
<file path=[Content_Types].xml><?xml version="1.0" encoding="utf-8"?>
<Types xmlns="http://schemas.openxmlformats.org/package/2006/content-types">
  <Override PartName="/ppt/slides/slide94.xml" ContentType="application/vnd.openxmlformats-officedocument.presentationml.slide+xml"/>
  <Override PartName="/ppt/slides/slide142.xml" ContentType="application/vnd.openxmlformats-officedocument.presentationml.slide+xml"/>
  <Override PartName="/ppt/slides/slide473.xml" ContentType="application/vnd.openxmlformats-officedocument.presentationml.slide+xml"/>
  <Override PartName="/ppt/slides/slide820.xml" ContentType="application/vnd.openxmlformats-officedocument.presentationml.slide+xml"/>
  <Override PartName="/ppt/slides/slide218.xml" ContentType="application/vnd.openxmlformats-officedocument.presentationml.slide+xml"/>
  <Override PartName="/ppt/slides/slide549.xml" ContentType="application/vnd.openxmlformats-officedocument.presentationml.slide+xml"/>
  <Override PartName="/ppt/slides/slide990.xml" ContentType="application/vnd.openxmlformats-officedocument.presentationml.slide+xml"/>
  <Override PartName="/ppt/slides/slide25.xml" ContentType="application/vnd.openxmlformats-officedocument.presentationml.slide+xml"/>
  <Override PartName="/ppt/slides/slide388.xml" ContentType="application/vnd.openxmlformats-officedocument.presentationml.slide+xml"/>
  <Override PartName="/ppt/slides/slide404.xml" ContentType="application/vnd.openxmlformats-officedocument.presentationml.slide+xml"/>
  <Override PartName="/ppt/slides/slide735.xml" ContentType="application/vnd.openxmlformats-officedocument.presentationml.slide+xml"/>
  <Override PartName="/ppt/slides/slide921.xml" ContentType="application/vnd.openxmlformats-officedocument.presentationml.slide+xml"/>
  <Override PartName="/ppt/slides/slide1049.xml" ContentType="application/vnd.openxmlformats-officedocument.presentationml.slide+xml"/>
  <Override PartName="/ppt/slideLayouts/slideLayout2.xml" ContentType="application/vnd.openxmlformats-officedocument.presentationml.slideLayout+xml"/>
  <Default Extension="xml" ContentType="application/xml"/>
  <Override PartName="/ppt/slides/slide50.xml" ContentType="application/vnd.openxmlformats-officedocument.presentationml.slide+xml"/>
  <Override PartName="/ppt/slides/slide243.xml" ContentType="application/vnd.openxmlformats-officedocument.presentationml.slide+xml"/>
  <Override PartName="/ppt/slides/slide574.xml" ContentType="application/vnd.openxmlformats-officedocument.presentationml.slide+xml"/>
  <Override PartName="/ppt/slides/slide760.xml" ContentType="application/vnd.openxmlformats-officedocument.presentationml.slide+xml"/>
  <Override PartName="/ppt/slideLayouts/slideLayout24.xml" ContentType="application/vnd.openxmlformats-officedocument.presentationml.slideLayout+xml"/>
  <Override PartName="/ppt/slides/slide319.xml" ContentType="application/vnd.openxmlformats-officedocument.presentationml.slide+xml"/>
  <Override PartName="/ppt/slides/slide505.xml" ContentType="application/vnd.openxmlformats-officedocument.presentationml.slide+xml"/>
  <Override PartName="/ppt/slides/slide836.xml" ContentType="application/vnd.openxmlformats-officedocument.presentationml.slide+xml"/>
  <Override PartName="/ppt/slides/slide158.xml" ContentType="application/vnd.openxmlformats-officedocument.presentationml.slide+xml"/>
  <Override PartName="/ppt/slides/slide344.xml" ContentType="application/vnd.openxmlformats-officedocument.presentationml.slide+xml"/>
  <Override PartName="/ppt/slides/slide489.xml" ContentType="application/vnd.openxmlformats-officedocument.presentationml.slide+xml"/>
  <Override PartName="/ppt/slides/slide675.xml" ContentType="application/vnd.openxmlformats-officedocument.presentationml.slide+xml"/>
  <Override PartName="/ppt/slides/slide1005.xml" ContentType="application/vnd.openxmlformats-officedocument.presentationml.slide+xml"/>
  <Override PartName="/ppt/slides/slide183.xml" ContentType="application/vnd.openxmlformats-officedocument.presentationml.slide+xml"/>
  <Override PartName="/ppt/slides/slide530.xml" ContentType="application/vnd.openxmlformats-officedocument.presentationml.slide+xml"/>
  <Override PartName="/ppt/slides/slide861.xml" ContentType="application/vnd.openxmlformats-officedocument.presentationml.slide+xml"/>
  <Override PartName="/ppt/slides/slide259.xml" ContentType="application/vnd.openxmlformats-officedocument.presentationml.slide+xml"/>
  <Override PartName="/ppt/slides/slide606.xml" ContentType="application/vnd.openxmlformats-officedocument.presentationml.slide+xml"/>
  <Override PartName="/ppt/slides/slide937.xml" ContentType="application/vnd.openxmlformats-officedocument.presentationml.slide+xml"/>
  <Override PartName="/ppt/slides/slide1030.xml" ContentType="application/vnd.openxmlformats-officedocument.presentationml.slide+xml"/>
  <Override PartName="/ppt/slides/slide66.xml" ContentType="application/vnd.openxmlformats-officedocument.presentationml.slide+xml"/>
  <Override PartName="/ppt/slides/slide114.xml" ContentType="application/vnd.openxmlformats-officedocument.presentationml.slide+xml"/>
  <Override PartName="/ppt/slides/slide300.xml" ContentType="application/vnd.openxmlformats-officedocument.presentationml.slide+xml"/>
  <Override PartName="/ppt/slides/slide445.xml" ContentType="application/vnd.openxmlformats-officedocument.presentationml.slide+xml"/>
  <Override PartName="/ppt/slides/slide631.xml" ContentType="application/vnd.openxmlformats-officedocument.presentationml.slide+xml"/>
  <Override PartName="/ppt/slides/slide776.xml" ContentType="application/vnd.openxmlformats-officedocument.presentationml.slide+xml"/>
  <Default Extension="png" ContentType="image/png"/>
  <Override PartName="/ppt/slides/slide284.xml" ContentType="application/vnd.openxmlformats-officedocument.presentationml.slide+xml"/>
  <Override PartName="/ppt/slides/slide470.xml" ContentType="application/vnd.openxmlformats-officedocument.presentationml.slide+xml"/>
  <Override PartName="/ppt/slides/slide962.xml" ContentType="application/vnd.openxmlformats-officedocument.presentationml.slide+xml"/>
  <Override PartName="/ppt/slides/slide91.xml" ContentType="application/vnd.openxmlformats-officedocument.presentationml.slide+xml"/>
  <Override PartName="/ppt/slides/slide215.xml" ContentType="application/vnd.openxmlformats-officedocument.presentationml.slide+xml"/>
  <Override PartName="/ppt/slides/slide707.xml" ContentType="application/vnd.openxmlformats-officedocument.presentationml.slide+xml"/>
  <Override PartName="/ppt/slides/slide22.xml" ContentType="application/vnd.openxmlformats-officedocument.presentationml.slide+xml"/>
  <Override PartName="/ppt/slides/slide199.xml" ContentType="application/vnd.openxmlformats-officedocument.presentationml.slide+xml"/>
  <Override PartName="/ppt/slides/slide401.xml" ContentType="application/vnd.openxmlformats-officedocument.presentationml.slide+xml"/>
  <Override PartName="/ppt/slides/slide546.xml" ContentType="application/vnd.openxmlformats-officedocument.presentationml.slide+xml"/>
  <Override PartName="/ppt/slides/slide732.xml" ContentType="application/vnd.openxmlformats-officedocument.presentationml.slide+xml"/>
  <Override PartName="/ppt/slides/slide877.xml" ContentType="application/vnd.openxmlformats-officedocument.presentationml.slide+xml"/>
  <Override PartName="/ppt/slides/slide1046.xml" ContentType="application/vnd.openxmlformats-officedocument.presentationml.slide+xml"/>
  <Override PartName="/ppt/slides/slide240.xml" ContentType="application/vnd.openxmlformats-officedocument.presentationml.slide+xml"/>
  <Override PartName="/ppt/slides/slide385.xml" ContentType="application/vnd.openxmlformats-officedocument.presentationml.slide+xml"/>
  <Override PartName="/ppt/slides/slide571.xml" ContentType="application/vnd.openxmlformats-officedocument.presentationml.slide+xml"/>
  <Override PartName="/ppt/slides/slide808.xml" ContentType="application/vnd.openxmlformats-officedocument.presentationml.slide+xml"/>
  <Override PartName="/ppt/slideLayouts/slideLayout21.xml" ContentType="application/vnd.openxmlformats-officedocument.presentationml.slideLayout+xml"/>
  <Override PartName="/ppt/slides/slide316.xml" ContentType="application/vnd.openxmlformats-officedocument.presentationml.slide+xml"/>
  <Override PartName="/ppt/slides/slide647.xml" ContentType="application/vnd.openxmlformats-officedocument.presentationml.slide+xml"/>
  <Override PartName="/ppt/slides/slide155.xml" ContentType="application/vnd.openxmlformats-officedocument.presentationml.slide+xml"/>
  <Override PartName="/ppt/slides/slide486.xml" ContentType="application/vnd.openxmlformats-officedocument.presentationml.slide+xml"/>
  <Override PartName="/ppt/slides/slide502.xml" ContentType="application/vnd.openxmlformats-officedocument.presentationml.slide+xml"/>
  <Override PartName="/ppt/slides/slide833.xml" ContentType="application/vnd.openxmlformats-officedocument.presentationml.slide+xml"/>
  <Override PartName="/ppt/slides/slide978.xml" ContentType="application/vnd.openxmlformats-officedocument.presentationml.slide+xml"/>
  <Override PartName="/ppt/slides/slide341.xml" ContentType="application/vnd.openxmlformats-officedocument.presentationml.slide+xml"/>
  <Override PartName="/ppt/slides/slide672.xml" ContentType="application/vnd.openxmlformats-officedocument.presentationml.slide+xml"/>
  <Override PartName="/ppt/slides/slide909.xml" ContentType="application/vnd.openxmlformats-officedocument.presentationml.slide+xml"/>
  <Override PartName="/ppt/slides/slide1002.xml" ContentType="application/vnd.openxmlformats-officedocument.presentationml.slide+xml"/>
  <Override PartName="/ppt/notesSlides/notesSlide4.xml" ContentType="application/vnd.openxmlformats-officedocument.presentationml.notesSlide+xml"/>
  <Override PartName="/ppt/slides/slide38.xml" ContentType="application/vnd.openxmlformats-officedocument.presentationml.slide+xml"/>
  <Override PartName="/ppt/slides/slide180.xml" ContentType="application/vnd.openxmlformats-officedocument.presentationml.slide+xml"/>
  <Override PartName="/ppt/slides/slide417.xml" ContentType="application/vnd.openxmlformats-officedocument.presentationml.slide+xml"/>
  <Override PartName="/ppt/slides/slide603.xml" ContentType="application/vnd.openxmlformats-officedocument.presentationml.slide+xml"/>
  <Override PartName="/ppt/slides/slide748.xml" ContentType="application/vnd.openxmlformats-officedocument.presentationml.slide+xml"/>
  <Override PartName="/ppt/slides/slide111.xml" ContentType="application/vnd.openxmlformats-officedocument.presentationml.slide+xml"/>
  <Override PartName="/ppt/slides/slide256.xml" ContentType="application/vnd.openxmlformats-officedocument.presentationml.slide+xml"/>
  <Override PartName="/ppt/slides/slide442.xml" ContentType="application/vnd.openxmlformats-officedocument.presentationml.slide+xml"/>
  <Override PartName="/ppt/slides/slide587.xml" ContentType="application/vnd.openxmlformats-officedocument.presentationml.slide+xml"/>
  <Override PartName="/ppt/slides/slide934.xml" ContentType="application/vnd.openxmlformats-officedocument.presentationml.slide+xml"/>
  <Override PartName="/ppt/slides/slide63.xml" ContentType="application/vnd.openxmlformats-officedocument.presentationml.slide+xml"/>
  <Override PartName="/ppt/slides/slide281.xml" ContentType="application/vnd.openxmlformats-officedocument.presentationml.slide+xml"/>
  <Override PartName="/ppt/slides/slide773.xml" ContentType="application/vnd.openxmlformats-officedocument.presentationml.slide+xml"/>
  <Override PartName="/ppt/slides/slide357.xml" ContentType="application/vnd.openxmlformats-officedocument.presentationml.slide+xml"/>
  <Override PartName="/ppt/slides/slide518.xml" ContentType="application/vnd.openxmlformats-officedocument.presentationml.slide+xml"/>
  <Override PartName="/ppt/slides/slide704.xml" ContentType="application/vnd.openxmlformats-officedocument.presentationml.slide+xml"/>
  <Override PartName="/ppt/slides/slide849.xml" ContentType="application/vnd.openxmlformats-officedocument.presentationml.slide+xml"/>
  <Override PartName="/ppt/slides/slide1018.xml" ContentType="application/vnd.openxmlformats-officedocument.presentationml.slide+xml"/>
  <Override PartName="/ppt/slides/slide196.xml" ContentType="application/vnd.openxmlformats-officedocument.presentationml.slide+xml"/>
  <Override PartName="/ppt/slides/slide212.xml" ContentType="application/vnd.openxmlformats-officedocument.presentationml.slide+xml"/>
  <Override PartName="/ppt/slides/slide543.xml" ContentType="application/vnd.openxmlformats-officedocument.presentationml.slide+xml"/>
  <Override PartName="/ppt/slides/slide688.xml" ContentType="application/vnd.openxmlformats-officedocument.presentationml.slide+xml"/>
  <Override PartName="/ppt/slides/slide874.xml" ContentType="application/vnd.openxmlformats-officedocument.presentationml.slide+xml"/>
  <Override PartName="/ppt/slides/slide382.xml" ContentType="application/vnd.openxmlformats-officedocument.presentationml.slide+xml"/>
  <Override PartName="/ppt/slides/slide619.xml" ContentType="application/vnd.openxmlformats-officedocument.presentationml.slide+xml"/>
  <Override PartName="/ppt/slides/slide1043.xml" ContentType="application/vnd.openxmlformats-officedocument.presentationml.slide+xml"/>
  <Override PartName="/ppt/slides/slide79.xml" ContentType="application/vnd.openxmlformats-officedocument.presentationml.slide+xml"/>
  <Override PartName="/ppt/slides/slide127.xml" ContentType="application/vnd.openxmlformats-officedocument.presentationml.slide+xml"/>
  <Override PartName="/ppt/slides/slide458.xml" ContentType="application/vnd.openxmlformats-officedocument.presentationml.slide+xml"/>
  <Override PartName="/ppt/slides/slide789.xml" ContentType="application/vnd.openxmlformats-officedocument.presentationml.slide+xml"/>
  <Override PartName="/ppt/slides/slide805.xml" ContentType="application/vnd.openxmlformats-officedocument.presentationml.slide+xml"/>
  <Override PartName="/ppt/slides/slide297.xml" ContentType="application/vnd.openxmlformats-officedocument.presentationml.slide+xml"/>
  <Override PartName="/ppt/slides/slide313.xml" ContentType="application/vnd.openxmlformats-officedocument.presentationml.slide+xml"/>
  <Override PartName="/ppt/slides/slide644.xml" ContentType="application/vnd.openxmlformats-officedocument.presentationml.slide+xml"/>
  <Override PartName="/ppt/slides/slide830.xml" ContentType="application/vnd.openxmlformats-officedocument.presentationml.slide+xml"/>
  <Override PartName="/ppt/slides/slide975.xml" ContentType="application/vnd.openxmlformats-officedocument.presentationml.slide+xml"/>
  <Override PartName="/ppt/slides/slide152.xml" ContentType="application/vnd.openxmlformats-officedocument.presentationml.slide+xml"/>
  <Override PartName="/ppt/slides/slide483.xml" ContentType="application/vnd.openxmlformats-officedocument.presentationml.slide+xml"/>
  <Override PartName="/ppt/slides/slide906.xml" ContentType="application/vnd.openxmlformats-officedocument.presentationml.slide+xml"/>
  <Override PartName="/ppt/notesSlides/notesSlide1.xml" ContentType="application/vnd.openxmlformats-officedocument.presentationml.notesSlide+xml"/>
  <Override PartName="/ppt/slides/slide228.xml" ContentType="application/vnd.openxmlformats-officedocument.presentationml.slide+xml"/>
  <Override PartName="/ppt/slides/slide414.xml" ContentType="application/vnd.openxmlformats-officedocument.presentationml.slide+xml"/>
  <Override PartName="/ppt/slides/slide559.xml" ContentType="application/vnd.openxmlformats-officedocument.presentationml.slide+xml"/>
  <Override PartName="/ppt/slides/slide745.xml" ContentType="application/vnd.openxmlformats-officedocument.presentationml.slide+xml"/>
  <Override PartName="/ppt/slides/slide35.xml" ContentType="application/vnd.openxmlformats-officedocument.presentationml.slide+xml"/>
  <Override PartName="/ppt/slides/slide253.xml" ContentType="application/vnd.openxmlformats-officedocument.presentationml.slide+xml"/>
  <Override PartName="/ppt/slides/slide398.xml" ContentType="application/vnd.openxmlformats-officedocument.presentationml.slide+xml"/>
  <Override PartName="/ppt/slides/slide584.xml" ContentType="application/vnd.openxmlformats-officedocument.presentationml.slide+xml"/>
  <Override PartName="/ppt/slides/slide600.xml" ContentType="application/vnd.openxmlformats-officedocument.presentationml.slide+xml"/>
  <Override PartName="/ppt/slides/slide931.xml" ContentType="application/vnd.openxmlformats-officedocument.presentationml.slide+xml"/>
  <Override PartName="/ppt/slides/slide60.xml" ContentType="application/vnd.openxmlformats-officedocument.presentationml.slide+xml"/>
  <Override PartName="/ppt/slides/slide329.xml" ContentType="application/vnd.openxmlformats-officedocument.presentationml.slide+xml"/>
  <Override PartName="/ppt/slides/slide770.xml" ContentType="application/vnd.openxmlformats-officedocument.presentationml.slide+xml"/>
  <Override PartName="/ppt/slides/slide168.xml" ContentType="application/vnd.openxmlformats-officedocument.presentationml.slide+xml"/>
  <Override PartName="/ppt/slides/slide515.xml" ContentType="application/vnd.openxmlformats-officedocument.presentationml.slide+xml"/>
  <Override PartName="/ppt/slides/slide701.xml" ContentType="application/vnd.openxmlformats-officedocument.presentationml.slide+xml"/>
  <Override PartName="/ppt/slides/slide846.xml" ContentType="application/vnd.openxmlformats-officedocument.presentationml.slide+xml"/>
  <Override PartName="/ppt/slides/slide354.xml" ContentType="application/vnd.openxmlformats-officedocument.presentationml.slide+xml"/>
  <Override PartName="/ppt/slides/slide499.xml" ContentType="application/vnd.openxmlformats-officedocument.presentationml.slide+xml"/>
  <Override PartName="/ppt/slides/slide540.xml" ContentType="application/vnd.openxmlformats-officedocument.presentationml.slide+xml"/>
  <Override PartName="/ppt/slides/slide685.xml" ContentType="application/vnd.openxmlformats-officedocument.presentationml.slide+xml"/>
  <Override PartName="/ppt/slides/slide1015.xml" ContentType="application/vnd.openxmlformats-officedocument.presentationml.slide+xml"/>
  <Override PartName="/ppt/slides/slide193.xml" ContentType="application/vnd.openxmlformats-officedocument.presentationml.slide+xml"/>
  <Override PartName="/ppt/slides/slide871.xml" ContentType="application/vnd.openxmlformats-officedocument.presentationml.slide+xml"/>
  <Override PartName="/ppt/slides/slide1040.xml" ContentType="application/vnd.openxmlformats-officedocument.presentationml.slide+xml"/>
  <Override PartName="/ppt/slides/slide124.xml" ContentType="application/vnd.openxmlformats-officedocument.presentationml.slide+xml"/>
  <Override PartName="/ppt/slides/slide269.xml" ContentType="application/vnd.openxmlformats-officedocument.presentationml.slide+xml"/>
  <Override PartName="/ppt/slides/slide616.xml" ContentType="application/vnd.openxmlformats-officedocument.presentationml.slide+xml"/>
  <Override PartName="/ppt/slides/slide802.xml" ContentType="application/vnd.openxmlformats-officedocument.presentationml.slide+xml"/>
  <Override PartName="/ppt/slides/slide947.xml" ContentType="application/vnd.openxmlformats-officedocument.presentationml.slide+xml"/>
  <Override PartName="/ppt/slides/slide76.xml" ContentType="application/vnd.openxmlformats-officedocument.presentationml.slide+xml"/>
  <Override PartName="/ppt/slides/slide310.xml" ContentType="application/vnd.openxmlformats-officedocument.presentationml.slide+xml"/>
  <Override PartName="/ppt/slides/slide455.xml" ContentType="application/vnd.openxmlformats-officedocument.presentationml.slide+xml"/>
  <Override PartName="/ppt/slides/slide641.xml" ContentType="application/vnd.openxmlformats-officedocument.presentationml.slide+xml"/>
  <Override PartName="/ppt/slides/slide786.xml" ContentType="application/vnd.openxmlformats-officedocument.presentationml.slide+xml"/>
  <Override PartName="/ppt/slides/slide972.xml" ContentType="application/vnd.openxmlformats-officedocument.presentationml.slide+xml"/>
  <Override PartName="/ppt/slides/slide294.xml" ContentType="application/vnd.openxmlformats-officedocument.presentationml.slide+xml"/>
  <Override PartName="/ppt/slides/slide480.xml" ContentType="application/vnd.openxmlformats-officedocument.presentationml.slide+xml"/>
  <Override PartName="/ppt/slides/slide717.xml" ContentType="application/vnd.openxmlformats-officedocument.presentationml.slide+xml"/>
  <Override PartName="/ppt/slides/slide225.xml" ContentType="application/vnd.openxmlformats-officedocument.presentationml.slide+xml"/>
  <Override PartName="/ppt/slides/slide556.xml" ContentType="application/vnd.openxmlformats-officedocument.presentationml.slide+xml"/>
  <Override PartName="/ppt/slides/slide903.xml" ContentType="application/vnd.openxmlformats-officedocument.presentationml.slide+xml"/>
  <Override PartName="/ppt/slides/slide32.xml" ContentType="application/vnd.openxmlformats-officedocument.presentationml.slide+xml"/>
  <Override PartName="/ppt/slides/slide395.xml" ContentType="application/vnd.openxmlformats-officedocument.presentationml.slide+xml"/>
  <Override PartName="/ppt/slides/slide411.xml" ContentType="application/vnd.openxmlformats-officedocument.presentationml.slide+xml"/>
  <Override PartName="/ppt/slides/slide742.xml" ContentType="application/vnd.openxmlformats-officedocument.presentationml.slide+xml"/>
  <Override PartName="/ppt/slides/slide887.xml" ContentType="application/vnd.openxmlformats-officedocument.presentationml.slide+xml"/>
  <Override PartName="/ppt/slides/slide250.xml" ContentType="application/vnd.openxmlformats-officedocument.presentationml.slide+xml"/>
  <Override PartName="/ppt/slides/slide581.xml" ContentType="application/vnd.openxmlformats-officedocument.presentationml.slide+xml"/>
  <Override PartName="/ppt/slides/slide818.xml" ContentType="application/vnd.openxmlformats-officedocument.presentationml.slide+xml"/>
  <Override PartName="/ppt/slideLayouts/slideLayout31.xml" ContentType="application/vnd.openxmlformats-officedocument.presentationml.slideLayout+xml"/>
  <Override PartName="/ppt/slides/slide326.xml" ContentType="application/vnd.openxmlformats-officedocument.presentationml.slide+xml"/>
  <Override PartName="/ppt/slides/slide512.xml" ContentType="application/vnd.openxmlformats-officedocument.presentationml.slide+xml"/>
  <Override PartName="/ppt/slides/slide657.xml" ContentType="application/vnd.openxmlformats-officedocument.presentationml.slide+xml"/>
  <Override PartName="/ppt/slides/slide988.xml" ContentType="application/vnd.openxmlformats-officedocument.presentationml.slide+xml"/>
  <Override PartName="/ppt/slides/slide165.xml" ContentType="application/vnd.openxmlformats-officedocument.presentationml.slide+xml"/>
  <Override PartName="/ppt/slides/slide351.xml" ContentType="application/vnd.openxmlformats-officedocument.presentationml.slide+xml"/>
  <Override PartName="/ppt/slides/slide496.xml" ContentType="application/vnd.openxmlformats-officedocument.presentationml.slide+xml"/>
  <Override PartName="/ppt/slides/slide843.xml" ContentType="application/vnd.openxmlformats-officedocument.presentationml.slide+xml"/>
  <Override PartName="/ppt/slides/slide1012.xml" ContentType="application/vnd.openxmlformats-officedocument.presentationml.slide+xml"/>
  <Override PartName="/ppt/slides/slide190.xml" ContentType="application/vnd.openxmlformats-officedocument.presentationml.slide+xml"/>
  <Override PartName="/ppt/slides/slide682.xml" ContentType="application/vnd.openxmlformats-officedocument.presentationml.slide+xml"/>
  <Override PartName="/ppt/slides/slide919.xml" ContentType="application/vnd.openxmlformats-officedocument.presentationml.slide+xml"/>
  <Override PartName="/ppt/slides/slide48.xml" ContentType="application/vnd.openxmlformats-officedocument.presentationml.slide+xml"/>
  <Override PartName="/ppt/slides/slide427.xml" ContentType="application/vnd.openxmlformats-officedocument.presentationml.slide+xml"/>
  <Override PartName="/ppt/slides/slide613.xml" ContentType="application/vnd.openxmlformats-officedocument.presentationml.slide+xml"/>
  <Override PartName="/ppt/slides/slide758.xml" ContentType="application/vnd.openxmlformats-officedocument.presentationml.slide+xml"/>
  <Override PartName="/ppt/slides/slide944.xml" ContentType="application/vnd.openxmlformats-officedocument.presentationml.slide+xml"/>
  <Override PartName="/ppt/slides/slide73.xml" ContentType="application/vnd.openxmlformats-officedocument.presentationml.slide+xml"/>
  <Override PartName="/ppt/slides/slide121.xml" ContentType="application/vnd.openxmlformats-officedocument.presentationml.slide+xml"/>
  <Override PartName="/ppt/slides/slide266.xml" ContentType="application/vnd.openxmlformats-officedocument.presentationml.slide+xml"/>
  <Override PartName="/ppt/slides/slide452.xml" ContentType="application/vnd.openxmlformats-officedocument.presentationml.slide+xml"/>
  <Override PartName="/ppt/slides/slide597.xml" ContentType="application/vnd.openxmlformats-officedocument.presentationml.slide+xml"/>
  <Override PartName="/ppt/slides/slide783.xml" ContentType="application/vnd.openxmlformats-officedocument.presentationml.slide+xml"/>
  <Override PartName="/ppt/slides/slide291.xml" ContentType="application/vnd.openxmlformats-officedocument.presentationml.slide+xml"/>
  <Override PartName="/ppt/slides/slide528.xml" ContentType="application/vnd.openxmlformats-officedocument.presentationml.slide+xml"/>
  <Override PartName="/ppt/slides/slide859.xml" ContentType="application/vnd.openxmlformats-officedocument.presentationml.slide+xml"/>
  <Override PartName="/ppt/slides/slide367.xml" ContentType="application/vnd.openxmlformats-officedocument.presentationml.slide+xml"/>
  <Override PartName="/ppt/slides/slide698.xml" ContentType="application/vnd.openxmlformats-officedocument.presentationml.slide+xml"/>
  <Override PartName="/ppt/slides/slide714.xml" ContentType="application/vnd.openxmlformats-officedocument.presentationml.slide+xml"/>
  <Override PartName="/ppt/slides/slide900.xml" ContentType="application/vnd.openxmlformats-officedocument.presentationml.slide+xml"/>
  <Override PartName="/ppt/slides/slide1028.xml" ContentType="application/vnd.openxmlformats-officedocument.presentationml.slide+xml"/>
  <Override PartName="/ppt/slides/slide222.xml" ContentType="application/vnd.openxmlformats-officedocument.presentationml.slide+xml"/>
  <Override PartName="/ppt/slides/slide553.xml" ContentType="application/vnd.openxmlformats-officedocument.presentationml.slide+xml"/>
  <Override PartName="/ppt/slides/slide884.xml" ContentType="application/vnd.openxmlformats-officedocument.presentationml.slide+xml"/>
  <Override PartName="/ppt/slides/slide392.xml" ContentType="application/vnd.openxmlformats-officedocument.presentationml.slide+xml"/>
  <Override PartName="/ppt/slides/slide629.xml" ContentType="application/vnd.openxmlformats-officedocument.presentationml.slide+xml"/>
  <Override PartName="/ppt/slides/slide815.xml" ContentType="application/vnd.openxmlformats-officedocument.presentationml.slide+xml"/>
  <Override PartName="/ppt/slides/slide1053.xml" ContentType="application/vnd.openxmlformats-officedocument.presentationml.slide+xml"/>
  <Override PartName="/ppt/slides/slide89.xml" ContentType="application/vnd.openxmlformats-officedocument.presentationml.slide+xml"/>
  <Override PartName="/ppt/slides/slide137.xml" ContentType="application/vnd.openxmlformats-officedocument.presentationml.slide+xml"/>
  <Override PartName="/ppt/slides/slide323.xml" ContentType="application/vnd.openxmlformats-officedocument.presentationml.slide+xml"/>
  <Override PartName="/ppt/slides/slide468.xml" ContentType="application/vnd.openxmlformats-officedocument.presentationml.slide+xml"/>
  <Override PartName="/ppt/slides/slide654.xml" ContentType="application/vnd.openxmlformats-officedocument.presentationml.slide+xml"/>
  <Override PartName="/ppt/slides/slide799.xml" ContentType="application/vnd.openxmlformats-officedocument.presentationml.slide+xml"/>
  <Override PartName="/ppt/slides/slide162.xml" ContentType="application/vnd.openxmlformats-officedocument.presentationml.slide+xml"/>
  <Override PartName="/ppt/slides/slide493.xml" ContentType="application/vnd.openxmlformats-officedocument.presentationml.slide+xml"/>
  <Override PartName="/ppt/slides/slide840.xml" ContentType="application/vnd.openxmlformats-officedocument.presentationml.slide+xml"/>
  <Override PartName="/ppt/slides/slide985.xml" ContentType="application/vnd.openxmlformats-officedocument.presentationml.slide+xml"/>
  <Override PartName="/ppt/slides/slide238.xml" ContentType="application/vnd.openxmlformats-officedocument.presentationml.slide+xml"/>
  <Override PartName="/ppt/slides/slide916.xml" ContentType="application/vnd.openxmlformats-officedocument.presentationml.slide+xml"/>
  <Override PartName="/ppt/slideLayouts/slideLayout19.xml" ContentType="application/vnd.openxmlformats-officedocument.presentationml.slideLayout+xml"/>
  <Override PartName="/ppt/slides/slide45.xml" ContentType="application/vnd.openxmlformats-officedocument.presentationml.slide+xml"/>
  <Override PartName="/ppt/slides/slide424.xml" ContentType="application/vnd.openxmlformats-officedocument.presentationml.slide+xml"/>
  <Override PartName="/ppt/slides/slide569.xml" ContentType="application/vnd.openxmlformats-officedocument.presentationml.slide+xml"/>
  <Override PartName="/ppt/slides/slide755.xml" ContentType="application/vnd.openxmlformats-officedocument.presentationml.slide+xml"/>
  <Override PartName="/ppt/theme/theme3.xml" ContentType="application/vnd.openxmlformats-officedocument.theme+xml"/>
  <Override PartName="/ppt/slides/slide263.xml" ContentType="application/vnd.openxmlformats-officedocument.presentationml.slide+xml"/>
  <Override PartName="/ppt/slides/slide594.xml" ContentType="application/vnd.openxmlformats-officedocument.presentationml.slide+xml"/>
  <Override PartName="/ppt/slides/slide610.xml" ContentType="application/vnd.openxmlformats-officedocument.presentationml.slide+xml"/>
  <Override PartName="/ppt/slides/slide941.xml" ContentType="application/vnd.openxmlformats-officedocument.presentationml.slide+xml"/>
  <Override PartName="/ppt/slides/slide70.xml" ContentType="application/vnd.openxmlformats-officedocument.presentationml.slide+xml"/>
  <Override PartName="/ppt/slides/slide339.xml" ContentType="application/vnd.openxmlformats-officedocument.presentationml.slide+xml"/>
  <Override PartName="/ppt/slides/slide780.xml" ContentType="application/vnd.openxmlformats-officedocument.presentationml.slide+xml"/>
  <Override PartName="/ppt/slides/slide178.xml" ContentType="application/vnd.openxmlformats-officedocument.presentationml.slide+xml"/>
  <Override PartName="/ppt/slides/slide525.xml" ContentType="application/vnd.openxmlformats-officedocument.presentationml.slide+xml"/>
  <Override PartName="/ppt/slides/slide711.xml" ContentType="application/vnd.openxmlformats-officedocument.presentationml.slide+xml"/>
  <Override PartName="/ppt/slides/slide856.xml" ContentType="application/vnd.openxmlformats-officedocument.presentationml.slide+xml"/>
  <Override PartName="/ppt/slides/slide364.xml" ContentType="application/vnd.openxmlformats-officedocument.presentationml.slide+xml"/>
  <Override PartName="/ppt/slides/slide550.xml" ContentType="application/vnd.openxmlformats-officedocument.presentationml.slide+xml"/>
  <Override PartName="/ppt/slides/slide695.xml" ContentType="application/vnd.openxmlformats-officedocument.presentationml.slide+xml"/>
  <Override PartName="/ppt/slides/slide881.xml" ContentType="application/vnd.openxmlformats-officedocument.presentationml.slide+xml"/>
  <Override PartName="/ppt/slides/slide1025.xml" ContentType="application/vnd.openxmlformats-officedocument.presentationml.slide+xml"/>
  <Override PartName="/ppt/slides/slide109.xml" ContentType="application/vnd.openxmlformats-officedocument.presentationml.slide+xml"/>
  <Override PartName="/ppt/slides/slide626.xml" ContentType="application/vnd.openxmlformats-officedocument.presentationml.slide+xml"/>
  <Override PartName="/ppt/slides/slide1050.xml" ContentType="application/vnd.openxmlformats-officedocument.presentationml.slide+xml"/>
  <Override PartName="/ppt/slides/slide134.xml" ContentType="application/vnd.openxmlformats-officedocument.presentationml.slide+xml"/>
  <Override PartName="/ppt/slides/slide279.xml" ContentType="application/vnd.openxmlformats-officedocument.presentationml.slide+xml"/>
  <Override PartName="/ppt/slides/slide465.xml" ContentType="application/vnd.openxmlformats-officedocument.presentationml.slide+xml"/>
  <Override PartName="/ppt/slides/slide812.xml" ContentType="application/vnd.openxmlformats-officedocument.presentationml.slide+xml"/>
  <Override PartName="/ppt/slides/slide957.xml" ContentType="application/vnd.openxmlformats-officedocument.presentationml.slide+xml"/>
  <Override PartName="/ppt/slides/slide86.xml" ContentType="application/vnd.openxmlformats-officedocument.presentationml.slide+xml"/>
  <Override PartName="/ppt/slides/slide320.xml" ContentType="application/vnd.openxmlformats-officedocument.presentationml.slide+xml"/>
  <Override PartName="/ppt/slides/slide651.xml" ContentType="application/vnd.openxmlformats-officedocument.presentationml.slide+xml"/>
  <Override PartName="/ppt/slides/slide796.xml" ContentType="application/vnd.openxmlformats-officedocument.presentationml.slide+xml"/>
  <Override PartName="/ppt/slides/slide982.xml" ContentType="application/vnd.openxmlformats-officedocument.presentationml.slide+xml"/>
  <Override PartName="/ppt/slides/slide17.xml" ContentType="application/vnd.openxmlformats-officedocument.presentationml.slide+xml"/>
  <Override PartName="/ppt/slides/slide490.xml" ContentType="application/vnd.openxmlformats-officedocument.presentationml.slide+xml"/>
  <Override PartName="/ppt/slides/slide727.xml" ContentType="application/vnd.openxmlformats-officedocument.presentationml.slide+xml"/>
  <Override PartName="/ppt/slides/slide235.xml" ContentType="application/vnd.openxmlformats-officedocument.presentationml.slide+xml"/>
  <Override PartName="/ppt/slides/slide282.xml" ContentType="application/vnd.openxmlformats-officedocument.presentationml.slide+xml"/>
  <Override PartName="/ppt/slides/slide421.xml" ContentType="application/vnd.openxmlformats-officedocument.presentationml.slide+xml"/>
  <Override PartName="/ppt/slides/slide519.xml" ContentType="application/vnd.openxmlformats-officedocument.presentationml.slide+xml"/>
  <Override PartName="/ppt/slides/slide566.xml" ContentType="application/vnd.openxmlformats-officedocument.presentationml.slide+xml"/>
  <Override PartName="/ppt/slides/slide897.xml" ContentType="application/vnd.openxmlformats-officedocument.presentationml.slide+xml"/>
  <Override PartName="/ppt/slides/slide913.xml" ContentType="application/vnd.openxmlformats-officedocument.presentationml.slide+xml"/>
  <Override PartName="/ppt/slides/slide960.xml" ContentType="application/vnd.openxmlformats-officedocument.presentationml.slide+xml"/>
  <Override PartName="/ppt/slideLayouts/slideLayout16.xml" ContentType="application/vnd.openxmlformats-officedocument.presentationml.slideLayout+xml"/>
  <Override PartName="/ppt/slides/slide42.xml" ContentType="application/vnd.openxmlformats-officedocument.presentationml.slide+xml"/>
  <Override PartName="/ppt/slides/slide213.xml" ContentType="application/vnd.openxmlformats-officedocument.presentationml.slide+xml"/>
  <Override PartName="/ppt/slides/slide260.xml" ContentType="application/vnd.openxmlformats-officedocument.presentationml.slide+xml"/>
  <Override PartName="/ppt/slides/slide358.xml" ContentType="application/vnd.openxmlformats-officedocument.presentationml.slide+xml"/>
  <Override PartName="/ppt/slides/slide689.xml" ContentType="application/vnd.openxmlformats-officedocument.presentationml.slide+xml"/>
  <Override PartName="/ppt/slides/slide705.xml" ContentType="application/vnd.openxmlformats-officedocument.presentationml.slide+xml"/>
  <Override PartName="/ppt/slides/slide752.xml" ContentType="application/vnd.openxmlformats-officedocument.presentationml.slide+xml"/>
  <Override PartName="/ppt/slides/slide1019.xml" ContentType="application/vnd.openxmlformats-officedocument.presentationml.slide+xml"/>
  <Override PartName="/ppt/slides/slide20.xml" ContentType="application/vnd.openxmlformats-officedocument.presentationml.slide+xml"/>
  <Override PartName="/ppt/slides/slide197.xml" ContentType="application/vnd.openxmlformats-officedocument.presentationml.slide+xml"/>
  <Override PartName="/ppt/slides/slide544.xml" ContentType="application/vnd.openxmlformats-officedocument.presentationml.slide+xml"/>
  <Override PartName="/ppt/slides/slide591.xml" ContentType="application/vnd.openxmlformats-officedocument.presentationml.slide+xml"/>
  <Override PartName="/ppt/slides/slide730.xml" ContentType="application/vnd.openxmlformats-officedocument.presentationml.slide+xml"/>
  <Override PartName="/ppt/slides/slide828.xml" ContentType="application/vnd.openxmlformats-officedocument.presentationml.slide+xml"/>
  <Override PartName="/ppt/slides/slide875.xml" ContentType="application/vnd.openxmlformats-officedocument.presentationml.slide+xml"/>
  <Override PartName="/ppt/slides/slide1044.xml" ContentType="application/vnd.openxmlformats-officedocument.presentationml.slide+xml"/>
  <Override PartName="/ppt/slides/slide336.xml" ContentType="application/vnd.openxmlformats-officedocument.presentationml.slide+xml"/>
  <Override PartName="/ppt/slides/slide383.xml" ContentType="application/vnd.openxmlformats-officedocument.presentationml.slide+xml"/>
  <Override PartName="/ppt/slides/slide522.xml" ContentType="application/vnd.openxmlformats-officedocument.presentationml.slide+xml"/>
  <Override PartName="/ppt/slides/slide667.xml" ContentType="application/vnd.openxmlformats-officedocument.presentationml.slide+xml"/>
  <Override PartName="/ppt/slides/slide806.xml" ContentType="application/vnd.openxmlformats-officedocument.presentationml.slide+xml"/>
  <Override PartName="/ppt/slides/slide853.xml" ContentType="application/vnd.openxmlformats-officedocument.presentationml.slide+xml"/>
  <Override PartName="/ppt/slides/slide998.xml" ContentType="application/vnd.openxmlformats-officedocument.presentationml.slide+xml"/>
  <Override PartName="/ppt/slides/slide128.xml" ContentType="application/vnd.openxmlformats-officedocument.presentationml.slide+xml"/>
  <Override PartName="/ppt/slides/slide175.xml" ContentType="application/vnd.openxmlformats-officedocument.presentationml.slide+xml"/>
  <Override PartName="/ppt/slides/slide314.xml" ContentType="application/vnd.openxmlformats-officedocument.presentationml.slide+xml"/>
  <Override PartName="/ppt/slides/slide361.xml" ContentType="application/vnd.openxmlformats-officedocument.presentationml.slide+xml"/>
  <Override PartName="/ppt/slides/slide459.xml" ContentType="application/vnd.openxmlformats-officedocument.presentationml.slide+xml"/>
  <Override PartName="/ppt/slides/slide645.xml" ContentType="application/vnd.openxmlformats-officedocument.presentationml.slide+xml"/>
  <Override PartName="/ppt/slides/slide692.xml" ContentType="application/vnd.openxmlformats-officedocument.presentationml.slide+xml"/>
  <Override PartName="/ppt/slides/slide929.xml" ContentType="application/vnd.openxmlformats-officedocument.presentationml.slide+xml"/>
  <Override PartName="/ppt/slides/slide976.xml" ContentType="application/vnd.openxmlformats-officedocument.presentationml.slide+xml"/>
  <Override PartName="/ppt/slides/slide1022.xml" ContentType="application/vnd.openxmlformats-officedocument.presentationml.slide+xml"/>
  <Override PartName="/ppt/slides/slide8.xml" ContentType="application/vnd.openxmlformats-officedocument.presentationml.slide+xml"/>
  <Override PartName="/ppt/slides/slide106.xml" ContentType="application/vnd.openxmlformats-officedocument.presentationml.slide+xml"/>
  <Override PartName="/ppt/slides/slide153.xml" ContentType="application/vnd.openxmlformats-officedocument.presentationml.slide+xml"/>
  <Override PartName="/ppt/slides/slide298.xml" ContentType="application/vnd.openxmlformats-officedocument.presentationml.slide+xml"/>
  <Override PartName="/ppt/slides/slide437.xml" ContentType="application/vnd.openxmlformats-officedocument.presentationml.slide+xml"/>
  <Override PartName="/ppt/slides/slide484.xml" ContentType="application/vnd.openxmlformats-officedocument.presentationml.slide+xml"/>
  <Override PartName="/ppt/slides/slide500.xml" ContentType="application/vnd.openxmlformats-officedocument.presentationml.slide+xml"/>
  <Override PartName="/ppt/slides/slide768.xml" ContentType="application/vnd.openxmlformats-officedocument.presentationml.slide+xml"/>
  <Override PartName="/ppt/slides/slide831.xml" ContentType="application/vnd.openxmlformats-officedocument.presentationml.slide+xml"/>
  <Override PartName="/ppt/slideMasters/slideMaster3.xml" ContentType="application/vnd.openxmlformats-officedocument.presentationml.slideMaster+xml"/>
  <Override PartName="/ppt/slides/slide58.xml" ContentType="application/vnd.openxmlformats-officedocument.presentationml.slide+xml"/>
  <Override PartName="/ppt/slides/slide229.xml" ContentType="application/vnd.openxmlformats-officedocument.presentationml.slide+xml"/>
  <Override PartName="/ppt/slides/slide276.xml" ContentType="application/vnd.openxmlformats-officedocument.presentationml.slide+xml"/>
  <Override PartName="/ppt/slides/slide623.xml" ContentType="application/vnd.openxmlformats-officedocument.presentationml.slide+xml"/>
  <Override PartName="/ppt/slides/slide670.xml" ContentType="application/vnd.openxmlformats-officedocument.presentationml.slide+xml"/>
  <Override PartName="/ppt/slides/slide907.xml" ContentType="application/vnd.openxmlformats-officedocument.presentationml.slide+xml"/>
  <Override PartName="/ppt/slides/slide954.xml" ContentType="application/vnd.openxmlformats-officedocument.presentationml.slide+xml"/>
  <Override PartName="/ppt/slides/slide1000.xml" ContentType="application/vnd.openxmlformats-officedocument.presentationml.slide+xml"/>
  <Override PartName="/ppt/notesSlides/notesSlide2.xml" ContentType="application/vnd.openxmlformats-officedocument.presentationml.notesSlide+xml"/>
  <Override PartName="/ppt/slides/slide36.xml" ContentType="application/vnd.openxmlformats-officedocument.presentationml.slide+xml"/>
  <Override PartName="/ppt/slides/slide83.xml" ContentType="application/vnd.openxmlformats-officedocument.presentationml.slide+xml"/>
  <Override PartName="/ppt/slides/slide131.xml" ContentType="application/vnd.openxmlformats-officedocument.presentationml.slide+xml"/>
  <Override PartName="/ppt/slides/slide399.xml" ContentType="application/vnd.openxmlformats-officedocument.presentationml.slide+xml"/>
  <Override PartName="/ppt/slides/slide415.xml" ContentType="application/vnd.openxmlformats-officedocument.presentationml.slide+xml"/>
  <Override PartName="/ppt/slides/slide462.xml" ContentType="application/vnd.openxmlformats-officedocument.presentationml.slide+xml"/>
  <Override PartName="/ppt/slides/slide601.xml" ContentType="application/vnd.openxmlformats-officedocument.presentationml.slide+xml"/>
  <Override PartName="/ppt/slides/slide746.xml" ContentType="application/vnd.openxmlformats-officedocument.presentationml.slide+xml"/>
  <Override PartName="/ppt/slides/slide793.xml" ContentType="application/vnd.openxmlformats-officedocument.presentationml.slide+xml"/>
  <Override PartName="/ppt/slides/slide207.xml" ContentType="application/vnd.openxmlformats-officedocument.presentationml.slide+xml"/>
  <Override PartName="/ppt/slides/slide254.xml" ContentType="application/vnd.openxmlformats-officedocument.presentationml.slide+xml"/>
  <Override PartName="/ppt/slides/slide440.xml" ContentType="application/vnd.openxmlformats-officedocument.presentationml.slide+xml"/>
  <Override PartName="/ppt/slides/slide538.xml" ContentType="application/vnd.openxmlformats-officedocument.presentationml.slide+xml"/>
  <Override PartName="/ppt/slides/slide585.xml" ContentType="application/vnd.openxmlformats-officedocument.presentationml.slide+xml"/>
  <Override PartName="/ppt/slides/slide724.xml" ContentType="application/vnd.openxmlformats-officedocument.presentationml.slide+xml"/>
  <Override PartName="/ppt/slides/slide771.xml" ContentType="application/vnd.openxmlformats-officedocument.presentationml.slide+xml"/>
  <Override PartName="/ppt/slides/slide869.xml" ContentType="application/vnd.openxmlformats-officedocument.presentationml.slide+xml"/>
  <Override PartName="/ppt/slides/slide932.xml" ContentType="application/vnd.openxmlformats-officedocument.presentationml.slide+xml"/>
  <Override PartName="/ppt/slides/slide14.xml" ContentType="application/vnd.openxmlformats-officedocument.presentationml.slide+xml"/>
  <Override PartName="/ppt/slides/slide61.xml" ContentType="application/vnd.openxmlformats-officedocument.presentationml.slide+xml"/>
  <Override PartName="/ppt/slides/slide232.xml" ContentType="application/vnd.openxmlformats-officedocument.presentationml.slide+xml"/>
  <Override PartName="/ppt/slides/slide377.xml" ContentType="application/vnd.openxmlformats-officedocument.presentationml.slide+xml"/>
  <Override PartName="/ppt/slides/slide516.xml" ContentType="application/vnd.openxmlformats-officedocument.presentationml.slide+xml"/>
  <Override PartName="/ppt/slides/slide563.xml" ContentType="application/vnd.openxmlformats-officedocument.presentationml.slide+xml"/>
  <Override PartName="/ppt/slides/slide910.xml" ContentType="application/vnd.openxmlformats-officedocument.presentationml.slide+xml"/>
  <Override PartName="/ppt/slides/slide1038.xml" ContentType="application/vnd.openxmlformats-officedocument.presentationml.slide+xml"/>
  <Override PartName="/ppt/notesMasters/notesMaster1.xml" ContentType="application/vnd.openxmlformats-officedocument.presentationml.notesMaster+xml"/>
  <Override PartName="/ppt/slideLayouts/slideLayout13.xml" ContentType="application/vnd.openxmlformats-officedocument.presentationml.slideLayout+xml"/>
  <Override PartName="/ppt/slides/slide169.xml" ContentType="application/vnd.openxmlformats-officedocument.presentationml.slide+xml"/>
  <Override PartName="/ppt/slides/slide308.xml" ContentType="application/vnd.openxmlformats-officedocument.presentationml.slide+xml"/>
  <Override PartName="/ppt/slides/slide355.xml" ContentType="application/vnd.openxmlformats-officedocument.presentationml.slide+xml"/>
  <Override PartName="/ppt/slides/slide702.xml" ContentType="application/vnd.openxmlformats-officedocument.presentationml.slide+xml"/>
  <Override PartName="/ppt/slides/slide847.xml" ContentType="application/vnd.openxmlformats-officedocument.presentationml.slide+xml"/>
  <Override PartName="/ppt/slides/slide894.xml" ContentType="application/vnd.openxmlformats-officedocument.presentationml.slide+xml"/>
  <Override PartName="/ppt/slides/slide1016.xml" ContentType="application/vnd.openxmlformats-officedocument.presentationml.slide+xml"/>
  <Override PartName="/ppt/tableStyles.xml" ContentType="application/vnd.openxmlformats-officedocument.presentationml.tableStyles+xml"/>
  <Override PartName="/ppt/slides/slide147.xml" ContentType="application/vnd.openxmlformats-officedocument.presentationml.slide+xml"/>
  <Override PartName="/ppt/slides/slide194.xml" ContentType="application/vnd.openxmlformats-officedocument.presentationml.slide+xml"/>
  <Override PartName="/ppt/slides/slide210.xml" ContentType="application/vnd.openxmlformats-officedocument.presentationml.slide+xml"/>
  <Override PartName="/ppt/slides/slide541.xml" ContentType="application/vnd.openxmlformats-officedocument.presentationml.slide+xml"/>
  <Override PartName="/ppt/slides/slide639.xml" ContentType="application/vnd.openxmlformats-officedocument.presentationml.slide+xml"/>
  <Override PartName="/ppt/slides/slide686.xml" ContentType="application/vnd.openxmlformats-officedocument.presentationml.slide+xml"/>
  <Override PartName="/ppt/slides/slide825.xml" ContentType="application/vnd.openxmlformats-officedocument.presentationml.slide+xml"/>
  <Override PartName="/ppt/slides/slide872.xml" ContentType="application/vnd.openxmlformats-officedocument.presentationml.slide+xml"/>
  <Override PartName="/ppt/slides/slide99.xml" ContentType="application/vnd.openxmlformats-officedocument.presentationml.slide+xml"/>
  <Override PartName="/ppt/slides/slide333.xml" ContentType="application/vnd.openxmlformats-officedocument.presentationml.slide+xml"/>
  <Override PartName="/ppt/slides/slide380.xml" ContentType="application/vnd.openxmlformats-officedocument.presentationml.slide+xml"/>
  <Override PartName="/ppt/slides/slide478.xml" ContentType="application/vnd.openxmlformats-officedocument.presentationml.slide+xml"/>
  <Override PartName="/ppt/slides/slide617.xml" ContentType="application/vnd.openxmlformats-officedocument.presentationml.slide+xml"/>
  <Override PartName="/ppt/slides/slide664.xml" ContentType="application/vnd.openxmlformats-officedocument.presentationml.slide+xml"/>
  <Override PartName="/ppt/slides/slide948.xml" ContentType="application/vnd.openxmlformats-officedocument.presentationml.slide+xml"/>
  <Override PartName="/ppt/slides/slide995.xml" ContentType="application/vnd.openxmlformats-officedocument.presentationml.slide+xml"/>
  <Override PartName="/ppt/slides/slide1041.xml" ContentType="application/vnd.openxmlformats-officedocument.presentationml.slide+xml"/>
  <Override PartName="/ppt/slides/slide77.xml" ContentType="application/vnd.openxmlformats-officedocument.presentationml.slide+xml"/>
  <Override PartName="/ppt/slides/slide125.xml" ContentType="application/vnd.openxmlformats-officedocument.presentationml.slide+xml"/>
  <Override PartName="/ppt/slides/slide172.xml" ContentType="application/vnd.openxmlformats-officedocument.presentationml.slide+xml"/>
  <Override PartName="/ppt/slides/slide409.xml" ContentType="application/vnd.openxmlformats-officedocument.presentationml.slide+xml"/>
  <Override PartName="/ppt/slides/slide456.xml" ContentType="application/vnd.openxmlformats-officedocument.presentationml.slide+xml"/>
  <Override PartName="/ppt/slides/slide787.xml" ContentType="application/vnd.openxmlformats-officedocument.presentationml.slide+xml"/>
  <Override PartName="/ppt/slides/slide803.xml" ContentType="application/vnd.openxmlformats-officedocument.presentationml.slide+xml"/>
  <Override PartName="/ppt/slides/slide850.xml" ContentType="application/vnd.openxmlformats-officedocument.presentationml.slide+xml"/>
  <Override PartName="/ppt/slides/slide5.xml" ContentType="application/vnd.openxmlformats-officedocument.presentationml.slide+xml"/>
  <Override PartName="/ppt/slides/slide103.xml" ContentType="application/vnd.openxmlformats-officedocument.presentationml.slide+xml"/>
  <Override PartName="/ppt/slides/slide150.xml" ContentType="application/vnd.openxmlformats-officedocument.presentationml.slide+xml"/>
  <Override PartName="/ppt/slides/slide248.xml" ContentType="application/vnd.openxmlformats-officedocument.presentationml.slide+xml"/>
  <Override PartName="/ppt/slides/slide295.xml" ContentType="application/vnd.openxmlformats-officedocument.presentationml.slide+xml"/>
  <Override PartName="/ppt/slides/slide311.xml" ContentType="application/vnd.openxmlformats-officedocument.presentationml.slide+xml"/>
  <Override PartName="/ppt/slides/slide579.xml" ContentType="application/vnd.openxmlformats-officedocument.presentationml.slide+xml"/>
  <Override PartName="/ppt/slides/slide642.xml" ContentType="application/vnd.openxmlformats-officedocument.presentationml.slide+xml"/>
  <Override PartName="/ppt/slides/slide926.xml" ContentType="application/vnd.openxmlformats-officedocument.presentationml.slide+xml"/>
  <Override PartName="/ppt/slides/slide973.xml" ContentType="application/vnd.openxmlformats-officedocument.presentationml.slide+xml"/>
  <Override PartName="/ppt/slideLayouts/slideLayout7.xml" ContentType="application/vnd.openxmlformats-officedocument.presentationml.slideLayout+xml"/>
  <Override PartName="/ppt/slideLayouts/slideLayout29.xml" ContentType="application/vnd.openxmlformats-officedocument.presentationml.slideLayout+xml"/>
  <Override PartName="/ppt/slides/slide55.xml" ContentType="application/vnd.openxmlformats-officedocument.presentationml.slide+xml"/>
  <Override PartName="/ppt/slides/slide434.xml" ContentType="application/vnd.openxmlformats-officedocument.presentationml.slide+xml"/>
  <Override PartName="/ppt/slides/slide481.xml" ContentType="application/vnd.openxmlformats-officedocument.presentationml.slide+xml"/>
  <Override PartName="/ppt/slides/slide620.xml" ContentType="application/vnd.openxmlformats-officedocument.presentationml.slide+xml"/>
  <Override PartName="/ppt/slides/slide718.xml" ContentType="application/vnd.openxmlformats-officedocument.presentationml.slide+xml"/>
  <Override PartName="/ppt/slides/slide765.xml" ContentType="application/vnd.openxmlformats-officedocument.presentationml.slide+xml"/>
  <Override PartName="/ppt/slides/slide904.xml" ContentType="application/vnd.openxmlformats-officedocument.presentationml.slide+xml"/>
  <Override PartName="/ppt/slides/slide951.xml" ContentType="application/vnd.openxmlformats-officedocument.presentationml.slide+xml"/>
  <Override PartName="/ppt/slides/slide33.xml" ContentType="application/vnd.openxmlformats-officedocument.presentationml.slide+xml"/>
  <Override PartName="/ppt/slides/slide80.xml" ContentType="application/vnd.openxmlformats-officedocument.presentationml.slide+xml"/>
  <Override PartName="/ppt/slides/slide226.xml" ContentType="application/vnd.openxmlformats-officedocument.presentationml.slide+xml"/>
  <Override PartName="/ppt/slides/slide273.xml" ContentType="application/vnd.openxmlformats-officedocument.presentationml.slide+xml"/>
  <Override PartName="/ppt/slides/slide412.xml" ContentType="application/vnd.openxmlformats-officedocument.presentationml.slide+xml"/>
  <Override PartName="/ppt/slides/slide557.xml" ContentType="application/vnd.openxmlformats-officedocument.presentationml.slide+xml"/>
  <Override PartName="/ppt/slides/slide743.xml" ContentType="application/vnd.openxmlformats-officedocument.presentationml.slide+xml"/>
  <Override PartName="/ppt/slides/slide790.xml" ContentType="application/vnd.openxmlformats-officedocument.presentationml.slide+xml"/>
  <Override PartName="/ppt/slides/slide888.xml" ContentType="application/vnd.openxmlformats-officedocument.presentationml.slide+xml"/>
  <Override PartName="/ppt/presentation.xml" ContentType="application/vnd.openxmlformats-officedocument.presentationml.presentation.main+xml"/>
  <Override PartName="/ppt/slides/slide204.xml" ContentType="application/vnd.openxmlformats-officedocument.presentationml.slide+xml"/>
  <Override PartName="/ppt/slides/slide251.xml" ContentType="application/vnd.openxmlformats-officedocument.presentationml.slide+xml"/>
  <Override PartName="/ppt/slides/slide349.xml" ContentType="application/vnd.openxmlformats-officedocument.presentationml.slide+xml"/>
  <Override PartName="/ppt/slides/slide396.xml" ContentType="application/vnd.openxmlformats-officedocument.presentationml.slide+xml"/>
  <Override PartName="/ppt/slides/slide535.xml" ContentType="application/vnd.openxmlformats-officedocument.presentationml.slide+xml"/>
  <Override PartName="/ppt/slides/slide582.xml" ContentType="application/vnd.openxmlformats-officedocument.presentationml.slide+xml"/>
  <Override PartName="/ppt/slideLayouts/slideLayout32.xml" ContentType="application/vnd.openxmlformats-officedocument.presentationml.slideLayout+xml"/>
  <Override PartName="/docProps/app.xml" ContentType="application/vnd.openxmlformats-officedocument.extended-properties+xml"/>
  <Override PartName="/ppt/slides/slide11.xml" ContentType="application/vnd.openxmlformats-officedocument.presentationml.slide+xml"/>
  <Override PartName="/ppt/slides/slide188.xml" ContentType="application/vnd.openxmlformats-officedocument.presentationml.slide+xml"/>
  <Override PartName="/ppt/slides/slide327.xml" ContentType="application/vnd.openxmlformats-officedocument.presentationml.slide+xml"/>
  <Override PartName="/ppt/slides/slide374.xml" ContentType="application/vnd.openxmlformats-officedocument.presentationml.slide+xml"/>
  <Override PartName="/ppt/slides/slide721.xml" ContentType="application/vnd.openxmlformats-officedocument.presentationml.slide+xml"/>
  <Override PartName="/ppt/slides/slide819.xml" ContentType="application/vnd.openxmlformats-officedocument.presentationml.slide+xml"/>
  <Override PartName="/ppt/slides/slide866.xml" ContentType="application/vnd.openxmlformats-officedocument.presentationml.slide+xml"/>
  <Override PartName="/ppt/slides/slide1035.xml" ContentType="application/vnd.openxmlformats-officedocument.presentationml.slide+xml"/>
  <Override PartName="/ppt/slides/slide119.xml" ContentType="application/vnd.openxmlformats-officedocument.presentationml.slide+xml"/>
  <Override PartName="/ppt/slides/slide166.xml" ContentType="application/vnd.openxmlformats-officedocument.presentationml.slide+xml"/>
  <Override PartName="/ppt/slides/slide513.xml" ContentType="application/vnd.openxmlformats-officedocument.presentationml.slide+xml"/>
  <Override PartName="/ppt/slides/slide560.xml" ContentType="application/vnd.openxmlformats-officedocument.presentationml.slide+xml"/>
  <Override PartName="/ppt/slides/slide658.xml" ContentType="application/vnd.openxmlformats-officedocument.presentationml.slide+xml"/>
  <Override PartName="/ppt/slides/slide844.xml" ContentType="application/vnd.openxmlformats-officedocument.presentationml.slide+xml"/>
  <Override PartName="/ppt/slides/slide891.xml" ContentType="application/vnd.openxmlformats-officedocument.presentationml.slide+xml"/>
  <Override PartName="/ppt/slides/slide989.xml" ContentType="application/vnd.openxmlformats-officedocument.presentationml.slide+xml"/>
  <Override PartName="/ppt/slideLayouts/slideLayout10.xml" ContentType="application/vnd.openxmlformats-officedocument.presentationml.slideLayout+xml"/>
  <Override PartName="/ppt/slides/slide305.xml" ContentType="application/vnd.openxmlformats-officedocument.presentationml.slide+xml"/>
  <Override PartName="/ppt/slides/slide352.xml" ContentType="application/vnd.openxmlformats-officedocument.presentationml.slide+xml"/>
  <Override PartName="/ppt/slides/slide497.xml" ContentType="application/vnd.openxmlformats-officedocument.presentationml.slide+xml"/>
  <Override PartName="/ppt/slides/slide636.xml" ContentType="application/vnd.openxmlformats-officedocument.presentationml.slide+xml"/>
  <Override PartName="/ppt/slides/slide683.xml" ContentType="application/vnd.openxmlformats-officedocument.presentationml.slide+xml"/>
  <Override PartName="/ppt/slides/slide967.xml" ContentType="application/vnd.openxmlformats-officedocument.presentationml.slide+xml"/>
  <Override PartName="/ppt/slides/slide1013.xml" ContentType="application/vnd.openxmlformats-officedocument.presentationml.slide+xml"/>
  <Override PartName="/ppt/slides/slide49.xml" ContentType="application/vnd.openxmlformats-officedocument.presentationml.slide+xml"/>
  <Override PartName="/ppt/slides/slide96.xml" ContentType="application/vnd.openxmlformats-officedocument.presentationml.slide+xml"/>
  <Override PartName="/ppt/slides/slide144.xml" ContentType="application/vnd.openxmlformats-officedocument.presentationml.slide+xml"/>
  <Override PartName="/ppt/slides/slide191.xml" ContentType="application/vnd.openxmlformats-officedocument.presentationml.slide+xml"/>
  <Override PartName="/ppt/slides/slide289.xml" ContentType="application/vnd.openxmlformats-officedocument.presentationml.slide+xml"/>
  <Override PartName="/ppt/slides/slide330.xml" ContentType="application/vnd.openxmlformats-officedocument.presentationml.slide+xml"/>
  <Override PartName="/ppt/slides/slide428.xml" ContentType="application/vnd.openxmlformats-officedocument.presentationml.slide+xml"/>
  <Override PartName="/ppt/slides/slide475.xml" ContentType="application/vnd.openxmlformats-officedocument.presentationml.slide+xml"/>
  <Override PartName="/ppt/slides/slide759.xml" ContentType="application/vnd.openxmlformats-officedocument.presentationml.slide+xml"/>
  <Override PartName="/ppt/slides/slide822.xml" ContentType="application/vnd.openxmlformats-officedocument.presentationml.slide+xml"/>
  <Override PartName="/ppt/slides/slide122.xml" ContentType="application/vnd.openxmlformats-officedocument.presentationml.slide+xml"/>
  <Override PartName="/ppt/slides/slide267.xml" ContentType="application/vnd.openxmlformats-officedocument.presentationml.slide+xml"/>
  <Override PartName="/ppt/slides/slide598.xml" ContentType="application/vnd.openxmlformats-officedocument.presentationml.slide+xml"/>
  <Override PartName="/ppt/slides/slide614.xml" ContentType="application/vnd.openxmlformats-officedocument.presentationml.slide+xml"/>
  <Override PartName="/ppt/slides/slide661.xml" ContentType="application/vnd.openxmlformats-officedocument.presentationml.slide+xml"/>
  <Override PartName="/ppt/slides/slide800.xml" ContentType="application/vnd.openxmlformats-officedocument.presentationml.slide+xml"/>
  <Override PartName="/ppt/slides/slide945.xml" ContentType="application/vnd.openxmlformats-officedocument.presentationml.slide+xml"/>
  <Override PartName="/ppt/slides/slide992.xml" ContentType="application/vnd.openxmlformats-officedocument.presentationml.slide+xml"/>
  <Override PartName="/ppt/slides/slide27.xml" ContentType="application/vnd.openxmlformats-officedocument.presentationml.slide+xml"/>
  <Override PartName="/ppt/slides/slide74.xml" ContentType="application/vnd.openxmlformats-officedocument.presentationml.slide+xml"/>
  <Override PartName="/ppt/slides/slide406.xml" ContentType="application/vnd.openxmlformats-officedocument.presentationml.slide+xml"/>
  <Override PartName="/ppt/slides/slide453.xml" ContentType="application/vnd.openxmlformats-officedocument.presentationml.slide+xml"/>
  <Override PartName="/ppt/slides/slide737.xml" ContentType="application/vnd.openxmlformats-officedocument.presentationml.slide+xml"/>
  <Override PartName="/ppt/slides/slide784.xml" ContentType="application/vnd.openxmlformats-officedocument.presentationml.slide+xml"/>
  <Override PartName="/ppt/slides/slide923.xml" ContentType="application/vnd.openxmlformats-officedocument.presentationml.slide+xml"/>
  <Override PartName="/ppt/slides/slide970.xml" ContentType="application/vnd.openxmlformats-officedocument.presentationml.slide+xml"/>
  <Override PartName="/ppt/slideLayouts/slideLayout4.xml" ContentType="application/vnd.openxmlformats-officedocument.presentationml.slideLayout+xml"/>
  <Override PartName="/ppt/slides/slide2.xml" ContentType="application/vnd.openxmlformats-officedocument.presentationml.slide+xml"/>
  <Override PartName="/ppt/slides/slide52.xml" ContentType="application/vnd.openxmlformats-officedocument.presentationml.slide+xml"/>
  <Override PartName="/ppt/slides/slide100.xml" ContentType="application/vnd.openxmlformats-officedocument.presentationml.slide+xml"/>
  <Override PartName="/ppt/slides/slide245.xml" ContentType="application/vnd.openxmlformats-officedocument.presentationml.slide+xml"/>
  <Override PartName="/ppt/slides/slide292.xml" ContentType="application/vnd.openxmlformats-officedocument.presentationml.slide+xml"/>
  <Override PartName="/ppt/slides/slide431.xml" ContentType="application/vnd.openxmlformats-officedocument.presentationml.slide+xml"/>
  <Override PartName="/ppt/slides/slide529.xml" ContentType="application/vnd.openxmlformats-officedocument.presentationml.slide+xml"/>
  <Override PartName="/ppt/slides/slide576.xml" ContentType="application/vnd.openxmlformats-officedocument.presentationml.slide+xml"/>
  <Override PartName="/ppt/slides/slide715.xml" ContentType="application/vnd.openxmlformats-officedocument.presentationml.slide+xml"/>
  <Override PartName="/ppt/slides/slide762.xml" ContentType="application/vnd.openxmlformats-officedocument.presentationml.slide+xml"/>
  <Override PartName="/ppt/slideLayouts/slideLayout26.xml" ContentType="application/vnd.openxmlformats-officedocument.presentationml.slideLayout+xml"/>
  <Default Extension="wmf" ContentType="image/x-wmf"/>
  <Override PartName="/ppt/slides/slide223.xml" ContentType="application/vnd.openxmlformats-officedocument.presentationml.slide+xml"/>
  <Override PartName="/ppt/slides/slide270.xml" ContentType="application/vnd.openxmlformats-officedocument.presentationml.slide+xml"/>
  <Override PartName="/ppt/slides/slide368.xml" ContentType="application/vnd.openxmlformats-officedocument.presentationml.slide+xml"/>
  <Override PartName="/ppt/slides/slide507.xml" ContentType="application/vnd.openxmlformats-officedocument.presentationml.slide+xml"/>
  <Override PartName="/ppt/slides/slide554.xml" ContentType="application/vnd.openxmlformats-officedocument.presentationml.slide+xml"/>
  <Override PartName="/ppt/slides/slide699.xml" ContentType="application/vnd.openxmlformats-officedocument.presentationml.slide+xml"/>
  <Override PartName="/ppt/slides/slide838.xml" ContentType="application/vnd.openxmlformats-officedocument.presentationml.slide+xml"/>
  <Override PartName="/ppt/slides/slide885.xml" ContentType="application/vnd.openxmlformats-officedocument.presentationml.slide+xml"/>
  <Override PartName="/ppt/slides/slide901.xml" ContentType="application/vnd.openxmlformats-officedocument.presentationml.slide+xml"/>
  <Override PartName="/ppt/slides/slide1029.xml" ContentType="application/vnd.openxmlformats-officedocument.presentationml.slide+xml"/>
  <Override PartName="/ppt/slides/slide30.xml" ContentType="application/vnd.openxmlformats-officedocument.presentationml.slide+xml"/>
  <Override PartName="/ppt/slides/slide346.xml" ContentType="application/vnd.openxmlformats-officedocument.presentationml.slide+xml"/>
  <Override PartName="/ppt/slides/slide393.xml" ContentType="application/vnd.openxmlformats-officedocument.presentationml.slide+xml"/>
  <Override PartName="/ppt/slides/slide677.xml" ContentType="application/vnd.openxmlformats-officedocument.presentationml.slide+xml"/>
  <Override PartName="/ppt/slides/slide740.xml" ContentType="application/vnd.openxmlformats-officedocument.presentationml.slide+xml"/>
  <Override PartName="/ppt/slides/slide1007.xml" ContentType="application/vnd.openxmlformats-officedocument.presentationml.slide+xml"/>
  <Override PartName="/ppt/slides/slide138.xml" ContentType="application/vnd.openxmlformats-officedocument.presentationml.slide+xml"/>
  <Override PartName="/ppt/slides/slide185.xml" ContentType="application/vnd.openxmlformats-officedocument.presentationml.slide+xml"/>
  <Override PartName="/ppt/slides/slide201.xml" ContentType="application/vnd.openxmlformats-officedocument.presentationml.slide+xml"/>
  <Override PartName="/ppt/slides/slide469.xml" ContentType="application/vnd.openxmlformats-officedocument.presentationml.slide+xml"/>
  <Override PartName="/ppt/slides/slide532.xml" ContentType="application/vnd.openxmlformats-officedocument.presentationml.slide+xml"/>
  <Override PartName="/ppt/slides/slide816.xml" ContentType="application/vnd.openxmlformats-officedocument.presentationml.slide+xml"/>
  <Override PartName="/ppt/slides/slide863.xml" ContentType="application/vnd.openxmlformats-officedocument.presentationml.slide+xml"/>
  <Override PartName="/ppt/slides/slide324.xml" ContentType="application/vnd.openxmlformats-officedocument.presentationml.slide+xml"/>
  <Override PartName="/ppt/slides/slide371.xml" ContentType="application/vnd.openxmlformats-officedocument.presentationml.slide+xml"/>
  <Override PartName="/ppt/slides/slide510.xml" ContentType="application/vnd.openxmlformats-officedocument.presentationml.slide+xml"/>
  <Override PartName="/ppt/slides/slide608.xml" ContentType="application/vnd.openxmlformats-officedocument.presentationml.slide+xml"/>
  <Override PartName="/ppt/slides/slide655.xml" ContentType="application/vnd.openxmlformats-officedocument.presentationml.slide+xml"/>
  <Override PartName="/ppt/slides/slide939.xml" ContentType="application/vnd.openxmlformats-officedocument.presentationml.slide+xml"/>
  <Override PartName="/ppt/slides/slide986.xml" ContentType="application/vnd.openxmlformats-officedocument.presentationml.slide+xml"/>
  <Override PartName="/ppt/slides/slide1032.xml" ContentType="application/vnd.openxmlformats-officedocument.presentationml.slide+xml"/>
  <Override PartName="/ppt/slides/slide68.xml" ContentType="application/vnd.openxmlformats-officedocument.presentationml.slide+xml"/>
  <Override PartName="/ppt/slides/slide116.xml" ContentType="application/vnd.openxmlformats-officedocument.presentationml.slide+xml"/>
  <Override PartName="/ppt/slides/slide163.xml" ContentType="application/vnd.openxmlformats-officedocument.presentationml.slide+xml"/>
  <Override PartName="/ppt/slides/slide302.xml" ContentType="application/vnd.openxmlformats-officedocument.presentationml.slide+xml"/>
  <Override PartName="/ppt/slides/slide447.xml" ContentType="application/vnd.openxmlformats-officedocument.presentationml.slide+xml"/>
  <Override PartName="/ppt/slides/slide494.xml" ContentType="application/vnd.openxmlformats-officedocument.presentationml.slide+xml"/>
  <Override PartName="/ppt/slides/slide778.xml" ContentType="application/vnd.openxmlformats-officedocument.presentationml.slide+xml"/>
  <Override PartName="/ppt/slides/slide841.xml" ContentType="application/vnd.openxmlformats-officedocument.presentationml.slide+xml"/>
  <Override PartName="/ppt/slides/slide1010.xml" ContentType="application/vnd.openxmlformats-officedocument.presentationml.slide+xml"/>
  <Override PartName="/ppt/slides/slide141.xml" ContentType="application/vnd.openxmlformats-officedocument.presentationml.slide+xml"/>
  <Override PartName="/ppt/slides/slide239.xml" ContentType="application/vnd.openxmlformats-officedocument.presentationml.slide+xml"/>
  <Override PartName="/ppt/slides/slide286.xml" ContentType="application/vnd.openxmlformats-officedocument.presentationml.slide+xml"/>
  <Override PartName="/ppt/slides/slide425.xml" ContentType="application/vnd.openxmlformats-officedocument.presentationml.slide+xml"/>
  <Override PartName="/ppt/slides/slide472.xml" ContentType="application/vnd.openxmlformats-officedocument.presentationml.slide+xml"/>
  <Override PartName="/ppt/slides/slide633.xml" ContentType="application/vnd.openxmlformats-officedocument.presentationml.slide+xml"/>
  <Override PartName="/ppt/slides/slide680.xml" ContentType="application/vnd.openxmlformats-officedocument.presentationml.slide+xml"/>
  <Override PartName="/ppt/slides/slide917.xml" ContentType="application/vnd.openxmlformats-officedocument.presentationml.slide+xml"/>
  <Override PartName="/ppt/slides/slide964.xml" ContentType="application/vnd.openxmlformats-officedocument.presentationml.slide+xml"/>
  <Override PartName="/ppt/theme/theme4.xml" ContentType="application/vnd.openxmlformats-officedocument.theme+xml"/>
  <Override PartName="/ppt/slides/slide46.xml" ContentType="application/vnd.openxmlformats-officedocument.presentationml.slide+xml"/>
  <Override PartName="/ppt/slides/slide93.xml" ContentType="application/vnd.openxmlformats-officedocument.presentationml.slide+xml"/>
  <Override PartName="/ppt/slides/slide217.xml" ContentType="application/vnd.openxmlformats-officedocument.presentationml.slide+xml"/>
  <Override PartName="/ppt/slides/slide264.xml" ContentType="application/vnd.openxmlformats-officedocument.presentationml.slide+xml"/>
  <Override PartName="/ppt/slides/slide611.xml" ContentType="application/vnd.openxmlformats-officedocument.presentationml.slide+xml"/>
  <Override PartName="/ppt/slides/slide709.xml" ContentType="application/vnd.openxmlformats-officedocument.presentationml.slide+xml"/>
  <Override PartName="/ppt/slides/slide756.xml" ContentType="application/vnd.openxmlformats-officedocument.presentationml.slide+xml"/>
  <Override PartName="/ppt/slides/slide942.xml" ContentType="application/vnd.openxmlformats-officedocument.presentationml.slide+xml"/>
  <Override PartName="/ppt/slides/slide24.xml" ContentType="application/vnd.openxmlformats-officedocument.presentationml.slide+xml"/>
  <Override PartName="/ppt/slides/slide71.xml" ContentType="application/vnd.openxmlformats-officedocument.presentationml.slide+xml"/>
  <Override PartName="/ppt/slides/slide403.xml" ContentType="application/vnd.openxmlformats-officedocument.presentationml.slide+xml"/>
  <Override PartName="/ppt/slides/slide450.xml" ContentType="application/vnd.openxmlformats-officedocument.presentationml.slide+xml"/>
  <Override PartName="/ppt/slides/slide548.xml" ContentType="application/vnd.openxmlformats-officedocument.presentationml.slide+xml"/>
  <Override PartName="/ppt/slides/slide595.xml" ContentType="application/vnd.openxmlformats-officedocument.presentationml.slide+xml"/>
  <Override PartName="/ppt/slides/slide734.xml" ContentType="application/vnd.openxmlformats-officedocument.presentationml.slide+xml"/>
  <Override PartName="/ppt/slides/slide781.xml" ContentType="application/vnd.openxmlformats-officedocument.presentationml.slide+xml"/>
  <Override PartName="/ppt/slides/slide879.xml" ContentType="application/vnd.openxmlformats-officedocument.presentationml.slide+xml"/>
  <Override PartName="/ppt/slides/slide242.xml" ContentType="application/vnd.openxmlformats-officedocument.presentationml.slide+xml"/>
  <Override PartName="/ppt/slides/slide387.xml" ContentType="application/vnd.openxmlformats-officedocument.presentationml.slide+xml"/>
  <Override PartName="/ppt/slides/slide526.xml" ContentType="application/vnd.openxmlformats-officedocument.presentationml.slide+xml"/>
  <Override PartName="/ppt/slides/slide573.xml" ContentType="application/vnd.openxmlformats-officedocument.presentationml.slide+xml"/>
  <Override PartName="/ppt/slides/slide857.xml" ContentType="application/vnd.openxmlformats-officedocument.presentationml.slide+xml"/>
  <Override PartName="/ppt/slides/slide920.xml" ContentType="application/vnd.openxmlformats-officedocument.presentationml.slide+xml"/>
  <Override PartName="/ppt/slides/slide1048.xml" ContentType="application/vnd.openxmlformats-officedocument.presentationml.slide+xml"/>
  <Override PartName="/ppt/slideLayouts/slideLayout1.xml" ContentType="application/vnd.openxmlformats-officedocument.presentationml.slideLayout+xml"/>
  <Override PartName="/ppt/slideLayouts/slideLayout23.xml" ContentType="application/vnd.openxmlformats-officedocument.presentationml.slideLayout+xml"/>
  <Override PartName="/ppt/slides/slide179.xml" ContentType="application/vnd.openxmlformats-officedocument.presentationml.slide+xml"/>
  <Override PartName="/ppt/slides/slide318.xml" ContentType="application/vnd.openxmlformats-officedocument.presentationml.slide+xml"/>
  <Override PartName="/ppt/slides/slide365.xml" ContentType="application/vnd.openxmlformats-officedocument.presentationml.slide+xml"/>
  <Override PartName="/ppt/slides/slide649.xml" ContentType="application/vnd.openxmlformats-officedocument.presentationml.slide+xml"/>
  <Override PartName="/ppt/slides/slide696.xml" ContentType="application/vnd.openxmlformats-officedocument.presentationml.slide+xml"/>
  <Override PartName="/ppt/slides/slide712.xml" ContentType="application/vnd.openxmlformats-officedocument.presentationml.slide+xml"/>
  <Override PartName="/ppt/slides/slide1026.xml" ContentType="application/vnd.openxmlformats-officedocument.presentationml.slide+xml"/>
  <Override PartName="/ppt/slides/slide157.xml" ContentType="application/vnd.openxmlformats-officedocument.presentationml.slide+xml"/>
  <Override PartName="/ppt/slides/slide220.xml" ContentType="application/vnd.openxmlformats-officedocument.presentationml.slide+xml"/>
  <Override PartName="/ppt/slides/slide488.xml" ContentType="application/vnd.openxmlformats-officedocument.presentationml.slide+xml"/>
  <Override PartName="/ppt/slides/slide504.xml" ContentType="application/vnd.openxmlformats-officedocument.presentationml.slide+xml"/>
  <Override PartName="/ppt/slides/slide551.xml" ContentType="application/vnd.openxmlformats-officedocument.presentationml.slide+xml"/>
  <Override PartName="/ppt/slides/slide835.xml" ContentType="application/vnd.openxmlformats-officedocument.presentationml.slide+xml"/>
  <Override PartName="/ppt/slides/slide882.xml" ContentType="application/vnd.openxmlformats-officedocument.presentationml.slide+xml"/>
  <Default Extension="tiff" ContentType="image/tiff"/>
  <Override PartName="/ppt/slides/slide343.xml" ContentType="application/vnd.openxmlformats-officedocument.presentationml.slide+xml"/>
  <Override PartName="/ppt/slides/slide390.xml" ContentType="application/vnd.openxmlformats-officedocument.presentationml.slide+xml"/>
  <Override PartName="/ppt/slides/slide627.xml" ContentType="application/vnd.openxmlformats-officedocument.presentationml.slide+xml"/>
  <Override PartName="/ppt/slides/slide674.xml" ContentType="application/vnd.openxmlformats-officedocument.presentationml.slide+xml"/>
  <Override PartName="/ppt/slides/slide813.xml" ContentType="application/vnd.openxmlformats-officedocument.presentationml.slide+xml"/>
  <Override PartName="/ppt/slides/slide860.xml" ContentType="application/vnd.openxmlformats-officedocument.presentationml.slide+xml"/>
  <Override PartName="/ppt/slides/slide958.xml" ContentType="application/vnd.openxmlformats-officedocument.presentationml.slide+xml"/>
  <Override PartName="/ppt/slides/slide1004.xml" ContentType="application/vnd.openxmlformats-officedocument.presentationml.slide+xml"/>
  <Override PartName="/ppt/slides/slide1051.xml" ContentType="application/vnd.openxmlformats-officedocument.presentationml.slide+xml"/>
  <Override PartName="/ppt/slides/slide87.xml" ContentType="application/vnd.openxmlformats-officedocument.presentationml.slide+xml"/>
  <Override PartName="/ppt/slides/slide135.xml" ContentType="application/vnd.openxmlformats-officedocument.presentationml.slide+xml"/>
  <Override PartName="/ppt/slides/slide182.xml" ContentType="application/vnd.openxmlformats-officedocument.presentationml.slide+xml"/>
  <Override PartName="/ppt/slides/slide321.xml" ContentType="application/vnd.openxmlformats-officedocument.presentationml.slide+xml"/>
  <Override PartName="/ppt/slides/slide419.xml" ContentType="application/vnd.openxmlformats-officedocument.presentationml.slide+xml"/>
  <Override PartName="/ppt/slides/slide466.xml" ContentType="application/vnd.openxmlformats-officedocument.presentationml.slide+xml"/>
  <Override PartName="/ppt/slides/slide605.xml" ContentType="application/vnd.openxmlformats-officedocument.presentationml.slide+xml"/>
  <Override PartName="/ppt/slides/slide652.xml" ContentType="application/vnd.openxmlformats-officedocument.presentationml.slide+xml"/>
  <Override PartName="/ppt/slides/slide797.xml" ContentType="application/vnd.openxmlformats-officedocument.presentationml.slide+xml"/>
  <Override PartName="/ppt/slides/slide113.xml" ContentType="application/vnd.openxmlformats-officedocument.presentationml.slide+xml"/>
  <Override PartName="/ppt/slides/slide160.xml" ContentType="application/vnd.openxmlformats-officedocument.presentationml.slide+xml"/>
  <Override PartName="/ppt/slides/slide258.xml" ContentType="application/vnd.openxmlformats-officedocument.presentationml.slide+xml"/>
  <Override PartName="/ppt/slides/slide444.xml" ContentType="application/vnd.openxmlformats-officedocument.presentationml.slide+xml"/>
  <Override PartName="/ppt/slides/slide491.xml" ContentType="application/vnd.openxmlformats-officedocument.presentationml.slide+xml"/>
  <Override PartName="/ppt/slides/slide589.xml" ContentType="application/vnd.openxmlformats-officedocument.presentationml.slide+xml"/>
  <Override PartName="/ppt/slides/slide936.xml" ContentType="application/vnd.openxmlformats-officedocument.presentationml.slide+xml"/>
  <Override PartName="/ppt/slides/slide983.xml" ContentType="application/vnd.openxmlformats-officedocument.presentationml.slide+xml"/>
  <Override PartName="/ppt/slides/slide18.xml" ContentType="application/vnd.openxmlformats-officedocument.presentationml.slide+xml"/>
  <Override PartName="/ppt/slides/slide65.xml" ContentType="application/vnd.openxmlformats-officedocument.presentationml.slide+xml"/>
  <Override PartName="/ppt/slides/slide236.xml" ContentType="application/vnd.openxmlformats-officedocument.presentationml.slide+xml"/>
  <Override PartName="/ppt/slides/slide283.xml" ContentType="application/vnd.openxmlformats-officedocument.presentationml.slide+xml"/>
  <Override PartName="/ppt/slides/slide630.xml" ContentType="application/vnd.openxmlformats-officedocument.presentationml.slide+xml"/>
  <Override PartName="/ppt/slides/slide728.xml" ContentType="application/vnd.openxmlformats-officedocument.presentationml.slide+xml"/>
  <Override PartName="/ppt/slides/slide775.xml" ContentType="application/vnd.openxmlformats-officedocument.presentationml.slide+xml"/>
  <Override PartName="/ppt/slides/slide914.xml" ContentType="application/vnd.openxmlformats-officedocument.presentationml.slide+xml"/>
  <Override PartName="/ppt/slides/slide961.xml" ContentType="application/vnd.openxmlformats-officedocument.presentationml.slide+xml"/>
  <Override PartName="/ppt/slideLayouts/slideLayout17.xml" ContentType="application/vnd.openxmlformats-officedocument.presentationml.slideLayout+xml"/>
  <Override PartName="/ppt/slides/slide43.xml" ContentType="application/vnd.openxmlformats-officedocument.presentationml.slide+xml"/>
  <Override PartName="/ppt/slides/slide90.xml" ContentType="application/vnd.openxmlformats-officedocument.presentationml.slide+xml"/>
  <Override PartName="/ppt/slides/slide422.xml" ContentType="application/vnd.openxmlformats-officedocument.presentationml.slide+xml"/>
  <Override PartName="/ppt/slides/slide567.xml" ContentType="application/vnd.openxmlformats-officedocument.presentationml.slide+xml"/>
  <Override PartName="/ppt/slides/slide706.xml" ContentType="application/vnd.openxmlformats-officedocument.presentationml.slide+xml"/>
  <Override PartName="/ppt/slides/slide753.xml" ContentType="application/vnd.openxmlformats-officedocument.presentationml.slide+xml"/>
  <Override PartName="/ppt/slides/slide898.xml" ContentType="application/vnd.openxmlformats-officedocument.presentationml.slide+xml"/>
  <Override PartName="/ppt/theme/theme1.xml" ContentType="application/vnd.openxmlformats-officedocument.theme+xml"/>
  <Override PartName="/ppt/slides/slide214.xml" ContentType="application/vnd.openxmlformats-officedocument.presentationml.slide+xml"/>
  <Override PartName="/ppt/slides/slide261.xml" ContentType="application/vnd.openxmlformats-officedocument.presentationml.slide+xml"/>
  <Override PartName="/ppt/slides/slide359.xml" ContentType="application/vnd.openxmlformats-officedocument.presentationml.slide+xml"/>
  <Override PartName="/ppt/slides/slide400.xml" ContentType="application/vnd.openxmlformats-officedocument.presentationml.slide+xml"/>
  <Override PartName="/ppt/slides/slide545.xml" ContentType="application/vnd.openxmlformats-officedocument.presentationml.slide+xml"/>
  <Override PartName="/ppt/slides/slide592.xml" ContentType="application/vnd.openxmlformats-officedocument.presentationml.slide+xml"/>
  <Override PartName="/ppt/slides/slide829.xml" ContentType="application/vnd.openxmlformats-officedocument.presentationml.slide+xml"/>
  <Override PartName="/ppt/slides/slide876.xml" ContentType="application/vnd.openxmlformats-officedocument.presentationml.slide+xml"/>
  <Override PartName="/ppt/slides/slide21.xml" ContentType="application/vnd.openxmlformats-officedocument.presentationml.slide+xml"/>
  <Override PartName="/ppt/slides/slide198.xml" ContentType="application/vnd.openxmlformats-officedocument.presentationml.slide+xml"/>
  <Override PartName="/ppt/slides/slide337.xml" ContentType="application/vnd.openxmlformats-officedocument.presentationml.slide+xml"/>
  <Override PartName="/ppt/slides/slide384.xml" ContentType="application/vnd.openxmlformats-officedocument.presentationml.slide+xml"/>
  <Override PartName="/ppt/slides/slide668.xml" ContentType="application/vnd.openxmlformats-officedocument.presentationml.slide+xml"/>
  <Override PartName="/ppt/slides/slide731.xml" ContentType="application/vnd.openxmlformats-officedocument.presentationml.slide+xml"/>
  <Override PartName="/ppt/slides/slide999.xml" ContentType="application/vnd.openxmlformats-officedocument.presentationml.slide+xml"/>
  <Override PartName="/ppt/slides/slide1045.xml" ContentType="application/vnd.openxmlformats-officedocument.presentationml.slide+xml"/>
  <Override PartName="/ppt/slideLayouts/slideLayout20.xml" ContentType="application/vnd.openxmlformats-officedocument.presentationml.slideLayout+xml"/>
  <Override PartName="/ppt/slides/slide129.xml" ContentType="application/vnd.openxmlformats-officedocument.presentationml.slide+xml"/>
  <Override PartName="/ppt/slides/slide176.xml" ContentType="application/vnd.openxmlformats-officedocument.presentationml.slide+xml"/>
  <Override PartName="/ppt/slides/slide523.xml" ContentType="application/vnd.openxmlformats-officedocument.presentationml.slide+xml"/>
  <Override PartName="/ppt/slides/slide570.xml" ContentType="application/vnd.openxmlformats-officedocument.presentationml.slide+xml"/>
  <Override PartName="/ppt/slides/slide807.xml" ContentType="application/vnd.openxmlformats-officedocument.presentationml.slide+xml"/>
  <Override PartName="/ppt/slides/slide854.xml" ContentType="application/vnd.openxmlformats-officedocument.presentationml.slide+xml"/>
  <Override PartName="/ppt/slides/slide1023.xml" ContentType="application/vnd.openxmlformats-officedocument.presentationml.slide+xml"/>
  <Override PartName="/ppt/slides/slide299.xml" ContentType="application/vnd.openxmlformats-officedocument.presentationml.slide+xml"/>
  <Override PartName="/ppt/slides/slide315.xml" ContentType="application/vnd.openxmlformats-officedocument.presentationml.slide+xml"/>
  <Override PartName="/ppt/slides/slide362.xml" ContentType="application/vnd.openxmlformats-officedocument.presentationml.slide+xml"/>
  <Override PartName="/ppt/slides/slide501.xml" ContentType="application/vnd.openxmlformats-officedocument.presentationml.slide+xml"/>
  <Override PartName="/ppt/slides/slide646.xml" ContentType="application/vnd.openxmlformats-officedocument.presentationml.slide+xml"/>
  <Override PartName="/ppt/slides/slide693.xml" ContentType="application/vnd.openxmlformats-officedocument.presentationml.slide+xml"/>
  <Override PartName="/ppt/slides/slide832.xml" ContentType="application/vnd.openxmlformats-officedocument.presentationml.slide+xml"/>
  <Override PartName="/ppt/slides/slide977.xml" ContentType="application/vnd.openxmlformats-officedocument.presentationml.slide+xml"/>
  <Override PartName="/ppt/slides/slide9.xml" ContentType="application/vnd.openxmlformats-officedocument.presentationml.slide+xml"/>
  <Override PartName="/ppt/slides/slide59.xml" ContentType="application/vnd.openxmlformats-officedocument.presentationml.slide+xml"/>
  <Override PartName="/ppt/slides/slide107.xml" ContentType="application/vnd.openxmlformats-officedocument.presentationml.slide+xml"/>
  <Override PartName="/ppt/slides/slide154.xml" ContentType="application/vnd.openxmlformats-officedocument.presentationml.slide+xml"/>
  <Override PartName="/ppt/slides/slide340.xml" ContentType="application/vnd.openxmlformats-officedocument.presentationml.slide+xml"/>
  <Override PartName="/ppt/slides/slide438.xml" ContentType="application/vnd.openxmlformats-officedocument.presentationml.slide+xml"/>
  <Override PartName="/ppt/slides/slide485.xml" ContentType="application/vnd.openxmlformats-officedocument.presentationml.slide+xml"/>
  <Override PartName="/ppt/slides/slide624.xml" ContentType="application/vnd.openxmlformats-officedocument.presentationml.slide+xml"/>
  <Override PartName="/ppt/slides/slide671.xml" ContentType="application/vnd.openxmlformats-officedocument.presentationml.slide+xml"/>
  <Override PartName="/ppt/slides/slide769.xml" ContentType="application/vnd.openxmlformats-officedocument.presentationml.slide+xml"/>
  <Override PartName="/ppt/slides/slide1001.xml" ContentType="application/vnd.openxmlformats-officedocument.presentationml.slide+xml"/>
  <Override PartName="/ppt/viewProps.xml" ContentType="application/vnd.openxmlformats-officedocument.presentationml.viewProps+xml"/>
  <Override PartName="/ppt/slides/slide132.xml" ContentType="application/vnd.openxmlformats-officedocument.presentationml.slide+xml"/>
  <Override PartName="/ppt/slides/slide277.xml" ContentType="application/vnd.openxmlformats-officedocument.presentationml.slide+xml"/>
  <Override PartName="/ppt/slides/slide416.xml" ContentType="application/vnd.openxmlformats-officedocument.presentationml.slide+xml"/>
  <Override PartName="/ppt/slides/slide463.xml" ContentType="application/vnd.openxmlformats-officedocument.presentationml.slide+xml"/>
  <Override PartName="/ppt/slides/slide747.xml" ContentType="application/vnd.openxmlformats-officedocument.presentationml.slide+xml"/>
  <Override PartName="/ppt/slides/slide794.xml" ContentType="application/vnd.openxmlformats-officedocument.presentationml.slide+xml"/>
  <Override PartName="/ppt/slides/slide810.xml" ContentType="application/vnd.openxmlformats-officedocument.presentationml.slide+xml"/>
  <Override PartName="/ppt/slides/slide908.xml" ContentType="application/vnd.openxmlformats-officedocument.presentationml.slide+xml"/>
  <Override PartName="/ppt/slides/slide955.xml" ContentType="application/vnd.openxmlformats-officedocument.presentationml.slide+xml"/>
  <Override PartName="/ppt/notesSlides/notesSlide3.xml" ContentType="application/vnd.openxmlformats-officedocument.presentationml.notesSlide+xml"/>
  <Override PartName="/ppt/slides/slide37.xml" ContentType="application/vnd.openxmlformats-officedocument.presentationml.slide+xml"/>
  <Override PartName="/ppt/slides/slide84.xml" ContentType="application/vnd.openxmlformats-officedocument.presentationml.slide+xml"/>
  <Override PartName="/ppt/slides/slide208.xml" ContentType="application/vnd.openxmlformats-officedocument.presentationml.slide+xml"/>
  <Override PartName="/ppt/slides/slide255.xml" ContentType="application/vnd.openxmlformats-officedocument.presentationml.slide+xml"/>
  <Override PartName="/ppt/slides/slide539.xml" ContentType="application/vnd.openxmlformats-officedocument.presentationml.slide+xml"/>
  <Override PartName="/ppt/slides/slide586.xml" ContentType="application/vnd.openxmlformats-officedocument.presentationml.slide+xml"/>
  <Override PartName="/ppt/slides/slide602.xml" ContentType="application/vnd.openxmlformats-officedocument.presentationml.slide+xml"/>
  <Override PartName="/ppt/slides/slide933.xml" ContentType="application/vnd.openxmlformats-officedocument.presentationml.slide+xml"/>
  <Override PartName="/ppt/slides/slide980.xml" ContentType="application/vnd.openxmlformats-officedocument.presentationml.slide+xml"/>
  <Override PartName="/ppt/presProps.xml" ContentType="application/vnd.openxmlformats-officedocument.presentationml.presProps+xml"/>
  <Override PartName="/ppt/slides/slide15.xml" ContentType="application/vnd.openxmlformats-officedocument.presentationml.slide+xml"/>
  <Override PartName="/ppt/slides/slide62.xml" ContentType="application/vnd.openxmlformats-officedocument.presentationml.slide+xml"/>
  <Override PartName="/ppt/slides/slide110.xml" ContentType="application/vnd.openxmlformats-officedocument.presentationml.slide+xml"/>
  <Override PartName="/ppt/slides/slide378.xml" ContentType="application/vnd.openxmlformats-officedocument.presentationml.slide+xml"/>
  <Override PartName="/ppt/slides/slide441.xml" ContentType="application/vnd.openxmlformats-officedocument.presentationml.slide+xml"/>
  <Override PartName="/ppt/slides/slide725.xml" ContentType="application/vnd.openxmlformats-officedocument.presentationml.slide+xml"/>
  <Override PartName="/ppt/slides/slide772.xml" ContentType="application/vnd.openxmlformats-officedocument.presentationml.slide+xml"/>
  <Override PartName="/ppt/slides/slide1039.xml" ContentType="application/vnd.openxmlformats-officedocument.presentationml.slide+xml"/>
  <Override PartName="/ppt/slides/slide233.xml" ContentType="application/vnd.openxmlformats-officedocument.presentationml.slide+xml"/>
  <Override PartName="/ppt/slides/slide280.xml" ContentType="application/vnd.openxmlformats-officedocument.presentationml.slide+xml"/>
  <Override PartName="/ppt/slides/slide517.xml" ContentType="application/vnd.openxmlformats-officedocument.presentationml.slide+xml"/>
  <Override PartName="/ppt/slides/slide564.xml" ContentType="application/vnd.openxmlformats-officedocument.presentationml.slide+xml"/>
  <Override PartName="/ppt/slides/slide848.xml" ContentType="application/vnd.openxmlformats-officedocument.presentationml.slide+xml"/>
  <Override PartName="/ppt/slides/slide895.xml" ContentType="application/vnd.openxmlformats-officedocument.presentationml.slide+xml"/>
  <Override PartName="/ppt/slides/slide911.xml" ContentType="application/vnd.openxmlformats-officedocument.presentationml.slide+xml"/>
  <Override PartName="/ppt/slideLayouts/slideLayout14.xml" ContentType="application/vnd.openxmlformats-officedocument.presentationml.slideLayout+xml"/>
  <Override PartName="/ppt/slides/slide40.xml" ContentType="application/vnd.openxmlformats-officedocument.presentationml.slide+xml"/>
  <Override PartName="/ppt/slides/slide211.xml" ContentType="application/vnd.openxmlformats-officedocument.presentationml.slide+xml"/>
  <Override PartName="/ppt/slides/slide309.xml" ContentType="application/vnd.openxmlformats-officedocument.presentationml.slide+xml"/>
  <Override PartName="/ppt/slides/slide356.xml" ContentType="application/vnd.openxmlformats-officedocument.presentationml.slide+xml"/>
  <Override PartName="/ppt/slides/slide687.xml" ContentType="application/vnd.openxmlformats-officedocument.presentationml.slide+xml"/>
  <Override PartName="/ppt/slides/slide703.xml" ContentType="application/vnd.openxmlformats-officedocument.presentationml.slide+xml"/>
  <Override PartName="/ppt/slides/slide750.xml" ContentType="application/vnd.openxmlformats-officedocument.presentationml.slide+xml"/>
  <Override PartName="/ppt/slides/slide1017.xml" ContentType="application/vnd.openxmlformats-officedocument.presentationml.slide+xml"/>
  <Default Extension="wdp" ContentType="image/vnd.ms-photo"/>
  <Override PartName="/ppt/slides/slide148.xml" ContentType="application/vnd.openxmlformats-officedocument.presentationml.slide+xml"/>
  <Override PartName="/ppt/slides/slide195.xml" ContentType="application/vnd.openxmlformats-officedocument.presentationml.slide+xml"/>
  <Override PartName="/ppt/slides/slide479.xml" ContentType="application/vnd.openxmlformats-officedocument.presentationml.slide+xml"/>
  <Override PartName="/ppt/slides/slide542.xml" ContentType="application/vnd.openxmlformats-officedocument.presentationml.slide+xml"/>
  <Override PartName="/ppt/slides/slide826.xml" ContentType="application/vnd.openxmlformats-officedocument.presentationml.slide+xml"/>
  <Override PartName="/ppt/slides/slide873.xml" ContentType="application/vnd.openxmlformats-officedocument.presentationml.slide+xml"/>
  <Override PartName="/ppt/slides/slide1042.xml" ContentType="application/vnd.openxmlformats-officedocument.presentationml.slide+xml"/>
  <Default Extension="vml" ContentType="application/vnd.openxmlformats-officedocument.vmlDrawing"/>
  <Override PartName="/ppt/slides/slide126.xml" ContentType="application/vnd.openxmlformats-officedocument.presentationml.slide+xml"/>
  <Override PartName="/ppt/slides/slide173.xml" ContentType="application/vnd.openxmlformats-officedocument.presentationml.slide+xml"/>
  <Override PartName="/ppt/slides/slide334.xml" ContentType="application/vnd.openxmlformats-officedocument.presentationml.slide+xml"/>
  <Override PartName="/ppt/slides/slide381.xml" ContentType="application/vnd.openxmlformats-officedocument.presentationml.slide+xml"/>
  <Override PartName="/ppt/slides/slide520.xml" ContentType="application/vnd.openxmlformats-officedocument.presentationml.slide+xml"/>
  <Override PartName="/ppt/slides/slide618.xml" ContentType="application/vnd.openxmlformats-officedocument.presentationml.slide+xml"/>
  <Override PartName="/ppt/slides/slide665.xml" ContentType="application/vnd.openxmlformats-officedocument.presentationml.slide+xml"/>
  <Override PartName="/ppt/slides/slide804.xml" ContentType="application/vnd.openxmlformats-officedocument.presentationml.slide+xml"/>
  <Override PartName="/ppt/slides/slide851.xml" ContentType="application/vnd.openxmlformats-officedocument.presentationml.slide+xml"/>
  <Override PartName="/ppt/slides/slide949.xml" ContentType="application/vnd.openxmlformats-officedocument.presentationml.slide+xml"/>
  <Override PartName="/ppt/slides/slide996.xml" ContentType="application/vnd.openxmlformats-officedocument.presentationml.slide+xml"/>
  <Override PartName="/ppt/slides/slide78.xml" ContentType="application/vnd.openxmlformats-officedocument.presentationml.slide+xml"/>
  <Override PartName="/ppt/slides/slide312.xml" ContentType="application/vnd.openxmlformats-officedocument.presentationml.slide+xml"/>
  <Override PartName="/ppt/slides/slide457.xml" ContentType="application/vnd.openxmlformats-officedocument.presentationml.slide+xml"/>
  <Override PartName="/ppt/slides/slide643.xml" ContentType="application/vnd.openxmlformats-officedocument.presentationml.slide+xml"/>
  <Override PartName="/ppt/slides/slide690.xml" ContentType="application/vnd.openxmlformats-officedocument.presentationml.slide+xml"/>
  <Override PartName="/ppt/slides/slide788.xml" ContentType="application/vnd.openxmlformats-officedocument.presentationml.slide+xml"/>
  <Override PartName="/ppt/slides/slide927.xml" ContentType="application/vnd.openxmlformats-officedocument.presentationml.slide+xml"/>
  <Override PartName="/ppt/slides/slide974.xml" ContentType="application/vnd.openxmlformats-officedocument.presentationml.slide+xml"/>
  <Override PartName="/ppt/slides/slide1020.xml" ContentType="application/vnd.openxmlformats-officedocument.presentationml.slide+xml"/>
  <Override PartName="/docProps/core.xml" ContentType="application/vnd.openxmlformats-package.core-properties+xml"/>
  <Override PartName="/ppt/slides/slide6.xml" ContentType="application/vnd.openxmlformats-officedocument.presentationml.slide+xml"/>
  <Override PartName="/ppt/slides/slide56.xml" ContentType="application/vnd.openxmlformats-officedocument.presentationml.slide+xml"/>
  <Override PartName="/ppt/slides/slide104.xml" ContentType="application/vnd.openxmlformats-officedocument.presentationml.slide+xml"/>
  <Override PartName="/ppt/slides/slide151.xml" ContentType="application/vnd.openxmlformats-officedocument.presentationml.slide+xml"/>
  <Override PartName="/ppt/slides/slide249.xml" ContentType="application/vnd.openxmlformats-officedocument.presentationml.slide+xml"/>
  <Override PartName="/ppt/slides/slide296.xml" ContentType="application/vnd.openxmlformats-officedocument.presentationml.slide+xml"/>
  <Override PartName="/ppt/slides/slide435.xml" ContentType="application/vnd.openxmlformats-officedocument.presentationml.slide+xml"/>
  <Override PartName="/ppt/slides/slide482.xml" ContentType="application/vnd.openxmlformats-officedocument.presentationml.slide+xml"/>
  <Override PartName="/ppt/slides/slide719.xml" ContentType="application/vnd.openxmlformats-officedocument.presentationml.slide+xml"/>
  <Override PartName="/ppt/slides/slide766.xml" ContentType="application/vnd.openxmlformats-officedocument.presentationml.slide+xml"/>
  <Override PartName="/ppt/slideLayouts/slideLayout8.xml" ContentType="application/vnd.openxmlformats-officedocument.presentationml.slideLayout+xml"/>
  <Override PartName="/ppt/slideMasters/slideMaster1.xml" ContentType="application/vnd.openxmlformats-officedocument.presentationml.slideMaster+xml"/>
  <Override PartName="/ppt/slides/slide227.xml" ContentType="application/vnd.openxmlformats-officedocument.presentationml.slide+xml"/>
  <Override PartName="/ppt/slides/slide274.xml" ContentType="application/vnd.openxmlformats-officedocument.presentationml.slide+xml"/>
  <Override PartName="/ppt/slides/slide558.xml" ContentType="application/vnd.openxmlformats-officedocument.presentationml.slide+xml"/>
  <Override PartName="/ppt/slides/slide621.xml" ContentType="application/vnd.openxmlformats-officedocument.presentationml.slide+xml"/>
  <Override PartName="/ppt/slides/slide905.xml" ContentType="application/vnd.openxmlformats-officedocument.presentationml.slide+xml"/>
  <Override PartName="/ppt/slides/slide952.xml" ContentType="application/vnd.openxmlformats-officedocument.presentationml.slide+xml"/>
  <Override PartName="/ppt/slides/slide34.xml" ContentType="application/vnd.openxmlformats-officedocument.presentationml.slide+xml"/>
  <Override PartName="/ppt/slides/slide81.xml" ContentType="application/vnd.openxmlformats-officedocument.presentationml.slide+xml"/>
  <Override PartName="/ppt/slides/slide397.xml" ContentType="application/vnd.openxmlformats-officedocument.presentationml.slide+xml"/>
  <Override PartName="/ppt/slides/slide413.xml" ContentType="application/vnd.openxmlformats-officedocument.presentationml.slide+xml"/>
  <Override PartName="/ppt/slides/slide460.xml" ContentType="application/vnd.openxmlformats-officedocument.presentationml.slide+xml"/>
  <Override PartName="/ppt/slides/slide744.xml" ContentType="application/vnd.openxmlformats-officedocument.presentationml.slide+xml"/>
  <Override PartName="/ppt/slides/slide791.xml" ContentType="application/vnd.openxmlformats-officedocument.presentationml.slide+xml"/>
  <Override PartName="/ppt/slides/slide889.xml" ContentType="application/vnd.openxmlformats-officedocument.presentationml.slide+xml"/>
  <Override PartName="/ppt/slides/slide930.xml" ContentType="application/vnd.openxmlformats-officedocument.presentationml.slide+xml"/>
  <Default Extension="rels" ContentType="application/vnd.openxmlformats-package.relationships+xml"/>
  <Override PartName="/ppt/slides/slide189.xml" ContentType="application/vnd.openxmlformats-officedocument.presentationml.slide+xml"/>
  <Override PartName="/ppt/slides/slide205.xml" ContentType="application/vnd.openxmlformats-officedocument.presentationml.slide+xml"/>
  <Override PartName="/ppt/slides/slide252.xml" ContentType="application/vnd.openxmlformats-officedocument.presentationml.slide+xml"/>
  <Override PartName="/ppt/slides/slide536.xml" ContentType="application/vnd.openxmlformats-officedocument.presentationml.slide+xml"/>
  <Override PartName="/ppt/slides/slide583.xml" ContentType="application/vnd.openxmlformats-officedocument.presentationml.slide+xml"/>
  <Override PartName="/ppt/slides/slide722.xml" ContentType="application/vnd.openxmlformats-officedocument.presentationml.slide+xml"/>
  <Override PartName="/ppt/slides/slide867.xml" ContentType="application/vnd.openxmlformats-officedocument.presentationml.slide+xml"/>
  <Override PartName="/ppt/slideLayouts/slideLayout33.xml" ContentType="application/vnd.openxmlformats-officedocument.presentationml.slideLayout+xml"/>
  <Override PartName="/ppt/slides/slide12.xml" ContentType="application/vnd.openxmlformats-officedocument.presentationml.slide+xml"/>
  <Override PartName="/ppt/slides/slide230.xml" ContentType="application/vnd.openxmlformats-officedocument.presentationml.slide+xml"/>
  <Override PartName="/ppt/slides/slide328.xml" ContentType="application/vnd.openxmlformats-officedocument.presentationml.slide+xml"/>
  <Override PartName="/ppt/slides/slide375.xml" ContentType="application/vnd.openxmlformats-officedocument.presentationml.slide+xml"/>
  <Override PartName="/ppt/slides/slide514.xml" ContentType="application/vnd.openxmlformats-officedocument.presentationml.slide+xml"/>
  <Override PartName="/ppt/slides/slide561.xml" ContentType="application/vnd.openxmlformats-officedocument.presentationml.slide+xml"/>
  <Override PartName="/ppt/slides/slide659.xml" ContentType="application/vnd.openxmlformats-officedocument.presentationml.slide+xml"/>
  <Override PartName="/ppt/slides/slide1036.xml" ContentType="application/vnd.openxmlformats-officedocument.presentationml.slide+xml"/>
  <Override PartName="/ppt/slideLayouts/slideLayout11.xml" ContentType="application/vnd.openxmlformats-officedocument.presentationml.slideLayout+xml"/>
  <Override PartName="/ppt/slides/slide167.xml" ContentType="application/vnd.openxmlformats-officedocument.presentationml.slide+xml"/>
  <Override PartName="/ppt/slides/slide306.xml" ContentType="application/vnd.openxmlformats-officedocument.presentationml.slide+xml"/>
  <Override PartName="/ppt/slides/slide353.xml" ContentType="application/vnd.openxmlformats-officedocument.presentationml.slide+xml"/>
  <Override PartName="/ppt/slides/slide498.xml" ContentType="application/vnd.openxmlformats-officedocument.presentationml.slide+xml"/>
  <Override PartName="/ppt/slides/slide700.xml" ContentType="application/vnd.openxmlformats-officedocument.presentationml.slide+xml"/>
  <Override PartName="/ppt/slides/slide845.xml" ContentType="application/vnd.openxmlformats-officedocument.presentationml.slide+xml"/>
  <Override PartName="/ppt/slides/slide892.xml" ContentType="application/vnd.openxmlformats-officedocument.presentationml.slide+xml"/>
  <Override PartName="/ppt/slides/slide1014.xml" ContentType="application/vnd.openxmlformats-officedocument.presentationml.slide+xml"/>
  <Override PartName="/ppt/slides/slide145.xml" ContentType="application/vnd.openxmlformats-officedocument.presentationml.slide+xml"/>
  <Override PartName="/ppt/slides/slide192.xml" ContentType="application/vnd.openxmlformats-officedocument.presentationml.slide+xml"/>
  <Override PartName="/ppt/slides/slide637.xml" ContentType="application/vnd.openxmlformats-officedocument.presentationml.slide+xml"/>
  <Override PartName="/ppt/slides/slide684.xml" ContentType="application/vnd.openxmlformats-officedocument.presentationml.slide+xml"/>
  <Override PartName="/ppt/slides/slide823.xml" ContentType="application/vnd.openxmlformats-officedocument.presentationml.slide+xml"/>
  <Override PartName="/ppt/slides/slide870.xml" ContentType="application/vnd.openxmlformats-officedocument.presentationml.slide+xml"/>
  <Override PartName="/ppt/slides/slide968.xml" ContentType="application/vnd.openxmlformats-officedocument.presentationml.slide+xml"/>
  <Override PartName="/ppt/slides/slide97.xml" ContentType="application/vnd.openxmlformats-officedocument.presentationml.slide+xml"/>
  <Override PartName="/ppt/slides/slide331.xml" ContentType="application/vnd.openxmlformats-officedocument.presentationml.slide+xml"/>
  <Override PartName="/ppt/slides/slide429.xml" ContentType="application/vnd.openxmlformats-officedocument.presentationml.slide+xml"/>
  <Override PartName="/ppt/slides/slide476.xml" ContentType="application/vnd.openxmlformats-officedocument.presentationml.slide+xml"/>
  <Override PartName="/ppt/slides/slide615.xml" ContentType="application/vnd.openxmlformats-officedocument.presentationml.slide+xml"/>
  <Override PartName="/ppt/slides/slide662.xml" ContentType="application/vnd.openxmlformats-officedocument.presentationml.slide+xml"/>
  <Override PartName="/ppt/slides/slide946.xml" ContentType="application/vnd.openxmlformats-officedocument.presentationml.slide+xml"/>
  <Override PartName="/ppt/slides/slide993.xml" ContentType="application/vnd.openxmlformats-officedocument.presentationml.slide+xml"/>
  <Override PartName="/ppt/slides/slide28.xml" ContentType="application/vnd.openxmlformats-officedocument.presentationml.slide+xml"/>
  <Override PartName="/ppt/slides/slide75.xml" ContentType="application/vnd.openxmlformats-officedocument.presentationml.slide+xml"/>
  <Override PartName="/ppt/slides/slide123.xml" ContentType="application/vnd.openxmlformats-officedocument.presentationml.slide+xml"/>
  <Override PartName="/ppt/slides/slide170.xml" ContentType="application/vnd.openxmlformats-officedocument.presentationml.slide+xml"/>
  <Override PartName="/ppt/slides/slide268.xml" ContentType="application/vnd.openxmlformats-officedocument.presentationml.slide+xml"/>
  <Override PartName="/ppt/slides/slide407.xml" ContentType="application/vnd.openxmlformats-officedocument.presentationml.slide+xml"/>
  <Override PartName="/ppt/slides/slide454.xml" ContentType="application/vnd.openxmlformats-officedocument.presentationml.slide+xml"/>
  <Override PartName="/ppt/slides/slide599.xml" ContentType="application/vnd.openxmlformats-officedocument.presentationml.slide+xml"/>
  <Override PartName="/ppt/slides/slide738.xml" ContentType="application/vnd.openxmlformats-officedocument.presentationml.slide+xml"/>
  <Override PartName="/ppt/slides/slide785.xml" ContentType="application/vnd.openxmlformats-officedocument.presentationml.slide+xml"/>
  <Override PartName="/ppt/slides/slide801.xml" ContentType="application/vnd.openxmlformats-officedocument.presentationml.slide+xml"/>
  <Override PartName="/ppt/slides/slide3.xml" ContentType="application/vnd.openxmlformats-officedocument.presentationml.slide+xml"/>
  <Override PartName="/ppt/slides/slide101.xml" ContentType="application/vnd.openxmlformats-officedocument.presentationml.slide+xml"/>
  <Override PartName="/ppt/slides/slide246.xml" ContentType="application/vnd.openxmlformats-officedocument.presentationml.slide+xml"/>
  <Override PartName="/ppt/slides/slide293.xml" ContentType="application/vnd.openxmlformats-officedocument.presentationml.slide+xml"/>
  <Override PartName="/ppt/slides/slide577.xml" ContentType="application/vnd.openxmlformats-officedocument.presentationml.slide+xml"/>
  <Override PartName="/ppt/slides/slide640.xml" ContentType="application/vnd.openxmlformats-officedocument.presentationml.slide+xml"/>
  <Override PartName="/ppt/slides/slide924.xml" ContentType="application/vnd.openxmlformats-officedocument.presentationml.slide+xml"/>
  <Override PartName="/ppt/slides/slide971.xml" ContentType="application/vnd.openxmlformats-officedocument.presentationml.slide+xml"/>
  <Override PartName="/ppt/slideLayouts/slideLayout5.xml" ContentType="application/vnd.openxmlformats-officedocument.presentationml.slideLayout+xml"/>
  <Override PartName="/ppt/slideLayouts/slideLayout27.xml" ContentType="application/vnd.openxmlformats-officedocument.presentationml.slideLayout+xml"/>
  <Override PartName="/ppt/slides/slide53.xml" ContentType="application/vnd.openxmlformats-officedocument.presentationml.slide+xml"/>
  <Override PartName="/ppt/slides/slide369.xml" ContentType="application/vnd.openxmlformats-officedocument.presentationml.slide+xml"/>
  <Override PartName="/ppt/slides/slide432.xml" ContentType="application/vnd.openxmlformats-officedocument.presentationml.slide+xml"/>
  <Override PartName="/ppt/slides/slide716.xml" ContentType="application/vnd.openxmlformats-officedocument.presentationml.slide+xml"/>
  <Override PartName="/ppt/slides/slide763.xml" ContentType="application/vnd.openxmlformats-officedocument.presentationml.slide+xml"/>
  <Override PartName="/ppt/slides/slide902.xml" ContentType="application/vnd.openxmlformats-officedocument.presentationml.slide+xml"/>
  <Default Extension="jpeg" ContentType="image/jpeg"/>
  <Override PartName="/ppt/slides/slide31.xml" ContentType="application/vnd.openxmlformats-officedocument.presentationml.slide+xml"/>
  <Override PartName="/ppt/slides/slide224.xml" ContentType="application/vnd.openxmlformats-officedocument.presentationml.slide+xml"/>
  <Override PartName="/ppt/slides/slide271.xml" ContentType="application/vnd.openxmlformats-officedocument.presentationml.slide+xml"/>
  <Override PartName="/ppt/slides/slide410.xml" ContentType="application/vnd.openxmlformats-officedocument.presentationml.slide+xml"/>
  <Override PartName="/ppt/slides/slide508.xml" ContentType="application/vnd.openxmlformats-officedocument.presentationml.slide+xml"/>
  <Override PartName="/ppt/slides/slide555.xml" ContentType="application/vnd.openxmlformats-officedocument.presentationml.slide+xml"/>
  <Override PartName="/ppt/slides/slide741.xml" ContentType="application/vnd.openxmlformats-officedocument.presentationml.slide+xml"/>
  <Override PartName="/ppt/slides/slide839.xml" ContentType="application/vnd.openxmlformats-officedocument.presentationml.slide+xml"/>
  <Override PartName="/ppt/slides/slide886.xml" ContentType="application/vnd.openxmlformats-officedocument.presentationml.slide+xml"/>
  <Override PartName="/ppt/slides/slide202.xml" ContentType="application/vnd.openxmlformats-officedocument.presentationml.slide+xml"/>
  <Override PartName="/ppt/slides/slide347.xml" ContentType="application/vnd.openxmlformats-officedocument.presentationml.slide+xml"/>
  <Override PartName="/ppt/slides/slide394.xml" ContentType="application/vnd.openxmlformats-officedocument.presentationml.slide+xml"/>
  <Override PartName="/ppt/slides/slide533.xml" ContentType="application/vnd.openxmlformats-officedocument.presentationml.slide+xml"/>
  <Override PartName="/ppt/slides/slide580.xml" ContentType="application/vnd.openxmlformats-officedocument.presentationml.slide+xml"/>
  <Override PartName="/ppt/slides/slide678.xml" ContentType="application/vnd.openxmlformats-officedocument.presentationml.slide+xml"/>
  <Override PartName="/ppt/slides/slide1008.xml" ContentType="application/vnd.openxmlformats-officedocument.presentationml.slide+xml"/>
  <Override PartName="/ppt/slideLayouts/slideLayout30.xml" ContentType="application/vnd.openxmlformats-officedocument.presentationml.slideLayout+xml"/>
  <Override PartName="/ppt/slides/slide139.xml" ContentType="application/vnd.openxmlformats-officedocument.presentationml.slide+xml"/>
  <Override PartName="/ppt/slides/slide186.xml" ContentType="application/vnd.openxmlformats-officedocument.presentationml.slide+xml"/>
  <Override PartName="/ppt/slides/slide325.xml" ContentType="application/vnd.openxmlformats-officedocument.presentationml.slide+xml"/>
  <Override PartName="/ppt/slides/slide372.xml" ContentType="application/vnd.openxmlformats-officedocument.presentationml.slide+xml"/>
  <Override PartName="/ppt/slides/slide609.xml" ContentType="application/vnd.openxmlformats-officedocument.presentationml.slide+xml"/>
  <Override PartName="/ppt/slides/slide817.xml" ContentType="application/vnd.openxmlformats-officedocument.presentationml.slide+xml"/>
  <Override PartName="/ppt/slides/slide864.xml" ContentType="application/vnd.openxmlformats-officedocument.presentationml.slide+xml"/>
  <Override PartName="/ppt/slides/slide1033.xml" ContentType="application/vnd.openxmlformats-officedocument.presentationml.slide+xml"/>
  <Override PartName="/ppt/slides/slide117.xml" ContentType="application/vnd.openxmlformats-officedocument.presentationml.slide+xml"/>
  <Override PartName="/ppt/slides/slide164.xml" ContentType="application/vnd.openxmlformats-officedocument.presentationml.slide+xml"/>
  <Override PartName="/ppt/slides/slide448.xml" ContentType="application/vnd.openxmlformats-officedocument.presentationml.slide+xml"/>
  <Override PartName="/ppt/slides/slide495.xml" ContentType="application/vnd.openxmlformats-officedocument.presentationml.slide+xml"/>
  <Override PartName="/ppt/slides/slide511.xml" ContentType="application/vnd.openxmlformats-officedocument.presentationml.slide+xml"/>
  <Override PartName="/ppt/slides/slide656.xml" ContentType="application/vnd.openxmlformats-officedocument.presentationml.slide+xml"/>
  <Override PartName="/ppt/slides/slide842.xml" ContentType="application/vnd.openxmlformats-officedocument.presentationml.slide+xml"/>
  <Override PartName="/ppt/slides/slide987.xml" ContentType="application/vnd.openxmlformats-officedocument.presentationml.slide+xml"/>
  <Override PartName="/ppt/slides/slide69.xml" ContentType="application/vnd.openxmlformats-officedocument.presentationml.slide+xml"/>
  <Override PartName="/ppt/slides/slide287.xml" ContentType="application/vnd.openxmlformats-officedocument.presentationml.slide+xml"/>
  <Override PartName="/ppt/slides/slide303.xml" ContentType="application/vnd.openxmlformats-officedocument.presentationml.slide+xml"/>
  <Override PartName="/ppt/slides/slide350.xml" ContentType="application/vnd.openxmlformats-officedocument.presentationml.slide+xml"/>
  <Override PartName="/ppt/slides/slide634.xml" ContentType="application/vnd.openxmlformats-officedocument.presentationml.slide+xml"/>
  <Override PartName="/ppt/slides/slide681.xml" ContentType="application/vnd.openxmlformats-officedocument.presentationml.slide+xml"/>
  <Override PartName="/ppt/slides/slide779.xml" ContentType="application/vnd.openxmlformats-officedocument.presentationml.slide+xml"/>
  <Override PartName="/ppt/slides/slide918.xml" ContentType="application/vnd.openxmlformats-officedocument.presentationml.slide+xml"/>
  <Override PartName="/ppt/slides/slide965.xml" ContentType="application/vnd.openxmlformats-officedocument.presentationml.slide+xml"/>
  <Override PartName="/ppt/slides/slide1011.xml" ContentType="application/vnd.openxmlformats-officedocument.presentationml.slide+xml"/>
  <Override PartName="/ppt/slides/slide47.xml" ContentType="application/vnd.openxmlformats-officedocument.presentationml.slide+xml"/>
  <Override PartName="/ppt/slides/slide426.xml" ContentType="application/vnd.openxmlformats-officedocument.presentationml.slide+xml"/>
  <Override PartName="/ppt/slides/slide757.xml" ContentType="application/vnd.openxmlformats-officedocument.presentationml.slide+xml"/>
  <Override PartName="/ppt/theme/theme5.xml" ContentType="application/vnd.openxmlformats-officedocument.theme+xml"/>
  <Override PartName="/ppt/slides/slide120.xml" ContentType="application/vnd.openxmlformats-officedocument.presentationml.slide+xml"/>
  <Override PartName="/ppt/slides/slide265.xml" ContentType="application/vnd.openxmlformats-officedocument.presentationml.slide+xml"/>
  <Override PartName="/ppt/slides/slide596.xml" ContentType="application/vnd.openxmlformats-officedocument.presentationml.slide+xml"/>
  <Override PartName="/ppt/slides/slide612.xml" ContentType="application/vnd.openxmlformats-officedocument.presentationml.slide+xml"/>
  <Override PartName="/ppt/slides/slide943.xml" ContentType="application/vnd.openxmlformats-officedocument.presentationml.slide+xml"/>
  <Override PartName="/ppt/slides/slide72.xml" ContentType="application/vnd.openxmlformats-officedocument.presentationml.slide+xml"/>
  <Override PartName="/ppt/slides/slide451.xml" ContentType="application/vnd.openxmlformats-officedocument.presentationml.slide+xml"/>
  <Override PartName="/ppt/slides/slide782.xml" ContentType="application/vnd.openxmlformats-officedocument.presentationml.slide+xml"/>
  <Override PartName="/ppt/slides/slide290.xml" ContentType="application/vnd.openxmlformats-officedocument.presentationml.slide+xml"/>
  <Override PartName="/ppt/slides/slide527.xml" ContentType="application/vnd.openxmlformats-officedocument.presentationml.slide+xml"/>
  <Override PartName="/ppt/slides/slide713.xml" ContentType="application/vnd.openxmlformats-officedocument.presentationml.slide+xml"/>
  <Override PartName="/ppt/slides/slide858.xml" ContentType="application/vnd.openxmlformats-officedocument.presentationml.slide+xml"/>
  <Override PartName="/ppt/slides/slide221.xml" ContentType="application/vnd.openxmlformats-officedocument.presentationml.slide+xml"/>
  <Override PartName="/ppt/slides/slide366.xml" ContentType="application/vnd.openxmlformats-officedocument.presentationml.slide+xml"/>
  <Override PartName="/ppt/slides/slide552.xml" ContentType="application/vnd.openxmlformats-officedocument.presentationml.slide+xml"/>
  <Override PartName="/ppt/slides/slide697.xml" ContentType="application/vnd.openxmlformats-officedocument.presentationml.slide+xml"/>
  <Override PartName="/ppt/slides/slide883.xml" ContentType="application/vnd.openxmlformats-officedocument.presentationml.slide+xml"/>
  <Override PartName="/ppt/slides/slide1027.xml" ContentType="application/vnd.openxmlformats-officedocument.presentationml.slide+xml"/>
  <Override PartName="/ppt/slides/slide391.xml" ContentType="application/vnd.openxmlformats-officedocument.presentationml.slide+xml"/>
  <Override PartName="/ppt/slides/slide628.xml" ContentType="application/vnd.openxmlformats-officedocument.presentationml.slide+xml"/>
  <Override PartName="/ppt/slides/slide1052.xml" ContentType="application/vnd.openxmlformats-officedocument.presentationml.slide+xml"/>
  <Override PartName="/ppt/slides/slide136.xml" ContentType="application/vnd.openxmlformats-officedocument.presentationml.slide+xml"/>
  <Override PartName="/ppt/slides/slide467.xml" ContentType="application/vnd.openxmlformats-officedocument.presentationml.slide+xml"/>
  <Override PartName="/ppt/slides/slide814.xml" ContentType="application/vnd.openxmlformats-officedocument.presentationml.slide+xml"/>
  <Override PartName="/ppt/slides/slide959.xml" ContentType="application/vnd.openxmlformats-officedocument.presentationml.slide+xml"/>
  <Override PartName="/ppt/slides/slide88.xml" ContentType="application/vnd.openxmlformats-officedocument.presentationml.slide+xml"/>
  <Override PartName="/ppt/slides/slide322.xml" ContentType="application/vnd.openxmlformats-officedocument.presentationml.slide+xml"/>
  <Override PartName="/ppt/slides/slide653.xml" ContentType="application/vnd.openxmlformats-officedocument.presentationml.slide+xml"/>
  <Override PartName="/ppt/slides/slide798.xml" ContentType="application/vnd.openxmlformats-officedocument.presentationml.slide+xml"/>
  <Override PartName="/ppt/slides/slide984.xml" ContentType="application/vnd.openxmlformats-officedocument.presentationml.slide+xml"/>
  <Override PartName="/ppt/slides/slide19.xml" ContentType="application/vnd.openxmlformats-officedocument.presentationml.slide+xml"/>
  <Override PartName="/ppt/slides/slide161.xml" ContentType="application/vnd.openxmlformats-officedocument.presentationml.slide+xml"/>
  <Override PartName="/ppt/slides/slide492.xml" ContentType="application/vnd.openxmlformats-officedocument.presentationml.slide+xml"/>
  <Override PartName="/ppt/slides/slide729.xml" ContentType="application/vnd.openxmlformats-officedocument.presentationml.slide+xml"/>
  <Override PartName="/ppt/slides/slide237.xml" ContentType="application/vnd.openxmlformats-officedocument.presentationml.slide+xml"/>
  <Override PartName="/ppt/slides/slide423.xml" ContentType="application/vnd.openxmlformats-officedocument.presentationml.slide+xml"/>
  <Override PartName="/ppt/slides/slide568.xml" ContentType="application/vnd.openxmlformats-officedocument.presentationml.slide+xml"/>
  <Override PartName="/ppt/slides/slide899.xml" ContentType="application/vnd.openxmlformats-officedocument.presentationml.slide+xml"/>
  <Override PartName="/ppt/slides/slide915.xml" ContentType="application/vnd.openxmlformats-officedocument.presentationml.slide+xml"/>
  <Override PartName="/ppt/slideLayouts/slideLayout18.xml" ContentType="application/vnd.openxmlformats-officedocument.presentationml.slideLayout+xml"/>
  <Override PartName="/ppt/theme/theme2.xml" ContentType="application/vnd.openxmlformats-officedocument.theme+xml"/>
  <Override PartName="/ppt/slides/slide44.xml" ContentType="application/vnd.openxmlformats-officedocument.presentationml.slide+xml"/>
  <Override PartName="/ppt/slides/slide262.xml" ContentType="application/vnd.openxmlformats-officedocument.presentationml.slide+xml"/>
  <Override PartName="/ppt/slides/slide754.xml" ContentType="application/vnd.openxmlformats-officedocument.presentationml.slide+xml"/>
  <Override PartName="/ppt/slides/slide940.xml" ContentType="application/vnd.openxmlformats-officedocument.presentationml.slide+xml"/>
  <Override PartName="/ppt/slides/slide593.xml" ContentType="application/vnd.openxmlformats-officedocument.presentationml.slide+xml"/>
  <Override PartName="/ppt/slides/slide338.xml" ContentType="application/vnd.openxmlformats-officedocument.presentationml.slide+xml"/>
  <Override PartName="/ppt/slides/slide524.xml" ContentType="application/vnd.openxmlformats-officedocument.presentationml.slide+xml"/>
  <Override PartName="/ppt/slides/slide669.xml" ContentType="application/vnd.openxmlformats-officedocument.presentationml.slide+xml"/>
  <Override PartName="/ppt/slides/slide855.xml" ContentType="application/vnd.openxmlformats-officedocument.presentationml.slide+xml"/>
  <Override PartName="/ppt/slides/slide177.xml" ContentType="application/vnd.openxmlformats-officedocument.presentationml.slide+xml"/>
  <Override PartName="/ppt/slides/slide363.xml" ContentType="application/vnd.openxmlformats-officedocument.presentationml.slide+xml"/>
  <Override PartName="/ppt/slides/slide694.xml" ContentType="application/vnd.openxmlformats-officedocument.presentationml.slide+xml"/>
  <Override PartName="/ppt/slides/slide710.xml" ContentType="application/vnd.openxmlformats-officedocument.presentationml.slide+xml"/>
  <Override PartName="/ppt/slides/slide1024.xml" ContentType="application/vnd.openxmlformats-officedocument.presentationml.slide+xml"/>
  <Override PartName="/ppt/slides/slide108.xml" ContentType="application/vnd.openxmlformats-officedocument.presentationml.slide+xml"/>
  <Override PartName="/ppt/slides/slide439.xml" ContentType="application/vnd.openxmlformats-officedocument.presentationml.slide+xml"/>
  <Override PartName="/ppt/slides/slide880.xml" ContentType="application/vnd.openxmlformats-officedocument.presentationml.slide+xml"/>
  <Override PartName="/ppt/slides/slide278.xml" ContentType="application/vnd.openxmlformats-officedocument.presentationml.slide+xml"/>
  <Override PartName="/ppt/slides/slide625.xml" ContentType="application/vnd.openxmlformats-officedocument.presentationml.slide+xml"/>
  <Override PartName="/ppt/slides/slide811.xml" ContentType="application/vnd.openxmlformats-officedocument.presentationml.slide+xml"/>
  <Override PartName="/ppt/slides/slide956.xml" ContentType="application/vnd.openxmlformats-officedocument.presentationml.slide+xml"/>
  <Override PartName="/ppt/slides/slide85.xml" ContentType="application/vnd.openxmlformats-officedocument.presentationml.slide+xml"/>
  <Override PartName="/ppt/slides/slide133.xml" ContentType="application/vnd.openxmlformats-officedocument.presentationml.slide+xml"/>
  <Override PartName="/ppt/slides/slide464.xml" ContentType="application/vnd.openxmlformats-officedocument.presentationml.slide+xml"/>
  <Override PartName="/ppt/slides/slide650.xml" ContentType="application/vnd.openxmlformats-officedocument.presentationml.slide+xml"/>
  <Override PartName="/ppt/slides/slide795.xml" ContentType="application/vnd.openxmlformats-officedocument.presentationml.slide+xml"/>
  <Override PartName="/ppt/slides/slide209.xml" ContentType="application/vnd.openxmlformats-officedocument.presentationml.slide+xml"/>
  <Override PartName="/ppt/slides/slide981.xml" ContentType="application/vnd.openxmlformats-officedocument.presentationml.slide+xml"/>
  <Override PartName="/ppt/slides/slide16.xml" ContentType="application/vnd.openxmlformats-officedocument.presentationml.slide+xml"/>
  <Override PartName="/ppt/slides/slide234.xml" ContentType="application/vnd.openxmlformats-officedocument.presentationml.slide+xml"/>
  <Override PartName="/ppt/slides/slide379.xml" ContentType="application/vnd.openxmlformats-officedocument.presentationml.slide+xml"/>
  <Override PartName="/ppt/slides/slide726.xml" ContentType="application/vnd.openxmlformats-officedocument.presentationml.slide+xml"/>
  <Override PartName="/ppt/slides/slide912.xml" ContentType="application/vnd.openxmlformats-officedocument.presentationml.slide+xml"/>
  <Override PartName="/ppt/slideLayouts/slideLayout15.xml" ContentType="application/vnd.openxmlformats-officedocument.presentationml.slideLayout+xml"/>
  <Override PartName="/ppt/slides/slide41.xml" ContentType="application/vnd.openxmlformats-officedocument.presentationml.slide+xml"/>
  <Override PartName="/ppt/slides/slide420.xml" ContentType="application/vnd.openxmlformats-officedocument.presentationml.slide+xml"/>
  <Override PartName="/ppt/slides/slide565.xml" ContentType="application/vnd.openxmlformats-officedocument.presentationml.slide+xml"/>
  <Override PartName="/ppt/slides/slide751.xml" ContentType="application/vnd.openxmlformats-officedocument.presentationml.slide+xml"/>
  <Override PartName="/ppt/slides/slide896.xml" ContentType="application/vnd.openxmlformats-officedocument.presentationml.slide+xml"/>
  <Override PartName="/ppt/slides/slide149.xml" ContentType="application/vnd.openxmlformats-officedocument.presentationml.slide+xml"/>
  <Override PartName="/ppt/slides/slide590.xml" ContentType="application/vnd.openxmlformats-officedocument.presentationml.slide+xml"/>
  <Override PartName="/ppt/slides/slide827.xml" ContentType="application/vnd.openxmlformats-officedocument.presentationml.slide+xml"/>
  <Override PartName="/ppt/slides/slide335.xml" ContentType="application/vnd.openxmlformats-officedocument.presentationml.slide+xml"/>
  <Override PartName="/ppt/slides/slide666.xml" ContentType="application/vnd.openxmlformats-officedocument.presentationml.slide+xml"/>
  <Override PartName="/ppt/slides/slide997.xml" ContentType="application/vnd.openxmlformats-officedocument.presentationml.slide+xml"/>
  <Override PartName="/ppt/slides/slide174.xml" ContentType="application/vnd.openxmlformats-officedocument.presentationml.slide+xml"/>
  <Override PartName="/ppt/slides/slide521.xml" ContentType="application/vnd.openxmlformats-officedocument.presentationml.slide+xml"/>
  <Override PartName="/ppt/slides/slide852.xml" ContentType="application/vnd.openxmlformats-officedocument.presentationml.slide+xml"/>
  <Override PartName="/ppt/slides/slide1021.xml" ContentType="application/vnd.openxmlformats-officedocument.presentationml.slide+xml"/>
  <Override PartName="/ppt/slides/slide7.xml" ContentType="application/vnd.openxmlformats-officedocument.presentationml.slide+xml"/>
  <Override PartName="/ppt/slides/slide360.xml" ContentType="application/vnd.openxmlformats-officedocument.presentationml.slide+xml"/>
  <Override PartName="/ppt/slides/slide691.xml" ContentType="application/vnd.openxmlformats-officedocument.presentationml.slide+xml"/>
  <Override PartName="/ppt/slides/slide928.xml" ContentType="application/vnd.openxmlformats-officedocument.presentationml.slide+xml"/>
  <Override PartName="/ppt/slideLayouts/slideLayout9.xml" ContentType="application/vnd.openxmlformats-officedocument.presentationml.slideLayout+xml"/>
  <Override PartName="/ppt/slideMasters/slideMaster2.xml" ContentType="application/vnd.openxmlformats-officedocument.presentationml.slideMaster+xml"/>
  <Override PartName="/ppt/slides/slide57.xml" ContentType="application/vnd.openxmlformats-officedocument.presentationml.slide+xml"/>
  <Override PartName="/ppt/slides/slide105.xml" ContentType="application/vnd.openxmlformats-officedocument.presentationml.slide+xml"/>
  <Override PartName="/ppt/slides/slide436.xml" ContentType="application/vnd.openxmlformats-officedocument.presentationml.slide+xml"/>
  <Override PartName="/ppt/slides/slide622.xml" ContentType="application/vnd.openxmlformats-officedocument.presentationml.slide+xml"/>
  <Override PartName="/ppt/slides/slide767.xml" ContentType="application/vnd.openxmlformats-officedocument.presentationml.slide+xml"/>
  <Override PartName="/ppt/slides/slide953.xml" ContentType="application/vnd.openxmlformats-officedocument.presentationml.slide+xml"/>
  <Override PartName="/ppt/slides/slide130.xml" ContentType="application/vnd.openxmlformats-officedocument.presentationml.slide+xml"/>
  <Override PartName="/ppt/slides/slide275.xml" ContentType="application/vnd.openxmlformats-officedocument.presentationml.slide+xml"/>
  <Override PartName="/ppt/slides/slide461.xml" ContentType="application/vnd.openxmlformats-officedocument.presentationml.slide+xml"/>
  <Override PartName="/ppt/slides/slide792.xml" ContentType="application/vnd.openxmlformats-officedocument.presentationml.slide+xml"/>
  <Override PartName="/ppt/slides/slide82.xml" ContentType="application/vnd.openxmlformats-officedocument.presentationml.slide+xml"/>
  <Override PartName="/ppt/slides/slide206.xml" ContentType="application/vnd.openxmlformats-officedocument.presentationml.slide+xml"/>
  <Override PartName="/ppt/slides/slide537.xml" ContentType="application/vnd.openxmlformats-officedocument.presentationml.slide+xml"/>
  <Override PartName="/ppt/slides/slide13.xml" ContentType="application/vnd.openxmlformats-officedocument.presentationml.slide+xml"/>
  <Override PartName="/ppt/slides/slide376.xml" ContentType="application/vnd.openxmlformats-officedocument.presentationml.slide+xml"/>
  <Override PartName="/ppt/slides/slide723.xml" ContentType="application/vnd.openxmlformats-officedocument.presentationml.slide+xml"/>
  <Override PartName="/ppt/slides/slide868.xml" ContentType="application/vnd.openxmlformats-officedocument.presentationml.slide+xml"/>
  <Override PartName="/ppt/slides/slide1037.xml" ContentType="application/vnd.openxmlformats-officedocument.presentationml.slide+xml"/>
  <Override PartName="/ppt/slides/slide231.xml" ContentType="application/vnd.openxmlformats-officedocument.presentationml.slide+xml"/>
  <Override PartName="/ppt/slides/slide562.xml" ContentType="application/vnd.openxmlformats-officedocument.presentationml.slide+xml"/>
  <Override PartName="/ppt/slides/slide893.xml" ContentType="application/vnd.openxmlformats-officedocument.presentationml.slide+xml"/>
  <Override PartName="/ppt/slideLayouts/slideLayout12.xml" ContentType="application/vnd.openxmlformats-officedocument.presentationml.slideLayout+xml"/>
  <Override PartName="/ppt/slides/slide307.xml" ContentType="application/vnd.openxmlformats-officedocument.presentationml.slide+xml"/>
  <Override PartName="/ppt/slides/slide638.xml" ContentType="application/vnd.openxmlformats-officedocument.presentationml.slide+xml"/>
  <Override PartName="/ppt/slides/slide969.xml" ContentType="application/vnd.openxmlformats-officedocument.presentationml.slide+xml"/>
  <Override PartName="/ppt/slides/slide98.xml" ContentType="application/vnd.openxmlformats-officedocument.presentationml.slide+xml"/>
  <Override PartName="/ppt/slides/slide146.xml" ContentType="application/vnd.openxmlformats-officedocument.presentationml.slide+xml"/>
  <Override PartName="/ppt/slides/slide332.xml" ContentType="application/vnd.openxmlformats-officedocument.presentationml.slide+xml"/>
  <Override PartName="/ppt/slides/slide477.xml" ContentType="application/vnd.openxmlformats-officedocument.presentationml.slide+xml"/>
  <Override PartName="/ppt/slides/slide824.xml" ContentType="application/vnd.openxmlformats-officedocument.presentationml.slide+xml"/>
  <Override PartName="/ppt/slides/slide171.xml" ContentType="application/vnd.openxmlformats-officedocument.presentationml.slide+xml"/>
  <Override PartName="/ppt/slides/slide663.xml" ContentType="application/vnd.openxmlformats-officedocument.presentationml.slide+xml"/>
  <Override PartName="/ppt/slides/slide994.xml" ContentType="application/vnd.openxmlformats-officedocument.presentationml.slide+xml"/>
  <Override PartName="/ppt/slides/slide29.xml" ContentType="application/vnd.openxmlformats-officedocument.presentationml.slide+xml"/>
  <Override PartName="/ppt/slides/slide408.xml" ContentType="application/vnd.openxmlformats-officedocument.presentationml.slide+xml"/>
  <Override PartName="/ppt/slides/slide739.xml" ContentType="application/vnd.openxmlformats-officedocument.presentationml.slide+xml"/>
  <Override PartName="/ppt/slides/slide925.xml" ContentType="application/vnd.openxmlformats-officedocument.presentationml.slide+xml"/>
  <Override PartName="/ppt/slides/slide4.xml" ContentType="application/vnd.openxmlformats-officedocument.presentationml.slide+xml"/>
  <Override PartName="/ppt/slides/slide54.xml" ContentType="application/vnd.openxmlformats-officedocument.presentationml.slide+xml"/>
  <Override PartName="/ppt/slides/slide102.xml" ContentType="application/vnd.openxmlformats-officedocument.presentationml.slide+xml"/>
  <Override PartName="/ppt/slides/slide247.xml" ContentType="application/vnd.openxmlformats-officedocument.presentationml.slide+xml"/>
  <Override PartName="/ppt/slides/slide433.xml" ContentType="application/vnd.openxmlformats-officedocument.presentationml.slide+xml"/>
  <Override PartName="/ppt/slides/slide578.xml" ContentType="application/vnd.openxmlformats-officedocument.presentationml.slide+xml"/>
  <Override PartName="/ppt/slides/slide764.xml" ContentType="application/vnd.openxmlformats-officedocument.presentationml.slide+xml"/>
  <Override PartName="/ppt/slideLayouts/slideLayout6.xml" ContentType="application/vnd.openxmlformats-officedocument.presentationml.slideLayout+xml"/>
  <Override PartName="/ppt/slideLayouts/slideLayout28.xml" ContentType="application/vnd.openxmlformats-officedocument.presentationml.slideLayout+xml"/>
  <Override PartName="/ppt/slides/slide272.xml" ContentType="application/vnd.openxmlformats-officedocument.presentationml.slide+xml"/>
  <Override PartName="/ppt/slides/slide509.xml" ContentType="application/vnd.openxmlformats-officedocument.presentationml.slide+xml"/>
  <Override PartName="/ppt/slides/slide950.xml" ContentType="application/vnd.openxmlformats-officedocument.presentationml.slide+xml"/>
  <Override PartName="/ppt/slides/slide348.xml" ContentType="application/vnd.openxmlformats-officedocument.presentationml.slide+xml"/>
  <Override PartName="/ppt/slides/slide679.xml" ContentType="application/vnd.openxmlformats-officedocument.presentationml.slide+xml"/>
  <Override PartName="/ppt/slides/slide1009.xml" ContentType="application/vnd.openxmlformats-officedocument.presentationml.slide+xml"/>
  <Override PartName="/ppt/slides/slide10.xml" ContentType="application/vnd.openxmlformats-officedocument.presentationml.slide+xml"/>
  <Override PartName="/ppt/slides/slide187.xml" ContentType="application/vnd.openxmlformats-officedocument.presentationml.slide+xml"/>
  <Override PartName="/ppt/slides/slide203.xml" ContentType="application/vnd.openxmlformats-officedocument.presentationml.slide+xml"/>
  <Override PartName="/ppt/slides/slide534.xml" ContentType="application/vnd.openxmlformats-officedocument.presentationml.slide+xml"/>
  <Override PartName="/ppt/slides/slide720.xml" ContentType="application/vnd.openxmlformats-officedocument.presentationml.slide+xml"/>
  <Override PartName="/ppt/slides/slide865.xml" ContentType="application/vnd.openxmlformats-officedocument.presentationml.slide+xml"/>
  <Override PartName="/ppt/slides/slide373.xml" ContentType="application/vnd.openxmlformats-officedocument.presentationml.slide+xml"/>
  <Override PartName="/ppt/slides/slide1034.xml" ContentType="application/vnd.openxmlformats-officedocument.presentationml.slide+xml"/>
  <Override PartName="/ppt/slides/slide118.xml" ContentType="application/vnd.openxmlformats-officedocument.presentationml.slide+xml"/>
  <Override PartName="/ppt/slides/slide304.xml" ContentType="application/vnd.openxmlformats-officedocument.presentationml.slide+xml"/>
  <Override PartName="/ppt/slides/slide449.xml" ContentType="application/vnd.openxmlformats-officedocument.presentationml.slide+xml"/>
  <Override PartName="/ppt/slides/slide890.xml" ContentType="application/vnd.openxmlformats-officedocument.presentationml.slide+xml"/>
  <Override PartName="/ppt/slides/slide143.xml" ContentType="application/vnd.openxmlformats-officedocument.presentationml.slide+xml"/>
  <Override PartName="/ppt/slides/slide288.xml" ContentType="application/vnd.openxmlformats-officedocument.presentationml.slide+xml"/>
  <Override PartName="/ppt/slides/slide635.xml" ContentType="application/vnd.openxmlformats-officedocument.presentationml.slide+xml"/>
  <Override PartName="/ppt/slides/slide821.xml" ContentType="application/vnd.openxmlformats-officedocument.presentationml.slide+xml"/>
  <Override PartName="/ppt/slides/slide966.xml" ContentType="application/vnd.openxmlformats-officedocument.presentationml.slide+xml"/>
  <Override PartName="/ppt/slides/slide95.xml" ContentType="application/vnd.openxmlformats-officedocument.presentationml.slide+xml"/>
  <Override PartName="/ppt/slides/slide474.xml" ContentType="application/vnd.openxmlformats-officedocument.presentationml.slide+xml"/>
  <Override PartName="/ppt/slides/slide660.xml" ContentType="application/vnd.openxmlformats-officedocument.presentationml.slide+xml"/>
  <Override PartName="/ppt/slides/slide991.xml" ContentType="application/vnd.openxmlformats-officedocument.presentationml.slide+xml"/>
  <Default Extension="bin" ContentType="application/vnd.openxmlformats-officedocument.oleObject"/>
  <Override PartName="/ppt/slides/slide26.xml" ContentType="application/vnd.openxmlformats-officedocument.presentationml.slide+xml"/>
  <Override PartName="/ppt/slides/slide219.xml" ContentType="application/vnd.openxmlformats-officedocument.presentationml.slide+xml"/>
  <Override PartName="/ppt/slides/slide405.xml" ContentType="application/vnd.openxmlformats-officedocument.presentationml.slide+xml"/>
  <Override PartName="/ppt/slides/slide736.xml" ContentType="application/vnd.openxmlformats-officedocument.presentationml.slide+xml"/>
  <Override PartName="/ppt/slides/slide1.xml" ContentType="application/vnd.openxmlformats-officedocument.presentationml.slide+xml"/>
  <Override PartName="/ppt/slides/slide244.xml" ContentType="application/vnd.openxmlformats-officedocument.presentationml.slide+xml"/>
  <Override PartName="/ppt/slides/slide389.xml" ContentType="application/vnd.openxmlformats-officedocument.presentationml.slide+xml"/>
  <Override PartName="/ppt/slides/slide575.xml" ContentType="application/vnd.openxmlformats-officedocument.presentationml.slide+xml"/>
  <Override PartName="/ppt/slides/slide922.xml" ContentType="application/vnd.openxmlformats-officedocument.presentationml.slide+xml"/>
  <Override PartName="/ppt/slideLayouts/slideLayout3.xml" ContentType="application/vnd.openxmlformats-officedocument.presentationml.slideLayout+xml"/>
  <Override PartName="/ppt/slideLayouts/slideLayout25.xml" ContentType="application/vnd.openxmlformats-officedocument.presentationml.slideLayout+xml"/>
  <Override PartName="/ppt/slides/slide51.xml" ContentType="application/vnd.openxmlformats-officedocument.presentationml.slide+xml"/>
  <Override PartName="/ppt/slides/slide430.xml" ContentType="application/vnd.openxmlformats-officedocument.presentationml.slide+xml"/>
  <Override PartName="/ppt/slides/slide761.xml" ContentType="application/vnd.openxmlformats-officedocument.presentationml.slide+xml"/>
  <Override PartName="/ppt/slides/slide159.xml" ContentType="application/vnd.openxmlformats-officedocument.presentationml.slide+xml"/>
  <Override PartName="/ppt/slides/slide506.xml" ContentType="application/vnd.openxmlformats-officedocument.presentationml.slide+xml"/>
  <Override PartName="/ppt/slides/slide837.xml" ContentType="application/vnd.openxmlformats-officedocument.presentationml.slide+xml"/>
  <Override PartName="/ppt/slides/slide200.xml" ContentType="application/vnd.openxmlformats-officedocument.presentationml.slide+xml"/>
  <Override PartName="/ppt/slides/slide345.xml" ContentType="application/vnd.openxmlformats-officedocument.presentationml.slide+xml"/>
  <Override PartName="/ppt/slides/slide531.xml" ContentType="application/vnd.openxmlformats-officedocument.presentationml.slide+xml"/>
  <Override PartName="/ppt/slides/slide676.xml" ContentType="application/vnd.openxmlformats-officedocument.presentationml.slide+xml"/>
  <Override PartName="/ppt/slides/slide862.xml" ContentType="application/vnd.openxmlformats-officedocument.presentationml.slide+xml"/>
  <Override PartName="/ppt/slides/slide1006.xml" ContentType="application/vnd.openxmlformats-officedocument.presentationml.slide+xml"/>
  <Override PartName="/ppt/slides/slide184.xml" ContentType="application/vnd.openxmlformats-officedocument.presentationml.slide+xml"/>
  <Override PartName="/ppt/slides/slide370.xml" ContentType="application/vnd.openxmlformats-officedocument.presentationml.slide+xml"/>
  <Override PartName="/ppt/slides/slide607.xml" ContentType="application/vnd.openxmlformats-officedocument.presentationml.slide+xml"/>
  <Override PartName="/ppt/slides/slide1031.xml" ContentType="application/vnd.openxmlformats-officedocument.presentationml.slide+xml"/>
  <Override PartName="/ppt/slides/slide115.xml" ContentType="application/vnd.openxmlformats-officedocument.presentationml.slide+xml"/>
  <Override PartName="/ppt/slides/slide446.xml" ContentType="application/vnd.openxmlformats-officedocument.presentationml.slide+xml"/>
  <Override PartName="/ppt/slides/slide938.xml" ContentType="application/vnd.openxmlformats-officedocument.presentationml.slide+xml"/>
  <Override PartName="/ppt/handoutMasters/handoutMaster1.xml" ContentType="application/vnd.openxmlformats-officedocument.presentationml.handoutMaster+xml"/>
  <Override PartName="/ppt/slides/slide67.xml" ContentType="application/vnd.openxmlformats-officedocument.presentationml.slide+xml"/>
  <Override PartName="/ppt/slides/slide285.xml" ContentType="application/vnd.openxmlformats-officedocument.presentationml.slide+xml"/>
  <Override PartName="/ppt/slides/slide301.xml" ContentType="application/vnd.openxmlformats-officedocument.presentationml.slide+xml"/>
  <Override PartName="/ppt/slides/slide632.xml" ContentType="application/vnd.openxmlformats-officedocument.presentationml.slide+xml"/>
  <Override PartName="/ppt/slides/slide777.xml" ContentType="application/vnd.openxmlformats-officedocument.presentationml.slide+xml"/>
  <Override PartName="/ppt/slides/slide963.xml" ContentType="application/vnd.openxmlformats-officedocument.presentationml.slide+xml"/>
  <Override PartName="/ppt/slides/slide92.xml" ContentType="application/vnd.openxmlformats-officedocument.presentationml.slide+xml"/>
  <Override PartName="/ppt/slides/slide140.xml" ContentType="application/vnd.openxmlformats-officedocument.presentationml.slide+xml"/>
  <Override PartName="/ppt/slides/slide471.xml" ContentType="application/vnd.openxmlformats-officedocument.presentationml.slide+xml"/>
  <Override PartName="/ppt/slides/slide708.xml" ContentType="application/vnd.openxmlformats-officedocument.presentationml.slide+xml"/>
  <Override PartName="/ppt/slides/slide216.xml" ContentType="application/vnd.openxmlformats-officedocument.presentationml.slide+xml"/>
  <Override PartName="/ppt/slides/slide402.xml" ContentType="application/vnd.openxmlformats-officedocument.presentationml.slide+xml"/>
  <Override PartName="/ppt/slides/slide547.xml" ContentType="application/vnd.openxmlformats-officedocument.presentationml.slide+xml"/>
  <Override PartName="/ppt/slides/slide878.xml" ContentType="application/vnd.openxmlformats-officedocument.presentationml.slide+xml"/>
  <Override PartName="/ppt/slides/slide23.xml" ContentType="application/vnd.openxmlformats-officedocument.presentationml.slide+xml"/>
  <Override PartName="/ppt/slides/slide241.xml" ContentType="application/vnd.openxmlformats-officedocument.presentationml.slide+xml"/>
  <Override PartName="/ppt/slides/slide386.xml" ContentType="application/vnd.openxmlformats-officedocument.presentationml.slide+xml"/>
  <Override PartName="/ppt/slides/slide733.xml" ContentType="application/vnd.openxmlformats-officedocument.presentationml.slide+xml"/>
  <Override PartName="/ppt/slides/slide1047.xml" ContentType="application/vnd.openxmlformats-officedocument.presentationml.slide+xml"/>
  <Override PartName="/ppt/slideLayouts/slideLayout22.xml" ContentType="application/vnd.openxmlformats-officedocument.presentationml.slideLayout+xml"/>
  <Override PartName="/ppt/slides/slide572.xml" ContentType="application/vnd.openxmlformats-officedocument.presentationml.slide+xml"/>
  <Override PartName="/ppt/slides/slide809.xml" ContentType="application/vnd.openxmlformats-officedocument.presentationml.slide+xml"/>
  <Override PartName="/ppt/slides/slide317.xml" ContentType="application/vnd.openxmlformats-officedocument.presentationml.slide+xml"/>
  <Override PartName="/ppt/slides/slide503.xml" ContentType="application/vnd.openxmlformats-officedocument.presentationml.slide+xml"/>
  <Override PartName="/ppt/slides/slide648.xml" ContentType="application/vnd.openxmlformats-officedocument.presentationml.slide+xml"/>
  <Override PartName="/ppt/slides/slide834.xml" ContentType="application/vnd.openxmlformats-officedocument.presentationml.slide+xml"/>
  <Override PartName="/ppt/slides/slide979.xml" ContentType="application/vnd.openxmlformats-officedocument.presentationml.slide+xml"/>
  <Override PartName="/ppt/slides/slide156.xml" ContentType="application/vnd.openxmlformats-officedocument.presentationml.slide+xml"/>
  <Override PartName="/ppt/slides/slide342.xml" ContentType="application/vnd.openxmlformats-officedocument.presentationml.slide+xml"/>
  <Override PartName="/ppt/slides/slide487.xml" ContentType="application/vnd.openxmlformats-officedocument.presentationml.slide+xml"/>
  <Override PartName="/ppt/slides/slide673.xml" ContentType="application/vnd.openxmlformats-officedocument.presentationml.slide+xml"/>
  <Override PartName="/ppt/slides/slide1003.xml" ContentType="application/vnd.openxmlformats-officedocument.presentationml.slide+xml"/>
  <Override PartName="/ppt/slides/slide181.xml" ContentType="application/vnd.openxmlformats-officedocument.presentationml.slide+xml"/>
  <Override PartName="/ppt/slides/slide418.xml" ContentType="application/vnd.openxmlformats-officedocument.presentationml.slide+xml"/>
  <Override PartName="/ppt/notesSlides/notesSlide5.xml" ContentType="application/vnd.openxmlformats-officedocument.presentationml.notesSlide+xml"/>
  <Override PartName="/ppt/slides/slide39.xml" ContentType="application/vnd.openxmlformats-officedocument.presentationml.slide+xml"/>
  <Override PartName="/ppt/slides/slide257.xml" ContentType="application/vnd.openxmlformats-officedocument.presentationml.slide+xml"/>
  <Override PartName="/ppt/slides/slide604.xml" ContentType="application/vnd.openxmlformats-officedocument.presentationml.slide+xml"/>
  <Override PartName="/ppt/slides/slide749.xml" ContentType="application/vnd.openxmlformats-officedocument.presentationml.slide+xml"/>
  <Override PartName="/ppt/slides/slide935.xml" ContentType="application/vnd.openxmlformats-officedocument.presentationml.slide+xml"/>
  <Override PartName="/ppt/slides/slide64.xml" ContentType="application/vnd.openxmlformats-officedocument.presentationml.slide+xml"/>
  <Override PartName="/ppt/slides/slide112.xml" ContentType="application/vnd.openxmlformats-officedocument.presentationml.slide+xml"/>
  <Override PartName="/ppt/slides/slide443.xml" ContentType="application/vnd.openxmlformats-officedocument.presentationml.slide+xml"/>
  <Override PartName="/ppt/slides/slide588.xml" ContentType="application/vnd.openxmlformats-officedocument.presentationml.slide+xml"/>
  <Override PartName="/ppt/slides/slide774.xml" ContentType="application/vnd.openxmlformats-officedocument.presentationml.slide+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96" r:id="rId1"/>
    <p:sldMasterId id="2147483732" r:id="rId2"/>
    <p:sldMasterId id="2147483720" r:id="rId3"/>
  </p:sldMasterIdLst>
  <p:notesMasterIdLst>
    <p:notesMasterId r:id="rId1057"/>
  </p:notesMasterIdLst>
  <p:handoutMasterIdLst>
    <p:handoutMasterId r:id="rId1058"/>
  </p:handoutMasterIdLst>
  <p:sldIdLst>
    <p:sldId id="1330" r:id="rId4"/>
    <p:sldId id="1333" r:id="rId5"/>
    <p:sldId id="1334" r:id="rId6"/>
    <p:sldId id="2406" r:id="rId7"/>
    <p:sldId id="2407" r:id="rId8"/>
    <p:sldId id="2408" r:id="rId9"/>
    <p:sldId id="2409" r:id="rId10"/>
    <p:sldId id="2410" r:id="rId11"/>
    <p:sldId id="2411" r:id="rId12"/>
    <p:sldId id="2412" r:id="rId13"/>
    <p:sldId id="2413" r:id="rId14"/>
    <p:sldId id="2414" r:id="rId15"/>
    <p:sldId id="2415" r:id="rId16"/>
    <p:sldId id="2416" r:id="rId17"/>
    <p:sldId id="2417" r:id="rId18"/>
    <p:sldId id="2418" r:id="rId19"/>
    <p:sldId id="2419" r:id="rId20"/>
    <p:sldId id="2420" r:id="rId21"/>
    <p:sldId id="2421" r:id="rId22"/>
    <p:sldId id="2422" r:id="rId23"/>
    <p:sldId id="2423" r:id="rId24"/>
    <p:sldId id="2424" r:id="rId25"/>
    <p:sldId id="2425" r:id="rId26"/>
    <p:sldId id="2426" r:id="rId27"/>
    <p:sldId id="2427" r:id="rId28"/>
    <p:sldId id="2428" r:id="rId29"/>
    <p:sldId id="2429" r:id="rId30"/>
    <p:sldId id="2430" r:id="rId31"/>
    <p:sldId id="2431" r:id="rId32"/>
    <p:sldId id="2432" r:id="rId33"/>
    <p:sldId id="2433" r:id="rId34"/>
    <p:sldId id="2434" r:id="rId35"/>
    <p:sldId id="2435" r:id="rId36"/>
    <p:sldId id="2436" r:id="rId37"/>
    <p:sldId id="2437" r:id="rId38"/>
    <p:sldId id="2438" r:id="rId39"/>
    <p:sldId id="2439" r:id="rId40"/>
    <p:sldId id="2440" r:id="rId41"/>
    <p:sldId id="2441" r:id="rId42"/>
    <p:sldId id="2442" r:id="rId43"/>
    <p:sldId id="2443" r:id="rId44"/>
    <p:sldId id="2444" r:id="rId45"/>
    <p:sldId id="2445" r:id="rId46"/>
    <p:sldId id="2446" r:id="rId47"/>
    <p:sldId id="2447" r:id="rId48"/>
    <p:sldId id="2448" r:id="rId49"/>
    <p:sldId id="2449" r:id="rId50"/>
    <p:sldId id="2450" r:id="rId51"/>
    <p:sldId id="2451" r:id="rId52"/>
    <p:sldId id="2452" r:id="rId53"/>
    <p:sldId id="2453" r:id="rId54"/>
    <p:sldId id="2454" r:id="rId55"/>
    <p:sldId id="2455" r:id="rId56"/>
    <p:sldId id="2456" r:id="rId57"/>
    <p:sldId id="2457" r:id="rId58"/>
    <p:sldId id="2458" r:id="rId59"/>
    <p:sldId id="2459" r:id="rId60"/>
    <p:sldId id="2460" r:id="rId61"/>
    <p:sldId id="2461" r:id="rId62"/>
    <p:sldId id="2462" r:id="rId63"/>
    <p:sldId id="2463" r:id="rId64"/>
    <p:sldId id="2464" r:id="rId65"/>
    <p:sldId id="2465" r:id="rId66"/>
    <p:sldId id="2466" r:id="rId67"/>
    <p:sldId id="2467" r:id="rId68"/>
    <p:sldId id="2468" r:id="rId69"/>
    <p:sldId id="2469" r:id="rId70"/>
    <p:sldId id="2470" r:id="rId71"/>
    <p:sldId id="2471" r:id="rId72"/>
    <p:sldId id="2472" r:id="rId73"/>
    <p:sldId id="2473" r:id="rId74"/>
    <p:sldId id="2474" r:id="rId75"/>
    <p:sldId id="2475" r:id="rId76"/>
    <p:sldId id="2476" r:id="rId77"/>
    <p:sldId id="2477" r:id="rId78"/>
    <p:sldId id="2478" r:id="rId79"/>
    <p:sldId id="2479" r:id="rId80"/>
    <p:sldId id="2480" r:id="rId81"/>
    <p:sldId id="2481" r:id="rId82"/>
    <p:sldId id="2482" r:id="rId83"/>
    <p:sldId id="2483" r:id="rId84"/>
    <p:sldId id="2484" r:id="rId85"/>
    <p:sldId id="2485" r:id="rId86"/>
    <p:sldId id="2486" r:id="rId87"/>
    <p:sldId id="2487" r:id="rId88"/>
    <p:sldId id="2488" r:id="rId89"/>
    <p:sldId id="2489" r:id="rId90"/>
    <p:sldId id="2490" r:id="rId91"/>
    <p:sldId id="2491" r:id="rId92"/>
    <p:sldId id="2492" r:id="rId93"/>
    <p:sldId id="2493" r:id="rId94"/>
    <p:sldId id="2494" r:id="rId95"/>
    <p:sldId id="2495" r:id="rId96"/>
    <p:sldId id="2496" r:id="rId97"/>
    <p:sldId id="2497" r:id="rId98"/>
    <p:sldId id="2498" r:id="rId99"/>
    <p:sldId id="2499" r:id="rId100"/>
    <p:sldId id="2500" r:id="rId101"/>
    <p:sldId id="2501" r:id="rId102"/>
    <p:sldId id="2502" r:id="rId103"/>
    <p:sldId id="2503" r:id="rId104"/>
    <p:sldId id="2504" r:id="rId105"/>
    <p:sldId id="2505" r:id="rId106"/>
    <p:sldId id="2506" r:id="rId107"/>
    <p:sldId id="2507" r:id="rId108"/>
    <p:sldId id="2508" r:id="rId109"/>
    <p:sldId id="2509" r:id="rId110"/>
    <p:sldId id="2510" r:id="rId111"/>
    <p:sldId id="2511" r:id="rId112"/>
    <p:sldId id="2512" r:id="rId113"/>
    <p:sldId id="2513" r:id="rId114"/>
    <p:sldId id="2514" r:id="rId115"/>
    <p:sldId id="2515" r:id="rId116"/>
    <p:sldId id="2516" r:id="rId117"/>
    <p:sldId id="2517" r:id="rId118"/>
    <p:sldId id="2518" r:id="rId119"/>
    <p:sldId id="2519" r:id="rId120"/>
    <p:sldId id="2520" r:id="rId121"/>
    <p:sldId id="2521" r:id="rId122"/>
    <p:sldId id="2522" r:id="rId123"/>
    <p:sldId id="2523" r:id="rId124"/>
    <p:sldId id="2524" r:id="rId125"/>
    <p:sldId id="2525" r:id="rId126"/>
    <p:sldId id="2526" r:id="rId127"/>
    <p:sldId id="2527" r:id="rId128"/>
    <p:sldId id="2528" r:id="rId129"/>
    <p:sldId id="2529" r:id="rId130"/>
    <p:sldId id="2530" r:id="rId131"/>
    <p:sldId id="1462" r:id="rId132"/>
    <p:sldId id="1463" r:id="rId133"/>
    <p:sldId id="1464" r:id="rId134"/>
    <p:sldId id="1465" r:id="rId135"/>
    <p:sldId id="1466" r:id="rId136"/>
    <p:sldId id="1467" r:id="rId137"/>
    <p:sldId id="1468" r:id="rId138"/>
    <p:sldId id="1469" r:id="rId139"/>
    <p:sldId id="1470" r:id="rId140"/>
    <p:sldId id="1471" r:id="rId141"/>
    <p:sldId id="1472" r:id="rId142"/>
    <p:sldId id="1473" r:id="rId143"/>
    <p:sldId id="1474" r:id="rId144"/>
    <p:sldId id="1475" r:id="rId145"/>
    <p:sldId id="1476" r:id="rId146"/>
    <p:sldId id="1477" r:id="rId147"/>
    <p:sldId id="1478" r:id="rId148"/>
    <p:sldId id="1479" r:id="rId149"/>
    <p:sldId id="1480" r:id="rId150"/>
    <p:sldId id="1481" r:id="rId151"/>
    <p:sldId id="1482" r:id="rId152"/>
    <p:sldId id="1483" r:id="rId153"/>
    <p:sldId id="1484" r:id="rId154"/>
    <p:sldId id="1485" r:id="rId155"/>
    <p:sldId id="1486" r:id="rId156"/>
    <p:sldId id="1487" r:id="rId157"/>
    <p:sldId id="1488" r:id="rId158"/>
    <p:sldId id="1489" r:id="rId159"/>
    <p:sldId id="1490" r:id="rId160"/>
    <p:sldId id="1491" r:id="rId161"/>
    <p:sldId id="1492" r:id="rId162"/>
    <p:sldId id="1493" r:id="rId163"/>
    <p:sldId id="1494" r:id="rId164"/>
    <p:sldId id="1495" r:id="rId165"/>
    <p:sldId id="1496" r:id="rId166"/>
    <p:sldId id="1497" r:id="rId167"/>
    <p:sldId id="1498" r:id="rId168"/>
    <p:sldId id="1499" r:id="rId169"/>
    <p:sldId id="1500" r:id="rId170"/>
    <p:sldId id="1501" r:id="rId171"/>
    <p:sldId id="1502" r:id="rId172"/>
    <p:sldId id="1503" r:id="rId173"/>
    <p:sldId id="1504" r:id="rId174"/>
    <p:sldId id="1505" r:id="rId175"/>
    <p:sldId id="1506" r:id="rId176"/>
    <p:sldId id="1507" r:id="rId177"/>
    <p:sldId id="1508" r:id="rId178"/>
    <p:sldId id="1509" r:id="rId179"/>
    <p:sldId id="1510" r:id="rId180"/>
    <p:sldId id="1511" r:id="rId181"/>
    <p:sldId id="1512" r:id="rId182"/>
    <p:sldId id="1513" r:id="rId183"/>
    <p:sldId id="1514" r:id="rId184"/>
    <p:sldId id="1515" r:id="rId185"/>
    <p:sldId id="1516" r:id="rId186"/>
    <p:sldId id="1517" r:id="rId187"/>
    <p:sldId id="1518" r:id="rId188"/>
    <p:sldId id="1519" r:id="rId189"/>
    <p:sldId id="1520" r:id="rId190"/>
    <p:sldId id="1521" r:id="rId191"/>
    <p:sldId id="1522" r:id="rId192"/>
    <p:sldId id="1523" r:id="rId193"/>
    <p:sldId id="1524" r:id="rId194"/>
    <p:sldId id="1525" r:id="rId195"/>
    <p:sldId id="1526" r:id="rId196"/>
    <p:sldId id="1527" r:id="rId197"/>
    <p:sldId id="1528" r:id="rId198"/>
    <p:sldId id="1529" r:id="rId199"/>
    <p:sldId id="1530" r:id="rId200"/>
    <p:sldId id="1531" r:id="rId201"/>
    <p:sldId id="1532" r:id="rId202"/>
    <p:sldId id="1533" r:id="rId203"/>
    <p:sldId id="1534" r:id="rId204"/>
    <p:sldId id="1535" r:id="rId205"/>
    <p:sldId id="1536" r:id="rId206"/>
    <p:sldId id="1537" r:id="rId207"/>
    <p:sldId id="1538" r:id="rId208"/>
    <p:sldId id="1539" r:id="rId209"/>
    <p:sldId id="1540" r:id="rId210"/>
    <p:sldId id="1541" r:id="rId211"/>
    <p:sldId id="1543" r:id="rId212"/>
    <p:sldId id="1544" r:id="rId213"/>
    <p:sldId id="1545" r:id="rId214"/>
    <p:sldId id="1546" r:id="rId215"/>
    <p:sldId id="1547" r:id="rId216"/>
    <p:sldId id="1548" r:id="rId217"/>
    <p:sldId id="1549" r:id="rId218"/>
    <p:sldId id="1550" r:id="rId219"/>
    <p:sldId id="1551" r:id="rId220"/>
    <p:sldId id="1552" r:id="rId221"/>
    <p:sldId id="1553" r:id="rId222"/>
    <p:sldId id="1554" r:id="rId223"/>
    <p:sldId id="1555" r:id="rId224"/>
    <p:sldId id="1556" r:id="rId225"/>
    <p:sldId id="1557" r:id="rId226"/>
    <p:sldId id="1558" r:id="rId227"/>
    <p:sldId id="1559" r:id="rId228"/>
    <p:sldId id="1560" r:id="rId229"/>
    <p:sldId id="1561" r:id="rId230"/>
    <p:sldId id="1562" r:id="rId231"/>
    <p:sldId id="1563" r:id="rId232"/>
    <p:sldId id="1564" r:id="rId233"/>
    <p:sldId id="1565" r:id="rId234"/>
    <p:sldId id="1566" r:id="rId235"/>
    <p:sldId id="1567" r:id="rId236"/>
    <p:sldId id="1568" r:id="rId237"/>
    <p:sldId id="1569" r:id="rId238"/>
    <p:sldId id="1570" r:id="rId239"/>
    <p:sldId id="1571" r:id="rId240"/>
    <p:sldId id="1572" r:id="rId241"/>
    <p:sldId id="1573" r:id="rId242"/>
    <p:sldId id="1574" r:id="rId243"/>
    <p:sldId id="1575" r:id="rId244"/>
    <p:sldId id="1576" r:id="rId245"/>
    <p:sldId id="1577" r:id="rId246"/>
    <p:sldId id="1578" r:id="rId247"/>
    <p:sldId id="1579" r:id="rId248"/>
    <p:sldId id="1580" r:id="rId249"/>
    <p:sldId id="1581" r:id="rId250"/>
    <p:sldId id="1582" r:id="rId251"/>
    <p:sldId id="1583" r:id="rId252"/>
    <p:sldId id="1584" r:id="rId253"/>
    <p:sldId id="1585" r:id="rId254"/>
    <p:sldId id="1586" r:id="rId255"/>
    <p:sldId id="1587" r:id="rId256"/>
    <p:sldId id="1588" r:id="rId257"/>
    <p:sldId id="1589" r:id="rId258"/>
    <p:sldId id="1590" r:id="rId259"/>
    <p:sldId id="1591" r:id="rId260"/>
    <p:sldId id="1592" r:id="rId261"/>
    <p:sldId id="1593" r:id="rId262"/>
    <p:sldId id="1594" r:id="rId263"/>
    <p:sldId id="1595" r:id="rId264"/>
    <p:sldId id="1596" r:id="rId265"/>
    <p:sldId id="1597" r:id="rId266"/>
    <p:sldId id="1598" r:id="rId267"/>
    <p:sldId id="1599" r:id="rId268"/>
    <p:sldId id="1600" r:id="rId269"/>
    <p:sldId id="1601" r:id="rId270"/>
    <p:sldId id="1602" r:id="rId271"/>
    <p:sldId id="1603" r:id="rId272"/>
    <p:sldId id="1604" r:id="rId273"/>
    <p:sldId id="1605" r:id="rId274"/>
    <p:sldId id="1606" r:id="rId275"/>
    <p:sldId id="1607" r:id="rId276"/>
    <p:sldId id="1608" r:id="rId277"/>
    <p:sldId id="1609" r:id="rId278"/>
    <p:sldId id="1610" r:id="rId279"/>
    <p:sldId id="1611" r:id="rId280"/>
    <p:sldId id="1612" r:id="rId281"/>
    <p:sldId id="1613" r:id="rId282"/>
    <p:sldId id="1614" r:id="rId283"/>
    <p:sldId id="1615" r:id="rId284"/>
    <p:sldId id="1616" r:id="rId285"/>
    <p:sldId id="1617" r:id="rId286"/>
    <p:sldId id="1618" r:id="rId287"/>
    <p:sldId id="1619" r:id="rId288"/>
    <p:sldId id="1620" r:id="rId289"/>
    <p:sldId id="1621" r:id="rId290"/>
    <p:sldId id="1622" r:id="rId291"/>
    <p:sldId id="1623" r:id="rId292"/>
    <p:sldId id="1624" r:id="rId293"/>
    <p:sldId id="1625" r:id="rId294"/>
    <p:sldId id="1626" r:id="rId295"/>
    <p:sldId id="1627" r:id="rId296"/>
    <p:sldId id="1628" r:id="rId297"/>
    <p:sldId id="1629" r:id="rId298"/>
    <p:sldId id="1630" r:id="rId299"/>
    <p:sldId id="1631" r:id="rId300"/>
    <p:sldId id="1632" r:id="rId301"/>
    <p:sldId id="1633" r:id="rId302"/>
    <p:sldId id="1634" r:id="rId303"/>
    <p:sldId id="1635" r:id="rId304"/>
    <p:sldId id="1636" r:id="rId305"/>
    <p:sldId id="1637" r:id="rId306"/>
    <p:sldId id="1638" r:id="rId307"/>
    <p:sldId id="1639" r:id="rId308"/>
    <p:sldId id="1640" r:id="rId309"/>
    <p:sldId id="1641" r:id="rId310"/>
    <p:sldId id="1642" r:id="rId311"/>
    <p:sldId id="1643" r:id="rId312"/>
    <p:sldId id="1644" r:id="rId313"/>
    <p:sldId id="1645" r:id="rId314"/>
    <p:sldId id="1646" r:id="rId315"/>
    <p:sldId id="1647" r:id="rId316"/>
    <p:sldId id="1648" r:id="rId317"/>
    <p:sldId id="1649" r:id="rId318"/>
    <p:sldId id="1650" r:id="rId319"/>
    <p:sldId id="1651" r:id="rId320"/>
    <p:sldId id="1652" r:id="rId321"/>
    <p:sldId id="1653" r:id="rId322"/>
    <p:sldId id="1654" r:id="rId323"/>
    <p:sldId id="1655" r:id="rId324"/>
    <p:sldId id="1656" r:id="rId325"/>
    <p:sldId id="1657" r:id="rId326"/>
    <p:sldId id="1658" r:id="rId327"/>
    <p:sldId id="1659" r:id="rId328"/>
    <p:sldId id="1660" r:id="rId329"/>
    <p:sldId id="1661" r:id="rId330"/>
    <p:sldId id="1662" r:id="rId331"/>
    <p:sldId id="1663" r:id="rId332"/>
    <p:sldId id="1664" r:id="rId333"/>
    <p:sldId id="1665" r:id="rId334"/>
    <p:sldId id="1666" r:id="rId335"/>
    <p:sldId id="1667" r:id="rId336"/>
    <p:sldId id="1668" r:id="rId337"/>
    <p:sldId id="1669" r:id="rId338"/>
    <p:sldId id="1670" r:id="rId339"/>
    <p:sldId id="1671" r:id="rId340"/>
    <p:sldId id="1672" r:id="rId341"/>
    <p:sldId id="1673" r:id="rId342"/>
    <p:sldId id="1674" r:id="rId343"/>
    <p:sldId id="1675" r:id="rId344"/>
    <p:sldId id="1676" r:id="rId345"/>
    <p:sldId id="1677" r:id="rId346"/>
    <p:sldId id="1678" r:id="rId347"/>
    <p:sldId id="1679" r:id="rId348"/>
    <p:sldId id="1680" r:id="rId349"/>
    <p:sldId id="1681" r:id="rId350"/>
    <p:sldId id="1682" r:id="rId351"/>
    <p:sldId id="1683" r:id="rId352"/>
    <p:sldId id="1684" r:id="rId353"/>
    <p:sldId id="1685" r:id="rId354"/>
    <p:sldId id="1686" r:id="rId355"/>
    <p:sldId id="1687" r:id="rId356"/>
    <p:sldId id="1688" r:id="rId357"/>
    <p:sldId id="1689" r:id="rId358"/>
    <p:sldId id="1690" r:id="rId359"/>
    <p:sldId id="1691" r:id="rId360"/>
    <p:sldId id="1692" r:id="rId361"/>
    <p:sldId id="1693" r:id="rId362"/>
    <p:sldId id="1694" r:id="rId363"/>
    <p:sldId id="1695" r:id="rId364"/>
    <p:sldId id="1696" r:id="rId365"/>
    <p:sldId id="1697" r:id="rId366"/>
    <p:sldId id="1698" r:id="rId367"/>
    <p:sldId id="1699" r:id="rId368"/>
    <p:sldId id="1700" r:id="rId369"/>
    <p:sldId id="1701" r:id="rId370"/>
    <p:sldId id="1702" r:id="rId371"/>
    <p:sldId id="1703" r:id="rId372"/>
    <p:sldId id="1704" r:id="rId373"/>
    <p:sldId id="1705" r:id="rId374"/>
    <p:sldId id="1706" r:id="rId375"/>
    <p:sldId id="1707" r:id="rId376"/>
    <p:sldId id="1708" r:id="rId377"/>
    <p:sldId id="1709" r:id="rId378"/>
    <p:sldId id="1710" r:id="rId379"/>
    <p:sldId id="1711" r:id="rId380"/>
    <p:sldId id="1712" r:id="rId381"/>
    <p:sldId id="1713" r:id="rId382"/>
    <p:sldId id="1714" r:id="rId383"/>
    <p:sldId id="1715" r:id="rId384"/>
    <p:sldId id="1716" r:id="rId385"/>
    <p:sldId id="1717" r:id="rId386"/>
    <p:sldId id="1718" r:id="rId387"/>
    <p:sldId id="1719" r:id="rId388"/>
    <p:sldId id="1720" r:id="rId389"/>
    <p:sldId id="1721" r:id="rId390"/>
    <p:sldId id="1722" r:id="rId391"/>
    <p:sldId id="1723" r:id="rId392"/>
    <p:sldId id="1724" r:id="rId393"/>
    <p:sldId id="1725" r:id="rId394"/>
    <p:sldId id="1726" r:id="rId395"/>
    <p:sldId id="1727" r:id="rId396"/>
    <p:sldId id="1728" r:id="rId397"/>
    <p:sldId id="1729" r:id="rId398"/>
    <p:sldId id="1730" r:id="rId399"/>
    <p:sldId id="1731" r:id="rId400"/>
    <p:sldId id="1732" r:id="rId401"/>
    <p:sldId id="1733" r:id="rId402"/>
    <p:sldId id="1734" r:id="rId403"/>
    <p:sldId id="1735" r:id="rId404"/>
    <p:sldId id="1736" r:id="rId405"/>
    <p:sldId id="1737" r:id="rId406"/>
    <p:sldId id="1738" r:id="rId407"/>
    <p:sldId id="1739" r:id="rId408"/>
    <p:sldId id="2531" r:id="rId409"/>
    <p:sldId id="2532" r:id="rId410"/>
    <p:sldId id="2533" r:id="rId411"/>
    <p:sldId id="2534" r:id="rId412"/>
    <p:sldId id="2535" r:id="rId413"/>
    <p:sldId id="2536" r:id="rId414"/>
    <p:sldId id="2537" r:id="rId415"/>
    <p:sldId id="2538" r:id="rId416"/>
    <p:sldId id="2539" r:id="rId417"/>
    <p:sldId id="2540" r:id="rId418"/>
    <p:sldId id="2541" r:id="rId419"/>
    <p:sldId id="2542" r:id="rId420"/>
    <p:sldId id="2543" r:id="rId421"/>
    <p:sldId id="2544" r:id="rId422"/>
    <p:sldId id="2545" r:id="rId423"/>
    <p:sldId id="2546" r:id="rId424"/>
    <p:sldId id="2547" r:id="rId425"/>
    <p:sldId id="2548" r:id="rId426"/>
    <p:sldId id="2549" r:id="rId427"/>
    <p:sldId id="2550" r:id="rId428"/>
    <p:sldId id="2551" r:id="rId429"/>
    <p:sldId id="2552" r:id="rId430"/>
    <p:sldId id="2553" r:id="rId431"/>
    <p:sldId id="2554" r:id="rId432"/>
    <p:sldId id="2555" r:id="rId433"/>
    <p:sldId id="2556" r:id="rId434"/>
    <p:sldId id="2557" r:id="rId435"/>
    <p:sldId id="2558" r:id="rId436"/>
    <p:sldId id="2559" r:id="rId437"/>
    <p:sldId id="2560" r:id="rId438"/>
    <p:sldId id="2561" r:id="rId439"/>
    <p:sldId id="2562" r:id="rId440"/>
    <p:sldId id="2563" r:id="rId441"/>
    <p:sldId id="2564" r:id="rId442"/>
    <p:sldId id="2565" r:id="rId443"/>
    <p:sldId id="2566" r:id="rId444"/>
    <p:sldId id="2567" r:id="rId445"/>
    <p:sldId id="2568" r:id="rId446"/>
    <p:sldId id="2569" r:id="rId447"/>
    <p:sldId id="2570" r:id="rId448"/>
    <p:sldId id="2571" r:id="rId449"/>
    <p:sldId id="2572" r:id="rId450"/>
    <p:sldId id="2573" r:id="rId451"/>
    <p:sldId id="2574" r:id="rId452"/>
    <p:sldId id="2575" r:id="rId453"/>
    <p:sldId id="2576" r:id="rId454"/>
    <p:sldId id="2577" r:id="rId455"/>
    <p:sldId id="2578" r:id="rId456"/>
    <p:sldId id="2579" r:id="rId457"/>
    <p:sldId id="2580" r:id="rId458"/>
    <p:sldId id="2581" r:id="rId459"/>
    <p:sldId id="2582" r:id="rId460"/>
    <p:sldId id="2583" r:id="rId461"/>
    <p:sldId id="2584" r:id="rId462"/>
    <p:sldId id="2585" r:id="rId463"/>
    <p:sldId id="2586" r:id="rId464"/>
    <p:sldId id="2587" r:id="rId465"/>
    <p:sldId id="2588" r:id="rId466"/>
    <p:sldId id="2589" r:id="rId467"/>
    <p:sldId id="2590" r:id="rId468"/>
    <p:sldId id="2591" r:id="rId469"/>
    <p:sldId id="2592" r:id="rId470"/>
    <p:sldId id="2593" r:id="rId471"/>
    <p:sldId id="2594" r:id="rId472"/>
    <p:sldId id="2595" r:id="rId473"/>
    <p:sldId id="2596" r:id="rId474"/>
    <p:sldId id="2597" r:id="rId475"/>
    <p:sldId id="2598" r:id="rId476"/>
    <p:sldId id="2599" r:id="rId477"/>
    <p:sldId id="2600" r:id="rId478"/>
    <p:sldId id="2601" r:id="rId479"/>
    <p:sldId id="2602" r:id="rId480"/>
    <p:sldId id="2603" r:id="rId481"/>
    <p:sldId id="2604" r:id="rId482"/>
    <p:sldId id="2605" r:id="rId483"/>
    <p:sldId id="2606" r:id="rId484"/>
    <p:sldId id="2607" r:id="rId485"/>
    <p:sldId id="2608" r:id="rId486"/>
    <p:sldId id="2609" r:id="rId487"/>
    <p:sldId id="2610" r:id="rId488"/>
    <p:sldId id="2611" r:id="rId489"/>
    <p:sldId id="2612" r:id="rId490"/>
    <p:sldId id="2613" r:id="rId491"/>
    <p:sldId id="2614" r:id="rId492"/>
    <p:sldId id="2615" r:id="rId493"/>
    <p:sldId id="2616" r:id="rId494"/>
    <p:sldId id="2617" r:id="rId495"/>
    <p:sldId id="2618" r:id="rId496"/>
    <p:sldId id="2619" r:id="rId497"/>
    <p:sldId id="2620" r:id="rId498"/>
    <p:sldId id="2621" r:id="rId499"/>
    <p:sldId id="2622" r:id="rId500"/>
    <p:sldId id="2623" r:id="rId501"/>
    <p:sldId id="2624" r:id="rId502"/>
    <p:sldId id="2625" r:id="rId503"/>
    <p:sldId id="2626" r:id="rId504"/>
    <p:sldId id="2627" r:id="rId505"/>
    <p:sldId id="2628" r:id="rId506"/>
    <p:sldId id="2629" r:id="rId507"/>
    <p:sldId id="2630" r:id="rId508"/>
    <p:sldId id="2631" r:id="rId509"/>
    <p:sldId id="2632" r:id="rId510"/>
    <p:sldId id="2633" r:id="rId511"/>
    <p:sldId id="2634" r:id="rId512"/>
    <p:sldId id="2635" r:id="rId513"/>
    <p:sldId id="2636" r:id="rId514"/>
    <p:sldId id="2637" r:id="rId515"/>
    <p:sldId id="2638" r:id="rId516"/>
    <p:sldId id="2639" r:id="rId517"/>
    <p:sldId id="2640" r:id="rId518"/>
    <p:sldId id="2641" r:id="rId519"/>
    <p:sldId id="2642" r:id="rId520"/>
    <p:sldId id="2643" r:id="rId521"/>
    <p:sldId id="2644" r:id="rId522"/>
    <p:sldId id="2645" r:id="rId523"/>
    <p:sldId id="2646" r:id="rId524"/>
    <p:sldId id="2647" r:id="rId525"/>
    <p:sldId id="2648" r:id="rId526"/>
    <p:sldId id="2649" r:id="rId527"/>
    <p:sldId id="2650" r:id="rId528"/>
    <p:sldId id="2651" r:id="rId529"/>
    <p:sldId id="2652" r:id="rId530"/>
    <p:sldId id="2653" r:id="rId531"/>
    <p:sldId id="2654" r:id="rId532"/>
    <p:sldId id="2655" r:id="rId533"/>
    <p:sldId id="2656" r:id="rId534"/>
    <p:sldId id="2657" r:id="rId535"/>
    <p:sldId id="2658" r:id="rId536"/>
    <p:sldId id="2659" r:id="rId537"/>
    <p:sldId id="2660" r:id="rId538"/>
    <p:sldId id="2661" r:id="rId539"/>
    <p:sldId id="2662" r:id="rId540"/>
    <p:sldId id="2663" r:id="rId541"/>
    <p:sldId id="2664" r:id="rId542"/>
    <p:sldId id="1874" r:id="rId543"/>
    <p:sldId id="1875" r:id="rId544"/>
    <p:sldId id="1876" r:id="rId545"/>
    <p:sldId id="1877" r:id="rId546"/>
    <p:sldId id="1878" r:id="rId547"/>
    <p:sldId id="1879" r:id="rId548"/>
    <p:sldId id="1880" r:id="rId549"/>
    <p:sldId id="1881" r:id="rId550"/>
    <p:sldId id="1882" r:id="rId551"/>
    <p:sldId id="1883" r:id="rId552"/>
    <p:sldId id="1884" r:id="rId553"/>
    <p:sldId id="1885" r:id="rId554"/>
    <p:sldId id="1886" r:id="rId555"/>
    <p:sldId id="1887" r:id="rId556"/>
    <p:sldId id="1888" r:id="rId557"/>
    <p:sldId id="1889" r:id="rId558"/>
    <p:sldId id="1890" r:id="rId559"/>
    <p:sldId id="1891" r:id="rId560"/>
    <p:sldId id="1892" r:id="rId561"/>
    <p:sldId id="1893" r:id="rId562"/>
    <p:sldId id="1894" r:id="rId563"/>
    <p:sldId id="1895" r:id="rId564"/>
    <p:sldId id="1896" r:id="rId565"/>
    <p:sldId id="1897" r:id="rId566"/>
    <p:sldId id="1898" r:id="rId567"/>
    <p:sldId id="1899" r:id="rId568"/>
    <p:sldId id="1900" r:id="rId569"/>
    <p:sldId id="1901" r:id="rId570"/>
    <p:sldId id="1902" r:id="rId571"/>
    <p:sldId id="1903" r:id="rId572"/>
    <p:sldId id="1904" r:id="rId573"/>
    <p:sldId id="1905" r:id="rId574"/>
    <p:sldId id="1906" r:id="rId575"/>
    <p:sldId id="1907" r:id="rId576"/>
    <p:sldId id="1908" r:id="rId577"/>
    <p:sldId id="1909" r:id="rId578"/>
    <p:sldId id="1910" r:id="rId579"/>
    <p:sldId id="1911" r:id="rId580"/>
    <p:sldId id="1912" r:id="rId581"/>
    <p:sldId id="1913" r:id="rId582"/>
    <p:sldId id="1914" r:id="rId583"/>
    <p:sldId id="1915" r:id="rId584"/>
    <p:sldId id="1916" r:id="rId585"/>
    <p:sldId id="1917" r:id="rId586"/>
    <p:sldId id="1918" r:id="rId587"/>
    <p:sldId id="1919" r:id="rId588"/>
    <p:sldId id="1920" r:id="rId589"/>
    <p:sldId id="1921" r:id="rId590"/>
    <p:sldId id="1922" r:id="rId591"/>
    <p:sldId id="1923" r:id="rId592"/>
    <p:sldId id="1924" r:id="rId593"/>
    <p:sldId id="1925" r:id="rId594"/>
    <p:sldId id="1926" r:id="rId595"/>
    <p:sldId id="1927" r:id="rId596"/>
    <p:sldId id="1928" r:id="rId597"/>
    <p:sldId id="1929" r:id="rId598"/>
    <p:sldId id="1930" r:id="rId599"/>
    <p:sldId id="1931" r:id="rId600"/>
    <p:sldId id="1932" r:id="rId601"/>
    <p:sldId id="1933" r:id="rId602"/>
    <p:sldId id="1934" r:id="rId603"/>
    <p:sldId id="1935" r:id="rId604"/>
    <p:sldId id="1936" r:id="rId605"/>
    <p:sldId id="1937" r:id="rId606"/>
    <p:sldId id="1938" r:id="rId607"/>
    <p:sldId id="1939" r:id="rId608"/>
    <p:sldId id="1940" r:id="rId609"/>
    <p:sldId id="1941" r:id="rId610"/>
    <p:sldId id="1942" r:id="rId611"/>
    <p:sldId id="1943" r:id="rId612"/>
    <p:sldId id="1944" r:id="rId613"/>
    <p:sldId id="1945" r:id="rId614"/>
    <p:sldId id="1946" r:id="rId615"/>
    <p:sldId id="1947" r:id="rId616"/>
    <p:sldId id="1948" r:id="rId617"/>
    <p:sldId id="1949" r:id="rId618"/>
    <p:sldId id="1950" r:id="rId619"/>
    <p:sldId id="1952" r:id="rId620"/>
    <p:sldId id="1953" r:id="rId621"/>
    <p:sldId id="1954" r:id="rId622"/>
    <p:sldId id="1955" r:id="rId623"/>
    <p:sldId id="1956" r:id="rId624"/>
    <p:sldId id="1957" r:id="rId625"/>
    <p:sldId id="1958" r:id="rId626"/>
    <p:sldId id="1959" r:id="rId627"/>
    <p:sldId id="1960" r:id="rId628"/>
    <p:sldId id="1961" r:id="rId629"/>
    <p:sldId id="1962" r:id="rId630"/>
    <p:sldId id="1963" r:id="rId631"/>
    <p:sldId id="1964" r:id="rId632"/>
    <p:sldId id="1965" r:id="rId633"/>
    <p:sldId id="1966" r:id="rId634"/>
    <p:sldId id="1967" r:id="rId635"/>
    <p:sldId id="1968" r:id="rId636"/>
    <p:sldId id="1969" r:id="rId637"/>
    <p:sldId id="1970" r:id="rId638"/>
    <p:sldId id="1971" r:id="rId639"/>
    <p:sldId id="1972" r:id="rId640"/>
    <p:sldId id="1973" r:id="rId641"/>
    <p:sldId id="1974" r:id="rId642"/>
    <p:sldId id="1975" r:id="rId643"/>
    <p:sldId id="1976" r:id="rId644"/>
    <p:sldId id="1977" r:id="rId645"/>
    <p:sldId id="1978" r:id="rId646"/>
    <p:sldId id="1979" r:id="rId647"/>
    <p:sldId id="1980" r:id="rId648"/>
    <p:sldId id="1981" r:id="rId649"/>
    <p:sldId id="1982" r:id="rId650"/>
    <p:sldId id="1983" r:id="rId651"/>
    <p:sldId id="1984" r:id="rId652"/>
    <p:sldId id="1985" r:id="rId653"/>
    <p:sldId id="1986" r:id="rId654"/>
    <p:sldId id="1987" r:id="rId655"/>
    <p:sldId id="1988" r:id="rId656"/>
    <p:sldId id="1989" r:id="rId657"/>
    <p:sldId id="1990" r:id="rId658"/>
    <p:sldId id="1991" r:id="rId659"/>
    <p:sldId id="1992" r:id="rId660"/>
    <p:sldId id="1993" r:id="rId661"/>
    <p:sldId id="1994" r:id="rId662"/>
    <p:sldId id="1995" r:id="rId663"/>
    <p:sldId id="1996" r:id="rId664"/>
    <p:sldId id="1997" r:id="rId665"/>
    <p:sldId id="1998" r:id="rId666"/>
    <p:sldId id="1999" r:id="rId667"/>
    <p:sldId id="2000" r:id="rId668"/>
    <p:sldId id="2001" r:id="rId669"/>
    <p:sldId id="2002" r:id="rId670"/>
    <p:sldId id="2003" r:id="rId671"/>
    <p:sldId id="2004" r:id="rId672"/>
    <p:sldId id="2005" r:id="rId673"/>
    <p:sldId id="2006" r:id="rId674"/>
    <p:sldId id="2007" r:id="rId675"/>
    <p:sldId id="2008" r:id="rId676"/>
    <p:sldId id="2009" r:id="rId677"/>
    <p:sldId id="2010" r:id="rId678"/>
    <p:sldId id="2011" r:id="rId679"/>
    <p:sldId id="2012" r:id="rId680"/>
    <p:sldId id="2013" r:id="rId681"/>
    <p:sldId id="2014" r:id="rId682"/>
    <p:sldId id="2015" r:id="rId683"/>
    <p:sldId id="2016" r:id="rId684"/>
    <p:sldId id="2017" r:id="rId685"/>
    <p:sldId id="2018" r:id="rId686"/>
    <p:sldId id="2019" r:id="rId687"/>
    <p:sldId id="2020" r:id="rId688"/>
    <p:sldId id="2021" r:id="rId689"/>
    <p:sldId id="2022" r:id="rId690"/>
    <p:sldId id="2023" r:id="rId691"/>
    <p:sldId id="2024" r:id="rId692"/>
    <p:sldId id="2025" r:id="rId693"/>
    <p:sldId id="2026" r:id="rId694"/>
    <p:sldId id="2027" r:id="rId695"/>
    <p:sldId id="2028" r:id="rId696"/>
    <p:sldId id="2029" r:id="rId697"/>
    <p:sldId id="2030" r:id="rId698"/>
    <p:sldId id="2031" r:id="rId699"/>
    <p:sldId id="2032" r:id="rId700"/>
    <p:sldId id="2033" r:id="rId701"/>
    <p:sldId id="2034" r:id="rId702"/>
    <p:sldId id="2035" r:id="rId703"/>
    <p:sldId id="2036" r:id="rId704"/>
    <p:sldId id="2037" r:id="rId705"/>
    <p:sldId id="2038" r:id="rId706"/>
    <p:sldId id="2039" r:id="rId707"/>
    <p:sldId id="2040" r:id="rId708"/>
    <p:sldId id="2041" r:id="rId709"/>
    <p:sldId id="2042" r:id="rId710"/>
    <p:sldId id="2043" r:id="rId711"/>
    <p:sldId id="2044" r:id="rId712"/>
    <p:sldId id="2045" r:id="rId713"/>
    <p:sldId id="2046" r:id="rId714"/>
    <p:sldId id="2047" r:id="rId715"/>
    <p:sldId id="2048" r:id="rId716"/>
    <p:sldId id="2049" r:id="rId717"/>
    <p:sldId id="2050" r:id="rId718"/>
    <p:sldId id="2051" r:id="rId719"/>
    <p:sldId id="2052" r:id="rId720"/>
    <p:sldId id="2053" r:id="rId721"/>
    <p:sldId id="2054" r:id="rId722"/>
    <p:sldId id="2055" r:id="rId723"/>
    <p:sldId id="2056" r:id="rId724"/>
    <p:sldId id="2057" r:id="rId725"/>
    <p:sldId id="2058" r:id="rId726"/>
    <p:sldId id="2059" r:id="rId727"/>
    <p:sldId id="2060" r:id="rId728"/>
    <p:sldId id="2061" r:id="rId729"/>
    <p:sldId id="2062" r:id="rId730"/>
    <p:sldId id="2063" r:id="rId731"/>
    <p:sldId id="2064" r:id="rId732"/>
    <p:sldId id="2065" r:id="rId733"/>
    <p:sldId id="2066" r:id="rId734"/>
    <p:sldId id="2067" r:id="rId735"/>
    <p:sldId id="2068" r:id="rId736"/>
    <p:sldId id="2069" r:id="rId737"/>
    <p:sldId id="2070" r:id="rId738"/>
    <p:sldId id="2071" r:id="rId739"/>
    <p:sldId id="2072" r:id="rId740"/>
    <p:sldId id="2073" r:id="rId741"/>
    <p:sldId id="2074" r:id="rId742"/>
    <p:sldId id="2075" r:id="rId743"/>
    <p:sldId id="2076" r:id="rId744"/>
    <p:sldId id="2077" r:id="rId745"/>
    <p:sldId id="2078" r:id="rId746"/>
    <p:sldId id="2079" r:id="rId747"/>
    <p:sldId id="2080" r:id="rId748"/>
    <p:sldId id="2081" r:id="rId749"/>
    <p:sldId id="2082" r:id="rId750"/>
    <p:sldId id="2083" r:id="rId751"/>
    <p:sldId id="2084" r:id="rId752"/>
    <p:sldId id="2665" r:id="rId753"/>
    <p:sldId id="2086" r:id="rId754"/>
    <p:sldId id="2666" r:id="rId755"/>
    <p:sldId id="2088" r:id="rId756"/>
    <p:sldId id="2089" r:id="rId757"/>
    <p:sldId id="2090" r:id="rId758"/>
    <p:sldId id="2091" r:id="rId759"/>
    <p:sldId id="2092" r:id="rId760"/>
    <p:sldId id="2093" r:id="rId761"/>
    <p:sldId id="2094" r:id="rId762"/>
    <p:sldId id="2095" r:id="rId763"/>
    <p:sldId id="2096" r:id="rId764"/>
    <p:sldId id="2097" r:id="rId765"/>
    <p:sldId id="2098" r:id="rId766"/>
    <p:sldId id="2099" r:id="rId767"/>
    <p:sldId id="2101" r:id="rId768"/>
    <p:sldId id="2102" r:id="rId769"/>
    <p:sldId id="2103" r:id="rId770"/>
    <p:sldId id="2104" r:id="rId771"/>
    <p:sldId id="2105" r:id="rId772"/>
    <p:sldId id="2106" r:id="rId773"/>
    <p:sldId id="2107" r:id="rId774"/>
    <p:sldId id="2108" r:id="rId775"/>
    <p:sldId id="2109" r:id="rId776"/>
    <p:sldId id="2110" r:id="rId777"/>
    <p:sldId id="2111" r:id="rId778"/>
    <p:sldId id="2112" r:id="rId779"/>
    <p:sldId id="2113" r:id="rId780"/>
    <p:sldId id="2114" r:id="rId781"/>
    <p:sldId id="2116" r:id="rId782"/>
    <p:sldId id="2117" r:id="rId783"/>
    <p:sldId id="2118" r:id="rId784"/>
    <p:sldId id="2119" r:id="rId785"/>
    <p:sldId id="2120" r:id="rId786"/>
    <p:sldId id="2121" r:id="rId787"/>
    <p:sldId id="2122" r:id="rId788"/>
    <p:sldId id="2123" r:id="rId789"/>
    <p:sldId id="2124" r:id="rId790"/>
    <p:sldId id="2125" r:id="rId791"/>
    <p:sldId id="2126" r:id="rId792"/>
    <p:sldId id="2128" r:id="rId793"/>
    <p:sldId id="2129" r:id="rId794"/>
    <p:sldId id="2130" r:id="rId795"/>
    <p:sldId id="2131" r:id="rId796"/>
    <p:sldId id="2670" r:id="rId797"/>
    <p:sldId id="2133" r:id="rId798"/>
    <p:sldId id="2134" r:id="rId799"/>
    <p:sldId id="2671" r:id="rId800"/>
    <p:sldId id="2136" r:id="rId801"/>
    <p:sldId id="2137" r:id="rId802"/>
    <p:sldId id="2138" r:id="rId803"/>
    <p:sldId id="2140" r:id="rId804"/>
    <p:sldId id="2672" r:id="rId805"/>
    <p:sldId id="2673" r:id="rId806"/>
    <p:sldId id="2142" r:id="rId807"/>
    <p:sldId id="2674" r:id="rId808"/>
    <p:sldId id="2675" r:id="rId809"/>
    <p:sldId id="2144" r:id="rId810"/>
    <p:sldId id="2145" r:id="rId811"/>
    <p:sldId id="2146" r:id="rId812"/>
    <p:sldId id="2148" r:id="rId813"/>
    <p:sldId id="2149" r:id="rId814"/>
    <p:sldId id="2150" r:id="rId815"/>
    <p:sldId id="2151" r:id="rId816"/>
    <p:sldId id="2152" r:id="rId817"/>
    <p:sldId id="2153" r:id="rId818"/>
    <p:sldId id="2154" r:id="rId819"/>
    <p:sldId id="2155" r:id="rId820"/>
    <p:sldId id="2156" r:id="rId821"/>
    <p:sldId id="2157" r:id="rId822"/>
    <p:sldId id="2159" r:id="rId823"/>
    <p:sldId id="2160" r:id="rId824"/>
    <p:sldId id="2161" r:id="rId825"/>
    <p:sldId id="2162" r:id="rId826"/>
    <p:sldId id="2163" r:id="rId827"/>
    <p:sldId id="2164" r:id="rId828"/>
    <p:sldId id="2165" r:id="rId829"/>
    <p:sldId id="2166" r:id="rId830"/>
    <p:sldId id="2167" r:id="rId831"/>
    <p:sldId id="2168" r:id="rId832"/>
    <p:sldId id="2169" r:id="rId833"/>
    <p:sldId id="2170" r:id="rId834"/>
    <p:sldId id="2171" r:id="rId835"/>
    <p:sldId id="2172" r:id="rId836"/>
    <p:sldId id="2173" r:id="rId837"/>
    <p:sldId id="2174" r:id="rId838"/>
    <p:sldId id="2175" r:id="rId839"/>
    <p:sldId id="2176" r:id="rId840"/>
    <p:sldId id="2177" r:id="rId841"/>
    <p:sldId id="2178" r:id="rId842"/>
    <p:sldId id="2179" r:id="rId843"/>
    <p:sldId id="2180" r:id="rId844"/>
    <p:sldId id="2181" r:id="rId845"/>
    <p:sldId id="2182" r:id="rId846"/>
    <p:sldId id="2183" r:id="rId847"/>
    <p:sldId id="2184" r:id="rId848"/>
    <p:sldId id="2185" r:id="rId849"/>
    <p:sldId id="2186" r:id="rId850"/>
    <p:sldId id="2187" r:id="rId851"/>
    <p:sldId id="2188" r:id="rId852"/>
    <p:sldId id="2189" r:id="rId853"/>
    <p:sldId id="2190" r:id="rId854"/>
    <p:sldId id="2191" r:id="rId855"/>
    <p:sldId id="2192" r:id="rId856"/>
    <p:sldId id="2193" r:id="rId857"/>
    <p:sldId id="2194" r:id="rId858"/>
    <p:sldId id="2195" r:id="rId859"/>
    <p:sldId id="2196" r:id="rId860"/>
    <p:sldId id="2197" r:id="rId861"/>
    <p:sldId id="2198" r:id="rId862"/>
    <p:sldId id="2199" r:id="rId863"/>
    <p:sldId id="2200" r:id="rId864"/>
    <p:sldId id="2201" r:id="rId865"/>
    <p:sldId id="2202" r:id="rId866"/>
    <p:sldId id="2203" r:id="rId867"/>
    <p:sldId id="2204" r:id="rId868"/>
    <p:sldId id="2205" r:id="rId869"/>
    <p:sldId id="2206" r:id="rId870"/>
    <p:sldId id="2207" r:id="rId871"/>
    <p:sldId id="2208" r:id="rId872"/>
    <p:sldId id="2209" r:id="rId873"/>
    <p:sldId id="2210" r:id="rId874"/>
    <p:sldId id="2211" r:id="rId875"/>
    <p:sldId id="2212" r:id="rId876"/>
    <p:sldId id="2213" r:id="rId877"/>
    <p:sldId id="2214" r:id="rId878"/>
    <p:sldId id="2215" r:id="rId879"/>
    <p:sldId id="2216" r:id="rId880"/>
    <p:sldId id="2217" r:id="rId881"/>
    <p:sldId id="2218" r:id="rId882"/>
    <p:sldId id="2219" r:id="rId883"/>
    <p:sldId id="2220" r:id="rId884"/>
    <p:sldId id="2221" r:id="rId885"/>
    <p:sldId id="2222" r:id="rId886"/>
    <p:sldId id="2223" r:id="rId887"/>
    <p:sldId id="2224" r:id="rId888"/>
    <p:sldId id="2225" r:id="rId889"/>
    <p:sldId id="2226" r:id="rId890"/>
    <p:sldId id="2227" r:id="rId891"/>
    <p:sldId id="2228" r:id="rId892"/>
    <p:sldId id="2229" r:id="rId893"/>
    <p:sldId id="2230" r:id="rId894"/>
    <p:sldId id="2231" r:id="rId895"/>
    <p:sldId id="2232" r:id="rId896"/>
    <p:sldId id="2233" r:id="rId897"/>
    <p:sldId id="2234" r:id="rId898"/>
    <p:sldId id="2235" r:id="rId899"/>
    <p:sldId id="2236" r:id="rId900"/>
    <p:sldId id="2237" r:id="rId901"/>
    <p:sldId id="2238" r:id="rId902"/>
    <p:sldId id="2239" r:id="rId903"/>
    <p:sldId id="2240" r:id="rId904"/>
    <p:sldId id="2241" r:id="rId905"/>
    <p:sldId id="2242" r:id="rId906"/>
    <p:sldId id="2243" r:id="rId907"/>
    <p:sldId id="2244" r:id="rId908"/>
    <p:sldId id="2245" r:id="rId909"/>
    <p:sldId id="2246" r:id="rId910"/>
    <p:sldId id="2247" r:id="rId911"/>
    <p:sldId id="2248" r:id="rId912"/>
    <p:sldId id="2249" r:id="rId913"/>
    <p:sldId id="2250" r:id="rId914"/>
    <p:sldId id="2251" r:id="rId915"/>
    <p:sldId id="2252" r:id="rId916"/>
    <p:sldId id="2253" r:id="rId917"/>
    <p:sldId id="2254" r:id="rId918"/>
    <p:sldId id="2255" r:id="rId919"/>
    <p:sldId id="2256" r:id="rId920"/>
    <p:sldId id="2257" r:id="rId921"/>
    <p:sldId id="2258" r:id="rId922"/>
    <p:sldId id="2259" r:id="rId923"/>
    <p:sldId id="2260" r:id="rId924"/>
    <p:sldId id="2261" r:id="rId925"/>
    <p:sldId id="2262" r:id="rId926"/>
    <p:sldId id="2263" r:id="rId927"/>
    <p:sldId id="2264" r:id="rId928"/>
    <p:sldId id="2265" r:id="rId929"/>
    <p:sldId id="2266" r:id="rId930"/>
    <p:sldId id="2267" r:id="rId931"/>
    <p:sldId id="2268" r:id="rId932"/>
    <p:sldId id="2269" r:id="rId933"/>
    <p:sldId id="2270" r:id="rId934"/>
    <p:sldId id="2271" r:id="rId935"/>
    <p:sldId id="2272" r:id="rId936"/>
    <p:sldId id="2273" r:id="rId937"/>
    <p:sldId id="2274" r:id="rId938"/>
    <p:sldId id="2275" r:id="rId939"/>
    <p:sldId id="2276" r:id="rId940"/>
    <p:sldId id="2277" r:id="rId941"/>
    <p:sldId id="2278" r:id="rId942"/>
    <p:sldId id="2279" r:id="rId943"/>
    <p:sldId id="2280" r:id="rId944"/>
    <p:sldId id="2281" r:id="rId945"/>
    <p:sldId id="2282" r:id="rId946"/>
    <p:sldId id="2283" r:id="rId947"/>
    <p:sldId id="2284" r:id="rId948"/>
    <p:sldId id="2285" r:id="rId949"/>
    <p:sldId id="2286" r:id="rId950"/>
    <p:sldId id="2287" r:id="rId951"/>
    <p:sldId id="2288" r:id="rId952"/>
    <p:sldId id="2289" r:id="rId953"/>
    <p:sldId id="2290" r:id="rId954"/>
    <p:sldId id="2291" r:id="rId955"/>
    <p:sldId id="2292" r:id="rId956"/>
    <p:sldId id="2293" r:id="rId957"/>
    <p:sldId id="2294" r:id="rId958"/>
    <p:sldId id="2295" r:id="rId959"/>
    <p:sldId id="2296" r:id="rId960"/>
    <p:sldId id="2297" r:id="rId961"/>
    <p:sldId id="2298" r:id="rId962"/>
    <p:sldId id="2299" r:id="rId963"/>
    <p:sldId id="2300" r:id="rId964"/>
    <p:sldId id="2301" r:id="rId965"/>
    <p:sldId id="2302" r:id="rId966"/>
    <p:sldId id="2303" r:id="rId967"/>
    <p:sldId id="2304" r:id="rId968"/>
    <p:sldId id="2305" r:id="rId969"/>
    <p:sldId id="2306" r:id="rId970"/>
    <p:sldId id="2307" r:id="rId971"/>
    <p:sldId id="2308" r:id="rId972"/>
    <p:sldId id="2309" r:id="rId973"/>
    <p:sldId id="2310" r:id="rId974"/>
    <p:sldId id="2311" r:id="rId975"/>
    <p:sldId id="2312" r:id="rId976"/>
    <p:sldId id="2313" r:id="rId977"/>
    <p:sldId id="2314" r:id="rId978"/>
    <p:sldId id="2315" r:id="rId979"/>
    <p:sldId id="2316" r:id="rId980"/>
    <p:sldId id="2317" r:id="rId981"/>
    <p:sldId id="2318" r:id="rId982"/>
    <p:sldId id="2319" r:id="rId983"/>
    <p:sldId id="2320" r:id="rId984"/>
    <p:sldId id="2321" r:id="rId985"/>
    <p:sldId id="2322" r:id="rId986"/>
    <p:sldId id="2323" r:id="rId987"/>
    <p:sldId id="2324" r:id="rId988"/>
    <p:sldId id="2325" r:id="rId989"/>
    <p:sldId id="2326" r:id="rId990"/>
    <p:sldId id="2327" r:id="rId991"/>
    <p:sldId id="2328" r:id="rId992"/>
    <p:sldId id="2329" r:id="rId993"/>
    <p:sldId id="2330" r:id="rId994"/>
    <p:sldId id="2331" r:id="rId995"/>
    <p:sldId id="2332" r:id="rId996"/>
    <p:sldId id="2333" r:id="rId997"/>
    <p:sldId id="2334" r:id="rId998"/>
    <p:sldId id="2335" r:id="rId999"/>
    <p:sldId id="2336" r:id="rId1000"/>
    <p:sldId id="2337" r:id="rId1001"/>
    <p:sldId id="2338" r:id="rId1002"/>
    <p:sldId id="2339" r:id="rId1003"/>
    <p:sldId id="2340" r:id="rId1004"/>
    <p:sldId id="2343" r:id="rId1005"/>
    <p:sldId id="2344" r:id="rId1006"/>
    <p:sldId id="2345" r:id="rId1007"/>
    <p:sldId id="2346" r:id="rId1008"/>
    <p:sldId id="2347" r:id="rId1009"/>
    <p:sldId id="2348" r:id="rId1010"/>
    <p:sldId id="2351" r:id="rId1011"/>
    <p:sldId id="2353" r:id="rId1012"/>
    <p:sldId id="2354" r:id="rId1013"/>
    <p:sldId id="2355" r:id="rId1014"/>
    <p:sldId id="2356" r:id="rId1015"/>
    <p:sldId id="2357" r:id="rId1016"/>
    <p:sldId id="2358" r:id="rId1017"/>
    <p:sldId id="2360" r:id="rId1018"/>
    <p:sldId id="2361" r:id="rId1019"/>
    <p:sldId id="2362" r:id="rId1020"/>
    <p:sldId id="2363" r:id="rId1021"/>
    <p:sldId id="2364" r:id="rId1022"/>
    <p:sldId id="2366" r:id="rId1023"/>
    <p:sldId id="2367" r:id="rId1024"/>
    <p:sldId id="2368" r:id="rId1025"/>
    <p:sldId id="2369" r:id="rId1026"/>
    <p:sldId id="2371" r:id="rId1027"/>
    <p:sldId id="2372" r:id="rId1028"/>
    <p:sldId id="2373" r:id="rId1029"/>
    <p:sldId id="2374" r:id="rId1030"/>
    <p:sldId id="2375" r:id="rId1031"/>
    <p:sldId id="2376" r:id="rId1032"/>
    <p:sldId id="2378" r:id="rId1033"/>
    <p:sldId id="2379" r:id="rId1034"/>
    <p:sldId id="2380" r:id="rId1035"/>
    <p:sldId id="2381" r:id="rId1036"/>
    <p:sldId id="2382" r:id="rId1037"/>
    <p:sldId id="2383" r:id="rId1038"/>
    <p:sldId id="2384" r:id="rId1039"/>
    <p:sldId id="2385" r:id="rId1040"/>
    <p:sldId id="2386" r:id="rId1041"/>
    <p:sldId id="2387" r:id="rId1042"/>
    <p:sldId id="2388" r:id="rId1043"/>
    <p:sldId id="2389" r:id="rId1044"/>
    <p:sldId id="2390" r:id="rId1045"/>
    <p:sldId id="2391" r:id="rId1046"/>
    <p:sldId id="2392" r:id="rId1047"/>
    <p:sldId id="2393" r:id="rId1048"/>
    <p:sldId id="2394" r:id="rId1049"/>
    <p:sldId id="2396" r:id="rId1050"/>
    <p:sldId id="2397" r:id="rId1051"/>
    <p:sldId id="2398" r:id="rId1052"/>
    <p:sldId id="2399" r:id="rId1053"/>
    <p:sldId id="2400" r:id="rId1054"/>
    <p:sldId id="2401" r:id="rId1055"/>
    <p:sldId id="2668" r:id="rId1056"/>
  </p:sldIdLst>
  <p:sldSz cx="9144000" cy="6858000" type="screen4x3"/>
  <p:notesSz cx="7315200" cy="9601200"/>
  <p:custShowLst>
    <p:custShow name="Custom Show 1" id="0">
      <p:sldLst/>
    </p:custShow>
  </p:custShowLst>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presentation>
</file>

<file path=ppt/presProps.xml><?xml version="1.0" encoding="utf-8"?>
<p:presentationPr xmlns:a="http://schemas.openxmlformats.org/drawingml/2006/main" xmlns:r="http://schemas.openxmlformats.org/officeDocument/2006/relationships" xmlns:p="http://schemas.openxmlformats.org/presentationml/2006/main">
  <p:showPr loop="1">
    <p:present/>
    <p:sldAll/>
    <p:penClr>
      <a:prstClr val="red"/>
    </p:penClr>
    <p:extLst>
      <p:ext uri="{EC167BDD-8182-4AB7-AECC-EB403E3ABB37}">
        <p14:laserClr xmlns:p14="http://schemas.microsoft.com/office/powerpoint/2010/main" xmlns="">
          <a:srgbClr val="FF0000"/>
        </p14:laserClr>
      </p:ext>
      <p:ext uri="{2FDB2607-1784-4EEB-B798-7EB5836EED8A}">
        <p14:showMediaCtrls xmlns:p14="http://schemas.microsoft.com/office/powerpoint/2010/main" xmlns="" val="0"/>
      </p:ext>
    </p:extLst>
  </p:showPr>
  <p:clrMru>
    <a:srgbClr val="0066FF"/>
    <a:srgbClr val="C3F5B5"/>
    <a:srgbClr val="7F7D23"/>
    <a:srgbClr val="1A5D86"/>
    <a:srgbClr val="00A99D"/>
    <a:srgbClr val="16F65B"/>
    <a:srgbClr val="07C341"/>
    <a:srgbClr val="BE9B42"/>
  </p:clrMru>
  <p:extLst>
    <p:ext uri="{E76CE94A-603C-4142-B9EB-6D1370010A27}">
      <p14:discardImageEditData xmlns:p14="http://schemas.microsoft.com/office/powerpoint/2010/main" xmlns="" val="0"/>
    </p:ext>
    <p:ext uri="{D31A062A-798A-4329-ABDD-BBA856620510}">
      <p14:defaultImageDpi xmlns:p14="http://schemas.microsoft.com/office/powerpoint/2010/main" xmlns="" val="22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10531" autoAdjust="0"/>
    <p:restoredTop sz="94654" autoAdjust="0"/>
  </p:normalViewPr>
  <p:slideViewPr>
    <p:cSldViewPr>
      <p:cViewPr varScale="1">
        <p:scale>
          <a:sx n="106" d="100"/>
          <a:sy n="106" d="100"/>
        </p:scale>
        <p:origin x="-228" y="-90"/>
      </p:cViewPr>
      <p:guideLst>
        <p:guide orient="horz" pos="2160"/>
        <p:guide pos="2880"/>
      </p:guideLst>
    </p:cSldViewPr>
  </p:slideViewPr>
  <p:outlineViewPr>
    <p:cViewPr>
      <p:scale>
        <a:sx n="33" d="100"/>
        <a:sy n="33" d="100"/>
      </p:scale>
      <p:origin x="0" y="798"/>
    </p:cViewPr>
  </p:outlineViewPr>
  <p:notesTextViewPr>
    <p:cViewPr>
      <p:scale>
        <a:sx n="1" d="1"/>
        <a:sy n="1" d="1"/>
      </p:scale>
      <p:origin x="0" y="0"/>
    </p:cViewPr>
  </p:notesTextViewPr>
  <p:sorterViewPr>
    <p:cViewPr>
      <p:scale>
        <a:sx n="100" d="100"/>
        <a:sy n="100" d="100"/>
      </p:scale>
      <p:origin x="0" y="0"/>
    </p:cViewPr>
  </p:sorterViewPr>
  <p:notesViewPr>
    <p:cSldViewPr>
      <p:cViewPr varScale="1">
        <p:scale>
          <a:sx n="51" d="100"/>
          <a:sy n="51" d="100"/>
        </p:scale>
        <p:origin x="-1812" y="-90"/>
      </p:cViewPr>
      <p:guideLst>
        <p:guide orient="horz" pos="3024"/>
        <p:guide pos="2304"/>
      </p:guideLst>
    </p:cSldViewPr>
  </p:notesViewPr>
  <p:gridSpacing cx="78028800" cy="78028800"/>
</p:viewPr>
</file>

<file path=ppt/_rels/presentation.xml.rels><?xml version="1.0" encoding="UTF-8" standalone="yes"?>
<Relationships xmlns="http://schemas.openxmlformats.org/package/2006/relationships"><Relationship Id="rId117" Type="http://schemas.openxmlformats.org/officeDocument/2006/relationships/slide" Target="slides/slide114.xml"/><Relationship Id="rId671" Type="http://schemas.openxmlformats.org/officeDocument/2006/relationships/slide" Target="slides/slide668.xml"/><Relationship Id="rId769" Type="http://schemas.openxmlformats.org/officeDocument/2006/relationships/slide" Target="slides/slide766.xml"/><Relationship Id="rId976" Type="http://schemas.openxmlformats.org/officeDocument/2006/relationships/slide" Target="slides/slide973.xml"/><Relationship Id="rId21" Type="http://schemas.openxmlformats.org/officeDocument/2006/relationships/slide" Target="slides/slide18.xml"/><Relationship Id="rId324" Type="http://schemas.openxmlformats.org/officeDocument/2006/relationships/slide" Target="slides/slide321.xml"/><Relationship Id="rId531" Type="http://schemas.openxmlformats.org/officeDocument/2006/relationships/slide" Target="slides/slide528.xml"/><Relationship Id="rId629" Type="http://schemas.openxmlformats.org/officeDocument/2006/relationships/slide" Target="slides/slide626.xml"/><Relationship Id="rId170" Type="http://schemas.openxmlformats.org/officeDocument/2006/relationships/slide" Target="slides/slide167.xml"/><Relationship Id="rId836" Type="http://schemas.openxmlformats.org/officeDocument/2006/relationships/slide" Target="slides/slide833.xml"/><Relationship Id="rId1021" Type="http://schemas.openxmlformats.org/officeDocument/2006/relationships/slide" Target="slides/slide1018.xml"/><Relationship Id="rId268" Type="http://schemas.openxmlformats.org/officeDocument/2006/relationships/slide" Target="slides/slide265.xml"/><Relationship Id="rId475" Type="http://schemas.openxmlformats.org/officeDocument/2006/relationships/slide" Target="slides/slide472.xml"/><Relationship Id="rId682" Type="http://schemas.openxmlformats.org/officeDocument/2006/relationships/slide" Target="slides/slide679.xml"/><Relationship Id="rId903" Type="http://schemas.openxmlformats.org/officeDocument/2006/relationships/slide" Target="slides/slide900.xml"/><Relationship Id="rId32" Type="http://schemas.openxmlformats.org/officeDocument/2006/relationships/slide" Target="slides/slide29.xml"/><Relationship Id="rId128" Type="http://schemas.openxmlformats.org/officeDocument/2006/relationships/slide" Target="slides/slide125.xml"/><Relationship Id="rId335" Type="http://schemas.openxmlformats.org/officeDocument/2006/relationships/slide" Target="slides/slide332.xml"/><Relationship Id="rId542" Type="http://schemas.openxmlformats.org/officeDocument/2006/relationships/slide" Target="slides/slide539.xml"/><Relationship Id="rId987" Type="http://schemas.openxmlformats.org/officeDocument/2006/relationships/slide" Target="slides/slide984.xml"/><Relationship Id="rId181" Type="http://schemas.openxmlformats.org/officeDocument/2006/relationships/slide" Target="slides/slide178.xml"/><Relationship Id="rId402" Type="http://schemas.openxmlformats.org/officeDocument/2006/relationships/slide" Target="slides/slide399.xml"/><Relationship Id="rId847" Type="http://schemas.openxmlformats.org/officeDocument/2006/relationships/slide" Target="slides/slide844.xml"/><Relationship Id="rId1032" Type="http://schemas.openxmlformats.org/officeDocument/2006/relationships/slide" Target="slides/slide1029.xml"/><Relationship Id="rId279" Type="http://schemas.openxmlformats.org/officeDocument/2006/relationships/slide" Target="slides/slide276.xml"/><Relationship Id="rId486" Type="http://schemas.openxmlformats.org/officeDocument/2006/relationships/slide" Target="slides/slide483.xml"/><Relationship Id="rId693" Type="http://schemas.openxmlformats.org/officeDocument/2006/relationships/slide" Target="slides/slide690.xml"/><Relationship Id="rId707" Type="http://schemas.openxmlformats.org/officeDocument/2006/relationships/slide" Target="slides/slide704.xml"/><Relationship Id="rId914" Type="http://schemas.openxmlformats.org/officeDocument/2006/relationships/slide" Target="slides/slide911.xml"/><Relationship Id="rId43" Type="http://schemas.openxmlformats.org/officeDocument/2006/relationships/slide" Target="slides/slide40.xml"/><Relationship Id="rId139" Type="http://schemas.openxmlformats.org/officeDocument/2006/relationships/slide" Target="slides/slide136.xml"/><Relationship Id="rId346" Type="http://schemas.openxmlformats.org/officeDocument/2006/relationships/slide" Target="slides/slide343.xml"/><Relationship Id="rId553" Type="http://schemas.openxmlformats.org/officeDocument/2006/relationships/slide" Target="slides/slide550.xml"/><Relationship Id="rId760" Type="http://schemas.openxmlformats.org/officeDocument/2006/relationships/slide" Target="slides/slide757.xml"/><Relationship Id="rId998" Type="http://schemas.openxmlformats.org/officeDocument/2006/relationships/slide" Target="slides/slide995.xml"/><Relationship Id="rId192" Type="http://schemas.openxmlformats.org/officeDocument/2006/relationships/slide" Target="slides/slide189.xml"/><Relationship Id="rId206" Type="http://schemas.openxmlformats.org/officeDocument/2006/relationships/slide" Target="slides/slide203.xml"/><Relationship Id="rId413" Type="http://schemas.openxmlformats.org/officeDocument/2006/relationships/slide" Target="slides/slide410.xml"/><Relationship Id="rId858" Type="http://schemas.openxmlformats.org/officeDocument/2006/relationships/slide" Target="slides/slide855.xml"/><Relationship Id="rId1043" Type="http://schemas.openxmlformats.org/officeDocument/2006/relationships/slide" Target="slides/slide1040.xml"/><Relationship Id="rId497" Type="http://schemas.openxmlformats.org/officeDocument/2006/relationships/slide" Target="slides/slide494.xml"/><Relationship Id="rId620" Type="http://schemas.openxmlformats.org/officeDocument/2006/relationships/slide" Target="slides/slide617.xml"/><Relationship Id="rId718" Type="http://schemas.openxmlformats.org/officeDocument/2006/relationships/slide" Target="slides/slide715.xml"/><Relationship Id="rId925" Type="http://schemas.openxmlformats.org/officeDocument/2006/relationships/slide" Target="slides/slide922.xml"/><Relationship Id="rId357" Type="http://schemas.openxmlformats.org/officeDocument/2006/relationships/slide" Target="slides/slide354.xml"/><Relationship Id="rId54" Type="http://schemas.openxmlformats.org/officeDocument/2006/relationships/slide" Target="slides/slide51.xml"/><Relationship Id="rId217" Type="http://schemas.openxmlformats.org/officeDocument/2006/relationships/slide" Target="slides/slide214.xml"/><Relationship Id="rId564" Type="http://schemas.openxmlformats.org/officeDocument/2006/relationships/slide" Target="slides/slide561.xml"/><Relationship Id="rId771" Type="http://schemas.openxmlformats.org/officeDocument/2006/relationships/slide" Target="slides/slide768.xml"/><Relationship Id="rId869" Type="http://schemas.openxmlformats.org/officeDocument/2006/relationships/slide" Target="slides/slide866.xml"/><Relationship Id="rId424" Type="http://schemas.openxmlformats.org/officeDocument/2006/relationships/slide" Target="slides/slide421.xml"/><Relationship Id="rId631" Type="http://schemas.openxmlformats.org/officeDocument/2006/relationships/slide" Target="slides/slide628.xml"/><Relationship Id="rId729" Type="http://schemas.openxmlformats.org/officeDocument/2006/relationships/slide" Target="slides/slide726.xml"/><Relationship Id="rId1054" Type="http://schemas.openxmlformats.org/officeDocument/2006/relationships/slide" Target="slides/slide1051.xml"/><Relationship Id="rId270" Type="http://schemas.openxmlformats.org/officeDocument/2006/relationships/slide" Target="slides/slide267.xml"/><Relationship Id="rId936" Type="http://schemas.openxmlformats.org/officeDocument/2006/relationships/slide" Target="slides/slide933.xml"/><Relationship Id="rId65" Type="http://schemas.openxmlformats.org/officeDocument/2006/relationships/slide" Target="slides/slide62.xml"/><Relationship Id="rId130" Type="http://schemas.openxmlformats.org/officeDocument/2006/relationships/slide" Target="slides/slide127.xml"/><Relationship Id="rId368" Type="http://schemas.openxmlformats.org/officeDocument/2006/relationships/slide" Target="slides/slide365.xml"/><Relationship Id="rId575" Type="http://schemas.openxmlformats.org/officeDocument/2006/relationships/slide" Target="slides/slide572.xml"/><Relationship Id="rId782" Type="http://schemas.openxmlformats.org/officeDocument/2006/relationships/slide" Target="slides/slide779.xml"/><Relationship Id="rId228" Type="http://schemas.openxmlformats.org/officeDocument/2006/relationships/slide" Target="slides/slide225.xml"/><Relationship Id="rId435" Type="http://schemas.openxmlformats.org/officeDocument/2006/relationships/slide" Target="slides/slide432.xml"/><Relationship Id="rId642" Type="http://schemas.openxmlformats.org/officeDocument/2006/relationships/slide" Target="slides/slide639.xml"/><Relationship Id="rId281" Type="http://schemas.openxmlformats.org/officeDocument/2006/relationships/slide" Target="slides/slide278.xml"/><Relationship Id="rId502" Type="http://schemas.openxmlformats.org/officeDocument/2006/relationships/slide" Target="slides/slide499.xml"/><Relationship Id="rId947" Type="http://schemas.openxmlformats.org/officeDocument/2006/relationships/slide" Target="slides/slide944.xml"/><Relationship Id="rId76" Type="http://schemas.openxmlformats.org/officeDocument/2006/relationships/slide" Target="slides/slide73.xml"/><Relationship Id="rId141" Type="http://schemas.openxmlformats.org/officeDocument/2006/relationships/slide" Target="slides/slide138.xml"/><Relationship Id="rId379" Type="http://schemas.openxmlformats.org/officeDocument/2006/relationships/slide" Target="slides/slide376.xml"/><Relationship Id="rId586" Type="http://schemas.openxmlformats.org/officeDocument/2006/relationships/slide" Target="slides/slide583.xml"/><Relationship Id="rId793" Type="http://schemas.openxmlformats.org/officeDocument/2006/relationships/slide" Target="slides/slide790.xml"/><Relationship Id="rId807" Type="http://schemas.openxmlformats.org/officeDocument/2006/relationships/slide" Target="slides/slide804.xml"/><Relationship Id="rId7" Type="http://schemas.openxmlformats.org/officeDocument/2006/relationships/slide" Target="slides/slide4.xml"/><Relationship Id="rId239" Type="http://schemas.openxmlformats.org/officeDocument/2006/relationships/slide" Target="slides/slide236.xml"/><Relationship Id="rId446" Type="http://schemas.openxmlformats.org/officeDocument/2006/relationships/slide" Target="slides/slide443.xml"/><Relationship Id="rId653" Type="http://schemas.openxmlformats.org/officeDocument/2006/relationships/slide" Target="slides/slide650.xml"/><Relationship Id="rId292" Type="http://schemas.openxmlformats.org/officeDocument/2006/relationships/slide" Target="slides/slide289.xml"/><Relationship Id="rId306" Type="http://schemas.openxmlformats.org/officeDocument/2006/relationships/slide" Target="slides/slide303.xml"/><Relationship Id="rId860" Type="http://schemas.openxmlformats.org/officeDocument/2006/relationships/slide" Target="slides/slide857.xml"/><Relationship Id="rId958" Type="http://schemas.openxmlformats.org/officeDocument/2006/relationships/slide" Target="slides/slide955.xml"/><Relationship Id="rId87" Type="http://schemas.openxmlformats.org/officeDocument/2006/relationships/slide" Target="slides/slide84.xml"/><Relationship Id="rId513" Type="http://schemas.openxmlformats.org/officeDocument/2006/relationships/slide" Target="slides/slide510.xml"/><Relationship Id="rId597" Type="http://schemas.openxmlformats.org/officeDocument/2006/relationships/slide" Target="slides/slide594.xml"/><Relationship Id="rId720" Type="http://schemas.openxmlformats.org/officeDocument/2006/relationships/slide" Target="slides/slide717.xml"/><Relationship Id="rId818" Type="http://schemas.openxmlformats.org/officeDocument/2006/relationships/slide" Target="slides/slide815.xml"/><Relationship Id="rId152" Type="http://schemas.openxmlformats.org/officeDocument/2006/relationships/slide" Target="slides/slide149.xml"/><Relationship Id="rId457" Type="http://schemas.openxmlformats.org/officeDocument/2006/relationships/slide" Target="slides/slide454.xml"/><Relationship Id="rId1003" Type="http://schemas.openxmlformats.org/officeDocument/2006/relationships/slide" Target="slides/slide1000.xml"/><Relationship Id="rId664" Type="http://schemas.openxmlformats.org/officeDocument/2006/relationships/slide" Target="slides/slide661.xml"/><Relationship Id="rId871" Type="http://schemas.openxmlformats.org/officeDocument/2006/relationships/slide" Target="slides/slide868.xml"/><Relationship Id="rId969" Type="http://schemas.openxmlformats.org/officeDocument/2006/relationships/slide" Target="slides/slide966.xml"/><Relationship Id="rId14" Type="http://schemas.openxmlformats.org/officeDocument/2006/relationships/slide" Target="slides/slide11.xml"/><Relationship Id="rId317" Type="http://schemas.openxmlformats.org/officeDocument/2006/relationships/slide" Target="slides/slide314.xml"/><Relationship Id="rId524" Type="http://schemas.openxmlformats.org/officeDocument/2006/relationships/slide" Target="slides/slide521.xml"/><Relationship Id="rId731" Type="http://schemas.openxmlformats.org/officeDocument/2006/relationships/slide" Target="slides/slide728.xml"/><Relationship Id="rId98" Type="http://schemas.openxmlformats.org/officeDocument/2006/relationships/slide" Target="slides/slide95.xml"/><Relationship Id="rId163" Type="http://schemas.openxmlformats.org/officeDocument/2006/relationships/slide" Target="slides/slide160.xml"/><Relationship Id="rId370" Type="http://schemas.openxmlformats.org/officeDocument/2006/relationships/slide" Target="slides/slide367.xml"/><Relationship Id="rId829" Type="http://schemas.openxmlformats.org/officeDocument/2006/relationships/slide" Target="slides/slide826.xml"/><Relationship Id="rId1014" Type="http://schemas.openxmlformats.org/officeDocument/2006/relationships/slide" Target="slides/slide1011.xml"/><Relationship Id="rId230" Type="http://schemas.openxmlformats.org/officeDocument/2006/relationships/slide" Target="slides/slide227.xml"/><Relationship Id="rId468" Type="http://schemas.openxmlformats.org/officeDocument/2006/relationships/slide" Target="slides/slide465.xml"/><Relationship Id="rId675" Type="http://schemas.openxmlformats.org/officeDocument/2006/relationships/slide" Target="slides/slide672.xml"/><Relationship Id="rId882" Type="http://schemas.openxmlformats.org/officeDocument/2006/relationships/slide" Target="slides/slide879.xml"/><Relationship Id="rId25" Type="http://schemas.openxmlformats.org/officeDocument/2006/relationships/slide" Target="slides/slide22.xml"/><Relationship Id="rId328" Type="http://schemas.openxmlformats.org/officeDocument/2006/relationships/slide" Target="slides/slide325.xml"/><Relationship Id="rId535" Type="http://schemas.openxmlformats.org/officeDocument/2006/relationships/slide" Target="slides/slide532.xml"/><Relationship Id="rId742" Type="http://schemas.openxmlformats.org/officeDocument/2006/relationships/slide" Target="slides/slide739.xml"/><Relationship Id="rId174" Type="http://schemas.openxmlformats.org/officeDocument/2006/relationships/slide" Target="slides/slide171.xml"/><Relationship Id="rId381" Type="http://schemas.openxmlformats.org/officeDocument/2006/relationships/slide" Target="slides/slide378.xml"/><Relationship Id="rId602" Type="http://schemas.openxmlformats.org/officeDocument/2006/relationships/slide" Target="slides/slide599.xml"/><Relationship Id="rId1025" Type="http://schemas.openxmlformats.org/officeDocument/2006/relationships/slide" Target="slides/slide1022.xml"/><Relationship Id="rId241" Type="http://schemas.openxmlformats.org/officeDocument/2006/relationships/slide" Target="slides/slide238.xml"/><Relationship Id="rId479" Type="http://schemas.openxmlformats.org/officeDocument/2006/relationships/slide" Target="slides/slide476.xml"/><Relationship Id="rId686" Type="http://schemas.openxmlformats.org/officeDocument/2006/relationships/slide" Target="slides/slide683.xml"/><Relationship Id="rId893" Type="http://schemas.openxmlformats.org/officeDocument/2006/relationships/slide" Target="slides/slide890.xml"/><Relationship Id="rId907" Type="http://schemas.openxmlformats.org/officeDocument/2006/relationships/slide" Target="slides/slide904.xml"/><Relationship Id="rId36" Type="http://schemas.openxmlformats.org/officeDocument/2006/relationships/slide" Target="slides/slide33.xml"/><Relationship Id="rId339" Type="http://schemas.openxmlformats.org/officeDocument/2006/relationships/slide" Target="slides/slide336.xml"/><Relationship Id="rId546" Type="http://schemas.openxmlformats.org/officeDocument/2006/relationships/slide" Target="slides/slide543.xml"/><Relationship Id="rId753" Type="http://schemas.openxmlformats.org/officeDocument/2006/relationships/slide" Target="slides/slide750.xml"/><Relationship Id="rId101" Type="http://schemas.openxmlformats.org/officeDocument/2006/relationships/slide" Target="slides/slide98.xml"/><Relationship Id="rId185" Type="http://schemas.openxmlformats.org/officeDocument/2006/relationships/slide" Target="slides/slide182.xml"/><Relationship Id="rId406" Type="http://schemas.openxmlformats.org/officeDocument/2006/relationships/slide" Target="slides/slide403.xml"/><Relationship Id="rId960" Type="http://schemas.openxmlformats.org/officeDocument/2006/relationships/slide" Target="slides/slide957.xml"/><Relationship Id="rId1036" Type="http://schemas.openxmlformats.org/officeDocument/2006/relationships/slide" Target="slides/slide1033.xml"/><Relationship Id="rId392" Type="http://schemas.openxmlformats.org/officeDocument/2006/relationships/slide" Target="slides/slide389.xml"/><Relationship Id="rId613" Type="http://schemas.openxmlformats.org/officeDocument/2006/relationships/slide" Target="slides/slide610.xml"/><Relationship Id="rId697" Type="http://schemas.openxmlformats.org/officeDocument/2006/relationships/slide" Target="slides/slide694.xml"/><Relationship Id="rId820" Type="http://schemas.openxmlformats.org/officeDocument/2006/relationships/slide" Target="slides/slide817.xml"/><Relationship Id="rId918" Type="http://schemas.openxmlformats.org/officeDocument/2006/relationships/slide" Target="slides/slide915.xml"/><Relationship Id="rId252" Type="http://schemas.openxmlformats.org/officeDocument/2006/relationships/slide" Target="slides/slide249.xml"/><Relationship Id="rId47" Type="http://schemas.openxmlformats.org/officeDocument/2006/relationships/slide" Target="slides/slide44.xml"/><Relationship Id="rId112" Type="http://schemas.openxmlformats.org/officeDocument/2006/relationships/slide" Target="slides/slide109.xml"/><Relationship Id="rId557" Type="http://schemas.openxmlformats.org/officeDocument/2006/relationships/slide" Target="slides/slide554.xml"/><Relationship Id="rId764" Type="http://schemas.openxmlformats.org/officeDocument/2006/relationships/slide" Target="slides/slide761.xml"/><Relationship Id="rId971" Type="http://schemas.openxmlformats.org/officeDocument/2006/relationships/slide" Target="slides/slide968.xml"/><Relationship Id="rId196" Type="http://schemas.openxmlformats.org/officeDocument/2006/relationships/slide" Target="slides/slide193.xml"/><Relationship Id="rId417" Type="http://schemas.openxmlformats.org/officeDocument/2006/relationships/slide" Target="slides/slide414.xml"/><Relationship Id="rId624" Type="http://schemas.openxmlformats.org/officeDocument/2006/relationships/slide" Target="slides/slide621.xml"/><Relationship Id="rId831" Type="http://schemas.openxmlformats.org/officeDocument/2006/relationships/slide" Target="slides/slide828.xml"/><Relationship Id="rId1047" Type="http://schemas.openxmlformats.org/officeDocument/2006/relationships/slide" Target="slides/slide1044.xml"/><Relationship Id="rId263" Type="http://schemas.openxmlformats.org/officeDocument/2006/relationships/slide" Target="slides/slide260.xml"/><Relationship Id="rId470" Type="http://schemas.openxmlformats.org/officeDocument/2006/relationships/slide" Target="slides/slide467.xml"/><Relationship Id="rId929" Type="http://schemas.openxmlformats.org/officeDocument/2006/relationships/slide" Target="slides/slide926.xml"/><Relationship Id="rId58" Type="http://schemas.openxmlformats.org/officeDocument/2006/relationships/slide" Target="slides/slide55.xml"/><Relationship Id="rId123" Type="http://schemas.openxmlformats.org/officeDocument/2006/relationships/slide" Target="slides/slide120.xml"/><Relationship Id="rId330" Type="http://schemas.openxmlformats.org/officeDocument/2006/relationships/slide" Target="slides/slide327.xml"/><Relationship Id="rId568" Type="http://schemas.openxmlformats.org/officeDocument/2006/relationships/slide" Target="slides/slide565.xml"/><Relationship Id="rId775" Type="http://schemas.openxmlformats.org/officeDocument/2006/relationships/slide" Target="slides/slide772.xml"/><Relationship Id="rId982" Type="http://schemas.openxmlformats.org/officeDocument/2006/relationships/slide" Target="slides/slide979.xml"/><Relationship Id="rId428" Type="http://schemas.openxmlformats.org/officeDocument/2006/relationships/slide" Target="slides/slide425.xml"/><Relationship Id="rId635" Type="http://schemas.openxmlformats.org/officeDocument/2006/relationships/slide" Target="slides/slide632.xml"/><Relationship Id="rId842" Type="http://schemas.openxmlformats.org/officeDocument/2006/relationships/slide" Target="slides/slide839.xml"/><Relationship Id="rId1058" Type="http://schemas.openxmlformats.org/officeDocument/2006/relationships/handoutMaster" Target="handoutMasters/handoutMaster1.xml"/><Relationship Id="rId274" Type="http://schemas.openxmlformats.org/officeDocument/2006/relationships/slide" Target="slides/slide271.xml"/><Relationship Id="rId481" Type="http://schemas.openxmlformats.org/officeDocument/2006/relationships/slide" Target="slides/slide478.xml"/><Relationship Id="rId702" Type="http://schemas.openxmlformats.org/officeDocument/2006/relationships/slide" Target="slides/slide699.xml"/><Relationship Id="rId69" Type="http://schemas.openxmlformats.org/officeDocument/2006/relationships/slide" Target="slides/slide66.xml"/><Relationship Id="rId134" Type="http://schemas.openxmlformats.org/officeDocument/2006/relationships/slide" Target="slides/slide131.xml"/><Relationship Id="rId579" Type="http://schemas.openxmlformats.org/officeDocument/2006/relationships/slide" Target="slides/slide576.xml"/><Relationship Id="rId786" Type="http://schemas.openxmlformats.org/officeDocument/2006/relationships/slide" Target="slides/slide783.xml"/><Relationship Id="rId993" Type="http://schemas.openxmlformats.org/officeDocument/2006/relationships/slide" Target="slides/slide990.xml"/><Relationship Id="rId341" Type="http://schemas.openxmlformats.org/officeDocument/2006/relationships/slide" Target="slides/slide338.xml"/><Relationship Id="rId439" Type="http://schemas.openxmlformats.org/officeDocument/2006/relationships/slide" Target="slides/slide436.xml"/><Relationship Id="rId646" Type="http://schemas.openxmlformats.org/officeDocument/2006/relationships/slide" Target="slides/slide643.xml"/><Relationship Id="rId201" Type="http://schemas.openxmlformats.org/officeDocument/2006/relationships/slide" Target="slides/slide198.xml"/><Relationship Id="rId285" Type="http://schemas.openxmlformats.org/officeDocument/2006/relationships/slide" Target="slides/slide282.xml"/><Relationship Id="rId506" Type="http://schemas.openxmlformats.org/officeDocument/2006/relationships/slide" Target="slides/slide503.xml"/><Relationship Id="rId853" Type="http://schemas.openxmlformats.org/officeDocument/2006/relationships/slide" Target="slides/slide850.xml"/><Relationship Id="rId492" Type="http://schemas.openxmlformats.org/officeDocument/2006/relationships/slide" Target="slides/slide489.xml"/><Relationship Id="rId713" Type="http://schemas.openxmlformats.org/officeDocument/2006/relationships/slide" Target="slides/slide710.xml"/><Relationship Id="rId797" Type="http://schemas.openxmlformats.org/officeDocument/2006/relationships/slide" Target="slides/slide794.xml"/><Relationship Id="rId920" Type="http://schemas.openxmlformats.org/officeDocument/2006/relationships/slide" Target="slides/slide917.xml"/><Relationship Id="rId145" Type="http://schemas.openxmlformats.org/officeDocument/2006/relationships/slide" Target="slides/slide142.xml"/><Relationship Id="rId352" Type="http://schemas.openxmlformats.org/officeDocument/2006/relationships/slide" Target="slides/slide349.xml"/><Relationship Id="rId212" Type="http://schemas.openxmlformats.org/officeDocument/2006/relationships/slide" Target="slides/slide209.xml"/><Relationship Id="rId657" Type="http://schemas.openxmlformats.org/officeDocument/2006/relationships/slide" Target="slides/slide654.xml"/><Relationship Id="rId864" Type="http://schemas.openxmlformats.org/officeDocument/2006/relationships/slide" Target="slides/slide861.xml"/><Relationship Id="rId296" Type="http://schemas.openxmlformats.org/officeDocument/2006/relationships/slide" Target="slides/slide293.xml"/><Relationship Id="rId517" Type="http://schemas.openxmlformats.org/officeDocument/2006/relationships/slide" Target="slides/slide514.xml"/><Relationship Id="rId724" Type="http://schemas.openxmlformats.org/officeDocument/2006/relationships/slide" Target="slides/slide721.xml"/><Relationship Id="rId931" Type="http://schemas.openxmlformats.org/officeDocument/2006/relationships/slide" Target="slides/slide928.xml"/><Relationship Id="rId60" Type="http://schemas.openxmlformats.org/officeDocument/2006/relationships/slide" Target="slides/slide57.xml"/><Relationship Id="rId156" Type="http://schemas.openxmlformats.org/officeDocument/2006/relationships/slide" Target="slides/slide153.xml"/><Relationship Id="rId363" Type="http://schemas.openxmlformats.org/officeDocument/2006/relationships/slide" Target="slides/slide360.xml"/><Relationship Id="rId570" Type="http://schemas.openxmlformats.org/officeDocument/2006/relationships/slide" Target="slides/slide567.xml"/><Relationship Id="rId1007" Type="http://schemas.openxmlformats.org/officeDocument/2006/relationships/slide" Target="slides/slide1004.xml"/><Relationship Id="rId223" Type="http://schemas.openxmlformats.org/officeDocument/2006/relationships/slide" Target="slides/slide220.xml"/><Relationship Id="rId430" Type="http://schemas.openxmlformats.org/officeDocument/2006/relationships/slide" Target="slides/slide427.xml"/><Relationship Id="rId668" Type="http://schemas.openxmlformats.org/officeDocument/2006/relationships/slide" Target="slides/slide665.xml"/><Relationship Id="rId875" Type="http://schemas.openxmlformats.org/officeDocument/2006/relationships/slide" Target="slides/slide872.xml"/><Relationship Id="rId1060" Type="http://schemas.openxmlformats.org/officeDocument/2006/relationships/viewProps" Target="viewProps.xml"/><Relationship Id="rId18" Type="http://schemas.openxmlformats.org/officeDocument/2006/relationships/slide" Target="slides/slide15.xml"/><Relationship Id="rId528" Type="http://schemas.openxmlformats.org/officeDocument/2006/relationships/slide" Target="slides/slide525.xml"/><Relationship Id="rId735" Type="http://schemas.openxmlformats.org/officeDocument/2006/relationships/slide" Target="slides/slide732.xml"/><Relationship Id="rId942" Type="http://schemas.openxmlformats.org/officeDocument/2006/relationships/slide" Target="slides/slide939.xml"/><Relationship Id="rId125" Type="http://schemas.openxmlformats.org/officeDocument/2006/relationships/slide" Target="slides/slide122.xml"/><Relationship Id="rId167" Type="http://schemas.openxmlformats.org/officeDocument/2006/relationships/slide" Target="slides/slide164.xml"/><Relationship Id="rId332" Type="http://schemas.openxmlformats.org/officeDocument/2006/relationships/slide" Target="slides/slide329.xml"/><Relationship Id="rId374" Type="http://schemas.openxmlformats.org/officeDocument/2006/relationships/slide" Target="slides/slide371.xml"/><Relationship Id="rId581" Type="http://schemas.openxmlformats.org/officeDocument/2006/relationships/slide" Target="slides/slide578.xml"/><Relationship Id="rId777" Type="http://schemas.openxmlformats.org/officeDocument/2006/relationships/slide" Target="slides/slide774.xml"/><Relationship Id="rId984" Type="http://schemas.openxmlformats.org/officeDocument/2006/relationships/slide" Target="slides/slide981.xml"/><Relationship Id="rId1018" Type="http://schemas.openxmlformats.org/officeDocument/2006/relationships/slide" Target="slides/slide1015.xml"/><Relationship Id="rId71" Type="http://schemas.openxmlformats.org/officeDocument/2006/relationships/slide" Target="slides/slide68.xml"/><Relationship Id="rId234" Type="http://schemas.openxmlformats.org/officeDocument/2006/relationships/slide" Target="slides/slide231.xml"/><Relationship Id="rId637" Type="http://schemas.openxmlformats.org/officeDocument/2006/relationships/slide" Target="slides/slide634.xml"/><Relationship Id="rId679" Type="http://schemas.openxmlformats.org/officeDocument/2006/relationships/slide" Target="slides/slide676.xml"/><Relationship Id="rId802" Type="http://schemas.openxmlformats.org/officeDocument/2006/relationships/slide" Target="slides/slide799.xml"/><Relationship Id="rId844" Type="http://schemas.openxmlformats.org/officeDocument/2006/relationships/slide" Target="slides/slide841.xml"/><Relationship Id="rId886" Type="http://schemas.openxmlformats.org/officeDocument/2006/relationships/slide" Target="slides/slide883.xml"/><Relationship Id="rId2" Type="http://schemas.openxmlformats.org/officeDocument/2006/relationships/slideMaster" Target="slideMasters/slideMaster2.xml"/><Relationship Id="rId29" Type="http://schemas.openxmlformats.org/officeDocument/2006/relationships/slide" Target="slides/slide26.xml"/><Relationship Id="rId276" Type="http://schemas.openxmlformats.org/officeDocument/2006/relationships/slide" Target="slides/slide273.xml"/><Relationship Id="rId441" Type="http://schemas.openxmlformats.org/officeDocument/2006/relationships/slide" Target="slides/slide438.xml"/><Relationship Id="rId483" Type="http://schemas.openxmlformats.org/officeDocument/2006/relationships/slide" Target="slides/slide480.xml"/><Relationship Id="rId539" Type="http://schemas.openxmlformats.org/officeDocument/2006/relationships/slide" Target="slides/slide536.xml"/><Relationship Id="rId690" Type="http://schemas.openxmlformats.org/officeDocument/2006/relationships/slide" Target="slides/slide687.xml"/><Relationship Id="rId704" Type="http://schemas.openxmlformats.org/officeDocument/2006/relationships/slide" Target="slides/slide701.xml"/><Relationship Id="rId746" Type="http://schemas.openxmlformats.org/officeDocument/2006/relationships/slide" Target="slides/slide743.xml"/><Relationship Id="rId911" Type="http://schemas.openxmlformats.org/officeDocument/2006/relationships/slide" Target="slides/slide908.xml"/><Relationship Id="rId40" Type="http://schemas.openxmlformats.org/officeDocument/2006/relationships/slide" Target="slides/slide37.xml"/><Relationship Id="rId136" Type="http://schemas.openxmlformats.org/officeDocument/2006/relationships/slide" Target="slides/slide133.xml"/><Relationship Id="rId178" Type="http://schemas.openxmlformats.org/officeDocument/2006/relationships/slide" Target="slides/slide175.xml"/><Relationship Id="rId301" Type="http://schemas.openxmlformats.org/officeDocument/2006/relationships/slide" Target="slides/slide298.xml"/><Relationship Id="rId343" Type="http://schemas.openxmlformats.org/officeDocument/2006/relationships/slide" Target="slides/slide340.xml"/><Relationship Id="rId550" Type="http://schemas.openxmlformats.org/officeDocument/2006/relationships/slide" Target="slides/slide547.xml"/><Relationship Id="rId788" Type="http://schemas.openxmlformats.org/officeDocument/2006/relationships/slide" Target="slides/slide785.xml"/><Relationship Id="rId953" Type="http://schemas.openxmlformats.org/officeDocument/2006/relationships/slide" Target="slides/slide950.xml"/><Relationship Id="rId995" Type="http://schemas.openxmlformats.org/officeDocument/2006/relationships/slide" Target="slides/slide992.xml"/><Relationship Id="rId1029" Type="http://schemas.openxmlformats.org/officeDocument/2006/relationships/slide" Target="slides/slide1026.xml"/><Relationship Id="rId82" Type="http://schemas.openxmlformats.org/officeDocument/2006/relationships/slide" Target="slides/slide79.xml"/><Relationship Id="rId203" Type="http://schemas.openxmlformats.org/officeDocument/2006/relationships/slide" Target="slides/slide200.xml"/><Relationship Id="rId385" Type="http://schemas.openxmlformats.org/officeDocument/2006/relationships/slide" Target="slides/slide382.xml"/><Relationship Id="rId592" Type="http://schemas.openxmlformats.org/officeDocument/2006/relationships/slide" Target="slides/slide589.xml"/><Relationship Id="rId606" Type="http://schemas.openxmlformats.org/officeDocument/2006/relationships/slide" Target="slides/slide603.xml"/><Relationship Id="rId648" Type="http://schemas.openxmlformats.org/officeDocument/2006/relationships/slide" Target="slides/slide645.xml"/><Relationship Id="rId813" Type="http://schemas.openxmlformats.org/officeDocument/2006/relationships/slide" Target="slides/slide810.xml"/><Relationship Id="rId855" Type="http://schemas.openxmlformats.org/officeDocument/2006/relationships/slide" Target="slides/slide852.xml"/><Relationship Id="rId1040" Type="http://schemas.openxmlformats.org/officeDocument/2006/relationships/slide" Target="slides/slide1037.xml"/><Relationship Id="rId245" Type="http://schemas.openxmlformats.org/officeDocument/2006/relationships/slide" Target="slides/slide242.xml"/><Relationship Id="rId287" Type="http://schemas.openxmlformats.org/officeDocument/2006/relationships/slide" Target="slides/slide284.xml"/><Relationship Id="rId410" Type="http://schemas.openxmlformats.org/officeDocument/2006/relationships/slide" Target="slides/slide407.xml"/><Relationship Id="rId452" Type="http://schemas.openxmlformats.org/officeDocument/2006/relationships/slide" Target="slides/slide449.xml"/><Relationship Id="rId494" Type="http://schemas.openxmlformats.org/officeDocument/2006/relationships/slide" Target="slides/slide491.xml"/><Relationship Id="rId508" Type="http://schemas.openxmlformats.org/officeDocument/2006/relationships/slide" Target="slides/slide505.xml"/><Relationship Id="rId715" Type="http://schemas.openxmlformats.org/officeDocument/2006/relationships/slide" Target="slides/slide712.xml"/><Relationship Id="rId897" Type="http://schemas.openxmlformats.org/officeDocument/2006/relationships/slide" Target="slides/slide894.xml"/><Relationship Id="rId922" Type="http://schemas.openxmlformats.org/officeDocument/2006/relationships/slide" Target="slides/slide919.xml"/><Relationship Id="rId105" Type="http://schemas.openxmlformats.org/officeDocument/2006/relationships/slide" Target="slides/slide102.xml"/><Relationship Id="rId147" Type="http://schemas.openxmlformats.org/officeDocument/2006/relationships/slide" Target="slides/slide144.xml"/><Relationship Id="rId312" Type="http://schemas.openxmlformats.org/officeDocument/2006/relationships/slide" Target="slides/slide309.xml"/><Relationship Id="rId354" Type="http://schemas.openxmlformats.org/officeDocument/2006/relationships/slide" Target="slides/slide351.xml"/><Relationship Id="rId757" Type="http://schemas.openxmlformats.org/officeDocument/2006/relationships/slide" Target="slides/slide754.xml"/><Relationship Id="rId799" Type="http://schemas.openxmlformats.org/officeDocument/2006/relationships/slide" Target="slides/slide796.xml"/><Relationship Id="rId964" Type="http://schemas.openxmlformats.org/officeDocument/2006/relationships/slide" Target="slides/slide961.xml"/><Relationship Id="rId51" Type="http://schemas.openxmlformats.org/officeDocument/2006/relationships/slide" Target="slides/slide48.xml"/><Relationship Id="rId93" Type="http://schemas.openxmlformats.org/officeDocument/2006/relationships/slide" Target="slides/slide90.xml"/><Relationship Id="rId189" Type="http://schemas.openxmlformats.org/officeDocument/2006/relationships/slide" Target="slides/slide186.xml"/><Relationship Id="rId396" Type="http://schemas.openxmlformats.org/officeDocument/2006/relationships/slide" Target="slides/slide393.xml"/><Relationship Id="rId561" Type="http://schemas.openxmlformats.org/officeDocument/2006/relationships/slide" Target="slides/slide558.xml"/><Relationship Id="rId617" Type="http://schemas.openxmlformats.org/officeDocument/2006/relationships/slide" Target="slides/slide614.xml"/><Relationship Id="rId659" Type="http://schemas.openxmlformats.org/officeDocument/2006/relationships/slide" Target="slides/slide656.xml"/><Relationship Id="rId824" Type="http://schemas.openxmlformats.org/officeDocument/2006/relationships/slide" Target="slides/slide821.xml"/><Relationship Id="rId866" Type="http://schemas.openxmlformats.org/officeDocument/2006/relationships/slide" Target="slides/slide863.xml"/><Relationship Id="rId214" Type="http://schemas.openxmlformats.org/officeDocument/2006/relationships/slide" Target="slides/slide211.xml"/><Relationship Id="rId256" Type="http://schemas.openxmlformats.org/officeDocument/2006/relationships/slide" Target="slides/slide253.xml"/><Relationship Id="rId298" Type="http://schemas.openxmlformats.org/officeDocument/2006/relationships/slide" Target="slides/slide295.xml"/><Relationship Id="rId421" Type="http://schemas.openxmlformats.org/officeDocument/2006/relationships/slide" Target="slides/slide418.xml"/><Relationship Id="rId463" Type="http://schemas.openxmlformats.org/officeDocument/2006/relationships/slide" Target="slides/slide460.xml"/><Relationship Id="rId519" Type="http://schemas.openxmlformats.org/officeDocument/2006/relationships/slide" Target="slides/slide516.xml"/><Relationship Id="rId670" Type="http://schemas.openxmlformats.org/officeDocument/2006/relationships/slide" Target="slides/slide667.xml"/><Relationship Id="rId1051" Type="http://schemas.openxmlformats.org/officeDocument/2006/relationships/slide" Target="slides/slide1048.xml"/><Relationship Id="rId116" Type="http://schemas.openxmlformats.org/officeDocument/2006/relationships/slide" Target="slides/slide113.xml"/><Relationship Id="rId158" Type="http://schemas.openxmlformats.org/officeDocument/2006/relationships/slide" Target="slides/slide155.xml"/><Relationship Id="rId323" Type="http://schemas.openxmlformats.org/officeDocument/2006/relationships/slide" Target="slides/slide320.xml"/><Relationship Id="rId530" Type="http://schemas.openxmlformats.org/officeDocument/2006/relationships/slide" Target="slides/slide527.xml"/><Relationship Id="rId726" Type="http://schemas.openxmlformats.org/officeDocument/2006/relationships/slide" Target="slides/slide723.xml"/><Relationship Id="rId768" Type="http://schemas.openxmlformats.org/officeDocument/2006/relationships/slide" Target="slides/slide765.xml"/><Relationship Id="rId933" Type="http://schemas.openxmlformats.org/officeDocument/2006/relationships/slide" Target="slides/slide930.xml"/><Relationship Id="rId975" Type="http://schemas.openxmlformats.org/officeDocument/2006/relationships/slide" Target="slides/slide972.xml"/><Relationship Id="rId1009" Type="http://schemas.openxmlformats.org/officeDocument/2006/relationships/slide" Target="slides/slide1006.xml"/><Relationship Id="rId20" Type="http://schemas.openxmlformats.org/officeDocument/2006/relationships/slide" Target="slides/slide17.xml"/><Relationship Id="rId62" Type="http://schemas.openxmlformats.org/officeDocument/2006/relationships/slide" Target="slides/slide59.xml"/><Relationship Id="rId365" Type="http://schemas.openxmlformats.org/officeDocument/2006/relationships/slide" Target="slides/slide362.xml"/><Relationship Id="rId572" Type="http://schemas.openxmlformats.org/officeDocument/2006/relationships/slide" Target="slides/slide569.xml"/><Relationship Id="rId628" Type="http://schemas.openxmlformats.org/officeDocument/2006/relationships/slide" Target="slides/slide625.xml"/><Relationship Id="rId835" Type="http://schemas.openxmlformats.org/officeDocument/2006/relationships/slide" Target="slides/slide832.xml"/><Relationship Id="rId225" Type="http://schemas.openxmlformats.org/officeDocument/2006/relationships/slide" Target="slides/slide222.xml"/><Relationship Id="rId267" Type="http://schemas.openxmlformats.org/officeDocument/2006/relationships/slide" Target="slides/slide264.xml"/><Relationship Id="rId432" Type="http://schemas.openxmlformats.org/officeDocument/2006/relationships/slide" Target="slides/slide429.xml"/><Relationship Id="rId474" Type="http://schemas.openxmlformats.org/officeDocument/2006/relationships/slide" Target="slides/slide471.xml"/><Relationship Id="rId877" Type="http://schemas.openxmlformats.org/officeDocument/2006/relationships/slide" Target="slides/slide874.xml"/><Relationship Id="rId1020" Type="http://schemas.openxmlformats.org/officeDocument/2006/relationships/slide" Target="slides/slide1017.xml"/><Relationship Id="rId1062" Type="http://schemas.openxmlformats.org/officeDocument/2006/relationships/tableStyles" Target="tableStyles.xml"/><Relationship Id="rId127" Type="http://schemas.openxmlformats.org/officeDocument/2006/relationships/slide" Target="slides/slide124.xml"/><Relationship Id="rId681" Type="http://schemas.openxmlformats.org/officeDocument/2006/relationships/slide" Target="slides/slide678.xml"/><Relationship Id="rId737" Type="http://schemas.openxmlformats.org/officeDocument/2006/relationships/slide" Target="slides/slide734.xml"/><Relationship Id="rId779" Type="http://schemas.openxmlformats.org/officeDocument/2006/relationships/slide" Target="slides/slide776.xml"/><Relationship Id="rId902" Type="http://schemas.openxmlformats.org/officeDocument/2006/relationships/slide" Target="slides/slide899.xml"/><Relationship Id="rId944" Type="http://schemas.openxmlformats.org/officeDocument/2006/relationships/slide" Target="slides/slide941.xml"/><Relationship Id="rId986" Type="http://schemas.openxmlformats.org/officeDocument/2006/relationships/slide" Target="slides/slide983.xml"/><Relationship Id="rId31" Type="http://schemas.openxmlformats.org/officeDocument/2006/relationships/slide" Target="slides/slide28.xml"/><Relationship Id="rId73" Type="http://schemas.openxmlformats.org/officeDocument/2006/relationships/slide" Target="slides/slide70.xml"/><Relationship Id="rId169" Type="http://schemas.openxmlformats.org/officeDocument/2006/relationships/slide" Target="slides/slide166.xml"/><Relationship Id="rId334" Type="http://schemas.openxmlformats.org/officeDocument/2006/relationships/slide" Target="slides/slide331.xml"/><Relationship Id="rId376" Type="http://schemas.openxmlformats.org/officeDocument/2006/relationships/slide" Target="slides/slide373.xml"/><Relationship Id="rId541" Type="http://schemas.openxmlformats.org/officeDocument/2006/relationships/slide" Target="slides/slide538.xml"/><Relationship Id="rId583" Type="http://schemas.openxmlformats.org/officeDocument/2006/relationships/slide" Target="slides/slide580.xml"/><Relationship Id="rId639" Type="http://schemas.openxmlformats.org/officeDocument/2006/relationships/slide" Target="slides/slide636.xml"/><Relationship Id="rId790" Type="http://schemas.openxmlformats.org/officeDocument/2006/relationships/slide" Target="slides/slide787.xml"/><Relationship Id="rId804" Type="http://schemas.openxmlformats.org/officeDocument/2006/relationships/slide" Target="slides/slide801.xml"/><Relationship Id="rId4" Type="http://schemas.openxmlformats.org/officeDocument/2006/relationships/slide" Target="slides/slide1.xml"/><Relationship Id="rId180" Type="http://schemas.openxmlformats.org/officeDocument/2006/relationships/slide" Target="slides/slide177.xml"/><Relationship Id="rId236" Type="http://schemas.openxmlformats.org/officeDocument/2006/relationships/slide" Target="slides/slide233.xml"/><Relationship Id="rId278" Type="http://schemas.openxmlformats.org/officeDocument/2006/relationships/slide" Target="slides/slide275.xml"/><Relationship Id="rId401" Type="http://schemas.openxmlformats.org/officeDocument/2006/relationships/slide" Target="slides/slide398.xml"/><Relationship Id="rId443" Type="http://schemas.openxmlformats.org/officeDocument/2006/relationships/slide" Target="slides/slide440.xml"/><Relationship Id="rId650" Type="http://schemas.openxmlformats.org/officeDocument/2006/relationships/slide" Target="slides/slide647.xml"/><Relationship Id="rId846" Type="http://schemas.openxmlformats.org/officeDocument/2006/relationships/slide" Target="slides/slide843.xml"/><Relationship Id="rId888" Type="http://schemas.openxmlformats.org/officeDocument/2006/relationships/slide" Target="slides/slide885.xml"/><Relationship Id="rId1031" Type="http://schemas.openxmlformats.org/officeDocument/2006/relationships/slide" Target="slides/slide1028.xml"/><Relationship Id="rId303" Type="http://schemas.openxmlformats.org/officeDocument/2006/relationships/slide" Target="slides/slide300.xml"/><Relationship Id="rId485" Type="http://schemas.openxmlformats.org/officeDocument/2006/relationships/slide" Target="slides/slide482.xml"/><Relationship Id="rId692" Type="http://schemas.openxmlformats.org/officeDocument/2006/relationships/slide" Target="slides/slide689.xml"/><Relationship Id="rId706" Type="http://schemas.openxmlformats.org/officeDocument/2006/relationships/slide" Target="slides/slide703.xml"/><Relationship Id="rId748" Type="http://schemas.openxmlformats.org/officeDocument/2006/relationships/slide" Target="slides/slide745.xml"/><Relationship Id="rId913" Type="http://schemas.openxmlformats.org/officeDocument/2006/relationships/slide" Target="slides/slide910.xml"/><Relationship Id="rId955" Type="http://schemas.openxmlformats.org/officeDocument/2006/relationships/slide" Target="slides/slide952.xml"/><Relationship Id="rId42" Type="http://schemas.openxmlformats.org/officeDocument/2006/relationships/slide" Target="slides/slide39.xml"/><Relationship Id="rId84" Type="http://schemas.openxmlformats.org/officeDocument/2006/relationships/slide" Target="slides/slide81.xml"/><Relationship Id="rId138" Type="http://schemas.openxmlformats.org/officeDocument/2006/relationships/slide" Target="slides/slide135.xml"/><Relationship Id="rId345" Type="http://schemas.openxmlformats.org/officeDocument/2006/relationships/slide" Target="slides/slide342.xml"/><Relationship Id="rId387" Type="http://schemas.openxmlformats.org/officeDocument/2006/relationships/slide" Target="slides/slide384.xml"/><Relationship Id="rId510" Type="http://schemas.openxmlformats.org/officeDocument/2006/relationships/slide" Target="slides/slide507.xml"/><Relationship Id="rId552" Type="http://schemas.openxmlformats.org/officeDocument/2006/relationships/slide" Target="slides/slide549.xml"/><Relationship Id="rId594" Type="http://schemas.openxmlformats.org/officeDocument/2006/relationships/slide" Target="slides/slide591.xml"/><Relationship Id="rId608" Type="http://schemas.openxmlformats.org/officeDocument/2006/relationships/slide" Target="slides/slide605.xml"/><Relationship Id="rId815" Type="http://schemas.openxmlformats.org/officeDocument/2006/relationships/slide" Target="slides/slide812.xml"/><Relationship Id="rId997" Type="http://schemas.openxmlformats.org/officeDocument/2006/relationships/slide" Target="slides/slide994.xml"/><Relationship Id="rId191" Type="http://schemas.openxmlformats.org/officeDocument/2006/relationships/slide" Target="slides/slide188.xml"/><Relationship Id="rId205" Type="http://schemas.openxmlformats.org/officeDocument/2006/relationships/slide" Target="slides/slide202.xml"/><Relationship Id="rId247" Type="http://schemas.openxmlformats.org/officeDocument/2006/relationships/slide" Target="slides/slide244.xml"/><Relationship Id="rId412" Type="http://schemas.openxmlformats.org/officeDocument/2006/relationships/slide" Target="slides/slide409.xml"/><Relationship Id="rId857" Type="http://schemas.openxmlformats.org/officeDocument/2006/relationships/slide" Target="slides/slide854.xml"/><Relationship Id="rId899" Type="http://schemas.openxmlformats.org/officeDocument/2006/relationships/slide" Target="slides/slide896.xml"/><Relationship Id="rId1000" Type="http://schemas.openxmlformats.org/officeDocument/2006/relationships/slide" Target="slides/slide997.xml"/><Relationship Id="rId1042" Type="http://schemas.openxmlformats.org/officeDocument/2006/relationships/slide" Target="slides/slide1039.xml"/><Relationship Id="rId107" Type="http://schemas.openxmlformats.org/officeDocument/2006/relationships/slide" Target="slides/slide104.xml"/><Relationship Id="rId289" Type="http://schemas.openxmlformats.org/officeDocument/2006/relationships/slide" Target="slides/slide286.xml"/><Relationship Id="rId454" Type="http://schemas.openxmlformats.org/officeDocument/2006/relationships/slide" Target="slides/slide451.xml"/><Relationship Id="rId496" Type="http://schemas.openxmlformats.org/officeDocument/2006/relationships/slide" Target="slides/slide493.xml"/><Relationship Id="rId661" Type="http://schemas.openxmlformats.org/officeDocument/2006/relationships/slide" Target="slides/slide658.xml"/><Relationship Id="rId717" Type="http://schemas.openxmlformats.org/officeDocument/2006/relationships/slide" Target="slides/slide714.xml"/><Relationship Id="rId759" Type="http://schemas.openxmlformats.org/officeDocument/2006/relationships/slide" Target="slides/slide756.xml"/><Relationship Id="rId924" Type="http://schemas.openxmlformats.org/officeDocument/2006/relationships/slide" Target="slides/slide921.xml"/><Relationship Id="rId966" Type="http://schemas.openxmlformats.org/officeDocument/2006/relationships/slide" Target="slides/slide963.xml"/><Relationship Id="rId11" Type="http://schemas.openxmlformats.org/officeDocument/2006/relationships/slide" Target="slides/slide8.xml"/><Relationship Id="rId53" Type="http://schemas.openxmlformats.org/officeDocument/2006/relationships/slide" Target="slides/slide50.xml"/><Relationship Id="rId149" Type="http://schemas.openxmlformats.org/officeDocument/2006/relationships/slide" Target="slides/slide146.xml"/><Relationship Id="rId314" Type="http://schemas.openxmlformats.org/officeDocument/2006/relationships/slide" Target="slides/slide311.xml"/><Relationship Id="rId356" Type="http://schemas.openxmlformats.org/officeDocument/2006/relationships/slide" Target="slides/slide353.xml"/><Relationship Id="rId398" Type="http://schemas.openxmlformats.org/officeDocument/2006/relationships/slide" Target="slides/slide395.xml"/><Relationship Id="rId521" Type="http://schemas.openxmlformats.org/officeDocument/2006/relationships/slide" Target="slides/slide518.xml"/><Relationship Id="rId563" Type="http://schemas.openxmlformats.org/officeDocument/2006/relationships/slide" Target="slides/slide560.xml"/><Relationship Id="rId619" Type="http://schemas.openxmlformats.org/officeDocument/2006/relationships/slide" Target="slides/slide616.xml"/><Relationship Id="rId770" Type="http://schemas.openxmlformats.org/officeDocument/2006/relationships/slide" Target="slides/slide767.xml"/><Relationship Id="rId95" Type="http://schemas.openxmlformats.org/officeDocument/2006/relationships/slide" Target="slides/slide92.xml"/><Relationship Id="rId160" Type="http://schemas.openxmlformats.org/officeDocument/2006/relationships/slide" Target="slides/slide157.xml"/><Relationship Id="rId216" Type="http://schemas.openxmlformats.org/officeDocument/2006/relationships/slide" Target="slides/slide213.xml"/><Relationship Id="rId423" Type="http://schemas.openxmlformats.org/officeDocument/2006/relationships/slide" Target="slides/slide420.xml"/><Relationship Id="rId826" Type="http://schemas.openxmlformats.org/officeDocument/2006/relationships/slide" Target="slides/slide823.xml"/><Relationship Id="rId868" Type="http://schemas.openxmlformats.org/officeDocument/2006/relationships/slide" Target="slides/slide865.xml"/><Relationship Id="rId1011" Type="http://schemas.openxmlformats.org/officeDocument/2006/relationships/slide" Target="slides/slide1008.xml"/><Relationship Id="rId1053" Type="http://schemas.openxmlformats.org/officeDocument/2006/relationships/slide" Target="slides/slide1050.xml"/><Relationship Id="rId258" Type="http://schemas.openxmlformats.org/officeDocument/2006/relationships/slide" Target="slides/slide255.xml"/><Relationship Id="rId465" Type="http://schemas.openxmlformats.org/officeDocument/2006/relationships/slide" Target="slides/slide462.xml"/><Relationship Id="rId630" Type="http://schemas.openxmlformats.org/officeDocument/2006/relationships/slide" Target="slides/slide627.xml"/><Relationship Id="rId672" Type="http://schemas.openxmlformats.org/officeDocument/2006/relationships/slide" Target="slides/slide669.xml"/><Relationship Id="rId728" Type="http://schemas.openxmlformats.org/officeDocument/2006/relationships/slide" Target="slides/slide725.xml"/><Relationship Id="rId935" Type="http://schemas.openxmlformats.org/officeDocument/2006/relationships/slide" Target="slides/slide932.xml"/><Relationship Id="rId22" Type="http://schemas.openxmlformats.org/officeDocument/2006/relationships/slide" Target="slides/slide19.xml"/><Relationship Id="rId64" Type="http://schemas.openxmlformats.org/officeDocument/2006/relationships/slide" Target="slides/slide61.xml"/><Relationship Id="rId118" Type="http://schemas.openxmlformats.org/officeDocument/2006/relationships/slide" Target="slides/slide115.xml"/><Relationship Id="rId325" Type="http://schemas.openxmlformats.org/officeDocument/2006/relationships/slide" Target="slides/slide322.xml"/><Relationship Id="rId367" Type="http://schemas.openxmlformats.org/officeDocument/2006/relationships/slide" Target="slides/slide364.xml"/><Relationship Id="rId532" Type="http://schemas.openxmlformats.org/officeDocument/2006/relationships/slide" Target="slides/slide529.xml"/><Relationship Id="rId574" Type="http://schemas.openxmlformats.org/officeDocument/2006/relationships/slide" Target="slides/slide571.xml"/><Relationship Id="rId977" Type="http://schemas.openxmlformats.org/officeDocument/2006/relationships/slide" Target="slides/slide974.xml"/><Relationship Id="rId171" Type="http://schemas.openxmlformats.org/officeDocument/2006/relationships/slide" Target="slides/slide168.xml"/><Relationship Id="rId227" Type="http://schemas.openxmlformats.org/officeDocument/2006/relationships/slide" Target="slides/slide224.xml"/><Relationship Id="rId781" Type="http://schemas.openxmlformats.org/officeDocument/2006/relationships/slide" Target="slides/slide778.xml"/><Relationship Id="rId837" Type="http://schemas.openxmlformats.org/officeDocument/2006/relationships/slide" Target="slides/slide834.xml"/><Relationship Id="rId879" Type="http://schemas.openxmlformats.org/officeDocument/2006/relationships/slide" Target="slides/slide876.xml"/><Relationship Id="rId1022" Type="http://schemas.openxmlformats.org/officeDocument/2006/relationships/slide" Target="slides/slide1019.xml"/><Relationship Id="rId269" Type="http://schemas.openxmlformats.org/officeDocument/2006/relationships/slide" Target="slides/slide266.xml"/><Relationship Id="rId434" Type="http://schemas.openxmlformats.org/officeDocument/2006/relationships/slide" Target="slides/slide431.xml"/><Relationship Id="rId476" Type="http://schemas.openxmlformats.org/officeDocument/2006/relationships/slide" Target="slides/slide473.xml"/><Relationship Id="rId641" Type="http://schemas.openxmlformats.org/officeDocument/2006/relationships/slide" Target="slides/slide638.xml"/><Relationship Id="rId683" Type="http://schemas.openxmlformats.org/officeDocument/2006/relationships/slide" Target="slides/slide680.xml"/><Relationship Id="rId739" Type="http://schemas.openxmlformats.org/officeDocument/2006/relationships/slide" Target="slides/slide736.xml"/><Relationship Id="rId890" Type="http://schemas.openxmlformats.org/officeDocument/2006/relationships/slide" Target="slides/slide887.xml"/><Relationship Id="rId904" Type="http://schemas.openxmlformats.org/officeDocument/2006/relationships/slide" Target="slides/slide901.xml"/><Relationship Id="rId33" Type="http://schemas.openxmlformats.org/officeDocument/2006/relationships/slide" Target="slides/slide30.xml"/><Relationship Id="rId129" Type="http://schemas.openxmlformats.org/officeDocument/2006/relationships/slide" Target="slides/slide126.xml"/><Relationship Id="rId280" Type="http://schemas.openxmlformats.org/officeDocument/2006/relationships/slide" Target="slides/slide277.xml"/><Relationship Id="rId336" Type="http://schemas.openxmlformats.org/officeDocument/2006/relationships/slide" Target="slides/slide333.xml"/><Relationship Id="rId501" Type="http://schemas.openxmlformats.org/officeDocument/2006/relationships/slide" Target="slides/slide498.xml"/><Relationship Id="rId543" Type="http://schemas.openxmlformats.org/officeDocument/2006/relationships/slide" Target="slides/slide540.xml"/><Relationship Id="rId946" Type="http://schemas.openxmlformats.org/officeDocument/2006/relationships/slide" Target="slides/slide943.xml"/><Relationship Id="rId988" Type="http://schemas.openxmlformats.org/officeDocument/2006/relationships/slide" Target="slides/slide985.xml"/><Relationship Id="rId75" Type="http://schemas.openxmlformats.org/officeDocument/2006/relationships/slide" Target="slides/slide72.xml"/><Relationship Id="rId140" Type="http://schemas.openxmlformats.org/officeDocument/2006/relationships/slide" Target="slides/slide137.xml"/><Relationship Id="rId182" Type="http://schemas.openxmlformats.org/officeDocument/2006/relationships/slide" Target="slides/slide179.xml"/><Relationship Id="rId378" Type="http://schemas.openxmlformats.org/officeDocument/2006/relationships/slide" Target="slides/slide375.xml"/><Relationship Id="rId403" Type="http://schemas.openxmlformats.org/officeDocument/2006/relationships/slide" Target="slides/slide400.xml"/><Relationship Id="rId585" Type="http://schemas.openxmlformats.org/officeDocument/2006/relationships/slide" Target="slides/slide582.xml"/><Relationship Id="rId750" Type="http://schemas.openxmlformats.org/officeDocument/2006/relationships/slide" Target="slides/slide747.xml"/><Relationship Id="rId792" Type="http://schemas.openxmlformats.org/officeDocument/2006/relationships/slide" Target="slides/slide789.xml"/><Relationship Id="rId806" Type="http://schemas.openxmlformats.org/officeDocument/2006/relationships/slide" Target="slides/slide803.xml"/><Relationship Id="rId848" Type="http://schemas.openxmlformats.org/officeDocument/2006/relationships/slide" Target="slides/slide845.xml"/><Relationship Id="rId1033" Type="http://schemas.openxmlformats.org/officeDocument/2006/relationships/slide" Target="slides/slide1030.xml"/><Relationship Id="rId6" Type="http://schemas.openxmlformats.org/officeDocument/2006/relationships/slide" Target="slides/slide3.xml"/><Relationship Id="rId238" Type="http://schemas.openxmlformats.org/officeDocument/2006/relationships/slide" Target="slides/slide235.xml"/><Relationship Id="rId445" Type="http://schemas.openxmlformats.org/officeDocument/2006/relationships/slide" Target="slides/slide442.xml"/><Relationship Id="rId487" Type="http://schemas.openxmlformats.org/officeDocument/2006/relationships/slide" Target="slides/slide484.xml"/><Relationship Id="rId610" Type="http://schemas.openxmlformats.org/officeDocument/2006/relationships/slide" Target="slides/slide607.xml"/><Relationship Id="rId652" Type="http://schemas.openxmlformats.org/officeDocument/2006/relationships/slide" Target="slides/slide649.xml"/><Relationship Id="rId694" Type="http://schemas.openxmlformats.org/officeDocument/2006/relationships/slide" Target="slides/slide691.xml"/><Relationship Id="rId708" Type="http://schemas.openxmlformats.org/officeDocument/2006/relationships/slide" Target="slides/slide705.xml"/><Relationship Id="rId915" Type="http://schemas.openxmlformats.org/officeDocument/2006/relationships/slide" Target="slides/slide912.xml"/><Relationship Id="rId291" Type="http://schemas.openxmlformats.org/officeDocument/2006/relationships/slide" Target="slides/slide288.xml"/><Relationship Id="rId305" Type="http://schemas.openxmlformats.org/officeDocument/2006/relationships/slide" Target="slides/slide302.xml"/><Relationship Id="rId347" Type="http://schemas.openxmlformats.org/officeDocument/2006/relationships/slide" Target="slides/slide344.xml"/><Relationship Id="rId512" Type="http://schemas.openxmlformats.org/officeDocument/2006/relationships/slide" Target="slides/slide509.xml"/><Relationship Id="rId957" Type="http://schemas.openxmlformats.org/officeDocument/2006/relationships/slide" Target="slides/slide954.xml"/><Relationship Id="rId999" Type="http://schemas.openxmlformats.org/officeDocument/2006/relationships/slide" Target="slides/slide996.xml"/><Relationship Id="rId44" Type="http://schemas.openxmlformats.org/officeDocument/2006/relationships/slide" Target="slides/slide41.xml"/><Relationship Id="rId86" Type="http://schemas.openxmlformats.org/officeDocument/2006/relationships/slide" Target="slides/slide83.xml"/><Relationship Id="rId151" Type="http://schemas.openxmlformats.org/officeDocument/2006/relationships/slide" Target="slides/slide148.xml"/><Relationship Id="rId389" Type="http://schemas.openxmlformats.org/officeDocument/2006/relationships/slide" Target="slides/slide386.xml"/><Relationship Id="rId554" Type="http://schemas.openxmlformats.org/officeDocument/2006/relationships/slide" Target="slides/slide551.xml"/><Relationship Id="rId596" Type="http://schemas.openxmlformats.org/officeDocument/2006/relationships/slide" Target="slides/slide593.xml"/><Relationship Id="rId761" Type="http://schemas.openxmlformats.org/officeDocument/2006/relationships/slide" Target="slides/slide758.xml"/><Relationship Id="rId817" Type="http://schemas.openxmlformats.org/officeDocument/2006/relationships/slide" Target="slides/slide814.xml"/><Relationship Id="rId859" Type="http://schemas.openxmlformats.org/officeDocument/2006/relationships/slide" Target="slides/slide856.xml"/><Relationship Id="rId1002" Type="http://schemas.openxmlformats.org/officeDocument/2006/relationships/slide" Target="slides/slide999.xml"/><Relationship Id="rId193" Type="http://schemas.openxmlformats.org/officeDocument/2006/relationships/slide" Target="slides/slide190.xml"/><Relationship Id="rId207" Type="http://schemas.openxmlformats.org/officeDocument/2006/relationships/slide" Target="slides/slide204.xml"/><Relationship Id="rId249" Type="http://schemas.openxmlformats.org/officeDocument/2006/relationships/slide" Target="slides/slide246.xml"/><Relationship Id="rId414" Type="http://schemas.openxmlformats.org/officeDocument/2006/relationships/slide" Target="slides/slide411.xml"/><Relationship Id="rId456" Type="http://schemas.openxmlformats.org/officeDocument/2006/relationships/slide" Target="slides/slide453.xml"/><Relationship Id="rId498" Type="http://schemas.openxmlformats.org/officeDocument/2006/relationships/slide" Target="slides/slide495.xml"/><Relationship Id="rId621" Type="http://schemas.openxmlformats.org/officeDocument/2006/relationships/slide" Target="slides/slide618.xml"/><Relationship Id="rId663" Type="http://schemas.openxmlformats.org/officeDocument/2006/relationships/slide" Target="slides/slide660.xml"/><Relationship Id="rId870" Type="http://schemas.openxmlformats.org/officeDocument/2006/relationships/slide" Target="slides/slide867.xml"/><Relationship Id="rId1044" Type="http://schemas.openxmlformats.org/officeDocument/2006/relationships/slide" Target="slides/slide1041.xml"/><Relationship Id="rId13" Type="http://schemas.openxmlformats.org/officeDocument/2006/relationships/slide" Target="slides/slide10.xml"/><Relationship Id="rId109" Type="http://schemas.openxmlformats.org/officeDocument/2006/relationships/slide" Target="slides/slide106.xml"/><Relationship Id="rId260" Type="http://schemas.openxmlformats.org/officeDocument/2006/relationships/slide" Target="slides/slide257.xml"/><Relationship Id="rId316" Type="http://schemas.openxmlformats.org/officeDocument/2006/relationships/slide" Target="slides/slide313.xml"/><Relationship Id="rId523" Type="http://schemas.openxmlformats.org/officeDocument/2006/relationships/slide" Target="slides/slide520.xml"/><Relationship Id="rId719" Type="http://schemas.openxmlformats.org/officeDocument/2006/relationships/slide" Target="slides/slide716.xml"/><Relationship Id="rId926" Type="http://schemas.openxmlformats.org/officeDocument/2006/relationships/slide" Target="slides/slide923.xml"/><Relationship Id="rId968" Type="http://schemas.openxmlformats.org/officeDocument/2006/relationships/slide" Target="slides/slide965.xml"/><Relationship Id="rId55" Type="http://schemas.openxmlformats.org/officeDocument/2006/relationships/slide" Target="slides/slide52.xml"/><Relationship Id="rId97" Type="http://schemas.openxmlformats.org/officeDocument/2006/relationships/slide" Target="slides/slide94.xml"/><Relationship Id="rId120" Type="http://schemas.openxmlformats.org/officeDocument/2006/relationships/slide" Target="slides/slide117.xml"/><Relationship Id="rId358" Type="http://schemas.openxmlformats.org/officeDocument/2006/relationships/slide" Target="slides/slide355.xml"/><Relationship Id="rId565" Type="http://schemas.openxmlformats.org/officeDocument/2006/relationships/slide" Target="slides/slide562.xml"/><Relationship Id="rId730" Type="http://schemas.openxmlformats.org/officeDocument/2006/relationships/slide" Target="slides/slide727.xml"/><Relationship Id="rId772" Type="http://schemas.openxmlformats.org/officeDocument/2006/relationships/slide" Target="slides/slide769.xml"/><Relationship Id="rId828" Type="http://schemas.openxmlformats.org/officeDocument/2006/relationships/slide" Target="slides/slide825.xml"/><Relationship Id="rId1013" Type="http://schemas.openxmlformats.org/officeDocument/2006/relationships/slide" Target="slides/slide1010.xml"/><Relationship Id="rId162" Type="http://schemas.openxmlformats.org/officeDocument/2006/relationships/slide" Target="slides/slide159.xml"/><Relationship Id="rId218" Type="http://schemas.openxmlformats.org/officeDocument/2006/relationships/slide" Target="slides/slide215.xml"/><Relationship Id="rId425" Type="http://schemas.openxmlformats.org/officeDocument/2006/relationships/slide" Target="slides/slide422.xml"/><Relationship Id="rId467" Type="http://schemas.openxmlformats.org/officeDocument/2006/relationships/slide" Target="slides/slide464.xml"/><Relationship Id="rId632" Type="http://schemas.openxmlformats.org/officeDocument/2006/relationships/slide" Target="slides/slide629.xml"/><Relationship Id="rId1055" Type="http://schemas.openxmlformats.org/officeDocument/2006/relationships/slide" Target="slides/slide1052.xml"/><Relationship Id="rId271" Type="http://schemas.openxmlformats.org/officeDocument/2006/relationships/slide" Target="slides/slide268.xml"/><Relationship Id="rId674" Type="http://schemas.openxmlformats.org/officeDocument/2006/relationships/slide" Target="slides/slide671.xml"/><Relationship Id="rId881" Type="http://schemas.openxmlformats.org/officeDocument/2006/relationships/slide" Target="slides/slide878.xml"/><Relationship Id="rId937" Type="http://schemas.openxmlformats.org/officeDocument/2006/relationships/slide" Target="slides/slide934.xml"/><Relationship Id="rId979" Type="http://schemas.openxmlformats.org/officeDocument/2006/relationships/slide" Target="slides/slide976.xml"/><Relationship Id="rId24" Type="http://schemas.openxmlformats.org/officeDocument/2006/relationships/slide" Target="slides/slide21.xml"/><Relationship Id="rId66" Type="http://schemas.openxmlformats.org/officeDocument/2006/relationships/slide" Target="slides/slide63.xml"/><Relationship Id="rId131" Type="http://schemas.openxmlformats.org/officeDocument/2006/relationships/slide" Target="slides/slide128.xml"/><Relationship Id="rId327" Type="http://schemas.openxmlformats.org/officeDocument/2006/relationships/slide" Target="slides/slide324.xml"/><Relationship Id="rId369" Type="http://schemas.openxmlformats.org/officeDocument/2006/relationships/slide" Target="slides/slide366.xml"/><Relationship Id="rId534" Type="http://schemas.openxmlformats.org/officeDocument/2006/relationships/slide" Target="slides/slide531.xml"/><Relationship Id="rId576" Type="http://schemas.openxmlformats.org/officeDocument/2006/relationships/slide" Target="slides/slide573.xml"/><Relationship Id="rId741" Type="http://schemas.openxmlformats.org/officeDocument/2006/relationships/slide" Target="slides/slide738.xml"/><Relationship Id="rId783" Type="http://schemas.openxmlformats.org/officeDocument/2006/relationships/slide" Target="slides/slide780.xml"/><Relationship Id="rId839" Type="http://schemas.openxmlformats.org/officeDocument/2006/relationships/slide" Target="slides/slide836.xml"/><Relationship Id="rId990" Type="http://schemas.openxmlformats.org/officeDocument/2006/relationships/slide" Target="slides/slide987.xml"/><Relationship Id="rId173" Type="http://schemas.openxmlformats.org/officeDocument/2006/relationships/slide" Target="slides/slide170.xml"/><Relationship Id="rId229" Type="http://schemas.openxmlformats.org/officeDocument/2006/relationships/slide" Target="slides/slide226.xml"/><Relationship Id="rId380" Type="http://schemas.openxmlformats.org/officeDocument/2006/relationships/slide" Target="slides/slide377.xml"/><Relationship Id="rId436" Type="http://schemas.openxmlformats.org/officeDocument/2006/relationships/slide" Target="slides/slide433.xml"/><Relationship Id="rId601" Type="http://schemas.openxmlformats.org/officeDocument/2006/relationships/slide" Target="slides/slide598.xml"/><Relationship Id="rId643" Type="http://schemas.openxmlformats.org/officeDocument/2006/relationships/slide" Target="slides/slide640.xml"/><Relationship Id="rId1024" Type="http://schemas.openxmlformats.org/officeDocument/2006/relationships/slide" Target="slides/slide1021.xml"/><Relationship Id="rId240" Type="http://schemas.openxmlformats.org/officeDocument/2006/relationships/slide" Target="slides/slide237.xml"/><Relationship Id="rId478" Type="http://schemas.openxmlformats.org/officeDocument/2006/relationships/slide" Target="slides/slide475.xml"/><Relationship Id="rId685" Type="http://schemas.openxmlformats.org/officeDocument/2006/relationships/slide" Target="slides/slide682.xml"/><Relationship Id="rId850" Type="http://schemas.openxmlformats.org/officeDocument/2006/relationships/slide" Target="slides/slide847.xml"/><Relationship Id="rId892" Type="http://schemas.openxmlformats.org/officeDocument/2006/relationships/slide" Target="slides/slide889.xml"/><Relationship Id="rId906" Type="http://schemas.openxmlformats.org/officeDocument/2006/relationships/slide" Target="slides/slide903.xml"/><Relationship Id="rId948" Type="http://schemas.openxmlformats.org/officeDocument/2006/relationships/slide" Target="slides/slide945.xml"/><Relationship Id="rId35" Type="http://schemas.openxmlformats.org/officeDocument/2006/relationships/slide" Target="slides/slide32.xml"/><Relationship Id="rId77" Type="http://schemas.openxmlformats.org/officeDocument/2006/relationships/slide" Target="slides/slide74.xml"/><Relationship Id="rId100" Type="http://schemas.openxmlformats.org/officeDocument/2006/relationships/slide" Target="slides/slide97.xml"/><Relationship Id="rId282" Type="http://schemas.openxmlformats.org/officeDocument/2006/relationships/slide" Target="slides/slide279.xml"/><Relationship Id="rId338" Type="http://schemas.openxmlformats.org/officeDocument/2006/relationships/slide" Target="slides/slide335.xml"/><Relationship Id="rId503" Type="http://schemas.openxmlformats.org/officeDocument/2006/relationships/slide" Target="slides/slide500.xml"/><Relationship Id="rId545" Type="http://schemas.openxmlformats.org/officeDocument/2006/relationships/slide" Target="slides/slide542.xml"/><Relationship Id="rId587" Type="http://schemas.openxmlformats.org/officeDocument/2006/relationships/slide" Target="slides/slide584.xml"/><Relationship Id="rId710" Type="http://schemas.openxmlformats.org/officeDocument/2006/relationships/slide" Target="slides/slide707.xml"/><Relationship Id="rId752" Type="http://schemas.openxmlformats.org/officeDocument/2006/relationships/slide" Target="slides/slide749.xml"/><Relationship Id="rId808" Type="http://schemas.openxmlformats.org/officeDocument/2006/relationships/slide" Target="slides/slide805.xml"/><Relationship Id="rId8" Type="http://schemas.openxmlformats.org/officeDocument/2006/relationships/slide" Target="slides/slide5.xml"/><Relationship Id="rId142" Type="http://schemas.openxmlformats.org/officeDocument/2006/relationships/slide" Target="slides/slide139.xml"/><Relationship Id="rId184" Type="http://schemas.openxmlformats.org/officeDocument/2006/relationships/slide" Target="slides/slide181.xml"/><Relationship Id="rId391" Type="http://schemas.openxmlformats.org/officeDocument/2006/relationships/slide" Target="slides/slide388.xml"/><Relationship Id="rId405" Type="http://schemas.openxmlformats.org/officeDocument/2006/relationships/slide" Target="slides/slide402.xml"/><Relationship Id="rId447" Type="http://schemas.openxmlformats.org/officeDocument/2006/relationships/slide" Target="slides/slide444.xml"/><Relationship Id="rId612" Type="http://schemas.openxmlformats.org/officeDocument/2006/relationships/slide" Target="slides/slide609.xml"/><Relationship Id="rId794" Type="http://schemas.openxmlformats.org/officeDocument/2006/relationships/slide" Target="slides/slide791.xml"/><Relationship Id="rId1035" Type="http://schemas.openxmlformats.org/officeDocument/2006/relationships/slide" Target="slides/slide1032.xml"/><Relationship Id="rId251" Type="http://schemas.openxmlformats.org/officeDocument/2006/relationships/slide" Target="slides/slide248.xml"/><Relationship Id="rId489" Type="http://schemas.openxmlformats.org/officeDocument/2006/relationships/slide" Target="slides/slide486.xml"/><Relationship Id="rId654" Type="http://schemas.openxmlformats.org/officeDocument/2006/relationships/slide" Target="slides/slide651.xml"/><Relationship Id="rId696" Type="http://schemas.openxmlformats.org/officeDocument/2006/relationships/slide" Target="slides/slide693.xml"/><Relationship Id="rId861" Type="http://schemas.openxmlformats.org/officeDocument/2006/relationships/slide" Target="slides/slide858.xml"/><Relationship Id="rId917" Type="http://schemas.openxmlformats.org/officeDocument/2006/relationships/slide" Target="slides/slide914.xml"/><Relationship Id="rId959" Type="http://schemas.openxmlformats.org/officeDocument/2006/relationships/slide" Target="slides/slide956.xml"/><Relationship Id="rId46" Type="http://schemas.openxmlformats.org/officeDocument/2006/relationships/slide" Target="slides/slide43.xml"/><Relationship Id="rId293" Type="http://schemas.openxmlformats.org/officeDocument/2006/relationships/slide" Target="slides/slide290.xml"/><Relationship Id="rId307" Type="http://schemas.openxmlformats.org/officeDocument/2006/relationships/slide" Target="slides/slide304.xml"/><Relationship Id="rId349" Type="http://schemas.openxmlformats.org/officeDocument/2006/relationships/slide" Target="slides/slide346.xml"/><Relationship Id="rId514" Type="http://schemas.openxmlformats.org/officeDocument/2006/relationships/slide" Target="slides/slide511.xml"/><Relationship Id="rId556" Type="http://schemas.openxmlformats.org/officeDocument/2006/relationships/slide" Target="slides/slide553.xml"/><Relationship Id="rId721" Type="http://schemas.openxmlformats.org/officeDocument/2006/relationships/slide" Target="slides/slide718.xml"/><Relationship Id="rId763" Type="http://schemas.openxmlformats.org/officeDocument/2006/relationships/slide" Target="slides/slide760.xml"/><Relationship Id="rId88" Type="http://schemas.openxmlformats.org/officeDocument/2006/relationships/slide" Target="slides/slide85.xml"/><Relationship Id="rId111" Type="http://schemas.openxmlformats.org/officeDocument/2006/relationships/slide" Target="slides/slide108.xml"/><Relationship Id="rId153" Type="http://schemas.openxmlformats.org/officeDocument/2006/relationships/slide" Target="slides/slide150.xml"/><Relationship Id="rId195" Type="http://schemas.openxmlformats.org/officeDocument/2006/relationships/slide" Target="slides/slide192.xml"/><Relationship Id="rId209" Type="http://schemas.openxmlformats.org/officeDocument/2006/relationships/slide" Target="slides/slide206.xml"/><Relationship Id="rId360" Type="http://schemas.openxmlformats.org/officeDocument/2006/relationships/slide" Target="slides/slide357.xml"/><Relationship Id="rId416" Type="http://schemas.openxmlformats.org/officeDocument/2006/relationships/slide" Target="slides/slide413.xml"/><Relationship Id="rId598" Type="http://schemas.openxmlformats.org/officeDocument/2006/relationships/slide" Target="slides/slide595.xml"/><Relationship Id="rId819" Type="http://schemas.openxmlformats.org/officeDocument/2006/relationships/slide" Target="slides/slide816.xml"/><Relationship Id="rId970" Type="http://schemas.openxmlformats.org/officeDocument/2006/relationships/slide" Target="slides/slide967.xml"/><Relationship Id="rId1004" Type="http://schemas.openxmlformats.org/officeDocument/2006/relationships/slide" Target="slides/slide1001.xml"/><Relationship Id="rId1046" Type="http://schemas.openxmlformats.org/officeDocument/2006/relationships/slide" Target="slides/slide1043.xml"/><Relationship Id="rId220" Type="http://schemas.openxmlformats.org/officeDocument/2006/relationships/slide" Target="slides/slide217.xml"/><Relationship Id="rId458" Type="http://schemas.openxmlformats.org/officeDocument/2006/relationships/slide" Target="slides/slide455.xml"/><Relationship Id="rId623" Type="http://schemas.openxmlformats.org/officeDocument/2006/relationships/slide" Target="slides/slide620.xml"/><Relationship Id="rId665" Type="http://schemas.openxmlformats.org/officeDocument/2006/relationships/slide" Target="slides/slide662.xml"/><Relationship Id="rId830" Type="http://schemas.openxmlformats.org/officeDocument/2006/relationships/slide" Target="slides/slide827.xml"/><Relationship Id="rId872" Type="http://schemas.openxmlformats.org/officeDocument/2006/relationships/slide" Target="slides/slide869.xml"/><Relationship Id="rId928" Type="http://schemas.openxmlformats.org/officeDocument/2006/relationships/slide" Target="slides/slide925.xml"/><Relationship Id="rId15" Type="http://schemas.openxmlformats.org/officeDocument/2006/relationships/slide" Target="slides/slide12.xml"/><Relationship Id="rId57" Type="http://schemas.openxmlformats.org/officeDocument/2006/relationships/slide" Target="slides/slide54.xml"/><Relationship Id="rId262" Type="http://schemas.openxmlformats.org/officeDocument/2006/relationships/slide" Target="slides/slide259.xml"/><Relationship Id="rId318" Type="http://schemas.openxmlformats.org/officeDocument/2006/relationships/slide" Target="slides/slide315.xml"/><Relationship Id="rId525" Type="http://schemas.openxmlformats.org/officeDocument/2006/relationships/slide" Target="slides/slide522.xml"/><Relationship Id="rId567" Type="http://schemas.openxmlformats.org/officeDocument/2006/relationships/slide" Target="slides/slide564.xml"/><Relationship Id="rId732" Type="http://schemas.openxmlformats.org/officeDocument/2006/relationships/slide" Target="slides/slide729.xml"/><Relationship Id="rId99" Type="http://schemas.openxmlformats.org/officeDocument/2006/relationships/slide" Target="slides/slide96.xml"/><Relationship Id="rId122" Type="http://schemas.openxmlformats.org/officeDocument/2006/relationships/slide" Target="slides/slide119.xml"/><Relationship Id="rId164" Type="http://schemas.openxmlformats.org/officeDocument/2006/relationships/slide" Target="slides/slide161.xml"/><Relationship Id="rId371" Type="http://schemas.openxmlformats.org/officeDocument/2006/relationships/slide" Target="slides/slide368.xml"/><Relationship Id="rId774" Type="http://schemas.openxmlformats.org/officeDocument/2006/relationships/slide" Target="slides/slide771.xml"/><Relationship Id="rId981" Type="http://schemas.openxmlformats.org/officeDocument/2006/relationships/slide" Target="slides/slide978.xml"/><Relationship Id="rId1015" Type="http://schemas.openxmlformats.org/officeDocument/2006/relationships/slide" Target="slides/slide1012.xml"/><Relationship Id="rId1057" Type="http://schemas.openxmlformats.org/officeDocument/2006/relationships/notesMaster" Target="notesMasters/notesMaster1.xml"/><Relationship Id="rId427" Type="http://schemas.openxmlformats.org/officeDocument/2006/relationships/slide" Target="slides/slide424.xml"/><Relationship Id="rId469" Type="http://schemas.openxmlformats.org/officeDocument/2006/relationships/slide" Target="slides/slide466.xml"/><Relationship Id="rId634" Type="http://schemas.openxmlformats.org/officeDocument/2006/relationships/slide" Target="slides/slide631.xml"/><Relationship Id="rId676" Type="http://schemas.openxmlformats.org/officeDocument/2006/relationships/slide" Target="slides/slide673.xml"/><Relationship Id="rId841" Type="http://schemas.openxmlformats.org/officeDocument/2006/relationships/slide" Target="slides/slide838.xml"/><Relationship Id="rId883" Type="http://schemas.openxmlformats.org/officeDocument/2006/relationships/slide" Target="slides/slide880.xml"/><Relationship Id="rId26" Type="http://schemas.openxmlformats.org/officeDocument/2006/relationships/slide" Target="slides/slide23.xml"/><Relationship Id="rId231" Type="http://schemas.openxmlformats.org/officeDocument/2006/relationships/slide" Target="slides/slide228.xml"/><Relationship Id="rId273" Type="http://schemas.openxmlformats.org/officeDocument/2006/relationships/slide" Target="slides/slide270.xml"/><Relationship Id="rId329" Type="http://schemas.openxmlformats.org/officeDocument/2006/relationships/slide" Target="slides/slide326.xml"/><Relationship Id="rId480" Type="http://schemas.openxmlformats.org/officeDocument/2006/relationships/slide" Target="slides/slide477.xml"/><Relationship Id="rId536" Type="http://schemas.openxmlformats.org/officeDocument/2006/relationships/slide" Target="slides/slide533.xml"/><Relationship Id="rId701" Type="http://schemas.openxmlformats.org/officeDocument/2006/relationships/slide" Target="slides/slide698.xml"/><Relationship Id="rId939" Type="http://schemas.openxmlformats.org/officeDocument/2006/relationships/slide" Target="slides/slide936.xml"/><Relationship Id="rId68" Type="http://schemas.openxmlformats.org/officeDocument/2006/relationships/slide" Target="slides/slide65.xml"/><Relationship Id="rId133" Type="http://schemas.openxmlformats.org/officeDocument/2006/relationships/slide" Target="slides/slide130.xml"/><Relationship Id="rId175" Type="http://schemas.openxmlformats.org/officeDocument/2006/relationships/slide" Target="slides/slide172.xml"/><Relationship Id="rId340" Type="http://schemas.openxmlformats.org/officeDocument/2006/relationships/slide" Target="slides/slide337.xml"/><Relationship Id="rId578" Type="http://schemas.openxmlformats.org/officeDocument/2006/relationships/slide" Target="slides/slide575.xml"/><Relationship Id="rId743" Type="http://schemas.openxmlformats.org/officeDocument/2006/relationships/slide" Target="slides/slide740.xml"/><Relationship Id="rId785" Type="http://schemas.openxmlformats.org/officeDocument/2006/relationships/slide" Target="slides/slide782.xml"/><Relationship Id="rId950" Type="http://schemas.openxmlformats.org/officeDocument/2006/relationships/slide" Target="slides/slide947.xml"/><Relationship Id="rId992" Type="http://schemas.openxmlformats.org/officeDocument/2006/relationships/slide" Target="slides/slide989.xml"/><Relationship Id="rId1026" Type="http://schemas.openxmlformats.org/officeDocument/2006/relationships/slide" Target="slides/slide1023.xml"/><Relationship Id="rId200" Type="http://schemas.openxmlformats.org/officeDocument/2006/relationships/slide" Target="slides/slide197.xml"/><Relationship Id="rId382" Type="http://schemas.openxmlformats.org/officeDocument/2006/relationships/slide" Target="slides/slide379.xml"/><Relationship Id="rId438" Type="http://schemas.openxmlformats.org/officeDocument/2006/relationships/slide" Target="slides/slide435.xml"/><Relationship Id="rId603" Type="http://schemas.openxmlformats.org/officeDocument/2006/relationships/slide" Target="slides/slide600.xml"/><Relationship Id="rId645" Type="http://schemas.openxmlformats.org/officeDocument/2006/relationships/slide" Target="slides/slide642.xml"/><Relationship Id="rId687" Type="http://schemas.openxmlformats.org/officeDocument/2006/relationships/slide" Target="slides/slide684.xml"/><Relationship Id="rId810" Type="http://schemas.openxmlformats.org/officeDocument/2006/relationships/slide" Target="slides/slide807.xml"/><Relationship Id="rId852" Type="http://schemas.openxmlformats.org/officeDocument/2006/relationships/slide" Target="slides/slide849.xml"/><Relationship Id="rId908" Type="http://schemas.openxmlformats.org/officeDocument/2006/relationships/slide" Target="slides/slide905.xml"/><Relationship Id="rId242" Type="http://schemas.openxmlformats.org/officeDocument/2006/relationships/slide" Target="slides/slide239.xml"/><Relationship Id="rId284" Type="http://schemas.openxmlformats.org/officeDocument/2006/relationships/slide" Target="slides/slide281.xml"/><Relationship Id="rId491" Type="http://schemas.openxmlformats.org/officeDocument/2006/relationships/slide" Target="slides/slide488.xml"/><Relationship Id="rId505" Type="http://schemas.openxmlformats.org/officeDocument/2006/relationships/slide" Target="slides/slide502.xml"/><Relationship Id="rId712" Type="http://schemas.openxmlformats.org/officeDocument/2006/relationships/slide" Target="slides/slide709.xml"/><Relationship Id="rId894" Type="http://schemas.openxmlformats.org/officeDocument/2006/relationships/slide" Target="slides/slide891.xml"/><Relationship Id="rId37" Type="http://schemas.openxmlformats.org/officeDocument/2006/relationships/slide" Target="slides/slide34.xml"/><Relationship Id="rId79" Type="http://schemas.openxmlformats.org/officeDocument/2006/relationships/slide" Target="slides/slide76.xml"/><Relationship Id="rId102" Type="http://schemas.openxmlformats.org/officeDocument/2006/relationships/slide" Target="slides/slide99.xml"/><Relationship Id="rId144" Type="http://schemas.openxmlformats.org/officeDocument/2006/relationships/slide" Target="slides/slide141.xml"/><Relationship Id="rId547" Type="http://schemas.openxmlformats.org/officeDocument/2006/relationships/slide" Target="slides/slide544.xml"/><Relationship Id="rId589" Type="http://schemas.openxmlformats.org/officeDocument/2006/relationships/slide" Target="slides/slide586.xml"/><Relationship Id="rId754" Type="http://schemas.openxmlformats.org/officeDocument/2006/relationships/slide" Target="slides/slide751.xml"/><Relationship Id="rId796" Type="http://schemas.openxmlformats.org/officeDocument/2006/relationships/slide" Target="slides/slide793.xml"/><Relationship Id="rId961" Type="http://schemas.openxmlformats.org/officeDocument/2006/relationships/slide" Target="slides/slide958.xml"/><Relationship Id="rId90" Type="http://schemas.openxmlformats.org/officeDocument/2006/relationships/slide" Target="slides/slide87.xml"/><Relationship Id="rId186" Type="http://schemas.openxmlformats.org/officeDocument/2006/relationships/slide" Target="slides/slide183.xml"/><Relationship Id="rId351" Type="http://schemas.openxmlformats.org/officeDocument/2006/relationships/slide" Target="slides/slide348.xml"/><Relationship Id="rId393" Type="http://schemas.openxmlformats.org/officeDocument/2006/relationships/slide" Target="slides/slide390.xml"/><Relationship Id="rId407" Type="http://schemas.openxmlformats.org/officeDocument/2006/relationships/slide" Target="slides/slide404.xml"/><Relationship Id="rId449" Type="http://schemas.openxmlformats.org/officeDocument/2006/relationships/slide" Target="slides/slide446.xml"/><Relationship Id="rId614" Type="http://schemas.openxmlformats.org/officeDocument/2006/relationships/slide" Target="slides/slide611.xml"/><Relationship Id="rId656" Type="http://schemas.openxmlformats.org/officeDocument/2006/relationships/slide" Target="slides/slide653.xml"/><Relationship Id="rId821" Type="http://schemas.openxmlformats.org/officeDocument/2006/relationships/slide" Target="slides/slide818.xml"/><Relationship Id="rId863" Type="http://schemas.openxmlformats.org/officeDocument/2006/relationships/slide" Target="slides/slide860.xml"/><Relationship Id="rId1037" Type="http://schemas.openxmlformats.org/officeDocument/2006/relationships/slide" Target="slides/slide1034.xml"/><Relationship Id="rId211" Type="http://schemas.openxmlformats.org/officeDocument/2006/relationships/slide" Target="slides/slide208.xml"/><Relationship Id="rId253" Type="http://schemas.openxmlformats.org/officeDocument/2006/relationships/slide" Target="slides/slide250.xml"/><Relationship Id="rId295" Type="http://schemas.openxmlformats.org/officeDocument/2006/relationships/slide" Target="slides/slide292.xml"/><Relationship Id="rId309" Type="http://schemas.openxmlformats.org/officeDocument/2006/relationships/slide" Target="slides/slide306.xml"/><Relationship Id="rId460" Type="http://schemas.openxmlformats.org/officeDocument/2006/relationships/slide" Target="slides/slide457.xml"/><Relationship Id="rId516" Type="http://schemas.openxmlformats.org/officeDocument/2006/relationships/slide" Target="slides/slide513.xml"/><Relationship Id="rId698" Type="http://schemas.openxmlformats.org/officeDocument/2006/relationships/slide" Target="slides/slide695.xml"/><Relationship Id="rId919" Type="http://schemas.openxmlformats.org/officeDocument/2006/relationships/slide" Target="slides/slide916.xml"/><Relationship Id="rId48" Type="http://schemas.openxmlformats.org/officeDocument/2006/relationships/slide" Target="slides/slide45.xml"/><Relationship Id="rId113" Type="http://schemas.openxmlformats.org/officeDocument/2006/relationships/slide" Target="slides/slide110.xml"/><Relationship Id="rId320" Type="http://schemas.openxmlformats.org/officeDocument/2006/relationships/slide" Target="slides/slide317.xml"/><Relationship Id="rId558" Type="http://schemas.openxmlformats.org/officeDocument/2006/relationships/slide" Target="slides/slide555.xml"/><Relationship Id="rId723" Type="http://schemas.openxmlformats.org/officeDocument/2006/relationships/slide" Target="slides/slide720.xml"/><Relationship Id="rId765" Type="http://schemas.openxmlformats.org/officeDocument/2006/relationships/slide" Target="slides/slide762.xml"/><Relationship Id="rId930" Type="http://schemas.openxmlformats.org/officeDocument/2006/relationships/slide" Target="slides/slide927.xml"/><Relationship Id="rId972" Type="http://schemas.openxmlformats.org/officeDocument/2006/relationships/slide" Target="slides/slide969.xml"/><Relationship Id="rId1006" Type="http://schemas.openxmlformats.org/officeDocument/2006/relationships/slide" Target="slides/slide1003.xml"/><Relationship Id="rId155" Type="http://schemas.openxmlformats.org/officeDocument/2006/relationships/slide" Target="slides/slide152.xml"/><Relationship Id="rId197" Type="http://schemas.openxmlformats.org/officeDocument/2006/relationships/slide" Target="slides/slide194.xml"/><Relationship Id="rId362" Type="http://schemas.openxmlformats.org/officeDocument/2006/relationships/slide" Target="slides/slide359.xml"/><Relationship Id="rId418" Type="http://schemas.openxmlformats.org/officeDocument/2006/relationships/slide" Target="slides/slide415.xml"/><Relationship Id="rId625" Type="http://schemas.openxmlformats.org/officeDocument/2006/relationships/slide" Target="slides/slide622.xml"/><Relationship Id="rId832" Type="http://schemas.openxmlformats.org/officeDocument/2006/relationships/slide" Target="slides/slide829.xml"/><Relationship Id="rId1048" Type="http://schemas.openxmlformats.org/officeDocument/2006/relationships/slide" Target="slides/slide1045.xml"/><Relationship Id="rId222" Type="http://schemas.openxmlformats.org/officeDocument/2006/relationships/slide" Target="slides/slide219.xml"/><Relationship Id="rId264" Type="http://schemas.openxmlformats.org/officeDocument/2006/relationships/slide" Target="slides/slide261.xml"/><Relationship Id="rId471" Type="http://schemas.openxmlformats.org/officeDocument/2006/relationships/slide" Target="slides/slide468.xml"/><Relationship Id="rId667" Type="http://schemas.openxmlformats.org/officeDocument/2006/relationships/slide" Target="slides/slide664.xml"/><Relationship Id="rId874" Type="http://schemas.openxmlformats.org/officeDocument/2006/relationships/slide" Target="slides/slide871.xml"/><Relationship Id="rId17" Type="http://schemas.openxmlformats.org/officeDocument/2006/relationships/slide" Target="slides/slide14.xml"/><Relationship Id="rId59" Type="http://schemas.openxmlformats.org/officeDocument/2006/relationships/slide" Target="slides/slide56.xml"/><Relationship Id="rId124" Type="http://schemas.openxmlformats.org/officeDocument/2006/relationships/slide" Target="slides/slide121.xml"/><Relationship Id="rId527" Type="http://schemas.openxmlformats.org/officeDocument/2006/relationships/slide" Target="slides/slide524.xml"/><Relationship Id="rId569" Type="http://schemas.openxmlformats.org/officeDocument/2006/relationships/slide" Target="slides/slide566.xml"/><Relationship Id="rId734" Type="http://schemas.openxmlformats.org/officeDocument/2006/relationships/slide" Target="slides/slide731.xml"/><Relationship Id="rId776" Type="http://schemas.openxmlformats.org/officeDocument/2006/relationships/slide" Target="slides/slide773.xml"/><Relationship Id="rId941" Type="http://schemas.openxmlformats.org/officeDocument/2006/relationships/slide" Target="slides/slide938.xml"/><Relationship Id="rId983" Type="http://schemas.openxmlformats.org/officeDocument/2006/relationships/slide" Target="slides/slide980.xml"/><Relationship Id="rId70" Type="http://schemas.openxmlformats.org/officeDocument/2006/relationships/slide" Target="slides/slide67.xml"/><Relationship Id="rId166" Type="http://schemas.openxmlformats.org/officeDocument/2006/relationships/slide" Target="slides/slide163.xml"/><Relationship Id="rId331" Type="http://schemas.openxmlformats.org/officeDocument/2006/relationships/slide" Target="slides/slide328.xml"/><Relationship Id="rId373" Type="http://schemas.openxmlformats.org/officeDocument/2006/relationships/slide" Target="slides/slide370.xml"/><Relationship Id="rId429" Type="http://schemas.openxmlformats.org/officeDocument/2006/relationships/slide" Target="slides/slide426.xml"/><Relationship Id="rId580" Type="http://schemas.openxmlformats.org/officeDocument/2006/relationships/slide" Target="slides/slide577.xml"/><Relationship Id="rId636" Type="http://schemas.openxmlformats.org/officeDocument/2006/relationships/slide" Target="slides/slide633.xml"/><Relationship Id="rId801" Type="http://schemas.openxmlformats.org/officeDocument/2006/relationships/slide" Target="slides/slide798.xml"/><Relationship Id="rId1017" Type="http://schemas.openxmlformats.org/officeDocument/2006/relationships/slide" Target="slides/slide1014.xml"/><Relationship Id="rId1059" Type="http://schemas.openxmlformats.org/officeDocument/2006/relationships/presProps" Target="presProps.xml"/><Relationship Id="rId1" Type="http://schemas.openxmlformats.org/officeDocument/2006/relationships/slideMaster" Target="slideMasters/slideMaster1.xml"/><Relationship Id="rId233" Type="http://schemas.openxmlformats.org/officeDocument/2006/relationships/slide" Target="slides/slide230.xml"/><Relationship Id="rId440" Type="http://schemas.openxmlformats.org/officeDocument/2006/relationships/slide" Target="slides/slide437.xml"/><Relationship Id="rId678" Type="http://schemas.openxmlformats.org/officeDocument/2006/relationships/slide" Target="slides/slide675.xml"/><Relationship Id="rId843" Type="http://schemas.openxmlformats.org/officeDocument/2006/relationships/slide" Target="slides/slide840.xml"/><Relationship Id="rId885" Type="http://schemas.openxmlformats.org/officeDocument/2006/relationships/slide" Target="slides/slide882.xml"/><Relationship Id="rId28" Type="http://schemas.openxmlformats.org/officeDocument/2006/relationships/slide" Target="slides/slide25.xml"/><Relationship Id="rId275" Type="http://schemas.openxmlformats.org/officeDocument/2006/relationships/slide" Target="slides/slide272.xml"/><Relationship Id="rId300" Type="http://schemas.openxmlformats.org/officeDocument/2006/relationships/slide" Target="slides/slide297.xml"/><Relationship Id="rId482" Type="http://schemas.openxmlformats.org/officeDocument/2006/relationships/slide" Target="slides/slide479.xml"/><Relationship Id="rId538" Type="http://schemas.openxmlformats.org/officeDocument/2006/relationships/slide" Target="slides/slide535.xml"/><Relationship Id="rId703" Type="http://schemas.openxmlformats.org/officeDocument/2006/relationships/slide" Target="slides/slide700.xml"/><Relationship Id="rId745" Type="http://schemas.openxmlformats.org/officeDocument/2006/relationships/slide" Target="slides/slide742.xml"/><Relationship Id="rId910" Type="http://schemas.openxmlformats.org/officeDocument/2006/relationships/slide" Target="slides/slide907.xml"/><Relationship Id="rId952" Type="http://schemas.openxmlformats.org/officeDocument/2006/relationships/slide" Target="slides/slide949.xml"/><Relationship Id="rId81" Type="http://schemas.openxmlformats.org/officeDocument/2006/relationships/slide" Target="slides/slide78.xml"/><Relationship Id="rId135" Type="http://schemas.openxmlformats.org/officeDocument/2006/relationships/slide" Target="slides/slide132.xml"/><Relationship Id="rId177" Type="http://schemas.openxmlformats.org/officeDocument/2006/relationships/slide" Target="slides/slide174.xml"/><Relationship Id="rId342" Type="http://schemas.openxmlformats.org/officeDocument/2006/relationships/slide" Target="slides/slide339.xml"/><Relationship Id="rId384" Type="http://schemas.openxmlformats.org/officeDocument/2006/relationships/slide" Target="slides/slide381.xml"/><Relationship Id="rId591" Type="http://schemas.openxmlformats.org/officeDocument/2006/relationships/slide" Target="slides/slide588.xml"/><Relationship Id="rId605" Type="http://schemas.openxmlformats.org/officeDocument/2006/relationships/slide" Target="slides/slide602.xml"/><Relationship Id="rId787" Type="http://schemas.openxmlformats.org/officeDocument/2006/relationships/slide" Target="slides/slide784.xml"/><Relationship Id="rId812" Type="http://schemas.openxmlformats.org/officeDocument/2006/relationships/slide" Target="slides/slide809.xml"/><Relationship Id="rId994" Type="http://schemas.openxmlformats.org/officeDocument/2006/relationships/slide" Target="slides/slide991.xml"/><Relationship Id="rId1028" Type="http://schemas.openxmlformats.org/officeDocument/2006/relationships/slide" Target="slides/slide1025.xml"/><Relationship Id="rId202" Type="http://schemas.openxmlformats.org/officeDocument/2006/relationships/slide" Target="slides/slide199.xml"/><Relationship Id="rId244" Type="http://schemas.openxmlformats.org/officeDocument/2006/relationships/slide" Target="slides/slide241.xml"/><Relationship Id="rId647" Type="http://schemas.openxmlformats.org/officeDocument/2006/relationships/slide" Target="slides/slide644.xml"/><Relationship Id="rId689" Type="http://schemas.openxmlformats.org/officeDocument/2006/relationships/slide" Target="slides/slide686.xml"/><Relationship Id="rId854" Type="http://schemas.openxmlformats.org/officeDocument/2006/relationships/slide" Target="slides/slide851.xml"/><Relationship Id="rId896" Type="http://schemas.openxmlformats.org/officeDocument/2006/relationships/slide" Target="slides/slide893.xml"/><Relationship Id="rId39" Type="http://schemas.openxmlformats.org/officeDocument/2006/relationships/slide" Target="slides/slide36.xml"/><Relationship Id="rId286" Type="http://schemas.openxmlformats.org/officeDocument/2006/relationships/slide" Target="slides/slide283.xml"/><Relationship Id="rId451" Type="http://schemas.openxmlformats.org/officeDocument/2006/relationships/slide" Target="slides/slide448.xml"/><Relationship Id="rId493" Type="http://schemas.openxmlformats.org/officeDocument/2006/relationships/slide" Target="slides/slide490.xml"/><Relationship Id="rId507" Type="http://schemas.openxmlformats.org/officeDocument/2006/relationships/slide" Target="slides/slide504.xml"/><Relationship Id="rId549" Type="http://schemas.openxmlformats.org/officeDocument/2006/relationships/slide" Target="slides/slide546.xml"/><Relationship Id="rId714" Type="http://schemas.openxmlformats.org/officeDocument/2006/relationships/slide" Target="slides/slide711.xml"/><Relationship Id="rId756" Type="http://schemas.openxmlformats.org/officeDocument/2006/relationships/slide" Target="slides/slide753.xml"/><Relationship Id="rId921" Type="http://schemas.openxmlformats.org/officeDocument/2006/relationships/slide" Target="slides/slide918.xml"/><Relationship Id="rId50" Type="http://schemas.openxmlformats.org/officeDocument/2006/relationships/slide" Target="slides/slide47.xml"/><Relationship Id="rId104" Type="http://schemas.openxmlformats.org/officeDocument/2006/relationships/slide" Target="slides/slide101.xml"/><Relationship Id="rId146" Type="http://schemas.openxmlformats.org/officeDocument/2006/relationships/slide" Target="slides/slide143.xml"/><Relationship Id="rId188" Type="http://schemas.openxmlformats.org/officeDocument/2006/relationships/slide" Target="slides/slide185.xml"/><Relationship Id="rId311" Type="http://schemas.openxmlformats.org/officeDocument/2006/relationships/slide" Target="slides/slide308.xml"/><Relationship Id="rId353" Type="http://schemas.openxmlformats.org/officeDocument/2006/relationships/slide" Target="slides/slide350.xml"/><Relationship Id="rId395" Type="http://schemas.openxmlformats.org/officeDocument/2006/relationships/slide" Target="slides/slide392.xml"/><Relationship Id="rId409" Type="http://schemas.openxmlformats.org/officeDocument/2006/relationships/slide" Target="slides/slide406.xml"/><Relationship Id="rId560" Type="http://schemas.openxmlformats.org/officeDocument/2006/relationships/slide" Target="slides/slide557.xml"/><Relationship Id="rId798" Type="http://schemas.openxmlformats.org/officeDocument/2006/relationships/slide" Target="slides/slide795.xml"/><Relationship Id="rId963" Type="http://schemas.openxmlformats.org/officeDocument/2006/relationships/slide" Target="slides/slide960.xml"/><Relationship Id="rId1039" Type="http://schemas.openxmlformats.org/officeDocument/2006/relationships/slide" Target="slides/slide1036.xml"/><Relationship Id="rId92" Type="http://schemas.openxmlformats.org/officeDocument/2006/relationships/slide" Target="slides/slide89.xml"/><Relationship Id="rId213" Type="http://schemas.openxmlformats.org/officeDocument/2006/relationships/slide" Target="slides/slide210.xml"/><Relationship Id="rId420" Type="http://schemas.openxmlformats.org/officeDocument/2006/relationships/slide" Target="slides/slide417.xml"/><Relationship Id="rId616" Type="http://schemas.openxmlformats.org/officeDocument/2006/relationships/slide" Target="slides/slide613.xml"/><Relationship Id="rId658" Type="http://schemas.openxmlformats.org/officeDocument/2006/relationships/slide" Target="slides/slide655.xml"/><Relationship Id="rId823" Type="http://schemas.openxmlformats.org/officeDocument/2006/relationships/slide" Target="slides/slide820.xml"/><Relationship Id="rId865" Type="http://schemas.openxmlformats.org/officeDocument/2006/relationships/slide" Target="slides/slide862.xml"/><Relationship Id="rId1050" Type="http://schemas.openxmlformats.org/officeDocument/2006/relationships/slide" Target="slides/slide1047.xml"/><Relationship Id="rId255" Type="http://schemas.openxmlformats.org/officeDocument/2006/relationships/slide" Target="slides/slide252.xml"/><Relationship Id="rId297" Type="http://schemas.openxmlformats.org/officeDocument/2006/relationships/slide" Target="slides/slide294.xml"/><Relationship Id="rId462" Type="http://schemas.openxmlformats.org/officeDocument/2006/relationships/slide" Target="slides/slide459.xml"/><Relationship Id="rId518" Type="http://schemas.openxmlformats.org/officeDocument/2006/relationships/slide" Target="slides/slide515.xml"/><Relationship Id="rId725" Type="http://schemas.openxmlformats.org/officeDocument/2006/relationships/slide" Target="slides/slide722.xml"/><Relationship Id="rId932" Type="http://schemas.openxmlformats.org/officeDocument/2006/relationships/slide" Target="slides/slide929.xml"/><Relationship Id="rId115" Type="http://schemas.openxmlformats.org/officeDocument/2006/relationships/slide" Target="slides/slide112.xml"/><Relationship Id="rId157" Type="http://schemas.openxmlformats.org/officeDocument/2006/relationships/slide" Target="slides/slide154.xml"/><Relationship Id="rId322" Type="http://schemas.openxmlformats.org/officeDocument/2006/relationships/slide" Target="slides/slide319.xml"/><Relationship Id="rId364" Type="http://schemas.openxmlformats.org/officeDocument/2006/relationships/slide" Target="slides/slide361.xml"/><Relationship Id="rId767" Type="http://schemas.openxmlformats.org/officeDocument/2006/relationships/slide" Target="slides/slide764.xml"/><Relationship Id="rId974" Type="http://schemas.openxmlformats.org/officeDocument/2006/relationships/slide" Target="slides/slide971.xml"/><Relationship Id="rId1008" Type="http://schemas.openxmlformats.org/officeDocument/2006/relationships/slide" Target="slides/slide1005.xml"/><Relationship Id="rId61" Type="http://schemas.openxmlformats.org/officeDocument/2006/relationships/slide" Target="slides/slide58.xml"/><Relationship Id="rId199" Type="http://schemas.openxmlformats.org/officeDocument/2006/relationships/slide" Target="slides/slide196.xml"/><Relationship Id="rId571" Type="http://schemas.openxmlformats.org/officeDocument/2006/relationships/slide" Target="slides/slide568.xml"/><Relationship Id="rId627" Type="http://schemas.openxmlformats.org/officeDocument/2006/relationships/slide" Target="slides/slide624.xml"/><Relationship Id="rId669" Type="http://schemas.openxmlformats.org/officeDocument/2006/relationships/slide" Target="slides/slide666.xml"/><Relationship Id="rId834" Type="http://schemas.openxmlformats.org/officeDocument/2006/relationships/slide" Target="slides/slide831.xml"/><Relationship Id="rId876" Type="http://schemas.openxmlformats.org/officeDocument/2006/relationships/slide" Target="slides/slide873.xml"/><Relationship Id="rId19" Type="http://schemas.openxmlformats.org/officeDocument/2006/relationships/slide" Target="slides/slide16.xml"/><Relationship Id="rId224" Type="http://schemas.openxmlformats.org/officeDocument/2006/relationships/slide" Target="slides/slide221.xml"/><Relationship Id="rId266" Type="http://schemas.openxmlformats.org/officeDocument/2006/relationships/slide" Target="slides/slide263.xml"/><Relationship Id="rId431" Type="http://schemas.openxmlformats.org/officeDocument/2006/relationships/slide" Target="slides/slide428.xml"/><Relationship Id="rId473" Type="http://schemas.openxmlformats.org/officeDocument/2006/relationships/slide" Target="slides/slide470.xml"/><Relationship Id="rId529" Type="http://schemas.openxmlformats.org/officeDocument/2006/relationships/slide" Target="slides/slide526.xml"/><Relationship Id="rId680" Type="http://schemas.openxmlformats.org/officeDocument/2006/relationships/slide" Target="slides/slide677.xml"/><Relationship Id="rId736" Type="http://schemas.openxmlformats.org/officeDocument/2006/relationships/slide" Target="slides/slide733.xml"/><Relationship Id="rId901" Type="http://schemas.openxmlformats.org/officeDocument/2006/relationships/slide" Target="slides/slide898.xml"/><Relationship Id="rId1061" Type="http://schemas.openxmlformats.org/officeDocument/2006/relationships/theme" Target="theme/theme1.xml"/><Relationship Id="rId30" Type="http://schemas.openxmlformats.org/officeDocument/2006/relationships/slide" Target="slides/slide27.xml"/><Relationship Id="rId126" Type="http://schemas.openxmlformats.org/officeDocument/2006/relationships/slide" Target="slides/slide123.xml"/><Relationship Id="rId168" Type="http://schemas.openxmlformats.org/officeDocument/2006/relationships/slide" Target="slides/slide165.xml"/><Relationship Id="rId333" Type="http://schemas.openxmlformats.org/officeDocument/2006/relationships/slide" Target="slides/slide330.xml"/><Relationship Id="rId540" Type="http://schemas.openxmlformats.org/officeDocument/2006/relationships/slide" Target="slides/slide537.xml"/><Relationship Id="rId778" Type="http://schemas.openxmlformats.org/officeDocument/2006/relationships/slide" Target="slides/slide775.xml"/><Relationship Id="rId943" Type="http://schemas.openxmlformats.org/officeDocument/2006/relationships/slide" Target="slides/slide940.xml"/><Relationship Id="rId985" Type="http://schemas.openxmlformats.org/officeDocument/2006/relationships/slide" Target="slides/slide982.xml"/><Relationship Id="rId1019" Type="http://schemas.openxmlformats.org/officeDocument/2006/relationships/slide" Target="slides/slide1016.xml"/><Relationship Id="rId72" Type="http://schemas.openxmlformats.org/officeDocument/2006/relationships/slide" Target="slides/slide69.xml"/><Relationship Id="rId375" Type="http://schemas.openxmlformats.org/officeDocument/2006/relationships/slide" Target="slides/slide372.xml"/><Relationship Id="rId582" Type="http://schemas.openxmlformats.org/officeDocument/2006/relationships/slide" Target="slides/slide579.xml"/><Relationship Id="rId638" Type="http://schemas.openxmlformats.org/officeDocument/2006/relationships/slide" Target="slides/slide635.xml"/><Relationship Id="rId803" Type="http://schemas.openxmlformats.org/officeDocument/2006/relationships/slide" Target="slides/slide800.xml"/><Relationship Id="rId845" Type="http://schemas.openxmlformats.org/officeDocument/2006/relationships/slide" Target="slides/slide842.xml"/><Relationship Id="rId1030" Type="http://schemas.openxmlformats.org/officeDocument/2006/relationships/slide" Target="slides/slide1027.xml"/><Relationship Id="rId3" Type="http://schemas.openxmlformats.org/officeDocument/2006/relationships/slideMaster" Target="slideMasters/slideMaster3.xml"/><Relationship Id="rId235" Type="http://schemas.openxmlformats.org/officeDocument/2006/relationships/slide" Target="slides/slide232.xml"/><Relationship Id="rId277" Type="http://schemas.openxmlformats.org/officeDocument/2006/relationships/slide" Target="slides/slide274.xml"/><Relationship Id="rId400" Type="http://schemas.openxmlformats.org/officeDocument/2006/relationships/slide" Target="slides/slide397.xml"/><Relationship Id="rId442" Type="http://schemas.openxmlformats.org/officeDocument/2006/relationships/slide" Target="slides/slide439.xml"/><Relationship Id="rId484" Type="http://schemas.openxmlformats.org/officeDocument/2006/relationships/slide" Target="slides/slide481.xml"/><Relationship Id="rId705" Type="http://schemas.openxmlformats.org/officeDocument/2006/relationships/slide" Target="slides/slide702.xml"/><Relationship Id="rId887" Type="http://schemas.openxmlformats.org/officeDocument/2006/relationships/slide" Target="slides/slide884.xml"/><Relationship Id="rId137" Type="http://schemas.openxmlformats.org/officeDocument/2006/relationships/slide" Target="slides/slide134.xml"/><Relationship Id="rId302" Type="http://schemas.openxmlformats.org/officeDocument/2006/relationships/slide" Target="slides/slide299.xml"/><Relationship Id="rId344" Type="http://schemas.openxmlformats.org/officeDocument/2006/relationships/slide" Target="slides/slide341.xml"/><Relationship Id="rId691" Type="http://schemas.openxmlformats.org/officeDocument/2006/relationships/slide" Target="slides/slide688.xml"/><Relationship Id="rId747" Type="http://schemas.openxmlformats.org/officeDocument/2006/relationships/slide" Target="slides/slide744.xml"/><Relationship Id="rId789" Type="http://schemas.openxmlformats.org/officeDocument/2006/relationships/slide" Target="slides/slide786.xml"/><Relationship Id="rId912" Type="http://schemas.openxmlformats.org/officeDocument/2006/relationships/slide" Target="slides/slide909.xml"/><Relationship Id="rId954" Type="http://schemas.openxmlformats.org/officeDocument/2006/relationships/slide" Target="slides/slide951.xml"/><Relationship Id="rId996" Type="http://schemas.openxmlformats.org/officeDocument/2006/relationships/slide" Target="slides/slide993.xml"/><Relationship Id="rId41" Type="http://schemas.openxmlformats.org/officeDocument/2006/relationships/slide" Target="slides/slide38.xml"/><Relationship Id="rId83" Type="http://schemas.openxmlformats.org/officeDocument/2006/relationships/slide" Target="slides/slide80.xml"/><Relationship Id="rId179" Type="http://schemas.openxmlformats.org/officeDocument/2006/relationships/slide" Target="slides/slide176.xml"/><Relationship Id="rId386" Type="http://schemas.openxmlformats.org/officeDocument/2006/relationships/slide" Target="slides/slide383.xml"/><Relationship Id="rId551" Type="http://schemas.openxmlformats.org/officeDocument/2006/relationships/slide" Target="slides/slide548.xml"/><Relationship Id="rId593" Type="http://schemas.openxmlformats.org/officeDocument/2006/relationships/slide" Target="slides/slide590.xml"/><Relationship Id="rId607" Type="http://schemas.openxmlformats.org/officeDocument/2006/relationships/slide" Target="slides/slide604.xml"/><Relationship Id="rId649" Type="http://schemas.openxmlformats.org/officeDocument/2006/relationships/slide" Target="slides/slide646.xml"/><Relationship Id="rId814" Type="http://schemas.openxmlformats.org/officeDocument/2006/relationships/slide" Target="slides/slide811.xml"/><Relationship Id="rId856" Type="http://schemas.openxmlformats.org/officeDocument/2006/relationships/slide" Target="slides/slide853.xml"/><Relationship Id="rId190" Type="http://schemas.openxmlformats.org/officeDocument/2006/relationships/slide" Target="slides/slide187.xml"/><Relationship Id="rId204" Type="http://schemas.openxmlformats.org/officeDocument/2006/relationships/slide" Target="slides/slide201.xml"/><Relationship Id="rId246" Type="http://schemas.openxmlformats.org/officeDocument/2006/relationships/slide" Target="slides/slide243.xml"/><Relationship Id="rId288" Type="http://schemas.openxmlformats.org/officeDocument/2006/relationships/slide" Target="slides/slide285.xml"/><Relationship Id="rId411" Type="http://schemas.openxmlformats.org/officeDocument/2006/relationships/slide" Target="slides/slide408.xml"/><Relationship Id="rId453" Type="http://schemas.openxmlformats.org/officeDocument/2006/relationships/slide" Target="slides/slide450.xml"/><Relationship Id="rId509" Type="http://schemas.openxmlformats.org/officeDocument/2006/relationships/slide" Target="slides/slide506.xml"/><Relationship Id="rId660" Type="http://schemas.openxmlformats.org/officeDocument/2006/relationships/slide" Target="slides/slide657.xml"/><Relationship Id="rId898" Type="http://schemas.openxmlformats.org/officeDocument/2006/relationships/slide" Target="slides/slide895.xml"/><Relationship Id="rId1041" Type="http://schemas.openxmlformats.org/officeDocument/2006/relationships/slide" Target="slides/slide1038.xml"/><Relationship Id="rId106" Type="http://schemas.openxmlformats.org/officeDocument/2006/relationships/slide" Target="slides/slide103.xml"/><Relationship Id="rId313" Type="http://schemas.openxmlformats.org/officeDocument/2006/relationships/slide" Target="slides/slide310.xml"/><Relationship Id="rId495" Type="http://schemas.openxmlformats.org/officeDocument/2006/relationships/slide" Target="slides/slide492.xml"/><Relationship Id="rId716" Type="http://schemas.openxmlformats.org/officeDocument/2006/relationships/slide" Target="slides/slide713.xml"/><Relationship Id="rId758" Type="http://schemas.openxmlformats.org/officeDocument/2006/relationships/slide" Target="slides/slide755.xml"/><Relationship Id="rId923" Type="http://schemas.openxmlformats.org/officeDocument/2006/relationships/slide" Target="slides/slide920.xml"/><Relationship Id="rId965" Type="http://schemas.openxmlformats.org/officeDocument/2006/relationships/slide" Target="slides/slide962.xml"/><Relationship Id="rId10" Type="http://schemas.openxmlformats.org/officeDocument/2006/relationships/slide" Target="slides/slide7.xml"/><Relationship Id="rId52" Type="http://schemas.openxmlformats.org/officeDocument/2006/relationships/slide" Target="slides/slide49.xml"/><Relationship Id="rId94" Type="http://schemas.openxmlformats.org/officeDocument/2006/relationships/slide" Target="slides/slide91.xml"/><Relationship Id="rId148" Type="http://schemas.openxmlformats.org/officeDocument/2006/relationships/slide" Target="slides/slide145.xml"/><Relationship Id="rId355" Type="http://schemas.openxmlformats.org/officeDocument/2006/relationships/slide" Target="slides/slide352.xml"/><Relationship Id="rId397" Type="http://schemas.openxmlformats.org/officeDocument/2006/relationships/slide" Target="slides/slide394.xml"/><Relationship Id="rId520" Type="http://schemas.openxmlformats.org/officeDocument/2006/relationships/slide" Target="slides/slide517.xml"/><Relationship Id="rId562" Type="http://schemas.openxmlformats.org/officeDocument/2006/relationships/slide" Target="slides/slide559.xml"/><Relationship Id="rId618" Type="http://schemas.openxmlformats.org/officeDocument/2006/relationships/slide" Target="slides/slide615.xml"/><Relationship Id="rId825" Type="http://schemas.openxmlformats.org/officeDocument/2006/relationships/slide" Target="slides/slide822.xml"/><Relationship Id="rId215" Type="http://schemas.openxmlformats.org/officeDocument/2006/relationships/slide" Target="slides/slide212.xml"/><Relationship Id="rId257" Type="http://schemas.openxmlformats.org/officeDocument/2006/relationships/slide" Target="slides/slide254.xml"/><Relationship Id="rId422" Type="http://schemas.openxmlformats.org/officeDocument/2006/relationships/slide" Target="slides/slide419.xml"/><Relationship Id="rId464" Type="http://schemas.openxmlformats.org/officeDocument/2006/relationships/slide" Target="slides/slide461.xml"/><Relationship Id="rId867" Type="http://schemas.openxmlformats.org/officeDocument/2006/relationships/slide" Target="slides/slide864.xml"/><Relationship Id="rId1010" Type="http://schemas.openxmlformats.org/officeDocument/2006/relationships/slide" Target="slides/slide1007.xml"/><Relationship Id="rId1052" Type="http://schemas.openxmlformats.org/officeDocument/2006/relationships/slide" Target="slides/slide1049.xml"/><Relationship Id="rId299" Type="http://schemas.openxmlformats.org/officeDocument/2006/relationships/slide" Target="slides/slide296.xml"/><Relationship Id="rId727" Type="http://schemas.openxmlformats.org/officeDocument/2006/relationships/slide" Target="slides/slide724.xml"/><Relationship Id="rId934" Type="http://schemas.openxmlformats.org/officeDocument/2006/relationships/slide" Target="slides/slide931.xml"/><Relationship Id="rId63" Type="http://schemas.openxmlformats.org/officeDocument/2006/relationships/slide" Target="slides/slide60.xml"/><Relationship Id="rId159" Type="http://schemas.openxmlformats.org/officeDocument/2006/relationships/slide" Target="slides/slide156.xml"/><Relationship Id="rId366" Type="http://schemas.openxmlformats.org/officeDocument/2006/relationships/slide" Target="slides/slide363.xml"/><Relationship Id="rId573" Type="http://schemas.openxmlformats.org/officeDocument/2006/relationships/slide" Target="slides/slide570.xml"/><Relationship Id="rId780" Type="http://schemas.openxmlformats.org/officeDocument/2006/relationships/slide" Target="slides/slide777.xml"/><Relationship Id="rId226" Type="http://schemas.openxmlformats.org/officeDocument/2006/relationships/slide" Target="slides/slide223.xml"/><Relationship Id="rId433" Type="http://schemas.openxmlformats.org/officeDocument/2006/relationships/slide" Target="slides/slide430.xml"/><Relationship Id="rId878" Type="http://schemas.openxmlformats.org/officeDocument/2006/relationships/slide" Target="slides/slide875.xml"/><Relationship Id="rId640" Type="http://schemas.openxmlformats.org/officeDocument/2006/relationships/slide" Target="slides/slide637.xml"/><Relationship Id="rId738" Type="http://schemas.openxmlformats.org/officeDocument/2006/relationships/slide" Target="slides/slide735.xml"/><Relationship Id="rId945" Type="http://schemas.openxmlformats.org/officeDocument/2006/relationships/slide" Target="slides/slide942.xml"/><Relationship Id="rId74" Type="http://schemas.openxmlformats.org/officeDocument/2006/relationships/slide" Target="slides/slide71.xml"/><Relationship Id="rId377" Type="http://schemas.openxmlformats.org/officeDocument/2006/relationships/slide" Target="slides/slide374.xml"/><Relationship Id="rId500" Type="http://schemas.openxmlformats.org/officeDocument/2006/relationships/slide" Target="slides/slide497.xml"/><Relationship Id="rId584" Type="http://schemas.openxmlformats.org/officeDocument/2006/relationships/slide" Target="slides/slide581.xml"/><Relationship Id="rId805" Type="http://schemas.openxmlformats.org/officeDocument/2006/relationships/slide" Target="slides/slide802.xml"/><Relationship Id="rId5" Type="http://schemas.openxmlformats.org/officeDocument/2006/relationships/slide" Target="slides/slide2.xml"/><Relationship Id="rId237" Type="http://schemas.openxmlformats.org/officeDocument/2006/relationships/slide" Target="slides/slide234.xml"/><Relationship Id="rId791" Type="http://schemas.openxmlformats.org/officeDocument/2006/relationships/slide" Target="slides/slide788.xml"/><Relationship Id="rId889" Type="http://schemas.openxmlformats.org/officeDocument/2006/relationships/slide" Target="slides/slide886.xml"/><Relationship Id="rId444" Type="http://schemas.openxmlformats.org/officeDocument/2006/relationships/slide" Target="slides/slide441.xml"/><Relationship Id="rId651" Type="http://schemas.openxmlformats.org/officeDocument/2006/relationships/slide" Target="slides/slide648.xml"/><Relationship Id="rId749" Type="http://schemas.openxmlformats.org/officeDocument/2006/relationships/slide" Target="slides/slide746.xml"/><Relationship Id="rId290" Type="http://schemas.openxmlformats.org/officeDocument/2006/relationships/slide" Target="slides/slide287.xml"/><Relationship Id="rId304" Type="http://schemas.openxmlformats.org/officeDocument/2006/relationships/slide" Target="slides/slide301.xml"/><Relationship Id="rId388" Type="http://schemas.openxmlformats.org/officeDocument/2006/relationships/slide" Target="slides/slide385.xml"/><Relationship Id="rId511" Type="http://schemas.openxmlformats.org/officeDocument/2006/relationships/slide" Target="slides/slide508.xml"/><Relationship Id="rId609" Type="http://schemas.openxmlformats.org/officeDocument/2006/relationships/slide" Target="slides/slide606.xml"/><Relationship Id="rId956" Type="http://schemas.openxmlformats.org/officeDocument/2006/relationships/slide" Target="slides/slide953.xml"/><Relationship Id="rId85" Type="http://schemas.openxmlformats.org/officeDocument/2006/relationships/slide" Target="slides/slide82.xml"/><Relationship Id="rId150" Type="http://schemas.openxmlformats.org/officeDocument/2006/relationships/slide" Target="slides/slide147.xml"/><Relationship Id="rId595" Type="http://schemas.openxmlformats.org/officeDocument/2006/relationships/slide" Target="slides/slide592.xml"/><Relationship Id="rId816" Type="http://schemas.openxmlformats.org/officeDocument/2006/relationships/slide" Target="slides/slide813.xml"/><Relationship Id="rId1001" Type="http://schemas.openxmlformats.org/officeDocument/2006/relationships/slide" Target="slides/slide998.xml"/><Relationship Id="rId248" Type="http://schemas.openxmlformats.org/officeDocument/2006/relationships/slide" Target="slides/slide245.xml"/><Relationship Id="rId455" Type="http://schemas.openxmlformats.org/officeDocument/2006/relationships/slide" Target="slides/slide452.xml"/><Relationship Id="rId662" Type="http://schemas.openxmlformats.org/officeDocument/2006/relationships/slide" Target="slides/slide659.xml"/><Relationship Id="rId12" Type="http://schemas.openxmlformats.org/officeDocument/2006/relationships/slide" Target="slides/slide9.xml"/><Relationship Id="rId108" Type="http://schemas.openxmlformats.org/officeDocument/2006/relationships/slide" Target="slides/slide105.xml"/><Relationship Id="rId315" Type="http://schemas.openxmlformats.org/officeDocument/2006/relationships/slide" Target="slides/slide312.xml"/><Relationship Id="rId522" Type="http://schemas.openxmlformats.org/officeDocument/2006/relationships/slide" Target="slides/slide519.xml"/><Relationship Id="rId967" Type="http://schemas.openxmlformats.org/officeDocument/2006/relationships/slide" Target="slides/slide964.xml"/><Relationship Id="rId96" Type="http://schemas.openxmlformats.org/officeDocument/2006/relationships/slide" Target="slides/slide93.xml"/><Relationship Id="rId161" Type="http://schemas.openxmlformats.org/officeDocument/2006/relationships/slide" Target="slides/slide158.xml"/><Relationship Id="rId399" Type="http://schemas.openxmlformats.org/officeDocument/2006/relationships/slide" Target="slides/slide396.xml"/><Relationship Id="rId827" Type="http://schemas.openxmlformats.org/officeDocument/2006/relationships/slide" Target="slides/slide824.xml"/><Relationship Id="rId1012" Type="http://schemas.openxmlformats.org/officeDocument/2006/relationships/slide" Target="slides/slide1009.xml"/><Relationship Id="rId259" Type="http://schemas.openxmlformats.org/officeDocument/2006/relationships/slide" Target="slides/slide256.xml"/><Relationship Id="rId466" Type="http://schemas.openxmlformats.org/officeDocument/2006/relationships/slide" Target="slides/slide463.xml"/><Relationship Id="rId673" Type="http://schemas.openxmlformats.org/officeDocument/2006/relationships/slide" Target="slides/slide670.xml"/><Relationship Id="rId880" Type="http://schemas.openxmlformats.org/officeDocument/2006/relationships/slide" Target="slides/slide877.xml"/><Relationship Id="rId23" Type="http://schemas.openxmlformats.org/officeDocument/2006/relationships/slide" Target="slides/slide20.xml"/><Relationship Id="rId119" Type="http://schemas.openxmlformats.org/officeDocument/2006/relationships/slide" Target="slides/slide116.xml"/><Relationship Id="rId326" Type="http://schemas.openxmlformats.org/officeDocument/2006/relationships/slide" Target="slides/slide323.xml"/><Relationship Id="rId533" Type="http://schemas.openxmlformats.org/officeDocument/2006/relationships/slide" Target="slides/slide530.xml"/><Relationship Id="rId978" Type="http://schemas.openxmlformats.org/officeDocument/2006/relationships/slide" Target="slides/slide975.xml"/><Relationship Id="rId740" Type="http://schemas.openxmlformats.org/officeDocument/2006/relationships/slide" Target="slides/slide737.xml"/><Relationship Id="rId838" Type="http://schemas.openxmlformats.org/officeDocument/2006/relationships/slide" Target="slides/slide835.xml"/><Relationship Id="rId1023" Type="http://schemas.openxmlformats.org/officeDocument/2006/relationships/slide" Target="slides/slide1020.xml"/><Relationship Id="rId172" Type="http://schemas.openxmlformats.org/officeDocument/2006/relationships/slide" Target="slides/slide169.xml"/><Relationship Id="rId477" Type="http://schemas.openxmlformats.org/officeDocument/2006/relationships/slide" Target="slides/slide474.xml"/><Relationship Id="rId600" Type="http://schemas.openxmlformats.org/officeDocument/2006/relationships/slide" Target="slides/slide597.xml"/><Relationship Id="rId684" Type="http://schemas.openxmlformats.org/officeDocument/2006/relationships/slide" Target="slides/slide681.xml"/><Relationship Id="rId337" Type="http://schemas.openxmlformats.org/officeDocument/2006/relationships/slide" Target="slides/slide334.xml"/><Relationship Id="rId891" Type="http://schemas.openxmlformats.org/officeDocument/2006/relationships/slide" Target="slides/slide888.xml"/><Relationship Id="rId905" Type="http://schemas.openxmlformats.org/officeDocument/2006/relationships/slide" Target="slides/slide902.xml"/><Relationship Id="rId989" Type="http://schemas.openxmlformats.org/officeDocument/2006/relationships/slide" Target="slides/slide986.xml"/><Relationship Id="rId34" Type="http://schemas.openxmlformats.org/officeDocument/2006/relationships/slide" Target="slides/slide31.xml"/><Relationship Id="rId544" Type="http://schemas.openxmlformats.org/officeDocument/2006/relationships/slide" Target="slides/slide541.xml"/><Relationship Id="rId751" Type="http://schemas.openxmlformats.org/officeDocument/2006/relationships/slide" Target="slides/slide748.xml"/><Relationship Id="rId849" Type="http://schemas.openxmlformats.org/officeDocument/2006/relationships/slide" Target="slides/slide846.xml"/><Relationship Id="rId183" Type="http://schemas.openxmlformats.org/officeDocument/2006/relationships/slide" Target="slides/slide180.xml"/><Relationship Id="rId390" Type="http://schemas.openxmlformats.org/officeDocument/2006/relationships/slide" Target="slides/slide387.xml"/><Relationship Id="rId404" Type="http://schemas.openxmlformats.org/officeDocument/2006/relationships/slide" Target="slides/slide401.xml"/><Relationship Id="rId611" Type="http://schemas.openxmlformats.org/officeDocument/2006/relationships/slide" Target="slides/slide608.xml"/><Relationship Id="rId1034" Type="http://schemas.openxmlformats.org/officeDocument/2006/relationships/slide" Target="slides/slide1031.xml"/><Relationship Id="rId250" Type="http://schemas.openxmlformats.org/officeDocument/2006/relationships/slide" Target="slides/slide247.xml"/><Relationship Id="rId488" Type="http://schemas.openxmlformats.org/officeDocument/2006/relationships/slide" Target="slides/slide485.xml"/><Relationship Id="rId695" Type="http://schemas.openxmlformats.org/officeDocument/2006/relationships/slide" Target="slides/slide692.xml"/><Relationship Id="rId709" Type="http://schemas.openxmlformats.org/officeDocument/2006/relationships/slide" Target="slides/slide706.xml"/><Relationship Id="rId916" Type="http://schemas.openxmlformats.org/officeDocument/2006/relationships/slide" Target="slides/slide913.xml"/><Relationship Id="rId45" Type="http://schemas.openxmlformats.org/officeDocument/2006/relationships/slide" Target="slides/slide42.xml"/><Relationship Id="rId110" Type="http://schemas.openxmlformats.org/officeDocument/2006/relationships/slide" Target="slides/slide107.xml"/><Relationship Id="rId348" Type="http://schemas.openxmlformats.org/officeDocument/2006/relationships/slide" Target="slides/slide345.xml"/><Relationship Id="rId555" Type="http://schemas.openxmlformats.org/officeDocument/2006/relationships/slide" Target="slides/slide552.xml"/><Relationship Id="rId762" Type="http://schemas.openxmlformats.org/officeDocument/2006/relationships/slide" Target="slides/slide759.xml"/><Relationship Id="rId194" Type="http://schemas.openxmlformats.org/officeDocument/2006/relationships/slide" Target="slides/slide191.xml"/><Relationship Id="rId208" Type="http://schemas.openxmlformats.org/officeDocument/2006/relationships/slide" Target="slides/slide205.xml"/><Relationship Id="rId415" Type="http://schemas.openxmlformats.org/officeDocument/2006/relationships/slide" Target="slides/slide412.xml"/><Relationship Id="rId622" Type="http://schemas.openxmlformats.org/officeDocument/2006/relationships/slide" Target="slides/slide619.xml"/><Relationship Id="rId1045" Type="http://schemas.openxmlformats.org/officeDocument/2006/relationships/slide" Target="slides/slide1042.xml"/><Relationship Id="rId261" Type="http://schemas.openxmlformats.org/officeDocument/2006/relationships/slide" Target="slides/slide258.xml"/><Relationship Id="rId499" Type="http://schemas.openxmlformats.org/officeDocument/2006/relationships/slide" Target="slides/slide496.xml"/><Relationship Id="rId927" Type="http://schemas.openxmlformats.org/officeDocument/2006/relationships/slide" Target="slides/slide924.xml"/><Relationship Id="rId56" Type="http://schemas.openxmlformats.org/officeDocument/2006/relationships/slide" Target="slides/slide53.xml"/><Relationship Id="rId359" Type="http://schemas.openxmlformats.org/officeDocument/2006/relationships/slide" Target="slides/slide356.xml"/><Relationship Id="rId566" Type="http://schemas.openxmlformats.org/officeDocument/2006/relationships/slide" Target="slides/slide563.xml"/><Relationship Id="rId773" Type="http://schemas.openxmlformats.org/officeDocument/2006/relationships/slide" Target="slides/slide770.xml"/><Relationship Id="rId121" Type="http://schemas.openxmlformats.org/officeDocument/2006/relationships/slide" Target="slides/slide118.xml"/><Relationship Id="rId219" Type="http://schemas.openxmlformats.org/officeDocument/2006/relationships/slide" Target="slides/slide216.xml"/><Relationship Id="rId426" Type="http://schemas.openxmlformats.org/officeDocument/2006/relationships/slide" Target="slides/slide423.xml"/><Relationship Id="rId633" Type="http://schemas.openxmlformats.org/officeDocument/2006/relationships/slide" Target="slides/slide630.xml"/><Relationship Id="rId980" Type="http://schemas.openxmlformats.org/officeDocument/2006/relationships/slide" Target="slides/slide977.xml"/><Relationship Id="rId1056" Type="http://schemas.openxmlformats.org/officeDocument/2006/relationships/slide" Target="slides/slide1053.xml"/><Relationship Id="rId840" Type="http://schemas.openxmlformats.org/officeDocument/2006/relationships/slide" Target="slides/slide837.xml"/><Relationship Id="rId938" Type="http://schemas.openxmlformats.org/officeDocument/2006/relationships/slide" Target="slides/slide935.xml"/><Relationship Id="rId67" Type="http://schemas.openxmlformats.org/officeDocument/2006/relationships/slide" Target="slides/slide64.xml"/><Relationship Id="rId272" Type="http://schemas.openxmlformats.org/officeDocument/2006/relationships/slide" Target="slides/slide269.xml"/><Relationship Id="rId577" Type="http://schemas.openxmlformats.org/officeDocument/2006/relationships/slide" Target="slides/slide574.xml"/><Relationship Id="rId700" Type="http://schemas.openxmlformats.org/officeDocument/2006/relationships/slide" Target="slides/slide697.xml"/><Relationship Id="rId132" Type="http://schemas.openxmlformats.org/officeDocument/2006/relationships/slide" Target="slides/slide129.xml"/><Relationship Id="rId784" Type="http://schemas.openxmlformats.org/officeDocument/2006/relationships/slide" Target="slides/slide781.xml"/><Relationship Id="rId991" Type="http://schemas.openxmlformats.org/officeDocument/2006/relationships/slide" Target="slides/slide988.xml"/><Relationship Id="rId437" Type="http://schemas.openxmlformats.org/officeDocument/2006/relationships/slide" Target="slides/slide434.xml"/><Relationship Id="rId644" Type="http://schemas.openxmlformats.org/officeDocument/2006/relationships/slide" Target="slides/slide641.xml"/><Relationship Id="rId851" Type="http://schemas.openxmlformats.org/officeDocument/2006/relationships/slide" Target="slides/slide848.xml"/><Relationship Id="rId283" Type="http://schemas.openxmlformats.org/officeDocument/2006/relationships/slide" Target="slides/slide280.xml"/><Relationship Id="rId490" Type="http://schemas.openxmlformats.org/officeDocument/2006/relationships/slide" Target="slides/slide487.xml"/><Relationship Id="rId504" Type="http://schemas.openxmlformats.org/officeDocument/2006/relationships/slide" Target="slides/slide501.xml"/><Relationship Id="rId711" Type="http://schemas.openxmlformats.org/officeDocument/2006/relationships/slide" Target="slides/slide708.xml"/><Relationship Id="rId949" Type="http://schemas.openxmlformats.org/officeDocument/2006/relationships/slide" Target="slides/slide946.xml"/><Relationship Id="rId78" Type="http://schemas.openxmlformats.org/officeDocument/2006/relationships/slide" Target="slides/slide75.xml"/><Relationship Id="rId143" Type="http://schemas.openxmlformats.org/officeDocument/2006/relationships/slide" Target="slides/slide140.xml"/><Relationship Id="rId350" Type="http://schemas.openxmlformats.org/officeDocument/2006/relationships/slide" Target="slides/slide347.xml"/><Relationship Id="rId588" Type="http://schemas.openxmlformats.org/officeDocument/2006/relationships/slide" Target="slides/slide585.xml"/><Relationship Id="rId795" Type="http://schemas.openxmlformats.org/officeDocument/2006/relationships/slide" Target="slides/slide792.xml"/><Relationship Id="rId809" Type="http://schemas.openxmlformats.org/officeDocument/2006/relationships/slide" Target="slides/slide806.xml"/><Relationship Id="rId9" Type="http://schemas.openxmlformats.org/officeDocument/2006/relationships/slide" Target="slides/slide6.xml"/><Relationship Id="rId210" Type="http://schemas.openxmlformats.org/officeDocument/2006/relationships/slide" Target="slides/slide207.xml"/><Relationship Id="rId448" Type="http://schemas.openxmlformats.org/officeDocument/2006/relationships/slide" Target="slides/slide445.xml"/><Relationship Id="rId655" Type="http://schemas.openxmlformats.org/officeDocument/2006/relationships/slide" Target="slides/slide652.xml"/><Relationship Id="rId862" Type="http://schemas.openxmlformats.org/officeDocument/2006/relationships/slide" Target="slides/slide859.xml"/><Relationship Id="rId294" Type="http://schemas.openxmlformats.org/officeDocument/2006/relationships/slide" Target="slides/slide291.xml"/><Relationship Id="rId308" Type="http://schemas.openxmlformats.org/officeDocument/2006/relationships/slide" Target="slides/slide305.xml"/><Relationship Id="rId515" Type="http://schemas.openxmlformats.org/officeDocument/2006/relationships/slide" Target="slides/slide512.xml"/><Relationship Id="rId722" Type="http://schemas.openxmlformats.org/officeDocument/2006/relationships/slide" Target="slides/slide719.xml"/><Relationship Id="rId89" Type="http://schemas.openxmlformats.org/officeDocument/2006/relationships/slide" Target="slides/slide86.xml"/><Relationship Id="rId154" Type="http://schemas.openxmlformats.org/officeDocument/2006/relationships/slide" Target="slides/slide151.xml"/><Relationship Id="rId361" Type="http://schemas.openxmlformats.org/officeDocument/2006/relationships/slide" Target="slides/slide358.xml"/><Relationship Id="rId599" Type="http://schemas.openxmlformats.org/officeDocument/2006/relationships/slide" Target="slides/slide596.xml"/><Relationship Id="rId1005" Type="http://schemas.openxmlformats.org/officeDocument/2006/relationships/slide" Target="slides/slide1002.xml"/><Relationship Id="rId459" Type="http://schemas.openxmlformats.org/officeDocument/2006/relationships/slide" Target="slides/slide456.xml"/><Relationship Id="rId666" Type="http://schemas.openxmlformats.org/officeDocument/2006/relationships/slide" Target="slides/slide663.xml"/><Relationship Id="rId873" Type="http://schemas.openxmlformats.org/officeDocument/2006/relationships/slide" Target="slides/slide870.xml"/><Relationship Id="rId16" Type="http://schemas.openxmlformats.org/officeDocument/2006/relationships/slide" Target="slides/slide13.xml"/><Relationship Id="rId221" Type="http://schemas.openxmlformats.org/officeDocument/2006/relationships/slide" Target="slides/slide218.xml"/><Relationship Id="rId319" Type="http://schemas.openxmlformats.org/officeDocument/2006/relationships/slide" Target="slides/slide316.xml"/><Relationship Id="rId526" Type="http://schemas.openxmlformats.org/officeDocument/2006/relationships/slide" Target="slides/slide523.xml"/><Relationship Id="rId733" Type="http://schemas.openxmlformats.org/officeDocument/2006/relationships/slide" Target="slides/slide730.xml"/><Relationship Id="rId940" Type="http://schemas.openxmlformats.org/officeDocument/2006/relationships/slide" Target="slides/slide937.xml"/><Relationship Id="rId1016" Type="http://schemas.openxmlformats.org/officeDocument/2006/relationships/slide" Target="slides/slide1013.xml"/><Relationship Id="rId165" Type="http://schemas.openxmlformats.org/officeDocument/2006/relationships/slide" Target="slides/slide162.xml"/><Relationship Id="rId372" Type="http://schemas.openxmlformats.org/officeDocument/2006/relationships/slide" Target="slides/slide369.xml"/><Relationship Id="rId677" Type="http://schemas.openxmlformats.org/officeDocument/2006/relationships/slide" Target="slides/slide674.xml"/><Relationship Id="rId800" Type="http://schemas.openxmlformats.org/officeDocument/2006/relationships/slide" Target="slides/slide797.xml"/><Relationship Id="rId232" Type="http://schemas.openxmlformats.org/officeDocument/2006/relationships/slide" Target="slides/slide229.xml"/><Relationship Id="rId884" Type="http://schemas.openxmlformats.org/officeDocument/2006/relationships/slide" Target="slides/slide881.xml"/><Relationship Id="rId27" Type="http://schemas.openxmlformats.org/officeDocument/2006/relationships/slide" Target="slides/slide24.xml"/><Relationship Id="rId537" Type="http://schemas.openxmlformats.org/officeDocument/2006/relationships/slide" Target="slides/slide534.xml"/><Relationship Id="rId744" Type="http://schemas.openxmlformats.org/officeDocument/2006/relationships/slide" Target="slides/slide741.xml"/><Relationship Id="rId951" Type="http://schemas.openxmlformats.org/officeDocument/2006/relationships/slide" Target="slides/slide948.xml"/><Relationship Id="rId80" Type="http://schemas.openxmlformats.org/officeDocument/2006/relationships/slide" Target="slides/slide77.xml"/><Relationship Id="rId176" Type="http://schemas.openxmlformats.org/officeDocument/2006/relationships/slide" Target="slides/slide173.xml"/><Relationship Id="rId383" Type="http://schemas.openxmlformats.org/officeDocument/2006/relationships/slide" Target="slides/slide380.xml"/><Relationship Id="rId590" Type="http://schemas.openxmlformats.org/officeDocument/2006/relationships/slide" Target="slides/slide587.xml"/><Relationship Id="rId604" Type="http://schemas.openxmlformats.org/officeDocument/2006/relationships/slide" Target="slides/slide601.xml"/><Relationship Id="rId811" Type="http://schemas.openxmlformats.org/officeDocument/2006/relationships/slide" Target="slides/slide808.xml"/><Relationship Id="rId1027" Type="http://schemas.openxmlformats.org/officeDocument/2006/relationships/slide" Target="slides/slide1024.xml"/><Relationship Id="rId243" Type="http://schemas.openxmlformats.org/officeDocument/2006/relationships/slide" Target="slides/slide240.xml"/><Relationship Id="rId450" Type="http://schemas.openxmlformats.org/officeDocument/2006/relationships/slide" Target="slides/slide447.xml"/><Relationship Id="rId688" Type="http://schemas.openxmlformats.org/officeDocument/2006/relationships/slide" Target="slides/slide685.xml"/><Relationship Id="rId895" Type="http://schemas.openxmlformats.org/officeDocument/2006/relationships/slide" Target="slides/slide892.xml"/><Relationship Id="rId909" Type="http://schemas.openxmlformats.org/officeDocument/2006/relationships/slide" Target="slides/slide906.xml"/><Relationship Id="rId38" Type="http://schemas.openxmlformats.org/officeDocument/2006/relationships/slide" Target="slides/slide35.xml"/><Relationship Id="rId103" Type="http://schemas.openxmlformats.org/officeDocument/2006/relationships/slide" Target="slides/slide100.xml"/><Relationship Id="rId310" Type="http://schemas.openxmlformats.org/officeDocument/2006/relationships/slide" Target="slides/slide307.xml"/><Relationship Id="rId548" Type="http://schemas.openxmlformats.org/officeDocument/2006/relationships/slide" Target="slides/slide545.xml"/><Relationship Id="rId755" Type="http://schemas.openxmlformats.org/officeDocument/2006/relationships/slide" Target="slides/slide752.xml"/><Relationship Id="rId962" Type="http://schemas.openxmlformats.org/officeDocument/2006/relationships/slide" Target="slides/slide959.xml"/><Relationship Id="rId91" Type="http://schemas.openxmlformats.org/officeDocument/2006/relationships/slide" Target="slides/slide88.xml"/><Relationship Id="rId187" Type="http://schemas.openxmlformats.org/officeDocument/2006/relationships/slide" Target="slides/slide184.xml"/><Relationship Id="rId394" Type="http://schemas.openxmlformats.org/officeDocument/2006/relationships/slide" Target="slides/slide391.xml"/><Relationship Id="rId408" Type="http://schemas.openxmlformats.org/officeDocument/2006/relationships/slide" Target="slides/slide405.xml"/><Relationship Id="rId615" Type="http://schemas.openxmlformats.org/officeDocument/2006/relationships/slide" Target="slides/slide612.xml"/><Relationship Id="rId822" Type="http://schemas.openxmlformats.org/officeDocument/2006/relationships/slide" Target="slides/slide819.xml"/><Relationship Id="rId1038" Type="http://schemas.openxmlformats.org/officeDocument/2006/relationships/slide" Target="slides/slide1035.xml"/><Relationship Id="rId254" Type="http://schemas.openxmlformats.org/officeDocument/2006/relationships/slide" Target="slides/slide251.xml"/><Relationship Id="rId699" Type="http://schemas.openxmlformats.org/officeDocument/2006/relationships/slide" Target="slides/slide696.xml"/><Relationship Id="rId49" Type="http://schemas.openxmlformats.org/officeDocument/2006/relationships/slide" Target="slides/slide46.xml"/><Relationship Id="rId114" Type="http://schemas.openxmlformats.org/officeDocument/2006/relationships/slide" Target="slides/slide111.xml"/><Relationship Id="rId461" Type="http://schemas.openxmlformats.org/officeDocument/2006/relationships/slide" Target="slides/slide458.xml"/><Relationship Id="rId559" Type="http://schemas.openxmlformats.org/officeDocument/2006/relationships/slide" Target="slides/slide556.xml"/><Relationship Id="rId766" Type="http://schemas.openxmlformats.org/officeDocument/2006/relationships/slide" Target="slides/slide763.xml"/><Relationship Id="rId198" Type="http://schemas.openxmlformats.org/officeDocument/2006/relationships/slide" Target="slides/slide195.xml"/><Relationship Id="rId321" Type="http://schemas.openxmlformats.org/officeDocument/2006/relationships/slide" Target="slides/slide318.xml"/><Relationship Id="rId419" Type="http://schemas.openxmlformats.org/officeDocument/2006/relationships/slide" Target="slides/slide416.xml"/><Relationship Id="rId626" Type="http://schemas.openxmlformats.org/officeDocument/2006/relationships/slide" Target="slides/slide623.xml"/><Relationship Id="rId973" Type="http://schemas.openxmlformats.org/officeDocument/2006/relationships/slide" Target="slides/slide970.xml"/><Relationship Id="rId1049" Type="http://schemas.openxmlformats.org/officeDocument/2006/relationships/slide" Target="slides/slide1046.xml"/><Relationship Id="rId833" Type="http://schemas.openxmlformats.org/officeDocument/2006/relationships/slide" Target="slides/slide830.xml"/><Relationship Id="rId265" Type="http://schemas.openxmlformats.org/officeDocument/2006/relationships/slide" Target="slides/slide262.xml"/><Relationship Id="rId472" Type="http://schemas.openxmlformats.org/officeDocument/2006/relationships/slide" Target="slides/slide469.xml"/><Relationship Id="rId900" Type="http://schemas.openxmlformats.org/officeDocument/2006/relationships/slide" Target="slides/slide897.xml"/></Relationships>
</file>

<file path=ppt/drawings/_rels/vmlDrawing2.vml.rels><?xml version="1.0" encoding="UTF-8" standalone="yes"?>
<Relationships xmlns="http://schemas.openxmlformats.org/package/2006/relationships"><Relationship Id="rId1" Type="http://schemas.openxmlformats.org/officeDocument/2006/relationships/image" Target="../media/image683.wmf"/></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5.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3170238" cy="479425"/>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sz="quarter" idx="1"/>
          </p:nvPr>
        </p:nvSpPr>
        <p:spPr>
          <a:xfrm>
            <a:off x="4143375" y="0"/>
            <a:ext cx="3170238" cy="479425"/>
          </a:xfrm>
          <a:prstGeom prst="rect">
            <a:avLst/>
          </a:prstGeom>
        </p:spPr>
        <p:txBody>
          <a:bodyPr vert="horz" lIns="91440" tIns="45720" rIns="91440" bIns="45720" rtlCol="0"/>
          <a:lstStyle>
            <a:lvl1pPr algn="r">
              <a:defRPr sz="1200"/>
            </a:lvl1pPr>
          </a:lstStyle>
          <a:p>
            <a:fld id="{AD1B75F9-D85A-436A-9BE6-D1D1A455EC47}" type="datetimeFigureOut">
              <a:rPr lang="en-US" smtClean="0"/>
              <a:pPr/>
              <a:t>3/29/2012</a:t>
            </a:fld>
            <a:endParaRPr lang="en-US"/>
          </a:p>
        </p:txBody>
      </p:sp>
      <p:sp>
        <p:nvSpPr>
          <p:cNvPr id="4" name="Footer Placeholder 3"/>
          <p:cNvSpPr>
            <a:spLocks noGrp="1"/>
          </p:cNvSpPr>
          <p:nvPr>
            <p:ph type="ftr" sz="quarter" idx="2"/>
          </p:nvPr>
        </p:nvSpPr>
        <p:spPr>
          <a:xfrm>
            <a:off x="0" y="9120188"/>
            <a:ext cx="3170238" cy="479425"/>
          </a:xfrm>
          <a:prstGeom prst="rect">
            <a:avLst/>
          </a:prstGeom>
        </p:spPr>
        <p:txBody>
          <a:bodyPr vert="horz" lIns="91440" tIns="45720" rIns="91440" bIns="45720" rtlCol="0" anchor="b"/>
          <a:lstStyle>
            <a:lvl1pPr algn="l">
              <a:defRPr sz="1200"/>
            </a:lvl1pPr>
          </a:lstStyle>
          <a:p>
            <a:endParaRPr lang="en-US"/>
          </a:p>
        </p:txBody>
      </p:sp>
      <p:sp>
        <p:nvSpPr>
          <p:cNvPr id="5" name="Slide Number Placeholder 4"/>
          <p:cNvSpPr>
            <a:spLocks noGrp="1"/>
          </p:cNvSpPr>
          <p:nvPr>
            <p:ph type="sldNum" sz="quarter" idx="3"/>
          </p:nvPr>
        </p:nvSpPr>
        <p:spPr>
          <a:xfrm>
            <a:off x="4143375" y="9120188"/>
            <a:ext cx="3170238" cy="479425"/>
          </a:xfrm>
          <a:prstGeom prst="rect">
            <a:avLst/>
          </a:prstGeom>
        </p:spPr>
        <p:txBody>
          <a:bodyPr vert="horz" lIns="91440" tIns="45720" rIns="91440" bIns="45720" rtlCol="0" anchor="b"/>
          <a:lstStyle>
            <a:lvl1pPr algn="r">
              <a:defRPr sz="1200"/>
            </a:lvl1pPr>
          </a:lstStyle>
          <a:p>
            <a:fld id="{B184F2F8-8E6D-4345-B643-DC4C23D31C71}" type="slidenum">
              <a:rPr lang="en-US" smtClean="0"/>
              <a:pPr/>
              <a:t>‹#›</a:t>
            </a:fld>
            <a:endParaRPr lang="en-US"/>
          </a:p>
        </p:txBody>
      </p:sp>
    </p:spTree>
    <p:extLst>
      <p:ext uri="{BB962C8B-B14F-4D97-AF65-F5344CB8AC3E}">
        <p14:creationId xmlns:p14="http://schemas.microsoft.com/office/powerpoint/2010/main" xmlns="" val="4237430643"/>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4.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3170238" cy="479425"/>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4143375" y="0"/>
            <a:ext cx="3170238" cy="479425"/>
          </a:xfrm>
          <a:prstGeom prst="rect">
            <a:avLst/>
          </a:prstGeom>
        </p:spPr>
        <p:txBody>
          <a:bodyPr vert="horz" lIns="91440" tIns="45720" rIns="91440" bIns="45720" rtlCol="0"/>
          <a:lstStyle>
            <a:lvl1pPr algn="r">
              <a:defRPr sz="1200"/>
            </a:lvl1pPr>
          </a:lstStyle>
          <a:p>
            <a:fld id="{DE237EB5-AB5B-49BE-AFE3-1F23FE9CA7F5}" type="datetimeFigureOut">
              <a:rPr lang="en-US" smtClean="0"/>
              <a:pPr/>
              <a:t>3/29/2012</a:t>
            </a:fld>
            <a:endParaRPr lang="en-US"/>
          </a:p>
        </p:txBody>
      </p:sp>
      <p:sp>
        <p:nvSpPr>
          <p:cNvPr id="4" name="Slide Image Placeholder 3"/>
          <p:cNvSpPr>
            <a:spLocks noGrp="1" noRot="1" noChangeAspect="1"/>
          </p:cNvSpPr>
          <p:nvPr>
            <p:ph type="sldImg" idx="2"/>
          </p:nvPr>
        </p:nvSpPr>
        <p:spPr>
          <a:xfrm>
            <a:off x="1257300" y="720725"/>
            <a:ext cx="4800600" cy="360045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731838" y="4560888"/>
            <a:ext cx="5851525" cy="4319587"/>
          </a:xfrm>
          <a:prstGeom prst="rect">
            <a:avLst/>
          </a:prstGeom>
        </p:spPr>
        <p:txBody>
          <a:bodyPr vert="horz" lIns="91440" tIns="45720" rIns="91440" bIns="45720"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6" name="Footer Placeholder 5"/>
          <p:cNvSpPr>
            <a:spLocks noGrp="1"/>
          </p:cNvSpPr>
          <p:nvPr>
            <p:ph type="ftr" sz="quarter" idx="4"/>
          </p:nvPr>
        </p:nvSpPr>
        <p:spPr>
          <a:xfrm>
            <a:off x="0" y="9120188"/>
            <a:ext cx="3170238" cy="479425"/>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4143375" y="9120188"/>
            <a:ext cx="3170238" cy="479425"/>
          </a:xfrm>
          <a:prstGeom prst="rect">
            <a:avLst/>
          </a:prstGeom>
        </p:spPr>
        <p:txBody>
          <a:bodyPr vert="horz" lIns="91440" tIns="45720" rIns="91440" bIns="45720" rtlCol="0" anchor="b"/>
          <a:lstStyle>
            <a:lvl1pPr algn="r">
              <a:defRPr sz="1200"/>
            </a:lvl1pPr>
          </a:lstStyle>
          <a:p>
            <a:fld id="{D686C4D7-B12E-4F66-98BF-2F855C7D2186}" type="slidenum">
              <a:rPr lang="en-US" smtClean="0"/>
              <a:pPr/>
              <a:t>‹#›</a:t>
            </a:fld>
            <a:endParaRPr lang="en-US"/>
          </a:p>
        </p:txBody>
      </p:sp>
    </p:spTree>
    <p:extLst>
      <p:ext uri="{BB962C8B-B14F-4D97-AF65-F5344CB8AC3E}">
        <p14:creationId xmlns:p14="http://schemas.microsoft.com/office/powerpoint/2010/main" xmlns="" val="1962200977"/>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78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791.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798.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965.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D686C4D7-B12E-4F66-98BF-2F855C7D2186}" type="slidenum">
              <a:rPr lang="en-US" smtClean="0"/>
              <a:pPr/>
              <a:t>1</a:t>
            </a:fld>
            <a:endParaRPr lang="en-US"/>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F921CFD8-1AE9-4DAF-A372-37F6D648B0E8}" type="slidenum">
              <a:rPr lang="en-US" smtClean="0"/>
              <a:pPr/>
              <a:t>789</a:t>
            </a:fld>
            <a:endParaRPr lang="en-US"/>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F921CFD8-1AE9-4DAF-A372-37F6D648B0E8}" type="slidenum">
              <a:rPr lang="en-US" smtClean="0"/>
              <a:pPr/>
              <a:t>791</a:t>
            </a:fld>
            <a:endParaRPr lang="en-US"/>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F921CFD8-1AE9-4DAF-A372-37F6D648B0E8}" type="slidenum">
              <a:rPr lang="en-US" smtClean="0"/>
              <a:pPr/>
              <a:t>798</a:t>
            </a:fld>
            <a:endParaRPr lang="en-US"/>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4372AA3D-F807-4DC9-8406-3D2223D323E1}" type="slidenum">
              <a:rPr lang="en-US" smtClean="0"/>
              <a:pPr/>
              <a:t>965</a:t>
            </a:fld>
            <a:endParaRPr lang="en-US"/>
          </a:p>
        </p:txBody>
      </p:sp>
    </p:spTree>
    <p:extLst>
      <p:ext uri="{BB962C8B-B14F-4D97-AF65-F5344CB8AC3E}">
        <p14:creationId xmlns:p14="http://schemas.microsoft.com/office/powerpoint/2010/main" xmlns="" val="1978316786"/>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16" name="Rounded Rectangle 15"/>
          <p:cNvSpPr/>
          <p:nvPr/>
        </p:nvSpPr>
        <p:spPr>
          <a:xfrm>
            <a:off x="228600" y="228600"/>
            <a:ext cx="8695944" cy="6035040"/>
          </a:xfrm>
          <a:prstGeom prst="roundRect">
            <a:avLst>
              <a:gd name="adj" fmla="val 1272"/>
            </a:avLst>
          </a:prstGeom>
          <a:gradFill>
            <a:gsLst>
              <a:gs pos="0">
                <a:schemeClr val="accent1">
                  <a:lumMod val="75000"/>
                </a:schemeClr>
              </a:gs>
              <a:gs pos="100000">
                <a:schemeClr val="accent1">
                  <a:lumMod val="60000"/>
                  <a:lumOff val="4000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 name="Group 9"/>
          <p:cNvGrpSpPr>
            <a:grpSpLocks noChangeAspect="1"/>
          </p:cNvGrpSpPr>
          <p:nvPr/>
        </p:nvGrpSpPr>
        <p:grpSpPr bwMode="hidden">
          <a:xfrm>
            <a:off x="211665" y="5353963"/>
            <a:ext cx="8723376" cy="1331580"/>
            <a:chOff x="-3905250" y="4294188"/>
            <a:chExt cx="13011150" cy="1892300"/>
          </a:xfrm>
        </p:grpSpPr>
        <p:sp>
          <p:nvSpPr>
            <p:cNvPr id="11" name="Freeform 14"/>
            <p:cNvSpPr>
              <a:spLocks/>
            </p:cNvSpPr>
            <p:nvPr/>
          </p:nvSpPr>
          <p:spPr bwMode="hidden">
            <a:xfrm>
              <a:off x="4810125" y="4500563"/>
              <a:ext cx="4295775" cy="1016000"/>
            </a:xfrm>
            <a:custGeom>
              <a:avLst/>
              <a:gdLst/>
              <a:ahLst/>
              <a:cxnLst>
                <a:cxn ang="0">
                  <a:pos x="2700" y="0"/>
                </a:cxn>
                <a:cxn ang="0">
                  <a:pos x="2700" y="0"/>
                </a:cxn>
                <a:cxn ang="0">
                  <a:pos x="2586" y="18"/>
                </a:cxn>
                <a:cxn ang="0">
                  <a:pos x="2470" y="38"/>
                </a:cxn>
                <a:cxn ang="0">
                  <a:pos x="2352" y="60"/>
                </a:cxn>
                <a:cxn ang="0">
                  <a:pos x="2230" y="82"/>
                </a:cxn>
                <a:cxn ang="0">
                  <a:pos x="2106" y="108"/>
                </a:cxn>
                <a:cxn ang="0">
                  <a:pos x="1978" y="134"/>
                </a:cxn>
                <a:cxn ang="0">
                  <a:pos x="1848" y="164"/>
                </a:cxn>
                <a:cxn ang="0">
                  <a:pos x="1714" y="194"/>
                </a:cxn>
                <a:cxn ang="0">
                  <a:pos x="1714" y="194"/>
                </a:cxn>
                <a:cxn ang="0">
                  <a:pos x="1472" y="252"/>
                </a:cxn>
                <a:cxn ang="0">
                  <a:pos x="1236" y="304"/>
                </a:cxn>
                <a:cxn ang="0">
                  <a:pos x="1010" y="352"/>
                </a:cxn>
                <a:cxn ang="0">
                  <a:pos x="792" y="398"/>
                </a:cxn>
                <a:cxn ang="0">
                  <a:pos x="584" y="438"/>
                </a:cxn>
                <a:cxn ang="0">
                  <a:pos x="382" y="474"/>
                </a:cxn>
                <a:cxn ang="0">
                  <a:pos x="188" y="508"/>
                </a:cxn>
                <a:cxn ang="0">
                  <a:pos x="0" y="538"/>
                </a:cxn>
                <a:cxn ang="0">
                  <a:pos x="0" y="538"/>
                </a:cxn>
                <a:cxn ang="0">
                  <a:pos x="130" y="556"/>
                </a:cxn>
                <a:cxn ang="0">
                  <a:pos x="254" y="572"/>
                </a:cxn>
                <a:cxn ang="0">
                  <a:pos x="374" y="586"/>
                </a:cxn>
                <a:cxn ang="0">
                  <a:pos x="492" y="598"/>
                </a:cxn>
                <a:cxn ang="0">
                  <a:pos x="606" y="610"/>
                </a:cxn>
                <a:cxn ang="0">
                  <a:pos x="716" y="618"/>
                </a:cxn>
                <a:cxn ang="0">
                  <a:pos x="822" y="626"/>
                </a:cxn>
                <a:cxn ang="0">
                  <a:pos x="926" y="632"/>
                </a:cxn>
                <a:cxn ang="0">
                  <a:pos x="1028" y="636"/>
                </a:cxn>
                <a:cxn ang="0">
                  <a:pos x="1126" y="638"/>
                </a:cxn>
                <a:cxn ang="0">
                  <a:pos x="1220" y="640"/>
                </a:cxn>
                <a:cxn ang="0">
                  <a:pos x="1312" y="640"/>
                </a:cxn>
                <a:cxn ang="0">
                  <a:pos x="1402" y="638"/>
                </a:cxn>
                <a:cxn ang="0">
                  <a:pos x="1490" y="636"/>
                </a:cxn>
                <a:cxn ang="0">
                  <a:pos x="1574" y="632"/>
                </a:cxn>
                <a:cxn ang="0">
                  <a:pos x="1656" y="626"/>
                </a:cxn>
                <a:cxn ang="0">
                  <a:pos x="1734" y="620"/>
                </a:cxn>
                <a:cxn ang="0">
                  <a:pos x="1812" y="612"/>
                </a:cxn>
                <a:cxn ang="0">
                  <a:pos x="1886" y="602"/>
                </a:cxn>
                <a:cxn ang="0">
                  <a:pos x="1960" y="592"/>
                </a:cxn>
                <a:cxn ang="0">
                  <a:pos x="2030" y="580"/>
                </a:cxn>
                <a:cxn ang="0">
                  <a:pos x="2100" y="568"/>
                </a:cxn>
                <a:cxn ang="0">
                  <a:pos x="2166" y="554"/>
                </a:cxn>
                <a:cxn ang="0">
                  <a:pos x="2232" y="540"/>
                </a:cxn>
                <a:cxn ang="0">
                  <a:pos x="2296" y="524"/>
                </a:cxn>
                <a:cxn ang="0">
                  <a:pos x="2358" y="508"/>
                </a:cxn>
                <a:cxn ang="0">
                  <a:pos x="2418" y="490"/>
                </a:cxn>
                <a:cxn ang="0">
                  <a:pos x="2478" y="472"/>
                </a:cxn>
                <a:cxn ang="0">
                  <a:pos x="2592" y="432"/>
                </a:cxn>
                <a:cxn ang="0">
                  <a:pos x="2702" y="390"/>
                </a:cxn>
                <a:cxn ang="0">
                  <a:pos x="2702" y="390"/>
                </a:cxn>
                <a:cxn ang="0">
                  <a:pos x="2706" y="388"/>
                </a:cxn>
                <a:cxn ang="0">
                  <a:pos x="2706" y="388"/>
                </a:cxn>
                <a:cxn ang="0">
                  <a:pos x="2706" y="0"/>
                </a:cxn>
                <a:cxn ang="0">
                  <a:pos x="2706" y="0"/>
                </a:cxn>
                <a:cxn ang="0">
                  <a:pos x="2700" y="0"/>
                </a:cxn>
                <a:cxn ang="0">
                  <a:pos x="2700" y="0"/>
                </a:cxn>
              </a:cxnLst>
              <a:rect l="0" t="0" r="r" b="b"/>
              <a:pathLst>
                <a:path w="2706" h="640">
                  <a:moveTo>
                    <a:pt x="2700" y="0"/>
                  </a:moveTo>
                  <a:lnTo>
                    <a:pt x="2700" y="0"/>
                  </a:lnTo>
                  <a:lnTo>
                    <a:pt x="2586" y="18"/>
                  </a:lnTo>
                  <a:lnTo>
                    <a:pt x="2470" y="38"/>
                  </a:lnTo>
                  <a:lnTo>
                    <a:pt x="2352" y="60"/>
                  </a:lnTo>
                  <a:lnTo>
                    <a:pt x="2230" y="82"/>
                  </a:lnTo>
                  <a:lnTo>
                    <a:pt x="2106" y="108"/>
                  </a:lnTo>
                  <a:lnTo>
                    <a:pt x="1978" y="134"/>
                  </a:lnTo>
                  <a:lnTo>
                    <a:pt x="1848" y="164"/>
                  </a:lnTo>
                  <a:lnTo>
                    <a:pt x="1714" y="194"/>
                  </a:lnTo>
                  <a:lnTo>
                    <a:pt x="1714" y="194"/>
                  </a:lnTo>
                  <a:lnTo>
                    <a:pt x="1472" y="252"/>
                  </a:lnTo>
                  <a:lnTo>
                    <a:pt x="1236" y="304"/>
                  </a:lnTo>
                  <a:lnTo>
                    <a:pt x="1010" y="352"/>
                  </a:lnTo>
                  <a:lnTo>
                    <a:pt x="792" y="398"/>
                  </a:lnTo>
                  <a:lnTo>
                    <a:pt x="584" y="438"/>
                  </a:lnTo>
                  <a:lnTo>
                    <a:pt x="382" y="474"/>
                  </a:lnTo>
                  <a:lnTo>
                    <a:pt x="188" y="508"/>
                  </a:lnTo>
                  <a:lnTo>
                    <a:pt x="0" y="538"/>
                  </a:lnTo>
                  <a:lnTo>
                    <a:pt x="0" y="538"/>
                  </a:lnTo>
                  <a:lnTo>
                    <a:pt x="130" y="556"/>
                  </a:lnTo>
                  <a:lnTo>
                    <a:pt x="254" y="572"/>
                  </a:lnTo>
                  <a:lnTo>
                    <a:pt x="374" y="586"/>
                  </a:lnTo>
                  <a:lnTo>
                    <a:pt x="492" y="598"/>
                  </a:lnTo>
                  <a:lnTo>
                    <a:pt x="606" y="610"/>
                  </a:lnTo>
                  <a:lnTo>
                    <a:pt x="716" y="618"/>
                  </a:lnTo>
                  <a:lnTo>
                    <a:pt x="822" y="626"/>
                  </a:lnTo>
                  <a:lnTo>
                    <a:pt x="926" y="632"/>
                  </a:lnTo>
                  <a:lnTo>
                    <a:pt x="1028" y="636"/>
                  </a:lnTo>
                  <a:lnTo>
                    <a:pt x="1126" y="638"/>
                  </a:lnTo>
                  <a:lnTo>
                    <a:pt x="1220" y="640"/>
                  </a:lnTo>
                  <a:lnTo>
                    <a:pt x="1312" y="640"/>
                  </a:lnTo>
                  <a:lnTo>
                    <a:pt x="1402" y="638"/>
                  </a:lnTo>
                  <a:lnTo>
                    <a:pt x="1490" y="636"/>
                  </a:lnTo>
                  <a:lnTo>
                    <a:pt x="1574" y="632"/>
                  </a:lnTo>
                  <a:lnTo>
                    <a:pt x="1656" y="626"/>
                  </a:lnTo>
                  <a:lnTo>
                    <a:pt x="1734" y="620"/>
                  </a:lnTo>
                  <a:lnTo>
                    <a:pt x="1812" y="612"/>
                  </a:lnTo>
                  <a:lnTo>
                    <a:pt x="1886" y="602"/>
                  </a:lnTo>
                  <a:lnTo>
                    <a:pt x="1960" y="592"/>
                  </a:lnTo>
                  <a:lnTo>
                    <a:pt x="2030" y="580"/>
                  </a:lnTo>
                  <a:lnTo>
                    <a:pt x="2100" y="568"/>
                  </a:lnTo>
                  <a:lnTo>
                    <a:pt x="2166" y="554"/>
                  </a:lnTo>
                  <a:lnTo>
                    <a:pt x="2232" y="540"/>
                  </a:lnTo>
                  <a:lnTo>
                    <a:pt x="2296" y="524"/>
                  </a:lnTo>
                  <a:lnTo>
                    <a:pt x="2358" y="508"/>
                  </a:lnTo>
                  <a:lnTo>
                    <a:pt x="2418" y="490"/>
                  </a:lnTo>
                  <a:lnTo>
                    <a:pt x="2478" y="472"/>
                  </a:lnTo>
                  <a:lnTo>
                    <a:pt x="2592" y="432"/>
                  </a:lnTo>
                  <a:lnTo>
                    <a:pt x="2702" y="390"/>
                  </a:lnTo>
                  <a:lnTo>
                    <a:pt x="2702" y="390"/>
                  </a:lnTo>
                  <a:lnTo>
                    <a:pt x="2706" y="388"/>
                  </a:lnTo>
                  <a:lnTo>
                    <a:pt x="2706" y="388"/>
                  </a:lnTo>
                  <a:lnTo>
                    <a:pt x="2706" y="0"/>
                  </a:lnTo>
                  <a:lnTo>
                    <a:pt x="2706" y="0"/>
                  </a:lnTo>
                  <a:lnTo>
                    <a:pt x="2700" y="0"/>
                  </a:lnTo>
                  <a:lnTo>
                    <a:pt x="2700" y="0"/>
                  </a:lnTo>
                  <a:close/>
                </a:path>
              </a:pathLst>
            </a:custGeom>
            <a:solidFill>
              <a:schemeClr val="bg2">
                <a:alpha val="29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 name="Freeform 18"/>
            <p:cNvSpPr>
              <a:spLocks/>
            </p:cNvSpPr>
            <p:nvPr/>
          </p:nvSpPr>
          <p:spPr bwMode="hidden">
            <a:xfrm>
              <a:off x="-309563" y="4318000"/>
              <a:ext cx="8280401" cy="1209675"/>
            </a:xfrm>
            <a:custGeom>
              <a:avLst/>
              <a:gdLst/>
              <a:ahLst/>
              <a:cxnLst>
                <a:cxn ang="0">
                  <a:pos x="5216" y="714"/>
                </a:cxn>
                <a:cxn ang="0">
                  <a:pos x="4984" y="686"/>
                </a:cxn>
                <a:cxn ang="0">
                  <a:pos x="4478" y="610"/>
                </a:cxn>
                <a:cxn ang="0">
                  <a:pos x="3914" y="508"/>
                </a:cxn>
                <a:cxn ang="0">
                  <a:pos x="3286" y="374"/>
                </a:cxn>
                <a:cxn ang="0">
                  <a:pos x="2946" y="296"/>
                </a:cxn>
                <a:cxn ang="0">
                  <a:pos x="2682" y="236"/>
                </a:cxn>
                <a:cxn ang="0">
                  <a:pos x="2430" y="184"/>
                </a:cxn>
                <a:cxn ang="0">
                  <a:pos x="2190" y="140"/>
                </a:cxn>
                <a:cxn ang="0">
                  <a:pos x="1960" y="102"/>
                </a:cxn>
                <a:cxn ang="0">
                  <a:pos x="1740" y="72"/>
                </a:cxn>
                <a:cxn ang="0">
                  <a:pos x="1334" y="28"/>
                </a:cxn>
                <a:cxn ang="0">
                  <a:pos x="970" y="4"/>
                </a:cxn>
                <a:cxn ang="0">
                  <a:pos x="644" y="0"/>
                </a:cxn>
                <a:cxn ang="0">
                  <a:pos x="358" y="10"/>
                </a:cxn>
                <a:cxn ang="0">
                  <a:pos x="110" y="32"/>
                </a:cxn>
                <a:cxn ang="0">
                  <a:pos x="0" y="48"/>
                </a:cxn>
                <a:cxn ang="0">
                  <a:pos x="314" y="86"/>
                </a:cxn>
                <a:cxn ang="0">
                  <a:pos x="652" y="140"/>
                </a:cxn>
                <a:cxn ang="0">
                  <a:pos x="1014" y="210"/>
                </a:cxn>
                <a:cxn ang="0">
                  <a:pos x="1402" y="296"/>
                </a:cxn>
                <a:cxn ang="0">
                  <a:pos x="1756" y="378"/>
                </a:cxn>
                <a:cxn ang="0">
                  <a:pos x="2408" y="516"/>
                </a:cxn>
                <a:cxn ang="0">
                  <a:pos x="2708" y="572"/>
                </a:cxn>
                <a:cxn ang="0">
                  <a:pos x="2992" y="620"/>
                </a:cxn>
                <a:cxn ang="0">
                  <a:pos x="3260" y="662"/>
                </a:cxn>
                <a:cxn ang="0">
                  <a:pos x="3512" y="694"/>
                </a:cxn>
                <a:cxn ang="0">
                  <a:pos x="3750" y="722"/>
                </a:cxn>
                <a:cxn ang="0">
                  <a:pos x="3974" y="740"/>
                </a:cxn>
                <a:cxn ang="0">
                  <a:pos x="4184" y="754"/>
                </a:cxn>
                <a:cxn ang="0">
                  <a:pos x="4384" y="762"/>
                </a:cxn>
                <a:cxn ang="0">
                  <a:pos x="4570" y="762"/>
                </a:cxn>
                <a:cxn ang="0">
                  <a:pos x="4746" y="758"/>
                </a:cxn>
                <a:cxn ang="0">
                  <a:pos x="4912" y="748"/>
                </a:cxn>
                <a:cxn ang="0">
                  <a:pos x="5068" y="732"/>
                </a:cxn>
                <a:cxn ang="0">
                  <a:pos x="5216" y="714"/>
                </a:cxn>
              </a:cxnLst>
              <a:rect l="0" t="0" r="r" b="b"/>
              <a:pathLst>
                <a:path w="5216" h="762">
                  <a:moveTo>
                    <a:pt x="5216" y="714"/>
                  </a:moveTo>
                  <a:lnTo>
                    <a:pt x="5216" y="714"/>
                  </a:lnTo>
                  <a:lnTo>
                    <a:pt x="5102" y="700"/>
                  </a:lnTo>
                  <a:lnTo>
                    <a:pt x="4984" y="686"/>
                  </a:lnTo>
                  <a:lnTo>
                    <a:pt x="4738" y="652"/>
                  </a:lnTo>
                  <a:lnTo>
                    <a:pt x="4478" y="610"/>
                  </a:lnTo>
                  <a:lnTo>
                    <a:pt x="4204" y="564"/>
                  </a:lnTo>
                  <a:lnTo>
                    <a:pt x="3914" y="508"/>
                  </a:lnTo>
                  <a:lnTo>
                    <a:pt x="3608" y="446"/>
                  </a:lnTo>
                  <a:lnTo>
                    <a:pt x="3286" y="374"/>
                  </a:lnTo>
                  <a:lnTo>
                    <a:pt x="2946" y="296"/>
                  </a:lnTo>
                  <a:lnTo>
                    <a:pt x="2946" y="296"/>
                  </a:lnTo>
                  <a:lnTo>
                    <a:pt x="2812" y="266"/>
                  </a:lnTo>
                  <a:lnTo>
                    <a:pt x="2682" y="236"/>
                  </a:lnTo>
                  <a:lnTo>
                    <a:pt x="2556" y="210"/>
                  </a:lnTo>
                  <a:lnTo>
                    <a:pt x="2430" y="184"/>
                  </a:lnTo>
                  <a:lnTo>
                    <a:pt x="2308" y="162"/>
                  </a:lnTo>
                  <a:lnTo>
                    <a:pt x="2190" y="140"/>
                  </a:lnTo>
                  <a:lnTo>
                    <a:pt x="2074" y="120"/>
                  </a:lnTo>
                  <a:lnTo>
                    <a:pt x="1960" y="102"/>
                  </a:lnTo>
                  <a:lnTo>
                    <a:pt x="1850" y="86"/>
                  </a:lnTo>
                  <a:lnTo>
                    <a:pt x="1740" y="72"/>
                  </a:lnTo>
                  <a:lnTo>
                    <a:pt x="1532" y="46"/>
                  </a:lnTo>
                  <a:lnTo>
                    <a:pt x="1334" y="28"/>
                  </a:lnTo>
                  <a:lnTo>
                    <a:pt x="1148" y="14"/>
                  </a:lnTo>
                  <a:lnTo>
                    <a:pt x="970" y="4"/>
                  </a:lnTo>
                  <a:lnTo>
                    <a:pt x="802" y="0"/>
                  </a:lnTo>
                  <a:lnTo>
                    <a:pt x="644" y="0"/>
                  </a:lnTo>
                  <a:lnTo>
                    <a:pt x="496" y="4"/>
                  </a:lnTo>
                  <a:lnTo>
                    <a:pt x="358" y="10"/>
                  </a:lnTo>
                  <a:lnTo>
                    <a:pt x="230" y="20"/>
                  </a:lnTo>
                  <a:lnTo>
                    <a:pt x="110" y="32"/>
                  </a:lnTo>
                  <a:lnTo>
                    <a:pt x="0" y="48"/>
                  </a:lnTo>
                  <a:lnTo>
                    <a:pt x="0" y="48"/>
                  </a:lnTo>
                  <a:lnTo>
                    <a:pt x="154" y="66"/>
                  </a:lnTo>
                  <a:lnTo>
                    <a:pt x="314" y="86"/>
                  </a:lnTo>
                  <a:lnTo>
                    <a:pt x="480" y="112"/>
                  </a:lnTo>
                  <a:lnTo>
                    <a:pt x="652" y="140"/>
                  </a:lnTo>
                  <a:lnTo>
                    <a:pt x="830" y="174"/>
                  </a:lnTo>
                  <a:lnTo>
                    <a:pt x="1014" y="210"/>
                  </a:lnTo>
                  <a:lnTo>
                    <a:pt x="1206" y="250"/>
                  </a:lnTo>
                  <a:lnTo>
                    <a:pt x="1402" y="296"/>
                  </a:lnTo>
                  <a:lnTo>
                    <a:pt x="1402" y="296"/>
                  </a:lnTo>
                  <a:lnTo>
                    <a:pt x="1756" y="378"/>
                  </a:lnTo>
                  <a:lnTo>
                    <a:pt x="2092" y="450"/>
                  </a:lnTo>
                  <a:lnTo>
                    <a:pt x="2408" y="516"/>
                  </a:lnTo>
                  <a:lnTo>
                    <a:pt x="2562" y="544"/>
                  </a:lnTo>
                  <a:lnTo>
                    <a:pt x="2708" y="572"/>
                  </a:lnTo>
                  <a:lnTo>
                    <a:pt x="2852" y="598"/>
                  </a:lnTo>
                  <a:lnTo>
                    <a:pt x="2992" y="620"/>
                  </a:lnTo>
                  <a:lnTo>
                    <a:pt x="3128" y="642"/>
                  </a:lnTo>
                  <a:lnTo>
                    <a:pt x="3260" y="662"/>
                  </a:lnTo>
                  <a:lnTo>
                    <a:pt x="3388" y="678"/>
                  </a:lnTo>
                  <a:lnTo>
                    <a:pt x="3512" y="694"/>
                  </a:lnTo>
                  <a:lnTo>
                    <a:pt x="3632" y="708"/>
                  </a:lnTo>
                  <a:lnTo>
                    <a:pt x="3750" y="722"/>
                  </a:lnTo>
                  <a:lnTo>
                    <a:pt x="3864" y="732"/>
                  </a:lnTo>
                  <a:lnTo>
                    <a:pt x="3974" y="740"/>
                  </a:lnTo>
                  <a:lnTo>
                    <a:pt x="4080" y="748"/>
                  </a:lnTo>
                  <a:lnTo>
                    <a:pt x="4184" y="754"/>
                  </a:lnTo>
                  <a:lnTo>
                    <a:pt x="4286" y="758"/>
                  </a:lnTo>
                  <a:lnTo>
                    <a:pt x="4384" y="762"/>
                  </a:lnTo>
                  <a:lnTo>
                    <a:pt x="4478" y="762"/>
                  </a:lnTo>
                  <a:lnTo>
                    <a:pt x="4570" y="762"/>
                  </a:lnTo>
                  <a:lnTo>
                    <a:pt x="4660" y="760"/>
                  </a:lnTo>
                  <a:lnTo>
                    <a:pt x="4746" y="758"/>
                  </a:lnTo>
                  <a:lnTo>
                    <a:pt x="4830" y="754"/>
                  </a:lnTo>
                  <a:lnTo>
                    <a:pt x="4912" y="748"/>
                  </a:lnTo>
                  <a:lnTo>
                    <a:pt x="4992" y="740"/>
                  </a:lnTo>
                  <a:lnTo>
                    <a:pt x="5068" y="732"/>
                  </a:lnTo>
                  <a:lnTo>
                    <a:pt x="5144" y="724"/>
                  </a:lnTo>
                  <a:lnTo>
                    <a:pt x="5216" y="714"/>
                  </a:lnTo>
                  <a:lnTo>
                    <a:pt x="5216" y="714"/>
                  </a:lnTo>
                  <a:close/>
                </a:path>
              </a:pathLst>
            </a:custGeom>
            <a:solidFill>
              <a:schemeClr val="bg2">
                <a:alpha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 name="Freeform 22"/>
            <p:cNvSpPr>
              <a:spLocks/>
            </p:cNvSpPr>
            <p:nvPr/>
          </p:nvSpPr>
          <p:spPr bwMode="hidden">
            <a:xfrm>
              <a:off x="3175" y="4335463"/>
              <a:ext cx="8166100" cy="1101725"/>
            </a:xfrm>
            <a:custGeom>
              <a:avLst/>
              <a:gdLst/>
              <a:ahLst/>
              <a:cxnLst>
                <a:cxn ang="0">
                  <a:pos x="0" y="70"/>
                </a:cxn>
                <a:cxn ang="0">
                  <a:pos x="0" y="70"/>
                </a:cxn>
                <a:cxn ang="0">
                  <a:pos x="18" y="66"/>
                </a:cxn>
                <a:cxn ang="0">
                  <a:pos x="72" y="56"/>
                </a:cxn>
                <a:cxn ang="0">
                  <a:pos x="164" y="42"/>
                </a:cxn>
                <a:cxn ang="0">
                  <a:pos x="224" y="34"/>
                </a:cxn>
                <a:cxn ang="0">
                  <a:pos x="294" y="26"/>
                </a:cxn>
                <a:cxn ang="0">
                  <a:pos x="372" y="20"/>
                </a:cxn>
                <a:cxn ang="0">
                  <a:pos x="462" y="14"/>
                </a:cxn>
                <a:cxn ang="0">
                  <a:pos x="560" y="8"/>
                </a:cxn>
                <a:cxn ang="0">
                  <a:pos x="670" y="4"/>
                </a:cxn>
                <a:cxn ang="0">
                  <a:pos x="790" y="2"/>
                </a:cxn>
                <a:cxn ang="0">
                  <a:pos x="920" y="0"/>
                </a:cxn>
                <a:cxn ang="0">
                  <a:pos x="1060" y="2"/>
                </a:cxn>
                <a:cxn ang="0">
                  <a:pos x="1210" y="6"/>
                </a:cxn>
                <a:cxn ang="0">
                  <a:pos x="1372" y="14"/>
                </a:cxn>
                <a:cxn ang="0">
                  <a:pos x="1544" y="24"/>
                </a:cxn>
                <a:cxn ang="0">
                  <a:pos x="1726" y="40"/>
                </a:cxn>
                <a:cxn ang="0">
                  <a:pos x="1920" y="58"/>
                </a:cxn>
                <a:cxn ang="0">
                  <a:pos x="2126" y="80"/>
                </a:cxn>
                <a:cxn ang="0">
                  <a:pos x="2342" y="106"/>
                </a:cxn>
                <a:cxn ang="0">
                  <a:pos x="2570" y="138"/>
                </a:cxn>
                <a:cxn ang="0">
                  <a:pos x="2808" y="174"/>
                </a:cxn>
                <a:cxn ang="0">
                  <a:pos x="3058" y="216"/>
                </a:cxn>
                <a:cxn ang="0">
                  <a:pos x="3320" y="266"/>
                </a:cxn>
                <a:cxn ang="0">
                  <a:pos x="3594" y="320"/>
                </a:cxn>
                <a:cxn ang="0">
                  <a:pos x="3880" y="380"/>
                </a:cxn>
                <a:cxn ang="0">
                  <a:pos x="4178" y="448"/>
                </a:cxn>
                <a:cxn ang="0">
                  <a:pos x="4488" y="522"/>
                </a:cxn>
                <a:cxn ang="0">
                  <a:pos x="4810" y="604"/>
                </a:cxn>
                <a:cxn ang="0">
                  <a:pos x="5144" y="694"/>
                </a:cxn>
              </a:cxnLst>
              <a:rect l="0" t="0" r="r" b="b"/>
              <a:pathLst>
                <a:path w="5144" h="694">
                  <a:moveTo>
                    <a:pt x="0" y="70"/>
                  </a:moveTo>
                  <a:lnTo>
                    <a:pt x="0" y="70"/>
                  </a:lnTo>
                  <a:lnTo>
                    <a:pt x="18" y="66"/>
                  </a:lnTo>
                  <a:lnTo>
                    <a:pt x="72" y="56"/>
                  </a:lnTo>
                  <a:lnTo>
                    <a:pt x="164" y="42"/>
                  </a:lnTo>
                  <a:lnTo>
                    <a:pt x="224" y="34"/>
                  </a:lnTo>
                  <a:lnTo>
                    <a:pt x="294" y="26"/>
                  </a:lnTo>
                  <a:lnTo>
                    <a:pt x="372" y="20"/>
                  </a:lnTo>
                  <a:lnTo>
                    <a:pt x="462" y="14"/>
                  </a:lnTo>
                  <a:lnTo>
                    <a:pt x="560" y="8"/>
                  </a:lnTo>
                  <a:lnTo>
                    <a:pt x="670" y="4"/>
                  </a:lnTo>
                  <a:lnTo>
                    <a:pt x="790" y="2"/>
                  </a:lnTo>
                  <a:lnTo>
                    <a:pt x="920" y="0"/>
                  </a:lnTo>
                  <a:lnTo>
                    <a:pt x="1060" y="2"/>
                  </a:lnTo>
                  <a:lnTo>
                    <a:pt x="1210" y="6"/>
                  </a:lnTo>
                  <a:lnTo>
                    <a:pt x="1372" y="14"/>
                  </a:lnTo>
                  <a:lnTo>
                    <a:pt x="1544" y="24"/>
                  </a:lnTo>
                  <a:lnTo>
                    <a:pt x="1726" y="40"/>
                  </a:lnTo>
                  <a:lnTo>
                    <a:pt x="1920" y="58"/>
                  </a:lnTo>
                  <a:lnTo>
                    <a:pt x="2126" y="80"/>
                  </a:lnTo>
                  <a:lnTo>
                    <a:pt x="2342" y="106"/>
                  </a:lnTo>
                  <a:lnTo>
                    <a:pt x="2570" y="138"/>
                  </a:lnTo>
                  <a:lnTo>
                    <a:pt x="2808" y="174"/>
                  </a:lnTo>
                  <a:lnTo>
                    <a:pt x="3058" y="216"/>
                  </a:lnTo>
                  <a:lnTo>
                    <a:pt x="3320" y="266"/>
                  </a:lnTo>
                  <a:lnTo>
                    <a:pt x="3594" y="320"/>
                  </a:lnTo>
                  <a:lnTo>
                    <a:pt x="3880" y="380"/>
                  </a:lnTo>
                  <a:lnTo>
                    <a:pt x="4178" y="448"/>
                  </a:lnTo>
                  <a:lnTo>
                    <a:pt x="4488" y="522"/>
                  </a:lnTo>
                  <a:lnTo>
                    <a:pt x="4810" y="604"/>
                  </a:lnTo>
                  <a:lnTo>
                    <a:pt x="5144" y="694"/>
                  </a:lnTo>
                </a:path>
              </a:pathLst>
            </a:custGeom>
            <a:noFill/>
            <a:ln w="12">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 name="Freeform 26"/>
            <p:cNvSpPr>
              <a:spLocks/>
            </p:cNvSpPr>
            <p:nvPr/>
          </p:nvSpPr>
          <p:spPr bwMode="hidden">
            <a:xfrm>
              <a:off x="4156075" y="4316413"/>
              <a:ext cx="4940300" cy="927100"/>
            </a:xfrm>
            <a:custGeom>
              <a:avLst/>
              <a:gdLst/>
              <a:ahLst/>
              <a:cxnLst>
                <a:cxn ang="0">
                  <a:pos x="0" y="584"/>
                </a:cxn>
                <a:cxn ang="0">
                  <a:pos x="0" y="584"/>
                </a:cxn>
                <a:cxn ang="0">
                  <a:pos x="90" y="560"/>
                </a:cxn>
                <a:cxn ang="0">
                  <a:pos x="336" y="498"/>
                </a:cxn>
                <a:cxn ang="0">
                  <a:pos x="506" y="456"/>
                </a:cxn>
                <a:cxn ang="0">
                  <a:pos x="702" y="410"/>
                </a:cxn>
                <a:cxn ang="0">
                  <a:pos x="920" y="360"/>
                </a:cxn>
                <a:cxn ang="0">
                  <a:pos x="1154" y="306"/>
                </a:cxn>
                <a:cxn ang="0">
                  <a:pos x="1402" y="254"/>
                </a:cxn>
                <a:cxn ang="0">
                  <a:pos x="1656" y="202"/>
                </a:cxn>
                <a:cxn ang="0">
                  <a:pos x="1916" y="154"/>
                </a:cxn>
                <a:cxn ang="0">
                  <a:pos x="2174" y="108"/>
                </a:cxn>
                <a:cxn ang="0">
                  <a:pos x="2302" y="88"/>
                </a:cxn>
                <a:cxn ang="0">
                  <a:pos x="2426" y="68"/>
                </a:cxn>
                <a:cxn ang="0">
                  <a:pos x="2550" y="52"/>
                </a:cxn>
                <a:cxn ang="0">
                  <a:pos x="2670" y="36"/>
                </a:cxn>
                <a:cxn ang="0">
                  <a:pos x="2788" y="24"/>
                </a:cxn>
                <a:cxn ang="0">
                  <a:pos x="2900" y="14"/>
                </a:cxn>
                <a:cxn ang="0">
                  <a:pos x="3008" y="6"/>
                </a:cxn>
                <a:cxn ang="0">
                  <a:pos x="3112" y="0"/>
                </a:cxn>
              </a:cxnLst>
              <a:rect l="0" t="0" r="r" b="b"/>
              <a:pathLst>
                <a:path w="3112" h="584">
                  <a:moveTo>
                    <a:pt x="0" y="584"/>
                  </a:moveTo>
                  <a:lnTo>
                    <a:pt x="0" y="584"/>
                  </a:lnTo>
                  <a:lnTo>
                    <a:pt x="90" y="560"/>
                  </a:lnTo>
                  <a:lnTo>
                    <a:pt x="336" y="498"/>
                  </a:lnTo>
                  <a:lnTo>
                    <a:pt x="506" y="456"/>
                  </a:lnTo>
                  <a:lnTo>
                    <a:pt x="702" y="410"/>
                  </a:lnTo>
                  <a:lnTo>
                    <a:pt x="920" y="360"/>
                  </a:lnTo>
                  <a:lnTo>
                    <a:pt x="1154" y="306"/>
                  </a:lnTo>
                  <a:lnTo>
                    <a:pt x="1402" y="254"/>
                  </a:lnTo>
                  <a:lnTo>
                    <a:pt x="1656" y="202"/>
                  </a:lnTo>
                  <a:lnTo>
                    <a:pt x="1916" y="154"/>
                  </a:lnTo>
                  <a:lnTo>
                    <a:pt x="2174" y="108"/>
                  </a:lnTo>
                  <a:lnTo>
                    <a:pt x="2302" y="88"/>
                  </a:lnTo>
                  <a:lnTo>
                    <a:pt x="2426" y="68"/>
                  </a:lnTo>
                  <a:lnTo>
                    <a:pt x="2550" y="52"/>
                  </a:lnTo>
                  <a:lnTo>
                    <a:pt x="2670" y="36"/>
                  </a:lnTo>
                  <a:lnTo>
                    <a:pt x="2788" y="24"/>
                  </a:lnTo>
                  <a:lnTo>
                    <a:pt x="2900" y="14"/>
                  </a:lnTo>
                  <a:lnTo>
                    <a:pt x="3008" y="6"/>
                  </a:lnTo>
                  <a:lnTo>
                    <a:pt x="3112" y="0"/>
                  </a:lnTo>
                </a:path>
              </a:pathLst>
            </a:custGeom>
            <a:noFill/>
            <a:ln w="12">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useBgFill="1">
          <p:nvSpPr>
            <p:cNvPr id="15" name="Freeform 10"/>
            <p:cNvSpPr>
              <a:spLocks/>
            </p:cNvSpPr>
            <p:nvPr/>
          </p:nvSpPr>
          <p:spPr bwMode="hidden">
            <a:xfrm>
              <a:off x="-3905250" y="4294188"/>
              <a:ext cx="13011150" cy="1892300"/>
            </a:xfrm>
            <a:custGeom>
              <a:avLst/>
              <a:gdLst/>
              <a:ahLst/>
              <a:cxnLst>
                <a:cxn ang="0">
                  <a:pos x="8192" y="512"/>
                </a:cxn>
                <a:cxn ang="0">
                  <a:pos x="8040" y="570"/>
                </a:cxn>
                <a:cxn ang="0">
                  <a:pos x="7878" y="620"/>
                </a:cxn>
                <a:cxn ang="0">
                  <a:pos x="7706" y="666"/>
                </a:cxn>
                <a:cxn ang="0">
                  <a:pos x="7522" y="702"/>
                </a:cxn>
                <a:cxn ang="0">
                  <a:pos x="7322" y="730"/>
                </a:cxn>
                <a:cxn ang="0">
                  <a:pos x="7106" y="750"/>
                </a:cxn>
                <a:cxn ang="0">
                  <a:pos x="6872" y="762"/>
                </a:cxn>
                <a:cxn ang="0">
                  <a:pos x="6618" y="760"/>
                </a:cxn>
                <a:cxn ang="0">
                  <a:pos x="6342" y="750"/>
                </a:cxn>
                <a:cxn ang="0">
                  <a:pos x="6042" y="726"/>
                </a:cxn>
                <a:cxn ang="0">
                  <a:pos x="5716" y="690"/>
                </a:cxn>
                <a:cxn ang="0">
                  <a:pos x="5364" y="642"/>
                </a:cxn>
                <a:cxn ang="0">
                  <a:pos x="4982" y="578"/>
                </a:cxn>
                <a:cxn ang="0">
                  <a:pos x="4568" y="500"/>
                </a:cxn>
                <a:cxn ang="0">
                  <a:pos x="4122" y="406"/>
                </a:cxn>
                <a:cxn ang="0">
                  <a:pos x="3640" y="296"/>
                </a:cxn>
                <a:cxn ang="0">
                  <a:pos x="3396" y="240"/>
                </a:cxn>
                <a:cxn ang="0">
                  <a:pos x="2934" y="148"/>
                </a:cxn>
                <a:cxn ang="0">
                  <a:pos x="2512" y="82"/>
                </a:cxn>
                <a:cxn ang="0">
                  <a:pos x="2126" y="36"/>
                </a:cxn>
                <a:cxn ang="0">
                  <a:pos x="1776" y="10"/>
                </a:cxn>
                <a:cxn ang="0">
                  <a:pos x="1462" y="0"/>
                </a:cxn>
                <a:cxn ang="0">
                  <a:pos x="1182" y="4"/>
                </a:cxn>
                <a:cxn ang="0">
                  <a:pos x="934" y="20"/>
                </a:cxn>
                <a:cxn ang="0">
                  <a:pos x="716" y="44"/>
                </a:cxn>
                <a:cxn ang="0">
                  <a:pos x="530" y="74"/>
                </a:cxn>
                <a:cxn ang="0">
                  <a:pos x="374" y="108"/>
                </a:cxn>
                <a:cxn ang="0">
                  <a:pos x="248" y="144"/>
                </a:cxn>
                <a:cxn ang="0">
                  <a:pos x="148" y="176"/>
                </a:cxn>
                <a:cxn ang="0">
                  <a:pos x="48" y="216"/>
                </a:cxn>
                <a:cxn ang="0">
                  <a:pos x="0" y="240"/>
                </a:cxn>
                <a:cxn ang="0">
                  <a:pos x="8192" y="1192"/>
                </a:cxn>
                <a:cxn ang="0">
                  <a:pos x="8196" y="1186"/>
                </a:cxn>
                <a:cxn ang="0">
                  <a:pos x="8196" y="510"/>
                </a:cxn>
                <a:cxn ang="0">
                  <a:pos x="8192" y="512"/>
                </a:cxn>
              </a:cxnLst>
              <a:rect l="0" t="0" r="r" b="b"/>
              <a:pathLst>
                <a:path w="8196" h="1192">
                  <a:moveTo>
                    <a:pt x="8192" y="512"/>
                  </a:moveTo>
                  <a:lnTo>
                    <a:pt x="8192" y="512"/>
                  </a:lnTo>
                  <a:lnTo>
                    <a:pt x="8116" y="542"/>
                  </a:lnTo>
                  <a:lnTo>
                    <a:pt x="8040" y="570"/>
                  </a:lnTo>
                  <a:lnTo>
                    <a:pt x="7960" y="596"/>
                  </a:lnTo>
                  <a:lnTo>
                    <a:pt x="7878" y="620"/>
                  </a:lnTo>
                  <a:lnTo>
                    <a:pt x="7794" y="644"/>
                  </a:lnTo>
                  <a:lnTo>
                    <a:pt x="7706" y="666"/>
                  </a:lnTo>
                  <a:lnTo>
                    <a:pt x="7616" y="684"/>
                  </a:lnTo>
                  <a:lnTo>
                    <a:pt x="7522" y="702"/>
                  </a:lnTo>
                  <a:lnTo>
                    <a:pt x="7424" y="718"/>
                  </a:lnTo>
                  <a:lnTo>
                    <a:pt x="7322" y="730"/>
                  </a:lnTo>
                  <a:lnTo>
                    <a:pt x="7216" y="742"/>
                  </a:lnTo>
                  <a:lnTo>
                    <a:pt x="7106" y="750"/>
                  </a:lnTo>
                  <a:lnTo>
                    <a:pt x="6992" y="758"/>
                  </a:lnTo>
                  <a:lnTo>
                    <a:pt x="6872" y="762"/>
                  </a:lnTo>
                  <a:lnTo>
                    <a:pt x="6748" y="762"/>
                  </a:lnTo>
                  <a:lnTo>
                    <a:pt x="6618" y="760"/>
                  </a:lnTo>
                  <a:lnTo>
                    <a:pt x="6482" y="756"/>
                  </a:lnTo>
                  <a:lnTo>
                    <a:pt x="6342" y="750"/>
                  </a:lnTo>
                  <a:lnTo>
                    <a:pt x="6196" y="740"/>
                  </a:lnTo>
                  <a:lnTo>
                    <a:pt x="6042" y="726"/>
                  </a:lnTo>
                  <a:lnTo>
                    <a:pt x="5882" y="710"/>
                  </a:lnTo>
                  <a:lnTo>
                    <a:pt x="5716" y="690"/>
                  </a:lnTo>
                  <a:lnTo>
                    <a:pt x="5544" y="668"/>
                  </a:lnTo>
                  <a:lnTo>
                    <a:pt x="5364" y="642"/>
                  </a:lnTo>
                  <a:lnTo>
                    <a:pt x="5176" y="612"/>
                  </a:lnTo>
                  <a:lnTo>
                    <a:pt x="4982" y="578"/>
                  </a:lnTo>
                  <a:lnTo>
                    <a:pt x="4778" y="540"/>
                  </a:lnTo>
                  <a:lnTo>
                    <a:pt x="4568" y="500"/>
                  </a:lnTo>
                  <a:lnTo>
                    <a:pt x="4348" y="454"/>
                  </a:lnTo>
                  <a:lnTo>
                    <a:pt x="4122" y="406"/>
                  </a:lnTo>
                  <a:lnTo>
                    <a:pt x="3886" y="354"/>
                  </a:lnTo>
                  <a:lnTo>
                    <a:pt x="3640" y="296"/>
                  </a:lnTo>
                  <a:lnTo>
                    <a:pt x="3640" y="296"/>
                  </a:lnTo>
                  <a:lnTo>
                    <a:pt x="3396" y="240"/>
                  </a:lnTo>
                  <a:lnTo>
                    <a:pt x="3160" y="192"/>
                  </a:lnTo>
                  <a:lnTo>
                    <a:pt x="2934" y="148"/>
                  </a:lnTo>
                  <a:lnTo>
                    <a:pt x="2718" y="112"/>
                  </a:lnTo>
                  <a:lnTo>
                    <a:pt x="2512" y="82"/>
                  </a:lnTo>
                  <a:lnTo>
                    <a:pt x="2314" y="56"/>
                  </a:lnTo>
                  <a:lnTo>
                    <a:pt x="2126" y="36"/>
                  </a:lnTo>
                  <a:lnTo>
                    <a:pt x="1948" y="20"/>
                  </a:lnTo>
                  <a:lnTo>
                    <a:pt x="1776" y="10"/>
                  </a:lnTo>
                  <a:lnTo>
                    <a:pt x="1616" y="2"/>
                  </a:lnTo>
                  <a:lnTo>
                    <a:pt x="1462" y="0"/>
                  </a:lnTo>
                  <a:lnTo>
                    <a:pt x="1318" y="0"/>
                  </a:lnTo>
                  <a:lnTo>
                    <a:pt x="1182" y="4"/>
                  </a:lnTo>
                  <a:lnTo>
                    <a:pt x="1054" y="10"/>
                  </a:lnTo>
                  <a:lnTo>
                    <a:pt x="934" y="20"/>
                  </a:lnTo>
                  <a:lnTo>
                    <a:pt x="822" y="30"/>
                  </a:lnTo>
                  <a:lnTo>
                    <a:pt x="716" y="44"/>
                  </a:lnTo>
                  <a:lnTo>
                    <a:pt x="620" y="58"/>
                  </a:lnTo>
                  <a:lnTo>
                    <a:pt x="530" y="74"/>
                  </a:lnTo>
                  <a:lnTo>
                    <a:pt x="450" y="92"/>
                  </a:lnTo>
                  <a:lnTo>
                    <a:pt x="374" y="108"/>
                  </a:lnTo>
                  <a:lnTo>
                    <a:pt x="308" y="126"/>
                  </a:lnTo>
                  <a:lnTo>
                    <a:pt x="248" y="144"/>
                  </a:lnTo>
                  <a:lnTo>
                    <a:pt x="194" y="160"/>
                  </a:lnTo>
                  <a:lnTo>
                    <a:pt x="148" y="176"/>
                  </a:lnTo>
                  <a:lnTo>
                    <a:pt x="108" y="192"/>
                  </a:lnTo>
                  <a:lnTo>
                    <a:pt x="48" y="216"/>
                  </a:lnTo>
                  <a:lnTo>
                    <a:pt x="12" y="234"/>
                  </a:lnTo>
                  <a:lnTo>
                    <a:pt x="0" y="240"/>
                  </a:lnTo>
                  <a:lnTo>
                    <a:pt x="0" y="1192"/>
                  </a:lnTo>
                  <a:lnTo>
                    <a:pt x="8192" y="1192"/>
                  </a:lnTo>
                  <a:lnTo>
                    <a:pt x="8192" y="1192"/>
                  </a:lnTo>
                  <a:lnTo>
                    <a:pt x="8196" y="1186"/>
                  </a:lnTo>
                  <a:lnTo>
                    <a:pt x="8196" y="1186"/>
                  </a:lnTo>
                  <a:lnTo>
                    <a:pt x="8196" y="510"/>
                  </a:lnTo>
                  <a:lnTo>
                    <a:pt x="8196" y="510"/>
                  </a:lnTo>
                  <a:lnTo>
                    <a:pt x="8192" y="512"/>
                  </a:lnTo>
                  <a:lnTo>
                    <a:pt x="8192" y="512"/>
                  </a:lnTo>
                  <a:close/>
                </a:path>
              </a:pathLst>
            </a:custGeom>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2" name="Title 1"/>
          <p:cNvSpPr>
            <a:spLocks noGrp="1"/>
          </p:cNvSpPr>
          <p:nvPr>
            <p:ph type="ctrTitle"/>
          </p:nvPr>
        </p:nvSpPr>
        <p:spPr>
          <a:xfrm>
            <a:off x="685800" y="1600200"/>
            <a:ext cx="7772400" cy="1780108"/>
          </a:xfrm>
        </p:spPr>
        <p:txBody>
          <a:bodyPr anchor="b">
            <a:normAutofit/>
          </a:bodyPr>
          <a:lstStyle>
            <a:lvl1pPr>
              <a:defRPr sz="4400">
                <a:solidFill>
                  <a:srgbClr val="FFFFFF"/>
                </a:solidFill>
              </a:defRPr>
            </a:lvl1pPr>
          </a:lstStyle>
          <a:p>
            <a:r>
              <a:rPr lang="en-US" smtClean="0"/>
              <a:t>Click to edit Master title style</a:t>
            </a:r>
            <a:endParaRPr lang="en-US" dirty="0"/>
          </a:p>
        </p:txBody>
      </p:sp>
      <p:sp>
        <p:nvSpPr>
          <p:cNvPr id="3" name="Subtitle 2"/>
          <p:cNvSpPr>
            <a:spLocks noGrp="1"/>
          </p:cNvSpPr>
          <p:nvPr>
            <p:ph type="subTitle" idx="1"/>
          </p:nvPr>
        </p:nvSpPr>
        <p:spPr>
          <a:xfrm>
            <a:off x="1371600" y="3556001"/>
            <a:ext cx="6400800" cy="1473200"/>
          </a:xfrm>
        </p:spPr>
        <p:txBody>
          <a:bodyPr>
            <a:normAutofit/>
          </a:bodyPr>
          <a:lstStyle>
            <a:lvl1pPr marL="0" indent="0" algn="ctr">
              <a:buNone/>
              <a:defRPr sz="2000">
                <a:solidFill>
                  <a:srgbClr val="FFFFFF"/>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smtClean="0"/>
              <a:t>Click to edit Master subtitle style</a:t>
            </a:r>
            <a:endParaRPr lang="en-US" dirty="0"/>
          </a:p>
        </p:txBody>
      </p:sp>
      <p:sp>
        <p:nvSpPr>
          <p:cNvPr id="4" name="Date Placeholder 3"/>
          <p:cNvSpPr>
            <a:spLocks noGrp="1"/>
          </p:cNvSpPr>
          <p:nvPr>
            <p:ph type="dt" sz="half" idx="10"/>
          </p:nvPr>
        </p:nvSpPr>
        <p:spPr/>
        <p:txBody>
          <a:bodyPr/>
          <a:lstStyle/>
          <a:p>
            <a:fld id="{0079FFB4-0ECA-4D51-9559-5543E2CFE5A0}" type="datetimeFigureOut">
              <a:rPr lang="en-US" smtClean="0"/>
              <a:pPr/>
              <a:t>3/29/2012</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BA530C23-F285-4916-B172-7A6B56231849}" type="slidenum">
              <a:rPr lang="en-US" smtClean="0"/>
              <a:pPr/>
              <a:t>‹#›</a:t>
            </a:fld>
            <a:endParaRPr lang="en-US"/>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nchor="ctr"/>
          <a:lstStyle>
            <a:lvl1pPr algn="l">
              <a:defRPr/>
            </a:lvl1pPr>
            <a:lvl2pPr algn="l">
              <a:defRPr/>
            </a:lvl2pPr>
            <a:lvl3pPr algn="l">
              <a:defRPr/>
            </a:lvl3pPr>
            <a:lvl4pPr algn="l">
              <a:defRPr/>
            </a:lvl4pPr>
            <a:lvl5pPr algn="l">
              <a:defRPr/>
            </a:lvl5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0079FFB4-0ECA-4D51-9559-5543E2CFE5A0}" type="datetimeFigureOut">
              <a:rPr lang="en-US" smtClean="0"/>
              <a:pPr/>
              <a:t>3/29/2012</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BA530C23-F285-4916-B172-7A6B56231849}" type="slidenum">
              <a:rPr lang="en-US" smtClean="0"/>
              <a:pPr/>
              <a:t>‹#›</a:t>
            </a:fld>
            <a:endParaRPr lang="en-US"/>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1" name="Rounded Rectangle 20"/>
          <p:cNvSpPr/>
          <p:nvPr/>
        </p:nvSpPr>
        <p:spPr bwMode="hidden">
          <a:xfrm>
            <a:off x="228600" y="228600"/>
            <a:ext cx="8695944" cy="1426464"/>
          </a:xfrm>
          <a:prstGeom prst="roundRect">
            <a:avLst>
              <a:gd name="adj" fmla="val 7136"/>
            </a:avLst>
          </a:prstGeom>
          <a:gradFill>
            <a:gsLst>
              <a:gs pos="0">
                <a:schemeClr val="accent1">
                  <a:lumMod val="75000"/>
                </a:schemeClr>
              </a:gs>
              <a:gs pos="90000">
                <a:schemeClr val="accent1">
                  <a:lumMod val="60000"/>
                  <a:lumOff val="4000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Date Placeholder 3"/>
          <p:cNvSpPr>
            <a:spLocks noGrp="1"/>
          </p:cNvSpPr>
          <p:nvPr>
            <p:ph type="dt" sz="half" idx="10"/>
          </p:nvPr>
        </p:nvSpPr>
        <p:spPr/>
        <p:txBody>
          <a:bodyPr/>
          <a:lstStyle/>
          <a:p>
            <a:fld id="{0079FFB4-0ECA-4D51-9559-5543E2CFE5A0}" type="datetimeFigureOut">
              <a:rPr lang="en-US" smtClean="0"/>
              <a:pPr/>
              <a:t>3/29/2012</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BA530C23-F285-4916-B172-7A6B56231849}" type="slidenum">
              <a:rPr lang="en-US" smtClean="0"/>
              <a:pPr/>
              <a:t>‹#›</a:t>
            </a:fld>
            <a:endParaRPr lang="en-US"/>
          </a:p>
        </p:txBody>
      </p:sp>
      <p:grpSp>
        <p:nvGrpSpPr>
          <p:cNvPr id="15" name="Group 14"/>
          <p:cNvGrpSpPr>
            <a:grpSpLocks noChangeAspect="1"/>
          </p:cNvGrpSpPr>
          <p:nvPr/>
        </p:nvGrpSpPr>
        <p:grpSpPr bwMode="hidden">
          <a:xfrm>
            <a:off x="211665" y="714191"/>
            <a:ext cx="8723376" cy="1331580"/>
            <a:chOff x="-3905250" y="4294188"/>
            <a:chExt cx="13011150" cy="1892300"/>
          </a:xfrm>
        </p:grpSpPr>
        <p:sp>
          <p:nvSpPr>
            <p:cNvPr id="16" name="Freeform 14"/>
            <p:cNvSpPr>
              <a:spLocks/>
            </p:cNvSpPr>
            <p:nvPr/>
          </p:nvSpPr>
          <p:spPr bwMode="hidden">
            <a:xfrm>
              <a:off x="4810125" y="4500563"/>
              <a:ext cx="4295775" cy="1016000"/>
            </a:xfrm>
            <a:custGeom>
              <a:avLst/>
              <a:gdLst/>
              <a:ahLst/>
              <a:cxnLst>
                <a:cxn ang="0">
                  <a:pos x="2700" y="0"/>
                </a:cxn>
                <a:cxn ang="0">
                  <a:pos x="2700" y="0"/>
                </a:cxn>
                <a:cxn ang="0">
                  <a:pos x="2586" y="18"/>
                </a:cxn>
                <a:cxn ang="0">
                  <a:pos x="2470" y="38"/>
                </a:cxn>
                <a:cxn ang="0">
                  <a:pos x="2352" y="60"/>
                </a:cxn>
                <a:cxn ang="0">
                  <a:pos x="2230" y="82"/>
                </a:cxn>
                <a:cxn ang="0">
                  <a:pos x="2106" y="108"/>
                </a:cxn>
                <a:cxn ang="0">
                  <a:pos x="1978" y="134"/>
                </a:cxn>
                <a:cxn ang="0">
                  <a:pos x="1848" y="164"/>
                </a:cxn>
                <a:cxn ang="0">
                  <a:pos x="1714" y="194"/>
                </a:cxn>
                <a:cxn ang="0">
                  <a:pos x="1714" y="194"/>
                </a:cxn>
                <a:cxn ang="0">
                  <a:pos x="1472" y="252"/>
                </a:cxn>
                <a:cxn ang="0">
                  <a:pos x="1236" y="304"/>
                </a:cxn>
                <a:cxn ang="0">
                  <a:pos x="1010" y="352"/>
                </a:cxn>
                <a:cxn ang="0">
                  <a:pos x="792" y="398"/>
                </a:cxn>
                <a:cxn ang="0">
                  <a:pos x="584" y="438"/>
                </a:cxn>
                <a:cxn ang="0">
                  <a:pos x="382" y="474"/>
                </a:cxn>
                <a:cxn ang="0">
                  <a:pos x="188" y="508"/>
                </a:cxn>
                <a:cxn ang="0">
                  <a:pos x="0" y="538"/>
                </a:cxn>
                <a:cxn ang="0">
                  <a:pos x="0" y="538"/>
                </a:cxn>
                <a:cxn ang="0">
                  <a:pos x="130" y="556"/>
                </a:cxn>
                <a:cxn ang="0">
                  <a:pos x="254" y="572"/>
                </a:cxn>
                <a:cxn ang="0">
                  <a:pos x="374" y="586"/>
                </a:cxn>
                <a:cxn ang="0">
                  <a:pos x="492" y="598"/>
                </a:cxn>
                <a:cxn ang="0">
                  <a:pos x="606" y="610"/>
                </a:cxn>
                <a:cxn ang="0">
                  <a:pos x="716" y="618"/>
                </a:cxn>
                <a:cxn ang="0">
                  <a:pos x="822" y="626"/>
                </a:cxn>
                <a:cxn ang="0">
                  <a:pos x="926" y="632"/>
                </a:cxn>
                <a:cxn ang="0">
                  <a:pos x="1028" y="636"/>
                </a:cxn>
                <a:cxn ang="0">
                  <a:pos x="1126" y="638"/>
                </a:cxn>
                <a:cxn ang="0">
                  <a:pos x="1220" y="640"/>
                </a:cxn>
                <a:cxn ang="0">
                  <a:pos x="1312" y="640"/>
                </a:cxn>
                <a:cxn ang="0">
                  <a:pos x="1402" y="638"/>
                </a:cxn>
                <a:cxn ang="0">
                  <a:pos x="1490" y="636"/>
                </a:cxn>
                <a:cxn ang="0">
                  <a:pos x="1574" y="632"/>
                </a:cxn>
                <a:cxn ang="0">
                  <a:pos x="1656" y="626"/>
                </a:cxn>
                <a:cxn ang="0">
                  <a:pos x="1734" y="620"/>
                </a:cxn>
                <a:cxn ang="0">
                  <a:pos x="1812" y="612"/>
                </a:cxn>
                <a:cxn ang="0">
                  <a:pos x="1886" y="602"/>
                </a:cxn>
                <a:cxn ang="0">
                  <a:pos x="1960" y="592"/>
                </a:cxn>
                <a:cxn ang="0">
                  <a:pos x="2030" y="580"/>
                </a:cxn>
                <a:cxn ang="0">
                  <a:pos x="2100" y="568"/>
                </a:cxn>
                <a:cxn ang="0">
                  <a:pos x="2166" y="554"/>
                </a:cxn>
                <a:cxn ang="0">
                  <a:pos x="2232" y="540"/>
                </a:cxn>
                <a:cxn ang="0">
                  <a:pos x="2296" y="524"/>
                </a:cxn>
                <a:cxn ang="0">
                  <a:pos x="2358" y="508"/>
                </a:cxn>
                <a:cxn ang="0">
                  <a:pos x="2418" y="490"/>
                </a:cxn>
                <a:cxn ang="0">
                  <a:pos x="2478" y="472"/>
                </a:cxn>
                <a:cxn ang="0">
                  <a:pos x="2592" y="432"/>
                </a:cxn>
                <a:cxn ang="0">
                  <a:pos x="2702" y="390"/>
                </a:cxn>
                <a:cxn ang="0">
                  <a:pos x="2702" y="390"/>
                </a:cxn>
                <a:cxn ang="0">
                  <a:pos x="2706" y="388"/>
                </a:cxn>
                <a:cxn ang="0">
                  <a:pos x="2706" y="388"/>
                </a:cxn>
                <a:cxn ang="0">
                  <a:pos x="2706" y="0"/>
                </a:cxn>
                <a:cxn ang="0">
                  <a:pos x="2706" y="0"/>
                </a:cxn>
                <a:cxn ang="0">
                  <a:pos x="2700" y="0"/>
                </a:cxn>
                <a:cxn ang="0">
                  <a:pos x="2700" y="0"/>
                </a:cxn>
              </a:cxnLst>
              <a:rect l="0" t="0" r="r" b="b"/>
              <a:pathLst>
                <a:path w="2706" h="640">
                  <a:moveTo>
                    <a:pt x="2700" y="0"/>
                  </a:moveTo>
                  <a:lnTo>
                    <a:pt x="2700" y="0"/>
                  </a:lnTo>
                  <a:lnTo>
                    <a:pt x="2586" y="18"/>
                  </a:lnTo>
                  <a:lnTo>
                    <a:pt x="2470" y="38"/>
                  </a:lnTo>
                  <a:lnTo>
                    <a:pt x="2352" y="60"/>
                  </a:lnTo>
                  <a:lnTo>
                    <a:pt x="2230" y="82"/>
                  </a:lnTo>
                  <a:lnTo>
                    <a:pt x="2106" y="108"/>
                  </a:lnTo>
                  <a:lnTo>
                    <a:pt x="1978" y="134"/>
                  </a:lnTo>
                  <a:lnTo>
                    <a:pt x="1848" y="164"/>
                  </a:lnTo>
                  <a:lnTo>
                    <a:pt x="1714" y="194"/>
                  </a:lnTo>
                  <a:lnTo>
                    <a:pt x="1714" y="194"/>
                  </a:lnTo>
                  <a:lnTo>
                    <a:pt x="1472" y="252"/>
                  </a:lnTo>
                  <a:lnTo>
                    <a:pt x="1236" y="304"/>
                  </a:lnTo>
                  <a:lnTo>
                    <a:pt x="1010" y="352"/>
                  </a:lnTo>
                  <a:lnTo>
                    <a:pt x="792" y="398"/>
                  </a:lnTo>
                  <a:lnTo>
                    <a:pt x="584" y="438"/>
                  </a:lnTo>
                  <a:lnTo>
                    <a:pt x="382" y="474"/>
                  </a:lnTo>
                  <a:lnTo>
                    <a:pt x="188" y="508"/>
                  </a:lnTo>
                  <a:lnTo>
                    <a:pt x="0" y="538"/>
                  </a:lnTo>
                  <a:lnTo>
                    <a:pt x="0" y="538"/>
                  </a:lnTo>
                  <a:lnTo>
                    <a:pt x="130" y="556"/>
                  </a:lnTo>
                  <a:lnTo>
                    <a:pt x="254" y="572"/>
                  </a:lnTo>
                  <a:lnTo>
                    <a:pt x="374" y="586"/>
                  </a:lnTo>
                  <a:lnTo>
                    <a:pt x="492" y="598"/>
                  </a:lnTo>
                  <a:lnTo>
                    <a:pt x="606" y="610"/>
                  </a:lnTo>
                  <a:lnTo>
                    <a:pt x="716" y="618"/>
                  </a:lnTo>
                  <a:lnTo>
                    <a:pt x="822" y="626"/>
                  </a:lnTo>
                  <a:lnTo>
                    <a:pt x="926" y="632"/>
                  </a:lnTo>
                  <a:lnTo>
                    <a:pt x="1028" y="636"/>
                  </a:lnTo>
                  <a:lnTo>
                    <a:pt x="1126" y="638"/>
                  </a:lnTo>
                  <a:lnTo>
                    <a:pt x="1220" y="640"/>
                  </a:lnTo>
                  <a:lnTo>
                    <a:pt x="1312" y="640"/>
                  </a:lnTo>
                  <a:lnTo>
                    <a:pt x="1402" y="638"/>
                  </a:lnTo>
                  <a:lnTo>
                    <a:pt x="1490" y="636"/>
                  </a:lnTo>
                  <a:lnTo>
                    <a:pt x="1574" y="632"/>
                  </a:lnTo>
                  <a:lnTo>
                    <a:pt x="1656" y="626"/>
                  </a:lnTo>
                  <a:lnTo>
                    <a:pt x="1734" y="620"/>
                  </a:lnTo>
                  <a:lnTo>
                    <a:pt x="1812" y="612"/>
                  </a:lnTo>
                  <a:lnTo>
                    <a:pt x="1886" y="602"/>
                  </a:lnTo>
                  <a:lnTo>
                    <a:pt x="1960" y="592"/>
                  </a:lnTo>
                  <a:lnTo>
                    <a:pt x="2030" y="580"/>
                  </a:lnTo>
                  <a:lnTo>
                    <a:pt x="2100" y="568"/>
                  </a:lnTo>
                  <a:lnTo>
                    <a:pt x="2166" y="554"/>
                  </a:lnTo>
                  <a:lnTo>
                    <a:pt x="2232" y="540"/>
                  </a:lnTo>
                  <a:lnTo>
                    <a:pt x="2296" y="524"/>
                  </a:lnTo>
                  <a:lnTo>
                    <a:pt x="2358" y="508"/>
                  </a:lnTo>
                  <a:lnTo>
                    <a:pt x="2418" y="490"/>
                  </a:lnTo>
                  <a:lnTo>
                    <a:pt x="2478" y="472"/>
                  </a:lnTo>
                  <a:lnTo>
                    <a:pt x="2592" y="432"/>
                  </a:lnTo>
                  <a:lnTo>
                    <a:pt x="2702" y="390"/>
                  </a:lnTo>
                  <a:lnTo>
                    <a:pt x="2702" y="390"/>
                  </a:lnTo>
                  <a:lnTo>
                    <a:pt x="2706" y="388"/>
                  </a:lnTo>
                  <a:lnTo>
                    <a:pt x="2706" y="388"/>
                  </a:lnTo>
                  <a:lnTo>
                    <a:pt x="2706" y="0"/>
                  </a:lnTo>
                  <a:lnTo>
                    <a:pt x="2706" y="0"/>
                  </a:lnTo>
                  <a:lnTo>
                    <a:pt x="2700" y="0"/>
                  </a:lnTo>
                  <a:lnTo>
                    <a:pt x="2700" y="0"/>
                  </a:lnTo>
                  <a:close/>
                </a:path>
              </a:pathLst>
            </a:custGeom>
            <a:solidFill>
              <a:schemeClr val="bg2">
                <a:alpha val="29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 name="Freeform 18"/>
            <p:cNvSpPr>
              <a:spLocks/>
            </p:cNvSpPr>
            <p:nvPr/>
          </p:nvSpPr>
          <p:spPr bwMode="hidden">
            <a:xfrm>
              <a:off x="-309563" y="4318000"/>
              <a:ext cx="8280401" cy="1209675"/>
            </a:xfrm>
            <a:custGeom>
              <a:avLst/>
              <a:gdLst/>
              <a:ahLst/>
              <a:cxnLst>
                <a:cxn ang="0">
                  <a:pos x="5216" y="714"/>
                </a:cxn>
                <a:cxn ang="0">
                  <a:pos x="4984" y="686"/>
                </a:cxn>
                <a:cxn ang="0">
                  <a:pos x="4478" y="610"/>
                </a:cxn>
                <a:cxn ang="0">
                  <a:pos x="3914" y="508"/>
                </a:cxn>
                <a:cxn ang="0">
                  <a:pos x="3286" y="374"/>
                </a:cxn>
                <a:cxn ang="0">
                  <a:pos x="2946" y="296"/>
                </a:cxn>
                <a:cxn ang="0">
                  <a:pos x="2682" y="236"/>
                </a:cxn>
                <a:cxn ang="0">
                  <a:pos x="2430" y="184"/>
                </a:cxn>
                <a:cxn ang="0">
                  <a:pos x="2190" y="140"/>
                </a:cxn>
                <a:cxn ang="0">
                  <a:pos x="1960" y="102"/>
                </a:cxn>
                <a:cxn ang="0">
                  <a:pos x="1740" y="72"/>
                </a:cxn>
                <a:cxn ang="0">
                  <a:pos x="1334" y="28"/>
                </a:cxn>
                <a:cxn ang="0">
                  <a:pos x="970" y="4"/>
                </a:cxn>
                <a:cxn ang="0">
                  <a:pos x="644" y="0"/>
                </a:cxn>
                <a:cxn ang="0">
                  <a:pos x="358" y="10"/>
                </a:cxn>
                <a:cxn ang="0">
                  <a:pos x="110" y="32"/>
                </a:cxn>
                <a:cxn ang="0">
                  <a:pos x="0" y="48"/>
                </a:cxn>
                <a:cxn ang="0">
                  <a:pos x="314" y="86"/>
                </a:cxn>
                <a:cxn ang="0">
                  <a:pos x="652" y="140"/>
                </a:cxn>
                <a:cxn ang="0">
                  <a:pos x="1014" y="210"/>
                </a:cxn>
                <a:cxn ang="0">
                  <a:pos x="1402" y="296"/>
                </a:cxn>
                <a:cxn ang="0">
                  <a:pos x="1756" y="378"/>
                </a:cxn>
                <a:cxn ang="0">
                  <a:pos x="2408" y="516"/>
                </a:cxn>
                <a:cxn ang="0">
                  <a:pos x="2708" y="572"/>
                </a:cxn>
                <a:cxn ang="0">
                  <a:pos x="2992" y="620"/>
                </a:cxn>
                <a:cxn ang="0">
                  <a:pos x="3260" y="662"/>
                </a:cxn>
                <a:cxn ang="0">
                  <a:pos x="3512" y="694"/>
                </a:cxn>
                <a:cxn ang="0">
                  <a:pos x="3750" y="722"/>
                </a:cxn>
                <a:cxn ang="0">
                  <a:pos x="3974" y="740"/>
                </a:cxn>
                <a:cxn ang="0">
                  <a:pos x="4184" y="754"/>
                </a:cxn>
                <a:cxn ang="0">
                  <a:pos x="4384" y="762"/>
                </a:cxn>
                <a:cxn ang="0">
                  <a:pos x="4570" y="762"/>
                </a:cxn>
                <a:cxn ang="0">
                  <a:pos x="4746" y="758"/>
                </a:cxn>
                <a:cxn ang="0">
                  <a:pos x="4912" y="748"/>
                </a:cxn>
                <a:cxn ang="0">
                  <a:pos x="5068" y="732"/>
                </a:cxn>
                <a:cxn ang="0">
                  <a:pos x="5216" y="714"/>
                </a:cxn>
              </a:cxnLst>
              <a:rect l="0" t="0" r="r" b="b"/>
              <a:pathLst>
                <a:path w="5216" h="762">
                  <a:moveTo>
                    <a:pt x="5216" y="714"/>
                  </a:moveTo>
                  <a:lnTo>
                    <a:pt x="5216" y="714"/>
                  </a:lnTo>
                  <a:lnTo>
                    <a:pt x="5102" y="700"/>
                  </a:lnTo>
                  <a:lnTo>
                    <a:pt x="4984" y="686"/>
                  </a:lnTo>
                  <a:lnTo>
                    <a:pt x="4738" y="652"/>
                  </a:lnTo>
                  <a:lnTo>
                    <a:pt x="4478" y="610"/>
                  </a:lnTo>
                  <a:lnTo>
                    <a:pt x="4204" y="564"/>
                  </a:lnTo>
                  <a:lnTo>
                    <a:pt x="3914" y="508"/>
                  </a:lnTo>
                  <a:lnTo>
                    <a:pt x="3608" y="446"/>
                  </a:lnTo>
                  <a:lnTo>
                    <a:pt x="3286" y="374"/>
                  </a:lnTo>
                  <a:lnTo>
                    <a:pt x="2946" y="296"/>
                  </a:lnTo>
                  <a:lnTo>
                    <a:pt x="2946" y="296"/>
                  </a:lnTo>
                  <a:lnTo>
                    <a:pt x="2812" y="266"/>
                  </a:lnTo>
                  <a:lnTo>
                    <a:pt x="2682" y="236"/>
                  </a:lnTo>
                  <a:lnTo>
                    <a:pt x="2556" y="210"/>
                  </a:lnTo>
                  <a:lnTo>
                    <a:pt x="2430" y="184"/>
                  </a:lnTo>
                  <a:lnTo>
                    <a:pt x="2308" y="162"/>
                  </a:lnTo>
                  <a:lnTo>
                    <a:pt x="2190" y="140"/>
                  </a:lnTo>
                  <a:lnTo>
                    <a:pt x="2074" y="120"/>
                  </a:lnTo>
                  <a:lnTo>
                    <a:pt x="1960" y="102"/>
                  </a:lnTo>
                  <a:lnTo>
                    <a:pt x="1850" y="86"/>
                  </a:lnTo>
                  <a:lnTo>
                    <a:pt x="1740" y="72"/>
                  </a:lnTo>
                  <a:lnTo>
                    <a:pt x="1532" y="46"/>
                  </a:lnTo>
                  <a:lnTo>
                    <a:pt x="1334" y="28"/>
                  </a:lnTo>
                  <a:lnTo>
                    <a:pt x="1148" y="14"/>
                  </a:lnTo>
                  <a:lnTo>
                    <a:pt x="970" y="4"/>
                  </a:lnTo>
                  <a:lnTo>
                    <a:pt x="802" y="0"/>
                  </a:lnTo>
                  <a:lnTo>
                    <a:pt x="644" y="0"/>
                  </a:lnTo>
                  <a:lnTo>
                    <a:pt x="496" y="4"/>
                  </a:lnTo>
                  <a:lnTo>
                    <a:pt x="358" y="10"/>
                  </a:lnTo>
                  <a:lnTo>
                    <a:pt x="230" y="20"/>
                  </a:lnTo>
                  <a:lnTo>
                    <a:pt x="110" y="32"/>
                  </a:lnTo>
                  <a:lnTo>
                    <a:pt x="0" y="48"/>
                  </a:lnTo>
                  <a:lnTo>
                    <a:pt x="0" y="48"/>
                  </a:lnTo>
                  <a:lnTo>
                    <a:pt x="154" y="66"/>
                  </a:lnTo>
                  <a:lnTo>
                    <a:pt x="314" y="86"/>
                  </a:lnTo>
                  <a:lnTo>
                    <a:pt x="480" y="112"/>
                  </a:lnTo>
                  <a:lnTo>
                    <a:pt x="652" y="140"/>
                  </a:lnTo>
                  <a:lnTo>
                    <a:pt x="830" y="174"/>
                  </a:lnTo>
                  <a:lnTo>
                    <a:pt x="1014" y="210"/>
                  </a:lnTo>
                  <a:lnTo>
                    <a:pt x="1206" y="250"/>
                  </a:lnTo>
                  <a:lnTo>
                    <a:pt x="1402" y="296"/>
                  </a:lnTo>
                  <a:lnTo>
                    <a:pt x="1402" y="296"/>
                  </a:lnTo>
                  <a:lnTo>
                    <a:pt x="1756" y="378"/>
                  </a:lnTo>
                  <a:lnTo>
                    <a:pt x="2092" y="450"/>
                  </a:lnTo>
                  <a:lnTo>
                    <a:pt x="2408" y="516"/>
                  </a:lnTo>
                  <a:lnTo>
                    <a:pt x="2562" y="544"/>
                  </a:lnTo>
                  <a:lnTo>
                    <a:pt x="2708" y="572"/>
                  </a:lnTo>
                  <a:lnTo>
                    <a:pt x="2852" y="598"/>
                  </a:lnTo>
                  <a:lnTo>
                    <a:pt x="2992" y="620"/>
                  </a:lnTo>
                  <a:lnTo>
                    <a:pt x="3128" y="642"/>
                  </a:lnTo>
                  <a:lnTo>
                    <a:pt x="3260" y="662"/>
                  </a:lnTo>
                  <a:lnTo>
                    <a:pt x="3388" y="678"/>
                  </a:lnTo>
                  <a:lnTo>
                    <a:pt x="3512" y="694"/>
                  </a:lnTo>
                  <a:lnTo>
                    <a:pt x="3632" y="708"/>
                  </a:lnTo>
                  <a:lnTo>
                    <a:pt x="3750" y="722"/>
                  </a:lnTo>
                  <a:lnTo>
                    <a:pt x="3864" y="732"/>
                  </a:lnTo>
                  <a:lnTo>
                    <a:pt x="3974" y="740"/>
                  </a:lnTo>
                  <a:lnTo>
                    <a:pt x="4080" y="748"/>
                  </a:lnTo>
                  <a:lnTo>
                    <a:pt x="4184" y="754"/>
                  </a:lnTo>
                  <a:lnTo>
                    <a:pt x="4286" y="758"/>
                  </a:lnTo>
                  <a:lnTo>
                    <a:pt x="4384" y="762"/>
                  </a:lnTo>
                  <a:lnTo>
                    <a:pt x="4478" y="762"/>
                  </a:lnTo>
                  <a:lnTo>
                    <a:pt x="4570" y="762"/>
                  </a:lnTo>
                  <a:lnTo>
                    <a:pt x="4660" y="760"/>
                  </a:lnTo>
                  <a:lnTo>
                    <a:pt x="4746" y="758"/>
                  </a:lnTo>
                  <a:lnTo>
                    <a:pt x="4830" y="754"/>
                  </a:lnTo>
                  <a:lnTo>
                    <a:pt x="4912" y="748"/>
                  </a:lnTo>
                  <a:lnTo>
                    <a:pt x="4992" y="740"/>
                  </a:lnTo>
                  <a:lnTo>
                    <a:pt x="5068" y="732"/>
                  </a:lnTo>
                  <a:lnTo>
                    <a:pt x="5144" y="724"/>
                  </a:lnTo>
                  <a:lnTo>
                    <a:pt x="5216" y="714"/>
                  </a:lnTo>
                  <a:lnTo>
                    <a:pt x="5216" y="714"/>
                  </a:lnTo>
                  <a:close/>
                </a:path>
              </a:pathLst>
            </a:custGeom>
            <a:solidFill>
              <a:schemeClr val="bg2">
                <a:alpha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 name="Freeform 22"/>
            <p:cNvSpPr>
              <a:spLocks/>
            </p:cNvSpPr>
            <p:nvPr/>
          </p:nvSpPr>
          <p:spPr bwMode="hidden">
            <a:xfrm>
              <a:off x="3175" y="4335463"/>
              <a:ext cx="8166100" cy="1101725"/>
            </a:xfrm>
            <a:custGeom>
              <a:avLst/>
              <a:gdLst/>
              <a:ahLst/>
              <a:cxnLst>
                <a:cxn ang="0">
                  <a:pos x="0" y="70"/>
                </a:cxn>
                <a:cxn ang="0">
                  <a:pos x="0" y="70"/>
                </a:cxn>
                <a:cxn ang="0">
                  <a:pos x="18" y="66"/>
                </a:cxn>
                <a:cxn ang="0">
                  <a:pos x="72" y="56"/>
                </a:cxn>
                <a:cxn ang="0">
                  <a:pos x="164" y="42"/>
                </a:cxn>
                <a:cxn ang="0">
                  <a:pos x="224" y="34"/>
                </a:cxn>
                <a:cxn ang="0">
                  <a:pos x="294" y="26"/>
                </a:cxn>
                <a:cxn ang="0">
                  <a:pos x="372" y="20"/>
                </a:cxn>
                <a:cxn ang="0">
                  <a:pos x="462" y="14"/>
                </a:cxn>
                <a:cxn ang="0">
                  <a:pos x="560" y="8"/>
                </a:cxn>
                <a:cxn ang="0">
                  <a:pos x="670" y="4"/>
                </a:cxn>
                <a:cxn ang="0">
                  <a:pos x="790" y="2"/>
                </a:cxn>
                <a:cxn ang="0">
                  <a:pos x="920" y="0"/>
                </a:cxn>
                <a:cxn ang="0">
                  <a:pos x="1060" y="2"/>
                </a:cxn>
                <a:cxn ang="0">
                  <a:pos x="1210" y="6"/>
                </a:cxn>
                <a:cxn ang="0">
                  <a:pos x="1372" y="14"/>
                </a:cxn>
                <a:cxn ang="0">
                  <a:pos x="1544" y="24"/>
                </a:cxn>
                <a:cxn ang="0">
                  <a:pos x="1726" y="40"/>
                </a:cxn>
                <a:cxn ang="0">
                  <a:pos x="1920" y="58"/>
                </a:cxn>
                <a:cxn ang="0">
                  <a:pos x="2126" y="80"/>
                </a:cxn>
                <a:cxn ang="0">
                  <a:pos x="2342" y="106"/>
                </a:cxn>
                <a:cxn ang="0">
                  <a:pos x="2570" y="138"/>
                </a:cxn>
                <a:cxn ang="0">
                  <a:pos x="2808" y="174"/>
                </a:cxn>
                <a:cxn ang="0">
                  <a:pos x="3058" y="216"/>
                </a:cxn>
                <a:cxn ang="0">
                  <a:pos x="3320" y="266"/>
                </a:cxn>
                <a:cxn ang="0">
                  <a:pos x="3594" y="320"/>
                </a:cxn>
                <a:cxn ang="0">
                  <a:pos x="3880" y="380"/>
                </a:cxn>
                <a:cxn ang="0">
                  <a:pos x="4178" y="448"/>
                </a:cxn>
                <a:cxn ang="0">
                  <a:pos x="4488" y="522"/>
                </a:cxn>
                <a:cxn ang="0">
                  <a:pos x="4810" y="604"/>
                </a:cxn>
                <a:cxn ang="0">
                  <a:pos x="5144" y="694"/>
                </a:cxn>
              </a:cxnLst>
              <a:rect l="0" t="0" r="r" b="b"/>
              <a:pathLst>
                <a:path w="5144" h="694">
                  <a:moveTo>
                    <a:pt x="0" y="70"/>
                  </a:moveTo>
                  <a:lnTo>
                    <a:pt x="0" y="70"/>
                  </a:lnTo>
                  <a:lnTo>
                    <a:pt x="18" y="66"/>
                  </a:lnTo>
                  <a:lnTo>
                    <a:pt x="72" y="56"/>
                  </a:lnTo>
                  <a:lnTo>
                    <a:pt x="164" y="42"/>
                  </a:lnTo>
                  <a:lnTo>
                    <a:pt x="224" y="34"/>
                  </a:lnTo>
                  <a:lnTo>
                    <a:pt x="294" y="26"/>
                  </a:lnTo>
                  <a:lnTo>
                    <a:pt x="372" y="20"/>
                  </a:lnTo>
                  <a:lnTo>
                    <a:pt x="462" y="14"/>
                  </a:lnTo>
                  <a:lnTo>
                    <a:pt x="560" y="8"/>
                  </a:lnTo>
                  <a:lnTo>
                    <a:pt x="670" y="4"/>
                  </a:lnTo>
                  <a:lnTo>
                    <a:pt x="790" y="2"/>
                  </a:lnTo>
                  <a:lnTo>
                    <a:pt x="920" y="0"/>
                  </a:lnTo>
                  <a:lnTo>
                    <a:pt x="1060" y="2"/>
                  </a:lnTo>
                  <a:lnTo>
                    <a:pt x="1210" y="6"/>
                  </a:lnTo>
                  <a:lnTo>
                    <a:pt x="1372" y="14"/>
                  </a:lnTo>
                  <a:lnTo>
                    <a:pt x="1544" y="24"/>
                  </a:lnTo>
                  <a:lnTo>
                    <a:pt x="1726" y="40"/>
                  </a:lnTo>
                  <a:lnTo>
                    <a:pt x="1920" y="58"/>
                  </a:lnTo>
                  <a:lnTo>
                    <a:pt x="2126" y="80"/>
                  </a:lnTo>
                  <a:lnTo>
                    <a:pt x="2342" y="106"/>
                  </a:lnTo>
                  <a:lnTo>
                    <a:pt x="2570" y="138"/>
                  </a:lnTo>
                  <a:lnTo>
                    <a:pt x="2808" y="174"/>
                  </a:lnTo>
                  <a:lnTo>
                    <a:pt x="3058" y="216"/>
                  </a:lnTo>
                  <a:lnTo>
                    <a:pt x="3320" y="266"/>
                  </a:lnTo>
                  <a:lnTo>
                    <a:pt x="3594" y="320"/>
                  </a:lnTo>
                  <a:lnTo>
                    <a:pt x="3880" y="380"/>
                  </a:lnTo>
                  <a:lnTo>
                    <a:pt x="4178" y="448"/>
                  </a:lnTo>
                  <a:lnTo>
                    <a:pt x="4488" y="522"/>
                  </a:lnTo>
                  <a:lnTo>
                    <a:pt x="4810" y="604"/>
                  </a:lnTo>
                  <a:lnTo>
                    <a:pt x="5144" y="694"/>
                  </a:lnTo>
                </a:path>
              </a:pathLst>
            </a:custGeom>
            <a:noFill/>
            <a:ln w="12">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 name="Freeform 26"/>
            <p:cNvSpPr>
              <a:spLocks/>
            </p:cNvSpPr>
            <p:nvPr/>
          </p:nvSpPr>
          <p:spPr bwMode="hidden">
            <a:xfrm>
              <a:off x="4156075" y="4316413"/>
              <a:ext cx="4940300" cy="927100"/>
            </a:xfrm>
            <a:custGeom>
              <a:avLst/>
              <a:gdLst/>
              <a:ahLst/>
              <a:cxnLst>
                <a:cxn ang="0">
                  <a:pos x="0" y="584"/>
                </a:cxn>
                <a:cxn ang="0">
                  <a:pos x="0" y="584"/>
                </a:cxn>
                <a:cxn ang="0">
                  <a:pos x="90" y="560"/>
                </a:cxn>
                <a:cxn ang="0">
                  <a:pos x="336" y="498"/>
                </a:cxn>
                <a:cxn ang="0">
                  <a:pos x="506" y="456"/>
                </a:cxn>
                <a:cxn ang="0">
                  <a:pos x="702" y="410"/>
                </a:cxn>
                <a:cxn ang="0">
                  <a:pos x="920" y="360"/>
                </a:cxn>
                <a:cxn ang="0">
                  <a:pos x="1154" y="306"/>
                </a:cxn>
                <a:cxn ang="0">
                  <a:pos x="1402" y="254"/>
                </a:cxn>
                <a:cxn ang="0">
                  <a:pos x="1656" y="202"/>
                </a:cxn>
                <a:cxn ang="0">
                  <a:pos x="1916" y="154"/>
                </a:cxn>
                <a:cxn ang="0">
                  <a:pos x="2174" y="108"/>
                </a:cxn>
                <a:cxn ang="0">
                  <a:pos x="2302" y="88"/>
                </a:cxn>
                <a:cxn ang="0">
                  <a:pos x="2426" y="68"/>
                </a:cxn>
                <a:cxn ang="0">
                  <a:pos x="2550" y="52"/>
                </a:cxn>
                <a:cxn ang="0">
                  <a:pos x="2670" y="36"/>
                </a:cxn>
                <a:cxn ang="0">
                  <a:pos x="2788" y="24"/>
                </a:cxn>
                <a:cxn ang="0">
                  <a:pos x="2900" y="14"/>
                </a:cxn>
                <a:cxn ang="0">
                  <a:pos x="3008" y="6"/>
                </a:cxn>
                <a:cxn ang="0">
                  <a:pos x="3112" y="0"/>
                </a:cxn>
              </a:cxnLst>
              <a:rect l="0" t="0" r="r" b="b"/>
              <a:pathLst>
                <a:path w="3112" h="584">
                  <a:moveTo>
                    <a:pt x="0" y="584"/>
                  </a:moveTo>
                  <a:lnTo>
                    <a:pt x="0" y="584"/>
                  </a:lnTo>
                  <a:lnTo>
                    <a:pt x="90" y="560"/>
                  </a:lnTo>
                  <a:lnTo>
                    <a:pt x="336" y="498"/>
                  </a:lnTo>
                  <a:lnTo>
                    <a:pt x="506" y="456"/>
                  </a:lnTo>
                  <a:lnTo>
                    <a:pt x="702" y="410"/>
                  </a:lnTo>
                  <a:lnTo>
                    <a:pt x="920" y="360"/>
                  </a:lnTo>
                  <a:lnTo>
                    <a:pt x="1154" y="306"/>
                  </a:lnTo>
                  <a:lnTo>
                    <a:pt x="1402" y="254"/>
                  </a:lnTo>
                  <a:lnTo>
                    <a:pt x="1656" y="202"/>
                  </a:lnTo>
                  <a:lnTo>
                    <a:pt x="1916" y="154"/>
                  </a:lnTo>
                  <a:lnTo>
                    <a:pt x="2174" y="108"/>
                  </a:lnTo>
                  <a:lnTo>
                    <a:pt x="2302" y="88"/>
                  </a:lnTo>
                  <a:lnTo>
                    <a:pt x="2426" y="68"/>
                  </a:lnTo>
                  <a:lnTo>
                    <a:pt x="2550" y="52"/>
                  </a:lnTo>
                  <a:lnTo>
                    <a:pt x="2670" y="36"/>
                  </a:lnTo>
                  <a:lnTo>
                    <a:pt x="2788" y="24"/>
                  </a:lnTo>
                  <a:lnTo>
                    <a:pt x="2900" y="14"/>
                  </a:lnTo>
                  <a:lnTo>
                    <a:pt x="3008" y="6"/>
                  </a:lnTo>
                  <a:lnTo>
                    <a:pt x="3112" y="0"/>
                  </a:lnTo>
                </a:path>
              </a:pathLst>
            </a:custGeom>
            <a:noFill/>
            <a:ln w="12">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useBgFill="1">
          <p:nvSpPr>
            <p:cNvPr id="20" name="Freeform 19"/>
            <p:cNvSpPr>
              <a:spLocks/>
            </p:cNvSpPr>
            <p:nvPr/>
          </p:nvSpPr>
          <p:spPr bwMode="hidden">
            <a:xfrm>
              <a:off x="-3905250" y="4294188"/>
              <a:ext cx="13011150" cy="1892300"/>
            </a:xfrm>
            <a:custGeom>
              <a:avLst/>
              <a:gdLst/>
              <a:ahLst/>
              <a:cxnLst>
                <a:cxn ang="0">
                  <a:pos x="8192" y="512"/>
                </a:cxn>
                <a:cxn ang="0">
                  <a:pos x="8040" y="570"/>
                </a:cxn>
                <a:cxn ang="0">
                  <a:pos x="7878" y="620"/>
                </a:cxn>
                <a:cxn ang="0">
                  <a:pos x="7706" y="666"/>
                </a:cxn>
                <a:cxn ang="0">
                  <a:pos x="7522" y="702"/>
                </a:cxn>
                <a:cxn ang="0">
                  <a:pos x="7322" y="730"/>
                </a:cxn>
                <a:cxn ang="0">
                  <a:pos x="7106" y="750"/>
                </a:cxn>
                <a:cxn ang="0">
                  <a:pos x="6872" y="762"/>
                </a:cxn>
                <a:cxn ang="0">
                  <a:pos x="6618" y="760"/>
                </a:cxn>
                <a:cxn ang="0">
                  <a:pos x="6342" y="750"/>
                </a:cxn>
                <a:cxn ang="0">
                  <a:pos x="6042" y="726"/>
                </a:cxn>
                <a:cxn ang="0">
                  <a:pos x="5716" y="690"/>
                </a:cxn>
                <a:cxn ang="0">
                  <a:pos x="5364" y="642"/>
                </a:cxn>
                <a:cxn ang="0">
                  <a:pos x="4982" y="578"/>
                </a:cxn>
                <a:cxn ang="0">
                  <a:pos x="4568" y="500"/>
                </a:cxn>
                <a:cxn ang="0">
                  <a:pos x="4122" y="406"/>
                </a:cxn>
                <a:cxn ang="0">
                  <a:pos x="3640" y="296"/>
                </a:cxn>
                <a:cxn ang="0">
                  <a:pos x="3396" y="240"/>
                </a:cxn>
                <a:cxn ang="0">
                  <a:pos x="2934" y="148"/>
                </a:cxn>
                <a:cxn ang="0">
                  <a:pos x="2512" y="82"/>
                </a:cxn>
                <a:cxn ang="0">
                  <a:pos x="2126" y="36"/>
                </a:cxn>
                <a:cxn ang="0">
                  <a:pos x="1776" y="10"/>
                </a:cxn>
                <a:cxn ang="0">
                  <a:pos x="1462" y="0"/>
                </a:cxn>
                <a:cxn ang="0">
                  <a:pos x="1182" y="4"/>
                </a:cxn>
                <a:cxn ang="0">
                  <a:pos x="934" y="20"/>
                </a:cxn>
                <a:cxn ang="0">
                  <a:pos x="716" y="44"/>
                </a:cxn>
                <a:cxn ang="0">
                  <a:pos x="530" y="74"/>
                </a:cxn>
                <a:cxn ang="0">
                  <a:pos x="374" y="108"/>
                </a:cxn>
                <a:cxn ang="0">
                  <a:pos x="248" y="144"/>
                </a:cxn>
                <a:cxn ang="0">
                  <a:pos x="148" y="176"/>
                </a:cxn>
                <a:cxn ang="0">
                  <a:pos x="48" y="216"/>
                </a:cxn>
                <a:cxn ang="0">
                  <a:pos x="0" y="240"/>
                </a:cxn>
                <a:cxn ang="0">
                  <a:pos x="8192" y="1192"/>
                </a:cxn>
                <a:cxn ang="0">
                  <a:pos x="8196" y="1186"/>
                </a:cxn>
                <a:cxn ang="0">
                  <a:pos x="8196" y="510"/>
                </a:cxn>
                <a:cxn ang="0">
                  <a:pos x="8192" y="512"/>
                </a:cxn>
              </a:cxnLst>
              <a:rect l="0" t="0" r="r" b="b"/>
              <a:pathLst>
                <a:path w="8196" h="1192">
                  <a:moveTo>
                    <a:pt x="8192" y="512"/>
                  </a:moveTo>
                  <a:lnTo>
                    <a:pt x="8192" y="512"/>
                  </a:lnTo>
                  <a:lnTo>
                    <a:pt x="8116" y="542"/>
                  </a:lnTo>
                  <a:lnTo>
                    <a:pt x="8040" y="570"/>
                  </a:lnTo>
                  <a:lnTo>
                    <a:pt x="7960" y="596"/>
                  </a:lnTo>
                  <a:lnTo>
                    <a:pt x="7878" y="620"/>
                  </a:lnTo>
                  <a:lnTo>
                    <a:pt x="7794" y="644"/>
                  </a:lnTo>
                  <a:lnTo>
                    <a:pt x="7706" y="666"/>
                  </a:lnTo>
                  <a:lnTo>
                    <a:pt x="7616" y="684"/>
                  </a:lnTo>
                  <a:lnTo>
                    <a:pt x="7522" y="702"/>
                  </a:lnTo>
                  <a:lnTo>
                    <a:pt x="7424" y="718"/>
                  </a:lnTo>
                  <a:lnTo>
                    <a:pt x="7322" y="730"/>
                  </a:lnTo>
                  <a:lnTo>
                    <a:pt x="7216" y="742"/>
                  </a:lnTo>
                  <a:lnTo>
                    <a:pt x="7106" y="750"/>
                  </a:lnTo>
                  <a:lnTo>
                    <a:pt x="6992" y="758"/>
                  </a:lnTo>
                  <a:lnTo>
                    <a:pt x="6872" y="762"/>
                  </a:lnTo>
                  <a:lnTo>
                    <a:pt x="6748" y="762"/>
                  </a:lnTo>
                  <a:lnTo>
                    <a:pt x="6618" y="760"/>
                  </a:lnTo>
                  <a:lnTo>
                    <a:pt x="6482" y="756"/>
                  </a:lnTo>
                  <a:lnTo>
                    <a:pt x="6342" y="750"/>
                  </a:lnTo>
                  <a:lnTo>
                    <a:pt x="6196" y="740"/>
                  </a:lnTo>
                  <a:lnTo>
                    <a:pt x="6042" y="726"/>
                  </a:lnTo>
                  <a:lnTo>
                    <a:pt x="5882" y="710"/>
                  </a:lnTo>
                  <a:lnTo>
                    <a:pt x="5716" y="690"/>
                  </a:lnTo>
                  <a:lnTo>
                    <a:pt x="5544" y="668"/>
                  </a:lnTo>
                  <a:lnTo>
                    <a:pt x="5364" y="642"/>
                  </a:lnTo>
                  <a:lnTo>
                    <a:pt x="5176" y="612"/>
                  </a:lnTo>
                  <a:lnTo>
                    <a:pt x="4982" y="578"/>
                  </a:lnTo>
                  <a:lnTo>
                    <a:pt x="4778" y="540"/>
                  </a:lnTo>
                  <a:lnTo>
                    <a:pt x="4568" y="500"/>
                  </a:lnTo>
                  <a:lnTo>
                    <a:pt x="4348" y="454"/>
                  </a:lnTo>
                  <a:lnTo>
                    <a:pt x="4122" y="406"/>
                  </a:lnTo>
                  <a:lnTo>
                    <a:pt x="3886" y="354"/>
                  </a:lnTo>
                  <a:lnTo>
                    <a:pt x="3640" y="296"/>
                  </a:lnTo>
                  <a:lnTo>
                    <a:pt x="3640" y="296"/>
                  </a:lnTo>
                  <a:lnTo>
                    <a:pt x="3396" y="240"/>
                  </a:lnTo>
                  <a:lnTo>
                    <a:pt x="3160" y="192"/>
                  </a:lnTo>
                  <a:lnTo>
                    <a:pt x="2934" y="148"/>
                  </a:lnTo>
                  <a:lnTo>
                    <a:pt x="2718" y="112"/>
                  </a:lnTo>
                  <a:lnTo>
                    <a:pt x="2512" y="82"/>
                  </a:lnTo>
                  <a:lnTo>
                    <a:pt x="2314" y="56"/>
                  </a:lnTo>
                  <a:lnTo>
                    <a:pt x="2126" y="36"/>
                  </a:lnTo>
                  <a:lnTo>
                    <a:pt x="1948" y="20"/>
                  </a:lnTo>
                  <a:lnTo>
                    <a:pt x="1776" y="10"/>
                  </a:lnTo>
                  <a:lnTo>
                    <a:pt x="1616" y="2"/>
                  </a:lnTo>
                  <a:lnTo>
                    <a:pt x="1462" y="0"/>
                  </a:lnTo>
                  <a:lnTo>
                    <a:pt x="1318" y="0"/>
                  </a:lnTo>
                  <a:lnTo>
                    <a:pt x="1182" y="4"/>
                  </a:lnTo>
                  <a:lnTo>
                    <a:pt x="1054" y="10"/>
                  </a:lnTo>
                  <a:lnTo>
                    <a:pt x="934" y="20"/>
                  </a:lnTo>
                  <a:lnTo>
                    <a:pt x="822" y="30"/>
                  </a:lnTo>
                  <a:lnTo>
                    <a:pt x="716" y="44"/>
                  </a:lnTo>
                  <a:lnTo>
                    <a:pt x="620" y="58"/>
                  </a:lnTo>
                  <a:lnTo>
                    <a:pt x="530" y="74"/>
                  </a:lnTo>
                  <a:lnTo>
                    <a:pt x="450" y="92"/>
                  </a:lnTo>
                  <a:lnTo>
                    <a:pt x="374" y="108"/>
                  </a:lnTo>
                  <a:lnTo>
                    <a:pt x="308" y="126"/>
                  </a:lnTo>
                  <a:lnTo>
                    <a:pt x="248" y="144"/>
                  </a:lnTo>
                  <a:lnTo>
                    <a:pt x="194" y="160"/>
                  </a:lnTo>
                  <a:lnTo>
                    <a:pt x="148" y="176"/>
                  </a:lnTo>
                  <a:lnTo>
                    <a:pt x="108" y="192"/>
                  </a:lnTo>
                  <a:lnTo>
                    <a:pt x="48" y="216"/>
                  </a:lnTo>
                  <a:lnTo>
                    <a:pt x="12" y="234"/>
                  </a:lnTo>
                  <a:lnTo>
                    <a:pt x="0" y="240"/>
                  </a:lnTo>
                  <a:lnTo>
                    <a:pt x="0" y="1192"/>
                  </a:lnTo>
                  <a:lnTo>
                    <a:pt x="8192" y="1192"/>
                  </a:lnTo>
                  <a:lnTo>
                    <a:pt x="8192" y="1192"/>
                  </a:lnTo>
                  <a:lnTo>
                    <a:pt x="8196" y="1186"/>
                  </a:lnTo>
                  <a:lnTo>
                    <a:pt x="8196" y="1186"/>
                  </a:lnTo>
                  <a:lnTo>
                    <a:pt x="8196" y="510"/>
                  </a:lnTo>
                  <a:lnTo>
                    <a:pt x="8196" y="510"/>
                  </a:lnTo>
                  <a:lnTo>
                    <a:pt x="8192" y="512"/>
                  </a:lnTo>
                  <a:lnTo>
                    <a:pt x="8192" y="512"/>
                  </a:lnTo>
                  <a:close/>
                </a:path>
              </a:pathLst>
            </a:custGeom>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2" name="Vertical Title 1"/>
          <p:cNvSpPr>
            <a:spLocks noGrp="1"/>
          </p:cNvSpPr>
          <p:nvPr>
            <p:ph type="title" orient="vert"/>
          </p:nvPr>
        </p:nvSpPr>
        <p:spPr>
          <a:xfrm>
            <a:off x="6629400" y="1447800"/>
            <a:ext cx="2057400" cy="4487333"/>
          </a:xfrm>
        </p:spPr>
        <p:txBody>
          <a:bodyPr vert="eaVert" anchor="ctr"/>
          <a:lstStyle>
            <a:lvl1pPr algn="l">
              <a:defRPr>
                <a:solidFill>
                  <a:schemeClr val="tx2"/>
                </a:solidFill>
              </a:defRPr>
            </a:lvl1pPr>
          </a:lstStyle>
          <a:p>
            <a:r>
              <a:rPr lang="en-US" smtClean="0"/>
              <a:t>Click to edit Master title style</a:t>
            </a:r>
            <a:endParaRPr lang="en-US" dirty="0"/>
          </a:p>
        </p:txBody>
      </p:sp>
      <p:sp>
        <p:nvSpPr>
          <p:cNvPr id="3" name="Vertical Text Placeholder 2"/>
          <p:cNvSpPr>
            <a:spLocks noGrp="1"/>
          </p:cNvSpPr>
          <p:nvPr>
            <p:ph type="body" orient="vert" idx="1"/>
          </p:nvPr>
        </p:nvSpPr>
        <p:spPr>
          <a:xfrm>
            <a:off x="457200" y="1447800"/>
            <a:ext cx="6019800" cy="4487334"/>
          </a:xfrm>
        </p:spPr>
        <p:txBody>
          <a:bodyPr vert="eaVert"/>
          <a:lstStyle>
            <a:lvl1pPr>
              <a:buClr>
                <a:schemeClr val="accent1"/>
              </a:buClr>
              <a:defRPr/>
            </a:lvl1pPr>
            <a:lvl2pPr>
              <a:buClr>
                <a:schemeClr val="accent1"/>
              </a:buClr>
              <a:defRPr/>
            </a:lvl2pPr>
            <a:lvl3pPr>
              <a:buClr>
                <a:schemeClr val="accent1"/>
              </a:buClr>
              <a:defRPr/>
            </a:lvl3pPr>
            <a:lvl4pPr>
              <a:buClr>
                <a:schemeClr val="accent1"/>
              </a:buClr>
              <a:defRPr/>
            </a:lvl4pPr>
            <a:lvl5pPr>
              <a:buClr>
                <a:schemeClr val="accent1"/>
              </a:buClr>
              <a:defRPr/>
            </a:lvl5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16" name="Rounded Rectangle 15"/>
          <p:cNvSpPr/>
          <p:nvPr/>
        </p:nvSpPr>
        <p:spPr>
          <a:xfrm>
            <a:off x="228600" y="228600"/>
            <a:ext cx="8695944" cy="6035040"/>
          </a:xfrm>
          <a:prstGeom prst="roundRect">
            <a:avLst>
              <a:gd name="adj" fmla="val 1272"/>
            </a:avLst>
          </a:prstGeom>
          <a:gradFill>
            <a:gsLst>
              <a:gs pos="0">
                <a:schemeClr val="accent1">
                  <a:lumMod val="75000"/>
                </a:schemeClr>
              </a:gs>
              <a:gs pos="100000">
                <a:schemeClr val="accent1">
                  <a:lumMod val="60000"/>
                  <a:lumOff val="4000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 name="Group 9"/>
          <p:cNvGrpSpPr>
            <a:grpSpLocks noChangeAspect="1"/>
          </p:cNvGrpSpPr>
          <p:nvPr/>
        </p:nvGrpSpPr>
        <p:grpSpPr bwMode="hidden">
          <a:xfrm>
            <a:off x="211665" y="5353963"/>
            <a:ext cx="8723376" cy="1331580"/>
            <a:chOff x="-3905250" y="4294188"/>
            <a:chExt cx="13011150" cy="1892300"/>
          </a:xfrm>
        </p:grpSpPr>
        <p:sp>
          <p:nvSpPr>
            <p:cNvPr id="11" name="Freeform 14"/>
            <p:cNvSpPr>
              <a:spLocks/>
            </p:cNvSpPr>
            <p:nvPr/>
          </p:nvSpPr>
          <p:spPr bwMode="hidden">
            <a:xfrm>
              <a:off x="4810125" y="4500563"/>
              <a:ext cx="4295775" cy="1016000"/>
            </a:xfrm>
            <a:custGeom>
              <a:avLst/>
              <a:gdLst/>
              <a:ahLst/>
              <a:cxnLst>
                <a:cxn ang="0">
                  <a:pos x="2700" y="0"/>
                </a:cxn>
                <a:cxn ang="0">
                  <a:pos x="2700" y="0"/>
                </a:cxn>
                <a:cxn ang="0">
                  <a:pos x="2586" y="18"/>
                </a:cxn>
                <a:cxn ang="0">
                  <a:pos x="2470" y="38"/>
                </a:cxn>
                <a:cxn ang="0">
                  <a:pos x="2352" y="60"/>
                </a:cxn>
                <a:cxn ang="0">
                  <a:pos x="2230" y="82"/>
                </a:cxn>
                <a:cxn ang="0">
                  <a:pos x="2106" y="108"/>
                </a:cxn>
                <a:cxn ang="0">
                  <a:pos x="1978" y="134"/>
                </a:cxn>
                <a:cxn ang="0">
                  <a:pos x="1848" y="164"/>
                </a:cxn>
                <a:cxn ang="0">
                  <a:pos x="1714" y="194"/>
                </a:cxn>
                <a:cxn ang="0">
                  <a:pos x="1714" y="194"/>
                </a:cxn>
                <a:cxn ang="0">
                  <a:pos x="1472" y="252"/>
                </a:cxn>
                <a:cxn ang="0">
                  <a:pos x="1236" y="304"/>
                </a:cxn>
                <a:cxn ang="0">
                  <a:pos x="1010" y="352"/>
                </a:cxn>
                <a:cxn ang="0">
                  <a:pos x="792" y="398"/>
                </a:cxn>
                <a:cxn ang="0">
                  <a:pos x="584" y="438"/>
                </a:cxn>
                <a:cxn ang="0">
                  <a:pos x="382" y="474"/>
                </a:cxn>
                <a:cxn ang="0">
                  <a:pos x="188" y="508"/>
                </a:cxn>
                <a:cxn ang="0">
                  <a:pos x="0" y="538"/>
                </a:cxn>
                <a:cxn ang="0">
                  <a:pos x="0" y="538"/>
                </a:cxn>
                <a:cxn ang="0">
                  <a:pos x="130" y="556"/>
                </a:cxn>
                <a:cxn ang="0">
                  <a:pos x="254" y="572"/>
                </a:cxn>
                <a:cxn ang="0">
                  <a:pos x="374" y="586"/>
                </a:cxn>
                <a:cxn ang="0">
                  <a:pos x="492" y="598"/>
                </a:cxn>
                <a:cxn ang="0">
                  <a:pos x="606" y="610"/>
                </a:cxn>
                <a:cxn ang="0">
                  <a:pos x="716" y="618"/>
                </a:cxn>
                <a:cxn ang="0">
                  <a:pos x="822" y="626"/>
                </a:cxn>
                <a:cxn ang="0">
                  <a:pos x="926" y="632"/>
                </a:cxn>
                <a:cxn ang="0">
                  <a:pos x="1028" y="636"/>
                </a:cxn>
                <a:cxn ang="0">
                  <a:pos x="1126" y="638"/>
                </a:cxn>
                <a:cxn ang="0">
                  <a:pos x="1220" y="640"/>
                </a:cxn>
                <a:cxn ang="0">
                  <a:pos x="1312" y="640"/>
                </a:cxn>
                <a:cxn ang="0">
                  <a:pos x="1402" y="638"/>
                </a:cxn>
                <a:cxn ang="0">
                  <a:pos x="1490" y="636"/>
                </a:cxn>
                <a:cxn ang="0">
                  <a:pos x="1574" y="632"/>
                </a:cxn>
                <a:cxn ang="0">
                  <a:pos x="1656" y="626"/>
                </a:cxn>
                <a:cxn ang="0">
                  <a:pos x="1734" y="620"/>
                </a:cxn>
                <a:cxn ang="0">
                  <a:pos x="1812" y="612"/>
                </a:cxn>
                <a:cxn ang="0">
                  <a:pos x="1886" y="602"/>
                </a:cxn>
                <a:cxn ang="0">
                  <a:pos x="1960" y="592"/>
                </a:cxn>
                <a:cxn ang="0">
                  <a:pos x="2030" y="580"/>
                </a:cxn>
                <a:cxn ang="0">
                  <a:pos x="2100" y="568"/>
                </a:cxn>
                <a:cxn ang="0">
                  <a:pos x="2166" y="554"/>
                </a:cxn>
                <a:cxn ang="0">
                  <a:pos x="2232" y="540"/>
                </a:cxn>
                <a:cxn ang="0">
                  <a:pos x="2296" y="524"/>
                </a:cxn>
                <a:cxn ang="0">
                  <a:pos x="2358" y="508"/>
                </a:cxn>
                <a:cxn ang="0">
                  <a:pos x="2418" y="490"/>
                </a:cxn>
                <a:cxn ang="0">
                  <a:pos x="2478" y="472"/>
                </a:cxn>
                <a:cxn ang="0">
                  <a:pos x="2592" y="432"/>
                </a:cxn>
                <a:cxn ang="0">
                  <a:pos x="2702" y="390"/>
                </a:cxn>
                <a:cxn ang="0">
                  <a:pos x="2702" y="390"/>
                </a:cxn>
                <a:cxn ang="0">
                  <a:pos x="2706" y="388"/>
                </a:cxn>
                <a:cxn ang="0">
                  <a:pos x="2706" y="388"/>
                </a:cxn>
                <a:cxn ang="0">
                  <a:pos x="2706" y="0"/>
                </a:cxn>
                <a:cxn ang="0">
                  <a:pos x="2706" y="0"/>
                </a:cxn>
                <a:cxn ang="0">
                  <a:pos x="2700" y="0"/>
                </a:cxn>
                <a:cxn ang="0">
                  <a:pos x="2700" y="0"/>
                </a:cxn>
              </a:cxnLst>
              <a:rect l="0" t="0" r="r" b="b"/>
              <a:pathLst>
                <a:path w="2706" h="640">
                  <a:moveTo>
                    <a:pt x="2700" y="0"/>
                  </a:moveTo>
                  <a:lnTo>
                    <a:pt x="2700" y="0"/>
                  </a:lnTo>
                  <a:lnTo>
                    <a:pt x="2586" y="18"/>
                  </a:lnTo>
                  <a:lnTo>
                    <a:pt x="2470" y="38"/>
                  </a:lnTo>
                  <a:lnTo>
                    <a:pt x="2352" y="60"/>
                  </a:lnTo>
                  <a:lnTo>
                    <a:pt x="2230" y="82"/>
                  </a:lnTo>
                  <a:lnTo>
                    <a:pt x="2106" y="108"/>
                  </a:lnTo>
                  <a:lnTo>
                    <a:pt x="1978" y="134"/>
                  </a:lnTo>
                  <a:lnTo>
                    <a:pt x="1848" y="164"/>
                  </a:lnTo>
                  <a:lnTo>
                    <a:pt x="1714" y="194"/>
                  </a:lnTo>
                  <a:lnTo>
                    <a:pt x="1714" y="194"/>
                  </a:lnTo>
                  <a:lnTo>
                    <a:pt x="1472" y="252"/>
                  </a:lnTo>
                  <a:lnTo>
                    <a:pt x="1236" y="304"/>
                  </a:lnTo>
                  <a:lnTo>
                    <a:pt x="1010" y="352"/>
                  </a:lnTo>
                  <a:lnTo>
                    <a:pt x="792" y="398"/>
                  </a:lnTo>
                  <a:lnTo>
                    <a:pt x="584" y="438"/>
                  </a:lnTo>
                  <a:lnTo>
                    <a:pt x="382" y="474"/>
                  </a:lnTo>
                  <a:lnTo>
                    <a:pt x="188" y="508"/>
                  </a:lnTo>
                  <a:lnTo>
                    <a:pt x="0" y="538"/>
                  </a:lnTo>
                  <a:lnTo>
                    <a:pt x="0" y="538"/>
                  </a:lnTo>
                  <a:lnTo>
                    <a:pt x="130" y="556"/>
                  </a:lnTo>
                  <a:lnTo>
                    <a:pt x="254" y="572"/>
                  </a:lnTo>
                  <a:lnTo>
                    <a:pt x="374" y="586"/>
                  </a:lnTo>
                  <a:lnTo>
                    <a:pt x="492" y="598"/>
                  </a:lnTo>
                  <a:lnTo>
                    <a:pt x="606" y="610"/>
                  </a:lnTo>
                  <a:lnTo>
                    <a:pt x="716" y="618"/>
                  </a:lnTo>
                  <a:lnTo>
                    <a:pt x="822" y="626"/>
                  </a:lnTo>
                  <a:lnTo>
                    <a:pt x="926" y="632"/>
                  </a:lnTo>
                  <a:lnTo>
                    <a:pt x="1028" y="636"/>
                  </a:lnTo>
                  <a:lnTo>
                    <a:pt x="1126" y="638"/>
                  </a:lnTo>
                  <a:lnTo>
                    <a:pt x="1220" y="640"/>
                  </a:lnTo>
                  <a:lnTo>
                    <a:pt x="1312" y="640"/>
                  </a:lnTo>
                  <a:lnTo>
                    <a:pt x="1402" y="638"/>
                  </a:lnTo>
                  <a:lnTo>
                    <a:pt x="1490" y="636"/>
                  </a:lnTo>
                  <a:lnTo>
                    <a:pt x="1574" y="632"/>
                  </a:lnTo>
                  <a:lnTo>
                    <a:pt x="1656" y="626"/>
                  </a:lnTo>
                  <a:lnTo>
                    <a:pt x="1734" y="620"/>
                  </a:lnTo>
                  <a:lnTo>
                    <a:pt x="1812" y="612"/>
                  </a:lnTo>
                  <a:lnTo>
                    <a:pt x="1886" y="602"/>
                  </a:lnTo>
                  <a:lnTo>
                    <a:pt x="1960" y="592"/>
                  </a:lnTo>
                  <a:lnTo>
                    <a:pt x="2030" y="580"/>
                  </a:lnTo>
                  <a:lnTo>
                    <a:pt x="2100" y="568"/>
                  </a:lnTo>
                  <a:lnTo>
                    <a:pt x="2166" y="554"/>
                  </a:lnTo>
                  <a:lnTo>
                    <a:pt x="2232" y="540"/>
                  </a:lnTo>
                  <a:lnTo>
                    <a:pt x="2296" y="524"/>
                  </a:lnTo>
                  <a:lnTo>
                    <a:pt x="2358" y="508"/>
                  </a:lnTo>
                  <a:lnTo>
                    <a:pt x="2418" y="490"/>
                  </a:lnTo>
                  <a:lnTo>
                    <a:pt x="2478" y="472"/>
                  </a:lnTo>
                  <a:lnTo>
                    <a:pt x="2592" y="432"/>
                  </a:lnTo>
                  <a:lnTo>
                    <a:pt x="2702" y="390"/>
                  </a:lnTo>
                  <a:lnTo>
                    <a:pt x="2702" y="390"/>
                  </a:lnTo>
                  <a:lnTo>
                    <a:pt x="2706" y="388"/>
                  </a:lnTo>
                  <a:lnTo>
                    <a:pt x="2706" y="388"/>
                  </a:lnTo>
                  <a:lnTo>
                    <a:pt x="2706" y="0"/>
                  </a:lnTo>
                  <a:lnTo>
                    <a:pt x="2706" y="0"/>
                  </a:lnTo>
                  <a:lnTo>
                    <a:pt x="2700" y="0"/>
                  </a:lnTo>
                  <a:lnTo>
                    <a:pt x="2700" y="0"/>
                  </a:lnTo>
                  <a:close/>
                </a:path>
              </a:pathLst>
            </a:custGeom>
            <a:solidFill>
              <a:schemeClr val="bg2">
                <a:alpha val="29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 name="Freeform 18"/>
            <p:cNvSpPr>
              <a:spLocks/>
            </p:cNvSpPr>
            <p:nvPr/>
          </p:nvSpPr>
          <p:spPr bwMode="hidden">
            <a:xfrm>
              <a:off x="-309563" y="4318000"/>
              <a:ext cx="8280401" cy="1209675"/>
            </a:xfrm>
            <a:custGeom>
              <a:avLst/>
              <a:gdLst/>
              <a:ahLst/>
              <a:cxnLst>
                <a:cxn ang="0">
                  <a:pos x="5216" y="714"/>
                </a:cxn>
                <a:cxn ang="0">
                  <a:pos x="4984" y="686"/>
                </a:cxn>
                <a:cxn ang="0">
                  <a:pos x="4478" y="610"/>
                </a:cxn>
                <a:cxn ang="0">
                  <a:pos x="3914" y="508"/>
                </a:cxn>
                <a:cxn ang="0">
                  <a:pos x="3286" y="374"/>
                </a:cxn>
                <a:cxn ang="0">
                  <a:pos x="2946" y="296"/>
                </a:cxn>
                <a:cxn ang="0">
                  <a:pos x="2682" y="236"/>
                </a:cxn>
                <a:cxn ang="0">
                  <a:pos x="2430" y="184"/>
                </a:cxn>
                <a:cxn ang="0">
                  <a:pos x="2190" y="140"/>
                </a:cxn>
                <a:cxn ang="0">
                  <a:pos x="1960" y="102"/>
                </a:cxn>
                <a:cxn ang="0">
                  <a:pos x="1740" y="72"/>
                </a:cxn>
                <a:cxn ang="0">
                  <a:pos x="1334" y="28"/>
                </a:cxn>
                <a:cxn ang="0">
                  <a:pos x="970" y="4"/>
                </a:cxn>
                <a:cxn ang="0">
                  <a:pos x="644" y="0"/>
                </a:cxn>
                <a:cxn ang="0">
                  <a:pos x="358" y="10"/>
                </a:cxn>
                <a:cxn ang="0">
                  <a:pos x="110" y="32"/>
                </a:cxn>
                <a:cxn ang="0">
                  <a:pos x="0" y="48"/>
                </a:cxn>
                <a:cxn ang="0">
                  <a:pos x="314" y="86"/>
                </a:cxn>
                <a:cxn ang="0">
                  <a:pos x="652" y="140"/>
                </a:cxn>
                <a:cxn ang="0">
                  <a:pos x="1014" y="210"/>
                </a:cxn>
                <a:cxn ang="0">
                  <a:pos x="1402" y="296"/>
                </a:cxn>
                <a:cxn ang="0">
                  <a:pos x="1756" y="378"/>
                </a:cxn>
                <a:cxn ang="0">
                  <a:pos x="2408" y="516"/>
                </a:cxn>
                <a:cxn ang="0">
                  <a:pos x="2708" y="572"/>
                </a:cxn>
                <a:cxn ang="0">
                  <a:pos x="2992" y="620"/>
                </a:cxn>
                <a:cxn ang="0">
                  <a:pos x="3260" y="662"/>
                </a:cxn>
                <a:cxn ang="0">
                  <a:pos x="3512" y="694"/>
                </a:cxn>
                <a:cxn ang="0">
                  <a:pos x="3750" y="722"/>
                </a:cxn>
                <a:cxn ang="0">
                  <a:pos x="3974" y="740"/>
                </a:cxn>
                <a:cxn ang="0">
                  <a:pos x="4184" y="754"/>
                </a:cxn>
                <a:cxn ang="0">
                  <a:pos x="4384" y="762"/>
                </a:cxn>
                <a:cxn ang="0">
                  <a:pos x="4570" y="762"/>
                </a:cxn>
                <a:cxn ang="0">
                  <a:pos x="4746" y="758"/>
                </a:cxn>
                <a:cxn ang="0">
                  <a:pos x="4912" y="748"/>
                </a:cxn>
                <a:cxn ang="0">
                  <a:pos x="5068" y="732"/>
                </a:cxn>
                <a:cxn ang="0">
                  <a:pos x="5216" y="714"/>
                </a:cxn>
              </a:cxnLst>
              <a:rect l="0" t="0" r="r" b="b"/>
              <a:pathLst>
                <a:path w="5216" h="762">
                  <a:moveTo>
                    <a:pt x="5216" y="714"/>
                  </a:moveTo>
                  <a:lnTo>
                    <a:pt x="5216" y="714"/>
                  </a:lnTo>
                  <a:lnTo>
                    <a:pt x="5102" y="700"/>
                  </a:lnTo>
                  <a:lnTo>
                    <a:pt x="4984" y="686"/>
                  </a:lnTo>
                  <a:lnTo>
                    <a:pt x="4738" y="652"/>
                  </a:lnTo>
                  <a:lnTo>
                    <a:pt x="4478" y="610"/>
                  </a:lnTo>
                  <a:lnTo>
                    <a:pt x="4204" y="564"/>
                  </a:lnTo>
                  <a:lnTo>
                    <a:pt x="3914" y="508"/>
                  </a:lnTo>
                  <a:lnTo>
                    <a:pt x="3608" y="446"/>
                  </a:lnTo>
                  <a:lnTo>
                    <a:pt x="3286" y="374"/>
                  </a:lnTo>
                  <a:lnTo>
                    <a:pt x="2946" y="296"/>
                  </a:lnTo>
                  <a:lnTo>
                    <a:pt x="2946" y="296"/>
                  </a:lnTo>
                  <a:lnTo>
                    <a:pt x="2812" y="266"/>
                  </a:lnTo>
                  <a:lnTo>
                    <a:pt x="2682" y="236"/>
                  </a:lnTo>
                  <a:lnTo>
                    <a:pt x="2556" y="210"/>
                  </a:lnTo>
                  <a:lnTo>
                    <a:pt x="2430" y="184"/>
                  </a:lnTo>
                  <a:lnTo>
                    <a:pt x="2308" y="162"/>
                  </a:lnTo>
                  <a:lnTo>
                    <a:pt x="2190" y="140"/>
                  </a:lnTo>
                  <a:lnTo>
                    <a:pt x="2074" y="120"/>
                  </a:lnTo>
                  <a:lnTo>
                    <a:pt x="1960" y="102"/>
                  </a:lnTo>
                  <a:lnTo>
                    <a:pt x="1850" y="86"/>
                  </a:lnTo>
                  <a:lnTo>
                    <a:pt x="1740" y="72"/>
                  </a:lnTo>
                  <a:lnTo>
                    <a:pt x="1532" y="46"/>
                  </a:lnTo>
                  <a:lnTo>
                    <a:pt x="1334" y="28"/>
                  </a:lnTo>
                  <a:lnTo>
                    <a:pt x="1148" y="14"/>
                  </a:lnTo>
                  <a:lnTo>
                    <a:pt x="970" y="4"/>
                  </a:lnTo>
                  <a:lnTo>
                    <a:pt x="802" y="0"/>
                  </a:lnTo>
                  <a:lnTo>
                    <a:pt x="644" y="0"/>
                  </a:lnTo>
                  <a:lnTo>
                    <a:pt x="496" y="4"/>
                  </a:lnTo>
                  <a:lnTo>
                    <a:pt x="358" y="10"/>
                  </a:lnTo>
                  <a:lnTo>
                    <a:pt x="230" y="20"/>
                  </a:lnTo>
                  <a:lnTo>
                    <a:pt x="110" y="32"/>
                  </a:lnTo>
                  <a:lnTo>
                    <a:pt x="0" y="48"/>
                  </a:lnTo>
                  <a:lnTo>
                    <a:pt x="0" y="48"/>
                  </a:lnTo>
                  <a:lnTo>
                    <a:pt x="154" y="66"/>
                  </a:lnTo>
                  <a:lnTo>
                    <a:pt x="314" y="86"/>
                  </a:lnTo>
                  <a:lnTo>
                    <a:pt x="480" y="112"/>
                  </a:lnTo>
                  <a:lnTo>
                    <a:pt x="652" y="140"/>
                  </a:lnTo>
                  <a:lnTo>
                    <a:pt x="830" y="174"/>
                  </a:lnTo>
                  <a:lnTo>
                    <a:pt x="1014" y="210"/>
                  </a:lnTo>
                  <a:lnTo>
                    <a:pt x="1206" y="250"/>
                  </a:lnTo>
                  <a:lnTo>
                    <a:pt x="1402" y="296"/>
                  </a:lnTo>
                  <a:lnTo>
                    <a:pt x="1402" y="296"/>
                  </a:lnTo>
                  <a:lnTo>
                    <a:pt x="1756" y="378"/>
                  </a:lnTo>
                  <a:lnTo>
                    <a:pt x="2092" y="450"/>
                  </a:lnTo>
                  <a:lnTo>
                    <a:pt x="2408" y="516"/>
                  </a:lnTo>
                  <a:lnTo>
                    <a:pt x="2562" y="544"/>
                  </a:lnTo>
                  <a:lnTo>
                    <a:pt x="2708" y="572"/>
                  </a:lnTo>
                  <a:lnTo>
                    <a:pt x="2852" y="598"/>
                  </a:lnTo>
                  <a:lnTo>
                    <a:pt x="2992" y="620"/>
                  </a:lnTo>
                  <a:lnTo>
                    <a:pt x="3128" y="642"/>
                  </a:lnTo>
                  <a:lnTo>
                    <a:pt x="3260" y="662"/>
                  </a:lnTo>
                  <a:lnTo>
                    <a:pt x="3388" y="678"/>
                  </a:lnTo>
                  <a:lnTo>
                    <a:pt x="3512" y="694"/>
                  </a:lnTo>
                  <a:lnTo>
                    <a:pt x="3632" y="708"/>
                  </a:lnTo>
                  <a:lnTo>
                    <a:pt x="3750" y="722"/>
                  </a:lnTo>
                  <a:lnTo>
                    <a:pt x="3864" y="732"/>
                  </a:lnTo>
                  <a:lnTo>
                    <a:pt x="3974" y="740"/>
                  </a:lnTo>
                  <a:lnTo>
                    <a:pt x="4080" y="748"/>
                  </a:lnTo>
                  <a:lnTo>
                    <a:pt x="4184" y="754"/>
                  </a:lnTo>
                  <a:lnTo>
                    <a:pt x="4286" y="758"/>
                  </a:lnTo>
                  <a:lnTo>
                    <a:pt x="4384" y="762"/>
                  </a:lnTo>
                  <a:lnTo>
                    <a:pt x="4478" y="762"/>
                  </a:lnTo>
                  <a:lnTo>
                    <a:pt x="4570" y="762"/>
                  </a:lnTo>
                  <a:lnTo>
                    <a:pt x="4660" y="760"/>
                  </a:lnTo>
                  <a:lnTo>
                    <a:pt x="4746" y="758"/>
                  </a:lnTo>
                  <a:lnTo>
                    <a:pt x="4830" y="754"/>
                  </a:lnTo>
                  <a:lnTo>
                    <a:pt x="4912" y="748"/>
                  </a:lnTo>
                  <a:lnTo>
                    <a:pt x="4992" y="740"/>
                  </a:lnTo>
                  <a:lnTo>
                    <a:pt x="5068" y="732"/>
                  </a:lnTo>
                  <a:lnTo>
                    <a:pt x="5144" y="724"/>
                  </a:lnTo>
                  <a:lnTo>
                    <a:pt x="5216" y="714"/>
                  </a:lnTo>
                  <a:lnTo>
                    <a:pt x="5216" y="714"/>
                  </a:lnTo>
                  <a:close/>
                </a:path>
              </a:pathLst>
            </a:custGeom>
            <a:solidFill>
              <a:schemeClr val="bg2">
                <a:alpha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 name="Freeform 22"/>
            <p:cNvSpPr>
              <a:spLocks/>
            </p:cNvSpPr>
            <p:nvPr/>
          </p:nvSpPr>
          <p:spPr bwMode="hidden">
            <a:xfrm>
              <a:off x="3175" y="4335463"/>
              <a:ext cx="8166100" cy="1101725"/>
            </a:xfrm>
            <a:custGeom>
              <a:avLst/>
              <a:gdLst/>
              <a:ahLst/>
              <a:cxnLst>
                <a:cxn ang="0">
                  <a:pos x="0" y="70"/>
                </a:cxn>
                <a:cxn ang="0">
                  <a:pos x="0" y="70"/>
                </a:cxn>
                <a:cxn ang="0">
                  <a:pos x="18" y="66"/>
                </a:cxn>
                <a:cxn ang="0">
                  <a:pos x="72" y="56"/>
                </a:cxn>
                <a:cxn ang="0">
                  <a:pos x="164" y="42"/>
                </a:cxn>
                <a:cxn ang="0">
                  <a:pos x="224" y="34"/>
                </a:cxn>
                <a:cxn ang="0">
                  <a:pos x="294" y="26"/>
                </a:cxn>
                <a:cxn ang="0">
                  <a:pos x="372" y="20"/>
                </a:cxn>
                <a:cxn ang="0">
                  <a:pos x="462" y="14"/>
                </a:cxn>
                <a:cxn ang="0">
                  <a:pos x="560" y="8"/>
                </a:cxn>
                <a:cxn ang="0">
                  <a:pos x="670" y="4"/>
                </a:cxn>
                <a:cxn ang="0">
                  <a:pos x="790" y="2"/>
                </a:cxn>
                <a:cxn ang="0">
                  <a:pos x="920" y="0"/>
                </a:cxn>
                <a:cxn ang="0">
                  <a:pos x="1060" y="2"/>
                </a:cxn>
                <a:cxn ang="0">
                  <a:pos x="1210" y="6"/>
                </a:cxn>
                <a:cxn ang="0">
                  <a:pos x="1372" y="14"/>
                </a:cxn>
                <a:cxn ang="0">
                  <a:pos x="1544" y="24"/>
                </a:cxn>
                <a:cxn ang="0">
                  <a:pos x="1726" y="40"/>
                </a:cxn>
                <a:cxn ang="0">
                  <a:pos x="1920" y="58"/>
                </a:cxn>
                <a:cxn ang="0">
                  <a:pos x="2126" y="80"/>
                </a:cxn>
                <a:cxn ang="0">
                  <a:pos x="2342" y="106"/>
                </a:cxn>
                <a:cxn ang="0">
                  <a:pos x="2570" y="138"/>
                </a:cxn>
                <a:cxn ang="0">
                  <a:pos x="2808" y="174"/>
                </a:cxn>
                <a:cxn ang="0">
                  <a:pos x="3058" y="216"/>
                </a:cxn>
                <a:cxn ang="0">
                  <a:pos x="3320" y="266"/>
                </a:cxn>
                <a:cxn ang="0">
                  <a:pos x="3594" y="320"/>
                </a:cxn>
                <a:cxn ang="0">
                  <a:pos x="3880" y="380"/>
                </a:cxn>
                <a:cxn ang="0">
                  <a:pos x="4178" y="448"/>
                </a:cxn>
                <a:cxn ang="0">
                  <a:pos x="4488" y="522"/>
                </a:cxn>
                <a:cxn ang="0">
                  <a:pos x="4810" y="604"/>
                </a:cxn>
                <a:cxn ang="0">
                  <a:pos x="5144" y="694"/>
                </a:cxn>
              </a:cxnLst>
              <a:rect l="0" t="0" r="r" b="b"/>
              <a:pathLst>
                <a:path w="5144" h="694">
                  <a:moveTo>
                    <a:pt x="0" y="70"/>
                  </a:moveTo>
                  <a:lnTo>
                    <a:pt x="0" y="70"/>
                  </a:lnTo>
                  <a:lnTo>
                    <a:pt x="18" y="66"/>
                  </a:lnTo>
                  <a:lnTo>
                    <a:pt x="72" y="56"/>
                  </a:lnTo>
                  <a:lnTo>
                    <a:pt x="164" y="42"/>
                  </a:lnTo>
                  <a:lnTo>
                    <a:pt x="224" y="34"/>
                  </a:lnTo>
                  <a:lnTo>
                    <a:pt x="294" y="26"/>
                  </a:lnTo>
                  <a:lnTo>
                    <a:pt x="372" y="20"/>
                  </a:lnTo>
                  <a:lnTo>
                    <a:pt x="462" y="14"/>
                  </a:lnTo>
                  <a:lnTo>
                    <a:pt x="560" y="8"/>
                  </a:lnTo>
                  <a:lnTo>
                    <a:pt x="670" y="4"/>
                  </a:lnTo>
                  <a:lnTo>
                    <a:pt x="790" y="2"/>
                  </a:lnTo>
                  <a:lnTo>
                    <a:pt x="920" y="0"/>
                  </a:lnTo>
                  <a:lnTo>
                    <a:pt x="1060" y="2"/>
                  </a:lnTo>
                  <a:lnTo>
                    <a:pt x="1210" y="6"/>
                  </a:lnTo>
                  <a:lnTo>
                    <a:pt x="1372" y="14"/>
                  </a:lnTo>
                  <a:lnTo>
                    <a:pt x="1544" y="24"/>
                  </a:lnTo>
                  <a:lnTo>
                    <a:pt x="1726" y="40"/>
                  </a:lnTo>
                  <a:lnTo>
                    <a:pt x="1920" y="58"/>
                  </a:lnTo>
                  <a:lnTo>
                    <a:pt x="2126" y="80"/>
                  </a:lnTo>
                  <a:lnTo>
                    <a:pt x="2342" y="106"/>
                  </a:lnTo>
                  <a:lnTo>
                    <a:pt x="2570" y="138"/>
                  </a:lnTo>
                  <a:lnTo>
                    <a:pt x="2808" y="174"/>
                  </a:lnTo>
                  <a:lnTo>
                    <a:pt x="3058" y="216"/>
                  </a:lnTo>
                  <a:lnTo>
                    <a:pt x="3320" y="266"/>
                  </a:lnTo>
                  <a:lnTo>
                    <a:pt x="3594" y="320"/>
                  </a:lnTo>
                  <a:lnTo>
                    <a:pt x="3880" y="380"/>
                  </a:lnTo>
                  <a:lnTo>
                    <a:pt x="4178" y="448"/>
                  </a:lnTo>
                  <a:lnTo>
                    <a:pt x="4488" y="522"/>
                  </a:lnTo>
                  <a:lnTo>
                    <a:pt x="4810" y="604"/>
                  </a:lnTo>
                  <a:lnTo>
                    <a:pt x="5144" y="694"/>
                  </a:lnTo>
                </a:path>
              </a:pathLst>
            </a:custGeom>
            <a:noFill/>
            <a:ln w="12">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 name="Freeform 26"/>
            <p:cNvSpPr>
              <a:spLocks/>
            </p:cNvSpPr>
            <p:nvPr/>
          </p:nvSpPr>
          <p:spPr bwMode="hidden">
            <a:xfrm>
              <a:off x="4156075" y="4316413"/>
              <a:ext cx="4940300" cy="927100"/>
            </a:xfrm>
            <a:custGeom>
              <a:avLst/>
              <a:gdLst/>
              <a:ahLst/>
              <a:cxnLst>
                <a:cxn ang="0">
                  <a:pos x="0" y="584"/>
                </a:cxn>
                <a:cxn ang="0">
                  <a:pos x="0" y="584"/>
                </a:cxn>
                <a:cxn ang="0">
                  <a:pos x="90" y="560"/>
                </a:cxn>
                <a:cxn ang="0">
                  <a:pos x="336" y="498"/>
                </a:cxn>
                <a:cxn ang="0">
                  <a:pos x="506" y="456"/>
                </a:cxn>
                <a:cxn ang="0">
                  <a:pos x="702" y="410"/>
                </a:cxn>
                <a:cxn ang="0">
                  <a:pos x="920" y="360"/>
                </a:cxn>
                <a:cxn ang="0">
                  <a:pos x="1154" y="306"/>
                </a:cxn>
                <a:cxn ang="0">
                  <a:pos x="1402" y="254"/>
                </a:cxn>
                <a:cxn ang="0">
                  <a:pos x="1656" y="202"/>
                </a:cxn>
                <a:cxn ang="0">
                  <a:pos x="1916" y="154"/>
                </a:cxn>
                <a:cxn ang="0">
                  <a:pos x="2174" y="108"/>
                </a:cxn>
                <a:cxn ang="0">
                  <a:pos x="2302" y="88"/>
                </a:cxn>
                <a:cxn ang="0">
                  <a:pos x="2426" y="68"/>
                </a:cxn>
                <a:cxn ang="0">
                  <a:pos x="2550" y="52"/>
                </a:cxn>
                <a:cxn ang="0">
                  <a:pos x="2670" y="36"/>
                </a:cxn>
                <a:cxn ang="0">
                  <a:pos x="2788" y="24"/>
                </a:cxn>
                <a:cxn ang="0">
                  <a:pos x="2900" y="14"/>
                </a:cxn>
                <a:cxn ang="0">
                  <a:pos x="3008" y="6"/>
                </a:cxn>
                <a:cxn ang="0">
                  <a:pos x="3112" y="0"/>
                </a:cxn>
              </a:cxnLst>
              <a:rect l="0" t="0" r="r" b="b"/>
              <a:pathLst>
                <a:path w="3112" h="584">
                  <a:moveTo>
                    <a:pt x="0" y="584"/>
                  </a:moveTo>
                  <a:lnTo>
                    <a:pt x="0" y="584"/>
                  </a:lnTo>
                  <a:lnTo>
                    <a:pt x="90" y="560"/>
                  </a:lnTo>
                  <a:lnTo>
                    <a:pt x="336" y="498"/>
                  </a:lnTo>
                  <a:lnTo>
                    <a:pt x="506" y="456"/>
                  </a:lnTo>
                  <a:lnTo>
                    <a:pt x="702" y="410"/>
                  </a:lnTo>
                  <a:lnTo>
                    <a:pt x="920" y="360"/>
                  </a:lnTo>
                  <a:lnTo>
                    <a:pt x="1154" y="306"/>
                  </a:lnTo>
                  <a:lnTo>
                    <a:pt x="1402" y="254"/>
                  </a:lnTo>
                  <a:lnTo>
                    <a:pt x="1656" y="202"/>
                  </a:lnTo>
                  <a:lnTo>
                    <a:pt x="1916" y="154"/>
                  </a:lnTo>
                  <a:lnTo>
                    <a:pt x="2174" y="108"/>
                  </a:lnTo>
                  <a:lnTo>
                    <a:pt x="2302" y="88"/>
                  </a:lnTo>
                  <a:lnTo>
                    <a:pt x="2426" y="68"/>
                  </a:lnTo>
                  <a:lnTo>
                    <a:pt x="2550" y="52"/>
                  </a:lnTo>
                  <a:lnTo>
                    <a:pt x="2670" y="36"/>
                  </a:lnTo>
                  <a:lnTo>
                    <a:pt x="2788" y="24"/>
                  </a:lnTo>
                  <a:lnTo>
                    <a:pt x="2900" y="14"/>
                  </a:lnTo>
                  <a:lnTo>
                    <a:pt x="3008" y="6"/>
                  </a:lnTo>
                  <a:lnTo>
                    <a:pt x="3112" y="0"/>
                  </a:lnTo>
                </a:path>
              </a:pathLst>
            </a:custGeom>
            <a:noFill/>
            <a:ln w="12">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useBgFill="1">
          <p:nvSpPr>
            <p:cNvPr id="15" name="Freeform 10"/>
            <p:cNvSpPr>
              <a:spLocks/>
            </p:cNvSpPr>
            <p:nvPr/>
          </p:nvSpPr>
          <p:spPr bwMode="hidden">
            <a:xfrm>
              <a:off x="-3905250" y="4294188"/>
              <a:ext cx="13011150" cy="1892300"/>
            </a:xfrm>
            <a:custGeom>
              <a:avLst/>
              <a:gdLst/>
              <a:ahLst/>
              <a:cxnLst>
                <a:cxn ang="0">
                  <a:pos x="8192" y="512"/>
                </a:cxn>
                <a:cxn ang="0">
                  <a:pos x="8040" y="570"/>
                </a:cxn>
                <a:cxn ang="0">
                  <a:pos x="7878" y="620"/>
                </a:cxn>
                <a:cxn ang="0">
                  <a:pos x="7706" y="666"/>
                </a:cxn>
                <a:cxn ang="0">
                  <a:pos x="7522" y="702"/>
                </a:cxn>
                <a:cxn ang="0">
                  <a:pos x="7322" y="730"/>
                </a:cxn>
                <a:cxn ang="0">
                  <a:pos x="7106" y="750"/>
                </a:cxn>
                <a:cxn ang="0">
                  <a:pos x="6872" y="762"/>
                </a:cxn>
                <a:cxn ang="0">
                  <a:pos x="6618" y="760"/>
                </a:cxn>
                <a:cxn ang="0">
                  <a:pos x="6342" y="750"/>
                </a:cxn>
                <a:cxn ang="0">
                  <a:pos x="6042" y="726"/>
                </a:cxn>
                <a:cxn ang="0">
                  <a:pos x="5716" y="690"/>
                </a:cxn>
                <a:cxn ang="0">
                  <a:pos x="5364" y="642"/>
                </a:cxn>
                <a:cxn ang="0">
                  <a:pos x="4982" y="578"/>
                </a:cxn>
                <a:cxn ang="0">
                  <a:pos x="4568" y="500"/>
                </a:cxn>
                <a:cxn ang="0">
                  <a:pos x="4122" y="406"/>
                </a:cxn>
                <a:cxn ang="0">
                  <a:pos x="3640" y="296"/>
                </a:cxn>
                <a:cxn ang="0">
                  <a:pos x="3396" y="240"/>
                </a:cxn>
                <a:cxn ang="0">
                  <a:pos x="2934" y="148"/>
                </a:cxn>
                <a:cxn ang="0">
                  <a:pos x="2512" y="82"/>
                </a:cxn>
                <a:cxn ang="0">
                  <a:pos x="2126" y="36"/>
                </a:cxn>
                <a:cxn ang="0">
                  <a:pos x="1776" y="10"/>
                </a:cxn>
                <a:cxn ang="0">
                  <a:pos x="1462" y="0"/>
                </a:cxn>
                <a:cxn ang="0">
                  <a:pos x="1182" y="4"/>
                </a:cxn>
                <a:cxn ang="0">
                  <a:pos x="934" y="20"/>
                </a:cxn>
                <a:cxn ang="0">
                  <a:pos x="716" y="44"/>
                </a:cxn>
                <a:cxn ang="0">
                  <a:pos x="530" y="74"/>
                </a:cxn>
                <a:cxn ang="0">
                  <a:pos x="374" y="108"/>
                </a:cxn>
                <a:cxn ang="0">
                  <a:pos x="248" y="144"/>
                </a:cxn>
                <a:cxn ang="0">
                  <a:pos x="148" y="176"/>
                </a:cxn>
                <a:cxn ang="0">
                  <a:pos x="48" y="216"/>
                </a:cxn>
                <a:cxn ang="0">
                  <a:pos x="0" y="240"/>
                </a:cxn>
                <a:cxn ang="0">
                  <a:pos x="8192" y="1192"/>
                </a:cxn>
                <a:cxn ang="0">
                  <a:pos x="8196" y="1186"/>
                </a:cxn>
                <a:cxn ang="0">
                  <a:pos x="8196" y="510"/>
                </a:cxn>
                <a:cxn ang="0">
                  <a:pos x="8192" y="512"/>
                </a:cxn>
              </a:cxnLst>
              <a:rect l="0" t="0" r="r" b="b"/>
              <a:pathLst>
                <a:path w="8196" h="1192">
                  <a:moveTo>
                    <a:pt x="8192" y="512"/>
                  </a:moveTo>
                  <a:lnTo>
                    <a:pt x="8192" y="512"/>
                  </a:lnTo>
                  <a:lnTo>
                    <a:pt x="8116" y="542"/>
                  </a:lnTo>
                  <a:lnTo>
                    <a:pt x="8040" y="570"/>
                  </a:lnTo>
                  <a:lnTo>
                    <a:pt x="7960" y="596"/>
                  </a:lnTo>
                  <a:lnTo>
                    <a:pt x="7878" y="620"/>
                  </a:lnTo>
                  <a:lnTo>
                    <a:pt x="7794" y="644"/>
                  </a:lnTo>
                  <a:lnTo>
                    <a:pt x="7706" y="666"/>
                  </a:lnTo>
                  <a:lnTo>
                    <a:pt x="7616" y="684"/>
                  </a:lnTo>
                  <a:lnTo>
                    <a:pt x="7522" y="702"/>
                  </a:lnTo>
                  <a:lnTo>
                    <a:pt x="7424" y="718"/>
                  </a:lnTo>
                  <a:lnTo>
                    <a:pt x="7322" y="730"/>
                  </a:lnTo>
                  <a:lnTo>
                    <a:pt x="7216" y="742"/>
                  </a:lnTo>
                  <a:lnTo>
                    <a:pt x="7106" y="750"/>
                  </a:lnTo>
                  <a:lnTo>
                    <a:pt x="6992" y="758"/>
                  </a:lnTo>
                  <a:lnTo>
                    <a:pt x="6872" y="762"/>
                  </a:lnTo>
                  <a:lnTo>
                    <a:pt x="6748" y="762"/>
                  </a:lnTo>
                  <a:lnTo>
                    <a:pt x="6618" y="760"/>
                  </a:lnTo>
                  <a:lnTo>
                    <a:pt x="6482" y="756"/>
                  </a:lnTo>
                  <a:lnTo>
                    <a:pt x="6342" y="750"/>
                  </a:lnTo>
                  <a:lnTo>
                    <a:pt x="6196" y="740"/>
                  </a:lnTo>
                  <a:lnTo>
                    <a:pt x="6042" y="726"/>
                  </a:lnTo>
                  <a:lnTo>
                    <a:pt x="5882" y="710"/>
                  </a:lnTo>
                  <a:lnTo>
                    <a:pt x="5716" y="690"/>
                  </a:lnTo>
                  <a:lnTo>
                    <a:pt x="5544" y="668"/>
                  </a:lnTo>
                  <a:lnTo>
                    <a:pt x="5364" y="642"/>
                  </a:lnTo>
                  <a:lnTo>
                    <a:pt x="5176" y="612"/>
                  </a:lnTo>
                  <a:lnTo>
                    <a:pt x="4982" y="578"/>
                  </a:lnTo>
                  <a:lnTo>
                    <a:pt x="4778" y="540"/>
                  </a:lnTo>
                  <a:lnTo>
                    <a:pt x="4568" y="500"/>
                  </a:lnTo>
                  <a:lnTo>
                    <a:pt x="4348" y="454"/>
                  </a:lnTo>
                  <a:lnTo>
                    <a:pt x="4122" y="406"/>
                  </a:lnTo>
                  <a:lnTo>
                    <a:pt x="3886" y="354"/>
                  </a:lnTo>
                  <a:lnTo>
                    <a:pt x="3640" y="296"/>
                  </a:lnTo>
                  <a:lnTo>
                    <a:pt x="3640" y="296"/>
                  </a:lnTo>
                  <a:lnTo>
                    <a:pt x="3396" y="240"/>
                  </a:lnTo>
                  <a:lnTo>
                    <a:pt x="3160" y="192"/>
                  </a:lnTo>
                  <a:lnTo>
                    <a:pt x="2934" y="148"/>
                  </a:lnTo>
                  <a:lnTo>
                    <a:pt x="2718" y="112"/>
                  </a:lnTo>
                  <a:lnTo>
                    <a:pt x="2512" y="82"/>
                  </a:lnTo>
                  <a:lnTo>
                    <a:pt x="2314" y="56"/>
                  </a:lnTo>
                  <a:lnTo>
                    <a:pt x="2126" y="36"/>
                  </a:lnTo>
                  <a:lnTo>
                    <a:pt x="1948" y="20"/>
                  </a:lnTo>
                  <a:lnTo>
                    <a:pt x="1776" y="10"/>
                  </a:lnTo>
                  <a:lnTo>
                    <a:pt x="1616" y="2"/>
                  </a:lnTo>
                  <a:lnTo>
                    <a:pt x="1462" y="0"/>
                  </a:lnTo>
                  <a:lnTo>
                    <a:pt x="1318" y="0"/>
                  </a:lnTo>
                  <a:lnTo>
                    <a:pt x="1182" y="4"/>
                  </a:lnTo>
                  <a:lnTo>
                    <a:pt x="1054" y="10"/>
                  </a:lnTo>
                  <a:lnTo>
                    <a:pt x="934" y="20"/>
                  </a:lnTo>
                  <a:lnTo>
                    <a:pt x="822" y="30"/>
                  </a:lnTo>
                  <a:lnTo>
                    <a:pt x="716" y="44"/>
                  </a:lnTo>
                  <a:lnTo>
                    <a:pt x="620" y="58"/>
                  </a:lnTo>
                  <a:lnTo>
                    <a:pt x="530" y="74"/>
                  </a:lnTo>
                  <a:lnTo>
                    <a:pt x="450" y="92"/>
                  </a:lnTo>
                  <a:lnTo>
                    <a:pt x="374" y="108"/>
                  </a:lnTo>
                  <a:lnTo>
                    <a:pt x="308" y="126"/>
                  </a:lnTo>
                  <a:lnTo>
                    <a:pt x="248" y="144"/>
                  </a:lnTo>
                  <a:lnTo>
                    <a:pt x="194" y="160"/>
                  </a:lnTo>
                  <a:lnTo>
                    <a:pt x="148" y="176"/>
                  </a:lnTo>
                  <a:lnTo>
                    <a:pt x="108" y="192"/>
                  </a:lnTo>
                  <a:lnTo>
                    <a:pt x="48" y="216"/>
                  </a:lnTo>
                  <a:lnTo>
                    <a:pt x="12" y="234"/>
                  </a:lnTo>
                  <a:lnTo>
                    <a:pt x="0" y="240"/>
                  </a:lnTo>
                  <a:lnTo>
                    <a:pt x="0" y="1192"/>
                  </a:lnTo>
                  <a:lnTo>
                    <a:pt x="8192" y="1192"/>
                  </a:lnTo>
                  <a:lnTo>
                    <a:pt x="8192" y="1192"/>
                  </a:lnTo>
                  <a:lnTo>
                    <a:pt x="8196" y="1186"/>
                  </a:lnTo>
                  <a:lnTo>
                    <a:pt x="8196" y="1186"/>
                  </a:lnTo>
                  <a:lnTo>
                    <a:pt x="8196" y="510"/>
                  </a:lnTo>
                  <a:lnTo>
                    <a:pt x="8196" y="510"/>
                  </a:lnTo>
                  <a:lnTo>
                    <a:pt x="8192" y="512"/>
                  </a:lnTo>
                  <a:lnTo>
                    <a:pt x="8192" y="512"/>
                  </a:lnTo>
                  <a:close/>
                </a:path>
              </a:pathLst>
            </a:custGeom>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2" name="Title 1"/>
          <p:cNvSpPr>
            <a:spLocks noGrp="1"/>
          </p:cNvSpPr>
          <p:nvPr>
            <p:ph type="ctrTitle"/>
          </p:nvPr>
        </p:nvSpPr>
        <p:spPr>
          <a:xfrm>
            <a:off x="685800" y="1600200"/>
            <a:ext cx="7772400" cy="1780108"/>
          </a:xfrm>
        </p:spPr>
        <p:txBody>
          <a:bodyPr anchor="b">
            <a:normAutofit/>
          </a:bodyPr>
          <a:lstStyle>
            <a:lvl1pPr>
              <a:defRPr sz="4400">
                <a:solidFill>
                  <a:srgbClr val="FFFFFF"/>
                </a:solidFill>
              </a:defRPr>
            </a:lvl1pPr>
          </a:lstStyle>
          <a:p>
            <a:r>
              <a:rPr lang="en-US" smtClean="0"/>
              <a:t>Click to edit Master title style</a:t>
            </a:r>
            <a:endParaRPr lang="en-US" dirty="0"/>
          </a:p>
        </p:txBody>
      </p:sp>
      <p:sp>
        <p:nvSpPr>
          <p:cNvPr id="3" name="Subtitle 2"/>
          <p:cNvSpPr>
            <a:spLocks noGrp="1"/>
          </p:cNvSpPr>
          <p:nvPr>
            <p:ph type="subTitle" idx="1"/>
          </p:nvPr>
        </p:nvSpPr>
        <p:spPr>
          <a:xfrm>
            <a:off x="1371600" y="3556001"/>
            <a:ext cx="6400800" cy="1473200"/>
          </a:xfrm>
        </p:spPr>
        <p:txBody>
          <a:bodyPr>
            <a:normAutofit/>
          </a:bodyPr>
          <a:lstStyle>
            <a:lvl1pPr marL="0" indent="0" algn="ctr">
              <a:buNone/>
              <a:defRPr sz="2000">
                <a:solidFill>
                  <a:srgbClr val="FFFFFF"/>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smtClean="0"/>
              <a:t>Click to edit Master subtitle style</a:t>
            </a:r>
            <a:endParaRPr lang="en-US" dirty="0"/>
          </a:p>
        </p:txBody>
      </p:sp>
      <p:sp>
        <p:nvSpPr>
          <p:cNvPr id="4" name="Date Placeholder 3"/>
          <p:cNvSpPr>
            <a:spLocks noGrp="1"/>
          </p:cNvSpPr>
          <p:nvPr>
            <p:ph type="dt" sz="half" idx="10"/>
          </p:nvPr>
        </p:nvSpPr>
        <p:spPr/>
        <p:txBody>
          <a:bodyPr/>
          <a:lstStyle/>
          <a:p>
            <a:fld id="{0079FFB4-0ECA-4D51-9559-5543E2CFE5A0}" type="datetimeFigureOut">
              <a:rPr lang="en-US" smtClean="0"/>
              <a:pPr/>
              <a:t>3/29/2012</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BA530C23-F285-4916-B172-7A6B56231849}" type="slidenum">
              <a:rPr lang="en-US" smtClean="0"/>
              <a:pPr/>
              <a:t>‹#›</a:t>
            </a:fld>
            <a:endParaRPr lang="en-US"/>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0079FFB4-0ECA-4D51-9559-5543E2CFE5A0}" type="datetimeFigureOut">
              <a:rPr lang="en-US" smtClean="0"/>
              <a:pPr/>
              <a:t>3/29/2012</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BA530C23-F285-4916-B172-7A6B56231849}" type="slidenum">
              <a:rPr lang="en-US" smtClean="0"/>
              <a:pPr/>
              <a:t>‹#›</a:t>
            </a:fld>
            <a:endParaRPr lang="en-US"/>
          </a:p>
        </p:txBody>
      </p:sp>
      <p:sp>
        <p:nvSpPr>
          <p:cNvPr id="7" name="Title 6"/>
          <p:cNvSpPr>
            <a:spLocks noGrp="1"/>
          </p:cNvSpPr>
          <p:nvPr>
            <p:ph type="title"/>
          </p:nvPr>
        </p:nvSpPr>
        <p:spPr/>
        <p:txBody>
          <a:bodyPr/>
          <a:lstStyle/>
          <a:p>
            <a:r>
              <a:rPr lang="en-US" smtClean="0"/>
              <a:t>Click to edit Master title style</a:t>
            </a:r>
            <a:endParaRPr lang="en-US"/>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14" name="Rounded Rectangle 13"/>
          <p:cNvSpPr/>
          <p:nvPr/>
        </p:nvSpPr>
        <p:spPr>
          <a:xfrm>
            <a:off x="228600" y="228600"/>
            <a:ext cx="8695944" cy="4736592"/>
          </a:xfrm>
          <a:prstGeom prst="roundRect">
            <a:avLst>
              <a:gd name="adj" fmla="val 1272"/>
            </a:avLst>
          </a:prstGeom>
          <a:gradFill>
            <a:gsLst>
              <a:gs pos="0">
                <a:schemeClr val="accent1">
                  <a:lumMod val="75000"/>
                </a:schemeClr>
              </a:gs>
              <a:gs pos="100000">
                <a:schemeClr val="accent1">
                  <a:lumMod val="60000"/>
                  <a:lumOff val="4000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Freeform 14"/>
          <p:cNvSpPr>
            <a:spLocks/>
          </p:cNvSpPr>
          <p:nvPr/>
        </p:nvSpPr>
        <p:spPr bwMode="hidden">
          <a:xfrm>
            <a:off x="6047438" y="4203592"/>
            <a:ext cx="2876429" cy="714026"/>
          </a:xfrm>
          <a:custGeom>
            <a:avLst/>
            <a:gdLst/>
            <a:ahLst/>
            <a:cxnLst>
              <a:cxn ang="0">
                <a:pos x="2700" y="0"/>
              </a:cxn>
              <a:cxn ang="0">
                <a:pos x="2700" y="0"/>
              </a:cxn>
              <a:cxn ang="0">
                <a:pos x="2586" y="18"/>
              </a:cxn>
              <a:cxn ang="0">
                <a:pos x="2470" y="38"/>
              </a:cxn>
              <a:cxn ang="0">
                <a:pos x="2352" y="60"/>
              </a:cxn>
              <a:cxn ang="0">
                <a:pos x="2230" y="82"/>
              </a:cxn>
              <a:cxn ang="0">
                <a:pos x="2106" y="108"/>
              </a:cxn>
              <a:cxn ang="0">
                <a:pos x="1978" y="134"/>
              </a:cxn>
              <a:cxn ang="0">
                <a:pos x="1848" y="164"/>
              </a:cxn>
              <a:cxn ang="0">
                <a:pos x="1714" y="194"/>
              </a:cxn>
              <a:cxn ang="0">
                <a:pos x="1714" y="194"/>
              </a:cxn>
              <a:cxn ang="0">
                <a:pos x="1472" y="252"/>
              </a:cxn>
              <a:cxn ang="0">
                <a:pos x="1236" y="304"/>
              </a:cxn>
              <a:cxn ang="0">
                <a:pos x="1010" y="352"/>
              </a:cxn>
              <a:cxn ang="0">
                <a:pos x="792" y="398"/>
              </a:cxn>
              <a:cxn ang="0">
                <a:pos x="584" y="438"/>
              </a:cxn>
              <a:cxn ang="0">
                <a:pos x="382" y="474"/>
              </a:cxn>
              <a:cxn ang="0">
                <a:pos x="188" y="508"/>
              </a:cxn>
              <a:cxn ang="0">
                <a:pos x="0" y="538"/>
              </a:cxn>
              <a:cxn ang="0">
                <a:pos x="0" y="538"/>
              </a:cxn>
              <a:cxn ang="0">
                <a:pos x="130" y="556"/>
              </a:cxn>
              <a:cxn ang="0">
                <a:pos x="254" y="572"/>
              </a:cxn>
              <a:cxn ang="0">
                <a:pos x="374" y="586"/>
              </a:cxn>
              <a:cxn ang="0">
                <a:pos x="492" y="598"/>
              </a:cxn>
              <a:cxn ang="0">
                <a:pos x="606" y="610"/>
              </a:cxn>
              <a:cxn ang="0">
                <a:pos x="716" y="618"/>
              </a:cxn>
              <a:cxn ang="0">
                <a:pos x="822" y="626"/>
              </a:cxn>
              <a:cxn ang="0">
                <a:pos x="926" y="632"/>
              </a:cxn>
              <a:cxn ang="0">
                <a:pos x="1028" y="636"/>
              </a:cxn>
              <a:cxn ang="0">
                <a:pos x="1126" y="638"/>
              </a:cxn>
              <a:cxn ang="0">
                <a:pos x="1220" y="640"/>
              </a:cxn>
              <a:cxn ang="0">
                <a:pos x="1312" y="640"/>
              </a:cxn>
              <a:cxn ang="0">
                <a:pos x="1402" y="638"/>
              </a:cxn>
              <a:cxn ang="0">
                <a:pos x="1490" y="636"/>
              </a:cxn>
              <a:cxn ang="0">
                <a:pos x="1574" y="632"/>
              </a:cxn>
              <a:cxn ang="0">
                <a:pos x="1656" y="626"/>
              </a:cxn>
              <a:cxn ang="0">
                <a:pos x="1734" y="620"/>
              </a:cxn>
              <a:cxn ang="0">
                <a:pos x="1812" y="612"/>
              </a:cxn>
              <a:cxn ang="0">
                <a:pos x="1886" y="602"/>
              </a:cxn>
              <a:cxn ang="0">
                <a:pos x="1960" y="592"/>
              </a:cxn>
              <a:cxn ang="0">
                <a:pos x="2030" y="580"/>
              </a:cxn>
              <a:cxn ang="0">
                <a:pos x="2100" y="568"/>
              </a:cxn>
              <a:cxn ang="0">
                <a:pos x="2166" y="554"/>
              </a:cxn>
              <a:cxn ang="0">
                <a:pos x="2232" y="540"/>
              </a:cxn>
              <a:cxn ang="0">
                <a:pos x="2296" y="524"/>
              </a:cxn>
              <a:cxn ang="0">
                <a:pos x="2358" y="508"/>
              </a:cxn>
              <a:cxn ang="0">
                <a:pos x="2418" y="490"/>
              </a:cxn>
              <a:cxn ang="0">
                <a:pos x="2478" y="472"/>
              </a:cxn>
              <a:cxn ang="0">
                <a:pos x="2592" y="432"/>
              </a:cxn>
              <a:cxn ang="0">
                <a:pos x="2702" y="390"/>
              </a:cxn>
              <a:cxn ang="0">
                <a:pos x="2702" y="390"/>
              </a:cxn>
              <a:cxn ang="0">
                <a:pos x="2706" y="388"/>
              </a:cxn>
              <a:cxn ang="0">
                <a:pos x="2706" y="388"/>
              </a:cxn>
              <a:cxn ang="0">
                <a:pos x="2706" y="0"/>
              </a:cxn>
              <a:cxn ang="0">
                <a:pos x="2706" y="0"/>
              </a:cxn>
              <a:cxn ang="0">
                <a:pos x="2700" y="0"/>
              </a:cxn>
              <a:cxn ang="0">
                <a:pos x="2700" y="0"/>
              </a:cxn>
            </a:cxnLst>
            <a:rect l="0" t="0" r="r" b="b"/>
            <a:pathLst>
              <a:path w="2706" h="640">
                <a:moveTo>
                  <a:pt x="2700" y="0"/>
                </a:moveTo>
                <a:lnTo>
                  <a:pt x="2700" y="0"/>
                </a:lnTo>
                <a:lnTo>
                  <a:pt x="2586" y="18"/>
                </a:lnTo>
                <a:lnTo>
                  <a:pt x="2470" y="38"/>
                </a:lnTo>
                <a:lnTo>
                  <a:pt x="2352" y="60"/>
                </a:lnTo>
                <a:lnTo>
                  <a:pt x="2230" y="82"/>
                </a:lnTo>
                <a:lnTo>
                  <a:pt x="2106" y="108"/>
                </a:lnTo>
                <a:lnTo>
                  <a:pt x="1978" y="134"/>
                </a:lnTo>
                <a:lnTo>
                  <a:pt x="1848" y="164"/>
                </a:lnTo>
                <a:lnTo>
                  <a:pt x="1714" y="194"/>
                </a:lnTo>
                <a:lnTo>
                  <a:pt x="1714" y="194"/>
                </a:lnTo>
                <a:lnTo>
                  <a:pt x="1472" y="252"/>
                </a:lnTo>
                <a:lnTo>
                  <a:pt x="1236" y="304"/>
                </a:lnTo>
                <a:lnTo>
                  <a:pt x="1010" y="352"/>
                </a:lnTo>
                <a:lnTo>
                  <a:pt x="792" y="398"/>
                </a:lnTo>
                <a:lnTo>
                  <a:pt x="584" y="438"/>
                </a:lnTo>
                <a:lnTo>
                  <a:pt x="382" y="474"/>
                </a:lnTo>
                <a:lnTo>
                  <a:pt x="188" y="508"/>
                </a:lnTo>
                <a:lnTo>
                  <a:pt x="0" y="538"/>
                </a:lnTo>
                <a:lnTo>
                  <a:pt x="0" y="538"/>
                </a:lnTo>
                <a:lnTo>
                  <a:pt x="130" y="556"/>
                </a:lnTo>
                <a:lnTo>
                  <a:pt x="254" y="572"/>
                </a:lnTo>
                <a:lnTo>
                  <a:pt x="374" y="586"/>
                </a:lnTo>
                <a:lnTo>
                  <a:pt x="492" y="598"/>
                </a:lnTo>
                <a:lnTo>
                  <a:pt x="606" y="610"/>
                </a:lnTo>
                <a:lnTo>
                  <a:pt x="716" y="618"/>
                </a:lnTo>
                <a:lnTo>
                  <a:pt x="822" y="626"/>
                </a:lnTo>
                <a:lnTo>
                  <a:pt x="926" y="632"/>
                </a:lnTo>
                <a:lnTo>
                  <a:pt x="1028" y="636"/>
                </a:lnTo>
                <a:lnTo>
                  <a:pt x="1126" y="638"/>
                </a:lnTo>
                <a:lnTo>
                  <a:pt x="1220" y="640"/>
                </a:lnTo>
                <a:lnTo>
                  <a:pt x="1312" y="640"/>
                </a:lnTo>
                <a:lnTo>
                  <a:pt x="1402" y="638"/>
                </a:lnTo>
                <a:lnTo>
                  <a:pt x="1490" y="636"/>
                </a:lnTo>
                <a:lnTo>
                  <a:pt x="1574" y="632"/>
                </a:lnTo>
                <a:lnTo>
                  <a:pt x="1656" y="626"/>
                </a:lnTo>
                <a:lnTo>
                  <a:pt x="1734" y="620"/>
                </a:lnTo>
                <a:lnTo>
                  <a:pt x="1812" y="612"/>
                </a:lnTo>
                <a:lnTo>
                  <a:pt x="1886" y="602"/>
                </a:lnTo>
                <a:lnTo>
                  <a:pt x="1960" y="592"/>
                </a:lnTo>
                <a:lnTo>
                  <a:pt x="2030" y="580"/>
                </a:lnTo>
                <a:lnTo>
                  <a:pt x="2100" y="568"/>
                </a:lnTo>
                <a:lnTo>
                  <a:pt x="2166" y="554"/>
                </a:lnTo>
                <a:lnTo>
                  <a:pt x="2232" y="540"/>
                </a:lnTo>
                <a:lnTo>
                  <a:pt x="2296" y="524"/>
                </a:lnTo>
                <a:lnTo>
                  <a:pt x="2358" y="508"/>
                </a:lnTo>
                <a:lnTo>
                  <a:pt x="2418" y="490"/>
                </a:lnTo>
                <a:lnTo>
                  <a:pt x="2478" y="472"/>
                </a:lnTo>
                <a:lnTo>
                  <a:pt x="2592" y="432"/>
                </a:lnTo>
                <a:lnTo>
                  <a:pt x="2702" y="390"/>
                </a:lnTo>
                <a:lnTo>
                  <a:pt x="2702" y="390"/>
                </a:lnTo>
                <a:lnTo>
                  <a:pt x="2706" y="388"/>
                </a:lnTo>
                <a:lnTo>
                  <a:pt x="2706" y="388"/>
                </a:lnTo>
                <a:lnTo>
                  <a:pt x="2706" y="0"/>
                </a:lnTo>
                <a:lnTo>
                  <a:pt x="2706" y="0"/>
                </a:lnTo>
                <a:lnTo>
                  <a:pt x="2700" y="0"/>
                </a:lnTo>
                <a:lnTo>
                  <a:pt x="2700" y="0"/>
                </a:lnTo>
                <a:close/>
              </a:path>
            </a:pathLst>
          </a:custGeom>
          <a:solidFill>
            <a:schemeClr val="bg2">
              <a:alpha val="29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 name="Freeform 18"/>
          <p:cNvSpPr>
            <a:spLocks/>
          </p:cNvSpPr>
          <p:nvPr/>
        </p:nvSpPr>
        <p:spPr bwMode="hidden">
          <a:xfrm>
            <a:off x="2619320" y="4075290"/>
            <a:ext cx="5544515" cy="850138"/>
          </a:xfrm>
          <a:custGeom>
            <a:avLst/>
            <a:gdLst/>
            <a:ahLst/>
            <a:cxnLst>
              <a:cxn ang="0">
                <a:pos x="5216" y="714"/>
              </a:cxn>
              <a:cxn ang="0">
                <a:pos x="4984" y="686"/>
              </a:cxn>
              <a:cxn ang="0">
                <a:pos x="4478" y="610"/>
              </a:cxn>
              <a:cxn ang="0">
                <a:pos x="3914" y="508"/>
              </a:cxn>
              <a:cxn ang="0">
                <a:pos x="3286" y="374"/>
              </a:cxn>
              <a:cxn ang="0">
                <a:pos x="2946" y="296"/>
              </a:cxn>
              <a:cxn ang="0">
                <a:pos x="2682" y="236"/>
              </a:cxn>
              <a:cxn ang="0">
                <a:pos x="2430" y="184"/>
              </a:cxn>
              <a:cxn ang="0">
                <a:pos x="2190" y="140"/>
              </a:cxn>
              <a:cxn ang="0">
                <a:pos x="1960" y="102"/>
              </a:cxn>
              <a:cxn ang="0">
                <a:pos x="1740" y="72"/>
              </a:cxn>
              <a:cxn ang="0">
                <a:pos x="1334" y="28"/>
              </a:cxn>
              <a:cxn ang="0">
                <a:pos x="970" y="4"/>
              </a:cxn>
              <a:cxn ang="0">
                <a:pos x="644" y="0"/>
              </a:cxn>
              <a:cxn ang="0">
                <a:pos x="358" y="10"/>
              </a:cxn>
              <a:cxn ang="0">
                <a:pos x="110" y="32"/>
              </a:cxn>
              <a:cxn ang="0">
                <a:pos x="0" y="48"/>
              </a:cxn>
              <a:cxn ang="0">
                <a:pos x="314" y="86"/>
              </a:cxn>
              <a:cxn ang="0">
                <a:pos x="652" y="140"/>
              </a:cxn>
              <a:cxn ang="0">
                <a:pos x="1014" y="210"/>
              </a:cxn>
              <a:cxn ang="0">
                <a:pos x="1402" y="296"/>
              </a:cxn>
              <a:cxn ang="0">
                <a:pos x="1756" y="378"/>
              </a:cxn>
              <a:cxn ang="0">
                <a:pos x="2408" y="516"/>
              </a:cxn>
              <a:cxn ang="0">
                <a:pos x="2708" y="572"/>
              </a:cxn>
              <a:cxn ang="0">
                <a:pos x="2992" y="620"/>
              </a:cxn>
              <a:cxn ang="0">
                <a:pos x="3260" y="662"/>
              </a:cxn>
              <a:cxn ang="0">
                <a:pos x="3512" y="694"/>
              </a:cxn>
              <a:cxn ang="0">
                <a:pos x="3750" y="722"/>
              </a:cxn>
              <a:cxn ang="0">
                <a:pos x="3974" y="740"/>
              </a:cxn>
              <a:cxn ang="0">
                <a:pos x="4184" y="754"/>
              </a:cxn>
              <a:cxn ang="0">
                <a:pos x="4384" y="762"/>
              </a:cxn>
              <a:cxn ang="0">
                <a:pos x="4570" y="762"/>
              </a:cxn>
              <a:cxn ang="0">
                <a:pos x="4746" y="758"/>
              </a:cxn>
              <a:cxn ang="0">
                <a:pos x="4912" y="748"/>
              </a:cxn>
              <a:cxn ang="0">
                <a:pos x="5068" y="732"/>
              </a:cxn>
              <a:cxn ang="0">
                <a:pos x="5216" y="714"/>
              </a:cxn>
            </a:cxnLst>
            <a:rect l="0" t="0" r="r" b="b"/>
            <a:pathLst>
              <a:path w="5216" h="762">
                <a:moveTo>
                  <a:pt x="5216" y="714"/>
                </a:moveTo>
                <a:lnTo>
                  <a:pt x="5216" y="714"/>
                </a:lnTo>
                <a:lnTo>
                  <a:pt x="5102" y="700"/>
                </a:lnTo>
                <a:lnTo>
                  <a:pt x="4984" y="686"/>
                </a:lnTo>
                <a:lnTo>
                  <a:pt x="4738" y="652"/>
                </a:lnTo>
                <a:lnTo>
                  <a:pt x="4478" y="610"/>
                </a:lnTo>
                <a:lnTo>
                  <a:pt x="4204" y="564"/>
                </a:lnTo>
                <a:lnTo>
                  <a:pt x="3914" y="508"/>
                </a:lnTo>
                <a:lnTo>
                  <a:pt x="3608" y="446"/>
                </a:lnTo>
                <a:lnTo>
                  <a:pt x="3286" y="374"/>
                </a:lnTo>
                <a:lnTo>
                  <a:pt x="2946" y="296"/>
                </a:lnTo>
                <a:lnTo>
                  <a:pt x="2946" y="296"/>
                </a:lnTo>
                <a:lnTo>
                  <a:pt x="2812" y="266"/>
                </a:lnTo>
                <a:lnTo>
                  <a:pt x="2682" y="236"/>
                </a:lnTo>
                <a:lnTo>
                  <a:pt x="2556" y="210"/>
                </a:lnTo>
                <a:lnTo>
                  <a:pt x="2430" y="184"/>
                </a:lnTo>
                <a:lnTo>
                  <a:pt x="2308" y="162"/>
                </a:lnTo>
                <a:lnTo>
                  <a:pt x="2190" y="140"/>
                </a:lnTo>
                <a:lnTo>
                  <a:pt x="2074" y="120"/>
                </a:lnTo>
                <a:lnTo>
                  <a:pt x="1960" y="102"/>
                </a:lnTo>
                <a:lnTo>
                  <a:pt x="1850" y="86"/>
                </a:lnTo>
                <a:lnTo>
                  <a:pt x="1740" y="72"/>
                </a:lnTo>
                <a:lnTo>
                  <a:pt x="1532" y="46"/>
                </a:lnTo>
                <a:lnTo>
                  <a:pt x="1334" y="28"/>
                </a:lnTo>
                <a:lnTo>
                  <a:pt x="1148" y="14"/>
                </a:lnTo>
                <a:lnTo>
                  <a:pt x="970" y="4"/>
                </a:lnTo>
                <a:lnTo>
                  <a:pt x="802" y="0"/>
                </a:lnTo>
                <a:lnTo>
                  <a:pt x="644" y="0"/>
                </a:lnTo>
                <a:lnTo>
                  <a:pt x="496" y="4"/>
                </a:lnTo>
                <a:lnTo>
                  <a:pt x="358" y="10"/>
                </a:lnTo>
                <a:lnTo>
                  <a:pt x="230" y="20"/>
                </a:lnTo>
                <a:lnTo>
                  <a:pt x="110" y="32"/>
                </a:lnTo>
                <a:lnTo>
                  <a:pt x="0" y="48"/>
                </a:lnTo>
                <a:lnTo>
                  <a:pt x="0" y="48"/>
                </a:lnTo>
                <a:lnTo>
                  <a:pt x="154" y="66"/>
                </a:lnTo>
                <a:lnTo>
                  <a:pt x="314" y="86"/>
                </a:lnTo>
                <a:lnTo>
                  <a:pt x="480" y="112"/>
                </a:lnTo>
                <a:lnTo>
                  <a:pt x="652" y="140"/>
                </a:lnTo>
                <a:lnTo>
                  <a:pt x="830" y="174"/>
                </a:lnTo>
                <a:lnTo>
                  <a:pt x="1014" y="210"/>
                </a:lnTo>
                <a:lnTo>
                  <a:pt x="1206" y="250"/>
                </a:lnTo>
                <a:lnTo>
                  <a:pt x="1402" y="296"/>
                </a:lnTo>
                <a:lnTo>
                  <a:pt x="1402" y="296"/>
                </a:lnTo>
                <a:lnTo>
                  <a:pt x="1756" y="378"/>
                </a:lnTo>
                <a:lnTo>
                  <a:pt x="2092" y="450"/>
                </a:lnTo>
                <a:lnTo>
                  <a:pt x="2408" y="516"/>
                </a:lnTo>
                <a:lnTo>
                  <a:pt x="2562" y="544"/>
                </a:lnTo>
                <a:lnTo>
                  <a:pt x="2708" y="572"/>
                </a:lnTo>
                <a:lnTo>
                  <a:pt x="2852" y="598"/>
                </a:lnTo>
                <a:lnTo>
                  <a:pt x="2992" y="620"/>
                </a:lnTo>
                <a:lnTo>
                  <a:pt x="3128" y="642"/>
                </a:lnTo>
                <a:lnTo>
                  <a:pt x="3260" y="662"/>
                </a:lnTo>
                <a:lnTo>
                  <a:pt x="3388" y="678"/>
                </a:lnTo>
                <a:lnTo>
                  <a:pt x="3512" y="694"/>
                </a:lnTo>
                <a:lnTo>
                  <a:pt x="3632" y="708"/>
                </a:lnTo>
                <a:lnTo>
                  <a:pt x="3750" y="722"/>
                </a:lnTo>
                <a:lnTo>
                  <a:pt x="3864" y="732"/>
                </a:lnTo>
                <a:lnTo>
                  <a:pt x="3974" y="740"/>
                </a:lnTo>
                <a:lnTo>
                  <a:pt x="4080" y="748"/>
                </a:lnTo>
                <a:lnTo>
                  <a:pt x="4184" y="754"/>
                </a:lnTo>
                <a:lnTo>
                  <a:pt x="4286" y="758"/>
                </a:lnTo>
                <a:lnTo>
                  <a:pt x="4384" y="762"/>
                </a:lnTo>
                <a:lnTo>
                  <a:pt x="4478" y="762"/>
                </a:lnTo>
                <a:lnTo>
                  <a:pt x="4570" y="762"/>
                </a:lnTo>
                <a:lnTo>
                  <a:pt x="4660" y="760"/>
                </a:lnTo>
                <a:lnTo>
                  <a:pt x="4746" y="758"/>
                </a:lnTo>
                <a:lnTo>
                  <a:pt x="4830" y="754"/>
                </a:lnTo>
                <a:lnTo>
                  <a:pt x="4912" y="748"/>
                </a:lnTo>
                <a:lnTo>
                  <a:pt x="4992" y="740"/>
                </a:lnTo>
                <a:lnTo>
                  <a:pt x="5068" y="732"/>
                </a:lnTo>
                <a:lnTo>
                  <a:pt x="5144" y="724"/>
                </a:lnTo>
                <a:lnTo>
                  <a:pt x="5216" y="714"/>
                </a:lnTo>
                <a:lnTo>
                  <a:pt x="5216" y="714"/>
                </a:lnTo>
                <a:close/>
              </a:path>
            </a:pathLst>
          </a:custGeom>
          <a:solidFill>
            <a:schemeClr val="bg2">
              <a:alpha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 name="Freeform 22"/>
          <p:cNvSpPr>
            <a:spLocks/>
          </p:cNvSpPr>
          <p:nvPr/>
        </p:nvSpPr>
        <p:spPr bwMode="hidden">
          <a:xfrm>
            <a:off x="2828728" y="4087562"/>
            <a:ext cx="5467980" cy="774272"/>
          </a:xfrm>
          <a:custGeom>
            <a:avLst/>
            <a:gdLst/>
            <a:ahLst/>
            <a:cxnLst>
              <a:cxn ang="0">
                <a:pos x="0" y="70"/>
              </a:cxn>
              <a:cxn ang="0">
                <a:pos x="0" y="70"/>
              </a:cxn>
              <a:cxn ang="0">
                <a:pos x="18" y="66"/>
              </a:cxn>
              <a:cxn ang="0">
                <a:pos x="72" y="56"/>
              </a:cxn>
              <a:cxn ang="0">
                <a:pos x="164" y="42"/>
              </a:cxn>
              <a:cxn ang="0">
                <a:pos x="224" y="34"/>
              </a:cxn>
              <a:cxn ang="0">
                <a:pos x="294" y="26"/>
              </a:cxn>
              <a:cxn ang="0">
                <a:pos x="372" y="20"/>
              </a:cxn>
              <a:cxn ang="0">
                <a:pos x="462" y="14"/>
              </a:cxn>
              <a:cxn ang="0">
                <a:pos x="560" y="8"/>
              </a:cxn>
              <a:cxn ang="0">
                <a:pos x="670" y="4"/>
              </a:cxn>
              <a:cxn ang="0">
                <a:pos x="790" y="2"/>
              </a:cxn>
              <a:cxn ang="0">
                <a:pos x="920" y="0"/>
              </a:cxn>
              <a:cxn ang="0">
                <a:pos x="1060" y="2"/>
              </a:cxn>
              <a:cxn ang="0">
                <a:pos x="1210" y="6"/>
              </a:cxn>
              <a:cxn ang="0">
                <a:pos x="1372" y="14"/>
              </a:cxn>
              <a:cxn ang="0">
                <a:pos x="1544" y="24"/>
              </a:cxn>
              <a:cxn ang="0">
                <a:pos x="1726" y="40"/>
              </a:cxn>
              <a:cxn ang="0">
                <a:pos x="1920" y="58"/>
              </a:cxn>
              <a:cxn ang="0">
                <a:pos x="2126" y="80"/>
              </a:cxn>
              <a:cxn ang="0">
                <a:pos x="2342" y="106"/>
              </a:cxn>
              <a:cxn ang="0">
                <a:pos x="2570" y="138"/>
              </a:cxn>
              <a:cxn ang="0">
                <a:pos x="2808" y="174"/>
              </a:cxn>
              <a:cxn ang="0">
                <a:pos x="3058" y="216"/>
              </a:cxn>
              <a:cxn ang="0">
                <a:pos x="3320" y="266"/>
              </a:cxn>
              <a:cxn ang="0">
                <a:pos x="3594" y="320"/>
              </a:cxn>
              <a:cxn ang="0">
                <a:pos x="3880" y="380"/>
              </a:cxn>
              <a:cxn ang="0">
                <a:pos x="4178" y="448"/>
              </a:cxn>
              <a:cxn ang="0">
                <a:pos x="4488" y="522"/>
              </a:cxn>
              <a:cxn ang="0">
                <a:pos x="4810" y="604"/>
              </a:cxn>
              <a:cxn ang="0">
                <a:pos x="5144" y="694"/>
              </a:cxn>
            </a:cxnLst>
            <a:rect l="0" t="0" r="r" b="b"/>
            <a:pathLst>
              <a:path w="5144" h="694">
                <a:moveTo>
                  <a:pt x="0" y="70"/>
                </a:moveTo>
                <a:lnTo>
                  <a:pt x="0" y="70"/>
                </a:lnTo>
                <a:lnTo>
                  <a:pt x="18" y="66"/>
                </a:lnTo>
                <a:lnTo>
                  <a:pt x="72" y="56"/>
                </a:lnTo>
                <a:lnTo>
                  <a:pt x="164" y="42"/>
                </a:lnTo>
                <a:lnTo>
                  <a:pt x="224" y="34"/>
                </a:lnTo>
                <a:lnTo>
                  <a:pt x="294" y="26"/>
                </a:lnTo>
                <a:lnTo>
                  <a:pt x="372" y="20"/>
                </a:lnTo>
                <a:lnTo>
                  <a:pt x="462" y="14"/>
                </a:lnTo>
                <a:lnTo>
                  <a:pt x="560" y="8"/>
                </a:lnTo>
                <a:lnTo>
                  <a:pt x="670" y="4"/>
                </a:lnTo>
                <a:lnTo>
                  <a:pt x="790" y="2"/>
                </a:lnTo>
                <a:lnTo>
                  <a:pt x="920" y="0"/>
                </a:lnTo>
                <a:lnTo>
                  <a:pt x="1060" y="2"/>
                </a:lnTo>
                <a:lnTo>
                  <a:pt x="1210" y="6"/>
                </a:lnTo>
                <a:lnTo>
                  <a:pt x="1372" y="14"/>
                </a:lnTo>
                <a:lnTo>
                  <a:pt x="1544" y="24"/>
                </a:lnTo>
                <a:lnTo>
                  <a:pt x="1726" y="40"/>
                </a:lnTo>
                <a:lnTo>
                  <a:pt x="1920" y="58"/>
                </a:lnTo>
                <a:lnTo>
                  <a:pt x="2126" y="80"/>
                </a:lnTo>
                <a:lnTo>
                  <a:pt x="2342" y="106"/>
                </a:lnTo>
                <a:lnTo>
                  <a:pt x="2570" y="138"/>
                </a:lnTo>
                <a:lnTo>
                  <a:pt x="2808" y="174"/>
                </a:lnTo>
                <a:lnTo>
                  <a:pt x="3058" y="216"/>
                </a:lnTo>
                <a:lnTo>
                  <a:pt x="3320" y="266"/>
                </a:lnTo>
                <a:lnTo>
                  <a:pt x="3594" y="320"/>
                </a:lnTo>
                <a:lnTo>
                  <a:pt x="3880" y="380"/>
                </a:lnTo>
                <a:lnTo>
                  <a:pt x="4178" y="448"/>
                </a:lnTo>
                <a:lnTo>
                  <a:pt x="4488" y="522"/>
                </a:lnTo>
                <a:lnTo>
                  <a:pt x="4810" y="604"/>
                </a:lnTo>
                <a:lnTo>
                  <a:pt x="5144" y="694"/>
                </a:lnTo>
              </a:path>
            </a:pathLst>
          </a:custGeom>
          <a:noFill/>
          <a:ln w="12">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 name="Freeform 26"/>
          <p:cNvSpPr>
            <a:spLocks/>
          </p:cNvSpPr>
          <p:nvPr/>
        </p:nvSpPr>
        <p:spPr bwMode="hidden">
          <a:xfrm>
            <a:off x="5609489" y="4074174"/>
            <a:ext cx="3308000" cy="651549"/>
          </a:xfrm>
          <a:custGeom>
            <a:avLst/>
            <a:gdLst/>
            <a:ahLst/>
            <a:cxnLst>
              <a:cxn ang="0">
                <a:pos x="0" y="584"/>
              </a:cxn>
              <a:cxn ang="0">
                <a:pos x="0" y="584"/>
              </a:cxn>
              <a:cxn ang="0">
                <a:pos x="90" y="560"/>
              </a:cxn>
              <a:cxn ang="0">
                <a:pos x="336" y="498"/>
              </a:cxn>
              <a:cxn ang="0">
                <a:pos x="506" y="456"/>
              </a:cxn>
              <a:cxn ang="0">
                <a:pos x="702" y="410"/>
              </a:cxn>
              <a:cxn ang="0">
                <a:pos x="920" y="360"/>
              </a:cxn>
              <a:cxn ang="0">
                <a:pos x="1154" y="306"/>
              </a:cxn>
              <a:cxn ang="0">
                <a:pos x="1402" y="254"/>
              </a:cxn>
              <a:cxn ang="0">
                <a:pos x="1656" y="202"/>
              </a:cxn>
              <a:cxn ang="0">
                <a:pos x="1916" y="154"/>
              </a:cxn>
              <a:cxn ang="0">
                <a:pos x="2174" y="108"/>
              </a:cxn>
              <a:cxn ang="0">
                <a:pos x="2302" y="88"/>
              </a:cxn>
              <a:cxn ang="0">
                <a:pos x="2426" y="68"/>
              </a:cxn>
              <a:cxn ang="0">
                <a:pos x="2550" y="52"/>
              </a:cxn>
              <a:cxn ang="0">
                <a:pos x="2670" y="36"/>
              </a:cxn>
              <a:cxn ang="0">
                <a:pos x="2788" y="24"/>
              </a:cxn>
              <a:cxn ang="0">
                <a:pos x="2900" y="14"/>
              </a:cxn>
              <a:cxn ang="0">
                <a:pos x="3008" y="6"/>
              </a:cxn>
              <a:cxn ang="0">
                <a:pos x="3112" y="0"/>
              </a:cxn>
            </a:cxnLst>
            <a:rect l="0" t="0" r="r" b="b"/>
            <a:pathLst>
              <a:path w="3112" h="584">
                <a:moveTo>
                  <a:pt x="0" y="584"/>
                </a:moveTo>
                <a:lnTo>
                  <a:pt x="0" y="584"/>
                </a:lnTo>
                <a:lnTo>
                  <a:pt x="90" y="560"/>
                </a:lnTo>
                <a:lnTo>
                  <a:pt x="336" y="498"/>
                </a:lnTo>
                <a:lnTo>
                  <a:pt x="506" y="456"/>
                </a:lnTo>
                <a:lnTo>
                  <a:pt x="702" y="410"/>
                </a:lnTo>
                <a:lnTo>
                  <a:pt x="920" y="360"/>
                </a:lnTo>
                <a:lnTo>
                  <a:pt x="1154" y="306"/>
                </a:lnTo>
                <a:lnTo>
                  <a:pt x="1402" y="254"/>
                </a:lnTo>
                <a:lnTo>
                  <a:pt x="1656" y="202"/>
                </a:lnTo>
                <a:lnTo>
                  <a:pt x="1916" y="154"/>
                </a:lnTo>
                <a:lnTo>
                  <a:pt x="2174" y="108"/>
                </a:lnTo>
                <a:lnTo>
                  <a:pt x="2302" y="88"/>
                </a:lnTo>
                <a:lnTo>
                  <a:pt x="2426" y="68"/>
                </a:lnTo>
                <a:lnTo>
                  <a:pt x="2550" y="52"/>
                </a:lnTo>
                <a:lnTo>
                  <a:pt x="2670" y="36"/>
                </a:lnTo>
                <a:lnTo>
                  <a:pt x="2788" y="24"/>
                </a:lnTo>
                <a:lnTo>
                  <a:pt x="2900" y="14"/>
                </a:lnTo>
                <a:lnTo>
                  <a:pt x="3008" y="6"/>
                </a:lnTo>
                <a:lnTo>
                  <a:pt x="3112" y="0"/>
                </a:lnTo>
              </a:path>
            </a:pathLst>
          </a:custGeom>
          <a:noFill/>
          <a:ln w="12">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useBgFill="1">
        <p:nvSpPr>
          <p:cNvPr id="13" name="Freeform 10"/>
          <p:cNvSpPr>
            <a:spLocks/>
          </p:cNvSpPr>
          <p:nvPr/>
        </p:nvSpPr>
        <p:spPr bwMode="hidden">
          <a:xfrm>
            <a:off x="211665" y="4058555"/>
            <a:ext cx="8723376" cy="1329874"/>
          </a:xfrm>
          <a:custGeom>
            <a:avLst/>
            <a:gdLst/>
            <a:ahLst/>
            <a:cxnLst>
              <a:cxn ang="0">
                <a:pos x="8192" y="512"/>
              </a:cxn>
              <a:cxn ang="0">
                <a:pos x="8040" y="570"/>
              </a:cxn>
              <a:cxn ang="0">
                <a:pos x="7878" y="620"/>
              </a:cxn>
              <a:cxn ang="0">
                <a:pos x="7706" y="666"/>
              </a:cxn>
              <a:cxn ang="0">
                <a:pos x="7522" y="702"/>
              </a:cxn>
              <a:cxn ang="0">
                <a:pos x="7322" y="730"/>
              </a:cxn>
              <a:cxn ang="0">
                <a:pos x="7106" y="750"/>
              </a:cxn>
              <a:cxn ang="0">
                <a:pos x="6872" y="762"/>
              </a:cxn>
              <a:cxn ang="0">
                <a:pos x="6618" y="760"/>
              </a:cxn>
              <a:cxn ang="0">
                <a:pos x="6342" y="750"/>
              </a:cxn>
              <a:cxn ang="0">
                <a:pos x="6042" y="726"/>
              </a:cxn>
              <a:cxn ang="0">
                <a:pos x="5716" y="690"/>
              </a:cxn>
              <a:cxn ang="0">
                <a:pos x="5364" y="642"/>
              </a:cxn>
              <a:cxn ang="0">
                <a:pos x="4982" y="578"/>
              </a:cxn>
              <a:cxn ang="0">
                <a:pos x="4568" y="500"/>
              </a:cxn>
              <a:cxn ang="0">
                <a:pos x="4122" y="406"/>
              </a:cxn>
              <a:cxn ang="0">
                <a:pos x="3640" y="296"/>
              </a:cxn>
              <a:cxn ang="0">
                <a:pos x="3396" y="240"/>
              </a:cxn>
              <a:cxn ang="0">
                <a:pos x="2934" y="148"/>
              </a:cxn>
              <a:cxn ang="0">
                <a:pos x="2512" y="82"/>
              </a:cxn>
              <a:cxn ang="0">
                <a:pos x="2126" y="36"/>
              </a:cxn>
              <a:cxn ang="0">
                <a:pos x="1776" y="10"/>
              </a:cxn>
              <a:cxn ang="0">
                <a:pos x="1462" y="0"/>
              </a:cxn>
              <a:cxn ang="0">
                <a:pos x="1182" y="4"/>
              </a:cxn>
              <a:cxn ang="0">
                <a:pos x="934" y="20"/>
              </a:cxn>
              <a:cxn ang="0">
                <a:pos x="716" y="44"/>
              </a:cxn>
              <a:cxn ang="0">
                <a:pos x="530" y="74"/>
              </a:cxn>
              <a:cxn ang="0">
                <a:pos x="374" y="108"/>
              </a:cxn>
              <a:cxn ang="0">
                <a:pos x="248" y="144"/>
              </a:cxn>
              <a:cxn ang="0">
                <a:pos x="148" y="176"/>
              </a:cxn>
              <a:cxn ang="0">
                <a:pos x="48" y="216"/>
              </a:cxn>
              <a:cxn ang="0">
                <a:pos x="0" y="240"/>
              </a:cxn>
              <a:cxn ang="0">
                <a:pos x="8192" y="1192"/>
              </a:cxn>
              <a:cxn ang="0">
                <a:pos x="8196" y="1186"/>
              </a:cxn>
              <a:cxn ang="0">
                <a:pos x="8196" y="510"/>
              </a:cxn>
              <a:cxn ang="0">
                <a:pos x="8192" y="512"/>
              </a:cxn>
            </a:cxnLst>
            <a:rect l="0" t="0" r="r" b="b"/>
            <a:pathLst>
              <a:path w="8196" h="1192">
                <a:moveTo>
                  <a:pt x="8192" y="512"/>
                </a:moveTo>
                <a:lnTo>
                  <a:pt x="8192" y="512"/>
                </a:lnTo>
                <a:lnTo>
                  <a:pt x="8116" y="542"/>
                </a:lnTo>
                <a:lnTo>
                  <a:pt x="8040" y="570"/>
                </a:lnTo>
                <a:lnTo>
                  <a:pt x="7960" y="596"/>
                </a:lnTo>
                <a:lnTo>
                  <a:pt x="7878" y="620"/>
                </a:lnTo>
                <a:lnTo>
                  <a:pt x="7794" y="644"/>
                </a:lnTo>
                <a:lnTo>
                  <a:pt x="7706" y="666"/>
                </a:lnTo>
                <a:lnTo>
                  <a:pt x="7616" y="684"/>
                </a:lnTo>
                <a:lnTo>
                  <a:pt x="7522" y="702"/>
                </a:lnTo>
                <a:lnTo>
                  <a:pt x="7424" y="718"/>
                </a:lnTo>
                <a:lnTo>
                  <a:pt x="7322" y="730"/>
                </a:lnTo>
                <a:lnTo>
                  <a:pt x="7216" y="742"/>
                </a:lnTo>
                <a:lnTo>
                  <a:pt x="7106" y="750"/>
                </a:lnTo>
                <a:lnTo>
                  <a:pt x="6992" y="758"/>
                </a:lnTo>
                <a:lnTo>
                  <a:pt x="6872" y="762"/>
                </a:lnTo>
                <a:lnTo>
                  <a:pt x="6748" y="762"/>
                </a:lnTo>
                <a:lnTo>
                  <a:pt x="6618" y="760"/>
                </a:lnTo>
                <a:lnTo>
                  <a:pt x="6482" y="756"/>
                </a:lnTo>
                <a:lnTo>
                  <a:pt x="6342" y="750"/>
                </a:lnTo>
                <a:lnTo>
                  <a:pt x="6196" y="740"/>
                </a:lnTo>
                <a:lnTo>
                  <a:pt x="6042" y="726"/>
                </a:lnTo>
                <a:lnTo>
                  <a:pt x="5882" y="710"/>
                </a:lnTo>
                <a:lnTo>
                  <a:pt x="5716" y="690"/>
                </a:lnTo>
                <a:lnTo>
                  <a:pt x="5544" y="668"/>
                </a:lnTo>
                <a:lnTo>
                  <a:pt x="5364" y="642"/>
                </a:lnTo>
                <a:lnTo>
                  <a:pt x="5176" y="612"/>
                </a:lnTo>
                <a:lnTo>
                  <a:pt x="4982" y="578"/>
                </a:lnTo>
                <a:lnTo>
                  <a:pt x="4778" y="540"/>
                </a:lnTo>
                <a:lnTo>
                  <a:pt x="4568" y="500"/>
                </a:lnTo>
                <a:lnTo>
                  <a:pt x="4348" y="454"/>
                </a:lnTo>
                <a:lnTo>
                  <a:pt x="4122" y="406"/>
                </a:lnTo>
                <a:lnTo>
                  <a:pt x="3886" y="354"/>
                </a:lnTo>
                <a:lnTo>
                  <a:pt x="3640" y="296"/>
                </a:lnTo>
                <a:lnTo>
                  <a:pt x="3640" y="296"/>
                </a:lnTo>
                <a:lnTo>
                  <a:pt x="3396" y="240"/>
                </a:lnTo>
                <a:lnTo>
                  <a:pt x="3160" y="192"/>
                </a:lnTo>
                <a:lnTo>
                  <a:pt x="2934" y="148"/>
                </a:lnTo>
                <a:lnTo>
                  <a:pt x="2718" y="112"/>
                </a:lnTo>
                <a:lnTo>
                  <a:pt x="2512" y="82"/>
                </a:lnTo>
                <a:lnTo>
                  <a:pt x="2314" y="56"/>
                </a:lnTo>
                <a:lnTo>
                  <a:pt x="2126" y="36"/>
                </a:lnTo>
                <a:lnTo>
                  <a:pt x="1948" y="20"/>
                </a:lnTo>
                <a:lnTo>
                  <a:pt x="1776" y="10"/>
                </a:lnTo>
                <a:lnTo>
                  <a:pt x="1616" y="2"/>
                </a:lnTo>
                <a:lnTo>
                  <a:pt x="1462" y="0"/>
                </a:lnTo>
                <a:lnTo>
                  <a:pt x="1318" y="0"/>
                </a:lnTo>
                <a:lnTo>
                  <a:pt x="1182" y="4"/>
                </a:lnTo>
                <a:lnTo>
                  <a:pt x="1054" y="10"/>
                </a:lnTo>
                <a:lnTo>
                  <a:pt x="934" y="20"/>
                </a:lnTo>
                <a:lnTo>
                  <a:pt x="822" y="30"/>
                </a:lnTo>
                <a:lnTo>
                  <a:pt x="716" y="44"/>
                </a:lnTo>
                <a:lnTo>
                  <a:pt x="620" y="58"/>
                </a:lnTo>
                <a:lnTo>
                  <a:pt x="530" y="74"/>
                </a:lnTo>
                <a:lnTo>
                  <a:pt x="450" y="92"/>
                </a:lnTo>
                <a:lnTo>
                  <a:pt x="374" y="108"/>
                </a:lnTo>
                <a:lnTo>
                  <a:pt x="308" y="126"/>
                </a:lnTo>
                <a:lnTo>
                  <a:pt x="248" y="144"/>
                </a:lnTo>
                <a:lnTo>
                  <a:pt x="194" y="160"/>
                </a:lnTo>
                <a:lnTo>
                  <a:pt x="148" y="176"/>
                </a:lnTo>
                <a:lnTo>
                  <a:pt x="108" y="192"/>
                </a:lnTo>
                <a:lnTo>
                  <a:pt x="48" y="216"/>
                </a:lnTo>
                <a:lnTo>
                  <a:pt x="12" y="234"/>
                </a:lnTo>
                <a:lnTo>
                  <a:pt x="0" y="240"/>
                </a:lnTo>
                <a:lnTo>
                  <a:pt x="0" y="1192"/>
                </a:lnTo>
                <a:lnTo>
                  <a:pt x="8192" y="1192"/>
                </a:lnTo>
                <a:lnTo>
                  <a:pt x="8192" y="1192"/>
                </a:lnTo>
                <a:lnTo>
                  <a:pt x="8196" y="1186"/>
                </a:lnTo>
                <a:lnTo>
                  <a:pt x="8196" y="1186"/>
                </a:lnTo>
                <a:lnTo>
                  <a:pt x="8196" y="510"/>
                </a:lnTo>
                <a:lnTo>
                  <a:pt x="8196" y="510"/>
                </a:lnTo>
                <a:lnTo>
                  <a:pt x="8192" y="512"/>
                </a:lnTo>
                <a:lnTo>
                  <a:pt x="8192" y="512"/>
                </a:lnTo>
                <a:close/>
              </a:path>
            </a:pathLst>
          </a:custGeom>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 name="Title 1"/>
          <p:cNvSpPr>
            <a:spLocks noGrp="1"/>
          </p:cNvSpPr>
          <p:nvPr>
            <p:ph type="title"/>
          </p:nvPr>
        </p:nvSpPr>
        <p:spPr>
          <a:xfrm>
            <a:off x="690032" y="2463560"/>
            <a:ext cx="7772400" cy="1524000"/>
          </a:xfrm>
        </p:spPr>
        <p:txBody>
          <a:bodyPr anchor="t">
            <a:normAutofit/>
          </a:bodyPr>
          <a:lstStyle>
            <a:lvl1pPr algn="ctr">
              <a:defRPr sz="4400" b="0" cap="none"/>
            </a:lvl1pPr>
          </a:lstStyle>
          <a:p>
            <a:r>
              <a:rPr lang="en-US" smtClean="0"/>
              <a:t>Click to edit Master title style</a:t>
            </a:r>
            <a:endParaRPr lang="en-US" dirty="0"/>
          </a:p>
        </p:txBody>
      </p:sp>
      <p:sp>
        <p:nvSpPr>
          <p:cNvPr id="3" name="Text Placeholder 2"/>
          <p:cNvSpPr>
            <a:spLocks noGrp="1"/>
          </p:cNvSpPr>
          <p:nvPr>
            <p:ph type="body" idx="1"/>
          </p:nvPr>
        </p:nvSpPr>
        <p:spPr>
          <a:xfrm>
            <a:off x="1367365" y="1437448"/>
            <a:ext cx="6417734" cy="939801"/>
          </a:xfrm>
        </p:spPr>
        <p:txBody>
          <a:bodyPr anchor="b">
            <a:normAutofit/>
          </a:bodyPr>
          <a:lstStyle>
            <a:lvl1pPr marL="0" indent="0" algn="ctr">
              <a:buNone/>
              <a:defRPr sz="2000">
                <a:solidFill>
                  <a:srgbClr val="FFFFFF"/>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p>
            <a:fld id="{0079FFB4-0ECA-4D51-9559-5543E2CFE5A0}" type="datetimeFigureOut">
              <a:rPr lang="en-US" smtClean="0"/>
              <a:pPr/>
              <a:t>3/29/2012</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BA530C23-F285-4916-B172-7A6B56231849}" type="slidenum">
              <a:rPr lang="en-US" smtClean="0"/>
              <a:pPr/>
              <a:t>‹#›</a:t>
            </a:fld>
            <a:endParaRPr lang="en-US"/>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5" name="Date Placeholder 4"/>
          <p:cNvSpPr>
            <a:spLocks noGrp="1"/>
          </p:cNvSpPr>
          <p:nvPr>
            <p:ph type="dt" sz="half" idx="10"/>
          </p:nvPr>
        </p:nvSpPr>
        <p:spPr/>
        <p:txBody>
          <a:bodyPr/>
          <a:lstStyle/>
          <a:p>
            <a:fld id="{0079FFB4-0ECA-4D51-9559-5543E2CFE5A0}" type="datetimeFigureOut">
              <a:rPr lang="en-US" smtClean="0"/>
              <a:pPr/>
              <a:t>3/29/2012</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BA530C23-F285-4916-B172-7A6B56231849}" type="slidenum">
              <a:rPr lang="en-US" smtClean="0"/>
              <a:pPr/>
              <a:t>‹#›</a:t>
            </a:fld>
            <a:endParaRPr lang="en-US"/>
          </a:p>
        </p:txBody>
      </p:sp>
      <p:sp>
        <p:nvSpPr>
          <p:cNvPr id="9" name="Content Placeholder 8"/>
          <p:cNvSpPr>
            <a:spLocks noGrp="1"/>
          </p:cNvSpPr>
          <p:nvPr>
            <p:ph sz="quarter" idx="13"/>
          </p:nvPr>
        </p:nvSpPr>
        <p:spPr>
          <a:xfrm>
            <a:off x="676655" y="2679192"/>
            <a:ext cx="3822192" cy="344728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11" name="Content Placeholder 10"/>
          <p:cNvSpPr>
            <a:spLocks noGrp="1"/>
          </p:cNvSpPr>
          <p:nvPr>
            <p:ph sz="quarter" idx="14"/>
          </p:nvPr>
        </p:nvSpPr>
        <p:spPr>
          <a:xfrm>
            <a:off x="4645152" y="2679192"/>
            <a:ext cx="3822192" cy="344728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cSld>
  <p:clrMapOvr>
    <a:masterClrMapping/>
  </p:clrMapOvr>
  <p:timing>
    <p:tnLst>
      <p:par>
        <p:cTn id="1" dur="indefinite" restart="never" nodeType="tmRoot"/>
      </p:par>
    </p:tnLst>
  </p:timing>
</p:sldLayout>
</file>

<file path=ppt/slideLayouts/slideLayout1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676656" y="2678114"/>
            <a:ext cx="3822192" cy="639762"/>
          </a:xfrm>
        </p:spPr>
        <p:txBody>
          <a:bodyPr anchor="ctr"/>
          <a:lstStyle>
            <a:lvl1pPr marL="0" indent="0" algn="ctr">
              <a:buNone/>
              <a:defRPr sz="2400" b="0">
                <a:solidFill>
                  <a:schemeClr val="tx2"/>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677332" y="3429000"/>
            <a:ext cx="3820055" cy="2697163"/>
          </a:xfrm>
        </p:spPr>
        <p:txBody>
          <a:bodyPr/>
          <a:lstStyle>
            <a:lvl1pPr>
              <a:defRPr sz="2000"/>
            </a:lvl1pPr>
            <a:lvl2pPr>
              <a:defRPr sz="1800"/>
            </a:lvl2pPr>
            <a:lvl3pPr>
              <a:defRPr sz="1600"/>
            </a:lvl3pPr>
            <a:lvl4pPr>
              <a:defRPr sz="1400"/>
            </a:lvl4pPr>
            <a:lvl5pPr>
              <a:defRPr sz="14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Text Placeholder 4"/>
          <p:cNvSpPr>
            <a:spLocks noGrp="1"/>
          </p:cNvSpPr>
          <p:nvPr>
            <p:ph type="body" sz="quarter" idx="3"/>
          </p:nvPr>
        </p:nvSpPr>
        <p:spPr>
          <a:xfrm>
            <a:off x="4648200" y="2678113"/>
            <a:ext cx="3822192" cy="639762"/>
          </a:xfrm>
        </p:spPr>
        <p:txBody>
          <a:bodyPr anchor="ctr"/>
          <a:lstStyle>
            <a:lvl1pPr marL="0" indent="0" algn="ctr">
              <a:buNone/>
              <a:defRPr sz="2400" b="0" i="0">
                <a:solidFill>
                  <a:schemeClr val="tx2"/>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3429000"/>
            <a:ext cx="3822192" cy="2697163"/>
          </a:xfrm>
        </p:spPr>
        <p:txBody>
          <a:bodyPr/>
          <a:lstStyle>
            <a:lvl1pPr>
              <a:defRPr sz="2000"/>
            </a:lvl1pPr>
            <a:lvl2pPr>
              <a:defRPr sz="1800"/>
            </a:lvl2pPr>
            <a:lvl3pPr>
              <a:defRPr sz="1600"/>
            </a:lvl3pPr>
            <a:lvl4pPr>
              <a:defRPr sz="1400"/>
            </a:lvl4pPr>
            <a:lvl5pPr>
              <a:defRPr sz="14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7" name="Date Placeholder 6"/>
          <p:cNvSpPr>
            <a:spLocks noGrp="1"/>
          </p:cNvSpPr>
          <p:nvPr>
            <p:ph type="dt" sz="half" idx="10"/>
          </p:nvPr>
        </p:nvSpPr>
        <p:spPr/>
        <p:txBody>
          <a:bodyPr/>
          <a:lstStyle/>
          <a:p>
            <a:fld id="{0079FFB4-0ECA-4D51-9559-5543E2CFE5A0}" type="datetimeFigureOut">
              <a:rPr lang="en-US" smtClean="0"/>
              <a:pPr/>
              <a:t>3/29/2012</a:t>
            </a:fld>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BA530C23-F285-4916-B172-7A6B56231849}" type="slidenum">
              <a:rPr lang="en-US" smtClean="0"/>
              <a:pPr/>
              <a:t>‹#›</a:t>
            </a:fld>
            <a:endParaRPr lang="en-US"/>
          </a:p>
        </p:txBody>
      </p:sp>
    </p:spTree>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Date Placeholder 2"/>
          <p:cNvSpPr>
            <a:spLocks noGrp="1"/>
          </p:cNvSpPr>
          <p:nvPr>
            <p:ph type="dt" sz="half" idx="10"/>
          </p:nvPr>
        </p:nvSpPr>
        <p:spPr/>
        <p:txBody>
          <a:bodyPr/>
          <a:lstStyle/>
          <a:p>
            <a:fld id="{0079FFB4-0ECA-4D51-9559-5543E2CFE5A0}" type="datetimeFigureOut">
              <a:rPr lang="en-US" smtClean="0"/>
              <a:pPr/>
              <a:t>3/29/2012</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BA530C23-F285-4916-B172-7A6B56231849}" type="slidenum">
              <a:rPr lang="en-US" smtClean="0"/>
              <a:pPr/>
              <a:t>‹#›</a:t>
            </a:fld>
            <a:endParaRPr lang="en-US"/>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12" name="Rounded Rectangle 11"/>
          <p:cNvSpPr/>
          <p:nvPr/>
        </p:nvSpPr>
        <p:spPr>
          <a:xfrm>
            <a:off x="228600" y="228600"/>
            <a:ext cx="8695944" cy="1426464"/>
          </a:xfrm>
          <a:prstGeom prst="roundRect">
            <a:avLst>
              <a:gd name="adj" fmla="val 7136"/>
            </a:avLst>
          </a:prstGeom>
          <a:gradFill>
            <a:gsLst>
              <a:gs pos="0">
                <a:schemeClr val="accent1">
                  <a:lumMod val="75000"/>
                </a:schemeClr>
              </a:gs>
              <a:gs pos="90000">
                <a:schemeClr val="accent1">
                  <a:lumMod val="60000"/>
                  <a:lumOff val="4000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 name="Group 5"/>
          <p:cNvGrpSpPr>
            <a:grpSpLocks noChangeAspect="1"/>
          </p:cNvGrpSpPr>
          <p:nvPr/>
        </p:nvGrpSpPr>
        <p:grpSpPr bwMode="hidden">
          <a:xfrm>
            <a:off x="211665" y="714191"/>
            <a:ext cx="8723376" cy="1329874"/>
            <a:chOff x="-3905251" y="4294188"/>
            <a:chExt cx="13027839" cy="1892300"/>
          </a:xfrm>
        </p:grpSpPr>
        <p:sp>
          <p:nvSpPr>
            <p:cNvPr id="7" name="Freeform 14"/>
            <p:cNvSpPr>
              <a:spLocks/>
            </p:cNvSpPr>
            <p:nvPr/>
          </p:nvSpPr>
          <p:spPr bwMode="hidden">
            <a:xfrm>
              <a:off x="4810125" y="4500563"/>
              <a:ext cx="4295775" cy="1016000"/>
            </a:xfrm>
            <a:custGeom>
              <a:avLst/>
              <a:gdLst/>
              <a:ahLst/>
              <a:cxnLst>
                <a:cxn ang="0">
                  <a:pos x="2700" y="0"/>
                </a:cxn>
                <a:cxn ang="0">
                  <a:pos x="2700" y="0"/>
                </a:cxn>
                <a:cxn ang="0">
                  <a:pos x="2586" y="18"/>
                </a:cxn>
                <a:cxn ang="0">
                  <a:pos x="2470" y="38"/>
                </a:cxn>
                <a:cxn ang="0">
                  <a:pos x="2352" y="60"/>
                </a:cxn>
                <a:cxn ang="0">
                  <a:pos x="2230" y="82"/>
                </a:cxn>
                <a:cxn ang="0">
                  <a:pos x="2106" y="108"/>
                </a:cxn>
                <a:cxn ang="0">
                  <a:pos x="1978" y="134"/>
                </a:cxn>
                <a:cxn ang="0">
                  <a:pos x="1848" y="164"/>
                </a:cxn>
                <a:cxn ang="0">
                  <a:pos x="1714" y="194"/>
                </a:cxn>
                <a:cxn ang="0">
                  <a:pos x="1714" y="194"/>
                </a:cxn>
                <a:cxn ang="0">
                  <a:pos x="1472" y="252"/>
                </a:cxn>
                <a:cxn ang="0">
                  <a:pos x="1236" y="304"/>
                </a:cxn>
                <a:cxn ang="0">
                  <a:pos x="1010" y="352"/>
                </a:cxn>
                <a:cxn ang="0">
                  <a:pos x="792" y="398"/>
                </a:cxn>
                <a:cxn ang="0">
                  <a:pos x="584" y="438"/>
                </a:cxn>
                <a:cxn ang="0">
                  <a:pos x="382" y="474"/>
                </a:cxn>
                <a:cxn ang="0">
                  <a:pos x="188" y="508"/>
                </a:cxn>
                <a:cxn ang="0">
                  <a:pos x="0" y="538"/>
                </a:cxn>
                <a:cxn ang="0">
                  <a:pos x="0" y="538"/>
                </a:cxn>
                <a:cxn ang="0">
                  <a:pos x="130" y="556"/>
                </a:cxn>
                <a:cxn ang="0">
                  <a:pos x="254" y="572"/>
                </a:cxn>
                <a:cxn ang="0">
                  <a:pos x="374" y="586"/>
                </a:cxn>
                <a:cxn ang="0">
                  <a:pos x="492" y="598"/>
                </a:cxn>
                <a:cxn ang="0">
                  <a:pos x="606" y="610"/>
                </a:cxn>
                <a:cxn ang="0">
                  <a:pos x="716" y="618"/>
                </a:cxn>
                <a:cxn ang="0">
                  <a:pos x="822" y="626"/>
                </a:cxn>
                <a:cxn ang="0">
                  <a:pos x="926" y="632"/>
                </a:cxn>
                <a:cxn ang="0">
                  <a:pos x="1028" y="636"/>
                </a:cxn>
                <a:cxn ang="0">
                  <a:pos x="1126" y="638"/>
                </a:cxn>
                <a:cxn ang="0">
                  <a:pos x="1220" y="640"/>
                </a:cxn>
                <a:cxn ang="0">
                  <a:pos x="1312" y="640"/>
                </a:cxn>
                <a:cxn ang="0">
                  <a:pos x="1402" y="638"/>
                </a:cxn>
                <a:cxn ang="0">
                  <a:pos x="1490" y="636"/>
                </a:cxn>
                <a:cxn ang="0">
                  <a:pos x="1574" y="632"/>
                </a:cxn>
                <a:cxn ang="0">
                  <a:pos x="1656" y="626"/>
                </a:cxn>
                <a:cxn ang="0">
                  <a:pos x="1734" y="620"/>
                </a:cxn>
                <a:cxn ang="0">
                  <a:pos x="1812" y="612"/>
                </a:cxn>
                <a:cxn ang="0">
                  <a:pos x="1886" y="602"/>
                </a:cxn>
                <a:cxn ang="0">
                  <a:pos x="1960" y="592"/>
                </a:cxn>
                <a:cxn ang="0">
                  <a:pos x="2030" y="580"/>
                </a:cxn>
                <a:cxn ang="0">
                  <a:pos x="2100" y="568"/>
                </a:cxn>
                <a:cxn ang="0">
                  <a:pos x="2166" y="554"/>
                </a:cxn>
                <a:cxn ang="0">
                  <a:pos x="2232" y="540"/>
                </a:cxn>
                <a:cxn ang="0">
                  <a:pos x="2296" y="524"/>
                </a:cxn>
                <a:cxn ang="0">
                  <a:pos x="2358" y="508"/>
                </a:cxn>
                <a:cxn ang="0">
                  <a:pos x="2418" y="490"/>
                </a:cxn>
                <a:cxn ang="0">
                  <a:pos x="2478" y="472"/>
                </a:cxn>
                <a:cxn ang="0">
                  <a:pos x="2592" y="432"/>
                </a:cxn>
                <a:cxn ang="0">
                  <a:pos x="2702" y="390"/>
                </a:cxn>
                <a:cxn ang="0">
                  <a:pos x="2702" y="390"/>
                </a:cxn>
                <a:cxn ang="0">
                  <a:pos x="2706" y="388"/>
                </a:cxn>
                <a:cxn ang="0">
                  <a:pos x="2706" y="388"/>
                </a:cxn>
                <a:cxn ang="0">
                  <a:pos x="2706" y="0"/>
                </a:cxn>
                <a:cxn ang="0">
                  <a:pos x="2706" y="0"/>
                </a:cxn>
                <a:cxn ang="0">
                  <a:pos x="2700" y="0"/>
                </a:cxn>
                <a:cxn ang="0">
                  <a:pos x="2700" y="0"/>
                </a:cxn>
              </a:cxnLst>
              <a:rect l="0" t="0" r="r" b="b"/>
              <a:pathLst>
                <a:path w="2706" h="640">
                  <a:moveTo>
                    <a:pt x="2700" y="0"/>
                  </a:moveTo>
                  <a:lnTo>
                    <a:pt x="2700" y="0"/>
                  </a:lnTo>
                  <a:lnTo>
                    <a:pt x="2586" y="18"/>
                  </a:lnTo>
                  <a:lnTo>
                    <a:pt x="2470" y="38"/>
                  </a:lnTo>
                  <a:lnTo>
                    <a:pt x="2352" y="60"/>
                  </a:lnTo>
                  <a:lnTo>
                    <a:pt x="2230" y="82"/>
                  </a:lnTo>
                  <a:lnTo>
                    <a:pt x="2106" y="108"/>
                  </a:lnTo>
                  <a:lnTo>
                    <a:pt x="1978" y="134"/>
                  </a:lnTo>
                  <a:lnTo>
                    <a:pt x="1848" y="164"/>
                  </a:lnTo>
                  <a:lnTo>
                    <a:pt x="1714" y="194"/>
                  </a:lnTo>
                  <a:lnTo>
                    <a:pt x="1714" y="194"/>
                  </a:lnTo>
                  <a:lnTo>
                    <a:pt x="1472" y="252"/>
                  </a:lnTo>
                  <a:lnTo>
                    <a:pt x="1236" y="304"/>
                  </a:lnTo>
                  <a:lnTo>
                    <a:pt x="1010" y="352"/>
                  </a:lnTo>
                  <a:lnTo>
                    <a:pt x="792" y="398"/>
                  </a:lnTo>
                  <a:lnTo>
                    <a:pt x="584" y="438"/>
                  </a:lnTo>
                  <a:lnTo>
                    <a:pt x="382" y="474"/>
                  </a:lnTo>
                  <a:lnTo>
                    <a:pt x="188" y="508"/>
                  </a:lnTo>
                  <a:lnTo>
                    <a:pt x="0" y="538"/>
                  </a:lnTo>
                  <a:lnTo>
                    <a:pt x="0" y="538"/>
                  </a:lnTo>
                  <a:lnTo>
                    <a:pt x="130" y="556"/>
                  </a:lnTo>
                  <a:lnTo>
                    <a:pt x="254" y="572"/>
                  </a:lnTo>
                  <a:lnTo>
                    <a:pt x="374" y="586"/>
                  </a:lnTo>
                  <a:lnTo>
                    <a:pt x="492" y="598"/>
                  </a:lnTo>
                  <a:lnTo>
                    <a:pt x="606" y="610"/>
                  </a:lnTo>
                  <a:lnTo>
                    <a:pt x="716" y="618"/>
                  </a:lnTo>
                  <a:lnTo>
                    <a:pt x="822" y="626"/>
                  </a:lnTo>
                  <a:lnTo>
                    <a:pt x="926" y="632"/>
                  </a:lnTo>
                  <a:lnTo>
                    <a:pt x="1028" y="636"/>
                  </a:lnTo>
                  <a:lnTo>
                    <a:pt x="1126" y="638"/>
                  </a:lnTo>
                  <a:lnTo>
                    <a:pt x="1220" y="640"/>
                  </a:lnTo>
                  <a:lnTo>
                    <a:pt x="1312" y="640"/>
                  </a:lnTo>
                  <a:lnTo>
                    <a:pt x="1402" y="638"/>
                  </a:lnTo>
                  <a:lnTo>
                    <a:pt x="1490" y="636"/>
                  </a:lnTo>
                  <a:lnTo>
                    <a:pt x="1574" y="632"/>
                  </a:lnTo>
                  <a:lnTo>
                    <a:pt x="1656" y="626"/>
                  </a:lnTo>
                  <a:lnTo>
                    <a:pt x="1734" y="620"/>
                  </a:lnTo>
                  <a:lnTo>
                    <a:pt x="1812" y="612"/>
                  </a:lnTo>
                  <a:lnTo>
                    <a:pt x="1886" y="602"/>
                  </a:lnTo>
                  <a:lnTo>
                    <a:pt x="1960" y="592"/>
                  </a:lnTo>
                  <a:lnTo>
                    <a:pt x="2030" y="580"/>
                  </a:lnTo>
                  <a:lnTo>
                    <a:pt x="2100" y="568"/>
                  </a:lnTo>
                  <a:lnTo>
                    <a:pt x="2166" y="554"/>
                  </a:lnTo>
                  <a:lnTo>
                    <a:pt x="2232" y="540"/>
                  </a:lnTo>
                  <a:lnTo>
                    <a:pt x="2296" y="524"/>
                  </a:lnTo>
                  <a:lnTo>
                    <a:pt x="2358" y="508"/>
                  </a:lnTo>
                  <a:lnTo>
                    <a:pt x="2418" y="490"/>
                  </a:lnTo>
                  <a:lnTo>
                    <a:pt x="2478" y="472"/>
                  </a:lnTo>
                  <a:lnTo>
                    <a:pt x="2592" y="432"/>
                  </a:lnTo>
                  <a:lnTo>
                    <a:pt x="2702" y="390"/>
                  </a:lnTo>
                  <a:lnTo>
                    <a:pt x="2702" y="390"/>
                  </a:lnTo>
                  <a:lnTo>
                    <a:pt x="2706" y="388"/>
                  </a:lnTo>
                  <a:lnTo>
                    <a:pt x="2706" y="388"/>
                  </a:lnTo>
                  <a:lnTo>
                    <a:pt x="2706" y="0"/>
                  </a:lnTo>
                  <a:lnTo>
                    <a:pt x="2706" y="0"/>
                  </a:lnTo>
                  <a:lnTo>
                    <a:pt x="2700" y="0"/>
                  </a:lnTo>
                  <a:lnTo>
                    <a:pt x="2700" y="0"/>
                  </a:lnTo>
                  <a:close/>
                </a:path>
              </a:pathLst>
            </a:custGeom>
            <a:solidFill>
              <a:schemeClr val="bg2">
                <a:alpha val="29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 name="Freeform 18"/>
            <p:cNvSpPr>
              <a:spLocks/>
            </p:cNvSpPr>
            <p:nvPr/>
          </p:nvSpPr>
          <p:spPr bwMode="hidden">
            <a:xfrm>
              <a:off x="-309563" y="4318000"/>
              <a:ext cx="8280401" cy="1209675"/>
            </a:xfrm>
            <a:custGeom>
              <a:avLst/>
              <a:gdLst/>
              <a:ahLst/>
              <a:cxnLst>
                <a:cxn ang="0">
                  <a:pos x="5216" y="714"/>
                </a:cxn>
                <a:cxn ang="0">
                  <a:pos x="4984" y="686"/>
                </a:cxn>
                <a:cxn ang="0">
                  <a:pos x="4478" y="610"/>
                </a:cxn>
                <a:cxn ang="0">
                  <a:pos x="3914" y="508"/>
                </a:cxn>
                <a:cxn ang="0">
                  <a:pos x="3286" y="374"/>
                </a:cxn>
                <a:cxn ang="0">
                  <a:pos x="2946" y="296"/>
                </a:cxn>
                <a:cxn ang="0">
                  <a:pos x="2682" y="236"/>
                </a:cxn>
                <a:cxn ang="0">
                  <a:pos x="2430" y="184"/>
                </a:cxn>
                <a:cxn ang="0">
                  <a:pos x="2190" y="140"/>
                </a:cxn>
                <a:cxn ang="0">
                  <a:pos x="1960" y="102"/>
                </a:cxn>
                <a:cxn ang="0">
                  <a:pos x="1740" y="72"/>
                </a:cxn>
                <a:cxn ang="0">
                  <a:pos x="1334" y="28"/>
                </a:cxn>
                <a:cxn ang="0">
                  <a:pos x="970" y="4"/>
                </a:cxn>
                <a:cxn ang="0">
                  <a:pos x="644" y="0"/>
                </a:cxn>
                <a:cxn ang="0">
                  <a:pos x="358" y="10"/>
                </a:cxn>
                <a:cxn ang="0">
                  <a:pos x="110" y="32"/>
                </a:cxn>
                <a:cxn ang="0">
                  <a:pos x="0" y="48"/>
                </a:cxn>
                <a:cxn ang="0">
                  <a:pos x="314" y="86"/>
                </a:cxn>
                <a:cxn ang="0">
                  <a:pos x="652" y="140"/>
                </a:cxn>
                <a:cxn ang="0">
                  <a:pos x="1014" y="210"/>
                </a:cxn>
                <a:cxn ang="0">
                  <a:pos x="1402" y="296"/>
                </a:cxn>
                <a:cxn ang="0">
                  <a:pos x="1756" y="378"/>
                </a:cxn>
                <a:cxn ang="0">
                  <a:pos x="2408" y="516"/>
                </a:cxn>
                <a:cxn ang="0">
                  <a:pos x="2708" y="572"/>
                </a:cxn>
                <a:cxn ang="0">
                  <a:pos x="2992" y="620"/>
                </a:cxn>
                <a:cxn ang="0">
                  <a:pos x="3260" y="662"/>
                </a:cxn>
                <a:cxn ang="0">
                  <a:pos x="3512" y="694"/>
                </a:cxn>
                <a:cxn ang="0">
                  <a:pos x="3750" y="722"/>
                </a:cxn>
                <a:cxn ang="0">
                  <a:pos x="3974" y="740"/>
                </a:cxn>
                <a:cxn ang="0">
                  <a:pos x="4184" y="754"/>
                </a:cxn>
                <a:cxn ang="0">
                  <a:pos x="4384" y="762"/>
                </a:cxn>
                <a:cxn ang="0">
                  <a:pos x="4570" y="762"/>
                </a:cxn>
                <a:cxn ang="0">
                  <a:pos x="4746" y="758"/>
                </a:cxn>
                <a:cxn ang="0">
                  <a:pos x="4912" y="748"/>
                </a:cxn>
                <a:cxn ang="0">
                  <a:pos x="5068" y="732"/>
                </a:cxn>
                <a:cxn ang="0">
                  <a:pos x="5216" y="714"/>
                </a:cxn>
              </a:cxnLst>
              <a:rect l="0" t="0" r="r" b="b"/>
              <a:pathLst>
                <a:path w="5216" h="762">
                  <a:moveTo>
                    <a:pt x="5216" y="714"/>
                  </a:moveTo>
                  <a:lnTo>
                    <a:pt x="5216" y="714"/>
                  </a:lnTo>
                  <a:lnTo>
                    <a:pt x="5102" y="700"/>
                  </a:lnTo>
                  <a:lnTo>
                    <a:pt x="4984" y="686"/>
                  </a:lnTo>
                  <a:lnTo>
                    <a:pt x="4738" y="652"/>
                  </a:lnTo>
                  <a:lnTo>
                    <a:pt x="4478" y="610"/>
                  </a:lnTo>
                  <a:lnTo>
                    <a:pt x="4204" y="564"/>
                  </a:lnTo>
                  <a:lnTo>
                    <a:pt x="3914" y="508"/>
                  </a:lnTo>
                  <a:lnTo>
                    <a:pt x="3608" y="446"/>
                  </a:lnTo>
                  <a:lnTo>
                    <a:pt x="3286" y="374"/>
                  </a:lnTo>
                  <a:lnTo>
                    <a:pt x="2946" y="296"/>
                  </a:lnTo>
                  <a:lnTo>
                    <a:pt x="2946" y="296"/>
                  </a:lnTo>
                  <a:lnTo>
                    <a:pt x="2812" y="266"/>
                  </a:lnTo>
                  <a:lnTo>
                    <a:pt x="2682" y="236"/>
                  </a:lnTo>
                  <a:lnTo>
                    <a:pt x="2556" y="210"/>
                  </a:lnTo>
                  <a:lnTo>
                    <a:pt x="2430" y="184"/>
                  </a:lnTo>
                  <a:lnTo>
                    <a:pt x="2308" y="162"/>
                  </a:lnTo>
                  <a:lnTo>
                    <a:pt x="2190" y="140"/>
                  </a:lnTo>
                  <a:lnTo>
                    <a:pt x="2074" y="120"/>
                  </a:lnTo>
                  <a:lnTo>
                    <a:pt x="1960" y="102"/>
                  </a:lnTo>
                  <a:lnTo>
                    <a:pt x="1850" y="86"/>
                  </a:lnTo>
                  <a:lnTo>
                    <a:pt x="1740" y="72"/>
                  </a:lnTo>
                  <a:lnTo>
                    <a:pt x="1532" y="46"/>
                  </a:lnTo>
                  <a:lnTo>
                    <a:pt x="1334" y="28"/>
                  </a:lnTo>
                  <a:lnTo>
                    <a:pt x="1148" y="14"/>
                  </a:lnTo>
                  <a:lnTo>
                    <a:pt x="970" y="4"/>
                  </a:lnTo>
                  <a:lnTo>
                    <a:pt x="802" y="0"/>
                  </a:lnTo>
                  <a:lnTo>
                    <a:pt x="644" y="0"/>
                  </a:lnTo>
                  <a:lnTo>
                    <a:pt x="496" y="4"/>
                  </a:lnTo>
                  <a:lnTo>
                    <a:pt x="358" y="10"/>
                  </a:lnTo>
                  <a:lnTo>
                    <a:pt x="230" y="20"/>
                  </a:lnTo>
                  <a:lnTo>
                    <a:pt x="110" y="32"/>
                  </a:lnTo>
                  <a:lnTo>
                    <a:pt x="0" y="48"/>
                  </a:lnTo>
                  <a:lnTo>
                    <a:pt x="0" y="48"/>
                  </a:lnTo>
                  <a:lnTo>
                    <a:pt x="154" y="66"/>
                  </a:lnTo>
                  <a:lnTo>
                    <a:pt x="314" y="86"/>
                  </a:lnTo>
                  <a:lnTo>
                    <a:pt x="480" y="112"/>
                  </a:lnTo>
                  <a:lnTo>
                    <a:pt x="652" y="140"/>
                  </a:lnTo>
                  <a:lnTo>
                    <a:pt x="830" y="174"/>
                  </a:lnTo>
                  <a:lnTo>
                    <a:pt x="1014" y="210"/>
                  </a:lnTo>
                  <a:lnTo>
                    <a:pt x="1206" y="250"/>
                  </a:lnTo>
                  <a:lnTo>
                    <a:pt x="1402" y="296"/>
                  </a:lnTo>
                  <a:lnTo>
                    <a:pt x="1402" y="296"/>
                  </a:lnTo>
                  <a:lnTo>
                    <a:pt x="1756" y="378"/>
                  </a:lnTo>
                  <a:lnTo>
                    <a:pt x="2092" y="450"/>
                  </a:lnTo>
                  <a:lnTo>
                    <a:pt x="2408" y="516"/>
                  </a:lnTo>
                  <a:lnTo>
                    <a:pt x="2562" y="544"/>
                  </a:lnTo>
                  <a:lnTo>
                    <a:pt x="2708" y="572"/>
                  </a:lnTo>
                  <a:lnTo>
                    <a:pt x="2852" y="598"/>
                  </a:lnTo>
                  <a:lnTo>
                    <a:pt x="2992" y="620"/>
                  </a:lnTo>
                  <a:lnTo>
                    <a:pt x="3128" y="642"/>
                  </a:lnTo>
                  <a:lnTo>
                    <a:pt x="3260" y="662"/>
                  </a:lnTo>
                  <a:lnTo>
                    <a:pt x="3388" y="678"/>
                  </a:lnTo>
                  <a:lnTo>
                    <a:pt x="3512" y="694"/>
                  </a:lnTo>
                  <a:lnTo>
                    <a:pt x="3632" y="708"/>
                  </a:lnTo>
                  <a:lnTo>
                    <a:pt x="3750" y="722"/>
                  </a:lnTo>
                  <a:lnTo>
                    <a:pt x="3864" y="732"/>
                  </a:lnTo>
                  <a:lnTo>
                    <a:pt x="3974" y="740"/>
                  </a:lnTo>
                  <a:lnTo>
                    <a:pt x="4080" y="748"/>
                  </a:lnTo>
                  <a:lnTo>
                    <a:pt x="4184" y="754"/>
                  </a:lnTo>
                  <a:lnTo>
                    <a:pt x="4286" y="758"/>
                  </a:lnTo>
                  <a:lnTo>
                    <a:pt x="4384" y="762"/>
                  </a:lnTo>
                  <a:lnTo>
                    <a:pt x="4478" y="762"/>
                  </a:lnTo>
                  <a:lnTo>
                    <a:pt x="4570" y="762"/>
                  </a:lnTo>
                  <a:lnTo>
                    <a:pt x="4660" y="760"/>
                  </a:lnTo>
                  <a:lnTo>
                    <a:pt x="4746" y="758"/>
                  </a:lnTo>
                  <a:lnTo>
                    <a:pt x="4830" y="754"/>
                  </a:lnTo>
                  <a:lnTo>
                    <a:pt x="4912" y="748"/>
                  </a:lnTo>
                  <a:lnTo>
                    <a:pt x="4992" y="740"/>
                  </a:lnTo>
                  <a:lnTo>
                    <a:pt x="5068" y="732"/>
                  </a:lnTo>
                  <a:lnTo>
                    <a:pt x="5144" y="724"/>
                  </a:lnTo>
                  <a:lnTo>
                    <a:pt x="5216" y="714"/>
                  </a:lnTo>
                  <a:lnTo>
                    <a:pt x="5216" y="714"/>
                  </a:lnTo>
                  <a:close/>
                </a:path>
              </a:pathLst>
            </a:custGeom>
            <a:solidFill>
              <a:schemeClr val="bg2">
                <a:alpha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 name="Freeform 22"/>
            <p:cNvSpPr>
              <a:spLocks/>
            </p:cNvSpPr>
            <p:nvPr/>
          </p:nvSpPr>
          <p:spPr bwMode="hidden">
            <a:xfrm>
              <a:off x="3175" y="4335463"/>
              <a:ext cx="8166100" cy="1101725"/>
            </a:xfrm>
            <a:custGeom>
              <a:avLst/>
              <a:gdLst/>
              <a:ahLst/>
              <a:cxnLst>
                <a:cxn ang="0">
                  <a:pos x="0" y="70"/>
                </a:cxn>
                <a:cxn ang="0">
                  <a:pos x="0" y="70"/>
                </a:cxn>
                <a:cxn ang="0">
                  <a:pos x="18" y="66"/>
                </a:cxn>
                <a:cxn ang="0">
                  <a:pos x="72" y="56"/>
                </a:cxn>
                <a:cxn ang="0">
                  <a:pos x="164" y="42"/>
                </a:cxn>
                <a:cxn ang="0">
                  <a:pos x="224" y="34"/>
                </a:cxn>
                <a:cxn ang="0">
                  <a:pos x="294" y="26"/>
                </a:cxn>
                <a:cxn ang="0">
                  <a:pos x="372" y="20"/>
                </a:cxn>
                <a:cxn ang="0">
                  <a:pos x="462" y="14"/>
                </a:cxn>
                <a:cxn ang="0">
                  <a:pos x="560" y="8"/>
                </a:cxn>
                <a:cxn ang="0">
                  <a:pos x="670" y="4"/>
                </a:cxn>
                <a:cxn ang="0">
                  <a:pos x="790" y="2"/>
                </a:cxn>
                <a:cxn ang="0">
                  <a:pos x="920" y="0"/>
                </a:cxn>
                <a:cxn ang="0">
                  <a:pos x="1060" y="2"/>
                </a:cxn>
                <a:cxn ang="0">
                  <a:pos x="1210" y="6"/>
                </a:cxn>
                <a:cxn ang="0">
                  <a:pos x="1372" y="14"/>
                </a:cxn>
                <a:cxn ang="0">
                  <a:pos x="1544" y="24"/>
                </a:cxn>
                <a:cxn ang="0">
                  <a:pos x="1726" y="40"/>
                </a:cxn>
                <a:cxn ang="0">
                  <a:pos x="1920" y="58"/>
                </a:cxn>
                <a:cxn ang="0">
                  <a:pos x="2126" y="80"/>
                </a:cxn>
                <a:cxn ang="0">
                  <a:pos x="2342" y="106"/>
                </a:cxn>
                <a:cxn ang="0">
                  <a:pos x="2570" y="138"/>
                </a:cxn>
                <a:cxn ang="0">
                  <a:pos x="2808" y="174"/>
                </a:cxn>
                <a:cxn ang="0">
                  <a:pos x="3058" y="216"/>
                </a:cxn>
                <a:cxn ang="0">
                  <a:pos x="3320" y="266"/>
                </a:cxn>
                <a:cxn ang="0">
                  <a:pos x="3594" y="320"/>
                </a:cxn>
                <a:cxn ang="0">
                  <a:pos x="3880" y="380"/>
                </a:cxn>
                <a:cxn ang="0">
                  <a:pos x="4178" y="448"/>
                </a:cxn>
                <a:cxn ang="0">
                  <a:pos x="4488" y="522"/>
                </a:cxn>
                <a:cxn ang="0">
                  <a:pos x="4810" y="604"/>
                </a:cxn>
                <a:cxn ang="0">
                  <a:pos x="5144" y="694"/>
                </a:cxn>
              </a:cxnLst>
              <a:rect l="0" t="0" r="r" b="b"/>
              <a:pathLst>
                <a:path w="5144" h="694">
                  <a:moveTo>
                    <a:pt x="0" y="70"/>
                  </a:moveTo>
                  <a:lnTo>
                    <a:pt x="0" y="70"/>
                  </a:lnTo>
                  <a:lnTo>
                    <a:pt x="18" y="66"/>
                  </a:lnTo>
                  <a:lnTo>
                    <a:pt x="72" y="56"/>
                  </a:lnTo>
                  <a:lnTo>
                    <a:pt x="164" y="42"/>
                  </a:lnTo>
                  <a:lnTo>
                    <a:pt x="224" y="34"/>
                  </a:lnTo>
                  <a:lnTo>
                    <a:pt x="294" y="26"/>
                  </a:lnTo>
                  <a:lnTo>
                    <a:pt x="372" y="20"/>
                  </a:lnTo>
                  <a:lnTo>
                    <a:pt x="462" y="14"/>
                  </a:lnTo>
                  <a:lnTo>
                    <a:pt x="560" y="8"/>
                  </a:lnTo>
                  <a:lnTo>
                    <a:pt x="670" y="4"/>
                  </a:lnTo>
                  <a:lnTo>
                    <a:pt x="790" y="2"/>
                  </a:lnTo>
                  <a:lnTo>
                    <a:pt x="920" y="0"/>
                  </a:lnTo>
                  <a:lnTo>
                    <a:pt x="1060" y="2"/>
                  </a:lnTo>
                  <a:lnTo>
                    <a:pt x="1210" y="6"/>
                  </a:lnTo>
                  <a:lnTo>
                    <a:pt x="1372" y="14"/>
                  </a:lnTo>
                  <a:lnTo>
                    <a:pt x="1544" y="24"/>
                  </a:lnTo>
                  <a:lnTo>
                    <a:pt x="1726" y="40"/>
                  </a:lnTo>
                  <a:lnTo>
                    <a:pt x="1920" y="58"/>
                  </a:lnTo>
                  <a:lnTo>
                    <a:pt x="2126" y="80"/>
                  </a:lnTo>
                  <a:lnTo>
                    <a:pt x="2342" y="106"/>
                  </a:lnTo>
                  <a:lnTo>
                    <a:pt x="2570" y="138"/>
                  </a:lnTo>
                  <a:lnTo>
                    <a:pt x="2808" y="174"/>
                  </a:lnTo>
                  <a:lnTo>
                    <a:pt x="3058" y="216"/>
                  </a:lnTo>
                  <a:lnTo>
                    <a:pt x="3320" y="266"/>
                  </a:lnTo>
                  <a:lnTo>
                    <a:pt x="3594" y="320"/>
                  </a:lnTo>
                  <a:lnTo>
                    <a:pt x="3880" y="380"/>
                  </a:lnTo>
                  <a:lnTo>
                    <a:pt x="4178" y="448"/>
                  </a:lnTo>
                  <a:lnTo>
                    <a:pt x="4488" y="522"/>
                  </a:lnTo>
                  <a:lnTo>
                    <a:pt x="4810" y="604"/>
                  </a:lnTo>
                  <a:lnTo>
                    <a:pt x="5144" y="694"/>
                  </a:lnTo>
                </a:path>
              </a:pathLst>
            </a:custGeom>
            <a:noFill/>
            <a:ln w="12">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 name="Freeform 26"/>
            <p:cNvSpPr>
              <a:spLocks/>
            </p:cNvSpPr>
            <p:nvPr/>
          </p:nvSpPr>
          <p:spPr bwMode="hidden">
            <a:xfrm>
              <a:off x="4156075" y="4316413"/>
              <a:ext cx="4940300" cy="927100"/>
            </a:xfrm>
            <a:custGeom>
              <a:avLst/>
              <a:gdLst/>
              <a:ahLst/>
              <a:cxnLst>
                <a:cxn ang="0">
                  <a:pos x="0" y="584"/>
                </a:cxn>
                <a:cxn ang="0">
                  <a:pos x="0" y="584"/>
                </a:cxn>
                <a:cxn ang="0">
                  <a:pos x="90" y="560"/>
                </a:cxn>
                <a:cxn ang="0">
                  <a:pos x="336" y="498"/>
                </a:cxn>
                <a:cxn ang="0">
                  <a:pos x="506" y="456"/>
                </a:cxn>
                <a:cxn ang="0">
                  <a:pos x="702" y="410"/>
                </a:cxn>
                <a:cxn ang="0">
                  <a:pos x="920" y="360"/>
                </a:cxn>
                <a:cxn ang="0">
                  <a:pos x="1154" y="306"/>
                </a:cxn>
                <a:cxn ang="0">
                  <a:pos x="1402" y="254"/>
                </a:cxn>
                <a:cxn ang="0">
                  <a:pos x="1656" y="202"/>
                </a:cxn>
                <a:cxn ang="0">
                  <a:pos x="1916" y="154"/>
                </a:cxn>
                <a:cxn ang="0">
                  <a:pos x="2174" y="108"/>
                </a:cxn>
                <a:cxn ang="0">
                  <a:pos x="2302" y="88"/>
                </a:cxn>
                <a:cxn ang="0">
                  <a:pos x="2426" y="68"/>
                </a:cxn>
                <a:cxn ang="0">
                  <a:pos x="2550" y="52"/>
                </a:cxn>
                <a:cxn ang="0">
                  <a:pos x="2670" y="36"/>
                </a:cxn>
                <a:cxn ang="0">
                  <a:pos x="2788" y="24"/>
                </a:cxn>
                <a:cxn ang="0">
                  <a:pos x="2900" y="14"/>
                </a:cxn>
                <a:cxn ang="0">
                  <a:pos x="3008" y="6"/>
                </a:cxn>
                <a:cxn ang="0">
                  <a:pos x="3112" y="0"/>
                </a:cxn>
              </a:cxnLst>
              <a:rect l="0" t="0" r="r" b="b"/>
              <a:pathLst>
                <a:path w="3112" h="584">
                  <a:moveTo>
                    <a:pt x="0" y="584"/>
                  </a:moveTo>
                  <a:lnTo>
                    <a:pt x="0" y="584"/>
                  </a:lnTo>
                  <a:lnTo>
                    <a:pt x="90" y="560"/>
                  </a:lnTo>
                  <a:lnTo>
                    <a:pt x="336" y="498"/>
                  </a:lnTo>
                  <a:lnTo>
                    <a:pt x="506" y="456"/>
                  </a:lnTo>
                  <a:lnTo>
                    <a:pt x="702" y="410"/>
                  </a:lnTo>
                  <a:lnTo>
                    <a:pt x="920" y="360"/>
                  </a:lnTo>
                  <a:lnTo>
                    <a:pt x="1154" y="306"/>
                  </a:lnTo>
                  <a:lnTo>
                    <a:pt x="1402" y="254"/>
                  </a:lnTo>
                  <a:lnTo>
                    <a:pt x="1656" y="202"/>
                  </a:lnTo>
                  <a:lnTo>
                    <a:pt x="1916" y="154"/>
                  </a:lnTo>
                  <a:lnTo>
                    <a:pt x="2174" y="108"/>
                  </a:lnTo>
                  <a:lnTo>
                    <a:pt x="2302" y="88"/>
                  </a:lnTo>
                  <a:lnTo>
                    <a:pt x="2426" y="68"/>
                  </a:lnTo>
                  <a:lnTo>
                    <a:pt x="2550" y="52"/>
                  </a:lnTo>
                  <a:lnTo>
                    <a:pt x="2670" y="36"/>
                  </a:lnTo>
                  <a:lnTo>
                    <a:pt x="2788" y="24"/>
                  </a:lnTo>
                  <a:lnTo>
                    <a:pt x="2900" y="14"/>
                  </a:lnTo>
                  <a:lnTo>
                    <a:pt x="3008" y="6"/>
                  </a:lnTo>
                  <a:lnTo>
                    <a:pt x="3112" y="0"/>
                  </a:lnTo>
                </a:path>
              </a:pathLst>
            </a:custGeom>
            <a:noFill/>
            <a:ln w="12">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useBgFill="1">
          <p:nvSpPr>
            <p:cNvPr id="11" name="Freeform 10"/>
            <p:cNvSpPr>
              <a:spLocks/>
            </p:cNvSpPr>
            <p:nvPr/>
          </p:nvSpPr>
          <p:spPr bwMode="hidden">
            <a:xfrm>
              <a:off x="-3905251" y="4294188"/>
              <a:ext cx="13027839" cy="1892300"/>
            </a:xfrm>
            <a:custGeom>
              <a:avLst/>
              <a:gdLst/>
              <a:ahLst/>
              <a:cxnLst>
                <a:cxn ang="0">
                  <a:pos x="8192" y="512"/>
                </a:cxn>
                <a:cxn ang="0">
                  <a:pos x="8040" y="570"/>
                </a:cxn>
                <a:cxn ang="0">
                  <a:pos x="7878" y="620"/>
                </a:cxn>
                <a:cxn ang="0">
                  <a:pos x="7706" y="666"/>
                </a:cxn>
                <a:cxn ang="0">
                  <a:pos x="7522" y="702"/>
                </a:cxn>
                <a:cxn ang="0">
                  <a:pos x="7322" y="730"/>
                </a:cxn>
                <a:cxn ang="0">
                  <a:pos x="7106" y="750"/>
                </a:cxn>
                <a:cxn ang="0">
                  <a:pos x="6872" y="762"/>
                </a:cxn>
                <a:cxn ang="0">
                  <a:pos x="6618" y="760"/>
                </a:cxn>
                <a:cxn ang="0">
                  <a:pos x="6342" y="750"/>
                </a:cxn>
                <a:cxn ang="0">
                  <a:pos x="6042" y="726"/>
                </a:cxn>
                <a:cxn ang="0">
                  <a:pos x="5716" y="690"/>
                </a:cxn>
                <a:cxn ang="0">
                  <a:pos x="5364" y="642"/>
                </a:cxn>
                <a:cxn ang="0">
                  <a:pos x="4982" y="578"/>
                </a:cxn>
                <a:cxn ang="0">
                  <a:pos x="4568" y="500"/>
                </a:cxn>
                <a:cxn ang="0">
                  <a:pos x="4122" y="406"/>
                </a:cxn>
                <a:cxn ang="0">
                  <a:pos x="3640" y="296"/>
                </a:cxn>
                <a:cxn ang="0">
                  <a:pos x="3396" y="240"/>
                </a:cxn>
                <a:cxn ang="0">
                  <a:pos x="2934" y="148"/>
                </a:cxn>
                <a:cxn ang="0">
                  <a:pos x="2512" y="82"/>
                </a:cxn>
                <a:cxn ang="0">
                  <a:pos x="2126" y="36"/>
                </a:cxn>
                <a:cxn ang="0">
                  <a:pos x="1776" y="10"/>
                </a:cxn>
                <a:cxn ang="0">
                  <a:pos x="1462" y="0"/>
                </a:cxn>
                <a:cxn ang="0">
                  <a:pos x="1182" y="4"/>
                </a:cxn>
                <a:cxn ang="0">
                  <a:pos x="934" y="20"/>
                </a:cxn>
                <a:cxn ang="0">
                  <a:pos x="716" y="44"/>
                </a:cxn>
                <a:cxn ang="0">
                  <a:pos x="530" y="74"/>
                </a:cxn>
                <a:cxn ang="0">
                  <a:pos x="374" y="108"/>
                </a:cxn>
                <a:cxn ang="0">
                  <a:pos x="248" y="144"/>
                </a:cxn>
                <a:cxn ang="0">
                  <a:pos x="148" y="176"/>
                </a:cxn>
                <a:cxn ang="0">
                  <a:pos x="48" y="216"/>
                </a:cxn>
                <a:cxn ang="0">
                  <a:pos x="0" y="240"/>
                </a:cxn>
                <a:cxn ang="0">
                  <a:pos x="8192" y="1192"/>
                </a:cxn>
                <a:cxn ang="0">
                  <a:pos x="8196" y="1186"/>
                </a:cxn>
                <a:cxn ang="0">
                  <a:pos x="8196" y="510"/>
                </a:cxn>
                <a:cxn ang="0">
                  <a:pos x="8192" y="512"/>
                </a:cxn>
              </a:cxnLst>
              <a:rect l="0" t="0" r="r" b="b"/>
              <a:pathLst>
                <a:path w="8196" h="1192">
                  <a:moveTo>
                    <a:pt x="8192" y="512"/>
                  </a:moveTo>
                  <a:lnTo>
                    <a:pt x="8192" y="512"/>
                  </a:lnTo>
                  <a:lnTo>
                    <a:pt x="8116" y="542"/>
                  </a:lnTo>
                  <a:lnTo>
                    <a:pt x="8040" y="570"/>
                  </a:lnTo>
                  <a:lnTo>
                    <a:pt x="7960" y="596"/>
                  </a:lnTo>
                  <a:lnTo>
                    <a:pt x="7878" y="620"/>
                  </a:lnTo>
                  <a:lnTo>
                    <a:pt x="7794" y="644"/>
                  </a:lnTo>
                  <a:lnTo>
                    <a:pt x="7706" y="666"/>
                  </a:lnTo>
                  <a:lnTo>
                    <a:pt x="7616" y="684"/>
                  </a:lnTo>
                  <a:lnTo>
                    <a:pt x="7522" y="702"/>
                  </a:lnTo>
                  <a:lnTo>
                    <a:pt x="7424" y="718"/>
                  </a:lnTo>
                  <a:lnTo>
                    <a:pt x="7322" y="730"/>
                  </a:lnTo>
                  <a:lnTo>
                    <a:pt x="7216" y="742"/>
                  </a:lnTo>
                  <a:lnTo>
                    <a:pt x="7106" y="750"/>
                  </a:lnTo>
                  <a:lnTo>
                    <a:pt x="6992" y="758"/>
                  </a:lnTo>
                  <a:lnTo>
                    <a:pt x="6872" y="762"/>
                  </a:lnTo>
                  <a:lnTo>
                    <a:pt x="6748" y="762"/>
                  </a:lnTo>
                  <a:lnTo>
                    <a:pt x="6618" y="760"/>
                  </a:lnTo>
                  <a:lnTo>
                    <a:pt x="6482" y="756"/>
                  </a:lnTo>
                  <a:lnTo>
                    <a:pt x="6342" y="750"/>
                  </a:lnTo>
                  <a:lnTo>
                    <a:pt x="6196" y="740"/>
                  </a:lnTo>
                  <a:lnTo>
                    <a:pt x="6042" y="726"/>
                  </a:lnTo>
                  <a:lnTo>
                    <a:pt x="5882" y="710"/>
                  </a:lnTo>
                  <a:lnTo>
                    <a:pt x="5716" y="690"/>
                  </a:lnTo>
                  <a:lnTo>
                    <a:pt x="5544" y="668"/>
                  </a:lnTo>
                  <a:lnTo>
                    <a:pt x="5364" y="642"/>
                  </a:lnTo>
                  <a:lnTo>
                    <a:pt x="5176" y="612"/>
                  </a:lnTo>
                  <a:lnTo>
                    <a:pt x="4982" y="578"/>
                  </a:lnTo>
                  <a:lnTo>
                    <a:pt x="4778" y="540"/>
                  </a:lnTo>
                  <a:lnTo>
                    <a:pt x="4568" y="500"/>
                  </a:lnTo>
                  <a:lnTo>
                    <a:pt x="4348" y="454"/>
                  </a:lnTo>
                  <a:lnTo>
                    <a:pt x="4122" y="406"/>
                  </a:lnTo>
                  <a:lnTo>
                    <a:pt x="3886" y="354"/>
                  </a:lnTo>
                  <a:lnTo>
                    <a:pt x="3640" y="296"/>
                  </a:lnTo>
                  <a:lnTo>
                    <a:pt x="3640" y="296"/>
                  </a:lnTo>
                  <a:lnTo>
                    <a:pt x="3396" y="240"/>
                  </a:lnTo>
                  <a:lnTo>
                    <a:pt x="3160" y="192"/>
                  </a:lnTo>
                  <a:lnTo>
                    <a:pt x="2934" y="148"/>
                  </a:lnTo>
                  <a:lnTo>
                    <a:pt x="2718" y="112"/>
                  </a:lnTo>
                  <a:lnTo>
                    <a:pt x="2512" y="82"/>
                  </a:lnTo>
                  <a:lnTo>
                    <a:pt x="2314" y="56"/>
                  </a:lnTo>
                  <a:lnTo>
                    <a:pt x="2126" y="36"/>
                  </a:lnTo>
                  <a:lnTo>
                    <a:pt x="1948" y="20"/>
                  </a:lnTo>
                  <a:lnTo>
                    <a:pt x="1776" y="10"/>
                  </a:lnTo>
                  <a:lnTo>
                    <a:pt x="1616" y="2"/>
                  </a:lnTo>
                  <a:lnTo>
                    <a:pt x="1462" y="0"/>
                  </a:lnTo>
                  <a:lnTo>
                    <a:pt x="1318" y="0"/>
                  </a:lnTo>
                  <a:lnTo>
                    <a:pt x="1182" y="4"/>
                  </a:lnTo>
                  <a:lnTo>
                    <a:pt x="1054" y="10"/>
                  </a:lnTo>
                  <a:lnTo>
                    <a:pt x="934" y="20"/>
                  </a:lnTo>
                  <a:lnTo>
                    <a:pt x="822" y="30"/>
                  </a:lnTo>
                  <a:lnTo>
                    <a:pt x="716" y="44"/>
                  </a:lnTo>
                  <a:lnTo>
                    <a:pt x="620" y="58"/>
                  </a:lnTo>
                  <a:lnTo>
                    <a:pt x="530" y="74"/>
                  </a:lnTo>
                  <a:lnTo>
                    <a:pt x="450" y="92"/>
                  </a:lnTo>
                  <a:lnTo>
                    <a:pt x="374" y="108"/>
                  </a:lnTo>
                  <a:lnTo>
                    <a:pt x="308" y="126"/>
                  </a:lnTo>
                  <a:lnTo>
                    <a:pt x="248" y="144"/>
                  </a:lnTo>
                  <a:lnTo>
                    <a:pt x="194" y="160"/>
                  </a:lnTo>
                  <a:lnTo>
                    <a:pt x="148" y="176"/>
                  </a:lnTo>
                  <a:lnTo>
                    <a:pt x="108" y="192"/>
                  </a:lnTo>
                  <a:lnTo>
                    <a:pt x="48" y="216"/>
                  </a:lnTo>
                  <a:lnTo>
                    <a:pt x="12" y="234"/>
                  </a:lnTo>
                  <a:lnTo>
                    <a:pt x="0" y="240"/>
                  </a:lnTo>
                  <a:lnTo>
                    <a:pt x="0" y="1192"/>
                  </a:lnTo>
                  <a:lnTo>
                    <a:pt x="8192" y="1192"/>
                  </a:lnTo>
                  <a:lnTo>
                    <a:pt x="8192" y="1192"/>
                  </a:lnTo>
                  <a:lnTo>
                    <a:pt x="8196" y="1186"/>
                  </a:lnTo>
                  <a:lnTo>
                    <a:pt x="8196" y="1186"/>
                  </a:lnTo>
                  <a:lnTo>
                    <a:pt x="8196" y="510"/>
                  </a:lnTo>
                  <a:lnTo>
                    <a:pt x="8196" y="510"/>
                  </a:lnTo>
                  <a:lnTo>
                    <a:pt x="8192" y="512"/>
                  </a:lnTo>
                  <a:lnTo>
                    <a:pt x="8192" y="512"/>
                  </a:lnTo>
                  <a:close/>
                </a:path>
              </a:pathLst>
            </a:custGeom>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2" name="Date Placeholder 1"/>
          <p:cNvSpPr>
            <a:spLocks noGrp="1"/>
          </p:cNvSpPr>
          <p:nvPr>
            <p:ph type="dt" sz="half" idx="10"/>
          </p:nvPr>
        </p:nvSpPr>
        <p:spPr/>
        <p:txBody>
          <a:bodyPr/>
          <a:lstStyle/>
          <a:p>
            <a:fld id="{0079FFB4-0ECA-4D51-9559-5543E2CFE5A0}" type="datetimeFigureOut">
              <a:rPr lang="en-US" smtClean="0"/>
              <a:pPr/>
              <a:t>3/29/2012</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BA530C23-F285-4916-B172-7A6B56231849}" type="slidenum">
              <a:rPr lang="en-US" smtClean="0"/>
              <a:pPr/>
              <a:t>‹#›</a:t>
            </a:fld>
            <a:endParaRPr lang="en-US"/>
          </a:p>
        </p:txBody>
      </p:sp>
    </p:spTree>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15" name="Rounded Rectangle 14"/>
          <p:cNvSpPr/>
          <p:nvPr/>
        </p:nvSpPr>
        <p:spPr>
          <a:xfrm>
            <a:off x="228600" y="228600"/>
            <a:ext cx="8695944" cy="1426464"/>
          </a:xfrm>
          <a:prstGeom prst="roundRect">
            <a:avLst>
              <a:gd name="adj" fmla="val 7136"/>
            </a:avLst>
          </a:prstGeom>
          <a:gradFill>
            <a:gsLst>
              <a:gs pos="0">
                <a:schemeClr val="accent1">
                  <a:lumMod val="75000"/>
                </a:schemeClr>
              </a:gs>
              <a:gs pos="90000">
                <a:schemeClr val="accent1">
                  <a:lumMod val="60000"/>
                  <a:lumOff val="4000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Date Placeholder 4"/>
          <p:cNvSpPr>
            <a:spLocks noGrp="1"/>
          </p:cNvSpPr>
          <p:nvPr>
            <p:ph type="dt" sz="half" idx="10"/>
          </p:nvPr>
        </p:nvSpPr>
        <p:spPr/>
        <p:txBody>
          <a:bodyPr/>
          <a:lstStyle/>
          <a:p>
            <a:fld id="{0079FFB4-0ECA-4D51-9559-5543E2CFE5A0}" type="datetimeFigureOut">
              <a:rPr lang="en-US" smtClean="0"/>
              <a:pPr/>
              <a:t>3/29/2012</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BA530C23-F285-4916-B172-7A6B56231849}" type="slidenum">
              <a:rPr lang="en-US" smtClean="0"/>
              <a:pPr/>
              <a:t>‹#›</a:t>
            </a:fld>
            <a:endParaRPr lang="en-US"/>
          </a:p>
        </p:txBody>
      </p:sp>
      <p:sp>
        <p:nvSpPr>
          <p:cNvPr id="4" name="Text Placeholder 3"/>
          <p:cNvSpPr>
            <a:spLocks noGrp="1"/>
          </p:cNvSpPr>
          <p:nvPr>
            <p:ph type="body" sz="half" idx="2"/>
          </p:nvPr>
        </p:nvSpPr>
        <p:spPr>
          <a:xfrm>
            <a:off x="914400" y="3581400"/>
            <a:ext cx="3352800" cy="1905001"/>
          </a:xfrm>
        </p:spPr>
        <p:txBody>
          <a:bodyPr anchor="t">
            <a:normAutofit/>
          </a:bodyPr>
          <a:lstStyle>
            <a:lvl1pPr marL="0" indent="0">
              <a:spcBef>
                <a:spcPts val="0"/>
              </a:spcBef>
              <a:spcAft>
                <a:spcPts val="600"/>
              </a:spcAft>
              <a:buNone/>
              <a:defRPr sz="1800">
                <a:solidFill>
                  <a:schemeClr val="tx2"/>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grpSp>
        <p:nvGrpSpPr>
          <p:cNvPr id="2" name="Group 23"/>
          <p:cNvGrpSpPr>
            <a:grpSpLocks noChangeAspect="1"/>
          </p:cNvGrpSpPr>
          <p:nvPr/>
        </p:nvGrpSpPr>
        <p:grpSpPr bwMode="hidden">
          <a:xfrm>
            <a:off x="211665" y="714191"/>
            <a:ext cx="8723376" cy="1331580"/>
            <a:chOff x="-3905250" y="4294188"/>
            <a:chExt cx="13011150" cy="1892300"/>
          </a:xfrm>
        </p:grpSpPr>
        <p:sp>
          <p:nvSpPr>
            <p:cNvPr id="25" name="Freeform 14"/>
            <p:cNvSpPr>
              <a:spLocks/>
            </p:cNvSpPr>
            <p:nvPr/>
          </p:nvSpPr>
          <p:spPr bwMode="hidden">
            <a:xfrm>
              <a:off x="4810125" y="4500563"/>
              <a:ext cx="4295775" cy="1016000"/>
            </a:xfrm>
            <a:custGeom>
              <a:avLst/>
              <a:gdLst/>
              <a:ahLst/>
              <a:cxnLst>
                <a:cxn ang="0">
                  <a:pos x="2700" y="0"/>
                </a:cxn>
                <a:cxn ang="0">
                  <a:pos x="2700" y="0"/>
                </a:cxn>
                <a:cxn ang="0">
                  <a:pos x="2586" y="18"/>
                </a:cxn>
                <a:cxn ang="0">
                  <a:pos x="2470" y="38"/>
                </a:cxn>
                <a:cxn ang="0">
                  <a:pos x="2352" y="60"/>
                </a:cxn>
                <a:cxn ang="0">
                  <a:pos x="2230" y="82"/>
                </a:cxn>
                <a:cxn ang="0">
                  <a:pos x="2106" y="108"/>
                </a:cxn>
                <a:cxn ang="0">
                  <a:pos x="1978" y="134"/>
                </a:cxn>
                <a:cxn ang="0">
                  <a:pos x="1848" y="164"/>
                </a:cxn>
                <a:cxn ang="0">
                  <a:pos x="1714" y="194"/>
                </a:cxn>
                <a:cxn ang="0">
                  <a:pos x="1714" y="194"/>
                </a:cxn>
                <a:cxn ang="0">
                  <a:pos x="1472" y="252"/>
                </a:cxn>
                <a:cxn ang="0">
                  <a:pos x="1236" y="304"/>
                </a:cxn>
                <a:cxn ang="0">
                  <a:pos x="1010" y="352"/>
                </a:cxn>
                <a:cxn ang="0">
                  <a:pos x="792" y="398"/>
                </a:cxn>
                <a:cxn ang="0">
                  <a:pos x="584" y="438"/>
                </a:cxn>
                <a:cxn ang="0">
                  <a:pos x="382" y="474"/>
                </a:cxn>
                <a:cxn ang="0">
                  <a:pos x="188" y="508"/>
                </a:cxn>
                <a:cxn ang="0">
                  <a:pos x="0" y="538"/>
                </a:cxn>
                <a:cxn ang="0">
                  <a:pos x="0" y="538"/>
                </a:cxn>
                <a:cxn ang="0">
                  <a:pos x="130" y="556"/>
                </a:cxn>
                <a:cxn ang="0">
                  <a:pos x="254" y="572"/>
                </a:cxn>
                <a:cxn ang="0">
                  <a:pos x="374" y="586"/>
                </a:cxn>
                <a:cxn ang="0">
                  <a:pos x="492" y="598"/>
                </a:cxn>
                <a:cxn ang="0">
                  <a:pos x="606" y="610"/>
                </a:cxn>
                <a:cxn ang="0">
                  <a:pos x="716" y="618"/>
                </a:cxn>
                <a:cxn ang="0">
                  <a:pos x="822" y="626"/>
                </a:cxn>
                <a:cxn ang="0">
                  <a:pos x="926" y="632"/>
                </a:cxn>
                <a:cxn ang="0">
                  <a:pos x="1028" y="636"/>
                </a:cxn>
                <a:cxn ang="0">
                  <a:pos x="1126" y="638"/>
                </a:cxn>
                <a:cxn ang="0">
                  <a:pos x="1220" y="640"/>
                </a:cxn>
                <a:cxn ang="0">
                  <a:pos x="1312" y="640"/>
                </a:cxn>
                <a:cxn ang="0">
                  <a:pos x="1402" y="638"/>
                </a:cxn>
                <a:cxn ang="0">
                  <a:pos x="1490" y="636"/>
                </a:cxn>
                <a:cxn ang="0">
                  <a:pos x="1574" y="632"/>
                </a:cxn>
                <a:cxn ang="0">
                  <a:pos x="1656" y="626"/>
                </a:cxn>
                <a:cxn ang="0">
                  <a:pos x="1734" y="620"/>
                </a:cxn>
                <a:cxn ang="0">
                  <a:pos x="1812" y="612"/>
                </a:cxn>
                <a:cxn ang="0">
                  <a:pos x="1886" y="602"/>
                </a:cxn>
                <a:cxn ang="0">
                  <a:pos x="1960" y="592"/>
                </a:cxn>
                <a:cxn ang="0">
                  <a:pos x="2030" y="580"/>
                </a:cxn>
                <a:cxn ang="0">
                  <a:pos x="2100" y="568"/>
                </a:cxn>
                <a:cxn ang="0">
                  <a:pos x="2166" y="554"/>
                </a:cxn>
                <a:cxn ang="0">
                  <a:pos x="2232" y="540"/>
                </a:cxn>
                <a:cxn ang="0">
                  <a:pos x="2296" y="524"/>
                </a:cxn>
                <a:cxn ang="0">
                  <a:pos x="2358" y="508"/>
                </a:cxn>
                <a:cxn ang="0">
                  <a:pos x="2418" y="490"/>
                </a:cxn>
                <a:cxn ang="0">
                  <a:pos x="2478" y="472"/>
                </a:cxn>
                <a:cxn ang="0">
                  <a:pos x="2592" y="432"/>
                </a:cxn>
                <a:cxn ang="0">
                  <a:pos x="2702" y="390"/>
                </a:cxn>
                <a:cxn ang="0">
                  <a:pos x="2702" y="390"/>
                </a:cxn>
                <a:cxn ang="0">
                  <a:pos x="2706" y="388"/>
                </a:cxn>
                <a:cxn ang="0">
                  <a:pos x="2706" y="388"/>
                </a:cxn>
                <a:cxn ang="0">
                  <a:pos x="2706" y="0"/>
                </a:cxn>
                <a:cxn ang="0">
                  <a:pos x="2706" y="0"/>
                </a:cxn>
                <a:cxn ang="0">
                  <a:pos x="2700" y="0"/>
                </a:cxn>
                <a:cxn ang="0">
                  <a:pos x="2700" y="0"/>
                </a:cxn>
              </a:cxnLst>
              <a:rect l="0" t="0" r="r" b="b"/>
              <a:pathLst>
                <a:path w="2706" h="640">
                  <a:moveTo>
                    <a:pt x="2700" y="0"/>
                  </a:moveTo>
                  <a:lnTo>
                    <a:pt x="2700" y="0"/>
                  </a:lnTo>
                  <a:lnTo>
                    <a:pt x="2586" y="18"/>
                  </a:lnTo>
                  <a:lnTo>
                    <a:pt x="2470" y="38"/>
                  </a:lnTo>
                  <a:lnTo>
                    <a:pt x="2352" y="60"/>
                  </a:lnTo>
                  <a:lnTo>
                    <a:pt x="2230" y="82"/>
                  </a:lnTo>
                  <a:lnTo>
                    <a:pt x="2106" y="108"/>
                  </a:lnTo>
                  <a:lnTo>
                    <a:pt x="1978" y="134"/>
                  </a:lnTo>
                  <a:lnTo>
                    <a:pt x="1848" y="164"/>
                  </a:lnTo>
                  <a:lnTo>
                    <a:pt x="1714" y="194"/>
                  </a:lnTo>
                  <a:lnTo>
                    <a:pt x="1714" y="194"/>
                  </a:lnTo>
                  <a:lnTo>
                    <a:pt x="1472" y="252"/>
                  </a:lnTo>
                  <a:lnTo>
                    <a:pt x="1236" y="304"/>
                  </a:lnTo>
                  <a:lnTo>
                    <a:pt x="1010" y="352"/>
                  </a:lnTo>
                  <a:lnTo>
                    <a:pt x="792" y="398"/>
                  </a:lnTo>
                  <a:lnTo>
                    <a:pt x="584" y="438"/>
                  </a:lnTo>
                  <a:lnTo>
                    <a:pt x="382" y="474"/>
                  </a:lnTo>
                  <a:lnTo>
                    <a:pt x="188" y="508"/>
                  </a:lnTo>
                  <a:lnTo>
                    <a:pt x="0" y="538"/>
                  </a:lnTo>
                  <a:lnTo>
                    <a:pt x="0" y="538"/>
                  </a:lnTo>
                  <a:lnTo>
                    <a:pt x="130" y="556"/>
                  </a:lnTo>
                  <a:lnTo>
                    <a:pt x="254" y="572"/>
                  </a:lnTo>
                  <a:lnTo>
                    <a:pt x="374" y="586"/>
                  </a:lnTo>
                  <a:lnTo>
                    <a:pt x="492" y="598"/>
                  </a:lnTo>
                  <a:lnTo>
                    <a:pt x="606" y="610"/>
                  </a:lnTo>
                  <a:lnTo>
                    <a:pt x="716" y="618"/>
                  </a:lnTo>
                  <a:lnTo>
                    <a:pt x="822" y="626"/>
                  </a:lnTo>
                  <a:lnTo>
                    <a:pt x="926" y="632"/>
                  </a:lnTo>
                  <a:lnTo>
                    <a:pt x="1028" y="636"/>
                  </a:lnTo>
                  <a:lnTo>
                    <a:pt x="1126" y="638"/>
                  </a:lnTo>
                  <a:lnTo>
                    <a:pt x="1220" y="640"/>
                  </a:lnTo>
                  <a:lnTo>
                    <a:pt x="1312" y="640"/>
                  </a:lnTo>
                  <a:lnTo>
                    <a:pt x="1402" y="638"/>
                  </a:lnTo>
                  <a:lnTo>
                    <a:pt x="1490" y="636"/>
                  </a:lnTo>
                  <a:lnTo>
                    <a:pt x="1574" y="632"/>
                  </a:lnTo>
                  <a:lnTo>
                    <a:pt x="1656" y="626"/>
                  </a:lnTo>
                  <a:lnTo>
                    <a:pt x="1734" y="620"/>
                  </a:lnTo>
                  <a:lnTo>
                    <a:pt x="1812" y="612"/>
                  </a:lnTo>
                  <a:lnTo>
                    <a:pt x="1886" y="602"/>
                  </a:lnTo>
                  <a:lnTo>
                    <a:pt x="1960" y="592"/>
                  </a:lnTo>
                  <a:lnTo>
                    <a:pt x="2030" y="580"/>
                  </a:lnTo>
                  <a:lnTo>
                    <a:pt x="2100" y="568"/>
                  </a:lnTo>
                  <a:lnTo>
                    <a:pt x="2166" y="554"/>
                  </a:lnTo>
                  <a:lnTo>
                    <a:pt x="2232" y="540"/>
                  </a:lnTo>
                  <a:lnTo>
                    <a:pt x="2296" y="524"/>
                  </a:lnTo>
                  <a:lnTo>
                    <a:pt x="2358" y="508"/>
                  </a:lnTo>
                  <a:lnTo>
                    <a:pt x="2418" y="490"/>
                  </a:lnTo>
                  <a:lnTo>
                    <a:pt x="2478" y="472"/>
                  </a:lnTo>
                  <a:lnTo>
                    <a:pt x="2592" y="432"/>
                  </a:lnTo>
                  <a:lnTo>
                    <a:pt x="2702" y="390"/>
                  </a:lnTo>
                  <a:lnTo>
                    <a:pt x="2702" y="390"/>
                  </a:lnTo>
                  <a:lnTo>
                    <a:pt x="2706" y="388"/>
                  </a:lnTo>
                  <a:lnTo>
                    <a:pt x="2706" y="388"/>
                  </a:lnTo>
                  <a:lnTo>
                    <a:pt x="2706" y="0"/>
                  </a:lnTo>
                  <a:lnTo>
                    <a:pt x="2706" y="0"/>
                  </a:lnTo>
                  <a:lnTo>
                    <a:pt x="2700" y="0"/>
                  </a:lnTo>
                  <a:lnTo>
                    <a:pt x="2700" y="0"/>
                  </a:lnTo>
                  <a:close/>
                </a:path>
              </a:pathLst>
            </a:custGeom>
            <a:solidFill>
              <a:schemeClr val="bg2">
                <a:alpha val="29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 name="Freeform 18"/>
            <p:cNvSpPr>
              <a:spLocks/>
            </p:cNvSpPr>
            <p:nvPr/>
          </p:nvSpPr>
          <p:spPr bwMode="hidden">
            <a:xfrm>
              <a:off x="-309563" y="4318000"/>
              <a:ext cx="8280401" cy="1209675"/>
            </a:xfrm>
            <a:custGeom>
              <a:avLst/>
              <a:gdLst/>
              <a:ahLst/>
              <a:cxnLst>
                <a:cxn ang="0">
                  <a:pos x="5216" y="714"/>
                </a:cxn>
                <a:cxn ang="0">
                  <a:pos x="4984" y="686"/>
                </a:cxn>
                <a:cxn ang="0">
                  <a:pos x="4478" y="610"/>
                </a:cxn>
                <a:cxn ang="0">
                  <a:pos x="3914" y="508"/>
                </a:cxn>
                <a:cxn ang="0">
                  <a:pos x="3286" y="374"/>
                </a:cxn>
                <a:cxn ang="0">
                  <a:pos x="2946" y="296"/>
                </a:cxn>
                <a:cxn ang="0">
                  <a:pos x="2682" y="236"/>
                </a:cxn>
                <a:cxn ang="0">
                  <a:pos x="2430" y="184"/>
                </a:cxn>
                <a:cxn ang="0">
                  <a:pos x="2190" y="140"/>
                </a:cxn>
                <a:cxn ang="0">
                  <a:pos x="1960" y="102"/>
                </a:cxn>
                <a:cxn ang="0">
                  <a:pos x="1740" y="72"/>
                </a:cxn>
                <a:cxn ang="0">
                  <a:pos x="1334" y="28"/>
                </a:cxn>
                <a:cxn ang="0">
                  <a:pos x="970" y="4"/>
                </a:cxn>
                <a:cxn ang="0">
                  <a:pos x="644" y="0"/>
                </a:cxn>
                <a:cxn ang="0">
                  <a:pos x="358" y="10"/>
                </a:cxn>
                <a:cxn ang="0">
                  <a:pos x="110" y="32"/>
                </a:cxn>
                <a:cxn ang="0">
                  <a:pos x="0" y="48"/>
                </a:cxn>
                <a:cxn ang="0">
                  <a:pos x="314" y="86"/>
                </a:cxn>
                <a:cxn ang="0">
                  <a:pos x="652" y="140"/>
                </a:cxn>
                <a:cxn ang="0">
                  <a:pos x="1014" y="210"/>
                </a:cxn>
                <a:cxn ang="0">
                  <a:pos x="1402" y="296"/>
                </a:cxn>
                <a:cxn ang="0">
                  <a:pos x="1756" y="378"/>
                </a:cxn>
                <a:cxn ang="0">
                  <a:pos x="2408" y="516"/>
                </a:cxn>
                <a:cxn ang="0">
                  <a:pos x="2708" y="572"/>
                </a:cxn>
                <a:cxn ang="0">
                  <a:pos x="2992" y="620"/>
                </a:cxn>
                <a:cxn ang="0">
                  <a:pos x="3260" y="662"/>
                </a:cxn>
                <a:cxn ang="0">
                  <a:pos x="3512" y="694"/>
                </a:cxn>
                <a:cxn ang="0">
                  <a:pos x="3750" y="722"/>
                </a:cxn>
                <a:cxn ang="0">
                  <a:pos x="3974" y="740"/>
                </a:cxn>
                <a:cxn ang="0">
                  <a:pos x="4184" y="754"/>
                </a:cxn>
                <a:cxn ang="0">
                  <a:pos x="4384" y="762"/>
                </a:cxn>
                <a:cxn ang="0">
                  <a:pos x="4570" y="762"/>
                </a:cxn>
                <a:cxn ang="0">
                  <a:pos x="4746" y="758"/>
                </a:cxn>
                <a:cxn ang="0">
                  <a:pos x="4912" y="748"/>
                </a:cxn>
                <a:cxn ang="0">
                  <a:pos x="5068" y="732"/>
                </a:cxn>
                <a:cxn ang="0">
                  <a:pos x="5216" y="714"/>
                </a:cxn>
              </a:cxnLst>
              <a:rect l="0" t="0" r="r" b="b"/>
              <a:pathLst>
                <a:path w="5216" h="762">
                  <a:moveTo>
                    <a:pt x="5216" y="714"/>
                  </a:moveTo>
                  <a:lnTo>
                    <a:pt x="5216" y="714"/>
                  </a:lnTo>
                  <a:lnTo>
                    <a:pt x="5102" y="700"/>
                  </a:lnTo>
                  <a:lnTo>
                    <a:pt x="4984" y="686"/>
                  </a:lnTo>
                  <a:lnTo>
                    <a:pt x="4738" y="652"/>
                  </a:lnTo>
                  <a:lnTo>
                    <a:pt x="4478" y="610"/>
                  </a:lnTo>
                  <a:lnTo>
                    <a:pt x="4204" y="564"/>
                  </a:lnTo>
                  <a:lnTo>
                    <a:pt x="3914" y="508"/>
                  </a:lnTo>
                  <a:lnTo>
                    <a:pt x="3608" y="446"/>
                  </a:lnTo>
                  <a:lnTo>
                    <a:pt x="3286" y="374"/>
                  </a:lnTo>
                  <a:lnTo>
                    <a:pt x="2946" y="296"/>
                  </a:lnTo>
                  <a:lnTo>
                    <a:pt x="2946" y="296"/>
                  </a:lnTo>
                  <a:lnTo>
                    <a:pt x="2812" y="266"/>
                  </a:lnTo>
                  <a:lnTo>
                    <a:pt x="2682" y="236"/>
                  </a:lnTo>
                  <a:lnTo>
                    <a:pt x="2556" y="210"/>
                  </a:lnTo>
                  <a:lnTo>
                    <a:pt x="2430" y="184"/>
                  </a:lnTo>
                  <a:lnTo>
                    <a:pt x="2308" y="162"/>
                  </a:lnTo>
                  <a:lnTo>
                    <a:pt x="2190" y="140"/>
                  </a:lnTo>
                  <a:lnTo>
                    <a:pt x="2074" y="120"/>
                  </a:lnTo>
                  <a:lnTo>
                    <a:pt x="1960" y="102"/>
                  </a:lnTo>
                  <a:lnTo>
                    <a:pt x="1850" y="86"/>
                  </a:lnTo>
                  <a:lnTo>
                    <a:pt x="1740" y="72"/>
                  </a:lnTo>
                  <a:lnTo>
                    <a:pt x="1532" y="46"/>
                  </a:lnTo>
                  <a:lnTo>
                    <a:pt x="1334" y="28"/>
                  </a:lnTo>
                  <a:lnTo>
                    <a:pt x="1148" y="14"/>
                  </a:lnTo>
                  <a:lnTo>
                    <a:pt x="970" y="4"/>
                  </a:lnTo>
                  <a:lnTo>
                    <a:pt x="802" y="0"/>
                  </a:lnTo>
                  <a:lnTo>
                    <a:pt x="644" y="0"/>
                  </a:lnTo>
                  <a:lnTo>
                    <a:pt x="496" y="4"/>
                  </a:lnTo>
                  <a:lnTo>
                    <a:pt x="358" y="10"/>
                  </a:lnTo>
                  <a:lnTo>
                    <a:pt x="230" y="20"/>
                  </a:lnTo>
                  <a:lnTo>
                    <a:pt x="110" y="32"/>
                  </a:lnTo>
                  <a:lnTo>
                    <a:pt x="0" y="48"/>
                  </a:lnTo>
                  <a:lnTo>
                    <a:pt x="0" y="48"/>
                  </a:lnTo>
                  <a:lnTo>
                    <a:pt x="154" y="66"/>
                  </a:lnTo>
                  <a:lnTo>
                    <a:pt x="314" y="86"/>
                  </a:lnTo>
                  <a:lnTo>
                    <a:pt x="480" y="112"/>
                  </a:lnTo>
                  <a:lnTo>
                    <a:pt x="652" y="140"/>
                  </a:lnTo>
                  <a:lnTo>
                    <a:pt x="830" y="174"/>
                  </a:lnTo>
                  <a:lnTo>
                    <a:pt x="1014" y="210"/>
                  </a:lnTo>
                  <a:lnTo>
                    <a:pt x="1206" y="250"/>
                  </a:lnTo>
                  <a:lnTo>
                    <a:pt x="1402" y="296"/>
                  </a:lnTo>
                  <a:lnTo>
                    <a:pt x="1402" y="296"/>
                  </a:lnTo>
                  <a:lnTo>
                    <a:pt x="1756" y="378"/>
                  </a:lnTo>
                  <a:lnTo>
                    <a:pt x="2092" y="450"/>
                  </a:lnTo>
                  <a:lnTo>
                    <a:pt x="2408" y="516"/>
                  </a:lnTo>
                  <a:lnTo>
                    <a:pt x="2562" y="544"/>
                  </a:lnTo>
                  <a:lnTo>
                    <a:pt x="2708" y="572"/>
                  </a:lnTo>
                  <a:lnTo>
                    <a:pt x="2852" y="598"/>
                  </a:lnTo>
                  <a:lnTo>
                    <a:pt x="2992" y="620"/>
                  </a:lnTo>
                  <a:lnTo>
                    <a:pt x="3128" y="642"/>
                  </a:lnTo>
                  <a:lnTo>
                    <a:pt x="3260" y="662"/>
                  </a:lnTo>
                  <a:lnTo>
                    <a:pt x="3388" y="678"/>
                  </a:lnTo>
                  <a:lnTo>
                    <a:pt x="3512" y="694"/>
                  </a:lnTo>
                  <a:lnTo>
                    <a:pt x="3632" y="708"/>
                  </a:lnTo>
                  <a:lnTo>
                    <a:pt x="3750" y="722"/>
                  </a:lnTo>
                  <a:lnTo>
                    <a:pt x="3864" y="732"/>
                  </a:lnTo>
                  <a:lnTo>
                    <a:pt x="3974" y="740"/>
                  </a:lnTo>
                  <a:lnTo>
                    <a:pt x="4080" y="748"/>
                  </a:lnTo>
                  <a:lnTo>
                    <a:pt x="4184" y="754"/>
                  </a:lnTo>
                  <a:lnTo>
                    <a:pt x="4286" y="758"/>
                  </a:lnTo>
                  <a:lnTo>
                    <a:pt x="4384" y="762"/>
                  </a:lnTo>
                  <a:lnTo>
                    <a:pt x="4478" y="762"/>
                  </a:lnTo>
                  <a:lnTo>
                    <a:pt x="4570" y="762"/>
                  </a:lnTo>
                  <a:lnTo>
                    <a:pt x="4660" y="760"/>
                  </a:lnTo>
                  <a:lnTo>
                    <a:pt x="4746" y="758"/>
                  </a:lnTo>
                  <a:lnTo>
                    <a:pt x="4830" y="754"/>
                  </a:lnTo>
                  <a:lnTo>
                    <a:pt x="4912" y="748"/>
                  </a:lnTo>
                  <a:lnTo>
                    <a:pt x="4992" y="740"/>
                  </a:lnTo>
                  <a:lnTo>
                    <a:pt x="5068" y="732"/>
                  </a:lnTo>
                  <a:lnTo>
                    <a:pt x="5144" y="724"/>
                  </a:lnTo>
                  <a:lnTo>
                    <a:pt x="5216" y="714"/>
                  </a:lnTo>
                  <a:lnTo>
                    <a:pt x="5216" y="714"/>
                  </a:lnTo>
                  <a:close/>
                </a:path>
              </a:pathLst>
            </a:custGeom>
            <a:solidFill>
              <a:schemeClr val="bg2">
                <a:alpha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7" name="Freeform 22"/>
            <p:cNvSpPr>
              <a:spLocks/>
            </p:cNvSpPr>
            <p:nvPr/>
          </p:nvSpPr>
          <p:spPr bwMode="hidden">
            <a:xfrm>
              <a:off x="3175" y="4335463"/>
              <a:ext cx="8166100" cy="1101725"/>
            </a:xfrm>
            <a:custGeom>
              <a:avLst/>
              <a:gdLst/>
              <a:ahLst/>
              <a:cxnLst>
                <a:cxn ang="0">
                  <a:pos x="0" y="70"/>
                </a:cxn>
                <a:cxn ang="0">
                  <a:pos x="0" y="70"/>
                </a:cxn>
                <a:cxn ang="0">
                  <a:pos x="18" y="66"/>
                </a:cxn>
                <a:cxn ang="0">
                  <a:pos x="72" y="56"/>
                </a:cxn>
                <a:cxn ang="0">
                  <a:pos x="164" y="42"/>
                </a:cxn>
                <a:cxn ang="0">
                  <a:pos x="224" y="34"/>
                </a:cxn>
                <a:cxn ang="0">
                  <a:pos x="294" y="26"/>
                </a:cxn>
                <a:cxn ang="0">
                  <a:pos x="372" y="20"/>
                </a:cxn>
                <a:cxn ang="0">
                  <a:pos x="462" y="14"/>
                </a:cxn>
                <a:cxn ang="0">
                  <a:pos x="560" y="8"/>
                </a:cxn>
                <a:cxn ang="0">
                  <a:pos x="670" y="4"/>
                </a:cxn>
                <a:cxn ang="0">
                  <a:pos x="790" y="2"/>
                </a:cxn>
                <a:cxn ang="0">
                  <a:pos x="920" y="0"/>
                </a:cxn>
                <a:cxn ang="0">
                  <a:pos x="1060" y="2"/>
                </a:cxn>
                <a:cxn ang="0">
                  <a:pos x="1210" y="6"/>
                </a:cxn>
                <a:cxn ang="0">
                  <a:pos x="1372" y="14"/>
                </a:cxn>
                <a:cxn ang="0">
                  <a:pos x="1544" y="24"/>
                </a:cxn>
                <a:cxn ang="0">
                  <a:pos x="1726" y="40"/>
                </a:cxn>
                <a:cxn ang="0">
                  <a:pos x="1920" y="58"/>
                </a:cxn>
                <a:cxn ang="0">
                  <a:pos x="2126" y="80"/>
                </a:cxn>
                <a:cxn ang="0">
                  <a:pos x="2342" y="106"/>
                </a:cxn>
                <a:cxn ang="0">
                  <a:pos x="2570" y="138"/>
                </a:cxn>
                <a:cxn ang="0">
                  <a:pos x="2808" y="174"/>
                </a:cxn>
                <a:cxn ang="0">
                  <a:pos x="3058" y="216"/>
                </a:cxn>
                <a:cxn ang="0">
                  <a:pos x="3320" y="266"/>
                </a:cxn>
                <a:cxn ang="0">
                  <a:pos x="3594" y="320"/>
                </a:cxn>
                <a:cxn ang="0">
                  <a:pos x="3880" y="380"/>
                </a:cxn>
                <a:cxn ang="0">
                  <a:pos x="4178" y="448"/>
                </a:cxn>
                <a:cxn ang="0">
                  <a:pos x="4488" y="522"/>
                </a:cxn>
                <a:cxn ang="0">
                  <a:pos x="4810" y="604"/>
                </a:cxn>
                <a:cxn ang="0">
                  <a:pos x="5144" y="694"/>
                </a:cxn>
              </a:cxnLst>
              <a:rect l="0" t="0" r="r" b="b"/>
              <a:pathLst>
                <a:path w="5144" h="694">
                  <a:moveTo>
                    <a:pt x="0" y="70"/>
                  </a:moveTo>
                  <a:lnTo>
                    <a:pt x="0" y="70"/>
                  </a:lnTo>
                  <a:lnTo>
                    <a:pt x="18" y="66"/>
                  </a:lnTo>
                  <a:lnTo>
                    <a:pt x="72" y="56"/>
                  </a:lnTo>
                  <a:lnTo>
                    <a:pt x="164" y="42"/>
                  </a:lnTo>
                  <a:lnTo>
                    <a:pt x="224" y="34"/>
                  </a:lnTo>
                  <a:lnTo>
                    <a:pt x="294" y="26"/>
                  </a:lnTo>
                  <a:lnTo>
                    <a:pt x="372" y="20"/>
                  </a:lnTo>
                  <a:lnTo>
                    <a:pt x="462" y="14"/>
                  </a:lnTo>
                  <a:lnTo>
                    <a:pt x="560" y="8"/>
                  </a:lnTo>
                  <a:lnTo>
                    <a:pt x="670" y="4"/>
                  </a:lnTo>
                  <a:lnTo>
                    <a:pt x="790" y="2"/>
                  </a:lnTo>
                  <a:lnTo>
                    <a:pt x="920" y="0"/>
                  </a:lnTo>
                  <a:lnTo>
                    <a:pt x="1060" y="2"/>
                  </a:lnTo>
                  <a:lnTo>
                    <a:pt x="1210" y="6"/>
                  </a:lnTo>
                  <a:lnTo>
                    <a:pt x="1372" y="14"/>
                  </a:lnTo>
                  <a:lnTo>
                    <a:pt x="1544" y="24"/>
                  </a:lnTo>
                  <a:lnTo>
                    <a:pt x="1726" y="40"/>
                  </a:lnTo>
                  <a:lnTo>
                    <a:pt x="1920" y="58"/>
                  </a:lnTo>
                  <a:lnTo>
                    <a:pt x="2126" y="80"/>
                  </a:lnTo>
                  <a:lnTo>
                    <a:pt x="2342" y="106"/>
                  </a:lnTo>
                  <a:lnTo>
                    <a:pt x="2570" y="138"/>
                  </a:lnTo>
                  <a:lnTo>
                    <a:pt x="2808" y="174"/>
                  </a:lnTo>
                  <a:lnTo>
                    <a:pt x="3058" y="216"/>
                  </a:lnTo>
                  <a:lnTo>
                    <a:pt x="3320" y="266"/>
                  </a:lnTo>
                  <a:lnTo>
                    <a:pt x="3594" y="320"/>
                  </a:lnTo>
                  <a:lnTo>
                    <a:pt x="3880" y="380"/>
                  </a:lnTo>
                  <a:lnTo>
                    <a:pt x="4178" y="448"/>
                  </a:lnTo>
                  <a:lnTo>
                    <a:pt x="4488" y="522"/>
                  </a:lnTo>
                  <a:lnTo>
                    <a:pt x="4810" y="604"/>
                  </a:lnTo>
                  <a:lnTo>
                    <a:pt x="5144" y="694"/>
                  </a:lnTo>
                </a:path>
              </a:pathLst>
            </a:custGeom>
            <a:noFill/>
            <a:ln w="12">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 name="Freeform 26"/>
            <p:cNvSpPr>
              <a:spLocks/>
            </p:cNvSpPr>
            <p:nvPr/>
          </p:nvSpPr>
          <p:spPr bwMode="hidden">
            <a:xfrm>
              <a:off x="4156075" y="4316413"/>
              <a:ext cx="4940300" cy="927100"/>
            </a:xfrm>
            <a:custGeom>
              <a:avLst/>
              <a:gdLst/>
              <a:ahLst/>
              <a:cxnLst>
                <a:cxn ang="0">
                  <a:pos x="0" y="584"/>
                </a:cxn>
                <a:cxn ang="0">
                  <a:pos x="0" y="584"/>
                </a:cxn>
                <a:cxn ang="0">
                  <a:pos x="90" y="560"/>
                </a:cxn>
                <a:cxn ang="0">
                  <a:pos x="336" y="498"/>
                </a:cxn>
                <a:cxn ang="0">
                  <a:pos x="506" y="456"/>
                </a:cxn>
                <a:cxn ang="0">
                  <a:pos x="702" y="410"/>
                </a:cxn>
                <a:cxn ang="0">
                  <a:pos x="920" y="360"/>
                </a:cxn>
                <a:cxn ang="0">
                  <a:pos x="1154" y="306"/>
                </a:cxn>
                <a:cxn ang="0">
                  <a:pos x="1402" y="254"/>
                </a:cxn>
                <a:cxn ang="0">
                  <a:pos x="1656" y="202"/>
                </a:cxn>
                <a:cxn ang="0">
                  <a:pos x="1916" y="154"/>
                </a:cxn>
                <a:cxn ang="0">
                  <a:pos x="2174" y="108"/>
                </a:cxn>
                <a:cxn ang="0">
                  <a:pos x="2302" y="88"/>
                </a:cxn>
                <a:cxn ang="0">
                  <a:pos x="2426" y="68"/>
                </a:cxn>
                <a:cxn ang="0">
                  <a:pos x="2550" y="52"/>
                </a:cxn>
                <a:cxn ang="0">
                  <a:pos x="2670" y="36"/>
                </a:cxn>
                <a:cxn ang="0">
                  <a:pos x="2788" y="24"/>
                </a:cxn>
                <a:cxn ang="0">
                  <a:pos x="2900" y="14"/>
                </a:cxn>
                <a:cxn ang="0">
                  <a:pos x="3008" y="6"/>
                </a:cxn>
                <a:cxn ang="0">
                  <a:pos x="3112" y="0"/>
                </a:cxn>
              </a:cxnLst>
              <a:rect l="0" t="0" r="r" b="b"/>
              <a:pathLst>
                <a:path w="3112" h="584">
                  <a:moveTo>
                    <a:pt x="0" y="584"/>
                  </a:moveTo>
                  <a:lnTo>
                    <a:pt x="0" y="584"/>
                  </a:lnTo>
                  <a:lnTo>
                    <a:pt x="90" y="560"/>
                  </a:lnTo>
                  <a:lnTo>
                    <a:pt x="336" y="498"/>
                  </a:lnTo>
                  <a:lnTo>
                    <a:pt x="506" y="456"/>
                  </a:lnTo>
                  <a:lnTo>
                    <a:pt x="702" y="410"/>
                  </a:lnTo>
                  <a:lnTo>
                    <a:pt x="920" y="360"/>
                  </a:lnTo>
                  <a:lnTo>
                    <a:pt x="1154" y="306"/>
                  </a:lnTo>
                  <a:lnTo>
                    <a:pt x="1402" y="254"/>
                  </a:lnTo>
                  <a:lnTo>
                    <a:pt x="1656" y="202"/>
                  </a:lnTo>
                  <a:lnTo>
                    <a:pt x="1916" y="154"/>
                  </a:lnTo>
                  <a:lnTo>
                    <a:pt x="2174" y="108"/>
                  </a:lnTo>
                  <a:lnTo>
                    <a:pt x="2302" y="88"/>
                  </a:lnTo>
                  <a:lnTo>
                    <a:pt x="2426" y="68"/>
                  </a:lnTo>
                  <a:lnTo>
                    <a:pt x="2550" y="52"/>
                  </a:lnTo>
                  <a:lnTo>
                    <a:pt x="2670" y="36"/>
                  </a:lnTo>
                  <a:lnTo>
                    <a:pt x="2788" y="24"/>
                  </a:lnTo>
                  <a:lnTo>
                    <a:pt x="2900" y="14"/>
                  </a:lnTo>
                  <a:lnTo>
                    <a:pt x="3008" y="6"/>
                  </a:lnTo>
                  <a:lnTo>
                    <a:pt x="3112" y="0"/>
                  </a:lnTo>
                </a:path>
              </a:pathLst>
            </a:custGeom>
            <a:noFill/>
            <a:ln w="12">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useBgFill="1">
          <p:nvSpPr>
            <p:cNvPr id="29" name="Freeform 28"/>
            <p:cNvSpPr>
              <a:spLocks/>
            </p:cNvSpPr>
            <p:nvPr/>
          </p:nvSpPr>
          <p:spPr bwMode="hidden">
            <a:xfrm>
              <a:off x="-3905250" y="4294188"/>
              <a:ext cx="13011150" cy="1892300"/>
            </a:xfrm>
            <a:custGeom>
              <a:avLst/>
              <a:gdLst/>
              <a:ahLst/>
              <a:cxnLst>
                <a:cxn ang="0">
                  <a:pos x="8192" y="512"/>
                </a:cxn>
                <a:cxn ang="0">
                  <a:pos x="8040" y="570"/>
                </a:cxn>
                <a:cxn ang="0">
                  <a:pos x="7878" y="620"/>
                </a:cxn>
                <a:cxn ang="0">
                  <a:pos x="7706" y="666"/>
                </a:cxn>
                <a:cxn ang="0">
                  <a:pos x="7522" y="702"/>
                </a:cxn>
                <a:cxn ang="0">
                  <a:pos x="7322" y="730"/>
                </a:cxn>
                <a:cxn ang="0">
                  <a:pos x="7106" y="750"/>
                </a:cxn>
                <a:cxn ang="0">
                  <a:pos x="6872" y="762"/>
                </a:cxn>
                <a:cxn ang="0">
                  <a:pos x="6618" y="760"/>
                </a:cxn>
                <a:cxn ang="0">
                  <a:pos x="6342" y="750"/>
                </a:cxn>
                <a:cxn ang="0">
                  <a:pos x="6042" y="726"/>
                </a:cxn>
                <a:cxn ang="0">
                  <a:pos x="5716" y="690"/>
                </a:cxn>
                <a:cxn ang="0">
                  <a:pos x="5364" y="642"/>
                </a:cxn>
                <a:cxn ang="0">
                  <a:pos x="4982" y="578"/>
                </a:cxn>
                <a:cxn ang="0">
                  <a:pos x="4568" y="500"/>
                </a:cxn>
                <a:cxn ang="0">
                  <a:pos x="4122" y="406"/>
                </a:cxn>
                <a:cxn ang="0">
                  <a:pos x="3640" y="296"/>
                </a:cxn>
                <a:cxn ang="0">
                  <a:pos x="3396" y="240"/>
                </a:cxn>
                <a:cxn ang="0">
                  <a:pos x="2934" y="148"/>
                </a:cxn>
                <a:cxn ang="0">
                  <a:pos x="2512" y="82"/>
                </a:cxn>
                <a:cxn ang="0">
                  <a:pos x="2126" y="36"/>
                </a:cxn>
                <a:cxn ang="0">
                  <a:pos x="1776" y="10"/>
                </a:cxn>
                <a:cxn ang="0">
                  <a:pos x="1462" y="0"/>
                </a:cxn>
                <a:cxn ang="0">
                  <a:pos x="1182" y="4"/>
                </a:cxn>
                <a:cxn ang="0">
                  <a:pos x="934" y="20"/>
                </a:cxn>
                <a:cxn ang="0">
                  <a:pos x="716" y="44"/>
                </a:cxn>
                <a:cxn ang="0">
                  <a:pos x="530" y="74"/>
                </a:cxn>
                <a:cxn ang="0">
                  <a:pos x="374" y="108"/>
                </a:cxn>
                <a:cxn ang="0">
                  <a:pos x="248" y="144"/>
                </a:cxn>
                <a:cxn ang="0">
                  <a:pos x="148" y="176"/>
                </a:cxn>
                <a:cxn ang="0">
                  <a:pos x="48" y="216"/>
                </a:cxn>
                <a:cxn ang="0">
                  <a:pos x="0" y="240"/>
                </a:cxn>
                <a:cxn ang="0">
                  <a:pos x="8192" y="1192"/>
                </a:cxn>
                <a:cxn ang="0">
                  <a:pos x="8196" y="1186"/>
                </a:cxn>
                <a:cxn ang="0">
                  <a:pos x="8196" y="510"/>
                </a:cxn>
                <a:cxn ang="0">
                  <a:pos x="8192" y="512"/>
                </a:cxn>
              </a:cxnLst>
              <a:rect l="0" t="0" r="r" b="b"/>
              <a:pathLst>
                <a:path w="8196" h="1192">
                  <a:moveTo>
                    <a:pt x="8192" y="512"/>
                  </a:moveTo>
                  <a:lnTo>
                    <a:pt x="8192" y="512"/>
                  </a:lnTo>
                  <a:lnTo>
                    <a:pt x="8116" y="542"/>
                  </a:lnTo>
                  <a:lnTo>
                    <a:pt x="8040" y="570"/>
                  </a:lnTo>
                  <a:lnTo>
                    <a:pt x="7960" y="596"/>
                  </a:lnTo>
                  <a:lnTo>
                    <a:pt x="7878" y="620"/>
                  </a:lnTo>
                  <a:lnTo>
                    <a:pt x="7794" y="644"/>
                  </a:lnTo>
                  <a:lnTo>
                    <a:pt x="7706" y="666"/>
                  </a:lnTo>
                  <a:lnTo>
                    <a:pt x="7616" y="684"/>
                  </a:lnTo>
                  <a:lnTo>
                    <a:pt x="7522" y="702"/>
                  </a:lnTo>
                  <a:lnTo>
                    <a:pt x="7424" y="718"/>
                  </a:lnTo>
                  <a:lnTo>
                    <a:pt x="7322" y="730"/>
                  </a:lnTo>
                  <a:lnTo>
                    <a:pt x="7216" y="742"/>
                  </a:lnTo>
                  <a:lnTo>
                    <a:pt x="7106" y="750"/>
                  </a:lnTo>
                  <a:lnTo>
                    <a:pt x="6992" y="758"/>
                  </a:lnTo>
                  <a:lnTo>
                    <a:pt x="6872" y="762"/>
                  </a:lnTo>
                  <a:lnTo>
                    <a:pt x="6748" y="762"/>
                  </a:lnTo>
                  <a:lnTo>
                    <a:pt x="6618" y="760"/>
                  </a:lnTo>
                  <a:lnTo>
                    <a:pt x="6482" y="756"/>
                  </a:lnTo>
                  <a:lnTo>
                    <a:pt x="6342" y="750"/>
                  </a:lnTo>
                  <a:lnTo>
                    <a:pt x="6196" y="740"/>
                  </a:lnTo>
                  <a:lnTo>
                    <a:pt x="6042" y="726"/>
                  </a:lnTo>
                  <a:lnTo>
                    <a:pt x="5882" y="710"/>
                  </a:lnTo>
                  <a:lnTo>
                    <a:pt x="5716" y="690"/>
                  </a:lnTo>
                  <a:lnTo>
                    <a:pt x="5544" y="668"/>
                  </a:lnTo>
                  <a:lnTo>
                    <a:pt x="5364" y="642"/>
                  </a:lnTo>
                  <a:lnTo>
                    <a:pt x="5176" y="612"/>
                  </a:lnTo>
                  <a:lnTo>
                    <a:pt x="4982" y="578"/>
                  </a:lnTo>
                  <a:lnTo>
                    <a:pt x="4778" y="540"/>
                  </a:lnTo>
                  <a:lnTo>
                    <a:pt x="4568" y="500"/>
                  </a:lnTo>
                  <a:lnTo>
                    <a:pt x="4348" y="454"/>
                  </a:lnTo>
                  <a:lnTo>
                    <a:pt x="4122" y="406"/>
                  </a:lnTo>
                  <a:lnTo>
                    <a:pt x="3886" y="354"/>
                  </a:lnTo>
                  <a:lnTo>
                    <a:pt x="3640" y="296"/>
                  </a:lnTo>
                  <a:lnTo>
                    <a:pt x="3640" y="296"/>
                  </a:lnTo>
                  <a:lnTo>
                    <a:pt x="3396" y="240"/>
                  </a:lnTo>
                  <a:lnTo>
                    <a:pt x="3160" y="192"/>
                  </a:lnTo>
                  <a:lnTo>
                    <a:pt x="2934" y="148"/>
                  </a:lnTo>
                  <a:lnTo>
                    <a:pt x="2718" y="112"/>
                  </a:lnTo>
                  <a:lnTo>
                    <a:pt x="2512" y="82"/>
                  </a:lnTo>
                  <a:lnTo>
                    <a:pt x="2314" y="56"/>
                  </a:lnTo>
                  <a:lnTo>
                    <a:pt x="2126" y="36"/>
                  </a:lnTo>
                  <a:lnTo>
                    <a:pt x="1948" y="20"/>
                  </a:lnTo>
                  <a:lnTo>
                    <a:pt x="1776" y="10"/>
                  </a:lnTo>
                  <a:lnTo>
                    <a:pt x="1616" y="2"/>
                  </a:lnTo>
                  <a:lnTo>
                    <a:pt x="1462" y="0"/>
                  </a:lnTo>
                  <a:lnTo>
                    <a:pt x="1318" y="0"/>
                  </a:lnTo>
                  <a:lnTo>
                    <a:pt x="1182" y="4"/>
                  </a:lnTo>
                  <a:lnTo>
                    <a:pt x="1054" y="10"/>
                  </a:lnTo>
                  <a:lnTo>
                    <a:pt x="934" y="20"/>
                  </a:lnTo>
                  <a:lnTo>
                    <a:pt x="822" y="30"/>
                  </a:lnTo>
                  <a:lnTo>
                    <a:pt x="716" y="44"/>
                  </a:lnTo>
                  <a:lnTo>
                    <a:pt x="620" y="58"/>
                  </a:lnTo>
                  <a:lnTo>
                    <a:pt x="530" y="74"/>
                  </a:lnTo>
                  <a:lnTo>
                    <a:pt x="450" y="92"/>
                  </a:lnTo>
                  <a:lnTo>
                    <a:pt x="374" y="108"/>
                  </a:lnTo>
                  <a:lnTo>
                    <a:pt x="308" y="126"/>
                  </a:lnTo>
                  <a:lnTo>
                    <a:pt x="248" y="144"/>
                  </a:lnTo>
                  <a:lnTo>
                    <a:pt x="194" y="160"/>
                  </a:lnTo>
                  <a:lnTo>
                    <a:pt x="148" y="176"/>
                  </a:lnTo>
                  <a:lnTo>
                    <a:pt x="108" y="192"/>
                  </a:lnTo>
                  <a:lnTo>
                    <a:pt x="48" y="216"/>
                  </a:lnTo>
                  <a:lnTo>
                    <a:pt x="12" y="234"/>
                  </a:lnTo>
                  <a:lnTo>
                    <a:pt x="0" y="240"/>
                  </a:lnTo>
                  <a:lnTo>
                    <a:pt x="0" y="1192"/>
                  </a:lnTo>
                  <a:lnTo>
                    <a:pt x="8192" y="1192"/>
                  </a:lnTo>
                  <a:lnTo>
                    <a:pt x="8192" y="1192"/>
                  </a:lnTo>
                  <a:lnTo>
                    <a:pt x="8196" y="1186"/>
                  </a:lnTo>
                  <a:lnTo>
                    <a:pt x="8196" y="1186"/>
                  </a:lnTo>
                  <a:lnTo>
                    <a:pt x="8196" y="510"/>
                  </a:lnTo>
                  <a:lnTo>
                    <a:pt x="8196" y="510"/>
                  </a:lnTo>
                  <a:lnTo>
                    <a:pt x="8192" y="512"/>
                  </a:lnTo>
                  <a:lnTo>
                    <a:pt x="8192" y="512"/>
                  </a:lnTo>
                  <a:close/>
                </a:path>
              </a:pathLst>
            </a:custGeom>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22" name="Title 21"/>
          <p:cNvSpPr>
            <a:spLocks noGrp="1"/>
          </p:cNvSpPr>
          <p:nvPr>
            <p:ph type="title"/>
          </p:nvPr>
        </p:nvSpPr>
        <p:spPr>
          <a:xfrm>
            <a:off x="914400" y="2286000"/>
            <a:ext cx="3352800" cy="1252728"/>
          </a:xfrm>
        </p:spPr>
        <p:txBody>
          <a:bodyPr anchor="b">
            <a:noAutofit/>
          </a:bodyPr>
          <a:lstStyle>
            <a:lvl1pPr algn="l">
              <a:defRPr sz="3200">
                <a:solidFill>
                  <a:schemeClr val="tx2"/>
                </a:solidFill>
              </a:defRPr>
            </a:lvl1pPr>
          </a:lstStyle>
          <a:p>
            <a:r>
              <a:rPr lang="en-US" smtClean="0"/>
              <a:t>Click to edit Master title style</a:t>
            </a:r>
            <a:endParaRPr lang="en-US" dirty="0"/>
          </a:p>
        </p:txBody>
      </p:sp>
      <p:sp>
        <p:nvSpPr>
          <p:cNvPr id="3" name="Content Placeholder 2"/>
          <p:cNvSpPr>
            <a:spLocks noGrp="1"/>
          </p:cNvSpPr>
          <p:nvPr>
            <p:ph idx="1"/>
          </p:nvPr>
        </p:nvSpPr>
        <p:spPr>
          <a:xfrm>
            <a:off x="4651962" y="1828800"/>
            <a:ext cx="3904076" cy="3810000"/>
          </a:xfrm>
        </p:spPr>
        <p:txBody>
          <a:bodyPr anchor="ctr"/>
          <a:lstStyle>
            <a:lvl1pPr>
              <a:buClr>
                <a:schemeClr val="bg1"/>
              </a:buClr>
              <a:defRPr sz="2200">
                <a:solidFill>
                  <a:schemeClr val="tx2"/>
                </a:solidFill>
              </a:defRPr>
            </a:lvl1pPr>
            <a:lvl2pPr>
              <a:buClr>
                <a:schemeClr val="bg1"/>
              </a:buClr>
              <a:defRPr sz="2000">
                <a:solidFill>
                  <a:schemeClr val="tx2"/>
                </a:solidFill>
              </a:defRPr>
            </a:lvl2pPr>
            <a:lvl3pPr>
              <a:buClr>
                <a:schemeClr val="bg1"/>
              </a:buClr>
              <a:defRPr sz="1800">
                <a:solidFill>
                  <a:schemeClr val="tx2"/>
                </a:solidFill>
              </a:defRPr>
            </a:lvl3pPr>
            <a:lvl4pPr>
              <a:buClr>
                <a:schemeClr val="bg1"/>
              </a:buClr>
              <a:defRPr sz="1600">
                <a:solidFill>
                  <a:schemeClr val="tx2"/>
                </a:solidFill>
              </a:defRPr>
            </a:lvl4pPr>
            <a:lvl5pPr>
              <a:buClr>
                <a:schemeClr val="bg1"/>
              </a:buClr>
              <a:defRPr sz="1600">
                <a:solidFill>
                  <a:schemeClr val="tx2"/>
                </a:solidFill>
              </a:defRPr>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0079FFB4-0ECA-4D51-9559-5543E2CFE5A0}" type="datetimeFigureOut">
              <a:rPr lang="en-US" smtClean="0"/>
              <a:pPr/>
              <a:t>3/29/2012</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BA530C23-F285-4916-B172-7A6B56231849}" type="slidenum">
              <a:rPr lang="en-US" smtClean="0"/>
              <a:pPr/>
              <a:t>‹#›</a:t>
            </a:fld>
            <a:endParaRPr lang="en-US"/>
          </a:p>
        </p:txBody>
      </p:sp>
      <p:sp>
        <p:nvSpPr>
          <p:cNvPr id="7" name="Title 6"/>
          <p:cNvSpPr>
            <a:spLocks noGrp="1"/>
          </p:cNvSpPr>
          <p:nvPr>
            <p:ph type="title"/>
          </p:nvPr>
        </p:nvSpPr>
        <p:spPr/>
        <p:txBody>
          <a:bodyPr/>
          <a:lstStyle/>
          <a:p>
            <a:r>
              <a:rPr lang="en-US" smtClean="0"/>
              <a:t>Click to edit Master title style</a:t>
            </a:r>
            <a:endParaRPr lang="en-US"/>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15" name="Rounded Rectangle 14"/>
          <p:cNvSpPr/>
          <p:nvPr/>
        </p:nvSpPr>
        <p:spPr>
          <a:xfrm>
            <a:off x="228600" y="228600"/>
            <a:ext cx="8695944" cy="6035040"/>
          </a:xfrm>
          <a:prstGeom prst="roundRect">
            <a:avLst>
              <a:gd name="adj" fmla="val 1272"/>
            </a:avLst>
          </a:prstGeom>
          <a:gradFill>
            <a:gsLst>
              <a:gs pos="0">
                <a:schemeClr val="accent1">
                  <a:lumMod val="75000"/>
                </a:schemeClr>
              </a:gs>
              <a:gs pos="100000">
                <a:schemeClr val="accent1">
                  <a:lumMod val="60000"/>
                  <a:lumOff val="4000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8" name="Group 8"/>
          <p:cNvGrpSpPr>
            <a:grpSpLocks noChangeAspect="1"/>
          </p:cNvGrpSpPr>
          <p:nvPr/>
        </p:nvGrpSpPr>
        <p:grpSpPr bwMode="hidden">
          <a:xfrm>
            <a:off x="211665" y="5353963"/>
            <a:ext cx="8723376" cy="1331580"/>
            <a:chOff x="-3905250" y="4294188"/>
            <a:chExt cx="13011150" cy="1892300"/>
          </a:xfrm>
        </p:grpSpPr>
        <p:sp>
          <p:nvSpPr>
            <p:cNvPr id="10" name="Freeform 14"/>
            <p:cNvSpPr>
              <a:spLocks/>
            </p:cNvSpPr>
            <p:nvPr/>
          </p:nvSpPr>
          <p:spPr bwMode="hidden">
            <a:xfrm>
              <a:off x="4810125" y="4500563"/>
              <a:ext cx="4295775" cy="1016000"/>
            </a:xfrm>
            <a:custGeom>
              <a:avLst/>
              <a:gdLst/>
              <a:ahLst/>
              <a:cxnLst>
                <a:cxn ang="0">
                  <a:pos x="2700" y="0"/>
                </a:cxn>
                <a:cxn ang="0">
                  <a:pos x="2700" y="0"/>
                </a:cxn>
                <a:cxn ang="0">
                  <a:pos x="2586" y="18"/>
                </a:cxn>
                <a:cxn ang="0">
                  <a:pos x="2470" y="38"/>
                </a:cxn>
                <a:cxn ang="0">
                  <a:pos x="2352" y="60"/>
                </a:cxn>
                <a:cxn ang="0">
                  <a:pos x="2230" y="82"/>
                </a:cxn>
                <a:cxn ang="0">
                  <a:pos x="2106" y="108"/>
                </a:cxn>
                <a:cxn ang="0">
                  <a:pos x="1978" y="134"/>
                </a:cxn>
                <a:cxn ang="0">
                  <a:pos x="1848" y="164"/>
                </a:cxn>
                <a:cxn ang="0">
                  <a:pos x="1714" y="194"/>
                </a:cxn>
                <a:cxn ang="0">
                  <a:pos x="1714" y="194"/>
                </a:cxn>
                <a:cxn ang="0">
                  <a:pos x="1472" y="252"/>
                </a:cxn>
                <a:cxn ang="0">
                  <a:pos x="1236" y="304"/>
                </a:cxn>
                <a:cxn ang="0">
                  <a:pos x="1010" y="352"/>
                </a:cxn>
                <a:cxn ang="0">
                  <a:pos x="792" y="398"/>
                </a:cxn>
                <a:cxn ang="0">
                  <a:pos x="584" y="438"/>
                </a:cxn>
                <a:cxn ang="0">
                  <a:pos x="382" y="474"/>
                </a:cxn>
                <a:cxn ang="0">
                  <a:pos x="188" y="508"/>
                </a:cxn>
                <a:cxn ang="0">
                  <a:pos x="0" y="538"/>
                </a:cxn>
                <a:cxn ang="0">
                  <a:pos x="0" y="538"/>
                </a:cxn>
                <a:cxn ang="0">
                  <a:pos x="130" y="556"/>
                </a:cxn>
                <a:cxn ang="0">
                  <a:pos x="254" y="572"/>
                </a:cxn>
                <a:cxn ang="0">
                  <a:pos x="374" y="586"/>
                </a:cxn>
                <a:cxn ang="0">
                  <a:pos x="492" y="598"/>
                </a:cxn>
                <a:cxn ang="0">
                  <a:pos x="606" y="610"/>
                </a:cxn>
                <a:cxn ang="0">
                  <a:pos x="716" y="618"/>
                </a:cxn>
                <a:cxn ang="0">
                  <a:pos x="822" y="626"/>
                </a:cxn>
                <a:cxn ang="0">
                  <a:pos x="926" y="632"/>
                </a:cxn>
                <a:cxn ang="0">
                  <a:pos x="1028" y="636"/>
                </a:cxn>
                <a:cxn ang="0">
                  <a:pos x="1126" y="638"/>
                </a:cxn>
                <a:cxn ang="0">
                  <a:pos x="1220" y="640"/>
                </a:cxn>
                <a:cxn ang="0">
                  <a:pos x="1312" y="640"/>
                </a:cxn>
                <a:cxn ang="0">
                  <a:pos x="1402" y="638"/>
                </a:cxn>
                <a:cxn ang="0">
                  <a:pos x="1490" y="636"/>
                </a:cxn>
                <a:cxn ang="0">
                  <a:pos x="1574" y="632"/>
                </a:cxn>
                <a:cxn ang="0">
                  <a:pos x="1656" y="626"/>
                </a:cxn>
                <a:cxn ang="0">
                  <a:pos x="1734" y="620"/>
                </a:cxn>
                <a:cxn ang="0">
                  <a:pos x="1812" y="612"/>
                </a:cxn>
                <a:cxn ang="0">
                  <a:pos x="1886" y="602"/>
                </a:cxn>
                <a:cxn ang="0">
                  <a:pos x="1960" y="592"/>
                </a:cxn>
                <a:cxn ang="0">
                  <a:pos x="2030" y="580"/>
                </a:cxn>
                <a:cxn ang="0">
                  <a:pos x="2100" y="568"/>
                </a:cxn>
                <a:cxn ang="0">
                  <a:pos x="2166" y="554"/>
                </a:cxn>
                <a:cxn ang="0">
                  <a:pos x="2232" y="540"/>
                </a:cxn>
                <a:cxn ang="0">
                  <a:pos x="2296" y="524"/>
                </a:cxn>
                <a:cxn ang="0">
                  <a:pos x="2358" y="508"/>
                </a:cxn>
                <a:cxn ang="0">
                  <a:pos x="2418" y="490"/>
                </a:cxn>
                <a:cxn ang="0">
                  <a:pos x="2478" y="472"/>
                </a:cxn>
                <a:cxn ang="0">
                  <a:pos x="2592" y="432"/>
                </a:cxn>
                <a:cxn ang="0">
                  <a:pos x="2702" y="390"/>
                </a:cxn>
                <a:cxn ang="0">
                  <a:pos x="2702" y="390"/>
                </a:cxn>
                <a:cxn ang="0">
                  <a:pos x="2706" y="388"/>
                </a:cxn>
                <a:cxn ang="0">
                  <a:pos x="2706" y="388"/>
                </a:cxn>
                <a:cxn ang="0">
                  <a:pos x="2706" y="0"/>
                </a:cxn>
                <a:cxn ang="0">
                  <a:pos x="2706" y="0"/>
                </a:cxn>
                <a:cxn ang="0">
                  <a:pos x="2700" y="0"/>
                </a:cxn>
                <a:cxn ang="0">
                  <a:pos x="2700" y="0"/>
                </a:cxn>
              </a:cxnLst>
              <a:rect l="0" t="0" r="r" b="b"/>
              <a:pathLst>
                <a:path w="2706" h="640">
                  <a:moveTo>
                    <a:pt x="2700" y="0"/>
                  </a:moveTo>
                  <a:lnTo>
                    <a:pt x="2700" y="0"/>
                  </a:lnTo>
                  <a:lnTo>
                    <a:pt x="2586" y="18"/>
                  </a:lnTo>
                  <a:lnTo>
                    <a:pt x="2470" y="38"/>
                  </a:lnTo>
                  <a:lnTo>
                    <a:pt x="2352" y="60"/>
                  </a:lnTo>
                  <a:lnTo>
                    <a:pt x="2230" y="82"/>
                  </a:lnTo>
                  <a:lnTo>
                    <a:pt x="2106" y="108"/>
                  </a:lnTo>
                  <a:lnTo>
                    <a:pt x="1978" y="134"/>
                  </a:lnTo>
                  <a:lnTo>
                    <a:pt x="1848" y="164"/>
                  </a:lnTo>
                  <a:lnTo>
                    <a:pt x="1714" y="194"/>
                  </a:lnTo>
                  <a:lnTo>
                    <a:pt x="1714" y="194"/>
                  </a:lnTo>
                  <a:lnTo>
                    <a:pt x="1472" y="252"/>
                  </a:lnTo>
                  <a:lnTo>
                    <a:pt x="1236" y="304"/>
                  </a:lnTo>
                  <a:lnTo>
                    <a:pt x="1010" y="352"/>
                  </a:lnTo>
                  <a:lnTo>
                    <a:pt x="792" y="398"/>
                  </a:lnTo>
                  <a:lnTo>
                    <a:pt x="584" y="438"/>
                  </a:lnTo>
                  <a:lnTo>
                    <a:pt x="382" y="474"/>
                  </a:lnTo>
                  <a:lnTo>
                    <a:pt x="188" y="508"/>
                  </a:lnTo>
                  <a:lnTo>
                    <a:pt x="0" y="538"/>
                  </a:lnTo>
                  <a:lnTo>
                    <a:pt x="0" y="538"/>
                  </a:lnTo>
                  <a:lnTo>
                    <a:pt x="130" y="556"/>
                  </a:lnTo>
                  <a:lnTo>
                    <a:pt x="254" y="572"/>
                  </a:lnTo>
                  <a:lnTo>
                    <a:pt x="374" y="586"/>
                  </a:lnTo>
                  <a:lnTo>
                    <a:pt x="492" y="598"/>
                  </a:lnTo>
                  <a:lnTo>
                    <a:pt x="606" y="610"/>
                  </a:lnTo>
                  <a:lnTo>
                    <a:pt x="716" y="618"/>
                  </a:lnTo>
                  <a:lnTo>
                    <a:pt x="822" y="626"/>
                  </a:lnTo>
                  <a:lnTo>
                    <a:pt x="926" y="632"/>
                  </a:lnTo>
                  <a:lnTo>
                    <a:pt x="1028" y="636"/>
                  </a:lnTo>
                  <a:lnTo>
                    <a:pt x="1126" y="638"/>
                  </a:lnTo>
                  <a:lnTo>
                    <a:pt x="1220" y="640"/>
                  </a:lnTo>
                  <a:lnTo>
                    <a:pt x="1312" y="640"/>
                  </a:lnTo>
                  <a:lnTo>
                    <a:pt x="1402" y="638"/>
                  </a:lnTo>
                  <a:lnTo>
                    <a:pt x="1490" y="636"/>
                  </a:lnTo>
                  <a:lnTo>
                    <a:pt x="1574" y="632"/>
                  </a:lnTo>
                  <a:lnTo>
                    <a:pt x="1656" y="626"/>
                  </a:lnTo>
                  <a:lnTo>
                    <a:pt x="1734" y="620"/>
                  </a:lnTo>
                  <a:lnTo>
                    <a:pt x="1812" y="612"/>
                  </a:lnTo>
                  <a:lnTo>
                    <a:pt x="1886" y="602"/>
                  </a:lnTo>
                  <a:lnTo>
                    <a:pt x="1960" y="592"/>
                  </a:lnTo>
                  <a:lnTo>
                    <a:pt x="2030" y="580"/>
                  </a:lnTo>
                  <a:lnTo>
                    <a:pt x="2100" y="568"/>
                  </a:lnTo>
                  <a:lnTo>
                    <a:pt x="2166" y="554"/>
                  </a:lnTo>
                  <a:lnTo>
                    <a:pt x="2232" y="540"/>
                  </a:lnTo>
                  <a:lnTo>
                    <a:pt x="2296" y="524"/>
                  </a:lnTo>
                  <a:lnTo>
                    <a:pt x="2358" y="508"/>
                  </a:lnTo>
                  <a:lnTo>
                    <a:pt x="2418" y="490"/>
                  </a:lnTo>
                  <a:lnTo>
                    <a:pt x="2478" y="472"/>
                  </a:lnTo>
                  <a:lnTo>
                    <a:pt x="2592" y="432"/>
                  </a:lnTo>
                  <a:lnTo>
                    <a:pt x="2702" y="390"/>
                  </a:lnTo>
                  <a:lnTo>
                    <a:pt x="2702" y="390"/>
                  </a:lnTo>
                  <a:lnTo>
                    <a:pt x="2706" y="388"/>
                  </a:lnTo>
                  <a:lnTo>
                    <a:pt x="2706" y="388"/>
                  </a:lnTo>
                  <a:lnTo>
                    <a:pt x="2706" y="0"/>
                  </a:lnTo>
                  <a:lnTo>
                    <a:pt x="2706" y="0"/>
                  </a:lnTo>
                  <a:lnTo>
                    <a:pt x="2700" y="0"/>
                  </a:lnTo>
                  <a:lnTo>
                    <a:pt x="2700" y="0"/>
                  </a:lnTo>
                  <a:close/>
                </a:path>
              </a:pathLst>
            </a:custGeom>
            <a:solidFill>
              <a:schemeClr val="bg2">
                <a:alpha val="29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 name="Freeform 18"/>
            <p:cNvSpPr>
              <a:spLocks/>
            </p:cNvSpPr>
            <p:nvPr/>
          </p:nvSpPr>
          <p:spPr bwMode="hidden">
            <a:xfrm>
              <a:off x="-309563" y="4318000"/>
              <a:ext cx="8280401" cy="1209675"/>
            </a:xfrm>
            <a:custGeom>
              <a:avLst/>
              <a:gdLst/>
              <a:ahLst/>
              <a:cxnLst>
                <a:cxn ang="0">
                  <a:pos x="5216" y="714"/>
                </a:cxn>
                <a:cxn ang="0">
                  <a:pos x="4984" y="686"/>
                </a:cxn>
                <a:cxn ang="0">
                  <a:pos x="4478" y="610"/>
                </a:cxn>
                <a:cxn ang="0">
                  <a:pos x="3914" y="508"/>
                </a:cxn>
                <a:cxn ang="0">
                  <a:pos x="3286" y="374"/>
                </a:cxn>
                <a:cxn ang="0">
                  <a:pos x="2946" y="296"/>
                </a:cxn>
                <a:cxn ang="0">
                  <a:pos x="2682" y="236"/>
                </a:cxn>
                <a:cxn ang="0">
                  <a:pos x="2430" y="184"/>
                </a:cxn>
                <a:cxn ang="0">
                  <a:pos x="2190" y="140"/>
                </a:cxn>
                <a:cxn ang="0">
                  <a:pos x="1960" y="102"/>
                </a:cxn>
                <a:cxn ang="0">
                  <a:pos x="1740" y="72"/>
                </a:cxn>
                <a:cxn ang="0">
                  <a:pos x="1334" y="28"/>
                </a:cxn>
                <a:cxn ang="0">
                  <a:pos x="970" y="4"/>
                </a:cxn>
                <a:cxn ang="0">
                  <a:pos x="644" y="0"/>
                </a:cxn>
                <a:cxn ang="0">
                  <a:pos x="358" y="10"/>
                </a:cxn>
                <a:cxn ang="0">
                  <a:pos x="110" y="32"/>
                </a:cxn>
                <a:cxn ang="0">
                  <a:pos x="0" y="48"/>
                </a:cxn>
                <a:cxn ang="0">
                  <a:pos x="314" y="86"/>
                </a:cxn>
                <a:cxn ang="0">
                  <a:pos x="652" y="140"/>
                </a:cxn>
                <a:cxn ang="0">
                  <a:pos x="1014" y="210"/>
                </a:cxn>
                <a:cxn ang="0">
                  <a:pos x="1402" y="296"/>
                </a:cxn>
                <a:cxn ang="0">
                  <a:pos x="1756" y="378"/>
                </a:cxn>
                <a:cxn ang="0">
                  <a:pos x="2408" y="516"/>
                </a:cxn>
                <a:cxn ang="0">
                  <a:pos x="2708" y="572"/>
                </a:cxn>
                <a:cxn ang="0">
                  <a:pos x="2992" y="620"/>
                </a:cxn>
                <a:cxn ang="0">
                  <a:pos x="3260" y="662"/>
                </a:cxn>
                <a:cxn ang="0">
                  <a:pos x="3512" y="694"/>
                </a:cxn>
                <a:cxn ang="0">
                  <a:pos x="3750" y="722"/>
                </a:cxn>
                <a:cxn ang="0">
                  <a:pos x="3974" y="740"/>
                </a:cxn>
                <a:cxn ang="0">
                  <a:pos x="4184" y="754"/>
                </a:cxn>
                <a:cxn ang="0">
                  <a:pos x="4384" y="762"/>
                </a:cxn>
                <a:cxn ang="0">
                  <a:pos x="4570" y="762"/>
                </a:cxn>
                <a:cxn ang="0">
                  <a:pos x="4746" y="758"/>
                </a:cxn>
                <a:cxn ang="0">
                  <a:pos x="4912" y="748"/>
                </a:cxn>
                <a:cxn ang="0">
                  <a:pos x="5068" y="732"/>
                </a:cxn>
                <a:cxn ang="0">
                  <a:pos x="5216" y="714"/>
                </a:cxn>
              </a:cxnLst>
              <a:rect l="0" t="0" r="r" b="b"/>
              <a:pathLst>
                <a:path w="5216" h="762">
                  <a:moveTo>
                    <a:pt x="5216" y="714"/>
                  </a:moveTo>
                  <a:lnTo>
                    <a:pt x="5216" y="714"/>
                  </a:lnTo>
                  <a:lnTo>
                    <a:pt x="5102" y="700"/>
                  </a:lnTo>
                  <a:lnTo>
                    <a:pt x="4984" y="686"/>
                  </a:lnTo>
                  <a:lnTo>
                    <a:pt x="4738" y="652"/>
                  </a:lnTo>
                  <a:lnTo>
                    <a:pt x="4478" y="610"/>
                  </a:lnTo>
                  <a:lnTo>
                    <a:pt x="4204" y="564"/>
                  </a:lnTo>
                  <a:lnTo>
                    <a:pt x="3914" y="508"/>
                  </a:lnTo>
                  <a:lnTo>
                    <a:pt x="3608" y="446"/>
                  </a:lnTo>
                  <a:lnTo>
                    <a:pt x="3286" y="374"/>
                  </a:lnTo>
                  <a:lnTo>
                    <a:pt x="2946" y="296"/>
                  </a:lnTo>
                  <a:lnTo>
                    <a:pt x="2946" y="296"/>
                  </a:lnTo>
                  <a:lnTo>
                    <a:pt x="2812" y="266"/>
                  </a:lnTo>
                  <a:lnTo>
                    <a:pt x="2682" y="236"/>
                  </a:lnTo>
                  <a:lnTo>
                    <a:pt x="2556" y="210"/>
                  </a:lnTo>
                  <a:lnTo>
                    <a:pt x="2430" y="184"/>
                  </a:lnTo>
                  <a:lnTo>
                    <a:pt x="2308" y="162"/>
                  </a:lnTo>
                  <a:lnTo>
                    <a:pt x="2190" y="140"/>
                  </a:lnTo>
                  <a:lnTo>
                    <a:pt x="2074" y="120"/>
                  </a:lnTo>
                  <a:lnTo>
                    <a:pt x="1960" y="102"/>
                  </a:lnTo>
                  <a:lnTo>
                    <a:pt x="1850" y="86"/>
                  </a:lnTo>
                  <a:lnTo>
                    <a:pt x="1740" y="72"/>
                  </a:lnTo>
                  <a:lnTo>
                    <a:pt x="1532" y="46"/>
                  </a:lnTo>
                  <a:lnTo>
                    <a:pt x="1334" y="28"/>
                  </a:lnTo>
                  <a:lnTo>
                    <a:pt x="1148" y="14"/>
                  </a:lnTo>
                  <a:lnTo>
                    <a:pt x="970" y="4"/>
                  </a:lnTo>
                  <a:lnTo>
                    <a:pt x="802" y="0"/>
                  </a:lnTo>
                  <a:lnTo>
                    <a:pt x="644" y="0"/>
                  </a:lnTo>
                  <a:lnTo>
                    <a:pt x="496" y="4"/>
                  </a:lnTo>
                  <a:lnTo>
                    <a:pt x="358" y="10"/>
                  </a:lnTo>
                  <a:lnTo>
                    <a:pt x="230" y="20"/>
                  </a:lnTo>
                  <a:lnTo>
                    <a:pt x="110" y="32"/>
                  </a:lnTo>
                  <a:lnTo>
                    <a:pt x="0" y="48"/>
                  </a:lnTo>
                  <a:lnTo>
                    <a:pt x="0" y="48"/>
                  </a:lnTo>
                  <a:lnTo>
                    <a:pt x="154" y="66"/>
                  </a:lnTo>
                  <a:lnTo>
                    <a:pt x="314" y="86"/>
                  </a:lnTo>
                  <a:lnTo>
                    <a:pt x="480" y="112"/>
                  </a:lnTo>
                  <a:lnTo>
                    <a:pt x="652" y="140"/>
                  </a:lnTo>
                  <a:lnTo>
                    <a:pt x="830" y="174"/>
                  </a:lnTo>
                  <a:lnTo>
                    <a:pt x="1014" y="210"/>
                  </a:lnTo>
                  <a:lnTo>
                    <a:pt x="1206" y="250"/>
                  </a:lnTo>
                  <a:lnTo>
                    <a:pt x="1402" y="296"/>
                  </a:lnTo>
                  <a:lnTo>
                    <a:pt x="1402" y="296"/>
                  </a:lnTo>
                  <a:lnTo>
                    <a:pt x="1756" y="378"/>
                  </a:lnTo>
                  <a:lnTo>
                    <a:pt x="2092" y="450"/>
                  </a:lnTo>
                  <a:lnTo>
                    <a:pt x="2408" y="516"/>
                  </a:lnTo>
                  <a:lnTo>
                    <a:pt x="2562" y="544"/>
                  </a:lnTo>
                  <a:lnTo>
                    <a:pt x="2708" y="572"/>
                  </a:lnTo>
                  <a:lnTo>
                    <a:pt x="2852" y="598"/>
                  </a:lnTo>
                  <a:lnTo>
                    <a:pt x="2992" y="620"/>
                  </a:lnTo>
                  <a:lnTo>
                    <a:pt x="3128" y="642"/>
                  </a:lnTo>
                  <a:lnTo>
                    <a:pt x="3260" y="662"/>
                  </a:lnTo>
                  <a:lnTo>
                    <a:pt x="3388" y="678"/>
                  </a:lnTo>
                  <a:lnTo>
                    <a:pt x="3512" y="694"/>
                  </a:lnTo>
                  <a:lnTo>
                    <a:pt x="3632" y="708"/>
                  </a:lnTo>
                  <a:lnTo>
                    <a:pt x="3750" y="722"/>
                  </a:lnTo>
                  <a:lnTo>
                    <a:pt x="3864" y="732"/>
                  </a:lnTo>
                  <a:lnTo>
                    <a:pt x="3974" y="740"/>
                  </a:lnTo>
                  <a:lnTo>
                    <a:pt x="4080" y="748"/>
                  </a:lnTo>
                  <a:lnTo>
                    <a:pt x="4184" y="754"/>
                  </a:lnTo>
                  <a:lnTo>
                    <a:pt x="4286" y="758"/>
                  </a:lnTo>
                  <a:lnTo>
                    <a:pt x="4384" y="762"/>
                  </a:lnTo>
                  <a:lnTo>
                    <a:pt x="4478" y="762"/>
                  </a:lnTo>
                  <a:lnTo>
                    <a:pt x="4570" y="762"/>
                  </a:lnTo>
                  <a:lnTo>
                    <a:pt x="4660" y="760"/>
                  </a:lnTo>
                  <a:lnTo>
                    <a:pt x="4746" y="758"/>
                  </a:lnTo>
                  <a:lnTo>
                    <a:pt x="4830" y="754"/>
                  </a:lnTo>
                  <a:lnTo>
                    <a:pt x="4912" y="748"/>
                  </a:lnTo>
                  <a:lnTo>
                    <a:pt x="4992" y="740"/>
                  </a:lnTo>
                  <a:lnTo>
                    <a:pt x="5068" y="732"/>
                  </a:lnTo>
                  <a:lnTo>
                    <a:pt x="5144" y="724"/>
                  </a:lnTo>
                  <a:lnTo>
                    <a:pt x="5216" y="714"/>
                  </a:lnTo>
                  <a:lnTo>
                    <a:pt x="5216" y="714"/>
                  </a:lnTo>
                  <a:close/>
                </a:path>
              </a:pathLst>
            </a:custGeom>
            <a:solidFill>
              <a:schemeClr val="bg2">
                <a:alpha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 name="Freeform 22"/>
            <p:cNvSpPr>
              <a:spLocks/>
            </p:cNvSpPr>
            <p:nvPr/>
          </p:nvSpPr>
          <p:spPr bwMode="hidden">
            <a:xfrm>
              <a:off x="3175" y="4335463"/>
              <a:ext cx="8166100" cy="1101725"/>
            </a:xfrm>
            <a:custGeom>
              <a:avLst/>
              <a:gdLst/>
              <a:ahLst/>
              <a:cxnLst>
                <a:cxn ang="0">
                  <a:pos x="0" y="70"/>
                </a:cxn>
                <a:cxn ang="0">
                  <a:pos x="0" y="70"/>
                </a:cxn>
                <a:cxn ang="0">
                  <a:pos x="18" y="66"/>
                </a:cxn>
                <a:cxn ang="0">
                  <a:pos x="72" y="56"/>
                </a:cxn>
                <a:cxn ang="0">
                  <a:pos x="164" y="42"/>
                </a:cxn>
                <a:cxn ang="0">
                  <a:pos x="224" y="34"/>
                </a:cxn>
                <a:cxn ang="0">
                  <a:pos x="294" y="26"/>
                </a:cxn>
                <a:cxn ang="0">
                  <a:pos x="372" y="20"/>
                </a:cxn>
                <a:cxn ang="0">
                  <a:pos x="462" y="14"/>
                </a:cxn>
                <a:cxn ang="0">
                  <a:pos x="560" y="8"/>
                </a:cxn>
                <a:cxn ang="0">
                  <a:pos x="670" y="4"/>
                </a:cxn>
                <a:cxn ang="0">
                  <a:pos x="790" y="2"/>
                </a:cxn>
                <a:cxn ang="0">
                  <a:pos x="920" y="0"/>
                </a:cxn>
                <a:cxn ang="0">
                  <a:pos x="1060" y="2"/>
                </a:cxn>
                <a:cxn ang="0">
                  <a:pos x="1210" y="6"/>
                </a:cxn>
                <a:cxn ang="0">
                  <a:pos x="1372" y="14"/>
                </a:cxn>
                <a:cxn ang="0">
                  <a:pos x="1544" y="24"/>
                </a:cxn>
                <a:cxn ang="0">
                  <a:pos x="1726" y="40"/>
                </a:cxn>
                <a:cxn ang="0">
                  <a:pos x="1920" y="58"/>
                </a:cxn>
                <a:cxn ang="0">
                  <a:pos x="2126" y="80"/>
                </a:cxn>
                <a:cxn ang="0">
                  <a:pos x="2342" y="106"/>
                </a:cxn>
                <a:cxn ang="0">
                  <a:pos x="2570" y="138"/>
                </a:cxn>
                <a:cxn ang="0">
                  <a:pos x="2808" y="174"/>
                </a:cxn>
                <a:cxn ang="0">
                  <a:pos x="3058" y="216"/>
                </a:cxn>
                <a:cxn ang="0">
                  <a:pos x="3320" y="266"/>
                </a:cxn>
                <a:cxn ang="0">
                  <a:pos x="3594" y="320"/>
                </a:cxn>
                <a:cxn ang="0">
                  <a:pos x="3880" y="380"/>
                </a:cxn>
                <a:cxn ang="0">
                  <a:pos x="4178" y="448"/>
                </a:cxn>
                <a:cxn ang="0">
                  <a:pos x="4488" y="522"/>
                </a:cxn>
                <a:cxn ang="0">
                  <a:pos x="4810" y="604"/>
                </a:cxn>
                <a:cxn ang="0">
                  <a:pos x="5144" y="694"/>
                </a:cxn>
              </a:cxnLst>
              <a:rect l="0" t="0" r="r" b="b"/>
              <a:pathLst>
                <a:path w="5144" h="694">
                  <a:moveTo>
                    <a:pt x="0" y="70"/>
                  </a:moveTo>
                  <a:lnTo>
                    <a:pt x="0" y="70"/>
                  </a:lnTo>
                  <a:lnTo>
                    <a:pt x="18" y="66"/>
                  </a:lnTo>
                  <a:lnTo>
                    <a:pt x="72" y="56"/>
                  </a:lnTo>
                  <a:lnTo>
                    <a:pt x="164" y="42"/>
                  </a:lnTo>
                  <a:lnTo>
                    <a:pt x="224" y="34"/>
                  </a:lnTo>
                  <a:lnTo>
                    <a:pt x="294" y="26"/>
                  </a:lnTo>
                  <a:lnTo>
                    <a:pt x="372" y="20"/>
                  </a:lnTo>
                  <a:lnTo>
                    <a:pt x="462" y="14"/>
                  </a:lnTo>
                  <a:lnTo>
                    <a:pt x="560" y="8"/>
                  </a:lnTo>
                  <a:lnTo>
                    <a:pt x="670" y="4"/>
                  </a:lnTo>
                  <a:lnTo>
                    <a:pt x="790" y="2"/>
                  </a:lnTo>
                  <a:lnTo>
                    <a:pt x="920" y="0"/>
                  </a:lnTo>
                  <a:lnTo>
                    <a:pt x="1060" y="2"/>
                  </a:lnTo>
                  <a:lnTo>
                    <a:pt x="1210" y="6"/>
                  </a:lnTo>
                  <a:lnTo>
                    <a:pt x="1372" y="14"/>
                  </a:lnTo>
                  <a:lnTo>
                    <a:pt x="1544" y="24"/>
                  </a:lnTo>
                  <a:lnTo>
                    <a:pt x="1726" y="40"/>
                  </a:lnTo>
                  <a:lnTo>
                    <a:pt x="1920" y="58"/>
                  </a:lnTo>
                  <a:lnTo>
                    <a:pt x="2126" y="80"/>
                  </a:lnTo>
                  <a:lnTo>
                    <a:pt x="2342" y="106"/>
                  </a:lnTo>
                  <a:lnTo>
                    <a:pt x="2570" y="138"/>
                  </a:lnTo>
                  <a:lnTo>
                    <a:pt x="2808" y="174"/>
                  </a:lnTo>
                  <a:lnTo>
                    <a:pt x="3058" y="216"/>
                  </a:lnTo>
                  <a:lnTo>
                    <a:pt x="3320" y="266"/>
                  </a:lnTo>
                  <a:lnTo>
                    <a:pt x="3594" y="320"/>
                  </a:lnTo>
                  <a:lnTo>
                    <a:pt x="3880" y="380"/>
                  </a:lnTo>
                  <a:lnTo>
                    <a:pt x="4178" y="448"/>
                  </a:lnTo>
                  <a:lnTo>
                    <a:pt x="4488" y="522"/>
                  </a:lnTo>
                  <a:lnTo>
                    <a:pt x="4810" y="604"/>
                  </a:lnTo>
                  <a:lnTo>
                    <a:pt x="5144" y="694"/>
                  </a:lnTo>
                </a:path>
              </a:pathLst>
            </a:custGeom>
            <a:noFill/>
            <a:ln w="12">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 name="Freeform 26"/>
            <p:cNvSpPr>
              <a:spLocks/>
            </p:cNvSpPr>
            <p:nvPr/>
          </p:nvSpPr>
          <p:spPr bwMode="hidden">
            <a:xfrm>
              <a:off x="4156075" y="4316413"/>
              <a:ext cx="4940300" cy="927100"/>
            </a:xfrm>
            <a:custGeom>
              <a:avLst/>
              <a:gdLst/>
              <a:ahLst/>
              <a:cxnLst>
                <a:cxn ang="0">
                  <a:pos x="0" y="584"/>
                </a:cxn>
                <a:cxn ang="0">
                  <a:pos x="0" y="584"/>
                </a:cxn>
                <a:cxn ang="0">
                  <a:pos x="90" y="560"/>
                </a:cxn>
                <a:cxn ang="0">
                  <a:pos x="336" y="498"/>
                </a:cxn>
                <a:cxn ang="0">
                  <a:pos x="506" y="456"/>
                </a:cxn>
                <a:cxn ang="0">
                  <a:pos x="702" y="410"/>
                </a:cxn>
                <a:cxn ang="0">
                  <a:pos x="920" y="360"/>
                </a:cxn>
                <a:cxn ang="0">
                  <a:pos x="1154" y="306"/>
                </a:cxn>
                <a:cxn ang="0">
                  <a:pos x="1402" y="254"/>
                </a:cxn>
                <a:cxn ang="0">
                  <a:pos x="1656" y="202"/>
                </a:cxn>
                <a:cxn ang="0">
                  <a:pos x="1916" y="154"/>
                </a:cxn>
                <a:cxn ang="0">
                  <a:pos x="2174" y="108"/>
                </a:cxn>
                <a:cxn ang="0">
                  <a:pos x="2302" y="88"/>
                </a:cxn>
                <a:cxn ang="0">
                  <a:pos x="2426" y="68"/>
                </a:cxn>
                <a:cxn ang="0">
                  <a:pos x="2550" y="52"/>
                </a:cxn>
                <a:cxn ang="0">
                  <a:pos x="2670" y="36"/>
                </a:cxn>
                <a:cxn ang="0">
                  <a:pos x="2788" y="24"/>
                </a:cxn>
                <a:cxn ang="0">
                  <a:pos x="2900" y="14"/>
                </a:cxn>
                <a:cxn ang="0">
                  <a:pos x="3008" y="6"/>
                </a:cxn>
                <a:cxn ang="0">
                  <a:pos x="3112" y="0"/>
                </a:cxn>
              </a:cxnLst>
              <a:rect l="0" t="0" r="r" b="b"/>
              <a:pathLst>
                <a:path w="3112" h="584">
                  <a:moveTo>
                    <a:pt x="0" y="584"/>
                  </a:moveTo>
                  <a:lnTo>
                    <a:pt x="0" y="584"/>
                  </a:lnTo>
                  <a:lnTo>
                    <a:pt x="90" y="560"/>
                  </a:lnTo>
                  <a:lnTo>
                    <a:pt x="336" y="498"/>
                  </a:lnTo>
                  <a:lnTo>
                    <a:pt x="506" y="456"/>
                  </a:lnTo>
                  <a:lnTo>
                    <a:pt x="702" y="410"/>
                  </a:lnTo>
                  <a:lnTo>
                    <a:pt x="920" y="360"/>
                  </a:lnTo>
                  <a:lnTo>
                    <a:pt x="1154" y="306"/>
                  </a:lnTo>
                  <a:lnTo>
                    <a:pt x="1402" y="254"/>
                  </a:lnTo>
                  <a:lnTo>
                    <a:pt x="1656" y="202"/>
                  </a:lnTo>
                  <a:lnTo>
                    <a:pt x="1916" y="154"/>
                  </a:lnTo>
                  <a:lnTo>
                    <a:pt x="2174" y="108"/>
                  </a:lnTo>
                  <a:lnTo>
                    <a:pt x="2302" y="88"/>
                  </a:lnTo>
                  <a:lnTo>
                    <a:pt x="2426" y="68"/>
                  </a:lnTo>
                  <a:lnTo>
                    <a:pt x="2550" y="52"/>
                  </a:lnTo>
                  <a:lnTo>
                    <a:pt x="2670" y="36"/>
                  </a:lnTo>
                  <a:lnTo>
                    <a:pt x="2788" y="24"/>
                  </a:lnTo>
                  <a:lnTo>
                    <a:pt x="2900" y="14"/>
                  </a:lnTo>
                  <a:lnTo>
                    <a:pt x="3008" y="6"/>
                  </a:lnTo>
                  <a:lnTo>
                    <a:pt x="3112" y="0"/>
                  </a:lnTo>
                </a:path>
              </a:pathLst>
            </a:custGeom>
            <a:noFill/>
            <a:ln w="12">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useBgFill="1">
          <p:nvSpPr>
            <p:cNvPr id="14" name="Freeform 10"/>
            <p:cNvSpPr>
              <a:spLocks/>
            </p:cNvSpPr>
            <p:nvPr/>
          </p:nvSpPr>
          <p:spPr bwMode="hidden">
            <a:xfrm>
              <a:off x="-3905250" y="4294188"/>
              <a:ext cx="13011150" cy="1892300"/>
            </a:xfrm>
            <a:custGeom>
              <a:avLst/>
              <a:gdLst/>
              <a:ahLst/>
              <a:cxnLst>
                <a:cxn ang="0">
                  <a:pos x="8192" y="512"/>
                </a:cxn>
                <a:cxn ang="0">
                  <a:pos x="8040" y="570"/>
                </a:cxn>
                <a:cxn ang="0">
                  <a:pos x="7878" y="620"/>
                </a:cxn>
                <a:cxn ang="0">
                  <a:pos x="7706" y="666"/>
                </a:cxn>
                <a:cxn ang="0">
                  <a:pos x="7522" y="702"/>
                </a:cxn>
                <a:cxn ang="0">
                  <a:pos x="7322" y="730"/>
                </a:cxn>
                <a:cxn ang="0">
                  <a:pos x="7106" y="750"/>
                </a:cxn>
                <a:cxn ang="0">
                  <a:pos x="6872" y="762"/>
                </a:cxn>
                <a:cxn ang="0">
                  <a:pos x="6618" y="760"/>
                </a:cxn>
                <a:cxn ang="0">
                  <a:pos x="6342" y="750"/>
                </a:cxn>
                <a:cxn ang="0">
                  <a:pos x="6042" y="726"/>
                </a:cxn>
                <a:cxn ang="0">
                  <a:pos x="5716" y="690"/>
                </a:cxn>
                <a:cxn ang="0">
                  <a:pos x="5364" y="642"/>
                </a:cxn>
                <a:cxn ang="0">
                  <a:pos x="4982" y="578"/>
                </a:cxn>
                <a:cxn ang="0">
                  <a:pos x="4568" y="500"/>
                </a:cxn>
                <a:cxn ang="0">
                  <a:pos x="4122" y="406"/>
                </a:cxn>
                <a:cxn ang="0">
                  <a:pos x="3640" y="296"/>
                </a:cxn>
                <a:cxn ang="0">
                  <a:pos x="3396" y="240"/>
                </a:cxn>
                <a:cxn ang="0">
                  <a:pos x="2934" y="148"/>
                </a:cxn>
                <a:cxn ang="0">
                  <a:pos x="2512" y="82"/>
                </a:cxn>
                <a:cxn ang="0">
                  <a:pos x="2126" y="36"/>
                </a:cxn>
                <a:cxn ang="0">
                  <a:pos x="1776" y="10"/>
                </a:cxn>
                <a:cxn ang="0">
                  <a:pos x="1462" y="0"/>
                </a:cxn>
                <a:cxn ang="0">
                  <a:pos x="1182" y="4"/>
                </a:cxn>
                <a:cxn ang="0">
                  <a:pos x="934" y="20"/>
                </a:cxn>
                <a:cxn ang="0">
                  <a:pos x="716" y="44"/>
                </a:cxn>
                <a:cxn ang="0">
                  <a:pos x="530" y="74"/>
                </a:cxn>
                <a:cxn ang="0">
                  <a:pos x="374" y="108"/>
                </a:cxn>
                <a:cxn ang="0">
                  <a:pos x="248" y="144"/>
                </a:cxn>
                <a:cxn ang="0">
                  <a:pos x="148" y="176"/>
                </a:cxn>
                <a:cxn ang="0">
                  <a:pos x="48" y="216"/>
                </a:cxn>
                <a:cxn ang="0">
                  <a:pos x="0" y="240"/>
                </a:cxn>
                <a:cxn ang="0">
                  <a:pos x="8192" y="1192"/>
                </a:cxn>
                <a:cxn ang="0">
                  <a:pos x="8196" y="1186"/>
                </a:cxn>
                <a:cxn ang="0">
                  <a:pos x="8196" y="510"/>
                </a:cxn>
                <a:cxn ang="0">
                  <a:pos x="8192" y="512"/>
                </a:cxn>
              </a:cxnLst>
              <a:rect l="0" t="0" r="r" b="b"/>
              <a:pathLst>
                <a:path w="8196" h="1192">
                  <a:moveTo>
                    <a:pt x="8192" y="512"/>
                  </a:moveTo>
                  <a:lnTo>
                    <a:pt x="8192" y="512"/>
                  </a:lnTo>
                  <a:lnTo>
                    <a:pt x="8116" y="542"/>
                  </a:lnTo>
                  <a:lnTo>
                    <a:pt x="8040" y="570"/>
                  </a:lnTo>
                  <a:lnTo>
                    <a:pt x="7960" y="596"/>
                  </a:lnTo>
                  <a:lnTo>
                    <a:pt x="7878" y="620"/>
                  </a:lnTo>
                  <a:lnTo>
                    <a:pt x="7794" y="644"/>
                  </a:lnTo>
                  <a:lnTo>
                    <a:pt x="7706" y="666"/>
                  </a:lnTo>
                  <a:lnTo>
                    <a:pt x="7616" y="684"/>
                  </a:lnTo>
                  <a:lnTo>
                    <a:pt x="7522" y="702"/>
                  </a:lnTo>
                  <a:lnTo>
                    <a:pt x="7424" y="718"/>
                  </a:lnTo>
                  <a:lnTo>
                    <a:pt x="7322" y="730"/>
                  </a:lnTo>
                  <a:lnTo>
                    <a:pt x="7216" y="742"/>
                  </a:lnTo>
                  <a:lnTo>
                    <a:pt x="7106" y="750"/>
                  </a:lnTo>
                  <a:lnTo>
                    <a:pt x="6992" y="758"/>
                  </a:lnTo>
                  <a:lnTo>
                    <a:pt x="6872" y="762"/>
                  </a:lnTo>
                  <a:lnTo>
                    <a:pt x="6748" y="762"/>
                  </a:lnTo>
                  <a:lnTo>
                    <a:pt x="6618" y="760"/>
                  </a:lnTo>
                  <a:lnTo>
                    <a:pt x="6482" y="756"/>
                  </a:lnTo>
                  <a:lnTo>
                    <a:pt x="6342" y="750"/>
                  </a:lnTo>
                  <a:lnTo>
                    <a:pt x="6196" y="740"/>
                  </a:lnTo>
                  <a:lnTo>
                    <a:pt x="6042" y="726"/>
                  </a:lnTo>
                  <a:lnTo>
                    <a:pt x="5882" y="710"/>
                  </a:lnTo>
                  <a:lnTo>
                    <a:pt x="5716" y="690"/>
                  </a:lnTo>
                  <a:lnTo>
                    <a:pt x="5544" y="668"/>
                  </a:lnTo>
                  <a:lnTo>
                    <a:pt x="5364" y="642"/>
                  </a:lnTo>
                  <a:lnTo>
                    <a:pt x="5176" y="612"/>
                  </a:lnTo>
                  <a:lnTo>
                    <a:pt x="4982" y="578"/>
                  </a:lnTo>
                  <a:lnTo>
                    <a:pt x="4778" y="540"/>
                  </a:lnTo>
                  <a:lnTo>
                    <a:pt x="4568" y="500"/>
                  </a:lnTo>
                  <a:lnTo>
                    <a:pt x="4348" y="454"/>
                  </a:lnTo>
                  <a:lnTo>
                    <a:pt x="4122" y="406"/>
                  </a:lnTo>
                  <a:lnTo>
                    <a:pt x="3886" y="354"/>
                  </a:lnTo>
                  <a:lnTo>
                    <a:pt x="3640" y="296"/>
                  </a:lnTo>
                  <a:lnTo>
                    <a:pt x="3640" y="296"/>
                  </a:lnTo>
                  <a:lnTo>
                    <a:pt x="3396" y="240"/>
                  </a:lnTo>
                  <a:lnTo>
                    <a:pt x="3160" y="192"/>
                  </a:lnTo>
                  <a:lnTo>
                    <a:pt x="2934" y="148"/>
                  </a:lnTo>
                  <a:lnTo>
                    <a:pt x="2718" y="112"/>
                  </a:lnTo>
                  <a:lnTo>
                    <a:pt x="2512" y="82"/>
                  </a:lnTo>
                  <a:lnTo>
                    <a:pt x="2314" y="56"/>
                  </a:lnTo>
                  <a:lnTo>
                    <a:pt x="2126" y="36"/>
                  </a:lnTo>
                  <a:lnTo>
                    <a:pt x="1948" y="20"/>
                  </a:lnTo>
                  <a:lnTo>
                    <a:pt x="1776" y="10"/>
                  </a:lnTo>
                  <a:lnTo>
                    <a:pt x="1616" y="2"/>
                  </a:lnTo>
                  <a:lnTo>
                    <a:pt x="1462" y="0"/>
                  </a:lnTo>
                  <a:lnTo>
                    <a:pt x="1318" y="0"/>
                  </a:lnTo>
                  <a:lnTo>
                    <a:pt x="1182" y="4"/>
                  </a:lnTo>
                  <a:lnTo>
                    <a:pt x="1054" y="10"/>
                  </a:lnTo>
                  <a:lnTo>
                    <a:pt x="934" y="20"/>
                  </a:lnTo>
                  <a:lnTo>
                    <a:pt x="822" y="30"/>
                  </a:lnTo>
                  <a:lnTo>
                    <a:pt x="716" y="44"/>
                  </a:lnTo>
                  <a:lnTo>
                    <a:pt x="620" y="58"/>
                  </a:lnTo>
                  <a:lnTo>
                    <a:pt x="530" y="74"/>
                  </a:lnTo>
                  <a:lnTo>
                    <a:pt x="450" y="92"/>
                  </a:lnTo>
                  <a:lnTo>
                    <a:pt x="374" y="108"/>
                  </a:lnTo>
                  <a:lnTo>
                    <a:pt x="308" y="126"/>
                  </a:lnTo>
                  <a:lnTo>
                    <a:pt x="248" y="144"/>
                  </a:lnTo>
                  <a:lnTo>
                    <a:pt x="194" y="160"/>
                  </a:lnTo>
                  <a:lnTo>
                    <a:pt x="148" y="176"/>
                  </a:lnTo>
                  <a:lnTo>
                    <a:pt x="108" y="192"/>
                  </a:lnTo>
                  <a:lnTo>
                    <a:pt x="48" y="216"/>
                  </a:lnTo>
                  <a:lnTo>
                    <a:pt x="12" y="234"/>
                  </a:lnTo>
                  <a:lnTo>
                    <a:pt x="0" y="240"/>
                  </a:lnTo>
                  <a:lnTo>
                    <a:pt x="0" y="1192"/>
                  </a:lnTo>
                  <a:lnTo>
                    <a:pt x="8192" y="1192"/>
                  </a:lnTo>
                  <a:lnTo>
                    <a:pt x="8192" y="1192"/>
                  </a:lnTo>
                  <a:lnTo>
                    <a:pt x="8196" y="1186"/>
                  </a:lnTo>
                  <a:lnTo>
                    <a:pt x="8196" y="1186"/>
                  </a:lnTo>
                  <a:lnTo>
                    <a:pt x="8196" y="510"/>
                  </a:lnTo>
                  <a:lnTo>
                    <a:pt x="8196" y="510"/>
                  </a:lnTo>
                  <a:lnTo>
                    <a:pt x="8192" y="512"/>
                  </a:lnTo>
                  <a:lnTo>
                    <a:pt x="8192" y="512"/>
                  </a:lnTo>
                  <a:close/>
                </a:path>
              </a:pathLst>
            </a:custGeom>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2" name="Title 1"/>
          <p:cNvSpPr>
            <a:spLocks noGrp="1"/>
          </p:cNvSpPr>
          <p:nvPr>
            <p:ph type="title"/>
          </p:nvPr>
        </p:nvSpPr>
        <p:spPr>
          <a:xfrm>
            <a:off x="4874155" y="338667"/>
            <a:ext cx="3812645" cy="2429934"/>
          </a:xfrm>
        </p:spPr>
        <p:txBody>
          <a:bodyPr anchor="b">
            <a:normAutofit/>
          </a:bodyPr>
          <a:lstStyle>
            <a:lvl1pPr algn="l">
              <a:defRPr sz="2800" b="0">
                <a:solidFill>
                  <a:srgbClr val="FFFFFF"/>
                </a:solidFill>
              </a:defRPr>
            </a:lvl1pPr>
          </a:lstStyle>
          <a:p>
            <a:r>
              <a:rPr lang="en-US" smtClean="0"/>
              <a:t>Click to edit Master title style</a:t>
            </a:r>
            <a:endParaRPr lang="en-US" dirty="0"/>
          </a:p>
        </p:txBody>
      </p:sp>
      <p:sp>
        <p:nvSpPr>
          <p:cNvPr id="4" name="Text Placeholder 3"/>
          <p:cNvSpPr>
            <a:spLocks noGrp="1"/>
          </p:cNvSpPr>
          <p:nvPr>
            <p:ph type="body" sz="half" idx="2"/>
          </p:nvPr>
        </p:nvSpPr>
        <p:spPr>
          <a:xfrm>
            <a:off x="4868333" y="2785533"/>
            <a:ext cx="3818467" cy="2421467"/>
          </a:xfrm>
        </p:spPr>
        <p:txBody>
          <a:bodyPr>
            <a:normAutofit/>
          </a:bodyPr>
          <a:lstStyle>
            <a:lvl1pPr marL="0" indent="0">
              <a:buNone/>
              <a:defRPr sz="1800">
                <a:solidFill>
                  <a:srgbClr val="FFFFFF"/>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0079FFB4-0ECA-4D51-9559-5543E2CFE5A0}" type="datetimeFigureOut">
              <a:rPr lang="en-US" smtClean="0"/>
              <a:pPr/>
              <a:t>3/29/2012</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BA530C23-F285-4916-B172-7A6B56231849}" type="slidenum">
              <a:rPr lang="en-US" smtClean="0"/>
              <a:pPr/>
              <a:t>‹#›</a:t>
            </a:fld>
            <a:endParaRPr lang="en-US"/>
          </a:p>
        </p:txBody>
      </p:sp>
      <p:sp>
        <p:nvSpPr>
          <p:cNvPr id="3" name="Picture Placeholder 2"/>
          <p:cNvSpPr>
            <a:spLocks noGrp="1"/>
          </p:cNvSpPr>
          <p:nvPr>
            <p:ph type="pic" idx="1"/>
          </p:nvPr>
        </p:nvSpPr>
        <p:spPr>
          <a:xfrm>
            <a:off x="838200" y="1371600"/>
            <a:ext cx="3566160" cy="2926080"/>
          </a:xfrm>
          <a:prstGeom prst="roundRect">
            <a:avLst>
              <a:gd name="adj" fmla="val 3924"/>
            </a:avLst>
          </a:prstGeom>
          <a:solidFill>
            <a:schemeClr val="accent1"/>
          </a:solidFill>
          <a:ln>
            <a:noFill/>
          </a:ln>
          <a:effectLst>
            <a:reflection blurRad="12700" stA="30000" endPos="30000" dist="5000" dir="5400000" sy="-100000" algn="bl" rotWithShape="0"/>
          </a:effectLst>
          <a:scene3d>
            <a:camera prst="perspectiveContrastingLeftFacing" fov="600000">
              <a:rot lat="240000" lon="19799999" rev="0"/>
            </a:camera>
            <a:lightRig rig="threePt" dir="t">
              <a:rot lat="0" lon="0" rev="2700000"/>
            </a:lightRig>
          </a:scene3d>
          <a:sp3d>
            <a:bevelT w="44450" h="31750"/>
          </a:sp3d>
        </p:spPr>
        <p:txBody>
          <a:bodyPr/>
          <a:lstStyle>
            <a:lvl1pPr marL="0" indent="0" algn="ctr">
              <a:buNone/>
              <a:defRPr sz="3200">
                <a:solidFill>
                  <a:schemeClr val="bg1"/>
                </a:solidFill>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smtClean="0"/>
              <a:t>Click icon to add picture</a:t>
            </a:r>
            <a:endParaRPr lang="en-US" dirty="0"/>
          </a:p>
        </p:txBody>
      </p:sp>
    </p:spTree>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nchor="ctr"/>
          <a:lstStyle>
            <a:lvl1pPr algn="l">
              <a:defRPr/>
            </a:lvl1pPr>
            <a:lvl2pPr algn="l">
              <a:defRPr/>
            </a:lvl2pPr>
            <a:lvl3pPr algn="l">
              <a:defRPr/>
            </a:lvl3pPr>
            <a:lvl4pPr algn="l">
              <a:defRPr/>
            </a:lvl4pPr>
            <a:lvl5pPr algn="l">
              <a:defRPr/>
            </a:lvl5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0079FFB4-0ECA-4D51-9559-5543E2CFE5A0}" type="datetimeFigureOut">
              <a:rPr lang="en-US" smtClean="0"/>
              <a:pPr/>
              <a:t>3/29/2012</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BA530C23-F285-4916-B172-7A6B56231849}" type="slidenum">
              <a:rPr lang="en-US" smtClean="0"/>
              <a:pPr/>
              <a:t>‹#›</a:t>
            </a:fld>
            <a:endParaRPr lang="en-US"/>
          </a:p>
        </p:txBody>
      </p:sp>
    </p:spTree>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1" name="Rounded Rectangle 20"/>
          <p:cNvSpPr/>
          <p:nvPr/>
        </p:nvSpPr>
        <p:spPr bwMode="hidden">
          <a:xfrm>
            <a:off x="228600" y="228600"/>
            <a:ext cx="8695944" cy="1426464"/>
          </a:xfrm>
          <a:prstGeom prst="roundRect">
            <a:avLst>
              <a:gd name="adj" fmla="val 7136"/>
            </a:avLst>
          </a:prstGeom>
          <a:gradFill>
            <a:gsLst>
              <a:gs pos="0">
                <a:schemeClr val="accent1">
                  <a:lumMod val="75000"/>
                </a:schemeClr>
              </a:gs>
              <a:gs pos="90000">
                <a:schemeClr val="accent1">
                  <a:lumMod val="60000"/>
                  <a:lumOff val="4000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Date Placeholder 3"/>
          <p:cNvSpPr>
            <a:spLocks noGrp="1"/>
          </p:cNvSpPr>
          <p:nvPr>
            <p:ph type="dt" sz="half" idx="10"/>
          </p:nvPr>
        </p:nvSpPr>
        <p:spPr/>
        <p:txBody>
          <a:bodyPr/>
          <a:lstStyle/>
          <a:p>
            <a:fld id="{0079FFB4-0ECA-4D51-9559-5543E2CFE5A0}" type="datetimeFigureOut">
              <a:rPr lang="en-US" smtClean="0"/>
              <a:pPr/>
              <a:t>3/29/2012</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BA530C23-F285-4916-B172-7A6B56231849}" type="slidenum">
              <a:rPr lang="en-US" smtClean="0"/>
              <a:pPr/>
              <a:t>‹#›</a:t>
            </a:fld>
            <a:endParaRPr lang="en-US"/>
          </a:p>
        </p:txBody>
      </p:sp>
      <p:grpSp>
        <p:nvGrpSpPr>
          <p:cNvPr id="7" name="Group 14"/>
          <p:cNvGrpSpPr>
            <a:grpSpLocks noChangeAspect="1"/>
          </p:cNvGrpSpPr>
          <p:nvPr/>
        </p:nvGrpSpPr>
        <p:grpSpPr bwMode="hidden">
          <a:xfrm>
            <a:off x="211665" y="714191"/>
            <a:ext cx="8723376" cy="1331580"/>
            <a:chOff x="-3905250" y="4294188"/>
            <a:chExt cx="13011150" cy="1892300"/>
          </a:xfrm>
        </p:grpSpPr>
        <p:sp>
          <p:nvSpPr>
            <p:cNvPr id="16" name="Freeform 14"/>
            <p:cNvSpPr>
              <a:spLocks/>
            </p:cNvSpPr>
            <p:nvPr/>
          </p:nvSpPr>
          <p:spPr bwMode="hidden">
            <a:xfrm>
              <a:off x="4810125" y="4500563"/>
              <a:ext cx="4295775" cy="1016000"/>
            </a:xfrm>
            <a:custGeom>
              <a:avLst/>
              <a:gdLst/>
              <a:ahLst/>
              <a:cxnLst>
                <a:cxn ang="0">
                  <a:pos x="2700" y="0"/>
                </a:cxn>
                <a:cxn ang="0">
                  <a:pos x="2700" y="0"/>
                </a:cxn>
                <a:cxn ang="0">
                  <a:pos x="2586" y="18"/>
                </a:cxn>
                <a:cxn ang="0">
                  <a:pos x="2470" y="38"/>
                </a:cxn>
                <a:cxn ang="0">
                  <a:pos x="2352" y="60"/>
                </a:cxn>
                <a:cxn ang="0">
                  <a:pos x="2230" y="82"/>
                </a:cxn>
                <a:cxn ang="0">
                  <a:pos x="2106" y="108"/>
                </a:cxn>
                <a:cxn ang="0">
                  <a:pos x="1978" y="134"/>
                </a:cxn>
                <a:cxn ang="0">
                  <a:pos x="1848" y="164"/>
                </a:cxn>
                <a:cxn ang="0">
                  <a:pos x="1714" y="194"/>
                </a:cxn>
                <a:cxn ang="0">
                  <a:pos x="1714" y="194"/>
                </a:cxn>
                <a:cxn ang="0">
                  <a:pos x="1472" y="252"/>
                </a:cxn>
                <a:cxn ang="0">
                  <a:pos x="1236" y="304"/>
                </a:cxn>
                <a:cxn ang="0">
                  <a:pos x="1010" y="352"/>
                </a:cxn>
                <a:cxn ang="0">
                  <a:pos x="792" y="398"/>
                </a:cxn>
                <a:cxn ang="0">
                  <a:pos x="584" y="438"/>
                </a:cxn>
                <a:cxn ang="0">
                  <a:pos x="382" y="474"/>
                </a:cxn>
                <a:cxn ang="0">
                  <a:pos x="188" y="508"/>
                </a:cxn>
                <a:cxn ang="0">
                  <a:pos x="0" y="538"/>
                </a:cxn>
                <a:cxn ang="0">
                  <a:pos x="0" y="538"/>
                </a:cxn>
                <a:cxn ang="0">
                  <a:pos x="130" y="556"/>
                </a:cxn>
                <a:cxn ang="0">
                  <a:pos x="254" y="572"/>
                </a:cxn>
                <a:cxn ang="0">
                  <a:pos x="374" y="586"/>
                </a:cxn>
                <a:cxn ang="0">
                  <a:pos x="492" y="598"/>
                </a:cxn>
                <a:cxn ang="0">
                  <a:pos x="606" y="610"/>
                </a:cxn>
                <a:cxn ang="0">
                  <a:pos x="716" y="618"/>
                </a:cxn>
                <a:cxn ang="0">
                  <a:pos x="822" y="626"/>
                </a:cxn>
                <a:cxn ang="0">
                  <a:pos x="926" y="632"/>
                </a:cxn>
                <a:cxn ang="0">
                  <a:pos x="1028" y="636"/>
                </a:cxn>
                <a:cxn ang="0">
                  <a:pos x="1126" y="638"/>
                </a:cxn>
                <a:cxn ang="0">
                  <a:pos x="1220" y="640"/>
                </a:cxn>
                <a:cxn ang="0">
                  <a:pos x="1312" y="640"/>
                </a:cxn>
                <a:cxn ang="0">
                  <a:pos x="1402" y="638"/>
                </a:cxn>
                <a:cxn ang="0">
                  <a:pos x="1490" y="636"/>
                </a:cxn>
                <a:cxn ang="0">
                  <a:pos x="1574" y="632"/>
                </a:cxn>
                <a:cxn ang="0">
                  <a:pos x="1656" y="626"/>
                </a:cxn>
                <a:cxn ang="0">
                  <a:pos x="1734" y="620"/>
                </a:cxn>
                <a:cxn ang="0">
                  <a:pos x="1812" y="612"/>
                </a:cxn>
                <a:cxn ang="0">
                  <a:pos x="1886" y="602"/>
                </a:cxn>
                <a:cxn ang="0">
                  <a:pos x="1960" y="592"/>
                </a:cxn>
                <a:cxn ang="0">
                  <a:pos x="2030" y="580"/>
                </a:cxn>
                <a:cxn ang="0">
                  <a:pos x="2100" y="568"/>
                </a:cxn>
                <a:cxn ang="0">
                  <a:pos x="2166" y="554"/>
                </a:cxn>
                <a:cxn ang="0">
                  <a:pos x="2232" y="540"/>
                </a:cxn>
                <a:cxn ang="0">
                  <a:pos x="2296" y="524"/>
                </a:cxn>
                <a:cxn ang="0">
                  <a:pos x="2358" y="508"/>
                </a:cxn>
                <a:cxn ang="0">
                  <a:pos x="2418" y="490"/>
                </a:cxn>
                <a:cxn ang="0">
                  <a:pos x="2478" y="472"/>
                </a:cxn>
                <a:cxn ang="0">
                  <a:pos x="2592" y="432"/>
                </a:cxn>
                <a:cxn ang="0">
                  <a:pos x="2702" y="390"/>
                </a:cxn>
                <a:cxn ang="0">
                  <a:pos x="2702" y="390"/>
                </a:cxn>
                <a:cxn ang="0">
                  <a:pos x="2706" y="388"/>
                </a:cxn>
                <a:cxn ang="0">
                  <a:pos x="2706" y="388"/>
                </a:cxn>
                <a:cxn ang="0">
                  <a:pos x="2706" y="0"/>
                </a:cxn>
                <a:cxn ang="0">
                  <a:pos x="2706" y="0"/>
                </a:cxn>
                <a:cxn ang="0">
                  <a:pos x="2700" y="0"/>
                </a:cxn>
                <a:cxn ang="0">
                  <a:pos x="2700" y="0"/>
                </a:cxn>
              </a:cxnLst>
              <a:rect l="0" t="0" r="r" b="b"/>
              <a:pathLst>
                <a:path w="2706" h="640">
                  <a:moveTo>
                    <a:pt x="2700" y="0"/>
                  </a:moveTo>
                  <a:lnTo>
                    <a:pt x="2700" y="0"/>
                  </a:lnTo>
                  <a:lnTo>
                    <a:pt x="2586" y="18"/>
                  </a:lnTo>
                  <a:lnTo>
                    <a:pt x="2470" y="38"/>
                  </a:lnTo>
                  <a:lnTo>
                    <a:pt x="2352" y="60"/>
                  </a:lnTo>
                  <a:lnTo>
                    <a:pt x="2230" y="82"/>
                  </a:lnTo>
                  <a:lnTo>
                    <a:pt x="2106" y="108"/>
                  </a:lnTo>
                  <a:lnTo>
                    <a:pt x="1978" y="134"/>
                  </a:lnTo>
                  <a:lnTo>
                    <a:pt x="1848" y="164"/>
                  </a:lnTo>
                  <a:lnTo>
                    <a:pt x="1714" y="194"/>
                  </a:lnTo>
                  <a:lnTo>
                    <a:pt x="1714" y="194"/>
                  </a:lnTo>
                  <a:lnTo>
                    <a:pt x="1472" y="252"/>
                  </a:lnTo>
                  <a:lnTo>
                    <a:pt x="1236" y="304"/>
                  </a:lnTo>
                  <a:lnTo>
                    <a:pt x="1010" y="352"/>
                  </a:lnTo>
                  <a:lnTo>
                    <a:pt x="792" y="398"/>
                  </a:lnTo>
                  <a:lnTo>
                    <a:pt x="584" y="438"/>
                  </a:lnTo>
                  <a:lnTo>
                    <a:pt x="382" y="474"/>
                  </a:lnTo>
                  <a:lnTo>
                    <a:pt x="188" y="508"/>
                  </a:lnTo>
                  <a:lnTo>
                    <a:pt x="0" y="538"/>
                  </a:lnTo>
                  <a:lnTo>
                    <a:pt x="0" y="538"/>
                  </a:lnTo>
                  <a:lnTo>
                    <a:pt x="130" y="556"/>
                  </a:lnTo>
                  <a:lnTo>
                    <a:pt x="254" y="572"/>
                  </a:lnTo>
                  <a:lnTo>
                    <a:pt x="374" y="586"/>
                  </a:lnTo>
                  <a:lnTo>
                    <a:pt x="492" y="598"/>
                  </a:lnTo>
                  <a:lnTo>
                    <a:pt x="606" y="610"/>
                  </a:lnTo>
                  <a:lnTo>
                    <a:pt x="716" y="618"/>
                  </a:lnTo>
                  <a:lnTo>
                    <a:pt x="822" y="626"/>
                  </a:lnTo>
                  <a:lnTo>
                    <a:pt x="926" y="632"/>
                  </a:lnTo>
                  <a:lnTo>
                    <a:pt x="1028" y="636"/>
                  </a:lnTo>
                  <a:lnTo>
                    <a:pt x="1126" y="638"/>
                  </a:lnTo>
                  <a:lnTo>
                    <a:pt x="1220" y="640"/>
                  </a:lnTo>
                  <a:lnTo>
                    <a:pt x="1312" y="640"/>
                  </a:lnTo>
                  <a:lnTo>
                    <a:pt x="1402" y="638"/>
                  </a:lnTo>
                  <a:lnTo>
                    <a:pt x="1490" y="636"/>
                  </a:lnTo>
                  <a:lnTo>
                    <a:pt x="1574" y="632"/>
                  </a:lnTo>
                  <a:lnTo>
                    <a:pt x="1656" y="626"/>
                  </a:lnTo>
                  <a:lnTo>
                    <a:pt x="1734" y="620"/>
                  </a:lnTo>
                  <a:lnTo>
                    <a:pt x="1812" y="612"/>
                  </a:lnTo>
                  <a:lnTo>
                    <a:pt x="1886" y="602"/>
                  </a:lnTo>
                  <a:lnTo>
                    <a:pt x="1960" y="592"/>
                  </a:lnTo>
                  <a:lnTo>
                    <a:pt x="2030" y="580"/>
                  </a:lnTo>
                  <a:lnTo>
                    <a:pt x="2100" y="568"/>
                  </a:lnTo>
                  <a:lnTo>
                    <a:pt x="2166" y="554"/>
                  </a:lnTo>
                  <a:lnTo>
                    <a:pt x="2232" y="540"/>
                  </a:lnTo>
                  <a:lnTo>
                    <a:pt x="2296" y="524"/>
                  </a:lnTo>
                  <a:lnTo>
                    <a:pt x="2358" y="508"/>
                  </a:lnTo>
                  <a:lnTo>
                    <a:pt x="2418" y="490"/>
                  </a:lnTo>
                  <a:lnTo>
                    <a:pt x="2478" y="472"/>
                  </a:lnTo>
                  <a:lnTo>
                    <a:pt x="2592" y="432"/>
                  </a:lnTo>
                  <a:lnTo>
                    <a:pt x="2702" y="390"/>
                  </a:lnTo>
                  <a:lnTo>
                    <a:pt x="2702" y="390"/>
                  </a:lnTo>
                  <a:lnTo>
                    <a:pt x="2706" y="388"/>
                  </a:lnTo>
                  <a:lnTo>
                    <a:pt x="2706" y="388"/>
                  </a:lnTo>
                  <a:lnTo>
                    <a:pt x="2706" y="0"/>
                  </a:lnTo>
                  <a:lnTo>
                    <a:pt x="2706" y="0"/>
                  </a:lnTo>
                  <a:lnTo>
                    <a:pt x="2700" y="0"/>
                  </a:lnTo>
                  <a:lnTo>
                    <a:pt x="2700" y="0"/>
                  </a:lnTo>
                  <a:close/>
                </a:path>
              </a:pathLst>
            </a:custGeom>
            <a:solidFill>
              <a:schemeClr val="bg2">
                <a:alpha val="29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 name="Freeform 18"/>
            <p:cNvSpPr>
              <a:spLocks/>
            </p:cNvSpPr>
            <p:nvPr/>
          </p:nvSpPr>
          <p:spPr bwMode="hidden">
            <a:xfrm>
              <a:off x="-309563" y="4318000"/>
              <a:ext cx="8280401" cy="1209675"/>
            </a:xfrm>
            <a:custGeom>
              <a:avLst/>
              <a:gdLst/>
              <a:ahLst/>
              <a:cxnLst>
                <a:cxn ang="0">
                  <a:pos x="5216" y="714"/>
                </a:cxn>
                <a:cxn ang="0">
                  <a:pos x="4984" y="686"/>
                </a:cxn>
                <a:cxn ang="0">
                  <a:pos x="4478" y="610"/>
                </a:cxn>
                <a:cxn ang="0">
                  <a:pos x="3914" y="508"/>
                </a:cxn>
                <a:cxn ang="0">
                  <a:pos x="3286" y="374"/>
                </a:cxn>
                <a:cxn ang="0">
                  <a:pos x="2946" y="296"/>
                </a:cxn>
                <a:cxn ang="0">
                  <a:pos x="2682" y="236"/>
                </a:cxn>
                <a:cxn ang="0">
                  <a:pos x="2430" y="184"/>
                </a:cxn>
                <a:cxn ang="0">
                  <a:pos x="2190" y="140"/>
                </a:cxn>
                <a:cxn ang="0">
                  <a:pos x="1960" y="102"/>
                </a:cxn>
                <a:cxn ang="0">
                  <a:pos x="1740" y="72"/>
                </a:cxn>
                <a:cxn ang="0">
                  <a:pos x="1334" y="28"/>
                </a:cxn>
                <a:cxn ang="0">
                  <a:pos x="970" y="4"/>
                </a:cxn>
                <a:cxn ang="0">
                  <a:pos x="644" y="0"/>
                </a:cxn>
                <a:cxn ang="0">
                  <a:pos x="358" y="10"/>
                </a:cxn>
                <a:cxn ang="0">
                  <a:pos x="110" y="32"/>
                </a:cxn>
                <a:cxn ang="0">
                  <a:pos x="0" y="48"/>
                </a:cxn>
                <a:cxn ang="0">
                  <a:pos x="314" y="86"/>
                </a:cxn>
                <a:cxn ang="0">
                  <a:pos x="652" y="140"/>
                </a:cxn>
                <a:cxn ang="0">
                  <a:pos x="1014" y="210"/>
                </a:cxn>
                <a:cxn ang="0">
                  <a:pos x="1402" y="296"/>
                </a:cxn>
                <a:cxn ang="0">
                  <a:pos x="1756" y="378"/>
                </a:cxn>
                <a:cxn ang="0">
                  <a:pos x="2408" y="516"/>
                </a:cxn>
                <a:cxn ang="0">
                  <a:pos x="2708" y="572"/>
                </a:cxn>
                <a:cxn ang="0">
                  <a:pos x="2992" y="620"/>
                </a:cxn>
                <a:cxn ang="0">
                  <a:pos x="3260" y="662"/>
                </a:cxn>
                <a:cxn ang="0">
                  <a:pos x="3512" y="694"/>
                </a:cxn>
                <a:cxn ang="0">
                  <a:pos x="3750" y="722"/>
                </a:cxn>
                <a:cxn ang="0">
                  <a:pos x="3974" y="740"/>
                </a:cxn>
                <a:cxn ang="0">
                  <a:pos x="4184" y="754"/>
                </a:cxn>
                <a:cxn ang="0">
                  <a:pos x="4384" y="762"/>
                </a:cxn>
                <a:cxn ang="0">
                  <a:pos x="4570" y="762"/>
                </a:cxn>
                <a:cxn ang="0">
                  <a:pos x="4746" y="758"/>
                </a:cxn>
                <a:cxn ang="0">
                  <a:pos x="4912" y="748"/>
                </a:cxn>
                <a:cxn ang="0">
                  <a:pos x="5068" y="732"/>
                </a:cxn>
                <a:cxn ang="0">
                  <a:pos x="5216" y="714"/>
                </a:cxn>
              </a:cxnLst>
              <a:rect l="0" t="0" r="r" b="b"/>
              <a:pathLst>
                <a:path w="5216" h="762">
                  <a:moveTo>
                    <a:pt x="5216" y="714"/>
                  </a:moveTo>
                  <a:lnTo>
                    <a:pt x="5216" y="714"/>
                  </a:lnTo>
                  <a:lnTo>
                    <a:pt x="5102" y="700"/>
                  </a:lnTo>
                  <a:lnTo>
                    <a:pt x="4984" y="686"/>
                  </a:lnTo>
                  <a:lnTo>
                    <a:pt x="4738" y="652"/>
                  </a:lnTo>
                  <a:lnTo>
                    <a:pt x="4478" y="610"/>
                  </a:lnTo>
                  <a:lnTo>
                    <a:pt x="4204" y="564"/>
                  </a:lnTo>
                  <a:lnTo>
                    <a:pt x="3914" y="508"/>
                  </a:lnTo>
                  <a:lnTo>
                    <a:pt x="3608" y="446"/>
                  </a:lnTo>
                  <a:lnTo>
                    <a:pt x="3286" y="374"/>
                  </a:lnTo>
                  <a:lnTo>
                    <a:pt x="2946" y="296"/>
                  </a:lnTo>
                  <a:lnTo>
                    <a:pt x="2946" y="296"/>
                  </a:lnTo>
                  <a:lnTo>
                    <a:pt x="2812" y="266"/>
                  </a:lnTo>
                  <a:lnTo>
                    <a:pt x="2682" y="236"/>
                  </a:lnTo>
                  <a:lnTo>
                    <a:pt x="2556" y="210"/>
                  </a:lnTo>
                  <a:lnTo>
                    <a:pt x="2430" y="184"/>
                  </a:lnTo>
                  <a:lnTo>
                    <a:pt x="2308" y="162"/>
                  </a:lnTo>
                  <a:lnTo>
                    <a:pt x="2190" y="140"/>
                  </a:lnTo>
                  <a:lnTo>
                    <a:pt x="2074" y="120"/>
                  </a:lnTo>
                  <a:lnTo>
                    <a:pt x="1960" y="102"/>
                  </a:lnTo>
                  <a:lnTo>
                    <a:pt x="1850" y="86"/>
                  </a:lnTo>
                  <a:lnTo>
                    <a:pt x="1740" y="72"/>
                  </a:lnTo>
                  <a:lnTo>
                    <a:pt x="1532" y="46"/>
                  </a:lnTo>
                  <a:lnTo>
                    <a:pt x="1334" y="28"/>
                  </a:lnTo>
                  <a:lnTo>
                    <a:pt x="1148" y="14"/>
                  </a:lnTo>
                  <a:lnTo>
                    <a:pt x="970" y="4"/>
                  </a:lnTo>
                  <a:lnTo>
                    <a:pt x="802" y="0"/>
                  </a:lnTo>
                  <a:lnTo>
                    <a:pt x="644" y="0"/>
                  </a:lnTo>
                  <a:lnTo>
                    <a:pt x="496" y="4"/>
                  </a:lnTo>
                  <a:lnTo>
                    <a:pt x="358" y="10"/>
                  </a:lnTo>
                  <a:lnTo>
                    <a:pt x="230" y="20"/>
                  </a:lnTo>
                  <a:lnTo>
                    <a:pt x="110" y="32"/>
                  </a:lnTo>
                  <a:lnTo>
                    <a:pt x="0" y="48"/>
                  </a:lnTo>
                  <a:lnTo>
                    <a:pt x="0" y="48"/>
                  </a:lnTo>
                  <a:lnTo>
                    <a:pt x="154" y="66"/>
                  </a:lnTo>
                  <a:lnTo>
                    <a:pt x="314" y="86"/>
                  </a:lnTo>
                  <a:lnTo>
                    <a:pt x="480" y="112"/>
                  </a:lnTo>
                  <a:lnTo>
                    <a:pt x="652" y="140"/>
                  </a:lnTo>
                  <a:lnTo>
                    <a:pt x="830" y="174"/>
                  </a:lnTo>
                  <a:lnTo>
                    <a:pt x="1014" y="210"/>
                  </a:lnTo>
                  <a:lnTo>
                    <a:pt x="1206" y="250"/>
                  </a:lnTo>
                  <a:lnTo>
                    <a:pt x="1402" y="296"/>
                  </a:lnTo>
                  <a:lnTo>
                    <a:pt x="1402" y="296"/>
                  </a:lnTo>
                  <a:lnTo>
                    <a:pt x="1756" y="378"/>
                  </a:lnTo>
                  <a:lnTo>
                    <a:pt x="2092" y="450"/>
                  </a:lnTo>
                  <a:lnTo>
                    <a:pt x="2408" y="516"/>
                  </a:lnTo>
                  <a:lnTo>
                    <a:pt x="2562" y="544"/>
                  </a:lnTo>
                  <a:lnTo>
                    <a:pt x="2708" y="572"/>
                  </a:lnTo>
                  <a:lnTo>
                    <a:pt x="2852" y="598"/>
                  </a:lnTo>
                  <a:lnTo>
                    <a:pt x="2992" y="620"/>
                  </a:lnTo>
                  <a:lnTo>
                    <a:pt x="3128" y="642"/>
                  </a:lnTo>
                  <a:lnTo>
                    <a:pt x="3260" y="662"/>
                  </a:lnTo>
                  <a:lnTo>
                    <a:pt x="3388" y="678"/>
                  </a:lnTo>
                  <a:lnTo>
                    <a:pt x="3512" y="694"/>
                  </a:lnTo>
                  <a:lnTo>
                    <a:pt x="3632" y="708"/>
                  </a:lnTo>
                  <a:lnTo>
                    <a:pt x="3750" y="722"/>
                  </a:lnTo>
                  <a:lnTo>
                    <a:pt x="3864" y="732"/>
                  </a:lnTo>
                  <a:lnTo>
                    <a:pt x="3974" y="740"/>
                  </a:lnTo>
                  <a:lnTo>
                    <a:pt x="4080" y="748"/>
                  </a:lnTo>
                  <a:lnTo>
                    <a:pt x="4184" y="754"/>
                  </a:lnTo>
                  <a:lnTo>
                    <a:pt x="4286" y="758"/>
                  </a:lnTo>
                  <a:lnTo>
                    <a:pt x="4384" y="762"/>
                  </a:lnTo>
                  <a:lnTo>
                    <a:pt x="4478" y="762"/>
                  </a:lnTo>
                  <a:lnTo>
                    <a:pt x="4570" y="762"/>
                  </a:lnTo>
                  <a:lnTo>
                    <a:pt x="4660" y="760"/>
                  </a:lnTo>
                  <a:lnTo>
                    <a:pt x="4746" y="758"/>
                  </a:lnTo>
                  <a:lnTo>
                    <a:pt x="4830" y="754"/>
                  </a:lnTo>
                  <a:lnTo>
                    <a:pt x="4912" y="748"/>
                  </a:lnTo>
                  <a:lnTo>
                    <a:pt x="4992" y="740"/>
                  </a:lnTo>
                  <a:lnTo>
                    <a:pt x="5068" y="732"/>
                  </a:lnTo>
                  <a:lnTo>
                    <a:pt x="5144" y="724"/>
                  </a:lnTo>
                  <a:lnTo>
                    <a:pt x="5216" y="714"/>
                  </a:lnTo>
                  <a:lnTo>
                    <a:pt x="5216" y="714"/>
                  </a:lnTo>
                  <a:close/>
                </a:path>
              </a:pathLst>
            </a:custGeom>
            <a:solidFill>
              <a:schemeClr val="bg2">
                <a:alpha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 name="Freeform 22"/>
            <p:cNvSpPr>
              <a:spLocks/>
            </p:cNvSpPr>
            <p:nvPr/>
          </p:nvSpPr>
          <p:spPr bwMode="hidden">
            <a:xfrm>
              <a:off x="3175" y="4335463"/>
              <a:ext cx="8166100" cy="1101725"/>
            </a:xfrm>
            <a:custGeom>
              <a:avLst/>
              <a:gdLst/>
              <a:ahLst/>
              <a:cxnLst>
                <a:cxn ang="0">
                  <a:pos x="0" y="70"/>
                </a:cxn>
                <a:cxn ang="0">
                  <a:pos x="0" y="70"/>
                </a:cxn>
                <a:cxn ang="0">
                  <a:pos x="18" y="66"/>
                </a:cxn>
                <a:cxn ang="0">
                  <a:pos x="72" y="56"/>
                </a:cxn>
                <a:cxn ang="0">
                  <a:pos x="164" y="42"/>
                </a:cxn>
                <a:cxn ang="0">
                  <a:pos x="224" y="34"/>
                </a:cxn>
                <a:cxn ang="0">
                  <a:pos x="294" y="26"/>
                </a:cxn>
                <a:cxn ang="0">
                  <a:pos x="372" y="20"/>
                </a:cxn>
                <a:cxn ang="0">
                  <a:pos x="462" y="14"/>
                </a:cxn>
                <a:cxn ang="0">
                  <a:pos x="560" y="8"/>
                </a:cxn>
                <a:cxn ang="0">
                  <a:pos x="670" y="4"/>
                </a:cxn>
                <a:cxn ang="0">
                  <a:pos x="790" y="2"/>
                </a:cxn>
                <a:cxn ang="0">
                  <a:pos x="920" y="0"/>
                </a:cxn>
                <a:cxn ang="0">
                  <a:pos x="1060" y="2"/>
                </a:cxn>
                <a:cxn ang="0">
                  <a:pos x="1210" y="6"/>
                </a:cxn>
                <a:cxn ang="0">
                  <a:pos x="1372" y="14"/>
                </a:cxn>
                <a:cxn ang="0">
                  <a:pos x="1544" y="24"/>
                </a:cxn>
                <a:cxn ang="0">
                  <a:pos x="1726" y="40"/>
                </a:cxn>
                <a:cxn ang="0">
                  <a:pos x="1920" y="58"/>
                </a:cxn>
                <a:cxn ang="0">
                  <a:pos x="2126" y="80"/>
                </a:cxn>
                <a:cxn ang="0">
                  <a:pos x="2342" y="106"/>
                </a:cxn>
                <a:cxn ang="0">
                  <a:pos x="2570" y="138"/>
                </a:cxn>
                <a:cxn ang="0">
                  <a:pos x="2808" y="174"/>
                </a:cxn>
                <a:cxn ang="0">
                  <a:pos x="3058" y="216"/>
                </a:cxn>
                <a:cxn ang="0">
                  <a:pos x="3320" y="266"/>
                </a:cxn>
                <a:cxn ang="0">
                  <a:pos x="3594" y="320"/>
                </a:cxn>
                <a:cxn ang="0">
                  <a:pos x="3880" y="380"/>
                </a:cxn>
                <a:cxn ang="0">
                  <a:pos x="4178" y="448"/>
                </a:cxn>
                <a:cxn ang="0">
                  <a:pos x="4488" y="522"/>
                </a:cxn>
                <a:cxn ang="0">
                  <a:pos x="4810" y="604"/>
                </a:cxn>
                <a:cxn ang="0">
                  <a:pos x="5144" y="694"/>
                </a:cxn>
              </a:cxnLst>
              <a:rect l="0" t="0" r="r" b="b"/>
              <a:pathLst>
                <a:path w="5144" h="694">
                  <a:moveTo>
                    <a:pt x="0" y="70"/>
                  </a:moveTo>
                  <a:lnTo>
                    <a:pt x="0" y="70"/>
                  </a:lnTo>
                  <a:lnTo>
                    <a:pt x="18" y="66"/>
                  </a:lnTo>
                  <a:lnTo>
                    <a:pt x="72" y="56"/>
                  </a:lnTo>
                  <a:lnTo>
                    <a:pt x="164" y="42"/>
                  </a:lnTo>
                  <a:lnTo>
                    <a:pt x="224" y="34"/>
                  </a:lnTo>
                  <a:lnTo>
                    <a:pt x="294" y="26"/>
                  </a:lnTo>
                  <a:lnTo>
                    <a:pt x="372" y="20"/>
                  </a:lnTo>
                  <a:lnTo>
                    <a:pt x="462" y="14"/>
                  </a:lnTo>
                  <a:lnTo>
                    <a:pt x="560" y="8"/>
                  </a:lnTo>
                  <a:lnTo>
                    <a:pt x="670" y="4"/>
                  </a:lnTo>
                  <a:lnTo>
                    <a:pt x="790" y="2"/>
                  </a:lnTo>
                  <a:lnTo>
                    <a:pt x="920" y="0"/>
                  </a:lnTo>
                  <a:lnTo>
                    <a:pt x="1060" y="2"/>
                  </a:lnTo>
                  <a:lnTo>
                    <a:pt x="1210" y="6"/>
                  </a:lnTo>
                  <a:lnTo>
                    <a:pt x="1372" y="14"/>
                  </a:lnTo>
                  <a:lnTo>
                    <a:pt x="1544" y="24"/>
                  </a:lnTo>
                  <a:lnTo>
                    <a:pt x="1726" y="40"/>
                  </a:lnTo>
                  <a:lnTo>
                    <a:pt x="1920" y="58"/>
                  </a:lnTo>
                  <a:lnTo>
                    <a:pt x="2126" y="80"/>
                  </a:lnTo>
                  <a:lnTo>
                    <a:pt x="2342" y="106"/>
                  </a:lnTo>
                  <a:lnTo>
                    <a:pt x="2570" y="138"/>
                  </a:lnTo>
                  <a:lnTo>
                    <a:pt x="2808" y="174"/>
                  </a:lnTo>
                  <a:lnTo>
                    <a:pt x="3058" y="216"/>
                  </a:lnTo>
                  <a:lnTo>
                    <a:pt x="3320" y="266"/>
                  </a:lnTo>
                  <a:lnTo>
                    <a:pt x="3594" y="320"/>
                  </a:lnTo>
                  <a:lnTo>
                    <a:pt x="3880" y="380"/>
                  </a:lnTo>
                  <a:lnTo>
                    <a:pt x="4178" y="448"/>
                  </a:lnTo>
                  <a:lnTo>
                    <a:pt x="4488" y="522"/>
                  </a:lnTo>
                  <a:lnTo>
                    <a:pt x="4810" y="604"/>
                  </a:lnTo>
                  <a:lnTo>
                    <a:pt x="5144" y="694"/>
                  </a:lnTo>
                </a:path>
              </a:pathLst>
            </a:custGeom>
            <a:noFill/>
            <a:ln w="12">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 name="Freeform 26"/>
            <p:cNvSpPr>
              <a:spLocks/>
            </p:cNvSpPr>
            <p:nvPr/>
          </p:nvSpPr>
          <p:spPr bwMode="hidden">
            <a:xfrm>
              <a:off x="4156075" y="4316413"/>
              <a:ext cx="4940300" cy="927100"/>
            </a:xfrm>
            <a:custGeom>
              <a:avLst/>
              <a:gdLst/>
              <a:ahLst/>
              <a:cxnLst>
                <a:cxn ang="0">
                  <a:pos x="0" y="584"/>
                </a:cxn>
                <a:cxn ang="0">
                  <a:pos x="0" y="584"/>
                </a:cxn>
                <a:cxn ang="0">
                  <a:pos x="90" y="560"/>
                </a:cxn>
                <a:cxn ang="0">
                  <a:pos x="336" y="498"/>
                </a:cxn>
                <a:cxn ang="0">
                  <a:pos x="506" y="456"/>
                </a:cxn>
                <a:cxn ang="0">
                  <a:pos x="702" y="410"/>
                </a:cxn>
                <a:cxn ang="0">
                  <a:pos x="920" y="360"/>
                </a:cxn>
                <a:cxn ang="0">
                  <a:pos x="1154" y="306"/>
                </a:cxn>
                <a:cxn ang="0">
                  <a:pos x="1402" y="254"/>
                </a:cxn>
                <a:cxn ang="0">
                  <a:pos x="1656" y="202"/>
                </a:cxn>
                <a:cxn ang="0">
                  <a:pos x="1916" y="154"/>
                </a:cxn>
                <a:cxn ang="0">
                  <a:pos x="2174" y="108"/>
                </a:cxn>
                <a:cxn ang="0">
                  <a:pos x="2302" y="88"/>
                </a:cxn>
                <a:cxn ang="0">
                  <a:pos x="2426" y="68"/>
                </a:cxn>
                <a:cxn ang="0">
                  <a:pos x="2550" y="52"/>
                </a:cxn>
                <a:cxn ang="0">
                  <a:pos x="2670" y="36"/>
                </a:cxn>
                <a:cxn ang="0">
                  <a:pos x="2788" y="24"/>
                </a:cxn>
                <a:cxn ang="0">
                  <a:pos x="2900" y="14"/>
                </a:cxn>
                <a:cxn ang="0">
                  <a:pos x="3008" y="6"/>
                </a:cxn>
                <a:cxn ang="0">
                  <a:pos x="3112" y="0"/>
                </a:cxn>
              </a:cxnLst>
              <a:rect l="0" t="0" r="r" b="b"/>
              <a:pathLst>
                <a:path w="3112" h="584">
                  <a:moveTo>
                    <a:pt x="0" y="584"/>
                  </a:moveTo>
                  <a:lnTo>
                    <a:pt x="0" y="584"/>
                  </a:lnTo>
                  <a:lnTo>
                    <a:pt x="90" y="560"/>
                  </a:lnTo>
                  <a:lnTo>
                    <a:pt x="336" y="498"/>
                  </a:lnTo>
                  <a:lnTo>
                    <a:pt x="506" y="456"/>
                  </a:lnTo>
                  <a:lnTo>
                    <a:pt x="702" y="410"/>
                  </a:lnTo>
                  <a:lnTo>
                    <a:pt x="920" y="360"/>
                  </a:lnTo>
                  <a:lnTo>
                    <a:pt x="1154" y="306"/>
                  </a:lnTo>
                  <a:lnTo>
                    <a:pt x="1402" y="254"/>
                  </a:lnTo>
                  <a:lnTo>
                    <a:pt x="1656" y="202"/>
                  </a:lnTo>
                  <a:lnTo>
                    <a:pt x="1916" y="154"/>
                  </a:lnTo>
                  <a:lnTo>
                    <a:pt x="2174" y="108"/>
                  </a:lnTo>
                  <a:lnTo>
                    <a:pt x="2302" y="88"/>
                  </a:lnTo>
                  <a:lnTo>
                    <a:pt x="2426" y="68"/>
                  </a:lnTo>
                  <a:lnTo>
                    <a:pt x="2550" y="52"/>
                  </a:lnTo>
                  <a:lnTo>
                    <a:pt x="2670" y="36"/>
                  </a:lnTo>
                  <a:lnTo>
                    <a:pt x="2788" y="24"/>
                  </a:lnTo>
                  <a:lnTo>
                    <a:pt x="2900" y="14"/>
                  </a:lnTo>
                  <a:lnTo>
                    <a:pt x="3008" y="6"/>
                  </a:lnTo>
                  <a:lnTo>
                    <a:pt x="3112" y="0"/>
                  </a:lnTo>
                </a:path>
              </a:pathLst>
            </a:custGeom>
            <a:noFill/>
            <a:ln w="12">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useBgFill="1">
          <p:nvSpPr>
            <p:cNvPr id="20" name="Freeform 19"/>
            <p:cNvSpPr>
              <a:spLocks/>
            </p:cNvSpPr>
            <p:nvPr/>
          </p:nvSpPr>
          <p:spPr bwMode="hidden">
            <a:xfrm>
              <a:off x="-3905250" y="4294188"/>
              <a:ext cx="13011150" cy="1892300"/>
            </a:xfrm>
            <a:custGeom>
              <a:avLst/>
              <a:gdLst/>
              <a:ahLst/>
              <a:cxnLst>
                <a:cxn ang="0">
                  <a:pos x="8192" y="512"/>
                </a:cxn>
                <a:cxn ang="0">
                  <a:pos x="8040" y="570"/>
                </a:cxn>
                <a:cxn ang="0">
                  <a:pos x="7878" y="620"/>
                </a:cxn>
                <a:cxn ang="0">
                  <a:pos x="7706" y="666"/>
                </a:cxn>
                <a:cxn ang="0">
                  <a:pos x="7522" y="702"/>
                </a:cxn>
                <a:cxn ang="0">
                  <a:pos x="7322" y="730"/>
                </a:cxn>
                <a:cxn ang="0">
                  <a:pos x="7106" y="750"/>
                </a:cxn>
                <a:cxn ang="0">
                  <a:pos x="6872" y="762"/>
                </a:cxn>
                <a:cxn ang="0">
                  <a:pos x="6618" y="760"/>
                </a:cxn>
                <a:cxn ang="0">
                  <a:pos x="6342" y="750"/>
                </a:cxn>
                <a:cxn ang="0">
                  <a:pos x="6042" y="726"/>
                </a:cxn>
                <a:cxn ang="0">
                  <a:pos x="5716" y="690"/>
                </a:cxn>
                <a:cxn ang="0">
                  <a:pos x="5364" y="642"/>
                </a:cxn>
                <a:cxn ang="0">
                  <a:pos x="4982" y="578"/>
                </a:cxn>
                <a:cxn ang="0">
                  <a:pos x="4568" y="500"/>
                </a:cxn>
                <a:cxn ang="0">
                  <a:pos x="4122" y="406"/>
                </a:cxn>
                <a:cxn ang="0">
                  <a:pos x="3640" y="296"/>
                </a:cxn>
                <a:cxn ang="0">
                  <a:pos x="3396" y="240"/>
                </a:cxn>
                <a:cxn ang="0">
                  <a:pos x="2934" y="148"/>
                </a:cxn>
                <a:cxn ang="0">
                  <a:pos x="2512" y="82"/>
                </a:cxn>
                <a:cxn ang="0">
                  <a:pos x="2126" y="36"/>
                </a:cxn>
                <a:cxn ang="0">
                  <a:pos x="1776" y="10"/>
                </a:cxn>
                <a:cxn ang="0">
                  <a:pos x="1462" y="0"/>
                </a:cxn>
                <a:cxn ang="0">
                  <a:pos x="1182" y="4"/>
                </a:cxn>
                <a:cxn ang="0">
                  <a:pos x="934" y="20"/>
                </a:cxn>
                <a:cxn ang="0">
                  <a:pos x="716" y="44"/>
                </a:cxn>
                <a:cxn ang="0">
                  <a:pos x="530" y="74"/>
                </a:cxn>
                <a:cxn ang="0">
                  <a:pos x="374" y="108"/>
                </a:cxn>
                <a:cxn ang="0">
                  <a:pos x="248" y="144"/>
                </a:cxn>
                <a:cxn ang="0">
                  <a:pos x="148" y="176"/>
                </a:cxn>
                <a:cxn ang="0">
                  <a:pos x="48" y="216"/>
                </a:cxn>
                <a:cxn ang="0">
                  <a:pos x="0" y="240"/>
                </a:cxn>
                <a:cxn ang="0">
                  <a:pos x="8192" y="1192"/>
                </a:cxn>
                <a:cxn ang="0">
                  <a:pos x="8196" y="1186"/>
                </a:cxn>
                <a:cxn ang="0">
                  <a:pos x="8196" y="510"/>
                </a:cxn>
                <a:cxn ang="0">
                  <a:pos x="8192" y="512"/>
                </a:cxn>
              </a:cxnLst>
              <a:rect l="0" t="0" r="r" b="b"/>
              <a:pathLst>
                <a:path w="8196" h="1192">
                  <a:moveTo>
                    <a:pt x="8192" y="512"/>
                  </a:moveTo>
                  <a:lnTo>
                    <a:pt x="8192" y="512"/>
                  </a:lnTo>
                  <a:lnTo>
                    <a:pt x="8116" y="542"/>
                  </a:lnTo>
                  <a:lnTo>
                    <a:pt x="8040" y="570"/>
                  </a:lnTo>
                  <a:lnTo>
                    <a:pt x="7960" y="596"/>
                  </a:lnTo>
                  <a:lnTo>
                    <a:pt x="7878" y="620"/>
                  </a:lnTo>
                  <a:lnTo>
                    <a:pt x="7794" y="644"/>
                  </a:lnTo>
                  <a:lnTo>
                    <a:pt x="7706" y="666"/>
                  </a:lnTo>
                  <a:lnTo>
                    <a:pt x="7616" y="684"/>
                  </a:lnTo>
                  <a:lnTo>
                    <a:pt x="7522" y="702"/>
                  </a:lnTo>
                  <a:lnTo>
                    <a:pt x="7424" y="718"/>
                  </a:lnTo>
                  <a:lnTo>
                    <a:pt x="7322" y="730"/>
                  </a:lnTo>
                  <a:lnTo>
                    <a:pt x="7216" y="742"/>
                  </a:lnTo>
                  <a:lnTo>
                    <a:pt x="7106" y="750"/>
                  </a:lnTo>
                  <a:lnTo>
                    <a:pt x="6992" y="758"/>
                  </a:lnTo>
                  <a:lnTo>
                    <a:pt x="6872" y="762"/>
                  </a:lnTo>
                  <a:lnTo>
                    <a:pt x="6748" y="762"/>
                  </a:lnTo>
                  <a:lnTo>
                    <a:pt x="6618" y="760"/>
                  </a:lnTo>
                  <a:lnTo>
                    <a:pt x="6482" y="756"/>
                  </a:lnTo>
                  <a:lnTo>
                    <a:pt x="6342" y="750"/>
                  </a:lnTo>
                  <a:lnTo>
                    <a:pt x="6196" y="740"/>
                  </a:lnTo>
                  <a:lnTo>
                    <a:pt x="6042" y="726"/>
                  </a:lnTo>
                  <a:lnTo>
                    <a:pt x="5882" y="710"/>
                  </a:lnTo>
                  <a:lnTo>
                    <a:pt x="5716" y="690"/>
                  </a:lnTo>
                  <a:lnTo>
                    <a:pt x="5544" y="668"/>
                  </a:lnTo>
                  <a:lnTo>
                    <a:pt x="5364" y="642"/>
                  </a:lnTo>
                  <a:lnTo>
                    <a:pt x="5176" y="612"/>
                  </a:lnTo>
                  <a:lnTo>
                    <a:pt x="4982" y="578"/>
                  </a:lnTo>
                  <a:lnTo>
                    <a:pt x="4778" y="540"/>
                  </a:lnTo>
                  <a:lnTo>
                    <a:pt x="4568" y="500"/>
                  </a:lnTo>
                  <a:lnTo>
                    <a:pt x="4348" y="454"/>
                  </a:lnTo>
                  <a:lnTo>
                    <a:pt x="4122" y="406"/>
                  </a:lnTo>
                  <a:lnTo>
                    <a:pt x="3886" y="354"/>
                  </a:lnTo>
                  <a:lnTo>
                    <a:pt x="3640" y="296"/>
                  </a:lnTo>
                  <a:lnTo>
                    <a:pt x="3640" y="296"/>
                  </a:lnTo>
                  <a:lnTo>
                    <a:pt x="3396" y="240"/>
                  </a:lnTo>
                  <a:lnTo>
                    <a:pt x="3160" y="192"/>
                  </a:lnTo>
                  <a:lnTo>
                    <a:pt x="2934" y="148"/>
                  </a:lnTo>
                  <a:lnTo>
                    <a:pt x="2718" y="112"/>
                  </a:lnTo>
                  <a:lnTo>
                    <a:pt x="2512" y="82"/>
                  </a:lnTo>
                  <a:lnTo>
                    <a:pt x="2314" y="56"/>
                  </a:lnTo>
                  <a:lnTo>
                    <a:pt x="2126" y="36"/>
                  </a:lnTo>
                  <a:lnTo>
                    <a:pt x="1948" y="20"/>
                  </a:lnTo>
                  <a:lnTo>
                    <a:pt x="1776" y="10"/>
                  </a:lnTo>
                  <a:lnTo>
                    <a:pt x="1616" y="2"/>
                  </a:lnTo>
                  <a:lnTo>
                    <a:pt x="1462" y="0"/>
                  </a:lnTo>
                  <a:lnTo>
                    <a:pt x="1318" y="0"/>
                  </a:lnTo>
                  <a:lnTo>
                    <a:pt x="1182" y="4"/>
                  </a:lnTo>
                  <a:lnTo>
                    <a:pt x="1054" y="10"/>
                  </a:lnTo>
                  <a:lnTo>
                    <a:pt x="934" y="20"/>
                  </a:lnTo>
                  <a:lnTo>
                    <a:pt x="822" y="30"/>
                  </a:lnTo>
                  <a:lnTo>
                    <a:pt x="716" y="44"/>
                  </a:lnTo>
                  <a:lnTo>
                    <a:pt x="620" y="58"/>
                  </a:lnTo>
                  <a:lnTo>
                    <a:pt x="530" y="74"/>
                  </a:lnTo>
                  <a:lnTo>
                    <a:pt x="450" y="92"/>
                  </a:lnTo>
                  <a:lnTo>
                    <a:pt x="374" y="108"/>
                  </a:lnTo>
                  <a:lnTo>
                    <a:pt x="308" y="126"/>
                  </a:lnTo>
                  <a:lnTo>
                    <a:pt x="248" y="144"/>
                  </a:lnTo>
                  <a:lnTo>
                    <a:pt x="194" y="160"/>
                  </a:lnTo>
                  <a:lnTo>
                    <a:pt x="148" y="176"/>
                  </a:lnTo>
                  <a:lnTo>
                    <a:pt x="108" y="192"/>
                  </a:lnTo>
                  <a:lnTo>
                    <a:pt x="48" y="216"/>
                  </a:lnTo>
                  <a:lnTo>
                    <a:pt x="12" y="234"/>
                  </a:lnTo>
                  <a:lnTo>
                    <a:pt x="0" y="240"/>
                  </a:lnTo>
                  <a:lnTo>
                    <a:pt x="0" y="1192"/>
                  </a:lnTo>
                  <a:lnTo>
                    <a:pt x="8192" y="1192"/>
                  </a:lnTo>
                  <a:lnTo>
                    <a:pt x="8192" y="1192"/>
                  </a:lnTo>
                  <a:lnTo>
                    <a:pt x="8196" y="1186"/>
                  </a:lnTo>
                  <a:lnTo>
                    <a:pt x="8196" y="1186"/>
                  </a:lnTo>
                  <a:lnTo>
                    <a:pt x="8196" y="510"/>
                  </a:lnTo>
                  <a:lnTo>
                    <a:pt x="8196" y="510"/>
                  </a:lnTo>
                  <a:lnTo>
                    <a:pt x="8192" y="512"/>
                  </a:lnTo>
                  <a:lnTo>
                    <a:pt x="8192" y="512"/>
                  </a:lnTo>
                  <a:close/>
                </a:path>
              </a:pathLst>
            </a:custGeom>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2" name="Vertical Title 1"/>
          <p:cNvSpPr>
            <a:spLocks noGrp="1"/>
          </p:cNvSpPr>
          <p:nvPr>
            <p:ph type="title" orient="vert"/>
          </p:nvPr>
        </p:nvSpPr>
        <p:spPr>
          <a:xfrm>
            <a:off x="6629400" y="1447800"/>
            <a:ext cx="2057400" cy="4487333"/>
          </a:xfrm>
        </p:spPr>
        <p:txBody>
          <a:bodyPr vert="eaVert" anchor="ctr"/>
          <a:lstStyle>
            <a:lvl1pPr algn="l">
              <a:defRPr>
                <a:solidFill>
                  <a:schemeClr val="tx2"/>
                </a:solidFill>
              </a:defRPr>
            </a:lvl1pPr>
          </a:lstStyle>
          <a:p>
            <a:r>
              <a:rPr lang="en-US" smtClean="0"/>
              <a:t>Click to edit Master title style</a:t>
            </a:r>
            <a:endParaRPr lang="en-US" dirty="0"/>
          </a:p>
        </p:txBody>
      </p:sp>
      <p:sp>
        <p:nvSpPr>
          <p:cNvPr id="3" name="Vertical Text Placeholder 2"/>
          <p:cNvSpPr>
            <a:spLocks noGrp="1"/>
          </p:cNvSpPr>
          <p:nvPr>
            <p:ph type="body" orient="vert" idx="1"/>
          </p:nvPr>
        </p:nvSpPr>
        <p:spPr>
          <a:xfrm>
            <a:off x="457200" y="1447800"/>
            <a:ext cx="6019800" cy="4487334"/>
          </a:xfrm>
        </p:spPr>
        <p:txBody>
          <a:bodyPr vert="eaVert"/>
          <a:lstStyle>
            <a:lvl1pPr>
              <a:buClr>
                <a:schemeClr val="accent1"/>
              </a:buClr>
              <a:defRPr/>
            </a:lvl1pPr>
            <a:lvl2pPr>
              <a:buClr>
                <a:schemeClr val="accent1"/>
              </a:buClr>
              <a:defRPr/>
            </a:lvl2pPr>
            <a:lvl3pPr>
              <a:buClr>
                <a:schemeClr val="accent1"/>
              </a:buClr>
              <a:defRPr/>
            </a:lvl3pPr>
            <a:lvl4pPr>
              <a:buClr>
                <a:schemeClr val="accent1"/>
              </a:buClr>
              <a:defRPr/>
            </a:lvl4pPr>
            <a:lvl5pPr>
              <a:buClr>
                <a:schemeClr val="accent1"/>
              </a:buClr>
              <a:defRPr/>
            </a:lvl5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Tree>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showMasterSp="0" preserve="1" userDrawn="1">
  <p:cSld name="Title Slide">
    <p:spTree>
      <p:nvGrpSpPr>
        <p:cNvPr id="1" name=""/>
        <p:cNvGrpSpPr/>
        <p:nvPr/>
      </p:nvGrpSpPr>
      <p:grpSpPr>
        <a:xfrm>
          <a:off x="0" y="0"/>
          <a:ext cx="0" cy="0"/>
          <a:chOff x="0" y="0"/>
          <a:chExt cx="0" cy="0"/>
        </a:xfrm>
      </p:grpSpPr>
    </p:spTree>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2" name="Title 21"/>
          <p:cNvSpPr>
            <a:spLocks noGrp="1"/>
          </p:cNvSpPr>
          <p:nvPr>
            <p:ph type="title"/>
          </p:nvPr>
        </p:nvSpPr>
        <p:spPr>
          <a:xfrm>
            <a:off x="304800" y="457200"/>
            <a:ext cx="8686800" cy="838200"/>
          </a:xfrm>
          <a:prstGeom prst="rect">
            <a:avLst/>
          </a:prstGeom>
        </p:spPr>
        <p:txBody>
          <a:bodyPr/>
          <a:lstStyle/>
          <a:p>
            <a:r>
              <a:rPr kumimoji="0" lang="en-US" smtClean="0"/>
              <a:t>Click to edit Master title style</a:t>
            </a:r>
            <a:endParaRPr kumimoji="0" lang="en-US"/>
          </a:p>
        </p:txBody>
      </p:sp>
      <p:sp>
        <p:nvSpPr>
          <p:cNvPr id="27" name="Content Placeholder 26"/>
          <p:cNvSpPr>
            <a:spLocks noGrp="1"/>
          </p:cNvSpPr>
          <p:nvPr>
            <p:ph idx="1"/>
          </p:nvPr>
        </p:nvSpPr>
        <p:spPr>
          <a:xfrm>
            <a:off x="304800" y="1554162"/>
            <a:ext cx="8686800" cy="4525963"/>
          </a:xfrm>
          <a:prstGeom prst="rect">
            <a:avLst/>
          </a:prstGeom>
        </p:spPr>
        <p:txBody>
          <a:body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25" name="Date Placeholder 24"/>
          <p:cNvSpPr>
            <a:spLocks noGrp="1"/>
          </p:cNvSpPr>
          <p:nvPr>
            <p:ph type="dt" sz="half" idx="10"/>
          </p:nvPr>
        </p:nvSpPr>
        <p:spPr>
          <a:xfrm>
            <a:off x="6477000" y="76200"/>
            <a:ext cx="2514600" cy="288925"/>
          </a:xfrm>
          <a:prstGeom prst="rect">
            <a:avLst/>
          </a:prstGeom>
        </p:spPr>
        <p:txBody>
          <a:bodyPr/>
          <a:lstStyle/>
          <a:p>
            <a:fld id="{B083D684-02A7-4FB8-B2D8-AD32841D5E04}" type="datetimeFigureOut">
              <a:rPr lang="en-US" smtClean="0"/>
              <a:pPr/>
              <a:t>3/29/2012</a:t>
            </a:fld>
            <a:endParaRPr lang="en-US"/>
          </a:p>
        </p:txBody>
      </p:sp>
      <p:sp>
        <p:nvSpPr>
          <p:cNvPr id="19" name="Footer Placeholder 18"/>
          <p:cNvSpPr>
            <a:spLocks noGrp="1"/>
          </p:cNvSpPr>
          <p:nvPr>
            <p:ph type="ftr" sz="quarter" idx="11"/>
          </p:nvPr>
        </p:nvSpPr>
        <p:spPr>
          <a:xfrm>
            <a:off x="3581400" y="76200"/>
            <a:ext cx="2895600" cy="288925"/>
          </a:xfrm>
          <a:prstGeom prst="rect">
            <a:avLst/>
          </a:prstGeom>
        </p:spPr>
        <p:txBody>
          <a:bodyPr/>
          <a:lstStyle/>
          <a:p>
            <a:endParaRPr lang="en-US"/>
          </a:p>
        </p:txBody>
      </p:sp>
      <p:sp>
        <p:nvSpPr>
          <p:cNvPr id="16" name="Slide Number Placeholder 15"/>
          <p:cNvSpPr>
            <a:spLocks noGrp="1"/>
          </p:cNvSpPr>
          <p:nvPr>
            <p:ph type="sldNum" sz="quarter" idx="12"/>
          </p:nvPr>
        </p:nvSpPr>
        <p:spPr>
          <a:xfrm>
            <a:off x="8229600" y="6473952"/>
            <a:ext cx="758952" cy="246888"/>
          </a:xfrm>
          <a:prstGeom prst="rect">
            <a:avLst/>
          </a:prstGeom>
        </p:spPr>
        <p:txBody>
          <a:bodyPr/>
          <a:lstStyle/>
          <a:p>
            <a:fld id="{C98EC0E8-C92B-4356-A8A6-3E632EE50EE2}" type="slidenum">
              <a:rPr lang="en-US" smtClean="0"/>
              <a:pPr/>
              <a:t>‹#›</a:t>
            </a:fld>
            <a:endParaRPr lang="en-US"/>
          </a:p>
        </p:txBody>
      </p:sp>
    </p:spTree>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showMasterSp="0" type="secHead" preserve="1">
  <p:cSld name="Section Header">
    <p:bg>
      <p:bgRef idx="1003">
        <a:schemeClr val="bg2"/>
      </p:bgRef>
    </p:bg>
    <p:spTree>
      <p:nvGrpSpPr>
        <p:cNvPr id="1" name=""/>
        <p:cNvGrpSpPr/>
        <p:nvPr/>
      </p:nvGrpSpPr>
      <p:grpSpPr>
        <a:xfrm>
          <a:off x="0" y="0"/>
          <a:ext cx="0" cy="0"/>
          <a:chOff x="0" y="0"/>
          <a:chExt cx="0" cy="0"/>
        </a:xfrm>
      </p:grpSpPr>
      <p:sp>
        <p:nvSpPr>
          <p:cNvPr id="7" name="Straight Connector 6"/>
          <p:cNvSpPr>
            <a:spLocks noChangeShapeType="1"/>
          </p:cNvSpPr>
          <p:nvPr/>
        </p:nvSpPr>
        <p:spPr bwMode="auto">
          <a:xfrm>
            <a:off x="514350" y="3444902"/>
            <a:ext cx="8629650" cy="2381"/>
          </a:xfrm>
          <a:prstGeom prst="line">
            <a:avLst/>
          </a:prstGeom>
          <a:noFill/>
          <a:ln w="9525" cap="flat" cmpd="sng" algn="ctr">
            <a:gradFill flip="none" rotWithShape="1">
              <a:gsLst>
                <a:gs pos="0">
                  <a:schemeClr val="accent1">
                    <a:alpha val="0"/>
                  </a:schemeClr>
                </a:gs>
                <a:gs pos="17000">
                  <a:schemeClr val="accent1"/>
                </a:gs>
                <a:gs pos="100000">
                  <a:schemeClr val="accent1"/>
                </a:gs>
              </a:gsLst>
              <a:lin ang="0" scaled="1"/>
              <a:tileRect/>
            </a:gradFill>
            <a:prstDash val="solid"/>
            <a:round/>
            <a:headEnd type="none" w="med" len="med"/>
            <a:tailEnd type="none" w="med" len="med"/>
          </a:ln>
          <a:effectLst/>
        </p:spPr>
        <p:txBody>
          <a:bodyPr vert="horz" wrap="square" lIns="91440" tIns="45720" rIns="91440" bIns="45720" anchor="t" compatLnSpc="1"/>
          <a:lstStyle/>
          <a:p>
            <a:endParaRPr kumimoji="0" lang="en-US"/>
          </a:p>
        </p:txBody>
      </p:sp>
      <p:sp>
        <p:nvSpPr>
          <p:cNvPr id="6" name="Text Placeholder 5"/>
          <p:cNvSpPr>
            <a:spLocks noGrp="1"/>
          </p:cNvSpPr>
          <p:nvPr>
            <p:ph type="body" idx="1"/>
          </p:nvPr>
        </p:nvSpPr>
        <p:spPr>
          <a:xfrm>
            <a:off x="381000" y="1676400"/>
            <a:ext cx="8458200" cy="1219200"/>
          </a:xfrm>
          <a:prstGeom prst="rect">
            <a:avLst/>
          </a:prstGeom>
        </p:spPr>
        <p:txBody>
          <a:bodyPr anchor="b"/>
          <a:lstStyle>
            <a:lvl1pPr marL="0" indent="0" algn="r">
              <a:buNone/>
              <a:defRPr sz="2000">
                <a:solidFill>
                  <a:schemeClr val="tx2">
                    <a:shade val="75000"/>
                  </a:schemeClr>
                </a:solidFill>
              </a:defRPr>
            </a:lvl1pPr>
            <a:lvl2pPr>
              <a:buNone/>
              <a:defRPr sz="1800">
                <a:solidFill>
                  <a:schemeClr val="tx1">
                    <a:tint val="75000"/>
                  </a:schemeClr>
                </a:solidFill>
              </a:defRPr>
            </a:lvl2pPr>
            <a:lvl3pPr>
              <a:buNone/>
              <a:defRPr sz="1600">
                <a:solidFill>
                  <a:schemeClr val="tx1">
                    <a:tint val="75000"/>
                  </a:schemeClr>
                </a:solidFill>
              </a:defRPr>
            </a:lvl3pPr>
            <a:lvl4pPr>
              <a:buNone/>
              <a:defRPr sz="1400">
                <a:solidFill>
                  <a:schemeClr val="tx1">
                    <a:tint val="75000"/>
                  </a:schemeClr>
                </a:solidFill>
              </a:defRPr>
            </a:lvl4pPr>
            <a:lvl5pPr>
              <a:buNone/>
              <a:defRPr sz="1400">
                <a:solidFill>
                  <a:schemeClr val="tx1">
                    <a:tint val="75000"/>
                  </a:schemeClr>
                </a:solidFill>
              </a:defRPr>
            </a:lvl5pPr>
          </a:lstStyle>
          <a:p>
            <a:pPr lvl="0" eaLnBrk="1" latinLnBrk="0" hangingPunct="1"/>
            <a:r>
              <a:rPr kumimoji="0" lang="en-US" smtClean="0"/>
              <a:t>Click to edit Master text styles</a:t>
            </a:r>
          </a:p>
        </p:txBody>
      </p:sp>
      <p:sp>
        <p:nvSpPr>
          <p:cNvPr id="19" name="Date Placeholder 18"/>
          <p:cNvSpPr>
            <a:spLocks noGrp="1"/>
          </p:cNvSpPr>
          <p:nvPr>
            <p:ph type="dt" sz="half" idx="10"/>
          </p:nvPr>
        </p:nvSpPr>
        <p:spPr>
          <a:xfrm>
            <a:off x="6477000" y="76200"/>
            <a:ext cx="2514600" cy="288925"/>
          </a:xfrm>
          <a:prstGeom prst="rect">
            <a:avLst/>
          </a:prstGeom>
        </p:spPr>
        <p:txBody>
          <a:bodyPr/>
          <a:lstStyle/>
          <a:p>
            <a:fld id="{B083D684-02A7-4FB8-B2D8-AD32841D5E04}" type="datetimeFigureOut">
              <a:rPr lang="en-US" smtClean="0"/>
              <a:pPr/>
              <a:t>3/29/2012</a:t>
            </a:fld>
            <a:endParaRPr lang="en-US"/>
          </a:p>
        </p:txBody>
      </p:sp>
      <p:sp>
        <p:nvSpPr>
          <p:cNvPr id="11" name="Footer Placeholder 10"/>
          <p:cNvSpPr>
            <a:spLocks noGrp="1"/>
          </p:cNvSpPr>
          <p:nvPr>
            <p:ph type="ftr" sz="quarter" idx="11"/>
          </p:nvPr>
        </p:nvSpPr>
        <p:spPr>
          <a:xfrm>
            <a:off x="3124200" y="76200"/>
            <a:ext cx="3352800" cy="288925"/>
          </a:xfrm>
          <a:prstGeom prst="rect">
            <a:avLst/>
          </a:prstGeom>
        </p:spPr>
        <p:txBody>
          <a:bodyPr/>
          <a:lstStyle/>
          <a:p>
            <a:endParaRPr lang="en-US"/>
          </a:p>
        </p:txBody>
      </p:sp>
      <p:sp>
        <p:nvSpPr>
          <p:cNvPr id="16" name="Slide Number Placeholder 15"/>
          <p:cNvSpPr>
            <a:spLocks noGrp="1"/>
          </p:cNvSpPr>
          <p:nvPr>
            <p:ph type="sldNum" sz="quarter" idx="12"/>
          </p:nvPr>
        </p:nvSpPr>
        <p:spPr>
          <a:xfrm>
            <a:off x="8229600" y="6477000"/>
            <a:ext cx="762000" cy="244475"/>
          </a:xfrm>
          <a:prstGeom prst="rect">
            <a:avLst/>
          </a:prstGeom>
        </p:spPr>
        <p:txBody>
          <a:bodyPr/>
          <a:lstStyle/>
          <a:p>
            <a:fld id="{C98EC0E8-C92B-4356-A8A6-3E632EE50EE2}" type="slidenum">
              <a:rPr lang="en-US" smtClean="0"/>
              <a:pPr/>
              <a:t>‹#›</a:t>
            </a:fld>
            <a:endParaRPr lang="en-US"/>
          </a:p>
        </p:txBody>
      </p:sp>
      <p:sp>
        <p:nvSpPr>
          <p:cNvPr id="8" name="Title 7"/>
          <p:cNvSpPr>
            <a:spLocks noGrp="1"/>
          </p:cNvSpPr>
          <p:nvPr>
            <p:ph type="title"/>
          </p:nvPr>
        </p:nvSpPr>
        <p:spPr>
          <a:xfrm>
            <a:off x="180475" y="2947085"/>
            <a:ext cx="8686800" cy="1184825"/>
          </a:xfrm>
          <a:prstGeom prst="rect">
            <a:avLst/>
          </a:prstGeom>
        </p:spPr>
        <p:txBody>
          <a:bodyPr rtlCol="0" anchor="t"/>
          <a:lstStyle>
            <a:lvl1pPr algn="r">
              <a:defRPr/>
            </a:lvl1pPr>
          </a:lstStyle>
          <a:p>
            <a:r>
              <a:rPr kumimoji="0" lang="en-US" smtClean="0"/>
              <a:t>Click to edit Master title style</a:t>
            </a:r>
            <a:endParaRPr kumimoji="0" lang="en-US"/>
          </a:p>
        </p:txBody>
      </p:sp>
    </p:spTree>
  </p:cSld>
  <p:clrMapOvr>
    <a:overrideClrMapping bg1="dk1" tx1="lt1" bg2="dk2" tx2="lt2" accent1="accent1" accent2="accent2" accent3="accent3" accent4="accent4" accent5="accent5" accent6="accent6" hlink="hlink" folHlink="folHlink"/>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0" name="Title 19"/>
          <p:cNvSpPr>
            <a:spLocks noGrp="1"/>
          </p:cNvSpPr>
          <p:nvPr>
            <p:ph type="title"/>
          </p:nvPr>
        </p:nvSpPr>
        <p:spPr>
          <a:xfrm>
            <a:off x="301752" y="457200"/>
            <a:ext cx="8686800" cy="841248"/>
          </a:xfrm>
          <a:prstGeom prst="rect">
            <a:avLst/>
          </a:prstGeom>
        </p:spPr>
        <p:txBody>
          <a:bodyPr/>
          <a:lstStyle/>
          <a:p>
            <a:r>
              <a:rPr kumimoji="0" lang="en-US" smtClean="0"/>
              <a:t>Click to edit Master title style</a:t>
            </a:r>
            <a:endParaRPr kumimoji="0" lang="en-US"/>
          </a:p>
        </p:txBody>
      </p:sp>
      <p:sp>
        <p:nvSpPr>
          <p:cNvPr id="14" name="Content Placeholder 13"/>
          <p:cNvSpPr>
            <a:spLocks noGrp="1"/>
          </p:cNvSpPr>
          <p:nvPr>
            <p:ph sz="half" idx="1"/>
          </p:nvPr>
        </p:nvSpPr>
        <p:spPr>
          <a:xfrm>
            <a:off x="304800" y="1600200"/>
            <a:ext cx="4191000" cy="4724400"/>
          </a:xfrm>
          <a:prstGeom prst="rect">
            <a:avLst/>
          </a:prstGeom>
        </p:spPr>
        <p:txBody>
          <a:bodyPr/>
          <a:lstStyle>
            <a:lvl1pPr>
              <a:defRPr sz="2800"/>
            </a:lvl1pPr>
            <a:lvl2pPr>
              <a:defRPr sz="2400"/>
            </a:lvl2pPr>
            <a:lvl3pPr>
              <a:defRPr sz="2000"/>
            </a:lvl3pPr>
            <a:lvl4pPr>
              <a:defRPr sz="1800"/>
            </a:lvl4pPr>
            <a:lvl5pPr>
              <a:defRPr sz="1800"/>
            </a:lvl5p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13" name="Content Placeholder 12"/>
          <p:cNvSpPr>
            <a:spLocks noGrp="1"/>
          </p:cNvSpPr>
          <p:nvPr>
            <p:ph sz="half" idx="2"/>
          </p:nvPr>
        </p:nvSpPr>
        <p:spPr>
          <a:xfrm>
            <a:off x="4648200" y="1600200"/>
            <a:ext cx="4343400" cy="4724400"/>
          </a:xfrm>
          <a:prstGeom prst="rect">
            <a:avLst/>
          </a:prstGeom>
        </p:spPr>
        <p:txBody>
          <a:bodyPr/>
          <a:lstStyle>
            <a:lvl1pPr>
              <a:defRPr sz="2800"/>
            </a:lvl1pPr>
            <a:lvl2pPr>
              <a:defRPr sz="2400"/>
            </a:lvl2pPr>
            <a:lvl3pPr>
              <a:defRPr sz="2000"/>
            </a:lvl3pPr>
            <a:lvl4pPr>
              <a:defRPr sz="1800"/>
            </a:lvl4pPr>
            <a:lvl5pPr>
              <a:defRPr sz="1800"/>
            </a:lvl5p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21" name="Date Placeholder 20"/>
          <p:cNvSpPr>
            <a:spLocks noGrp="1"/>
          </p:cNvSpPr>
          <p:nvPr>
            <p:ph type="dt" sz="half" idx="10"/>
          </p:nvPr>
        </p:nvSpPr>
        <p:spPr>
          <a:xfrm>
            <a:off x="6477000" y="76200"/>
            <a:ext cx="2514600" cy="288925"/>
          </a:xfrm>
          <a:prstGeom prst="rect">
            <a:avLst/>
          </a:prstGeom>
        </p:spPr>
        <p:txBody>
          <a:bodyPr/>
          <a:lstStyle/>
          <a:p>
            <a:fld id="{B083D684-02A7-4FB8-B2D8-AD32841D5E04}" type="datetimeFigureOut">
              <a:rPr lang="en-US" smtClean="0"/>
              <a:pPr/>
              <a:t>3/29/2012</a:t>
            </a:fld>
            <a:endParaRPr lang="en-US"/>
          </a:p>
        </p:txBody>
      </p:sp>
      <p:sp>
        <p:nvSpPr>
          <p:cNvPr id="10" name="Footer Placeholder 9"/>
          <p:cNvSpPr>
            <a:spLocks noGrp="1"/>
          </p:cNvSpPr>
          <p:nvPr>
            <p:ph type="ftr" sz="quarter" idx="11"/>
          </p:nvPr>
        </p:nvSpPr>
        <p:spPr>
          <a:xfrm>
            <a:off x="3124200" y="76200"/>
            <a:ext cx="3352800" cy="288925"/>
          </a:xfrm>
          <a:prstGeom prst="rect">
            <a:avLst/>
          </a:prstGeom>
        </p:spPr>
        <p:txBody>
          <a:bodyPr/>
          <a:lstStyle/>
          <a:p>
            <a:endParaRPr lang="en-US"/>
          </a:p>
        </p:txBody>
      </p:sp>
      <p:sp>
        <p:nvSpPr>
          <p:cNvPr id="31" name="Slide Number Placeholder 30"/>
          <p:cNvSpPr>
            <a:spLocks noGrp="1"/>
          </p:cNvSpPr>
          <p:nvPr>
            <p:ph type="sldNum" sz="quarter" idx="12"/>
          </p:nvPr>
        </p:nvSpPr>
        <p:spPr>
          <a:xfrm>
            <a:off x="8229600" y="6477000"/>
            <a:ext cx="762000" cy="244475"/>
          </a:xfrm>
          <a:prstGeom prst="rect">
            <a:avLst/>
          </a:prstGeom>
        </p:spPr>
        <p:txBody>
          <a:bodyPr/>
          <a:lstStyle/>
          <a:p>
            <a:fld id="{C98EC0E8-C92B-4356-A8A6-3E632EE50EE2}" type="slidenum">
              <a:rPr lang="en-US" smtClean="0"/>
              <a:pPr/>
              <a:t>‹#›</a:t>
            </a:fld>
            <a:endParaRPr lang="en-US"/>
          </a:p>
        </p:txBody>
      </p:sp>
    </p:spTree>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showMasterSp="0" type="twoTxTwoObj" preserve="1">
  <p:cSld name="Comparison">
    <p:spTree>
      <p:nvGrpSpPr>
        <p:cNvPr id="1" name=""/>
        <p:cNvGrpSpPr/>
        <p:nvPr/>
      </p:nvGrpSpPr>
      <p:grpSpPr>
        <a:xfrm>
          <a:off x="0" y="0"/>
          <a:ext cx="0" cy="0"/>
          <a:chOff x="0" y="0"/>
          <a:chExt cx="0" cy="0"/>
        </a:xfrm>
      </p:grpSpPr>
      <p:sp>
        <p:nvSpPr>
          <p:cNvPr id="29" name="Title 28"/>
          <p:cNvSpPr>
            <a:spLocks noGrp="1"/>
          </p:cNvSpPr>
          <p:nvPr>
            <p:ph type="title"/>
          </p:nvPr>
        </p:nvSpPr>
        <p:spPr>
          <a:xfrm>
            <a:off x="304800" y="5410200"/>
            <a:ext cx="8610600" cy="882650"/>
          </a:xfrm>
          <a:prstGeom prst="rect">
            <a:avLst/>
          </a:prstGeom>
        </p:spPr>
        <p:txBody>
          <a:bodyPr anchor="ctr"/>
          <a:lstStyle>
            <a:lvl1pPr>
              <a:defRPr/>
            </a:lvl1pPr>
          </a:lstStyle>
          <a:p>
            <a:r>
              <a:rPr kumimoji="0" lang="en-US" smtClean="0"/>
              <a:t>Click to edit Master title style</a:t>
            </a:r>
            <a:endParaRPr kumimoji="0" lang="en-US"/>
          </a:p>
        </p:txBody>
      </p:sp>
      <p:sp>
        <p:nvSpPr>
          <p:cNvPr id="13" name="Text Placeholder 12"/>
          <p:cNvSpPr>
            <a:spLocks noGrp="1"/>
          </p:cNvSpPr>
          <p:nvPr>
            <p:ph type="body" idx="1"/>
          </p:nvPr>
        </p:nvSpPr>
        <p:spPr>
          <a:xfrm>
            <a:off x="281444" y="666750"/>
            <a:ext cx="4290556" cy="639762"/>
          </a:xfrm>
          <a:prstGeom prst="rect">
            <a:avLst/>
          </a:prstGeom>
        </p:spPr>
        <p:txBody>
          <a:bodyPr anchor="ctr"/>
          <a:lstStyle>
            <a:lvl1pPr marL="0" indent="0">
              <a:buNone/>
              <a:defRPr sz="1800" b="0" cap="all" baseline="0">
                <a:solidFill>
                  <a:schemeClr val="accent1">
                    <a:shade val="50000"/>
                  </a:schemeClr>
                </a:solidFill>
                <a:latin typeface="+mj-lt"/>
                <a:ea typeface="+mj-ea"/>
                <a:cs typeface="+mj-cs"/>
              </a:defRPr>
            </a:lvl1pPr>
            <a:lvl2pPr>
              <a:buNone/>
              <a:defRPr sz="2000" b="1"/>
            </a:lvl2pPr>
            <a:lvl3pPr>
              <a:buNone/>
              <a:defRPr sz="1800" b="1"/>
            </a:lvl3pPr>
            <a:lvl4pPr>
              <a:buNone/>
              <a:defRPr sz="1600" b="1"/>
            </a:lvl4pPr>
            <a:lvl5pPr>
              <a:buNone/>
              <a:defRPr sz="1600" b="1"/>
            </a:lvl5pPr>
          </a:lstStyle>
          <a:p>
            <a:pPr lvl="0" eaLnBrk="1" latinLnBrk="0" hangingPunct="1"/>
            <a:r>
              <a:rPr kumimoji="0" lang="en-US" smtClean="0"/>
              <a:t>Click to edit Master text styles</a:t>
            </a:r>
          </a:p>
        </p:txBody>
      </p:sp>
      <p:sp>
        <p:nvSpPr>
          <p:cNvPr id="25" name="Text Placeholder 24"/>
          <p:cNvSpPr>
            <a:spLocks noGrp="1"/>
          </p:cNvSpPr>
          <p:nvPr>
            <p:ph type="body" sz="half" idx="3"/>
          </p:nvPr>
        </p:nvSpPr>
        <p:spPr>
          <a:xfrm>
            <a:off x="4645025" y="666750"/>
            <a:ext cx="4292241" cy="639762"/>
          </a:xfrm>
          <a:prstGeom prst="rect">
            <a:avLst/>
          </a:prstGeom>
        </p:spPr>
        <p:txBody>
          <a:bodyPr anchor="ctr"/>
          <a:lstStyle>
            <a:lvl1pPr marL="0" indent="0">
              <a:buNone/>
              <a:defRPr sz="1800" b="0" cap="all" baseline="0">
                <a:solidFill>
                  <a:schemeClr val="accent1">
                    <a:shade val="50000"/>
                  </a:schemeClr>
                </a:solidFill>
                <a:latin typeface="+mj-lt"/>
                <a:ea typeface="+mj-ea"/>
                <a:cs typeface="+mj-cs"/>
              </a:defRPr>
            </a:lvl1pPr>
            <a:lvl2pPr>
              <a:buNone/>
              <a:defRPr sz="2000" b="1"/>
            </a:lvl2pPr>
            <a:lvl3pPr>
              <a:buNone/>
              <a:defRPr sz="1800" b="1"/>
            </a:lvl3pPr>
            <a:lvl4pPr>
              <a:buNone/>
              <a:defRPr sz="1600" b="1"/>
            </a:lvl4pPr>
            <a:lvl5pPr>
              <a:buNone/>
              <a:defRPr sz="1600" b="1"/>
            </a:lvl5pPr>
          </a:lstStyle>
          <a:p>
            <a:pPr lvl="0" eaLnBrk="1" latinLnBrk="0" hangingPunct="1"/>
            <a:r>
              <a:rPr kumimoji="0" lang="en-US" smtClean="0"/>
              <a:t>Click to edit Master text styles</a:t>
            </a:r>
          </a:p>
        </p:txBody>
      </p:sp>
      <p:sp>
        <p:nvSpPr>
          <p:cNvPr id="4" name="Content Placeholder 3"/>
          <p:cNvSpPr>
            <a:spLocks noGrp="1"/>
          </p:cNvSpPr>
          <p:nvPr>
            <p:ph sz="quarter" idx="2"/>
          </p:nvPr>
        </p:nvSpPr>
        <p:spPr>
          <a:xfrm>
            <a:off x="281444" y="1316037"/>
            <a:ext cx="4290556" cy="3941763"/>
          </a:xfrm>
          <a:prstGeom prst="rect">
            <a:avLst/>
          </a:prstGeom>
        </p:spPr>
        <p:txBody>
          <a:bodyPr/>
          <a:lstStyle>
            <a:lvl1pPr>
              <a:defRPr sz="2400"/>
            </a:lvl1pPr>
            <a:lvl2pPr>
              <a:defRPr sz="2000"/>
            </a:lvl2pPr>
            <a:lvl3pPr>
              <a:defRPr sz="1800"/>
            </a:lvl3pPr>
            <a:lvl4pPr>
              <a:defRPr sz="1600"/>
            </a:lvl4pPr>
            <a:lvl5pPr>
              <a:defRPr sz="1600"/>
            </a:lvl5p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28" name="Content Placeholder 27"/>
          <p:cNvSpPr>
            <a:spLocks noGrp="1"/>
          </p:cNvSpPr>
          <p:nvPr>
            <p:ph sz="quarter" idx="4"/>
          </p:nvPr>
        </p:nvSpPr>
        <p:spPr>
          <a:xfrm>
            <a:off x="4648730" y="1316037"/>
            <a:ext cx="4288536" cy="3941763"/>
          </a:xfrm>
          <a:prstGeom prst="rect">
            <a:avLst/>
          </a:prstGeom>
        </p:spPr>
        <p:txBody>
          <a:bodyPr/>
          <a:lstStyle>
            <a:lvl1pPr>
              <a:defRPr sz="2400"/>
            </a:lvl1pPr>
            <a:lvl2pPr>
              <a:defRPr sz="2000"/>
            </a:lvl2pPr>
            <a:lvl3pPr>
              <a:defRPr sz="1800"/>
            </a:lvl3pPr>
            <a:lvl4pPr>
              <a:defRPr sz="1600"/>
            </a:lvl4pPr>
            <a:lvl5pPr>
              <a:defRPr sz="1600"/>
            </a:lvl5p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10" name="Date Placeholder 9"/>
          <p:cNvSpPr>
            <a:spLocks noGrp="1"/>
          </p:cNvSpPr>
          <p:nvPr>
            <p:ph type="dt" sz="half" idx="10"/>
          </p:nvPr>
        </p:nvSpPr>
        <p:spPr>
          <a:xfrm>
            <a:off x="6477000" y="76200"/>
            <a:ext cx="2514600" cy="288925"/>
          </a:xfrm>
          <a:prstGeom prst="rect">
            <a:avLst/>
          </a:prstGeom>
        </p:spPr>
        <p:txBody>
          <a:bodyPr/>
          <a:lstStyle/>
          <a:p>
            <a:fld id="{B083D684-02A7-4FB8-B2D8-AD32841D5E04}" type="datetimeFigureOut">
              <a:rPr lang="en-US" smtClean="0"/>
              <a:pPr/>
              <a:t>3/29/2012</a:t>
            </a:fld>
            <a:endParaRPr lang="en-US"/>
          </a:p>
        </p:txBody>
      </p:sp>
      <p:sp>
        <p:nvSpPr>
          <p:cNvPr id="6" name="Footer Placeholder 5"/>
          <p:cNvSpPr>
            <a:spLocks noGrp="1"/>
          </p:cNvSpPr>
          <p:nvPr>
            <p:ph type="ftr" sz="quarter" idx="11"/>
          </p:nvPr>
        </p:nvSpPr>
        <p:spPr>
          <a:xfrm>
            <a:off x="3124200" y="76200"/>
            <a:ext cx="3352800" cy="288925"/>
          </a:xfrm>
          <a:prstGeom prst="rect">
            <a:avLst/>
          </a:prstGeom>
        </p:spPr>
        <p:txBody>
          <a:bodyPr/>
          <a:lstStyle/>
          <a:p>
            <a:endParaRPr lang="en-US"/>
          </a:p>
        </p:txBody>
      </p:sp>
      <p:sp>
        <p:nvSpPr>
          <p:cNvPr id="7" name="Slide Number Placeholder 6"/>
          <p:cNvSpPr>
            <a:spLocks noGrp="1"/>
          </p:cNvSpPr>
          <p:nvPr>
            <p:ph type="sldNum" sz="quarter" idx="12"/>
          </p:nvPr>
        </p:nvSpPr>
        <p:spPr>
          <a:xfrm>
            <a:off x="8229600" y="6477000"/>
            <a:ext cx="762000" cy="246888"/>
          </a:xfrm>
          <a:prstGeom prst="rect">
            <a:avLst/>
          </a:prstGeom>
        </p:spPr>
        <p:txBody>
          <a:bodyPr/>
          <a:lstStyle/>
          <a:p>
            <a:fld id="{C98EC0E8-C92B-4356-A8A6-3E632EE50EE2}" type="slidenum">
              <a:rPr lang="en-US" smtClean="0"/>
              <a:pPr/>
              <a:t>‹#›</a:t>
            </a:fld>
            <a:endParaRPr lang="en-US"/>
          </a:p>
        </p:txBody>
      </p:sp>
      <p:sp>
        <p:nvSpPr>
          <p:cNvPr id="11" name="Straight Connector 10"/>
          <p:cNvSpPr>
            <a:spLocks noChangeShapeType="1"/>
          </p:cNvSpPr>
          <p:nvPr/>
        </p:nvSpPr>
        <p:spPr bwMode="auto">
          <a:xfrm>
            <a:off x="514350" y="6019800"/>
            <a:ext cx="8629650" cy="2381"/>
          </a:xfrm>
          <a:prstGeom prst="line">
            <a:avLst/>
          </a:prstGeom>
          <a:noFill/>
          <a:ln w="9525" cap="flat" cmpd="sng" algn="ctr">
            <a:gradFill flip="none" rotWithShape="1">
              <a:gsLst>
                <a:gs pos="0">
                  <a:schemeClr val="accent1">
                    <a:alpha val="0"/>
                  </a:schemeClr>
                </a:gs>
                <a:gs pos="17000">
                  <a:schemeClr val="accent1"/>
                </a:gs>
                <a:gs pos="100000">
                  <a:schemeClr val="accent1"/>
                </a:gs>
              </a:gsLst>
              <a:lin ang="0" scaled="1"/>
              <a:tileRect/>
            </a:gradFill>
            <a:prstDash val="solid"/>
            <a:round/>
            <a:headEnd type="none" w="med" len="med"/>
            <a:tailEnd type="none" w="med" len="med"/>
          </a:ln>
          <a:effectLst/>
        </p:spPr>
        <p:txBody>
          <a:bodyPr vert="horz" wrap="square" lIns="91440" tIns="45720" rIns="91440" bIns="45720" anchor="t" compatLnSpc="1"/>
          <a:lstStyle/>
          <a:p>
            <a:endParaRPr kumimoji="0" lang="en-US"/>
          </a:p>
        </p:txBody>
      </p:sp>
    </p:spTree>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30" name="Title 29"/>
          <p:cNvSpPr>
            <a:spLocks noGrp="1"/>
          </p:cNvSpPr>
          <p:nvPr>
            <p:ph type="title"/>
          </p:nvPr>
        </p:nvSpPr>
        <p:spPr>
          <a:xfrm>
            <a:off x="301752" y="457200"/>
            <a:ext cx="8686800" cy="841248"/>
          </a:xfrm>
          <a:prstGeom prst="rect">
            <a:avLst/>
          </a:prstGeom>
        </p:spPr>
        <p:txBody>
          <a:bodyPr/>
          <a:lstStyle/>
          <a:p>
            <a:r>
              <a:rPr kumimoji="0" lang="en-US" smtClean="0"/>
              <a:t>Click to edit Master title style</a:t>
            </a:r>
            <a:endParaRPr kumimoji="0" lang="en-US"/>
          </a:p>
        </p:txBody>
      </p:sp>
      <p:sp>
        <p:nvSpPr>
          <p:cNvPr id="12" name="Date Placeholder 11"/>
          <p:cNvSpPr>
            <a:spLocks noGrp="1"/>
          </p:cNvSpPr>
          <p:nvPr>
            <p:ph type="dt" sz="half" idx="10"/>
          </p:nvPr>
        </p:nvSpPr>
        <p:spPr>
          <a:xfrm>
            <a:off x="6477000" y="76200"/>
            <a:ext cx="2514600" cy="288925"/>
          </a:xfrm>
          <a:prstGeom prst="rect">
            <a:avLst/>
          </a:prstGeom>
        </p:spPr>
        <p:txBody>
          <a:bodyPr/>
          <a:lstStyle/>
          <a:p>
            <a:fld id="{B083D684-02A7-4FB8-B2D8-AD32841D5E04}" type="datetimeFigureOut">
              <a:rPr lang="en-US" smtClean="0"/>
              <a:pPr/>
              <a:t>3/29/2012</a:t>
            </a:fld>
            <a:endParaRPr lang="en-US"/>
          </a:p>
        </p:txBody>
      </p:sp>
      <p:sp>
        <p:nvSpPr>
          <p:cNvPr id="21" name="Footer Placeholder 20"/>
          <p:cNvSpPr>
            <a:spLocks noGrp="1"/>
          </p:cNvSpPr>
          <p:nvPr>
            <p:ph type="ftr" sz="quarter" idx="11"/>
          </p:nvPr>
        </p:nvSpPr>
        <p:spPr>
          <a:xfrm>
            <a:off x="3124200" y="76200"/>
            <a:ext cx="3352800" cy="288925"/>
          </a:xfrm>
          <a:prstGeom prst="rect">
            <a:avLst/>
          </a:prstGeom>
        </p:spPr>
        <p:txBody>
          <a:bodyPr/>
          <a:lstStyle/>
          <a:p>
            <a:endParaRPr lang="en-US"/>
          </a:p>
        </p:txBody>
      </p:sp>
      <p:sp>
        <p:nvSpPr>
          <p:cNvPr id="6" name="Slide Number Placeholder 5"/>
          <p:cNvSpPr>
            <a:spLocks noGrp="1"/>
          </p:cNvSpPr>
          <p:nvPr>
            <p:ph type="sldNum" sz="quarter" idx="12"/>
          </p:nvPr>
        </p:nvSpPr>
        <p:spPr>
          <a:xfrm>
            <a:off x="8229600" y="6477000"/>
            <a:ext cx="762000" cy="244475"/>
          </a:xfrm>
          <a:prstGeom prst="rect">
            <a:avLst/>
          </a:prstGeom>
        </p:spPr>
        <p:txBody>
          <a:bodyPr/>
          <a:lstStyle/>
          <a:p>
            <a:fld id="{C98EC0E8-C92B-4356-A8A6-3E632EE50EE2}" type="slidenum">
              <a:rPr lang="en-US" smtClean="0"/>
              <a:pPr/>
              <a:t>‹#›</a:t>
            </a:fld>
            <a:endParaRPr lang="en-US"/>
          </a:p>
        </p:txBody>
      </p:sp>
    </p:spTree>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showMasterSp="0" type="blank" preserve="1">
  <p:cSld name="Blank">
    <p:spTree>
      <p:nvGrpSpPr>
        <p:cNvPr id="1" name=""/>
        <p:cNvGrpSpPr/>
        <p:nvPr/>
      </p:nvGrpSpPr>
      <p:grpSpPr>
        <a:xfrm>
          <a:off x="0" y="0"/>
          <a:ext cx="0" cy="0"/>
          <a:chOff x="0" y="0"/>
          <a:chExt cx="0" cy="0"/>
        </a:xfrm>
      </p:grpSpPr>
      <p:sp>
        <p:nvSpPr>
          <p:cNvPr id="3" name="Date Placeholder 2"/>
          <p:cNvSpPr>
            <a:spLocks noGrp="1"/>
          </p:cNvSpPr>
          <p:nvPr>
            <p:ph type="dt" sz="half" idx="10"/>
          </p:nvPr>
        </p:nvSpPr>
        <p:spPr>
          <a:xfrm>
            <a:off x="6477000" y="76200"/>
            <a:ext cx="2514600" cy="288925"/>
          </a:xfrm>
          <a:prstGeom prst="rect">
            <a:avLst/>
          </a:prstGeom>
        </p:spPr>
        <p:txBody>
          <a:bodyPr/>
          <a:lstStyle/>
          <a:p>
            <a:fld id="{B083D684-02A7-4FB8-B2D8-AD32841D5E04}" type="datetimeFigureOut">
              <a:rPr lang="en-US" smtClean="0"/>
              <a:pPr/>
              <a:t>3/29/2012</a:t>
            </a:fld>
            <a:endParaRPr lang="en-US"/>
          </a:p>
        </p:txBody>
      </p:sp>
      <p:sp>
        <p:nvSpPr>
          <p:cNvPr id="24" name="Footer Placeholder 23"/>
          <p:cNvSpPr>
            <a:spLocks noGrp="1"/>
          </p:cNvSpPr>
          <p:nvPr>
            <p:ph type="ftr" sz="quarter" idx="11"/>
          </p:nvPr>
        </p:nvSpPr>
        <p:spPr>
          <a:xfrm>
            <a:off x="3124200" y="76200"/>
            <a:ext cx="3352800" cy="288925"/>
          </a:xfrm>
          <a:prstGeom prst="rect">
            <a:avLst/>
          </a:prstGeom>
        </p:spPr>
        <p:txBody>
          <a:bodyPr/>
          <a:lstStyle/>
          <a:p>
            <a:endParaRPr lang="en-US"/>
          </a:p>
        </p:txBody>
      </p:sp>
      <p:sp>
        <p:nvSpPr>
          <p:cNvPr id="7" name="Slide Number Placeholder 6"/>
          <p:cNvSpPr>
            <a:spLocks noGrp="1"/>
          </p:cNvSpPr>
          <p:nvPr>
            <p:ph type="sldNum" sz="quarter" idx="12"/>
          </p:nvPr>
        </p:nvSpPr>
        <p:spPr>
          <a:xfrm>
            <a:off x="8229600" y="6477000"/>
            <a:ext cx="762000" cy="244475"/>
          </a:xfrm>
          <a:prstGeom prst="rect">
            <a:avLst/>
          </a:prstGeom>
        </p:spPr>
        <p:txBody>
          <a:bodyPr/>
          <a:lstStyle/>
          <a:p>
            <a:fld id="{C98EC0E8-C92B-4356-A8A6-3E632EE50EE2}" type="slidenum">
              <a:rPr lang="en-US" smtClean="0"/>
              <a:pPr/>
              <a:t>‹#›</a:t>
            </a:fld>
            <a:endParaRPr lang="en-US"/>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14" name="Rounded Rectangle 13"/>
          <p:cNvSpPr/>
          <p:nvPr/>
        </p:nvSpPr>
        <p:spPr>
          <a:xfrm>
            <a:off x="228600" y="228600"/>
            <a:ext cx="8695944" cy="4736592"/>
          </a:xfrm>
          <a:prstGeom prst="roundRect">
            <a:avLst>
              <a:gd name="adj" fmla="val 1272"/>
            </a:avLst>
          </a:prstGeom>
          <a:gradFill>
            <a:gsLst>
              <a:gs pos="0">
                <a:schemeClr val="accent1">
                  <a:lumMod val="75000"/>
                </a:schemeClr>
              </a:gs>
              <a:gs pos="100000">
                <a:schemeClr val="accent1">
                  <a:lumMod val="60000"/>
                  <a:lumOff val="4000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Freeform 14"/>
          <p:cNvSpPr>
            <a:spLocks/>
          </p:cNvSpPr>
          <p:nvPr/>
        </p:nvSpPr>
        <p:spPr bwMode="hidden">
          <a:xfrm>
            <a:off x="6047438" y="4203592"/>
            <a:ext cx="2876429" cy="714026"/>
          </a:xfrm>
          <a:custGeom>
            <a:avLst/>
            <a:gdLst/>
            <a:ahLst/>
            <a:cxnLst>
              <a:cxn ang="0">
                <a:pos x="2700" y="0"/>
              </a:cxn>
              <a:cxn ang="0">
                <a:pos x="2700" y="0"/>
              </a:cxn>
              <a:cxn ang="0">
                <a:pos x="2586" y="18"/>
              </a:cxn>
              <a:cxn ang="0">
                <a:pos x="2470" y="38"/>
              </a:cxn>
              <a:cxn ang="0">
                <a:pos x="2352" y="60"/>
              </a:cxn>
              <a:cxn ang="0">
                <a:pos x="2230" y="82"/>
              </a:cxn>
              <a:cxn ang="0">
                <a:pos x="2106" y="108"/>
              </a:cxn>
              <a:cxn ang="0">
                <a:pos x="1978" y="134"/>
              </a:cxn>
              <a:cxn ang="0">
                <a:pos x="1848" y="164"/>
              </a:cxn>
              <a:cxn ang="0">
                <a:pos x="1714" y="194"/>
              </a:cxn>
              <a:cxn ang="0">
                <a:pos x="1714" y="194"/>
              </a:cxn>
              <a:cxn ang="0">
                <a:pos x="1472" y="252"/>
              </a:cxn>
              <a:cxn ang="0">
                <a:pos x="1236" y="304"/>
              </a:cxn>
              <a:cxn ang="0">
                <a:pos x="1010" y="352"/>
              </a:cxn>
              <a:cxn ang="0">
                <a:pos x="792" y="398"/>
              </a:cxn>
              <a:cxn ang="0">
                <a:pos x="584" y="438"/>
              </a:cxn>
              <a:cxn ang="0">
                <a:pos x="382" y="474"/>
              </a:cxn>
              <a:cxn ang="0">
                <a:pos x="188" y="508"/>
              </a:cxn>
              <a:cxn ang="0">
                <a:pos x="0" y="538"/>
              </a:cxn>
              <a:cxn ang="0">
                <a:pos x="0" y="538"/>
              </a:cxn>
              <a:cxn ang="0">
                <a:pos x="130" y="556"/>
              </a:cxn>
              <a:cxn ang="0">
                <a:pos x="254" y="572"/>
              </a:cxn>
              <a:cxn ang="0">
                <a:pos x="374" y="586"/>
              </a:cxn>
              <a:cxn ang="0">
                <a:pos x="492" y="598"/>
              </a:cxn>
              <a:cxn ang="0">
                <a:pos x="606" y="610"/>
              </a:cxn>
              <a:cxn ang="0">
                <a:pos x="716" y="618"/>
              </a:cxn>
              <a:cxn ang="0">
                <a:pos x="822" y="626"/>
              </a:cxn>
              <a:cxn ang="0">
                <a:pos x="926" y="632"/>
              </a:cxn>
              <a:cxn ang="0">
                <a:pos x="1028" y="636"/>
              </a:cxn>
              <a:cxn ang="0">
                <a:pos x="1126" y="638"/>
              </a:cxn>
              <a:cxn ang="0">
                <a:pos x="1220" y="640"/>
              </a:cxn>
              <a:cxn ang="0">
                <a:pos x="1312" y="640"/>
              </a:cxn>
              <a:cxn ang="0">
                <a:pos x="1402" y="638"/>
              </a:cxn>
              <a:cxn ang="0">
                <a:pos x="1490" y="636"/>
              </a:cxn>
              <a:cxn ang="0">
                <a:pos x="1574" y="632"/>
              </a:cxn>
              <a:cxn ang="0">
                <a:pos x="1656" y="626"/>
              </a:cxn>
              <a:cxn ang="0">
                <a:pos x="1734" y="620"/>
              </a:cxn>
              <a:cxn ang="0">
                <a:pos x="1812" y="612"/>
              </a:cxn>
              <a:cxn ang="0">
                <a:pos x="1886" y="602"/>
              </a:cxn>
              <a:cxn ang="0">
                <a:pos x="1960" y="592"/>
              </a:cxn>
              <a:cxn ang="0">
                <a:pos x="2030" y="580"/>
              </a:cxn>
              <a:cxn ang="0">
                <a:pos x="2100" y="568"/>
              </a:cxn>
              <a:cxn ang="0">
                <a:pos x="2166" y="554"/>
              </a:cxn>
              <a:cxn ang="0">
                <a:pos x="2232" y="540"/>
              </a:cxn>
              <a:cxn ang="0">
                <a:pos x="2296" y="524"/>
              </a:cxn>
              <a:cxn ang="0">
                <a:pos x="2358" y="508"/>
              </a:cxn>
              <a:cxn ang="0">
                <a:pos x="2418" y="490"/>
              </a:cxn>
              <a:cxn ang="0">
                <a:pos x="2478" y="472"/>
              </a:cxn>
              <a:cxn ang="0">
                <a:pos x="2592" y="432"/>
              </a:cxn>
              <a:cxn ang="0">
                <a:pos x="2702" y="390"/>
              </a:cxn>
              <a:cxn ang="0">
                <a:pos x="2702" y="390"/>
              </a:cxn>
              <a:cxn ang="0">
                <a:pos x="2706" y="388"/>
              </a:cxn>
              <a:cxn ang="0">
                <a:pos x="2706" y="388"/>
              </a:cxn>
              <a:cxn ang="0">
                <a:pos x="2706" y="0"/>
              </a:cxn>
              <a:cxn ang="0">
                <a:pos x="2706" y="0"/>
              </a:cxn>
              <a:cxn ang="0">
                <a:pos x="2700" y="0"/>
              </a:cxn>
              <a:cxn ang="0">
                <a:pos x="2700" y="0"/>
              </a:cxn>
            </a:cxnLst>
            <a:rect l="0" t="0" r="r" b="b"/>
            <a:pathLst>
              <a:path w="2706" h="640">
                <a:moveTo>
                  <a:pt x="2700" y="0"/>
                </a:moveTo>
                <a:lnTo>
                  <a:pt x="2700" y="0"/>
                </a:lnTo>
                <a:lnTo>
                  <a:pt x="2586" y="18"/>
                </a:lnTo>
                <a:lnTo>
                  <a:pt x="2470" y="38"/>
                </a:lnTo>
                <a:lnTo>
                  <a:pt x="2352" y="60"/>
                </a:lnTo>
                <a:lnTo>
                  <a:pt x="2230" y="82"/>
                </a:lnTo>
                <a:lnTo>
                  <a:pt x="2106" y="108"/>
                </a:lnTo>
                <a:lnTo>
                  <a:pt x="1978" y="134"/>
                </a:lnTo>
                <a:lnTo>
                  <a:pt x="1848" y="164"/>
                </a:lnTo>
                <a:lnTo>
                  <a:pt x="1714" y="194"/>
                </a:lnTo>
                <a:lnTo>
                  <a:pt x="1714" y="194"/>
                </a:lnTo>
                <a:lnTo>
                  <a:pt x="1472" y="252"/>
                </a:lnTo>
                <a:lnTo>
                  <a:pt x="1236" y="304"/>
                </a:lnTo>
                <a:lnTo>
                  <a:pt x="1010" y="352"/>
                </a:lnTo>
                <a:lnTo>
                  <a:pt x="792" y="398"/>
                </a:lnTo>
                <a:lnTo>
                  <a:pt x="584" y="438"/>
                </a:lnTo>
                <a:lnTo>
                  <a:pt x="382" y="474"/>
                </a:lnTo>
                <a:lnTo>
                  <a:pt x="188" y="508"/>
                </a:lnTo>
                <a:lnTo>
                  <a:pt x="0" y="538"/>
                </a:lnTo>
                <a:lnTo>
                  <a:pt x="0" y="538"/>
                </a:lnTo>
                <a:lnTo>
                  <a:pt x="130" y="556"/>
                </a:lnTo>
                <a:lnTo>
                  <a:pt x="254" y="572"/>
                </a:lnTo>
                <a:lnTo>
                  <a:pt x="374" y="586"/>
                </a:lnTo>
                <a:lnTo>
                  <a:pt x="492" y="598"/>
                </a:lnTo>
                <a:lnTo>
                  <a:pt x="606" y="610"/>
                </a:lnTo>
                <a:lnTo>
                  <a:pt x="716" y="618"/>
                </a:lnTo>
                <a:lnTo>
                  <a:pt x="822" y="626"/>
                </a:lnTo>
                <a:lnTo>
                  <a:pt x="926" y="632"/>
                </a:lnTo>
                <a:lnTo>
                  <a:pt x="1028" y="636"/>
                </a:lnTo>
                <a:lnTo>
                  <a:pt x="1126" y="638"/>
                </a:lnTo>
                <a:lnTo>
                  <a:pt x="1220" y="640"/>
                </a:lnTo>
                <a:lnTo>
                  <a:pt x="1312" y="640"/>
                </a:lnTo>
                <a:lnTo>
                  <a:pt x="1402" y="638"/>
                </a:lnTo>
                <a:lnTo>
                  <a:pt x="1490" y="636"/>
                </a:lnTo>
                <a:lnTo>
                  <a:pt x="1574" y="632"/>
                </a:lnTo>
                <a:lnTo>
                  <a:pt x="1656" y="626"/>
                </a:lnTo>
                <a:lnTo>
                  <a:pt x="1734" y="620"/>
                </a:lnTo>
                <a:lnTo>
                  <a:pt x="1812" y="612"/>
                </a:lnTo>
                <a:lnTo>
                  <a:pt x="1886" y="602"/>
                </a:lnTo>
                <a:lnTo>
                  <a:pt x="1960" y="592"/>
                </a:lnTo>
                <a:lnTo>
                  <a:pt x="2030" y="580"/>
                </a:lnTo>
                <a:lnTo>
                  <a:pt x="2100" y="568"/>
                </a:lnTo>
                <a:lnTo>
                  <a:pt x="2166" y="554"/>
                </a:lnTo>
                <a:lnTo>
                  <a:pt x="2232" y="540"/>
                </a:lnTo>
                <a:lnTo>
                  <a:pt x="2296" y="524"/>
                </a:lnTo>
                <a:lnTo>
                  <a:pt x="2358" y="508"/>
                </a:lnTo>
                <a:lnTo>
                  <a:pt x="2418" y="490"/>
                </a:lnTo>
                <a:lnTo>
                  <a:pt x="2478" y="472"/>
                </a:lnTo>
                <a:lnTo>
                  <a:pt x="2592" y="432"/>
                </a:lnTo>
                <a:lnTo>
                  <a:pt x="2702" y="390"/>
                </a:lnTo>
                <a:lnTo>
                  <a:pt x="2702" y="390"/>
                </a:lnTo>
                <a:lnTo>
                  <a:pt x="2706" y="388"/>
                </a:lnTo>
                <a:lnTo>
                  <a:pt x="2706" y="388"/>
                </a:lnTo>
                <a:lnTo>
                  <a:pt x="2706" y="0"/>
                </a:lnTo>
                <a:lnTo>
                  <a:pt x="2706" y="0"/>
                </a:lnTo>
                <a:lnTo>
                  <a:pt x="2700" y="0"/>
                </a:lnTo>
                <a:lnTo>
                  <a:pt x="2700" y="0"/>
                </a:lnTo>
                <a:close/>
              </a:path>
            </a:pathLst>
          </a:custGeom>
          <a:solidFill>
            <a:schemeClr val="bg2">
              <a:alpha val="29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 name="Freeform 18"/>
          <p:cNvSpPr>
            <a:spLocks/>
          </p:cNvSpPr>
          <p:nvPr/>
        </p:nvSpPr>
        <p:spPr bwMode="hidden">
          <a:xfrm>
            <a:off x="2619320" y="4075290"/>
            <a:ext cx="5544515" cy="850138"/>
          </a:xfrm>
          <a:custGeom>
            <a:avLst/>
            <a:gdLst/>
            <a:ahLst/>
            <a:cxnLst>
              <a:cxn ang="0">
                <a:pos x="5216" y="714"/>
              </a:cxn>
              <a:cxn ang="0">
                <a:pos x="4984" y="686"/>
              </a:cxn>
              <a:cxn ang="0">
                <a:pos x="4478" y="610"/>
              </a:cxn>
              <a:cxn ang="0">
                <a:pos x="3914" y="508"/>
              </a:cxn>
              <a:cxn ang="0">
                <a:pos x="3286" y="374"/>
              </a:cxn>
              <a:cxn ang="0">
                <a:pos x="2946" y="296"/>
              </a:cxn>
              <a:cxn ang="0">
                <a:pos x="2682" y="236"/>
              </a:cxn>
              <a:cxn ang="0">
                <a:pos x="2430" y="184"/>
              </a:cxn>
              <a:cxn ang="0">
                <a:pos x="2190" y="140"/>
              </a:cxn>
              <a:cxn ang="0">
                <a:pos x="1960" y="102"/>
              </a:cxn>
              <a:cxn ang="0">
                <a:pos x="1740" y="72"/>
              </a:cxn>
              <a:cxn ang="0">
                <a:pos x="1334" y="28"/>
              </a:cxn>
              <a:cxn ang="0">
                <a:pos x="970" y="4"/>
              </a:cxn>
              <a:cxn ang="0">
                <a:pos x="644" y="0"/>
              </a:cxn>
              <a:cxn ang="0">
                <a:pos x="358" y="10"/>
              </a:cxn>
              <a:cxn ang="0">
                <a:pos x="110" y="32"/>
              </a:cxn>
              <a:cxn ang="0">
                <a:pos x="0" y="48"/>
              </a:cxn>
              <a:cxn ang="0">
                <a:pos x="314" y="86"/>
              </a:cxn>
              <a:cxn ang="0">
                <a:pos x="652" y="140"/>
              </a:cxn>
              <a:cxn ang="0">
                <a:pos x="1014" y="210"/>
              </a:cxn>
              <a:cxn ang="0">
                <a:pos x="1402" y="296"/>
              </a:cxn>
              <a:cxn ang="0">
                <a:pos x="1756" y="378"/>
              </a:cxn>
              <a:cxn ang="0">
                <a:pos x="2408" y="516"/>
              </a:cxn>
              <a:cxn ang="0">
                <a:pos x="2708" y="572"/>
              </a:cxn>
              <a:cxn ang="0">
                <a:pos x="2992" y="620"/>
              </a:cxn>
              <a:cxn ang="0">
                <a:pos x="3260" y="662"/>
              </a:cxn>
              <a:cxn ang="0">
                <a:pos x="3512" y="694"/>
              </a:cxn>
              <a:cxn ang="0">
                <a:pos x="3750" y="722"/>
              </a:cxn>
              <a:cxn ang="0">
                <a:pos x="3974" y="740"/>
              </a:cxn>
              <a:cxn ang="0">
                <a:pos x="4184" y="754"/>
              </a:cxn>
              <a:cxn ang="0">
                <a:pos x="4384" y="762"/>
              </a:cxn>
              <a:cxn ang="0">
                <a:pos x="4570" y="762"/>
              </a:cxn>
              <a:cxn ang="0">
                <a:pos x="4746" y="758"/>
              </a:cxn>
              <a:cxn ang="0">
                <a:pos x="4912" y="748"/>
              </a:cxn>
              <a:cxn ang="0">
                <a:pos x="5068" y="732"/>
              </a:cxn>
              <a:cxn ang="0">
                <a:pos x="5216" y="714"/>
              </a:cxn>
            </a:cxnLst>
            <a:rect l="0" t="0" r="r" b="b"/>
            <a:pathLst>
              <a:path w="5216" h="762">
                <a:moveTo>
                  <a:pt x="5216" y="714"/>
                </a:moveTo>
                <a:lnTo>
                  <a:pt x="5216" y="714"/>
                </a:lnTo>
                <a:lnTo>
                  <a:pt x="5102" y="700"/>
                </a:lnTo>
                <a:lnTo>
                  <a:pt x="4984" y="686"/>
                </a:lnTo>
                <a:lnTo>
                  <a:pt x="4738" y="652"/>
                </a:lnTo>
                <a:lnTo>
                  <a:pt x="4478" y="610"/>
                </a:lnTo>
                <a:lnTo>
                  <a:pt x="4204" y="564"/>
                </a:lnTo>
                <a:lnTo>
                  <a:pt x="3914" y="508"/>
                </a:lnTo>
                <a:lnTo>
                  <a:pt x="3608" y="446"/>
                </a:lnTo>
                <a:lnTo>
                  <a:pt x="3286" y="374"/>
                </a:lnTo>
                <a:lnTo>
                  <a:pt x="2946" y="296"/>
                </a:lnTo>
                <a:lnTo>
                  <a:pt x="2946" y="296"/>
                </a:lnTo>
                <a:lnTo>
                  <a:pt x="2812" y="266"/>
                </a:lnTo>
                <a:lnTo>
                  <a:pt x="2682" y="236"/>
                </a:lnTo>
                <a:lnTo>
                  <a:pt x="2556" y="210"/>
                </a:lnTo>
                <a:lnTo>
                  <a:pt x="2430" y="184"/>
                </a:lnTo>
                <a:lnTo>
                  <a:pt x="2308" y="162"/>
                </a:lnTo>
                <a:lnTo>
                  <a:pt x="2190" y="140"/>
                </a:lnTo>
                <a:lnTo>
                  <a:pt x="2074" y="120"/>
                </a:lnTo>
                <a:lnTo>
                  <a:pt x="1960" y="102"/>
                </a:lnTo>
                <a:lnTo>
                  <a:pt x="1850" y="86"/>
                </a:lnTo>
                <a:lnTo>
                  <a:pt x="1740" y="72"/>
                </a:lnTo>
                <a:lnTo>
                  <a:pt x="1532" y="46"/>
                </a:lnTo>
                <a:lnTo>
                  <a:pt x="1334" y="28"/>
                </a:lnTo>
                <a:lnTo>
                  <a:pt x="1148" y="14"/>
                </a:lnTo>
                <a:lnTo>
                  <a:pt x="970" y="4"/>
                </a:lnTo>
                <a:lnTo>
                  <a:pt x="802" y="0"/>
                </a:lnTo>
                <a:lnTo>
                  <a:pt x="644" y="0"/>
                </a:lnTo>
                <a:lnTo>
                  <a:pt x="496" y="4"/>
                </a:lnTo>
                <a:lnTo>
                  <a:pt x="358" y="10"/>
                </a:lnTo>
                <a:lnTo>
                  <a:pt x="230" y="20"/>
                </a:lnTo>
                <a:lnTo>
                  <a:pt x="110" y="32"/>
                </a:lnTo>
                <a:lnTo>
                  <a:pt x="0" y="48"/>
                </a:lnTo>
                <a:lnTo>
                  <a:pt x="0" y="48"/>
                </a:lnTo>
                <a:lnTo>
                  <a:pt x="154" y="66"/>
                </a:lnTo>
                <a:lnTo>
                  <a:pt x="314" y="86"/>
                </a:lnTo>
                <a:lnTo>
                  <a:pt x="480" y="112"/>
                </a:lnTo>
                <a:lnTo>
                  <a:pt x="652" y="140"/>
                </a:lnTo>
                <a:lnTo>
                  <a:pt x="830" y="174"/>
                </a:lnTo>
                <a:lnTo>
                  <a:pt x="1014" y="210"/>
                </a:lnTo>
                <a:lnTo>
                  <a:pt x="1206" y="250"/>
                </a:lnTo>
                <a:lnTo>
                  <a:pt x="1402" y="296"/>
                </a:lnTo>
                <a:lnTo>
                  <a:pt x="1402" y="296"/>
                </a:lnTo>
                <a:lnTo>
                  <a:pt x="1756" y="378"/>
                </a:lnTo>
                <a:lnTo>
                  <a:pt x="2092" y="450"/>
                </a:lnTo>
                <a:lnTo>
                  <a:pt x="2408" y="516"/>
                </a:lnTo>
                <a:lnTo>
                  <a:pt x="2562" y="544"/>
                </a:lnTo>
                <a:lnTo>
                  <a:pt x="2708" y="572"/>
                </a:lnTo>
                <a:lnTo>
                  <a:pt x="2852" y="598"/>
                </a:lnTo>
                <a:lnTo>
                  <a:pt x="2992" y="620"/>
                </a:lnTo>
                <a:lnTo>
                  <a:pt x="3128" y="642"/>
                </a:lnTo>
                <a:lnTo>
                  <a:pt x="3260" y="662"/>
                </a:lnTo>
                <a:lnTo>
                  <a:pt x="3388" y="678"/>
                </a:lnTo>
                <a:lnTo>
                  <a:pt x="3512" y="694"/>
                </a:lnTo>
                <a:lnTo>
                  <a:pt x="3632" y="708"/>
                </a:lnTo>
                <a:lnTo>
                  <a:pt x="3750" y="722"/>
                </a:lnTo>
                <a:lnTo>
                  <a:pt x="3864" y="732"/>
                </a:lnTo>
                <a:lnTo>
                  <a:pt x="3974" y="740"/>
                </a:lnTo>
                <a:lnTo>
                  <a:pt x="4080" y="748"/>
                </a:lnTo>
                <a:lnTo>
                  <a:pt x="4184" y="754"/>
                </a:lnTo>
                <a:lnTo>
                  <a:pt x="4286" y="758"/>
                </a:lnTo>
                <a:lnTo>
                  <a:pt x="4384" y="762"/>
                </a:lnTo>
                <a:lnTo>
                  <a:pt x="4478" y="762"/>
                </a:lnTo>
                <a:lnTo>
                  <a:pt x="4570" y="762"/>
                </a:lnTo>
                <a:lnTo>
                  <a:pt x="4660" y="760"/>
                </a:lnTo>
                <a:lnTo>
                  <a:pt x="4746" y="758"/>
                </a:lnTo>
                <a:lnTo>
                  <a:pt x="4830" y="754"/>
                </a:lnTo>
                <a:lnTo>
                  <a:pt x="4912" y="748"/>
                </a:lnTo>
                <a:lnTo>
                  <a:pt x="4992" y="740"/>
                </a:lnTo>
                <a:lnTo>
                  <a:pt x="5068" y="732"/>
                </a:lnTo>
                <a:lnTo>
                  <a:pt x="5144" y="724"/>
                </a:lnTo>
                <a:lnTo>
                  <a:pt x="5216" y="714"/>
                </a:lnTo>
                <a:lnTo>
                  <a:pt x="5216" y="714"/>
                </a:lnTo>
                <a:close/>
              </a:path>
            </a:pathLst>
          </a:custGeom>
          <a:solidFill>
            <a:schemeClr val="bg2">
              <a:alpha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 name="Freeform 22"/>
          <p:cNvSpPr>
            <a:spLocks/>
          </p:cNvSpPr>
          <p:nvPr/>
        </p:nvSpPr>
        <p:spPr bwMode="hidden">
          <a:xfrm>
            <a:off x="2828728" y="4087562"/>
            <a:ext cx="5467980" cy="774272"/>
          </a:xfrm>
          <a:custGeom>
            <a:avLst/>
            <a:gdLst/>
            <a:ahLst/>
            <a:cxnLst>
              <a:cxn ang="0">
                <a:pos x="0" y="70"/>
              </a:cxn>
              <a:cxn ang="0">
                <a:pos x="0" y="70"/>
              </a:cxn>
              <a:cxn ang="0">
                <a:pos x="18" y="66"/>
              </a:cxn>
              <a:cxn ang="0">
                <a:pos x="72" y="56"/>
              </a:cxn>
              <a:cxn ang="0">
                <a:pos x="164" y="42"/>
              </a:cxn>
              <a:cxn ang="0">
                <a:pos x="224" y="34"/>
              </a:cxn>
              <a:cxn ang="0">
                <a:pos x="294" y="26"/>
              </a:cxn>
              <a:cxn ang="0">
                <a:pos x="372" y="20"/>
              </a:cxn>
              <a:cxn ang="0">
                <a:pos x="462" y="14"/>
              </a:cxn>
              <a:cxn ang="0">
                <a:pos x="560" y="8"/>
              </a:cxn>
              <a:cxn ang="0">
                <a:pos x="670" y="4"/>
              </a:cxn>
              <a:cxn ang="0">
                <a:pos x="790" y="2"/>
              </a:cxn>
              <a:cxn ang="0">
                <a:pos x="920" y="0"/>
              </a:cxn>
              <a:cxn ang="0">
                <a:pos x="1060" y="2"/>
              </a:cxn>
              <a:cxn ang="0">
                <a:pos x="1210" y="6"/>
              </a:cxn>
              <a:cxn ang="0">
                <a:pos x="1372" y="14"/>
              </a:cxn>
              <a:cxn ang="0">
                <a:pos x="1544" y="24"/>
              </a:cxn>
              <a:cxn ang="0">
                <a:pos x="1726" y="40"/>
              </a:cxn>
              <a:cxn ang="0">
                <a:pos x="1920" y="58"/>
              </a:cxn>
              <a:cxn ang="0">
                <a:pos x="2126" y="80"/>
              </a:cxn>
              <a:cxn ang="0">
                <a:pos x="2342" y="106"/>
              </a:cxn>
              <a:cxn ang="0">
                <a:pos x="2570" y="138"/>
              </a:cxn>
              <a:cxn ang="0">
                <a:pos x="2808" y="174"/>
              </a:cxn>
              <a:cxn ang="0">
                <a:pos x="3058" y="216"/>
              </a:cxn>
              <a:cxn ang="0">
                <a:pos x="3320" y="266"/>
              </a:cxn>
              <a:cxn ang="0">
                <a:pos x="3594" y="320"/>
              </a:cxn>
              <a:cxn ang="0">
                <a:pos x="3880" y="380"/>
              </a:cxn>
              <a:cxn ang="0">
                <a:pos x="4178" y="448"/>
              </a:cxn>
              <a:cxn ang="0">
                <a:pos x="4488" y="522"/>
              </a:cxn>
              <a:cxn ang="0">
                <a:pos x="4810" y="604"/>
              </a:cxn>
              <a:cxn ang="0">
                <a:pos x="5144" y="694"/>
              </a:cxn>
            </a:cxnLst>
            <a:rect l="0" t="0" r="r" b="b"/>
            <a:pathLst>
              <a:path w="5144" h="694">
                <a:moveTo>
                  <a:pt x="0" y="70"/>
                </a:moveTo>
                <a:lnTo>
                  <a:pt x="0" y="70"/>
                </a:lnTo>
                <a:lnTo>
                  <a:pt x="18" y="66"/>
                </a:lnTo>
                <a:lnTo>
                  <a:pt x="72" y="56"/>
                </a:lnTo>
                <a:lnTo>
                  <a:pt x="164" y="42"/>
                </a:lnTo>
                <a:lnTo>
                  <a:pt x="224" y="34"/>
                </a:lnTo>
                <a:lnTo>
                  <a:pt x="294" y="26"/>
                </a:lnTo>
                <a:lnTo>
                  <a:pt x="372" y="20"/>
                </a:lnTo>
                <a:lnTo>
                  <a:pt x="462" y="14"/>
                </a:lnTo>
                <a:lnTo>
                  <a:pt x="560" y="8"/>
                </a:lnTo>
                <a:lnTo>
                  <a:pt x="670" y="4"/>
                </a:lnTo>
                <a:lnTo>
                  <a:pt x="790" y="2"/>
                </a:lnTo>
                <a:lnTo>
                  <a:pt x="920" y="0"/>
                </a:lnTo>
                <a:lnTo>
                  <a:pt x="1060" y="2"/>
                </a:lnTo>
                <a:lnTo>
                  <a:pt x="1210" y="6"/>
                </a:lnTo>
                <a:lnTo>
                  <a:pt x="1372" y="14"/>
                </a:lnTo>
                <a:lnTo>
                  <a:pt x="1544" y="24"/>
                </a:lnTo>
                <a:lnTo>
                  <a:pt x="1726" y="40"/>
                </a:lnTo>
                <a:lnTo>
                  <a:pt x="1920" y="58"/>
                </a:lnTo>
                <a:lnTo>
                  <a:pt x="2126" y="80"/>
                </a:lnTo>
                <a:lnTo>
                  <a:pt x="2342" y="106"/>
                </a:lnTo>
                <a:lnTo>
                  <a:pt x="2570" y="138"/>
                </a:lnTo>
                <a:lnTo>
                  <a:pt x="2808" y="174"/>
                </a:lnTo>
                <a:lnTo>
                  <a:pt x="3058" y="216"/>
                </a:lnTo>
                <a:lnTo>
                  <a:pt x="3320" y="266"/>
                </a:lnTo>
                <a:lnTo>
                  <a:pt x="3594" y="320"/>
                </a:lnTo>
                <a:lnTo>
                  <a:pt x="3880" y="380"/>
                </a:lnTo>
                <a:lnTo>
                  <a:pt x="4178" y="448"/>
                </a:lnTo>
                <a:lnTo>
                  <a:pt x="4488" y="522"/>
                </a:lnTo>
                <a:lnTo>
                  <a:pt x="4810" y="604"/>
                </a:lnTo>
                <a:lnTo>
                  <a:pt x="5144" y="694"/>
                </a:lnTo>
              </a:path>
            </a:pathLst>
          </a:custGeom>
          <a:noFill/>
          <a:ln w="12">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 name="Freeform 26"/>
          <p:cNvSpPr>
            <a:spLocks/>
          </p:cNvSpPr>
          <p:nvPr/>
        </p:nvSpPr>
        <p:spPr bwMode="hidden">
          <a:xfrm>
            <a:off x="5609489" y="4074174"/>
            <a:ext cx="3308000" cy="651549"/>
          </a:xfrm>
          <a:custGeom>
            <a:avLst/>
            <a:gdLst/>
            <a:ahLst/>
            <a:cxnLst>
              <a:cxn ang="0">
                <a:pos x="0" y="584"/>
              </a:cxn>
              <a:cxn ang="0">
                <a:pos x="0" y="584"/>
              </a:cxn>
              <a:cxn ang="0">
                <a:pos x="90" y="560"/>
              </a:cxn>
              <a:cxn ang="0">
                <a:pos x="336" y="498"/>
              </a:cxn>
              <a:cxn ang="0">
                <a:pos x="506" y="456"/>
              </a:cxn>
              <a:cxn ang="0">
                <a:pos x="702" y="410"/>
              </a:cxn>
              <a:cxn ang="0">
                <a:pos x="920" y="360"/>
              </a:cxn>
              <a:cxn ang="0">
                <a:pos x="1154" y="306"/>
              </a:cxn>
              <a:cxn ang="0">
                <a:pos x="1402" y="254"/>
              </a:cxn>
              <a:cxn ang="0">
                <a:pos x="1656" y="202"/>
              </a:cxn>
              <a:cxn ang="0">
                <a:pos x="1916" y="154"/>
              </a:cxn>
              <a:cxn ang="0">
                <a:pos x="2174" y="108"/>
              </a:cxn>
              <a:cxn ang="0">
                <a:pos x="2302" y="88"/>
              </a:cxn>
              <a:cxn ang="0">
                <a:pos x="2426" y="68"/>
              </a:cxn>
              <a:cxn ang="0">
                <a:pos x="2550" y="52"/>
              </a:cxn>
              <a:cxn ang="0">
                <a:pos x="2670" y="36"/>
              </a:cxn>
              <a:cxn ang="0">
                <a:pos x="2788" y="24"/>
              </a:cxn>
              <a:cxn ang="0">
                <a:pos x="2900" y="14"/>
              </a:cxn>
              <a:cxn ang="0">
                <a:pos x="3008" y="6"/>
              </a:cxn>
              <a:cxn ang="0">
                <a:pos x="3112" y="0"/>
              </a:cxn>
            </a:cxnLst>
            <a:rect l="0" t="0" r="r" b="b"/>
            <a:pathLst>
              <a:path w="3112" h="584">
                <a:moveTo>
                  <a:pt x="0" y="584"/>
                </a:moveTo>
                <a:lnTo>
                  <a:pt x="0" y="584"/>
                </a:lnTo>
                <a:lnTo>
                  <a:pt x="90" y="560"/>
                </a:lnTo>
                <a:lnTo>
                  <a:pt x="336" y="498"/>
                </a:lnTo>
                <a:lnTo>
                  <a:pt x="506" y="456"/>
                </a:lnTo>
                <a:lnTo>
                  <a:pt x="702" y="410"/>
                </a:lnTo>
                <a:lnTo>
                  <a:pt x="920" y="360"/>
                </a:lnTo>
                <a:lnTo>
                  <a:pt x="1154" y="306"/>
                </a:lnTo>
                <a:lnTo>
                  <a:pt x="1402" y="254"/>
                </a:lnTo>
                <a:lnTo>
                  <a:pt x="1656" y="202"/>
                </a:lnTo>
                <a:lnTo>
                  <a:pt x="1916" y="154"/>
                </a:lnTo>
                <a:lnTo>
                  <a:pt x="2174" y="108"/>
                </a:lnTo>
                <a:lnTo>
                  <a:pt x="2302" y="88"/>
                </a:lnTo>
                <a:lnTo>
                  <a:pt x="2426" y="68"/>
                </a:lnTo>
                <a:lnTo>
                  <a:pt x="2550" y="52"/>
                </a:lnTo>
                <a:lnTo>
                  <a:pt x="2670" y="36"/>
                </a:lnTo>
                <a:lnTo>
                  <a:pt x="2788" y="24"/>
                </a:lnTo>
                <a:lnTo>
                  <a:pt x="2900" y="14"/>
                </a:lnTo>
                <a:lnTo>
                  <a:pt x="3008" y="6"/>
                </a:lnTo>
                <a:lnTo>
                  <a:pt x="3112" y="0"/>
                </a:lnTo>
              </a:path>
            </a:pathLst>
          </a:custGeom>
          <a:noFill/>
          <a:ln w="12">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useBgFill="1">
        <p:nvSpPr>
          <p:cNvPr id="13" name="Freeform 10"/>
          <p:cNvSpPr>
            <a:spLocks/>
          </p:cNvSpPr>
          <p:nvPr/>
        </p:nvSpPr>
        <p:spPr bwMode="hidden">
          <a:xfrm>
            <a:off x="211665" y="4058555"/>
            <a:ext cx="8723376" cy="1329874"/>
          </a:xfrm>
          <a:custGeom>
            <a:avLst/>
            <a:gdLst/>
            <a:ahLst/>
            <a:cxnLst>
              <a:cxn ang="0">
                <a:pos x="8192" y="512"/>
              </a:cxn>
              <a:cxn ang="0">
                <a:pos x="8040" y="570"/>
              </a:cxn>
              <a:cxn ang="0">
                <a:pos x="7878" y="620"/>
              </a:cxn>
              <a:cxn ang="0">
                <a:pos x="7706" y="666"/>
              </a:cxn>
              <a:cxn ang="0">
                <a:pos x="7522" y="702"/>
              </a:cxn>
              <a:cxn ang="0">
                <a:pos x="7322" y="730"/>
              </a:cxn>
              <a:cxn ang="0">
                <a:pos x="7106" y="750"/>
              </a:cxn>
              <a:cxn ang="0">
                <a:pos x="6872" y="762"/>
              </a:cxn>
              <a:cxn ang="0">
                <a:pos x="6618" y="760"/>
              </a:cxn>
              <a:cxn ang="0">
                <a:pos x="6342" y="750"/>
              </a:cxn>
              <a:cxn ang="0">
                <a:pos x="6042" y="726"/>
              </a:cxn>
              <a:cxn ang="0">
                <a:pos x="5716" y="690"/>
              </a:cxn>
              <a:cxn ang="0">
                <a:pos x="5364" y="642"/>
              </a:cxn>
              <a:cxn ang="0">
                <a:pos x="4982" y="578"/>
              </a:cxn>
              <a:cxn ang="0">
                <a:pos x="4568" y="500"/>
              </a:cxn>
              <a:cxn ang="0">
                <a:pos x="4122" y="406"/>
              </a:cxn>
              <a:cxn ang="0">
                <a:pos x="3640" y="296"/>
              </a:cxn>
              <a:cxn ang="0">
                <a:pos x="3396" y="240"/>
              </a:cxn>
              <a:cxn ang="0">
                <a:pos x="2934" y="148"/>
              </a:cxn>
              <a:cxn ang="0">
                <a:pos x="2512" y="82"/>
              </a:cxn>
              <a:cxn ang="0">
                <a:pos x="2126" y="36"/>
              </a:cxn>
              <a:cxn ang="0">
                <a:pos x="1776" y="10"/>
              </a:cxn>
              <a:cxn ang="0">
                <a:pos x="1462" y="0"/>
              </a:cxn>
              <a:cxn ang="0">
                <a:pos x="1182" y="4"/>
              </a:cxn>
              <a:cxn ang="0">
                <a:pos x="934" y="20"/>
              </a:cxn>
              <a:cxn ang="0">
                <a:pos x="716" y="44"/>
              </a:cxn>
              <a:cxn ang="0">
                <a:pos x="530" y="74"/>
              </a:cxn>
              <a:cxn ang="0">
                <a:pos x="374" y="108"/>
              </a:cxn>
              <a:cxn ang="0">
                <a:pos x="248" y="144"/>
              </a:cxn>
              <a:cxn ang="0">
                <a:pos x="148" y="176"/>
              </a:cxn>
              <a:cxn ang="0">
                <a:pos x="48" y="216"/>
              </a:cxn>
              <a:cxn ang="0">
                <a:pos x="0" y="240"/>
              </a:cxn>
              <a:cxn ang="0">
                <a:pos x="8192" y="1192"/>
              </a:cxn>
              <a:cxn ang="0">
                <a:pos x="8196" y="1186"/>
              </a:cxn>
              <a:cxn ang="0">
                <a:pos x="8196" y="510"/>
              </a:cxn>
              <a:cxn ang="0">
                <a:pos x="8192" y="512"/>
              </a:cxn>
            </a:cxnLst>
            <a:rect l="0" t="0" r="r" b="b"/>
            <a:pathLst>
              <a:path w="8196" h="1192">
                <a:moveTo>
                  <a:pt x="8192" y="512"/>
                </a:moveTo>
                <a:lnTo>
                  <a:pt x="8192" y="512"/>
                </a:lnTo>
                <a:lnTo>
                  <a:pt x="8116" y="542"/>
                </a:lnTo>
                <a:lnTo>
                  <a:pt x="8040" y="570"/>
                </a:lnTo>
                <a:lnTo>
                  <a:pt x="7960" y="596"/>
                </a:lnTo>
                <a:lnTo>
                  <a:pt x="7878" y="620"/>
                </a:lnTo>
                <a:lnTo>
                  <a:pt x="7794" y="644"/>
                </a:lnTo>
                <a:lnTo>
                  <a:pt x="7706" y="666"/>
                </a:lnTo>
                <a:lnTo>
                  <a:pt x="7616" y="684"/>
                </a:lnTo>
                <a:lnTo>
                  <a:pt x="7522" y="702"/>
                </a:lnTo>
                <a:lnTo>
                  <a:pt x="7424" y="718"/>
                </a:lnTo>
                <a:lnTo>
                  <a:pt x="7322" y="730"/>
                </a:lnTo>
                <a:lnTo>
                  <a:pt x="7216" y="742"/>
                </a:lnTo>
                <a:lnTo>
                  <a:pt x="7106" y="750"/>
                </a:lnTo>
                <a:lnTo>
                  <a:pt x="6992" y="758"/>
                </a:lnTo>
                <a:lnTo>
                  <a:pt x="6872" y="762"/>
                </a:lnTo>
                <a:lnTo>
                  <a:pt x="6748" y="762"/>
                </a:lnTo>
                <a:lnTo>
                  <a:pt x="6618" y="760"/>
                </a:lnTo>
                <a:lnTo>
                  <a:pt x="6482" y="756"/>
                </a:lnTo>
                <a:lnTo>
                  <a:pt x="6342" y="750"/>
                </a:lnTo>
                <a:lnTo>
                  <a:pt x="6196" y="740"/>
                </a:lnTo>
                <a:lnTo>
                  <a:pt x="6042" y="726"/>
                </a:lnTo>
                <a:lnTo>
                  <a:pt x="5882" y="710"/>
                </a:lnTo>
                <a:lnTo>
                  <a:pt x="5716" y="690"/>
                </a:lnTo>
                <a:lnTo>
                  <a:pt x="5544" y="668"/>
                </a:lnTo>
                <a:lnTo>
                  <a:pt x="5364" y="642"/>
                </a:lnTo>
                <a:lnTo>
                  <a:pt x="5176" y="612"/>
                </a:lnTo>
                <a:lnTo>
                  <a:pt x="4982" y="578"/>
                </a:lnTo>
                <a:lnTo>
                  <a:pt x="4778" y="540"/>
                </a:lnTo>
                <a:lnTo>
                  <a:pt x="4568" y="500"/>
                </a:lnTo>
                <a:lnTo>
                  <a:pt x="4348" y="454"/>
                </a:lnTo>
                <a:lnTo>
                  <a:pt x="4122" y="406"/>
                </a:lnTo>
                <a:lnTo>
                  <a:pt x="3886" y="354"/>
                </a:lnTo>
                <a:lnTo>
                  <a:pt x="3640" y="296"/>
                </a:lnTo>
                <a:lnTo>
                  <a:pt x="3640" y="296"/>
                </a:lnTo>
                <a:lnTo>
                  <a:pt x="3396" y="240"/>
                </a:lnTo>
                <a:lnTo>
                  <a:pt x="3160" y="192"/>
                </a:lnTo>
                <a:lnTo>
                  <a:pt x="2934" y="148"/>
                </a:lnTo>
                <a:lnTo>
                  <a:pt x="2718" y="112"/>
                </a:lnTo>
                <a:lnTo>
                  <a:pt x="2512" y="82"/>
                </a:lnTo>
                <a:lnTo>
                  <a:pt x="2314" y="56"/>
                </a:lnTo>
                <a:lnTo>
                  <a:pt x="2126" y="36"/>
                </a:lnTo>
                <a:lnTo>
                  <a:pt x="1948" y="20"/>
                </a:lnTo>
                <a:lnTo>
                  <a:pt x="1776" y="10"/>
                </a:lnTo>
                <a:lnTo>
                  <a:pt x="1616" y="2"/>
                </a:lnTo>
                <a:lnTo>
                  <a:pt x="1462" y="0"/>
                </a:lnTo>
                <a:lnTo>
                  <a:pt x="1318" y="0"/>
                </a:lnTo>
                <a:lnTo>
                  <a:pt x="1182" y="4"/>
                </a:lnTo>
                <a:lnTo>
                  <a:pt x="1054" y="10"/>
                </a:lnTo>
                <a:lnTo>
                  <a:pt x="934" y="20"/>
                </a:lnTo>
                <a:lnTo>
                  <a:pt x="822" y="30"/>
                </a:lnTo>
                <a:lnTo>
                  <a:pt x="716" y="44"/>
                </a:lnTo>
                <a:lnTo>
                  <a:pt x="620" y="58"/>
                </a:lnTo>
                <a:lnTo>
                  <a:pt x="530" y="74"/>
                </a:lnTo>
                <a:lnTo>
                  <a:pt x="450" y="92"/>
                </a:lnTo>
                <a:lnTo>
                  <a:pt x="374" y="108"/>
                </a:lnTo>
                <a:lnTo>
                  <a:pt x="308" y="126"/>
                </a:lnTo>
                <a:lnTo>
                  <a:pt x="248" y="144"/>
                </a:lnTo>
                <a:lnTo>
                  <a:pt x="194" y="160"/>
                </a:lnTo>
                <a:lnTo>
                  <a:pt x="148" y="176"/>
                </a:lnTo>
                <a:lnTo>
                  <a:pt x="108" y="192"/>
                </a:lnTo>
                <a:lnTo>
                  <a:pt x="48" y="216"/>
                </a:lnTo>
                <a:lnTo>
                  <a:pt x="12" y="234"/>
                </a:lnTo>
                <a:lnTo>
                  <a:pt x="0" y="240"/>
                </a:lnTo>
                <a:lnTo>
                  <a:pt x="0" y="1192"/>
                </a:lnTo>
                <a:lnTo>
                  <a:pt x="8192" y="1192"/>
                </a:lnTo>
                <a:lnTo>
                  <a:pt x="8192" y="1192"/>
                </a:lnTo>
                <a:lnTo>
                  <a:pt x="8196" y="1186"/>
                </a:lnTo>
                <a:lnTo>
                  <a:pt x="8196" y="1186"/>
                </a:lnTo>
                <a:lnTo>
                  <a:pt x="8196" y="510"/>
                </a:lnTo>
                <a:lnTo>
                  <a:pt x="8196" y="510"/>
                </a:lnTo>
                <a:lnTo>
                  <a:pt x="8192" y="512"/>
                </a:lnTo>
                <a:lnTo>
                  <a:pt x="8192" y="512"/>
                </a:lnTo>
                <a:close/>
              </a:path>
            </a:pathLst>
          </a:custGeom>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 name="Title 1"/>
          <p:cNvSpPr>
            <a:spLocks noGrp="1"/>
          </p:cNvSpPr>
          <p:nvPr>
            <p:ph type="title"/>
          </p:nvPr>
        </p:nvSpPr>
        <p:spPr>
          <a:xfrm>
            <a:off x="690032" y="2463560"/>
            <a:ext cx="7772400" cy="1524000"/>
          </a:xfrm>
        </p:spPr>
        <p:txBody>
          <a:bodyPr anchor="t">
            <a:normAutofit/>
          </a:bodyPr>
          <a:lstStyle>
            <a:lvl1pPr algn="ctr">
              <a:defRPr sz="4400" b="0" cap="none"/>
            </a:lvl1pPr>
          </a:lstStyle>
          <a:p>
            <a:r>
              <a:rPr lang="en-US" smtClean="0"/>
              <a:t>Click to edit Master title style</a:t>
            </a:r>
            <a:endParaRPr lang="en-US" dirty="0"/>
          </a:p>
        </p:txBody>
      </p:sp>
      <p:sp>
        <p:nvSpPr>
          <p:cNvPr id="3" name="Text Placeholder 2"/>
          <p:cNvSpPr>
            <a:spLocks noGrp="1"/>
          </p:cNvSpPr>
          <p:nvPr>
            <p:ph type="body" idx="1"/>
          </p:nvPr>
        </p:nvSpPr>
        <p:spPr>
          <a:xfrm>
            <a:off x="1367365" y="1437448"/>
            <a:ext cx="6417734" cy="939801"/>
          </a:xfrm>
        </p:spPr>
        <p:txBody>
          <a:bodyPr anchor="b">
            <a:normAutofit/>
          </a:bodyPr>
          <a:lstStyle>
            <a:lvl1pPr marL="0" indent="0" algn="ctr">
              <a:buNone/>
              <a:defRPr sz="2000">
                <a:solidFill>
                  <a:srgbClr val="FFFFFF"/>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p>
            <a:fld id="{0079FFB4-0ECA-4D51-9559-5543E2CFE5A0}" type="datetimeFigureOut">
              <a:rPr lang="en-US" smtClean="0"/>
              <a:pPr/>
              <a:t>3/29/2012</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BA530C23-F285-4916-B172-7A6B56231849}" type="slidenum">
              <a:rPr lang="en-US" smtClean="0"/>
              <a:pPr/>
              <a:t>‹#›</a:t>
            </a:fld>
            <a:endParaRPr lang="en-US"/>
          </a:p>
        </p:txBody>
      </p:sp>
    </p:spTree>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showMasterSp="0" type="objTx" preserve="1">
  <p:cSld name="Content with Caption">
    <p:spTree>
      <p:nvGrpSpPr>
        <p:cNvPr id="1" name=""/>
        <p:cNvGrpSpPr/>
        <p:nvPr/>
      </p:nvGrpSpPr>
      <p:grpSpPr>
        <a:xfrm>
          <a:off x="0" y="0"/>
          <a:ext cx="0" cy="0"/>
          <a:chOff x="0" y="0"/>
          <a:chExt cx="0" cy="0"/>
        </a:xfrm>
      </p:grpSpPr>
      <p:sp>
        <p:nvSpPr>
          <p:cNvPr id="8" name="Straight Connector 7"/>
          <p:cNvSpPr>
            <a:spLocks noChangeShapeType="1"/>
          </p:cNvSpPr>
          <p:nvPr/>
        </p:nvSpPr>
        <p:spPr bwMode="auto">
          <a:xfrm>
            <a:off x="514350" y="5849117"/>
            <a:ext cx="8629650" cy="2381"/>
          </a:xfrm>
          <a:prstGeom prst="line">
            <a:avLst/>
          </a:prstGeom>
          <a:noFill/>
          <a:ln w="9525" cap="flat" cmpd="sng" algn="ctr">
            <a:gradFill flip="none" rotWithShape="1">
              <a:gsLst>
                <a:gs pos="0">
                  <a:schemeClr val="accent1">
                    <a:alpha val="0"/>
                  </a:schemeClr>
                </a:gs>
                <a:gs pos="17000">
                  <a:schemeClr val="accent1"/>
                </a:gs>
                <a:gs pos="100000">
                  <a:schemeClr val="accent1"/>
                </a:gs>
              </a:gsLst>
              <a:lin ang="0" scaled="1"/>
              <a:tileRect/>
            </a:gradFill>
            <a:prstDash val="solid"/>
            <a:round/>
            <a:headEnd type="none" w="med" len="med"/>
            <a:tailEnd type="none" w="med" len="med"/>
          </a:ln>
          <a:effectLst/>
        </p:spPr>
        <p:txBody>
          <a:bodyPr vert="horz" wrap="square" lIns="91440" tIns="45720" rIns="91440" bIns="45720" anchor="t" compatLnSpc="1"/>
          <a:lstStyle/>
          <a:p>
            <a:endParaRPr kumimoji="0" lang="en-US"/>
          </a:p>
        </p:txBody>
      </p:sp>
      <p:sp>
        <p:nvSpPr>
          <p:cNvPr id="12" name="Title 11"/>
          <p:cNvSpPr>
            <a:spLocks noGrp="1"/>
          </p:cNvSpPr>
          <p:nvPr>
            <p:ph type="title"/>
          </p:nvPr>
        </p:nvSpPr>
        <p:spPr>
          <a:xfrm>
            <a:off x="457200" y="5486400"/>
            <a:ext cx="8458200" cy="520700"/>
          </a:xfrm>
          <a:prstGeom prst="rect">
            <a:avLst/>
          </a:prstGeom>
        </p:spPr>
        <p:txBody>
          <a:bodyPr anchor="ctr"/>
          <a:lstStyle>
            <a:lvl1pPr algn="l">
              <a:buNone/>
              <a:defRPr sz="2000" b="1"/>
            </a:lvl1pPr>
          </a:lstStyle>
          <a:p>
            <a:r>
              <a:rPr kumimoji="0" lang="en-US" smtClean="0"/>
              <a:t>Click to edit Master title style</a:t>
            </a:r>
            <a:endParaRPr kumimoji="0" lang="en-US"/>
          </a:p>
        </p:txBody>
      </p:sp>
      <p:sp>
        <p:nvSpPr>
          <p:cNvPr id="26" name="Text Placeholder 25"/>
          <p:cNvSpPr>
            <a:spLocks noGrp="1"/>
          </p:cNvSpPr>
          <p:nvPr>
            <p:ph type="body" idx="2"/>
          </p:nvPr>
        </p:nvSpPr>
        <p:spPr>
          <a:xfrm>
            <a:off x="457200" y="609600"/>
            <a:ext cx="3008313" cy="4800600"/>
          </a:xfrm>
          <a:prstGeom prst="rect">
            <a:avLst/>
          </a:prstGeom>
        </p:spPr>
        <p:txBody>
          <a:bodyPr/>
          <a:lstStyle>
            <a:lvl1pPr marL="0" indent="0">
              <a:buNone/>
              <a:defRPr sz="1400"/>
            </a:lvl1pPr>
            <a:lvl2pPr>
              <a:buNone/>
              <a:defRPr sz="1200"/>
            </a:lvl2pPr>
            <a:lvl3pPr>
              <a:buNone/>
              <a:defRPr sz="1000"/>
            </a:lvl3pPr>
            <a:lvl4pPr>
              <a:buNone/>
              <a:defRPr sz="900"/>
            </a:lvl4pPr>
            <a:lvl5pPr>
              <a:buNone/>
              <a:defRPr sz="900"/>
            </a:lvl5pPr>
          </a:lstStyle>
          <a:p>
            <a:pPr lvl="0" eaLnBrk="1" latinLnBrk="0" hangingPunct="1"/>
            <a:r>
              <a:rPr kumimoji="0" lang="en-US" smtClean="0"/>
              <a:t>Click to edit Master text styles</a:t>
            </a:r>
          </a:p>
        </p:txBody>
      </p:sp>
      <p:sp>
        <p:nvSpPr>
          <p:cNvPr id="14" name="Content Placeholder 13"/>
          <p:cNvSpPr>
            <a:spLocks noGrp="1"/>
          </p:cNvSpPr>
          <p:nvPr>
            <p:ph sz="half" idx="1"/>
          </p:nvPr>
        </p:nvSpPr>
        <p:spPr>
          <a:xfrm>
            <a:off x="3575050" y="609600"/>
            <a:ext cx="5340350" cy="4800600"/>
          </a:xfrm>
          <a:prstGeom prst="rect">
            <a:avLst/>
          </a:prstGeom>
        </p:spPr>
        <p:txBody>
          <a:bodyPr/>
          <a:lstStyle>
            <a:lvl1pPr>
              <a:defRPr sz="3200"/>
            </a:lvl1pPr>
            <a:lvl2pPr>
              <a:defRPr sz="2800"/>
            </a:lvl2pPr>
            <a:lvl3pPr>
              <a:defRPr sz="2400"/>
            </a:lvl3pPr>
            <a:lvl4pPr>
              <a:defRPr sz="2000"/>
            </a:lvl4pPr>
            <a:lvl5pPr>
              <a:defRPr sz="2000"/>
            </a:lvl5p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25" name="Date Placeholder 24"/>
          <p:cNvSpPr>
            <a:spLocks noGrp="1"/>
          </p:cNvSpPr>
          <p:nvPr>
            <p:ph type="dt" sz="half" idx="10"/>
          </p:nvPr>
        </p:nvSpPr>
        <p:spPr>
          <a:xfrm>
            <a:off x="6477000" y="76200"/>
            <a:ext cx="2514600" cy="288925"/>
          </a:xfrm>
          <a:prstGeom prst="rect">
            <a:avLst/>
          </a:prstGeom>
        </p:spPr>
        <p:txBody>
          <a:bodyPr/>
          <a:lstStyle/>
          <a:p>
            <a:fld id="{B083D684-02A7-4FB8-B2D8-AD32841D5E04}" type="datetimeFigureOut">
              <a:rPr lang="en-US" smtClean="0"/>
              <a:pPr/>
              <a:t>3/29/2012</a:t>
            </a:fld>
            <a:endParaRPr lang="en-US"/>
          </a:p>
        </p:txBody>
      </p:sp>
      <p:sp>
        <p:nvSpPr>
          <p:cNvPr id="29" name="Footer Placeholder 28"/>
          <p:cNvSpPr>
            <a:spLocks noGrp="1"/>
          </p:cNvSpPr>
          <p:nvPr>
            <p:ph type="ftr" sz="quarter" idx="11"/>
          </p:nvPr>
        </p:nvSpPr>
        <p:spPr>
          <a:xfrm>
            <a:off x="3124200" y="76200"/>
            <a:ext cx="3352800" cy="288925"/>
          </a:xfrm>
          <a:prstGeom prst="rect">
            <a:avLst/>
          </a:prstGeom>
        </p:spPr>
        <p:txBody>
          <a:bodyPr/>
          <a:lstStyle/>
          <a:p>
            <a:endParaRPr lang="en-US"/>
          </a:p>
        </p:txBody>
      </p:sp>
      <p:sp>
        <p:nvSpPr>
          <p:cNvPr id="7" name="Slide Number Placeholder 6"/>
          <p:cNvSpPr>
            <a:spLocks noGrp="1"/>
          </p:cNvSpPr>
          <p:nvPr>
            <p:ph type="sldNum" sz="quarter" idx="12"/>
          </p:nvPr>
        </p:nvSpPr>
        <p:spPr>
          <a:xfrm>
            <a:off x="8229600" y="6477000"/>
            <a:ext cx="762000" cy="244475"/>
          </a:xfrm>
          <a:prstGeom prst="rect">
            <a:avLst/>
          </a:prstGeom>
        </p:spPr>
        <p:txBody>
          <a:bodyPr/>
          <a:lstStyle/>
          <a:p>
            <a:fld id="{C98EC0E8-C92B-4356-A8A6-3E632EE50EE2}" type="slidenum">
              <a:rPr lang="en-US" smtClean="0"/>
              <a:pPr/>
              <a:t>‹#›</a:t>
            </a:fld>
            <a:endParaRPr lang="en-US"/>
          </a:p>
        </p:txBody>
      </p:sp>
    </p:spTree>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showMasterSp="0" type="picTx" preserve="1">
  <p:cSld name="Picture with Caption">
    <p:spTree>
      <p:nvGrpSpPr>
        <p:cNvPr id="1" name=""/>
        <p:cNvGrpSpPr/>
        <p:nvPr/>
      </p:nvGrpSpPr>
      <p:grpSpPr>
        <a:xfrm>
          <a:off x="0" y="0"/>
          <a:ext cx="0" cy="0"/>
          <a:chOff x="0" y="0"/>
          <a:chExt cx="0" cy="0"/>
        </a:xfrm>
      </p:grpSpPr>
      <p:sp>
        <p:nvSpPr>
          <p:cNvPr id="13" name="Picture Placeholder 12"/>
          <p:cNvSpPr>
            <a:spLocks noGrp="1"/>
          </p:cNvSpPr>
          <p:nvPr>
            <p:ph type="pic" idx="1"/>
          </p:nvPr>
        </p:nvSpPr>
        <p:spPr>
          <a:xfrm>
            <a:off x="3505200" y="616634"/>
            <a:ext cx="5029200" cy="3657600"/>
          </a:xfrm>
          <a:prstGeom prst="rect">
            <a:avLst/>
          </a:prstGeom>
          <a:solidFill>
            <a:schemeClr val="bg1"/>
          </a:solidFill>
          <a:ln w="6350">
            <a:solidFill>
              <a:schemeClr val="accent1"/>
            </a:solidFill>
          </a:ln>
          <a:effectLst>
            <a:reflection blurRad="1000" stA="49000" endA="500" endPos="10000" dist="900" dir="5400000" sy="-90000" algn="bl" rotWithShape="0"/>
          </a:effectLst>
        </p:spPr>
        <p:txBody>
          <a:bodyPr/>
          <a:lstStyle>
            <a:lvl1pPr marL="0" indent="0">
              <a:buNone/>
              <a:defRPr sz="3200"/>
            </a:lvl1pPr>
          </a:lstStyle>
          <a:p>
            <a:r>
              <a:rPr kumimoji="0" lang="en-US" smtClean="0"/>
              <a:t>Click icon to add picture</a:t>
            </a:r>
            <a:endParaRPr kumimoji="0" lang="en-US" dirty="0"/>
          </a:p>
        </p:txBody>
      </p:sp>
      <p:sp>
        <p:nvSpPr>
          <p:cNvPr id="7" name="Date Placeholder 6"/>
          <p:cNvSpPr>
            <a:spLocks noGrp="1"/>
          </p:cNvSpPr>
          <p:nvPr>
            <p:ph type="dt" sz="half" idx="10"/>
          </p:nvPr>
        </p:nvSpPr>
        <p:spPr>
          <a:xfrm>
            <a:off x="6477000" y="76200"/>
            <a:ext cx="2514600" cy="288925"/>
          </a:xfrm>
          <a:prstGeom prst="rect">
            <a:avLst/>
          </a:prstGeom>
        </p:spPr>
        <p:txBody>
          <a:bodyPr/>
          <a:lstStyle/>
          <a:p>
            <a:fld id="{B083D684-02A7-4FB8-B2D8-AD32841D5E04}" type="datetimeFigureOut">
              <a:rPr lang="en-US" smtClean="0"/>
              <a:pPr/>
              <a:t>3/29/2012</a:t>
            </a:fld>
            <a:endParaRPr lang="en-US"/>
          </a:p>
        </p:txBody>
      </p:sp>
      <p:sp>
        <p:nvSpPr>
          <p:cNvPr id="5" name="Footer Placeholder 4"/>
          <p:cNvSpPr>
            <a:spLocks noGrp="1"/>
          </p:cNvSpPr>
          <p:nvPr>
            <p:ph type="ftr" sz="quarter" idx="11"/>
          </p:nvPr>
        </p:nvSpPr>
        <p:spPr>
          <a:xfrm>
            <a:off x="3124200" y="76200"/>
            <a:ext cx="3352800" cy="288925"/>
          </a:xfrm>
          <a:prstGeom prst="rect">
            <a:avLst/>
          </a:prstGeom>
        </p:spPr>
        <p:txBody>
          <a:bodyPr/>
          <a:lstStyle/>
          <a:p>
            <a:endParaRPr lang="en-US"/>
          </a:p>
        </p:txBody>
      </p:sp>
      <p:sp>
        <p:nvSpPr>
          <p:cNvPr id="31" name="Slide Number Placeholder 30"/>
          <p:cNvSpPr>
            <a:spLocks noGrp="1"/>
          </p:cNvSpPr>
          <p:nvPr>
            <p:ph type="sldNum" sz="quarter" idx="12"/>
          </p:nvPr>
        </p:nvSpPr>
        <p:spPr>
          <a:xfrm>
            <a:off x="8229600" y="6477000"/>
            <a:ext cx="762000" cy="244475"/>
          </a:xfrm>
          <a:prstGeom prst="rect">
            <a:avLst/>
          </a:prstGeom>
        </p:spPr>
        <p:txBody>
          <a:bodyPr/>
          <a:lstStyle/>
          <a:p>
            <a:fld id="{C98EC0E8-C92B-4356-A8A6-3E632EE50EE2}" type="slidenum">
              <a:rPr lang="en-US" smtClean="0"/>
              <a:pPr/>
              <a:t>‹#›</a:t>
            </a:fld>
            <a:endParaRPr lang="en-US"/>
          </a:p>
        </p:txBody>
      </p:sp>
      <p:sp>
        <p:nvSpPr>
          <p:cNvPr id="17" name="Title 16"/>
          <p:cNvSpPr>
            <a:spLocks noGrp="1"/>
          </p:cNvSpPr>
          <p:nvPr>
            <p:ph type="title"/>
          </p:nvPr>
        </p:nvSpPr>
        <p:spPr>
          <a:xfrm>
            <a:off x="381000" y="4993760"/>
            <a:ext cx="5867400" cy="522288"/>
          </a:xfrm>
          <a:prstGeom prst="rect">
            <a:avLst/>
          </a:prstGeom>
        </p:spPr>
        <p:txBody>
          <a:bodyPr anchor="ctr"/>
          <a:lstStyle>
            <a:lvl1pPr algn="l">
              <a:buNone/>
              <a:defRPr sz="2000" b="1"/>
            </a:lvl1pPr>
          </a:lstStyle>
          <a:p>
            <a:r>
              <a:rPr kumimoji="0" lang="en-US" smtClean="0"/>
              <a:t>Click to edit Master title style</a:t>
            </a:r>
            <a:endParaRPr kumimoji="0" lang="en-US"/>
          </a:p>
        </p:txBody>
      </p:sp>
      <p:sp>
        <p:nvSpPr>
          <p:cNvPr id="26" name="Text Placeholder 25"/>
          <p:cNvSpPr>
            <a:spLocks noGrp="1"/>
          </p:cNvSpPr>
          <p:nvPr>
            <p:ph type="body" sz="half" idx="2"/>
          </p:nvPr>
        </p:nvSpPr>
        <p:spPr>
          <a:xfrm>
            <a:off x="381000" y="5533218"/>
            <a:ext cx="5867400" cy="768350"/>
          </a:xfrm>
          <a:prstGeom prst="rect">
            <a:avLst/>
          </a:prstGeom>
        </p:spPr>
        <p:txBody>
          <a:bodyPr lIns="109728" tIns="0"/>
          <a:lstStyle>
            <a:lvl1pPr marL="0" indent="0">
              <a:buNone/>
              <a:defRPr sz="1400"/>
            </a:lvl1pPr>
            <a:lvl2pPr>
              <a:defRPr sz="1200"/>
            </a:lvl2pPr>
            <a:lvl3pPr>
              <a:defRPr sz="1000"/>
            </a:lvl3pPr>
            <a:lvl4pPr>
              <a:defRPr sz="900"/>
            </a:lvl4pPr>
            <a:lvl5pPr>
              <a:defRPr sz="900"/>
            </a:lvl5pPr>
          </a:lstStyle>
          <a:p>
            <a:pPr lvl="0" eaLnBrk="1" latinLnBrk="0" hangingPunct="1"/>
            <a:r>
              <a:rPr kumimoji="0" lang="en-US" smtClean="0"/>
              <a:t>Click to edit Master text styles</a:t>
            </a:r>
          </a:p>
        </p:txBody>
      </p:sp>
    </p:spTree>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a:xfrm>
            <a:off x="304800" y="457200"/>
            <a:ext cx="8686800" cy="838200"/>
          </a:xfrm>
          <a:prstGeom prst="rect">
            <a:avLst/>
          </a:prstGeom>
        </p:spPr>
        <p:txBody>
          <a:bodyPr/>
          <a:lstStyle/>
          <a:p>
            <a:r>
              <a:rPr kumimoji="0" lang="en-US" smtClean="0"/>
              <a:t>Click to edit Master title style</a:t>
            </a:r>
            <a:endParaRPr kumimoji="0" lang="en-US"/>
          </a:p>
        </p:txBody>
      </p:sp>
      <p:sp>
        <p:nvSpPr>
          <p:cNvPr id="3" name="Vertical Text Placeholder 2"/>
          <p:cNvSpPr>
            <a:spLocks noGrp="1"/>
          </p:cNvSpPr>
          <p:nvPr>
            <p:ph type="body" orient="vert" idx="1"/>
          </p:nvPr>
        </p:nvSpPr>
        <p:spPr>
          <a:xfrm>
            <a:off x="304800" y="1554162"/>
            <a:ext cx="8686800" cy="4525963"/>
          </a:xfrm>
          <a:prstGeom prst="rect">
            <a:avLst/>
          </a:prstGeom>
        </p:spPr>
        <p:txBody>
          <a:bodyPr vert="eaVert"/>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a:xfrm>
            <a:off x="6477000" y="76200"/>
            <a:ext cx="2514600" cy="288925"/>
          </a:xfrm>
          <a:prstGeom prst="rect">
            <a:avLst/>
          </a:prstGeom>
        </p:spPr>
        <p:txBody>
          <a:bodyPr/>
          <a:lstStyle/>
          <a:p>
            <a:fld id="{B083D684-02A7-4FB8-B2D8-AD32841D5E04}" type="datetimeFigureOut">
              <a:rPr lang="en-US" smtClean="0"/>
              <a:pPr/>
              <a:t>3/29/2012</a:t>
            </a:fld>
            <a:endParaRPr lang="en-US"/>
          </a:p>
        </p:txBody>
      </p:sp>
      <p:sp>
        <p:nvSpPr>
          <p:cNvPr id="5" name="Footer Placeholder 4"/>
          <p:cNvSpPr>
            <a:spLocks noGrp="1"/>
          </p:cNvSpPr>
          <p:nvPr>
            <p:ph type="ftr" sz="quarter" idx="11"/>
          </p:nvPr>
        </p:nvSpPr>
        <p:spPr>
          <a:xfrm>
            <a:off x="3124200" y="76200"/>
            <a:ext cx="3352800" cy="288925"/>
          </a:xfrm>
          <a:prstGeom prst="rect">
            <a:avLst/>
          </a:prstGeom>
        </p:spPr>
        <p:txBody>
          <a:bodyPr/>
          <a:lstStyle/>
          <a:p>
            <a:endParaRPr lang="en-US"/>
          </a:p>
        </p:txBody>
      </p:sp>
      <p:sp>
        <p:nvSpPr>
          <p:cNvPr id="6" name="Slide Number Placeholder 5"/>
          <p:cNvSpPr>
            <a:spLocks noGrp="1"/>
          </p:cNvSpPr>
          <p:nvPr>
            <p:ph type="sldNum" sz="quarter" idx="12"/>
          </p:nvPr>
        </p:nvSpPr>
        <p:spPr>
          <a:xfrm>
            <a:off x="8229600" y="6477000"/>
            <a:ext cx="762000" cy="244475"/>
          </a:xfrm>
          <a:prstGeom prst="rect">
            <a:avLst/>
          </a:prstGeom>
        </p:spPr>
        <p:txBody>
          <a:bodyPr/>
          <a:lstStyle/>
          <a:p>
            <a:fld id="{C98EC0E8-C92B-4356-A8A6-3E632EE50EE2}" type="slidenum">
              <a:rPr lang="en-US" smtClean="0"/>
              <a:pPr/>
              <a:t>‹#›</a:t>
            </a:fld>
            <a:endParaRPr lang="en-US"/>
          </a:p>
        </p:txBody>
      </p:sp>
    </p:spTree>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showMasterSp="0"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858000" y="549276"/>
            <a:ext cx="1828800" cy="5851525"/>
          </a:xfrm>
          <a:prstGeom prst="rect">
            <a:avLst/>
          </a:prstGeom>
        </p:spPr>
        <p:txBody>
          <a:bodyPr vert="eaVert"/>
          <a:lstStyle/>
          <a:p>
            <a:r>
              <a:rPr kumimoji="0" lang="en-US" smtClean="0"/>
              <a:t>Click to edit Master title style</a:t>
            </a:r>
            <a:endParaRPr kumimoji="0" lang="en-US"/>
          </a:p>
        </p:txBody>
      </p:sp>
      <p:sp>
        <p:nvSpPr>
          <p:cNvPr id="3" name="Vertical Text Placeholder 2"/>
          <p:cNvSpPr>
            <a:spLocks noGrp="1"/>
          </p:cNvSpPr>
          <p:nvPr>
            <p:ph type="body" orient="vert" idx="1"/>
          </p:nvPr>
        </p:nvSpPr>
        <p:spPr>
          <a:xfrm>
            <a:off x="457200" y="549276"/>
            <a:ext cx="6248400" cy="5851525"/>
          </a:xfrm>
          <a:prstGeom prst="rect">
            <a:avLst/>
          </a:prstGeom>
        </p:spPr>
        <p:txBody>
          <a:bodyPr vert="eaVert"/>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a:xfrm>
            <a:off x="6477000" y="76200"/>
            <a:ext cx="2514600" cy="288925"/>
          </a:xfrm>
          <a:prstGeom prst="rect">
            <a:avLst/>
          </a:prstGeom>
        </p:spPr>
        <p:txBody>
          <a:bodyPr/>
          <a:lstStyle/>
          <a:p>
            <a:fld id="{B083D684-02A7-4FB8-B2D8-AD32841D5E04}" type="datetimeFigureOut">
              <a:rPr lang="en-US" smtClean="0"/>
              <a:pPr/>
              <a:t>3/29/2012</a:t>
            </a:fld>
            <a:endParaRPr lang="en-US"/>
          </a:p>
        </p:txBody>
      </p:sp>
      <p:sp>
        <p:nvSpPr>
          <p:cNvPr id="5" name="Footer Placeholder 4"/>
          <p:cNvSpPr>
            <a:spLocks noGrp="1"/>
          </p:cNvSpPr>
          <p:nvPr>
            <p:ph type="ftr" sz="quarter" idx="11"/>
          </p:nvPr>
        </p:nvSpPr>
        <p:spPr>
          <a:xfrm>
            <a:off x="3124200" y="76200"/>
            <a:ext cx="3352800" cy="288925"/>
          </a:xfrm>
          <a:prstGeom prst="rect">
            <a:avLst/>
          </a:prstGeom>
        </p:spPr>
        <p:txBody>
          <a:bodyPr/>
          <a:lstStyle/>
          <a:p>
            <a:endParaRPr lang="en-US"/>
          </a:p>
        </p:txBody>
      </p:sp>
      <p:sp>
        <p:nvSpPr>
          <p:cNvPr id="6" name="Slide Number Placeholder 5"/>
          <p:cNvSpPr>
            <a:spLocks noGrp="1"/>
          </p:cNvSpPr>
          <p:nvPr>
            <p:ph type="sldNum" sz="quarter" idx="12"/>
          </p:nvPr>
        </p:nvSpPr>
        <p:spPr>
          <a:xfrm>
            <a:off x="8229600" y="6477000"/>
            <a:ext cx="762000" cy="244475"/>
          </a:xfrm>
          <a:prstGeom prst="rect">
            <a:avLst/>
          </a:prstGeom>
        </p:spPr>
        <p:txBody>
          <a:bodyPr/>
          <a:lstStyle/>
          <a:p>
            <a:fld id="{C98EC0E8-C92B-4356-A8A6-3E632EE50EE2}" type="slidenum">
              <a:rPr lang="en-US" smtClean="0"/>
              <a:pPr/>
              <a:t>‹#›</a:t>
            </a:fld>
            <a:endParaRPr lang="en-US"/>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5" name="Date Placeholder 4"/>
          <p:cNvSpPr>
            <a:spLocks noGrp="1"/>
          </p:cNvSpPr>
          <p:nvPr>
            <p:ph type="dt" sz="half" idx="10"/>
          </p:nvPr>
        </p:nvSpPr>
        <p:spPr/>
        <p:txBody>
          <a:bodyPr/>
          <a:lstStyle/>
          <a:p>
            <a:fld id="{0079FFB4-0ECA-4D51-9559-5543E2CFE5A0}" type="datetimeFigureOut">
              <a:rPr lang="en-US" smtClean="0"/>
              <a:pPr/>
              <a:t>3/29/2012</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BA530C23-F285-4916-B172-7A6B56231849}" type="slidenum">
              <a:rPr lang="en-US" smtClean="0"/>
              <a:pPr/>
              <a:t>‹#›</a:t>
            </a:fld>
            <a:endParaRPr lang="en-US"/>
          </a:p>
        </p:txBody>
      </p:sp>
      <p:sp>
        <p:nvSpPr>
          <p:cNvPr id="9" name="Content Placeholder 8"/>
          <p:cNvSpPr>
            <a:spLocks noGrp="1"/>
          </p:cNvSpPr>
          <p:nvPr>
            <p:ph sz="quarter" idx="13"/>
          </p:nvPr>
        </p:nvSpPr>
        <p:spPr>
          <a:xfrm>
            <a:off x="676655" y="2679192"/>
            <a:ext cx="3822192" cy="344728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11" name="Content Placeholder 10"/>
          <p:cNvSpPr>
            <a:spLocks noGrp="1"/>
          </p:cNvSpPr>
          <p:nvPr>
            <p:ph sz="quarter" idx="14"/>
          </p:nvPr>
        </p:nvSpPr>
        <p:spPr>
          <a:xfrm>
            <a:off x="4645152" y="2679192"/>
            <a:ext cx="3822192" cy="344728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cSld>
  <p:clrMapOvr>
    <a:masterClrMapping/>
  </p:clrMapOvr>
  <p:timing>
    <p:tnLst>
      <p:par>
        <p:cTn id="1" dur="indefinite" restart="never" nodeType="tmRoot"/>
      </p:par>
    </p:tnLst>
  </p:timing>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676656" y="2678114"/>
            <a:ext cx="3822192" cy="639762"/>
          </a:xfrm>
        </p:spPr>
        <p:txBody>
          <a:bodyPr anchor="ctr"/>
          <a:lstStyle>
            <a:lvl1pPr marL="0" indent="0" algn="ctr">
              <a:buNone/>
              <a:defRPr sz="2400" b="0">
                <a:solidFill>
                  <a:schemeClr val="tx2"/>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677332" y="3429000"/>
            <a:ext cx="3820055" cy="2697163"/>
          </a:xfrm>
        </p:spPr>
        <p:txBody>
          <a:bodyPr/>
          <a:lstStyle>
            <a:lvl1pPr>
              <a:defRPr sz="2000"/>
            </a:lvl1pPr>
            <a:lvl2pPr>
              <a:defRPr sz="1800"/>
            </a:lvl2pPr>
            <a:lvl3pPr>
              <a:defRPr sz="1600"/>
            </a:lvl3pPr>
            <a:lvl4pPr>
              <a:defRPr sz="1400"/>
            </a:lvl4pPr>
            <a:lvl5pPr>
              <a:defRPr sz="14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Text Placeholder 4"/>
          <p:cNvSpPr>
            <a:spLocks noGrp="1"/>
          </p:cNvSpPr>
          <p:nvPr>
            <p:ph type="body" sz="quarter" idx="3"/>
          </p:nvPr>
        </p:nvSpPr>
        <p:spPr>
          <a:xfrm>
            <a:off x="4648200" y="2678113"/>
            <a:ext cx="3822192" cy="639762"/>
          </a:xfrm>
        </p:spPr>
        <p:txBody>
          <a:bodyPr anchor="ctr"/>
          <a:lstStyle>
            <a:lvl1pPr marL="0" indent="0" algn="ctr">
              <a:buNone/>
              <a:defRPr sz="2400" b="0" i="0">
                <a:solidFill>
                  <a:schemeClr val="tx2"/>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3429000"/>
            <a:ext cx="3822192" cy="2697163"/>
          </a:xfrm>
        </p:spPr>
        <p:txBody>
          <a:bodyPr/>
          <a:lstStyle>
            <a:lvl1pPr>
              <a:defRPr sz="2000"/>
            </a:lvl1pPr>
            <a:lvl2pPr>
              <a:defRPr sz="1800"/>
            </a:lvl2pPr>
            <a:lvl3pPr>
              <a:defRPr sz="1600"/>
            </a:lvl3pPr>
            <a:lvl4pPr>
              <a:defRPr sz="1400"/>
            </a:lvl4pPr>
            <a:lvl5pPr>
              <a:defRPr sz="14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7" name="Date Placeholder 6"/>
          <p:cNvSpPr>
            <a:spLocks noGrp="1"/>
          </p:cNvSpPr>
          <p:nvPr>
            <p:ph type="dt" sz="half" idx="10"/>
          </p:nvPr>
        </p:nvSpPr>
        <p:spPr/>
        <p:txBody>
          <a:bodyPr/>
          <a:lstStyle/>
          <a:p>
            <a:fld id="{0079FFB4-0ECA-4D51-9559-5543E2CFE5A0}" type="datetimeFigureOut">
              <a:rPr lang="en-US" smtClean="0"/>
              <a:pPr/>
              <a:t>3/29/2012</a:t>
            </a:fld>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BA530C23-F285-4916-B172-7A6B56231849}" type="slidenum">
              <a:rPr lang="en-US" smtClean="0"/>
              <a:pPr/>
              <a:t>‹#›</a:t>
            </a:fld>
            <a:endParaRPr lang="en-US"/>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Date Placeholder 2"/>
          <p:cNvSpPr>
            <a:spLocks noGrp="1"/>
          </p:cNvSpPr>
          <p:nvPr>
            <p:ph type="dt" sz="half" idx="10"/>
          </p:nvPr>
        </p:nvSpPr>
        <p:spPr/>
        <p:txBody>
          <a:bodyPr/>
          <a:lstStyle/>
          <a:p>
            <a:fld id="{0079FFB4-0ECA-4D51-9559-5543E2CFE5A0}" type="datetimeFigureOut">
              <a:rPr lang="en-US" smtClean="0"/>
              <a:pPr/>
              <a:t>3/29/2012</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BA530C23-F285-4916-B172-7A6B56231849}" type="slidenum">
              <a:rPr lang="en-US" smtClean="0"/>
              <a:pPr/>
              <a:t>‹#›</a:t>
            </a:fld>
            <a:endParaRPr lang="en-US"/>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12" name="Rounded Rectangle 11"/>
          <p:cNvSpPr/>
          <p:nvPr/>
        </p:nvSpPr>
        <p:spPr>
          <a:xfrm>
            <a:off x="228600" y="228600"/>
            <a:ext cx="8695944" cy="1426464"/>
          </a:xfrm>
          <a:prstGeom prst="roundRect">
            <a:avLst>
              <a:gd name="adj" fmla="val 7136"/>
            </a:avLst>
          </a:prstGeom>
          <a:gradFill>
            <a:gsLst>
              <a:gs pos="0">
                <a:schemeClr val="accent1">
                  <a:lumMod val="75000"/>
                </a:schemeClr>
              </a:gs>
              <a:gs pos="90000">
                <a:schemeClr val="accent1">
                  <a:lumMod val="60000"/>
                  <a:lumOff val="4000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 name="Group 5"/>
          <p:cNvGrpSpPr>
            <a:grpSpLocks noChangeAspect="1"/>
          </p:cNvGrpSpPr>
          <p:nvPr/>
        </p:nvGrpSpPr>
        <p:grpSpPr bwMode="hidden">
          <a:xfrm>
            <a:off x="211665" y="714191"/>
            <a:ext cx="8723376" cy="1329874"/>
            <a:chOff x="-3905251" y="4294188"/>
            <a:chExt cx="13027839" cy="1892300"/>
          </a:xfrm>
        </p:grpSpPr>
        <p:sp>
          <p:nvSpPr>
            <p:cNvPr id="7" name="Freeform 14"/>
            <p:cNvSpPr>
              <a:spLocks/>
            </p:cNvSpPr>
            <p:nvPr/>
          </p:nvSpPr>
          <p:spPr bwMode="hidden">
            <a:xfrm>
              <a:off x="4810125" y="4500563"/>
              <a:ext cx="4295775" cy="1016000"/>
            </a:xfrm>
            <a:custGeom>
              <a:avLst/>
              <a:gdLst/>
              <a:ahLst/>
              <a:cxnLst>
                <a:cxn ang="0">
                  <a:pos x="2700" y="0"/>
                </a:cxn>
                <a:cxn ang="0">
                  <a:pos x="2700" y="0"/>
                </a:cxn>
                <a:cxn ang="0">
                  <a:pos x="2586" y="18"/>
                </a:cxn>
                <a:cxn ang="0">
                  <a:pos x="2470" y="38"/>
                </a:cxn>
                <a:cxn ang="0">
                  <a:pos x="2352" y="60"/>
                </a:cxn>
                <a:cxn ang="0">
                  <a:pos x="2230" y="82"/>
                </a:cxn>
                <a:cxn ang="0">
                  <a:pos x="2106" y="108"/>
                </a:cxn>
                <a:cxn ang="0">
                  <a:pos x="1978" y="134"/>
                </a:cxn>
                <a:cxn ang="0">
                  <a:pos x="1848" y="164"/>
                </a:cxn>
                <a:cxn ang="0">
                  <a:pos x="1714" y="194"/>
                </a:cxn>
                <a:cxn ang="0">
                  <a:pos x="1714" y="194"/>
                </a:cxn>
                <a:cxn ang="0">
                  <a:pos x="1472" y="252"/>
                </a:cxn>
                <a:cxn ang="0">
                  <a:pos x="1236" y="304"/>
                </a:cxn>
                <a:cxn ang="0">
                  <a:pos x="1010" y="352"/>
                </a:cxn>
                <a:cxn ang="0">
                  <a:pos x="792" y="398"/>
                </a:cxn>
                <a:cxn ang="0">
                  <a:pos x="584" y="438"/>
                </a:cxn>
                <a:cxn ang="0">
                  <a:pos x="382" y="474"/>
                </a:cxn>
                <a:cxn ang="0">
                  <a:pos x="188" y="508"/>
                </a:cxn>
                <a:cxn ang="0">
                  <a:pos x="0" y="538"/>
                </a:cxn>
                <a:cxn ang="0">
                  <a:pos x="0" y="538"/>
                </a:cxn>
                <a:cxn ang="0">
                  <a:pos x="130" y="556"/>
                </a:cxn>
                <a:cxn ang="0">
                  <a:pos x="254" y="572"/>
                </a:cxn>
                <a:cxn ang="0">
                  <a:pos x="374" y="586"/>
                </a:cxn>
                <a:cxn ang="0">
                  <a:pos x="492" y="598"/>
                </a:cxn>
                <a:cxn ang="0">
                  <a:pos x="606" y="610"/>
                </a:cxn>
                <a:cxn ang="0">
                  <a:pos x="716" y="618"/>
                </a:cxn>
                <a:cxn ang="0">
                  <a:pos x="822" y="626"/>
                </a:cxn>
                <a:cxn ang="0">
                  <a:pos x="926" y="632"/>
                </a:cxn>
                <a:cxn ang="0">
                  <a:pos x="1028" y="636"/>
                </a:cxn>
                <a:cxn ang="0">
                  <a:pos x="1126" y="638"/>
                </a:cxn>
                <a:cxn ang="0">
                  <a:pos x="1220" y="640"/>
                </a:cxn>
                <a:cxn ang="0">
                  <a:pos x="1312" y="640"/>
                </a:cxn>
                <a:cxn ang="0">
                  <a:pos x="1402" y="638"/>
                </a:cxn>
                <a:cxn ang="0">
                  <a:pos x="1490" y="636"/>
                </a:cxn>
                <a:cxn ang="0">
                  <a:pos x="1574" y="632"/>
                </a:cxn>
                <a:cxn ang="0">
                  <a:pos x="1656" y="626"/>
                </a:cxn>
                <a:cxn ang="0">
                  <a:pos x="1734" y="620"/>
                </a:cxn>
                <a:cxn ang="0">
                  <a:pos x="1812" y="612"/>
                </a:cxn>
                <a:cxn ang="0">
                  <a:pos x="1886" y="602"/>
                </a:cxn>
                <a:cxn ang="0">
                  <a:pos x="1960" y="592"/>
                </a:cxn>
                <a:cxn ang="0">
                  <a:pos x="2030" y="580"/>
                </a:cxn>
                <a:cxn ang="0">
                  <a:pos x="2100" y="568"/>
                </a:cxn>
                <a:cxn ang="0">
                  <a:pos x="2166" y="554"/>
                </a:cxn>
                <a:cxn ang="0">
                  <a:pos x="2232" y="540"/>
                </a:cxn>
                <a:cxn ang="0">
                  <a:pos x="2296" y="524"/>
                </a:cxn>
                <a:cxn ang="0">
                  <a:pos x="2358" y="508"/>
                </a:cxn>
                <a:cxn ang="0">
                  <a:pos x="2418" y="490"/>
                </a:cxn>
                <a:cxn ang="0">
                  <a:pos x="2478" y="472"/>
                </a:cxn>
                <a:cxn ang="0">
                  <a:pos x="2592" y="432"/>
                </a:cxn>
                <a:cxn ang="0">
                  <a:pos x="2702" y="390"/>
                </a:cxn>
                <a:cxn ang="0">
                  <a:pos x="2702" y="390"/>
                </a:cxn>
                <a:cxn ang="0">
                  <a:pos x="2706" y="388"/>
                </a:cxn>
                <a:cxn ang="0">
                  <a:pos x="2706" y="388"/>
                </a:cxn>
                <a:cxn ang="0">
                  <a:pos x="2706" y="0"/>
                </a:cxn>
                <a:cxn ang="0">
                  <a:pos x="2706" y="0"/>
                </a:cxn>
                <a:cxn ang="0">
                  <a:pos x="2700" y="0"/>
                </a:cxn>
                <a:cxn ang="0">
                  <a:pos x="2700" y="0"/>
                </a:cxn>
              </a:cxnLst>
              <a:rect l="0" t="0" r="r" b="b"/>
              <a:pathLst>
                <a:path w="2706" h="640">
                  <a:moveTo>
                    <a:pt x="2700" y="0"/>
                  </a:moveTo>
                  <a:lnTo>
                    <a:pt x="2700" y="0"/>
                  </a:lnTo>
                  <a:lnTo>
                    <a:pt x="2586" y="18"/>
                  </a:lnTo>
                  <a:lnTo>
                    <a:pt x="2470" y="38"/>
                  </a:lnTo>
                  <a:lnTo>
                    <a:pt x="2352" y="60"/>
                  </a:lnTo>
                  <a:lnTo>
                    <a:pt x="2230" y="82"/>
                  </a:lnTo>
                  <a:lnTo>
                    <a:pt x="2106" y="108"/>
                  </a:lnTo>
                  <a:lnTo>
                    <a:pt x="1978" y="134"/>
                  </a:lnTo>
                  <a:lnTo>
                    <a:pt x="1848" y="164"/>
                  </a:lnTo>
                  <a:lnTo>
                    <a:pt x="1714" y="194"/>
                  </a:lnTo>
                  <a:lnTo>
                    <a:pt x="1714" y="194"/>
                  </a:lnTo>
                  <a:lnTo>
                    <a:pt x="1472" y="252"/>
                  </a:lnTo>
                  <a:lnTo>
                    <a:pt x="1236" y="304"/>
                  </a:lnTo>
                  <a:lnTo>
                    <a:pt x="1010" y="352"/>
                  </a:lnTo>
                  <a:lnTo>
                    <a:pt x="792" y="398"/>
                  </a:lnTo>
                  <a:lnTo>
                    <a:pt x="584" y="438"/>
                  </a:lnTo>
                  <a:lnTo>
                    <a:pt x="382" y="474"/>
                  </a:lnTo>
                  <a:lnTo>
                    <a:pt x="188" y="508"/>
                  </a:lnTo>
                  <a:lnTo>
                    <a:pt x="0" y="538"/>
                  </a:lnTo>
                  <a:lnTo>
                    <a:pt x="0" y="538"/>
                  </a:lnTo>
                  <a:lnTo>
                    <a:pt x="130" y="556"/>
                  </a:lnTo>
                  <a:lnTo>
                    <a:pt x="254" y="572"/>
                  </a:lnTo>
                  <a:lnTo>
                    <a:pt x="374" y="586"/>
                  </a:lnTo>
                  <a:lnTo>
                    <a:pt x="492" y="598"/>
                  </a:lnTo>
                  <a:lnTo>
                    <a:pt x="606" y="610"/>
                  </a:lnTo>
                  <a:lnTo>
                    <a:pt x="716" y="618"/>
                  </a:lnTo>
                  <a:lnTo>
                    <a:pt x="822" y="626"/>
                  </a:lnTo>
                  <a:lnTo>
                    <a:pt x="926" y="632"/>
                  </a:lnTo>
                  <a:lnTo>
                    <a:pt x="1028" y="636"/>
                  </a:lnTo>
                  <a:lnTo>
                    <a:pt x="1126" y="638"/>
                  </a:lnTo>
                  <a:lnTo>
                    <a:pt x="1220" y="640"/>
                  </a:lnTo>
                  <a:lnTo>
                    <a:pt x="1312" y="640"/>
                  </a:lnTo>
                  <a:lnTo>
                    <a:pt x="1402" y="638"/>
                  </a:lnTo>
                  <a:lnTo>
                    <a:pt x="1490" y="636"/>
                  </a:lnTo>
                  <a:lnTo>
                    <a:pt x="1574" y="632"/>
                  </a:lnTo>
                  <a:lnTo>
                    <a:pt x="1656" y="626"/>
                  </a:lnTo>
                  <a:lnTo>
                    <a:pt x="1734" y="620"/>
                  </a:lnTo>
                  <a:lnTo>
                    <a:pt x="1812" y="612"/>
                  </a:lnTo>
                  <a:lnTo>
                    <a:pt x="1886" y="602"/>
                  </a:lnTo>
                  <a:lnTo>
                    <a:pt x="1960" y="592"/>
                  </a:lnTo>
                  <a:lnTo>
                    <a:pt x="2030" y="580"/>
                  </a:lnTo>
                  <a:lnTo>
                    <a:pt x="2100" y="568"/>
                  </a:lnTo>
                  <a:lnTo>
                    <a:pt x="2166" y="554"/>
                  </a:lnTo>
                  <a:lnTo>
                    <a:pt x="2232" y="540"/>
                  </a:lnTo>
                  <a:lnTo>
                    <a:pt x="2296" y="524"/>
                  </a:lnTo>
                  <a:lnTo>
                    <a:pt x="2358" y="508"/>
                  </a:lnTo>
                  <a:lnTo>
                    <a:pt x="2418" y="490"/>
                  </a:lnTo>
                  <a:lnTo>
                    <a:pt x="2478" y="472"/>
                  </a:lnTo>
                  <a:lnTo>
                    <a:pt x="2592" y="432"/>
                  </a:lnTo>
                  <a:lnTo>
                    <a:pt x="2702" y="390"/>
                  </a:lnTo>
                  <a:lnTo>
                    <a:pt x="2702" y="390"/>
                  </a:lnTo>
                  <a:lnTo>
                    <a:pt x="2706" y="388"/>
                  </a:lnTo>
                  <a:lnTo>
                    <a:pt x="2706" y="388"/>
                  </a:lnTo>
                  <a:lnTo>
                    <a:pt x="2706" y="0"/>
                  </a:lnTo>
                  <a:lnTo>
                    <a:pt x="2706" y="0"/>
                  </a:lnTo>
                  <a:lnTo>
                    <a:pt x="2700" y="0"/>
                  </a:lnTo>
                  <a:lnTo>
                    <a:pt x="2700" y="0"/>
                  </a:lnTo>
                  <a:close/>
                </a:path>
              </a:pathLst>
            </a:custGeom>
            <a:solidFill>
              <a:schemeClr val="bg2">
                <a:alpha val="29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 name="Freeform 18"/>
            <p:cNvSpPr>
              <a:spLocks/>
            </p:cNvSpPr>
            <p:nvPr/>
          </p:nvSpPr>
          <p:spPr bwMode="hidden">
            <a:xfrm>
              <a:off x="-309563" y="4318000"/>
              <a:ext cx="8280401" cy="1209675"/>
            </a:xfrm>
            <a:custGeom>
              <a:avLst/>
              <a:gdLst/>
              <a:ahLst/>
              <a:cxnLst>
                <a:cxn ang="0">
                  <a:pos x="5216" y="714"/>
                </a:cxn>
                <a:cxn ang="0">
                  <a:pos x="4984" y="686"/>
                </a:cxn>
                <a:cxn ang="0">
                  <a:pos x="4478" y="610"/>
                </a:cxn>
                <a:cxn ang="0">
                  <a:pos x="3914" y="508"/>
                </a:cxn>
                <a:cxn ang="0">
                  <a:pos x="3286" y="374"/>
                </a:cxn>
                <a:cxn ang="0">
                  <a:pos x="2946" y="296"/>
                </a:cxn>
                <a:cxn ang="0">
                  <a:pos x="2682" y="236"/>
                </a:cxn>
                <a:cxn ang="0">
                  <a:pos x="2430" y="184"/>
                </a:cxn>
                <a:cxn ang="0">
                  <a:pos x="2190" y="140"/>
                </a:cxn>
                <a:cxn ang="0">
                  <a:pos x="1960" y="102"/>
                </a:cxn>
                <a:cxn ang="0">
                  <a:pos x="1740" y="72"/>
                </a:cxn>
                <a:cxn ang="0">
                  <a:pos x="1334" y="28"/>
                </a:cxn>
                <a:cxn ang="0">
                  <a:pos x="970" y="4"/>
                </a:cxn>
                <a:cxn ang="0">
                  <a:pos x="644" y="0"/>
                </a:cxn>
                <a:cxn ang="0">
                  <a:pos x="358" y="10"/>
                </a:cxn>
                <a:cxn ang="0">
                  <a:pos x="110" y="32"/>
                </a:cxn>
                <a:cxn ang="0">
                  <a:pos x="0" y="48"/>
                </a:cxn>
                <a:cxn ang="0">
                  <a:pos x="314" y="86"/>
                </a:cxn>
                <a:cxn ang="0">
                  <a:pos x="652" y="140"/>
                </a:cxn>
                <a:cxn ang="0">
                  <a:pos x="1014" y="210"/>
                </a:cxn>
                <a:cxn ang="0">
                  <a:pos x="1402" y="296"/>
                </a:cxn>
                <a:cxn ang="0">
                  <a:pos x="1756" y="378"/>
                </a:cxn>
                <a:cxn ang="0">
                  <a:pos x="2408" y="516"/>
                </a:cxn>
                <a:cxn ang="0">
                  <a:pos x="2708" y="572"/>
                </a:cxn>
                <a:cxn ang="0">
                  <a:pos x="2992" y="620"/>
                </a:cxn>
                <a:cxn ang="0">
                  <a:pos x="3260" y="662"/>
                </a:cxn>
                <a:cxn ang="0">
                  <a:pos x="3512" y="694"/>
                </a:cxn>
                <a:cxn ang="0">
                  <a:pos x="3750" y="722"/>
                </a:cxn>
                <a:cxn ang="0">
                  <a:pos x="3974" y="740"/>
                </a:cxn>
                <a:cxn ang="0">
                  <a:pos x="4184" y="754"/>
                </a:cxn>
                <a:cxn ang="0">
                  <a:pos x="4384" y="762"/>
                </a:cxn>
                <a:cxn ang="0">
                  <a:pos x="4570" y="762"/>
                </a:cxn>
                <a:cxn ang="0">
                  <a:pos x="4746" y="758"/>
                </a:cxn>
                <a:cxn ang="0">
                  <a:pos x="4912" y="748"/>
                </a:cxn>
                <a:cxn ang="0">
                  <a:pos x="5068" y="732"/>
                </a:cxn>
                <a:cxn ang="0">
                  <a:pos x="5216" y="714"/>
                </a:cxn>
              </a:cxnLst>
              <a:rect l="0" t="0" r="r" b="b"/>
              <a:pathLst>
                <a:path w="5216" h="762">
                  <a:moveTo>
                    <a:pt x="5216" y="714"/>
                  </a:moveTo>
                  <a:lnTo>
                    <a:pt x="5216" y="714"/>
                  </a:lnTo>
                  <a:lnTo>
                    <a:pt x="5102" y="700"/>
                  </a:lnTo>
                  <a:lnTo>
                    <a:pt x="4984" y="686"/>
                  </a:lnTo>
                  <a:lnTo>
                    <a:pt x="4738" y="652"/>
                  </a:lnTo>
                  <a:lnTo>
                    <a:pt x="4478" y="610"/>
                  </a:lnTo>
                  <a:lnTo>
                    <a:pt x="4204" y="564"/>
                  </a:lnTo>
                  <a:lnTo>
                    <a:pt x="3914" y="508"/>
                  </a:lnTo>
                  <a:lnTo>
                    <a:pt x="3608" y="446"/>
                  </a:lnTo>
                  <a:lnTo>
                    <a:pt x="3286" y="374"/>
                  </a:lnTo>
                  <a:lnTo>
                    <a:pt x="2946" y="296"/>
                  </a:lnTo>
                  <a:lnTo>
                    <a:pt x="2946" y="296"/>
                  </a:lnTo>
                  <a:lnTo>
                    <a:pt x="2812" y="266"/>
                  </a:lnTo>
                  <a:lnTo>
                    <a:pt x="2682" y="236"/>
                  </a:lnTo>
                  <a:lnTo>
                    <a:pt x="2556" y="210"/>
                  </a:lnTo>
                  <a:lnTo>
                    <a:pt x="2430" y="184"/>
                  </a:lnTo>
                  <a:lnTo>
                    <a:pt x="2308" y="162"/>
                  </a:lnTo>
                  <a:lnTo>
                    <a:pt x="2190" y="140"/>
                  </a:lnTo>
                  <a:lnTo>
                    <a:pt x="2074" y="120"/>
                  </a:lnTo>
                  <a:lnTo>
                    <a:pt x="1960" y="102"/>
                  </a:lnTo>
                  <a:lnTo>
                    <a:pt x="1850" y="86"/>
                  </a:lnTo>
                  <a:lnTo>
                    <a:pt x="1740" y="72"/>
                  </a:lnTo>
                  <a:lnTo>
                    <a:pt x="1532" y="46"/>
                  </a:lnTo>
                  <a:lnTo>
                    <a:pt x="1334" y="28"/>
                  </a:lnTo>
                  <a:lnTo>
                    <a:pt x="1148" y="14"/>
                  </a:lnTo>
                  <a:lnTo>
                    <a:pt x="970" y="4"/>
                  </a:lnTo>
                  <a:lnTo>
                    <a:pt x="802" y="0"/>
                  </a:lnTo>
                  <a:lnTo>
                    <a:pt x="644" y="0"/>
                  </a:lnTo>
                  <a:lnTo>
                    <a:pt x="496" y="4"/>
                  </a:lnTo>
                  <a:lnTo>
                    <a:pt x="358" y="10"/>
                  </a:lnTo>
                  <a:lnTo>
                    <a:pt x="230" y="20"/>
                  </a:lnTo>
                  <a:lnTo>
                    <a:pt x="110" y="32"/>
                  </a:lnTo>
                  <a:lnTo>
                    <a:pt x="0" y="48"/>
                  </a:lnTo>
                  <a:lnTo>
                    <a:pt x="0" y="48"/>
                  </a:lnTo>
                  <a:lnTo>
                    <a:pt x="154" y="66"/>
                  </a:lnTo>
                  <a:lnTo>
                    <a:pt x="314" y="86"/>
                  </a:lnTo>
                  <a:lnTo>
                    <a:pt x="480" y="112"/>
                  </a:lnTo>
                  <a:lnTo>
                    <a:pt x="652" y="140"/>
                  </a:lnTo>
                  <a:lnTo>
                    <a:pt x="830" y="174"/>
                  </a:lnTo>
                  <a:lnTo>
                    <a:pt x="1014" y="210"/>
                  </a:lnTo>
                  <a:lnTo>
                    <a:pt x="1206" y="250"/>
                  </a:lnTo>
                  <a:lnTo>
                    <a:pt x="1402" y="296"/>
                  </a:lnTo>
                  <a:lnTo>
                    <a:pt x="1402" y="296"/>
                  </a:lnTo>
                  <a:lnTo>
                    <a:pt x="1756" y="378"/>
                  </a:lnTo>
                  <a:lnTo>
                    <a:pt x="2092" y="450"/>
                  </a:lnTo>
                  <a:lnTo>
                    <a:pt x="2408" y="516"/>
                  </a:lnTo>
                  <a:lnTo>
                    <a:pt x="2562" y="544"/>
                  </a:lnTo>
                  <a:lnTo>
                    <a:pt x="2708" y="572"/>
                  </a:lnTo>
                  <a:lnTo>
                    <a:pt x="2852" y="598"/>
                  </a:lnTo>
                  <a:lnTo>
                    <a:pt x="2992" y="620"/>
                  </a:lnTo>
                  <a:lnTo>
                    <a:pt x="3128" y="642"/>
                  </a:lnTo>
                  <a:lnTo>
                    <a:pt x="3260" y="662"/>
                  </a:lnTo>
                  <a:lnTo>
                    <a:pt x="3388" y="678"/>
                  </a:lnTo>
                  <a:lnTo>
                    <a:pt x="3512" y="694"/>
                  </a:lnTo>
                  <a:lnTo>
                    <a:pt x="3632" y="708"/>
                  </a:lnTo>
                  <a:lnTo>
                    <a:pt x="3750" y="722"/>
                  </a:lnTo>
                  <a:lnTo>
                    <a:pt x="3864" y="732"/>
                  </a:lnTo>
                  <a:lnTo>
                    <a:pt x="3974" y="740"/>
                  </a:lnTo>
                  <a:lnTo>
                    <a:pt x="4080" y="748"/>
                  </a:lnTo>
                  <a:lnTo>
                    <a:pt x="4184" y="754"/>
                  </a:lnTo>
                  <a:lnTo>
                    <a:pt x="4286" y="758"/>
                  </a:lnTo>
                  <a:lnTo>
                    <a:pt x="4384" y="762"/>
                  </a:lnTo>
                  <a:lnTo>
                    <a:pt x="4478" y="762"/>
                  </a:lnTo>
                  <a:lnTo>
                    <a:pt x="4570" y="762"/>
                  </a:lnTo>
                  <a:lnTo>
                    <a:pt x="4660" y="760"/>
                  </a:lnTo>
                  <a:lnTo>
                    <a:pt x="4746" y="758"/>
                  </a:lnTo>
                  <a:lnTo>
                    <a:pt x="4830" y="754"/>
                  </a:lnTo>
                  <a:lnTo>
                    <a:pt x="4912" y="748"/>
                  </a:lnTo>
                  <a:lnTo>
                    <a:pt x="4992" y="740"/>
                  </a:lnTo>
                  <a:lnTo>
                    <a:pt x="5068" y="732"/>
                  </a:lnTo>
                  <a:lnTo>
                    <a:pt x="5144" y="724"/>
                  </a:lnTo>
                  <a:lnTo>
                    <a:pt x="5216" y="714"/>
                  </a:lnTo>
                  <a:lnTo>
                    <a:pt x="5216" y="714"/>
                  </a:lnTo>
                  <a:close/>
                </a:path>
              </a:pathLst>
            </a:custGeom>
            <a:solidFill>
              <a:schemeClr val="bg2">
                <a:alpha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 name="Freeform 22"/>
            <p:cNvSpPr>
              <a:spLocks/>
            </p:cNvSpPr>
            <p:nvPr/>
          </p:nvSpPr>
          <p:spPr bwMode="hidden">
            <a:xfrm>
              <a:off x="3175" y="4335463"/>
              <a:ext cx="8166100" cy="1101725"/>
            </a:xfrm>
            <a:custGeom>
              <a:avLst/>
              <a:gdLst/>
              <a:ahLst/>
              <a:cxnLst>
                <a:cxn ang="0">
                  <a:pos x="0" y="70"/>
                </a:cxn>
                <a:cxn ang="0">
                  <a:pos x="0" y="70"/>
                </a:cxn>
                <a:cxn ang="0">
                  <a:pos x="18" y="66"/>
                </a:cxn>
                <a:cxn ang="0">
                  <a:pos x="72" y="56"/>
                </a:cxn>
                <a:cxn ang="0">
                  <a:pos x="164" y="42"/>
                </a:cxn>
                <a:cxn ang="0">
                  <a:pos x="224" y="34"/>
                </a:cxn>
                <a:cxn ang="0">
                  <a:pos x="294" y="26"/>
                </a:cxn>
                <a:cxn ang="0">
                  <a:pos x="372" y="20"/>
                </a:cxn>
                <a:cxn ang="0">
                  <a:pos x="462" y="14"/>
                </a:cxn>
                <a:cxn ang="0">
                  <a:pos x="560" y="8"/>
                </a:cxn>
                <a:cxn ang="0">
                  <a:pos x="670" y="4"/>
                </a:cxn>
                <a:cxn ang="0">
                  <a:pos x="790" y="2"/>
                </a:cxn>
                <a:cxn ang="0">
                  <a:pos x="920" y="0"/>
                </a:cxn>
                <a:cxn ang="0">
                  <a:pos x="1060" y="2"/>
                </a:cxn>
                <a:cxn ang="0">
                  <a:pos x="1210" y="6"/>
                </a:cxn>
                <a:cxn ang="0">
                  <a:pos x="1372" y="14"/>
                </a:cxn>
                <a:cxn ang="0">
                  <a:pos x="1544" y="24"/>
                </a:cxn>
                <a:cxn ang="0">
                  <a:pos x="1726" y="40"/>
                </a:cxn>
                <a:cxn ang="0">
                  <a:pos x="1920" y="58"/>
                </a:cxn>
                <a:cxn ang="0">
                  <a:pos x="2126" y="80"/>
                </a:cxn>
                <a:cxn ang="0">
                  <a:pos x="2342" y="106"/>
                </a:cxn>
                <a:cxn ang="0">
                  <a:pos x="2570" y="138"/>
                </a:cxn>
                <a:cxn ang="0">
                  <a:pos x="2808" y="174"/>
                </a:cxn>
                <a:cxn ang="0">
                  <a:pos x="3058" y="216"/>
                </a:cxn>
                <a:cxn ang="0">
                  <a:pos x="3320" y="266"/>
                </a:cxn>
                <a:cxn ang="0">
                  <a:pos x="3594" y="320"/>
                </a:cxn>
                <a:cxn ang="0">
                  <a:pos x="3880" y="380"/>
                </a:cxn>
                <a:cxn ang="0">
                  <a:pos x="4178" y="448"/>
                </a:cxn>
                <a:cxn ang="0">
                  <a:pos x="4488" y="522"/>
                </a:cxn>
                <a:cxn ang="0">
                  <a:pos x="4810" y="604"/>
                </a:cxn>
                <a:cxn ang="0">
                  <a:pos x="5144" y="694"/>
                </a:cxn>
              </a:cxnLst>
              <a:rect l="0" t="0" r="r" b="b"/>
              <a:pathLst>
                <a:path w="5144" h="694">
                  <a:moveTo>
                    <a:pt x="0" y="70"/>
                  </a:moveTo>
                  <a:lnTo>
                    <a:pt x="0" y="70"/>
                  </a:lnTo>
                  <a:lnTo>
                    <a:pt x="18" y="66"/>
                  </a:lnTo>
                  <a:lnTo>
                    <a:pt x="72" y="56"/>
                  </a:lnTo>
                  <a:lnTo>
                    <a:pt x="164" y="42"/>
                  </a:lnTo>
                  <a:lnTo>
                    <a:pt x="224" y="34"/>
                  </a:lnTo>
                  <a:lnTo>
                    <a:pt x="294" y="26"/>
                  </a:lnTo>
                  <a:lnTo>
                    <a:pt x="372" y="20"/>
                  </a:lnTo>
                  <a:lnTo>
                    <a:pt x="462" y="14"/>
                  </a:lnTo>
                  <a:lnTo>
                    <a:pt x="560" y="8"/>
                  </a:lnTo>
                  <a:lnTo>
                    <a:pt x="670" y="4"/>
                  </a:lnTo>
                  <a:lnTo>
                    <a:pt x="790" y="2"/>
                  </a:lnTo>
                  <a:lnTo>
                    <a:pt x="920" y="0"/>
                  </a:lnTo>
                  <a:lnTo>
                    <a:pt x="1060" y="2"/>
                  </a:lnTo>
                  <a:lnTo>
                    <a:pt x="1210" y="6"/>
                  </a:lnTo>
                  <a:lnTo>
                    <a:pt x="1372" y="14"/>
                  </a:lnTo>
                  <a:lnTo>
                    <a:pt x="1544" y="24"/>
                  </a:lnTo>
                  <a:lnTo>
                    <a:pt x="1726" y="40"/>
                  </a:lnTo>
                  <a:lnTo>
                    <a:pt x="1920" y="58"/>
                  </a:lnTo>
                  <a:lnTo>
                    <a:pt x="2126" y="80"/>
                  </a:lnTo>
                  <a:lnTo>
                    <a:pt x="2342" y="106"/>
                  </a:lnTo>
                  <a:lnTo>
                    <a:pt x="2570" y="138"/>
                  </a:lnTo>
                  <a:lnTo>
                    <a:pt x="2808" y="174"/>
                  </a:lnTo>
                  <a:lnTo>
                    <a:pt x="3058" y="216"/>
                  </a:lnTo>
                  <a:lnTo>
                    <a:pt x="3320" y="266"/>
                  </a:lnTo>
                  <a:lnTo>
                    <a:pt x="3594" y="320"/>
                  </a:lnTo>
                  <a:lnTo>
                    <a:pt x="3880" y="380"/>
                  </a:lnTo>
                  <a:lnTo>
                    <a:pt x="4178" y="448"/>
                  </a:lnTo>
                  <a:lnTo>
                    <a:pt x="4488" y="522"/>
                  </a:lnTo>
                  <a:lnTo>
                    <a:pt x="4810" y="604"/>
                  </a:lnTo>
                  <a:lnTo>
                    <a:pt x="5144" y="694"/>
                  </a:lnTo>
                </a:path>
              </a:pathLst>
            </a:custGeom>
            <a:noFill/>
            <a:ln w="12">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 name="Freeform 26"/>
            <p:cNvSpPr>
              <a:spLocks/>
            </p:cNvSpPr>
            <p:nvPr/>
          </p:nvSpPr>
          <p:spPr bwMode="hidden">
            <a:xfrm>
              <a:off x="4156075" y="4316413"/>
              <a:ext cx="4940300" cy="927100"/>
            </a:xfrm>
            <a:custGeom>
              <a:avLst/>
              <a:gdLst/>
              <a:ahLst/>
              <a:cxnLst>
                <a:cxn ang="0">
                  <a:pos x="0" y="584"/>
                </a:cxn>
                <a:cxn ang="0">
                  <a:pos x="0" y="584"/>
                </a:cxn>
                <a:cxn ang="0">
                  <a:pos x="90" y="560"/>
                </a:cxn>
                <a:cxn ang="0">
                  <a:pos x="336" y="498"/>
                </a:cxn>
                <a:cxn ang="0">
                  <a:pos x="506" y="456"/>
                </a:cxn>
                <a:cxn ang="0">
                  <a:pos x="702" y="410"/>
                </a:cxn>
                <a:cxn ang="0">
                  <a:pos x="920" y="360"/>
                </a:cxn>
                <a:cxn ang="0">
                  <a:pos x="1154" y="306"/>
                </a:cxn>
                <a:cxn ang="0">
                  <a:pos x="1402" y="254"/>
                </a:cxn>
                <a:cxn ang="0">
                  <a:pos x="1656" y="202"/>
                </a:cxn>
                <a:cxn ang="0">
                  <a:pos x="1916" y="154"/>
                </a:cxn>
                <a:cxn ang="0">
                  <a:pos x="2174" y="108"/>
                </a:cxn>
                <a:cxn ang="0">
                  <a:pos x="2302" y="88"/>
                </a:cxn>
                <a:cxn ang="0">
                  <a:pos x="2426" y="68"/>
                </a:cxn>
                <a:cxn ang="0">
                  <a:pos x="2550" y="52"/>
                </a:cxn>
                <a:cxn ang="0">
                  <a:pos x="2670" y="36"/>
                </a:cxn>
                <a:cxn ang="0">
                  <a:pos x="2788" y="24"/>
                </a:cxn>
                <a:cxn ang="0">
                  <a:pos x="2900" y="14"/>
                </a:cxn>
                <a:cxn ang="0">
                  <a:pos x="3008" y="6"/>
                </a:cxn>
                <a:cxn ang="0">
                  <a:pos x="3112" y="0"/>
                </a:cxn>
              </a:cxnLst>
              <a:rect l="0" t="0" r="r" b="b"/>
              <a:pathLst>
                <a:path w="3112" h="584">
                  <a:moveTo>
                    <a:pt x="0" y="584"/>
                  </a:moveTo>
                  <a:lnTo>
                    <a:pt x="0" y="584"/>
                  </a:lnTo>
                  <a:lnTo>
                    <a:pt x="90" y="560"/>
                  </a:lnTo>
                  <a:lnTo>
                    <a:pt x="336" y="498"/>
                  </a:lnTo>
                  <a:lnTo>
                    <a:pt x="506" y="456"/>
                  </a:lnTo>
                  <a:lnTo>
                    <a:pt x="702" y="410"/>
                  </a:lnTo>
                  <a:lnTo>
                    <a:pt x="920" y="360"/>
                  </a:lnTo>
                  <a:lnTo>
                    <a:pt x="1154" y="306"/>
                  </a:lnTo>
                  <a:lnTo>
                    <a:pt x="1402" y="254"/>
                  </a:lnTo>
                  <a:lnTo>
                    <a:pt x="1656" y="202"/>
                  </a:lnTo>
                  <a:lnTo>
                    <a:pt x="1916" y="154"/>
                  </a:lnTo>
                  <a:lnTo>
                    <a:pt x="2174" y="108"/>
                  </a:lnTo>
                  <a:lnTo>
                    <a:pt x="2302" y="88"/>
                  </a:lnTo>
                  <a:lnTo>
                    <a:pt x="2426" y="68"/>
                  </a:lnTo>
                  <a:lnTo>
                    <a:pt x="2550" y="52"/>
                  </a:lnTo>
                  <a:lnTo>
                    <a:pt x="2670" y="36"/>
                  </a:lnTo>
                  <a:lnTo>
                    <a:pt x="2788" y="24"/>
                  </a:lnTo>
                  <a:lnTo>
                    <a:pt x="2900" y="14"/>
                  </a:lnTo>
                  <a:lnTo>
                    <a:pt x="3008" y="6"/>
                  </a:lnTo>
                  <a:lnTo>
                    <a:pt x="3112" y="0"/>
                  </a:lnTo>
                </a:path>
              </a:pathLst>
            </a:custGeom>
            <a:noFill/>
            <a:ln w="12">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useBgFill="1">
          <p:nvSpPr>
            <p:cNvPr id="11" name="Freeform 10"/>
            <p:cNvSpPr>
              <a:spLocks/>
            </p:cNvSpPr>
            <p:nvPr/>
          </p:nvSpPr>
          <p:spPr bwMode="hidden">
            <a:xfrm>
              <a:off x="-3905251" y="4294188"/>
              <a:ext cx="13027839" cy="1892300"/>
            </a:xfrm>
            <a:custGeom>
              <a:avLst/>
              <a:gdLst/>
              <a:ahLst/>
              <a:cxnLst>
                <a:cxn ang="0">
                  <a:pos x="8192" y="512"/>
                </a:cxn>
                <a:cxn ang="0">
                  <a:pos x="8040" y="570"/>
                </a:cxn>
                <a:cxn ang="0">
                  <a:pos x="7878" y="620"/>
                </a:cxn>
                <a:cxn ang="0">
                  <a:pos x="7706" y="666"/>
                </a:cxn>
                <a:cxn ang="0">
                  <a:pos x="7522" y="702"/>
                </a:cxn>
                <a:cxn ang="0">
                  <a:pos x="7322" y="730"/>
                </a:cxn>
                <a:cxn ang="0">
                  <a:pos x="7106" y="750"/>
                </a:cxn>
                <a:cxn ang="0">
                  <a:pos x="6872" y="762"/>
                </a:cxn>
                <a:cxn ang="0">
                  <a:pos x="6618" y="760"/>
                </a:cxn>
                <a:cxn ang="0">
                  <a:pos x="6342" y="750"/>
                </a:cxn>
                <a:cxn ang="0">
                  <a:pos x="6042" y="726"/>
                </a:cxn>
                <a:cxn ang="0">
                  <a:pos x="5716" y="690"/>
                </a:cxn>
                <a:cxn ang="0">
                  <a:pos x="5364" y="642"/>
                </a:cxn>
                <a:cxn ang="0">
                  <a:pos x="4982" y="578"/>
                </a:cxn>
                <a:cxn ang="0">
                  <a:pos x="4568" y="500"/>
                </a:cxn>
                <a:cxn ang="0">
                  <a:pos x="4122" y="406"/>
                </a:cxn>
                <a:cxn ang="0">
                  <a:pos x="3640" y="296"/>
                </a:cxn>
                <a:cxn ang="0">
                  <a:pos x="3396" y="240"/>
                </a:cxn>
                <a:cxn ang="0">
                  <a:pos x="2934" y="148"/>
                </a:cxn>
                <a:cxn ang="0">
                  <a:pos x="2512" y="82"/>
                </a:cxn>
                <a:cxn ang="0">
                  <a:pos x="2126" y="36"/>
                </a:cxn>
                <a:cxn ang="0">
                  <a:pos x="1776" y="10"/>
                </a:cxn>
                <a:cxn ang="0">
                  <a:pos x="1462" y="0"/>
                </a:cxn>
                <a:cxn ang="0">
                  <a:pos x="1182" y="4"/>
                </a:cxn>
                <a:cxn ang="0">
                  <a:pos x="934" y="20"/>
                </a:cxn>
                <a:cxn ang="0">
                  <a:pos x="716" y="44"/>
                </a:cxn>
                <a:cxn ang="0">
                  <a:pos x="530" y="74"/>
                </a:cxn>
                <a:cxn ang="0">
                  <a:pos x="374" y="108"/>
                </a:cxn>
                <a:cxn ang="0">
                  <a:pos x="248" y="144"/>
                </a:cxn>
                <a:cxn ang="0">
                  <a:pos x="148" y="176"/>
                </a:cxn>
                <a:cxn ang="0">
                  <a:pos x="48" y="216"/>
                </a:cxn>
                <a:cxn ang="0">
                  <a:pos x="0" y="240"/>
                </a:cxn>
                <a:cxn ang="0">
                  <a:pos x="8192" y="1192"/>
                </a:cxn>
                <a:cxn ang="0">
                  <a:pos x="8196" y="1186"/>
                </a:cxn>
                <a:cxn ang="0">
                  <a:pos x="8196" y="510"/>
                </a:cxn>
                <a:cxn ang="0">
                  <a:pos x="8192" y="512"/>
                </a:cxn>
              </a:cxnLst>
              <a:rect l="0" t="0" r="r" b="b"/>
              <a:pathLst>
                <a:path w="8196" h="1192">
                  <a:moveTo>
                    <a:pt x="8192" y="512"/>
                  </a:moveTo>
                  <a:lnTo>
                    <a:pt x="8192" y="512"/>
                  </a:lnTo>
                  <a:lnTo>
                    <a:pt x="8116" y="542"/>
                  </a:lnTo>
                  <a:lnTo>
                    <a:pt x="8040" y="570"/>
                  </a:lnTo>
                  <a:lnTo>
                    <a:pt x="7960" y="596"/>
                  </a:lnTo>
                  <a:lnTo>
                    <a:pt x="7878" y="620"/>
                  </a:lnTo>
                  <a:lnTo>
                    <a:pt x="7794" y="644"/>
                  </a:lnTo>
                  <a:lnTo>
                    <a:pt x="7706" y="666"/>
                  </a:lnTo>
                  <a:lnTo>
                    <a:pt x="7616" y="684"/>
                  </a:lnTo>
                  <a:lnTo>
                    <a:pt x="7522" y="702"/>
                  </a:lnTo>
                  <a:lnTo>
                    <a:pt x="7424" y="718"/>
                  </a:lnTo>
                  <a:lnTo>
                    <a:pt x="7322" y="730"/>
                  </a:lnTo>
                  <a:lnTo>
                    <a:pt x="7216" y="742"/>
                  </a:lnTo>
                  <a:lnTo>
                    <a:pt x="7106" y="750"/>
                  </a:lnTo>
                  <a:lnTo>
                    <a:pt x="6992" y="758"/>
                  </a:lnTo>
                  <a:lnTo>
                    <a:pt x="6872" y="762"/>
                  </a:lnTo>
                  <a:lnTo>
                    <a:pt x="6748" y="762"/>
                  </a:lnTo>
                  <a:lnTo>
                    <a:pt x="6618" y="760"/>
                  </a:lnTo>
                  <a:lnTo>
                    <a:pt x="6482" y="756"/>
                  </a:lnTo>
                  <a:lnTo>
                    <a:pt x="6342" y="750"/>
                  </a:lnTo>
                  <a:lnTo>
                    <a:pt x="6196" y="740"/>
                  </a:lnTo>
                  <a:lnTo>
                    <a:pt x="6042" y="726"/>
                  </a:lnTo>
                  <a:lnTo>
                    <a:pt x="5882" y="710"/>
                  </a:lnTo>
                  <a:lnTo>
                    <a:pt x="5716" y="690"/>
                  </a:lnTo>
                  <a:lnTo>
                    <a:pt x="5544" y="668"/>
                  </a:lnTo>
                  <a:lnTo>
                    <a:pt x="5364" y="642"/>
                  </a:lnTo>
                  <a:lnTo>
                    <a:pt x="5176" y="612"/>
                  </a:lnTo>
                  <a:lnTo>
                    <a:pt x="4982" y="578"/>
                  </a:lnTo>
                  <a:lnTo>
                    <a:pt x="4778" y="540"/>
                  </a:lnTo>
                  <a:lnTo>
                    <a:pt x="4568" y="500"/>
                  </a:lnTo>
                  <a:lnTo>
                    <a:pt x="4348" y="454"/>
                  </a:lnTo>
                  <a:lnTo>
                    <a:pt x="4122" y="406"/>
                  </a:lnTo>
                  <a:lnTo>
                    <a:pt x="3886" y="354"/>
                  </a:lnTo>
                  <a:lnTo>
                    <a:pt x="3640" y="296"/>
                  </a:lnTo>
                  <a:lnTo>
                    <a:pt x="3640" y="296"/>
                  </a:lnTo>
                  <a:lnTo>
                    <a:pt x="3396" y="240"/>
                  </a:lnTo>
                  <a:lnTo>
                    <a:pt x="3160" y="192"/>
                  </a:lnTo>
                  <a:lnTo>
                    <a:pt x="2934" y="148"/>
                  </a:lnTo>
                  <a:lnTo>
                    <a:pt x="2718" y="112"/>
                  </a:lnTo>
                  <a:lnTo>
                    <a:pt x="2512" y="82"/>
                  </a:lnTo>
                  <a:lnTo>
                    <a:pt x="2314" y="56"/>
                  </a:lnTo>
                  <a:lnTo>
                    <a:pt x="2126" y="36"/>
                  </a:lnTo>
                  <a:lnTo>
                    <a:pt x="1948" y="20"/>
                  </a:lnTo>
                  <a:lnTo>
                    <a:pt x="1776" y="10"/>
                  </a:lnTo>
                  <a:lnTo>
                    <a:pt x="1616" y="2"/>
                  </a:lnTo>
                  <a:lnTo>
                    <a:pt x="1462" y="0"/>
                  </a:lnTo>
                  <a:lnTo>
                    <a:pt x="1318" y="0"/>
                  </a:lnTo>
                  <a:lnTo>
                    <a:pt x="1182" y="4"/>
                  </a:lnTo>
                  <a:lnTo>
                    <a:pt x="1054" y="10"/>
                  </a:lnTo>
                  <a:lnTo>
                    <a:pt x="934" y="20"/>
                  </a:lnTo>
                  <a:lnTo>
                    <a:pt x="822" y="30"/>
                  </a:lnTo>
                  <a:lnTo>
                    <a:pt x="716" y="44"/>
                  </a:lnTo>
                  <a:lnTo>
                    <a:pt x="620" y="58"/>
                  </a:lnTo>
                  <a:lnTo>
                    <a:pt x="530" y="74"/>
                  </a:lnTo>
                  <a:lnTo>
                    <a:pt x="450" y="92"/>
                  </a:lnTo>
                  <a:lnTo>
                    <a:pt x="374" y="108"/>
                  </a:lnTo>
                  <a:lnTo>
                    <a:pt x="308" y="126"/>
                  </a:lnTo>
                  <a:lnTo>
                    <a:pt x="248" y="144"/>
                  </a:lnTo>
                  <a:lnTo>
                    <a:pt x="194" y="160"/>
                  </a:lnTo>
                  <a:lnTo>
                    <a:pt x="148" y="176"/>
                  </a:lnTo>
                  <a:lnTo>
                    <a:pt x="108" y="192"/>
                  </a:lnTo>
                  <a:lnTo>
                    <a:pt x="48" y="216"/>
                  </a:lnTo>
                  <a:lnTo>
                    <a:pt x="12" y="234"/>
                  </a:lnTo>
                  <a:lnTo>
                    <a:pt x="0" y="240"/>
                  </a:lnTo>
                  <a:lnTo>
                    <a:pt x="0" y="1192"/>
                  </a:lnTo>
                  <a:lnTo>
                    <a:pt x="8192" y="1192"/>
                  </a:lnTo>
                  <a:lnTo>
                    <a:pt x="8192" y="1192"/>
                  </a:lnTo>
                  <a:lnTo>
                    <a:pt x="8196" y="1186"/>
                  </a:lnTo>
                  <a:lnTo>
                    <a:pt x="8196" y="1186"/>
                  </a:lnTo>
                  <a:lnTo>
                    <a:pt x="8196" y="510"/>
                  </a:lnTo>
                  <a:lnTo>
                    <a:pt x="8196" y="510"/>
                  </a:lnTo>
                  <a:lnTo>
                    <a:pt x="8192" y="512"/>
                  </a:lnTo>
                  <a:lnTo>
                    <a:pt x="8192" y="512"/>
                  </a:lnTo>
                  <a:close/>
                </a:path>
              </a:pathLst>
            </a:custGeom>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2" name="Date Placeholder 1"/>
          <p:cNvSpPr>
            <a:spLocks noGrp="1"/>
          </p:cNvSpPr>
          <p:nvPr>
            <p:ph type="dt" sz="half" idx="10"/>
          </p:nvPr>
        </p:nvSpPr>
        <p:spPr/>
        <p:txBody>
          <a:bodyPr/>
          <a:lstStyle/>
          <a:p>
            <a:fld id="{0079FFB4-0ECA-4D51-9559-5543E2CFE5A0}" type="datetimeFigureOut">
              <a:rPr lang="en-US" smtClean="0"/>
              <a:pPr/>
              <a:t>3/29/2012</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BA530C23-F285-4916-B172-7A6B56231849}" type="slidenum">
              <a:rPr lang="en-US" smtClean="0"/>
              <a:pPr/>
              <a:t>‹#›</a:t>
            </a:fld>
            <a:endParaRPr lang="en-US"/>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15" name="Rounded Rectangle 14"/>
          <p:cNvSpPr/>
          <p:nvPr/>
        </p:nvSpPr>
        <p:spPr>
          <a:xfrm>
            <a:off x="228600" y="228600"/>
            <a:ext cx="8695944" cy="1426464"/>
          </a:xfrm>
          <a:prstGeom prst="roundRect">
            <a:avLst>
              <a:gd name="adj" fmla="val 7136"/>
            </a:avLst>
          </a:prstGeom>
          <a:gradFill>
            <a:gsLst>
              <a:gs pos="0">
                <a:schemeClr val="accent1">
                  <a:lumMod val="75000"/>
                </a:schemeClr>
              </a:gs>
              <a:gs pos="90000">
                <a:schemeClr val="accent1">
                  <a:lumMod val="60000"/>
                  <a:lumOff val="4000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Date Placeholder 4"/>
          <p:cNvSpPr>
            <a:spLocks noGrp="1"/>
          </p:cNvSpPr>
          <p:nvPr>
            <p:ph type="dt" sz="half" idx="10"/>
          </p:nvPr>
        </p:nvSpPr>
        <p:spPr/>
        <p:txBody>
          <a:bodyPr/>
          <a:lstStyle/>
          <a:p>
            <a:fld id="{0079FFB4-0ECA-4D51-9559-5543E2CFE5A0}" type="datetimeFigureOut">
              <a:rPr lang="en-US" smtClean="0"/>
              <a:pPr/>
              <a:t>3/29/2012</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BA530C23-F285-4916-B172-7A6B56231849}" type="slidenum">
              <a:rPr lang="en-US" smtClean="0"/>
              <a:pPr/>
              <a:t>‹#›</a:t>
            </a:fld>
            <a:endParaRPr lang="en-US"/>
          </a:p>
        </p:txBody>
      </p:sp>
      <p:sp>
        <p:nvSpPr>
          <p:cNvPr id="4" name="Text Placeholder 3"/>
          <p:cNvSpPr>
            <a:spLocks noGrp="1"/>
          </p:cNvSpPr>
          <p:nvPr>
            <p:ph type="body" sz="half" idx="2"/>
          </p:nvPr>
        </p:nvSpPr>
        <p:spPr>
          <a:xfrm>
            <a:off x="914400" y="3581400"/>
            <a:ext cx="3352800" cy="1905001"/>
          </a:xfrm>
        </p:spPr>
        <p:txBody>
          <a:bodyPr anchor="t">
            <a:normAutofit/>
          </a:bodyPr>
          <a:lstStyle>
            <a:lvl1pPr marL="0" indent="0">
              <a:spcBef>
                <a:spcPts val="0"/>
              </a:spcBef>
              <a:spcAft>
                <a:spcPts val="600"/>
              </a:spcAft>
              <a:buNone/>
              <a:defRPr sz="1800">
                <a:solidFill>
                  <a:schemeClr val="tx2"/>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grpSp>
        <p:nvGrpSpPr>
          <p:cNvPr id="2" name="Group 23"/>
          <p:cNvGrpSpPr>
            <a:grpSpLocks noChangeAspect="1"/>
          </p:cNvGrpSpPr>
          <p:nvPr/>
        </p:nvGrpSpPr>
        <p:grpSpPr bwMode="hidden">
          <a:xfrm>
            <a:off x="211665" y="714191"/>
            <a:ext cx="8723376" cy="1331580"/>
            <a:chOff x="-3905250" y="4294188"/>
            <a:chExt cx="13011150" cy="1892300"/>
          </a:xfrm>
        </p:grpSpPr>
        <p:sp>
          <p:nvSpPr>
            <p:cNvPr id="25" name="Freeform 14"/>
            <p:cNvSpPr>
              <a:spLocks/>
            </p:cNvSpPr>
            <p:nvPr/>
          </p:nvSpPr>
          <p:spPr bwMode="hidden">
            <a:xfrm>
              <a:off x="4810125" y="4500563"/>
              <a:ext cx="4295775" cy="1016000"/>
            </a:xfrm>
            <a:custGeom>
              <a:avLst/>
              <a:gdLst/>
              <a:ahLst/>
              <a:cxnLst>
                <a:cxn ang="0">
                  <a:pos x="2700" y="0"/>
                </a:cxn>
                <a:cxn ang="0">
                  <a:pos x="2700" y="0"/>
                </a:cxn>
                <a:cxn ang="0">
                  <a:pos x="2586" y="18"/>
                </a:cxn>
                <a:cxn ang="0">
                  <a:pos x="2470" y="38"/>
                </a:cxn>
                <a:cxn ang="0">
                  <a:pos x="2352" y="60"/>
                </a:cxn>
                <a:cxn ang="0">
                  <a:pos x="2230" y="82"/>
                </a:cxn>
                <a:cxn ang="0">
                  <a:pos x="2106" y="108"/>
                </a:cxn>
                <a:cxn ang="0">
                  <a:pos x="1978" y="134"/>
                </a:cxn>
                <a:cxn ang="0">
                  <a:pos x="1848" y="164"/>
                </a:cxn>
                <a:cxn ang="0">
                  <a:pos x="1714" y="194"/>
                </a:cxn>
                <a:cxn ang="0">
                  <a:pos x="1714" y="194"/>
                </a:cxn>
                <a:cxn ang="0">
                  <a:pos x="1472" y="252"/>
                </a:cxn>
                <a:cxn ang="0">
                  <a:pos x="1236" y="304"/>
                </a:cxn>
                <a:cxn ang="0">
                  <a:pos x="1010" y="352"/>
                </a:cxn>
                <a:cxn ang="0">
                  <a:pos x="792" y="398"/>
                </a:cxn>
                <a:cxn ang="0">
                  <a:pos x="584" y="438"/>
                </a:cxn>
                <a:cxn ang="0">
                  <a:pos x="382" y="474"/>
                </a:cxn>
                <a:cxn ang="0">
                  <a:pos x="188" y="508"/>
                </a:cxn>
                <a:cxn ang="0">
                  <a:pos x="0" y="538"/>
                </a:cxn>
                <a:cxn ang="0">
                  <a:pos x="0" y="538"/>
                </a:cxn>
                <a:cxn ang="0">
                  <a:pos x="130" y="556"/>
                </a:cxn>
                <a:cxn ang="0">
                  <a:pos x="254" y="572"/>
                </a:cxn>
                <a:cxn ang="0">
                  <a:pos x="374" y="586"/>
                </a:cxn>
                <a:cxn ang="0">
                  <a:pos x="492" y="598"/>
                </a:cxn>
                <a:cxn ang="0">
                  <a:pos x="606" y="610"/>
                </a:cxn>
                <a:cxn ang="0">
                  <a:pos x="716" y="618"/>
                </a:cxn>
                <a:cxn ang="0">
                  <a:pos x="822" y="626"/>
                </a:cxn>
                <a:cxn ang="0">
                  <a:pos x="926" y="632"/>
                </a:cxn>
                <a:cxn ang="0">
                  <a:pos x="1028" y="636"/>
                </a:cxn>
                <a:cxn ang="0">
                  <a:pos x="1126" y="638"/>
                </a:cxn>
                <a:cxn ang="0">
                  <a:pos x="1220" y="640"/>
                </a:cxn>
                <a:cxn ang="0">
                  <a:pos x="1312" y="640"/>
                </a:cxn>
                <a:cxn ang="0">
                  <a:pos x="1402" y="638"/>
                </a:cxn>
                <a:cxn ang="0">
                  <a:pos x="1490" y="636"/>
                </a:cxn>
                <a:cxn ang="0">
                  <a:pos x="1574" y="632"/>
                </a:cxn>
                <a:cxn ang="0">
                  <a:pos x="1656" y="626"/>
                </a:cxn>
                <a:cxn ang="0">
                  <a:pos x="1734" y="620"/>
                </a:cxn>
                <a:cxn ang="0">
                  <a:pos x="1812" y="612"/>
                </a:cxn>
                <a:cxn ang="0">
                  <a:pos x="1886" y="602"/>
                </a:cxn>
                <a:cxn ang="0">
                  <a:pos x="1960" y="592"/>
                </a:cxn>
                <a:cxn ang="0">
                  <a:pos x="2030" y="580"/>
                </a:cxn>
                <a:cxn ang="0">
                  <a:pos x="2100" y="568"/>
                </a:cxn>
                <a:cxn ang="0">
                  <a:pos x="2166" y="554"/>
                </a:cxn>
                <a:cxn ang="0">
                  <a:pos x="2232" y="540"/>
                </a:cxn>
                <a:cxn ang="0">
                  <a:pos x="2296" y="524"/>
                </a:cxn>
                <a:cxn ang="0">
                  <a:pos x="2358" y="508"/>
                </a:cxn>
                <a:cxn ang="0">
                  <a:pos x="2418" y="490"/>
                </a:cxn>
                <a:cxn ang="0">
                  <a:pos x="2478" y="472"/>
                </a:cxn>
                <a:cxn ang="0">
                  <a:pos x="2592" y="432"/>
                </a:cxn>
                <a:cxn ang="0">
                  <a:pos x="2702" y="390"/>
                </a:cxn>
                <a:cxn ang="0">
                  <a:pos x="2702" y="390"/>
                </a:cxn>
                <a:cxn ang="0">
                  <a:pos x="2706" y="388"/>
                </a:cxn>
                <a:cxn ang="0">
                  <a:pos x="2706" y="388"/>
                </a:cxn>
                <a:cxn ang="0">
                  <a:pos x="2706" y="0"/>
                </a:cxn>
                <a:cxn ang="0">
                  <a:pos x="2706" y="0"/>
                </a:cxn>
                <a:cxn ang="0">
                  <a:pos x="2700" y="0"/>
                </a:cxn>
                <a:cxn ang="0">
                  <a:pos x="2700" y="0"/>
                </a:cxn>
              </a:cxnLst>
              <a:rect l="0" t="0" r="r" b="b"/>
              <a:pathLst>
                <a:path w="2706" h="640">
                  <a:moveTo>
                    <a:pt x="2700" y="0"/>
                  </a:moveTo>
                  <a:lnTo>
                    <a:pt x="2700" y="0"/>
                  </a:lnTo>
                  <a:lnTo>
                    <a:pt x="2586" y="18"/>
                  </a:lnTo>
                  <a:lnTo>
                    <a:pt x="2470" y="38"/>
                  </a:lnTo>
                  <a:lnTo>
                    <a:pt x="2352" y="60"/>
                  </a:lnTo>
                  <a:lnTo>
                    <a:pt x="2230" y="82"/>
                  </a:lnTo>
                  <a:lnTo>
                    <a:pt x="2106" y="108"/>
                  </a:lnTo>
                  <a:lnTo>
                    <a:pt x="1978" y="134"/>
                  </a:lnTo>
                  <a:lnTo>
                    <a:pt x="1848" y="164"/>
                  </a:lnTo>
                  <a:lnTo>
                    <a:pt x="1714" y="194"/>
                  </a:lnTo>
                  <a:lnTo>
                    <a:pt x="1714" y="194"/>
                  </a:lnTo>
                  <a:lnTo>
                    <a:pt x="1472" y="252"/>
                  </a:lnTo>
                  <a:lnTo>
                    <a:pt x="1236" y="304"/>
                  </a:lnTo>
                  <a:lnTo>
                    <a:pt x="1010" y="352"/>
                  </a:lnTo>
                  <a:lnTo>
                    <a:pt x="792" y="398"/>
                  </a:lnTo>
                  <a:lnTo>
                    <a:pt x="584" y="438"/>
                  </a:lnTo>
                  <a:lnTo>
                    <a:pt x="382" y="474"/>
                  </a:lnTo>
                  <a:lnTo>
                    <a:pt x="188" y="508"/>
                  </a:lnTo>
                  <a:lnTo>
                    <a:pt x="0" y="538"/>
                  </a:lnTo>
                  <a:lnTo>
                    <a:pt x="0" y="538"/>
                  </a:lnTo>
                  <a:lnTo>
                    <a:pt x="130" y="556"/>
                  </a:lnTo>
                  <a:lnTo>
                    <a:pt x="254" y="572"/>
                  </a:lnTo>
                  <a:lnTo>
                    <a:pt x="374" y="586"/>
                  </a:lnTo>
                  <a:lnTo>
                    <a:pt x="492" y="598"/>
                  </a:lnTo>
                  <a:lnTo>
                    <a:pt x="606" y="610"/>
                  </a:lnTo>
                  <a:lnTo>
                    <a:pt x="716" y="618"/>
                  </a:lnTo>
                  <a:lnTo>
                    <a:pt x="822" y="626"/>
                  </a:lnTo>
                  <a:lnTo>
                    <a:pt x="926" y="632"/>
                  </a:lnTo>
                  <a:lnTo>
                    <a:pt x="1028" y="636"/>
                  </a:lnTo>
                  <a:lnTo>
                    <a:pt x="1126" y="638"/>
                  </a:lnTo>
                  <a:lnTo>
                    <a:pt x="1220" y="640"/>
                  </a:lnTo>
                  <a:lnTo>
                    <a:pt x="1312" y="640"/>
                  </a:lnTo>
                  <a:lnTo>
                    <a:pt x="1402" y="638"/>
                  </a:lnTo>
                  <a:lnTo>
                    <a:pt x="1490" y="636"/>
                  </a:lnTo>
                  <a:lnTo>
                    <a:pt x="1574" y="632"/>
                  </a:lnTo>
                  <a:lnTo>
                    <a:pt x="1656" y="626"/>
                  </a:lnTo>
                  <a:lnTo>
                    <a:pt x="1734" y="620"/>
                  </a:lnTo>
                  <a:lnTo>
                    <a:pt x="1812" y="612"/>
                  </a:lnTo>
                  <a:lnTo>
                    <a:pt x="1886" y="602"/>
                  </a:lnTo>
                  <a:lnTo>
                    <a:pt x="1960" y="592"/>
                  </a:lnTo>
                  <a:lnTo>
                    <a:pt x="2030" y="580"/>
                  </a:lnTo>
                  <a:lnTo>
                    <a:pt x="2100" y="568"/>
                  </a:lnTo>
                  <a:lnTo>
                    <a:pt x="2166" y="554"/>
                  </a:lnTo>
                  <a:lnTo>
                    <a:pt x="2232" y="540"/>
                  </a:lnTo>
                  <a:lnTo>
                    <a:pt x="2296" y="524"/>
                  </a:lnTo>
                  <a:lnTo>
                    <a:pt x="2358" y="508"/>
                  </a:lnTo>
                  <a:lnTo>
                    <a:pt x="2418" y="490"/>
                  </a:lnTo>
                  <a:lnTo>
                    <a:pt x="2478" y="472"/>
                  </a:lnTo>
                  <a:lnTo>
                    <a:pt x="2592" y="432"/>
                  </a:lnTo>
                  <a:lnTo>
                    <a:pt x="2702" y="390"/>
                  </a:lnTo>
                  <a:lnTo>
                    <a:pt x="2702" y="390"/>
                  </a:lnTo>
                  <a:lnTo>
                    <a:pt x="2706" y="388"/>
                  </a:lnTo>
                  <a:lnTo>
                    <a:pt x="2706" y="388"/>
                  </a:lnTo>
                  <a:lnTo>
                    <a:pt x="2706" y="0"/>
                  </a:lnTo>
                  <a:lnTo>
                    <a:pt x="2706" y="0"/>
                  </a:lnTo>
                  <a:lnTo>
                    <a:pt x="2700" y="0"/>
                  </a:lnTo>
                  <a:lnTo>
                    <a:pt x="2700" y="0"/>
                  </a:lnTo>
                  <a:close/>
                </a:path>
              </a:pathLst>
            </a:custGeom>
            <a:solidFill>
              <a:schemeClr val="bg2">
                <a:alpha val="29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 name="Freeform 18"/>
            <p:cNvSpPr>
              <a:spLocks/>
            </p:cNvSpPr>
            <p:nvPr/>
          </p:nvSpPr>
          <p:spPr bwMode="hidden">
            <a:xfrm>
              <a:off x="-309563" y="4318000"/>
              <a:ext cx="8280401" cy="1209675"/>
            </a:xfrm>
            <a:custGeom>
              <a:avLst/>
              <a:gdLst/>
              <a:ahLst/>
              <a:cxnLst>
                <a:cxn ang="0">
                  <a:pos x="5216" y="714"/>
                </a:cxn>
                <a:cxn ang="0">
                  <a:pos x="4984" y="686"/>
                </a:cxn>
                <a:cxn ang="0">
                  <a:pos x="4478" y="610"/>
                </a:cxn>
                <a:cxn ang="0">
                  <a:pos x="3914" y="508"/>
                </a:cxn>
                <a:cxn ang="0">
                  <a:pos x="3286" y="374"/>
                </a:cxn>
                <a:cxn ang="0">
                  <a:pos x="2946" y="296"/>
                </a:cxn>
                <a:cxn ang="0">
                  <a:pos x="2682" y="236"/>
                </a:cxn>
                <a:cxn ang="0">
                  <a:pos x="2430" y="184"/>
                </a:cxn>
                <a:cxn ang="0">
                  <a:pos x="2190" y="140"/>
                </a:cxn>
                <a:cxn ang="0">
                  <a:pos x="1960" y="102"/>
                </a:cxn>
                <a:cxn ang="0">
                  <a:pos x="1740" y="72"/>
                </a:cxn>
                <a:cxn ang="0">
                  <a:pos x="1334" y="28"/>
                </a:cxn>
                <a:cxn ang="0">
                  <a:pos x="970" y="4"/>
                </a:cxn>
                <a:cxn ang="0">
                  <a:pos x="644" y="0"/>
                </a:cxn>
                <a:cxn ang="0">
                  <a:pos x="358" y="10"/>
                </a:cxn>
                <a:cxn ang="0">
                  <a:pos x="110" y="32"/>
                </a:cxn>
                <a:cxn ang="0">
                  <a:pos x="0" y="48"/>
                </a:cxn>
                <a:cxn ang="0">
                  <a:pos x="314" y="86"/>
                </a:cxn>
                <a:cxn ang="0">
                  <a:pos x="652" y="140"/>
                </a:cxn>
                <a:cxn ang="0">
                  <a:pos x="1014" y="210"/>
                </a:cxn>
                <a:cxn ang="0">
                  <a:pos x="1402" y="296"/>
                </a:cxn>
                <a:cxn ang="0">
                  <a:pos x="1756" y="378"/>
                </a:cxn>
                <a:cxn ang="0">
                  <a:pos x="2408" y="516"/>
                </a:cxn>
                <a:cxn ang="0">
                  <a:pos x="2708" y="572"/>
                </a:cxn>
                <a:cxn ang="0">
                  <a:pos x="2992" y="620"/>
                </a:cxn>
                <a:cxn ang="0">
                  <a:pos x="3260" y="662"/>
                </a:cxn>
                <a:cxn ang="0">
                  <a:pos x="3512" y="694"/>
                </a:cxn>
                <a:cxn ang="0">
                  <a:pos x="3750" y="722"/>
                </a:cxn>
                <a:cxn ang="0">
                  <a:pos x="3974" y="740"/>
                </a:cxn>
                <a:cxn ang="0">
                  <a:pos x="4184" y="754"/>
                </a:cxn>
                <a:cxn ang="0">
                  <a:pos x="4384" y="762"/>
                </a:cxn>
                <a:cxn ang="0">
                  <a:pos x="4570" y="762"/>
                </a:cxn>
                <a:cxn ang="0">
                  <a:pos x="4746" y="758"/>
                </a:cxn>
                <a:cxn ang="0">
                  <a:pos x="4912" y="748"/>
                </a:cxn>
                <a:cxn ang="0">
                  <a:pos x="5068" y="732"/>
                </a:cxn>
                <a:cxn ang="0">
                  <a:pos x="5216" y="714"/>
                </a:cxn>
              </a:cxnLst>
              <a:rect l="0" t="0" r="r" b="b"/>
              <a:pathLst>
                <a:path w="5216" h="762">
                  <a:moveTo>
                    <a:pt x="5216" y="714"/>
                  </a:moveTo>
                  <a:lnTo>
                    <a:pt x="5216" y="714"/>
                  </a:lnTo>
                  <a:lnTo>
                    <a:pt x="5102" y="700"/>
                  </a:lnTo>
                  <a:lnTo>
                    <a:pt x="4984" y="686"/>
                  </a:lnTo>
                  <a:lnTo>
                    <a:pt x="4738" y="652"/>
                  </a:lnTo>
                  <a:lnTo>
                    <a:pt x="4478" y="610"/>
                  </a:lnTo>
                  <a:lnTo>
                    <a:pt x="4204" y="564"/>
                  </a:lnTo>
                  <a:lnTo>
                    <a:pt x="3914" y="508"/>
                  </a:lnTo>
                  <a:lnTo>
                    <a:pt x="3608" y="446"/>
                  </a:lnTo>
                  <a:lnTo>
                    <a:pt x="3286" y="374"/>
                  </a:lnTo>
                  <a:lnTo>
                    <a:pt x="2946" y="296"/>
                  </a:lnTo>
                  <a:lnTo>
                    <a:pt x="2946" y="296"/>
                  </a:lnTo>
                  <a:lnTo>
                    <a:pt x="2812" y="266"/>
                  </a:lnTo>
                  <a:lnTo>
                    <a:pt x="2682" y="236"/>
                  </a:lnTo>
                  <a:lnTo>
                    <a:pt x="2556" y="210"/>
                  </a:lnTo>
                  <a:lnTo>
                    <a:pt x="2430" y="184"/>
                  </a:lnTo>
                  <a:lnTo>
                    <a:pt x="2308" y="162"/>
                  </a:lnTo>
                  <a:lnTo>
                    <a:pt x="2190" y="140"/>
                  </a:lnTo>
                  <a:lnTo>
                    <a:pt x="2074" y="120"/>
                  </a:lnTo>
                  <a:lnTo>
                    <a:pt x="1960" y="102"/>
                  </a:lnTo>
                  <a:lnTo>
                    <a:pt x="1850" y="86"/>
                  </a:lnTo>
                  <a:lnTo>
                    <a:pt x="1740" y="72"/>
                  </a:lnTo>
                  <a:lnTo>
                    <a:pt x="1532" y="46"/>
                  </a:lnTo>
                  <a:lnTo>
                    <a:pt x="1334" y="28"/>
                  </a:lnTo>
                  <a:lnTo>
                    <a:pt x="1148" y="14"/>
                  </a:lnTo>
                  <a:lnTo>
                    <a:pt x="970" y="4"/>
                  </a:lnTo>
                  <a:lnTo>
                    <a:pt x="802" y="0"/>
                  </a:lnTo>
                  <a:lnTo>
                    <a:pt x="644" y="0"/>
                  </a:lnTo>
                  <a:lnTo>
                    <a:pt x="496" y="4"/>
                  </a:lnTo>
                  <a:lnTo>
                    <a:pt x="358" y="10"/>
                  </a:lnTo>
                  <a:lnTo>
                    <a:pt x="230" y="20"/>
                  </a:lnTo>
                  <a:lnTo>
                    <a:pt x="110" y="32"/>
                  </a:lnTo>
                  <a:lnTo>
                    <a:pt x="0" y="48"/>
                  </a:lnTo>
                  <a:lnTo>
                    <a:pt x="0" y="48"/>
                  </a:lnTo>
                  <a:lnTo>
                    <a:pt x="154" y="66"/>
                  </a:lnTo>
                  <a:lnTo>
                    <a:pt x="314" y="86"/>
                  </a:lnTo>
                  <a:lnTo>
                    <a:pt x="480" y="112"/>
                  </a:lnTo>
                  <a:lnTo>
                    <a:pt x="652" y="140"/>
                  </a:lnTo>
                  <a:lnTo>
                    <a:pt x="830" y="174"/>
                  </a:lnTo>
                  <a:lnTo>
                    <a:pt x="1014" y="210"/>
                  </a:lnTo>
                  <a:lnTo>
                    <a:pt x="1206" y="250"/>
                  </a:lnTo>
                  <a:lnTo>
                    <a:pt x="1402" y="296"/>
                  </a:lnTo>
                  <a:lnTo>
                    <a:pt x="1402" y="296"/>
                  </a:lnTo>
                  <a:lnTo>
                    <a:pt x="1756" y="378"/>
                  </a:lnTo>
                  <a:lnTo>
                    <a:pt x="2092" y="450"/>
                  </a:lnTo>
                  <a:lnTo>
                    <a:pt x="2408" y="516"/>
                  </a:lnTo>
                  <a:lnTo>
                    <a:pt x="2562" y="544"/>
                  </a:lnTo>
                  <a:lnTo>
                    <a:pt x="2708" y="572"/>
                  </a:lnTo>
                  <a:lnTo>
                    <a:pt x="2852" y="598"/>
                  </a:lnTo>
                  <a:lnTo>
                    <a:pt x="2992" y="620"/>
                  </a:lnTo>
                  <a:lnTo>
                    <a:pt x="3128" y="642"/>
                  </a:lnTo>
                  <a:lnTo>
                    <a:pt x="3260" y="662"/>
                  </a:lnTo>
                  <a:lnTo>
                    <a:pt x="3388" y="678"/>
                  </a:lnTo>
                  <a:lnTo>
                    <a:pt x="3512" y="694"/>
                  </a:lnTo>
                  <a:lnTo>
                    <a:pt x="3632" y="708"/>
                  </a:lnTo>
                  <a:lnTo>
                    <a:pt x="3750" y="722"/>
                  </a:lnTo>
                  <a:lnTo>
                    <a:pt x="3864" y="732"/>
                  </a:lnTo>
                  <a:lnTo>
                    <a:pt x="3974" y="740"/>
                  </a:lnTo>
                  <a:lnTo>
                    <a:pt x="4080" y="748"/>
                  </a:lnTo>
                  <a:lnTo>
                    <a:pt x="4184" y="754"/>
                  </a:lnTo>
                  <a:lnTo>
                    <a:pt x="4286" y="758"/>
                  </a:lnTo>
                  <a:lnTo>
                    <a:pt x="4384" y="762"/>
                  </a:lnTo>
                  <a:lnTo>
                    <a:pt x="4478" y="762"/>
                  </a:lnTo>
                  <a:lnTo>
                    <a:pt x="4570" y="762"/>
                  </a:lnTo>
                  <a:lnTo>
                    <a:pt x="4660" y="760"/>
                  </a:lnTo>
                  <a:lnTo>
                    <a:pt x="4746" y="758"/>
                  </a:lnTo>
                  <a:lnTo>
                    <a:pt x="4830" y="754"/>
                  </a:lnTo>
                  <a:lnTo>
                    <a:pt x="4912" y="748"/>
                  </a:lnTo>
                  <a:lnTo>
                    <a:pt x="4992" y="740"/>
                  </a:lnTo>
                  <a:lnTo>
                    <a:pt x="5068" y="732"/>
                  </a:lnTo>
                  <a:lnTo>
                    <a:pt x="5144" y="724"/>
                  </a:lnTo>
                  <a:lnTo>
                    <a:pt x="5216" y="714"/>
                  </a:lnTo>
                  <a:lnTo>
                    <a:pt x="5216" y="714"/>
                  </a:lnTo>
                  <a:close/>
                </a:path>
              </a:pathLst>
            </a:custGeom>
            <a:solidFill>
              <a:schemeClr val="bg2">
                <a:alpha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7" name="Freeform 22"/>
            <p:cNvSpPr>
              <a:spLocks/>
            </p:cNvSpPr>
            <p:nvPr/>
          </p:nvSpPr>
          <p:spPr bwMode="hidden">
            <a:xfrm>
              <a:off x="3175" y="4335463"/>
              <a:ext cx="8166100" cy="1101725"/>
            </a:xfrm>
            <a:custGeom>
              <a:avLst/>
              <a:gdLst/>
              <a:ahLst/>
              <a:cxnLst>
                <a:cxn ang="0">
                  <a:pos x="0" y="70"/>
                </a:cxn>
                <a:cxn ang="0">
                  <a:pos x="0" y="70"/>
                </a:cxn>
                <a:cxn ang="0">
                  <a:pos x="18" y="66"/>
                </a:cxn>
                <a:cxn ang="0">
                  <a:pos x="72" y="56"/>
                </a:cxn>
                <a:cxn ang="0">
                  <a:pos x="164" y="42"/>
                </a:cxn>
                <a:cxn ang="0">
                  <a:pos x="224" y="34"/>
                </a:cxn>
                <a:cxn ang="0">
                  <a:pos x="294" y="26"/>
                </a:cxn>
                <a:cxn ang="0">
                  <a:pos x="372" y="20"/>
                </a:cxn>
                <a:cxn ang="0">
                  <a:pos x="462" y="14"/>
                </a:cxn>
                <a:cxn ang="0">
                  <a:pos x="560" y="8"/>
                </a:cxn>
                <a:cxn ang="0">
                  <a:pos x="670" y="4"/>
                </a:cxn>
                <a:cxn ang="0">
                  <a:pos x="790" y="2"/>
                </a:cxn>
                <a:cxn ang="0">
                  <a:pos x="920" y="0"/>
                </a:cxn>
                <a:cxn ang="0">
                  <a:pos x="1060" y="2"/>
                </a:cxn>
                <a:cxn ang="0">
                  <a:pos x="1210" y="6"/>
                </a:cxn>
                <a:cxn ang="0">
                  <a:pos x="1372" y="14"/>
                </a:cxn>
                <a:cxn ang="0">
                  <a:pos x="1544" y="24"/>
                </a:cxn>
                <a:cxn ang="0">
                  <a:pos x="1726" y="40"/>
                </a:cxn>
                <a:cxn ang="0">
                  <a:pos x="1920" y="58"/>
                </a:cxn>
                <a:cxn ang="0">
                  <a:pos x="2126" y="80"/>
                </a:cxn>
                <a:cxn ang="0">
                  <a:pos x="2342" y="106"/>
                </a:cxn>
                <a:cxn ang="0">
                  <a:pos x="2570" y="138"/>
                </a:cxn>
                <a:cxn ang="0">
                  <a:pos x="2808" y="174"/>
                </a:cxn>
                <a:cxn ang="0">
                  <a:pos x="3058" y="216"/>
                </a:cxn>
                <a:cxn ang="0">
                  <a:pos x="3320" y="266"/>
                </a:cxn>
                <a:cxn ang="0">
                  <a:pos x="3594" y="320"/>
                </a:cxn>
                <a:cxn ang="0">
                  <a:pos x="3880" y="380"/>
                </a:cxn>
                <a:cxn ang="0">
                  <a:pos x="4178" y="448"/>
                </a:cxn>
                <a:cxn ang="0">
                  <a:pos x="4488" y="522"/>
                </a:cxn>
                <a:cxn ang="0">
                  <a:pos x="4810" y="604"/>
                </a:cxn>
                <a:cxn ang="0">
                  <a:pos x="5144" y="694"/>
                </a:cxn>
              </a:cxnLst>
              <a:rect l="0" t="0" r="r" b="b"/>
              <a:pathLst>
                <a:path w="5144" h="694">
                  <a:moveTo>
                    <a:pt x="0" y="70"/>
                  </a:moveTo>
                  <a:lnTo>
                    <a:pt x="0" y="70"/>
                  </a:lnTo>
                  <a:lnTo>
                    <a:pt x="18" y="66"/>
                  </a:lnTo>
                  <a:lnTo>
                    <a:pt x="72" y="56"/>
                  </a:lnTo>
                  <a:lnTo>
                    <a:pt x="164" y="42"/>
                  </a:lnTo>
                  <a:lnTo>
                    <a:pt x="224" y="34"/>
                  </a:lnTo>
                  <a:lnTo>
                    <a:pt x="294" y="26"/>
                  </a:lnTo>
                  <a:lnTo>
                    <a:pt x="372" y="20"/>
                  </a:lnTo>
                  <a:lnTo>
                    <a:pt x="462" y="14"/>
                  </a:lnTo>
                  <a:lnTo>
                    <a:pt x="560" y="8"/>
                  </a:lnTo>
                  <a:lnTo>
                    <a:pt x="670" y="4"/>
                  </a:lnTo>
                  <a:lnTo>
                    <a:pt x="790" y="2"/>
                  </a:lnTo>
                  <a:lnTo>
                    <a:pt x="920" y="0"/>
                  </a:lnTo>
                  <a:lnTo>
                    <a:pt x="1060" y="2"/>
                  </a:lnTo>
                  <a:lnTo>
                    <a:pt x="1210" y="6"/>
                  </a:lnTo>
                  <a:lnTo>
                    <a:pt x="1372" y="14"/>
                  </a:lnTo>
                  <a:lnTo>
                    <a:pt x="1544" y="24"/>
                  </a:lnTo>
                  <a:lnTo>
                    <a:pt x="1726" y="40"/>
                  </a:lnTo>
                  <a:lnTo>
                    <a:pt x="1920" y="58"/>
                  </a:lnTo>
                  <a:lnTo>
                    <a:pt x="2126" y="80"/>
                  </a:lnTo>
                  <a:lnTo>
                    <a:pt x="2342" y="106"/>
                  </a:lnTo>
                  <a:lnTo>
                    <a:pt x="2570" y="138"/>
                  </a:lnTo>
                  <a:lnTo>
                    <a:pt x="2808" y="174"/>
                  </a:lnTo>
                  <a:lnTo>
                    <a:pt x="3058" y="216"/>
                  </a:lnTo>
                  <a:lnTo>
                    <a:pt x="3320" y="266"/>
                  </a:lnTo>
                  <a:lnTo>
                    <a:pt x="3594" y="320"/>
                  </a:lnTo>
                  <a:lnTo>
                    <a:pt x="3880" y="380"/>
                  </a:lnTo>
                  <a:lnTo>
                    <a:pt x="4178" y="448"/>
                  </a:lnTo>
                  <a:lnTo>
                    <a:pt x="4488" y="522"/>
                  </a:lnTo>
                  <a:lnTo>
                    <a:pt x="4810" y="604"/>
                  </a:lnTo>
                  <a:lnTo>
                    <a:pt x="5144" y="694"/>
                  </a:lnTo>
                </a:path>
              </a:pathLst>
            </a:custGeom>
            <a:noFill/>
            <a:ln w="12">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 name="Freeform 26"/>
            <p:cNvSpPr>
              <a:spLocks/>
            </p:cNvSpPr>
            <p:nvPr/>
          </p:nvSpPr>
          <p:spPr bwMode="hidden">
            <a:xfrm>
              <a:off x="4156075" y="4316413"/>
              <a:ext cx="4940300" cy="927100"/>
            </a:xfrm>
            <a:custGeom>
              <a:avLst/>
              <a:gdLst/>
              <a:ahLst/>
              <a:cxnLst>
                <a:cxn ang="0">
                  <a:pos x="0" y="584"/>
                </a:cxn>
                <a:cxn ang="0">
                  <a:pos x="0" y="584"/>
                </a:cxn>
                <a:cxn ang="0">
                  <a:pos x="90" y="560"/>
                </a:cxn>
                <a:cxn ang="0">
                  <a:pos x="336" y="498"/>
                </a:cxn>
                <a:cxn ang="0">
                  <a:pos x="506" y="456"/>
                </a:cxn>
                <a:cxn ang="0">
                  <a:pos x="702" y="410"/>
                </a:cxn>
                <a:cxn ang="0">
                  <a:pos x="920" y="360"/>
                </a:cxn>
                <a:cxn ang="0">
                  <a:pos x="1154" y="306"/>
                </a:cxn>
                <a:cxn ang="0">
                  <a:pos x="1402" y="254"/>
                </a:cxn>
                <a:cxn ang="0">
                  <a:pos x="1656" y="202"/>
                </a:cxn>
                <a:cxn ang="0">
                  <a:pos x="1916" y="154"/>
                </a:cxn>
                <a:cxn ang="0">
                  <a:pos x="2174" y="108"/>
                </a:cxn>
                <a:cxn ang="0">
                  <a:pos x="2302" y="88"/>
                </a:cxn>
                <a:cxn ang="0">
                  <a:pos x="2426" y="68"/>
                </a:cxn>
                <a:cxn ang="0">
                  <a:pos x="2550" y="52"/>
                </a:cxn>
                <a:cxn ang="0">
                  <a:pos x="2670" y="36"/>
                </a:cxn>
                <a:cxn ang="0">
                  <a:pos x="2788" y="24"/>
                </a:cxn>
                <a:cxn ang="0">
                  <a:pos x="2900" y="14"/>
                </a:cxn>
                <a:cxn ang="0">
                  <a:pos x="3008" y="6"/>
                </a:cxn>
                <a:cxn ang="0">
                  <a:pos x="3112" y="0"/>
                </a:cxn>
              </a:cxnLst>
              <a:rect l="0" t="0" r="r" b="b"/>
              <a:pathLst>
                <a:path w="3112" h="584">
                  <a:moveTo>
                    <a:pt x="0" y="584"/>
                  </a:moveTo>
                  <a:lnTo>
                    <a:pt x="0" y="584"/>
                  </a:lnTo>
                  <a:lnTo>
                    <a:pt x="90" y="560"/>
                  </a:lnTo>
                  <a:lnTo>
                    <a:pt x="336" y="498"/>
                  </a:lnTo>
                  <a:lnTo>
                    <a:pt x="506" y="456"/>
                  </a:lnTo>
                  <a:lnTo>
                    <a:pt x="702" y="410"/>
                  </a:lnTo>
                  <a:lnTo>
                    <a:pt x="920" y="360"/>
                  </a:lnTo>
                  <a:lnTo>
                    <a:pt x="1154" y="306"/>
                  </a:lnTo>
                  <a:lnTo>
                    <a:pt x="1402" y="254"/>
                  </a:lnTo>
                  <a:lnTo>
                    <a:pt x="1656" y="202"/>
                  </a:lnTo>
                  <a:lnTo>
                    <a:pt x="1916" y="154"/>
                  </a:lnTo>
                  <a:lnTo>
                    <a:pt x="2174" y="108"/>
                  </a:lnTo>
                  <a:lnTo>
                    <a:pt x="2302" y="88"/>
                  </a:lnTo>
                  <a:lnTo>
                    <a:pt x="2426" y="68"/>
                  </a:lnTo>
                  <a:lnTo>
                    <a:pt x="2550" y="52"/>
                  </a:lnTo>
                  <a:lnTo>
                    <a:pt x="2670" y="36"/>
                  </a:lnTo>
                  <a:lnTo>
                    <a:pt x="2788" y="24"/>
                  </a:lnTo>
                  <a:lnTo>
                    <a:pt x="2900" y="14"/>
                  </a:lnTo>
                  <a:lnTo>
                    <a:pt x="3008" y="6"/>
                  </a:lnTo>
                  <a:lnTo>
                    <a:pt x="3112" y="0"/>
                  </a:lnTo>
                </a:path>
              </a:pathLst>
            </a:custGeom>
            <a:noFill/>
            <a:ln w="12">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useBgFill="1">
          <p:nvSpPr>
            <p:cNvPr id="29" name="Freeform 28"/>
            <p:cNvSpPr>
              <a:spLocks/>
            </p:cNvSpPr>
            <p:nvPr/>
          </p:nvSpPr>
          <p:spPr bwMode="hidden">
            <a:xfrm>
              <a:off x="-3905250" y="4294188"/>
              <a:ext cx="13011150" cy="1892300"/>
            </a:xfrm>
            <a:custGeom>
              <a:avLst/>
              <a:gdLst/>
              <a:ahLst/>
              <a:cxnLst>
                <a:cxn ang="0">
                  <a:pos x="8192" y="512"/>
                </a:cxn>
                <a:cxn ang="0">
                  <a:pos x="8040" y="570"/>
                </a:cxn>
                <a:cxn ang="0">
                  <a:pos x="7878" y="620"/>
                </a:cxn>
                <a:cxn ang="0">
                  <a:pos x="7706" y="666"/>
                </a:cxn>
                <a:cxn ang="0">
                  <a:pos x="7522" y="702"/>
                </a:cxn>
                <a:cxn ang="0">
                  <a:pos x="7322" y="730"/>
                </a:cxn>
                <a:cxn ang="0">
                  <a:pos x="7106" y="750"/>
                </a:cxn>
                <a:cxn ang="0">
                  <a:pos x="6872" y="762"/>
                </a:cxn>
                <a:cxn ang="0">
                  <a:pos x="6618" y="760"/>
                </a:cxn>
                <a:cxn ang="0">
                  <a:pos x="6342" y="750"/>
                </a:cxn>
                <a:cxn ang="0">
                  <a:pos x="6042" y="726"/>
                </a:cxn>
                <a:cxn ang="0">
                  <a:pos x="5716" y="690"/>
                </a:cxn>
                <a:cxn ang="0">
                  <a:pos x="5364" y="642"/>
                </a:cxn>
                <a:cxn ang="0">
                  <a:pos x="4982" y="578"/>
                </a:cxn>
                <a:cxn ang="0">
                  <a:pos x="4568" y="500"/>
                </a:cxn>
                <a:cxn ang="0">
                  <a:pos x="4122" y="406"/>
                </a:cxn>
                <a:cxn ang="0">
                  <a:pos x="3640" y="296"/>
                </a:cxn>
                <a:cxn ang="0">
                  <a:pos x="3396" y="240"/>
                </a:cxn>
                <a:cxn ang="0">
                  <a:pos x="2934" y="148"/>
                </a:cxn>
                <a:cxn ang="0">
                  <a:pos x="2512" y="82"/>
                </a:cxn>
                <a:cxn ang="0">
                  <a:pos x="2126" y="36"/>
                </a:cxn>
                <a:cxn ang="0">
                  <a:pos x="1776" y="10"/>
                </a:cxn>
                <a:cxn ang="0">
                  <a:pos x="1462" y="0"/>
                </a:cxn>
                <a:cxn ang="0">
                  <a:pos x="1182" y="4"/>
                </a:cxn>
                <a:cxn ang="0">
                  <a:pos x="934" y="20"/>
                </a:cxn>
                <a:cxn ang="0">
                  <a:pos x="716" y="44"/>
                </a:cxn>
                <a:cxn ang="0">
                  <a:pos x="530" y="74"/>
                </a:cxn>
                <a:cxn ang="0">
                  <a:pos x="374" y="108"/>
                </a:cxn>
                <a:cxn ang="0">
                  <a:pos x="248" y="144"/>
                </a:cxn>
                <a:cxn ang="0">
                  <a:pos x="148" y="176"/>
                </a:cxn>
                <a:cxn ang="0">
                  <a:pos x="48" y="216"/>
                </a:cxn>
                <a:cxn ang="0">
                  <a:pos x="0" y="240"/>
                </a:cxn>
                <a:cxn ang="0">
                  <a:pos x="8192" y="1192"/>
                </a:cxn>
                <a:cxn ang="0">
                  <a:pos x="8196" y="1186"/>
                </a:cxn>
                <a:cxn ang="0">
                  <a:pos x="8196" y="510"/>
                </a:cxn>
                <a:cxn ang="0">
                  <a:pos x="8192" y="512"/>
                </a:cxn>
              </a:cxnLst>
              <a:rect l="0" t="0" r="r" b="b"/>
              <a:pathLst>
                <a:path w="8196" h="1192">
                  <a:moveTo>
                    <a:pt x="8192" y="512"/>
                  </a:moveTo>
                  <a:lnTo>
                    <a:pt x="8192" y="512"/>
                  </a:lnTo>
                  <a:lnTo>
                    <a:pt x="8116" y="542"/>
                  </a:lnTo>
                  <a:lnTo>
                    <a:pt x="8040" y="570"/>
                  </a:lnTo>
                  <a:lnTo>
                    <a:pt x="7960" y="596"/>
                  </a:lnTo>
                  <a:lnTo>
                    <a:pt x="7878" y="620"/>
                  </a:lnTo>
                  <a:lnTo>
                    <a:pt x="7794" y="644"/>
                  </a:lnTo>
                  <a:lnTo>
                    <a:pt x="7706" y="666"/>
                  </a:lnTo>
                  <a:lnTo>
                    <a:pt x="7616" y="684"/>
                  </a:lnTo>
                  <a:lnTo>
                    <a:pt x="7522" y="702"/>
                  </a:lnTo>
                  <a:lnTo>
                    <a:pt x="7424" y="718"/>
                  </a:lnTo>
                  <a:lnTo>
                    <a:pt x="7322" y="730"/>
                  </a:lnTo>
                  <a:lnTo>
                    <a:pt x="7216" y="742"/>
                  </a:lnTo>
                  <a:lnTo>
                    <a:pt x="7106" y="750"/>
                  </a:lnTo>
                  <a:lnTo>
                    <a:pt x="6992" y="758"/>
                  </a:lnTo>
                  <a:lnTo>
                    <a:pt x="6872" y="762"/>
                  </a:lnTo>
                  <a:lnTo>
                    <a:pt x="6748" y="762"/>
                  </a:lnTo>
                  <a:lnTo>
                    <a:pt x="6618" y="760"/>
                  </a:lnTo>
                  <a:lnTo>
                    <a:pt x="6482" y="756"/>
                  </a:lnTo>
                  <a:lnTo>
                    <a:pt x="6342" y="750"/>
                  </a:lnTo>
                  <a:lnTo>
                    <a:pt x="6196" y="740"/>
                  </a:lnTo>
                  <a:lnTo>
                    <a:pt x="6042" y="726"/>
                  </a:lnTo>
                  <a:lnTo>
                    <a:pt x="5882" y="710"/>
                  </a:lnTo>
                  <a:lnTo>
                    <a:pt x="5716" y="690"/>
                  </a:lnTo>
                  <a:lnTo>
                    <a:pt x="5544" y="668"/>
                  </a:lnTo>
                  <a:lnTo>
                    <a:pt x="5364" y="642"/>
                  </a:lnTo>
                  <a:lnTo>
                    <a:pt x="5176" y="612"/>
                  </a:lnTo>
                  <a:lnTo>
                    <a:pt x="4982" y="578"/>
                  </a:lnTo>
                  <a:lnTo>
                    <a:pt x="4778" y="540"/>
                  </a:lnTo>
                  <a:lnTo>
                    <a:pt x="4568" y="500"/>
                  </a:lnTo>
                  <a:lnTo>
                    <a:pt x="4348" y="454"/>
                  </a:lnTo>
                  <a:lnTo>
                    <a:pt x="4122" y="406"/>
                  </a:lnTo>
                  <a:lnTo>
                    <a:pt x="3886" y="354"/>
                  </a:lnTo>
                  <a:lnTo>
                    <a:pt x="3640" y="296"/>
                  </a:lnTo>
                  <a:lnTo>
                    <a:pt x="3640" y="296"/>
                  </a:lnTo>
                  <a:lnTo>
                    <a:pt x="3396" y="240"/>
                  </a:lnTo>
                  <a:lnTo>
                    <a:pt x="3160" y="192"/>
                  </a:lnTo>
                  <a:lnTo>
                    <a:pt x="2934" y="148"/>
                  </a:lnTo>
                  <a:lnTo>
                    <a:pt x="2718" y="112"/>
                  </a:lnTo>
                  <a:lnTo>
                    <a:pt x="2512" y="82"/>
                  </a:lnTo>
                  <a:lnTo>
                    <a:pt x="2314" y="56"/>
                  </a:lnTo>
                  <a:lnTo>
                    <a:pt x="2126" y="36"/>
                  </a:lnTo>
                  <a:lnTo>
                    <a:pt x="1948" y="20"/>
                  </a:lnTo>
                  <a:lnTo>
                    <a:pt x="1776" y="10"/>
                  </a:lnTo>
                  <a:lnTo>
                    <a:pt x="1616" y="2"/>
                  </a:lnTo>
                  <a:lnTo>
                    <a:pt x="1462" y="0"/>
                  </a:lnTo>
                  <a:lnTo>
                    <a:pt x="1318" y="0"/>
                  </a:lnTo>
                  <a:lnTo>
                    <a:pt x="1182" y="4"/>
                  </a:lnTo>
                  <a:lnTo>
                    <a:pt x="1054" y="10"/>
                  </a:lnTo>
                  <a:lnTo>
                    <a:pt x="934" y="20"/>
                  </a:lnTo>
                  <a:lnTo>
                    <a:pt x="822" y="30"/>
                  </a:lnTo>
                  <a:lnTo>
                    <a:pt x="716" y="44"/>
                  </a:lnTo>
                  <a:lnTo>
                    <a:pt x="620" y="58"/>
                  </a:lnTo>
                  <a:lnTo>
                    <a:pt x="530" y="74"/>
                  </a:lnTo>
                  <a:lnTo>
                    <a:pt x="450" y="92"/>
                  </a:lnTo>
                  <a:lnTo>
                    <a:pt x="374" y="108"/>
                  </a:lnTo>
                  <a:lnTo>
                    <a:pt x="308" y="126"/>
                  </a:lnTo>
                  <a:lnTo>
                    <a:pt x="248" y="144"/>
                  </a:lnTo>
                  <a:lnTo>
                    <a:pt x="194" y="160"/>
                  </a:lnTo>
                  <a:lnTo>
                    <a:pt x="148" y="176"/>
                  </a:lnTo>
                  <a:lnTo>
                    <a:pt x="108" y="192"/>
                  </a:lnTo>
                  <a:lnTo>
                    <a:pt x="48" y="216"/>
                  </a:lnTo>
                  <a:lnTo>
                    <a:pt x="12" y="234"/>
                  </a:lnTo>
                  <a:lnTo>
                    <a:pt x="0" y="240"/>
                  </a:lnTo>
                  <a:lnTo>
                    <a:pt x="0" y="1192"/>
                  </a:lnTo>
                  <a:lnTo>
                    <a:pt x="8192" y="1192"/>
                  </a:lnTo>
                  <a:lnTo>
                    <a:pt x="8192" y="1192"/>
                  </a:lnTo>
                  <a:lnTo>
                    <a:pt x="8196" y="1186"/>
                  </a:lnTo>
                  <a:lnTo>
                    <a:pt x="8196" y="1186"/>
                  </a:lnTo>
                  <a:lnTo>
                    <a:pt x="8196" y="510"/>
                  </a:lnTo>
                  <a:lnTo>
                    <a:pt x="8196" y="510"/>
                  </a:lnTo>
                  <a:lnTo>
                    <a:pt x="8192" y="512"/>
                  </a:lnTo>
                  <a:lnTo>
                    <a:pt x="8192" y="512"/>
                  </a:lnTo>
                  <a:close/>
                </a:path>
              </a:pathLst>
            </a:custGeom>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22" name="Title 21"/>
          <p:cNvSpPr>
            <a:spLocks noGrp="1"/>
          </p:cNvSpPr>
          <p:nvPr>
            <p:ph type="title"/>
          </p:nvPr>
        </p:nvSpPr>
        <p:spPr>
          <a:xfrm>
            <a:off x="914400" y="2286000"/>
            <a:ext cx="3352800" cy="1252728"/>
          </a:xfrm>
        </p:spPr>
        <p:txBody>
          <a:bodyPr anchor="b">
            <a:noAutofit/>
          </a:bodyPr>
          <a:lstStyle>
            <a:lvl1pPr algn="l">
              <a:defRPr sz="3200">
                <a:solidFill>
                  <a:schemeClr val="tx2"/>
                </a:solidFill>
              </a:defRPr>
            </a:lvl1pPr>
          </a:lstStyle>
          <a:p>
            <a:r>
              <a:rPr lang="en-US" smtClean="0"/>
              <a:t>Click to edit Master title style</a:t>
            </a:r>
            <a:endParaRPr lang="en-US" dirty="0"/>
          </a:p>
        </p:txBody>
      </p:sp>
      <p:sp>
        <p:nvSpPr>
          <p:cNvPr id="3" name="Content Placeholder 2"/>
          <p:cNvSpPr>
            <a:spLocks noGrp="1"/>
          </p:cNvSpPr>
          <p:nvPr>
            <p:ph idx="1"/>
          </p:nvPr>
        </p:nvSpPr>
        <p:spPr>
          <a:xfrm>
            <a:off x="4651962" y="1828800"/>
            <a:ext cx="3904076" cy="3810000"/>
          </a:xfrm>
        </p:spPr>
        <p:txBody>
          <a:bodyPr anchor="ctr"/>
          <a:lstStyle>
            <a:lvl1pPr>
              <a:buClr>
                <a:schemeClr val="bg1"/>
              </a:buClr>
              <a:defRPr sz="2200">
                <a:solidFill>
                  <a:schemeClr val="tx2"/>
                </a:solidFill>
              </a:defRPr>
            </a:lvl1pPr>
            <a:lvl2pPr>
              <a:buClr>
                <a:schemeClr val="bg1"/>
              </a:buClr>
              <a:defRPr sz="2000">
                <a:solidFill>
                  <a:schemeClr val="tx2"/>
                </a:solidFill>
              </a:defRPr>
            </a:lvl2pPr>
            <a:lvl3pPr>
              <a:buClr>
                <a:schemeClr val="bg1"/>
              </a:buClr>
              <a:defRPr sz="1800">
                <a:solidFill>
                  <a:schemeClr val="tx2"/>
                </a:solidFill>
              </a:defRPr>
            </a:lvl3pPr>
            <a:lvl4pPr>
              <a:buClr>
                <a:schemeClr val="bg1"/>
              </a:buClr>
              <a:defRPr sz="1600">
                <a:solidFill>
                  <a:schemeClr val="tx2"/>
                </a:solidFill>
              </a:defRPr>
            </a:lvl4pPr>
            <a:lvl5pPr>
              <a:buClr>
                <a:schemeClr val="bg1"/>
              </a:buClr>
              <a:defRPr sz="1600">
                <a:solidFill>
                  <a:schemeClr val="tx2"/>
                </a:solidFill>
              </a:defRPr>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15" name="Rounded Rectangle 14"/>
          <p:cNvSpPr/>
          <p:nvPr/>
        </p:nvSpPr>
        <p:spPr>
          <a:xfrm>
            <a:off x="228600" y="228600"/>
            <a:ext cx="8695944" cy="6035040"/>
          </a:xfrm>
          <a:prstGeom prst="roundRect">
            <a:avLst>
              <a:gd name="adj" fmla="val 1272"/>
            </a:avLst>
          </a:prstGeom>
          <a:gradFill>
            <a:gsLst>
              <a:gs pos="0">
                <a:schemeClr val="accent1">
                  <a:lumMod val="75000"/>
                </a:schemeClr>
              </a:gs>
              <a:gs pos="100000">
                <a:schemeClr val="accent1">
                  <a:lumMod val="60000"/>
                  <a:lumOff val="4000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 name="Group 8"/>
          <p:cNvGrpSpPr>
            <a:grpSpLocks noChangeAspect="1"/>
          </p:cNvGrpSpPr>
          <p:nvPr/>
        </p:nvGrpSpPr>
        <p:grpSpPr bwMode="hidden">
          <a:xfrm>
            <a:off x="211665" y="5353963"/>
            <a:ext cx="8723376" cy="1331580"/>
            <a:chOff x="-3905250" y="4294188"/>
            <a:chExt cx="13011150" cy="1892300"/>
          </a:xfrm>
        </p:grpSpPr>
        <p:sp>
          <p:nvSpPr>
            <p:cNvPr id="10" name="Freeform 14"/>
            <p:cNvSpPr>
              <a:spLocks/>
            </p:cNvSpPr>
            <p:nvPr/>
          </p:nvSpPr>
          <p:spPr bwMode="hidden">
            <a:xfrm>
              <a:off x="4810125" y="4500563"/>
              <a:ext cx="4295775" cy="1016000"/>
            </a:xfrm>
            <a:custGeom>
              <a:avLst/>
              <a:gdLst/>
              <a:ahLst/>
              <a:cxnLst>
                <a:cxn ang="0">
                  <a:pos x="2700" y="0"/>
                </a:cxn>
                <a:cxn ang="0">
                  <a:pos x="2700" y="0"/>
                </a:cxn>
                <a:cxn ang="0">
                  <a:pos x="2586" y="18"/>
                </a:cxn>
                <a:cxn ang="0">
                  <a:pos x="2470" y="38"/>
                </a:cxn>
                <a:cxn ang="0">
                  <a:pos x="2352" y="60"/>
                </a:cxn>
                <a:cxn ang="0">
                  <a:pos x="2230" y="82"/>
                </a:cxn>
                <a:cxn ang="0">
                  <a:pos x="2106" y="108"/>
                </a:cxn>
                <a:cxn ang="0">
                  <a:pos x="1978" y="134"/>
                </a:cxn>
                <a:cxn ang="0">
                  <a:pos x="1848" y="164"/>
                </a:cxn>
                <a:cxn ang="0">
                  <a:pos x="1714" y="194"/>
                </a:cxn>
                <a:cxn ang="0">
                  <a:pos x="1714" y="194"/>
                </a:cxn>
                <a:cxn ang="0">
                  <a:pos x="1472" y="252"/>
                </a:cxn>
                <a:cxn ang="0">
                  <a:pos x="1236" y="304"/>
                </a:cxn>
                <a:cxn ang="0">
                  <a:pos x="1010" y="352"/>
                </a:cxn>
                <a:cxn ang="0">
                  <a:pos x="792" y="398"/>
                </a:cxn>
                <a:cxn ang="0">
                  <a:pos x="584" y="438"/>
                </a:cxn>
                <a:cxn ang="0">
                  <a:pos x="382" y="474"/>
                </a:cxn>
                <a:cxn ang="0">
                  <a:pos x="188" y="508"/>
                </a:cxn>
                <a:cxn ang="0">
                  <a:pos x="0" y="538"/>
                </a:cxn>
                <a:cxn ang="0">
                  <a:pos x="0" y="538"/>
                </a:cxn>
                <a:cxn ang="0">
                  <a:pos x="130" y="556"/>
                </a:cxn>
                <a:cxn ang="0">
                  <a:pos x="254" y="572"/>
                </a:cxn>
                <a:cxn ang="0">
                  <a:pos x="374" y="586"/>
                </a:cxn>
                <a:cxn ang="0">
                  <a:pos x="492" y="598"/>
                </a:cxn>
                <a:cxn ang="0">
                  <a:pos x="606" y="610"/>
                </a:cxn>
                <a:cxn ang="0">
                  <a:pos x="716" y="618"/>
                </a:cxn>
                <a:cxn ang="0">
                  <a:pos x="822" y="626"/>
                </a:cxn>
                <a:cxn ang="0">
                  <a:pos x="926" y="632"/>
                </a:cxn>
                <a:cxn ang="0">
                  <a:pos x="1028" y="636"/>
                </a:cxn>
                <a:cxn ang="0">
                  <a:pos x="1126" y="638"/>
                </a:cxn>
                <a:cxn ang="0">
                  <a:pos x="1220" y="640"/>
                </a:cxn>
                <a:cxn ang="0">
                  <a:pos x="1312" y="640"/>
                </a:cxn>
                <a:cxn ang="0">
                  <a:pos x="1402" y="638"/>
                </a:cxn>
                <a:cxn ang="0">
                  <a:pos x="1490" y="636"/>
                </a:cxn>
                <a:cxn ang="0">
                  <a:pos x="1574" y="632"/>
                </a:cxn>
                <a:cxn ang="0">
                  <a:pos x="1656" y="626"/>
                </a:cxn>
                <a:cxn ang="0">
                  <a:pos x="1734" y="620"/>
                </a:cxn>
                <a:cxn ang="0">
                  <a:pos x="1812" y="612"/>
                </a:cxn>
                <a:cxn ang="0">
                  <a:pos x="1886" y="602"/>
                </a:cxn>
                <a:cxn ang="0">
                  <a:pos x="1960" y="592"/>
                </a:cxn>
                <a:cxn ang="0">
                  <a:pos x="2030" y="580"/>
                </a:cxn>
                <a:cxn ang="0">
                  <a:pos x="2100" y="568"/>
                </a:cxn>
                <a:cxn ang="0">
                  <a:pos x="2166" y="554"/>
                </a:cxn>
                <a:cxn ang="0">
                  <a:pos x="2232" y="540"/>
                </a:cxn>
                <a:cxn ang="0">
                  <a:pos x="2296" y="524"/>
                </a:cxn>
                <a:cxn ang="0">
                  <a:pos x="2358" y="508"/>
                </a:cxn>
                <a:cxn ang="0">
                  <a:pos x="2418" y="490"/>
                </a:cxn>
                <a:cxn ang="0">
                  <a:pos x="2478" y="472"/>
                </a:cxn>
                <a:cxn ang="0">
                  <a:pos x="2592" y="432"/>
                </a:cxn>
                <a:cxn ang="0">
                  <a:pos x="2702" y="390"/>
                </a:cxn>
                <a:cxn ang="0">
                  <a:pos x="2702" y="390"/>
                </a:cxn>
                <a:cxn ang="0">
                  <a:pos x="2706" y="388"/>
                </a:cxn>
                <a:cxn ang="0">
                  <a:pos x="2706" y="388"/>
                </a:cxn>
                <a:cxn ang="0">
                  <a:pos x="2706" y="0"/>
                </a:cxn>
                <a:cxn ang="0">
                  <a:pos x="2706" y="0"/>
                </a:cxn>
                <a:cxn ang="0">
                  <a:pos x="2700" y="0"/>
                </a:cxn>
                <a:cxn ang="0">
                  <a:pos x="2700" y="0"/>
                </a:cxn>
              </a:cxnLst>
              <a:rect l="0" t="0" r="r" b="b"/>
              <a:pathLst>
                <a:path w="2706" h="640">
                  <a:moveTo>
                    <a:pt x="2700" y="0"/>
                  </a:moveTo>
                  <a:lnTo>
                    <a:pt x="2700" y="0"/>
                  </a:lnTo>
                  <a:lnTo>
                    <a:pt x="2586" y="18"/>
                  </a:lnTo>
                  <a:lnTo>
                    <a:pt x="2470" y="38"/>
                  </a:lnTo>
                  <a:lnTo>
                    <a:pt x="2352" y="60"/>
                  </a:lnTo>
                  <a:lnTo>
                    <a:pt x="2230" y="82"/>
                  </a:lnTo>
                  <a:lnTo>
                    <a:pt x="2106" y="108"/>
                  </a:lnTo>
                  <a:lnTo>
                    <a:pt x="1978" y="134"/>
                  </a:lnTo>
                  <a:lnTo>
                    <a:pt x="1848" y="164"/>
                  </a:lnTo>
                  <a:lnTo>
                    <a:pt x="1714" y="194"/>
                  </a:lnTo>
                  <a:lnTo>
                    <a:pt x="1714" y="194"/>
                  </a:lnTo>
                  <a:lnTo>
                    <a:pt x="1472" y="252"/>
                  </a:lnTo>
                  <a:lnTo>
                    <a:pt x="1236" y="304"/>
                  </a:lnTo>
                  <a:lnTo>
                    <a:pt x="1010" y="352"/>
                  </a:lnTo>
                  <a:lnTo>
                    <a:pt x="792" y="398"/>
                  </a:lnTo>
                  <a:lnTo>
                    <a:pt x="584" y="438"/>
                  </a:lnTo>
                  <a:lnTo>
                    <a:pt x="382" y="474"/>
                  </a:lnTo>
                  <a:lnTo>
                    <a:pt x="188" y="508"/>
                  </a:lnTo>
                  <a:lnTo>
                    <a:pt x="0" y="538"/>
                  </a:lnTo>
                  <a:lnTo>
                    <a:pt x="0" y="538"/>
                  </a:lnTo>
                  <a:lnTo>
                    <a:pt x="130" y="556"/>
                  </a:lnTo>
                  <a:lnTo>
                    <a:pt x="254" y="572"/>
                  </a:lnTo>
                  <a:lnTo>
                    <a:pt x="374" y="586"/>
                  </a:lnTo>
                  <a:lnTo>
                    <a:pt x="492" y="598"/>
                  </a:lnTo>
                  <a:lnTo>
                    <a:pt x="606" y="610"/>
                  </a:lnTo>
                  <a:lnTo>
                    <a:pt x="716" y="618"/>
                  </a:lnTo>
                  <a:lnTo>
                    <a:pt x="822" y="626"/>
                  </a:lnTo>
                  <a:lnTo>
                    <a:pt x="926" y="632"/>
                  </a:lnTo>
                  <a:lnTo>
                    <a:pt x="1028" y="636"/>
                  </a:lnTo>
                  <a:lnTo>
                    <a:pt x="1126" y="638"/>
                  </a:lnTo>
                  <a:lnTo>
                    <a:pt x="1220" y="640"/>
                  </a:lnTo>
                  <a:lnTo>
                    <a:pt x="1312" y="640"/>
                  </a:lnTo>
                  <a:lnTo>
                    <a:pt x="1402" y="638"/>
                  </a:lnTo>
                  <a:lnTo>
                    <a:pt x="1490" y="636"/>
                  </a:lnTo>
                  <a:lnTo>
                    <a:pt x="1574" y="632"/>
                  </a:lnTo>
                  <a:lnTo>
                    <a:pt x="1656" y="626"/>
                  </a:lnTo>
                  <a:lnTo>
                    <a:pt x="1734" y="620"/>
                  </a:lnTo>
                  <a:lnTo>
                    <a:pt x="1812" y="612"/>
                  </a:lnTo>
                  <a:lnTo>
                    <a:pt x="1886" y="602"/>
                  </a:lnTo>
                  <a:lnTo>
                    <a:pt x="1960" y="592"/>
                  </a:lnTo>
                  <a:lnTo>
                    <a:pt x="2030" y="580"/>
                  </a:lnTo>
                  <a:lnTo>
                    <a:pt x="2100" y="568"/>
                  </a:lnTo>
                  <a:lnTo>
                    <a:pt x="2166" y="554"/>
                  </a:lnTo>
                  <a:lnTo>
                    <a:pt x="2232" y="540"/>
                  </a:lnTo>
                  <a:lnTo>
                    <a:pt x="2296" y="524"/>
                  </a:lnTo>
                  <a:lnTo>
                    <a:pt x="2358" y="508"/>
                  </a:lnTo>
                  <a:lnTo>
                    <a:pt x="2418" y="490"/>
                  </a:lnTo>
                  <a:lnTo>
                    <a:pt x="2478" y="472"/>
                  </a:lnTo>
                  <a:lnTo>
                    <a:pt x="2592" y="432"/>
                  </a:lnTo>
                  <a:lnTo>
                    <a:pt x="2702" y="390"/>
                  </a:lnTo>
                  <a:lnTo>
                    <a:pt x="2702" y="390"/>
                  </a:lnTo>
                  <a:lnTo>
                    <a:pt x="2706" y="388"/>
                  </a:lnTo>
                  <a:lnTo>
                    <a:pt x="2706" y="388"/>
                  </a:lnTo>
                  <a:lnTo>
                    <a:pt x="2706" y="0"/>
                  </a:lnTo>
                  <a:lnTo>
                    <a:pt x="2706" y="0"/>
                  </a:lnTo>
                  <a:lnTo>
                    <a:pt x="2700" y="0"/>
                  </a:lnTo>
                  <a:lnTo>
                    <a:pt x="2700" y="0"/>
                  </a:lnTo>
                  <a:close/>
                </a:path>
              </a:pathLst>
            </a:custGeom>
            <a:solidFill>
              <a:schemeClr val="bg2">
                <a:alpha val="29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 name="Freeform 18"/>
            <p:cNvSpPr>
              <a:spLocks/>
            </p:cNvSpPr>
            <p:nvPr/>
          </p:nvSpPr>
          <p:spPr bwMode="hidden">
            <a:xfrm>
              <a:off x="-309563" y="4318000"/>
              <a:ext cx="8280401" cy="1209675"/>
            </a:xfrm>
            <a:custGeom>
              <a:avLst/>
              <a:gdLst/>
              <a:ahLst/>
              <a:cxnLst>
                <a:cxn ang="0">
                  <a:pos x="5216" y="714"/>
                </a:cxn>
                <a:cxn ang="0">
                  <a:pos x="4984" y="686"/>
                </a:cxn>
                <a:cxn ang="0">
                  <a:pos x="4478" y="610"/>
                </a:cxn>
                <a:cxn ang="0">
                  <a:pos x="3914" y="508"/>
                </a:cxn>
                <a:cxn ang="0">
                  <a:pos x="3286" y="374"/>
                </a:cxn>
                <a:cxn ang="0">
                  <a:pos x="2946" y="296"/>
                </a:cxn>
                <a:cxn ang="0">
                  <a:pos x="2682" y="236"/>
                </a:cxn>
                <a:cxn ang="0">
                  <a:pos x="2430" y="184"/>
                </a:cxn>
                <a:cxn ang="0">
                  <a:pos x="2190" y="140"/>
                </a:cxn>
                <a:cxn ang="0">
                  <a:pos x="1960" y="102"/>
                </a:cxn>
                <a:cxn ang="0">
                  <a:pos x="1740" y="72"/>
                </a:cxn>
                <a:cxn ang="0">
                  <a:pos x="1334" y="28"/>
                </a:cxn>
                <a:cxn ang="0">
                  <a:pos x="970" y="4"/>
                </a:cxn>
                <a:cxn ang="0">
                  <a:pos x="644" y="0"/>
                </a:cxn>
                <a:cxn ang="0">
                  <a:pos x="358" y="10"/>
                </a:cxn>
                <a:cxn ang="0">
                  <a:pos x="110" y="32"/>
                </a:cxn>
                <a:cxn ang="0">
                  <a:pos x="0" y="48"/>
                </a:cxn>
                <a:cxn ang="0">
                  <a:pos x="314" y="86"/>
                </a:cxn>
                <a:cxn ang="0">
                  <a:pos x="652" y="140"/>
                </a:cxn>
                <a:cxn ang="0">
                  <a:pos x="1014" y="210"/>
                </a:cxn>
                <a:cxn ang="0">
                  <a:pos x="1402" y="296"/>
                </a:cxn>
                <a:cxn ang="0">
                  <a:pos x="1756" y="378"/>
                </a:cxn>
                <a:cxn ang="0">
                  <a:pos x="2408" y="516"/>
                </a:cxn>
                <a:cxn ang="0">
                  <a:pos x="2708" y="572"/>
                </a:cxn>
                <a:cxn ang="0">
                  <a:pos x="2992" y="620"/>
                </a:cxn>
                <a:cxn ang="0">
                  <a:pos x="3260" y="662"/>
                </a:cxn>
                <a:cxn ang="0">
                  <a:pos x="3512" y="694"/>
                </a:cxn>
                <a:cxn ang="0">
                  <a:pos x="3750" y="722"/>
                </a:cxn>
                <a:cxn ang="0">
                  <a:pos x="3974" y="740"/>
                </a:cxn>
                <a:cxn ang="0">
                  <a:pos x="4184" y="754"/>
                </a:cxn>
                <a:cxn ang="0">
                  <a:pos x="4384" y="762"/>
                </a:cxn>
                <a:cxn ang="0">
                  <a:pos x="4570" y="762"/>
                </a:cxn>
                <a:cxn ang="0">
                  <a:pos x="4746" y="758"/>
                </a:cxn>
                <a:cxn ang="0">
                  <a:pos x="4912" y="748"/>
                </a:cxn>
                <a:cxn ang="0">
                  <a:pos x="5068" y="732"/>
                </a:cxn>
                <a:cxn ang="0">
                  <a:pos x="5216" y="714"/>
                </a:cxn>
              </a:cxnLst>
              <a:rect l="0" t="0" r="r" b="b"/>
              <a:pathLst>
                <a:path w="5216" h="762">
                  <a:moveTo>
                    <a:pt x="5216" y="714"/>
                  </a:moveTo>
                  <a:lnTo>
                    <a:pt x="5216" y="714"/>
                  </a:lnTo>
                  <a:lnTo>
                    <a:pt x="5102" y="700"/>
                  </a:lnTo>
                  <a:lnTo>
                    <a:pt x="4984" y="686"/>
                  </a:lnTo>
                  <a:lnTo>
                    <a:pt x="4738" y="652"/>
                  </a:lnTo>
                  <a:lnTo>
                    <a:pt x="4478" y="610"/>
                  </a:lnTo>
                  <a:lnTo>
                    <a:pt x="4204" y="564"/>
                  </a:lnTo>
                  <a:lnTo>
                    <a:pt x="3914" y="508"/>
                  </a:lnTo>
                  <a:lnTo>
                    <a:pt x="3608" y="446"/>
                  </a:lnTo>
                  <a:lnTo>
                    <a:pt x="3286" y="374"/>
                  </a:lnTo>
                  <a:lnTo>
                    <a:pt x="2946" y="296"/>
                  </a:lnTo>
                  <a:lnTo>
                    <a:pt x="2946" y="296"/>
                  </a:lnTo>
                  <a:lnTo>
                    <a:pt x="2812" y="266"/>
                  </a:lnTo>
                  <a:lnTo>
                    <a:pt x="2682" y="236"/>
                  </a:lnTo>
                  <a:lnTo>
                    <a:pt x="2556" y="210"/>
                  </a:lnTo>
                  <a:lnTo>
                    <a:pt x="2430" y="184"/>
                  </a:lnTo>
                  <a:lnTo>
                    <a:pt x="2308" y="162"/>
                  </a:lnTo>
                  <a:lnTo>
                    <a:pt x="2190" y="140"/>
                  </a:lnTo>
                  <a:lnTo>
                    <a:pt x="2074" y="120"/>
                  </a:lnTo>
                  <a:lnTo>
                    <a:pt x="1960" y="102"/>
                  </a:lnTo>
                  <a:lnTo>
                    <a:pt x="1850" y="86"/>
                  </a:lnTo>
                  <a:lnTo>
                    <a:pt x="1740" y="72"/>
                  </a:lnTo>
                  <a:lnTo>
                    <a:pt x="1532" y="46"/>
                  </a:lnTo>
                  <a:lnTo>
                    <a:pt x="1334" y="28"/>
                  </a:lnTo>
                  <a:lnTo>
                    <a:pt x="1148" y="14"/>
                  </a:lnTo>
                  <a:lnTo>
                    <a:pt x="970" y="4"/>
                  </a:lnTo>
                  <a:lnTo>
                    <a:pt x="802" y="0"/>
                  </a:lnTo>
                  <a:lnTo>
                    <a:pt x="644" y="0"/>
                  </a:lnTo>
                  <a:lnTo>
                    <a:pt x="496" y="4"/>
                  </a:lnTo>
                  <a:lnTo>
                    <a:pt x="358" y="10"/>
                  </a:lnTo>
                  <a:lnTo>
                    <a:pt x="230" y="20"/>
                  </a:lnTo>
                  <a:lnTo>
                    <a:pt x="110" y="32"/>
                  </a:lnTo>
                  <a:lnTo>
                    <a:pt x="0" y="48"/>
                  </a:lnTo>
                  <a:lnTo>
                    <a:pt x="0" y="48"/>
                  </a:lnTo>
                  <a:lnTo>
                    <a:pt x="154" y="66"/>
                  </a:lnTo>
                  <a:lnTo>
                    <a:pt x="314" y="86"/>
                  </a:lnTo>
                  <a:lnTo>
                    <a:pt x="480" y="112"/>
                  </a:lnTo>
                  <a:lnTo>
                    <a:pt x="652" y="140"/>
                  </a:lnTo>
                  <a:lnTo>
                    <a:pt x="830" y="174"/>
                  </a:lnTo>
                  <a:lnTo>
                    <a:pt x="1014" y="210"/>
                  </a:lnTo>
                  <a:lnTo>
                    <a:pt x="1206" y="250"/>
                  </a:lnTo>
                  <a:lnTo>
                    <a:pt x="1402" y="296"/>
                  </a:lnTo>
                  <a:lnTo>
                    <a:pt x="1402" y="296"/>
                  </a:lnTo>
                  <a:lnTo>
                    <a:pt x="1756" y="378"/>
                  </a:lnTo>
                  <a:lnTo>
                    <a:pt x="2092" y="450"/>
                  </a:lnTo>
                  <a:lnTo>
                    <a:pt x="2408" y="516"/>
                  </a:lnTo>
                  <a:lnTo>
                    <a:pt x="2562" y="544"/>
                  </a:lnTo>
                  <a:lnTo>
                    <a:pt x="2708" y="572"/>
                  </a:lnTo>
                  <a:lnTo>
                    <a:pt x="2852" y="598"/>
                  </a:lnTo>
                  <a:lnTo>
                    <a:pt x="2992" y="620"/>
                  </a:lnTo>
                  <a:lnTo>
                    <a:pt x="3128" y="642"/>
                  </a:lnTo>
                  <a:lnTo>
                    <a:pt x="3260" y="662"/>
                  </a:lnTo>
                  <a:lnTo>
                    <a:pt x="3388" y="678"/>
                  </a:lnTo>
                  <a:lnTo>
                    <a:pt x="3512" y="694"/>
                  </a:lnTo>
                  <a:lnTo>
                    <a:pt x="3632" y="708"/>
                  </a:lnTo>
                  <a:lnTo>
                    <a:pt x="3750" y="722"/>
                  </a:lnTo>
                  <a:lnTo>
                    <a:pt x="3864" y="732"/>
                  </a:lnTo>
                  <a:lnTo>
                    <a:pt x="3974" y="740"/>
                  </a:lnTo>
                  <a:lnTo>
                    <a:pt x="4080" y="748"/>
                  </a:lnTo>
                  <a:lnTo>
                    <a:pt x="4184" y="754"/>
                  </a:lnTo>
                  <a:lnTo>
                    <a:pt x="4286" y="758"/>
                  </a:lnTo>
                  <a:lnTo>
                    <a:pt x="4384" y="762"/>
                  </a:lnTo>
                  <a:lnTo>
                    <a:pt x="4478" y="762"/>
                  </a:lnTo>
                  <a:lnTo>
                    <a:pt x="4570" y="762"/>
                  </a:lnTo>
                  <a:lnTo>
                    <a:pt x="4660" y="760"/>
                  </a:lnTo>
                  <a:lnTo>
                    <a:pt x="4746" y="758"/>
                  </a:lnTo>
                  <a:lnTo>
                    <a:pt x="4830" y="754"/>
                  </a:lnTo>
                  <a:lnTo>
                    <a:pt x="4912" y="748"/>
                  </a:lnTo>
                  <a:lnTo>
                    <a:pt x="4992" y="740"/>
                  </a:lnTo>
                  <a:lnTo>
                    <a:pt x="5068" y="732"/>
                  </a:lnTo>
                  <a:lnTo>
                    <a:pt x="5144" y="724"/>
                  </a:lnTo>
                  <a:lnTo>
                    <a:pt x="5216" y="714"/>
                  </a:lnTo>
                  <a:lnTo>
                    <a:pt x="5216" y="714"/>
                  </a:lnTo>
                  <a:close/>
                </a:path>
              </a:pathLst>
            </a:custGeom>
            <a:solidFill>
              <a:schemeClr val="bg2">
                <a:alpha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 name="Freeform 22"/>
            <p:cNvSpPr>
              <a:spLocks/>
            </p:cNvSpPr>
            <p:nvPr/>
          </p:nvSpPr>
          <p:spPr bwMode="hidden">
            <a:xfrm>
              <a:off x="3175" y="4335463"/>
              <a:ext cx="8166100" cy="1101725"/>
            </a:xfrm>
            <a:custGeom>
              <a:avLst/>
              <a:gdLst/>
              <a:ahLst/>
              <a:cxnLst>
                <a:cxn ang="0">
                  <a:pos x="0" y="70"/>
                </a:cxn>
                <a:cxn ang="0">
                  <a:pos x="0" y="70"/>
                </a:cxn>
                <a:cxn ang="0">
                  <a:pos x="18" y="66"/>
                </a:cxn>
                <a:cxn ang="0">
                  <a:pos x="72" y="56"/>
                </a:cxn>
                <a:cxn ang="0">
                  <a:pos x="164" y="42"/>
                </a:cxn>
                <a:cxn ang="0">
                  <a:pos x="224" y="34"/>
                </a:cxn>
                <a:cxn ang="0">
                  <a:pos x="294" y="26"/>
                </a:cxn>
                <a:cxn ang="0">
                  <a:pos x="372" y="20"/>
                </a:cxn>
                <a:cxn ang="0">
                  <a:pos x="462" y="14"/>
                </a:cxn>
                <a:cxn ang="0">
                  <a:pos x="560" y="8"/>
                </a:cxn>
                <a:cxn ang="0">
                  <a:pos x="670" y="4"/>
                </a:cxn>
                <a:cxn ang="0">
                  <a:pos x="790" y="2"/>
                </a:cxn>
                <a:cxn ang="0">
                  <a:pos x="920" y="0"/>
                </a:cxn>
                <a:cxn ang="0">
                  <a:pos x="1060" y="2"/>
                </a:cxn>
                <a:cxn ang="0">
                  <a:pos x="1210" y="6"/>
                </a:cxn>
                <a:cxn ang="0">
                  <a:pos x="1372" y="14"/>
                </a:cxn>
                <a:cxn ang="0">
                  <a:pos x="1544" y="24"/>
                </a:cxn>
                <a:cxn ang="0">
                  <a:pos x="1726" y="40"/>
                </a:cxn>
                <a:cxn ang="0">
                  <a:pos x="1920" y="58"/>
                </a:cxn>
                <a:cxn ang="0">
                  <a:pos x="2126" y="80"/>
                </a:cxn>
                <a:cxn ang="0">
                  <a:pos x="2342" y="106"/>
                </a:cxn>
                <a:cxn ang="0">
                  <a:pos x="2570" y="138"/>
                </a:cxn>
                <a:cxn ang="0">
                  <a:pos x="2808" y="174"/>
                </a:cxn>
                <a:cxn ang="0">
                  <a:pos x="3058" y="216"/>
                </a:cxn>
                <a:cxn ang="0">
                  <a:pos x="3320" y="266"/>
                </a:cxn>
                <a:cxn ang="0">
                  <a:pos x="3594" y="320"/>
                </a:cxn>
                <a:cxn ang="0">
                  <a:pos x="3880" y="380"/>
                </a:cxn>
                <a:cxn ang="0">
                  <a:pos x="4178" y="448"/>
                </a:cxn>
                <a:cxn ang="0">
                  <a:pos x="4488" y="522"/>
                </a:cxn>
                <a:cxn ang="0">
                  <a:pos x="4810" y="604"/>
                </a:cxn>
                <a:cxn ang="0">
                  <a:pos x="5144" y="694"/>
                </a:cxn>
              </a:cxnLst>
              <a:rect l="0" t="0" r="r" b="b"/>
              <a:pathLst>
                <a:path w="5144" h="694">
                  <a:moveTo>
                    <a:pt x="0" y="70"/>
                  </a:moveTo>
                  <a:lnTo>
                    <a:pt x="0" y="70"/>
                  </a:lnTo>
                  <a:lnTo>
                    <a:pt x="18" y="66"/>
                  </a:lnTo>
                  <a:lnTo>
                    <a:pt x="72" y="56"/>
                  </a:lnTo>
                  <a:lnTo>
                    <a:pt x="164" y="42"/>
                  </a:lnTo>
                  <a:lnTo>
                    <a:pt x="224" y="34"/>
                  </a:lnTo>
                  <a:lnTo>
                    <a:pt x="294" y="26"/>
                  </a:lnTo>
                  <a:lnTo>
                    <a:pt x="372" y="20"/>
                  </a:lnTo>
                  <a:lnTo>
                    <a:pt x="462" y="14"/>
                  </a:lnTo>
                  <a:lnTo>
                    <a:pt x="560" y="8"/>
                  </a:lnTo>
                  <a:lnTo>
                    <a:pt x="670" y="4"/>
                  </a:lnTo>
                  <a:lnTo>
                    <a:pt x="790" y="2"/>
                  </a:lnTo>
                  <a:lnTo>
                    <a:pt x="920" y="0"/>
                  </a:lnTo>
                  <a:lnTo>
                    <a:pt x="1060" y="2"/>
                  </a:lnTo>
                  <a:lnTo>
                    <a:pt x="1210" y="6"/>
                  </a:lnTo>
                  <a:lnTo>
                    <a:pt x="1372" y="14"/>
                  </a:lnTo>
                  <a:lnTo>
                    <a:pt x="1544" y="24"/>
                  </a:lnTo>
                  <a:lnTo>
                    <a:pt x="1726" y="40"/>
                  </a:lnTo>
                  <a:lnTo>
                    <a:pt x="1920" y="58"/>
                  </a:lnTo>
                  <a:lnTo>
                    <a:pt x="2126" y="80"/>
                  </a:lnTo>
                  <a:lnTo>
                    <a:pt x="2342" y="106"/>
                  </a:lnTo>
                  <a:lnTo>
                    <a:pt x="2570" y="138"/>
                  </a:lnTo>
                  <a:lnTo>
                    <a:pt x="2808" y="174"/>
                  </a:lnTo>
                  <a:lnTo>
                    <a:pt x="3058" y="216"/>
                  </a:lnTo>
                  <a:lnTo>
                    <a:pt x="3320" y="266"/>
                  </a:lnTo>
                  <a:lnTo>
                    <a:pt x="3594" y="320"/>
                  </a:lnTo>
                  <a:lnTo>
                    <a:pt x="3880" y="380"/>
                  </a:lnTo>
                  <a:lnTo>
                    <a:pt x="4178" y="448"/>
                  </a:lnTo>
                  <a:lnTo>
                    <a:pt x="4488" y="522"/>
                  </a:lnTo>
                  <a:lnTo>
                    <a:pt x="4810" y="604"/>
                  </a:lnTo>
                  <a:lnTo>
                    <a:pt x="5144" y="694"/>
                  </a:lnTo>
                </a:path>
              </a:pathLst>
            </a:custGeom>
            <a:noFill/>
            <a:ln w="12">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 name="Freeform 26"/>
            <p:cNvSpPr>
              <a:spLocks/>
            </p:cNvSpPr>
            <p:nvPr/>
          </p:nvSpPr>
          <p:spPr bwMode="hidden">
            <a:xfrm>
              <a:off x="4156075" y="4316413"/>
              <a:ext cx="4940300" cy="927100"/>
            </a:xfrm>
            <a:custGeom>
              <a:avLst/>
              <a:gdLst/>
              <a:ahLst/>
              <a:cxnLst>
                <a:cxn ang="0">
                  <a:pos x="0" y="584"/>
                </a:cxn>
                <a:cxn ang="0">
                  <a:pos x="0" y="584"/>
                </a:cxn>
                <a:cxn ang="0">
                  <a:pos x="90" y="560"/>
                </a:cxn>
                <a:cxn ang="0">
                  <a:pos x="336" y="498"/>
                </a:cxn>
                <a:cxn ang="0">
                  <a:pos x="506" y="456"/>
                </a:cxn>
                <a:cxn ang="0">
                  <a:pos x="702" y="410"/>
                </a:cxn>
                <a:cxn ang="0">
                  <a:pos x="920" y="360"/>
                </a:cxn>
                <a:cxn ang="0">
                  <a:pos x="1154" y="306"/>
                </a:cxn>
                <a:cxn ang="0">
                  <a:pos x="1402" y="254"/>
                </a:cxn>
                <a:cxn ang="0">
                  <a:pos x="1656" y="202"/>
                </a:cxn>
                <a:cxn ang="0">
                  <a:pos x="1916" y="154"/>
                </a:cxn>
                <a:cxn ang="0">
                  <a:pos x="2174" y="108"/>
                </a:cxn>
                <a:cxn ang="0">
                  <a:pos x="2302" y="88"/>
                </a:cxn>
                <a:cxn ang="0">
                  <a:pos x="2426" y="68"/>
                </a:cxn>
                <a:cxn ang="0">
                  <a:pos x="2550" y="52"/>
                </a:cxn>
                <a:cxn ang="0">
                  <a:pos x="2670" y="36"/>
                </a:cxn>
                <a:cxn ang="0">
                  <a:pos x="2788" y="24"/>
                </a:cxn>
                <a:cxn ang="0">
                  <a:pos x="2900" y="14"/>
                </a:cxn>
                <a:cxn ang="0">
                  <a:pos x="3008" y="6"/>
                </a:cxn>
                <a:cxn ang="0">
                  <a:pos x="3112" y="0"/>
                </a:cxn>
              </a:cxnLst>
              <a:rect l="0" t="0" r="r" b="b"/>
              <a:pathLst>
                <a:path w="3112" h="584">
                  <a:moveTo>
                    <a:pt x="0" y="584"/>
                  </a:moveTo>
                  <a:lnTo>
                    <a:pt x="0" y="584"/>
                  </a:lnTo>
                  <a:lnTo>
                    <a:pt x="90" y="560"/>
                  </a:lnTo>
                  <a:lnTo>
                    <a:pt x="336" y="498"/>
                  </a:lnTo>
                  <a:lnTo>
                    <a:pt x="506" y="456"/>
                  </a:lnTo>
                  <a:lnTo>
                    <a:pt x="702" y="410"/>
                  </a:lnTo>
                  <a:lnTo>
                    <a:pt x="920" y="360"/>
                  </a:lnTo>
                  <a:lnTo>
                    <a:pt x="1154" y="306"/>
                  </a:lnTo>
                  <a:lnTo>
                    <a:pt x="1402" y="254"/>
                  </a:lnTo>
                  <a:lnTo>
                    <a:pt x="1656" y="202"/>
                  </a:lnTo>
                  <a:lnTo>
                    <a:pt x="1916" y="154"/>
                  </a:lnTo>
                  <a:lnTo>
                    <a:pt x="2174" y="108"/>
                  </a:lnTo>
                  <a:lnTo>
                    <a:pt x="2302" y="88"/>
                  </a:lnTo>
                  <a:lnTo>
                    <a:pt x="2426" y="68"/>
                  </a:lnTo>
                  <a:lnTo>
                    <a:pt x="2550" y="52"/>
                  </a:lnTo>
                  <a:lnTo>
                    <a:pt x="2670" y="36"/>
                  </a:lnTo>
                  <a:lnTo>
                    <a:pt x="2788" y="24"/>
                  </a:lnTo>
                  <a:lnTo>
                    <a:pt x="2900" y="14"/>
                  </a:lnTo>
                  <a:lnTo>
                    <a:pt x="3008" y="6"/>
                  </a:lnTo>
                  <a:lnTo>
                    <a:pt x="3112" y="0"/>
                  </a:lnTo>
                </a:path>
              </a:pathLst>
            </a:custGeom>
            <a:noFill/>
            <a:ln w="12">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useBgFill="1">
          <p:nvSpPr>
            <p:cNvPr id="14" name="Freeform 10"/>
            <p:cNvSpPr>
              <a:spLocks/>
            </p:cNvSpPr>
            <p:nvPr/>
          </p:nvSpPr>
          <p:spPr bwMode="hidden">
            <a:xfrm>
              <a:off x="-3905250" y="4294188"/>
              <a:ext cx="13011150" cy="1892300"/>
            </a:xfrm>
            <a:custGeom>
              <a:avLst/>
              <a:gdLst/>
              <a:ahLst/>
              <a:cxnLst>
                <a:cxn ang="0">
                  <a:pos x="8192" y="512"/>
                </a:cxn>
                <a:cxn ang="0">
                  <a:pos x="8040" y="570"/>
                </a:cxn>
                <a:cxn ang="0">
                  <a:pos x="7878" y="620"/>
                </a:cxn>
                <a:cxn ang="0">
                  <a:pos x="7706" y="666"/>
                </a:cxn>
                <a:cxn ang="0">
                  <a:pos x="7522" y="702"/>
                </a:cxn>
                <a:cxn ang="0">
                  <a:pos x="7322" y="730"/>
                </a:cxn>
                <a:cxn ang="0">
                  <a:pos x="7106" y="750"/>
                </a:cxn>
                <a:cxn ang="0">
                  <a:pos x="6872" y="762"/>
                </a:cxn>
                <a:cxn ang="0">
                  <a:pos x="6618" y="760"/>
                </a:cxn>
                <a:cxn ang="0">
                  <a:pos x="6342" y="750"/>
                </a:cxn>
                <a:cxn ang="0">
                  <a:pos x="6042" y="726"/>
                </a:cxn>
                <a:cxn ang="0">
                  <a:pos x="5716" y="690"/>
                </a:cxn>
                <a:cxn ang="0">
                  <a:pos x="5364" y="642"/>
                </a:cxn>
                <a:cxn ang="0">
                  <a:pos x="4982" y="578"/>
                </a:cxn>
                <a:cxn ang="0">
                  <a:pos x="4568" y="500"/>
                </a:cxn>
                <a:cxn ang="0">
                  <a:pos x="4122" y="406"/>
                </a:cxn>
                <a:cxn ang="0">
                  <a:pos x="3640" y="296"/>
                </a:cxn>
                <a:cxn ang="0">
                  <a:pos x="3396" y="240"/>
                </a:cxn>
                <a:cxn ang="0">
                  <a:pos x="2934" y="148"/>
                </a:cxn>
                <a:cxn ang="0">
                  <a:pos x="2512" y="82"/>
                </a:cxn>
                <a:cxn ang="0">
                  <a:pos x="2126" y="36"/>
                </a:cxn>
                <a:cxn ang="0">
                  <a:pos x="1776" y="10"/>
                </a:cxn>
                <a:cxn ang="0">
                  <a:pos x="1462" y="0"/>
                </a:cxn>
                <a:cxn ang="0">
                  <a:pos x="1182" y="4"/>
                </a:cxn>
                <a:cxn ang="0">
                  <a:pos x="934" y="20"/>
                </a:cxn>
                <a:cxn ang="0">
                  <a:pos x="716" y="44"/>
                </a:cxn>
                <a:cxn ang="0">
                  <a:pos x="530" y="74"/>
                </a:cxn>
                <a:cxn ang="0">
                  <a:pos x="374" y="108"/>
                </a:cxn>
                <a:cxn ang="0">
                  <a:pos x="248" y="144"/>
                </a:cxn>
                <a:cxn ang="0">
                  <a:pos x="148" y="176"/>
                </a:cxn>
                <a:cxn ang="0">
                  <a:pos x="48" y="216"/>
                </a:cxn>
                <a:cxn ang="0">
                  <a:pos x="0" y="240"/>
                </a:cxn>
                <a:cxn ang="0">
                  <a:pos x="8192" y="1192"/>
                </a:cxn>
                <a:cxn ang="0">
                  <a:pos x="8196" y="1186"/>
                </a:cxn>
                <a:cxn ang="0">
                  <a:pos x="8196" y="510"/>
                </a:cxn>
                <a:cxn ang="0">
                  <a:pos x="8192" y="512"/>
                </a:cxn>
              </a:cxnLst>
              <a:rect l="0" t="0" r="r" b="b"/>
              <a:pathLst>
                <a:path w="8196" h="1192">
                  <a:moveTo>
                    <a:pt x="8192" y="512"/>
                  </a:moveTo>
                  <a:lnTo>
                    <a:pt x="8192" y="512"/>
                  </a:lnTo>
                  <a:lnTo>
                    <a:pt x="8116" y="542"/>
                  </a:lnTo>
                  <a:lnTo>
                    <a:pt x="8040" y="570"/>
                  </a:lnTo>
                  <a:lnTo>
                    <a:pt x="7960" y="596"/>
                  </a:lnTo>
                  <a:lnTo>
                    <a:pt x="7878" y="620"/>
                  </a:lnTo>
                  <a:lnTo>
                    <a:pt x="7794" y="644"/>
                  </a:lnTo>
                  <a:lnTo>
                    <a:pt x="7706" y="666"/>
                  </a:lnTo>
                  <a:lnTo>
                    <a:pt x="7616" y="684"/>
                  </a:lnTo>
                  <a:lnTo>
                    <a:pt x="7522" y="702"/>
                  </a:lnTo>
                  <a:lnTo>
                    <a:pt x="7424" y="718"/>
                  </a:lnTo>
                  <a:lnTo>
                    <a:pt x="7322" y="730"/>
                  </a:lnTo>
                  <a:lnTo>
                    <a:pt x="7216" y="742"/>
                  </a:lnTo>
                  <a:lnTo>
                    <a:pt x="7106" y="750"/>
                  </a:lnTo>
                  <a:lnTo>
                    <a:pt x="6992" y="758"/>
                  </a:lnTo>
                  <a:lnTo>
                    <a:pt x="6872" y="762"/>
                  </a:lnTo>
                  <a:lnTo>
                    <a:pt x="6748" y="762"/>
                  </a:lnTo>
                  <a:lnTo>
                    <a:pt x="6618" y="760"/>
                  </a:lnTo>
                  <a:lnTo>
                    <a:pt x="6482" y="756"/>
                  </a:lnTo>
                  <a:lnTo>
                    <a:pt x="6342" y="750"/>
                  </a:lnTo>
                  <a:lnTo>
                    <a:pt x="6196" y="740"/>
                  </a:lnTo>
                  <a:lnTo>
                    <a:pt x="6042" y="726"/>
                  </a:lnTo>
                  <a:lnTo>
                    <a:pt x="5882" y="710"/>
                  </a:lnTo>
                  <a:lnTo>
                    <a:pt x="5716" y="690"/>
                  </a:lnTo>
                  <a:lnTo>
                    <a:pt x="5544" y="668"/>
                  </a:lnTo>
                  <a:lnTo>
                    <a:pt x="5364" y="642"/>
                  </a:lnTo>
                  <a:lnTo>
                    <a:pt x="5176" y="612"/>
                  </a:lnTo>
                  <a:lnTo>
                    <a:pt x="4982" y="578"/>
                  </a:lnTo>
                  <a:lnTo>
                    <a:pt x="4778" y="540"/>
                  </a:lnTo>
                  <a:lnTo>
                    <a:pt x="4568" y="500"/>
                  </a:lnTo>
                  <a:lnTo>
                    <a:pt x="4348" y="454"/>
                  </a:lnTo>
                  <a:lnTo>
                    <a:pt x="4122" y="406"/>
                  </a:lnTo>
                  <a:lnTo>
                    <a:pt x="3886" y="354"/>
                  </a:lnTo>
                  <a:lnTo>
                    <a:pt x="3640" y="296"/>
                  </a:lnTo>
                  <a:lnTo>
                    <a:pt x="3640" y="296"/>
                  </a:lnTo>
                  <a:lnTo>
                    <a:pt x="3396" y="240"/>
                  </a:lnTo>
                  <a:lnTo>
                    <a:pt x="3160" y="192"/>
                  </a:lnTo>
                  <a:lnTo>
                    <a:pt x="2934" y="148"/>
                  </a:lnTo>
                  <a:lnTo>
                    <a:pt x="2718" y="112"/>
                  </a:lnTo>
                  <a:lnTo>
                    <a:pt x="2512" y="82"/>
                  </a:lnTo>
                  <a:lnTo>
                    <a:pt x="2314" y="56"/>
                  </a:lnTo>
                  <a:lnTo>
                    <a:pt x="2126" y="36"/>
                  </a:lnTo>
                  <a:lnTo>
                    <a:pt x="1948" y="20"/>
                  </a:lnTo>
                  <a:lnTo>
                    <a:pt x="1776" y="10"/>
                  </a:lnTo>
                  <a:lnTo>
                    <a:pt x="1616" y="2"/>
                  </a:lnTo>
                  <a:lnTo>
                    <a:pt x="1462" y="0"/>
                  </a:lnTo>
                  <a:lnTo>
                    <a:pt x="1318" y="0"/>
                  </a:lnTo>
                  <a:lnTo>
                    <a:pt x="1182" y="4"/>
                  </a:lnTo>
                  <a:lnTo>
                    <a:pt x="1054" y="10"/>
                  </a:lnTo>
                  <a:lnTo>
                    <a:pt x="934" y="20"/>
                  </a:lnTo>
                  <a:lnTo>
                    <a:pt x="822" y="30"/>
                  </a:lnTo>
                  <a:lnTo>
                    <a:pt x="716" y="44"/>
                  </a:lnTo>
                  <a:lnTo>
                    <a:pt x="620" y="58"/>
                  </a:lnTo>
                  <a:lnTo>
                    <a:pt x="530" y="74"/>
                  </a:lnTo>
                  <a:lnTo>
                    <a:pt x="450" y="92"/>
                  </a:lnTo>
                  <a:lnTo>
                    <a:pt x="374" y="108"/>
                  </a:lnTo>
                  <a:lnTo>
                    <a:pt x="308" y="126"/>
                  </a:lnTo>
                  <a:lnTo>
                    <a:pt x="248" y="144"/>
                  </a:lnTo>
                  <a:lnTo>
                    <a:pt x="194" y="160"/>
                  </a:lnTo>
                  <a:lnTo>
                    <a:pt x="148" y="176"/>
                  </a:lnTo>
                  <a:lnTo>
                    <a:pt x="108" y="192"/>
                  </a:lnTo>
                  <a:lnTo>
                    <a:pt x="48" y="216"/>
                  </a:lnTo>
                  <a:lnTo>
                    <a:pt x="12" y="234"/>
                  </a:lnTo>
                  <a:lnTo>
                    <a:pt x="0" y="240"/>
                  </a:lnTo>
                  <a:lnTo>
                    <a:pt x="0" y="1192"/>
                  </a:lnTo>
                  <a:lnTo>
                    <a:pt x="8192" y="1192"/>
                  </a:lnTo>
                  <a:lnTo>
                    <a:pt x="8192" y="1192"/>
                  </a:lnTo>
                  <a:lnTo>
                    <a:pt x="8196" y="1186"/>
                  </a:lnTo>
                  <a:lnTo>
                    <a:pt x="8196" y="1186"/>
                  </a:lnTo>
                  <a:lnTo>
                    <a:pt x="8196" y="510"/>
                  </a:lnTo>
                  <a:lnTo>
                    <a:pt x="8196" y="510"/>
                  </a:lnTo>
                  <a:lnTo>
                    <a:pt x="8192" y="512"/>
                  </a:lnTo>
                  <a:lnTo>
                    <a:pt x="8192" y="512"/>
                  </a:lnTo>
                  <a:close/>
                </a:path>
              </a:pathLst>
            </a:custGeom>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2" name="Title 1"/>
          <p:cNvSpPr>
            <a:spLocks noGrp="1"/>
          </p:cNvSpPr>
          <p:nvPr>
            <p:ph type="title"/>
          </p:nvPr>
        </p:nvSpPr>
        <p:spPr>
          <a:xfrm>
            <a:off x="4874155" y="338667"/>
            <a:ext cx="3812645" cy="2429934"/>
          </a:xfrm>
        </p:spPr>
        <p:txBody>
          <a:bodyPr anchor="b">
            <a:normAutofit/>
          </a:bodyPr>
          <a:lstStyle>
            <a:lvl1pPr algn="l">
              <a:defRPr sz="2800" b="0">
                <a:solidFill>
                  <a:srgbClr val="FFFFFF"/>
                </a:solidFill>
              </a:defRPr>
            </a:lvl1pPr>
          </a:lstStyle>
          <a:p>
            <a:r>
              <a:rPr lang="en-US" smtClean="0"/>
              <a:t>Click to edit Master title style</a:t>
            </a:r>
            <a:endParaRPr lang="en-US" dirty="0"/>
          </a:p>
        </p:txBody>
      </p:sp>
      <p:sp>
        <p:nvSpPr>
          <p:cNvPr id="4" name="Text Placeholder 3"/>
          <p:cNvSpPr>
            <a:spLocks noGrp="1"/>
          </p:cNvSpPr>
          <p:nvPr>
            <p:ph type="body" sz="half" idx="2"/>
          </p:nvPr>
        </p:nvSpPr>
        <p:spPr>
          <a:xfrm>
            <a:off x="4868333" y="2785533"/>
            <a:ext cx="3818467" cy="2421467"/>
          </a:xfrm>
        </p:spPr>
        <p:txBody>
          <a:bodyPr>
            <a:normAutofit/>
          </a:bodyPr>
          <a:lstStyle>
            <a:lvl1pPr marL="0" indent="0">
              <a:buNone/>
              <a:defRPr sz="1800">
                <a:solidFill>
                  <a:srgbClr val="FFFFFF"/>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0079FFB4-0ECA-4D51-9559-5543E2CFE5A0}" type="datetimeFigureOut">
              <a:rPr lang="en-US" smtClean="0"/>
              <a:pPr/>
              <a:t>3/29/2012</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BA530C23-F285-4916-B172-7A6B56231849}" type="slidenum">
              <a:rPr lang="en-US" smtClean="0"/>
              <a:pPr/>
              <a:t>‹#›</a:t>
            </a:fld>
            <a:endParaRPr lang="en-US"/>
          </a:p>
        </p:txBody>
      </p:sp>
      <p:sp>
        <p:nvSpPr>
          <p:cNvPr id="3" name="Picture Placeholder 2"/>
          <p:cNvSpPr>
            <a:spLocks noGrp="1"/>
          </p:cNvSpPr>
          <p:nvPr>
            <p:ph type="pic" idx="1"/>
          </p:nvPr>
        </p:nvSpPr>
        <p:spPr>
          <a:xfrm>
            <a:off x="838200" y="1371600"/>
            <a:ext cx="3566160" cy="2926080"/>
          </a:xfrm>
          <a:prstGeom prst="roundRect">
            <a:avLst>
              <a:gd name="adj" fmla="val 3924"/>
            </a:avLst>
          </a:prstGeom>
          <a:solidFill>
            <a:schemeClr val="accent1"/>
          </a:solidFill>
          <a:ln>
            <a:noFill/>
          </a:ln>
          <a:effectLst>
            <a:reflection blurRad="12700" stA="30000" endPos="30000" dist="5000" dir="5400000" sy="-100000" algn="bl" rotWithShape="0"/>
          </a:effectLst>
          <a:scene3d>
            <a:camera prst="perspectiveContrastingLeftFacing" fov="600000">
              <a:rot lat="240000" lon="19799999" rev="0"/>
            </a:camera>
            <a:lightRig rig="threePt" dir="t">
              <a:rot lat="0" lon="0" rev="2700000"/>
            </a:lightRig>
          </a:scene3d>
          <a:sp3d>
            <a:bevelT w="44450" h="31750"/>
          </a:sp3d>
        </p:spPr>
        <p:txBody>
          <a:bodyPr/>
          <a:lstStyle>
            <a:lvl1pPr marL="0" indent="0" algn="ctr">
              <a:buNone/>
              <a:defRPr sz="3200">
                <a:solidFill>
                  <a:schemeClr val="bg1"/>
                </a:solidFill>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smtClean="0"/>
              <a:t>Click icon to add picture</a:t>
            </a:r>
            <a:endParaRPr lang="en-US" dirty="0"/>
          </a:p>
        </p:txBody>
      </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image" Target="../media/image2.png"/><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19.xml"/><Relationship Id="rId3" Type="http://schemas.openxmlformats.org/officeDocument/2006/relationships/slideLayout" Target="../slideLayouts/slideLayout14.xml"/><Relationship Id="rId7" Type="http://schemas.openxmlformats.org/officeDocument/2006/relationships/slideLayout" Target="../slideLayouts/slideLayout18.xml"/><Relationship Id="rId12" Type="http://schemas.openxmlformats.org/officeDocument/2006/relationships/theme" Target="../theme/theme2.xml"/><Relationship Id="rId2" Type="http://schemas.openxmlformats.org/officeDocument/2006/relationships/slideLayout" Target="../slideLayouts/slideLayout13.xml"/><Relationship Id="rId1" Type="http://schemas.openxmlformats.org/officeDocument/2006/relationships/slideLayout" Target="../slideLayouts/slideLayout12.xml"/><Relationship Id="rId6" Type="http://schemas.openxmlformats.org/officeDocument/2006/relationships/slideLayout" Target="../slideLayouts/slideLayout17.xml"/><Relationship Id="rId11" Type="http://schemas.openxmlformats.org/officeDocument/2006/relationships/slideLayout" Target="../slideLayouts/slideLayout22.xml"/><Relationship Id="rId5" Type="http://schemas.openxmlformats.org/officeDocument/2006/relationships/slideLayout" Target="../slideLayouts/slideLayout16.xml"/><Relationship Id="rId10" Type="http://schemas.openxmlformats.org/officeDocument/2006/relationships/slideLayout" Target="../slideLayouts/slideLayout21.xml"/><Relationship Id="rId4" Type="http://schemas.openxmlformats.org/officeDocument/2006/relationships/slideLayout" Target="../slideLayouts/slideLayout15.xml"/><Relationship Id="rId9" Type="http://schemas.openxmlformats.org/officeDocument/2006/relationships/slideLayout" Target="../slideLayouts/slideLayout20.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30.xml"/><Relationship Id="rId3" Type="http://schemas.openxmlformats.org/officeDocument/2006/relationships/slideLayout" Target="../slideLayouts/slideLayout25.xml"/><Relationship Id="rId7" Type="http://schemas.openxmlformats.org/officeDocument/2006/relationships/slideLayout" Target="../slideLayouts/slideLayout29.xml"/><Relationship Id="rId12" Type="http://schemas.openxmlformats.org/officeDocument/2006/relationships/theme" Target="../theme/theme3.xml"/><Relationship Id="rId2" Type="http://schemas.openxmlformats.org/officeDocument/2006/relationships/slideLayout" Target="../slideLayouts/slideLayout24.xml"/><Relationship Id="rId1" Type="http://schemas.openxmlformats.org/officeDocument/2006/relationships/slideLayout" Target="../slideLayouts/slideLayout23.xml"/><Relationship Id="rId6" Type="http://schemas.openxmlformats.org/officeDocument/2006/relationships/slideLayout" Target="../slideLayouts/slideLayout28.xml"/><Relationship Id="rId11" Type="http://schemas.openxmlformats.org/officeDocument/2006/relationships/slideLayout" Target="../slideLayouts/slideLayout33.xml"/><Relationship Id="rId5" Type="http://schemas.openxmlformats.org/officeDocument/2006/relationships/slideLayout" Target="../slideLayouts/slideLayout27.xml"/><Relationship Id="rId10" Type="http://schemas.openxmlformats.org/officeDocument/2006/relationships/slideLayout" Target="../slideLayouts/slideLayout32.xml"/><Relationship Id="rId4" Type="http://schemas.openxmlformats.org/officeDocument/2006/relationships/slideLayout" Target="../slideLayouts/slideLayout26.xml"/><Relationship Id="rId9" Type="http://schemas.openxmlformats.org/officeDocument/2006/relationships/slideLayout" Target="../slideLayouts/slideLayout31.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4" name="Rounded Rectangle 13"/>
          <p:cNvSpPr/>
          <p:nvPr/>
        </p:nvSpPr>
        <p:spPr>
          <a:xfrm>
            <a:off x="228600" y="228600"/>
            <a:ext cx="8695944" cy="2468880"/>
          </a:xfrm>
          <a:prstGeom prst="roundRect">
            <a:avLst>
              <a:gd name="adj" fmla="val 3362"/>
            </a:avLst>
          </a:prstGeom>
          <a:gradFill>
            <a:gsLst>
              <a:gs pos="0">
                <a:schemeClr val="accent1">
                  <a:lumMod val="75000"/>
                </a:schemeClr>
              </a:gs>
              <a:gs pos="90000">
                <a:schemeClr val="accent1">
                  <a:lumMod val="60000"/>
                  <a:lumOff val="4000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8" name="Group 15"/>
          <p:cNvGrpSpPr>
            <a:grpSpLocks noChangeAspect="1"/>
          </p:cNvGrpSpPr>
          <p:nvPr/>
        </p:nvGrpSpPr>
        <p:grpSpPr bwMode="hidden">
          <a:xfrm>
            <a:off x="211665" y="1679429"/>
            <a:ext cx="8723376" cy="1329874"/>
            <a:chOff x="-3905251" y="4294188"/>
            <a:chExt cx="13027839" cy="1892300"/>
          </a:xfrm>
        </p:grpSpPr>
        <p:sp>
          <p:nvSpPr>
            <p:cNvPr id="17" name="Freeform 14"/>
            <p:cNvSpPr>
              <a:spLocks/>
            </p:cNvSpPr>
            <p:nvPr/>
          </p:nvSpPr>
          <p:spPr bwMode="hidden">
            <a:xfrm>
              <a:off x="4810125" y="4500563"/>
              <a:ext cx="4295775" cy="1016000"/>
            </a:xfrm>
            <a:custGeom>
              <a:avLst/>
              <a:gdLst/>
              <a:ahLst/>
              <a:cxnLst>
                <a:cxn ang="0">
                  <a:pos x="2700" y="0"/>
                </a:cxn>
                <a:cxn ang="0">
                  <a:pos x="2700" y="0"/>
                </a:cxn>
                <a:cxn ang="0">
                  <a:pos x="2586" y="18"/>
                </a:cxn>
                <a:cxn ang="0">
                  <a:pos x="2470" y="38"/>
                </a:cxn>
                <a:cxn ang="0">
                  <a:pos x="2352" y="60"/>
                </a:cxn>
                <a:cxn ang="0">
                  <a:pos x="2230" y="82"/>
                </a:cxn>
                <a:cxn ang="0">
                  <a:pos x="2106" y="108"/>
                </a:cxn>
                <a:cxn ang="0">
                  <a:pos x="1978" y="134"/>
                </a:cxn>
                <a:cxn ang="0">
                  <a:pos x="1848" y="164"/>
                </a:cxn>
                <a:cxn ang="0">
                  <a:pos x="1714" y="194"/>
                </a:cxn>
                <a:cxn ang="0">
                  <a:pos x="1714" y="194"/>
                </a:cxn>
                <a:cxn ang="0">
                  <a:pos x="1472" y="252"/>
                </a:cxn>
                <a:cxn ang="0">
                  <a:pos x="1236" y="304"/>
                </a:cxn>
                <a:cxn ang="0">
                  <a:pos x="1010" y="352"/>
                </a:cxn>
                <a:cxn ang="0">
                  <a:pos x="792" y="398"/>
                </a:cxn>
                <a:cxn ang="0">
                  <a:pos x="584" y="438"/>
                </a:cxn>
                <a:cxn ang="0">
                  <a:pos x="382" y="474"/>
                </a:cxn>
                <a:cxn ang="0">
                  <a:pos x="188" y="508"/>
                </a:cxn>
                <a:cxn ang="0">
                  <a:pos x="0" y="538"/>
                </a:cxn>
                <a:cxn ang="0">
                  <a:pos x="0" y="538"/>
                </a:cxn>
                <a:cxn ang="0">
                  <a:pos x="130" y="556"/>
                </a:cxn>
                <a:cxn ang="0">
                  <a:pos x="254" y="572"/>
                </a:cxn>
                <a:cxn ang="0">
                  <a:pos x="374" y="586"/>
                </a:cxn>
                <a:cxn ang="0">
                  <a:pos x="492" y="598"/>
                </a:cxn>
                <a:cxn ang="0">
                  <a:pos x="606" y="610"/>
                </a:cxn>
                <a:cxn ang="0">
                  <a:pos x="716" y="618"/>
                </a:cxn>
                <a:cxn ang="0">
                  <a:pos x="822" y="626"/>
                </a:cxn>
                <a:cxn ang="0">
                  <a:pos x="926" y="632"/>
                </a:cxn>
                <a:cxn ang="0">
                  <a:pos x="1028" y="636"/>
                </a:cxn>
                <a:cxn ang="0">
                  <a:pos x="1126" y="638"/>
                </a:cxn>
                <a:cxn ang="0">
                  <a:pos x="1220" y="640"/>
                </a:cxn>
                <a:cxn ang="0">
                  <a:pos x="1312" y="640"/>
                </a:cxn>
                <a:cxn ang="0">
                  <a:pos x="1402" y="638"/>
                </a:cxn>
                <a:cxn ang="0">
                  <a:pos x="1490" y="636"/>
                </a:cxn>
                <a:cxn ang="0">
                  <a:pos x="1574" y="632"/>
                </a:cxn>
                <a:cxn ang="0">
                  <a:pos x="1656" y="626"/>
                </a:cxn>
                <a:cxn ang="0">
                  <a:pos x="1734" y="620"/>
                </a:cxn>
                <a:cxn ang="0">
                  <a:pos x="1812" y="612"/>
                </a:cxn>
                <a:cxn ang="0">
                  <a:pos x="1886" y="602"/>
                </a:cxn>
                <a:cxn ang="0">
                  <a:pos x="1960" y="592"/>
                </a:cxn>
                <a:cxn ang="0">
                  <a:pos x="2030" y="580"/>
                </a:cxn>
                <a:cxn ang="0">
                  <a:pos x="2100" y="568"/>
                </a:cxn>
                <a:cxn ang="0">
                  <a:pos x="2166" y="554"/>
                </a:cxn>
                <a:cxn ang="0">
                  <a:pos x="2232" y="540"/>
                </a:cxn>
                <a:cxn ang="0">
                  <a:pos x="2296" y="524"/>
                </a:cxn>
                <a:cxn ang="0">
                  <a:pos x="2358" y="508"/>
                </a:cxn>
                <a:cxn ang="0">
                  <a:pos x="2418" y="490"/>
                </a:cxn>
                <a:cxn ang="0">
                  <a:pos x="2478" y="472"/>
                </a:cxn>
                <a:cxn ang="0">
                  <a:pos x="2592" y="432"/>
                </a:cxn>
                <a:cxn ang="0">
                  <a:pos x="2702" y="390"/>
                </a:cxn>
                <a:cxn ang="0">
                  <a:pos x="2702" y="390"/>
                </a:cxn>
                <a:cxn ang="0">
                  <a:pos x="2706" y="388"/>
                </a:cxn>
                <a:cxn ang="0">
                  <a:pos x="2706" y="388"/>
                </a:cxn>
                <a:cxn ang="0">
                  <a:pos x="2706" y="0"/>
                </a:cxn>
                <a:cxn ang="0">
                  <a:pos x="2706" y="0"/>
                </a:cxn>
                <a:cxn ang="0">
                  <a:pos x="2700" y="0"/>
                </a:cxn>
                <a:cxn ang="0">
                  <a:pos x="2700" y="0"/>
                </a:cxn>
              </a:cxnLst>
              <a:rect l="0" t="0" r="r" b="b"/>
              <a:pathLst>
                <a:path w="2706" h="640">
                  <a:moveTo>
                    <a:pt x="2700" y="0"/>
                  </a:moveTo>
                  <a:lnTo>
                    <a:pt x="2700" y="0"/>
                  </a:lnTo>
                  <a:lnTo>
                    <a:pt x="2586" y="18"/>
                  </a:lnTo>
                  <a:lnTo>
                    <a:pt x="2470" y="38"/>
                  </a:lnTo>
                  <a:lnTo>
                    <a:pt x="2352" y="60"/>
                  </a:lnTo>
                  <a:lnTo>
                    <a:pt x="2230" y="82"/>
                  </a:lnTo>
                  <a:lnTo>
                    <a:pt x="2106" y="108"/>
                  </a:lnTo>
                  <a:lnTo>
                    <a:pt x="1978" y="134"/>
                  </a:lnTo>
                  <a:lnTo>
                    <a:pt x="1848" y="164"/>
                  </a:lnTo>
                  <a:lnTo>
                    <a:pt x="1714" y="194"/>
                  </a:lnTo>
                  <a:lnTo>
                    <a:pt x="1714" y="194"/>
                  </a:lnTo>
                  <a:lnTo>
                    <a:pt x="1472" y="252"/>
                  </a:lnTo>
                  <a:lnTo>
                    <a:pt x="1236" y="304"/>
                  </a:lnTo>
                  <a:lnTo>
                    <a:pt x="1010" y="352"/>
                  </a:lnTo>
                  <a:lnTo>
                    <a:pt x="792" y="398"/>
                  </a:lnTo>
                  <a:lnTo>
                    <a:pt x="584" y="438"/>
                  </a:lnTo>
                  <a:lnTo>
                    <a:pt x="382" y="474"/>
                  </a:lnTo>
                  <a:lnTo>
                    <a:pt x="188" y="508"/>
                  </a:lnTo>
                  <a:lnTo>
                    <a:pt x="0" y="538"/>
                  </a:lnTo>
                  <a:lnTo>
                    <a:pt x="0" y="538"/>
                  </a:lnTo>
                  <a:lnTo>
                    <a:pt x="130" y="556"/>
                  </a:lnTo>
                  <a:lnTo>
                    <a:pt x="254" y="572"/>
                  </a:lnTo>
                  <a:lnTo>
                    <a:pt x="374" y="586"/>
                  </a:lnTo>
                  <a:lnTo>
                    <a:pt x="492" y="598"/>
                  </a:lnTo>
                  <a:lnTo>
                    <a:pt x="606" y="610"/>
                  </a:lnTo>
                  <a:lnTo>
                    <a:pt x="716" y="618"/>
                  </a:lnTo>
                  <a:lnTo>
                    <a:pt x="822" y="626"/>
                  </a:lnTo>
                  <a:lnTo>
                    <a:pt x="926" y="632"/>
                  </a:lnTo>
                  <a:lnTo>
                    <a:pt x="1028" y="636"/>
                  </a:lnTo>
                  <a:lnTo>
                    <a:pt x="1126" y="638"/>
                  </a:lnTo>
                  <a:lnTo>
                    <a:pt x="1220" y="640"/>
                  </a:lnTo>
                  <a:lnTo>
                    <a:pt x="1312" y="640"/>
                  </a:lnTo>
                  <a:lnTo>
                    <a:pt x="1402" y="638"/>
                  </a:lnTo>
                  <a:lnTo>
                    <a:pt x="1490" y="636"/>
                  </a:lnTo>
                  <a:lnTo>
                    <a:pt x="1574" y="632"/>
                  </a:lnTo>
                  <a:lnTo>
                    <a:pt x="1656" y="626"/>
                  </a:lnTo>
                  <a:lnTo>
                    <a:pt x="1734" y="620"/>
                  </a:lnTo>
                  <a:lnTo>
                    <a:pt x="1812" y="612"/>
                  </a:lnTo>
                  <a:lnTo>
                    <a:pt x="1886" y="602"/>
                  </a:lnTo>
                  <a:lnTo>
                    <a:pt x="1960" y="592"/>
                  </a:lnTo>
                  <a:lnTo>
                    <a:pt x="2030" y="580"/>
                  </a:lnTo>
                  <a:lnTo>
                    <a:pt x="2100" y="568"/>
                  </a:lnTo>
                  <a:lnTo>
                    <a:pt x="2166" y="554"/>
                  </a:lnTo>
                  <a:lnTo>
                    <a:pt x="2232" y="540"/>
                  </a:lnTo>
                  <a:lnTo>
                    <a:pt x="2296" y="524"/>
                  </a:lnTo>
                  <a:lnTo>
                    <a:pt x="2358" y="508"/>
                  </a:lnTo>
                  <a:lnTo>
                    <a:pt x="2418" y="490"/>
                  </a:lnTo>
                  <a:lnTo>
                    <a:pt x="2478" y="472"/>
                  </a:lnTo>
                  <a:lnTo>
                    <a:pt x="2592" y="432"/>
                  </a:lnTo>
                  <a:lnTo>
                    <a:pt x="2702" y="390"/>
                  </a:lnTo>
                  <a:lnTo>
                    <a:pt x="2702" y="390"/>
                  </a:lnTo>
                  <a:lnTo>
                    <a:pt x="2706" y="388"/>
                  </a:lnTo>
                  <a:lnTo>
                    <a:pt x="2706" y="388"/>
                  </a:lnTo>
                  <a:lnTo>
                    <a:pt x="2706" y="0"/>
                  </a:lnTo>
                  <a:lnTo>
                    <a:pt x="2706" y="0"/>
                  </a:lnTo>
                  <a:lnTo>
                    <a:pt x="2700" y="0"/>
                  </a:lnTo>
                  <a:lnTo>
                    <a:pt x="2700" y="0"/>
                  </a:lnTo>
                  <a:close/>
                </a:path>
              </a:pathLst>
            </a:custGeom>
            <a:solidFill>
              <a:schemeClr val="bg2">
                <a:alpha val="29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 name="Freeform 18"/>
            <p:cNvSpPr>
              <a:spLocks/>
            </p:cNvSpPr>
            <p:nvPr/>
          </p:nvSpPr>
          <p:spPr bwMode="hidden">
            <a:xfrm>
              <a:off x="-309563" y="4318000"/>
              <a:ext cx="8280401" cy="1209675"/>
            </a:xfrm>
            <a:custGeom>
              <a:avLst/>
              <a:gdLst/>
              <a:ahLst/>
              <a:cxnLst>
                <a:cxn ang="0">
                  <a:pos x="5216" y="714"/>
                </a:cxn>
                <a:cxn ang="0">
                  <a:pos x="4984" y="686"/>
                </a:cxn>
                <a:cxn ang="0">
                  <a:pos x="4478" y="610"/>
                </a:cxn>
                <a:cxn ang="0">
                  <a:pos x="3914" y="508"/>
                </a:cxn>
                <a:cxn ang="0">
                  <a:pos x="3286" y="374"/>
                </a:cxn>
                <a:cxn ang="0">
                  <a:pos x="2946" y="296"/>
                </a:cxn>
                <a:cxn ang="0">
                  <a:pos x="2682" y="236"/>
                </a:cxn>
                <a:cxn ang="0">
                  <a:pos x="2430" y="184"/>
                </a:cxn>
                <a:cxn ang="0">
                  <a:pos x="2190" y="140"/>
                </a:cxn>
                <a:cxn ang="0">
                  <a:pos x="1960" y="102"/>
                </a:cxn>
                <a:cxn ang="0">
                  <a:pos x="1740" y="72"/>
                </a:cxn>
                <a:cxn ang="0">
                  <a:pos x="1334" y="28"/>
                </a:cxn>
                <a:cxn ang="0">
                  <a:pos x="970" y="4"/>
                </a:cxn>
                <a:cxn ang="0">
                  <a:pos x="644" y="0"/>
                </a:cxn>
                <a:cxn ang="0">
                  <a:pos x="358" y="10"/>
                </a:cxn>
                <a:cxn ang="0">
                  <a:pos x="110" y="32"/>
                </a:cxn>
                <a:cxn ang="0">
                  <a:pos x="0" y="48"/>
                </a:cxn>
                <a:cxn ang="0">
                  <a:pos x="314" y="86"/>
                </a:cxn>
                <a:cxn ang="0">
                  <a:pos x="652" y="140"/>
                </a:cxn>
                <a:cxn ang="0">
                  <a:pos x="1014" y="210"/>
                </a:cxn>
                <a:cxn ang="0">
                  <a:pos x="1402" y="296"/>
                </a:cxn>
                <a:cxn ang="0">
                  <a:pos x="1756" y="378"/>
                </a:cxn>
                <a:cxn ang="0">
                  <a:pos x="2408" y="516"/>
                </a:cxn>
                <a:cxn ang="0">
                  <a:pos x="2708" y="572"/>
                </a:cxn>
                <a:cxn ang="0">
                  <a:pos x="2992" y="620"/>
                </a:cxn>
                <a:cxn ang="0">
                  <a:pos x="3260" y="662"/>
                </a:cxn>
                <a:cxn ang="0">
                  <a:pos x="3512" y="694"/>
                </a:cxn>
                <a:cxn ang="0">
                  <a:pos x="3750" y="722"/>
                </a:cxn>
                <a:cxn ang="0">
                  <a:pos x="3974" y="740"/>
                </a:cxn>
                <a:cxn ang="0">
                  <a:pos x="4184" y="754"/>
                </a:cxn>
                <a:cxn ang="0">
                  <a:pos x="4384" y="762"/>
                </a:cxn>
                <a:cxn ang="0">
                  <a:pos x="4570" y="762"/>
                </a:cxn>
                <a:cxn ang="0">
                  <a:pos x="4746" y="758"/>
                </a:cxn>
                <a:cxn ang="0">
                  <a:pos x="4912" y="748"/>
                </a:cxn>
                <a:cxn ang="0">
                  <a:pos x="5068" y="732"/>
                </a:cxn>
                <a:cxn ang="0">
                  <a:pos x="5216" y="714"/>
                </a:cxn>
              </a:cxnLst>
              <a:rect l="0" t="0" r="r" b="b"/>
              <a:pathLst>
                <a:path w="5216" h="762">
                  <a:moveTo>
                    <a:pt x="5216" y="714"/>
                  </a:moveTo>
                  <a:lnTo>
                    <a:pt x="5216" y="714"/>
                  </a:lnTo>
                  <a:lnTo>
                    <a:pt x="5102" y="700"/>
                  </a:lnTo>
                  <a:lnTo>
                    <a:pt x="4984" y="686"/>
                  </a:lnTo>
                  <a:lnTo>
                    <a:pt x="4738" y="652"/>
                  </a:lnTo>
                  <a:lnTo>
                    <a:pt x="4478" y="610"/>
                  </a:lnTo>
                  <a:lnTo>
                    <a:pt x="4204" y="564"/>
                  </a:lnTo>
                  <a:lnTo>
                    <a:pt x="3914" y="508"/>
                  </a:lnTo>
                  <a:lnTo>
                    <a:pt x="3608" y="446"/>
                  </a:lnTo>
                  <a:lnTo>
                    <a:pt x="3286" y="374"/>
                  </a:lnTo>
                  <a:lnTo>
                    <a:pt x="2946" y="296"/>
                  </a:lnTo>
                  <a:lnTo>
                    <a:pt x="2946" y="296"/>
                  </a:lnTo>
                  <a:lnTo>
                    <a:pt x="2812" y="266"/>
                  </a:lnTo>
                  <a:lnTo>
                    <a:pt x="2682" y="236"/>
                  </a:lnTo>
                  <a:lnTo>
                    <a:pt x="2556" y="210"/>
                  </a:lnTo>
                  <a:lnTo>
                    <a:pt x="2430" y="184"/>
                  </a:lnTo>
                  <a:lnTo>
                    <a:pt x="2308" y="162"/>
                  </a:lnTo>
                  <a:lnTo>
                    <a:pt x="2190" y="140"/>
                  </a:lnTo>
                  <a:lnTo>
                    <a:pt x="2074" y="120"/>
                  </a:lnTo>
                  <a:lnTo>
                    <a:pt x="1960" y="102"/>
                  </a:lnTo>
                  <a:lnTo>
                    <a:pt x="1850" y="86"/>
                  </a:lnTo>
                  <a:lnTo>
                    <a:pt x="1740" y="72"/>
                  </a:lnTo>
                  <a:lnTo>
                    <a:pt x="1532" y="46"/>
                  </a:lnTo>
                  <a:lnTo>
                    <a:pt x="1334" y="28"/>
                  </a:lnTo>
                  <a:lnTo>
                    <a:pt x="1148" y="14"/>
                  </a:lnTo>
                  <a:lnTo>
                    <a:pt x="970" y="4"/>
                  </a:lnTo>
                  <a:lnTo>
                    <a:pt x="802" y="0"/>
                  </a:lnTo>
                  <a:lnTo>
                    <a:pt x="644" y="0"/>
                  </a:lnTo>
                  <a:lnTo>
                    <a:pt x="496" y="4"/>
                  </a:lnTo>
                  <a:lnTo>
                    <a:pt x="358" y="10"/>
                  </a:lnTo>
                  <a:lnTo>
                    <a:pt x="230" y="20"/>
                  </a:lnTo>
                  <a:lnTo>
                    <a:pt x="110" y="32"/>
                  </a:lnTo>
                  <a:lnTo>
                    <a:pt x="0" y="48"/>
                  </a:lnTo>
                  <a:lnTo>
                    <a:pt x="0" y="48"/>
                  </a:lnTo>
                  <a:lnTo>
                    <a:pt x="154" y="66"/>
                  </a:lnTo>
                  <a:lnTo>
                    <a:pt x="314" y="86"/>
                  </a:lnTo>
                  <a:lnTo>
                    <a:pt x="480" y="112"/>
                  </a:lnTo>
                  <a:lnTo>
                    <a:pt x="652" y="140"/>
                  </a:lnTo>
                  <a:lnTo>
                    <a:pt x="830" y="174"/>
                  </a:lnTo>
                  <a:lnTo>
                    <a:pt x="1014" y="210"/>
                  </a:lnTo>
                  <a:lnTo>
                    <a:pt x="1206" y="250"/>
                  </a:lnTo>
                  <a:lnTo>
                    <a:pt x="1402" y="296"/>
                  </a:lnTo>
                  <a:lnTo>
                    <a:pt x="1402" y="296"/>
                  </a:lnTo>
                  <a:lnTo>
                    <a:pt x="1756" y="378"/>
                  </a:lnTo>
                  <a:lnTo>
                    <a:pt x="2092" y="450"/>
                  </a:lnTo>
                  <a:lnTo>
                    <a:pt x="2408" y="516"/>
                  </a:lnTo>
                  <a:lnTo>
                    <a:pt x="2562" y="544"/>
                  </a:lnTo>
                  <a:lnTo>
                    <a:pt x="2708" y="572"/>
                  </a:lnTo>
                  <a:lnTo>
                    <a:pt x="2852" y="598"/>
                  </a:lnTo>
                  <a:lnTo>
                    <a:pt x="2992" y="620"/>
                  </a:lnTo>
                  <a:lnTo>
                    <a:pt x="3128" y="642"/>
                  </a:lnTo>
                  <a:lnTo>
                    <a:pt x="3260" y="662"/>
                  </a:lnTo>
                  <a:lnTo>
                    <a:pt x="3388" y="678"/>
                  </a:lnTo>
                  <a:lnTo>
                    <a:pt x="3512" y="694"/>
                  </a:lnTo>
                  <a:lnTo>
                    <a:pt x="3632" y="708"/>
                  </a:lnTo>
                  <a:lnTo>
                    <a:pt x="3750" y="722"/>
                  </a:lnTo>
                  <a:lnTo>
                    <a:pt x="3864" y="732"/>
                  </a:lnTo>
                  <a:lnTo>
                    <a:pt x="3974" y="740"/>
                  </a:lnTo>
                  <a:lnTo>
                    <a:pt x="4080" y="748"/>
                  </a:lnTo>
                  <a:lnTo>
                    <a:pt x="4184" y="754"/>
                  </a:lnTo>
                  <a:lnTo>
                    <a:pt x="4286" y="758"/>
                  </a:lnTo>
                  <a:lnTo>
                    <a:pt x="4384" y="762"/>
                  </a:lnTo>
                  <a:lnTo>
                    <a:pt x="4478" y="762"/>
                  </a:lnTo>
                  <a:lnTo>
                    <a:pt x="4570" y="762"/>
                  </a:lnTo>
                  <a:lnTo>
                    <a:pt x="4660" y="760"/>
                  </a:lnTo>
                  <a:lnTo>
                    <a:pt x="4746" y="758"/>
                  </a:lnTo>
                  <a:lnTo>
                    <a:pt x="4830" y="754"/>
                  </a:lnTo>
                  <a:lnTo>
                    <a:pt x="4912" y="748"/>
                  </a:lnTo>
                  <a:lnTo>
                    <a:pt x="4992" y="740"/>
                  </a:lnTo>
                  <a:lnTo>
                    <a:pt x="5068" y="732"/>
                  </a:lnTo>
                  <a:lnTo>
                    <a:pt x="5144" y="724"/>
                  </a:lnTo>
                  <a:lnTo>
                    <a:pt x="5216" y="714"/>
                  </a:lnTo>
                  <a:lnTo>
                    <a:pt x="5216" y="714"/>
                  </a:lnTo>
                  <a:close/>
                </a:path>
              </a:pathLst>
            </a:custGeom>
            <a:solidFill>
              <a:schemeClr val="bg2">
                <a:alpha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 name="Freeform 22"/>
            <p:cNvSpPr>
              <a:spLocks/>
            </p:cNvSpPr>
            <p:nvPr/>
          </p:nvSpPr>
          <p:spPr bwMode="hidden">
            <a:xfrm>
              <a:off x="3175" y="4335463"/>
              <a:ext cx="8166100" cy="1101725"/>
            </a:xfrm>
            <a:custGeom>
              <a:avLst/>
              <a:gdLst/>
              <a:ahLst/>
              <a:cxnLst>
                <a:cxn ang="0">
                  <a:pos x="0" y="70"/>
                </a:cxn>
                <a:cxn ang="0">
                  <a:pos x="0" y="70"/>
                </a:cxn>
                <a:cxn ang="0">
                  <a:pos x="18" y="66"/>
                </a:cxn>
                <a:cxn ang="0">
                  <a:pos x="72" y="56"/>
                </a:cxn>
                <a:cxn ang="0">
                  <a:pos x="164" y="42"/>
                </a:cxn>
                <a:cxn ang="0">
                  <a:pos x="224" y="34"/>
                </a:cxn>
                <a:cxn ang="0">
                  <a:pos x="294" y="26"/>
                </a:cxn>
                <a:cxn ang="0">
                  <a:pos x="372" y="20"/>
                </a:cxn>
                <a:cxn ang="0">
                  <a:pos x="462" y="14"/>
                </a:cxn>
                <a:cxn ang="0">
                  <a:pos x="560" y="8"/>
                </a:cxn>
                <a:cxn ang="0">
                  <a:pos x="670" y="4"/>
                </a:cxn>
                <a:cxn ang="0">
                  <a:pos x="790" y="2"/>
                </a:cxn>
                <a:cxn ang="0">
                  <a:pos x="920" y="0"/>
                </a:cxn>
                <a:cxn ang="0">
                  <a:pos x="1060" y="2"/>
                </a:cxn>
                <a:cxn ang="0">
                  <a:pos x="1210" y="6"/>
                </a:cxn>
                <a:cxn ang="0">
                  <a:pos x="1372" y="14"/>
                </a:cxn>
                <a:cxn ang="0">
                  <a:pos x="1544" y="24"/>
                </a:cxn>
                <a:cxn ang="0">
                  <a:pos x="1726" y="40"/>
                </a:cxn>
                <a:cxn ang="0">
                  <a:pos x="1920" y="58"/>
                </a:cxn>
                <a:cxn ang="0">
                  <a:pos x="2126" y="80"/>
                </a:cxn>
                <a:cxn ang="0">
                  <a:pos x="2342" y="106"/>
                </a:cxn>
                <a:cxn ang="0">
                  <a:pos x="2570" y="138"/>
                </a:cxn>
                <a:cxn ang="0">
                  <a:pos x="2808" y="174"/>
                </a:cxn>
                <a:cxn ang="0">
                  <a:pos x="3058" y="216"/>
                </a:cxn>
                <a:cxn ang="0">
                  <a:pos x="3320" y="266"/>
                </a:cxn>
                <a:cxn ang="0">
                  <a:pos x="3594" y="320"/>
                </a:cxn>
                <a:cxn ang="0">
                  <a:pos x="3880" y="380"/>
                </a:cxn>
                <a:cxn ang="0">
                  <a:pos x="4178" y="448"/>
                </a:cxn>
                <a:cxn ang="0">
                  <a:pos x="4488" y="522"/>
                </a:cxn>
                <a:cxn ang="0">
                  <a:pos x="4810" y="604"/>
                </a:cxn>
                <a:cxn ang="0">
                  <a:pos x="5144" y="694"/>
                </a:cxn>
              </a:cxnLst>
              <a:rect l="0" t="0" r="r" b="b"/>
              <a:pathLst>
                <a:path w="5144" h="694">
                  <a:moveTo>
                    <a:pt x="0" y="70"/>
                  </a:moveTo>
                  <a:lnTo>
                    <a:pt x="0" y="70"/>
                  </a:lnTo>
                  <a:lnTo>
                    <a:pt x="18" y="66"/>
                  </a:lnTo>
                  <a:lnTo>
                    <a:pt x="72" y="56"/>
                  </a:lnTo>
                  <a:lnTo>
                    <a:pt x="164" y="42"/>
                  </a:lnTo>
                  <a:lnTo>
                    <a:pt x="224" y="34"/>
                  </a:lnTo>
                  <a:lnTo>
                    <a:pt x="294" y="26"/>
                  </a:lnTo>
                  <a:lnTo>
                    <a:pt x="372" y="20"/>
                  </a:lnTo>
                  <a:lnTo>
                    <a:pt x="462" y="14"/>
                  </a:lnTo>
                  <a:lnTo>
                    <a:pt x="560" y="8"/>
                  </a:lnTo>
                  <a:lnTo>
                    <a:pt x="670" y="4"/>
                  </a:lnTo>
                  <a:lnTo>
                    <a:pt x="790" y="2"/>
                  </a:lnTo>
                  <a:lnTo>
                    <a:pt x="920" y="0"/>
                  </a:lnTo>
                  <a:lnTo>
                    <a:pt x="1060" y="2"/>
                  </a:lnTo>
                  <a:lnTo>
                    <a:pt x="1210" y="6"/>
                  </a:lnTo>
                  <a:lnTo>
                    <a:pt x="1372" y="14"/>
                  </a:lnTo>
                  <a:lnTo>
                    <a:pt x="1544" y="24"/>
                  </a:lnTo>
                  <a:lnTo>
                    <a:pt x="1726" y="40"/>
                  </a:lnTo>
                  <a:lnTo>
                    <a:pt x="1920" y="58"/>
                  </a:lnTo>
                  <a:lnTo>
                    <a:pt x="2126" y="80"/>
                  </a:lnTo>
                  <a:lnTo>
                    <a:pt x="2342" y="106"/>
                  </a:lnTo>
                  <a:lnTo>
                    <a:pt x="2570" y="138"/>
                  </a:lnTo>
                  <a:lnTo>
                    <a:pt x="2808" y="174"/>
                  </a:lnTo>
                  <a:lnTo>
                    <a:pt x="3058" y="216"/>
                  </a:lnTo>
                  <a:lnTo>
                    <a:pt x="3320" y="266"/>
                  </a:lnTo>
                  <a:lnTo>
                    <a:pt x="3594" y="320"/>
                  </a:lnTo>
                  <a:lnTo>
                    <a:pt x="3880" y="380"/>
                  </a:lnTo>
                  <a:lnTo>
                    <a:pt x="4178" y="448"/>
                  </a:lnTo>
                  <a:lnTo>
                    <a:pt x="4488" y="522"/>
                  </a:lnTo>
                  <a:lnTo>
                    <a:pt x="4810" y="604"/>
                  </a:lnTo>
                  <a:lnTo>
                    <a:pt x="5144" y="694"/>
                  </a:lnTo>
                </a:path>
              </a:pathLst>
            </a:custGeom>
            <a:noFill/>
            <a:ln w="12">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 name="Freeform 26"/>
            <p:cNvSpPr>
              <a:spLocks/>
            </p:cNvSpPr>
            <p:nvPr/>
          </p:nvSpPr>
          <p:spPr bwMode="hidden">
            <a:xfrm>
              <a:off x="4156075" y="4316413"/>
              <a:ext cx="4940300" cy="927100"/>
            </a:xfrm>
            <a:custGeom>
              <a:avLst/>
              <a:gdLst/>
              <a:ahLst/>
              <a:cxnLst>
                <a:cxn ang="0">
                  <a:pos x="0" y="584"/>
                </a:cxn>
                <a:cxn ang="0">
                  <a:pos x="0" y="584"/>
                </a:cxn>
                <a:cxn ang="0">
                  <a:pos x="90" y="560"/>
                </a:cxn>
                <a:cxn ang="0">
                  <a:pos x="336" y="498"/>
                </a:cxn>
                <a:cxn ang="0">
                  <a:pos x="506" y="456"/>
                </a:cxn>
                <a:cxn ang="0">
                  <a:pos x="702" y="410"/>
                </a:cxn>
                <a:cxn ang="0">
                  <a:pos x="920" y="360"/>
                </a:cxn>
                <a:cxn ang="0">
                  <a:pos x="1154" y="306"/>
                </a:cxn>
                <a:cxn ang="0">
                  <a:pos x="1402" y="254"/>
                </a:cxn>
                <a:cxn ang="0">
                  <a:pos x="1656" y="202"/>
                </a:cxn>
                <a:cxn ang="0">
                  <a:pos x="1916" y="154"/>
                </a:cxn>
                <a:cxn ang="0">
                  <a:pos x="2174" y="108"/>
                </a:cxn>
                <a:cxn ang="0">
                  <a:pos x="2302" y="88"/>
                </a:cxn>
                <a:cxn ang="0">
                  <a:pos x="2426" y="68"/>
                </a:cxn>
                <a:cxn ang="0">
                  <a:pos x="2550" y="52"/>
                </a:cxn>
                <a:cxn ang="0">
                  <a:pos x="2670" y="36"/>
                </a:cxn>
                <a:cxn ang="0">
                  <a:pos x="2788" y="24"/>
                </a:cxn>
                <a:cxn ang="0">
                  <a:pos x="2900" y="14"/>
                </a:cxn>
                <a:cxn ang="0">
                  <a:pos x="3008" y="6"/>
                </a:cxn>
                <a:cxn ang="0">
                  <a:pos x="3112" y="0"/>
                </a:cxn>
              </a:cxnLst>
              <a:rect l="0" t="0" r="r" b="b"/>
              <a:pathLst>
                <a:path w="3112" h="584">
                  <a:moveTo>
                    <a:pt x="0" y="584"/>
                  </a:moveTo>
                  <a:lnTo>
                    <a:pt x="0" y="584"/>
                  </a:lnTo>
                  <a:lnTo>
                    <a:pt x="90" y="560"/>
                  </a:lnTo>
                  <a:lnTo>
                    <a:pt x="336" y="498"/>
                  </a:lnTo>
                  <a:lnTo>
                    <a:pt x="506" y="456"/>
                  </a:lnTo>
                  <a:lnTo>
                    <a:pt x="702" y="410"/>
                  </a:lnTo>
                  <a:lnTo>
                    <a:pt x="920" y="360"/>
                  </a:lnTo>
                  <a:lnTo>
                    <a:pt x="1154" y="306"/>
                  </a:lnTo>
                  <a:lnTo>
                    <a:pt x="1402" y="254"/>
                  </a:lnTo>
                  <a:lnTo>
                    <a:pt x="1656" y="202"/>
                  </a:lnTo>
                  <a:lnTo>
                    <a:pt x="1916" y="154"/>
                  </a:lnTo>
                  <a:lnTo>
                    <a:pt x="2174" y="108"/>
                  </a:lnTo>
                  <a:lnTo>
                    <a:pt x="2302" y="88"/>
                  </a:lnTo>
                  <a:lnTo>
                    <a:pt x="2426" y="68"/>
                  </a:lnTo>
                  <a:lnTo>
                    <a:pt x="2550" y="52"/>
                  </a:lnTo>
                  <a:lnTo>
                    <a:pt x="2670" y="36"/>
                  </a:lnTo>
                  <a:lnTo>
                    <a:pt x="2788" y="24"/>
                  </a:lnTo>
                  <a:lnTo>
                    <a:pt x="2900" y="14"/>
                  </a:lnTo>
                  <a:lnTo>
                    <a:pt x="3008" y="6"/>
                  </a:lnTo>
                  <a:lnTo>
                    <a:pt x="3112" y="0"/>
                  </a:lnTo>
                </a:path>
              </a:pathLst>
            </a:custGeom>
            <a:noFill/>
            <a:ln w="12">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useBgFill="1">
          <p:nvSpPr>
            <p:cNvPr id="21" name="Freeform 10"/>
            <p:cNvSpPr>
              <a:spLocks/>
            </p:cNvSpPr>
            <p:nvPr/>
          </p:nvSpPr>
          <p:spPr bwMode="hidden">
            <a:xfrm>
              <a:off x="-3905251" y="4294188"/>
              <a:ext cx="13027839" cy="1892300"/>
            </a:xfrm>
            <a:custGeom>
              <a:avLst/>
              <a:gdLst/>
              <a:ahLst/>
              <a:cxnLst>
                <a:cxn ang="0">
                  <a:pos x="8192" y="512"/>
                </a:cxn>
                <a:cxn ang="0">
                  <a:pos x="8040" y="570"/>
                </a:cxn>
                <a:cxn ang="0">
                  <a:pos x="7878" y="620"/>
                </a:cxn>
                <a:cxn ang="0">
                  <a:pos x="7706" y="666"/>
                </a:cxn>
                <a:cxn ang="0">
                  <a:pos x="7522" y="702"/>
                </a:cxn>
                <a:cxn ang="0">
                  <a:pos x="7322" y="730"/>
                </a:cxn>
                <a:cxn ang="0">
                  <a:pos x="7106" y="750"/>
                </a:cxn>
                <a:cxn ang="0">
                  <a:pos x="6872" y="762"/>
                </a:cxn>
                <a:cxn ang="0">
                  <a:pos x="6618" y="760"/>
                </a:cxn>
                <a:cxn ang="0">
                  <a:pos x="6342" y="750"/>
                </a:cxn>
                <a:cxn ang="0">
                  <a:pos x="6042" y="726"/>
                </a:cxn>
                <a:cxn ang="0">
                  <a:pos x="5716" y="690"/>
                </a:cxn>
                <a:cxn ang="0">
                  <a:pos x="5364" y="642"/>
                </a:cxn>
                <a:cxn ang="0">
                  <a:pos x="4982" y="578"/>
                </a:cxn>
                <a:cxn ang="0">
                  <a:pos x="4568" y="500"/>
                </a:cxn>
                <a:cxn ang="0">
                  <a:pos x="4122" y="406"/>
                </a:cxn>
                <a:cxn ang="0">
                  <a:pos x="3640" y="296"/>
                </a:cxn>
                <a:cxn ang="0">
                  <a:pos x="3396" y="240"/>
                </a:cxn>
                <a:cxn ang="0">
                  <a:pos x="2934" y="148"/>
                </a:cxn>
                <a:cxn ang="0">
                  <a:pos x="2512" y="82"/>
                </a:cxn>
                <a:cxn ang="0">
                  <a:pos x="2126" y="36"/>
                </a:cxn>
                <a:cxn ang="0">
                  <a:pos x="1776" y="10"/>
                </a:cxn>
                <a:cxn ang="0">
                  <a:pos x="1462" y="0"/>
                </a:cxn>
                <a:cxn ang="0">
                  <a:pos x="1182" y="4"/>
                </a:cxn>
                <a:cxn ang="0">
                  <a:pos x="934" y="20"/>
                </a:cxn>
                <a:cxn ang="0">
                  <a:pos x="716" y="44"/>
                </a:cxn>
                <a:cxn ang="0">
                  <a:pos x="530" y="74"/>
                </a:cxn>
                <a:cxn ang="0">
                  <a:pos x="374" y="108"/>
                </a:cxn>
                <a:cxn ang="0">
                  <a:pos x="248" y="144"/>
                </a:cxn>
                <a:cxn ang="0">
                  <a:pos x="148" y="176"/>
                </a:cxn>
                <a:cxn ang="0">
                  <a:pos x="48" y="216"/>
                </a:cxn>
                <a:cxn ang="0">
                  <a:pos x="0" y="240"/>
                </a:cxn>
                <a:cxn ang="0">
                  <a:pos x="8192" y="1192"/>
                </a:cxn>
                <a:cxn ang="0">
                  <a:pos x="8196" y="1186"/>
                </a:cxn>
                <a:cxn ang="0">
                  <a:pos x="8196" y="510"/>
                </a:cxn>
                <a:cxn ang="0">
                  <a:pos x="8192" y="512"/>
                </a:cxn>
              </a:cxnLst>
              <a:rect l="0" t="0" r="r" b="b"/>
              <a:pathLst>
                <a:path w="8196" h="1192">
                  <a:moveTo>
                    <a:pt x="8192" y="512"/>
                  </a:moveTo>
                  <a:lnTo>
                    <a:pt x="8192" y="512"/>
                  </a:lnTo>
                  <a:lnTo>
                    <a:pt x="8116" y="542"/>
                  </a:lnTo>
                  <a:lnTo>
                    <a:pt x="8040" y="570"/>
                  </a:lnTo>
                  <a:lnTo>
                    <a:pt x="7960" y="596"/>
                  </a:lnTo>
                  <a:lnTo>
                    <a:pt x="7878" y="620"/>
                  </a:lnTo>
                  <a:lnTo>
                    <a:pt x="7794" y="644"/>
                  </a:lnTo>
                  <a:lnTo>
                    <a:pt x="7706" y="666"/>
                  </a:lnTo>
                  <a:lnTo>
                    <a:pt x="7616" y="684"/>
                  </a:lnTo>
                  <a:lnTo>
                    <a:pt x="7522" y="702"/>
                  </a:lnTo>
                  <a:lnTo>
                    <a:pt x="7424" y="718"/>
                  </a:lnTo>
                  <a:lnTo>
                    <a:pt x="7322" y="730"/>
                  </a:lnTo>
                  <a:lnTo>
                    <a:pt x="7216" y="742"/>
                  </a:lnTo>
                  <a:lnTo>
                    <a:pt x="7106" y="750"/>
                  </a:lnTo>
                  <a:lnTo>
                    <a:pt x="6992" y="758"/>
                  </a:lnTo>
                  <a:lnTo>
                    <a:pt x="6872" y="762"/>
                  </a:lnTo>
                  <a:lnTo>
                    <a:pt x="6748" y="762"/>
                  </a:lnTo>
                  <a:lnTo>
                    <a:pt x="6618" y="760"/>
                  </a:lnTo>
                  <a:lnTo>
                    <a:pt x="6482" y="756"/>
                  </a:lnTo>
                  <a:lnTo>
                    <a:pt x="6342" y="750"/>
                  </a:lnTo>
                  <a:lnTo>
                    <a:pt x="6196" y="740"/>
                  </a:lnTo>
                  <a:lnTo>
                    <a:pt x="6042" y="726"/>
                  </a:lnTo>
                  <a:lnTo>
                    <a:pt x="5882" y="710"/>
                  </a:lnTo>
                  <a:lnTo>
                    <a:pt x="5716" y="690"/>
                  </a:lnTo>
                  <a:lnTo>
                    <a:pt x="5544" y="668"/>
                  </a:lnTo>
                  <a:lnTo>
                    <a:pt x="5364" y="642"/>
                  </a:lnTo>
                  <a:lnTo>
                    <a:pt x="5176" y="612"/>
                  </a:lnTo>
                  <a:lnTo>
                    <a:pt x="4982" y="578"/>
                  </a:lnTo>
                  <a:lnTo>
                    <a:pt x="4778" y="540"/>
                  </a:lnTo>
                  <a:lnTo>
                    <a:pt x="4568" y="500"/>
                  </a:lnTo>
                  <a:lnTo>
                    <a:pt x="4348" y="454"/>
                  </a:lnTo>
                  <a:lnTo>
                    <a:pt x="4122" y="406"/>
                  </a:lnTo>
                  <a:lnTo>
                    <a:pt x="3886" y="354"/>
                  </a:lnTo>
                  <a:lnTo>
                    <a:pt x="3640" y="296"/>
                  </a:lnTo>
                  <a:lnTo>
                    <a:pt x="3640" y="296"/>
                  </a:lnTo>
                  <a:lnTo>
                    <a:pt x="3396" y="240"/>
                  </a:lnTo>
                  <a:lnTo>
                    <a:pt x="3160" y="192"/>
                  </a:lnTo>
                  <a:lnTo>
                    <a:pt x="2934" y="148"/>
                  </a:lnTo>
                  <a:lnTo>
                    <a:pt x="2718" y="112"/>
                  </a:lnTo>
                  <a:lnTo>
                    <a:pt x="2512" y="82"/>
                  </a:lnTo>
                  <a:lnTo>
                    <a:pt x="2314" y="56"/>
                  </a:lnTo>
                  <a:lnTo>
                    <a:pt x="2126" y="36"/>
                  </a:lnTo>
                  <a:lnTo>
                    <a:pt x="1948" y="20"/>
                  </a:lnTo>
                  <a:lnTo>
                    <a:pt x="1776" y="10"/>
                  </a:lnTo>
                  <a:lnTo>
                    <a:pt x="1616" y="2"/>
                  </a:lnTo>
                  <a:lnTo>
                    <a:pt x="1462" y="0"/>
                  </a:lnTo>
                  <a:lnTo>
                    <a:pt x="1318" y="0"/>
                  </a:lnTo>
                  <a:lnTo>
                    <a:pt x="1182" y="4"/>
                  </a:lnTo>
                  <a:lnTo>
                    <a:pt x="1054" y="10"/>
                  </a:lnTo>
                  <a:lnTo>
                    <a:pt x="934" y="20"/>
                  </a:lnTo>
                  <a:lnTo>
                    <a:pt x="822" y="30"/>
                  </a:lnTo>
                  <a:lnTo>
                    <a:pt x="716" y="44"/>
                  </a:lnTo>
                  <a:lnTo>
                    <a:pt x="620" y="58"/>
                  </a:lnTo>
                  <a:lnTo>
                    <a:pt x="530" y="74"/>
                  </a:lnTo>
                  <a:lnTo>
                    <a:pt x="450" y="92"/>
                  </a:lnTo>
                  <a:lnTo>
                    <a:pt x="374" y="108"/>
                  </a:lnTo>
                  <a:lnTo>
                    <a:pt x="308" y="126"/>
                  </a:lnTo>
                  <a:lnTo>
                    <a:pt x="248" y="144"/>
                  </a:lnTo>
                  <a:lnTo>
                    <a:pt x="194" y="160"/>
                  </a:lnTo>
                  <a:lnTo>
                    <a:pt x="148" y="176"/>
                  </a:lnTo>
                  <a:lnTo>
                    <a:pt x="108" y="192"/>
                  </a:lnTo>
                  <a:lnTo>
                    <a:pt x="48" y="216"/>
                  </a:lnTo>
                  <a:lnTo>
                    <a:pt x="12" y="234"/>
                  </a:lnTo>
                  <a:lnTo>
                    <a:pt x="0" y="240"/>
                  </a:lnTo>
                  <a:lnTo>
                    <a:pt x="0" y="1192"/>
                  </a:lnTo>
                  <a:lnTo>
                    <a:pt x="8192" y="1192"/>
                  </a:lnTo>
                  <a:lnTo>
                    <a:pt x="8192" y="1192"/>
                  </a:lnTo>
                  <a:lnTo>
                    <a:pt x="8196" y="1186"/>
                  </a:lnTo>
                  <a:lnTo>
                    <a:pt x="8196" y="1186"/>
                  </a:lnTo>
                  <a:lnTo>
                    <a:pt x="8196" y="510"/>
                  </a:lnTo>
                  <a:lnTo>
                    <a:pt x="8196" y="510"/>
                  </a:lnTo>
                  <a:lnTo>
                    <a:pt x="8192" y="512"/>
                  </a:lnTo>
                  <a:lnTo>
                    <a:pt x="8192" y="512"/>
                  </a:lnTo>
                  <a:close/>
                </a:path>
              </a:pathLst>
            </a:custGeom>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2" name="Title Placeholder 1"/>
          <p:cNvSpPr>
            <a:spLocks noGrp="1"/>
          </p:cNvSpPr>
          <p:nvPr>
            <p:ph type="title"/>
          </p:nvPr>
        </p:nvSpPr>
        <p:spPr>
          <a:xfrm>
            <a:off x="457200" y="338328"/>
            <a:ext cx="8229600" cy="1252728"/>
          </a:xfrm>
          <a:prstGeom prst="rect">
            <a:avLst/>
          </a:prstGeom>
        </p:spPr>
        <p:txBody>
          <a:bodyPr vert="horz" lIns="91440" tIns="45720" rIns="91440" bIns="45720" rtlCol="0" anchor="ctr">
            <a:normAutofit/>
          </a:bodyPr>
          <a:lstStyle/>
          <a:p>
            <a:r>
              <a:rPr lang="en-US" smtClean="0"/>
              <a:t>Click to edit Master title style</a:t>
            </a:r>
            <a:endParaRPr lang="en-US" dirty="0"/>
          </a:p>
        </p:txBody>
      </p:sp>
      <p:sp>
        <p:nvSpPr>
          <p:cNvPr id="4" name="Date Placeholder 3"/>
          <p:cNvSpPr>
            <a:spLocks noGrp="1"/>
          </p:cNvSpPr>
          <p:nvPr>
            <p:ph type="dt" sz="half" idx="2"/>
          </p:nvPr>
        </p:nvSpPr>
        <p:spPr>
          <a:xfrm>
            <a:off x="5163672" y="6250164"/>
            <a:ext cx="3786690" cy="365125"/>
          </a:xfrm>
          <a:prstGeom prst="rect">
            <a:avLst/>
          </a:prstGeom>
        </p:spPr>
        <p:txBody>
          <a:bodyPr vert="horz" lIns="91440" tIns="45720" rIns="91440" bIns="45720" rtlCol="0" anchor="ctr"/>
          <a:lstStyle>
            <a:lvl1pPr algn="r">
              <a:defRPr sz="1000">
                <a:solidFill>
                  <a:schemeClr val="tx2"/>
                </a:solidFill>
              </a:defRPr>
            </a:lvl1pPr>
          </a:lstStyle>
          <a:p>
            <a:fld id="{0079FFB4-0ECA-4D51-9559-5543E2CFE5A0}" type="datetimeFigureOut">
              <a:rPr lang="en-US" smtClean="0"/>
              <a:pPr/>
              <a:t>3/29/2012</a:t>
            </a:fld>
            <a:endParaRPr lang="en-US"/>
          </a:p>
        </p:txBody>
      </p:sp>
      <p:sp>
        <p:nvSpPr>
          <p:cNvPr id="5" name="Footer Placeholder 4"/>
          <p:cNvSpPr>
            <a:spLocks noGrp="1"/>
          </p:cNvSpPr>
          <p:nvPr>
            <p:ph type="ftr" sz="quarter" idx="3"/>
          </p:nvPr>
        </p:nvSpPr>
        <p:spPr>
          <a:xfrm>
            <a:off x="193638" y="6250164"/>
            <a:ext cx="3786691" cy="365125"/>
          </a:xfrm>
          <a:prstGeom prst="rect">
            <a:avLst/>
          </a:prstGeom>
        </p:spPr>
        <p:txBody>
          <a:bodyPr vert="horz" lIns="91440" tIns="45720" rIns="91440" bIns="45720" rtlCol="0" anchor="ctr"/>
          <a:lstStyle>
            <a:lvl1pPr algn="l">
              <a:defRPr sz="1000">
                <a:solidFill>
                  <a:schemeClr val="tx2"/>
                </a:solidFill>
              </a:defRPr>
            </a:lvl1pPr>
          </a:lstStyle>
          <a:p>
            <a:endParaRPr lang="en-US"/>
          </a:p>
        </p:txBody>
      </p:sp>
      <p:sp>
        <p:nvSpPr>
          <p:cNvPr id="6" name="Slide Number Placeholder 5"/>
          <p:cNvSpPr>
            <a:spLocks noGrp="1"/>
          </p:cNvSpPr>
          <p:nvPr>
            <p:ph type="sldNum" sz="quarter" idx="4"/>
          </p:nvPr>
        </p:nvSpPr>
        <p:spPr>
          <a:xfrm>
            <a:off x="3991088" y="6250163"/>
            <a:ext cx="1161826" cy="365125"/>
          </a:xfrm>
          <a:prstGeom prst="rect">
            <a:avLst/>
          </a:prstGeom>
        </p:spPr>
        <p:txBody>
          <a:bodyPr vert="horz" lIns="91440" tIns="45720" rIns="91440" bIns="45720" rtlCol="0" anchor="ctr"/>
          <a:lstStyle>
            <a:lvl1pPr algn="ctr">
              <a:defRPr sz="1000">
                <a:solidFill>
                  <a:schemeClr val="tx2"/>
                </a:solidFill>
              </a:defRPr>
            </a:lvl1pPr>
          </a:lstStyle>
          <a:p>
            <a:fld id="{BA530C23-F285-4916-B172-7A6B56231849}" type="slidenum">
              <a:rPr lang="en-US" smtClean="0"/>
              <a:pPr/>
              <a:t>‹#›</a:t>
            </a:fld>
            <a:endParaRPr lang="en-US"/>
          </a:p>
        </p:txBody>
      </p:sp>
      <p:sp>
        <p:nvSpPr>
          <p:cNvPr id="3" name="Text Placeholder 2"/>
          <p:cNvSpPr>
            <a:spLocks noGrp="1"/>
          </p:cNvSpPr>
          <p:nvPr>
            <p:ph type="body" idx="1"/>
          </p:nvPr>
        </p:nvSpPr>
        <p:spPr>
          <a:xfrm>
            <a:off x="872067" y="2675467"/>
            <a:ext cx="7408333" cy="3450696"/>
          </a:xfrm>
          <a:prstGeom prst="rect">
            <a:avLst/>
          </a:prstGeom>
        </p:spPr>
        <p:txBody>
          <a:bodyPr vert="horz" lIns="91440" tIns="45720" rIns="91440" bIns="45720"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pic>
        <p:nvPicPr>
          <p:cNvPr id="16" name="Picture 2" descr="\\172.16.2.26\Conver\CARRIBEAN\MATHEMATICS_VOL-1_PPT_DESIGN\Process\From_Art\20110603\Carribean_logo.png"/>
          <p:cNvPicPr>
            <a:picLocks noChangeAspect="1" noChangeArrowheads="1"/>
          </p:cNvPicPr>
          <p:nvPr userDrawn="1"/>
        </p:nvPicPr>
        <p:blipFill>
          <a:blip r:embed="rId13" cstate="print"/>
          <a:srcRect/>
          <a:stretch>
            <a:fillRect/>
          </a:stretch>
        </p:blipFill>
        <p:spPr bwMode="auto">
          <a:xfrm>
            <a:off x="7902575" y="338141"/>
            <a:ext cx="804863" cy="804863"/>
          </a:xfrm>
          <a:prstGeom prst="rect">
            <a:avLst/>
          </a:prstGeom>
          <a:noFill/>
        </p:spPr>
      </p:pic>
    </p:spTree>
  </p:cSld>
  <p:clrMap bg1="lt1" tx1="dk1" bg2="lt2" tx2="dk2" accent1="accent1" accent2="accent2" accent3="accent3" accent4="accent4" accent5="accent5" accent6="accent6" hlink="hlink" folHlink="folHlink"/>
  <p:sldLayoutIdLst>
    <p:sldLayoutId id="2147483697" r:id="rId1"/>
    <p:sldLayoutId id="2147483698" r:id="rId2"/>
    <p:sldLayoutId id="2147483699" r:id="rId3"/>
    <p:sldLayoutId id="2147483700" r:id="rId4"/>
    <p:sldLayoutId id="2147483701" r:id="rId5"/>
    <p:sldLayoutId id="2147483702" r:id="rId6"/>
    <p:sldLayoutId id="2147483703" r:id="rId7"/>
    <p:sldLayoutId id="2147483704" r:id="rId8"/>
    <p:sldLayoutId id="2147483705" r:id="rId9"/>
    <p:sldLayoutId id="2147483706" r:id="rId10"/>
    <p:sldLayoutId id="2147483707" r:id="rId11"/>
  </p:sldLayoutIdLst>
  <p:txStyles>
    <p:titleStyle>
      <a:lvl1pPr algn="ctr" defTabSz="914400" rtl="0" eaLnBrk="1" latinLnBrk="0" hangingPunct="1">
        <a:spcBef>
          <a:spcPct val="0"/>
        </a:spcBef>
        <a:buNone/>
        <a:defRPr sz="4400" kern="1200">
          <a:solidFill>
            <a:srgbClr val="FFFFFF"/>
          </a:solidFill>
          <a:latin typeface="+mj-lt"/>
          <a:ea typeface="+mj-ea"/>
          <a:cs typeface="+mj-cs"/>
        </a:defRPr>
      </a:lvl1pPr>
      <a:lvl2pPr eaLnBrk="1" hangingPunct="1">
        <a:defRPr>
          <a:solidFill>
            <a:schemeClr val="tx2"/>
          </a:solidFill>
        </a:defRPr>
      </a:lvl2pPr>
      <a:lvl3pPr eaLnBrk="1" hangingPunct="1">
        <a:defRPr>
          <a:solidFill>
            <a:schemeClr val="tx2"/>
          </a:solidFill>
        </a:defRPr>
      </a:lvl3pPr>
      <a:lvl4pPr eaLnBrk="1" hangingPunct="1">
        <a:defRPr>
          <a:solidFill>
            <a:schemeClr val="tx2"/>
          </a:solidFill>
        </a:defRPr>
      </a:lvl4pPr>
      <a:lvl5pPr eaLnBrk="1" hangingPunct="1">
        <a:defRPr>
          <a:solidFill>
            <a:schemeClr val="tx2"/>
          </a:solidFill>
        </a:defRPr>
      </a:lvl5pPr>
      <a:lvl6pPr eaLnBrk="1" hangingPunct="1">
        <a:defRPr>
          <a:solidFill>
            <a:schemeClr val="tx2"/>
          </a:solidFill>
        </a:defRPr>
      </a:lvl6pPr>
      <a:lvl7pPr eaLnBrk="1" hangingPunct="1">
        <a:defRPr>
          <a:solidFill>
            <a:schemeClr val="tx2"/>
          </a:solidFill>
        </a:defRPr>
      </a:lvl7pPr>
      <a:lvl8pPr eaLnBrk="1" hangingPunct="1">
        <a:defRPr>
          <a:solidFill>
            <a:schemeClr val="tx2"/>
          </a:solidFill>
        </a:defRPr>
      </a:lvl8pPr>
      <a:lvl9pPr eaLnBrk="1" hangingPunct="1">
        <a:defRPr>
          <a:solidFill>
            <a:schemeClr val="tx2"/>
          </a:solidFill>
        </a:defRPr>
      </a:lvl9pPr>
    </p:titleStyle>
    <p:bodyStyle>
      <a:lvl1pPr marL="274320" indent="-274320" algn="l" defTabSz="914400" rtl="0" eaLnBrk="1" latinLnBrk="0" hangingPunct="1">
        <a:spcBef>
          <a:spcPct val="20000"/>
        </a:spcBef>
        <a:buClr>
          <a:schemeClr val="accent1"/>
        </a:buClr>
        <a:buSzPct val="100000"/>
        <a:buFont typeface="Symbol" pitchFamily="18" charset="2"/>
        <a:buChar char=""/>
        <a:defRPr sz="2400" kern="1200">
          <a:solidFill>
            <a:schemeClr val="tx2"/>
          </a:solidFill>
          <a:latin typeface="+mn-lt"/>
          <a:ea typeface="+mn-ea"/>
          <a:cs typeface="+mn-cs"/>
        </a:defRPr>
      </a:lvl1pPr>
      <a:lvl2pPr marL="576263" indent="-274320" algn="l" defTabSz="914400" rtl="0" eaLnBrk="1" latinLnBrk="0" hangingPunct="1">
        <a:spcBef>
          <a:spcPct val="20000"/>
        </a:spcBef>
        <a:buClr>
          <a:schemeClr val="accent1"/>
        </a:buClr>
        <a:buSzPct val="100000"/>
        <a:buFont typeface="Symbol" pitchFamily="18" charset="2"/>
        <a:buChar char=""/>
        <a:defRPr sz="2200" kern="1200">
          <a:solidFill>
            <a:schemeClr val="tx2"/>
          </a:solidFill>
          <a:latin typeface="+mn-lt"/>
          <a:ea typeface="+mn-ea"/>
          <a:cs typeface="+mn-cs"/>
        </a:defRPr>
      </a:lvl2pPr>
      <a:lvl3pPr marL="855663" indent="-228600" algn="l" defTabSz="914400" rtl="0" eaLnBrk="1" latinLnBrk="0" hangingPunct="1">
        <a:spcBef>
          <a:spcPct val="20000"/>
        </a:spcBef>
        <a:buClr>
          <a:schemeClr val="accent1"/>
        </a:buClr>
        <a:buSzPct val="100000"/>
        <a:buFont typeface="Symbol" pitchFamily="18" charset="2"/>
        <a:buChar char=""/>
        <a:defRPr sz="2000" kern="1200">
          <a:solidFill>
            <a:schemeClr val="tx2"/>
          </a:solidFill>
          <a:latin typeface="+mn-lt"/>
          <a:ea typeface="+mn-ea"/>
          <a:cs typeface="+mn-cs"/>
        </a:defRPr>
      </a:lvl3pPr>
      <a:lvl4pPr marL="1143000" indent="-228600" algn="l" defTabSz="914400" rtl="0" eaLnBrk="1" latinLnBrk="0" hangingPunct="1">
        <a:spcBef>
          <a:spcPct val="20000"/>
        </a:spcBef>
        <a:buClr>
          <a:schemeClr val="accent1"/>
        </a:buClr>
        <a:buSzPct val="100000"/>
        <a:buFont typeface="Symbol" pitchFamily="18" charset="2"/>
        <a:buChar char=""/>
        <a:defRPr sz="1800" kern="1200">
          <a:solidFill>
            <a:schemeClr val="tx2"/>
          </a:solidFill>
          <a:latin typeface="+mn-lt"/>
          <a:ea typeface="+mn-ea"/>
          <a:cs typeface="+mn-cs"/>
        </a:defRPr>
      </a:lvl4pPr>
      <a:lvl5pPr marL="1463040" indent="-228600" algn="l" defTabSz="914400" rtl="0" eaLnBrk="1" latinLnBrk="0" hangingPunct="1">
        <a:spcBef>
          <a:spcPct val="20000"/>
        </a:spcBef>
        <a:buClr>
          <a:schemeClr val="accent1"/>
        </a:buClr>
        <a:buSzPct val="100000"/>
        <a:buFont typeface="Symbol" pitchFamily="18" charset="2"/>
        <a:buChar char=""/>
        <a:defRPr sz="1600" kern="1200">
          <a:solidFill>
            <a:schemeClr val="tx2"/>
          </a:solidFill>
          <a:latin typeface="+mn-lt"/>
          <a:ea typeface="+mn-ea"/>
          <a:cs typeface="+mn-cs"/>
        </a:defRPr>
      </a:lvl5pPr>
      <a:lvl6pPr marL="178308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6pPr>
      <a:lvl7pPr marL="210312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7pPr>
      <a:lvl8pPr marL="242316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8pPr>
      <a:lvl9pPr marL="274320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14" name="Rounded Rectangle 13"/>
          <p:cNvSpPr/>
          <p:nvPr/>
        </p:nvSpPr>
        <p:spPr>
          <a:xfrm>
            <a:off x="228600" y="228600"/>
            <a:ext cx="8695944" cy="2468880"/>
          </a:xfrm>
          <a:prstGeom prst="roundRect">
            <a:avLst>
              <a:gd name="adj" fmla="val 3362"/>
            </a:avLst>
          </a:prstGeom>
          <a:gradFill>
            <a:gsLst>
              <a:gs pos="0">
                <a:schemeClr val="accent1">
                  <a:lumMod val="75000"/>
                </a:schemeClr>
              </a:gs>
              <a:gs pos="90000">
                <a:schemeClr val="accent1">
                  <a:lumMod val="60000"/>
                  <a:lumOff val="4000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 name="Group 15"/>
          <p:cNvGrpSpPr>
            <a:grpSpLocks noChangeAspect="1"/>
          </p:cNvGrpSpPr>
          <p:nvPr/>
        </p:nvGrpSpPr>
        <p:grpSpPr bwMode="hidden">
          <a:xfrm>
            <a:off x="211665" y="1679429"/>
            <a:ext cx="8723376" cy="1329874"/>
            <a:chOff x="-3905251" y="4294188"/>
            <a:chExt cx="13027839" cy="1892300"/>
          </a:xfrm>
        </p:grpSpPr>
        <p:sp>
          <p:nvSpPr>
            <p:cNvPr id="17" name="Freeform 14"/>
            <p:cNvSpPr>
              <a:spLocks/>
            </p:cNvSpPr>
            <p:nvPr/>
          </p:nvSpPr>
          <p:spPr bwMode="hidden">
            <a:xfrm>
              <a:off x="4810125" y="4500563"/>
              <a:ext cx="4295775" cy="1016000"/>
            </a:xfrm>
            <a:custGeom>
              <a:avLst/>
              <a:gdLst/>
              <a:ahLst/>
              <a:cxnLst>
                <a:cxn ang="0">
                  <a:pos x="2700" y="0"/>
                </a:cxn>
                <a:cxn ang="0">
                  <a:pos x="2700" y="0"/>
                </a:cxn>
                <a:cxn ang="0">
                  <a:pos x="2586" y="18"/>
                </a:cxn>
                <a:cxn ang="0">
                  <a:pos x="2470" y="38"/>
                </a:cxn>
                <a:cxn ang="0">
                  <a:pos x="2352" y="60"/>
                </a:cxn>
                <a:cxn ang="0">
                  <a:pos x="2230" y="82"/>
                </a:cxn>
                <a:cxn ang="0">
                  <a:pos x="2106" y="108"/>
                </a:cxn>
                <a:cxn ang="0">
                  <a:pos x="1978" y="134"/>
                </a:cxn>
                <a:cxn ang="0">
                  <a:pos x="1848" y="164"/>
                </a:cxn>
                <a:cxn ang="0">
                  <a:pos x="1714" y="194"/>
                </a:cxn>
                <a:cxn ang="0">
                  <a:pos x="1714" y="194"/>
                </a:cxn>
                <a:cxn ang="0">
                  <a:pos x="1472" y="252"/>
                </a:cxn>
                <a:cxn ang="0">
                  <a:pos x="1236" y="304"/>
                </a:cxn>
                <a:cxn ang="0">
                  <a:pos x="1010" y="352"/>
                </a:cxn>
                <a:cxn ang="0">
                  <a:pos x="792" y="398"/>
                </a:cxn>
                <a:cxn ang="0">
                  <a:pos x="584" y="438"/>
                </a:cxn>
                <a:cxn ang="0">
                  <a:pos x="382" y="474"/>
                </a:cxn>
                <a:cxn ang="0">
                  <a:pos x="188" y="508"/>
                </a:cxn>
                <a:cxn ang="0">
                  <a:pos x="0" y="538"/>
                </a:cxn>
                <a:cxn ang="0">
                  <a:pos x="0" y="538"/>
                </a:cxn>
                <a:cxn ang="0">
                  <a:pos x="130" y="556"/>
                </a:cxn>
                <a:cxn ang="0">
                  <a:pos x="254" y="572"/>
                </a:cxn>
                <a:cxn ang="0">
                  <a:pos x="374" y="586"/>
                </a:cxn>
                <a:cxn ang="0">
                  <a:pos x="492" y="598"/>
                </a:cxn>
                <a:cxn ang="0">
                  <a:pos x="606" y="610"/>
                </a:cxn>
                <a:cxn ang="0">
                  <a:pos x="716" y="618"/>
                </a:cxn>
                <a:cxn ang="0">
                  <a:pos x="822" y="626"/>
                </a:cxn>
                <a:cxn ang="0">
                  <a:pos x="926" y="632"/>
                </a:cxn>
                <a:cxn ang="0">
                  <a:pos x="1028" y="636"/>
                </a:cxn>
                <a:cxn ang="0">
                  <a:pos x="1126" y="638"/>
                </a:cxn>
                <a:cxn ang="0">
                  <a:pos x="1220" y="640"/>
                </a:cxn>
                <a:cxn ang="0">
                  <a:pos x="1312" y="640"/>
                </a:cxn>
                <a:cxn ang="0">
                  <a:pos x="1402" y="638"/>
                </a:cxn>
                <a:cxn ang="0">
                  <a:pos x="1490" y="636"/>
                </a:cxn>
                <a:cxn ang="0">
                  <a:pos x="1574" y="632"/>
                </a:cxn>
                <a:cxn ang="0">
                  <a:pos x="1656" y="626"/>
                </a:cxn>
                <a:cxn ang="0">
                  <a:pos x="1734" y="620"/>
                </a:cxn>
                <a:cxn ang="0">
                  <a:pos x="1812" y="612"/>
                </a:cxn>
                <a:cxn ang="0">
                  <a:pos x="1886" y="602"/>
                </a:cxn>
                <a:cxn ang="0">
                  <a:pos x="1960" y="592"/>
                </a:cxn>
                <a:cxn ang="0">
                  <a:pos x="2030" y="580"/>
                </a:cxn>
                <a:cxn ang="0">
                  <a:pos x="2100" y="568"/>
                </a:cxn>
                <a:cxn ang="0">
                  <a:pos x="2166" y="554"/>
                </a:cxn>
                <a:cxn ang="0">
                  <a:pos x="2232" y="540"/>
                </a:cxn>
                <a:cxn ang="0">
                  <a:pos x="2296" y="524"/>
                </a:cxn>
                <a:cxn ang="0">
                  <a:pos x="2358" y="508"/>
                </a:cxn>
                <a:cxn ang="0">
                  <a:pos x="2418" y="490"/>
                </a:cxn>
                <a:cxn ang="0">
                  <a:pos x="2478" y="472"/>
                </a:cxn>
                <a:cxn ang="0">
                  <a:pos x="2592" y="432"/>
                </a:cxn>
                <a:cxn ang="0">
                  <a:pos x="2702" y="390"/>
                </a:cxn>
                <a:cxn ang="0">
                  <a:pos x="2702" y="390"/>
                </a:cxn>
                <a:cxn ang="0">
                  <a:pos x="2706" y="388"/>
                </a:cxn>
                <a:cxn ang="0">
                  <a:pos x="2706" y="388"/>
                </a:cxn>
                <a:cxn ang="0">
                  <a:pos x="2706" y="0"/>
                </a:cxn>
                <a:cxn ang="0">
                  <a:pos x="2706" y="0"/>
                </a:cxn>
                <a:cxn ang="0">
                  <a:pos x="2700" y="0"/>
                </a:cxn>
                <a:cxn ang="0">
                  <a:pos x="2700" y="0"/>
                </a:cxn>
              </a:cxnLst>
              <a:rect l="0" t="0" r="r" b="b"/>
              <a:pathLst>
                <a:path w="2706" h="640">
                  <a:moveTo>
                    <a:pt x="2700" y="0"/>
                  </a:moveTo>
                  <a:lnTo>
                    <a:pt x="2700" y="0"/>
                  </a:lnTo>
                  <a:lnTo>
                    <a:pt x="2586" y="18"/>
                  </a:lnTo>
                  <a:lnTo>
                    <a:pt x="2470" y="38"/>
                  </a:lnTo>
                  <a:lnTo>
                    <a:pt x="2352" y="60"/>
                  </a:lnTo>
                  <a:lnTo>
                    <a:pt x="2230" y="82"/>
                  </a:lnTo>
                  <a:lnTo>
                    <a:pt x="2106" y="108"/>
                  </a:lnTo>
                  <a:lnTo>
                    <a:pt x="1978" y="134"/>
                  </a:lnTo>
                  <a:lnTo>
                    <a:pt x="1848" y="164"/>
                  </a:lnTo>
                  <a:lnTo>
                    <a:pt x="1714" y="194"/>
                  </a:lnTo>
                  <a:lnTo>
                    <a:pt x="1714" y="194"/>
                  </a:lnTo>
                  <a:lnTo>
                    <a:pt x="1472" y="252"/>
                  </a:lnTo>
                  <a:lnTo>
                    <a:pt x="1236" y="304"/>
                  </a:lnTo>
                  <a:lnTo>
                    <a:pt x="1010" y="352"/>
                  </a:lnTo>
                  <a:lnTo>
                    <a:pt x="792" y="398"/>
                  </a:lnTo>
                  <a:lnTo>
                    <a:pt x="584" y="438"/>
                  </a:lnTo>
                  <a:lnTo>
                    <a:pt x="382" y="474"/>
                  </a:lnTo>
                  <a:lnTo>
                    <a:pt x="188" y="508"/>
                  </a:lnTo>
                  <a:lnTo>
                    <a:pt x="0" y="538"/>
                  </a:lnTo>
                  <a:lnTo>
                    <a:pt x="0" y="538"/>
                  </a:lnTo>
                  <a:lnTo>
                    <a:pt x="130" y="556"/>
                  </a:lnTo>
                  <a:lnTo>
                    <a:pt x="254" y="572"/>
                  </a:lnTo>
                  <a:lnTo>
                    <a:pt x="374" y="586"/>
                  </a:lnTo>
                  <a:lnTo>
                    <a:pt x="492" y="598"/>
                  </a:lnTo>
                  <a:lnTo>
                    <a:pt x="606" y="610"/>
                  </a:lnTo>
                  <a:lnTo>
                    <a:pt x="716" y="618"/>
                  </a:lnTo>
                  <a:lnTo>
                    <a:pt x="822" y="626"/>
                  </a:lnTo>
                  <a:lnTo>
                    <a:pt x="926" y="632"/>
                  </a:lnTo>
                  <a:lnTo>
                    <a:pt x="1028" y="636"/>
                  </a:lnTo>
                  <a:lnTo>
                    <a:pt x="1126" y="638"/>
                  </a:lnTo>
                  <a:lnTo>
                    <a:pt x="1220" y="640"/>
                  </a:lnTo>
                  <a:lnTo>
                    <a:pt x="1312" y="640"/>
                  </a:lnTo>
                  <a:lnTo>
                    <a:pt x="1402" y="638"/>
                  </a:lnTo>
                  <a:lnTo>
                    <a:pt x="1490" y="636"/>
                  </a:lnTo>
                  <a:lnTo>
                    <a:pt x="1574" y="632"/>
                  </a:lnTo>
                  <a:lnTo>
                    <a:pt x="1656" y="626"/>
                  </a:lnTo>
                  <a:lnTo>
                    <a:pt x="1734" y="620"/>
                  </a:lnTo>
                  <a:lnTo>
                    <a:pt x="1812" y="612"/>
                  </a:lnTo>
                  <a:lnTo>
                    <a:pt x="1886" y="602"/>
                  </a:lnTo>
                  <a:lnTo>
                    <a:pt x="1960" y="592"/>
                  </a:lnTo>
                  <a:lnTo>
                    <a:pt x="2030" y="580"/>
                  </a:lnTo>
                  <a:lnTo>
                    <a:pt x="2100" y="568"/>
                  </a:lnTo>
                  <a:lnTo>
                    <a:pt x="2166" y="554"/>
                  </a:lnTo>
                  <a:lnTo>
                    <a:pt x="2232" y="540"/>
                  </a:lnTo>
                  <a:lnTo>
                    <a:pt x="2296" y="524"/>
                  </a:lnTo>
                  <a:lnTo>
                    <a:pt x="2358" y="508"/>
                  </a:lnTo>
                  <a:lnTo>
                    <a:pt x="2418" y="490"/>
                  </a:lnTo>
                  <a:lnTo>
                    <a:pt x="2478" y="472"/>
                  </a:lnTo>
                  <a:lnTo>
                    <a:pt x="2592" y="432"/>
                  </a:lnTo>
                  <a:lnTo>
                    <a:pt x="2702" y="390"/>
                  </a:lnTo>
                  <a:lnTo>
                    <a:pt x="2702" y="390"/>
                  </a:lnTo>
                  <a:lnTo>
                    <a:pt x="2706" y="388"/>
                  </a:lnTo>
                  <a:lnTo>
                    <a:pt x="2706" y="388"/>
                  </a:lnTo>
                  <a:lnTo>
                    <a:pt x="2706" y="0"/>
                  </a:lnTo>
                  <a:lnTo>
                    <a:pt x="2706" y="0"/>
                  </a:lnTo>
                  <a:lnTo>
                    <a:pt x="2700" y="0"/>
                  </a:lnTo>
                  <a:lnTo>
                    <a:pt x="2700" y="0"/>
                  </a:lnTo>
                  <a:close/>
                </a:path>
              </a:pathLst>
            </a:custGeom>
            <a:solidFill>
              <a:schemeClr val="bg2">
                <a:alpha val="29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 name="Freeform 18"/>
            <p:cNvSpPr>
              <a:spLocks/>
            </p:cNvSpPr>
            <p:nvPr/>
          </p:nvSpPr>
          <p:spPr bwMode="hidden">
            <a:xfrm>
              <a:off x="-309563" y="4318000"/>
              <a:ext cx="8280401" cy="1209675"/>
            </a:xfrm>
            <a:custGeom>
              <a:avLst/>
              <a:gdLst/>
              <a:ahLst/>
              <a:cxnLst>
                <a:cxn ang="0">
                  <a:pos x="5216" y="714"/>
                </a:cxn>
                <a:cxn ang="0">
                  <a:pos x="4984" y="686"/>
                </a:cxn>
                <a:cxn ang="0">
                  <a:pos x="4478" y="610"/>
                </a:cxn>
                <a:cxn ang="0">
                  <a:pos x="3914" y="508"/>
                </a:cxn>
                <a:cxn ang="0">
                  <a:pos x="3286" y="374"/>
                </a:cxn>
                <a:cxn ang="0">
                  <a:pos x="2946" y="296"/>
                </a:cxn>
                <a:cxn ang="0">
                  <a:pos x="2682" y="236"/>
                </a:cxn>
                <a:cxn ang="0">
                  <a:pos x="2430" y="184"/>
                </a:cxn>
                <a:cxn ang="0">
                  <a:pos x="2190" y="140"/>
                </a:cxn>
                <a:cxn ang="0">
                  <a:pos x="1960" y="102"/>
                </a:cxn>
                <a:cxn ang="0">
                  <a:pos x="1740" y="72"/>
                </a:cxn>
                <a:cxn ang="0">
                  <a:pos x="1334" y="28"/>
                </a:cxn>
                <a:cxn ang="0">
                  <a:pos x="970" y="4"/>
                </a:cxn>
                <a:cxn ang="0">
                  <a:pos x="644" y="0"/>
                </a:cxn>
                <a:cxn ang="0">
                  <a:pos x="358" y="10"/>
                </a:cxn>
                <a:cxn ang="0">
                  <a:pos x="110" y="32"/>
                </a:cxn>
                <a:cxn ang="0">
                  <a:pos x="0" y="48"/>
                </a:cxn>
                <a:cxn ang="0">
                  <a:pos x="314" y="86"/>
                </a:cxn>
                <a:cxn ang="0">
                  <a:pos x="652" y="140"/>
                </a:cxn>
                <a:cxn ang="0">
                  <a:pos x="1014" y="210"/>
                </a:cxn>
                <a:cxn ang="0">
                  <a:pos x="1402" y="296"/>
                </a:cxn>
                <a:cxn ang="0">
                  <a:pos x="1756" y="378"/>
                </a:cxn>
                <a:cxn ang="0">
                  <a:pos x="2408" y="516"/>
                </a:cxn>
                <a:cxn ang="0">
                  <a:pos x="2708" y="572"/>
                </a:cxn>
                <a:cxn ang="0">
                  <a:pos x="2992" y="620"/>
                </a:cxn>
                <a:cxn ang="0">
                  <a:pos x="3260" y="662"/>
                </a:cxn>
                <a:cxn ang="0">
                  <a:pos x="3512" y="694"/>
                </a:cxn>
                <a:cxn ang="0">
                  <a:pos x="3750" y="722"/>
                </a:cxn>
                <a:cxn ang="0">
                  <a:pos x="3974" y="740"/>
                </a:cxn>
                <a:cxn ang="0">
                  <a:pos x="4184" y="754"/>
                </a:cxn>
                <a:cxn ang="0">
                  <a:pos x="4384" y="762"/>
                </a:cxn>
                <a:cxn ang="0">
                  <a:pos x="4570" y="762"/>
                </a:cxn>
                <a:cxn ang="0">
                  <a:pos x="4746" y="758"/>
                </a:cxn>
                <a:cxn ang="0">
                  <a:pos x="4912" y="748"/>
                </a:cxn>
                <a:cxn ang="0">
                  <a:pos x="5068" y="732"/>
                </a:cxn>
                <a:cxn ang="0">
                  <a:pos x="5216" y="714"/>
                </a:cxn>
              </a:cxnLst>
              <a:rect l="0" t="0" r="r" b="b"/>
              <a:pathLst>
                <a:path w="5216" h="762">
                  <a:moveTo>
                    <a:pt x="5216" y="714"/>
                  </a:moveTo>
                  <a:lnTo>
                    <a:pt x="5216" y="714"/>
                  </a:lnTo>
                  <a:lnTo>
                    <a:pt x="5102" y="700"/>
                  </a:lnTo>
                  <a:lnTo>
                    <a:pt x="4984" y="686"/>
                  </a:lnTo>
                  <a:lnTo>
                    <a:pt x="4738" y="652"/>
                  </a:lnTo>
                  <a:lnTo>
                    <a:pt x="4478" y="610"/>
                  </a:lnTo>
                  <a:lnTo>
                    <a:pt x="4204" y="564"/>
                  </a:lnTo>
                  <a:lnTo>
                    <a:pt x="3914" y="508"/>
                  </a:lnTo>
                  <a:lnTo>
                    <a:pt x="3608" y="446"/>
                  </a:lnTo>
                  <a:lnTo>
                    <a:pt x="3286" y="374"/>
                  </a:lnTo>
                  <a:lnTo>
                    <a:pt x="2946" y="296"/>
                  </a:lnTo>
                  <a:lnTo>
                    <a:pt x="2946" y="296"/>
                  </a:lnTo>
                  <a:lnTo>
                    <a:pt x="2812" y="266"/>
                  </a:lnTo>
                  <a:lnTo>
                    <a:pt x="2682" y="236"/>
                  </a:lnTo>
                  <a:lnTo>
                    <a:pt x="2556" y="210"/>
                  </a:lnTo>
                  <a:lnTo>
                    <a:pt x="2430" y="184"/>
                  </a:lnTo>
                  <a:lnTo>
                    <a:pt x="2308" y="162"/>
                  </a:lnTo>
                  <a:lnTo>
                    <a:pt x="2190" y="140"/>
                  </a:lnTo>
                  <a:lnTo>
                    <a:pt x="2074" y="120"/>
                  </a:lnTo>
                  <a:lnTo>
                    <a:pt x="1960" y="102"/>
                  </a:lnTo>
                  <a:lnTo>
                    <a:pt x="1850" y="86"/>
                  </a:lnTo>
                  <a:lnTo>
                    <a:pt x="1740" y="72"/>
                  </a:lnTo>
                  <a:lnTo>
                    <a:pt x="1532" y="46"/>
                  </a:lnTo>
                  <a:lnTo>
                    <a:pt x="1334" y="28"/>
                  </a:lnTo>
                  <a:lnTo>
                    <a:pt x="1148" y="14"/>
                  </a:lnTo>
                  <a:lnTo>
                    <a:pt x="970" y="4"/>
                  </a:lnTo>
                  <a:lnTo>
                    <a:pt x="802" y="0"/>
                  </a:lnTo>
                  <a:lnTo>
                    <a:pt x="644" y="0"/>
                  </a:lnTo>
                  <a:lnTo>
                    <a:pt x="496" y="4"/>
                  </a:lnTo>
                  <a:lnTo>
                    <a:pt x="358" y="10"/>
                  </a:lnTo>
                  <a:lnTo>
                    <a:pt x="230" y="20"/>
                  </a:lnTo>
                  <a:lnTo>
                    <a:pt x="110" y="32"/>
                  </a:lnTo>
                  <a:lnTo>
                    <a:pt x="0" y="48"/>
                  </a:lnTo>
                  <a:lnTo>
                    <a:pt x="0" y="48"/>
                  </a:lnTo>
                  <a:lnTo>
                    <a:pt x="154" y="66"/>
                  </a:lnTo>
                  <a:lnTo>
                    <a:pt x="314" y="86"/>
                  </a:lnTo>
                  <a:lnTo>
                    <a:pt x="480" y="112"/>
                  </a:lnTo>
                  <a:lnTo>
                    <a:pt x="652" y="140"/>
                  </a:lnTo>
                  <a:lnTo>
                    <a:pt x="830" y="174"/>
                  </a:lnTo>
                  <a:lnTo>
                    <a:pt x="1014" y="210"/>
                  </a:lnTo>
                  <a:lnTo>
                    <a:pt x="1206" y="250"/>
                  </a:lnTo>
                  <a:lnTo>
                    <a:pt x="1402" y="296"/>
                  </a:lnTo>
                  <a:lnTo>
                    <a:pt x="1402" y="296"/>
                  </a:lnTo>
                  <a:lnTo>
                    <a:pt x="1756" y="378"/>
                  </a:lnTo>
                  <a:lnTo>
                    <a:pt x="2092" y="450"/>
                  </a:lnTo>
                  <a:lnTo>
                    <a:pt x="2408" y="516"/>
                  </a:lnTo>
                  <a:lnTo>
                    <a:pt x="2562" y="544"/>
                  </a:lnTo>
                  <a:lnTo>
                    <a:pt x="2708" y="572"/>
                  </a:lnTo>
                  <a:lnTo>
                    <a:pt x="2852" y="598"/>
                  </a:lnTo>
                  <a:lnTo>
                    <a:pt x="2992" y="620"/>
                  </a:lnTo>
                  <a:lnTo>
                    <a:pt x="3128" y="642"/>
                  </a:lnTo>
                  <a:lnTo>
                    <a:pt x="3260" y="662"/>
                  </a:lnTo>
                  <a:lnTo>
                    <a:pt x="3388" y="678"/>
                  </a:lnTo>
                  <a:lnTo>
                    <a:pt x="3512" y="694"/>
                  </a:lnTo>
                  <a:lnTo>
                    <a:pt x="3632" y="708"/>
                  </a:lnTo>
                  <a:lnTo>
                    <a:pt x="3750" y="722"/>
                  </a:lnTo>
                  <a:lnTo>
                    <a:pt x="3864" y="732"/>
                  </a:lnTo>
                  <a:lnTo>
                    <a:pt x="3974" y="740"/>
                  </a:lnTo>
                  <a:lnTo>
                    <a:pt x="4080" y="748"/>
                  </a:lnTo>
                  <a:lnTo>
                    <a:pt x="4184" y="754"/>
                  </a:lnTo>
                  <a:lnTo>
                    <a:pt x="4286" y="758"/>
                  </a:lnTo>
                  <a:lnTo>
                    <a:pt x="4384" y="762"/>
                  </a:lnTo>
                  <a:lnTo>
                    <a:pt x="4478" y="762"/>
                  </a:lnTo>
                  <a:lnTo>
                    <a:pt x="4570" y="762"/>
                  </a:lnTo>
                  <a:lnTo>
                    <a:pt x="4660" y="760"/>
                  </a:lnTo>
                  <a:lnTo>
                    <a:pt x="4746" y="758"/>
                  </a:lnTo>
                  <a:lnTo>
                    <a:pt x="4830" y="754"/>
                  </a:lnTo>
                  <a:lnTo>
                    <a:pt x="4912" y="748"/>
                  </a:lnTo>
                  <a:lnTo>
                    <a:pt x="4992" y="740"/>
                  </a:lnTo>
                  <a:lnTo>
                    <a:pt x="5068" y="732"/>
                  </a:lnTo>
                  <a:lnTo>
                    <a:pt x="5144" y="724"/>
                  </a:lnTo>
                  <a:lnTo>
                    <a:pt x="5216" y="714"/>
                  </a:lnTo>
                  <a:lnTo>
                    <a:pt x="5216" y="714"/>
                  </a:lnTo>
                  <a:close/>
                </a:path>
              </a:pathLst>
            </a:custGeom>
            <a:solidFill>
              <a:schemeClr val="bg2">
                <a:alpha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 name="Freeform 22"/>
            <p:cNvSpPr>
              <a:spLocks/>
            </p:cNvSpPr>
            <p:nvPr/>
          </p:nvSpPr>
          <p:spPr bwMode="hidden">
            <a:xfrm>
              <a:off x="3175" y="4335463"/>
              <a:ext cx="8166100" cy="1101725"/>
            </a:xfrm>
            <a:custGeom>
              <a:avLst/>
              <a:gdLst/>
              <a:ahLst/>
              <a:cxnLst>
                <a:cxn ang="0">
                  <a:pos x="0" y="70"/>
                </a:cxn>
                <a:cxn ang="0">
                  <a:pos x="0" y="70"/>
                </a:cxn>
                <a:cxn ang="0">
                  <a:pos x="18" y="66"/>
                </a:cxn>
                <a:cxn ang="0">
                  <a:pos x="72" y="56"/>
                </a:cxn>
                <a:cxn ang="0">
                  <a:pos x="164" y="42"/>
                </a:cxn>
                <a:cxn ang="0">
                  <a:pos x="224" y="34"/>
                </a:cxn>
                <a:cxn ang="0">
                  <a:pos x="294" y="26"/>
                </a:cxn>
                <a:cxn ang="0">
                  <a:pos x="372" y="20"/>
                </a:cxn>
                <a:cxn ang="0">
                  <a:pos x="462" y="14"/>
                </a:cxn>
                <a:cxn ang="0">
                  <a:pos x="560" y="8"/>
                </a:cxn>
                <a:cxn ang="0">
                  <a:pos x="670" y="4"/>
                </a:cxn>
                <a:cxn ang="0">
                  <a:pos x="790" y="2"/>
                </a:cxn>
                <a:cxn ang="0">
                  <a:pos x="920" y="0"/>
                </a:cxn>
                <a:cxn ang="0">
                  <a:pos x="1060" y="2"/>
                </a:cxn>
                <a:cxn ang="0">
                  <a:pos x="1210" y="6"/>
                </a:cxn>
                <a:cxn ang="0">
                  <a:pos x="1372" y="14"/>
                </a:cxn>
                <a:cxn ang="0">
                  <a:pos x="1544" y="24"/>
                </a:cxn>
                <a:cxn ang="0">
                  <a:pos x="1726" y="40"/>
                </a:cxn>
                <a:cxn ang="0">
                  <a:pos x="1920" y="58"/>
                </a:cxn>
                <a:cxn ang="0">
                  <a:pos x="2126" y="80"/>
                </a:cxn>
                <a:cxn ang="0">
                  <a:pos x="2342" y="106"/>
                </a:cxn>
                <a:cxn ang="0">
                  <a:pos x="2570" y="138"/>
                </a:cxn>
                <a:cxn ang="0">
                  <a:pos x="2808" y="174"/>
                </a:cxn>
                <a:cxn ang="0">
                  <a:pos x="3058" y="216"/>
                </a:cxn>
                <a:cxn ang="0">
                  <a:pos x="3320" y="266"/>
                </a:cxn>
                <a:cxn ang="0">
                  <a:pos x="3594" y="320"/>
                </a:cxn>
                <a:cxn ang="0">
                  <a:pos x="3880" y="380"/>
                </a:cxn>
                <a:cxn ang="0">
                  <a:pos x="4178" y="448"/>
                </a:cxn>
                <a:cxn ang="0">
                  <a:pos x="4488" y="522"/>
                </a:cxn>
                <a:cxn ang="0">
                  <a:pos x="4810" y="604"/>
                </a:cxn>
                <a:cxn ang="0">
                  <a:pos x="5144" y="694"/>
                </a:cxn>
              </a:cxnLst>
              <a:rect l="0" t="0" r="r" b="b"/>
              <a:pathLst>
                <a:path w="5144" h="694">
                  <a:moveTo>
                    <a:pt x="0" y="70"/>
                  </a:moveTo>
                  <a:lnTo>
                    <a:pt x="0" y="70"/>
                  </a:lnTo>
                  <a:lnTo>
                    <a:pt x="18" y="66"/>
                  </a:lnTo>
                  <a:lnTo>
                    <a:pt x="72" y="56"/>
                  </a:lnTo>
                  <a:lnTo>
                    <a:pt x="164" y="42"/>
                  </a:lnTo>
                  <a:lnTo>
                    <a:pt x="224" y="34"/>
                  </a:lnTo>
                  <a:lnTo>
                    <a:pt x="294" y="26"/>
                  </a:lnTo>
                  <a:lnTo>
                    <a:pt x="372" y="20"/>
                  </a:lnTo>
                  <a:lnTo>
                    <a:pt x="462" y="14"/>
                  </a:lnTo>
                  <a:lnTo>
                    <a:pt x="560" y="8"/>
                  </a:lnTo>
                  <a:lnTo>
                    <a:pt x="670" y="4"/>
                  </a:lnTo>
                  <a:lnTo>
                    <a:pt x="790" y="2"/>
                  </a:lnTo>
                  <a:lnTo>
                    <a:pt x="920" y="0"/>
                  </a:lnTo>
                  <a:lnTo>
                    <a:pt x="1060" y="2"/>
                  </a:lnTo>
                  <a:lnTo>
                    <a:pt x="1210" y="6"/>
                  </a:lnTo>
                  <a:lnTo>
                    <a:pt x="1372" y="14"/>
                  </a:lnTo>
                  <a:lnTo>
                    <a:pt x="1544" y="24"/>
                  </a:lnTo>
                  <a:lnTo>
                    <a:pt x="1726" y="40"/>
                  </a:lnTo>
                  <a:lnTo>
                    <a:pt x="1920" y="58"/>
                  </a:lnTo>
                  <a:lnTo>
                    <a:pt x="2126" y="80"/>
                  </a:lnTo>
                  <a:lnTo>
                    <a:pt x="2342" y="106"/>
                  </a:lnTo>
                  <a:lnTo>
                    <a:pt x="2570" y="138"/>
                  </a:lnTo>
                  <a:lnTo>
                    <a:pt x="2808" y="174"/>
                  </a:lnTo>
                  <a:lnTo>
                    <a:pt x="3058" y="216"/>
                  </a:lnTo>
                  <a:lnTo>
                    <a:pt x="3320" y="266"/>
                  </a:lnTo>
                  <a:lnTo>
                    <a:pt x="3594" y="320"/>
                  </a:lnTo>
                  <a:lnTo>
                    <a:pt x="3880" y="380"/>
                  </a:lnTo>
                  <a:lnTo>
                    <a:pt x="4178" y="448"/>
                  </a:lnTo>
                  <a:lnTo>
                    <a:pt x="4488" y="522"/>
                  </a:lnTo>
                  <a:lnTo>
                    <a:pt x="4810" y="604"/>
                  </a:lnTo>
                  <a:lnTo>
                    <a:pt x="5144" y="694"/>
                  </a:lnTo>
                </a:path>
              </a:pathLst>
            </a:custGeom>
            <a:noFill/>
            <a:ln w="12">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 name="Freeform 26"/>
            <p:cNvSpPr>
              <a:spLocks/>
            </p:cNvSpPr>
            <p:nvPr/>
          </p:nvSpPr>
          <p:spPr bwMode="hidden">
            <a:xfrm>
              <a:off x="4156075" y="4316413"/>
              <a:ext cx="4940300" cy="927100"/>
            </a:xfrm>
            <a:custGeom>
              <a:avLst/>
              <a:gdLst/>
              <a:ahLst/>
              <a:cxnLst>
                <a:cxn ang="0">
                  <a:pos x="0" y="584"/>
                </a:cxn>
                <a:cxn ang="0">
                  <a:pos x="0" y="584"/>
                </a:cxn>
                <a:cxn ang="0">
                  <a:pos x="90" y="560"/>
                </a:cxn>
                <a:cxn ang="0">
                  <a:pos x="336" y="498"/>
                </a:cxn>
                <a:cxn ang="0">
                  <a:pos x="506" y="456"/>
                </a:cxn>
                <a:cxn ang="0">
                  <a:pos x="702" y="410"/>
                </a:cxn>
                <a:cxn ang="0">
                  <a:pos x="920" y="360"/>
                </a:cxn>
                <a:cxn ang="0">
                  <a:pos x="1154" y="306"/>
                </a:cxn>
                <a:cxn ang="0">
                  <a:pos x="1402" y="254"/>
                </a:cxn>
                <a:cxn ang="0">
                  <a:pos x="1656" y="202"/>
                </a:cxn>
                <a:cxn ang="0">
                  <a:pos x="1916" y="154"/>
                </a:cxn>
                <a:cxn ang="0">
                  <a:pos x="2174" y="108"/>
                </a:cxn>
                <a:cxn ang="0">
                  <a:pos x="2302" y="88"/>
                </a:cxn>
                <a:cxn ang="0">
                  <a:pos x="2426" y="68"/>
                </a:cxn>
                <a:cxn ang="0">
                  <a:pos x="2550" y="52"/>
                </a:cxn>
                <a:cxn ang="0">
                  <a:pos x="2670" y="36"/>
                </a:cxn>
                <a:cxn ang="0">
                  <a:pos x="2788" y="24"/>
                </a:cxn>
                <a:cxn ang="0">
                  <a:pos x="2900" y="14"/>
                </a:cxn>
                <a:cxn ang="0">
                  <a:pos x="3008" y="6"/>
                </a:cxn>
                <a:cxn ang="0">
                  <a:pos x="3112" y="0"/>
                </a:cxn>
              </a:cxnLst>
              <a:rect l="0" t="0" r="r" b="b"/>
              <a:pathLst>
                <a:path w="3112" h="584">
                  <a:moveTo>
                    <a:pt x="0" y="584"/>
                  </a:moveTo>
                  <a:lnTo>
                    <a:pt x="0" y="584"/>
                  </a:lnTo>
                  <a:lnTo>
                    <a:pt x="90" y="560"/>
                  </a:lnTo>
                  <a:lnTo>
                    <a:pt x="336" y="498"/>
                  </a:lnTo>
                  <a:lnTo>
                    <a:pt x="506" y="456"/>
                  </a:lnTo>
                  <a:lnTo>
                    <a:pt x="702" y="410"/>
                  </a:lnTo>
                  <a:lnTo>
                    <a:pt x="920" y="360"/>
                  </a:lnTo>
                  <a:lnTo>
                    <a:pt x="1154" y="306"/>
                  </a:lnTo>
                  <a:lnTo>
                    <a:pt x="1402" y="254"/>
                  </a:lnTo>
                  <a:lnTo>
                    <a:pt x="1656" y="202"/>
                  </a:lnTo>
                  <a:lnTo>
                    <a:pt x="1916" y="154"/>
                  </a:lnTo>
                  <a:lnTo>
                    <a:pt x="2174" y="108"/>
                  </a:lnTo>
                  <a:lnTo>
                    <a:pt x="2302" y="88"/>
                  </a:lnTo>
                  <a:lnTo>
                    <a:pt x="2426" y="68"/>
                  </a:lnTo>
                  <a:lnTo>
                    <a:pt x="2550" y="52"/>
                  </a:lnTo>
                  <a:lnTo>
                    <a:pt x="2670" y="36"/>
                  </a:lnTo>
                  <a:lnTo>
                    <a:pt x="2788" y="24"/>
                  </a:lnTo>
                  <a:lnTo>
                    <a:pt x="2900" y="14"/>
                  </a:lnTo>
                  <a:lnTo>
                    <a:pt x="3008" y="6"/>
                  </a:lnTo>
                  <a:lnTo>
                    <a:pt x="3112" y="0"/>
                  </a:lnTo>
                </a:path>
              </a:pathLst>
            </a:custGeom>
            <a:noFill/>
            <a:ln w="12">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useBgFill="1">
          <p:nvSpPr>
            <p:cNvPr id="21" name="Freeform 10"/>
            <p:cNvSpPr>
              <a:spLocks/>
            </p:cNvSpPr>
            <p:nvPr/>
          </p:nvSpPr>
          <p:spPr bwMode="hidden">
            <a:xfrm>
              <a:off x="-3905251" y="4294188"/>
              <a:ext cx="13027839" cy="1892300"/>
            </a:xfrm>
            <a:custGeom>
              <a:avLst/>
              <a:gdLst/>
              <a:ahLst/>
              <a:cxnLst>
                <a:cxn ang="0">
                  <a:pos x="8192" y="512"/>
                </a:cxn>
                <a:cxn ang="0">
                  <a:pos x="8040" y="570"/>
                </a:cxn>
                <a:cxn ang="0">
                  <a:pos x="7878" y="620"/>
                </a:cxn>
                <a:cxn ang="0">
                  <a:pos x="7706" y="666"/>
                </a:cxn>
                <a:cxn ang="0">
                  <a:pos x="7522" y="702"/>
                </a:cxn>
                <a:cxn ang="0">
                  <a:pos x="7322" y="730"/>
                </a:cxn>
                <a:cxn ang="0">
                  <a:pos x="7106" y="750"/>
                </a:cxn>
                <a:cxn ang="0">
                  <a:pos x="6872" y="762"/>
                </a:cxn>
                <a:cxn ang="0">
                  <a:pos x="6618" y="760"/>
                </a:cxn>
                <a:cxn ang="0">
                  <a:pos x="6342" y="750"/>
                </a:cxn>
                <a:cxn ang="0">
                  <a:pos x="6042" y="726"/>
                </a:cxn>
                <a:cxn ang="0">
                  <a:pos x="5716" y="690"/>
                </a:cxn>
                <a:cxn ang="0">
                  <a:pos x="5364" y="642"/>
                </a:cxn>
                <a:cxn ang="0">
                  <a:pos x="4982" y="578"/>
                </a:cxn>
                <a:cxn ang="0">
                  <a:pos x="4568" y="500"/>
                </a:cxn>
                <a:cxn ang="0">
                  <a:pos x="4122" y="406"/>
                </a:cxn>
                <a:cxn ang="0">
                  <a:pos x="3640" y="296"/>
                </a:cxn>
                <a:cxn ang="0">
                  <a:pos x="3396" y="240"/>
                </a:cxn>
                <a:cxn ang="0">
                  <a:pos x="2934" y="148"/>
                </a:cxn>
                <a:cxn ang="0">
                  <a:pos x="2512" y="82"/>
                </a:cxn>
                <a:cxn ang="0">
                  <a:pos x="2126" y="36"/>
                </a:cxn>
                <a:cxn ang="0">
                  <a:pos x="1776" y="10"/>
                </a:cxn>
                <a:cxn ang="0">
                  <a:pos x="1462" y="0"/>
                </a:cxn>
                <a:cxn ang="0">
                  <a:pos x="1182" y="4"/>
                </a:cxn>
                <a:cxn ang="0">
                  <a:pos x="934" y="20"/>
                </a:cxn>
                <a:cxn ang="0">
                  <a:pos x="716" y="44"/>
                </a:cxn>
                <a:cxn ang="0">
                  <a:pos x="530" y="74"/>
                </a:cxn>
                <a:cxn ang="0">
                  <a:pos x="374" y="108"/>
                </a:cxn>
                <a:cxn ang="0">
                  <a:pos x="248" y="144"/>
                </a:cxn>
                <a:cxn ang="0">
                  <a:pos x="148" y="176"/>
                </a:cxn>
                <a:cxn ang="0">
                  <a:pos x="48" y="216"/>
                </a:cxn>
                <a:cxn ang="0">
                  <a:pos x="0" y="240"/>
                </a:cxn>
                <a:cxn ang="0">
                  <a:pos x="8192" y="1192"/>
                </a:cxn>
                <a:cxn ang="0">
                  <a:pos x="8196" y="1186"/>
                </a:cxn>
                <a:cxn ang="0">
                  <a:pos x="8196" y="510"/>
                </a:cxn>
                <a:cxn ang="0">
                  <a:pos x="8192" y="512"/>
                </a:cxn>
              </a:cxnLst>
              <a:rect l="0" t="0" r="r" b="b"/>
              <a:pathLst>
                <a:path w="8196" h="1192">
                  <a:moveTo>
                    <a:pt x="8192" y="512"/>
                  </a:moveTo>
                  <a:lnTo>
                    <a:pt x="8192" y="512"/>
                  </a:lnTo>
                  <a:lnTo>
                    <a:pt x="8116" y="542"/>
                  </a:lnTo>
                  <a:lnTo>
                    <a:pt x="8040" y="570"/>
                  </a:lnTo>
                  <a:lnTo>
                    <a:pt x="7960" y="596"/>
                  </a:lnTo>
                  <a:lnTo>
                    <a:pt x="7878" y="620"/>
                  </a:lnTo>
                  <a:lnTo>
                    <a:pt x="7794" y="644"/>
                  </a:lnTo>
                  <a:lnTo>
                    <a:pt x="7706" y="666"/>
                  </a:lnTo>
                  <a:lnTo>
                    <a:pt x="7616" y="684"/>
                  </a:lnTo>
                  <a:lnTo>
                    <a:pt x="7522" y="702"/>
                  </a:lnTo>
                  <a:lnTo>
                    <a:pt x="7424" y="718"/>
                  </a:lnTo>
                  <a:lnTo>
                    <a:pt x="7322" y="730"/>
                  </a:lnTo>
                  <a:lnTo>
                    <a:pt x="7216" y="742"/>
                  </a:lnTo>
                  <a:lnTo>
                    <a:pt x="7106" y="750"/>
                  </a:lnTo>
                  <a:lnTo>
                    <a:pt x="6992" y="758"/>
                  </a:lnTo>
                  <a:lnTo>
                    <a:pt x="6872" y="762"/>
                  </a:lnTo>
                  <a:lnTo>
                    <a:pt x="6748" y="762"/>
                  </a:lnTo>
                  <a:lnTo>
                    <a:pt x="6618" y="760"/>
                  </a:lnTo>
                  <a:lnTo>
                    <a:pt x="6482" y="756"/>
                  </a:lnTo>
                  <a:lnTo>
                    <a:pt x="6342" y="750"/>
                  </a:lnTo>
                  <a:lnTo>
                    <a:pt x="6196" y="740"/>
                  </a:lnTo>
                  <a:lnTo>
                    <a:pt x="6042" y="726"/>
                  </a:lnTo>
                  <a:lnTo>
                    <a:pt x="5882" y="710"/>
                  </a:lnTo>
                  <a:lnTo>
                    <a:pt x="5716" y="690"/>
                  </a:lnTo>
                  <a:lnTo>
                    <a:pt x="5544" y="668"/>
                  </a:lnTo>
                  <a:lnTo>
                    <a:pt x="5364" y="642"/>
                  </a:lnTo>
                  <a:lnTo>
                    <a:pt x="5176" y="612"/>
                  </a:lnTo>
                  <a:lnTo>
                    <a:pt x="4982" y="578"/>
                  </a:lnTo>
                  <a:lnTo>
                    <a:pt x="4778" y="540"/>
                  </a:lnTo>
                  <a:lnTo>
                    <a:pt x="4568" y="500"/>
                  </a:lnTo>
                  <a:lnTo>
                    <a:pt x="4348" y="454"/>
                  </a:lnTo>
                  <a:lnTo>
                    <a:pt x="4122" y="406"/>
                  </a:lnTo>
                  <a:lnTo>
                    <a:pt x="3886" y="354"/>
                  </a:lnTo>
                  <a:lnTo>
                    <a:pt x="3640" y="296"/>
                  </a:lnTo>
                  <a:lnTo>
                    <a:pt x="3640" y="296"/>
                  </a:lnTo>
                  <a:lnTo>
                    <a:pt x="3396" y="240"/>
                  </a:lnTo>
                  <a:lnTo>
                    <a:pt x="3160" y="192"/>
                  </a:lnTo>
                  <a:lnTo>
                    <a:pt x="2934" y="148"/>
                  </a:lnTo>
                  <a:lnTo>
                    <a:pt x="2718" y="112"/>
                  </a:lnTo>
                  <a:lnTo>
                    <a:pt x="2512" y="82"/>
                  </a:lnTo>
                  <a:lnTo>
                    <a:pt x="2314" y="56"/>
                  </a:lnTo>
                  <a:lnTo>
                    <a:pt x="2126" y="36"/>
                  </a:lnTo>
                  <a:lnTo>
                    <a:pt x="1948" y="20"/>
                  </a:lnTo>
                  <a:lnTo>
                    <a:pt x="1776" y="10"/>
                  </a:lnTo>
                  <a:lnTo>
                    <a:pt x="1616" y="2"/>
                  </a:lnTo>
                  <a:lnTo>
                    <a:pt x="1462" y="0"/>
                  </a:lnTo>
                  <a:lnTo>
                    <a:pt x="1318" y="0"/>
                  </a:lnTo>
                  <a:lnTo>
                    <a:pt x="1182" y="4"/>
                  </a:lnTo>
                  <a:lnTo>
                    <a:pt x="1054" y="10"/>
                  </a:lnTo>
                  <a:lnTo>
                    <a:pt x="934" y="20"/>
                  </a:lnTo>
                  <a:lnTo>
                    <a:pt x="822" y="30"/>
                  </a:lnTo>
                  <a:lnTo>
                    <a:pt x="716" y="44"/>
                  </a:lnTo>
                  <a:lnTo>
                    <a:pt x="620" y="58"/>
                  </a:lnTo>
                  <a:lnTo>
                    <a:pt x="530" y="74"/>
                  </a:lnTo>
                  <a:lnTo>
                    <a:pt x="450" y="92"/>
                  </a:lnTo>
                  <a:lnTo>
                    <a:pt x="374" y="108"/>
                  </a:lnTo>
                  <a:lnTo>
                    <a:pt x="308" y="126"/>
                  </a:lnTo>
                  <a:lnTo>
                    <a:pt x="248" y="144"/>
                  </a:lnTo>
                  <a:lnTo>
                    <a:pt x="194" y="160"/>
                  </a:lnTo>
                  <a:lnTo>
                    <a:pt x="148" y="176"/>
                  </a:lnTo>
                  <a:lnTo>
                    <a:pt x="108" y="192"/>
                  </a:lnTo>
                  <a:lnTo>
                    <a:pt x="48" y="216"/>
                  </a:lnTo>
                  <a:lnTo>
                    <a:pt x="12" y="234"/>
                  </a:lnTo>
                  <a:lnTo>
                    <a:pt x="0" y="240"/>
                  </a:lnTo>
                  <a:lnTo>
                    <a:pt x="0" y="1192"/>
                  </a:lnTo>
                  <a:lnTo>
                    <a:pt x="8192" y="1192"/>
                  </a:lnTo>
                  <a:lnTo>
                    <a:pt x="8192" y="1192"/>
                  </a:lnTo>
                  <a:lnTo>
                    <a:pt x="8196" y="1186"/>
                  </a:lnTo>
                  <a:lnTo>
                    <a:pt x="8196" y="1186"/>
                  </a:lnTo>
                  <a:lnTo>
                    <a:pt x="8196" y="510"/>
                  </a:lnTo>
                  <a:lnTo>
                    <a:pt x="8196" y="510"/>
                  </a:lnTo>
                  <a:lnTo>
                    <a:pt x="8192" y="512"/>
                  </a:lnTo>
                  <a:lnTo>
                    <a:pt x="8192" y="512"/>
                  </a:lnTo>
                  <a:close/>
                </a:path>
              </a:pathLst>
            </a:custGeom>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2" name="Title Placeholder 1"/>
          <p:cNvSpPr>
            <a:spLocks noGrp="1"/>
          </p:cNvSpPr>
          <p:nvPr>
            <p:ph type="title"/>
          </p:nvPr>
        </p:nvSpPr>
        <p:spPr>
          <a:xfrm>
            <a:off x="457200" y="338328"/>
            <a:ext cx="8229600" cy="1252728"/>
          </a:xfrm>
          <a:prstGeom prst="rect">
            <a:avLst/>
          </a:prstGeom>
        </p:spPr>
        <p:txBody>
          <a:bodyPr vert="horz" lIns="91440" tIns="45720" rIns="91440" bIns="45720" rtlCol="0" anchor="ctr">
            <a:normAutofit/>
          </a:bodyPr>
          <a:lstStyle/>
          <a:p>
            <a:r>
              <a:rPr lang="en-US" smtClean="0"/>
              <a:t>Click to edit Master title style</a:t>
            </a:r>
            <a:endParaRPr lang="en-US" dirty="0"/>
          </a:p>
        </p:txBody>
      </p:sp>
      <p:sp>
        <p:nvSpPr>
          <p:cNvPr id="4" name="Date Placeholder 3"/>
          <p:cNvSpPr>
            <a:spLocks noGrp="1"/>
          </p:cNvSpPr>
          <p:nvPr>
            <p:ph type="dt" sz="half" idx="2"/>
          </p:nvPr>
        </p:nvSpPr>
        <p:spPr>
          <a:xfrm>
            <a:off x="5163672" y="6250164"/>
            <a:ext cx="3786690" cy="365125"/>
          </a:xfrm>
          <a:prstGeom prst="rect">
            <a:avLst/>
          </a:prstGeom>
        </p:spPr>
        <p:txBody>
          <a:bodyPr vert="horz" lIns="91440" tIns="45720" rIns="91440" bIns="45720" rtlCol="0" anchor="ctr"/>
          <a:lstStyle>
            <a:lvl1pPr algn="r">
              <a:defRPr sz="1000">
                <a:solidFill>
                  <a:schemeClr val="tx2"/>
                </a:solidFill>
              </a:defRPr>
            </a:lvl1pPr>
          </a:lstStyle>
          <a:p>
            <a:fld id="{0079FFB4-0ECA-4D51-9559-5543E2CFE5A0}" type="datetimeFigureOut">
              <a:rPr lang="en-US" smtClean="0"/>
              <a:pPr/>
              <a:t>3/29/2012</a:t>
            </a:fld>
            <a:endParaRPr lang="en-US"/>
          </a:p>
        </p:txBody>
      </p:sp>
      <p:sp>
        <p:nvSpPr>
          <p:cNvPr id="5" name="Footer Placeholder 4"/>
          <p:cNvSpPr>
            <a:spLocks noGrp="1"/>
          </p:cNvSpPr>
          <p:nvPr>
            <p:ph type="ftr" sz="quarter" idx="3"/>
          </p:nvPr>
        </p:nvSpPr>
        <p:spPr>
          <a:xfrm>
            <a:off x="193638" y="6250164"/>
            <a:ext cx="3786691" cy="365125"/>
          </a:xfrm>
          <a:prstGeom prst="rect">
            <a:avLst/>
          </a:prstGeom>
        </p:spPr>
        <p:txBody>
          <a:bodyPr vert="horz" lIns="91440" tIns="45720" rIns="91440" bIns="45720" rtlCol="0" anchor="ctr"/>
          <a:lstStyle>
            <a:lvl1pPr algn="l">
              <a:defRPr sz="1000">
                <a:solidFill>
                  <a:schemeClr val="tx2"/>
                </a:solidFill>
              </a:defRPr>
            </a:lvl1pPr>
          </a:lstStyle>
          <a:p>
            <a:endParaRPr lang="en-US"/>
          </a:p>
        </p:txBody>
      </p:sp>
      <p:sp>
        <p:nvSpPr>
          <p:cNvPr id="6" name="Slide Number Placeholder 5"/>
          <p:cNvSpPr>
            <a:spLocks noGrp="1"/>
          </p:cNvSpPr>
          <p:nvPr>
            <p:ph type="sldNum" sz="quarter" idx="4"/>
          </p:nvPr>
        </p:nvSpPr>
        <p:spPr>
          <a:xfrm>
            <a:off x="3991088" y="6250163"/>
            <a:ext cx="1161826" cy="365125"/>
          </a:xfrm>
          <a:prstGeom prst="rect">
            <a:avLst/>
          </a:prstGeom>
        </p:spPr>
        <p:txBody>
          <a:bodyPr vert="horz" lIns="91440" tIns="45720" rIns="91440" bIns="45720" rtlCol="0" anchor="ctr"/>
          <a:lstStyle>
            <a:lvl1pPr algn="ctr">
              <a:defRPr sz="1000">
                <a:solidFill>
                  <a:schemeClr val="tx2"/>
                </a:solidFill>
              </a:defRPr>
            </a:lvl1pPr>
          </a:lstStyle>
          <a:p>
            <a:fld id="{BA530C23-F285-4916-B172-7A6B56231849}" type="slidenum">
              <a:rPr lang="en-US" smtClean="0"/>
              <a:pPr/>
              <a:t>‹#›</a:t>
            </a:fld>
            <a:endParaRPr lang="en-US"/>
          </a:p>
        </p:txBody>
      </p:sp>
      <p:sp>
        <p:nvSpPr>
          <p:cNvPr id="3" name="Text Placeholder 2"/>
          <p:cNvSpPr>
            <a:spLocks noGrp="1"/>
          </p:cNvSpPr>
          <p:nvPr>
            <p:ph type="body" idx="1"/>
          </p:nvPr>
        </p:nvSpPr>
        <p:spPr>
          <a:xfrm>
            <a:off x="872067" y="2675467"/>
            <a:ext cx="7408333" cy="3450696"/>
          </a:xfrm>
          <a:prstGeom prst="rect">
            <a:avLst/>
          </a:prstGeom>
        </p:spPr>
        <p:txBody>
          <a:bodyPr vert="horz" lIns="91440" tIns="45720" rIns="91440" bIns="45720"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Tree>
  </p:cSld>
  <p:clrMap bg1="lt1" tx1="dk1" bg2="lt2" tx2="dk2" accent1="accent1" accent2="accent2" accent3="accent3" accent4="accent4" accent5="accent5" accent6="accent6" hlink="hlink" folHlink="folHlink"/>
  <p:sldLayoutIdLst>
    <p:sldLayoutId id="2147483733" r:id="rId1"/>
    <p:sldLayoutId id="2147483734" r:id="rId2"/>
    <p:sldLayoutId id="2147483735" r:id="rId3"/>
    <p:sldLayoutId id="2147483736" r:id="rId4"/>
    <p:sldLayoutId id="2147483737" r:id="rId5"/>
    <p:sldLayoutId id="2147483738" r:id="rId6"/>
    <p:sldLayoutId id="2147483739" r:id="rId7"/>
    <p:sldLayoutId id="2147483740" r:id="rId8"/>
    <p:sldLayoutId id="2147483741" r:id="rId9"/>
    <p:sldLayoutId id="2147483742" r:id="rId10"/>
    <p:sldLayoutId id="2147483743" r:id="rId11"/>
  </p:sldLayoutIdLst>
  <p:txStyles>
    <p:titleStyle>
      <a:lvl1pPr algn="ctr" defTabSz="914400" rtl="0" eaLnBrk="1" latinLnBrk="0" hangingPunct="1">
        <a:spcBef>
          <a:spcPct val="0"/>
        </a:spcBef>
        <a:buNone/>
        <a:defRPr sz="4400" kern="1200">
          <a:solidFill>
            <a:srgbClr val="FFFFFF"/>
          </a:solidFill>
          <a:latin typeface="+mj-lt"/>
          <a:ea typeface="+mj-ea"/>
          <a:cs typeface="+mj-cs"/>
        </a:defRPr>
      </a:lvl1pPr>
      <a:lvl2pPr eaLnBrk="1" hangingPunct="1">
        <a:defRPr>
          <a:solidFill>
            <a:schemeClr val="tx2"/>
          </a:solidFill>
        </a:defRPr>
      </a:lvl2pPr>
      <a:lvl3pPr eaLnBrk="1" hangingPunct="1">
        <a:defRPr>
          <a:solidFill>
            <a:schemeClr val="tx2"/>
          </a:solidFill>
        </a:defRPr>
      </a:lvl3pPr>
      <a:lvl4pPr eaLnBrk="1" hangingPunct="1">
        <a:defRPr>
          <a:solidFill>
            <a:schemeClr val="tx2"/>
          </a:solidFill>
        </a:defRPr>
      </a:lvl4pPr>
      <a:lvl5pPr eaLnBrk="1" hangingPunct="1">
        <a:defRPr>
          <a:solidFill>
            <a:schemeClr val="tx2"/>
          </a:solidFill>
        </a:defRPr>
      </a:lvl5pPr>
      <a:lvl6pPr eaLnBrk="1" hangingPunct="1">
        <a:defRPr>
          <a:solidFill>
            <a:schemeClr val="tx2"/>
          </a:solidFill>
        </a:defRPr>
      </a:lvl6pPr>
      <a:lvl7pPr eaLnBrk="1" hangingPunct="1">
        <a:defRPr>
          <a:solidFill>
            <a:schemeClr val="tx2"/>
          </a:solidFill>
        </a:defRPr>
      </a:lvl7pPr>
      <a:lvl8pPr eaLnBrk="1" hangingPunct="1">
        <a:defRPr>
          <a:solidFill>
            <a:schemeClr val="tx2"/>
          </a:solidFill>
        </a:defRPr>
      </a:lvl8pPr>
      <a:lvl9pPr eaLnBrk="1" hangingPunct="1">
        <a:defRPr>
          <a:solidFill>
            <a:schemeClr val="tx2"/>
          </a:solidFill>
        </a:defRPr>
      </a:lvl9pPr>
    </p:titleStyle>
    <p:bodyStyle>
      <a:lvl1pPr marL="274320" indent="-274320" algn="l" defTabSz="914400" rtl="0" eaLnBrk="1" latinLnBrk="0" hangingPunct="1">
        <a:spcBef>
          <a:spcPct val="20000"/>
        </a:spcBef>
        <a:buClr>
          <a:schemeClr val="accent1"/>
        </a:buClr>
        <a:buSzPct val="100000"/>
        <a:buFont typeface="Symbol" pitchFamily="18" charset="2"/>
        <a:buChar char=""/>
        <a:defRPr sz="2400" kern="1200">
          <a:solidFill>
            <a:schemeClr val="tx2"/>
          </a:solidFill>
          <a:latin typeface="+mn-lt"/>
          <a:ea typeface="+mn-ea"/>
          <a:cs typeface="+mn-cs"/>
        </a:defRPr>
      </a:lvl1pPr>
      <a:lvl2pPr marL="576263" indent="-274320" algn="l" defTabSz="914400" rtl="0" eaLnBrk="1" latinLnBrk="0" hangingPunct="1">
        <a:spcBef>
          <a:spcPct val="20000"/>
        </a:spcBef>
        <a:buClr>
          <a:schemeClr val="accent1"/>
        </a:buClr>
        <a:buSzPct val="100000"/>
        <a:buFont typeface="Symbol" pitchFamily="18" charset="2"/>
        <a:buChar char=""/>
        <a:defRPr sz="2200" kern="1200">
          <a:solidFill>
            <a:schemeClr val="tx2"/>
          </a:solidFill>
          <a:latin typeface="+mn-lt"/>
          <a:ea typeface="+mn-ea"/>
          <a:cs typeface="+mn-cs"/>
        </a:defRPr>
      </a:lvl2pPr>
      <a:lvl3pPr marL="855663" indent="-228600" algn="l" defTabSz="914400" rtl="0" eaLnBrk="1" latinLnBrk="0" hangingPunct="1">
        <a:spcBef>
          <a:spcPct val="20000"/>
        </a:spcBef>
        <a:buClr>
          <a:schemeClr val="accent1"/>
        </a:buClr>
        <a:buSzPct val="100000"/>
        <a:buFont typeface="Symbol" pitchFamily="18" charset="2"/>
        <a:buChar char=""/>
        <a:defRPr sz="2000" kern="1200">
          <a:solidFill>
            <a:schemeClr val="tx2"/>
          </a:solidFill>
          <a:latin typeface="+mn-lt"/>
          <a:ea typeface="+mn-ea"/>
          <a:cs typeface="+mn-cs"/>
        </a:defRPr>
      </a:lvl3pPr>
      <a:lvl4pPr marL="1143000" indent="-228600" algn="l" defTabSz="914400" rtl="0" eaLnBrk="1" latinLnBrk="0" hangingPunct="1">
        <a:spcBef>
          <a:spcPct val="20000"/>
        </a:spcBef>
        <a:buClr>
          <a:schemeClr val="accent1"/>
        </a:buClr>
        <a:buSzPct val="100000"/>
        <a:buFont typeface="Symbol" pitchFamily="18" charset="2"/>
        <a:buChar char=""/>
        <a:defRPr sz="1800" kern="1200">
          <a:solidFill>
            <a:schemeClr val="tx2"/>
          </a:solidFill>
          <a:latin typeface="+mn-lt"/>
          <a:ea typeface="+mn-ea"/>
          <a:cs typeface="+mn-cs"/>
        </a:defRPr>
      </a:lvl4pPr>
      <a:lvl5pPr marL="1463040" indent="-228600" algn="l" defTabSz="914400" rtl="0" eaLnBrk="1" latinLnBrk="0" hangingPunct="1">
        <a:spcBef>
          <a:spcPct val="20000"/>
        </a:spcBef>
        <a:buClr>
          <a:schemeClr val="accent1"/>
        </a:buClr>
        <a:buSzPct val="100000"/>
        <a:buFont typeface="Symbol" pitchFamily="18" charset="2"/>
        <a:buChar char=""/>
        <a:defRPr sz="1600" kern="1200">
          <a:solidFill>
            <a:schemeClr val="tx2"/>
          </a:solidFill>
          <a:latin typeface="+mn-lt"/>
          <a:ea typeface="+mn-ea"/>
          <a:cs typeface="+mn-cs"/>
        </a:defRPr>
      </a:lvl5pPr>
      <a:lvl6pPr marL="178308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6pPr>
      <a:lvl7pPr marL="210312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7pPr>
      <a:lvl8pPr marL="242316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8pPr>
      <a:lvl9pPr marL="274320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reserve="1">
  <p:cSld>
    <p:bg>
      <p:bgRef idx="1003">
        <a:schemeClr val="bg2"/>
      </p:bgRef>
    </p:bg>
    <p:spTree>
      <p:nvGrpSpPr>
        <p:cNvPr id="1" name=""/>
        <p:cNvGrpSpPr/>
        <p:nvPr/>
      </p:nvGrpSpPr>
      <p:grpSpPr>
        <a:xfrm>
          <a:off x="0" y="0"/>
          <a:ext cx="0" cy="0"/>
          <a:chOff x="0" y="0"/>
          <a:chExt cx="0" cy="0"/>
        </a:xfrm>
      </p:grpSpPr>
    </p:spTree>
  </p:cSld>
  <p:clrMap bg1="lt1" tx1="dk1" bg2="lt2" tx2="dk2" accent1="accent1" accent2="accent2" accent3="accent3" accent4="accent4" accent5="accent5" accent6="accent6" hlink="hlink" folHlink="folHlink"/>
  <p:sldLayoutIdLst>
    <p:sldLayoutId id="2147483721" r:id="rId1"/>
    <p:sldLayoutId id="2147483722" r:id="rId2"/>
    <p:sldLayoutId id="2147483723" r:id="rId3"/>
    <p:sldLayoutId id="2147483724" r:id="rId4"/>
    <p:sldLayoutId id="2147483725" r:id="rId5"/>
    <p:sldLayoutId id="2147483726" r:id="rId6"/>
    <p:sldLayoutId id="2147483727" r:id="rId7"/>
    <p:sldLayoutId id="2147483728" r:id="rId8"/>
    <p:sldLayoutId id="2147483729" r:id="rId9"/>
    <p:sldLayoutId id="2147483730" r:id="rId10"/>
    <p:sldLayoutId id="2147483731" r:id="rId11"/>
  </p:sldLayoutIdLst>
  <p:txStyles>
    <p:titleStyle>
      <a:lvl1pPr algn="l" rtl="0" eaLnBrk="1" latinLnBrk="0" hangingPunct="1">
        <a:spcBef>
          <a:spcPct val="0"/>
        </a:spcBef>
        <a:buNone/>
        <a:defRPr kumimoji="0" sz="3600" kern="1200" cap="all" baseline="0">
          <a:solidFill>
            <a:schemeClr val="tx2"/>
          </a:solidFill>
          <a:effectLst>
            <a:reflection blurRad="12700" stA="48000" endA="300" endPos="55000" dir="5400000" sy="-90000" algn="bl" rotWithShape="0"/>
          </a:effectLst>
          <a:latin typeface="+mj-lt"/>
          <a:ea typeface="+mj-ea"/>
          <a:cs typeface="+mj-cs"/>
        </a:defRPr>
      </a:lvl1pPr>
    </p:titleStyle>
    <p:bodyStyle>
      <a:lvl1pPr marL="342900" indent="-342900" algn="l" rtl="0" eaLnBrk="1" latinLnBrk="0" hangingPunct="1">
        <a:spcBef>
          <a:spcPct val="20000"/>
        </a:spcBef>
        <a:buClr>
          <a:schemeClr val="accent1"/>
        </a:buClr>
        <a:buSzPct val="70000"/>
        <a:buFont typeface="Wingdings 2"/>
        <a:buChar char=""/>
        <a:defRPr kumimoji="0" sz="3200" kern="1200">
          <a:solidFill>
            <a:schemeClr val="tx2"/>
          </a:solidFill>
          <a:latin typeface="+mn-lt"/>
          <a:ea typeface="+mn-ea"/>
          <a:cs typeface="+mn-cs"/>
        </a:defRPr>
      </a:lvl1pPr>
      <a:lvl2pPr marL="742950" indent="-285750" algn="l" rtl="0" eaLnBrk="1" latinLnBrk="0" hangingPunct="1">
        <a:spcBef>
          <a:spcPct val="20000"/>
        </a:spcBef>
        <a:buClr>
          <a:schemeClr val="accent1"/>
        </a:buClr>
        <a:buSzPct val="70000"/>
        <a:buFont typeface="Wingdings 2"/>
        <a:buChar char=""/>
        <a:defRPr kumimoji="0" sz="2800" kern="1200">
          <a:solidFill>
            <a:schemeClr val="tx2"/>
          </a:solidFill>
          <a:latin typeface="+mn-lt"/>
          <a:ea typeface="+mn-ea"/>
          <a:cs typeface="+mn-cs"/>
        </a:defRPr>
      </a:lvl2pPr>
      <a:lvl3pPr marL="1143000" indent="-228600" algn="l" rtl="0" eaLnBrk="1" latinLnBrk="0" hangingPunct="1">
        <a:spcBef>
          <a:spcPct val="20000"/>
        </a:spcBef>
        <a:buClr>
          <a:schemeClr val="accent1"/>
        </a:buClr>
        <a:buSzPct val="70000"/>
        <a:buFont typeface="Wingdings 2"/>
        <a:buChar char=""/>
        <a:defRPr kumimoji="0" sz="2400" kern="1200">
          <a:solidFill>
            <a:schemeClr val="tx2"/>
          </a:solidFill>
          <a:latin typeface="+mn-lt"/>
          <a:ea typeface="+mn-ea"/>
          <a:cs typeface="+mn-cs"/>
        </a:defRPr>
      </a:lvl3pPr>
      <a:lvl4pPr marL="1600200" indent="-228600" algn="l" rtl="0" eaLnBrk="1" latinLnBrk="0" hangingPunct="1">
        <a:spcBef>
          <a:spcPct val="20000"/>
        </a:spcBef>
        <a:buClr>
          <a:schemeClr val="accent1"/>
        </a:buClr>
        <a:buSzPct val="70000"/>
        <a:buFont typeface="Wingdings 2"/>
        <a:buChar char=""/>
        <a:defRPr kumimoji="0" sz="2000" kern="1200">
          <a:solidFill>
            <a:schemeClr val="tx2"/>
          </a:solidFill>
          <a:latin typeface="+mn-lt"/>
          <a:ea typeface="+mn-ea"/>
          <a:cs typeface="+mn-cs"/>
        </a:defRPr>
      </a:lvl4pPr>
      <a:lvl5pPr marL="2057400" indent="-228600" algn="l" rtl="0" eaLnBrk="1" latinLnBrk="0" hangingPunct="1">
        <a:spcBef>
          <a:spcPct val="20000"/>
        </a:spcBef>
        <a:buClr>
          <a:schemeClr val="accent1"/>
        </a:buClr>
        <a:buSzPct val="60000"/>
        <a:buFont typeface="Wingdings 2"/>
        <a:buChar char=""/>
        <a:defRPr kumimoji="0" sz="1800" kern="1200">
          <a:solidFill>
            <a:schemeClr val="tx2"/>
          </a:solidFill>
          <a:latin typeface="+mn-lt"/>
          <a:ea typeface="+mn-ea"/>
          <a:cs typeface="+mn-cs"/>
        </a:defRPr>
      </a:lvl5pPr>
      <a:lvl6pPr marL="2514600" indent="-228600" algn="l" rtl="0" eaLnBrk="1" latinLnBrk="0" hangingPunct="1">
        <a:spcBef>
          <a:spcPct val="20000"/>
        </a:spcBef>
        <a:buClr>
          <a:schemeClr val="accent1"/>
        </a:buClr>
        <a:buSzPct val="60000"/>
        <a:buFont typeface="Wingdings 2"/>
        <a:buChar char=""/>
        <a:defRPr kumimoji="0" sz="1800" kern="1200">
          <a:solidFill>
            <a:schemeClr val="tx2"/>
          </a:solidFill>
          <a:latin typeface="+mn-lt"/>
          <a:ea typeface="+mn-ea"/>
          <a:cs typeface="+mn-cs"/>
        </a:defRPr>
      </a:lvl6pPr>
      <a:lvl7pPr marL="2971800" indent="-228600" algn="l" rtl="0" eaLnBrk="1" latinLnBrk="0" hangingPunct="1">
        <a:spcBef>
          <a:spcPct val="20000"/>
        </a:spcBef>
        <a:buClr>
          <a:schemeClr val="accent1"/>
        </a:buClr>
        <a:buSzPct val="60000"/>
        <a:buFont typeface="Wingdings 2"/>
        <a:buChar char=""/>
        <a:defRPr kumimoji="0" sz="1600" kern="1200">
          <a:solidFill>
            <a:schemeClr val="tx2"/>
          </a:solidFill>
          <a:latin typeface="+mn-lt"/>
          <a:ea typeface="+mn-ea"/>
          <a:cs typeface="+mn-cs"/>
        </a:defRPr>
      </a:lvl7pPr>
      <a:lvl8pPr marL="3429000" indent="-228600" algn="l" rtl="0" eaLnBrk="1" latinLnBrk="0" hangingPunct="1">
        <a:spcBef>
          <a:spcPct val="20000"/>
        </a:spcBef>
        <a:buClr>
          <a:schemeClr val="accent1"/>
        </a:buClr>
        <a:buSzPct val="60000"/>
        <a:buFont typeface="Wingdings 2"/>
        <a:buChar char=""/>
        <a:defRPr kumimoji="0" sz="1600" kern="1200" baseline="0">
          <a:solidFill>
            <a:schemeClr val="tx2"/>
          </a:solidFill>
          <a:latin typeface="+mn-lt"/>
          <a:ea typeface="+mn-ea"/>
          <a:cs typeface="+mn-cs"/>
        </a:defRPr>
      </a:lvl8pPr>
      <a:lvl9pPr marL="3886200" indent="-228600" algn="l" rtl="0" eaLnBrk="1" latinLnBrk="0" hangingPunct="1">
        <a:spcBef>
          <a:spcPct val="20000"/>
        </a:spcBef>
        <a:buClr>
          <a:schemeClr val="accent1"/>
        </a:buClr>
        <a:buSzPct val="60000"/>
        <a:buFont typeface="Wingdings 2"/>
        <a:buChar char=""/>
        <a:defRPr kumimoji="0" sz="1400" kern="1200" baseline="0">
          <a:solidFill>
            <a:schemeClr val="tx2"/>
          </a:solidFill>
          <a:latin typeface="+mn-lt"/>
          <a:ea typeface="+mn-ea"/>
          <a:cs typeface="+mn-cs"/>
        </a:defRPr>
      </a:lvl9pPr>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8" Type="http://schemas.openxmlformats.org/officeDocument/2006/relationships/slide" Target="slide620.xml"/><Relationship Id="rId3" Type="http://schemas.openxmlformats.org/officeDocument/2006/relationships/slide" Target="slide129.xml"/><Relationship Id="rId7" Type="http://schemas.openxmlformats.org/officeDocument/2006/relationships/slide" Target="slide540.xml"/><Relationship Id="rId12" Type="http://schemas.openxmlformats.org/officeDocument/2006/relationships/slide" Target="slide2.xml"/><Relationship Id="rId2" Type="http://schemas.openxmlformats.org/officeDocument/2006/relationships/notesSlide" Target="../notesSlides/notesSlide1.xml"/><Relationship Id="rId1" Type="http://schemas.openxmlformats.org/officeDocument/2006/relationships/slideLayout" Target="../slideLayouts/slideLayout23.xml"/><Relationship Id="rId6" Type="http://schemas.openxmlformats.org/officeDocument/2006/relationships/slide" Target="slide406.xml"/><Relationship Id="rId11" Type="http://schemas.openxmlformats.org/officeDocument/2006/relationships/slide" Target="slide965.xml"/><Relationship Id="rId5" Type="http://schemas.openxmlformats.org/officeDocument/2006/relationships/slide" Target="slide332.xml"/><Relationship Id="rId10" Type="http://schemas.openxmlformats.org/officeDocument/2006/relationships/slide" Target="slide831.xml"/><Relationship Id="rId4" Type="http://schemas.openxmlformats.org/officeDocument/2006/relationships/slide" Target="slide209.xml"/><Relationship Id="rId9" Type="http://schemas.openxmlformats.org/officeDocument/2006/relationships/slide" Target="slide745.xml"/></Relationships>
</file>

<file path=ppt/slides/_rels/slide10.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5.jpeg"/><Relationship Id="rId1" Type="http://schemas.openxmlformats.org/officeDocument/2006/relationships/slideLayout" Target="../slideLayouts/slideLayout4.xml"/></Relationships>
</file>

<file path=ppt/slides/_rels/slide100.xml.rels><?xml version="1.0" encoding="UTF-8" standalone="yes"?>
<Relationships xmlns="http://schemas.openxmlformats.org/package/2006/relationships"><Relationship Id="rId2" Type="http://schemas.openxmlformats.org/officeDocument/2006/relationships/image" Target="../media/image124.png"/><Relationship Id="rId1" Type="http://schemas.openxmlformats.org/officeDocument/2006/relationships/slideLayout" Target="../slideLayouts/slideLayout4.xml"/></Relationships>
</file>

<file path=ppt/slides/_rels/slide1000.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Layout" Target="../slideLayouts/slideLayout6.xml"/></Relationships>
</file>

<file path=ppt/slides/_rels/slide1001.xml.rels><?xml version="1.0" encoding="UTF-8" standalone="yes"?>
<Relationships xmlns="http://schemas.openxmlformats.org/package/2006/relationships"><Relationship Id="rId2" Type="http://schemas.openxmlformats.org/officeDocument/2006/relationships/image" Target="../media/image1009.wmf"/><Relationship Id="rId1" Type="http://schemas.openxmlformats.org/officeDocument/2006/relationships/slideLayout" Target="../slideLayouts/slideLayout6.xml"/></Relationships>
</file>

<file path=ppt/slides/_rels/slide1002.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Layout" Target="../slideLayouts/slideLayout6.xml"/></Relationships>
</file>

<file path=ppt/slides/_rels/slide1003.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004.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Layout" Target="../slideLayouts/slideLayout6.xml"/></Relationships>
</file>

<file path=ppt/slides/_rels/slide1005.xml.rels><?xml version="1.0" encoding="UTF-8" standalone="yes"?>
<Relationships xmlns="http://schemas.openxmlformats.org/package/2006/relationships"><Relationship Id="rId2" Type="http://schemas.openxmlformats.org/officeDocument/2006/relationships/image" Target="../media/image1010.wmf"/><Relationship Id="rId1" Type="http://schemas.openxmlformats.org/officeDocument/2006/relationships/slideLayout" Target="../slideLayouts/slideLayout6.xml"/></Relationships>
</file>

<file path=ppt/slides/_rels/slide1006.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Layout" Target="../slideLayouts/slideLayout6.xml"/></Relationships>
</file>

<file path=ppt/slides/_rels/slide1007.xml.rels><?xml version="1.0" encoding="UTF-8" standalone="yes"?>
<Relationships xmlns="http://schemas.openxmlformats.org/package/2006/relationships"><Relationship Id="rId2" Type="http://schemas.openxmlformats.org/officeDocument/2006/relationships/image" Target="../media/image1011.png"/><Relationship Id="rId1" Type="http://schemas.openxmlformats.org/officeDocument/2006/relationships/slideLayout" Target="../slideLayouts/slideLayout6.xml"/></Relationships>
</file>

<file path=ppt/slides/_rels/slide1008.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1012.tiff"/><Relationship Id="rId1" Type="http://schemas.openxmlformats.org/officeDocument/2006/relationships/slideLayout" Target="../slideLayouts/slideLayout6.xml"/></Relationships>
</file>

<file path=ppt/slides/_rels/slide1009.xml.rels><?xml version="1.0" encoding="UTF-8" standalone="yes"?>
<Relationships xmlns="http://schemas.openxmlformats.org/package/2006/relationships"><Relationship Id="rId3" Type="http://schemas.openxmlformats.org/officeDocument/2006/relationships/image" Target="../media/image1014.png"/><Relationship Id="rId2" Type="http://schemas.openxmlformats.org/officeDocument/2006/relationships/image" Target="../media/image1013.tiff"/><Relationship Id="rId1" Type="http://schemas.openxmlformats.org/officeDocument/2006/relationships/slideLayout" Target="../slideLayouts/slideLayout6.xml"/></Relationships>
</file>

<file path=ppt/slides/_rels/slide101.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125.png"/><Relationship Id="rId1" Type="http://schemas.openxmlformats.org/officeDocument/2006/relationships/slideLayout" Target="../slideLayouts/slideLayout4.xml"/><Relationship Id="rId4" Type="http://schemas.microsoft.com/office/2007/relationships/hdphoto" Target="../media/hdphoto1.wdp"/></Relationships>
</file>

<file path=ppt/slides/_rels/slide1010.xml.rels><?xml version="1.0" encoding="UTF-8" standalone="yes"?>
<Relationships xmlns="http://schemas.openxmlformats.org/package/2006/relationships"><Relationship Id="rId3" Type="http://schemas.openxmlformats.org/officeDocument/2006/relationships/image" Target="../media/image1012.tiff"/><Relationship Id="rId2" Type="http://schemas.openxmlformats.org/officeDocument/2006/relationships/image" Target="../media/image5.jpeg"/><Relationship Id="rId1" Type="http://schemas.openxmlformats.org/officeDocument/2006/relationships/slideLayout" Target="../slideLayouts/slideLayout6.xml"/></Relationships>
</file>

<file path=ppt/slides/_rels/slide1011.xml.rels><?xml version="1.0" encoding="UTF-8" standalone="yes"?>
<Relationships xmlns="http://schemas.openxmlformats.org/package/2006/relationships"><Relationship Id="rId3" Type="http://schemas.openxmlformats.org/officeDocument/2006/relationships/image" Target="../media/image1016.wmf"/><Relationship Id="rId2" Type="http://schemas.openxmlformats.org/officeDocument/2006/relationships/image" Target="../media/image1015.tiff"/><Relationship Id="rId1" Type="http://schemas.openxmlformats.org/officeDocument/2006/relationships/slideLayout" Target="../slideLayouts/slideLayout6.xml"/></Relationships>
</file>

<file path=ppt/slides/_rels/slide1012.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Layout" Target="../slideLayouts/slideLayout6.xml"/></Relationships>
</file>

<file path=ppt/slides/_rels/slide1013.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014.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1017.tiff"/><Relationship Id="rId1" Type="http://schemas.openxmlformats.org/officeDocument/2006/relationships/slideLayout" Target="../slideLayouts/slideLayout6.xml"/></Relationships>
</file>

<file path=ppt/slides/_rels/slide1015.xml.rels><?xml version="1.0" encoding="UTF-8" standalone="yes"?>
<Relationships xmlns="http://schemas.openxmlformats.org/package/2006/relationships"><Relationship Id="rId3" Type="http://schemas.openxmlformats.org/officeDocument/2006/relationships/image" Target="../media/image1019.tiff"/><Relationship Id="rId2" Type="http://schemas.openxmlformats.org/officeDocument/2006/relationships/image" Target="../media/image1018.wmf"/><Relationship Id="rId1" Type="http://schemas.openxmlformats.org/officeDocument/2006/relationships/slideLayout" Target="../slideLayouts/slideLayout6.xml"/></Relationships>
</file>

<file path=ppt/slides/_rels/slide1016.xml.rels><?xml version="1.0" encoding="UTF-8" standalone="yes"?>
<Relationships xmlns="http://schemas.openxmlformats.org/package/2006/relationships"><Relationship Id="rId3" Type="http://schemas.openxmlformats.org/officeDocument/2006/relationships/image" Target="../media/image1017.tiff"/><Relationship Id="rId2" Type="http://schemas.openxmlformats.org/officeDocument/2006/relationships/image" Target="../media/image5.jpeg"/><Relationship Id="rId1" Type="http://schemas.openxmlformats.org/officeDocument/2006/relationships/slideLayout" Target="../slideLayouts/slideLayout6.xml"/></Relationships>
</file>

<file path=ppt/slides/_rels/slide101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018.xml.rels><?xml version="1.0" encoding="UTF-8" standalone="yes"?>
<Relationships xmlns="http://schemas.openxmlformats.org/package/2006/relationships"><Relationship Id="rId3" Type="http://schemas.openxmlformats.org/officeDocument/2006/relationships/image" Target="../media/image1017.tiff"/><Relationship Id="rId2" Type="http://schemas.openxmlformats.org/officeDocument/2006/relationships/image" Target="../media/image5.jpeg"/><Relationship Id="rId1" Type="http://schemas.openxmlformats.org/officeDocument/2006/relationships/slideLayout" Target="../slideLayouts/slideLayout6.xml"/></Relationships>
</file>

<file path=ppt/slides/_rels/slide1019.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02.xml.rels><?xml version="1.0" encoding="UTF-8" standalone="yes"?>
<Relationships xmlns="http://schemas.openxmlformats.org/package/2006/relationships"><Relationship Id="rId2" Type="http://schemas.openxmlformats.org/officeDocument/2006/relationships/image" Target="../media/image126.png"/><Relationship Id="rId1" Type="http://schemas.openxmlformats.org/officeDocument/2006/relationships/slideLayout" Target="../slideLayouts/slideLayout4.xml"/></Relationships>
</file>

<file path=ppt/slides/_rels/slide1020.xml.rels><?xml version="1.0" encoding="UTF-8" standalone="yes"?>
<Relationships xmlns="http://schemas.openxmlformats.org/package/2006/relationships"><Relationship Id="rId3" Type="http://schemas.openxmlformats.org/officeDocument/2006/relationships/image" Target="../media/image1020.tiff"/><Relationship Id="rId2" Type="http://schemas.openxmlformats.org/officeDocument/2006/relationships/image" Target="../media/image5.jpeg"/><Relationship Id="rId1" Type="http://schemas.openxmlformats.org/officeDocument/2006/relationships/slideLayout" Target="../slideLayouts/slideLayout6.xml"/></Relationships>
</file>

<file path=ppt/slides/_rels/slide1021.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022.xml.rels><?xml version="1.0" encoding="UTF-8" standalone="yes"?>
<Relationships xmlns="http://schemas.openxmlformats.org/package/2006/relationships"><Relationship Id="rId3" Type="http://schemas.openxmlformats.org/officeDocument/2006/relationships/image" Target="../media/image1020.tiff"/><Relationship Id="rId2" Type="http://schemas.openxmlformats.org/officeDocument/2006/relationships/image" Target="../media/image5.jpeg"/><Relationship Id="rId1" Type="http://schemas.openxmlformats.org/officeDocument/2006/relationships/slideLayout" Target="../slideLayouts/slideLayout6.xml"/></Relationships>
</file>

<file path=ppt/slides/_rels/slide1023.xml.rels><?xml version="1.0" encoding="UTF-8" standalone="yes"?>
<Relationships xmlns="http://schemas.openxmlformats.org/package/2006/relationships"><Relationship Id="rId2" Type="http://schemas.openxmlformats.org/officeDocument/2006/relationships/image" Target="../media/image1021.wmf"/><Relationship Id="rId1" Type="http://schemas.openxmlformats.org/officeDocument/2006/relationships/slideLayout" Target="../slideLayouts/slideLayout6.xml"/></Relationships>
</file>

<file path=ppt/slides/_rels/slide1024.xml.rels><?xml version="1.0" encoding="UTF-8" standalone="yes"?>
<Relationships xmlns="http://schemas.openxmlformats.org/package/2006/relationships"><Relationship Id="rId3" Type="http://schemas.openxmlformats.org/officeDocument/2006/relationships/image" Target="../media/image1022.png"/><Relationship Id="rId2" Type="http://schemas.openxmlformats.org/officeDocument/2006/relationships/image" Target="../media/image5.jpeg"/><Relationship Id="rId1" Type="http://schemas.openxmlformats.org/officeDocument/2006/relationships/slideLayout" Target="../slideLayouts/slideLayout6.xml"/></Relationships>
</file>

<file path=ppt/slides/_rels/slide1025.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026.xml.rels><?xml version="1.0" encoding="UTF-8" standalone="yes"?>
<Relationships xmlns="http://schemas.openxmlformats.org/package/2006/relationships"><Relationship Id="rId3" Type="http://schemas.openxmlformats.org/officeDocument/2006/relationships/image" Target="../media/image1022.png"/><Relationship Id="rId2" Type="http://schemas.openxmlformats.org/officeDocument/2006/relationships/image" Target="../media/image5.jpeg"/><Relationship Id="rId1" Type="http://schemas.openxmlformats.org/officeDocument/2006/relationships/slideLayout" Target="../slideLayouts/slideLayout6.xml"/></Relationships>
</file>

<file path=ppt/slides/_rels/slide1027.xml.rels><?xml version="1.0" encoding="UTF-8" standalone="yes"?>
<Relationships xmlns="http://schemas.openxmlformats.org/package/2006/relationships"><Relationship Id="rId2" Type="http://schemas.openxmlformats.org/officeDocument/2006/relationships/image" Target="../media/image1023.wmf"/><Relationship Id="rId1" Type="http://schemas.openxmlformats.org/officeDocument/2006/relationships/slideLayout" Target="../slideLayouts/slideLayout6.xml"/></Relationships>
</file>

<file path=ppt/slides/_rels/slide1028.xml.rels><?xml version="1.0" encoding="UTF-8" standalone="yes"?>
<Relationships xmlns="http://schemas.openxmlformats.org/package/2006/relationships"><Relationship Id="rId3" Type="http://schemas.openxmlformats.org/officeDocument/2006/relationships/image" Target="../media/image1022.png"/><Relationship Id="rId2" Type="http://schemas.openxmlformats.org/officeDocument/2006/relationships/image" Target="../media/image5.jpeg"/><Relationship Id="rId1" Type="http://schemas.openxmlformats.org/officeDocument/2006/relationships/slideLayout" Target="../slideLayouts/slideLayout6.xml"/></Relationships>
</file>

<file path=ppt/slides/_rels/slide1029.xml.rels><?xml version="1.0" encoding="UTF-8" standalone="yes"?>
<Relationships xmlns="http://schemas.openxmlformats.org/package/2006/relationships"><Relationship Id="rId3" Type="http://schemas.openxmlformats.org/officeDocument/2006/relationships/image" Target="../media/image1025.wmf"/><Relationship Id="rId2" Type="http://schemas.openxmlformats.org/officeDocument/2006/relationships/image" Target="../media/image1024.wmf"/><Relationship Id="rId1" Type="http://schemas.openxmlformats.org/officeDocument/2006/relationships/slideLayout" Target="../slideLayouts/slideLayout6.xml"/><Relationship Id="rId4" Type="http://schemas.openxmlformats.org/officeDocument/2006/relationships/image" Target="../media/image1026.wmf"/></Relationships>
</file>

<file path=ppt/slides/_rels/slide103.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5.jpeg"/><Relationship Id="rId1" Type="http://schemas.openxmlformats.org/officeDocument/2006/relationships/slideLayout" Target="../slideLayouts/slideLayout4.xml"/></Relationships>
</file>

<file path=ppt/slides/_rels/slide1030.xml.rels><?xml version="1.0" encoding="UTF-8" standalone="yes"?>
<Relationships xmlns="http://schemas.openxmlformats.org/package/2006/relationships"><Relationship Id="rId3" Type="http://schemas.openxmlformats.org/officeDocument/2006/relationships/image" Target="../media/image1027.png"/><Relationship Id="rId2" Type="http://schemas.openxmlformats.org/officeDocument/2006/relationships/image" Target="../media/image5.jpeg"/><Relationship Id="rId1" Type="http://schemas.openxmlformats.org/officeDocument/2006/relationships/slideLayout" Target="../slideLayouts/slideLayout6.xml"/></Relationships>
</file>

<file path=ppt/slides/_rels/slide1031.xml.rels><?xml version="1.0" encoding="UTF-8" standalone="yes"?>
<Relationships xmlns="http://schemas.openxmlformats.org/package/2006/relationships"><Relationship Id="rId3" Type="http://schemas.openxmlformats.org/officeDocument/2006/relationships/image" Target="../media/image1029.png"/><Relationship Id="rId2" Type="http://schemas.openxmlformats.org/officeDocument/2006/relationships/image" Target="../media/image1028.wmf"/><Relationship Id="rId1" Type="http://schemas.openxmlformats.org/officeDocument/2006/relationships/slideLayout" Target="../slideLayouts/slideLayout6.xml"/></Relationships>
</file>

<file path=ppt/slides/_rels/slide1032.xml.rels><?xml version="1.0" encoding="UTF-8" standalone="yes"?>
<Relationships xmlns="http://schemas.openxmlformats.org/package/2006/relationships"><Relationship Id="rId2" Type="http://schemas.openxmlformats.org/officeDocument/2006/relationships/image" Target="../media/image1030.wmf"/><Relationship Id="rId1" Type="http://schemas.openxmlformats.org/officeDocument/2006/relationships/slideLayout" Target="../slideLayouts/slideLayout6.xml"/></Relationships>
</file>

<file path=ppt/slides/_rels/slide1033.xml.rels><?xml version="1.0" encoding="UTF-8" standalone="yes"?>
<Relationships xmlns="http://schemas.openxmlformats.org/package/2006/relationships"><Relationship Id="rId3" Type="http://schemas.openxmlformats.org/officeDocument/2006/relationships/image" Target="../media/image1027.png"/><Relationship Id="rId2" Type="http://schemas.openxmlformats.org/officeDocument/2006/relationships/image" Target="../media/image5.jpeg"/><Relationship Id="rId1" Type="http://schemas.openxmlformats.org/officeDocument/2006/relationships/slideLayout" Target="../slideLayouts/slideLayout6.xml"/></Relationships>
</file>

<file path=ppt/slides/_rels/slide1034.xml.rels><?xml version="1.0" encoding="UTF-8" standalone="yes"?>
<Relationships xmlns="http://schemas.openxmlformats.org/package/2006/relationships"><Relationship Id="rId3" Type="http://schemas.openxmlformats.org/officeDocument/2006/relationships/image" Target="../media/image1032.wmf"/><Relationship Id="rId2" Type="http://schemas.openxmlformats.org/officeDocument/2006/relationships/image" Target="../media/image1031.wmf"/><Relationship Id="rId1" Type="http://schemas.openxmlformats.org/officeDocument/2006/relationships/slideLayout" Target="../slideLayouts/slideLayout6.xml"/></Relationships>
</file>

<file path=ppt/slides/_rels/slide1035.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1033.wmf"/><Relationship Id="rId1" Type="http://schemas.openxmlformats.org/officeDocument/2006/relationships/slideLayout" Target="../slideLayouts/slideLayout6.xml"/></Relationships>
</file>

<file path=ppt/slides/_rels/slide1036.xml.rels><?xml version="1.0" encoding="UTF-8" standalone="yes"?>
<Relationships xmlns="http://schemas.openxmlformats.org/package/2006/relationships"><Relationship Id="rId2" Type="http://schemas.openxmlformats.org/officeDocument/2006/relationships/image" Target="../media/image1034.png"/><Relationship Id="rId1" Type="http://schemas.openxmlformats.org/officeDocument/2006/relationships/slideLayout" Target="../slideLayouts/slideLayout6.xml"/></Relationships>
</file>

<file path=ppt/slides/_rels/slide1037.xml.rels><?xml version="1.0" encoding="UTF-8" standalone="yes"?>
<Relationships xmlns="http://schemas.openxmlformats.org/package/2006/relationships"><Relationship Id="rId2" Type="http://schemas.openxmlformats.org/officeDocument/2006/relationships/image" Target="../media/image1035.png"/><Relationship Id="rId1" Type="http://schemas.openxmlformats.org/officeDocument/2006/relationships/slideLayout" Target="../slideLayouts/slideLayout6.xml"/></Relationships>
</file>

<file path=ppt/slides/_rels/slide1038.xml.rels><?xml version="1.0" encoding="UTF-8" standalone="yes"?>
<Relationships xmlns="http://schemas.openxmlformats.org/package/2006/relationships"><Relationship Id="rId3" Type="http://schemas.openxmlformats.org/officeDocument/2006/relationships/image" Target="../media/image1037.wmf"/><Relationship Id="rId2" Type="http://schemas.openxmlformats.org/officeDocument/2006/relationships/image" Target="../media/image1036.wmf"/><Relationship Id="rId1" Type="http://schemas.openxmlformats.org/officeDocument/2006/relationships/slideLayout" Target="../slideLayouts/slideLayout6.xml"/><Relationship Id="rId6" Type="http://schemas.openxmlformats.org/officeDocument/2006/relationships/image" Target="../media/image1040.wmf"/><Relationship Id="rId5" Type="http://schemas.openxmlformats.org/officeDocument/2006/relationships/image" Target="../media/image1039.wmf"/><Relationship Id="rId4" Type="http://schemas.openxmlformats.org/officeDocument/2006/relationships/image" Target="../media/image1038.wmf"/></Relationships>
</file>

<file path=ppt/slides/_rels/slide1039.xml.rels><?xml version="1.0" encoding="UTF-8" standalone="yes"?>
<Relationships xmlns="http://schemas.openxmlformats.org/package/2006/relationships"><Relationship Id="rId3" Type="http://schemas.openxmlformats.org/officeDocument/2006/relationships/image" Target="../media/image1041.wmf"/><Relationship Id="rId2" Type="http://schemas.openxmlformats.org/officeDocument/2006/relationships/image" Target="../media/image5.jpeg"/><Relationship Id="rId1" Type="http://schemas.openxmlformats.org/officeDocument/2006/relationships/slideLayout" Target="../slideLayouts/slideLayout6.xml"/></Relationships>
</file>

<file path=ppt/slides/_rels/slide104.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040.xml.rels><?xml version="1.0" encoding="UTF-8" standalone="yes"?>
<Relationships xmlns="http://schemas.openxmlformats.org/package/2006/relationships"><Relationship Id="rId3" Type="http://schemas.openxmlformats.org/officeDocument/2006/relationships/image" Target="../media/image1042.png"/><Relationship Id="rId2" Type="http://schemas.openxmlformats.org/officeDocument/2006/relationships/image" Target="../media/image1040.wmf"/><Relationship Id="rId1" Type="http://schemas.openxmlformats.org/officeDocument/2006/relationships/slideLayout" Target="../slideLayouts/slideLayout6.xml"/></Relationships>
</file>

<file path=ppt/slides/_rels/slide1041.xml.rels><?xml version="1.0" encoding="UTF-8" standalone="yes"?>
<Relationships xmlns="http://schemas.openxmlformats.org/package/2006/relationships"><Relationship Id="rId3" Type="http://schemas.openxmlformats.org/officeDocument/2006/relationships/image" Target="../media/image1040.wmf"/><Relationship Id="rId2" Type="http://schemas.openxmlformats.org/officeDocument/2006/relationships/image" Target="../media/image5.jpeg"/><Relationship Id="rId1" Type="http://schemas.openxmlformats.org/officeDocument/2006/relationships/slideLayout" Target="../slideLayouts/slideLayout6.xml"/></Relationships>
</file>

<file path=ppt/slides/_rels/slide1042.xml.rels><?xml version="1.0" encoding="UTF-8" standalone="yes"?>
<Relationships xmlns="http://schemas.openxmlformats.org/package/2006/relationships"><Relationship Id="rId2" Type="http://schemas.openxmlformats.org/officeDocument/2006/relationships/image" Target="../media/image1040.wmf"/><Relationship Id="rId1" Type="http://schemas.openxmlformats.org/officeDocument/2006/relationships/slideLayout" Target="../slideLayouts/slideLayout6.xml"/></Relationships>
</file>

<file path=ppt/slides/_rels/slide1043.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Layout" Target="../slideLayouts/slideLayout6.xml"/></Relationships>
</file>

<file path=ppt/slides/_rels/slide1044.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045.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Layout" Target="../slideLayouts/slideLayout6.xml"/></Relationships>
</file>

<file path=ppt/slides/_rels/slide104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047.xml.rels><?xml version="1.0" encoding="UTF-8" standalone="yes"?>
<Relationships xmlns="http://schemas.openxmlformats.org/package/2006/relationships"><Relationship Id="rId3" Type="http://schemas.openxmlformats.org/officeDocument/2006/relationships/image" Target="../media/image1043.png"/><Relationship Id="rId2" Type="http://schemas.openxmlformats.org/officeDocument/2006/relationships/image" Target="../media/image5.jpeg"/><Relationship Id="rId1" Type="http://schemas.openxmlformats.org/officeDocument/2006/relationships/slideLayout" Target="../slideLayouts/slideLayout6.xml"/></Relationships>
</file>

<file path=ppt/slides/_rels/slide1048.xml.rels><?xml version="1.0" encoding="UTF-8" standalone="yes"?>
<Relationships xmlns="http://schemas.openxmlformats.org/package/2006/relationships"><Relationship Id="rId2" Type="http://schemas.openxmlformats.org/officeDocument/2006/relationships/image" Target="../media/image1044.wmf"/><Relationship Id="rId1" Type="http://schemas.openxmlformats.org/officeDocument/2006/relationships/slideLayout" Target="../slideLayouts/slideLayout6.xml"/></Relationships>
</file>

<file path=ppt/slides/_rels/slide1049.xml.rels><?xml version="1.0" encoding="UTF-8" standalone="yes"?>
<Relationships xmlns="http://schemas.openxmlformats.org/package/2006/relationships"><Relationship Id="rId3" Type="http://schemas.openxmlformats.org/officeDocument/2006/relationships/image" Target="../media/image1043.png"/><Relationship Id="rId2" Type="http://schemas.openxmlformats.org/officeDocument/2006/relationships/image" Target="../media/image5.jpeg"/><Relationship Id="rId1" Type="http://schemas.openxmlformats.org/officeDocument/2006/relationships/slideLayout" Target="../slideLayouts/slideLayout6.xml"/></Relationships>
</file>

<file path=ppt/slides/_rels/slide105.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5.jpeg"/><Relationship Id="rId1" Type="http://schemas.openxmlformats.org/officeDocument/2006/relationships/slideLayout" Target="../slideLayouts/slideLayout4.xml"/><Relationship Id="rId4" Type="http://schemas.openxmlformats.org/officeDocument/2006/relationships/image" Target="../media/image127.png"/></Relationships>
</file>

<file path=ppt/slides/_rels/slide1050.xml.rels><?xml version="1.0" encoding="UTF-8" standalone="yes"?>
<Relationships xmlns="http://schemas.openxmlformats.org/package/2006/relationships"><Relationship Id="rId2" Type="http://schemas.openxmlformats.org/officeDocument/2006/relationships/image" Target="../media/image1045.wmf"/><Relationship Id="rId1" Type="http://schemas.openxmlformats.org/officeDocument/2006/relationships/slideLayout" Target="../slideLayouts/slideLayout6.xml"/></Relationships>
</file>

<file path=ppt/slides/_rels/slide1051.xml.rels><?xml version="1.0" encoding="UTF-8" standalone="yes"?>
<Relationships xmlns="http://schemas.openxmlformats.org/package/2006/relationships"><Relationship Id="rId3" Type="http://schemas.openxmlformats.org/officeDocument/2006/relationships/image" Target="../media/image1043.png"/><Relationship Id="rId2" Type="http://schemas.openxmlformats.org/officeDocument/2006/relationships/image" Target="../media/image5.jpeg"/><Relationship Id="rId1" Type="http://schemas.openxmlformats.org/officeDocument/2006/relationships/slideLayout" Target="../slideLayouts/slideLayout6.xml"/></Relationships>
</file>

<file path=ppt/slides/_rels/slide1052.xml.rels><?xml version="1.0" encoding="UTF-8" standalone="yes"?>
<Relationships xmlns="http://schemas.openxmlformats.org/package/2006/relationships"><Relationship Id="rId2" Type="http://schemas.openxmlformats.org/officeDocument/2006/relationships/image" Target="../media/image1046.wmf"/><Relationship Id="rId1" Type="http://schemas.openxmlformats.org/officeDocument/2006/relationships/slideLayout" Target="../slideLayouts/slideLayout6.xml"/></Relationships>
</file>

<file path=ppt/slides/_rels/slide1053.xml.rels><?xml version="1.0" encoding="UTF-8" standalone="yes"?>
<Relationships xmlns="http://schemas.openxmlformats.org/package/2006/relationships"><Relationship Id="rId3" Type="http://schemas.openxmlformats.org/officeDocument/2006/relationships/hyperlink" Target="mailto:mbscep@tstt.net.tt" TargetMode="External"/><Relationship Id="rId2" Type="http://schemas.openxmlformats.org/officeDocument/2006/relationships/hyperlink" Target="http://www.diacritech.com/" TargetMode="External"/><Relationship Id="rId1" Type="http://schemas.openxmlformats.org/officeDocument/2006/relationships/slideLayout" Target="../slideLayouts/slideLayout6.xml"/></Relationships>
</file>

<file path=ppt/slides/_rels/slide106.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07.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5.jpeg"/><Relationship Id="rId1" Type="http://schemas.openxmlformats.org/officeDocument/2006/relationships/slideLayout" Target="../slideLayouts/slideLayout4.xml"/></Relationships>
</file>

<file path=ppt/slides/_rels/slide108.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09.xml.rels><?xml version="1.0" encoding="UTF-8" standalone="yes"?>
<Relationships xmlns="http://schemas.openxmlformats.org/package/2006/relationships"><Relationship Id="rId3" Type="http://schemas.microsoft.com/office/2007/relationships/hdphoto" Target="../media/hdphoto1.wdp"/><Relationship Id="rId7" Type="http://schemas.openxmlformats.org/officeDocument/2006/relationships/image" Target="../media/image131.wmf"/><Relationship Id="rId2" Type="http://schemas.openxmlformats.org/officeDocument/2006/relationships/image" Target="../media/image5.jpeg"/><Relationship Id="rId1" Type="http://schemas.openxmlformats.org/officeDocument/2006/relationships/slideLayout" Target="../slideLayouts/slideLayout4.xml"/><Relationship Id="rId6" Type="http://schemas.openxmlformats.org/officeDocument/2006/relationships/image" Target="../media/image130.wmf"/><Relationship Id="rId5" Type="http://schemas.openxmlformats.org/officeDocument/2006/relationships/image" Target="../media/image129.wmf"/><Relationship Id="rId4" Type="http://schemas.openxmlformats.org/officeDocument/2006/relationships/image" Target="../media/image128.wmf"/></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10.xml.rels><?xml version="1.0" encoding="UTF-8" standalone="yes"?>
<Relationships xmlns="http://schemas.openxmlformats.org/package/2006/relationships"><Relationship Id="rId3" Type="http://schemas.openxmlformats.org/officeDocument/2006/relationships/image" Target="../media/image133.wmf"/><Relationship Id="rId2" Type="http://schemas.openxmlformats.org/officeDocument/2006/relationships/image" Target="../media/image132.wmf"/><Relationship Id="rId1" Type="http://schemas.openxmlformats.org/officeDocument/2006/relationships/slideLayout" Target="../slideLayouts/slideLayout4.xml"/></Relationships>
</file>

<file path=ppt/slides/_rels/slide111.xml.rels><?xml version="1.0" encoding="UTF-8" standalone="yes"?>
<Relationships xmlns="http://schemas.openxmlformats.org/package/2006/relationships"><Relationship Id="rId3" Type="http://schemas.openxmlformats.org/officeDocument/2006/relationships/image" Target="../media/image134.wmf"/><Relationship Id="rId7" Type="http://schemas.openxmlformats.org/officeDocument/2006/relationships/image" Target="../media/image138.png"/><Relationship Id="rId2" Type="http://schemas.openxmlformats.org/officeDocument/2006/relationships/image" Target="../media/image5.jpeg"/><Relationship Id="rId1" Type="http://schemas.openxmlformats.org/officeDocument/2006/relationships/slideLayout" Target="../slideLayouts/slideLayout4.xml"/><Relationship Id="rId6" Type="http://schemas.openxmlformats.org/officeDocument/2006/relationships/image" Target="../media/image137.wmf"/><Relationship Id="rId5" Type="http://schemas.openxmlformats.org/officeDocument/2006/relationships/image" Target="../media/image136.wmf"/><Relationship Id="rId4" Type="http://schemas.openxmlformats.org/officeDocument/2006/relationships/image" Target="../media/image135.wmf"/></Relationships>
</file>

<file path=ppt/slides/_rels/slide112.xml.rels><?xml version="1.0" encoding="UTF-8" standalone="yes"?>
<Relationships xmlns="http://schemas.openxmlformats.org/package/2006/relationships"><Relationship Id="rId2" Type="http://schemas.openxmlformats.org/officeDocument/2006/relationships/image" Target="../media/image139.wmf"/><Relationship Id="rId1" Type="http://schemas.openxmlformats.org/officeDocument/2006/relationships/slideLayout" Target="../slideLayouts/slideLayout4.xml"/></Relationships>
</file>

<file path=ppt/slides/_rels/slide113.xml.rels><?xml version="1.0" encoding="UTF-8" standalone="yes"?>
<Relationships xmlns="http://schemas.openxmlformats.org/package/2006/relationships"><Relationship Id="rId3" Type="http://schemas.openxmlformats.org/officeDocument/2006/relationships/image" Target="../media/image140.wmf"/><Relationship Id="rId2" Type="http://schemas.openxmlformats.org/officeDocument/2006/relationships/image" Target="../media/image5.jpeg"/><Relationship Id="rId1" Type="http://schemas.openxmlformats.org/officeDocument/2006/relationships/slideLayout" Target="../slideLayouts/slideLayout4.xml"/><Relationship Id="rId4" Type="http://schemas.openxmlformats.org/officeDocument/2006/relationships/image" Target="../media/image141.png"/></Relationships>
</file>

<file path=ppt/slides/_rels/slide114.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15.xml.rels><?xml version="1.0" encoding="UTF-8" standalone="yes"?>
<Relationships xmlns="http://schemas.openxmlformats.org/package/2006/relationships"><Relationship Id="rId8" Type="http://schemas.openxmlformats.org/officeDocument/2006/relationships/image" Target="../media/image147.wmf"/><Relationship Id="rId3" Type="http://schemas.openxmlformats.org/officeDocument/2006/relationships/image" Target="../media/image142.wmf"/><Relationship Id="rId7" Type="http://schemas.openxmlformats.org/officeDocument/2006/relationships/image" Target="../media/image146.wmf"/><Relationship Id="rId2" Type="http://schemas.openxmlformats.org/officeDocument/2006/relationships/image" Target="../media/image5.jpeg"/><Relationship Id="rId1" Type="http://schemas.openxmlformats.org/officeDocument/2006/relationships/slideLayout" Target="../slideLayouts/slideLayout4.xml"/><Relationship Id="rId6" Type="http://schemas.openxmlformats.org/officeDocument/2006/relationships/image" Target="../media/image145.wmf"/><Relationship Id="rId5" Type="http://schemas.openxmlformats.org/officeDocument/2006/relationships/image" Target="../media/image144.wmf"/><Relationship Id="rId4" Type="http://schemas.openxmlformats.org/officeDocument/2006/relationships/image" Target="../media/image143.wmf"/></Relationships>
</file>

<file path=ppt/slides/_rels/slide116.xml.rels><?xml version="1.0" encoding="UTF-8" standalone="yes"?>
<Relationships xmlns="http://schemas.openxmlformats.org/package/2006/relationships"><Relationship Id="rId3" Type="http://schemas.openxmlformats.org/officeDocument/2006/relationships/image" Target="../media/image149.wmf"/><Relationship Id="rId2" Type="http://schemas.openxmlformats.org/officeDocument/2006/relationships/image" Target="../media/image148.wmf"/><Relationship Id="rId1" Type="http://schemas.openxmlformats.org/officeDocument/2006/relationships/slideLayout" Target="../slideLayouts/slideLayout4.xml"/><Relationship Id="rId4" Type="http://schemas.openxmlformats.org/officeDocument/2006/relationships/image" Target="../media/image150.png"/></Relationships>
</file>

<file path=ppt/slides/_rels/slide117.xml.rels><?xml version="1.0" encoding="UTF-8" standalone="yes"?>
<Relationships xmlns="http://schemas.openxmlformats.org/package/2006/relationships"><Relationship Id="rId3" Type="http://schemas.openxmlformats.org/officeDocument/2006/relationships/image" Target="../media/image151.wmf"/><Relationship Id="rId2" Type="http://schemas.openxmlformats.org/officeDocument/2006/relationships/image" Target="../media/image5.jpeg"/><Relationship Id="rId1" Type="http://schemas.openxmlformats.org/officeDocument/2006/relationships/slideLayout" Target="../slideLayouts/slideLayout4.xml"/><Relationship Id="rId4" Type="http://schemas.openxmlformats.org/officeDocument/2006/relationships/image" Target="../media/image152.png"/></Relationships>
</file>

<file path=ppt/slides/_rels/slide118.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19.xml.rels><?xml version="1.0" encoding="UTF-8" standalone="yes"?>
<Relationships xmlns="http://schemas.openxmlformats.org/package/2006/relationships"><Relationship Id="rId3" Type="http://schemas.openxmlformats.org/officeDocument/2006/relationships/image" Target="../media/image153.wmf"/><Relationship Id="rId2" Type="http://schemas.openxmlformats.org/officeDocument/2006/relationships/image" Target="../media/image5.jpeg"/><Relationship Id="rId1" Type="http://schemas.openxmlformats.org/officeDocument/2006/relationships/slideLayout" Target="../slideLayouts/slideLayout4.xml"/></Relationships>
</file>

<file path=ppt/slides/_rels/slide12.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5.jpeg"/><Relationship Id="rId1" Type="http://schemas.openxmlformats.org/officeDocument/2006/relationships/slideLayout" Target="../slideLayouts/slideLayout4.xml"/></Relationships>
</file>

<file path=ppt/slides/_rels/slide120.xml.rels><?xml version="1.0" encoding="UTF-8" standalone="yes"?>
<Relationships xmlns="http://schemas.openxmlformats.org/package/2006/relationships"><Relationship Id="rId3" Type="http://schemas.openxmlformats.org/officeDocument/2006/relationships/image" Target="../media/image155.wmf"/><Relationship Id="rId2" Type="http://schemas.openxmlformats.org/officeDocument/2006/relationships/image" Target="../media/image154.wmf"/><Relationship Id="rId1" Type="http://schemas.openxmlformats.org/officeDocument/2006/relationships/slideLayout" Target="../slideLayouts/slideLayout4.xml"/></Relationships>
</file>

<file path=ppt/slides/_rels/slide121.xml.rels><?xml version="1.0" encoding="UTF-8" standalone="yes"?>
<Relationships xmlns="http://schemas.openxmlformats.org/package/2006/relationships"><Relationship Id="rId3" Type="http://schemas.openxmlformats.org/officeDocument/2006/relationships/image" Target="../media/image156.wmf"/><Relationship Id="rId2" Type="http://schemas.openxmlformats.org/officeDocument/2006/relationships/image" Target="../media/image5.jpeg"/><Relationship Id="rId1" Type="http://schemas.openxmlformats.org/officeDocument/2006/relationships/slideLayout" Target="../slideLayouts/slideLayout4.xml"/><Relationship Id="rId5" Type="http://schemas.openxmlformats.org/officeDocument/2006/relationships/image" Target="../media/image158.wmf"/><Relationship Id="rId4" Type="http://schemas.openxmlformats.org/officeDocument/2006/relationships/image" Target="../media/image157.wmf"/></Relationships>
</file>

<file path=ppt/slides/_rels/slide122.xml.rels><?xml version="1.0" encoding="UTF-8" standalone="yes"?>
<Relationships xmlns="http://schemas.openxmlformats.org/package/2006/relationships"><Relationship Id="rId3" Type="http://schemas.openxmlformats.org/officeDocument/2006/relationships/image" Target="../media/image160.wmf"/><Relationship Id="rId2" Type="http://schemas.openxmlformats.org/officeDocument/2006/relationships/image" Target="../media/image159.wmf"/><Relationship Id="rId1" Type="http://schemas.openxmlformats.org/officeDocument/2006/relationships/slideLayout" Target="../slideLayouts/slideLayout4.xml"/></Relationships>
</file>

<file path=ppt/slides/_rels/slide123.xml.rels><?xml version="1.0" encoding="UTF-8" standalone="yes"?>
<Relationships xmlns="http://schemas.openxmlformats.org/package/2006/relationships"><Relationship Id="rId3" Type="http://schemas.openxmlformats.org/officeDocument/2006/relationships/image" Target="../media/image161.png"/><Relationship Id="rId2" Type="http://schemas.openxmlformats.org/officeDocument/2006/relationships/image" Target="../media/image5.jpeg"/><Relationship Id="rId1" Type="http://schemas.openxmlformats.org/officeDocument/2006/relationships/slideLayout" Target="../slideLayouts/slideLayout4.xml"/></Relationships>
</file>

<file path=ppt/slides/_rels/slide124.xml.rels><?xml version="1.0" encoding="UTF-8" standalone="yes"?>
<Relationships xmlns="http://schemas.openxmlformats.org/package/2006/relationships"><Relationship Id="rId3" Type="http://schemas.openxmlformats.org/officeDocument/2006/relationships/image" Target="../media/image163.png"/><Relationship Id="rId2" Type="http://schemas.openxmlformats.org/officeDocument/2006/relationships/image" Target="../media/image162.wmf"/><Relationship Id="rId1" Type="http://schemas.openxmlformats.org/officeDocument/2006/relationships/slideLayout" Target="../slideLayouts/slideLayout4.xml"/></Relationships>
</file>

<file path=ppt/slides/_rels/slide125.xml.rels><?xml version="1.0" encoding="UTF-8" standalone="yes"?>
<Relationships xmlns="http://schemas.openxmlformats.org/package/2006/relationships"><Relationship Id="rId3" Type="http://schemas.openxmlformats.org/officeDocument/2006/relationships/image" Target="../media/image164.png"/><Relationship Id="rId2" Type="http://schemas.openxmlformats.org/officeDocument/2006/relationships/image" Target="../media/image5.jpeg"/><Relationship Id="rId1" Type="http://schemas.openxmlformats.org/officeDocument/2006/relationships/slideLayout" Target="../slideLayouts/slideLayout4.xml"/></Relationships>
</file>

<file path=ppt/slides/_rels/slide126.xml.rels><?xml version="1.0" encoding="UTF-8" standalone="yes"?>
<Relationships xmlns="http://schemas.openxmlformats.org/package/2006/relationships"><Relationship Id="rId3" Type="http://schemas.openxmlformats.org/officeDocument/2006/relationships/image" Target="../media/image166.png"/><Relationship Id="rId2" Type="http://schemas.openxmlformats.org/officeDocument/2006/relationships/image" Target="../media/image165.wmf"/><Relationship Id="rId1" Type="http://schemas.openxmlformats.org/officeDocument/2006/relationships/slideLayout" Target="../slideLayouts/slideLayout4.xml"/></Relationships>
</file>

<file path=ppt/slides/_rels/slide127.xml.rels><?xml version="1.0" encoding="UTF-8" standalone="yes"?>
<Relationships xmlns="http://schemas.openxmlformats.org/package/2006/relationships"><Relationship Id="rId3" Type="http://schemas.openxmlformats.org/officeDocument/2006/relationships/image" Target="../media/image167.wmf"/><Relationship Id="rId2" Type="http://schemas.openxmlformats.org/officeDocument/2006/relationships/image" Target="../media/image5.jpeg"/><Relationship Id="rId1" Type="http://schemas.openxmlformats.org/officeDocument/2006/relationships/slideLayout" Target="../slideLayouts/slideLayout4.xml"/></Relationships>
</file>

<file path=ppt/slides/_rels/slide128.xml.rels><?xml version="1.0" encoding="UTF-8" standalone="yes"?>
<Relationships xmlns="http://schemas.openxmlformats.org/package/2006/relationships"><Relationship Id="rId2" Type="http://schemas.openxmlformats.org/officeDocument/2006/relationships/image" Target="../media/image168.wmf"/><Relationship Id="rId1" Type="http://schemas.openxmlformats.org/officeDocument/2006/relationships/slideLayout" Target="../slideLayouts/slideLayout4.xml"/></Relationships>
</file>

<file path=ppt/slides/_rels/slide129.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slide" Target="slide130.xml"/><Relationship Id="rId1" Type="http://schemas.openxmlformats.org/officeDocument/2006/relationships/slideLayout" Target="../slideLayouts/slideLayout1.xml"/><Relationship Id="rId4" Type="http://schemas.microsoft.com/office/2007/relationships/hdphoto" Target="NULL"/></Relationships>
</file>

<file path=ppt/slides/_rels/slide13.xml.rels><?xml version="1.0" encoding="UTF-8" standalone="yes"?>
<Relationships xmlns="http://schemas.openxmlformats.org/package/2006/relationships"><Relationship Id="rId2" Type="http://schemas.openxmlformats.org/officeDocument/2006/relationships/image" Target="../media/image12.wmf"/><Relationship Id="rId1" Type="http://schemas.openxmlformats.org/officeDocument/2006/relationships/slideLayout" Target="../slideLayouts/slideLayout4.xml"/></Relationships>
</file>

<file path=ppt/slides/_rels/slide130.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169.wmf"/><Relationship Id="rId1" Type="http://schemas.openxmlformats.org/officeDocument/2006/relationships/slideLayout" Target="../slideLayouts/slideLayout4.xml"/></Relationships>
</file>

<file path=ppt/slides/_rels/slide131.xml.rels><?xml version="1.0" encoding="UTF-8" standalone="yes"?>
<Relationships xmlns="http://schemas.openxmlformats.org/package/2006/relationships"><Relationship Id="rId2" Type="http://schemas.openxmlformats.org/officeDocument/2006/relationships/image" Target="../media/image169.wmf"/><Relationship Id="rId1" Type="http://schemas.openxmlformats.org/officeDocument/2006/relationships/slideLayout" Target="../slideLayouts/slideLayout4.xml"/></Relationships>
</file>

<file path=ppt/slides/_rels/slide132.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5.jpeg"/><Relationship Id="rId1" Type="http://schemas.openxmlformats.org/officeDocument/2006/relationships/slideLayout" Target="../slideLayouts/slideLayout4.xml"/></Relationships>
</file>

<file path=ppt/slides/_rels/slide133.xml.rels><?xml version="1.0" encoding="UTF-8" standalone="yes"?>
<Relationships xmlns="http://schemas.openxmlformats.org/package/2006/relationships"><Relationship Id="rId3" Type="http://schemas.openxmlformats.org/officeDocument/2006/relationships/image" Target="../media/image171.wmf"/><Relationship Id="rId2" Type="http://schemas.openxmlformats.org/officeDocument/2006/relationships/image" Target="../media/image170.wmf"/><Relationship Id="rId1" Type="http://schemas.openxmlformats.org/officeDocument/2006/relationships/slideLayout" Target="../slideLayouts/slideLayout4.xml"/></Relationships>
</file>

<file path=ppt/slides/_rels/slide134.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Layout" Target="../slideLayouts/slideLayout4.xml"/></Relationships>
</file>

<file path=ppt/slides/_rels/slide135.xml.rels><?xml version="1.0" encoding="UTF-8" standalone="yes"?>
<Relationships xmlns="http://schemas.openxmlformats.org/package/2006/relationships"><Relationship Id="rId2" Type="http://schemas.openxmlformats.org/officeDocument/2006/relationships/image" Target="../media/image172.wmf"/><Relationship Id="rId1" Type="http://schemas.openxmlformats.org/officeDocument/2006/relationships/slideLayout" Target="../slideLayouts/slideLayout4.xml"/></Relationships>
</file>

<file path=ppt/slides/_rels/slide136.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173.wmf"/><Relationship Id="rId1" Type="http://schemas.openxmlformats.org/officeDocument/2006/relationships/slideLayout" Target="../slideLayouts/slideLayout4.xml"/></Relationships>
</file>

<file path=ppt/slides/_rels/slide137.xml.rels><?xml version="1.0" encoding="UTF-8" standalone="yes"?>
<Relationships xmlns="http://schemas.openxmlformats.org/package/2006/relationships"><Relationship Id="rId3" Type="http://schemas.openxmlformats.org/officeDocument/2006/relationships/image" Target="../media/image175.wmf"/><Relationship Id="rId2" Type="http://schemas.openxmlformats.org/officeDocument/2006/relationships/image" Target="../media/image174.wmf"/><Relationship Id="rId1" Type="http://schemas.openxmlformats.org/officeDocument/2006/relationships/slideLayout" Target="../slideLayouts/slideLayout4.xml"/><Relationship Id="rId5" Type="http://schemas.openxmlformats.org/officeDocument/2006/relationships/image" Target="../media/image177.wmf"/><Relationship Id="rId4" Type="http://schemas.openxmlformats.org/officeDocument/2006/relationships/image" Target="../media/image176.wmf"/></Relationships>
</file>

<file path=ppt/slides/_rels/slide138.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5.jpeg"/><Relationship Id="rId1" Type="http://schemas.openxmlformats.org/officeDocument/2006/relationships/slideLayout" Target="../slideLayouts/slideLayout4.xml"/></Relationships>
</file>

<file path=ppt/slides/_rels/slide139.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4.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5.jpeg"/><Relationship Id="rId1" Type="http://schemas.openxmlformats.org/officeDocument/2006/relationships/slideLayout" Target="../slideLayouts/slideLayout4.xml"/><Relationship Id="rId4" Type="http://schemas.openxmlformats.org/officeDocument/2006/relationships/image" Target="../media/image13.wmf"/></Relationships>
</file>

<file path=ppt/slides/_rels/slide140.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178.wmf"/><Relationship Id="rId1" Type="http://schemas.openxmlformats.org/officeDocument/2006/relationships/slideLayout" Target="../slideLayouts/slideLayout4.xml"/></Relationships>
</file>

<file path=ppt/slides/_rels/slide141.xml.rels><?xml version="1.0" encoding="UTF-8" standalone="yes"?>
<Relationships xmlns="http://schemas.openxmlformats.org/package/2006/relationships"><Relationship Id="rId3" Type="http://schemas.openxmlformats.org/officeDocument/2006/relationships/image" Target="../media/image180.wmf"/><Relationship Id="rId2" Type="http://schemas.openxmlformats.org/officeDocument/2006/relationships/image" Target="../media/image179.wmf"/><Relationship Id="rId1" Type="http://schemas.openxmlformats.org/officeDocument/2006/relationships/slideLayout" Target="../slideLayouts/slideLayout4.xml"/></Relationships>
</file>

<file path=ppt/slides/_rels/slide142.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5.jpeg"/><Relationship Id="rId1" Type="http://schemas.openxmlformats.org/officeDocument/2006/relationships/slideLayout" Target="../slideLayouts/slideLayout4.xml"/><Relationship Id="rId4" Type="http://schemas.openxmlformats.org/officeDocument/2006/relationships/image" Target="../media/image181.wmf"/></Relationships>
</file>

<file path=ppt/slides/_rels/slide143.xml.rels><?xml version="1.0" encoding="UTF-8" standalone="yes"?>
<Relationships xmlns="http://schemas.openxmlformats.org/package/2006/relationships"><Relationship Id="rId2" Type="http://schemas.openxmlformats.org/officeDocument/2006/relationships/image" Target="../media/image182.wmf"/><Relationship Id="rId1" Type="http://schemas.openxmlformats.org/officeDocument/2006/relationships/slideLayout" Target="../slideLayouts/slideLayout4.xml"/></Relationships>
</file>

<file path=ppt/slides/_rels/slide144.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5.jpeg"/><Relationship Id="rId1" Type="http://schemas.openxmlformats.org/officeDocument/2006/relationships/slideLayout" Target="../slideLayouts/slideLayout4.xml"/><Relationship Id="rId4" Type="http://schemas.openxmlformats.org/officeDocument/2006/relationships/image" Target="../media/image183.wmf"/></Relationships>
</file>

<file path=ppt/slides/_rels/slide145.xml.rels><?xml version="1.0" encoding="UTF-8" standalone="yes"?>
<Relationships xmlns="http://schemas.openxmlformats.org/package/2006/relationships"><Relationship Id="rId2" Type="http://schemas.openxmlformats.org/officeDocument/2006/relationships/image" Target="../media/image184.wmf"/><Relationship Id="rId1" Type="http://schemas.openxmlformats.org/officeDocument/2006/relationships/slideLayout" Target="../slideLayouts/slideLayout4.xml"/></Relationships>
</file>

<file path=ppt/slides/_rels/slide146.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5.jpeg"/><Relationship Id="rId1" Type="http://schemas.openxmlformats.org/officeDocument/2006/relationships/slideLayout" Target="../slideLayouts/slideLayout4.xml"/></Relationships>
</file>

<file path=ppt/slides/_rels/slide147.xml.rels><?xml version="1.0" encoding="UTF-8" standalone="yes"?>
<Relationships xmlns="http://schemas.openxmlformats.org/package/2006/relationships"><Relationship Id="rId2" Type="http://schemas.openxmlformats.org/officeDocument/2006/relationships/image" Target="../media/image185.wmf"/><Relationship Id="rId1" Type="http://schemas.openxmlformats.org/officeDocument/2006/relationships/slideLayout" Target="../slideLayouts/slideLayout4.xml"/></Relationships>
</file>

<file path=ppt/slides/_rels/slide148.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5.jpeg"/><Relationship Id="rId1" Type="http://schemas.openxmlformats.org/officeDocument/2006/relationships/slideLayout" Target="../slideLayouts/slideLayout4.xml"/></Relationships>
</file>

<file path=ppt/slides/_rels/slide149.xml.rels><?xml version="1.0" encoding="UTF-8" standalone="yes"?>
<Relationships xmlns="http://schemas.openxmlformats.org/package/2006/relationships"><Relationship Id="rId2" Type="http://schemas.openxmlformats.org/officeDocument/2006/relationships/image" Target="../media/image186.wmf"/><Relationship Id="rId1" Type="http://schemas.openxmlformats.org/officeDocument/2006/relationships/slideLayout" Target="../slideLayouts/slideLayout4.xml"/></Relationships>
</file>

<file path=ppt/slides/_rels/slide15.xml.rels><?xml version="1.0" encoding="UTF-8" standalone="yes"?>
<Relationships xmlns="http://schemas.openxmlformats.org/package/2006/relationships"><Relationship Id="rId2" Type="http://schemas.openxmlformats.org/officeDocument/2006/relationships/image" Target="../media/image14.wmf"/><Relationship Id="rId1" Type="http://schemas.openxmlformats.org/officeDocument/2006/relationships/slideLayout" Target="../slideLayouts/slideLayout4.xml"/></Relationships>
</file>

<file path=ppt/slides/_rels/slide150.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51.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5.jpeg"/><Relationship Id="rId1" Type="http://schemas.openxmlformats.org/officeDocument/2006/relationships/slideLayout" Target="../slideLayouts/slideLayout4.xml"/><Relationship Id="rId4" Type="http://schemas.openxmlformats.org/officeDocument/2006/relationships/image" Target="../media/image187.wmf"/></Relationships>
</file>

<file path=ppt/slides/_rels/slide152.xml.rels><?xml version="1.0" encoding="UTF-8" standalone="yes"?>
<Relationships xmlns="http://schemas.openxmlformats.org/package/2006/relationships"><Relationship Id="rId2" Type="http://schemas.openxmlformats.org/officeDocument/2006/relationships/image" Target="../media/image188.wmf"/><Relationship Id="rId1" Type="http://schemas.openxmlformats.org/officeDocument/2006/relationships/slideLayout" Target="../slideLayouts/slideLayout4.xml"/></Relationships>
</file>

<file path=ppt/slides/_rels/slide153.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5.jpeg"/><Relationship Id="rId1" Type="http://schemas.openxmlformats.org/officeDocument/2006/relationships/slideLayout" Target="../slideLayouts/slideLayout4.xml"/><Relationship Id="rId4" Type="http://schemas.openxmlformats.org/officeDocument/2006/relationships/image" Target="../media/image187.wmf"/></Relationships>
</file>

<file path=ppt/slides/_rels/slide154.xml.rels><?xml version="1.0" encoding="UTF-8" standalone="yes"?>
<Relationships xmlns="http://schemas.openxmlformats.org/package/2006/relationships"><Relationship Id="rId2" Type="http://schemas.openxmlformats.org/officeDocument/2006/relationships/image" Target="../media/image189.wmf"/><Relationship Id="rId1" Type="http://schemas.openxmlformats.org/officeDocument/2006/relationships/slideLayout" Target="../slideLayouts/slideLayout4.xml"/></Relationships>
</file>

<file path=ppt/slides/_rels/slide155.xml.rels><?xml version="1.0" encoding="UTF-8" standalone="yes"?>
<Relationships xmlns="http://schemas.openxmlformats.org/package/2006/relationships"><Relationship Id="rId3" Type="http://schemas.openxmlformats.org/officeDocument/2006/relationships/image" Target="../media/image190.jpeg"/><Relationship Id="rId2" Type="http://schemas.openxmlformats.org/officeDocument/2006/relationships/image" Target="../media/image5.jpeg"/><Relationship Id="rId1" Type="http://schemas.openxmlformats.org/officeDocument/2006/relationships/slideLayout" Target="../slideLayouts/slideLayout4.xml"/></Relationships>
</file>

<file path=ppt/slides/_rels/slide156.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57.xml.rels><?xml version="1.0" encoding="UTF-8" standalone="yes"?>
<Relationships xmlns="http://schemas.openxmlformats.org/package/2006/relationships"><Relationship Id="rId3" Type="http://schemas.openxmlformats.org/officeDocument/2006/relationships/image" Target="../media/image191.tiff"/><Relationship Id="rId2" Type="http://schemas.openxmlformats.org/officeDocument/2006/relationships/image" Target="../media/image5.jpeg"/><Relationship Id="rId1" Type="http://schemas.openxmlformats.org/officeDocument/2006/relationships/slideLayout" Target="../slideLayouts/slideLayout4.xml"/></Relationships>
</file>

<file path=ppt/slides/_rels/slide158.xml.rels><?xml version="1.0" encoding="UTF-8" standalone="yes"?>
<Relationships xmlns="http://schemas.openxmlformats.org/package/2006/relationships"><Relationship Id="rId2" Type="http://schemas.openxmlformats.org/officeDocument/2006/relationships/image" Target="../media/image191.tiff"/><Relationship Id="rId1" Type="http://schemas.openxmlformats.org/officeDocument/2006/relationships/slideLayout" Target="../slideLayouts/slideLayout4.xml"/></Relationships>
</file>

<file path=ppt/slides/_rels/slide159.xml.rels><?xml version="1.0" encoding="UTF-8" standalone="yes"?>
<Relationships xmlns="http://schemas.openxmlformats.org/package/2006/relationships"><Relationship Id="rId3" Type="http://schemas.openxmlformats.org/officeDocument/2006/relationships/image" Target="../media/image192.tiff"/><Relationship Id="rId2" Type="http://schemas.openxmlformats.org/officeDocument/2006/relationships/image" Target="../media/image5.jpeg"/><Relationship Id="rId1" Type="http://schemas.openxmlformats.org/officeDocument/2006/relationships/slideLayout" Target="../slideLayouts/slideLayout4.xml"/><Relationship Id="rId4" Type="http://schemas.openxmlformats.org/officeDocument/2006/relationships/image" Target="../media/image193.wmf"/></Relationships>
</file>

<file path=ppt/slides/_rels/slide16.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5.jpeg"/><Relationship Id="rId1" Type="http://schemas.openxmlformats.org/officeDocument/2006/relationships/slideLayout" Target="../slideLayouts/slideLayout4.xml"/></Relationships>
</file>

<file path=ppt/slides/_rels/slide160.xml.rels><?xml version="1.0" encoding="UTF-8" standalone="yes"?>
<Relationships xmlns="http://schemas.openxmlformats.org/package/2006/relationships"><Relationship Id="rId3" Type="http://schemas.openxmlformats.org/officeDocument/2006/relationships/image" Target="../media/image195.wmf"/><Relationship Id="rId2" Type="http://schemas.openxmlformats.org/officeDocument/2006/relationships/image" Target="../media/image194.tiff"/><Relationship Id="rId1" Type="http://schemas.openxmlformats.org/officeDocument/2006/relationships/slideLayout" Target="../slideLayouts/slideLayout4.xml"/></Relationships>
</file>

<file path=ppt/slides/_rels/slide161.xml.rels><?xml version="1.0" encoding="UTF-8" standalone="yes"?>
<Relationships xmlns="http://schemas.openxmlformats.org/package/2006/relationships"><Relationship Id="rId3" Type="http://schemas.openxmlformats.org/officeDocument/2006/relationships/image" Target="../media/image192.tiff"/><Relationship Id="rId2" Type="http://schemas.openxmlformats.org/officeDocument/2006/relationships/image" Target="../media/image5.jpeg"/><Relationship Id="rId1" Type="http://schemas.openxmlformats.org/officeDocument/2006/relationships/slideLayout" Target="../slideLayouts/slideLayout4.xml"/><Relationship Id="rId4" Type="http://schemas.openxmlformats.org/officeDocument/2006/relationships/image" Target="../media/image193.wmf"/></Relationships>
</file>

<file path=ppt/slides/_rels/slide162.xml.rels><?xml version="1.0" encoding="UTF-8" standalone="yes"?>
<Relationships xmlns="http://schemas.openxmlformats.org/package/2006/relationships"><Relationship Id="rId2" Type="http://schemas.openxmlformats.org/officeDocument/2006/relationships/image" Target="../media/image196.tiff"/><Relationship Id="rId1" Type="http://schemas.openxmlformats.org/officeDocument/2006/relationships/slideLayout" Target="../slideLayouts/slideLayout4.xml"/></Relationships>
</file>

<file path=ppt/slides/_rels/slide163.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Layout" Target="../slideLayouts/slideLayout4.xml"/></Relationships>
</file>

<file path=ppt/slides/_rels/slide164.xml.rels><?xml version="1.0" encoding="UTF-8" standalone="yes"?>
<Relationships xmlns="http://schemas.openxmlformats.org/package/2006/relationships"><Relationship Id="rId2" Type="http://schemas.openxmlformats.org/officeDocument/2006/relationships/image" Target="../media/image197.wmf"/><Relationship Id="rId1" Type="http://schemas.openxmlformats.org/officeDocument/2006/relationships/slideLayout" Target="../slideLayouts/slideLayout4.xml"/></Relationships>
</file>

<file path=ppt/slides/_rels/slide165.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Layout" Target="../slideLayouts/slideLayout4.xml"/></Relationships>
</file>

<file path=ppt/slides/_rels/slide166.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67.xml.rels><?xml version="1.0" encoding="UTF-8" standalone="yes"?>
<Relationships xmlns="http://schemas.openxmlformats.org/package/2006/relationships"><Relationship Id="rId3" Type="http://schemas.openxmlformats.org/officeDocument/2006/relationships/image" Target="../media/image198.tiff"/><Relationship Id="rId2" Type="http://schemas.openxmlformats.org/officeDocument/2006/relationships/image" Target="../media/image5.jpeg"/><Relationship Id="rId1" Type="http://schemas.openxmlformats.org/officeDocument/2006/relationships/slideLayout" Target="../slideLayouts/slideLayout4.xml"/></Relationships>
</file>

<file path=ppt/slides/_rels/slide168.xml.rels><?xml version="1.0" encoding="UTF-8" standalone="yes"?>
<Relationships xmlns="http://schemas.openxmlformats.org/package/2006/relationships"><Relationship Id="rId3" Type="http://schemas.openxmlformats.org/officeDocument/2006/relationships/image" Target="../media/image200.wmf"/><Relationship Id="rId2" Type="http://schemas.openxmlformats.org/officeDocument/2006/relationships/image" Target="../media/image199.tiff"/><Relationship Id="rId1" Type="http://schemas.openxmlformats.org/officeDocument/2006/relationships/slideLayout" Target="../slideLayouts/slideLayout4.xml"/></Relationships>
</file>

<file path=ppt/slides/_rels/slide169.xml.rels><?xml version="1.0" encoding="UTF-8" standalone="yes"?>
<Relationships xmlns="http://schemas.openxmlformats.org/package/2006/relationships"><Relationship Id="rId3" Type="http://schemas.openxmlformats.org/officeDocument/2006/relationships/image" Target="../media/image198.tiff"/><Relationship Id="rId2" Type="http://schemas.openxmlformats.org/officeDocument/2006/relationships/image" Target="../media/image5.jpeg"/><Relationship Id="rId1" Type="http://schemas.openxmlformats.org/officeDocument/2006/relationships/slideLayout" Target="../slideLayouts/slideLayout4.xml"/></Relationships>
</file>

<file path=ppt/slides/_rels/slide17.xml.rels><?xml version="1.0" encoding="UTF-8" standalone="yes"?>
<Relationships xmlns="http://schemas.openxmlformats.org/package/2006/relationships"><Relationship Id="rId3" Type="http://schemas.openxmlformats.org/officeDocument/2006/relationships/image" Target="../media/image16.wmf"/><Relationship Id="rId2" Type="http://schemas.openxmlformats.org/officeDocument/2006/relationships/image" Target="../media/image15.wmf"/><Relationship Id="rId1" Type="http://schemas.openxmlformats.org/officeDocument/2006/relationships/slideLayout" Target="../slideLayouts/slideLayout4.xml"/></Relationships>
</file>

<file path=ppt/slides/_rels/slide170.xml.rels><?xml version="1.0" encoding="UTF-8" standalone="yes"?>
<Relationships xmlns="http://schemas.openxmlformats.org/package/2006/relationships"><Relationship Id="rId2" Type="http://schemas.openxmlformats.org/officeDocument/2006/relationships/image" Target="../media/image201.tiff"/><Relationship Id="rId1" Type="http://schemas.openxmlformats.org/officeDocument/2006/relationships/slideLayout" Target="../slideLayouts/slideLayout4.xml"/></Relationships>
</file>

<file path=ppt/slides/_rels/slide171.xml.rels><?xml version="1.0" encoding="UTF-8" standalone="yes"?>
<Relationships xmlns="http://schemas.openxmlformats.org/package/2006/relationships"><Relationship Id="rId3" Type="http://schemas.openxmlformats.org/officeDocument/2006/relationships/image" Target="../media/image198.tiff"/><Relationship Id="rId2" Type="http://schemas.openxmlformats.org/officeDocument/2006/relationships/image" Target="../media/image5.jpeg"/><Relationship Id="rId1" Type="http://schemas.openxmlformats.org/officeDocument/2006/relationships/slideLayout" Target="../slideLayouts/slideLayout4.xml"/></Relationships>
</file>

<file path=ppt/slides/_rels/slide172.xml.rels><?xml version="1.0" encoding="UTF-8" standalone="yes"?>
<Relationships xmlns="http://schemas.openxmlformats.org/package/2006/relationships"><Relationship Id="rId3" Type="http://schemas.openxmlformats.org/officeDocument/2006/relationships/image" Target="../media/image203.wmf"/><Relationship Id="rId2" Type="http://schemas.openxmlformats.org/officeDocument/2006/relationships/image" Target="../media/image202.tiff"/><Relationship Id="rId1" Type="http://schemas.openxmlformats.org/officeDocument/2006/relationships/slideLayout" Target="../slideLayouts/slideLayout4.xml"/></Relationships>
</file>

<file path=ppt/slides/_rels/slide173.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Layout" Target="../slideLayouts/slideLayout4.xml"/></Relationships>
</file>

<file path=ppt/slides/_rels/slide174.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75.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204.wmf"/><Relationship Id="rId1" Type="http://schemas.openxmlformats.org/officeDocument/2006/relationships/slideLayout" Target="../slideLayouts/slideLayout4.xml"/></Relationships>
</file>

<file path=ppt/slides/_rels/slide176.xml.rels><?xml version="1.0" encoding="UTF-8" standalone="yes"?>
<Relationships xmlns="http://schemas.openxmlformats.org/package/2006/relationships"><Relationship Id="rId3" Type="http://schemas.openxmlformats.org/officeDocument/2006/relationships/image" Target="../media/image206.tiff"/><Relationship Id="rId7" Type="http://schemas.openxmlformats.org/officeDocument/2006/relationships/image" Target="../media/image210.wmf"/><Relationship Id="rId2" Type="http://schemas.openxmlformats.org/officeDocument/2006/relationships/image" Target="../media/image205.wmf"/><Relationship Id="rId1" Type="http://schemas.openxmlformats.org/officeDocument/2006/relationships/slideLayout" Target="../slideLayouts/slideLayout4.xml"/><Relationship Id="rId6" Type="http://schemas.openxmlformats.org/officeDocument/2006/relationships/image" Target="../media/image209.tiff"/><Relationship Id="rId5" Type="http://schemas.openxmlformats.org/officeDocument/2006/relationships/image" Target="../media/image208.tiff"/><Relationship Id="rId4" Type="http://schemas.openxmlformats.org/officeDocument/2006/relationships/image" Target="../media/image207.tiff"/></Relationships>
</file>

<file path=ppt/slides/_rels/slide177.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Layout" Target="../slideLayouts/slideLayout4.xml"/></Relationships>
</file>

<file path=ppt/slides/_rels/slide178.xml.rels><?xml version="1.0" encoding="UTF-8" standalone="yes"?>
<Relationships xmlns="http://schemas.openxmlformats.org/package/2006/relationships"><Relationship Id="rId3" Type="http://schemas.openxmlformats.org/officeDocument/2006/relationships/image" Target="../media/image212.wmf"/><Relationship Id="rId2" Type="http://schemas.openxmlformats.org/officeDocument/2006/relationships/image" Target="../media/image211.wmf"/><Relationship Id="rId1" Type="http://schemas.openxmlformats.org/officeDocument/2006/relationships/slideLayout" Target="../slideLayouts/slideLayout4.xml"/></Relationships>
</file>

<file path=ppt/slides/_rels/slide179.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Layout" Target="../slideLayouts/slideLayout4.xml"/></Relationships>
</file>

<file path=ppt/slides/_rels/slide18.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5.jpeg"/><Relationship Id="rId1" Type="http://schemas.openxmlformats.org/officeDocument/2006/relationships/slideLayout" Target="../slideLayouts/slideLayout4.xml"/></Relationships>
</file>

<file path=ppt/slides/_rels/slide180.xml.rels><?xml version="1.0" encoding="UTF-8" standalone="yes"?>
<Relationships xmlns="http://schemas.openxmlformats.org/package/2006/relationships"><Relationship Id="rId2" Type="http://schemas.openxmlformats.org/officeDocument/2006/relationships/image" Target="../media/image213.tiff"/><Relationship Id="rId1" Type="http://schemas.openxmlformats.org/officeDocument/2006/relationships/slideLayout" Target="../slideLayouts/slideLayout4.xml"/></Relationships>
</file>

<file path=ppt/slides/_rels/slide181.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214.tiff"/><Relationship Id="rId1" Type="http://schemas.openxmlformats.org/officeDocument/2006/relationships/slideLayout" Target="../slideLayouts/slideLayout4.xml"/></Relationships>
</file>

<file path=ppt/slides/_rels/slide182.xml.rels><?xml version="1.0" encoding="UTF-8" standalone="yes"?>
<Relationships xmlns="http://schemas.openxmlformats.org/package/2006/relationships"><Relationship Id="rId3" Type="http://schemas.openxmlformats.org/officeDocument/2006/relationships/image" Target="../media/image216.wmf"/><Relationship Id="rId2" Type="http://schemas.openxmlformats.org/officeDocument/2006/relationships/image" Target="../media/image215.wmf"/><Relationship Id="rId1" Type="http://schemas.openxmlformats.org/officeDocument/2006/relationships/slideLayout" Target="../slideLayouts/slideLayout4.xml"/></Relationships>
</file>

<file path=ppt/slides/_rels/slide183.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214.tiff"/><Relationship Id="rId1" Type="http://schemas.openxmlformats.org/officeDocument/2006/relationships/slideLayout" Target="../slideLayouts/slideLayout4.xml"/></Relationships>
</file>

<file path=ppt/slides/_rels/slide184.xml.rels><?xml version="1.0" encoding="UTF-8" standalone="yes"?>
<Relationships xmlns="http://schemas.openxmlformats.org/package/2006/relationships"><Relationship Id="rId3" Type="http://schemas.openxmlformats.org/officeDocument/2006/relationships/image" Target="../media/image218.wmf"/><Relationship Id="rId2" Type="http://schemas.openxmlformats.org/officeDocument/2006/relationships/image" Target="../media/image217.wmf"/><Relationship Id="rId1" Type="http://schemas.openxmlformats.org/officeDocument/2006/relationships/slideLayout" Target="../slideLayouts/slideLayout4.xml"/></Relationships>
</file>

<file path=ppt/slides/_rels/slide185.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5.jpeg"/><Relationship Id="rId1" Type="http://schemas.openxmlformats.org/officeDocument/2006/relationships/slideLayout" Target="../slideLayouts/slideLayout4.xml"/></Relationships>
</file>

<file path=ppt/slides/_rels/slide186.xml.rels><?xml version="1.0" encoding="UTF-8" standalone="yes"?>
<Relationships xmlns="http://schemas.openxmlformats.org/package/2006/relationships"><Relationship Id="rId3" Type="http://schemas.openxmlformats.org/officeDocument/2006/relationships/image" Target="../media/image220.wmf"/><Relationship Id="rId2" Type="http://schemas.openxmlformats.org/officeDocument/2006/relationships/image" Target="../media/image219.tiff"/><Relationship Id="rId1" Type="http://schemas.openxmlformats.org/officeDocument/2006/relationships/slideLayout" Target="../slideLayouts/slideLayout4.xml"/></Relationships>
</file>

<file path=ppt/slides/_rels/slide187.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Layout" Target="../slideLayouts/slideLayout4.xml"/></Relationships>
</file>

<file path=ppt/slides/_rels/slide188.xml.rels><?xml version="1.0" encoding="UTF-8" standalone="yes"?>
<Relationships xmlns="http://schemas.openxmlformats.org/package/2006/relationships"><Relationship Id="rId3" Type="http://schemas.openxmlformats.org/officeDocument/2006/relationships/image" Target="../media/image222.wmf"/><Relationship Id="rId2" Type="http://schemas.openxmlformats.org/officeDocument/2006/relationships/image" Target="../media/image221.wmf"/><Relationship Id="rId1" Type="http://schemas.openxmlformats.org/officeDocument/2006/relationships/slideLayout" Target="../slideLayouts/slideLayout4.xml"/></Relationships>
</file>

<file path=ppt/slides/_rels/slide189.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5.jpeg"/><Relationship Id="rId1" Type="http://schemas.openxmlformats.org/officeDocument/2006/relationships/slideLayout" Target="../slideLayouts/slideLayout4.xml"/></Relationships>
</file>

<file path=ppt/slides/_rels/slide19.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image" Target="../media/image17.wmf"/><Relationship Id="rId1" Type="http://schemas.openxmlformats.org/officeDocument/2006/relationships/slideLayout" Target="../slideLayouts/slideLayout4.xml"/></Relationships>
</file>

<file path=ppt/slides/_rels/slide190.xml.rels><?xml version="1.0" encoding="UTF-8" standalone="yes"?>
<Relationships xmlns="http://schemas.openxmlformats.org/package/2006/relationships"><Relationship Id="rId3" Type="http://schemas.openxmlformats.org/officeDocument/2006/relationships/image" Target="../media/image224.wmf"/><Relationship Id="rId2" Type="http://schemas.openxmlformats.org/officeDocument/2006/relationships/image" Target="../media/image223.wmf"/><Relationship Id="rId1" Type="http://schemas.openxmlformats.org/officeDocument/2006/relationships/slideLayout" Target="../slideLayouts/slideLayout4.xml"/></Relationships>
</file>

<file path=ppt/slides/_rels/slide191.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Layout" Target="../slideLayouts/slideLayout4.xml"/></Relationships>
</file>

<file path=ppt/slides/_rels/slide192.xml.rels><?xml version="1.0" encoding="UTF-8" standalone="yes"?>
<Relationships xmlns="http://schemas.openxmlformats.org/package/2006/relationships"><Relationship Id="rId2" Type="http://schemas.openxmlformats.org/officeDocument/2006/relationships/image" Target="../media/image225.png"/><Relationship Id="rId1" Type="http://schemas.openxmlformats.org/officeDocument/2006/relationships/slideLayout" Target="../slideLayouts/slideLayout4.xml"/></Relationships>
</file>

<file path=ppt/slides/_rels/slide193.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Layout" Target="../slideLayouts/slideLayout4.xml"/></Relationships>
</file>

<file path=ppt/slides/_rels/slide194.xml.rels><?xml version="1.0" encoding="UTF-8" standalone="yes"?>
<Relationships xmlns="http://schemas.openxmlformats.org/package/2006/relationships"><Relationship Id="rId3" Type="http://schemas.openxmlformats.org/officeDocument/2006/relationships/image" Target="../media/image227.wmf"/><Relationship Id="rId2" Type="http://schemas.openxmlformats.org/officeDocument/2006/relationships/image" Target="../media/image226.wmf"/><Relationship Id="rId1" Type="http://schemas.openxmlformats.org/officeDocument/2006/relationships/slideLayout" Target="../slideLayouts/slideLayout4.xml"/></Relationships>
</file>

<file path=ppt/slides/_rels/slide195.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228.tiff"/><Relationship Id="rId1" Type="http://schemas.openxmlformats.org/officeDocument/2006/relationships/slideLayout" Target="../slideLayouts/slideLayout4.xml"/></Relationships>
</file>

<file path=ppt/slides/_rels/slide196.xml.rels><?xml version="1.0" encoding="UTF-8" standalone="yes"?>
<Relationships xmlns="http://schemas.openxmlformats.org/package/2006/relationships"><Relationship Id="rId2" Type="http://schemas.openxmlformats.org/officeDocument/2006/relationships/image" Target="../media/image229.tiff"/><Relationship Id="rId1" Type="http://schemas.openxmlformats.org/officeDocument/2006/relationships/slideLayout" Target="../slideLayouts/slideLayout4.xml"/></Relationships>
</file>

<file path=ppt/slides/_rels/slide197.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Layout" Target="../slideLayouts/slideLayout4.xml"/></Relationships>
</file>

<file path=ppt/slides/_rels/slide198.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99.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Layout" Target="../slideLayouts/slideLayout4.xml"/></Relationships>
</file>

<file path=ppt/slides/_rels/slide2.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slide" Target="slide3.xml"/><Relationship Id="rId1" Type="http://schemas.openxmlformats.org/officeDocument/2006/relationships/slideLayout" Target="../slideLayouts/slideLayout1.xml"/><Relationship Id="rId4" Type="http://schemas.microsoft.com/office/2007/relationships/hdphoto" Target="NULL"/></Relationships>
</file>

<file path=ppt/slides/_rels/slide20.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5.jpeg"/><Relationship Id="rId1" Type="http://schemas.openxmlformats.org/officeDocument/2006/relationships/slideLayout" Target="../slideLayouts/slideLayout4.xml"/></Relationships>
</file>

<file path=ppt/slides/_rels/slide200.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201.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Layout" Target="../slideLayouts/slideLayout4.xml"/></Relationships>
</file>

<file path=ppt/slides/_rels/slide202.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203.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Layout" Target="../slideLayouts/slideLayout4.xml"/></Relationships>
</file>

<file path=ppt/slides/_rels/slide204.xml.rels><?xml version="1.0" encoding="UTF-8" standalone="yes"?>
<Relationships xmlns="http://schemas.openxmlformats.org/package/2006/relationships"><Relationship Id="rId3" Type="http://schemas.openxmlformats.org/officeDocument/2006/relationships/image" Target="../media/image231.wmf"/><Relationship Id="rId2" Type="http://schemas.openxmlformats.org/officeDocument/2006/relationships/image" Target="../media/image230.wmf"/><Relationship Id="rId1" Type="http://schemas.openxmlformats.org/officeDocument/2006/relationships/slideLayout" Target="../slideLayouts/slideLayout4.xml"/></Relationships>
</file>

<file path=ppt/slides/_rels/slide205.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Layout" Target="../slideLayouts/slideLayout4.xml"/></Relationships>
</file>

<file path=ppt/slides/_rels/slide206.xml.rels><?xml version="1.0" encoding="UTF-8" standalone="yes"?>
<Relationships xmlns="http://schemas.openxmlformats.org/package/2006/relationships"><Relationship Id="rId2" Type="http://schemas.openxmlformats.org/officeDocument/2006/relationships/image" Target="../media/image232.wmf"/><Relationship Id="rId1" Type="http://schemas.openxmlformats.org/officeDocument/2006/relationships/slideLayout" Target="../slideLayouts/slideLayout4.xml"/></Relationships>
</file>

<file path=ppt/slides/_rels/slide207.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Layout" Target="../slideLayouts/slideLayout4.xml"/></Relationships>
</file>

<file path=ppt/slides/_rels/slide208.xml.rels><?xml version="1.0" encoding="UTF-8" standalone="yes"?>
<Relationships xmlns="http://schemas.openxmlformats.org/package/2006/relationships"><Relationship Id="rId3" Type="http://schemas.openxmlformats.org/officeDocument/2006/relationships/image" Target="../media/image234.wmf"/><Relationship Id="rId2" Type="http://schemas.openxmlformats.org/officeDocument/2006/relationships/image" Target="../media/image233.wmf"/><Relationship Id="rId1" Type="http://schemas.openxmlformats.org/officeDocument/2006/relationships/slideLayout" Target="../slideLayouts/slideLayout4.xml"/></Relationships>
</file>

<file path=ppt/slides/_rels/slide209.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slide" Target="slide210.xml"/><Relationship Id="rId1" Type="http://schemas.openxmlformats.org/officeDocument/2006/relationships/slideLayout" Target="../slideLayouts/slideLayout1.xml"/><Relationship Id="rId4" Type="http://schemas.microsoft.com/office/2007/relationships/hdphoto" Target="NULL"/></Relationships>
</file>

<file path=ppt/slides/_rels/slide21.xml.rels><?xml version="1.0" encoding="UTF-8" standalone="yes"?>
<Relationships xmlns="http://schemas.openxmlformats.org/package/2006/relationships"><Relationship Id="rId2" Type="http://schemas.openxmlformats.org/officeDocument/2006/relationships/image" Target="../media/image19.wmf"/><Relationship Id="rId1" Type="http://schemas.openxmlformats.org/officeDocument/2006/relationships/slideLayout" Target="../slideLayouts/slideLayout4.xml"/></Relationships>
</file>

<file path=ppt/slides/_rels/slide210.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5.jpeg"/><Relationship Id="rId1" Type="http://schemas.openxmlformats.org/officeDocument/2006/relationships/slideLayout" Target="../slideLayouts/slideLayout4.xml"/><Relationship Id="rId4" Type="http://schemas.openxmlformats.org/officeDocument/2006/relationships/image" Target="../media/image235.wmf"/></Relationships>
</file>

<file path=ppt/slides/_rels/slide211.xml.rels><?xml version="1.0" encoding="UTF-8" standalone="yes"?>
<Relationships xmlns="http://schemas.openxmlformats.org/package/2006/relationships"><Relationship Id="rId3" Type="http://schemas.openxmlformats.org/officeDocument/2006/relationships/image" Target="../media/image236.wmf"/><Relationship Id="rId2" Type="http://schemas.openxmlformats.org/officeDocument/2006/relationships/image" Target="../media/image235.wmf"/><Relationship Id="rId1" Type="http://schemas.openxmlformats.org/officeDocument/2006/relationships/slideLayout" Target="../slideLayouts/slideLayout4.xml"/></Relationships>
</file>

<file path=ppt/slides/_rels/slide212.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5.jpeg"/><Relationship Id="rId1" Type="http://schemas.openxmlformats.org/officeDocument/2006/relationships/slideLayout" Target="../slideLayouts/slideLayout4.xml"/><Relationship Id="rId4" Type="http://schemas.openxmlformats.org/officeDocument/2006/relationships/image" Target="../media/image237.wmf"/></Relationships>
</file>

<file path=ppt/slides/_rels/slide213.xml.rels><?xml version="1.0" encoding="UTF-8" standalone="yes"?>
<Relationships xmlns="http://schemas.openxmlformats.org/package/2006/relationships"><Relationship Id="rId2" Type="http://schemas.openxmlformats.org/officeDocument/2006/relationships/image" Target="../media/image238.tiff"/><Relationship Id="rId1" Type="http://schemas.openxmlformats.org/officeDocument/2006/relationships/slideLayout" Target="../slideLayouts/slideLayout4.xml"/></Relationships>
</file>

<file path=ppt/slides/_rels/slide214.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5.jpeg"/><Relationship Id="rId1" Type="http://schemas.openxmlformats.org/officeDocument/2006/relationships/slideLayout" Target="../slideLayouts/slideLayout4.xml"/></Relationships>
</file>

<file path=ppt/slides/_rels/slide215.xml.rels><?xml version="1.0" encoding="UTF-8" standalone="yes"?>
<Relationships xmlns="http://schemas.openxmlformats.org/package/2006/relationships"><Relationship Id="rId2" Type="http://schemas.openxmlformats.org/officeDocument/2006/relationships/image" Target="../media/image239.wmf"/><Relationship Id="rId1" Type="http://schemas.openxmlformats.org/officeDocument/2006/relationships/slideLayout" Target="../slideLayouts/slideLayout4.xml"/></Relationships>
</file>

<file path=ppt/slides/_rels/slide216.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5.jpeg"/><Relationship Id="rId1" Type="http://schemas.openxmlformats.org/officeDocument/2006/relationships/slideLayout" Target="../slideLayouts/slideLayout4.xml"/></Relationships>
</file>

<file path=ppt/slides/_rels/slide217.xml.rels><?xml version="1.0" encoding="UTF-8" standalone="yes"?>
<Relationships xmlns="http://schemas.openxmlformats.org/package/2006/relationships"><Relationship Id="rId2" Type="http://schemas.openxmlformats.org/officeDocument/2006/relationships/image" Target="../media/image240.wmf"/><Relationship Id="rId1" Type="http://schemas.openxmlformats.org/officeDocument/2006/relationships/slideLayout" Target="../slideLayouts/slideLayout4.xml"/></Relationships>
</file>

<file path=ppt/slides/_rels/slide218.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5.jpeg"/><Relationship Id="rId1" Type="http://schemas.openxmlformats.org/officeDocument/2006/relationships/slideLayout" Target="../slideLayouts/slideLayout4.xml"/></Relationships>
</file>

<file path=ppt/slides/_rels/slide219.xml.rels><?xml version="1.0" encoding="UTF-8" standalone="yes"?>
<Relationships xmlns="http://schemas.openxmlformats.org/package/2006/relationships"><Relationship Id="rId2" Type="http://schemas.openxmlformats.org/officeDocument/2006/relationships/image" Target="../media/image241.wmf"/><Relationship Id="rId1" Type="http://schemas.openxmlformats.org/officeDocument/2006/relationships/slideLayout" Target="../slideLayouts/slideLayout4.xml"/></Relationships>
</file>

<file path=ppt/slides/_rels/slide22.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5.jpeg"/><Relationship Id="rId1" Type="http://schemas.openxmlformats.org/officeDocument/2006/relationships/slideLayout" Target="../slideLayouts/slideLayout4.xml"/></Relationships>
</file>

<file path=ppt/slides/_rels/slide220.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5.jpeg"/><Relationship Id="rId1" Type="http://schemas.openxmlformats.org/officeDocument/2006/relationships/slideLayout" Target="../slideLayouts/slideLayout4.xml"/></Relationships>
</file>

<file path=ppt/slides/_rels/slide221.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222.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5.jpeg"/><Relationship Id="rId1" Type="http://schemas.openxmlformats.org/officeDocument/2006/relationships/slideLayout" Target="../slideLayouts/slideLayout4.xml"/></Relationships>
</file>

<file path=ppt/slides/_rels/slide223.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224.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5.jpeg"/><Relationship Id="rId1" Type="http://schemas.openxmlformats.org/officeDocument/2006/relationships/slideLayout" Target="../slideLayouts/slideLayout4.xml"/></Relationships>
</file>

<file path=ppt/slides/_rels/slide225.xml.rels><?xml version="1.0" encoding="UTF-8" standalone="yes"?>
<Relationships xmlns="http://schemas.openxmlformats.org/package/2006/relationships"><Relationship Id="rId2" Type="http://schemas.openxmlformats.org/officeDocument/2006/relationships/image" Target="../media/image242.wmf"/><Relationship Id="rId1" Type="http://schemas.openxmlformats.org/officeDocument/2006/relationships/slideLayout" Target="../slideLayouts/slideLayout4.xml"/></Relationships>
</file>

<file path=ppt/slides/_rels/slide226.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5.jpeg"/><Relationship Id="rId1" Type="http://schemas.openxmlformats.org/officeDocument/2006/relationships/slideLayout" Target="../slideLayouts/slideLayout4.xml"/></Relationships>
</file>

<file path=ppt/slides/_rels/slide227.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228.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5.jpeg"/><Relationship Id="rId1" Type="http://schemas.openxmlformats.org/officeDocument/2006/relationships/slideLayout" Target="../slideLayouts/slideLayout4.xml"/></Relationships>
</file>

<file path=ppt/slides/_rels/slide229.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230.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5.jpeg"/><Relationship Id="rId1" Type="http://schemas.openxmlformats.org/officeDocument/2006/relationships/slideLayout" Target="../slideLayouts/slideLayout4.xml"/></Relationships>
</file>

<file path=ppt/slides/_rels/slide231.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232.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5.jpeg"/><Relationship Id="rId1" Type="http://schemas.openxmlformats.org/officeDocument/2006/relationships/slideLayout" Target="../slideLayouts/slideLayout4.xml"/></Relationships>
</file>

<file path=ppt/slides/_rels/slide233.xml.rels><?xml version="1.0" encoding="UTF-8" standalone="yes"?>
<Relationships xmlns="http://schemas.openxmlformats.org/package/2006/relationships"><Relationship Id="rId2" Type="http://schemas.openxmlformats.org/officeDocument/2006/relationships/image" Target="../media/image243.wmf"/><Relationship Id="rId1" Type="http://schemas.openxmlformats.org/officeDocument/2006/relationships/slideLayout" Target="../slideLayouts/slideLayout4.xml"/></Relationships>
</file>

<file path=ppt/slides/_rels/slide234.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5.jpeg"/><Relationship Id="rId1" Type="http://schemas.openxmlformats.org/officeDocument/2006/relationships/slideLayout" Target="../slideLayouts/slideLayout4.xml"/><Relationship Id="rId4" Type="http://schemas.openxmlformats.org/officeDocument/2006/relationships/image" Target="../media/image244.wmf"/></Relationships>
</file>

<file path=ppt/slides/_rels/slide235.xml.rels><?xml version="1.0" encoding="UTF-8" standalone="yes"?>
<Relationships xmlns="http://schemas.openxmlformats.org/package/2006/relationships"><Relationship Id="rId2" Type="http://schemas.openxmlformats.org/officeDocument/2006/relationships/image" Target="../media/image245.wmf"/><Relationship Id="rId1" Type="http://schemas.openxmlformats.org/officeDocument/2006/relationships/slideLayout" Target="../slideLayouts/slideLayout4.xml"/></Relationships>
</file>

<file path=ppt/slides/_rels/slide236.xml.rels><?xml version="1.0" encoding="UTF-8" standalone="yes"?>
<Relationships xmlns="http://schemas.openxmlformats.org/package/2006/relationships"><Relationship Id="rId3" Type="http://schemas.microsoft.com/office/2007/relationships/hdphoto" Target="../media/hdphoto1.wdp"/><Relationship Id="rId7" Type="http://schemas.openxmlformats.org/officeDocument/2006/relationships/image" Target="../media/image249.wmf"/><Relationship Id="rId2" Type="http://schemas.openxmlformats.org/officeDocument/2006/relationships/image" Target="../media/image5.jpeg"/><Relationship Id="rId1" Type="http://schemas.openxmlformats.org/officeDocument/2006/relationships/slideLayout" Target="../slideLayouts/slideLayout4.xml"/><Relationship Id="rId6" Type="http://schemas.openxmlformats.org/officeDocument/2006/relationships/image" Target="../media/image248.wmf"/><Relationship Id="rId5" Type="http://schemas.openxmlformats.org/officeDocument/2006/relationships/image" Target="../media/image247.wmf"/><Relationship Id="rId4" Type="http://schemas.openxmlformats.org/officeDocument/2006/relationships/image" Target="../media/image246.wmf"/></Relationships>
</file>

<file path=ppt/slides/_rels/slide237.xml.rels><?xml version="1.0" encoding="UTF-8" standalone="yes"?>
<Relationships xmlns="http://schemas.openxmlformats.org/package/2006/relationships"><Relationship Id="rId2" Type="http://schemas.openxmlformats.org/officeDocument/2006/relationships/image" Target="../media/image250.wmf"/><Relationship Id="rId1" Type="http://schemas.openxmlformats.org/officeDocument/2006/relationships/slideLayout" Target="../slideLayouts/slideLayout4.xml"/></Relationships>
</file>

<file path=ppt/slides/_rels/slide238.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5.jpeg"/><Relationship Id="rId1" Type="http://schemas.openxmlformats.org/officeDocument/2006/relationships/slideLayout" Target="../slideLayouts/slideLayout4.xml"/></Relationships>
</file>

<file path=ppt/slides/_rels/slide239.xml.rels><?xml version="1.0" encoding="UTF-8" standalone="yes"?>
<Relationships xmlns="http://schemas.openxmlformats.org/package/2006/relationships"><Relationship Id="rId2" Type="http://schemas.openxmlformats.org/officeDocument/2006/relationships/image" Target="../media/image251.wmf"/><Relationship Id="rId1" Type="http://schemas.openxmlformats.org/officeDocument/2006/relationships/slideLayout" Target="../slideLayouts/slideLayout4.xml"/></Relationships>
</file>

<file path=ppt/slides/_rels/slide24.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5.jpeg"/><Relationship Id="rId1" Type="http://schemas.openxmlformats.org/officeDocument/2006/relationships/slideLayout" Target="../slideLayouts/slideLayout4.xml"/></Relationships>
</file>

<file path=ppt/slides/_rels/slide240.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5.jpeg"/><Relationship Id="rId1" Type="http://schemas.openxmlformats.org/officeDocument/2006/relationships/slideLayout" Target="../slideLayouts/slideLayout4.xml"/></Relationships>
</file>

<file path=ppt/slides/_rels/slide241.xml.rels><?xml version="1.0" encoding="UTF-8" standalone="yes"?>
<Relationships xmlns="http://schemas.openxmlformats.org/package/2006/relationships"><Relationship Id="rId2" Type="http://schemas.openxmlformats.org/officeDocument/2006/relationships/image" Target="../media/image252.wmf"/><Relationship Id="rId1" Type="http://schemas.openxmlformats.org/officeDocument/2006/relationships/slideLayout" Target="../slideLayouts/slideLayout4.xml"/></Relationships>
</file>

<file path=ppt/slides/_rels/slide242.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5.jpeg"/><Relationship Id="rId1" Type="http://schemas.openxmlformats.org/officeDocument/2006/relationships/slideLayout" Target="../slideLayouts/slideLayout4.xml"/><Relationship Id="rId4" Type="http://schemas.openxmlformats.org/officeDocument/2006/relationships/image" Target="../media/image253.wmf"/></Relationships>
</file>

<file path=ppt/slides/_rels/slide243.xml.rels><?xml version="1.0" encoding="UTF-8" standalone="yes"?>
<Relationships xmlns="http://schemas.openxmlformats.org/package/2006/relationships"><Relationship Id="rId2" Type="http://schemas.openxmlformats.org/officeDocument/2006/relationships/image" Target="../media/image254.wmf"/><Relationship Id="rId1" Type="http://schemas.openxmlformats.org/officeDocument/2006/relationships/slideLayout" Target="../slideLayouts/slideLayout4.xml"/></Relationships>
</file>

<file path=ppt/slides/_rels/slide244.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5.jpeg"/><Relationship Id="rId1" Type="http://schemas.openxmlformats.org/officeDocument/2006/relationships/slideLayout" Target="../slideLayouts/slideLayout4.xml"/></Relationships>
</file>

<file path=ppt/slides/_rels/slide245.xml.rels><?xml version="1.0" encoding="UTF-8" standalone="yes"?>
<Relationships xmlns="http://schemas.openxmlformats.org/package/2006/relationships"><Relationship Id="rId2" Type="http://schemas.openxmlformats.org/officeDocument/2006/relationships/image" Target="../media/image255.wmf"/><Relationship Id="rId1" Type="http://schemas.openxmlformats.org/officeDocument/2006/relationships/slideLayout" Target="../slideLayouts/slideLayout4.xml"/></Relationships>
</file>

<file path=ppt/slides/_rels/slide246.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5.jpeg"/><Relationship Id="rId1" Type="http://schemas.openxmlformats.org/officeDocument/2006/relationships/slideLayout" Target="../slideLayouts/slideLayout4.xml"/></Relationships>
</file>

<file path=ppt/slides/_rels/slide247.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248.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5.jpeg"/><Relationship Id="rId1" Type="http://schemas.openxmlformats.org/officeDocument/2006/relationships/slideLayout" Target="../slideLayouts/slideLayout4.xml"/><Relationship Id="rId4" Type="http://schemas.openxmlformats.org/officeDocument/2006/relationships/image" Target="../media/image256.tiff"/></Relationships>
</file>

<file path=ppt/slides/_rels/slide249.xml.rels><?xml version="1.0" encoding="UTF-8" standalone="yes"?>
<Relationships xmlns="http://schemas.openxmlformats.org/package/2006/relationships"><Relationship Id="rId3" Type="http://schemas.openxmlformats.org/officeDocument/2006/relationships/image" Target="../media/image258.tiff"/><Relationship Id="rId2" Type="http://schemas.openxmlformats.org/officeDocument/2006/relationships/image" Target="../media/image257.tiff"/><Relationship Id="rId1" Type="http://schemas.openxmlformats.org/officeDocument/2006/relationships/slideLayout" Target="../slideLayouts/slideLayout4.xml"/><Relationship Id="rId4" Type="http://schemas.openxmlformats.org/officeDocument/2006/relationships/image" Target="../media/image259.tiff"/></Relationships>
</file>

<file path=ppt/slides/_rels/slide25.xml.rels><?xml version="1.0" encoding="UTF-8" standalone="yes"?>
<Relationships xmlns="http://schemas.openxmlformats.org/package/2006/relationships"><Relationship Id="rId2" Type="http://schemas.openxmlformats.org/officeDocument/2006/relationships/image" Target="../media/image20.wmf"/><Relationship Id="rId1" Type="http://schemas.openxmlformats.org/officeDocument/2006/relationships/slideLayout" Target="../slideLayouts/slideLayout4.xml"/></Relationships>
</file>

<file path=ppt/slides/_rels/slide250.xml.rels><?xml version="1.0" encoding="UTF-8" standalone="yes"?>
<Relationships xmlns="http://schemas.openxmlformats.org/package/2006/relationships"><Relationship Id="rId8" Type="http://schemas.openxmlformats.org/officeDocument/2006/relationships/image" Target="../media/image264.wmf"/><Relationship Id="rId3" Type="http://schemas.microsoft.com/office/2007/relationships/hdphoto" Target="../media/hdphoto1.wdp"/><Relationship Id="rId7" Type="http://schemas.openxmlformats.org/officeDocument/2006/relationships/image" Target="../media/image263.wmf"/><Relationship Id="rId2" Type="http://schemas.openxmlformats.org/officeDocument/2006/relationships/image" Target="../media/image5.jpeg"/><Relationship Id="rId1" Type="http://schemas.openxmlformats.org/officeDocument/2006/relationships/slideLayout" Target="../slideLayouts/slideLayout4.xml"/><Relationship Id="rId6" Type="http://schemas.openxmlformats.org/officeDocument/2006/relationships/image" Target="../media/image262.wmf"/><Relationship Id="rId5" Type="http://schemas.openxmlformats.org/officeDocument/2006/relationships/image" Target="../media/image261.wmf"/><Relationship Id="rId4" Type="http://schemas.openxmlformats.org/officeDocument/2006/relationships/image" Target="../media/image260.wmf"/></Relationships>
</file>

<file path=ppt/slides/_rels/slide251.xml.rels><?xml version="1.0" encoding="UTF-8" standalone="yes"?>
<Relationships xmlns="http://schemas.openxmlformats.org/package/2006/relationships"><Relationship Id="rId2" Type="http://schemas.openxmlformats.org/officeDocument/2006/relationships/image" Target="../media/image265.wmf"/><Relationship Id="rId1" Type="http://schemas.openxmlformats.org/officeDocument/2006/relationships/slideLayout" Target="../slideLayouts/slideLayout4.xml"/></Relationships>
</file>

<file path=ppt/slides/_rels/slide252.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5.jpeg"/><Relationship Id="rId1" Type="http://schemas.openxmlformats.org/officeDocument/2006/relationships/slideLayout" Target="../slideLayouts/slideLayout4.xml"/></Relationships>
</file>

<file path=ppt/slides/_rels/slide253.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254.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5.jpeg"/><Relationship Id="rId1" Type="http://schemas.openxmlformats.org/officeDocument/2006/relationships/slideLayout" Target="../slideLayouts/slideLayout4.xml"/><Relationship Id="rId4" Type="http://schemas.openxmlformats.org/officeDocument/2006/relationships/image" Target="../media/image266.wmf"/></Relationships>
</file>

<file path=ppt/slides/_rels/slide255.xml.rels><?xml version="1.0" encoding="UTF-8" standalone="yes"?>
<Relationships xmlns="http://schemas.openxmlformats.org/package/2006/relationships"><Relationship Id="rId2" Type="http://schemas.openxmlformats.org/officeDocument/2006/relationships/image" Target="../media/image267.wmf"/><Relationship Id="rId1" Type="http://schemas.openxmlformats.org/officeDocument/2006/relationships/slideLayout" Target="../slideLayouts/slideLayout4.xml"/></Relationships>
</file>

<file path=ppt/slides/_rels/slide256.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5.jpeg"/><Relationship Id="rId1" Type="http://schemas.openxmlformats.org/officeDocument/2006/relationships/slideLayout" Target="../slideLayouts/slideLayout4.xml"/></Relationships>
</file>

<file path=ppt/slides/_rels/slide257.xml.rels><?xml version="1.0" encoding="UTF-8" standalone="yes"?>
<Relationships xmlns="http://schemas.openxmlformats.org/package/2006/relationships"><Relationship Id="rId3" Type="http://schemas.openxmlformats.org/officeDocument/2006/relationships/image" Target="../media/image269.wmf"/><Relationship Id="rId2" Type="http://schemas.openxmlformats.org/officeDocument/2006/relationships/image" Target="../media/image268.tiff"/><Relationship Id="rId1" Type="http://schemas.openxmlformats.org/officeDocument/2006/relationships/slideLayout" Target="../slideLayouts/slideLayout4.xml"/></Relationships>
</file>

<file path=ppt/slides/_rels/slide258.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5.jpeg"/><Relationship Id="rId1" Type="http://schemas.openxmlformats.org/officeDocument/2006/relationships/slideLayout" Target="../slideLayouts/slideLayout4.xml"/></Relationships>
</file>

<file path=ppt/slides/_rels/slide259.xml.rels><?xml version="1.0" encoding="UTF-8" standalone="yes"?>
<Relationships xmlns="http://schemas.openxmlformats.org/package/2006/relationships"><Relationship Id="rId3" Type="http://schemas.openxmlformats.org/officeDocument/2006/relationships/image" Target="../media/image271.wmf"/><Relationship Id="rId2" Type="http://schemas.openxmlformats.org/officeDocument/2006/relationships/image" Target="../media/image270.wmf"/><Relationship Id="rId1" Type="http://schemas.openxmlformats.org/officeDocument/2006/relationships/slideLayout" Target="../slideLayouts/slideLayout4.xml"/></Relationships>
</file>

<file path=ppt/slides/_rels/slide26.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5.jpeg"/><Relationship Id="rId1" Type="http://schemas.openxmlformats.org/officeDocument/2006/relationships/slideLayout" Target="../slideLayouts/slideLayout4.xml"/></Relationships>
</file>

<file path=ppt/slides/_rels/slide260.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5.jpeg"/><Relationship Id="rId1" Type="http://schemas.openxmlformats.org/officeDocument/2006/relationships/slideLayout" Target="../slideLayouts/slideLayout4.xml"/></Relationships>
</file>

<file path=ppt/slides/_rels/slide261.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262.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5.jpeg"/><Relationship Id="rId1" Type="http://schemas.openxmlformats.org/officeDocument/2006/relationships/slideLayout" Target="../slideLayouts/slideLayout4.xml"/><Relationship Id="rId4" Type="http://schemas.openxmlformats.org/officeDocument/2006/relationships/image" Target="../media/image272.tiff"/></Relationships>
</file>

<file path=ppt/slides/_rels/slide263.xml.rels><?xml version="1.0" encoding="UTF-8" standalone="yes"?>
<Relationships xmlns="http://schemas.openxmlformats.org/package/2006/relationships"><Relationship Id="rId2" Type="http://schemas.openxmlformats.org/officeDocument/2006/relationships/image" Target="../media/image273.wmf"/><Relationship Id="rId1" Type="http://schemas.openxmlformats.org/officeDocument/2006/relationships/slideLayout" Target="../slideLayouts/slideLayout4.xml"/></Relationships>
</file>

<file path=ppt/slides/_rels/slide264.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5.jpeg"/><Relationship Id="rId1" Type="http://schemas.openxmlformats.org/officeDocument/2006/relationships/slideLayout" Target="../slideLayouts/slideLayout4.xml"/></Relationships>
</file>

<file path=ppt/slides/_rels/slide265.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266.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5.jpeg"/><Relationship Id="rId1" Type="http://schemas.openxmlformats.org/officeDocument/2006/relationships/slideLayout" Target="../slideLayouts/slideLayout4.xml"/><Relationship Id="rId6" Type="http://schemas.openxmlformats.org/officeDocument/2006/relationships/image" Target="../media/image276.wmf"/><Relationship Id="rId5" Type="http://schemas.openxmlformats.org/officeDocument/2006/relationships/image" Target="../media/image275.wmf"/><Relationship Id="rId4" Type="http://schemas.openxmlformats.org/officeDocument/2006/relationships/image" Target="../media/image274.wmf"/></Relationships>
</file>

<file path=ppt/slides/_rels/slide267.xml.rels><?xml version="1.0" encoding="UTF-8" standalone="yes"?>
<Relationships xmlns="http://schemas.openxmlformats.org/package/2006/relationships"><Relationship Id="rId2" Type="http://schemas.openxmlformats.org/officeDocument/2006/relationships/image" Target="../media/image277.wmf"/><Relationship Id="rId1" Type="http://schemas.openxmlformats.org/officeDocument/2006/relationships/slideLayout" Target="../slideLayouts/slideLayout4.xml"/></Relationships>
</file>

<file path=ppt/slides/_rels/slide268.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5.jpeg"/><Relationship Id="rId1" Type="http://schemas.openxmlformats.org/officeDocument/2006/relationships/slideLayout" Target="../slideLayouts/slideLayout4.xml"/></Relationships>
</file>

<file path=ppt/slides/_rels/slide269.xml.rels><?xml version="1.0" encoding="UTF-8" standalone="yes"?>
<Relationships xmlns="http://schemas.openxmlformats.org/package/2006/relationships"><Relationship Id="rId2" Type="http://schemas.openxmlformats.org/officeDocument/2006/relationships/image" Target="../media/image278.wmf"/><Relationship Id="rId1" Type="http://schemas.openxmlformats.org/officeDocument/2006/relationships/slideLayout" Target="../slideLayouts/slideLayout4.xml"/></Relationships>
</file>

<file path=ppt/slides/_rels/slide27.xml.rels><?xml version="1.0" encoding="UTF-8" standalone="yes"?>
<Relationships xmlns="http://schemas.openxmlformats.org/package/2006/relationships"><Relationship Id="rId3" Type="http://schemas.openxmlformats.org/officeDocument/2006/relationships/image" Target="../media/image22.wmf"/><Relationship Id="rId2" Type="http://schemas.openxmlformats.org/officeDocument/2006/relationships/image" Target="../media/image21.wmf"/><Relationship Id="rId1" Type="http://schemas.openxmlformats.org/officeDocument/2006/relationships/slideLayout" Target="../slideLayouts/slideLayout4.xml"/></Relationships>
</file>

<file path=ppt/slides/_rels/slide270.xml.rels><?xml version="1.0" encoding="UTF-8" standalone="yes"?>
<Relationships xmlns="http://schemas.openxmlformats.org/package/2006/relationships"><Relationship Id="rId3" Type="http://schemas.microsoft.com/office/2007/relationships/hdphoto" Target="../media/hdphoto1.wdp"/><Relationship Id="rId7" Type="http://schemas.openxmlformats.org/officeDocument/2006/relationships/image" Target="../media/image282.wmf"/><Relationship Id="rId2" Type="http://schemas.openxmlformats.org/officeDocument/2006/relationships/image" Target="../media/image5.jpeg"/><Relationship Id="rId1" Type="http://schemas.openxmlformats.org/officeDocument/2006/relationships/slideLayout" Target="../slideLayouts/slideLayout4.xml"/><Relationship Id="rId6" Type="http://schemas.openxmlformats.org/officeDocument/2006/relationships/image" Target="../media/image281.wmf"/><Relationship Id="rId5" Type="http://schemas.openxmlformats.org/officeDocument/2006/relationships/image" Target="../media/image280.wmf"/><Relationship Id="rId4" Type="http://schemas.openxmlformats.org/officeDocument/2006/relationships/image" Target="../media/image279.wmf"/></Relationships>
</file>

<file path=ppt/slides/_rels/slide271.xml.rels><?xml version="1.0" encoding="UTF-8" standalone="yes"?>
<Relationships xmlns="http://schemas.openxmlformats.org/package/2006/relationships"><Relationship Id="rId2" Type="http://schemas.openxmlformats.org/officeDocument/2006/relationships/image" Target="../media/image283.wmf"/><Relationship Id="rId1" Type="http://schemas.openxmlformats.org/officeDocument/2006/relationships/slideLayout" Target="../slideLayouts/slideLayout4.xml"/></Relationships>
</file>

<file path=ppt/slides/_rels/slide272.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5.jpeg"/><Relationship Id="rId1" Type="http://schemas.openxmlformats.org/officeDocument/2006/relationships/slideLayout" Target="../slideLayouts/slideLayout4.xml"/></Relationships>
</file>

<file path=ppt/slides/_rels/slide273.xml.rels><?xml version="1.0" encoding="UTF-8" standalone="yes"?>
<Relationships xmlns="http://schemas.openxmlformats.org/package/2006/relationships"><Relationship Id="rId2" Type="http://schemas.openxmlformats.org/officeDocument/2006/relationships/image" Target="../media/image284.wmf"/><Relationship Id="rId1" Type="http://schemas.openxmlformats.org/officeDocument/2006/relationships/slideLayout" Target="../slideLayouts/slideLayout4.xml"/></Relationships>
</file>

<file path=ppt/slides/_rels/slide274.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5.jpeg"/><Relationship Id="rId1" Type="http://schemas.openxmlformats.org/officeDocument/2006/relationships/slideLayout" Target="../slideLayouts/slideLayout4.xml"/><Relationship Id="rId4" Type="http://schemas.openxmlformats.org/officeDocument/2006/relationships/image" Target="../media/image285.tiff"/></Relationships>
</file>

<file path=ppt/slides/_rels/slide275.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276.xml.rels><?xml version="1.0" encoding="UTF-8" standalone="yes"?>
<Relationships xmlns="http://schemas.openxmlformats.org/package/2006/relationships"><Relationship Id="rId3" Type="http://schemas.microsoft.com/office/2007/relationships/hdphoto" Target="../media/hdphoto1.wdp"/><Relationship Id="rId7" Type="http://schemas.openxmlformats.org/officeDocument/2006/relationships/image" Target="../media/image289.wmf"/><Relationship Id="rId2" Type="http://schemas.openxmlformats.org/officeDocument/2006/relationships/image" Target="../media/image5.jpeg"/><Relationship Id="rId1" Type="http://schemas.openxmlformats.org/officeDocument/2006/relationships/slideLayout" Target="../slideLayouts/slideLayout4.xml"/><Relationship Id="rId6" Type="http://schemas.openxmlformats.org/officeDocument/2006/relationships/image" Target="../media/image288.wmf"/><Relationship Id="rId5" Type="http://schemas.openxmlformats.org/officeDocument/2006/relationships/image" Target="../media/image287.wmf"/><Relationship Id="rId4" Type="http://schemas.openxmlformats.org/officeDocument/2006/relationships/image" Target="../media/image286.wmf"/></Relationships>
</file>

<file path=ppt/slides/_rels/slide277.xml.rels><?xml version="1.0" encoding="UTF-8" standalone="yes"?>
<Relationships xmlns="http://schemas.openxmlformats.org/package/2006/relationships"><Relationship Id="rId2" Type="http://schemas.openxmlformats.org/officeDocument/2006/relationships/image" Target="../media/image290.wmf"/><Relationship Id="rId1" Type="http://schemas.openxmlformats.org/officeDocument/2006/relationships/slideLayout" Target="../slideLayouts/slideLayout4.xml"/></Relationships>
</file>

<file path=ppt/slides/_rels/slide278.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5.jpeg"/><Relationship Id="rId1" Type="http://schemas.openxmlformats.org/officeDocument/2006/relationships/slideLayout" Target="../slideLayouts/slideLayout4.xml"/></Relationships>
</file>

<file path=ppt/slides/_rels/slide279.xml.rels><?xml version="1.0" encoding="UTF-8" standalone="yes"?>
<Relationships xmlns="http://schemas.openxmlformats.org/package/2006/relationships"><Relationship Id="rId2" Type="http://schemas.openxmlformats.org/officeDocument/2006/relationships/image" Target="../media/image291.wmf"/><Relationship Id="rId1" Type="http://schemas.openxmlformats.org/officeDocument/2006/relationships/slideLayout" Target="../slideLayouts/slideLayout4.xml"/></Relationships>
</file>

<file path=ppt/slides/_rels/slide28.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5.jpeg"/><Relationship Id="rId1" Type="http://schemas.openxmlformats.org/officeDocument/2006/relationships/slideLayout" Target="../slideLayouts/slideLayout4.xml"/></Relationships>
</file>

<file path=ppt/slides/_rels/slide280.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281.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5.jpeg"/><Relationship Id="rId1" Type="http://schemas.openxmlformats.org/officeDocument/2006/relationships/slideLayout" Target="../slideLayouts/slideLayout4.xml"/></Relationships>
</file>

<file path=ppt/slides/_rels/slide282.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283.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5.jpeg"/><Relationship Id="rId1" Type="http://schemas.openxmlformats.org/officeDocument/2006/relationships/slideLayout" Target="../slideLayouts/slideLayout4.xml"/></Relationships>
</file>

<file path=ppt/slides/_rels/slide284.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285.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5.jpeg"/><Relationship Id="rId1" Type="http://schemas.openxmlformats.org/officeDocument/2006/relationships/slideLayout" Target="../slideLayouts/slideLayout4.xml"/></Relationships>
</file>

<file path=ppt/slides/_rels/slide286.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287.xml.rels><?xml version="1.0" encoding="UTF-8" standalone="yes"?>
<Relationships xmlns="http://schemas.openxmlformats.org/package/2006/relationships"><Relationship Id="rId8" Type="http://schemas.openxmlformats.org/officeDocument/2006/relationships/image" Target="../media/image296.wmf"/><Relationship Id="rId3" Type="http://schemas.microsoft.com/office/2007/relationships/hdphoto" Target="../media/hdphoto1.wdp"/><Relationship Id="rId7" Type="http://schemas.openxmlformats.org/officeDocument/2006/relationships/image" Target="../media/image295.wmf"/><Relationship Id="rId2" Type="http://schemas.openxmlformats.org/officeDocument/2006/relationships/image" Target="../media/image5.jpeg"/><Relationship Id="rId1" Type="http://schemas.openxmlformats.org/officeDocument/2006/relationships/slideLayout" Target="../slideLayouts/slideLayout4.xml"/><Relationship Id="rId6" Type="http://schemas.openxmlformats.org/officeDocument/2006/relationships/image" Target="../media/image294.wmf"/><Relationship Id="rId5" Type="http://schemas.openxmlformats.org/officeDocument/2006/relationships/image" Target="../media/image293.wmf"/><Relationship Id="rId4" Type="http://schemas.openxmlformats.org/officeDocument/2006/relationships/image" Target="../media/image292.wmf"/></Relationships>
</file>

<file path=ppt/slides/_rels/slide288.xml.rels><?xml version="1.0" encoding="UTF-8" standalone="yes"?>
<Relationships xmlns="http://schemas.openxmlformats.org/package/2006/relationships"><Relationship Id="rId3" Type="http://schemas.openxmlformats.org/officeDocument/2006/relationships/image" Target="../media/image298.wmf"/><Relationship Id="rId2" Type="http://schemas.openxmlformats.org/officeDocument/2006/relationships/image" Target="../media/image297.wmf"/><Relationship Id="rId1" Type="http://schemas.openxmlformats.org/officeDocument/2006/relationships/slideLayout" Target="../slideLayouts/slideLayout4.xml"/></Relationships>
</file>

<file path=ppt/slides/_rels/slide289.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5.jpeg"/><Relationship Id="rId1" Type="http://schemas.openxmlformats.org/officeDocument/2006/relationships/slideLayout" Target="../slideLayouts/slideLayout4.xml"/></Relationships>
</file>

<file path=ppt/slides/_rels/slide29.xml.rels><?xml version="1.0" encoding="UTF-8" standalone="yes"?>
<Relationships xmlns="http://schemas.openxmlformats.org/package/2006/relationships"><Relationship Id="rId3" Type="http://schemas.openxmlformats.org/officeDocument/2006/relationships/image" Target="../media/image24.wmf"/><Relationship Id="rId2" Type="http://schemas.openxmlformats.org/officeDocument/2006/relationships/image" Target="../media/image23.wmf"/><Relationship Id="rId1" Type="http://schemas.openxmlformats.org/officeDocument/2006/relationships/slideLayout" Target="../slideLayouts/slideLayout4.xml"/></Relationships>
</file>

<file path=ppt/slides/_rels/slide290.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291.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5.jpeg"/><Relationship Id="rId1" Type="http://schemas.openxmlformats.org/officeDocument/2006/relationships/slideLayout" Target="../slideLayouts/slideLayout4.xml"/></Relationships>
</file>

<file path=ppt/slides/_rels/slide292.xml.rels><?xml version="1.0" encoding="UTF-8" standalone="yes"?>
<Relationships xmlns="http://schemas.openxmlformats.org/package/2006/relationships"><Relationship Id="rId2" Type="http://schemas.openxmlformats.org/officeDocument/2006/relationships/image" Target="../media/image299.wmf"/><Relationship Id="rId1" Type="http://schemas.openxmlformats.org/officeDocument/2006/relationships/slideLayout" Target="../slideLayouts/slideLayout4.xml"/></Relationships>
</file>

<file path=ppt/slides/_rels/slide293.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5.jpeg"/><Relationship Id="rId1" Type="http://schemas.openxmlformats.org/officeDocument/2006/relationships/slideLayout" Target="../slideLayouts/slideLayout4.xml"/></Relationships>
</file>

<file path=ppt/slides/_rels/slide294.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295.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5.jpeg"/><Relationship Id="rId1" Type="http://schemas.openxmlformats.org/officeDocument/2006/relationships/slideLayout" Target="../slideLayouts/slideLayout4.xml"/></Relationships>
</file>

<file path=ppt/slides/_rels/slide296.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297.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5.jpeg"/><Relationship Id="rId1" Type="http://schemas.openxmlformats.org/officeDocument/2006/relationships/slideLayout" Target="../slideLayouts/slideLayout4.xml"/></Relationships>
</file>

<file path=ppt/slides/_rels/slide298.xml.rels><?xml version="1.0" encoding="UTF-8" standalone="yes"?>
<Relationships xmlns="http://schemas.openxmlformats.org/package/2006/relationships"><Relationship Id="rId2" Type="http://schemas.openxmlformats.org/officeDocument/2006/relationships/image" Target="../media/image300.wmf"/><Relationship Id="rId1" Type="http://schemas.openxmlformats.org/officeDocument/2006/relationships/slideLayout" Target="../slideLayouts/slideLayout4.xml"/></Relationships>
</file>

<file path=ppt/slides/_rels/slide299.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5.jpeg"/><Relationship Id="rId1" Type="http://schemas.openxmlformats.org/officeDocument/2006/relationships/slideLayout" Target="../slideLayouts/slideLayout4.xml"/></Relationships>
</file>

<file path=ppt/slides/_rels/slide3.xml.rels><?xml version="1.0" encoding="UTF-8" standalone="yes"?>
<Relationships xmlns="http://schemas.openxmlformats.org/package/2006/relationships"><Relationship Id="rId3" Type="http://schemas.microsoft.com/office/2007/relationships/hdphoto" Target="NULL"/><Relationship Id="rId2" Type="http://schemas.openxmlformats.org/officeDocument/2006/relationships/image" Target="../media/image5.jpeg"/><Relationship Id="rId1" Type="http://schemas.openxmlformats.org/officeDocument/2006/relationships/slideLayout" Target="../slideLayouts/slideLayout4.xml"/></Relationships>
</file>

<file path=ppt/slides/_rels/slide30.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5.jpeg"/><Relationship Id="rId1" Type="http://schemas.openxmlformats.org/officeDocument/2006/relationships/slideLayout" Target="../slideLayouts/slideLayout4.xml"/></Relationships>
</file>

<file path=ppt/slides/_rels/slide300.xml.rels><?xml version="1.0" encoding="UTF-8" standalone="yes"?>
<Relationships xmlns="http://schemas.openxmlformats.org/package/2006/relationships"><Relationship Id="rId2" Type="http://schemas.openxmlformats.org/officeDocument/2006/relationships/image" Target="../media/image301.wmf"/><Relationship Id="rId1" Type="http://schemas.openxmlformats.org/officeDocument/2006/relationships/slideLayout" Target="../slideLayouts/slideLayout4.xml"/></Relationships>
</file>

<file path=ppt/slides/_rels/slide301.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5.jpeg"/><Relationship Id="rId1" Type="http://schemas.openxmlformats.org/officeDocument/2006/relationships/slideLayout" Target="../slideLayouts/slideLayout4.xml"/><Relationship Id="rId4" Type="http://schemas.openxmlformats.org/officeDocument/2006/relationships/image" Target="../media/image302.tiff"/></Relationships>
</file>

<file path=ppt/slides/_rels/slide302.xml.rels><?xml version="1.0" encoding="UTF-8" standalone="yes"?>
<Relationships xmlns="http://schemas.openxmlformats.org/package/2006/relationships"><Relationship Id="rId2" Type="http://schemas.openxmlformats.org/officeDocument/2006/relationships/image" Target="../media/image303.tiff"/><Relationship Id="rId1" Type="http://schemas.openxmlformats.org/officeDocument/2006/relationships/slideLayout" Target="../slideLayouts/slideLayout4.xml"/></Relationships>
</file>

<file path=ppt/slides/_rels/slide303.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5.jpeg"/><Relationship Id="rId1" Type="http://schemas.openxmlformats.org/officeDocument/2006/relationships/slideLayout" Target="../slideLayouts/slideLayout4.xml"/><Relationship Id="rId4" Type="http://schemas.openxmlformats.org/officeDocument/2006/relationships/image" Target="../media/image304.tiff"/></Relationships>
</file>

<file path=ppt/slides/_rels/slide304.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305.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5.jpeg"/><Relationship Id="rId1" Type="http://schemas.openxmlformats.org/officeDocument/2006/relationships/slideLayout" Target="../slideLayouts/slideLayout4.xml"/><Relationship Id="rId4" Type="http://schemas.openxmlformats.org/officeDocument/2006/relationships/image" Target="../media/image305.tiff"/></Relationships>
</file>

<file path=ppt/slides/_rels/slide306.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307.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5.jpeg"/><Relationship Id="rId1" Type="http://schemas.openxmlformats.org/officeDocument/2006/relationships/slideLayout" Target="../slideLayouts/slideLayout4.xml"/></Relationships>
</file>

<file path=ppt/slides/_rels/slide308.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309.xml.rels><?xml version="1.0" encoding="UTF-8" standalone="yes"?>
<Relationships xmlns="http://schemas.openxmlformats.org/package/2006/relationships"><Relationship Id="rId3" Type="http://schemas.microsoft.com/office/2007/relationships/hdphoto" Target="../media/hdphoto1.wdp"/><Relationship Id="rId7" Type="http://schemas.openxmlformats.org/officeDocument/2006/relationships/image" Target="../media/image309.wmf"/><Relationship Id="rId2" Type="http://schemas.openxmlformats.org/officeDocument/2006/relationships/image" Target="../media/image5.jpeg"/><Relationship Id="rId1" Type="http://schemas.openxmlformats.org/officeDocument/2006/relationships/slideLayout" Target="../slideLayouts/slideLayout4.xml"/><Relationship Id="rId6" Type="http://schemas.openxmlformats.org/officeDocument/2006/relationships/image" Target="../media/image308.wmf"/><Relationship Id="rId5" Type="http://schemas.openxmlformats.org/officeDocument/2006/relationships/image" Target="../media/image307.wmf"/><Relationship Id="rId4" Type="http://schemas.openxmlformats.org/officeDocument/2006/relationships/image" Target="../media/image306.wmf"/></Relationships>
</file>

<file path=ppt/slides/_rels/slide31.xml.rels><?xml version="1.0" encoding="UTF-8" standalone="yes"?>
<Relationships xmlns="http://schemas.openxmlformats.org/package/2006/relationships"><Relationship Id="rId3" Type="http://schemas.openxmlformats.org/officeDocument/2006/relationships/image" Target="../media/image26.wmf"/><Relationship Id="rId2" Type="http://schemas.openxmlformats.org/officeDocument/2006/relationships/image" Target="../media/image25.wmf"/><Relationship Id="rId1" Type="http://schemas.openxmlformats.org/officeDocument/2006/relationships/slideLayout" Target="../slideLayouts/slideLayout4.xml"/></Relationships>
</file>

<file path=ppt/slides/_rels/slide310.xml.rels><?xml version="1.0" encoding="UTF-8" standalone="yes"?>
<Relationships xmlns="http://schemas.openxmlformats.org/package/2006/relationships"><Relationship Id="rId2" Type="http://schemas.openxmlformats.org/officeDocument/2006/relationships/image" Target="../media/image310.wmf"/><Relationship Id="rId1" Type="http://schemas.openxmlformats.org/officeDocument/2006/relationships/slideLayout" Target="../slideLayouts/slideLayout4.xml"/></Relationships>
</file>

<file path=ppt/slides/_rels/slide311.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5.jpeg"/><Relationship Id="rId1" Type="http://schemas.openxmlformats.org/officeDocument/2006/relationships/slideLayout" Target="../slideLayouts/slideLayout4.xml"/></Relationships>
</file>

<file path=ppt/slides/_rels/slide312.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313.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5.jpeg"/><Relationship Id="rId1" Type="http://schemas.openxmlformats.org/officeDocument/2006/relationships/slideLayout" Target="../slideLayouts/slideLayout4.xml"/></Relationships>
</file>

<file path=ppt/slides/_rels/slide314.xml.rels><?xml version="1.0" encoding="UTF-8" standalone="yes"?>
<Relationships xmlns="http://schemas.openxmlformats.org/package/2006/relationships"><Relationship Id="rId2" Type="http://schemas.openxmlformats.org/officeDocument/2006/relationships/image" Target="../media/image311.tiff"/><Relationship Id="rId1" Type="http://schemas.openxmlformats.org/officeDocument/2006/relationships/slideLayout" Target="../slideLayouts/slideLayout4.xml"/></Relationships>
</file>

<file path=ppt/slides/_rels/slide315.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5.jpeg"/><Relationship Id="rId1" Type="http://schemas.openxmlformats.org/officeDocument/2006/relationships/slideLayout" Target="../slideLayouts/slideLayout4.xml"/><Relationship Id="rId4" Type="http://schemas.openxmlformats.org/officeDocument/2006/relationships/image" Target="../media/image312.tiff"/></Relationships>
</file>

<file path=ppt/slides/_rels/slide316.xml.rels><?xml version="1.0" encoding="UTF-8" standalone="yes"?>
<Relationships xmlns="http://schemas.openxmlformats.org/package/2006/relationships"><Relationship Id="rId2" Type="http://schemas.openxmlformats.org/officeDocument/2006/relationships/image" Target="../media/image313.wmf"/><Relationship Id="rId1" Type="http://schemas.openxmlformats.org/officeDocument/2006/relationships/slideLayout" Target="../slideLayouts/slideLayout4.xml"/></Relationships>
</file>

<file path=ppt/slides/_rels/slide317.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5.jpeg"/><Relationship Id="rId1" Type="http://schemas.openxmlformats.org/officeDocument/2006/relationships/slideLayout" Target="../slideLayouts/slideLayout4.xml"/><Relationship Id="rId4" Type="http://schemas.openxmlformats.org/officeDocument/2006/relationships/image" Target="../media/image314.tiff"/></Relationships>
</file>

<file path=ppt/slides/_rels/slide318.xml.rels><?xml version="1.0" encoding="UTF-8" standalone="yes"?>
<Relationships xmlns="http://schemas.openxmlformats.org/package/2006/relationships"><Relationship Id="rId3" Type="http://schemas.openxmlformats.org/officeDocument/2006/relationships/image" Target="../media/image316.wmf"/><Relationship Id="rId2" Type="http://schemas.openxmlformats.org/officeDocument/2006/relationships/image" Target="../media/image315.tiff"/><Relationship Id="rId1" Type="http://schemas.openxmlformats.org/officeDocument/2006/relationships/slideLayout" Target="../slideLayouts/slideLayout4.xml"/></Relationships>
</file>

<file path=ppt/slides/_rels/slide319.xml.rels><?xml version="1.0" encoding="UTF-8" standalone="yes"?>
<Relationships xmlns="http://schemas.openxmlformats.org/package/2006/relationships"><Relationship Id="rId8" Type="http://schemas.openxmlformats.org/officeDocument/2006/relationships/image" Target="../media/image321.wmf"/><Relationship Id="rId3" Type="http://schemas.microsoft.com/office/2007/relationships/hdphoto" Target="../media/hdphoto1.wdp"/><Relationship Id="rId7" Type="http://schemas.openxmlformats.org/officeDocument/2006/relationships/image" Target="../media/image320.wmf"/><Relationship Id="rId2" Type="http://schemas.openxmlformats.org/officeDocument/2006/relationships/image" Target="../media/image5.jpeg"/><Relationship Id="rId1" Type="http://schemas.openxmlformats.org/officeDocument/2006/relationships/slideLayout" Target="../slideLayouts/slideLayout4.xml"/><Relationship Id="rId6" Type="http://schemas.openxmlformats.org/officeDocument/2006/relationships/image" Target="../media/image319.wmf"/><Relationship Id="rId5" Type="http://schemas.openxmlformats.org/officeDocument/2006/relationships/image" Target="../media/image318.wmf"/><Relationship Id="rId4" Type="http://schemas.openxmlformats.org/officeDocument/2006/relationships/image" Target="../media/image317.tiff"/></Relationships>
</file>

<file path=ppt/slides/_rels/slide32.xml.rels><?xml version="1.0" encoding="UTF-8" standalone="yes"?>
<Relationships xmlns="http://schemas.openxmlformats.org/package/2006/relationships"><Relationship Id="rId3" Type="http://schemas.microsoft.com/office/2007/relationships/hdphoto" Target="../media/hdphoto1.wdp"/><Relationship Id="rId7" Type="http://schemas.openxmlformats.org/officeDocument/2006/relationships/image" Target="../media/image30.wmf"/><Relationship Id="rId2" Type="http://schemas.openxmlformats.org/officeDocument/2006/relationships/image" Target="../media/image5.jpeg"/><Relationship Id="rId1" Type="http://schemas.openxmlformats.org/officeDocument/2006/relationships/slideLayout" Target="../slideLayouts/slideLayout4.xml"/><Relationship Id="rId6" Type="http://schemas.openxmlformats.org/officeDocument/2006/relationships/image" Target="../media/image29.wmf"/><Relationship Id="rId5" Type="http://schemas.openxmlformats.org/officeDocument/2006/relationships/image" Target="../media/image28.wmf"/><Relationship Id="rId4" Type="http://schemas.openxmlformats.org/officeDocument/2006/relationships/image" Target="../media/image27.wmf"/></Relationships>
</file>

<file path=ppt/slides/_rels/slide320.xml.rels><?xml version="1.0" encoding="UTF-8" standalone="yes"?>
<Relationships xmlns="http://schemas.openxmlformats.org/package/2006/relationships"><Relationship Id="rId2" Type="http://schemas.openxmlformats.org/officeDocument/2006/relationships/image" Target="../media/image322.wmf"/><Relationship Id="rId1" Type="http://schemas.openxmlformats.org/officeDocument/2006/relationships/slideLayout" Target="../slideLayouts/slideLayout4.xml"/></Relationships>
</file>

<file path=ppt/slides/_rels/slide321.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5.jpeg"/><Relationship Id="rId1" Type="http://schemas.openxmlformats.org/officeDocument/2006/relationships/slideLayout" Target="../slideLayouts/slideLayout4.xml"/></Relationships>
</file>

<file path=ppt/slides/_rels/slide322.xml.rels><?xml version="1.0" encoding="UTF-8" standalone="yes"?>
<Relationships xmlns="http://schemas.openxmlformats.org/package/2006/relationships"><Relationship Id="rId2" Type="http://schemas.openxmlformats.org/officeDocument/2006/relationships/image" Target="../media/image323.tiff"/><Relationship Id="rId1" Type="http://schemas.openxmlformats.org/officeDocument/2006/relationships/slideLayout" Target="../slideLayouts/slideLayout4.xml"/></Relationships>
</file>

<file path=ppt/slides/_rels/slide323.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5.jpeg"/><Relationship Id="rId1" Type="http://schemas.openxmlformats.org/officeDocument/2006/relationships/slideLayout" Target="../slideLayouts/slideLayout4.xml"/></Relationships>
</file>

<file path=ppt/slides/_rels/slide324.xml.rels><?xml version="1.0" encoding="UTF-8" standalone="yes"?>
<Relationships xmlns="http://schemas.openxmlformats.org/package/2006/relationships"><Relationship Id="rId2" Type="http://schemas.openxmlformats.org/officeDocument/2006/relationships/image" Target="../media/image324.wmf"/><Relationship Id="rId1" Type="http://schemas.openxmlformats.org/officeDocument/2006/relationships/slideLayout" Target="../slideLayouts/slideLayout4.xml"/></Relationships>
</file>

<file path=ppt/slides/_rels/slide325.xml.rels><?xml version="1.0" encoding="UTF-8" standalone="yes"?>
<Relationships xmlns="http://schemas.openxmlformats.org/package/2006/relationships"><Relationship Id="rId2" Type="http://schemas.openxmlformats.org/officeDocument/2006/relationships/image" Target="../media/image325.wmf"/><Relationship Id="rId1" Type="http://schemas.openxmlformats.org/officeDocument/2006/relationships/slideLayout" Target="../slideLayouts/slideLayout4.xml"/></Relationships>
</file>

<file path=ppt/slides/_rels/slide326.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5.jpeg"/><Relationship Id="rId1" Type="http://schemas.openxmlformats.org/officeDocument/2006/relationships/slideLayout" Target="../slideLayouts/slideLayout4.xml"/></Relationships>
</file>

<file path=ppt/slides/_rels/slide327.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328.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5.jpeg"/><Relationship Id="rId1" Type="http://schemas.openxmlformats.org/officeDocument/2006/relationships/slideLayout" Target="../slideLayouts/slideLayout4.xml"/><Relationship Id="rId4" Type="http://schemas.openxmlformats.org/officeDocument/2006/relationships/image" Target="../media/image326.tiff"/></Relationships>
</file>

<file path=ppt/slides/_rels/slide329.xml.rels><?xml version="1.0" encoding="UTF-8" standalone="yes"?>
<Relationships xmlns="http://schemas.openxmlformats.org/package/2006/relationships"><Relationship Id="rId3" Type="http://schemas.openxmlformats.org/officeDocument/2006/relationships/image" Target="../media/image328.wmf"/><Relationship Id="rId2" Type="http://schemas.openxmlformats.org/officeDocument/2006/relationships/image" Target="../media/image327.tiff"/><Relationship Id="rId1" Type="http://schemas.openxmlformats.org/officeDocument/2006/relationships/slideLayout" Target="../slideLayouts/slideLayout4.xml"/></Relationships>
</file>

<file path=ppt/slides/_rels/slide33.xml.rels><?xml version="1.0" encoding="UTF-8" standalone="yes"?>
<Relationships xmlns="http://schemas.openxmlformats.org/package/2006/relationships"><Relationship Id="rId3" Type="http://schemas.openxmlformats.org/officeDocument/2006/relationships/image" Target="../media/image32.wmf"/><Relationship Id="rId2" Type="http://schemas.openxmlformats.org/officeDocument/2006/relationships/image" Target="../media/image31.wmf"/><Relationship Id="rId1" Type="http://schemas.openxmlformats.org/officeDocument/2006/relationships/slideLayout" Target="../slideLayouts/slideLayout4.xml"/><Relationship Id="rId4" Type="http://schemas.openxmlformats.org/officeDocument/2006/relationships/image" Target="../media/image33.wmf"/></Relationships>
</file>

<file path=ppt/slides/_rels/slide330.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5.jpeg"/><Relationship Id="rId1" Type="http://schemas.openxmlformats.org/officeDocument/2006/relationships/slideLayout" Target="../slideLayouts/slideLayout4.xml"/></Relationships>
</file>

<file path=ppt/slides/_rels/slide331.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332.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slide" Target="slide333.xml"/><Relationship Id="rId1" Type="http://schemas.openxmlformats.org/officeDocument/2006/relationships/slideLayout" Target="../slideLayouts/slideLayout1.xml"/><Relationship Id="rId4" Type="http://schemas.microsoft.com/office/2007/relationships/hdphoto" Target="NULL"/></Relationships>
</file>

<file path=ppt/slides/_rels/slide333.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5.jpeg"/><Relationship Id="rId1" Type="http://schemas.openxmlformats.org/officeDocument/2006/relationships/slideLayout" Target="../slideLayouts/slideLayout4.xml"/><Relationship Id="rId4" Type="http://schemas.openxmlformats.org/officeDocument/2006/relationships/image" Target="../media/image329.wmf"/></Relationships>
</file>

<file path=ppt/slides/_rels/slide334.xml.rels><?xml version="1.0" encoding="UTF-8" standalone="yes"?>
<Relationships xmlns="http://schemas.openxmlformats.org/package/2006/relationships"><Relationship Id="rId3" Type="http://schemas.openxmlformats.org/officeDocument/2006/relationships/image" Target="../media/image331.wmf"/><Relationship Id="rId2" Type="http://schemas.openxmlformats.org/officeDocument/2006/relationships/image" Target="../media/image330.wmf"/><Relationship Id="rId1" Type="http://schemas.openxmlformats.org/officeDocument/2006/relationships/slideLayout" Target="../slideLayouts/slideLayout4.xml"/><Relationship Id="rId5" Type="http://schemas.openxmlformats.org/officeDocument/2006/relationships/image" Target="../media/image333.wmf"/><Relationship Id="rId4" Type="http://schemas.openxmlformats.org/officeDocument/2006/relationships/image" Target="../media/image332.png"/></Relationships>
</file>

<file path=ppt/slides/_rels/slide335.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5.jpeg"/><Relationship Id="rId1" Type="http://schemas.openxmlformats.org/officeDocument/2006/relationships/slideLayout" Target="../slideLayouts/slideLayout4.xml"/></Relationships>
</file>

<file path=ppt/slides/_rels/slide336.xml.rels><?xml version="1.0" encoding="UTF-8" standalone="yes"?>
<Relationships xmlns="http://schemas.openxmlformats.org/package/2006/relationships"><Relationship Id="rId2" Type="http://schemas.openxmlformats.org/officeDocument/2006/relationships/image" Target="../media/image334.wmf"/><Relationship Id="rId1" Type="http://schemas.openxmlformats.org/officeDocument/2006/relationships/slideLayout" Target="../slideLayouts/slideLayout4.xml"/></Relationships>
</file>

<file path=ppt/slides/_rels/slide337.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5.jpeg"/><Relationship Id="rId1" Type="http://schemas.openxmlformats.org/officeDocument/2006/relationships/slideLayout" Target="../slideLayouts/slideLayout4.xml"/></Relationships>
</file>

<file path=ppt/slides/_rels/slide338.xml.rels><?xml version="1.0" encoding="UTF-8" standalone="yes"?>
<Relationships xmlns="http://schemas.openxmlformats.org/package/2006/relationships"><Relationship Id="rId2" Type="http://schemas.openxmlformats.org/officeDocument/2006/relationships/image" Target="../media/image335.wmf"/><Relationship Id="rId1" Type="http://schemas.openxmlformats.org/officeDocument/2006/relationships/slideLayout" Target="../slideLayouts/slideLayout4.xml"/></Relationships>
</file>

<file path=ppt/slides/_rels/slide339.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5.jpeg"/><Relationship Id="rId1" Type="http://schemas.openxmlformats.org/officeDocument/2006/relationships/slideLayout" Target="../slideLayouts/slideLayout4.xml"/></Relationships>
</file>

<file path=ppt/slides/_rels/slide34.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5.jpeg"/><Relationship Id="rId1" Type="http://schemas.openxmlformats.org/officeDocument/2006/relationships/slideLayout" Target="../slideLayouts/slideLayout4.xml"/></Relationships>
</file>

<file path=ppt/slides/_rels/slide340.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341.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5.jpeg"/><Relationship Id="rId1" Type="http://schemas.openxmlformats.org/officeDocument/2006/relationships/slideLayout" Target="../slideLayouts/slideLayout4.xml"/></Relationships>
</file>

<file path=ppt/slides/_rels/slide342.xml.rels><?xml version="1.0" encoding="UTF-8" standalone="yes"?>
<Relationships xmlns="http://schemas.openxmlformats.org/package/2006/relationships"><Relationship Id="rId3" Type="http://schemas.openxmlformats.org/officeDocument/2006/relationships/image" Target="../media/image337.wmf"/><Relationship Id="rId2" Type="http://schemas.openxmlformats.org/officeDocument/2006/relationships/image" Target="../media/image336.wmf"/><Relationship Id="rId1" Type="http://schemas.openxmlformats.org/officeDocument/2006/relationships/slideLayout" Target="../slideLayouts/slideLayout4.xml"/></Relationships>
</file>

<file path=ppt/slides/_rels/slide343.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5.jpeg"/><Relationship Id="rId1" Type="http://schemas.openxmlformats.org/officeDocument/2006/relationships/slideLayout" Target="../slideLayouts/slideLayout4.xml"/></Relationships>
</file>

<file path=ppt/slides/_rels/slide344.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345.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5.jpeg"/><Relationship Id="rId1" Type="http://schemas.openxmlformats.org/officeDocument/2006/relationships/slideLayout" Target="../slideLayouts/slideLayout4.xml"/></Relationships>
</file>

<file path=ppt/slides/_rels/slide346.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347.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5.jpeg"/><Relationship Id="rId1" Type="http://schemas.openxmlformats.org/officeDocument/2006/relationships/slideLayout" Target="../slideLayouts/slideLayout4.xml"/></Relationships>
</file>

<file path=ppt/slides/_rels/slide348.xml.rels><?xml version="1.0" encoding="UTF-8" standalone="yes"?>
<Relationships xmlns="http://schemas.openxmlformats.org/package/2006/relationships"><Relationship Id="rId2" Type="http://schemas.openxmlformats.org/officeDocument/2006/relationships/image" Target="../media/image338.wmf"/><Relationship Id="rId1" Type="http://schemas.openxmlformats.org/officeDocument/2006/relationships/slideLayout" Target="../slideLayouts/slideLayout4.xml"/></Relationships>
</file>

<file path=ppt/slides/_rels/slide349.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5.jpeg"/><Relationship Id="rId1" Type="http://schemas.openxmlformats.org/officeDocument/2006/relationships/slideLayout" Target="../slideLayouts/slideLayout4.xml"/></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350.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351.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5.jpeg"/><Relationship Id="rId1" Type="http://schemas.openxmlformats.org/officeDocument/2006/relationships/slideLayout" Target="../slideLayouts/slideLayout4.xml"/></Relationships>
</file>

<file path=ppt/slides/_rels/slide352.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353.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5.jpeg"/><Relationship Id="rId1" Type="http://schemas.openxmlformats.org/officeDocument/2006/relationships/slideLayout" Target="../slideLayouts/slideLayout4.xml"/></Relationships>
</file>

<file path=ppt/slides/_rels/slide354.xml.rels><?xml version="1.0" encoding="UTF-8" standalone="yes"?>
<Relationships xmlns="http://schemas.openxmlformats.org/package/2006/relationships"><Relationship Id="rId2" Type="http://schemas.openxmlformats.org/officeDocument/2006/relationships/image" Target="../media/image339.wmf"/><Relationship Id="rId1" Type="http://schemas.openxmlformats.org/officeDocument/2006/relationships/slideLayout" Target="../slideLayouts/slideLayout4.xml"/></Relationships>
</file>

<file path=ppt/slides/_rels/slide355.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5.jpeg"/><Relationship Id="rId1" Type="http://schemas.openxmlformats.org/officeDocument/2006/relationships/slideLayout" Target="../slideLayouts/slideLayout4.xml"/></Relationships>
</file>

<file path=ppt/slides/_rels/slide356.xml.rels><?xml version="1.0" encoding="UTF-8" standalone="yes"?>
<Relationships xmlns="http://schemas.openxmlformats.org/package/2006/relationships"><Relationship Id="rId2" Type="http://schemas.openxmlformats.org/officeDocument/2006/relationships/image" Target="../media/image340.wmf"/><Relationship Id="rId1" Type="http://schemas.openxmlformats.org/officeDocument/2006/relationships/slideLayout" Target="../slideLayouts/slideLayout4.xml"/></Relationships>
</file>

<file path=ppt/slides/_rels/slide357.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5.jpeg"/><Relationship Id="rId1" Type="http://schemas.openxmlformats.org/officeDocument/2006/relationships/slideLayout" Target="../slideLayouts/slideLayout4.xml"/></Relationships>
</file>

<file path=ppt/slides/_rels/slide358.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359.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5.jpeg"/><Relationship Id="rId1" Type="http://schemas.openxmlformats.org/officeDocument/2006/relationships/slideLayout" Target="../slideLayouts/slideLayout4.xml"/></Relationships>
</file>

<file path=ppt/slides/_rels/slide36.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5.jpeg"/><Relationship Id="rId1" Type="http://schemas.openxmlformats.org/officeDocument/2006/relationships/slideLayout" Target="../slideLayouts/slideLayout4.xml"/><Relationship Id="rId4" Type="http://schemas.openxmlformats.org/officeDocument/2006/relationships/image" Target="../media/image34.wmf"/></Relationships>
</file>

<file path=ppt/slides/_rels/slide360.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361.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341.wmf"/><Relationship Id="rId1" Type="http://schemas.openxmlformats.org/officeDocument/2006/relationships/slideLayout" Target="../slideLayouts/slideLayout4.xml"/><Relationship Id="rId4" Type="http://schemas.microsoft.com/office/2007/relationships/hdphoto" Target="../media/hdphoto1.wdp"/></Relationships>
</file>

<file path=ppt/slides/_rels/slide362.xml.rels><?xml version="1.0" encoding="UTF-8" standalone="yes"?>
<Relationships xmlns="http://schemas.openxmlformats.org/package/2006/relationships"><Relationship Id="rId3" Type="http://schemas.openxmlformats.org/officeDocument/2006/relationships/image" Target="../media/image207.tiff"/><Relationship Id="rId2" Type="http://schemas.openxmlformats.org/officeDocument/2006/relationships/image" Target="../media/image342.wmf"/><Relationship Id="rId1" Type="http://schemas.openxmlformats.org/officeDocument/2006/relationships/slideLayout" Target="../slideLayouts/slideLayout4.xml"/><Relationship Id="rId6" Type="http://schemas.openxmlformats.org/officeDocument/2006/relationships/image" Target="../media/image209.tiff"/><Relationship Id="rId5" Type="http://schemas.openxmlformats.org/officeDocument/2006/relationships/image" Target="../media/image208.tiff"/><Relationship Id="rId4" Type="http://schemas.openxmlformats.org/officeDocument/2006/relationships/image" Target="../media/image206.tiff"/></Relationships>
</file>

<file path=ppt/slides/_rels/slide363.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5.jpeg"/><Relationship Id="rId1" Type="http://schemas.openxmlformats.org/officeDocument/2006/relationships/slideLayout" Target="../slideLayouts/slideLayout4.xml"/><Relationship Id="rId4" Type="http://schemas.openxmlformats.org/officeDocument/2006/relationships/image" Target="../media/image343.tiff"/></Relationships>
</file>

<file path=ppt/slides/_rels/slide364.xml.rels><?xml version="1.0" encoding="UTF-8" standalone="yes"?>
<Relationships xmlns="http://schemas.openxmlformats.org/package/2006/relationships"><Relationship Id="rId2" Type="http://schemas.openxmlformats.org/officeDocument/2006/relationships/image" Target="../media/image344.tiff"/><Relationship Id="rId1" Type="http://schemas.openxmlformats.org/officeDocument/2006/relationships/slideLayout" Target="../slideLayouts/slideLayout4.xml"/></Relationships>
</file>

<file path=ppt/slides/_rels/slide365.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5.jpeg"/><Relationship Id="rId1" Type="http://schemas.openxmlformats.org/officeDocument/2006/relationships/slideLayout" Target="../slideLayouts/slideLayout4.xml"/><Relationship Id="rId4" Type="http://schemas.openxmlformats.org/officeDocument/2006/relationships/image" Target="../media/image343.tiff"/></Relationships>
</file>

<file path=ppt/slides/_rels/slide366.xml.rels><?xml version="1.0" encoding="UTF-8" standalone="yes"?>
<Relationships xmlns="http://schemas.openxmlformats.org/package/2006/relationships"><Relationship Id="rId2" Type="http://schemas.openxmlformats.org/officeDocument/2006/relationships/image" Target="../media/image345.wmf"/><Relationship Id="rId1" Type="http://schemas.openxmlformats.org/officeDocument/2006/relationships/slideLayout" Target="../slideLayouts/slideLayout4.xml"/></Relationships>
</file>

<file path=ppt/slides/_rels/slide367.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5.jpeg"/><Relationship Id="rId1" Type="http://schemas.openxmlformats.org/officeDocument/2006/relationships/slideLayout" Target="../slideLayouts/slideLayout4.xml"/></Relationships>
</file>

<file path=ppt/slides/_rels/slide368.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369.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5.jpeg"/><Relationship Id="rId1" Type="http://schemas.openxmlformats.org/officeDocument/2006/relationships/slideLayout" Target="../slideLayouts/slideLayout4.xml"/><Relationship Id="rId4" Type="http://schemas.openxmlformats.org/officeDocument/2006/relationships/image" Target="../media/image346.wmf"/></Relationships>
</file>

<file path=ppt/slides/_rels/slide37.xml.rels><?xml version="1.0" encoding="UTF-8" standalone="yes"?>
<Relationships xmlns="http://schemas.openxmlformats.org/package/2006/relationships"><Relationship Id="rId2" Type="http://schemas.openxmlformats.org/officeDocument/2006/relationships/image" Target="../media/image35.wmf"/><Relationship Id="rId1" Type="http://schemas.openxmlformats.org/officeDocument/2006/relationships/slideLayout" Target="../slideLayouts/slideLayout4.xml"/></Relationships>
</file>

<file path=ppt/slides/_rels/slide370.xml.rels><?xml version="1.0" encoding="UTF-8" standalone="yes"?>
<Relationships xmlns="http://schemas.openxmlformats.org/package/2006/relationships"><Relationship Id="rId3" Type="http://schemas.openxmlformats.org/officeDocument/2006/relationships/image" Target="../media/image346.wmf"/><Relationship Id="rId2" Type="http://schemas.openxmlformats.org/officeDocument/2006/relationships/image" Target="../media/image347.wmf"/><Relationship Id="rId1" Type="http://schemas.openxmlformats.org/officeDocument/2006/relationships/slideLayout" Target="../slideLayouts/slideLayout4.xml"/><Relationship Id="rId5" Type="http://schemas.openxmlformats.org/officeDocument/2006/relationships/image" Target="../media/image349.wmf"/><Relationship Id="rId4" Type="http://schemas.openxmlformats.org/officeDocument/2006/relationships/image" Target="../media/image348.wmf"/></Relationships>
</file>

<file path=ppt/slides/_rels/slide371.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5.jpeg"/><Relationship Id="rId1" Type="http://schemas.openxmlformats.org/officeDocument/2006/relationships/slideLayout" Target="../slideLayouts/slideLayout4.xml"/></Relationships>
</file>

<file path=ppt/slides/_rels/slide372.xml.rels><?xml version="1.0" encoding="UTF-8" standalone="yes"?>
<Relationships xmlns="http://schemas.openxmlformats.org/package/2006/relationships"><Relationship Id="rId2" Type="http://schemas.openxmlformats.org/officeDocument/2006/relationships/image" Target="../media/image350.wmf"/><Relationship Id="rId1" Type="http://schemas.openxmlformats.org/officeDocument/2006/relationships/slideLayout" Target="../slideLayouts/slideLayout4.xml"/></Relationships>
</file>

<file path=ppt/slides/_rels/slide373.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5.jpeg"/><Relationship Id="rId1" Type="http://schemas.openxmlformats.org/officeDocument/2006/relationships/slideLayout" Target="../slideLayouts/slideLayout4.xml"/></Relationships>
</file>

<file path=ppt/slides/_rels/slide374.xml.rels><?xml version="1.0" encoding="UTF-8" standalone="yes"?>
<Relationships xmlns="http://schemas.openxmlformats.org/package/2006/relationships"><Relationship Id="rId2" Type="http://schemas.openxmlformats.org/officeDocument/2006/relationships/image" Target="../media/image351.tiff"/><Relationship Id="rId1" Type="http://schemas.openxmlformats.org/officeDocument/2006/relationships/slideLayout" Target="../slideLayouts/slideLayout4.xml"/></Relationships>
</file>

<file path=ppt/slides/_rels/slide375.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5.jpeg"/><Relationship Id="rId1" Type="http://schemas.openxmlformats.org/officeDocument/2006/relationships/slideLayout" Target="../slideLayouts/slideLayout4.xml"/><Relationship Id="rId4" Type="http://schemas.openxmlformats.org/officeDocument/2006/relationships/image" Target="../media/image352.tiff"/></Relationships>
</file>

<file path=ppt/slides/_rels/slide376.xml.rels><?xml version="1.0" encoding="UTF-8" standalone="yes"?>
<Relationships xmlns="http://schemas.openxmlformats.org/package/2006/relationships"><Relationship Id="rId3" Type="http://schemas.openxmlformats.org/officeDocument/2006/relationships/image" Target="../media/image354.wmf"/><Relationship Id="rId2" Type="http://schemas.openxmlformats.org/officeDocument/2006/relationships/image" Target="../media/image353.tiff"/><Relationship Id="rId1" Type="http://schemas.openxmlformats.org/officeDocument/2006/relationships/slideLayout" Target="../slideLayouts/slideLayout4.xml"/><Relationship Id="rId4" Type="http://schemas.openxmlformats.org/officeDocument/2006/relationships/image" Target="../media/image355.wmf"/></Relationships>
</file>

<file path=ppt/slides/_rels/slide377.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5.jpeg"/><Relationship Id="rId1" Type="http://schemas.openxmlformats.org/officeDocument/2006/relationships/slideLayout" Target="../slideLayouts/slideLayout4.xml"/><Relationship Id="rId4" Type="http://schemas.openxmlformats.org/officeDocument/2006/relationships/image" Target="../media/image352.tiff"/></Relationships>
</file>

<file path=ppt/slides/_rels/slide378.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379.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5.jpeg"/><Relationship Id="rId1" Type="http://schemas.openxmlformats.org/officeDocument/2006/relationships/slideLayout" Target="../slideLayouts/slideLayout4.xml"/><Relationship Id="rId6" Type="http://schemas.openxmlformats.org/officeDocument/2006/relationships/image" Target="../media/image358.wmf"/><Relationship Id="rId5" Type="http://schemas.openxmlformats.org/officeDocument/2006/relationships/image" Target="../media/image357.wmf"/><Relationship Id="rId4" Type="http://schemas.openxmlformats.org/officeDocument/2006/relationships/image" Target="../media/image356.wmf"/></Relationships>
</file>

<file path=ppt/slides/_rels/slide38.xml.rels><?xml version="1.0" encoding="UTF-8" standalone="yes"?>
<Relationships xmlns="http://schemas.openxmlformats.org/package/2006/relationships"><Relationship Id="rId3" Type="http://schemas.microsoft.com/office/2007/relationships/hdphoto" Target="../media/hdphoto1.wdp"/><Relationship Id="rId7" Type="http://schemas.openxmlformats.org/officeDocument/2006/relationships/image" Target="../media/image39.wmf"/><Relationship Id="rId2" Type="http://schemas.openxmlformats.org/officeDocument/2006/relationships/image" Target="../media/image5.jpeg"/><Relationship Id="rId1" Type="http://schemas.openxmlformats.org/officeDocument/2006/relationships/slideLayout" Target="../slideLayouts/slideLayout4.xml"/><Relationship Id="rId6" Type="http://schemas.openxmlformats.org/officeDocument/2006/relationships/image" Target="../media/image38.wmf"/><Relationship Id="rId5" Type="http://schemas.openxmlformats.org/officeDocument/2006/relationships/image" Target="../media/image37.wmf"/><Relationship Id="rId4" Type="http://schemas.openxmlformats.org/officeDocument/2006/relationships/image" Target="../media/image36.wmf"/></Relationships>
</file>

<file path=ppt/slides/_rels/slide380.xml.rels><?xml version="1.0" encoding="UTF-8" standalone="yes"?>
<Relationships xmlns="http://schemas.openxmlformats.org/package/2006/relationships"><Relationship Id="rId3" Type="http://schemas.openxmlformats.org/officeDocument/2006/relationships/image" Target="../media/image357.wmf"/><Relationship Id="rId2" Type="http://schemas.openxmlformats.org/officeDocument/2006/relationships/image" Target="../media/image358.wmf"/><Relationship Id="rId1" Type="http://schemas.openxmlformats.org/officeDocument/2006/relationships/slideLayout" Target="../slideLayouts/slideLayout4.xml"/></Relationships>
</file>

<file path=ppt/slides/_rels/slide381.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5.jpeg"/><Relationship Id="rId1" Type="http://schemas.openxmlformats.org/officeDocument/2006/relationships/slideLayout" Target="../slideLayouts/slideLayout4.xml"/><Relationship Id="rId6" Type="http://schemas.openxmlformats.org/officeDocument/2006/relationships/image" Target="../media/image357.wmf"/><Relationship Id="rId5" Type="http://schemas.openxmlformats.org/officeDocument/2006/relationships/image" Target="../media/image356.wmf"/><Relationship Id="rId4" Type="http://schemas.openxmlformats.org/officeDocument/2006/relationships/image" Target="../media/image358.wmf"/></Relationships>
</file>

<file path=ppt/slides/_rels/slide382.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383.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5.jpeg"/><Relationship Id="rId1" Type="http://schemas.openxmlformats.org/officeDocument/2006/relationships/slideLayout" Target="../slideLayouts/slideLayout4.xml"/></Relationships>
</file>

<file path=ppt/slides/_rels/slide384.xml.rels><?xml version="1.0" encoding="UTF-8" standalone="yes"?>
<Relationships xmlns="http://schemas.openxmlformats.org/package/2006/relationships"><Relationship Id="rId3" Type="http://schemas.openxmlformats.org/officeDocument/2006/relationships/image" Target="../media/image360.wmf"/><Relationship Id="rId2" Type="http://schemas.openxmlformats.org/officeDocument/2006/relationships/image" Target="../media/image359.wmf"/><Relationship Id="rId1" Type="http://schemas.openxmlformats.org/officeDocument/2006/relationships/slideLayout" Target="../slideLayouts/slideLayout4.xml"/><Relationship Id="rId6" Type="http://schemas.openxmlformats.org/officeDocument/2006/relationships/image" Target="../media/image363.wmf"/><Relationship Id="rId5" Type="http://schemas.openxmlformats.org/officeDocument/2006/relationships/image" Target="../media/image362.wmf"/><Relationship Id="rId4" Type="http://schemas.openxmlformats.org/officeDocument/2006/relationships/image" Target="../media/image361.wmf"/></Relationships>
</file>

<file path=ppt/slides/_rels/slide385.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364.tiff"/><Relationship Id="rId1" Type="http://schemas.openxmlformats.org/officeDocument/2006/relationships/slideLayout" Target="../slideLayouts/slideLayout4.xml"/><Relationship Id="rId4" Type="http://schemas.microsoft.com/office/2007/relationships/hdphoto" Target="../media/hdphoto1.wdp"/></Relationships>
</file>

<file path=ppt/slides/_rels/slide386.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387.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5.jpeg"/><Relationship Id="rId1" Type="http://schemas.openxmlformats.org/officeDocument/2006/relationships/slideLayout" Target="../slideLayouts/slideLayout4.xml"/><Relationship Id="rId4" Type="http://schemas.openxmlformats.org/officeDocument/2006/relationships/image" Target="../media/image364.tiff"/></Relationships>
</file>

<file path=ppt/slides/_rels/slide388.xml.rels><?xml version="1.0" encoding="UTF-8" standalone="yes"?>
<Relationships xmlns="http://schemas.openxmlformats.org/package/2006/relationships"><Relationship Id="rId2" Type="http://schemas.openxmlformats.org/officeDocument/2006/relationships/image" Target="../media/image365.wmf"/><Relationship Id="rId1" Type="http://schemas.openxmlformats.org/officeDocument/2006/relationships/slideLayout" Target="../slideLayouts/slideLayout4.xml"/></Relationships>
</file>

<file path=ppt/slides/_rels/slide389.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5.jpeg"/><Relationship Id="rId1" Type="http://schemas.openxmlformats.org/officeDocument/2006/relationships/slideLayout" Target="../slideLayouts/slideLayout4.xml"/></Relationships>
</file>

<file path=ppt/slides/_rels/slide39.xml.rels><?xml version="1.0" encoding="UTF-8" standalone="yes"?>
<Relationships xmlns="http://schemas.openxmlformats.org/package/2006/relationships"><Relationship Id="rId3" Type="http://schemas.openxmlformats.org/officeDocument/2006/relationships/image" Target="../media/image41.png"/><Relationship Id="rId2" Type="http://schemas.openxmlformats.org/officeDocument/2006/relationships/image" Target="../media/image40.wmf"/><Relationship Id="rId1" Type="http://schemas.openxmlformats.org/officeDocument/2006/relationships/slideLayout" Target="../slideLayouts/slideLayout4.xml"/></Relationships>
</file>

<file path=ppt/slides/_rels/slide390.xml.rels><?xml version="1.0" encoding="UTF-8" standalone="yes"?>
<Relationships xmlns="http://schemas.openxmlformats.org/package/2006/relationships"><Relationship Id="rId2" Type="http://schemas.openxmlformats.org/officeDocument/2006/relationships/image" Target="../media/image366.tiff"/><Relationship Id="rId1" Type="http://schemas.openxmlformats.org/officeDocument/2006/relationships/slideLayout" Target="../slideLayouts/slideLayout4.xml"/></Relationships>
</file>

<file path=ppt/slides/_rels/slide391.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367.tiff"/><Relationship Id="rId1" Type="http://schemas.openxmlformats.org/officeDocument/2006/relationships/slideLayout" Target="../slideLayouts/slideLayout4.xml"/><Relationship Id="rId4" Type="http://schemas.microsoft.com/office/2007/relationships/hdphoto" Target="../media/hdphoto1.wdp"/></Relationships>
</file>

<file path=ppt/slides/_rels/slide392.xml.rels><?xml version="1.0" encoding="UTF-8" standalone="yes"?>
<Relationships xmlns="http://schemas.openxmlformats.org/package/2006/relationships"><Relationship Id="rId3" Type="http://schemas.openxmlformats.org/officeDocument/2006/relationships/image" Target="../media/image369.wmf"/><Relationship Id="rId2" Type="http://schemas.openxmlformats.org/officeDocument/2006/relationships/image" Target="../media/image368.wmf"/><Relationship Id="rId1" Type="http://schemas.openxmlformats.org/officeDocument/2006/relationships/slideLayout" Target="../slideLayouts/slideLayout4.xml"/><Relationship Id="rId5" Type="http://schemas.openxmlformats.org/officeDocument/2006/relationships/image" Target="../media/image371.tiff"/><Relationship Id="rId4" Type="http://schemas.openxmlformats.org/officeDocument/2006/relationships/image" Target="../media/image370.wmf"/></Relationships>
</file>

<file path=ppt/slides/_rels/slide393.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372.wmf"/><Relationship Id="rId1" Type="http://schemas.openxmlformats.org/officeDocument/2006/relationships/slideLayout" Target="../slideLayouts/slideLayout4.xml"/><Relationship Id="rId4" Type="http://schemas.microsoft.com/office/2007/relationships/hdphoto" Target="../media/hdphoto1.wdp"/></Relationships>
</file>

<file path=ppt/slides/_rels/slide394.xml.rels><?xml version="1.0" encoding="UTF-8" standalone="yes"?>
<Relationships xmlns="http://schemas.openxmlformats.org/package/2006/relationships"><Relationship Id="rId2" Type="http://schemas.openxmlformats.org/officeDocument/2006/relationships/image" Target="../media/image373.wmf"/><Relationship Id="rId1" Type="http://schemas.openxmlformats.org/officeDocument/2006/relationships/slideLayout" Target="../slideLayouts/slideLayout4.xml"/></Relationships>
</file>

<file path=ppt/slides/_rels/slide395.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374.tiff"/><Relationship Id="rId1" Type="http://schemas.openxmlformats.org/officeDocument/2006/relationships/slideLayout" Target="../slideLayouts/slideLayout4.xml"/><Relationship Id="rId4" Type="http://schemas.microsoft.com/office/2007/relationships/hdphoto" Target="../media/hdphoto1.wdp"/></Relationships>
</file>

<file path=ppt/slides/_rels/slide396.xml.rels><?xml version="1.0" encoding="UTF-8" standalone="yes"?>
<Relationships xmlns="http://schemas.openxmlformats.org/package/2006/relationships"><Relationship Id="rId3" Type="http://schemas.openxmlformats.org/officeDocument/2006/relationships/image" Target="../media/image376.wmf"/><Relationship Id="rId2" Type="http://schemas.openxmlformats.org/officeDocument/2006/relationships/image" Target="../media/image375.tiff"/><Relationship Id="rId1" Type="http://schemas.openxmlformats.org/officeDocument/2006/relationships/slideLayout" Target="../slideLayouts/slideLayout4.xml"/></Relationships>
</file>

<file path=ppt/slides/_rels/slide397.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5.jpeg"/><Relationship Id="rId1" Type="http://schemas.openxmlformats.org/officeDocument/2006/relationships/slideLayout" Target="../slideLayouts/slideLayout4.xml"/><Relationship Id="rId4" Type="http://schemas.openxmlformats.org/officeDocument/2006/relationships/image" Target="../media/image374.tiff"/></Relationships>
</file>

<file path=ppt/slides/_rels/slide398.xml.rels><?xml version="1.0" encoding="UTF-8" standalone="yes"?>
<Relationships xmlns="http://schemas.openxmlformats.org/package/2006/relationships"><Relationship Id="rId3" Type="http://schemas.openxmlformats.org/officeDocument/2006/relationships/image" Target="../media/image378.wmf"/><Relationship Id="rId2" Type="http://schemas.openxmlformats.org/officeDocument/2006/relationships/image" Target="../media/image377.tiff"/><Relationship Id="rId1" Type="http://schemas.openxmlformats.org/officeDocument/2006/relationships/slideLayout" Target="../slideLayouts/slideLayout4.xml"/></Relationships>
</file>

<file path=ppt/slides/_rels/slide399.xml.rels><?xml version="1.0" encoding="UTF-8" standalone="yes"?>
<Relationships xmlns="http://schemas.openxmlformats.org/package/2006/relationships"><Relationship Id="rId2" Type="http://schemas.openxmlformats.org/officeDocument/2006/relationships/image" Target="../media/image379.tiff"/><Relationship Id="rId1" Type="http://schemas.openxmlformats.org/officeDocument/2006/relationships/slideLayout" Target="../slideLayouts/slideLayout4.xml"/></Relationships>
</file>

<file path=ppt/slides/_rels/slide4.xml.rels><?xml version="1.0" encoding="UTF-8" standalone="yes"?>
<Relationships xmlns="http://schemas.openxmlformats.org/package/2006/relationships"><Relationship Id="rId2" Type="http://schemas.openxmlformats.org/officeDocument/2006/relationships/image" Target="../media/image6.wmf"/><Relationship Id="rId1" Type="http://schemas.openxmlformats.org/officeDocument/2006/relationships/slideLayout" Target="../slideLayouts/slideLayout4.xml"/></Relationships>
</file>

<file path=ppt/slides/_rels/slide40.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5.jpeg"/><Relationship Id="rId1" Type="http://schemas.openxmlformats.org/officeDocument/2006/relationships/slideLayout" Target="../slideLayouts/slideLayout4.xml"/><Relationship Id="rId4" Type="http://schemas.openxmlformats.org/officeDocument/2006/relationships/image" Target="../media/image42.png"/></Relationships>
</file>

<file path=ppt/slides/_rels/slide400.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5.jpeg"/><Relationship Id="rId1" Type="http://schemas.openxmlformats.org/officeDocument/2006/relationships/slideLayout" Target="../slideLayouts/slideLayout4.xml"/></Relationships>
</file>

<file path=ppt/slides/_rels/slide401.xml.rels><?xml version="1.0" encoding="UTF-8" standalone="yes"?>
<Relationships xmlns="http://schemas.openxmlformats.org/package/2006/relationships"><Relationship Id="rId2" Type="http://schemas.openxmlformats.org/officeDocument/2006/relationships/image" Target="../media/image380.wmf"/><Relationship Id="rId1" Type="http://schemas.openxmlformats.org/officeDocument/2006/relationships/slideLayout" Target="../slideLayouts/slideLayout4.xml"/></Relationships>
</file>

<file path=ppt/slides/_rels/slide402.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5.jpeg"/><Relationship Id="rId1" Type="http://schemas.openxmlformats.org/officeDocument/2006/relationships/slideLayout" Target="../slideLayouts/slideLayout4.xml"/><Relationship Id="rId4" Type="http://schemas.openxmlformats.org/officeDocument/2006/relationships/image" Target="../media/image381.tiff"/></Relationships>
</file>

<file path=ppt/slides/_rels/slide403.xml.rels><?xml version="1.0" encoding="UTF-8" standalone="yes"?>
<Relationships xmlns="http://schemas.openxmlformats.org/package/2006/relationships"><Relationship Id="rId3" Type="http://schemas.openxmlformats.org/officeDocument/2006/relationships/image" Target="../media/image383.wmf"/><Relationship Id="rId2" Type="http://schemas.openxmlformats.org/officeDocument/2006/relationships/image" Target="../media/image382.wmf"/><Relationship Id="rId1" Type="http://schemas.openxmlformats.org/officeDocument/2006/relationships/slideLayout" Target="../slideLayouts/slideLayout4.xml"/></Relationships>
</file>

<file path=ppt/slides/_rels/slide404.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5.jpeg"/><Relationship Id="rId1" Type="http://schemas.openxmlformats.org/officeDocument/2006/relationships/slideLayout" Target="../slideLayouts/slideLayout4.xml"/><Relationship Id="rId4" Type="http://schemas.openxmlformats.org/officeDocument/2006/relationships/image" Target="../media/image381.tiff"/></Relationships>
</file>

<file path=ppt/slides/_rels/slide405.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406.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slide" Target="slide407.xml"/><Relationship Id="rId1" Type="http://schemas.openxmlformats.org/officeDocument/2006/relationships/slideLayout" Target="../slideLayouts/slideLayout1.xml"/><Relationship Id="rId4" Type="http://schemas.microsoft.com/office/2007/relationships/hdphoto" Target="NULL"/></Relationships>
</file>

<file path=ppt/slides/_rels/slide407.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5.jpeg"/><Relationship Id="rId1" Type="http://schemas.openxmlformats.org/officeDocument/2006/relationships/slideLayout" Target="../slideLayouts/slideLayout4.xml"/></Relationships>
</file>

<file path=ppt/slides/_rels/slide408.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409.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5.jpeg"/><Relationship Id="rId1" Type="http://schemas.openxmlformats.org/officeDocument/2006/relationships/slideLayout" Target="../slideLayouts/slideLayout4.xml"/></Relationships>
</file>

<file path=ppt/slides/_rels/slide41.xml.rels><?xml version="1.0" encoding="UTF-8" standalone="yes"?>
<Relationships xmlns="http://schemas.openxmlformats.org/package/2006/relationships"><Relationship Id="rId3" Type="http://schemas.openxmlformats.org/officeDocument/2006/relationships/image" Target="../media/image42.png"/><Relationship Id="rId2" Type="http://schemas.openxmlformats.org/officeDocument/2006/relationships/image" Target="../media/image43.png"/><Relationship Id="rId1" Type="http://schemas.openxmlformats.org/officeDocument/2006/relationships/slideLayout" Target="../slideLayouts/slideLayout4.xml"/><Relationship Id="rId4" Type="http://schemas.openxmlformats.org/officeDocument/2006/relationships/image" Target="../media/image44.png"/></Relationships>
</file>

<file path=ppt/slides/_rels/slide410.xml.rels><?xml version="1.0" encoding="UTF-8" standalone="yes"?>
<Relationships xmlns="http://schemas.openxmlformats.org/package/2006/relationships"><Relationship Id="rId2" Type="http://schemas.openxmlformats.org/officeDocument/2006/relationships/image" Target="../media/image384.wmf"/><Relationship Id="rId1" Type="http://schemas.openxmlformats.org/officeDocument/2006/relationships/slideLayout" Target="../slideLayouts/slideLayout4.xml"/></Relationships>
</file>

<file path=ppt/slides/_rels/slide411.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5.jpeg"/><Relationship Id="rId1" Type="http://schemas.openxmlformats.org/officeDocument/2006/relationships/slideLayout" Target="../slideLayouts/slideLayout4.xml"/></Relationships>
</file>

<file path=ppt/slides/_rels/slide412.xml.rels><?xml version="1.0" encoding="UTF-8" standalone="yes"?>
<Relationships xmlns="http://schemas.openxmlformats.org/package/2006/relationships"><Relationship Id="rId2" Type="http://schemas.openxmlformats.org/officeDocument/2006/relationships/image" Target="../media/image385.wmf"/><Relationship Id="rId1" Type="http://schemas.openxmlformats.org/officeDocument/2006/relationships/slideLayout" Target="../slideLayouts/slideLayout4.xml"/></Relationships>
</file>

<file path=ppt/slides/_rels/slide413.xml.rels><?xml version="1.0" encoding="UTF-8" standalone="yes"?>
<Relationships xmlns="http://schemas.openxmlformats.org/package/2006/relationships"><Relationship Id="rId8" Type="http://schemas.openxmlformats.org/officeDocument/2006/relationships/image" Target="../media/image390.wmf"/><Relationship Id="rId3" Type="http://schemas.microsoft.com/office/2007/relationships/hdphoto" Target="../media/hdphoto1.wdp"/><Relationship Id="rId7" Type="http://schemas.openxmlformats.org/officeDocument/2006/relationships/image" Target="../media/image389.wmf"/><Relationship Id="rId2" Type="http://schemas.openxmlformats.org/officeDocument/2006/relationships/image" Target="../media/image5.jpeg"/><Relationship Id="rId1" Type="http://schemas.openxmlformats.org/officeDocument/2006/relationships/slideLayout" Target="../slideLayouts/slideLayout4.xml"/><Relationship Id="rId6" Type="http://schemas.openxmlformats.org/officeDocument/2006/relationships/image" Target="../media/image388.wmf"/><Relationship Id="rId5" Type="http://schemas.openxmlformats.org/officeDocument/2006/relationships/image" Target="../media/image387.wmf"/><Relationship Id="rId4" Type="http://schemas.openxmlformats.org/officeDocument/2006/relationships/image" Target="../media/image386.wmf"/></Relationships>
</file>

<file path=ppt/slides/_rels/slide414.xml.rels><?xml version="1.0" encoding="UTF-8" standalone="yes"?>
<Relationships xmlns="http://schemas.openxmlformats.org/package/2006/relationships"><Relationship Id="rId2" Type="http://schemas.openxmlformats.org/officeDocument/2006/relationships/image" Target="../media/image391.wmf"/><Relationship Id="rId1" Type="http://schemas.openxmlformats.org/officeDocument/2006/relationships/slideLayout" Target="../slideLayouts/slideLayout4.xml"/></Relationships>
</file>

<file path=ppt/slides/_rels/slide415.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5.jpeg"/><Relationship Id="rId1" Type="http://schemas.openxmlformats.org/officeDocument/2006/relationships/slideLayout" Target="../slideLayouts/slideLayout4.xml"/></Relationships>
</file>

<file path=ppt/slides/_rels/slide416.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417.xml.rels><?xml version="1.0" encoding="UTF-8" standalone="yes"?>
<Relationships xmlns="http://schemas.openxmlformats.org/package/2006/relationships"><Relationship Id="rId8" Type="http://schemas.openxmlformats.org/officeDocument/2006/relationships/image" Target="../media/image396.wmf"/><Relationship Id="rId3" Type="http://schemas.microsoft.com/office/2007/relationships/hdphoto" Target="../media/hdphoto1.wdp"/><Relationship Id="rId7" Type="http://schemas.openxmlformats.org/officeDocument/2006/relationships/image" Target="../media/image395.wmf"/><Relationship Id="rId2" Type="http://schemas.openxmlformats.org/officeDocument/2006/relationships/image" Target="../media/image5.jpeg"/><Relationship Id="rId1" Type="http://schemas.openxmlformats.org/officeDocument/2006/relationships/slideLayout" Target="../slideLayouts/slideLayout4.xml"/><Relationship Id="rId6" Type="http://schemas.openxmlformats.org/officeDocument/2006/relationships/image" Target="../media/image394.wmf"/><Relationship Id="rId5" Type="http://schemas.openxmlformats.org/officeDocument/2006/relationships/image" Target="../media/image393.wmf"/><Relationship Id="rId4" Type="http://schemas.openxmlformats.org/officeDocument/2006/relationships/image" Target="../media/image392.wmf"/><Relationship Id="rId9" Type="http://schemas.openxmlformats.org/officeDocument/2006/relationships/image" Target="../media/image397.wmf"/></Relationships>
</file>

<file path=ppt/slides/_rels/slide418.xml.rels><?xml version="1.0" encoding="UTF-8" standalone="yes"?>
<Relationships xmlns="http://schemas.openxmlformats.org/package/2006/relationships"><Relationship Id="rId2" Type="http://schemas.openxmlformats.org/officeDocument/2006/relationships/image" Target="../media/image398.wmf"/><Relationship Id="rId1" Type="http://schemas.openxmlformats.org/officeDocument/2006/relationships/slideLayout" Target="../slideLayouts/slideLayout4.xml"/></Relationships>
</file>

<file path=ppt/slides/_rels/slide419.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5.jpeg"/><Relationship Id="rId1" Type="http://schemas.openxmlformats.org/officeDocument/2006/relationships/slideLayout" Target="../slideLayouts/slideLayout4.xml"/></Relationships>
</file>

<file path=ppt/slides/_rels/slide42.xml.rels><?xml version="1.0" encoding="UTF-8" standalone="yes"?>
<Relationships xmlns="http://schemas.openxmlformats.org/package/2006/relationships"><Relationship Id="rId8" Type="http://schemas.openxmlformats.org/officeDocument/2006/relationships/image" Target="../media/image49.png"/><Relationship Id="rId3" Type="http://schemas.microsoft.com/office/2007/relationships/hdphoto" Target="../media/hdphoto1.wdp"/><Relationship Id="rId7" Type="http://schemas.openxmlformats.org/officeDocument/2006/relationships/image" Target="../media/image48.png"/><Relationship Id="rId2" Type="http://schemas.openxmlformats.org/officeDocument/2006/relationships/image" Target="../media/image5.jpeg"/><Relationship Id="rId1" Type="http://schemas.openxmlformats.org/officeDocument/2006/relationships/slideLayout" Target="../slideLayouts/slideLayout4.xml"/><Relationship Id="rId6" Type="http://schemas.openxmlformats.org/officeDocument/2006/relationships/image" Target="../media/image47.png"/><Relationship Id="rId5" Type="http://schemas.openxmlformats.org/officeDocument/2006/relationships/image" Target="../media/image46.png"/><Relationship Id="rId4" Type="http://schemas.openxmlformats.org/officeDocument/2006/relationships/image" Target="../media/image45.png"/></Relationships>
</file>

<file path=ppt/slides/_rels/slide420.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421.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5.jpeg"/><Relationship Id="rId1" Type="http://schemas.openxmlformats.org/officeDocument/2006/relationships/slideLayout" Target="../slideLayouts/slideLayout4.xml"/></Relationships>
</file>

<file path=ppt/slides/_rels/slide422.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423.xml.rels><?xml version="1.0" encoding="UTF-8" standalone="yes"?>
<Relationships xmlns="http://schemas.openxmlformats.org/package/2006/relationships"><Relationship Id="rId3" Type="http://schemas.microsoft.com/office/2007/relationships/hdphoto" Target="../media/hdphoto1.wdp"/><Relationship Id="rId7" Type="http://schemas.openxmlformats.org/officeDocument/2006/relationships/image" Target="../media/image402.wmf"/><Relationship Id="rId2" Type="http://schemas.openxmlformats.org/officeDocument/2006/relationships/image" Target="../media/image5.jpeg"/><Relationship Id="rId1" Type="http://schemas.openxmlformats.org/officeDocument/2006/relationships/slideLayout" Target="../slideLayouts/slideLayout4.xml"/><Relationship Id="rId6" Type="http://schemas.openxmlformats.org/officeDocument/2006/relationships/image" Target="../media/image401.wmf"/><Relationship Id="rId5" Type="http://schemas.openxmlformats.org/officeDocument/2006/relationships/image" Target="../media/image400.wmf"/><Relationship Id="rId4" Type="http://schemas.openxmlformats.org/officeDocument/2006/relationships/image" Target="../media/image399.wmf"/></Relationships>
</file>

<file path=ppt/slides/_rels/slide424.xml.rels><?xml version="1.0" encoding="UTF-8" standalone="yes"?>
<Relationships xmlns="http://schemas.openxmlformats.org/package/2006/relationships"><Relationship Id="rId2" Type="http://schemas.openxmlformats.org/officeDocument/2006/relationships/image" Target="../media/image403.wmf"/><Relationship Id="rId1" Type="http://schemas.openxmlformats.org/officeDocument/2006/relationships/slideLayout" Target="../slideLayouts/slideLayout4.xml"/></Relationships>
</file>

<file path=ppt/slides/_rels/slide425.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5.jpeg"/><Relationship Id="rId1" Type="http://schemas.openxmlformats.org/officeDocument/2006/relationships/slideLayout" Target="../slideLayouts/slideLayout4.xml"/></Relationships>
</file>

<file path=ppt/slides/_rels/slide426.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427.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428.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5.jpeg"/><Relationship Id="rId1" Type="http://schemas.openxmlformats.org/officeDocument/2006/relationships/slideLayout" Target="../slideLayouts/slideLayout4.xml"/></Relationships>
</file>

<file path=ppt/slides/_rels/slide429.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43.xml.rels><?xml version="1.0" encoding="UTF-8" standalone="yes"?>
<Relationships xmlns="http://schemas.openxmlformats.org/package/2006/relationships"><Relationship Id="rId2" Type="http://schemas.openxmlformats.org/officeDocument/2006/relationships/image" Target="../media/image50.png"/><Relationship Id="rId1" Type="http://schemas.openxmlformats.org/officeDocument/2006/relationships/slideLayout" Target="../slideLayouts/slideLayout4.xml"/></Relationships>
</file>

<file path=ppt/slides/_rels/slide430.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5.jpeg"/><Relationship Id="rId1" Type="http://schemas.openxmlformats.org/officeDocument/2006/relationships/slideLayout" Target="../slideLayouts/slideLayout4.xml"/></Relationships>
</file>

<file path=ppt/slides/_rels/slide431.xml.rels><?xml version="1.0" encoding="UTF-8" standalone="yes"?>
<Relationships xmlns="http://schemas.openxmlformats.org/package/2006/relationships"><Relationship Id="rId2" Type="http://schemas.openxmlformats.org/officeDocument/2006/relationships/image" Target="../media/image404.wmf"/><Relationship Id="rId1" Type="http://schemas.openxmlformats.org/officeDocument/2006/relationships/slideLayout" Target="../slideLayouts/slideLayout4.xml"/></Relationships>
</file>

<file path=ppt/slides/_rels/slide432.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5.jpeg"/><Relationship Id="rId1" Type="http://schemas.openxmlformats.org/officeDocument/2006/relationships/slideLayout" Target="../slideLayouts/slideLayout4.xml"/><Relationship Id="rId4" Type="http://schemas.openxmlformats.org/officeDocument/2006/relationships/image" Target="../media/image405.wmf"/></Relationships>
</file>

<file path=ppt/slides/_rels/slide433.xml.rels><?xml version="1.0" encoding="UTF-8" standalone="yes"?>
<Relationships xmlns="http://schemas.openxmlformats.org/package/2006/relationships"><Relationship Id="rId3" Type="http://schemas.openxmlformats.org/officeDocument/2006/relationships/image" Target="../media/image407.wmf"/><Relationship Id="rId2" Type="http://schemas.openxmlformats.org/officeDocument/2006/relationships/image" Target="../media/image406.wmf"/><Relationship Id="rId1" Type="http://schemas.openxmlformats.org/officeDocument/2006/relationships/slideLayout" Target="../slideLayouts/slideLayout4.xml"/></Relationships>
</file>

<file path=ppt/slides/_rels/slide434.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5.jpeg"/><Relationship Id="rId1" Type="http://schemas.openxmlformats.org/officeDocument/2006/relationships/slideLayout" Target="../slideLayouts/slideLayout4.xml"/></Relationships>
</file>

<file path=ppt/slides/_rels/slide435.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436.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5.jpeg"/><Relationship Id="rId1" Type="http://schemas.openxmlformats.org/officeDocument/2006/relationships/slideLayout" Target="../slideLayouts/slideLayout4.xml"/></Relationships>
</file>

<file path=ppt/slides/_rels/slide437.xml.rels><?xml version="1.0" encoding="UTF-8" standalone="yes"?>
<Relationships xmlns="http://schemas.openxmlformats.org/package/2006/relationships"><Relationship Id="rId3" Type="http://schemas.openxmlformats.org/officeDocument/2006/relationships/image" Target="../media/image409.wmf"/><Relationship Id="rId2" Type="http://schemas.openxmlformats.org/officeDocument/2006/relationships/image" Target="../media/image408.wmf"/><Relationship Id="rId1" Type="http://schemas.openxmlformats.org/officeDocument/2006/relationships/slideLayout" Target="../slideLayouts/slideLayout4.xml"/></Relationships>
</file>

<file path=ppt/slides/_rels/slide438.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5.jpeg"/><Relationship Id="rId1" Type="http://schemas.openxmlformats.org/officeDocument/2006/relationships/slideLayout" Target="../slideLayouts/slideLayout4.xml"/></Relationships>
</file>

<file path=ppt/slides/_rels/slide439.xml.rels><?xml version="1.0" encoding="UTF-8" standalone="yes"?>
<Relationships xmlns="http://schemas.openxmlformats.org/package/2006/relationships"><Relationship Id="rId2" Type="http://schemas.openxmlformats.org/officeDocument/2006/relationships/image" Target="../media/image410.wmf"/><Relationship Id="rId1" Type="http://schemas.openxmlformats.org/officeDocument/2006/relationships/slideLayout" Target="../slideLayouts/slideLayout4.xml"/></Relationships>
</file>

<file path=ppt/slides/_rels/slide44.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5.jpeg"/><Relationship Id="rId1" Type="http://schemas.openxmlformats.org/officeDocument/2006/relationships/slideLayout" Target="../slideLayouts/slideLayout4.xml"/></Relationships>
</file>

<file path=ppt/slides/_rels/slide440.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5.jpeg"/><Relationship Id="rId1" Type="http://schemas.openxmlformats.org/officeDocument/2006/relationships/slideLayout" Target="../slideLayouts/slideLayout4.xml"/><Relationship Id="rId4" Type="http://schemas.openxmlformats.org/officeDocument/2006/relationships/image" Target="../media/image411.wmf"/></Relationships>
</file>

<file path=ppt/slides/_rels/slide441.xml.rels><?xml version="1.0" encoding="UTF-8" standalone="yes"?>
<Relationships xmlns="http://schemas.openxmlformats.org/package/2006/relationships"><Relationship Id="rId3" Type="http://schemas.openxmlformats.org/officeDocument/2006/relationships/image" Target="../media/image413.wmf"/><Relationship Id="rId2" Type="http://schemas.openxmlformats.org/officeDocument/2006/relationships/image" Target="../media/image412.wmf"/><Relationship Id="rId1" Type="http://schemas.openxmlformats.org/officeDocument/2006/relationships/slideLayout" Target="../slideLayouts/slideLayout4.xml"/><Relationship Id="rId4" Type="http://schemas.openxmlformats.org/officeDocument/2006/relationships/image" Target="../media/image414.wmf"/></Relationships>
</file>

<file path=ppt/slides/_rels/slide442.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5.jpeg"/><Relationship Id="rId1" Type="http://schemas.openxmlformats.org/officeDocument/2006/relationships/slideLayout" Target="../slideLayouts/slideLayout4.xml"/></Relationships>
</file>

<file path=ppt/slides/_rels/slide443.xml.rels><?xml version="1.0" encoding="UTF-8" standalone="yes"?>
<Relationships xmlns="http://schemas.openxmlformats.org/package/2006/relationships"><Relationship Id="rId2" Type="http://schemas.openxmlformats.org/officeDocument/2006/relationships/image" Target="../media/image415.wmf"/><Relationship Id="rId1" Type="http://schemas.openxmlformats.org/officeDocument/2006/relationships/slideLayout" Target="../slideLayouts/slideLayout4.xml"/></Relationships>
</file>

<file path=ppt/slides/_rels/slide444.xml.rels><?xml version="1.0" encoding="UTF-8" standalone="yes"?>
<Relationships xmlns="http://schemas.openxmlformats.org/package/2006/relationships"><Relationship Id="rId8" Type="http://schemas.openxmlformats.org/officeDocument/2006/relationships/image" Target="../media/image420.png"/><Relationship Id="rId3" Type="http://schemas.microsoft.com/office/2007/relationships/hdphoto" Target="../media/hdphoto1.wdp"/><Relationship Id="rId7" Type="http://schemas.openxmlformats.org/officeDocument/2006/relationships/image" Target="../media/image419.png"/><Relationship Id="rId2" Type="http://schemas.openxmlformats.org/officeDocument/2006/relationships/image" Target="../media/image5.jpeg"/><Relationship Id="rId1" Type="http://schemas.openxmlformats.org/officeDocument/2006/relationships/slideLayout" Target="../slideLayouts/slideLayout4.xml"/><Relationship Id="rId6" Type="http://schemas.openxmlformats.org/officeDocument/2006/relationships/image" Target="../media/image418.png"/><Relationship Id="rId5" Type="http://schemas.openxmlformats.org/officeDocument/2006/relationships/image" Target="../media/image417.png"/><Relationship Id="rId4" Type="http://schemas.openxmlformats.org/officeDocument/2006/relationships/image" Target="../media/image416.tiff"/></Relationships>
</file>

<file path=ppt/slides/_rels/slide445.xml.rels><?xml version="1.0" encoding="UTF-8" standalone="yes"?>
<Relationships xmlns="http://schemas.openxmlformats.org/package/2006/relationships"><Relationship Id="rId3" Type="http://schemas.openxmlformats.org/officeDocument/2006/relationships/image" Target="../media/image422.tiff"/><Relationship Id="rId2" Type="http://schemas.openxmlformats.org/officeDocument/2006/relationships/image" Target="../media/image421.tiff"/><Relationship Id="rId1" Type="http://schemas.openxmlformats.org/officeDocument/2006/relationships/slideLayout" Target="../slideLayouts/slideLayout4.xml"/><Relationship Id="rId4" Type="http://schemas.openxmlformats.org/officeDocument/2006/relationships/image" Target="../media/image423.png"/></Relationships>
</file>

<file path=ppt/slides/_rels/slide446.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424.tiff"/><Relationship Id="rId1" Type="http://schemas.openxmlformats.org/officeDocument/2006/relationships/slideLayout" Target="../slideLayouts/slideLayout4.xml"/><Relationship Id="rId4" Type="http://schemas.microsoft.com/office/2007/relationships/hdphoto" Target="../media/hdphoto1.wdp"/></Relationships>
</file>

<file path=ppt/slides/_rels/slide447.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448.xml.rels><?xml version="1.0" encoding="UTF-8" standalone="yes"?>
<Relationships xmlns="http://schemas.openxmlformats.org/package/2006/relationships"><Relationship Id="rId2" Type="http://schemas.openxmlformats.org/officeDocument/2006/relationships/image" Target="../media/image425.wmf"/><Relationship Id="rId1" Type="http://schemas.openxmlformats.org/officeDocument/2006/relationships/slideLayout" Target="../slideLayouts/slideLayout4.xml"/></Relationships>
</file>

<file path=ppt/slides/_rels/slide449.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5.jpeg"/><Relationship Id="rId1" Type="http://schemas.openxmlformats.org/officeDocument/2006/relationships/slideLayout" Target="../slideLayouts/slideLayout4.xml"/><Relationship Id="rId4" Type="http://schemas.openxmlformats.org/officeDocument/2006/relationships/image" Target="../media/image426.png"/></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450.xml.rels><?xml version="1.0" encoding="UTF-8" standalone="yes"?>
<Relationships xmlns="http://schemas.openxmlformats.org/package/2006/relationships"><Relationship Id="rId3" Type="http://schemas.openxmlformats.org/officeDocument/2006/relationships/image" Target="../media/image426.png"/><Relationship Id="rId2" Type="http://schemas.openxmlformats.org/officeDocument/2006/relationships/image" Target="../media/image427.tiff"/><Relationship Id="rId1" Type="http://schemas.openxmlformats.org/officeDocument/2006/relationships/slideLayout" Target="../slideLayouts/slideLayout4.xml"/></Relationships>
</file>

<file path=ppt/slides/_rels/slide451.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5.jpeg"/><Relationship Id="rId1" Type="http://schemas.openxmlformats.org/officeDocument/2006/relationships/slideLayout" Target="../slideLayouts/slideLayout4.xml"/><Relationship Id="rId4" Type="http://schemas.openxmlformats.org/officeDocument/2006/relationships/image" Target="../media/image428.png"/></Relationships>
</file>

<file path=ppt/slides/_rels/slide452.xml.rels><?xml version="1.0" encoding="UTF-8" standalone="yes"?>
<Relationships xmlns="http://schemas.openxmlformats.org/package/2006/relationships"><Relationship Id="rId3" Type="http://schemas.openxmlformats.org/officeDocument/2006/relationships/image" Target="../media/image428.png"/><Relationship Id="rId2" Type="http://schemas.openxmlformats.org/officeDocument/2006/relationships/image" Target="../media/image429.tiff"/><Relationship Id="rId1" Type="http://schemas.openxmlformats.org/officeDocument/2006/relationships/slideLayout" Target="../slideLayouts/slideLayout4.xml"/></Relationships>
</file>

<file path=ppt/slides/_rels/slide453.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5.jpeg"/><Relationship Id="rId1" Type="http://schemas.openxmlformats.org/officeDocument/2006/relationships/slideLayout" Target="../slideLayouts/slideLayout4.xml"/><Relationship Id="rId4" Type="http://schemas.openxmlformats.org/officeDocument/2006/relationships/image" Target="../media/image430.tiff"/></Relationships>
</file>

<file path=ppt/slides/_rels/slide454.xml.rels><?xml version="1.0" encoding="UTF-8" standalone="yes"?>
<Relationships xmlns="http://schemas.openxmlformats.org/package/2006/relationships"><Relationship Id="rId2" Type="http://schemas.openxmlformats.org/officeDocument/2006/relationships/image" Target="../media/image431.tiff"/><Relationship Id="rId1" Type="http://schemas.openxmlformats.org/officeDocument/2006/relationships/slideLayout" Target="../slideLayouts/slideLayout4.xml"/></Relationships>
</file>

<file path=ppt/slides/_rels/slide455.xml.rels><?xml version="1.0" encoding="UTF-8" standalone="yes"?>
<Relationships xmlns="http://schemas.openxmlformats.org/package/2006/relationships"><Relationship Id="rId3" Type="http://schemas.openxmlformats.org/officeDocument/2006/relationships/image" Target="../media/image433.wmf"/><Relationship Id="rId2" Type="http://schemas.openxmlformats.org/officeDocument/2006/relationships/image" Target="../media/image432.wmf"/><Relationship Id="rId1" Type="http://schemas.openxmlformats.org/officeDocument/2006/relationships/slideLayout" Target="../slideLayouts/slideLayout4.xml"/></Relationships>
</file>

<file path=ppt/slides/_rels/slide456.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5.jpeg"/><Relationship Id="rId1" Type="http://schemas.openxmlformats.org/officeDocument/2006/relationships/slideLayout" Target="../slideLayouts/slideLayout4.xml"/></Relationships>
</file>

<file path=ppt/slides/_rels/slide457.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458.xml.rels><?xml version="1.0" encoding="UTF-8" standalone="yes"?>
<Relationships xmlns="http://schemas.openxmlformats.org/package/2006/relationships"><Relationship Id="rId8" Type="http://schemas.openxmlformats.org/officeDocument/2006/relationships/image" Target="../media/image438.wmf"/><Relationship Id="rId3" Type="http://schemas.microsoft.com/office/2007/relationships/hdphoto" Target="../media/hdphoto1.wdp"/><Relationship Id="rId7" Type="http://schemas.openxmlformats.org/officeDocument/2006/relationships/image" Target="../media/image437.wmf"/><Relationship Id="rId2" Type="http://schemas.openxmlformats.org/officeDocument/2006/relationships/image" Target="../media/image5.jpeg"/><Relationship Id="rId1" Type="http://schemas.openxmlformats.org/officeDocument/2006/relationships/slideLayout" Target="../slideLayouts/slideLayout4.xml"/><Relationship Id="rId6" Type="http://schemas.openxmlformats.org/officeDocument/2006/relationships/image" Target="../media/image436.wmf"/><Relationship Id="rId5" Type="http://schemas.openxmlformats.org/officeDocument/2006/relationships/image" Target="../media/image435.wmf"/><Relationship Id="rId4" Type="http://schemas.openxmlformats.org/officeDocument/2006/relationships/image" Target="../media/image434.wmf"/></Relationships>
</file>

<file path=ppt/slides/_rels/slide459.xml.rels><?xml version="1.0" encoding="UTF-8" standalone="yes"?>
<Relationships xmlns="http://schemas.openxmlformats.org/package/2006/relationships"><Relationship Id="rId3" Type="http://schemas.openxmlformats.org/officeDocument/2006/relationships/image" Target="../media/image439.wmf"/><Relationship Id="rId2" Type="http://schemas.openxmlformats.org/officeDocument/2006/relationships/image" Target="../media/image434.wmf"/><Relationship Id="rId1" Type="http://schemas.openxmlformats.org/officeDocument/2006/relationships/slideLayout" Target="../slideLayouts/slideLayout4.xml"/><Relationship Id="rId4" Type="http://schemas.openxmlformats.org/officeDocument/2006/relationships/image" Target="../media/image440.wmf"/></Relationships>
</file>

<file path=ppt/slides/_rels/slide46.xml.rels><?xml version="1.0" encoding="UTF-8" standalone="yes"?>
<Relationships xmlns="http://schemas.openxmlformats.org/package/2006/relationships"><Relationship Id="rId8" Type="http://schemas.openxmlformats.org/officeDocument/2006/relationships/image" Target="../media/image55.png"/><Relationship Id="rId3" Type="http://schemas.microsoft.com/office/2007/relationships/hdphoto" Target="../media/hdphoto1.wdp"/><Relationship Id="rId7" Type="http://schemas.openxmlformats.org/officeDocument/2006/relationships/image" Target="../media/image54.png"/><Relationship Id="rId2" Type="http://schemas.openxmlformats.org/officeDocument/2006/relationships/image" Target="../media/image5.jpeg"/><Relationship Id="rId1" Type="http://schemas.openxmlformats.org/officeDocument/2006/relationships/slideLayout" Target="../slideLayouts/slideLayout4.xml"/><Relationship Id="rId6" Type="http://schemas.openxmlformats.org/officeDocument/2006/relationships/image" Target="../media/image53.png"/><Relationship Id="rId5" Type="http://schemas.openxmlformats.org/officeDocument/2006/relationships/image" Target="../media/image52.png"/><Relationship Id="rId4" Type="http://schemas.openxmlformats.org/officeDocument/2006/relationships/image" Target="../media/image51.png"/></Relationships>
</file>

<file path=ppt/slides/_rels/slide460.xml.rels><?xml version="1.0" encoding="UTF-8" standalone="yes"?>
<Relationships xmlns="http://schemas.openxmlformats.org/package/2006/relationships"><Relationship Id="rId3" Type="http://schemas.openxmlformats.org/officeDocument/2006/relationships/image" Target="../media/image442.wmf"/><Relationship Id="rId2" Type="http://schemas.openxmlformats.org/officeDocument/2006/relationships/image" Target="../media/image441.tiff"/><Relationship Id="rId1" Type="http://schemas.openxmlformats.org/officeDocument/2006/relationships/slideLayout" Target="../slideLayouts/slideLayout4.xml"/></Relationships>
</file>

<file path=ppt/slides/_rels/slide461.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5.jpeg"/><Relationship Id="rId1" Type="http://schemas.openxmlformats.org/officeDocument/2006/relationships/slideLayout" Target="../slideLayouts/slideLayout4.xml"/></Relationships>
</file>

<file path=ppt/slides/_rels/slide462.xml.rels><?xml version="1.0" encoding="UTF-8" standalone="yes"?>
<Relationships xmlns="http://schemas.openxmlformats.org/package/2006/relationships"><Relationship Id="rId3" Type="http://schemas.openxmlformats.org/officeDocument/2006/relationships/image" Target="../media/image444.wmf"/><Relationship Id="rId2" Type="http://schemas.openxmlformats.org/officeDocument/2006/relationships/image" Target="../media/image443.wmf"/><Relationship Id="rId1" Type="http://schemas.openxmlformats.org/officeDocument/2006/relationships/slideLayout" Target="../slideLayouts/slideLayout4.xml"/></Relationships>
</file>

<file path=ppt/slides/_rels/slide463.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5.jpeg"/><Relationship Id="rId1" Type="http://schemas.openxmlformats.org/officeDocument/2006/relationships/slideLayout" Target="../slideLayouts/slideLayout4.xml"/><Relationship Id="rId6" Type="http://schemas.openxmlformats.org/officeDocument/2006/relationships/image" Target="../media/image447.tiff"/><Relationship Id="rId5" Type="http://schemas.openxmlformats.org/officeDocument/2006/relationships/image" Target="../media/image446.wmf"/><Relationship Id="rId4" Type="http://schemas.openxmlformats.org/officeDocument/2006/relationships/image" Target="../media/image445.wmf"/></Relationships>
</file>

<file path=ppt/slides/_rels/slide464.xml.rels><?xml version="1.0" encoding="UTF-8" standalone="yes"?>
<Relationships xmlns="http://schemas.openxmlformats.org/package/2006/relationships"><Relationship Id="rId2" Type="http://schemas.openxmlformats.org/officeDocument/2006/relationships/image" Target="../media/image448.wmf"/><Relationship Id="rId1" Type="http://schemas.openxmlformats.org/officeDocument/2006/relationships/slideLayout" Target="../slideLayouts/slideLayout4.xml"/></Relationships>
</file>

<file path=ppt/slides/_rels/slide465.xml.rels><?xml version="1.0" encoding="UTF-8" standalone="yes"?>
<Relationships xmlns="http://schemas.openxmlformats.org/package/2006/relationships"><Relationship Id="rId2" Type="http://schemas.openxmlformats.org/officeDocument/2006/relationships/image" Target="../media/image449.tiff"/><Relationship Id="rId1" Type="http://schemas.openxmlformats.org/officeDocument/2006/relationships/slideLayout" Target="../slideLayouts/slideLayout4.xml"/></Relationships>
</file>

<file path=ppt/slides/_rels/slide466.xml.rels><?xml version="1.0" encoding="UTF-8" standalone="yes"?>
<Relationships xmlns="http://schemas.openxmlformats.org/package/2006/relationships"><Relationship Id="rId3" Type="http://schemas.microsoft.com/office/2007/relationships/hdphoto" Target="../media/hdphoto1.wdp"/><Relationship Id="rId7" Type="http://schemas.openxmlformats.org/officeDocument/2006/relationships/image" Target="../media/image453.tiff"/><Relationship Id="rId2" Type="http://schemas.openxmlformats.org/officeDocument/2006/relationships/image" Target="../media/image5.jpeg"/><Relationship Id="rId1" Type="http://schemas.openxmlformats.org/officeDocument/2006/relationships/slideLayout" Target="../slideLayouts/slideLayout4.xml"/><Relationship Id="rId6" Type="http://schemas.openxmlformats.org/officeDocument/2006/relationships/image" Target="../media/image452.tiff"/><Relationship Id="rId5" Type="http://schemas.openxmlformats.org/officeDocument/2006/relationships/image" Target="../media/image451.tiff"/><Relationship Id="rId4" Type="http://schemas.openxmlformats.org/officeDocument/2006/relationships/image" Target="../media/image450.tiff"/></Relationships>
</file>

<file path=ppt/slides/_rels/slide467.xml.rels><?xml version="1.0" encoding="UTF-8" standalone="yes"?>
<Relationships xmlns="http://schemas.openxmlformats.org/package/2006/relationships"><Relationship Id="rId2" Type="http://schemas.openxmlformats.org/officeDocument/2006/relationships/image" Target="../media/image454.tiff"/><Relationship Id="rId1" Type="http://schemas.openxmlformats.org/officeDocument/2006/relationships/slideLayout" Target="../slideLayouts/slideLayout4.xml"/></Relationships>
</file>

<file path=ppt/slides/_rels/slide468.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455.tiff"/><Relationship Id="rId1" Type="http://schemas.openxmlformats.org/officeDocument/2006/relationships/slideLayout" Target="../slideLayouts/slideLayout4.xml"/><Relationship Id="rId4" Type="http://schemas.microsoft.com/office/2007/relationships/hdphoto" Target="../media/hdphoto1.wdp"/></Relationships>
</file>

<file path=ppt/slides/_rels/slide469.xml.rels><?xml version="1.0" encoding="UTF-8" standalone="yes"?>
<Relationships xmlns="http://schemas.openxmlformats.org/package/2006/relationships"><Relationship Id="rId3" Type="http://schemas.openxmlformats.org/officeDocument/2006/relationships/image" Target="../media/image457.wmf"/><Relationship Id="rId2" Type="http://schemas.openxmlformats.org/officeDocument/2006/relationships/image" Target="../media/image456.tiff"/><Relationship Id="rId1" Type="http://schemas.openxmlformats.org/officeDocument/2006/relationships/slideLayout" Target="../slideLayouts/slideLayout4.xml"/></Relationships>
</file>

<file path=ppt/slides/_rels/slide47.xml.rels><?xml version="1.0" encoding="UTF-8" standalone="yes"?>
<Relationships xmlns="http://schemas.openxmlformats.org/package/2006/relationships"><Relationship Id="rId3" Type="http://schemas.openxmlformats.org/officeDocument/2006/relationships/image" Target="../media/image57.png"/><Relationship Id="rId2" Type="http://schemas.openxmlformats.org/officeDocument/2006/relationships/image" Target="../media/image56.png"/><Relationship Id="rId1" Type="http://schemas.openxmlformats.org/officeDocument/2006/relationships/slideLayout" Target="../slideLayouts/slideLayout4.xml"/></Relationships>
</file>

<file path=ppt/slides/_rels/slide470.xml.rels><?xml version="1.0" encoding="UTF-8" standalone="yes"?>
<Relationships xmlns="http://schemas.openxmlformats.org/package/2006/relationships"><Relationship Id="rId2" Type="http://schemas.openxmlformats.org/officeDocument/2006/relationships/image" Target="../media/image458.wmf"/><Relationship Id="rId1" Type="http://schemas.openxmlformats.org/officeDocument/2006/relationships/slideLayout" Target="../slideLayouts/slideLayout4.xml"/></Relationships>
</file>

<file path=ppt/slides/_rels/slide471.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5.jpeg"/><Relationship Id="rId1" Type="http://schemas.openxmlformats.org/officeDocument/2006/relationships/slideLayout" Target="../slideLayouts/slideLayout4.xml"/></Relationships>
</file>

<file path=ppt/slides/_rels/slide472.xml.rels><?xml version="1.0" encoding="UTF-8" standalone="yes"?>
<Relationships xmlns="http://schemas.openxmlformats.org/package/2006/relationships"><Relationship Id="rId3" Type="http://schemas.openxmlformats.org/officeDocument/2006/relationships/image" Target="../media/image460.wmf"/><Relationship Id="rId2" Type="http://schemas.openxmlformats.org/officeDocument/2006/relationships/image" Target="../media/image459.tiff"/><Relationship Id="rId1" Type="http://schemas.openxmlformats.org/officeDocument/2006/relationships/slideLayout" Target="../slideLayouts/slideLayout4.xml"/></Relationships>
</file>

<file path=ppt/slides/_rels/slide473.xml.rels><?xml version="1.0" encoding="UTF-8" standalone="yes"?>
<Relationships xmlns="http://schemas.openxmlformats.org/package/2006/relationships"><Relationship Id="rId2" Type="http://schemas.openxmlformats.org/officeDocument/2006/relationships/image" Target="../media/image461.wmf"/><Relationship Id="rId1" Type="http://schemas.openxmlformats.org/officeDocument/2006/relationships/slideLayout" Target="../slideLayouts/slideLayout4.xml"/></Relationships>
</file>

<file path=ppt/slides/_rels/slide474.xml.rels><?xml version="1.0" encoding="UTF-8" standalone="yes"?>
<Relationships xmlns="http://schemas.openxmlformats.org/package/2006/relationships"><Relationship Id="rId2" Type="http://schemas.openxmlformats.org/officeDocument/2006/relationships/image" Target="../media/image462.wmf"/><Relationship Id="rId1" Type="http://schemas.openxmlformats.org/officeDocument/2006/relationships/slideLayout" Target="../slideLayouts/slideLayout4.xml"/></Relationships>
</file>

<file path=ppt/slides/_rels/slide475.xml.rels><?xml version="1.0" encoding="UTF-8" standalone="yes"?>
<Relationships xmlns="http://schemas.openxmlformats.org/package/2006/relationships"><Relationship Id="rId2" Type="http://schemas.openxmlformats.org/officeDocument/2006/relationships/image" Target="../media/image463.wmf"/><Relationship Id="rId1" Type="http://schemas.openxmlformats.org/officeDocument/2006/relationships/slideLayout" Target="../slideLayouts/slideLayout4.xml"/></Relationships>
</file>

<file path=ppt/slides/_rels/slide476.xml.rels><?xml version="1.0" encoding="UTF-8" standalone="yes"?>
<Relationships xmlns="http://schemas.openxmlformats.org/package/2006/relationships"><Relationship Id="rId2" Type="http://schemas.openxmlformats.org/officeDocument/2006/relationships/image" Target="../media/image464.tiff"/><Relationship Id="rId1" Type="http://schemas.openxmlformats.org/officeDocument/2006/relationships/slideLayout" Target="../slideLayouts/slideLayout4.xml"/></Relationships>
</file>

<file path=ppt/slides/_rels/slide477.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5.jpeg"/><Relationship Id="rId1" Type="http://schemas.openxmlformats.org/officeDocument/2006/relationships/slideLayout" Target="../slideLayouts/slideLayout4.xml"/></Relationships>
</file>

<file path=ppt/slides/_rels/slide478.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479.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5.jpeg"/><Relationship Id="rId1" Type="http://schemas.openxmlformats.org/officeDocument/2006/relationships/slideLayout" Target="../slideLayouts/slideLayout4.xml"/></Relationships>
</file>

<file path=ppt/slides/_rels/slide48.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5.jpeg"/><Relationship Id="rId1" Type="http://schemas.openxmlformats.org/officeDocument/2006/relationships/slideLayout" Target="../slideLayouts/slideLayout4.xml"/></Relationships>
</file>

<file path=ppt/slides/_rels/slide480.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481.xml.rels><?xml version="1.0" encoding="UTF-8" standalone="yes"?>
<Relationships xmlns="http://schemas.openxmlformats.org/package/2006/relationships"><Relationship Id="rId2" Type="http://schemas.openxmlformats.org/officeDocument/2006/relationships/image" Target="../media/image465.wmf"/><Relationship Id="rId1" Type="http://schemas.openxmlformats.org/officeDocument/2006/relationships/slideLayout" Target="../slideLayouts/slideLayout4.xml"/></Relationships>
</file>

<file path=ppt/slides/_rels/slide482.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5.jpeg"/><Relationship Id="rId1" Type="http://schemas.openxmlformats.org/officeDocument/2006/relationships/slideLayout" Target="../slideLayouts/slideLayout4.xml"/></Relationships>
</file>

<file path=ppt/slides/_rels/slide483.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484.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5.jpeg"/><Relationship Id="rId1" Type="http://schemas.openxmlformats.org/officeDocument/2006/relationships/slideLayout" Target="../slideLayouts/slideLayout4.xml"/></Relationships>
</file>

<file path=ppt/slides/_rels/slide485.xml.rels><?xml version="1.0" encoding="UTF-8" standalone="yes"?>
<Relationships xmlns="http://schemas.openxmlformats.org/package/2006/relationships"><Relationship Id="rId2" Type="http://schemas.openxmlformats.org/officeDocument/2006/relationships/image" Target="../media/image466.tiff"/><Relationship Id="rId1" Type="http://schemas.openxmlformats.org/officeDocument/2006/relationships/slideLayout" Target="../slideLayouts/slideLayout4.xml"/></Relationships>
</file>

<file path=ppt/slides/_rels/slide486.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5.jpeg"/><Relationship Id="rId1" Type="http://schemas.openxmlformats.org/officeDocument/2006/relationships/slideLayout" Target="../slideLayouts/slideLayout4.xml"/></Relationships>
</file>

<file path=ppt/slides/_rels/slide487.xml.rels><?xml version="1.0" encoding="UTF-8" standalone="yes"?>
<Relationships xmlns="http://schemas.openxmlformats.org/package/2006/relationships"><Relationship Id="rId2" Type="http://schemas.openxmlformats.org/officeDocument/2006/relationships/image" Target="../media/image467.wmf"/><Relationship Id="rId1" Type="http://schemas.openxmlformats.org/officeDocument/2006/relationships/slideLayout" Target="../slideLayouts/slideLayout4.xml"/></Relationships>
</file>

<file path=ppt/slides/_rels/slide488.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5.jpeg"/><Relationship Id="rId1" Type="http://schemas.openxmlformats.org/officeDocument/2006/relationships/slideLayout" Target="../slideLayouts/slideLayout4.xml"/><Relationship Id="rId4" Type="http://schemas.openxmlformats.org/officeDocument/2006/relationships/image" Target="../media/image468.tiff"/></Relationships>
</file>

<file path=ppt/slides/_rels/slide489.xml.rels><?xml version="1.0" encoding="UTF-8" standalone="yes"?>
<Relationships xmlns="http://schemas.openxmlformats.org/package/2006/relationships"><Relationship Id="rId2" Type="http://schemas.openxmlformats.org/officeDocument/2006/relationships/image" Target="../media/image469.wmf"/><Relationship Id="rId1" Type="http://schemas.openxmlformats.org/officeDocument/2006/relationships/slideLayout" Target="../slideLayouts/slideLayout4.xml"/></Relationships>
</file>

<file path=ppt/slides/_rels/slide49.xml.rels><?xml version="1.0" encoding="UTF-8" standalone="yes"?>
<Relationships xmlns="http://schemas.openxmlformats.org/package/2006/relationships"><Relationship Id="rId3" Type="http://schemas.openxmlformats.org/officeDocument/2006/relationships/image" Target="../media/image59.png"/><Relationship Id="rId2" Type="http://schemas.openxmlformats.org/officeDocument/2006/relationships/image" Target="../media/image58.png"/><Relationship Id="rId1" Type="http://schemas.openxmlformats.org/officeDocument/2006/relationships/slideLayout" Target="../slideLayouts/slideLayout4.xml"/></Relationships>
</file>

<file path=ppt/slides/_rels/slide490.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5.jpeg"/><Relationship Id="rId1" Type="http://schemas.openxmlformats.org/officeDocument/2006/relationships/slideLayout" Target="../slideLayouts/slideLayout4.xml"/><Relationship Id="rId5" Type="http://schemas.openxmlformats.org/officeDocument/2006/relationships/image" Target="../media/image471.wmf"/><Relationship Id="rId4" Type="http://schemas.openxmlformats.org/officeDocument/2006/relationships/image" Target="../media/image470.wmf"/></Relationships>
</file>

<file path=ppt/slides/_rels/slide491.xml.rels><?xml version="1.0" encoding="UTF-8" standalone="yes"?>
<Relationships xmlns="http://schemas.openxmlformats.org/package/2006/relationships"><Relationship Id="rId2" Type="http://schemas.openxmlformats.org/officeDocument/2006/relationships/image" Target="../media/image472.wmf"/><Relationship Id="rId1" Type="http://schemas.openxmlformats.org/officeDocument/2006/relationships/slideLayout" Target="../slideLayouts/slideLayout4.xml"/></Relationships>
</file>

<file path=ppt/slides/_rels/slide492.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5.jpeg"/><Relationship Id="rId1" Type="http://schemas.openxmlformats.org/officeDocument/2006/relationships/slideLayout" Target="../slideLayouts/slideLayout4.xml"/><Relationship Id="rId5" Type="http://schemas.openxmlformats.org/officeDocument/2006/relationships/image" Target="../media/image474.wmf"/><Relationship Id="rId4" Type="http://schemas.openxmlformats.org/officeDocument/2006/relationships/image" Target="../media/image473.wmf"/></Relationships>
</file>

<file path=ppt/slides/_rels/slide493.xml.rels><?xml version="1.0" encoding="UTF-8" standalone="yes"?>
<Relationships xmlns="http://schemas.openxmlformats.org/package/2006/relationships"><Relationship Id="rId2" Type="http://schemas.openxmlformats.org/officeDocument/2006/relationships/image" Target="../media/image475.wmf"/><Relationship Id="rId1" Type="http://schemas.openxmlformats.org/officeDocument/2006/relationships/slideLayout" Target="../slideLayouts/slideLayout4.xml"/></Relationships>
</file>

<file path=ppt/slides/_rels/slide494.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5.jpeg"/><Relationship Id="rId1" Type="http://schemas.openxmlformats.org/officeDocument/2006/relationships/slideLayout" Target="../slideLayouts/slideLayout4.xml"/></Relationships>
</file>

<file path=ppt/slides/_rels/slide495.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496.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5.jpeg"/><Relationship Id="rId1" Type="http://schemas.openxmlformats.org/officeDocument/2006/relationships/slideLayout" Target="../slideLayouts/slideLayout4.xml"/></Relationships>
</file>

<file path=ppt/slides/_rels/slide497.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498.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5.jpeg"/><Relationship Id="rId1" Type="http://schemas.openxmlformats.org/officeDocument/2006/relationships/slideLayout" Target="../slideLayouts/slideLayout4.xml"/><Relationship Id="rId5" Type="http://schemas.openxmlformats.org/officeDocument/2006/relationships/image" Target="../media/image477.wmf"/><Relationship Id="rId4" Type="http://schemas.openxmlformats.org/officeDocument/2006/relationships/image" Target="../media/image476.wmf"/></Relationships>
</file>

<file path=ppt/slides/_rels/slide499.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5.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5.jpeg"/><Relationship Id="rId1" Type="http://schemas.openxmlformats.org/officeDocument/2006/relationships/slideLayout" Target="../slideLayouts/slideLayout4.xml"/><Relationship Id="rId4" Type="http://schemas.openxmlformats.org/officeDocument/2006/relationships/image" Target="../media/image7.wmf"/></Relationships>
</file>

<file path=ppt/slides/_rels/slide50.xml.rels><?xml version="1.0" encoding="UTF-8" standalone="yes"?>
<Relationships xmlns="http://schemas.openxmlformats.org/package/2006/relationships"><Relationship Id="rId3" Type="http://schemas.openxmlformats.org/officeDocument/2006/relationships/image" Target="../media/image61.wmf"/><Relationship Id="rId2" Type="http://schemas.openxmlformats.org/officeDocument/2006/relationships/image" Target="../media/image60.wmf"/><Relationship Id="rId1" Type="http://schemas.openxmlformats.org/officeDocument/2006/relationships/slideLayout" Target="../slideLayouts/slideLayout4.xml"/></Relationships>
</file>

<file path=ppt/slides/_rels/slide500.xml.rels><?xml version="1.0" encoding="UTF-8" standalone="yes"?>
<Relationships xmlns="http://schemas.openxmlformats.org/package/2006/relationships"><Relationship Id="rId8" Type="http://schemas.openxmlformats.org/officeDocument/2006/relationships/image" Target="../media/image482.wmf"/><Relationship Id="rId3" Type="http://schemas.microsoft.com/office/2007/relationships/hdphoto" Target="../media/hdphoto1.wdp"/><Relationship Id="rId7" Type="http://schemas.openxmlformats.org/officeDocument/2006/relationships/image" Target="../media/image481.wmf"/><Relationship Id="rId2" Type="http://schemas.openxmlformats.org/officeDocument/2006/relationships/image" Target="../media/image5.jpeg"/><Relationship Id="rId1" Type="http://schemas.openxmlformats.org/officeDocument/2006/relationships/slideLayout" Target="../slideLayouts/slideLayout4.xml"/><Relationship Id="rId6" Type="http://schemas.openxmlformats.org/officeDocument/2006/relationships/image" Target="../media/image480.wmf"/><Relationship Id="rId5" Type="http://schemas.openxmlformats.org/officeDocument/2006/relationships/image" Target="../media/image479.wmf"/><Relationship Id="rId4" Type="http://schemas.openxmlformats.org/officeDocument/2006/relationships/image" Target="../media/image478.wmf"/></Relationships>
</file>

<file path=ppt/slides/_rels/slide501.xml.rels><?xml version="1.0" encoding="UTF-8" standalone="yes"?>
<Relationships xmlns="http://schemas.openxmlformats.org/package/2006/relationships"><Relationship Id="rId2" Type="http://schemas.openxmlformats.org/officeDocument/2006/relationships/image" Target="../media/image483.wmf"/><Relationship Id="rId1" Type="http://schemas.openxmlformats.org/officeDocument/2006/relationships/slideLayout" Target="../slideLayouts/slideLayout4.xml"/></Relationships>
</file>

<file path=ppt/slides/_rels/slide502.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5.jpeg"/><Relationship Id="rId1" Type="http://schemas.openxmlformats.org/officeDocument/2006/relationships/slideLayout" Target="../slideLayouts/slideLayout4.xml"/></Relationships>
</file>

<file path=ppt/slides/_rels/slide503.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504.xml.rels><?xml version="1.0" encoding="UTF-8" standalone="yes"?>
<Relationships xmlns="http://schemas.openxmlformats.org/package/2006/relationships"><Relationship Id="rId8" Type="http://schemas.openxmlformats.org/officeDocument/2006/relationships/image" Target="../media/image488.wmf"/><Relationship Id="rId3" Type="http://schemas.microsoft.com/office/2007/relationships/hdphoto" Target="../media/hdphoto1.wdp"/><Relationship Id="rId7" Type="http://schemas.openxmlformats.org/officeDocument/2006/relationships/image" Target="../media/image487.wmf"/><Relationship Id="rId2" Type="http://schemas.openxmlformats.org/officeDocument/2006/relationships/image" Target="../media/image5.jpeg"/><Relationship Id="rId1" Type="http://schemas.openxmlformats.org/officeDocument/2006/relationships/slideLayout" Target="../slideLayouts/slideLayout4.xml"/><Relationship Id="rId6" Type="http://schemas.openxmlformats.org/officeDocument/2006/relationships/image" Target="../media/image486.wmf"/><Relationship Id="rId5" Type="http://schemas.openxmlformats.org/officeDocument/2006/relationships/image" Target="../media/image485.wmf"/><Relationship Id="rId4" Type="http://schemas.openxmlformats.org/officeDocument/2006/relationships/image" Target="../media/image484.wmf"/></Relationships>
</file>

<file path=ppt/slides/_rels/slide505.xml.rels><?xml version="1.0" encoding="UTF-8" standalone="yes"?>
<Relationships xmlns="http://schemas.openxmlformats.org/package/2006/relationships"><Relationship Id="rId3" Type="http://schemas.openxmlformats.org/officeDocument/2006/relationships/image" Target="../media/image490.wmf"/><Relationship Id="rId7" Type="http://schemas.openxmlformats.org/officeDocument/2006/relationships/image" Target="../media/image494.wmf"/><Relationship Id="rId2" Type="http://schemas.openxmlformats.org/officeDocument/2006/relationships/image" Target="../media/image489.wmf"/><Relationship Id="rId1" Type="http://schemas.openxmlformats.org/officeDocument/2006/relationships/slideLayout" Target="../slideLayouts/slideLayout4.xml"/><Relationship Id="rId6" Type="http://schemas.openxmlformats.org/officeDocument/2006/relationships/image" Target="../media/image493.wmf"/><Relationship Id="rId5" Type="http://schemas.openxmlformats.org/officeDocument/2006/relationships/image" Target="../media/image492.wmf"/><Relationship Id="rId4" Type="http://schemas.openxmlformats.org/officeDocument/2006/relationships/image" Target="../media/image491.wmf"/></Relationships>
</file>

<file path=ppt/slides/_rels/slide506.xml.rels><?xml version="1.0" encoding="UTF-8" standalone="yes"?>
<Relationships xmlns="http://schemas.openxmlformats.org/package/2006/relationships"><Relationship Id="rId8" Type="http://schemas.openxmlformats.org/officeDocument/2006/relationships/image" Target="../media/image499.wmf"/><Relationship Id="rId3" Type="http://schemas.microsoft.com/office/2007/relationships/hdphoto" Target="../media/hdphoto1.wdp"/><Relationship Id="rId7" Type="http://schemas.openxmlformats.org/officeDocument/2006/relationships/image" Target="../media/image498.wmf"/><Relationship Id="rId2" Type="http://schemas.openxmlformats.org/officeDocument/2006/relationships/image" Target="../media/image5.jpeg"/><Relationship Id="rId1" Type="http://schemas.openxmlformats.org/officeDocument/2006/relationships/slideLayout" Target="../slideLayouts/slideLayout4.xml"/><Relationship Id="rId6" Type="http://schemas.openxmlformats.org/officeDocument/2006/relationships/image" Target="../media/image497.wmf"/><Relationship Id="rId5" Type="http://schemas.openxmlformats.org/officeDocument/2006/relationships/image" Target="../media/image496.wmf"/><Relationship Id="rId4" Type="http://schemas.openxmlformats.org/officeDocument/2006/relationships/image" Target="../media/image495.wmf"/></Relationships>
</file>

<file path=ppt/slides/_rels/slide507.xml.rels><?xml version="1.0" encoding="UTF-8" standalone="yes"?>
<Relationships xmlns="http://schemas.openxmlformats.org/package/2006/relationships"><Relationship Id="rId3" Type="http://schemas.openxmlformats.org/officeDocument/2006/relationships/image" Target="../media/image501.wmf"/><Relationship Id="rId7" Type="http://schemas.openxmlformats.org/officeDocument/2006/relationships/image" Target="../media/image505.wmf"/><Relationship Id="rId2" Type="http://schemas.openxmlformats.org/officeDocument/2006/relationships/image" Target="../media/image500.wmf"/><Relationship Id="rId1" Type="http://schemas.openxmlformats.org/officeDocument/2006/relationships/slideLayout" Target="../slideLayouts/slideLayout4.xml"/><Relationship Id="rId6" Type="http://schemas.openxmlformats.org/officeDocument/2006/relationships/image" Target="../media/image504.wmf"/><Relationship Id="rId5" Type="http://schemas.openxmlformats.org/officeDocument/2006/relationships/image" Target="../media/image503.wmf"/><Relationship Id="rId4" Type="http://schemas.openxmlformats.org/officeDocument/2006/relationships/image" Target="../media/image502.wmf"/></Relationships>
</file>

<file path=ppt/slides/_rels/slide508.xml.rels><?xml version="1.0" encoding="UTF-8" standalone="yes"?>
<Relationships xmlns="http://schemas.openxmlformats.org/package/2006/relationships"><Relationship Id="rId3" Type="http://schemas.microsoft.com/office/2007/relationships/hdphoto" Target="../media/hdphoto1.wdp"/><Relationship Id="rId7" Type="http://schemas.openxmlformats.org/officeDocument/2006/relationships/image" Target="../media/image509.tiff"/><Relationship Id="rId2" Type="http://schemas.openxmlformats.org/officeDocument/2006/relationships/image" Target="../media/image5.jpeg"/><Relationship Id="rId1" Type="http://schemas.openxmlformats.org/officeDocument/2006/relationships/slideLayout" Target="../slideLayouts/slideLayout4.xml"/><Relationship Id="rId6" Type="http://schemas.openxmlformats.org/officeDocument/2006/relationships/image" Target="../media/image508.tiff"/><Relationship Id="rId5" Type="http://schemas.openxmlformats.org/officeDocument/2006/relationships/image" Target="../media/image507.tiff"/><Relationship Id="rId4" Type="http://schemas.openxmlformats.org/officeDocument/2006/relationships/image" Target="../media/image506.tiff"/></Relationships>
</file>

<file path=ppt/slides/_rels/slide509.xml.rels><?xml version="1.0" encoding="UTF-8" standalone="yes"?>
<Relationships xmlns="http://schemas.openxmlformats.org/package/2006/relationships"><Relationship Id="rId2" Type="http://schemas.openxmlformats.org/officeDocument/2006/relationships/image" Target="../media/image510.tiff"/><Relationship Id="rId1" Type="http://schemas.openxmlformats.org/officeDocument/2006/relationships/slideLayout" Target="../slideLayouts/slideLayout4.xml"/></Relationships>
</file>

<file path=ppt/slides/_rels/slide51.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5.jpeg"/><Relationship Id="rId1" Type="http://schemas.openxmlformats.org/officeDocument/2006/relationships/slideLayout" Target="../slideLayouts/slideLayout4.xml"/><Relationship Id="rId4" Type="http://schemas.openxmlformats.org/officeDocument/2006/relationships/image" Target="../media/image62.png"/></Relationships>
</file>

<file path=ppt/slides/_rels/slide510.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5.jpeg"/><Relationship Id="rId1" Type="http://schemas.openxmlformats.org/officeDocument/2006/relationships/slideLayout" Target="../slideLayouts/slideLayout4.xml"/><Relationship Id="rId5" Type="http://schemas.openxmlformats.org/officeDocument/2006/relationships/image" Target="../media/image512.wmf"/><Relationship Id="rId4" Type="http://schemas.openxmlformats.org/officeDocument/2006/relationships/image" Target="../media/image511.wmf"/></Relationships>
</file>

<file path=ppt/slides/_rels/slide511.xml.rels><?xml version="1.0" encoding="UTF-8" standalone="yes"?>
<Relationships xmlns="http://schemas.openxmlformats.org/package/2006/relationships"><Relationship Id="rId3" Type="http://schemas.openxmlformats.org/officeDocument/2006/relationships/image" Target="../media/image514.wmf"/><Relationship Id="rId2" Type="http://schemas.openxmlformats.org/officeDocument/2006/relationships/image" Target="../media/image513.wmf"/><Relationship Id="rId1" Type="http://schemas.openxmlformats.org/officeDocument/2006/relationships/slideLayout" Target="../slideLayouts/slideLayout4.xml"/><Relationship Id="rId4" Type="http://schemas.openxmlformats.org/officeDocument/2006/relationships/image" Target="../media/image515.wmf"/></Relationships>
</file>

<file path=ppt/slides/_rels/slide512.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5.jpeg"/><Relationship Id="rId1" Type="http://schemas.openxmlformats.org/officeDocument/2006/relationships/slideLayout" Target="../slideLayouts/slideLayout4.xml"/></Relationships>
</file>

<file path=ppt/slides/_rels/slide513.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514.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5.jpeg"/><Relationship Id="rId1" Type="http://schemas.openxmlformats.org/officeDocument/2006/relationships/slideLayout" Target="../slideLayouts/slideLayout4.xml"/><Relationship Id="rId4" Type="http://schemas.openxmlformats.org/officeDocument/2006/relationships/image" Target="../media/image516.tiff"/></Relationships>
</file>

<file path=ppt/slides/_rels/slide515.xml.rels><?xml version="1.0" encoding="UTF-8" standalone="yes"?>
<Relationships xmlns="http://schemas.openxmlformats.org/package/2006/relationships"><Relationship Id="rId3" Type="http://schemas.openxmlformats.org/officeDocument/2006/relationships/image" Target="../media/image518.wmf"/><Relationship Id="rId2" Type="http://schemas.openxmlformats.org/officeDocument/2006/relationships/image" Target="../media/image517.tiff"/><Relationship Id="rId1" Type="http://schemas.openxmlformats.org/officeDocument/2006/relationships/slideLayout" Target="../slideLayouts/slideLayout4.xml"/><Relationship Id="rId4" Type="http://schemas.openxmlformats.org/officeDocument/2006/relationships/image" Target="../media/image519.wmf"/></Relationships>
</file>

<file path=ppt/slides/_rels/slide516.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5.jpeg"/><Relationship Id="rId1" Type="http://schemas.openxmlformats.org/officeDocument/2006/relationships/slideLayout" Target="../slideLayouts/slideLayout4.xml"/></Relationships>
</file>

<file path=ppt/slides/_rels/slide517.xml.rels><?xml version="1.0" encoding="UTF-8" standalone="yes"?>
<Relationships xmlns="http://schemas.openxmlformats.org/package/2006/relationships"><Relationship Id="rId2" Type="http://schemas.openxmlformats.org/officeDocument/2006/relationships/image" Target="../media/image520.wmf"/><Relationship Id="rId1" Type="http://schemas.openxmlformats.org/officeDocument/2006/relationships/slideLayout" Target="../slideLayouts/slideLayout4.xml"/></Relationships>
</file>

<file path=ppt/slides/_rels/slide518.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5.jpeg"/><Relationship Id="rId1" Type="http://schemas.openxmlformats.org/officeDocument/2006/relationships/slideLayout" Target="../slideLayouts/slideLayout4.xml"/></Relationships>
</file>

<file path=ppt/slides/_rels/slide519.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52.xml.rels><?xml version="1.0" encoding="UTF-8" standalone="yes"?>
<Relationships xmlns="http://schemas.openxmlformats.org/package/2006/relationships"><Relationship Id="rId3" Type="http://schemas.openxmlformats.org/officeDocument/2006/relationships/image" Target="../media/image64.png"/><Relationship Id="rId2" Type="http://schemas.openxmlformats.org/officeDocument/2006/relationships/image" Target="../media/image63.wmf"/><Relationship Id="rId1" Type="http://schemas.openxmlformats.org/officeDocument/2006/relationships/slideLayout" Target="../slideLayouts/slideLayout4.xml"/></Relationships>
</file>

<file path=ppt/slides/_rels/slide520.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5.jpeg"/><Relationship Id="rId1" Type="http://schemas.openxmlformats.org/officeDocument/2006/relationships/slideLayout" Target="../slideLayouts/slideLayout4.xml"/></Relationships>
</file>

<file path=ppt/slides/_rels/slide521.xml.rels><?xml version="1.0" encoding="UTF-8" standalone="yes"?>
<Relationships xmlns="http://schemas.openxmlformats.org/package/2006/relationships"><Relationship Id="rId2" Type="http://schemas.openxmlformats.org/officeDocument/2006/relationships/image" Target="../media/image521.wmf"/><Relationship Id="rId1" Type="http://schemas.openxmlformats.org/officeDocument/2006/relationships/slideLayout" Target="../slideLayouts/slideLayout4.xml"/></Relationships>
</file>

<file path=ppt/slides/_rels/slide522.xml.rels><?xml version="1.0" encoding="UTF-8" standalone="yes"?>
<Relationships xmlns="http://schemas.openxmlformats.org/package/2006/relationships"><Relationship Id="rId8" Type="http://schemas.openxmlformats.org/officeDocument/2006/relationships/image" Target="../media/image526.tiff"/><Relationship Id="rId3" Type="http://schemas.openxmlformats.org/officeDocument/2006/relationships/image" Target="../media/image5.jpeg"/><Relationship Id="rId7" Type="http://schemas.openxmlformats.org/officeDocument/2006/relationships/image" Target="../media/image525.tiff"/><Relationship Id="rId2" Type="http://schemas.openxmlformats.org/officeDocument/2006/relationships/image" Target="../media/image522.tiff"/><Relationship Id="rId1" Type="http://schemas.openxmlformats.org/officeDocument/2006/relationships/slideLayout" Target="../slideLayouts/slideLayout4.xml"/><Relationship Id="rId6" Type="http://schemas.openxmlformats.org/officeDocument/2006/relationships/image" Target="../media/image524.tiff"/><Relationship Id="rId5" Type="http://schemas.openxmlformats.org/officeDocument/2006/relationships/image" Target="../media/image523.tiff"/><Relationship Id="rId4" Type="http://schemas.microsoft.com/office/2007/relationships/hdphoto" Target="../media/hdphoto1.wdp"/></Relationships>
</file>

<file path=ppt/slides/_rels/slide523.xml.rels><?xml version="1.0" encoding="UTF-8" standalone="yes"?>
<Relationships xmlns="http://schemas.openxmlformats.org/package/2006/relationships"><Relationship Id="rId3" Type="http://schemas.openxmlformats.org/officeDocument/2006/relationships/image" Target="../media/image528.wmf"/><Relationship Id="rId2" Type="http://schemas.openxmlformats.org/officeDocument/2006/relationships/image" Target="../media/image527.tiff"/><Relationship Id="rId1" Type="http://schemas.openxmlformats.org/officeDocument/2006/relationships/slideLayout" Target="../slideLayouts/slideLayout4.xml"/></Relationships>
</file>

<file path=ppt/slides/_rels/slide524.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5.jpeg"/><Relationship Id="rId1" Type="http://schemas.openxmlformats.org/officeDocument/2006/relationships/slideLayout" Target="../slideLayouts/slideLayout4.xml"/><Relationship Id="rId4" Type="http://schemas.openxmlformats.org/officeDocument/2006/relationships/image" Target="../media/image529.tiff"/></Relationships>
</file>

<file path=ppt/slides/_rels/slide525.xml.rels><?xml version="1.0" encoding="UTF-8" standalone="yes"?>
<Relationships xmlns="http://schemas.openxmlformats.org/package/2006/relationships"><Relationship Id="rId2" Type="http://schemas.openxmlformats.org/officeDocument/2006/relationships/image" Target="../media/image530.tiff"/><Relationship Id="rId1" Type="http://schemas.openxmlformats.org/officeDocument/2006/relationships/slideLayout" Target="../slideLayouts/slideLayout4.xml"/></Relationships>
</file>

<file path=ppt/slides/_rels/slide526.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5.jpeg"/><Relationship Id="rId1" Type="http://schemas.openxmlformats.org/officeDocument/2006/relationships/slideLayout" Target="../slideLayouts/slideLayout4.xml"/><Relationship Id="rId4" Type="http://schemas.openxmlformats.org/officeDocument/2006/relationships/image" Target="../media/image531.tiff"/></Relationships>
</file>

<file path=ppt/slides/_rels/slide527.xml.rels><?xml version="1.0" encoding="UTF-8" standalone="yes"?>
<Relationships xmlns="http://schemas.openxmlformats.org/package/2006/relationships"><Relationship Id="rId2" Type="http://schemas.openxmlformats.org/officeDocument/2006/relationships/image" Target="../media/image532.tiff"/><Relationship Id="rId1" Type="http://schemas.openxmlformats.org/officeDocument/2006/relationships/slideLayout" Target="../slideLayouts/slideLayout4.xml"/></Relationships>
</file>

<file path=ppt/slides/_rels/slide528.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5.jpeg"/><Relationship Id="rId1" Type="http://schemas.openxmlformats.org/officeDocument/2006/relationships/slideLayout" Target="../slideLayouts/slideLayout4.xml"/></Relationships>
</file>

<file path=ppt/slides/_rels/slide529.xml.rels><?xml version="1.0" encoding="UTF-8" standalone="yes"?>
<Relationships xmlns="http://schemas.openxmlformats.org/package/2006/relationships"><Relationship Id="rId3" Type="http://schemas.openxmlformats.org/officeDocument/2006/relationships/image" Target="../media/image534.wmf"/><Relationship Id="rId2" Type="http://schemas.openxmlformats.org/officeDocument/2006/relationships/image" Target="../media/image533.tiff"/><Relationship Id="rId1" Type="http://schemas.openxmlformats.org/officeDocument/2006/relationships/slideLayout" Target="../slideLayouts/slideLayout4.xml"/><Relationship Id="rId4" Type="http://schemas.openxmlformats.org/officeDocument/2006/relationships/image" Target="../media/image535.wmf"/></Relationships>
</file>

<file path=ppt/slides/_rels/slide53.xml.rels><?xml version="1.0" encoding="UTF-8" standalone="yes"?>
<Relationships xmlns="http://schemas.openxmlformats.org/package/2006/relationships"><Relationship Id="rId3" Type="http://schemas.microsoft.com/office/2007/relationships/hdphoto" Target="../media/hdphoto1.wdp"/><Relationship Id="rId7" Type="http://schemas.openxmlformats.org/officeDocument/2006/relationships/image" Target="../media/image68.wmf"/><Relationship Id="rId2" Type="http://schemas.openxmlformats.org/officeDocument/2006/relationships/image" Target="../media/image5.jpeg"/><Relationship Id="rId1" Type="http://schemas.openxmlformats.org/officeDocument/2006/relationships/slideLayout" Target="../slideLayouts/slideLayout4.xml"/><Relationship Id="rId6" Type="http://schemas.openxmlformats.org/officeDocument/2006/relationships/image" Target="../media/image67.wmf"/><Relationship Id="rId5" Type="http://schemas.openxmlformats.org/officeDocument/2006/relationships/image" Target="../media/image66.wmf"/><Relationship Id="rId4" Type="http://schemas.openxmlformats.org/officeDocument/2006/relationships/image" Target="../media/image65.wmf"/></Relationships>
</file>

<file path=ppt/slides/_rels/slide530.xml.rels><?xml version="1.0" encoding="UTF-8" standalone="yes"?>
<Relationships xmlns="http://schemas.openxmlformats.org/package/2006/relationships"><Relationship Id="rId8" Type="http://schemas.openxmlformats.org/officeDocument/2006/relationships/image" Target="../media/image540.wmf"/><Relationship Id="rId3" Type="http://schemas.microsoft.com/office/2007/relationships/hdphoto" Target="../media/hdphoto1.wdp"/><Relationship Id="rId7" Type="http://schemas.openxmlformats.org/officeDocument/2006/relationships/image" Target="../media/image539.wmf"/><Relationship Id="rId2" Type="http://schemas.openxmlformats.org/officeDocument/2006/relationships/image" Target="../media/image5.jpeg"/><Relationship Id="rId1" Type="http://schemas.openxmlformats.org/officeDocument/2006/relationships/slideLayout" Target="../slideLayouts/slideLayout4.xml"/><Relationship Id="rId6" Type="http://schemas.openxmlformats.org/officeDocument/2006/relationships/image" Target="../media/image538.wmf"/><Relationship Id="rId5" Type="http://schemas.openxmlformats.org/officeDocument/2006/relationships/image" Target="../media/image537.wmf"/><Relationship Id="rId4" Type="http://schemas.openxmlformats.org/officeDocument/2006/relationships/image" Target="../media/image536.tiff"/></Relationships>
</file>

<file path=ppt/slides/_rels/slide531.xml.rels><?xml version="1.0" encoding="UTF-8" standalone="yes"?>
<Relationships xmlns="http://schemas.openxmlformats.org/package/2006/relationships"><Relationship Id="rId3" Type="http://schemas.openxmlformats.org/officeDocument/2006/relationships/image" Target="../media/image542.wmf"/><Relationship Id="rId2" Type="http://schemas.openxmlformats.org/officeDocument/2006/relationships/image" Target="../media/image541.tiff"/><Relationship Id="rId1" Type="http://schemas.openxmlformats.org/officeDocument/2006/relationships/slideLayout" Target="../slideLayouts/slideLayout4.xml"/></Relationships>
</file>

<file path=ppt/slides/_rels/slide532.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5.jpeg"/><Relationship Id="rId1" Type="http://schemas.openxmlformats.org/officeDocument/2006/relationships/slideLayout" Target="../slideLayouts/slideLayout4.xml"/><Relationship Id="rId4" Type="http://schemas.openxmlformats.org/officeDocument/2006/relationships/image" Target="../media/image543.wmf"/></Relationships>
</file>

<file path=ppt/slides/_rels/slide533.xml.rels><?xml version="1.0" encoding="UTF-8" standalone="yes"?>
<Relationships xmlns="http://schemas.openxmlformats.org/package/2006/relationships"><Relationship Id="rId3" Type="http://schemas.openxmlformats.org/officeDocument/2006/relationships/image" Target="../media/image545.wmf"/><Relationship Id="rId2" Type="http://schemas.openxmlformats.org/officeDocument/2006/relationships/image" Target="../media/image544.tiff"/><Relationship Id="rId1" Type="http://schemas.openxmlformats.org/officeDocument/2006/relationships/slideLayout" Target="../slideLayouts/slideLayout4.xml"/></Relationships>
</file>

<file path=ppt/slides/_rels/slide534.xml.rels><?xml version="1.0" encoding="UTF-8" standalone="yes"?>
<Relationships xmlns="http://schemas.openxmlformats.org/package/2006/relationships"><Relationship Id="rId2" Type="http://schemas.openxmlformats.org/officeDocument/2006/relationships/image" Target="../media/image546.wmf"/><Relationship Id="rId1" Type="http://schemas.openxmlformats.org/officeDocument/2006/relationships/slideLayout" Target="../slideLayouts/slideLayout4.xml"/></Relationships>
</file>

<file path=ppt/slides/_rels/slide535.xml.rels><?xml version="1.0" encoding="UTF-8" standalone="yes"?>
<Relationships xmlns="http://schemas.openxmlformats.org/package/2006/relationships"><Relationship Id="rId3" Type="http://schemas.microsoft.com/office/2007/relationships/hdphoto" Target="../media/hdphoto1.wdp"/><Relationship Id="rId7" Type="http://schemas.openxmlformats.org/officeDocument/2006/relationships/image" Target="../media/image550.wmf"/><Relationship Id="rId2" Type="http://schemas.openxmlformats.org/officeDocument/2006/relationships/image" Target="../media/image5.jpeg"/><Relationship Id="rId1" Type="http://schemas.openxmlformats.org/officeDocument/2006/relationships/slideLayout" Target="../slideLayouts/slideLayout4.xml"/><Relationship Id="rId6" Type="http://schemas.openxmlformats.org/officeDocument/2006/relationships/image" Target="../media/image549.wmf"/><Relationship Id="rId5" Type="http://schemas.openxmlformats.org/officeDocument/2006/relationships/image" Target="../media/image548.wmf"/><Relationship Id="rId4" Type="http://schemas.openxmlformats.org/officeDocument/2006/relationships/image" Target="../media/image547.wmf"/></Relationships>
</file>

<file path=ppt/slides/_rels/slide536.xml.rels><?xml version="1.0" encoding="UTF-8" standalone="yes"?>
<Relationships xmlns="http://schemas.openxmlformats.org/package/2006/relationships"><Relationship Id="rId3" Type="http://schemas.openxmlformats.org/officeDocument/2006/relationships/image" Target="../media/image552.wmf"/><Relationship Id="rId2" Type="http://schemas.openxmlformats.org/officeDocument/2006/relationships/image" Target="../media/image551.tiff"/><Relationship Id="rId1" Type="http://schemas.openxmlformats.org/officeDocument/2006/relationships/slideLayout" Target="../slideLayouts/slideLayout4.xml"/></Relationships>
</file>

<file path=ppt/slides/_rels/slide537.xml.rels><?xml version="1.0" encoding="UTF-8" standalone="yes"?>
<Relationships xmlns="http://schemas.openxmlformats.org/package/2006/relationships"><Relationship Id="rId2" Type="http://schemas.openxmlformats.org/officeDocument/2006/relationships/image" Target="../media/image553.tiff"/><Relationship Id="rId1" Type="http://schemas.openxmlformats.org/officeDocument/2006/relationships/slideLayout" Target="../slideLayouts/slideLayout4.xml"/></Relationships>
</file>

<file path=ppt/slides/_rels/slide538.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5.jpeg"/><Relationship Id="rId1" Type="http://schemas.openxmlformats.org/officeDocument/2006/relationships/slideLayout" Target="../slideLayouts/slideLayout4.xml"/><Relationship Id="rId5" Type="http://schemas.openxmlformats.org/officeDocument/2006/relationships/image" Target="../media/image555.wmf"/><Relationship Id="rId4" Type="http://schemas.openxmlformats.org/officeDocument/2006/relationships/image" Target="../media/image554.wmf"/></Relationships>
</file>

<file path=ppt/slides/_rels/slide539.xml.rels><?xml version="1.0" encoding="UTF-8" standalone="yes"?>
<Relationships xmlns="http://schemas.openxmlformats.org/package/2006/relationships"><Relationship Id="rId3" Type="http://schemas.openxmlformats.org/officeDocument/2006/relationships/image" Target="../media/image557.wmf"/><Relationship Id="rId2" Type="http://schemas.openxmlformats.org/officeDocument/2006/relationships/image" Target="../media/image556.tiff"/><Relationship Id="rId1" Type="http://schemas.openxmlformats.org/officeDocument/2006/relationships/slideLayout" Target="../slideLayouts/slideLayout4.xml"/><Relationship Id="rId4" Type="http://schemas.openxmlformats.org/officeDocument/2006/relationships/image" Target="../media/image558.wmf"/></Relationships>
</file>

<file path=ppt/slides/_rels/slide54.xml.rels><?xml version="1.0" encoding="UTF-8" standalone="yes"?>
<Relationships xmlns="http://schemas.openxmlformats.org/package/2006/relationships"><Relationship Id="rId3" Type="http://schemas.openxmlformats.org/officeDocument/2006/relationships/image" Target="../media/image70.png"/><Relationship Id="rId2" Type="http://schemas.openxmlformats.org/officeDocument/2006/relationships/image" Target="../media/image69.wmf"/><Relationship Id="rId1" Type="http://schemas.openxmlformats.org/officeDocument/2006/relationships/slideLayout" Target="../slideLayouts/slideLayout4.xml"/></Relationships>
</file>

<file path=ppt/slides/_rels/slide540.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slide" Target="slide541.xml"/><Relationship Id="rId1" Type="http://schemas.openxmlformats.org/officeDocument/2006/relationships/slideLayout" Target="../slideLayouts/slideLayout1.xml"/><Relationship Id="rId4" Type="http://schemas.microsoft.com/office/2007/relationships/hdphoto" Target="NULL"/></Relationships>
</file>

<file path=ppt/slides/_rels/slide541.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Layout" Target="../slideLayouts/slideLayout4.xml"/></Relationships>
</file>

<file path=ppt/slides/_rels/slide542.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543.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Layout" Target="../slideLayouts/slideLayout4.xml"/></Relationships>
</file>

<file path=ppt/slides/_rels/slide544.xml.rels><?xml version="1.0" encoding="UTF-8" standalone="yes"?>
<Relationships xmlns="http://schemas.openxmlformats.org/package/2006/relationships"><Relationship Id="rId2" Type="http://schemas.openxmlformats.org/officeDocument/2006/relationships/image" Target="../media/image559.wmf"/><Relationship Id="rId1" Type="http://schemas.openxmlformats.org/officeDocument/2006/relationships/slideLayout" Target="../slideLayouts/slideLayout4.xml"/></Relationships>
</file>

<file path=ppt/slides/_rels/slide545.xml.rels><?xml version="1.0" encoding="UTF-8" standalone="yes"?>
<Relationships xmlns="http://schemas.openxmlformats.org/package/2006/relationships"><Relationship Id="rId3" Type="http://schemas.openxmlformats.org/officeDocument/2006/relationships/image" Target="../media/image560.wmf"/><Relationship Id="rId2" Type="http://schemas.openxmlformats.org/officeDocument/2006/relationships/image" Target="../media/image5.jpeg"/><Relationship Id="rId1" Type="http://schemas.openxmlformats.org/officeDocument/2006/relationships/slideLayout" Target="../slideLayouts/slideLayout4.xml"/><Relationship Id="rId4" Type="http://schemas.openxmlformats.org/officeDocument/2006/relationships/image" Target="../media/image561.wmf"/></Relationships>
</file>

<file path=ppt/slides/_rels/slide546.xml.rels><?xml version="1.0" encoding="UTF-8" standalone="yes"?>
<Relationships xmlns="http://schemas.openxmlformats.org/package/2006/relationships"><Relationship Id="rId3" Type="http://schemas.openxmlformats.org/officeDocument/2006/relationships/image" Target="../media/image563.wmf"/><Relationship Id="rId2" Type="http://schemas.openxmlformats.org/officeDocument/2006/relationships/image" Target="../media/image562.wmf"/><Relationship Id="rId1" Type="http://schemas.openxmlformats.org/officeDocument/2006/relationships/slideLayout" Target="../slideLayouts/slideLayout4.xml"/></Relationships>
</file>

<file path=ppt/slides/_rels/slide547.xml.rels><?xml version="1.0" encoding="UTF-8" standalone="yes"?>
<Relationships xmlns="http://schemas.openxmlformats.org/package/2006/relationships"><Relationship Id="rId3" Type="http://schemas.openxmlformats.org/officeDocument/2006/relationships/image" Target="../media/image565.wmf"/><Relationship Id="rId2" Type="http://schemas.openxmlformats.org/officeDocument/2006/relationships/image" Target="../media/image564.wmf"/><Relationship Id="rId1" Type="http://schemas.openxmlformats.org/officeDocument/2006/relationships/slideLayout" Target="../slideLayouts/slideLayout4.xml"/></Relationships>
</file>

<file path=ppt/slides/_rels/slide548.xml.rels><?xml version="1.0" encoding="UTF-8" standalone="yes"?>
<Relationships xmlns="http://schemas.openxmlformats.org/package/2006/relationships"><Relationship Id="rId3" Type="http://schemas.openxmlformats.org/officeDocument/2006/relationships/image" Target="../media/image567.wmf"/><Relationship Id="rId2" Type="http://schemas.openxmlformats.org/officeDocument/2006/relationships/image" Target="../media/image566.wmf"/><Relationship Id="rId1" Type="http://schemas.openxmlformats.org/officeDocument/2006/relationships/slideLayout" Target="../slideLayouts/slideLayout4.xml"/></Relationships>
</file>

<file path=ppt/slides/_rels/slide549.xml.rels><?xml version="1.0" encoding="UTF-8" standalone="yes"?>
<Relationships xmlns="http://schemas.openxmlformats.org/package/2006/relationships"><Relationship Id="rId3" Type="http://schemas.openxmlformats.org/officeDocument/2006/relationships/image" Target="../media/image568.wmf"/><Relationship Id="rId2" Type="http://schemas.openxmlformats.org/officeDocument/2006/relationships/image" Target="../media/image5.jpeg"/><Relationship Id="rId1" Type="http://schemas.openxmlformats.org/officeDocument/2006/relationships/slideLayout" Target="../slideLayouts/slideLayout4.xml"/><Relationship Id="rId5" Type="http://schemas.openxmlformats.org/officeDocument/2006/relationships/image" Target="../media/image570.wmf"/><Relationship Id="rId4" Type="http://schemas.openxmlformats.org/officeDocument/2006/relationships/image" Target="../media/image569.wmf"/></Relationships>
</file>

<file path=ppt/slides/_rels/slide55.xml.rels><?xml version="1.0" encoding="UTF-8" standalone="yes"?>
<Relationships xmlns="http://schemas.openxmlformats.org/package/2006/relationships"><Relationship Id="rId3" Type="http://schemas.microsoft.com/office/2007/relationships/hdphoto" Target="../media/hdphoto1.wdp"/><Relationship Id="rId7" Type="http://schemas.openxmlformats.org/officeDocument/2006/relationships/image" Target="../media/image74.wmf"/><Relationship Id="rId2" Type="http://schemas.openxmlformats.org/officeDocument/2006/relationships/image" Target="../media/image5.jpeg"/><Relationship Id="rId1" Type="http://schemas.openxmlformats.org/officeDocument/2006/relationships/slideLayout" Target="../slideLayouts/slideLayout4.xml"/><Relationship Id="rId6" Type="http://schemas.openxmlformats.org/officeDocument/2006/relationships/image" Target="../media/image73.wmf"/><Relationship Id="rId5" Type="http://schemas.openxmlformats.org/officeDocument/2006/relationships/image" Target="../media/image72.wmf"/><Relationship Id="rId4" Type="http://schemas.openxmlformats.org/officeDocument/2006/relationships/image" Target="../media/image71.wmf"/></Relationships>
</file>

<file path=ppt/slides/_rels/slide550.xml.rels><?xml version="1.0" encoding="UTF-8" standalone="yes"?>
<Relationships xmlns="http://schemas.openxmlformats.org/package/2006/relationships"><Relationship Id="rId8" Type="http://schemas.openxmlformats.org/officeDocument/2006/relationships/image" Target="../media/image576.wmf"/><Relationship Id="rId3" Type="http://schemas.openxmlformats.org/officeDocument/2006/relationships/image" Target="../media/image571.wmf"/><Relationship Id="rId7" Type="http://schemas.openxmlformats.org/officeDocument/2006/relationships/image" Target="../media/image575.wmf"/><Relationship Id="rId2" Type="http://schemas.openxmlformats.org/officeDocument/2006/relationships/slideLayout" Target="../slideLayouts/slideLayout4.xml"/><Relationship Id="rId1" Type="http://schemas.openxmlformats.org/officeDocument/2006/relationships/vmlDrawing" Target="../drawings/vmlDrawing1.vml"/><Relationship Id="rId6" Type="http://schemas.openxmlformats.org/officeDocument/2006/relationships/image" Target="../media/image574.wmf"/><Relationship Id="rId5" Type="http://schemas.openxmlformats.org/officeDocument/2006/relationships/image" Target="../media/image573.wmf"/><Relationship Id="rId4" Type="http://schemas.openxmlformats.org/officeDocument/2006/relationships/image" Target="../media/image572.wmf"/></Relationships>
</file>

<file path=ppt/slides/_rels/slide551.xml.rels><?xml version="1.0" encoding="UTF-8" standalone="yes"?>
<Relationships xmlns="http://schemas.openxmlformats.org/package/2006/relationships"><Relationship Id="rId3" Type="http://schemas.openxmlformats.org/officeDocument/2006/relationships/image" Target="../media/image577.wmf"/><Relationship Id="rId2" Type="http://schemas.openxmlformats.org/officeDocument/2006/relationships/image" Target="../media/image5.jpeg"/><Relationship Id="rId1" Type="http://schemas.openxmlformats.org/officeDocument/2006/relationships/slideLayout" Target="../slideLayouts/slideLayout4.xml"/><Relationship Id="rId4" Type="http://schemas.openxmlformats.org/officeDocument/2006/relationships/image" Target="../media/image578.wmf"/></Relationships>
</file>

<file path=ppt/slides/_rels/slide552.xml.rels><?xml version="1.0" encoding="UTF-8" standalone="yes"?>
<Relationships xmlns="http://schemas.openxmlformats.org/package/2006/relationships"><Relationship Id="rId2" Type="http://schemas.openxmlformats.org/officeDocument/2006/relationships/image" Target="../media/image579.wmf"/><Relationship Id="rId1" Type="http://schemas.openxmlformats.org/officeDocument/2006/relationships/slideLayout" Target="../slideLayouts/slideLayout4.xml"/></Relationships>
</file>

<file path=ppt/slides/_rels/slide553.xml.rels><?xml version="1.0" encoding="UTF-8" standalone="yes"?>
<Relationships xmlns="http://schemas.openxmlformats.org/package/2006/relationships"><Relationship Id="rId3" Type="http://schemas.openxmlformats.org/officeDocument/2006/relationships/image" Target="../media/image580.wmf"/><Relationship Id="rId2" Type="http://schemas.openxmlformats.org/officeDocument/2006/relationships/image" Target="../media/image5.jpeg"/><Relationship Id="rId1" Type="http://schemas.openxmlformats.org/officeDocument/2006/relationships/slideLayout" Target="../slideLayouts/slideLayout4.xml"/></Relationships>
</file>

<file path=ppt/slides/_rels/slide554.xml.rels><?xml version="1.0" encoding="UTF-8" standalone="yes"?>
<Relationships xmlns="http://schemas.openxmlformats.org/package/2006/relationships"><Relationship Id="rId2" Type="http://schemas.openxmlformats.org/officeDocument/2006/relationships/image" Target="../media/image581.wmf"/><Relationship Id="rId1" Type="http://schemas.openxmlformats.org/officeDocument/2006/relationships/slideLayout" Target="../slideLayouts/slideLayout4.xml"/></Relationships>
</file>

<file path=ppt/slides/_rels/slide555.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Layout" Target="../slideLayouts/slideLayout4.xml"/></Relationships>
</file>

<file path=ppt/slides/_rels/slide556.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557.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Layout" Target="../slideLayouts/slideLayout4.xml"/></Relationships>
</file>

<file path=ppt/slides/_rels/slide558.xml.rels><?xml version="1.0" encoding="UTF-8" standalone="yes"?>
<Relationships xmlns="http://schemas.openxmlformats.org/package/2006/relationships"><Relationship Id="rId2" Type="http://schemas.openxmlformats.org/officeDocument/2006/relationships/image" Target="../media/image582.wmf"/><Relationship Id="rId1" Type="http://schemas.openxmlformats.org/officeDocument/2006/relationships/slideLayout" Target="../slideLayouts/slideLayout4.xml"/></Relationships>
</file>

<file path=ppt/slides/_rels/slide559.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Layout" Target="../slideLayouts/slideLayout4.xml"/></Relationships>
</file>

<file path=ppt/slides/_rels/slide56.xml.rels><?xml version="1.0" encoding="UTF-8" standalone="yes"?>
<Relationships xmlns="http://schemas.openxmlformats.org/package/2006/relationships"><Relationship Id="rId3" Type="http://schemas.openxmlformats.org/officeDocument/2006/relationships/image" Target="../media/image76.png"/><Relationship Id="rId2" Type="http://schemas.openxmlformats.org/officeDocument/2006/relationships/image" Target="../media/image75.wmf"/><Relationship Id="rId1" Type="http://schemas.openxmlformats.org/officeDocument/2006/relationships/slideLayout" Target="../slideLayouts/slideLayout4.xml"/></Relationships>
</file>

<file path=ppt/slides/_rels/slide560.xml.rels><?xml version="1.0" encoding="UTF-8" standalone="yes"?>
<Relationships xmlns="http://schemas.openxmlformats.org/package/2006/relationships"><Relationship Id="rId3" Type="http://schemas.openxmlformats.org/officeDocument/2006/relationships/image" Target="../media/image584.wmf"/><Relationship Id="rId2" Type="http://schemas.openxmlformats.org/officeDocument/2006/relationships/image" Target="../media/image583.wmf"/><Relationship Id="rId1" Type="http://schemas.openxmlformats.org/officeDocument/2006/relationships/slideLayout" Target="../slideLayouts/slideLayout4.xml"/></Relationships>
</file>

<file path=ppt/slides/_rels/slide561.xml.rels><?xml version="1.0" encoding="UTF-8" standalone="yes"?>
<Relationships xmlns="http://schemas.openxmlformats.org/package/2006/relationships"><Relationship Id="rId2" Type="http://schemas.openxmlformats.org/officeDocument/2006/relationships/image" Target="../media/image585.png"/><Relationship Id="rId1" Type="http://schemas.openxmlformats.org/officeDocument/2006/relationships/slideLayout" Target="../slideLayouts/slideLayout4.xml"/></Relationships>
</file>

<file path=ppt/slides/_rels/slide562.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Layout" Target="../slideLayouts/slideLayout4.xml"/></Relationships>
</file>

<file path=ppt/slides/_rels/slide563.xml.rels><?xml version="1.0" encoding="UTF-8" standalone="yes"?>
<Relationships xmlns="http://schemas.openxmlformats.org/package/2006/relationships"><Relationship Id="rId2" Type="http://schemas.openxmlformats.org/officeDocument/2006/relationships/image" Target="../media/image586.wmf"/><Relationship Id="rId1" Type="http://schemas.openxmlformats.org/officeDocument/2006/relationships/slideLayout" Target="../slideLayouts/slideLayout4.xml"/></Relationships>
</file>

<file path=ppt/slides/_rels/slide564.xml.rels><?xml version="1.0" encoding="UTF-8" standalone="yes"?>
<Relationships xmlns="http://schemas.openxmlformats.org/package/2006/relationships"><Relationship Id="rId3" Type="http://schemas.openxmlformats.org/officeDocument/2006/relationships/image" Target="../media/image587.png"/><Relationship Id="rId2" Type="http://schemas.openxmlformats.org/officeDocument/2006/relationships/image" Target="../media/image5.jpeg"/><Relationship Id="rId1" Type="http://schemas.openxmlformats.org/officeDocument/2006/relationships/slideLayout" Target="../slideLayouts/slideLayout4.xml"/></Relationships>
</file>

<file path=ppt/slides/_rels/slide565.xml.rels><?xml version="1.0" encoding="UTF-8" standalone="yes"?>
<Relationships xmlns="http://schemas.openxmlformats.org/package/2006/relationships"><Relationship Id="rId2" Type="http://schemas.openxmlformats.org/officeDocument/2006/relationships/image" Target="../media/image588.png"/><Relationship Id="rId1" Type="http://schemas.openxmlformats.org/officeDocument/2006/relationships/slideLayout" Target="../slideLayouts/slideLayout4.xml"/></Relationships>
</file>

<file path=ppt/slides/_rels/slide566.xml.rels><?xml version="1.0" encoding="UTF-8" standalone="yes"?>
<Relationships xmlns="http://schemas.openxmlformats.org/package/2006/relationships"><Relationship Id="rId3" Type="http://schemas.openxmlformats.org/officeDocument/2006/relationships/image" Target="../media/image587.png"/><Relationship Id="rId2" Type="http://schemas.openxmlformats.org/officeDocument/2006/relationships/image" Target="../media/image5.jpeg"/><Relationship Id="rId1" Type="http://schemas.openxmlformats.org/officeDocument/2006/relationships/slideLayout" Target="../slideLayouts/slideLayout4.xml"/></Relationships>
</file>

<file path=ppt/slides/_rels/slide567.xml.rels><?xml version="1.0" encoding="UTF-8" standalone="yes"?>
<Relationships xmlns="http://schemas.openxmlformats.org/package/2006/relationships"><Relationship Id="rId3" Type="http://schemas.openxmlformats.org/officeDocument/2006/relationships/image" Target="../media/image590.wmf"/><Relationship Id="rId2" Type="http://schemas.openxmlformats.org/officeDocument/2006/relationships/image" Target="../media/image589.wmf"/><Relationship Id="rId1" Type="http://schemas.openxmlformats.org/officeDocument/2006/relationships/slideLayout" Target="../slideLayouts/slideLayout4.xml"/><Relationship Id="rId4" Type="http://schemas.openxmlformats.org/officeDocument/2006/relationships/image" Target="../media/image591.png"/></Relationships>
</file>

<file path=ppt/slides/_rels/slide568.xml.rels><?xml version="1.0" encoding="UTF-8" standalone="yes"?>
<Relationships xmlns="http://schemas.openxmlformats.org/package/2006/relationships"><Relationship Id="rId2" Type="http://schemas.openxmlformats.org/officeDocument/2006/relationships/image" Target="../media/image592.png"/><Relationship Id="rId1" Type="http://schemas.openxmlformats.org/officeDocument/2006/relationships/slideLayout" Target="../slideLayouts/slideLayout4.xml"/></Relationships>
</file>

<file path=ppt/slides/_rels/slide569.xml.rels><?xml version="1.0" encoding="UTF-8" standalone="yes"?>
<Relationships xmlns="http://schemas.openxmlformats.org/package/2006/relationships"><Relationship Id="rId3" Type="http://schemas.openxmlformats.org/officeDocument/2006/relationships/image" Target="../media/image594.wmf"/><Relationship Id="rId2" Type="http://schemas.openxmlformats.org/officeDocument/2006/relationships/image" Target="../media/image593.wmf"/><Relationship Id="rId1" Type="http://schemas.openxmlformats.org/officeDocument/2006/relationships/slideLayout" Target="../slideLayouts/slideLayout4.xml"/><Relationship Id="rId4" Type="http://schemas.openxmlformats.org/officeDocument/2006/relationships/image" Target="../media/image595.png"/></Relationships>
</file>

<file path=ppt/slides/_rels/slide57.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5.jpeg"/><Relationship Id="rId1" Type="http://schemas.openxmlformats.org/officeDocument/2006/relationships/slideLayout" Target="../slideLayouts/slideLayout4.xml"/></Relationships>
</file>

<file path=ppt/slides/_rels/slide570.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Layout" Target="../slideLayouts/slideLayout4.xml"/></Relationships>
</file>

<file path=ppt/slides/_rels/slide571.xml.rels><?xml version="1.0" encoding="UTF-8" standalone="yes"?>
<Relationships xmlns="http://schemas.openxmlformats.org/package/2006/relationships"><Relationship Id="rId2" Type="http://schemas.openxmlformats.org/officeDocument/2006/relationships/image" Target="../media/image596.wmf"/><Relationship Id="rId1" Type="http://schemas.openxmlformats.org/officeDocument/2006/relationships/slideLayout" Target="../slideLayouts/slideLayout4.xml"/></Relationships>
</file>

<file path=ppt/slides/_rels/slide572.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Layout" Target="../slideLayouts/slideLayout4.xml"/></Relationships>
</file>

<file path=ppt/slides/_rels/slide573.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574.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575.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Layout" Target="../slideLayouts/slideLayout4.xml"/></Relationships>
</file>

<file path=ppt/slides/_rels/slide576.xml.rels><?xml version="1.0" encoding="UTF-8" standalone="yes"?>
<Relationships xmlns="http://schemas.openxmlformats.org/package/2006/relationships"><Relationship Id="rId3" Type="http://schemas.openxmlformats.org/officeDocument/2006/relationships/image" Target="../media/image598.wmf"/><Relationship Id="rId2" Type="http://schemas.openxmlformats.org/officeDocument/2006/relationships/image" Target="../media/image597.wmf"/><Relationship Id="rId1" Type="http://schemas.openxmlformats.org/officeDocument/2006/relationships/slideLayout" Target="../slideLayouts/slideLayout4.xml"/></Relationships>
</file>

<file path=ppt/slides/_rels/slide577.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Layout" Target="../slideLayouts/slideLayout4.xml"/></Relationships>
</file>

<file path=ppt/slides/_rels/slide578.xml.rels><?xml version="1.0" encoding="UTF-8" standalone="yes"?>
<Relationships xmlns="http://schemas.openxmlformats.org/package/2006/relationships"><Relationship Id="rId2" Type="http://schemas.openxmlformats.org/officeDocument/2006/relationships/image" Target="../media/image599.wmf"/><Relationship Id="rId1" Type="http://schemas.openxmlformats.org/officeDocument/2006/relationships/slideLayout" Target="../slideLayouts/slideLayout4.xml"/></Relationships>
</file>

<file path=ppt/slides/_rels/slide579.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Layout" Target="../slideLayouts/slideLayout4.xml"/></Relationships>
</file>

<file path=ppt/slides/_rels/slide58.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580.xml.rels><?xml version="1.0" encoding="UTF-8" standalone="yes"?>
<Relationships xmlns="http://schemas.openxmlformats.org/package/2006/relationships"><Relationship Id="rId2" Type="http://schemas.openxmlformats.org/officeDocument/2006/relationships/image" Target="../media/image600.png"/><Relationship Id="rId1" Type="http://schemas.openxmlformats.org/officeDocument/2006/relationships/slideLayout" Target="../slideLayouts/slideLayout4.xml"/></Relationships>
</file>

<file path=ppt/slides/_rels/slide581.xml.rels><?xml version="1.0" encoding="UTF-8" standalone="yes"?>
<Relationships xmlns="http://schemas.openxmlformats.org/package/2006/relationships"><Relationship Id="rId3" Type="http://schemas.openxmlformats.org/officeDocument/2006/relationships/image" Target="../media/image601.png"/><Relationship Id="rId2" Type="http://schemas.openxmlformats.org/officeDocument/2006/relationships/image" Target="../media/image5.jpeg"/><Relationship Id="rId1" Type="http://schemas.openxmlformats.org/officeDocument/2006/relationships/slideLayout" Target="../slideLayouts/slideLayout4.xml"/></Relationships>
</file>

<file path=ppt/slides/_rels/slide582.xml.rels><?xml version="1.0" encoding="UTF-8" standalone="yes"?>
<Relationships xmlns="http://schemas.openxmlformats.org/package/2006/relationships"><Relationship Id="rId3" Type="http://schemas.openxmlformats.org/officeDocument/2006/relationships/image" Target="../media/image603.wmf"/><Relationship Id="rId2" Type="http://schemas.openxmlformats.org/officeDocument/2006/relationships/image" Target="../media/image602.png"/><Relationship Id="rId1" Type="http://schemas.openxmlformats.org/officeDocument/2006/relationships/slideLayout" Target="../slideLayouts/slideLayout4.xml"/></Relationships>
</file>

<file path=ppt/slides/_rels/slide583.xml.rels><?xml version="1.0" encoding="UTF-8" standalone="yes"?>
<Relationships xmlns="http://schemas.openxmlformats.org/package/2006/relationships"><Relationship Id="rId3" Type="http://schemas.openxmlformats.org/officeDocument/2006/relationships/image" Target="../media/image605.png"/><Relationship Id="rId2" Type="http://schemas.openxmlformats.org/officeDocument/2006/relationships/image" Target="../media/image604.wmf"/><Relationship Id="rId1" Type="http://schemas.openxmlformats.org/officeDocument/2006/relationships/slideLayout" Target="../slideLayouts/slideLayout4.xml"/></Relationships>
</file>

<file path=ppt/slides/_rels/slide584.xml.rels><?xml version="1.0" encoding="UTF-8" standalone="yes"?>
<Relationships xmlns="http://schemas.openxmlformats.org/package/2006/relationships"><Relationship Id="rId2" Type="http://schemas.openxmlformats.org/officeDocument/2006/relationships/image" Target="../media/image606.png"/><Relationship Id="rId1" Type="http://schemas.openxmlformats.org/officeDocument/2006/relationships/slideLayout" Target="../slideLayouts/slideLayout4.xml"/></Relationships>
</file>

<file path=ppt/slides/_rels/slide585.xml.rels><?xml version="1.0" encoding="UTF-8" standalone="yes"?>
<Relationships xmlns="http://schemas.openxmlformats.org/package/2006/relationships"><Relationship Id="rId2" Type="http://schemas.openxmlformats.org/officeDocument/2006/relationships/image" Target="../media/image607.png"/><Relationship Id="rId1" Type="http://schemas.openxmlformats.org/officeDocument/2006/relationships/slideLayout" Target="../slideLayouts/slideLayout4.xml"/></Relationships>
</file>

<file path=ppt/slides/_rels/slide586.xml.rels><?xml version="1.0" encoding="UTF-8" standalone="yes"?>
<Relationships xmlns="http://schemas.openxmlformats.org/package/2006/relationships"><Relationship Id="rId3" Type="http://schemas.openxmlformats.org/officeDocument/2006/relationships/image" Target="../media/image606.png"/><Relationship Id="rId2" Type="http://schemas.openxmlformats.org/officeDocument/2006/relationships/image" Target="../media/image5.jpeg"/><Relationship Id="rId1" Type="http://schemas.openxmlformats.org/officeDocument/2006/relationships/slideLayout" Target="../slideLayouts/slideLayout4.xml"/></Relationships>
</file>

<file path=ppt/slides/_rels/slide587.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588.xml.rels><?xml version="1.0" encoding="UTF-8" standalone="yes"?>
<Relationships xmlns="http://schemas.openxmlformats.org/package/2006/relationships"><Relationship Id="rId3" Type="http://schemas.openxmlformats.org/officeDocument/2006/relationships/image" Target="../media/image606.png"/><Relationship Id="rId2" Type="http://schemas.openxmlformats.org/officeDocument/2006/relationships/image" Target="../media/image5.jpeg"/><Relationship Id="rId1" Type="http://schemas.openxmlformats.org/officeDocument/2006/relationships/slideLayout" Target="../slideLayouts/slideLayout4.xml"/></Relationships>
</file>

<file path=ppt/slides/_rels/slide589.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59.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5.jpeg"/><Relationship Id="rId1" Type="http://schemas.openxmlformats.org/officeDocument/2006/relationships/slideLayout" Target="../slideLayouts/slideLayout4.xml"/><Relationship Id="rId5" Type="http://schemas.openxmlformats.org/officeDocument/2006/relationships/image" Target="../media/image78.wmf"/><Relationship Id="rId4" Type="http://schemas.openxmlformats.org/officeDocument/2006/relationships/image" Target="../media/image77.wmf"/></Relationships>
</file>

<file path=ppt/slides/_rels/slide590.xml.rels><?xml version="1.0" encoding="UTF-8" standalone="yes"?>
<Relationships xmlns="http://schemas.openxmlformats.org/package/2006/relationships"><Relationship Id="rId3" Type="http://schemas.openxmlformats.org/officeDocument/2006/relationships/image" Target="../media/image606.png"/><Relationship Id="rId2" Type="http://schemas.openxmlformats.org/officeDocument/2006/relationships/image" Target="../media/image5.jpeg"/><Relationship Id="rId1" Type="http://schemas.openxmlformats.org/officeDocument/2006/relationships/slideLayout" Target="../slideLayouts/slideLayout4.xml"/></Relationships>
</file>

<file path=ppt/slides/_rels/slide591.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592.xml.rels><?xml version="1.0" encoding="UTF-8" standalone="yes"?>
<Relationships xmlns="http://schemas.openxmlformats.org/package/2006/relationships"><Relationship Id="rId3" Type="http://schemas.openxmlformats.org/officeDocument/2006/relationships/image" Target="../media/image606.png"/><Relationship Id="rId2" Type="http://schemas.openxmlformats.org/officeDocument/2006/relationships/image" Target="../media/image5.jpeg"/><Relationship Id="rId1" Type="http://schemas.openxmlformats.org/officeDocument/2006/relationships/slideLayout" Target="../slideLayouts/slideLayout4.xml"/></Relationships>
</file>

<file path=ppt/slides/_rels/slide593.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594.xml.rels><?xml version="1.0" encoding="UTF-8" standalone="yes"?>
<Relationships xmlns="http://schemas.openxmlformats.org/package/2006/relationships"><Relationship Id="rId3" Type="http://schemas.openxmlformats.org/officeDocument/2006/relationships/image" Target="../media/image606.png"/><Relationship Id="rId2" Type="http://schemas.openxmlformats.org/officeDocument/2006/relationships/image" Target="../media/image5.jpeg"/><Relationship Id="rId1" Type="http://schemas.openxmlformats.org/officeDocument/2006/relationships/slideLayout" Target="../slideLayouts/slideLayout4.xml"/></Relationships>
</file>

<file path=ppt/slides/_rels/slide595.xml.rels><?xml version="1.0" encoding="UTF-8" standalone="yes"?>
<Relationships xmlns="http://schemas.openxmlformats.org/package/2006/relationships"><Relationship Id="rId3" Type="http://schemas.openxmlformats.org/officeDocument/2006/relationships/image" Target="../media/image609.wmf"/><Relationship Id="rId2" Type="http://schemas.openxmlformats.org/officeDocument/2006/relationships/image" Target="../media/image608.wmf"/><Relationship Id="rId1" Type="http://schemas.openxmlformats.org/officeDocument/2006/relationships/slideLayout" Target="../slideLayouts/slideLayout4.xml"/></Relationships>
</file>

<file path=ppt/slides/_rels/slide596.xml.rels><?xml version="1.0" encoding="UTF-8" standalone="yes"?>
<Relationships xmlns="http://schemas.openxmlformats.org/package/2006/relationships"><Relationship Id="rId3" Type="http://schemas.openxmlformats.org/officeDocument/2006/relationships/image" Target="../media/image606.png"/><Relationship Id="rId2" Type="http://schemas.openxmlformats.org/officeDocument/2006/relationships/image" Target="../media/image5.jpeg"/><Relationship Id="rId1" Type="http://schemas.openxmlformats.org/officeDocument/2006/relationships/slideLayout" Target="../slideLayouts/slideLayout4.xml"/></Relationships>
</file>

<file path=ppt/slides/_rels/slide597.xml.rels><?xml version="1.0" encoding="UTF-8" standalone="yes"?>
<Relationships xmlns="http://schemas.openxmlformats.org/package/2006/relationships"><Relationship Id="rId3" Type="http://schemas.openxmlformats.org/officeDocument/2006/relationships/image" Target="../media/image611.wmf"/><Relationship Id="rId2" Type="http://schemas.openxmlformats.org/officeDocument/2006/relationships/image" Target="../media/image610.wmf"/><Relationship Id="rId1" Type="http://schemas.openxmlformats.org/officeDocument/2006/relationships/slideLayout" Target="../slideLayouts/slideLayout4.xml"/></Relationships>
</file>

<file path=ppt/slides/_rels/slide598.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Layout" Target="../slideLayouts/slideLayout4.xml"/></Relationships>
</file>

<file path=ppt/slides/_rels/slide599.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6.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8.wmf"/><Relationship Id="rId1" Type="http://schemas.openxmlformats.org/officeDocument/2006/relationships/slideLayout" Target="../slideLayouts/slideLayout4.xml"/></Relationships>
</file>

<file path=ppt/slides/_rels/slide60.xml.rels><?xml version="1.0" encoding="UTF-8" standalone="yes"?>
<Relationships xmlns="http://schemas.openxmlformats.org/package/2006/relationships"><Relationship Id="rId2" Type="http://schemas.openxmlformats.org/officeDocument/2006/relationships/image" Target="../media/image79.wmf"/><Relationship Id="rId1" Type="http://schemas.openxmlformats.org/officeDocument/2006/relationships/slideLayout" Target="../slideLayouts/slideLayout4.xml"/></Relationships>
</file>

<file path=ppt/slides/_rels/slide600.xml.rels><?xml version="1.0" encoding="UTF-8" standalone="yes"?>
<Relationships xmlns="http://schemas.openxmlformats.org/package/2006/relationships"><Relationship Id="rId2" Type="http://schemas.openxmlformats.org/officeDocument/2006/relationships/image" Target="../media/image612.wmf"/><Relationship Id="rId1" Type="http://schemas.openxmlformats.org/officeDocument/2006/relationships/slideLayout" Target="../slideLayouts/slideLayout4.xml"/></Relationships>
</file>

<file path=ppt/slides/_rels/slide601.xml.rels><?xml version="1.0" encoding="UTF-8" standalone="yes"?>
<Relationships xmlns="http://schemas.openxmlformats.org/package/2006/relationships"><Relationship Id="rId2" Type="http://schemas.openxmlformats.org/officeDocument/2006/relationships/image" Target="../media/image613.png"/><Relationship Id="rId1" Type="http://schemas.openxmlformats.org/officeDocument/2006/relationships/slideLayout" Target="../slideLayouts/slideLayout4.xml"/></Relationships>
</file>

<file path=ppt/slides/_rels/slide602.xml.rels><?xml version="1.0" encoding="UTF-8" standalone="yes"?>
<Relationships xmlns="http://schemas.openxmlformats.org/package/2006/relationships"><Relationship Id="rId2" Type="http://schemas.openxmlformats.org/officeDocument/2006/relationships/image" Target="../media/image614.png"/><Relationship Id="rId1" Type="http://schemas.openxmlformats.org/officeDocument/2006/relationships/slideLayout" Target="../slideLayouts/slideLayout4.xml"/></Relationships>
</file>

<file path=ppt/slides/_rels/slide603.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Layout" Target="../slideLayouts/slideLayout4.xml"/></Relationships>
</file>

<file path=ppt/slides/_rels/slide604.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605.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Layout" Target="../slideLayouts/slideLayout4.xml"/></Relationships>
</file>

<file path=ppt/slides/_rels/slide606.xml.rels><?xml version="1.0" encoding="UTF-8" standalone="yes"?>
<Relationships xmlns="http://schemas.openxmlformats.org/package/2006/relationships"><Relationship Id="rId2" Type="http://schemas.openxmlformats.org/officeDocument/2006/relationships/image" Target="../media/image615.wmf"/><Relationship Id="rId1" Type="http://schemas.openxmlformats.org/officeDocument/2006/relationships/slideLayout" Target="../slideLayouts/slideLayout4.xml"/></Relationships>
</file>

<file path=ppt/slides/_rels/slide607.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Layout" Target="../slideLayouts/slideLayout4.xml"/></Relationships>
</file>

<file path=ppt/slides/_rels/slide608.xml.rels><?xml version="1.0" encoding="UTF-8" standalone="yes"?>
<Relationships xmlns="http://schemas.openxmlformats.org/package/2006/relationships"><Relationship Id="rId2" Type="http://schemas.openxmlformats.org/officeDocument/2006/relationships/image" Target="../media/image616.wmf"/><Relationship Id="rId1" Type="http://schemas.openxmlformats.org/officeDocument/2006/relationships/slideLayout" Target="../slideLayouts/slideLayout4.xml"/></Relationships>
</file>

<file path=ppt/slides/_rels/slide609.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Layout" Target="../slideLayouts/slideLayout4.xml"/></Relationships>
</file>

<file path=ppt/slides/_rels/slide61.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5.jpeg"/><Relationship Id="rId1" Type="http://schemas.openxmlformats.org/officeDocument/2006/relationships/slideLayout" Target="../slideLayouts/slideLayout4.xml"/></Relationships>
</file>

<file path=ppt/slides/_rels/slide610.xml.rels><?xml version="1.0" encoding="UTF-8" standalone="yes"?>
<Relationships xmlns="http://schemas.openxmlformats.org/package/2006/relationships"><Relationship Id="rId2" Type="http://schemas.openxmlformats.org/officeDocument/2006/relationships/image" Target="../media/image617.wmf"/><Relationship Id="rId1" Type="http://schemas.openxmlformats.org/officeDocument/2006/relationships/slideLayout" Target="../slideLayouts/slideLayout4.xml"/></Relationships>
</file>

<file path=ppt/slides/_rels/slide611.xml.rels><?xml version="1.0" encoding="UTF-8" standalone="yes"?>
<Relationships xmlns="http://schemas.openxmlformats.org/package/2006/relationships"><Relationship Id="rId2" Type="http://schemas.openxmlformats.org/officeDocument/2006/relationships/image" Target="../media/image618.png"/><Relationship Id="rId1" Type="http://schemas.openxmlformats.org/officeDocument/2006/relationships/slideLayout" Target="../slideLayouts/slideLayout4.xml"/></Relationships>
</file>

<file path=ppt/slides/_rels/slide612.xml.rels><?xml version="1.0" encoding="UTF-8" standalone="yes"?>
<Relationships xmlns="http://schemas.openxmlformats.org/package/2006/relationships"><Relationship Id="rId3" Type="http://schemas.openxmlformats.org/officeDocument/2006/relationships/image" Target="../media/image618.png"/><Relationship Id="rId2" Type="http://schemas.openxmlformats.org/officeDocument/2006/relationships/image" Target="../media/image5.jpeg"/><Relationship Id="rId1" Type="http://schemas.openxmlformats.org/officeDocument/2006/relationships/slideLayout" Target="../slideLayouts/slideLayout4.xml"/></Relationships>
</file>

<file path=ppt/slides/_rels/slide613.xml.rels><?xml version="1.0" encoding="UTF-8" standalone="yes"?>
<Relationships xmlns="http://schemas.openxmlformats.org/package/2006/relationships"><Relationship Id="rId3" Type="http://schemas.openxmlformats.org/officeDocument/2006/relationships/image" Target="../media/image620.wmf"/><Relationship Id="rId2" Type="http://schemas.openxmlformats.org/officeDocument/2006/relationships/image" Target="../media/image619.wmf"/><Relationship Id="rId1" Type="http://schemas.openxmlformats.org/officeDocument/2006/relationships/slideLayout" Target="../slideLayouts/slideLayout4.xml"/></Relationships>
</file>

<file path=ppt/slides/_rels/slide614.xml.rels><?xml version="1.0" encoding="UTF-8" standalone="yes"?>
<Relationships xmlns="http://schemas.openxmlformats.org/package/2006/relationships"><Relationship Id="rId2" Type="http://schemas.openxmlformats.org/officeDocument/2006/relationships/image" Target="../media/image621.wmf"/><Relationship Id="rId1" Type="http://schemas.openxmlformats.org/officeDocument/2006/relationships/slideLayout" Target="../slideLayouts/slideLayout4.xml"/></Relationships>
</file>

<file path=ppt/slides/_rels/slide615.xml.rels><?xml version="1.0" encoding="UTF-8" standalone="yes"?>
<Relationships xmlns="http://schemas.openxmlformats.org/package/2006/relationships"><Relationship Id="rId3" Type="http://schemas.openxmlformats.org/officeDocument/2006/relationships/image" Target="../media/image623.wmf"/><Relationship Id="rId2" Type="http://schemas.openxmlformats.org/officeDocument/2006/relationships/image" Target="../media/image622.wmf"/><Relationship Id="rId1" Type="http://schemas.openxmlformats.org/officeDocument/2006/relationships/slideLayout" Target="../slideLayouts/slideLayout4.xml"/></Relationships>
</file>

<file path=ppt/slides/_rels/slide616.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617.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Layout" Target="../slideLayouts/slideLayout4.xml"/></Relationships>
</file>

<file path=ppt/slides/_rels/slide618.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619.xml.rels><?xml version="1.0" encoding="UTF-8" standalone="yes"?>
<Relationships xmlns="http://schemas.openxmlformats.org/package/2006/relationships"><Relationship Id="rId2" Type="http://schemas.openxmlformats.org/officeDocument/2006/relationships/image" Target="../media/image624.wmf"/><Relationship Id="rId1" Type="http://schemas.openxmlformats.org/officeDocument/2006/relationships/slideLayout" Target="../slideLayouts/slideLayout4.xml"/></Relationships>
</file>

<file path=ppt/slides/_rels/slide62.xml.rels><?xml version="1.0" encoding="UTF-8" standalone="yes"?>
<Relationships xmlns="http://schemas.openxmlformats.org/package/2006/relationships"><Relationship Id="rId2" Type="http://schemas.openxmlformats.org/officeDocument/2006/relationships/image" Target="../media/image80.wmf"/><Relationship Id="rId1" Type="http://schemas.openxmlformats.org/officeDocument/2006/relationships/slideLayout" Target="../slideLayouts/slideLayout4.xml"/></Relationships>
</file>

<file path=ppt/slides/_rels/slide620.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slide" Target="slide621.xml"/><Relationship Id="rId1" Type="http://schemas.openxmlformats.org/officeDocument/2006/relationships/slideLayout" Target="../slideLayouts/slideLayout1.xml"/><Relationship Id="rId4" Type="http://schemas.microsoft.com/office/2007/relationships/hdphoto" Target="NULL"/></Relationships>
</file>

<file path=ppt/slides/_rels/slide621.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5.jpeg"/><Relationship Id="rId1" Type="http://schemas.openxmlformats.org/officeDocument/2006/relationships/slideLayout" Target="../slideLayouts/slideLayout4.xml"/></Relationships>
</file>

<file path=ppt/slides/_rels/slide622.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623.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5.jpeg"/><Relationship Id="rId1" Type="http://schemas.openxmlformats.org/officeDocument/2006/relationships/slideLayout" Target="../slideLayouts/slideLayout4.xml"/><Relationship Id="rId4" Type="http://schemas.openxmlformats.org/officeDocument/2006/relationships/image" Target="../media/image625.wmf"/></Relationships>
</file>

<file path=ppt/slides/_rels/slide624.xml.rels><?xml version="1.0" encoding="UTF-8" standalone="yes"?>
<Relationships xmlns="http://schemas.openxmlformats.org/package/2006/relationships"><Relationship Id="rId2" Type="http://schemas.openxmlformats.org/officeDocument/2006/relationships/image" Target="../media/image626.wmf"/><Relationship Id="rId1" Type="http://schemas.openxmlformats.org/officeDocument/2006/relationships/slideLayout" Target="../slideLayouts/slideLayout4.xml"/></Relationships>
</file>

<file path=ppt/slides/_rels/slide625.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5.jpeg"/><Relationship Id="rId1" Type="http://schemas.openxmlformats.org/officeDocument/2006/relationships/slideLayout" Target="../slideLayouts/slideLayout4.xml"/></Relationships>
</file>

<file path=ppt/slides/_rels/slide626.xml.rels><?xml version="1.0" encoding="UTF-8" standalone="yes"?>
<Relationships xmlns="http://schemas.openxmlformats.org/package/2006/relationships"><Relationship Id="rId2" Type="http://schemas.openxmlformats.org/officeDocument/2006/relationships/image" Target="../media/image627.wmf"/><Relationship Id="rId1" Type="http://schemas.openxmlformats.org/officeDocument/2006/relationships/slideLayout" Target="../slideLayouts/slideLayout4.xml"/></Relationships>
</file>

<file path=ppt/slides/_rels/slide627.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628.wmf"/><Relationship Id="rId1" Type="http://schemas.openxmlformats.org/officeDocument/2006/relationships/slideLayout" Target="../slideLayouts/slideLayout4.xml"/><Relationship Id="rId4" Type="http://schemas.microsoft.com/office/2007/relationships/hdphoto" Target="../media/hdphoto1.wdp"/></Relationships>
</file>

<file path=ppt/slides/_rels/slide628.xml.rels><?xml version="1.0" encoding="UTF-8" standalone="yes"?>
<Relationships xmlns="http://schemas.openxmlformats.org/package/2006/relationships"><Relationship Id="rId2" Type="http://schemas.openxmlformats.org/officeDocument/2006/relationships/image" Target="../media/image629.wmf"/><Relationship Id="rId1" Type="http://schemas.openxmlformats.org/officeDocument/2006/relationships/slideLayout" Target="../slideLayouts/slideLayout4.xml"/></Relationships>
</file>

<file path=ppt/slides/_rels/slide629.xml.rels><?xml version="1.0" encoding="UTF-8" standalone="yes"?>
<Relationships xmlns="http://schemas.openxmlformats.org/package/2006/relationships"><Relationship Id="rId8" Type="http://schemas.microsoft.com/office/2007/relationships/hdphoto" Target="../media/hdphoto1.wdp"/><Relationship Id="rId3" Type="http://schemas.openxmlformats.org/officeDocument/2006/relationships/image" Target="../media/image631.wmf"/><Relationship Id="rId7" Type="http://schemas.openxmlformats.org/officeDocument/2006/relationships/image" Target="../media/image5.jpeg"/><Relationship Id="rId2" Type="http://schemas.openxmlformats.org/officeDocument/2006/relationships/image" Target="../media/image630.wmf"/><Relationship Id="rId1" Type="http://schemas.openxmlformats.org/officeDocument/2006/relationships/slideLayout" Target="../slideLayouts/slideLayout4.xml"/><Relationship Id="rId6" Type="http://schemas.openxmlformats.org/officeDocument/2006/relationships/image" Target="../media/image634.wmf"/><Relationship Id="rId5" Type="http://schemas.openxmlformats.org/officeDocument/2006/relationships/image" Target="../media/image633.wmf"/><Relationship Id="rId4" Type="http://schemas.openxmlformats.org/officeDocument/2006/relationships/image" Target="../media/image632.wmf"/></Relationships>
</file>

<file path=ppt/slides/_rels/slide63.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5.jpeg"/><Relationship Id="rId1" Type="http://schemas.openxmlformats.org/officeDocument/2006/relationships/slideLayout" Target="../slideLayouts/slideLayout4.xml"/><Relationship Id="rId4" Type="http://schemas.openxmlformats.org/officeDocument/2006/relationships/image" Target="../media/image81.wmf"/></Relationships>
</file>

<file path=ppt/slides/_rels/slide630.xml.rels><?xml version="1.0" encoding="UTF-8" standalone="yes"?>
<Relationships xmlns="http://schemas.openxmlformats.org/package/2006/relationships"><Relationship Id="rId3" Type="http://schemas.openxmlformats.org/officeDocument/2006/relationships/image" Target="../media/image636.wmf"/><Relationship Id="rId2" Type="http://schemas.openxmlformats.org/officeDocument/2006/relationships/image" Target="../media/image635.wmf"/><Relationship Id="rId1" Type="http://schemas.openxmlformats.org/officeDocument/2006/relationships/slideLayout" Target="../slideLayouts/slideLayout4.xml"/></Relationships>
</file>

<file path=ppt/slides/_rels/slide631.xml.rels><?xml version="1.0" encoding="UTF-8" standalone="yes"?>
<Relationships xmlns="http://schemas.openxmlformats.org/package/2006/relationships"><Relationship Id="rId8" Type="http://schemas.microsoft.com/office/2007/relationships/hdphoto" Target="../media/hdphoto1.wdp"/><Relationship Id="rId3" Type="http://schemas.openxmlformats.org/officeDocument/2006/relationships/image" Target="../media/image638.wmf"/><Relationship Id="rId7" Type="http://schemas.openxmlformats.org/officeDocument/2006/relationships/image" Target="../media/image5.jpeg"/><Relationship Id="rId2" Type="http://schemas.openxmlformats.org/officeDocument/2006/relationships/image" Target="../media/image637.wmf"/><Relationship Id="rId1" Type="http://schemas.openxmlformats.org/officeDocument/2006/relationships/slideLayout" Target="../slideLayouts/slideLayout4.xml"/><Relationship Id="rId6" Type="http://schemas.openxmlformats.org/officeDocument/2006/relationships/image" Target="../media/image641.wmf"/><Relationship Id="rId5" Type="http://schemas.openxmlformats.org/officeDocument/2006/relationships/image" Target="../media/image640.wmf"/><Relationship Id="rId4" Type="http://schemas.openxmlformats.org/officeDocument/2006/relationships/image" Target="../media/image639.wmf"/></Relationships>
</file>

<file path=ppt/slides/_rels/slide632.xml.rels><?xml version="1.0" encoding="UTF-8" standalone="yes"?>
<Relationships xmlns="http://schemas.openxmlformats.org/package/2006/relationships"><Relationship Id="rId2" Type="http://schemas.openxmlformats.org/officeDocument/2006/relationships/image" Target="../media/image642.wmf"/><Relationship Id="rId1" Type="http://schemas.openxmlformats.org/officeDocument/2006/relationships/slideLayout" Target="../slideLayouts/slideLayout4.xml"/></Relationships>
</file>

<file path=ppt/slides/_rels/slide633.xml.rels><?xml version="1.0" encoding="UTF-8" standalone="yes"?>
<Relationships xmlns="http://schemas.openxmlformats.org/package/2006/relationships"><Relationship Id="rId8" Type="http://schemas.microsoft.com/office/2007/relationships/hdphoto" Target="../media/hdphoto1.wdp"/><Relationship Id="rId3" Type="http://schemas.openxmlformats.org/officeDocument/2006/relationships/image" Target="../media/image644.wmf"/><Relationship Id="rId7" Type="http://schemas.openxmlformats.org/officeDocument/2006/relationships/image" Target="../media/image5.jpeg"/><Relationship Id="rId2" Type="http://schemas.openxmlformats.org/officeDocument/2006/relationships/image" Target="../media/image643.wmf"/><Relationship Id="rId1" Type="http://schemas.openxmlformats.org/officeDocument/2006/relationships/slideLayout" Target="../slideLayouts/slideLayout4.xml"/><Relationship Id="rId6" Type="http://schemas.openxmlformats.org/officeDocument/2006/relationships/image" Target="../media/image647.wmf"/><Relationship Id="rId5" Type="http://schemas.openxmlformats.org/officeDocument/2006/relationships/image" Target="../media/image646.wmf"/><Relationship Id="rId4" Type="http://schemas.openxmlformats.org/officeDocument/2006/relationships/image" Target="../media/image645.wmf"/></Relationships>
</file>

<file path=ppt/slides/_rels/slide634.xml.rels><?xml version="1.0" encoding="UTF-8" standalone="yes"?>
<Relationships xmlns="http://schemas.openxmlformats.org/package/2006/relationships"><Relationship Id="rId3" Type="http://schemas.openxmlformats.org/officeDocument/2006/relationships/image" Target="../media/image649.wmf"/><Relationship Id="rId2" Type="http://schemas.openxmlformats.org/officeDocument/2006/relationships/image" Target="../media/image648.wmf"/><Relationship Id="rId1" Type="http://schemas.openxmlformats.org/officeDocument/2006/relationships/slideLayout" Target="../slideLayouts/slideLayout4.xml"/></Relationships>
</file>

<file path=ppt/slides/_rels/slide635.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5.jpeg"/><Relationship Id="rId1" Type="http://schemas.openxmlformats.org/officeDocument/2006/relationships/slideLayout" Target="../slideLayouts/slideLayout4.xml"/></Relationships>
</file>

<file path=ppt/slides/_rels/slide636.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637.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5.jpeg"/><Relationship Id="rId1" Type="http://schemas.openxmlformats.org/officeDocument/2006/relationships/slideLayout" Target="../slideLayouts/slideLayout4.xml"/></Relationships>
</file>

<file path=ppt/slides/_rels/slide638.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639.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5.jpeg"/><Relationship Id="rId1" Type="http://schemas.openxmlformats.org/officeDocument/2006/relationships/slideLayout" Target="../slideLayouts/slideLayout4.xml"/></Relationships>
</file>

<file path=ppt/slides/_rels/slide64.xml.rels><?xml version="1.0" encoding="UTF-8" standalone="yes"?>
<Relationships xmlns="http://schemas.openxmlformats.org/package/2006/relationships"><Relationship Id="rId2" Type="http://schemas.openxmlformats.org/officeDocument/2006/relationships/image" Target="../media/image82.wmf"/><Relationship Id="rId1" Type="http://schemas.openxmlformats.org/officeDocument/2006/relationships/slideLayout" Target="../slideLayouts/slideLayout4.xml"/></Relationships>
</file>

<file path=ppt/slides/_rels/slide640.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641.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5.jpeg"/><Relationship Id="rId1" Type="http://schemas.openxmlformats.org/officeDocument/2006/relationships/slideLayout" Target="../slideLayouts/slideLayout4.xml"/></Relationships>
</file>

<file path=ppt/slides/_rels/slide642.xml.rels><?xml version="1.0" encoding="UTF-8" standalone="yes"?>
<Relationships xmlns="http://schemas.openxmlformats.org/package/2006/relationships"><Relationship Id="rId2" Type="http://schemas.openxmlformats.org/officeDocument/2006/relationships/image" Target="../media/image650.wmf"/><Relationship Id="rId1" Type="http://schemas.openxmlformats.org/officeDocument/2006/relationships/slideLayout" Target="../slideLayouts/slideLayout4.xml"/></Relationships>
</file>

<file path=ppt/slides/_rels/slide643.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5.jpeg"/><Relationship Id="rId1" Type="http://schemas.openxmlformats.org/officeDocument/2006/relationships/slideLayout" Target="../slideLayouts/slideLayout6.xml"/></Relationships>
</file>

<file path=ppt/slides/_rels/slide644.xml.rels><?xml version="1.0" encoding="UTF-8" standalone="yes"?>
<Relationships xmlns="http://schemas.openxmlformats.org/package/2006/relationships"><Relationship Id="rId3" Type="http://schemas.openxmlformats.org/officeDocument/2006/relationships/image" Target="../media/image652.wmf"/><Relationship Id="rId2" Type="http://schemas.openxmlformats.org/officeDocument/2006/relationships/image" Target="../media/image651.wmf"/><Relationship Id="rId1" Type="http://schemas.openxmlformats.org/officeDocument/2006/relationships/slideLayout" Target="../slideLayouts/slideLayout6.xml"/></Relationships>
</file>

<file path=ppt/slides/_rels/slide645.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5.jpeg"/><Relationship Id="rId1" Type="http://schemas.openxmlformats.org/officeDocument/2006/relationships/slideLayout" Target="../slideLayouts/slideLayout6.xml"/></Relationships>
</file>

<file path=ppt/slides/_rels/slide646.xml.rels><?xml version="1.0" encoding="UTF-8" standalone="yes"?>
<Relationships xmlns="http://schemas.openxmlformats.org/package/2006/relationships"><Relationship Id="rId2" Type="http://schemas.openxmlformats.org/officeDocument/2006/relationships/image" Target="../media/image653.wmf"/><Relationship Id="rId1" Type="http://schemas.openxmlformats.org/officeDocument/2006/relationships/slideLayout" Target="../slideLayouts/slideLayout6.xml"/></Relationships>
</file>

<file path=ppt/slides/_rels/slide647.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5.jpeg"/><Relationship Id="rId1" Type="http://schemas.openxmlformats.org/officeDocument/2006/relationships/slideLayout" Target="../slideLayouts/slideLayout6.xml"/></Relationships>
</file>

<file path=ppt/slides/_rels/slide648.xml.rels><?xml version="1.0" encoding="UTF-8" standalone="yes"?>
<Relationships xmlns="http://schemas.openxmlformats.org/package/2006/relationships"><Relationship Id="rId3" Type="http://schemas.openxmlformats.org/officeDocument/2006/relationships/image" Target="../media/image655.wmf"/><Relationship Id="rId2" Type="http://schemas.openxmlformats.org/officeDocument/2006/relationships/image" Target="../media/image654.wmf"/><Relationship Id="rId1" Type="http://schemas.openxmlformats.org/officeDocument/2006/relationships/slideLayout" Target="../slideLayouts/slideLayout6.xml"/></Relationships>
</file>

<file path=ppt/slides/_rels/slide649.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5.jpeg"/><Relationship Id="rId1" Type="http://schemas.openxmlformats.org/officeDocument/2006/relationships/slideLayout" Target="../slideLayouts/slideLayout6.xml"/></Relationships>
</file>

<file path=ppt/slides/_rels/slide65.xml.rels><?xml version="1.0" encoding="UTF-8" standalone="yes"?>
<Relationships xmlns="http://schemas.openxmlformats.org/package/2006/relationships"><Relationship Id="rId3" Type="http://schemas.microsoft.com/office/2007/relationships/hdphoto" Target="../media/hdphoto1.wdp"/><Relationship Id="rId7" Type="http://schemas.openxmlformats.org/officeDocument/2006/relationships/image" Target="../media/image86.wmf"/><Relationship Id="rId2" Type="http://schemas.openxmlformats.org/officeDocument/2006/relationships/image" Target="../media/image5.jpeg"/><Relationship Id="rId1" Type="http://schemas.openxmlformats.org/officeDocument/2006/relationships/slideLayout" Target="../slideLayouts/slideLayout4.xml"/><Relationship Id="rId6" Type="http://schemas.openxmlformats.org/officeDocument/2006/relationships/image" Target="../media/image85.wmf"/><Relationship Id="rId5" Type="http://schemas.openxmlformats.org/officeDocument/2006/relationships/image" Target="../media/image84.wmf"/><Relationship Id="rId4" Type="http://schemas.openxmlformats.org/officeDocument/2006/relationships/image" Target="../media/image83.wmf"/></Relationships>
</file>

<file path=ppt/slides/_rels/slide650.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651.xml.rels><?xml version="1.0" encoding="UTF-8" standalone="yes"?>
<Relationships xmlns="http://schemas.openxmlformats.org/package/2006/relationships"><Relationship Id="rId3" Type="http://schemas.openxmlformats.org/officeDocument/2006/relationships/image" Target="../media/image657.wmf"/><Relationship Id="rId2" Type="http://schemas.openxmlformats.org/officeDocument/2006/relationships/image" Target="../media/image656.wmf"/><Relationship Id="rId1" Type="http://schemas.openxmlformats.org/officeDocument/2006/relationships/slideLayout" Target="../slideLayouts/slideLayout6.xml"/><Relationship Id="rId5" Type="http://schemas.microsoft.com/office/2007/relationships/hdphoto" Target="../media/hdphoto1.wdp"/><Relationship Id="rId4" Type="http://schemas.openxmlformats.org/officeDocument/2006/relationships/image" Target="../media/image5.jpeg"/></Relationships>
</file>

<file path=ppt/slides/_rels/slide652.xml.rels><?xml version="1.0" encoding="UTF-8" standalone="yes"?>
<Relationships xmlns="http://schemas.openxmlformats.org/package/2006/relationships"><Relationship Id="rId3" Type="http://schemas.openxmlformats.org/officeDocument/2006/relationships/image" Target="../media/image659.wmf"/><Relationship Id="rId2" Type="http://schemas.openxmlformats.org/officeDocument/2006/relationships/image" Target="../media/image658.wmf"/><Relationship Id="rId1" Type="http://schemas.openxmlformats.org/officeDocument/2006/relationships/slideLayout" Target="../slideLayouts/slideLayout6.xml"/></Relationships>
</file>

<file path=ppt/slides/_rels/slide653.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5.jpeg"/><Relationship Id="rId1" Type="http://schemas.openxmlformats.org/officeDocument/2006/relationships/slideLayout" Target="../slideLayouts/slideLayout6.xml"/></Relationships>
</file>

<file path=ppt/slides/_rels/slide654.xml.rels><?xml version="1.0" encoding="UTF-8" standalone="yes"?>
<Relationships xmlns="http://schemas.openxmlformats.org/package/2006/relationships"><Relationship Id="rId3" Type="http://schemas.openxmlformats.org/officeDocument/2006/relationships/image" Target="../media/image661.wmf"/><Relationship Id="rId2" Type="http://schemas.openxmlformats.org/officeDocument/2006/relationships/image" Target="../media/image660.wmf"/><Relationship Id="rId1" Type="http://schemas.openxmlformats.org/officeDocument/2006/relationships/slideLayout" Target="../slideLayouts/slideLayout6.xml"/><Relationship Id="rId4" Type="http://schemas.openxmlformats.org/officeDocument/2006/relationships/image" Target="../media/image662.wmf"/></Relationships>
</file>

<file path=ppt/slides/_rels/slide655.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5.jpeg"/><Relationship Id="rId1" Type="http://schemas.openxmlformats.org/officeDocument/2006/relationships/slideLayout" Target="../slideLayouts/slideLayout6.xml"/></Relationships>
</file>

<file path=ppt/slides/_rels/slide656.xml.rels><?xml version="1.0" encoding="UTF-8" standalone="yes"?>
<Relationships xmlns="http://schemas.openxmlformats.org/package/2006/relationships"><Relationship Id="rId2" Type="http://schemas.openxmlformats.org/officeDocument/2006/relationships/image" Target="../media/image663.wmf"/><Relationship Id="rId1" Type="http://schemas.openxmlformats.org/officeDocument/2006/relationships/slideLayout" Target="../slideLayouts/slideLayout6.xml"/></Relationships>
</file>

<file path=ppt/slides/_rels/slide657.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5.jpeg"/><Relationship Id="rId1" Type="http://schemas.openxmlformats.org/officeDocument/2006/relationships/slideLayout" Target="../slideLayouts/slideLayout6.xml"/></Relationships>
</file>

<file path=ppt/slides/_rels/slide65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659.xml.rels><?xml version="1.0" encoding="UTF-8" standalone="yes"?>
<Relationships xmlns="http://schemas.openxmlformats.org/package/2006/relationships"><Relationship Id="rId3" Type="http://schemas.openxmlformats.org/officeDocument/2006/relationships/image" Target="../media/image665.wmf"/><Relationship Id="rId7" Type="http://schemas.openxmlformats.org/officeDocument/2006/relationships/image" Target="../media/image667.wmf"/><Relationship Id="rId2" Type="http://schemas.openxmlformats.org/officeDocument/2006/relationships/image" Target="../media/image664.wmf"/><Relationship Id="rId1" Type="http://schemas.openxmlformats.org/officeDocument/2006/relationships/slideLayout" Target="../slideLayouts/slideLayout6.xml"/><Relationship Id="rId6" Type="http://schemas.microsoft.com/office/2007/relationships/hdphoto" Target="../media/hdphoto1.wdp"/><Relationship Id="rId5" Type="http://schemas.openxmlformats.org/officeDocument/2006/relationships/image" Target="../media/image5.jpeg"/><Relationship Id="rId4" Type="http://schemas.openxmlformats.org/officeDocument/2006/relationships/image" Target="../media/image666.wmf"/></Relationships>
</file>

<file path=ppt/slides/_rels/slide66.xml.rels><?xml version="1.0" encoding="UTF-8" standalone="yes"?>
<Relationships xmlns="http://schemas.openxmlformats.org/package/2006/relationships"><Relationship Id="rId3" Type="http://schemas.openxmlformats.org/officeDocument/2006/relationships/image" Target="../media/image88.wmf"/><Relationship Id="rId2" Type="http://schemas.openxmlformats.org/officeDocument/2006/relationships/image" Target="../media/image87.wmf"/><Relationship Id="rId1" Type="http://schemas.openxmlformats.org/officeDocument/2006/relationships/slideLayout" Target="../slideLayouts/slideLayout4.xml"/></Relationships>
</file>

<file path=ppt/slides/_rels/slide660.xml.rels><?xml version="1.0" encoding="UTF-8" standalone="yes"?>
<Relationships xmlns="http://schemas.openxmlformats.org/package/2006/relationships"><Relationship Id="rId3" Type="http://schemas.openxmlformats.org/officeDocument/2006/relationships/image" Target="../media/image669.wmf"/><Relationship Id="rId2" Type="http://schemas.openxmlformats.org/officeDocument/2006/relationships/image" Target="../media/image668.wmf"/><Relationship Id="rId1" Type="http://schemas.openxmlformats.org/officeDocument/2006/relationships/slideLayout" Target="../slideLayouts/slideLayout6.xml"/></Relationships>
</file>

<file path=ppt/slides/_rels/slide661.xml.rels><?xml version="1.0" encoding="UTF-8" standalone="yes"?>
<Relationships xmlns="http://schemas.openxmlformats.org/package/2006/relationships"><Relationship Id="rId8" Type="http://schemas.microsoft.com/office/2007/relationships/hdphoto" Target="../media/hdphoto1.wdp"/><Relationship Id="rId3" Type="http://schemas.openxmlformats.org/officeDocument/2006/relationships/image" Target="../media/image671.png"/><Relationship Id="rId7" Type="http://schemas.openxmlformats.org/officeDocument/2006/relationships/image" Target="../media/image5.jpeg"/><Relationship Id="rId2" Type="http://schemas.openxmlformats.org/officeDocument/2006/relationships/image" Target="../media/image670.tiff"/><Relationship Id="rId1" Type="http://schemas.openxmlformats.org/officeDocument/2006/relationships/slideLayout" Target="../slideLayouts/slideLayout6.xml"/><Relationship Id="rId6" Type="http://schemas.openxmlformats.org/officeDocument/2006/relationships/image" Target="../media/image674.png"/><Relationship Id="rId5" Type="http://schemas.openxmlformats.org/officeDocument/2006/relationships/image" Target="../media/image673.png"/><Relationship Id="rId4" Type="http://schemas.openxmlformats.org/officeDocument/2006/relationships/image" Target="../media/image672.png"/></Relationships>
</file>

<file path=ppt/slides/_rels/slide662.xml.rels><?xml version="1.0" encoding="UTF-8" standalone="yes"?>
<Relationships xmlns="http://schemas.openxmlformats.org/package/2006/relationships"><Relationship Id="rId2" Type="http://schemas.openxmlformats.org/officeDocument/2006/relationships/image" Target="../media/image675.png"/><Relationship Id="rId1" Type="http://schemas.openxmlformats.org/officeDocument/2006/relationships/slideLayout" Target="../slideLayouts/slideLayout6.xml"/></Relationships>
</file>

<file path=ppt/slides/_rels/slide663.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5.jpeg"/><Relationship Id="rId1" Type="http://schemas.openxmlformats.org/officeDocument/2006/relationships/slideLayout" Target="../slideLayouts/slideLayout6.xml"/></Relationships>
</file>

<file path=ppt/slides/_rels/slide664.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665.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5.jpeg"/><Relationship Id="rId1" Type="http://schemas.openxmlformats.org/officeDocument/2006/relationships/slideLayout" Target="../slideLayouts/slideLayout6.xml"/></Relationships>
</file>

<file path=ppt/slides/_rels/slide66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667.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676.tiff"/><Relationship Id="rId1" Type="http://schemas.openxmlformats.org/officeDocument/2006/relationships/slideLayout" Target="../slideLayouts/slideLayout6.xml"/><Relationship Id="rId4" Type="http://schemas.microsoft.com/office/2007/relationships/hdphoto" Target="../media/hdphoto1.wdp"/></Relationships>
</file>

<file path=ppt/slides/_rels/slide668.xml.rels><?xml version="1.0" encoding="UTF-8" standalone="yes"?>
<Relationships xmlns="http://schemas.openxmlformats.org/package/2006/relationships"><Relationship Id="rId3" Type="http://schemas.openxmlformats.org/officeDocument/2006/relationships/image" Target="../media/image678.png"/><Relationship Id="rId2" Type="http://schemas.openxmlformats.org/officeDocument/2006/relationships/image" Target="../media/image677.tiff"/><Relationship Id="rId1" Type="http://schemas.openxmlformats.org/officeDocument/2006/relationships/slideLayout" Target="../slideLayouts/slideLayout6.xml"/></Relationships>
</file>

<file path=ppt/slides/_rels/slide669.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5.jpeg"/><Relationship Id="rId1" Type="http://schemas.openxmlformats.org/officeDocument/2006/relationships/slideLayout" Target="../slideLayouts/slideLayout6.xml"/></Relationships>
</file>

<file path=ppt/slides/_rels/slide67.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5.jpeg"/><Relationship Id="rId1" Type="http://schemas.openxmlformats.org/officeDocument/2006/relationships/slideLayout" Target="../slideLayouts/slideLayout4.xml"/></Relationships>
</file>

<file path=ppt/slides/_rels/slide670.xml.rels><?xml version="1.0" encoding="UTF-8" standalone="yes"?>
<Relationships xmlns="http://schemas.openxmlformats.org/package/2006/relationships"><Relationship Id="rId2" Type="http://schemas.openxmlformats.org/officeDocument/2006/relationships/image" Target="../media/image679.png"/><Relationship Id="rId1" Type="http://schemas.openxmlformats.org/officeDocument/2006/relationships/slideLayout" Target="../slideLayouts/slideLayout6.xml"/></Relationships>
</file>

<file path=ppt/slides/_rels/slide671.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5.jpeg"/><Relationship Id="rId1" Type="http://schemas.openxmlformats.org/officeDocument/2006/relationships/slideLayout" Target="../slideLayouts/slideLayout6.xml"/></Relationships>
</file>

<file path=ppt/slides/_rels/slide672.xml.rels><?xml version="1.0" encoding="UTF-8" standalone="yes"?>
<Relationships xmlns="http://schemas.openxmlformats.org/package/2006/relationships"><Relationship Id="rId3" Type="http://schemas.openxmlformats.org/officeDocument/2006/relationships/image" Target="../media/image681.wmf"/><Relationship Id="rId2" Type="http://schemas.openxmlformats.org/officeDocument/2006/relationships/image" Target="../media/image680.png"/><Relationship Id="rId1" Type="http://schemas.openxmlformats.org/officeDocument/2006/relationships/slideLayout" Target="../slideLayouts/slideLayout6.xml"/></Relationships>
</file>

<file path=ppt/slides/_rels/slide673.xml.rels><?xml version="1.0" encoding="UTF-8" standalone="yes"?>
<Relationships xmlns="http://schemas.openxmlformats.org/package/2006/relationships"><Relationship Id="rId2" Type="http://schemas.openxmlformats.org/officeDocument/2006/relationships/image" Target="../media/image682.png"/><Relationship Id="rId1" Type="http://schemas.openxmlformats.org/officeDocument/2006/relationships/slideLayout" Target="../slideLayouts/slideLayout6.xml"/></Relationships>
</file>

<file path=ppt/slides/_rels/slide674.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5.jpeg"/><Relationship Id="rId1" Type="http://schemas.openxmlformats.org/officeDocument/2006/relationships/slideLayout" Target="../slideLayouts/slideLayout6.xml"/></Relationships>
</file>

<file path=ppt/slides/_rels/slide675.xml.rels><?xml version="1.0" encoding="UTF-8" standalone="yes"?>
<Relationships xmlns="http://schemas.openxmlformats.org/package/2006/relationships"><Relationship Id="rId3" Type="http://schemas.openxmlformats.org/officeDocument/2006/relationships/oleObject" Target="../embeddings/oleObject1.bin"/><Relationship Id="rId2" Type="http://schemas.openxmlformats.org/officeDocument/2006/relationships/slideLayout" Target="../slideLayouts/slideLayout6.xml"/><Relationship Id="rId1" Type="http://schemas.openxmlformats.org/officeDocument/2006/relationships/vmlDrawing" Target="../drawings/vmlDrawing2.vml"/></Relationships>
</file>

<file path=ppt/slides/_rels/slide676.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5.jpeg"/><Relationship Id="rId1" Type="http://schemas.openxmlformats.org/officeDocument/2006/relationships/slideLayout" Target="../slideLayouts/slideLayout6.xml"/></Relationships>
</file>

<file path=ppt/slides/_rels/slide677.xml.rels><?xml version="1.0" encoding="UTF-8" standalone="yes"?>
<Relationships xmlns="http://schemas.openxmlformats.org/package/2006/relationships"><Relationship Id="rId3" Type="http://schemas.openxmlformats.org/officeDocument/2006/relationships/image" Target="../media/image685.tiff"/><Relationship Id="rId2" Type="http://schemas.openxmlformats.org/officeDocument/2006/relationships/image" Target="../media/image684.wmf"/><Relationship Id="rId1" Type="http://schemas.openxmlformats.org/officeDocument/2006/relationships/slideLayout" Target="../slideLayouts/slideLayout6.xml"/></Relationships>
</file>

<file path=ppt/slides/_rels/slide678.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5.jpeg"/><Relationship Id="rId1" Type="http://schemas.openxmlformats.org/officeDocument/2006/relationships/slideLayout" Target="../slideLayouts/slideLayout6.xml"/></Relationships>
</file>

<file path=ppt/slides/_rels/slide679.xml.rels><?xml version="1.0" encoding="UTF-8" standalone="yes"?>
<Relationships xmlns="http://schemas.openxmlformats.org/package/2006/relationships"><Relationship Id="rId3" Type="http://schemas.openxmlformats.org/officeDocument/2006/relationships/image" Target="../media/image687.wmf"/><Relationship Id="rId2" Type="http://schemas.openxmlformats.org/officeDocument/2006/relationships/image" Target="../media/image686.png"/><Relationship Id="rId1" Type="http://schemas.openxmlformats.org/officeDocument/2006/relationships/slideLayout" Target="../slideLayouts/slideLayout6.xml"/></Relationships>
</file>

<file path=ppt/slides/_rels/slide68.xml.rels><?xml version="1.0" encoding="UTF-8" standalone="yes"?>
<Relationships xmlns="http://schemas.openxmlformats.org/package/2006/relationships"><Relationship Id="rId2" Type="http://schemas.openxmlformats.org/officeDocument/2006/relationships/image" Target="../media/image89.wmf"/><Relationship Id="rId1" Type="http://schemas.openxmlformats.org/officeDocument/2006/relationships/slideLayout" Target="../slideLayouts/slideLayout4.xml"/></Relationships>
</file>

<file path=ppt/slides/_rels/slide680.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5.jpeg"/><Relationship Id="rId1" Type="http://schemas.openxmlformats.org/officeDocument/2006/relationships/slideLayout" Target="../slideLayouts/slideLayout6.xml"/></Relationships>
</file>

<file path=ppt/slides/_rels/slide681.xml.rels><?xml version="1.0" encoding="UTF-8" standalone="yes"?>
<Relationships xmlns="http://schemas.openxmlformats.org/package/2006/relationships"><Relationship Id="rId3" Type="http://schemas.openxmlformats.org/officeDocument/2006/relationships/image" Target="../media/image689.wmf"/><Relationship Id="rId2" Type="http://schemas.openxmlformats.org/officeDocument/2006/relationships/image" Target="../media/image688.png"/><Relationship Id="rId1" Type="http://schemas.openxmlformats.org/officeDocument/2006/relationships/slideLayout" Target="../slideLayouts/slideLayout6.xml"/></Relationships>
</file>

<file path=ppt/slides/_rels/slide682.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690.tiff"/><Relationship Id="rId1" Type="http://schemas.openxmlformats.org/officeDocument/2006/relationships/slideLayout" Target="../slideLayouts/slideLayout6.xml"/><Relationship Id="rId4" Type="http://schemas.microsoft.com/office/2007/relationships/hdphoto" Target="../media/hdphoto1.wdp"/></Relationships>
</file>

<file path=ppt/slides/_rels/slide683.xml.rels><?xml version="1.0" encoding="UTF-8" standalone="yes"?>
<Relationships xmlns="http://schemas.openxmlformats.org/package/2006/relationships"><Relationship Id="rId2" Type="http://schemas.openxmlformats.org/officeDocument/2006/relationships/image" Target="../media/image691.png"/><Relationship Id="rId1" Type="http://schemas.openxmlformats.org/officeDocument/2006/relationships/slideLayout" Target="../slideLayouts/slideLayout6.xml"/></Relationships>
</file>

<file path=ppt/slides/_rels/slide684.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5.jpeg"/><Relationship Id="rId1" Type="http://schemas.openxmlformats.org/officeDocument/2006/relationships/slideLayout" Target="../slideLayouts/slideLayout6.xml"/></Relationships>
</file>

<file path=ppt/slides/_rels/slide685.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686.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5.jpeg"/><Relationship Id="rId1" Type="http://schemas.openxmlformats.org/officeDocument/2006/relationships/slideLayout" Target="../slideLayouts/slideLayout6.xml"/></Relationships>
</file>

<file path=ppt/slides/_rels/slide687.xml.rels><?xml version="1.0" encoding="UTF-8" standalone="yes"?>
<Relationships xmlns="http://schemas.openxmlformats.org/package/2006/relationships"><Relationship Id="rId2" Type="http://schemas.openxmlformats.org/officeDocument/2006/relationships/image" Target="../media/image692.png"/><Relationship Id="rId1" Type="http://schemas.openxmlformats.org/officeDocument/2006/relationships/slideLayout" Target="../slideLayouts/slideLayout6.xml"/></Relationships>
</file>

<file path=ppt/slides/_rels/slide688.xml.rels><?xml version="1.0" encoding="UTF-8" standalone="yes"?>
<Relationships xmlns="http://schemas.openxmlformats.org/package/2006/relationships"><Relationship Id="rId3" Type="http://schemas.microsoft.com/office/2007/relationships/hdphoto" Target="../media/hdphoto1.wdp"/><Relationship Id="rId7" Type="http://schemas.openxmlformats.org/officeDocument/2006/relationships/image" Target="../media/image696.wmf"/><Relationship Id="rId2" Type="http://schemas.openxmlformats.org/officeDocument/2006/relationships/image" Target="../media/image5.jpeg"/><Relationship Id="rId1" Type="http://schemas.openxmlformats.org/officeDocument/2006/relationships/slideLayout" Target="../slideLayouts/slideLayout6.xml"/><Relationship Id="rId6" Type="http://schemas.openxmlformats.org/officeDocument/2006/relationships/image" Target="../media/image695.wmf"/><Relationship Id="rId5" Type="http://schemas.openxmlformats.org/officeDocument/2006/relationships/image" Target="../media/image694.wmf"/><Relationship Id="rId4" Type="http://schemas.openxmlformats.org/officeDocument/2006/relationships/image" Target="../media/image693.wmf"/></Relationships>
</file>

<file path=ppt/slides/_rels/slide689.xml.rels><?xml version="1.0" encoding="UTF-8" standalone="yes"?>
<Relationships xmlns="http://schemas.openxmlformats.org/package/2006/relationships"><Relationship Id="rId3" Type="http://schemas.openxmlformats.org/officeDocument/2006/relationships/image" Target="../media/image698.tiff"/><Relationship Id="rId2" Type="http://schemas.openxmlformats.org/officeDocument/2006/relationships/image" Target="../media/image697.wmf"/><Relationship Id="rId1" Type="http://schemas.openxmlformats.org/officeDocument/2006/relationships/slideLayout" Target="../slideLayouts/slideLayout6.xml"/></Relationships>
</file>

<file path=ppt/slides/_rels/slide69.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5.jpeg"/><Relationship Id="rId1" Type="http://schemas.openxmlformats.org/officeDocument/2006/relationships/slideLayout" Target="../slideLayouts/slideLayout4.xml"/><Relationship Id="rId4" Type="http://schemas.openxmlformats.org/officeDocument/2006/relationships/image" Target="../media/image90.png"/></Relationships>
</file>

<file path=ppt/slides/_rels/slide690.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5.jpeg"/><Relationship Id="rId1" Type="http://schemas.openxmlformats.org/officeDocument/2006/relationships/slideLayout" Target="../slideLayouts/slideLayout6.xml"/></Relationships>
</file>

<file path=ppt/slides/_rels/slide691.xml.rels><?xml version="1.0" encoding="UTF-8" standalone="yes"?>
<Relationships xmlns="http://schemas.openxmlformats.org/package/2006/relationships"><Relationship Id="rId2" Type="http://schemas.openxmlformats.org/officeDocument/2006/relationships/image" Target="../media/image699.wmf"/><Relationship Id="rId1" Type="http://schemas.openxmlformats.org/officeDocument/2006/relationships/slideLayout" Target="../slideLayouts/slideLayout6.xml"/></Relationships>
</file>

<file path=ppt/slides/_rels/slide692.xml.rels><?xml version="1.0" encoding="UTF-8" standalone="yes"?>
<Relationships xmlns="http://schemas.openxmlformats.org/package/2006/relationships"><Relationship Id="rId3" Type="http://schemas.openxmlformats.org/officeDocument/2006/relationships/image" Target="../media/image701.wmf"/><Relationship Id="rId7" Type="http://schemas.microsoft.com/office/2007/relationships/hdphoto" Target="../media/hdphoto1.wdp"/><Relationship Id="rId2" Type="http://schemas.openxmlformats.org/officeDocument/2006/relationships/image" Target="../media/image700.wmf"/><Relationship Id="rId1" Type="http://schemas.openxmlformats.org/officeDocument/2006/relationships/slideLayout" Target="../slideLayouts/slideLayout6.xml"/><Relationship Id="rId6" Type="http://schemas.openxmlformats.org/officeDocument/2006/relationships/image" Target="../media/image5.jpeg"/><Relationship Id="rId5" Type="http://schemas.openxmlformats.org/officeDocument/2006/relationships/image" Target="../media/image703.wmf"/><Relationship Id="rId4" Type="http://schemas.openxmlformats.org/officeDocument/2006/relationships/image" Target="../media/image702.wmf"/></Relationships>
</file>

<file path=ppt/slides/_rels/slide693.xml.rels><?xml version="1.0" encoding="UTF-8" standalone="yes"?>
<Relationships xmlns="http://schemas.openxmlformats.org/package/2006/relationships"><Relationship Id="rId2" Type="http://schemas.openxmlformats.org/officeDocument/2006/relationships/image" Target="../media/image704.wmf"/><Relationship Id="rId1" Type="http://schemas.openxmlformats.org/officeDocument/2006/relationships/slideLayout" Target="../slideLayouts/slideLayout6.xml"/></Relationships>
</file>

<file path=ppt/slides/_rels/slide694.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695.xml.rels><?xml version="1.0" encoding="UTF-8" standalone="yes"?>
<Relationships xmlns="http://schemas.openxmlformats.org/package/2006/relationships"><Relationship Id="rId3" Type="http://schemas.openxmlformats.org/officeDocument/2006/relationships/image" Target="../media/image706.wmf"/><Relationship Id="rId7" Type="http://schemas.microsoft.com/office/2007/relationships/hdphoto" Target="../media/hdphoto1.wdp"/><Relationship Id="rId2" Type="http://schemas.openxmlformats.org/officeDocument/2006/relationships/image" Target="../media/image705.wmf"/><Relationship Id="rId1" Type="http://schemas.openxmlformats.org/officeDocument/2006/relationships/slideLayout" Target="../slideLayouts/slideLayout6.xml"/><Relationship Id="rId6" Type="http://schemas.openxmlformats.org/officeDocument/2006/relationships/image" Target="../media/image5.jpeg"/><Relationship Id="rId5" Type="http://schemas.openxmlformats.org/officeDocument/2006/relationships/image" Target="../media/image708.wmf"/><Relationship Id="rId4" Type="http://schemas.openxmlformats.org/officeDocument/2006/relationships/image" Target="../media/image707.wmf"/></Relationships>
</file>

<file path=ppt/slides/_rels/slide69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697.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709.wmf"/><Relationship Id="rId1" Type="http://schemas.openxmlformats.org/officeDocument/2006/relationships/slideLayout" Target="../slideLayouts/slideLayout6.xml"/><Relationship Id="rId4" Type="http://schemas.microsoft.com/office/2007/relationships/hdphoto" Target="../media/hdphoto1.wdp"/></Relationships>
</file>

<file path=ppt/slides/_rels/slide698.xml.rels><?xml version="1.0" encoding="UTF-8" standalone="yes"?>
<Relationships xmlns="http://schemas.openxmlformats.org/package/2006/relationships"><Relationship Id="rId2" Type="http://schemas.openxmlformats.org/officeDocument/2006/relationships/image" Target="../media/image710.wmf"/><Relationship Id="rId1" Type="http://schemas.openxmlformats.org/officeDocument/2006/relationships/slideLayout" Target="../slideLayouts/slideLayout6.xml"/></Relationships>
</file>

<file path=ppt/slides/_rels/slide699.xml.rels><?xml version="1.0" encoding="UTF-8" standalone="yes"?>
<Relationships xmlns="http://schemas.openxmlformats.org/package/2006/relationships"><Relationship Id="rId8" Type="http://schemas.microsoft.com/office/2007/relationships/hdphoto" Target="../media/hdphoto1.wdp"/><Relationship Id="rId3" Type="http://schemas.openxmlformats.org/officeDocument/2006/relationships/image" Target="../media/image712.wmf"/><Relationship Id="rId7" Type="http://schemas.openxmlformats.org/officeDocument/2006/relationships/image" Target="../media/image5.jpeg"/><Relationship Id="rId2" Type="http://schemas.openxmlformats.org/officeDocument/2006/relationships/image" Target="../media/image711.wmf"/><Relationship Id="rId1" Type="http://schemas.openxmlformats.org/officeDocument/2006/relationships/slideLayout" Target="../slideLayouts/slideLayout6.xml"/><Relationship Id="rId6" Type="http://schemas.openxmlformats.org/officeDocument/2006/relationships/image" Target="../media/image715.wmf"/><Relationship Id="rId5" Type="http://schemas.openxmlformats.org/officeDocument/2006/relationships/image" Target="../media/image714.wmf"/><Relationship Id="rId4" Type="http://schemas.openxmlformats.org/officeDocument/2006/relationships/image" Target="../media/image713.wmf"/></Relationships>
</file>

<file path=ppt/slides/_rels/slide7.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image" Target="../media/image10.wmf"/><Relationship Id="rId1" Type="http://schemas.openxmlformats.org/officeDocument/2006/relationships/slideLayout" Target="../slideLayouts/slideLayout4.xml"/></Relationships>
</file>

<file path=ppt/slides/_rels/slide70.xml.rels><?xml version="1.0" encoding="UTF-8" standalone="yes"?>
<Relationships xmlns="http://schemas.openxmlformats.org/package/2006/relationships"><Relationship Id="rId2" Type="http://schemas.openxmlformats.org/officeDocument/2006/relationships/image" Target="../media/image91.wmf"/><Relationship Id="rId1" Type="http://schemas.openxmlformats.org/officeDocument/2006/relationships/slideLayout" Target="../slideLayouts/slideLayout4.xml"/></Relationships>
</file>

<file path=ppt/slides/_rels/slide700.xml.rels><?xml version="1.0" encoding="UTF-8" standalone="yes"?>
<Relationships xmlns="http://schemas.openxmlformats.org/package/2006/relationships"><Relationship Id="rId2" Type="http://schemas.openxmlformats.org/officeDocument/2006/relationships/image" Target="../media/image716.wmf"/><Relationship Id="rId1" Type="http://schemas.openxmlformats.org/officeDocument/2006/relationships/slideLayout" Target="../slideLayouts/slideLayout6.xml"/></Relationships>
</file>

<file path=ppt/slides/_rels/slide701.xml.rels><?xml version="1.0" encoding="UTF-8" standalone="yes"?>
<Relationships xmlns="http://schemas.openxmlformats.org/package/2006/relationships"><Relationship Id="rId8" Type="http://schemas.microsoft.com/office/2007/relationships/hdphoto" Target="../media/hdphoto1.wdp"/><Relationship Id="rId3" Type="http://schemas.openxmlformats.org/officeDocument/2006/relationships/image" Target="../media/image718.wmf"/><Relationship Id="rId7" Type="http://schemas.openxmlformats.org/officeDocument/2006/relationships/image" Target="../media/image5.jpeg"/><Relationship Id="rId2" Type="http://schemas.openxmlformats.org/officeDocument/2006/relationships/image" Target="../media/image717.wmf"/><Relationship Id="rId1" Type="http://schemas.openxmlformats.org/officeDocument/2006/relationships/slideLayout" Target="../slideLayouts/slideLayout6.xml"/><Relationship Id="rId6" Type="http://schemas.openxmlformats.org/officeDocument/2006/relationships/image" Target="../media/image721.wmf"/><Relationship Id="rId5" Type="http://schemas.openxmlformats.org/officeDocument/2006/relationships/image" Target="../media/image720.wmf"/><Relationship Id="rId4" Type="http://schemas.openxmlformats.org/officeDocument/2006/relationships/image" Target="../media/image719.wmf"/></Relationships>
</file>

<file path=ppt/slides/_rels/slide702.xml.rels><?xml version="1.0" encoding="UTF-8" standalone="yes"?>
<Relationships xmlns="http://schemas.openxmlformats.org/package/2006/relationships"><Relationship Id="rId2" Type="http://schemas.openxmlformats.org/officeDocument/2006/relationships/image" Target="../media/image722.wmf"/><Relationship Id="rId1" Type="http://schemas.openxmlformats.org/officeDocument/2006/relationships/slideLayout" Target="../slideLayouts/slideLayout6.xml"/></Relationships>
</file>

<file path=ppt/slides/_rels/slide703.xml.rels><?xml version="1.0" encoding="UTF-8" standalone="yes"?>
<Relationships xmlns="http://schemas.openxmlformats.org/package/2006/relationships"><Relationship Id="rId8" Type="http://schemas.openxmlformats.org/officeDocument/2006/relationships/image" Target="../media/image727.wmf"/><Relationship Id="rId3" Type="http://schemas.openxmlformats.org/officeDocument/2006/relationships/image" Target="../media/image5.jpeg"/><Relationship Id="rId7" Type="http://schemas.openxmlformats.org/officeDocument/2006/relationships/image" Target="../media/image726.wmf"/><Relationship Id="rId2" Type="http://schemas.openxmlformats.org/officeDocument/2006/relationships/image" Target="../media/image723.wmf"/><Relationship Id="rId1" Type="http://schemas.openxmlformats.org/officeDocument/2006/relationships/slideLayout" Target="../slideLayouts/slideLayout6.xml"/><Relationship Id="rId6" Type="http://schemas.openxmlformats.org/officeDocument/2006/relationships/image" Target="../media/image725.wmf"/><Relationship Id="rId5" Type="http://schemas.openxmlformats.org/officeDocument/2006/relationships/image" Target="../media/image724.wmf"/><Relationship Id="rId4" Type="http://schemas.microsoft.com/office/2007/relationships/hdphoto" Target="../media/hdphoto1.wdp"/></Relationships>
</file>

<file path=ppt/slides/_rels/slide704.xml.rels><?xml version="1.0" encoding="UTF-8" standalone="yes"?>
<Relationships xmlns="http://schemas.openxmlformats.org/package/2006/relationships"><Relationship Id="rId2" Type="http://schemas.openxmlformats.org/officeDocument/2006/relationships/image" Target="../media/image728.wmf"/><Relationship Id="rId1" Type="http://schemas.openxmlformats.org/officeDocument/2006/relationships/slideLayout" Target="../slideLayouts/slideLayout6.xml"/></Relationships>
</file>

<file path=ppt/slides/_rels/slide705.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5.jpeg"/><Relationship Id="rId1" Type="http://schemas.openxmlformats.org/officeDocument/2006/relationships/slideLayout" Target="../slideLayouts/slideLayout6.xml"/></Relationships>
</file>

<file path=ppt/slides/_rels/slide70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707.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5.jpeg"/><Relationship Id="rId1" Type="http://schemas.openxmlformats.org/officeDocument/2006/relationships/slideLayout" Target="../slideLayouts/slideLayout6.xml"/></Relationships>
</file>

<file path=ppt/slides/_rels/slide70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709.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5.jpeg"/><Relationship Id="rId1" Type="http://schemas.openxmlformats.org/officeDocument/2006/relationships/slideLayout" Target="../slideLayouts/slideLayout6.xml"/></Relationships>
</file>

<file path=ppt/slides/_rels/slide71.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5.jpeg"/><Relationship Id="rId1" Type="http://schemas.openxmlformats.org/officeDocument/2006/relationships/slideLayout" Target="../slideLayouts/slideLayout4.xml"/></Relationships>
</file>

<file path=ppt/slides/_rels/slide710.xml.rels><?xml version="1.0" encoding="UTF-8" standalone="yes"?>
<Relationships xmlns="http://schemas.openxmlformats.org/package/2006/relationships"><Relationship Id="rId3" Type="http://schemas.openxmlformats.org/officeDocument/2006/relationships/image" Target="../media/image730.wmf"/><Relationship Id="rId2" Type="http://schemas.openxmlformats.org/officeDocument/2006/relationships/image" Target="../media/image729.wmf"/><Relationship Id="rId1" Type="http://schemas.openxmlformats.org/officeDocument/2006/relationships/slideLayout" Target="../slideLayouts/slideLayout6.xml"/></Relationships>
</file>

<file path=ppt/slides/_rels/slide711.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5.jpeg"/><Relationship Id="rId1" Type="http://schemas.openxmlformats.org/officeDocument/2006/relationships/slideLayout" Target="../slideLayouts/slideLayout6.xml"/></Relationships>
</file>

<file path=ppt/slides/_rels/slide712.xml.rels><?xml version="1.0" encoding="UTF-8" standalone="yes"?>
<Relationships xmlns="http://schemas.openxmlformats.org/package/2006/relationships"><Relationship Id="rId2" Type="http://schemas.openxmlformats.org/officeDocument/2006/relationships/image" Target="../media/image731.wmf"/><Relationship Id="rId1" Type="http://schemas.openxmlformats.org/officeDocument/2006/relationships/slideLayout" Target="../slideLayouts/slideLayout6.xml"/></Relationships>
</file>

<file path=ppt/slides/_rels/slide713.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5.jpeg"/><Relationship Id="rId1" Type="http://schemas.openxmlformats.org/officeDocument/2006/relationships/slideLayout" Target="../slideLayouts/slideLayout6.xml"/></Relationships>
</file>

<file path=ppt/slides/_rels/slide714.xml.rels><?xml version="1.0" encoding="UTF-8" standalone="yes"?>
<Relationships xmlns="http://schemas.openxmlformats.org/package/2006/relationships"><Relationship Id="rId2" Type="http://schemas.openxmlformats.org/officeDocument/2006/relationships/image" Target="../media/image732.wmf"/><Relationship Id="rId1" Type="http://schemas.openxmlformats.org/officeDocument/2006/relationships/slideLayout" Target="../slideLayouts/slideLayout6.xml"/></Relationships>
</file>

<file path=ppt/slides/_rels/slide715.xml.rels><?xml version="1.0" encoding="UTF-8" standalone="yes"?>
<Relationships xmlns="http://schemas.openxmlformats.org/package/2006/relationships"><Relationship Id="rId3" Type="http://schemas.openxmlformats.org/officeDocument/2006/relationships/image" Target="../media/image734.png"/><Relationship Id="rId2" Type="http://schemas.openxmlformats.org/officeDocument/2006/relationships/image" Target="../media/image733.png"/><Relationship Id="rId1" Type="http://schemas.openxmlformats.org/officeDocument/2006/relationships/slideLayout" Target="../slideLayouts/slideLayout6.xml"/><Relationship Id="rId6" Type="http://schemas.microsoft.com/office/2007/relationships/hdphoto" Target="../media/hdphoto1.wdp"/><Relationship Id="rId5" Type="http://schemas.openxmlformats.org/officeDocument/2006/relationships/image" Target="../media/image5.jpeg"/><Relationship Id="rId4" Type="http://schemas.openxmlformats.org/officeDocument/2006/relationships/image" Target="../media/image735.png"/></Relationships>
</file>

<file path=ppt/slides/_rels/slide716.xml.rels><?xml version="1.0" encoding="UTF-8" standalone="yes"?>
<Relationships xmlns="http://schemas.openxmlformats.org/package/2006/relationships"><Relationship Id="rId3" Type="http://schemas.openxmlformats.org/officeDocument/2006/relationships/image" Target="../media/image737.png"/><Relationship Id="rId2" Type="http://schemas.openxmlformats.org/officeDocument/2006/relationships/image" Target="../media/image736.png"/><Relationship Id="rId1" Type="http://schemas.openxmlformats.org/officeDocument/2006/relationships/slideLayout" Target="../slideLayouts/slideLayout6.xml"/><Relationship Id="rId4" Type="http://schemas.openxmlformats.org/officeDocument/2006/relationships/image" Target="../media/image738.png"/></Relationships>
</file>

<file path=ppt/slides/_rels/slide717.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5.jpeg"/><Relationship Id="rId1" Type="http://schemas.openxmlformats.org/officeDocument/2006/relationships/slideLayout" Target="../slideLayouts/slideLayout6.xml"/></Relationships>
</file>

<file path=ppt/slides/_rels/slide71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719.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5.jpeg"/><Relationship Id="rId1" Type="http://schemas.openxmlformats.org/officeDocument/2006/relationships/slideLayout" Target="../slideLayouts/slideLayout6.xml"/></Relationships>
</file>

<file path=ppt/slides/_rels/slide72.xml.rels><?xml version="1.0" encoding="UTF-8" standalone="yes"?>
<Relationships xmlns="http://schemas.openxmlformats.org/package/2006/relationships"><Relationship Id="rId2" Type="http://schemas.openxmlformats.org/officeDocument/2006/relationships/image" Target="../media/image92.wmf"/><Relationship Id="rId1" Type="http://schemas.openxmlformats.org/officeDocument/2006/relationships/slideLayout" Target="../slideLayouts/slideLayout4.xml"/></Relationships>
</file>

<file path=ppt/slides/_rels/slide720.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721.xml.rels><?xml version="1.0" encoding="UTF-8" standalone="yes"?>
<Relationships xmlns="http://schemas.openxmlformats.org/package/2006/relationships"><Relationship Id="rId3" Type="http://schemas.openxmlformats.org/officeDocument/2006/relationships/image" Target="../media/image740.wmf"/><Relationship Id="rId2" Type="http://schemas.openxmlformats.org/officeDocument/2006/relationships/image" Target="../media/image739.wmf"/><Relationship Id="rId1" Type="http://schemas.openxmlformats.org/officeDocument/2006/relationships/slideLayout" Target="../slideLayouts/slideLayout6.xml"/><Relationship Id="rId5" Type="http://schemas.microsoft.com/office/2007/relationships/hdphoto" Target="../media/hdphoto1.wdp"/><Relationship Id="rId4" Type="http://schemas.openxmlformats.org/officeDocument/2006/relationships/image" Target="../media/image5.jpeg"/></Relationships>
</file>

<file path=ppt/slides/_rels/slide722.xml.rels><?xml version="1.0" encoding="UTF-8" standalone="yes"?>
<Relationships xmlns="http://schemas.openxmlformats.org/package/2006/relationships"><Relationship Id="rId2" Type="http://schemas.openxmlformats.org/officeDocument/2006/relationships/image" Target="../media/image741.wmf"/><Relationship Id="rId1" Type="http://schemas.openxmlformats.org/officeDocument/2006/relationships/slideLayout" Target="../slideLayouts/slideLayout6.xml"/></Relationships>
</file>

<file path=ppt/slides/_rels/slide723.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5.jpeg"/><Relationship Id="rId1" Type="http://schemas.openxmlformats.org/officeDocument/2006/relationships/slideLayout" Target="../slideLayouts/slideLayout6.xml"/><Relationship Id="rId5" Type="http://schemas.openxmlformats.org/officeDocument/2006/relationships/image" Target="../media/image743.wmf"/><Relationship Id="rId4" Type="http://schemas.openxmlformats.org/officeDocument/2006/relationships/image" Target="../media/image742.wmf"/></Relationships>
</file>

<file path=ppt/slides/_rels/slide724.xml.rels><?xml version="1.0" encoding="UTF-8" standalone="yes"?>
<Relationships xmlns="http://schemas.openxmlformats.org/package/2006/relationships"><Relationship Id="rId2" Type="http://schemas.openxmlformats.org/officeDocument/2006/relationships/image" Target="../media/image744.wmf"/><Relationship Id="rId1" Type="http://schemas.openxmlformats.org/officeDocument/2006/relationships/slideLayout" Target="../slideLayouts/slideLayout6.xml"/></Relationships>
</file>

<file path=ppt/slides/_rels/slide725.xml.rels><?xml version="1.0" encoding="UTF-8" standalone="yes"?>
<Relationships xmlns="http://schemas.openxmlformats.org/package/2006/relationships"><Relationship Id="rId3" Type="http://schemas.openxmlformats.org/officeDocument/2006/relationships/image" Target="../media/image746.wmf"/><Relationship Id="rId7" Type="http://schemas.microsoft.com/office/2007/relationships/hdphoto" Target="../media/hdphoto1.wdp"/><Relationship Id="rId2" Type="http://schemas.openxmlformats.org/officeDocument/2006/relationships/image" Target="../media/image745.wmf"/><Relationship Id="rId1" Type="http://schemas.openxmlformats.org/officeDocument/2006/relationships/slideLayout" Target="../slideLayouts/slideLayout6.xml"/><Relationship Id="rId6" Type="http://schemas.openxmlformats.org/officeDocument/2006/relationships/image" Target="../media/image5.jpeg"/><Relationship Id="rId5" Type="http://schemas.openxmlformats.org/officeDocument/2006/relationships/image" Target="../media/image748.wmf"/><Relationship Id="rId4" Type="http://schemas.openxmlformats.org/officeDocument/2006/relationships/image" Target="../media/image747.wmf"/></Relationships>
</file>

<file path=ppt/slides/_rels/slide726.xml.rels><?xml version="1.0" encoding="UTF-8" standalone="yes"?>
<Relationships xmlns="http://schemas.openxmlformats.org/package/2006/relationships"><Relationship Id="rId3" Type="http://schemas.openxmlformats.org/officeDocument/2006/relationships/image" Target="../media/image750.wmf"/><Relationship Id="rId2" Type="http://schemas.openxmlformats.org/officeDocument/2006/relationships/image" Target="../media/image749.wmf"/><Relationship Id="rId1" Type="http://schemas.openxmlformats.org/officeDocument/2006/relationships/slideLayout" Target="../slideLayouts/slideLayout6.xml"/><Relationship Id="rId4" Type="http://schemas.openxmlformats.org/officeDocument/2006/relationships/image" Target="../media/image751.wmf"/></Relationships>
</file>

<file path=ppt/slides/_rels/slide727.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752.png"/><Relationship Id="rId1" Type="http://schemas.openxmlformats.org/officeDocument/2006/relationships/slideLayout" Target="../slideLayouts/slideLayout6.xml"/><Relationship Id="rId4" Type="http://schemas.microsoft.com/office/2007/relationships/hdphoto" Target="../media/hdphoto1.wdp"/></Relationships>
</file>

<file path=ppt/slides/_rels/slide728.xml.rels><?xml version="1.0" encoding="UTF-8" standalone="yes"?>
<Relationships xmlns="http://schemas.openxmlformats.org/package/2006/relationships"><Relationship Id="rId3" Type="http://schemas.openxmlformats.org/officeDocument/2006/relationships/image" Target="../media/image754.wmf"/><Relationship Id="rId2" Type="http://schemas.openxmlformats.org/officeDocument/2006/relationships/image" Target="../media/image753.png"/><Relationship Id="rId1" Type="http://schemas.openxmlformats.org/officeDocument/2006/relationships/slideLayout" Target="../slideLayouts/slideLayout6.xml"/></Relationships>
</file>

<file path=ppt/slides/_rels/slide729.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5.jpeg"/><Relationship Id="rId1" Type="http://schemas.openxmlformats.org/officeDocument/2006/relationships/slideLayout" Target="../slideLayouts/slideLayout6.xml"/></Relationships>
</file>

<file path=ppt/slides/_rels/slide73.xml.rels><?xml version="1.0" encoding="UTF-8" standalone="yes"?>
<Relationships xmlns="http://schemas.openxmlformats.org/package/2006/relationships"><Relationship Id="rId2" Type="http://schemas.openxmlformats.org/officeDocument/2006/relationships/image" Target="../media/image93.png"/><Relationship Id="rId1" Type="http://schemas.openxmlformats.org/officeDocument/2006/relationships/slideLayout" Target="../slideLayouts/slideLayout4.xml"/></Relationships>
</file>

<file path=ppt/slides/_rels/slide730.xml.rels><?xml version="1.0" encoding="UTF-8" standalone="yes"?>
<Relationships xmlns="http://schemas.openxmlformats.org/package/2006/relationships"><Relationship Id="rId2" Type="http://schemas.openxmlformats.org/officeDocument/2006/relationships/image" Target="../media/image755.png"/><Relationship Id="rId1" Type="http://schemas.openxmlformats.org/officeDocument/2006/relationships/slideLayout" Target="../slideLayouts/slideLayout6.xml"/></Relationships>
</file>

<file path=ppt/slides/_rels/slide731.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756.png"/><Relationship Id="rId1" Type="http://schemas.openxmlformats.org/officeDocument/2006/relationships/slideLayout" Target="../slideLayouts/slideLayout6.xml"/><Relationship Id="rId4" Type="http://schemas.microsoft.com/office/2007/relationships/hdphoto" Target="../media/hdphoto1.wdp"/></Relationships>
</file>

<file path=ppt/slides/_rels/slide732.xml.rels><?xml version="1.0" encoding="UTF-8" standalone="yes"?>
<Relationships xmlns="http://schemas.openxmlformats.org/package/2006/relationships"><Relationship Id="rId3" Type="http://schemas.openxmlformats.org/officeDocument/2006/relationships/image" Target="../media/image758.wmf"/><Relationship Id="rId2" Type="http://schemas.openxmlformats.org/officeDocument/2006/relationships/image" Target="../media/image757.png"/><Relationship Id="rId1" Type="http://schemas.openxmlformats.org/officeDocument/2006/relationships/slideLayout" Target="../slideLayouts/slideLayout6.xml"/></Relationships>
</file>

<file path=ppt/slides/_rels/slide733.xml.rels><?xml version="1.0" encoding="UTF-8" standalone="yes"?>
<Relationships xmlns="http://schemas.openxmlformats.org/package/2006/relationships"><Relationship Id="rId3" Type="http://schemas.openxmlformats.org/officeDocument/2006/relationships/image" Target="../media/image760.wmf"/><Relationship Id="rId2" Type="http://schemas.openxmlformats.org/officeDocument/2006/relationships/image" Target="../media/image759.png"/><Relationship Id="rId1" Type="http://schemas.openxmlformats.org/officeDocument/2006/relationships/slideLayout" Target="../slideLayouts/slideLayout6.xml"/></Relationships>
</file>

<file path=ppt/slides/_rels/slide734.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761.png"/><Relationship Id="rId1" Type="http://schemas.openxmlformats.org/officeDocument/2006/relationships/slideLayout" Target="../slideLayouts/slideLayout6.xml"/><Relationship Id="rId4" Type="http://schemas.microsoft.com/office/2007/relationships/hdphoto" Target="../media/hdphoto1.wdp"/></Relationships>
</file>

<file path=ppt/slides/_rels/slide735.xml.rels><?xml version="1.0" encoding="UTF-8" standalone="yes"?>
<Relationships xmlns="http://schemas.openxmlformats.org/package/2006/relationships"><Relationship Id="rId3" Type="http://schemas.openxmlformats.org/officeDocument/2006/relationships/image" Target="../media/image763.wmf"/><Relationship Id="rId2" Type="http://schemas.openxmlformats.org/officeDocument/2006/relationships/image" Target="../media/image762.png"/><Relationship Id="rId1" Type="http://schemas.openxmlformats.org/officeDocument/2006/relationships/slideLayout" Target="../slideLayouts/slideLayout6.xml"/></Relationships>
</file>

<file path=ppt/slides/_rels/slide736.xml.rels><?xml version="1.0" encoding="UTF-8" standalone="yes"?>
<Relationships xmlns="http://schemas.openxmlformats.org/package/2006/relationships"><Relationship Id="rId3" Type="http://schemas.openxmlformats.org/officeDocument/2006/relationships/image" Target="../media/image765.wmf"/><Relationship Id="rId2" Type="http://schemas.openxmlformats.org/officeDocument/2006/relationships/image" Target="../media/image764.png"/><Relationship Id="rId1" Type="http://schemas.openxmlformats.org/officeDocument/2006/relationships/slideLayout" Target="../slideLayouts/slideLayout6.xml"/></Relationships>
</file>

<file path=ppt/slides/_rels/slide737.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5.jpeg"/><Relationship Id="rId1" Type="http://schemas.openxmlformats.org/officeDocument/2006/relationships/slideLayout" Target="../slideLayouts/slideLayout6.xml"/></Relationships>
</file>

<file path=ppt/slides/_rels/slide738.xml.rels><?xml version="1.0" encoding="UTF-8" standalone="yes"?>
<Relationships xmlns="http://schemas.openxmlformats.org/package/2006/relationships"><Relationship Id="rId2" Type="http://schemas.openxmlformats.org/officeDocument/2006/relationships/image" Target="../media/image766.wmf"/><Relationship Id="rId1" Type="http://schemas.openxmlformats.org/officeDocument/2006/relationships/slideLayout" Target="../slideLayouts/slideLayout6.xml"/></Relationships>
</file>

<file path=ppt/slides/_rels/slide739.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767.wmf"/><Relationship Id="rId1" Type="http://schemas.openxmlformats.org/officeDocument/2006/relationships/slideLayout" Target="../slideLayouts/slideLayout6.xml"/><Relationship Id="rId4" Type="http://schemas.microsoft.com/office/2007/relationships/hdphoto" Target="../media/hdphoto1.wdp"/></Relationships>
</file>

<file path=ppt/slides/_rels/slide74.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5.jpeg"/><Relationship Id="rId1" Type="http://schemas.openxmlformats.org/officeDocument/2006/relationships/slideLayout" Target="../slideLayouts/slideLayout4.xml"/></Relationships>
</file>

<file path=ppt/slides/_rels/slide740.xml.rels><?xml version="1.0" encoding="UTF-8" standalone="yes"?>
<Relationships xmlns="http://schemas.openxmlformats.org/package/2006/relationships"><Relationship Id="rId2" Type="http://schemas.openxmlformats.org/officeDocument/2006/relationships/image" Target="../media/image768.wmf"/><Relationship Id="rId1" Type="http://schemas.openxmlformats.org/officeDocument/2006/relationships/slideLayout" Target="../slideLayouts/slideLayout6.xml"/></Relationships>
</file>

<file path=ppt/slides/_rels/slide741.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5.jpeg"/><Relationship Id="rId1" Type="http://schemas.openxmlformats.org/officeDocument/2006/relationships/slideLayout" Target="../slideLayouts/slideLayout6.xml"/></Relationships>
</file>

<file path=ppt/slides/_rels/slide742.xml.rels><?xml version="1.0" encoding="UTF-8" standalone="yes"?>
<Relationships xmlns="http://schemas.openxmlformats.org/package/2006/relationships"><Relationship Id="rId2" Type="http://schemas.openxmlformats.org/officeDocument/2006/relationships/image" Target="../media/image769.png"/><Relationship Id="rId1" Type="http://schemas.openxmlformats.org/officeDocument/2006/relationships/slideLayout" Target="../slideLayouts/slideLayout6.xml"/></Relationships>
</file>

<file path=ppt/slides/_rels/slide743.xml.rels><?xml version="1.0" encoding="UTF-8" standalone="yes"?>
<Relationships xmlns="http://schemas.openxmlformats.org/package/2006/relationships"><Relationship Id="rId8" Type="http://schemas.microsoft.com/office/2007/relationships/hdphoto" Target="../media/hdphoto1.wdp"/><Relationship Id="rId3" Type="http://schemas.openxmlformats.org/officeDocument/2006/relationships/image" Target="../media/image771.wmf"/><Relationship Id="rId7" Type="http://schemas.openxmlformats.org/officeDocument/2006/relationships/image" Target="../media/image5.jpeg"/><Relationship Id="rId2" Type="http://schemas.openxmlformats.org/officeDocument/2006/relationships/image" Target="../media/image770.png"/><Relationship Id="rId1" Type="http://schemas.openxmlformats.org/officeDocument/2006/relationships/slideLayout" Target="../slideLayouts/slideLayout6.xml"/><Relationship Id="rId6" Type="http://schemas.openxmlformats.org/officeDocument/2006/relationships/image" Target="../media/image774.wmf"/><Relationship Id="rId5" Type="http://schemas.openxmlformats.org/officeDocument/2006/relationships/image" Target="../media/image773.wmf"/><Relationship Id="rId4" Type="http://schemas.openxmlformats.org/officeDocument/2006/relationships/image" Target="../media/image772.wmf"/></Relationships>
</file>

<file path=ppt/slides/_rels/slide744.xml.rels><?xml version="1.0" encoding="UTF-8" standalone="yes"?>
<Relationships xmlns="http://schemas.openxmlformats.org/package/2006/relationships"><Relationship Id="rId2" Type="http://schemas.openxmlformats.org/officeDocument/2006/relationships/image" Target="../media/image775.wmf"/><Relationship Id="rId1" Type="http://schemas.openxmlformats.org/officeDocument/2006/relationships/slideLayout" Target="../slideLayouts/slideLayout6.xml"/></Relationships>
</file>

<file path=ppt/slides/_rels/slide745.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slide" Target="slide746.xml"/><Relationship Id="rId1" Type="http://schemas.openxmlformats.org/officeDocument/2006/relationships/slideLayout" Target="../slideLayouts/slideLayout1.xml"/><Relationship Id="rId4" Type="http://schemas.microsoft.com/office/2007/relationships/hdphoto" Target="NULL"/></Relationships>
</file>

<file path=ppt/slides/_rels/slide746.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5.jpeg"/><Relationship Id="rId1" Type="http://schemas.openxmlformats.org/officeDocument/2006/relationships/slideLayout" Target="../slideLayouts/slideLayout4.xml"/><Relationship Id="rId4" Type="http://schemas.openxmlformats.org/officeDocument/2006/relationships/image" Target="../media/image776.wmf"/></Relationships>
</file>

<file path=ppt/slides/_rels/slide747.xml.rels><?xml version="1.0" encoding="UTF-8" standalone="yes"?>
<Relationships xmlns="http://schemas.openxmlformats.org/package/2006/relationships"><Relationship Id="rId3" Type="http://schemas.openxmlformats.org/officeDocument/2006/relationships/image" Target="../media/image777.wmf"/><Relationship Id="rId2" Type="http://schemas.openxmlformats.org/officeDocument/2006/relationships/image" Target="../media/image776.wmf"/><Relationship Id="rId1" Type="http://schemas.openxmlformats.org/officeDocument/2006/relationships/slideLayout" Target="../slideLayouts/slideLayout4.xml"/><Relationship Id="rId4" Type="http://schemas.openxmlformats.org/officeDocument/2006/relationships/image" Target="../media/image778.wmf"/></Relationships>
</file>

<file path=ppt/slides/_rels/slide748.xml.rels><?xml version="1.0" encoding="UTF-8" standalone="yes"?>
<Relationships xmlns="http://schemas.openxmlformats.org/package/2006/relationships"><Relationship Id="rId3" Type="http://schemas.openxmlformats.org/officeDocument/2006/relationships/image" Target="../media/image780.wmf"/><Relationship Id="rId2" Type="http://schemas.openxmlformats.org/officeDocument/2006/relationships/image" Target="../media/image779.wmf"/><Relationship Id="rId1" Type="http://schemas.openxmlformats.org/officeDocument/2006/relationships/slideLayout" Target="../slideLayouts/slideLayout4.xml"/></Relationships>
</file>

<file path=ppt/slides/_rels/slide749.xml.rels><?xml version="1.0" encoding="UTF-8" standalone="yes"?>
<Relationships xmlns="http://schemas.openxmlformats.org/package/2006/relationships"><Relationship Id="rId3" Type="http://schemas.openxmlformats.org/officeDocument/2006/relationships/image" Target="../media/image782.wmf"/><Relationship Id="rId2" Type="http://schemas.openxmlformats.org/officeDocument/2006/relationships/image" Target="../media/image781.wmf"/><Relationship Id="rId1" Type="http://schemas.openxmlformats.org/officeDocument/2006/relationships/slideLayout" Target="../slideLayouts/slideLayout4.xml"/><Relationship Id="rId4" Type="http://schemas.openxmlformats.org/officeDocument/2006/relationships/image" Target="../media/image783.wmf"/></Relationships>
</file>

<file path=ppt/slides/_rels/slide75.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750.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5.jpeg"/><Relationship Id="rId1" Type="http://schemas.openxmlformats.org/officeDocument/2006/relationships/slideLayout" Target="../slideLayouts/slideLayout4.xml"/></Relationships>
</file>

<file path=ppt/slides/_rels/slide751.xml.rels><?xml version="1.0" encoding="UTF-8" standalone="yes"?>
<Relationships xmlns="http://schemas.openxmlformats.org/package/2006/relationships"><Relationship Id="rId3" Type="http://schemas.openxmlformats.org/officeDocument/2006/relationships/image" Target="../media/image785.wmf"/><Relationship Id="rId2" Type="http://schemas.openxmlformats.org/officeDocument/2006/relationships/image" Target="../media/image784.wmf"/><Relationship Id="rId1" Type="http://schemas.openxmlformats.org/officeDocument/2006/relationships/slideLayout" Target="../slideLayouts/slideLayout4.xml"/></Relationships>
</file>

<file path=ppt/slides/_rels/slide752.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5.jpeg"/><Relationship Id="rId1" Type="http://schemas.openxmlformats.org/officeDocument/2006/relationships/slideLayout" Target="../slideLayouts/slideLayout4.xml"/></Relationships>
</file>

<file path=ppt/slides/_rels/slide753.xml.rels><?xml version="1.0" encoding="UTF-8" standalone="yes"?>
<Relationships xmlns="http://schemas.openxmlformats.org/package/2006/relationships"><Relationship Id="rId2" Type="http://schemas.openxmlformats.org/officeDocument/2006/relationships/image" Target="../media/image786.wmf"/><Relationship Id="rId1" Type="http://schemas.openxmlformats.org/officeDocument/2006/relationships/slideLayout" Target="../slideLayouts/slideLayout4.xml"/></Relationships>
</file>

<file path=ppt/slides/_rels/slide754.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5.jpeg"/><Relationship Id="rId1" Type="http://schemas.openxmlformats.org/officeDocument/2006/relationships/slideLayout" Target="../slideLayouts/slideLayout4.xml"/><Relationship Id="rId4" Type="http://schemas.openxmlformats.org/officeDocument/2006/relationships/image" Target="../media/image787.wmf"/></Relationships>
</file>

<file path=ppt/slides/_rels/slide755.xml.rels><?xml version="1.0" encoding="UTF-8" standalone="yes"?>
<Relationships xmlns="http://schemas.openxmlformats.org/package/2006/relationships"><Relationship Id="rId3" Type="http://schemas.openxmlformats.org/officeDocument/2006/relationships/image" Target="../media/image789.wmf"/><Relationship Id="rId2" Type="http://schemas.openxmlformats.org/officeDocument/2006/relationships/image" Target="../media/image788.wmf"/><Relationship Id="rId1" Type="http://schemas.openxmlformats.org/officeDocument/2006/relationships/slideLayout" Target="../slideLayouts/slideLayout4.xml"/><Relationship Id="rId4" Type="http://schemas.openxmlformats.org/officeDocument/2006/relationships/image" Target="../media/image790.wmf"/></Relationships>
</file>

<file path=ppt/slides/_rels/slide756.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5.jpeg"/><Relationship Id="rId1" Type="http://schemas.openxmlformats.org/officeDocument/2006/relationships/slideLayout" Target="../slideLayouts/slideLayout4.xml"/></Relationships>
</file>

<file path=ppt/slides/_rels/slide757.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758.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5.jpeg"/><Relationship Id="rId1" Type="http://schemas.openxmlformats.org/officeDocument/2006/relationships/slideLayout" Target="../slideLayouts/slideLayout4.xml"/><Relationship Id="rId4" Type="http://schemas.openxmlformats.org/officeDocument/2006/relationships/image" Target="../media/image791.wmf"/></Relationships>
</file>

<file path=ppt/slides/_rels/slide759.xml.rels><?xml version="1.0" encoding="UTF-8" standalone="yes"?>
<Relationships xmlns="http://schemas.openxmlformats.org/package/2006/relationships"><Relationship Id="rId3" Type="http://schemas.openxmlformats.org/officeDocument/2006/relationships/image" Target="../media/image793.wmf"/><Relationship Id="rId2" Type="http://schemas.openxmlformats.org/officeDocument/2006/relationships/image" Target="../media/image792.wmf"/><Relationship Id="rId1" Type="http://schemas.openxmlformats.org/officeDocument/2006/relationships/slideLayout" Target="../slideLayouts/slideLayout4.xml"/></Relationships>
</file>

<file path=ppt/slides/_rels/slide76.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5.jpeg"/><Relationship Id="rId1" Type="http://schemas.openxmlformats.org/officeDocument/2006/relationships/slideLayout" Target="../slideLayouts/slideLayout4.xml"/></Relationships>
</file>

<file path=ppt/slides/_rels/slide760.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5.jpeg"/><Relationship Id="rId1" Type="http://schemas.openxmlformats.org/officeDocument/2006/relationships/slideLayout" Target="../slideLayouts/slideLayout4.xml"/></Relationships>
</file>

<file path=ppt/slides/_rels/slide761.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762.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5.jpeg"/><Relationship Id="rId1" Type="http://schemas.openxmlformats.org/officeDocument/2006/relationships/slideLayout" Target="../slideLayouts/slideLayout4.xml"/></Relationships>
</file>

<file path=ppt/slides/_rels/slide763.xml.rels><?xml version="1.0" encoding="UTF-8" standalone="yes"?>
<Relationships xmlns="http://schemas.openxmlformats.org/package/2006/relationships"><Relationship Id="rId3" Type="http://schemas.openxmlformats.org/officeDocument/2006/relationships/image" Target="../media/image795.wmf"/><Relationship Id="rId2" Type="http://schemas.openxmlformats.org/officeDocument/2006/relationships/image" Target="../media/image794.wmf"/><Relationship Id="rId1" Type="http://schemas.openxmlformats.org/officeDocument/2006/relationships/slideLayout" Target="../slideLayouts/slideLayout4.xml"/></Relationships>
</file>

<file path=ppt/slides/_rels/slide764.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5.jpeg"/><Relationship Id="rId1" Type="http://schemas.openxmlformats.org/officeDocument/2006/relationships/slideLayout" Target="../slideLayouts/slideLayout4.xml"/></Relationships>
</file>

<file path=ppt/slides/_rels/slide765.xml.rels><?xml version="1.0" encoding="UTF-8" standalone="yes"?>
<Relationships xmlns="http://schemas.openxmlformats.org/package/2006/relationships"><Relationship Id="rId2" Type="http://schemas.openxmlformats.org/officeDocument/2006/relationships/image" Target="../media/image796.wmf"/><Relationship Id="rId1" Type="http://schemas.openxmlformats.org/officeDocument/2006/relationships/slideLayout" Target="../slideLayouts/slideLayout4.xml"/></Relationships>
</file>

<file path=ppt/slides/_rels/slide766.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5.jpeg"/><Relationship Id="rId1" Type="http://schemas.openxmlformats.org/officeDocument/2006/relationships/slideLayout" Target="../slideLayouts/slideLayout4.xml"/></Relationships>
</file>

<file path=ppt/slides/_rels/slide767.xml.rels><?xml version="1.0" encoding="UTF-8" standalone="yes"?>
<Relationships xmlns="http://schemas.openxmlformats.org/package/2006/relationships"><Relationship Id="rId2" Type="http://schemas.openxmlformats.org/officeDocument/2006/relationships/image" Target="../media/image797.wmf"/><Relationship Id="rId1" Type="http://schemas.openxmlformats.org/officeDocument/2006/relationships/slideLayout" Target="../slideLayouts/slideLayout4.xml"/></Relationships>
</file>

<file path=ppt/slides/_rels/slide768.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5.jpeg"/><Relationship Id="rId1" Type="http://schemas.openxmlformats.org/officeDocument/2006/relationships/slideLayout" Target="../slideLayouts/slideLayout4.xml"/></Relationships>
</file>

<file path=ppt/slides/_rels/slide769.xml.rels><?xml version="1.0" encoding="UTF-8" standalone="yes"?>
<Relationships xmlns="http://schemas.openxmlformats.org/package/2006/relationships"><Relationship Id="rId2" Type="http://schemas.openxmlformats.org/officeDocument/2006/relationships/image" Target="../media/image798.wmf"/><Relationship Id="rId1" Type="http://schemas.openxmlformats.org/officeDocument/2006/relationships/slideLayout" Target="../slideLayouts/slideLayout4.xml"/></Relationships>
</file>

<file path=ppt/slides/_rels/slide77.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770.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771.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5.jpeg"/><Relationship Id="rId1" Type="http://schemas.openxmlformats.org/officeDocument/2006/relationships/slideLayout" Target="../slideLayouts/slideLayout4.xml"/></Relationships>
</file>

<file path=ppt/slides/_rels/slide772.xml.rels><?xml version="1.0" encoding="UTF-8" standalone="yes"?>
<Relationships xmlns="http://schemas.openxmlformats.org/package/2006/relationships"><Relationship Id="rId2" Type="http://schemas.openxmlformats.org/officeDocument/2006/relationships/image" Target="../media/image799.wmf"/><Relationship Id="rId1" Type="http://schemas.openxmlformats.org/officeDocument/2006/relationships/slideLayout" Target="../slideLayouts/slideLayout4.xml"/></Relationships>
</file>

<file path=ppt/slides/_rels/slide773.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5.jpeg"/><Relationship Id="rId1" Type="http://schemas.openxmlformats.org/officeDocument/2006/relationships/slideLayout" Target="../slideLayouts/slideLayout4.xml"/></Relationships>
</file>

<file path=ppt/slides/_rels/slide774.xml.rels><?xml version="1.0" encoding="UTF-8" standalone="yes"?>
<Relationships xmlns="http://schemas.openxmlformats.org/package/2006/relationships"><Relationship Id="rId2" Type="http://schemas.openxmlformats.org/officeDocument/2006/relationships/image" Target="../media/image800.wmf"/><Relationship Id="rId1" Type="http://schemas.openxmlformats.org/officeDocument/2006/relationships/slideLayout" Target="../slideLayouts/slideLayout4.xml"/></Relationships>
</file>

<file path=ppt/slides/_rels/slide775.xml.rels><?xml version="1.0" encoding="UTF-8" standalone="yes"?>
<Relationships xmlns="http://schemas.openxmlformats.org/package/2006/relationships"><Relationship Id="rId3" Type="http://schemas.openxmlformats.org/officeDocument/2006/relationships/image" Target="../media/image802.wmf"/><Relationship Id="rId2" Type="http://schemas.openxmlformats.org/officeDocument/2006/relationships/image" Target="../media/image801.wmf"/><Relationship Id="rId1" Type="http://schemas.openxmlformats.org/officeDocument/2006/relationships/slideLayout" Target="../slideLayouts/slideLayout4.xml"/><Relationship Id="rId4" Type="http://schemas.openxmlformats.org/officeDocument/2006/relationships/image" Target="../media/image803.wmf"/></Relationships>
</file>

<file path=ppt/slides/_rels/slide776.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5.jpeg"/><Relationship Id="rId1" Type="http://schemas.openxmlformats.org/officeDocument/2006/relationships/slideLayout" Target="../slideLayouts/slideLayout4.xml"/></Relationships>
</file>

<file path=ppt/slides/_rels/slide777.xml.rels><?xml version="1.0" encoding="UTF-8" standalone="yes"?>
<Relationships xmlns="http://schemas.openxmlformats.org/package/2006/relationships"><Relationship Id="rId3" Type="http://schemas.openxmlformats.org/officeDocument/2006/relationships/image" Target="../media/image805.wmf"/><Relationship Id="rId2" Type="http://schemas.openxmlformats.org/officeDocument/2006/relationships/image" Target="../media/image804.wmf"/><Relationship Id="rId1" Type="http://schemas.openxmlformats.org/officeDocument/2006/relationships/slideLayout" Target="../slideLayouts/slideLayout4.xml"/></Relationships>
</file>

<file path=ppt/slides/_rels/slide778.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5.jpeg"/><Relationship Id="rId1" Type="http://schemas.openxmlformats.org/officeDocument/2006/relationships/slideLayout" Target="../slideLayouts/slideLayout4.xml"/></Relationships>
</file>

<file path=ppt/slides/_rels/slide779.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78.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5.jpeg"/><Relationship Id="rId1" Type="http://schemas.openxmlformats.org/officeDocument/2006/relationships/slideLayout" Target="../slideLayouts/slideLayout4.xml"/></Relationships>
</file>

<file path=ppt/slides/_rels/slide780.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781.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806.jpeg"/><Relationship Id="rId1" Type="http://schemas.openxmlformats.org/officeDocument/2006/relationships/slideLayout" Target="../slideLayouts/slideLayout4.xml"/><Relationship Id="rId4" Type="http://schemas.microsoft.com/office/2007/relationships/hdphoto" Target="../media/hdphoto1.wdp"/></Relationships>
</file>

<file path=ppt/slides/_rels/slide782.xml.rels><?xml version="1.0" encoding="UTF-8" standalone="yes"?>
<Relationships xmlns="http://schemas.openxmlformats.org/package/2006/relationships"><Relationship Id="rId2" Type="http://schemas.openxmlformats.org/officeDocument/2006/relationships/image" Target="../media/image807.png"/><Relationship Id="rId1" Type="http://schemas.openxmlformats.org/officeDocument/2006/relationships/slideLayout" Target="../slideLayouts/slideLayout4.xml"/></Relationships>
</file>

<file path=ppt/slides/_rels/slide783.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5.jpeg"/><Relationship Id="rId1" Type="http://schemas.openxmlformats.org/officeDocument/2006/relationships/slideLayout" Target="../slideLayouts/slideLayout4.xml"/><Relationship Id="rId4" Type="http://schemas.openxmlformats.org/officeDocument/2006/relationships/image" Target="../media/image806.jpeg"/></Relationships>
</file>

<file path=ppt/slides/_rels/slide784.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785.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5.jpeg"/><Relationship Id="rId1" Type="http://schemas.openxmlformats.org/officeDocument/2006/relationships/slideLayout" Target="../slideLayouts/slideLayout4.xml"/><Relationship Id="rId4" Type="http://schemas.openxmlformats.org/officeDocument/2006/relationships/image" Target="../media/image806.jpeg"/></Relationships>
</file>

<file path=ppt/slides/_rels/slide786.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787.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5.jpeg"/><Relationship Id="rId1" Type="http://schemas.openxmlformats.org/officeDocument/2006/relationships/slideLayout" Target="../slideLayouts/slideLayout4.xml"/><Relationship Id="rId4" Type="http://schemas.openxmlformats.org/officeDocument/2006/relationships/image" Target="../media/image806.jpeg"/></Relationships>
</file>

<file path=ppt/slides/_rels/slide788.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789.xml.rels><?xml version="1.0" encoding="UTF-8" standalone="yes"?>
<Relationships xmlns="http://schemas.openxmlformats.org/package/2006/relationships"><Relationship Id="rId3" Type="http://schemas.openxmlformats.org/officeDocument/2006/relationships/image" Target="../media/image808.jpeg"/><Relationship Id="rId2" Type="http://schemas.openxmlformats.org/officeDocument/2006/relationships/notesSlide" Target="../notesSlides/notesSlide2.xml"/><Relationship Id="rId1" Type="http://schemas.openxmlformats.org/officeDocument/2006/relationships/slideLayout" Target="../slideLayouts/slideLayout4.xml"/><Relationship Id="rId5" Type="http://schemas.openxmlformats.org/officeDocument/2006/relationships/image" Target="../media/image809.wmf"/><Relationship Id="rId4" Type="http://schemas.openxmlformats.org/officeDocument/2006/relationships/image" Target="../media/image5.jpeg"/></Relationships>
</file>

<file path=ppt/slides/_rels/slide79.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790.xml.rels><?xml version="1.0" encoding="UTF-8" standalone="yes"?>
<Relationships xmlns="http://schemas.openxmlformats.org/package/2006/relationships"><Relationship Id="rId3" Type="http://schemas.openxmlformats.org/officeDocument/2006/relationships/image" Target="../media/image811.wmf"/><Relationship Id="rId2" Type="http://schemas.openxmlformats.org/officeDocument/2006/relationships/image" Target="../media/image810.jpeg"/><Relationship Id="rId1" Type="http://schemas.openxmlformats.org/officeDocument/2006/relationships/slideLayout" Target="../slideLayouts/slideLayout4.xml"/></Relationships>
</file>

<file path=ppt/slides/_rels/slide791.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3.xml"/><Relationship Id="rId1" Type="http://schemas.openxmlformats.org/officeDocument/2006/relationships/slideLayout" Target="../slideLayouts/slideLayout4.xml"/><Relationship Id="rId6" Type="http://schemas.openxmlformats.org/officeDocument/2006/relationships/image" Target="../media/image809.wmf"/><Relationship Id="rId5" Type="http://schemas.openxmlformats.org/officeDocument/2006/relationships/image" Target="../media/image808.jpeg"/><Relationship Id="rId4" Type="http://schemas.microsoft.com/office/2007/relationships/hdphoto" Target="../media/hdphoto1.wdp"/></Relationships>
</file>

<file path=ppt/slides/_rels/slide792.xml.rels><?xml version="1.0" encoding="UTF-8" standalone="yes"?>
<Relationships xmlns="http://schemas.openxmlformats.org/package/2006/relationships"><Relationship Id="rId3" Type="http://schemas.openxmlformats.org/officeDocument/2006/relationships/image" Target="../media/image813.wmf"/><Relationship Id="rId2" Type="http://schemas.openxmlformats.org/officeDocument/2006/relationships/image" Target="../media/image812.jpeg"/><Relationship Id="rId1" Type="http://schemas.openxmlformats.org/officeDocument/2006/relationships/slideLayout" Target="../slideLayouts/slideLayout4.xml"/></Relationships>
</file>

<file path=ppt/slides/_rels/slide793.xml.rels><?xml version="1.0" encoding="UTF-8" standalone="yes"?>
<Relationships xmlns="http://schemas.openxmlformats.org/package/2006/relationships"><Relationship Id="rId3" Type="http://schemas.openxmlformats.org/officeDocument/2006/relationships/image" Target="../media/image815.wmf"/><Relationship Id="rId2" Type="http://schemas.openxmlformats.org/officeDocument/2006/relationships/image" Target="../media/image814.wmf"/><Relationship Id="rId1" Type="http://schemas.openxmlformats.org/officeDocument/2006/relationships/slideLayout" Target="../slideLayouts/slideLayout4.xml"/></Relationships>
</file>

<file path=ppt/slides/_rels/slide794.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808.jpeg"/><Relationship Id="rId1" Type="http://schemas.openxmlformats.org/officeDocument/2006/relationships/slideLayout" Target="../slideLayouts/slideLayout4.xml"/><Relationship Id="rId4" Type="http://schemas.openxmlformats.org/officeDocument/2006/relationships/image" Target="../media/image809.wmf"/></Relationships>
</file>

<file path=ppt/slides/_rels/slide795.xml.rels><?xml version="1.0" encoding="UTF-8" standalone="yes"?>
<Relationships xmlns="http://schemas.openxmlformats.org/package/2006/relationships"><Relationship Id="rId3" Type="http://schemas.openxmlformats.org/officeDocument/2006/relationships/image" Target="../media/image817.jpeg"/><Relationship Id="rId2" Type="http://schemas.openxmlformats.org/officeDocument/2006/relationships/image" Target="../media/image816.wmf"/><Relationship Id="rId1" Type="http://schemas.openxmlformats.org/officeDocument/2006/relationships/slideLayout" Target="../slideLayouts/slideLayout4.xml"/><Relationship Id="rId4" Type="http://schemas.openxmlformats.org/officeDocument/2006/relationships/image" Target="../media/image818.wmf"/></Relationships>
</file>

<file path=ppt/slides/_rels/slide796.xml.rels><?xml version="1.0" encoding="UTF-8" standalone="yes"?>
<Relationships xmlns="http://schemas.openxmlformats.org/package/2006/relationships"><Relationship Id="rId2" Type="http://schemas.openxmlformats.org/officeDocument/2006/relationships/image" Target="../media/image819.wmf"/><Relationship Id="rId1" Type="http://schemas.openxmlformats.org/officeDocument/2006/relationships/slideLayout" Target="../slideLayouts/slideLayout4.xml"/></Relationships>
</file>

<file path=ppt/slides/_rels/slide797.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808.jpeg"/><Relationship Id="rId1" Type="http://schemas.openxmlformats.org/officeDocument/2006/relationships/slideLayout" Target="../slideLayouts/slideLayout4.xml"/><Relationship Id="rId4" Type="http://schemas.openxmlformats.org/officeDocument/2006/relationships/image" Target="../media/image809.wmf"/></Relationships>
</file>

<file path=ppt/slides/_rels/slide798.xml.rels><?xml version="1.0" encoding="UTF-8" standalone="yes"?>
<Relationships xmlns="http://schemas.openxmlformats.org/package/2006/relationships"><Relationship Id="rId3" Type="http://schemas.openxmlformats.org/officeDocument/2006/relationships/image" Target="../media/image820.wmf"/><Relationship Id="rId2" Type="http://schemas.openxmlformats.org/officeDocument/2006/relationships/notesSlide" Target="../notesSlides/notesSlide4.xml"/><Relationship Id="rId1" Type="http://schemas.openxmlformats.org/officeDocument/2006/relationships/slideLayout" Target="../slideLayouts/slideLayout4.xml"/><Relationship Id="rId4" Type="http://schemas.openxmlformats.org/officeDocument/2006/relationships/image" Target="../media/image821.wmf"/></Relationships>
</file>

<file path=ppt/slides/_rels/slide799.xml.rels><?xml version="1.0" encoding="UTF-8" standalone="yes"?>
<Relationships xmlns="http://schemas.openxmlformats.org/package/2006/relationships"><Relationship Id="rId2" Type="http://schemas.openxmlformats.org/officeDocument/2006/relationships/image" Target="../media/image822.png"/><Relationship Id="rId1" Type="http://schemas.openxmlformats.org/officeDocument/2006/relationships/slideLayout" Target="../slideLayouts/slideLayout4.xml"/></Relationships>
</file>

<file path=ppt/slides/_rels/slide8.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5.jpeg"/><Relationship Id="rId1" Type="http://schemas.openxmlformats.org/officeDocument/2006/relationships/slideLayout" Target="../slideLayouts/slideLayout4.xml"/></Relationships>
</file>

<file path=ppt/slides/_rels/slide80.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5.jpeg"/><Relationship Id="rId1" Type="http://schemas.openxmlformats.org/officeDocument/2006/relationships/slideLayout" Target="../slideLayouts/slideLayout4.xml"/></Relationships>
</file>

<file path=ppt/slides/_rels/slide800.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823.png"/><Relationship Id="rId1" Type="http://schemas.openxmlformats.org/officeDocument/2006/relationships/slideLayout" Target="../slideLayouts/slideLayout4.xml"/></Relationships>
</file>

<file path=ppt/slides/_rels/slide801.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802.xml.rels><?xml version="1.0" encoding="UTF-8" standalone="yes"?>
<Relationships xmlns="http://schemas.openxmlformats.org/package/2006/relationships"><Relationship Id="rId2" Type="http://schemas.openxmlformats.org/officeDocument/2006/relationships/image" Target="../media/image822.png"/><Relationship Id="rId1" Type="http://schemas.openxmlformats.org/officeDocument/2006/relationships/slideLayout" Target="../slideLayouts/slideLayout4.xml"/></Relationships>
</file>

<file path=ppt/slides/_rels/slide803.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823.png"/><Relationship Id="rId1" Type="http://schemas.openxmlformats.org/officeDocument/2006/relationships/slideLayout" Target="../slideLayouts/slideLayout4.xml"/></Relationships>
</file>

<file path=ppt/slides/_rels/slide804.xml.rels><?xml version="1.0" encoding="UTF-8" standalone="yes"?>
<Relationships xmlns="http://schemas.openxmlformats.org/package/2006/relationships"><Relationship Id="rId2" Type="http://schemas.openxmlformats.org/officeDocument/2006/relationships/image" Target="../media/image824.wmf"/><Relationship Id="rId1" Type="http://schemas.openxmlformats.org/officeDocument/2006/relationships/slideLayout" Target="../slideLayouts/slideLayout4.xml"/></Relationships>
</file>

<file path=ppt/slides/_rels/slide805.xml.rels><?xml version="1.0" encoding="UTF-8" standalone="yes"?>
<Relationships xmlns="http://schemas.openxmlformats.org/package/2006/relationships"><Relationship Id="rId2" Type="http://schemas.openxmlformats.org/officeDocument/2006/relationships/image" Target="../media/image822.png"/><Relationship Id="rId1" Type="http://schemas.openxmlformats.org/officeDocument/2006/relationships/slideLayout" Target="../slideLayouts/slideLayout4.xml"/></Relationships>
</file>

<file path=ppt/slides/_rels/slide806.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823.png"/><Relationship Id="rId1" Type="http://schemas.openxmlformats.org/officeDocument/2006/relationships/slideLayout" Target="../slideLayouts/slideLayout4.xml"/></Relationships>
</file>

<file path=ppt/slides/_rels/slide807.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808.xml.rels><?xml version="1.0" encoding="UTF-8" standalone="yes"?>
<Relationships xmlns="http://schemas.openxmlformats.org/package/2006/relationships"><Relationship Id="rId2" Type="http://schemas.openxmlformats.org/officeDocument/2006/relationships/image" Target="../media/image825.png"/><Relationship Id="rId1" Type="http://schemas.openxmlformats.org/officeDocument/2006/relationships/slideLayout" Target="../slideLayouts/slideLayout4.xml"/></Relationships>
</file>

<file path=ppt/slides/_rels/slide809.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826.png"/><Relationship Id="rId1" Type="http://schemas.openxmlformats.org/officeDocument/2006/relationships/slideLayout" Target="../slideLayouts/slideLayout4.xml"/><Relationship Id="rId4" Type="http://schemas.openxmlformats.org/officeDocument/2006/relationships/image" Target="../media/image827.wmf"/></Relationships>
</file>

<file path=ppt/slides/_rels/slide81.xml.rels><?xml version="1.0" encoding="UTF-8" standalone="yes"?>
<Relationships xmlns="http://schemas.openxmlformats.org/package/2006/relationships"><Relationship Id="rId3" Type="http://schemas.openxmlformats.org/officeDocument/2006/relationships/image" Target="../media/image95.png"/><Relationship Id="rId2" Type="http://schemas.openxmlformats.org/officeDocument/2006/relationships/image" Target="../media/image94.wmf"/><Relationship Id="rId1" Type="http://schemas.openxmlformats.org/officeDocument/2006/relationships/slideLayout" Target="../slideLayouts/slideLayout4.xml"/></Relationships>
</file>

<file path=ppt/slides/_rels/slide810.xml.rels><?xml version="1.0" encoding="UTF-8" standalone="yes"?>
<Relationships xmlns="http://schemas.openxmlformats.org/package/2006/relationships"><Relationship Id="rId2" Type="http://schemas.openxmlformats.org/officeDocument/2006/relationships/image" Target="../media/image828.wmf"/><Relationship Id="rId1" Type="http://schemas.openxmlformats.org/officeDocument/2006/relationships/slideLayout" Target="../slideLayouts/slideLayout4.xml"/></Relationships>
</file>

<file path=ppt/slides/_rels/slide811.xml.rels><?xml version="1.0" encoding="UTF-8" standalone="yes"?>
<Relationships xmlns="http://schemas.openxmlformats.org/package/2006/relationships"><Relationship Id="rId3" Type="http://schemas.openxmlformats.org/officeDocument/2006/relationships/image" Target="../media/image826.png"/><Relationship Id="rId2" Type="http://schemas.openxmlformats.org/officeDocument/2006/relationships/image" Target="../media/image5.jpeg"/><Relationship Id="rId1" Type="http://schemas.openxmlformats.org/officeDocument/2006/relationships/slideLayout" Target="../slideLayouts/slideLayout4.xml"/></Relationships>
</file>

<file path=ppt/slides/_rels/slide812.xml.rels><?xml version="1.0" encoding="UTF-8" standalone="yes"?>
<Relationships xmlns="http://schemas.openxmlformats.org/package/2006/relationships"><Relationship Id="rId2" Type="http://schemas.openxmlformats.org/officeDocument/2006/relationships/image" Target="../media/image829.wmf"/><Relationship Id="rId1" Type="http://schemas.openxmlformats.org/officeDocument/2006/relationships/slideLayout" Target="../slideLayouts/slideLayout4.xml"/></Relationships>
</file>

<file path=ppt/slides/_rels/slide813.xml.rels><?xml version="1.0" encoding="UTF-8" standalone="yes"?>
<Relationships xmlns="http://schemas.openxmlformats.org/package/2006/relationships"><Relationship Id="rId3" Type="http://schemas.openxmlformats.org/officeDocument/2006/relationships/image" Target="../media/image826.png"/><Relationship Id="rId2" Type="http://schemas.openxmlformats.org/officeDocument/2006/relationships/image" Target="../media/image5.jpeg"/><Relationship Id="rId1" Type="http://schemas.openxmlformats.org/officeDocument/2006/relationships/slideLayout" Target="../slideLayouts/slideLayout4.xml"/></Relationships>
</file>

<file path=ppt/slides/_rels/slide814.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815.xml.rels><?xml version="1.0" encoding="UTF-8" standalone="yes"?>
<Relationships xmlns="http://schemas.openxmlformats.org/package/2006/relationships"><Relationship Id="rId3" Type="http://schemas.openxmlformats.org/officeDocument/2006/relationships/image" Target="../media/image826.png"/><Relationship Id="rId2" Type="http://schemas.openxmlformats.org/officeDocument/2006/relationships/image" Target="../media/image5.jpeg"/><Relationship Id="rId1" Type="http://schemas.openxmlformats.org/officeDocument/2006/relationships/slideLayout" Target="../slideLayouts/slideLayout4.xml"/></Relationships>
</file>

<file path=ppt/slides/_rels/slide816.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817.xml.rels><?xml version="1.0" encoding="UTF-8" standalone="yes"?>
<Relationships xmlns="http://schemas.openxmlformats.org/package/2006/relationships"><Relationship Id="rId3" Type="http://schemas.openxmlformats.org/officeDocument/2006/relationships/image" Target="../media/image826.png"/><Relationship Id="rId2" Type="http://schemas.openxmlformats.org/officeDocument/2006/relationships/image" Target="../media/image5.jpeg"/><Relationship Id="rId1" Type="http://schemas.openxmlformats.org/officeDocument/2006/relationships/slideLayout" Target="../slideLayouts/slideLayout4.xml"/></Relationships>
</file>

<file path=ppt/slides/_rels/slide818.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819.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830.tiff"/><Relationship Id="rId1" Type="http://schemas.openxmlformats.org/officeDocument/2006/relationships/slideLayout" Target="../slideLayouts/slideLayout4.xml"/></Relationships>
</file>

<file path=ppt/slides/_rels/slide82.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5.jpeg"/><Relationship Id="rId1" Type="http://schemas.openxmlformats.org/officeDocument/2006/relationships/slideLayout" Target="../slideLayouts/slideLayout4.xml"/></Relationships>
</file>

<file path=ppt/slides/_rels/slide820.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821.xml.rels><?xml version="1.0" encoding="UTF-8" standalone="yes"?>
<Relationships xmlns="http://schemas.openxmlformats.org/package/2006/relationships"><Relationship Id="rId3" Type="http://schemas.openxmlformats.org/officeDocument/2006/relationships/image" Target="../media/image830.tiff"/><Relationship Id="rId2" Type="http://schemas.openxmlformats.org/officeDocument/2006/relationships/image" Target="../media/image5.jpeg"/><Relationship Id="rId1" Type="http://schemas.openxmlformats.org/officeDocument/2006/relationships/slideLayout" Target="../slideLayouts/slideLayout4.xml"/></Relationships>
</file>

<file path=ppt/slides/_rels/slide822.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823.xml.rels><?xml version="1.0" encoding="UTF-8" standalone="yes"?>
<Relationships xmlns="http://schemas.openxmlformats.org/package/2006/relationships"><Relationship Id="rId3" Type="http://schemas.openxmlformats.org/officeDocument/2006/relationships/image" Target="../media/image830.tiff"/><Relationship Id="rId2" Type="http://schemas.openxmlformats.org/officeDocument/2006/relationships/image" Target="../media/image5.jpeg"/><Relationship Id="rId1" Type="http://schemas.openxmlformats.org/officeDocument/2006/relationships/slideLayout" Target="../slideLayouts/slideLayout4.xml"/></Relationships>
</file>

<file path=ppt/slides/_rels/slide824.xml.rels><?xml version="1.0" encoding="UTF-8" standalone="yes"?>
<Relationships xmlns="http://schemas.openxmlformats.org/package/2006/relationships"><Relationship Id="rId3" Type="http://schemas.openxmlformats.org/officeDocument/2006/relationships/image" Target="../media/image832.wmf"/><Relationship Id="rId2" Type="http://schemas.openxmlformats.org/officeDocument/2006/relationships/image" Target="../media/image831.wmf"/><Relationship Id="rId1" Type="http://schemas.openxmlformats.org/officeDocument/2006/relationships/slideLayout" Target="../slideLayouts/slideLayout4.xml"/><Relationship Id="rId4" Type="http://schemas.openxmlformats.org/officeDocument/2006/relationships/image" Target="../media/image833.wmf"/></Relationships>
</file>

<file path=ppt/slides/_rels/slide825.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826.xml.rels><?xml version="1.0" encoding="UTF-8" standalone="yes"?>
<Relationships xmlns="http://schemas.openxmlformats.org/package/2006/relationships"><Relationship Id="rId2" Type="http://schemas.openxmlformats.org/officeDocument/2006/relationships/image" Target="../media/image834.wmf"/><Relationship Id="rId1" Type="http://schemas.openxmlformats.org/officeDocument/2006/relationships/slideLayout" Target="../slideLayouts/slideLayout4.xml"/></Relationships>
</file>

<file path=ppt/slides/_rels/slide827.xml.rels><?xml version="1.0" encoding="UTF-8" standalone="yes"?>
<Relationships xmlns="http://schemas.openxmlformats.org/package/2006/relationships"><Relationship Id="rId3" Type="http://schemas.openxmlformats.org/officeDocument/2006/relationships/image" Target="../media/image830.tiff"/><Relationship Id="rId2" Type="http://schemas.openxmlformats.org/officeDocument/2006/relationships/image" Target="../media/image5.jpeg"/><Relationship Id="rId1" Type="http://schemas.openxmlformats.org/officeDocument/2006/relationships/slideLayout" Target="../slideLayouts/slideLayout4.xml"/></Relationships>
</file>

<file path=ppt/slides/_rels/slide828.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829.xml.rels><?xml version="1.0" encoding="UTF-8" standalone="yes"?>
<Relationships xmlns="http://schemas.openxmlformats.org/package/2006/relationships"><Relationship Id="rId3" Type="http://schemas.openxmlformats.org/officeDocument/2006/relationships/image" Target="../media/image830.tiff"/><Relationship Id="rId2" Type="http://schemas.openxmlformats.org/officeDocument/2006/relationships/image" Target="../media/image5.jpeg"/><Relationship Id="rId1" Type="http://schemas.openxmlformats.org/officeDocument/2006/relationships/slideLayout" Target="../slideLayouts/slideLayout4.xml"/></Relationships>
</file>

<file path=ppt/slides/_rels/slide83.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830.xml.rels><?xml version="1.0" encoding="UTF-8" standalone="yes"?>
<Relationships xmlns="http://schemas.openxmlformats.org/package/2006/relationships"><Relationship Id="rId2" Type="http://schemas.openxmlformats.org/officeDocument/2006/relationships/image" Target="../media/image835.wmf"/><Relationship Id="rId1" Type="http://schemas.openxmlformats.org/officeDocument/2006/relationships/slideLayout" Target="../slideLayouts/slideLayout4.xml"/></Relationships>
</file>

<file path=ppt/slides/_rels/slide831.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slide" Target="slide832.xml"/><Relationship Id="rId1" Type="http://schemas.openxmlformats.org/officeDocument/2006/relationships/slideLayout" Target="../slideLayouts/slideLayout1.xml"/><Relationship Id="rId4" Type="http://schemas.microsoft.com/office/2007/relationships/hdphoto" Target="NULL"/></Relationships>
</file>

<file path=ppt/slides/_rels/slide832.xml.rels><?xml version="1.0" encoding="UTF-8" standalone="yes"?>
<Relationships xmlns="http://schemas.openxmlformats.org/package/2006/relationships"><Relationship Id="rId8" Type="http://schemas.openxmlformats.org/officeDocument/2006/relationships/image" Target="../media/image840.wmf"/><Relationship Id="rId3" Type="http://schemas.microsoft.com/office/2007/relationships/hdphoto" Target="../media/hdphoto1.wdp"/><Relationship Id="rId7" Type="http://schemas.openxmlformats.org/officeDocument/2006/relationships/image" Target="../media/image839.wmf"/><Relationship Id="rId2" Type="http://schemas.openxmlformats.org/officeDocument/2006/relationships/image" Target="../media/image5.jpeg"/><Relationship Id="rId1" Type="http://schemas.openxmlformats.org/officeDocument/2006/relationships/slideLayout" Target="../slideLayouts/slideLayout4.xml"/><Relationship Id="rId6" Type="http://schemas.openxmlformats.org/officeDocument/2006/relationships/image" Target="../media/image838.wmf"/><Relationship Id="rId5" Type="http://schemas.openxmlformats.org/officeDocument/2006/relationships/image" Target="../media/image837.wmf"/><Relationship Id="rId4" Type="http://schemas.openxmlformats.org/officeDocument/2006/relationships/image" Target="../media/image836.wmf"/></Relationships>
</file>

<file path=ppt/slides/_rels/slide833.xml.rels><?xml version="1.0" encoding="UTF-8" standalone="yes"?>
<Relationships xmlns="http://schemas.openxmlformats.org/package/2006/relationships"><Relationship Id="rId2" Type="http://schemas.openxmlformats.org/officeDocument/2006/relationships/image" Target="../media/image841.wmf"/><Relationship Id="rId1" Type="http://schemas.openxmlformats.org/officeDocument/2006/relationships/slideLayout" Target="../slideLayouts/slideLayout4.xml"/></Relationships>
</file>

<file path=ppt/slides/_rels/slide834.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5.jpeg"/><Relationship Id="rId1" Type="http://schemas.openxmlformats.org/officeDocument/2006/relationships/slideLayout" Target="../slideLayouts/slideLayout4.xml"/></Relationships>
</file>

<file path=ppt/slides/_rels/slide835.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836.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5.jpeg"/><Relationship Id="rId1" Type="http://schemas.openxmlformats.org/officeDocument/2006/relationships/slideLayout" Target="../slideLayouts/slideLayout4.xml"/></Relationships>
</file>

<file path=ppt/slides/_rels/slide837.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838.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5.jpeg"/><Relationship Id="rId1" Type="http://schemas.openxmlformats.org/officeDocument/2006/relationships/slideLayout" Target="../slideLayouts/slideLayout4.xml"/><Relationship Id="rId4" Type="http://schemas.openxmlformats.org/officeDocument/2006/relationships/image" Target="../media/image842.wmf"/></Relationships>
</file>

<file path=ppt/slides/_rels/slide839.xml.rels><?xml version="1.0" encoding="UTF-8" standalone="yes"?>
<Relationships xmlns="http://schemas.openxmlformats.org/package/2006/relationships"><Relationship Id="rId2" Type="http://schemas.openxmlformats.org/officeDocument/2006/relationships/image" Target="../media/image843.wmf"/><Relationship Id="rId1" Type="http://schemas.openxmlformats.org/officeDocument/2006/relationships/slideLayout" Target="../slideLayouts/slideLayout4.xml"/></Relationships>
</file>

<file path=ppt/slides/_rels/slide84.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5.jpeg"/><Relationship Id="rId1" Type="http://schemas.openxmlformats.org/officeDocument/2006/relationships/slideLayout" Target="../slideLayouts/slideLayout4.xml"/></Relationships>
</file>

<file path=ppt/slides/_rels/slide840.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5.jpeg"/><Relationship Id="rId1" Type="http://schemas.openxmlformats.org/officeDocument/2006/relationships/slideLayout" Target="../slideLayouts/slideLayout4.xml"/></Relationships>
</file>

<file path=ppt/slides/_rels/slide841.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842.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5.jpeg"/><Relationship Id="rId1" Type="http://schemas.openxmlformats.org/officeDocument/2006/relationships/slideLayout" Target="../slideLayouts/slideLayout4.xml"/><Relationship Id="rId5" Type="http://schemas.openxmlformats.org/officeDocument/2006/relationships/image" Target="../media/image845.wmf"/><Relationship Id="rId4" Type="http://schemas.openxmlformats.org/officeDocument/2006/relationships/image" Target="../media/image844.wmf"/></Relationships>
</file>

<file path=ppt/slides/_rels/slide843.xml.rels><?xml version="1.0" encoding="UTF-8" standalone="yes"?>
<Relationships xmlns="http://schemas.openxmlformats.org/package/2006/relationships"><Relationship Id="rId3" Type="http://schemas.openxmlformats.org/officeDocument/2006/relationships/image" Target="../media/image847.wmf"/><Relationship Id="rId2" Type="http://schemas.openxmlformats.org/officeDocument/2006/relationships/image" Target="../media/image846.wmf"/><Relationship Id="rId1" Type="http://schemas.openxmlformats.org/officeDocument/2006/relationships/slideLayout" Target="../slideLayouts/slideLayout4.xml"/></Relationships>
</file>

<file path=ppt/slides/_rels/slide844.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5.jpeg"/><Relationship Id="rId1" Type="http://schemas.openxmlformats.org/officeDocument/2006/relationships/slideLayout" Target="../slideLayouts/slideLayout4.xml"/></Relationships>
</file>

<file path=ppt/slides/_rels/slide845.xml.rels><?xml version="1.0" encoding="UTF-8" standalone="yes"?>
<Relationships xmlns="http://schemas.openxmlformats.org/package/2006/relationships"><Relationship Id="rId2" Type="http://schemas.openxmlformats.org/officeDocument/2006/relationships/image" Target="../media/image848.wmf"/><Relationship Id="rId1" Type="http://schemas.openxmlformats.org/officeDocument/2006/relationships/slideLayout" Target="../slideLayouts/slideLayout4.xml"/></Relationships>
</file>

<file path=ppt/slides/_rels/slide846.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5.jpeg"/><Relationship Id="rId1" Type="http://schemas.openxmlformats.org/officeDocument/2006/relationships/slideLayout" Target="../slideLayouts/slideLayout4.xml"/></Relationships>
</file>

<file path=ppt/slides/_rels/slide847.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848.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5.jpeg"/><Relationship Id="rId1" Type="http://schemas.openxmlformats.org/officeDocument/2006/relationships/slideLayout" Target="../slideLayouts/slideLayout4.xml"/></Relationships>
</file>

<file path=ppt/slides/_rels/slide849.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85.xml.rels><?xml version="1.0" encoding="UTF-8" standalone="yes"?>
<Relationships xmlns="http://schemas.openxmlformats.org/package/2006/relationships"><Relationship Id="rId2" Type="http://schemas.openxmlformats.org/officeDocument/2006/relationships/image" Target="../media/image96.wmf"/><Relationship Id="rId1" Type="http://schemas.openxmlformats.org/officeDocument/2006/relationships/slideLayout" Target="../slideLayouts/slideLayout4.xml"/></Relationships>
</file>

<file path=ppt/slides/_rels/slide850.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5.jpeg"/><Relationship Id="rId1" Type="http://schemas.openxmlformats.org/officeDocument/2006/relationships/slideLayout" Target="../slideLayouts/slideLayout4.xml"/></Relationships>
</file>

<file path=ppt/slides/_rels/slide851.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852.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5.jpeg"/><Relationship Id="rId1" Type="http://schemas.openxmlformats.org/officeDocument/2006/relationships/slideLayout" Target="../slideLayouts/slideLayout4.xml"/></Relationships>
</file>

<file path=ppt/slides/_rels/slide853.xml.rels><?xml version="1.0" encoding="UTF-8" standalone="yes"?>
<Relationships xmlns="http://schemas.openxmlformats.org/package/2006/relationships"><Relationship Id="rId2" Type="http://schemas.openxmlformats.org/officeDocument/2006/relationships/image" Target="../media/image849.wmf"/><Relationship Id="rId1" Type="http://schemas.openxmlformats.org/officeDocument/2006/relationships/slideLayout" Target="../slideLayouts/slideLayout4.xml"/></Relationships>
</file>

<file path=ppt/slides/_rels/slide854.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5.jpeg"/><Relationship Id="rId1" Type="http://schemas.openxmlformats.org/officeDocument/2006/relationships/slideLayout" Target="../slideLayouts/slideLayout4.xml"/></Relationships>
</file>

<file path=ppt/slides/_rels/slide855.xml.rels><?xml version="1.0" encoding="UTF-8" standalone="yes"?>
<Relationships xmlns="http://schemas.openxmlformats.org/package/2006/relationships"><Relationship Id="rId2" Type="http://schemas.openxmlformats.org/officeDocument/2006/relationships/image" Target="../media/image850.wmf"/><Relationship Id="rId1" Type="http://schemas.openxmlformats.org/officeDocument/2006/relationships/slideLayout" Target="../slideLayouts/slideLayout4.xml"/></Relationships>
</file>

<file path=ppt/slides/_rels/slide856.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5.jpeg"/><Relationship Id="rId1" Type="http://schemas.openxmlformats.org/officeDocument/2006/relationships/slideLayout" Target="../slideLayouts/slideLayout4.xml"/></Relationships>
</file>

<file path=ppt/slides/_rels/slide857.xml.rels><?xml version="1.0" encoding="UTF-8" standalone="yes"?>
<Relationships xmlns="http://schemas.openxmlformats.org/package/2006/relationships"><Relationship Id="rId3" Type="http://schemas.openxmlformats.org/officeDocument/2006/relationships/image" Target="../media/image852.wmf"/><Relationship Id="rId2" Type="http://schemas.openxmlformats.org/officeDocument/2006/relationships/image" Target="../media/image851.wmf"/><Relationship Id="rId1" Type="http://schemas.openxmlformats.org/officeDocument/2006/relationships/slideLayout" Target="../slideLayouts/slideLayout4.xml"/></Relationships>
</file>

<file path=ppt/slides/_rels/slide858.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5.jpeg"/><Relationship Id="rId1" Type="http://schemas.openxmlformats.org/officeDocument/2006/relationships/slideLayout" Target="../slideLayouts/slideLayout4.xml"/></Relationships>
</file>

<file path=ppt/slides/_rels/slide859.xml.rels><?xml version="1.0" encoding="UTF-8" standalone="yes"?>
<Relationships xmlns="http://schemas.openxmlformats.org/package/2006/relationships"><Relationship Id="rId2" Type="http://schemas.openxmlformats.org/officeDocument/2006/relationships/image" Target="../media/image853.wmf"/><Relationship Id="rId1" Type="http://schemas.openxmlformats.org/officeDocument/2006/relationships/slideLayout" Target="../slideLayouts/slideLayout4.xml"/></Relationships>
</file>

<file path=ppt/slides/_rels/slide86.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5.jpeg"/><Relationship Id="rId1" Type="http://schemas.openxmlformats.org/officeDocument/2006/relationships/slideLayout" Target="../slideLayouts/slideLayout4.xml"/></Relationships>
</file>

<file path=ppt/slides/_rels/slide860.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5.jpeg"/><Relationship Id="rId1" Type="http://schemas.openxmlformats.org/officeDocument/2006/relationships/slideLayout" Target="../slideLayouts/slideLayout4.xml"/><Relationship Id="rId5" Type="http://schemas.openxmlformats.org/officeDocument/2006/relationships/image" Target="../media/image855.wmf"/><Relationship Id="rId4" Type="http://schemas.openxmlformats.org/officeDocument/2006/relationships/image" Target="../media/image854.wmf"/></Relationships>
</file>

<file path=ppt/slides/_rels/slide861.xml.rels><?xml version="1.0" encoding="UTF-8" standalone="yes"?>
<Relationships xmlns="http://schemas.openxmlformats.org/package/2006/relationships"><Relationship Id="rId2" Type="http://schemas.openxmlformats.org/officeDocument/2006/relationships/image" Target="../media/image856.wmf"/><Relationship Id="rId1" Type="http://schemas.openxmlformats.org/officeDocument/2006/relationships/slideLayout" Target="../slideLayouts/slideLayout4.xml"/></Relationships>
</file>

<file path=ppt/slides/_rels/slide862.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5.jpeg"/><Relationship Id="rId1" Type="http://schemas.openxmlformats.org/officeDocument/2006/relationships/slideLayout" Target="../slideLayouts/slideLayout4.xml"/></Relationships>
</file>

<file path=ppt/slides/_rels/slide863.xml.rels><?xml version="1.0" encoding="UTF-8" standalone="yes"?>
<Relationships xmlns="http://schemas.openxmlformats.org/package/2006/relationships"><Relationship Id="rId2" Type="http://schemas.openxmlformats.org/officeDocument/2006/relationships/image" Target="../media/image857.wmf"/><Relationship Id="rId1" Type="http://schemas.openxmlformats.org/officeDocument/2006/relationships/slideLayout" Target="../slideLayouts/slideLayout4.xml"/></Relationships>
</file>

<file path=ppt/slides/_rels/slide864.xml.rels><?xml version="1.0" encoding="UTF-8" standalone="yes"?>
<Relationships xmlns="http://schemas.openxmlformats.org/package/2006/relationships"><Relationship Id="rId2" Type="http://schemas.openxmlformats.org/officeDocument/2006/relationships/image" Target="../media/image858.wmf"/><Relationship Id="rId1" Type="http://schemas.openxmlformats.org/officeDocument/2006/relationships/slideLayout" Target="../slideLayouts/slideLayout4.xml"/></Relationships>
</file>

<file path=ppt/slides/_rels/slide865.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5.jpeg"/><Relationship Id="rId1" Type="http://schemas.openxmlformats.org/officeDocument/2006/relationships/slideLayout" Target="../slideLayouts/slideLayout4.xml"/></Relationships>
</file>

<file path=ppt/slides/_rels/slide866.xml.rels><?xml version="1.0" encoding="UTF-8" standalone="yes"?>
<Relationships xmlns="http://schemas.openxmlformats.org/package/2006/relationships"><Relationship Id="rId2" Type="http://schemas.openxmlformats.org/officeDocument/2006/relationships/image" Target="../media/image859.wmf"/><Relationship Id="rId1" Type="http://schemas.openxmlformats.org/officeDocument/2006/relationships/slideLayout" Target="../slideLayouts/slideLayout4.xml"/></Relationships>
</file>

<file path=ppt/slides/_rels/slide867.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5.jpeg"/><Relationship Id="rId1" Type="http://schemas.openxmlformats.org/officeDocument/2006/relationships/slideLayout" Target="../slideLayouts/slideLayout4.xml"/><Relationship Id="rId4" Type="http://schemas.openxmlformats.org/officeDocument/2006/relationships/image" Target="../media/image860.wmf"/></Relationships>
</file>

<file path=ppt/slides/_rels/slide868.xml.rels><?xml version="1.0" encoding="UTF-8" standalone="yes"?>
<Relationships xmlns="http://schemas.openxmlformats.org/package/2006/relationships"><Relationship Id="rId2" Type="http://schemas.openxmlformats.org/officeDocument/2006/relationships/image" Target="../media/image861.wmf"/><Relationship Id="rId1" Type="http://schemas.openxmlformats.org/officeDocument/2006/relationships/slideLayout" Target="../slideLayouts/slideLayout4.xml"/></Relationships>
</file>

<file path=ppt/slides/_rels/slide869.xml.rels><?xml version="1.0" encoding="UTF-8" standalone="yes"?>
<Relationships xmlns="http://schemas.openxmlformats.org/package/2006/relationships"><Relationship Id="rId3" Type="http://schemas.microsoft.com/office/2007/relationships/hdphoto" Target="../media/hdphoto1.wdp"/><Relationship Id="rId7" Type="http://schemas.openxmlformats.org/officeDocument/2006/relationships/image" Target="../media/image865.wmf"/><Relationship Id="rId2" Type="http://schemas.openxmlformats.org/officeDocument/2006/relationships/image" Target="../media/image5.jpeg"/><Relationship Id="rId1" Type="http://schemas.openxmlformats.org/officeDocument/2006/relationships/slideLayout" Target="../slideLayouts/slideLayout4.xml"/><Relationship Id="rId6" Type="http://schemas.openxmlformats.org/officeDocument/2006/relationships/image" Target="../media/image864.wmf"/><Relationship Id="rId5" Type="http://schemas.openxmlformats.org/officeDocument/2006/relationships/image" Target="../media/image863.wmf"/><Relationship Id="rId4" Type="http://schemas.openxmlformats.org/officeDocument/2006/relationships/image" Target="../media/image862.wmf"/></Relationships>
</file>

<file path=ppt/slides/_rels/slide87.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870.xml.rels><?xml version="1.0" encoding="UTF-8" standalone="yes"?>
<Relationships xmlns="http://schemas.openxmlformats.org/package/2006/relationships"><Relationship Id="rId2" Type="http://schemas.openxmlformats.org/officeDocument/2006/relationships/image" Target="../media/image866.wmf"/><Relationship Id="rId1" Type="http://schemas.openxmlformats.org/officeDocument/2006/relationships/slideLayout" Target="../slideLayouts/slideLayout4.xml"/></Relationships>
</file>

<file path=ppt/slides/_rels/slide871.xml.rels><?xml version="1.0" encoding="UTF-8" standalone="yes"?>
<Relationships xmlns="http://schemas.openxmlformats.org/package/2006/relationships"><Relationship Id="rId3" Type="http://schemas.microsoft.com/office/2007/relationships/hdphoto" Target="../media/hdphoto1.wdp"/><Relationship Id="rId7" Type="http://schemas.openxmlformats.org/officeDocument/2006/relationships/image" Target="../media/image870.wmf"/><Relationship Id="rId2" Type="http://schemas.openxmlformats.org/officeDocument/2006/relationships/image" Target="../media/image5.jpeg"/><Relationship Id="rId1" Type="http://schemas.openxmlformats.org/officeDocument/2006/relationships/slideLayout" Target="../slideLayouts/slideLayout4.xml"/><Relationship Id="rId6" Type="http://schemas.openxmlformats.org/officeDocument/2006/relationships/image" Target="../media/image869.wmf"/><Relationship Id="rId5" Type="http://schemas.openxmlformats.org/officeDocument/2006/relationships/image" Target="../media/image868.wmf"/><Relationship Id="rId4" Type="http://schemas.openxmlformats.org/officeDocument/2006/relationships/image" Target="../media/image867.wmf"/></Relationships>
</file>

<file path=ppt/slides/_rels/slide872.xml.rels><?xml version="1.0" encoding="UTF-8" standalone="yes"?>
<Relationships xmlns="http://schemas.openxmlformats.org/package/2006/relationships"><Relationship Id="rId2" Type="http://schemas.openxmlformats.org/officeDocument/2006/relationships/image" Target="../media/image871.wmf"/><Relationship Id="rId1" Type="http://schemas.openxmlformats.org/officeDocument/2006/relationships/slideLayout" Target="../slideLayouts/slideLayout4.xml"/></Relationships>
</file>

<file path=ppt/slides/_rels/slide873.xml.rels><?xml version="1.0" encoding="UTF-8" standalone="yes"?>
<Relationships xmlns="http://schemas.openxmlformats.org/package/2006/relationships"><Relationship Id="rId8" Type="http://schemas.openxmlformats.org/officeDocument/2006/relationships/image" Target="../media/image876.wmf"/><Relationship Id="rId3" Type="http://schemas.microsoft.com/office/2007/relationships/hdphoto" Target="../media/hdphoto1.wdp"/><Relationship Id="rId7" Type="http://schemas.openxmlformats.org/officeDocument/2006/relationships/image" Target="../media/image875.wmf"/><Relationship Id="rId2" Type="http://schemas.openxmlformats.org/officeDocument/2006/relationships/image" Target="../media/image5.jpeg"/><Relationship Id="rId1" Type="http://schemas.openxmlformats.org/officeDocument/2006/relationships/slideLayout" Target="../slideLayouts/slideLayout4.xml"/><Relationship Id="rId6" Type="http://schemas.openxmlformats.org/officeDocument/2006/relationships/image" Target="../media/image874.wmf"/><Relationship Id="rId5" Type="http://schemas.openxmlformats.org/officeDocument/2006/relationships/image" Target="../media/image873.png"/><Relationship Id="rId4" Type="http://schemas.openxmlformats.org/officeDocument/2006/relationships/image" Target="../media/image872.wmf"/><Relationship Id="rId9" Type="http://schemas.openxmlformats.org/officeDocument/2006/relationships/image" Target="../media/image877.wmf"/></Relationships>
</file>

<file path=ppt/slides/_rels/slide874.xml.rels><?xml version="1.0" encoding="UTF-8" standalone="yes"?>
<Relationships xmlns="http://schemas.openxmlformats.org/package/2006/relationships"><Relationship Id="rId2" Type="http://schemas.openxmlformats.org/officeDocument/2006/relationships/image" Target="../media/image878.png"/><Relationship Id="rId1" Type="http://schemas.openxmlformats.org/officeDocument/2006/relationships/slideLayout" Target="../slideLayouts/slideLayout4.xml"/></Relationships>
</file>

<file path=ppt/slides/_rels/slide875.xml.rels><?xml version="1.0" encoding="UTF-8" standalone="yes"?>
<Relationships xmlns="http://schemas.openxmlformats.org/package/2006/relationships"><Relationship Id="rId8" Type="http://schemas.openxmlformats.org/officeDocument/2006/relationships/image" Target="../media/image883.png"/><Relationship Id="rId3" Type="http://schemas.microsoft.com/office/2007/relationships/hdphoto" Target="../media/hdphoto1.wdp"/><Relationship Id="rId7" Type="http://schemas.openxmlformats.org/officeDocument/2006/relationships/image" Target="../media/image882.png"/><Relationship Id="rId2" Type="http://schemas.openxmlformats.org/officeDocument/2006/relationships/image" Target="../media/image5.jpeg"/><Relationship Id="rId1" Type="http://schemas.openxmlformats.org/officeDocument/2006/relationships/slideLayout" Target="../slideLayouts/slideLayout4.xml"/><Relationship Id="rId6" Type="http://schemas.openxmlformats.org/officeDocument/2006/relationships/image" Target="../media/image881.png"/><Relationship Id="rId5" Type="http://schemas.openxmlformats.org/officeDocument/2006/relationships/image" Target="../media/image880.png"/><Relationship Id="rId4" Type="http://schemas.openxmlformats.org/officeDocument/2006/relationships/image" Target="../media/image879.png"/></Relationships>
</file>

<file path=ppt/slides/_rels/slide876.xml.rels><?xml version="1.0" encoding="UTF-8" standalone="yes"?>
<Relationships xmlns="http://schemas.openxmlformats.org/package/2006/relationships"><Relationship Id="rId3" Type="http://schemas.openxmlformats.org/officeDocument/2006/relationships/image" Target="../media/image885.png"/><Relationship Id="rId2" Type="http://schemas.openxmlformats.org/officeDocument/2006/relationships/image" Target="../media/image884.png"/><Relationship Id="rId1" Type="http://schemas.openxmlformats.org/officeDocument/2006/relationships/slideLayout" Target="../slideLayouts/slideLayout4.xml"/></Relationships>
</file>

<file path=ppt/slides/_rels/slide877.xml.rels><?xml version="1.0" encoding="UTF-8" standalone="yes"?>
<Relationships xmlns="http://schemas.openxmlformats.org/package/2006/relationships"><Relationship Id="rId3" Type="http://schemas.openxmlformats.org/officeDocument/2006/relationships/image" Target="../media/image887.png"/><Relationship Id="rId2" Type="http://schemas.openxmlformats.org/officeDocument/2006/relationships/image" Target="../media/image886.png"/><Relationship Id="rId1" Type="http://schemas.openxmlformats.org/officeDocument/2006/relationships/slideLayout" Target="../slideLayouts/slideLayout4.xml"/></Relationships>
</file>

<file path=ppt/slides/_rels/slide878.xml.rels><?xml version="1.0" encoding="UTF-8" standalone="yes"?>
<Relationships xmlns="http://schemas.openxmlformats.org/package/2006/relationships"><Relationship Id="rId3" Type="http://schemas.microsoft.com/office/2007/relationships/hdphoto" Target="../media/hdphoto1.wdp"/><Relationship Id="rId7" Type="http://schemas.openxmlformats.org/officeDocument/2006/relationships/image" Target="../media/image891.wmf"/><Relationship Id="rId2" Type="http://schemas.openxmlformats.org/officeDocument/2006/relationships/image" Target="../media/image5.jpeg"/><Relationship Id="rId1" Type="http://schemas.openxmlformats.org/officeDocument/2006/relationships/slideLayout" Target="../slideLayouts/slideLayout4.xml"/><Relationship Id="rId6" Type="http://schemas.openxmlformats.org/officeDocument/2006/relationships/image" Target="../media/image890.wmf"/><Relationship Id="rId5" Type="http://schemas.openxmlformats.org/officeDocument/2006/relationships/image" Target="../media/image889.wmf"/><Relationship Id="rId4" Type="http://schemas.openxmlformats.org/officeDocument/2006/relationships/image" Target="../media/image888.wmf"/></Relationships>
</file>

<file path=ppt/slides/_rels/slide879.xml.rels><?xml version="1.0" encoding="UTF-8" standalone="yes"?>
<Relationships xmlns="http://schemas.openxmlformats.org/package/2006/relationships"><Relationship Id="rId2" Type="http://schemas.openxmlformats.org/officeDocument/2006/relationships/image" Target="../media/image892.wmf"/><Relationship Id="rId1" Type="http://schemas.openxmlformats.org/officeDocument/2006/relationships/slideLayout" Target="../slideLayouts/slideLayout4.xml"/></Relationships>
</file>

<file path=ppt/slides/_rels/slide88.xml.rels><?xml version="1.0" encoding="UTF-8" standalone="yes"?>
<Relationships xmlns="http://schemas.openxmlformats.org/package/2006/relationships"><Relationship Id="rId8" Type="http://schemas.openxmlformats.org/officeDocument/2006/relationships/image" Target="../media/image101.wmf"/><Relationship Id="rId3" Type="http://schemas.microsoft.com/office/2007/relationships/hdphoto" Target="../media/hdphoto1.wdp"/><Relationship Id="rId7" Type="http://schemas.openxmlformats.org/officeDocument/2006/relationships/image" Target="../media/image100.wmf"/><Relationship Id="rId2" Type="http://schemas.openxmlformats.org/officeDocument/2006/relationships/image" Target="../media/image5.jpeg"/><Relationship Id="rId1" Type="http://schemas.openxmlformats.org/officeDocument/2006/relationships/slideLayout" Target="../slideLayouts/slideLayout4.xml"/><Relationship Id="rId6" Type="http://schemas.openxmlformats.org/officeDocument/2006/relationships/image" Target="../media/image99.wmf"/><Relationship Id="rId5" Type="http://schemas.openxmlformats.org/officeDocument/2006/relationships/image" Target="../media/image98.wmf"/><Relationship Id="rId10" Type="http://schemas.openxmlformats.org/officeDocument/2006/relationships/image" Target="../media/image103.wmf"/><Relationship Id="rId4" Type="http://schemas.openxmlformats.org/officeDocument/2006/relationships/image" Target="../media/image97.wmf"/><Relationship Id="rId9" Type="http://schemas.openxmlformats.org/officeDocument/2006/relationships/image" Target="../media/image102.wmf"/></Relationships>
</file>

<file path=ppt/slides/_rels/slide880.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5.jpeg"/><Relationship Id="rId1" Type="http://schemas.openxmlformats.org/officeDocument/2006/relationships/slideLayout" Target="../slideLayouts/slideLayout4.xml"/></Relationships>
</file>

<file path=ppt/slides/_rels/slide881.xml.rels><?xml version="1.0" encoding="UTF-8" standalone="yes"?>
<Relationships xmlns="http://schemas.openxmlformats.org/package/2006/relationships"><Relationship Id="rId2" Type="http://schemas.openxmlformats.org/officeDocument/2006/relationships/image" Target="../media/image893.wmf"/><Relationship Id="rId1" Type="http://schemas.openxmlformats.org/officeDocument/2006/relationships/slideLayout" Target="../slideLayouts/slideLayout4.xml"/></Relationships>
</file>

<file path=ppt/slides/_rels/slide882.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5.jpeg"/><Relationship Id="rId1" Type="http://schemas.openxmlformats.org/officeDocument/2006/relationships/slideLayout" Target="../slideLayouts/slideLayout4.xml"/><Relationship Id="rId4" Type="http://schemas.openxmlformats.org/officeDocument/2006/relationships/image" Target="../media/image894.png"/></Relationships>
</file>

<file path=ppt/slides/_rels/slide883.xml.rels><?xml version="1.0" encoding="UTF-8" standalone="yes"?>
<Relationships xmlns="http://schemas.openxmlformats.org/package/2006/relationships"><Relationship Id="rId2" Type="http://schemas.openxmlformats.org/officeDocument/2006/relationships/image" Target="../media/image895.wmf"/><Relationship Id="rId1" Type="http://schemas.openxmlformats.org/officeDocument/2006/relationships/slideLayout" Target="../slideLayouts/slideLayout4.xml"/></Relationships>
</file>

<file path=ppt/slides/_rels/slide884.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5.jpeg"/><Relationship Id="rId1" Type="http://schemas.openxmlformats.org/officeDocument/2006/relationships/slideLayout" Target="../slideLayouts/slideLayout4.xml"/></Relationships>
</file>

<file path=ppt/slides/_rels/slide885.xml.rels><?xml version="1.0" encoding="UTF-8" standalone="yes"?>
<Relationships xmlns="http://schemas.openxmlformats.org/package/2006/relationships"><Relationship Id="rId3" Type="http://schemas.openxmlformats.org/officeDocument/2006/relationships/image" Target="../media/image897.wmf"/><Relationship Id="rId2" Type="http://schemas.openxmlformats.org/officeDocument/2006/relationships/image" Target="../media/image896.wmf"/><Relationship Id="rId1" Type="http://schemas.openxmlformats.org/officeDocument/2006/relationships/slideLayout" Target="../slideLayouts/slideLayout4.xml"/><Relationship Id="rId4" Type="http://schemas.openxmlformats.org/officeDocument/2006/relationships/image" Target="../media/image898.wmf"/></Relationships>
</file>

<file path=ppt/slides/_rels/slide886.xml.rels><?xml version="1.0" encoding="UTF-8" standalone="yes"?>
<Relationships xmlns="http://schemas.openxmlformats.org/package/2006/relationships"><Relationship Id="rId2" Type="http://schemas.openxmlformats.org/officeDocument/2006/relationships/image" Target="../media/image899.png"/><Relationship Id="rId1" Type="http://schemas.openxmlformats.org/officeDocument/2006/relationships/slideLayout" Target="../slideLayouts/slideLayout4.xml"/></Relationships>
</file>

<file path=ppt/slides/_rels/slide887.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5.jpeg"/><Relationship Id="rId1" Type="http://schemas.openxmlformats.org/officeDocument/2006/relationships/slideLayout" Target="../slideLayouts/slideLayout4.xml"/></Relationships>
</file>

<file path=ppt/slides/_rels/slide888.xml.rels><?xml version="1.0" encoding="UTF-8" standalone="yes"?>
<Relationships xmlns="http://schemas.openxmlformats.org/package/2006/relationships"><Relationship Id="rId2" Type="http://schemas.openxmlformats.org/officeDocument/2006/relationships/image" Target="../media/image900.wmf"/><Relationship Id="rId1" Type="http://schemas.openxmlformats.org/officeDocument/2006/relationships/slideLayout" Target="../slideLayouts/slideLayout4.xml"/></Relationships>
</file>

<file path=ppt/slides/_rels/slide889.xml.rels><?xml version="1.0" encoding="UTF-8" standalone="yes"?>
<Relationships xmlns="http://schemas.openxmlformats.org/package/2006/relationships"><Relationship Id="rId2" Type="http://schemas.openxmlformats.org/officeDocument/2006/relationships/image" Target="../media/image901.wmf"/><Relationship Id="rId1" Type="http://schemas.openxmlformats.org/officeDocument/2006/relationships/slideLayout" Target="../slideLayouts/slideLayout4.xml"/></Relationships>
</file>

<file path=ppt/slides/_rels/slide89.xml.rels><?xml version="1.0" encoding="UTF-8" standalone="yes"?>
<Relationships xmlns="http://schemas.openxmlformats.org/package/2006/relationships"><Relationship Id="rId3" Type="http://schemas.openxmlformats.org/officeDocument/2006/relationships/image" Target="../media/image105.wmf"/><Relationship Id="rId2" Type="http://schemas.openxmlformats.org/officeDocument/2006/relationships/image" Target="../media/image104.wmf"/><Relationship Id="rId1" Type="http://schemas.openxmlformats.org/officeDocument/2006/relationships/slideLayout" Target="../slideLayouts/slideLayout4.xml"/><Relationship Id="rId6" Type="http://schemas.openxmlformats.org/officeDocument/2006/relationships/image" Target="../media/image108.wmf"/><Relationship Id="rId5" Type="http://schemas.openxmlformats.org/officeDocument/2006/relationships/image" Target="../media/image107.wmf"/><Relationship Id="rId4" Type="http://schemas.openxmlformats.org/officeDocument/2006/relationships/image" Target="../media/image106.wmf"/></Relationships>
</file>

<file path=ppt/slides/_rels/slide890.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5.jpeg"/><Relationship Id="rId1" Type="http://schemas.openxmlformats.org/officeDocument/2006/relationships/slideLayout" Target="../slideLayouts/slideLayout4.xml"/></Relationships>
</file>

<file path=ppt/slides/_rels/slide891.xml.rels><?xml version="1.0" encoding="UTF-8" standalone="yes"?>
<Relationships xmlns="http://schemas.openxmlformats.org/package/2006/relationships"><Relationship Id="rId2" Type="http://schemas.openxmlformats.org/officeDocument/2006/relationships/image" Target="../media/image902.wmf"/><Relationship Id="rId1" Type="http://schemas.openxmlformats.org/officeDocument/2006/relationships/slideLayout" Target="../slideLayouts/slideLayout4.xml"/></Relationships>
</file>

<file path=ppt/slides/_rels/slide892.xml.rels><?xml version="1.0" encoding="UTF-8" standalone="yes"?>
<Relationships xmlns="http://schemas.openxmlformats.org/package/2006/relationships"><Relationship Id="rId2" Type="http://schemas.openxmlformats.org/officeDocument/2006/relationships/image" Target="../media/image903.wmf"/><Relationship Id="rId1" Type="http://schemas.openxmlformats.org/officeDocument/2006/relationships/slideLayout" Target="../slideLayouts/slideLayout4.xml"/></Relationships>
</file>

<file path=ppt/slides/_rels/slide893.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5.jpeg"/><Relationship Id="rId1" Type="http://schemas.openxmlformats.org/officeDocument/2006/relationships/slideLayout" Target="../slideLayouts/slideLayout4.xml"/></Relationships>
</file>

<file path=ppt/slides/_rels/slide894.xml.rels><?xml version="1.0" encoding="UTF-8" standalone="yes"?>
<Relationships xmlns="http://schemas.openxmlformats.org/package/2006/relationships"><Relationship Id="rId2" Type="http://schemas.openxmlformats.org/officeDocument/2006/relationships/image" Target="../media/image904.wmf"/><Relationship Id="rId1" Type="http://schemas.openxmlformats.org/officeDocument/2006/relationships/slideLayout" Target="../slideLayouts/slideLayout4.xml"/></Relationships>
</file>

<file path=ppt/slides/_rels/slide895.xml.rels><?xml version="1.0" encoding="UTF-8" standalone="yes"?>
<Relationships xmlns="http://schemas.openxmlformats.org/package/2006/relationships"><Relationship Id="rId3" Type="http://schemas.microsoft.com/office/2007/relationships/hdphoto" Target="../media/hdphoto1.wdp"/><Relationship Id="rId7" Type="http://schemas.openxmlformats.org/officeDocument/2006/relationships/image" Target="../media/image908.wmf"/><Relationship Id="rId2" Type="http://schemas.openxmlformats.org/officeDocument/2006/relationships/image" Target="../media/image5.jpeg"/><Relationship Id="rId1" Type="http://schemas.openxmlformats.org/officeDocument/2006/relationships/slideLayout" Target="../slideLayouts/slideLayout4.xml"/><Relationship Id="rId6" Type="http://schemas.openxmlformats.org/officeDocument/2006/relationships/image" Target="../media/image907.wmf"/><Relationship Id="rId5" Type="http://schemas.openxmlformats.org/officeDocument/2006/relationships/image" Target="../media/image906.wmf"/><Relationship Id="rId4" Type="http://schemas.openxmlformats.org/officeDocument/2006/relationships/image" Target="../media/image905.wmf"/></Relationships>
</file>

<file path=ppt/slides/_rels/slide896.xml.rels><?xml version="1.0" encoding="UTF-8" standalone="yes"?>
<Relationships xmlns="http://schemas.openxmlformats.org/package/2006/relationships"><Relationship Id="rId2" Type="http://schemas.openxmlformats.org/officeDocument/2006/relationships/image" Target="../media/image909.wmf"/><Relationship Id="rId1" Type="http://schemas.openxmlformats.org/officeDocument/2006/relationships/slideLayout" Target="../slideLayouts/slideLayout4.xml"/></Relationships>
</file>

<file path=ppt/slides/_rels/slide897.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5.jpeg"/><Relationship Id="rId1" Type="http://schemas.openxmlformats.org/officeDocument/2006/relationships/slideLayout" Target="../slideLayouts/slideLayout4.xml"/><Relationship Id="rId6" Type="http://schemas.openxmlformats.org/officeDocument/2006/relationships/image" Target="../media/image912.wmf"/><Relationship Id="rId5" Type="http://schemas.openxmlformats.org/officeDocument/2006/relationships/image" Target="../media/image911.wmf"/><Relationship Id="rId4" Type="http://schemas.openxmlformats.org/officeDocument/2006/relationships/image" Target="../media/image910.wmf"/></Relationships>
</file>

<file path=ppt/slides/_rels/slide898.xml.rels><?xml version="1.0" encoding="UTF-8" standalone="yes"?>
<Relationships xmlns="http://schemas.openxmlformats.org/package/2006/relationships"><Relationship Id="rId2" Type="http://schemas.openxmlformats.org/officeDocument/2006/relationships/image" Target="../media/image913.wmf"/><Relationship Id="rId1" Type="http://schemas.openxmlformats.org/officeDocument/2006/relationships/slideLayout" Target="../slideLayouts/slideLayout4.xml"/></Relationships>
</file>

<file path=ppt/slides/_rels/slide899.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5.jpeg"/><Relationship Id="rId1" Type="http://schemas.openxmlformats.org/officeDocument/2006/relationships/slideLayout" Target="../slideLayouts/slideLayout4.xml"/><Relationship Id="rId4" Type="http://schemas.openxmlformats.org/officeDocument/2006/relationships/image" Target="../media/image914.png"/></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90.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5.jpeg"/><Relationship Id="rId1" Type="http://schemas.openxmlformats.org/officeDocument/2006/relationships/slideLayout" Target="../slideLayouts/slideLayout4.xml"/></Relationships>
</file>

<file path=ppt/slides/_rels/slide900.xml.rels><?xml version="1.0" encoding="UTF-8" standalone="yes"?>
<Relationships xmlns="http://schemas.openxmlformats.org/package/2006/relationships"><Relationship Id="rId3" Type="http://schemas.openxmlformats.org/officeDocument/2006/relationships/image" Target="../media/image916.wmf"/><Relationship Id="rId2" Type="http://schemas.openxmlformats.org/officeDocument/2006/relationships/image" Target="../media/image915.png"/><Relationship Id="rId1" Type="http://schemas.openxmlformats.org/officeDocument/2006/relationships/slideLayout" Target="../slideLayouts/slideLayout4.xml"/></Relationships>
</file>

<file path=ppt/slides/_rels/slide901.xml.rels><?xml version="1.0" encoding="UTF-8" standalone="yes"?>
<Relationships xmlns="http://schemas.openxmlformats.org/package/2006/relationships"><Relationship Id="rId2" Type="http://schemas.openxmlformats.org/officeDocument/2006/relationships/image" Target="../media/image917.png"/><Relationship Id="rId1" Type="http://schemas.openxmlformats.org/officeDocument/2006/relationships/slideLayout" Target="../slideLayouts/slideLayout4.xml"/></Relationships>
</file>

<file path=ppt/slides/_rels/slide902.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5.jpeg"/><Relationship Id="rId1" Type="http://schemas.openxmlformats.org/officeDocument/2006/relationships/slideLayout" Target="../slideLayouts/slideLayout4.xml"/></Relationships>
</file>

<file path=ppt/slides/_rels/slide903.xml.rels><?xml version="1.0" encoding="UTF-8" standalone="yes"?>
<Relationships xmlns="http://schemas.openxmlformats.org/package/2006/relationships"><Relationship Id="rId2" Type="http://schemas.openxmlformats.org/officeDocument/2006/relationships/image" Target="../media/image918.wmf"/><Relationship Id="rId1" Type="http://schemas.openxmlformats.org/officeDocument/2006/relationships/slideLayout" Target="../slideLayouts/slideLayout4.xml"/></Relationships>
</file>

<file path=ppt/slides/_rels/slide904.xml.rels><?xml version="1.0" encoding="UTF-8" standalone="yes"?>
<Relationships xmlns="http://schemas.openxmlformats.org/package/2006/relationships"><Relationship Id="rId3" Type="http://schemas.microsoft.com/office/2007/relationships/hdphoto" Target="../media/hdphoto1.wdp"/><Relationship Id="rId7" Type="http://schemas.openxmlformats.org/officeDocument/2006/relationships/image" Target="../media/image922.wmf"/><Relationship Id="rId2" Type="http://schemas.openxmlformats.org/officeDocument/2006/relationships/image" Target="../media/image5.jpeg"/><Relationship Id="rId1" Type="http://schemas.openxmlformats.org/officeDocument/2006/relationships/slideLayout" Target="../slideLayouts/slideLayout4.xml"/><Relationship Id="rId6" Type="http://schemas.openxmlformats.org/officeDocument/2006/relationships/image" Target="../media/image921.wmf"/><Relationship Id="rId5" Type="http://schemas.openxmlformats.org/officeDocument/2006/relationships/image" Target="../media/image920.wmf"/><Relationship Id="rId4" Type="http://schemas.openxmlformats.org/officeDocument/2006/relationships/image" Target="../media/image919.wmf"/></Relationships>
</file>

<file path=ppt/slides/_rels/slide905.xml.rels><?xml version="1.0" encoding="UTF-8" standalone="yes"?>
<Relationships xmlns="http://schemas.openxmlformats.org/package/2006/relationships"><Relationship Id="rId2" Type="http://schemas.openxmlformats.org/officeDocument/2006/relationships/image" Target="../media/image923.wmf"/><Relationship Id="rId1" Type="http://schemas.openxmlformats.org/officeDocument/2006/relationships/slideLayout" Target="../slideLayouts/slideLayout4.xml"/></Relationships>
</file>

<file path=ppt/slides/_rels/slide906.xml.rels><?xml version="1.0" encoding="UTF-8" standalone="yes"?>
<Relationships xmlns="http://schemas.openxmlformats.org/package/2006/relationships"><Relationship Id="rId2" Type="http://schemas.openxmlformats.org/officeDocument/2006/relationships/image" Target="../media/image924.wmf"/><Relationship Id="rId1" Type="http://schemas.openxmlformats.org/officeDocument/2006/relationships/slideLayout" Target="../slideLayouts/slideLayout4.xml"/></Relationships>
</file>

<file path=ppt/slides/_rels/slide907.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5.jpeg"/><Relationship Id="rId1" Type="http://schemas.openxmlformats.org/officeDocument/2006/relationships/slideLayout" Target="../slideLayouts/slideLayout4.xml"/></Relationships>
</file>

<file path=ppt/slides/_rels/slide908.xml.rels><?xml version="1.0" encoding="UTF-8" standalone="yes"?>
<Relationships xmlns="http://schemas.openxmlformats.org/package/2006/relationships"><Relationship Id="rId2" Type="http://schemas.openxmlformats.org/officeDocument/2006/relationships/image" Target="../media/image925.wmf"/><Relationship Id="rId1" Type="http://schemas.openxmlformats.org/officeDocument/2006/relationships/slideLayout" Target="../slideLayouts/slideLayout4.xml"/></Relationships>
</file>

<file path=ppt/slides/_rels/slide909.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5.jpeg"/><Relationship Id="rId1" Type="http://schemas.openxmlformats.org/officeDocument/2006/relationships/slideLayout" Target="../slideLayouts/slideLayout4.xml"/></Relationships>
</file>

<file path=ppt/slides/_rels/slide91.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910.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911.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5.jpeg"/><Relationship Id="rId1" Type="http://schemas.openxmlformats.org/officeDocument/2006/relationships/slideLayout" Target="../slideLayouts/slideLayout4.xml"/><Relationship Id="rId5" Type="http://schemas.openxmlformats.org/officeDocument/2006/relationships/image" Target="../media/image927.wmf"/><Relationship Id="rId4" Type="http://schemas.openxmlformats.org/officeDocument/2006/relationships/image" Target="../media/image926.wmf"/></Relationships>
</file>

<file path=ppt/slides/_rels/slide912.xml.rels><?xml version="1.0" encoding="UTF-8" standalone="yes"?>
<Relationships xmlns="http://schemas.openxmlformats.org/package/2006/relationships"><Relationship Id="rId2" Type="http://schemas.openxmlformats.org/officeDocument/2006/relationships/image" Target="../media/image928.wmf"/><Relationship Id="rId1" Type="http://schemas.openxmlformats.org/officeDocument/2006/relationships/slideLayout" Target="../slideLayouts/slideLayout4.xml"/></Relationships>
</file>

<file path=ppt/slides/_rels/slide913.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5.jpeg"/><Relationship Id="rId1" Type="http://schemas.openxmlformats.org/officeDocument/2006/relationships/slideLayout" Target="../slideLayouts/slideLayout4.xml"/><Relationship Id="rId5" Type="http://schemas.openxmlformats.org/officeDocument/2006/relationships/image" Target="../media/image930.wmf"/><Relationship Id="rId4" Type="http://schemas.openxmlformats.org/officeDocument/2006/relationships/image" Target="../media/image929.wmf"/></Relationships>
</file>

<file path=ppt/slides/_rels/slide914.xml.rels><?xml version="1.0" encoding="UTF-8" standalone="yes"?>
<Relationships xmlns="http://schemas.openxmlformats.org/package/2006/relationships"><Relationship Id="rId2" Type="http://schemas.openxmlformats.org/officeDocument/2006/relationships/image" Target="../media/image931.wmf"/><Relationship Id="rId1" Type="http://schemas.openxmlformats.org/officeDocument/2006/relationships/slideLayout" Target="../slideLayouts/slideLayout4.xml"/></Relationships>
</file>

<file path=ppt/slides/_rels/slide915.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5.jpeg"/><Relationship Id="rId1" Type="http://schemas.openxmlformats.org/officeDocument/2006/relationships/slideLayout" Target="../slideLayouts/slideLayout4.xml"/></Relationships>
</file>

<file path=ppt/slides/_rels/slide916.xml.rels><?xml version="1.0" encoding="UTF-8" standalone="yes"?>
<Relationships xmlns="http://schemas.openxmlformats.org/package/2006/relationships"><Relationship Id="rId2" Type="http://schemas.openxmlformats.org/officeDocument/2006/relationships/image" Target="../media/image932.wmf"/><Relationship Id="rId1" Type="http://schemas.openxmlformats.org/officeDocument/2006/relationships/slideLayout" Target="../slideLayouts/slideLayout4.xml"/></Relationships>
</file>

<file path=ppt/slides/_rels/slide917.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5.jpeg"/><Relationship Id="rId1" Type="http://schemas.openxmlformats.org/officeDocument/2006/relationships/slideLayout" Target="../slideLayouts/slideLayout4.xml"/></Relationships>
</file>

<file path=ppt/slides/_rels/slide918.xml.rels><?xml version="1.0" encoding="UTF-8" standalone="yes"?>
<Relationships xmlns="http://schemas.openxmlformats.org/package/2006/relationships"><Relationship Id="rId2" Type="http://schemas.openxmlformats.org/officeDocument/2006/relationships/image" Target="../media/image933.wmf"/><Relationship Id="rId1" Type="http://schemas.openxmlformats.org/officeDocument/2006/relationships/slideLayout" Target="../slideLayouts/slideLayout4.xml"/></Relationships>
</file>

<file path=ppt/slides/_rels/slide919.xml.rels><?xml version="1.0" encoding="UTF-8" standalone="yes"?>
<Relationships xmlns="http://schemas.openxmlformats.org/package/2006/relationships"><Relationship Id="rId8" Type="http://schemas.openxmlformats.org/officeDocument/2006/relationships/image" Target="../media/image938.wmf"/><Relationship Id="rId3" Type="http://schemas.microsoft.com/office/2007/relationships/hdphoto" Target="../media/hdphoto1.wdp"/><Relationship Id="rId7" Type="http://schemas.openxmlformats.org/officeDocument/2006/relationships/image" Target="../media/image937.wmf"/><Relationship Id="rId2" Type="http://schemas.openxmlformats.org/officeDocument/2006/relationships/image" Target="../media/image5.jpeg"/><Relationship Id="rId1" Type="http://schemas.openxmlformats.org/officeDocument/2006/relationships/slideLayout" Target="../slideLayouts/slideLayout4.xml"/><Relationship Id="rId6" Type="http://schemas.openxmlformats.org/officeDocument/2006/relationships/image" Target="../media/image936.wmf"/><Relationship Id="rId5" Type="http://schemas.openxmlformats.org/officeDocument/2006/relationships/image" Target="../media/image935.wmf"/><Relationship Id="rId4" Type="http://schemas.openxmlformats.org/officeDocument/2006/relationships/image" Target="../media/image934.wmf"/></Relationships>
</file>

<file path=ppt/slides/_rels/slide92.xml.rels><?xml version="1.0" encoding="UTF-8" standalone="yes"?>
<Relationships xmlns="http://schemas.openxmlformats.org/package/2006/relationships"><Relationship Id="rId3" Type="http://schemas.microsoft.com/office/2007/relationships/hdphoto" Target="../media/hdphoto1.wdp"/><Relationship Id="rId7" Type="http://schemas.openxmlformats.org/officeDocument/2006/relationships/image" Target="../media/image112.wmf"/><Relationship Id="rId2" Type="http://schemas.openxmlformats.org/officeDocument/2006/relationships/image" Target="../media/image5.jpeg"/><Relationship Id="rId1" Type="http://schemas.openxmlformats.org/officeDocument/2006/relationships/slideLayout" Target="../slideLayouts/slideLayout4.xml"/><Relationship Id="rId6" Type="http://schemas.openxmlformats.org/officeDocument/2006/relationships/image" Target="../media/image111.wmf"/><Relationship Id="rId5" Type="http://schemas.openxmlformats.org/officeDocument/2006/relationships/image" Target="../media/image110.wmf"/><Relationship Id="rId4" Type="http://schemas.openxmlformats.org/officeDocument/2006/relationships/image" Target="../media/image109.wmf"/></Relationships>
</file>

<file path=ppt/slides/_rels/slide920.xml.rels><?xml version="1.0" encoding="UTF-8" standalone="yes"?>
<Relationships xmlns="http://schemas.openxmlformats.org/package/2006/relationships"><Relationship Id="rId2" Type="http://schemas.openxmlformats.org/officeDocument/2006/relationships/image" Target="../media/image939.wmf"/><Relationship Id="rId1" Type="http://schemas.openxmlformats.org/officeDocument/2006/relationships/slideLayout" Target="../slideLayouts/slideLayout4.xml"/></Relationships>
</file>

<file path=ppt/slides/_rels/slide921.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5.jpeg"/><Relationship Id="rId1" Type="http://schemas.openxmlformats.org/officeDocument/2006/relationships/slideLayout" Target="../slideLayouts/slideLayout4.xml"/></Relationships>
</file>

<file path=ppt/slides/_rels/slide922.xml.rels><?xml version="1.0" encoding="UTF-8" standalone="yes"?>
<Relationships xmlns="http://schemas.openxmlformats.org/package/2006/relationships"><Relationship Id="rId2" Type="http://schemas.openxmlformats.org/officeDocument/2006/relationships/image" Target="../media/image940.wmf"/><Relationship Id="rId1" Type="http://schemas.openxmlformats.org/officeDocument/2006/relationships/slideLayout" Target="../slideLayouts/slideLayout4.xml"/></Relationships>
</file>

<file path=ppt/slides/_rels/slide923.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5.jpeg"/><Relationship Id="rId1" Type="http://schemas.openxmlformats.org/officeDocument/2006/relationships/slideLayout" Target="../slideLayouts/slideLayout4.xml"/></Relationships>
</file>

<file path=ppt/slides/_rels/slide924.xml.rels><?xml version="1.0" encoding="UTF-8" standalone="yes"?>
<Relationships xmlns="http://schemas.openxmlformats.org/package/2006/relationships"><Relationship Id="rId2" Type="http://schemas.openxmlformats.org/officeDocument/2006/relationships/image" Target="../media/image941.wmf"/><Relationship Id="rId1" Type="http://schemas.openxmlformats.org/officeDocument/2006/relationships/slideLayout" Target="../slideLayouts/slideLayout4.xml"/></Relationships>
</file>

<file path=ppt/slides/_rels/slide925.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5.jpeg"/><Relationship Id="rId1" Type="http://schemas.openxmlformats.org/officeDocument/2006/relationships/slideLayout" Target="../slideLayouts/slideLayout4.xml"/></Relationships>
</file>

<file path=ppt/slides/_rels/slide926.xml.rels><?xml version="1.0" encoding="UTF-8" standalone="yes"?>
<Relationships xmlns="http://schemas.openxmlformats.org/package/2006/relationships"><Relationship Id="rId2" Type="http://schemas.openxmlformats.org/officeDocument/2006/relationships/image" Target="../media/image942.wmf"/><Relationship Id="rId1" Type="http://schemas.openxmlformats.org/officeDocument/2006/relationships/slideLayout" Target="../slideLayouts/slideLayout4.xml"/></Relationships>
</file>

<file path=ppt/slides/_rels/slide927.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5.jpeg"/><Relationship Id="rId1" Type="http://schemas.openxmlformats.org/officeDocument/2006/relationships/slideLayout" Target="../slideLayouts/slideLayout4.xml"/><Relationship Id="rId4" Type="http://schemas.openxmlformats.org/officeDocument/2006/relationships/image" Target="../media/image943.wmf"/></Relationships>
</file>

<file path=ppt/slides/_rels/slide928.xml.rels><?xml version="1.0" encoding="UTF-8" standalone="yes"?>
<Relationships xmlns="http://schemas.openxmlformats.org/package/2006/relationships"><Relationship Id="rId2" Type="http://schemas.openxmlformats.org/officeDocument/2006/relationships/image" Target="../media/image944.wmf"/><Relationship Id="rId1" Type="http://schemas.openxmlformats.org/officeDocument/2006/relationships/slideLayout" Target="../slideLayouts/slideLayout4.xml"/></Relationships>
</file>

<file path=ppt/slides/_rels/slide929.xml.rels><?xml version="1.0" encoding="UTF-8" standalone="yes"?>
<Relationships xmlns="http://schemas.openxmlformats.org/package/2006/relationships"><Relationship Id="rId2" Type="http://schemas.openxmlformats.org/officeDocument/2006/relationships/image" Target="../media/image945.png"/><Relationship Id="rId1" Type="http://schemas.openxmlformats.org/officeDocument/2006/relationships/slideLayout" Target="../slideLayouts/slideLayout4.xml"/></Relationships>
</file>

<file path=ppt/slides/_rels/slide93.xml.rels><?xml version="1.0" encoding="UTF-8" standalone="yes"?>
<Relationships xmlns="http://schemas.openxmlformats.org/package/2006/relationships"><Relationship Id="rId3" Type="http://schemas.openxmlformats.org/officeDocument/2006/relationships/image" Target="../media/image114.wmf"/><Relationship Id="rId2" Type="http://schemas.openxmlformats.org/officeDocument/2006/relationships/image" Target="../media/image113.wmf"/><Relationship Id="rId1" Type="http://schemas.openxmlformats.org/officeDocument/2006/relationships/slideLayout" Target="../slideLayouts/slideLayout4.xml"/></Relationships>
</file>

<file path=ppt/slides/_rels/slide930.xml.rels><?xml version="1.0" encoding="UTF-8" standalone="yes"?>
<Relationships xmlns="http://schemas.openxmlformats.org/package/2006/relationships"><Relationship Id="rId2" Type="http://schemas.openxmlformats.org/officeDocument/2006/relationships/image" Target="../media/image946.png"/><Relationship Id="rId1" Type="http://schemas.openxmlformats.org/officeDocument/2006/relationships/slideLayout" Target="../slideLayouts/slideLayout4.xml"/></Relationships>
</file>

<file path=ppt/slides/_rels/slide931.xml.rels><?xml version="1.0" encoding="UTF-8" standalone="yes"?>
<Relationships xmlns="http://schemas.openxmlformats.org/package/2006/relationships"><Relationship Id="rId2" Type="http://schemas.openxmlformats.org/officeDocument/2006/relationships/image" Target="../media/image947.png"/><Relationship Id="rId1" Type="http://schemas.openxmlformats.org/officeDocument/2006/relationships/slideLayout" Target="../slideLayouts/slideLayout4.xml"/></Relationships>
</file>

<file path=ppt/slides/_rels/slide932.xml.rels><?xml version="1.0" encoding="UTF-8" standalone="yes"?>
<Relationships xmlns="http://schemas.openxmlformats.org/package/2006/relationships"><Relationship Id="rId3" Type="http://schemas.openxmlformats.org/officeDocument/2006/relationships/image" Target="../media/image948.png"/><Relationship Id="rId2" Type="http://schemas.openxmlformats.org/officeDocument/2006/relationships/image" Target="../media/image5.jpeg"/><Relationship Id="rId1" Type="http://schemas.openxmlformats.org/officeDocument/2006/relationships/slideLayout" Target="../slideLayouts/slideLayout4.xml"/></Relationships>
</file>

<file path=ppt/slides/_rels/slide933.xml.rels><?xml version="1.0" encoding="UTF-8" standalone="yes"?>
<Relationships xmlns="http://schemas.openxmlformats.org/package/2006/relationships"><Relationship Id="rId2" Type="http://schemas.openxmlformats.org/officeDocument/2006/relationships/image" Target="../media/image949.png"/><Relationship Id="rId1" Type="http://schemas.openxmlformats.org/officeDocument/2006/relationships/slideLayout" Target="../slideLayouts/slideLayout4.xml"/></Relationships>
</file>

<file path=ppt/slides/_rels/slide934.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5.jpeg"/><Relationship Id="rId1" Type="http://schemas.openxmlformats.org/officeDocument/2006/relationships/slideLayout" Target="../slideLayouts/slideLayout4.xml"/><Relationship Id="rId4" Type="http://schemas.openxmlformats.org/officeDocument/2006/relationships/image" Target="../media/image950.png"/></Relationships>
</file>

<file path=ppt/slides/_rels/slide935.xml.rels><?xml version="1.0" encoding="UTF-8" standalone="yes"?>
<Relationships xmlns="http://schemas.openxmlformats.org/package/2006/relationships"><Relationship Id="rId2" Type="http://schemas.openxmlformats.org/officeDocument/2006/relationships/image" Target="../media/image951.png"/><Relationship Id="rId1" Type="http://schemas.openxmlformats.org/officeDocument/2006/relationships/slideLayout" Target="../slideLayouts/slideLayout4.xml"/></Relationships>
</file>

<file path=ppt/slides/_rels/slide936.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5.jpeg"/><Relationship Id="rId1" Type="http://schemas.openxmlformats.org/officeDocument/2006/relationships/slideLayout" Target="../slideLayouts/slideLayout4.xml"/><Relationship Id="rId4" Type="http://schemas.openxmlformats.org/officeDocument/2006/relationships/image" Target="../media/image952.png"/></Relationships>
</file>

<file path=ppt/slides/_rels/slide937.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938.xml.rels><?xml version="1.0" encoding="UTF-8" standalone="yes"?>
<Relationships xmlns="http://schemas.openxmlformats.org/package/2006/relationships"><Relationship Id="rId3" Type="http://schemas.microsoft.com/office/2007/relationships/hdphoto" Target="../media/hdphoto1.wdp"/><Relationship Id="rId7" Type="http://schemas.openxmlformats.org/officeDocument/2006/relationships/image" Target="../media/image956.png"/><Relationship Id="rId2" Type="http://schemas.openxmlformats.org/officeDocument/2006/relationships/image" Target="../media/image5.jpeg"/><Relationship Id="rId1" Type="http://schemas.openxmlformats.org/officeDocument/2006/relationships/slideLayout" Target="../slideLayouts/slideLayout4.xml"/><Relationship Id="rId6" Type="http://schemas.openxmlformats.org/officeDocument/2006/relationships/image" Target="../media/image955.wmf"/><Relationship Id="rId5" Type="http://schemas.openxmlformats.org/officeDocument/2006/relationships/image" Target="../media/image954.wmf"/><Relationship Id="rId4" Type="http://schemas.openxmlformats.org/officeDocument/2006/relationships/image" Target="../media/image953.wmf"/></Relationships>
</file>

<file path=ppt/slides/_rels/slide939.xml.rels><?xml version="1.0" encoding="UTF-8" standalone="yes"?>
<Relationships xmlns="http://schemas.openxmlformats.org/package/2006/relationships"><Relationship Id="rId2" Type="http://schemas.openxmlformats.org/officeDocument/2006/relationships/image" Target="../media/image957.wmf"/><Relationship Id="rId1" Type="http://schemas.openxmlformats.org/officeDocument/2006/relationships/slideLayout" Target="../slideLayouts/slideLayout4.xml"/></Relationships>
</file>

<file path=ppt/slides/_rels/slide94.xml.rels><?xml version="1.0" encoding="UTF-8" standalone="yes"?>
<Relationships xmlns="http://schemas.openxmlformats.org/package/2006/relationships"><Relationship Id="rId3" Type="http://schemas.microsoft.com/office/2007/relationships/hdphoto" Target="../media/hdphoto1.wdp"/><Relationship Id="rId7" Type="http://schemas.openxmlformats.org/officeDocument/2006/relationships/image" Target="../media/image118.wmf"/><Relationship Id="rId2" Type="http://schemas.openxmlformats.org/officeDocument/2006/relationships/image" Target="../media/image5.jpeg"/><Relationship Id="rId1" Type="http://schemas.openxmlformats.org/officeDocument/2006/relationships/slideLayout" Target="../slideLayouts/slideLayout4.xml"/><Relationship Id="rId6" Type="http://schemas.openxmlformats.org/officeDocument/2006/relationships/image" Target="../media/image117.wmf"/><Relationship Id="rId5" Type="http://schemas.openxmlformats.org/officeDocument/2006/relationships/image" Target="../media/image116.wmf"/><Relationship Id="rId4" Type="http://schemas.openxmlformats.org/officeDocument/2006/relationships/image" Target="../media/image115.wmf"/></Relationships>
</file>

<file path=ppt/slides/_rels/slide940.xml.rels><?xml version="1.0" encoding="UTF-8" standalone="yes"?>
<Relationships xmlns="http://schemas.openxmlformats.org/package/2006/relationships"><Relationship Id="rId3" Type="http://schemas.openxmlformats.org/officeDocument/2006/relationships/image" Target="../media/image959.png"/><Relationship Id="rId2" Type="http://schemas.openxmlformats.org/officeDocument/2006/relationships/image" Target="../media/image958.wmf"/><Relationship Id="rId1" Type="http://schemas.openxmlformats.org/officeDocument/2006/relationships/slideLayout" Target="../slideLayouts/slideLayout4.xml"/></Relationships>
</file>

<file path=ppt/slides/_rels/slide941.xml.rels><?xml version="1.0" encoding="UTF-8" standalone="yes"?>
<Relationships xmlns="http://schemas.openxmlformats.org/package/2006/relationships"><Relationship Id="rId8" Type="http://schemas.openxmlformats.org/officeDocument/2006/relationships/image" Target="../media/image964.wmf"/><Relationship Id="rId3" Type="http://schemas.microsoft.com/office/2007/relationships/hdphoto" Target="../media/hdphoto1.wdp"/><Relationship Id="rId7" Type="http://schemas.openxmlformats.org/officeDocument/2006/relationships/image" Target="../media/image963.wmf"/><Relationship Id="rId2" Type="http://schemas.openxmlformats.org/officeDocument/2006/relationships/image" Target="../media/image5.jpeg"/><Relationship Id="rId1" Type="http://schemas.openxmlformats.org/officeDocument/2006/relationships/slideLayout" Target="../slideLayouts/slideLayout4.xml"/><Relationship Id="rId6" Type="http://schemas.openxmlformats.org/officeDocument/2006/relationships/image" Target="../media/image962.wmf"/><Relationship Id="rId5" Type="http://schemas.openxmlformats.org/officeDocument/2006/relationships/image" Target="../media/image961.wmf"/><Relationship Id="rId4" Type="http://schemas.openxmlformats.org/officeDocument/2006/relationships/image" Target="../media/image960.wmf"/></Relationships>
</file>

<file path=ppt/slides/_rels/slide942.xml.rels><?xml version="1.0" encoding="UTF-8" standalone="yes"?>
<Relationships xmlns="http://schemas.openxmlformats.org/package/2006/relationships"><Relationship Id="rId3" Type="http://schemas.openxmlformats.org/officeDocument/2006/relationships/image" Target="../media/image966.wmf"/><Relationship Id="rId2" Type="http://schemas.openxmlformats.org/officeDocument/2006/relationships/image" Target="../media/image965.wmf"/><Relationship Id="rId1" Type="http://schemas.openxmlformats.org/officeDocument/2006/relationships/slideLayout" Target="../slideLayouts/slideLayout4.xml"/><Relationship Id="rId4" Type="http://schemas.openxmlformats.org/officeDocument/2006/relationships/image" Target="../media/image967.wmf"/></Relationships>
</file>

<file path=ppt/slides/_rels/slide943.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5.jpeg"/><Relationship Id="rId1" Type="http://schemas.openxmlformats.org/officeDocument/2006/relationships/slideLayout" Target="../slideLayouts/slideLayout4.xml"/><Relationship Id="rId4" Type="http://schemas.openxmlformats.org/officeDocument/2006/relationships/image" Target="../media/image968.png"/></Relationships>
</file>

<file path=ppt/slides/_rels/slide944.xml.rels><?xml version="1.0" encoding="UTF-8" standalone="yes"?>
<Relationships xmlns="http://schemas.openxmlformats.org/package/2006/relationships"><Relationship Id="rId2" Type="http://schemas.openxmlformats.org/officeDocument/2006/relationships/image" Target="../media/image969.png"/><Relationship Id="rId1" Type="http://schemas.openxmlformats.org/officeDocument/2006/relationships/slideLayout" Target="../slideLayouts/slideLayout4.xml"/></Relationships>
</file>

<file path=ppt/slides/_rels/slide945.xml.rels><?xml version="1.0" encoding="UTF-8" standalone="yes"?>
<Relationships xmlns="http://schemas.openxmlformats.org/package/2006/relationships"><Relationship Id="rId2" Type="http://schemas.openxmlformats.org/officeDocument/2006/relationships/image" Target="../media/image970.png"/><Relationship Id="rId1" Type="http://schemas.openxmlformats.org/officeDocument/2006/relationships/slideLayout" Target="../slideLayouts/slideLayout4.xml"/></Relationships>
</file>

<file path=ppt/slides/_rels/slide946.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5.jpeg"/><Relationship Id="rId1" Type="http://schemas.openxmlformats.org/officeDocument/2006/relationships/slideLayout" Target="../slideLayouts/slideLayout4.xml"/></Relationships>
</file>

<file path=ppt/slides/_rels/slide947.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948.xml.rels><?xml version="1.0" encoding="UTF-8" standalone="yes"?>
<Relationships xmlns="http://schemas.openxmlformats.org/package/2006/relationships"><Relationship Id="rId8" Type="http://schemas.openxmlformats.org/officeDocument/2006/relationships/image" Target="../media/image975.png"/><Relationship Id="rId3" Type="http://schemas.microsoft.com/office/2007/relationships/hdphoto" Target="../media/hdphoto1.wdp"/><Relationship Id="rId7" Type="http://schemas.openxmlformats.org/officeDocument/2006/relationships/image" Target="../media/image974.wmf"/><Relationship Id="rId2" Type="http://schemas.openxmlformats.org/officeDocument/2006/relationships/image" Target="../media/image5.jpeg"/><Relationship Id="rId1" Type="http://schemas.openxmlformats.org/officeDocument/2006/relationships/slideLayout" Target="../slideLayouts/slideLayout4.xml"/><Relationship Id="rId6" Type="http://schemas.openxmlformats.org/officeDocument/2006/relationships/image" Target="../media/image973.wmf"/><Relationship Id="rId5" Type="http://schemas.openxmlformats.org/officeDocument/2006/relationships/image" Target="../media/image972.wmf"/><Relationship Id="rId4" Type="http://schemas.openxmlformats.org/officeDocument/2006/relationships/image" Target="../media/image971.wmf"/></Relationships>
</file>

<file path=ppt/slides/_rels/slide949.xml.rels><?xml version="1.0" encoding="UTF-8" standalone="yes"?>
<Relationships xmlns="http://schemas.openxmlformats.org/package/2006/relationships"><Relationship Id="rId3" Type="http://schemas.openxmlformats.org/officeDocument/2006/relationships/image" Target="../media/image977.png"/><Relationship Id="rId2" Type="http://schemas.openxmlformats.org/officeDocument/2006/relationships/image" Target="../media/image976.wmf"/><Relationship Id="rId1" Type="http://schemas.openxmlformats.org/officeDocument/2006/relationships/slideLayout" Target="../slideLayouts/slideLayout4.xml"/></Relationships>
</file>

<file path=ppt/slides/_rels/slide95.xml.rels><?xml version="1.0" encoding="UTF-8" standalone="yes"?>
<Relationships xmlns="http://schemas.openxmlformats.org/package/2006/relationships"><Relationship Id="rId3" Type="http://schemas.openxmlformats.org/officeDocument/2006/relationships/image" Target="../media/image120.wmf"/><Relationship Id="rId2" Type="http://schemas.openxmlformats.org/officeDocument/2006/relationships/image" Target="../media/image119.wmf"/><Relationship Id="rId1" Type="http://schemas.openxmlformats.org/officeDocument/2006/relationships/slideLayout" Target="../slideLayouts/slideLayout4.xml"/></Relationships>
</file>

<file path=ppt/slides/_rels/slide950.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5.jpeg"/><Relationship Id="rId1" Type="http://schemas.openxmlformats.org/officeDocument/2006/relationships/slideLayout" Target="../slideLayouts/slideLayout4.xml"/><Relationship Id="rId6" Type="http://schemas.openxmlformats.org/officeDocument/2006/relationships/image" Target="../media/image980.png"/><Relationship Id="rId5" Type="http://schemas.openxmlformats.org/officeDocument/2006/relationships/image" Target="../media/image979.wmf"/><Relationship Id="rId4" Type="http://schemas.openxmlformats.org/officeDocument/2006/relationships/image" Target="../media/image978.wmf"/></Relationships>
</file>

<file path=ppt/slides/_rels/slide951.xml.rels><?xml version="1.0" encoding="UTF-8" standalone="yes"?>
<Relationships xmlns="http://schemas.openxmlformats.org/package/2006/relationships"><Relationship Id="rId3" Type="http://schemas.openxmlformats.org/officeDocument/2006/relationships/image" Target="../media/image982.wmf"/><Relationship Id="rId2" Type="http://schemas.openxmlformats.org/officeDocument/2006/relationships/image" Target="../media/image981.png"/><Relationship Id="rId1" Type="http://schemas.openxmlformats.org/officeDocument/2006/relationships/slideLayout" Target="../slideLayouts/slideLayout4.xml"/></Relationships>
</file>

<file path=ppt/slides/_rels/slide952.xml.rels><?xml version="1.0" encoding="UTF-8" standalone="yes"?>
<Relationships xmlns="http://schemas.openxmlformats.org/package/2006/relationships"><Relationship Id="rId2" Type="http://schemas.openxmlformats.org/officeDocument/2006/relationships/image" Target="../media/image983.png"/><Relationship Id="rId1" Type="http://schemas.openxmlformats.org/officeDocument/2006/relationships/slideLayout" Target="../slideLayouts/slideLayout4.xml"/></Relationships>
</file>

<file path=ppt/slides/_rels/slide953.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5.jpeg"/><Relationship Id="rId1" Type="http://schemas.openxmlformats.org/officeDocument/2006/relationships/slideLayout" Target="../slideLayouts/slideLayout4.xml"/></Relationships>
</file>

<file path=ppt/slides/_rels/slide954.xml.rels><?xml version="1.0" encoding="UTF-8" standalone="yes"?>
<Relationships xmlns="http://schemas.openxmlformats.org/package/2006/relationships"><Relationship Id="rId2" Type="http://schemas.openxmlformats.org/officeDocument/2006/relationships/image" Target="../media/image984.png"/><Relationship Id="rId1" Type="http://schemas.openxmlformats.org/officeDocument/2006/relationships/slideLayout" Target="../slideLayouts/slideLayout4.xml"/></Relationships>
</file>

<file path=ppt/slides/_rels/slide955.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5.jpeg"/><Relationship Id="rId1" Type="http://schemas.openxmlformats.org/officeDocument/2006/relationships/slideLayout" Target="../slideLayouts/slideLayout4.xml"/><Relationship Id="rId4" Type="http://schemas.openxmlformats.org/officeDocument/2006/relationships/image" Target="../media/image985.png"/></Relationships>
</file>

<file path=ppt/slides/_rels/slide956.xml.rels><?xml version="1.0" encoding="UTF-8" standalone="yes"?>
<Relationships xmlns="http://schemas.openxmlformats.org/package/2006/relationships"><Relationship Id="rId2" Type="http://schemas.openxmlformats.org/officeDocument/2006/relationships/image" Target="../media/image986.png"/><Relationship Id="rId1" Type="http://schemas.openxmlformats.org/officeDocument/2006/relationships/slideLayout" Target="../slideLayouts/slideLayout4.xml"/></Relationships>
</file>

<file path=ppt/slides/_rels/slide957.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5.jpeg"/><Relationship Id="rId1" Type="http://schemas.openxmlformats.org/officeDocument/2006/relationships/slideLayout" Target="../slideLayouts/slideLayout4.xml"/><Relationship Id="rId4" Type="http://schemas.openxmlformats.org/officeDocument/2006/relationships/image" Target="../media/image987.png"/></Relationships>
</file>

<file path=ppt/slides/_rels/slide958.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959.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5.jpeg"/><Relationship Id="rId1" Type="http://schemas.openxmlformats.org/officeDocument/2006/relationships/slideLayout" Target="../slideLayouts/slideLayout4.xml"/></Relationships>
</file>

<file path=ppt/slides/_rels/slide96.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5.jpeg"/><Relationship Id="rId1" Type="http://schemas.openxmlformats.org/officeDocument/2006/relationships/slideLayout" Target="../slideLayouts/slideLayout4.xml"/></Relationships>
</file>

<file path=ppt/slides/_rels/slide960.xml.rels><?xml version="1.0" encoding="UTF-8" standalone="yes"?>
<Relationships xmlns="http://schemas.openxmlformats.org/package/2006/relationships"><Relationship Id="rId2" Type="http://schemas.openxmlformats.org/officeDocument/2006/relationships/image" Target="../media/image988.png"/><Relationship Id="rId1" Type="http://schemas.openxmlformats.org/officeDocument/2006/relationships/slideLayout" Target="../slideLayouts/slideLayout4.xml"/></Relationships>
</file>

<file path=ppt/slides/_rels/slide961.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5.jpeg"/><Relationship Id="rId1" Type="http://schemas.openxmlformats.org/officeDocument/2006/relationships/slideLayout" Target="../slideLayouts/slideLayout4.xml"/><Relationship Id="rId5" Type="http://schemas.openxmlformats.org/officeDocument/2006/relationships/image" Target="../media/image990.wmf"/><Relationship Id="rId4" Type="http://schemas.openxmlformats.org/officeDocument/2006/relationships/image" Target="../media/image989.wmf"/></Relationships>
</file>

<file path=ppt/slides/_rels/slide962.xml.rels><?xml version="1.0" encoding="UTF-8" standalone="yes"?>
<Relationships xmlns="http://schemas.openxmlformats.org/package/2006/relationships"><Relationship Id="rId3" Type="http://schemas.openxmlformats.org/officeDocument/2006/relationships/image" Target="../media/image992.wmf"/><Relationship Id="rId2" Type="http://schemas.openxmlformats.org/officeDocument/2006/relationships/image" Target="../media/image991.png"/><Relationship Id="rId1" Type="http://schemas.openxmlformats.org/officeDocument/2006/relationships/slideLayout" Target="../slideLayouts/slideLayout4.xml"/></Relationships>
</file>

<file path=ppt/slides/_rels/slide963.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5.jpeg"/><Relationship Id="rId1" Type="http://schemas.openxmlformats.org/officeDocument/2006/relationships/slideLayout" Target="../slideLayouts/slideLayout4.xml"/><Relationship Id="rId4" Type="http://schemas.openxmlformats.org/officeDocument/2006/relationships/image" Target="../media/image993.png"/></Relationships>
</file>

<file path=ppt/slides/_rels/slide964.xml.rels><?xml version="1.0" encoding="UTF-8" standalone="yes"?>
<Relationships xmlns="http://schemas.openxmlformats.org/package/2006/relationships"><Relationship Id="rId3" Type="http://schemas.openxmlformats.org/officeDocument/2006/relationships/image" Target="../media/image995.png"/><Relationship Id="rId2" Type="http://schemas.openxmlformats.org/officeDocument/2006/relationships/image" Target="../media/image994.wmf"/><Relationship Id="rId1" Type="http://schemas.openxmlformats.org/officeDocument/2006/relationships/slideLayout" Target="../slideLayouts/slideLayout4.xml"/></Relationships>
</file>

<file path=ppt/slides/_rels/slide965.xml.rels><?xml version="1.0" encoding="UTF-8" standalone="yes"?>
<Relationships xmlns="http://schemas.openxmlformats.org/package/2006/relationships"><Relationship Id="rId3" Type="http://schemas.openxmlformats.org/officeDocument/2006/relationships/slide" Target="slide966.xml"/><Relationship Id="rId2" Type="http://schemas.openxmlformats.org/officeDocument/2006/relationships/notesSlide" Target="../notesSlides/notesSlide5.xml"/><Relationship Id="rId1" Type="http://schemas.openxmlformats.org/officeDocument/2006/relationships/slideLayout" Target="../slideLayouts/slideLayout1.xml"/><Relationship Id="rId5" Type="http://schemas.microsoft.com/office/2007/relationships/hdphoto" Target="NULL"/><Relationship Id="rId4" Type="http://schemas.openxmlformats.org/officeDocument/2006/relationships/image" Target="../media/image5.jpeg"/></Relationships>
</file>

<file path=ppt/slides/_rels/slide966.xml.rels><?xml version="1.0" encoding="UTF-8" standalone="yes"?>
<Relationships xmlns="http://schemas.openxmlformats.org/package/2006/relationships"><Relationship Id="rId3" Type="http://schemas.openxmlformats.org/officeDocument/2006/relationships/image" Target="../media/image996.wmf"/><Relationship Id="rId2" Type="http://schemas.openxmlformats.org/officeDocument/2006/relationships/image" Target="../media/image5.jpeg"/><Relationship Id="rId1" Type="http://schemas.openxmlformats.org/officeDocument/2006/relationships/slideLayout" Target="../slideLayouts/slideLayout4.xml"/></Relationships>
</file>

<file path=ppt/slides/_rels/slide967.xml.rels><?xml version="1.0" encoding="UTF-8" standalone="yes"?>
<Relationships xmlns="http://schemas.openxmlformats.org/package/2006/relationships"><Relationship Id="rId2" Type="http://schemas.openxmlformats.org/officeDocument/2006/relationships/image" Target="../media/image997.wmf"/><Relationship Id="rId1" Type="http://schemas.openxmlformats.org/officeDocument/2006/relationships/slideLayout" Target="../slideLayouts/slideLayout6.xml"/></Relationships>
</file>

<file path=ppt/slides/_rels/slide968.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Layout" Target="../slideLayouts/slideLayout6.xml"/></Relationships>
</file>

<file path=ppt/slides/_rels/slide969.xml.rels><?xml version="1.0" encoding="UTF-8" standalone="yes"?>
<Relationships xmlns="http://schemas.openxmlformats.org/package/2006/relationships"><Relationship Id="rId2" Type="http://schemas.openxmlformats.org/officeDocument/2006/relationships/image" Target="../media/image998.wmf"/><Relationship Id="rId1" Type="http://schemas.openxmlformats.org/officeDocument/2006/relationships/slideLayout" Target="../slideLayouts/slideLayout6.xml"/></Relationships>
</file>

<file path=ppt/slides/_rels/slide97.xml.rels><?xml version="1.0" encoding="UTF-8" standalone="yes"?>
<Relationships xmlns="http://schemas.openxmlformats.org/package/2006/relationships"><Relationship Id="rId2" Type="http://schemas.openxmlformats.org/officeDocument/2006/relationships/image" Target="../media/image121.png"/><Relationship Id="rId1" Type="http://schemas.openxmlformats.org/officeDocument/2006/relationships/slideLayout" Target="../slideLayouts/slideLayout4.xml"/></Relationships>
</file>

<file path=ppt/slides/_rels/slide970.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Layout" Target="../slideLayouts/slideLayout6.xml"/></Relationships>
</file>

<file path=ppt/slides/_rels/slide971.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972.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Layout" Target="../slideLayouts/slideLayout6.xml"/></Relationships>
</file>

<file path=ppt/slides/_rels/slide973.xml.rels><?xml version="1.0" encoding="UTF-8" standalone="yes"?>
<Relationships xmlns="http://schemas.openxmlformats.org/package/2006/relationships"><Relationship Id="rId2" Type="http://schemas.openxmlformats.org/officeDocument/2006/relationships/image" Target="../media/image999.wmf"/><Relationship Id="rId1" Type="http://schemas.openxmlformats.org/officeDocument/2006/relationships/slideLayout" Target="../slideLayouts/slideLayout6.xml"/></Relationships>
</file>

<file path=ppt/slides/_rels/slide974.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Layout" Target="../slideLayouts/slideLayout6.xml"/></Relationships>
</file>

<file path=ppt/slides/_rels/slide975.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976.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1000.wmf"/><Relationship Id="rId1" Type="http://schemas.openxmlformats.org/officeDocument/2006/relationships/slideLayout" Target="../slideLayouts/slideLayout6.xml"/></Relationships>
</file>

<file path=ppt/slides/_rels/slide977.xml.rels><?xml version="1.0" encoding="UTF-8" standalone="yes"?>
<Relationships xmlns="http://schemas.openxmlformats.org/package/2006/relationships"><Relationship Id="rId2" Type="http://schemas.openxmlformats.org/officeDocument/2006/relationships/image" Target="../media/image1001.wmf"/><Relationship Id="rId1" Type="http://schemas.openxmlformats.org/officeDocument/2006/relationships/slideLayout" Target="../slideLayouts/slideLayout6.xml"/></Relationships>
</file>

<file path=ppt/slides/_rels/slide978.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Layout" Target="../slideLayouts/slideLayout6.xml"/></Relationships>
</file>

<file path=ppt/slides/_rels/slide979.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98.xml.rels><?xml version="1.0" encoding="UTF-8" standalone="yes"?>
<Relationships xmlns="http://schemas.openxmlformats.org/package/2006/relationships"><Relationship Id="rId2" Type="http://schemas.openxmlformats.org/officeDocument/2006/relationships/image" Target="../media/image122.png"/><Relationship Id="rId1" Type="http://schemas.openxmlformats.org/officeDocument/2006/relationships/slideLayout" Target="../slideLayouts/slideLayout4.xml"/></Relationships>
</file>

<file path=ppt/slides/_rels/slide980.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Layout" Target="../slideLayouts/slideLayout6.xml"/></Relationships>
</file>

<file path=ppt/slides/_rels/slide981.xml.rels><?xml version="1.0" encoding="UTF-8" standalone="yes"?>
<Relationships xmlns="http://schemas.openxmlformats.org/package/2006/relationships"><Relationship Id="rId2" Type="http://schemas.openxmlformats.org/officeDocument/2006/relationships/image" Target="../media/image1002.wmf"/><Relationship Id="rId1" Type="http://schemas.openxmlformats.org/officeDocument/2006/relationships/slideLayout" Target="../slideLayouts/slideLayout6.xml"/></Relationships>
</file>

<file path=ppt/slides/_rels/slide982.xml.rels><?xml version="1.0" encoding="UTF-8" standalone="yes"?>
<Relationships xmlns="http://schemas.openxmlformats.org/package/2006/relationships"><Relationship Id="rId3" Type="http://schemas.openxmlformats.org/officeDocument/2006/relationships/image" Target="../media/image1003.png"/><Relationship Id="rId2" Type="http://schemas.openxmlformats.org/officeDocument/2006/relationships/image" Target="../media/image5.jpeg"/><Relationship Id="rId1" Type="http://schemas.openxmlformats.org/officeDocument/2006/relationships/slideLayout" Target="../slideLayouts/slideLayout6.xml"/></Relationships>
</file>

<file path=ppt/slides/_rels/slide983.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984.xml.rels><?xml version="1.0" encoding="UTF-8" standalone="yes"?>
<Relationships xmlns="http://schemas.openxmlformats.org/package/2006/relationships"><Relationship Id="rId3" Type="http://schemas.openxmlformats.org/officeDocument/2006/relationships/image" Target="../media/image1003.png"/><Relationship Id="rId2" Type="http://schemas.openxmlformats.org/officeDocument/2006/relationships/image" Target="../media/image5.jpeg"/><Relationship Id="rId1" Type="http://schemas.openxmlformats.org/officeDocument/2006/relationships/slideLayout" Target="../slideLayouts/slideLayout6.xml"/></Relationships>
</file>

<file path=ppt/slides/_rels/slide985.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986.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Layout" Target="../slideLayouts/slideLayout6.xml"/></Relationships>
</file>

<file path=ppt/slides/_rels/slide98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988.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Layout" Target="../slideLayouts/slideLayout6.xml"/></Relationships>
</file>

<file path=ppt/slides/_rels/slide989.xml.rels><?xml version="1.0" encoding="UTF-8" standalone="yes"?>
<Relationships xmlns="http://schemas.openxmlformats.org/package/2006/relationships"><Relationship Id="rId2" Type="http://schemas.openxmlformats.org/officeDocument/2006/relationships/image" Target="../media/image1004.wmf"/><Relationship Id="rId1" Type="http://schemas.openxmlformats.org/officeDocument/2006/relationships/slideLayout" Target="../slideLayouts/slideLayout6.xml"/></Relationships>
</file>

<file path=ppt/slides/_rels/slide99.xml.rels><?xml version="1.0" encoding="UTF-8" standalone="yes"?>
<Relationships xmlns="http://schemas.openxmlformats.org/package/2006/relationships"><Relationship Id="rId2" Type="http://schemas.openxmlformats.org/officeDocument/2006/relationships/image" Target="../media/image123.png"/><Relationship Id="rId1" Type="http://schemas.openxmlformats.org/officeDocument/2006/relationships/slideLayout" Target="../slideLayouts/slideLayout4.xml"/></Relationships>
</file>

<file path=ppt/slides/_rels/slide990.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Layout" Target="../slideLayouts/slideLayout6.xml"/></Relationships>
</file>

<file path=ppt/slides/_rels/slide991.xml.rels><?xml version="1.0" encoding="UTF-8" standalone="yes"?>
<Relationships xmlns="http://schemas.openxmlformats.org/package/2006/relationships"><Relationship Id="rId3" Type="http://schemas.openxmlformats.org/officeDocument/2006/relationships/image" Target="../media/image1006.wmf"/><Relationship Id="rId2" Type="http://schemas.openxmlformats.org/officeDocument/2006/relationships/image" Target="../media/image1005.wmf"/><Relationship Id="rId1" Type="http://schemas.openxmlformats.org/officeDocument/2006/relationships/slideLayout" Target="../slideLayouts/slideLayout6.xml"/><Relationship Id="rId4" Type="http://schemas.openxmlformats.org/officeDocument/2006/relationships/image" Target="../media/image1007.wmf"/></Relationships>
</file>

<file path=ppt/slides/_rels/slide992.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Layout" Target="../slideLayouts/slideLayout6.xml"/></Relationships>
</file>

<file path=ppt/slides/_rels/slide993.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994.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Layout" Target="../slideLayouts/slideLayout6.xml"/></Relationships>
</file>

<file path=ppt/slides/_rels/slide995.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996.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Layout" Target="../slideLayouts/slideLayout6.xml"/></Relationships>
</file>

<file path=ppt/slides/_rels/slide99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998.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Layout" Target="../slideLayouts/slideLayout6.xml"/></Relationships>
</file>

<file path=ppt/slides/_rels/slide999.xml.rels><?xml version="1.0" encoding="UTF-8" standalone="yes"?>
<Relationships xmlns="http://schemas.openxmlformats.org/package/2006/relationships"><Relationship Id="rId2" Type="http://schemas.openxmlformats.org/officeDocument/2006/relationships/image" Target="../media/image1008.wmf"/><Relationship Id="rId1" Type="http://schemas.openxmlformats.org/officeDocument/2006/relationships/slideLayout" Target="../slideLayouts/slideLayout6.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TextBox 16">
            <a:hlinkClick r:id="rId3" action="ppaction://hlinksldjump"/>
          </p:cNvPr>
          <p:cNvSpPr txBox="1"/>
          <p:nvPr/>
        </p:nvSpPr>
        <p:spPr>
          <a:xfrm>
            <a:off x="1069248" y="2955666"/>
            <a:ext cx="3283974" cy="369332"/>
          </a:xfrm>
          <a:prstGeom prst="rect">
            <a:avLst/>
          </a:prstGeom>
          <a:ln>
            <a:noFill/>
          </a:ln>
          <a:effectLst>
            <a:glow rad="63500">
              <a:schemeClr val="accent1">
                <a:satMod val="175000"/>
                <a:alpha val="40000"/>
              </a:schemeClr>
            </a:glow>
          </a:effectLst>
          <a:scene3d>
            <a:camera prst="orthographicFront">
              <a:rot lat="0" lon="0" rev="0"/>
            </a:camera>
            <a:lightRig rig="chilly" dir="t">
              <a:rot lat="0" lon="0" rev="18480000"/>
            </a:lightRig>
          </a:scene3d>
          <a:sp3d prstMaterial="clear">
            <a:bevelT h="63500"/>
          </a:sp3d>
        </p:spPr>
        <p:style>
          <a:lnRef idx="1">
            <a:schemeClr val="accent4"/>
          </a:lnRef>
          <a:fillRef idx="2">
            <a:schemeClr val="accent4"/>
          </a:fillRef>
          <a:effectRef idx="1">
            <a:schemeClr val="accent4"/>
          </a:effectRef>
          <a:fontRef idx="minor">
            <a:schemeClr val="dk1"/>
          </a:fontRef>
        </p:style>
        <p:txBody>
          <a:bodyPr wrap="square" rtlCol="0">
            <a:spAutoFit/>
          </a:bodyPr>
          <a:lstStyle/>
          <a:p>
            <a:pPr algn="ctr">
              <a:tabLst>
                <a:tab pos="393192" algn="r"/>
                <a:tab pos="640080" algn="l"/>
              </a:tabLst>
            </a:pPr>
            <a:r>
              <a:rPr lang="en-US" b="1" dirty="0" smtClean="0">
                <a:latin typeface="Times New Roman" pitchFamily="18" charset="0"/>
                <a:cs typeface="Times New Roman" pitchFamily="18" charset="0"/>
              </a:rPr>
              <a:t>Revision Exam 1 Paper 2</a:t>
            </a:r>
            <a:endParaRPr lang="en-US" b="1" dirty="0">
              <a:latin typeface="Times New Roman" pitchFamily="18" charset="0"/>
              <a:cs typeface="Times New Roman" pitchFamily="18" charset="0"/>
            </a:endParaRPr>
          </a:p>
        </p:txBody>
      </p:sp>
      <p:sp>
        <p:nvSpPr>
          <p:cNvPr id="18" name="TextBox 17">
            <a:hlinkClick r:id="rId4" action="ppaction://hlinksldjump"/>
          </p:cNvPr>
          <p:cNvSpPr txBox="1"/>
          <p:nvPr/>
        </p:nvSpPr>
        <p:spPr>
          <a:xfrm>
            <a:off x="1069248" y="3625333"/>
            <a:ext cx="3283974" cy="369332"/>
          </a:xfrm>
          <a:prstGeom prst="rect">
            <a:avLst/>
          </a:prstGeom>
          <a:ln>
            <a:noFill/>
          </a:ln>
          <a:effectLst>
            <a:glow rad="63500">
              <a:schemeClr val="accent1">
                <a:satMod val="175000"/>
                <a:alpha val="40000"/>
              </a:schemeClr>
            </a:glow>
          </a:effectLst>
          <a:scene3d>
            <a:camera prst="orthographicFront">
              <a:rot lat="0" lon="0" rev="0"/>
            </a:camera>
            <a:lightRig rig="chilly" dir="t">
              <a:rot lat="0" lon="0" rev="18480000"/>
            </a:lightRig>
          </a:scene3d>
          <a:sp3d prstMaterial="clear">
            <a:bevelT h="63500"/>
          </a:sp3d>
        </p:spPr>
        <p:style>
          <a:lnRef idx="1">
            <a:schemeClr val="accent4"/>
          </a:lnRef>
          <a:fillRef idx="2">
            <a:schemeClr val="accent4"/>
          </a:fillRef>
          <a:effectRef idx="1">
            <a:schemeClr val="accent4"/>
          </a:effectRef>
          <a:fontRef idx="minor">
            <a:schemeClr val="dk1"/>
          </a:fontRef>
        </p:style>
        <p:txBody>
          <a:bodyPr wrap="square" rtlCol="0">
            <a:spAutoFit/>
          </a:bodyPr>
          <a:lstStyle/>
          <a:p>
            <a:pPr algn="ctr">
              <a:tabLst>
                <a:tab pos="393192" algn="r"/>
                <a:tab pos="640080" algn="l"/>
              </a:tabLst>
            </a:pPr>
            <a:r>
              <a:rPr lang="en-US" b="1" dirty="0" smtClean="0">
                <a:latin typeface="Times New Roman" pitchFamily="18" charset="0"/>
                <a:cs typeface="Times New Roman" pitchFamily="18" charset="0"/>
              </a:rPr>
              <a:t>Revision Exam 2 Paper 1</a:t>
            </a:r>
            <a:endParaRPr lang="en-US" b="1" dirty="0">
              <a:latin typeface="Times New Roman" pitchFamily="18" charset="0"/>
              <a:cs typeface="Times New Roman" pitchFamily="18" charset="0"/>
            </a:endParaRPr>
          </a:p>
        </p:txBody>
      </p:sp>
      <p:sp>
        <p:nvSpPr>
          <p:cNvPr id="19" name="TextBox 18">
            <a:hlinkClick r:id="rId5" action="ppaction://hlinksldjump"/>
          </p:cNvPr>
          <p:cNvSpPr txBox="1"/>
          <p:nvPr/>
        </p:nvSpPr>
        <p:spPr>
          <a:xfrm>
            <a:off x="1069248" y="4295000"/>
            <a:ext cx="3283974" cy="369332"/>
          </a:xfrm>
          <a:prstGeom prst="rect">
            <a:avLst/>
          </a:prstGeom>
          <a:ln>
            <a:noFill/>
          </a:ln>
          <a:effectLst>
            <a:glow rad="63500">
              <a:schemeClr val="accent1">
                <a:satMod val="175000"/>
                <a:alpha val="40000"/>
              </a:schemeClr>
            </a:glow>
          </a:effectLst>
          <a:scene3d>
            <a:camera prst="orthographicFront">
              <a:rot lat="0" lon="0" rev="0"/>
            </a:camera>
            <a:lightRig rig="chilly" dir="t">
              <a:rot lat="0" lon="0" rev="18480000"/>
            </a:lightRig>
          </a:scene3d>
          <a:sp3d prstMaterial="clear">
            <a:bevelT h="63500"/>
          </a:sp3d>
        </p:spPr>
        <p:style>
          <a:lnRef idx="1">
            <a:schemeClr val="accent4"/>
          </a:lnRef>
          <a:fillRef idx="2">
            <a:schemeClr val="accent4"/>
          </a:fillRef>
          <a:effectRef idx="1">
            <a:schemeClr val="accent4"/>
          </a:effectRef>
          <a:fontRef idx="minor">
            <a:schemeClr val="dk1"/>
          </a:fontRef>
        </p:style>
        <p:txBody>
          <a:bodyPr wrap="square" rtlCol="0">
            <a:spAutoFit/>
          </a:bodyPr>
          <a:lstStyle/>
          <a:p>
            <a:pPr algn="ctr">
              <a:tabLst>
                <a:tab pos="393192" algn="r"/>
                <a:tab pos="640080" algn="l"/>
              </a:tabLst>
            </a:pPr>
            <a:r>
              <a:rPr lang="en-US" b="1" dirty="0" smtClean="0">
                <a:latin typeface="Times New Roman" pitchFamily="18" charset="0"/>
                <a:cs typeface="Times New Roman" pitchFamily="18" charset="0"/>
              </a:rPr>
              <a:t>Revision Exam 2 Paper 2</a:t>
            </a:r>
            <a:endParaRPr lang="en-US" b="1" dirty="0">
              <a:latin typeface="Times New Roman" pitchFamily="18" charset="0"/>
              <a:cs typeface="Times New Roman" pitchFamily="18" charset="0"/>
            </a:endParaRPr>
          </a:p>
        </p:txBody>
      </p:sp>
      <p:sp>
        <p:nvSpPr>
          <p:cNvPr id="20" name="TextBox 19">
            <a:hlinkClick r:id="rId6" action="ppaction://hlinksldjump"/>
          </p:cNvPr>
          <p:cNvSpPr txBox="1"/>
          <p:nvPr/>
        </p:nvSpPr>
        <p:spPr>
          <a:xfrm>
            <a:off x="1069248" y="4964668"/>
            <a:ext cx="3283974" cy="369332"/>
          </a:xfrm>
          <a:prstGeom prst="rect">
            <a:avLst/>
          </a:prstGeom>
          <a:ln>
            <a:noFill/>
          </a:ln>
          <a:effectLst>
            <a:glow rad="63500">
              <a:schemeClr val="accent1">
                <a:satMod val="175000"/>
                <a:alpha val="40000"/>
              </a:schemeClr>
            </a:glow>
          </a:effectLst>
          <a:scene3d>
            <a:camera prst="orthographicFront">
              <a:rot lat="0" lon="0" rev="0"/>
            </a:camera>
            <a:lightRig rig="chilly" dir="t">
              <a:rot lat="0" lon="0" rev="18480000"/>
            </a:lightRig>
          </a:scene3d>
          <a:sp3d prstMaterial="clear">
            <a:bevelT h="63500"/>
          </a:sp3d>
        </p:spPr>
        <p:style>
          <a:lnRef idx="1">
            <a:schemeClr val="accent4"/>
          </a:lnRef>
          <a:fillRef idx="2">
            <a:schemeClr val="accent4"/>
          </a:fillRef>
          <a:effectRef idx="1">
            <a:schemeClr val="accent4"/>
          </a:effectRef>
          <a:fontRef idx="minor">
            <a:schemeClr val="dk1"/>
          </a:fontRef>
        </p:style>
        <p:txBody>
          <a:bodyPr wrap="square" rtlCol="0">
            <a:spAutoFit/>
          </a:bodyPr>
          <a:lstStyle/>
          <a:p>
            <a:pPr algn="ctr">
              <a:tabLst>
                <a:tab pos="393192" algn="r"/>
                <a:tab pos="640080" algn="l"/>
              </a:tabLst>
            </a:pPr>
            <a:r>
              <a:rPr lang="en-US" b="1" dirty="0" smtClean="0">
                <a:latin typeface="Times New Roman" pitchFamily="18" charset="0"/>
                <a:cs typeface="Times New Roman" pitchFamily="18" charset="0"/>
              </a:rPr>
              <a:t>Revision Exam 3 Paper 1</a:t>
            </a:r>
            <a:endParaRPr lang="en-US" b="1" dirty="0">
              <a:latin typeface="Times New Roman" pitchFamily="18" charset="0"/>
              <a:cs typeface="Times New Roman" pitchFamily="18" charset="0"/>
            </a:endParaRPr>
          </a:p>
        </p:txBody>
      </p:sp>
      <p:sp>
        <p:nvSpPr>
          <p:cNvPr id="21" name="TextBox 20">
            <a:hlinkClick r:id="rId7" action="ppaction://hlinksldjump"/>
          </p:cNvPr>
          <p:cNvSpPr txBox="1"/>
          <p:nvPr/>
        </p:nvSpPr>
        <p:spPr>
          <a:xfrm>
            <a:off x="4953000" y="2286000"/>
            <a:ext cx="3229897" cy="369332"/>
          </a:xfrm>
          <a:prstGeom prst="rect">
            <a:avLst/>
          </a:prstGeom>
          <a:ln>
            <a:noFill/>
          </a:ln>
          <a:effectLst>
            <a:glow rad="63500">
              <a:schemeClr val="accent1">
                <a:satMod val="175000"/>
                <a:alpha val="40000"/>
              </a:schemeClr>
            </a:glow>
          </a:effectLst>
          <a:scene3d>
            <a:camera prst="orthographicFront">
              <a:rot lat="0" lon="0" rev="0"/>
            </a:camera>
            <a:lightRig rig="chilly" dir="t">
              <a:rot lat="0" lon="0" rev="18480000"/>
            </a:lightRig>
          </a:scene3d>
          <a:sp3d prstMaterial="clear">
            <a:bevelT h="63500"/>
          </a:sp3d>
        </p:spPr>
        <p:style>
          <a:lnRef idx="1">
            <a:schemeClr val="accent4"/>
          </a:lnRef>
          <a:fillRef idx="2">
            <a:schemeClr val="accent4"/>
          </a:fillRef>
          <a:effectRef idx="1">
            <a:schemeClr val="accent4"/>
          </a:effectRef>
          <a:fontRef idx="minor">
            <a:schemeClr val="dk1"/>
          </a:fontRef>
        </p:style>
        <p:txBody>
          <a:bodyPr wrap="square" rtlCol="0">
            <a:spAutoFit/>
          </a:bodyPr>
          <a:lstStyle/>
          <a:p>
            <a:pPr algn="ctr">
              <a:tabLst>
                <a:tab pos="393192" algn="r"/>
                <a:tab pos="640080" algn="l"/>
              </a:tabLst>
            </a:pPr>
            <a:r>
              <a:rPr lang="en-US" b="1" dirty="0" smtClean="0">
                <a:latin typeface="Times New Roman" pitchFamily="18" charset="0"/>
                <a:cs typeface="Times New Roman" pitchFamily="18" charset="0"/>
              </a:rPr>
              <a:t>	Revision Exam 3 Paper 2</a:t>
            </a:r>
            <a:endParaRPr lang="en-US" b="1" dirty="0">
              <a:latin typeface="Times New Roman" pitchFamily="18" charset="0"/>
              <a:cs typeface="Times New Roman" pitchFamily="18" charset="0"/>
            </a:endParaRPr>
          </a:p>
        </p:txBody>
      </p:sp>
      <p:sp>
        <p:nvSpPr>
          <p:cNvPr id="22" name="TextBox 21">
            <a:hlinkClick r:id="rId8" action="ppaction://hlinksldjump"/>
          </p:cNvPr>
          <p:cNvSpPr txBox="1"/>
          <p:nvPr/>
        </p:nvSpPr>
        <p:spPr>
          <a:xfrm>
            <a:off x="4955448" y="2955666"/>
            <a:ext cx="3229897" cy="369332"/>
          </a:xfrm>
          <a:prstGeom prst="rect">
            <a:avLst/>
          </a:prstGeom>
          <a:ln>
            <a:noFill/>
          </a:ln>
          <a:effectLst>
            <a:glow rad="63500">
              <a:schemeClr val="accent1">
                <a:satMod val="175000"/>
                <a:alpha val="40000"/>
              </a:schemeClr>
            </a:glow>
          </a:effectLst>
          <a:scene3d>
            <a:camera prst="orthographicFront">
              <a:rot lat="0" lon="0" rev="0"/>
            </a:camera>
            <a:lightRig rig="chilly" dir="t">
              <a:rot lat="0" lon="0" rev="18480000"/>
            </a:lightRig>
          </a:scene3d>
          <a:sp3d prstMaterial="clear">
            <a:bevelT h="63500"/>
          </a:sp3d>
        </p:spPr>
        <p:style>
          <a:lnRef idx="1">
            <a:schemeClr val="accent4"/>
          </a:lnRef>
          <a:fillRef idx="2">
            <a:schemeClr val="accent4"/>
          </a:fillRef>
          <a:effectRef idx="1">
            <a:schemeClr val="accent4"/>
          </a:effectRef>
          <a:fontRef idx="minor">
            <a:schemeClr val="dk1"/>
          </a:fontRef>
        </p:style>
        <p:txBody>
          <a:bodyPr wrap="square" rtlCol="0">
            <a:spAutoFit/>
          </a:bodyPr>
          <a:lstStyle/>
          <a:p>
            <a:pPr algn="ctr">
              <a:tabLst>
                <a:tab pos="393192" algn="r"/>
                <a:tab pos="640080" algn="l"/>
              </a:tabLst>
            </a:pPr>
            <a:r>
              <a:rPr lang="en-US" b="1" dirty="0" smtClean="0">
                <a:latin typeface="Times New Roman" pitchFamily="18" charset="0"/>
                <a:cs typeface="Times New Roman" pitchFamily="18" charset="0"/>
              </a:rPr>
              <a:t>Revision Exam 4 Paper 1</a:t>
            </a:r>
          </a:p>
        </p:txBody>
      </p:sp>
      <p:sp>
        <p:nvSpPr>
          <p:cNvPr id="23" name="TextBox 22">
            <a:hlinkClick r:id="rId9" action="ppaction://hlinksldjump"/>
          </p:cNvPr>
          <p:cNvSpPr txBox="1"/>
          <p:nvPr/>
        </p:nvSpPr>
        <p:spPr>
          <a:xfrm>
            <a:off x="4955448" y="3625333"/>
            <a:ext cx="3229897" cy="369332"/>
          </a:xfrm>
          <a:prstGeom prst="rect">
            <a:avLst/>
          </a:prstGeom>
          <a:ln>
            <a:noFill/>
          </a:ln>
          <a:effectLst>
            <a:glow rad="63500">
              <a:schemeClr val="accent1">
                <a:satMod val="175000"/>
                <a:alpha val="40000"/>
              </a:schemeClr>
            </a:glow>
          </a:effectLst>
          <a:scene3d>
            <a:camera prst="orthographicFront">
              <a:rot lat="0" lon="0" rev="0"/>
            </a:camera>
            <a:lightRig rig="chilly" dir="t">
              <a:rot lat="0" lon="0" rev="18480000"/>
            </a:lightRig>
          </a:scene3d>
          <a:sp3d prstMaterial="clear">
            <a:bevelT h="63500"/>
          </a:sp3d>
        </p:spPr>
        <p:style>
          <a:lnRef idx="1">
            <a:schemeClr val="accent4"/>
          </a:lnRef>
          <a:fillRef idx="2">
            <a:schemeClr val="accent4"/>
          </a:fillRef>
          <a:effectRef idx="1">
            <a:schemeClr val="accent4"/>
          </a:effectRef>
          <a:fontRef idx="minor">
            <a:schemeClr val="dk1"/>
          </a:fontRef>
        </p:style>
        <p:txBody>
          <a:bodyPr wrap="square" rtlCol="0">
            <a:spAutoFit/>
          </a:bodyPr>
          <a:lstStyle/>
          <a:p>
            <a:pPr algn="ctr">
              <a:tabLst>
                <a:tab pos="393192" algn="r"/>
                <a:tab pos="640080" algn="l"/>
              </a:tabLst>
            </a:pPr>
            <a:r>
              <a:rPr lang="en-US" b="1" dirty="0" smtClean="0">
                <a:latin typeface="Times New Roman" pitchFamily="18" charset="0"/>
                <a:cs typeface="Times New Roman" pitchFamily="18" charset="0"/>
              </a:rPr>
              <a:t>Revision Exam 4 Paper 2</a:t>
            </a:r>
            <a:endParaRPr lang="en-US" b="1" dirty="0">
              <a:latin typeface="Times New Roman" pitchFamily="18" charset="0"/>
              <a:cs typeface="Times New Roman" pitchFamily="18" charset="0"/>
            </a:endParaRPr>
          </a:p>
        </p:txBody>
      </p:sp>
      <p:sp>
        <p:nvSpPr>
          <p:cNvPr id="24" name="TextBox 23">
            <a:hlinkClick r:id="rId10" action="ppaction://hlinksldjump"/>
          </p:cNvPr>
          <p:cNvSpPr txBox="1"/>
          <p:nvPr/>
        </p:nvSpPr>
        <p:spPr>
          <a:xfrm>
            <a:off x="4955448" y="4295000"/>
            <a:ext cx="3229897" cy="369332"/>
          </a:xfrm>
          <a:prstGeom prst="rect">
            <a:avLst/>
          </a:prstGeom>
          <a:ln>
            <a:noFill/>
          </a:ln>
          <a:effectLst>
            <a:glow rad="63500">
              <a:schemeClr val="accent1">
                <a:satMod val="175000"/>
                <a:alpha val="40000"/>
              </a:schemeClr>
            </a:glow>
          </a:effectLst>
          <a:scene3d>
            <a:camera prst="orthographicFront">
              <a:rot lat="0" lon="0" rev="0"/>
            </a:camera>
            <a:lightRig rig="chilly" dir="t">
              <a:rot lat="0" lon="0" rev="18480000"/>
            </a:lightRig>
          </a:scene3d>
          <a:sp3d prstMaterial="clear">
            <a:bevelT h="63500"/>
          </a:sp3d>
        </p:spPr>
        <p:style>
          <a:lnRef idx="1">
            <a:schemeClr val="accent4"/>
          </a:lnRef>
          <a:fillRef idx="2">
            <a:schemeClr val="accent4"/>
          </a:fillRef>
          <a:effectRef idx="1">
            <a:schemeClr val="accent4"/>
          </a:effectRef>
          <a:fontRef idx="minor">
            <a:schemeClr val="dk1"/>
          </a:fontRef>
        </p:style>
        <p:txBody>
          <a:bodyPr wrap="square" rtlCol="0">
            <a:spAutoFit/>
          </a:bodyPr>
          <a:lstStyle/>
          <a:p>
            <a:pPr algn="ctr">
              <a:tabLst>
                <a:tab pos="393192" algn="r"/>
                <a:tab pos="640080" algn="l"/>
              </a:tabLst>
            </a:pPr>
            <a:r>
              <a:rPr lang="en-US" b="1" dirty="0" smtClean="0">
                <a:latin typeface="Times New Roman" pitchFamily="18" charset="0"/>
                <a:cs typeface="Times New Roman" pitchFamily="18" charset="0"/>
              </a:rPr>
              <a:t>Revision Exam 5 Paper 1</a:t>
            </a:r>
            <a:endParaRPr lang="en-US" b="1" dirty="0">
              <a:latin typeface="Times New Roman" pitchFamily="18" charset="0"/>
              <a:cs typeface="Times New Roman" pitchFamily="18" charset="0"/>
            </a:endParaRPr>
          </a:p>
        </p:txBody>
      </p:sp>
      <p:sp>
        <p:nvSpPr>
          <p:cNvPr id="25" name="TextBox 24">
            <a:hlinkClick r:id="rId11" action="ppaction://hlinksldjump"/>
          </p:cNvPr>
          <p:cNvSpPr txBox="1"/>
          <p:nvPr/>
        </p:nvSpPr>
        <p:spPr>
          <a:xfrm>
            <a:off x="4955448" y="4964668"/>
            <a:ext cx="3229897" cy="369332"/>
          </a:xfrm>
          <a:prstGeom prst="rect">
            <a:avLst/>
          </a:prstGeom>
          <a:ln>
            <a:noFill/>
          </a:ln>
          <a:effectLst>
            <a:glow rad="63500">
              <a:schemeClr val="accent1">
                <a:satMod val="175000"/>
                <a:alpha val="40000"/>
              </a:schemeClr>
            </a:glow>
          </a:effectLst>
          <a:scene3d>
            <a:camera prst="orthographicFront">
              <a:rot lat="0" lon="0" rev="0"/>
            </a:camera>
            <a:lightRig rig="chilly" dir="t">
              <a:rot lat="0" lon="0" rev="18480000"/>
            </a:lightRig>
          </a:scene3d>
          <a:sp3d prstMaterial="clear">
            <a:bevelT h="63500"/>
          </a:sp3d>
        </p:spPr>
        <p:style>
          <a:lnRef idx="1">
            <a:schemeClr val="accent4"/>
          </a:lnRef>
          <a:fillRef idx="2">
            <a:schemeClr val="accent4"/>
          </a:fillRef>
          <a:effectRef idx="1">
            <a:schemeClr val="accent4"/>
          </a:effectRef>
          <a:fontRef idx="minor">
            <a:schemeClr val="dk1"/>
          </a:fontRef>
        </p:style>
        <p:txBody>
          <a:bodyPr wrap="square" rtlCol="0">
            <a:spAutoFit/>
          </a:bodyPr>
          <a:lstStyle/>
          <a:p>
            <a:pPr algn="ctr">
              <a:tabLst>
                <a:tab pos="393192" algn="r"/>
                <a:tab pos="640080" algn="l"/>
              </a:tabLst>
            </a:pPr>
            <a:r>
              <a:rPr lang="en-US" b="1" dirty="0" smtClean="0">
                <a:latin typeface="Times New Roman" pitchFamily="18" charset="0"/>
                <a:cs typeface="Times New Roman" pitchFamily="18" charset="0"/>
              </a:rPr>
              <a:t>Revision Exam 5 Paper 2 </a:t>
            </a:r>
            <a:endParaRPr lang="en-US" b="1" dirty="0">
              <a:latin typeface="Times New Roman" pitchFamily="18" charset="0"/>
              <a:cs typeface="Times New Roman" pitchFamily="18" charset="0"/>
            </a:endParaRPr>
          </a:p>
        </p:txBody>
      </p:sp>
      <p:sp>
        <p:nvSpPr>
          <p:cNvPr id="28" name="TextBox 27">
            <a:hlinkClick r:id="rId12" action="ppaction://hlinksldjump"/>
          </p:cNvPr>
          <p:cNvSpPr txBox="1"/>
          <p:nvPr/>
        </p:nvSpPr>
        <p:spPr>
          <a:xfrm>
            <a:off x="1069248" y="2285999"/>
            <a:ext cx="3283974" cy="369332"/>
          </a:xfrm>
          <a:prstGeom prst="rect">
            <a:avLst/>
          </a:prstGeom>
          <a:ln>
            <a:noFill/>
          </a:ln>
          <a:effectLst>
            <a:glow rad="63500">
              <a:schemeClr val="accent1">
                <a:satMod val="175000"/>
                <a:alpha val="40000"/>
              </a:schemeClr>
            </a:glow>
          </a:effectLst>
          <a:scene3d>
            <a:camera prst="orthographicFront">
              <a:rot lat="0" lon="0" rev="0"/>
            </a:camera>
            <a:lightRig rig="chilly" dir="t">
              <a:rot lat="0" lon="0" rev="18480000"/>
            </a:lightRig>
          </a:scene3d>
          <a:sp3d prstMaterial="clear">
            <a:bevelT h="63500"/>
          </a:sp3d>
        </p:spPr>
        <p:style>
          <a:lnRef idx="1">
            <a:schemeClr val="accent4"/>
          </a:lnRef>
          <a:fillRef idx="2">
            <a:schemeClr val="accent4"/>
          </a:fillRef>
          <a:effectRef idx="1">
            <a:schemeClr val="accent4"/>
          </a:effectRef>
          <a:fontRef idx="minor">
            <a:schemeClr val="dk1"/>
          </a:fontRef>
        </p:style>
        <p:txBody>
          <a:bodyPr wrap="square" rtlCol="0">
            <a:spAutoFit/>
          </a:bodyPr>
          <a:lstStyle/>
          <a:p>
            <a:pPr algn="ctr">
              <a:tabLst>
                <a:tab pos="393192" algn="r"/>
                <a:tab pos="640080" algn="l"/>
              </a:tabLst>
            </a:pPr>
            <a:r>
              <a:rPr lang="en-US" b="1" dirty="0" smtClean="0">
                <a:latin typeface="Times New Roman" pitchFamily="18" charset="0"/>
                <a:cs typeface="Times New Roman" pitchFamily="18" charset="0"/>
              </a:rPr>
              <a:t>Revision Exam 1 Paper 1</a:t>
            </a:r>
          </a:p>
        </p:txBody>
      </p:sp>
      <p:sp>
        <p:nvSpPr>
          <p:cNvPr id="29" name="TextBox 28">
            <a:hlinkClick r:id="rId12" action="ppaction://hlinksldjump"/>
          </p:cNvPr>
          <p:cNvSpPr txBox="1"/>
          <p:nvPr/>
        </p:nvSpPr>
        <p:spPr>
          <a:xfrm>
            <a:off x="2200280" y="609600"/>
            <a:ext cx="4953000" cy="477054"/>
          </a:xfrm>
          <a:prstGeom prst="rect">
            <a:avLst/>
          </a:prstGeom>
          <a:effectLst>
            <a:glow rad="228600">
              <a:schemeClr val="accent5">
                <a:satMod val="175000"/>
                <a:alpha val="40000"/>
              </a:schemeClr>
            </a:glow>
            <a:outerShdw blurRad="76200" dist="50800" dir="5400000" rotWithShape="0">
              <a:srgbClr val="4E3B30">
                <a:alpha val="60000"/>
              </a:srgbClr>
            </a:outerShdw>
          </a:effectLst>
        </p:spPr>
        <p:style>
          <a:lnRef idx="1">
            <a:schemeClr val="dk1"/>
          </a:lnRef>
          <a:fillRef idx="3">
            <a:schemeClr val="dk1"/>
          </a:fillRef>
          <a:effectRef idx="2">
            <a:schemeClr val="dk1"/>
          </a:effectRef>
          <a:fontRef idx="minor">
            <a:schemeClr val="lt1"/>
          </a:fontRef>
        </p:style>
        <p:txBody>
          <a:bodyPr wrap="square" rtlCol="0">
            <a:spAutoFit/>
          </a:bodyPr>
          <a:lstStyle/>
          <a:p>
            <a:pPr algn="ctr"/>
            <a:r>
              <a:rPr lang="en-US" sz="2500" b="1" dirty="0" smtClean="0">
                <a:latin typeface="Arial" pitchFamily="34" charset="0"/>
              </a:rPr>
              <a:t>REVISION EXAMINATIONS</a:t>
            </a:r>
            <a:endParaRPr lang="en-US" sz="2500" dirty="0">
              <a:latin typeface="Arial" pitchFamily="34" charset="0"/>
            </a:endParaRPr>
          </a:p>
        </p:txBody>
      </p:sp>
      <p:sp>
        <p:nvSpPr>
          <p:cNvPr id="14" name="TextBox 13"/>
          <p:cNvSpPr txBox="1"/>
          <p:nvPr/>
        </p:nvSpPr>
        <p:spPr>
          <a:xfrm>
            <a:off x="1086756" y="6197598"/>
            <a:ext cx="7086600" cy="369332"/>
          </a:xfrm>
          <a:prstGeom prst="rect">
            <a:avLst/>
          </a:prstGeom>
        </p:spPr>
        <p:style>
          <a:lnRef idx="2">
            <a:schemeClr val="dk1">
              <a:shade val="50000"/>
            </a:schemeClr>
          </a:lnRef>
          <a:fillRef idx="1">
            <a:schemeClr val="dk1"/>
          </a:fillRef>
          <a:effectRef idx="0">
            <a:schemeClr val="dk1"/>
          </a:effectRef>
          <a:fontRef idx="minor">
            <a:schemeClr val="lt1"/>
          </a:fontRef>
        </p:style>
        <p:txBody>
          <a:bodyPr wrap="square" rtlCol="0">
            <a:spAutoFit/>
          </a:bodyPr>
          <a:lstStyle/>
          <a:p>
            <a:pPr algn="ctr"/>
            <a:r>
              <a:rPr lang="en-US" b="1" i="1" spc="50" dirty="0" smtClean="0">
                <a:ln w="13500">
                  <a:solidFill>
                    <a:schemeClr val="accent1">
                      <a:shade val="2500"/>
                      <a:alpha val="6500"/>
                    </a:schemeClr>
                  </a:solidFill>
                  <a:prstDash val="solid"/>
                </a:ln>
                <a:solidFill>
                  <a:schemeClr val="accent1">
                    <a:tint val="3000"/>
                    <a:alpha val="95000"/>
                  </a:schemeClr>
                </a:solidFill>
                <a:effectLst>
                  <a:innerShdw blurRad="50900" dist="38500" dir="13500000">
                    <a:srgbClr val="000000">
                      <a:alpha val="60000"/>
                    </a:srgbClr>
                  </a:innerShdw>
                </a:effectLst>
                <a:latin typeface="Arial" pitchFamily="34" charset="0"/>
                <a:cs typeface="Arial" pitchFamily="34" charset="0"/>
              </a:rPr>
              <a:t>Caribbean Educational Publishers Ltd.</a:t>
            </a:r>
          </a:p>
        </p:txBody>
      </p:sp>
    </p:spTree>
    <p:extLst>
      <p:ext uri="{BB962C8B-B14F-4D97-AF65-F5344CB8AC3E}">
        <p14:creationId xmlns:p14="http://schemas.microsoft.com/office/powerpoint/2010/main" xmlns="" val="714513420"/>
      </p:ext>
    </p:extLst>
  </p:cSld>
  <p:clrMapOvr>
    <a:masterClrMapping/>
  </p:clrMapOvr>
  <p:transition spd="slow">
    <p:strips dir="ru"/>
  </p:transition>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Content Placeholder 10"/>
          <p:cNvSpPr>
            <a:spLocks noGrp="1"/>
          </p:cNvSpPr>
          <p:nvPr>
            <p:ph sz="quarter" idx="13"/>
          </p:nvPr>
        </p:nvSpPr>
        <p:spPr>
          <a:xfrm>
            <a:off x="685800" y="2781300"/>
            <a:ext cx="6416040" cy="446276"/>
          </a:xfrm>
        </p:spPr>
        <p:txBody>
          <a:bodyPr wrap="square">
            <a:spAutoFit/>
          </a:bodyPr>
          <a:lstStyle/>
          <a:p>
            <a:pPr marL="457200" indent="-457200" algn="just">
              <a:spcBef>
                <a:spcPct val="0"/>
              </a:spcBef>
              <a:buFontTx/>
              <a:buNone/>
              <a:tabLst>
                <a:tab pos="800100" algn="l"/>
                <a:tab pos="3776663" algn="l"/>
              </a:tabLst>
            </a:pPr>
            <a:r>
              <a:rPr lang="en-US" sz="2300" b="1" dirty="0" smtClean="0">
                <a:solidFill>
                  <a:schemeClr val="tx1"/>
                </a:solidFill>
                <a:latin typeface="Times New Roman" pitchFamily="18" charset="0"/>
                <a:cs typeface="Times New Roman" pitchFamily="18" charset="0"/>
              </a:rPr>
              <a:t>4.</a:t>
            </a:r>
            <a:r>
              <a:rPr lang="en-US" sz="2300" dirty="0" smtClean="0">
                <a:solidFill>
                  <a:schemeClr val="tx1"/>
                </a:solidFill>
                <a:latin typeface="Times New Roman" pitchFamily="18" charset="0"/>
                <a:cs typeface="Times New Roman" pitchFamily="18" charset="0"/>
              </a:rPr>
              <a:t>	1 274 in standard form is</a:t>
            </a:r>
          </a:p>
        </p:txBody>
      </p:sp>
      <p:sp>
        <p:nvSpPr>
          <p:cNvPr id="8" name="Notched Right Arrow 7"/>
          <p:cNvSpPr/>
          <p:nvPr/>
        </p:nvSpPr>
        <p:spPr>
          <a:xfrm>
            <a:off x="7162800" y="6019800"/>
            <a:ext cx="1782315" cy="685800"/>
          </a:xfrm>
          <a:prstGeom prst="notchedRightArrow">
            <a:avLst/>
          </a:prstGeom>
          <a:blipFill>
            <a:blip r:embed="rId2" cstate="print">
              <a:extLst>
                <a:ext uri="{BEBA8EAE-BF5A-486C-A8C5-ECC9F3942E4B}">
                  <a14:imgProps xmlns:a14="http://schemas.microsoft.com/office/drawing/2010/main" xmlns="">
                    <a14:imgLayer r:embed="rId3">
                      <a14:imgEffect>
                        <a14:brightnessContrast bright="-20000" contrast="-20000"/>
                      </a14:imgEffect>
                    </a14:imgLayer>
                  </a14:imgProps>
                </a:ex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ANSWER</a:t>
            </a:r>
            <a:endParaRPr lang="en-US" sz="2000" b="1" dirty="0">
              <a:latin typeface="Times New Roman" pitchFamily="18" charset="0"/>
              <a:cs typeface="Times New Roman" pitchFamily="18" charset="0"/>
            </a:endParaRPr>
          </a:p>
        </p:txBody>
      </p:sp>
      <p:sp>
        <p:nvSpPr>
          <p:cNvPr id="6" name="Content Placeholder 10"/>
          <p:cNvSpPr>
            <a:spLocks noGrp="1"/>
          </p:cNvSpPr>
          <p:nvPr>
            <p:ph sz="quarter" idx="13"/>
          </p:nvPr>
        </p:nvSpPr>
        <p:spPr>
          <a:xfrm>
            <a:off x="1112520" y="3820141"/>
            <a:ext cx="3037718" cy="599459"/>
          </a:xfrm>
        </p:spPr>
        <p:txBody>
          <a:bodyPr wrap="square">
            <a:spAutoFit/>
          </a:bodyPr>
          <a:lstStyle/>
          <a:p>
            <a:pPr algn="just">
              <a:lnSpc>
                <a:spcPct val="165000"/>
              </a:lnSpc>
              <a:spcBef>
                <a:spcPct val="0"/>
              </a:spcBef>
              <a:buNone/>
              <a:tabLst>
                <a:tab pos="800100" algn="l"/>
                <a:tab pos="3776663" algn="l"/>
              </a:tabLst>
            </a:pPr>
            <a:r>
              <a:rPr lang="en-US" sz="2300" dirty="0" smtClean="0">
                <a:solidFill>
                  <a:schemeClr val="tx1"/>
                </a:solidFill>
                <a:latin typeface="Times New Roman" pitchFamily="18" charset="0"/>
                <a:cs typeface="Times New Roman" pitchFamily="18" charset="0"/>
              </a:rPr>
              <a:t>(C) 1.274 × 10</a:t>
            </a:r>
            <a:r>
              <a:rPr lang="en-US" sz="2300" baseline="30000" dirty="0" smtClean="0">
                <a:solidFill>
                  <a:schemeClr val="tx1"/>
                </a:solidFill>
                <a:latin typeface="Times New Roman" pitchFamily="18" charset="0"/>
                <a:cs typeface="Times New Roman" pitchFamily="18" charset="0"/>
              </a:rPr>
              <a:t>3</a:t>
            </a:r>
          </a:p>
        </p:txBody>
      </p:sp>
      <p:sp>
        <p:nvSpPr>
          <p:cNvPr id="7" name="Content Placeholder 10"/>
          <p:cNvSpPr>
            <a:spLocks noGrp="1"/>
          </p:cNvSpPr>
          <p:nvPr>
            <p:ph sz="quarter" idx="13"/>
          </p:nvPr>
        </p:nvSpPr>
        <p:spPr>
          <a:xfrm>
            <a:off x="1127760" y="3277280"/>
            <a:ext cx="2865120" cy="599459"/>
          </a:xfrm>
        </p:spPr>
        <p:txBody>
          <a:bodyPr wrap="square">
            <a:spAutoFit/>
          </a:bodyPr>
          <a:lstStyle/>
          <a:p>
            <a:pPr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(A) 1.274 × 10</a:t>
            </a:r>
            <a:r>
              <a:rPr lang="en-US" sz="2300" baseline="30000" dirty="0" smtClean="0">
                <a:solidFill>
                  <a:schemeClr val="tx1"/>
                </a:solidFill>
                <a:latin typeface="Times New Roman" pitchFamily="18" charset="0"/>
                <a:cs typeface="Times New Roman" pitchFamily="18" charset="0"/>
              </a:rPr>
              <a:t>–3</a:t>
            </a:r>
          </a:p>
        </p:txBody>
      </p:sp>
      <p:sp>
        <p:nvSpPr>
          <p:cNvPr id="9" name="Content Placeholder 10"/>
          <p:cNvSpPr>
            <a:spLocks noGrp="1"/>
          </p:cNvSpPr>
          <p:nvPr>
            <p:ph sz="quarter" idx="13"/>
          </p:nvPr>
        </p:nvSpPr>
        <p:spPr>
          <a:xfrm>
            <a:off x="3992880" y="3804901"/>
            <a:ext cx="2865120" cy="599459"/>
          </a:xfrm>
        </p:spPr>
        <p:txBody>
          <a:bodyPr wrap="square">
            <a:spAutoFit/>
          </a:bodyPr>
          <a:lstStyle/>
          <a:p>
            <a:pPr algn="just">
              <a:lnSpc>
                <a:spcPct val="165000"/>
              </a:lnSpc>
              <a:spcBef>
                <a:spcPct val="0"/>
              </a:spcBef>
              <a:buNone/>
              <a:tabLst>
                <a:tab pos="800100" algn="l"/>
                <a:tab pos="3776663" algn="l"/>
              </a:tabLst>
            </a:pPr>
            <a:r>
              <a:rPr lang="en-US" sz="2300" dirty="0" smtClean="0">
                <a:solidFill>
                  <a:schemeClr val="tx1"/>
                </a:solidFill>
                <a:latin typeface="Times New Roman" pitchFamily="18" charset="0"/>
                <a:cs typeface="Times New Roman" pitchFamily="18" charset="0"/>
              </a:rPr>
              <a:t>(D) 1.274 × 10</a:t>
            </a:r>
            <a:r>
              <a:rPr lang="en-US" sz="2300" baseline="30000" dirty="0" smtClean="0">
                <a:solidFill>
                  <a:schemeClr val="tx1"/>
                </a:solidFill>
                <a:latin typeface="Times New Roman" pitchFamily="18" charset="0"/>
                <a:cs typeface="Times New Roman" pitchFamily="18" charset="0"/>
              </a:rPr>
              <a:t>2</a:t>
            </a:r>
          </a:p>
        </p:txBody>
      </p:sp>
      <p:sp>
        <p:nvSpPr>
          <p:cNvPr id="10" name="Content Placeholder 10"/>
          <p:cNvSpPr>
            <a:spLocks noGrp="1"/>
          </p:cNvSpPr>
          <p:nvPr>
            <p:ph sz="quarter" idx="13"/>
          </p:nvPr>
        </p:nvSpPr>
        <p:spPr>
          <a:xfrm>
            <a:off x="3992880" y="3272181"/>
            <a:ext cx="2865120" cy="599459"/>
          </a:xfrm>
        </p:spPr>
        <p:txBody>
          <a:bodyPr wrap="square">
            <a:spAutoFit/>
          </a:bodyPr>
          <a:lstStyle/>
          <a:p>
            <a:pPr algn="just">
              <a:lnSpc>
                <a:spcPct val="165000"/>
              </a:lnSpc>
              <a:spcBef>
                <a:spcPct val="0"/>
              </a:spcBef>
              <a:buNone/>
              <a:tabLst>
                <a:tab pos="800100" algn="l"/>
                <a:tab pos="3776663" algn="l"/>
              </a:tabLst>
            </a:pPr>
            <a:r>
              <a:rPr lang="en-US" sz="2300" dirty="0" smtClean="0">
                <a:solidFill>
                  <a:schemeClr val="tx1"/>
                </a:solidFill>
                <a:latin typeface="Times New Roman" pitchFamily="18" charset="0"/>
                <a:cs typeface="Times New Roman" pitchFamily="18" charset="0"/>
              </a:rPr>
              <a:t>(B) 1.274 × 10</a:t>
            </a:r>
            <a:r>
              <a:rPr lang="en-US" sz="2300" baseline="30000" dirty="0" smtClean="0">
                <a:solidFill>
                  <a:schemeClr val="tx1"/>
                </a:solidFill>
                <a:latin typeface="Times New Roman" pitchFamily="18" charset="0"/>
                <a:cs typeface="Times New Roman" pitchFamily="18" charset="0"/>
              </a:rPr>
              <a:t>–2</a:t>
            </a:r>
          </a:p>
        </p:txBody>
      </p:sp>
      <p:sp>
        <p:nvSpPr>
          <p:cNvPr id="13"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tabLst>
                <a:tab pos="393192" algn="r"/>
                <a:tab pos="640080" algn="l"/>
              </a:tabLst>
            </a:pPr>
            <a:r>
              <a:rPr lang="en-US" sz="1500" b="1" dirty="0" smtClean="0">
                <a:solidFill>
                  <a:schemeClr val="bg1"/>
                </a:solidFill>
                <a:latin typeface="Times New Roman" pitchFamily="18" charset="0"/>
                <a:cs typeface="Times New Roman" pitchFamily="18" charset="0"/>
              </a:rPr>
              <a:t>Revision Exam 1 Paper 1</a:t>
            </a:r>
          </a:p>
        </p:txBody>
      </p:sp>
    </p:spTree>
    <p:extLst>
      <p:ext uri="{BB962C8B-B14F-4D97-AF65-F5344CB8AC3E}">
        <p14:creationId xmlns:p14="http://schemas.microsoft.com/office/powerpoint/2010/main" xmlns="" val="714513420"/>
      </p:ext>
    </p:extLst>
  </p:cSld>
  <p:clrMapOvr>
    <a:masterClrMapping/>
  </p:clrMapOvr>
  <p:transition spd="slow">
    <p:strips dir="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11">
                                            <p:txEl>
                                              <p:pRg st="0" end="0"/>
                                            </p:txEl>
                                          </p:spTgt>
                                        </p:tgtEl>
                                        <p:attrNameLst>
                                          <p:attrName>style.visibility</p:attrName>
                                        </p:attrNameLst>
                                      </p:cBhvr>
                                      <p:to>
                                        <p:strVal val="visible"/>
                                      </p:to>
                                    </p:set>
                                    <p:anim calcmode="lin" valueType="num">
                                      <p:cBhvr>
                                        <p:cTn id="7" dur="500" fill="hold"/>
                                        <p:tgtEl>
                                          <p:spTgt spid="11">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11">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11">
                                            <p:txEl>
                                              <p:pRg st="0" end="0"/>
                                            </p:txEl>
                                          </p:spTgt>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7">
                                            <p:txEl>
                                              <p:pRg st="0" end="0"/>
                                            </p:txEl>
                                          </p:spTgt>
                                        </p:tgtEl>
                                        <p:attrNameLst>
                                          <p:attrName>style.visibility</p:attrName>
                                        </p:attrNameLst>
                                      </p:cBhvr>
                                      <p:to>
                                        <p:strVal val="visible"/>
                                      </p:to>
                                    </p:set>
                                    <p:anim calcmode="lin" valueType="num">
                                      <p:cBhvr>
                                        <p:cTn id="14" dur="500" fill="hold"/>
                                        <p:tgtEl>
                                          <p:spTgt spid="7">
                                            <p:txEl>
                                              <p:pRg st="0" end="0"/>
                                            </p:txEl>
                                          </p:spTgt>
                                        </p:tgtEl>
                                        <p:attrNameLst>
                                          <p:attrName>ppt_w</p:attrName>
                                        </p:attrNameLst>
                                      </p:cBhvr>
                                      <p:tavLst>
                                        <p:tav tm="0">
                                          <p:val>
                                            <p:fltVal val="0"/>
                                          </p:val>
                                        </p:tav>
                                        <p:tav tm="100000">
                                          <p:val>
                                            <p:strVal val="#ppt_w"/>
                                          </p:val>
                                        </p:tav>
                                      </p:tavLst>
                                    </p:anim>
                                    <p:anim calcmode="lin" valueType="num">
                                      <p:cBhvr>
                                        <p:cTn id="15" dur="500" fill="hold"/>
                                        <p:tgtEl>
                                          <p:spTgt spid="7">
                                            <p:txEl>
                                              <p:pRg st="0" end="0"/>
                                            </p:txEl>
                                          </p:spTgt>
                                        </p:tgtEl>
                                        <p:attrNameLst>
                                          <p:attrName>ppt_h</p:attrName>
                                        </p:attrNameLst>
                                      </p:cBhvr>
                                      <p:tavLst>
                                        <p:tav tm="0">
                                          <p:val>
                                            <p:fltVal val="0"/>
                                          </p:val>
                                        </p:tav>
                                        <p:tav tm="100000">
                                          <p:val>
                                            <p:strVal val="#ppt_h"/>
                                          </p:val>
                                        </p:tav>
                                      </p:tavLst>
                                    </p:anim>
                                    <p:animEffect transition="in" filter="fade">
                                      <p:cBhvr>
                                        <p:cTn id="16" dur="500"/>
                                        <p:tgtEl>
                                          <p:spTgt spid="7">
                                            <p:txEl>
                                              <p:pRg st="0" end="0"/>
                                            </p:txEl>
                                          </p:spTgt>
                                        </p:tgtEl>
                                      </p:cBhvr>
                                    </p:animEffect>
                                  </p:childTnLst>
                                </p:cTn>
                              </p:par>
                              <p:par>
                                <p:cTn id="17" presetID="53" presetClass="entr" presetSubtype="16" fill="hold" grpId="0" nodeType="withEffect">
                                  <p:stCondLst>
                                    <p:cond delay="0"/>
                                  </p:stCondLst>
                                  <p:childTnLst>
                                    <p:set>
                                      <p:cBhvr>
                                        <p:cTn id="18" dur="1" fill="hold">
                                          <p:stCondLst>
                                            <p:cond delay="0"/>
                                          </p:stCondLst>
                                        </p:cTn>
                                        <p:tgtEl>
                                          <p:spTgt spid="10">
                                            <p:txEl>
                                              <p:pRg st="0" end="0"/>
                                            </p:txEl>
                                          </p:spTgt>
                                        </p:tgtEl>
                                        <p:attrNameLst>
                                          <p:attrName>style.visibility</p:attrName>
                                        </p:attrNameLst>
                                      </p:cBhvr>
                                      <p:to>
                                        <p:strVal val="visible"/>
                                      </p:to>
                                    </p:set>
                                    <p:anim calcmode="lin" valueType="num">
                                      <p:cBhvr>
                                        <p:cTn id="19" dur="500" fill="hold"/>
                                        <p:tgtEl>
                                          <p:spTgt spid="10">
                                            <p:txEl>
                                              <p:pRg st="0" end="0"/>
                                            </p:txEl>
                                          </p:spTgt>
                                        </p:tgtEl>
                                        <p:attrNameLst>
                                          <p:attrName>ppt_w</p:attrName>
                                        </p:attrNameLst>
                                      </p:cBhvr>
                                      <p:tavLst>
                                        <p:tav tm="0">
                                          <p:val>
                                            <p:fltVal val="0"/>
                                          </p:val>
                                        </p:tav>
                                        <p:tav tm="100000">
                                          <p:val>
                                            <p:strVal val="#ppt_w"/>
                                          </p:val>
                                        </p:tav>
                                      </p:tavLst>
                                    </p:anim>
                                    <p:anim calcmode="lin" valueType="num">
                                      <p:cBhvr>
                                        <p:cTn id="20" dur="500" fill="hold"/>
                                        <p:tgtEl>
                                          <p:spTgt spid="10">
                                            <p:txEl>
                                              <p:pRg st="0" end="0"/>
                                            </p:txEl>
                                          </p:spTgt>
                                        </p:tgtEl>
                                        <p:attrNameLst>
                                          <p:attrName>ppt_h</p:attrName>
                                        </p:attrNameLst>
                                      </p:cBhvr>
                                      <p:tavLst>
                                        <p:tav tm="0">
                                          <p:val>
                                            <p:fltVal val="0"/>
                                          </p:val>
                                        </p:tav>
                                        <p:tav tm="100000">
                                          <p:val>
                                            <p:strVal val="#ppt_h"/>
                                          </p:val>
                                        </p:tav>
                                      </p:tavLst>
                                    </p:anim>
                                    <p:animEffect transition="in" filter="fade">
                                      <p:cBhvr>
                                        <p:cTn id="21" dur="500"/>
                                        <p:tgtEl>
                                          <p:spTgt spid="10">
                                            <p:txEl>
                                              <p:pRg st="0" end="0"/>
                                            </p:txEl>
                                          </p:spTgt>
                                        </p:tgtEl>
                                      </p:cBhvr>
                                    </p:animEffect>
                                  </p:childTnLst>
                                </p:cTn>
                              </p:par>
                              <p:par>
                                <p:cTn id="22" presetID="53" presetClass="entr" presetSubtype="16" fill="hold" grpId="0" nodeType="withEffect">
                                  <p:stCondLst>
                                    <p:cond delay="0"/>
                                  </p:stCondLst>
                                  <p:childTnLst>
                                    <p:set>
                                      <p:cBhvr>
                                        <p:cTn id="23" dur="1" fill="hold">
                                          <p:stCondLst>
                                            <p:cond delay="0"/>
                                          </p:stCondLst>
                                        </p:cTn>
                                        <p:tgtEl>
                                          <p:spTgt spid="6">
                                            <p:txEl>
                                              <p:pRg st="0" end="0"/>
                                            </p:txEl>
                                          </p:spTgt>
                                        </p:tgtEl>
                                        <p:attrNameLst>
                                          <p:attrName>style.visibility</p:attrName>
                                        </p:attrNameLst>
                                      </p:cBhvr>
                                      <p:to>
                                        <p:strVal val="visible"/>
                                      </p:to>
                                    </p:set>
                                    <p:anim calcmode="lin" valueType="num">
                                      <p:cBhvr>
                                        <p:cTn id="24" dur="500" fill="hold"/>
                                        <p:tgtEl>
                                          <p:spTgt spid="6">
                                            <p:txEl>
                                              <p:pRg st="0" end="0"/>
                                            </p:txEl>
                                          </p:spTgt>
                                        </p:tgtEl>
                                        <p:attrNameLst>
                                          <p:attrName>ppt_w</p:attrName>
                                        </p:attrNameLst>
                                      </p:cBhvr>
                                      <p:tavLst>
                                        <p:tav tm="0">
                                          <p:val>
                                            <p:fltVal val="0"/>
                                          </p:val>
                                        </p:tav>
                                        <p:tav tm="100000">
                                          <p:val>
                                            <p:strVal val="#ppt_w"/>
                                          </p:val>
                                        </p:tav>
                                      </p:tavLst>
                                    </p:anim>
                                    <p:anim calcmode="lin" valueType="num">
                                      <p:cBhvr>
                                        <p:cTn id="25" dur="500" fill="hold"/>
                                        <p:tgtEl>
                                          <p:spTgt spid="6">
                                            <p:txEl>
                                              <p:pRg st="0" end="0"/>
                                            </p:txEl>
                                          </p:spTgt>
                                        </p:tgtEl>
                                        <p:attrNameLst>
                                          <p:attrName>ppt_h</p:attrName>
                                        </p:attrNameLst>
                                      </p:cBhvr>
                                      <p:tavLst>
                                        <p:tav tm="0">
                                          <p:val>
                                            <p:fltVal val="0"/>
                                          </p:val>
                                        </p:tav>
                                        <p:tav tm="100000">
                                          <p:val>
                                            <p:strVal val="#ppt_h"/>
                                          </p:val>
                                        </p:tav>
                                      </p:tavLst>
                                    </p:anim>
                                    <p:animEffect transition="in" filter="fade">
                                      <p:cBhvr>
                                        <p:cTn id="26" dur="500"/>
                                        <p:tgtEl>
                                          <p:spTgt spid="6">
                                            <p:txEl>
                                              <p:pRg st="0" end="0"/>
                                            </p:txEl>
                                          </p:spTgt>
                                        </p:tgtEl>
                                      </p:cBhvr>
                                    </p:animEffect>
                                  </p:childTnLst>
                                </p:cTn>
                              </p:par>
                              <p:par>
                                <p:cTn id="27" presetID="53" presetClass="entr" presetSubtype="16" fill="hold" grpId="0" nodeType="withEffect">
                                  <p:stCondLst>
                                    <p:cond delay="0"/>
                                  </p:stCondLst>
                                  <p:childTnLst>
                                    <p:set>
                                      <p:cBhvr>
                                        <p:cTn id="28" dur="1" fill="hold">
                                          <p:stCondLst>
                                            <p:cond delay="0"/>
                                          </p:stCondLst>
                                        </p:cTn>
                                        <p:tgtEl>
                                          <p:spTgt spid="9">
                                            <p:txEl>
                                              <p:pRg st="0" end="0"/>
                                            </p:txEl>
                                          </p:spTgt>
                                        </p:tgtEl>
                                        <p:attrNameLst>
                                          <p:attrName>style.visibility</p:attrName>
                                        </p:attrNameLst>
                                      </p:cBhvr>
                                      <p:to>
                                        <p:strVal val="visible"/>
                                      </p:to>
                                    </p:set>
                                    <p:anim calcmode="lin" valueType="num">
                                      <p:cBhvr>
                                        <p:cTn id="29" dur="500" fill="hold"/>
                                        <p:tgtEl>
                                          <p:spTgt spid="9">
                                            <p:txEl>
                                              <p:pRg st="0" end="0"/>
                                            </p:txEl>
                                          </p:spTgt>
                                        </p:tgtEl>
                                        <p:attrNameLst>
                                          <p:attrName>ppt_w</p:attrName>
                                        </p:attrNameLst>
                                      </p:cBhvr>
                                      <p:tavLst>
                                        <p:tav tm="0">
                                          <p:val>
                                            <p:fltVal val="0"/>
                                          </p:val>
                                        </p:tav>
                                        <p:tav tm="100000">
                                          <p:val>
                                            <p:strVal val="#ppt_w"/>
                                          </p:val>
                                        </p:tav>
                                      </p:tavLst>
                                    </p:anim>
                                    <p:anim calcmode="lin" valueType="num">
                                      <p:cBhvr>
                                        <p:cTn id="30" dur="500" fill="hold"/>
                                        <p:tgtEl>
                                          <p:spTgt spid="9">
                                            <p:txEl>
                                              <p:pRg st="0" end="0"/>
                                            </p:txEl>
                                          </p:spTgt>
                                        </p:tgtEl>
                                        <p:attrNameLst>
                                          <p:attrName>ppt_h</p:attrName>
                                        </p:attrNameLst>
                                      </p:cBhvr>
                                      <p:tavLst>
                                        <p:tav tm="0">
                                          <p:val>
                                            <p:fltVal val="0"/>
                                          </p:val>
                                        </p:tav>
                                        <p:tav tm="100000">
                                          <p:val>
                                            <p:strVal val="#ppt_h"/>
                                          </p:val>
                                        </p:tav>
                                      </p:tavLst>
                                    </p:anim>
                                    <p:animEffect transition="in" filter="fade">
                                      <p:cBhvr>
                                        <p:cTn id="31" dur="500"/>
                                        <p:tgtEl>
                                          <p:spTgt spid="9">
                                            <p:txEl>
                                              <p:pRg st="0" end="0"/>
                                            </p:txEl>
                                          </p:spTgt>
                                        </p:tgtEl>
                                      </p:cBhvr>
                                    </p:animEffect>
                                  </p:childTnLst>
                                </p:cTn>
                              </p:par>
                            </p:childTnLst>
                          </p:cTn>
                        </p:par>
                      </p:childTnLst>
                    </p:cTn>
                  </p:par>
                  <p:par>
                    <p:cTn id="32" fill="hold">
                      <p:stCondLst>
                        <p:cond delay="indefinite"/>
                      </p:stCondLst>
                      <p:childTnLst>
                        <p:par>
                          <p:cTn id="33" fill="hold">
                            <p:stCondLst>
                              <p:cond delay="0"/>
                            </p:stCondLst>
                            <p:childTnLst>
                              <p:par>
                                <p:cTn id="34" presetID="3" presetClass="entr" presetSubtype="10" fill="hold" grpId="0" nodeType="clickEffect">
                                  <p:stCondLst>
                                    <p:cond delay="0"/>
                                  </p:stCondLst>
                                  <p:childTnLst>
                                    <p:set>
                                      <p:cBhvr>
                                        <p:cTn id="35" dur="1" fill="hold">
                                          <p:stCondLst>
                                            <p:cond delay="0"/>
                                          </p:stCondLst>
                                        </p:cTn>
                                        <p:tgtEl>
                                          <p:spTgt spid="8"/>
                                        </p:tgtEl>
                                        <p:attrNameLst>
                                          <p:attrName>style.visibility</p:attrName>
                                        </p:attrNameLst>
                                      </p:cBhvr>
                                      <p:to>
                                        <p:strVal val="visible"/>
                                      </p:to>
                                    </p:set>
                                    <p:animEffect transition="in" filter="blinds(horizontal)">
                                      <p:cBhvr>
                                        <p:cTn id="36"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build="p"/>
      <p:bldP spid="8" grpId="0" animBg="1"/>
      <p:bldP spid="6" grpId="0" build="p"/>
      <p:bldP spid="7" grpId="0" build="p"/>
      <p:bldP spid="9" grpId="0" build="p"/>
      <p:bldP spid="10" grpId="0" build="p"/>
    </p:bldLst>
  </p:timing>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Content Placeholder 10"/>
          <p:cNvSpPr>
            <a:spLocks noGrp="1"/>
          </p:cNvSpPr>
          <p:nvPr>
            <p:ph sz="quarter" idx="13"/>
          </p:nvPr>
        </p:nvSpPr>
        <p:spPr>
          <a:xfrm>
            <a:off x="685800" y="2781300"/>
            <a:ext cx="6048830" cy="446276"/>
          </a:xfrm>
        </p:spPr>
        <p:txBody>
          <a:bodyPr wrap="square">
            <a:spAutoFit/>
          </a:bodyPr>
          <a:lstStyle/>
          <a:p>
            <a:pPr marL="623888" indent="-623888" algn="just">
              <a:spcBef>
                <a:spcPct val="0"/>
              </a:spcBef>
              <a:buFontTx/>
              <a:buNone/>
              <a:tabLst>
                <a:tab pos="800100" algn="l"/>
                <a:tab pos="3776663" algn="l"/>
              </a:tabLst>
            </a:pPr>
            <a:r>
              <a:rPr lang="en-US" sz="2300" b="1" dirty="0" smtClean="0">
                <a:solidFill>
                  <a:schemeClr val="tx1"/>
                </a:solidFill>
                <a:latin typeface="Times New Roman" pitchFamily="18" charset="0"/>
                <a:cs typeface="Times New Roman" pitchFamily="18" charset="0"/>
              </a:rPr>
              <a:t>47.</a:t>
            </a:r>
            <a:r>
              <a:rPr lang="en-US" sz="2300" dirty="0" smtClean="0">
                <a:solidFill>
                  <a:schemeClr val="tx1"/>
                </a:solidFill>
                <a:latin typeface="Times New Roman" pitchFamily="18" charset="0"/>
                <a:cs typeface="Times New Roman" pitchFamily="18" charset="0"/>
              </a:rPr>
              <a:t> 	</a:t>
            </a:r>
          </a:p>
        </p:txBody>
      </p:sp>
      <p:sp>
        <p:nvSpPr>
          <p:cNvPr id="19" name="Content Placeholder 10"/>
          <p:cNvSpPr>
            <a:spLocks noGrp="1"/>
          </p:cNvSpPr>
          <p:nvPr>
            <p:ph sz="quarter" idx="13"/>
          </p:nvPr>
        </p:nvSpPr>
        <p:spPr>
          <a:xfrm>
            <a:off x="1310640" y="2605314"/>
            <a:ext cx="1447074" cy="599459"/>
          </a:xfrm>
        </p:spPr>
        <p:txBody>
          <a:bodyPr wrap="square">
            <a:spAutoFit/>
          </a:bodyPr>
          <a:lstStyle/>
          <a:p>
            <a:pPr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(C)</a:t>
            </a:r>
          </a:p>
        </p:txBody>
      </p:sp>
      <p:pic>
        <p:nvPicPr>
          <p:cNvPr id="6" name="Picture 2"/>
          <p:cNvPicPr>
            <a:picLocks noChangeAspect="1" noChangeArrowheads="1"/>
          </p:cNvPicPr>
          <p:nvPr/>
        </p:nvPicPr>
        <p:blipFill>
          <a:blip r:embed="rId2" cstate="print"/>
          <a:srcRect/>
          <a:stretch>
            <a:fillRect/>
          </a:stretch>
        </p:blipFill>
        <p:spPr bwMode="auto">
          <a:xfrm>
            <a:off x="2514600" y="2819400"/>
            <a:ext cx="2733675" cy="1733550"/>
          </a:xfrm>
          <a:prstGeom prst="rect">
            <a:avLst/>
          </a:prstGeom>
          <a:noFill/>
          <a:ln w="9525">
            <a:noFill/>
            <a:miter lim="800000"/>
            <a:headEnd/>
            <a:tailEnd/>
          </a:ln>
          <a:effectLst/>
        </p:spPr>
      </p:pic>
      <p:sp>
        <p:nvSpPr>
          <p:cNvPr id="5"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tabLst>
                <a:tab pos="393192" algn="r"/>
                <a:tab pos="640080" algn="l"/>
              </a:tabLst>
            </a:pPr>
            <a:r>
              <a:rPr lang="en-US" sz="1500" b="1" dirty="0" smtClean="0">
                <a:solidFill>
                  <a:schemeClr val="bg1"/>
                </a:solidFill>
                <a:latin typeface="Times New Roman" pitchFamily="18" charset="0"/>
                <a:cs typeface="Times New Roman" pitchFamily="18" charset="0"/>
              </a:rPr>
              <a:t>Revision Exam 1 Paper 1</a:t>
            </a:r>
          </a:p>
        </p:txBody>
      </p:sp>
    </p:spTree>
    <p:extLst>
      <p:ext uri="{BB962C8B-B14F-4D97-AF65-F5344CB8AC3E}">
        <p14:creationId xmlns:p14="http://schemas.microsoft.com/office/powerpoint/2010/main" xmlns="" val="714513420"/>
      </p:ext>
    </p:extLst>
  </p:cSld>
  <p:clrMapOvr>
    <a:masterClrMapping/>
  </p:clrMapOvr>
  <p:transition spd="slow">
    <p:strips dir="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17">
                                            <p:txEl>
                                              <p:pRg st="0" end="0"/>
                                            </p:txEl>
                                          </p:spTgt>
                                        </p:tgtEl>
                                        <p:attrNameLst>
                                          <p:attrName>style.visibility</p:attrName>
                                        </p:attrNameLst>
                                      </p:cBhvr>
                                      <p:to>
                                        <p:strVal val="visible"/>
                                      </p:to>
                                    </p:set>
                                    <p:anim calcmode="lin" valueType="num">
                                      <p:cBhvr>
                                        <p:cTn id="7" dur="500" fill="hold"/>
                                        <p:tgtEl>
                                          <p:spTgt spid="17">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17">
                                            <p:txEl>
                                              <p:pRg st="0" end="0"/>
                                            </p:txEl>
                                          </p:spTgt>
                                        </p:tgtEl>
                                        <p:attrNameLst>
                                          <p:attrName>ppt_h</p:attrName>
                                        </p:attrNameLst>
                                      </p:cBhvr>
                                      <p:tavLst>
                                        <p:tav tm="0">
                                          <p:val>
                                            <p:fltVal val="0"/>
                                          </p:val>
                                        </p:tav>
                                        <p:tav tm="100000">
                                          <p:val>
                                            <p:strVal val="#ppt_h"/>
                                          </p:val>
                                        </p:tav>
                                      </p:tavLst>
                                    </p:anim>
                                  </p:childTnLst>
                                </p:cTn>
                              </p:par>
                              <p:par>
                                <p:cTn id="9" presetID="23" presetClass="entr" presetSubtype="16" fill="hold" grpId="0" nodeType="withEffect">
                                  <p:stCondLst>
                                    <p:cond delay="0"/>
                                  </p:stCondLst>
                                  <p:childTnLst>
                                    <p:set>
                                      <p:cBhvr>
                                        <p:cTn id="10" dur="1" fill="hold">
                                          <p:stCondLst>
                                            <p:cond delay="0"/>
                                          </p:stCondLst>
                                        </p:cTn>
                                        <p:tgtEl>
                                          <p:spTgt spid="19">
                                            <p:txEl>
                                              <p:pRg st="0" end="0"/>
                                            </p:txEl>
                                          </p:spTgt>
                                        </p:tgtEl>
                                        <p:attrNameLst>
                                          <p:attrName>style.visibility</p:attrName>
                                        </p:attrNameLst>
                                      </p:cBhvr>
                                      <p:to>
                                        <p:strVal val="visible"/>
                                      </p:to>
                                    </p:set>
                                    <p:anim calcmode="lin" valueType="num">
                                      <p:cBhvr>
                                        <p:cTn id="11" dur="500" fill="hold"/>
                                        <p:tgtEl>
                                          <p:spTgt spid="19">
                                            <p:txEl>
                                              <p:pRg st="0" end="0"/>
                                            </p:txEl>
                                          </p:spTgt>
                                        </p:tgtEl>
                                        <p:attrNameLst>
                                          <p:attrName>ppt_w</p:attrName>
                                        </p:attrNameLst>
                                      </p:cBhvr>
                                      <p:tavLst>
                                        <p:tav tm="0">
                                          <p:val>
                                            <p:fltVal val="0"/>
                                          </p:val>
                                        </p:tav>
                                        <p:tav tm="100000">
                                          <p:val>
                                            <p:strVal val="#ppt_w"/>
                                          </p:val>
                                        </p:tav>
                                      </p:tavLst>
                                    </p:anim>
                                    <p:anim calcmode="lin" valueType="num">
                                      <p:cBhvr>
                                        <p:cTn id="12" dur="500" fill="hold"/>
                                        <p:tgtEl>
                                          <p:spTgt spid="19">
                                            <p:txEl>
                                              <p:pRg st="0" end="0"/>
                                            </p:txEl>
                                          </p:spTgt>
                                        </p:tgtEl>
                                        <p:attrNameLst>
                                          <p:attrName>ppt_h</p:attrName>
                                        </p:attrNameLst>
                                      </p:cBhvr>
                                      <p:tavLst>
                                        <p:tav tm="0">
                                          <p:val>
                                            <p:fltVal val="0"/>
                                          </p:val>
                                        </p:tav>
                                        <p:tav tm="100000">
                                          <p:val>
                                            <p:strVal val="#ppt_h"/>
                                          </p:val>
                                        </p:tav>
                                      </p:tavLst>
                                    </p:anim>
                                  </p:childTnLst>
                                </p:cTn>
                              </p:par>
                              <p:par>
                                <p:cTn id="13" presetID="23" presetClass="entr" presetSubtype="16" fill="hold" nodeType="withEffect">
                                  <p:stCondLst>
                                    <p:cond delay="0"/>
                                  </p:stCondLst>
                                  <p:childTnLst>
                                    <p:set>
                                      <p:cBhvr>
                                        <p:cTn id="14" dur="1" fill="hold">
                                          <p:stCondLst>
                                            <p:cond delay="0"/>
                                          </p:stCondLst>
                                        </p:cTn>
                                        <p:tgtEl>
                                          <p:spTgt spid="6"/>
                                        </p:tgtEl>
                                        <p:attrNameLst>
                                          <p:attrName>style.visibility</p:attrName>
                                        </p:attrNameLst>
                                      </p:cBhvr>
                                      <p:to>
                                        <p:strVal val="visible"/>
                                      </p:to>
                                    </p:set>
                                    <p:anim calcmode="lin" valueType="num">
                                      <p:cBhvr>
                                        <p:cTn id="15" dur="500" fill="hold"/>
                                        <p:tgtEl>
                                          <p:spTgt spid="6"/>
                                        </p:tgtEl>
                                        <p:attrNameLst>
                                          <p:attrName>ppt_w</p:attrName>
                                        </p:attrNameLst>
                                      </p:cBhvr>
                                      <p:tavLst>
                                        <p:tav tm="0">
                                          <p:val>
                                            <p:fltVal val="0"/>
                                          </p:val>
                                        </p:tav>
                                        <p:tav tm="100000">
                                          <p:val>
                                            <p:strVal val="#ppt_w"/>
                                          </p:val>
                                        </p:tav>
                                      </p:tavLst>
                                    </p:anim>
                                    <p:anim calcmode="lin" valueType="num">
                                      <p:cBhvr>
                                        <p:cTn id="16" dur="500" fill="hold"/>
                                        <p:tgtEl>
                                          <p:spTgt spid="6"/>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build="p"/>
      <p:bldP spid="19" grpId="0" build="p"/>
    </p:bldLst>
  </p:timing>
</p:sld>
</file>

<file path=ppt/slides/slide10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extBox 8"/>
          <p:cNvSpPr txBox="1"/>
          <p:nvPr/>
        </p:nvSpPr>
        <p:spPr>
          <a:xfrm>
            <a:off x="381000" y="2497225"/>
            <a:ext cx="914400" cy="446276"/>
          </a:xfrm>
          <a:prstGeom prst="rect">
            <a:avLst/>
          </a:prstGeom>
          <a:noFill/>
        </p:spPr>
        <p:txBody>
          <a:bodyPr wrap="square" rtlCol="0">
            <a:spAutoFit/>
          </a:bodyPr>
          <a:lstStyle/>
          <a:p>
            <a:r>
              <a:rPr lang="en-US" sz="2300" b="1" dirty="0" smtClean="0">
                <a:latin typeface="Times New Roman" pitchFamily="18" charset="0"/>
              </a:rPr>
              <a:t>5.</a:t>
            </a:r>
            <a:r>
              <a:rPr lang="en-US" sz="2300" dirty="0" smtClean="0">
                <a:latin typeface="Times New Roman" pitchFamily="18" charset="0"/>
              </a:rPr>
              <a:t>  (a)</a:t>
            </a:r>
            <a:endParaRPr lang="en-US" sz="2300" dirty="0">
              <a:latin typeface="Times New Roman" pitchFamily="18" charset="0"/>
            </a:endParaRPr>
          </a:p>
        </p:txBody>
      </p:sp>
      <p:sp>
        <p:nvSpPr>
          <p:cNvPr id="11" name="Rectangle 10"/>
          <p:cNvSpPr/>
          <p:nvPr/>
        </p:nvSpPr>
        <p:spPr>
          <a:xfrm>
            <a:off x="1219200" y="2516275"/>
            <a:ext cx="5943600" cy="1154162"/>
          </a:xfrm>
          <a:prstGeom prst="rect">
            <a:avLst/>
          </a:prstGeom>
        </p:spPr>
        <p:txBody>
          <a:bodyPr wrap="square">
            <a:spAutoFit/>
          </a:bodyPr>
          <a:lstStyle/>
          <a:p>
            <a:r>
              <a:rPr lang="en-US" sz="2300" dirty="0" err="1" smtClean="0">
                <a:latin typeface="Times New Roman" pitchFamily="18" charset="0"/>
                <a:cs typeface="Times New Roman" pitchFamily="18" charset="0"/>
              </a:rPr>
              <a:t>Mrs</a:t>
            </a:r>
            <a:r>
              <a:rPr lang="en-US" sz="2300" dirty="0" smtClean="0">
                <a:latin typeface="Times New Roman" pitchFamily="18" charset="0"/>
                <a:cs typeface="Times New Roman" pitchFamily="18" charset="0"/>
              </a:rPr>
              <a:t> Fletcher is paid a basic weekly wage of $560. During a certain week she worked 6 hours overtime. Her total wages were $686. Calculate</a:t>
            </a:r>
            <a:endParaRPr lang="en-US" sz="2300" dirty="0">
              <a:latin typeface="Times New Roman" pitchFamily="18" charset="0"/>
              <a:cs typeface="Times New Roman" pitchFamily="18" charset="0"/>
            </a:endParaRPr>
          </a:p>
        </p:txBody>
      </p:sp>
      <p:sp>
        <p:nvSpPr>
          <p:cNvPr id="13" name="Rectangle 12"/>
          <p:cNvSpPr/>
          <p:nvPr/>
        </p:nvSpPr>
        <p:spPr>
          <a:xfrm>
            <a:off x="1295400" y="3783100"/>
            <a:ext cx="2879314" cy="446276"/>
          </a:xfrm>
          <a:prstGeom prst="rect">
            <a:avLst/>
          </a:prstGeom>
        </p:spPr>
        <p:txBody>
          <a:bodyPr wrap="none">
            <a:spAutoFit/>
          </a:bodyPr>
          <a:lstStyle/>
          <a:p>
            <a:r>
              <a:rPr lang="en-US" sz="2300" dirty="0" smtClean="0">
                <a:latin typeface="Times New Roman" pitchFamily="18" charset="0"/>
                <a:cs typeface="Times New Roman" pitchFamily="18" charset="0"/>
              </a:rPr>
              <a:t>(</a:t>
            </a:r>
            <a:r>
              <a:rPr lang="en-US" sz="2300" dirty="0" err="1" smtClean="0">
                <a:latin typeface="Times New Roman" pitchFamily="18" charset="0"/>
                <a:cs typeface="Times New Roman" pitchFamily="18" charset="0"/>
              </a:rPr>
              <a:t>i</a:t>
            </a:r>
            <a:r>
              <a:rPr lang="en-US" sz="2300" dirty="0" smtClean="0">
                <a:latin typeface="Times New Roman" pitchFamily="18" charset="0"/>
                <a:cs typeface="Times New Roman" pitchFamily="18" charset="0"/>
              </a:rPr>
              <a:t>)   her overtime wage</a:t>
            </a:r>
            <a:endParaRPr lang="en-US" sz="2300" dirty="0"/>
          </a:p>
        </p:txBody>
      </p:sp>
      <p:sp>
        <p:nvSpPr>
          <p:cNvPr id="14" name="Notched Right Arrow 13"/>
          <p:cNvSpPr/>
          <p:nvPr/>
        </p:nvSpPr>
        <p:spPr>
          <a:xfrm>
            <a:off x="7162800" y="6019800"/>
            <a:ext cx="1782315" cy="685800"/>
          </a:xfrm>
          <a:prstGeom prst="notchedRightArrow">
            <a:avLst/>
          </a:prstGeom>
          <a:blipFill>
            <a:blip r:embed="rId2" cstate="prin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ANSWER</a:t>
            </a:r>
            <a:endParaRPr lang="en-US" sz="2000" b="1" dirty="0">
              <a:latin typeface="Times New Roman" pitchFamily="18" charset="0"/>
              <a:cs typeface="Times New Roman" pitchFamily="18" charset="0"/>
            </a:endParaRPr>
          </a:p>
        </p:txBody>
      </p:sp>
      <p:sp>
        <p:nvSpPr>
          <p:cNvPr id="16" name="TextBox 15"/>
          <p:cNvSpPr txBox="1"/>
          <p:nvPr/>
        </p:nvSpPr>
        <p:spPr>
          <a:xfrm>
            <a:off x="6459070" y="3828495"/>
            <a:ext cx="1447800" cy="446276"/>
          </a:xfrm>
          <a:prstGeom prst="rect">
            <a:avLst/>
          </a:prstGeom>
          <a:noFill/>
        </p:spPr>
        <p:txBody>
          <a:bodyPr wrap="square" rtlCol="0">
            <a:spAutoFit/>
          </a:bodyPr>
          <a:lstStyle/>
          <a:p>
            <a:r>
              <a:rPr lang="en-US" sz="2300" dirty="0" smtClean="0">
                <a:latin typeface="Times New Roman" pitchFamily="18" charset="0"/>
              </a:rPr>
              <a:t>(2 marks)</a:t>
            </a:r>
            <a:endParaRPr lang="en-US" sz="2300" dirty="0">
              <a:latin typeface="Times New Roman" pitchFamily="18" charset="0"/>
            </a:endParaRPr>
          </a:p>
        </p:txBody>
      </p:sp>
      <p:sp>
        <p:nvSpPr>
          <p:cNvPr id="7" name="TextBox 6"/>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5 Paper 2</a:t>
            </a:r>
          </a:p>
        </p:txBody>
      </p:sp>
      <p:sp>
        <p:nvSpPr>
          <p:cNvPr id="10" name="Rectangle 9"/>
          <p:cNvSpPr/>
          <p:nvPr/>
        </p:nvSpPr>
        <p:spPr>
          <a:xfrm>
            <a:off x="1286435" y="4303050"/>
            <a:ext cx="3563861" cy="446276"/>
          </a:xfrm>
          <a:prstGeom prst="rect">
            <a:avLst/>
          </a:prstGeom>
        </p:spPr>
        <p:txBody>
          <a:bodyPr wrap="none">
            <a:spAutoFit/>
          </a:bodyPr>
          <a:lstStyle/>
          <a:p>
            <a:r>
              <a:rPr lang="en-US" sz="2300" dirty="0" smtClean="0">
                <a:latin typeface="Times New Roman" pitchFamily="18" charset="0"/>
                <a:cs typeface="Times New Roman" pitchFamily="18" charset="0"/>
              </a:rPr>
              <a:t>(ii)  the overtime rate of pay.</a:t>
            </a:r>
            <a:endParaRPr lang="en-US" sz="2300" dirty="0">
              <a:latin typeface="Times New Roman" pitchFamily="18" charset="0"/>
              <a:cs typeface="Times New Roman" pitchFamily="18" charset="0"/>
            </a:endParaRPr>
          </a:p>
        </p:txBody>
      </p:sp>
      <p:sp>
        <p:nvSpPr>
          <p:cNvPr id="12" name="TextBox 11"/>
          <p:cNvSpPr txBox="1"/>
          <p:nvPr/>
        </p:nvSpPr>
        <p:spPr>
          <a:xfrm>
            <a:off x="6477000" y="4303060"/>
            <a:ext cx="1447800" cy="446276"/>
          </a:xfrm>
          <a:prstGeom prst="rect">
            <a:avLst/>
          </a:prstGeom>
          <a:noFill/>
        </p:spPr>
        <p:txBody>
          <a:bodyPr wrap="square" rtlCol="0">
            <a:spAutoFit/>
          </a:bodyPr>
          <a:lstStyle/>
          <a:p>
            <a:r>
              <a:rPr lang="en-US" sz="2300" dirty="0" smtClean="0">
                <a:latin typeface="Times New Roman" pitchFamily="18" charset="0"/>
              </a:rPr>
              <a:t>(2 marks)</a:t>
            </a:r>
            <a:endParaRPr lang="en-US" sz="2300" dirty="0">
              <a:latin typeface="Times New Roman" pitchFamily="18" charset="0"/>
            </a:endParaRPr>
          </a:p>
        </p:txBody>
      </p:sp>
    </p:spTree>
    <p:extLst>
      <p:ext uri="{BB962C8B-B14F-4D97-AF65-F5344CB8AC3E}">
        <p14:creationId xmlns:p14="http://schemas.microsoft.com/office/powerpoint/2010/main" xmlns="" val="1040431313"/>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16"/>
                                        </p:tgtEl>
                                        <p:attrNameLst>
                                          <p:attrName>style.visibility</p:attrName>
                                        </p:attrNameLst>
                                      </p:cBhvr>
                                      <p:to>
                                        <p:strVal val="visible"/>
                                      </p:to>
                                    </p:set>
                                    <p:anim calcmode="lin" valueType="num">
                                      <p:cBhvr>
                                        <p:cTn id="7" dur="500" fill="hold"/>
                                        <p:tgtEl>
                                          <p:spTgt spid="16"/>
                                        </p:tgtEl>
                                        <p:attrNameLst>
                                          <p:attrName>ppt_w</p:attrName>
                                        </p:attrNameLst>
                                      </p:cBhvr>
                                      <p:tavLst>
                                        <p:tav tm="0">
                                          <p:val>
                                            <p:fltVal val="0"/>
                                          </p:val>
                                        </p:tav>
                                        <p:tav tm="100000">
                                          <p:val>
                                            <p:strVal val="#ppt_w"/>
                                          </p:val>
                                        </p:tav>
                                      </p:tavLst>
                                    </p:anim>
                                    <p:anim calcmode="lin" valueType="num">
                                      <p:cBhvr>
                                        <p:cTn id="8" dur="500" fill="hold"/>
                                        <p:tgtEl>
                                          <p:spTgt spid="16"/>
                                        </p:tgtEl>
                                        <p:attrNameLst>
                                          <p:attrName>ppt_h</p:attrName>
                                        </p:attrNameLst>
                                      </p:cBhvr>
                                      <p:tavLst>
                                        <p:tav tm="0">
                                          <p:val>
                                            <p:fltVal val="0"/>
                                          </p:val>
                                        </p:tav>
                                        <p:tav tm="100000">
                                          <p:val>
                                            <p:strVal val="#ppt_h"/>
                                          </p:val>
                                        </p:tav>
                                      </p:tavLst>
                                    </p:anim>
                                  </p:childTnLst>
                                </p:cTn>
                              </p:par>
                              <p:par>
                                <p:cTn id="9" presetID="23" presetClass="entr" presetSubtype="16" fill="hold" nodeType="withEffect">
                                  <p:stCondLst>
                                    <p:cond delay="0"/>
                                  </p:stCondLst>
                                  <p:childTnLst>
                                    <p:set>
                                      <p:cBhvr>
                                        <p:cTn id="10" dur="1" fill="hold">
                                          <p:stCondLst>
                                            <p:cond delay="0"/>
                                          </p:stCondLst>
                                        </p:cTn>
                                        <p:tgtEl>
                                          <p:spTgt spid="9"/>
                                        </p:tgtEl>
                                        <p:attrNameLst>
                                          <p:attrName>style.visibility</p:attrName>
                                        </p:attrNameLst>
                                      </p:cBhvr>
                                      <p:to>
                                        <p:strVal val="visible"/>
                                      </p:to>
                                    </p:set>
                                    <p:anim calcmode="lin" valueType="num">
                                      <p:cBhvr>
                                        <p:cTn id="11" dur="500" fill="hold"/>
                                        <p:tgtEl>
                                          <p:spTgt spid="9"/>
                                        </p:tgtEl>
                                        <p:attrNameLst>
                                          <p:attrName>ppt_w</p:attrName>
                                        </p:attrNameLst>
                                      </p:cBhvr>
                                      <p:tavLst>
                                        <p:tav tm="0">
                                          <p:val>
                                            <p:fltVal val="0"/>
                                          </p:val>
                                        </p:tav>
                                        <p:tav tm="100000">
                                          <p:val>
                                            <p:strVal val="#ppt_w"/>
                                          </p:val>
                                        </p:tav>
                                      </p:tavLst>
                                    </p:anim>
                                    <p:anim calcmode="lin" valueType="num">
                                      <p:cBhvr>
                                        <p:cTn id="12" dur="500" fill="hold"/>
                                        <p:tgtEl>
                                          <p:spTgt spid="9"/>
                                        </p:tgtEl>
                                        <p:attrNameLst>
                                          <p:attrName>ppt_h</p:attrName>
                                        </p:attrNameLst>
                                      </p:cBhvr>
                                      <p:tavLst>
                                        <p:tav tm="0">
                                          <p:val>
                                            <p:fltVal val="0"/>
                                          </p:val>
                                        </p:tav>
                                        <p:tav tm="100000">
                                          <p:val>
                                            <p:strVal val="#ppt_h"/>
                                          </p:val>
                                        </p:tav>
                                      </p:tavLst>
                                    </p:anim>
                                  </p:childTnLst>
                                </p:cTn>
                              </p:par>
                              <p:par>
                                <p:cTn id="13" presetID="23" presetClass="entr" presetSubtype="16" fill="hold" grpId="0" nodeType="withEffect">
                                  <p:stCondLst>
                                    <p:cond delay="0"/>
                                  </p:stCondLst>
                                  <p:childTnLst>
                                    <p:set>
                                      <p:cBhvr>
                                        <p:cTn id="14" dur="1" fill="hold">
                                          <p:stCondLst>
                                            <p:cond delay="0"/>
                                          </p:stCondLst>
                                        </p:cTn>
                                        <p:tgtEl>
                                          <p:spTgt spid="12"/>
                                        </p:tgtEl>
                                        <p:attrNameLst>
                                          <p:attrName>style.visibility</p:attrName>
                                        </p:attrNameLst>
                                      </p:cBhvr>
                                      <p:to>
                                        <p:strVal val="visible"/>
                                      </p:to>
                                    </p:set>
                                    <p:anim calcmode="lin" valueType="num">
                                      <p:cBhvr>
                                        <p:cTn id="15" dur="500" fill="hold"/>
                                        <p:tgtEl>
                                          <p:spTgt spid="12"/>
                                        </p:tgtEl>
                                        <p:attrNameLst>
                                          <p:attrName>ppt_w</p:attrName>
                                        </p:attrNameLst>
                                      </p:cBhvr>
                                      <p:tavLst>
                                        <p:tav tm="0">
                                          <p:val>
                                            <p:fltVal val="0"/>
                                          </p:val>
                                        </p:tav>
                                        <p:tav tm="100000">
                                          <p:val>
                                            <p:strVal val="#ppt_w"/>
                                          </p:val>
                                        </p:tav>
                                      </p:tavLst>
                                    </p:anim>
                                    <p:anim calcmode="lin" valueType="num">
                                      <p:cBhvr>
                                        <p:cTn id="16" dur="500" fill="hold"/>
                                        <p:tgtEl>
                                          <p:spTgt spid="12"/>
                                        </p:tgtEl>
                                        <p:attrNameLst>
                                          <p:attrName>ppt_h</p:attrName>
                                        </p:attrNameLst>
                                      </p:cBhvr>
                                      <p:tavLst>
                                        <p:tav tm="0">
                                          <p:val>
                                            <p:fltVal val="0"/>
                                          </p:val>
                                        </p:tav>
                                        <p:tav tm="100000">
                                          <p:val>
                                            <p:strVal val="#ppt_h"/>
                                          </p:val>
                                        </p:tav>
                                      </p:tavLst>
                                    </p:anim>
                                  </p:childTnLst>
                                </p:cTn>
                              </p:par>
                              <p:par>
                                <p:cTn id="17" presetID="23" presetClass="entr" presetSubtype="16" fill="hold" nodeType="withEffect">
                                  <p:stCondLst>
                                    <p:cond delay="0"/>
                                  </p:stCondLst>
                                  <p:childTnLst>
                                    <p:set>
                                      <p:cBhvr>
                                        <p:cTn id="18" dur="1" fill="hold">
                                          <p:stCondLst>
                                            <p:cond delay="0"/>
                                          </p:stCondLst>
                                        </p:cTn>
                                        <p:tgtEl>
                                          <p:spTgt spid="11"/>
                                        </p:tgtEl>
                                        <p:attrNameLst>
                                          <p:attrName>style.visibility</p:attrName>
                                        </p:attrNameLst>
                                      </p:cBhvr>
                                      <p:to>
                                        <p:strVal val="visible"/>
                                      </p:to>
                                    </p:set>
                                    <p:anim calcmode="lin" valueType="num">
                                      <p:cBhvr>
                                        <p:cTn id="19" dur="500" fill="hold"/>
                                        <p:tgtEl>
                                          <p:spTgt spid="11"/>
                                        </p:tgtEl>
                                        <p:attrNameLst>
                                          <p:attrName>ppt_w</p:attrName>
                                        </p:attrNameLst>
                                      </p:cBhvr>
                                      <p:tavLst>
                                        <p:tav tm="0">
                                          <p:val>
                                            <p:fltVal val="0"/>
                                          </p:val>
                                        </p:tav>
                                        <p:tav tm="100000">
                                          <p:val>
                                            <p:strVal val="#ppt_w"/>
                                          </p:val>
                                        </p:tav>
                                      </p:tavLst>
                                    </p:anim>
                                    <p:anim calcmode="lin" valueType="num">
                                      <p:cBhvr>
                                        <p:cTn id="20" dur="500" fill="hold"/>
                                        <p:tgtEl>
                                          <p:spTgt spid="11"/>
                                        </p:tgtEl>
                                        <p:attrNameLst>
                                          <p:attrName>ppt_h</p:attrName>
                                        </p:attrNameLst>
                                      </p:cBhvr>
                                      <p:tavLst>
                                        <p:tav tm="0">
                                          <p:val>
                                            <p:fltVal val="0"/>
                                          </p:val>
                                        </p:tav>
                                        <p:tav tm="100000">
                                          <p:val>
                                            <p:strVal val="#ppt_h"/>
                                          </p:val>
                                        </p:tav>
                                      </p:tavLst>
                                    </p:anim>
                                  </p:childTnLst>
                                </p:cTn>
                              </p:par>
                            </p:childTnLst>
                          </p:cTn>
                        </p:par>
                      </p:childTnLst>
                    </p:cTn>
                  </p:par>
                  <p:par>
                    <p:cTn id="21" fill="hold">
                      <p:stCondLst>
                        <p:cond delay="indefinite"/>
                      </p:stCondLst>
                      <p:childTnLst>
                        <p:par>
                          <p:cTn id="22" fill="hold">
                            <p:stCondLst>
                              <p:cond delay="0"/>
                            </p:stCondLst>
                            <p:childTnLst>
                              <p:par>
                                <p:cTn id="23" presetID="23" presetClass="entr" presetSubtype="16" fill="hold" nodeType="clickEffect">
                                  <p:stCondLst>
                                    <p:cond delay="0"/>
                                  </p:stCondLst>
                                  <p:childTnLst>
                                    <p:set>
                                      <p:cBhvr>
                                        <p:cTn id="24" dur="1" fill="hold">
                                          <p:stCondLst>
                                            <p:cond delay="0"/>
                                          </p:stCondLst>
                                        </p:cTn>
                                        <p:tgtEl>
                                          <p:spTgt spid="13"/>
                                        </p:tgtEl>
                                        <p:attrNameLst>
                                          <p:attrName>style.visibility</p:attrName>
                                        </p:attrNameLst>
                                      </p:cBhvr>
                                      <p:to>
                                        <p:strVal val="visible"/>
                                      </p:to>
                                    </p:set>
                                    <p:anim calcmode="lin" valueType="num">
                                      <p:cBhvr>
                                        <p:cTn id="25" dur="500" fill="hold"/>
                                        <p:tgtEl>
                                          <p:spTgt spid="13"/>
                                        </p:tgtEl>
                                        <p:attrNameLst>
                                          <p:attrName>ppt_w</p:attrName>
                                        </p:attrNameLst>
                                      </p:cBhvr>
                                      <p:tavLst>
                                        <p:tav tm="0">
                                          <p:val>
                                            <p:fltVal val="0"/>
                                          </p:val>
                                        </p:tav>
                                        <p:tav tm="100000">
                                          <p:val>
                                            <p:strVal val="#ppt_w"/>
                                          </p:val>
                                        </p:tav>
                                      </p:tavLst>
                                    </p:anim>
                                    <p:anim calcmode="lin" valueType="num">
                                      <p:cBhvr>
                                        <p:cTn id="26" dur="500" fill="hold"/>
                                        <p:tgtEl>
                                          <p:spTgt spid="13"/>
                                        </p:tgtEl>
                                        <p:attrNameLst>
                                          <p:attrName>ppt_h</p:attrName>
                                        </p:attrNameLst>
                                      </p:cBhvr>
                                      <p:tavLst>
                                        <p:tav tm="0">
                                          <p:val>
                                            <p:fltVal val="0"/>
                                          </p:val>
                                        </p:tav>
                                        <p:tav tm="100000">
                                          <p:val>
                                            <p:strVal val="#ppt_h"/>
                                          </p:val>
                                        </p:tav>
                                      </p:tavLst>
                                    </p:anim>
                                  </p:childTnLst>
                                </p:cTn>
                              </p:par>
                              <p:par>
                                <p:cTn id="27" presetID="23" presetClass="entr" presetSubtype="16" fill="hold" grpId="0" nodeType="withEffect">
                                  <p:stCondLst>
                                    <p:cond delay="0"/>
                                  </p:stCondLst>
                                  <p:childTnLst>
                                    <p:set>
                                      <p:cBhvr>
                                        <p:cTn id="28" dur="1" fill="hold">
                                          <p:stCondLst>
                                            <p:cond delay="0"/>
                                          </p:stCondLst>
                                        </p:cTn>
                                        <p:tgtEl>
                                          <p:spTgt spid="10"/>
                                        </p:tgtEl>
                                        <p:attrNameLst>
                                          <p:attrName>style.visibility</p:attrName>
                                        </p:attrNameLst>
                                      </p:cBhvr>
                                      <p:to>
                                        <p:strVal val="visible"/>
                                      </p:to>
                                    </p:set>
                                    <p:anim calcmode="lin" valueType="num">
                                      <p:cBhvr>
                                        <p:cTn id="29" dur="500" fill="hold"/>
                                        <p:tgtEl>
                                          <p:spTgt spid="10"/>
                                        </p:tgtEl>
                                        <p:attrNameLst>
                                          <p:attrName>ppt_w</p:attrName>
                                        </p:attrNameLst>
                                      </p:cBhvr>
                                      <p:tavLst>
                                        <p:tav tm="0">
                                          <p:val>
                                            <p:fltVal val="0"/>
                                          </p:val>
                                        </p:tav>
                                        <p:tav tm="100000">
                                          <p:val>
                                            <p:strVal val="#ppt_w"/>
                                          </p:val>
                                        </p:tav>
                                      </p:tavLst>
                                    </p:anim>
                                    <p:anim calcmode="lin" valueType="num">
                                      <p:cBhvr>
                                        <p:cTn id="30" dur="500" fill="hold"/>
                                        <p:tgtEl>
                                          <p:spTgt spid="10"/>
                                        </p:tgtEl>
                                        <p:attrNameLst>
                                          <p:attrName>ppt_h</p:attrName>
                                        </p:attrNameLst>
                                      </p:cBhvr>
                                      <p:tavLst>
                                        <p:tav tm="0">
                                          <p:val>
                                            <p:fltVal val="0"/>
                                          </p:val>
                                        </p:tav>
                                        <p:tav tm="100000">
                                          <p:val>
                                            <p:strVal val="#ppt_h"/>
                                          </p:val>
                                        </p:tav>
                                      </p:tavLst>
                                    </p:anim>
                                  </p:childTnLst>
                                </p:cTn>
                              </p:par>
                            </p:childTnLst>
                          </p:cTn>
                        </p:par>
                      </p:childTnLst>
                    </p:cTn>
                  </p:par>
                  <p:par>
                    <p:cTn id="31" fill="hold">
                      <p:stCondLst>
                        <p:cond delay="indefinite"/>
                      </p:stCondLst>
                      <p:childTnLst>
                        <p:par>
                          <p:cTn id="32" fill="hold">
                            <p:stCondLst>
                              <p:cond delay="0"/>
                            </p:stCondLst>
                            <p:childTnLst>
                              <p:par>
                                <p:cTn id="33" presetID="3" presetClass="entr" presetSubtype="10" fill="hold" grpId="0" nodeType="clickEffect">
                                  <p:stCondLst>
                                    <p:cond delay="0"/>
                                  </p:stCondLst>
                                  <p:childTnLst>
                                    <p:set>
                                      <p:cBhvr>
                                        <p:cTn id="34" dur="1" fill="hold">
                                          <p:stCondLst>
                                            <p:cond delay="0"/>
                                          </p:stCondLst>
                                        </p:cTn>
                                        <p:tgtEl>
                                          <p:spTgt spid="14"/>
                                        </p:tgtEl>
                                        <p:attrNameLst>
                                          <p:attrName>style.visibility</p:attrName>
                                        </p:attrNameLst>
                                      </p:cBhvr>
                                      <p:to>
                                        <p:strVal val="visible"/>
                                      </p:to>
                                    </p:set>
                                    <p:animEffect transition="in" filter="blinds(horizontal)">
                                      <p:cBhvr>
                                        <p:cTn id="35"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16" grpId="0"/>
      <p:bldP spid="10" grpId="0"/>
      <p:bldP spid="12" grpId="0"/>
    </p:bldLst>
  </p:timing>
</p:sld>
</file>

<file path=ppt/slides/slide10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a:xfrm>
            <a:off x="1734144" y="3019538"/>
            <a:ext cx="5187639" cy="446276"/>
          </a:xfrm>
          <a:prstGeom prst="rect">
            <a:avLst/>
          </a:prstGeom>
        </p:spPr>
        <p:txBody>
          <a:bodyPr wrap="none">
            <a:spAutoFit/>
          </a:bodyPr>
          <a:lstStyle/>
          <a:p>
            <a:r>
              <a:rPr lang="en-US" sz="2300" dirty="0" smtClean="0">
                <a:latin typeface="Times New Roman" pitchFamily="18" charset="0"/>
                <a:cs typeface="Times New Roman" pitchFamily="18" charset="0"/>
              </a:rPr>
              <a:t>Her </a:t>
            </a:r>
            <a:r>
              <a:rPr lang="en-US" sz="2300" dirty="0">
                <a:latin typeface="Times New Roman" pitchFamily="18" charset="0"/>
                <a:cs typeface="Times New Roman" pitchFamily="18" charset="0"/>
              </a:rPr>
              <a:t>overtime </a:t>
            </a:r>
            <a:r>
              <a:rPr lang="en-US" sz="2300" dirty="0" smtClean="0">
                <a:latin typeface="Times New Roman" pitchFamily="18" charset="0"/>
                <a:cs typeface="Times New Roman" pitchFamily="18" charset="0"/>
              </a:rPr>
              <a:t>wage = </a:t>
            </a:r>
            <a:r>
              <a:rPr lang="en-US" sz="2300" dirty="0" smtClean="0">
                <a:latin typeface="Times New Roman"/>
                <a:cs typeface="Times New Roman"/>
              </a:rPr>
              <a:t>$(686 – 560) = </a:t>
            </a:r>
            <a:r>
              <a:rPr lang="en-US" sz="2300" dirty="0" smtClean="0">
                <a:solidFill>
                  <a:srgbClr val="FA0000"/>
                </a:solidFill>
                <a:latin typeface="Times New Roman"/>
                <a:cs typeface="Times New Roman"/>
              </a:rPr>
              <a:t>$126</a:t>
            </a:r>
            <a:endParaRPr lang="en-US" sz="2300" dirty="0">
              <a:solidFill>
                <a:srgbClr val="FA0000"/>
              </a:solidFill>
              <a:latin typeface="Times New Roman" pitchFamily="18" charset="0"/>
              <a:cs typeface="Times New Roman" pitchFamily="18" charset="0"/>
            </a:endParaRPr>
          </a:p>
        </p:txBody>
      </p:sp>
      <p:sp>
        <p:nvSpPr>
          <p:cNvPr id="5" name="Content Placeholder 10"/>
          <p:cNvSpPr txBox="1">
            <a:spLocks/>
          </p:cNvSpPr>
          <p:nvPr/>
        </p:nvSpPr>
        <p:spPr>
          <a:xfrm>
            <a:off x="1275741" y="2992106"/>
            <a:ext cx="476691" cy="446276"/>
          </a:xfrm>
          <a:prstGeom prst="rect">
            <a:avLst/>
          </a:prstGeom>
        </p:spPr>
        <p:txBody>
          <a:bodyPr wrap="square">
            <a:spAutoFit/>
          </a:bodyPr>
          <a:lstStyle>
            <a:lvl1pPr marL="274320" indent="-274320" algn="l" defTabSz="914400" rtl="0" eaLnBrk="1" latinLnBrk="0" hangingPunct="1">
              <a:spcBef>
                <a:spcPct val="20000"/>
              </a:spcBef>
              <a:buClr>
                <a:schemeClr val="accent1"/>
              </a:buClr>
              <a:buSzPct val="100000"/>
              <a:buFont typeface="Symbol" pitchFamily="18" charset="2"/>
              <a:buChar char=""/>
              <a:defRPr sz="2400" kern="1200">
                <a:solidFill>
                  <a:schemeClr val="tx2"/>
                </a:solidFill>
                <a:latin typeface="+mn-lt"/>
                <a:ea typeface="+mn-ea"/>
                <a:cs typeface="+mn-cs"/>
              </a:defRPr>
            </a:lvl1pPr>
            <a:lvl2pPr marL="576263" indent="-274320" algn="l" defTabSz="914400" rtl="0" eaLnBrk="1" latinLnBrk="0" hangingPunct="1">
              <a:spcBef>
                <a:spcPct val="20000"/>
              </a:spcBef>
              <a:buClr>
                <a:schemeClr val="accent1"/>
              </a:buClr>
              <a:buSzPct val="100000"/>
              <a:buFont typeface="Symbol" pitchFamily="18" charset="2"/>
              <a:buChar char=""/>
              <a:defRPr sz="2200" kern="1200">
                <a:solidFill>
                  <a:schemeClr val="tx2"/>
                </a:solidFill>
                <a:latin typeface="+mn-lt"/>
                <a:ea typeface="+mn-ea"/>
                <a:cs typeface="+mn-cs"/>
              </a:defRPr>
            </a:lvl2pPr>
            <a:lvl3pPr marL="855663" indent="-228600" algn="l" defTabSz="914400" rtl="0" eaLnBrk="1" latinLnBrk="0" hangingPunct="1">
              <a:spcBef>
                <a:spcPct val="20000"/>
              </a:spcBef>
              <a:buClr>
                <a:schemeClr val="accent1"/>
              </a:buClr>
              <a:buSzPct val="100000"/>
              <a:buFont typeface="Symbol" pitchFamily="18" charset="2"/>
              <a:buChar char=""/>
              <a:defRPr sz="2000" kern="1200">
                <a:solidFill>
                  <a:schemeClr val="tx2"/>
                </a:solidFill>
                <a:latin typeface="+mn-lt"/>
                <a:ea typeface="+mn-ea"/>
                <a:cs typeface="+mn-cs"/>
              </a:defRPr>
            </a:lvl3pPr>
            <a:lvl4pPr marL="1143000" indent="-228600" algn="l" defTabSz="914400" rtl="0" eaLnBrk="1" latinLnBrk="0" hangingPunct="1">
              <a:spcBef>
                <a:spcPct val="20000"/>
              </a:spcBef>
              <a:buClr>
                <a:schemeClr val="accent1"/>
              </a:buClr>
              <a:buSzPct val="100000"/>
              <a:buFont typeface="Symbol" pitchFamily="18" charset="2"/>
              <a:buChar char=""/>
              <a:defRPr sz="1800" kern="1200">
                <a:solidFill>
                  <a:schemeClr val="tx2"/>
                </a:solidFill>
                <a:latin typeface="+mn-lt"/>
                <a:ea typeface="+mn-ea"/>
                <a:cs typeface="+mn-cs"/>
              </a:defRPr>
            </a:lvl4pPr>
            <a:lvl5pPr marL="1463040" indent="-228600" algn="l" defTabSz="914400" rtl="0" eaLnBrk="1" latinLnBrk="0" hangingPunct="1">
              <a:spcBef>
                <a:spcPct val="20000"/>
              </a:spcBef>
              <a:buClr>
                <a:schemeClr val="accent1"/>
              </a:buClr>
              <a:buSzPct val="100000"/>
              <a:buFont typeface="Symbol" pitchFamily="18" charset="2"/>
              <a:buChar char=""/>
              <a:defRPr sz="1600" kern="1200">
                <a:solidFill>
                  <a:schemeClr val="tx2"/>
                </a:solidFill>
                <a:latin typeface="+mn-lt"/>
                <a:ea typeface="+mn-ea"/>
                <a:cs typeface="+mn-cs"/>
              </a:defRPr>
            </a:lvl5pPr>
            <a:lvl6pPr marL="178308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6pPr>
            <a:lvl7pPr marL="210312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7pPr>
            <a:lvl8pPr marL="242316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8pPr>
            <a:lvl9pPr marL="274320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9pPr>
          </a:lstStyle>
          <a:p>
            <a:pPr marL="457200" indent="-457200" algn="just">
              <a:spcBef>
                <a:spcPct val="0"/>
              </a:spcBef>
              <a:buFontTx/>
              <a:buNone/>
              <a:tabLst>
                <a:tab pos="974725" algn="l"/>
                <a:tab pos="1036638" algn="l"/>
                <a:tab pos="3913188" algn="l"/>
              </a:tabLst>
            </a:pPr>
            <a:r>
              <a:rPr lang="en-US" sz="2300" dirty="0" smtClean="0">
                <a:solidFill>
                  <a:schemeClr val="tx1"/>
                </a:solidFill>
                <a:latin typeface="Times New Roman" pitchFamily="18" charset="0"/>
                <a:cs typeface="Times New Roman" pitchFamily="18" charset="0"/>
              </a:rPr>
              <a:t>(i)</a:t>
            </a:r>
          </a:p>
        </p:txBody>
      </p:sp>
      <p:sp>
        <p:nvSpPr>
          <p:cNvPr id="7" name="Content Placeholder 10"/>
          <p:cNvSpPr txBox="1">
            <a:spLocks/>
          </p:cNvSpPr>
          <p:nvPr/>
        </p:nvSpPr>
        <p:spPr>
          <a:xfrm>
            <a:off x="457200" y="2981325"/>
            <a:ext cx="457200" cy="446276"/>
          </a:xfrm>
          <a:prstGeom prst="rect">
            <a:avLst/>
          </a:prstGeom>
        </p:spPr>
        <p:txBody>
          <a:bodyPr wrap="square">
            <a:spAutoFit/>
          </a:bodyPr>
          <a:lstStyle>
            <a:lvl1pPr marL="274320" indent="-274320" algn="l" defTabSz="914400" rtl="0" eaLnBrk="1" latinLnBrk="0" hangingPunct="1">
              <a:spcBef>
                <a:spcPct val="20000"/>
              </a:spcBef>
              <a:buClr>
                <a:schemeClr val="accent1"/>
              </a:buClr>
              <a:buSzPct val="100000"/>
              <a:buFont typeface="Symbol" pitchFamily="18" charset="2"/>
              <a:buChar char=""/>
              <a:defRPr sz="2400" kern="1200">
                <a:solidFill>
                  <a:schemeClr val="tx2"/>
                </a:solidFill>
                <a:latin typeface="+mn-lt"/>
                <a:ea typeface="+mn-ea"/>
                <a:cs typeface="+mn-cs"/>
              </a:defRPr>
            </a:lvl1pPr>
            <a:lvl2pPr marL="576263" indent="-274320" algn="l" defTabSz="914400" rtl="0" eaLnBrk="1" latinLnBrk="0" hangingPunct="1">
              <a:spcBef>
                <a:spcPct val="20000"/>
              </a:spcBef>
              <a:buClr>
                <a:schemeClr val="accent1"/>
              </a:buClr>
              <a:buSzPct val="100000"/>
              <a:buFont typeface="Symbol" pitchFamily="18" charset="2"/>
              <a:buChar char=""/>
              <a:defRPr sz="2200" kern="1200">
                <a:solidFill>
                  <a:schemeClr val="tx2"/>
                </a:solidFill>
                <a:latin typeface="+mn-lt"/>
                <a:ea typeface="+mn-ea"/>
                <a:cs typeface="+mn-cs"/>
              </a:defRPr>
            </a:lvl2pPr>
            <a:lvl3pPr marL="855663" indent="-228600" algn="l" defTabSz="914400" rtl="0" eaLnBrk="1" latinLnBrk="0" hangingPunct="1">
              <a:spcBef>
                <a:spcPct val="20000"/>
              </a:spcBef>
              <a:buClr>
                <a:schemeClr val="accent1"/>
              </a:buClr>
              <a:buSzPct val="100000"/>
              <a:buFont typeface="Symbol" pitchFamily="18" charset="2"/>
              <a:buChar char=""/>
              <a:defRPr sz="2000" kern="1200">
                <a:solidFill>
                  <a:schemeClr val="tx2"/>
                </a:solidFill>
                <a:latin typeface="+mn-lt"/>
                <a:ea typeface="+mn-ea"/>
                <a:cs typeface="+mn-cs"/>
              </a:defRPr>
            </a:lvl3pPr>
            <a:lvl4pPr marL="1143000" indent="-228600" algn="l" defTabSz="914400" rtl="0" eaLnBrk="1" latinLnBrk="0" hangingPunct="1">
              <a:spcBef>
                <a:spcPct val="20000"/>
              </a:spcBef>
              <a:buClr>
                <a:schemeClr val="accent1"/>
              </a:buClr>
              <a:buSzPct val="100000"/>
              <a:buFont typeface="Symbol" pitchFamily="18" charset="2"/>
              <a:buChar char=""/>
              <a:defRPr sz="1800" kern="1200">
                <a:solidFill>
                  <a:schemeClr val="tx2"/>
                </a:solidFill>
                <a:latin typeface="+mn-lt"/>
                <a:ea typeface="+mn-ea"/>
                <a:cs typeface="+mn-cs"/>
              </a:defRPr>
            </a:lvl4pPr>
            <a:lvl5pPr marL="1463040" indent="-228600" algn="l" defTabSz="914400" rtl="0" eaLnBrk="1" latinLnBrk="0" hangingPunct="1">
              <a:spcBef>
                <a:spcPct val="20000"/>
              </a:spcBef>
              <a:buClr>
                <a:schemeClr val="accent1"/>
              </a:buClr>
              <a:buSzPct val="100000"/>
              <a:buFont typeface="Symbol" pitchFamily="18" charset="2"/>
              <a:buChar char=""/>
              <a:defRPr sz="1600" kern="1200">
                <a:solidFill>
                  <a:schemeClr val="tx2"/>
                </a:solidFill>
                <a:latin typeface="+mn-lt"/>
                <a:ea typeface="+mn-ea"/>
                <a:cs typeface="+mn-cs"/>
              </a:defRPr>
            </a:lvl5pPr>
            <a:lvl6pPr marL="178308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6pPr>
            <a:lvl7pPr marL="210312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7pPr>
            <a:lvl8pPr marL="242316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8pPr>
            <a:lvl9pPr marL="274320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9pPr>
          </a:lstStyle>
          <a:p>
            <a:pPr marL="457200" indent="-457200" algn="just">
              <a:spcBef>
                <a:spcPct val="0"/>
              </a:spcBef>
              <a:buFontTx/>
              <a:buNone/>
              <a:tabLst>
                <a:tab pos="974725" algn="l"/>
                <a:tab pos="1036638" algn="l"/>
                <a:tab pos="3913188" algn="l"/>
              </a:tabLst>
            </a:pPr>
            <a:r>
              <a:rPr lang="en-US" sz="2300" b="1" dirty="0" smtClean="0">
                <a:solidFill>
                  <a:schemeClr val="tx1"/>
                </a:solidFill>
                <a:latin typeface="Times New Roman" pitchFamily="18" charset="0"/>
                <a:cs typeface="Times New Roman" pitchFamily="18" charset="0"/>
              </a:rPr>
              <a:t>5.</a:t>
            </a:r>
            <a:r>
              <a:rPr lang="en-US" sz="2300" dirty="0" smtClean="0">
                <a:solidFill>
                  <a:schemeClr val="tx1"/>
                </a:solidFill>
                <a:latin typeface="Times New Roman" pitchFamily="18" charset="0"/>
                <a:cs typeface="Times New Roman" pitchFamily="18" charset="0"/>
              </a:rPr>
              <a:t> </a:t>
            </a:r>
          </a:p>
        </p:txBody>
      </p:sp>
      <p:sp>
        <p:nvSpPr>
          <p:cNvPr id="8" name="Content Placeholder 10"/>
          <p:cNvSpPr txBox="1">
            <a:spLocks/>
          </p:cNvSpPr>
          <p:nvPr/>
        </p:nvSpPr>
        <p:spPr>
          <a:xfrm>
            <a:off x="819150" y="2981325"/>
            <a:ext cx="533400" cy="446276"/>
          </a:xfrm>
          <a:prstGeom prst="rect">
            <a:avLst/>
          </a:prstGeom>
        </p:spPr>
        <p:txBody>
          <a:bodyPr wrap="square">
            <a:spAutoFit/>
          </a:bodyPr>
          <a:lstStyle>
            <a:lvl1pPr marL="274320" indent="-274320" algn="l" defTabSz="914400" rtl="0" eaLnBrk="1" latinLnBrk="0" hangingPunct="1">
              <a:spcBef>
                <a:spcPct val="20000"/>
              </a:spcBef>
              <a:buClr>
                <a:schemeClr val="accent1"/>
              </a:buClr>
              <a:buSzPct val="100000"/>
              <a:buFont typeface="Symbol" pitchFamily="18" charset="2"/>
              <a:buChar char=""/>
              <a:defRPr sz="2400" kern="1200">
                <a:solidFill>
                  <a:schemeClr val="tx2"/>
                </a:solidFill>
                <a:latin typeface="+mn-lt"/>
                <a:ea typeface="+mn-ea"/>
                <a:cs typeface="+mn-cs"/>
              </a:defRPr>
            </a:lvl1pPr>
            <a:lvl2pPr marL="576263" indent="-274320" algn="l" defTabSz="914400" rtl="0" eaLnBrk="1" latinLnBrk="0" hangingPunct="1">
              <a:spcBef>
                <a:spcPct val="20000"/>
              </a:spcBef>
              <a:buClr>
                <a:schemeClr val="accent1"/>
              </a:buClr>
              <a:buSzPct val="100000"/>
              <a:buFont typeface="Symbol" pitchFamily="18" charset="2"/>
              <a:buChar char=""/>
              <a:defRPr sz="2200" kern="1200">
                <a:solidFill>
                  <a:schemeClr val="tx2"/>
                </a:solidFill>
                <a:latin typeface="+mn-lt"/>
                <a:ea typeface="+mn-ea"/>
                <a:cs typeface="+mn-cs"/>
              </a:defRPr>
            </a:lvl2pPr>
            <a:lvl3pPr marL="855663" indent="-228600" algn="l" defTabSz="914400" rtl="0" eaLnBrk="1" latinLnBrk="0" hangingPunct="1">
              <a:spcBef>
                <a:spcPct val="20000"/>
              </a:spcBef>
              <a:buClr>
                <a:schemeClr val="accent1"/>
              </a:buClr>
              <a:buSzPct val="100000"/>
              <a:buFont typeface="Symbol" pitchFamily="18" charset="2"/>
              <a:buChar char=""/>
              <a:defRPr sz="2000" kern="1200">
                <a:solidFill>
                  <a:schemeClr val="tx2"/>
                </a:solidFill>
                <a:latin typeface="+mn-lt"/>
                <a:ea typeface="+mn-ea"/>
                <a:cs typeface="+mn-cs"/>
              </a:defRPr>
            </a:lvl3pPr>
            <a:lvl4pPr marL="1143000" indent="-228600" algn="l" defTabSz="914400" rtl="0" eaLnBrk="1" latinLnBrk="0" hangingPunct="1">
              <a:spcBef>
                <a:spcPct val="20000"/>
              </a:spcBef>
              <a:buClr>
                <a:schemeClr val="accent1"/>
              </a:buClr>
              <a:buSzPct val="100000"/>
              <a:buFont typeface="Symbol" pitchFamily="18" charset="2"/>
              <a:buChar char=""/>
              <a:defRPr sz="1800" kern="1200">
                <a:solidFill>
                  <a:schemeClr val="tx2"/>
                </a:solidFill>
                <a:latin typeface="+mn-lt"/>
                <a:ea typeface="+mn-ea"/>
                <a:cs typeface="+mn-cs"/>
              </a:defRPr>
            </a:lvl4pPr>
            <a:lvl5pPr marL="1463040" indent="-228600" algn="l" defTabSz="914400" rtl="0" eaLnBrk="1" latinLnBrk="0" hangingPunct="1">
              <a:spcBef>
                <a:spcPct val="20000"/>
              </a:spcBef>
              <a:buClr>
                <a:schemeClr val="accent1"/>
              </a:buClr>
              <a:buSzPct val="100000"/>
              <a:buFont typeface="Symbol" pitchFamily="18" charset="2"/>
              <a:buChar char=""/>
              <a:defRPr sz="1600" kern="1200">
                <a:solidFill>
                  <a:schemeClr val="tx2"/>
                </a:solidFill>
                <a:latin typeface="+mn-lt"/>
                <a:ea typeface="+mn-ea"/>
                <a:cs typeface="+mn-cs"/>
              </a:defRPr>
            </a:lvl5pPr>
            <a:lvl6pPr marL="178308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6pPr>
            <a:lvl7pPr marL="210312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7pPr>
            <a:lvl8pPr marL="242316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8pPr>
            <a:lvl9pPr marL="274320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9pPr>
          </a:lstStyle>
          <a:p>
            <a:pPr marL="457200" indent="-457200" algn="just">
              <a:spcBef>
                <a:spcPct val="0"/>
              </a:spcBef>
              <a:buFontTx/>
              <a:buNone/>
              <a:tabLst>
                <a:tab pos="974725" algn="l"/>
                <a:tab pos="1036638" algn="l"/>
                <a:tab pos="3913188" algn="l"/>
              </a:tabLst>
            </a:pPr>
            <a:r>
              <a:rPr lang="en-US" sz="2300" dirty="0" smtClean="0">
                <a:solidFill>
                  <a:schemeClr val="tx1"/>
                </a:solidFill>
                <a:latin typeface="Times New Roman" pitchFamily="18" charset="0"/>
                <a:cs typeface="Times New Roman" pitchFamily="18" charset="0"/>
              </a:rPr>
              <a:t>(a) </a:t>
            </a:r>
          </a:p>
        </p:txBody>
      </p:sp>
      <p:sp>
        <p:nvSpPr>
          <p:cNvPr id="6" name="TextBox 5"/>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5 Paper 2</a:t>
            </a:r>
          </a:p>
        </p:txBody>
      </p:sp>
      <p:sp>
        <p:nvSpPr>
          <p:cNvPr id="9" name="TextBox 8"/>
          <p:cNvSpPr txBox="1"/>
          <p:nvPr/>
        </p:nvSpPr>
        <p:spPr>
          <a:xfrm>
            <a:off x="367550" y="3594870"/>
            <a:ext cx="1524000" cy="446276"/>
          </a:xfrm>
          <a:prstGeom prst="rect">
            <a:avLst/>
          </a:prstGeom>
          <a:noFill/>
        </p:spPr>
        <p:txBody>
          <a:bodyPr wrap="square" rtlCol="0">
            <a:spAutoFit/>
          </a:bodyPr>
          <a:lstStyle/>
          <a:p>
            <a:r>
              <a:rPr lang="en-US" sz="2300" dirty="0" smtClean="0">
                <a:latin typeface="Times New Roman" pitchFamily="18" charset="0"/>
              </a:rPr>
              <a:t>	(ii)</a:t>
            </a:r>
            <a:endParaRPr lang="en-US" sz="2300" dirty="0">
              <a:latin typeface="Times New Roman" pitchFamily="18" charset="0"/>
            </a:endParaRPr>
          </a:p>
        </p:txBody>
      </p:sp>
      <p:sp>
        <p:nvSpPr>
          <p:cNvPr id="10" name="Rectangle 9"/>
          <p:cNvSpPr/>
          <p:nvPr/>
        </p:nvSpPr>
        <p:spPr>
          <a:xfrm>
            <a:off x="1743075" y="3604955"/>
            <a:ext cx="3057312" cy="446276"/>
          </a:xfrm>
          <a:prstGeom prst="rect">
            <a:avLst/>
          </a:prstGeom>
        </p:spPr>
        <p:txBody>
          <a:bodyPr wrap="none">
            <a:spAutoFit/>
          </a:bodyPr>
          <a:lstStyle/>
          <a:p>
            <a:r>
              <a:rPr lang="en-US" sz="2300" dirty="0" smtClean="0">
                <a:latin typeface="Times New Roman" pitchFamily="18" charset="0"/>
                <a:cs typeface="Times New Roman" pitchFamily="18" charset="0"/>
              </a:rPr>
              <a:t>the overtime rate of pay.</a:t>
            </a:r>
            <a:endParaRPr lang="en-US" sz="2300" dirty="0">
              <a:latin typeface="Times New Roman" pitchFamily="18" charset="0"/>
              <a:cs typeface="Times New Roman" pitchFamily="18" charset="0"/>
            </a:endParaRPr>
          </a:p>
        </p:txBody>
      </p:sp>
      <p:pic>
        <p:nvPicPr>
          <p:cNvPr id="11" name="Picture 2" descr="\\172.16.2.26\conver\CARRIBEAN\MATHEMATICS_VOL-1_PPT_DESIGN\Incoming\Volume_01\Equations\Revision_Exam_5_Paper_2\Eqn028.wmf"/>
          <p:cNvPicPr>
            <a:picLocks noChangeAspect="1" noChangeArrowheads="1"/>
          </p:cNvPicPr>
          <p:nvPr/>
        </p:nvPicPr>
        <p:blipFill>
          <a:blip r:embed="rId2" cstate="print"/>
          <a:srcRect/>
          <a:stretch>
            <a:fillRect/>
          </a:stretch>
        </p:blipFill>
        <p:spPr bwMode="auto">
          <a:xfrm>
            <a:off x="4191000" y="4170105"/>
            <a:ext cx="1600200" cy="711200"/>
          </a:xfrm>
          <a:prstGeom prst="rect">
            <a:avLst/>
          </a:prstGeom>
          <a:noFill/>
        </p:spPr>
      </p:pic>
    </p:spTree>
    <p:extLst>
      <p:ext uri="{BB962C8B-B14F-4D97-AF65-F5344CB8AC3E}">
        <p14:creationId xmlns:p14="http://schemas.microsoft.com/office/powerpoint/2010/main" xmlns="" val="4041498416"/>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p:cTn id="7" dur="500" fill="hold"/>
                                        <p:tgtEl>
                                          <p:spTgt spid="5"/>
                                        </p:tgtEl>
                                        <p:attrNameLst>
                                          <p:attrName>ppt_w</p:attrName>
                                        </p:attrNameLst>
                                      </p:cBhvr>
                                      <p:tavLst>
                                        <p:tav tm="0">
                                          <p:val>
                                            <p:fltVal val="0"/>
                                          </p:val>
                                        </p:tav>
                                        <p:tav tm="100000">
                                          <p:val>
                                            <p:strVal val="#ppt_w"/>
                                          </p:val>
                                        </p:tav>
                                      </p:tavLst>
                                    </p:anim>
                                    <p:anim calcmode="lin" valueType="num">
                                      <p:cBhvr>
                                        <p:cTn id="8" dur="500" fill="hold"/>
                                        <p:tgtEl>
                                          <p:spTgt spid="5"/>
                                        </p:tgtEl>
                                        <p:attrNameLst>
                                          <p:attrName>ppt_h</p:attrName>
                                        </p:attrNameLst>
                                      </p:cBhvr>
                                      <p:tavLst>
                                        <p:tav tm="0">
                                          <p:val>
                                            <p:fltVal val="0"/>
                                          </p:val>
                                        </p:tav>
                                        <p:tav tm="100000">
                                          <p:val>
                                            <p:strVal val="#ppt_h"/>
                                          </p:val>
                                        </p:tav>
                                      </p:tavLst>
                                    </p:anim>
                                    <p:animEffect transition="in" filter="fade">
                                      <p:cBhvr>
                                        <p:cTn id="9" dur="500"/>
                                        <p:tgtEl>
                                          <p:spTgt spid="5"/>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3"/>
                                        </p:tgtEl>
                                        <p:attrNameLst>
                                          <p:attrName>style.visibility</p:attrName>
                                        </p:attrNameLst>
                                      </p:cBhvr>
                                      <p:to>
                                        <p:strVal val="visible"/>
                                      </p:to>
                                    </p:set>
                                    <p:anim calcmode="lin" valueType="num">
                                      <p:cBhvr>
                                        <p:cTn id="12" dur="500" fill="hold"/>
                                        <p:tgtEl>
                                          <p:spTgt spid="3"/>
                                        </p:tgtEl>
                                        <p:attrNameLst>
                                          <p:attrName>ppt_w</p:attrName>
                                        </p:attrNameLst>
                                      </p:cBhvr>
                                      <p:tavLst>
                                        <p:tav tm="0">
                                          <p:val>
                                            <p:fltVal val="0"/>
                                          </p:val>
                                        </p:tav>
                                        <p:tav tm="100000">
                                          <p:val>
                                            <p:strVal val="#ppt_w"/>
                                          </p:val>
                                        </p:tav>
                                      </p:tavLst>
                                    </p:anim>
                                    <p:anim calcmode="lin" valueType="num">
                                      <p:cBhvr>
                                        <p:cTn id="13" dur="500" fill="hold"/>
                                        <p:tgtEl>
                                          <p:spTgt spid="3"/>
                                        </p:tgtEl>
                                        <p:attrNameLst>
                                          <p:attrName>ppt_h</p:attrName>
                                        </p:attrNameLst>
                                      </p:cBhvr>
                                      <p:tavLst>
                                        <p:tav tm="0">
                                          <p:val>
                                            <p:fltVal val="0"/>
                                          </p:val>
                                        </p:tav>
                                        <p:tav tm="100000">
                                          <p:val>
                                            <p:strVal val="#ppt_h"/>
                                          </p:val>
                                        </p:tav>
                                      </p:tavLst>
                                    </p:anim>
                                    <p:animEffect transition="in" filter="fade">
                                      <p:cBhvr>
                                        <p:cTn id="14" dur="500"/>
                                        <p:tgtEl>
                                          <p:spTgt spid="3"/>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7"/>
                                        </p:tgtEl>
                                        <p:attrNameLst>
                                          <p:attrName>style.visibility</p:attrName>
                                        </p:attrNameLst>
                                      </p:cBhvr>
                                      <p:to>
                                        <p:strVal val="visible"/>
                                      </p:to>
                                    </p:set>
                                    <p:anim calcmode="lin" valueType="num">
                                      <p:cBhvr>
                                        <p:cTn id="17" dur="500" fill="hold"/>
                                        <p:tgtEl>
                                          <p:spTgt spid="7"/>
                                        </p:tgtEl>
                                        <p:attrNameLst>
                                          <p:attrName>ppt_w</p:attrName>
                                        </p:attrNameLst>
                                      </p:cBhvr>
                                      <p:tavLst>
                                        <p:tav tm="0">
                                          <p:val>
                                            <p:fltVal val="0"/>
                                          </p:val>
                                        </p:tav>
                                        <p:tav tm="100000">
                                          <p:val>
                                            <p:strVal val="#ppt_w"/>
                                          </p:val>
                                        </p:tav>
                                      </p:tavLst>
                                    </p:anim>
                                    <p:anim calcmode="lin" valueType="num">
                                      <p:cBhvr>
                                        <p:cTn id="18" dur="500" fill="hold"/>
                                        <p:tgtEl>
                                          <p:spTgt spid="7"/>
                                        </p:tgtEl>
                                        <p:attrNameLst>
                                          <p:attrName>ppt_h</p:attrName>
                                        </p:attrNameLst>
                                      </p:cBhvr>
                                      <p:tavLst>
                                        <p:tav tm="0">
                                          <p:val>
                                            <p:fltVal val="0"/>
                                          </p:val>
                                        </p:tav>
                                        <p:tav tm="100000">
                                          <p:val>
                                            <p:strVal val="#ppt_h"/>
                                          </p:val>
                                        </p:tav>
                                      </p:tavLst>
                                    </p:anim>
                                    <p:animEffect transition="in" filter="fade">
                                      <p:cBhvr>
                                        <p:cTn id="19" dur="500"/>
                                        <p:tgtEl>
                                          <p:spTgt spid="7"/>
                                        </p:tgtEl>
                                      </p:cBhvr>
                                    </p:animEffect>
                                  </p:childTnLst>
                                </p:cTn>
                              </p:par>
                              <p:par>
                                <p:cTn id="20" presetID="53" presetClass="entr" presetSubtype="16" fill="hold" grpId="0" nodeType="withEffect">
                                  <p:stCondLst>
                                    <p:cond delay="0"/>
                                  </p:stCondLst>
                                  <p:childTnLst>
                                    <p:set>
                                      <p:cBhvr>
                                        <p:cTn id="21" dur="1" fill="hold">
                                          <p:stCondLst>
                                            <p:cond delay="0"/>
                                          </p:stCondLst>
                                        </p:cTn>
                                        <p:tgtEl>
                                          <p:spTgt spid="8"/>
                                        </p:tgtEl>
                                        <p:attrNameLst>
                                          <p:attrName>style.visibility</p:attrName>
                                        </p:attrNameLst>
                                      </p:cBhvr>
                                      <p:to>
                                        <p:strVal val="visible"/>
                                      </p:to>
                                    </p:set>
                                    <p:anim calcmode="lin" valueType="num">
                                      <p:cBhvr>
                                        <p:cTn id="22" dur="500" fill="hold"/>
                                        <p:tgtEl>
                                          <p:spTgt spid="8"/>
                                        </p:tgtEl>
                                        <p:attrNameLst>
                                          <p:attrName>ppt_w</p:attrName>
                                        </p:attrNameLst>
                                      </p:cBhvr>
                                      <p:tavLst>
                                        <p:tav tm="0">
                                          <p:val>
                                            <p:fltVal val="0"/>
                                          </p:val>
                                        </p:tav>
                                        <p:tav tm="100000">
                                          <p:val>
                                            <p:strVal val="#ppt_w"/>
                                          </p:val>
                                        </p:tav>
                                      </p:tavLst>
                                    </p:anim>
                                    <p:anim calcmode="lin" valueType="num">
                                      <p:cBhvr>
                                        <p:cTn id="23" dur="500" fill="hold"/>
                                        <p:tgtEl>
                                          <p:spTgt spid="8"/>
                                        </p:tgtEl>
                                        <p:attrNameLst>
                                          <p:attrName>ppt_h</p:attrName>
                                        </p:attrNameLst>
                                      </p:cBhvr>
                                      <p:tavLst>
                                        <p:tav tm="0">
                                          <p:val>
                                            <p:fltVal val="0"/>
                                          </p:val>
                                        </p:tav>
                                        <p:tav tm="100000">
                                          <p:val>
                                            <p:strVal val="#ppt_h"/>
                                          </p:val>
                                        </p:tav>
                                      </p:tavLst>
                                    </p:anim>
                                    <p:animEffect transition="in" filter="fade">
                                      <p:cBhvr>
                                        <p:cTn id="24" dur="500"/>
                                        <p:tgtEl>
                                          <p:spTgt spid="8"/>
                                        </p:tgtEl>
                                      </p:cBhvr>
                                    </p:animEffect>
                                  </p:childTnLst>
                                </p:cTn>
                              </p:par>
                              <p:par>
                                <p:cTn id="25" presetID="23" presetClass="entr" presetSubtype="16" fill="hold" grpId="0" nodeType="withEffect">
                                  <p:stCondLst>
                                    <p:cond delay="0"/>
                                  </p:stCondLst>
                                  <p:childTnLst>
                                    <p:set>
                                      <p:cBhvr>
                                        <p:cTn id="26" dur="1" fill="hold">
                                          <p:stCondLst>
                                            <p:cond delay="0"/>
                                          </p:stCondLst>
                                        </p:cTn>
                                        <p:tgtEl>
                                          <p:spTgt spid="9"/>
                                        </p:tgtEl>
                                        <p:attrNameLst>
                                          <p:attrName>style.visibility</p:attrName>
                                        </p:attrNameLst>
                                      </p:cBhvr>
                                      <p:to>
                                        <p:strVal val="visible"/>
                                      </p:to>
                                    </p:set>
                                    <p:anim calcmode="lin" valueType="num">
                                      <p:cBhvr>
                                        <p:cTn id="27" dur="500" fill="hold"/>
                                        <p:tgtEl>
                                          <p:spTgt spid="9"/>
                                        </p:tgtEl>
                                        <p:attrNameLst>
                                          <p:attrName>ppt_w</p:attrName>
                                        </p:attrNameLst>
                                      </p:cBhvr>
                                      <p:tavLst>
                                        <p:tav tm="0">
                                          <p:val>
                                            <p:fltVal val="0"/>
                                          </p:val>
                                        </p:tav>
                                        <p:tav tm="100000">
                                          <p:val>
                                            <p:strVal val="#ppt_w"/>
                                          </p:val>
                                        </p:tav>
                                      </p:tavLst>
                                    </p:anim>
                                    <p:anim calcmode="lin" valueType="num">
                                      <p:cBhvr>
                                        <p:cTn id="28" dur="500" fill="hold"/>
                                        <p:tgtEl>
                                          <p:spTgt spid="9"/>
                                        </p:tgtEl>
                                        <p:attrNameLst>
                                          <p:attrName>ppt_h</p:attrName>
                                        </p:attrNameLst>
                                      </p:cBhvr>
                                      <p:tavLst>
                                        <p:tav tm="0">
                                          <p:val>
                                            <p:fltVal val="0"/>
                                          </p:val>
                                        </p:tav>
                                        <p:tav tm="100000">
                                          <p:val>
                                            <p:strVal val="#ppt_h"/>
                                          </p:val>
                                        </p:tav>
                                      </p:tavLst>
                                    </p:anim>
                                  </p:childTnLst>
                                </p:cTn>
                              </p:par>
                              <p:par>
                                <p:cTn id="29" presetID="23" presetClass="entr" presetSubtype="16" fill="hold" grpId="0" nodeType="withEffect">
                                  <p:stCondLst>
                                    <p:cond delay="0"/>
                                  </p:stCondLst>
                                  <p:childTnLst>
                                    <p:set>
                                      <p:cBhvr>
                                        <p:cTn id="30" dur="1" fill="hold">
                                          <p:stCondLst>
                                            <p:cond delay="0"/>
                                          </p:stCondLst>
                                        </p:cTn>
                                        <p:tgtEl>
                                          <p:spTgt spid="10"/>
                                        </p:tgtEl>
                                        <p:attrNameLst>
                                          <p:attrName>style.visibility</p:attrName>
                                        </p:attrNameLst>
                                      </p:cBhvr>
                                      <p:to>
                                        <p:strVal val="visible"/>
                                      </p:to>
                                    </p:set>
                                    <p:anim calcmode="lin" valueType="num">
                                      <p:cBhvr>
                                        <p:cTn id="31" dur="500" fill="hold"/>
                                        <p:tgtEl>
                                          <p:spTgt spid="10"/>
                                        </p:tgtEl>
                                        <p:attrNameLst>
                                          <p:attrName>ppt_w</p:attrName>
                                        </p:attrNameLst>
                                      </p:cBhvr>
                                      <p:tavLst>
                                        <p:tav tm="0">
                                          <p:val>
                                            <p:fltVal val="0"/>
                                          </p:val>
                                        </p:tav>
                                        <p:tav tm="100000">
                                          <p:val>
                                            <p:strVal val="#ppt_w"/>
                                          </p:val>
                                        </p:tav>
                                      </p:tavLst>
                                    </p:anim>
                                    <p:anim calcmode="lin" valueType="num">
                                      <p:cBhvr>
                                        <p:cTn id="32" dur="500" fill="hold"/>
                                        <p:tgtEl>
                                          <p:spTgt spid="10"/>
                                        </p:tgtEl>
                                        <p:attrNameLst>
                                          <p:attrName>ppt_h</p:attrName>
                                        </p:attrNameLst>
                                      </p:cBhvr>
                                      <p:tavLst>
                                        <p:tav tm="0">
                                          <p:val>
                                            <p:fltVal val="0"/>
                                          </p:val>
                                        </p:tav>
                                        <p:tav tm="100000">
                                          <p:val>
                                            <p:strVal val="#ppt_h"/>
                                          </p:val>
                                        </p:tav>
                                      </p:tavLst>
                                    </p:anim>
                                  </p:childTnLst>
                                </p:cTn>
                              </p:par>
                              <p:par>
                                <p:cTn id="33" presetID="23" presetClass="entr" presetSubtype="16" fill="hold" nodeType="withEffect">
                                  <p:stCondLst>
                                    <p:cond delay="0"/>
                                  </p:stCondLst>
                                  <p:childTnLst>
                                    <p:set>
                                      <p:cBhvr>
                                        <p:cTn id="34" dur="1" fill="hold">
                                          <p:stCondLst>
                                            <p:cond delay="0"/>
                                          </p:stCondLst>
                                        </p:cTn>
                                        <p:tgtEl>
                                          <p:spTgt spid="11"/>
                                        </p:tgtEl>
                                        <p:attrNameLst>
                                          <p:attrName>style.visibility</p:attrName>
                                        </p:attrNameLst>
                                      </p:cBhvr>
                                      <p:to>
                                        <p:strVal val="visible"/>
                                      </p:to>
                                    </p:set>
                                    <p:anim calcmode="lin" valueType="num">
                                      <p:cBhvr>
                                        <p:cTn id="35" dur="500" fill="hold"/>
                                        <p:tgtEl>
                                          <p:spTgt spid="11"/>
                                        </p:tgtEl>
                                        <p:attrNameLst>
                                          <p:attrName>ppt_w</p:attrName>
                                        </p:attrNameLst>
                                      </p:cBhvr>
                                      <p:tavLst>
                                        <p:tav tm="0">
                                          <p:val>
                                            <p:fltVal val="0"/>
                                          </p:val>
                                        </p:tav>
                                        <p:tav tm="100000">
                                          <p:val>
                                            <p:strVal val="#ppt_w"/>
                                          </p:val>
                                        </p:tav>
                                      </p:tavLst>
                                    </p:anim>
                                    <p:anim calcmode="lin" valueType="num">
                                      <p:cBhvr>
                                        <p:cTn id="36" dur="500" fill="hold"/>
                                        <p:tgtEl>
                                          <p:spTgt spid="11"/>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5" grpId="0"/>
      <p:bldP spid="7" grpId="0"/>
      <p:bldP spid="8" grpId="0"/>
      <p:bldP spid="9" grpId="0"/>
      <p:bldP spid="10" grpId="0"/>
    </p:bldLst>
  </p:timing>
</p:sld>
</file>

<file path=ppt/slides/slide10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a:xfrm>
            <a:off x="1143000" y="2281827"/>
            <a:ext cx="4291816" cy="400110"/>
          </a:xfrm>
          <a:prstGeom prst="rect">
            <a:avLst/>
          </a:prstGeom>
        </p:spPr>
        <p:txBody>
          <a:bodyPr wrap="none">
            <a:spAutoFit/>
          </a:bodyPr>
          <a:lstStyle/>
          <a:p>
            <a:r>
              <a:rPr lang="en-US" sz="2000" dirty="0">
                <a:latin typeface="Times New Roman" pitchFamily="18" charset="0"/>
                <a:cs typeface="Times New Roman" pitchFamily="18" charset="0"/>
              </a:rPr>
              <a:t>A tourist had CAN currency made up of</a:t>
            </a:r>
          </a:p>
        </p:txBody>
      </p:sp>
      <p:sp>
        <p:nvSpPr>
          <p:cNvPr id="4" name="Content Placeholder 10"/>
          <p:cNvSpPr txBox="1">
            <a:spLocks/>
          </p:cNvSpPr>
          <p:nvPr/>
        </p:nvSpPr>
        <p:spPr>
          <a:xfrm>
            <a:off x="457200" y="2281827"/>
            <a:ext cx="457200" cy="400110"/>
          </a:xfrm>
          <a:prstGeom prst="rect">
            <a:avLst/>
          </a:prstGeom>
        </p:spPr>
        <p:txBody>
          <a:bodyPr wrap="square">
            <a:spAutoFit/>
          </a:bodyPr>
          <a:lstStyle>
            <a:lvl1pPr marL="274320" indent="-274320" algn="l" defTabSz="914400" rtl="0" eaLnBrk="1" latinLnBrk="0" hangingPunct="1">
              <a:spcBef>
                <a:spcPct val="20000"/>
              </a:spcBef>
              <a:buClr>
                <a:schemeClr val="accent1"/>
              </a:buClr>
              <a:buSzPct val="100000"/>
              <a:buFont typeface="Symbol" pitchFamily="18" charset="2"/>
              <a:buChar char=""/>
              <a:defRPr sz="2400" kern="1200">
                <a:solidFill>
                  <a:schemeClr val="tx2"/>
                </a:solidFill>
                <a:latin typeface="+mn-lt"/>
                <a:ea typeface="+mn-ea"/>
                <a:cs typeface="+mn-cs"/>
              </a:defRPr>
            </a:lvl1pPr>
            <a:lvl2pPr marL="576263" indent="-274320" algn="l" defTabSz="914400" rtl="0" eaLnBrk="1" latinLnBrk="0" hangingPunct="1">
              <a:spcBef>
                <a:spcPct val="20000"/>
              </a:spcBef>
              <a:buClr>
                <a:schemeClr val="accent1"/>
              </a:buClr>
              <a:buSzPct val="100000"/>
              <a:buFont typeface="Symbol" pitchFamily="18" charset="2"/>
              <a:buChar char=""/>
              <a:defRPr sz="2200" kern="1200">
                <a:solidFill>
                  <a:schemeClr val="tx2"/>
                </a:solidFill>
                <a:latin typeface="+mn-lt"/>
                <a:ea typeface="+mn-ea"/>
                <a:cs typeface="+mn-cs"/>
              </a:defRPr>
            </a:lvl2pPr>
            <a:lvl3pPr marL="855663" indent="-228600" algn="l" defTabSz="914400" rtl="0" eaLnBrk="1" latinLnBrk="0" hangingPunct="1">
              <a:spcBef>
                <a:spcPct val="20000"/>
              </a:spcBef>
              <a:buClr>
                <a:schemeClr val="accent1"/>
              </a:buClr>
              <a:buSzPct val="100000"/>
              <a:buFont typeface="Symbol" pitchFamily="18" charset="2"/>
              <a:buChar char=""/>
              <a:defRPr sz="2000" kern="1200">
                <a:solidFill>
                  <a:schemeClr val="tx2"/>
                </a:solidFill>
                <a:latin typeface="+mn-lt"/>
                <a:ea typeface="+mn-ea"/>
                <a:cs typeface="+mn-cs"/>
              </a:defRPr>
            </a:lvl3pPr>
            <a:lvl4pPr marL="1143000" indent="-228600" algn="l" defTabSz="914400" rtl="0" eaLnBrk="1" latinLnBrk="0" hangingPunct="1">
              <a:spcBef>
                <a:spcPct val="20000"/>
              </a:spcBef>
              <a:buClr>
                <a:schemeClr val="accent1"/>
              </a:buClr>
              <a:buSzPct val="100000"/>
              <a:buFont typeface="Symbol" pitchFamily="18" charset="2"/>
              <a:buChar char=""/>
              <a:defRPr sz="1800" kern="1200">
                <a:solidFill>
                  <a:schemeClr val="tx2"/>
                </a:solidFill>
                <a:latin typeface="+mn-lt"/>
                <a:ea typeface="+mn-ea"/>
                <a:cs typeface="+mn-cs"/>
              </a:defRPr>
            </a:lvl4pPr>
            <a:lvl5pPr marL="1463040" indent="-228600" algn="l" defTabSz="914400" rtl="0" eaLnBrk="1" latinLnBrk="0" hangingPunct="1">
              <a:spcBef>
                <a:spcPct val="20000"/>
              </a:spcBef>
              <a:buClr>
                <a:schemeClr val="accent1"/>
              </a:buClr>
              <a:buSzPct val="100000"/>
              <a:buFont typeface="Symbol" pitchFamily="18" charset="2"/>
              <a:buChar char=""/>
              <a:defRPr sz="1600" kern="1200">
                <a:solidFill>
                  <a:schemeClr val="tx2"/>
                </a:solidFill>
                <a:latin typeface="+mn-lt"/>
                <a:ea typeface="+mn-ea"/>
                <a:cs typeface="+mn-cs"/>
              </a:defRPr>
            </a:lvl5pPr>
            <a:lvl6pPr marL="178308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6pPr>
            <a:lvl7pPr marL="210312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7pPr>
            <a:lvl8pPr marL="242316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8pPr>
            <a:lvl9pPr marL="274320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9pPr>
          </a:lstStyle>
          <a:p>
            <a:pPr marL="457200" indent="-457200" algn="just">
              <a:spcBef>
                <a:spcPct val="0"/>
              </a:spcBef>
              <a:buFontTx/>
              <a:buNone/>
              <a:tabLst>
                <a:tab pos="974725" algn="l"/>
                <a:tab pos="1036638" algn="l"/>
                <a:tab pos="3913188" algn="l"/>
              </a:tabLst>
            </a:pPr>
            <a:r>
              <a:rPr lang="en-US" sz="2000" b="1" dirty="0" smtClean="0">
                <a:solidFill>
                  <a:schemeClr val="tx1"/>
                </a:solidFill>
                <a:latin typeface="Times New Roman" pitchFamily="18" charset="0"/>
                <a:cs typeface="Times New Roman" pitchFamily="18" charset="0"/>
              </a:rPr>
              <a:t>5.</a:t>
            </a:r>
            <a:r>
              <a:rPr lang="en-US" sz="2000" dirty="0" smtClean="0">
                <a:solidFill>
                  <a:schemeClr val="tx1"/>
                </a:solidFill>
                <a:latin typeface="Times New Roman" pitchFamily="18" charset="0"/>
                <a:cs typeface="Times New Roman" pitchFamily="18" charset="0"/>
              </a:rPr>
              <a:t> </a:t>
            </a:r>
          </a:p>
        </p:txBody>
      </p:sp>
      <p:sp>
        <p:nvSpPr>
          <p:cNvPr id="5" name="Content Placeholder 10"/>
          <p:cNvSpPr txBox="1">
            <a:spLocks/>
          </p:cNvSpPr>
          <p:nvPr/>
        </p:nvSpPr>
        <p:spPr>
          <a:xfrm>
            <a:off x="761619" y="2281827"/>
            <a:ext cx="533400" cy="400110"/>
          </a:xfrm>
          <a:prstGeom prst="rect">
            <a:avLst/>
          </a:prstGeom>
        </p:spPr>
        <p:txBody>
          <a:bodyPr wrap="square">
            <a:spAutoFit/>
          </a:bodyPr>
          <a:lstStyle>
            <a:lvl1pPr marL="274320" indent="-274320" algn="l" defTabSz="914400" rtl="0" eaLnBrk="1" latinLnBrk="0" hangingPunct="1">
              <a:spcBef>
                <a:spcPct val="20000"/>
              </a:spcBef>
              <a:buClr>
                <a:schemeClr val="accent1"/>
              </a:buClr>
              <a:buSzPct val="100000"/>
              <a:buFont typeface="Symbol" pitchFamily="18" charset="2"/>
              <a:buChar char=""/>
              <a:defRPr sz="2400" kern="1200">
                <a:solidFill>
                  <a:schemeClr val="tx2"/>
                </a:solidFill>
                <a:latin typeface="+mn-lt"/>
                <a:ea typeface="+mn-ea"/>
                <a:cs typeface="+mn-cs"/>
              </a:defRPr>
            </a:lvl1pPr>
            <a:lvl2pPr marL="576263" indent="-274320" algn="l" defTabSz="914400" rtl="0" eaLnBrk="1" latinLnBrk="0" hangingPunct="1">
              <a:spcBef>
                <a:spcPct val="20000"/>
              </a:spcBef>
              <a:buClr>
                <a:schemeClr val="accent1"/>
              </a:buClr>
              <a:buSzPct val="100000"/>
              <a:buFont typeface="Symbol" pitchFamily="18" charset="2"/>
              <a:buChar char=""/>
              <a:defRPr sz="2200" kern="1200">
                <a:solidFill>
                  <a:schemeClr val="tx2"/>
                </a:solidFill>
                <a:latin typeface="+mn-lt"/>
                <a:ea typeface="+mn-ea"/>
                <a:cs typeface="+mn-cs"/>
              </a:defRPr>
            </a:lvl2pPr>
            <a:lvl3pPr marL="855663" indent="-228600" algn="l" defTabSz="914400" rtl="0" eaLnBrk="1" latinLnBrk="0" hangingPunct="1">
              <a:spcBef>
                <a:spcPct val="20000"/>
              </a:spcBef>
              <a:buClr>
                <a:schemeClr val="accent1"/>
              </a:buClr>
              <a:buSzPct val="100000"/>
              <a:buFont typeface="Symbol" pitchFamily="18" charset="2"/>
              <a:buChar char=""/>
              <a:defRPr sz="2000" kern="1200">
                <a:solidFill>
                  <a:schemeClr val="tx2"/>
                </a:solidFill>
                <a:latin typeface="+mn-lt"/>
                <a:ea typeface="+mn-ea"/>
                <a:cs typeface="+mn-cs"/>
              </a:defRPr>
            </a:lvl3pPr>
            <a:lvl4pPr marL="1143000" indent="-228600" algn="l" defTabSz="914400" rtl="0" eaLnBrk="1" latinLnBrk="0" hangingPunct="1">
              <a:spcBef>
                <a:spcPct val="20000"/>
              </a:spcBef>
              <a:buClr>
                <a:schemeClr val="accent1"/>
              </a:buClr>
              <a:buSzPct val="100000"/>
              <a:buFont typeface="Symbol" pitchFamily="18" charset="2"/>
              <a:buChar char=""/>
              <a:defRPr sz="1800" kern="1200">
                <a:solidFill>
                  <a:schemeClr val="tx2"/>
                </a:solidFill>
                <a:latin typeface="+mn-lt"/>
                <a:ea typeface="+mn-ea"/>
                <a:cs typeface="+mn-cs"/>
              </a:defRPr>
            </a:lvl4pPr>
            <a:lvl5pPr marL="1463040" indent="-228600" algn="l" defTabSz="914400" rtl="0" eaLnBrk="1" latinLnBrk="0" hangingPunct="1">
              <a:spcBef>
                <a:spcPct val="20000"/>
              </a:spcBef>
              <a:buClr>
                <a:schemeClr val="accent1"/>
              </a:buClr>
              <a:buSzPct val="100000"/>
              <a:buFont typeface="Symbol" pitchFamily="18" charset="2"/>
              <a:buChar char=""/>
              <a:defRPr sz="1600" kern="1200">
                <a:solidFill>
                  <a:schemeClr val="tx2"/>
                </a:solidFill>
                <a:latin typeface="+mn-lt"/>
                <a:ea typeface="+mn-ea"/>
                <a:cs typeface="+mn-cs"/>
              </a:defRPr>
            </a:lvl5pPr>
            <a:lvl6pPr marL="178308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6pPr>
            <a:lvl7pPr marL="210312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7pPr>
            <a:lvl8pPr marL="242316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8pPr>
            <a:lvl9pPr marL="274320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9pPr>
          </a:lstStyle>
          <a:p>
            <a:pPr marL="457200" indent="-457200" algn="just">
              <a:spcBef>
                <a:spcPct val="0"/>
              </a:spcBef>
              <a:buFontTx/>
              <a:buNone/>
              <a:tabLst>
                <a:tab pos="974725" algn="l"/>
                <a:tab pos="1036638" algn="l"/>
                <a:tab pos="3913188" algn="l"/>
              </a:tabLst>
            </a:pPr>
            <a:r>
              <a:rPr lang="en-US" sz="2000" dirty="0" smtClean="0">
                <a:solidFill>
                  <a:schemeClr val="tx1"/>
                </a:solidFill>
                <a:latin typeface="Times New Roman" pitchFamily="18" charset="0"/>
                <a:cs typeface="Times New Roman" pitchFamily="18" charset="0"/>
              </a:rPr>
              <a:t>(b) </a:t>
            </a:r>
          </a:p>
        </p:txBody>
      </p:sp>
      <p:sp>
        <p:nvSpPr>
          <p:cNvPr id="6" name="Rectangle 5"/>
          <p:cNvSpPr/>
          <p:nvPr/>
        </p:nvSpPr>
        <p:spPr>
          <a:xfrm>
            <a:off x="1143000" y="2623864"/>
            <a:ext cx="2743200" cy="1938992"/>
          </a:xfrm>
          <a:prstGeom prst="rect">
            <a:avLst/>
          </a:prstGeom>
        </p:spPr>
        <p:txBody>
          <a:bodyPr wrap="square">
            <a:spAutoFit/>
          </a:bodyPr>
          <a:lstStyle/>
          <a:p>
            <a:r>
              <a:rPr lang="en-US" sz="2000" dirty="0">
                <a:latin typeface="Times New Roman" pitchFamily="18" charset="0"/>
                <a:cs typeface="Times New Roman" pitchFamily="18" charset="0"/>
              </a:rPr>
              <a:t>3 one hundred dollars</a:t>
            </a:r>
          </a:p>
          <a:p>
            <a:r>
              <a:rPr lang="en-US" sz="2000" dirty="0">
                <a:latin typeface="Times New Roman" pitchFamily="18" charset="0"/>
                <a:cs typeface="Times New Roman" pitchFamily="18" charset="0"/>
              </a:rPr>
              <a:t>7 fifty dollars</a:t>
            </a:r>
          </a:p>
          <a:p>
            <a:r>
              <a:rPr lang="en-US" sz="2000" dirty="0">
                <a:latin typeface="Times New Roman" pitchFamily="18" charset="0"/>
                <a:cs typeface="Times New Roman" pitchFamily="18" charset="0"/>
              </a:rPr>
              <a:t>6 twenty dollars</a:t>
            </a:r>
          </a:p>
          <a:p>
            <a:r>
              <a:rPr lang="en-US" sz="2000" dirty="0">
                <a:latin typeface="Times New Roman" pitchFamily="18" charset="0"/>
                <a:cs typeface="Times New Roman" pitchFamily="18" charset="0"/>
              </a:rPr>
              <a:t>2 ten dollars</a:t>
            </a:r>
          </a:p>
          <a:p>
            <a:r>
              <a:rPr lang="en-US" sz="2000" dirty="0">
                <a:latin typeface="Times New Roman" pitchFamily="18" charset="0"/>
                <a:cs typeface="Times New Roman" pitchFamily="18" charset="0"/>
              </a:rPr>
              <a:t>4 five dollars</a:t>
            </a:r>
          </a:p>
          <a:p>
            <a:r>
              <a:rPr lang="en-US" sz="2000" dirty="0">
                <a:latin typeface="Times New Roman" pitchFamily="18" charset="0"/>
                <a:cs typeface="Times New Roman" pitchFamily="18" charset="0"/>
              </a:rPr>
              <a:t>3 one dollar</a:t>
            </a:r>
          </a:p>
        </p:txBody>
      </p:sp>
      <p:sp>
        <p:nvSpPr>
          <p:cNvPr id="7" name="Rectangle 6"/>
          <p:cNvSpPr/>
          <p:nvPr/>
        </p:nvSpPr>
        <p:spPr>
          <a:xfrm>
            <a:off x="1487424" y="4546360"/>
            <a:ext cx="5602310" cy="400110"/>
          </a:xfrm>
          <a:prstGeom prst="rect">
            <a:avLst/>
          </a:prstGeom>
        </p:spPr>
        <p:txBody>
          <a:bodyPr wrap="square">
            <a:spAutoFit/>
          </a:bodyPr>
          <a:lstStyle/>
          <a:p>
            <a:r>
              <a:rPr lang="en-US" sz="2000" dirty="0">
                <a:latin typeface="Times New Roman" pitchFamily="18" charset="0"/>
                <a:cs typeface="Times New Roman" pitchFamily="18" charset="0"/>
              </a:rPr>
              <a:t>Calculate the total value of the </a:t>
            </a:r>
            <a:r>
              <a:rPr lang="en-US" sz="2000" dirty="0" smtClean="0">
                <a:latin typeface="Times New Roman" pitchFamily="18" charset="0"/>
                <a:cs typeface="Times New Roman" pitchFamily="18" charset="0"/>
              </a:rPr>
              <a:t>CAN currency</a:t>
            </a:r>
            <a:r>
              <a:rPr lang="en-US" sz="2000" dirty="0">
                <a:latin typeface="Times New Roman" pitchFamily="18" charset="0"/>
                <a:cs typeface="Times New Roman" pitchFamily="18" charset="0"/>
              </a:rPr>
              <a:t>.</a:t>
            </a:r>
          </a:p>
        </p:txBody>
      </p:sp>
      <p:sp>
        <p:nvSpPr>
          <p:cNvPr id="8" name="Content Placeholder 10"/>
          <p:cNvSpPr txBox="1">
            <a:spLocks/>
          </p:cNvSpPr>
          <p:nvPr/>
        </p:nvSpPr>
        <p:spPr>
          <a:xfrm>
            <a:off x="1097280" y="4526280"/>
            <a:ext cx="476691" cy="400110"/>
          </a:xfrm>
          <a:prstGeom prst="rect">
            <a:avLst/>
          </a:prstGeom>
        </p:spPr>
        <p:txBody>
          <a:bodyPr wrap="square">
            <a:spAutoFit/>
          </a:bodyPr>
          <a:lstStyle>
            <a:lvl1pPr marL="274320" indent="-274320" algn="l" defTabSz="914400" rtl="0" eaLnBrk="1" latinLnBrk="0" hangingPunct="1">
              <a:spcBef>
                <a:spcPct val="20000"/>
              </a:spcBef>
              <a:buClr>
                <a:schemeClr val="accent1"/>
              </a:buClr>
              <a:buSzPct val="100000"/>
              <a:buFont typeface="Symbol" pitchFamily="18" charset="2"/>
              <a:buChar char=""/>
              <a:defRPr sz="2400" kern="1200">
                <a:solidFill>
                  <a:schemeClr val="tx2"/>
                </a:solidFill>
                <a:latin typeface="+mn-lt"/>
                <a:ea typeface="+mn-ea"/>
                <a:cs typeface="+mn-cs"/>
              </a:defRPr>
            </a:lvl1pPr>
            <a:lvl2pPr marL="576263" indent="-274320" algn="l" defTabSz="914400" rtl="0" eaLnBrk="1" latinLnBrk="0" hangingPunct="1">
              <a:spcBef>
                <a:spcPct val="20000"/>
              </a:spcBef>
              <a:buClr>
                <a:schemeClr val="accent1"/>
              </a:buClr>
              <a:buSzPct val="100000"/>
              <a:buFont typeface="Symbol" pitchFamily="18" charset="2"/>
              <a:buChar char=""/>
              <a:defRPr sz="2200" kern="1200">
                <a:solidFill>
                  <a:schemeClr val="tx2"/>
                </a:solidFill>
                <a:latin typeface="+mn-lt"/>
                <a:ea typeface="+mn-ea"/>
                <a:cs typeface="+mn-cs"/>
              </a:defRPr>
            </a:lvl2pPr>
            <a:lvl3pPr marL="855663" indent="-228600" algn="l" defTabSz="914400" rtl="0" eaLnBrk="1" latinLnBrk="0" hangingPunct="1">
              <a:spcBef>
                <a:spcPct val="20000"/>
              </a:spcBef>
              <a:buClr>
                <a:schemeClr val="accent1"/>
              </a:buClr>
              <a:buSzPct val="100000"/>
              <a:buFont typeface="Symbol" pitchFamily="18" charset="2"/>
              <a:buChar char=""/>
              <a:defRPr sz="2000" kern="1200">
                <a:solidFill>
                  <a:schemeClr val="tx2"/>
                </a:solidFill>
                <a:latin typeface="+mn-lt"/>
                <a:ea typeface="+mn-ea"/>
                <a:cs typeface="+mn-cs"/>
              </a:defRPr>
            </a:lvl3pPr>
            <a:lvl4pPr marL="1143000" indent="-228600" algn="l" defTabSz="914400" rtl="0" eaLnBrk="1" latinLnBrk="0" hangingPunct="1">
              <a:spcBef>
                <a:spcPct val="20000"/>
              </a:spcBef>
              <a:buClr>
                <a:schemeClr val="accent1"/>
              </a:buClr>
              <a:buSzPct val="100000"/>
              <a:buFont typeface="Symbol" pitchFamily="18" charset="2"/>
              <a:buChar char=""/>
              <a:defRPr sz="1800" kern="1200">
                <a:solidFill>
                  <a:schemeClr val="tx2"/>
                </a:solidFill>
                <a:latin typeface="+mn-lt"/>
                <a:ea typeface="+mn-ea"/>
                <a:cs typeface="+mn-cs"/>
              </a:defRPr>
            </a:lvl4pPr>
            <a:lvl5pPr marL="1463040" indent="-228600" algn="l" defTabSz="914400" rtl="0" eaLnBrk="1" latinLnBrk="0" hangingPunct="1">
              <a:spcBef>
                <a:spcPct val="20000"/>
              </a:spcBef>
              <a:buClr>
                <a:schemeClr val="accent1"/>
              </a:buClr>
              <a:buSzPct val="100000"/>
              <a:buFont typeface="Symbol" pitchFamily="18" charset="2"/>
              <a:buChar char=""/>
              <a:defRPr sz="1600" kern="1200">
                <a:solidFill>
                  <a:schemeClr val="tx2"/>
                </a:solidFill>
                <a:latin typeface="+mn-lt"/>
                <a:ea typeface="+mn-ea"/>
                <a:cs typeface="+mn-cs"/>
              </a:defRPr>
            </a:lvl5pPr>
            <a:lvl6pPr marL="178308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6pPr>
            <a:lvl7pPr marL="210312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7pPr>
            <a:lvl8pPr marL="242316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8pPr>
            <a:lvl9pPr marL="274320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9pPr>
          </a:lstStyle>
          <a:p>
            <a:pPr marL="457200" indent="-457200" algn="just">
              <a:spcBef>
                <a:spcPct val="0"/>
              </a:spcBef>
              <a:buFontTx/>
              <a:buNone/>
              <a:tabLst>
                <a:tab pos="974725" algn="l"/>
                <a:tab pos="1036638" algn="l"/>
                <a:tab pos="3913188" algn="l"/>
              </a:tabLst>
            </a:pPr>
            <a:r>
              <a:rPr lang="en-US" sz="2000" dirty="0" smtClean="0">
                <a:solidFill>
                  <a:schemeClr val="tx1"/>
                </a:solidFill>
                <a:latin typeface="Times New Roman" pitchFamily="18" charset="0"/>
                <a:cs typeface="Times New Roman" pitchFamily="18" charset="0"/>
              </a:rPr>
              <a:t>(i)</a:t>
            </a:r>
          </a:p>
        </p:txBody>
      </p:sp>
      <p:sp>
        <p:nvSpPr>
          <p:cNvPr id="9" name="Rectangle 8"/>
          <p:cNvSpPr/>
          <p:nvPr/>
        </p:nvSpPr>
        <p:spPr>
          <a:xfrm>
            <a:off x="1487424" y="4937760"/>
            <a:ext cx="6629400" cy="400110"/>
          </a:xfrm>
          <a:prstGeom prst="rect">
            <a:avLst/>
          </a:prstGeom>
        </p:spPr>
        <p:txBody>
          <a:bodyPr wrap="square">
            <a:spAutoFit/>
          </a:bodyPr>
          <a:lstStyle/>
          <a:p>
            <a:r>
              <a:rPr lang="en-US" sz="2000" dirty="0">
                <a:latin typeface="Times New Roman" pitchFamily="18" charset="0"/>
                <a:cs typeface="Times New Roman" pitchFamily="18" charset="0"/>
              </a:rPr>
              <a:t>The tourist changed all her money </a:t>
            </a:r>
            <a:r>
              <a:rPr lang="en-US" sz="2000" dirty="0" smtClean="0">
                <a:latin typeface="Times New Roman" pitchFamily="18" charset="0"/>
                <a:cs typeface="Times New Roman" pitchFamily="18" charset="0"/>
              </a:rPr>
              <a:t>into EC </a:t>
            </a:r>
            <a:r>
              <a:rPr lang="en-US" sz="2000" dirty="0">
                <a:latin typeface="Times New Roman" pitchFamily="18" charset="0"/>
                <a:cs typeface="Times New Roman" pitchFamily="18" charset="0"/>
              </a:rPr>
              <a:t>currency.</a:t>
            </a:r>
          </a:p>
        </p:txBody>
      </p:sp>
      <p:sp>
        <p:nvSpPr>
          <p:cNvPr id="10" name="Rectangle 9"/>
          <p:cNvSpPr/>
          <p:nvPr/>
        </p:nvSpPr>
        <p:spPr>
          <a:xfrm>
            <a:off x="1487423" y="5305818"/>
            <a:ext cx="4684777" cy="1015663"/>
          </a:xfrm>
          <a:prstGeom prst="rect">
            <a:avLst/>
          </a:prstGeom>
        </p:spPr>
        <p:txBody>
          <a:bodyPr wrap="square">
            <a:spAutoFit/>
          </a:bodyPr>
          <a:lstStyle/>
          <a:p>
            <a:r>
              <a:rPr lang="en-US" sz="2000" dirty="0">
                <a:latin typeface="Times New Roman" pitchFamily="18" charset="0"/>
                <a:cs typeface="Times New Roman" pitchFamily="18" charset="0"/>
              </a:rPr>
              <a:t>The exchange rate of the bank is </a:t>
            </a:r>
            <a:r>
              <a:rPr lang="en-US" sz="2000" dirty="0" smtClean="0">
                <a:latin typeface="Times New Roman" pitchFamily="18" charset="0"/>
                <a:cs typeface="Times New Roman" pitchFamily="18" charset="0"/>
              </a:rPr>
              <a:t>CAN $1.00 = EC </a:t>
            </a:r>
            <a:r>
              <a:rPr lang="en-US" sz="2000" dirty="0">
                <a:latin typeface="Times New Roman" pitchFamily="18" charset="0"/>
                <a:cs typeface="Times New Roman" pitchFamily="18" charset="0"/>
              </a:rPr>
              <a:t>$2.70. The bank also </a:t>
            </a:r>
            <a:r>
              <a:rPr lang="en-US" sz="2000" dirty="0" smtClean="0">
                <a:latin typeface="Times New Roman" pitchFamily="18" charset="0"/>
                <a:cs typeface="Times New Roman" pitchFamily="18" charset="0"/>
              </a:rPr>
              <a:t>charges 2</a:t>
            </a:r>
            <a:r>
              <a:rPr lang="en-US" sz="2000" dirty="0">
                <a:latin typeface="Times New Roman" pitchFamily="18" charset="0"/>
                <a:cs typeface="Times New Roman" pitchFamily="18" charset="0"/>
              </a:rPr>
              <a:t>% on all exchange transactions.</a:t>
            </a:r>
          </a:p>
        </p:txBody>
      </p:sp>
      <p:sp>
        <p:nvSpPr>
          <p:cNvPr id="11" name="Rectangle 10"/>
          <p:cNvSpPr/>
          <p:nvPr/>
        </p:nvSpPr>
        <p:spPr>
          <a:xfrm>
            <a:off x="5808570" y="5930150"/>
            <a:ext cx="1457325" cy="400110"/>
          </a:xfrm>
          <a:prstGeom prst="rect">
            <a:avLst/>
          </a:prstGeom>
        </p:spPr>
        <p:txBody>
          <a:bodyPr wrap="square" anchor="t" anchorCtr="1">
            <a:spAutoFit/>
          </a:bodyPr>
          <a:lstStyle/>
          <a:p>
            <a:pPr indent="-4800600" algn="r">
              <a:buFontTx/>
              <a:buNone/>
            </a:pPr>
            <a:r>
              <a:rPr lang="en-US" sz="2000" dirty="0" smtClean="0">
                <a:latin typeface="Times New Roman" pitchFamily="18" charset="0"/>
                <a:cs typeface="Times New Roman" pitchFamily="18" charset="0"/>
              </a:rPr>
              <a:t>(2 </a:t>
            </a:r>
            <a:r>
              <a:rPr lang="en-US" sz="2000" dirty="0">
                <a:latin typeface="Times New Roman" pitchFamily="18" charset="0"/>
                <a:cs typeface="Times New Roman" pitchFamily="18" charset="0"/>
              </a:rPr>
              <a:t>marks)</a:t>
            </a:r>
          </a:p>
        </p:txBody>
      </p:sp>
      <p:sp>
        <p:nvSpPr>
          <p:cNvPr id="12" name="Notched Right Arrow 11"/>
          <p:cNvSpPr/>
          <p:nvPr/>
        </p:nvSpPr>
        <p:spPr>
          <a:xfrm>
            <a:off x="7162800" y="6019800"/>
            <a:ext cx="1782315" cy="685800"/>
          </a:xfrm>
          <a:prstGeom prst="notchedRightArrow">
            <a:avLst/>
          </a:prstGeom>
          <a:blipFill>
            <a:blip r:embed="rId2" cstate="prin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ANSWER</a:t>
            </a:r>
            <a:endParaRPr lang="en-US" sz="2000" b="1" dirty="0">
              <a:latin typeface="Times New Roman" pitchFamily="18" charset="0"/>
              <a:cs typeface="Times New Roman" pitchFamily="18" charset="0"/>
            </a:endParaRPr>
          </a:p>
        </p:txBody>
      </p:sp>
      <p:sp>
        <p:nvSpPr>
          <p:cNvPr id="13" name="TextBox 12"/>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5 Paper 2</a:t>
            </a:r>
          </a:p>
        </p:txBody>
      </p:sp>
    </p:spTree>
    <p:extLst>
      <p:ext uri="{BB962C8B-B14F-4D97-AF65-F5344CB8AC3E}">
        <p14:creationId xmlns:p14="http://schemas.microsoft.com/office/powerpoint/2010/main" xmlns="" val="1842977768"/>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11"/>
                                        </p:tgtEl>
                                        <p:attrNameLst>
                                          <p:attrName>style.visibility</p:attrName>
                                        </p:attrNameLst>
                                      </p:cBhvr>
                                      <p:to>
                                        <p:strVal val="visible"/>
                                      </p:to>
                                    </p:set>
                                    <p:anim calcmode="lin" valueType="num">
                                      <p:cBhvr>
                                        <p:cTn id="7" dur="500" fill="hold"/>
                                        <p:tgtEl>
                                          <p:spTgt spid="11"/>
                                        </p:tgtEl>
                                        <p:attrNameLst>
                                          <p:attrName>ppt_w</p:attrName>
                                        </p:attrNameLst>
                                      </p:cBhvr>
                                      <p:tavLst>
                                        <p:tav tm="0">
                                          <p:val>
                                            <p:fltVal val="0"/>
                                          </p:val>
                                        </p:tav>
                                        <p:tav tm="100000">
                                          <p:val>
                                            <p:strVal val="#ppt_w"/>
                                          </p:val>
                                        </p:tav>
                                      </p:tavLst>
                                    </p:anim>
                                    <p:anim calcmode="lin" valueType="num">
                                      <p:cBhvr>
                                        <p:cTn id="8" dur="500" fill="hold"/>
                                        <p:tgtEl>
                                          <p:spTgt spid="11"/>
                                        </p:tgtEl>
                                        <p:attrNameLst>
                                          <p:attrName>ppt_h</p:attrName>
                                        </p:attrNameLst>
                                      </p:cBhvr>
                                      <p:tavLst>
                                        <p:tav tm="0">
                                          <p:val>
                                            <p:fltVal val="0"/>
                                          </p:val>
                                        </p:tav>
                                        <p:tav tm="100000">
                                          <p:val>
                                            <p:strVal val="#ppt_h"/>
                                          </p:val>
                                        </p:tav>
                                      </p:tavLst>
                                    </p:anim>
                                    <p:animEffect transition="in" filter="fade">
                                      <p:cBhvr>
                                        <p:cTn id="9" dur="500"/>
                                        <p:tgtEl>
                                          <p:spTgt spid="11"/>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4"/>
                                        </p:tgtEl>
                                        <p:attrNameLst>
                                          <p:attrName>style.visibility</p:attrName>
                                        </p:attrNameLst>
                                      </p:cBhvr>
                                      <p:to>
                                        <p:strVal val="visible"/>
                                      </p:to>
                                    </p:set>
                                    <p:anim calcmode="lin" valueType="num">
                                      <p:cBhvr>
                                        <p:cTn id="12" dur="500" fill="hold"/>
                                        <p:tgtEl>
                                          <p:spTgt spid="4"/>
                                        </p:tgtEl>
                                        <p:attrNameLst>
                                          <p:attrName>ppt_w</p:attrName>
                                        </p:attrNameLst>
                                      </p:cBhvr>
                                      <p:tavLst>
                                        <p:tav tm="0">
                                          <p:val>
                                            <p:fltVal val="0"/>
                                          </p:val>
                                        </p:tav>
                                        <p:tav tm="100000">
                                          <p:val>
                                            <p:strVal val="#ppt_w"/>
                                          </p:val>
                                        </p:tav>
                                      </p:tavLst>
                                    </p:anim>
                                    <p:anim calcmode="lin" valueType="num">
                                      <p:cBhvr>
                                        <p:cTn id="13" dur="500" fill="hold"/>
                                        <p:tgtEl>
                                          <p:spTgt spid="4"/>
                                        </p:tgtEl>
                                        <p:attrNameLst>
                                          <p:attrName>ppt_h</p:attrName>
                                        </p:attrNameLst>
                                      </p:cBhvr>
                                      <p:tavLst>
                                        <p:tav tm="0">
                                          <p:val>
                                            <p:fltVal val="0"/>
                                          </p:val>
                                        </p:tav>
                                        <p:tav tm="100000">
                                          <p:val>
                                            <p:strVal val="#ppt_h"/>
                                          </p:val>
                                        </p:tav>
                                      </p:tavLst>
                                    </p:anim>
                                    <p:animEffect transition="in" filter="fade">
                                      <p:cBhvr>
                                        <p:cTn id="14" dur="500"/>
                                        <p:tgtEl>
                                          <p:spTgt spid="4"/>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5"/>
                                        </p:tgtEl>
                                        <p:attrNameLst>
                                          <p:attrName>style.visibility</p:attrName>
                                        </p:attrNameLst>
                                      </p:cBhvr>
                                      <p:to>
                                        <p:strVal val="visible"/>
                                      </p:to>
                                    </p:set>
                                    <p:anim calcmode="lin" valueType="num">
                                      <p:cBhvr>
                                        <p:cTn id="17" dur="500" fill="hold"/>
                                        <p:tgtEl>
                                          <p:spTgt spid="5"/>
                                        </p:tgtEl>
                                        <p:attrNameLst>
                                          <p:attrName>ppt_w</p:attrName>
                                        </p:attrNameLst>
                                      </p:cBhvr>
                                      <p:tavLst>
                                        <p:tav tm="0">
                                          <p:val>
                                            <p:fltVal val="0"/>
                                          </p:val>
                                        </p:tav>
                                        <p:tav tm="100000">
                                          <p:val>
                                            <p:strVal val="#ppt_w"/>
                                          </p:val>
                                        </p:tav>
                                      </p:tavLst>
                                    </p:anim>
                                    <p:anim calcmode="lin" valueType="num">
                                      <p:cBhvr>
                                        <p:cTn id="18" dur="500" fill="hold"/>
                                        <p:tgtEl>
                                          <p:spTgt spid="5"/>
                                        </p:tgtEl>
                                        <p:attrNameLst>
                                          <p:attrName>ppt_h</p:attrName>
                                        </p:attrNameLst>
                                      </p:cBhvr>
                                      <p:tavLst>
                                        <p:tav tm="0">
                                          <p:val>
                                            <p:fltVal val="0"/>
                                          </p:val>
                                        </p:tav>
                                        <p:tav tm="100000">
                                          <p:val>
                                            <p:strVal val="#ppt_h"/>
                                          </p:val>
                                        </p:tav>
                                      </p:tavLst>
                                    </p:anim>
                                    <p:animEffect transition="in" filter="fade">
                                      <p:cBhvr>
                                        <p:cTn id="19" dur="500"/>
                                        <p:tgtEl>
                                          <p:spTgt spid="5"/>
                                        </p:tgtEl>
                                      </p:cBhvr>
                                    </p:animEffect>
                                  </p:childTnLst>
                                </p:cTn>
                              </p:par>
                              <p:par>
                                <p:cTn id="20" presetID="53" presetClass="entr" presetSubtype="16" fill="hold" grpId="0" nodeType="withEffect">
                                  <p:stCondLst>
                                    <p:cond delay="0"/>
                                  </p:stCondLst>
                                  <p:childTnLst>
                                    <p:set>
                                      <p:cBhvr>
                                        <p:cTn id="21" dur="1" fill="hold">
                                          <p:stCondLst>
                                            <p:cond delay="0"/>
                                          </p:stCondLst>
                                        </p:cTn>
                                        <p:tgtEl>
                                          <p:spTgt spid="3"/>
                                        </p:tgtEl>
                                        <p:attrNameLst>
                                          <p:attrName>style.visibility</p:attrName>
                                        </p:attrNameLst>
                                      </p:cBhvr>
                                      <p:to>
                                        <p:strVal val="visible"/>
                                      </p:to>
                                    </p:set>
                                    <p:anim calcmode="lin" valueType="num">
                                      <p:cBhvr>
                                        <p:cTn id="22" dur="500" fill="hold"/>
                                        <p:tgtEl>
                                          <p:spTgt spid="3"/>
                                        </p:tgtEl>
                                        <p:attrNameLst>
                                          <p:attrName>ppt_w</p:attrName>
                                        </p:attrNameLst>
                                      </p:cBhvr>
                                      <p:tavLst>
                                        <p:tav tm="0">
                                          <p:val>
                                            <p:fltVal val="0"/>
                                          </p:val>
                                        </p:tav>
                                        <p:tav tm="100000">
                                          <p:val>
                                            <p:strVal val="#ppt_w"/>
                                          </p:val>
                                        </p:tav>
                                      </p:tavLst>
                                    </p:anim>
                                    <p:anim calcmode="lin" valueType="num">
                                      <p:cBhvr>
                                        <p:cTn id="23" dur="500" fill="hold"/>
                                        <p:tgtEl>
                                          <p:spTgt spid="3"/>
                                        </p:tgtEl>
                                        <p:attrNameLst>
                                          <p:attrName>ppt_h</p:attrName>
                                        </p:attrNameLst>
                                      </p:cBhvr>
                                      <p:tavLst>
                                        <p:tav tm="0">
                                          <p:val>
                                            <p:fltVal val="0"/>
                                          </p:val>
                                        </p:tav>
                                        <p:tav tm="100000">
                                          <p:val>
                                            <p:strVal val="#ppt_h"/>
                                          </p:val>
                                        </p:tav>
                                      </p:tavLst>
                                    </p:anim>
                                    <p:animEffect transition="in" filter="fade">
                                      <p:cBhvr>
                                        <p:cTn id="24" dur="500"/>
                                        <p:tgtEl>
                                          <p:spTgt spid="3"/>
                                        </p:tgtEl>
                                      </p:cBhvr>
                                    </p:animEffect>
                                  </p:childTnLst>
                                </p:cTn>
                              </p:par>
                              <p:par>
                                <p:cTn id="25" presetID="53" presetClass="entr" presetSubtype="16" fill="hold" grpId="0" nodeType="withEffect">
                                  <p:stCondLst>
                                    <p:cond delay="0"/>
                                  </p:stCondLst>
                                  <p:childTnLst>
                                    <p:set>
                                      <p:cBhvr>
                                        <p:cTn id="26" dur="1" fill="hold">
                                          <p:stCondLst>
                                            <p:cond delay="0"/>
                                          </p:stCondLst>
                                        </p:cTn>
                                        <p:tgtEl>
                                          <p:spTgt spid="6">
                                            <p:txEl>
                                              <p:pRg st="0" end="0"/>
                                            </p:txEl>
                                          </p:spTgt>
                                        </p:tgtEl>
                                        <p:attrNameLst>
                                          <p:attrName>style.visibility</p:attrName>
                                        </p:attrNameLst>
                                      </p:cBhvr>
                                      <p:to>
                                        <p:strVal val="visible"/>
                                      </p:to>
                                    </p:set>
                                    <p:anim calcmode="lin" valueType="num">
                                      <p:cBhvr>
                                        <p:cTn id="27" dur="500" fill="hold"/>
                                        <p:tgtEl>
                                          <p:spTgt spid="6">
                                            <p:txEl>
                                              <p:pRg st="0" end="0"/>
                                            </p:txEl>
                                          </p:spTgt>
                                        </p:tgtEl>
                                        <p:attrNameLst>
                                          <p:attrName>ppt_w</p:attrName>
                                        </p:attrNameLst>
                                      </p:cBhvr>
                                      <p:tavLst>
                                        <p:tav tm="0">
                                          <p:val>
                                            <p:fltVal val="0"/>
                                          </p:val>
                                        </p:tav>
                                        <p:tav tm="100000">
                                          <p:val>
                                            <p:strVal val="#ppt_w"/>
                                          </p:val>
                                        </p:tav>
                                      </p:tavLst>
                                    </p:anim>
                                    <p:anim calcmode="lin" valueType="num">
                                      <p:cBhvr>
                                        <p:cTn id="28" dur="500" fill="hold"/>
                                        <p:tgtEl>
                                          <p:spTgt spid="6">
                                            <p:txEl>
                                              <p:pRg st="0" end="0"/>
                                            </p:txEl>
                                          </p:spTgt>
                                        </p:tgtEl>
                                        <p:attrNameLst>
                                          <p:attrName>ppt_h</p:attrName>
                                        </p:attrNameLst>
                                      </p:cBhvr>
                                      <p:tavLst>
                                        <p:tav tm="0">
                                          <p:val>
                                            <p:fltVal val="0"/>
                                          </p:val>
                                        </p:tav>
                                        <p:tav tm="100000">
                                          <p:val>
                                            <p:strVal val="#ppt_h"/>
                                          </p:val>
                                        </p:tav>
                                      </p:tavLst>
                                    </p:anim>
                                    <p:animEffect transition="in" filter="fade">
                                      <p:cBhvr>
                                        <p:cTn id="29" dur="500"/>
                                        <p:tgtEl>
                                          <p:spTgt spid="6">
                                            <p:txEl>
                                              <p:pRg st="0" end="0"/>
                                            </p:txEl>
                                          </p:spTgt>
                                        </p:tgtEl>
                                      </p:cBhvr>
                                    </p:animEffect>
                                  </p:childTnLst>
                                </p:cTn>
                              </p:par>
                              <p:par>
                                <p:cTn id="30" presetID="53" presetClass="entr" presetSubtype="16" fill="hold" grpId="0" nodeType="withEffect">
                                  <p:stCondLst>
                                    <p:cond delay="0"/>
                                  </p:stCondLst>
                                  <p:childTnLst>
                                    <p:set>
                                      <p:cBhvr>
                                        <p:cTn id="31" dur="1" fill="hold">
                                          <p:stCondLst>
                                            <p:cond delay="0"/>
                                          </p:stCondLst>
                                        </p:cTn>
                                        <p:tgtEl>
                                          <p:spTgt spid="6">
                                            <p:txEl>
                                              <p:pRg st="1" end="1"/>
                                            </p:txEl>
                                          </p:spTgt>
                                        </p:tgtEl>
                                        <p:attrNameLst>
                                          <p:attrName>style.visibility</p:attrName>
                                        </p:attrNameLst>
                                      </p:cBhvr>
                                      <p:to>
                                        <p:strVal val="visible"/>
                                      </p:to>
                                    </p:set>
                                    <p:anim calcmode="lin" valueType="num">
                                      <p:cBhvr>
                                        <p:cTn id="32" dur="500" fill="hold"/>
                                        <p:tgtEl>
                                          <p:spTgt spid="6">
                                            <p:txEl>
                                              <p:pRg st="1" end="1"/>
                                            </p:txEl>
                                          </p:spTgt>
                                        </p:tgtEl>
                                        <p:attrNameLst>
                                          <p:attrName>ppt_w</p:attrName>
                                        </p:attrNameLst>
                                      </p:cBhvr>
                                      <p:tavLst>
                                        <p:tav tm="0">
                                          <p:val>
                                            <p:fltVal val="0"/>
                                          </p:val>
                                        </p:tav>
                                        <p:tav tm="100000">
                                          <p:val>
                                            <p:strVal val="#ppt_w"/>
                                          </p:val>
                                        </p:tav>
                                      </p:tavLst>
                                    </p:anim>
                                    <p:anim calcmode="lin" valueType="num">
                                      <p:cBhvr>
                                        <p:cTn id="33" dur="500" fill="hold"/>
                                        <p:tgtEl>
                                          <p:spTgt spid="6">
                                            <p:txEl>
                                              <p:pRg st="1" end="1"/>
                                            </p:txEl>
                                          </p:spTgt>
                                        </p:tgtEl>
                                        <p:attrNameLst>
                                          <p:attrName>ppt_h</p:attrName>
                                        </p:attrNameLst>
                                      </p:cBhvr>
                                      <p:tavLst>
                                        <p:tav tm="0">
                                          <p:val>
                                            <p:fltVal val="0"/>
                                          </p:val>
                                        </p:tav>
                                        <p:tav tm="100000">
                                          <p:val>
                                            <p:strVal val="#ppt_h"/>
                                          </p:val>
                                        </p:tav>
                                      </p:tavLst>
                                    </p:anim>
                                    <p:animEffect transition="in" filter="fade">
                                      <p:cBhvr>
                                        <p:cTn id="34" dur="500"/>
                                        <p:tgtEl>
                                          <p:spTgt spid="6">
                                            <p:txEl>
                                              <p:pRg st="1" end="1"/>
                                            </p:txEl>
                                          </p:spTgt>
                                        </p:tgtEl>
                                      </p:cBhvr>
                                    </p:animEffect>
                                  </p:childTnLst>
                                </p:cTn>
                              </p:par>
                              <p:par>
                                <p:cTn id="35" presetID="53" presetClass="entr" presetSubtype="16" fill="hold" grpId="0" nodeType="withEffect">
                                  <p:stCondLst>
                                    <p:cond delay="0"/>
                                  </p:stCondLst>
                                  <p:childTnLst>
                                    <p:set>
                                      <p:cBhvr>
                                        <p:cTn id="36" dur="1" fill="hold">
                                          <p:stCondLst>
                                            <p:cond delay="0"/>
                                          </p:stCondLst>
                                        </p:cTn>
                                        <p:tgtEl>
                                          <p:spTgt spid="6">
                                            <p:txEl>
                                              <p:pRg st="2" end="2"/>
                                            </p:txEl>
                                          </p:spTgt>
                                        </p:tgtEl>
                                        <p:attrNameLst>
                                          <p:attrName>style.visibility</p:attrName>
                                        </p:attrNameLst>
                                      </p:cBhvr>
                                      <p:to>
                                        <p:strVal val="visible"/>
                                      </p:to>
                                    </p:set>
                                    <p:anim calcmode="lin" valueType="num">
                                      <p:cBhvr>
                                        <p:cTn id="37" dur="500" fill="hold"/>
                                        <p:tgtEl>
                                          <p:spTgt spid="6">
                                            <p:txEl>
                                              <p:pRg st="2" end="2"/>
                                            </p:txEl>
                                          </p:spTgt>
                                        </p:tgtEl>
                                        <p:attrNameLst>
                                          <p:attrName>ppt_w</p:attrName>
                                        </p:attrNameLst>
                                      </p:cBhvr>
                                      <p:tavLst>
                                        <p:tav tm="0">
                                          <p:val>
                                            <p:fltVal val="0"/>
                                          </p:val>
                                        </p:tav>
                                        <p:tav tm="100000">
                                          <p:val>
                                            <p:strVal val="#ppt_w"/>
                                          </p:val>
                                        </p:tav>
                                      </p:tavLst>
                                    </p:anim>
                                    <p:anim calcmode="lin" valueType="num">
                                      <p:cBhvr>
                                        <p:cTn id="38" dur="500" fill="hold"/>
                                        <p:tgtEl>
                                          <p:spTgt spid="6">
                                            <p:txEl>
                                              <p:pRg st="2" end="2"/>
                                            </p:txEl>
                                          </p:spTgt>
                                        </p:tgtEl>
                                        <p:attrNameLst>
                                          <p:attrName>ppt_h</p:attrName>
                                        </p:attrNameLst>
                                      </p:cBhvr>
                                      <p:tavLst>
                                        <p:tav tm="0">
                                          <p:val>
                                            <p:fltVal val="0"/>
                                          </p:val>
                                        </p:tav>
                                        <p:tav tm="100000">
                                          <p:val>
                                            <p:strVal val="#ppt_h"/>
                                          </p:val>
                                        </p:tav>
                                      </p:tavLst>
                                    </p:anim>
                                    <p:animEffect transition="in" filter="fade">
                                      <p:cBhvr>
                                        <p:cTn id="39" dur="500"/>
                                        <p:tgtEl>
                                          <p:spTgt spid="6">
                                            <p:txEl>
                                              <p:pRg st="2" end="2"/>
                                            </p:txEl>
                                          </p:spTgt>
                                        </p:tgtEl>
                                      </p:cBhvr>
                                    </p:animEffect>
                                  </p:childTnLst>
                                </p:cTn>
                              </p:par>
                              <p:par>
                                <p:cTn id="40" presetID="53" presetClass="entr" presetSubtype="16" fill="hold" grpId="0" nodeType="withEffect">
                                  <p:stCondLst>
                                    <p:cond delay="0"/>
                                  </p:stCondLst>
                                  <p:childTnLst>
                                    <p:set>
                                      <p:cBhvr>
                                        <p:cTn id="41" dur="1" fill="hold">
                                          <p:stCondLst>
                                            <p:cond delay="0"/>
                                          </p:stCondLst>
                                        </p:cTn>
                                        <p:tgtEl>
                                          <p:spTgt spid="6">
                                            <p:txEl>
                                              <p:pRg st="3" end="3"/>
                                            </p:txEl>
                                          </p:spTgt>
                                        </p:tgtEl>
                                        <p:attrNameLst>
                                          <p:attrName>style.visibility</p:attrName>
                                        </p:attrNameLst>
                                      </p:cBhvr>
                                      <p:to>
                                        <p:strVal val="visible"/>
                                      </p:to>
                                    </p:set>
                                    <p:anim calcmode="lin" valueType="num">
                                      <p:cBhvr>
                                        <p:cTn id="42" dur="500" fill="hold"/>
                                        <p:tgtEl>
                                          <p:spTgt spid="6">
                                            <p:txEl>
                                              <p:pRg st="3" end="3"/>
                                            </p:txEl>
                                          </p:spTgt>
                                        </p:tgtEl>
                                        <p:attrNameLst>
                                          <p:attrName>ppt_w</p:attrName>
                                        </p:attrNameLst>
                                      </p:cBhvr>
                                      <p:tavLst>
                                        <p:tav tm="0">
                                          <p:val>
                                            <p:fltVal val="0"/>
                                          </p:val>
                                        </p:tav>
                                        <p:tav tm="100000">
                                          <p:val>
                                            <p:strVal val="#ppt_w"/>
                                          </p:val>
                                        </p:tav>
                                      </p:tavLst>
                                    </p:anim>
                                    <p:anim calcmode="lin" valueType="num">
                                      <p:cBhvr>
                                        <p:cTn id="43" dur="500" fill="hold"/>
                                        <p:tgtEl>
                                          <p:spTgt spid="6">
                                            <p:txEl>
                                              <p:pRg st="3" end="3"/>
                                            </p:txEl>
                                          </p:spTgt>
                                        </p:tgtEl>
                                        <p:attrNameLst>
                                          <p:attrName>ppt_h</p:attrName>
                                        </p:attrNameLst>
                                      </p:cBhvr>
                                      <p:tavLst>
                                        <p:tav tm="0">
                                          <p:val>
                                            <p:fltVal val="0"/>
                                          </p:val>
                                        </p:tav>
                                        <p:tav tm="100000">
                                          <p:val>
                                            <p:strVal val="#ppt_h"/>
                                          </p:val>
                                        </p:tav>
                                      </p:tavLst>
                                    </p:anim>
                                    <p:animEffect transition="in" filter="fade">
                                      <p:cBhvr>
                                        <p:cTn id="44" dur="500"/>
                                        <p:tgtEl>
                                          <p:spTgt spid="6">
                                            <p:txEl>
                                              <p:pRg st="3" end="3"/>
                                            </p:txEl>
                                          </p:spTgt>
                                        </p:tgtEl>
                                      </p:cBhvr>
                                    </p:animEffect>
                                  </p:childTnLst>
                                </p:cTn>
                              </p:par>
                              <p:par>
                                <p:cTn id="45" presetID="53" presetClass="entr" presetSubtype="16" fill="hold" grpId="0" nodeType="withEffect">
                                  <p:stCondLst>
                                    <p:cond delay="0"/>
                                  </p:stCondLst>
                                  <p:childTnLst>
                                    <p:set>
                                      <p:cBhvr>
                                        <p:cTn id="46" dur="1" fill="hold">
                                          <p:stCondLst>
                                            <p:cond delay="0"/>
                                          </p:stCondLst>
                                        </p:cTn>
                                        <p:tgtEl>
                                          <p:spTgt spid="6">
                                            <p:txEl>
                                              <p:pRg st="4" end="4"/>
                                            </p:txEl>
                                          </p:spTgt>
                                        </p:tgtEl>
                                        <p:attrNameLst>
                                          <p:attrName>style.visibility</p:attrName>
                                        </p:attrNameLst>
                                      </p:cBhvr>
                                      <p:to>
                                        <p:strVal val="visible"/>
                                      </p:to>
                                    </p:set>
                                    <p:anim calcmode="lin" valueType="num">
                                      <p:cBhvr>
                                        <p:cTn id="47" dur="500" fill="hold"/>
                                        <p:tgtEl>
                                          <p:spTgt spid="6">
                                            <p:txEl>
                                              <p:pRg st="4" end="4"/>
                                            </p:txEl>
                                          </p:spTgt>
                                        </p:tgtEl>
                                        <p:attrNameLst>
                                          <p:attrName>ppt_w</p:attrName>
                                        </p:attrNameLst>
                                      </p:cBhvr>
                                      <p:tavLst>
                                        <p:tav tm="0">
                                          <p:val>
                                            <p:fltVal val="0"/>
                                          </p:val>
                                        </p:tav>
                                        <p:tav tm="100000">
                                          <p:val>
                                            <p:strVal val="#ppt_w"/>
                                          </p:val>
                                        </p:tav>
                                      </p:tavLst>
                                    </p:anim>
                                    <p:anim calcmode="lin" valueType="num">
                                      <p:cBhvr>
                                        <p:cTn id="48" dur="500" fill="hold"/>
                                        <p:tgtEl>
                                          <p:spTgt spid="6">
                                            <p:txEl>
                                              <p:pRg st="4" end="4"/>
                                            </p:txEl>
                                          </p:spTgt>
                                        </p:tgtEl>
                                        <p:attrNameLst>
                                          <p:attrName>ppt_h</p:attrName>
                                        </p:attrNameLst>
                                      </p:cBhvr>
                                      <p:tavLst>
                                        <p:tav tm="0">
                                          <p:val>
                                            <p:fltVal val="0"/>
                                          </p:val>
                                        </p:tav>
                                        <p:tav tm="100000">
                                          <p:val>
                                            <p:strVal val="#ppt_h"/>
                                          </p:val>
                                        </p:tav>
                                      </p:tavLst>
                                    </p:anim>
                                    <p:animEffect transition="in" filter="fade">
                                      <p:cBhvr>
                                        <p:cTn id="49" dur="500"/>
                                        <p:tgtEl>
                                          <p:spTgt spid="6">
                                            <p:txEl>
                                              <p:pRg st="4" end="4"/>
                                            </p:txEl>
                                          </p:spTgt>
                                        </p:tgtEl>
                                      </p:cBhvr>
                                    </p:animEffect>
                                  </p:childTnLst>
                                </p:cTn>
                              </p:par>
                              <p:par>
                                <p:cTn id="50" presetID="53" presetClass="entr" presetSubtype="16" fill="hold" grpId="0" nodeType="withEffect">
                                  <p:stCondLst>
                                    <p:cond delay="0"/>
                                  </p:stCondLst>
                                  <p:childTnLst>
                                    <p:set>
                                      <p:cBhvr>
                                        <p:cTn id="51" dur="1" fill="hold">
                                          <p:stCondLst>
                                            <p:cond delay="0"/>
                                          </p:stCondLst>
                                        </p:cTn>
                                        <p:tgtEl>
                                          <p:spTgt spid="6">
                                            <p:txEl>
                                              <p:pRg st="5" end="5"/>
                                            </p:txEl>
                                          </p:spTgt>
                                        </p:tgtEl>
                                        <p:attrNameLst>
                                          <p:attrName>style.visibility</p:attrName>
                                        </p:attrNameLst>
                                      </p:cBhvr>
                                      <p:to>
                                        <p:strVal val="visible"/>
                                      </p:to>
                                    </p:set>
                                    <p:anim calcmode="lin" valueType="num">
                                      <p:cBhvr>
                                        <p:cTn id="52" dur="500" fill="hold"/>
                                        <p:tgtEl>
                                          <p:spTgt spid="6">
                                            <p:txEl>
                                              <p:pRg st="5" end="5"/>
                                            </p:txEl>
                                          </p:spTgt>
                                        </p:tgtEl>
                                        <p:attrNameLst>
                                          <p:attrName>ppt_w</p:attrName>
                                        </p:attrNameLst>
                                      </p:cBhvr>
                                      <p:tavLst>
                                        <p:tav tm="0">
                                          <p:val>
                                            <p:fltVal val="0"/>
                                          </p:val>
                                        </p:tav>
                                        <p:tav tm="100000">
                                          <p:val>
                                            <p:strVal val="#ppt_w"/>
                                          </p:val>
                                        </p:tav>
                                      </p:tavLst>
                                    </p:anim>
                                    <p:anim calcmode="lin" valueType="num">
                                      <p:cBhvr>
                                        <p:cTn id="53" dur="500" fill="hold"/>
                                        <p:tgtEl>
                                          <p:spTgt spid="6">
                                            <p:txEl>
                                              <p:pRg st="5" end="5"/>
                                            </p:txEl>
                                          </p:spTgt>
                                        </p:tgtEl>
                                        <p:attrNameLst>
                                          <p:attrName>ppt_h</p:attrName>
                                        </p:attrNameLst>
                                      </p:cBhvr>
                                      <p:tavLst>
                                        <p:tav tm="0">
                                          <p:val>
                                            <p:fltVal val="0"/>
                                          </p:val>
                                        </p:tav>
                                        <p:tav tm="100000">
                                          <p:val>
                                            <p:strVal val="#ppt_h"/>
                                          </p:val>
                                        </p:tav>
                                      </p:tavLst>
                                    </p:anim>
                                    <p:animEffect transition="in" filter="fade">
                                      <p:cBhvr>
                                        <p:cTn id="54" dur="500"/>
                                        <p:tgtEl>
                                          <p:spTgt spid="6">
                                            <p:txEl>
                                              <p:pRg st="5" end="5"/>
                                            </p:txEl>
                                          </p:spTgt>
                                        </p:tgtEl>
                                      </p:cBhvr>
                                    </p:animEffect>
                                  </p:childTnLst>
                                </p:cTn>
                              </p:par>
                            </p:childTnLst>
                          </p:cTn>
                        </p:par>
                      </p:childTnLst>
                    </p:cTn>
                  </p:par>
                  <p:par>
                    <p:cTn id="55" fill="hold">
                      <p:stCondLst>
                        <p:cond delay="indefinite"/>
                      </p:stCondLst>
                      <p:childTnLst>
                        <p:par>
                          <p:cTn id="56" fill="hold">
                            <p:stCondLst>
                              <p:cond delay="0"/>
                            </p:stCondLst>
                            <p:childTnLst>
                              <p:par>
                                <p:cTn id="57" presetID="53" presetClass="entr" presetSubtype="16" fill="hold" grpId="0" nodeType="clickEffect">
                                  <p:stCondLst>
                                    <p:cond delay="0"/>
                                  </p:stCondLst>
                                  <p:childTnLst>
                                    <p:set>
                                      <p:cBhvr>
                                        <p:cTn id="58" dur="1" fill="hold">
                                          <p:stCondLst>
                                            <p:cond delay="0"/>
                                          </p:stCondLst>
                                        </p:cTn>
                                        <p:tgtEl>
                                          <p:spTgt spid="8"/>
                                        </p:tgtEl>
                                        <p:attrNameLst>
                                          <p:attrName>style.visibility</p:attrName>
                                        </p:attrNameLst>
                                      </p:cBhvr>
                                      <p:to>
                                        <p:strVal val="visible"/>
                                      </p:to>
                                    </p:set>
                                    <p:anim calcmode="lin" valueType="num">
                                      <p:cBhvr>
                                        <p:cTn id="59" dur="500" fill="hold"/>
                                        <p:tgtEl>
                                          <p:spTgt spid="8"/>
                                        </p:tgtEl>
                                        <p:attrNameLst>
                                          <p:attrName>ppt_w</p:attrName>
                                        </p:attrNameLst>
                                      </p:cBhvr>
                                      <p:tavLst>
                                        <p:tav tm="0">
                                          <p:val>
                                            <p:fltVal val="0"/>
                                          </p:val>
                                        </p:tav>
                                        <p:tav tm="100000">
                                          <p:val>
                                            <p:strVal val="#ppt_w"/>
                                          </p:val>
                                        </p:tav>
                                      </p:tavLst>
                                    </p:anim>
                                    <p:anim calcmode="lin" valueType="num">
                                      <p:cBhvr>
                                        <p:cTn id="60" dur="500" fill="hold"/>
                                        <p:tgtEl>
                                          <p:spTgt spid="8"/>
                                        </p:tgtEl>
                                        <p:attrNameLst>
                                          <p:attrName>ppt_h</p:attrName>
                                        </p:attrNameLst>
                                      </p:cBhvr>
                                      <p:tavLst>
                                        <p:tav tm="0">
                                          <p:val>
                                            <p:fltVal val="0"/>
                                          </p:val>
                                        </p:tav>
                                        <p:tav tm="100000">
                                          <p:val>
                                            <p:strVal val="#ppt_h"/>
                                          </p:val>
                                        </p:tav>
                                      </p:tavLst>
                                    </p:anim>
                                    <p:animEffect transition="in" filter="fade">
                                      <p:cBhvr>
                                        <p:cTn id="61" dur="500"/>
                                        <p:tgtEl>
                                          <p:spTgt spid="8"/>
                                        </p:tgtEl>
                                      </p:cBhvr>
                                    </p:animEffect>
                                  </p:childTnLst>
                                </p:cTn>
                              </p:par>
                              <p:par>
                                <p:cTn id="62" presetID="53" presetClass="entr" presetSubtype="16" fill="hold" grpId="0" nodeType="withEffect">
                                  <p:stCondLst>
                                    <p:cond delay="0"/>
                                  </p:stCondLst>
                                  <p:childTnLst>
                                    <p:set>
                                      <p:cBhvr>
                                        <p:cTn id="63" dur="1" fill="hold">
                                          <p:stCondLst>
                                            <p:cond delay="0"/>
                                          </p:stCondLst>
                                        </p:cTn>
                                        <p:tgtEl>
                                          <p:spTgt spid="7"/>
                                        </p:tgtEl>
                                        <p:attrNameLst>
                                          <p:attrName>style.visibility</p:attrName>
                                        </p:attrNameLst>
                                      </p:cBhvr>
                                      <p:to>
                                        <p:strVal val="visible"/>
                                      </p:to>
                                    </p:set>
                                    <p:anim calcmode="lin" valueType="num">
                                      <p:cBhvr>
                                        <p:cTn id="64" dur="500" fill="hold"/>
                                        <p:tgtEl>
                                          <p:spTgt spid="7"/>
                                        </p:tgtEl>
                                        <p:attrNameLst>
                                          <p:attrName>ppt_w</p:attrName>
                                        </p:attrNameLst>
                                      </p:cBhvr>
                                      <p:tavLst>
                                        <p:tav tm="0">
                                          <p:val>
                                            <p:fltVal val="0"/>
                                          </p:val>
                                        </p:tav>
                                        <p:tav tm="100000">
                                          <p:val>
                                            <p:strVal val="#ppt_w"/>
                                          </p:val>
                                        </p:tav>
                                      </p:tavLst>
                                    </p:anim>
                                    <p:anim calcmode="lin" valueType="num">
                                      <p:cBhvr>
                                        <p:cTn id="65" dur="500" fill="hold"/>
                                        <p:tgtEl>
                                          <p:spTgt spid="7"/>
                                        </p:tgtEl>
                                        <p:attrNameLst>
                                          <p:attrName>ppt_h</p:attrName>
                                        </p:attrNameLst>
                                      </p:cBhvr>
                                      <p:tavLst>
                                        <p:tav tm="0">
                                          <p:val>
                                            <p:fltVal val="0"/>
                                          </p:val>
                                        </p:tav>
                                        <p:tav tm="100000">
                                          <p:val>
                                            <p:strVal val="#ppt_h"/>
                                          </p:val>
                                        </p:tav>
                                      </p:tavLst>
                                    </p:anim>
                                    <p:animEffect transition="in" filter="fade">
                                      <p:cBhvr>
                                        <p:cTn id="66" dur="500"/>
                                        <p:tgtEl>
                                          <p:spTgt spid="7"/>
                                        </p:tgtEl>
                                      </p:cBhvr>
                                    </p:animEffect>
                                  </p:childTnLst>
                                </p:cTn>
                              </p:par>
                              <p:par>
                                <p:cTn id="67" presetID="53" presetClass="entr" presetSubtype="16" fill="hold" grpId="0" nodeType="withEffect">
                                  <p:stCondLst>
                                    <p:cond delay="0"/>
                                  </p:stCondLst>
                                  <p:childTnLst>
                                    <p:set>
                                      <p:cBhvr>
                                        <p:cTn id="68" dur="1" fill="hold">
                                          <p:stCondLst>
                                            <p:cond delay="0"/>
                                          </p:stCondLst>
                                        </p:cTn>
                                        <p:tgtEl>
                                          <p:spTgt spid="9"/>
                                        </p:tgtEl>
                                        <p:attrNameLst>
                                          <p:attrName>style.visibility</p:attrName>
                                        </p:attrNameLst>
                                      </p:cBhvr>
                                      <p:to>
                                        <p:strVal val="visible"/>
                                      </p:to>
                                    </p:set>
                                    <p:anim calcmode="lin" valueType="num">
                                      <p:cBhvr>
                                        <p:cTn id="69" dur="500" fill="hold"/>
                                        <p:tgtEl>
                                          <p:spTgt spid="9"/>
                                        </p:tgtEl>
                                        <p:attrNameLst>
                                          <p:attrName>ppt_w</p:attrName>
                                        </p:attrNameLst>
                                      </p:cBhvr>
                                      <p:tavLst>
                                        <p:tav tm="0">
                                          <p:val>
                                            <p:fltVal val="0"/>
                                          </p:val>
                                        </p:tav>
                                        <p:tav tm="100000">
                                          <p:val>
                                            <p:strVal val="#ppt_w"/>
                                          </p:val>
                                        </p:tav>
                                      </p:tavLst>
                                    </p:anim>
                                    <p:anim calcmode="lin" valueType="num">
                                      <p:cBhvr>
                                        <p:cTn id="70" dur="500" fill="hold"/>
                                        <p:tgtEl>
                                          <p:spTgt spid="9"/>
                                        </p:tgtEl>
                                        <p:attrNameLst>
                                          <p:attrName>ppt_h</p:attrName>
                                        </p:attrNameLst>
                                      </p:cBhvr>
                                      <p:tavLst>
                                        <p:tav tm="0">
                                          <p:val>
                                            <p:fltVal val="0"/>
                                          </p:val>
                                        </p:tav>
                                        <p:tav tm="100000">
                                          <p:val>
                                            <p:strVal val="#ppt_h"/>
                                          </p:val>
                                        </p:tav>
                                      </p:tavLst>
                                    </p:anim>
                                    <p:animEffect transition="in" filter="fade">
                                      <p:cBhvr>
                                        <p:cTn id="71" dur="500"/>
                                        <p:tgtEl>
                                          <p:spTgt spid="9"/>
                                        </p:tgtEl>
                                      </p:cBhvr>
                                    </p:animEffect>
                                  </p:childTnLst>
                                </p:cTn>
                              </p:par>
                              <p:par>
                                <p:cTn id="72" presetID="53" presetClass="entr" presetSubtype="16" fill="hold" grpId="0" nodeType="withEffect">
                                  <p:stCondLst>
                                    <p:cond delay="0"/>
                                  </p:stCondLst>
                                  <p:childTnLst>
                                    <p:set>
                                      <p:cBhvr>
                                        <p:cTn id="73" dur="1" fill="hold">
                                          <p:stCondLst>
                                            <p:cond delay="0"/>
                                          </p:stCondLst>
                                        </p:cTn>
                                        <p:tgtEl>
                                          <p:spTgt spid="10"/>
                                        </p:tgtEl>
                                        <p:attrNameLst>
                                          <p:attrName>style.visibility</p:attrName>
                                        </p:attrNameLst>
                                      </p:cBhvr>
                                      <p:to>
                                        <p:strVal val="visible"/>
                                      </p:to>
                                    </p:set>
                                    <p:anim calcmode="lin" valueType="num">
                                      <p:cBhvr>
                                        <p:cTn id="74" dur="500" fill="hold"/>
                                        <p:tgtEl>
                                          <p:spTgt spid="10"/>
                                        </p:tgtEl>
                                        <p:attrNameLst>
                                          <p:attrName>ppt_w</p:attrName>
                                        </p:attrNameLst>
                                      </p:cBhvr>
                                      <p:tavLst>
                                        <p:tav tm="0">
                                          <p:val>
                                            <p:fltVal val="0"/>
                                          </p:val>
                                        </p:tav>
                                        <p:tav tm="100000">
                                          <p:val>
                                            <p:strVal val="#ppt_w"/>
                                          </p:val>
                                        </p:tav>
                                      </p:tavLst>
                                    </p:anim>
                                    <p:anim calcmode="lin" valueType="num">
                                      <p:cBhvr>
                                        <p:cTn id="75" dur="500" fill="hold"/>
                                        <p:tgtEl>
                                          <p:spTgt spid="10"/>
                                        </p:tgtEl>
                                        <p:attrNameLst>
                                          <p:attrName>ppt_h</p:attrName>
                                        </p:attrNameLst>
                                      </p:cBhvr>
                                      <p:tavLst>
                                        <p:tav tm="0">
                                          <p:val>
                                            <p:fltVal val="0"/>
                                          </p:val>
                                        </p:tav>
                                        <p:tav tm="100000">
                                          <p:val>
                                            <p:strVal val="#ppt_h"/>
                                          </p:val>
                                        </p:tav>
                                      </p:tavLst>
                                    </p:anim>
                                    <p:animEffect transition="in" filter="fade">
                                      <p:cBhvr>
                                        <p:cTn id="76" dur="500"/>
                                        <p:tgtEl>
                                          <p:spTgt spid="10"/>
                                        </p:tgtEl>
                                      </p:cBhvr>
                                    </p:animEffect>
                                  </p:childTnLst>
                                </p:cTn>
                              </p:par>
                            </p:childTnLst>
                          </p:cTn>
                        </p:par>
                      </p:childTnLst>
                    </p:cTn>
                  </p:par>
                  <p:par>
                    <p:cTn id="77" fill="hold">
                      <p:stCondLst>
                        <p:cond delay="indefinite"/>
                      </p:stCondLst>
                      <p:childTnLst>
                        <p:par>
                          <p:cTn id="78" fill="hold">
                            <p:stCondLst>
                              <p:cond delay="0"/>
                            </p:stCondLst>
                            <p:childTnLst>
                              <p:par>
                                <p:cTn id="79" presetID="3" presetClass="entr" presetSubtype="10" fill="hold" grpId="0" nodeType="clickEffect">
                                  <p:stCondLst>
                                    <p:cond delay="0"/>
                                  </p:stCondLst>
                                  <p:childTnLst>
                                    <p:set>
                                      <p:cBhvr>
                                        <p:cTn id="80" dur="1" fill="hold">
                                          <p:stCondLst>
                                            <p:cond delay="0"/>
                                          </p:stCondLst>
                                        </p:cTn>
                                        <p:tgtEl>
                                          <p:spTgt spid="12"/>
                                        </p:tgtEl>
                                        <p:attrNameLst>
                                          <p:attrName>style.visibility</p:attrName>
                                        </p:attrNameLst>
                                      </p:cBhvr>
                                      <p:to>
                                        <p:strVal val="visible"/>
                                      </p:to>
                                    </p:set>
                                    <p:animEffect transition="in" filter="blinds(horizontal)">
                                      <p:cBhvr>
                                        <p:cTn id="81"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5" grpId="0"/>
      <p:bldP spid="6" grpId="0" build="p"/>
      <p:bldP spid="7" grpId="0"/>
      <p:bldP spid="8" grpId="0"/>
      <p:bldP spid="9" grpId="0"/>
      <p:bldP spid="10" grpId="0"/>
      <p:bldP spid="11" grpId="0"/>
      <p:bldP spid="12" grpId="0" animBg="1"/>
    </p:bldLst>
  </p:timing>
</p:sld>
</file>

<file path=ppt/slides/slide10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10"/>
          <p:cNvSpPr txBox="1">
            <a:spLocks/>
          </p:cNvSpPr>
          <p:nvPr/>
        </p:nvSpPr>
        <p:spPr>
          <a:xfrm>
            <a:off x="457200" y="2491317"/>
            <a:ext cx="457200" cy="400110"/>
          </a:xfrm>
          <a:prstGeom prst="rect">
            <a:avLst/>
          </a:prstGeom>
        </p:spPr>
        <p:txBody>
          <a:bodyPr wrap="square">
            <a:spAutoFit/>
          </a:bodyPr>
          <a:lstStyle>
            <a:lvl1pPr marL="274320" indent="-274320" algn="l" defTabSz="914400" rtl="0" eaLnBrk="1" latinLnBrk="0" hangingPunct="1">
              <a:spcBef>
                <a:spcPct val="20000"/>
              </a:spcBef>
              <a:buClr>
                <a:schemeClr val="accent1"/>
              </a:buClr>
              <a:buSzPct val="100000"/>
              <a:buFont typeface="Symbol" pitchFamily="18" charset="2"/>
              <a:buChar char=""/>
              <a:defRPr sz="2400" kern="1200">
                <a:solidFill>
                  <a:schemeClr val="tx2"/>
                </a:solidFill>
                <a:latin typeface="+mn-lt"/>
                <a:ea typeface="+mn-ea"/>
                <a:cs typeface="+mn-cs"/>
              </a:defRPr>
            </a:lvl1pPr>
            <a:lvl2pPr marL="576263" indent="-274320" algn="l" defTabSz="914400" rtl="0" eaLnBrk="1" latinLnBrk="0" hangingPunct="1">
              <a:spcBef>
                <a:spcPct val="20000"/>
              </a:spcBef>
              <a:buClr>
                <a:schemeClr val="accent1"/>
              </a:buClr>
              <a:buSzPct val="100000"/>
              <a:buFont typeface="Symbol" pitchFamily="18" charset="2"/>
              <a:buChar char=""/>
              <a:defRPr sz="2200" kern="1200">
                <a:solidFill>
                  <a:schemeClr val="tx2"/>
                </a:solidFill>
                <a:latin typeface="+mn-lt"/>
                <a:ea typeface="+mn-ea"/>
                <a:cs typeface="+mn-cs"/>
              </a:defRPr>
            </a:lvl2pPr>
            <a:lvl3pPr marL="855663" indent="-228600" algn="l" defTabSz="914400" rtl="0" eaLnBrk="1" latinLnBrk="0" hangingPunct="1">
              <a:spcBef>
                <a:spcPct val="20000"/>
              </a:spcBef>
              <a:buClr>
                <a:schemeClr val="accent1"/>
              </a:buClr>
              <a:buSzPct val="100000"/>
              <a:buFont typeface="Symbol" pitchFamily="18" charset="2"/>
              <a:buChar char=""/>
              <a:defRPr sz="2000" kern="1200">
                <a:solidFill>
                  <a:schemeClr val="tx2"/>
                </a:solidFill>
                <a:latin typeface="+mn-lt"/>
                <a:ea typeface="+mn-ea"/>
                <a:cs typeface="+mn-cs"/>
              </a:defRPr>
            </a:lvl3pPr>
            <a:lvl4pPr marL="1143000" indent="-228600" algn="l" defTabSz="914400" rtl="0" eaLnBrk="1" latinLnBrk="0" hangingPunct="1">
              <a:spcBef>
                <a:spcPct val="20000"/>
              </a:spcBef>
              <a:buClr>
                <a:schemeClr val="accent1"/>
              </a:buClr>
              <a:buSzPct val="100000"/>
              <a:buFont typeface="Symbol" pitchFamily="18" charset="2"/>
              <a:buChar char=""/>
              <a:defRPr sz="1800" kern="1200">
                <a:solidFill>
                  <a:schemeClr val="tx2"/>
                </a:solidFill>
                <a:latin typeface="+mn-lt"/>
                <a:ea typeface="+mn-ea"/>
                <a:cs typeface="+mn-cs"/>
              </a:defRPr>
            </a:lvl4pPr>
            <a:lvl5pPr marL="1463040" indent="-228600" algn="l" defTabSz="914400" rtl="0" eaLnBrk="1" latinLnBrk="0" hangingPunct="1">
              <a:spcBef>
                <a:spcPct val="20000"/>
              </a:spcBef>
              <a:buClr>
                <a:schemeClr val="accent1"/>
              </a:buClr>
              <a:buSzPct val="100000"/>
              <a:buFont typeface="Symbol" pitchFamily="18" charset="2"/>
              <a:buChar char=""/>
              <a:defRPr sz="1600" kern="1200">
                <a:solidFill>
                  <a:schemeClr val="tx2"/>
                </a:solidFill>
                <a:latin typeface="+mn-lt"/>
                <a:ea typeface="+mn-ea"/>
                <a:cs typeface="+mn-cs"/>
              </a:defRPr>
            </a:lvl5pPr>
            <a:lvl6pPr marL="178308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6pPr>
            <a:lvl7pPr marL="210312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7pPr>
            <a:lvl8pPr marL="242316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8pPr>
            <a:lvl9pPr marL="274320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9pPr>
          </a:lstStyle>
          <a:p>
            <a:pPr marL="457200" indent="-457200" algn="just">
              <a:spcBef>
                <a:spcPct val="0"/>
              </a:spcBef>
              <a:buFontTx/>
              <a:buNone/>
              <a:tabLst>
                <a:tab pos="974725" algn="l"/>
                <a:tab pos="1036638" algn="l"/>
                <a:tab pos="3913188" algn="l"/>
              </a:tabLst>
            </a:pPr>
            <a:r>
              <a:rPr lang="en-US" sz="2000" b="1" dirty="0" smtClean="0">
                <a:solidFill>
                  <a:schemeClr val="tx1"/>
                </a:solidFill>
                <a:latin typeface="Times New Roman" pitchFamily="18" charset="0"/>
                <a:cs typeface="Times New Roman" pitchFamily="18" charset="0"/>
              </a:rPr>
              <a:t>5.</a:t>
            </a:r>
            <a:r>
              <a:rPr lang="en-US" sz="2000" dirty="0" smtClean="0">
                <a:solidFill>
                  <a:schemeClr val="tx1"/>
                </a:solidFill>
                <a:latin typeface="Times New Roman" pitchFamily="18" charset="0"/>
                <a:cs typeface="Times New Roman" pitchFamily="18" charset="0"/>
              </a:rPr>
              <a:t> </a:t>
            </a:r>
          </a:p>
        </p:txBody>
      </p:sp>
      <p:sp>
        <p:nvSpPr>
          <p:cNvPr id="4" name="Content Placeholder 10"/>
          <p:cNvSpPr txBox="1">
            <a:spLocks/>
          </p:cNvSpPr>
          <p:nvPr/>
        </p:nvSpPr>
        <p:spPr>
          <a:xfrm>
            <a:off x="761619" y="2491317"/>
            <a:ext cx="533400" cy="400110"/>
          </a:xfrm>
          <a:prstGeom prst="rect">
            <a:avLst/>
          </a:prstGeom>
        </p:spPr>
        <p:txBody>
          <a:bodyPr wrap="square">
            <a:spAutoFit/>
          </a:bodyPr>
          <a:lstStyle>
            <a:lvl1pPr marL="274320" indent="-274320" algn="l" defTabSz="914400" rtl="0" eaLnBrk="1" latinLnBrk="0" hangingPunct="1">
              <a:spcBef>
                <a:spcPct val="20000"/>
              </a:spcBef>
              <a:buClr>
                <a:schemeClr val="accent1"/>
              </a:buClr>
              <a:buSzPct val="100000"/>
              <a:buFont typeface="Symbol" pitchFamily="18" charset="2"/>
              <a:buChar char=""/>
              <a:defRPr sz="2400" kern="1200">
                <a:solidFill>
                  <a:schemeClr val="tx2"/>
                </a:solidFill>
                <a:latin typeface="+mn-lt"/>
                <a:ea typeface="+mn-ea"/>
                <a:cs typeface="+mn-cs"/>
              </a:defRPr>
            </a:lvl1pPr>
            <a:lvl2pPr marL="576263" indent="-274320" algn="l" defTabSz="914400" rtl="0" eaLnBrk="1" latinLnBrk="0" hangingPunct="1">
              <a:spcBef>
                <a:spcPct val="20000"/>
              </a:spcBef>
              <a:buClr>
                <a:schemeClr val="accent1"/>
              </a:buClr>
              <a:buSzPct val="100000"/>
              <a:buFont typeface="Symbol" pitchFamily="18" charset="2"/>
              <a:buChar char=""/>
              <a:defRPr sz="2200" kern="1200">
                <a:solidFill>
                  <a:schemeClr val="tx2"/>
                </a:solidFill>
                <a:latin typeface="+mn-lt"/>
                <a:ea typeface="+mn-ea"/>
                <a:cs typeface="+mn-cs"/>
              </a:defRPr>
            </a:lvl2pPr>
            <a:lvl3pPr marL="855663" indent="-228600" algn="l" defTabSz="914400" rtl="0" eaLnBrk="1" latinLnBrk="0" hangingPunct="1">
              <a:spcBef>
                <a:spcPct val="20000"/>
              </a:spcBef>
              <a:buClr>
                <a:schemeClr val="accent1"/>
              </a:buClr>
              <a:buSzPct val="100000"/>
              <a:buFont typeface="Symbol" pitchFamily="18" charset="2"/>
              <a:buChar char=""/>
              <a:defRPr sz="2000" kern="1200">
                <a:solidFill>
                  <a:schemeClr val="tx2"/>
                </a:solidFill>
                <a:latin typeface="+mn-lt"/>
                <a:ea typeface="+mn-ea"/>
                <a:cs typeface="+mn-cs"/>
              </a:defRPr>
            </a:lvl3pPr>
            <a:lvl4pPr marL="1143000" indent="-228600" algn="l" defTabSz="914400" rtl="0" eaLnBrk="1" latinLnBrk="0" hangingPunct="1">
              <a:spcBef>
                <a:spcPct val="20000"/>
              </a:spcBef>
              <a:buClr>
                <a:schemeClr val="accent1"/>
              </a:buClr>
              <a:buSzPct val="100000"/>
              <a:buFont typeface="Symbol" pitchFamily="18" charset="2"/>
              <a:buChar char=""/>
              <a:defRPr sz="1800" kern="1200">
                <a:solidFill>
                  <a:schemeClr val="tx2"/>
                </a:solidFill>
                <a:latin typeface="+mn-lt"/>
                <a:ea typeface="+mn-ea"/>
                <a:cs typeface="+mn-cs"/>
              </a:defRPr>
            </a:lvl4pPr>
            <a:lvl5pPr marL="1463040" indent="-228600" algn="l" defTabSz="914400" rtl="0" eaLnBrk="1" latinLnBrk="0" hangingPunct="1">
              <a:spcBef>
                <a:spcPct val="20000"/>
              </a:spcBef>
              <a:buClr>
                <a:schemeClr val="accent1"/>
              </a:buClr>
              <a:buSzPct val="100000"/>
              <a:buFont typeface="Symbol" pitchFamily="18" charset="2"/>
              <a:buChar char=""/>
              <a:defRPr sz="1600" kern="1200">
                <a:solidFill>
                  <a:schemeClr val="tx2"/>
                </a:solidFill>
                <a:latin typeface="+mn-lt"/>
                <a:ea typeface="+mn-ea"/>
                <a:cs typeface="+mn-cs"/>
              </a:defRPr>
            </a:lvl5pPr>
            <a:lvl6pPr marL="178308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6pPr>
            <a:lvl7pPr marL="210312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7pPr>
            <a:lvl8pPr marL="242316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8pPr>
            <a:lvl9pPr marL="274320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9pPr>
          </a:lstStyle>
          <a:p>
            <a:pPr marL="457200" indent="-457200" algn="just">
              <a:spcBef>
                <a:spcPct val="0"/>
              </a:spcBef>
              <a:buFontTx/>
              <a:buNone/>
              <a:tabLst>
                <a:tab pos="974725" algn="l"/>
                <a:tab pos="1036638" algn="l"/>
                <a:tab pos="3913188" algn="l"/>
              </a:tabLst>
            </a:pPr>
            <a:r>
              <a:rPr lang="en-US" sz="2000" dirty="0" smtClean="0">
                <a:solidFill>
                  <a:schemeClr val="tx1"/>
                </a:solidFill>
                <a:latin typeface="Times New Roman" pitchFamily="18" charset="0"/>
                <a:cs typeface="Times New Roman" pitchFamily="18" charset="0"/>
              </a:rPr>
              <a:t>(b) </a:t>
            </a:r>
          </a:p>
        </p:txBody>
      </p:sp>
      <p:sp>
        <p:nvSpPr>
          <p:cNvPr id="5" name="Content Placeholder 10"/>
          <p:cNvSpPr txBox="1">
            <a:spLocks/>
          </p:cNvSpPr>
          <p:nvPr/>
        </p:nvSpPr>
        <p:spPr>
          <a:xfrm>
            <a:off x="1199709" y="2491317"/>
            <a:ext cx="476691" cy="400110"/>
          </a:xfrm>
          <a:prstGeom prst="rect">
            <a:avLst/>
          </a:prstGeom>
        </p:spPr>
        <p:txBody>
          <a:bodyPr wrap="square">
            <a:spAutoFit/>
          </a:bodyPr>
          <a:lstStyle>
            <a:lvl1pPr marL="274320" indent="-274320" algn="l" defTabSz="914400" rtl="0" eaLnBrk="1" latinLnBrk="0" hangingPunct="1">
              <a:spcBef>
                <a:spcPct val="20000"/>
              </a:spcBef>
              <a:buClr>
                <a:schemeClr val="accent1"/>
              </a:buClr>
              <a:buSzPct val="100000"/>
              <a:buFont typeface="Symbol" pitchFamily="18" charset="2"/>
              <a:buChar char=""/>
              <a:defRPr sz="2400" kern="1200">
                <a:solidFill>
                  <a:schemeClr val="tx2"/>
                </a:solidFill>
                <a:latin typeface="+mn-lt"/>
                <a:ea typeface="+mn-ea"/>
                <a:cs typeface="+mn-cs"/>
              </a:defRPr>
            </a:lvl1pPr>
            <a:lvl2pPr marL="576263" indent="-274320" algn="l" defTabSz="914400" rtl="0" eaLnBrk="1" latinLnBrk="0" hangingPunct="1">
              <a:spcBef>
                <a:spcPct val="20000"/>
              </a:spcBef>
              <a:buClr>
                <a:schemeClr val="accent1"/>
              </a:buClr>
              <a:buSzPct val="100000"/>
              <a:buFont typeface="Symbol" pitchFamily="18" charset="2"/>
              <a:buChar char=""/>
              <a:defRPr sz="2200" kern="1200">
                <a:solidFill>
                  <a:schemeClr val="tx2"/>
                </a:solidFill>
                <a:latin typeface="+mn-lt"/>
                <a:ea typeface="+mn-ea"/>
                <a:cs typeface="+mn-cs"/>
              </a:defRPr>
            </a:lvl2pPr>
            <a:lvl3pPr marL="855663" indent="-228600" algn="l" defTabSz="914400" rtl="0" eaLnBrk="1" latinLnBrk="0" hangingPunct="1">
              <a:spcBef>
                <a:spcPct val="20000"/>
              </a:spcBef>
              <a:buClr>
                <a:schemeClr val="accent1"/>
              </a:buClr>
              <a:buSzPct val="100000"/>
              <a:buFont typeface="Symbol" pitchFamily="18" charset="2"/>
              <a:buChar char=""/>
              <a:defRPr sz="2000" kern="1200">
                <a:solidFill>
                  <a:schemeClr val="tx2"/>
                </a:solidFill>
                <a:latin typeface="+mn-lt"/>
                <a:ea typeface="+mn-ea"/>
                <a:cs typeface="+mn-cs"/>
              </a:defRPr>
            </a:lvl3pPr>
            <a:lvl4pPr marL="1143000" indent="-228600" algn="l" defTabSz="914400" rtl="0" eaLnBrk="1" latinLnBrk="0" hangingPunct="1">
              <a:spcBef>
                <a:spcPct val="20000"/>
              </a:spcBef>
              <a:buClr>
                <a:schemeClr val="accent1"/>
              </a:buClr>
              <a:buSzPct val="100000"/>
              <a:buFont typeface="Symbol" pitchFamily="18" charset="2"/>
              <a:buChar char=""/>
              <a:defRPr sz="1800" kern="1200">
                <a:solidFill>
                  <a:schemeClr val="tx2"/>
                </a:solidFill>
                <a:latin typeface="+mn-lt"/>
                <a:ea typeface="+mn-ea"/>
                <a:cs typeface="+mn-cs"/>
              </a:defRPr>
            </a:lvl4pPr>
            <a:lvl5pPr marL="1463040" indent="-228600" algn="l" defTabSz="914400" rtl="0" eaLnBrk="1" latinLnBrk="0" hangingPunct="1">
              <a:spcBef>
                <a:spcPct val="20000"/>
              </a:spcBef>
              <a:buClr>
                <a:schemeClr val="accent1"/>
              </a:buClr>
              <a:buSzPct val="100000"/>
              <a:buFont typeface="Symbol" pitchFamily="18" charset="2"/>
              <a:buChar char=""/>
              <a:defRPr sz="1600" kern="1200">
                <a:solidFill>
                  <a:schemeClr val="tx2"/>
                </a:solidFill>
                <a:latin typeface="+mn-lt"/>
                <a:ea typeface="+mn-ea"/>
                <a:cs typeface="+mn-cs"/>
              </a:defRPr>
            </a:lvl5pPr>
            <a:lvl6pPr marL="178308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6pPr>
            <a:lvl7pPr marL="210312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7pPr>
            <a:lvl8pPr marL="242316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8pPr>
            <a:lvl9pPr marL="274320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9pPr>
          </a:lstStyle>
          <a:p>
            <a:pPr marL="457200" indent="-457200" algn="just">
              <a:spcBef>
                <a:spcPct val="0"/>
              </a:spcBef>
              <a:buFontTx/>
              <a:buNone/>
              <a:tabLst>
                <a:tab pos="974725" algn="l"/>
                <a:tab pos="1036638" algn="l"/>
                <a:tab pos="3913188" algn="l"/>
              </a:tabLst>
            </a:pPr>
            <a:r>
              <a:rPr lang="en-US" sz="2000" dirty="0" smtClean="0">
                <a:solidFill>
                  <a:schemeClr val="tx1"/>
                </a:solidFill>
                <a:latin typeface="Times New Roman" pitchFamily="18" charset="0"/>
                <a:cs typeface="Times New Roman" pitchFamily="18" charset="0"/>
              </a:rPr>
              <a:t>(i)</a:t>
            </a:r>
          </a:p>
        </p:txBody>
      </p:sp>
      <p:graphicFrame>
        <p:nvGraphicFramePr>
          <p:cNvPr id="6" name="Table 5"/>
          <p:cNvGraphicFramePr>
            <a:graphicFrameLocks noGrp="1"/>
          </p:cNvGraphicFramePr>
          <p:nvPr>
            <p:extLst>
              <p:ext uri="{D42A27DB-BD31-4B8C-83A1-F6EECF244321}">
                <p14:modId xmlns:p14="http://schemas.microsoft.com/office/powerpoint/2010/main" xmlns="" val="1226757465"/>
              </p:ext>
            </p:extLst>
          </p:nvPr>
        </p:nvGraphicFramePr>
        <p:xfrm>
          <a:off x="1752600" y="2611314"/>
          <a:ext cx="3733800" cy="3474720"/>
        </p:xfrm>
        <a:graphic>
          <a:graphicData uri="http://schemas.openxmlformats.org/drawingml/2006/table">
            <a:tbl>
              <a:tblPr firstRow="1" bandRow="1">
                <a:tableStyleId>{5C22544A-7EE6-4342-B048-85BDC9FD1C3A}</a:tableStyleId>
              </a:tblPr>
              <a:tblGrid>
                <a:gridCol w="1371600"/>
                <a:gridCol w="1219200"/>
                <a:gridCol w="1143000"/>
              </a:tblGrid>
              <a:tr h="0">
                <a:tc>
                  <a:txBody>
                    <a:bodyPr/>
                    <a:lstStyle/>
                    <a:p>
                      <a:pPr algn="ctr"/>
                      <a:r>
                        <a:rPr lang="en-US" sz="2000" b="0" dirty="0" smtClean="0">
                          <a:solidFill>
                            <a:schemeClr val="tx1"/>
                          </a:solidFill>
                          <a:latin typeface="Times New Roman" pitchFamily="18" charset="0"/>
                          <a:cs typeface="Times New Roman" pitchFamily="18" charset="0"/>
                        </a:rPr>
                        <a:t>Number of</a:t>
                      </a:r>
                      <a:br>
                        <a:rPr lang="en-US" sz="2000" b="0" dirty="0" smtClean="0">
                          <a:solidFill>
                            <a:schemeClr val="tx1"/>
                          </a:solidFill>
                          <a:latin typeface="Times New Roman" pitchFamily="18" charset="0"/>
                          <a:cs typeface="Times New Roman" pitchFamily="18" charset="0"/>
                        </a:rPr>
                      </a:br>
                      <a:r>
                        <a:rPr lang="en-US" sz="2000" b="0" dirty="0" smtClean="0">
                          <a:solidFill>
                            <a:schemeClr val="tx1"/>
                          </a:solidFill>
                          <a:latin typeface="Times New Roman" pitchFamily="18" charset="0"/>
                          <a:cs typeface="Times New Roman" pitchFamily="18" charset="0"/>
                        </a:rPr>
                        <a:t>Notes</a:t>
                      </a:r>
                      <a:endParaRPr lang="en-US" sz="2000" b="0" dirty="0">
                        <a:solidFill>
                          <a:schemeClr val="tx1"/>
                        </a:solidFill>
                        <a:latin typeface="Times New Roman" pitchFamily="18" charset="0"/>
                        <a:cs typeface="Times New Roman" pitchFamily="18" charset="0"/>
                      </a:endParaRPr>
                    </a:p>
                  </a:txBody>
                  <a:tcPr anchor="ctr" anchorCtr="1">
                    <a:lnL w="12700" cap="flat" cmpd="sng" algn="ctr">
                      <a:solidFill>
                        <a:srgbClr val="FF0000"/>
                      </a:solidFill>
                      <a:prstDash val="solid"/>
                      <a:round/>
                      <a:headEnd type="none" w="med" len="med"/>
                      <a:tailEnd type="none" w="med" len="med"/>
                    </a:lnL>
                    <a:lnR w="12700" cap="flat" cmpd="sng" algn="ctr">
                      <a:solidFill>
                        <a:srgbClr val="FF0000"/>
                      </a:solidFill>
                      <a:prstDash val="solid"/>
                      <a:round/>
                      <a:headEnd type="none" w="med" len="med"/>
                      <a:tailEnd type="none" w="med" len="med"/>
                    </a:lnR>
                    <a:lnT w="12700" cap="flat" cmpd="sng" algn="ctr">
                      <a:solidFill>
                        <a:srgbClr val="FF0000"/>
                      </a:solidFill>
                      <a:prstDash val="solid"/>
                      <a:round/>
                      <a:headEnd type="none" w="med" len="med"/>
                      <a:tailEnd type="none" w="med" len="med"/>
                    </a:lnT>
                    <a:lnB w="12700" cap="flat" cmpd="sng" algn="ctr">
                      <a:solidFill>
                        <a:srgbClr val="FF0000"/>
                      </a:solidFill>
                      <a:prstDash val="solid"/>
                      <a:round/>
                      <a:headEnd type="none" w="med" len="med"/>
                      <a:tailEnd type="none" w="med" len="med"/>
                    </a:lnB>
                    <a:noFill/>
                  </a:tcPr>
                </a:tc>
                <a:tc>
                  <a:txBody>
                    <a:bodyPr/>
                    <a:lstStyle/>
                    <a:p>
                      <a:pPr algn="ctr"/>
                      <a:r>
                        <a:rPr lang="en-US" sz="2000" b="0" i="0" u="none" strike="noStrike" kern="1200" baseline="0" dirty="0" smtClean="0">
                          <a:solidFill>
                            <a:schemeClr val="tx1"/>
                          </a:solidFill>
                          <a:latin typeface="Times New Roman" pitchFamily="18" charset="0"/>
                          <a:ea typeface="+mn-ea"/>
                          <a:cs typeface="Times New Roman" pitchFamily="18" charset="0"/>
                        </a:rPr>
                        <a:t>Value of</a:t>
                      </a:r>
                    </a:p>
                    <a:p>
                      <a:pPr algn="ctr"/>
                      <a:r>
                        <a:rPr lang="en-US" sz="2000" b="0" i="0" u="none" strike="noStrike" kern="1200" baseline="0" dirty="0" smtClean="0">
                          <a:solidFill>
                            <a:schemeClr val="tx1"/>
                          </a:solidFill>
                          <a:latin typeface="Times New Roman" pitchFamily="18" charset="0"/>
                          <a:ea typeface="+mn-ea"/>
                          <a:cs typeface="Times New Roman" pitchFamily="18" charset="0"/>
                        </a:rPr>
                        <a:t>note ($)</a:t>
                      </a:r>
                      <a:endParaRPr lang="en-US" sz="2000" b="0" dirty="0">
                        <a:solidFill>
                          <a:schemeClr val="tx1"/>
                        </a:solidFill>
                        <a:latin typeface="Times New Roman" pitchFamily="18" charset="0"/>
                        <a:cs typeface="Times New Roman" pitchFamily="18" charset="0"/>
                      </a:endParaRPr>
                    </a:p>
                  </a:txBody>
                  <a:tcPr anchor="ctr" anchorCtr="1">
                    <a:lnL w="12700" cap="flat" cmpd="sng" algn="ctr">
                      <a:solidFill>
                        <a:srgbClr val="FF0000"/>
                      </a:solidFill>
                      <a:prstDash val="solid"/>
                      <a:round/>
                      <a:headEnd type="none" w="med" len="med"/>
                      <a:tailEnd type="none" w="med" len="med"/>
                    </a:lnL>
                    <a:lnR w="12700" cap="flat" cmpd="sng" algn="ctr">
                      <a:solidFill>
                        <a:srgbClr val="FF0000"/>
                      </a:solidFill>
                      <a:prstDash val="solid"/>
                      <a:round/>
                      <a:headEnd type="none" w="med" len="med"/>
                      <a:tailEnd type="none" w="med" len="med"/>
                    </a:lnR>
                    <a:lnT w="12700" cap="flat" cmpd="sng" algn="ctr">
                      <a:solidFill>
                        <a:srgbClr val="FF0000"/>
                      </a:solidFill>
                      <a:prstDash val="solid"/>
                      <a:round/>
                      <a:headEnd type="none" w="med" len="med"/>
                      <a:tailEnd type="none" w="med" len="med"/>
                    </a:lnT>
                    <a:lnB w="12700" cap="flat" cmpd="sng" algn="ctr">
                      <a:solidFill>
                        <a:srgbClr val="FF0000"/>
                      </a:solidFill>
                      <a:prstDash val="solid"/>
                      <a:round/>
                      <a:headEnd type="none" w="med" len="med"/>
                      <a:tailEnd type="none" w="med" len="med"/>
                    </a:lnB>
                    <a:noFill/>
                  </a:tcPr>
                </a:tc>
                <a:tc>
                  <a:txBody>
                    <a:bodyPr/>
                    <a:lstStyle/>
                    <a:p>
                      <a:pPr algn="ctr"/>
                      <a:r>
                        <a:rPr lang="en-US" sz="2000" b="0" dirty="0" smtClean="0">
                          <a:solidFill>
                            <a:schemeClr val="tx1"/>
                          </a:solidFill>
                          <a:latin typeface="Times New Roman" pitchFamily="18" charset="0"/>
                          <a:cs typeface="Times New Roman" pitchFamily="18" charset="0"/>
                        </a:rPr>
                        <a:t>Value of</a:t>
                      </a:r>
                    </a:p>
                    <a:p>
                      <a:pPr algn="ctr"/>
                      <a:r>
                        <a:rPr lang="en-US" sz="2000" b="0" dirty="0" smtClean="0">
                          <a:solidFill>
                            <a:schemeClr val="tx1"/>
                          </a:solidFill>
                          <a:latin typeface="Times New Roman" pitchFamily="18" charset="0"/>
                          <a:cs typeface="Times New Roman" pitchFamily="18" charset="0"/>
                        </a:rPr>
                        <a:t>notes ($)</a:t>
                      </a:r>
                      <a:endParaRPr lang="en-US" sz="2000" b="0" dirty="0">
                        <a:solidFill>
                          <a:schemeClr val="tx1"/>
                        </a:solidFill>
                        <a:latin typeface="Times New Roman" pitchFamily="18" charset="0"/>
                        <a:cs typeface="Times New Roman" pitchFamily="18" charset="0"/>
                      </a:endParaRPr>
                    </a:p>
                  </a:txBody>
                  <a:tcPr anchor="ctr" anchorCtr="1">
                    <a:lnL w="12700" cap="flat" cmpd="sng" algn="ctr">
                      <a:solidFill>
                        <a:srgbClr val="FF0000"/>
                      </a:solidFill>
                      <a:prstDash val="solid"/>
                      <a:round/>
                      <a:headEnd type="none" w="med" len="med"/>
                      <a:tailEnd type="none" w="med" len="med"/>
                    </a:lnL>
                    <a:lnR w="12700" cap="flat" cmpd="sng" algn="ctr">
                      <a:solidFill>
                        <a:srgbClr val="FF0000"/>
                      </a:solidFill>
                      <a:prstDash val="solid"/>
                      <a:round/>
                      <a:headEnd type="none" w="med" len="med"/>
                      <a:tailEnd type="none" w="med" len="med"/>
                    </a:lnR>
                    <a:lnT w="12700" cap="flat" cmpd="sng" algn="ctr">
                      <a:solidFill>
                        <a:srgbClr val="FF0000"/>
                      </a:solidFill>
                      <a:prstDash val="solid"/>
                      <a:round/>
                      <a:headEnd type="none" w="med" len="med"/>
                      <a:tailEnd type="none" w="med" len="med"/>
                    </a:lnT>
                    <a:lnB w="12700" cap="flat" cmpd="sng" algn="ctr">
                      <a:solidFill>
                        <a:srgbClr val="FF0000"/>
                      </a:solidFill>
                      <a:prstDash val="solid"/>
                      <a:round/>
                      <a:headEnd type="none" w="med" len="med"/>
                      <a:tailEnd type="none" w="med" len="med"/>
                    </a:lnB>
                    <a:noFill/>
                  </a:tcPr>
                </a:tc>
              </a:tr>
              <a:tr h="0">
                <a:tc>
                  <a:txBody>
                    <a:bodyPr/>
                    <a:lstStyle/>
                    <a:p>
                      <a:pPr algn="ctr"/>
                      <a:r>
                        <a:rPr lang="en-US" sz="2000" b="0" dirty="0" smtClean="0">
                          <a:solidFill>
                            <a:schemeClr val="tx1"/>
                          </a:solidFill>
                          <a:latin typeface="Times New Roman" pitchFamily="18" charset="0"/>
                          <a:cs typeface="Times New Roman" pitchFamily="18" charset="0"/>
                        </a:rPr>
                        <a:t>3</a:t>
                      </a:r>
                      <a:endParaRPr lang="en-US" sz="2000" b="0" dirty="0">
                        <a:solidFill>
                          <a:schemeClr val="tx1"/>
                        </a:solidFill>
                        <a:latin typeface="Times New Roman" pitchFamily="18" charset="0"/>
                        <a:cs typeface="Times New Roman" pitchFamily="18" charset="0"/>
                      </a:endParaRPr>
                    </a:p>
                  </a:txBody>
                  <a:tcPr anchor="ctr" anchorCtr="1">
                    <a:lnL w="12700" cap="flat" cmpd="sng" algn="ctr">
                      <a:solidFill>
                        <a:srgbClr val="FF0000"/>
                      </a:solidFill>
                      <a:prstDash val="solid"/>
                      <a:round/>
                      <a:headEnd type="none" w="med" len="med"/>
                      <a:tailEnd type="none" w="med" len="med"/>
                    </a:lnL>
                    <a:lnR w="12700" cap="flat" cmpd="sng" algn="ctr">
                      <a:solidFill>
                        <a:srgbClr val="FF0000"/>
                      </a:solidFill>
                      <a:prstDash val="solid"/>
                      <a:round/>
                      <a:headEnd type="none" w="med" len="med"/>
                      <a:tailEnd type="none" w="med" len="med"/>
                    </a:lnR>
                    <a:lnT w="12700" cap="flat" cmpd="sng" algn="ctr">
                      <a:solidFill>
                        <a:srgbClr val="FF0000"/>
                      </a:solid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r"/>
                      <a:r>
                        <a:rPr lang="en-US" sz="2000" b="0" dirty="0" smtClean="0">
                          <a:solidFill>
                            <a:schemeClr val="tx1"/>
                          </a:solidFill>
                          <a:latin typeface="Times New Roman" pitchFamily="18" charset="0"/>
                          <a:cs typeface="Times New Roman" pitchFamily="18" charset="0"/>
                        </a:rPr>
                        <a:t>100</a:t>
                      </a:r>
                      <a:endParaRPr lang="en-US" sz="2000" b="0" dirty="0">
                        <a:solidFill>
                          <a:schemeClr val="tx1"/>
                        </a:solidFill>
                        <a:latin typeface="Times New Roman" pitchFamily="18" charset="0"/>
                        <a:cs typeface="Times New Roman" pitchFamily="18" charset="0"/>
                      </a:endParaRPr>
                    </a:p>
                  </a:txBody>
                  <a:tcPr anchor="ctr" anchorCtr="1">
                    <a:lnL w="12700" cap="flat" cmpd="sng" algn="ctr">
                      <a:solidFill>
                        <a:srgbClr val="FF0000"/>
                      </a:solidFill>
                      <a:prstDash val="solid"/>
                      <a:round/>
                      <a:headEnd type="none" w="med" len="med"/>
                      <a:tailEnd type="none" w="med" len="med"/>
                    </a:lnL>
                    <a:lnR w="12700" cap="flat" cmpd="sng" algn="ctr">
                      <a:solidFill>
                        <a:srgbClr val="FF0000"/>
                      </a:solidFill>
                      <a:prstDash val="solid"/>
                      <a:round/>
                      <a:headEnd type="none" w="med" len="med"/>
                      <a:tailEnd type="none" w="med" len="med"/>
                    </a:lnR>
                    <a:lnT w="12700" cap="flat" cmpd="sng" algn="ctr">
                      <a:solidFill>
                        <a:srgbClr val="FF0000"/>
                      </a:solid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r"/>
                      <a:r>
                        <a:rPr lang="en-US" sz="2000" b="0" dirty="0" smtClean="0">
                          <a:solidFill>
                            <a:schemeClr val="tx1"/>
                          </a:solidFill>
                          <a:latin typeface="Times New Roman" pitchFamily="18" charset="0"/>
                          <a:cs typeface="Times New Roman" pitchFamily="18" charset="0"/>
                        </a:rPr>
                        <a:t>300</a:t>
                      </a:r>
                      <a:endParaRPr lang="en-US" sz="2000" b="0" dirty="0">
                        <a:solidFill>
                          <a:schemeClr val="tx1"/>
                        </a:solidFill>
                        <a:latin typeface="Times New Roman" pitchFamily="18" charset="0"/>
                        <a:cs typeface="Times New Roman" pitchFamily="18" charset="0"/>
                      </a:endParaRPr>
                    </a:p>
                  </a:txBody>
                  <a:tcPr anchor="ctr" anchorCtr="1">
                    <a:lnL w="12700" cap="flat" cmpd="sng" algn="ctr">
                      <a:solidFill>
                        <a:srgbClr val="FF0000"/>
                      </a:solidFill>
                      <a:prstDash val="solid"/>
                      <a:round/>
                      <a:headEnd type="none" w="med" len="med"/>
                      <a:tailEnd type="none" w="med" len="med"/>
                    </a:lnL>
                    <a:lnR w="12700" cap="flat" cmpd="sng" algn="ctr">
                      <a:solidFill>
                        <a:srgbClr val="FF0000"/>
                      </a:solidFill>
                      <a:prstDash val="solid"/>
                      <a:round/>
                      <a:headEnd type="none" w="med" len="med"/>
                      <a:tailEnd type="none" w="med" len="med"/>
                    </a:lnR>
                    <a:lnT w="12700" cap="flat" cmpd="sng" algn="ctr">
                      <a:solidFill>
                        <a:srgbClr val="FF0000"/>
                      </a:solidFill>
                      <a:prstDash val="solid"/>
                      <a:round/>
                      <a:headEnd type="none" w="med" len="med"/>
                      <a:tailEnd type="none" w="med" len="med"/>
                    </a:lnT>
                    <a:lnB w="12700" cap="flat" cmpd="sng" algn="ctr">
                      <a:noFill/>
                      <a:prstDash val="solid"/>
                      <a:round/>
                      <a:headEnd type="none" w="med" len="med"/>
                      <a:tailEnd type="none" w="med" len="med"/>
                    </a:lnB>
                    <a:noFill/>
                  </a:tcPr>
                </a:tc>
              </a:tr>
              <a:tr h="0">
                <a:tc>
                  <a:txBody>
                    <a:bodyPr/>
                    <a:lstStyle/>
                    <a:p>
                      <a:pPr algn="ctr"/>
                      <a:r>
                        <a:rPr lang="en-US" sz="2000" b="0" dirty="0" smtClean="0">
                          <a:solidFill>
                            <a:schemeClr val="tx1"/>
                          </a:solidFill>
                          <a:latin typeface="Times New Roman" pitchFamily="18" charset="0"/>
                          <a:cs typeface="Times New Roman" pitchFamily="18" charset="0"/>
                        </a:rPr>
                        <a:t>7</a:t>
                      </a:r>
                      <a:endParaRPr lang="en-US" sz="2000" b="0" dirty="0">
                        <a:solidFill>
                          <a:schemeClr val="tx1"/>
                        </a:solidFill>
                        <a:latin typeface="Times New Roman" pitchFamily="18" charset="0"/>
                        <a:cs typeface="Times New Roman" pitchFamily="18" charset="0"/>
                      </a:endParaRPr>
                    </a:p>
                  </a:txBody>
                  <a:tcPr anchor="ctr" anchorCtr="1">
                    <a:lnL w="12700" cap="flat" cmpd="sng" algn="ctr">
                      <a:solidFill>
                        <a:srgbClr val="FF0000"/>
                      </a:solidFill>
                      <a:prstDash val="solid"/>
                      <a:round/>
                      <a:headEnd type="none" w="med" len="med"/>
                      <a:tailEnd type="none" w="med" len="med"/>
                    </a:lnL>
                    <a:lnR w="12700" cap="flat" cmpd="sng" algn="ctr">
                      <a:solidFill>
                        <a:srgbClr val="FF0000"/>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r"/>
                      <a:r>
                        <a:rPr lang="en-US" sz="2000" b="0" dirty="0" smtClean="0">
                          <a:solidFill>
                            <a:schemeClr val="tx1"/>
                          </a:solidFill>
                          <a:latin typeface="Times New Roman" pitchFamily="18" charset="0"/>
                          <a:cs typeface="Times New Roman" pitchFamily="18" charset="0"/>
                        </a:rPr>
                        <a:t>  50</a:t>
                      </a:r>
                      <a:endParaRPr lang="en-US" sz="2000" b="0" dirty="0">
                        <a:solidFill>
                          <a:schemeClr val="tx1"/>
                        </a:solidFill>
                        <a:latin typeface="Times New Roman" pitchFamily="18" charset="0"/>
                        <a:cs typeface="Times New Roman" pitchFamily="18" charset="0"/>
                      </a:endParaRPr>
                    </a:p>
                  </a:txBody>
                  <a:tcPr anchor="ctr" anchorCtr="1">
                    <a:lnL w="12700" cap="flat" cmpd="sng" algn="ctr">
                      <a:solidFill>
                        <a:srgbClr val="FF0000"/>
                      </a:solidFill>
                      <a:prstDash val="solid"/>
                      <a:round/>
                      <a:headEnd type="none" w="med" len="med"/>
                      <a:tailEnd type="none" w="med" len="med"/>
                    </a:lnL>
                    <a:lnR w="12700" cap="flat" cmpd="sng" algn="ctr">
                      <a:solidFill>
                        <a:srgbClr val="FF0000"/>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r"/>
                      <a:r>
                        <a:rPr lang="en-US" sz="2000" b="0" dirty="0" smtClean="0">
                          <a:solidFill>
                            <a:schemeClr val="tx1"/>
                          </a:solidFill>
                          <a:latin typeface="Times New Roman" pitchFamily="18" charset="0"/>
                          <a:cs typeface="Times New Roman" pitchFamily="18" charset="0"/>
                        </a:rPr>
                        <a:t>350</a:t>
                      </a:r>
                      <a:endParaRPr lang="en-US" sz="2000" b="0" dirty="0">
                        <a:solidFill>
                          <a:schemeClr val="tx1"/>
                        </a:solidFill>
                        <a:latin typeface="Times New Roman" pitchFamily="18" charset="0"/>
                        <a:cs typeface="Times New Roman" pitchFamily="18" charset="0"/>
                      </a:endParaRPr>
                    </a:p>
                  </a:txBody>
                  <a:tcPr anchor="ctr" anchorCtr="1">
                    <a:lnL w="12700" cap="flat" cmpd="sng" algn="ctr">
                      <a:solidFill>
                        <a:srgbClr val="FF0000"/>
                      </a:solidFill>
                      <a:prstDash val="solid"/>
                      <a:round/>
                      <a:headEnd type="none" w="med" len="med"/>
                      <a:tailEnd type="none" w="med" len="med"/>
                    </a:lnL>
                    <a:lnR w="12700" cap="flat" cmpd="sng" algn="ctr">
                      <a:solidFill>
                        <a:srgbClr val="FF0000"/>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r>
              <a:tr h="0">
                <a:tc>
                  <a:txBody>
                    <a:bodyPr/>
                    <a:lstStyle/>
                    <a:p>
                      <a:pPr algn="ctr"/>
                      <a:r>
                        <a:rPr lang="en-US" sz="2000" b="0" dirty="0" smtClean="0">
                          <a:solidFill>
                            <a:schemeClr val="tx1"/>
                          </a:solidFill>
                          <a:latin typeface="Times New Roman" pitchFamily="18" charset="0"/>
                          <a:cs typeface="Times New Roman" pitchFamily="18" charset="0"/>
                        </a:rPr>
                        <a:t>6</a:t>
                      </a:r>
                      <a:endParaRPr lang="en-US" sz="2000" b="0" dirty="0">
                        <a:solidFill>
                          <a:schemeClr val="tx1"/>
                        </a:solidFill>
                        <a:latin typeface="Times New Roman" pitchFamily="18" charset="0"/>
                        <a:cs typeface="Times New Roman" pitchFamily="18" charset="0"/>
                      </a:endParaRPr>
                    </a:p>
                  </a:txBody>
                  <a:tcPr anchor="ctr" anchorCtr="1">
                    <a:lnL w="12700" cap="flat" cmpd="sng" algn="ctr">
                      <a:solidFill>
                        <a:srgbClr val="FF0000"/>
                      </a:solidFill>
                      <a:prstDash val="solid"/>
                      <a:round/>
                      <a:headEnd type="none" w="med" len="med"/>
                      <a:tailEnd type="none" w="med" len="med"/>
                    </a:lnL>
                    <a:lnR w="12700" cap="flat" cmpd="sng" algn="ctr">
                      <a:solidFill>
                        <a:srgbClr val="FF0000"/>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r"/>
                      <a:r>
                        <a:rPr lang="en-US" sz="2000" b="0" dirty="0" smtClean="0">
                          <a:solidFill>
                            <a:schemeClr val="tx1"/>
                          </a:solidFill>
                          <a:latin typeface="Times New Roman" pitchFamily="18" charset="0"/>
                          <a:cs typeface="Times New Roman" pitchFamily="18" charset="0"/>
                        </a:rPr>
                        <a:t>  20</a:t>
                      </a:r>
                      <a:endParaRPr lang="en-US" sz="2000" b="0" dirty="0">
                        <a:solidFill>
                          <a:schemeClr val="tx1"/>
                        </a:solidFill>
                        <a:latin typeface="Times New Roman" pitchFamily="18" charset="0"/>
                        <a:cs typeface="Times New Roman" pitchFamily="18" charset="0"/>
                      </a:endParaRPr>
                    </a:p>
                  </a:txBody>
                  <a:tcPr anchor="ctr" anchorCtr="1">
                    <a:lnL w="12700" cap="flat" cmpd="sng" algn="ctr">
                      <a:solidFill>
                        <a:srgbClr val="FF0000"/>
                      </a:solidFill>
                      <a:prstDash val="solid"/>
                      <a:round/>
                      <a:headEnd type="none" w="med" len="med"/>
                      <a:tailEnd type="none" w="med" len="med"/>
                    </a:lnL>
                    <a:lnR w="12700" cap="flat" cmpd="sng" algn="ctr">
                      <a:solidFill>
                        <a:srgbClr val="FF0000"/>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r"/>
                      <a:r>
                        <a:rPr lang="en-US" sz="2000" b="0" dirty="0" smtClean="0">
                          <a:solidFill>
                            <a:schemeClr val="tx1"/>
                          </a:solidFill>
                          <a:latin typeface="Times New Roman" pitchFamily="18" charset="0"/>
                          <a:cs typeface="Times New Roman" pitchFamily="18" charset="0"/>
                        </a:rPr>
                        <a:t>120</a:t>
                      </a:r>
                    </a:p>
                  </a:txBody>
                  <a:tcPr anchor="ctr" anchorCtr="1">
                    <a:lnL w="12700" cap="flat" cmpd="sng" algn="ctr">
                      <a:solidFill>
                        <a:srgbClr val="FF0000"/>
                      </a:solidFill>
                      <a:prstDash val="solid"/>
                      <a:round/>
                      <a:headEnd type="none" w="med" len="med"/>
                      <a:tailEnd type="none" w="med" len="med"/>
                    </a:lnL>
                    <a:lnR w="12700" cap="flat" cmpd="sng" algn="ctr">
                      <a:solidFill>
                        <a:srgbClr val="FF0000"/>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r>
              <a:tr h="0">
                <a:tc>
                  <a:txBody>
                    <a:bodyPr/>
                    <a:lstStyle/>
                    <a:p>
                      <a:pPr algn="ctr"/>
                      <a:r>
                        <a:rPr lang="en-US" sz="2000" b="0" dirty="0" smtClean="0">
                          <a:solidFill>
                            <a:schemeClr val="tx1"/>
                          </a:solidFill>
                          <a:latin typeface="Times New Roman" pitchFamily="18" charset="0"/>
                          <a:cs typeface="Times New Roman" pitchFamily="18" charset="0"/>
                        </a:rPr>
                        <a:t>2</a:t>
                      </a:r>
                      <a:endParaRPr lang="en-US" sz="2000" b="0" dirty="0">
                        <a:solidFill>
                          <a:schemeClr val="tx1"/>
                        </a:solidFill>
                        <a:latin typeface="Times New Roman" pitchFamily="18" charset="0"/>
                        <a:cs typeface="Times New Roman" pitchFamily="18" charset="0"/>
                      </a:endParaRPr>
                    </a:p>
                  </a:txBody>
                  <a:tcPr anchor="ctr" anchorCtr="1">
                    <a:lnL w="12700" cap="flat" cmpd="sng" algn="ctr">
                      <a:solidFill>
                        <a:srgbClr val="FF0000"/>
                      </a:solidFill>
                      <a:prstDash val="solid"/>
                      <a:round/>
                      <a:headEnd type="none" w="med" len="med"/>
                      <a:tailEnd type="none" w="med" len="med"/>
                    </a:lnL>
                    <a:lnR w="12700" cap="flat" cmpd="sng" algn="ctr">
                      <a:solidFill>
                        <a:srgbClr val="FF0000"/>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r"/>
                      <a:r>
                        <a:rPr lang="en-US" sz="2000" b="0" dirty="0" smtClean="0">
                          <a:solidFill>
                            <a:schemeClr val="tx1"/>
                          </a:solidFill>
                          <a:latin typeface="Times New Roman" pitchFamily="18" charset="0"/>
                          <a:cs typeface="Times New Roman" pitchFamily="18" charset="0"/>
                        </a:rPr>
                        <a:t>  10</a:t>
                      </a:r>
                      <a:endParaRPr lang="en-US" sz="2000" b="0" dirty="0">
                        <a:solidFill>
                          <a:schemeClr val="tx1"/>
                        </a:solidFill>
                        <a:latin typeface="Times New Roman" pitchFamily="18" charset="0"/>
                        <a:cs typeface="Times New Roman" pitchFamily="18" charset="0"/>
                      </a:endParaRPr>
                    </a:p>
                  </a:txBody>
                  <a:tcPr anchor="ctr" anchorCtr="1">
                    <a:lnL w="12700" cap="flat" cmpd="sng" algn="ctr">
                      <a:solidFill>
                        <a:srgbClr val="FF0000"/>
                      </a:solidFill>
                      <a:prstDash val="solid"/>
                      <a:round/>
                      <a:headEnd type="none" w="med" len="med"/>
                      <a:tailEnd type="none" w="med" len="med"/>
                    </a:lnL>
                    <a:lnR w="12700" cap="flat" cmpd="sng" algn="ctr">
                      <a:solidFill>
                        <a:srgbClr val="FF0000"/>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r"/>
                      <a:r>
                        <a:rPr lang="en-US" sz="2000" b="0" dirty="0" smtClean="0">
                          <a:solidFill>
                            <a:schemeClr val="tx1"/>
                          </a:solidFill>
                          <a:latin typeface="Times New Roman" pitchFamily="18" charset="0"/>
                          <a:cs typeface="Times New Roman" pitchFamily="18" charset="0"/>
                        </a:rPr>
                        <a:t>  20</a:t>
                      </a:r>
                    </a:p>
                  </a:txBody>
                  <a:tcPr anchor="ctr" anchorCtr="1">
                    <a:lnL w="12700" cap="flat" cmpd="sng" algn="ctr">
                      <a:solidFill>
                        <a:srgbClr val="FF0000"/>
                      </a:solidFill>
                      <a:prstDash val="solid"/>
                      <a:round/>
                      <a:headEnd type="none" w="med" len="med"/>
                      <a:tailEnd type="none" w="med" len="med"/>
                    </a:lnL>
                    <a:lnR w="12700" cap="flat" cmpd="sng" algn="ctr">
                      <a:solidFill>
                        <a:srgbClr val="FF0000"/>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r>
              <a:tr h="0">
                <a:tc>
                  <a:txBody>
                    <a:bodyPr/>
                    <a:lstStyle/>
                    <a:p>
                      <a:pPr algn="ctr"/>
                      <a:r>
                        <a:rPr lang="en-US" sz="2000" b="0" dirty="0" smtClean="0">
                          <a:solidFill>
                            <a:schemeClr val="tx1"/>
                          </a:solidFill>
                          <a:latin typeface="Times New Roman" pitchFamily="18" charset="0"/>
                          <a:cs typeface="Times New Roman" pitchFamily="18" charset="0"/>
                        </a:rPr>
                        <a:t>4</a:t>
                      </a:r>
                      <a:endParaRPr lang="en-US" sz="2000" b="0" dirty="0">
                        <a:solidFill>
                          <a:schemeClr val="tx1"/>
                        </a:solidFill>
                        <a:latin typeface="Times New Roman" pitchFamily="18" charset="0"/>
                        <a:cs typeface="Times New Roman" pitchFamily="18" charset="0"/>
                      </a:endParaRPr>
                    </a:p>
                  </a:txBody>
                  <a:tcPr anchor="ctr" anchorCtr="1">
                    <a:lnL w="12700" cap="flat" cmpd="sng" algn="ctr">
                      <a:solidFill>
                        <a:srgbClr val="FF0000"/>
                      </a:solidFill>
                      <a:prstDash val="solid"/>
                      <a:round/>
                      <a:headEnd type="none" w="med" len="med"/>
                      <a:tailEnd type="none" w="med" len="med"/>
                    </a:lnL>
                    <a:lnR w="12700" cap="flat" cmpd="sng" algn="ctr">
                      <a:solidFill>
                        <a:srgbClr val="FF0000"/>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r"/>
                      <a:r>
                        <a:rPr lang="en-US" sz="2000" b="0" dirty="0" smtClean="0">
                          <a:solidFill>
                            <a:schemeClr val="tx1"/>
                          </a:solidFill>
                          <a:latin typeface="Times New Roman" pitchFamily="18" charset="0"/>
                          <a:cs typeface="Times New Roman" pitchFamily="18" charset="0"/>
                        </a:rPr>
                        <a:t>    5</a:t>
                      </a:r>
                      <a:endParaRPr lang="en-US" sz="2000" b="0" dirty="0">
                        <a:solidFill>
                          <a:schemeClr val="tx1"/>
                        </a:solidFill>
                        <a:latin typeface="Times New Roman" pitchFamily="18" charset="0"/>
                        <a:cs typeface="Times New Roman" pitchFamily="18" charset="0"/>
                      </a:endParaRPr>
                    </a:p>
                  </a:txBody>
                  <a:tcPr anchor="ctr" anchorCtr="1">
                    <a:lnL w="12700" cap="flat" cmpd="sng" algn="ctr">
                      <a:solidFill>
                        <a:srgbClr val="FF0000"/>
                      </a:solidFill>
                      <a:prstDash val="solid"/>
                      <a:round/>
                      <a:headEnd type="none" w="med" len="med"/>
                      <a:tailEnd type="none" w="med" len="med"/>
                    </a:lnL>
                    <a:lnR w="12700" cap="flat" cmpd="sng" algn="ctr">
                      <a:solidFill>
                        <a:srgbClr val="FF0000"/>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r"/>
                      <a:r>
                        <a:rPr lang="en-US" sz="2000" b="0" dirty="0" smtClean="0">
                          <a:solidFill>
                            <a:schemeClr val="tx1"/>
                          </a:solidFill>
                          <a:latin typeface="Times New Roman" pitchFamily="18" charset="0"/>
                          <a:cs typeface="Times New Roman" pitchFamily="18" charset="0"/>
                        </a:rPr>
                        <a:t>  20</a:t>
                      </a:r>
                    </a:p>
                  </a:txBody>
                  <a:tcPr anchor="ctr" anchorCtr="1">
                    <a:lnL w="12700" cap="flat" cmpd="sng" algn="ctr">
                      <a:solidFill>
                        <a:srgbClr val="FF0000"/>
                      </a:solidFill>
                      <a:prstDash val="solid"/>
                      <a:round/>
                      <a:headEnd type="none" w="med" len="med"/>
                      <a:tailEnd type="none" w="med" len="med"/>
                    </a:lnL>
                    <a:lnR w="12700" cap="flat" cmpd="sng" algn="ctr">
                      <a:solidFill>
                        <a:srgbClr val="FF0000"/>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r>
              <a:tr h="0">
                <a:tc>
                  <a:txBody>
                    <a:bodyPr/>
                    <a:lstStyle/>
                    <a:p>
                      <a:pPr algn="ctr"/>
                      <a:r>
                        <a:rPr lang="en-US" sz="2000" b="0" dirty="0" smtClean="0">
                          <a:solidFill>
                            <a:schemeClr val="tx1"/>
                          </a:solidFill>
                          <a:latin typeface="Times New Roman" pitchFamily="18" charset="0"/>
                          <a:cs typeface="Times New Roman" pitchFamily="18" charset="0"/>
                        </a:rPr>
                        <a:t>3</a:t>
                      </a:r>
                      <a:endParaRPr lang="en-US" sz="2000" b="0" dirty="0">
                        <a:solidFill>
                          <a:schemeClr val="tx1"/>
                        </a:solidFill>
                        <a:latin typeface="Times New Roman" pitchFamily="18" charset="0"/>
                        <a:cs typeface="Times New Roman" pitchFamily="18" charset="0"/>
                      </a:endParaRPr>
                    </a:p>
                  </a:txBody>
                  <a:tcPr anchor="ctr" anchorCtr="1">
                    <a:lnL w="12700" cap="flat" cmpd="sng" algn="ctr">
                      <a:solidFill>
                        <a:srgbClr val="FF0000"/>
                      </a:solidFill>
                      <a:prstDash val="solid"/>
                      <a:round/>
                      <a:headEnd type="none" w="med" len="med"/>
                      <a:tailEnd type="none" w="med" len="med"/>
                    </a:lnL>
                    <a:lnR w="12700" cap="flat" cmpd="sng" algn="ctr">
                      <a:solidFill>
                        <a:srgbClr val="FF0000"/>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rgbClr val="FF0000"/>
                      </a:solidFill>
                      <a:prstDash val="solid"/>
                      <a:round/>
                      <a:headEnd type="none" w="med" len="med"/>
                      <a:tailEnd type="none" w="med" len="med"/>
                    </a:lnB>
                    <a:noFill/>
                  </a:tcPr>
                </a:tc>
                <a:tc>
                  <a:txBody>
                    <a:bodyPr/>
                    <a:lstStyle/>
                    <a:p>
                      <a:pPr algn="r"/>
                      <a:r>
                        <a:rPr lang="en-US" sz="2000" b="0" dirty="0" smtClean="0">
                          <a:solidFill>
                            <a:schemeClr val="tx1"/>
                          </a:solidFill>
                          <a:latin typeface="Times New Roman" pitchFamily="18" charset="0"/>
                          <a:cs typeface="Times New Roman" pitchFamily="18" charset="0"/>
                        </a:rPr>
                        <a:t>    1</a:t>
                      </a:r>
                      <a:endParaRPr lang="en-US" sz="2000" b="0" dirty="0">
                        <a:solidFill>
                          <a:schemeClr val="tx1"/>
                        </a:solidFill>
                        <a:latin typeface="Times New Roman" pitchFamily="18" charset="0"/>
                        <a:cs typeface="Times New Roman" pitchFamily="18" charset="0"/>
                      </a:endParaRPr>
                    </a:p>
                  </a:txBody>
                  <a:tcPr anchor="ctr" anchorCtr="1">
                    <a:lnL w="12700" cap="flat" cmpd="sng" algn="ctr">
                      <a:solidFill>
                        <a:srgbClr val="FF0000"/>
                      </a:solidFill>
                      <a:prstDash val="solid"/>
                      <a:round/>
                      <a:headEnd type="none" w="med" len="med"/>
                      <a:tailEnd type="none" w="med" len="med"/>
                    </a:lnL>
                    <a:lnR w="12700" cap="flat" cmpd="sng" algn="ctr">
                      <a:solidFill>
                        <a:srgbClr val="FF0000"/>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rgbClr val="FF0000"/>
                      </a:solidFill>
                      <a:prstDash val="solid"/>
                      <a:round/>
                      <a:headEnd type="none" w="med" len="med"/>
                      <a:tailEnd type="none" w="med" len="med"/>
                    </a:lnB>
                    <a:noFill/>
                  </a:tcPr>
                </a:tc>
                <a:tc>
                  <a:txBody>
                    <a:bodyPr/>
                    <a:lstStyle/>
                    <a:p>
                      <a:pPr algn="r"/>
                      <a:r>
                        <a:rPr lang="en-US" sz="2000" b="0" dirty="0" smtClean="0">
                          <a:solidFill>
                            <a:schemeClr val="tx1"/>
                          </a:solidFill>
                          <a:latin typeface="Times New Roman" pitchFamily="18" charset="0"/>
                          <a:cs typeface="Times New Roman" pitchFamily="18" charset="0"/>
                        </a:rPr>
                        <a:t>    3</a:t>
                      </a:r>
                    </a:p>
                  </a:txBody>
                  <a:tcPr anchor="ctr" anchorCtr="1">
                    <a:lnL w="12700" cap="flat" cmpd="sng" algn="ctr">
                      <a:solidFill>
                        <a:srgbClr val="FF0000"/>
                      </a:solidFill>
                      <a:prstDash val="solid"/>
                      <a:round/>
                      <a:headEnd type="none" w="med" len="med"/>
                      <a:tailEnd type="none" w="med" len="med"/>
                    </a:lnL>
                    <a:lnR w="12700" cap="flat" cmpd="sng" algn="ctr">
                      <a:solidFill>
                        <a:srgbClr val="FF0000"/>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rgbClr val="FF0000"/>
                      </a:solidFill>
                      <a:prstDash val="solid"/>
                      <a:round/>
                      <a:headEnd type="none" w="med" len="med"/>
                      <a:tailEnd type="none" w="med" len="med"/>
                    </a:lnB>
                    <a:noFill/>
                  </a:tcPr>
                </a:tc>
              </a:tr>
              <a:tr h="0">
                <a:tc gridSpan="3">
                  <a:txBody>
                    <a:bodyPr/>
                    <a:lstStyle/>
                    <a:p>
                      <a:pPr marL="1828800" algn="ctr"/>
                      <a:r>
                        <a:rPr lang="en-US" sz="2000" b="0" dirty="0" smtClean="0">
                          <a:solidFill>
                            <a:schemeClr val="tx1"/>
                          </a:solidFill>
                          <a:latin typeface="Times New Roman" pitchFamily="18" charset="0"/>
                          <a:cs typeface="Times New Roman" pitchFamily="18" charset="0"/>
                        </a:rPr>
                        <a:t>CAN  $813</a:t>
                      </a:r>
                      <a:endParaRPr lang="en-US" sz="2000" b="0" dirty="0">
                        <a:solidFill>
                          <a:schemeClr val="tx1"/>
                        </a:solidFill>
                        <a:latin typeface="Times New Roman" pitchFamily="18" charset="0"/>
                        <a:cs typeface="Times New Roman" pitchFamily="18" charset="0"/>
                      </a:endParaRPr>
                    </a:p>
                  </a:txBody>
                  <a:tcPr anchor="ctr">
                    <a:lnL w="12700" cap="flat" cmpd="sng" algn="ctr">
                      <a:solidFill>
                        <a:srgbClr val="FF0000"/>
                      </a:solidFill>
                      <a:prstDash val="solid"/>
                      <a:round/>
                      <a:headEnd type="none" w="med" len="med"/>
                      <a:tailEnd type="none" w="med" len="med"/>
                    </a:lnL>
                    <a:lnR w="12700" cap="flat" cmpd="sng" algn="ctr">
                      <a:solidFill>
                        <a:srgbClr val="FF0000"/>
                      </a:solidFill>
                      <a:prstDash val="solid"/>
                      <a:round/>
                      <a:headEnd type="none" w="med" len="med"/>
                      <a:tailEnd type="none" w="med" len="med"/>
                    </a:lnR>
                    <a:lnT w="12700" cap="flat" cmpd="sng" algn="ctr">
                      <a:solidFill>
                        <a:srgbClr val="FF0000"/>
                      </a:solidFill>
                      <a:prstDash val="solid"/>
                      <a:round/>
                      <a:headEnd type="none" w="med" len="med"/>
                      <a:tailEnd type="none" w="med" len="med"/>
                    </a:lnT>
                    <a:lnB w="12700" cap="flat" cmpd="sng" algn="ctr">
                      <a:solidFill>
                        <a:srgbClr val="FF0000"/>
                      </a:solidFill>
                      <a:prstDash val="solid"/>
                      <a:round/>
                      <a:headEnd type="none" w="med" len="med"/>
                      <a:tailEnd type="none" w="med" len="med"/>
                    </a:lnB>
                    <a:noFill/>
                  </a:tcPr>
                </a:tc>
                <a:tc hMerge="1">
                  <a:txBody>
                    <a:bodyPr/>
                    <a:lstStyle/>
                    <a:p>
                      <a:pPr algn="ctr"/>
                      <a:endParaRPr lang="en-US" sz="2300" b="0" dirty="0">
                        <a:solidFill>
                          <a:schemeClr val="tx1"/>
                        </a:solidFill>
                        <a:latin typeface="Times New Roman" pitchFamily="18" charset="0"/>
                        <a:cs typeface="Times New Roman" pitchFamily="18" charset="0"/>
                      </a:endParaRPr>
                    </a:p>
                  </a:txBody>
                  <a:tcPr anchor="ctr" anchorCtr="1">
                    <a:lnL w="12700" cap="flat" cmpd="sng" algn="ctr">
                      <a:solidFill>
                        <a:srgbClr val="FF0000"/>
                      </a:solidFill>
                      <a:prstDash val="solid"/>
                      <a:round/>
                      <a:headEnd type="none" w="med" len="med"/>
                      <a:tailEnd type="none" w="med" len="med"/>
                    </a:lnL>
                    <a:lnR w="12700" cap="flat" cmpd="sng" algn="ctr">
                      <a:solidFill>
                        <a:srgbClr val="FF0000"/>
                      </a:solidFill>
                      <a:prstDash val="solid"/>
                      <a:round/>
                      <a:headEnd type="none" w="med" len="med"/>
                      <a:tailEnd type="none" w="med" len="med"/>
                    </a:lnR>
                    <a:lnT w="12700" cap="flat" cmpd="sng" algn="ctr">
                      <a:solidFill>
                        <a:srgbClr val="FF0000"/>
                      </a:solidFill>
                      <a:prstDash val="solid"/>
                      <a:round/>
                      <a:headEnd type="none" w="med" len="med"/>
                      <a:tailEnd type="none" w="med" len="med"/>
                    </a:lnT>
                    <a:lnB w="12700" cap="flat" cmpd="sng" algn="ctr">
                      <a:solidFill>
                        <a:srgbClr val="FF0000"/>
                      </a:solidFill>
                      <a:prstDash val="solid"/>
                      <a:round/>
                      <a:headEnd type="none" w="med" len="med"/>
                      <a:tailEnd type="none" w="med" len="med"/>
                    </a:lnB>
                    <a:noFill/>
                  </a:tcPr>
                </a:tc>
                <a:tc hMerge="1">
                  <a:txBody>
                    <a:bodyPr/>
                    <a:lstStyle/>
                    <a:p>
                      <a:pPr algn="ctr"/>
                      <a:endParaRPr lang="en-US" sz="2300" b="0" dirty="0" smtClean="0">
                        <a:solidFill>
                          <a:schemeClr val="tx1"/>
                        </a:solidFill>
                        <a:latin typeface="Times New Roman" pitchFamily="18" charset="0"/>
                        <a:cs typeface="Times New Roman" pitchFamily="18" charset="0"/>
                      </a:endParaRPr>
                    </a:p>
                  </a:txBody>
                  <a:tcPr anchor="ctr" anchorCtr="1">
                    <a:lnL w="12700" cap="flat" cmpd="sng" algn="ctr">
                      <a:solidFill>
                        <a:srgbClr val="FF0000"/>
                      </a:solidFill>
                      <a:prstDash val="solid"/>
                      <a:round/>
                      <a:headEnd type="none" w="med" len="med"/>
                      <a:tailEnd type="none" w="med" len="med"/>
                    </a:lnL>
                    <a:lnR w="12700" cap="flat" cmpd="sng" algn="ctr">
                      <a:solidFill>
                        <a:srgbClr val="FF0000"/>
                      </a:solidFill>
                      <a:prstDash val="solid"/>
                      <a:round/>
                      <a:headEnd type="none" w="med" len="med"/>
                      <a:tailEnd type="none" w="med" len="med"/>
                    </a:lnR>
                    <a:lnT w="12700" cap="flat" cmpd="sng" algn="ctr">
                      <a:solidFill>
                        <a:srgbClr val="FF0000"/>
                      </a:solidFill>
                      <a:prstDash val="solid"/>
                      <a:round/>
                      <a:headEnd type="none" w="med" len="med"/>
                      <a:tailEnd type="none" w="med" len="med"/>
                    </a:lnT>
                    <a:lnB w="12700" cap="flat" cmpd="sng" algn="ctr">
                      <a:solidFill>
                        <a:srgbClr val="FF0000"/>
                      </a:solidFill>
                      <a:prstDash val="solid"/>
                      <a:round/>
                      <a:headEnd type="none" w="med" len="med"/>
                      <a:tailEnd type="none" w="med" len="med"/>
                    </a:lnB>
                    <a:noFill/>
                  </a:tcPr>
                </a:tc>
              </a:tr>
            </a:tbl>
          </a:graphicData>
        </a:graphic>
      </p:graphicFrame>
      <p:sp>
        <p:nvSpPr>
          <p:cNvPr id="7" name="Rectangle 6"/>
          <p:cNvSpPr/>
          <p:nvPr/>
        </p:nvSpPr>
        <p:spPr>
          <a:xfrm>
            <a:off x="1636776" y="6220146"/>
            <a:ext cx="4992624" cy="400110"/>
          </a:xfrm>
          <a:prstGeom prst="rect">
            <a:avLst/>
          </a:prstGeom>
        </p:spPr>
        <p:txBody>
          <a:bodyPr wrap="square">
            <a:spAutoFit/>
          </a:bodyPr>
          <a:lstStyle/>
          <a:p>
            <a:r>
              <a:rPr lang="en-US" sz="2000" dirty="0">
                <a:latin typeface="Times New Roman" pitchFamily="18" charset="0"/>
                <a:cs typeface="Times New Roman" pitchFamily="18" charset="0"/>
              </a:rPr>
              <a:t>The total value of the CAN currency </a:t>
            </a:r>
            <a:r>
              <a:rPr lang="en-US" sz="2000" dirty="0" smtClean="0">
                <a:latin typeface="Times New Roman" pitchFamily="18" charset="0"/>
                <a:cs typeface="Times New Roman" pitchFamily="18" charset="0"/>
              </a:rPr>
              <a:t>is </a:t>
            </a:r>
            <a:r>
              <a:rPr lang="en-US" sz="2000" dirty="0" smtClean="0">
                <a:solidFill>
                  <a:srgbClr val="FF0000"/>
                </a:solidFill>
                <a:latin typeface="Times New Roman" pitchFamily="18" charset="0"/>
                <a:cs typeface="Times New Roman" pitchFamily="18" charset="0"/>
              </a:rPr>
              <a:t>$813</a:t>
            </a:r>
            <a:r>
              <a:rPr lang="en-US" sz="2000" dirty="0">
                <a:latin typeface="Times New Roman" pitchFamily="18" charset="0"/>
                <a:cs typeface="Times New Roman" pitchFamily="18" charset="0"/>
              </a:rPr>
              <a:t>.</a:t>
            </a:r>
          </a:p>
        </p:txBody>
      </p:sp>
      <p:sp>
        <p:nvSpPr>
          <p:cNvPr id="8"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5 Paper 2</a:t>
            </a:r>
          </a:p>
        </p:txBody>
      </p:sp>
    </p:spTree>
    <p:extLst>
      <p:ext uri="{BB962C8B-B14F-4D97-AF65-F5344CB8AC3E}">
        <p14:creationId xmlns:p14="http://schemas.microsoft.com/office/powerpoint/2010/main" xmlns="" val="670613521"/>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fltVal val="0"/>
                                          </p:val>
                                        </p:tav>
                                        <p:tav tm="100000">
                                          <p:val>
                                            <p:strVal val="#ppt_w"/>
                                          </p:val>
                                        </p:tav>
                                      </p:tavLst>
                                    </p:anim>
                                    <p:anim calcmode="lin" valueType="num">
                                      <p:cBhvr>
                                        <p:cTn id="8" dur="500" fill="hold"/>
                                        <p:tgtEl>
                                          <p:spTgt spid="3"/>
                                        </p:tgtEl>
                                        <p:attrNameLst>
                                          <p:attrName>ppt_h</p:attrName>
                                        </p:attrNameLst>
                                      </p:cBhvr>
                                      <p:tavLst>
                                        <p:tav tm="0">
                                          <p:val>
                                            <p:fltVal val="0"/>
                                          </p:val>
                                        </p:tav>
                                        <p:tav tm="100000">
                                          <p:val>
                                            <p:strVal val="#ppt_h"/>
                                          </p:val>
                                        </p:tav>
                                      </p:tavLst>
                                    </p:anim>
                                    <p:animEffect transition="in" filter="fade">
                                      <p:cBhvr>
                                        <p:cTn id="9" dur="500"/>
                                        <p:tgtEl>
                                          <p:spTgt spid="3"/>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4"/>
                                        </p:tgtEl>
                                        <p:attrNameLst>
                                          <p:attrName>style.visibility</p:attrName>
                                        </p:attrNameLst>
                                      </p:cBhvr>
                                      <p:to>
                                        <p:strVal val="visible"/>
                                      </p:to>
                                    </p:set>
                                    <p:anim calcmode="lin" valueType="num">
                                      <p:cBhvr>
                                        <p:cTn id="12" dur="500" fill="hold"/>
                                        <p:tgtEl>
                                          <p:spTgt spid="4"/>
                                        </p:tgtEl>
                                        <p:attrNameLst>
                                          <p:attrName>ppt_w</p:attrName>
                                        </p:attrNameLst>
                                      </p:cBhvr>
                                      <p:tavLst>
                                        <p:tav tm="0">
                                          <p:val>
                                            <p:fltVal val="0"/>
                                          </p:val>
                                        </p:tav>
                                        <p:tav tm="100000">
                                          <p:val>
                                            <p:strVal val="#ppt_w"/>
                                          </p:val>
                                        </p:tav>
                                      </p:tavLst>
                                    </p:anim>
                                    <p:anim calcmode="lin" valueType="num">
                                      <p:cBhvr>
                                        <p:cTn id="13" dur="500" fill="hold"/>
                                        <p:tgtEl>
                                          <p:spTgt spid="4"/>
                                        </p:tgtEl>
                                        <p:attrNameLst>
                                          <p:attrName>ppt_h</p:attrName>
                                        </p:attrNameLst>
                                      </p:cBhvr>
                                      <p:tavLst>
                                        <p:tav tm="0">
                                          <p:val>
                                            <p:fltVal val="0"/>
                                          </p:val>
                                        </p:tav>
                                        <p:tav tm="100000">
                                          <p:val>
                                            <p:strVal val="#ppt_h"/>
                                          </p:val>
                                        </p:tav>
                                      </p:tavLst>
                                    </p:anim>
                                    <p:animEffect transition="in" filter="fade">
                                      <p:cBhvr>
                                        <p:cTn id="14" dur="500"/>
                                        <p:tgtEl>
                                          <p:spTgt spid="4"/>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5"/>
                                        </p:tgtEl>
                                        <p:attrNameLst>
                                          <p:attrName>style.visibility</p:attrName>
                                        </p:attrNameLst>
                                      </p:cBhvr>
                                      <p:to>
                                        <p:strVal val="visible"/>
                                      </p:to>
                                    </p:set>
                                    <p:anim calcmode="lin" valueType="num">
                                      <p:cBhvr>
                                        <p:cTn id="17" dur="500" fill="hold"/>
                                        <p:tgtEl>
                                          <p:spTgt spid="5"/>
                                        </p:tgtEl>
                                        <p:attrNameLst>
                                          <p:attrName>ppt_w</p:attrName>
                                        </p:attrNameLst>
                                      </p:cBhvr>
                                      <p:tavLst>
                                        <p:tav tm="0">
                                          <p:val>
                                            <p:fltVal val="0"/>
                                          </p:val>
                                        </p:tav>
                                        <p:tav tm="100000">
                                          <p:val>
                                            <p:strVal val="#ppt_w"/>
                                          </p:val>
                                        </p:tav>
                                      </p:tavLst>
                                    </p:anim>
                                    <p:anim calcmode="lin" valueType="num">
                                      <p:cBhvr>
                                        <p:cTn id="18" dur="500" fill="hold"/>
                                        <p:tgtEl>
                                          <p:spTgt spid="5"/>
                                        </p:tgtEl>
                                        <p:attrNameLst>
                                          <p:attrName>ppt_h</p:attrName>
                                        </p:attrNameLst>
                                      </p:cBhvr>
                                      <p:tavLst>
                                        <p:tav tm="0">
                                          <p:val>
                                            <p:fltVal val="0"/>
                                          </p:val>
                                        </p:tav>
                                        <p:tav tm="100000">
                                          <p:val>
                                            <p:strVal val="#ppt_h"/>
                                          </p:val>
                                        </p:tav>
                                      </p:tavLst>
                                    </p:anim>
                                    <p:animEffect transition="in" filter="fade">
                                      <p:cBhvr>
                                        <p:cTn id="19" dur="500"/>
                                        <p:tgtEl>
                                          <p:spTgt spid="5"/>
                                        </p:tgtEl>
                                      </p:cBhvr>
                                    </p:animEffect>
                                  </p:childTnLst>
                                </p:cTn>
                              </p:par>
                              <p:par>
                                <p:cTn id="20" presetID="53" presetClass="entr" presetSubtype="16" fill="hold" nodeType="withEffect">
                                  <p:stCondLst>
                                    <p:cond delay="0"/>
                                  </p:stCondLst>
                                  <p:childTnLst>
                                    <p:set>
                                      <p:cBhvr>
                                        <p:cTn id="21" dur="1" fill="hold">
                                          <p:stCondLst>
                                            <p:cond delay="0"/>
                                          </p:stCondLst>
                                        </p:cTn>
                                        <p:tgtEl>
                                          <p:spTgt spid="6"/>
                                        </p:tgtEl>
                                        <p:attrNameLst>
                                          <p:attrName>style.visibility</p:attrName>
                                        </p:attrNameLst>
                                      </p:cBhvr>
                                      <p:to>
                                        <p:strVal val="visible"/>
                                      </p:to>
                                    </p:set>
                                    <p:anim calcmode="lin" valueType="num">
                                      <p:cBhvr>
                                        <p:cTn id="22" dur="500" fill="hold"/>
                                        <p:tgtEl>
                                          <p:spTgt spid="6"/>
                                        </p:tgtEl>
                                        <p:attrNameLst>
                                          <p:attrName>ppt_w</p:attrName>
                                        </p:attrNameLst>
                                      </p:cBhvr>
                                      <p:tavLst>
                                        <p:tav tm="0">
                                          <p:val>
                                            <p:fltVal val="0"/>
                                          </p:val>
                                        </p:tav>
                                        <p:tav tm="100000">
                                          <p:val>
                                            <p:strVal val="#ppt_w"/>
                                          </p:val>
                                        </p:tav>
                                      </p:tavLst>
                                    </p:anim>
                                    <p:anim calcmode="lin" valueType="num">
                                      <p:cBhvr>
                                        <p:cTn id="23" dur="500" fill="hold"/>
                                        <p:tgtEl>
                                          <p:spTgt spid="6"/>
                                        </p:tgtEl>
                                        <p:attrNameLst>
                                          <p:attrName>ppt_h</p:attrName>
                                        </p:attrNameLst>
                                      </p:cBhvr>
                                      <p:tavLst>
                                        <p:tav tm="0">
                                          <p:val>
                                            <p:fltVal val="0"/>
                                          </p:val>
                                        </p:tav>
                                        <p:tav tm="100000">
                                          <p:val>
                                            <p:strVal val="#ppt_h"/>
                                          </p:val>
                                        </p:tav>
                                      </p:tavLst>
                                    </p:anim>
                                    <p:animEffect transition="in" filter="fade">
                                      <p:cBhvr>
                                        <p:cTn id="24" dur="500"/>
                                        <p:tgtEl>
                                          <p:spTgt spid="6"/>
                                        </p:tgtEl>
                                      </p:cBhvr>
                                    </p:animEffect>
                                  </p:childTnLst>
                                </p:cTn>
                              </p:par>
                              <p:par>
                                <p:cTn id="25" presetID="53" presetClass="entr" presetSubtype="16" fill="hold" grpId="0" nodeType="withEffect">
                                  <p:stCondLst>
                                    <p:cond delay="0"/>
                                  </p:stCondLst>
                                  <p:childTnLst>
                                    <p:set>
                                      <p:cBhvr>
                                        <p:cTn id="26" dur="1" fill="hold">
                                          <p:stCondLst>
                                            <p:cond delay="0"/>
                                          </p:stCondLst>
                                        </p:cTn>
                                        <p:tgtEl>
                                          <p:spTgt spid="7"/>
                                        </p:tgtEl>
                                        <p:attrNameLst>
                                          <p:attrName>style.visibility</p:attrName>
                                        </p:attrNameLst>
                                      </p:cBhvr>
                                      <p:to>
                                        <p:strVal val="visible"/>
                                      </p:to>
                                    </p:set>
                                    <p:anim calcmode="lin" valueType="num">
                                      <p:cBhvr>
                                        <p:cTn id="27" dur="500" fill="hold"/>
                                        <p:tgtEl>
                                          <p:spTgt spid="7"/>
                                        </p:tgtEl>
                                        <p:attrNameLst>
                                          <p:attrName>ppt_w</p:attrName>
                                        </p:attrNameLst>
                                      </p:cBhvr>
                                      <p:tavLst>
                                        <p:tav tm="0">
                                          <p:val>
                                            <p:fltVal val="0"/>
                                          </p:val>
                                        </p:tav>
                                        <p:tav tm="100000">
                                          <p:val>
                                            <p:strVal val="#ppt_w"/>
                                          </p:val>
                                        </p:tav>
                                      </p:tavLst>
                                    </p:anim>
                                    <p:anim calcmode="lin" valueType="num">
                                      <p:cBhvr>
                                        <p:cTn id="28" dur="500" fill="hold"/>
                                        <p:tgtEl>
                                          <p:spTgt spid="7"/>
                                        </p:tgtEl>
                                        <p:attrNameLst>
                                          <p:attrName>ppt_h</p:attrName>
                                        </p:attrNameLst>
                                      </p:cBhvr>
                                      <p:tavLst>
                                        <p:tav tm="0">
                                          <p:val>
                                            <p:fltVal val="0"/>
                                          </p:val>
                                        </p:tav>
                                        <p:tav tm="100000">
                                          <p:val>
                                            <p:strVal val="#ppt_h"/>
                                          </p:val>
                                        </p:tav>
                                      </p:tavLst>
                                    </p:anim>
                                    <p:animEffect transition="in" filter="fade">
                                      <p:cBhvr>
                                        <p:cTn id="29"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5" grpId="0"/>
      <p:bldP spid="7" grpId="0"/>
    </p:bldLst>
  </p:timing>
</p:sld>
</file>

<file path=ppt/slides/slide10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a:xfrm>
            <a:off x="1564335" y="4788023"/>
            <a:ext cx="4572000" cy="1015663"/>
          </a:xfrm>
          <a:prstGeom prst="rect">
            <a:avLst/>
          </a:prstGeom>
        </p:spPr>
        <p:txBody>
          <a:bodyPr wrap="square">
            <a:spAutoFit/>
          </a:bodyPr>
          <a:lstStyle/>
          <a:p>
            <a:r>
              <a:rPr lang="en-US" sz="2000" dirty="0">
                <a:latin typeface="Times New Roman" pitchFamily="18" charset="0"/>
                <a:cs typeface="Times New Roman" pitchFamily="18" charset="0"/>
              </a:rPr>
              <a:t>Calculate the value of EC currency </a:t>
            </a:r>
            <a:r>
              <a:rPr lang="en-US" sz="2000" dirty="0" smtClean="0">
                <a:latin typeface="Times New Roman" pitchFamily="18" charset="0"/>
                <a:cs typeface="Times New Roman" pitchFamily="18" charset="0"/>
              </a:rPr>
              <a:t>the tourist </a:t>
            </a:r>
            <a:r>
              <a:rPr lang="en-US" sz="2000" dirty="0">
                <a:latin typeface="Times New Roman" pitchFamily="18" charset="0"/>
                <a:cs typeface="Times New Roman" pitchFamily="18" charset="0"/>
              </a:rPr>
              <a:t>received after the bank </a:t>
            </a:r>
            <a:r>
              <a:rPr lang="en-US" sz="2000" dirty="0" smtClean="0">
                <a:latin typeface="Times New Roman" pitchFamily="18" charset="0"/>
                <a:cs typeface="Times New Roman" pitchFamily="18" charset="0"/>
              </a:rPr>
              <a:t>charges were </a:t>
            </a:r>
            <a:r>
              <a:rPr lang="en-US" sz="2000" dirty="0">
                <a:latin typeface="Times New Roman" pitchFamily="18" charset="0"/>
                <a:cs typeface="Times New Roman" pitchFamily="18" charset="0"/>
              </a:rPr>
              <a:t>deducted.</a:t>
            </a:r>
          </a:p>
        </p:txBody>
      </p:sp>
      <p:sp>
        <p:nvSpPr>
          <p:cNvPr id="7" name="Content Placeholder 10"/>
          <p:cNvSpPr txBox="1">
            <a:spLocks/>
          </p:cNvSpPr>
          <p:nvPr/>
        </p:nvSpPr>
        <p:spPr>
          <a:xfrm>
            <a:off x="1102655" y="4788023"/>
            <a:ext cx="685800" cy="400110"/>
          </a:xfrm>
          <a:prstGeom prst="rect">
            <a:avLst/>
          </a:prstGeom>
        </p:spPr>
        <p:txBody>
          <a:bodyPr wrap="square">
            <a:spAutoFit/>
          </a:bodyPr>
          <a:lstStyle>
            <a:lvl1pPr marL="274320" indent="-274320" algn="l" defTabSz="914400" rtl="0" eaLnBrk="1" latinLnBrk="0" hangingPunct="1">
              <a:spcBef>
                <a:spcPct val="20000"/>
              </a:spcBef>
              <a:buClr>
                <a:schemeClr val="accent1"/>
              </a:buClr>
              <a:buSzPct val="100000"/>
              <a:buFont typeface="Symbol" pitchFamily="18" charset="2"/>
              <a:buChar char=""/>
              <a:defRPr sz="2400" kern="1200">
                <a:solidFill>
                  <a:schemeClr val="tx2"/>
                </a:solidFill>
                <a:latin typeface="+mn-lt"/>
                <a:ea typeface="+mn-ea"/>
                <a:cs typeface="+mn-cs"/>
              </a:defRPr>
            </a:lvl1pPr>
            <a:lvl2pPr marL="576263" indent="-274320" algn="l" defTabSz="914400" rtl="0" eaLnBrk="1" latinLnBrk="0" hangingPunct="1">
              <a:spcBef>
                <a:spcPct val="20000"/>
              </a:spcBef>
              <a:buClr>
                <a:schemeClr val="accent1"/>
              </a:buClr>
              <a:buSzPct val="100000"/>
              <a:buFont typeface="Symbol" pitchFamily="18" charset="2"/>
              <a:buChar char=""/>
              <a:defRPr sz="2200" kern="1200">
                <a:solidFill>
                  <a:schemeClr val="tx2"/>
                </a:solidFill>
                <a:latin typeface="+mn-lt"/>
                <a:ea typeface="+mn-ea"/>
                <a:cs typeface="+mn-cs"/>
              </a:defRPr>
            </a:lvl2pPr>
            <a:lvl3pPr marL="855663" indent="-228600" algn="l" defTabSz="914400" rtl="0" eaLnBrk="1" latinLnBrk="0" hangingPunct="1">
              <a:spcBef>
                <a:spcPct val="20000"/>
              </a:spcBef>
              <a:buClr>
                <a:schemeClr val="accent1"/>
              </a:buClr>
              <a:buSzPct val="100000"/>
              <a:buFont typeface="Symbol" pitchFamily="18" charset="2"/>
              <a:buChar char=""/>
              <a:defRPr sz="2000" kern="1200">
                <a:solidFill>
                  <a:schemeClr val="tx2"/>
                </a:solidFill>
                <a:latin typeface="+mn-lt"/>
                <a:ea typeface="+mn-ea"/>
                <a:cs typeface="+mn-cs"/>
              </a:defRPr>
            </a:lvl3pPr>
            <a:lvl4pPr marL="1143000" indent="-228600" algn="l" defTabSz="914400" rtl="0" eaLnBrk="1" latinLnBrk="0" hangingPunct="1">
              <a:spcBef>
                <a:spcPct val="20000"/>
              </a:spcBef>
              <a:buClr>
                <a:schemeClr val="accent1"/>
              </a:buClr>
              <a:buSzPct val="100000"/>
              <a:buFont typeface="Symbol" pitchFamily="18" charset="2"/>
              <a:buChar char=""/>
              <a:defRPr sz="1800" kern="1200">
                <a:solidFill>
                  <a:schemeClr val="tx2"/>
                </a:solidFill>
                <a:latin typeface="+mn-lt"/>
                <a:ea typeface="+mn-ea"/>
                <a:cs typeface="+mn-cs"/>
              </a:defRPr>
            </a:lvl4pPr>
            <a:lvl5pPr marL="1463040" indent="-228600" algn="l" defTabSz="914400" rtl="0" eaLnBrk="1" latinLnBrk="0" hangingPunct="1">
              <a:spcBef>
                <a:spcPct val="20000"/>
              </a:spcBef>
              <a:buClr>
                <a:schemeClr val="accent1"/>
              </a:buClr>
              <a:buSzPct val="100000"/>
              <a:buFont typeface="Symbol" pitchFamily="18" charset="2"/>
              <a:buChar char=""/>
              <a:defRPr sz="1600" kern="1200">
                <a:solidFill>
                  <a:schemeClr val="tx2"/>
                </a:solidFill>
                <a:latin typeface="+mn-lt"/>
                <a:ea typeface="+mn-ea"/>
                <a:cs typeface="+mn-cs"/>
              </a:defRPr>
            </a:lvl5pPr>
            <a:lvl6pPr marL="178308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6pPr>
            <a:lvl7pPr marL="210312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7pPr>
            <a:lvl8pPr marL="242316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8pPr>
            <a:lvl9pPr marL="274320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9pPr>
          </a:lstStyle>
          <a:p>
            <a:pPr marL="457200" indent="-457200" algn="just">
              <a:spcBef>
                <a:spcPct val="0"/>
              </a:spcBef>
              <a:buFontTx/>
              <a:buNone/>
              <a:tabLst>
                <a:tab pos="974725" algn="l"/>
                <a:tab pos="1036638" algn="l"/>
                <a:tab pos="3913188" algn="l"/>
              </a:tabLst>
            </a:pPr>
            <a:r>
              <a:rPr lang="en-US" sz="2000" dirty="0" smtClean="0">
                <a:solidFill>
                  <a:schemeClr val="tx1"/>
                </a:solidFill>
                <a:latin typeface="Times New Roman" pitchFamily="18" charset="0"/>
                <a:cs typeface="Times New Roman" pitchFamily="18" charset="0"/>
              </a:rPr>
              <a:t>(ii)</a:t>
            </a:r>
          </a:p>
        </p:txBody>
      </p:sp>
      <p:sp>
        <p:nvSpPr>
          <p:cNvPr id="8" name="Rectangle 7"/>
          <p:cNvSpPr/>
          <p:nvPr/>
        </p:nvSpPr>
        <p:spPr>
          <a:xfrm>
            <a:off x="5257800" y="5432610"/>
            <a:ext cx="2216282" cy="707886"/>
          </a:xfrm>
          <a:prstGeom prst="rect">
            <a:avLst/>
          </a:prstGeom>
        </p:spPr>
        <p:txBody>
          <a:bodyPr wrap="square" anchor="t" anchorCtr="1">
            <a:spAutoFit/>
          </a:bodyPr>
          <a:lstStyle/>
          <a:p>
            <a:pPr indent="-4800600" algn="r">
              <a:buFontTx/>
              <a:buNone/>
            </a:pPr>
            <a:r>
              <a:rPr lang="en-US" sz="2000" dirty="0" smtClean="0">
                <a:latin typeface="Times New Roman" pitchFamily="18" charset="0"/>
                <a:cs typeface="Times New Roman" pitchFamily="18" charset="0"/>
              </a:rPr>
              <a:t>(4 marks)</a:t>
            </a:r>
          </a:p>
          <a:p>
            <a:pPr indent="-4800600" algn="r">
              <a:buFontTx/>
              <a:buNone/>
            </a:pPr>
            <a:r>
              <a:rPr lang="en-US" sz="2000" dirty="0" smtClean="0">
                <a:latin typeface="Times New Roman" pitchFamily="18" charset="0"/>
                <a:cs typeface="Times New Roman" pitchFamily="18" charset="0"/>
              </a:rPr>
              <a:t>Total 10 marks</a:t>
            </a:r>
          </a:p>
        </p:txBody>
      </p:sp>
      <p:sp>
        <p:nvSpPr>
          <p:cNvPr id="9" name="Notched Right Arrow 8"/>
          <p:cNvSpPr/>
          <p:nvPr/>
        </p:nvSpPr>
        <p:spPr>
          <a:xfrm>
            <a:off x="7162800" y="6019800"/>
            <a:ext cx="1782315" cy="685800"/>
          </a:xfrm>
          <a:prstGeom prst="notchedRightArrow">
            <a:avLst/>
          </a:prstGeom>
          <a:blipFill>
            <a:blip r:embed="rId2" cstate="prin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ANSWER</a:t>
            </a:r>
            <a:endParaRPr lang="en-US" sz="2000" b="1" dirty="0">
              <a:latin typeface="Times New Roman" pitchFamily="18" charset="0"/>
              <a:cs typeface="Times New Roman" pitchFamily="18" charset="0"/>
            </a:endParaRPr>
          </a:p>
        </p:txBody>
      </p:sp>
      <p:sp>
        <p:nvSpPr>
          <p:cNvPr id="10" name="TextBox 9"/>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5 Paper 2</a:t>
            </a:r>
          </a:p>
        </p:txBody>
      </p:sp>
      <p:sp>
        <p:nvSpPr>
          <p:cNvPr id="11" name="Rectangle 10"/>
          <p:cNvSpPr/>
          <p:nvPr/>
        </p:nvSpPr>
        <p:spPr>
          <a:xfrm>
            <a:off x="1143000" y="2434232"/>
            <a:ext cx="4291816" cy="400110"/>
          </a:xfrm>
          <a:prstGeom prst="rect">
            <a:avLst/>
          </a:prstGeom>
        </p:spPr>
        <p:txBody>
          <a:bodyPr wrap="none">
            <a:spAutoFit/>
          </a:bodyPr>
          <a:lstStyle/>
          <a:p>
            <a:r>
              <a:rPr lang="en-US" sz="2000" dirty="0">
                <a:latin typeface="Times New Roman" pitchFamily="18" charset="0"/>
                <a:cs typeface="Times New Roman" pitchFamily="18" charset="0"/>
              </a:rPr>
              <a:t>A tourist had CAN currency made up of</a:t>
            </a:r>
          </a:p>
        </p:txBody>
      </p:sp>
      <p:sp>
        <p:nvSpPr>
          <p:cNvPr id="12" name="Content Placeholder 10"/>
          <p:cNvSpPr txBox="1">
            <a:spLocks/>
          </p:cNvSpPr>
          <p:nvPr/>
        </p:nvSpPr>
        <p:spPr>
          <a:xfrm>
            <a:off x="457200" y="2434232"/>
            <a:ext cx="457200" cy="400110"/>
          </a:xfrm>
          <a:prstGeom prst="rect">
            <a:avLst/>
          </a:prstGeom>
        </p:spPr>
        <p:txBody>
          <a:bodyPr wrap="square">
            <a:spAutoFit/>
          </a:bodyPr>
          <a:lstStyle>
            <a:lvl1pPr marL="274320" indent="-274320" algn="l" defTabSz="914400" rtl="0" eaLnBrk="1" latinLnBrk="0" hangingPunct="1">
              <a:spcBef>
                <a:spcPct val="20000"/>
              </a:spcBef>
              <a:buClr>
                <a:schemeClr val="accent1"/>
              </a:buClr>
              <a:buSzPct val="100000"/>
              <a:buFont typeface="Symbol" pitchFamily="18" charset="2"/>
              <a:buChar char=""/>
              <a:defRPr sz="2400" kern="1200">
                <a:solidFill>
                  <a:schemeClr val="tx2"/>
                </a:solidFill>
                <a:latin typeface="+mn-lt"/>
                <a:ea typeface="+mn-ea"/>
                <a:cs typeface="+mn-cs"/>
              </a:defRPr>
            </a:lvl1pPr>
            <a:lvl2pPr marL="576263" indent="-274320" algn="l" defTabSz="914400" rtl="0" eaLnBrk="1" latinLnBrk="0" hangingPunct="1">
              <a:spcBef>
                <a:spcPct val="20000"/>
              </a:spcBef>
              <a:buClr>
                <a:schemeClr val="accent1"/>
              </a:buClr>
              <a:buSzPct val="100000"/>
              <a:buFont typeface="Symbol" pitchFamily="18" charset="2"/>
              <a:buChar char=""/>
              <a:defRPr sz="2200" kern="1200">
                <a:solidFill>
                  <a:schemeClr val="tx2"/>
                </a:solidFill>
                <a:latin typeface="+mn-lt"/>
                <a:ea typeface="+mn-ea"/>
                <a:cs typeface="+mn-cs"/>
              </a:defRPr>
            </a:lvl2pPr>
            <a:lvl3pPr marL="855663" indent="-228600" algn="l" defTabSz="914400" rtl="0" eaLnBrk="1" latinLnBrk="0" hangingPunct="1">
              <a:spcBef>
                <a:spcPct val="20000"/>
              </a:spcBef>
              <a:buClr>
                <a:schemeClr val="accent1"/>
              </a:buClr>
              <a:buSzPct val="100000"/>
              <a:buFont typeface="Symbol" pitchFamily="18" charset="2"/>
              <a:buChar char=""/>
              <a:defRPr sz="2000" kern="1200">
                <a:solidFill>
                  <a:schemeClr val="tx2"/>
                </a:solidFill>
                <a:latin typeface="+mn-lt"/>
                <a:ea typeface="+mn-ea"/>
                <a:cs typeface="+mn-cs"/>
              </a:defRPr>
            </a:lvl3pPr>
            <a:lvl4pPr marL="1143000" indent="-228600" algn="l" defTabSz="914400" rtl="0" eaLnBrk="1" latinLnBrk="0" hangingPunct="1">
              <a:spcBef>
                <a:spcPct val="20000"/>
              </a:spcBef>
              <a:buClr>
                <a:schemeClr val="accent1"/>
              </a:buClr>
              <a:buSzPct val="100000"/>
              <a:buFont typeface="Symbol" pitchFamily="18" charset="2"/>
              <a:buChar char=""/>
              <a:defRPr sz="1800" kern="1200">
                <a:solidFill>
                  <a:schemeClr val="tx2"/>
                </a:solidFill>
                <a:latin typeface="+mn-lt"/>
                <a:ea typeface="+mn-ea"/>
                <a:cs typeface="+mn-cs"/>
              </a:defRPr>
            </a:lvl4pPr>
            <a:lvl5pPr marL="1463040" indent="-228600" algn="l" defTabSz="914400" rtl="0" eaLnBrk="1" latinLnBrk="0" hangingPunct="1">
              <a:spcBef>
                <a:spcPct val="20000"/>
              </a:spcBef>
              <a:buClr>
                <a:schemeClr val="accent1"/>
              </a:buClr>
              <a:buSzPct val="100000"/>
              <a:buFont typeface="Symbol" pitchFamily="18" charset="2"/>
              <a:buChar char=""/>
              <a:defRPr sz="1600" kern="1200">
                <a:solidFill>
                  <a:schemeClr val="tx2"/>
                </a:solidFill>
                <a:latin typeface="+mn-lt"/>
                <a:ea typeface="+mn-ea"/>
                <a:cs typeface="+mn-cs"/>
              </a:defRPr>
            </a:lvl5pPr>
            <a:lvl6pPr marL="178308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6pPr>
            <a:lvl7pPr marL="210312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7pPr>
            <a:lvl8pPr marL="242316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8pPr>
            <a:lvl9pPr marL="274320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9pPr>
          </a:lstStyle>
          <a:p>
            <a:pPr marL="457200" indent="-457200" algn="just">
              <a:spcBef>
                <a:spcPct val="0"/>
              </a:spcBef>
              <a:buFontTx/>
              <a:buNone/>
              <a:tabLst>
                <a:tab pos="974725" algn="l"/>
                <a:tab pos="1036638" algn="l"/>
                <a:tab pos="3913188" algn="l"/>
              </a:tabLst>
            </a:pPr>
            <a:r>
              <a:rPr lang="en-US" sz="2000" b="1" dirty="0" smtClean="0">
                <a:solidFill>
                  <a:schemeClr val="tx1"/>
                </a:solidFill>
                <a:latin typeface="Times New Roman" pitchFamily="18" charset="0"/>
                <a:cs typeface="Times New Roman" pitchFamily="18" charset="0"/>
              </a:rPr>
              <a:t>5.</a:t>
            </a:r>
            <a:r>
              <a:rPr lang="en-US" sz="2000" dirty="0" smtClean="0">
                <a:solidFill>
                  <a:schemeClr val="tx1"/>
                </a:solidFill>
                <a:latin typeface="Times New Roman" pitchFamily="18" charset="0"/>
                <a:cs typeface="Times New Roman" pitchFamily="18" charset="0"/>
              </a:rPr>
              <a:t> </a:t>
            </a:r>
          </a:p>
        </p:txBody>
      </p:sp>
      <p:sp>
        <p:nvSpPr>
          <p:cNvPr id="13" name="Content Placeholder 10"/>
          <p:cNvSpPr txBox="1">
            <a:spLocks/>
          </p:cNvSpPr>
          <p:nvPr/>
        </p:nvSpPr>
        <p:spPr>
          <a:xfrm>
            <a:off x="761619" y="2434232"/>
            <a:ext cx="533400" cy="400110"/>
          </a:xfrm>
          <a:prstGeom prst="rect">
            <a:avLst/>
          </a:prstGeom>
        </p:spPr>
        <p:txBody>
          <a:bodyPr wrap="square">
            <a:spAutoFit/>
          </a:bodyPr>
          <a:lstStyle>
            <a:lvl1pPr marL="274320" indent="-274320" algn="l" defTabSz="914400" rtl="0" eaLnBrk="1" latinLnBrk="0" hangingPunct="1">
              <a:spcBef>
                <a:spcPct val="20000"/>
              </a:spcBef>
              <a:buClr>
                <a:schemeClr val="accent1"/>
              </a:buClr>
              <a:buSzPct val="100000"/>
              <a:buFont typeface="Symbol" pitchFamily="18" charset="2"/>
              <a:buChar char=""/>
              <a:defRPr sz="2400" kern="1200">
                <a:solidFill>
                  <a:schemeClr val="tx2"/>
                </a:solidFill>
                <a:latin typeface="+mn-lt"/>
                <a:ea typeface="+mn-ea"/>
                <a:cs typeface="+mn-cs"/>
              </a:defRPr>
            </a:lvl1pPr>
            <a:lvl2pPr marL="576263" indent="-274320" algn="l" defTabSz="914400" rtl="0" eaLnBrk="1" latinLnBrk="0" hangingPunct="1">
              <a:spcBef>
                <a:spcPct val="20000"/>
              </a:spcBef>
              <a:buClr>
                <a:schemeClr val="accent1"/>
              </a:buClr>
              <a:buSzPct val="100000"/>
              <a:buFont typeface="Symbol" pitchFamily="18" charset="2"/>
              <a:buChar char=""/>
              <a:defRPr sz="2200" kern="1200">
                <a:solidFill>
                  <a:schemeClr val="tx2"/>
                </a:solidFill>
                <a:latin typeface="+mn-lt"/>
                <a:ea typeface="+mn-ea"/>
                <a:cs typeface="+mn-cs"/>
              </a:defRPr>
            </a:lvl2pPr>
            <a:lvl3pPr marL="855663" indent="-228600" algn="l" defTabSz="914400" rtl="0" eaLnBrk="1" latinLnBrk="0" hangingPunct="1">
              <a:spcBef>
                <a:spcPct val="20000"/>
              </a:spcBef>
              <a:buClr>
                <a:schemeClr val="accent1"/>
              </a:buClr>
              <a:buSzPct val="100000"/>
              <a:buFont typeface="Symbol" pitchFamily="18" charset="2"/>
              <a:buChar char=""/>
              <a:defRPr sz="2000" kern="1200">
                <a:solidFill>
                  <a:schemeClr val="tx2"/>
                </a:solidFill>
                <a:latin typeface="+mn-lt"/>
                <a:ea typeface="+mn-ea"/>
                <a:cs typeface="+mn-cs"/>
              </a:defRPr>
            </a:lvl3pPr>
            <a:lvl4pPr marL="1143000" indent="-228600" algn="l" defTabSz="914400" rtl="0" eaLnBrk="1" latinLnBrk="0" hangingPunct="1">
              <a:spcBef>
                <a:spcPct val="20000"/>
              </a:spcBef>
              <a:buClr>
                <a:schemeClr val="accent1"/>
              </a:buClr>
              <a:buSzPct val="100000"/>
              <a:buFont typeface="Symbol" pitchFamily="18" charset="2"/>
              <a:buChar char=""/>
              <a:defRPr sz="1800" kern="1200">
                <a:solidFill>
                  <a:schemeClr val="tx2"/>
                </a:solidFill>
                <a:latin typeface="+mn-lt"/>
                <a:ea typeface="+mn-ea"/>
                <a:cs typeface="+mn-cs"/>
              </a:defRPr>
            </a:lvl4pPr>
            <a:lvl5pPr marL="1463040" indent="-228600" algn="l" defTabSz="914400" rtl="0" eaLnBrk="1" latinLnBrk="0" hangingPunct="1">
              <a:spcBef>
                <a:spcPct val="20000"/>
              </a:spcBef>
              <a:buClr>
                <a:schemeClr val="accent1"/>
              </a:buClr>
              <a:buSzPct val="100000"/>
              <a:buFont typeface="Symbol" pitchFamily="18" charset="2"/>
              <a:buChar char=""/>
              <a:defRPr sz="1600" kern="1200">
                <a:solidFill>
                  <a:schemeClr val="tx2"/>
                </a:solidFill>
                <a:latin typeface="+mn-lt"/>
                <a:ea typeface="+mn-ea"/>
                <a:cs typeface="+mn-cs"/>
              </a:defRPr>
            </a:lvl5pPr>
            <a:lvl6pPr marL="178308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6pPr>
            <a:lvl7pPr marL="210312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7pPr>
            <a:lvl8pPr marL="242316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8pPr>
            <a:lvl9pPr marL="274320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9pPr>
          </a:lstStyle>
          <a:p>
            <a:pPr marL="457200" indent="-457200" algn="just">
              <a:spcBef>
                <a:spcPct val="0"/>
              </a:spcBef>
              <a:buFontTx/>
              <a:buNone/>
              <a:tabLst>
                <a:tab pos="974725" algn="l"/>
                <a:tab pos="1036638" algn="l"/>
                <a:tab pos="3913188" algn="l"/>
              </a:tabLst>
            </a:pPr>
            <a:r>
              <a:rPr lang="en-US" sz="2000" dirty="0" smtClean="0">
                <a:solidFill>
                  <a:schemeClr val="tx1"/>
                </a:solidFill>
                <a:latin typeface="Times New Roman" pitchFamily="18" charset="0"/>
                <a:cs typeface="Times New Roman" pitchFamily="18" charset="0"/>
              </a:rPr>
              <a:t>(b) </a:t>
            </a:r>
          </a:p>
        </p:txBody>
      </p:sp>
      <p:sp>
        <p:nvSpPr>
          <p:cNvPr id="14" name="Rectangle 13"/>
          <p:cNvSpPr/>
          <p:nvPr/>
        </p:nvSpPr>
        <p:spPr>
          <a:xfrm>
            <a:off x="1117600" y="2776269"/>
            <a:ext cx="2743200" cy="1938992"/>
          </a:xfrm>
          <a:prstGeom prst="rect">
            <a:avLst/>
          </a:prstGeom>
        </p:spPr>
        <p:txBody>
          <a:bodyPr wrap="square">
            <a:spAutoFit/>
          </a:bodyPr>
          <a:lstStyle/>
          <a:p>
            <a:r>
              <a:rPr lang="en-US" sz="2000" dirty="0">
                <a:latin typeface="Times New Roman" pitchFamily="18" charset="0"/>
                <a:cs typeface="Times New Roman" pitchFamily="18" charset="0"/>
              </a:rPr>
              <a:t>3 one hundred dollars</a:t>
            </a:r>
          </a:p>
          <a:p>
            <a:r>
              <a:rPr lang="en-US" sz="2000" dirty="0">
                <a:latin typeface="Times New Roman" pitchFamily="18" charset="0"/>
                <a:cs typeface="Times New Roman" pitchFamily="18" charset="0"/>
              </a:rPr>
              <a:t>7 fifty dollars</a:t>
            </a:r>
          </a:p>
          <a:p>
            <a:r>
              <a:rPr lang="en-US" sz="2000" dirty="0">
                <a:latin typeface="Times New Roman" pitchFamily="18" charset="0"/>
                <a:cs typeface="Times New Roman" pitchFamily="18" charset="0"/>
              </a:rPr>
              <a:t>6 twenty dollars</a:t>
            </a:r>
          </a:p>
          <a:p>
            <a:r>
              <a:rPr lang="en-US" sz="2000" dirty="0">
                <a:latin typeface="Times New Roman" pitchFamily="18" charset="0"/>
                <a:cs typeface="Times New Roman" pitchFamily="18" charset="0"/>
              </a:rPr>
              <a:t>2 ten dollars</a:t>
            </a:r>
          </a:p>
          <a:p>
            <a:r>
              <a:rPr lang="en-US" sz="2000" dirty="0">
                <a:latin typeface="Times New Roman" pitchFamily="18" charset="0"/>
                <a:cs typeface="Times New Roman" pitchFamily="18" charset="0"/>
              </a:rPr>
              <a:t>4 five dollars</a:t>
            </a:r>
          </a:p>
          <a:p>
            <a:r>
              <a:rPr lang="en-US" sz="2000" dirty="0">
                <a:latin typeface="Times New Roman" pitchFamily="18" charset="0"/>
                <a:cs typeface="Times New Roman" pitchFamily="18" charset="0"/>
              </a:rPr>
              <a:t>3 one dollar</a:t>
            </a:r>
          </a:p>
        </p:txBody>
      </p:sp>
    </p:spTree>
    <p:extLst>
      <p:ext uri="{BB962C8B-B14F-4D97-AF65-F5344CB8AC3E}">
        <p14:creationId xmlns:p14="http://schemas.microsoft.com/office/powerpoint/2010/main" xmlns="" val="2449536492"/>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withEffect">
                                  <p:stCondLst>
                                    <p:cond delay="0"/>
                                  </p:stCondLst>
                                  <p:childTnLst>
                                    <p:set>
                                      <p:cBhvr>
                                        <p:cTn id="6" dur="1" fill="hold">
                                          <p:stCondLst>
                                            <p:cond delay="0"/>
                                          </p:stCondLst>
                                        </p:cTn>
                                        <p:tgtEl>
                                          <p:spTgt spid="14"/>
                                        </p:tgtEl>
                                        <p:attrNameLst>
                                          <p:attrName>style.visibility</p:attrName>
                                        </p:attrNameLst>
                                      </p:cBhvr>
                                      <p:to>
                                        <p:strVal val="visible"/>
                                      </p:to>
                                    </p:set>
                                    <p:anim calcmode="lin" valueType="num">
                                      <p:cBhvr>
                                        <p:cTn id="7" dur="500" fill="hold"/>
                                        <p:tgtEl>
                                          <p:spTgt spid="14"/>
                                        </p:tgtEl>
                                        <p:attrNameLst>
                                          <p:attrName>ppt_w</p:attrName>
                                        </p:attrNameLst>
                                      </p:cBhvr>
                                      <p:tavLst>
                                        <p:tav tm="0">
                                          <p:val>
                                            <p:fltVal val="0"/>
                                          </p:val>
                                        </p:tav>
                                        <p:tav tm="100000">
                                          <p:val>
                                            <p:strVal val="#ppt_w"/>
                                          </p:val>
                                        </p:tav>
                                      </p:tavLst>
                                    </p:anim>
                                    <p:anim calcmode="lin" valueType="num">
                                      <p:cBhvr>
                                        <p:cTn id="8" dur="500" fill="hold"/>
                                        <p:tgtEl>
                                          <p:spTgt spid="14"/>
                                        </p:tgtEl>
                                        <p:attrNameLst>
                                          <p:attrName>ppt_h</p:attrName>
                                        </p:attrNameLst>
                                      </p:cBhvr>
                                      <p:tavLst>
                                        <p:tav tm="0">
                                          <p:val>
                                            <p:fltVal val="0"/>
                                          </p:val>
                                        </p:tav>
                                        <p:tav tm="100000">
                                          <p:val>
                                            <p:strVal val="#ppt_h"/>
                                          </p:val>
                                        </p:tav>
                                      </p:tavLst>
                                    </p:anim>
                                    <p:animEffect transition="in" filter="fade">
                                      <p:cBhvr>
                                        <p:cTn id="9" dur="500"/>
                                        <p:tgtEl>
                                          <p:spTgt spid="14"/>
                                        </p:tgtEl>
                                      </p:cBhvr>
                                    </p:animEffect>
                                  </p:childTnLst>
                                </p:cTn>
                              </p:par>
                              <p:par>
                                <p:cTn id="10" presetID="53" presetClass="entr" presetSubtype="0" fill="hold" grpId="0" nodeType="withEffect">
                                  <p:stCondLst>
                                    <p:cond delay="0"/>
                                  </p:stCondLst>
                                  <p:childTnLst>
                                    <p:set>
                                      <p:cBhvr>
                                        <p:cTn id="11" dur="1" fill="hold">
                                          <p:stCondLst>
                                            <p:cond delay="0"/>
                                          </p:stCondLst>
                                        </p:cTn>
                                        <p:tgtEl>
                                          <p:spTgt spid="13"/>
                                        </p:tgtEl>
                                        <p:attrNameLst>
                                          <p:attrName>style.visibility</p:attrName>
                                        </p:attrNameLst>
                                      </p:cBhvr>
                                      <p:to>
                                        <p:strVal val="visible"/>
                                      </p:to>
                                    </p:set>
                                    <p:anim calcmode="lin" valueType="num">
                                      <p:cBhvr>
                                        <p:cTn id="12" dur="500" fill="hold"/>
                                        <p:tgtEl>
                                          <p:spTgt spid="13"/>
                                        </p:tgtEl>
                                        <p:attrNameLst>
                                          <p:attrName>ppt_w</p:attrName>
                                        </p:attrNameLst>
                                      </p:cBhvr>
                                      <p:tavLst>
                                        <p:tav tm="0">
                                          <p:val>
                                            <p:fltVal val="0"/>
                                          </p:val>
                                        </p:tav>
                                        <p:tav tm="100000">
                                          <p:val>
                                            <p:strVal val="#ppt_w"/>
                                          </p:val>
                                        </p:tav>
                                      </p:tavLst>
                                    </p:anim>
                                    <p:anim calcmode="lin" valueType="num">
                                      <p:cBhvr>
                                        <p:cTn id="13" dur="500" fill="hold"/>
                                        <p:tgtEl>
                                          <p:spTgt spid="13"/>
                                        </p:tgtEl>
                                        <p:attrNameLst>
                                          <p:attrName>ppt_h</p:attrName>
                                        </p:attrNameLst>
                                      </p:cBhvr>
                                      <p:tavLst>
                                        <p:tav tm="0">
                                          <p:val>
                                            <p:fltVal val="0"/>
                                          </p:val>
                                        </p:tav>
                                        <p:tav tm="100000">
                                          <p:val>
                                            <p:strVal val="#ppt_h"/>
                                          </p:val>
                                        </p:tav>
                                      </p:tavLst>
                                    </p:anim>
                                    <p:animEffect transition="in" filter="fade">
                                      <p:cBhvr>
                                        <p:cTn id="14" dur="500"/>
                                        <p:tgtEl>
                                          <p:spTgt spid="13"/>
                                        </p:tgtEl>
                                      </p:cBhvr>
                                    </p:animEffect>
                                  </p:childTnLst>
                                </p:cTn>
                              </p:par>
                              <p:par>
                                <p:cTn id="15" presetID="53" presetClass="entr" presetSubtype="0" fill="hold" grpId="0" nodeType="withEffect">
                                  <p:stCondLst>
                                    <p:cond delay="0"/>
                                  </p:stCondLst>
                                  <p:childTnLst>
                                    <p:set>
                                      <p:cBhvr>
                                        <p:cTn id="16" dur="1" fill="hold">
                                          <p:stCondLst>
                                            <p:cond delay="0"/>
                                          </p:stCondLst>
                                        </p:cTn>
                                        <p:tgtEl>
                                          <p:spTgt spid="12"/>
                                        </p:tgtEl>
                                        <p:attrNameLst>
                                          <p:attrName>style.visibility</p:attrName>
                                        </p:attrNameLst>
                                      </p:cBhvr>
                                      <p:to>
                                        <p:strVal val="visible"/>
                                      </p:to>
                                    </p:set>
                                    <p:anim calcmode="lin" valueType="num">
                                      <p:cBhvr>
                                        <p:cTn id="17" dur="500" fill="hold"/>
                                        <p:tgtEl>
                                          <p:spTgt spid="12"/>
                                        </p:tgtEl>
                                        <p:attrNameLst>
                                          <p:attrName>ppt_w</p:attrName>
                                        </p:attrNameLst>
                                      </p:cBhvr>
                                      <p:tavLst>
                                        <p:tav tm="0">
                                          <p:val>
                                            <p:fltVal val="0"/>
                                          </p:val>
                                        </p:tav>
                                        <p:tav tm="100000">
                                          <p:val>
                                            <p:strVal val="#ppt_w"/>
                                          </p:val>
                                        </p:tav>
                                      </p:tavLst>
                                    </p:anim>
                                    <p:anim calcmode="lin" valueType="num">
                                      <p:cBhvr>
                                        <p:cTn id="18" dur="500" fill="hold"/>
                                        <p:tgtEl>
                                          <p:spTgt spid="12"/>
                                        </p:tgtEl>
                                        <p:attrNameLst>
                                          <p:attrName>ppt_h</p:attrName>
                                        </p:attrNameLst>
                                      </p:cBhvr>
                                      <p:tavLst>
                                        <p:tav tm="0">
                                          <p:val>
                                            <p:fltVal val="0"/>
                                          </p:val>
                                        </p:tav>
                                        <p:tav tm="100000">
                                          <p:val>
                                            <p:strVal val="#ppt_h"/>
                                          </p:val>
                                        </p:tav>
                                      </p:tavLst>
                                    </p:anim>
                                    <p:animEffect transition="in" filter="fade">
                                      <p:cBhvr>
                                        <p:cTn id="19" dur="500"/>
                                        <p:tgtEl>
                                          <p:spTgt spid="12"/>
                                        </p:tgtEl>
                                      </p:cBhvr>
                                    </p:animEffect>
                                  </p:childTnLst>
                                </p:cTn>
                              </p:par>
                              <p:par>
                                <p:cTn id="20" presetID="53" presetClass="entr" presetSubtype="0" fill="hold" grpId="0" nodeType="withEffect">
                                  <p:stCondLst>
                                    <p:cond delay="0"/>
                                  </p:stCondLst>
                                  <p:childTnLst>
                                    <p:set>
                                      <p:cBhvr>
                                        <p:cTn id="21" dur="1" fill="hold">
                                          <p:stCondLst>
                                            <p:cond delay="0"/>
                                          </p:stCondLst>
                                        </p:cTn>
                                        <p:tgtEl>
                                          <p:spTgt spid="11"/>
                                        </p:tgtEl>
                                        <p:attrNameLst>
                                          <p:attrName>style.visibility</p:attrName>
                                        </p:attrNameLst>
                                      </p:cBhvr>
                                      <p:to>
                                        <p:strVal val="visible"/>
                                      </p:to>
                                    </p:set>
                                    <p:anim calcmode="lin" valueType="num">
                                      <p:cBhvr>
                                        <p:cTn id="22" dur="500" fill="hold"/>
                                        <p:tgtEl>
                                          <p:spTgt spid="11"/>
                                        </p:tgtEl>
                                        <p:attrNameLst>
                                          <p:attrName>ppt_w</p:attrName>
                                        </p:attrNameLst>
                                      </p:cBhvr>
                                      <p:tavLst>
                                        <p:tav tm="0">
                                          <p:val>
                                            <p:fltVal val="0"/>
                                          </p:val>
                                        </p:tav>
                                        <p:tav tm="100000">
                                          <p:val>
                                            <p:strVal val="#ppt_w"/>
                                          </p:val>
                                        </p:tav>
                                      </p:tavLst>
                                    </p:anim>
                                    <p:anim calcmode="lin" valueType="num">
                                      <p:cBhvr>
                                        <p:cTn id="23" dur="500" fill="hold"/>
                                        <p:tgtEl>
                                          <p:spTgt spid="11"/>
                                        </p:tgtEl>
                                        <p:attrNameLst>
                                          <p:attrName>ppt_h</p:attrName>
                                        </p:attrNameLst>
                                      </p:cBhvr>
                                      <p:tavLst>
                                        <p:tav tm="0">
                                          <p:val>
                                            <p:fltVal val="0"/>
                                          </p:val>
                                        </p:tav>
                                        <p:tav tm="100000">
                                          <p:val>
                                            <p:strVal val="#ppt_h"/>
                                          </p:val>
                                        </p:tav>
                                      </p:tavLst>
                                    </p:anim>
                                    <p:animEffect transition="in" filter="fade">
                                      <p:cBhvr>
                                        <p:cTn id="24" dur="500"/>
                                        <p:tgtEl>
                                          <p:spTgt spid="11"/>
                                        </p:tgtEl>
                                      </p:cBhvr>
                                    </p:animEffect>
                                  </p:childTnLst>
                                </p:cTn>
                              </p:par>
                              <p:par>
                                <p:cTn id="25" presetID="53" presetClass="entr" presetSubtype="0" fill="hold" grpId="0" nodeType="withEffect">
                                  <p:stCondLst>
                                    <p:cond delay="0"/>
                                  </p:stCondLst>
                                  <p:childTnLst>
                                    <p:set>
                                      <p:cBhvr>
                                        <p:cTn id="26" dur="1" fill="hold">
                                          <p:stCondLst>
                                            <p:cond delay="0"/>
                                          </p:stCondLst>
                                        </p:cTn>
                                        <p:tgtEl>
                                          <p:spTgt spid="8"/>
                                        </p:tgtEl>
                                        <p:attrNameLst>
                                          <p:attrName>style.visibility</p:attrName>
                                        </p:attrNameLst>
                                      </p:cBhvr>
                                      <p:to>
                                        <p:strVal val="visible"/>
                                      </p:to>
                                    </p:set>
                                    <p:anim calcmode="lin" valueType="num">
                                      <p:cBhvr>
                                        <p:cTn id="27" dur="500" fill="hold"/>
                                        <p:tgtEl>
                                          <p:spTgt spid="8"/>
                                        </p:tgtEl>
                                        <p:attrNameLst>
                                          <p:attrName>ppt_w</p:attrName>
                                        </p:attrNameLst>
                                      </p:cBhvr>
                                      <p:tavLst>
                                        <p:tav tm="0">
                                          <p:val>
                                            <p:fltVal val="0"/>
                                          </p:val>
                                        </p:tav>
                                        <p:tav tm="100000">
                                          <p:val>
                                            <p:strVal val="#ppt_w"/>
                                          </p:val>
                                        </p:tav>
                                      </p:tavLst>
                                    </p:anim>
                                    <p:anim calcmode="lin" valueType="num">
                                      <p:cBhvr>
                                        <p:cTn id="28" dur="500" fill="hold"/>
                                        <p:tgtEl>
                                          <p:spTgt spid="8"/>
                                        </p:tgtEl>
                                        <p:attrNameLst>
                                          <p:attrName>ppt_h</p:attrName>
                                        </p:attrNameLst>
                                      </p:cBhvr>
                                      <p:tavLst>
                                        <p:tav tm="0">
                                          <p:val>
                                            <p:fltVal val="0"/>
                                          </p:val>
                                        </p:tav>
                                        <p:tav tm="100000">
                                          <p:val>
                                            <p:strVal val="#ppt_h"/>
                                          </p:val>
                                        </p:tav>
                                      </p:tavLst>
                                    </p:anim>
                                    <p:animEffect transition="in" filter="fade">
                                      <p:cBhvr>
                                        <p:cTn id="29" dur="500"/>
                                        <p:tgtEl>
                                          <p:spTgt spid="8"/>
                                        </p:tgtEl>
                                      </p:cBhvr>
                                    </p:animEffect>
                                  </p:childTnLst>
                                </p:cTn>
                              </p:par>
                            </p:childTnLst>
                          </p:cTn>
                        </p:par>
                      </p:childTnLst>
                    </p:cTn>
                  </p:par>
                  <p:par>
                    <p:cTn id="30" fill="hold">
                      <p:stCondLst>
                        <p:cond delay="indefinite"/>
                      </p:stCondLst>
                      <p:childTnLst>
                        <p:par>
                          <p:cTn id="31" fill="hold">
                            <p:stCondLst>
                              <p:cond delay="0"/>
                            </p:stCondLst>
                            <p:childTnLst>
                              <p:par>
                                <p:cTn id="32" presetID="53" presetClass="entr" presetSubtype="0" fill="hold" grpId="0" nodeType="clickEffect">
                                  <p:stCondLst>
                                    <p:cond delay="0"/>
                                  </p:stCondLst>
                                  <p:childTnLst>
                                    <p:set>
                                      <p:cBhvr>
                                        <p:cTn id="33" dur="1" fill="hold">
                                          <p:stCondLst>
                                            <p:cond delay="0"/>
                                          </p:stCondLst>
                                        </p:cTn>
                                        <p:tgtEl>
                                          <p:spTgt spid="3"/>
                                        </p:tgtEl>
                                        <p:attrNameLst>
                                          <p:attrName>style.visibility</p:attrName>
                                        </p:attrNameLst>
                                      </p:cBhvr>
                                      <p:to>
                                        <p:strVal val="visible"/>
                                      </p:to>
                                    </p:set>
                                    <p:anim calcmode="lin" valueType="num">
                                      <p:cBhvr>
                                        <p:cTn id="34" dur="500" fill="hold"/>
                                        <p:tgtEl>
                                          <p:spTgt spid="3"/>
                                        </p:tgtEl>
                                        <p:attrNameLst>
                                          <p:attrName>ppt_w</p:attrName>
                                        </p:attrNameLst>
                                      </p:cBhvr>
                                      <p:tavLst>
                                        <p:tav tm="0">
                                          <p:val>
                                            <p:fltVal val="0"/>
                                          </p:val>
                                        </p:tav>
                                        <p:tav tm="100000">
                                          <p:val>
                                            <p:strVal val="#ppt_w"/>
                                          </p:val>
                                        </p:tav>
                                      </p:tavLst>
                                    </p:anim>
                                    <p:anim calcmode="lin" valueType="num">
                                      <p:cBhvr>
                                        <p:cTn id="35" dur="500" fill="hold"/>
                                        <p:tgtEl>
                                          <p:spTgt spid="3"/>
                                        </p:tgtEl>
                                        <p:attrNameLst>
                                          <p:attrName>ppt_h</p:attrName>
                                        </p:attrNameLst>
                                      </p:cBhvr>
                                      <p:tavLst>
                                        <p:tav tm="0">
                                          <p:val>
                                            <p:fltVal val="0"/>
                                          </p:val>
                                        </p:tav>
                                        <p:tav tm="100000">
                                          <p:val>
                                            <p:strVal val="#ppt_h"/>
                                          </p:val>
                                        </p:tav>
                                      </p:tavLst>
                                    </p:anim>
                                    <p:animEffect transition="in" filter="fade">
                                      <p:cBhvr>
                                        <p:cTn id="36" dur="500"/>
                                        <p:tgtEl>
                                          <p:spTgt spid="3"/>
                                        </p:tgtEl>
                                      </p:cBhvr>
                                    </p:animEffect>
                                  </p:childTnLst>
                                </p:cTn>
                              </p:par>
                              <p:par>
                                <p:cTn id="37" presetID="53" presetClass="entr" presetSubtype="0" fill="hold" grpId="0" nodeType="withEffect">
                                  <p:stCondLst>
                                    <p:cond delay="0"/>
                                  </p:stCondLst>
                                  <p:childTnLst>
                                    <p:set>
                                      <p:cBhvr>
                                        <p:cTn id="38" dur="1" fill="hold">
                                          <p:stCondLst>
                                            <p:cond delay="0"/>
                                          </p:stCondLst>
                                        </p:cTn>
                                        <p:tgtEl>
                                          <p:spTgt spid="7"/>
                                        </p:tgtEl>
                                        <p:attrNameLst>
                                          <p:attrName>style.visibility</p:attrName>
                                        </p:attrNameLst>
                                      </p:cBhvr>
                                      <p:to>
                                        <p:strVal val="visible"/>
                                      </p:to>
                                    </p:set>
                                    <p:anim calcmode="lin" valueType="num">
                                      <p:cBhvr>
                                        <p:cTn id="39" dur="500" fill="hold"/>
                                        <p:tgtEl>
                                          <p:spTgt spid="7"/>
                                        </p:tgtEl>
                                        <p:attrNameLst>
                                          <p:attrName>ppt_w</p:attrName>
                                        </p:attrNameLst>
                                      </p:cBhvr>
                                      <p:tavLst>
                                        <p:tav tm="0">
                                          <p:val>
                                            <p:fltVal val="0"/>
                                          </p:val>
                                        </p:tav>
                                        <p:tav tm="100000">
                                          <p:val>
                                            <p:strVal val="#ppt_w"/>
                                          </p:val>
                                        </p:tav>
                                      </p:tavLst>
                                    </p:anim>
                                    <p:anim calcmode="lin" valueType="num">
                                      <p:cBhvr>
                                        <p:cTn id="40" dur="500" fill="hold"/>
                                        <p:tgtEl>
                                          <p:spTgt spid="7"/>
                                        </p:tgtEl>
                                        <p:attrNameLst>
                                          <p:attrName>ppt_h</p:attrName>
                                        </p:attrNameLst>
                                      </p:cBhvr>
                                      <p:tavLst>
                                        <p:tav tm="0">
                                          <p:val>
                                            <p:fltVal val="0"/>
                                          </p:val>
                                        </p:tav>
                                        <p:tav tm="100000">
                                          <p:val>
                                            <p:strVal val="#ppt_h"/>
                                          </p:val>
                                        </p:tav>
                                      </p:tavLst>
                                    </p:anim>
                                    <p:animEffect transition="in" filter="fade">
                                      <p:cBhvr>
                                        <p:cTn id="41" dur="500"/>
                                        <p:tgtEl>
                                          <p:spTgt spid="7"/>
                                        </p:tgtEl>
                                      </p:cBhvr>
                                    </p:animEffect>
                                  </p:childTnLst>
                                </p:cTn>
                              </p:par>
                            </p:childTnLst>
                          </p:cTn>
                        </p:par>
                      </p:childTnLst>
                    </p:cTn>
                  </p:par>
                  <p:par>
                    <p:cTn id="42" fill="hold">
                      <p:stCondLst>
                        <p:cond delay="indefinite"/>
                      </p:stCondLst>
                      <p:childTnLst>
                        <p:par>
                          <p:cTn id="43" fill="hold">
                            <p:stCondLst>
                              <p:cond delay="0"/>
                            </p:stCondLst>
                            <p:childTnLst>
                              <p:par>
                                <p:cTn id="44" presetID="53" presetClass="entr" presetSubtype="0" fill="hold" grpId="0" nodeType="clickEffect">
                                  <p:stCondLst>
                                    <p:cond delay="0"/>
                                  </p:stCondLst>
                                  <p:childTnLst>
                                    <p:set>
                                      <p:cBhvr>
                                        <p:cTn id="45" dur="1" fill="hold">
                                          <p:stCondLst>
                                            <p:cond delay="0"/>
                                          </p:stCondLst>
                                        </p:cTn>
                                        <p:tgtEl>
                                          <p:spTgt spid="9"/>
                                        </p:tgtEl>
                                        <p:attrNameLst>
                                          <p:attrName>style.visibility</p:attrName>
                                        </p:attrNameLst>
                                      </p:cBhvr>
                                      <p:to>
                                        <p:strVal val="visible"/>
                                      </p:to>
                                    </p:set>
                                    <p:anim calcmode="lin" valueType="num">
                                      <p:cBhvr>
                                        <p:cTn id="46" dur="500" fill="hold"/>
                                        <p:tgtEl>
                                          <p:spTgt spid="9"/>
                                        </p:tgtEl>
                                        <p:attrNameLst>
                                          <p:attrName>ppt_w</p:attrName>
                                        </p:attrNameLst>
                                      </p:cBhvr>
                                      <p:tavLst>
                                        <p:tav tm="0">
                                          <p:val>
                                            <p:fltVal val="0"/>
                                          </p:val>
                                        </p:tav>
                                        <p:tav tm="100000">
                                          <p:val>
                                            <p:strVal val="#ppt_w"/>
                                          </p:val>
                                        </p:tav>
                                      </p:tavLst>
                                    </p:anim>
                                    <p:anim calcmode="lin" valueType="num">
                                      <p:cBhvr>
                                        <p:cTn id="47" dur="500" fill="hold"/>
                                        <p:tgtEl>
                                          <p:spTgt spid="9"/>
                                        </p:tgtEl>
                                        <p:attrNameLst>
                                          <p:attrName>ppt_h</p:attrName>
                                        </p:attrNameLst>
                                      </p:cBhvr>
                                      <p:tavLst>
                                        <p:tav tm="0">
                                          <p:val>
                                            <p:fltVal val="0"/>
                                          </p:val>
                                        </p:tav>
                                        <p:tav tm="100000">
                                          <p:val>
                                            <p:strVal val="#ppt_h"/>
                                          </p:val>
                                        </p:tav>
                                      </p:tavLst>
                                    </p:anim>
                                    <p:animEffect transition="in" filter="fade">
                                      <p:cBhvr>
                                        <p:cTn id="48"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7" grpId="0"/>
      <p:bldP spid="8" grpId="0"/>
      <p:bldP spid="9" grpId="0" animBg="1"/>
      <p:bldP spid="11" grpId="0"/>
      <p:bldP spid="12" grpId="0"/>
      <p:bldP spid="13" grpId="0"/>
      <p:bldP spid="14" grpId="0"/>
    </p:bldLst>
  </p:timing>
</p:sld>
</file>

<file path=ppt/slides/slide10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Content Placeholder 10"/>
          <p:cNvSpPr txBox="1">
            <a:spLocks/>
          </p:cNvSpPr>
          <p:nvPr/>
        </p:nvSpPr>
        <p:spPr>
          <a:xfrm>
            <a:off x="381000" y="2133600"/>
            <a:ext cx="457200" cy="400110"/>
          </a:xfrm>
          <a:prstGeom prst="rect">
            <a:avLst/>
          </a:prstGeom>
        </p:spPr>
        <p:txBody>
          <a:bodyPr wrap="square">
            <a:spAutoFit/>
          </a:bodyPr>
          <a:lstStyle>
            <a:lvl1pPr marL="274320" indent="-274320" algn="l" defTabSz="914400" rtl="0" eaLnBrk="1" latinLnBrk="0" hangingPunct="1">
              <a:spcBef>
                <a:spcPct val="20000"/>
              </a:spcBef>
              <a:buClr>
                <a:schemeClr val="accent1"/>
              </a:buClr>
              <a:buSzPct val="100000"/>
              <a:buFont typeface="Symbol" pitchFamily="18" charset="2"/>
              <a:buChar char=""/>
              <a:defRPr sz="2400" kern="1200">
                <a:solidFill>
                  <a:schemeClr val="tx2"/>
                </a:solidFill>
                <a:latin typeface="+mn-lt"/>
                <a:ea typeface="+mn-ea"/>
                <a:cs typeface="+mn-cs"/>
              </a:defRPr>
            </a:lvl1pPr>
            <a:lvl2pPr marL="576263" indent="-274320" algn="l" defTabSz="914400" rtl="0" eaLnBrk="1" latinLnBrk="0" hangingPunct="1">
              <a:spcBef>
                <a:spcPct val="20000"/>
              </a:spcBef>
              <a:buClr>
                <a:schemeClr val="accent1"/>
              </a:buClr>
              <a:buSzPct val="100000"/>
              <a:buFont typeface="Symbol" pitchFamily="18" charset="2"/>
              <a:buChar char=""/>
              <a:defRPr sz="2200" kern="1200">
                <a:solidFill>
                  <a:schemeClr val="tx2"/>
                </a:solidFill>
                <a:latin typeface="+mn-lt"/>
                <a:ea typeface="+mn-ea"/>
                <a:cs typeface="+mn-cs"/>
              </a:defRPr>
            </a:lvl2pPr>
            <a:lvl3pPr marL="855663" indent="-228600" algn="l" defTabSz="914400" rtl="0" eaLnBrk="1" latinLnBrk="0" hangingPunct="1">
              <a:spcBef>
                <a:spcPct val="20000"/>
              </a:spcBef>
              <a:buClr>
                <a:schemeClr val="accent1"/>
              </a:buClr>
              <a:buSzPct val="100000"/>
              <a:buFont typeface="Symbol" pitchFamily="18" charset="2"/>
              <a:buChar char=""/>
              <a:defRPr sz="2000" kern="1200">
                <a:solidFill>
                  <a:schemeClr val="tx2"/>
                </a:solidFill>
                <a:latin typeface="+mn-lt"/>
                <a:ea typeface="+mn-ea"/>
                <a:cs typeface="+mn-cs"/>
              </a:defRPr>
            </a:lvl3pPr>
            <a:lvl4pPr marL="1143000" indent="-228600" algn="l" defTabSz="914400" rtl="0" eaLnBrk="1" latinLnBrk="0" hangingPunct="1">
              <a:spcBef>
                <a:spcPct val="20000"/>
              </a:spcBef>
              <a:buClr>
                <a:schemeClr val="accent1"/>
              </a:buClr>
              <a:buSzPct val="100000"/>
              <a:buFont typeface="Symbol" pitchFamily="18" charset="2"/>
              <a:buChar char=""/>
              <a:defRPr sz="1800" kern="1200">
                <a:solidFill>
                  <a:schemeClr val="tx2"/>
                </a:solidFill>
                <a:latin typeface="+mn-lt"/>
                <a:ea typeface="+mn-ea"/>
                <a:cs typeface="+mn-cs"/>
              </a:defRPr>
            </a:lvl4pPr>
            <a:lvl5pPr marL="1463040" indent="-228600" algn="l" defTabSz="914400" rtl="0" eaLnBrk="1" latinLnBrk="0" hangingPunct="1">
              <a:spcBef>
                <a:spcPct val="20000"/>
              </a:spcBef>
              <a:buClr>
                <a:schemeClr val="accent1"/>
              </a:buClr>
              <a:buSzPct val="100000"/>
              <a:buFont typeface="Symbol" pitchFamily="18" charset="2"/>
              <a:buChar char=""/>
              <a:defRPr sz="1600" kern="1200">
                <a:solidFill>
                  <a:schemeClr val="tx2"/>
                </a:solidFill>
                <a:latin typeface="+mn-lt"/>
                <a:ea typeface="+mn-ea"/>
                <a:cs typeface="+mn-cs"/>
              </a:defRPr>
            </a:lvl5pPr>
            <a:lvl6pPr marL="178308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6pPr>
            <a:lvl7pPr marL="210312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7pPr>
            <a:lvl8pPr marL="242316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8pPr>
            <a:lvl9pPr marL="274320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9pPr>
          </a:lstStyle>
          <a:p>
            <a:pPr marL="457200" indent="-457200" algn="just">
              <a:spcBef>
                <a:spcPct val="0"/>
              </a:spcBef>
              <a:buFontTx/>
              <a:buNone/>
              <a:tabLst>
                <a:tab pos="974725" algn="l"/>
                <a:tab pos="1036638" algn="l"/>
                <a:tab pos="3913188" algn="l"/>
              </a:tabLst>
            </a:pPr>
            <a:r>
              <a:rPr lang="en-US" sz="2000" b="1" dirty="0" smtClean="0">
                <a:solidFill>
                  <a:schemeClr val="tx1"/>
                </a:solidFill>
                <a:latin typeface="Times New Roman" pitchFamily="18" charset="0"/>
                <a:cs typeface="Times New Roman" pitchFamily="18" charset="0"/>
              </a:rPr>
              <a:t>5.</a:t>
            </a:r>
            <a:r>
              <a:rPr lang="en-US" sz="2000" dirty="0" smtClean="0">
                <a:solidFill>
                  <a:schemeClr val="tx1"/>
                </a:solidFill>
                <a:latin typeface="Times New Roman" pitchFamily="18" charset="0"/>
                <a:cs typeface="Times New Roman" pitchFamily="18" charset="0"/>
              </a:rPr>
              <a:t> </a:t>
            </a:r>
          </a:p>
        </p:txBody>
      </p:sp>
      <p:sp>
        <p:nvSpPr>
          <p:cNvPr id="5" name="Content Placeholder 10"/>
          <p:cNvSpPr txBox="1">
            <a:spLocks/>
          </p:cNvSpPr>
          <p:nvPr/>
        </p:nvSpPr>
        <p:spPr>
          <a:xfrm>
            <a:off x="706685" y="2133600"/>
            <a:ext cx="533400" cy="400110"/>
          </a:xfrm>
          <a:prstGeom prst="rect">
            <a:avLst/>
          </a:prstGeom>
        </p:spPr>
        <p:txBody>
          <a:bodyPr wrap="square">
            <a:spAutoFit/>
          </a:bodyPr>
          <a:lstStyle>
            <a:lvl1pPr marL="274320" indent="-274320" algn="l" defTabSz="914400" rtl="0" eaLnBrk="1" latinLnBrk="0" hangingPunct="1">
              <a:spcBef>
                <a:spcPct val="20000"/>
              </a:spcBef>
              <a:buClr>
                <a:schemeClr val="accent1"/>
              </a:buClr>
              <a:buSzPct val="100000"/>
              <a:buFont typeface="Symbol" pitchFamily="18" charset="2"/>
              <a:buChar char=""/>
              <a:defRPr sz="2400" kern="1200">
                <a:solidFill>
                  <a:schemeClr val="tx2"/>
                </a:solidFill>
                <a:latin typeface="+mn-lt"/>
                <a:ea typeface="+mn-ea"/>
                <a:cs typeface="+mn-cs"/>
              </a:defRPr>
            </a:lvl1pPr>
            <a:lvl2pPr marL="576263" indent="-274320" algn="l" defTabSz="914400" rtl="0" eaLnBrk="1" latinLnBrk="0" hangingPunct="1">
              <a:spcBef>
                <a:spcPct val="20000"/>
              </a:spcBef>
              <a:buClr>
                <a:schemeClr val="accent1"/>
              </a:buClr>
              <a:buSzPct val="100000"/>
              <a:buFont typeface="Symbol" pitchFamily="18" charset="2"/>
              <a:buChar char=""/>
              <a:defRPr sz="2200" kern="1200">
                <a:solidFill>
                  <a:schemeClr val="tx2"/>
                </a:solidFill>
                <a:latin typeface="+mn-lt"/>
                <a:ea typeface="+mn-ea"/>
                <a:cs typeface="+mn-cs"/>
              </a:defRPr>
            </a:lvl2pPr>
            <a:lvl3pPr marL="855663" indent="-228600" algn="l" defTabSz="914400" rtl="0" eaLnBrk="1" latinLnBrk="0" hangingPunct="1">
              <a:spcBef>
                <a:spcPct val="20000"/>
              </a:spcBef>
              <a:buClr>
                <a:schemeClr val="accent1"/>
              </a:buClr>
              <a:buSzPct val="100000"/>
              <a:buFont typeface="Symbol" pitchFamily="18" charset="2"/>
              <a:buChar char=""/>
              <a:defRPr sz="2000" kern="1200">
                <a:solidFill>
                  <a:schemeClr val="tx2"/>
                </a:solidFill>
                <a:latin typeface="+mn-lt"/>
                <a:ea typeface="+mn-ea"/>
                <a:cs typeface="+mn-cs"/>
              </a:defRPr>
            </a:lvl3pPr>
            <a:lvl4pPr marL="1143000" indent="-228600" algn="l" defTabSz="914400" rtl="0" eaLnBrk="1" latinLnBrk="0" hangingPunct="1">
              <a:spcBef>
                <a:spcPct val="20000"/>
              </a:spcBef>
              <a:buClr>
                <a:schemeClr val="accent1"/>
              </a:buClr>
              <a:buSzPct val="100000"/>
              <a:buFont typeface="Symbol" pitchFamily="18" charset="2"/>
              <a:buChar char=""/>
              <a:defRPr sz="1800" kern="1200">
                <a:solidFill>
                  <a:schemeClr val="tx2"/>
                </a:solidFill>
                <a:latin typeface="+mn-lt"/>
                <a:ea typeface="+mn-ea"/>
                <a:cs typeface="+mn-cs"/>
              </a:defRPr>
            </a:lvl4pPr>
            <a:lvl5pPr marL="1463040" indent="-228600" algn="l" defTabSz="914400" rtl="0" eaLnBrk="1" latinLnBrk="0" hangingPunct="1">
              <a:spcBef>
                <a:spcPct val="20000"/>
              </a:spcBef>
              <a:buClr>
                <a:schemeClr val="accent1"/>
              </a:buClr>
              <a:buSzPct val="100000"/>
              <a:buFont typeface="Symbol" pitchFamily="18" charset="2"/>
              <a:buChar char=""/>
              <a:defRPr sz="1600" kern="1200">
                <a:solidFill>
                  <a:schemeClr val="tx2"/>
                </a:solidFill>
                <a:latin typeface="+mn-lt"/>
                <a:ea typeface="+mn-ea"/>
                <a:cs typeface="+mn-cs"/>
              </a:defRPr>
            </a:lvl5pPr>
            <a:lvl6pPr marL="178308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6pPr>
            <a:lvl7pPr marL="210312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7pPr>
            <a:lvl8pPr marL="242316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8pPr>
            <a:lvl9pPr marL="274320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9pPr>
          </a:lstStyle>
          <a:p>
            <a:pPr marL="457200" indent="-457200" algn="just">
              <a:spcBef>
                <a:spcPct val="0"/>
              </a:spcBef>
              <a:buFontTx/>
              <a:buNone/>
              <a:tabLst>
                <a:tab pos="974725" algn="l"/>
                <a:tab pos="1036638" algn="l"/>
                <a:tab pos="3913188" algn="l"/>
              </a:tabLst>
            </a:pPr>
            <a:r>
              <a:rPr lang="en-US" sz="2000" dirty="0" smtClean="0">
                <a:solidFill>
                  <a:schemeClr val="tx1"/>
                </a:solidFill>
                <a:latin typeface="Times New Roman" pitchFamily="18" charset="0"/>
                <a:cs typeface="Times New Roman" pitchFamily="18" charset="0"/>
              </a:rPr>
              <a:t>(b) </a:t>
            </a:r>
          </a:p>
        </p:txBody>
      </p:sp>
      <p:sp>
        <p:nvSpPr>
          <p:cNvPr id="6" name="Content Placeholder 10"/>
          <p:cNvSpPr txBox="1">
            <a:spLocks/>
          </p:cNvSpPr>
          <p:nvPr/>
        </p:nvSpPr>
        <p:spPr>
          <a:xfrm>
            <a:off x="1143000" y="2133600"/>
            <a:ext cx="762000" cy="400110"/>
          </a:xfrm>
          <a:prstGeom prst="rect">
            <a:avLst/>
          </a:prstGeom>
        </p:spPr>
        <p:txBody>
          <a:bodyPr wrap="square">
            <a:spAutoFit/>
          </a:bodyPr>
          <a:lstStyle>
            <a:lvl1pPr marL="274320" indent="-274320" algn="l" defTabSz="914400" rtl="0" eaLnBrk="1" latinLnBrk="0" hangingPunct="1">
              <a:spcBef>
                <a:spcPct val="20000"/>
              </a:spcBef>
              <a:buClr>
                <a:schemeClr val="accent1"/>
              </a:buClr>
              <a:buSzPct val="100000"/>
              <a:buFont typeface="Symbol" pitchFamily="18" charset="2"/>
              <a:buChar char=""/>
              <a:defRPr sz="2400" kern="1200">
                <a:solidFill>
                  <a:schemeClr val="tx2"/>
                </a:solidFill>
                <a:latin typeface="+mn-lt"/>
                <a:ea typeface="+mn-ea"/>
                <a:cs typeface="+mn-cs"/>
              </a:defRPr>
            </a:lvl1pPr>
            <a:lvl2pPr marL="576263" indent="-274320" algn="l" defTabSz="914400" rtl="0" eaLnBrk="1" latinLnBrk="0" hangingPunct="1">
              <a:spcBef>
                <a:spcPct val="20000"/>
              </a:spcBef>
              <a:buClr>
                <a:schemeClr val="accent1"/>
              </a:buClr>
              <a:buSzPct val="100000"/>
              <a:buFont typeface="Symbol" pitchFamily="18" charset="2"/>
              <a:buChar char=""/>
              <a:defRPr sz="2200" kern="1200">
                <a:solidFill>
                  <a:schemeClr val="tx2"/>
                </a:solidFill>
                <a:latin typeface="+mn-lt"/>
                <a:ea typeface="+mn-ea"/>
                <a:cs typeface="+mn-cs"/>
              </a:defRPr>
            </a:lvl2pPr>
            <a:lvl3pPr marL="855663" indent="-228600" algn="l" defTabSz="914400" rtl="0" eaLnBrk="1" latinLnBrk="0" hangingPunct="1">
              <a:spcBef>
                <a:spcPct val="20000"/>
              </a:spcBef>
              <a:buClr>
                <a:schemeClr val="accent1"/>
              </a:buClr>
              <a:buSzPct val="100000"/>
              <a:buFont typeface="Symbol" pitchFamily="18" charset="2"/>
              <a:buChar char=""/>
              <a:defRPr sz="2000" kern="1200">
                <a:solidFill>
                  <a:schemeClr val="tx2"/>
                </a:solidFill>
                <a:latin typeface="+mn-lt"/>
                <a:ea typeface="+mn-ea"/>
                <a:cs typeface="+mn-cs"/>
              </a:defRPr>
            </a:lvl3pPr>
            <a:lvl4pPr marL="1143000" indent="-228600" algn="l" defTabSz="914400" rtl="0" eaLnBrk="1" latinLnBrk="0" hangingPunct="1">
              <a:spcBef>
                <a:spcPct val="20000"/>
              </a:spcBef>
              <a:buClr>
                <a:schemeClr val="accent1"/>
              </a:buClr>
              <a:buSzPct val="100000"/>
              <a:buFont typeface="Symbol" pitchFamily="18" charset="2"/>
              <a:buChar char=""/>
              <a:defRPr sz="1800" kern="1200">
                <a:solidFill>
                  <a:schemeClr val="tx2"/>
                </a:solidFill>
                <a:latin typeface="+mn-lt"/>
                <a:ea typeface="+mn-ea"/>
                <a:cs typeface="+mn-cs"/>
              </a:defRPr>
            </a:lvl4pPr>
            <a:lvl5pPr marL="1463040" indent="-228600" algn="l" defTabSz="914400" rtl="0" eaLnBrk="1" latinLnBrk="0" hangingPunct="1">
              <a:spcBef>
                <a:spcPct val="20000"/>
              </a:spcBef>
              <a:buClr>
                <a:schemeClr val="accent1"/>
              </a:buClr>
              <a:buSzPct val="100000"/>
              <a:buFont typeface="Symbol" pitchFamily="18" charset="2"/>
              <a:buChar char=""/>
              <a:defRPr sz="1600" kern="1200">
                <a:solidFill>
                  <a:schemeClr val="tx2"/>
                </a:solidFill>
                <a:latin typeface="+mn-lt"/>
                <a:ea typeface="+mn-ea"/>
                <a:cs typeface="+mn-cs"/>
              </a:defRPr>
            </a:lvl5pPr>
            <a:lvl6pPr marL="178308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6pPr>
            <a:lvl7pPr marL="210312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7pPr>
            <a:lvl8pPr marL="242316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8pPr>
            <a:lvl9pPr marL="274320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9pPr>
          </a:lstStyle>
          <a:p>
            <a:pPr marL="457200" indent="-457200" algn="just">
              <a:spcBef>
                <a:spcPct val="0"/>
              </a:spcBef>
              <a:buFontTx/>
              <a:buNone/>
              <a:tabLst>
                <a:tab pos="974725" algn="l"/>
                <a:tab pos="1036638" algn="l"/>
                <a:tab pos="3913188" algn="l"/>
              </a:tabLst>
            </a:pPr>
            <a:r>
              <a:rPr lang="en-US" sz="2000" dirty="0" smtClean="0">
                <a:solidFill>
                  <a:schemeClr val="tx1"/>
                </a:solidFill>
                <a:latin typeface="Times New Roman" pitchFamily="18" charset="0"/>
                <a:cs typeface="Times New Roman" pitchFamily="18" charset="0"/>
              </a:rPr>
              <a:t>(ii)</a:t>
            </a:r>
          </a:p>
        </p:txBody>
      </p:sp>
      <p:sp>
        <p:nvSpPr>
          <p:cNvPr id="3" name="Rectangle 2"/>
          <p:cNvSpPr/>
          <p:nvPr/>
        </p:nvSpPr>
        <p:spPr>
          <a:xfrm>
            <a:off x="1362456" y="5779008"/>
            <a:ext cx="7162800" cy="1015663"/>
          </a:xfrm>
          <a:prstGeom prst="rect">
            <a:avLst/>
          </a:prstGeom>
        </p:spPr>
        <p:txBody>
          <a:bodyPr wrap="square">
            <a:spAutoFit/>
          </a:bodyPr>
          <a:lstStyle/>
          <a:p>
            <a:r>
              <a:rPr lang="en-US" sz="2000" dirty="0">
                <a:latin typeface="Times New Roman" pitchFamily="18" charset="0"/>
                <a:cs typeface="Times New Roman" pitchFamily="18" charset="0"/>
              </a:rPr>
              <a:t>The value of EC currency the </a:t>
            </a:r>
            <a:r>
              <a:rPr lang="en-US" sz="2000" dirty="0" smtClean="0">
                <a:latin typeface="Times New Roman" pitchFamily="18" charset="0"/>
                <a:cs typeface="Times New Roman" pitchFamily="18" charset="0"/>
              </a:rPr>
              <a:t>tourist received </a:t>
            </a:r>
            <a:r>
              <a:rPr lang="en-US" sz="2000" dirty="0">
                <a:latin typeface="Times New Roman" pitchFamily="18" charset="0"/>
                <a:cs typeface="Times New Roman" pitchFamily="18" charset="0"/>
              </a:rPr>
              <a:t>after the bank charges </a:t>
            </a:r>
            <a:r>
              <a:rPr lang="en-US" sz="2000" dirty="0" smtClean="0">
                <a:latin typeface="Times New Roman" pitchFamily="18" charset="0"/>
                <a:cs typeface="Times New Roman" pitchFamily="18" charset="0"/>
              </a:rPr>
              <a:t>were deducted = </a:t>
            </a:r>
            <a:r>
              <a:rPr lang="en-US" sz="2000" dirty="0">
                <a:latin typeface="Times New Roman" pitchFamily="18" charset="0"/>
                <a:cs typeface="Times New Roman" pitchFamily="18" charset="0"/>
              </a:rPr>
              <a:t>EC $(2 195.10 </a:t>
            </a:r>
            <a:r>
              <a:rPr lang="en-US" sz="2000" dirty="0" smtClean="0">
                <a:latin typeface="Times New Roman"/>
                <a:cs typeface="Times New Roman"/>
              </a:rPr>
              <a:t>–</a:t>
            </a:r>
            <a:r>
              <a:rPr lang="en-US" sz="2000" dirty="0" smtClean="0">
                <a:latin typeface="Times New Roman" pitchFamily="18" charset="0"/>
                <a:cs typeface="Times New Roman" pitchFamily="18" charset="0"/>
              </a:rPr>
              <a:t> </a:t>
            </a:r>
            <a:r>
              <a:rPr lang="en-US" sz="2000" dirty="0">
                <a:latin typeface="Times New Roman" pitchFamily="18" charset="0"/>
                <a:cs typeface="Times New Roman" pitchFamily="18" charset="0"/>
              </a:rPr>
              <a:t>43.90</a:t>
            </a:r>
            <a:r>
              <a:rPr lang="en-US" sz="2000" dirty="0" smtClean="0">
                <a:latin typeface="Times New Roman" pitchFamily="18" charset="0"/>
                <a:cs typeface="Times New Roman" pitchFamily="18" charset="0"/>
              </a:rPr>
              <a:t>)</a:t>
            </a:r>
          </a:p>
          <a:p>
            <a:pPr>
              <a:tabLst>
                <a:tab pos="1527175" algn="l"/>
              </a:tabLst>
            </a:pPr>
            <a:r>
              <a:rPr lang="en-US" sz="2000" dirty="0">
                <a:latin typeface="Times New Roman" pitchFamily="18" charset="0"/>
                <a:cs typeface="Times New Roman" pitchFamily="18" charset="0"/>
              </a:rPr>
              <a:t>	</a:t>
            </a:r>
            <a:r>
              <a:rPr lang="en-US" sz="2000" dirty="0" smtClean="0">
                <a:latin typeface="Times New Roman" pitchFamily="18" charset="0"/>
                <a:cs typeface="Times New Roman" pitchFamily="18" charset="0"/>
              </a:rPr>
              <a:t>= </a:t>
            </a:r>
            <a:r>
              <a:rPr lang="en-US" sz="2000" dirty="0" smtClean="0">
                <a:solidFill>
                  <a:srgbClr val="FF0000"/>
                </a:solidFill>
                <a:latin typeface="Times New Roman" pitchFamily="18" charset="0"/>
                <a:cs typeface="Times New Roman" pitchFamily="18" charset="0"/>
              </a:rPr>
              <a:t>EC </a:t>
            </a:r>
            <a:r>
              <a:rPr lang="en-US" sz="2000" dirty="0">
                <a:solidFill>
                  <a:srgbClr val="FF0000"/>
                </a:solidFill>
                <a:latin typeface="Times New Roman" pitchFamily="18" charset="0"/>
                <a:cs typeface="Times New Roman" pitchFamily="18" charset="0"/>
              </a:rPr>
              <a:t>$2 151.20</a:t>
            </a:r>
          </a:p>
        </p:txBody>
      </p:sp>
      <p:pic>
        <p:nvPicPr>
          <p:cNvPr id="3074" name="Picture 2" descr="\\172.16.2.26\conver\CARRIBEAN\MATHEMATICS_VOL-1_PPT_DESIGN\Incoming\Volume_01\Equations\Revision_Exam_5_Paper_2\Eqn029.wmf"/>
          <p:cNvPicPr>
            <a:picLocks noChangeAspect="1" noChangeArrowheads="1"/>
          </p:cNvPicPr>
          <p:nvPr/>
        </p:nvPicPr>
        <p:blipFill>
          <a:blip r:embed="rId2" cstate="print"/>
          <a:srcRect/>
          <a:stretch>
            <a:fillRect/>
          </a:stretch>
        </p:blipFill>
        <p:spPr bwMode="auto">
          <a:xfrm>
            <a:off x="1637406" y="2228701"/>
            <a:ext cx="4483100" cy="3454400"/>
          </a:xfrm>
          <a:prstGeom prst="rect">
            <a:avLst/>
          </a:prstGeom>
          <a:noFill/>
        </p:spPr>
      </p:pic>
      <p:sp>
        <p:nvSpPr>
          <p:cNvPr id="7" name="TextBox 6"/>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5 Paper 2</a:t>
            </a:r>
          </a:p>
        </p:txBody>
      </p:sp>
    </p:spTree>
    <p:extLst>
      <p:ext uri="{BB962C8B-B14F-4D97-AF65-F5344CB8AC3E}">
        <p14:creationId xmlns:p14="http://schemas.microsoft.com/office/powerpoint/2010/main" xmlns="" val="257483168"/>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500" fill="hold"/>
                                        <p:tgtEl>
                                          <p:spTgt spid="4"/>
                                        </p:tgtEl>
                                        <p:attrNameLst>
                                          <p:attrName>ppt_w</p:attrName>
                                        </p:attrNameLst>
                                      </p:cBhvr>
                                      <p:tavLst>
                                        <p:tav tm="0">
                                          <p:val>
                                            <p:fltVal val="0"/>
                                          </p:val>
                                        </p:tav>
                                        <p:tav tm="100000">
                                          <p:val>
                                            <p:strVal val="#ppt_w"/>
                                          </p:val>
                                        </p:tav>
                                      </p:tavLst>
                                    </p:anim>
                                    <p:anim calcmode="lin" valueType="num">
                                      <p:cBhvr>
                                        <p:cTn id="8" dur="500" fill="hold"/>
                                        <p:tgtEl>
                                          <p:spTgt spid="4"/>
                                        </p:tgtEl>
                                        <p:attrNameLst>
                                          <p:attrName>ppt_h</p:attrName>
                                        </p:attrNameLst>
                                      </p:cBhvr>
                                      <p:tavLst>
                                        <p:tav tm="0">
                                          <p:val>
                                            <p:fltVal val="0"/>
                                          </p:val>
                                        </p:tav>
                                        <p:tav tm="100000">
                                          <p:val>
                                            <p:strVal val="#ppt_h"/>
                                          </p:val>
                                        </p:tav>
                                      </p:tavLst>
                                    </p:anim>
                                    <p:animEffect transition="in" filter="fade">
                                      <p:cBhvr>
                                        <p:cTn id="9" dur="500"/>
                                        <p:tgtEl>
                                          <p:spTgt spid="4"/>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5"/>
                                        </p:tgtEl>
                                        <p:attrNameLst>
                                          <p:attrName>style.visibility</p:attrName>
                                        </p:attrNameLst>
                                      </p:cBhvr>
                                      <p:to>
                                        <p:strVal val="visible"/>
                                      </p:to>
                                    </p:set>
                                    <p:anim calcmode="lin" valueType="num">
                                      <p:cBhvr>
                                        <p:cTn id="12" dur="500" fill="hold"/>
                                        <p:tgtEl>
                                          <p:spTgt spid="5"/>
                                        </p:tgtEl>
                                        <p:attrNameLst>
                                          <p:attrName>ppt_w</p:attrName>
                                        </p:attrNameLst>
                                      </p:cBhvr>
                                      <p:tavLst>
                                        <p:tav tm="0">
                                          <p:val>
                                            <p:fltVal val="0"/>
                                          </p:val>
                                        </p:tav>
                                        <p:tav tm="100000">
                                          <p:val>
                                            <p:strVal val="#ppt_w"/>
                                          </p:val>
                                        </p:tav>
                                      </p:tavLst>
                                    </p:anim>
                                    <p:anim calcmode="lin" valueType="num">
                                      <p:cBhvr>
                                        <p:cTn id="13" dur="500" fill="hold"/>
                                        <p:tgtEl>
                                          <p:spTgt spid="5"/>
                                        </p:tgtEl>
                                        <p:attrNameLst>
                                          <p:attrName>ppt_h</p:attrName>
                                        </p:attrNameLst>
                                      </p:cBhvr>
                                      <p:tavLst>
                                        <p:tav tm="0">
                                          <p:val>
                                            <p:fltVal val="0"/>
                                          </p:val>
                                        </p:tav>
                                        <p:tav tm="100000">
                                          <p:val>
                                            <p:strVal val="#ppt_h"/>
                                          </p:val>
                                        </p:tav>
                                      </p:tavLst>
                                    </p:anim>
                                    <p:animEffect transition="in" filter="fade">
                                      <p:cBhvr>
                                        <p:cTn id="14" dur="500"/>
                                        <p:tgtEl>
                                          <p:spTgt spid="5"/>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6"/>
                                        </p:tgtEl>
                                        <p:attrNameLst>
                                          <p:attrName>style.visibility</p:attrName>
                                        </p:attrNameLst>
                                      </p:cBhvr>
                                      <p:to>
                                        <p:strVal val="visible"/>
                                      </p:to>
                                    </p:set>
                                    <p:anim calcmode="lin" valueType="num">
                                      <p:cBhvr>
                                        <p:cTn id="17" dur="500" fill="hold"/>
                                        <p:tgtEl>
                                          <p:spTgt spid="6"/>
                                        </p:tgtEl>
                                        <p:attrNameLst>
                                          <p:attrName>ppt_w</p:attrName>
                                        </p:attrNameLst>
                                      </p:cBhvr>
                                      <p:tavLst>
                                        <p:tav tm="0">
                                          <p:val>
                                            <p:fltVal val="0"/>
                                          </p:val>
                                        </p:tav>
                                        <p:tav tm="100000">
                                          <p:val>
                                            <p:strVal val="#ppt_w"/>
                                          </p:val>
                                        </p:tav>
                                      </p:tavLst>
                                    </p:anim>
                                    <p:anim calcmode="lin" valueType="num">
                                      <p:cBhvr>
                                        <p:cTn id="18" dur="500" fill="hold"/>
                                        <p:tgtEl>
                                          <p:spTgt spid="6"/>
                                        </p:tgtEl>
                                        <p:attrNameLst>
                                          <p:attrName>ppt_h</p:attrName>
                                        </p:attrNameLst>
                                      </p:cBhvr>
                                      <p:tavLst>
                                        <p:tav tm="0">
                                          <p:val>
                                            <p:fltVal val="0"/>
                                          </p:val>
                                        </p:tav>
                                        <p:tav tm="100000">
                                          <p:val>
                                            <p:strVal val="#ppt_h"/>
                                          </p:val>
                                        </p:tav>
                                      </p:tavLst>
                                    </p:anim>
                                    <p:animEffect transition="in" filter="fade">
                                      <p:cBhvr>
                                        <p:cTn id="19" dur="500"/>
                                        <p:tgtEl>
                                          <p:spTgt spid="6"/>
                                        </p:tgtEl>
                                      </p:cBhvr>
                                    </p:animEffect>
                                  </p:childTnLst>
                                </p:cTn>
                              </p:par>
                              <p:par>
                                <p:cTn id="20" presetID="23" presetClass="entr" presetSubtype="16" fill="hold" nodeType="withEffect">
                                  <p:stCondLst>
                                    <p:cond delay="0"/>
                                  </p:stCondLst>
                                  <p:childTnLst>
                                    <p:set>
                                      <p:cBhvr>
                                        <p:cTn id="21" dur="1" fill="hold">
                                          <p:stCondLst>
                                            <p:cond delay="0"/>
                                          </p:stCondLst>
                                        </p:cTn>
                                        <p:tgtEl>
                                          <p:spTgt spid="3074"/>
                                        </p:tgtEl>
                                        <p:attrNameLst>
                                          <p:attrName>style.visibility</p:attrName>
                                        </p:attrNameLst>
                                      </p:cBhvr>
                                      <p:to>
                                        <p:strVal val="visible"/>
                                      </p:to>
                                    </p:set>
                                    <p:anim calcmode="lin" valueType="num">
                                      <p:cBhvr>
                                        <p:cTn id="22" dur="500" fill="hold"/>
                                        <p:tgtEl>
                                          <p:spTgt spid="3074"/>
                                        </p:tgtEl>
                                        <p:attrNameLst>
                                          <p:attrName>ppt_w</p:attrName>
                                        </p:attrNameLst>
                                      </p:cBhvr>
                                      <p:tavLst>
                                        <p:tav tm="0">
                                          <p:val>
                                            <p:fltVal val="0"/>
                                          </p:val>
                                        </p:tav>
                                        <p:tav tm="100000">
                                          <p:val>
                                            <p:strVal val="#ppt_w"/>
                                          </p:val>
                                        </p:tav>
                                      </p:tavLst>
                                    </p:anim>
                                    <p:anim calcmode="lin" valueType="num">
                                      <p:cBhvr>
                                        <p:cTn id="23" dur="500" fill="hold"/>
                                        <p:tgtEl>
                                          <p:spTgt spid="3074"/>
                                        </p:tgtEl>
                                        <p:attrNameLst>
                                          <p:attrName>ppt_h</p:attrName>
                                        </p:attrNameLst>
                                      </p:cBhvr>
                                      <p:tavLst>
                                        <p:tav tm="0">
                                          <p:val>
                                            <p:fltVal val="0"/>
                                          </p:val>
                                        </p:tav>
                                        <p:tav tm="100000">
                                          <p:val>
                                            <p:strVal val="#ppt_h"/>
                                          </p:val>
                                        </p:tav>
                                      </p:tavLst>
                                    </p:anim>
                                  </p:childTnLst>
                                </p:cTn>
                              </p:par>
                              <p:par>
                                <p:cTn id="24" presetID="53" presetClass="entr" presetSubtype="16" fill="hold" grpId="0" nodeType="withEffect">
                                  <p:stCondLst>
                                    <p:cond delay="0"/>
                                  </p:stCondLst>
                                  <p:childTnLst>
                                    <p:set>
                                      <p:cBhvr>
                                        <p:cTn id="25" dur="1" fill="hold">
                                          <p:stCondLst>
                                            <p:cond delay="0"/>
                                          </p:stCondLst>
                                        </p:cTn>
                                        <p:tgtEl>
                                          <p:spTgt spid="3"/>
                                        </p:tgtEl>
                                        <p:attrNameLst>
                                          <p:attrName>style.visibility</p:attrName>
                                        </p:attrNameLst>
                                      </p:cBhvr>
                                      <p:to>
                                        <p:strVal val="visible"/>
                                      </p:to>
                                    </p:set>
                                    <p:anim calcmode="lin" valueType="num">
                                      <p:cBhvr>
                                        <p:cTn id="26" dur="500" fill="hold"/>
                                        <p:tgtEl>
                                          <p:spTgt spid="3"/>
                                        </p:tgtEl>
                                        <p:attrNameLst>
                                          <p:attrName>ppt_w</p:attrName>
                                        </p:attrNameLst>
                                      </p:cBhvr>
                                      <p:tavLst>
                                        <p:tav tm="0">
                                          <p:val>
                                            <p:fltVal val="0"/>
                                          </p:val>
                                        </p:tav>
                                        <p:tav tm="100000">
                                          <p:val>
                                            <p:strVal val="#ppt_w"/>
                                          </p:val>
                                        </p:tav>
                                      </p:tavLst>
                                    </p:anim>
                                    <p:anim calcmode="lin" valueType="num">
                                      <p:cBhvr>
                                        <p:cTn id="27" dur="500" fill="hold"/>
                                        <p:tgtEl>
                                          <p:spTgt spid="3"/>
                                        </p:tgtEl>
                                        <p:attrNameLst>
                                          <p:attrName>ppt_h</p:attrName>
                                        </p:attrNameLst>
                                      </p:cBhvr>
                                      <p:tavLst>
                                        <p:tav tm="0">
                                          <p:val>
                                            <p:fltVal val="0"/>
                                          </p:val>
                                        </p:tav>
                                        <p:tav tm="100000">
                                          <p:val>
                                            <p:strVal val="#ppt_h"/>
                                          </p:val>
                                        </p:tav>
                                      </p:tavLst>
                                    </p:anim>
                                    <p:animEffect transition="in" filter="fade">
                                      <p:cBhvr>
                                        <p:cTn id="28"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p:bldP spid="6" grpId="0"/>
      <p:bldP spid="3" grpId="0"/>
    </p:bldLst>
  </p:timing>
</p:sld>
</file>

<file path=ppt/slides/slide10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a:xfrm>
            <a:off x="1752600" y="2579638"/>
            <a:ext cx="5105400" cy="1154162"/>
          </a:xfrm>
          <a:prstGeom prst="rect">
            <a:avLst/>
          </a:prstGeom>
        </p:spPr>
        <p:txBody>
          <a:bodyPr wrap="square">
            <a:spAutoFit/>
          </a:bodyPr>
          <a:lstStyle/>
          <a:p>
            <a:r>
              <a:rPr lang="en-US" sz="2300" dirty="0" smtClean="0">
                <a:latin typeface="Times New Roman" pitchFamily="18" charset="0"/>
              </a:rPr>
              <a:t>Using a pencil and a ruler only, construct</a:t>
            </a:r>
          </a:p>
          <a:p>
            <a:r>
              <a:rPr lang="en-US" sz="2300" dirty="0" smtClean="0">
                <a:latin typeface="Times New Roman" pitchFamily="18" charset="0"/>
              </a:rPr>
              <a:t>triangle </a:t>
            </a:r>
            <a:r>
              <a:rPr lang="en-US" sz="2300" i="1" dirty="0" smtClean="0">
                <a:latin typeface="Times New Roman" pitchFamily="18" charset="0"/>
              </a:rPr>
              <a:t>WXY</a:t>
            </a:r>
            <a:r>
              <a:rPr lang="en-US" sz="2300" dirty="0" smtClean="0">
                <a:latin typeface="Times New Roman" pitchFamily="18" charset="0"/>
              </a:rPr>
              <a:t> in which </a:t>
            </a:r>
            <a:r>
              <a:rPr lang="en-US" sz="2300" i="1" dirty="0" smtClean="0">
                <a:latin typeface="Times New Roman" pitchFamily="18" charset="0"/>
              </a:rPr>
              <a:t>WX</a:t>
            </a:r>
            <a:r>
              <a:rPr lang="en-US" sz="2300" dirty="0" smtClean="0">
                <a:latin typeface="Times New Roman" pitchFamily="18" charset="0"/>
              </a:rPr>
              <a:t> = 8 cm,</a:t>
            </a:r>
          </a:p>
          <a:p>
            <a:r>
              <a:rPr lang="en-US" sz="2300" i="1" dirty="0" smtClean="0">
                <a:latin typeface="Times New Roman" pitchFamily="18" charset="0"/>
              </a:rPr>
              <a:t>WY</a:t>
            </a:r>
            <a:r>
              <a:rPr lang="en-US" sz="2300" dirty="0" smtClean="0">
                <a:latin typeface="Times New Roman" pitchFamily="18" charset="0"/>
              </a:rPr>
              <a:t> = 5 cm and </a:t>
            </a:r>
            <a:r>
              <a:rPr lang="en-US" sz="2300" dirty="0" smtClean="0">
                <a:latin typeface="Times New Roman" pitchFamily="18" charset="0"/>
                <a:sym typeface="Symbol"/>
              </a:rPr>
              <a:t></a:t>
            </a:r>
            <a:r>
              <a:rPr lang="en-US" sz="2300" i="1" dirty="0" smtClean="0">
                <a:latin typeface="Times New Roman" pitchFamily="18" charset="0"/>
              </a:rPr>
              <a:t>XWY</a:t>
            </a:r>
            <a:r>
              <a:rPr lang="en-US" sz="2300" dirty="0" smtClean="0">
                <a:latin typeface="Times New Roman" pitchFamily="18" charset="0"/>
              </a:rPr>
              <a:t> = 90°</a:t>
            </a:r>
            <a:endParaRPr lang="en-US" sz="2300" dirty="0">
              <a:latin typeface="Times New Roman" pitchFamily="18" charset="0"/>
              <a:cs typeface="Times New Roman" pitchFamily="18" charset="0"/>
            </a:endParaRPr>
          </a:p>
        </p:txBody>
      </p:sp>
      <p:sp>
        <p:nvSpPr>
          <p:cNvPr id="4" name="Content Placeholder 10"/>
          <p:cNvSpPr txBox="1">
            <a:spLocks/>
          </p:cNvSpPr>
          <p:nvPr/>
        </p:nvSpPr>
        <p:spPr>
          <a:xfrm>
            <a:off x="457200" y="2579638"/>
            <a:ext cx="457200" cy="446276"/>
          </a:xfrm>
          <a:prstGeom prst="rect">
            <a:avLst/>
          </a:prstGeom>
        </p:spPr>
        <p:txBody>
          <a:bodyPr wrap="square">
            <a:spAutoFit/>
          </a:bodyPr>
          <a:lstStyle>
            <a:lvl1pPr marL="274320" indent="-274320" algn="l" defTabSz="914400" rtl="0" eaLnBrk="1" latinLnBrk="0" hangingPunct="1">
              <a:spcBef>
                <a:spcPct val="20000"/>
              </a:spcBef>
              <a:buClr>
                <a:schemeClr val="accent1"/>
              </a:buClr>
              <a:buSzPct val="100000"/>
              <a:buFont typeface="Symbol" pitchFamily="18" charset="2"/>
              <a:buChar char=""/>
              <a:defRPr sz="2400" kern="1200">
                <a:solidFill>
                  <a:schemeClr val="tx2"/>
                </a:solidFill>
                <a:latin typeface="+mn-lt"/>
                <a:ea typeface="+mn-ea"/>
                <a:cs typeface="+mn-cs"/>
              </a:defRPr>
            </a:lvl1pPr>
            <a:lvl2pPr marL="576263" indent="-274320" algn="l" defTabSz="914400" rtl="0" eaLnBrk="1" latinLnBrk="0" hangingPunct="1">
              <a:spcBef>
                <a:spcPct val="20000"/>
              </a:spcBef>
              <a:buClr>
                <a:schemeClr val="accent1"/>
              </a:buClr>
              <a:buSzPct val="100000"/>
              <a:buFont typeface="Symbol" pitchFamily="18" charset="2"/>
              <a:buChar char=""/>
              <a:defRPr sz="2200" kern="1200">
                <a:solidFill>
                  <a:schemeClr val="tx2"/>
                </a:solidFill>
                <a:latin typeface="+mn-lt"/>
                <a:ea typeface="+mn-ea"/>
                <a:cs typeface="+mn-cs"/>
              </a:defRPr>
            </a:lvl2pPr>
            <a:lvl3pPr marL="855663" indent="-228600" algn="l" defTabSz="914400" rtl="0" eaLnBrk="1" latinLnBrk="0" hangingPunct="1">
              <a:spcBef>
                <a:spcPct val="20000"/>
              </a:spcBef>
              <a:buClr>
                <a:schemeClr val="accent1"/>
              </a:buClr>
              <a:buSzPct val="100000"/>
              <a:buFont typeface="Symbol" pitchFamily="18" charset="2"/>
              <a:buChar char=""/>
              <a:defRPr sz="2000" kern="1200">
                <a:solidFill>
                  <a:schemeClr val="tx2"/>
                </a:solidFill>
                <a:latin typeface="+mn-lt"/>
                <a:ea typeface="+mn-ea"/>
                <a:cs typeface="+mn-cs"/>
              </a:defRPr>
            </a:lvl3pPr>
            <a:lvl4pPr marL="1143000" indent="-228600" algn="l" defTabSz="914400" rtl="0" eaLnBrk="1" latinLnBrk="0" hangingPunct="1">
              <a:spcBef>
                <a:spcPct val="20000"/>
              </a:spcBef>
              <a:buClr>
                <a:schemeClr val="accent1"/>
              </a:buClr>
              <a:buSzPct val="100000"/>
              <a:buFont typeface="Symbol" pitchFamily="18" charset="2"/>
              <a:buChar char=""/>
              <a:defRPr sz="1800" kern="1200">
                <a:solidFill>
                  <a:schemeClr val="tx2"/>
                </a:solidFill>
                <a:latin typeface="+mn-lt"/>
                <a:ea typeface="+mn-ea"/>
                <a:cs typeface="+mn-cs"/>
              </a:defRPr>
            </a:lvl4pPr>
            <a:lvl5pPr marL="1463040" indent="-228600" algn="l" defTabSz="914400" rtl="0" eaLnBrk="1" latinLnBrk="0" hangingPunct="1">
              <a:spcBef>
                <a:spcPct val="20000"/>
              </a:spcBef>
              <a:buClr>
                <a:schemeClr val="accent1"/>
              </a:buClr>
              <a:buSzPct val="100000"/>
              <a:buFont typeface="Symbol" pitchFamily="18" charset="2"/>
              <a:buChar char=""/>
              <a:defRPr sz="1600" kern="1200">
                <a:solidFill>
                  <a:schemeClr val="tx2"/>
                </a:solidFill>
                <a:latin typeface="+mn-lt"/>
                <a:ea typeface="+mn-ea"/>
                <a:cs typeface="+mn-cs"/>
              </a:defRPr>
            </a:lvl5pPr>
            <a:lvl6pPr marL="178308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6pPr>
            <a:lvl7pPr marL="210312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7pPr>
            <a:lvl8pPr marL="242316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8pPr>
            <a:lvl9pPr marL="274320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9pPr>
          </a:lstStyle>
          <a:p>
            <a:pPr marL="457200" indent="-457200" algn="just">
              <a:spcBef>
                <a:spcPct val="0"/>
              </a:spcBef>
              <a:buFontTx/>
              <a:buNone/>
              <a:tabLst>
                <a:tab pos="974725" algn="l"/>
                <a:tab pos="1036638" algn="l"/>
                <a:tab pos="3913188" algn="l"/>
              </a:tabLst>
            </a:pPr>
            <a:r>
              <a:rPr lang="en-US" sz="2300" b="1" dirty="0" smtClean="0">
                <a:solidFill>
                  <a:schemeClr val="tx1"/>
                </a:solidFill>
                <a:latin typeface="Times New Roman" pitchFamily="18" charset="0"/>
                <a:cs typeface="Times New Roman" pitchFamily="18" charset="0"/>
              </a:rPr>
              <a:t>6.</a:t>
            </a:r>
            <a:r>
              <a:rPr lang="en-US" sz="2300" dirty="0" smtClean="0">
                <a:solidFill>
                  <a:schemeClr val="tx1"/>
                </a:solidFill>
                <a:latin typeface="Times New Roman" pitchFamily="18" charset="0"/>
                <a:cs typeface="Times New Roman" pitchFamily="18" charset="0"/>
              </a:rPr>
              <a:t> </a:t>
            </a:r>
          </a:p>
        </p:txBody>
      </p:sp>
      <p:sp>
        <p:nvSpPr>
          <p:cNvPr id="5" name="Content Placeholder 10"/>
          <p:cNvSpPr txBox="1">
            <a:spLocks/>
          </p:cNvSpPr>
          <p:nvPr/>
        </p:nvSpPr>
        <p:spPr>
          <a:xfrm>
            <a:off x="761619" y="2579638"/>
            <a:ext cx="533400" cy="446276"/>
          </a:xfrm>
          <a:prstGeom prst="rect">
            <a:avLst/>
          </a:prstGeom>
        </p:spPr>
        <p:txBody>
          <a:bodyPr wrap="square">
            <a:spAutoFit/>
          </a:bodyPr>
          <a:lstStyle>
            <a:lvl1pPr marL="274320" indent="-274320" algn="l" defTabSz="914400" rtl="0" eaLnBrk="1" latinLnBrk="0" hangingPunct="1">
              <a:spcBef>
                <a:spcPct val="20000"/>
              </a:spcBef>
              <a:buClr>
                <a:schemeClr val="accent1"/>
              </a:buClr>
              <a:buSzPct val="100000"/>
              <a:buFont typeface="Symbol" pitchFamily="18" charset="2"/>
              <a:buChar char=""/>
              <a:defRPr sz="2400" kern="1200">
                <a:solidFill>
                  <a:schemeClr val="tx2"/>
                </a:solidFill>
                <a:latin typeface="+mn-lt"/>
                <a:ea typeface="+mn-ea"/>
                <a:cs typeface="+mn-cs"/>
              </a:defRPr>
            </a:lvl1pPr>
            <a:lvl2pPr marL="576263" indent="-274320" algn="l" defTabSz="914400" rtl="0" eaLnBrk="1" latinLnBrk="0" hangingPunct="1">
              <a:spcBef>
                <a:spcPct val="20000"/>
              </a:spcBef>
              <a:buClr>
                <a:schemeClr val="accent1"/>
              </a:buClr>
              <a:buSzPct val="100000"/>
              <a:buFont typeface="Symbol" pitchFamily="18" charset="2"/>
              <a:buChar char=""/>
              <a:defRPr sz="2200" kern="1200">
                <a:solidFill>
                  <a:schemeClr val="tx2"/>
                </a:solidFill>
                <a:latin typeface="+mn-lt"/>
                <a:ea typeface="+mn-ea"/>
                <a:cs typeface="+mn-cs"/>
              </a:defRPr>
            </a:lvl2pPr>
            <a:lvl3pPr marL="855663" indent="-228600" algn="l" defTabSz="914400" rtl="0" eaLnBrk="1" latinLnBrk="0" hangingPunct="1">
              <a:spcBef>
                <a:spcPct val="20000"/>
              </a:spcBef>
              <a:buClr>
                <a:schemeClr val="accent1"/>
              </a:buClr>
              <a:buSzPct val="100000"/>
              <a:buFont typeface="Symbol" pitchFamily="18" charset="2"/>
              <a:buChar char=""/>
              <a:defRPr sz="2000" kern="1200">
                <a:solidFill>
                  <a:schemeClr val="tx2"/>
                </a:solidFill>
                <a:latin typeface="+mn-lt"/>
                <a:ea typeface="+mn-ea"/>
                <a:cs typeface="+mn-cs"/>
              </a:defRPr>
            </a:lvl3pPr>
            <a:lvl4pPr marL="1143000" indent="-228600" algn="l" defTabSz="914400" rtl="0" eaLnBrk="1" latinLnBrk="0" hangingPunct="1">
              <a:spcBef>
                <a:spcPct val="20000"/>
              </a:spcBef>
              <a:buClr>
                <a:schemeClr val="accent1"/>
              </a:buClr>
              <a:buSzPct val="100000"/>
              <a:buFont typeface="Symbol" pitchFamily="18" charset="2"/>
              <a:buChar char=""/>
              <a:defRPr sz="1800" kern="1200">
                <a:solidFill>
                  <a:schemeClr val="tx2"/>
                </a:solidFill>
                <a:latin typeface="+mn-lt"/>
                <a:ea typeface="+mn-ea"/>
                <a:cs typeface="+mn-cs"/>
              </a:defRPr>
            </a:lvl4pPr>
            <a:lvl5pPr marL="1463040" indent="-228600" algn="l" defTabSz="914400" rtl="0" eaLnBrk="1" latinLnBrk="0" hangingPunct="1">
              <a:spcBef>
                <a:spcPct val="20000"/>
              </a:spcBef>
              <a:buClr>
                <a:schemeClr val="accent1"/>
              </a:buClr>
              <a:buSzPct val="100000"/>
              <a:buFont typeface="Symbol" pitchFamily="18" charset="2"/>
              <a:buChar char=""/>
              <a:defRPr sz="1600" kern="1200">
                <a:solidFill>
                  <a:schemeClr val="tx2"/>
                </a:solidFill>
                <a:latin typeface="+mn-lt"/>
                <a:ea typeface="+mn-ea"/>
                <a:cs typeface="+mn-cs"/>
              </a:defRPr>
            </a:lvl5pPr>
            <a:lvl6pPr marL="178308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6pPr>
            <a:lvl7pPr marL="210312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7pPr>
            <a:lvl8pPr marL="242316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8pPr>
            <a:lvl9pPr marL="274320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9pPr>
          </a:lstStyle>
          <a:p>
            <a:pPr marL="457200" indent="-457200" algn="just">
              <a:spcBef>
                <a:spcPct val="0"/>
              </a:spcBef>
              <a:buFontTx/>
              <a:buNone/>
              <a:tabLst>
                <a:tab pos="974725" algn="l"/>
                <a:tab pos="1036638" algn="l"/>
                <a:tab pos="3913188" algn="l"/>
              </a:tabLst>
            </a:pPr>
            <a:r>
              <a:rPr lang="en-US" sz="2300" dirty="0" smtClean="0">
                <a:solidFill>
                  <a:schemeClr val="tx1"/>
                </a:solidFill>
                <a:latin typeface="Times New Roman" pitchFamily="18" charset="0"/>
                <a:cs typeface="Times New Roman" pitchFamily="18" charset="0"/>
              </a:rPr>
              <a:t>(a) </a:t>
            </a:r>
          </a:p>
        </p:txBody>
      </p:sp>
      <p:sp>
        <p:nvSpPr>
          <p:cNvPr id="7" name="Content Placeholder 10"/>
          <p:cNvSpPr txBox="1">
            <a:spLocks/>
          </p:cNvSpPr>
          <p:nvPr/>
        </p:nvSpPr>
        <p:spPr>
          <a:xfrm>
            <a:off x="1219200" y="2579638"/>
            <a:ext cx="685800" cy="446276"/>
          </a:xfrm>
          <a:prstGeom prst="rect">
            <a:avLst/>
          </a:prstGeom>
        </p:spPr>
        <p:txBody>
          <a:bodyPr wrap="square">
            <a:spAutoFit/>
          </a:bodyPr>
          <a:lstStyle>
            <a:lvl1pPr marL="274320" indent="-274320" algn="l" defTabSz="914400" rtl="0" eaLnBrk="1" latinLnBrk="0" hangingPunct="1">
              <a:spcBef>
                <a:spcPct val="20000"/>
              </a:spcBef>
              <a:buClr>
                <a:schemeClr val="accent1"/>
              </a:buClr>
              <a:buSzPct val="100000"/>
              <a:buFont typeface="Symbol" pitchFamily="18" charset="2"/>
              <a:buChar char=""/>
              <a:defRPr sz="2400" kern="1200">
                <a:solidFill>
                  <a:schemeClr val="tx2"/>
                </a:solidFill>
                <a:latin typeface="+mn-lt"/>
                <a:ea typeface="+mn-ea"/>
                <a:cs typeface="+mn-cs"/>
              </a:defRPr>
            </a:lvl1pPr>
            <a:lvl2pPr marL="576263" indent="-274320" algn="l" defTabSz="914400" rtl="0" eaLnBrk="1" latinLnBrk="0" hangingPunct="1">
              <a:spcBef>
                <a:spcPct val="20000"/>
              </a:spcBef>
              <a:buClr>
                <a:schemeClr val="accent1"/>
              </a:buClr>
              <a:buSzPct val="100000"/>
              <a:buFont typeface="Symbol" pitchFamily="18" charset="2"/>
              <a:buChar char=""/>
              <a:defRPr sz="2200" kern="1200">
                <a:solidFill>
                  <a:schemeClr val="tx2"/>
                </a:solidFill>
                <a:latin typeface="+mn-lt"/>
                <a:ea typeface="+mn-ea"/>
                <a:cs typeface="+mn-cs"/>
              </a:defRPr>
            </a:lvl2pPr>
            <a:lvl3pPr marL="855663" indent="-228600" algn="l" defTabSz="914400" rtl="0" eaLnBrk="1" latinLnBrk="0" hangingPunct="1">
              <a:spcBef>
                <a:spcPct val="20000"/>
              </a:spcBef>
              <a:buClr>
                <a:schemeClr val="accent1"/>
              </a:buClr>
              <a:buSzPct val="100000"/>
              <a:buFont typeface="Symbol" pitchFamily="18" charset="2"/>
              <a:buChar char=""/>
              <a:defRPr sz="2000" kern="1200">
                <a:solidFill>
                  <a:schemeClr val="tx2"/>
                </a:solidFill>
                <a:latin typeface="+mn-lt"/>
                <a:ea typeface="+mn-ea"/>
                <a:cs typeface="+mn-cs"/>
              </a:defRPr>
            </a:lvl3pPr>
            <a:lvl4pPr marL="1143000" indent="-228600" algn="l" defTabSz="914400" rtl="0" eaLnBrk="1" latinLnBrk="0" hangingPunct="1">
              <a:spcBef>
                <a:spcPct val="20000"/>
              </a:spcBef>
              <a:buClr>
                <a:schemeClr val="accent1"/>
              </a:buClr>
              <a:buSzPct val="100000"/>
              <a:buFont typeface="Symbol" pitchFamily="18" charset="2"/>
              <a:buChar char=""/>
              <a:defRPr sz="1800" kern="1200">
                <a:solidFill>
                  <a:schemeClr val="tx2"/>
                </a:solidFill>
                <a:latin typeface="+mn-lt"/>
                <a:ea typeface="+mn-ea"/>
                <a:cs typeface="+mn-cs"/>
              </a:defRPr>
            </a:lvl4pPr>
            <a:lvl5pPr marL="1463040" indent="-228600" algn="l" defTabSz="914400" rtl="0" eaLnBrk="1" latinLnBrk="0" hangingPunct="1">
              <a:spcBef>
                <a:spcPct val="20000"/>
              </a:spcBef>
              <a:buClr>
                <a:schemeClr val="accent1"/>
              </a:buClr>
              <a:buSzPct val="100000"/>
              <a:buFont typeface="Symbol" pitchFamily="18" charset="2"/>
              <a:buChar char=""/>
              <a:defRPr sz="1600" kern="1200">
                <a:solidFill>
                  <a:schemeClr val="tx2"/>
                </a:solidFill>
                <a:latin typeface="+mn-lt"/>
                <a:ea typeface="+mn-ea"/>
                <a:cs typeface="+mn-cs"/>
              </a:defRPr>
            </a:lvl5pPr>
            <a:lvl6pPr marL="178308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6pPr>
            <a:lvl7pPr marL="210312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7pPr>
            <a:lvl8pPr marL="242316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8pPr>
            <a:lvl9pPr marL="274320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9pPr>
          </a:lstStyle>
          <a:p>
            <a:pPr marL="457200" indent="-457200" algn="just">
              <a:spcBef>
                <a:spcPct val="0"/>
              </a:spcBef>
              <a:buFontTx/>
              <a:buNone/>
              <a:tabLst>
                <a:tab pos="974725" algn="l"/>
                <a:tab pos="1036638" algn="l"/>
                <a:tab pos="3913188" algn="l"/>
              </a:tabLst>
            </a:pPr>
            <a:r>
              <a:rPr lang="en-US" sz="2300" dirty="0" smtClean="0">
                <a:solidFill>
                  <a:schemeClr val="tx1"/>
                </a:solidFill>
                <a:latin typeface="Times New Roman" pitchFamily="18" charset="0"/>
                <a:cs typeface="Times New Roman" pitchFamily="18" charset="0"/>
              </a:rPr>
              <a:t>(</a:t>
            </a:r>
            <a:r>
              <a:rPr lang="en-US" sz="2300" dirty="0" err="1" smtClean="0">
                <a:solidFill>
                  <a:schemeClr val="tx1"/>
                </a:solidFill>
                <a:latin typeface="Times New Roman" pitchFamily="18" charset="0"/>
                <a:cs typeface="Times New Roman" pitchFamily="18" charset="0"/>
              </a:rPr>
              <a:t>i</a:t>
            </a:r>
            <a:r>
              <a:rPr lang="en-US" sz="2300" dirty="0" smtClean="0">
                <a:solidFill>
                  <a:schemeClr val="tx1"/>
                </a:solidFill>
                <a:latin typeface="Times New Roman" pitchFamily="18" charset="0"/>
                <a:cs typeface="Times New Roman" pitchFamily="18" charset="0"/>
              </a:rPr>
              <a:t>)</a:t>
            </a:r>
          </a:p>
        </p:txBody>
      </p:sp>
      <p:sp>
        <p:nvSpPr>
          <p:cNvPr id="8" name="Rectangle 7"/>
          <p:cNvSpPr/>
          <p:nvPr/>
        </p:nvSpPr>
        <p:spPr>
          <a:xfrm>
            <a:off x="6705600" y="4164105"/>
            <a:ext cx="1530482" cy="446276"/>
          </a:xfrm>
          <a:prstGeom prst="rect">
            <a:avLst/>
          </a:prstGeom>
        </p:spPr>
        <p:txBody>
          <a:bodyPr wrap="square" anchor="t" anchorCtr="1">
            <a:spAutoFit/>
          </a:bodyPr>
          <a:lstStyle/>
          <a:p>
            <a:pPr indent="-4800600" algn="r">
              <a:buFontTx/>
              <a:buNone/>
            </a:pPr>
            <a:r>
              <a:rPr lang="en-US" sz="2300" dirty="0" smtClean="0">
                <a:latin typeface="Times New Roman" pitchFamily="18" charset="0"/>
                <a:cs typeface="Times New Roman" pitchFamily="18" charset="0"/>
              </a:rPr>
              <a:t>(4 marks)</a:t>
            </a:r>
          </a:p>
        </p:txBody>
      </p:sp>
      <p:sp>
        <p:nvSpPr>
          <p:cNvPr id="9" name="Notched Right Arrow 8"/>
          <p:cNvSpPr/>
          <p:nvPr/>
        </p:nvSpPr>
        <p:spPr>
          <a:xfrm>
            <a:off x="7162800" y="6019800"/>
            <a:ext cx="1782315" cy="685800"/>
          </a:xfrm>
          <a:prstGeom prst="notchedRightArrow">
            <a:avLst/>
          </a:prstGeom>
          <a:blipFill>
            <a:blip r:embed="rId2" cstate="prin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ANSWER</a:t>
            </a:r>
            <a:endParaRPr lang="en-US" sz="2000" b="1" dirty="0">
              <a:latin typeface="Times New Roman" pitchFamily="18" charset="0"/>
              <a:cs typeface="Times New Roman" pitchFamily="18" charset="0"/>
            </a:endParaRPr>
          </a:p>
        </p:txBody>
      </p:sp>
      <p:sp>
        <p:nvSpPr>
          <p:cNvPr id="10" name="TextBox 9"/>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5 Paper 2</a:t>
            </a:r>
          </a:p>
        </p:txBody>
      </p:sp>
      <p:sp>
        <p:nvSpPr>
          <p:cNvPr id="11" name="Rectangle 10"/>
          <p:cNvSpPr/>
          <p:nvPr/>
        </p:nvSpPr>
        <p:spPr>
          <a:xfrm>
            <a:off x="1779490" y="3816636"/>
            <a:ext cx="5105400" cy="800219"/>
          </a:xfrm>
          <a:prstGeom prst="rect">
            <a:avLst/>
          </a:prstGeom>
        </p:spPr>
        <p:txBody>
          <a:bodyPr wrap="square">
            <a:spAutoFit/>
          </a:bodyPr>
          <a:lstStyle/>
          <a:p>
            <a:r>
              <a:rPr lang="en-US" sz="2300" dirty="0" smtClean="0">
                <a:latin typeface="Times New Roman" pitchFamily="18" charset="0"/>
              </a:rPr>
              <a:t>Measure and write down the size of the</a:t>
            </a:r>
          </a:p>
          <a:p>
            <a:r>
              <a:rPr lang="en-US" sz="2300" dirty="0" smtClean="0">
                <a:latin typeface="Times New Roman" pitchFamily="18" charset="0"/>
              </a:rPr>
              <a:t>angle </a:t>
            </a:r>
            <a:r>
              <a:rPr lang="en-US" sz="2300" i="1" dirty="0" smtClean="0">
                <a:latin typeface="Times New Roman" pitchFamily="18" charset="0"/>
              </a:rPr>
              <a:t>WXY.</a:t>
            </a:r>
            <a:endParaRPr lang="en-US" sz="2300" dirty="0">
              <a:latin typeface="Times New Roman" pitchFamily="18" charset="0"/>
              <a:cs typeface="Times New Roman" pitchFamily="18" charset="0"/>
            </a:endParaRPr>
          </a:p>
        </p:txBody>
      </p:sp>
      <p:sp>
        <p:nvSpPr>
          <p:cNvPr id="14" name="Content Placeholder 10"/>
          <p:cNvSpPr txBox="1">
            <a:spLocks/>
          </p:cNvSpPr>
          <p:nvPr/>
        </p:nvSpPr>
        <p:spPr>
          <a:xfrm>
            <a:off x="1246090" y="3816636"/>
            <a:ext cx="685800" cy="446276"/>
          </a:xfrm>
          <a:prstGeom prst="rect">
            <a:avLst/>
          </a:prstGeom>
        </p:spPr>
        <p:txBody>
          <a:bodyPr wrap="square">
            <a:spAutoFit/>
          </a:bodyPr>
          <a:lstStyle>
            <a:lvl1pPr marL="274320" indent="-274320" algn="l" defTabSz="914400" rtl="0" eaLnBrk="1" latinLnBrk="0" hangingPunct="1">
              <a:spcBef>
                <a:spcPct val="20000"/>
              </a:spcBef>
              <a:buClr>
                <a:schemeClr val="accent1"/>
              </a:buClr>
              <a:buSzPct val="100000"/>
              <a:buFont typeface="Symbol" pitchFamily="18" charset="2"/>
              <a:buChar char=""/>
              <a:defRPr sz="2400" kern="1200">
                <a:solidFill>
                  <a:schemeClr val="tx2"/>
                </a:solidFill>
                <a:latin typeface="+mn-lt"/>
                <a:ea typeface="+mn-ea"/>
                <a:cs typeface="+mn-cs"/>
              </a:defRPr>
            </a:lvl1pPr>
            <a:lvl2pPr marL="576263" indent="-274320" algn="l" defTabSz="914400" rtl="0" eaLnBrk="1" latinLnBrk="0" hangingPunct="1">
              <a:spcBef>
                <a:spcPct val="20000"/>
              </a:spcBef>
              <a:buClr>
                <a:schemeClr val="accent1"/>
              </a:buClr>
              <a:buSzPct val="100000"/>
              <a:buFont typeface="Symbol" pitchFamily="18" charset="2"/>
              <a:buChar char=""/>
              <a:defRPr sz="2200" kern="1200">
                <a:solidFill>
                  <a:schemeClr val="tx2"/>
                </a:solidFill>
                <a:latin typeface="+mn-lt"/>
                <a:ea typeface="+mn-ea"/>
                <a:cs typeface="+mn-cs"/>
              </a:defRPr>
            </a:lvl2pPr>
            <a:lvl3pPr marL="855663" indent="-228600" algn="l" defTabSz="914400" rtl="0" eaLnBrk="1" latinLnBrk="0" hangingPunct="1">
              <a:spcBef>
                <a:spcPct val="20000"/>
              </a:spcBef>
              <a:buClr>
                <a:schemeClr val="accent1"/>
              </a:buClr>
              <a:buSzPct val="100000"/>
              <a:buFont typeface="Symbol" pitchFamily="18" charset="2"/>
              <a:buChar char=""/>
              <a:defRPr sz="2000" kern="1200">
                <a:solidFill>
                  <a:schemeClr val="tx2"/>
                </a:solidFill>
                <a:latin typeface="+mn-lt"/>
                <a:ea typeface="+mn-ea"/>
                <a:cs typeface="+mn-cs"/>
              </a:defRPr>
            </a:lvl3pPr>
            <a:lvl4pPr marL="1143000" indent="-228600" algn="l" defTabSz="914400" rtl="0" eaLnBrk="1" latinLnBrk="0" hangingPunct="1">
              <a:spcBef>
                <a:spcPct val="20000"/>
              </a:spcBef>
              <a:buClr>
                <a:schemeClr val="accent1"/>
              </a:buClr>
              <a:buSzPct val="100000"/>
              <a:buFont typeface="Symbol" pitchFamily="18" charset="2"/>
              <a:buChar char=""/>
              <a:defRPr sz="1800" kern="1200">
                <a:solidFill>
                  <a:schemeClr val="tx2"/>
                </a:solidFill>
                <a:latin typeface="+mn-lt"/>
                <a:ea typeface="+mn-ea"/>
                <a:cs typeface="+mn-cs"/>
              </a:defRPr>
            </a:lvl4pPr>
            <a:lvl5pPr marL="1463040" indent="-228600" algn="l" defTabSz="914400" rtl="0" eaLnBrk="1" latinLnBrk="0" hangingPunct="1">
              <a:spcBef>
                <a:spcPct val="20000"/>
              </a:spcBef>
              <a:buClr>
                <a:schemeClr val="accent1"/>
              </a:buClr>
              <a:buSzPct val="100000"/>
              <a:buFont typeface="Symbol" pitchFamily="18" charset="2"/>
              <a:buChar char=""/>
              <a:defRPr sz="1600" kern="1200">
                <a:solidFill>
                  <a:schemeClr val="tx2"/>
                </a:solidFill>
                <a:latin typeface="+mn-lt"/>
                <a:ea typeface="+mn-ea"/>
                <a:cs typeface="+mn-cs"/>
              </a:defRPr>
            </a:lvl5pPr>
            <a:lvl6pPr marL="178308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6pPr>
            <a:lvl7pPr marL="210312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7pPr>
            <a:lvl8pPr marL="242316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8pPr>
            <a:lvl9pPr marL="274320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9pPr>
          </a:lstStyle>
          <a:p>
            <a:pPr marL="457200" indent="-457200" algn="just">
              <a:spcBef>
                <a:spcPct val="0"/>
              </a:spcBef>
              <a:buFontTx/>
              <a:buNone/>
              <a:tabLst>
                <a:tab pos="974725" algn="l"/>
                <a:tab pos="1036638" algn="l"/>
                <a:tab pos="3913188" algn="l"/>
              </a:tabLst>
            </a:pPr>
            <a:r>
              <a:rPr lang="en-US" sz="2300" dirty="0" smtClean="0">
                <a:solidFill>
                  <a:schemeClr val="tx1"/>
                </a:solidFill>
                <a:latin typeface="Times New Roman" pitchFamily="18" charset="0"/>
                <a:cs typeface="Times New Roman" pitchFamily="18" charset="0"/>
              </a:rPr>
              <a:t>(ii)</a:t>
            </a:r>
          </a:p>
        </p:txBody>
      </p:sp>
      <p:sp>
        <p:nvSpPr>
          <p:cNvPr id="15" name="Rectangle 14"/>
          <p:cNvSpPr/>
          <p:nvPr/>
        </p:nvSpPr>
        <p:spPr>
          <a:xfrm>
            <a:off x="6687665" y="4582924"/>
            <a:ext cx="1530482" cy="446276"/>
          </a:xfrm>
          <a:prstGeom prst="rect">
            <a:avLst/>
          </a:prstGeom>
        </p:spPr>
        <p:txBody>
          <a:bodyPr wrap="square" anchor="t" anchorCtr="1">
            <a:spAutoFit/>
          </a:bodyPr>
          <a:lstStyle/>
          <a:p>
            <a:pPr indent="-4800600" algn="r">
              <a:buFontTx/>
              <a:buNone/>
            </a:pPr>
            <a:r>
              <a:rPr lang="en-US" sz="2300" dirty="0" smtClean="0">
                <a:latin typeface="Times New Roman" pitchFamily="18" charset="0"/>
                <a:cs typeface="Times New Roman" pitchFamily="18" charset="0"/>
              </a:rPr>
              <a:t>(1 mark)</a:t>
            </a:r>
          </a:p>
        </p:txBody>
      </p:sp>
    </p:spTree>
    <p:extLst>
      <p:ext uri="{BB962C8B-B14F-4D97-AF65-F5344CB8AC3E}">
        <p14:creationId xmlns:p14="http://schemas.microsoft.com/office/powerpoint/2010/main" xmlns="" val="2449536492"/>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p:cTn id="7" dur="500" fill="hold"/>
                                        <p:tgtEl>
                                          <p:spTgt spid="8"/>
                                        </p:tgtEl>
                                        <p:attrNameLst>
                                          <p:attrName>ppt_w</p:attrName>
                                        </p:attrNameLst>
                                      </p:cBhvr>
                                      <p:tavLst>
                                        <p:tav tm="0">
                                          <p:val>
                                            <p:fltVal val="0"/>
                                          </p:val>
                                        </p:tav>
                                        <p:tav tm="100000">
                                          <p:val>
                                            <p:strVal val="#ppt_w"/>
                                          </p:val>
                                        </p:tav>
                                      </p:tavLst>
                                    </p:anim>
                                    <p:anim calcmode="lin" valueType="num">
                                      <p:cBhvr>
                                        <p:cTn id="8" dur="500" fill="hold"/>
                                        <p:tgtEl>
                                          <p:spTgt spid="8"/>
                                        </p:tgtEl>
                                        <p:attrNameLst>
                                          <p:attrName>ppt_h</p:attrName>
                                        </p:attrNameLst>
                                      </p:cBhvr>
                                      <p:tavLst>
                                        <p:tav tm="0">
                                          <p:val>
                                            <p:fltVal val="0"/>
                                          </p:val>
                                        </p:tav>
                                        <p:tav tm="100000">
                                          <p:val>
                                            <p:strVal val="#ppt_h"/>
                                          </p:val>
                                        </p:tav>
                                      </p:tavLst>
                                    </p:anim>
                                    <p:animEffect transition="in" filter="fade">
                                      <p:cBhvr>
                                        <p:cTn id="9" dur="500"/>
                                        <p:tgtEl>
                                          <p:spTgt spid="8"/>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4"/>
                                        </p:tgtEl>
                                        <p:attrNameLst>
                                          <p:attrName>style.visibility</p:attrName>
                                        </p:attrNameLst>
                                      </p:cBhvr>
                                      <p:to>
                                        <p:strVal val="visible"/>
                                      </p:to>
                                    </p:set>
                                    <p:anim calcmode="lin" valueType="num">
                                      <p:cBhvr>
                                        <p:cTn id="12" dur="500" fill="hold"/>
                                        <p:tgtEl>
                                          <p:spTgt spid="4"/>
                                        </p:tgtEl>
                                        <p:attrNameLst>
                                          <p:attrName>ppt_w</p:attrName>
                                        </p:attrNameLst>
                                      </p:cBhvr>
                                      <p:tavLst>
                                        <p:tav tm="0">
                                          <p:val>
                                            <p:fltVal val="0"/>
                                          </p:val>
                                        </p:tav>
                                        <p:tav tm="100000">
                                          <p:val>
                                            <p:strVal val="#ppt_w"/>
                                          </p:val>
                                        </p:tav>
                                      </p:tavLst>
                                    </p:anim>
                                    <p:anim calcmode="lin" valueType="num">
                                      <p:cBhvr>
                                        <p:cTn id="13" dur="500" fill="hold"/>
                                        <p:tgtEl>
                                          <p:spTgt spid="4"/>
                                        </p:tgtEl>
                                        <p:attrNameLst>
                                          <p:attrName>ppt_h</p:attrName>
                                        </p:attrNameLst>
                                      </p:cBhvr>
                                      <p:tavLst>
                                        <p:tav tm="0">
                                          <p:val>
                                            <p:fltVal val="0"/>
                                          </p:val>
                                        </p:tav>
                                        <p:tav tm="100000">
                                          <p:val>
                                            <p:strVal val="#ppt_h"/>
                                          </p:val>
                                        </p:tav>
                                      </p:tavLst>
                                    </p:anim>
                                    <p:animEffect transition="in" filter="fade">
                                      <p:cBhvr>
                                        <p:cTn id="14" dur="500"/>
                                        <p:tgtEl>
                                          <p:spTgt spid="4"/>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5"/>
                                        </p:tgtEl>
                                        <p:attrNameLst>
                                          <p:attrName>style.visibility</p:attrName>
                                        </p:attrNameLst>
                                      </p:cBhvr>
                                      <p:to>
                                        <p:strVal val="visible"/>
                                      </p:to>
                                    </p:set>
                                    <p:anim calcmode="lin" valueType="num">
                                      <p:cBhvr>
                                        <p:cTn id="17" dur="500" fill="hold"/>
                                        <p:tgtEl>
                                          <p:spTgt spid="5"/>
                                        </p:tgtEl>
                                        <p:attrNameLst>
                                          <p:attrName>ppt_w</p:attrName>
                                        </p:attrNameLst>
                                      </p:cBhvr>
                                      <p:tavLst>
                                        <p:tav tm="0">
                                          <p:val>
                                            <p:fltVal val="0"/>
                                          </p:val>
                                        </p:tav>
                                        <p:tav tm="100000">
                                          <p:val>
                                            <p:strVal val="#ppt_w"/>
                                          </p:val>
                                        </p:tav>
                                      </p:tavLst>
                                    </p:anim>
                                    <p:anim calcmode="lin" valueType="num">
                                      <p:cBhvr>
                                        <p:cTn id="18" dur="500" fill="hold"/>
                                        <p:tgtEl>
                                          <p:spTgt spid="5"/>
                                        </p:tgtEl>
                                        <p:attrNameLst>
                                          <p:attrName>ppt_h</p:attrName>
                                        </p:attrNameLst>
                                      </p:cBhvr>
                                      <p:tavLst>
                                        <p:tav tm="0">
                                          <p:val>
                                            <p:fltVal val="0"/>
                                          </p:val>
                                        </p:tav>
                                        <p:tav tm="100000">
                                          <p:val>
                                            <p:strVal val="#ppt_h"/>
                                          </p:val>
                                        </p:tav>
                                      </p:tavLst>
                                    </p:anim>
                                    <p:animEffect transition="in" filter="fade">
                                      <p:cBhvr>
                                        <p:cTn id="19" dur="500"/>
                                        <p:tgtEl>
                                          <p:spTgt spid="5"/>
                                        </p:tgtEl>
                                      </p:cBhvr>
                                    </p:animEffect>
                                  </p:childTnLst>
                                </p:cTn>
                              </p:par>
                              <p:par>
                                <p:cTn id="20" presetID="53" presetClass="entr" presetSubtype="16" fill="hold" grpId="0" nodeType="withEffect">
                                  <p:stCondLst>
                                    <p:cond delay="0"/>
                                  </p:stCondLst>
                                  <p:childTnLst>
                                    <p:set>
                                      <p:cBhvr>
                                        <p:cTn id="21" dur="1" fill="hold">
                                          <p:stCondLst>
                                            <p:cond delay="0"/>
                                          </p:stCondLst>
                                        </p:cTn>
                                        <p:tgtEl>
                                          <p:spTgt spid="7"/>
                                        </p:tgtEl>
                                        <p:attrNameLst>
                                          <p:attrName>style.visibility</p:attrName>
                                        </p:attrNameLst>
                                      </p:cBhvr>
                                      <p:to>
                                        <p:strVal val="visible"/>
                                      </p:to>
                                    </p:set>
                                    <p:anim calcmode="lin" valueType="num">
                                      <p:cBhvr>
                                        <p:cTn id="22" dur="500" fill="hold"/>
                                        <p:tgtEl>
                                          <p:spTgt spid="7"/>
                                        </p:tgtEl>
                                        <p:attrNameLst>
                                          <p:attrName>ppt_w</p:attrName>
                                        </p:attrNameLst>
                                      </p:cBhvr>
                                      <p:tavLst>
                                        <p:tav tm="0">
                                          <p:val>
                                            <p:fltVal val="0"/>
                                          </p:val>
                                        </p:tav>
                                        <p:tav tm="100000">
                                          <p:val>
                                            <p:strVal val="#ppt_w"/>
                                          </p:val>
                                        </p:tav>
                                      </p:tavLst>
                                    </p:anim>
                                    <p:anim calcmode="lin" valueType="num">
                                      <p:cBhvr>
                                        <p:cTn id="23" dur="500" fill="hold"/>
                                        <p:tgtEl>
                                          <p:spTgt spid="7"/>
                                        </p:tgtEl>
                                        <p:attrNameLst>
                                          <p:attrName>ppt_h</p:attrName>
                                        </p:attrNameLst>
                                      </p:cBhvr>
                                      <p:tavLst>
                                        <p:tav tm="0">
                                          <p:val>
                                            <p:fltVal val="0"/>
                                          </p:val>
                                        </p:tav>
                                        <p:tav tm="100000">
                                          <p:val>
                                            <p:strVal val="#ppt_h"/>
                                          </p:val>
                                        </p:tav>
                                      </p:tavLst>
                                    </p:anim>
                                    <p:animEffect transition="in" filter="fade">
                                      <p:cBhvr>
                                        <p:cTn id="24" dur="500"/>
                                        <p:tgtEl>
                                          <p:spTgt spid="7"/>
                                        </p:tgtEl>
                                      </p:cBhvr>
                                    </p:animEffect>
                                  </p:childTnLst>
                                </p:cTn>
                              </p:par>
                              <p:par>
                                <p:cTn id="25" presetID="53" presetClass="entr" presetSubtype="16" fill="hold" grpId="0" nodeType="withEffect">
                                  <p:stCondLst>
                                    <p:cond delay="0"/>
                                  </p:stCondLst>
                                  <p:childTnLst>
                                    <p:set>
                                      <p:cBhvr>
                                        <p:cTn id="26" dur="1" fill="hold">
                                          <p:stCondLst>
                                            <p:cond delay="0"/>
                                          </p:stCondLst>
                                        </p:cTn>
                                        <p:tgtEl>
                                          <p:spTgt spid="3"/>
                                        </p:tgtEl>
                                        <p:attrNameLst>
                                          <p:attrName>style.visibility</p:attrName>
                                        </p:attrNameLst>
                                      </p:cBhvr>
                                      <p:to>
                                        <p:strVal val="visible"/>
                                      </p:to>
                                    </p:set>
                                    <p:anim calcmode="lin" valueType="num">
                                      <p:cBhvr>
                                        <p:cTn id="27" dur="500" fill="hold"/>
                                        <p:tgtEl>
                                          <p:spTgt spid="3"/>
                                        </p:tgtEl>
                                        <p:attrNameLst>
                                          <p:attrName>ppt_w</p:attrName>
                                        </p:attrNameLst>
                                      </p:cBhvr>
                                      <p:tavLst>
                                        <p:tav tm="0">
                                          <p:val>
                                            <p:fltVal val="0"/>
                                          </p:val>
                                        </p:tav>
                                        <p:tav tm="100000">
                                          <p:val>
                                            <p:strVal val="#ppt_w"/>
                                          </p:val>
                                        </p:tav>
                                      </p:tavLst>
                                    </p:anim>
                                    <p:anim calcmode="lin" valueType="num">
                                      <p:cBhvr>
                                        <p:cTn id="28" dur="500" fill="hold"/>
                                        <p:tgtEl>
                                          <p:spTgt spid="3"/>
                                        </p:tgtEl>
                                        <p:attrNameLst>
                                          <p:attrName>ppt_h</p:attrName>
                                        </p:attrNameLst>
                                      </p:cBhvr>
                                      <p:tavLst>
                                        <p:tav tm="0">
                                          <p:val>
                                            <p:fltVal val="0"/>
                                          </p:val>
                                        </p:tav>
                                        <p:tav tm="100000">
                                          <p:val>
                                            <p:strVal val="#ppt_h"/>
                                          </p:val>
                                        </p:tav>
                                      </p:tavLst>
                                    </p:anim>
                                    <p:animEffect transition="in" filter="fade">
                                      <p:cBhvr>
                                        <p:cTn id="29" dur="500"/>
                                        <p:tgtEl>
                                          <p:spTgt spid="3"/>
                                        </p:tgtEl>
                                      </p:cBhvr>
                                    </p:animEffect>
                                  </p:childTnLst>
                                </p:cTn>
                              </p:par>
                              <p:par>
                                <p:cTn id="30" presetID="53" presetClass="entr" presetSubtype="16" fill="hold" grpId="0" nodeType="withEffect">
                                  <p:stCondLst>
                                    <p:cond delay="0"/>
                                  </p:stCondLst>
                                  <p:childTnLst>
                                    <p:set>
                                      <p:cBhvr>
                                        <p:cTn id="31" dur="1" fill="hold">
                                          <p:stCondLst>
                                            <p:cond delay="0"/>
                                          </p:stCondLst>
                                        </p:cTn>
                                        <p:tgtEl>
                                          <p:spTgt spid="15"/>
                                        </p:tgtEl>
                                        <p:attrNameLst>
                                          <p:attrName>style.visibility</p:attrName>
                                        </p:attrNameLst>
                                      </p:cBhvr>
                                      <p:to>
                                        <p:strVal val="visible"/>
                                      </p:to>
                                    </p:set>
                                    <p:anim calcmode="lin" valueType="num">
                                      <p:cBhvr>
                                        <p:cTn id="32" dur="500" fill="hold"/>
                                        <p:tgtEl>
                                          <p:spTgt spid="15"/>
                                        </p:tgtEl>
                                        <p:attrNameLst>
                                          <p:attrName>ppt_w</p:attrName>
                                        </p:attrNameLst>
                                      </p:cBhvr>
                                      <p:tavLst>
                                        <p:tav tm="0">
                                          <p:val>
                                            <p:fltVal val="0"/>
                                          </p:val>
                                        </p:tav>
                                        <p:tav tm="100000">
                                          <p:val>
                                            <p:strVal val="#ppt_w"/>
                                          </p:val>
                                        </p:tav>
                                      </p:tavLst>
                                    </p:anim>
                                    <p:anim calcmode="lin" valueType="num">
                                      <p:cBhvr>
                                        <p:cTn id="33" dur="500" fill="hold"/>
                                        <p:tgtEl>
                                          <p:spTgt spid="15"/>
                                        </p:tgtEl>
                                        <p:attrNameLst>
                                          <p:attrName>ppt_h</p:attrName>
                                        </p:attrNameLst>
                                      </p:cBhvr>
                                      <p:tavLst>
                                        <p:tav tm="0">
                                          <p:val>
                                            <p:fltVal val="0"/>
                                          </p:val>
                                        </p:tav>
                                        <p:tav tm="100000">
                                          <p:val>
                                            <p:strVal val="#ppt_h"/>
                                          </p:val>
                                        </p:tav>
                                      </p:tavLst>
                                    </p:anim>
                                    <p:animEffect transition="in" filter="fade">
                                      <p:cBhvr>
                                        <p:cTn id="34" dur="500"/>
                                        <p:tgtEl>
                                          <p:spTgt spid="15"/>
                                        </p:tgtEl>
                                      </p:cBhvr>
                                    </p:animEffect>
                                  </p:childTnLst>
                                </p:cTn>
                              </p:par>
                              <p:par>
                                <p:cTn id="35" presetID="53" presetClass="entr" presetSubtype="16" fill="hold" grpId="0" nodeType="withEffect">
                                  <p:stCondLst>
                                    <p:cond delay="0"/>
                                  </p:stCondLst>
                                  <p:childTnLst>
                                    <p:set>
                                      <p:cBhvr>
                                        <p:cTn id="36" dur="1" fill="hold">
                                          <p:stCondLst>
                                            <p:cond delay="0"/>
                                          </p:stCondLst>
                                        </p:cTn>
                                        <p:tgtEl>
                                          <p:spTgt spid="14"/>
                                        </p:tgtEl>
                                        <p:attrNameLst>
                                          <p:attrName>style.visibility</p:attrName>
                                        </p:attrNameLst>
                                      </p:cBhvr>
                                      <p:to>
                                        <p:strVal val="visible"/>
                                      </p:to>
                                    </p:set>
                                    <p:anim calcmode="lin" valueType="num">
                                      <p:cBhvr>
                                        <p:cTn id="37" dur="500" fill="hold"/>
                                        <p:tgtEl>
                                          <p:spTgt spid="14"/>
                                        </p:tgtEl>
                                        <p:attrNameLst>
                                          <p:attrName>ppt_w</p:attrName>
                                        </p:attrNameLst>
                                      </p:cBhvr>
                                      <p:tavLst>
                                        <p:tav tm="0">
                                          <p:val>
                                            <p:fltVal val="0"/>
                                          </p:val>
                                        </p:tav>
                                        <p:tav tm="100000">
                                          <p:val>
                                            <p:strVal val="#ppt_w"/>
                                          </p:val>
                                        </p:tav>
                                      </p:tavLst>
                                    </p:anim>
                                    <p:anim calcmode="lin" valueType="num">
                                      <p:cBhvr>
                                        <p:cTn id="38" dur="500" fill="hold"/>
                                        <p:tgtEl>
                                          <p:spTgt spid="14"/>
                                        </p:tgtEl>
                                        <p:attrNameLst>
                                          <p:attrName>ppt_h</p:attrName>
                                        </p:attrNameLst>
                                      </p:cBhvr>
                                      <p:tavLst>
                                        <p:tav tm="0">
                                          <p:val>
                                            <p:fltVal val="0"/>
                                          </p:val>
                                        </p:tav>
                                        <p:tav tm="100000">
                                          <p:val>
                                            <p:strVal val="#ppt_h"/>
                                          </p:val>
                                        </p:tav>
                                      </p:tavLst>
                                    </p:anim>
                                    <p:animEffect transition="in" filter="fade">
                                      <p:cBhvr>
                                        <p:cTn id="39" dur="500"/>
                                        <p:tgtEl>
                                          <p:spTgt spid="14"/>
                                        </p:tgtEl>
                                      </p:cBhvr>
                                    </p:animEffect>
                                  </p:childTnLst>
                                </p:cTn>
                              </p:par>
                              <p:par>
                                <p:cTn id="40" presetID="53" presetClass="entr" presetSubtype="16" fill="hold" grpId="0" nodeType="withEffect">
                                  <p:stCondLst>
                                    <p:cond delay="0"/>
                                  </p:stCondLst>
                                  <p:childTnLst>
                                    <p:set>
                                      <p:cBhvr>
                                        <p:cTn id="41" dur="1" fill="hold">
                                          <p:stCondLst>
                                            <p:cond delay="0"/>
                                          </p:stCondLst>
                                        </p:cTn>
                                        <p:tgtEl>
                                          <p:spTgt spid="11"/>
                                        </p:tgtEl>
                                        <p:attrNameLst>
                                          <p:attrName>style.visibility</p:attrName>
                                        </p:attrNameLst>
                                      </p:cBhvr>
                                      <p:to>
                                        <p:strVal val="visible"/>
                                      </p:to>
                                    </p:set>
                                    <p:anim calcmode="lin" valueType="num">
                                      <p:cBhvr>
                                        <p:cTn id="42" dur="500" fill="hold"/>
                                        <p:tgtEl>
                                          <p:spTgt spid="11"/>
                                        </p:tgtEl>
                                        <p:attrNameLst>
                                          <p:attrName>ppt_w</p:attrName>
                                        </p:attrNameLst>
                                      </p:cBhvr>
                                      <p:tavLst>
                                        <p:tav tm="0">
                                          <p:val>
                                            <p:fltVal val="0"/>
                                          </p:val>
                                        </p:tav>
                                        <p:tav tm="100000">
                                          <p:val>
                                            <p:strVal val="#ppt_w"/>
                                          </p:val>
                                        </p:tav>
                                      </p:tavLst>
                                    </p:anim>
                                    <p:anim calcmode="lin" valueType="num">
                                      <p:cBhvr>
                                        <p:cTn id="43" dur="500" fill="hold"/>
                                        <p:tgtEl>
                                          <p:spTgt spid="11"/>
                                        </p:tgtEl>
                                        <p:attrNameLst>
                                          <p:attrName>ppt_h</p:attrName>
                                        </p:attrNameLst>
                                      </p:cBhvr>
                                      <p:tavLst>
                                        <p:tav tm="0">
                                          <p:val>
                                            <p:fltVal val="0"/>
                                          </p:val>
                                        </p:tav>
                                        <p:tav tm="100000">
                                          <p:val>
                                            <p:strVal val="#ppt_h"/>
                                          </p:val>
                                        </p:tav>
                                      </p:tavLst>
                                    </p:anim>
                                    <p:animEffect transition="in" filter="fade">
                                      <p:cBhvr>
                                        <p:cTn id="44" dur="500"/>
                                        <p:tgtEl>
                                          <p:spTgt spid="11"/>
                                        </p:tgtEl>
                                      </p:cBhvr>
                                    </p:animEffect>
                                  </p:childTnLst>
                                </p:cTn>
                              </p:par>
                            </p:childTnLst>
                          </p:cTn>
                        </p:par>
                      </p:childTnLst>
                    </p:cTn>
                  </p:par>
                  <p:par>
                    <p:cTn id="45" fill="hold">
                      <p:stCondLst>
                        <p:cond delay="indefinite"/>
                      </p:stCondLst>
                      <p:childTnLst>
                        <p:par>
                          <p:cTn id="46" fill="hold">
                            <p:stCondLst>
                              <p:cond delay="0"/>
                            </p:stCondLst>
                            <p:childTnLst>
                              <p:par>
                                <p:cTn id="47" presetID="53" presetClass="entr" presetSubtype="0" fill="hold" grpId="0" nodeType="clickEffect">
                                  <p:stCondLst>
                                    <p:cond delay="0"/>
                                  </p:stCondLst>
                                  <p:childTnLst>
                                    <p:set>
                                      <p:cBhvr>
                                        <p:cTn id="48" dur="1" fill="hold">
                                          <p:stCondLst>
                                            <p:cond delay="0"/>
                                          </p:stCondLst>
                                        </p:cTn>
                                        <p:tgtEl>
                                          <p:spTgt spid="9"/>
                                        </p:tgtEl>
                                        <p:attrNameLst>
                                          <p:attrName>style.visibility</p:attrName>
                                        </p:attrNameLst>
                                      </p:cBhvr>
                                      <p:to>
                                        <p:strVal val="visible"/>
                                      </p:to>
                                    </p:set>
                                    <p:anim calcmode="lin" valueType="num">
                                      <p:cBhvr>
                                        <p:cTn id="49" dur="500" fill="hold"/>
                                        <p:tgtEl>
                                          <p:spTgt spid="9"/>
                                        </p:tgtEl>
                                        <p:attrNameLst>
                                          <p:attrName>ppt_w</p:attrName>
                                        </p:attrNameLst>
                                      </p:cBhvr>
                                      <p:tavLst>
                                        <p:tav tm="0">
                                          <p:val>
                                            <p:fltVal val="0"/>
                                          </p:val>
                                        </p:tav>
                                        <p:tav tm="100000">
                                          <p:val>
                                            <p:strVal val="#ppt_w"/>
                                          </p:val>
                                        </p:tav>
                                      </p:tavLst>
                                    </p:anim>
                                    <p:anim calcmode="lin" valueType="num">
                                      <p:cBhvr>
                                        <p:cTn id="50" dur="500" fill="hold"/>
                                        <p:tgtEl>
                                          <p:spTgt spid="9"/>
                                        </p:tgtEl>
                                        <p:attrNameLst>
                                          <p:attrName>ppt_h</p:attrName>
                                        </p:attrNameLst>
                                      </p:cBhvr>
                                      <p:tavLst>
                                        <p:tav tm="0">
                                          <p:val>
                                            <p:fltVal val="0"/>
                                          </p:val>
                                        </p:tav>
                                        <p:tav tm="100000">
                                          <p:val>
                                            <p:strVal val="#ppt_h"/>
                                          </p:val>
                                        </p:tav>
                                      </p:tavLst>
                                    </p:anim>
                                    <p:animEffect transition="in" filter="fade">
                                      <p:cBhvr>
                                        <p:cTn id="51"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5" grpId="0"/>
      <p:bldP spid="7" grpId="0"/>
      <p:bldP spid="8" grpId="0"/>
      <p:bldP spid="9" grpId="0" animBg="1"/>
      <p:bldP spid="11" grpId="0"/>
      <p:bldP spid="14" grpId="0"/>
      <p:bldP spid="15" grpId="0"/>
    </p:bldLst>
  </p:timing>
</p:sld>
</file>

<file path=ppt/slides/slide10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Content Placeholder 10"/>
          <p:cNvSpPr txBox="1">
            <a:spLocks/>
          </p:cNvSpPr>
          <p:nvPr/>
        </p:nvSpPr>
        <p:spPr>
          <a:xfrm>
            <a:off x="381000" y="2329422"/>
            <a:ext cx="457200" cy="446276"/>
          </a:xfrm>
          <a:prstGeom prst="rect">
            <a:avLst/>
          </a:prstGeom>
        </p:spPr>
        <p:txBody>
          <a:bodyPr wrap="square">
            <a:spAutoFit/>
          </a:bodyPr>
          <a:lstStyle>
            <a:lvl1pPr marL="274320" indent="-274320" algn="l" defTabSz="914400" rtl="0" eaLnBrk="1" latinLnBrk="0" hangingPunct="1">
              <a:spcBef>
                <a:spcPct val="20000"/>
              </a:spcBef>
              <a:buClr>
                <a:schemeClr val="accent1"/>
              </a:buClr>
              <a:buSzPct val="100000"/>
              <a:buFont typeface="Symbol" pitchFamily="18" charset="2"/>
              <a:buChar char=""/>
              <a:defRPr sz="2400" kern="1200">
                <a:solidFill>
                  <a:schemeClr val="tx2"/>
                </a:solidFill>
                <a:latin typeface="+mn-lt"/>
                <a:ea typeface="+mn-ea"/>
                <a:cs typeface="+mn-cs"/>
              </a:defRPr>
            </a:lvl1pPr>
            <a:lvl2pPr marL="576263" indent="-274320" algn="l" defTabSz="914400" rtl="0" eaLnBrk="1" latinLnBrk="0" hangingPunct="1">
              <a:spcBef>
                <a:spcPct val="20000"/>
              </a:spcBef>
              <a:buClr>
                <a:schemeClr val="accent1"/>
              </a:buClr>
              <a:buSzPct val="100000"/>
              <a:buFont typeface="Symbol" pitchFamily="18" charset="2"/>
              <a:buChar char=""/>
              <a:defRPr sz="2200" kern="1200">
                <a:solidFill>
                  <a:schemeClr val="tx2"/>
                </a:solidFill>
                <a:latin typeface="+mn-lt"/>
                <a:ea typeface="+mn-ea"/>
                <a:cs typeface="+mn-cs"/>
              </a:defRPr>
            </a:lvl2pPr>
            <a:lvl3pPr marL="855663" indent="-228600" algn="l" defTabSz="914400" rtl="0" eaLnBrk="1" latinLnBrk="0" hangingPunct="1">
              <a:spcBef>
                <a:spcPct val="20000"/>
              </a:spcBef>
              <a:buClr>
                <a:schemeClr val="accent1"/>
              </a:buClr>
              <a:buSzPct val="100000"/>
              <a:buFont typeface="Symbol" pitchFamily="18" charset="2"/>
              <a:buChar char=""/>
              <a:defRPr sz="2000" kern="1200">
                <a:solidFill>
                  <a:schemeClr val="tx2"/>
                </a:solidFill>
                <a:latin typeface="+mn-lt"/>
                <a:ea typeface="+mn-ea"/>
                <a:cs typeface="+mn-cs"/>
              </a:defRPr>
            </a:lvl3pPr>
            <a:lvl4pPr marL="1143000" indent="-228600" algn="l" defTabSz="914400" rtl="0" eaLnBrk="1" latinLnBrk="0" hangingPunct="1">
              <a:spcBef>
                <a:spcPct val="20000"/>
              </a:spcBef>
              <a:buClr>
                <a:schemeClr val="accent1"/>
              </a:buClr>
              <a:buSzPct val="100000"/>
              <a:buFont typeface="Symbol" pitchFamily="18" charset="2"/>
              <a:buChar char=""/>
              <a:defRPr sz="1800" kern="1200">
                <a:solidFill>
                  <a:schemeClr val="tx2"/>
                </a:solidFill>
                <a:latin typeface="+mn-lt"/>
                <a:ea typeface="+mn-ea"/>
                <a:cs typeface="+mn-cs"/>
              </a:defRPr>
            </a:lvl4pPr>
            <a:lvl5pPr marL="1463040" indent="-228600" algn="l" defTabSz="914400" rtl="0" eaLnBrk="1" latinLnBrk="0" hangingPunct="1">
              <a:spcBef>
                <a:spcPct val="20000"/>
              </a:spcBef>
              <a:buClr>
                <a:schemeClr val="accent1"/>
              </a:buClr>
              <a:buSzPct val="100000"/>
              <a:buFont typeface="Symbol" pitchFamily="18" charset="2"/>
              <a:buChar char=""/>
              <a:defRPr sz="1600" kern="1200">
                <a:solidFill>
                  <a:schemeClr val="tx2"/>
                </a:solidFill>
                <a:latin typeface="+mn-lt"/>
                <a:ea typeface="+mn-ea"/>
                <a:cs typeface="+mn-cs"/>
              </a:defRPr>
            </a:lvl5pPr>
            <a:lvl6pPr marL="178308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6pPr>
            <a:lvl7pPr marL="210312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7pPr>
            <a:lvl8pPr marL="242316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8pPr>
            <a:lvl9pPr marL="274320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9pPr>
          </a:lstStyle>
          <a:p>
            <a:pPr marL="457200" indent="-457200" algn="just">
              <a:spcBef>
                <a:spcPct val="0"/>
              </a:spcBef>
              <a:buFontTx/>
              <a:buNone/>
              <a:tabLst>
                <a:tab pos="974725" algn="l"/>
                <a:tab pos="1036638" algn="l"/>
                <a:tab pos="3913188" algn="l"/>
              </a:tabLst>
            </a:pPr>
            <a:r>
              <a:rPr lang="en-US" sz="2300" b="1" dirty="0" smtClean="0">
                <a:solidFill>
                  <a:schemeClr val="tx1"/>
                </a:solidFill>
                <a:latin typeface="Times New Roman" pitchFamily="18" charset="0"/>
                <a:cs typeface="Times New Roman" pitchFamily="18" charset="0"/>
              </a:rPr>
              <a:t>6.</a:t>
            </a:r>
            <a:r>
              <a:rPr lang="en-US" sz="2300" dirty="0" smtClean="0">
                <a:solidFill>
                  <a:schemeClr val="tx1"/>
                </a:solidFill>
                <a:latin typeface="Times New Roman" pitchFamily="18" charset="0"/>
                <a:cs typeface="Times New Roman" pitchFamily="18" charset="0"/>
              </a:rPr>
              <a:t> </a:t>
            </a:r>
          </a:p>
        </p:txBody>
      </p:sp>
      <p:sp>
        <p:nvSpPr>
          <p:cNvPr id="5" name="Content Placeholder 10"/>
          <p:cNvSpPr txBox="1">
            <a:spLocks/>
          </p:cNvSpPr>
          <p:nvPr/>
        </p:nvSpPr>
        <p:spPr>
          <a:xfrm>
            <a:off x="685419" y="2329422"/>
            <a:ext cx="533400" cy="446276"/>
          </a:xfrm>
          <a:prstGeom prst="rect">
            <a:avLst/>
          </a:prstGeom>
        </p:spPr>
        <p:txBody>
          <a:bodyPr wrap="square">
            <a:spAutoFit/>
          </a:bodyPr>
          <a:lstStyle>
            <a:lvl1pPr marL="274320" indent="-274320" algn="l" defTabSz="914400" rtl="0" eaLnBrk="1" latinLnBrk="0" hangingPunct="1">
              <a:spcBef>
                <a:spcPct val="20000"/>
              </a:spcBef>
              <a:buClr>
                <a:schemeClr val="accent1"/>
              </a:buClr>
              <a:buSzPct val="100000"/>
              <a:buFont typeface="Symbol" pitchFamily="18" charset="2"/>
              <a:buChar char=""/>
              <a:defRPr sz="2400" kern="1200">
                <a:solidFill>
                  <a:schemeClr val="tx2"/>
                </a:solidFill>
                <a:latin typeface="+mn-lt"/>
                <a:ea typeface="+mn-ea"/>
                <a:cs typeface="+mn-cs"/>
              </a:defRPr>
            </a:lvl1pPr>
            <a:lvl2pPr marL="576263" indent="-274320" algn="l" defTabSz="914400" rtl="0" eaLnBrk="1" latinLnBrk="0" hangingPunct="1">
              <a:spcBef>
                <a:spcPct val="20000"/>
              </a:spcBef>
              <a:buClr>
                <a:schemeClr val="accent1"/>
              </a:buClr>
              <a:buSzPct val="100000"/>
              <a:buFont typeface="Symbol" pitchFamily="18" charset="2"/>
              <a:buChar char=""/>
              <a:defRPr sz="2200" kern="1200">
                <a:solidFill>
                  <a:schemeClr val="tx2"/>
                </a:solidFill>
                <a:latin typeface="+mn-lt"/>
                <a:ea typeface="+mn-ea"/>
                <a:cs typeface="+mn-cs"/>
              </a:defRPr>
            </a:lvl2pPr>
            <a:lvl3pPr marL="855663" indent="-228600" algn="l" defTabSz="914400" rtl="0" eaLnBrk="1" latinLnBrk="0" hangingPunct="1">
              <a:spcBef>
                <a:spcPct val="20000"/>
              </a:spcBef>
              <a:buClr>
                <a:schemeClr val="accent1"/>
              </a:buClr>
              <a:buSzPct val="100000"/>
              <a:buFont typeface="Symbol" pitchFamily="18" charset="2"/>
              <a:buChar char=""/>
              <a:defRPr sz="2000" kern="1200">
                <a:solidFill>
                  <a:schemeClr val="tx2"/>
                </a:solidFill>
                <a:latin typeface="+mn-lt"/>
                <a:ea typeface="+mn-ea"/>
                <a:cs typeface="+mn-cs"/>
              </a:defRPr>
            </a:lvl3pPr>
            <a:lvl4pPr marL="1143000" indent="-228600" algn="l" defTabSz="914400" rtl="0" eaLnBrk="1" latinLnBrk="0" hangingPunct="1">
              <a:spcBef>
                <a:spcPct val="20000"/>
              </a:spcBef>
              <a:buClr>
                <a:schemeClr val="accent1"/>
              </a:buClr>
              <a:buSzPct val="100000"/>
              <a:buFont typeface="Symbol" pitchFamily="18" charset="2"/>
              <a:buChar char=""/>
              <a:defRPr sz="1800" kern="1200">
                <a:solidFill>
                  <a:schemeClr val="tx2"/>
                </a:solidFill>
                <a:latin typeface="+mn-lt"/>
                <a:ea typeface="+mn-ea"/>
                <a:cs typeface="+mn-cs"/>
              </a:defRPr>
            </a:lvl4pPr>
            <a:lvl5pPr marL="1463040" indent="-228600" algn="l" defTabSz="914400" rtl="0" eaLnBrk="1" latinLnBrk="0" hangingPunct="1">
              <a:spcBef>
                <a:spcPct val="20000"/>
              </a:spcBef>
              <a:buClr>
                <a:schemeClr val="accent1"/>
              </a:buClr>
              <a:buSzPct val="100000"/>
              <a:buFont typeface="Symbol" pitchFamily="18" charset="2"/>
              <a:buChar char=""/>
              <a:defRPr sz="1600" kern="1200">
                <a:solidFill>
                  <a:schemeClr val="tx2"/>
                </a:solidFill>
                <a:latin typeface="+mn-lt"/>
                <a:ea typeface="+mn-ea"/>
                <a:cs typeface="+mn-cs"/>
              </a:defRPr>
            </a:lvl5pPr>
            <a:lvl6pPr marL="178308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6pPr>
            <a:lvl7pPr marL="210312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7pPr>
            <a:lvl8pPr marL="242316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8pPr>
            <a:lvl9pPr marL="274320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9pPr>
          </a:lstStyle>
          <a:p>
            <a:pPr marL="457200" indent="-457200" algn="just">
              <a:spcBef>
                <a:spcPct val="0"/>
              </a:spcBef>
              <a:buFontTx/>
              <a:buNone/>
              <a:tabLst>
                <a:tab pos="974725" algn="l"/>
                <a:tab pos="1036638" algn="l"/>
                <a:tab pos="3913188" algn="l"/>
              </a:tabLst>
            </a:pPr>
            <a:r>
              <a:rPr lang="en-US" sz="2300" dirty="0" smtClean="0">
                <a:solidFill>
                  <a:schemeClr val="tx1"/>
                </a:solidFill>
                <a:latin typeface="Times New Roman" pitchFamily="18" charset="0"/>
                <a:cs typeface="Times New Roman" pitchFamily="18" charset="0"/>
              </a:rPr>
              <a:t>(a) </a:t>
            </a:r>
          </a:p>
        </p:txBody>
      </p:sp>
      <p:sp>
        <p:nvSpPr>
          <p:cNvPr id="6" name="Content Placeholder 10"/>
          <p:cNvSpPr txBox="1">
            <a:spLocks/>
          </p:cNvSpPr>
          <p:nvPr/>
        </p:nvSpPr>
        <p:spPr>
          <a:xfrm>
            <a:off x="1143000" y="2329422"/>
            <a:ext cx="762000" cy="446276"/>
          </a:xfrm>
          <a:prstGeom prst="rect">
            <a:avLst/>
          </a:prstGeom>
        </p:spPr>
        <p:txBody>
          <a:bodyPr wrap="square">
            <a:spAutoFit/>
          </a:bodyPr>
          <a:lstStyle>
            <a:lvl1pPr marL="274320" indent="-274320" algn="l" defTabSz="914400" rtl="0" eaLnBrk="1" latinLnBrk="0" hangingPunct="1">
              <a:spcBef>
                <a:spcPct val="20000"/>
              </a:spcBef>
              <a:buClr>
                <a:schemeClr val="accent1"/>
              </a:buClr>
              <a:buSzPct val="100000"/>
              <a:buFont typeface="Symbol" pitchFamily="18" charset="2"/>
              <a:buChar char=""/>
              <a:defRPr sz="2400" kern="1200">
                <a:solidFill>
                  <a:schemeClr val="tx2"/>
                </a:solidFill>
                <a:latin typeface="+mn-lt"/>
                <a:ea typeface="+mn-ea"/>
                <a:cs typeface="+mn-cs"/>
              </a:defRPr>
            </a:lvl1pPr>
            <a:lvl2pPr marL="576263" indent="-274320" algn="l" defTabSz="914400" rtl="0" eaLnBrk="1" latinLnBrk="0" hangingPunct="1">
              <a:spcBef>
                <a:spcPct val="20000"/>
              </a:spcBef>
              <a:buClr>
                <a:schemeClr val="accent1"/>
              </a:buClr>
              <a:buSzPct val="100000"/>
              <a:buFont typeface="Symbol" pitchFamily="18" charset="2"/>
              <a:buChar char=""/>
              <a:defRPr sz="2200" kern="1200">
                <a:solidFill>
                  <a:schemeClr val="tx2"/>
                </a:solidFill>
                <a:latin typeface="+mn-lt"/>
                <a:ea typeface="+mn-ea"/>
                <a:cs typeface="+mn-cs"/>
              </a:defRPr>
            </a:lvl2pPr>
            <a:lvl3pPr marL="855663" indent="-228600" algn="l" defTabSz="914400" rtl="0" eaLnBrk="1" latinLnBrk="0" hangingPunct="1">
              <a:spcBef>
                <a:spcPct val="20000"/>
              </a:spcBef>
              <a:buClr>
                <a:schemeClr val="accent1"/>
              </a:buClr>
              <a:buSzPct val="100000"/>
              <a:buFont typeface="Symbol" pitchFamily="18" charset="2"/>
              <a:buChar char=""/>
              <a:defRPr sz="2000" kern="1200">
                <a:solidFill>
                  <a:schemeClr val="tx2"/>
                </a:solidFill>
                <a:latin typeface="+mn-lt"/>
                <a:ea typeface="+mn-ea"/>
                <a:cs typeface="+mn-cs"/>
              </a:defRPr>
            </a:lvl3pPr>
            <a:lvl4pPr marL="1143000" indent="-228600" algn="l" defTabSz="914400" rtl="0" eaLnBrk="1" latinLnBrk="0" hangingPunct="1">
              <a:spcBef>
                <a:spcPct val="20000"/>
              </a:spcBef>
              <a:buClr>
                <a:schemeClr val="accent1"/>
              </a:buClr>
              <a:buSzPct val="100000"/>
              <a:buFont typeface="Symbol" pitchFamily="18" charset="2"/>
              <a:buChar char=""/>
              <a:defRPr sz="1800" kern="1200">
                <a:solidFill>
                  <a:schemeClr val="tx2"/>
                </a:solidFill>
                <a:latin typeface="+mn-lt"/>
                <a:ea typeface="+mn-ea"/>
                <a:cs typeface="+mn-cs"/>
              </a:defRPr>
            </a:lvl4pPr>
            <a:lvl5pPr marL="1463040" indent="-228600" algn="l" defTabSz="914400" rtl="0" eaLnBrk="1" latinLnBrk="0" hangingPunct="1">
              <a:spcBef>
                <a:spcPct val="20000"/>
              </a:spcBef>
              <a:buClr>
                <a:schemeClr val="accent1"/>
              </a:buClr>
              <a:buSzPct val="100000"/>
              <a:buFont typeface="Symbol" pitchFamily="18" charset="2"/>
              <a:buChar char=""/>
              <a:defRPr sz="1600" kern="1200">
                <a:solidFill>
                  <a:schemeClr val="tx2"/>
                </a:solidFill>
                <a:latin typeface="+mn-lt"/>
                <a:ea typeface="+mn-ea"/>
                <a:cs typeface="+mn-cs"/>
              </a:defRPr>
            </a:lvl5pPr>
            <a:lvl6pPr marL="178308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6pPr>
            <a:lvl7pPr marL="210312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7pPr>
            <a:lvl8pPr marL="242316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8pPr>
            <a:lvl9pPr marL="274320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9pPr>
          </a:lstStyle>
          <a:p>
            <a:pPr marL="457200" indent="-457200" algn="just">
              <a:spcBef>
                <a:spcPct val="0"/>
              </a:spcBef>
              <a:buFontTx/>
              <a:buNone/>
              <a:tabLst>
                <a:tab pos="974725" algn="l"/>
                <a:tab pos="1036638" algn="l"/>
                <a:tab pos="3913188" algn="l"/>
              </a:tabLst>
            </a:pPr>
            <a:r>
              <a:rPr lang="en-US" sz="2300" dirty="0" smtClean="0">
                <a:solidFill>
                  <a:schemeClr val="tx1"/>
                </a:solidFill>
                <a:latin typeface="Times New Roman" pitchFamily="18" charset="0"/>
                <a:cs typeface="Times New Roman" pitchFamily="18" charset="0"/>
              </a:rPr>
              <a:t>(</a:t>
            </a:r>
            <a:r>
              <a:rPr lang="en-US" sz="2300" dirty="0" err="1" smtClean="0">
                <a:solidFill>
                  <a:schemeClr val="tx1"/>
                </a:solidFill>
                <a:latin typeface="Times New Roman" pitchFamily="18" charset="0"/>
                <a:cs typeface="Times New Roman" pitchFamily="18" charset="0"/>
              </a:rPr>
              <a:t>i</a:t>
            </a:r>
            <a:r>
              <a:rPr lang="en-US" sz="2300" dirty="0" smtClean="0">
                <a:solidFill>
                  <a:schemeClr val="tx1"/>
                </a:solidFill>
                <a:latin typeface="Times New Roman" pitchFamily="18" charset="0"/>
                <a:cs typeface="Times New Roman" pitchFamily="18" charset="0"/>
              </a:rPr>
              <a:t>)</a:t>
            </a:r>
          </a:p>
        </p:txBody>
      </p:sp>
      <p:sp>
        <p:nvSpPr>
          <p:cNvPr id="8" name="Rectangle 7"/>
          <p:cNvSpPr/>
          <p:nvPr/>
        </p:nvSpPr>
        <p:spPr>
          <a:xfrm>
            <a:off x="1598431" y="5248820"/>
            <a:ext cx="4876800" cy="800219"/>
          </a:xfrm>
          <a:prstGeom prst="rect">
            <a:avLst/>
          </a:prstGeom>
        </p:spPr>
        <p:txBody>
          <a:bodyPr wrap="square">
            <a:spAutoFit/>
          </a:bodyPr>
          <a:lstStyle/>
          <a:p>
            <a:r>
              <a:rPr lang="en-US" sz="2300" dirty="0" smtClean="0">
                <a:latin typeface="Times New Roman" pitchFamily="18" charset="0"/>
              </a:rPr>
              <a:t>The constructed triangle </a:t>
            </a:r>
            <a:r>
              <a:rPr lang="en-US" sz="2300" i="1" dirty="0" smtClean="0">
                <a:latin typeface="Times New Roman" pitchFamily="18" charset="0"/>
              </a:rPr>
              <a:t>WXY</a:t>
            </a:r>
            <a:r>
              <a:rPr lang="en-US" sz="2300" dirty="0" smtClean="0">
                <a:latin typeface="Times New Roman" pitchFamily="18" charset="0"/>
              </a:rPr>
              <a:t> is shown</a:t>
            </a:r>
          </a:p>
          <a:p>
            <a:r>
              <a:rPr lang="en-US" sz="2300" dirty="0" smtClean="0">
                <a:latin typeface="Times New Roman" pitchFamily="18" charset="0"/>
              </a:rPr>
              <a:t>above.</a:t>
            </a:r>
            <a:endParaRPr lang="en-US" sz="2300" dirty="0">
              <a:latin typeface="Times New Roman" pitchFamily="18" charset="0"/>
            </a:endParaRPr>
          </a:p>
        </p:txBody>
      </p:sp>
      <p:pic>
        <p:nvPicPr>
          <p:cNvPr id="10" name="Picture 2"/>
          <p:cNvPicPr>
            <a:picLocks noChangeAspect="1" noChangeArrowheads="1"/>
          </p:cNvPicPr>
          <p:nvPr/>
        </p:nvPicPr>
        <p:blipFill>
          <a:blip r:embed="rId2" cstate="print"/>
          <a:srcRect/>
          <a:stretch>
            <a:fillRect/>
          </a:stretch>
        </p:blipFill>
        <p:spPr bwMode="auto">
          <a:xfrm>
            <a:off x="1600200" y="2424940"/>
            <a:ext cx="4400550" cy="2657475"/>
          </a:xfrm>
          <a:prstGeom prst="rect">
            <a:avLst/>
          </a:prstGeom>
          <a:noFill/>
          <a:ln w="9525">
            <a:noFill/>
            <a:miter lim="800000"/>
            <a:headEnd/>
            <a:tailEnd/>
          </a:ln>
          <a:effectLst/>
        </p:spPr>
      </p:pic>
      <p:sp>
        <p:nvSpPr>
          <p:cNvPr id="7" name="TextBox 6"/>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5 Paper 2</a:t>
            </a:r>
          </a:p>
        </p:txBody>
      </p:sp>
      <p:sp>
        <p:nvSpPr>
          <p:cNvPr id="16" name="Content Placeholder 10"/>
          <p:cNvSpPr txBox="1">
            <a:spLocks/>
          </p:cNvSpPr>
          <p:nvPr/>
        </p:nvSpPr>
        <p:spPr>
          <a:xfrm>
            <a:off x="1151965" y="6126300"/>
            <a:ext cx="762000" cy="446276"/>
          </a:xfrm>
          <a:prstGeom prst="rect">
            <a:avLst/>
          </a:prstGeom>
        </p:spPr>
        <p:txBody>
          <a:bodyPr wrap="square">
            <a:spAutoFit/>
          </a:bodyPr>
          <a:lstStyle>
            <a:lvl1pPr marL="274320" indent="-274320" algn="l" defTabSz="914400" rtl="0" eaLnBrk="1" latinLnBrk="0" hangingPunct="1">
              <a:spcBef>
                <a:spcPct val="20000"/>
              </a:spcBef>
              <a:buClr>
                <a:schemeClr val="accent1"/>
              </a:buClr>
              <a:buSzPct val="100000"/>
              <a:buFont typeface="Symbol" pitchFamily="18" charset="2"/>
              <a:buChar char=""/>
              <a:defRPr sz="2400" kern="1200">
                <a:solidFill>
                  <a:schemeClr val="tx2"/>
                </a:solidFill>
                <a:latin typeface="+mn-lt"/>
                <a:ea typeface="+mn-ea"/>
                <a:cs typeface="+mn-cs"/>
              </a:defRPr>
            </a:lvl1pPr>
            <a:lvl2pPr marL="576263" indent="-274320" algn="l" defTabSz="914400" rtl="0" eaLnBrk="1" latinLnBrk="0" hangingPunct="1">
              <a:spcBef>
                <a:spcPct val="20000"/>
              </a:spcBef>
              <a:buClr>
                <a:schemeClr val="accent1"/>
              </a:buClr>
              <a:buSzPct val="100000"/>
              <a:buFont typeface="Symbol" pitchFamily="18" charset="2"/>
              <a:buChar char=""/>
              <a:defRPr sz="2200" kern="1200">
                <a:solidFill>
                  <a:schemeClr val="tx2"/>
                </a:solidFill>
                <a:latin typeface="+mn-lt"/>
                <a:ea typeface="+mn-ea"/>
                <a:cs typeface="+mn-cs"/>
              </a:defRPr>
            </a:lvl2pPr>
            <a:lvl3pPr marL="855663" indent="-228600" algn="l" defTabSz="914400" rtl="0" eaLnBrk="1" latinLnBrk="0" hangingPunct="1">
              <a:spcBef>
                <a:spcPct val="20000"/>
              </a:spcBef>
              <a:buClr>
                <a:schemeClr val="accent1"/>
              </a:buClr>
              <a:buSzPct val="100000"/>
              <a:buFont typeface="Symbol" pitchFamily="18" charset="2"/>
              <a:buChar char=""/>
              <a:defRPr sz="2000" kern="1200">
                <a:solidFill>
                  <a:schemeClr val="tx2"/>
                </a:solidFill>
                <a:latin typeface="+mn-lt"/>
                <a:ea typeface="+mn-ea"/>
                <a:cs typeface="+mn-cs"/>
              </a:defRPr>
            </a:lvl3pPr>
            <a:lvl4pPr marL="1143000" indent="-228600" algn="l" defTabSz="914400" rtl="0" eaLnBrk="1" latinLnBrk="0" hangingPunct="1">
              <a:spcBef>
                <a:spcPct val="20000"/>
              </a:spcBef>
              <a:buClr>
                <a:schemeClr val="accent1"/>
              </a:buClr>
              <a:buSzPct val="100000"/>
              <a:buFont typeface="Symbol" pitchFamily="18" charset="2"/>
              <a:buChar char=""/>
              <a:defRPr sz="1800" kern="1200">
                <a:solidFill>
                  <a:schemeClr val="tx2"/>
                </a:solidFill>
                <a:latin typeface="+mn-lt"/>
                <a:ea typeface="+mn-ea"/>
                <a:cs typeface="+mn-cs"/>
              </a:defRPr>
            </a:lvl4pPr>
            <a:lvl5pPr marL="1463040" indent="-228600" algn="l" defTabSz="914400" rtl="0" eaLnBrk="1" latinLnBrk="0" hangingPunct="1">
              <a:spcBef>
                <a:spcPct val="20000"/>
              </a:spcBef>
              <a:buClr>
                <a:schemeClr val="accent1"/>
              </a:buClr>
              <a:buSzPct val="100000"/>
              <a:buFont typeface="Symbol" pitchFamily="18" charset="2"/>
              <a:buChar char=""/>
              <a:defRPr sz="1600" kern="1200">
                <a:solidFill>
                  <a:schemeClr val="tx2"/>
                </a:solidFill>
                <a:latin typeface="+mn-lt"/>
                <a:ea typeface="+mn-ea"/>
                <a:cs typeface="+mn-cs"/>
              </a:defRPr>
            </a:lvl5pPr>
            <a:lvl6pPr marL="178308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6pPr>
            <a:lvl7pPr marL="210312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7pPr>
            <a:lvl8pPr marL="242316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8pPr>
            <a:lvl9pPr marL="274320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9pPr>
          </a:lstStyle>
          <a:p>
            <a:pPr marL="457200" indent="-457200" algn="just">
              <a:spcBef>
                <a:spcPct val="0"/>
              </a:spcBef>
              <a:buFontTx/>
              <a:buNone/>
              <a:tabLst>
                <a:tab pos="974725" algn="l"/>
                <a:tab pos="1036638" algn="l"/>
                <a:tab pos="3913188" algn="l"/>
              </a:tabLst>
            </a:pPr>
            <a:r>
              <a:rPr lang="en-US" sz="2300" dirty="0" smtClean="0">
                <a:solidFill>
                  <a:schemeClr val="tx1"/>
                </a:solidFill>
                <a:latin typeface="Times New Roman" pitchFamily="18" charset="0"/>
                <a:cs typeface="Times New Roman" pitchFamily="18" charset="0"/>
              </a:rPr>
              <a:t>(ii)</a:t>
            </a:r>
          </a:p>
        </p:txBody>
      </p:sp>
      <p:sp>
        <p:nvSpPr>
          <p:cNvPr id="17" name="Rectangle 16"/>
          <p:cNvSpPr/>
          <p:nvPr/>
        </p:nvSpPr>
        <p:spPr>
          <a:xfrm>
            <a:off x="1607396" y="6148746"/>
            <a:ext cx="4876800" cy="461665"/>
          </a:xfrm>
          <a:prstGeom prst="rect">
            <a:avLst/>
          </a:prstGeom>
        </p:spPr>
        <p:txBody>
          <a:bodyPr wrap="square">
            <a:spAutoFit/>
          </a:bodyPr>
          <a:lstStyle/>
          <a:p>
            <a:r>
              <a:rPr lang="en-US" sz="2300" dirty="0" smtClean="0">
                <a:latin typeface="Times New Roman" pitchFamily="18" charset="0"/>
              </a:rPr>
              <a:t>The size of the angle </a:t>
            </a:r>
            <a:r>
              <a:rPr lang="en-US" sz="2300" i="1" dirty="0" smtClean="0">
                <a:latin typeface="Times New Roman" pitchFamily="18" charset="0"/>
              </a:rPr>
              <a:t>WXY</a:t>
            </a:r>
            <a:r>
              <a:rPr lang="en-US" sz="2300" dirty="0" smtClean="0">
                <a:latin typeface="Times New Roman" pitchFamily="18" charset="0"/>
              </a:rPr>
              <a:t> = </a:t>
            </a:r>
            <a:r>
              <a:rPr lang="en-US" sz="2300" dirty="0" smtClean="0">
                <a:solidFill>
                  <a:srgbClr val="FF0000"/>
                </a:solidFill>
                <a:latin typeface="Times New Roman" pitchFamily="18" charset="0"/>
              </a:rPr>
              <a:t>32°</a:t>
            </a:r>
            <a:r>
              <a:rPr lang="en-US" sz="2300" dirty="0" smtClean="0">
                <a:latin typeface="Times New Roman" pitchFamily="18" charset="0"/>
              </a:rPr>
              <a:t>.</a:t>
            </a:r>
            <a:endParaRPr lang="en-US" sz="2300" dirty="0">
              <a:latin typeface="Times New Roman" pitchFamily="18" charset="0"/>
            </a:endParaRPr>
          </a:p>
        </p:txBody>
      </p:sp>
    </p:spTree>
    <p:extLst>
      <p:ext uri="{BB962C8B-B14F-4D97-AF65-F5344CB8AC3E}">
        <p14:creationId xmlns:p14="http://schemas.microsoft.com/office/powerpoint/2010/main" xmlns="" val="257483168"/>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500" fill="hold"/>
                                        <p:tgtEl>
                                          <p:spTgt spid="4"/>
                                        </p:tgtEl>
                                        <p:attrNameLst>
                                          <p:attrName>ppt_w</p:attrName>
                                        </p:attrNameLst>
                                      </p:cBhvr>
                                      <p:tavLst>
                                        <p:tav tm="0">
                                          <p:val>
                                            <p:fltVal val="0"/>
                                          </p:val>
                                        </p:tav>
                                        <p:tav tm="100000">
                                          <p:val>
                                            <p:strVal val="#ppt_w"/>
                                          </p:val>
                                        </p:tav>
                                      </p:tavLst>
                                    </p:anim>
                                    <p:anim calcmode="lin" valueType="num">
                                      <p:cBhvr>
                                        <p:cTn id="8" dur="500" fill="hold"/>
                                        <p:tgtEl>
                                          <p:spTgt spid="4"/>
                                        </p:tgtEl>
                                        <p:attrNameLst>
                                          <p:attrName>ppt_h</p:attrName>
                                        </p:attrNameLst>
                                      </p:cBhvr>
                                      <p:tavLst>
                                        <p:tav tm="0">
                                          <p:val>
                                            <p:fltVal val="0"/>
                                          </p:val>
                                        </p:tav>
                                        <p:tav tm="100000">
                                          <p:val>
                                            <p:strVal val="#ppt_h"/>
                                          </p:val>
                                        </p:tav>
                                      </p:tavLst>
                                    </p:anim>
                                    <p:animEffect transition="in" filter="fade">
                                      <p:cBhvr>
                                        <p:cTn id="9" dur="500"/>
                                        <p:tgtEl>
                                          <p:spTgt spid="4"/>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5"/>
                                        </p:tgtEl>
                                        <p:attrNameLst>
                                          <p:attrName>style.visibility</p:attrName>
                                        </p:attrNameLst>
                                      </p:cBhvr>
                                      <p:to>
                                        <p:strVal val="visible"/>
                                      </p:to>
                                    </p:set>
                                    <p:anim calcmode="lin" valueType="num">
                                      <p:cBhvr>
                                        <p:cTn id="12" dur="500" fill="hold"/>
                                        <p:tgtEl>
                                          <p:spTgt spid="5"/>
                                        </p:tgtEl>
                                        <p:attrNameLst>
                                          <p:attrName>ppt_w</p:attrName>
                                        </p:attrNameLst>
                                      </p:cBhvr>
                                      <p:tavLst>
                                        <p:tav tm="0">
                                          <p:val>
                                            <p:fltVal val="0"/>
                                          </p:val>
                                        </p:tav>
                                        <p:tav tm="100000">
                                          <p:val>
                                            <p:strVal val="#ppt_w"/>
                                          </p:val>
                                        </p:tav>
                                      </p:tavLst>
                                    </p:anim>
                                    <p:anim calcmode="lin" valueType="num">
                                      <p:cBhvr>
                                        <p:cTn id="13" dur="500" fill="hold"/>
                                        <p:tgtEl>
                                          <p:spTgt spid="5"/>
                                        </p:tgtEl>
                                        <p:attrNameLst>
                                          <p:attrName>ppt_h</p:attrName>
                                        </p:attrNameLst>
                                      </p:cBhvr>
                                      <p:tavLst>
                                        <p:tav tm="0">
                                          <p:val>
                                            <p:fltVal val="0"/>
                                          </p:val>
                                        </p:tav>
                                        <p:tav tm="100000">
                                          <p:val>
                                            <p:strVal val="#ppt_h"/>
                                          </p:val>
                                        </p:tav>
                                      </p:tavLst>
                                    </p:anim>
                                    <p:animEffect transition="in" filter="fade">
                                      <p:cBhvr>
                                        <p:cTn id="14" dur="500"/>
                                        <p:tgtEl>
                                          <p:spTgt spid="5"/>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6"/>
                                        </p:tgtEl>
                                        <p:attrNameLst>
                                          <p:attrName>style.visibility</p:attrName>
                                        </p:attrNameLst>
                                      </p:cBhvr>
                                      <p:to>
                                        <p:strVal val="visible"/>
                                      </p:to>
                                    </p:set>
                                    <p:anim calcmode="lin" valueType="num">
                                      <p:cBhvr>
                                        <p:cTn id="17" dur="500" fill="hold"/>
                                        <p:tgtEl>
                                          <p:spTgt spid="6"/>
                                        </p:tgtEl>
                                        <p:attrNameLst>
                                          <p:attrName>ppt_w</p:attrName>
                                        </p:attrNameLst>
                                      </p:cBhvr>
                                      <p:tavLst>
                                        <p:tav tm="0">
                                          <p:val>
                                            <p:fltVal val="0"/>
                                          </p:val>
                                        </p:tav>
                                        <p:tav tm="100000">
                                          <p:val>
                                            <p:strVal val="#ppt_w"/>
                                          </p:val>
                                        </p:tav>
                                      </p:tavLst>
                                    </p:anim>
                                    <p:anim calcmode="lin" valueType="num">
                                      <p:cBhvr>
                                        <p:cTn id="18" dur="500" fill="hold"/>
                                        <p:tgtEl>
                                          <p:spTgt spid="6"/>
                                        </p:tgtEl>
                                        <p:attrNameLst>
                                          <p:attrName>ppt_h</p:attrName>
                                        </p:attrNameLst>
                                      </p:cBhvr>
                                      <p:tavLst>
                                        <p:tav tm="0">
                                          <p:val>
                                            <p:fltVal val="0"/>
                                          </p:val>
                                        </p:tav>
                                        <p:tav tm="100000">
                                          <p:val>
                                            <p:strVal val="#ppt_h"/>
                                          </p:val>
                                        </p:tav>
                                      </p:tavLst>
                                    </p:anim>
                                    <p:animEffect transition="in" filter="fade">
                                      <p:cBhvr>
                                        <p:cTn id="19" dur="500"/>
                                        <p:tgtEl>
                                          <p:spTgt spid="6"/>
                                        </p:tgtEl>
                                      </p:cBhvr>
                                    </p:animEffect>
                                  </p:childTnLst>
                                </p:cTn>
                              </p:par>
                              <p:par>
                                <p:cTn id="20" presetID="23" presetClass="entr" presetSubtype="16" fill="hold" nodeType="withEffect">
                                  <p:stCondLst>
                                    <p:cond delay="0"/>
                                  </p:stCondLst>
                                  <p:childTnLst>
                                    <p:set>
                                      <p:cBhvr>
                                        <p:cTn id="21" dur="1" fill="hold">
                                          <p:stCondLst>
                                            <p:cond delay="0"/>
                                          </p:stCondLst>
                                        </p:cTn>
                                        <p:tgtEl>
                                          <p:spTgt spid="10"/>
                                        </p:tgtEl>
                                        <p:attrNameLst>
                                          <p:attrName>style.visibility</p:attrName>
                                        </p:attrNameLst>
                                      </p:cBhvr>
                                      <p:to>
                                        <p:strVal val="visible"/>
                                      </p:to>
                                    </p:set>
                                    <p:anim calcmode="lin" valueType="num">
                                      <p:cBhvr>
                                        <p:cTn id="22" dur="500" fill="hold"/>
                                        <p:tgtEl>
                                          <p:spTgt spid="10"/>
                                        </p:tgtEl>
                                        <p:attrNameLst>
                                          <p:attrName>ppt_w</p:attrName>
                                        </p:attrNameLst>
                                      </p:cBhvr>
                                      <p:tavLst>
                                        <p:tav tm="0">
                                          <p:val>
                                            <p:fltVal val="0"/>
                                          </p:val>
                                        </p:tav>
                                        <p:tav tm="100000">
                                          <p:val>
                                            <p:strVal val="#ppt_w"/>
                                          </p:val>
                                        </p:tav>
                                      </p:tavLst>
                                    </p:anim>
                                    <p:anim calcmode="lin" valueType="num">
                                      <p:cBhvr>
                                        <p:cTn id="23" dur="500" fill="hold"/>
                                        <p:tgtEl>
                                          <p:spTgt spid="10"/>
                                        </p:tgtEl>
                                        <p:attrNameLst>
                                          <p:attrName>ppt_h</p:attrName>
                                        </p:attrNameLst>
                                      </p:cBhvr>
                                      <p:tavLst>
                                        <p:tav tm="0">
                                          <p:val>
                                            <p:fltVal val="0"/>
                                          </p:val>
                                        </p:tav>
                                        <p:tav tm="100000">
                                          <p:val>
                                            <p:strVal val="#ppt_h"/>
                                          </p:val>
                                        </p:tav>
                                      </p:tavLst>
                                    </p:anim>
                                  </p:childTnLst>
                                </p:cTn>
                              </p:par>
                              <p:par>
                                <p:cTn id="24" presetID="23" presetClass="entr" presetSubtype="16" fill="hold" grpId="0" nodeType="withEffect">
                                  <p:stCondLst>
                                    <p:cond delay="0"/>
                                  </p:stCondLst>
                                  <p:childTnLst>
                                    <p:set>
                                      <p:cBhvr>
                                        <p:cTn id="25" dur="1" fill="hold">
                                          <p:stCondLst>
                                            <p:cond delay="0"/>
                                          </p:stCondLst>
                                        </p:cTn>
                                        <p:tgtEl>
                                          <p:spTgt spid="8"/>
                                        </p:tgtEl>
                                        <p:attrNameLst>
                                          <p:attrName>style.visibility</p:attrName>
                                        </p:attrNameLst>
                                      </p:cBhvr>
                                      <p:to>
                                        <p:strVal val="visible"/>
                                      </p:to>
                                    </p:set>
                                    <p:anim calcmode="lin" valueType="num">
                                      <p:cBhvr>
                                        <p:cTn id="26" dur="500" fill="hold"/>
                                        <p:tgtEl>
                                          <p:spTgt spid="8"/>
                                        </p:tgtEl>
                                        <p:attrNameLst>
                                          <p:attrName>ppt_w</p:attrName>
                                        </p:attrNameLst>
                                      </p:cBhvr>
                                      <p:tavLst>
                                        <p:tav tm="0">
                                          <p:val>
                                            <p:fltVal val="0"/>
                                          </p:val>
                                        </p:tav>
                                        <p:tav tm="100000">
                                          <p:val>
                                            <p:strVal val="#ppt_w"/>
                                          </p:val>
                                        </p:tav>
                                      </p:tavLst>
                                    </p:anim>
                                    <p:anim calcmode="lin" valueType="num">
                                      <p:cBhvr>
                                        <p:cTn id="27" dur="500" fill="hold"/>
                                        <p:tgtEl>
                                          <p:spTgt spid="8"/>
                                        </p:tgtEl>
                                        <p:attrNameLst>
                                          <p:attrName>ppt_h</p:attrName>
                                        </p:attrNameLst>
                                      </p:cBhvr>
                                      <p:tavLst>
                                        <p:tav tm="0">
                                          <p:val>
                                            <p:fltVal val="0"/>
                                          </p:val>
                                        </p:tav>
                                        <p:tav tm="100000">
                                          <p:val>
                                            <p:strVal val="#ppt_h"/>
                                          </p:val>
                                        </p:tav>
                                      </p:tavLst>
                                    </p:anim>
                                  </p:childTnLst>
                                </p:cTn>
                              </p:par>
                              <p:par>
                                <p:cTn id="28" presetID="53" presetClass="entr" presetSubtype="16" fill="hold" grpId="0" nodeType="withEffect">
                                  <p:stCondLst>
                                    <p:cond delay="0"/>
                                  </p:stCondLst>
                                  <p:childTnLst>
                                    <p:set>
                                      <p:cBhvr>
                                        <p:cTn id="29" dur="1" fill="hold">
                                          <p:stCondLst>
                                            <p:cond delay="0"/>
                                          </p:stCondLst>
                                        </p:cTn>
                                        <p:tgtEl>
                                          <p:spTgt spid="16"/>
                                        </p:tgtEl>
                                        <p:attrNameLst>
                                          <p:attrName>style.visibility</p:attrName>
                                        </p:attrNameLst>
                                      </p:cBhvr>
                                      <p:to>
                                        <p:strVal val="visible"/>
                                      </p:to>
                                    </p:set>
                                    <p:anim calcmode="lin" valueType="num">
                                      <p:cBhvr>
                                        <p:cTn id="30" dur="500" fill="hold"/>
                                        <p:tgtEl>
                                          <p:spTgt spid="16"/>
                                        </p:tgtEl>
                                        <p:attrNameLst>
                                          <p:attrName>ppt_w</p:attrName>
                                        </p:attrNameLst>
                                      </p:cBhvr>
                                      <p:tavLst>
                                        <p:tav tm="0">
                                          <p:val>
                                            <p:fltVal val="0"/>
                                          </p:val>
                                        </p:tav>
                                        <p:tav tm="100000">
                                          <p:val>
                                            <p:strVal val="#ppt_w"/>
                                          </p:val>
                                        </p:tav>
                                      </p:tavLst>
                                    </p:anim>
                                    <p:anim calcmode="lin" valueType="num">
                                      <p:cBhvr>
                                        <p:cTn id="31" dur="500" fill="hold"/>
                                        <p:tgtEl>
                                          <p:spTgt spid="16"/>
                                        </p:tgtEl>
                                        <p:attrNameLst>
                                          <p:attrName>ppt_h</p:attrName>
                                        </p:attrNameLst>
                                      </p:cBhvr>
                                      <p:tavLst>
                                        <p:tav tm="0">
                                          <p:val>
                                            <p:fltVal val="0"/>
                                          </p:val>
                                        </p:tav>
                                        <p:tav tm="100000">
                                          <p:val>
                                            <p:strVal val="#ppt_h"/>
                                          </p:val>
                                        </p:tav>
                                      </p:tavLst>
                                    </p:anim>
                                    <p:animEffect transition="in" filter="fade">
                                      <p:cBhvr>
                                        <p:cTn id="32" dur="500"/>
                                        <p:tgtEl>
                                          <p:spTgt spid="16"/>
                                        </p:tgtEl>
                                      </p:cBhvr>
                                    </p:animEffect>
                                  </p:childTnLst>
                                </p:cTn>
                              </p:par>
                              <p:par>
                                <p:cTn id="33" presetID="23" presetClass="entr" presetSubtype="16" fill="hold" grpId="0" nodeType="withEffect">
                                  <p:stCondLst>
                                    <p:cond delay="0"/>
                                  </p:stCondLst>
                                  <p:childTnLst>
                                    <p:set>
                                      <p:cBhvr>
                                        <p:cTn id="34" dur="1" fill="hold">
                                          <p:stCondLst>
                                            <p:cond delay="0"/>
                                          </p:stCondLst>
                                        </p:cTn>
                                        <p:tgtEl>
                                          <p:spTgt spid="17"/>
                                        </p:tgtEl>
                                        <p:attrNameLst>
                                          <p:attrName>style.visibility</p:attrName>
                                        </p:attrNameLst>
                                      </p:cBhvr>
                                      <p:to>
                                        <p:strVal val="visible"/>
                                      </p:to>
                                    </p:set>
                                    <p:anim calcmode="lin" valueType="num">
                                      <p:cBhvr>
                                        <p:cTn id="35" dur="500" fill="hold"/>
                                        <p:tgtEl>
                                          <p:spTgt spid="17"/>
                                        </p:tgtEl>
                                        <p:attrNameLst>
                                          <p:attrName>ppt_w</p:attrName>
                                        </p:attrNameLst>
                                      </p:cBhvr>
                                      <p:tavLst>
                                        <p:tav tm="0">
                                          <p:val>
                                            <p:fltVal val="0"/>
                                          </p:val>
                                        </p:tav>
                                        <p:tav tm="100000">
                                          <p:val>
                                            <p:strVal val="#ppt_w"/>
                                          </p:val>
                                        </p:tav>
                                      </p:tavLst>
                                    </p:anim>
                                    <p:anim calcmode="lin" valueType="num">
                                      <p:cBhvr>
                                        <p:cTn id="36" dur="500" fill="hold"/>
                                        <p:tgtEl>
                                          <p:spTgt spid="17"/>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p:bldP spid="6" grpId="0"/>
      <p:bldP spid="8" grpId="0"/>
      <p:bldP spid="16" grpId="0"/>
      <p:bldP spid="17" grpId="0"/>
    </p:bldLst>
  </p:timing>
</p:sld>
</file>

<file path=ppt/slides/slide10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a:xfrm>
            <a:off x="699245" y="2492190"/>
            <a:ext cx="7368366" cy="923330"/>
          </a:xfrm>
          <a:prstGeom prst="rect">
            <a:avLst/>
          </a:prstGeom>
        </p:spPr>
        <p:txBody>
          <a:bodyPr wrap="square">
            <a:spAutoFit/>
          </a:bodyPr>
          <a:lstStyle/>
          <a:p>
            <a:r>
              <a:rPr lang="en-US" dirty="0" smtClean="0">
                <a:latin typeface="Times New Roman" pitchFamily="18" charset="0"/>
              </a:rPr>
              <a:t>The figure below, not drawn to scale, shows a ladder leaning against a vertical wall. The ladder is 3.9 </a:t>
            </a:r>
            <a:r>
              <a:rPr lang="en-US" dirty="0" err="1" smtClean="0">
                <a:latin typeface="Times New Roman" pitchFamily="18" charset="0"/>
              </a:rPr>
              <a:t>metres</a:t>
            </a:r>
            <a:r>
              <a:rPr lang="en-US" dirty="0" smtClean="0">
                <a:latin typeface="Times New Roman" pitchFamily="18" charset="0"/>
              </a:rPr>
              <a:t> long and the foot of the ladder is 2.6 </a:t>
            </a:r>
            <a:r>
              <a:rPr lang="en-US" dirty="0" err="1" smtClean="0">
                <a:latin typeface="Times New Roman" pitchFamily="18" charset="0"/>
              </a:rPr>
              <a:t>metres</a:t>
            </a:r>
            <a:r>
              <a:rPr lang="en-US" dirty="0" smtClean="0">
                <a:latin typeface="Times New Roman" pitchFamily="18" charset="0"/>
              </a:rPr>
              <a:t> away from the wall.</a:t>
            </a:r>
            <a:endParaRPr lang="en-US" dirty="0">
              <a:latin typeface="Times New Roman" pitchFamily="18" charset="0"/>
              <a:cs typeface="Times New Roman" pitchFamily="18" charset="0"/>
            </a:endParaRPr>
          </a:p>
        </p:txBody>
      </p:sp>
      <p:sp>
        <p:nvSpPr>
          <p:cNvPr id="4" name="Content Placeholder 10"/>
          <p:cNvSpPr txBox="1">
            <a:spLocks/>
          </p:cNvSpPr>
          <p:nvPr/>
        </p:nvSpPr>
        <p:spPr>
          <a:xfrm>
            <a:off x="-22420" y="2487705"/>
            <a:ext cx="457200" cy="369332"/>
          </a:xfrm>
          <a:prstGeom prst="rect">
            <a:avLst/>
          </a:prstGeom>
        </p:spPr>
        <p:txBody>
          <a:bodyPr wrap="square">
            <a:spAutoFit/>
          </a:bodyPr>
          <a:lstStyle>
            <a:lvl1pPr marL="274320" indent="-274320" algn="l" defTabSz="914400" rtl="0" eaLnBrk="1" latinLnBrk="0" hangingPunct="1">
              <a:spcBef>
                <a:spcPct val="20000"/>
              </a:spcBef>
              <a:buClr>
                <a:schemeClr val="accent1"/>
              </a:buClr>
              <a:buSzPct val="100000"/>
              <a:buFont typeface="Symbol" pitchFamily="18" charset="2"/>
              <a:buChar char=""/>
              <a:defRPr sz="2400" kern="1200">
                <a:solidFill>
                  <a:schemeClr val="tx2"/>
                </a:solidFill>
                <a:latin typeface="+mn-lt"/>
                <a:ea typeface="+mn-ea"/>
                <a:cs typeface="+mn-cs"/>
              </a:defRPr>
            </a:lvl1pPr>
            <a:lvl2pPr marL="576263" indent="-274320" algn="l" defTabSz="914400" rtl="0" eaLnBrk="1" latinLnBrk="0" hangingPunct="1">
              <a:spcBef>
                <a:spcPct val="20000"/>
              </a:spcBef>
              <a:buClr>
                <a:schemeClr val="accent1"/>
              </a:buClr>
              <a:buSzPct val="100000"/>
              <a:buFont typeface="Symbol" pitchFamily="18" charset="2"/>
              <a:buChar char=""/>
              <a:defRPr sz="2200" kern="1200">
                <a:solidFill>
                  <a:schemeClr val="tx2"/>
                </a:solidFill>
                <a:latin typeface="+mn-lt"/>
                <a:ea typeface="+mn-ea"/>
                <a:cs typeface="+mn-cs"/>
              </a:defRPr>
            </a:lvl2pPr>
            <a:lvl3pPr marL="855663" indent="-228600" algn="l" defTabSz="914400" rtl="0" eaLnBrk="1" latinLnBrk="0" hangingPunct="1">
              <a:spcBef>
                <a:spcPct val="20000"/>
              </a:spcBef>
              <a:buClr>
                <a:schemeClr val="accent1"/>
              </a:buClr>
              <a:buSzPct val="100000"/>
              <a:buFont typeface="Symbol" pitchFamily="18" charset="2"/>
              <a:buChar char=""/>
              <a:defRPr sz="2000" kern="1200">
                <a:solidFill>
                  <a:schemeClr val="tx2"/>
                </a:solidFill>
                <a:latin typeface="+mn-lt"/>
                <a:ea typeface="+mn-ea"/>
                <a:cs typeface="+mn-cs"/>
              </a:defRPr>
            </a:lvl3pPr>
            <a:lvl4pPr marL="1143000" indent="-228600" algn="l" defTabSz="914400" rtl="0" eaLnBrk="1" latinLnBrk="0" hangingPunct="1">
              <a:spcBef>
                <a:spcPct val="20000"/>
              </a:spcBef>
              <a:buClr>
                <a:schemeClr val="accent1"/>
              </a:buClr>
              <a:buSzPct val="100000"/>
              <a:buFont typeface="Symbol" pitchFamily="18" charset="2"/>
              <a:buChar char=""/>
              <a:defRPr sz="1800" kern="1200">
                <a:solidFill>
                  <a:schemeClr val="tx2"/>
                </a:solidFill>
                <a:latin typeface="+mn-lt"/>
                <a:ea typeface="+mn-ea"/>
                <a:cs typeface="+mn-cs"/>
              </a:defRPr>
            </a:lvl4pPr>
            <a:lvl5pPr marL="1463040" indent="-228600" algn="l" defTabSz="914400" rtl="0" eaLnBrk="1" latinLnBrk="0" hangingPunct="1">
              <a:spcBef>
                <a:spcPct val="20000"/>
              </a:spcBef>
              <a:buClr>
                <a:schemeClr val="accent1"/>
              </a:buClr>
              <a:buSzPct val="100000"/>
              <a:buFont typeface="Symbol" pitchFamily="18" charset="2"/>
              <a:buChar char=""/>
              <a:defRPr sz="1600" kern="1200">
                <a:solidFill>
                  <a:schemeClr val="tx2"/>
                </a:solidFill>
                <a:latin typeface="+mn-lt"/>
                <a:ea typeface="+mn-ea"/>
                <a:cs typeface="+mn-cs"/>
              </a:defRPr>
            </a:lvl5pPr>
            <a:lvl6pPr marL="178308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6pPr>
            <a:lvl7pPr marL="210312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7pPr>
            <a:lvl8pPr marL="242316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8pPr>
            <a:lvl9pPr marL="274320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9pPr>
          </a:lstStyle>
          <a:p>
            <a:pPr marL="457200" indent="-457200" algn="just">
              <a:spcBef>
                <a:spcPct val="0"/>
              </a:spcBef>
              <a:buFontTx/>
              <a:buNone/>
              <a:tabLst>
                <a:tab pos="974725" algn="l"/>
                <a:tab pos="1036638" algn="l"/>
                <a:tab pos="3913188" algn="l"/>
              </a:tabLst>
            </a:pPr>
            <a:r>
              <a:rPr lang="en-US" sz="1800" b="1" dirty="0" smtClean="0">
                <a:solidFill>
                  <a:schemeClr val="tx1"/>
                </a:solidFill>
                <a:latin typeface="Times New Roman" pitchFamily="18" charset="0"/>
                <a:cs typeface="Times New Roman" pitchFamily="18" charset="0"/>
              </a:rPr>
              <a:t>6.</a:t>
            </a:r>
            <a:r>
              <a:rPr lang="en-US" sz="1800" dirty="0" smtClean="0">
                <a:solidFill>
                  <a:schemeClr val="tx1"/>
                </a:solidFill>
                <a:latin typeface="Times New Roman" pitchFamily="18" charset="0"/>
                <a:cs typeface="Times New Roman" pitchFamily="18" charset="0"/>
              </a:rPr>
              <a:t> </a:t>
            </a:r>
          </a:p>
        </p:txBody>
      </p:sp>
      <p:sp>
        <p:nvSpPr>
          <p:cNvPr id="5" name="Content Placeholder 10"/>
          <p:cNvSpPr txBox="1">
            <a:spLocks/>
          </p:cNvSpPr>
          <p:nvPr/>
        </p:nvSpPr>
        <p:spPr>
          <a:xfrm>
            <a:off x="281999" y="2487705"/>
            <a:ext cx="533400" cy="369332"/>
          </a:xfrm>
          <a:prstGeom prst="rect">
            <a:avLst/>
          </a:prstGeom>
        </p:spPr>
        <p:txBody>
          <a:bodyPr wrap="square">
            <a:spAutoFit/>
          </a:bodyPr>
          <a:lstStyle>
            <a:lvl1pPr marL="274320" indent="-274320" algn="l" defTabSz="914400" rtl="0" eaLnBrk="1" latinLnBrk="0" hangingPunct="1">
              <a:spcBef>
                <a:spcPct val="20000"/>
              </a:spcBef>
              <a:buClr>
                <a:schemeClr val="accent1"/>
              </a:buClr>
              <a:buSzPct val="100000"/>
              <a:buFont typeface="Symbol" pitchFamily="18" charset="2"/>
              <a:buChar char=""/>
              <a:defRPr sz="2400" kern="1200">
                <a:solidFill>
                  <a:schemeClr val="tx2"/>
                </a:solidFill>
                <a:latin typeface="+mn-lt"/>
                <a:ea typeface="+mn-ea"/>
                <a:cs typeface="+mn-cs"/>
              </a:defRPr>
            </a:lvl1pPr>
            <a:lvl2pPr marL="576263" indent="-274320" algn="l" defTabSz="914400" rtl="0" eaLnBrk="1" latinLnBrk="0" hangingPunct="1">
              <a:spcBef>
                <a:spcPct val="20000"/>
              </a:spcBef>
              <a:buClr>
                <a:schemeClr val="accent1"/>
              </a:buClr>
              <a:buSzPct val="100000"/>
              <a:buFont typeface="Symbol" pitchFamily="18" charset="2"/>
              <a:buChar char=""/>
              <a:defRPr sz="2200" kern="1200">
                <a:solidFill>
                  <a:schemeClr val="tx2"/>
                </a:solidFill>
                <a:latin typeface="+mn-lt"/>
                <a:ea typeface="+mn-ea"/>
                <a:cs typeface="+mn-cs"/>
              </a:defRPr>
            </a:lvl2pPr>
            <a:lvl3pPr marL="855663" indent="-228600" algn="l" defTabSz="914400" rtl="0" eaLnBrk="1" latinLnBrk="0" hangingPunct="1">
              <a:spcBef>
                <a:spcPct val="20000"/>
              </a:spcBef>
              <a:buClr>
                <a:schemeClr val="accent1"/>
              </a:buClr>
              <a:buSzPct val="100000"/>
              <a:buFont typeface="Symbol" pitchFamily="18" charset="2"/>
              <a:buChar char=""/>
              <a:defRPr sz="2000" kern="1200">
                <a:solidFill>
                  <a:schemeClr val="tx2"/>
                </a:solidFill>
                <a:latin typeface="+mn-lt"/>
                <a:ea typeface="+mn-ea"/>
                <a:cs typeface="+mn-cs"/>
              </a:defRPr>
            </a:lvl3pPr>
            <a:lvl4pPr marL="1143000" indent="-228600" algn="l" defTabSz="914400" rtl="0" eaLnBrk="1" latinLnBrk="0" hangingPunct="1">
              <a:spcBef>
                <a:spcPct val="20000"/>
              </a:spcBef>
              <a:buClr>
                <a:schemeClr val="accent1"/>
              </a:buClr>
              <a:buSzPct val="100000"/>
              <a:buFont typeface="Symbol" pitchFamily="18" charset="2"/>
              <a:buChar char=""/>
              <a:defRPr sz="1800" kern="1200">
                <a:solidFill>
                  <a:schemeClr val="tx2"/>
                </a:solidFill>
                <a:latin typeface="+mn-lt"/>
                <a:ea typeface="+mn-ea"/>
                <a:cs typeface="+mn-cs"/>
              </a:defRPr>
            </a:lvl4pPr>
            <a:lvl5pPr marL="1463040" indent="-228600" algn="l" defTabSz="914400" rtl="0" eaLnBrk="1" latinLnBrk="0" hangingPunct="1">
              <a:spcBef>
                <a:spcPct val="20000"/>
              </a:spcBef>
              <a:buClr>
                <a:schemeClr val="accent1"/>
              </a:buClr>
              <a:buSzPct val="100000"/>
              <a:buFont typeface="Symbol" pitchFamily="18" charset="2"/>
              <a:buChar char=""/>
              <a:defRPr sz="1600" kern="1200">
                <a:solidFill>
                  <a:schemeClr val="tx2"/>
                </a:solidFill>
                <a:latin typeface="+mn-lt"/>
                <a:ea typeface="+mn-ea"/>
                <a:cs typeface="+mn-cs"/>
              </a:defRPr>
            </a:lvl5pPr>
            <a:lvl6pPr marL="178308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6pPr>
            <a:lvl7pPr marL="210312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7pPr>
            <a:lvl8pPr marL="242316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8pPr>
            <a:lvl9pPr marL="274320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9pPr>
          </a:lstStyle>
          <a:p>
            <a:pPr marL="457200" indent="-457200" algn="just">
              <a:spcBef>
                <a:spcPct val="0"/>
              </a:spcBef>
              <a:buFontTx/>
              <a:buNone/>
              <a:tabLst>
                <a:tab pos="974725" algn="l"/>
                <a:tab pos="1036638" algn="l"/>
                <a:tab pos="3913188" algn="l"/>
              </a:tabLst>
            </a:pPr>
            <a:r>
              <a:rPr lang="en-US" sz="1800" dirty="0" smtClean="0">
                <a:solidFill>
                  <a:schemeClr val="tx1"/>
                </a:solidFill>
                <a:latin typeface="Times New Roman" pitchFamily="18" charset="0"/>
                <a:cs typeface="Times New Roman" pitchFamily="18" charset="0"/>
              </a:rPr>
              <a:t>(b) </a:t>
            </a:r>
          </a:p>
        </p:txBody>
      </p:sp>
      <p:pic>
        <p:nvPicPr>
          <p:cNvPr id="2050" name="Picture 2" descr="\\172.16.2.26\Conver\CARRIBEAN\MATHEMATICS_VOL-1_PPT_DESIGN\Incoming\Volume_01\Equations\Revision_Exam_5_Paper_2\f02-30.tif"/>
          <p:cNvPicPr>
            <a:picLocks noChangeAspect="1" noChangeArrowheads="1"/>
          </p:cNvPicPr>
          <p:nvPr/>
        </p:nvPicPr>
        <p:blipFill>
          <a:blip r:embed="rId2" cstate="print"/>
          <a:srcRect/>
          <a:stretch>
            <a:fillRect/>
          </a:stretch>
        </p:blipFill>
        <p:spPr bwMode="auto">
          <a:xfrm>
            <a:off x="1717821" y="3443491"/>
            <a:ext cx="3235180" cy="2334243"/>
          </a:xfrm>
          <a:prstGeom prst="rect">
            <a:avLst/>
          </a:prstGeom>
          <a:noFill/>
        </p:spPr>
      </p:pic>
      <p:sp>
        <p:nvSpPr>
          <p:cNvPr id="10" name="Rectangle 9"/>
          <p:cNvSpPr/>
          <p:nvPr/>
        </p:nvSpPr>
        <p:spPr>
          <a:xfrm>
            <a:off x="817856" y="5826830"/>
            <a:ext cx="5715000" cy="369332"/>
          </a:xfrm>
          <a:prstGeom prst="rect">
            <a:avLst/>
          </a:prstGeom>
        </p:spPr>
        <p:txBody>
          <a:bodyPr wrap="square">
            <a:spAutoFit/>
          </a:bodyPr>
          <a:lstStyle/>
          <a:p>
            <a:pPr marL="182880"/>
            <a:r>
              <a:rPr lang="en-US" dirty="0" smtClean="0">
                <a:latin typeface="Times New Roman" pitchFamily="18" charset="0"/>
              </a:rPr>
              <a:t>Calculate, to 2 significant figures</a:t>
            </a:r>
          </a:p>
        </p:txBody>
      </p:sp>
      <p:sp>
        <p:nvSpPr>
          <p:cNvPr id="8"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5 Paper 2</a:t>
            </a:r>
          </a:p>
        </p:txBody>
      </p:sp>
      <p:sp>
        <p:nvSpPr>
          <p:cNvPr id="9" name="Rectangle 8"/>
          <p:cNvSpPr/>
          <p:nvPr/>
        </p:nvSpPr>
        <p:spPr>
          <a:xfrm>
            <a:off x="1343239" y="6182715"/>
            <a:ext cx="6400800" cy="646331"/>
          </a:xfrm>
          <a:prstGeom prst="rect">
            <a:avLst/>
          </a:prstGeom>
        </p:spPr>
        <p:txBody>
          <a:bodyPr wrap="square">
            <a:spAutoFit/>
          </a:bodyPr>
          <a:lstStyle/>
          <a:p>
            <a:r>
              <a:rPr lang="en-US" dirty="0" smtClean="0">
                <a:latin typeface="Times New Roman" pitchFamily="18" charset="0"/>
              </a:rPr>
              <a:t>the height, in </a:t>
            </a:r>
            <a:r>
              <a:rPr lang="en-US" dirty="0" err="1" smtClean="0">
                <a:latin typeface="Times New Roman" pitchFamily="18" charset="0"/>
              </a:rPr>
              <a:t>metres</a:t>
            </a:r>
            <a:r>
              <a:rPr lang="en-US" dirty="0" smtClean="0">
                <a:latin typeface="Times New Roman" pitchFamily="18" charset="0"/>
              </a:rPr>
              <a:t>, that the ladder reaches</a:t>
            </a:r>
            <a:br>
              <a:rPr lang="en-US" dirty="0" smtClean="0">
                <a:latin typeface="Times New Roman" pitchFamily="18" charset="0"/>
              </a:rPr>
            </a:br>
            <a:r>
              <a:rPr lang="en-US" dirty="0" smtClean="0">
                <a:latin typeface="Times New Roman" pitchFamily="18" charset="0"/>
              </a:rPr>
              <a:t>up the wall</a:t>
            </a:r>
            <a:endParaRPr lang="en-US" dirty="0">
              <a:latin typeface="Times New Roman" pitchFamily="18" charset="0"/>
            </a:endParaRPr>
          </a:p>
        </p:txBody>
      </p:sp>
      <p:sp>
        <p:nvSpPr>
          <p:cNvPr id="11" name="Content Placeholder 10"/>
          <p:cNvSpPr txBox="1">
            <a:spLocks/>
          </p:cNvSpPr>
          <p:nvPr/>
        </p:nvSpPr>
        <p:spPr>
          <a:xfrm>
            <a:off x="990600" y="6182715"/>
            <a:ext cx="685800" cy="369332"/>
          </a:xfrm>
          <a:prstGeom prst="rect">
            <a:avLst/>
          </a:prstGeom>
        </p:spPr>
        <p:txBody>
          <a:bodyPr wrap="square">
            <a:spAutoFit/>
          </a:bodyPr>
          <a:lstStyle>
            <a:lvl1pPr marL="274320" indent="-274320" algn="l" defTabSz="914400" rtl="0" eaLnBrk="1" latinLnBrk="0" hangingPunct="1">
              <a:spcBef>
                <a:spcPct val="20000"/>
              </a:spcBef>
              <a:buClr>
                <a:schemeClr val="accent1"/>
              </a:buClr>
              <a:buSzPct val="100000"/>
              <a:buFont typeface="Symbol" pitchFamily="18" charset="2"/>
              <a:buChar char=""/>
              <a:defRPr sz="2400" kern="1200">
                <a:solidFill>
                  <a:schemeClr val="tx2"/>
                </a:solidFill>
                <a:latin typeface="+mn-lt"/>
                <a:ea typeface="+mn-ea"/>
                <a:cs typeface="+mn-cs"/>
              </a:defRPr>
            </a:lvl1pPr>
            <a:lvl2pPr marL="576263" indent="-274320" algn="l" defTabSz="914400" rtl="0" eaLnBrk="1" latinLnBrk="0" hangingPunct="1">
              <a:spcBef>
                <a:spcPct val="20000"/>
              </a:spcBef>
              <a:buClr>
                <a:schemeClr val="accent1"/>
              </a:buClr>
              <a:buSzPct val="100000"/>
              <a:buFont typeface="Symbol" pitchFamily="18" charset="2"/>
              <a:buChar char=""/>
              <a:defRPr sz="2200" kern="1200">
                <a:solidFill>
                  <a:schemeClr val="tx2"/>
                </a:solidFill>
                <a:latin typeface="+mn-lt"/>
                <a:ea typeface="+mn-ea"/>
                <a:cs typeface="+mn-cs"/>
              </a:defRPr>
            </a:lvl2pPr>
            <a:lvl3pPr marL="855663" indent="-228600" algn="l" defTabSz="914400" rtl="0" eaLnBrk="1" latinLnBrk="0" hangingPunct="1">
              <a:spcBef>
                <a:spcPct val="20000"/>
              </a:spcBef>
              <a:buClr>
                <a:schemeClr val="accent1"/>
              </a:buClr>
              <a:buSzPct val="100000"/>
              <a:buFont typeface="Symbol" pitchFamily="18" charset="2"/>
              <a:buChar char=""/>
              <a:defRPr sz="2000" kern="1200">
                <a:solidFill>
                  <a:schemeClr val="tx2"/>
                </a:solidFill>
                <a:latin typeface="+mn-lt"/>
                <a:ea typeface="+mn-ea"/>
                <a:cs typeface="+mn-cs"/>
              </a:defRPr>
            </a:lvl3pPr>
            <a:lvl4pPr marL="1143000" indent="-228600" algn="l" defTabSz="914400" rtl="0" eaLnBrk="1" latinLnBrk="0" hangingPunct="1">
              <a:spcBef>
                <a:spcPct val="20000"/>
              </a:spcBef>
              <a:buClr>
                <a:schemeClr val="accent1"/>
              </a:buClr>
              <a:buSzPct val="100000"/>
              <a:buFont typeface="Symbol" pitchFamily="18" charset="2"/>
              <a:buChar char=""/>
              <a:defRPr sz="1800" kern="1200">
                <a:solidFill>
                  <a:schemeClr val="tx2"/>
                </a:solidFill>
                <a:latin typeface="+mn-lt"/>
                <a:ea typeface="+mn-ea"/>
                <a:cs typeface="+mn-cs"/>
              </a:defRPr>
            </a:lvl4pPr>
            <a:lvl5pPr marL="1463040" indent="-228600" algn="l" defTabSz="914400" rtl="0" eaLnBrk="1" latinLnBrk="0" hangingPunct="1">
              <a:spcBef>
                <a:spcPct val="20000"/>
              </a:spcBef>
              <a:buClr>
                <a:schemeClr val="accent1"/>
              </a:buClr>
              <a:buSzPct val="100000"/>
              <a:buFont typeface="Symbol" pitchFamily="18" charset="2"/>
              <a:buChar char=""/>
              <a:defRPr sz="1600" kern="1200">
                <a:solidFill>
                  <a:schemeClr val="tx2"/>
                </a:solidFill>
                <a:latin typeface="+mn-lt"/>
                <a:ea typeface="+mn-ea"/>
                <a:cs typeface="+mn-cs"/>
              </a:defRPr>
            </a:lvl5pPr>
            <a:lvl6pPr marL="178308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6pPr>
            <a:lvl7pPr marL="210312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7pPr>
            <a:lvl8pPr marL="242316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8pPr>
            <a:lvl9pPr marL="274320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9pPr>
          </a:lstStyle>
          <a:p>
            <a:pPr marL="457200" indent="-457200" algn="just">
              <a:spcBef>
                <a:spcPct val="0"/>
              </a:spcBef>
              <a:buFontTx/>
              <a:buNone/>
              <a:tabLst>
                <a:tab pos="974725" algn="l"/>
                <a:tab pos="1036638" algn="l"/>
                <a:tab pos="3913188" algn="l"/>
              </a:tabLst>
            </a:pPr>
            <a:r>
              <a:rPr lang="en-US" sz="1800" dirty="0" smtClean="0">
                <a:solidFill>
                  <a:schemeClr val="tx1"/>
                </a:solidFill>
                <a:latin typeface="Times New Roman" pitchFamily="18" charset="0"/>
                <a:cs typeface="Times New Roman" pitchFamily="18" charset="0"/>
              </a:rPr>
              <a:t>(</a:t>
            </a:r>
            <a:r>
              <a:rPr lang="en-US" sz="1800" dirty="0" err="1" smtClean="0">
                <a:solidFill>
                  <a:schemeClr val="tx1"/>
                </a:solidFill>
                <a:latin typeface="Times New Roman" pitchFamily="18" charset="0"/>
              </a:rPr>
              <a:t>i</a:t>
            </a:r>
            <a:r>
              <a:rPr lang="en-US" sz="1800" dirty="0" smtClean="0">
                <a:solidFill>
                  <a:schemeClr val="tx1"/>
                </a:solidFill>
                <a:latin typeface="Times New Roman" pitchFamily="18" charset="0"/>
                <a:cs typeface="Times New Roman" pitchFamily="18" charset="0"/>
              </a:rPr>
              <a:t>)</a:t>
            </a:r>
          </a:p>
        </p:txBody>
      </p:sp>
      <p:sp>
        <p:nvSpPr>
          <p:cNvPr id="12" name="Rectangle 11"/>
          <p:cNvSpPr/>
          <p:nvPr/>
        </p:nvSpPr>
        <p:spPr>
          <a:xfrm>
            <a:off x="5957055" y="6461773"/>
            <a:ext cx="1116106" cy="369332"/>
          </a:xfrm>
          <a:prstGeom prst="rect">
            <a:avLst/>
          </a:prstGeom>
        </p:spPr>
        <p:txBody>
          <a:bodyPr wrap="square" anchor="t" anchorCtr="1">
            <a:spAutoFit/>
          </a:bodyPr>
          <a:lstStyle/>
          <a:p>
            <a:pPr indent="-4800600" algn="r">
              <a:buFontTx/>
              <a:buNone/>
            </a:pPr>
            <a:r>
              <a:rPr lang="en-US" dirty="0" smtClean="0">
                <a:latin typeface="Times New Roman" pitchFamily="18" charset="0"/>
                <a:cs typeface="Times New Roman" pitchFamily="18" charset="0"/>
              </a:rPr>
              <a:t>(2 marks)</a:t>
            </a:r>
          </a:p>
        </p:txBody>
      </p:sp>
      <p:sp>
        <p:nvSpPr>
          <p:cNvPr id="13" name="Notched Right Arrow 12"/>
          <p:cNvSpPr/>
          <p:nvPr/>
        </p:nvSpPr>
        <p:spPr>
          <a:xfrm>
            <a:off x="7162800" y="6019800"/>
            <a:ext cx="1782315" cy="685800"/>
          </a:xfrm>
          <a:prstGeom prst="notchedRightArrow">
            <a:avLst/>
          </a:prstGeom>
          <a:blipFill>
            <a:blip r:embed="rId3" cstate="prin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ANSWER</a:t>
            </a:r>
            <a:endParaRPr lang="en-US" sz="2000" b="1" dirty="0">
              <a:latin typeface="Times New Roman" pitchFamily="18" charset="0"/>
              <a:cs typeface="Times New Roman" pitchFamily="18" charset="0"/>
            </a:endParaRPr>
          </a:p>
        </p:txBody>
      </p:sp>
    </p:spTree>
    <p:extLst>
      <p:ext uri="{BB962C8B-B14F-4D97-AF65-F5344CB8AC3E}">
        <p14:creationId xmlns:p14="http://schemas.microsoft.com/office/powerpoint/2010/main" xmlns="" val="2449536492"/>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500" fill="hold"/>
                                        <p:tgtEl>
                                          <p:spTgt spid="4"/>
                                        </p:tgtEl>
                                        <p:attrNameLst>
                                          <p:attrName>ppt_w</p:attrName>
                                        </p:attrNameLst>
                                      </p:cBhvr>
                                      <p:tavLst>
                                        <p:tav tm="0">
                                          <p:val>
                                            <p:fltVal val="0"/>
                                          </p:val>
                                        </p:tav>
                                        <p:tav tm="100000">
                                          <p:val>
                                            <p:strVal val="#ppt_w"/>
                                          </p:val>
                                        </p:tav>
                                      </p:tavLst>
                                    </p:anim>
                                    <p:anim calcmode="lin" valueType="num">
                                      <p:cBhvr>
                                        <p:cTn id="8" dur="500" fill="hold"/>
                                        <p:tgtEl>
                                          <p:spTgt spid="4"/>
                                        </p:tgtEl>
                                        <p:attrNameLst>
                                          <p:attrName>ppt_h</p:attrName>
                                        </p:attrNameLst>
                                      </p:cBhvr>
                                      <p:tavLst>
                                        <p:tav tm="0">
                                          <p:val>
                                            <p:fltVal val="0"/>
                                          </p:val>
                                        </p:tav>
                                        <p:tav tm="100000">
                                          <p:val>
                                            <p:strVal val="#ppt_h"/>
                                          </p:val>
                                        </p:tav>
                                      </p:tavLst>
                                    </p:anim>
                                    <p:animEffect transition="in" filter="fade">
                                      <p:cBhvr>
                                        <p:cTn id="9" dur="500"/>
                                        <p:tgtEl>
                                          <p:spTgt spid="4"/>
                                        </p:tgtEl>
                                      </p:cBhvr>
                                    </p:animEffect>
                                  </p:childTnLst>
                                </p:cTn>
                              </p:par>
                              <p:par>
                                <p:cTn id="10" presetID="53" presetClass="entr" presetSubtype="16" fill="hold" nodeType="withEffect">
                                  <p:stCondLst>
                                    <p:cond delay="0"/>
                                  </p:stCondLst>
                                  <p:childTnLst>
                                    <p:set>
                                      <p:cBhvr>
                                        <p:cTn id="11" dur="1" fill="hold">
                                          <p:stCondLst>
                                            <p:cond delay="0"/>
                                          </p:stCondLst>
                                        </p:cTn>
                                        <p:tgtEl>
                                          <p:spTgt spid="5"/>
                                        </p:tgtEl>
                                        <p:attrNameLst>
                                          <p:attrName>style.visibility</p:attrName>
                                        </p:attrNameLst>
                                      </p:cBhvr>
                                      <p:to>
                                        <p:strVal val="visible"/>
                                      </p:to>
                                    </p:set>
                                    <p:anim calcmode="lin" valueType="num">
                                      <p:cBhvr>
                                        <p:cTn id="12" dur="500" fill="hold"/>
                                        <p:tgtEl>
                                          <p:spTgt spid="5"/>
                                        </p:tgtEl>
                                        <p:attrNameLst>
                                          <p:attrName>ppt_w</p:attrName>
                                        </p:attrNameLst>
                                      </p:cBhvr>
                                      <p:tavLst>
                                        <p:tav tm="0">
                                          <p:val>
                                            <p:fltVal val="0"/>
                                          </p:val>
                                        </p:tav>
                                        <p:tav tm="100000">
                                          <p:val>
                                            <p:strVal val="#ppt_w"/>
                                          </p:val>
                                        </p:tav>
                                      </p:tavLst>
                                    </p:anim>
                                    <p:anim calcmode="lin" valueType="num">
                                      <p:cBhvr>
                                        <p:cTn id="13" dur="500" fill="hold"/>
                                        <p:tgtEl>
                                          <p:spTgt spid="5"/>
                                        </p:tgtEl>
                                        <p:attrNameLst>
                                          <p:attrName>ppt_h</p:attrName>
                                        </p:attrNameLst>
                                      </p:cBhvr>
                                      <p:tavLst>
                                        <p:tav tm="0">
                                          <p:val>
                                            <p:fltVal val="0"/>
                                          </p:val>
                                        </p:tav>
                                        <p:tav tm="100000">
                                          <p:val>
                                            <p:strVal val="#ppt_h"/>
                                          </p:val>
                                        </p:tav>
                                      </p:tavLst>
                                    </p:anim>
                                    <p:animEffect transition="in" filter="fade">
                                      <p:cBhvr>
                                        <p:cTn id="14" dur="500"/>
                                        <p:tgtEl>
                                          <p:spTgt spid="5"/>
                                        </p:tgtEl>
                                      </p:cBhvr>
                                    </p:animEffect>
                                  </p:childTnLst>
                                </p:cTn>
                              </p:par>
                              <p:par>
                                <p:cTn id="15" presetID="53" presetClass="entr" presetSubtype="16" fill="hold" nodeType="withEffect">
                                  <p:stCondLst>
                                    <p:cond delay="0"/>
                                  </p:stCondLst>
                                  <p:childTnLst>
                                    <p:set>
                                      <p:cBhvr>
                                        <p:cTn id="16" dur="1" fill="hold">
                                          <p:stCondLst>
                                            <p:cond delay="0"/>
                                          </p:stCondLst>
                                        </p:cTn>
                                        <p:tgtEl>
                                          <p:spTgt spid="3"/>
                                        </p:tgtEl>
                                        <p:attrNameLst>
                                          <p:attrName>style.visibility</p:attrName>
                                        </p:attrNameLst>
                                      </p:cBhvr>
                                      <p:to>
                                        <p:strVal val="visible"/>
                                      </p:to>
                                    </p:set>
                                    <p:anim calcmode="lin" valueType="num">
                                      <p:cBhvr>
                                        <p:cTn id="17" dur="500" fill="hold"/>
                                        <p:tgtEl>
                                          <p:spTgt spid="3"/>
                                        </p:tgtEl>
                                        <p:attrNameLst>
                                          <p:attrName>ppt_w</p:attrName>
                                        </p:attrNameLst>
                                      </p:cBhvr>
                                      <p:tavLst>
                                        <p:tav tm="0">
                                          <p:val>
                                            <p:fltVal val="0"/>
                                          </p:val>
                                        </p:tav>
                                        <p:tav tm="100000">
                                          <p:val>
                                            <p:strVal val="#ppt_w"/>
                                          </p:val>
                                        </p:tav>
                                      </p:tavLst>
                                    </p:anim>
                                    <p:anim calcmode="lin" valueType="num">
                                      <p:cBhvr>
                                        <p:cTn id="18" dur="500" fill="hold"/>
                                        <p:tgtEl>
                                          <p:spTgt spid="3"/>
                                        </p:tgtEl>
                                        <p:attrNameLst>
                                          <p:attrName>ppt_h</p:attrName>
                                        </p:attrNameLst>
                                      </p:cBhvr>
                                      <p:tavLst>
                                        <p:tav tm="0">
                                          <p:val>
                                            <p:fltVal val="0"/>
                                          </p:val>
                                        </p:tav>
                                        <p:tav tm="100000">
                                          <p:val>
                                            <p:strVal val="#ppt_h"/>
                                          </p:val>
                                        </p:tav>
                                      </p:tavLst>
                                    </p:anim>
                                    <p:animEffect transition="in" filter="fade">
                                      <p:cBhvr>
                                        <p:cTn id="19" dur="500"/>
                                        <p:tgtEl>
                                          <p:spTgt spid="3"/>
                                        </p:tgtEl>
                                      </p:cBhvr>
                                    </p:animEffect>
                                  </p:childTnLst>
                                </p:cTn>
                              </p:par>
                              <p:par>
                                <p:cTn id="20" presetID="23" presetClass="entr" presetSubtype="16" fill="hold" nodeType="withEffect">
                                  <p:stCondLst>
                                    <p:cond delay="0"/>
                                  </p:stCondLst>
                                  <p:childTnLst>
                                    <p:set>
                                      <p:cBhvr>
                                        <p:cTn id="21" dur="1" fill="hold">
                                          <p:stCondLst>
                                            <p:cond delay="0"/>
                                          </p:stCondLst>
                                        </p:cTn>
                                        <p:tgtEl>
                                          <p:spTgt spid="2050"/>
                                        </p:tgtEl>
                                        <p:attrNameLst>
                                          <p:attrName>style.visibility</p:attrName>
                                        </p:attrNameLst>
                                      </p:cBhvr>
                                      <p:to>
                                        <p:strVal val="visible"/>
                                      </p:to>
                                    </p:set>
                                    <p:anim calcmode="lin" valueType="num">
                                      <p:cBhvr>
                                        <p:cTn id="22" dur="500" fill="hold"/>
                                        <p:tgtEl>
                                          <p:spTgt spid="2050"/>
                                        </p:tgtEl>
                                        <p:attrNameLst>
                                          <p:attrName>ppt_w</p:attrName>
                                        </p:attrNameLst>
                                      </p:cBhvr>
                                      <p:tavLst>
                                        <p:tav tm="0">
                                          <p:val>
                                            <p:fltVal val="0"/>
                                          </p:val>
                                        </p:tav>
                                        <p:tav tm="100000">
                                          <p:val>
                                            <p:strVal val="#ppt_w"/>
                                          </p:val>
                                        </p:tav>
                                      </p:tavLst>
                                    </p:anim>
                                    <p:anim calcmode="lin" valueType="num">
                                      <p:cBhvr>
                                        <p:cTn id="23" dur="500" fill="hold"/>
                                        <p:tgtEl>
                                          <p:spTgt spid="2050"/>
                                        </p:tgtEl>
                                        <p:attrNameLst>
                                          <p:attrName>ppt_h</p:attrName>
                                        </p:attrNameLst>
                                      </p:cBhvr>
                                      <p:tavLst>
                                        <p:tav tm="0">
                                          <p:val>
                                            <p:fltVal val="0"/>
                                          </p:val>
                                        </p:tav>
                                        <p:tav tm="100000">
                                          <p:val>
                                            <p:strVal val="#ppt_h"/>
                                          </p:val>
                                        </p:tav>
                                      </p:tavLst>
                                    </p:anim>
                                  </p:childTnLst>
                                </p:cTn>
                              </p:par>
                              <p:par>
                                <p:cTn id="24" presetID="53" presetClass="entr" presetSubtype="16" fill="hold" grpId="0" nodeType="withEffect">
                                  <p:stCondLst>
                                    <p:cond delay="0"/>
                                  </p:stCondLst>
                                  <p:childTnLst>
                                    <p:set>
                                      <p:cBhvr>
                                        <p:cTn id="25" dur="1" fill="hold">
                                          <p:stCondLst>
                                            <p:cond delay="0"/>
                                          </p:stCondLst>
                                        </p:cTn>
                                        <p:tgtEl>
                                          <p:spTgt spid="12"/>
                                        </p:tgtEl>
                                        <p:attrNameLst>
                                          <p:attrName>style.visibility</p:attrName>
                                        </p:attrNameLst>
                                      </p:cBhvr>
                                      <p:to>
                                        <p:strVal val="visible"/>
                                      </p:to>
                                    </p:set>
                                    <p:anim calcmode="lin" valueType="num">
                                      <p:cBhvr>
                                        <p:cTn id="26" dur="500" fill="hold"/>
                                        <p:tgtEl>
                                          <p:spTgt spid="12"/>
                                        </p:tgtEl>
                                        <p:attrNameLst>
                                          <p:attrName>ppt_w</p:attrName>
                                        </p:attrNameLst>
                                      </p:cBhvr>
                                      <p:tavLst>
                                        <p:tav tm="0">
                                          <p:val>
                                            <p:fltVal val="0"/>
                                          </p:val>
                                        </p:tav>
                                        <p:tav tm="100000">
                                          <p:val>
                                            <p:strVal val="#ppt_w"/>
                                          </p:val>
                                        </p:tav>
                                      </p:tavLst>
                                    </p:anim>
                                    <p:anim calcmode="lin" valueType="num">
                                      <p:cBhvr>
                                        <p:cTn id="27" dur="500" fill="hold"/>
                                        <p:tgtEl>
                                          <p:spTgt spid="12"/>
                                        </p:tgtEl>
                                        <p:attrNameLst>
                                          <p:attrName>ppt_h</p:attrName>
                                        </p:attrNameLst>
                                      </p:cBhvr>
                                      <p:tavLst>
                                        <p:tav tm="0">
                                          <p:val>
                                            <p:fltVal val="0"/>
                                          </p:val>
                                        </p:tav>
                                        <p:tav tm="100000">
                                          <p:val>
                                            <p:strVal val="#ppt_h"/>
                                          </p:val>
                                        </p:tav>
                                      </p:tavLst>
                                    </p:anim>
                                    <p:animEffect transition="in" filter="fade">
                                      <p:cBhvr>
                                        <p:cTn id="28" dur="500"/>
                                        <p:tgtEl>
                                          <p:spTgt spid="12"/>
                                        </p:tgtEl>
                                      </p:cBhvr>
                                    </p:animEffect>
                                  </p:childTnLst>
                                </p:cTn>
                              </p:par>
                            </p:childTnLst>
                          </p:cTn>
                        </p:par>
                      </p:childTnLst>
                    </p:cTn>
                  </p:par>
                  <p:par>
                    <p:cTn id="29" fill="hold">
                      <p:stCondLst>
                        <p:cond delay="indefinite"/>
                      </p:stCondLst>
                      <p:childTnLst>
                        <p:par>
                          <p:cTn id="30" fill="hold">
                            <p:stCondLst>
                              <p:cond delay="0"/>
                            </p:stCondLst>
                            <p:childTnLst>
                              <p:par>
                                <p:cTn id="31" presetID="23" presetClass="entr" presetSubtype="16" fill="hold" grpId="0" nodeType="clickEffect">
                                  <p:stCondLst>
                                    <p:cond delay="0"/>
                                  </p:stCondLst>
                                  <p:childTnLst>
                                    <p:set>
                                      <p:cBhvr>
                                        <p:cTn id="32" dur="1" fill="hold">
                                          <p:stCondLst>
                                            <p:cond delay="0"/>
                                          </p:stCondLst>
                                        </p:cTn>
                                        <p:tgtEl>
                                          <p:spTgt spid="10"/>
                                        </p:tgtEl>
                                        <p:attrNameLst>
                                          <p:attrName>style.visibility</p:attrName>
                                        </p:attrNameLst>
                                      </p:cBhvr>
                                      <p:to>
                                        <p:strVal val="visible"/>
                                      </p:to>
                                    </p:set>
                                    <p:anim calcmode="lin" valueType="num">
                                      <p:cBhvr>
                                        <p:cTn id="33" dur="500" fill="hold"/>
                                        <p:tgtEl>
                                          <p:spTgt spid="10"/>
                                        </p:tgtEl>
                                        <p:attrNameLst>
                                          <p:attrName>ppt_w</p:attrName>
                                        </p:attrNameLst>
                                      </p:cBhvr>
                                      <p:tavLst>
                                        <p:tav tm="0">
                                          <p:val>
                                            <p:fltVal val="0"/>
                                          </p:val>
                                        </p:tav>
                                        <p:tav tm="100000">
                                          <p:val>
                                            <p:strVal val="#ppt_w"/>
                                          </p:val>
                                        </p:tav>
                                      </p:tavLst>
                                    </p:anim>
                                    <p:anim calcmode="lin" valueType="num">
                                      <p:cBhvr>
                                        <p:cTn id="34" dur="500" fill="hold"/>
                                        <p:tgtEl>
                                          <p:spTgt spid="10"/>
                                        </p:tgtEl>
                                        <p:attrNameLst>
                                          <p:attrName>ppt_h</p:attrName>
                                        </p:attrNameLst>
                                      </p:cBhvr>
                                      <p:tavLst>
                                        <p:tav tm="0">
                                          <p:val>
                                            <p:fltVal val="0"/>
                                          </p:val>
                                        </p:tav>
                                        <p:tav tm="100000">
                                          <p:val>
                                            <p:strVal val="#ppt_h"/>
                                          </p:val>
                                        </p:tav>
                                      </p:tavLst>
                                    </p:anim>
                                  </p:childTnLst>
                                </p:cTn>
                              </p:par>
                              <p:par>
                                <p:cTn id="35" presetID="53" presetClass="entr" presetSubtype="16" fill="hold" grpId="0" nodeType="withEffect">
                                  <p:stCondLst>
                                    <p:cond delay="0"/>
                                  </p:stCondLst>
                                  <p:childTnLst>
                                    <p:set>
                                      <p:cBhvr>
                                        <p:cTn id="36" dur="1" fill="hold">
                                          <p:stCondLst>
                                            <p:cond delay="0"/>
                                          </p:stCondLst>
                                        </p:cTn>
                                        <p:tgtEl>
                                          <p:spTgt spid="11"/>
                                        </p:tgtEl>
                                        <p:attrNameLst>
                                          <p:attrName>style.visibility</p:attrName>
                                        </p:attrNameLst>
                                      </p:cBhvr>
                                      <p:to>
                                        <p:strVal val="visible"/>
                                      </p:to>
                                    </p:set>
                                    <p:anim calcmode="lin" valueType="num">
                                      <p:cBhvr>
                                        <p:cTn id="37" dur="500" fill="hold"/>
                                        <p:tgtEl>
                                          <p:spTgt spid="11"/>
                                        </p:tgtEl>
                                        <p:attrNameLst>
                                          <p:attrName>ppt_w</p:attrName>
                                        </p:attrNameLst>
                                      </p:cBhvr>
                                      <p:tavLst>
                                        <p:tav tm="0">
                                          <p:val>
                                            <p:fltVal val="0"/>
                                          </p:val>
                                        </p:tav>
                                        <p:tav tm="100000">
                                          <p:val>
                                            <p:strVal val="#ppt_w"/>
                                          </p:val>
                                        </p:tav>
                                      </p:tavLst>
                                    </p:anim>
                                    <p:anim calcmode="lin" valueType="num">
                                      <p:cBhvr>
                                        <p:cTn id="38" dur="500" fill="hold"/>
                                        <p:tgtEl>
                                          <p:spTgt spid="11"/>
                                        </p:tgtEl>
                                        <p:attrNameLst>
                                          <p:attrName>ppt_h</p:attrName>
                                        </p:attrNameLst>
                                      </p:cBhvr>
                                      <p:tavLst>
                                        <p:tav tm="0">
                                          <p:val>
                                            <p:fltVal val="0"/>
                                          </p:val>
                                        </p:tav>
                                        <p:tav tm="100000">
                                          <p:val>
                                            <p:strVal val="#ppt_h"/>
                                          </p:val>
                                        </p:tav>
                                      </p:tavLst>
                                    </p:anim>
                                    <p:animEffect transition="in" filter="fade">
                                      <p:cBhvr>
                                        <p:cTn id="39" dur="500"/>
                                        <p:tgtEl>
                                          <p:spTgt spid="11"/>
                                        </p:tgtEl>
                                      </p:cBhvr>
                                    </p:animEffect>
                                  </p:childTnLst>
                                </p:cTn>
                              </p:par>
                              <p:par>
                                <p:cTn id="40" presetID="53" presetClass="entr" presetSubtype="16" fill="hold" grpId="0" nodeType="withEffect">
                                  <p:stCondLst>
                                    <p:cond delay="0"/>
                                  </p:stCondLst>
                                  <p:childTnLst>
                                    <p:set>
                                      <p:cBhvr>
                                        <p:cTn id="41" dur="1" fill="hold">
                                          <p:stCondLst>
                                            <p:cond delay="0"/>
                                          </p:stCondLst>
                                        </p:cTn>
                                        <p:tgtEl>
                                          <p:spTgt spid="9"/>
                                        </p:tgtEl>
                                        <p:attrNameLst>
                                          <p:attrName>style.visibility</p:attrName>
                                        </p:attrNameLst>
                                      </p:cBhvr>
                                      <p:to>
                                        <p:strVal val="visible"/>
                                      </p:to>
                                    </p:set>
                                    <p:anim calcmode="lin" valueType="num">
                                      <p:cBhvr>
                                        <p:cTn id="42" dur="500" fill="hold"/>
                                        <p:tgtEl>
                                          <p:spTgt spid="9"/>
                                        </p:tgtEl>
                                        <p:attrNameLst>
                                          <p:attrName>ppt_w</p:attrName>
                                        </p:attrNameLst>
                                      </p:cBhvr>
                                      <p:tavLst>
                                        <p:tav tm="0">
                                          <p:val>
                                            <p:fltVal val="0"/>
                                          </p:val>
                                        </p:tav>
                                        <p:tav tm="100000">
                                          <p:val>
                                            <p:strVal val="#ppt_w"/>
                                          </p:val>
                                        </p:tav>
                                      </p:tavLst>
                                    </p:anim>
                                    <p:anim calcmode="lin" valueType="num">
                                      <p:cBhvr>
                                        <p:cTn id="43" dur="500" fill="hold"/>
                                        <p:tgtEl>
                                          <p:spTgt spid="9"/>
                                        </p:tgtEl>
                                        <p:attrNameLst>
                                          <p:attrName>ppt_h</p:attrName>
                                        </p:attrNameLst>
                                      </p:cBhvr>
                                      <p:tavLst>
                                        <p:tav tm="0">
                                          <p:val>
                                            <p:fltVal val="0"/>
                                          </p:val>
                                        </p:tav>
                                        <p:tav tm="100000">
                                          <p:val>
                                            <p:strVal val="#ppt_h"/>
                                          </p:val>
                                        </p:tav>
                                      </p:tavLst>
                                    </p:anim>
                                    <p:animEffect transition="in" filter="fade">
                                      <p:cBhvr>
                                        <p:cTn id="44" dur="500"/>
                                        <p:tgtEl>
                                          <p:spTgt spid="9"/>
                                        </p:tgtEl>
                                      </p:cBhvr>
                                    </p:animEffect>
                                  </p:childTnLst>
                                </p:cTn>
                              </p:par>
                            </p:childTnLst>
                          </p:cTn>
                        </p:par>
                      </p:childTnLst>
                    </p:cTn>
                  </p:par>
                  <p:par>
                    <p:cTn id="45" fill="hold">
                      <p:stCondLst>
                        <p:cond delay="indefinite"/>
                      </p:stCondLst>
                      <p:childTnLst>
                        <p:par>
                          <p:cTn id="46" fill="hold">
                            <p:stCondLst>
                              <p:cond delay="0"/>
                            </p:stCondLst>
                            <p:childTnLst>
                              <p:par>
                                <p:cTn id="47" presetID="3" presetClass="entr" presetSubtype="10" fill="hold" grpId="0" nodeType="clickEffect">
                                  <p:stCondLst>
                                    <p:cond delay="0"/>
                                  </p:stCondLst>
                                  <p:childTnLst>
                                    <p:set>
                                      <p:cBhvr>
                                        <p:cTn id="48" dur="1" fill="hold">
                                          <p:stCondLst>
                                            <p:cond delay="0"/>
                                          </p:stCondLst>
                                        </p:cTn>
                                        <p:tgtEl>
                                          <p:spTgt spid="13"/>
                                        </p:tgtEl>
                                        <p:attrNameLst>
                                          <p:attrName>style.visibility</p:attrName>
                                        </p:attrNameLst>
                                      </p:cBhvr>
                                      <p:to>
                                        <p:strVal val="visible"/>
                                      </p:to>
                                    </p:set>
                                    <p:animEffect transition="in" filter="blinds(horizontal)">
                                      <p:cBhvr>
                                        <p:cTn id="49"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10" grpId="0"/>
      <p:bldP spid="9" grpId="0"/>
      <p:bldP spid="11" grpId="0"/>
      <p:bldP spid="12" grpId="0"/>
      <p:bldP spid="13" grpId="0" animBg="1"/>
    </p:bldLst>
  </p:timing>
</p:sld>
</file>

<file path=ppt/slides/slide10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Content Placeholder 10"/>
          <p:cNvSpPr txBox="1">
            <a:spLocks/>
          </p:cNvSpPr>
          <p:nvPr/>
        </p:nvSpPr>
        <p:spPr>
          <a:xfrm>
            <a:off x="381000" y="1981200"/>
            <a:ext cx="457200" cy="369332"/>
          </a:xfrm>
          <a:prstGeom prst="rect">
            <a:avLst/>
          </a:prstGeom>
        </p:spPr>
        <p:txBody>
          <a:bodyPr wrap="square">
            <a:spAutoFit/>
          </a:bodyPr>
          <a:lstStyle>
            <a:lvl1pPr marL="274320" indent="-274320" algn="l" defTabSz="914400" rtl="0" eaLnBrk="1" latinLnBrk="0" hangingPunct="1">
              <a:spcBef>
                <a:spcPct val="20000"/>
              </a:spcBef>
              <a:buClr>
                <a:schemeClr val="accent1"/>
              </a:buClr>
              <a:buSzPct val="100000"/>
              <a:buFont typeface="Symbol" pitchFamily="18" charset="2"/>
              <a:buChar char=""/>
              <a:defRPr sz="2400" kern="1200">
                <a:solidFill>
                  <a:schemeClr val="tx2"/>
                </a:solidFill>
                <a:latin typeface="+mn-lt"/>
                <a:ea typeface="+mn-ea"/>
                <a:cs typeface="+mn-cs"/>
              </a:defRPr>
            </a:lvl1pPr>
            <a:lvl2pPr marL="576263" indent="-274320" algn="l" defTabSz="914400" rtl="0" eaLnBrk="1" latinLnBrk="0" hangingPunct="1">
              <a:spcBef>
                <a:spcPct val="20000"/>
              </a:spcBef>
              <a:buClr>
                <a:schemeClr val="accent1"/>
              </a:buClr>
              <a:buSzPct val="100000"/>
              <a:buFont typeface="Symbol" pitchFamily="18" charset="2"/>
              <a:buChar char=""/>
              <a:defRPr sz="2200" kern="1200">
                <a:solidFill>
                  <a:schemeClr val="tx2"/>
                </a:solidFill>
                <a:latin typeface="+mn-lt"/>
                <a:ea typeface="+mn-ea"/>
                <a:cs typeface="+mn-cs"/>
              </a:defRPr>
            </a:lvl2pPr>
            <a:lvl3pPr marL="855663" indent="-228600" algn="l" defTabSz="914400" rtl="0" eaLnBrk="1" latinLnBrk="0" hangingPunct="1">
              <a:spcBef>
                <a:spcPct val="20000"/>
              </a:spcBef>
              <a:buClr>
                <a:schemeClr val="accent1"/>
              </a:buClr>
              <a:buSzPct val="100000"/>
              <a:buFont typeface="Symbol" pitchFamily="18" charset="2"/>
              <a:buChar char=""/>
              <a:defRPr sz="2000" kern="1200">
                <a:solidFill>
                  <a:schemeClr val="tx2"/>
                </a:solidFill>
                <a:latin typeface="+mn-lt"/>
                <a:ea typeface="+mn-ea"/>
                <a:cs typeface="+mn-cs"/>
              </a:defRPr>
            </a:lvl3pPr>
            <a:lvl4pPr marL="1143000" indent="-228600" algn="l" defTabSz="914400" rtl="0" eaLnBrk="1" latinLnBrk="0" hangingPunct="1">
              <a:spcBef>
                <a:spcPct val="20000"/>
              </a:spcBef>
              <a:buClr>
                <a:schemeClr val="accent1"/>
              </a:buClr>
              <a:buSzPct val="100000"/>
              <a:buFont typeface="Symbol" pitchFamily="18" charset="2"/>
              <a:buChar char=""/>
              <a:defRPr sz="1800" kern="1200">
                <a:solidFill>
                  <a:schemeClr val="tx2"/>
                </a:solidFill>
                <a:latin typeface="+mn-lt"/>
                <a:ea typeface="+mn-ea"/>
                <a:cs typeface="+mn-cs"/>
              </a:defRPr>
            </a:lvl4pPr>
            <a:lvl5pPr marL="1463040" indent="-228600" algn="l" defTabSz="914400" rtl="0" eaLnBrk="1" latinLnBrk="0" hangingPunct="1">
              <a:spcBef>
                <a:spcPct val="20000"/>
              </a:spcBef>
              <a:buClr>
                <a:schemeClr val="accent1"/>
              </a:buClr>
              <a:buSzPct val="100000"/>
              <a:buFont typeface="Symbol" pitchFamily="18" charset="2"/>
              <a:buChar char=""/>
              <a:defRPr sz="1600" kern="1200">
                <a:solidFill>
                  <a:schemeClr val="tx2"/>
                </a:solidFill>
                <a:latin typeface="+mn-lt"/>
                <a:ea typeface="+mn-ea"/>
                <a:cs typeface="+mn-cs"/>
              </a:defRPr>
            </a:lvl5pPr>
            <a:lvl6pPr marL="178308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6pPr>
            <a:lvl7pPr marL="210312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7pPr>
            <a:lvl8pPr marL="242316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8pPr>
            <a:lvl9pPr marL="274320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9pPr>
          </a:lstStyle>
          <a:p>
            <a:pPr marL="457200" indent="-457200" algn="just">
              <a:spcBef>
                <a:spcPct val="0"/>
              </a:spcBef>
              <a:buFontTx/>
              <a:buNone/>
              <a:tabLst>
                <a:tab pos="974725" algn="l"/>
                <a:tab pos="1036638" algn="l"/>
                <a:tab pos="3913188" algn="l"/>
              </a:tabLst>
            </a:pPr>
            <a:r>
              <a:rPr lang="en-US" sz="1800" b="1" dirty="0" smtClean="0">
                <a:solidFill>
                  <a:schemeClr val="tx1"/>
                </a:solidFill>
                <a:latin typeface="Times New Roman" pitchFamily="18" charset="0"/>
                <a:cs typeface="Times New Roman" pitchFamily="18" charset="0"/>
              </a:rPr>
              <a:t>6.</a:t>
            </a:r>
            <a:r>
              <a:rPr lang="en-US" sz="1800" dirty="0" smtClean="0">
                <a:solidFill>
                  <a:schemeClr val="tx1"/>
                </a:solidFill>
                <a:latin typeface="Times New Roman" pitchFamily="18" charset="0"/>
                <a:cs typeface="Times New Roman" pitchFamily="18" charset="0"/>
              </a:rPr>
              <a:t> </a:t>
            </a:r>
          </a:p>
        </p:txBody>
      </p:sp>
      <p:sp>
        <p:nvSpPr>
          <p:cNvPr id="5" name="Content Placeholder 10"/>
          <p:cNvSpPr txBox="1">
            <a:spLocks/>
          </p:cNvSpPr>
          <p:nvPr/>
        </p:nvSpPr>
        <p:spPr>
          <a:xfrm>
            <a:off x="676454" y="1981200"/>
            <a:ext cx="533400" cy="369332"/>
          </a:xfrm>
          <a:prstGeom prst="rect">
            <a:avLst/>
          </a:prstGeom>
        </p:spPr>
        <p:txBody>
          <a:bodyPr wrap="square">
            <a:spAutoFit/>
          </a:bodyPr>
          <a:lstStyle>
            <a:lvl1pPr marL="274320" indent="-274320" algn="l" defTabSz="914400" rtl="0" eaLnBrk="1" latinLnBrk="0" hangingPunct="1">
              <a:spcBef>
                <a:spcPct val="20000"/>
              </a:spcBef>
              <a:buClr>
                <a:schemeClr val="accent1"/>
              </a:buClr>
              <a:buSzPct val="100000"/>
              <a:buFont typeface="Symbol" pitchFamily="18" charset="2"/>
              <a:buChar char=""/>
              <a:defRPr sz="2400" kern="1200">
                <a:solidFill>
                  <a:schemeClr val="tx2"/>
                </a:solidFill>
                <a:latin typeface="+mn-lt"/>
                <a:ea typeface="+mn-ea"/>
                <a:cs typeface="+mn-cs"/>
              </a:defRPr>
            </a:lvl1pPr>
            <a:lvl2pPr marL="576263" indent="-274320" algn="l" defTabSz="914400" rtl="0" eaLnBrk="1" latinLnBrk="0" hangingPunct="1">
              <a:spcBef>
                <a:spcPct val="20000"/>
              </a:spcBef>
              <a:buClr>
                <a:schemeClr val="accent1"/>
              </a:buClr>
              <a:buSzPct val="100000"/>
              <a:buFont typeface="Symbol" pitchFamily="18" charset="2"/>
              <a:buChar char=""/>
              <a:defRPr sz="2200" kern="1200">
                <a:solidFill>
                  <a:schemeClr val="tx2"/>
                </a:solidFill>
                <a:latin typeface="+mn-lt"/>
                <a:ea typeface="+mn-ea"/>
                <a:cs typeface="+mn-cs"/>
              </a:defRPr>
            </a:lvl2pPr>
            <a:lvl3pPr marL="855663" indent="-228600" algn="l" defTabSz="914400" rtl="0" eaLnBrk="1" latinLnBrk="0" hangingPunct="1">
              <a:spcBef>
                <a:spcPct val="20000"/>
              </a:spcBef>
              <a:buClr>
                <a:schemeClr val="accent1"/>
              </a:buClr>
              <a:buSzPct val="100000"/>
              <a:buFont typeface="Symbol" pitchFamily="18" charset="2"/>
              <a:buChar char=""/>
              <a:defRPr sz="2000" kern="1200">
                <a:solidFill>
                  <a:schemeClr val="tx2"/>
                </a:solidFill>
                <a:latin typeface="+mn-lt"/>
                <a:ea typeface="+mn-ea"/>
                <a:cs typeface="+mn-cs"/>
              </a:defRPr>
            </a:lvl3pPr>
            <a:lvl4pPr marL="1143000" indent="-228600" algn="l" defTabSz="914400" rtl="0" eaLnBrk="1" latinLnBrk="0" hangingPunct="1">
              <a:spcBef>
                <a:spcPct val="20000"/>
              </a:spcBef>
              <a:buClr>
                <a:schemeClr val="accent1"/>
              </a:buClr>
              <a:buSzPct val="100000"/>
              <a:buFont typeface="Symbol" pitchFamily="18" charset="2"/>
              <a:buChar char=""/>
              <a:defRPr sz="1800" kern="1200">
                <a:solidFill>
                  <a:schemeClr val="tx2"/>
                </a:solidFill>
                <a:latin typeface="+mn-lt"/>
                <a:ea typeface="+mn-ea"/>
                <a:cs typeface="+mn-cs"/>
              </a:defRPr>
            </a:lvl4pPr>
            <a:lvl5pPr marL="1463040" indent="-228600" algn="l" defTabSz="914400" rtl="0" eaLnBrk="1" latinLnBrk="0" hangingPunct="1">
              <a:spcBef>
                <a:spcPct val="20000"/>
              </a:spcBef>
              <a:buClr>
                <a:schemeClr val="accent1"/>
              </a:buClr>
              <a:buSzPct val="100000"/>
              <a:buFont typeface="Symbol" pitchFamily="18" charset="2"/>
              <a:buChar char=""/>
              <a:defRPr sz="1600" kern="1200">
                <a:solidFill>
                  <a:schemeClr val="tx2"/>
                </a:solidFill>
                <a:latin typeface="+mn-lt"/>
                <a:ea typeface="+mn-ea"/>
                <a:cs typeface="+mn-cs"/>
              </a:defRPr>
            </a:lvl5pPr>
            <a:lvl6pPr marL="178308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6pPr>
            <a:lvl7pPr marL="210312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7pPr>
            <a:lvl8pPr marL="242316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8pPr>
            <a:lvl9pPr marL="274320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9pPr>
          </a:lstStyle>
          <a:p>
            <a:pPr marL="457200" indent="-457200" algn="just">
              <a:spcBef>
                <a:spcPct val="0"/>
              </a:spcBef>
              <a:buFontTx/>
              <a:buNone/>
              <a:tabLst>
                <a:tab pos="974725" algn="l"/>
                <a:tab pos="1036638" algn="l"/>
                <a:tab pos="3913188" algn="l"/>
              </a:tabLst>
            </a:pPr>
            <a:r>
              <a:rPr lang="en-US" sz="1800" dirty="0" smtClean="0">
                <a:solidFill>
                  <a:schemeClr val="tx1"/>
                </a:solidFill>
                <a:latin typeface="Times New Roman" pitchFamily="18" charset="0"/>
                <a:cs typeface="Times New Roman" pitchFamily="18" charset="0"/>
              </a:rPr>
              <a:t>(b) </a:t>
            </a:r>
          </a:p>
        </p:txBody>
      </p:sp>
      <p:sp>
        <p:nvSpPr>
          <p:cNvPr id="6" name="Content Placeholder 10"/>
          <p:cNvSpPr txBox="1">
            <a:spLocks/>
          </p:cNvSpPr>
          <p:nvPr/>
        </p:nvSpPr>
        <p:spPr>
          <a:xfrm>
            <a:off x="1116105" y="1981200"/>
            <a:ext cx="762000" cy="369332"/>
          </a:xfrm>
          <a:prstGeom prst="rect">
            <a:avLst/>
          </a:prstGeom>
        </p:spPr>
        <p:txBody>
          <a:bodyPr wrap="square">
            <a:spAutoFit/>
          </a:bodyPr>
          <a:lstStyle>
            <a:lvl1pPr marL="274320" indent="-274320" algn="l" defTabSz="914400" rtl="0" eaLnBrk="1" latinLnBrk="0" hangingPunct="1">
              <a:spcBef>
                <a:spcPct val="20000"/>
              </a:spcBef>
              <a:buClr>
                <a:schemeClr val="accent1"/>
              </a:buClr>
              <a:buSzPct val="100000"/>
              <a:buFont typeface="Symbol" pitchFamily="18" charset="2"/>
              <a:buChar char=""/>
              <a:defRPr sz="2400" kern="1200">
                <a:solidFill>
                  <a:schemeClr val="tx2"/>
                </a:solidFill>
                <a:latin typeface="+mn-lt"/>
                <a:ea typeface="+mn-ea"/>
                <a:cs typeface="+mn-cs"/>
              </a:defRPr>
            </a:lvl1pPr>
            <a:lvl2pPr marL="576263" indent="-274320" algn="l" defTabSz="914400" rtl="0" eaLnBrk="1" latinLnBrk="0" hangingPunct="1">
              <a:spcBef>
                <a:spcPct val="20000"/>
              </a:spcBef>
              <a:buClr>
                <a:schemeClr val="accent1"/>
              </a:buClr>
              <a:buSzPct val="100000"/>
              <a:buFont typeface="Symbol" pitchFamily="18" charset="2"/>
              <a:buChar char=""/>
              <a:defRPr sz="2200" kern="1200">
                <a:solidFill>
                  <a:schemeClr val="tx2"/>
                </a:solidFill>
                <a:latin typeface="+mn-lt"/>
                <a:ea typeface="+mn-ea"/>
                <a:cs typeface="+mn-cs"/>
              </a:defRPr>
            </a:lvl2pPr>
            <a:lvl3pPr marL="855663" indent="-228600" algn="l" defTabSz="914400" rtl="0" eaLnBrk="1" latinLnBrk="0" hangingPunct="1">
              <a:spcBef>
                <a:spcPct val="20000"/>
              </a:spcBef>
              <a:buClr>
                <a:schemeClr val="accent1"/>
              </a:buClr>
              <a:buSzPct val="100000"/>
              <a:buFont typeface="Symbol" pitchFamily="18" charset="2"/>
              <a:buChar char=""/>
              <a:defRPr sz="2000" kern="1200">
                <a:solidFill>
                  <a:schemeClr val="tx2"/>
                </a:solidFill>
                <a:latin typeface="+mn-lt"/>
                <a:ea typeface="+mn-ea"/>
                <a:cs typeface="+mn-cs"/>
              </a:defRPr>
            </a:lvl3pPr>
            <a:lvl4pPr marL="1143000" indent="-228600" algn="l" defTabSz="914400" rtl="0" eaLnBrk="1" latinLnBrk="0" hangingPunct="1">
              <a:spcBef>
                <a:spcPct val="20000"/>
              </a:spcBef>
              <a:buClr>
                <a:schemeClr val="accent1"/>
              </a:buClr>
              <a:buSzPct val="100000"/>
              <a:buFont typeface="Symbol" pitchFamily="18" charset="2"/>
              <a:buChar char=""/>
              <a:defRPr sz="1800" kern="1200">
                <a:solidFill>
                  <a:schemeClr val="tx2"/>
                </a:solidFill>
                <a:latin typeface="+mn-lt"/>
                <a:ea typeface="+mn-ea"/>
                <a:cs typeface="+mn-cs"/>
              </a:defRPr>
            </a:lvl4pPr>
            <a:lvl5pPr marL="1463040" indent="-228600" algn="l" defTabSz="914400" rtl="0" eaLnBrk="1" latinLnBrk="0" hangingPunct="1">
              <a:spcBef>
                <a:spcPct val="20000"/>
              </a:spcBef>
              <a:buClr>
                <a:schemeClr val="accent1"/>
              </a:buClr>
              <a:buSzPct val="100000"/>
              <a:buFont typeface="Symbol" pitchFamily="18" charset="2"/>
              <a:buChar char=""/>
              <a:defRPr sz="1600" kern="1200">
                <a:solidFill>
                  <a:schemeClr val="tx2"/>
                </a:solidFill>
                <a:latin typeface="+mn-lt"/>
                <a:ea typeface="+mn-ea"/>
                <a:cs typeface="+mn-cs"/>
              </a:defRPr>
            </a:lvl5pPr>
            <a:lvl6pPr marL="178308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6pPr>
            <a:lvl7pPr marL="210312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7pPr>
            <a:lvl8pPr marL="242316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8pPr>
            <a:lvl9pPr marL="274320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9pPr>
          </a:lstStyle>
          <a:p>
            <a:pPr marL="457200" indent="-457200" algn="just">
              <a:spcBef>
                <a:spcPct val="0"/>
              </a:spcBef>
              <a:buFontTx/>
              <a:buNone/>
              <a:tabLst>
                <a:tab pos="974725" algn="l"/>
                <a:tab pos="1036638" algn="l"/>
                <a:tab pos="3913188" algn="l"/>
              </a:tabLst>
            </a:pPr>
            <a:r>
              <a:rPr lang="en-US" sz="1800" dirty="0" smtClean="0">
                <a:solidFill>
                  <a:schemeClr val="tx1"/>
                </a:solidFill>
                <a:latin typeface="Times New Roman" pitchFamily="18" charset="0"/>
                <a:cs typeface="Times New Roman" pitchFamily="18" charset="0"/>
              </a:rPr>
              <a:t>(</a:t>
            </a:r>
            <a:r>
              <a:rPr lang="en-US" sz="1800" dirty="0" err="1" smtClean="0">
                <a:solidFill>
                  <a:schemeClr val="tx1"/>
                </a:solidFill>
                <a:latin typeface="Times New Roman" pitchFamily="18" charset="0"/>
                <a:cs typeface="Times New Roman" pitchFamily="18" charset="0"/>
              </a:rPr>
              <a:t>i</a:t>
            </a:r>
            <a:r>
              <a:rPr lang="en-US" sz="1800" dirty="0" smtClean="0">
                <a:solidFill>
                  <a:schemeClr val="tx1"/>
                </a:solidFill>
                <a:latin typeface="Times New Roman" pitchFamily="18" charset="0"/>
                <a:cs typeface="Times New Roman" pitchFamily="18" charset="0"/>
              </a:rPr>
              <a:t>)</a:t>
            </a:r>
          </a:p>
        </p:txBody>
      </p:sp>
      <p:pic>
        <p:nvPicPr>
          <p:cNvPr id="3074" name="Picture 2" descr="\\172.16.2.26\Conver\CARRIBEAN\MATHEMATICS_VOL-1_PPT_DESIGN\Incoming\Volume_01\Equations\Revision_Exam_5_Paper_2\f02-31.tif"/>
          <p:cNvPicPr>
            <a:picLocks noChangeAspect="1" noChangeArrowheads="1"/>
          </p:cNvPicPr>
          <p:nvPr/>
        </p:nvPicPr>
        <p:blipFill>
          <a:blip r:embed="rId2" cstate="print"/>
          <a:srcRect/>
          <a:stretch>
            <a:fillRect/>
          </a:stretch>
        </p:blipFill>
        <p:spPr bwMode="auto">
          <a:xfrm>
            <a:off x="1457551" y="2114610"/>
            <a:ext cx="1426464" cy="1216152"/>
          </a:xfrm>
          <a:prstGeom prst="rect">
            <a:avLst/>
          </a:prstGeom>
          <a:noFill/>
        </p:spPr>
      </p:pic>
      <p:sp>
        <p:nvSpPr>
          <p:cNvPr id="9" name="Rectangle 8"/>
          <p:cNvSpPr/>
          <p:nvPr/>
        </p:nvSpPr>
        <p:spPr>
          <a:xfrm>
            <a:off x="1269620" y="3288268"/>
            <a:ext cx="2757999" cy="369332"/>
          </a:xfrm>
          <a:prstGeom prst="rect">
            <a:avLst/>
          </a:prstGeom>
        </p:spPr>
        <p:txBody>
          <a:bodyPr wrap="none">
            <a:spAutoFit/>
          </a:bodyPr>
          <a:lstStyle/>
          <a:p>
            <a:r>
              <a:rPr lang="en-US" dirty="0" smtClean="0">
                <a:latin typeface="Times New Roman" pitchFamily="18" charset="0"/>
              </a:rPr>
              <a:t>Using Pythagoras’ theorem:</a:t>
            </a:r>
            <a:endParaRPr lang="en-US" dirty="0">
              <a:latin typeface="Times New Roman" pitchFamily="18" charset="0"/>
            </a:endParaRPr>
          </a:p>
        </p:txBody>
      </p:sp>
      <p:sp>
        <p:nvSpPr>
          <p:cNvPr id="10" name="Rectangle 9"/>
          <p:cNvSpPr/>
          <p:nvPr/>
        </p:nvSpPr>
        <p:spPr>
          <a:xfrm>
            <a:off x="1269620" y="6248400"/>
            <a:ext cx="5791200" cy="369332"/>
          </a:xfrm>
          <a:prstGeom prst="rect">
            <a:avLst/>
          </a:prstGeom>
        </p:spPr>
        <p:txBody>
          <a:bodyPr wrap="square">
            <a:spAutoFit/>
          </a:bodyPr>
          <a:lstStyle/>
          <a:p>
            <a:r>
              <a:rPr lang="en-US" dirty="0" smtClean="0">
                <a:latin typeface="Times New Roman" pitchFamily="18" charset="0"/>
              </a:rPr>
              <a:t>Hence, the ladder reaches a height of </a:t>
            </a:r>
            <a:r>
              <a:rPr lang="en-US" dirty="0" smtClean="0">
                <a:solidFill>
                  <a:srgbClr val="FF0000"/>
                </a:solidFill>
                <a:latin typeface="Times New Roman" pitchFamily="18" charset="0"/>
              </a:rPr>
              <a:t>2.9 m</a:t>
            </a:r>
            <a:r>
              <a:rPr lang="en-US" dirty="0" smtClean="0">
                <a:latin typeface="Times New Roman" pitchFamily="18" charset="0"/>
              </a:rPr>
              <a:t> up the wall.</a:t>
            </a:r>
            <a:endParaRPr lang="en-US" dirty="0">
              <a:latin typeface="Times New Roman" pitchFamily="18" charset="0"/>
            </a:endParaRPr>
          </a:p>
        </p:txBody>
      </p:sp>
      <p:sp>
        <p:nvSpPr>
          <p:cNvPr id="11" name="TextBox 10"/>
          <p:cNvSpPr txBox="1"/>
          <p:nvPr/>
        </p:nvSpPr>
        <p:spPr>
          <a:xfrm>
            <a:off x="1269620" y="5334000"/>
            <a:ext cx="439544" cy="446276"/>
          </a:xfrm>
          <a:prstGeom prst="rect">
            <a:avLst/>
          </a:prstGeom>
          <a:noFill/>
        </p:spPr>
        <p:txBody>
          <a:bodyPr wrap="none" rtlCol="0">
            <a:spAutoFit/>
          </a:bodyPr>
          <a:lstStyle/>
          <a:p>
            <a:r>
              <a:rPr lang="en-US" sz="2300" dirty="0" smtClean="0">
                <a:latin typeface="Times New Roman" pitchFamily="18" charset="0"/>
                <a:sym typeface="Symbol"/>
              </a:rPr>
              <a:t></a:t>
            </a:r>
            <a:endParaRPr lang="en-US" sz="2300" dirty="0">
              <a:latin typeface="Times New Roman" pitchFamily="18" charset="0"/>
            </a:endParaRPr>
          </a:p>
        </p:txBody>
      </p:sp>
      <p:pic>
        <p:nvPicPr>
          <p:cNvPr id="12" name="Picture 2"/>
          <p:cNvPicPr>
            <a:picLocks noChangeAspect="1" noChangeArrowheads="1"/>
          </p:cNvPicPr>
          <p:nvPr/>
        </p:nvPicPr>
        <p:blipFill>
          <a:blip r:embed="rId3" cstate="print"/>
          <a:srcRect/>
          <a:stretch>
            <a:fillRect/>
          </a:stretch>
        </p:blipFill>
        <p:spPr bwMode="auto">
          <a:xfrm>
            <a:off x="1860170" y="3794760"/>
            <a:ext cx="2492026" cy="2340007"/>
          </a:xfrm>
          <a:prstGeom prst="rect">
            <a:avLst/>
          </a:prstGeom>
          <a:noFill/>
          <a:ln w="9525">
            <a:noFill/>
            <a:miter lim="800000"/>
            <a:headEnd/>
            <a:tailEnd/>
          </a:ln>
          <a:effectLst/>
        </p:spPr>
      </p:pic>
      <p:sp>
        <p:nvSpPr>
          <p:cNvPr id="13" name="TextBox 12"/>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5 Paper 2</a:t>
            </a:r>
          </a:p>
        </p:txBody>
      </p:sp>
    </p:spTree>
    <p:extLst>
      <p:ext uri="{BB962C8B-B14F-4D97-AF65-F5344CB8AC3E}">
        <p14:creationId xmlns:p14="http://schemas.microsoft.com/office/powerpoint/2010/main" xmlns="" val="257483168"/>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500" fill="hold"/>
                                        <p:tgtEl>
                                          <p:spTgt spid="4"/>
                                        </p:tgtEl>
                                        <p:attrNameLst>
                                          <p:attrName>ppt_w</p:attrName>
                                        </p:attrNameLst>
                                      </p:cBhvr>
                                      <p:tavLst>
                                        <p:tav tm="0">
                                          <p:val>
                                            <p:fltVal val="0"/>
                                          </p:val>
                                        </p:tav>
                                        <p:tav tm="100000">
                                          <p:val>
                                            <p:strVal val="#ppt_w"/>
                                          </p:val>
                                        </p:tav>
                                      </p:tavLst>
                                    </p:anim>
                                    <p:anim calcmode="lin" valueType="num">
                                      <p:cBhvr>
                                        <p:cTn id="8" dur="500" fill="hold"/>
                                        <p:tgtEl>
                                          <p:spTgt spid="4"/>
                                        </p:tgtEl>
                                        <p:attrNameLst>
                                          <p:attrName>ppt_h</p:attrName>
                                        </p:attrNameLst>
                                      </p:cBhvr>
                                      <p:tavLst>
                                        <p:tav tm="0">
                                          <p:val>
                                            <p:fltVal val="0"/>
                                          </p:val>
                                        </p:tav>
                                        <p:tav tm="100000">
                                          <p:val>
                                            <p:strVal val="#ppt_h"/>
                                          </p:val>
                                        </p:tav>
                                      </p:tavLst>
                                    </p:anim>
                                    <p:animEffect transition="in" filter="fade">
                                      <p:cBhvr>
                                        <p:cTn id="9" dur="500"/>
                                        <p:tgtEl>
                                          <p:spTgt spid="4"/>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5"/>
                                        </p:tgtEl>
                                        <p:attrNameLst>
                                          <p:attrName>style.visibility</p:attrName>
                                        </p:attrNameLst>
                                      </p:cBhvr>
                                      <p:to>
                                        <p:strVal val="visible"/>
                                      </p:to>
                                    </p:set>
                                    <p:anim calcmode="lin" valueType="num">
                                      <p:cBhvr>
                                        <p:cTn id="12" dur="500" fill="hold"/>
                                        <p:tgtEl>
                                          <p:spTgt spid="5"/>
                                        </p:tgtEl>
                                        <p:attrNameLst>
                                          <p:attrName>ppt_w</p:attrName>
                                        </p:attrNameLst>
                                      </p:cBhvr>
                                      <p:tavLst>
                                        <p:tav tm="0">
                                          <p:val>
                                            <p:fltVal val="0"/>
                                          </p:val>
                                        </p:tav>
                                        <p:tav tm="100000">
                                          <p:val>
                                            <p:strVal val="#ppt_w"/>
                                          </p:val>
                                        </p:tav>
                                      </p:tavLst>
                                    </p:anim>
                                    <p:anim calcmode="lin" valueType="num">
                                      <p:cBhvr>
                                        <p:cTn id="13" dur="500" fill="hold"/>
                                        <p:tgtEl>
                                          <p:spTgt spid="5"/>
                                        </p:tgtEl>
                                        <p:attrNameLst>
                                          <p:attrName>ppt_h</p:attrName>
                                        </p:attrNameLst>
                                      </p:cBhvr>
                                      <p:tavLst>
                                        <p:tav tm="0">
                                          <p:val>
                                            <p:fltVal val="0"/>
                                          </p:val>
                                        </p:tav>
                                        <p:tav tm="100000">
                                          <p:val>
                                            <p:strVal val="#ppt_h"/>
                                          </p:val>
                                        </p:tav>
                                      </p:tavLst>
                                    </p:anim>
                                    <p:animEffect transition="in" filter="fade">
                                      <p:cBhvr>
                                        <p:cTn id="14" dur="500"/>
                                        <p:tgtEl>
                                          <p:spTgt spid="5"/>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6"/>
                                        </p:tgtEl>
                                        <p:attrNameLst>
                                          <p:attrName>style.visibility</p:attrName>
                                        </p:attrNameLst>
                                      </p:cBhvr>
                                      <p:to>
                                        <p:strVal val="visible"/>
                                      </p:to>
                                    </p:set>
                                    <p:anim calcmode="lin" valueType="num">
                                      <p:cBhvr>
                                        <p:cTn id="17" dur="500" fill="hold"/>
                                        <p:tgtEl>
                                          <p:spTgt spid="6"/>
                                        </p:tgtEl>
                                        <p:attrNameLst>
                                          <p:attrName>ppt_w</p:attrName>
                                        </p:attrNameLst>
                                      </p:cBhvr>
                                      <p:tavLst>
                                        <p:tav tm="0">
                                          <p:val>
                                            <p:fltVal val="0"/>
                                          </p:val>
                                        </p:tav>
                                        <p:tav tm="100000">
                                          <p:val>
                                            <p:strVal val="#ppt_w"/>
                                          </p:val>
                                        </p:tav>
                                      </p:tavLst>
                                    </p:anim>
                                    <p:anim calcmode="lin" valueType="num">
                                      <p:cBhvr>
                                        <p:cTn id="18" dur="500" fill="hold"/>
                                        <p:tgtEl>
                                          <p:spTgt spid="6"/>
                                        </p:tgtEl>
                                        <p:attrNameLst>
                                          <p:attrName>ppt_h</p:attrName>
                                        </p:attrNameLst>
                                      </p:cBhvr>
                                      <p:tavLst>
                                        <p:tav tm="0">
                                          <p:val>
                                            <p:fltVal val="0"/>
                                          </p:val>
                                        </p:tav>
                                        <p:tav tm="100000">
                                          <p:val>
                                            <p:strVal val="#ppt_h"/>
                                          </p:val>
                                        </p:tav>
                                      </p:tavLst>
                                    </p:anim>
                                    <p:animEffect transition="in" filter="fade">
                                      <p:cBhvr>
                                        <p:cTn id="19" dur="500"/>
                                        <p:tgtEl>
                                          <p:spTgt spid="6"/>
                                        </p:tgtEl>
                                      </p:cBhvr>
                                    </p:animEffect>
                                  </p:childTnLst>
                                </p:cTn>
                              </p:par>
                              <p:par>
                                <p:cTn id="20" presetID="23" presetClass="entr" presetSubtype="16" fill="hold" nodeType="withEffect">
                                  <p:stCondLst>
                                    <p:cond delay="0"/>
                                  </p:stCondLst>
                                  <p:childTnLst>
                                    <p:set>
                                      <p:cBhvr>
                                        <p:cTn id="21" dur="1" fill="hold">
                                          <p:stCondLst>
                                            <p:cond delay="0"/>
                                          </p:stCondLst>
                                        </p:cTn>
                                        <p:tgtEl>
                                          <p:spTgt spid="3074"/>
                                        </p:tgtEl>
                                        <p:attrNameLst>
                                          <p:attrName>style.visibility</p:attrName>
                                        </p:attrNameLst>
                                      </p:cBhvr>
                                      <p:to>
                                        <p:strVal val="visible"/>
                                      </p:to>
                                    </p:set>
                                    <p:anim calcmode="lin" valueType="num">
                                      <p:cBhvr>
                                        <p:cTn id="22" dur="500" fill="hold"/>
                                        <p:tgtEl>
                                          <p:spTgt spid="3074"/>
                                        </p:tgtEl>
                                        <p:attrNameLst>
                                          <p:attrName>ppt_w</p:attrName>
                                        </p:attrNameLst>
                                      </p:cBhvr>
                                      <p:tavLst>
                                        <p:tav tm="0">
                                          <p:val>
                                            <p:fltVal val="0"/>
                                          </p:val>
                                        </p:tav>
                                        <p:tav tm="100000">
                                          <p:val>
                                            <p:strVal val="#ppt_w"/>
                                          </p:val>
                                        </p:tav>
                                      </p:tavLst>
                                    </p:anim>
                                    <p:anim calcmode="lin" valueType="num">
                                      <p:cBhvr>
                                        <p:cTn id="23" dur="500" fill="hold"/>
                                        <p:tgtEl>
                                          <p:spTgt spid="3074"/>
                                        </p:tgtEl>
                                        <p:attrNameLst>
                                          <p:attrName>ppt_h</p:attrName>
                                        </p:attrNameLst>
                                      </p:cBhvr>
                                      <p:tavLst>
                                        <p:tav tm="0">
                                          <p:val>
                                            <p:fltVal val="0"/>
                                          </p:val>
                                        </p:tav>
                                        <p:tav tm="100000">
                                          <p:val>
                                            <p:strVal val="#ppt_h"/>
                                          </p:val>
                                        </p:tav>
                                      </p:tavLst>
                                    </p:anim>
                                  </p:childTnLst>
                                </p:cTn>
                              </p:par>
                              <p:par>
                                <p:cTn id="24" presetID="23" presetClass="entr" presetSubtype="16" fill="hold" grpId="0" nodeType="withEffect">
                                  <p:stCondLst>
                                    <p:cond delay="0"/>
                                  </p:stCondLst>
                                  <p:childTnLst>
                                    <p:set>
                                      <p:cBhvr>
                                        <p:cTn id="25" dur="1" fill="hold">
                                          <p:stCondLst>
                                            <p:cond delay="0"/>
                                          </p:stCondLst>
                                        </p:cTn>
                                        <p:tgtEl>
                                          <p:spTgt spid="9"/>
                                        </p:tgtEl>
                                        <p:attrNameLst>
                                          <p:attrName>style.visibility</p:attrName>
                                        </p:attrNameLst>
                                      </p:cBhvr>
                                      <p:to>
                                        <p:strVal val="visible"/>
                                      </p:to>
                                    </p:set>
                                    <p:anim calcmode="lin" valueType="num">
                                      <p:cBhvr>
                                        <p:cTn id="26" dur="500" fill="hold"/>
                                        <p:tgtEl>
                                          <p:spTgt spid="9"/>
                                        </p:tgtEl>
                                        <p:attrNameLst>
                                          <p:attrName>ppt_w</p:attrName>
                                        </p:attrNameLst>
                                      </p:cBhvr>
                                      <p:tavLst>
                                        <p:tav tm="0">
                                          <p:val>
                                            <p:fltVal val="0"/>
                                          </p:val>
                                        </p:tav>
                                        <p:tav tm="100000">
                                          <p:val>
                                            <p:strVal val="#ppt_w"/>
                                          </p:val>
                                        </p:tav>
                                      </p:tavLst>
                                    </p:anim>
                                    <p:anim calcmode="lin" valueType="num">
                                      <p:cBhvr>
                                        <p:cTn id="27" dur="500" fill="hold"/>
                                        <p:tgtEl>
                                          <p:spTgt spid="9"/>
                                        </p:tgtEl>
                                        <p:attrNameLst>
                                          <p:attrName>ppt_h</p:attrName>
                                        </p:attrNameLst>
                                      </p:cBhvr>
                                      <p:tavLst>
                                        <p:tav tm="0">
                                          <p:val>
                                            <p:fltVal val="0"/>
                                          </p:val>
                                        </p:tav>
                                        <p:tav tm="100000">
                                          <p:val>
                                            <p:strVal val="#ppt_h"/>
                                          </p:val>
                                        </p:tav>
                                      </p:tavLst>
                                    </p:anim>
                                  </p:childTnLst>
                                </p:cTn>
                              </p:par>
                              <p:par>
                                <p:cTn id="28" presetID="23" presetClass="entr" presetSubtype="16" fill="hold" nodeType="withEffect">
                                  <p:stCondLst>
                                    <p:cond delay="0"/>
                                  </p:stCondLst>
                                  <p:childTnLst>
                                    <p:set>
                                      <p:cBhvr>
                                        <p:cTn id="29" dur="1" fill="hold">
                                          <p:stCondLst>
                                            <p:cond delay="0"/>
                                          </p:stCondLst>
                                        </p:cTn>
                                        <p:tgtEl>
                                          <p:spTgt spid="12"/>
                                        </p:tgtEl>
                                        <p:attrNameLst>
                                          <p:attrName>style.visibility</p:attrName>
                                        </p:attrNameLst>
                                      </p:cBhvr>
                                      <p:to>
                                        <p:strVal val="visible"/>
                                      </p:to>
                                    </p:set>
                                    <p:anim calcmode="lin" valueType="num">
                                      <p:cBhvr>
                                        <p:cTn id="30" dur="500" fill="hold"/>
                                        <p:tgtEl>
                                          <p:spTgt spid="12"/>
                                        </p:tgtEl>
                                        <p:attrNameLst>
                                          <p:attrName>ppt_w</p:attrName>
                                        </p:attrNameLst>
                                      </p:cBhvr>
                                      <p:tavLst>
                                        <p:tav tm="0">
                                          <p:val>
                                            <p:fltVal val="0"/>
                                          </p:val>
                                        </p:tav>
                                        <p:tav tm="100000">
                                          <p:val>
                                            <p:strVal val="#ppt_w"/>
                                          </p:val>
                                        </p:tav>
                                      </p:tavLst>
                                    </p:anim>
                                    <p:anim calcmode="lin" valueType="num">
                                      <p:cBhvr>
                                        <p:cTn id="31" dur="500" fill="hold"/>
                                        <p:tgtEl>
                                          <p:spTgt spid="12"/>
                                        </p:tgtEl>
                                        <p:attrNameLst>
                                          <p:attrName>ppt_h</p:attrName>
                                        </p:attrNameLst>
                                      </p:cBhvr>
                                      <p:tavLst>
                                        <p:tav tm="0">
                                          <p:val>
                                            <p:fltVal val="0"/>
                                          </p:val>
                                        </p:tav>
                                        <p:tav tm="100000">
                                          <p:val>
                                            <p:strVal val="#ppt_h"/>
                                          </p:val>
                                        </p:tav>
                                      </p:tavLst>
                                    </p:anim>
                                  </p:childTnLst>
                                </p:cTn>
                              </p:par>
                              <p:par>
                                <p:cTn id="32" presetID="23" presetClass="entr" presetSubtype="16" fill="hold" grpId="0" nodeType="withEffect">
                                  <p:stCondLst>
                                    <p:cond delay="0"/>
                                  </p:stCondLst>
                                  <p:childTnLst>
                                    <p:set>
                                      <p:cBhvr>
                                        <p:cTn id="33" dur="1" fill="hold">
                                          <p:stCondLst>
                                            <p:cond delay="0"/>
                                          </p:stCondLst>
                                        </p:cTn>
                                        <p:tgtEl>
                                          <p:spTgt spid="11"/>
                                        </p:tgtEl>
                                        <p:attrNameLst>
                                          <p:attrName>style.visibility</p:attrName>
                                        </p:attrNameLst>
                                      </p:cBhvr>
                                      <p:to>
                                        <p:strVal val="visible"/>
                                      </p:to>
                                    </p:set>
                                    <p:anim calcmode="lin" valueType="num">
                                      <p:cBhvr>
                                        <p:cTn id="34" dur="500" fill="hold"/>
                                        <p:tgtEl>
                                          <p:spTgt spid="11"/>
                                        </p:tgtEl>
                                        <p:attrNameLst>
                                          <p:attrName>ppt_w</p:attrName>
                                        </p:attrNameLst>
                                      </p:cBhvr>
                                      <p:tavLst>
                                        <p:tav tm="0">
                                          <p:val>
                                            <p:fltVal val="0"/>
                                          </p:val>
                                        </p:tav>
                                        <p:tav tm="100000">
                                          <p:val>
                                            <p:strVal val="#ppt_w"/>
                                          </p:val>
                                        </p:tav>
                                      </p:tavLst>
                                    </p:anim>
                                    <p:anim calcmode="lin" valueType="num">
                                      <p:cBhvr>
                                        <p:cTn id="35" dur="500" fill="hold"/>
                                        <p:tgtEl>
                                          <p:spTgt spid="11"/>
                                        </p:tgtEl>
                                        <p:attrNameLst>
                                          <p:attrName>ppt_h</p:attrName>
                                        </p:attrNameLst>
                                      </p:cBhvr>
                                      <p:tavLst>
                                        <p:tav tm="0">
                                          <p:val>
                                            <p:fltVal val="0"/>
                                          </p:val>
                                        </p:tav>
                                        <p:tav tm="100000">
                                          <p:val>
                                            <p:strVal val="#ppt_h"/>
                                          </p:val>
                                        </p:tav>
                                      </p:tavLst>
                                    </p:anim>
                                  </p:childTnLst>
                                </p:cTn>
                              </p:par>
                              <p:par>
                                <p:cTn id="36" presetID="23" presetClass="entr" presetSubtype="16" fill="hold" grpId="0" nodeType="withEffect">
                                  <p:stCondLst>
                                    <p:cond delay="0"/>
                                  </p:stCondLst>
                                  <p:childTnLst>
                                    <p:set>
                                      <p:cBhvr>
                                        <p:cTn id="37" dur="1" fill="hold">
                                          <p:stCondLst>
                                            <p:cond delay="0"/>
                                          </p:stCondLst>
                                        </p:cTn>
                                        <p:tgtEl>
                                          <p:spTgt spid="10"/>
                                        </p:tgtEl>
                                        <p:attrNameLst>
                                          <p:attrName>style.visibility</p:attrName>
                                        </p:attrNameLst>
                                      </p:cBhvr>
                                      <p:to>
                                        <p:strVal val="visible"/>
                                      </p:to>
                                    </p:set>
                                    <p:anim calcmode="lin" valueType="num">
                                      <p:cBhvr>
                                        <p:cTn id="38" dur="500" fill="hold"/>
                                        <p:tgtEl>
                                          <p:spTgt spid="10"/>
                                        </p:tgtEl>
                                        <p:attrNameLst>
                                          <p:attrName>ppt_w</p:attrName>
                                        </p:attrNameLst>
                                      </p:cBhvr>
                                      <p:tavLst>
                                        <p:tav tm="0">
                                          <p:val>
                                            <p:fltVal val="0"/>
                                          </p:val>
                                        </p:tav>
                                        <p:tav tm="100000">
                                          <p:val>
                                            <p:strVal val="#ppt_w"/>
                                          </p:val>
                                        </p:tav>
                                      </p:tavLst>
                                    </p:anim>
                                    <p:anim calcmode="lin" valueType="num">
                                      <p:cBhvr>
                                        <p:cTn id="39" dur="500" fill="hold"/>
                                        <p:tgtEl>
                                          <p:spTgt spid="10"/>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p:bldP spid="6" grpId="0"/>
      <p:bldP spid="9" grpId="0"/>
      <p:bldP spid="10" grpId="0"/>
      <p:bldP spid="11" grpId="0"/>
    </p:bldLst>
  </p:timing>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Content Placeholder 10"/>
          <p:cNvSpPr>
            <a:spLocks noGrp="1"/>
          </p:cNvSpPr>
          <p:nvPr>
            <p:ph sz="quarter" idx="13"/>
          </p:nvPr>
        </p:nvSpPr>
        <p:spPr>
          <a:xfrm>
            <a:off x="685800" y="2760280"/>
            <a:ext cx="6048830" cy="446276"/>
          </a:xfrm>
        </p:spPr>
        <p:txBody>
          <a:bodyPr wrap="square">
            <a:spAutoFit/>
          </a:bodyPr>
          <a:lstStyle/>
          <a:p>
            <a:pPr marL="623888" indent="-623888" algn="just">
              <a:spcBef>
                <a:spcPct val="0"/>
              </a:spcBef>
              <a:buFontTx/>
              <a:buNone/>
              <a:tabLst>
                <a:tab pos="800100" algn="l"/>
                <a:tab pos="3776663" algn="l"/>
              </a:tabLst>
            </a:pPr>
            <a:r>
              <a:rPr lang="en-US" sz="2300" b="1" dirty="0" smtClean="0">
                <a:solidFill>
                  <a:schemeClr val="tx1"/>
                </a:solidFill>
                <a:latin typeface="Times New Roman" pitchFamily="18" charset="0"/>
                <a:cs typeface="Times New Roman" pitchFamily="18" charset="0"/>
              </a:rPr>
              <a:t>47.</a:t>
            </a:r>
            <a:r>
              <a:rPr lang="en-US" sz="2300" dirty="0" smtClean="0">
                <a:solidFill>
                  <a:schemeClr val="tx1"/>
                </a:solidFill>
                <a:latin typeface="Times New Roman" pitchFamily="18" charset="0"/>
                <a:cs typeface="Times New Roman" pitchFamily="18" charset="0"/>
              </a:rPr>
              <a:t> 	</a:t>
            </a:r>
          </a:p>
        </p:txBody>
      </p:sp>
      <p:sp>
        <p:nvSpPr>
          <p:cNvPr id="19" name="Content Placeholder 10"/>
          <p:cNvSpPr>
            <a:spLocks noGrp="1"/>
          </p:cNvSpPr>
          <p:nvPr>
            <p:ph sz="quarter" idx="13"/>
          </p:nvPr>
        </p:nvSpPr>
        <p:spPr>
          <a:xfrm>
            <a:off x="1310640" y="2608944"/>
            <a:ext cx="1447074" cy="599459"/>
          </a:xfrm>
        </p:spPr>
        <p:txBody>
          <a:bodyPr wrap="square">
            <a:spAutoFit/>
          </a:bodyPr>
          <a:lstStyle/>
          <a:p>
            <a:pPr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(D)</a:t>
            </a:r>
          </a:p>
        </p:txBody>
      </p:sp>
      <p:pic>
        <p:nvPicPr>
          <p:cNvPr id="8" name="Picture 3"/>
          <p:cNvPicPr>
            <a:picLocks noChangeAspect="1" noChangeArrowheads="1"/>
          </p:cNvPicPr>
          <p:nvPr/>
        </p:nvPicPr>
        <p:blipFill>
          <a:blip r:embed="rId2" cstate="print"/>
          <a:srcRect/>
          <a:stretch>
            <a:fillRect/>
          </a:stretch>
        </p:blipFill>
        <p:spPr bwMode="auto">
          <a:xfrm>
            <a:off x="2514600" y="2819400"/>
            <a:ext cx="2686050" cy="1714500"/>
          </a:xfrm>
          <a:prstGeom prst="rect">
            <a:avLst/>
          </a:prstGeom>
          <a:noFill/>
          <a:ln w="9525">
            <a:noFill/>
            <a:miter lim="800000"/>
            <a:headEnd/>
            <a:tailEnd/>
          </a:ln>
          <a:effectLst/>
        </p:spPr>
      </p:pic>
      <p:sp>
        <p:nvSpPr>
          <p:cNvPr id="7" name="Notched Right Arrow 6"/>
          <p:cNvSpPr/>
          <p:nvPr/>
        </p:nvSpPr>
        <p:spPr>
          <a:xfrm>
            <a:off x="7162800" y="6019800"/>
            <a:ext cx="1782315" cy="685800"/>
          </a:xfrm>
          <a:prstGeom prst="notchedRightArrow">
            <a:avLst/>
          </a:prstGeom>
          <a:blipFill>
            <a:blip r:embed="rId3" cstate="print">
              <a:extLst>
                <a:ext uri="{BEBA8EAE-BF5A-486C-A8C5-ECC9F3942E4B}">
                  <a14:imgProps xmlns:a14="http://schemas.microsoft.com/office/drawing/2010/main" xmlns="">
                    <a14:imgLayer r:embed="rId4">
                      <a14:imgEffect>
                        <a14:brightnessContrast bright="-20000" contrast="-20000"/>
                      </a14:imgEffect>
                    </a14:imgLayer>
                  </a14:imgProps>
                </a:ex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ANSWER</a:t>
            </a:r>
            <a:endParaRPr lang="en-US" sz="2000" b="1" dirty="0">
              <a:latin typeface="Times New Roman" pitchFamily="18" charset="0"/>
              <a:cs typeface="Times New Roman" pitchFamily="18" charset="0"/>
            </a:endParaRPr>
          </a:p>
        </p:txBody>
      </p:sp>
      <p:sp>
        <p:nvSpPr>
          <p:cNvPr id="6"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tabLst>
                <a:tab pos="393192" algn="r"/>
                <a:tab pos="640080" algn="l"/>
              </a:tabLst>
            </a:pPr>
            <a:r>
              <a:rPr lang="en-US" sz="1500" b="1" dirty="0" smtClean="0">
                <a:solidFill>
                  <a:schemeClr val="bg1"/>
                </a:solidFill>
                <a:latin typeface="Times New Roman" pitchFamily="18" charset="0"/>
                <a:cs typeface="Times New Roman" pitchFamily="18" charset="0"/>
              </a:rPr>
              <a:t>Revision Exam 1 Paper 1</a:t>
            </a:r>
          </a:p>
        </p:txBody>
      </p:sp>
    </p:spTree>
    <p:extLst>
      <p:ext uri="{BB962C8B-B14F-4D97-AF65-F5344CB8AC3E}">
        <p14:creationId xmlns:p14="http://schemas.microsoft.com/office/powerpoint/2010/main" xmlns="" val="714513420"/>
      </p:ext>
    </p:extLst>
  </p:cSld>
  <p:clrMapOvr>
    <a:masterClrMapping/>
  </p:clrMapOvr>
  <p:transition spd="slow">
    <p:strips dir="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17">
                                            <p:txEl>
                                              <p:pRg st="0" end="0"/>
                                            </p:txEl>
                                          </p:spTgt>
                                        </p:tgtEl>
                                        <p:attrNameLst>
                                          <p:attrName>style.visibility</p:attrName>
                                        </p:attrNameLst>
                                      </p:cBhvr>
                                      <p:to>
                                        <p:strVal val="visible"/>
                                      </p:to>
                                    </p:set>
                                    <p:anim calcmode="lin" valueType="num">
                                      <p:cBhvr>
                                        <p:cTn id="7" dur="500" fill="hold"/>
                                        <p:tgtEl>
                                          <p:spTgt spid="17">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17">
                                            <p:txEl>
                                              <p:pRg st="0" end="0"/>
                                            </p:txEl>
                                          </p:spTgt>
                                        </p:tgtEl>
                                        <p:attrNameLst>
                                          <p:attrName>ppt_h</p:attrName>
                                        </p:attrNameLst>
                                      </p:cBhvr>
                                      <p:tavLst>
                                        <p:tav tm="0">
                                          <p:val>
                                            <p:fltVal val="0"/>
                                          </p:val>
                                        </p:tav>
                                        <p:tav tm="100000">
                                          <p:val>
                                            <p:strVal val="#ppt_h"/>
                                          </p:val>
                                        </p:tav>
                                      </p:tavLst>
                                    </p:anim>
                                  </p:childTnLst>
                                </p:cTn>
                              </p:par>
                              <p:par>
                                <p:cTn id="9" presetID="23" presetClass="entr" presetSubtype="16" fill="hold" grpId="0" nodeType="withEffect">
                                  <p:stCondLst>
                                    <p:cond delay="0"/>
                                  </p:stCondLst>
                                  <p:childTnLst>
                                    <p:set>
                                      <p:cBhvr>
                                        <p:cTn id="10" dur="1" fill="hold">
                                          <p:stCondLst>
                                            <p:cond delay="0"/>
                                          </p:stCondLst>
                                        </p:cTn>
                                        <p:tgtEl>
                                          <p:spTgt spid="19">
                                            <p:txEl>
                                              <p:pRg st="0" end="0"/>
                                            </p:txEl>
                                          </p:spTgt>
                                        </p:tgtEl>
                                        <p:attrNameLst>
                                          <p:attrName>style.visibility</p:attrName>
                                        </p:attrNameLst>
                                      </p:cBhvr>
                                      <p:to>
                                        <p:strVal val="visible"/>
                                      </p:to>
                                    </p:set>
                                    <p:anim calcmode="lin" valueType="num">
                                      <p:cBhvr>
                                        <p:cTn id="11" dur="500" fill="hold"/>
                                        <p:tgtEl>
                                          <p:spTgt spid="19">
                                            <p:txEl>
                                              <p:pRg st="0" end="0"/>
                                            </p:txEl>
                                          </p:spTgt>
                                        </p:tgtEl>
                                        <p:attrNameLst>
                                          <p:attrName>ppt_w</p:attrName>
                                        </p:attrNameLst>
                                      </p:cBhvr>
                                      <p:tavLst>
                                        <p:tav tm="0">
                                          <p:val>
                                            <p:fltVal val="0"/>
                                          </p:val>
                                        </p:tav>
                                        <p:tav tm="100000">
                                          <p:val>
                                            <p:strVal val="#ppt_w"/>
                                          </p:val>
                                        </p:tav>
                                      </p:tavLst>
                                    </p:anim>
                                    <p:anim calcmode="lin" valueType="num">
                                      <p:cBhvr>
                                        <p:cTn id="12" dur="500" fill="hold"/>
                                        <p:tgtEl>
                                          <p:spTgt spid="19">
                                            <p:txEl>
                                              <p:pRg st="0" end="0"/>
                                            </p:txEl>
                                          </p:spTgt>
                                        </p:tgtEl>
                                        <p:attrNameLst>
                                          <p:attrName>ppt_h</p:attrName>
                                        </p:attrNameLst>
                                      </p:cBhvr>
                                      <p:tavLst>
                                        <p:tav tm="0">
                                          <p:val>
                                            <p:fltVal val="0"/>
                                          </p:val>
                                        </p:tav>
                                        <p:tav tm="100000">
                                          <p:val>
                                            <p:strVal val="#ppt_h"/>
                                          </p:val>
                                        </p:tav>
                                      </p:tavLst>
                                    </p:anim>
                                  </p:childTnLst>
                                </p:cTn>
                              </p:par>
                              <p:par>
                                <p:cTn id="13" presetID="23" presetClass="entr" presetSubtype="16" fill="hold" nodeType="withEffect">
                                  <p:stCondLst>
                                    <p:cond delay="0"/>
                                  </p:stCondLst>
                                  <p:childTnLst>
                                    <p:set>
                                      <p:cBhvr>
                                        <p:cTn id="14" dur="1" fill="hold">
                                          <p:stCondLst>
                                            <p:cond delay="0"/>
                                          </p:stCondLst>
                                        </p:cTn>
                                        <p:tgtEl>
                                          <p:spTgt spid="8"/>
                                        </p:tgtEl>
                                        <p:attrNameLst>
                                          <p:attrName>style.visibility</p:attrName>
                                        </p:attrNameLst>
                                      </p:cBhvr>
                                      <p:to>
                                        <p:strVal val="visible"/>
                                      </p:to>
                                    </p:set>
                                    <p:anim calcmode="lin" valueType="num">
                                      <p:cBhvr>
                                        <p:cTn id="15" dur="500" fill="hold"/>
                                        <p:tgtEl>
                                          <p:spTgt spid="8"/>
                                        </p:tgtEl>
                                        <p:attrNameLst>
                                          <p:attrName>ppt_w</p:attrName>
                                        </p:attrNameLst>
                                      </p:cBhvr>
                                      <p:tavLst>
                                        <p:tav tm="0">
                                          <p:val>
                                            <p:fltVal val="0"/>
                                          </p:val>
                                        </p:tav>
                                        <p:tav tm="100000">
                                          <p:val>
                                            <p:strVal val="#ppt_w"/>
                                          </p:val>
                                        </p:tav>
                                      </p:tavLst>
                                    </p:anim>
                                    <p:anim calcmode="lin" valueType="num">
                                      <p:cBhvr>
                                        <p:cTn id="16" dur="500" fill="hold"/>
                                        <p:tgtEl>
                                          <p:spTgt spid="8"/>
                                        </p:tgtEl>
                                        <p:attrNameLst>
                                          <p:attrName>ppt_h</p:attrName>
                                        </p:attrNameLst>
                                      </p:cBhvr>
                                      <p:tavLst>
                                        <p:tav tm="0">
                                          <p:val>
                                            <p:fltVal val="0"/>
                                          </p:val>
                                        </p:tav>
                                        <p:tav tm="100000">
                                          <p:val>
                                            <p:strVal val="#ppt_h"/>
                                          </p:val>
                                        </p:tav>
                                      </p:tavLst>
                                    </p:anim>
                                  </p:childTnLst>
                                </p:cTn>
                              </p:par>
                            </p:childTnLst>
                          </p:cTn>
                        </p:par>
                      </p:childTnLst>
                    </p:cTn>
                  </p:par>
                  <p:par>
                    <p:cTn id="17" fill="hold">
                      <p:stCondLst>
                        <p:cond delay="indefinite"/>
                      </p:stCondLst>
                      <p:childTnLst>
                        <p:par>
                          <p:cTn id="18" fill="hold">
                            <p:stCondLst>
                              <p:cond delay="0"/>
                            </p:stCondLst>
                            <p:childTnLst>
                              <p:par>
                                <p:cTn id="19" presetID="3" presetClass="entr" presetSubtype="10" fill="hold" grpId="1" nodeType="clickEffect">
                                  <p:stCondLst>
                                    <p:cond delay="0"/>
                                  </p:stCondLst>
                                  <p:childTnLst>
                                    <p:set>
                                      <p:cBhvr>
                                        <p:cTn id="20" dur="1" fill="hold">
                                          <p:stCondLst>
                                            <p:cond delay="0"/>
                                          </p:stCondLst>
                                        </p:cTn>
                                        <p:tgtEl>
                                          <p:spTgt spid="7"/>
                                        </p:tgtEl>
                                        <p:attrNameLst>
                                          <p:attrName>style.visibility</p:attrName>
                                        </p:attrNameLst>
                                      </p:cBhvr>
                                      <p:to>
                                        <p:strVal val="visible"/>
                                      </p:to>
                                    </p:set>
                                    <p:animEffect transition="in" filter="blinds(horizontal)">
                                      <p:cBhvr>
                                        <p:cTn id="21"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build="p"/>
      <p:bldP spid="19" grpId="0" build="p"/>
      <p:bldP spid="7" grpId="1" animBg="1"/>
    </p:bldLst>
  </p:timing>
</p:sld>
</file>

<file path=ppt/slides/slide10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a:xfrm>
            <a:off x="1474690" y="6213340"/>
            <a:ext cx="5334000" cy="646331"/>
          </a:xfrm>
          <a:prstGeom prst="rect">
            <a:avLst/>
          </a:prstGeom>
        </p:spPr>
        <p:txBody>
          <a:bodyPr wrap="square">
            <a:spAutoFit/>
          </a:bodyPr>
          <a:lstStyle/>
          <a:p>
            <a:r>
              <a:rPr lang="en-US" dirty="0" smtClean="0">
                <a:latin typeface="Times New Roman" pitchFamily="18" charset="0"/>
              </a:rPr>
              <a:t>the measure of the angle, </a:t>
            </a:r>
            <a:r>
              <a:rPr lang="en-US" dirty="0" smtClean="0">
                <a:latin typeface="Times New Roman" pitchFamily="18" charset="0"/>
                <a:sym typeface="Symbol"/>
              </a:rPr>
              <a:t></a:t>
            </a:r>
            <a:r>
              <a:rPr lang="en-US" dirty="0" smtClean="0">
                <a:latin typeface="Times New Roman" pitchFamily="18" charset="0"/>
              </a:rPr>
              <a:t>, that the </a:t>
            </a:r>
            <a:br>
              <a:rPr lang="en-US" dirty="0" smtClean="0">
                <a:latin typeface="Times New Roman" pitchFamily="18" charset="0"/>
              </a:rPr>
            </a:br>
            <a:r>
              <a:rPr lang="en-US" dirty="0" smtClean="0">
                <a:latin typeface="Times New Roman" pitchFamily="18" charset="0"/>
              </a:rPr>
              <a:t>ladder makes with the wall.</a:t>
            </a:r>
            <a:endParaRPr lang="en-US" dirty="0">
              <a:latin typeface="Times New Roman" pitchFamily="18" charset="0"/>
              <a:cs typeface="Times New Roman" pitchFamily="18" charset="0"/>
            </a:endParaRPr>
          </a:p>
        </p:txBody>
      </p:sp>
      <p:sp>
        <p:nvSpPr>
          <p:cNvPr id="7" name="Content Placeholder 10"/>
          <p:cNvSpPr txBox="1">
            <a:spLocks/>
          </p:cNvSpPr>
          <p:nvPr/>
        </p:nvSpPr>
        <p:spPr>
          <a:xfrm>
            <a:off x="941290" y="6213340"/>
            <a:ext cx="685800" cy="369332"/>
          </a:xfrm>
          <a:prstGeom prst="rect">
            <a:avLst/>
          </a:prstGeom>
        </p:spPr>
        <p:txBody>
          <a:bodyPr wrap="square">
            <a:spAutoFit/>
          </a:bodyPr>
          <a:lstStyle>
            <a:lvl1pPr marL="274320" indent="-274320" algn="l" defTabSz="914400" rtl="0" eaLnBrk="1" latinLnBrk="0" hangingPunct="1">
              <a:spcBef>
                <a:spcPct val="20000"/>
              </a:spcBef>
              <a:buClr>
                <a:schemeClr val="accent1"/>
              </a:buClr>
              <a:buSzPct val="100000"/>
              <a:buFont typeface="Symbol" pitchFamily="18" charset="2"/>
              <a:buChar char=""/>
              <a:defRPr sz="2400" kern="1200">
                <a:solidFill>
                  <a:schemeClr val="tx2"/>
                </a:solidFill>
                <a:latin typeface="+mn-lt"/>
                <a:ea typeface="+mn-ea"/>
                <a:cs typeface="+mn-cs"/>
              </a:defRPr>
            </a:lvl1pPr>
            <a:lvl2pPr marL="576263" indent="-274320" algn="l" defTabSz="914400" rtl="0" eaLnBrk="1" latinLnBrk="0" hangingPunct="1">
              <a:spcBef>
                <a:spcPct val="20000"/>
              </a:spcBef>
              <a:buClr>
                <a:schemeClr val="accent1"/>
              </a:buClr>
              <a:buSzPct val="100000"/>
              <a:buFont typeface="Symbol" pitchFamily="18" charset="2"/>
              <a:buChar char=""/>
              <a:defRPr sz="2200" kern="1200">
                <a:solidFill>
                  <a:schemeClr val="tx2"/>
                </a:solidFill>
                <a:latin typeface="+mn-lt"/>
                <a:ea typeface="+mn-ea"/>
                <a:cs typeface="+mn-cs"/>
              </a:defRPr>
            </a:lvl2pPr>
            <a:lvl3pPr marL="855663" indent="-228600" algn="l" defTabSz="914400" rtl="0" eaLnBrk="1" latinLnBrk="0" hangingPunct="1">
              <a:spcBef>
                <a:spcPct val="20000"/>
              </a:spcBef>
              <a:buClr>
                <a:schemeClr val="accent1"/>
              </a:buClr>
              <a:buSzPct val="100000"/>
              <a:buFont typeface="Symbol" pitchFamily="18" charset="2"/>
              <a:buChar char=""/>
              <a:defRPr sz="2000" kern="1200">
                <a:solidFill>
                  <a:schemeClr val="tx2"/>
                </a:solidFill>
                <a:latin typeface="+mn-lt"/>
                <a:ea typeface="+mn-ea"/>
                <a:cs typeface="+mn-cs"/>
              </a:defRPr>
            </a:lvl3pPr>
            <a:lvl4pPr marL="1143000" indent="-228600" algn="l" defTabSz="914400" rtl="0" eaLnBrk="1" latinLnBrk="0" hangingPunct="1">
              <a:spcBef>
                <a:spcPct val="20000"/>
              </a:spcBef>
              <a:buClr>
                <a:schemeClr val="accent1"/>
              </a:buClr>
              <a:buSzPct val="100000"/>
              <a:buFont typeface="Symbol" pitchFamily="18" charset="2"/>
              <a:buChar char=""/>
              <a:defRPr sz="1800" kern="1200">
                <a:solidFill>
                  <a:schemeClr val="tx2"/>
                </a:solidFill>
                <a:latin typeface="+mn-lt"/>
                <a:ea typeface="+mn-ea"/>
                <a:cs typeface="+mn-cs"/>
              </a:defRPr>
            </a:lvl4pPr>
            <a:lvl5pPr marL="1463040" indent="-228600" algn="l" defTabSz="914400" rtl="0" eaLnBrk="1" latinLnBrk="0" hangingPunct="1">
              <a:spcBef>
                <a:spcPct val="20000"/>
              </a:spcBef>
              <a:buClr>
                <a:schemeClr val="accent1"/>
              </a:buClr>
              <a:buSzPct val="100000"/>
              <a:buFont typeface="Symbol" pitchFamily="18" charset="2"/>
              <a:buChar char=""/>
              <a:defRPr sz="1600" kern="1200">
                <a:solidFill>
                  <a:schemeClr val="tx2"/>
                </a:solidFill>
                <a:latin typeface="+mn-lt"/>
                <a:ea typeface="+mn-ea"/>
                <a:cs typeface="+mn-cs"/>
              </a:defRPr>
            </a:lvl5pPr>
            <a:lvl6pPr marL="178308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6pPr>
            <a:lvl7pPr marL="210312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7pPr>
            <a:lvl8pPr marL="242316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8pPr>
            <a:lvl9pPr marL="274320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9pPr>
          </a:lstStyle>
          <a:p>
            <a:pPr marL="457200" indent="-457200" algn="just">
              <a:spcBef>
                <a:spcPct val="0"/>
              </a:spcBef>
              <a:buFontTx/>
              <a:buNone/>
              <a:tabLst>
                <a:tab pos="974725" algn="l"/>
                <a:tab pos="1036638" algn="l"/>
                <a:tab pos="3913188" algn="l"/>
              </a:tabLst>
            </a:pPr>
            <a:r>
              <a:rPr lang="en-US" sz="1800" dirty="0" smtClean="0">
                <a:solidFill>
                  <a:schemeClr val="tx1"/>
                </a:solidFill>
                <a:latin typeface="Times New Roman" pitchFamily="18" charset="0"/>
                <a:cs typeface="Times New Roman" pitchFamily="18" charset="0"/>
              </a:rPr>
              <a:t>(ii)</a:t>
            </a:r>
          </a:p>
        </p:txBody>
      </p:sp>
      <p:sp>
        <p:nvSpPr>
          <p:cNvPr id="8" name="Rectangle 7"/>
          <p:cNvSpPr/>
          <p:nvPr/>
        </p:nvSpPr>
        <p:spPr>
          <a:xfrm>
            <a:off x="5356415" y="6229599"/>
            <a:ext cx="1680880" cy="646331"/>
          </a:xfrm>
          <a:prstGeom prst="rect">
            <a:avLst/>
          </a:prstGeom>
        </p:spPr>
        <p:txBody>
          <a:bodyPr wrap="square" anchor="t" anchorCtr="1">
            <a:spAutoFit/>
          </a:bodyPr>
          <a:lstStyle/>
          <a:p>
            <a:pPr algn="r">
              <a:buFontTx/>
              <a:buNone/>
            </a:pPr>
            <a:r>
              <a:rPr lang="en-US" dirty="0" smtClean="0">
                <a:latin typeface="Times New Roman" pitchFamily="18" charset="0"/>
                <a:cs typeface="Times New Roman" pitchFamily="18" charset="0"/>
              </a:rPr>
              <a:t>(3 marks)</a:t>
            </a:r>
          </a:p>
          <a:p>
            <a:pPr algn="r">
              <a:buFontTx/>
              <a:buNone/>
            </a:pPr>
            <a:r>
              <a:rPr lang="en-US" dirty="0" smtClean="0">
                <a:latin typeface="Times New Roman" pitchFamily="18" charset="0"/>
                <a:cs typeface="Times New Roman" pitchFamily="18" charset="0"/>
              </a:rPr>
              <a:t> Total 10 marks</a:t>
            </a:r>
          </a:p>
        </p:txBody>
      </p:sp>
      <p:sp>
        <p:nvSpPr>
          <p:cNvPr id="9" name="Notched Right Arrow 8"/>
          <p:cNvSpPr/>
          <p:nvPr/>
        </p:nvSpPr>
        <p:spPr>
          <a:xfrm>
            <a:off x="7162800" y="6019800"/>
            <a:ext cx="1782315" cy="685800"/>
          </a:xfrm>
          <a:prstGeom prst="notchedRightArrow">
            <a:avLst/>
          </a:prstGeom>
          <a:blipFill>
            <a:blip r:embed="rId2" cstate="prin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ANSWER</a:t>
            </a:r>
            <a:endParaRPr lang="en-US" sz="2000" b="1" dirty="0">
              <a:latin typeface="Times New Roman" pitchFamily="18" charset="0"/>
              <a:cs typeface="Times New Roman" pitchFamily="18" charset="0"/>
            </a:endParaRPr>
          </a:p>
        </p:txBody>
      </p:sp>
      <p:sp>
        <p:nvSpPr>
          <p:cNvPr id="10" name="TextBox 9"/>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5 Paper 2</a:t>
            </a:r>
          </a:p>
        </p:txBody>
      </p:sp>
      <p:sp>
        <p:nvSpPr>
          <p:cNvPr id="15" name="Rectangle 14"/>
          <p:cNvSpPr/>
          <p:nvPr/>
        </p:nvSpPr>
        <p:spPr>
          <a:xfrm>
            <a:off x="663385" y="2492190"/>
            <a:ext cx="7368366" cy="923330"/>
          </a:xfrm>
          <a:prstGeom prst="rect">
            <a:avLst/>
          </a:prstGeom>
        </p:spPr>
        <p:txBody>
          <a:bodyPr wrap="square">
            <a:spAutoFit/>
          </a:bodyPr>
          <a:lstStyle/>
          <a:p>
            <a:r>
              <a:rPr lang="en-US" dirty="0" smtClean="0">
                <a:latin typeface="Times New Roman" pitchFamily="18" charset="0"/>
              </a:rPr>
              <a:t>The figure below, not drawn to scale, shows a ladder leaning against a vertical wall. The ladder is 3.9 </a:t>
            </a:r>
            <a:r>
              <a:rPr lang="en-US" dirty="0" err="1" smtClean="0">
                <a:latin typeface="Times New Roman" pitchFamily="18" charset="0"/>
              </a:rPr>
              <a:t>metres</a:t>
            </a:r>
            <a:r>
              <a:rPr lang="en-US" dirty="0" smtClean="0">
                <a:latin typeface="Times New Roman" pitchFamily="18" charset="0"/>
              </a:rPr>
              <a:t> long and the foot of the ladder is 2.6 </a:t>
            </a:r>
            <a:r>
              <a:rPr lang="en-US" dirty="0" err="1" smtClean="0">
                <a:latin typeface="Times New Roman" pitchFamily="18" charset="0"/>
              </a:rPr>
              <a:t>metres</a:t>
            </a:r>
            <a:r>
              <a:rPr lang="en-US" dirty="0" smtClean="0">
                <a:latin typeface="Times New Roman" pitchFamily="18" charset="0"/>
              </a:rPr>
              <a:t> away from the wall.</a:t>
            </a:r>
            <a:endParaRPr lang="en-US" dirty="0">
              <a:latin typeface="Times New Roman" pitchFamily="18" charset="0"/>
              <a:cs typeface="Times New Roman" pitchFamily="18" charset="0"/>
            </a:endParaRPr>
          </a:p>
        </p:txBody>
      </p:sp>
      <p:sp>
        <p:nvSpPr>
          <p:cNvPr id="16" name="Content Placeholder 10"/>
          <p:cNvSpPr txBox="1">
            <a:spLocks/>
          </p:cNvSpPr>
          <p:nvPr/>
        </p:nvSpPr>
        <p:spPr>
          <a:xfrm>
            <a:off x="-22420" y="2487705"/>
            <a:ext cx="457200" cy="369332"/>
          </a:xfrm>
          <a:prstGeom prst="rect">
            <a:avLst/>
          </a:prstGeom>
        </p:spPr>
        <p:txBody>
          <a:bodyPr wrap="square">
            <a:spAutoFit/>
          </a:bodyPr>
          <a:lstStyle>
            <a:lvl1pPr marL="274320" indent="-274320" algn="l" defTabSz="914400" rtl="0" eaLnBrk="1" latinLnBrk="0" hangingPunct="1">
              <a:spcBef>
                <a:spcPct val="20000"/>
              </a:spcBef>
              <a:buClr>
                <a:schemeClr val="accent1"/>
              </a:buClr>
              <a:buSzPct val="100000"/>
              <a:buFont typeface="Symbol" pitchFamily="18" charset="2"/>
              <a:buChar char=""/>
              <a:defRPr sz="2400" kern="1200">
                <a:solidFill>
                  <a:schemeClr val="tx2"/>
                </a:solidFill>
                <a:latin typeface="+mn-lt"/>
                <a:ea typeface="+mn-ea"/>
                <a:cs typeface="+mn-cs"/>
              </a:defRPr>
            </a:lvl1pPr>
            <a:lvl2pPr marL="576263" indent="-274320" algn="l" defTabSz="914400" rtl="0" eaLnBrk="1" latinLnBrk="0" hangingPunct="1">
              <a:spcBef>
                <a:spcPct val="20000"/>
              </a:spcBef>
              <a:buClr>
                <a:schemeClr val="accent1"/>
              </a:buClr>
              <a:buSzPct val="100000"/>
              <a:buFont typeface="Symbol" pitchFamily="18" charset="2"/>
              <a:buChar char=""/>
              <a:defRPr sz="2200" kern="1200">
                <a:solidFill>
                  <a:schemeClr val="tx2"/>
                </a:solidFill>
                <a:latin typeface="+mn-lt"/>
                <a:ea typeface="+mn-ea"/>
                <a:cs typeface="+mn-cs"/>
              </a:defRPr>
            </a:lvl2pPr>
            <a:lvl3pPr marL="855663" indent="-228600" algn="l" defTabSz="914400" rtl="0" eaLnBrk="1" latinLnBrk="0" hangingPunct="1">
              <a:spcBef>
                <a:spcPct val="20000"/>
              </a:spcBef>
              <a:buClr>
                <a:schemeClr val="accent1"/>
              </a:buClr>
              <a:buSzPct val="100000"/>
              <a:buFont typeface="Symbol" pitchFamily="18" charset="2"/>
              <a:buChar char=""/>
              <a:defRPr sz="2000" kern="1200">
                <a:solidFill>
                  <a:schemeClr val="tx2"/>
                </a:solidFill>
                <a:latin typeface="+mn-lt"/>
                <a:ea typeface="+mn-ea"/>
                <a:cs typeface="+mn-cs"/>
              </a:defRPr>
            </a:lvl3pPr>
            <a:lvl4pPr marL="1143000" indent="-228600" algn="l" defTabSz="914400" rtl="0" eaLnBrk="1" latinLnBrk="0" hangingPunct="1">
              <a:spcBef>
                <a:spcPct val="20000"/>
              </a:spcBef>
              <a:buClr>
                <a:schemeClr val="accent1"/>
              </a:buClr>
              <a:buSzPct val="100000"/>
              <a:buFont typeface="Symbol" pitchFamily="18" charset="2"/>
              <a:buChar char=""/>
              <a:defRPr sz="1800" kern="1200">
                <a:solidFill>
                  <a:schemeClr val="tx2"/>
                </a:solidFill>
                <a:latin typeface="+mn-lt"/>
                <a:ea typeface="+mn-ea"/>
                <a:cs typeface="+mn-cs"/>
              </a:defRPr>
            </a:lvl4pPr>
            <a:lvl5pPr marL="1463040" indent="-228600" algn="l" defTabSz="914400" rtl="0" eaLnBrk="1" latinLnBrk="0" hangingPunct="1">
              <a:spcBef>
                <a:spcPct val="20000"/>
              </a:spcBef>
              <a:buClr>
                <a:schemeClr val="accent1"/>
              </a:buClr>
              <a:buSzPct val="100000"/>
              <a:buFont typeface="Symbol" pitchFamily="18" charset="2"/>
              <a:buChar char=""/>
              <a:defRPr sz="1600" kern="1200">
                <a:solidFill>
                  <a:schemeClr val="tx2"/>
                </a:solidFill>
                <a:latin typeface="+mn-lt"/>
                <a:ea typeface="+mn-ea"/>
                <a:cs typeface="+mn-cs"/>
              </a:defRPr>
            </a:lvl5pPr>
            <a:lvl6pPr marL="178308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6pPr>
            <a:lvl7pPr marL="210312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7pPr>
            <a:lvl8pPr marL="242316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8pPr>
            <a:lvl9pPr marL="274320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9pPr>
          </a:lstStyle>
          <a:p>
            <a:pPr marL="457200" indent="-457200" algn="just">
              <a:spcBef>
                <a:spcPct val="0"/>
              </a:spcBef>
              <a:buFontTx/>
              <a:buNone/>
              <a:tabLst>
                <a:tab pos="974725" algn="l"/>
                <a:tab pos="1036638" algn="l"/>
                <a:tab pos="3913188" algn="l"/>
              </a:tabLst>
            </a:pPr>
            <a:r>
              <a:rPr lang="en-US" sz="1800" b="1" dirty="0" smtClean="0">
                <a:solidFill>
                  <a:schemeClr val="tx1"/>
                </a:solidFill>
                <a:latin typeface="Times New Roman" pitchFamily="18" charset="0"/>
                <a:cs typeface="Times New Roman" pitchFamily="18" charset="0"/>
              </a:rPr>
              <a:t>6.</a:t>
            </a:r>
            <a:r>
              <a:rPr lang="en-US" sz="1800" dirty="0" smtClean="0">
                <a:solidFill>
                  <a:schemeClr val="tx1"/>
                </a:solidFill>
                <a:latin typeface="Times New Roman" pitchFamily="18" charset="0"/>
                <a:cs typeface="Times New Roman" pitchFamily="18" charset="0"/>
              </a:rPr>
              <a:t> </a:t>
            </a:r>
          </a:p>
        </p:txBody>
      </p:sp>
      <p:sp>
        <p:nvSpPr>
          <p:cNvPr id="17" name="Content Placeholder 10"/>
          <p:cNvSpPr txBox="1">
            <a:spLocks/>
          </p:cNvSpPr>
          <p:nvPr/>
        </p:nvSpPr>
        <p:spPr>
          <a:xfrm>
            <a:off x="281999" y="2487705"/>
            <a:ext cx="533400" cy="369332"/>
          </a:xfrm>
          <a:prstGeom prst="rect">
            <a:avLst/>
          </a:prstGeom>
        </p:spPr>
        <p:txBody>
          <a:bodyPr wrap="square">
            <a:spAutoFit/>
          </a:bodyPr>
          <a:lstStyle>
            <a:lvl1pPr marL="274320" indent="-274320" algn="l" defTabSz="914400" rtl="0" eaLnBrk="1" latinLnBrk="0" hangingPunct="1">
              <a:spcBef>
                <a:spcPct val="20000"/>
              </a:spcBef>
              <a:buClr>
                <a:schemeClr val="accent1"/>
              </a:buClr>
              <a:buSzPct val="100000"/>
              <a:buFont typeface="Symbol" pitchFamily="18" charset="2"/>
              <a:buChar char=""/>
              <a:defRPr sz="2400" kern="1200">
                <a:solidFill>
                  <a:schemeClr val="tx2"/>
                </a:solidFill>
                <a:latin typeface="+mn-lt"/>
                <a:ea typeface="+mn-ea"/>
                <a:cs typeface="+mn-cs"/>
              </a:defRPr>
            </a:lvl1pPr>
            <a:lvl2pPr marL="576263" indent="-274320" algn="l" defTabSz="914400" rtl="0" eaLnBrk="1" latinLnBrk="0" hangingPunct="1">
              <a:spcBef>
                <a:spcPct val="20000"/>
              </a:spcBef>
              <a:buClr>
                <a:schemeClr val="accent1"/>
              </a:buClr>
              <a:buSzPct val="100000"/>
              <a:buFont typeface="Symbol" pitchFamily="18" charset="2"/>
              <a:buChar char=""/>
              <a:defRPr sz="2200" kern="1200">
                <a:solidFill>
                  <a:schemeClr val="tx2"/>
                </a:solidFill>
                <a:latin typeface="+mn-lt"/>
                <a:ea typeface="+mn-ea"/>
                <a:cs typeface="+mn-cs"/>
              </a:defRPr>
            </a:lvl2pPr>
            <a:lvl3pPr marL="855663" indent="-228600" algn="l" defTabSz="914400" rtl="0" eaLnBrk="1" latinLnBrk="0" hangingPunct="1">
              <a:spcBef>
                <a:spcPct val="20000"/>
              </a:spcBef>
              <a:buClr>
                <a:schemeClr val="accent1"/>
              </a:buClr>
              <a:buSzPct val="100000"/>
              <a:buFont typeface="Symbol" pitchFamily="18" charset="2"/>
              <a:buChar char=""/>
              <a:defRPr sz="2000" kern="1200">
                <a:solidFill>
                  <a:schemeClr val="tx2"/>
                </a:solidFill>
                <a:latin typeface="+mn-lt"/>
                <a:ea typeface="+mn-ea"/>
                <a:cs typeface="+mn-cs"/>
              </a:defRPr>
            </a:lvl3pPr>
            <a:lvl4pPr marL="1143000" indent="-228600" algn="l" defTabSz="914400" rtl="0" eaLnBrk="1" latinLnBrk="0" hangingPunct="1">
              <a:spcBef>
                <a:spcPct val="20000"/>
              </a:spcBef>
              <a:buClr>
                <a:schemeClr val="accent1"/>
              </a:buClr>
              <a:buSzPct val="100000"/>
              <a:buFont typeface="Symbol" pitchFamily="18" charset="2"/>
              <a:buChar char=""/>
              <a:defRPr sz="1800" kern="1200">
                <a:solidFill>
                  <a:schemeClr val="tx2"/>
                </a:solidFill>
                <a:latin typeface="+mn-lt"/>
                <a:ea typeface="+mn-ea"/>
                <a:cs typeface="+mn-cs"/>
              </a:defRPr>
            </a:lvl4pPr>
            <a:lvl5pPr marL="1463040" indent="-228600" algn="l" defTabSz="914400" rtl="0" eaLnBrk="1" latinLnBrk="0" hangingPunct="1">
              <a:spcBef>
                <a:spcPct val="20000"/>
              </a:spcBef>
              <a:buClr>
                <a:schemeClr val="accent1"/>
              </a:buClr>
              <a:buSzPct val="100000"/>
              <a:buFont typeface="Symbol" pitchFamily="18" charset="2"/>
              <a:buChar char=""/>
              <a:defRPr sz="1600" kern="1200">
                <a:solidFill>
                  <a:schemeClr val="tx2"/>
                </a:solidFill>
                <a:latin typeface="+mn-lt"/>
                <a:ea typeface="+mn-ea"/>
                <a:cs typeface="+mn-cs"/>
              </a:defRPr>
            </a:lvl5pPr>
            <a:lvl6pPr marL="178308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6pPr>
            <a:lvl7pPr marL="210312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7pPr>
            <a:lvl8pPr marL="242316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8pPr>
            <a:lvl9pPr marL="274320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9pPr>
          </a:lstStyle>
          <a:p>
            <a:pPr marL="457200" indent="-457200" algn="just">
              <a:spcBef>
                <a:spcPct val="0"/>
              </a:spcBef>
              <a:buFontTx/>
              <a:buNone/>
              <a:tabLst>
                <a:tab pos="974725" algn="l"/>
                <a:tab pos="1036638" algn="l"/>
                <a:tab pos="3913188" algn="l"/>
              </a:tabLst>
            </a:pPr>
            <a:r>
              <a:rPr lang="en-US" sz="1800" dirty="0" smtClean="0">
                <a:solidFill>
                  <a:schemeClr val="tx1"/>
                </a:solidFill>
                <a:latin typeface="Times New Roman" pitchFamily="18" charset="0"/>
                <a:cs typeface="Times New Roman" pitchFamily="18" charset="0"/>
              </a:rPr>
              <a:t>(b) </a:t>
            </a:r>
          </a:p>
        </p:txBody>
      </p:sp>
      <p:pic>
        <p:nvPicPr>
          <p:cNvPr id="18" name="Picture 2" descr="\\172.16.2.26\Conver\CARRIBEAN\MATHEMATICS_VOL-1_PPT_DESIGN\Incoming\Volume_01\Equations\Revision_Exam_5_Paper_2\f02-30.tif"/>
          <p:cNvPicPr>
            <a:picLocks noChangeAspect="1" noChangeArrowheads="1"/>
          </p:cNvPicPr>
          <p:nvPr/>
        </p:nvPicPr>
        <p:blipFill>
          <a:blip r:embed="rId3" cstate="print"/>
          <a:srcRect/>
          <a:stretch>
            <a:fillRect/>
          </a:stretch>
        </p:blipFill>
        <p:spPr bwMode="auto">
          <a:xfrm>
            <a:off x="1717821" y="3443491"/>
            <a:ext cx="3235180" cy="2334243"/>
          </a:xfrm>
          <a:prstGeom prst="rect">
            <a:avLst/>
          </a:prstGeom>
          <a:noFill/>
        </p:spPr>
      </p:pic>
      <p:sp>
        <p:nvSpPr>
          <p:cNvPr id="19" name="Rectangle 18"/>
          <p:cNvSpPr/>
          <p:nvPr/>
        </p:nvSpPr>
        <p:spPr>
          <a:xfrm>
            <a:off x="781996" y="5826830"/>
            <a:ext cx="5715000" cy="369332"/>
          </a:xfrm>
          <a:prstGeom prst="rect">
            <a:avLst/>
          </a:prstGeom>
        </p:spPr>
        <p:txBody>
          <a:bodyPr wrap="square">
            <a:spAutoFit/>
          </a:bodyPr>
          <a:lstStyle/>
          <a:p>
            <a:pPr marL="182880"/>
            <a:r>
              <a:rPr lang="en-US" dirty="0" smtClean="0">
                <a:latin typeface="Times New Roman" pitchFamily="18" charset="0"/>
              </a:rPr>
              <a:t>Calculate, to 2 significant figures</a:t>
            </a:r>
          </a:p>
        </p:txBody>
      </p:sp>
    </p:spTree>
    <p:extLst>
      <p:ext uri="{BB962C8B-B14F-4D97-AF65-F5344CB8AC3E}">
        <p14:creationId xmlns:p14="http://schemas.microsoft.com/office/powerpoint/2010/main" xmlns="" val="2449536492"/>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p:cTn id="7" dur="500" fill="hold"/>
                                        <p:tgtEl>
                                          <p:spTgt spid="8"/>
                                        </p:tgtEl>
                                        <p:attrNameLst>
                                          <p:attrName>ppt_w</p:attrName>
                                        </p:attrNameLst>
                                      </p:cBhvr>
                                      <p:tavLst>
                                        <p:tav tm="0">
                                          <p:val>
                                            <p:fltVal val="0"/>
                                          </p:val>
                                        </p:tav>
                                        <p:tav tm="100000">
                                          <p:val>
                                            <p:strVal val="#ppt_w"/>
                                          </p:val>
                                        </p:tav>
                                      </p:tavLst>
                                    </p:anim>
                                    <p:anim calcmode="lin" valueType="num">
                                      <p:cBhvr>
                                        <p:cTn id="8" dur="500" fill="hold"/>
                                        <p:tgtEl>
                                          <p:spTgt spid="8"/>
                                        </p:tgtEl>
                                        <p:attrNameLst>
                                          <p:attrName>ppt_h</p:attrName>
                                        </p:attrNameLst>
                                      </p:cBhvr>
                                      <p:tavLst>
                                        <p:tav tm="0">
                                          <p:val>
                                            <p:fltVal val="0"/>
                                          </p:val>
                                        </p:tav>
                                        <p:tav tm="100000">
                                          <p:val>
                                            <p:strVal val="#ppt_h"/>
                                          </p:val>
                                        </p:tav>
                                      </p:tavLst>
                                    </p:anim>
                                    <p:animEffect transition="in" filter="fade">
                                      <p:cBhvr>
                                        <p:cTn id="9" dur="500"/>
                                        <p:tgtEl>
                                          <p:spTgt spid="8"/>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16"/>
                                        </p:tgtEl>
                                        <p:attrNameLst>
                                          <p:attrName>style.visibility</p:attrName>
                                        </p:attrNameLst>
                                      </p:cBhvr>
                                      <p:to>
                                        <p:strVal val="visible"/>
                                      </p:to>
                                    </p:set>
                                    <p:anim calcmode="lin" valueType="num">
                                      <p:cBhvr>
                                        <p:cTn id="12" dur="500" fill="hold"/>
                                        <p:tgtEl>
                                          <p:spTgt spid="16"/>
                                        </p:tgtEl>
                                        <p:attrNameLst>
                                          <p:attrName>ppt_w</p:attrName>
                                        </p:attrNameLst>
                                      </p:cBhvr>
                                      <p:tavLst>
                                        <p:tav tm="0">
                                          <p:val>
                                            <p:fltVal val="0"/>
                                          </p:val>
                                        </p:tav>
                                        <p:tav tm="100000">
                                          <p:val>
                                            <p:strVal val="#ppt_w"/>
                                          </p:val>
                                        </p:tav>
                                      </p:tavLst>
                                    </p:anim>
                                    <p:anim calcmode="lin" valueType="num">
                                      <p:cBhvr>
                                        <p:cTn id="13" dur="500" fill="hold"/>
                                        <p:tgtEl>
                                          <p:spTgt spid="16"/>
                                        </p:tgtEl>
                                        <p:attrNameLst>
                                          <p:attrName>ppt_h</p:attrName>
                                        </p:attrNameLst>
                                      </p:cBhvr>
                                      <p:tavLst>
                                        <p:tav tm="0">
                                          <p:val>
                                            <p:fltVal val="0"/>
                                          </p:val>
                                        </p:tav>
                                        <p:tav tm="100000">
                                          <p:val>
                                            <p:strVal val="#ppt_h"/>
                                          </p:val>
                                        </p:tav>
                                      </p:tavLst>
                                    </p:anim>
                                    <p:animEffect transition="in" filter="fade">
                                      <p:cBhvr>
                                        <p:cTn id="14" dur="500"/>
                                        <p:tgtEl>
                                          <p:spTgt spid="16"/>
                                        </p:tgtEl>
                                      </p:cBhvr>
                                    </p:animEffect>
                                  </p:childTnLst>
                                </p:cTn>
                              </p:par>
                              <p:par>
                                <p:cTn id="15" presetID="53" presetClass="entr" presetSubtype="16" fill="hold" nodeType="withEffect">
                                  <p:stCondLst>
                                    <p:cond delay="0"/>
                                  </p:stCondLst>
                                  <p:childTnLst>
                                    <p:set>
                                      <p:cBhvr>
                                        <p:cTn id="16" dur="1" fill="hold">
                                          <p:stCondLst>
                                            <p:cond delay="0"/>
                                          </p:stCondLst>
                                        </p:cTn>
                                        <p:tgtEl>
                                          <p:spTgt spid="17"/>
                                        </p:tgtEl>
                                        <p:attrNameLst>
                                          <p:attrName>style.visibility</p:attrName>
                                        </p:attrNameLst>
                                      </p:cBhvr>
                                      <p:to>
                                        <p:strVal val="visible"/>
                                      </p:to>
                                    </p:set>
                                    <p:anim calcmode="lin" valueType="num">
                                      <p:cBhvr>
                                        <p:cTn id="17" dur="500" fill="hold"/>
                                        <p:tgtEl>
                                          <p:spTgt spid="17"/>
                                        </p:tgtEl>
                                        <p:attrNameLst>
                                          <p:attrName>ppt_w</p:attrName>
                                        </p:attrNameLst>
                                      </p:cBhvr>
                                      <p:tavLst>
                                        <p:tav tm="0">
                                          <p:val>
                                            <p:fltVal val="0"/>
                                          </p:val>
                                        </p:tav>
                                        <p:tav tm="100000">
                                          <p:val>
                                            <p:strVal val="#ppt_w"/>
                                          </p:val>
                                        </p:tav>
                                      </p:tavLst>
                                    </p:anim>
                                    <p:anim calcmode="lin" valueType="num">
                                      <p:cBhvr>
                                        <p:cTn id="18" dur="500" fill="hold"/>
                                        <p:tgtEl>
                                          <p:spTgt spid="17"/>
                                        </p:tgtEl>
                                        <p:attrNameLst>
                                          <p:attrName>ppt_h</p:attrName>
                                        </p:attrNameLst>
                                      </p:cBhvr>
                                      <p:tavLst>
                                        <p:tav tm="0">
                                          <p:val>
                                            <p:fltVal val="0"/>
                                          </p:val>
                                        </p:tav>
                                        <p:tav tm="100000">
                                          <p:val>
                                            <p:strVal val="#ppt_h"/>
                                          </p:val>
                                        </p:tav>
                                      </p:tavLst>
                                    </p:anim>
                                    <p:animEffect transition="in" filter="fade">
                                      <p:cBhvr>
                                        <p:cTn id="19" dur="500"/>
                                        <p:tgtEl>
                                          <p:spTgt spid="17"/>
                                        </p:tgtEl>
                                      </p:cBhvr>
                                    </p:animEffect>
                                  </p:childTnLst>
                                </p:cTn>
                              </p:par>
                              <p:par>
                                <p:cTn id="20" presetID="53" presetClass="entr" presetSubtype="16" fill="hold" nodeType="withEffect">
                                  <p:stCondLst>
                                    <p:cond delay="0"/>
                                  </p:stCondLst>
                                  <p:childTnLst>
                                    <p:set>
                                      <p:cBhvr>
                                        <p:cTn id="21" dur="1" fill="hold">
                                          <p:stCondLst>
                                            <p:cond delay="0"/>
                                          </p:stCondLst>
                                        </p:cTn>
                                        <p:tgtEl>
                                          <p:spTgt spid="15"/>
                                        </p:tgtEl>
                                        <p:attrNameLst>
                                          <p:attrName>style.visibility</p:attrName>
                                        </p:attrNameLst>
                                      </p:cBhvr>
                                      <p:to>
                                        <p:strVal val="visible"/>
                                      </p:to>
                                    </p:set>
                                    <p:anim calcmode="lin" valueType="num">
                                      <p:cBhvr>
                                        <p:cTn id="22" dur="500" fill="hold"/>
                                        <p:tgtEl>
                                          <p:spTgt spid="15"/>
                                        </p:tgtEl>
                                        <p:attrNameLst>
                                          <p:attrName>ppt_w</p:attrName>
                                        </p:attrNameLst>
                                      </p:cBhvr>
                                      <p:tavLst>
                                        <p:tav tm="0">
                                          <p:val>
                                            <p:fltVal val="0"/>
                                          </p:val>
                                        </p:tav>
                                        <p:tav tm="100000">
                                          <p:val>
                                            <p:strVal val="#ppt_w"/>
                                          </p:val>
                                        </p:tav>
                                      </p:tavLst>
                                    </p:anim>
                                    <p:anim calcmode="lin" valueType="num">
                                      <p:cBhvr>
                                        <p:cTn id="23" dur="500" fill="hold"/>
                                        <p:tgtEl>
                                          <p:spTgt spid="15"/>
                                        </p:tgtEl>
                                        <p:attrNameLst>
                                          <p:attrName>ppt_h</p:attrName>
                                        </p:attrNameLst>
                                      </p:cBhvr>
                                      <p:tavLst>
                                        <p:tav tm="0">
                                          <p:val>
                                            <p:fltVal val="0"/>
                                          </p:val>
                                        </p:tav>
                                        <p:tav tm="100000">
                                          <p:val>
                                            <p:strVal val="#ppt_h"/>
                                          </p:val>
                                        </p:tav>
                                      </p:tavLst>
                                    </p:anim>
                                    <p:animEffect transition="in" filter="fade">
                                      <p:cBhvr>
                                        <p:cTn id="24" dur="500"/>
                                        <p:tgtEl>
                                          <p:spTgt spid="15"/>
                                        </p:tgtEl>
                                      </p:cBhvr>
                                    </p:animEffect>
                                  </p:childTnLst>
                                </p:cTn>
                              </p:par>
                              <p:par>
                                <p:cTn id="25" presetID="23" presetClass="entr" presetSubtype="16" fill="hold" nodeType="withEffect">
                                  <p:stCondLst>
                                    <p:cond delay="0"/>
                                  </p:stCondLst>
                                  <p:childTnLst>
                                    <p:set>
                                      <p:cBhvr>
                                        <p:cTn id="26" dur="1" fill="hold">
                                          <p:stCondLst>
                                            <p:cond delay="0"/>
                                          </p:stCondLst>
                                        </p:cTn>
                                        <p:tgtEl>
                                          <p:spTgt spid="18"/>
                                        </p:tgtEl>
                                        <p:attrNameLst>
                                          <p:attrName>style.visibility</p:attrName>
                                        </p:attrNameLst>
                                      </p:cBhvr>
                                      <p:to>
                                        <p:strVal val="visible"/>
                                      </p:to>
                                    </p:set>
                                    <p:anim calcmode="lin" valueType="num">
                                      <p:cBhvr>
                                        <p:cTn id="27" dur="500" fill="hold"/>
                                        <p:tgtEl>
                                          <p:spTgt spid="18"/>
                                        </p:tgtEl>
                                        <p:attrNameLst>
                                          <p:attrName>ppt_w</p:attrName>
                                        </p:attrNameLst>
                                      </p:cBhvr>
                                      <p:tavLst>
                                        <p:tav tm="0">
                                          <p:val>
                                            <p:fltVal val="0"/>
                                          </p:val>
                                        </p:tav>
                                        <p:tav tm="100000">
                                          <p:val>
                                            <p:strVal val="#ppt_w"/>
                                          </p:val>
                                        </p:tav>
                                      </p:tavLst>
                                    </p:anim>
                                    <p:anim calcmode="lin" valueType="num">
                                      <p:cBhvr>
                                        <p:cTn id="28" dur="500" fill="hold"/>
                                        <p:tgtEl>
                                          <p:spTgt spid="18"/>
                                        </p:tgtEl>
                                        <p:attrNameLst>
                                          <p:attrName>ppt_h</p:attrName>
                                        </p:attrNameLst>
                                      </p:cBhvr>
                                      <p:tavLst>
                                        <p:tav tm="0">
                                          <p:val>
                                            <p:fltVal val="0"/>
                                          </p:val>
                                        </p:tav>
                                        <p:tav tm="100000">
                                          <p:val>
                                            <p:strVal val="#ppt_h"/>
                                          </p:val>
                                        </p:tav>
                                      </p:tavLst>
                                    </p:anim>
                                  </p:childTnLst>
                                </p:cTn>
                              </p:par>
                            </p:childTnLst>
                          </p:cTn>
                        </p:par>
                      </p:childTnLst>
                    </p:cTn>
                  </p:par>
                  <p:par>
                    <p:cTn id="29" fill="hold">
                      <p:stCondLst>
                        <p:cond delay="indefinite"/>
                      </p:stCondLst>
                      <p:childTnLst>
                        <p:par>
                          <p:cTn id="30" fill="hold">
                            <p:stCondLst>
                              <p:cond delay="0"/>
                            </p:stCondLst>
                            <p:childTnLst>
                              <p:par>
                                <p:cTn id="31" presetID="53" presetClass="entr" presetSubtype="16" fill="hold" grpId="0" nodeType="clickEffect">
                                  <p:stCondLst>
                                    <p:cond delay="0"/>
                                  </p:stCondLst>
                                  <p:childTnLst>
                                    <p:set>
                                      <p:cBhvr>
                                        <p:cTn id="32" dur="1" fill="hold">
                                          <p:stCondLst>
                                            <p:cond delay="0"/>
                                          </p:stCondLst>
                                        </p:cTn>
                                        <p:tgtEl>
                                          <p:spTgt spid="3"/>
                                        </p:tgtEl>
                                        <p:attrNameLst>
                                          <p:attrName>style.visibility</p:attrName>
                                        </p:attrNameLst>
                                      </p:cBhvr>
                                      <p:to>
                                        <p:strVal val="visible"/>
                                      </p:to>
                                    </p:set>
                                    <p:anim calcmode="lin" valueType="num">
                                      <p:cBhvr>
                                        <p:cTn id="33" dur="500" fill="hold"/>
                                        <p:tgtEl>
                                          <p:spTgt spid="3"/>
                                        </p:tgtEl>
                                        <p:attrNameLst>
                                          <p:attrName>ppt_w</p:attrName>
                                        </p:attrNameLst>
                                      </p:cBhvr>
                                      <p:tavLst>
                                        <p:tav tm="0">
                                          <p:val>
                                            <p:fltVal val="0"/>
                                          </p:val>
                                        </p:tav>
                                        <p:tav tm="100000">
                                          <p:val>
                                            <p:strVal val="#ppt_w"/>
                                          </p:val>
                                        </p:tav>
                                      </p:tavLst>
                                    </p:anim>
                                    <p:anim calcmode="lin" valueType="num">
                                      <p:cBhvr>
                                        <p:cTn id="34" dur="500" fill="hold"/>
                                        <p:tgtEl>
                                          <p:spTgt spid="3"/>
                                        </p:tgtEl>
                                        <p:attrNameLst>
                                          <p:attrName>ppt_h</p:attrName>
                                        </p:attrNameLst>
                                      </p:cBhvr>
                                      <p:tavLst>
                                        <p:tav tm="0">
                                          <p:val>
                                            <p:fltVal val="0"/>
                                          </p:val>
                                        </p:tav>
                                        <p:tav tm="100000">
                                          <p:val>
                                            <p:strVal val="#ppt_h"/>
                                          </p:val>
                                        </p:tav>
                                      </p:tavLst>
                                    </p:anim>
                                    <p:animEffect transition="in" filter="fade">
                                      <p:cBhvr>
                                        <p:cTn id="35" dur="500"/>
                                        <p:tgtEl>
                                          <p:spTgt spid="3"/>
                                        </p:tgtEl>
                                      </p:cBhvr>
                                    </p:animEffect>
                                  </p:childTnLst>
                                </p:cTn>
                              </p:par>
                              <p:par>
                                <p:cTn id="36" presetID="53" presetClass="entr" presetSubtype="16" fill="hold" grpId="0" nodeType="withEffect">
                                  <p:stCondLst>
                                    <p:cond delay="0"/>
                                  </p:stCondLst>
                                  <p:childTnLst>
                                    <p:set>
                                      <p:cBhvr>
                                        <p:cTn id="37" dur="1" fill="hold">
                                          <p:stCondLst>
                                            <p:cond delay="0"/>
                                          </p:stCondLst>
                                        </p:cTn>
                                        <p:tgtEl>
                                          <p:spTgt spid="7"/>
                                        </p:tgtEl>
                                        <p:attrNameLst>
                                          <p:attrName>style.visibility</p:attrName>
                                        </p:attrNameLst>
                                      </p:cBhvr>
                                      <p:to>
                                        <p:strVal val="visible"/>
                                      </p:to>
                                    </p:set>
                                    <p:anim calcmode="lin" valueType="num">
                                      <p:cBhvr>
                                        <p:cTn id="38" dur="500" fill="hold"/>
                                        <p:tgtEl>
                                          <p:spTgt spid="7"/>
                                        </p:tgtEl>
                                        <p:attrNameLst>
                                          <p:attrName>ppt_w</p:attrName>
                                        </p:attrNameLst>
                                      </p:cBhvr>
                                      <p:tavLst>
                                        <p:tav tm="0">
                                          <p:val>
                                            <p:fltVal val="0"/>
                                          </p:val>
                                        </p:tav>
                                        <p:tav tm="100000">
                                          <p:val>
                                            <p:strVal val="#ppt_w"/>
                                          </p:val>
                                        </p:tav>
                                      </p:tavLst>
                                    </p:anim>
                                    <p:anim calcmode="lin" valueType="num">
                                      <p:cBhvr>
                                        <p:cTn id="39" dur="500" fill="hold"/>
                                        <p:tgtEl>
                                          <p:spTgt spid="7"/>
                                        </p:tgtEl>
                                        <p:attrNameLst>
                                          <p:attrName>ppt_h</p:attrName>
                                        </p:attrNameLst>
                                      </p:cBhvr>
                                      <p:tavLst>
                                        <p:tav tm="0">
                                          <p:val>
                                            <p:fltVal val="0"/>
                                          </p:val>
                                        </p:tav>
                                        <p:tav tm="100000">
                                          <p:val>
                                            <p:strVal val="#ppt_h"/>
                                          </p:val>
                                        </p:tav>
                                      </p:tavLst>
                                    </p:anim>
                                    <p:animEffect transition="in" filter="fade">
                                      <p:cBhvr>
                                        <p:cTn id="40" dur="500"/>
                                        <p:tgtEl>
                                          <p:spTgt spid="7"/>
                                        </p:tgtEl>
                                      </p:cBhvr>
                                    </p:animEffect>
                                  </p:childTnLst>
                                </p:cTn>
                              </p:par>
                              <p:par>
                                <p:cTn id="41" presetID="23" presetClass="entr" presetSubtype="16" fill="hold" grpId="0" nodeType="withEffect">
                                  <p:stCondLst>
                                    <p:cond delay="0"/>
                                  </p:stCondLst>
                                  <p:childTnLst>
                                    <p:set>
                                      <p:cBhvr>
                                        <p:cTn id="42" dur="1" fill="hold">
                                          <p:stCondLst>
                                            <p:cond delay="0"/>
                                          </p:stCondLst>
                                        </p:cTn>
                                        <p:tgtEl>
                                          <p:spTgt spid="19"/>
                                        </p:tgtEl>
                                        <p:attrNameLst>
                                          <p:attrName>style.visibility</p:attrName>
                                        </p:attrNameLst>
                                      </p:cBhvr>
                                      <p:to>
                                        <p:strVal val="visible"/>
                                      </p:to>
                                    </p:set>
                                    <p:anim calcmode="lin" valueType="num">
                                      <p:cBhvr>
                                        <p:cTn id="43" dur="500" fill="hold"/>
                                        <p:tgtEl>
                                          <p:spTgt spid="19"/>
                                        </p:tgtEl>
                                        <p:attrNameLst>
                                          <p:attrName>ppt_w</p:attrName>
                                        </p:attrNameLst>
                                      </p:cBhvr>
                                      <p:tavLst>
                                        <p:tav tm="0">
                                          <p:val>
                                            <p:fltVal val="0"/>
                                          </p:val>
                                        </p:tav>
                                        <p:tav tm="100000">
                                          <p:val>
                                            <p:strVal val="#ppt_w"/>
                                          </p:val>
                                        </p:tav>
                                      </p:tavLst>
                                    </p:anim>
                                    <p:anim calcmode="lin" valueType="num">
                                      <p:cBhvr>
                                        <p:cTn id="44" dur="500" fill="hold"/>
                                        <p:tgtEl>
                                          <p:spTgt spid="19"/>
                                        </p:tgtEl>
                                        <p:attrNameLst>
                                          <p:attrName>ppt_h</p:attrName>
                                        </p:attrNameLst>
                                      </p:cBhvr>
                                      <p:tavLst>
                                        <p:tav tm="0">
                                          <p:val>
                                            <p:fltVal val="0"/>
                                          </p:val>
                                        </p:tav>
                                        <p:tav tm="100000">
                                          <p:val>
                                            <p:strVal val="#ppt_h"/>
                                          </p:val>
                                        </p:tav>
                                      </p:tavLst>
                                    </p:anim>
                                  </p:childTnLst>
                                </p:cTn>
                              </p:par>
                            </p:childTnLst>
                          </p:cTn>
                        </p:par>
                      </p:childTnLst>
                    </p:cTn>
                  </p:par>
                  <p:par>
                    <p:cTn id="45" fill="hold">
                      <p:stCondLst>
                        <p:cond delay="indefinite"/>
                      </p:stCondLst>
                      <p:childTnLst>
                        <p:par>
                          <p:cTn id="46" fill="hold">
                            <p:stCondLst>
                              <p:cond delay="0"/>
                            </p:stCondLst>
                            <p:childTnLst>
                              <p:par>
                                <p:cTn id="47" presetID="3" presetClass="entr" presetSubtype="10" fill="hold" grpId="0" nodeType="clickEffect">
                                  <p:stCondLst>
                                    <p:cond delay="0"/>
                                  </p:stCondLst>
                                  <p:childTnLst>
                                    <p:set>
                                      <p:cBhvr>
                                        <p:cTn id="48" dur="1" fill="hold">
                                          <p:stCondLst>
                                            <p:cond delay="0"/>
                                          </p:stCondLst>
                                        </p:cTn>
                                        <p:tgtEl>
                                          <p:spTgt spid="9"/>
                                        </p:tgtEl>
                                        <p:attrNameLst>
                                          <p:attrName>style.visibility</p:attrName>
                                        </p:attrNameLst>
                                      </p:cBhvr>
                                      <p:to>
                                        <p:strVal val="visible"/>
                                      </p:to>
                                    </p:set>
                                    <p:animEffect transition="in" filter="blinds(horizontal)">
                                      <p:cBhvr>
                                        <p:cTn id="49"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7" grpId="0"/>
      <p:bldP spid="8" grpId="0"/>
      <p:bldP spid="9" grpId="0" animBg="1"/>
      <p:bldP spid="16" grpId="0"/>
      <p:bldP spid="19" grpId="0"/>
    </p:bldLst>
  </p:timing>
</p:sld>
</file>

<file path=ppt/slides/slide10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Content Placeholder 10"/>
          <p:cNvSpPr txBox="1">
            <a:spLocks/>
          </p:cNvSpPr>
          <p:nvPr/>
        </p:nvSpPr>
        <p:spPr>
          <a:xfrm>
            <a:off x="381000" y="2312573"/>
            <a:ext cx="457200" cy="446276"/>
          </a:xfrm>
          <a:prstGeom prst="rect">
            <a:avLst/>
          </a:prstGeom>
        </p:spPr>
        <p:txBody>
          <a:bodyPr wrap="square">
            <a:spAutoFit/>
          </a:bodyPr>
          <a:lstStyle>
            <a:lvl1pPr marL="274320" indent="-274320" algn="l" defTabSz="914400" rtl="0" eaLnBrk="1" latinLnBrk="0" hangingPunct="1">
              <a:spcBef>
                <a:spcPct val="20000"/>
              </a:spcBef>
              <a:buClr>
                <a:schemeClr val="accent1"/>
              </a:buClr>
              <a:buSzPct val="100000"/>
              <a:buFont typeface="Symbol" pitchFamily="18" charset="2"/>
              <a:buChar char=""/>
              <a:defRPr sz="2400" kern="1200">
                <a:solidFill>
                  <a:schemeClr val="tx2"/>
                </a:solidFill>
                <a:latin typeface="+mn-lt"/>
                <a:ea typeface="+mn-ea"/>
                <a:cs typeface="+mn-cs"/>
              </a:defRPr>
            </a:lvl1pPr>
            <a:lvl2pPr marL="576263" indent="-274320" algn="l" defTabSz="914400" rtl="0" eaLnBrk="1" latinLnBrk="0" hangingPunct="1">
              <a:spcBef>
                <a:spcPct val="20000"/>
              </a:spcBef>
              <a:buClr>
                <a:schemeClr val="accent1"/>
              </a:buClr>
              <a:buSzPct val="100000"/>
              <a:buFont typeface="Symbol" pitchFamily="18" charset="2"/>
              <a:buChar char=""/>
              <a:defRPr sz="2200" kern="1200">
                <a:solidFill>
                  <a:schemeClr val="tx2"/>
                </a:solidFill>
                <a:latin typeface="+mn-lt"/>
                <a:ea typeface="+mn-ea"/>
                <a:cs typeface="+mn-cs"/>
              </a:defRPr>
            </a:lvl2pPr>
            <a:lvl3pPr marL="855663" indent="-228600" algn="l" defTabSz="914400" rtl="0" eaLnBrk="1" latinLnBrk="0" hangingPunct="1">
              <a:spcBef>
                <a:spcPct val="20000"/>
              </a:spcBef>
              <a:buClr>
                <a:schemeClr val="accent1"/>
              </a:buClr>
              <a:buSzPct val="100000"/>
              <a:buFont typeface="Symbol" pitchFamily="18" charset="2"/>
              <a:buChar char=""/>
              <a:defRPr sz="2000" kern="1200">
                <a:solidFill>
                  <a:schemeClr val="tx2"/>
                </a:solidFill>
                <a:latin typeface="+mn-lt"/>
                <a:ea typeface="+mn-ea"/>
                <a:cs typeface="+mn-cs"/>
              </a:defRPr>
            </a:lvl3pPr>
            <a:lvl4pPr marL="1143000" indent="-228600" algn="l" defTabSz="914400" rtl="0" eaLnBrk="1" latinLnBrk="0" hangingPunct="1">
              <a:spcBef>
                <a:spcPct val="20000"/>
              </a:spcBef>
              <a:buClr>
                <a:schemeClr val="accent1"/>
              </a:buClr>
              <a:buSzPct val="100000"/>
              <a:buFont typeface="Symbol" pitchFamily="18" charset="2"/>
              <a:buChar char=""/>
              <a:defRPr sz="1800" kern="1200">
                <a:solidFill>
                  <a:schemeClr val="tx2"/>
                </a:solidFill>
                <a:latin typeface="+mn-lt"/>
                <a:ea typeface="+mn-ea"/>
                <a:cs typeface="+mn-cs"/>
              </a:defRPr>
            </a:lvl4pPr>
            <a:lvl5pPr marL="1463040" indent="-228600" algn="l" defTabSz="914400" rtl="0" eaLnBrk="1" latinLnBrk="0" hangingPunct="1">
              <a:spcBef>
                <a:spcPct val="20000"/>
              </a:spcBef>
              <a:buClr>
                <a:schemeClr val="accent1"/>
              </a:buClr>
              <a:buSzPct val="100000"/>
              <a:buFont typeface="Symbol" pitchFamily="18" charset="2"/>
              <a:buChar char=""/>
              <a:defRPr sz="1600" kern="1200">
                <a:solidFill>
                  <a:schemeClr val="tx2"/>
                </a:solidFill>
                <a:latin typeface="+mn-lt"/>
                <a:ea typeface="+mn-ea"/>
                <a:cs typeface="+mn-cs"/>
              </a:defRPr>
            </a:lvl5pPr>
            <a:lvl6pPr marL="178308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6pPr>
            <a:lvl7pPr marL="210312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7pPr>
            <a:lvl8pPr marL="242316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8pPr>
            <a:lvl9pPr marL="274320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9pPr>
          </a:lstStyle>
          <a:p>
            <a:pPr marL="457200" indent="-457200" algn="just">
              <a:spcBef>
                <a:spcPct val="0"/>
              </a:spcBef>
              <a:buFontTx/>
              <a:buNone/>
              <a:tabLst>
                <a:tab pos="974725" algn="l"/>
                <a:tab pos="1036638" algn="l"/>
                <a:tab pos="3913188" algn="l"/>
              </a:tabLst>
            </a:pPr>
            <a:r>
              <a:rPr lang="en-US" sz="2300" b="1" dirty="0" smtClean="0">
                <a:solidFill>
                  <a:schemeClr val="tx1"/>
                </a:solidFill>
                <a:latin typeface="Times New Roman" pitchFamily="18" charset="0"/>
                <a:cs typeface="Times New Roman" pitchFamily="18" charset="0"/>
              </a:rPr>
              <a:t>6.</a:t>
            </a:r>
            <a:r>
              <a:rPr lang="en-US" sz="2300" dirty="0" smtClean="0">
                <a:solidFill>
                  <a:schemeClr val="tx1"/>
                </a:solidFill>
                <a:latin typeface="Times New Roman" pitchFamily="18" charset="0"/>
                <a:cs typeface="Times New Roman" pitchFamily="18" charset="0"/>
              </a:rPr>
              <a:t> </a:t>
            </a:r>
          </a:p>
        </p:txBody>
      </p:sp>
      <p:sp>
        <p:nvSpPr>
          <p:cNvPr id="5" name="Content Placeholder 10"/>
          <p:cNvSpPr txBox="1">
            <a:spLocks/>
          </p:cNvSpPr>
          <p:nvPr/>
        </p:nvSpPr>
        <p:spPr>
          <a:xfrm>
            <a:off x="685419" y="2312573"/>
            <a:ext cx="533400" cy="446276"/>
          </a:xfrm>
          <a:prstGeom prst="rect">
            <a:avLst/>
          </a:prstGeom>
        </p:spPr>
        <p:txBody>
          <a:bodyPr wrap="square">
            <a:spAutoFit/>
          </a:bodyPr>
          <a:lstStyle>
            <a:lvl1pPr marL="274320" indent="-274320" algn="l" defTabSz="914400" rtl="0" eaLnBrk="1" latinLnBrk="0" hangingPunct="1">
              <a:spcBef>
                <a:spcPct val="20000"/>
              </a:spcBef>
              <a:buClr>
                <a:schemeClr val="accent1"/>
              </a:buClr>
              <a:buSzPct val="100000"/>
              <a:buFont typeface="Symbol" pitchFamily="18" charset="2"/>
              <a:buChar char=""/>
              <a:defRPr sz="2400" kern="1200">
                <a:solidFill>
                  <a:schemeClr val="tx2"/>
                </a:solidFill>
                <a:latin typeface="+mn-lt"/>
                <a:ea typeface="+mn-ea"/>
                <a:cs typeface="+mn-cs"/>
              </a:defRPr>
            </a:lvl1pPr>
            <a:lvl2pPr marL="576263" indent="-274320" algn="l" defTabSz="914400" rtl="0" eaLnBrk="1" latinLnBrk="0" hangingPunct="1">
              <a:spcBef>
                <a:spcPct val="20000"/>
              </a:spcBef>
              <a:buClr>
                <a:schemeClr val="accent1"/>
              </a:buClr>
              <a:buSzPct val="100000"/>
              <a:buFont typeface="Symbol" pitchFamily="18" charset="2"/>
              <a:buChar char=""/>
              <a:defRPr sz="2200" kern="1200">
                <a:solidFill>
                  <a:schemeClr val="tx2"/>
                </a:solidFill>
                <a:latin typeface="+mn-lt"/>
                <a:ea typeface="+mn-ea"/>
                <a:cs typeface="+mn-cs"/>
              </a:defRPr>
            </a:lvl2pPr>
            <a:lvl3pPr marL="855663" indent="-228600" algn="l" defTabSz="914400" rtl="0" eaLnBrk="1" latinLnBrk="0" hangingPunct="1">
              <a:spcBef>
                <a:spcPct val="20000"/>
              </a:spcBef>
              <a:buClr>
                <a:schemeClr val="accent1"/>
              </a:buClr>
              <a:buSzPct val="100000"/>
              <a:buFont typeface="Symbol" pitchFamily="18" charset="2"/>
              <a:buChar char=""/>
              <a:defRPr sz="2000" kern="1200">
                <a:solidFill>
                  <a:schemeClr val="tx2"/>
                </a:solidFill>
                <a:latin typeface="+mn-lt"/>
                <a:ea typeface="+mn-ea"/>
                <a:cs typeface="+mn-cs"/>
              </a:defRPr>
            </a:lvl3pPr>
            <a:lvl4pPr marL="1143000" indent="-228600" algn="l" defTabSz="914400" rtl="0" eaLnBrk="1" latinLnBrk="0" hangingPunct="1">
              <a:spcBef>
                <a:spcPct val="20000"/>
              </a:spcBef>
              <a:buClr>
                <a:schemeClr val="accent1"/>
              </a:buClr>
              <a:buSzPct val="100000"/>
              <a:buFont typeface="Symbol" pitchFamily="18" charset="2"/>
              <a:buChar char=""/>
              <a:defRPr sz="1800" kern="1200">
                <a:solidFill>
                  <a:schemeClr val="tx2"/>
                </a:solidFill>
                <a:latin typeface="+mn-lt"/>
                <a:ea typeface="+mn-ea"/>
                <a:cs typeface="+mn-cs"/>
              </a:defRPr>
            </a:lvl4pPr>
            <a:lvl5pPr marL="1463040" indent="-228600" algn="l" defTabSz="914400" rtl="0" eaLnBrk="1" latinLnBrk="0" hangingPunct="1">
              <a:spcBef>
                <a:spcPct val="20000"/>
              </a:spcBef>
              <a:buClr>
                <a:schemeClr val="accent1"/>
              </a:buClr>
              <a:buSzPct val="100000"/>
              <a:buFont typeface="Symbol" pitchFamily="18" charset="2"/>
              <a:buChar char=""/>
              <a:defRPr sz="1600" kern="1200">
                <a:solidFill>
                  <a:schemeClr val="tx2"/>
                </a:solidFill>
                <a:latin typeface="+mn-lt"/>
                <a:ea typeface="+mn-ea"/>
                <a:cs typeface="+mn-cs"/>
              </a:defRPr>
            </a:lvl5pPr>
            <a:lvl6pPr marL="178308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6pPr>
            <a:lvl7pPr marL="210312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7pPr>
            <a:lvl8pPr marL="242316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8pPr>
            <a:lvl9pPr marL="274320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9pPr>
          </a:lstStyle>
          <a:p>
            <a:pPr marL="457200" indent="-457200" algn="just">
              <a:spcBef>
                <a:spcPct val="0"/>
              </a:spcBef>
              <a:buFontTx/>
              <a:buNone/>
              <a:tabLst>
                <a:tab pos="974725" algn="l"/>
                <a:tab pos="1036638" algn="l"/>
                <a:tab pos="3913188" algn="l"/>
              </a:tabLst>
            </a:pPr>
            <a:r>
              <a:rPr lang="en-US" sz="2300" dirty="0" smtClean="0">
                <a:solidFill>
                  <a:schemeClr val="tx1"/>
                </a:solidFill>
                <a:latin typeface="Times New Roman" pitchFamily="18" charset="0"/>
                <a:cs typeface="Times New Roman" pitchFamily="18" charset="0"/>
              </a:rPr>
              <a:t>(b) </a:t>
            </a:r>
          </a:p>
        </p:txBody>
      </p:sp>
      <p:sp>
        <p:nvSpPr>
          <p:cNvPr id="6" name="Content Placeholder 10"/>
          <p:cNvSpPr txBox="1">
            <a:spLocks/>
          </p:cNvSpPr>
          <p:nvPr/>
        </p:nvSpPr>
        <p:spPr>
          <a:xfrm>
            <a:off x="1143000" y="2312573"/>
            <a:ext cx="762000" cy="446276"/>
          </a:xfrm>
          <a:prstGeom prst="rect">
            <a:avLst/>
          </a:prstGeom>
        </p:spPr>
        <p:txBody>
          <a:bodyPr wrap="square">
            <a:spAutoFit/>
          </a:bodyPr>
          <a:lstStyle>
            <a:lvl1pPr marL="274320" indent="-274320" algn="l" defTabSz="914400" rtl="0" eaLnBrk="1" latinLnBrk="0" hangingPunct="1">
              <a:spcBef>
                <a:spcPct val="20000"/>
              </a:spcBef>
              <a:buClr>
                <a:schemeClr val="accent1"/>
              </a:buClr>
              <a:buSzPct val="100000"/>
              <a:buFont typeface="Symbol" pitchFamily="18" charset="2"/>
              <a:buChar char=""/>
              <a:defRPr sz="2400" kern="1200">
                <a:solidFill>
                  <a:schemeClr val="tx2"/>
                </a:solidFill>
                <a:latin typeface="+mn-lt"/>
                <a:ea typeface="+mn-ea"/>
                <a:cs typeface="+mn-cs"/>
              </a:defRPr>
            </a:lvl1pPr>
            <a:lvl2pPr marL="576263" indent="-274320" algn="l" defTabSz="914400" rtl="0" eaLnBrk="1" latinLnBrk="0" hangingPunct="1">
              <a:spcBef>
                <a:spcPct val="20000"/>
              </a:spcBef>
              <a:buClr>
                <a:schemeClr val="accent1"/>
              </a:buClr>
              <a:buSzPct val="100000"/>
              <a:buFont typeface="Symbol" pitchFamily="18" charset="2"/>
              <a:buChar char=""/>
              <a:defRPr sz="2200" kern="1200">
                <a:solidFill>
                  <a:schemeClr val="tx2"/>
                </a:solidFill>
                <a:latin typeface="+mn-lt"/>
                <a:ea typeface="+mn-ea"/>
                <a:cs typeface="+mn-cs"/>
              </a:defRPr>
            </a:lvl2pPr>
            <a:lvl3pPr marL="855663" indent="-228600" algn="l" defTabSz="914400" rtl="0" eaLnBrk="1" latinLnBrk="0" hangingPunct="1">
              <a:spcBef>
                <a:spcPct val="20000"/>
              </a:spcBef>
              <a:buClr>
                <a:schemeClr val="accent1"/>
              </a:buClr>
              <a:buSzPct val="100000"/>
              <a:buFont typeface="Symbol" pitchFamily="18" charset="2"/>
              <a:buChar char=""/>
              <a:defRPr sz="2000" kern="1200">
                <a:solidFill>
                  <a:schemeClr val="tx2"/>
                </a:solidFill>
                <a:latin typeface="+mn-lt"/>
                <a:ea typeface="+mn-ea"/>
                <a:cs typeface="+mn-cs"/>
              </a:defRPr>
            </a:lvl3pPr>
            <a:lvl4pPr marL="1143000" indent="-228600" algn="l" defTabSz="914400" rtl="0" eaLnBrk="1" latinLnBrk="0" hangingPunct="1">
              <a:spcBef>
                <a:spcPct val="20000"/>
              </a:spcBef>
              <a:buClr>
                <a:schemeClr val="accent1"/>
              </a:buClr>
              <a:buSzPct val="100000"/>
              <a:buFont typeface="Symbol" pitchFamily="18" charset="2"/>
              <a:buChar char=""/>
              <a:defRPr sz="1800" kern="1200">
                <a:solidFill>
                  <a:schemeClr val="tx2"/>
                </a:solidFill>
                <a:latin typeface="+mn-lt"/>
                <a:ea typeface="+mn-ea"/>
                <a:cs typeface="+mn-cs"/>
              </a:defRPr>
            </a:lvl4pPr>
            <a:lvl5pPr marL="1463040" indent="-228600" algn="l" defTabSz="914400" rtl="0" eaLnBrk="1" latinLnBrk="0" hangingPunct="1">
              <a:spcBef>
                <a:spcPct val="20000"/>
              </a:spcBef>
              <a:buClr>
                <a:schemeClr val="accent1"/>
              </a:buClr>
              <a:buSzPct val="100000"/>
              <a:buFont typeface="Symbol" pitchFamily="18" charset="2"/>
              <a:buChar char=""/>
              <a:defRPr sz="1600" kern="1200">
                <a:solidFill>
                  <a:schemeClr val="tx2"/>
                </a:solidFill>
                <a:latin typeface="+mn-lt"/>
                <a:ea typeface="+mn-ea"/>
                <a:cs typeface="+mn-cs"/>
              </a:defRPr>
            </a:lvl5pPr>
            <a:lvl6pPr marL="178308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6pPr>
            <a:lvl7pPr marL="210312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7pPr>
            <a:lvl8pPr marL="242316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8pPr>
            <a:lvl9pPr marL="274320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9pPr>
          </a:lstStyle>
          <a:p>
            <a:pPr marL="457200" indent="-457200" algn="just">
              <a:spcBef>
                <a:spcPct val="0"/>
              </a:spcBef>
              <a:buFontTx/>
              <a:buNone/>
              <a:tabLst>
                <a:tab pos="974725" algn="l"/>
                <a:tab pos="1036638" algn="l"/>
                <a:tab pos="3913188" algn="l"/>
              </a:tabLst>
            </a:pPr>
            <a:r>
              <a:rPr lang="en-US" sz="2300" dirty="0" smtClean="0">
                <a:solidFill>
                  <a:schemeClr val="tx1"/>
                </a:solidFill>
                <a:latin typeface="Times New Roman" pitchFamily="18" charset="0"/>
                <a:cs typeface="Times New Roman" pitchFamily="18" charset="0"/>
              </a:rPr>
              <a:t>(ii)</a:t>
            </a:r>
          </a:p>
        </p:txBody>
      </p:sp>
      <p:pic>
        <p:nvPicPr>
          <p:cNvPr id="4098" name="Picture 2" descr="\\172.16.2.26\Conver\CARRIBEAN\MATHEMATICS_VOL-1_PPT_DESIGN\Incoming\Volume_01\Equations\Revision_Exam_5_Paper_2\f02-32.tif"/>
          <p:cNvPicPr>
            <a:picLocks noChangeAspect="1" noChangeArrowheads="1"/>
          </p:cNvPicPr>
          <p:nvPr/>
        </p:nvPicPr>
        <p:blipFill>
          <a:blip r:embed="rId2" cstate="print"/>
          <a:srcRect/>
          <a:stretch>
            <a:fillRect/>
          </a:stretch>
        </p:blipFill>
        <p:spPr bwMode="auto">
          <a:xfrm>
            <a:off x="1672807" y="2438398"/>
            <a:ext cx="1514246" cy="1623974"/>
          </a:xfrm>
          <a:prstGeom prst="rect">
            <a:avLst/>
          </a:prstGeom>
          <a:noFill/>
        </p:spPr>
      </p:pic>
      <p:sp>
        <p:nvSpPr>
          <p:cNvPr id="11" name="Rectangle 10"/>
          <p:cNvSpPr/>
          <p:nvPr/>
        </p:nvSpPr>
        <p:spPr>
          <a:xfrm>
            <a:off x="1612602" y="6324891"/>
            <a:ext cx="6858000" cy="446276"/>
          </a:xfrm>
          <a:prstGeom prst="rect">
            <a:avLst/>
          </a:prstGeom>
        </p:spPr>
        <p:txBody>
          <a:bodyPr wrap="square">
            <a:spAutoFit/>
          </a:bodyPr>
          <a:lstStyle/>
          <a:p>
            <a:r>
              <a:rPr lang="en-US" sz="2300" dirty="0" smtClean="0">
                <a:latin typeface="Times New Roman" pitchFamily="18" charset="0"/>
              </a:rPr>
              <a:t>Hence, the ladder makes an angle of 42° with the wall.</a:t>
            </a:r>
            <a:endParaRPr lang="en-US" sz="2300" dirty="0">
              <a:latin typeface="Times New Roman" pitchFamily="18" charset="0"/>
            </a:endParaRPr>
          </a:p>
        </p:txBody>
      </p:sp>
      <p:pic>
        <p:nvPicPr>
          <p:cNvPr id="1026" name="Picture 2" descr="\\172.16.2.26\conver\CARRIBEAN\MATHEMATICS_VOL-1_PPT_DESIGN\Incoming\Volume_01\Equations\Revision_Exam_5_Paper_2\Eqn031.wmf"/>
          <p:cNvPicPr>
            <a:picLocks noChangeAspect="1" noChangeArrowheads="1"/>
          </p:cNvPicPr>
          <p:nvPr/>
        </p:nvPicPr>
        <p:blipFill>
          <a:blip r:embed="rId3" cstate="print"/>
          <a:srcRect/>
          <a:stretch>
            <a:fillRect/>
          </a:stretch>
        </p:blipFill>
        <p:spPr bwMode="auto">
          <a:xfrm>
            <a:off x="1655432" y="4118934"/>
            <a:ext cx="4330700" cy="2184400"/>
          </a:xfrm>
          <a:prstGeom prst="rect">
            <a:avLst/>
          </a:prstGeom>
          <a:noFill/>
        </p:spPr>
      </p:pic>
      <p:sp>
        <p:nvSpPr>
          <p:cNvPr id="8"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5 Paper 2</a:t>
            </a:r>
          </a:p>
        </p:txBody>
      </p:sp>
    </p:spTree>
    <p:extLst>
      <p:ext uri="{BB962C8B-B14F-4D97-AF65-F5344CB8AC3E}">
        <p14:creationId xmlns:p14="http://schemas.microsoft.com/office/powerpoint/2010/main" xmlns="" val="257483168"/>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500" fill="hold"/>
                                        <p:tgtEl>
                                          <p:spTgt spid="4"/>
                                        </p:tgtEl>
                                        <p:attrNameLst>
                                          <p:attrName>ppt_w</p:attrName>
                                        </p:attrNameLst>
                                      </p:cBhvr>
                                      <p:tavLst>
                                        <p:tav tm="0">
                                          <p:val>
                                            <p:fltVal val="0"/>
                                          </p:val>
                                        </p:tav>
                                        <p:tav tm="100000">
                                          <p:val>
                                            <p:strVal val="#ppt_w"/>
                                          </p:val>
                                        </p:tav>
                                      </p:tavLst>
                                    </p:anim>
                                    <p:anim calcmode="lin" valueType="num">
                                      <p:cBhvr>
                                        <p:cTn id="8" dur="500" fill="hold"/>
                                        <p:tgtEl>
                                          <p:spTgt spid="4"/>
                                        </p:tgtEl>
                                        <p:attrNameLst>
                                          <p:attrName>ppt_h</p:attrName>
                                        </p:attrNameLst>
                                      </p:cBhvr>
                                      <p:tavLst>
                                        <p:tav tm="0">
                                          <p:val>
                                            <p:fltVal val="0"/>
                                          </p:val>
                                        </p:tav>
                                        <p:tav tm="100000">
                                          <p:val>
                                            <p:strVal val="#ppt_h"/>
                                          </p:val>
                                        </p:tav>
                                      </p:tavLst>
                                    </p:anim>
                                    <p:animEffect transition="in" filter="fade">
                                      <p:cBhvr>
                                        <p:cTn id="9" dur="500"/>
                                        <p:tgtEl>
                                          <p:spTgt spid="4"/>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5"/>
                                        </p:tgtEl>
                                        <p:attrNameLst>
                                          <p:attrName>style.visibility</p:attrName>
                                        </p:attrNameLst>
                                      </p:cBhvr>
                                      <p:to>
                                        <p:strVal val="visible"/>
                                      </p:to>
                                    </p:set>
                                    <p:anim calcmode="lin" valueType="num">
                                      <p:cBhvr>
                                        <p:cTn id="12" dur="500" fill="hold"/>
                                        <p:tgtEl>
                                          <p:spTgt spid="5"/>
                                        </p:tgtEl>
                                        <p:attrNameLst>
                                          <p:attrName>ppt_w</p:attrName>
                                        </p:attrNameLst>
                                      </p:cBhvr>
                                      <p:tavLst>
                                        <p:tav tm="0">
                                          <p:val>
                                            <p:fltVal val="0"/>
                                          </p:val>
                                        </p:tav>
                                        <p:tav tm="100000">
                                          <p:val>
                                            <p:strVal val="#ppt_w"/>
                                          </p:val>
                                        </p:tav>
                                      </p:tavLst>
                                    </p:anim>
                                    <p:anim calcmode="lin" valueType="num">
                                      <p:cBhvr>
                                        <p:cTn id="13" dur="500" fill="hold"/>
                                        <p:tgtEl>
                                          <p:spTgt spid="5"/>
                                        </p:tgtEl>
                                        <p:attrNameLst>
                                          <p:attrName>ppt_h</p:attrName>
                                        </p:attrNameLst>
                                      </p:cBhvr>
                                      <p:tavLst>
                                        <p:tav tm="0">
                                          <p:val>
                                            <p:fltVal val="0"/>
                                          </p:val>
                                        </p:tav>
                                        <p:tav tm="100000">
                                          <p:val>
                                            <p:strVal val="#ppt_h"/>
                                          </p:val>
                                        </p:tav>
                                      </p:tavLst>
                                    </p:anim>
                                    <p:animEffect transition="in" filter="fade">
                                      <p:cBhvr>
                                        <p:cTn id="14" dur="500"/>
                                        <p:tgtEl>
                                          <p:spTgt spid="5"/>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6"/>
                                        </p:tgtEl>
                                        <p:attrNameLst>
                                          <p:attrName>style.visibility</p:attrName>
                                        </p:attrNameLst>
                                      </p:cBhvr>
                                      <p:to>
                                        <p:strVal val="visible"/>
                                      </p:to>
                                    </p:set>
                                    <p:anim calcmode="lin" valueType="num">
                                      <p:cBhvr>
                                        <p:cTn id="17" dur="500" fill="hold"/>
                                        <p:tgtEl>
                                          <p:spTgt spid="6"/>
                                        </p:tgtEl>
                                        <p:attrNameLst>
                                          <p:attrName>ppt_w</p:attrName>
                                        </p:attrNameLst>
                                      </p:cBhvr>
                                      <p:tavLst>
                                        <p:tav tm="0">
                                          <p:val>
                                            <p:fltVal val="0"/>
                                          </p:val>
                                        </p:tav>
                                        <p:tav tm="100000">
                                          <p:val>
                                            <p:strVal val="#ppt_w"/>
                                          </p:val>
                                        </p:tav>
                                      </p:tavLst>
                                    </p:anim>
                                    <p:anim calcmode="lin" valueType="num">
                                      <p:cBhvr>
                                        <p:cTn id="18" dur="500" fill="hold"/>
                                        <p:tgtEl>
                                          <p:spTgt spid="6"/>
                                        </p:tgtEl>
                                        <p:attrNameLst>
                                          <p:attrName>ppt_h</p:attrName>
                                        </p:attrNameLst>
                                      </p:cBhvr>
                                      <p:tavLst>
                                        <p:tav tm="0">
                                          <p:val>
                                            <p:fltVal val="0"/>
                                          </p:val>
                                        </p:tav>
                                        <p:tav tm="100000">
                                          <p:val>
                                            <p:strVal val="#ppt_h"/>
                                          </p:val>
                                        </p:tav>
                                      </p:tavLst>
                                    </p:anim>
                                    <p:animEffect transition="in" filter="fade">
                                      <p:cBhvr>
                                        <p:cTn id="19" dur="500"/>
                                        <p:tgtEl>
                                          <p:spTgt spid="6"/>
                                        </p:tgtEl>
                                      </p:cBhvr>
                                    </p:animEffect>
                                  </p:childTnLst>
                                </p:cTn>
                              </p:par>
                              <p:par>
                                <p:cTn id="20" presetID="23" presetClass="entr" presetSubtype="16" fill="hold" nodeType="withEffect">
                                  <p:stCondLst>
                                    <p:cond delay="0"/>
                                  </p:stCondLst>
                                  <p:childTnLst>
                                    <p:set>
                                      <p:cBhvr>
                                        <p:cTn id="21" dur="1" fill="hold">
                                          <p:stCondLst>
                                            <p:cond delay="0"/>
                                          </p:stCondLst>
                                        </p:cTn>
                                        <p:tgtEl>
                                          <p:spTgt spid="4098"/>
                                        </p:tgtEl>
                                        <p:attrNameLst>
                                          <p:attrName>style.visibility</p:attrName>
                                        </p:attrNameLst>
                                      </p:cBhvr>
                                      <p:to>
                                        <p:strVal val="visible"/>
                                      </p:to>
                                    </p:set>
                                    <p:anim calcmode="lin" valueType="num">
                                      <p:cBhvr>
                                        <p:cTn id="22" dur="500" fill="hold"/>
                                        <p:tgtEl>
                                          <p:spTgt spid="4098"/>
                                        </p:tgtEl>
                                        <p:attrNameLst>
                                          <p:attrName>ppt_w</p:attrName>
                                        </p:attrNameLst>
                                      </p:cBhvr>
                                      <p:tavLst>
                                        <p:tav tm="0">
                                          <p:val>
                                            <p:fltVal val="0"/>
                                          </p:val>
                                        </p:tav>
                                        <p:tav tm="100000">
                                          <p:val>
                                            <p:strVal val="#ppt_w"/>
                                          </p:val>
                                        </p:tav>
                                      </p:tavLst>
                                    </p:anim>
                                    <p:anim calcmode="lin" valueType="num">
                                      <p:cBhvr>
                                        <p:cTn id="23" dur="500" fill="hold"/>
                                        <p:tgtEl>
                                          <p:spTgt spid="4098"/>
                                        </p:tgtEl>
                                        <p:attrNameLst>
                                          <p:attrName>ppt_h</p:attrName>
                                        </p:attrNameLst>
                                      </p:cBhvr>
                                      <p:tavLst>
                                        <p:tav tm="0">
                                          <p:val>
                                            <p:fltVal val="0"/>
                                          </p:val>
                                        </p:tav>
                                        <p:tav tm="100000">
                                          <p:val>
                                            <p:strVal val="#ppt_h"/>
                                          </p:val>
                                        </p:tav>
                                      </p:tavLst>
                                    </p:anim>
                                  </p:childTnLst>
                                </p:cTn>
                              </p:par>
                              <p:par>
                                <p:cTn id="24" presetID="23" presetClass="entr" presetSubtype="16" fill="hold" nodeType="withEffect">
                                  <p:stCondLst>
                                    <p:cond delay="0"/>
                                  </p:stCondLst>
                                  <p:childTnLst>
                                    <p:set>
                                      <p:cBhvr>
                                        <p:cTn id="25" dur="1" fill="hold">
                                          <p:stCondLst>
                                            <p:cond delay="0"/>
                                          </p:stCondLst>
                                        </p:cTn>
                                        <p:tgtEl>
                                          <p:spTgt spid="1026"/>
                                        </p:tgtEl>
                                        <p:attrNameLst>
                                          <p:attrName>style.visibility</p:attrName>
                                        </p:attrNameLst>
                                      </p:cBhvr>
                                      <p:to>
                                        <p:strVal val="visible"/>
                                      </p:to>
                                    </p:set>
                                    <p:anim calcmode="lin" valueType="num">
                                      <p:cBhvr>
                                        <p:cTn id="26" dur="500" fill="hold"/>
                                        <p:tgtEl>
                                          <p:spTgt spid="1026"/>
                                        </p:tgtEl>
                                        <p:attrNameLst>
                                          <p:attrName>ppt_w</p:attrName>
                                        </p:attrNameLst>
                                      </p:cBhvr>
                                      <p:tavLst>
                                        <p:tav tm="0">
                                          <p:val>
                                            <p:fltVal val="0"/>
                                          </p:val>
                                        </p:tav>
                                        <p:tav tm="100000">
                                          <p:val>
                                            <p:strVal val="#ppt_w"/>
                                          </p:val>
                                        </p:tav>
                                      </p:tavLst>
                                    </p:anim>
                                    <p:anim calcmode="lin" valueType="num">
                                      <p:cBhvr>
                                        <p:cTn id="27" dur="500" fill="hold"/>
                                        <p:tgtEl>
                                          <p:spTgt spid="1026"/>
                                        </p:tgtEl>
                                        <p:attrNameLst>
                                          <p:attrName>ppt_h</p:attrName>
                                        </p:attrNameLst>
                                      </p:cBhvr>
                                      <p:tavLst>
                                        <p:tav tm="0">
                                          <p:val>
                                            <p:fltVal val="0"/>
                                          </p:val>
                                        </p:tav>
                                        <p:tav tm="100000">
                                          <p:val>
                                            <p:strVal val="#ppt_h"/>
                                          </p:val>
                                        </p:tav>
                                      </p:tavLst>
                                    </p:anim>
                                  </p:childTnLst>
                                </p:cTn>
                              </p:par>
                              <p:par>
                                <p:cTn id="28" presetID="23" presetClass="entr" presetSubtype="16" fill="hold" grpId="0" nodeType="withEffect">
                                  <p:stCondLst>
                                    <p:cond delay="0"/>
                                  </p:stCondLst>
                                  <p:childTnLst>
                                    <p:set>
                                      <p:cBhvr>
                                        <p:cTn id="29" dur="1" fill="hold">
                                          <p:stCondLst>
                                            <p:cond delay="0"/>
                                          </p:stCondLst>
                                        </p:cTn>
                                        <p:tgtEl>
                                          <p:spTgt spid="11"/>
                                        </p:tgtEl>
                                        <p:attrNameLst>
                                          <p:attrName>style.visibility</p:attrName>
                                        </p:attrNameLst>
                                      </p:cBhvr>
                                      <p:to>
                                        <p:strVal val="visible"/>
                                      </p:to>
                                    </p:set>
                                    <p:anim calcmode="lin" valueType="num">
                                      <p:cBhvr>
                                        <p:cTn id="30" dur="500" fill="hold"/>
                                        <p:tgtEl>
                                          <p:spTgt spid="11"/>
                                        </p:tgtEl>
                                        <p:attrNameLst>
                                          <p:attrName>ppt_w</p:attrName>
                                        </p:attrNameLst>
                                      </p:cBhvr>
                                      <p:tavLst>
                                        <p:tav tm="0">
                                          <p:val>
                                            <p:fltVal val="0"/>
                                          </p:val>
                                        </p:tav>
                                        <p:tav tm="100000">
                                          <p:val>
                                            <p:strVal val="#ppt_w"/>
                                          </p:val>
                                        </p:tav>
                                      </p:tavLst>
                                    </p:anim>
                                    <p:anim calcmode="lin" valueType="num">
                                      <p:cBhvr>
                                        <p:cTn id="31" dur="500" fill="hold"/>
                                        <p:tgtEl>
                                          <p:spTgt spid="11"/>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p:bldP spid="6" grpId="0"/>
      <p:bldP spid="11" grpId="0"/>
    </p:bldLst>
  </p:timing>
</p:sld>
</file>

<file path=ppt/slides/slide10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a:xfrm>
            <a:off x="1342264" y="2511323"/>
            <a:ext cx="5516880" cy="1154162"/>
          </a:xfrm>
          <a:prstGeom prst="rect">
            <a:avLst/>
          </a:prstGeom>
        </p:spPr>
        <p:txBody>
          <a:bodyPr wrap="square">
            <a:spAutoFit/>
          </a:bodyPr>
          <a:lstStyle/>
          <a:p>
            <a:r>
              <a:rPr lang="en-US" sz="2300" dirty="0" err="1" smtClean="0">
                <a:latin typeface="Times New Roman" pitchFamily="18" charset="0"/>
              </a:rPr>
              <a:t>Xanadu</a:t>
            </a:r>
            <a:r>
              <a:rPr lang="en-US" sz="2300" dirty="0" smtClean="0">
                <a:latin typeface="Times New Roman" pitchFamily="18" charset="0"/>
              </a:rPr>
              <a:t> and Sieve are two water parks which</a:t>
            </a:r>
          </a:p>
          <a:p>
            <a:r>
              <a:rPr lang="en-US" sz="2300" dirty="0" smtClean="0">
                <a:latin typeface="Times New Roman" pitchFamily="18" charset="0"/>
              </a:rPr>
              <a:t>are 30 km apart. These parks are drawn on a</a:t>
            </a:r>
          </a:p>
          <a:p>
            <a:r>
              <a:rPr lang="en-US" sz="2300" dirty="0" smtClean="0">
                <a:latin typeface="Times New Roman" pitchFamily="18" charset="0"/>
              </a:rPr>
              <a:t>map using a scale of 1:500 000.</a:t>
            </a:r>
            <a:endParaRPr lang="en-US" sz="2300" dirty="0">
              <a:latin typeface="Times New Roman" pitchFamily="18" charset="0"/>
              <a:cs typeface="Times New Roman" pitchFamily="18" charset="0"/>
            </a:endParaRPr>
          </a:p>
        </p:txBody>
      </p:sp>
      <p:sp>
        <p:nvSpPr>
          <p:cNvPr id="4" name="Content Placeholder 10"/>
          <p:cNvSpPr txBox="1">
            <a:spLocks/>
          </p:cNvSpPr>
          <p:nvPr/>
        </p:nvSpPr>
        <p:spPr>
          <a:xfrm>
            <a:off x="430305" y="2483210"/>
            <a:ext cx="457200" cy="446276"/>
          </a:xfrm>
          <a:prstGeom prst="rect">
            <a:avLst/>
          </a:prstGeom>
        </p:spPr>
        <p:txBody>
          <a:bodyPr wrap="square">
            <a:spAutoFit/>
          </a:bodyPr>
          <a:lstStyle>
            <a:lvl1pPr marL="274320" indent="-274320" algn="l" defTabSz="914400" rtl="0" eaLnBrk="1" latinLnBrk="0" hangingPunct="1">
              <a:spcBef>
                <a:spcPct val="20000"/>
              </a:spcBef>
              <a:buClr>
                <a:schemeClr val="accent1"/>
              </a:buClr>
              <a:buSzPct val="100000"/>
              <a:buFont typeface="Symbol" pitchFamily="18" charset="2"/>
              <a:buChar char=""/>
              <a:defRPr sz="2400" kern="1200">
                <a:solidFill>
                  <a:schemeClr val="tx2"/>
                </a:solidFill>
                <a:latin typeface="+mn-lt"/>
                <a:ea typeface="+mn-ea"/>
                <a:cs typeface="+mn-cs"/>
              </a:defRPr>
            </a:lvl1pPr>
            <a:lvl2pPr marL="576263" indent="-274320" algn="l" defTabSz="914400" rtl="0" eaLnBrk="1" latinLnBrk="0" hangingPunct="1">
              <a:spcBef>
                <a:spcPct val="20000"/>
              </a:spcBef>
              <a:buClr>
                <a:schemeClr val="accent1"/>
              </a:buClr>
              <a:buSzPct val="100000"/>
              <a:buFont typeface="Symbol" pitchFamily="18" charset="2"/>
              <a:buChar char=""/>
              <a:defRPr sz="2200" kern="1200">
                <a:solidFill>
                  <a:schemeClr val="tx2"/>
                </a:solidFill>
                <a:latin typeface="+mn-lt"/>
                <a:ea typeface="+mn-ea"/>
                <a:cs typeface="+mn-cs"/>
              </a:defRPr>
            </a:lvl2pPr>
            <a:lvl3pPr marL="855663" indent="-228600" algn="l" defTabSz="914400" rtl="0" eaLnBrk="1" latinLnBrk="0" hangingPunct="1">
              <a:spcBef>
                <a:spcPct val="20000"/>
              </a:spcBef>
              <a:buClr>
                <a:schemeClr val="accent1"/>
              </a:buClr>
              <a:buSzPct val="100000"/>
              <a:buFont typeface="Symbol" pitchFamily="18" charset="2"/>
              <a:buChar char=""/>
              <a:defRPr sz="2000" kern="1200">
                <a:solidFill>
                  <a:schemeClr val="tx2"/>
                </a:solidFill>
                <a:latin typeface="+mn-lt"/>
                <a:ea typeface="+mn-ea"/>
                <a:cs typeface="+mn-cs"/>
              </a:defRPr>
            </a:lvl3pPr>
            <a:lvl4pPr marL="1143000" indent="-228600" algn="l" defTabSz="914400" rtl="0" eaLnBrk="1" latinLnBrk="0" hangingPunct="1">
              <a:spcBef>
                <a:spcPct val="20000"/>
              </a:spcBef>
              <a:buClr>
                <a:schemeClr val="accent1"/>
              </a:buClr>
              <a:buSzPct val="100000"/>
              <a:buFont typeface="Symbol" pitchFamily="18" charset="2"/>
              <a:buChar char=""/>
              <a:defRPr sz="1800" kern="1200">
                <a:solidFill>
                  <a:schemeClr val="tx2"/>
                </a:solidFill>
                <a:latin typeface="+mn-lt"/>
                <a:ea typeface="+mn-ea"/>
                <a:cs typeface="+mn-cs"/>
              </a:defRPr>
            </a:lvl4pPr>
            <a:lvl5pPr marL="1463040" indent="-228600" algn="l" defTabSz="914400" rtl="0" eaLnBrk="1" latinLnBrk="0" hangingPunct="1">
              <a:spcBef>
                <a:spcPct val="20000"/>
              </a:spcBef>
              <a:buClr>
                <a:schemeClr val="accent1"/>
              </a:buClr>
              <a:buSzPct val="100000"/>
              <a:buFont typeface="Symbol" pitchFamily="18" charset="2"/>
              <a:buChar char=""/>
              <a:defRPr sz="1600" kern="1200">
                <a:solidFill>
                  <a:schemeClr val="tx2"/>
                </a:solidFill>
                <a:latin typeface="+mn-lt"/>
                <a:ea typeface="+mn-ea"/>
                <a:cs typeface="+mn-cs"/>
              </a:defRPr>
            </a:lvl5pPr>
            <a:lvl6pPr marL="178308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6pPr>
            <a:lvl7pPr marL="210312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7pPr>
            <a:lvl8pPr marL="242316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8pPr>
            <a:lvl9pPr marL="274320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9pPr>
          </a:lstStyle>
          <a:p>
            <a:pPr marL="457200" indent="-457200" algn="just">
              <a:spcBef>
                <a:spcPct val="0"/>
              </a:spcBef>
              <a:buFontTx/>
              <a:buNone/>
              <a:tabLst>
                <a:tab pos="974725" algn="l"/>
                <a:tab pos="1036638" algn="l"/>
                <a:tab pos="3913188" algn="l"/>
              </a:tabLst>
            </a:pPr>
            <a:r>
              <a:rPr lang="en-US" sz="2300" b="1" dirty="0" smtClean="0">
                <a:solidFill>
                  <a:schemeClr val="tx1"/>
                </a:solidFill>
                <a:latin typeface="Times New Roman" pitchFamily="18" charset="0"/>
                <a:cs typeface="Times New Roman" pitchFamily="18" charset="0"/>
              </a:rPr>
              <a:t>7. </a:t>
            </a:r>
          </a:p>
        </p:txBody>
      </p:sp>
      <p:sp>
        <p:nvSpPr>
          <p:cNvPr id="5" name="Content Placeholder 10"/>
          <p:cNvSpPr txBox="1">
            <a:spLocks/>
          </p:cNvSpPr>
          <p:nvPr/>
        </p:nvSpPr>
        <p:spPr>
          <a:xfrm>
            <a:off x="766623" y="2483210"/>
            <a:ext cx="533400" cy="446276"/>
          </a:xfrm>
          <a:prstGeom prst="rect">
            <a:avLst/>
          </a:prstGeom>
        </p:spPr>
        <p:txBody>
          <a:bodyPr wrap="square">
            <a:spAutoFit/>
          </a:bodyPr>
          <a:lstStyle>
            <a:lvl1pPr marL="274320" indent="-274320" algn="l" defTabSz="914400" rtl="0" eaLnBrk="1" latinLnBrk="0" hangingPunct="1">
              <a:spcBef>
                <a:spcPct val="20000"/>
              </a:spcBef>
              <a:buClr>
                <a:schemeClr val="accent1"/>
              </a:buClr>
              <a:buSzPct val="100000"/>
              <a:buFont typeface="Symbol" pitchFamily="18" charset="2"/>
              <a:buChar char=""/>
              <a:defRPr sz="2400" kern="1200">
                <a:solidFill>
                  <a:schemeClr val="tx2"/>
                </a:solidFill>
                <a:latin typeface="+mn-lt"/>
                <a:ea typeface="+mn-ea"/>
                <a:cs typeface="+mn-cs"/>
              </a:defRPr>
            </a:lvl1pPr>
            <a:lvl2pPr marL="576263" indent="-274320" algn="l" defTabSz="914400" rtl="0" eaLnBrk="1" latinLnBrk="0" hangingPunct="1">
              <a:spcBef>
                <a:spcPct val="20000"/>
              </a:spcBef>
              <a:buClr>
                <a:schemeClr val="accent1"/>
              </a:buClr>
              <a:buSzPct val="100000"/>
              <a:buFont typeface="Symbol" pitchFamily="18" charset="2"/>
              <a:buChar char=""/>
              <a:defRPr sz="2200" kern="1200">
                <a:solidFill>
                  <a:schemeClr val="tx2"/>
                </a:solidFill>
                <a:latin typeface="+mn-lt"/>
                <a:ea typeface="+mn-ea"/>
                <a:cs typeface="+mn-cs"/>
              </a:defRPr>
            </a:lvl2pPr>
            <a:lvl3pPr marL="855663" indent="-228600" algn="l" defTabSz="914400" rtl="0" eaLnBrk="1" latinLnBrk="0" hangingPunct="1">
              <a:spcBef>
                <a:spcPct val="20000"/>
              </a:spcBef>
              <a:buClr>
                <a:schemeClr val="accent1"/>
              </a:buClr>
              <a:buSzPct val="100000"/>
              <a:buFont typeface="Symbol" pitchFamily="18" charset="2"/>
              <a:buChar char=""/>
              <a:defRPr sz="2000" kern="1200">
                <a:solidFill>
                  <a:schemeClr val="tx2"/>
                </a:solidFill>
                <a:latin typeface="+mn-lt"/>
                <a:ea typeface="+mn-ea"/>
                <a:cs typeface="+mn-cs"/>
              </a:defRPr>
            </a:lvl3pPr>
            <a:lvl4pPr marL="1143000" indent="-228600" algn="l" defTabSz="914400" rtl="0" eaLnBrk="1" latinLnBrk="0" hangingPunct="1">
              <a:spcBef>
                <a:spcPct val="20000"/>
              </a:spcBef>
              <a:buClr>
                <a:schemeClr val="accent1"/>
              </a:buClr>
              <a:buSzPct val="100000"/>
              <a:buFont typeface="Symbol" pitchFamily="18" charset="2"/>
              <a:buChar char=""/>
              <a:defRPr sz="1800" kern="1200">
                <a:solidFill>
                  <a:schemeClr val="tx2"/>
                </a:solidFill>
                <a:latin typeface="+mn-lt"/>
                <a:ea typeface="+mn-ea"/>
                <a:cs typeface="+mn-cs"/>
              </a:defRPr>
            </a:lvl4pPr>
            <a:lvl5pPr marL="1463040" indent="-228600" algn="l" defTabSz="914400" rtl="0" eaLnBrk="1" latinLnBrk="0" hangingPunct="1">
              <a:spcBef>
                <a:spcPct val="20000"/>
              </a:spcBef>
              <a:buClr>
                <a:schemeClr val="accent1"/>
              </a:buClr>
              <a:buSzPct val="100000"/>
              <a:buFont typeface="Symbol" pitchFamily="18" charset="2"/>
              <a:buChar char=""/>
              <a:defRPr sz="1600" kern="1200">
                <a:solidFill>
                  <a:schemeClr val="tx2"/>
                </a:solidFill>
                <a:latin typeface="+mn-lt"/>
                <a:ea typeface="+mn-ea"/>
                <a:cs typeface="+mn-cs"/>
              </a:defRPr>
            </a:lvl5pPr>
            <a:lvl6pPr marL="178308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6pPr>
            <a:lvl7pPr marL="210312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7pPr>
            <a:lvl8pPr marL="242316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8pPr>
            <a:lvl9pPr marL="274320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9pPr>
          </a:lstStyle>
          <a:p>
            <a:pPr marL="457200" indent="-457200" algn="just">
              <a:spcBef>
                <a:spcPct val="0"/>
              </a:spcBef>
              <a:buFontTx/>
              <a:buNone/>
              <a:tabLst>
                <a:tab pos="974725" algn="l"/>
                <a:tab pos="1036638" algn="l"/>
                <a:tab pos="3913188" algn="l"/>
              </a:tabLst>
            </a:pPr>
            <a:r>
              <a:rPr lang="en-US" sz="2300" dirty="0" smtClean="0">
                <a:solidFill>
                  <a:schemeClr val="tx1"/>
                </a:solidFill>
                <a:latin typeface="Times New Roman" pitchFamily="18" charset="0"/>
                <a:cs typeface="Times New Roman" pitchFamily="18" charset="0"/>
              </a:rPr>
              <a:t>(a) </a:t>
            </a:r>
          </a:p>
        </p:txBody>
      </p:sp>
      <p:sp>
        <p:nvSpPr>
          <p:cNvPr id="8" name="Rectangle 7"/>
          <p:cNvSpPr/>
          <p:nvPr/>
        </p:nvSpPr>
        <p:spPr>
          <a:xfrm>
            <a:off x="6477000" y="4123765"/>
            <a:ext cx="1589566" cy="446276"/>
          </a:xfrm>
          <a:prstGeom prst="rect">
            <a:avLst/>
          </a:prstGeom>
        </p:spPr>
        <p:txBody>
          <a:bodyPr wrap="square" anchor="t" anchorCtr="1">
            <a:spAutoFit/>
          </a:bodyPr>
          <a:lstStyle/>
          <a:p>
            <a:pPr algn="r">
              <a:buFontTx/>
              <a:buNone/>
            </a:pPr>
            <a:r>
              <a:rPr lang="en-US" sz="2300" dirty="0" smtClean="0">
                <a:latin typeface="Times New Roman" pitchFamily="18" charset="0"/>
                <a:cs typeface="Times New Roman" pitchFamily="18" charset="0"/>
              </a:rPr>
              <a:t>(3 marks)</a:t>
            </a:r>
          </a:p>
        </p:txBody>
      </p:sp>
      <p:sp>
        <p:nvSpPr>
          <p:cNvPr id="9" name="Notched Right Arrow 8"/>
          <p:cNvSpPr/>
          <p:nvPr/>
        </p:nvSpPr>
        <p:spPr>
          <a:xfrm>
            <a:off x="7162800" y="6019800"/>
            <a:ext cx="1782315" cy="685800"/>
          </a:xfrm>
          <a:prstGeom prst="notchedRightArrow">
            <a:avLst/>
          </a:prstGeom>
          <a:blipFill>
            <a:blip r:embed="rId2" cstate="prin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ANSWER</a:t>
            </a:r>
            <a:endParaRPr lang="en-US" sz="2000" b="1" dirty="0">
              <a:latin typeface="Times New Roman" pitchFamily="18" charset="0"/>
              <a:cs typeface="Times New Roman" pitchFamily="18" charset="0"/>
            </a:endParaRPr>
          </a:p>
        </p:txBody>
      </p:sp>
      <p:sp>
        <p:nvSpPr>
          <p:cNvPr id="10" name="Rectangle 9"/>
          <p:cNvSpPr/>
          <p:nvPr/>
        </p:nvSpPr>
        <p:spPr>
          <a:xfrm>
            <a:off x="1339076" y="3704531"/>
            <a:ext cx="5105400" cy="800219"/>
          </a:xfrm>
          <a:prstGeom prst="rect">
            <a:avLst/>
          </a:prstGeom>
        </p:spPr>
        <p:txBody>
          <a:bodyPr wrap="square">
            <a:spAutoFit/>
          </a:bodyPr>
          <a:lstStyle/>
          <a:p>
            <a:r>
              <a:rPr lang="en-US" sz="2300" dirty="0" smtClean="0">
                <a:latin typeface="Times New Roman" pitchFamily="18" charset="0"/>
              </a:rPr>
              <a:t>Calculate, in cm, the distance on the map</a:t>
            </a:r>
          </a:p>
          <a:p>
            <a:r>
              <a:rPr lang="en-US" sz="2300" dirty="0" smtClean="0">
                <a:latin typeface="Times New Roman" pitchFamily="18" charset="0"/>
              </a:rPr>
              <a:t>between the two water parks.</a:t>
            </a:r>
            <a:endParaRPr lang="en-US" sz="2300" dirty="0">
              <a:latin typeface="Times New Roman" pitchFamily="18" charset="0"/>
            </a:endParaRPr>
          </a:p>
        </p:txBody>
      </p:sp>
      <p:sp>
        <p:nvSpPr>
          <p:cNvPr id="11" name="TextBox 10"/>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5 Paper 2</a:t>
            </a:r>
          </a:p>
        </p:txBody>
      </p:sp>
    </p:spTree>
    <p:extLst>
      <p:ext uri="{BB962C8B-B14F-4D97-AF65-F5344CB8AC3E}">
        <p14:creationId xmlns:p14="http://schemas.microsoft.com/office/powerpoint/2010/main" xmlns="" val="2449536492"/>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p:cTn id="7" dur="500" fill="hold"/>
                                        <p:tgtEl>
                                          <p:spTgt spid="8"/>
                                        </p:tgtEl>
                                        <p:attrNameLst>
                                          <p:attrName>ppt_w</p:attrName>
                                        </p:attrNameLst>
                                      </p:cBhvr>
                                      <p:tavLst>
                                        <p:tav tm="0">
                                          <p:val>
                                            <p:fltVal val="0"/>
                                          </p:val>
                                        </p:tav>
                                        <p:tav tm="100000">
                                          <p:val>
                                            <p:strVal val="#ppt_w"/>
                                          </p:val>
                                        </p:tav>
                                      </p:tavLst>
                                    </p:anim>
                                    <p:anim calcmode="lin" valueType="num">
                                      <p:cBhvr>
                                        <p:cTn id="8" dur="500" fill="hold"/>
                                        <p:tgtEl>
                                          <p:spTgt spid="8"/>
                                        </p:tgtEl>
                                        <p:attrNameLst>
                                          <p:attrName>ppt_h</p:attrName>
                                        </p:attrNameLst>
                                      </p:cBhvr>
                                      <p:tavLst>
                                        <p:tav tm="0">
                                          <p:val>
                                            <p:fltVal val="0"/>
                                          </p:val>
                                        </p:tav>
                                        <p:tav tm="100000">
                                          <p:val>
                                            <p:strVal val="#ppt_h"/>
                                          </p:val>
                                        </p:tav>
                                      </p:tavLst>
                                    </p:anim>
                                    <p:animEffect transition="in" filter="fade">
                                      <p:cBhvr>
                                        <p:cTn id="9" dur="500"/>
                                        <p:tgtEl>
                                          <p:spTgt spid="8"/>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4"/>
                                        </p:tgtEl>
                                        <p:attrNameLst>
                                          <p:attrName>style.visibility</p:attrName>
                                        </p:attrNameLst>
                                      </p:cBhvr>
                                      <p:to>
                                        <p:strVal val="visible"/>
                                      </p:to>
                                    </p:set>
                                    <p:anim calcmode="lin" valueType="num">
                                      <p:cBhvr>
                                        <p:cTn id="12" dur="500" fill="hold"/>
                                        <p:tgtEl>
                                          <p:spTgt spid="4"/>
                                        </p:tgtEl>
                                        <p:attrNameLst>
                                          <p:attrName>ppt_w</p:attrName>
                                        </p:attrNameLst>
                                      </p:cBhvr>
                                      <p:tavLst>
                                        <p:tav tm="0">
                                          <p:val>
                                            <p:fltVal val="0"/>
                                          </p:val>
                                        </p:tav>
                                        <p:tav tm="100000">
                                          <p:val>
                                            <p:strVal val="#ppt_w"/>
                                          </p:val>
                                        </p:tav>
                                      </p:tavLst>
                                    </p:anim>
                                    <p:anim calcmode="lin" valueType="num">
                                      <p:cBhvr>
                                        <p:cTn id="13" dur="500" fill="hold"/>
                                        <p:tgtEl>
                                          <p:spTgt spid="4"/>
                                        </p:tgtEl>
                                        <p:attrNameLst>
                                          <p:attrName>ppt_h</p:attrName>
                                        </p:attrNameLst>
                                      </p:cBhvr>
                                      <p:tavLst>
                                        <p:tav tm="0">
                                          <p:val>
                                            <p:fltVal val="0"/>
                                          </p:val>
                                        </p:tav>
                                        <p:tav tm="100000">
                                          <p:val>
                                            <p:strVal val="#ppt_h"/>
                                          </p:val>
                                        </p:tav>
                                      </p:tavLst>
                                    </p:anim>
                                    <p:animEffect transition="in" filter="fade">
                                      <p:cBhvr>
                                        <p:cTn id="14" dur="500"/>
                                        <p:tgtEl>
                                          <p:spTgt spid="4"/>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5"/>
                                        </p:tgtEl>
                                        <p:attrNameLst>
                                          <p:attrName>style.visibility</p:attrName>
                                        </p:attrNameLst>
                                      </p:cBhvr>
                                      <p:to>
                                        <p:strVal val="visible"/>
                                      </p:to>
                                    </p:set>
                                    <p:anim calcmode="lin" valueType="num">
                                      <p:cBhvr>
                                        <p:cTn id="17" dur="500" fill="hold"/>
                                        <p:tgtEl>
                                          <p:spTgt spid="5"/>
                                        </p:tgtEl>
                                        <p:attrNameLst>
                                          <p:attrName>ppt_w</p:attrName>
                                        </p:attrNameLst>
                                      </p:cBhvr>
                                      <p:tavLst>
                                        <p:tav tm="0">
                                          <p:val>
                                            <p:fltVal val="0"/>
                                          </p:val>
                                        </p:tav>
                                        <p:tav tm="100000">
                                          <p:val>
                                            <p:strVal val="#ppt_w"/>
                                          </p:val>
                                        </p:tav>
                                      </p:tavLst>
                                    </p:anim>
                                    <p:anim calcmode="lin" valueType="num">
                                      <p:cBhvr>
                                        <p:cTn id="18" dur="500" fill="hold"/>
                                        <p:tgtEl>
                                          <p:spTgt spid="5"/>
                                        </p:tgtEl>
                                        <p:attrNameLst>
                                          <p:attrName>ppt_h</p:attrName>
                                        </p:attrNameLst>
                                      </p:cBhvr>
                                      <p:tavLst>
                                        <p:tav tm="0">
                                          <p:val>
                                            <p:fltVal val="0"/>
                                          </p:val>
                                        </p:tav>
                                        <p:tav tm="100000">
                                          <p:val>
                                            <p:strVal val="#ppt_h"/>
                                          </p:val>
                                        </p:tav>
                                      </p:tavLst>
                                    </p:anim>
                                    <p:animEffect transition="in" filter="fade">
                                      <p:cBhvr>
                                        <p:cTn id="19" dur="500"/>
                                        <p:tgtEl>
                                          <p:spTgt spid="5"/>
                                        </p:tgtEl>
                                      </p:cBhvr>
                                    </p:animEffect>
                                  </p:childTnLst>
                                </p:cTn>
                              </p:par>
                              <p:par>
                                <p:cTn id="20" presetID="53" presetClass="entr" presetSubtype="16" fill="hold" grpId="0" nodeType="withEffect">
                                  <p:stCondLst>
                                    <p:cond delay="0"/>
                                  </p:stCondLst>
                                  <p:childTnLst>
                                    <p:set>
                                      <p:cBhvr>
                                        <p:cTn id="21" dur="1" fill="hold">
                                          <p:stCondLst>
                                            <p:cond delay="0"/>
                                          </p:stCondLst>
                                        </p:cTn>
                                        <p:tgtEl>
                                          <p:spTgt spid="3"/>
                                        </p:tgtEl>
                                        <p:attrNameLst>
                                          <p:attrName>style.visibility</p:attrName>
                                        </p:attrNameLst>
                                      </p:cBhvr>
                                      <p:to>
                                        <p:strVal val="visible"/>
                                      </p:to>
                                    </p:set>
                                    <p:anim calcmode="lin" valueType="num">
                                      <p:cBhvr>
                                        <p:cTn id="22" dur="500" fill="hold"/>
                                        <p:tgtEl>
                                          <p:spTgt spid="3"/>
                                        </p:tgtEl>
                                        <p:attrNameLst>
                                          <p:attrName>ppt_w</p:attrName>
                                        </p:attrNameLst>
                                      </p:cBhvr>
                                      <p:tavLst>
                                        <p:tav tm="0">
                                          <p:val>
                                            <p:fltVal val="0"/>
                                          </p:val>
                                        </p:tav>
                                        <p:tav tm="100000">
                                          <p:val>
                                            <p:strVal val="#ppt_w"/>
                                          </p:val>
                                        </p:tav>
                                      </p:tavLst>
                                    </p:anim>
                                    <p:anim calcmode="lin" valueType="num">
                                      <p:cBhvr>
                                        <p:cTn id="23" dur="500" fill="hold"/>
                                        <p:tgtEl>
                                          <p:spTgt spid="3"/>
                                        </p:tgtEl>
                                        <p:attrNameLst>
                                          <p:attrName>ppt_h</p:attrName>
                                        </p:attrNameLst>
                                      </p:cBhvr>
                                      <p:tavLst>
                                        <p:tav tm="0">
                                          <p:val>
                                            <p:fltVal val="0"/>
                                          </p:val>
                                        </p:tav>
                                        <p:tav tm="100000">
                                          <p:val>
                                            <p:strVal val="#ppt_h"/>
                                          </p:val>
                                        </p:tav>
                                      </p:tavLst>
                                    </p:anim>
                                    <p:animEffect transition="in" filter="fade">
                                      <p:cBhvr>
                                        <p:cTn id="24" dur="500"/>
                                        <p:tgtEl>
                                          <p:spTgt spid="3"/>
                                        </p:tgtEl>
                                      </p:cBhvr>
                                    </p:animEffect>
                                  </p:childTnLst>
                                </p:cTn>
                              </p:par>
                            </p:childTnLst>
                          </p:cTn>
                        </p:par>
                      </p:childTnLst>
                    </p:cTn>
                  </p:par>
                  <p:par>
                    <p:cTn id="25" fill="hold">
                      <p:stCondLst>
                        <p:cond delay="indefinite"/>
                      </p:stCondLst>
                      <p:childTnLst>
                        <p:par>
                          <p:cTn id="26" fill="hold">
                            <p:stCondLst>
                              <p:cond delay="0"/>
                            </p:stCondLst>
                            <p:childTnLst>
                              <p:par>
                                <p:cTn id="27" presetID="23" presetClass="entr" presetSubtype="16" fill="hold" grpId="0" nodeType="clickEffect">
                                  <p:stCondLst>
                                    <p:cond delay="0"/>
                                  </p:stCondLst>
                                  <p:childTnLst>
                                    <p:set>
                                      <p:cBhvr>
                                        <p:cTn id="28" dur="1" fill="hold">
                                          <p:stCondLst>
                                            <p:cond delay="0"/>
                                          </p:stCondLst>
                                        </p:cTn>
                                        <p:tgtEl>
                                          <p:spTgt spid="10"/>
                                        </p:tgtEl>
                                        <p:attrNameLst>
                                          <p:attrName>style.visibility</p:attrName>
                                        </p:attrNameLst>
                                      </p:cBhvr>
                                      <p:to>
                                        <p:strVal val="visible"/>
                                      </p:to>
                                    </p:set>
                                    <p:anim calcmode="lin" valueType="num">
                                      <p:cBhvr>
                                        <p:cTn id="29" dur="500" fill="hold"/>
                                        <p:tgtEl>
                                          <p:spTgt spid="10"/>
                                        </p:tgtEl>
                                        <p:attrNameLst>
                                          <p:attrName>ppt_w</p:attrName>
                                        </p:attrNameLst>
                                      </p:cBhvr>
                                      <p:tavLst>
                                        <p:tav tm="0">
                                          <p:val>
                                            <p:fltVal val="0"/>
                                          </p:val>
                                        </p:tav>
                                        <p:tav tm="100000">
                                          <p:val>
                                            <p:strVal val="#ppt_w"/>
                                          </p:val>
                                        </p:tav>
                                      </p:tavLst>
                                    </p:anim>
                                    <p:anim calcmode="lin" valueType="num">
                                      <p:cBhvr>
                                        <p:cTn id="30" dur="500" fill="hold"/>
                                        <p:tgtEl>
                                          <p:spTgt spid="10"/>
                                        </p:tgtEl>
                                        <p:attrNameLst>
                                          <p:attrName>ppt_h</p:attrName>
                                        </p:attrNameLst>
                                      </p:cBhvr>
                                      <p:tavLst>
                                        <p:tav tm="0">
                                          <p:val>
                                            <p:fltVal val="0"/>
                                          </p:val>
                                        </p:tav>
                                        <p:tav tm="100000">
                                          <p:val>
                                            <p:strVal val="#ppt_h"/>
                                          </p:val>
                                        </p:tav>
                                      </p:tavLst>
                                    </p:anim>
                                  </p:childTnLst>
                                </p:cTn>
                              </p:par>
                            </p:childTnLst>
                          </p:cTn>
                        </p:par>
                      </p:childTnLst>
                    </p:cTn>
                  </p:par>
                  <p:par>
                    <p:cTn id="31" fill="hold">
                      <p:stCondLst>
                        <p:cond delay="indefinite"/>
                      </p:stCondLst>
                      <p:childTnLst>
                        <p:par>
                          <p:cTn id="32" fill="hold">
                            <p:stCondLst>
                              <p:cond delay="0"/>
                            </p:stCondLst>
                            <p:childTnLst>
                              <p:par>
                                <p:cTn id="33" presetID="3" presetClass="entr" presetSubtype="10" fill="hold" grpId="0" nodeType="clickEffect">
                                  <p:stCondLst>
                                    <p:cond delay="0"/>
                                  </p:stCondLst>
                                  <p:childTnLst>
                                    <p:set>
                                      <p:cBhvr>
                                        <p:cTn id="34" dur="1" fill="hold">
                                          <p:stCondLst>
                                            <p:cond delay="0"/>
                                          </p:stCondLst>
                                        </p:cTn>
                                        <p:tgtEl>
                                          <p:spTgt spid="9"/>
                                        </p:tgtEl>
                                        <p:attrNameLst>
                                          <p:attrName>style.visibility</p:attrName>
                                        </p:attrNameLst>
                                      </p:cBhvr>
                                      <p:to>
                                        <p:strVal val="visible"/>
                                      </p:to>
                                    </p:set>
                                    <p:animEffect transition="in" filter="blinds(horizontal)">
                                      <p:cBhvr>
                                        <p:cTn id="35"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5" grpId="0"/>
      <p:bldP spid="8" grpId="0"/>
      <p:bldP spid="9" grpId="0" animBg="1"/>
      <p:bldP spid="10" grpId="0"/>
    </p:bldLst>
  </p:timing>
</p:sld>
</file>

<file path=ppt/slides/slide10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Content Placeholder 10"/>
          <p:cNvSpPr txBox="1">
            <a:spLocks/>
          </p:cNvSpPr>
          <p:nvPr/>
        </p:nvSpPr>
        <p:spPr>
          <a:xfrm>
            <a:off x="381000" y="2683740"/>
            <a:ext cx="457200" cy="446276"/>
          </a:xfrm>
          <a:prstGeom prst="rect">
            <a:avLst/>
          </a:prstGeom>
        </p:spPr>
        <p:txBody>
          <a:bodyPr wrap="square">
            <a:spAutoFit/>
          </a:bodyPr>
          <a:lstStyle>
            <a:lvl1pPr marL="274320" indent="-274320" algn="l" defTabSz="914400" rtl="0" eaLnBrk="1" latinLnBrk="0" hangingPunct="1">
              <a:spcBef>
                <a:spcPct val="20000"/>
              </a:spcBef>
              <a:buClr>
                <a:schemeClr val="accent1"/>
              </a:buClr>
              <a:buSzPct val="100000"/>
              <a:buFont typeface="Symbol" pitchFamily="18" charset="2"/>
              <a:buChar char=""/>
              <a:defRPr sz="2400" kern="1200">
                <a:solidFill>
                  <a:schemeClr val="tx2"/>
                </a:solidFill>
                <a:latin typeface="+mn-lt"/>
                <a:ea typeface="+mn-ea"/>
                <a:cs typeface="+mn-cs"/>
              </a:defRPr>
            </a:lvl1pPr>
            <a:lvl2pPr marL="576263" indent="-274320" algn="l" defTabSz="914400" rtl="0" eaLnBrk="1" latinLnBrk="0" hangingPunct="1">
              <a:spcBef>
                <a:spcPct val="20000"/>
              </a:spcBef>
              <a:buClr>
                <a:schemeClr val="accent1"/>
              </a:buClr>
              <a:buSzPct val="100000"/>
              <a:buFont typeface="Symbol" pitchFamily="18" charset="2"/>
              <a:buChar char=""/>
              <a:defRPr sz="2200" kern="1200">
                <a:solidFill>
                  <a:schemeClr val="tx2"/>
                </a:solidFill>
                <a:latin typeface="+mn-lt"/>
                <a:ea typeface="+mn-ea"/>
                <a:cs typeface="+mn-cs"/>
              </a:defRPr>
            </a:lvl2pPr>
            <a:lvl3pPr marL="855663" indent="-228600" algn="l" defTabSz="914400" rtl="0" eaLnBrk="1" latinLnBrk="0" hangingPunct="1">
              <a:spcBef>
                <a:spcPct val="20000"/>
              </a:spcBef>
              <a:buClr>
                <a:schemeClr val="accent1"/>
              </a:buClr>
              <a:buSzPct val="100000"/>
              <a:buFont typeface="Symbol" pitchFamily="18" charset="2"/>
              <a:buChar char=""/>
              <a:defRPr sz="2000" kern="1200">
                <a:solidFill>
                  <a:schemeClr val="tx2"/>
                </a:solidFill>
                <a:latin typeface="+mn-lt"/>
                <a:ea typeface="+mn-ea"/>
                <a:cs typeface="+mn-cs"/>
              </a:defRPr>
            </a:lvl3pPr>
            <a:lvl4pPr marL="1143000" indent="-228600" algn="l" defTabSz="914400" rtl="0" eaLnBrk="1" latinLnBrk="0" hangingPunct="1">
              <a:spcBef>
                <a:spcPct val="20000"/>
              </a:spcBef>
              <a:buClr>
                <a:schemeClr val="accent1"/>
              </a:buClr>
              <a:buSzPct val="100000"/>
              <a:buFont typeface="Symbol" pitchFamily="18" charset="2"/>
              <a:buChar char=""/>
              <a:defRPr sz="1800" kern="1200">
                <a:solidFill>
                  <a:schemeClr val="tx2"/>
                </a:solidFill>
                <a:latin typeface="+mn-lt"/>
                <a:ea typeface="+mn-ea"/>
                <a:cs typeface="+mn-cs"/>
              </a:defRPr>
            </a:lvl4pPr>
            <a:lvl5pPr marL="1463040" indent="-228600" algn="l" defTabSz="914400" rtl="0" eaLnBrk="1" latinLnBrk="0" hangingPunct="1">
              <a:spcBef>
                <a:spcPct val="20000"/>
              </a:spcBef>
              <a:buClr>
                <a:schemeClr val="accent1"/>
              </a:buClr>
              <a:buSzPct val="100000"/>
              <a:buFont typeface="Symbol" pitchFamily="18" charset="2"/>
              <a:buChar char=""/>
              <a:defRPr sz="1600" kern="1200">
                <a:solidFill>
                  <a:schemeClr val="tx2"/>
                </a:solidFill>
                <a:latin typeface="+mn-lt"/>
                <a:ea typeface="+mn-ea"/>
                <a:cs typeface="+mn-cs"/>
              </a:defRPr>
            </a:lvl5pPr>
            <a:lvl6pPr marL="178308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6pPr>
            <a:lvl7pPr marL="210312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7pPr>
            <a:lvl8pPr marL="242316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8pPr>
            <a:lvl9pPr marL="274320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9pPr>
          </a:lstStyle>
          <a:p>
            <a:pPr marL="457200" indent="-457200" algn="just">
              <a:spcBef>
                <a:spcPct val="0"/>
              </a:spcBef>
              <a:buFontTx/>
              <a:buNone/>
              <a:tabLst>
                <a:tab pos="974725" algn="l"/>
                <a:tab pos="1036638" algn="l"/>
                <a:tab pos="3913188" algn="l"/>
              </a:tabLst>
            </a:pPr>
            <a:r>
              <a:rPr lang="en-US" sz="2300" b="1" dirty="0" smtClean="0">
                <a:solidFill>
                  <a:schemeClr val="tx1"/>
                </a:solidFill>
                <a:latin typeface="Times New Roman" pitchFamily="18" charset="0"/>
                <a:cs typeface="Times New Roman" pitchFamily="18" charset="0"/>
              </a:rPr>
              <a:t>7. </a:t>
            </a:r>
          </a:p>
        </p:txBody>
      </p:sp>
      <p:sp>
        <p:nvSpPr>
          <p:cNvPr id="5" name="Content Placeholder 10"/>
          <p:cNvSpPr txBox="1">
            <a:spLocks/>
          </p:cNvSpPr>
          <p:nvPr/>
        </p:nvSpPr>
        <p:spPr>
          <a:xfrm>
            <a:off x="706685" y="2647880"/>
            <a:ext cx="533400" cy="446276"/>
          </a:xfrm>
          <a:prstGeom prst="rect">
            <a:avLst/>
          </a:prstGeom>
        </p:spPr>
        <p:txBody>
          <a:bodyPr wrap="square">
            <a:spAutoFit/>
          </a:bodyPr>
          <a:lstStyle>
            <a:lvl1pPr marL="274320" indent="-274320" algn="l" defTabSz="914400" rtl="0" eaLnBrk="1" latinLnBrk="0" hangingPunct="1">
              <a:spcBef>
                <a:spcPct val="20000"/>
              </a:spcBef>
              <a:buClr>
                <a:schemeClr val="accent1"/>
              </a:buClr>
              <a:buSzPct val="100000"/>
              <a:buFont typeface="Symbol" pitchFamily="18" charset="2"/>
              <a:buChar char=""/>
              <a:defRPr sz="2400" kern="1200">
                <a:solidFill>
                  <a:schemeClr val="tx2"/>
                </a:solidFill>
                <a:latin typeface="+mn-lt"/>
                <a:ea typeface="+mn-ea"/>
                <a:cs typeface="+mn-cs"/>
              </a:defRPr>
            </a:lvl1pPr>
            <a:lvl2pPr marL="576263" indent="-274320" algn="l" defTabSz="914400" rtl="0" eaLnBrk="1" latinLnBrk="0" hangingPunct="1">
              <a:spcBef>
                <a:spcPct val="20000"/>
              </a:spcBef>
              <a:buClr>
                <a:schemeClr val="accent1"/>
              </a:buClr>
              <a:buSzPct val="100000"/>
              <a:buFont typeface="Symbol" pitchFamily="18" charset="2"/>
              <a:buChar char=""/>
              <a:defRPr sz="2200" kern="1200">
                <a:solidFill>
                  <a:schemeClr val="tx2"/>
                </a:solidFill>
                <a:latin typeface="+mn-lt"/>
                <a:ea typeface="+mn-ea"/>
                <a:cs typeface="+mn-cs"/>
              </a:defRPr>
            </a:lvl2pPr>
            <a:lvl3pPr marL="855663" indent="-228600" algn="l" defTabSz="914400" rtl="0" eaLnBrk="1" latinLnBrk="0" hangingPunct="1">
              <a:spcBef>
                <a:spcPct val="20000"/>
              </a:spcBef>
              <a:buClr>
                <a:schemeClr val="accent1"/>
              </a:buClr>
              <a:buSzPct val="100000"/>
              <a:buFont typeface="Symbol" pitchFamily="18" charset="2"/>
              <a:buChar char=""/>
              <a:defRPr sz="2000" kern="1200">
                <a:solidFill>
                  <a:schemeClr val="tx2"/>
                </a:solidFill>
                <a:latin typeface="+mn-lt"/>
                <a:ea typeface="+mn-ea"/>
                <a:cs typeface="+mn-cs"/>
              </a:defRPr>
            </a:lvl3pPr>
            <a:lvl4pPr marL="1143000" indent="-228600" algn="l" defTabSz="914400" rtl="0" eaLnBrk="1" latinLnBrk="0" hangingPunct="1">
              <a:spcBef>
                <a:spcPct val="20000"/>
              </a:spcBef>
              <a:buClr>
                <a:schemeClr val="accent1"/>
              </a:buClr>
              <a:buSzPct val="100000"/>
              <a:buFont typeface="Symbol" pitchFamily="18" charset="2"/>
              <a:buChar char=""/>
              <a:defRPr sz="1800" kern="1200">
                <a:solidFill>
                  <a:schemeClr val="tx2"/>
                </a:solidFill>
                <a:latin typeface="+mn-lt"/>
                <a:ea typeface="+mn-ea"/>
                <a:cs typeface="+mn-cs"/>
              </a:defRPr>
            </a:lvl4pPr>
            <a:lvl5pPr marL="1463040" indent="-228600" algn="l" defTabSz="914400" rtl="0" eaLnBrk="1" latinLnBrk="0" hangingPunct="1">
              <a:spcBef>
                <a:spcPct val="20000"/>
              </a:spcBef>
              <a:buClr>
                <a:schemeClr val="accent1"/>
              </a:buClr>
              <a:buSzPct val="100000"/>
              <a:buFont typeface="Symbol" pitchFamily="18" charset="2"/>
              <a:buChar char=""/>
              <a:defRPr sz="1600" kern="1200">
                <a:solidFill>
                  <a:schemeClr val="tx2"/>
                </a:solidFill>
                <a:latin typeface="+mn-lt"/>
                <a:ea typeface="+mn-ea"/>
                <a:cs typeface="+mn-cs"/>
              </a:defRPr>
            </a:lvl5pPr>
            <a:lvl6pPr marL="178308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6pPr>
            <a:lvl7pPr marL="210312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7pPr>
            <a:lvl8pPr marL="242316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8pPr>
            <a:lvl9pPr marL="274320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9pPr>
          </a:lstStyle>
          <a:p>
            <a:pPr marL="457200" indent="-457200" algn="just">
              <a:spcBef>
                <a:spcPct val="0"/>
              </a:spcBef>
              <a:buFontTx/>
              <a:buNone/>
              <a:tabLst>
                <a:tab pos="974725" algn="l"/>
                <a:tab pos="1036638" algn="l"/>
                <a:tab pos="3913188" algn="l"/>
              </a:tabLst>
            </a:pPr>
            <a:r>
              <a:rPr lang="en-US" sz="2300" dirty="0" smtClean="0">
                <a:solidFill>
                  <a:schemeClr val="tx1"/>
                </a:solidFill>
                <a:latin typeface="Times New Roman" pitchFamily="18" charset="0"/>
                <a:cs typeface="Times New Roman" pitchFamily="18" charset="0"/>
              </a:rPr>
              <a:t>(a) </a:t>
            </a:r>
          </a:p>
        </p:txBody>
      </p:sp>
      <p:sp>
        <p:nvSpPr>
          <p:cNvPr id="7" name="Rectangle 6"/>
          <p:cNvSpPr/>
          <p:nvPr/>
        </p:nvSpPr>
        <p:spPr>
          <a:xfrm>
            <a:off x="1217431" y="2640095"/>
            <a:ext cx="3365202" cy="2177840"/>
          </a:xfrm>
          <a:prstGeom prst="rect">
            <a:avLst/>
          </a:prstGeom>
        </p:spPr>
        <p:txBody>
          <a:bodyPr wrap="square">
            <a:spAutoFit/>
          </a:bodyPr>
          <a:lstStyle/>
          <a:p>
            <a:pPr>
              <a:lnSpc>
                <a:spcPct val="120000"/>
              </a:lnSpc>
            </a:pPr>
            <a:r>
              <a:rPr lang="en-US" sz="2300" dirty="0" smtClean="0">
                <a:latin typeface="Times New Roman" pitchFamily="18" charset="0"/>
              </a:rPr>
              <a:t>A scale of   1 : 500 000</a:t>
            </a:r>
          </a:p>
          <a:p>
            <a:pPr>
              <a:lnSpc>
                <a:spcPct val="120000"/>
              </a:lnSpc>
            </a:pPr>
            <a:r>
              <a:rPr lang="en-US" sz="2300" dirty="0" smtClean="0">
                <a:latin typeface="Times New Roman" pitchFamily="18" charset="0"/>
              </a:rPr>
              <a:t>means   1 cm : 500 000 cm</a:t>
            </a:r>
          </a:p>
          <a:p>
            <a:pPr defTabSz="857250">
              <a:lnSpc>
                <a:spcPct val="120000"/>
              </a:lnSpc>
              <a:tabLst>
                <a:tab pos="742950" algn="l"/>
                <a:tab pos="800100" algn="l"/>
              </a:tabLst>
            </a:pPr>
            <a:r>
              <a:rPr lang="de-DE" sz="2300" dirty="0" smtClean="0">
                <a:latin typeface="Times New Roman" pitchFamily="18" charset="0"/>
              </a:rPr>
              <a:t>So	   1 cm : 5 km</a:t>
            </a:r>
          </a:p>
          <a:p>
            <a:pPr>
              <a:lnSpc>
                <a:spcPct val="120000"/>
              </a:lnSpc>
            </a:pPr>
            <a:r>
              <a:rPr lang="nn-NO" sz="2300" dirty="0" smtClean="0">
                <a:latin typeface="Times New Roman" pitchFamily="18" charset="0"/>
              </a:rPr>
              <a:t>i.e.  1 cm </a:t>
            </a:r>
            <a:r>
              <a:rPr lang="nn-NO" sz="2300" dirty="0" smtClean="0">
                <a:latin typeface="Times New Roman" pitchFamily="18" charset="0"/>
                <a:sym typeface="Symbol"/>
              </a:rPr>
              <a:t></a:t>
            </a:r>
            <a:r>
              <a:rPr lang="nn-NO" sz="2300" dirty="0" smtClean="0">
                <a:latin typeface="Times New Roman" pitchFamily="18" charset="0"/>
              </a:rPr>
              <a:t> 6 : 5 km </a:t>
            </a:r>
            <a:r>
              <a:rPr lang="nn-NO" sz="2300" dirty="0" smtClean="0">
                <a:latin typeface="Times New Roman" pitchFamily="18" charset="0"/>
                <a:sym typeface="Symbol"/>
              </a:rPr>
              <a:t></a:t>
            </a:r>
            <a:r>
              <a:rPr lang="nn-NO" sz="2300" dirty="0" smtClean="0">
                <a:latin typeface="Times New Roman" pitchFamily="18" charset="0"/>
              </a:rPr>
              <a:t> 6</a:t>
            </a:r>
          </a:p>
          <a:p>
            <a:pPr>
              <a:lnSpc>
                <a:spcPct val="120000"/>
              </a:lnSpc>
              <a:tabLst>
                <a:tab pos="857250" algn="l"/>
              </a:tabLst>
            </a:pPr>
            <a:r>
              <a:rPr lang="en-US" sz="2300" dirty="0" smtClean="0">
                <a:latin typeface="Times New Roman" pitchFamily="18" charset="0"/>
                <a:sym typeface="Symbol"/>
              </a:rPr>
              <a:t>         </a:t>
            </a:r>
            <a:r>
              <a:rPr lang="en-US" dirty="0" smtClean="0">
                <a:latin typeface="Times New Roman" pitchFamily="18" charset="0"/>
                <a:sym typeface="Symbol"/>
              </a:rPr>
              <a:t> </a:t>
            </a:r>
            <a:r>
              <a:rPr lang="en-US" sz="2300" dirty="0" smtClean="0">
                <a:latin typeface="Times New Roman" pitchFamily="18" charset="0"/>
              </a:rPr>
              <a:t>6 cm : 30 km</a:t>
            </a:r>
            <a:endParaRPr lang="en-US" sz="2300" dirty="0">
              <a:latin typeface="Times New Roman" pitchFamily="18" charset="0"/>
            </a:endParaRPr>
          </a:p>
        </p:txBody>
      </p:sp>
      <p:sp>
        <p:nvSpPr>
          <p:cNvPr id="9" name="Rectangle 8"/>
          <p:cNvSpPr/>
          <p:nvPr/>
        </p:nvSpPr>
        <p:spPr>
          <a:xfrm>
            <a:off x="1263501" y="4926095"/>
            <a:ext cx="5334000" cy="800219"/>
          </a:xfrm>
          <a:prstGeom prst="rect">
            <a:avLst/>
          </a:prstGeom>
        </p:spPr>
        <p:txBody>
          <a:bodyPr wrap="square">
            <a:spAutoFit/>
          </a:bodyPr>
          <a:lstStyle/>
          <a:p>
            <a:r>
              <a:rPr lang="en-US" sz="2300" dirty="0" smtClean="0">
                <a:latin typeface="Times New Roman" pitchFamily="18" charset="0"/>
              </a:rPr>
              <a:t>Hence, the distance on the map between the two water parks is </a:t>
            </a:r>
            <a:r>
              <a:rPr lang="en-US" sz="2300" dirty="0" smtClean="0">
                <a:solidFill>
                  <a:srgbClr val="FF0000"/>
                </a:solidFill>
                <a:latin typeface="Times New Roman" pitchFamily="18" charset="0"/>
              </a:rPr>
              <a:t>6 cm</a:t>
            </a:r>
            <a:r>
              <a:rPr lang="en-US" sz="2300" dirty="0" smtClean="0">
                <a:latin typeface="Times New Roman" pitchFamily="18" charset="0"/>
              </a:rPr>
              <a:t>.</a:t>
            </a:r>
            <a:endParaRPr lang="en-US" sz="2300" dirty="0">
              <a:latin typeface="Times New Roman" pitchFamily="18" charset="0"/>
            </a:endParaRPr>
          </a:p>
        </p:txBody>
      </p:sp>
      <p:sp>
        <p:nvSpPr>
          <p:cNvPr id="6" name="TextBox 5"/>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5 Paper 2</a:t>
            </a:r>
          </a:p>
        </p:txBody>
      </p:sp>
    </p:spTree>
    <p:extLst>
      <p:ext uri="{BB962C8B-B14F-4D97-AF65-F5344CB8AC3E}">
        <p14:creationId xmlns:p14="http://schemas.microsoft.com/office/powerpoint/2010/main" xmlns="" val="257483168"/>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500" fill="hold"/>
                                        <p:tgtEl>
                                          <p:spTgt spid="4"/>
                                        </p:tgtEl>
                                        <p:attrNameLst>
                                          <p:attrName>ppt_w</p:attrName>
                                        </p:attrNameLst>
                                      </p:cBhvr>
                                      <p:tavLst>
                                        <p:tav tm="0">
                                          <p:val>
                                            <p:fltVal val="0"/>
                                          </p:val>
                                        </p:tav>
                                        <p:tav tm="100000">
                                          <p:val>
                                            <p:strVal val="#ppt_w"/>
                                          </p:val>
                                        </p:tav>
                                      </p:tavLst>
                                    </p:anim>
                                    <p:anim calcmode="lin" valueType="num">
                                      <p:cBhvr>
                                        <p:cTn id="8" dur="500" fill="hold"/>
                                        <p:tgtEl>
                                          <p:spTgt spid="4"/>
                                        </p:tgtEl>
                                        <p:attrNameLst>
                                          <p:attrName>ppt_h</p:attrName>
                                        </p:attrNameLst>
                                      </p:cBhvr>
                                      <p:tavLst>
                                        <p:tav tm="0">
                                          <p:val>
                                            <p:fltVal val="0"/>
                                          </p:val>
                                        </p:tav>
                                        <p:tav tm="100000">
                                          <p:val>
                                            <p:strVal val="#ppt_h"/>
                                          </p:val>
                                        </p:tav>
                                      </p:tavLst>
                                    </p:anim>
                                    <p:animEffect transition="in" filter="fade">
                                      <p:cBhvr>
                                        <p:cTn id="9" dur="500"/>
                                        <p:tgtEl>
                                          <p:spTgt spid="4"/>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5"/>
                                        </p:tgtEl>
                                        <p:attrNameLst>
                                          <p:attrName>style.visibility</p:attrName>
                                        </p:attrNameLst>
                                      </p:cBhvr>
                                      <p:to>
                                        <p:strVal val="visible"/>
                                      </p:to>
                                    </p:set>
                                    <p:anim calcmode="lin" valueType="num">
                                      <p:cBhvr>
                                        <p:cTn id="12" dur="500" fill="hold"/>
                                        <p:tgtEl>
                                          <p:spTgt spid="5"/>
                                        </p:tgtEl>
                                        <p:attrNameLst>
                                          <p:attrName>ppt_w</p:attrName>
                                        </p:attrNameLst>
                                      </p:cBhvr>
                                      <p:tavLst>
                                        <p:tav tm="0">
                                          <p:val>
                                            <p:fltVal val="0"/>
                                          </p:val>
                                        </p:tav>
                                        <p:tav tm="100000">
                                          <p:val>
                                            <p:strVal val="#ppt_w"/>
                                          </p:val>
                                        </p:tav>
                                      </p:tavLst>
                                    </p:anim>
                                    <p:anim calcmode="lin" valueType="num">
                                      <p:cBhvr>
                                        <p:cTn id="13" dur="500" fill="hold"/>
                                        <p:tgtEl>
                                          <p:spTgt spid="5"/>
                                        </p:tgtEl>
                                        <p:attrNameLst>
                                          <p:attrName>ppt_h</p:attrName>
                                        </p:attrNameLst>
                                      </p:cBhvr>
                                      <p:tavLst>
                                        <p:tav tm="0">
                                          <p:val>
                                            <p:fltVal val="0"/>
                                          </p:val>
                                        </p:tav>
                                        <p:tav tm="100000">
                                          <p:val>
                                            <p:strVal val="#ppt_h"/>
                                          </p:val>
                                        </p:tav>
                                      </p:tavLst>
                                    </p:anim>
                                    <p:animEffect transition="in" filter="fade">
                                      <p:cBhvr>
                                        <p:cTn id="14" dur="500"/>
                                        <p:tgtEl>
                                          <p:spTgt spid="5"/>
                                        </p:tgtEl>
                                      </p:cBhvr>
                                    </p:animEffect>
                                  </p:childTnLst>
                                </p:cTn>
                              </p:par>
                              <p:par>
                                <p:cTn id="15" presetID="23" presetClass="entr" presetSubtype="16" fill="hold" grpId="0" nodeType="withEffect">
                                  <p:stCondLst>
                                    <p:cond delay="0"/>
                                  </p:stCondLst>
                                  <p:childTnLst>
                                    <p:set>
                                      <p:cBhvr>
                                        <p:cTn id="16" dur="1" fill="hold">
                                          <p:stCondLst>
                                            <p:cond delay="0"/>
                                          </p:stCondLst>
                                        </p:cTn>
                                        <p:tgtEl>
                                          <p:spTgt spid="7"/>
                                        </p:tgtEl>
                                        <p:attrNameLst>
                                          <p:attrName>style.visibility</p:attrName>
                                        </p:attrNameLst>
                                      </p:cBhvr>
                                      <p:to>
                                        <p:strVal val="visible"/>
                                      </p:to>
                                    </p:set>
                                    <p:anim calcmode="lin" valueType="num">
                                      <p:cBhvr>
                                        <p:cTn id="17" dur="500" fill="hold"/>
                                        <p:tgtEl>
                                          <p:spTgt spid="7"/>
                                        </p:tgtEl>
                                        <p:attrNameLst>
                                          <p:attrName>ppt_w</p:attrName>
                                        </p:attrNameLst>
                                      </p:cBhvr>
                                      <p:tavLst>
                                        <p:tav tm="0">
                                          <p:val>
                                            <p:fltVal val="0"/>
                                          </p:val>
                                        </p:tav>
                                        <p:tav tm="100000">
                                          <p:val>
                                            <p:strVal val="#ppt_w"/>
                                          </p:val>
                                        </p:tav>
                                      </p:tavLst>
                                    </p:anim>
                                    <p:anim calcmode="lin" valueType="num">
                                      <p:cBhvr>
                                        <p:cTn id="18" dur="500" fill="hold"/>
                                        <p:tgtEl>
                                          <p:spTgt spid="7"/>
                                        </p:tgtEl>
                                        <p:attrNameLst>
                                          <p:attrName>ppt_h</p:attrName>
                                        </p:attrNameLst>
                                      </p:cBhvr>
                                      <p:tavLst>
                                        <p:tav tm="0">
                                          <p:val>
                                            <p:fltVal val="0"/>
                                          </p:val>
                                        </p:tav>
                                        <p:tav tm="100000">
                                          <p:val>
                                            <p:strVal val="#ppt_h"/>
                                          </p:val>
                                        </p:tav>
                                      </p:tavLst>
                                    </p:anim>
                                  </p:childTnLst>
                                </p:cTn>
                              </p:par>
                              <p:par>
                                <p:cTn id="19" presetID="23" presetClass="entr" presetSubtype="16" fill="hold" grpId="0" nodeType="withEffect">
                                  <p:stCondLst>
                                    <p:cond delay="0"/>
                                  </p:stCondLst>
                                  <p:childTnLst>
                                    <p:set>
                                      <p:cBhvr>
                                        <p:cTn id="20" dur="1" fill="hold">
                                          <p:stCondLst>
                                            <p:cond delay="0"/>
                                          </p:stCondLst>
                                        </p:cTn>
                                        <p:tgtEl>
                                          <p:spTgt spid="9"/>
                                        </p:tgtEl>
                                        <p:attrNameLst>
                                          <p:attrName>style.visibility</p:attrName>
                                        </p:attrNameLst>
                                      </p:cBhvr>
                                      <p:to>
                                        <p:strVal val="visible"/>
                                      </p:to>
                                    </p:set>
                                    <p:anim calcmode="lin" valueType="num">
                                      <p:cBhvr>
                                        <p:cTn id="21" dur="500" fill="hold"/>
                                        <p:tgtEl>
                                          <p:spTgt spid="9"/>
                                        </p:tgtEl>
                                        <p:attrNameLst>
                                          <p:attrName>ppt_w</p:attrName>
                                        </p:attrNameLst>
                                      </p:cBhvr>
                                      <p:tavLst>
                                        <p:tav tm="0">
                                          <p:val>
                                            <p:fltVal val="0"/>
                                          </p:val>
                                        </p:tav>
                                        <p:tav tm="100000">
                                          <p:val>
                                            <p:strVal val="#ppt_w"/>
                                          </p:val>
                                        </p:tav>
                                      </p:tavLst>
                                    </p:anim>
                                    <p:anim calcmode="lin" valueType="num">
                                      <p:cBhvr>
                                        <p:cTn id="22" dur="500" fill="hold"/>
                                        <p:tgtEl>
                                          <p:spTgt spid="9"/>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p:bldP spid="7" grpId="0"/>
      <p:bldP spid="9" grpId="0"/>
    </p:bldLst>
  </p:timing>
</p:sld>
</file>

<file path=ppt/slides/slide10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a:xfrm>
            <a:off x="919794" y="2217168"/>
            <a:ext cx="5516880" cy="923330"/>
          </a:xfrm>
          <a:prstGeom prst="rect">
            <a:avLst/>
          </a:prstGeom>
        </p:spPr>
        <p:txBody>
          <a:bodyPr wrap="square">
            <a:spAutoFit/>
          </a:bodyPr>
          <a:lstStyle/>
          <a:p>
            <a:r>
              <a:rPr lang="en-US" dirty="0" smtClean="0">
                <a:latin typeface="Times New Roman" pitchFamily="18" charset="0"/>
              </a:rPr>
              <a:t>The figure below, not drawn to scale, shows</a:t>
            </a:r>
          </a:p>
          <a:p>
            <a:r>
              <a:rPr lang="en-US" dirty="0" smtClean="0">
                <a:latin typeface="Times New Roman" pitchFamily="18" charset="0"/>
              </a:rPr>
              <a:t>a quadrilateral </a:t>
            </a:r>
            <a:r>
              <a:rPr lang="en-US" i="1" dirty="0" smtClean="0">
                <a:latin typeface="Times New Roman" pitchFamily="18" charset="0"/>
              </a:rPr>
              <a:t>JKLM</a:t>
            </a:r>
            <a:r>
              <a:rPr lang="en-US" dirty="0" smtClean="0">
                <a:latin typeface="Times New Roman" pitchFamily="18" charset="0"/>
              </a:rPr>
              <a:t>. Angle </a:t>
            </a:r>
            <a:r>
              <a:rPr lang="en-US" i="1" dirty="0" smtClean="0">
                <a:latin typeface="Times New Roman" pitchFamily="18" charset="0"/>
              </a:rPr>
              <a:t>MJK</a:t>
            </a:r>
            <a:r>
              <a:rPr lang="en-US" dirty="0" smtClean="0">
                <a:latin typeface="Times New Roman" pitchFamily="18" charset="0"/>
              </a:rPr>
              <a:t> = 90°,</a:t>
            </a:r>
          </a:p>
          <a:p>
            <a:r>
              <a:rPr lang="en-US" i="1" dirty="0" smtClean="0">
                <a:latin typeface="Times New Roman" pitchFamily="18" charset="0"/>
              </a:rPr>
              <a:t>JM</a:t>
            </a:r>
            <a:r>
              <a:rPr lang="en-US" dirty="0" smtClean="0">
                <a:latin typeface="Times New Roman" pitchFamily="18" charset="0"/>
              </a:rPr>
              <a:t>  = 7.0 cm, </a:t>
            </a:r>
            <a:r>
              <a:rPr lang="en-US" i="1" dirty="0" smtClean="0">
                <a:latin typeface="Times New Roman" pitchFamily="18" charset="0"/>
              </a:rPr>
              <a:t>JK</a:t>
            </a:r>
            <a:r>
              <a:rPr lang="en-US" dirty="0" smtClean="0">
                <a:latin typeface="Times New Roman" pitchFamily="18" charset="0"/>
              </a:rPr>
              <a:t> = 4.8 cm and </a:t>
            </a:r>
            <a:r>
              <a:rPr lang="en-US" i="1" dirty="0" smtClean="0">
                <a:latin typeface="Times New Roman" pitchFamily="18" charset="0"/>
              </a:rPr>
              <a:t>KL</a:t>
            </a:r>
            <a:r>
              <a:rPr lang="en-US" dirty="0" smtClean="0">
                <a:latin typeface="Times New Roman" pitchFamily="18" charset="0"/>
              </a:rPr>
              <a:t> = 3.6 cm.</a:t>
            </a:r>
            <a:endParaRPr lang="en-US" dirty="0">
              <a:latin typeface="Times New Roman" pitchFamily="18" charset="0"/>
              <a:cs typeface="Times New Roman" pitchFamily="18" charset="0"/>
            </a:endParaRPr>
          </a:p>
        </p:txBody>
      </p:sp>
      <p:sp>
        <p:nvSpPr>
          <p:cNvPr id="4" name="Content Placeholder 10"/>
          <p:cNvSpPr txBox="1">
            <a:spLocks/>
          </p:cNvSpPr>
          <p:nvPr/>
        </p:nvSpPr>
        <p:spPr>
          <a:xfrm>
            <a:off x="152390" y="2200820"/>
            <a:ext cx="457200" cy="369332"/>
          </a:xfrm>
          <a:prstGeom prst="rect">
            <a:avLst/>
          </a:prstGeom>
        </p:spPr>
        <p:txBody>
          <a:bodyPr wrap="square">
            <a:spAutoFit/>
          </a:bodyPr>
          <a:lstStyle>
            <a:lvl1pPr marL="274320" indent="-274320" algn="l" defTabSz="914400" rtl="0" eaLnBrk="1" latinLnBrk="0" hangingPunct="1">
              <a:spcBef>
                <a:spcPct val="20000"/>
              </a:spcBef>
              <a:buClr>
                <a:schemeClr val="accent1"/>
              </a:buClr>
              <a:buSzPct val="100000"/>
              <a:buFont typeface="Symbol" pitchFamily="18" charset="2"/>
              <a:buChar char=""/>
              <a:defRPr sz="2400" kern="1200">
                <a:solidFill>
                  <a:schemeClr val="tx2"/>
                </a:solidFill>
                <a:latin typeface="+mn-lt"/>
                <a:ea typeface="+mn-ea"/>
                <a:cs typeface="+mn-cs"/>
              </a:defRPr>
            </a:lvl1pPr>
            <a:lvl2pPr marL="576263" indent="-274320" algn="l" defTabSz="914400" rtl="0" eaLnBrk="1" latinLnBrk="0" hangingPunct="1">
              <a:spcBef>
                <a:spcPct val="20000"/>
              </a:spcBef>
              <a:buClr>
                <a:schemeClr val="accent1"/>
              </a:buClr>
              <a:buSzPct val="100000"/>
              <a:buFont typeface="Symbol" pitchFamily="18" charset="2"/>
              <a:buChar char=""/>
              <a:defRPr sz="2200" kern="1200">
                <a:solidFill>
                  <a:schemeClr val="tx2"/>
                </a:solidFill>
                <a:latin typeface="+mn-lt"/>
                <a:ea typeface="+mn-ea"/>
                <a:cs typeface="+mn-cs"/>
              </a:defRPr>
            </a:lvl2pPr>
            <a:lvl3pPr marL="855663" indent="-228600" algn="l" defTabSz="914400" rtl="0" eaLnBrk="1" latinLnBrk="0" hangingPunct="1">
              <a:spcBef>
                <a:spcPct val="20000"/>
              </a:spcBef>
              <a:buClr>
                <a:schemeClr val="accent1"/>
              </a:buClr>
              <a:buSzPct val="100000"/>
              <a:buFont typeface="Symbol" pitchFamily="18" charset="2"/>
              <a:buChar char=""/>
              <a:defRPr sz="2000" kern="1200">
                <a:solidFill>
                  <a:schemeClr val="tx2"/>
                </a:solidFill>
                <a:latin typeface="+mn-lt"/>
                <a:ea typeface="+mn-ea"/>
                <a:cs typeface="+mn-cs"/>
              </a:defRPr>
            </a:lvl3pPr>
            <a:lvl4pPr marL="1143000" indent="-228600" algn="l" defTabSz="914400" rtl="0" eaLnBrk="1" latinLnBrk="0" hangingPunct="1">
              <a:spcBef>
                <a:spcPct val="20000"/>
              </a:spcBef>
              <a:buClr>
                <a:schemeClr val="accent1"/>
              </a:buClr>
              <a:buSzPct val="100000"/>
              <a:buFont typeface="Symbol" pitchFamily="18" charset="2"/>
              <a:buChar char=""/>
              <a:defRPr sz="1800" kern="1200">
                <a:solidFill>
                  <a:schemeClr val="tx2"/>
                </a:solidFill>
                <a:latin typeface="+mn-lt"/>
                <a:ea typeface="+mn-ea"/>
                <a:cs typeface="+mn-cs"/>
              </a:defRPr>
            </a:lvl4pPr>
            <a:lvl5pPr marL="1463040" indent="-228600" algn="l" defTabSz="914400" rtl="0" eaLnBrk="1" latinLnBrk="0" hangingPunct="1">
              <a:spcBef>
                <a:spcPct val="20000"/>
              </a:spcBef>
              <a:buClr>
                <a:schemeClr val="accent1"/>
              </a:buClr>
              <a:buSzPct val="100000"/>
              <a:buFont typeface="Symbol" pitchFamily="18" charset="2"/>
              <a:buChar char=""/>
              <a:defRPr sz="1600" kern="1200">
                <a:solidFill>
                  <a:schemeClr val="tx2"/>
                </a:solidFill>
                <a:latin typeface="+mn-lt"/>
                <a:ea typeface="+mn-ea"/>
                <a:cs typeface="+mn-cs"/>
              </a:defRPr>
            </a:lvl5pPr>
            <a:lvl6pPr marL="178308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6pPr>
            <a:lvl7pPr marL="210312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7pPr>
            <a:lvl8pPr marL="242316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8pPr>
            <a:lvl9pPr marL="274320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9pPr>
          </a:lstStyle>
          <a:p>
            <a:pPr marL="457200" indent="-457200" algn="just">
              <a:spcBef>
                <a:spcPct val="0"/>
              </a:spcBef>
              <a:buFontTx/>
              <a:buNone/>
              <a:tabLst>
                <a:tab pos="974725" algn="l"/>
                <a:tab pos="1036638" algn="l"/>
                <a:tab pos="3913188" algn="l"/>
              </a:tabLst>
            </a:pPr>
            <a:r>
              <a:rPr lang="en-US" sz="1800" b="1" dirty="0" smtClean="0">
                <a:solidFill>
                  <a:schemeClr val="tx1"/>
                </a:solidFill>
                <a:latin typeface="Times New Roman" pitchFamily="18" charset="0"/>
                <a:cs typeface="Times New Roman" pitchFamily="18" charset="0"/>
              </a:rPr>
              <a:t>7. </a:t>
            </a:r>
          </a:p>
        </p:txBody>
      </p:sp>
      <p:sp>
        <p:nvSpPr>
          <p:cNvPr id="5" name="Content Placeholder 10"/>
          <p:cNvSpPr txBox="1">
            <a:spLocks/>
          </p:cNvSpPr>
          <p:nvPr/>
        </p:nvSpPr>
        <p:spPr>
          <a:xfrm>
            <a:off x="488708" y="2200820"/>
            <a:ext cx="533400" cy="369332"/>
          </a:xfrm>
          <a:prstGeom prst="rect">
            <a:avLst/>
          </a:prstGeom>
        </p:spPr>
        <p:txBody>
          <a:bodyPr wrap="square">
            <a:spAutoFit/>
          </a:bodyPr>
          <a:lstStyle>
            <a:lvl1pPr marL="274320" indent="-274320" algn="l" defTabSz="914400" rtl="0" eaLnBrk="1" latinLnBrk="0" hangingPunct="1">
              <a:spcBef>
                <a:spcPct val="20000"/>
              </a:spcBef>
              <a:buClr>
                <a:schemeClr val="accent1"/>
              </a:buClr>
              <a:buSzPct val="100000"/>
              <a:buFont typeface="Symbol" pitchFamily="18" charset="2"/>
              <a:buChar char=""/>
              <a:defRPr sz="2400" kern="1200">
                <a:solidFill>
                  <a:schemeClr val="tx2"/>
                </a:solidFill>
                <a:latin typeface="+mn-lt"/>
                <a:ea typeface="+mn-ea"/>
                <a:cs typeface="+mn-cs"/>
              </a:defRPr>
            </a:lvl1pPr>
            <a:lvl2pPr marL="576263" indent="-274320" algn="l" defTabSz="914400" rtl="0" eaLnBrk="1" latinLnBrk="0" hangingPunct="1">
              <a:spcBef>
                <a:spcPct val="20000"/>
              </a:spcBef>
              <a:buClr>
                <a:schemeClr val="accent1"/>
              </a:buClr>
              <a:buSzPct val="100000"/>
              <a:buFont typeface="Symbol" pitchFamily="18" charset="2"/>
              <a:buChar char=""/>
              <a:defRPr sz="2200" kern="1200">
                <a:solidFill>
                  <a:schemeClr val="tx2"/>
                </a:solidFill>
                <a:latin typeface="+mn-lt"/>
                <a:ea typeface="+mn-ea"/>
                <a:cs typeface="+mn-cs"/>
              </a:defRPr>
            </a:lvl2pPr>
            <a:lvl3pPr marL="855663" indent="-228600" algn="l" defTabSz="914400" rtl="0" eaLnBrk="1" latinLnBrk="0" hangingPunct="1">
              <a:spcBef>
                <a:spcPct val="20000"/>
              </a:spcBef>
              <a:buClr>
                <a:schemeClr val="accent1"/>
              </a:buClr>
              <a:buSzPct val="100000"/>
              <a:buFont typeface="Symbol" pitchFamily="18" charset="2"/>
              <a:buChar char=""/>
              <a:defRPr sz="2000" kern="1200">
                <a:solidFill>
                  <a:schemeClr val="tx2"/>
                </a:solidFill>
                <a:latin typeface="+mn-lt"/>
                <a:ea typeface="+mn-ea"/>
                <a:cs typeface="+mn-cs"/>
              </a:defRPr>
            </a:lvl3pPr>
            <a:lvl4pPr marL="1143000" indent="-228600" algn="l" defTabSz="914400" rtl="0" eaLnBrk="1" latinLnBrk="0" hangingPunct="1">
              <a:spcBef>
                <a:spcPct val="20000"/>
              </a:spcBef>
              <a:buClr>
                <a:schemeClr val="accent1"/>
              </a:buClr>
              <a:buSzPct val="100000"/>
              <a:buFont typeface="Symbol" pitchFamily="18" charset="2"/>
              <a:buChar char=""/>
              <a:defRPr sz="1800" kern="1200">
                <a:solidFill>
                  <a:schemeClr val="tx2"/>
                </a:solidFill>
                <a:latin typeface="+mn-lt"/>
                <a:ea typeface="+mn-ea"/>
                <a:cs typeface="+mn-cs"/>
              </a:defRPr>
            </a:lvl4pPr>
            <a:lvl5pPr marL="1463040" indent="-228600" algn="l" defTabSz="914400" rtl="0" eaLnBrk="1" latinLnBrk="0" hangingPunct="1">
              <a:spcBef>
                <a:spcPct val="20000"/>
              </a:spcBef>
              <a:buClr>
                <a:schemeClr val="accent1"/>
              </a:buClr>
              <a:buSzPct val="100000"/>
              <a:buFont typeface="Symbol" pitchFamily="18" charset="2"/>
              <a:buChar char=""/>
              <a:defRPr sz="1600" kern="1200">
                <a:solidFill>
                  <a:schemeClr val="tx2"/>
                </a:solidFill>
                <a:latin typeface="+mn-lt"/>
                <a:ea typeface="+mn-ea"/>
                <a:cs typeface="+mn-cs"/>
              </a:defRPr>
            </a:lvl5pPr>
            <a:lvl6pPr marL="178308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6pPr>
            <a:lvl7pPr marL="210312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7pPr>
            <a:lvl8pPr marL="242316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8pPr>
            <a:lvl9pPr marL="274320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9pPr>
          </a:lstStyle>
          <a:p>
            <a:pPr marL="457200" indent="-457200" algn="just">
              <a:spcBef>
                <a:spcPct val="0"/>
              </a:spcBef>
              <a:buFontTx/>
              <a:buNone/>
              <a:tabLst>
                <a:tab pos="974725" algn="l"/>
                <a:tab pos="1036638" algn="l"/>
                <a:tab pos="3913188" algn="l"/>
              </a:tabLst>
            </a:pPr>
            <a:r>
              <a:rPr lang="en-US" sz="1800" dirty="0" smtClean="0">
                <a:solidFill>
                  <a:schemeClr val="tx1"/>
                </a:solidFill>
                <a:latin typeface="Times New Roman" pitchFamily="18" charset="0"/>
                <a:cs typeface="Times New Roman" pitchFamily="18" charset="0"/>
              </a:rPr>
              <a:t>(b) </a:t>
            </a:r>
          </a:p>
        </p:txBody>
      </p:sp>
      <p:pic>
        <p:nvPicPr>
          <p:cNvPr id="5122" name="Picture 2" descr="\\172.16.2.26\Conver\CARRIBEAN\MATHEMATICS_VOL-1_PPT_DESIGN\Incoming\Volume_01\Equations\Revision_Exam_5_Paper_2\f02-33.tif"/>
          <p:cNvPicPr>
            <a:picLocks noChangeAspect="1" noChangeArrowheads="1"/>
          </p:cNvPicPr>
          <p:nvPr/>
        </p:nvPicPr>
        <p:blipFill>
          <a:blip r:embed="rId2" cstate="print"/>
          <a:srcRect/>
          <a:stretch>
            <a:fillRect/>
          </a:stretch>
        </p:blipFill>
        <p:spPr bwMode="auto">
          <a:xfrm>
            <a:off x="1447806" y="3169708"/>
            <a:ext cx="2971800" cy="2812815"/>
          </a:xfrm>
          <a:prstGeom prst="rect">
            <a:avLst/>
          </a:prstGeom>
          <a:noFill/>
        </p:spPr>
      </p:pic>
      <p:sp>
        <p:nvSpPr>
          <p:cNvPr id="6" name="TextBox 5"/>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5 Paper 2</a:t>
            </a:r>
          </a:p>
        </p:txBody>
      </p:sp>
      <p:sp>
        <p:nvSpPr>
          <p:cNvPr id="7" name="Rectangle 6"/>
          <p:cNvSpPr/>
          <p:nvPr/>
        </p:nvSpPr>
        <p:spPr>
          <a:xfrm>
            <a:off x="6082550" y="6333565"/>
            <a:ext cx="1080246" cy="369332"/>
          </a:xfrm>
          <a:prstGeom prst="rect">
            <a:avLst/>
          </a:prstGeom>
        </p:spPr>
        <p:txBody>
          <a:bodyPr wrap="square" anchor="t" anchorCtr="1">
            <a:spAutoFit/>
          </a:bodyPr>
          <a:lstStyle/>
          <a:p>
            <a:pPr algn="r">
              <a:buFontTx/>
              <a:buNone/>
            </a:pPr>
            <a:r>
              <a:rPr lang="en-US" dirty="0" smtClean="0">
                <a:latin typeface="Times New Roman" pitchFamily="18" charset="0"/>
                <a:cs typeface="Times New Roman" pitchFamily="18" charset="0"/>
              </a:rPr>
              <a:t>(2 marks)</a:t>
            </a:r>
          </a:p>
        </p:txBody>
      </p:sp>
      <p:sp>
        <p:nvSpPr>
          <p:cNvPr id="8" name="Notched Right Arrow 7"/>
          <p:cNvSpPr/>
          <p:nvPr/>
        </p:nvSpPr>
        <p:spPr>
          <a:xfrm>
            <a:off x="7162800" y="6019800"/>
            <a:ext cx="1782315" cy="685800"/>
          </a:xfrm>
          <a:prstGeom prst="notchedRightArrow">
            <a:avLst/>
          </a:prstGeom>
          <a:blipFill>
            <a:blip r:embed="rId3" cstate="prin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ANSWER</a:t>
            </a:r>
            <a:endParaRPr lang="en-US" sz="2000" b="1" dirty="0">
              <a:latin typeface="Times New Roman" pitchFamily="18" charset="0"/>
              <a:cs typeface="Times New Roman" pitchFamily="18" charset="0"/>
            </a:endParaRPr>
          </a:p>
        </p:txBody>
      </p:sp>
      <p:sp>
        <p:nvSpPr>
          <p:cNvPr id="9" name="Rectangle 8"/>
          <p:cNvSpPr/>
          <p:nvPr/>
        </p:nvSpPr>
        <p:spPr>
          <a:xfrm>
            <a:off x="903531" y="6066846"/>
            <a:ext cx="6384764" cy="646331"/>
          </a:xfrm>
          <a:prstGeom prst="rect">
            <a:avLst/>
          </a:prstGeom>
        </p:spPr>
        <p:txBody>
          <a:bodyPr wrap="square">
            <a:spAutoFit/>
          </a:bodyPr>
          <a:lstStyle/>
          <a:p>
            <a:r>
              <a:rPr lang="en-US" dirty="0" smtClean="0">
                <a:latin typeface="Times New Roman" pitchFamily="18" charset="0"/>
              </a:rPr>
              <a:t>(</a:t>
            </a:r>
            <a:r>
              <a:rPr lang="en-US" dirty="0" err="1" smtClean="0">
                <a:latin typeface="Times New Roman" pitchFamily="18" charset="0"/>
              </a:rPr>
              <a:t>i</a:t>
            </a:r>
            <a:r>
              <a:rPr lang="en-US" dirty="0" smtClean="0">
                <a:latin typeface="Times New Roman" pitchFamily="18" charset="0"/>
              </a:rPr>
              <a:t>)   Calculate the area, in cm</a:t>
            </a:r>
            <a:r>
              <a:rPr lang="en-US" baseline="30000" dirty="0" smtClean="0">
                <a:latin typeface="Times New Roman" pitchFamily="18" charset="0"/>
              </a:rPr>
              <a:t>2</a:t>
            </a:r>
            <a:r>
              <a:rPr lang="en-US" dirty="0" smtClean="0">
                <a:latin typeface="Times New Roman" pitchFamily="18" charset="0"/>
              </a:rPr>
              <a:t>, of triangle </a:t>
            </a:r>
            <a:r>
              <a:rPr lang="en-US" i="1" dirty="0" smtClean="0">
                <a:latin typeface="Times New Roman" pitchFamily="18" charset="0"/>
              </a:rPr>
              <a:t>MJK.</a:t>
            </a:r>
          </a:p>
          <a:p>
            <a:pPr marL="365760"/>
            <a:r>
              <a:rPr lang="en-US" dirty="0" smtClean="0">
                <a:latin typeface="Times New Roman" pitchFamily="18" charset="0"/>
              </a:rPr>
              <a:t> The area of the quadrilateral </a:t>
            </a:r>
            <a:r>
              <a:rPr lang="en-US" i="1" dirty="0" smtClean="0">
                <a:latin typeface="Times New Roman" pitchFamily="18" charset="0"/>
              </a:rPr>
              <a:t>JKLM </a:t>
            </a:r>
            <a:r>
              <a:rPr lang="en-US" dirty="0" smtClean="0">
                <a:latin typeface="Times New Roman" pitchFamily="18" charset="0"/>
              </a:rPr>
              <a:t>is </a:t>
            </a:r>
            <a:r>
              <a:rPr lang="en-US" dirty="0" smtClean="0">
                <a:solidFill>
                  <a:srgbClr val="FF0000"/>
                </a:solidFill>
                <a:latin typeface="Times New Roman" pitchFamily="18" charset="0"/>
              </a:rPr>
              <a:t>30.66 cm</a:t>
            </a:r>
            <a:r>
              <a:rPr lang="en-US" baseline="30000" dirty="0" smtClean="0">
                <a:solidFill>
                  <a:srgbClr val="FF0000"/>
                </a:solidFill>
                <a:latin typeface="Times New Roman" pitchFamily="18" charset="0"/>
              </a:rPr>
              <a:t>2</a:t>
            </a:r>
            <a:r>
              <a:rPr lang="en-US" dirty="0" smtClean="0">
                <a:latin typeface="Times New Roman" pitchFamily="18" charset="0"/>
              </a:rPr>
              <a:t>.</a:t>
            </a:r>
            <a:endParaRPr lang="en-US" dirty="0">
              <a:latin typeface="Times New Roman" pitchFamily="18" charset="0"/>
            </a:endParaRPr>
          </a:p>
        </p:txBody>
      </p:sp>
    </p:spTree>
    <p:extLst>
      <p:ext uri="{BB962C8B-B14F-4D97-AF65-F5344CB8AC3E}">
        <p14:creationId xmlns:p14="http://schemas.microsoft.com/office/powerpoint/2010/main" xmlns="" val="2449536492"/>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500" fill="hold"/>
                                        <p:tgtEl>
                                          <p:spTgt spid="4"/>
                                        </p:tgtEl>
                                        <p:attrNameLst>
                                          <p:attrName>ppt_w</p:attrName>
                                        </p:attrNameLst>
                                      </p:cBhvr>
                                      <p:tavLst>
                                        <p:tav tm="0">
                                          <p:val>
                                            <p:fltVal val="0"/>
                                          </p:val>
                                        </p:tav>
                                        <p:tav tm="100000">
                                          <p:val>
                                            <p:strVal val="#ppt_w"/>
                                          </p:val>
                                        </p:tav>
                                      </p:tavLst>
                                    </p:anim>
                                    <p:anim calcmode="lin" valueType="num">
                                      <p:cBhvr>
                                        <p:cTn id="8" dur="500" fill="hold"/>
                                        <p:tgtEl>
                                          <p:spTgt spid="4"/>
                                        </p:tgtEl>
                                        <p:attrNameLst>
                                          <p:attrName>ppt_h</p:attrName>
                                        </p:attrNameLst>
                                      </p:cBhvr>
                                      <p:tavLst>
                                        <p:tav tm="0">
                                          <p:val>
                                            <p:fltVal val="0"/>
                                          </p:val>
                                        </p:tav>
                                        <p:tav tm="100000">
                                          <p:val>
                                            <p:strVal val="#ppt_h"/>
                                          </p:val>
                                        </p:tav>
                                      </p:tavLst>
                                    </p:anim>
                                    <p:animEffect transition="in" filter="fade">
                                      <p:cBhvr>
                                        <p:cTn id="9" dur="500"/>
                                        <p:tgtEl>
                                          <p:spTgt spid="4"/>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5"/>
                                        </p:tgtEl>
                                        <p:attrNameLst>
                                          <p:attrName>style.visibility</p:attrName>
                                        </p:attrNameLst>
                                      </p:cBhvr>
                                      <p:to>
                                        <p:strVal val="visible"/>
                                      </p:to>
                                    </p:set>
                                    <p:anim calcmode="lin" valueType="num">
                                      <p:cBhvr>
                                        <p:cTn id="12" dur="500" fill="hold"/>
                                        <p:tgtEl>
                                          <p:spTgt spid="5"/>
                                        </p:tgtEl>
                                        <p:attrNameLst>
                                          <p:attrName>ppt_w</p:attrName>
                                        </p:attrNameLst>
                                      </p:cBhvr>
                                      <p:tavLst>
                                        <p:tav tm="0">
                                          <p:val>
                                            <p:fltVal val="0"/>
                                          </p:val>
                                        </p:tav>
                                        <p:tav tm="100000">
                                          <p:val>
                                            <p:strVal val="#ppt_w"/>
                                          </p:val>
                                        </p:tav>
                                      </p:tavLst>
                                    </p:anim>
                                    <p:anim calcmode="lin" valueType="num">
                                      <p:cBhvr>
                                        <p:cTn id="13" dur="500" fill="hold"/>
                                        <p:tgtEl>
                                          <p:spTgt spid="5"/>
                                        </p:tgtEl>
                                        <p:attrNameLst>
                                          <p:attrName>ppt_h</p:attrName>
                                        </p:attrNameLst>
                                      </p:cBhvr>
                                      <p:tavLst>
                                        <p:tav tm="0">
                                          <p:val>
                                            <p:fltVal val="0"/>
                                          </p:val>
                                        </p:tav>
                                        <p:tav tm="100000">
                                          <p:val>
                                            <p:strVal val="#ppt_h"/>
                                          </p:val>
                                        </p:tav>
                                      </p:tavLst>
                                    </p:anim>
                                    <p:animEffect transition="in" filter="fade">
                                      <p:cBhvr>
                                        <p:cTn id="14" dur="500"/>
                                        <p:tgtEl>
                                          <p:spTgt spid="5"/>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3"/>
                                        </p:tgtEl>
                                        <p:attrNameLst>
                                          <p:attrName>style.visibility</p:attrName>
                                        </p:attrNameLst>
                                      </p:cBhvr>
                                      <p:to>
                                        <p:strVal val="visible"/>
                                      </p:to>
                                    </p:set>
                                    <p:anim calcmode="lin" valueType="num">
                                      <p:cBhvr>
                                        <p:cTn id="17" dur="500" fill="hold"/>
                                        <p:tgtEl>
                                          <p:spTgt spid="3"/>
                                        </p:tgtEl>
                                        <p:attrNameLst>
                                          <p:attrName>ppt_w</p:attrName>
                                        </p:attrNameLst>
                                      </p:cBhvr>
                                      <p:tavLst>
                                        <p:tav tm="0">
                                          <p:val>
                                            <p:fltVal val="0"/>
                                          </p:val>
                                        </p:tav>
                                        <p:tav tm="100000">
                                          <p:val>
                                            <p:strVal val="#ppt_w"/>
                                          </p:val>
                                        </p:tav>
                                      </p:tavLst>
                                    </p:anim>
                                    <p:anim calcmode="lin" valueType="num">
                                      <p:cBhvr>
                                        <p:cTn id="18" dur="500" fill="hold"/>
                                        <p:tgtEl>
                                          <p:spTgt spid="3"/>
                                        </p:tgtEl>
                                        <p:attrNameLst>
                                          <p:attrName>ppt_h</p:attrName>
                                        </p:attrNameLst>
                                      </p:cBhvr>
                                      <p:tavLst>
                                        <p:tav tm="0">
                                          <p:val>
                                            <p:fltVal val="0"/>
                                          </p:val>
                                        </p:tav>
                                        <p:tav tm="100000">
                                          <p:val>
                                            <p:strVal val="#ppt_h"/>
                                          </p:val>
                                        </p:tav>
                                      </p:tavLst>
                                    </p:anim>
                                    <p:animEffect transition="in" filter="fade">
                                      <p:cBhvr>
                                        <p:cTn id="19" dur="500"/>
                                        <p:tgtEl>
                                          <p:spTgt spid="3"/>
                                        </p:tgtEl>
                                      </p:cBhvr>
                                    </p:animEffect>
                                  </p:childTnLst>
                                </p:cTn>
                              </p:par>
                              <p:par>
                                <p:cTn id="20" presetID="23" presetClass="entr" presetSubtype="16" fill="hold" nodeType="withEffect">
                                  <p:stCondLst>
                                    <p:cond delay="0"/>
                                  </p:stCondLst>
                                  <p:childTnLst>
                                    <p:set>
                                      <p:cBhvr>
                                        <p:cTn id="21" dur="1" fill="hold">
                                          <p:stCondLst>
                                            <p:cond delay="0"/>
                                          </p:stCondLst>
                                        </p:cTn>
                                        <p:tgtEl>
                                          <p:spTgt spid="5122"/>
                                        </p:tgtEl>
                                        <p:attrNameLst>
                                          <p:attrName>style.visibility</p:attrName>
                                        </p:attrNameLst>
                                      </p:cBhvr>
                                      <p:to>
                                        <p:strVal val="visible"/>
                                      </p:to>
                                    </p:set>
                                    <p:anim calcmode="lin" valueType="num">
                                      <p:cBhvr>
                                        <p:cTn id="22" dur="500" fill="hold"/>
                                        <p:tgtEl>
                                          <p:spTgt spid="5122"/>
                                        </p:tgtEl>
                                        <p:attrNameLst>
                                          <p:attrName>ppt_w</p:attrName>
                                        </p:attrNameLst>
                                      </p:cBhvr>
                                      <p:tavLst>
                                        <p:tav tm="0">
                                          <p:val>
                                            <p:fltVal val="0"/>
                                          </p:val>
                                        </p:tav>
                                        <p:tav tm="100000">
                                          <p:val>
                                            <p:strVal val="#ppt_w"/>
                                          </p:val>
                                        </p:tav>
                                      </p:tavLst>
                                    </p:anim>
                                    <p:anim calcmode="lin" valueType="num">
                                      <p:cBhvr>
                                        <p:cTn id="23" dur="500" fill="hold"/>
                                        <p:tgtEl>
                                          <p:spTgt spid="5122"/>
                                        </p:tgtEl>
                                        <p:attrNameLst>
                                          <p:attrName>ppt_h</p:attrName>
                                        </p:attrNameLst>
                                      </p:cBhvr>
                                      <p:tavLst>
                                        <p:tav tm="0">
                                          <p:val>
                                            <p:fltVal val="0"/>
                                          </p:val>
                                        </p:tav>
                                        <p:tav tm="100000">
                                          <p:val>
                                            <p:strVal val="#ppt_h"/>
                                          </p:val>
                                        </p:tav>
                                      </p:tavLst>
                                    </p:anim>
                                  </p:childTnLst>
                                </p:cTn>
                              </p:par>
                              <p:par>
                                <p:cTn id="24" presetID="53" presetClass="entr" presetSubtype="16" fill="hold" grpId="0" nodeType="withEffect">
                                  <p:stCondLst>
                                    <p:cond delay="0"/>
                                  </p:stCondLst>
                                  <p:childTnLst>
                                    <p:set>
                                      <p:cBhvr>
                                        <p:cTn id="25" dur="1" fill="hold">
                                          <p:stCondLst>
                                            <p:cond delay="0"/>
                                          </p:stCondLst>
                                        </p:cTn>
                                        <p:tgtEl>
                                          <p:spTgt spid="7"/>
                                        </p:tgtEl>
                                        <p:attrNameLst>
                                          <p:attrName>style.visibility</p:attrName>
                                        </p:attrNameLst>
                                      </p:cBhvr>
                                      <p:to>
                                        <p:strVal val="visible"/>
                                      </p:to>
                                    </p:set>
                                    <p:anim calcmode="lin" valueType="num">
                                      <p:cBhvr>
                                        <p:cTn id="26" dur="500" fill="hold"/>
                                        <p:tgtEl>
                                          <p:spTgt spid="7"/>
                                        </p:tgtEl>
                                        <p:attrNameLst>
                                          <p:attrName>ppt_w</p:attrName>
                                        </p:attrNameLst>
                                      </p:cBhvr>
                                      <p:tavLst>
                                        <p:tav tm="0">
                                          <p:val>
                                            <p:fltVal val="0"/>
                                          </p:val>
                                        </p:tav>
                                        <p:tav tm="100000">
                                          <p:val>
                                            <p:strVal val="#ppt_w"/>
                                          </p:val>
                                        </p:tav>
                                      </p:tavLst>
                                    </p:anim>
                                    <p:anim calcmode="lin" valueType="num">
                                      <p:cBhvr>
                                        <p:cTn id="27" dur="500" fill="hold"/>
                                        <p:tgtEl>
                                          <p:spTgt spid="7"/>
                                        </p:tgtEl>
                                        <p:attrNameLst>
                                          <p:attrName>ppt_h</p:attrName>
                                        </p:attrNameLst>
                                      </p:cBhvr>
                                      <p:tavLst>
                                        <p:tav tm="0">
                                          <p:val>
                                            <p:fltVal val="0"/>
                                          </p:val>
                                        </p:tav>
                                        <p:tav tm="100000">
                                          <p:val>
                                            <p:strVal val="#ppt_h"/>
                                          </p:val>
                                        </p:tav>
                                      </p:tavLst>
                                    </p:anim>
                                    <p:animEffect transition="in" filter="fade">
                                      <p:cBhvr>
                                        <p:cTn id="28" dur="500"/>
                                        <p:tgtEl>
                                          <p:spTgt spid="7"/>
                                        </p:tgtEl>
                                      </p:cBhvr>
                                    </p:animEffect>
                                  </p:childTnLst>
                                </p:cTn>
                              </p:par>
                            </p:childTnLst>
                          </p:cTn>
                        </p:par>
                      </p:childTnLst>
                    </p:cTn>
                  </p:par>
                  <p:par>
                    <p:cTn id="29" fill="hold">
                      <p:stCondLst>
                        <p:cond delay="indefinite"/>
                      </p:stCondLst>
                      <p:childTnLst>
                        <p:par>
                          <p:cTn id="30" fill="hold">
                            <p:stCondLst>
                              <p:cond delay="0"/>
                            </p:stCondLst>
                            <p:childTnLst>
                              <p:par>
                                <p:cTn id="31" presetID="53" presetClass="entr" presetSubtype="16" fill="hold" grpId="0" nodeType="clickEffect">
                                  <p:stCondLst>
                                    <p:cond delay="0"/>
                                  </p:stCondLst>
                                  <p:childTnLst>
                                    <p:set>
                                      <p:cBhvr>
                                        <p:cTn id="32" dur="1" fill="hold">
                                          <p:stCondLst>
                                            <p:cond delay="0"/>
                                          </p:stCondLst>
                                        </p:cTn>
                                        <p:tgtEl>
                                          <p:spTgt spid="9"/>
                                        </p:tgtEl>
                                        <p:attrNameLst>
                                          <p:attrName>style.visibility</p:attrName>
                                        </p:attrNameLst>
                                      </p:cBhvr>
                                      <p:to>
                                        <p:strVal val="visible"/>
                                      </p:to>
                                    </p:set>
                                    <p:anim calcmode="lin" valueType="num">
                                      <p:cBhvr>
                                        <p:cTn id="33" dur="500" fill="hold"/>
                                        <p:tgtEl>
                                          <p:spTgt spid="9"/>
                                        </p:tgtEl>
                                        <p:attrNameLst>
                                          <p:attrName>ppt_w</p:attrName>
                                        </p:attrNameLst>
                                      </p:cBhvr>
                                      <p:tavLst>
                                        <p:tav tm="0">
                                          <p:val>
                                            <p:fltVal val="0"/>
                                          </p:val>
                                        </p:tav>
                                        <p:tav tm="100000">
                                          <p:val>
                                            <p:strVal val="#ppt_w"/>
                                          </p:val>
                                        </p:tav>
                                      </p:tavLst>
                                    </p:anim>
                                    <p:anim calcmode="lin" valueType="num">
                                      <p:cBhvr>
                                        <p:cTn id="34" dur="500" fill="hold"/>
                                        <p:tgtEl>
                                          <p:spTgt spid="9"/>
                                        </p:tgtEl>
                                        <p:attrNameLst>
                                          <p:attrName>ppt_h</p:attrName>
                                        </p:attrNameLst>
                                      </p:cBhvr>
                                      <p:tavLst>
                                        <p:tav tm="0">
                                          <p:val>
                                            <p:fltVal val="0"/>
                                          </p:val>
                                        </p:tav>
                                        <p:tav tm="100000">
                                          <p:val>
                                            <p:strVal val="#ppt_h"/>
                                          </p:val>
                                        </p:tav>
                                      </p:tavLst>
                                    </p:anim>
                                    <p:animEffect transition="in" filter="fade">
                                      <p:cBhvr>
                                        <p:cTn id="35" dur="500"/>
                                        <p:tgtEl>
                                          <p:spTgt spid="9"/>
                                        </p:tgtEl>
                                      </p:cBhvr>
                                    </p:animEffect>
                                  </p:childTnLst>
                                </p:cTn>
                              </p:par>
                            </p:childTnLst>
                          </p:cTn>
                        </p:par>
                      </p:childTnLst>
                    </p:cTn>
                  </p:par>
                  <p:par>
                    <p:cTn id="36" fill="hold">
                      <p:stCondLst>
                        <p:cond delay="indefinite"/>
                      </p:stCondLst>
                      <p:childTnLst>
                        <p:par>
                          <p:cTn id="37" fill="hold">
                            <p:stCondLst>
                              <p:cond delay="0"/>
                            </p:stCondLst>
                            <p:childTnLst>
                              <p:par>
                                <p:cTn id="38" presetID="53" presetClass="entr" presetSubtype="0" fill="hold" grpId="0" nodeType="clickEffect">
                                  <p:stCondLst>
                                    <p:cond delay="0"/>
                                  </p:stCondLst>
                                  <p:childTnLst>
                                    <p:set>
                                      <p:cBhvr>
                                        <p:cTn id="39" dur="1" fill="hold">
                                          <p:stCondLst>
                                            <p:cond delay="0"/>
                                          </p:stCondLst>
                                        </p:cTn>
                                        <p:tgtEl>
                                          <p:spTgt spid="8"/>
                                        </p:tgtEl>
                                        <p:attrNameLst>
                                          <p:attrName>style.visibility</p:attrName>
                                        </p:attrNameLst>
                                      </p:cBhvr>
                                      <p:to>
                                        <p:strVal val="visible"/>
                                      </p:to>
                                    </p:set>
                                    <p:anim calcmode="lin" valueType="num">
                                      <p:cBhvr>
                                        <p:cTn id="40" dur="500" fill="hold"/>
                                        <p:tgtEl>
                                          <p:spTgt spid="8"/>
                                        </p:tgtEl>
                                        <p:attrNameLst>
                                          <p:attrName>ppt_w</p:attrName>
                                        </p:attrNameLst>
                                      </p:cBhvr>
                                      <p:tavLst>
                                        <p:tav tm="0">
                                          <p:val>
                                            <p:fltVal val="0"/>
                                          </p:val>
                                        </p:tav>
                                        <p:tav tm="100000">
                                          <p:val>
                                            <p:strVal val="#ppt_w"/>
                                          </p:val>
                                        </p:tav>
                                      </p:tavLst>
                                    </p:anim>
                                    <p:anim calcmode="lin" valueType="num">
                                      <p:cBhvr>
                                        <p:cTn id="41" dur="500" fill="hold"/>
                                        <p:tgtEl>
                                          <p:spTgt spid="8"/>
                                        </p:tgtEl>
                                        <p:attrNameLst>
                                          <p:attrName>ppt_h</p:attrName>
                                        </p:attrNameLst>
                                      </p:cBhvr>
                                      <p:tavLst>
                                        <p:tav tm="0">
                                          <p:val>
                                            <p:fltVal val="0"/>
                                          </p:val>
                                        </p:tav>
                                        <p:tav tm="100000">
                                          <p:val>
                                            <p:strVal val="#ppt_h"/>
                                          </p:val>
                                        </p:tav>
                                      </p:tavLst>
                                    </p:anim>
                                    <p:animEffect transition="in" filter="fade">
                                      <p:cBhvr>
                                        <p:cTn id="42"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5" grpId="0"/>
      <p:bldP spid="7" grpId="0"/>
      <p:bldP spid="8" grpId="0" animBg="1"/>
      <p:bldP spid="9" grpId="0"/>
    </p:bldLst>
  </p:timing>
</p:sld>
</file>

<file path=ppt/slides/slide10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Content Placeholder 10"/>
          <p:cNvSpPr txBox="1">
            <a:spLocks/>
          </p:cNvSpPr>
          <p:nvPr/>
        </p:nvSpPr>
        <p:spPr>
          <a:xfrm>
            <a:off x="381000" y="2238375"/>
            <a:ext cx="457200" cy="446276"/>
          </a:xfrm>
          <a:prstGeom prst="rect">
            <a:avLst/>
          </a:prstGeom>
        </p:spPr>
        <p:txBody>
          <a:bodyPr wrap="square">
            <a:spAutoFit/>
          </a:bodyPr>
          <a:lstStyle>
            <a:lvl1pPr marL="274320" indent="-274320" algn="l" defTabSz="914400" rtl="0" eaLnBrk="1" latinLnBrk="0" hangingPunct="1">
              <a:spcBef>
                <a:spcPct val="20000"/>
              </a:spcBef>
              <a:buClr>
                <a:schemeClr val="accent1"/>
              </a:buClr>
              <a:buSzPct val="100000"/>
              <a:buFont typeface="Symbol" pitchFamily="18" charset="2"/>
              <a:buChar char=""/>
              <a:defRPr sz="2400" kern="1200">
                <a:solidFill>
                  <a:schemeClr val="tx2"/>
                </a:solidFill>
                <a:latin typeface="+mn-lt"/>
                <a:ea typeface="+mn-ea"/>
                <a:cs typeface="+mn-cs"/>
              </a:defRPr>
            </a:lvl1pPr>
            <a:lvl2pPr marL="576263" indent="-274320" algn="l" defTabSz="914400" rtl="0" eaLnBrk="1" latinLnBrk="0" hangingPunct="1">
              <a:spcBef>
                <a:spcPct val="20000"/>
              </a:spcBef>
              <a:buClr>
                <a:schemeClr val="accent1"/>
              </a:buClr>
              <a:buSzPct val="100000"/>
              <a:buFont typeface="Symbol" pitchFamily="18" charset="2"/>
              <a:buChar char=""/>
              <a:defRPr sz="2200" kern="1200">
                <a:solidFill>
                  <a:schemeClr val="tx2"/>
                </a:solidFill>
                <a:latin typeface="+mn-lt"/>
                <a:ea typeface="+mn-ea"/>
                <a:cs typeface="+mn-cs"/>
              </a:defRPr>
            </a:lvl2pPr>
            <a:lvl3pPr marL="855663" indent="-228600" algn="l" defTabSz="914400" rtl="0" eaLnBrk="1" latinLnBrk="0" hangingPunct="1">
              <a:spcBef>
                <a:spcPct val="20000"/>
              </a:spcBef>
              <a:buClr>
                <a:schemeClr val="accent1"/>
              </a:buClr>
              <a:buSzPct val="100000"/>
              <a:buFont typeface="Symbol" pitchFamily="18" charset="2"/>
              <a:buChar char=""/>
              <a:defRPr sz="2000" kern="1200">
                <a:solidFill>
                  <a:schemeClr val="tx2"/>
                </a:solidFill>
                <a:latin typeface="+mn-lt"/>
                <a:ea typeface="+mn-ea"/>
                <a:cs typeface="+mn-cs"/>
              </a:defRPr>
            </a:lvl3pPr>
            <a:lvl4pPr marL="1143000" indent="-228600" algn="l" defTabSz="914400" rtl="0" eaLnBrk="1" latinLnBrk="0" hangingPunct="1">
              <a:spcBef>
                <a:spcPct val="20000"/>
              </a:spcBef>
              <a:buClr>
                <a:schemeClr val="accent1"/>
              </a:buClr>
              <a:buSzPct val="100000"/>
              <a:buFont typeface="Symbol" pitchFamily="18" charset="2"/>
              <a:buChar char=""/>
              <a:defRPr sz="1800" kern="1200">
                <a:solidFill>
                  <a:schemeClr val="tx2"/>
                </a:solidFill>
                <a:latin typeface="+mn-lt"/>
                <a:ea typeface="+mn-ea"/>
                <a:cs typeface="+mn-cs"/>
              </a:defRPr>
            </a:lvl4pPr>
            <a:lvl5pPr marL="1463040" indent="-228600" algn="l" defTabSz="914400" rtl="0" eaLnBrk="1" latinLnBrk="0" hangingPunct="1">
              <a:spcBef>
                <a:spcPct val="20000"/>
              </a:spcBef>
              <a:buClr>
                <a:schemeClr val="accent1"/>
              </a:buClr>
              <a:buSzPct val="100000"/>
              <a:buFont typeface="Symbol" pitchFamily="18" charset="2"/>
              <a:buChar char=""/>
              <a:defRPr sz="1600" kern="1200">
                <a:solidFill>
                  <a:schemeClr val="tx2"/>
                </a:solidFill>
                <a:latin typeface="+mn-lt"/>
                <a:ea typeface="+mn-ea"/>
                <a:cs typeface="+mn-cs"/>
              </a:defRPr>
            </a:lvl5pPr>
            <a:lvl6pPr marL="178308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6pPr>
            <a:lvl7pPr marL="210312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7pPr>
            <a:lvl8pPr marL="242316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8pPr>
            <a:lvl9pPr marL="274320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9pPr>
          </a:lstStyle>
          <a:p>
            <a:pPr marL="457200" indent="-457200" algn="just">
              <a:spcBef>
                <a:spcPct val="0"/>
              </a:spcBef>
              <a:buFontTx/>
              <a:buNone/>
              <a:tabLst>
                <a:tab pos="974725" algn="l"/>
                <a:tab pos="1036638" algn="l"/>
                <a:tab pos="3913188" algn="l"/>
              </a:tabLst>
            </a:pPr>
            <a:r>
              <a:rPr lang="en-US" sz="2300" b="1" dirty="0" smtClean="0">
                <a:solidFill>
                  <a:schemeClr val="tx1"/>
                </a:solidFill>
                <a:latin typeface="Times New Roman" pitchFamily="18" charset="0"/>
                <a:cs typeface="Times New Roman" pitchFamily="18" charset="0"/>
              </a:rPr>
              <a:t>7. </a:t>
            </a:r>
          </a:p>
        </p:txBody>
      </p:sp>
      <p:sp>
        <p:nvSpPr>
          <p:cNvPr id="5" name="Content Placeholder 10"/>
          <p:cNvSpPr txBox="1">
            <a:spLocks/>
          </p:cNvSpPr>
          <p:nvPr/>
        </p:nvSpPr>
        <p:spPr>
          <a:xfrm>
            <a:off x="685419" y="2238375"/>
            <a:ext cx="533400" cy="446276"/>
          </a:xfrm>
          <a:prstGeom prst="rect">
            <a:avLst/>
          </a:prstGeom>
        </p:spPr>
        <p:txBody>
          <a:bodyPr wrap="square">
            <a:spAutoFit/>
          </a:bodyPr>
          <a:lstStyle>
            <a:lvl1pPr marL="274320" indent="-274320" algn="l" defTabSz="914400" rtl="0" eaLnBrk="1" latinLnBrk="0" hangingPunct="1">
              <a:spcBef>
                <a:spcPct val="20000"/>
              </a:spcBef>
              <a:buClr>
                <a:schemeClr val="accent1"/>
              </a:buClr>
              <a:buSzPct val="100000"/>
              <a:buFont typeface="Symbol" pitchFamily="18" charset="2"/>
              <a:buChar char=""/>
              <a:defRPr sz="2400" kern="1200">
                <a:solidFill>
                  <a:schemeClr val="tx2"/>
                </a:solidFill>
                <a:latin typeface="+mn-lt"/>
                <a:ea typeface="+mn-ea"/>
                <a:cs typeface="+mn-cs"/>
              </a:defRPr>
            </a:lvl1pPr>
            <a:lvl2pPr marL="576263" indent="-274320" algn="l" defTabSz="914400" rtl="0" eaLnBrk="1" latinLnBrk="0" hangingPunct="1">
              <a:spcBef>
                <a:spcPct val="20000"/>
              </a:spcBef>
              <a:buClr>
                <a:schemeClr val="accent1"/>
              </a:buClr>
              <a:buSzPct val="100000"/>
              <a:buFont typeface="Symbol" pitchFamily="18" charset="2"/>
              <a:buChar char=""/>
              <a:defRPr sz="2200" kern="1200">
                <a:solidFill>
                  <a:schemeClr val="tx2"/>
                </a:solidFill>
                <a:latin typeface="+mn-lt"/>
                <a:ea typeface="+mn-ea"/>
                <a:cs typeface="+mn-cs"/>
              </a:defRPr>
            </a:lvl2pPr>
            <a:lvl3pPr marL="855663" indent="-228600" algn="l" defTabSz="914400" rtl="0" eaLnBrk="1" latinLnBrk="0" hangingPunct="1">
              <a:spcBef>
                <a:spcPct val="20000"/>
              </a:spcBef>
              <a:buClr>
                <a:schemeClr val="accent1"/>
              </a:buClr>
              <a:buSzPct val="100000"/>
              <a:buFont typeface="Symbol" pitchFamily="18" charset="2"/>
              <a:buChar char=""/>
              <a:defRPr sz="2000" kern="1200">
                <a:solidFill>
                  <a:schemeClr val="tx2"/>
                </a:solidFill>
                <a:latin typeface="+mn-lt"/>
                <a:ea typeface="+mn-ea"/>
                <a:cs typeface="+mn-cs"/>
              </a:defRPr>
            </a:lvl3pPr>
            <a:lvl4pPr marL="1143000" indent="-228600" algn="l" defTabSz="914400" rtl="0" eaLnBrk="1" latinLnBrk="0" hangingPunct="1">
              <a:spcBef>
                <a:spcPct val="20000"/>
              </a:spcBef>
              <a:buClr>
                <a:schemeClr val="accent1"/>
              </a:buClr>
              <a:buSzPct val="100000"/>
              <a:buFont typeface="Symbol" pitchFamily="18" charset="2"/>
              <a:buChar char=""/>
              <a:defRPr sz="1800" kern="1200">
                <a:solidFill>
                  <a:schemeClr val="tx2"/>
                </a:solidFill>
                <a:latin typeface="+mn-lt"/>
                <a:ea typeface="+mn-ea"/>
                <a:cs typeface="+mn-cs"/>
              </a:defRPr>
            </a:lvl4pPr>
            <a:lvl5pPr marL="1463040" indent="-228600" algn="l" defTabSz="914400" rtl="0" eaLnBrk="1" latinLnBrk="0" hangingPunct="1">
              <a:spcBef>
                <a:spcPct val="20000"/>
              </a:spcBef>
              <a:buClr>
                <a:schemeClr val="accent1"/>
              </a:buClr>
              <a:buSzPct val="100000"/>
              <a:buFont typeface="Symbol" pitchFamily="18" charset="2"/>
              <a:buChar char=""/>
              <a:defRPr sz="1600" kern="1200">
                <a:solidFill>
                  <a:schemeClr val="tx2"/>
                </a:solidFill>
                <a:latin typeface="+mn-lt"/>
                <a:ea typeface="+mn-ea"/>
                <a:cs typeface="+mn-cs"/>
              </a:defRPr>
            </a:lvl5pPr>
            <a:lvl6pPr marL="178308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6pPr>
            <a:lvl7pPr marL="210312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7pPr>
            <a:lvl8pPr marL="242316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8pPr>
            <a:lvl9pPr marL="274320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9pPr>
          </a:lstStyle>
          <a:p>
            <a:pPr marL="457200" indent="-457200" algn="just">
              <a:spcBef>
                <a:spcPct val="0"/>
              </a:spcBef>
              <a:buFontTx/>
              <a:buNone/>
              <a:tabLst>
                <a:tab pos="974725" algn="l"/>
                <a:tab pos="1036638" algn="l"/>
                <a:tab pos="3913188" algn="l"/>
              </a:tabLst>
            </a:pPr>
            <a:r>
              <a:rPr lang="en-US" sz="2300" dirty="0" smtClean="0">
                <a:solidFill>
                  <a:schemeClr val="tx1"/>
                </a:solidFill>
                <a:latin typeface="Times New Roman" pitchFamily="18" charset="0"/>
                <a:cs typeface="Times New Roman" pitchFamily="18" charset="0"/>
              </a:rPr>
              <a:t>(b) </a:t>
            </a:r>
          </a:p>
        </p:txBody>
      </p:sp>
      <p:sp>
        <p:nvSpPr>
          <p:cNvPr id="6" name="Content Placeholder 10"/>
          <p:cNvSpPr txBox="1">
            <a:spLocks/>
          </p:cNvSpPr>
          <p:nvPr/>
        </p:nvSpPr>
        <p:spPr>
          <a:xfrm>
            <a:off x="1143000" y="2238375"/>
            <a:ext cx="762000" cy="446276"/>
          </a:xfrm>
          <a:prstGeom prst="rect">
            <a:avLst/>
          </a:prstGeom>
        </p:spPr>
        <p:txBody>
          <a:bodyPr wrap="square">
            <a:spAutoFit/>
          </a:bodyPr>
          <a:lstStyle>
            <a:lvl1pPr marL="274320" indent="-274320" algn="l" defTabSz="914400" rtl="0" eaLnBrk="1" latinLnBrk="0" hangingPunct="1">
              <a:spcBef>
                <a:spcPct val="20000"/>
              </a:spcBef>
              <a:buClr>
                <a:schemeClr val="accent1"/>
              </a:buClr>
              <a:buSzPct val="100000"/>
              <a:buFont typeface="Symbol" pitchFamily="18" charset="2"/>
              <a:buChar char=""/>
              <a:defRPr sz="2400" kern="1200">
                <a:solidFill>
                  <a:schemeClr val="tx2"/>
                </a:solidFill>
                <a:latin typeface="+mn-lt"/>
                <a:ea typeface="+mn-ea"/>
                <a:cs typeface="+mn-cs"/>
              </a:defRPr>
            </a:lvl1pPr>
            <a:lvl2pPr marL="576263" indent="-274320" algn="l" defTabSz="914400" rtl="0" eaLnBrk="1" latinLnBrk="0" hangingPunct="1">
              <a:spcBef>
                <a:spcPct val="20000"/>
              </a:spcBef>
              <a:buClr>
                <a:schemeClr val="accent1"/>
              </a:buClr>
              <a:buSzPct val="100000"/>
              <a:buFont typeface="Symbol" pitchFamily="18" charset="2"/>
              <a:buChar char=""/>
              <a:defRPr sz="2200" kern="1200">
                <a:solidFill>
                  <a:schemeClr val="tx2"/>
                </a:solidFill>
                <a:latin typeface="+mn-lt"/>
                <a:ea typeface="+mn-ea"/>
                <a:cs typeface="+mn-cs"/>
              </a:defRPr>
            </a:lvl2pPr>
            <a:lvl3pPr marL="855663" indent="-228600" algn="l" defTabSz="914400" rtl="0" eaLnBrk="1" latinLnBrk="0" hangingPunct="1">
              <a:spcBef>
                <a:spcPct val="20000"/>
              </a:spcBef>
              <a:buClr>
                <a:schemeClr val="accent1"/>
              </a:buClr>
              <a:buSzPct val="100000"/>
              <a:buFont typeface="Symbol" pitchFamily="18" charset="2"/>
              <a:buChar char=""/>
              <a:defRPr sz="2000" kern="1200">
                <a:solidFill>
                  <a:schemeClr val="tx2"/>
                </a:solidFill>
                <a:latin typeface="+mn-lt"/>
                <a:ea typeface="+mn-ea"/>
                <a:cs typeface="+mn-cs"/>
              </a:defRPr>
            </a:lvl3pPr>
            <a:lvl4pPr marL="1143000" indent="-228600" algn="l" defTabSz="914400" rtl="0" eaLnBrk="1" latinLnBrk="0" hangingPunct="1">
              <a:spcBef>
                <a:spcPct val="20000"/>
              </a:spcBef>
              <a:buClr>
                <a:schemeClr val="accent1"/>
              </a:buClr>
              <a:buSzPct val="100000"/>
              <a:buFont typeface="Symbol" pitchFamily="18" charset="2"/>
              <a:buChar char=""/>
              <a:defRPr sz="1800" kern="1200">
                <a:solidFill>
                  <a:schemeClr val="tx2"/>
                </a:solidFill>
                <a:latin typeface="+mn-lt"/>
                <a:ea typeface="+mn-ea"/>
                <a:cs typeface="+mn-cs"/>
              </a:defRPr>
            </a:lvl4pPr>
            <a:lvl5pPr marL="1463040" indent="-228600" algn="l" defTabSz="914400" rtl="0" eaLnBrk="1" latinLnBrk="0" hangingPunct="1">
              <a:spcBef>
                <a:spcPct val="20000"/>
              </a:spcBef>
              <a:buClr>
                <a:schemeClr val="accent1"/>
              </a:buClr>
              <a:buSzPct val="100000"/>
              <a:buFont typeface="Symbol" pitchFamily="18" charset="2"/>
              <a:buChar char=""/>
              <a:defRPr sz="1600" kern="1200">
                <a:solidFill>
                  <a:schemeClr val="tx2"/>
                </a:solidFill>
                <a:latin typeface="+mn-lt"/>
                <a:ea typeface="+mn-ea"/>
                <a:cs typeface="+mn-cs"/>
              </a:defRPr>
            </a:lvl5pPr>
            <a:lvl6pPr marL="178308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6pPr>
            <a:lvl7pPr marL="210312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7pPr>
            <a:lvl8pPr marL="242316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8pPr>
            <a:lvl9pPr marL="274320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9pPr>
          </a:lstStyle>
          <a:p>
            <a:pPr marL="457200" indent="-457200" algn="just">
              <a:spcBef>
                <a:spcPct val="0"/>
              </a:spcBef>
              <a:buFontTx/>
              <a:buNone/>
              <a:tabLst>
                <a:tab pos="974725" algn="l"/>
                <a:tab pos="1036638" algn="l"/>
                <a:tab pos="3913188" algn="l"/>
              </a:tabLst>
            </a:pPr>
            <a:r>
              <a:rPr lang="en-US" sz="2300" dirty="0" smtClean="0">
                <a:solidFill>
                  <a:schemeClr val="tx1"/>
                </a:solidFill>
                <a:latin typeface="Times New Roman" pitchFamily="18" charset="0"/>
                <a:cs typeface="Times New Roman" pitchFamily="18" charset="0"/>
              </a:rPr>
              <a:t>(</a:t>
            </a:r>
            <a:r>
              <a:rPr lang="en-US" sz="2300" dirty="0" err="1" smtClean="0">
                <a:solidFill>
                  <a:schemeClr val="tx1"/>
                </a:solidFill>
                <a:latin typeface="Times New Roman" pitchFamily="18" charset="0"/>
                <a:cs typeface="Times New Roman" pitchFamily="18" charset="0"/>
              </a:rPr>
              <a:t>i</a:t>
            </a:r>
            <a:r>
              <a:rPr lang="en-US" sz="2300" dirty="0" smtClean="0">
                <a:solidFill>
                  <a:schemeClr val="tx1"/>
                </a:solidFill>
                <a:latin typeface="Times New Roman" pitchFamily="18" charset="0"/>
                <a:cs typeface="Times New Roman" pitchFamily="18" charset="0"/>
              </a:rPr>
              <a:t>)</a:t>
            </a:r>
          </a:p>
        </p:txBody>
      </p:sp>
      <p:sp>
        <p:nvSpPr>
          <p:cNvPr id="12" name="Rectangle 11"/>
          <p:cNvSpPr/>
          <p:nvPr/>
        </p:nvSpPr>
        <p:spPr>
          <a:xfrm>
            <a:off x="1676400" y="4354324"/>
            <a:ext cx="2502608" cy="446276"/>
          </a:xfrm>
          <a:prstGeom prst="rect">
            <a:avLst/>
          </a:prstGeom>
        </p:spPr>
        <p:txBody>
          <a:bodyPr wrap="none">
            <a:spAutoFit/>
          </a:bodyPr>
          <a:lstStyle/>
          <a:p>
            <a:r>
              <a:rPr lang="en-US" sz="2300" dirty="0" smtClean="0">
                <a:latin typeface="Times New Roman" pitchFamily="18" charset="0"/>
              </a:rPr>
              <a:t>The area of triangle</a:t>
            </a:r>
            <a:endParaRPr lang="en-US" sz="2300" dirty="0">
              <a:latin typeface="Times New Roman" pitchFamily="18" charset="0"/>
            </a:endParaRPr>
          </a:p>
        </p:txBody>
      </p:sp>
      <p:pic>
        <p:nvPicPr>
          <p:cNvPr id="6149" name="Picture 5" descr="\\172.16.2.26\Conver\CARRIBEAN\MATHEMATICS_VOL-1_PPT_DESIGN\Incoming\Volume_01\Equations\Revision_Exam_5_Paper_2\Eqn032.wmf"/>
          <p:cNvPicPr>
            <a:picLocks noChangeAspect="1" noChangeArrowheads="1"/>
          </p:cNvPicPr>
          <p:nvPr/>
        </p:nvPicPr>
        <p:blipFill>
          <a:blip r:embed="rId2" cstate="print"/>
          <a:srcRect/>
          <a:stretch>
            <a:fillRect/>
          </a:stretch>
        </p:blipFill>
        <p:spPr bwMode="auto">
          <a:xfrm>
            <a:off x="3086100" y="4781550"/>
            <a:ext cx="3543300" cy="1955800"/>
          </a:xfrm>
          <a:prstGeom prst="rect">
            <a:avLst/>
          </a:prstGeom>
          <a:noFill/>
        </p:spPr>
      </p:pic>
      <p:pic>
        <p:nvPicPr>
          <p:cNvPr id="5122" name="Picture 2" descr="\\172.16.2.26\Conver\CARRIBEAN\f02-34.tif"/>
          <p:cNvPicPr>
            <a:picLocks noChangeAspect="1" noChangeArrowheads="1"/>
          </p:cNvPicPr>
          <p:nvPr/>
        </p:nvPicPr>
        <p:blipFill>
          <a:blip r:embed="rId3" cstate="print">
            <a:extLst>
              <a:ext uri="{28A0092B-C50C-407E-A947-70E740481C1C}">
                <a14:useLocalDpi xmlns:a14="http://schemas.microsoft.com/office/drawing/2010/main" xmlns="" val="0"/>
              </a:ext>
            </a:extLst>
          </a:blip>
          <a:srcRect/>
          <a:stretch>
            <a:fillRect/>
          </a:stretch>
        </p:blipFill>
        <p:spPr bwMode="auto">
          <a:xfrm>
            <a:off x="1623195" y="2360191"/>
            <a:ext cx="3101205" cy="1983209"/>
          </a:xfrm>
          <a:prstGeom prst="rect">
            <a:avLst/>
          </a:prstGeom>
          <a:noFill/>
          <a:extLst>
            <a:ext uri="{909E8E84-426E-40DD-AFC4-6F175D3DCCD1}">
              <a14:hiddenFill xmlns:a14="http://schemas.microsoft.com/office/drawing/2010/main" xmlns="">
                <a:solidFill>
                  <a:srgbClr val="FFFFFF"/>
                </a:solidFill>
              </a14:hiddenFill>
            </a:ext>
          </a:extLst>
        </p:spPr>
      </p:pic>
      <p:sp>
        <p:nvSpPr>
          <p:cNvPr id="8"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5 Paper 2</a:t>
            </a:r>
          </a:p>
        </p:txBody>
      </p:sp>
    </p:spTree>
    <p:extLst>
      <p:ext uri="{BB962C8B-B14F-4D97-AF65-F5344CB8AC3E}">
        <p14:creationId xmlns:p14="http://schemas.microsoft.com/office/powerpoint/2010/main" xmlns="" val="257483168"/>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500" fill="hold"/>
                                        <p:tgtEl>
                                          <p:spTgt spid="4"/>
                                        </p:tgtEl>
                                        <p:attrNameLst>
                                          <p:attrName>ppt_w</p:attrName>
                                        </p:attrNameLst>
                                      </p:cBhvr>
                                      <p:tavLst>
                                        <p:tav tm="0">
                                          <p:val>
                                            <p:fltVal val="0"/>
                                          </p:val>
                                        </p:tav>
                                        <p:tav tm="100000">
                                          <p:val>
                                            <p:strVal val="#ppt_w"/>
                                          </p:val>
                                        </p:tav>
                                      </p:tavLst>
                                    </p:anim>
                                    <p:anim calcmode="lin" valueType="num">
                                      <p:cBhvr>
                                        <p:cTn id="8" dur="500" fill="hold"/>
                                        <p:tgtEl>
                                          <p:spTgt spid="4"/>
                                        </p:tgtEl>
                                        <p:attrNameLst>
                                          <p:attrName>ppt_h</p:attrName>
                                        </p:attrNameLst>
                                      </p:cBhvr>
                                      <p:tavLst>
                                        <p:tav tm="0">
                                          <p:val>
                                            <p:fltVal val="0"/>
                                          </p:val>
                                        </p:tav>
                                        <p:tav tm="100000">
                                          <p:val>
                                            <p:strVal val="#ppt_h"/>
                                          </p:val>
                                        </p:tav>
                                      </p:tavLst>
                                    </p:anim>
                                    <p:animEffect transition="in" filter="fade">
                                      <p:cBhvr>
                                        <p:cTn id="9" dur="500"/>
                                        <p:tgtEl>
                                          <p:spTgt spid="4"/>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5"/>
                                        </p:tgtEl>
                                        <p:attrNameLst>
                                          <p:attrName>style.visibility</p:attrName>
                                        </p:attrNameLst>
                                      </p:cBhvr>
                                      <p:to>
                                        <p:strVal val="visible"/>
                                      </p:to>
                                    </p:set>
                                    <p:anim calcmode="lin" valueType="num">
                                      <p:cBhvr>
                                        <p:cTn id="12" dur="500" fill="hold"/>
                                        <p:tgtEl>
                                          <p:spTgt spid="5"/>
                                        </p:tgtEl>
                                        <p:attrNameLst>
                                          <p:attrName>ppt_w</p:attrName>
                                        </p:attrNameLst>
                                      </p:cBhvr>
                                      <p:tavLst>
                                        <p:tav tm="0">
                                          <p:val>
                                            <p:fltVal val="0"/>
                                          </p:val>
                                        </p:tav>
                                        <p:tav tm="100000">
                                          <p:val>
                                            <p:strVal val="#ppt_w"/>
                                          </p:val>
                                        </p:tav>
                                      </p:tavLst>
                                    </p:anim>
                                    <p:anim calcmode="lin" valueType="num">
                                      <p:cBhvr>
                                        <p:cTn id="13" dur="500" fill="hold"/>
                                        <p:tgtEl>
                                          <p:spTgt spid="5"/>
                                        </p:tgtEl>
                                        <p:attrNameLst>
                                          <p:attrName>ppt_h</p:attrName>
                                        </p:attrNameLst>
                                      </p:cBhvr>
                                      <p:tavLst>
                                        <p:tav tm="0">
                                          <p:val>
                                            <p:fltVal val="0"/>
                                          </p:val>
                                        </p:tav>
                                        <p:tav tm="100000">
                                          <p:val>
                                            <p:strVal val="#ppt_h"/>
                                          </p:val>
                                        </p:tav>
                                      </p:tavLst>
                                    </p:anim>
                                    <p:animEffect transition="in" filter="fade">
                                      <p:cBhvr>
                                        <p:cTn id="14" dur="500"/>
                                        <p:tgtEl>
                                          <p:spTgt spid="5"/>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6"/>
                                        </p:tgtEl>
                                        <p:attrNameLst>
                                          <p:attrName>style.visibility</p:attrName>
                                        </p:attrNameLst>
                                      </p:cBhvr>
                                      <p:to>
                                        <p:strVal val="visible"/>
                                      </p:to>
                                    </p:set>
                                    <p:anim calcmode="lin" valueType="num">
                                      <p:cBhvr>
                                        <p:cTn id="17" dur="500" fill="hold"/>
                                        <p:tgtEl>
                                          <p:spTgt spid="6"/>
                                        </p:tgtEl>
                                        <p:attrNameLst>
                                          <p:attrName>ppt_w</p:attrName>
                                        </p:attrNameLst>
                                      </p:cBhvr>
                                      <p:tavLst>
                                        <p:tav tm="0">
                                          <p:val>
                                            <p:fltVal val="0"/>
                                          </p:val>
                                        </p:tav>
                                        <p:tav tm="100000">
                                          <p:val>
                                            <p:strVal val="#ppt_w"/>
                                          </p:val>
                                        </p:tav>
                                      </p:tavLst>
                                    </p:anim>
                                    <p:anim calcmode="lin" valueType="num">
                                      <p:cBhvr>
                                        <p:cTn id="18" dur="500" fill="hold"/>
                                        <p:tgtEl>
                                          <p:spTgt spid="6"/>
                                        </p:tgtEl>
                                        <p:attrNameLst>
                                          <p:attrName>ppt_h</p:attrName>
                                        </p:attrNameLst>
                                      </p:cBhvr>
                                      <p:tavLst>
                                        <p:tav tm="0">
                                          <p:val>
                                            <p:fltVal val="0"/>
                                          </p:val>
                                        </p:tav>
                                        <p:tav tm="100000">
                                          <p:val>
                                            <p:strVal val="#ppt_h"/>
                                          </p:val>
                                        </p:tav>
                                      </p:tavLst>
                                    </p:anim>
                                    <p:animEffect transition="in" filter="fade">
                                      <p:cBhvr>
                                        <p:cTn id="19" dur="500"/>
                                        <p:tgtEl>
                                          <p:spTgt spid="6"/>
                                        </p:tgtEl>
                                      </p:cBhvr>
                                    </p:animEffect>
                                  </p:childTnLst>
                                </p:cTn>
                              </p:par>
                              <p:par>
                                <p:cTn id="20" presetID="53" presetClass="entr" presetSubtype="16" fill="hold" nodeType="withEffect">
                                  <p:stCondLst>
                                    <p:cond delay="0"/>
                                  </p:stCondLst>
                                  <p:childTnLst>
                                    <p:set>
                                      <p:cBhvr>
                                        <p:cTn id="21" dur="1" fill="hold">
                                          <p:stCondLst>
                                            <p:cond delay="0"/>
                                          </p:stCondLst>
                                        </p:cTn>
                                        <p:tgtEl>
                                          <p:spTgt spid="5122"/>
                                        </p:tgtEl>
                                        <p:attrNameLst>
                                          <p:attrName>style.visibility</p:attrName>
                                        </p:attrNameLst>
                                      </p:cBhvr>
                                      <p:to>
                                        <p:strVal val="visible"/>
                                      </p:to>
                                    </p:set>
                                    <p:anim calcmode="lin" valueType="num">
                                      <p:cBhvr>
                                        <p:cTn id="22" dur="500" fill="hold"/>
                                        <p:tgtEl>
                                          <p:spTgt spid="5122"/>
                                        </p:tgtEl>
                                        <p:attrNameLst>
                                          <p:attrName>ppt_w</p:attrName>
                                        </p:attrNameLst>
                                      </p:cBhvr>
                                      <p:tavLst>
                                        <p:tav tm="0">
                                          <p:val>
                                            <p:fltVal val="0"/>
                                          </p:val>
                                        </p:tav>
                                        <p:tav tm="100000">
                                          <p:val>
                                            <p:strVal val="#ppt_w"/>
                                          </p:val>
                                        </p:tav>
                                      </p:tavLst>
                                    </p:anim>
                                    <p:anim calcmode="lin" valueType="num">
                                      <p:cBhvr>
                                        <p:cTn id="23" dur="500" fill="hold"/>
                                        <p:tgtEl>
                                          <p:spTgt spid="5122"/>
                                        </p:tgtEl>
                                        <p:attrNameLst>
                                          <p:attrName>ppt_h</p:attrName>
                                        </p:attrNameLst>
                                      </p:cBhvr>
                                      <p:tavLst>
                                        <p:tav tm="0">
                                          <p:val>
                                            <p:fltVal val="0"/>
                                          </p:val>
                                        </p:tav>
                                        <p:tav tm="100000">
                                          <p:val>
                                            <p:strVal val="#ppt_h"/>
                                          </p:val>
                                        </p:tav>
                                      </p:tavLst>
                                    </p:anim>
                                    <p:animEffect transition="in" filter="fade">
                                      <p:cBhvr>
                                        <p:cTn id="24" dur="500"/>
                                        <p:tgtEl>
                                          <p:spTgt spid="5122"/>
                                        </p:tgtEl>
                                      </p:cBhvr>
                                    </p:animEffect>
                                  </p:childTnLst>
                                </p:cTn>
                              </p:par>
                              <p:par>
                                <p:cTn id="25" presetID="23" presetClass="entr" presetSubtype="16" fill="hold" grpId="0" nodeType="withEffect">
                                  <p:stCondLst>
                                    <p:cond delay="0"/>
                                  </p:stCondLst>
                                  <p:childTnLst>
                                    <p:set>
                                      <p:cBhvr>
                                        <p:cTn id="26" dur="1" fill="hold">
                                          <p:stCondLst>
                                            <p:cond delay="0"/>
                                          </p:stCondLst>
                                        </p:cTn>
                                        <p:tgtEl>
                                          <p:spTgt spid="12"/>
                                        </p:tgtEl>
                                        <p:attrNameLst>
                                          <p:attrName>style.visibility</p:attrName>
                                        </p:attrNameLst>
                                      </p:cBhvr>
                                      <p:to>
                                        <p:strVal val="visible"/>
                                      </p:to>
                                    </p:set>
                                    <p:anim calcmode="lin" valueType="num">
                                      <p:cBhvr>
                                        <p:cTn id="27" dur="500" fill="hold"/>
                                        <p:tgtEl>
                                          <p:spTgt spid="12"/>
                                        </p:tgtEl>
                                        <p:attrNameLst>
                                          <p:attrName>ppt_w</p:attrName>
                                        </p:attrNameLst>
                                      </p:cBhvr>
                                      <p:tavLst>
                                        <p:tav tm="0">
                                          <p:val>
                                            <p:fltVal val="0"/>
                                          </p:val>
                                        </p:tav>
                                        <p:tav tm="100000">
                                          <p:val>
                                            <p:strVal val="#ppt_w"/>
                                          </p:val>
                                        </p:tav>
                                      </p:tavLst>
                                    </p:anim>
                                    <p:anim calcmode="lin" valueType="num">
                                      <p:cBhvr>
                                        <p:cTn id="28" dur="500" fill="hold"/>
                                        <p:tgtEl>
                                          <p:spTgt spid="12"/>
                                        </p:tgtEl>
                                        <p:attrNameLst>
                                          <p:attrName>ppt_h</p:attrName>
                                        </p:attrNameLst>
                                      </p:cBhvr>
                                      <p:tavLst>
                                        <p:tav tm="0">
                                          <p:val>
                                            <p:fltVal val="0"/>
                                          </p:val>
                                        </p:tav>
                                        <p:tav tm="100000">
                                          <p:val>
                                            <p:strVal val="#ppt_h"/>
                                          </p:val>
                                        </p:tav>
                                      </p:tavLst>
                                    </p:anim>
                                  </p:childTnLst>
                                </p:cTn>
                              </p:par>
                              <p:par>
                                <p:cTn id="29" presetID="23" presetClass="entr" presetSubtype="16" fill="hold" nodeType="withEffect">
                                  <p:stCondLst>
                                    <p:cond delay="0"/>
                                  </p:stCondLst>
                                  <p:childTnLst>
                                    <p:set>
                                      <p:cBhvr>
                                        <p:cTn id="30" dur="1" fill="hold">
                                          <p:stCondLst>
                                            <p:cond delay="0"/>
                                          </p:stCondLst>
                                        </p:cTn>
                                        <p:tgtEl>
                                          <p:spTgt spid="6149"/>
                                        </p:tgtEl>
                                        <p:attrNameLst>
                                          <p:attrName>style.visibility</p:attrName>
                                        </p:attrNameLst>
                                      </p:cBhvr>
                                      <p:to>
                                        <p:strVal val="visible"/>
                                      </p:to>
                                    </p:set>
                                    <p:anim calcmode="lin" valueType="num">
                                      <p:cBhvr>
                                        <p:cTn id="31" dur="500" fill="hold"/>
                                        <p:tgtEl>
                                          <p:spTgt spid="6149"/>
                                        </p:tgtEl>
                                        <p:attrNameLst>
                                          <p:attrName>ppt_w</p:attrName>
                                        </p:attrNameLst>
                                      </p:cBhvr>
                                      <p:tavLst>
                                        <p:tav tm="0">
                                          <p:val>
                                            <p:fltVal val="0"/>
                                          </p:val>
                                        </p:tav>
                                        <p:tav tm="100000">
                                          <p:val>
                                            <p:strVal val="#ppt_w"/>
                                          </p:val>
                                        </p:tav>
                                      </p:tavLst>
                                    </p:anim>
                                    <p:anim calcmode="lin" valueType="num">
                                      <p:cBhvr>
                                        <p:cTn id="32" dur="500" fill="hold"/>
                                        <p:tgtEl>
                                          <p:spTgt spid="6149"/>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p:bldP spid="6" grpId="0"/>
      <p:bldP spid="12" grpId="0"/>
    </p:bldLst>
  </p:timing>
</p:sld>
</file>

<file path=ppt/slides/slide10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a:xfrm>
            <a:off x="1385700" y="5711320"/>
            <a:ext cx="6472043" cy="1061829"/>
          </a:xfrm>
          <a:prstGeom prst="rect">
            <a:avLst/>
          </a:prstGeom>
        </p:spPr>
        <p:txBody>
          <a:bodyPr wrap="square">
            <a:spAutoFit/>
          </a:bodyPr>
          <a:lstStyle/>
          <a:p>
            <a:pPr>
              <a:lnSpc>
                <a:spcPct val="150000"/>
              </a:lnSpc>
            </a:pPr>
            <a:r>
              <a:rPr lang="en-US" dirty="0" smtClean="0">
                <a:latin typeface="Times New Roman" pitchFamily="18" charset="0"/>
              </a:rPr>
              <a:t>Calculate the area, in cm</a:t>
            </a:r>
            <a:r>
              <a:rPr lang="en-US" baseline="30000" dirty="0" smtClean="0">
                <a:latin typeface="Times New Roman" pitchFamily="18" charset="0"/>
              </a:rPr>
              <a:t>2</a:t>
            </a:r>
            <a:r>
              <a:rPr lang="en-US" dirty="0" smtClean="0">
                <a:latin typeface="Times New Roman" pitchFamily="18" charset="0"/>
              </a:rPr>
              <a:t>, of triangle </a:t>
            </a:r>
            <a:r>
              <a:rPr lang="en-US" i="1" dirty="0" smtClean="0">
                <a:latin typeface="Times New Roman" pitchFamily="18" charset="0"/>
              </a:rPr>
              <a:t>KLM</a:t>
            </a:r>
            <a:r>
              <a:rPr lang="en-US" dirty="0" smtClean="0">
                <a:latin typeface="Times New Roman" pitchFamily="18" charset="0"/>
              </a:rPr>
              <a:t>.</a:t>
            </a:r>
          </a:p>
          <a:p>
            <a:r>
              <a:rPr lang="en-US" dirty="0" smtClean="0">
                <a:latin typeface="Times New Roman" pitchFamily="18" charset="0"/>
              </a:rPr>
              <a:t>The perimeter of the quadrilateral </a:t>
            </a:r>
            <a:r>
              <a:rPr lang="en-US" i="1" dirty="0" smtClean="0">
                <a:latin typeface="Times New Roman" pitchFamily="18" charset="0"/>
              </a:rPr>
              <a:t>JKLM</a:t>
            </a:r>
            <a:r>
              <a:rPr lang="en-US" dirty="0" smtClean="0">
                <a:latin typeface="Times New Roman" pitchFamily="18" charset="0"/>
              </a:rPr>
              <a:t> </a:t>
            </a:r>
            <a:br>
              <a:rPr lang="en-US" dirty="0" smtClean="0">
                <a:latin typeface="Times New Roman" pitchFamily="18" charset="0"/>
              </a:rPr>
            </a:br>
            <a:r>
              <a:rPr lang="en-US" dirty="0" smtClean="0">
                <a:latin typeface="Times New Roman" pitchFamily="18" charset="0"/>
              </a:rPr>
              <a:t>is </a:t>
            </a:r>
            <a:r>
              <a:rPr lang="en-US" dirty="0" smtClean="0">
                <a:solidFill>
                  <a:srgbClr val="FF0000"/>
                </a:solidFill>
                <a:latin typeface="Times New Roman" pitchFamily="18" charset="0"/>
              </a:rPr>
              <a:t>23.1 cm</a:t>
            </a:r>
            <a:r>
              <a:rPr lang="en-US" dirty="0" smtClean="0">
                <a:latin typeface="Times New Roman" pitchFamily="18" charset="0"/>
              </a:rPr>
              <a:t>.</a:t>
            </a:r>
            <a:endParaRPr lang="en-US" dirty="0">
              <a:latin typeface="Times New Roman" pitchFamily="18" charset="0"/>
              <a:cs typeface="Times New Roman" pitchFamily="18" charset="0"/>
            </a:endParaRPr>
          </a:p>
        </p:txBody>
      </p:sp>
      <p:sp>
        <p:nvSpPr>
          <p:cNvPr id="8" name="Rectangle 7"/>
          <p:cNvSpPr/>
          <p:nvPr/>
        </p:nvSpPr>
        <p:spPr>
          <a:xfrm>
            <a:off x="5921185" y="6378390"/>
            <a:ext cx="1066800" cy="369332"/>
          </a:xfrm>
          <a:prstGeom prst="rect">
            <a:avLst/>
          </a:prstGeom>
        </p:spPr>
        <p:txBody>
          <a:bodyPr wrap="square" anchor="t" anchorCtr="1">
            <a:spAutoFit/>
          </a:bodyPr>
          <a:lstStyle/>
          <a:p>
            <a:pPr algn="r">
              <a:buFontTx/>
              <a:buNone/>
            </a:pPr>
            <a:r>
              <a:rPr lang="en-US" dirty="0" smtClean="0">
                <a:latin typeface="Times New Roman" pitchFamily="18" charset="0"/>
                <a:cs typeface="Times New Roman" pitchFamily="18" charset="0"/>
              </a:rPr>
              <a:t>(2 marks)</a:t>
            </a:r>
          </a:p>
        </p:txBody>
      </p:sp>
      <p:sp>
        <p:nvSpPr>
          <p:cNvPr id="9" name="Notched Right Arrow 8"/>
          <p:cNvSpPr/>
          <p:nvPr/>
        </p:nvSpPr>
        <p:spPr>
          <a:xfrm>
            <a:off x="7162800" y="6019800"/>
            <a:ext cx="1782315" cy="685800"/>
          </a:xfrm>
          <a:prstGeom prst="notchedRightArrow">
            <a:avLst/>
          </a:prstGeom>
          <a:blipFill>
            <a:blip r:embed="rId2" cstate="prin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ANSWER</a:t>
            </a:r>
            <a:endParaRPr lang="en-US" sz="2000" b="1" dirty="0">
              <a:latin typeface="Times New Roman" pitchFamily="18" charset="0"/>
              <a:cs typeface="Times New Roman" pitchFamily="18" charset="0"/>
            </a:endParaRPr>
          </a:p>
        </p:txBody>
      </p:sp>
      <p:sp>
        <p:nvSpPr>
          <p:cNvPr id="10" name="Content Placeholder 10"/>
          <p:cNvSpPr txBox="1">
            <a:spLocks/>
          </p:cNvSpPr>
          <p:nvPr/>
        </p:nvSpPr>
        <p:spPr>
          <a:xfrm>
            <a:off x="905465" y="5773416"/>
            <a:ext cx="666750" cy="369332"/>
          </a:xfrm>
          <a:prstGeom prst="rect">
            <a:avLst/>
          </a:prstGeom>
        </p:spPr>
        <p:txBody>
          <a:bodyPr wrap="square">
            <a:spAutoFit/>
          </a:bodyPr>
          <a:lstStyle>
            <a:lvl1pPr marL="274320" indent="-274320" algn="l" defTabSz="914400" rtl="0" eaLnBrk="1" latinLnBrk="0" hangingPunct="1">
              <a:spcBef>
                <a:spcPct val="20000"/>
              </a:spcBef>
              <a:buClr>
                <a:schemeClr val="accent1"/>
              </a:buClr>
              <a:buSzPct val="100000"/>
              <a:buFont typeface="Symbol" pitchFamily="18" charset="2"/>
              <a:buChar char=""/>
              <a:defRPr sz="2400" kern="1200">
                <a:solidFill>
                  <a:schemeClr val="tx2"/>
                </a:solidFill>
                <a:latin typeface="+mn-lt"/>
                <a:ea typeface="+mn-ea"/>
                <a:cs typeface="+mn-cs"/>
              </a:defRPr>
            </a:lvl1pPr>
            <a:lvl2pPr marL="576263" indent="-274320" algn="l" defTabSz="914400" rtl="0" eaLnBrk="1" latinLnBrk="0" hangingPunct="1">
              <a:spcBef>
                <a:spcPct val="20000"/>
              </a:spcBef>
              <a:buClr>
                <a:schemeClr val="accent1"/>
              </a:buClr>
              <a:buSzPct val="100000"/>
              <a:buFont typeface="Symbol" pitchFamily="18" charset="2"/>
              <a:buChar char=""/>
              <a:defRPr sz="2200" kern="1200">
                <a:solidFill>
                  <a:schemeClr val="tx2"/>
                </a:solidFill>
                <a:latin typeface="+mn-lt"/>
                <a:ea typeface="+mn-ea"/>
                <a:cs typeface="+mn-cs"/>
              </a:defRPr>
            </a:lvl2pPr>
            <a:lvl3pPr marL="855663" indent="-228600" algn="l" defTabSz="914400" rtl="0" eaLnBrk="1" latinLnBrk="0" hangingPunct="1">
              <a:spcBef>
                <a:spcPct val="20000"/>
              </a:spcBef>
              <a:buClr>
                <a:schemeClr val="accent1"/>
              </a:buClr>
              <a:buSzPct val="100000"/>
              <a:buFont typeface="Symbol" pitchFamily="18" charset="2"/>
              <a:buChar char=""/>
              <a:defRPr sz="2000" kern="1200">
                <a:solidFill>
                  <a:schemeClr val="tx2"/>
                </a:solidFill>
                <a:latin typeface="+mn-lt"/>
                <a:ea typeface="+mn-ea"/>
                <a:cs typeface="+mn-cs"/>
              </a:defRPr>
            </a:lvl3pPr>
            <a:lvl4pPr marL="1143000" indent="-228600" algn="l" defTabSz="914400" rtl="0" eaLnBrk="1" latinLnBrk="0" hangingPunct="1">
              <a:spcBef>
                <a:spcPct val="20000"/>
              </a:spcBef>
              <a:buClr>
                <a:schemeClr val="accent1"/>
              </a:buClr>
              <a:buSzPct val="100000"/>
              <a:buFont typeface="Symbol" pitchFamily="18" charset="2"/>
              <a:buChar char=""/>
              <a:defRPr sz="1800" kern="1200">
                <a:solidFill>
                  <a:schemeClr val="tx2"/>
                </a:solidFill>
                <a:latin typeface="+mn-lt"/>
                <a:ea typeface="+mn-ea"/>
                <a:cs typeface="+mn-cs"/>
              </a:defRPr>
            </a:lvl4pPr>
            <a:lvl5pPr marL="1463040" indent="-228600" algn="l" defTabSz="914400" rtl="0" eaLnBrk="1" latinLnBrk="0" hangingPunct="1">
              <a:spcBef>
                <a:spcPct val="20000"/>
              </a:spcBef>
              <a:buClr>
                <a:schemeClr val="accent1"/>
              </a:buClr>
              <a:buSzPct val="100000"/>
              <a:buFont typeface="Symbol" pitchFamily="18" charset="2"/>
              <a:buChar char=""/>
              <a:defRPr sz="1600" kern="1200">
                <a:solidFill>
                  <a:schemeClr val="tx2"/>
                </a:solidFill>
                <a:latin typeface="+mn-lt"/>
                <a:ea typeface="+mn-ea"/>
                <a:cs typeface="+mn-cs"/>
              </a:defRPr>
            </a:lvl5pPr>
            <a:lvl6pPr marL="178308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6pPr>
            <a:lvl7pPr marL="210312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7pPr>
            <a:lvl8pPr marL="242316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8pPr>
            <a:lvl9pPr marL="274320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9pPr>
          </a:lstStyle>
          <a:p>
            <a:pPr marL="457200" indent="-457200" algn="just">
              <a:spcBef>
                <a:spcPct val="0"/>
              </a:spcBef>
              <a:buFontTx/>
              <a:buNone/>
              <a:tabLst>
                <a:tab pos="974725" algn="l"/>
                <a:tab pos="1036638" algn="l"/>
                <a:tab pos="3913188" algn="l"/>
              </a:tabLst>
            </a:pPr>
            <a:r>
              <a:rPr lang="en-US" sz="1800" dirty="0" smtClean="0">
                <a:solidFill>
                  <a:schemeClr val="tx1"/>
                </a:solidFill>
                <a:latin typeface="Times New Roman" pitchFamily="18" charset="0"/>
                <a:cs typeface="Times New Roman" pitchFamily="18" charset="0"/>
              </a:rPr>
              <a:t>(ii)</a:t>
            </a:r>
          </a:p>
        </p:txBody>
      </p:sp>
      <p:sp>
        <p:nvSpPr>
          <p:cNvPr id="11" name="TextBox 10"/>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5 Paper 2</a:t>
            </a:r>
          </a:p>
        </p:txBody>
      </p:sp>
      <p:sp>
        <p:nvSpPr>
          <p:cNvPr id="12" name="Rectangle 11"/>
          <p:cNvSpPr/>
          <p:nvPr/>
        </p:nvSpPr>
        <p:spPr>
          <a:xfrm>
            <a:off x="919794" y="2217168"/>
            <a:ext cx="5516880" cy="923330"/>
          </a:xfrm>
          <a:prstGeom prst="rect">
            <a:avLst/>
          </a:prstGeom>
        </p:spPr>
        <p:txBody>
          <a:bodyPr wrap="square">
            <a:spAutoFit/>
          </a:bodyPr>
          <a:lstStyle/>
          <a:p>
            <a:r>
              <a:rPr lang="en-US" dirty="0" smtClean="0">
                <a:latin typeface="Times New Roman" pitchFamily="18" charset="0"/>
              </a:rPr>
              <a:t>The figure below, not drawn to scale, shows</a:t>
            </a:r>
          </a:p>
          <a:p>
            <a:r>
              <a:rPr lang="en-US" dirty="0" smtClean="0">
                <a:latin typeface="Times New Roman" pitchFamily="18" charset="0"/>
              </a:rPr>
              <a:t>a quadrilateral </a:t>
            </a:r>
            <a:r>
              <a:rPr lang="en-US" i="1" dirty="0" smtClean="0">
                <a:latin typeface="Times New Roman" pitchFamily="18" charset="0"/>
              </a:rPr>
              <a:t>JKLM</a:t>
            </a:r>
            <a:r>
              <a:rPr lang="en-US" dirty="0" smtClean="0">
                <a:latin typeface="Times New Roman" pitchFamily="18" charset="0"/>
              </a:rPr>
              <a:t>. Angle </a:t>
            </a:r>
            <a:r>
              <a:rPr lang="en-US" i="1" dirty="0" smtClean="0">
                <a:latin typeface="Times New Roman" pitchFamily="18" charset="0"/>
              </a:rPr>
              <a:t>MJK</a:t>
            </a:r>
            <a:r>
              <a:rPr lang="en-US" dirty="0" smtClean="0">
                <a:latin typeface="Times New Roman" pitchFamily="18" charset="0"/>
              </a:rPr>
              <a:t> = 90°,</a:t>
            </a:r>
          </a:p>
          <a:p>
            <a:r>
              <a:rPr lang="en-US" i="1" dirty="0" smtClean="0">
                <a:latin typeface="Times New Roman" pitchFamily="18" charset="0"/>
              </a:rPr>
              <a:t>JM</a:t>
            </a:r>
            <a:r>
              <a:rPr lang="en-US" dirty="0" smtClean="0">
                <a:latin typeface="Times New Roman" pitchFamily="18" charset="0"/>
              </a:rPr>
              <a:t>  = 7.0 cm, </a:t>
            </a:r>
            <a:r>
              <a:rPr lang="en-US" i="1" dirty="0" smtClean="0">
                <a:latin typeface="Times New Roman" pitchFamily="18" charset="0"/>
              </a:rPr>
              <a:t>JK</a:t>
            </a:r>
            <a:r>
              <a:rPr lang="en-US" dirty="0" smtClean="0">
                <a:latin typeface="Times New Roman" pitchFamily="18" charset="0"/>
              </a:rPr>
              <a:t> = 4.8 cm and </a:t>
            </a:r>
            <a:r>
              <a:rPr lang="en-US" i="1" dirty="0" smtClean="0">
                <a:latin typeface="Times New Roman" pitchFamily="18" charset="0"/>
              </a:rPr>
              <a:t>KL</a:t>
            </a:r>
            <a:r>
              <a:rPr lang="en-US" dirty="0" smtClean="0">
                <a:latin typeface="Times New Roman" pitchFamily="18" charset="0"/>
              </a:rPr>
              <a:t> = 3.6 cm.</a:t>
            </a:r>
            <a:endParaRPr lang="en-US" dirty="0">
              <a:latin typeface="Times New Roman" pitchFamily="18" charset="0"/>
              <a:cs typeface="Times New Roman" pitchFamily="18" charset="0"/>
            </a:endParaRPr>
          </a:p>
        </p:txBody>
      </p:sp>
      <p:sp>
        <p:nvSpPr>
          <p:cNvPr id="15" name="Content Placeholder 10"/>
          <p:cNvSpPr txBox="1">
            <a:spLocks/>
          </p:cNvSpPr>
          <p:nvPr/>
        </p:nvSpPr>
        <p:spPr>
          <a:xfrm>
            <a:off x="152390" y="2200820"/>
            <a:ext cx="457200" cy="369332"/>
          </a:xfrm>
          <a:prstGeom prst="rect">
            <a:avLst/>
          </a:prstGeom>
        </p:spPr>
        <p:txBody>
          <a:bodyPr wrap="square">
            <a:spAutoFit/>
          </a:bodyPr>
          <a:lstStyle>
            <a:lvl1pPr marL="274320" indent="-274320" algn="l" defTabSz="914400" rtl="0" eaLnBrk="1" latinLnBrk="0" hangingPunct="1">
              <a:spcBef>
                <a:spcPct val="20000"/>
              </a:spcBef>
              <a:buClr>
                <a:schemeClr val="accent1"/>
              </a:buClr>
              <a:buSzPct val="100000"/>
              <a:buFont typeface="Symbol" pitchFamily="18" charset="2"/>
              <a:buChar char=""/>
              <a:defRPr sz="2400" kern="1200">
                <a:solidFill>
                  <a:schemeClr val="tx2"/>
                </a:solidFill>
                <a:latin typeface="+mn-lt"/>
                <a:ea typeface="+mn-ea"/>
                <a:cs typeface="+mn-cs"/>
              </a:defRPr>
            </a:lvl1pPr>
            <a:lvl2pPr marL="576263" indent="-274320" algn="l" defTabSz="914400" rtl="0" eaLnBrk="1" latinLnBrk="0" hangingPunct="1">
              <a:spcBef>
                <a:spcPct val="20000"/>
              </a:spcBef>
              <a:buClr>
                <a:schemeClr val="accent1"/>
              </a:buClr>
              <a:buSzPct val="100000"/>
              <a:buFont typeface="Symbol" pitchFamily="18" charset="2"/>
              <a:buChar char=""/>
              <a:defRPr sz="2200" kern="1200">
                <a:solidFill>
                  <a:schemeClr val="tx2"/>
                </a:solidFill>
                <a:latin typeface="+mn-lt"/>
                <a:ea typeface="+mn-ea"/>
                <a:cs typeface="+mn-cs"/>
              </a:defRPr>
            </a:lvl2pPr>
            <a:lvl3pPr marL="855663" indent="-228600" algn="l" defTabSz="914400" rtl="0" eaLnBrk="1" latinLnBrk="0" hangingPunct="1">
              <a:spcBef>
                <a:spcPct val="20000"/>
              </a:spcBef>
              <a:buClr>
                <a:schemeClr val="accent1"/>
              </a:buClr>
              <a:buSzPct val="100000"/>
              <a:buFont typeface="Symbol" pitchFamily="18" charset="2"/>
              <a:buChar char=""/>
              <a:defRPr sz="2000" kern="1200">
                <a:solidFill>
                  <a:schemeClr val="tx2"/>
                </a:solidFill>
                <a:latin typeface="+mn-lt"/>
                <a:ea typeface="+mn-ea"/>
                <a:cs typeface="+mn-cs"/>
              </a:defRPr>
            </a:lvl3pPr>
            <a:lvl4pPr marL="1143000" indent="-228600" algn="l" defTabSz="914400" rtl="0" eaLnBrk="1" latinLnBrk="0" hangingPunct="1">
              <a:spcBef>
                <a:spcPct val="20000"/>
              </a:spcBef>
              <a:buClr>
                <a:schemeClr val="accent1"/>
              </a:buClr>
              <a:buSzPct val="100000"/>
              <a:buFont typeface="Symbol" pitchFamily="18" charset="2"/>
              <a:buChar char=""/>
              <a:defRPr sz="1800" kern="1200">
                <a:solidFill>
                  <a:schemeClr val="tx2"/>
                </a:solidFill>
                <a:latin typeface="+mn-lt"/>
                <a:ea typeface="+mn-ea"/>
                <a:cs typeface="+mn-cs"/>
              </a:defRPr>
            </a:lvl4pPr>
            <a:lvl5pPr marL="1463040" indent="-228600" algn="l" defTabSz="914400" rtl="0" eaLnBrk="1" latinLnBrk="0" hangingPunct="1">
              <a:spcBef>
                <a:spcPct val="20000"/>
              </a:spcBef>
              <a:buClr>
                <a:schemeClr val="accent1"/>
              </a:buClr>
              <a:buSzPct val="100000"/>
              <a:buFont typeface="Symbol" pitchFamily="18" charset="2"/>
              <a:buChar char=""/>
              <a:defRPr sz="1600" kern="1200">
                <a:solidFill>
                  <a:schemeClr val="tx2"/>
                </a:solidFill>
                <a:latin typeface="+mn-lt"/>
                <a:ea typeface="+mn-ea"/>
                <a:cs typeface="+mn-cs"/>
              </a:defRPr>
            </a:lvl5pPr>
            <a:lvl6pPr marL="178308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6pPr>
            <a:lvl7pPr marL="210312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7pPr>
            <a:lvl8pPr marL="242316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8pPr>
            <a:lvl9pPr marL="274320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9pPr>
          </a:lstStyle>
          <a:p>
            <a:pPr marL="457200" indent="-457200" algn="just">
              <a:spcBef>
                <a:spcPct val="0"/>
              </a:spcBef>
              <a:buFontTx/>
              <a:buNone/>
              <a:tabLst>
                <a:tab pos="974725" algn="l"/>
                <a:tab pos="1036638" algn="l"/>
                <a:tab pos="3913188" algn="l"/>
              </a:tabLst>
            </a:pPr>
            <a:r>
              <a:rPr lang="en-US" sz="1800" b="1" dirty="0" smtClean="0">
                <a:solidFill>
                  <a:schemeClr val="tx1"/>
                </a:solidFill>
                <a:latin typeface="Times New Roman" pitchFamily="18" charset="0"/>
                <a:cs typeface="Times New Roman" pitchFamily="18" charset="0"/>
              </a:rPr>
              <a:t>7. </a:t>
            </a:r>
          </a:p>
        </p:txBody>
      </p:sp>
      <p:sp>
        <p:nvSpPr>
          <p:cNvPr id="16" name="Content Placeholder 10"/>
          <p:cNvSpPr txBox="1">
            <a:spLocks/>
          </p:cNvSpPr>
          <p:nvPr/>
        </p:nvSpPr>
        <p:spPr>
          <a:xfrm>
            <a:off x="488708" y="2200820"/>
            <a:ext cx="533400" cy="369332"/>
          </a:xfrm>
          <a:prstGeom prst="rect">
            <a:avLst/>
          </a:prstGeom>
        </p:spPr>
        <p:txBody>
          <a:bodyPr wrap="square">
            <a:spAutoFit/>
          </a:bodyPr>
          <a:lstStyle>
            <a:lvl1pPr marL="274320" indent="-274320" algn="l" defTabSz="914400" rtl="0" eaLnBrk="1" latinLnBrk="0" hangingPunct="1">
              <a:spcBef>
                <a:spcPct val="20000"/>
              </a:spcBef>
              <a:buClr>
                <a:schemeClr val="accent1"/>
              </a:buClr>
              <a:buSzPct val="100000"/>
              <a:buFont typeface="Symbol" pitchFamily="18" charset="2"/>
              <a:buChar char=""/>
              <a:defRPr sz="2400" kern="1200">
                <a:solidFill>
                  <a:schemeClr val="tx2"/>
                </a:solidFill>
                <a:latin typeface="+mn-lt"/>
                <a:ea typeface="+mn-ea"/>
                <a:cs typeface="+mn-cs"/>
              </a:defRPr>
            </a:lvl1pPr>
            <a:lvl2pPr marL="576263" indent="-274320" algn="l" defTabSz="914400" rtl="0" eaLnBrk="1" latinLnBrk="0" hangingPunct="1">
              <a:spcBef>
                <a:spcPct val="20000"/>
              </a:spcBef>
              <a:buClr>
                <a:schemeClr val="accent1"/>
              </a:buClr>
              <a:buSzPct val="100000"/>
              <a:buFont typeface="Symbol" pitchFamily="18" charset="2"/>
              <a:buChar char=""/>
              <a:defRPr sz="2200" kern="1200">
                <a:solidFill>
                  <a:schemeClr val="tx2"/>
                </a:solidFill>
                <a:latin typeface="+mn-lt"/>
                <a:ea typeface="+mn-ea"/>
                <a:cs typeface="+mn-cs"/>
              </a:defRPr>
            </a:lvl2pPr>
            <a:lvl3pPr marL="855663" indent="-228600" algn="l" defTabSz="914400" rtl="0" eaLnBrk="1" latinLnBrk="0" hangingPunct="1">
              <a:spcBef>
                <a:spcPct val="20000"/>
              </a:spcBef>
              <a:buClr>
                <a:schemeClr val="accent1"/>
              </a:buClr>
              <a:buSzPct val="100000"/>
              <a:buFont typeface="Symbol" pitchFamily="18" charset="2"/>
              <a:buChar char=""/>
              <a:defRPr sz="2000" kern="1200">
                <a:solidFill>
                  <a:schemeClr val="tx2"/>
                </a:solidFill>
                <a:latin typeface="+mn-lt"/>
                <a:ea typeface="+mn-ea"/>
                <a:cs typeface="+mn-cs"/>
              </a:defRPr>
            </a:lvl3pPr>
            <a:lvl4pPr marL="1143000" indent="-228600" algn="l" defTabSz="914400" rtl="0" eaLnBrk="1" latinLnBrk="0" hangingPunct="1">
              <a:spcBef>
                <a:spcPct val="20000"/>
              </a:spcBef>
              <a:buClr>
                <a:schemeClr val="accent1"/>
              </a:buClr>
              <a:buSzPct val="100000"/>
              <a:buFont typeface="Symbol" pitchFamily="18" charset="2"/>
              <a:buChar char=""/>
              <a:defRPr sz="1800" kern="1200">
                <a:solidFill>
                  <a:schemeClr val="tx2"/>
                </a:solidFill>
                <a:latin typeface="+mn-lt"/>
                <a:ea typeface="+mn-ea"/>
                <a:cs typeface="+mn-cs"/>
              </a:defRPr>
            </a:lvl4pPr>
            <a:lvl5pPr marL="1463040" indent="-228600" algn="l" defTabSz="914400" rtl="0" eaLnBrk="1" latinLnBrk="0" hangingPunct="1">
              <a:spcBef>
                <a:spcPct val="20000"/>
              </a:spcBef>
              <a:buClr>
                <a:schemeClr val="accent1"/>
              </a:buClr>
              <a:buSzPct val="100000"/>
              <a:buFont typeface="Symbol" pitchFamily="18" charset="2"/>
              <a:buChar char=""/>
              <a:defRPr sz="1600" kern="1200">
                <a:solidFill>
                  <a:schemeClr val="tx2"/>
                </a:solidFill>
                <a:latin typeface="+mn-lt"/>
                <a:ea typeface="+mn-ea"/>
                <a:cs typeface="+mn-cs"/>
              </a:defRPr>
            </a:lvl5pPr>
            <a:lvl6pPr marL="178308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6pPr>
            <a:lvl7pPr marL="210312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7pPr>
            <a:lvl8pPr marL="242316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8pPr>
            <a:lvl9pPr marL="274320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9pPr>
          </a:lstStyle>
          <a:p>
            <a:pPr marL="457200" indent="-457200" algn="just">
              <a:spcBef>
                <a:spcPct val="0"/>
              </a:spcBef>
              <a:buFontTx/>
              <a:buNone/>
              <a:tabLst>
                <a:tab pos="974725" algn="l"/>
                <a:tab pos="1036638" algn="l"/>
                <a:tab pos="3913188" algn="l"/>
              </a:tabLst>
            </a:pPr>
            <a:r>
              <a:rPr lang="en-US" sz="1800" dirty="0" smtClean="0">
                <a:solidFill>
                  <a:schemeClr val="tx1"/>
                </a:solidFill>
                <a:latin typeface="Times New Roman" pitchFamily="18" charset="0"/>
                <a:cs typeface="Times New Roman" pitchFamily="18" charset="0"/>
              </a:rPr>
              <a:t>(b) </a:t>
            </a:r>
          </a:p>
        </p:txBody>
      </p:sp>
      <p:pic>
        <p:nvPicPr>
          <p:cNvPr id="17" name="Picture 2" descr="\\172.16.2.26\Conver\CARRIBEAN\MATHEMATICS_VOL-1_PPT_DESIGN\Incoming\Volume_01\Equations\Revision_Exam_5_Paper_2\f02-33.tif"/>
          <p:cNvPicPr>
            <a:picLocks noChangeAspect="1" noChangeArrowheads="1"/>
          </p:cNvPicPr>
          <p:nvPr/>
        </p:nvPicPr>
        <p:blipFill>
          <a:blip r:embed="rId3" cstate="print"/>
          <a:srcRect/>
          <a:stretch>
            <a:fillRect/>
          </a:stretch>
        </p:blipFill>
        <p:spPr bwMode="auto">
          <a:xfrm>
            <a:off x="1447806" y="3124883"/>
            <a:ext cx="2685712" cy="2542032"/>
          </a:xfrm>
          <a:prstGeom prst="rect">
            <a:avLst/>
          </a:prstGeom>
          <a:noFill/>
        </p:spPr>
      </p:pic>
    </p:spTree>
    <p:extLst>
      <p:ext uri="{BB962C8B-B14F-4D97-AF65-F5344CB8AC3E}">
        <p14:creationId xmlns:p14="http://schemas.microsoft.com/office/powerpoint/2010/main" xmlns="" val="2449536492"/>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p:cTn id="7" dur="500" fill="hold"/>
                                        <p:tgtEl>
                                          <p:spTgt spid="8"/>
                                        </p:tgtEl>
                                        <p:attrNameLst>
                                          <p:attrName>ppt_w</p:attrName>
                                        </p:attrNameLst>
                                      </p:cBhvr>
                                      <p:tavLst>
                                        <p:tav tm="0">
                                          <p:val>
                                            <p:fltVal val="0"/>
                                          </p:val>
                                        </p:tav>
                                        <p:tav tm="100000">
                                          <p:val>
                                            <p:strVal val="#ppt_w"/>
                                          </p:val>
                                        </p:tav>
                                      </p:tavLst>
                                    </p:anim>
                                    <p:anim calcmode="lin" valueType="num">
                                      <p:cBhvr>
                                        <p:cTn id="8" dur="500" fill="hold"/>
                                        <p:tgtEl>
                                          <p:spTgt spid="8"/>
                                        </p:tgtEl>
                                        <p:attrNameLst>
                                          <p:attrName>ppt_h</p:attrName>
                                        </p:attrNameLst>
                                      </p:cBhvr>
                                      <p:tavLst>
                                        <p:tav tm="0">
                                          <p:val>
                                            <p:fltVal val="0"/>
                                          </p:val>
                                        </p:tav>
                                        <p:tav tm="100000">
                                          <p:val>
                                            <p:strVal val="#ppt_h"/>
                                          </p:val>
                                        </p:tav>
                                      </p:tavLst>
                                    </p:anim>
                                    <p:animEffect transition="in" filter="fade">
                                      <p:cBhvr>
                                        <p:cTn id="9" dur="500"/>
                                        <p:tgtEl>
                                          <p:spTgt spid="8"/>
                                        </p:tgtEl>
                                      </p:cBhvr>
                                    </p:animEffect>
                                  </p:childTnLst>
                                </p:cTn>
                              </p:par>
                              <p:par>
                                <p:cTn id="10" presetID="23" presetClass="entr" presetSubtype="16" fill="hold" nodeType="withEffect">
                                  <p:stCondLst>
                                    <p:cond delay="0"/>
                                  </p:stCondLst>
                                  <p:childTnLst>
                                    <p:set>
                                      <p:cBhvr>
                                        <p:cTn id="11" dur="1" fill="hold">
                                          <p:stCondLst>
                                            <p:cond delay="0"/>
                                          </p:stCondLst>
                                        </p:cTn>
                                        <p:tgtEl>
                                          <p:spTgt spid="17"/>
                                        </p:tgtEl>
                                        <p:attrNameLst>
                                          <p:attrName>style.visibility</p:attrName>
                                        </p:attrNameLst>
                                      </p:cBhvr>
                                      <p:to>
                                        <p:strVal val="visible"/>
                                      </p:to>
                                    </p:set>
                                    <p:anim calcmode="lin" valueType="num">
                                      <p:cBhvr>
                                        <p:cTn id="12" dur="500" fill="hold"/>
                                        <p:tgtEl>
                                          <p:spTgt spid="17"/>
                                        </p:tgtEl>
                                        <p:attrNameLst>
                                          <p:attrName>ppt_w</p:attrName>
                                        </p:attrNameLst>
                                      </p:cBhvr>
                                      <p:tavLst>
                                        <p:tav tm="0">
                                          <p:val>
                                            <p:fltVal val="0"/>
                                          </p:val>
                                        </p:tav>
                                        <p:tav tm="100000">
                                          <p:val>
                                            <p:strVal val="#ppt_w"/>
                                          </p:val>
                                        </p:tav>
                                      </p:tavLst>
                                    </p:anim>
                                    <p:anim calcmode="lin" valueType="num">
                                      <p:cBhvr>
                                        <p:cTn id="13" dur="500" fill="hold"/>
                                        <p:tgtEl>
                                          <p:spTgt spid="17"/>
                                        </p:tgtEl>
                                        <p:attrNameLst>
                                          <p:attrName>ppt_h</p:attrName>
                                        </p:attrNameLst>
                                      </p:cBhvr>
                                      <p:tavLst>
                                        <p:tav tm="0">
                                          <p:val>
                                            <p:fltVal val="0"/>
                                          </p:val>
                                        </p:tav>
                                        <p:tav tm="100000">
                                          <p:val>
                                            <p:strVal val="#ppt_h"/>
                                          </p:val>
                                        </p:tav>
                                      </p:tavLst>
                                    </p:anim>
                                  </p:childTnLst>
                                </p:cTn>
                              </p:par>
                              <p:par>
                                <p:cTn id="14" presetID="53" presetClass="entr" presetSubtype="16" fill="hold" grpId="0" nodeType="withEffect">
                                  <p:stCondLst>
                                    <p:cond delay="0"/>
                                  </p:stCondLst>
                                  <p:childTnLst>
                                    <p:set>
                                      <p:cBhvr>
                                        <p:cTn id="15" dur="1" fill="hold">
                                          <p:stCondLst>
                                            <p:cond delay="0"/>
                                          </p:stCondLst>
                                        </p:cTn>
                                        <p:tgtEl>
                                          <p:spTgt spid="15"/>
                                        </p:tgtEl>
                                        <p:attrNameLst>
                                          <p:attrName>style.visibility</p:attrName>
                                        </p:attrNameLst>
                                      </p:cBhvr>
                                      <p:to>
                                        <p:strVal val="visible"/>
                                      </p:to>
                                    </p:set>
                                    <p:anim calcmode="lin" valueType="num">
                                      <p:cBhvr>
                                        <p:cTn id="16" dur="500" fill="hold"/>
                                        <p:tgtEl>
                                          <p:spTgt spid="15"/>
                                        </p:tgtEl>
                                        <p:attrNameLst>
                                          <p:attrName>ppt_w</p:attrName>
                                        </p:attrNameLst>
                                      </p:cBhvr>
                                      <p:tavLst>
                                        <p:tav tm="0">
                                          <p:val>
                                            <p:fltVal val="0"/>
                                          </p:val>
                                        </p:tav>
                                        <p:tav tm="100000">
                                          <p:val>
                                            <p:strVal val="#ppt_w"/>
                                          </p:val>
                                        </p:tav>
                                      </p:tavLst>
                                    </p:anim>
                                    <p:anim calcmode="lin" valueType="num">
                                      <p:cBhvr>
                                        <p:cTn id="17" dur="500" fill="hold"/>
                                        <p:tgtEl>
                                          <p:spTgt spid="15"/>
                                        </p:tgtEl>
                                        <p:attrNameLst>
                                          <p:attrName>ppt_h</p:attrName>
                                        </p:attrNameLst>
                                      </p:cBhvr>
                                      <p:tavLst>
                                        <p:tav tm="0">
                                          <p:val>
                                            <p:fltVal val="0"/>
                                          </p:val>
                                        </p:tav>
                                        <p:tav tm="100000">
                                          <p:val>
                                            <p:strVal val="#ppt_h"/>
                                          </p:val>
                                        </p:tav>
                                      </p:tavLst>
                                    </p:anim>
                                    <p:animEffect transition="in" filter="fade">
                                      <p:cBhvr>
                                        <p:cTn id="18" dur="500"/>
                                        <p:tgtEl>
                                          <p:spTgt spid="15"/>
                                        </p:tgtEl>
                                      </p:cBhvr>
                                    </p:animEffect>
                                  </p:childTnLst>
                                </p:cTn>
                              </p:par>
                              <p:par>
                                <p:cTn id="19" presetID="53" presetClass="entr" presetSubtype="16" fill="hold" grpId="0" nodeType="withEffect">
                                  <p:stCondLst>
                                    <p:cond delay="0"/>
                                  </p:stCondLst>
                                  <p:childTnLst>
                                    <p:set>
                                      <p:cBhvr>
                                        <p:cTn id="20" dur="1" fill="hold">
                                          <p:stCondLst>
                                            <p:cond delay="0"/>
                                          </p:stCondLst>
                                        </p:cTn>
                                        <p:tgtEl>
                                          <p:spTgt spid="16"/>
                                        </p:tgtEl>
                                        <p:attrNameLst>
                                          <p:attrName>style.visibility</p:attrName>
                                        </p:attrNameLst>
                                      </p:cBhvr>
                                      <p:to>
                                        <p:strVal val="visible"/>
                                      </p:to>
                                    </p:set>
                                    <p:anim calcmode="lin" valueType="num">
                                      <p:cBhvr>
                                        <p:cTn id="21" dur="500" fill="hold"/>
                                        <p:tgtEl>
                                          <p:spTgt spid="16"/>
                                        </p:tgtEl>
                                        <p:attrNameLst>
                                          <p:attrName>ppt_w</p:attrName>
                                        </p:attrNameLst>
                                      </p:cBhvr>
                                      <p:tavLst>
                                        <p:tav tm="0">
                                          <p:val>
                                            <p:fltVal val="0"/>
                                          </p:val>
                                        </p:tav>
                                        <p:tav tm="100000">
                                          <p:val>
                                            <p:strVal val="#ppt_w"/>
                                          </p:val>
                                        </p:tav>
                                      </p:tavLst>
                                    </p:anim>
                                    <p:anim calcmode="lin" valueType="num">
                                      <p:cBhvr>
                                        <p:cTn id="22" dur="500" fill="hold"/>
                                        <p:tgtEl>
                                          <p:spTgt spid="16"/>
                                        </p:tgtEl>
                                        <p:attrNameLst>
                                          <p:attrName>ppt_h</p:attrName>
                                        </p:attrNameLst>
                                      </p:cBhvr>
                                      <p:tavLst>
                                        <p:tav tm="0">
                                          <p:val>
                                            <p:fltVal val="0"/>
                                          </p:val>
                                        </p:tav>
                                        <p:tav tm="100000">
                                          <p:val>
                                            <p:strVal val="#ppt_h"/>
                                          </p:val>
                                        </p:tav>
                                      </p:tavLst>
                                    </p:anim>
                                    <p:animEffect transition="in" filter="fade">
                                      <p:cBhvr>
                                        <p:cTn id="23" dur="500"/>
                                        <p:tgtEl>
                                          <p:spTgt spid="16"/>
                                        </p:tgtEl>
                                      </p:cBhvr>
                                    </p:animEffect>
                                  </p:childTnLst>
                                </p:cTn>
                              </p:par>
                              <p:par>
                                <p:cTn id="24" presetID="53" presetClass="entr" presetSubtype="16" fill="hold" grpId="0" nodeType="withEffect">
                                  <p:stCondLst>
                                    <p:cond delay="0"/>
                                  </p:stCondLst>
                                  <p:childTnLst>
                                    <p:set>
                                      <p:cBhvr>
                                        <p:cTn id="25" dur="1" fill="hold">
                                          <p:stCondLst>
                                            <p:cond delay="0"/>
                                          </p:stCondLst>
                                        </p:cTn>
                                        <p:tgtEl>
                                          <p:spTgt spid="12"/>
                                        </p:tgtEl>
                                        <p:attrNameLst>
                                          <p:attrName>style.visibility</p:attrName>
                                        </p:attrNameLst>
                                      </p:cBhvr>
                                      <p:to>
                                        <p:strVal val="visible"/>
                                      </p:to>
                                    </p:set>
                                    <p:anim calcmode="lin" valueType="num">
                                      <p:cBhvr>
                                        <p:cTn id="26" dur="500" fill="hold"/>
                                        <p:tgtEl>
                                          <p:spTgt spid="12"/>
                                        </p:tgtEl>
                                        <p:attrNameLst>
                                          <p:attrName>ppt_w</p:attrName>
                                        </p:attrNameLst>
                                      </p:cBhvr>
                                      <p:tavLst>
                                        <p:tav tm="0">
                                          <p:val>
                                            <p:fltVal val="0"/>
                                          </p:val>
                                        </p:tav>
                                        <p:tav tm="100000">
                                          <p:val>
                                            <p:strVal val="#ppt_w"/>
                                          </p:val>
                                        </p:tav>
                                      </p:tavLst>
                                    </p:anim>
                                    <p:anim calcmode="lin" valueType="num">
                                      <p:cBhvr>
                                        <p:cTn id="27" dur="500" fill="hold"/>
                                        <p:tgtEl>
                                          <p:spTgt spid="12"/>
                                        </p:tgtEl>
                                        <p:attrNameLst>
                                          <p:attrName>ppt_h</p:attrName>
                                        </p:attrNameLst>
                                      </p:cBhvr>
                                      <p:tavLst>
                                        <p:tav tm="0">
                                          <p:val>
                                            <p:fltVal val="0"/>
                                          </p:val>
                                        </p:tav>
                                        <p:tav tm="100000">
                                          <p:val>
                                            <p:strVal val="#ppt_h"/>
                                          </p:val>
                                        </p:tav>
                                      </p:tavLst>
                                    </p:anim>
                                    <p:animEffect transition="in" filter="fade">
                                      <p:cBhvr>
                                        <p:cTn id="28" dur="500"/>
                                        <p:tgtEl>
                                          <p:spTgt spid="12"/>
                                        </p:tgtEl>
                                      </p:cBhvr>
                                    </p:animEffect>
                                  </p:childTnLst>
                                </p:cTn>
                              </p:par>
                            </p:childTnLst>
                          </p:cTn>
                        </p:par>
                      </p:childTnLst>
                    </p:cTn>
                  </p:par>
                  <p:par>
                    <p:cTn id="29" fill="hold">
                      <p:stCondLst>
                        <p:cond delay="indefinite"/>
                      </p:stCondLst>
                      <p:childTnLst>
                        <p:par>
                          <p:cTn id="30" fill="hold">
                            <p:stCondLst>
                              <p:cond delay="0"/>
                            </p:stCondLst>
                            <p:childTnLst>
                              <p:par>
                                <p:cTn id="31" presetID="53" presetClass="entr" presetSubtype="16" fill="hold" grpId="0" nodeType="clickEffect">
                                  <p:stCondLst>
                                    <p:cond delay="0"/>
                                  </p:stCondLst>
                                  <p:childTnLst>
                                    <p:set>
                                      <p:cBhvr>
                                        <p:cTn id="32" dur="1" fill="hold">
                                          <p:stCondLst>
                                            <p:cond delay="0"/>
                                          </p:stCondLst>
                                        </p:cTn>
                                        <p:tgtEl>
                                          <p:spTgt spid="10"/>
                                        </p:tgtEl>
                                        <p:attrNameLst>
                                          <p:attrName>style.visibility</p:attrName>
                                        </p:attrNameLst>
                                      </p:cBhvr>
                                      <p:to>
                                        <p:strVal val="visible"/>
                                      </p:to>
                                    </p:set>
                                    <p:anim calcmode="lin" valueType="num">
                                      <p:cBhvr>
                                        <p:cTn id="33" dur="500" fill="hold"/>
                                        <p:tgtEl>
                                          <p:spTgt spid="10"/>
                                        </p:tgtEl>
                                        <p:attrNameLst>
                                          <p:attrName>ppt_w</p:attrName>
                                        </p:attrNameLst>
                                      </p:cBhvr>
                                      <p:tavLst>
                                        <p:tav tm="0">
                                          <p:val>
                                            <p:fltVal val="0"/>
                                          </p:val>
                                        </p:tav>
                                        <p:tav tm="100000">
                                          <p:val>
                                            <p:strVal val="#ppt_w"/>
                                          </p:val>
                                        </p:tav>
                                      </p:tavLst>
                                    </p:anim>
                                    <p:anim calcmode="lin" valueType="num">
                                      <p:cBhvr>
                                        <p:cTn id="34" dur="500" fill="hold"/>
                                        <p:tgtEl>
                                          <p:spTgt spid="10"/>
                                        </p:tgtEl>
                                        <p:attrNameLst>
                                          <p:attrName>ppt_h</p:attrName>
                                        </p:attrNameLst>
                                      </p:cBhvr>
                                      <p:tavLst>
                                        <p:tav tm="0">
                                          <p:val>
                                            <p:fltVal val="0"/>
                                          </p:val>
                                        </p:tav>
                                        <p:tav tm="100000">
                                          <p:val>
                                            <p:strVal val="#ppt_h"/>
                                          </p:val>
                                        </p:tav>
                                      </p:tavLst>
                                    </p:anim>
                                    <p:animEffect transition="in" filter="fade">
                                      <p:cBhvr>
                                        <p:cTn id="35" dur="500"/>
                                        <p:tgtEl>
                                          <p:spTgt spid="10"/>
                                        </p:tgtEl>
                                      </p:cBhvr>
                                    </p:animEffect>
                                  </p:childTnLst>
                                </p:cTn>
                              </p:par>
                              <p:par>
                                <p:cTn id="36" presetID="23" presetClass="entr" presetSubtype="16" fill="hold" grpId="1" nodeType="withEffect">
                                  <p:stCondLst>
                                    <p:cond delay="0"/>
                                  </p:stCondLst>
                                  <p:childTnLst>
                                    <p:set>
                                      <p:cBhvr>
                                        <p:cTn id="37" dur="1" fill="hold">
                                          <p:stCondLst>
                                            <p:cond delay="0"/>
                                          </p:stCondLst>
                                        </p:cTn>
                                        <p:tgtEl>
                                          <p:spTgt spid="10"/>
                                        </p:tgtEl>
                                        <p:attrNameLst>
                                          <p:attrName>style.visibility</p:attrName>
                                        </p:attrNameLst>
                                      </p:cBhvr>
                                      <p:to>
                                        <p:strVal val="visible"/>
                                      </p:to>
                                    </p:set>
                                    <p:anim calcmode="lin" valueType="num">
                                      <p:cBhvr>
                                        <p:cTn id="38" dur="500" fill="hold"/>
                                        <p:tgtEl>
                                          <p:spTgt spid="10"/>
                                        </p:tgtEl>
                                        <p:attrNameLst>
                                          <p:attrName>ppt_w</p:attrName>
                                        </p:attrNameLst>
                                      </p:cBhvr>
                                      <p:tavLst>
                                        <p:tav tm="0">
                                          <p:val>
                                            <p:fltVal val="0"/>
                                          </p:val>
                                        </p:tav>
                                        <p:tav tm="100000">
                                          <p:val>
                                            <p:strVal val="#ppt_w"/>
                                          </p:val>
                                        </p:tav>
                                      </p:tavLst>
                                    </p:anim>
                                    <p:anim calcmode="lin" valueType="num">
                                      <p:cBhvr>
                                        <p:cTn id="39" dur="500" fill="hold"/>
                                        <p:tgtEl>
                                          <p:spTgt spid="10"/>
                                        </p:tgtEl>
                                        <p:attrNameLst>
                                          <p:attrName>ppt_h</p:attrName>
                                        </p:attrNameLst>
                                      </p:cBhvr>
                                      <p:tavLst>
                                        <p:tav tm="0">
                                          <p:val>
                                            <p:fltVal val="0"/>
                                          </p:val>
                                        </p:tav>
                                        <p:tav tm="100000">
                                          <p:val>
                                            <p:strVal val="#ppt_h"/>
                                          </p:val>
                                        </p:tav>
                                      </p:tavLst>
                                    </p:anim>
                                  </p:childTnLst>
                                </p:cTn>
                              </p:par>
                              <p:par>
                                <p:cTn id="40" presetID="23" presetClass="entr" presetSubtype="16" fill="hold" grpId="0" nodeType="withEffect">
                                  <p:stCondLst>
                                    <p:cond delay="0"/>
                                  </p:stCondLst>
                                  <p:childTnLst>
                                    <p:set>
                                      <p:cBhvr>
                                        <p:cTn id="41" dur="1" fill="hold">
                                          <p:stCondLst>
                                            <p:cond delay="0"/>
                                          </p:stCondLst>
                                        </p:cTn>
                                        <p:tgtEl>
                                          <p:spTgt spid="3"/>
                                        </p:tgtEl>
                                        <p:attrNameLst>
                                          <p:attrName>style.visibility</p:attrName>
                                        </p:attrNameLst>
                                      </p:cBhvr>
                                      <p:to>
                                        <p:strVal val="visible"/>
                                      </p:to>
                                    </p:set>
                                    <p:anim calcmode="lin" valueType="num">
                                      <p:cBhvr>
                                        <p:cTn id="42" dur="500" fill="hold"/>
                                        <p:tgtEl>
                                          <p:spTgt spid="3"/>
                                        </p:tgtEl>
                                        <p:attrNameLst>
                                          <p:attrName>ppt_w</p:attrName>
                                        </p:attrNameLst>
                                      </p:cBhvr>
                                      <p:tavLst>
                                        <p:tav tm="0">
                                          <p:val>
                                            <p:fltVal val="0"/>
                                          </p:val>
                                        </p:tav>
                                        <p:tav tm="100000">
                                          <p:val>
                                            <p:strVal val="#ppt_w"/>
                                          </p:val>
                                        </p:tav>
                                      </p:tavLst>
                                    </p:anim>
                                    <p:anim calcmode="lin" valueType="num">
                                      <p:cBhvr>
                                        <p:cTn id="43" dur="500" fill="hold"/>
                                        <p:tgtEl>
                                          <p:spTgt spid="3"/>
                                        </p:tgtEl>
                                        <p:attrNameLst>
                                          <p:attrName>ppt_h</p:attrName>
                                        </p:attrNameLst>
                                      </p:cBhvr>
                                      <p:tavLst>
                                        <p:tav tm="0">
                                          <p:val>
                                            <p:fltVal val="0"/>
                                          </p:val>
                                        </p:tav>
                                        <p:tav tm="100000">
                                          <p:val>
                                            <p:strVal val="#ppt_h"/>
                                          </p:val>
                                        </p:tav>
                                      </p:tavLst>
                                    </p:anim>
                                  </p:childTnLst>
                                </p:cTn>
                              </p:par>
                            </p:childTnLst>
                          </p:cTn>
                        </p:par>
                      </p:childTnLst>
                    </p:cTn>
                  </p:par>
                  <p:par>
                    <p:cTn id="44" fill="hold">
                      <p:stCondLst>
                        <p:cond delay="indefinite"/>
                      </p:stCondLst>
                      <p:childTnLst>
                        <p:par>
                          <p:cTn id="45" fill="hold">
                            <p:stCondLst>
                              <p:cond delay="0"/>
                            </p:stCondLst>
                            <p:childTnLst>
                              <p:par>
                                <p:cTn id="46" presetID="3" presetClass="entr" presetSubtype="10" fill="hold" grpId="0" nodeType="clickEffect">
                                  <p:stCondLst>
                                    <p:cond delay="0"/>
                                  </p:stCondLst>
                                  <p:childTnLst>
                                    <p:set>
                                      <p:cBhvr>
                                        <p:cTn id="47" dur="1" fill="hold">
                                          <p:stCondLst>
                                            <p:cond delay="0"/>
                                          </p:stCondLst>
                                        </p:cTn>
                                        <p:tgtEl>
                                          <p:spTgt spid="9"/>
                                        </p:tgtEl>
                                        <p:attrNameLst>
                                          <p:attrName>style.visibility</p:attrName>
                                        </p:attrNameLst>
                                      </p:cBhvr>
                                      <p:to>
                                        <p:strVal val="visible"/>
                                      </p:to>
                                    </p:set>
                                    <p:animEffect transition="in" filter="blinds(horizontal)">
                                      <p:cBhvr>
                                        <p:cTn id="48"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8" grpId="0"/>
      <p:bldP spid="9" grpId="0" animBg="1"/>
      <p:bldP spid="10" grpId="0"/>
      <p:bldP spid="10" grpId="1"/>
      <p:bldP spid="12" grpId="0"/>
      <p:bldP spid="15" grpId="0"/>
      <p:bldP spid="16" grpId="0"/>
    </p:bldLst>
  </p:timing>
</p:sld>
</file>

<file path=ppt/slides/slide10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a:xfrm>
            <a:off x="1803627" y="2989699"/>
            <a:ext cx="3682774" cy="623248"/>
          </a:xfrm>
          <a:prstGeom prst="rect">
            <a:avLst/>
          </a:prstGeom>
        </p:spPr>
        <p:txBody>
          <a:bodyPr wrap="square">
            <a:spAutoFit/>
          </a:bodyPr>
          <a:lstStyle/>
          <a:p>
            <a:pPr>
              <a:lnSpc>
                <a:spcPct val="150000"/>
              </a:lnSpc>
            </a:pPr>
            <a:r>
              <a:rPr lang="en-US" sz="2300" dirty="0" smtClean="0">
                <a:latin typeface="Times New Roman" pitchFamily="18" charset="0"/>
              </a:rPr>
              <a:t>The area of triangle </a:t>
            </a:r>
            <a:r>
              <a:rPr lang="en-US" sz="2300" i="1" dirty="0" smtClean="0">
                <a:latin typeface="Times New Roman" pitchFamily="18" charset="0"/>
              </a:rPr>
              <a:t>KLM</a:t>
            </a:r>
            <a:endParaRPr lang="en-US" sz="2300" dirty="0">
              <a:latin typeface="Times New Roman" pitchFamily="18" charset="0"/>
              <a:cs typeface="Times New Roman" pitchFamily="18" charset="0"/>
            </a:endParaRPr>
          </a:p>
        </p:txBody>
      </p:sp>
      <p:sp>
        <p:nvSpPr>
          <p:cNvPr id="4" name="Content Placeholder 10"/>
          <p:cNvSpPr txBox="1">
            <a:spLocks/>
          </p:cNvSpPr>
          <p:nvPr/>
        </p:nvSpPr>
        <p:spPr>
          <a:xfrm>
            <a:off x="478466" y="3087655"/>
            <a:ext cx="457200" cy="446276"/>
          </a:xfrm>
          <a:prstGeom prst="rect">
            <a:avLst/>
          </a:prstGeom>
        </p:spPr>
        <p:txBody>
          <a:bodyPr wrap="square">
            <a:spAutoFit/>
          </a:bodyPr>
          <a:lstStyle>
            <a:lvl1pPr marL="274320" indent="-274320" algn="l" defTabSz="914400" rtl="0" eaLnBrk="1" latinLnBrk="0" hangingPunct="1">
              <a:spcBef>
                <a:spcPct val="20000"/>
              </a:spcBef>
              <a:buClr>
                <a:schemeClr val="accent1"/>
              </a:buClr>
              <a:buSzPct val="100000"/>
              <a:buFont typeface="Symbol" pitchFamily="18" charset="2"/>
              <a:buChar char=""/>
              <a:defRPr sz="2400" kern="1200">
                <a:solidFill>
                  <a:schemeClr val="tx2"/>
                </a:solidFill>
                <a:latin typeface="+mn-lt"/>
                <a:ea typeface="+mn-ea"/>
                <a:cs typeface="+mn-cs"/>
              </a:defRPr>
            </a:lvl1pPr>
            <a:lvl2pPr marL="576263" indent="-274320" algn="l" defTabSz="914400" rtl="0" eaLnBrk="1" latinLnBrk="0" hangingPunct="1">
              <a:spcBef>
                <a:spcPct val="20000"/>
              </a:spcBef>
              <a:buClr>
                <a:schemeClr val="accent1"/>
              </a:buClr>
              <a:buSzPct val="100000"/>
              <a:buFont typeface="Symbol" pitchFamily="18" charset="2"/>
              <a:buChar char=""/>
              <a:defRPr sz="2200" kern="1200">
                <a:solidFill>
                  <a:schemeClr val="tx2"/>
                </a:solidFill>
                <a:latin typeface="+mn-lt"/>
                <a:ea typeface="+mn-ea"/>
                <a:cs typeface="+mn-cs"/>
              </a:defRPr>
            </a:lvl2pPr>
            <a:lvl3pPr marL="855663" indent="-228600" algn="l" defTabSz="914400" rtl="0" eaLnBrk="1" latinLnBrk="0" hangingPunct="1">
              <a:spcBef>
                <a:spcPct val="20000"/>
              </a:spcBef>
              <a:buClr>
                <a:schemeClr val="accent1"/>
              </a:buClr>
              <a:buSzPct val="100000"/>
              <a:buFont typeface="Symbol" pitchFamily="18" charset="2"/>
              <a:buChar char=""/>
              <a:defRPr sz="2000" kern="1200">
                <a:solidFill>
                  <a:schemeClr val="tx2"/>
                </a:solidFill>
                <a:latin typeface="+mn-lt"/>
                <a:ea typeface="+mn-ea"/>
                <a:cs typeface="+mn-cs"/>
              </a:defRPr>
            </a:lvl3pPr>
            <a:lvl4pPr marL="1143000" indent="-228600" algn="l" defTabSz="914400" rtl="0" eaLnBrk="1" latinLnBrk="0" hangingPunct="1">
              <a:spcBef>
                <a:spcPct val="20000"/>
              </a:spcBef>
              <a:buClr>
                <a:schemeClr val="accent1"/>
              </a:buClr>
              <a:buSzPct val="100000"/>
              <a:buFont typeface="Symbol" pitchFamily="18" charset="2"/>
              <a:buChar char=""/>
              <a:defRPr sz="1800" kern="1200">
                <a:solidFill>
                  <a:schemeClr val="tx2"/>
                </a:solidFill>
                <a:latin typeface="+mn-lt"/>
                <a:ea typeface="+mn-ea"/>
                <a:cs typeface="+mn-cs"/>
              </a:defRPr>
            </a:lvl4pPr>
            <a:lvl5pPr marL="1463040" indent="-228600" algn="l" defTabSz="914400" rtl="0" eaLnBrk="1" latinLnBrk="0" hangingPunct="1">
              <a:spcBef>
                <a:spcPct val="20000"/>
              </a:spcBef>
              <a:buClr>
                <a:schemeClr val="accent1"/>
              </a:buClr>
              <a:buSzPct val="100000"/>
              <a:buFont typeface="Symbol" pitchFamily="18" charset="2"/>
              <a:buChar char=""/>
              <a:defRPr sz="1600" kern="1200">
                <a:solidFill>
                  <a:schemeClr val="tx2"/>
                </a:solidFill>
                <a:latin typeface="+mn-lt"/>
                <a:ea typeface="+mn-ea"/>
                <a:cs typeface="+mn-cs"/>
              </a:defRPr>
            </a:lvl5pPr>
            <a:lvl6pPr marL="178308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6pPr>
            <a:lvl7pPr marL="210312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7pPr>
            <a:lvl8pPr marL="242316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8pPr>
            <a:lvl9pPr marL="274320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9pPr>
          </a:lstStyle>
          <a:p>
            <a:pPr marL="457200" indent="-457200" algn="just">
              <a:spcBef>
                <a:spcPct val="0"/>
              </a:spcBef>
              <a:buFontTx/>
              <a:buNone/>
              <a:tabLst>
                <a:tab pos="974725" algn="l"/>
                <a:tab pos="1036638" algn="l"/>
                <a:tab pos="3913188" algn="l"/>
              </a:tabLst>
            </a:pPr>
            <a:r>
              <a:rPr lang="en-US" sz="2300" b="1" dirty="0" smtClean="0">
                <a:solidFill>
                  <a:schemeClr val="tx1"/>
                </a:solidFill>
                <a:latin typeface="Times New Roman" pitchFamily="18" charset="0"/>
                <a:cs typeface="Times New Roman" pitchFamily="18" charset="0"/>
              </a:rPr>
              <a:t>7. </a:t>
            </a:r>
          </a:p>
        </p:txBody>
      </p:sp>
      <p:sp>
        <p:nvSpPr>
          <p:cNvPr id="5" name="Content Placeholder 10"/>
          <p:cNvSpPr txBox="1">
            <a:spLocks/>
          </p:cNvSpPr>
          <p:nvPr/>
        </p:nvSpPr>
        <p:spPr>
          <a:xfrm>
            <a:off x="824309" y="3078130"/>
            <a:ext cx="533400" cy="446276"/>
          </a:xfrm>
          <a:prstGeom prst="rect">
            <a:avLst/>
          </a:prstGeom>
        </p:spPr>
        <p:txBody>
          <a:bodyPr wrap="square">
            <a:spAutoFit/>
          </a:bodyPr>
          <a:lstStyle>
            <a:lvl1pPr marL="274320" indent="-274320" algn="l" defTabSz="914400" rtl="0" eaLnBrk="1" latinLnBrk="0" hangingPunct="1">
              <a:spcBef>
                <a:spcPct val="20000"/>
              </a:spcBef>
              <a:buClr>
                <a:schemeClr val="accent1"/>
              </a:buClr>
              <a:buSzPct val="100000"/>
              <a:buFont typeface="Symbol" pitchFamily="18" charset="2"/>
              <a:buChar char=""/>
              <a:defRPr sz="2400" kern="1200">
                <a:solidFill>
                  <a:schemeClr val="tx2"/>
                </a:solidFill>
                <a:latin typeface="+mn-lt"/>
                <a:ea typeface="+mn-ea"/>
                <a:cs typeface="+mn-cs"/>
              </a:defRPr>
            </a:lvl1pPr>
            <a:lvl2pPr marL="576263" indent="-274320" algn="l" defTabSz="914400" rtl="0" eaLnBrk="1" latinLnBrk="0" hangingPunct="1">
              <a:spcBef>
                <a:spcPct val="20000"/>
              </a:spcBef>
              <a:buClr>
                <a:schemeClr val="accent1"/>
              </a:buClr>
              <a:buSzPct val="100000"/>
              <a:buFont typeface="Symbol" pitchFamily="18" charset="2"/>
              <a:buChar char=""/>
              <a:defRPr sz="2200" kern="1200">
                <a:solidFill>
                  <a:schemeClr val="tx2"/>
                </a:solidFill>
                <a:latin typeface="+mn-lt"/>
                <a:ea typeface="+mn-ea"/>
                <a:cs typeface="+mn-cs"/>
              </a:defRPr>
            </a:lvl2pPr>
            <a:lvl3pPr marL="855663" indent="-228600" algn="l" defTabSz="914400" rtl="0" eaLnBrk="1" latinLnBrk="0" hangingPunct="1">
              <a:spcBef>
                <a:spcPct val="20000"/>
              </a:spcBef>
              <a:buClr>
                <a:schemeClr val="accent1"/>
              </a:buClr>
              <a:buSzPct val="100000"/>
              <a:buFont typeface="Symbol" pitchFamily="18" charset="2"/>
              <a:buChar char=""/>
              <a:defRPr sz="2000" kern="1200">
                <a:solidFill>
                  <a:schemeClr val="tx2"/>
                </a:solidFill>
                <a:latin typeface="+mn-lt"/>
                <a:ea typeface="+mn-ea"/>
                <a:cs typeface="+mn-cs"/>
              </a:defRPr>
            </a:lvl3pPr>
            <a:lvl4pPr marL="1143000" indent="-228600" algn="l" defTabSz="914400" rtl="0" eaLnBrk="1" latinLnBrk="0" hangingPunct="1">
              <a:spcBef>
                <a:spcPct val="20000"/>
              </a:spcBef>
              <a:buClr>
                <a:schemeClr val="accent1"/>
              </a:buClr>
              <a:buSzPct val="100000"/>
              <a:buFont typeface="Symbol" pitchFamily="18" charset="2"/>
              <a:buChar char=""/>
              <a:defRPr sz="1800" kern="1200">
                <a:solidFill>
                  <a:schemeClr val="tx2"/>
                </a:solidFill>
                <a:latin typeface="+mn-lt"/>
                <a:ea typeface="+mn-ea"/>
                <a:cs typeface="+mn-cs"/>
              </a:defRPr>
            </a:lvl4pPr>
            <a:lvl5pPr marL="1463040" indent="-228600" algn="l" defTabSz="914400" rtl="0" eaLnBrk="1" latinLnBrk="0" hangingPunct="1">
              <a:spcBef>
                <a:spcPct val="20000"/>
              </a:spcBef>
              <a:buClr>
                <a:schemeClr val="accent1"/>
              </a:buClr>
              <a:buSzPct val="100000"/>
              <a:buFont typeface="Symbol" pitchFamily="18" charset="2"/>
              <a:buChar char=""/>
              <a:defRPr sz="1600" kern="1200">
                <a:solidFill>
                  <a:schemeClr val="tx2"/>
                </a:solidFill>
                <a:latin typeface="+mn-lt"/>
                <a:ea typeface="+mn-ea"/>
                <a:cs typeface="+mn-cs"/>
              </a:defRPr>
            </a:lvl5pPr>
            <a:lvl6pPr marL="178308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6pPr>
            <a:lvl7pPr marL="210312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7pPr>
            <a:lvl8pPr marL="242316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8pPr>
            <a:lvl9pPr marL="274320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9pPr>
          </a:lstStyle>
          <a:p>
            <a:pPr marL="457200" indent="-457200" algn="just">
              <a:spcBef>
                <a:spcPct val="0"/>
              </a:spcBef>
              <a:buFontTx/>
              <a:buNone/>
              <a:tabLst>
                <a:tab pos="974725" algn="l"/>
                <a:tab pos="1036638" algn="l"/>
                <a:tab pos="3913188" algn="l"/>
              </a:tabLst>
            </a:pPr>
            <a:r>
              <a:rPr lang="en-US" sz="2300" dirty="0" smtClean="0">
                <a:solidFill>
                  <a:schemeClr val="tx1"/>
                </a:solidFill>
                <a:latin typeface="Times New Roman" pitchFamily="18" charset="0"/>
                <a:cs typeface="Times New Roman" pitchFamily="18" charset="0"/>
              </a:rPr>
              <a:t>(b) </a:t>
            </a:r>
          </a:p>
        </p:txBody>
      </p:sp>
      <p:sp>
        <p:nvSpPr>
          <p:cNvPr id="10" name="Content Placeholder 10"/>
          <p:cNvSpPr txBox="1">
            <a:spLocks/>
          </p:cNvSpPr>
          <p:nvPr/>
        </p:nvSpPr>
        <p:spPr>
          <a:xfrm>
            <a:off x="1278566" y="3087655"/>
            <a:ext cx="666750" cy="446276"/>
          </a:xfrm>
          <a:prstGeom prst="rect">
            <a:avLst/>
          </a:prstGeom>
        </p:spPr>
        <p:txBody>
          <a:bodyPr wrap="square">
            <a:spAutoFit/>
          </a:bodyPr>
          <a:lstStyle>
            <a:lvl1pPr marL="274320" indent="-274320" algn="l" defTabSz="914400" rtl="0" eaLnBrk="1" latinLnBrk="0" hangingPunct="1">
              <a:spcBef>
                <a:spcPct val="20000"/>
              </a:spcBef>
              <a:buClr>
                <a:schemeClr val="accent1"/>
              </a:buClr>
              <a:buSzPct val="100000"/>
              <a:buFont typeface="Symbol" pitchFamily="18" charset="2"/>
              <a:buChar char=""/>
              <a:defRPr sz="2400" kern="1200">
                <a:solidFill>
                  <a:schemeClr val="tx2"/>
                </a:solidFill>
                <a:latin typeface="+mn-lt"/>
                <a:ea typeface="+mn-ea"/>
                <a:cs typeface="+mn-cs"/>
              </a:defRPr>
            </a:lvl1pPr>
            <a:lvl2pPr marL="576263" indent="-274320" algn="l" defTabSz="914400" rtl="0" eaLnBrk="1" latinLnBrk="0" hangingPunct="1">
              <a:spcBef>
                <a:spcPct val="20000"/>
              </a:spcBef>
              <a:buClr>
                <a:schemeClr val="accent1"/>
              </a:buClr>
              <a:buSzPct val="100000"/>
              <a:buFont typeface="Symbol" pitchFamily="18" charset="2"/>
              <a:buChar char=""/>
              <a:defRPr sz="2200" kern="1200">
                <a:solidFill>
                  <a:schemeClr val="tx2"/>
                </a:solidFill>
                <a:latin typeface="+mn-lt"/>
                <a:ea typeface="+mn-ea"/>
                <a:cs typeface="+mn-cs"/>
              </a:defRPr>
            </a:lvl2pPr>
            <a:lvl3pPr marL="855663" indent="-228600" algn="l" defTabSz="914400" rtl="0" eaLnBrk="1" latinLnBrk="0" hangingPunct="1">
              <a:spcBef>
                <a:spcPct val="20000"/>
              </a:spcBef>
              <a:buClr>
                <a:schemeClr val="accent1"/>
              </a:buClr>
              <a:buSzPct val="100000"/>
              <a:buFont typeface="Symbol" pitchFamily="18" charset="2"/>
              <a:buChar char=""/>
              <a:defRPr sz="2000" kern="1200">
                <a:solidFill>
                  <a:schemeClr val="tx2"/>
                </a:solidFill>
                <a:latin typeface="+mn-lt"/>
                <a:ea typeface="+mn-ea"/>
                <a:cs typeface="+mn-cs"/>
              </a:defRPr>
            </a:lvl3pPr>
            <a:lvl4pPr marL="1143000" indent="-228600" algn="l" defTabSz="914400" rtl="0" eaLnBrk="1" latinLnBrk="0" hangingPunct="1">
              <a:spcBef>
                <a:spcPct val="20000"/>
              </a:spcBef>
              <a:buClr>
                <a:schemeClr val="accent1"/>
              </a:buClr>
              <a:buSzPct val="100000"/>
              <a:buFont typeface="Symbol" pitchFamily="18" charset="2"/>
              <a:buChar char=""/>
              <a:defRPr sz="1800" kern="1200">
                <a:solidFill>
                  <a:schemeClr val="tx2"/>
                </a:solidFill>
                <a:latin typeface="+mn-lt"/>
                <a:ea typeface="+mn-ea"/>
                <a:cs typeface="+mn-cs"/>
              </a:defRPr>
            </a:lvl4pPr>
            <a:lvl5pPr marL="1463040" indent="-228600" algn="l" defTabSz="914400" rtl="0" eaLnBrk="1" latinLnBrk="0" hangingPunct="1">
              <a:spcBef>
                <a:spcPct val="20000"/>
              </a:spcBef>
              <a:buClr>
                <a:schemeClr val="accent1"/>
              </a:buClr>
              <a:buSzPct val="100000"/>
              <a:buFont typeface="Symbol" pitchFamily="18" charset="2"/>
              <a:buChar char=""/>
              <a:defRPr sz="1600" kern="1200">
                <a:solidFill>
                  <a:schemeClr val="tx2"/>
                </a:solidFill>
                <a:latin typeface="+mn-lt"/>
                <a:ea typeface="+mn-ea"/>
                <a:cs typeface="+mn-cs"/>
              </a:defRPr>
            </a:lvl5pPr>
            <a:lvl6pPr marL="178308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6pPr>
            <a:lvl7pPr marL="210312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7pPr>
            <a:lvl8pPr marL="242316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8pPr>
            <a:lvl9pPr marL="274320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9pPr>
          </a:lstStyle>
          <a:p>
            <a:pPr marL="457200" indent="-457200" algn="just">
              <a:spcBef>
                <a:spcPct val="0"/>
              </a:spcBef>
              <a:buFontTx/>
              <a:buNone/>
              <a:tabLst>
                <a:tab pos="974725" algn="l"/>
                <a:tab pos="1036638" algn="l"/>
                <a:tab pos="3913188" algn="l"/>
              </a:tabLst>
            </a:pPr>
            <a:r>
              <a:rPr lang="en-US" sz="2300" dirty="0" smtClean="0">
                <a:solidFill>
                  <a:schemeClr val="tx1"/>
                </a:solidFill>
                <a:latin typeface="Times New Roman" pitchFamily="18" charset="0"/>
                <a:cs typeface="Times New Roman" pitchFamily="18" charset="0"/>
              </a:rPr>
              <a:t>(ii)</a:t>
            </a:r>
          </a:p>
        </p:txBody>
      </p:sp>
      <p:sp>
        <p:nvSpPr>
          <p:cNvPr id="11" name="Rectangle 10"/>
          <p:cNvSpPr/>
          <p:nvPr/>
        </p:nvSpPr>
        <p:spPr>
          <a:xfrm>
            <a:off x="3786965" y="3503431"/>
            <a:ext cx="4572000" cy="1090555"/>
          </a:xfrm>
          <a:prstGeom prst="rect">
            <a:avLst/>
          </a:prstGeom>
        </p:spPr>
        <p:txBody>
          <a:bodyPr>
            <a:spAutoFit/>
          </a:bodyPr>
          <a:lstStyle/>
          <a:p>
            <a:pPr>
              <a:lnSpc>
                <a:spcPct val="150000"/>
              </a:lnSpc>
            </a:pPr>
            <a:r>
              <a:rPr lang="en-US" sz="2300" dirty="0" smtClean="0">
                <a:latin typeface="Times New Roman" pitchFamily="18" charset="0"/>
              </a:rPr>
              <a:t> = (30.66 – 16.8) cm</a:t>
            </a:r>
            <a:r>
              <a:rPr lang="en-US" sz="2300" baseline="30000" dirty="0" smtClean="0">
                <a:latin typeface="Times New Roman" pitchFamily="18" charset="0"/>
              </a:rPr>
              <a:t>2</a:t>
            </a:r>
          </a:p>
          <a:p>
            <a:pPr>
              <a:lnSpc>
                <a:spcPct val="150000"/>
              </a:lnSpc>
            </a:pPr>
            <a:r>
              <a:rPr lang="en-US" sz="2300" dirty="0" smtClean="0">
                <a:latin typeface="Times New Roman" pitchFamily="18" charset="0"/>
              </a:rPr>
              <a:t> = </a:t>
            </a:r>
            <a:r>
              <a:rPr lang="en-US" sz="2300" dirty="0" smtClean="0">
                <a:solidFill>
                  <a:srgbClr val="FF0000"/>
                </a:solidFill>
                <a:latin typeface="Times New Roman" pitchFamily="18" charset="0"/>
              </a:rPr>
              <a:t>13.86 cm</a:t>
            </a:r>
            <a:r>
              <a:rPr lang="en-US" sz="2300" baseline="30000" dirty="0" smtClean="0">
                <a:solidFill>
                  <a:srgbClr val="FF0000"/>
                </a:solidFill>
                <a:latin typeface="Times New Roman" pitchFamily="18" charset="0"/>
              </a:rPr>
              <a:t>2</a:t>
            </a:r>
            <a:endParaRPr lang="en-US" sz="2300" baseline="30000" dirty="0">
              <a:solidFill>
                <a:srgbClr val="FF0000"/>
              </a:solidFill>
              <a:latin typeface="Times New Roman" pitchFamily="18" charset="0"/>
            </a:endParaRPr>
          </a:p>
        </p:txBody>
      </p:sp>
      <p:sp>
        <p:nvSpPr>
          <p:cNvPr id="7" name="TextBox 6"/>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5 Paper 2</a:t>
            </a:r>
          </a:p>
        </p:txBody>
      </p:sp>
    </p:spTree>
    <p:extLst>
      <p:ext uri="{BB962C8B-B14F-4D97-AF65-F5344CB8AC3E}">
        <p14:creationId xmlns:p14="http://schemas.microsoft.com/office/powerpoint/2010/main" xmlns="" val="2449536492"/>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500" fill="hold"/>
                                        <p:tgtEl>
                                          <p:spTgt spid="4"/>
                                        </p:tgtEl>
                                        <p:attrNameLst>
                                          <p:attrName>ppt_w</p:attrName>
                                        </p:attrNameLst>
                                      </p:cBhvr>
                                      <p:tavLst>
                                        <p:tav tm="0">
                                          <p:val>
                                            <p:fltVal val="0"/>
                                          </p:val>
                                        </p:tav>
                                        <p:tav tm="100000">
                                          <p:val>
                                            <p:strVal val="#ppt_w"/>
                                          </p:val>
                                        </p:tav>
                                      </p:tavLst>
                                    </p:anim>
                                    <p:anim calcmode="lin" valueType="num">
                                      <p:cBhvr>
                                        <p:cTn id="8" dur="500" fill="hold"/>
                                        <p:tgtEl>
                                          <p:spTgt spid="4"/>
                                        </p:tgtEl>
                                        <p:attrNameLst>
                                          <p:attrName>ppt_h</p:attrName>
                                        </p:attrNameLst>
                                      </p:cBhvr>
                                      <p:tavLst>
                                        <p:tav tm="0">
                                          <p:val>
                                            <p:fltVal val="0"/>
                                          </p:val>
                                        </p:tav>
                                        <p:tav tm="100000">
                                          <p:val>
                                            <p:strVal val="#ppt_h"/>
                                          </p:val>
                                        </p:tav>
                                      </p:tavLst>
                                    </p:anim>
                                  </p:childTnLst>
                                </p:cTn>
                              </p:par>
                              <p:par>
                                <p:cTn id="9" presetID="53" presetClass="entr" presetSubtype="16" fill="hold" grpId="0" nodeType="withEffect">
                                  <p:stCondLst>
                                    <p:cond delay="0"/>
                                  </p:stCondLst>
                                  <p:childTnLst>
                                    <p:set>
                                      <p:cBhvr>
                                        <p:cTn id="10" dur="1" fill="hold">
                                          <p:stCondLst>
                                            <p:cond delay="0"/>
                                          </p:stCondLst>
                                        </p:cTn>
                                        <p:tgtEl>
                                          <p:spTgt spid="10"/>
                                        </p:tgtEl>
                                        <p:attrNameLst>
                                          <p:attrName>style.visibility</p:attrName>
                                        </p:attrNameLst>
                                      </p:cBhvr>
                                      <p:to>
                                        <p:strVal val="visible"/>
                                      </p:to>
                                    </p:set>
                                    <p:anim calcmode="lin" valueType="num">
                                      <p:cBhvr>
                                        <p:cTn id="11" dur="500" fill="hold"/>
                                        <p:tgtEl>
                                          <p:spTgt spid="10"/>
                                        </p:tgtEl>
                                        <p:attrNameLst>
                                          <p:attrName>ppt_w</p:attrName>
                                        </p:attrNameLst>
                                      </p:cBhvr>
                                      <p:tavLst>
                                        <p:tav tm="0">
                                          <p:val>
                                            <p:fltVal val="0"/>
                                          </p:val>
                                        </p:tav>
                                        <p:tav tm="100000">
                                          <p:val>
                                            <p:strVal val="#ppt_w"/>
                                          </p:val>
                                        </p:tav>
                                      </p:tavLst>
                                    </p:anim>
                                    <p:anim calcmode="lin" valueType="num">
                                      <p:cBhvr>
                                        <p:cTn id="12" dur="500" fill="hold"/>
                                        <p:tgtEl>
                                          <p:spTgt spid="10"/>
                                        </p:tgtEl>
                                        <p:attrNameLst>
                                          <p:attrName>ppt_h</p:attrName>
                                        </p:attrNameLst>
                                      </p:cBhvr>
                                      <p:tavLst>
                                        <p:tav tm="0">
                                          <p:val>
                                            <p:fltVal val="0"/>
                                          </p:val>
                                        </p:tav>
                                        <p:tav tm="100000">
                                          <p:val>
                                            <p:strVal val="#ppt_h"/>
                                          </p:val>
                                        </p:tav>
                                      </p:tavLst>
                                    </p:anim>
                                    <p:animEffect transition="in" filter="fade">
                                      <p:cBhvr>
                                        <p:cTn id="13" dur="500"/>
                                        <p:tgtEl>
                                          <p:spTgt spid="10"/>
                                        </p:tgtEl>
                                      </p:cBhvr>
                                    </p:animEffect>
                                  </p:childTnLst>
                                </p:cTn>
                              </p:par>
                              <p:par>
                                <p:cTn id="14" presetID="23" presetClass="entr" presetSubtype="16" fill="hold" grpId="0" nodeType="withEffect">
                                  <p:stCondLst>
                                    <p:cond delay="0"/>
                                  </p:stCondLst>
                                  <p:childTnLst>
                                    <p:set>
                                      <p:cBhvr>
                                        <p:cTn id="15" dur="1" fill="hold">
                                          <p:stCondLst>
                                            <p:cond delay="0"/>
                                          </p:stCondLst>
                                        </p:cTn>
                                        <p:tgtEl>
                                          <p:spTgt spid="5"/>
                                        </p:tgtEl>
                                        <p:attrNameLst>
                                          <p:attrName>style.visibility</p:attrName>
                                        </p:attrNameLst>
                                      </p:cBhvr>
                                      <p:to>
                                        <p:strVal val="visible"/>
                                      </p:to>
                                    </p:set>
                                    <p:anim calcmode="lin" valueType="num">
                                      <p:cBhvr>
                                        <p:cTn id="16" dur="500" fill="hold"/>
                                        <p:tgtEl>
                                          <p:spTgt spid="5"/>
                                        </p:tgtEl>
                                        <p:attrNameLst>
                                          <p:attrName>ppt_w</p:attrName>
                                        </p:attrNameLst>
                                      </p:cBhvr>
                                      <p:tavLst>
                                        <p:tav tm="0">
                                          <p:val>
                                            <p:fltVal val="0"/>
                                          </p:val>
                                        </p:tav>
                                        <p:tav tm="100000">
                                          <p:val>
                                            <p:strVal val="#ppt_w"/>
                                          </p:val>
                                        </p:tav>
                                      </p:tavLst>
                                    </p:anim>
                                    <p:anim calcmode="lin" valueType="num">
                                      <p:cBhvr>
                                        <p:cTn id="17" dur="500" fill="hold"/>
                                        <p:tgtEl>
                                          <p:spTgt spid="5"/>
                                        </p:tgtEl>
                                        <p:attrNameLst>
                                          <p:attrName>ppt_h</p:attrName>
                                        </p:attrNameLst>
                                      </p:cBhvr>
                                      <p:tavLst>
                                        <p:tav tm="0">
                                          <p:val>
                                            <p:fltVal val="0"/>
                                          </p:val>
                                        </p:tav>
                                        <p:tav tm="100000">
                                          <p:val>
                                            <p:strVal val="#ppt_h"/>
                                          </p:val>
                                        </p:tav>
                                      </p:tavLst>
                                    </p:anim>
                                  </p:childTnLst>
                                </p:cTn>
                              </p:par>
                              <p:par>
                                <p:cTn id="18" presetID="23" presetClass="entr" presetSubtype="16" fill="hold" grpId="1" nodeType="withEffect">
                                  <p:stCondLst>
                                    <p:cond delay="0"/>
                                  </p:stCondLst>
                                  <p:childTnLst>
                                    <p:set>
                                      <p:cBhvr>
                                        <p:cTn id="19" dur="1" fill="hold">
                                          <p:stCondLst>
                                            <p:cond delay="0"/>
                                          </p:stCondLst>
                                        </p:cTn>
                                        <p:tgtEl>
                                          <p:spTgt spid="10"/>
                                        </p:tgtEl>
                                        <p:attrNameLst>
                                          <p:attrName>style.visibility</p:attrName>
                                        </p:attrNameLst>
                                      </p:cBhvr>
                                      <p:to>
                                        <p:strVal val="visible"/>
                                      </p:to>
                                    </p:set>
                                    <p:anim calcmode="lin" valueType="num">
                                      <p:cBhvr>
                                        <p:cTn id="20" dur="500" fill="hold"/>
                                        <p:tgtEl>
                                          <p:spTgt spid="10"/>
                                        </p:tgtEl>
                                        <p:attrNameLst>
                                          <p:attrName>ppt_w</p:attrName>
                                        </p:attrNameLst>
                                      </p:cBhvr>
                                      <p:tavLst>
                                        <p:tav tm="0">
                                          <p:val>
                                            <p:fltVal val="0"/>
                                          </p:val>
                                        </p:tav>
                                        <p:tav tm="100000">
                                          <p:val>
                                            <p:strVal val="#ppt_w"/>
                                          </p:val>
                                        </p:tav>
                                      </p:tavLst>
                                    </p:anim>
                                    <p:anim calcmode="lin" valueType="num">
                                      <p:cBhvr>
                                        <p:cTn id="21" dur="500" fill="hold"/>
                                        <p:tgtEl>
                                          <p:spTgt spid="10"/>
                                        </p:tgtEl>
                                        <p:attrNameLst>
                                          <p:attrName>ppt_h</p:attrName>
                                        </p:attrNameLst>
                                      </p:cBhvr>
                                      <p:tavLst>
                                        <p:tav tm="0">
                                          <p:val>
                                            <p:fltVal val="0"/>
                                          </p:val>
                                        </p:tav>
                                        <p:tav tm="100000">
                                          <p:val>
                                            <p:strVal val="#ppt_h"/>
                                          </p:val>
                                        </p:tav>
                                      </p:tavLst>
                                    </p:anim>
                                  </p:childTnLst>
                                </p:cTn>
                              </p:par>
                              <p:par>
                                <p:cTn id="22" presetID="23" presetClass="entr" presetSubtype="16" fill="hold" grpId="0" nodeType="withEffect">
                                  <p:stCondLst>
                                    <p:cond delay="0"/>
                                  </p:stCondLst>
                                  <p:childTnLst>
                                    <p:set>
                                      <p:cBhvr>
                                        <p:cTn id="23" dur="1" fill="hold">
                                          <p:stCondLst>
                                            <p:cond delay="0"/>
                                          </p:stCondLst>
                                        </p:cTn>
                                        <p:tgtEl>
                                          <p:spTgt spid="3"/>
                                        </p:tgtEl>
                                        <p:attrNameLst>
                                          <p:attrName>style.visibility</p:attrName>
                                        </p:attrNameLst>
                                      </p:cBhvr>
                                      <p:to>
                                        <p:strVal val="visible"/>
                                      </p:to>
                                    </p:set>
                                    <p:anim calcmode="lin" valueType="num">
                                      <p:cBhvr>
                                        <p:cTn id="24" dur="500" fill="hold"/>
                                        <p:tgtEl>
                                          <p:spTgt spid="3"/>
                                        </p:tgtEl>
                                        <p:attrNameLst>
                                          <p:attrName>ppt_w</p:attrName>
                                        </p:attrNameLst>
                                      </p:cBhvr>
                                      <p:tavLst>
                                        <p:tav tm="0">
                                          <p:val>
                                            <p:fltVal val="0"/>
                                          </p:val>
                                        </p:tav>
                                        <p:tav tm="100000">
                                          <p:val>
                                            <p:strVal val="#ppt_w"/>
                                          </p:val>
                                        </p:tav>
                                      </p:tavLst>
                                    </p:anim>
                                    <p:anim calcmode="lin" valueType="num">
                                      <p:cBhvr>
                                        <p:cTn id="25" dur="500" fill="hold"/>
                                        <p:tgtEl>
                                          <p:spTgt spid="3"/>
                                        </p:tgtEl>
                                        <p:attrNameLst>
                                          <p:attrName>ppt_h</p:attrName>
                                        </p:attrNameLst>
                                      </p:cBhvr>
                                      <p:tavLst>
                                        <p:tav tm="0">
                                          <p:val>
                                            <p:fltVal val="0"/>
                                          </p:val>
                                        </p:tav>
                                        <p:tav tm="100000">
                                          <p:val>
                                            <p:strVal val="#ppt_h"/>
                                          </p:val>
                                        </p:tav>
                                      </p:tavLst>
                                    </p:anim>
                                  </p:childTnLst>
                                </p:cTn>
                              </p:par>
                              <p:par>
                                <p:cTn id="26" presetID="23" presetClass="entr" presetSubtype="16" fill="hold" grpId="0" nodeType="withEffect">
                                  <p:stCondLst>
                                    <p:cond delay="0"/>
                                  </p:stCondLst>
                                  <p:childTnLst>
                                    <p:set>
                                      <p:cBhvr>
                                        <p:cTn id="27" dur="1" fill="hold">
                                          <p:stCondLst>
                                            <p:cond delay="0"/>
                                          </p:stCondLst>
                                        </p:cTn>
                                        <p:tgtEl>
                                          <p:spTgt spid="11"/>
                                        </p:tgtEl>
                                        <p:attrNameLst>
                                          <p:attrName>style.visibility</p:attrName>
                                        </p:attrNameLst>
                                      </p:cBhvr>
                                      <p:to>
                                        <p:strVal val="visible"/>
                                      </p:to>
                                    </p:set>
                                    <p:anim calcmode="lin" valueType="num">
                                      <p:cBhvr>
                                        <p:cTn id="28" dur="500" fill="hold"/>
                                        <p:tgtEl>
                                          <p:spTgt spid="11"/>
                                        </p:tgtEl>
                                        <p:attrNameLst>
                                          <p:attrName>ppt_w</p:attrName>
                                        </p:attrNameLst>
                                      </p:cBhvr>
                                      <p:tavLst>
                                        <p:tav tm="0">
                                          <p:val>
                                            <p:fltVal val="0"/>
                                          </p:val>
                                        </p:tav>
                                        <p:tav tm="100000">
                                          <p:val>
                                            <p:strVal val="#ppt_w"/>
                                          </p:val>
                                        </p:tav>
                                      </p:tavLst>
                                    </p:anim>
                                    <p:anim calcmode="lin" valueType="num">
                                      <p:cBhvr>
                                        <p:cTn id="29" dur="500" fill="hold"/>
                                        <p:tgtEl>
                                          <p:spTgt spid="11"/>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5" grpId="0"/>
      <p:bldP spid="10" grpId="0"/>
      <p:bldP spid="10" grpId="1"/>
      <p:bldP spid="11" grpId="0"/>
    </p:bldLst>
  </p:timing>
</p:sld>
</file>

<file path=ppt/slides/slide10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a:xfrm>
            <a:off x="1613660" y="6167720"/>
            <a:ext cx="6472043" cy="458074"/>
          </a:xfrm>
          <a:prstGeom prst="rect">
            <a:avLst/>
          </a:prstGeom>
        </p:spPr>
        <p:txBody>
          <a:bodyPr wrap="square">
            <a:spAutoFit/>
          </a:bodyPr>
          <a:lstStyle/>
          <a:p>
            <a:pPr>
              <a:lnSpc>
                <a:spcPct val="150000"/>
              </a:lnSpc>
            </a:pPr>
            <a:r>
              <a:rPr lang="en-US" dirty="0" smtClean="0">
                <a:latin typeface="Times New Roman" pitchFamily="18" charset="0"/>
              </a:rPr>
              <a:t>Calculate the Length, in cm, of </a:t>
            </a:r>
            <a:r>
              <a:rPr lang="en-US" i="1" dirty="0" smtClean="0">
                <a:latin typeface="Times New Roman" pitchFamily="18" charset="0"/>
              </a:rPr>
              <a:t>LM</a:t>
            </a:r>
            <a:r>
              <a:rPr lang="en-US" dirty="0" smtClean="0">
                <a:latin typeface="Times New Roman" pitchFamily="18" charset="0"/>
              </a:rPr>
              <a:t>.</a:t>
            </a:r>
          </a:p>
        </p:txBody>
      </p:sp>
      <p:sp>
        <p:nvSpPr>
          <p:cNvPr id="9" name="Notched Right Arrow 8"/>
          <p:cNvSpPr/>
          <p:nvPr/>
        </p:nvSpPr>
        <p:spPr>
          <a:xfrm>
            <a:off x="7162800" y="6019800"/>
            <a:ext cx="1782315" cy="685800"/>
          </a:xfrm>
          <a:prstGeom prst="notchedRightArrow">
            <a:avLst/>
          </a:prstGeom>
          <a:blipFill>
            <a:blip r:embed="rId2" cstate="prin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ANSWER</a:t>
            </a:r>
            <a:endParaRPr lang="en-US" sz="2000" b="1" dirty="0">
              <a:latin typeface="Times New Roman" pitchFamily="18" charset="0"/>
              <a:cs typeface="Times New Roman" pitchFamily="18" charset="0"/>
            </a:endParaRPr>
          </a:p>
        </p:txBody>
      </p:sp>
      <p:sp>
        <p:nvSpPr>
          <p:cNvPr id="10" name="Content Placeholder 10"/>
          <p:cNvSpPr txBox="1">
            <a:spLocks/>
          </p:cNvSpPr>
          <p:nvPr/>
        </p:nvSpPr>
        <p:spPr>
          <a:xfrm>
            <a:off x="1124460" y="6238781"/>
            <a:ext cx="666750" cy="369332"/>
          </a:xfrm>
          <a:prstGeom prst="rect">
            <a:avLst/>
          </a:prstGeom>
        </p:spPr>
        <p:txBody>
          <a:bodyPr wrap="square">
            <a:spAutoFit/>
          </a:bodyPr>
          <a:lstStyle>
            <a:lvl1pPr marL="274320" indent="-274320" algn="l" defTabSz="914400" rtl="0" eaLnBrk="1" latinLnBrk="0" hangingPunct="1">
              <a:spcBef>
                <a:spcPct val="20000"/>
              </a:spcBef>
              <a:buClr>
                <a:schemeClr val="accent1"/>
              </a:buClr>
              <a:buSzPct val="100000"/>
              <a:buFont typeface="Symbol" pitchFamily="18" charset="2"/>
              <a:buChar char=""/>
              <a:defRPr sz="2400" kern="1200">
                <a:solidFill>
                  <a:schemeClr val="tx2"/>
                </a:solidFill>
                <a:latin typeface="+mn-lt"/>
                <a:ea typeface="+mn-ea"/>
                <a:cs typeface="+mn-cs"/>
              </a:defRPr>
            </a:lvl1pPr>
            <a:lvl2pPr marL="576263" indent="-274320" algn="l" defTabSz="914400" rtl="0" eaLnBrk="1" latinLnBrk="0" hangingPunct="1">
              <a:spcBef>
                <a:spcPct val="20000"/>
              </a:spcBef>
              <a:buClr>
                <a:schemeClr val="accent1"/>
              </a:buClr>
              <a:buSzPct val="100000"/>
              <a:buFont typeface="Symbol" pitchFamily="18" charset="2"/>
              <a:buChar char=""/>
              <a:defRPr sz="2200" kern="1200">
                <a:solidFill>
                  <a:schemeClr val="tx2"/>
                </a:solidFill>
                <a:latin typeface="+mn-lt"/>
                <a:ea typeface="+mn-ea"/>
                <a:cs typeface="+mn-cs"/>
              </a:defRPr>
            </a:lvl2pPr>
            <a:lvl3pPr marL="855663" indent="-228600" algn="l" defTabSz="914400" rtl="0" eaLnBrk="1" latinLnBrk="0" hangingPunct="1">
              <a:spcBef>
                <a:spcPct val="20000"/>
              </a:spcBef>
              <a:buClr>
                <a:schemeClr val="accent1"/>
              </a:buClr>
              <a:buSzPct val="100000"/>
              <a:buFont typeface="Symbol" pitchFamily="18" charset="2"/>
              <a:buChar char=""/>
              <a:defRPr sz="2000" kern="1200">
                <a:solidFill>
                  <a:schemeClr val="tx2"/>
                </a:solidFill>
                <a:latin typeface="+mn-lt"/>
                <a:ea typeface="+mn-ea"/>
                <a:cs typeface="+mn-cs"/>
              </a:defRPr>
            </a:lvl3pPr>
            <a:lvl4pPr marL="1143000" indent="-228600" algn="l" defTabSz="914400" rtl="0" eaLnBrk="1" latinLnBrk="0" hangingPunct="1">
              <a:spcBef>
                <a:spcPct val="20000"/>
              </a:spcBef>
              <a:buClr>
                <a:schemeClr val="accent1"/>
              </a:buClr>
              <a:buSzPct val="100000"/>
              <a:buFont typeface="Symbol" pitchFamily="18" charset="2"/>
              <a:buChar char=""/>
              <a:defRPr sz="1800" kern="1200">
                <a:solidFill>
                  <a:schemeClr val="tx2"/>
                </a:solidFill>
                <a:latin typeface="+mn-lt"/>
                <a:ea typeface="+mn-ea"/>
                <a:cs typeface="+mn-cs"/>
              </a:defRPr>
            </a:lvl4pPr>
            <a:lvl5pPr marL="1463040" indent="-228600" algn="l" defTabSz="914400" rtl="0" eaLnBrk="1" latinLnBrk="0" hangingPunct="1">
              <a:spcBef>
                <a:spcPct val="20000"/>
              </a:spcBef>
              <a:buClr>
                <a:schemeClr val="accent1"/>
              </a:buClr>
              <a:buSzPct val="100000"/>
              <a:buFont typeface="Symbol" pitchFamily="18" charset="2"/>
              <a:buChar char=""/>
              <a:defRPr sz="1600" kern="1200">
                <a:solidFill>
                  <a:schemeClr val="tx2"/>
                </a:solidFill>
                <a:latin typeface="+mn-lt"/>
                <a:ea typeface="+mn-ea"/>
                <a:cs typeface="+mn-cs"/>
              </a:defRPr>
            </a:lvl5pPr>
            <a:lvl6pPr marL="178308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6pPr>
            <a:lvl7pPr marL="210312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7pPr>
            <a:lvl8pPr marL="242316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8pPr>
            <a:lvl9pPr marL="274320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9pPr>
          </a:lstStyle>
          <a:p>
            <a:pPr marL="457200" indent="-457200" algn="just">
              <a:spcBef>
                <a:spcPct val="0"/>
              </a:spcBef>
              <a:buFontTx/>
              <a:buNone/>
              <a:tabLst>
                <a:tab pos="974725" algn="l"/>
                <a:tab pos="1036638" algn="l"/>
                <a:tab pos="3913188" algn="l"/>
              </a:tabLst>
            </a:pPr>
            <a:r>
              <a:rPr lang="en-US" sz="1800" dirty="0" smtClean="0">
                <a:solidFill>
                  <a:schemeClr val="tx1"/>
                </a:solidFill>
                <a:latin typeface="Times New Roman" pitchFamily="18" charset="0"/>
                <a:cs typeface="Times New Roman" pitchFamily="18" charset="0"/>
              </a:rPr>
              <a:t>(iii)</a:t>
            </a:r>
          </a:p>
        </p:txBody>
      </p:sp>
      <p:sp>
        <p:nvSpPr>
          <p:cNvPr id="11" name="TextBox 10"/>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5 Paper 2</a:t>
            </a:r>
          </a:p>
        </p:txBody>
      </p:sp>
      <p:sp>
        <p:nvSpPr>
          <p:cNvPr id="12" name="Rectangle 11"/>
          <p:cNvSpPr/>
          <p:nvPr/>
        </p:nvSpPr>
        <p:spPr>
          <a:xfrm>
            <a:off x="1125989" y="2324748"/>
            <a:ext cx="5516880" cy="923330"/>
          </a:xfrm>
          <a:prstGeom prst="rect">
            <a:avLst/>
          </a:prstGeom>
        </p:spPr>
        <p:txBody>
          <a:bodyPr wrap="square">
            <a:spAutoFit/>
          </a:bodyPr>
          <a:lstStyle/>
          <a:p>
            <a:r>
              <a:rPr lang="en-US" dirty="0" smtClean="0">
                <a:latin typeface="Times New Roman" pitchFamily="18" charset="0"/>
              </a:rPr>
              <a:t>The figure below, not drawn to scale, shows</a:t>
            </a:r>
          </a:p>
          <a:p>
            <a:r>
              <a:rPr lang="en-US" dirty="0" smtClean="0">
                <a:latin typeface="Times New Roman" pitchFamily="18" charset="0"/>
              </a:rPr>
              <a:t>a quadrilateral </a:t>
            </a:r>
            <a:r>
              <a:rPr lang="en-US" i="1" dirty="0" smtClean="0">
                <a:latin typeface="Times New Roman" pitchFamily="18" charset="0"/>
              </a:rPr>
              <a:t>JKLM</a:t>
            </a:r>
            <a:r>
              <a:rPr lang="en-US" dirty="0" smtClean="0">
                <a:latin typeface="Times New Roman" pitchFamily="18" charset="0"/>
              </a:rPr>
              <a:t>. Angle </a:t>
            </a:r>
            <a:r>
              <a:rPr lang="en-US" i="1" dirty="0" smtClean="0">
                <a:latin typeface="Times New Roman" pitchFamily="18" charset="0"/>
              </a:rPr>
              <a:t>MJK</a:t>
            </a:r>
            <a:r>
              <a:rPr lang="en-US" dirty="0" smtClean="0">
                <a:latin typeface="Times New Roman" pitchFamily="18" charset="0"/>
              </a:rPr>
              <a:t> = 90°,</a:t>
            </a:r>
          </a:p>
          <a:p>
            <a:r>
              <a:rPr lang="en-US" i="1" dirty="0" smtClean="0">
                <a:latin typeface="Times New Roman" pitchFamily="18" charset="0"/>
              </a:rPr>
              <a:t>JM</a:t>
            </a:r>
            <a:r>
              <a:rPr lang="en-US" dirty="0" smtClean="0">
                <a:latin typeface="Times New Roman" pitchFamily="18" charset="0"/>
              </a:rPr>
              <a:t>  = 7.0 cm, </a:t>
            </a:r>
            <a:r>
              <a:rPr lang="en-US" i="1" dirty="0" smtClean="0">
                <a:latin typeface="Times New Roman" pitchFamily="18" charset="0"/>
              </a:rPr>
              <a:t>JK</a:t>
            </a:r>
            <a:r>
              <a:rPr lang="en-US" dirty="0" smtClean="0">
                <a:latin typeface="Times New Roman" pitchFamily="18" charset="0"/>
              </a:rPr>
              <a:t> = 4.8 cm and </a:t>
            </a:r>
            <a:r>
              <a:rPr lang="en-US" i="1" dirty="0" smtClean="0">
                <a:latin typeface="Times New Roman" pitchFamily="18" charset="0"/>
              </a:rPr>
              <a:t>KL</a:t>
            </a:r>
            <a:r>
              <a:rPr lang="en-US" dirty="0" smtClean="0">
                <a:latin typeface="Times New Roman" pitchFamily="18" charset="0"/>
              </a:rPr>
              <a:t> = 3.6 cm.</a:t>
            </a:r>
            <a:endParaRPr lang="en-US" dirty="0">
              <a:latin typeface="Times New Roman" pitchFamily="18" charset="0"/>
              <a:cs typeface="Times New Roman" pitchFamily="18" charset="0"/>
            </a:endParaRPr>
          </a:p>
        </p:txBody>
      </p:sp>
      <p:sp>
        <p:nvSpPr>
          <p:cNvPr id="15" name="Content Placeholder 10"/>
          <p:cNvSpPr txBox="1">
            <a:spLocks/>
          </p:cNvSpPr>
          <p:nvPr/>
        </p:nvSpPr>
        <p:spPr>
          <a:xfrm>
            <a:off x="358585" y="2308400"/>
            <a:ext cx="457200" cy="369332"/>
          </a:xfrm>
          <a:prstGeom prst="rect">
            <a:avLst/>
          </a:prstGeom>
        </p:spPr>
        <p:txBody>
          <a:bodyPr wrap="square">
            <a:spAutoFit/>
          </a:bodyPr>
          <a:lstStyle>
            <a:lvl1pPr marL="274320" indent="-274320" algn="l" defTabSz="914400" rtl="0" eaLnBrk="1" latinLnBrk="0" hangingPunct="1">
              <a:spcBef>
                <a:spcPct val="20000"/>
              </a:spcBef>
              <a:buClr>
                <a:schemeClr val="accent1"/>
              </a:buClr>
              <a:buSzPct val="100000"/>
              <a:buFont typeface="Symbol" pitchFamily="18" charset="2"/>
              <a:buChar char=""/>
              <a:defRPr sz="2400" kern="1200">
                <a:solidFill>
                  <a:schemeClr val="tx2"/>
                </a:solidFill>
                <a:latin typeface="+mn-lt"/>
                <a:ea typeface="+mn-ea"/>
                <a:cs typeface="+mn-cs"/>
              </a:defRPr>
            </a:lvl1pPr>
            <a:lvl2pPr marL="576263" indent="-274320" algn="l" defTabSz="914400" rtl="0" eaLnBrk="1" latinLnBrk="0" hangingPunct="1">
              <a:spcBef>
                <a:spcPct val="20000"/>
              </a:spcBef>
              <a:buClr>
                <a:schemeClr val="accent1"/>
              </a:buClr>
              <a:buSzPct val="100000"/>
              <a:buFont typeface="Symbol" pitchFamily="18" charset="2"/>
              <a:buChar char=""/>
              <a:defRPr sz="2200" kern="1200">
                <a:solidFill>
                  <a:schemeClr val="tx2"/>
                </a:solidFill>
                <a:latin typeface="+mn-lt"/>
                <a:ea typeface="+mn-ea"/>
                <a:cs typeface="+mn-cs"/>
              </a:defRPr>
            </a:lvl2pPr>
            <a:lvl3pPr marL="855663" indent="-228600" algn="l" defTabSz="914400" rtl="0" eaLnBrk="1" latinLnBrk="0" hangingPunct="1">
              <a:spcBef>
                <a:spcPct val="20000"/>
              </a:spcBef>
              <a:buClr>
                <a:schemeClr val="accent1"/>
              </a:buClr>
              <a:buSzPct val="100000"/>
              <a:buFont typeface="Symbol" pitchFamily="18" charset="2"/>
              <a:buChar char=""/>
              <a:defRPr sz="2000" kern="1200">
                <a:solidFill>
                  <a:schemeClr val="tx2"/>
                </a:solidFill>
                <a:latin typeface="+mn-lt"/>
                <a:ea typeface="+mn-ea"/>
                <a:cs typeface="+mn-cs"/>
              </a:defRPr>
            </a:lvl3pPr>
            <a:lvl4pPr marL="1143000" indent="-228600" algn="l" defTabSz="914400" rtl="0" eaLnBrk="1" latinLnBrk="0" hangingPunct="1">
              <a:spcBef>
                <a:spcPct val="20000"/>
              </a:spcBef>
              <a:buClr>
                <a:schemeClr val="accent1"/>
              </a:buClr>
              <a:buSzPct val="100000"/>
              <a:buFont typeface="Symbol" pitchFamily="18" charset="2"/>
              <a:buChar char=""/>
              <a:defRPr sz="1800" kern="1200">
                <a:solidFill>
                  <a:schemeClr val="tx2"/>
                </a:solidFill>
                <a:latin typeface="+mn-lt"/>
                <a:ea typeface="+mn-ea"/>
                <a:cs typeface="+mn-cs"/>
              </a:defRPr>
            </a:lvl4pPr>
            <a:lvl5pPr marL="1463040" indent="-228600" algn="l" defTabSz="914400" rtl="0" eaLnBrk="1" latinLnBrk="0" hangingPunct="1">
              <a:spcBef>
                <a:spcPct val="20000"/>
              </a:spcBef>
              <a:buClr>
                <a:schemeClr val="accent1"/>
              </a:buClr>
              <a:buSzPct val="100000"/>
              <a:buFont typeface="Symbol" pitchFamily="18" charset="2"/>
              <a:buChar char=""/>
              <a:defRPr sz="1600" kern="1200">
                <a:solidFill>
                  <a:schemeClr val="tx2"/>
                </a:solidFill>
                <a:latin typeface="+mn-lt"/>
                <a:ea typeface="+mn-ea"/>
                <a:cs typeface="+mn-cs"/>
              </a:defRPr>
            </a:lvl5pPr>
            <a:lvl6pPr marL="178308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6pPr>
            <a:lvl7pPr marL="210312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7pPr>
            <a:lvl8pPr marL="242316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8pPr>
            <a:lvl9pPr marL="274320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9pPr>
          </a:lstStyle>
          <a:p>
            <a:pPr marL="457200" indent="-457200" algn="just">
              <a:spcBef>
                <a:spcPct val="0"/>
              </a:spcBef>
              <a:buFontTx/>
              <a:buNone/>
              <a:tabLst>
                <a:tab pos="974725" algn="l"/>
                <a:tab pos="1036638" algn="l"/>
                <a:tab pos="3913188" algn="l"/>
              </a:tabLst>
            </a:pPr>
            <a:r>
              <a:rPr lang="en-US" sz="1800" b="1" dirty="0" smtClean="0">
                <a:solidFill>
                  <a:schemeClr val="tx1"/>
                </a:solidFill>
                <a:latin typeface="Times New Roman" pitchFamily="18" charset="0"/>
                <a:cs typeface="Times New Roman" pitchFamily="18" charset="0"/>
              </a:rPr>
              <a:t>7. </a:t>
            </a:r>
          </a:p>
        </p:txBody>
      </p:sp>
      <p:sp>
        <p:nvSpPr>
          <p:cNvPr id="16" name="Content Placeholder 10"/>
          <p:cNvSpPr txBox="1">
            <a:spLocks/>
          </p:cNvSpPr>
          <p:nvPr/>
        </p:nvSpPr>
        <p:spPr>
          <a:xfrm>
            <a:off x="694903" y="2308400"/>
            <a:ext cx="533400" cy="369332"/>
          </a:xfrm>
          <a:prstGeom prst="rect">
            <a:avLst/>
          </a:prstGeom>
        </p:spPr>
        <p:txBody>
          <a:bodyPr wrap="square">
            <a:spAutoFit/>
          </a:bodyPr>
          <a:lstStyle>
            <a:lvl1pPr marL="274320" indent="-274320" algn="l" defTabSz="914400" rtl="0" eaLnBrk="1" latinLnBrk="0" hangingPunct="1">
              <a:spcBef>
                <a:spcPct val="20000"/>
              </a:spcBef>
              <a:buClr>
                <a:schemeClr val="accent1"/>
              </a:buClr>
              <a:buSzPct val="100000"/>
              <a:buFont typeface="Symbol" pitchFamily="18" charset="2"/>
              <a:buChar char=""/>
              <a:defRPr sz="2400" kern="1200">
                <a:solidFill>
                  <a:schemeClr val="tx2"/>
                </a:solidFill>
                <a:latin typeface="+mn-lt"/>
                <a:ea typeface="+mn-ea"/>
                <a:cs typeface="+mn-cs"/>
              </a:defRPr>
            </a:lvl1pPr>
            <a:lvl2pPr marL="576263" indent="-274320" algn="l" defTabSz="914400" rtl="0" eaLnBrk="1" latinLnBrk="0" hangingPunct="1">
              <a:spcBef>
                <a:spcPct val="20000"/>
              </a:spcBef>
              <a:buClr>
                <a:schemeClr val="accent1"/>
              </a:buClr>
              <a:buSzPct val="100000"/>
              <a:buFont typeface="Symbol" pitchFamily="18" charset="2"/>
              <a:buChar char=""/>
              <a:defRPr sz="2200" kern="1200">
                <a:solidFill>
                  <a:schemeClr val="tx2"/>
                </a:solidFill>
                <a:latin typeface="+mn-lt"/>
                <a:ea typeface="+mn-ea"/>
                <a:cs typeface="+mn-cs"/>
              </a:defRPr>
            </a:lvl2pPr>
            <a:lvl3pPr marL="855663" indent="-228600" algn="l" defTabSz="914400" rtl="0" eaLnBrk="1" latinLnBrk="0" hangingPunct="1">
              <a:spcBef>
                <a:spcPct val="20000"/>
              </a:spcBef>
              <a:buClr>
                <a:schemeClr val="accent1"/>
              </a:buClr>
              <a:buSzPct val="100000"/>
              <a:buFont typeface="Symbol" pitchFamily="18" charset="2"/>
              <a:buChar char=""/>
              <a:defRPr sz="2000" kern="1200">
                <a:solidFill>
                  <a:schemeClr val="tx2"/>
                </a:solidFill>
                <a:latin typeface="+mn-lt"/>
                <a:ea typeface="+mn-ea"/>
                <a:cs typeface="+mn-cs"/>
              </a:defRPr>
            </a:lvl3pPr>
            <a:lvl4pPr marL="1143000" indent="-228600" algn="l" defTabSz="914400" rtl="0" eaLnBrk="1" latinLnBrk="0" hangingPunct="1">
              <a:spcBef>
                <a:spcPct val="20000"/>
              </a:spcBef>
              <a:buClr>
                <a:schemeClr val="accent1"/>
              </a:buClr>
              <a:buSzPct val="100000"/>
              <a:buFont typeface="Symbol" pitchFamily="18" charset="2"/>
              <a:buChar char=""/>
              <a:defRPr sz="1800" kern="1200">
                <a:solidFill>
                  <a:schemeClr val="tx2"/>
                </a:solidFill>
                <a:latin typeface="+mn-lt"/>
                <a:ea typeface="+mn-ea"/>
                <a:cs typeface="+mn-cs"/>
              </a:defRPr>
            </a:lvl4pPr>
            <a:lvl5pPr marL="1463040" indent="-228600" algn="l" defTabSz="914400" rtl="0" eaLnBrk="1" latinLnBrk="0" hangingPunct="1">
              <a:spcBef>
                <a:spcPct val="20000"/>
              </a:spcBef>
              <a:buClr>
                <a:schemeClr val="accent1"/>
              </a:buClr>
              <a:buSzPct val="100000"/>
              <a:buFont typeface="Symbol" pitchFamily="18" charset="2"/>
              <a:buChar char=""/>
              <a:defRPr sz="1600" kern="1200">
                <a:solidFill>
                  <a:schemeClr val="tx2"/>
                </a:solidFill>
                <a:latin typeface="+mn-lt"/>
                <a:ea typeface="+mn-ea"/>
                <a:cs typeface="+mn-cs"/>
              </a:defRPr>
            </a:lvl5pPr>
            <a:lvl6pPr marL="178308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6pPr>
            <a:lvl7pPr marL="210312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7pPr>
            <a:lvl8pPr marL="242316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8pPr>
            <a:lvl9pPr marL="274320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9pPr>
          </a:lstStyle>
          <a:p>
            <a:pPr marL="457200" indent="-457200" algn="just">
              <a:spcBef>
                <a:spcPct val="0"/>
              </a:spcBef>
              <a:buFontTx/>
              <a:buNone/>
              <a:tabLst>
                <a:tab pos="974725" algn="l"/>
                <a:tab pos="1036638" algn="l"/>
                <a:tab pos="3913188" algn="l"/>
              </a:tabLst>
            </a:pPr>
            <a:r>
              <a:rPr lang="en-US" sz="1800" dirty="0" smtClean="0">
                <a:solidFill>
                  <a:schemeClr val="tx1"/>
                </a:solidFill>
                <a:latin typeface="Times New Roman" pitchFamily="18" charset="0"/>
                <a:cs typeface="Times New Roman" pitchFamily="18" charset="0"/>
              </a:rPr>
              <a:t>(b) </a:t>
            </a:r>
          </a:p>
        </p:txBody>
      </p:sp>
      <p:pic>
        <p:nvPicPr>
          <p:cNvPr id="17" name="Picture 2" descr="\\172.16.2.26\Conver\CARRIBEAN\MATHEMATICS_VOL-1_PPT_DESIGN\Incoming\Volume_01\Equations\Revision_Exam_5_Paper_2\f02-33.tif"/>
          <p:cNvPicPr>
            <a:picLocks noChangeAspect="1" noChangeArrowheads="1"/>
          </p:cNvPicPr>
          <p:nvPr/>
        </p:nvPicPr>
        <p:blipFill>
          <a:blip r:embed="rId3" cstate="print"/>
          <a:srcRect/>
          <a:stretch>
            <a:fillRect/>
          </a:stretch>
        </p:blipFill>
        <p:spPr bwMode="auto">
          <a:xfrm>
            <a:off x="1654001" y="3277288"/>
            <a:ext cx="2971800" cy="2812815"/>
          </a:xfrm>
          <a:prstGeom prst="rect">
            <a:avLst/>
          </a:prstGeom>
          <a:noFill/>
        </p:spPr>
      </p:pic>
      <p:sp>
        <p:nvSpPr>
          <p:cNvPr id="18" name="Rectangle 17"/>
          <p:cNvSpPr/>
          <p:nvPr/>
        </p:nvSpPr>
        <p:spPr>
          <a:xfrm>
            <a:off x="5047130" y="6229599"/>
            <a:ext cx="2133600" cy="646331"/>
          </a:xfrm>
          <a:prstGeom prst="rect">
            <a:avLst/>
          </a:prstGeom>
        </p:spPr>
        <p:txBody>
          <a:bodyPr wrap="square" anchor="t" anchorCtr="1">
            <a:spAutoFit/>
          </a:bodyPr>
          <a:lstStyle/>
          <a:p>
            <a:pPr algn="r">
              <a:buFontTx/>
              <a:buNone/>
            </a:pPr>
            <a:r>
              <a:rPr lang="en-US" dirty="0" smtClean="0">
                <a:latin typeface="Times New Roman" pitchFamily="18" charset="0"/>
                <a:cs typeface="Times New Roman" pitchFamily="18" charset="0"/>
              </a:rPr>
              <a:t>(3 marks)</a:t>
            </a:r>
          </a:p>
          <a:p>
            <a:pPr algn="r">
              <a:buFontTx/>
              <a:buNone/>
            </a:pPr>
            <a:r>
              <a:rPr lang="en-US" dirty="0" smtClean="0">
                <a:latin typeface="Times New Roman" pitchFamily="18" charset="0"/>
                <a:cs typeface="Times New Roman" pitchFamily="18" charset="0"/>
              </a:rPr>
              <a:t> Total 10 marks</a:t>
            </a:r>
          </a:p>
        </p:txBody>
      </p:sp>
    </p:spTree>
    <p:extLst>
      <p:ext uri="{BB962C8B-B14F-4D97-AF65-F5344CB8AC3E}">
        <p14:creationId xmlns:p14="http://schemas.microsoft.com/office/powerpoint/2010/main" xmlns="" val="2449536492"/>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nodeType="withEffect">
                                  <p:stCondLst>
                                    <p:cond delay="0"/>
                                  </p:stCondLst>
                                  <p:childTnLst>
                                    <p:set>
                                      <p:cBhvr>
                                        <p:cTn id="6" dur="1" fill="hold">
                                          <p:stCondLst>
                                            <p:cond delay="0"/>
                                          </p:stCondLst>
                                        </p:cTn>
                                        <p:tgtEl>
                                          <p:spTgt spid="17"/>
                                        </p:tgtEl>
                                        <p:attrNameLst>
                                          <p:attrName>style.visibility</p:attrName>
                                        </p:attrNameLst>
                                      </p:cBhvr>
                                      <p:to>
                                        <p:strVal val="visible"/>
                                      </p:to>
                                    </p:set>
                                    <p:anim calcmode="lin" valueType="num">
                                      <p:cBhvr>
                                        <p:cTn id="7" dur="500" fill="hold"/>
                                        <p:tgtEl>
                                          <p:spTgt spid="17"/>
                                        </p:tgtEl>
                                        <p:attrNameLst>
                                          <p:attrName>ppt_w</p:attrName>
                                        </p:attrNameLst>
                                      </p:cBhvr>
                                      <p:tavLst>
                                        <p:tav tm="0">
                                          <p:val>
                                            <p:fltVal val="0"/>
                                          </p:val>
                                        </p:tav>
                                        <p:tav tm="100000">
                                          <p:val>
                                            <p:strVal val="#ppt_w"/>
                                          </p:val>
                                        </p:tav>
                                      </p:tavLst>
                                    </p:anim>
                                    <p:anim calcmode="lin" valueType="num">
                                      <p:cBhvr>
                                        <p:cTn id="8" dur="500" fill="hold"/>
                                        <p:tgtEl>
                                          <p:spTgt spid="17"/>
                                        </p:tgtEl>
                                        <p:attrNameLst>
                                          <p:attrName>ppt_h</p:attrName>
                                        </p:attrNameLst>
                                      </p:cBhvr>
                                      <p:tavLst>
                                        <p:tav tm="0">
                                          <p:val>
                                            <p:fltVal val="0"/>
                                          </p:val>
                                        </p:tav>
                                        <p:tav tm="100000">
                                          <p:val>
                                            <p:strVal val="#ppt_h"/>
                                          </p:val>
                                        </p:tav>
                                      </p:tavLst>
                                    </p:anim>
                                  </p:childTnLst>
                                </p:cTn>
                              </p:par>
                              <p:par>
                                <p:cTn id="9" presetID="53" presetClass="entr" presetSubtype="16" fill="hold" grpId="0" nodeType="withEffect">
                                  <p:stCondLst>
                                    <p:cond delay="0"/>
                                  </p:stCondLst>
                                  <p:childTnLst>
                                    <p:set>
                                      <p:cBhvr>
                                        <p:cTn id="10" dur="1" fill="hold">
                                          <p:stCondLst>
                                            <p:cond delay="0"/>
                                          </p:stCondLst>
                                        </p:cTn>
                                        <p:tgtEl>
                                          <p:spTgt spid="15"/>
                                        </p:tgtEl>
                                        <p:attrNameLst>
                                          <p:attrName>style.visibility</p:attrName>
                                        </p:attrNameLst>
                                      </p:cBhvr>
                                      <p:to>
                                        <p:strVal val="visible"/>
                                      </p:to>
                                    </p:set>
                                    <p:anim calcmode="lin" valueType="num">
                                      <p:cBhvr>
                                        <p:cTn id="11" dur="500" fill="hold"/>
                                        <p:tgtEl>
                                          <p:spTgt spid="15"/>
                                        </p:tgtEl>
                                        <p:attrNameLst>
                                          <p:attrName>ppt_w</p:attrName>
                                        </p:attrNameLst>
                                      </p:cBhvr>
                                      <p:tavLst>
                                        <p:tav tm="0">
                                          <p:val>
                                            <p:fltVal val="0"/>
                                          </p:val>
                                        </p:tav>
                                        <p:tav tm="100000">
                                          <p:val>
                                            <p:strVal val="#ppt_w"/>
                                          </p:val>
                                        </p:tav>
                                      </p:tavLst>
                                    </p:anim>
                                    <p:anim calcmode="lin" valueType="num">
                                      <p:cBhvr>
                                        <p:cTn id="12" dur="500" fill="hold"/>
                                        <p:tgtEl>
                                          <p:spTgt spid="15"/>
                                        </p:tgtEl>
                                        <p:attrNameLst>
                                          <p:attrName>ppt_h</p:attrName>
                                        </p:attrNameLst>
                                      </p:cBhvr>
                                      <p:tavLst>
                                        <p:tav tm="0">
                                          <p:val>
                                            <p:fltVal val="0"/>
                                          </p:val>
                                        </p:tav>
                                        <p:tav tm="100000">
                                          <p:val>
                                            <p:strVal val="#ppt_h"/>
                                          </p:val>
                                        </p:tav>
                                      </p:tavLst>
                                    </p:anim>
                                    <p:animEffect transition="in" filter="fade">
                                      <p:cBhvr>
                                        <p:cTn id="13" dur="500"/>
                                        <p:tgtEl>
                                          <p:spTgt spid="15"/>
                                        </p:tgtEl>
                                      </p:cBhvr>
                                    </p:animEffect>
                                  </p:childTnLst>
                                </p:cTn>
                              </p:par>
                              <p:par>
                                <p:cTn id="14" presetID="53" presetClass="entr" presetSubtype="16" fill="hold" grpId="0" nodeType="withEffect">
                                  <p:stCondLst>
                                    <p:cond delay="0"/>
                                  </p:stCondLst>
                                  <p:childTnLst>
                                    <p:set>
                                      <p:cBhvr>
                                        <p:cTn id="15" dur="1" fill="hold">
                                          <p:stCondLst>
                                            <p:cond delay="0"/>
                                          </p:stCondLst>
                                        </p:cTn>
                                        <p:tgtEl>
                                          <p:spTgt spid="16"/>
                                        </p:tgtEl>
                                        <p:attrNameLst>
                                          <p:attrName>style.visibility</p:attrName>
                                        </p:attrNameLst>
                                      </p:cBhvr>
                                      <p:to>
                                        <p:strVal val="visible"/>
                                      </p:to>
                                    </p:set>
                                    <p:anim calcmode="lin" valueType="num">
                                      <p:cBhvr>
                                        <p:cTn id="16" dur="500" fill="hold"/>
                                        <p:tgtEl>
                                          <p:spTgt spid="16"/>
                                        </p:tgtEl>
                                        <p:attrNameLst>
                                          <p:attrName>ppt_w</p:attrName>
                                        </p:attrNameLst>
                                      </p:cBhvr>
                                      <p:tavLst>
                                        <p:tav tm="0">
                                          <p:val>
                                            <p:fltVal val="0"/>
                                          </p:val>
                                        </p:tav>
                                        <p:tav tm="100000">
                                          <p:val>
                                            <p:strVal val="#ppt_w"/>
                                          </p:val>
                                        </p:tav>
                                      </p:tavLst>
                                    </p:anim>
                                    <p:anim calcmode="lin" valueType="num">
                                      <p:cBhvr>
                                        <p:cTn id="17" dur="500" fill="hold"/>
                                        <p:tgtEl>
                                          <p:spTgt spid="16"/>
                                        </p:tgtEl>
                                        <p:attrNameLst>
                                          <p:attrName>ppt_h</p:attrName>
                                        </p:attrNameLst>
                                      </p:cBhvr>
                                      <p:tavLst>
                                        <p:tav tm="0">
                                          <p:val>
                                            <p:fltVal val="0"/>
                                          </p:val>
                                        </p:tav>
                                        <p:tav tm="100000">
                                          <p:val>
                                            <p:strVal val="#ppt_h"/>
                                          </p:val>
                                        </p:tav>
                                      </p:tavLst>
                                    </p:anim>
                                    <p:animEffect transition="in" filter="fade">
                                      <p:cBhvr>
                                        <p:cTn id="18" dur="500"/>
                                        <p:tgtEl>
                                          <p:spTgt spid="16"/>
                                        </p:tgtEl>
                                      </p:cBhvr>
                                    </p:animEffect>
                                  </p:childTnLst>
                                </p:cTn>
                              </p:par>
                              <p:par>
                                <p:cTn id="19" presetID="53" presetClass="entr" presetSubtype="16" fill="hold" grpId="0" nodeType="withEffect">
                                  <p:stCondLst>
                                    <p:cond delay="0"/>
                                  </p:stCondLst>
                                  <p:childTnLst>
                                    <p:set>
                                      <p:cBhvr>
                                        <p:cTn id="20" dur="1" fill="hold">
                                          <p:stCondLst>
                                            <p:cond delay="0"/>
                                          </p:stCondLst>
                                        </p:cTn>
                                        <p:tgtEl>
                                          <p:spTgt spid="12"/>
                                        </p:tgtEl>
                                        <p:attrNameLst>
                                          <p:attrName>style.visibility</p:attrName>
                                        </p:attrNameLst>
                                      </p:cBhvr>
                                      <p:to>
                                        <p:strVal val="visible"/>
                                      </p:to>
                                    </p:set>
                                    <p:anim calcmode="lin" valueType="num">
                                      <p:cBhvr>
                                        <p:cTn id="21" dur="500" fill="hold"/>
                                        <p:tgtEl>
                                          <p:spTgt spid="12"/>
                                        </p:tgtEl>
                                        <p:attrNameLst>
                                          <p:attrName>ppt_w</p:attrName>
                                        </p:attrNameLst>
                                      </p:cBhvr>
                                      <p:tavLst>
                                        <p:tav tm="0">
                                          <p:val>
                                            <p:fltVal val="0"/>
                                          </p:val>
                                        </p:tav>
                                        <p:tav tm="100000">
                                          <p:val>
                                            <p:strVal val="#ppt_w"/>
                                          </p:val>
                                        </p:tav>
                                      </p:tavLst>
                                    </p:anim>
                                    <p:anim calcmode="lin" valueType="num">
                                      <p:cBhvr>
                                        <p:cTn id="22" dur="500" fill="hold"/>
                                        <p:tgtEl>
                                          <p:spTgt spid="12"/>
                                        </p:tgtEl>
                                        <p:attrNameLst>
                                          <p:attrName>ppt_h</p:attrName>
                                        </p:attrNameLst>
                                      </p:cBhvr>
                                      <p:tavLst>
                                        <p:tav tm="0">
                                          <p:val>
                                            <p:fltVal val="0"/>
                                          </p:val>
                                        </p:tav>
                                        <p:tav tm="100000">
                                          <p:val>
                                            <p:strVal val="#ppt_h"/>
                                          </p:val>
                                        </p:tav>
                                      </p:tavLst>
                                    </p:anim>
                                    <p:animEffect transition="in" filter="fade">
                                      <p:cBhvr>
                                        <p:cTn id="23" dur="500"/>
                                        <p:tgtEl>
                                          <p:spTgt spid="12"/>
                                        </p:tgtEl>
                                      </p:cBhvr>
                                    </p:animEffect>
                                  </p:childTnLst>
                                </p:cTn>
                              </p:par>
                              <p:par>
                                <p:cTn id="24" presetID="53" presetClass="entr" presetSubtype="16" fill="hold" grpId="0" nodeType="withEffect">
                                  <p:stCondLst>
                                    <p:cond delay="0"/>
                                  </p:stCondLst>
                                  <p:childTnLst>
                                    <p:set>
                                      <p:cBhvr>
                                        <p:cTn id="25" dur="1" fill="hold">
                                          <p:stCondLst>
                                            <p:cond delay="0"/>
                                          </p:stCondLst>
                                        </p:cTn>
                                        <p:tgtEl>
                                          <p:spTgt spid="18"/>
                                        </p:tgtEl>
                                        <p:attrNameLst>
                                          <p:attrName>style.visibility</p:attrName>
                                        </p:attrNameLst>
                                      </p:cBhvr>
                                      <p:to>
                                        <p:strVal val="visible"/>
                                      </p:to>
                                    </p:set>
                                    <p:anim calcmode="lin" valueType="num">
                                      <p:cBhvr>
                                        <p:cTn id="26" dur="500" fill="hold"/>
                                        <p:tgtEl>
                                          <p:spTgt spid="18"/>
                                        </p:tgtEl>
                                        <p:attrNameLst>
                                          <p:attrName>ppt_w</p:attrName>
                                        </p:attrNameLst>
                                      </p:cBhvr>
                                      <p:tavLst>
                                        <p:tav tm="0">
                                          <p:val>
                                            <p:fltVal val="0"/>
                                          </p:val>
                                        </p:tav>
                                        <p:tav tm="100000">
                                          <p:val>
                                            <p:strVal val="#ppt_w"/>
                                          </p:val>
                                        </p:tav>
                                      </p:tavLst>
                                    </p:anim>
                                    <p:anim calcmode="lin" valueType="num">
                                      <p:cBhvr>
                                        <p:cTn id="27" dur="500" fill="hold"/>
                                        <p:tgtEl>
                                          <p:spTgt spid="18"/>
                                        </p:tgtEl>
                                        <p:attrNameLst>
                                          <p:attrName>ppt_h</p:attrName>
                                        </p:attrNameLst>
                                      </p:cBhvr>
                                      <p:tavLst>
                                        <p:tav tm="0">
                                          <p:val>
                                            <p:fltVal val="0"/>
                                          </p:val>
                                        </p:tav>
                                        <p:tav tm="100000">
                                          <p:val>
                                            <p:strVal val="#ppt_h"/>
                                          </p:val>
                                        </p:tav>
                                      </p:tavLst>
                                    </p:anim>
                                    <p:animEffect transition="in" filter="fade">
                                      <p:cBhvr>
                                        <p:cTn id="28" dur="500"/>
                                        <p:tgtEl>
                                          <p:spTgt spid="18"/>
                                        </p:tgtEl>
                                      </p:cBhvr>
                                    </p:animEffect>
                                  </p:childTnLst>
                                </p:cTn>
                              </p:par>
                            </p:childTnLst>
                          </p:cTn>
                        </p:par>
                      </p:childTnLst>
                    </p:cTn>
                  </p:par>
                  <p:par>
                    <p:cTn id="29" fill="hold">
                      <p:stCondLst>
                        <p:cond delay="indefinite"/>
                      </p:stCondLst>
                      <p:childTnLst>
                        <p:par>
                          <p:cTn id="30" fill="hold">
                            <p:stCondLst>
                              <p:cond delay="0"/>
                            </p:stCondLst>
                            <p:childTnLst>
                              <p:par>
                                <p:cTn id="31" presetID="53" presetClass="entr" presetSubtype="16" fill="hold" grpId="0" nodeType="clickEffect">
                                  <p:stCondLst>
                                    <p:cond delay="0"/>
                                  </p:stCondLst>
                                  <p:childTnLst>
                                    <p:set>
                                      <p:cBhvr>
                                        <p:cTn id="32" dur="1" fill="hold">
                                          <p:stCondLst>
                                            <p:cond delay="0"/>
                                          </p:stCondLst>
                                        </p:cTn>
                                        <p:tgtEl>
                                          <p:spTgt spid="10"/>
                                        </p:tgtEl>
                                        <p:attrNameLst>
                                          <p:attrName>style.visibility</p:attrName>
                                        </p:attrNameLst>
                                      </p:cBhvr>
                                      <p:to>
                                        <p:strVal val="visible"/>
                                      </p:to>
                                    </p:set>
                                    <p:anim calcmode="lin" valueType="num">
                                      <p:cBhvr>
                                        <p:cTn id="33" dur="500" fill="hold"/>
                                        <p:tgtEl>
                                          <p:spTgt spid="10"/>
                                        </p:tgtEl>
                                        <p:attrNameLst>
                                          <p:attrName>ppt_w</p:attrName>
                                        </p:attrNameLst>
                                      </p:cBhvr>
                                      <p:tavLst>
                                        <p:tav tm="0">
                                          <p:val>
                                            <p:fltVal val="0"/>
                                          </p:val>
                                        </p:tav>
                                        <p:tav tm="100000">
                                          <p:val>
                                            <p:strVal val="#ppt_w"/>
                                          </p:val>
                                        </p:tav>
                                      </p:tavLst>
                                    </p:anim>
                                    <p:anim calcmode="lin" valueType="num">
                                      <p:cBhvr>
                                        <p:cTn id="34" dur="500" fill="hold"/>
                                        <p:tgtEl>
                                          <p:spTgt spid="10"/>
                                        </p:tgtEl>
                                        <p:attrNameLst>
                                          <p:attrName>ppt_h</p:attrName>
                                        </p:attrNameLst>
                                      </p:cBhvr>
                                      <p:tavLst>
                                        <p:tav tm="0">
                                          <p:val>
                                            <p:fltVal val="0"/>
                                          </p:val>
                                        </p:tav>
                                        <p:tav tm="100000">
                                          <p:val>
                                            <p:strVal val="#ppt_h"/>
                                          </p:val>
                                        </p:tav>
                                      </p:tavLst>
                                    </p:anim>
                                    <p:animEffect transition="in" filter="fade">
                                      <p:cBhvr>
                                        <p:cTn id="35" dur="500"/>
                                        <p:tgtEl>
                                          <p:spTgt spid="10"/>
                                        </p:tgtEl>
                                      </p:cBhvr>
                                    </p:animEffect>
                                  </p:childTnLst>
                                </p:cTn>
                              </p:par>
                              <p:par>
                                <p:cTn id="36" presetID="23" presetClass="entr" presetSubtype="16" fill="hold" grpId="1" nodeType="withEffect">
                                  <p:stCondLst>
                                    <p:cond delay="0"/>
                                  </p:stCondLst>
                                  <p:childTnLst>
                                    <p:set>
                                      <p:cBhvr>
                                        <p:cTn id="37" dur="1" fill="hold">
                                          <p:stCondLst>
                                            <p:cond delay="0"/>
                                          </p:stCondLst>
                                        </p:cTn>
                                        <p:tgtEl>
                                          <p:spTgt spid="10"/>
                                        </p:tgtEl>
                                        <p:attrNameLst>
                                          <p:attrName>style.visibility</p:attrName>
                                        </p:attrNameLst>
                                      </p:cBhvr>
                                      <p:to>
                                        <p:strVal val="visible"/>
                                      </p:to>
                                    </p:set>
                                    <p:anim calcmode="lin" valueType="num">
                                      <p:cBhvr>
                                        <p:cTn id="38" dur="500" fill="hold"/>
                                        <p:tgtEl>
                                          <p:spTgt spid="10"/>
                                        </p:tgtEl>
                                        <p:attrNameLst>
                                          <p:attrName>ppt_w</p:attrName>
                                        </p:attrNameLst>
                                      </p:cBhvr>
                                      <p:tavLst>
                                        <p:tav tm="0">
                                          <p:val>
                                            <p:fltVal val="0"/>
                                          </p:val>
                                        </p:tav>
                                        <p:tav tm="100000">
                                          <p:val>
                                            <p:strVal val="#ppt_w"/>
                                          </p:val>
                                        </p:tav>
                                      </p:tavLst>
                                    </p:anim>
                                    <p:anim calcmode="lin" valueType="num">
                                      <p:cBhvr>
                                        <p:cTn id="39" dur="500" fill="hold"/>
                                        <p:tgtEl>
                                          <p:spTgt spid="10"/>
                                        </p:tgtEl>
                                        <p:attrNameLst>
                                          <p:attrName>ppt_h</p:attrName>
                                        </p:attrNameLst>
                                      </p:cBhvr>
                                      <p:tavLst>
                                        <p:tav tm="0">
                                          <p:val>
                                            <p:fltVal val="0"/>
                                          </p:val>
                                        </p:tav>
                                        <p:tav tm="100000">
                                          <p:val>
                                            <p:strVal val="#ppt_h"/>
                                          </p:val>
                                        </p:tav>
                                      </p:tavLst>
                                    </p:anim>
                                  </p:childTnLst>
                                </p:cTn>
                              </p:par>
                              <p:par>
                                <p:cTn id="40" presetID="23" presetClass="entr" presetSubtype="16" fill="hold" grpId="0" nodeType="withEffect">
                                  <p:stCondLst>
                                    <p:cond delay="0"/>
                                  </p:stCondLst>
                                  <p:childTnLst>
                                    <p:set>
                                      <p:cBhvr>
                                        <p:cTn id="41" dur="1" fill="hold">
                                          <p:stCondLst>
                                            <p:cond delay="0"/>
                                          </p:stCondLst>
                                        </p:cTn>
                                        <p:tgtEl>
                                          <p:spTgt spid="3"/>
                                        </p:tgtEl>
                                        <p:attrNameLst>
                                          <p:attrName>style.visibility</p:attrName>
                                        </p:attrNameLst>
                                      </p:cBhvr>
                                      <p:to>
                                        <p:strVal val="visible"/>
                                      </p:to>
                                    </p:set>
                                    <p:anim calcmode="lin" valueType="num">
                                      <p:cBhvr>
                                        <p:cTn id="42" dur="500" fill="hold"/>
                                        <p:tgtEl>
                                          <p:spTgt spid="3"/>
                                        </p:tgtEl>
                                        <p:attrNameLst>
                                          <p:attrName>ppt_w</p:attrName>
                                        </p:attrNameLst>
                                      </p:cBhvr>
                                      <p:tavLst>
                                        <p:tav tm="0">
                                          <p:val>
                                            <p:fltVal val="0"/>
                                          </p:val>
                                        </p:tav>
                                        <p:tav tm="100000">
                                          <p:val>
                                            <p:strVal val="#ppt_w"/>
                                          </p:val>
                                        </p:tav>
                                      </p:tavLst>
                                    </p:anim>
                                    <p:anim calcmode="lin" valueType="num">
                                      <p:cBhvr>
                                        <p:cTn id="43" dur="500" fill="hold"/>
                                        <p:tgtEl>
                                          <p:spTgt spid="3"/>
                                        </p:tgtEl>
                                        <p:attrNameLst>
                                          <p:attrName>ppt_h</p:attrName>
                                        </p:attrNameLst>
                                      </p:cBhvr>
                                      <p:tavLst>
                                        <p:tav tm="0">
                                          <p:val>
                                            <p:fltVal val="0"/>
                                          </p:val>
                                        </p:tav>
                                        <p:tav tm="100000">
                                          <p:val>
                                            <p:strVal val="#ppt_h"/>
                                          </p:val>
                                        </p:tav>
                                      </p:tavLst>
                                    </p:anim>
                                  </p:childTnLst>
                                </p:cTn>
                              </p:par>
                            </p:childTnLst>
                          </p:cTn>
                        </p:par>
                      </p:childTnLst>
                    </p:cTn>
                  </p:par>
                  <p:par>
                    <p:cTn id="44" fill="hold">
                      <p:stCondLst>
                        <p:cond delay="indefinite"/>
                      </p:stCondLst>
                      <p:childTnLst>
                        <p:par>
                          <p:cTn id="45" fill="hold">
                            <p:stCondLst>
                              <p:cond delay="0"/>
                            </p:stCondLst>
                            <p:childTnLst>
                              <p:par>
                                <p:cTn id="46" presetID="3" presetClass="entr" presetSubtype="10" fill="hold" grpId="0" nodeType="clickEffect">
                                  <p:stCondLst>
                                    <p:cond delay="0"/>
                                  </p:stCondLst>
                                  <p:childTnLst>
                                    <p:set>
                                      <p:cBhvr>
                                        <p:cTn id="47" dur="1" fill="hold">
                                          <p:stCondLst>
                                            <p:cond delay="0"/>
                                          </p:stCondLst>
                                        </p:cTn>
                                        <p:tgtEl>
                                          <p:spTgt spid="9"/>
                                        </p:tgtEl>
                                        <p:attrNameLst>
                                          <p:attrName>style.visibility</p:attrName>
                                        </p:attrNameLst>
                                      </p:cBhvr>
                                      <p:to>
                                        <p:strVal val="visible"/>
                                      </p:to>
                                    </p:set>
                                    <p:animEffect transition="in" filter="blinds(horizontal)">
                                      <p:cBhvr>
                                        <p:cTn id="48"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9" grpId="0" animBg="1"/>
      <p:bldP spid="10" grpId="0"/>
      <p:bldP spid="10" grpId="1"/>
      <p:bldP spid="12" grpId="0"/>
      <p:bldP spid="15" grpId="0"/>
      <p:bldP spid="16" grpId="0"/>
      <p:bldP spid="18" grpId="0"/>
    </p:bldLst>
  </p:timing>
</p:sld>
</file>

<file path=ppt/slides/slide10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a:xfrm>
            <a:off x="1803627" y="2819400"/>
            <a:ext cx="3682774" cy="623248"/>
          </a:xfrm>
          <a:prstGeom prst="rect">
            <a:avLst/>
          </a:prstGeom>
        </p:spPr>
        <p:txBody>
          <a:bodyPr wrap="square">
            <a:spAutoFit/>
          </a:bodyPr>
          <a:lstStyle/>
          <a:p>
            <a:pPr>
              <a:lnSpc>
                <a:spcPct val="150000"/>
              </a:lnSpc>
            </a:pPr>
            <a:r>
              <a:rPr lang="en-US" sz="2300" dirty="0" smtClean="0">
                <a:latin typeface="Times New Roman" pitchFamily="18" charset="0"/>
              </a:rPr>
              <a:t>The length of </a:t>
            </a:r>
            <a:r>
              <a:rPr lang="en-US" sz="2300" i="1" dirty="0" smtClean="0">
                <a:latin typeface="Times New Roman" pitchFamily="18" charset="0"/>
              </a:rPr>
              <a:t>LM</a:t>
            </a:r>
            <a:endParaRPr lang="en-US" sz="2300" dirty="0">
              <a:latin typeface="Times New Roman" pitchFamily="18" charset="0"/>
              <a:cs typeface="Times New Roman" pitchFamily="18" charset="0"/>
            </a:endParaRPr>
          </a:p>
        </p:txBody>
      </p:sp>
      <p:sp>
        <p:nvSpPr>
          <p:cNvPr id="4" name="Content Placeholder 10"/>
          <p:cNvSpPr txBox="1">
            <a:spLocks/>
          </p:cNvSpPr>
          <p:nvPr/>
        </p:nvSpPr>
        <p:spPr>
          <a:xfrm>
            <a:off x="478466" y="2917356"/>
            <a:ext cx="457200" cy="446276"/>
          </a:xfrm>
          <a:prstGeom prst="rect">
            <a:avLst/>
          </a:prstGeom>
        </p:spPr>
        <p:txBody>
          <a:bodyPr wrap="square">
            <a:spAutoFit/>
          </a:bodyPr>
          <a:lstStyle>
            <a:lvl1pPr marL="274320" indent="-274320" algn="l" defTabSz="914400" rtl="0" eaLnBrk="1" latinLnBrk="0" hangingPunct="1">
              <a:spcBef>
                <a:spcPct val="20000"/>
              </a:spcBef>
              <a:buClr>
                <a:schemeClr val="accent1"/>
              </a:buClr>
              <a:buSzPct val="100000"/>
              <a:buFont typeface="Symbol" pitchFamily="18" charset="2"/>
              <a:buChar char=""/>
              <a:defRPr sz="2400" kern="1200">
                <a:solidFill>
                  <a:schemeClr val="tx2"/>
                </a:solidFill>
                <a:latin typeface="+mn-lt"/>
                <a:ea typeface="+mn-ea"/>
                <a:cs typeface="+mn-cs"/>
              </a:defRPr>
            </a:lvl1pPr>
            <a:lvl2pPr marL="576263" indent="-274320" algn="l" defTabSz="914400" rtl="0" eaLnBrk="1" latinLnBrk="0" hangingPunct="1">
              <a:spcBef>
                <a:spcPct val="20000"/>
              </a:spcBef>
              <a:buClr>
                <a:schemeClr val="accent1"/>
              </a:buClr>
              <a:buSzPct val="100000"/>
              <a:buFont typeface="Symbol" pitchFamily="18" charset="2"/>
              <a:buChar char=""/>
              <a:defRPr sz="2200" kern="1200">
                <a:solidFill>
                  <a:schemeClr val="tx2"/>
                </a:solidFill>
                <a:latin typeface="+mn-lt"/>
                <a:ea typeface="+mn-ea"/>
                <a:cs typeface="+mn-cs"/>
              </a:defRPr>
            </a:lvl2pPr>
            <a:lvl3pPr marL="855663" indent="-228600" algn="l" defTabSz="914400" rtl="0" eaLnBrk="1" latinLnBrk="0" hangingPunct="1">
              <a:spcBef>
                <a:spcPct val="20000"/>
              </a:spcBef>
              <a:buClr>
                <a:schemeClr val="accent1"/>
              </a:buClr>
              <a:buSzPct val="100000"/>
              <a:buFont typeface="Symbol" pitchFamily="18" charset="2"/>
              <a:buChar char=""/>
              <a:defRPr sz="2000" kern="1200">
                <a:solidFill>
                  <a:schemeClr val="tx2"/>
                </a:solidFill>
                <a:latin typeface="+mn-lt"/>
                <a:ea typeface="+mn-ea"/>
                <a:cs typeface="+mn-cs"/>
              </a:defRPr>
            </a:lvl3pPr>
            <a:lvl4pPr marL="1143000" indent="-228600" algn="l" defTabSz="914400" rtl="0" eaLnBrk="1" latinLnBrk="0" hangingPunct="1">
              <a:spcBef>
                <a:spcPct val="20000"/>
              </a:spcBef>
              <a:buClr>
                <a:schemeClr val="accent1"/>
              </a:buClr>
              <a:buSzPct val="100000"/>
              <a:buFont typeface="Symbol" pitchFamily="18" charset="2"/>
              <a:buChar char=""/>
              <a:defRPr sz="1800" kern="1200">
                <a:solidFill>
                  <a:schemeClr val="tx2"/>
                </a:solidFill>
                <a:latin typeface="+mn-lt"/>
                <a:ea typeface="+mn-ea"/>
                <a:cs typeface="+mn-cs"/>
              </a:defRPr>
            </a:lvl4pPr>
            <a:lvl5pPr marL="1463040" indent="-228600" algn="l" defTabSz="914400" rtl="0" eaLnBrk="1" latinLnBrk="0" hangingPunct="1">
              <a:spcBef>
                <a:spcPct val="20000"/>
              </a:spcBef>
              <a:buClr>
                <a:schemeClr val="accent1"/>
              </a:buClr>
              <a:buSzPct val="100000"/>
              <a:buFont typeface="Symbol" pitchFamily="18" charset="2"/>
              <a:buChar char=""/>
              <a:defRPr sz="1600" kern="1200">
                <a:solidFill>
                  <a:schemeClr val="tx2"/>
                </a:solidFill>
                <a:latin typeface="+mn-lt"/>
                <a:ea typeface="+mn-ea"/>
                <a:cs typeface="+mn-cs"/>
              </a:defRPr>
            </a:lvl5pPr>
            <a:lvl6pPr marL="178308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6pPr>
            <a:lvl7pPr marL="210312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7pPr>
            <a:lvl8pPr marL="242316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8pPr>
            <a:lvl9pPr marL="274320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9pPr>
          </a:lstStyle>
          <a:p>
            <a:pPr marL="457200" indent="-457200" algn="just">
              <a:spcBef>
                <a:spcPct val="0"/>
              </a:spcBef>
              <a:buFontTx/>
              <a:buNone/>
              <a:tabLst>
                <a:tab pos="974725" algn="l"/>
                <a:tab pos="1036638" algn="l"/>
                <a:tab pos="3913188" algn="l"/>
              </a:tabLst>
            </a:pPr>
            <a:r>
              <a:rPr lang="en-US" sz="2300" b="1" dirty="0" smtClean="0">
                <a:solidFill>
                  <a:schemeClr val="tx1"/>
                </a:solidFill>
                <a:latin typeface="Times New Roman" pitchFamily="18" charset="0"/>
                <a:cs typeface="Times New Roman" pitchFamily="18" charset="0"/>
              </a:rPr>
              <a:t>7. </a:t>
            </a:r>
          </a:p>
        </p:txBody>
      </p:sp>
      <p:sp>
        <p:nvSpPr>
          <p:cNvPr id="5" name="Content Placeholder 10"/>
          <p:cNvSpPr txBox="1">
            <a:spLocks/>
          </p:cNvSpPr>
          <p:nvPr/>
        </p:nvSpPr>
        <p:spPr>
          <a:xfrm>
            <a:off x="824309" y="2907831"/>
            <a:ext cx="533400" cy="446276"/>
          </a:xfrm>
          <a:prstGeom prst="rect">
            <a:avLst/>
          </a:prstGeom>
        </p:spPr>
        <p:txBody>
          <a:bodyPr wrap="square">
            <a:spAutoFit/>
          </a:bodyPr>
          <a:lstStyle>
            <a:lvl1pPr marL="274320" indent="-274320" algn="l" defTabSz="914400" rtl="0" eaLnBrk="1" latinLnBrk="0" hangingPunct="1">
              <a:spcBef>
                <a:spcPct val="20000"/>
              </a:spcBef>
              <a:buClr>
                <a:schemeClr val="accent1"/>
              </a:buClr>
              <a:buSzPct val="100000"/>
              <a:buFont typeface="Symbol" pitchFamily="18" charset="2"/>
              <a:buChar char=""/>
              <a:defRPr sz="2400" kern="1200">
                <a:solidFill>
                  <a:schemeClr val="tx2"/>
                </a:solidFill>
                <a:latin typeface="+mn-lt"/>
                <a:ea typeface="+mn-ea"/>
                <a:cs typeface="+mn-cs"/>
              </a:defRPr>
            </a:lvl1pPr>
            <a:lvl2pPr marL="576263" indent="-274320" algn="l" defTabSz="914400" rtl="0" eaLnBrk="1" latinLnBrk="0" hangingPunct="1">
              <a:spcBef>
                <a:spcPct val="20000"/>
              </a:spcBef>
              <a:buClr>
                <a:schemeClr val="accent1"/>
              </a:buClr>
              <a:buSzPct val="100000"/>
              <a:buFont typeface="Symbol" pitchFamily="18" charset="2"/>
              <a:buChar char=""/>
              <a:defRPr sz="2200" kern="1200">
                <a:solidFill>
                  <a:schemeClr val="tx2"/>
                </a:solidFill>
                <a:latin typeface="+mn-lt"/>
                <a:ea typeface="+mn-ea"/>
                <a:cs typeface="+mn-cs"/>
              </a:defRPr>
            </a:lvl2pPr>
            <a:lvl3pPr marL="855663" indent="-228600" algn="l" defTabSz="914400" rtl="0" eaLnBrk="1" latinLnBrk="0" hangingPunct="1">
              <a:spcBef>
                <a:spcPct val="20000"/>
              </a:spcBef>
              <a:buClr>
                <a:schemeClr val="accent1"/>
              </a:buClr>
              <a:buSzPct val="100000"/>
              <a:buFont typeface="Symbol" pitchFamily="18" charset="2"/>
              <a:buChar char=""/>
              <a:defRPr sz="2000" kern="1200">
                <a:solidFill>
                  <a:schemeClr val="tx2"/>
                </a:solidFill>
                <a:latin typeface="+mn-lt"/>
                <a:ea typeface="+mn-ea"/>
                <a:cs typeface="+mn-cs"/>
              </a:defRPr>
            </a:lvl3pPr>
            <a:lvl4pPr marL="1143000" indent="-228600" algn="l" defTabSz="914400" rtl="0" eaLnBrk="1" latinLnBrk="0" hangingPunct="1">
              <a:spcBef>
                <a:spcPct val="20000"/>
              </a:spcBef>
              <a:buClr>
                <a:schemeClr val="accent1"/>
              </a:buClr>
              <a:buSzPct val="100000"/>
              <a:buFont typeface="Symbol" pitchFamily="18" charset="2"/>
              <a:buChar char=""/>
              <a:defRPr sz="1800" kern="1200">
                <a:solidFill>
                  <a:schemeClr val="tx2"/>
                </a:solidFill>
                <a:latin typeface="+mn-lt"/>
                <a:ea typeface="+mn-ea"/>
                <a:cs typeface="+mn-cs"/>
              </a:defRPr>
            </a:lvl4pPr>
            <a:lvl5pPr marL="1463040" indent="-228600" algn="l" defTabSz="914400" rtl="0" eaLnBrk="1" latinLnBrk="0" hangingPunct="1">
              <a:spcBef>
                <a:spcPct val="20000"/>
              </a:spcBef>
              <a:buClr>
                <a:schemeClr val="accent1"/>
              </a:buClr>
              <a:buSzPct val="100000"/>
              <a:buFont typeface="Symbol" pitchFamily="18" charset="2"/>
              <a:buChar char=""/>
              <a:defRPr sz="1600" kern="1200">
                <a:solidFill>
                  <a:schemeClr val="tx2"/>
                </a:solidFill>
                <a:latin typeface="+mn-lt"/>
                <a:ea typeface="+mn-ea"/>
                <a:cs typeface="+mn-cs"/>
              </a:defRPr>
            </a:lvl5pPr>
            <a:lvl6pPr marL="178308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6pPr>
            <a:lvl7pPr marL="210312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7pPr>
            <a:lvl8pPr marL="242316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8pPr>
            <a:lvl9pPr marL="274320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9pPr>
          </a:lstStyle>
          <a:p>
            <a:pPr marL="457200" indent="-457200" algn="just">
              <a:spcBef>
                <a:spcPct val="0"/>
              </a:spcBef>
              <a:buFontTx/>
              <a:buNone/>
              <a:tabLst>
                <a:tab pos="974725" algn="l"/>
                <a:tab pos="1036638" algn="l"/>
                <a:tab pos="3913188" algn="l"/>
              </a:tabLst>
            </a:pPr>
            <a:r>
              <a:rPr lang="en-US" sz="2300" dirty="0" smtClean="0">
                <a:solidFill>
                  <a:schemeClr val="tx1"/>
                </a:solidFill>
                <a:latin typeface="Times New Roman" pitchFamily="18" charset="0"/>
                <a:cs typeface="Times New Roman" pitchFamily="18" charset="0"/>
              </a:rPr>
              <a:t>(b) </a:t>
            </a:r>
          </a:p>
        </p:txBody>
      </p:sp>
      <p:sp>
        <p:nvSpPr>
          <p:cNvPr id="10" name="Content Placeholder 10"/>
          <p:cNvSpPr txBox="1">
            <a:spLocks/>
          </p:cNvSpPr>
          <p:nvPr/>
        </p:nvSpPr>
        <p:spPr>
          <a:xfrm>
            <a:off x="1278566" y="2917356"/>
            <a:ext cx="666750" cy="446276"/>
          </a:xfrm>
          <a:prstGeom prst="rect">
            <a:avLst/>
          </a:prstGeom>
        </p:spPr>
        <p:txBody>
          <a:bodyPr wrap="square">
            <a:spAutoFit/>
          </a:bodyPr>
          <a:lstStyle>
            <a:lvl1pPr marL="274320" indent="-274320" algn="l" defTabSz="914400" rtl="0" eaLnBrk="1" latinLnBrk="0" hangingPunct="1">
              <a:spcBef>
                <a:spcPct val="20000"/>
              </a:spcBef>
              <a:buClr>
                <a:schemeClr val="accent1"/>
              </a:buClr>
              <a:buSzPct val="100000"/>
              <a:buFont typeface="Symbol" pitchFamily="18" charset="2"/>
              <a:buChar char=""/>
              <a:defRPr sz="2400" kern="1200">
                <a:solidFill>
                  <a:schemeClr val="tx2"/>
                </a:solidFill>
                <a:latin typeface="+mn-lt"/>
                <a:ea typeface="+mn-ea"/>
                <a:cs typeface="+mn-cs"/>
              </a:defRPr>
            </a:lvl1pPr>
            <a:lvl2pPr marL="576263" indent="-274320" algn="l" defTabSz="914400" rtl="0" eaLnBrk="1" latinLnBrk="0" hangingPunct="1">
              <a:spcBef>
                <a:spcPct val="20000"/>
              </a:spcBef>
              <a:buClr>
                <a:schemeClr val="accent1"/>
              </a:buClr>
              <a:buSzPct val="100000"/>
              <a:buFont typeface="Symbol" pitchFamily="18" charset="2"/>
              <a:buChar char=""/>
              <a:defRPr sz="2200" kern="1200">
                <a:solidFill>
                  <a:schemeClr val="tx2"/>
                </a:solidFill>
                <a:latin typeface="+mn-lt"/>
                <a:ea typeface="+mn-ea"/>
                <a:cs typeface="+mn-cs"/>
              </a:defRPr>
            </a:lvl2pPr>
            <a:lvl3pPr marL="855663" indent="-228600" algn="l" defTabSz="914400" rtl="0" eaLnBrk="1" latinLnBrk="0" hangingPunct="1">
              <a:spcBef>
                <a:spcPct val="20000"/>
              </a:spcBef>
              <a:buClr>
                <a:schemeClr val="accent1"/>
              </a:buClr>
              <a:buSzPct val="100000"/>
              <a:buFont typeface="Symbol" pitchFamily="18" charset="2"/>
              <a:buChar char=""/>
              <a:defRPr sz="2000" kern="1200">
                <a:solidFill>
                  <a:schemeClr val="tx2"/>
                </a:solidFill>
                <a:latin typeface="+mn-lt"/>
                <a:ea typeface="+mn-ea"/>
                <a:cs typeface="+mn-cs"/>
              </a:defRPr>
            </a:lvl3pPr>
            <a:lvl4pPr marL="1143000" indent="-228600" algn="l" defTabSz="914400" rtl="0" eaLnBrk="1" latinLnBrk="0" hangingPunct="1">
              <a:spcBef>
                <a:spcPct val="20000"/>
              </a:spcBef>
              <a:buClr>
                <a:schemeClr val="accent1"/>
              </a:buClr>
              <a:buSzPct val="100000"/>
              <a:buFont typeface="Symbol" pitchFamily="18" charset="2"/>
              <a:buChar char=""/>
              <a:defRPr sz="1800" kern="1200">
                <a:solidFill>
                  <a:schemeClr val="tx2"/>
                </a:solidFill>
                <a:latin typeface="+mn-lt"/>
                <a:ea typeface="+mn-ea"/>
                <a:cs typeface="+mn-cs"/>
              </a:defRPr>
            </a:lvl4pPr>
            <a:lvl5pPr marL="1463040" indent="-228600" algn="l" defTabSz="914400" rtl="0" eaLnBrk="1" latinLnBrk="0" hangingPunct="1">
              <a:spcBef>
                <a:spcPct val="20000"/>
              </a:spcBef>
              <a:buClr>
                <a:schemeClr val="accent1"/>
              </a:buClr>
              <a:buSzPct val="100000"/>
              <a:buFont typeface="Symbol" pitchFamily="18" charset="2"/>
              <a:buChar char=""/>
              <a:defRPr sz="1600" kern="1200">
                <a:solidFill>
                  <a:schemeClr val="tx2"/>
                </a:solidFill>
                <a:latin typeface="+mn-lt"/>
                <a:ea typeface="+mn-ea"/>
                <a:cs typeface="+mn-cs"/>
              </a:defRPr>
            </a:lvl5pPr>
            <a:lvl6pPr marL="178308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6pPr>
            <a:lvl7pPr marL="210312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7pPr>
            <a:lvl8pPr marL="242316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8pPr>
            <a:lvl9pPr marL="274320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9pPr>
          </a:lstStyle>
          <a:p>
            <a:pPr marL="457200" indent="-457200" algn="just">
              <a:spcBef>
                <a:spcPct val="0"/>
              </a:spcBef>
              <a:buFontTx/>
              <a:buNone/>
              <a:tabLst>
                <a:tab pos="974725" algn="l"/>
                <a:tab pos="1036638" algn="l"/>
                <a:tab pos="3913188" algn="l"/>
              </a:tabLst>
            </a:pPr>
            <a:r>
              <a:rPr lang="en-US" sz="2300" dirty="0" smtClean="0">
                <a:solidFill>
                  <a:schemeClr val="tx1"/>
                </a:solidFill>
                <a:latin typeface="Times New Roman" pitchFamily="18" charset="0"/>
                <a:cs typeface="Times New Roman" pitchFamily="18" charset="0"/>
              </a:rPr>
              <a:t>(iii)</a:t>
            </a:r>
          </a:p>
        </p:txBody>
      </p:sp>
      <p:sp>
        <p:nvSpPr>
          <p:cNvPr id="11" name="Rectangle 10"/>
          <p:cNvSpPr/>
          <p:nvPr/>
        </p:nvSpPr>
        <p:spPr>
          <a:xfrm>
            <a:off x="2874334" y="3352800"/>
            <a:ext cx="4572000" cy="1685077"/>
          </a:xfrm>
          <a:prstGeom prst="rect">
            <a:avLst/>
          </a:prstGeom>
        </p:spPr>
        <p:txBody>
          <a:bodyPr>
            <a:spAutoFit/>
          </a:bodyPr>
          <a:lstStyle/>
          <a:p>
            <a:pPr>
              <a:lnSpc>
                <a:spcPct val="150000"/>
              </a:lnSpc>
            </a:pPr>
            <a:r>
              <a:rPr lang="en-US" sz="2300" dirty="0" smtClean="0">
                <a:latin typeface="Times New Roman" pitchFamily="18" charset="0"/>
              </a:rPr>
              <a:t> = [23.1 – (3.6 + 4.8 + 7.0)] cm</a:t>
            </a:r>
            <a:endParaRPr lang="en-US" sz="2300" baseline="30000" dirty="0" smtClean="0">
              <a:latin typeface="Times New Roman" pitchFamily="18" charset="0"/>
            </a:endParaRPr>
          </a:p>
          <a:p>
            <a:pPr>
              <a:lnSpc>
                <a:spcPct val="150000"/>
              </a:lnSpc>
            </a:pPr>
            <a:r>
              <a:rPr lang="en-US" sz="2300" dirty="0" smtClean="0">
                <a:latin typeface="Times New Roman" pitchFamily="18" charset="0"/>
              </a:rPr>
              <a:t> = (23.1 – 15.4) cm</a:t>
            </a:r>
          </a:p>
          <a:p>
            <a:pPr>
              <a:lnSpc>
                <a:spcPct val="150000"/>
              </a:lnSpc>
            </a:pPr>
            <a:r>
              <a:rPr lang="en-US" sz="2300" dirty="0" smtClean="0">
                <a:latin typeface="Times New Roman" pitchFamily="18" charset="0"/>
              </a:rPr>
              <a:t> = </a:t>
            </a:r>
            <a:r>
              <a:rPr lang="en-US" sz="2300" dirty="0" smtClean="0">
                <a:solidFill>
                  <a:srgbClr val="FF0000"/>
                </a:solidFill>
                <a:latin typeface="Times New Roman" pitchFamily="18" charset="0"/>
              </a:rPr>
              <a:t>7.7 cm</a:t>
            </a:r>
            <a:endParaRPr lang="en-US" sz="2300" baseline="30000" dirty="0">
              <a:solidFill>
                <a:srgbClr val="FF0000"/>
              </a:solidFill>
              <a:latin typeface="Times New Roman" pitchFamily="18" charset="0"/>
            </a:endParaRPr>
          </a:p>
        </p:txBody>
      </p:sp>
      <p:sp>
        <p:nvSpPr>
          <p:cNvPr id="7" name="TextBox 6"/>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5 Paper 2</a:t>
            </a:r>
          </a:p>
        </p:txBody>
      </p:sp>
    </p:spTree>
    <p:extLst>
      <p:ext uri="{BB962C8B-B14F-4D97-AF65-F5344CB8AC3E}">
        <p14:creationId xmlns:p14="http://schemas.microsoft.com/office/powerpoint/2010/main" xmlns="" val="2449536492"/>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500" fill="hold"/>
                                        <p:tgtEl>
                                          <p:spTgt spid="4"/>
                                        </p:tgtEl>
                                        <p:attrNameLst>
                                          <p:attrName>ppt_w</p:attrName>
                                        </p:attrNameLst>
                                      </p:cBhvr>
                                      <p:tavLst>
                                        <p:tav tm="0">
                                          <p:val>
                                            <p:fltVal val="0"/>
                                          </p:val>
                                        </p:tav>
                                        <p:tav tm="100000">
                                          <p:val>
                                            <p:strVal val="#ppt_w"/>
                                          </p:val>
                                        </p:tav>
                                      </p:tavLst>
                                    </p:anim>
                                    <p:anim calcmode="lin" valueType="num">
                                      <p:cBhvr>
                                        <p:cTn id="8" dur="500" fill="hold"/>
                                        <p:tgtEl>
                                          <p:spTgt spid="4"/>
                                        </p:tgtEl>
                                        <p:attrNameLst>
                                          <p:attrName>ppt_h</p:attrName>
                                        </p:attrNameLst>
                                      </p:cBhvr>
                                      <p:tavLst>
                                        <p:tav tm="0">
                                          <p:val>
                                            <p:fltVal val="0"/>
                                          </p:val>
                                        </p:tav>
                                        <p:tav tm="100000">
                                          <p:val>
                                            <p:strVal val="#ppt_h"/>
                                          </p:val>
                                        </p:tav>
                                      </p:tavLst>
                                    </p:anim>
                                  </p:childTnLst>
                                </p:cTn>
                              </p:par>
                              <p:par>
                                <p:cTn id="9" presetID="53" presetClass="entr" presetSubtype="16" fill="hold" grpId="0" nodeType="withEffect">
                                  <p:stCondLst>
                                    <p:cond delay="0"/>
                                  </p:stCondLst>
                                  <p:childTnLst>
                                    <p:set>
                                      <p:cBhvr>
                                        <p:cTn id="10" dur="1" fill="hold">
                                          <p:stCondLst>
                                            <p:cond delay="0"/>
                                          </p:stCondLst>
                                        </p:cTn>
                                        <p:tgtEl>
                                          <p:spTgt spid="10"/>
                                        </p:tgtEl>
                                        <p:attrNameLst>
                                          <p:attrName>style.visibility</p:attrName>
                                        </p:attrNameLst>
                                      </p:cBhvr>
                                      <p:to>
                                        <p:strVal val="visible"/>
                                      </p:to>
                                    </p:set>
                                    <p:anim calcmode="lin" valueType="num">
                                      <p:cBhvr>
                                        <p:cTn id="11" dur="500" fill="hold"/>
                                        <p:tgtEl>
                                          <p:spTgt spid="10"/>
                                        </p:tgtEl>
                                        <p:attrNameLst>
                                          <p:attrName>ppt_w</p:attrName>
                                        </p:attrNameLst>
                                      </p:cBhvr>
                                      <p:tavLst>
                                        <p:tav tm="0">
                                          <p:val>
                                            <p:fltVal val="0"/>
                                          </p:val>
                                        </p:tav>
                                        <p:tav tm="100000">
                                          <p:val>
                                            <p:strVal val="#ppt_w"/>
                                          </p:val>
                                        </p:tav>
                                      </p:tavLst>
                                    </p:anim>
                                    <p:anim calcmode="lin" valueType="num">
                                      <p:cBhvr>
                                        <p:cTn id="12" dur="500" fill="hold"/>
                                        <p:tgtEl>
                                          <p:spTgt spid="10"/>
                                        </p:tgtEl>
                                        <p:attrNameLst>
                                          <p:attrName>ppt_h</p:attrName>
                                        </p:attrNameLst>
                                      </p:cBhvr>
                                      <p:tavLst>
                                        <p:tav tm="0">
                                          <p:val>
                                            <p:fltVal val="0"/>
                                          </p:val>
                                        </p:tav>
                                        <p:tav tm="100000">
                                          <p:val>
                                            <p:strVal val="#ppt_h"/>
                                          </p:val>
                                        </p:tav>
                                      </p:tavLst>
                                    </p:anim>
                                    <p:animEffect transition="in" filter="fade">
                                      <p:cBhvr>
                                        <p:cTn id="13" dur="500"/>
                                        <p:tgtEl>
                                          <p:spTgt spid="10"/>
                                        </p:tgtEl>
                                      </p:cBhvr>
                                    </p:animEffect>
                                  </p:childTnLst>
                                </p:cTn>
                              </p:par>
                              <p:par>
                                <p:cTn id="14" presetID="23" presetClass="entr" presetSubtype="16" fill="hold" grpId="0" nodeType="withEffect">
                                  <p:stCondLst>
                                    <p:cond delay="0"/>
                                  </p:stCondLst>
                                  <p:childTnLst>
                                    <p:set>
                                      <p:cBhvr>
                                        <p:cTn id="15" dur="1" fill="hold">
                                          <p:stCondLst>
                                            <p:cond delay="0"/>
                                          </p:stCondLst>
                                        </p:cTn>
                                        <p:tgtEl>
                                          <p:spTgt spid="5"/>
                                        </p:tgtEl>
                                        <p:attrNameLst>
                                          <p:attrName>style.visibility</p:attrName>
                                        </p:attrNameLst>
                                      </p:cBhvr>
                                      <p:to>
                                        <p:strVal val="visible"/>
                                      </p:to>
                                    </p:set>
                                    <p:anim calcmode="lin" valueType="num">
                                      <p:cBhvr>
                                        <p:cTn id="16" dur="500" fill="hold"/>
                                        <p:tgtEl>
                                          <p:spTgt spid="5"/>
                                        </p:tgtEl>
                                        <p:attrNameLst>
                                          <p:attrName>ppt_w</p:attrName>
                                        </p:attrNameLst>
                                      </p:cBhvr>
                                      <p:tavLst>
                                        <p:tav tm="0">
                                          <p:val>
                                            <p:fltVal val="0"/>
                                          </p:val>
                                        </p:tav>
                                        <p:tav tm="100000">
                                          <p:val>
                                            <p:strVal val="#ppt_w"/>
                                          </p:val>
                                        </p:tav>
                                      </p:tavLst>
                                    </p:anim>
                                    <p:anim calcmode="lin" valueType="num">
                                      <p:cBhvr>
                                        <p:cTn id="17" dur="500" fill="hold"/>
                                        <p:tgtEl>
                                          <p:spTgt spid="5"/>
                                        </p:tgtEl>
                                        <p:attrNameLst>
                                          <p:attrName>ppt_h</p:attrName>
                                        </p:attrNameLst>
                                      </p:cBhvr>
                                      <p:tavLst>
                                        <p:tav tm="0">
                                          <p:val>
                                            <p:fltVal val="0"/>
                                          </p:val>
                                        </p:tav>
                                        <p:tav tm="100000">
                                          <p:val>
                                            <p:strVal val="#ppt_h"/>
                                          </p:val>
                                        </p:tav>
                                      </p:tavLst>
                                    </p:anim>
                                  </p:childTnLst>
                                </p:cTn>
                              </p:par>
                              <p:par>
                                <p:cTn id="18" presetID="23" presetClass="entr" presetSubtype="16" fill="hold" grpId="1" nodeType="withEffect">
                                  <p:stCondLst>
                                    <p:cond delay="0"/>
                                  </p:stCondLst>
                                  <p:childTnLst>
                                    <p:set>
                                      <p:cBhvr>
                                        <p:cTn id="19" dur="1" fill="hold">
                                          <p:stCondLst>
                                            <p:cond delay="0"/>
                                          </p:stCondLst>
                                        </p:cTn>
                                        <p:tgtEl>
                                          <p:spTgt spid="10"/>
                                        </p:tgtEl>
                                        <p:attrNameLst>
                                          <p:attrName>style.visibility</p:attrName>
                                        </p:attrNameLst>
                                      </p:cBhvr>
                                      <p:to>
                                        <p:strVal val="visible"/>
                                      </p:to>
                                    </p:set>
                                    <p:anim calcmode="lin" valueType="num">
                                      <p:cBhvr>
                                        <p:cTn id="20" dur="500" fill="hold"/>
                                        <p:tgtEl>
                                          <p:spTgt spid="10"/>
                                        </p:tgtEl>
                                        <p:attrNameLst>
                                          <p:attrName>ppt_w</p:attrName>
                                        </p:attrNameLst>
                                      </p:cBhvr>
                                      <p:tavLst>
                                        <p:tav tm="0">
                                          <p:val>
                                            <p:fltVal val="0"/>
                                          </p:val>
                                        </p:tav>
                                        <p:tav tm="100000">
                                          <p:val>
                                            <p:strVal val="#ppt_w"/>
                                          </p:val>
                                        </p:tav>
                                      </p:tavLst>
                                    </p:anim>
                                    <p:anim calcmode="lin" valueType="num">
                                      <p:cBhvr>
                                        <p:cTn id="21" dur="500" fill="hold"/>
                                        <p:tgtEl>
                                          <p:spTgt spid="10"/>
                                        </p:tgtEl>
                                        <p:attrNameLst>
                                          <p:attrName>ppt_h</p:attrName>
                                        </p:attrNameLst>
                                      </p:cBhvr>
                                      <p:tavLst>
                                        <p:tav tm="0">
                                          <p:val>
                                            <p:fltVal val="0"/>
                                          </p:val>
                                        </p:tav>
                                        <p:tav tm="100000">
                                          <p:val>
                                            <p:strVal val="#ppt_h"/>
                                          </p:val>
                                        </p:tav>
                                      </p:tavLst>
                                    </p:anim>
                                  </p:childTnLst>
                                </p:cTn>
                              </p:par>
                              <p:par>
                                <p:cTn id="22" presetID="23" presetClass="entr" presetSubtype="16" fill="hold" grpId="0" nodeType="withEffect">
                                  <p:stCondLst>
                                    <p:cond delay="0"/>
                                  </p:stCondLst>
                                  <p:childTnLst>
                                    <p:set>
                                      <p:cBhvr>
                                        <p:cTn id="23" dur="1" fill="hold">
                                          <p:stCondLst>
                                            <p:cond delay="0"/>
                                          </p:stCondLst>
                                        </p:cTn>
                                        <p:tgtEl>
                                          <p:spTgt spid="3"/>
                                        </p:tgtEl>
                                        <p:attrNameLst>
                                          <p:attrName>style.visibility</p:attrName>
                                        </p:attrNameLst>
                                      </p:cBhvr>
                                      <p:to>
                                        <p:strVal val="visible"/>
                                      </p:to>
                                    </p:set>
                                    <p:anim calcmode="lin" valueType="num">
                                      <p:cBhvr>
                                        <p:cTn id="24" dur="500" fill="hold"/>
                                        <p:tgtEl>
                                          <p:spTgt spid="3"/>
                                        </p:tgtEl>
                                        <p:attrNameLst>
                                          <p:attrName>ppt_w</p:attrName>
                                        </p:attrNameLst>
                                      </p:cBhvr>
                                      <p:tavLst>
                                        <p:tav tm="0">
                                          <p:val>
                                            <p:fltVal val="0"/>
                                          </p:val>
                                        </p:tav>
                                        <p:tav tm="100000">
                                          <p:val>
                                            <p:strVal val="#ppt_w"/>
                                          </p:val>
                                        </p:tav>
                                      </p:tavLst>
                                    </p:anim>
                                    <p:anim calcmode="lin" valueType="num">
                                      <p:cBhvr>
                                        <p:cTn id="25" dur="500" fill="hold"/>
                                        <p:tgtEl>
                                          <p:spTgt spid="3"/>
                                        </p:tgtEl>
                                        <p:attrNameLst>
                                          <p:attrName>ppt_h</p:attrName>
                                        </p:attrNameLst>
                                      </p:cBhvr>
                                      <p:tavLst>
                                        <p:tav tm="0">
                                          <p:val>
                                            <p:fltVal val="0"/>
                                          </p:val>
                                        </p:tav>
                                        <p:tav tm="100000">
                                          <p:val>
                                            <p:strVal val="#ppt_h"/>
                                          </p:val>
                                        </p:tav>
                                      </p:tavLst>
                                    </p:anim>
                                  </p:childTnLst>
                                </p:cTn>
                              </p:par>
                              <p:par>
                                <p:cTn id="26" presetID="23" presetClass="entr" presetSubtype="16" fill="hold" grpId="0" nodeType="withEffect">
                                  <p:stCondLst>
                                    <p:cond delay="0"/>
                                  </p:stCondLst>
                                  <p:childTnLst>
                                    <p:set>
                                      <p:cBhvr>
                                        <p:cTn id="27" dur="1" fill="hold">
                                          <p:stCondLst>
                                            <p:cond delay="0"/>
                                          </p:stCondLst>
                                        </p:cTn>
                                        <p:tgtEl>
                                          <p:spTgt spid="11"/>
                                        </p:tgtEl>
                                        <p:attrNameLst>
                                          <p:attrName>style.visibility</p:attrName>
                                        </p:attrNameLst>
                                      </p:cBhvr>
                                      <p:to>
                                        <p:strVal val="visible"/>
                                      </p:to>
                                    </p:set>
                                    <p:anim calcmode="lin" valueType="num">
                                      <p:cBhvr>
                                        <p:cTn id="28" dur="500" fill="hold"/>
                                        <p:tgtEl>
                                          <p:spTgt spid="11"/>
                                        </p:tgtEl>
                                        <p:attrNameLst>
                                          <p:attrName>ppt_w</p:attrName>
                                        </p:attrNameLst>
                                      </p:cBhvr>
                                      <p:tavLst>
                                        <p:tav tm="0">
                                          <p:val>
                                            <p:fltVal val="0"/>
                                          </p:val>
                                        </p:tav>
                                        <p:tav tm="100000">
                                          <p:val>
                                            <p:strVal val="#ppt_w"/>
                                          </p:val>
                                        </p:tav>
                                      </p:tavLst>
                                    </p:anim>
                                    <p:anim calcmode="lin" valueType="num">
                                      <p:cBhvr>
                                        <p:cTn id="29" dur="500" fill="hold"/>
                                        <p:tgtEl>
                                          <p:spTgt spid="11"/>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5" grpId="0"/>
      <p:bldP spid="10" grpId="0"/>
      <p:bldP spid="10" grpId="1"/>
      <p:bldP spid="11" grpId="0"/>
    </p:bldLst>
  </p:timing>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Content Placeholder 10"/>
          <p:cNvSpPr>
            <a:spLocks noGrp="1"/>
          </p:cNvSpPr>
          <p:nvPr>
            <p:ph sz="quarter" idx="13"/>
          </p:nvPr>
        </p:nvSpPr>
        <p:spPr>
          <a:xfrm>
            <a:off x="838200" y="2590800"/>
            <a:ext cx="4241800" cy="559640"/>
          </a:xfrm>
        </p:spPr>
        <p:txBody>
          <a:bodyPr wrap="square">
            <a:spAutoFit/>
          </a:bodyPr>
          <a:lstStyle/>
          <a:p>
            <a:pPr marL="566738" indent="-566738">
              <a:lnSpc>
                <a:spcPct val="150000"/>
              </a:lnSpc>
              <a:spcBef>
                <a:spcPct val="0"/>
              </a:spcBef>
              <a:buNone/>
              <a:tabLst>
                <a:tab pos="1481138" algn="l"/>
              </a:tabLst>
            </a:pPr>
            <a:r>
              <a:rPr lang="en-US" sz="2300" b="1" dirty="0" smtClean="0">
                <a:solidFill>
                  <a:schemeClr val="tx1"/>
                </a:solidFill>
                <a:latin typeface="Times New Roman" pitchFamily="18" charset="0"/>
                <a:cs typeface="Times New Roman" pitchFamily="18" charset="0"/>
              </a:rPr>
              <a:t>47.	</a:t>
            </a:r>
            <a:endParaRPr lang="en-US" sz="2300" b="1" dirty="0" smtClean="0">
              <a:solidFill>
                <a:srgbClr val="16F65B"/>
              </a:solidFill>
              <a:latin typeface="Times New Roman" pitchFamily="18" charset="0"/>
              <a:cs typeface="Times New Roman" pitchFamily="18" charset="0"/>
            </a:endParaRPr>
          </a:p>
        </p:txBody>
      </p:sp>
      <p:sp>
        <p:nvSpPr>
          <p:cNvPr id="6" name="TextBox 5"/>
          <p:cNvSpPr txBox="1"/>
          <p:nvPr/>
        </p:nvSpPr>
        <p:spPr>
          <a:xfrm>
            <a:off x="5214258" y="3595914"/>
            <a:ext cx="1981200" cy="446276"/>
          </a:xfrm>
          <a:prstGeom prst="rect">
            <a:avLst/>
          </a:prstGeom>
          <a:noFill/>
        </p:spPr>
        <p:txBody>
          <a:bodyPr wrap="square" rtlCol="0">
            <a:spAutoFit/>
          </a:bodyPr>
          <a:lstStyle/>
          <a:p>
            <a:r>
              <a:rPr lang="en-US" sz="2300" dirty="0" smtClean="0">
                <a:latin typeface="Times New Roman" pitchFamily="18" charset="0"/>
              </a:rPr>
              <a:t>1–1 relation</a:t>
            </a:r>
            <a:endParaRPr lang="en-US" sz="2300" dirty="0">
              <a:latin typeface="Times New Roman" pitchFamily="18" charset="0"/>
            </a:endParaRPr>
          </a:p>
        </p:txBody>
      </p:sp>
      <p:sp>
        <p:nvSpPr>
          <p:cNvPr id="7" name="Content Placeholder 10"/>
          <p:cNvSpPr>
            <a:spLocks noGrp="1"/>
          </p:cNvSpPr>
          <p:nvPr>
            <p:ph sz="quarter" idx="13"/>
          </p:nvPr>
        </p:nvSpPr>
        <p:spPr>
          <a:xfrm>
            <a:off x="838200" y="5181600"/>
            <a:ext cx="6172200" cy="800219"/>
          </a:xfrm>
        </p:spPr>
        <p:txBody>
          <a:bodyPr wrap="square">
            <a:spAutoFit/>
          </a:bodyPr>
          <a:lstStyle/>
          <a:p>
            <a:pPr marL="566738" indent="-566738">
              <a:spcBef>
                <a:spcPct val="0"/>
              </a:spcBef>
              <a:buNone/>
              <a:tabLst>
                <a:tab pos="1481138" algn="l"/>
              </a:tabLst>
            </a:pPr>
            <a:r>
              <a:rPr lang="en-US" sz="2300" dirty="0" smtClean="0">
                <a:solidFill>
                  <a:schemeClr val="tx1"/>
                </a:solidFill>
                <a:latin typeface="Times New Roman" pitchFamily="18" charset="0"/>
                <a:cs typeface="Times New Roman" pitchFamily="18" charset="0"/>
              </a:rPr>
              <a:t>	This relation diagram represents a function, since it is a one-to-one relation.</a:t>
            </a:r>
            <a:endParaRPr lang="en-US" sz="2300" dirty="0" smtClean="0">
              <a:solidFill>
                <a:srgbClr val="16F65B"/>
              </a:solidFill>
              <a:latin typeface="Times New Roman" pitchFamily="18" charset="0"/>
              <a:cs typeface="Times New Roman" pitchFamily="18" charset="0"/>
            </a:endParaRPr>
          </a:p>
        </p:txBody>
      </p:sp>
      <p:pic>
        <p:nvPicPr>
          <p:cNvPr id="8" name="Picture 2"/>
          <p:cNvPicPr>
            <a:picLocks noChangeAspect="1" noChangeArrowheads="1"/>
          </p:cNvPicPr>
          <p:nvPr/>
        </p:nvPicPr>
        <p:blipFill>
          <a:blip r:embed="rId2" cstate="print"/>
          <a:srcRect/>
          <a:stretch>
            <a:fillRect/>
          </a:stretch>
        </p:blipFill>
        <p:spPr bwMode="auto">
          <a:xfrm>
            <a:off x="1752600" y="2743200"/>
            <a:ext cx="2781300" cy="1762125"/>
          </a:xfrm>
          <a:prstGeom prst="rect">
            <a:avLst/>
          </a:prstGeom>
          <a:noFill/>
          <a:ln w="9525">
            <a:noFill/>
            <a:miter lim="800000"/>
            <a:headEnd/>
            <a:tailEnd/>
          </a:ln>
          <a:effectLst/>
        </p:spPr>
      </p:pic>
      <p:sp>
        <p:nvSpPr>
          <p:cNvPr id="9"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tabLst>
                <a:tab pos="393192" algn="r"/>
                <a:tab pos="640080" algn="l"/>
              </a:tabLst>
            </a:pPr>
            <a:r>
              <a:rPr lang="en-US" sz="1500" b="1" dirty="0" smtClean="0">
                <a:solidFill>
                  <a:schemeClr val="bg1"/>
                </a:solidFill>
                <a:latin typeface="Times New Roman" pitchFamily="18" charset="0"/>
                <a:cs typeface="Times New Roman" pitchFamily="18" charset="0"/>
              </a:rPr>
              <a:t>Revision Exam 1 Paper 1</a:t>
            </a:r>
          </a:p>
        </p:txBody>
      </p:sp>
    </p:spTree>
    <p:extLst>
      <p:ext uri="{BB962C8B-B14F-4D97-AF65-F5344CB8AC3E}">
        <p14:creationId xmlns:p14="http://schemas.microsoft.com/office/powerpoint/2010/main" xmlns="" val="1862447457"/>
      </p:ext>
    </p:extLst>
  </p:cSld>
  <p:clrMapOvr>
    <a:masterClrMapping/>
  </p:clrMapOvr>
  <p:transition spd="slow">
    <p:strips dir="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11">
                                            <p:txEl>
                                              <p:pRg st="0" end="0"/>
                                            </p:txEl>
                                          </p:spTgt>
                                        </p:tgtEl>
                                        <p:attrNameLst>
                                          <p:attrName>style.visibility</p:attrName>
                                        </p:attrNameLst>
                                      </p:cBhvr>
                                      <p:to>
                                        <p:strVal val="visible"/>
                                      </p:to>
                                    </p:set>
                                    <p:anim calcmode="lin" valueType="num">
                                      <p:cBhvr>
                                        <p:cTn id="7" dur="500" fill="hold"/>
                                        <p:tgtEl>
                                          <p:spTgt spid="11">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11">
                                            <p:txEl>
                                              <p:pRg st="0" end="0"/>
                                            </p:txEl>
                                          </p:spTgt>
                                        </p:tgtEl>
                                        <p:attrNameLst>
                                          <p:attrName>ppt_h</p:attrName>
                                        </p:attrNameLst>
                                      </p:cBhvr>
                                      <p:tavLst>
                                        <p:tav tm="0">
                                          <p:val>
                                            <p:fltVal val="0"/>
                                          </p:val>
                                        </p:tav>
                                        <p:tav tm="100000">
                                          <p:val>
                                            <p:strVal val="#ppt_h"/>
                                          </p:val>
                                        </p:tav>
                                      </p:tavLst>
                                    </p:anim>
                                  </p:childTnLst>
                                </p:cTn>
                              </p:par>
                              <p:par>
                                <p:cTn id="9" presetID="23" presetClass="entr" presetSubtype="16" fill="hold" nodeType="withEffect">
                                  <p:stCondLst>
                                    <p:cond delay="0"/>
                                  </p:stCondLst>
                                  <p:childTnLst>
                                    <p:set>
                                      <p:cBhvr>
                                        <p:cTn id="10" dur="1" fill="hold">
                                          <p:stCondLst>
                                            <p:cond delay="0"/>
                                          </p:stCondLst>
                                        </p:cTn>
                                        <p:tgtEl>
                                          <p:spTgt spid="8"/>
                                        </p:tgtEl>
                                        <p:attrNameLst>
                                          <p:attrName>style.visibility</p:attrName>
                                        </p:attrNameLst>
                                      </p:cBhvr>
                                      <p:to>
                                        <p:strVal val="visible"/>
                                      </p:to>
                                    </p:set>
                                    <p:anim calcmode="lin" valueType="num">
                                      <p:cBhvr>
                                        <p:cTn id="11" dur="500" fill="hold"/>
                                        <p:tgtEl>
                                          <p:spTgt spid="8"/>
                                        </p:tgtEl>
                                        <p:attrNameLst>
                                          <p:attrName>ppt_w</p:attrName>
                                        </p:attrNameLst>
                                      </p:cBhvr>
                                      <p:tavLst>
                                        <p:tav tm="0">
                                          <p:val>
                                            <p:fltVal val="0"/>
                                          </p:val>
                                        </p:tav>
                                        <p:tav tm="100000">
                                          <p:val>
                                            <p:strVal val="#ppt_w"/>
                                          </p:val>
                                        </p:tav>
                                      </p:tavLst>
                                    </p:anim>
                                    <p:anim calcmode="lin" valueType="num">
                                      <p:cBhvr>
                                        <p:cTn id="12" dur="500" fill="hold"/>
                                        <p:tgtEl>
                                          <p:spTgt spid="8"/>
                                        </p:tgtEl>
                                        <p:attrNameLst>
                                          <p:attrName>ppt_h</p:attrName>
                                        </p:attrNameLst>
                                      </p:cBhvr>
                                      <p:tavLst>
                                        <p:tav tm="0">
                                          <p:val>
                                            <p:fltVal val="0"/>
                                          </p:val>
                                        </p:tav>
                                        <p:tav tm="100000">
                                          <p:val>
                                            <p:strVal val="#ppt_h"/>
                                          </p:val>
                                        </p:tav>
                                      </p:tavLst>
                                    </p:anim>
                                  </p:childTnLst>
                                </p:cTn>
                              </p:par>
                              <p:par>
                                <p:cTn id="13" presetID="23" presetClass="entr" presetSubtype="16" fill="hold" grpId="0" nodeType="withEffect">
                                  <p:stCondLst>
                                    <p:cond delay="0"/>
                                  </p:stCondLst>
                                  <p:childTnLst>
                                    <p:set>
                                      <p:cBhvr>
                                        <p:cTn id="14" dur="1" fill="hold">
                                          <p:stCondLst>
                                            <p:cond delay="0"/>
                                          </p:stCondLst>
                                        </p:cTn>
                                        <p:tgtEl>
                                          <p:spTgt spid="6"/>
                                        </p:tgtEl>
                                        <p:attrNameLst>
                                          <p:attrName>style.visibility</p:attrName>
                                        </p:attrNameLst>
                                      </p:cBhvr>
                                      <p:to>
                                        <p:strVal val="visible"/>
                                      </p:to>
                                    </p:set>
                                    <p:anim calcmode="lin" valueType="num">
                                      <p:cBhvr>
                                        <p:cTn id="15" dur="500" fill="hold"/>
                                        <p:tgtEl>
                                          <p:spTgt spid="6"/>
                                        </p:tgtEl>
                                        <p:attrNameLst>
                                          <p:attrName>ppt_w</p:attrName>
                                        </p:attrNameLst>
                                      </p:cBhvr>
                                      <p:tavLst>
                                        <p:tav tm="0">
                                          <p:val>
                                            <p:fltVal val="0"/>
                                          </p:val>
                                        </p:tav>
                                        <p:tav tm="100000">
                                          <p:val>
                                            <p:strVal val="#ppt_w"/>
                                          </p:val>
                                        </p:tav>
                                      </p:tavLst>
                                    </p:anim>
                                    <p:anim calcmode="lin" valueType="num">
                                      <p:cBhvr>
                                        <p:cTn id="16" dur="500" fill="hold"/>
                                        <p:tgtEl>
                                          <p:spTgt spid="6"/>
                                        </p:tgtEl>
                                        <p:attrNameLst>
                                          <p:attrName>ppt_h</p:attrName>
                                        </p:attrNameLst>
                                      </p:cBhvr>
                                      <p:tavLst>
                                        <p:tav tm="0">
                                          <p:val>
                                            <p:fltVal val="0"/>
                                          </p:val>
                                        </p:tav>
                                        <p:tav tm="100000">
                                          <p:val>
                                            <p:strVal val="#ppt_h"/>
                                          </p:val>
                                        </p:tav>
                                      </p:tavLst>
                                    </p:anim>
                                  </p:childTnLst>
                                </p:cTn>
                              </p:par>
                              <p:par>
                                <p:cTn id="17" presetID="23" presetClass="entr" presetSubtype="16" fill="hold" grpId="0" nodeType="withEffect">
                                  <p:stCondLst>
                                    <p:cond delay="0"/>
                                  </p:stCondLst>
                                  <p:childTnLst>
                                    <p:set>
                                      <p:cBhvr>
                                        <p:cTn id="18" dur="1" fill="hold">
                                          <p:stCondLst>
                                            <p:cond delay="0"/>
                                          </p:stCondLst>
                                        </p:cTn>
                                        <p:tgtEl>
                                          <p:spTgt spid="7">
                                            <p:txEl>
                                              <p:pRg st="0" end="0"/>
                                            </p:txEl>
                                          </p:spTgt>
                                        </p:tgtEl>
                                        <p:attrNameLst>
                                          <p:attrName>style.visibility</p:attrName>
                                        </p:attrNameLst>
                                      </p:cBhvr>
                                      <p:to>
                                        <p:strVal val="visible"/>
                                      </p:to>
                                    </p:set>
                                    <p:anim calcmode="lin" valueType="num">
                                      <p:cBhvr>
                                        <p:cTn id="19" dur="500" fill="hold"/>
                                        <p:tgtEl>
                                          <p:spTgt spid="7">
                                            <p:txEl>
                                              <p:pRg st="0" end="0"/>
                                            </p:txEl>
                                          </p:spTgt>
                                        </p:tgtEl>
                                        <p:attrNameLst>
                                          <p:attrName>ppt_w</p:attrName>
                                        </p:attrNameLst>
                                      </p:cBhvr>
                                      <p:tavLst>
                                        <p:tav tm="0">
                                          <p:val>
                                            <p:fltVal val="0"/>
                                          </p:val>
                                        </p:tav>
                                        <p:tav tm="100000">
                                          <p:val>
                                            <p:strVal val="#ppt_w"/>
                                          </p:val>
                                        </p:tav>
                                      </p:tavLst>
                                    </p:anim>
                                    <p:anim calcmode="lin" valueType="num">
                                      <p:cBhvr>
                                        <p:cTn id="20" dur="500" fill="hold"/>
                                        <p:tgtEl>
                                          <p:spTgt spid="7">
                                            <p:txEl>
                                              <p:pRg st="0" end="0"/>
                                            </p:txEl>
                                          </p:spTgt>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build="p"/>
      <p:bldP spid="6" grpId="0"/>
      <p:bldP spid="7" grpId="0" build="p"/>
    </p:bldLst>
  </p:timing>
</p:sld>
</file>

<file path=ppt/slides/slide10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a:xfrm>
            <a:off x="963318" y="6424027"/>
            <a:ext cx="6472043" cy="369332"/>
          </a:xfrm>
          <a:prstGeom prst="rect">
            <a:avLst/>
          </a:prstGeom>
        </p:spPr>
        <p:txBody>
          <a:bodyPr wrap="square">
            <a:spAutoFit/>
          </a:bodyPr>
          <a:lstStyle/>
          <a:p>
            <a:r>
              <a:rPr lang="en-US" dirty="0" smtClean="0">
                <a:latin typeface="Times New Roman" pitchFamily="18" charset="0"/>
              </a:rPr>
              <a:t>(</a:t>
            </a:r>
            <a:r>
              <a:rPr lang="en-US" dirty="0" err="1" smtClean="0">
                <a:latin typeface="Times New Roman" pitchFamily="18" charset="0"/>
              </a:rPr>
              <a:t>i</a:t>
            </a:r>
            <a:r>
              <a:rPr lang="en-US" dirty="0" smtClean="0">
                <a:latin typeface="Times New Roman" pitchFamily="18" charset="0"/>
              </a:rPr>
              <a:t>)  Write down the coordinates of </a:t>
            </a:r>
            <a:r>
              <a:rPr lang="en-US" i="1" dirty="0" smtClean="0">
                <a:latin typeface="Times New Roman" pitchFamily="18" charset="0"/>
              </a:rPr>
              <a:t>P, Q </a:t>
            </a:r>
            <a:r>
              <a:rPr lang="en-US" dirty="0" smtClean="0">
                <a:latin typeface="Times New Roman" pitchFamily="18" charset="0"/>
              </a:rPr>
              <a:t>and </a:t>
            </a:r>
            <a:r>
              <a:rPr lang="en-US" i="1" dirty="0" smtClean="0">
                <a:latin typeface="Times New Roman" pitchFamily="18" charset="0"/>
              </a:rPr>
              <a:t>R.</a:t>
            </a:r>
            <a:endParaRPr lang="en-US" dirty="0">
              <a:latin typeface="Times New Roman" pitchFamily="18" charset="0"/>
            </a:endParaRPr>
          </a:p>
        </p:txBody>
      </p:sp>
      <p:sp>
        <p:nvSpPr>
          <p:cNvPr id="8" name="Rectangle 7"/>
          <p:cNvSpPr/>
          <p:nvPr/>
        </p:nvSpPr>
        <p:spPr>
          <a:xfrm>
            <a:off x="5889820" y="6416948"/>
            <a:ext cx="1219200" cy="369332"/>
          </a:xfrm>
          <a:prstGeom prst="rect">
            <a:avLst/>
          </a:prstGeom>
        </p:spPr>
        <p:txBody>
          <a:bodyPr wrap="square" anchor="t" anchorCtr="1">
            <a:spAutoFit/>
          </a:bodyPr>
          <a:lstStyle/>
          <a:p>
            <a:pPr algn="r">
              <a:buFontTx/>
              <a:buNone/>
            </a:pPr>
            <a:r>
              <a:rPr lang="en-US" dirty="0" smtClean="0">
                <a:latin typeface="Times New Roman" pitchFamily="18" charset="0"/>
                <a:cs typeface="Times New Roman" pitchFamily="18" charset="0"/>
              </a:rPr>
              <a:t>(1 mark)</a:t>
            </a:r>
          </a:p>
        </p:txBody>
      </p:sp>
      <p:sp>
        <p:nvSpPr>
          <p:cNvPr id="9" name="Notched Right Arrow 8"/>
          <p:cNvSpPr/>
          <p:nvPr/>
        </p:nvSpPr>
        <p:spPr>
          <a:xfrm>
            <a:off x="7162800" y="6019800"/>
            <a:ext cx="1782315" cy="685800"/>
          </a:xfrm>
          <a:prstGeom prst="notchedRightArrow">
            <a:avLst/>
          </a:prstGeom>
          <a:blipFill>
            <a:blip r:embed="rId2" cstate="prin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ANSWER</a:t>
            </a:r>
            <a:endParaRPr lang="en-US" sz="2000" b="1" dirty="0">
              <a:latin typeface="Times New Roman" pitchFamily="18" charset="0"/>
              <a:cs typeface="Times New Roman" pitchFamily="18" charset="0"/>
            </a:endParaRPr>
          </a:p>
        </p:txBody>
      </p:sp>
      <p:sp>
        <p:nvSpPr>
          <p:cNvPr id="7" name="TextBox 6"/>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5 Paper 2</a:t>
            </a:r>
          </a:p>
        </p:txBody>
      </p:sp>
      <p:sp>
        <p:nvSpPr>
          <p:cNvPr id="10" name="Rectangle 9"/>
          <p:cNvSpPr/>
          <p:nvPr/>
        </p:nvSpPr>
        <p:spPr>
          <a:xfrm>
            <a:off x="863047" y="2281965"/>
            <a:ext cx="6472043" cy="646331"/>
          </a:xfrm>
          <a:prstGeom prst="rect">
            <a:avLst/>
          </a:prstGeom>
        </p:spPr>
        <p:txBody>
          <a:bodyPr wrap="square">
            <a:spAutoFit/>
          </a:bodyPr>
          <a:lstStyle/>
          <a:p>
            <a:r>
              <a:rPr lang="en-US" dirty="0" smtClean="0">
                <a:latin typeface="Times New Roman" pitchFamily="18" charset="0"/>
              </a:rPr>
              <a:t>The diagram below shows triangle </a:t>
            </a:r>
            <a:r>
              <a:rPr lang="en-US" i="1" dirty="0" smtClean="0">
                <a:latin typeface="Times New Roman" pitchFamily="18" charset="0"/>
              </a:rPr>
              <a:t>P</a:t>
            </a:r>
            <a:r>
              <a:rPr lang="en-US" dirty="0" smtClean="0">
                <a:latin typeface="Times New Roman" pitchFamily="18" charset="0"/>
                <a:sym typeface="Symbol"/>
              </a:rPr>
              <a:t></a:t>
            </a:r>
            <a:r>
              <a:rPr lang="en-US" i="1" dirty="0" smtClean="0">
                <a:latin typeface="Times New Roman" pitchFamily="18" charset="0"/>
              </a:rPr>
              <a:t>Q</a:t>
            </a:r>
            <a:r>
              <a:rPr lang="en-US" dirty="0" smtClean="0">
                <a:latin typeface="Times New Roman" pitchFamily="18" charset="0"/>
                <a:sym typeface="Symbol"/>
              </a:rPr>
              <a:t></a:t>
            </a:r>
            <a:r>
              <a:rPr lang="en-US" i="1" dirty="0" smtClean="0">
                <a:latin typeface="Times New Roman" pitchFamily="18" charset="0"/>
              </a:rPr>
              <a:t>R</a:t>
            </a:r>
            <a:r>
              <a:rPr lang="en-US" dirty="0" smtClean="0">
                <a:latin typeface="Times New Roman" pitchFamily="18" charset="0"/>
                <a:sym typeface="Symbol"/>
              </a:rPr>
              <a:t></a:t>
            </a:r>
            <a:r>
              <a:rPr lang="en-US" dirty="0" smtClean="0">
                <a:latin typeface="Times New Roman" pitchFamily="18" charset="0"/>
              </a:rPr>
              <a:t> and its</a:t>
            </a:r>
          </a:p>
          <a:p>
            <a:r>
              <a:rPr lang="en-US" dirty="0" smtClean="0">
                <a:latin typeface="Times New Roman" pitchFamily="18" charset="0"/>
              </a:rPr>
              <a:t>image triangle </a:t>
            </a:r>
            <a:r>
              <a:rPr lang="en-US" i="1" dirty="0" smtClean="0">
                <a:latin typeface="Times New Roman" pitchFamily="18" charset="0"/>
              </a:rPr>
              <a:t>P</a:t>
            </a:r>
            <a:r>
              <a:rPr lang="en-US" dirty="0" smtClean="0">
                <a:latin typeface="Times New Roman" pitchFamily="18" charset="0"/>
                <a:sym typeface="Symbol"/>
              </a:rPr>
              <a:t></a:t>
            </a:r>
            <a:r>
              <a:rPr lang="en-US" i="1" dirty="0" smtClean="0">
                <a:latin typeface="Times New Roman" pitchFamily="18" charset="0"/>
              </a:rPr>
              <a:t>Q</a:t>
            </a:r>
            <a:r>
              <a:rPr lang="en-US" dirty="0" smtClean="0">
                <a:latin typeface="Times New Roman" pitchFamily="18" charset="0"/>
                <a:sym typeface="Symbol"/>
              </a:rPr>
              <a:t></a:t>
            </a:r>
            <a:r>
              <a:rPr lang="en-US" i="1" dirty="0" smtClean="0">
                <a:latin typeface="Times New Roman" pitchFamily="18" charset="0"/>
              </a:rPr>
              <a:t>R</a:t>
            </a:r>
            <a:r>
              <a:rPr lang="en-US" dirty="0" smtClean="0">
                <a:latin typeface="Times New Roman" pitchFamily="18" charset="0"/>
                <a:sym typeface="Symbol"/>
              </a:rPr>
              <a:t> </a:t>
            </a:r>
            <a:r>
              <a:rPr lang="en-US" dirty="0" smtClean="0">
                <a:latin typeface="Times New Roman" pitchFamily="18" charset="0"/>
              </a:rPr>
              <a:t>after a transformation.</a:t>
            </a:r>
          </a:p>
        </p:txBody>
      </p:sp>
      <p:sp>
        <p:nvSpPr>
          <p:cNvPr id="11" name="Content Placeholder 10"/>
          <p:cNvSpPr txBox="1">
            <a:spLocks/>
          </p:cNvSpPr>
          <p:nvPr/>
        </p:nvSpPr>
        <p:spPr>
          <a:xfrm>
            <a:off x="49300" y="2277595"/>
            <a:ext cx="457200" cy="369332"/>
          </a:xfrm>
          <a:prstGeom prst="rect">
            <a:avLst/>
          </a:prstGeom>
        </p:spPr>
        <p:txBody>
          <a:bodyPr wrap="square">
            <a:spAutoFit/>
          </a:bodyPr>
          <a:lstStyle>
            <a:lvl1pPr marL="274320" indent="-274320" algn="l" defTabSz="914400" rtl="0" eaLnBrk="1" latinLnBrk="0" hangingPunct="1">
              <a:spcBef>
                <a:spcPct val="20000"/>
              </a:spcBef>
              <a:buClr>
                <a:schemeClr val="accent1"/>
              </a:buClr>
              <a:buSzPct val="100000"/>
              <a:buFont typeface="Symbol" pitchFamily="18" charset="2"/>
              <a:buChar char=""/>
              <a:defRPr sz="2400" kern="1200">
                <a:solidFill>
                  <a:schemeClr val="tx2"/>
                </a:solidFill>
                <a:latin typeface="+mn-lt"/>
                <a:ea typeface="+mn-ea"/>
                <a:cs typeface="+mn-cs"/>
              </a:defRPr>
            </a:lvl1pPr>
            <a:lvl2pPr marL="576263" indent="-274320" algn="l" defTabSz="914400" rtl="0" eaLnBrk="1" latinLnBrk="0" hangingPunct="1">
              <a:spcBef>
                <a:spcPct val="20000"/>
              </a:spcBef>
              <a:buClr>
                <a:schemeClr val="accent1"/>
              </a:buClr>
              <a:buSzPct val="100000"/>
              <a:buFont typeface="Symbol" pitchFamily="18" charset="2"/>
              <a:buChar char=""/>
              <a:defRPr sz="2200" kern="1200">
                <a:solidFill>
                  <a:schemeClr val="tx2"/>
                </a:solidFill>
                <a:latin typeface="+mn-lt"/>
                <a:ea typeface="+mn-ea"/>
                <a:cs typeface="+mn-cs"/>
              </a:defRPr>
            </a:lvl2pPr>
            <a:lvl3pPr marL="855663" indent="-228600" algn="l" defTabSz="914400" rtl="0" eaLnBrk="1" latinLnBrk="0" hangingPunct="1">
              <a:spcBef>
                <a:spcPct val="20000"/>
              </a:spcBef>
              <a:buClr>
                <a:schemeClr val="accent1"/>
              </a:buClr>
              <a:buSzPct val="100000"/>
              <a:buFont typeface="Symbol" pitchFamily="18" charset="2"/>
              <a:buChar char=""/>
              <a:defRPr sz="2000" kern="1200">
                <a:solidFill>
                  <a:schemeClr val="tx2"/>
                </a:solidFill>
                <a:latin typeface="+mn-lt"/>
                <a:ea typeface="+mn-ea"/>
                <a:cs typeface="+mn-cs"/>
              </a:defRPr>
            </a:lvl3pPr>
            <a:lvl4pPr marL="1143000" indent="-228600" algn="l" defTabSz="914400" rtl="0" eaLnBrk="1" latinLnBrk="0" hangingPunct="1">
              <a:spcBef>
                <a:spcPct val="20000"/>
              </a:spcBef>
              <a:buClr>
                <a:schemeClr val="accent1"/>
              </a:buClr>
              <a:buSzPct val="100000"/>
              <a:buFont typeface="Symbol" pitchFamily="18" charset="2"/>
              <a:buChar char=""/>
              <a:defRPr sz="1800" kern="1200">
                <a:solidFill>
                  <a:schemeClr val="tx2"/>
                </a:solidFill>
                <a:latin typeface="+mn-lt"/>
                <a:ea typeface="+mn-ea"/>
                <a:cs typeface="+mn-cs"/>
              </a:defRPr>
            </a:lvl4pPr>
            <a:lvl5pPr marL="1463040" indent="-228600" algn="l" defTabSz="914400" rtl="0" eaLnBrk="1" latinLnBrk="0" hangingPunct="1">
              <a:spcBef>
                <a:spcPct val="20000"/>
              </a:spcBef>
              <a:buClr>
                <a:schemeClr val="accent1"/>
              </a:buClr>
              <a:buSzPct val="100000"/>
              <a:buFont typeface="Symbol" pitchFamily="18" charset="2"/>
              <a:buChar char=""/>
              <a:defRPr sz="1600" kern="1200">
                <a:solidFill>
                  <a:schemeClr val="tx2"/>
                </a:solidFill>
                <a:latin typeface="+mn-lt"/>
                <a:ea typeface="+mn-ea"/>
                <a:cs typeface="+mn-cs"/>
              </a:defRPr>
            </a:lvl5pPr>
            <a:lvl6pPr marL="178308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6pPr>
            <a:lvl7pPr marL="210312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7pPr>
            <a:lvl8pPr marL="242316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8pPr>
            <a:lvl9pPr marL="274320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9pPr>
          </a:lstStyle>
          <a:p>
            <a:pPr marL="457200" indent="-457200" algn="just">
              <a:spcBef>
                <a:spcPct val="0"/>
              </a:spcBef>
              <a:buFontTx/>
              <a:buNone/>
              <a:tabLst>
                <a:tab pos="974725" algn="l"/>
                <a:tab pos="1036638" algn="l"/>
                <a:tab pos="3913188" algn="l"/>
              </a:tabLst>
            </a:pPr>
            <a:r>
              <a:rPr lang="en-US" sz="1800" b="1" dirty="0" smtClean="0">
                <a:solidFill>
                  <a:schemeClr val="tx1"/>
                </a:solidFill>
                <a:latin typeface="Times New Roman" pitchFamily="18" charset="0"/>
                <a:cs typeface="Times New Roman" pitchFamily="18" charset="0"/>
              </a:rPr>
              <a:t>8.</a:t>
            </a:r>
          </a:p>
        </p:txBody>
      </p:sp>
      <p:sp>
        <p:nvSpPr>
          <p:cNvPr id="12" name="Content Placeholder 10"/>
          <p:cNvSpPr txBox="1">
            <a:spLocks/>
          </p:cNvSpPr>
          <p:nvPr/>
        </p:nvSpPr>
        <p:spPr>
          <a:xfrm>
            <a:off x="392850" y="2268070"/>
            <a:ext cx="533400" cy="369332"/>
          </a:xfrm>
          <a:prstGeom prst="rect">
            <a:avLst/>
          </a:prstGeom>
        </p:spPr>
        <p:txBody>
          <a:bodyPr wrap="square">
            <a:spAutoFit/>
          </a:bodyPr>
          <a:lstStyle>
            <a:lvl1pPr marL="274320" indent="-274320" algn="l" defTabSz="914400" rtl="0" eaLnBrk="1" latinLnBrk="0" hangingPunct="1">
              <a:spcBef>
                <a:spcPct val="20000"/>
              </a:spcBef>
              <a:buClr>
                <a:schemeClr val="accent1"/>
              </a:buClr>
              <a:buSzPct val="100000"/>
              <a:buFont typeface="Symbol" pitchFamily="18" charset="2"/>
              <a:buChar char=""/>
              <a:defRPr sz="2400" kern="1200">
                <a:solidFill>
                  <a:schemeClr val="tx2"/>
                </a:solidFill>
                <a:latin typeface="+mn-lt"/>
                <a:ea typeface="+mn-ea"/>
                <a:cs typeface="+mn-cs"/>
              </a:defRPr>
            </a:lvl1pPr>
            <a:lvl2pPr marL="576263" indent="-274320" algn="l" defTabSz="914400" rtl="0" eaLnBrk="1" latinLnBrk="0" hangingPunct="1">
              <a:spcBef>
                <a:spcPct val="20000"/>
              </a:spcBef>
              <a:buClr>
                <a:schemeClr val="accent1"/>
              </a:buClr>
              <a:buSzPct val="100000"/>
              <a:buFont typeface="Symbol" pitchFamily="18" charset="2"/>
              <a:buChar char=""/>
              <a:defRPr sz="2200" kern="1200">
                <a:solidFill>
                  <a:schemeClr val="tx2"/>
                </a:solidFill>
                <a:latin typeface="+mn-lt"/>
                <a:ea typeface="+mn-ea"/>
                <a:cs typeface="+mn-cs"/>
              </a:defRPr>
            </a:lvl2pPr>
            <a:lvl3pPr marL="855663" indent="-228600" algn="l" defTabSz="914400" rtl="0" eaLnBrk="1" latinLnBrk="0" hangingPunct="1">
              <a:spcBef>
                <a:spcPct val="20000"/>
              </a:spcBef>
              <a:buClr>
                <a:schemeClr val="accent1"/>
              </a:buClr>
              <a:buSzPct val="100000"/>
              <a:buFont typeface="Symbol" pitchFamily="18" charset="2"/>
              <a:buChar char=""/>
              <a:defRPr sz="2000" kern="1200">
                <a:solidFill>
                  <a:schemeClr val="tx2"/>
                </a:solidFill>
                <a:latin typeface="+mn-lt"/>
                <a:ea typeface="+mn-ea"/>
                <a:cs typeface="+mn-cs"/>
              </a:defRPr>
            </a:lvl3pPr>
            <a:lvl4pPr marL="1143000" indent="-228600" algn="l" defTabSz="914400" rtl="0" eaLnBrk="1" latinLnBrk="0" hangingPunct="1">
              <a:spcBef>
                <a:spcPct val="20000"/>
              </a:spcBef>
              <a:buClr>
                <a:schemeClr val="accent1"/>
              </a:buClr>
              <a:buSzPct val="100000"/>
              <a:buFont typeface="Symbol" pitchFamily="18" charset="2"/>
              <a:buChar char=""/>
              <a:defRPr sz="1800" kern="1200">
                <a:solidFill>
                  <a:schemeClr val="tx2"/>
                </a:solidFill>
                <a:latin typeface="+mn-lt"/>
                <a:ea typeface="+mn-ea"/>
                <a:cs typeface="+mn-cs"/>
              </a:defRPr>
            </a:lvl4pPr>
            <a:lvl5pPr marL="1463040" indent="-228600" algn="l" defTabSz="914400" rtl="0" eaLnBrk="1" latinLnBrk="0" hangingPunct="1">
              <a:spcBef>
                <a:spcPct val="20000"/>
              </a:spcBef>
              <a:buClr>
                <a:schemeClr val="accent1"/>
              </a:buClr>
              <a:buSzPct val="100000"/>
              <a:buFont typeface="Symbol" pitchFamily="18" charset="2"/>
              <a:buChar char=""/>
              <a:defRPr sz="1600" kern="1200">
                <a:solidFill>
                  <a:schemeClr val="tx2"/>
                </a:solidFill>
                <a:latin typeface="+mn-lt"/>
                <a:ea typeface="+mn-ea"/>
                <a:cs typeface="+mn-cs"/>
              </a:defRPr>
            </a:lvl5pPr>
            <a:lvl6pPr marL="178308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6pPr>
            <a:lvl7pPr marL="210312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7pPr>
            <a:lvl8pPr marL="242316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8pPr>
            <a:lvl9pPr marL="274320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9pPr>
          </a:lstStyle>
          <a:p>
            <a:pPr marL="457200" indent="-457200" algn="just">
              <a:spcBef>
                <a:spcPct val="0"/>
              </a:spcBef>
              <a:buFontTx/>
              <a:buNone/>
              <a:tabLst>
                <a:tab pos="974725" algn="l"/>
                <a:tab pos="1036638" algn="l"/>
                <a:tab pos="3913188" algn="l"/>
              </a:tabLst>
            </a:pPr>
            <a:r>
              <a:rPr lang="en-US" sz="1800" dirty="0" smtClean="0">
                <a:solidFill>
                  <a:schemeClr val="tx1"/>
                </a:solidFill>
                <a:latin typeface="Times New Roman" pitchFamily="18" charset="0"/>
                <a:cs typeface="Times New Roman" pitchFamily="18" charset="0"/>
              </a:rPr>
              <a:t>(a) </a:t>
            </a:r>
          </a:p>
        </p:txBody>
      </p:sp>
      <p:pic>
        <p:nvPicPr>
          <p:cNvPr id="13" name="Picture 4" descr="\\172.16.2.26\Conver\CARRIBEAN\MATHEMATICS_VOL-1_PPT_DESIGN\Incoming\Volume_01\Equations\Revision_Exam_5_Paper_2\f02-35.tif"/>
          <p:cNvPicPr>
            <a:picLocks noChangeAspect="1" noChangeArrowheads="1"/>
          </p:cNvPicPr>
          <p:nvPr/>
        </p:nvPicPr>
        <p:blipFill>
          <a:blip r:embed="rId3" cstate="print"/>
          <a:srcRect/>
          <a:stretch>
            <a:fillRect/>
          </a:stretch>
        </p:blipFill>
        <p:spPr bwMode="auto">
          <a:xfrm>
            <a:off x="1299876" y="2930311"/>
            <a:ext cx="2844114" cy="3394587"/>
          </a:xfrm>
          <a:prstGeom prst="rect">
            <a:avLst/>
          </a:prstGeom>
          <a:noFill/>
        </p:spPr>
      </p:pic>
    </p:spTree>
    <p:extLst>
      <p:ext uri="{BB962C8B-B14F-4D97-AF65-F5344CB8AC3E}">
        <p14:creationId xmlns:p14="http://schemas.microsoft.com/office/powerpoint/2010/main" xmlns="" val="2449536492"/>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p:cTn id="7" dur="500" fill="hold"/>
                                        <p:tgtEl>
                                          <p:spTgt spid="8"/>
                                        </p:tgtEl>
                                        <p:attrNameLst>
                                          <p:attrName>ppt_w</p:attrName>
                                        </p:attrNameLst>
                                      </p:cBhvr>
                                      <p:tavLst>
                                        <p:tav tm="0">
                                          <p:val>
                                            <p:fltVal val="0"/>
                                          </p:val>
                                        </p:tav>
                                        <p:tav tm="100000">
                                          <p:val>
                                            <p:strVal val="#ppt_w"/>
                                          </p:val>
                                        </p:tav>
                                      </p:tavLst>
                                    </p:anim>
                                    <p:anim calcmode="lin" valueType="num">
                                      <p:cBhvr>
                                        <p:cTn id="8" dur="500" fill="hold"/>
                                        <p:tgtEl>
                                          <p:spTgt spid="8"/>
                                        </p:tgtEl>
                                        <p:attrNameLst>
                                          <p:attrName>ppt_h</p:attrName>
                                        </p:attrNameLst>
                                      </p:cBhvr>
                                      <p:tavLst>
                                        <p:tav tm="0">
                                          <p:val>
                                            <p:fltVal val="0"/>
                                          </p:val>
                                        </p:tav>
                                        <p:tav tm="100000">
                                          <p:val>
                                            <p:strVal val="#ppt_h"/>
                                          </p:val>
                                        </p:tav>
                                      </p:tavLst>
                                    </p:anim>
                                    <p:animEffect transition="in" filter="fade">
                                      <p:cBhvr>
                                        <p:cTn id="9" dur="500"/>
                                        <p:tgtEl>
                                          <p:spTgt spid="8"/>
                                        </p:tgtEl>
                                      </p:cBhvr>
                                    </p:animEffect>
                                  </p:childTnLst>
                                </p:cTn>
                              </p:par>
                              <p:par>
                                <p:cTn id="10" presetID="23" presetClass="entr" presetSubtype="16" fill="hold" nodeType="withEffect">
                                  <p:stCondLst>
                                    <p:cond delay="0"/>
                                  </p:stCondLst>
                                  <p:childTnLst>
                                    <p:set>
                                      <p:cBhvr>
                                        <p:cTn id="11" dur="1" fill="hold">
                                          <p:stCondLst>
                                            <p:cond delay="0"/>
                                          </p:stCondLst>
                                        </p:cTn>
                                        <p:tgtEl>
                                          <p:spTgt spid="13"/>
                                        </p:tgtEl>
                                        <p:attrNameLst>
                                          <p:attrName>style.visibility</p:attrName>
                                        </p:attrNameLst>
                                      </p:cBhvr>
                                      <p:to>
                                        <p:strVal val="visible"/>
                                      </p:to>
                                    </p:set>
                                    <p:anim calcmode="lin" valueType="num">
                                      <p:cBhvr>
                                        <p:cTn id="12" dur="500" fill="hold"/>
                                        <p:tgtEl>
                                          <p:spTgt spid="13"/>
                                        </p:tgtEl>
                                        <p:attrNameLst>
                                          <p:attrName>ppt_w</p:attrName>
                                        </p:attrNameLst>
                                      </p:cBhvr>
                                      <p:tavLst>
                                        <p:tav tm="0">
                                          <p:val>
                                            <p:fltVal val="0"/>
                                          </p:val>
                                        </p:tav>
                                        <p:tav tm="100000">
                                          <p:val>
                                            <p:strVal val="#ppt_w"/>
                                          </p:val>
                                        </p:tav>
                                      </p:tavLst>
                                    </p:anim>
                                    <p:anim calcmode="lin" valueType="num">
                                      <p:cBhvr>
                                        <p:cTn id="13" dur="500" fill="hold"/>
                                        <p:tgtEl>
                                          <p:spTgt spid="13"/>
                                        </p:tgtEl>
                                        <p:attrNameLst>
                                          <p:attrName>ppt_h</p:attrName>
                                        </p:attrNameLst>
                                      </p:cBhvr>
                                      <p:tavLst>
                                        <p:tav tm="0">
                                          <p:val>
                                            <p:fltVal val="0"/>
                                          </p:val>
                                        </p:tav>
                                        <p:tav tm="100000">
                                          <p:val>
                                            <p:strVal val="#ppt_h"/>
                                          </p:val>
                                        </p:tav>
                                      </p:tavLst>
                                    </p:anim>
                                  </p:childTnLst>
                                </p:cTn>
                              </p:par>
                              <p:par>
                                <p:cTn id="14" presetID="23" presetClass="entr" presetSubtype="16" fill="hold" grpId="0" nodeType="withEffect">
                                  <p:stCondLst>
                                    <p:cond delay="0"/>
                                  </p:stCondLst>
                                  <p:childTnLst>
                                    <p:set>
                                      <p:cBhvr>
                                        <p:cTn id="15" dur="1" fill="hold">
                                          <p:stCondLst>
                                            <p:cond delay="0"/>
                                          </p:stCondLst>
                                        </p:cTn>
                                        <p:tgtEl>
                                          <p:spTgt spid="11"/>
                                        </p:tgtEl>
                                        <p:attrNameLst>
                                          <p:attrName>style.visibility</p:attrName>
                                        </p:attrNameLst>
                                      </p:cBhvr>
                                      <p:to>
                                        <p:strVal val="visible"/>
                                      </p:to>
                                    </p:set>
                                    <p:anim calcmode="lin" valueType="num">
                                      <p:cBhvr>
                                        <p:cTn id="16" dur="500" fill="hold"/>
                                        <p:tgtEl>
                                          <p:spTgt spid="11"/>
                                        </p:tgtEl>
                                        <p:attrNameLst>
                                          <p:attrName>ppt_w</p:attrName>
                                        </p:attrNameLst>
                                      </p:cBhvr>
                                      <p:tavLst>
                                        <p:tav tm="0">
                                          <p:val>
                                            <p:fltVal val="0"/>
                                          </p:val>
                                        </p:tav>
                                        <p:tav tm="100000">
                                          <p:val>
                                            <p:strVal val="#ppt_w"/>
                                          </p:val>
                                        </p:tav>
                                      </p:tavLst>
                                    </p:anim>
                                    <p:anim calcmode="lin" valueType="num">
                                      <p:cBhvr>
                                        <p:cTn id="17" dur="500" fill="hold"/>
                                        <p:tgtEl>
                                          <p:spTgt spid="11"/>
                                        </p:tgtEl>
                                        <p:attrNameLst>
                                          <p:attrName>ppt_h</p:attrName>
                                        </p:attrNameLst>
                                      </p:cBhvr>
                                      <p:tavLst>
                                        <p:tav tm="0">
                                          <p:val>
                                            <p:fltVal val="0"/>
                                          </p:val>
                                        </p:tav>
                                        <p:tav tm="100000">
                                          <p:val>
                                            <p:strVal val="#ppt_h"/>
                                          </p:val>
                                        </p:tav>
                                      </p:tavLst>
                                    </p:anim>
                                  </p:childTnLst>
                                </p:cTn>
                              </p:par>
                              <p:par>
                                <p:cTn id="18" presetID="23" presetClass="entr" presetSubtype="16" fill="hold" grpId="0" nodeType="withEffect">
                                  <p:stCondLst>
                                    <p:cond delay="0"/>
                                  </p:stCondLst>
                                  <p:childTnLst>
                                    <p:set>
                                      <p:cBhvr>
                                        <p:cTn id="19" dur="1" fill="hold">
                                          <p:stCondLst>
                                            <p:cond delay="0"/>
                                          </p:stCondLst>
                                        </p:cTn>
                                        <p:tgtEl>
                                          <p:spTgt spid="12"/>
                                        </p:tgtEl>
                                        <p:attrNameLst>
                                          <p:attrName>style.visibility</p:attrName>
                                        </p:attrNameLst>
                                      </p:cBhvr>
                                      <p:to>
                                        <p:strVal val="visible"/>
                                      </p:to>
                                    </p:set>
                                    <p:anim calcmode="lin" valueType="num">
                                      <p:cBhvr>
                                        <p:cTn id="20" dur="500" fill="hold"/>
                                        <p:tgtEl>
                                          <p:spTgt spid="12"/>
                                        </p:tgtEl>
                                        <p:attrNameLst>
                                          <p:attrName>ppt_w</p:attrName>
                                        </p:attrNameLst>
                                      </p:cBhvr>
                                      <p:tavLst>
                                        <p:tav tm="0">
                                          <p:val>
                                            <p:fltVal val="0"/>
                                          </p:val>
                                        </p:tav>
                                        <p:tav tm="100000">
                                          <p:val>
                                            <p:strVal val="#ppt_w"/>
                                          </p:val>
                                        </p:tav>
                                      </p:tavLst>
                                    </p:anim>
                                    <p:anim calcmode="lin" valueType="num">
                                      <p:cBhvr>
                                        <p:cTn id="21" dur="500" fill="hold"/>
                                        <p:tgtEl>
                                          <p:spTgt spid="12"/>
                                        </p:tgtEl>
                                        <p:attrNameLst>
                                          <p:attrName>ppt_h</p:attrName>
                                        </p:attrNameLst>
                                      </p:cBhvr>
                                      <p:tavLst>
                                        <p:tav tm="0">
                                          <p:val>
                                            <p:fltVal val="0"/>
                                          </p:val>
                                        </p:tav>
                                        <p:tav tm="100000">
                                          <p:val>
                                            <p:strVal val="#ppt_h"/>
                                          </p:val>
                                        </p:tav>
                                      </p:tavLst>
                                    </p:anim>
                                  </p:childTnLst>
                                </p:cTn>
                              </p:par>
                              <p:par>
                                <p:cTn id="22" presetID="23" presetClass="entr" presetSubtype="16" fill="hold" grpId="0" nodeType="withEffect">
                                  <p:stCondLst>
                                    <p:cond delay="0"/>
                                  </p:stCondLst>
                                  <p:childTnLst>
                                    <p:set>
                                      <p:cBhvr>
                                        <p:cTn id="23" dur="1" fill="hold">
                                          <p:stCondLst>
                                            <p:cond delay="0"/>
                                          </p:stCondLst>
                                        </p:cTn>
                                        <p:tgtEl>
                                          <p:spTgt spid="10"/>
                                        </p:tgtEl>
                                        <p:attrNameLst>
                                          <p:attrName>style.visibility</p:attrName>
                                        </p:attrNameLst>
                                      </p:cBhvr>
                                      <p:to>
                                        <p:strVal val="visible"/>
                                      </p:to>
                                    </p:set>
                                    <p:anim calcmode="lin" valueType="num">
                                      <p:cBhvr>
                                        <p:cTn id="24" dur="500" fill="hold"/>
                                        <p:tgtEl>
                                          <p:spTgt spid="10"/>
                                        </p:tgtEl>
                                        <p:attrNameLst>
                                          <p:attrName>ppt_w</p:attrName>
                                        </p:attrNameLst>
                                      </p:cBhvr>
                                      <p:tavLst>
                                        <p:tav tm="0">
                                          <p:val>
                                            <p:fltVal val="0"/>
                                          </p:val>
                                        </p:tav>
                                        <p:tav tm="100000">
                                          <p:val>
                                            <p:strVal val="#ppt_w"/>
                                          </p:val>
                                        </p:tav>
                                      </p:tavLst>
                                    </p:anim>
                                    <p:anim calcmode="lin" valueType="num">
                                      <p:cBhvr>
                                        <p:cTn id="25" dur="500" fill="hold"/>
                                        <p:tgtEl>
                                          <p:spTgt spid="10"/>
                                        </p:tgtEl>
                                        <p:attrNameLst>
                                          <p:attrName>ppt_h</p:attrName>
                                        </p:attrNameLst>
                                      </p:cBhvr>
                                      <p:tavLst>
                                        <p:tav tm="0">
                                          <p:val>
                                            <p:fltVal val="0"/>
                                          </p:val>
                                        </p:tav>
                                        <p:tav tm="100000">
                                          <p:val>
                                            <p:strVal val="#ppt_h"/>
                                          </p:val>
                                        </p:tav>
                                      </p:tavLst>
                                    </p:anim>
                                  </p:childTnLst>
                                </p:cTn>
                              </p:par>
                            </p:childTnLst>
                          </p:cTn>
                        </p:par>
                      </p:childTnLst>
                    </p:cTn>
                  </p:par>
                  <p:par>
                    <p:cTn id="26" fill="hold">
                      <p:stCondLst>
                        <p:cond delay="indefinite"/>
                      </p:stCondLst>
                      <p:childTnLst>
                        <p:par>
                          <p:cTn id="27" fill="hold">
                            <p:stCondLst>
                              <p:cond delay="0"/>
                            </p:stCondLst>
                            <p:childTnLst>
                              <p:par>
                                <p:cTn id="28" presetID="23" presetClass="entr" presetSubtype="16" fill="hold" grpId="0" nodeType="clickEffect">
                                  <p:stCondLst>
                                    <p:cond delay="0"/>
                                  </p:stCondLst>
                                  <p:childTnLst>
                                    <p:set>
                                      <p:cBhvr>
                                        <p:cTn id="29" dur="1" fill="hold">
                                          <p:stCondLst>
                                            <p:cond delay="0"/>
                                          </p:stCondLst>
                                        </p:cTn>
                                        <p:tgtEl>
                                          <p:spTgt spid="3"/>
                                        </p:tgtEl>
                                        <p:attrNameLst>
                                          <p:attrName>style.visibility</p:attrName>
                                        </p:attrNameLst>
                                      </p:cBhvr>
                                      <p:to>
                                        <p:strVal val="visible"/>
                                      </p:to>
                                    </p:set>
                                    <p:anim calcmode="lin" valueType="num">
                                      <p:cBhvr>
                                        <p:cTn id="30" dur="500" fill="hold"/>
                                        <p:tgtEl>
                                          <p:spTgt spid="3"/>
                                        </p:tgtEl>
                                        <p:attrNameLst>
                                          <p:attrName>ppt_w</p:attrName>
                                        </p:attrNameLst>
                                      </p:cBhvr>
                                      <p:tavLst>
                                        <p:tav tm="0">
                                          <p:val>
                                            <p:fltVal val="0"/>
                                          </p:val>
                                        </p:tav>
                                        <p:tav tm="100000">
                                          <p:val>
                                            <p:strVal val="#ppt_w"/>
                                          </p:val>
                                        </p:tav>
                                      </p:tavLst>
                                    </p:anim>
                                    <p:anim calcmode="lin" valueType="num">
                                      <p:cBhvr>
                                        <p:cTn id="31" dur="500" fill="hold"/>
                                        <p:tgtEl>
                                          <p:spTgt spid="3"/>
                                        </p:tgtEl>
                                        <p:attrNameLst>
                                          <p:attrName>ppt_h</p:attrName>
                                        </p:attrNameLst>
                                      </p:cBhvr>
                                      <p:tavLst>
                                        <p:tav tm="0">
                                          <p:val>
                                            <p:fltVal val="0"/>
                                          </p:val>
                                        </p:tav>
                                        <p:tav tm="100000">
                                          <p:val>
                                            <p:strVal val="#ppt_h"/>
                                          </p:val>
                                        </p:tav>
                                      </p:tavLst>
                                    </p:anim>
                                  </p:childTnLst>
                                </p:cTn>
                              </p:par>
                            </p:childTnLst>
                          </p:cTn>
                        </p:par>
                      </p:childTnLst>
                    </p:cTn>
                  </p:par>
                  <p:par>
                    <p:cTn id="32" fill="hold">
                      <p:stCondLst>
                        <p:cond delay="indefinite"/>
                      </p:stCondLst>
                      <p:childTnLst>
                        <p:par>
                          <p:cTn id="33" fill="hold">
                            <p:stCondLst>
                              <p:cond delay="0"/>
                            </p:stCondLst>
                            <p:childTnLst>
                              <p:par>
                                <p:cTn id="34" presetID="3" presetClass="entr" presetSubtype="10" fill="hold" grpId="0" nodeType="clickEffect">
                                  <p:stCondLst>
                                    <p:cond delay="0"/>
                                  </p:stCondLst>
                                  <p:childTnLst>
                                    <p:set>
                                      <p:cBhvr>
                                        <p:cTn id="35" dur="1" fill="hold">
                                          <p:stCondLst>
                                            <p:cond delay="0"/>
                                          </p:stCondLst>
                                        </p:cTn>
                                        <p:tgtEl>
                                          <p:spTgt spid="9"/>
                                        </p:tgtEl>
                                        <p:attrNameLst>
                                          <p:attrName>style.visibility</p:attrName>
                                        </p:attrNameLst>
                                      </p:cBhvr>
                                      <p:to>
                                        <p:strVal val="visible"/>
                                      </p:to>
                                    </p:set>
                                    <p:animEffect transition="in" filter="blinds(horizontal)">
                                      <p:cBhvr>
                                        <p:cTn id="36"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8" grpId="0"/>
      <p:bldP spid="9" grpId="0" animBg="1"/>
      <p:bldP spid="10" grpId="0"/>
      <p:bldP spid="11" grpId="0"/>
      <p:bldP spid="12" grpId="0"/>
    </p:bldLst>
  </p:timing>
</p:sld>
</file>

<file path=ppt/slides/slide10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a:xfrm>
            <a:off x="1600200" y="3092592"/>
            <a:ext cx="6502174" cy="446276"/>
          </a:xfrm>
          <a:prstGeom prst="rect">
            <a:avLst/>
          </a:prstGeom>
        </p:spPr>
        <p:txBody>
          <a:bodyPr wrap="square">
            <a:spAutoFit/>
          </a:bodyPr>
          <a:lstStyle/>
          <a:p>
            <a:r>
              <a:rPr lang="en-US" sz="2300" dirty="0" smtClean="0">
                <a:latin typeface="Times New Roman" pitchFamily="18" charset="0"/>
              </a:rPr>
              <a:t>The coordinates are </a:t>
            </a:r>
            <a:r>
              <a:rPr lang="en-US" sz="2300" i="1" dirty="0" smtClean="0">
                <a:latin typeface="Times New Roman" pitchFamily="18" charset="0"/>
              </a:rPr>
              <a:t>P</a:t>
            </a:r>
            <a:r>
              <a:rPr lang="en-US" sz="2300" dirty="0" smtClean="0">
                <a:latin typeface="Times New Roman" pitchFamily="18" charset="0"/>
              </a:rPr>
              <a:t>(</a:t>
            </a:r>
            <a:r>
              <a:rPr lang="en-US" sz="2300" dirty="0" smtClean="0">
                <a:solidFill>
                  <a:srgbClr val="FF0000"/>
                </a:solidFill>
                <a:latin typeface="Times New Roman" pitchFamily="18" charset="0"/>
              </a:rPr>
              <a:t>6, –3</a:t>
            </a:r>
            <a:r>
              <a:rPr lang="en-US" sz="2300" dirty="0" smtClean="0">
                <a:latin typeface="Times New Roman" pitchFamily="18" charset="0"/>
              </a:rPr>
              <a:t>), </a:t>
            </a:r>
            <a:r>
              <a:rPr lang="en-US" sz="2300" i="1" dirty="0" smtClean="0">
                <a:latin typeface="Times New Roman" pitchFamily="18" charset="0"/>
              </a:rPr>
              <a:t>Q</a:t>
            </a:r>
            <a:r>
              <a:rPr lang="en-US" sz="2300" dirty="0" smtClean="0">
                <a:latin typeface="Times New Roman" pitchFamily="18" charset="0"/>
              </a:rPr>
              <a:t>(</a:t>
            </a:r>
            <a:r>
              <a:rPr lang="en-US" sz="2300" dirty="0" smtClean="0">
                <a:solidFill>
                  <a:srgbClr val="FF0000"/>
                </a:solidFill>
                <a:latin typeface="Times New Roman" pitchFamily="18" charset="0"/>
              </a:rPr>
              <a:t>10, –3</a:t>
            </a:r>
            <a:r>
              <a:rPr lang="en-US" sz="2300" dirty="0" smtClean="0">
                <a:latin typeface="Times New Roman" pitchFamily="18" charset="0"/>
              </a:rPr>
              <a:t>) and </a:t>
            </a:r>
            <a:r>
              <a:rPr lang="en-US" sz="2300" i="1" dirty="0" smtClean="0">
                <a:latin typeface="Times New Roman" pitchFamily="18" charset="0"/>
              </a:rPr>
              <a:t>R</a:t>
            </a:r>
            <a:r>
              <a:rPr lang="en-US" sz="2300" dirty="0" smtClean="0">
                <a:latin typeface="Times New Roman" pitchFamily="18" charset="0"/>
              </a:rPr>
              <a:t>(</a:t>
            </a:r>
            <a:r>
              <a:rPr lang="en-US" sz="2300" dirty="0" smtClean="0">
                <a:solidFill>
                  <a:srgbClr val="FF0000"/>
                </a:solidFill>
                <a:latin typeface="Times New Roman" pitchFamily="18" charset="0"/>
              </a:rPr>
              <a:t>6, –1</a:t>
            </a:r>
            <a:r>
              <a:rPr lang="en-US" sz="2300" dirty="0" smtClean="0">
                <a:latin typeface="Times New Roman" pitchFamily="18" charset="0"/>
              </a:rPr>
              <a:t>).</a:t>
            </a:r>
            <a:endParaRPr lang="en-US" sz="2300" dirty="0">
              <a:latin typeface="Times New Roman" pitchFamily="18" charset="0"/>
              <a:cs typeface="Times New Roman" pitchFamily="18" charset="0"/>
            </a:endParaRPr>
          </a:p>
        </p:txBody>
      </p:sp>
      <p:sp>
        <p:nvSpPr>
          <p:cNvPr id="4" name="Content Placeholder 10"/>
          <p:cNvSpPr txBox="1">
            <a:spLocks/>
          </p:cNvSpPr>
          <p:nvPr/>
        </p:nvSpPr>
        <p:spPr>
          <a:xfrm>
            <a:off x="478466" y="3079281"/>
            <a:ext cx="457200" cy="446276"/>
          </a:xfrm>
          <a:prstGeom prst="rect">
            <a:avLst/>
          </a:prstGeom>
        </p:spPr>
        <p:txBody>
          <a:bodyPr wrap="square">
            <a:spAutoFit/>
          </a:bodyPr>
          <a:lstStyle>
            <a:lvl1pPr marL="274320" indent="-274320" algn="l" defTabSz="914400" rtl="0" eaLnBrk="1" latinLnBrk="0" hangingPunct="1">
              <a:spcBef>
                <a:spcPct val="20000"/>
              </a:spcBef>
              <a:buClr>
                <a:schemeClr val="accent1"/>
              </a:buClr>
              <a:buSzPct val="100000"/>
              <a:buFont typeface="Symbol" pitchFamily="18" charset="2"/>
              <a:buChar char=""/>
              <a:defRPr sz="2400" kern="1200">
                <a:solidFill>
                  <a:schemeClr val="tx2"/>
                </a:solidFill>
                <a:latin typeface="+mn-lt"/>
                <a:ea typeface="+mn-ea"/>
                <a:cs typeface="+mn-cs"/>
              </a:defRPr>
            </a:lvl1pPr>
            <a:lvl2pPr marL="576263" indent="-274320" algn="l" defTabSz="914400" rtl="0" eaLnBrk="1" latinLnBrk="0" hangingPunct="1">
              <a:spcBef>
                <a:spcPct val="20000"/>
              </a:spcBef>
              <a:buClr>
                <a:schemeClr val="accent1"/>
              </a:buClr>
              <a:buSzPct val="100000"/>
              <a:buFont typeface="Symbol" pitchFamily="18" charset="2"/>
              <a:buChar char=""/>
              <a:defRPr sz="2200" kern="1200">
                <a:solidFill>
                  <a:schemeClr val="tx2"/>
                </a:solidFill>
                <a:latin typeface="+mn-lt"/>
                <a:ea typeface="+mn-ea"/>
                <a:cs typeface="+mn-cs"/>
              </a:defRPr>
            </a:lvl2pPr>
            <a:lvl3pPr marL="855663" indent="-228600" algn="l" defTabSz="914400" rtl="0" eaLnBrk="1" latinLnBrk="0" hangingPunct="1">
              <a:spcBef>
                <a:spcPct val="20000"/>
              </a:spcBef>
              <a:buClr>
                <a:schemeClr val="accent1"/>
              </a:buClr>
              <a:buSzPct val="100000"/>
              <a:buFont typeface="Symbol" pitchFamily="18" charset="2"/>
              <a:buChar char=""/>
              <a:defRPr sz="2000" kern="1200">
                <a:solidFill>
                  <a:schemeClr val="tx2"/>
                </a:solidFill>
                <a:latin typeface="+mn-lt"/>
                <a:ea typeface="+mn-ea"/>
                <a:cs typeface="+mn-cs"/>
              </a:defRPr>
            </a:lvl3pPr>
            <a:lvl4pPr marL="1143000" indent="-228600" algn="l" defTabSz="914400" rtl="0" eaLnBrk="1" latinLnBrk="0" hangingPunct="1">
              <a:spcBef>
                <a:spcPct val="20000"/>
              </a:spcBef>
              <a:buClr>
                <a:schemeClr val="accent1"/>
              </a:buClr>
              <a:buSzPct val="100000"/>
              <a:buFont typeface="Symbol" pitchFamily="18" charset="2"/>
              <a:buChar char=""/>
              <a:defRPr sz="1800" kern="1200">
                <a:solidFill>
                  <a:schemeClr val="tx2"/>
                </a:solidFill>
                <a:latin typeface="+mn-lt"/>
                <a:ea typeface="+mn-ea"/>
                <a:cs typeface="+mn-cs"/>
              </a:defRPr>
            </a:lvl4pPr>
            <a:lvl5pPr marL="1463040" indent="-228600" algn="l" defTabSz="914400" rtl="0" eaLnBrk="1" latinLnBrk="0" hangingPunct="1">
              <a:spcBef>
                <a:spcPct val="20000"/>
              </a:spcBef>
              <a:buClr>
                <a:schemeClr val="accent1"/>
              </a:buClr>
              <a:buSzPct val="100000"/>
              <a:buFont typeface="Symbol" pitchFamily="18" charset="2"/>
              <a:buChar char=""/>
              <a:defRPr sz="1600" kern="1200">
                <a:solidFill>
                  <a:schemeClr val="tx2"/>
                </a:solidFill>
                <a:latin typeface="+mn-lt"/>
                <a:ea typeface="+mn-ea"/>
                <a:cs typeface="+mn-cs"/>
              </a:defRPr>
            </a:lvl5pPr>
            <a:lvl6pPr marL="178308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6pPr>
            <a:lvl7pPr marL="210312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7pPr>
            <a:lvl8pPr marL="242316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8pPr>
            <a:lvl9pPr marL="274320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9pPr>
          </a:lstStyle>
          <a:p>
            <a:pPr marL="457200" indent="-457200" algn="just">
              <a:spcBef>
                <a:spcPct val="0"/>
              </a:spcBef>
              <a:buFontTx/>
              <a:buNone/>
              <a:tabLst>
                <a:tab pos="974725" algn="l"/>
                <a:tab pos="1036638" algn="l"/>
                <a:tab pos="3913188" algn="l"/>
              </a:tabLst>
            </a:pPr>
            <a:r>
              <a:rPr lang="en-US" sz="2300" b="1" dirty="0" smtClean="0">
                <a:solidFill>
                  <a:schemeClr val="tx1"/>
                </a:solidFill>
                <a:latin typeface="Times New Roman" pitchFamily="18" charset="0"/>
                <a:cs typeface="Times New Roman" pitchFamily="18" charset="0"/>
              </a:rPr>
              <a:t>8. </a:t>
            </a:r>
          </a:p>
        </p:txBody>
      </p:sp>
      <p:sp>
        <p:nvSpPr>
          <p:cNvPr id="5" name="Content Placeholder 10"/>
          <p:cNvSpPr txBox="1">
            <a:spLocks/>
          </p:cNvSpPr>
          <p:nvPr/>
        </p:nvSpPr>
        <p:spPr>
          <a:xfrm>
            <a:off x="824309" y="3069756"/>
            <a:ext cx="533400" cy="446276"/>
          </a:xfrm>
          <a:prstGeom prst="rect">
            <a:avLst/>
          </a:prstGeom>
        </p:spPr>
        <p:txBody>
          <a:bodyPr wrap="square">
            <a:spAutoFit/>
          </a:bodyPr>
          <a:lstStyle>
            <a:lvl1pPr marL="274320" indent="-274320" algn="l" defTabSz="914400" rtl="0" eaLnBrk="1" latinLnBrk="0" hangingPunct="1">
              <a:spcBef>
                <a:spcPct val="20000"/>
              </a:spcBef>
              <a:buClr>
                <a:schemeClr val="accent1"/>
              </a:buClr>
              <a:buSzPct val="100000"/>
              <a:buFont typeface="Symbol" pitchFamily="18" charset="2"/>
              <a:buChar char=""/>
              <a:defRPr sz="2400" kern="1200">
                <a:solidFill>
                  <a:schemeClr val="tx2"/>
                </a:solidFill>
                <a:latin typeface="+mn-lt"/>
                <a:ea typeface="+mn-ea"/>
                <a:cs typeface="+mn-cs"/>
              </a:defRPr>
            </a:lvl1pPr>
            <a:lvl2pPr marL="576263" indent="-274320" algn="l" defTabSz="914400" rtl="0" eaLnBrk="1" latinLnBrk="0" hangingPunct="1">
              <a:spcBef>
                <a:spcPct val="20000"/>
              </a:spcBef>
              <a:buClr>
                <a:schemeClr val="accent1"/>
              </a:buClr>
              <a:buSzPct val="100000"/>
              <a:buFont typeface="Symbol" pitchFamily="18" charset="2"/>
              <a:buChar char=""/>
              <a:defRPr sz="2200" kern="1200">
                <a:solidFill>
                  <a:schemeClr val="tx2"/>
                </a:solidFill>
                <a:latin typeface="+mn-lt"/>
                <a:ea typeface="+mn-ea"/>
                <a:cs typeface="+mn-cs"/>
              </a:defRPr>
            </a:lvl2pPr>
            <a:lvl3pPr marL="855663" indent="-228600" algn="l" defTabSz="914400" rtl="0" eaLnBrk="1" latinLnBrk="0" hangingPunct="1">
              <a:spcBef>
                <a:spcPct val="20000"/>
              </a:spcBef>
              <a:buClr>
                <a:schemeClr val="accent1"/>
              </a:buClr>
              <a:buSzPct val="100000"/>
              <a:buFont typeface="Symbol" pitchFamily="18" charset="2"/>
              <a:buChar char=""/>
              <a:defRPr sz="2000" kern="1200">
                <a:solidFill>
                  <a:schemeClr val="tx2"/>
                </a:solidFill>
                <a:latin typeface="+mn-lt"/>
                <a:ea typeface="+mn-ea"/>
                <a:cs typeface="+mn-cs"/>
              </a:defRPr>
            </a:lvl3pPr>
            <a:lvl4pPr marL="1143000" indent="-228600" algn="l" defTabSz="914400" rtl="0" eaLnBrk="1" latinLnBrk="0" hangingPunct="1">
              <a:spcBef>
                <a:spcPct val="20000"/>
              </a:spcBef>
              <a:buClr>
                <a:schemeClr val="accent1"/>
              </a:buClr>
              <a:buSzPct val="100000"/>
              <a:buFont typeface="Symbol" pitchFamily="18" charset="2"/>
              <a:buChar char=""/>
              <a:defRPr sz="1800" kern="1200">
                <a:solidFill>
                  <a:schemeClr val="tx2"/>
                </a:solidFill>
                <a:latin typeface="+mn-lt"/>
                <a:ea typeface="+mn-ea"/>
                <a:cs typeface="+mn-cs"/>
              </a:defRPr>
            </a:lvl4pPr>
            <a:lvl5pPr marL="1463040" indent="-228600" algn="l" defTabSz="914400" rtl="0" eaLnBrk="1" latinLnBrk="0" hangingPunct="1">
              <a:spcBef>
                <a:spcPct val="20000"/>
              </a:spcBef>
              <a:buClr>
                <a:schemeClr val="accent1"/>
              </a:buClr>
              <a:buSzPct val="100000"/>
              <a:buFont typeface="Symbol" pitchFamily="18" charset="2"/>
              <a:buChar char=""/>
              <a:defRPr sz="1600" kern="1200">
                <a:solidFill>
                  <a:schemeClr val="tx2"/>
                </a:solidFill>
                <a:latin typeface="+mn-lt"/>
                <a:ea typeface="+mn-ea"/>
                <a:cs typeface="+mn-cs"/>
              </a:defRPr>
            </a:lvl5pPr>
            <a:lvl6pPr marL="178308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6pPr>
            <a:lvl7pPr marL="210312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7pPr>
            <a:lvl8pPr marL="242316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8pPr>
            <a:lvl9pPr marL="274320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9pPr>
          </a:lstStyle>
          <a:p>
            <a:pPr marL="457200" indent="-457200" algn="just">
              <a:spcBef>
                <a:spcPct val="0"/>
              </a:spcBef>
              <a:buFontTx/>
              <a:buNone/>
              <a:tabLst>
                <a:tab pos="974725" algn="l"/>
                <a:tab pos="1036638" algn="l"/>
                <a:tab pos="3913188" algn="l"/>
              </a:tabLst>
            </a:pPr>
            <a:r>
              <a:rPr lang="en-US" sz="2300" dirty="0" smtClean="0">
                <a:solidFill>
                  <a:schemeClr val="tx1"/>
                </a:solidFill>
                <a:latin typeface="Times New Roman" pitchFamily="18" charset="0"/>
                <a:cs typeface="Times New Roman" pitchFamily="18" charset="0"/>
              </a:rPr>
              <a:t>(a) </a:t>
            </a:r>
          </a:p>
        </p:txBody>
      </p:sp>
      <p:sp>
        <p:nvSpPr>
          <p:cNvPr id="10" name="Content Placeholder 10"/>
          <p:cNvSpPr txBox="1">
            <a:spLocks/>
          </p:cNvSpPr>
          <p:nvPr/>
        </p:nvSpPr>
        <p:spPr>
          <a:xfrm>
            <a:off x="1278566" y="3079281"/>
            <a:ext cx="666750" cy="446276"/>
          </a:xfrm>
          <a:prstGeom prst="rect">
            <a:avLst/>
          </a:prstGeom>
        </p:spPr>
        <p:txBody>
          <a:bodyPr wrap="square">
            <a:spAutoFit/>
          </a:bodyPr>
          <a:lstStyle>
            <a:lvl1pPr marL="274320" indent="-274320" algn="l" defTabSz="914400" rtl="0" eaLnBrk="1" latinLnBrk="0" hangingPunct="1">
              <a:spcBef>
                <a:spcPct val="20000"/>
              </a:spcBef>
              <a:buClr>
                <a:schemeClr val="accent1"/>
              </a:buClr>
              <a:buSzPct val="100000"/>
              <a:buFont typeface="Symbol" pitchFamily="18" charset="2"/>
              <a:buChar char=""/>
              <a:defRPr sz="2400" kern="1200">
                <a:solidFill>
                  <a:schemeClr val="tx2"/>
                </a:solidFill>
                <a:latin typeface="+mn-lt"/>
                <a:ea typeface="+mn-ea"/>
                <a:cs typeface="+mn-cs"/>
              </a:defRPr>
            </a:lvl1pPr>
            <a:lvl2pPr marL="576263" indent="-274320" algn="l" defTabSz="914400" rtl="0" eaLnBrk="1" latinLnBrk="0" hangingPunct="1">
              <a:spcBef>
                <a:spcPct val="20000"/>
              </a:spcBef>
              <a:buClr>
                <a:schemeClr val="accent1"/>
              </a:buClr>
              <a:buSzPct val="100000"/>
              <a:buFont typeface="Symbol" pitchFamily="18" charset="2"/>
              <a:buChar char=""/>
              <a:defRPr sz="2200" kern="1200">
                <a:solidFill>
                  <a:schemeClr val="tx2"/>
                </a:solidFill>
                <a:latin typeface="+mn-lt"/>
                <a:ea typeface="+mn-ea"/>
                <a:cs typeface="+mn-cs"/>
              </a:defRPr>
            </a:lvl2pPr>
            <a:lvl3pPr marL="855663" indent="-228600" algn="l" defTabSz="914400" rtl="0" eaLnBrk="1" latinLnBrk="0" hangingPunct="1">
              <a:spcBef>
                <a:spcPct val="20000"/>
              </a:spcBef>
              <a:buClr>
                <a:schemeClr val="accent1"/>
              </a:buClr>
              <a:buSzPct val="100000"/>
              <a:buFont typeface="Symbol" pitchFamily="18" charset="2"/>
              <a:buChar char=""/>
              <a:defRPr sz="2000" kern="1200">
                <a:solidFill>
                  <a:schemeClr val="tx2"/>
                </a:solidFill>
                <a:latin typeface="+mn-lt"/>
                <a:ea typeface="+mn-ea"/>
                <a:cs typeface="+mn-cs"/>
              </a:defRPr>
            </a:lvl3pPr>
            <a:lvl4pPr marL="1143000" indent="-228600" algn="l" defTabSz="914400" rtl="0" eaLnBrk="1" latinLnBrk="0" hangingPunct="1">
              <a:spcBef>
                <a:spcPct val="20000"/>
              </a:spcBef>
              <a:buClr>
                <a:schemeClr val="accent1"/>
              </a:buClr>
              <a:buSzPct val="100000"/>
              <a:buFont typeface="Symbol" pitchFamily="18" charset="2"/>
              <a:buChar char=""/>
              <a:defRPr sz="1800" kern="1200">
                <a:solidFill>
                  <a:schemeClr val="tx2"/>
                </a:solidFill>
                <a:latin typeface="+mn-lt"/>
                <a:ea typeface="+mn-ea"/>
                <a:cs typeface="+mn-cs"/>
              </a:defRPr>
            </a:lvl4pPr>
            <a:lvl5pPr marL="1463040" indent="-228600" algn="l" defTabSz="914400" rtl="0" eaLnBrk="1" latinLnBrk="0" hangingPunct="1">
              <a:spcBef>
                <a:spcPct val="20000"/>
              </a:spcBef>
              <a:buClr>
                <a:schemeClr val="accent1"/>
              </a:buClr>
              <a:buSzPct val="100000"/>
              <a:buFont typeface="Symbol" pitchFamily="18" charset="2"/>
              <a:buChar char=""/>
              <a:defRPr sz="1600" kern="1200">
                <a:solidFill>
                  <a:schemeClr val="tx2"/>
                </a:solidFill>
                <a:latin typeface="+mn-lt"/>
                <a:ea typeface="+mn-ea"/>
                <a:cs typeface="+mn-cs"/>
              </a:defRPr>
            </a:lvl5pPr>
            <a:lvl6pPr marL="178308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6pPr>
            <a:lvl7pPr marL="210312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7pPr>
            <a:lvl8pPr marL="242316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8pPr>
            <a:lvl9pPr marL="274320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9pPr>
          </a:lstStyle>
          <a:p>
            <a:pPr marL="457200" indent="-457200" algn="just">
              <a:spcBef>
                <a:spcPct val="0"/>
              </a:spcBef>
              <a:buFontTx/>
              <a:buNone/>
              <a:tabLst>
                <a:tab pos="974725" algn="l"/>
                <a:tab pos="1036638" algn="l"/>
                <a:tab pos="3913188" algn="l"/>
              </a:tabLst>
            </a:pPr>
            <a:r>
              <a:rPr lang="en-US" sz="2300" dirty="0" smtClean="0">
                <a:solidFill>
                  <a:schemeClr val="tx1"/>
                </a:solidFill>
                <a:latin typeface="Times New Roman" pitchFamily="18" charset="0"/>
                <a:cs typeface="Times New Roman" pitchFamily="18" charset="0"/>
              </a:rPr>
              <a:t>(</a:t>
            </a:r>
            <a:r>
              <a:rPr lang="en-US" sz="2300" dirty="0" err="1" smtClean="0">
                <a:solidFill>
                  <a:schemeClr val="tx1"/>
                </a:solidFill>
                <a:latin typeface="Times New Roman" pitchFamily="18" charset="0"/>
                <a:cs typeface="Times New Roman" pitchFamily="18" charset="0"/>
              </a:rPr>
              <a:t>i</a:t>
            </a:r>
            <a:r>
              <a:rPr lang="en-US" sz="2300" dirty="0" smtClean="0">
                <a:solidFill>
                  <a:schemeClr val="tx1"/>
                </a:solidFill>
                <a:latin typeface="Times New Roman" pitchFamily="18" charset="0"/>
                <a:cs typeface="Times New Roman" pitchFamily="18" charset="0"/>
              </a:rPr>
              <a:t>)</a:t>
            </a:r>
          </a:p>
        </p:txBody>
      </p:sp>
      <p:sp>
        <p:nvSpPr>
          <p:cNvPr id="6" name="TextBox 5"/>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5 Paper 2</a:t>
            </a:r>
          </a:p>
        </p:txBody>
      </p:sp>
    </p:spTree>
    <p:extLst>
      <p:ext uri="{BB962C8B-B14F-4D97-AF65-F5344CB8AC3E}">
        <p14:creationId xmlns:p14="http://schemas.microsoft.com/office/powerpoint/2010/main" xmlns="" val="2449536492"/>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500" fill="hold"/>
                                        <p:tgtEl>
                                          <p:spTgt spid="4"/>
                                        </p:tgtEl>
                                        <p:attrNameLst>
                                          <p:attrName>ppt_w</p:attrName>
                                        </p:attrNameLst>
                                      </p:cBhvr>
                                      <p:tavLst>
                                        <p:tav tm="0">
                                          <p:val>
                                            <p:fltVal val="0"/>
                                          </p:val>
                                        </p:tav>
                                        <p:tav tm="100000">
                                          <p:val>
                                            <p:strVal val="#ppt_w"/>
                                          </p:val>
                                        </p:tav>
                                      </p:tavLst>
                                    </p:anim>
                                    <p:anim calcmode="lin" valueType="num">
                                      <p:cBhvr>
                                        <p:cTn id="8" dur="500" fill="hold"/>
                                        <p:tgtEl>
                                          <p:spTgt spid="4"/>
                                        </p:tgtEl>
                                        <p:attrNameLst>
                                          <p:attrName>ppt_h</p:attrName>
                                        </p:attrNameLst>
                                      </p:cBhvr>
                                      <p:tavLst>
                                        <p:tav tm="0">
                                          <p:val>
                                            <p:fltVal val="0"/>
                                          </p:val>
                                        </p:tav>
                                        <p:tav tm="100000">
                                          <p:val>
                                            <p:strVal val="#ppt_h"/>
                                          </p:val>
                                        </p:tav>
                                      </p:tavLst>
                                    </p:anim>
                                  </p:childTnLst>
                                </p:cTn>
                              </p:par>
                              <p:par>
                                <p:cTn id="9" presetID="53" presetClass="entr" presetSubtype="16" fill="hold" grpId="0" nodeType="withEffect">
                                  <p:stCondLst>
                                    <p:cond delay="0"/>
                                  </p:stCondLst>
                                  <p:childTnLst>
                                    <p:set>
                                      <p:cBhvr>
                                        <p:cTn id="10" dur="1" fill="hold">
                                          <p:stCondLst>
                                            <p:cond delay="0"/>
                                          </p:stCondLst>
                                        </p:cTn>
                                        <p:tgtEl>
                                          <p:spTgt spid="10"/>
                                        </p:tgtEl>
                                        <p:attrNameLst>
                                          <p:attrName>style.visibility</p:attrName>
                                        </p:attrNameLst>
                                      </p:cBhvr>
                                      <p:to>
                                        <p:strVal val="visible"/>
                                      </p:to>
                                    </p:set>
                                    <p:anim calcmode="lin" valueType="num">
                                      <p:cBhvr>
                                        <p:cTn id="11" dur="500" fill="hold"/>
                                        <p:tgtEl>
                                          <p:spTgt spid="10"/>
                                        </p:tgtEl>
                                        <p:attrNameLst>
                                          <p:attrName>ppt_w</p:attrName>
                                        </p:attrNameLst>
                                      </p:cBhvr>
                                      <p:tavLst>
                                        <p:tav tm="0">
                                          <p:val>
                                            <p:fltVal val="0"/>
                                          </p:val>
                                        </p:tav>
                                        <p:tav tm="100000">
                                          <p:val>
                                            <p:strVal val="#ppt_w"/>
                                          </p:val>
                                        </p:tav>
                                      </p:tavLst>
                                    </p:anim>
                                    <p:anim calcmode="lin" valueType="num">
                                      <p:cBhvr>
                                        <p:cTn id="12" dur="500" fill="hold"/>
                                        <p:tgtEl>
                                          <p:spTgt spid="10"/>
                                        </p:tgtEl>
                                        <p:attrNameLst>
                                          <p:attrName>ppt_h</p:attrName>
                                        </p:attrNameLst>
                                      </p:cBhvr>
                                      <p:tavLst>
                                        <p:tav tm="0">
                                          <p:val>
                                            <p:fltVal val="0"/>
                                          </p:val>
                                        </p:tav>
                                        <p:tav tm="100000">
                                          <p:val>
                                            <p:strVal val="#ppt_h"/>
                                          </p:val>
                                        </p:tav>
                                      </p:tavLst>
                                    </p:anim>
                                    <p:animEffect transition="in" filter="fade">
                                      <p:cBhvr>
                                        <p:cTn id="13" dur="500"/>
                                        <p:tgtEl>
                                          <p:spTgt spid="10"/>
                                        </p:tgtEl>
                                      </p:cBhvr>
                                    </p:animEffect>
                                  </p:childTnLst>
                                </p:cTn>
                              </p:par>
                              <p:par>
                                <p:cTn id="14" presetID="23" presetClass="entr" presetSubtype="16" fill="hold" grpId="0" nodeType="withEffect">
                                  <p:stCondLst>
                                    <p:cond delay="0"/>
                                  </p:stCondLst>
                                  <p:childTnLst>
                                    <p:set>
                                      <p:cBhvr>
                                        <p:cTn id="15" dur="1" fill="hold">
                                          <p:stCondLst>
                                            <p:cond delay="0"/>
                                          </p:stCondLst>
                                        </p:cTn>
                                        <p:tgtEl>
                                          <p:spTgt spid="5"/>
                                        </p:tgtEl>
                                        <p:attrNameLst>
                                          <p:attrName>style.visibility</p:attrName>
                                        </p:attrNameLst>
                                      </p:cBhvr>
                                      <p:to>
                                        <p:strVal val="visible"/>
                                      </p:to>
                                    </p:set>
                                    <p:anim calcmode="lin" valueType="num">
                                      <p:cBhvr>
                                        <p:cTn id="16" dur="500" fill="hold"/>
                                        <p:tgtEl>
                                          <p:spTgt spid="5"/>
                                        </p:tgtEl>
                                        <p:attrNameLst>
                                          <p:attrName>ppt_w</p:attrName>
                                        </p:attrNameLst>
                                      </p:cBhvr>
                                      <p:tavLst>
                                        <p:tav tm="0">
                                          <p:val>
                                            <p:fltVal val="0"/>
                                          </p:val>
                                        </p:tav>
                                        <p:tav tm="100000">
                                          <p:val>
                                            <p:strVal val="#ppt_w"/>
                                          </p:val>
                                        </p:tav>
                                      </p:tavLst>
                                    </p:anim>
                                    <p:anim calcmode="lin" valueType="num">
                                      <p:cBhvr>
                                        <p:cTn id="17" dur="500" fill="hold"/>
                                        <p:tgtEl>
                                          <p:spTgt spid="5"/>
                                        </p:tgtEl>
                                        <p:attrNameLst>
                                          <p:attrName>ppt_h</p:attrName>
                                        </p:attrNameLst>
                                      </p:cBhvr>
                                      <p:tavLst>
                                        <p:tav tm="0">
                                          <p:val>
                                            <p:fltVal val="0"/>
                                          </p:val>
                                        </p:tav>
                                        <p:tav tm="100000">
                                          <p:val>
                                            <p:strVal val="#ppt_h"/>
                                          </p:val>
                                        </p:tav>
                                      </p:tavLst>
                                    </p:anim>
                                  </p:childTnLst>
                                </p:cTn>
                              </p:par>
                              <p:par>
                                <p:cTn id="18" presetID="23" presetClass="entr" presetSubtype="16" fill="hold" grpId="1" nodeType="withEffect">
                                  <p:stCondLst>
                                    <p:cond delay="0"/>
                                  </p:stCondLst>
                                  <p:childTnLst>
                                    <p:set>
                                      <p:cBhvr>
                                        <p:cTn id="19" dur="1" fill="hold">
                                          <p:stCondLst>
                                            <p:cond delay="0"/>
                                          </p:stCondLst>
                                        </p:cTn>
                                        <p:tgtEl>
                                          <p:spTgt spid="10"/>
                                        </p:tgtEl>
                                        <p:attrNameLst>
                                          <p:attrName>style.visibility</p:attrName>
                                        </p:attrNameLst>
                                      </p:cBhvr>
                                      <p:to>
                                        <p:strVal val="visible"/>
                                      </p:to>
                                    </p:set>
                                    <p:anim calcmode="lin" valueType="num">
                                      <p:cBhvr>
                                        <p:cTn id="20" dur="500" fill="hold"/>
                                        <p:tgtEl>
                                          <p:spTgt spid="10"/>
                                        </p:tgtEl>
                                        <p:attrNameLst>
                                          <p:attrName>ppt_w</p:attrName>
                                        </p:attrNameLst>
                                      </p:cBhvr>
                                      <p:tavLst>
                                        <p:tav tm="0">
                                          <p:val>
                                            <p:fltVal val="0"/>
                                          </p:val>
                                        </p:tav>
                                        <p:tav tm="100000">
                                          <p:val>
                                            <p:strVal val="#ppt_w"/>
                                          </p:val>
                                        </p:tav>
                                      </p:tavLst>
                                    </p:anim>
                                    <p:anim calcmode="lin" valueType="num">
                                      <p:cBhvr>
                                        <p:cTn id="21" dur="500" fill="hold"/>
                                        <p:tgtEl>
                                          <p:spTgt spid="10"/>
                                        </p:tgtEl>
                                        <p:attrNameLst>
                                          <p:attrName>ppt_h</p:attrName>
                                        </p:attrNameLst>
                                      </p:cBhvr>
                                      <p:tavLst>
                                        <p:tav tm="0">
                                          <p:val>
                                            <p:fltVal val="0"/>
                                          </p:val>
                                        </p:tav>
                                        <p:tav tm="100000">
                                          <p:val>
                                            <p:strVal val="#ppt_h"/>
                                          </p:val>
                                        </p:tav>
                                      </p:tavLst>
                                    </p:anim>
                                  </p:childTnLst>
                                </p:cTn>
                              </p:par>
                              <p:par>
                                <p:cTn id="22" presetID="23" presetClass="entr" presetSubtype="16" fill="hold" grpId="0" nodeType="withEffect">
                                  <p:stCondLst>
                                    <p:cond delay="0"/>
                                  </p:stCondLst>
                                  <p:childTnLst>
                                    <p:set>
                                      <p:cBhvr>
                                        <p:cTn id="23" dur="1" fill="hold">
                                          <p:stCondLst>
                                            <p:cond delay="0"/>
                                          </p:stCondLst>
                                        </p:cTn>
                                        <p:tgtEl>
                                          <p:spTgt spid="3"/>
                                        </p:tgtEl>
                                        <p:attrNameLst>
                                          <p:attrName>style.visibility</p:attrName>
                                        </p:attrNameLst>
                                      </p:cBhvr>
                                      <p:to>
                                        <p:strVal val="visible"/>
                                      </p:to>
                                    </p:set>
                                    <p:anim calcmode="lin" valueType="num">
                                      <p:cBhvr>
                                        <p:cTn id="24" dur="500" fill="hold"/>
                                        <p:tgtEl>
                                          <p:spTgt spid="3"/>
                                        </p:tgtEl>
                                        <p:attrNameLst>
                                          <p:attrName>ppt_w</p:attrName>
                                        </p:attrNameLst>
                                      </p:cBhvr>
                                      <p:tavLst>
                                        <p:tav tm="0">
                                          <p:val>
                                            <p:fltVal val="0"/>
                                          </p:val>
                                        </p:tav>
                                        <p:tav tm="100000">
                                          <p:val>
                                            <p:strVal val="#ppt_w"/>
                                          </p:val>
                                        </p:tav>
                                      </p:tavLst>
                                    </p:anim>
                                    <p:anim calcmode="lin" valueType="num">
                                      <p:cBhvr>
                                        <p:cTn id="25" dur="500" fill="hold"/>
                                        <p:tgtEl>
                                          <p:spTgt spid="3"/>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5" grpId="0"/>
      <p:bldP spid="10" grpId="0"/>
      <p:bldP spid="10" grpId="1"/>
    </p:bldLst>
  </p:timing>
</p:sld>
</file>

<file path=ppt/slides/slide10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a:xfrm>
            <a:off x="932335" y="6211669"/>
            <a:ext cx="6472043" cy="646331"/>
          </a:xfrm>
          <a:prstGeom prst="rect">
            <a:avLst/>
          </a:prstGeom>
        </p:spPr>
        <p:txBody>
          <a:bodyPr wrap="square">
            <a:spAutoFit/>
          </a:bodyPr>
          <a:lstStyle/>
          <a:p>
            <a:pPr indent="-914400"/>
            <a:r>
              <a:rPr lang="en-US" dirty="0" smtClean="0">
                <a:latin typeface="Times New Roman" pitchFamily="18" charset="0"/>
              </a:rPr>
              <a:t>(ii)  Describe fully the transformation which </a:t>
            </a:r>
            <a:br>
              <a:rPr lang="en-US" dirty="0" smtClean="0">
                <a:latin typeface="Times New Roman" pitchFamily="18" charset="0"/>
              </a:rPr>
            </a:br>
            <a:r>
              <a:rPr lang="en-US" dirty="0" smtClean="0">
                <a:latin typeface="Times New Roman" pitchFamily="18" charset="0"/>
              </a:rPr>
              <a:t>       maps </a:t>
            </a:r>
            <a:r>
              <a:rPr lang="en-US" i="1" dirty="0" smtClean="0">
                <a:latin typeface="Times New Roman" pitchFamily="18" charset="0"/>
              </a:rPr>
              <a:t> PQR</a:t>
            </a:r>
            <a:r>
              <a:rPr lang="en-US" dirty="0" smtClean="0">
                <a:latin typeface="Times New Roman" pitchFamily="18" charset="0"/>
                <a:sym typeface="Symbol"/>
              </a:rPr>
              <a:t> </a:t>
            </a:r>
            <a:r>
              <a:rPr lang="en-US" dirty="0" smtClean="0">
                <a:latin typeface="Times New Roman" pitchFamily="18" charset="0"/>
              </a:rPr>
              <a:t>onto </a:t>
            </a:r>
            <a:r>
              <a:rPr lang="en-US" i="1" dirty="0" smtClean="0">
                <a:latin typeface="Times New Roman" pitchFamily="18" charset="0"/>
              </a:rPr>
              <a:t>P</a:t>
            </a:r>
            <a:r>
              <a:rPr lang="en-US" dirty="0" smtClean="0">
                <a:latin typeface="Times New Roman" pitchFamily="18" charset="0"/>
                <a:sym typeface="Symbol"/>
              </a:rPr>
              <a:t></a:t>
            </a:r>
            <a:r>
              <a:rPr lang="en-US" i="1" dirty="0" smtClean="0">
                <a:latin typeface="Times New Roman" pitchFamily="18" charset="0"/>
              </a:rPr>
              <a:t>Q</a:t>
            </a:r>
            <a:r>
              <a:rPr lang="en-US" dirty="0" smtClean="0">
                <a:latin typeface="Times New Roman" pitchFamily="18" charset="0"/>
                <a:sym typeface="Symbol"/>
              </a:rPr>
              <a:t></a:t>
            </a:r>
            <a:r>
              <a:rPr lang="en-US" i="1" dirty="0" smtClean="0">
                <a:latin typeface="Times New Roman" pitchFamily="18" charset="0"/>
              </a:rPr>
              <a:t>R</a:t>
            </a:r>
            <a:r>
              <a:rPr lang="en-US" dirty="0" smtClean="0">
                <a:latin typeface="Times New Roman" pitchFamily="18" charset="0"/>
                <a:sym typeface="Symbol"/>
              </a:rPr>
              <a:t></a:t>
            </a:r>
            <a:r>
              <a:rPr lang="en-US" i="1" dirty="0" smtClean="0">
                <a:latin typeface="Times New Roman" pitchFamily="18" charset="0"/>
              </a:rPr>
              <a:t>.</a:t>
            </a:r>
            <a:endParaRPr lang="en-US" dirty="0">
              <a:latin typeface="Times New Roman" pitchFamily="18" charset="0"/>
            </a:endParaRPr>
          </a:p>
        </p:txBody>
      </p:sp>
      <p:sp>
        <p:nvSpPr>
          <p:cNvPr id="8" name="Rectangle 7"/>
          <p:cNvSpPr/>
          <p:nvPr/>
        </p:nvSpPr>
        <p:spPr>
          <a:xfrm>
            <a:off x="5827060" y="6488668"/>
            <a:ext cx="1255059" cy="369332"/>
          </a:xfrm>
          <a:prstGeom prst="rect">
            <a:avLst/>
          </a:prstGeom>
        </p:spPr>
        <p:txBody>
          <a:bodyPr wrap="square" anchor="t" anchorCtr="1">
            <a:spAutoFit/>
          </a:bodyPr>
          <a:lstStyle/>
          <a:p>
            <a:pPr algn="r">
              <a:buFontTx/>
              <a:buNone/>
            </a:pPr>
            <a:r>
              <a:rPr lang="en-US" dirty="0" smtClean="0">
                <a:latin typeface="Times New Roman" pitchFamily="18" charset="0"/>
                <a:cs typeface="Times New Roman" pitchFamily="18" charset="0"/>
              </a:rPr>
              <a:t>(3 marks)</a:t>
            </a:r>
          </a:p>
        </p:txBody>
      </p:sp>
      <p:sp>
        <p:nvSpPr>
          <p:cNvPr id="9" name="Notched Right Arrow 8"/>
          <p:cNvSpPr/>
          <p:nvPr/>
        </p:nvSpPr>
        <p:spPr>
          <a:xfrm>
            <a:off x="7162800" y="6019800"/>
            <a:ext cx="1782315" cy="685800"/>
          </a:xfrm>
          <a:prstGeom prst="notchedRightArrow">
            <a:avLst/>
          </a:prstGeom>
          <a:blipFill>
            <a:blip r:embed="rId2" cstate="prin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ANSWER</a:t>
            </a:r>
            <a:endParaRPr lang="en-US" sz="2000" b="1" dirty="0">
              <a:latin typeface="Times New Roman" pitchFamily="18" charset="0"/>
              <a:cs typeface="Times New Roman" pitchFamily="18" charset="0"/>
            </a:endParaRPr>
          </a:p>
        </p:txBody>
      </p:sp>
      <p:sp>
        <p:nvSpPr>
          <p:cNvPr id="7" name="TextBox 6"/>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5 Paper 2</a:t>
            </a:r>
          </a:p>
        </p:txBody>
      </p:sp>
      <p:sp>
        <p:nvSpPr>
          <p:cNvPr id="13" name="Rectangle 12"/>
          <p:cNvSpPr/>
          <p:nvPr/>
        </p:nvSpPr>
        <p:spPr>
          <a:xfrm>
            <a:off x="863047" y="2201280"/>
            <a:ext cx="6472043" cy="646331"/>
          </a:xfrm>
          <a:prstGeom prst="rect">
            <a:avLst/>
          </a:prstGeom>
        </p:spPr>
        <p:txBody>
          <a:bodyPr wrap="square">
            <a:spAutoFit/>
          </a:bodyPr>
          <a:lstStyle/>
          <a:p>
            <a:r>
              <a:rPr lang="en-US" dirty="0" smtClean="0">
                <a:latin typeface="Times New Roman" pitchFamily="18" charset="0"/>
              </a:rPr>
              <a:t>The diagram below shows triangle </a:t>
            </a:r>
            <a:r>
              <a:rPr lang="en-US" i="1" dirty="0" smtClean="0">
                <a:latin typeface="Times New Roman" pitchFamily="18" charset="0"/>
              </a:rPr>
              <a:t>P</a:t>
            </a:r>
            <a:r>
              <a:rPr lang="en-US" dirty="0" smtClean="0">
                <a:latin typeface="Times New Roman" pitchFamily="18" charset="0"/>
                <a:sym typeface="Symbol"/>
              </a:rPr>
              <a:t></a:t>
            </a:r>
            <a:r>
              <a:rPr lang="en-US" i="1" dirty="0" smtClean="0">
                <a:latin typeface="Times New Roman" pitchFamily="18" charset="0"/>
              </a:rPr>
              <a:t>Q</a:t>
            </a:r>
            <a:r>
              <a:rPr lang="en-US" dirty="0" smtClean="0">
                <a:latin typeface="Times New Roman" pitchFamily="18" charset="0"/>
                <a:sym typeface="Symbol"/>
              </a:rPr>
              <a:t></a:t>
            </a:r>
            <a:r>
              <a:rPr lang="en-US" i="1" dirty="0" smtClean="0">
                <a:latin typeface="Times New Roman" pitchFamily="18" charset="0"/>
              </a:rPr>
              <a:t>R</a:t>
            </a:r>
            <a:r>
              <a:rPr lang="en-US" dirty="0" smtClean="0">
                <a:latin typeface="Times New Roman" pitchFamily="18" charset="0"/>
                <a:sym typeface="Symbol"/>
              </a:rPr>
              <a:t></a:t>
            </a:r>
            <a:r>
              <a:rPr lang="en-US" dirty="0" smtClean="0">
                <a:latin typeface="Times New Roman" pitchFamily="18" charset="0"/>
              </a:rPr>
              <a:t> and its</a:t>
            </a:r>
          </a:p>
          <a:p>
            <a:r>
              <a:rPr lang="en-US" dirty="0" smtClean="0">
                <a:latin typeface="Times New Roman" pitchFamily="18" charset="0"/>
              </a:rPr>
              <a:t>image triangle </a:t>
            </a:r>
            <a:r>
              <a:rPr lang="en-US" i="1" dirty="0" smtClean="0">
                <a:latin typeface="Times New Roman" pitchFamily="18" charset="0"/>
              </a:rPr>
              <a:t>P</a:t>
            </a:r>
            <a:r>
              <a:rPr lang="en-US" dirty="0" smtClean="0">
                <a:latin typeface="Times New Roman" pitchFamily="18" charset="0"/>
                <a:sym typeface="Symbol"/>
              </a:rPr>
              <a:t></a:t>
            </a:r>
            <a:r>
              <a:rPr lang="en-US" i="1" dirty="0" smtClean="0">
                <a:latin typeface="Times New Roman" pitchFamily="18" charset="0"/>
              </a:rPr>
              <a:t>Q</a:t>
            </a:r>
            <a:r>
              <a:rPr lang="en-US" dirty="0" smtClean="0">
                <a:latin typeface="Times New Roman" pitchFamily="18" charset="0"/>
                <a:sym typeface="Symbol"/>
              </a:rPr>
              <a:t></a:t>
            </a:r>
            <a:r>
              <a:rPr lang="en-US" i="1" dirty="0" smtClean="0">
                <a:latin typeface="Times New Roman" pitchFamily="18" charset="0"/>
              </a:rPr>
              <a:t>R</a:t>
            </a:r>
            <a:r>
              <a:rPr lang="en-US" dirty="0" smtClean="0">
                <a:latin typeface="Times New Roman" pitchFamily="18" charset="0"/>
                <a:sym typeface="Symbol"/>
              </a:rPr>
              <a:t> </a:t>
            </a:r>
            <a:r>
              <a:rPr lang="en-US" dirty="0" smtClean="0">
                <a:latin typeface="Times New Roman" pitchFamily="18" charset="0"/>
              </a:rPr>
              <a:t>after a transformation.</a:t>
            </a:r>
          </a:p>
        </p:txBody>
      </p:sp>
      <p:sp>
        <p:nvSpPr>
          <p:cNvPr id="14" name="Content Placeholder 10"/>
          <p:cNvSpPr txBox="1">
            <a:spLocks/>
          </p:cNvSpPr>
          <p:nvPr/>
        </p:nvSpPr>
        <p:spPr>
          <a:xfrm>
            <a:off x="58265" y="2196910"/>
            <a:ext cx="457200" cy="369332"/>
          </a:xfrm>
          <a:prstGeom prst="rect">
            <a:avLst/>
          </a:prstGeom>
        </p:spPr>
        <p:txBody>
          <a:bodyPr wrap="square">
            <a:spAutoFit/>
          </a:bodyPr>
          <a:lstStyle>
            <a:lvl1pPr marL="274320" indent="-274320" algn="l" defTabSz="914400" rtl="0" eaLnBrk="1" latinLnBrk="0" hangingPunct="1">
              <a:spcBef>
                <a:spcPct val="20000"/>
              </a:spcBef>
              <a:buClr>
                <a:schemeClr val="accent1"/>
              </a:buClr>
              <a:buSzPct val="100000"/>
              <a:buFont typeface="Symbol" pitchFamily="18" charset="2"/>
              <a:buChar char=""/>
              <a:defRPr sz="2400" kern="1200">
                <a:solidFill>
                  <a:schemeClr val="tx2"/>
                </a:solidFill>
                <a:latin typeface="+mn-lt"/>
                <a:ea typeface="+mn-ea"/>
                <a:cs typeface="+mn-cs"/>
              </a:defRPr>
            </a:lvl1pPr>
            <a:lvl2pPr marL="576263" indent="-274320" algn="l" defTabSz="914400" rtl="0" eaLnBrk="1" latinLnBrk="0" hangingPunct="1">
              <a:spcBef>
                <a:spcPct val="20000"/>
              </a:spcBef>
              <a:buClr>
                <a:schemeClr val="accent1"/>
              </a:buClr>
              <a:buSzPct val="100000"/>
              <a:buFont typeface="Symbol" pitchFamily="18" charset="2"/>
              <a:buChar char=""/>
              <a:defRPr sz="2200" kern="1200">
                <a:solidFill>
                  <a:schemeClr val="tx2"/>
                </a:solidFill>
                <a:latin typeface="+mn-lt"/>
                <a:ea typeface="+mn-ea"/>
                <a:cs typeface="+mn-cs"/>
              </a:defRPr>
            </a:lvl2pPr>
            <a:lvl3pPr marL="855663" indent="-228600" algn="l" defTabSz="914400" rtl="0" eaLnBrk="1" latinLnBrk="0" hangingPunct="1">
              <a:spcBef>
                <a:spcPct val="20000"/>
              </a:spcBef>
              <a:buClr>
                <a:schemeClr val="accent1"/>
              </a:buClr>
              <a:buSzPct val="100000"/>
              <a:buFont typeface="Symbol" pitchFamily="18" charset="2"/>
              <a:buChar char=""/>
              <a:defRPr sz="2000" kern="1200">
                <a:solidFill>
                  <a:schemeClr val="tx2"/>
                </a:solidFill>
                <a:latin typeface="+mn-lt"/>
                <a:ea typeface="+mn-ea"/>
                <a:cs typeface="+mn-cs"/>
              </a:defRPr>
            </a:lvl3pPr>
            <a:lvl4pPr marL="1143000" indent="-228600" algn="l" defTabSz="914400" rtl="0" eaLnBrk="1" latinLnBrk="0" hangingPunct="1">
              <a:spcBef>
                <a:spcPct val="20000"/>
              </a:spcBef>
              <a:buClr>
                <a:schemeClr val="accent1"/>
              </a:buClr>
              <a:buSzPct val="100000"/>
              <a:buFont typeface="Symbol" pitchFamily="18" charset="2"/>
              <a:buChar char=""/>
              <a:defRPr sz="1800" kern="1200">
                <a:solidFill>
                  <a:schemeClr val="tx2"/>
                </a:solidFill>
                <a:latin typeface="+mn-lt"/>
                <a:ea typeface="+mn-ea"/>
                <a:cs typeface="+mn-cs"/>
              </a:defRPr>
            </a:lvl4pPr>
            <a:lvl5pPr marL="1463040" indent="-228600" algn="l" defTabSz="914400" rtl="0" eaLnBrk="1" latinLnBrk="0" hangingPunct="1">
              <a:spcBef>
                <a:spcPct val="20000"/>
              </a:spcBef>
              <a:buClr>
                <a:schemeClr val="accent1"/>
              </a:buClr>
              <a:buSzPct val="100000"/>
              <a:buFont typeface="Symbol" pitchFamily="18" charset="2"/>
              <a:buChar char=""/>
              <a:defRPr sz="1600" kern="1200">
                <a:solidFill>
                  <a:schemeClr val="tx2"/>
                </a:solidFill>
                <a:latin typeface="+mn-lt"/>
                <a:ea typeface="+mn-ea"/>
                <a:cs typeface="+mn-cs"/>
              </a:defRPr>
            </a:lvl5pPr>
            <a:lvl6pPr marL="178308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6pPr>
            <a:lvl7pPr marL="210312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7pPr>
            <a:lvl8pPr marL="242316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8pPr>
            <a:lvl9pPr marL="274320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9pPr>
          </a:lstStyle>
          <a:p>
            <a:pPr marL="457200" indent="-457200" algn="just">
              <a:spcBef>
                <a:spcPct val="0"/>
              </a:spcBef>
              <a:buFontTx/>
              <a:buNone/>
              <a:tabLst>
                <a:tab pos="974725" algn="l"/>
                <a:tab pos="1036638" algn="l"/>
                <a:tab pos="3913188" algn="l"/>
              </a:tabLst>
            </a:pPr>
            <a:r>
              <a:rPr lang="en-US" sz="1800" b="1" dirty="0" smtClean="0">
                <a:solidFill>
                  <a:schemeClr val="tx1"/>
                </a:solidFill>
                <a:latin typeface="Times New Roman" pitchFamily="18" charset="0"/>
                <a:cs typeface="Times New Roman" pitchFamily="18" charset="0"/>
              </a:rPr>
              <a:t>8.</a:t>
            </a:r>
          </a:p>
        </p:txBody>
      </p:sp>
      <p:sp>
        <p:nvSpPr>
          <p:cNvPr id="15" name="Content Placeholder 10"/>
          <p:cNvSpPr txBox="1">
            <a:spLocks/>
          </p:cNvSpPr>
          <p:nvPr/>
        </p:nvSpPr>
        <p:spPr>
          <a:xfrm>
            <a:off x="392850" y="2187385"/>
            <a:ext cx="533400" cy="369332"/>
          </a:xfrm>
          <a:prstGeom prst="rect">
            <a:avLst/>
          </a:prstGeom>
        </p:spPr>
        <p:txBody>
          <a:bodyPr wrap="square">
            <a:spAutoFit/>
          </a:bodyPr>
          <a:lstStyle>
            <a:lvl1pPr marL="274320" indent="-274320" algn="l" defTabSz="914400" rtl="0" eaLnBrk="1" latinLnBrk="0" hangingPunct="1">
              <a:spcBef>
                <a:spcPct val="20000"/>
              </a:spcBef>
              <a:buClr>
                <a:schemeClr val="accent1"/>
              </a:buClr>
              <a:buSzPct val="100000"/>
              <a:buFont typeface="Symbol" pitchFamily="18" charset="2"/>
              <a:buChar char=""/>
              <a:defRPr sz="2400" kern="1200">
                <a:solidFill>
                  <a:schemeClr val="tx2"/>
                </a:solidFill>
                <a:latin typeface="+mn-lt"/>
                <a:ea typeface="+mn-ea"/>
                <a:cs typeface="+mn-cs"/>
              </a:defRPr>
            </a:lvl1pPr>
            <a:lvl2pPr marL="576263" indent="-274320" algn="l" defTabSz="914400" rtl="0" eaLnBrk="1" latinLnBrk="0" hangingPunct="1">
              <a:spcBef>
                <a:spcPct val="20000"/>
              </a:spcBef>
              <a:buClr>
                <a:schemeClr val="accent1"/>
              </a:buClr>
              <a:buSzPct val="100000"/>
              <a:buFont typeface="Symbol" pitchFamily="18" charset="2"/>
              <a:buChar char=""/>
              <a:defRPr sz="2200" kern="1200">
                <a:solidFill>
                  <a:schemeClr val="tx2"/>
                </a:solidFill>
                <a:latin typeface="+mn-lt"/>
                <a:ea typeface="+mn-ea"/>
                <a:cs typeface="+mn-cs"/>
              </a:defRPr>
            </a:lvl2pPr>
            <a:lvl3pPr marL="855663" indent="-228600" algn="l" defTabSz="914400" rtl="0" eaLnBrk="1" latinLnBrk="0" hangingPunct="1">
              <a:spcBef>
                <a:spcPct val="20000"/>
              </a:spcBef>
              <a:buClr>
                <a:schemeClr val="accent1"/>
              </a:buClr>
              <a:buSzPct val="100000"/>
              <a:buFont typeface="Symbol" pitchFamily="18" charset="2"/>
              <a:buChar char=""/>
              <a:defRPr sz="2000" kern="1200">
                <a:solidFill>
                  <a:schemeClr val="tx2"/>
                </a:solidFill>
                <a:latin typeface="+mn-lt"/>
                <a:ea typeface="+mn-ea"/>
                <a:cs typeface="+mn-cs"/>
              </a:defRPr>
            </a:lvl3pPr>
            <a:lvl4pPr marL="1143000" indent="-228600" algn="l" defTabSz="914400" rtl="0" eaLnBrk="1" latinLnBrk="0" hangingPunct="1">
              <a:spcBef>
                <a:spcPct val="20000"/>
              </a:spcBef>
              <a:buClr>
                <a:schemeClr val="accent1"/>
              </a:buClr>
              <a:buSzPct val="100000"/>
              <a:buFont typeface="Symbol" pitchFamily="18" charset="2"/>
              <a:buChar char=""/>
              <a:defRPr sz="1800" kern="1200">
                <a:solidFill>
                  <a:schemeClr val="tx2"/>
                </a:solidFill>
                <a:latin typeface="+mn-lt"/>
                <a:ea typeface="+mn-ea"/>
                <a:cs typeface="+mn-cs"/>
              </a:defRPr>
            </a:lvl4pPr>
            <a:lvl5pPr marL="1463040" indent="-228600" algn="l" defTabSz="914400" rtl="0" eaLnBrk="1" latinLnBrk="0" hangingPunct="1">
              <a:spcBef>
                <a:spcPct val="20000"/>
              </a:spcBef>
              <a:buClr>
                <a:schemeClr val="accent1"/>
              </a:buClr>
              <a:buSzPct val="100000"/>
              <a:buFont typeface="Symbol" pitchFamily="18" charset="2"/>
              <a:buChar char=""/>
              <a:defRPr sz="1600" kern="1200">
                <a:solidFill>
                  <a:schemeClr val="tx2"/>
                </a:solidFill>
                <a:latin typeface="+mn-lt"/>
                <a:ea typeface="+mn-ea"/>
                <a:cs typeface="+mn-cs"/>
              </a:defRPr>
            </a:lvl5pPr>
            <a:lvl6pPr marL="178308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6pPr>
            <a:lvl7pPr marL="210312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7pPr>
            <a:lvl8pPr marL="242316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8pPr>
            <a:lvl9pPr marL="274320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9pPr>
          </a:lstStyle>
          <a:p>
            <a:pPr marL="457200" indent="-457200" algn="just">
              <a:spcBef>
                <a:spcPct val="0"/>
              </a:spcBef>
              <a:buFontTx/>
              <a:buNone/>
              <a:tabLst>
                <a:tab pos="974725" algn="l"/>
                <a:tab pos="1036638" algn="l"/>
                <a:tab pos="3913188" algn="l"/>
              </a:tabLst>
            </a:pPr>
            <a:r>
              <a:rPr lang="en-US" sz="1800" dirty="0" smtClean="0">
                <a:solidFill>
                  <a:schemeClr val="tx1"/>
                </a:solidFill>
                <a:latin typeface="Times New Roman" pitchFamily="18" charset="0"/>
                <a:cs typeface="Times New Roman" pitchFamily="18" charset="0"/>
              </a:rPr>
              <a:t>(a) </a:t>
            </a:r>
          </a:p>
        </p:txBody>
      </p:sp>
      <p:pic>
        <p:nvPicPr>
          <p:cNvPr id="16" name="Picture 4" descr="\\172.16.2.26\Conver\CARRIBEAN\MATHEMATICS_VOL-1_PPT_DESIGN\Incoming\Volume_01\Equations\Revision_Exam_5_Paper_2\f02-35.tif"/>
          <p:cNvPicPr>
            <a:picLocks noChangeAspect="1" noChangeArrowheads="1"/>
          </p:cNvPicPr>
          <p:nvPr/>
        </p:nvPicPr>
        <p:blipFill>
          <a:blip r:embed="rId3" cstate="print"/>
          <a:srcRect/>
          <a:stretch>
            <a:fillRect/>
          </a:stretch>
        </p:blipFill>
        <p:spPr bwMode="auto">
          <a:xfrm>
            <a:off x="1299876" y="2822731"/>
            <a:ext cx="2844114" cy="3394587"/>
          </a:xfrm>
          <a:prstGeom prst="rect">
            <a:avLst/>
          </a:prstGeom>
          <a:noFill/>
        </p:spPr>
      </p:pic>
    </p:spTree>
    <p:extLst>
      <p:ext uri="{BB962C8B-B14F-4D97-AF65-F5344CB8AC3E}">
        <p14:creationId xmlns:p14="http://schemas.microsoft.com/office/powerpoint/2010/main" xmlns="" val="2449536492"/>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p:cTn id="7" dur="500" fill="hold"/>
                                        <p:tgtEl>
                                          <p:spTgt spid="8"/>
                                        </p:tgtEl>
                                        <p:attrNameLst>
                                          <p:attrName>ppt_w</p:attrName>
                                        </p:attrNameLst>
                                      </p:cBhvr>
                                      <p:tavLst>
                                        <p:tav tm="0">
                                          <p:val>
                                            <p:fltVal val="0"/>
                                          </p:val>
                                        </p:tav>
                                        <p:tav tm="100000">
                                          <p:val>
                                            <p:strVal val="#ppt_w"/>
                                          </p:val>
                                        </p:tav>
                                      </p:tavLst>
                                    </p:anim>
                                    <p:anim calcmode="lin" valueType="num">
                                      <p:cBhvr>
                                        <p:cTn id="8" dur="500" fill="hold"/>
                                        <p:tgtEl>
                                          <p:spTgt spid="8"/>
                                        </p:tgtEl>
                                        <p:attrNameLst>
                                          <p:attrName>ppt_h</p:attrName>
                                        </p:attrNameLst>
                                      </p:cBhvr>
                                      <p:tavLst>
                                        <p:tav tm="0">
                                          <p:val>
                                            <p:fltVal val="0"/>
                                          </p:val>
                                        </p:tav>
                                        <p:tav tm="100000">
                                          <p:val>
                                            <p:strVal val="#ppt_h"/>
                                          </p:val>
                                        </p:tav>
                                      </p:tavLst>
                                    </p:anim>
                                    <p:animEffect transition="in" filter="fade">
                                      <p:cBhvr>
                                        <p:cTn id="9" dur="500"/>
                                        <p:tgtEl>
                                          <p:spTgt spid="8"/>
                                        </p:tgtEl>
                                      </p:cBhvr>
                                    </p:animEffect>
                                  </p:childTnLst>
                                </p:cTn>
                              </p:par>
                              <p:par>
                                <p:cTn id="10" presetID="23" presetClass="entr" presetSubtype="16" fill="hold" grpId="0" nodeType="withEffect">
                                  <p:stCondLst>
                                    <p:cond delay="0"/>
                                  </p:stCondLst>
                                  <p:childTnLst>
                                    <p:set>
                                      <p:cBhvr>
                                        <p:cTn id="11" dur="1" fill="hold">
                                          <p:stCondLst>
                                            <p:cond delay="0"/>
                                          </p:stCondLst>
                                        </p:cTn>
                                        <p:tgtEl>
                                          <p:spTgt spid="14"/>
                                        </p:tgtEl>
                                        <p:attrNameLst>
                                          <p:attrName>style.visibility</p:attrName>
                                        </p:attrNameLst>
                                      </p:cBhvr>
                                      <p:to>
                                        <p:strVal val="visible"/>
                                      </p:to>
                                    </p:set>
                                    <p:anim calcmode="lin" valueType="num">
                                      <p:cBhvr>
                                        <p:cTn id="12" dur="500" fill="hold"/>
                                        <p:tgtEl>
                                          <p:spTgt spid="14"/>
                                        </p:tgtEl>
                                        <p:attrNameLst>
                                          <p:attrName>ppt_w</p:attrName>
                                        </p:attrNameLst>
                                      </p:cBhvr>
                                      <p:tavLst>
                                        <p:tav tm="0">
                                          <p:val>
                                            <p:fltVal val="0"/>
                                          </p:val>
                                        </p:tav>
                                        <p:tav tm="100000">
                                          <p:val>
                                            <p:strVal val="#ppt_w"/>
                                          </p:val>
                                        </p:tav>
                                      </p:tavLst>
                                    </p:anim>
                                    <p:anim calcmode="lin" valueType="num">
                                      <p:cBhvr>
                                        <p:cTn id="13" dur="500" fill="hold"/>
                                        <p:tgtEl>
                                          <p:spTgt spid="14"/>
                                        </p:tgtEl>
                                        <p:attrNameLst>
                                          <p:attrName>ppt_h</p:attrName>
                                        </p:attrNameLst>
                                      </p:cBhvr>
                                      <p:tavLst>
                                        <p:tav tm="0">
                                          <p:val>
                                            <p:fltVal val="0"/>
                                          </p:val>
                                        </p:tav>
                                        <p:tav tm="100000">
                                          <p:val>
                                            <p:strVal val="#ppt_h"/>
                                          </p:val>
                                        </p:tav>
                                      </p:tavLst>
                                    </p:anim>
                                  </p:childTnLst>
                                </p:cTn>
                              </p:par>
                              <p:par>
                                <p:cTn id="14" presetID="23" presetClass="entr" presetSubtype="16" fill="hold" grpId="0" nodeType="withEffect">
                                  <p:stCondLst>
                                    <p:cond delay="0"/>
                                  </p:stCondLst>
                                  <p:childTnLst>
                                    <p:set>
                                      <p:cBhvr>
                                        <p:cTn id="15" dur="1" fill="hold">
                                          <p:stCondLst>
                                            <p:cond delay="0"/>
                                          </p:stCondLst>
                                        </p:cTn>
                                        <p:tgtEl>
                                          <p:spTgt spid="15"/>
                                        </p:tgtEl>
                                        <p:attrNameLst>
                                          <p:attrName>style.visibility</p:attrName>
                                        </p:attrNameLst>
                                      </p:cBhvr>
                                      <p:to>
                                        <p:strVal val="visible"/>
                                      </p:to>
                                    </p:set>
                                    <p:anim calcmode="lin" valueType="num">
                                      <p:cBhvr>
                                        <p:cTn id="16" dur="500" fill="hold"/>
                                        <p:tgtEl>
                                          <p:spTgt spid="15"/>
                                        </p:tgtEl>
                                        <p:attrNameLst>
                                          <p:attrName>ppt_w</p:attrName>
                                        </p:attrNameLst>
                                      </p:cBhvr>
                                      <p:tavLst>
                                        <p:tav tm="0">
                                          <p:val>
                                            <p:fltVal val="0"/>
                                          </p:val>
                                        </p:tav>
                                        <p:tav tm="100000">
                                          <p:val>
                                            <p:strVal val="#ppt_w"/>
                                          </p:val>
                                        </p:tav>
                                      </p:tavLst>
                                    </p:anim>
                                    <p:anim calcmode="lin" valueType="num">
                                      <p:cBhvr>
                                        <p:cTn id="17" dur="500" fill="hold"/>
                                        <p:tgtEl>
                                          <p:spTgt spid="15"/>
                                        </p:tgtEl>
                                        <p:attrNameLst>
                                          <p:attrName>ppt_h</p:attrName>
                                        </p:attrNameLst>
                                      </p:cBhvr>
                                      <p:tavLst>
                                        <p:tav tm="0">
                                          <p:val>
                                            <p:fltVal val="0"/>
                                          </p:val>
                                        </p:tav>
                                        <p:tav tm="100000">
                                          <p:val>
                                            <p:strVal val="#ppt_h"/>
                                          </p:val>
                                        </p:tav>
                                      </p:tavLst>
                                    </p:anim>
                                  </p:childTnLst>
                                </p:cTn>
                              </p:par>
                              <p:par>
                                <p:cTn id="18" presetID="23" presetClass="entr" presetSubtype="16" fill="hold" grpId="0" nodeType="withEffect">
                                  <p:stCondLst>
                                    <p:cond delay="0"/>
                                  </p:stCondLst>
                                  <p:childTnLst>
                                    <p:set>
                                      <p:cBhvr>
                                        <p:cTn id="19" dur="1" fill="hold">
                                          <p:stCondLst>
                                            <p:cond delay="0"/>
                                          </p:stCondLst>
                                        </p:cTn>
                                        <p:tgtEl>
                                          <p:spTgt spid="13"/>
                                        </p:tgtEl>
                                        <p:attrNameLst>
                                          <p:attrName>style.visibility</p:attrName>
                                        </p:attrNameLst>
                                      </p:cBhvr>
                                      <p:to>
                                        <p:strVal val="visible"/>
                                      </p:to>
                                    </p:set>
                                    <p:anim calcmode="lin" valueType="num">
                                      <p:cBhvr>
                                        <p:cTn id="20" dur="500" fill="hold"/>
                                        <p:tgtEl>
                                          <p:spTgt spid="13"/>
                                        </p:tgtEl>
                                        <p:attrNameLst>
                                          <p:attrName>ppt_w</p:attrName>
                                        </p:attrNameLst>
                                      </p:cBhvr>
                                      <p:tavLst>
                                        <p:tav tm="0">
                                          <p:val>
                                            <p:fltVal val="0"/>
                                          </p:val>
                                        </p:tav>
                                        <p:tav tm="100000">
                                          <p:val>
                                            <p:strVal val="#ppt_w"/>
                                          </p:val>
                                        </p:tav>
                                      </p:tavLst>
                                    </p:anim>
                                    <p:anim calcmode="lin" valueType="num">
                                      <p:cBhvr>
                                        <p:cTn id="21" dur="500" fill="hold"/>
                                        <p:tgtEl>
                                          <p:spTgt spid="13"/>
                                        </p:tgtEl>
                                        <p:attrNameLst>
                                          <p:attrName>ppt_h</p:attrName>
                                        </p:attrNameLst>
                                      </p:cBhvr>
                                      <p:tavLst>
                                        <p:tav tm="0">
                                          <p:val>
                                            <p:fltVal val="0"/>
                                          </p:val>
                                        </p:tav>
                                        <p:tav tm="100000">
                                          <p:val>
                                            <p:strVal val="#ppt_h"/>
                                          </p:val>
                                        </p:tav>
                                      </p:tavLst>
                                    </p:anim>
                                  </p:childTnLst>
                                </p:cTn>
                              </p:par>
                              <p:par>
                                <p:cTn id="22" presetID="23" presetClass="entr" presetSubtype="16" fill="hold" nodeType="withEffect">
                                  <p:stCondLst>
                                    <p:cond delay="0"/>
                                  </p:stCondLst>
                                  <p:childTnLst>
                                    <p:set>
                                      <p:cBhvr>
                                        <p:cTn id="23" dur="1" fill="hold">
                                          <p:stCondLst>
                                            <p:cond delay="0"/>
                                          </p:stCondLst>
                                        </p:cTn>
                                        <p:tgtEl>
                                          <p:spTgt spid="16"/>
                                        </p:tgtEl>
                                        <p:attrNameLst>
                                          <p:attrName>style.visibility</p:attrName>
                                        </p:attrNameLst>
                                      </p:cBhvr>
                                      <p:to>
                                        <p:strVal val="visible"/>
                                      </p:to>
                                    </p:set>
                                    <p:anim calcmode="lin" valueType="num">
                                      <p:cBhvr>
                                        <p:cTn id="24" dur="500" fill="hold"/>
                                        <p:tgtEl>
                                          <p:spTgt spid="16"/>
                                        </p:tgtEl>
                                        <p:attrNameLst>
                                          <p:attrName>ppt_w</p:attrName>
                                        </p:attrNameLst>
                                      </p:cBhvr>
                                      <p:tavLst>
                                        <p:tav tm="0">
                                          <p:val>
                                            <p:fltVal val="0"/>
                                          </p:val>
                                        </p:tav>
                                        <p:tav tm="100000">
                                          <p:val>
                                            <p:strVal val="#ppt_w"/>
                                          </p:val>
                                        </p:tav>
                                      </p:tavLst>
                                    </p:anim>
                                    <p:anim calcmode="lin" valueType="num">
                                      <p:cBhvr>
                                        <p:cTn id="25" dur="500" fill="hold"/>
                                        <p:tgtEl>
                                          <p:spTgt spid="16"/>
                                        </p:tgtEl>
                                        <p:attrNameLst>
                                          <p:attrName>ppt_h</p:attrName>
                                        </p:attrNameLst>
                                      </p:cBhvr>
                                      <p:tavLst>
                                        <p:tav tm="0">
                                          <p:val>
                                            <p:fltVal val="0"/>
                                          </p:val>
                                        </p:tav>
                                        <p:tav tm="100000">
                                          <p:val>
                                            <p:strVal val="#ppt_h"/>
                                          </p:val>
                                        </p:tav>
                                      </p:tavLst>
                                    </p:anim>
                                  </p:childTnLst>
                                </p:cTn>
                              </p:par>
                            </p:childTnLst>
                          </p:cTn>
                        </p:par>
                      </p:childTnLst>
                    </p:cTn>
                  </p:par>
                  <p:par>
                    <p:cTn id="26" fill="hold">
                      <p:stCondLst>
                        <p:cond delay="indefinite"/>
                      </p:stCondLst>
                      <p:childTnLst>
                        <p:par>
                          <p:cTn id="27" fill="hold">
                            <p:stCondLst>
                              <p:cond delay="0"/>
                            </p:stCondLst>
                            <p:childTnLst>
                              <p:par>
                                <p:cTn id="28" presetID="23" presetClass="entr" presetSubtype="16" fill="hold" nodeType="clickEffect">
                                  <p:stCondLst>
                                    <p:cond delay="0"/>
                                  </p:stCondLst>
                                  <p:childTnLst>
                                    <p:set>
                                      <p:cBhvr>
                                        <p:cTn id="29" dur="1" fill="hold">
                                          <p:stCondLst>
                                            <p:cond delay="0"/>
                                          </p:stCondLst>
                                        </p:cTn>
                                        <p:tgtEl>
                                          <p:spTgt spid="3"/>
                                        </p:tgtEl>
                                        <p:attrNameLst>
                                          <p:attrName>style.visibility</p:attrName>
                                        </p:attrNameLst>
                                      </p:cBhvr>
                                      <p:to>
                                        <p:strVal val="visible"/>
                                      </p:to>
                                    </p:set>
                                    <p:anim calcmode="lin" valueType="num">
                                      <p:cBhvr>
                                        <p:cTn id="30" dur="500" fill="hold"/>
                                        <p:tgtEl>
                                          <p:spTgt spid="3"/>
                                        </p:tgtEl>
                                        <p:attrNameLst>
                                          <p:attrName>ppt_w</p:attrName>
                                        </p:attrNameLst>
                                      </p:cBhvr>
                                      <p:tavLst>
                                        <p:tav tm="0">
                                          <p:val>
                                            <p:fltVal val="0"/>
                                          </p:val>
                                        </p:tav>
                                        <p:tav tm="100000">
                                          <p:val>
                                            <p:strVal val="#ppt_w"/>
                                          </p:val>
                                        </p:tav>
                                      </p:tavLst>
                                    </p:anim>
                                    <p:anim calcmode="lin" valueType="num">
                                      <p:cBhvr>
                                        <p:cTn id="31" dur="500" fill="hold"/>
                                        <p:tgtEl>
                                          <p:spTgt spid="3"/>
                                        </p:tgtEl>
                                        <p:attrNameLst>
                                          <p:attrName>ppt_h</p:attrName>
                                        </p:attrNameLst>
                                      </p:cBhvr>
                                      <p:tavLst>
                                        <p:tav tm="0">
                                          <p:val>
                                            <p:fltVal val="0"/>
                                          </p:val>
                                        </p:tav>
                                        <p:tav tm="100000">
                                          <p:val>
                                            <p:strVal val="#ppt_h"/>
                                          </p:val>
                                        </p:tav>
                                      </p:tavLst>
                                    </p:anim>
                                  </p:childTnLst>
                                </p:cTn>
                              </p:par>
                            </p:childTnLst>
                          </p:cTn>
                        </p:par>
                      </p:childTnLst>
                    </p:cTn>
                  </p:par>
                  <p:par>
                    <p:cTn id="32" fill="hold">
                      <p:stCondLst>
                        <p:cond delay="indefinite"/>
                      </p:stCondLst>
                      <p:childTnLst>
                        <p:par>
                          <p:cTn id="33" fill="hold">
                            <p:stCondLst>
                              <p:cond delay="0"/>
                            </p:stCondLst>
                            <p:childTnLst>
                              <p:par>
                                <p:cTn id="34" presetID="3" presetClass="entr" presetSubtype="10" fill="hold" grpId="0" nodeType="clickEffect">
                                  <p:stCondLst>
                                    <p:cond delay="0"/>
                                  </p:stCondLst>
                                  <p:childTnLst>
                                    <p:set>
                                      <p:cBhvr>
                                        <p:cTn id="35" dur="1" fill="hold">
                                          <p:stCondLst>
                                            <p:cond delay="0"/>
                                          </p:stCondLst>
                                        </p:cTn>
                                        <p:tgtEl>
                                          <p:spTgt spid="9"/>
                                        </p:tgtEl>
                                        <p:attrNameLst>
                                          <p:attrName>style.visibility</p:attrName>
                                        </p:attrNameLst>
                                      </p:cBhvr>
                                      <p:to>
                                        <p:strVal val="visible"/>
                                      </p:to>
                                    </p:set>
                                    <p:animEffect transition="in" filter="blinds(horizontal)">
                                      <p:cBhvr>
                                        <p:cTn id="36"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9" grpId="0" animBg="1"/>
      <p:bldP spid="13" grpId="0"/>
      <p:bldP spid="14" grpId="0"/>
      <p:bldP spid="15" grpId="0"/>
    </p:bldLst>
  </p:timing>
</p:sld>
</file>

<file path=ppt/slides/slide10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Content Placeholder 10"/>
          <p:cNvSpPr txBox="1">
            <a:spLocks/>
          </p:cNvSpPr>
          <p:nvPr/>
        </p:nvSpPr>
        <p:spPr>
          <a:xfrm>
            <a:off x="478466" y="3079281"/>
            <a:ext cx="457200" cy="446276"/>
          </a:xfrm>
          <a:prstGeom prst="rect">
            <a:avLst/>
          </a:prstGeom>
        </p:spPr>
        <p:txBody>
          <a:bodyPr wrap="square">
            <a:spAutoFit/>
          </a:bodyPr>
          <a:lstStyle>
            <a:lvl1pPr marL="274320" indent="-274320" algn="l" defTabSz="914400" rtl="0" eaLnBrk="1" latinLnBrk="0" hangingPunct="1">
              <a:spcBef>
                <a:spcPct val="20000"/>
              </a:spcBef>
              <a:buClr>
                <a:schemeClr val="accent1"/>
              </a:buClr>
              <a:buSzPct val="100000"/>
              <a:buFont typeface="Symbol" pitchFamily="18" charset="2"/>
              <a:buChar char=""/>
              <a:defRPr sz="2400" kern="1200">
                <a:solidFill>
                  <a:schemeClr val="tx2"/>
                </a:solidFill>
                <a:latin typeface="+mn-lt"/>
                <a:ea typeface="+mn-ea"/>
                <a:cs typeface="+mn-cs"/>
              </a:defRPr>
            </a:lvl1pPr>
            <a:lvl2pPr marL="576263" indent="-274320" algn="l" defTabSz="914400" rtl="0" eaLnBrk="1" latinLnBrk="0" hangingPunct="1">
              <a:spcBef>
                <a:spcPct val="20000"/>
              </a:spcBef>
              <a:buClr>
                <a:schemeClr val="accent1"/>
              </a:buClr>
              <a:buSzPct val="100000"/>
              <a:buFont typeface="Symbol" pitchFamily="18" charset="2"/>
              <a:buChar char=""/>
              <a:defRPr sz="2200" kern="1200">
                <a:solidFill>
                  <a:schemeClr val="tx2"/>
                </a:solidFill>
                <a:latin typeface="+mn-lt"/>
                <a:ea typeface="+mn-ea"/>
                <a:cs typeface="+mn-cs"/>
              </a:defRPr>
            </a:lvl2pPr>
            <a:lvl3pPr marL="855663" indent="-228600" algn="l" defTabSz="914400" rtl="0" eaLnBrk="1" latinLnBrk="0" hangingPunct="1">
              <a:spcBef>
                <a:spcPct val="20000"/>
              </a:spcBef>
              <a:buClr>
                <a:schemeClr val="accent1"/>
              </a:buClr>
              <a:buSzPct val="100000"/>
              <a:buFont typeface="Symbol" pitchFamily="18" charset="2"/>
              <a:buChar char=""/>
              <a:defRPr sz="2000" kern="1200">
                <a:solidFill>
                  <a:schemeClr val="tx2"/>
                </a:solidFill>
                <a:latin typeface="+mn-lt"/>
                <a:ea typeface="+mn-ea"/>
                <a:cs typeface="+mn-cs"/>
              </a:defRPr>
            </a:lvl3pPr>
            <a:lvl4pPr marL="1143000" indent="-228600" algn="l" defTabSz="914400" rtl="0" eaLnBrk="1" latinLnBrk="0" hangingPunct="1">
              <a:spcBef>
                <a:spcPct val="20000"/>
              </a:spcBef>
              <a:buClr>
                <a:schemeClr val="accent1"/>
              </a:buClr>
              <a:buSzPct val="100000"/>
              <a:buFont typeface="Symbol" pitchFamily="18" charset="2"/>
              <a:buChar char=""/>
              <a:defRPr sz="1800" kern="1200">
                <a:solidFill>
                  <a:schemeClr val="tx2"/>
                </a:solidFill>
                <a:latin typeface="+mn-lt"/>
                <a:ea typeface="+mn-ea"/>
                <a:cs typeface="+mn-cs"/>
              </a:defRPr>
            </a:lvl4pPr>
            <a:lvl5pPr marL="1463040" indent="-228600" algn="l" defTabSz="914400" rtl="0" eaLnBrk="1" latinLnBrk="0" hangingPunct="1">
              <a:spcBef>
                <a:spcPct val="20000"/>
              </a:spcBef>
              <a:buClr>
                <a:schemeClr val="accent1"/>
              </a:buClr>
              <a:buSzPct val="100000"/>
              <a:buFont typeface="Symbol" pitchFamily="18" charset="2"/>
              <a:buChar char=""/>
              <a:defRPr sz="1600" kern="1200">
                <a:solidFill>
                  <a:schemeClr val="tx2"/>
                </a:solidFill>
                <a:latin typeface="+mn-lt"/>
                <a:ea typeface="+mn-ea"/>
                <a:cs typeface="+mn-cs"/>
              </a:defRPr>
            </a:lvl5pPr>
            <a:lvl6pPr marL="178308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6pPr>
            <a:lvl7pPr marL="210312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7pPr>
            <a:lvl8pPr marL="242316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8pPr>
            <a:lvl9pPr marL="274320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9pPr>
          </a:lstStyle>
          <a:p>
            <a:pPr marL="457200" indent="-457200" algn="just">
              <a:spcBef>
                <a:spcPct val="0"/>
              </a:spcBef>
              <a:buFontTx/>
              <a:buNone/>
              <a:tabLst>
                <a:tab pos="974725" algn="l"/>
                <a:tab pos="1036638" algn="l"/>
                <a:tab pos="3913188" algn="l"/>
              </a:tabLst>
            </a:pPr>
            <a:r>
              <a:rPr lang="en-US" sz="2300" b="1" dirty="0" smtClean="0">
                <a:solidFill>
                  <a:schemeClr val="tx1"/>
                </a:solidFill>
                <a:latin typeface="Times New Roman" pitchFamily="18" charset="0"/>
                <a:cs typeface="Times New Roman" pitchFamily="18" charset="0"/>
              </a:rPr>
              <a:t>8. </a:t>
            </a:r>
          </a:p>
        </p:txBody>
      </p:sp>
      <p:sp>
        <p:nvSpPr>
          <p:cNvPr id="5" name="Content Placeholder 10"/>
          <p:cNvSpPr txBox="1">
            <a:spLocks/>
          </p:cNvSpPr>
          <p:nvPr/>
        </p:nvSpPr>
        <p:spPr>
          <a:xfrm>
            <a:off x="824309" y="3069756"/>
            <a:ext cx="533400" cy="446276"/>
          </a:xfrm>
          <a:prstGeom prst="rect">
            <a:avLst/>
          </a:prstGeom>
        </p:spPr>
        <p:txBody>
          <a:bodyPr wrap="square">
            <a:spAutoFit/>
          </a:bodyPr>
          <a:lstStyle>
            <a:lvl1pPr marL="274320" indent="-274320" algn="l" defTabSz="914400" rtl="0" eaLnBrk="1" latinLnBrk="0" hangingPunct="1">
              <a:spcBef>
                <a:spcPct val="20000"/>
              </a:spcBef>
              <a:buClr>
                <a:schemeClr val="accent1"/>
              </a:buClr>
              <a:buSzPct val="100000"/>
              <a:buFont typeface="Symbol" pitchFamily="18" charset="2"/>
              <a:buChar char=""/>
              <a:defRPr sz="2400" kern="1200">
                <a:solidFill>
                  <a:schemeClr val="tx2"/>
                </a:solidFill>
                <a:latin typeface="+mn-lt"/>
                <a:ea typeface="+mn-ea"/>
                <a:cs typeface="+mn-cs"/>
              </a:defRPr>
            </a:lvl1pPr>
            <a:lvl2pPr marL="576263" indent="-274320" algn="l" defTabSz="914400" rtl="0" eaLnBrk="1" latinLnBrk="0" hangingPunct="1">
              <a:spcBef>
                <a:spcPct val="20000"/>
              </a:spcBef>
              <a:buClr>
                <a:schemeClr val="accent1"/>
              </a:buClr>
              <a:buSzPct val="100000"/>
              <a:buFont typeface="Symbol" pitchFamily="18" charset="2"/>
              <a:buChar char=""/>
              <a:defRPr sz="2200" kern="1200">
                <a:solidFill>
                  <a:schemeClr val="tx2"/>
                </a:solidFill>
                <a:latin typeface="+mn-lt"/>
                <a:ea typeface="+mn-ea"/>
                <a:cs typeface="+mn-cs"/>
              </a:defRPr>
            </a:lvl2pPr>
            <a:lvl3pPr marL="855663" indent="-228600" algn="l" defTabSz="914400" rtl="0" eaLnBrk="1" latinLnBrk="0" hangingPunct="1">
              <a:spcBef>
                <a:spcPct val="20000"/>
              </a:spcBef>
              <a:buClr>
                <a:schemeClr val="accent1"/>
              </a:buClr>
              <a:buSzPct val="100000"/>
              <a:buFont typeface="Symbol" pitchFamily="18" charset="2"/>
              <a:buChar char=""/>
              <a:defRPr sz="2000" kern="1200">
                <a:solidFill>
                  <a:schemeClr val="tx2"/>
                </a:solidFill>
                <a:latin typeface="+mn-lt"/>
                <a:ea typeface="+mn-ea"/>
                <a:cs typeface="+mn-cs"/>
              </a:defRPr>
            </a:lvl3pPr>
            <a:lvl4pPr marL="1143000" indent="-228600" algn="l" defTabSz="914400" rtl="0" eaLnBrk="1" latinLnBrk="0" hangingPunct="1">
              <a:spcBef>
                <a:spcPct val="20000"/>
              </a:spcBef>
              <a:buClr>
                <a:schemeClr val="accent1"/>
              </a:buClr>
              <a:buSzPct val="100000"/>
              <a:buFont typeface="Symbol" pitchFamily="18" charset="2"/>
              <a:buChar char=""/>
              <a:defRPr sz="1800" kern="1200">
                <a:solidFill>
                  <a:schemeClr val="tx2"/>
                </a:solidFill>
                <a:latin typeface="+mn-lt"/>
                <a:ea typeface="+mn-ea"/>
                <a:cs typeface="+mn-cs"/>
              </a:defRPr>
            </a:lvl4pPr>
            <a:lvl5pPr marL="1463040" indent="-228600" algn="l" defTabSz="914400" rtl="0" eaLnBrk="1" latinLnBrk="0" hangingPunct="1">
              <a:spcBef>
                <a:spcPct val="20000"/>
              </a:spcBef>
              <a:buClr>
                <a:schemeClr val="accent1"/>
              </a:buClr>
              <a:buSzPct val="100000"/>
              <a:buFont typeface="Symbol" pitchFamily="18" charset="2"/>
              <a:buChar char=""/>
              <a:defRPr sz="1600" kern="1200">
                <a:solidFill>
                  <a:schemeClr val="tx2"/>
                </a:solidFill>
                <a:latin typeface="+mn-lt"/>
                <a:ea typeface="+mn-ea"/>
                <a:cs typeface="+mn-cs"/>
              </a:defRPr>
            </a:lvl5pPr>
            <a:lvl6pPr marL="178308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6pPr>
            <a:lvl7pPr marL="210312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7pPr>
            <a:lvl8pPr marL="242316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8pPr>
            <a:lvl9pPr marL="274320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9pPr>
          </a:lstStyle>
          <a:p>
            <a:pPr marL="457200" indent="-457200" algn="just">
              <a:spcBef>
                <a:spcPct val="0"/>
              </a:spcBef>
              <a:buFontTx/>
              <a:buNone/>
              <a:tabLst>
                <a:tab pos="974725" algn="l"/>
                <a:tab pos="1036638" algn="l"/>
                <a:tab pos="3913188" algn="l"/>
              </a:tabLst>
            </a:pPr>
            <a:r>
              <a:rPr lang="en-US" sz="2300" dirty="0" smtClean="0">
                <a:solidFill>
                  <a:schemeClr val="tx1"/>
                </a:solidFill>
                <a:latin typeface="Times New Roman" pitchFamily="18" charset="0"/>
                <a:cs typeface="Times New Roman" pitchFamily="18" charset="0"/>
              </a:rPr>
              <a:t>(a) </a:t>
            </a:r>
          </a:p>
        </p:txBody>
      </p:sp>
      <p:sp>
        <p:nvSpPr>
          <p:cNvPr id="10" name="Content Placeholder 10"/>
          <p:cNvSpPr txBox="1">
            <a:spLocks/>
          </p:cNvSpPr>
          <p:nvPr/>
        </p:nvSpPr>
        <p:spPr>
          <a:xfrm>
            <a:off x="1278566" y="3079281"/>
            <a:ext cx="666750" cy="446276"/>
          </a:xfrm>
          <a:prstGeom prst="rect">
            <a:avLst/>
          </a:prstGeom>
        </p:spPr>
        <p:txBody>
          <a:bodyPr wrap="square">
            <a:spAutoFit/>
          </a:bodyPr>
          <a:lstStyle>
            <a:lvl1pPr marL="274320" indent="-274320" algn="l" defTabSz="914400" rtl="0" eaLnBrk="1" latinLnBrk="0" hangingPunct="1">
              <a:spcBef>
                <a:spcPct val="20000"/>
              </a:spcBef>
              <a:buClr>
                <a:schemeClr val="accent1"/>
              </a:buClr>
              <a:buSzPct val="100000"/>
              <a:buFont typeface="Symbol" pitchFamily="18" charset="2"/>
              <a:buChar char=""/>
              <a:defRPr sz="2400" kern="1200">
                <a:solidFill>
                  <a:schemeClr val="tx2"/>
                </a:solidFill>
                <a:latin typeface="+mn-lt"/>
                <a:ea typeface="+mn-ea"/>
                <a:cs typeface="+mn-cs"/>
              </a:defRPr>
            </a:lvl1pPr>
            <a:lvl2pPr marL="576263" indent="-274320" algn="l" defTabSz="914400" rtl="0" eaLnBrk="1" latinLnBrk="0" hangingPunct="1">
              <a:spcBef>
                <a:spcPct val="20000"/>
              </a:spcBef>
              <a:buClr>
                <a:schemeClr val="accent1"/>
              </a:buClr>
              <a:buSzPct val="100000"/>
              <a:buFont typeface="Symbol" pitchFamily="18" charset="2"/>
              <a:buChar char=""/>
              <a:defRPr sz="2200" kern="1200">
                <a:solidFill>
                  <a:schemeClr val="tx2"/>
                </a:solidFill>
                <a:latin typeface="+mn-lt"/>
                <a:ea typeface="+mn-ea"/>
                <a:cs typeface="+mn-cs"/>
              </a:defRPr>
            </a:lvl2pPr>
            <a:lvl3pPr marL="855663" indent="-228600" algn="l" defTabSz="914400" rtl="0" eaLnBrk="1" latinLnBrk="0" hangingPunct="1">
              <a:spcBef>
                <a:spcPct val="20000"/>
              </a:spcBef>
              <a:buClr>
                <a:schemeClr val="accent1"/>
              </a:buClr>
              <a:buSzPct val="100000"/>
              <a:buFont typeface="Symbol" pitchFamily="18" charset="2"/>
              <a:buChar char=""/>
              <a:defRPr sz="2000" kern="1200">
                <a:solidFill>
                  <a:schemeClr val="tx2"/>
                </a:solidFill>
                <a:latin typeface="+mn-lt"/>
                <a:ea typeface="+mn-ea"/>
                <a:cs typeface="+mn-cs"/>
              </a:defRPr>
            </a:lvl3pPr>
            <a:lvl4pPr marL="1143000" indent="-228600" algn="l" defTabSz="914400" rtl="0" eaLnBrk="1" latinLnBrk="0" hangingPunct="1">
              <a:spcBef>
                <a:spcPct val="20000"/>
              </a:spcBef>
              <a:buClr>
                <a:schemeClr val="accent1"/>
              </a:buClr>
              <a:buSzPct val="100000"/>
              <a:buFont typeface="Symbol" pitchFamily="18" charset="2"/>
              <a:buChar char=""/>
              <a:defRPr sz="1800" kern="1200">
                <a:solidFill>
                  <a:schemeClr val="tx2"/>
                </a:solidFill>
                <a:latin typeface="+mn-lt"/>
                <a:ea typeface="+mn-ea"/>
                <a:cs typeface="+mn-cs"/>
              </a:defRPr>
            </a:lvl4pPr>
            <a:lvl5pPr marL="1463040" indent="-228600" algn="l" defTabSz="914400" rtl="0" eaLnBrk="1" latinLnBrk="0" hangingPunct="1">
              <a:spcBef>
                <a:spcPct val="20000"/>
              </a:spcBef>
              <a:buClr>
                <a:schemeClr val="accent1"/>
              </a:buClr>
              <a:buSzPct val="100000"/>
              <a:buFont typeface="Symbol" pitchFamily="18" charset="2"/>
              <a:buChar char=""/>
              <a:defRPr sz="1600" kern="1200">
                <a:solidFill>
                  <a:schemeClr val="tx2"/>
                </a:solidFill>
                <a:latin typeface="+mn-lt"/>
                <a:ea typeface="+mn-ea"/>
                <a:cs typeface="+mn-cs"/>
              </a:defRPr>
            </a:lvl5pPr>
            <a:lvl6pPr marL="178308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6pPr>
            <a:lvl7pPr marL="210312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7pPr>
            <a:lvl8pPr marL="242316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8pPr>
            <a:lvl9pPr marL="274320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9pPr>
          </a:lstStyle>
          <a:p>
            <a:pPr marL="457200" indent="-457200" algn="just">
              <a:spcBef>
                <a:spcPct val="0"/>
              </a:spcBef>
              <a:buFontTx/>
              <a:buNone/>
              <a:tabLst>
                <a:tab pos="974725" algn="l"/>
                <a:tab pos="1036638" algn="l"/>
                <a:tab pos="3913188" algn="l"/>
              </a:tabLst>
            </a:pPr>
            <a:r>
              <a:rPr lang="en-US" sz="2300" dirty="0" smtClean="0">
                <a:solidFill>
                  <a:schemeClr val="tx1"/>
                </a:solidFill>
                <a:latin typeface="Times New Roman" pitchFamily="18" charset="0"/>
                <a:cs typeface="Times New Roman" pitchFamily="18" charset="0"/>
              </a:rPr>
              <a:t>(ii)</a:t>
            </a:r>
          </a:p>
        </p:txBody>
      </p:sp>
      <p:grpSp>
        <p:nvGrpSpPr>
          <p:cNvPr id="2" name="Group 11"/>
          <p:cNvGrpSpPr/>
          <p:nvPr/>
        </p:nvGrpSpPr>
        <p:grpSpPr>
          <a:xfrm>
            <a:off x="1803626" y="2933700"/>
            <a:ext cx="6502174" cy="838200"/>
            <a:chOff x="1803626" y="2933700"/>
            <a:chExt cx="6502174" cy="838200"/>
          </a:xfrm>
        </p:grpSpPr>
        <p:sp>
          <p:nvSpPr>
            <p:cNvPr id="3" name="Rectangle 2"/>
            <p:cNvSpPr/>
            <p:nvPr/>
          </p:nvSpPr>
          <p:spPr>
            <a:xfrm>
              <a:off x="1803626" y="3105441"/>
              <a:ext cx="6502174" cy="461665"/>
            </a:xfrm>
            <a:prstGeom prst="rect">
              <a:avLst/>
            </a:prstGeom>
          </p:spPr>
          <p:txBody>
            <a:bodyPr wrap="square">
              <a:spAutoFit/>
            </a:bodyPr>
            <a:lstStyle/>
            <a:p>
              <a:r>
                <a:rPr lang="en-US" sz="2300" dirty="0" smtClean="0">
                  <a:latin typeface="Times New Roman" pitchFamily="18" charset="0"/>
                </a:rPr>
                <a:t>A translation with</a:t>
              </a:r>
              <a:endParaRPr lang="en-US" sz="2300" dirty="0">
                <a:latin typeface="Times New Roman" pitchFamily="18" charset="0"/>
                <a:cs typeface="Times New Roman" pitchFamily="18" charset="0"/>
              </a:endParaRPr>
            </a:p>
          </p:txBody>
        </p:sp>
        <p:pic>
          <p:nvPicPr>
            <p:cNvPr id="11" name="Picture 2" descr="\\172.16.2.26\Conver\CARRIBEAN\MATHEMATICS_VOL-1_PPT_DESIGN\Incoming\Volume_01\Equations\Revision_Exam_5_Paper_2\Eqn036.wmf"/>
            <p:cNvPicPr>
              <a:picLocks noChangeAspect="1" noChangeArrowheads="1"/>
            </p:cNvPicPr>
            <p:nvPr/>
          </p:nvPicPr>
          <p:blipFill>
            <a:blip r:embed="rId2" cstate="print"/>
            <a:srcRect/>
            <a:stretch>
              <a:fillRect/>
            </a:stretch>
          </p:blipFill>
          <p:spPr bwMode="auto">
            <a:xfrm>
              <a:off x="4051300" y="2933700"/>
              <a:ext cx="1117600" cy="838200"/>
            </a:xfrm>
            <a:prstGeom prst="rect">
              <a:avLst/>
            </a:prstGeom>
            <a:noFill/>
          </p:spPr>
        </p:pic>
      </p:grpSp>
      <p:sp>
        <p:nvSpPr>
          <p:cNvPr id="8"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5 Paper 2</a:t>
            </a:r>
          </a:p>
        </p:txBody>
      </p:sp>
    </p:spTree>
    <p:extLst>
      <p:ext uri="{BB962C8B-B14F-4D97-AF65-F5344CB8AC3E}">
        <p14:creationId xmlns:p14="http://schemas.microsoft.com/office/powerpoint/2010/main" xmlns="" val="2449536492"/>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500" fill="hold"/>
                                        <p:tgtEl>
                                          <p:spTgt spid="4"/>
                                        </p:tgtEl>
                                        <p:attrNameLst>
                                          <p:attrName>ppt_w</p:attrName>
                                        </p:attrNameLst>
                                      </p:cBhvr>
                                      <p:tavLst>
                                        <p:tav tm="0">
                                          <p:val>
                                            <p:fltVal val="0"/>
                                          </p:val>
                                        </p:tav>
                                        <p:tav tm="100000">
                                          <p:val>
                                            <p:strVal val="#ppt_w"/>
                                          </p:val>
                                        </p:tav>
                                      </p:tavLst>
                                    </p:anim>
                                    <p:anim calcmode="lin" valueType="num">
                                      <p:cBhvr>
                                        <p:cTn id="8" dur="500" fill="hold"/>
                                        <p:tgtEl>
                                          <p:spTgt spid="4"/>
                                        </p:tgtEl>
                                        <p:attrNameLst>
                                          <p:attrName>ppt_h</p:attrName>
                                        </p:attrNameLst>
                                      </p:cBhvr>
                                      <p:tavLst>
                                        <p:tav tm="0">
                                          <p:val>
                                            <p:fltVal val="0"/>
                                          </p:val>
                                        </p:tav>
                                        <p:tav tm="100000">
                                          <p:val>
                                            <p:strVal val="#ppt_h"/>
                                          </p:val>
                                        </p:tav>
                                      </p:tavLst>
                                    </p:anim>
                                  </p:childTnLst>
                                </p:cTn>
                              </p:par>
                              <p:par>
                                <p:cTn id="9" presetID="53" presetClass="entr" presetSubtype="16" fill="hold" grpId="0" nodeType="withEffect">
                                  <p:stCondLst>
                                    <p:cond delay="0"/>
                                  </p:stCondLst>
                                  <p:childTnLst>
                                    <p:set>
                                      <p:cBhvr>
                                        <p:cTn id="10" dur="1" fill="hold">
                                          <p:stCondLst>
                                            <p:cond delay="0"/>
                                          </p:stCondLst>
                                        </p:cTn>
                                        <p:tgtEl>
                                          <p:spTgt spid="10"/>
                                        </p:tgtEl>
                                        <p:attrNameLst>
                                          <p:attrName>style.visibility</p:attrName>
                                        </p:attrNameLst>
                                      </p:cBhvr>
                                      <p:to>
                                        <p:strVal val="visible"/>
                                      </p:to>
                                    </p:set>
                                    <p:anim calcmode="lin" valueType="num">
                                      <p:cBhvr>
                                        <p:cTn id="11" dur="500" fill="hold"/>
                                        <p:tgtEl>
                                          <p:spTgt spid="10"/>
                                        </p:tgtEl>
                                        <p:attrNameLst>
                                          <p:attrName>ppt_w</p:attrName>
                                        </p:attrNameLst>
                                      </p:cBhvr>
                                      <p:tavLst>
                                        <p:tav tm="0">
                                          <p:val>
                                            <p:fltVal val="0"/>
                                          </p:val>
                                        </p:tav>
                                        <p:tav tm="100000">
                                          <p:val>
                                            <p:strVal val="#ppt_w"/>
                                          </p:val>
                                        </p:tav>
                                      </p:tavLst>
                                    </p:anim>
                                    <p:anim calcmode="lin" valueType="num">
                                      <p:cBhvr>
                                        <p:cTn id="12" dur="500" fill="hold"/>
                                        <p:tgtEl>
                                          <p:spTgt spid="10"/>
                                        </p:tgtEl>
                                        <p:attrNameLst>
                                          <p:attrName>ppt_h</p:attrName>
                                        </p:attrNameLst>
                                      </p:cBhvr>
                                      <p:tavLst>
                                        <p:tav tm="0">
                                          <p:val>
                                            <p:fltVal val="0"/>
                                          </p:val>
                                        </p:tav>
                                        <p:tav tm="100000">
                                          <p:val>
                                            <p:strVal val="#ppt_h"/>
                                          </p:val>
                                        </p:tav>
                                      </p:tavLst>
                                    </p:anim>
                                    <p:animEffect transition="in" filter="fade">
                                      <p:cBhvr>
                                        <p:cTn id="13" dur="500"/>
                                        <p:tgtEl>
                                          <p:spTgt spid="10"/>
                                        </p:tgtEl>
                                      </p:cBhvr>
                                    </p:animEffect>
                                  </p:childTnLst>
                                </p:cTn>
                              </p:par>
                              <p:par>
                                <p:cTn id="14" presetID="23" presetClass="entr" presetSubtype="16" fill="hold" grpId="0" nodeType="withEffect">
                                  <p:stCondLst>
                                    <p:cond delay="0"/>
                                  </p:stCondLst>
                                  <p:childTnLst>
                                    <p:set>
                                      <p:cBhvr>
                                        <p:cTn id="15" dur="1" fill="hold">
                                          <p:stCondLst>
                                            <p:cond delay="0"/>
                                          </p:stCondLst>
                                        </p:cTn>
                                        <p:tgtEl>
                                          <p:spTgt spid="5"/>
                                        </p:tgtEl>
                                        <p:attrNameLst>
                                          <p:attrName>style.visibility</p:attrName>
                                        </p:attrNameLst>
                                      </p:cBhvr>
                                      <p:to>
                                        <p:strVal val="visible"/>
                                      </p:to>
                                    </p:set>
                                    <p:anim calcmode="lin" valueType="num">
                                      <p:cBhvr>
                                        <p:cTn id="16" dur="500" fill="hold"/>
                                        <p:tgtEl>
                                          <p:spTgt spid="5"/>
                                        </p:tgtEl>
                                        <p:attrNameLst>
                                          <p:attrName>ppt_w</p:attrName>
                                        </p:attrNameLst>
                                      </p:cBhvr>
                                      <p:tavLst>
                                        <p:tav tm="0">
                                          <p:val>
                                            <p:fltVal val="0"/>
                                          </p:val>
                                        </p:tav>
                                        <p:tav tm="100000">
                                          <p:val>
                                            <p:strVal val="#ppt_w"/>
                                          </p:val>
                                        </p:tav>
                                      </p:tavLst>
                                    </p:anim>
                                    <p:anim calcmode="lin" valueType="num">
                                      <p:cBhvr>
                                        <p:cTn id="17" dur="500" fill="hold"/>
                                        <p:tgtEl>
                                          <p:spTgt spid="5"/>
                                        </p:tgtEl>
                                        <p:attrNameLst>
                                          <p:attrName>ppt_h</p:attrName>
                                        </p:attrNameLst>
                                      </p:cBhvr>
                                      <p:tavLst>
                                        <p:tav tm="0">
                                          <p:val>
                                            <p:fltVal val="0"/>
                                          </p:val>
                                        </p:tav>
                                        <p:tav tm="100000">
                                          <p:val>
                                            <p:strVal val="#ppt_h"/>
                                          </p:val>
                                        </p:tav>
                                      </p:tavLst>
                                    </p:anim>
                                  </p:childTnLst>
                                </p:cTn>
                              </p:par>
                              <p:par>
                                <p:cTn id="18" presetID="23" presetClass="entr" presetSubtype="16" fill="hold" grpId="1" nodeType="withEffect">
                                  <p:stCondLst>
                                    <p:cond delay="0"/>
                                  </p:stCondLst>
                                  <p:childTnLst>
                                    <p:set>
                                      <p:cBhvr>
                                        <p:cTn id="19" dur="1" fill="hold">
                                          <p:stCondLst>
                                            <p:cond delay="0"/>
                                          </p:stCondLst>
                                        </p:cTn>
                                        <p:tgtEl>
                                          <p:spTgt spid="10"/>
                                        </p:tgtEl>
                                        <p:attrNameLst>
                                          <p:attrName>style.visibility</p:attrName>
                                        </p:attrNameLst>
                                      </p:cBhvr>
                                      <p:to>
                                        <p:strVal val="visible"/>
                                      </p:to>
                                    </p:set>
                                    <p:anim calcmode="lin" valueType="num">
                                      <p:cBhvr>
                                        <p:cTn id="20" dur="500" fill="hold"/>
                                        <p:tgtEl>
                                          <p:spTgt spid="10"/>
                                        </p:tgtEl>
                                        <p:attrNameLst>
                                          <p:attrName>ppt_w</p:attrName>
                                        </p:attrNameLst>
                                      </p:cBhvr>
                                      <p:tavLst>
                                        <p:tav tm="0">
                                          <p:val>
                                            <p:fltVal val="0"/>
                                          </p:val>
                                        </p:tav>
                                        <p:tav tm="100000">
                                          <p:val>
                                            <p:strVal val="#ppt_w"/>
                                          </p:val>
                                        </p:tav>
                                      </p:tavLst>
                                    </p:anim>
                                    <p:anim calcmode="lin" valueType="num">
                                      <p:cBhvr>
                                        <p:cTn id="21" dur="500" fill="hold"/>
                                        <p:tgtEl>
                                          <p:spTgt spid="10"/>
                                        </p:tgtEl>
                                        <p:attrNameLst>
                                          <p:attrName>ppt_h</p:attrName>
                                        </p:attrNameLst>
                                      </p:cBhvr>
                                      <p:tavLst>
                                        <p:tav tm="0">
                                          <p:val>
                                            <p:fltVal val="0"/>
                                          </p:val>
                                        </p:tav>
                                        <p:tav tm="100000">
                                          <p:val>
                                            <p:strVal val="#ppt_h"/>
                                          </p:val>
                                        </p:tav>
                                      </p:tavLst>
                                    </p:anim>
                                  </p:childTnLst>
                                </p:cTn>
                              </p:par>
                              <p:par>
                                <p:cTn id="22" presetID="23" presetClass="entr" presetSubtype="16" fill="hold" nodeType="withEffect">
                                  <p:stCondLst>
                                    <p:cond delay="0"/>
                                  </p:stCondLst>
                                  <p:childTnLst>
                                    <p:set>
                                      <p:cBhvr>
                                        <p:cTn id="23" dur="1" fill="hold">
                                          <p:stCondLst>
                                            <p:cond delay="0"/>
                                          </p:stCondLst>
                                        </p:cTn>
                                        <p:tgtEl>
                                          <p:spTgt spid="2"/>
                                        </p:tgtEl>
                                        <p:attrNameLst>
                                          <p:attrName>style.visibility</p:attrName>
                                        </p:attrNameLst>
                                      </p:cBhvr>
                                      <p:to>
                                        <p:strVal val="visible"/>
                                      </p:to>
                                    </p:set>
                                    <p:anim calcmode="lin" valueType="num">
                                      <p:cBhvr>
                                        <p:cTn id="24" dur="500" fill="hold"/>
                                        <p:tgtEl>
                                          <p:spTgt spid="2"/>
                                        </p:tgtEl>
                                        <p:attrNameLst>
                                          <p:attrName>ppt_w</p:attrName>
                                        </p:attrNameLst>
                                      </p:cBhvr>
                                      <p:tavLst>
                                        <p:tav tm="0">
                                          <p:val>
                                            <p:fltVal val="0"/>
                                          </p:val>
                                        </p:tav>
                                        <p:tav tm="100000">
                                          <p:val>
                                            <p:strVal val="#ppt_w"/>
                                          </p:val>
                                        </p:tav>
                                      </p:tavLst>
                                    </p:anim>
                                    <p:anim calcmode="lin" valueType="num">
                                      <p:cBhvr>
                                        <p:cTn id="25" dur="500" fill="hold"/>
                                        <p:tgtEl>
                                          <p:spTgt spid="2"/>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p:bldP spid="10" grpId="0"/>
      <p:bldP spid="10" grpId="1"/>
    </p:bldLst>
  </p:timing>
</p:sld>
</file>

<file path=ppt/slides/slide10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a:xfrm>
            <a:off x="981635" y="6488668"/>
            <a:ext cx="5673362" cy="369332"/>
          </a:xfrm>
          <a:prstGeom prst="rect">
            <a:avLst/>
          </a:prstGeom>
        </p:spPr>
        <p:txBody>
          <a:bodyPr wrap="square">
            <a:spAutoFit/>
          </a:bodyPr>
          <a:lstStyle/>
          <a:p>
            <a:r>
              <a:rPr lang="en-US" dirty="0" smtClean="0">
                <a:latin typeface="Times New Roman" pitchFamily="18" charset="0"/>
              </a:rPr>
              <a:t>(</a:t>
            </a:r>
            <a:r>
              <a:rPr lang="en-US" dirty="0" err="1" smtClean="0">
                <a:latin typeface="Times New Roman" pitchFamily="18" charset="0"/>
              </a:rPr>
              <a:t>i</a:t>
            </a:r>
            <a:r>
              <a:rPr lang="en-US" dirty="0" smtClean="0">
                <a:latin typeface="Times New Roman" pitchFamily="18" charset="0"/>
              </a:rPr>
              <a:t>)  Label the centre of enlargement (1, 3)</a:t>
            </a:r>
            <a:endParaRPr lang="en-US" dirty="0">
              <a:latin typeface="Times New Roman" pitchFamily="18" charset="0"/>
            </a:endParaRPr>
          </a:p>
        </p:txBody>
      </p:sp>
      <p:sp>
        <p:nvSpPr>
          <p:cNvPr id="8" name="Rectangle 7"/>
          <p:cNvSpPr/>
          <p:nvPr/>
        </p:nvSpPr>
        <p:spPr>
          <a:xfrm>
            <a:off x="5966010" y="6479703"/>
            <a:ext cx="1088066" cy="369332"/>
          </a:xfrm>
          <a:prstGeom prst="rect">
            <a:avLst/>
          </a:prstGeom>
        </p:spPr>
        <p:txBody>
          <a:bodyPr wrap="square" anchor="t" anchorCtr="1">
            <a:spAutoFit/>
          </a:bodyPr>
          <a:lstStyle/>
          <a:p>
            <a:pPr algn="r">
              <a:buFontTx/>
              <a:buNone/>
            </a:pPr>
            <a:r>
              <a:rPr lang="en-US" dirty="0" smtClean="0">
                <a:latin typeface="Times New Roman" pitchFamily="18" charset="0"/>
                <a:cs typeface="Times New Roman" pitchFamily="18" charset="0"/>
              </a:rPr>
              <a:t>(1 mark)</a:t>
            </a:r>
          </a:p>
        </p:txBody>
      </p:sp>
      <p:sp>
        <p:nvSpPr>
          <p:cNvPr id="9" name="Notched Right Arrow 8"/>
          <p:cNvSpPr/>
          <p:nvPr/>
        </p:nvSpPr>
        <p:spPr>
          <a:xfrm>
            <a:off x="7162800" y="6019800"/>
            <a:ext cx="1782315" cy="685800"/>
          </a:xfrm>
          <a:prstGeom prst="notchedRightArrow">
            <a:avLst/>
          </a:prstGeom>
          <a:blipFill>
            <a:blip r:embed="rId2" cstate="prin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ANSWER</a:t>
            </a:r>
            <a:endParaRPr lang="en-US" sz="2000" b="1" dirty="0">
              <a:latin typeface="Times New Roman" pitchFamily="18" charset="0"/>
              <a:cs typeface="Times New Roman" pitchFamily="18" charset="0"/>
            </a:endParaRPr>
          </a:p>
        </p:txBody>
      </p:sp>
      <p:sp>
        <p:nvSpPr>
          <p:cNvPr id="7" name="TextBox 6"/>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5 Paper 2</a:t>
            </a:r>
          </a:p>
        </p:txBody>
      </p:sp>
      <p:sp>
        <p:nvSpPr>
          <p:cNvPr id="10" name="Rectangle 9"/>
          <p:cNvSpPr/>
          <p:nvPr/>
        </p:nvSpPr>
        <p:spPr>
          <a:xfrm>
            <a:off x="852928" y="2356333"/>
            <a:ext cx="7044961" cy="646331"/>
          </a:xfrm>
          <a:prstGeom prst="rect">
            <a:avLst/>
          </a:prstGeom>
        </p:spPr>
        <p:txBody>
          <a:bodyPr wrap="square">
            <a:spAutoFit/>
          </a:bodyPr>
          <a:lstStyle/>
          <a:p>
            <a:r>
              <a:rPr lang="en-US" dirty="0" smtClean="0">
                <a:latin typeface="Times New Roman" pitchFamily="18" charset="0"/>
              </a:rPr>
              <a:t>Triangle </a:t>
            </a:r>
            <a:r>
              <a:rPr lang="en-US" i="1" dirty="0" smtClean="0">
                <a:latin typeface="Times New Roman" pitchFamily="18" charset="0"/>
              </a:rPr>
              <a:t>P</a:t>
            </a:r>
            <a:r>
              <a:rPr lang="en-US" dirty="0" smtClean="0">
                <a:latin typeface="Times New Roman" pitchFamily="18" charset="0"/>
                <a:sym typeface="Symbol"/>
              </a:rPr>
              <a:t></a:t>
            </a:r>
            <a:r>
              <a:rPr lang="en-US" i="1" dirty="0" smtClean="0">
                <a:latin typeface="Times New Roman" pitchFamily="18" charset="0"/>
              </a:rPr>
              <a:t>Q</a:t>
            </a:r>
            <a:r>
              <a:rPr lang="en-US" dirty="0" smtClean="0">
                <a:latin typeface="Times New Roman" pitchFamily="18" charset="0"/>
                <a:sym typeface="Symbol"/>
              </a:rPr>
              <a:t></a:t>
            </a:r>
            <a:r>
              <a:rPr lang="en-US" i="1" dirty="0" smtClean="0">
                <a:latin typeface="Times New Roman" pitchFamily="18" charset="0"/>
              </a:rPr>
              <a:t>R</a:t>
            </a:r>
            <a:r>
              <a:rPr lang="en-US" dirty="0" smtClean="0">
                <a:latin typeface="Times New Roman" pitchFamily="18" charset="0"/>
                <a:sym typeface="Symbol"/>
              </a:rPr>
              <a:t></a:t>
            </a:r>
            <a:r>
              <a:rPr lang="en-US" dirty="0" smtClean="0">
                <a:latin typeface="Times New Roman" pitchFamily="18" charset="0"/>
              </a:rPr>
              <a:t> is an enlargement of triangle </a:t>
            </a:r>
            <a:r>
              <a:rPr lang="en-US" i="1" dirty="0" smtClean="0">
                <a:latin typeface="Times New Roman" pitchFamily="18" charset="0"/>
              </a:rPr>
              <a:t>P</a:t>
            </a:r>
            <a:r>
              <a:rPr lang="en-US" dirty="0" smtClean="0">
                <a:latin typeface="Times New Roman" pitchFamily="18" charset="0"/>
                <a:sym typeface="Symbol"/>
              </a:rPr>
              <a:t></a:t>
            </a:r>
            <a:r>
              <a:rPr lang="en-US" i="1" dirty="0" smtClean="0">
                <a:latin typeface="Times New Roman" pitchFamily="18" charset="0"/>
              </a:rPr>
              <a:t>Q</a:t>
            </a:r>
            <a:r>
              <a:rPr lang="en-US" dirty="0" smtClean="0">
                <a:latin typeface="Times New Roman" pitchFamily="18" charset="0"/>
                <a:sym typeface="Symbol"/>
              </a:rPr>
              <a:t></a:t>
            </a:r>
            <a:r>
              <a:rPr lang="en-US" i="1" dirty="0" smtClean="0">
                <a:latin typeface="Times New Roman" pitchFamily="18" charset="0"/>
              </a:rPr>
              <a:t>R</a:t>
            </a:r>
            <a:r>
              <a:rPr lang="en-US" dirty="0" smtClean="0">
                <a:latin typeface="Times New Roman" pitchFamily="18" charset="0"/>
                <a:sym typeface="Symbol"/>
              </a:rPr>
              <a:t></a:t>
            </a:r>
            <a:r>
              <a:rPr lang="en-US" dirty="0" smtClean="0">
                <a:latin typeface="Times New Roman" pitchFamily="18" charset="0"/>
              </a:rPr>
              <a:t> </a:t>
            </a:r>
          </a:p>
          <a:p>
            <a:r>
              <a:rPr lang="en-US" dirty="0" smtClean="0">
                <a:latin typeface="Times New Roman" pitchFamily="18" charset="0"/>
              </a:rPr>
              <a:t>With centre of enlargement (1, 3) and scale factor 2.</a:t>
            </a:r>
          </a:p>
        </p:txBody>
      </p:sp>
      <p:sp>
        <p:nvSpPr>
          <p:cNvPr id="11" name="Content Placeholder 10"/>
          <p:cNvSpPr txBox="1">
            <a:spLocks/>
          </p:cNvSpPr>
          <p:nvPr/>
        </p:nvSpPr>
        <p:spPr>
          <a:xfrm>
            <a:off x="84006" y="2360928"/>
            <a:ext cx="457200" cy="369332"/>
          </a:xfrm>
          <a:prstGeom prst="rect">
            <a:avLst/>
          </a:prstGeom>
        </p:spPr>
        <p:txBody>
          <a:bodyPr wrap="square">
            <a:spAutoFit/>
          </a:bodyPr>
          <a:lstStyle>
            <a:lvl1pPr marL="274320" indent="-274320" algn="l" defTabSz="914400" rtl="0" eaLnBrk="1" latinLnBrk="0" hangingPunct="1">
              <a:spcBef>
                <a:spcPct val="20000"/>
              </a:spcBef>
              <a:buClr>
                <a:schemeClr val="accent1"/>
              </a:buClr>
              <a:buSzPct val="100000"/>
              <a:buFont typeface="Symbol" pitchFamily="18" charset="2"/>
              <a:buChar char=""/>
              <a:defRPr sz="2400" kern="1200">
                <a:solidFill>
                  <a:schemeClr val="tx2"/>
                </a:solidFill>
                <a:latin typeface="+mn-lt"/>
                <a:ea typeface="+mn-ea"/>
                <a:cs typeface="+mn-cs"/>
              </a:defRPr>
            </a:lvl1pPr>
            <a:lvl2pPr marL="576263" indent="-274320" algn="l" defTabSz="914400" rtl="0" eaLnBrk="1" latinLnBrk="0" hangingPunct="1">
              <a:spcBef>
                <a:spcPct val="20000"/>
              </a:spcBef>
              <a:buClr>
                <a:schemeClr val="accent1"/>
              </a:buClr>
              <a:buSzPct val="100000"/>
              <a:buFont typeface="Symbol" pitchFamily="18" charset="2"/>
              <a:buChar char=""/>
              <a:defRPr sz="2200" kern="1200">
                <a:solidFill>
                  <a:schemeClr val="tx2"/>
                </a:solidFill>
                <a:latin typeface="+mn-lt"/>
                <a:ea typeface="+mn-ea"/>
                <a:cs typeface="+mn-cs"/>
              </a:defRPr>
            </a:lvl2pPr>
            <a:lvl3pPr marL="855663" indent="-228600" algn="l" defTabSz="914400" rtl="0" eaLnBrk="1" latinLnBrk="0" hangingPunct="1">
              <a:spcBef>
                <a:spcPct val="20000"/>
              </a:spcBef>
              <a:buClr>
                <a:schemeClr val="accent1"/>
              </a:buClr>
              <a:buSzPct val="100000"/>
              <a:buFont typeface="Symbol" pitchFamily="18" charset="2"/>
              <a:buChar char=""/>
              <a:defRPr sz="2000" kern="1200">
                <a:solidFill>
                  <a:schemeClr val="tx2"/>
                </a:solidFill>
                <a:latin typeface="+mn-lt"/>
                <a:ea typeface="+mn-ea"/>
                <a:cs typeface="+mn-cs"/>
              </a:defRPr>
            </a:lvl3pPr>
            <a:lvl4pPr marL="1143000" indent="-228600" algn="l" defTabSz="914400" rtl="0" eaLnBrk="1" latinLnBrk="0" hangingPunct="1">
              <a:spcBef>
                <a:spcPct val="20000"/>
              </a:spcBef>
              <a:buClr>
                <a:schemeClr val="accent1"/>
              </a:buClr>
              <a:buSzPct val="100000"/>
              <a:buFont typeface="Symbol" pitchFamily="18" charset="2"/>
              <a:buChar char=""/>
              <a:defRPr sz="1800" kern="1200">
                <a:solidFill>
                  <a:schemeClr val="tx2"/>
                </a:solidFill>
                <a:latin typeface="+mn-lt"/>
                <a:ea typeface="+mn-ea"/>
                <a:cs typeface="+mn-cs"/>
              </a:defRPr>
            </a:lvl4pPr>
            <a:lvl5pPr marL="1463040" indent="-228600" algn="l" defTabSz="914400" rtl="0" eaLnBrk="1" latinLnBrk="0" hangingPunct="1">
              <a:spcBef>
                <a:spcPct val="20000"/>
              </a:spcBef>
              <a:buClr>
                <a:schemeClr val="accent1"/>
              </a:buClr>
              <a:buSzPct val="100000"/>
              <a:buFont typeface="Symbol" pitchFamily="18" charset="2"/>
              <a:buChar char=""/>
              <a:defRPr sz="1600" kern="1200">
                <a:solidFill>
                  <a:schemeClr val="tx2"/>
                </a:solidFill>
                <a:latin typeface="+mn-lt"/>
                <a:ea typeface="+mn-ea"/>
                <a:cs typeface="+mn-cs"/>
              </a:defRPr>
            </a:lvl5pPr>
            <a:lvl6pPr marL="178308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6pPr>
            <a:lvl7pPr marL="210312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7pPr>
            <a:lvl8pPr marL="242316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8pPr>
            <a:lvl9pPr marL="274320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9pPr>
          </a:lstStyle>
          <a:p>
            <a:pPr marL="457200" indent="-457200" algn="just">
              <a:spcBef>
                <a:spcPct val="0"/>
              </a:spcBef>
              <a:buFontTx/>
              <a:buNone/>
              <a:tabLst>
                <a:tab pos="974725" algn="l"/>
                <a:tab pos="1036638" algn="l"/>
                <a:tab pos="3913188" algn="l"/>
              </a:tabLst>
            </a:pPr>
            <a:r>
              <a:rPr lang="en-US" sz="1800" b="1" dirty="0" smtClean="0">
                <a:solidFill>
                  <a:schemeClr val="tx1"/>
                </a:solidFill>
                <a:latin typeface="Times New Roman" pitchFamily="18" charset="0"/>
                <a:cs typeface="Times New Roman" pitchFamily="18" charset="0"/>
              </a:rPr>
              <a:t>8. </a:t>
            </a:r>
          </a:p>
        </p:txBody>
      </p:sp>
      <p:sp>
        <p:nvSpPr>
          <p:cNvPr id="12" name="Content Placeholder 10"/>
          <p:cNvSpPr txBox="1">
            <a:spLocks/>
          </p:cNvSpPr>
          <p:nvPr/>
        </p:nvSpPr>
        <p:spPr>
          <a:xfrm>
            <a:off x="393989" y="2351403"/>
            <a:ext cx="533400" cy="369332"/>
          </a:xfrm>
          <a:prstGeom prst="rect">
            <a:avLst/>
          </a:prstGeom>
        </p:spPr>
        <p:txBody>
          <a:bodyPr wrap="square">
            <a:spAutoFit/>
          </a:bodyPr>
          <a:lstStyle>
            <a:lvl1pPr marL="274320" indent="-274320" algn="l" defTabSz="914400" rtl="0" eaLnBrk="1" latinLnBrk="0" hangingPunct="1">
              <a:spcBef>
                <a:spcPct val="20000"/>
              </a:spcBef>
              <a:buClr>
                <a:schemeClr val="accent1"/>
              </a:buClr>
              <a:buSzPct val="100000"/>
              <a:buFont typeface="Symbol" pitchFamily="18" charset="2"/>
              <a:buChar char=""/>
              <a:defRPr sz="2400" kern="1200">
                <a:solidFill>
                  <a:schemeClr val="tx2"/>
                </a:solidFill>
                <a:latin typeface="+mn-lt"/>
                <a:ea typeface="+mn-ea"/>
                <a:cs typeface="+mn-cs"/>
              </a:defRPr>
            </a:lvl1pPr>
            <a:lvl2pPr marL="576263" indent="-274320" algn="l" defTabSz="914400" rtl="0" eaLnBrk="1" latinLnBrk="0" hangingPunct="1">
              <a:spcBef>
                <a:spcPct val="20000"/>
              </a:spcBef>
              <a:buClr>
                <a:schemeClr val="accent1"/>
              </a:buClr>
              <a:buSzPct val="100000"/>
              <a:buFont typeface="Symbol" pitchFamily="18" charset="2"/>
              <a:buChar char=""/>
              <a:defRPr sz="2200" kern="1200">
                <a:solidFill>
                  <a:schemeClr val="tx2"/>
                </a:solidFill>
                <a:latin typeface="+mn-lt"/>
                <a:ea typeface="+mn-ea"/>
                <a:cs typeface="+mn-cs"/>
              </a:defRPr>
            </a:lvl2pPr>
            <a:lvl3pPr marL="855663" indent="-228600" algn="l" defTabSz="914400" rtl="0" eaLnBrk="1" latinLnBrk="0" hangingPunct="1">
              <a:spcBef>
                <a:spcPct val="20000"/>
              </a:spcBef>
              <a:buClr>
                <a:schemeClr val="accent1"/>
              </a:buClr>
              <a:buSzPct val="100000"/>
              <a:buFont typeface="Symbol" pitchFamily="18" charset="2"/>
              <a:buChar char=""/>
              <a:defRPr sz="2000" kern="1200">
                <a:solidFill>
                  <a:schemeClr val="tx2"/>
                </a:solidFill>
                <a:latin typeface="+mn-lt"/>
                <a:ea typeface="+mn-ea"/>
                <a:cs typeface="+mn-cs"/>
              </a:defRPr>
            </a:lvl3pPr>
            <a:lvl4pPr marL="1143000" indent="-228600" algn="l" defTabSz="914400" rtl="0" eaLnBrk="1" latinLnBrk="0" hangingPunct="1">
              <a:spcBef>
                <a:spcPct val="20000"/>
              </a:spcBef>
              <a:buClr>
                <a:schemeClr val="accent1"/>
              </a:buClr>
              <a:buSzPct val="100000"/>
              <a:buFont typeface="Symbol" pitchFamily="18" charset="2"/>
              <a:buChar char=""/>
              <a:defRPr sz="1800" kern="1200">
                <a:solidFill>
                  <a:schemeClr val="tx2"/>
                </a:solidFill>
                <a:latin typeface="+mn-lt"/>
                <a:ea typeface="+mn-ea"/>
                <a:cs typeface="+mn-cs"/>
              </a:defRPr>
            </a:lvl4pPr>
            <a:lvl5pPr marL="1463040" indent="-228600" algn="l" defTabSz="914400" rtl="0" eaLnBrk="1" latinLnBrk="0" hangingPunct="1">
              <a:spcBef>
                <a:spcPct val="20000"/>
              </a:spcBef>
              <a:buClr>
                <a:schemeClr val="accent1"/>
              </a:buClr>
              <a:buSzPct val="100000"/>
              <a:buFont typeface="Symbol" pitchFamily="18" charset="2"/>
              <a:buChar char=""/>
              <a:defRPr sz="1600" kern="1200">
                <a:solidFill>
                  <a:schemeClr val="tx2"/>
                </a:solidFill>
                <a:latin typeface="+mn-lt"/>
                <a:ea typeface="+mn-ea"/>
                <a:cs typeface="+mn-cs"/>
              </a:defRPr>
            </a:lvl5pPr>
            <a:lvl6pPr marL="178308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6pPr>
            <a:lvl7pPr marL="210312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7pPr>
            <a:lvl8pPr marL="242316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8pPr>
            <a:lvl9pPr marL="274320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9pPr>
          </a:lstStyle>
          <a:p>
            <a:pPr marL="457200" indent="-457200" algn="just">
              <a:spcBef>
                <a:spcPct val="0"/>
              </a:spcBef>
              <a:buFontTx/>
              <a:buNone/>
              <a:tabLst>
                <a:tab pos="974725" algn="l"/>
                <a:tab pos="1036638" algn="l"/>
                <a:tab pos="3913188" algn="l"/>
              </a:tabLst>
            </a:pPr>
            <a:r>
              <a:rPr lang="en-US" sz="1800" dirty="0" smtClean="0">
                <a:solidFill>
                  <a:schemeClr val="tx1"/>
                </a:solidFill>
                <a:latin typeface="Times New Roman" pitchFamily="18" charset="0"/>
                <a:cs typeface="Times New Roman" pitchFamily="18" charset="0"/>
              </a:rPr>
              <a:t>(b) </a:t>
            </a:r>
          </a:p>
        </p:txBody>
      </p:sp>
      <p:pic>
        <p:nvPicPr>
          <p:cNvPr id="13" name="Picture 4"/>
          <p:cNvPicPr>
            <a:picLocks noChangeAspect="1" noChangeArrowheads="1"/>
          </p:cNvPicPr>
          <p:nvPr/>
        </p:nvPicPr>
        <p:blipFill>
          <a:blip r:embed="rId3" cstate="print"/>
          <a:srcRect/>
          <a:stretch>
            <a:fillRect/>
          </a:stretch>
        </p:blipFill>
        <p:spPr bwMode="auto">
          <a:xfrm>
            <a:off x="1461260" y="2971800"/>
            <a:ext cx="3124200" cy="3509457"/>
          </a:xfrm>
          <a:prstGeom prst="rect">
            <a:avLst/>
          </a:prstGeom>
          <a:noFill/>
          <a:ln w="9525">
            <a:noFill/>
            <a:miter lim="800000"/>
            <a:headEnd/>
            <a:tailEnd/>
          </a:ln>
          <a:effectLst/>
        </p:spPr>
      </p:pic>
    </p:spTree>
    <p:extLst>
      <p:ext uri="{BB962C8B-B14F-4D97-AF65-F5344CB8AC3E}">
        <p14:creationId xmlns:p14="http://schemas.microsoft.com/office/powerpoint/2010/main" xmlns="" val="2449536492"/>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p:cTn id="7" dur="500" fill="hold"/>
                                        <p:tgtEl>
                                          <p:spTgt spid="8"/>
                                        </p:tgtEl>
                                        <p:attrNameLst>
                                          <p:attrName>ppt_w</p:attrName>
                                        </p:attrNameLst>
                                      </p:cBhvr>
                                      <p:tavLst>
                                        <p:tav tm="0">
                                          <p:val>
                                            <p:fltVal val="0"/>
                                          </p:val>
                                        </p:tav>
                                        <p:tav tm="100000">
                                          <p:val>
                                            <p:strVal val="#ppt_w"/>
                                          </p:val>
                                        </p:tav>
                                      </p:tavLst>
                                    </p:anim>
                                    <p:anim calcmode="lin" valueType="num">
                                      <p:cBhvr>
                                        <p:cTn id="8" dur="500" fill="hold"/>
                                        <p:tgtEl>
                                          <p:spTgt spid="8"/>
                                        </p:tgtEl>
                                        <p:attrNameLst>
                                          <p:attrName>ppt_h</p:attrName>
                                        </p:attrNameLst>
                                      </p:cBhvr>
                                      <p:tavLst>
                                        <p:tav tm="0">
                                          <p:val>
                                            <p:fltVal val="0"/>
                                          </p:val>
                                        </p:tav>
                                        <p:tav tm="100000">
                                          <p:val>
                                            <p:strVal val="#ppt_h"/>
                                          </p:val>
                                        </p:tav>
                                      </p:tavLst>
                                    </p:anim>
                                    <p:animEffect transition="in" filter="fade">
                                      <p:cBhvr>
                                        <p:cTn id="9" dur="500"/>
                                        <p:tgtEl>
                                          <p:spTgt spid="8"/>
                                        </p:tgtEl>
                                      </p:cBhvr>
                                    </p:animEffect>
                                  </p:childTnLst>
                                </p:cTn>
                              </p:par>
                              <p:par>
                                <p:cTn id="10" presetID="23" presetClass="entr" presetSubtype="16" fill="hold" grpId="0" nodeType="withEffect">
                                  <p:stCondLst>
                                    <p:cond delay="0"/>
                                  </p:stCondLst>
                                  <p:childTnLst>
                                    <p:set>
                                      <p:cBhvr>
                                        <p:cTn id="11" dur="1" fill="hold">
                                          <p:stCondLst>
                                            <p:cond delay="0"/>
                                          </p:stCondLst>
                                        </p:cTn>
                                        <p:tgtEl>
                                          <p:spTgt spid="10"/>
                                        </p:tgtEl>
                                        <p:attrNameLst>
                                          <p:attrName>style.visibility</p:attrName>
                                        </p:attrNameLst>
                                      </p:cBhvr>
                                      <p:to>
                                        <p:strVal val="visible"/>
                                      </p:to>
                                    </p:set>
                                    <p:anim calcmode="lin" valueType="num">
                                      <p:cBhvr>
                                        <p:cTn id="12" dur="500" fill="hold"/>
                                        <p:tgtEl>
                                          <p:spTgt spid="10"/>
                                        </p:tgtEl>
                                        <p:attrNameLst>
                                          <p:attrName>ppt_w</p:attrName>
                                        </p:attrNameLst>
                                      </p:cBhvr>
                                      <p:tavLst>
                                        <p:tav tm="0">
                                          <p:val>
                                            <p:fltVal val="0"/>
                                          </p:val>
                                        </p:tav>
                                        <p:tav tm="100000">
                                          <p:val>
                                            <p:strVal val="#ppt_w"/>
                                          </p:val>
                                        </p:tav>
                                      </p:tavLst>
                                    </p:anim>
                                    <p:anim calcmode="lin" valueType="num">
                                      <p:cBhvr>
                                        <p:cTn id="13" dur="500" fill="hold"/>
                                        <p:tgtEl>
                                          <p:spTgt spid="10"/>
                                        </p:tgtEl>
                                        <p:attrNameLst>
                                          <p:attrName>ppt_h</p:attrName>
                                        </p:attrNameLst>
                                      </p:cBhvr>
                                      <p:tavLst>
                                        <p:tav tm="0">
                                          <p:val>
                                            <p:fltVal val="0"/>
                                          </p:val>
                                        </p:tav>
                                        <p:tav tm="100000">
                                          <p:val>
                                            <p:strVal val="#ppt_h"/>
                                          </p:val>
                                        </p:tav>
                                      </p:tavLst>
                                    </p:anim>
                                  </p:childTnLst>
                                </p:cTn>
                              </p:par>
                              <p:par>
                                <p:cTn id="14" presetID="23" presetClass="entr" presetSubtype="16" fill="hold" grpId="0" nodeType="withEffect">
                                  <p:stCondLst>
                                    <p:cond delay="0"/>
                                  </p:stCondLst>
                                  <p:childTnLst>
                                    <p:set>
                                      <p:cBhvr>
                                        <p:cTn id="15" dur="1" fill="hold">
                                          <p:stCondLst>
                                            <p:cond delay="0"/>
                                          </p:stCondLst>
                                        </p:cTn>
                                        <p:tgtEl>
                                          <p:spTgt spid="11"/>
                                        </p:tgtEl>
                                        <p:attrNameLst>
                                          <p:attrName>style.visibility</p:attrName>
                                        </p:attrNameLst>
                                      </p:cBhvr>
                                      <p:to>
                                        <p:strVal val="visible"/>
                                      </p:to>
                                    </p:set>
                                    <p:anim calcmode="lin" valueType="num">
                                      <p:cBhvr>
                                        <p:cTn id="16" dur="500" fill="hold"/>
                                        <p:tgtEl>
                                          <p:spTgt spid="11"/>
                                        </p:tgtEl>
                                        <p:attrNameLst>
                                          <p:attrName>ppt_w</p:attrName>
                                        </p:attrNameLst>
                                      </p:cBhvr>
                                      <p:tavLst>
                                        <p:tav tm="0">
                                          <p:val>
                                            <p:fltVal val="0"/>
                                          </p:val>
                                        </p:tav>
                                        <p:tav tm="100000">
                                          <p:val>
                                            <p:strVal val="#ppt_w"/>
                                          </p:val>
                                        </p:tav>
                                      </p:tavLst>
                                    </p:anim>
                                    <p:anim calcmode="lin" valueType="num">
                                      <p:cBhvr>
                                        <p:cTn id="17" dur="500" fill="hold"/>
                                        <p:tgtEl>
                                          <p:spTgt spid="11"/>
                                        </p:tgtEl>
                                        <p:attrNameLst>
                                          <p:attrName>ppt_h</p:attrName>
                                        </p:attrNameLst>
                                      </p:cBhvr>
                                      <p:tavLst>
                                        <p:tav tm="0">
                                          <p:val>
                                            <p:fltVal val="0"/>
                                          </p:val>
                                        </p:tav>
                                        <p:tav tm="100000">
                                          <p:val>
                                            <p:strVal val="#ppt_h"/>
                                          </p:val>
                                        </p:tav>
                                      </p:tavLst>
                                    </p:anim>
                                  </p:childTnLst>
                                </p:cTn>
                              </p:par>
                              <p:par>
                                <p:cTn id="18" presetID="23" presetClass="entr" presetSubtype="16" fill="hold" grpId="0" nodeType="withEffect">
                                  <p:stCondLst>
                                    <p:cond delay="0"/>
                                  </p:stCondLst>
                                  <p:childTnLst>
                                    <p:set>
                                      <p:cBhvr>
                                        <p:cTn id="19" dur="1" fill="hold">
                                          <p:stCondLst>
                                            <p:cond delay="0"/>
                                          </p:stCondLst>
                                        </p:cTn>
                                        <p:tgtEl>
                                          <p:spTgt spid="12"/>
                                        </p:tgtEl>
                                        <p:attrNameLst>
                                          <p:attrName>style.visibility</p:attrName>
                                        </p:attrNameLst>
                                      </p:cBhvr>
                                      <p:to>
                                        <p:strVal val="visible"/>
                                      </p:to>
                                    </p:set>
                                    <p:anim calcmode="lin" valueType="num">
                                      <p:cBhvr>
                                        <p:cTn id="20" dur="500" fill="hold"/>
                                        <p:tgtEl>
                                          <p:spTgt spid="12"/>
                                        </p:tgtEl>
                                        <p:attrNameLst>
                                          <p:attrName>ppt_w</p:attrName>
                                        </p:attrNameLst>
                                      </p:cBhvr>
                                      <p:tavLst>
                                        <p:tav tm="0">
                                          <p:val>
                                            <p:fltVal val="0"/>
                                          </p:val>
                                        </p:tav>
                                        <p:tav tm="100000">
                                          <p:val>
                                            <p:strVal val="#ppt_w"/>
                                          </p:val>
                                        </p:tav>
                                      </p:tavLst>
                                    </p:anim>
                                    <p:anim calcmode="lin" valueType="num">
                                      <p:cBhvr>
                                        <p:cTn id="21" dur="500" fill="hold"/>
                                        <p:tgtEl>
                                          <p:spTgt spid="12"/>
                                        </p:tgtEl>
                                        <p:attrNameLst>
                                          <p:attrName>ppt_h</p:attrName>
                                        </p:attrNameLst>
                                      </p:cBhvr>
                                      <p:tavLst>
                                        <p:tav tm="0">
                                          <p:val>
                                            <p:fltVal val="0"/>
                                          </p:val>
                                        </p:tav>
                                        <p:tav tm="100000">
                                          <p:val>
                                            <p:strVal val="#ppt_h"/>
                                          </p:val>
                                        </p:tav>
                                      </p:tavLst>
                                    </p:anim>
                                  </p:childTnLst>
                                </p:cTn>
                              </p:par>
                              <p:par>
                                <p:cTn id="22" presetID="23" presetClass="entr" presetSubtype="16" fill="hold" nodeType="withEffect">
                                  <p:stCondLst>
                                    <p:cond delay="0"/>
                                  </p:stCondLst>
                                  <p:childTnLst>
                                    <p:set>
                                      <p:cBhvr>
                                        <p:cTn id="23" dur="1" fill="hold">
                                          <p:stCondLst>
                                            <p:cond delay="0"/>
                                          </p:stCondLst>
                                        </p:cTn>
                                        <p:tgtEl>
                                          <p:spTgt spid="13"/>
                                        </p:tgtEl>
                                        <p:attrNameLst>
                                          <p:attrName>style.visibility</p:attrName>
                                        </p:attrNameLst>
                                      </p:cBhvr>
                                      <p:to>
                                        <p:strVal val="visible"/>
                                      </p:to>
                                    </p:set>
                                    <p:anim calcmode="lin" valueType="num">
                                      <p:cBhvr>
                                        <p:cTn id="24" dur="500" fill="hold"/>
                                        <p:tgtEl>
                                          <p:spTgt spid="13"/>
                                        </p:tgtEl>
                                        <p:attrNameLst>
                                          <p:attrName>ppt_w</p:attrName>
                                        </p:attrNameLst>
                                      </p:cBhvr>
                                      <p:tavLst>
                                        <p:tav tm="0">
                                          <p:val>
                                            <p:fltVal val="0"/>
                                          </p:val>
                                        </p:tav>
                                        <p:tav tm="100000">
                                          <p:val>
                                            <p:strVal val="#ppt_w"/>
                                          </p:val>
                                        </p:tav>
                                      </p:tavLst>
                                    </p:anim>
                                    <p:anim calcmode="lin" valueType="num">
                                      <p:cBhvr>
                                        <p:cTn id="25" dur="500" fill="hold"/>
                                        <p:tgtEl>
                                          <p:spTgt spid="13"/>
                                        </p:tgtEl>
                                        <p:attrNameLst>
                                          <p:attrName>ppt_h</p:attrName>
                                        </p:attrNameLst>
                                      </p:cBhvr>
                                      <p:tavLst>
                                        <p:tav tm="0">
                                          <p:val>
                                            <p:fltVal val="0"/>
                                          </p:val>
                                        </p:tav>
                                        <p:tav tm="100000">
                                          <p:val>
                                            <p:strVal val="#ppt_h"/>
                                          </p:val>
                                        </p:tav>
                                      </p:tavLst>
                                    </p:anim>
                                  </p:childTnLst>
                                </p:cTn>
                              </p:par>
                            </p:childTnLst>
                          </p:cTn>
                        </p:par>
                      </p:childTnLst>
                    </p:cTn>
                  </p:par>
                  <p:par>
                    <p:cTn id="26" fill="hold">
                      <p:stCondLst>
                        <p:cond delay="indefinite"/>
                      </p:stCondLst>
                      <p:childTnLst>
                        <p:par>
                          <p:cTn id="27" fill="hold">
                            <p:stCondLst>
                              <p:cond delay="0"/>
                            </p:stCondLst>
                            <p:childTnLst>
                              <p:par>
                                <p:cTn id="28" presetID="23" presetClass="entr" presetSubtype="16" fill="hold" grpId="0" nodeType="clickEffect">
                                  <p:stCondLst>
                                    <p:cond delay="0"/>
                                  </p:stCondLst>
                                  <p:childTnLst>
                                    <p:set>
                                      <p:cBhvr>
                                        <p:cTn id="29" dur="1" fill="hold">
                                          <p:stCondLst>
                                            <p:cond delay="0"/>
                                          </p:stCondLst>
                                        </p:cTn>
                                        <p:tgtEl>
                                          <p:spTgt spid="3"/>
                                        </p:tgtEl>
                                        <p:attrNameLst>
                                          <p:attrName>style.visibility</p:attrName>
                                        </p:attrNameLst>
                                      </p:cBhvr>
                                      <p:to>
                                        <p:strVal val="visible"/>
                                      </p:to>
                                    </p:set>
                                    <p:anim calcmode="lin" valueType="num">
                                      <p:cBhvr>
                                        <p:cTn id="30" dur="500" fill="hold"/>
                                        <p:tgtEl>
                                          <p:spTgt spid="3"/>
                                        </p:tgtEl>
                                        <p:attrNameLst>
                                          <p:attrName>ppt_w</p:attrName>
                                        </p:attrNameLst>
                                      </p:cBhvr>
                                      <p:tavLst>
                                        <p:tav tm="0">
                                          <p:val>
                                            <p:fltVal val="0"/>
                                          </p:val>
                                        </p:tav>
                                        <p:tav tm="100000">
                                          <p:val>
                                            <p:strVal val="#ppt_w"/>
                                          </p:val>
                                        </p:tav>
                                      </p:tavLst>
                                    </p:anim>
                                    <p:anim calcmode="lin" valueType="num">
                                      <p:cBhvr>
                                        <p:cTn id="31" dur="500" fill="hold"/>
                                        <p:tgtEl>
                                          <p:spTgt spid="3"/>
                                        </p:tgtEl>
                                        <p:attrNameLst>
                                          <p:attrName>ppt_h</p:attrName>
                                        </p:attrNameLst>
                                      </p:cBhvr>
                                      <p:tavLst>
                                        <p:tav tm="0">
                                          <p:val>
                                            <p:fltVal val="0"/>
                                          </p:val>
                                        </p:tav>
                                        <p:tav tm="100000">
                                          <p:val>
                                            <p:strVal val="#ppt_h"/>
                                          </p:val>
                                        </p:tav>
                                      </p:tavLst>
                                    </p:anim>
                                  </p:childTnLst>
                                </p:cTn>
                              </p:par>
                            </p:childTnLst>
                          </p:cTn>
                        </p:par>
                      </p:childTnLst>
                    </p:cTn>
                  </p:par>
                  <p:par>
                    <p:cTn id="32" fill="hold">
                      <p:stCondLst>
                        <p:cond delay="indefinite"/>
                      </p:stCondLst>
                      <p:childTnLst>
                        <p:par>
                          <p:cTn id="33" fill="hold">
                            <p:stCondLst>
                              <p:cond delay="0"/>
                            </p:stCondLst>
                            <p:childTnLst>
                              <p:par>
                                <p:cTn id="34" presetID="3" presetClass="entr" presetSubtype="10" fill="hold" grpId="0" nodeType="clickEffect">
                                  <p:stCondLst>
                                    <p:cond delay="0"/>
                                  </p:stCondLst>
                                  <p:childTnLst>
                                    <p:set>
                                      <p:cBhvr>
                                        <p:cTn id="35" dur="1" fill="hold">
                                          <p:stCondLst>
                                            <p:cond delay="0"/>
                                          </p:stCondLst>
                                        </p:cTn>
                                        <p:tgtEl>
                                          <p:spTgt spid="9"/>
                                        </p:tgtEl>
                                        <p:attrNameLst>
                                          <p:attrName>style.visibility</p:attrName>
                                        </p:attrNameLst>
                                      </p:cBhvr>
                                      <p:to>
                                        <p:strVal val="visible"/>
                                      </p:to>
                                    </p:set>
                                    <p:animEffect transition="in" filter="blinds(horizontal)">
                                      <p:cBhvr>
                                        <p:cTn id="36"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8" grpId="0"/>
      <p:bldP spid="9" grpId="0" animBg="1"/>
      <p:bldP spid="10" grpId="0"/>
      <p:bldP spid="11" grpId="0"/>
      <p:bldP spid="12" grpId="0"/>
    </p:bldLst>
  </p:timing>
</p:sld>
</file>

<file path=ppt/slides/slide10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a:xfrm>
            <a:off x="1638300" y="3103225"/>
            <a:ext cx="6502174" cy="830997"/>
          </a:xfrm>
          <a:prstGeom prst="rect">
            <a:avLst/>
          </a:prstGeom>
        </p:spPr>
        <p:txBody>
          <a:bodyPr wrap="square">
            <a:spAutoFit/>
          </a:bodyPr>
          <a:lstStyle/>
          <a:p>
            <a:r>
              <a:rPr lang="en-US" sz="2300" dirty="0" smtClean="0">
                <a:latin typeface="Times New Roman" pitchFamily="18" charset="0"/>
              </a:rPr>
              <a:t>The centre of enlargement was </a:t>
            </a:r>
            <a:r>
              <a:rPr lang="en-US" sz="2300" dirty="0" err="1" smtClean="0">
                <a:latin typeface="Times New Roman" pitchFamily="18" charset="0"/>
              </a:rPr>
              <a:t>labelled</a:t>
            </a:r>
            <a:endParaRPr lang="en-US" sz="2300" dirty="0" smtClean="0">
              <a:latin typeface="Times New Roman" pitchFamily="18" charset="0"/>
            </a:endParaRPr>
          </a:p>
          <a:p>
            <a:r>
              <a:rPr lang="en-US" sz="2300" i="1" dirty="0" smtClean="0">
                <a:latin typeface="Times New Roman" pitchFamily="18" charset="0"/>
              </a:rPr>
              <a:t>C</a:t>
            </a:r>
            <a:r>
              <a:rPr lang="en-US" sz="2300" dirty="0" smtClean="0">
                <a:latin typeface="Times New Roman" pitchFamily="18" charset="0"/>
              </a:rPr>
              <a:t>(1, 3) in the diagram above.</a:t>
            </a:r>
            <a:endParaRPr lang="en-US" sz="2300" dirty="0">
              <a:latin typeface="Times New Roman" pitchFamily="18" charset="0"/>
              <a:cs typeface="Times New Roman" pitchFamily="18" charset="0"/>
            </a:endParaRPr>
          </a:p>
        </p:txBody>
      </p:sp>
      <p:sp>
        <p:nvSpPr>
          <p:cNvPr id="4" name="Content Placeholder 10"/>
          <p:cNvSpPr txBox="1">
            <a:spLocks/>
          </p:cNvSpPr>
          <p:nvPr/>
        </p:nvSpPr>
        <p:spPr>
          <a:xfrm>
            <a:off x="478466" y="3079281"/>
            <a:ext cx="457200" cy="446276"/>
          </a:xfrm>
          <a:prstGeom prst="rect">
            <a:avLst/>
          </a:prstGeom>
        </p:spPr>
        <p:txBody>
          <a:bodyPr wrap="square">
            <a:spAutoFit/>
          </a:bodyPr>
          <a:lstStyle>
            <a:lvl1pPr marL="274320" indent="-274320" algn="l" defTabSz="914400" rtl="0" eaLnBrk="1" latinLnBrk="0" hangingPunct="1">
              <a:spcBef>
                <a:spcPct val="20000"/>
              </a:spcBef>
              <a:buClr>
                <a:schemeClr val="accent1"/>
              </a:buClr>
              <a:buSzPct val="100000"/>
              <a:buFont typeface="Symbol" pitchFamily="18" charset="2"/>
              <a:buChar char=""/>
              <a:defRPr sz="2400" kern="1200">
                <a:solidFill>
                  <a:schemeClr val="tx2"/>
                </a:solidFill>
                <a:latin typeface="+mn-lt"/>
                <a:ea typeface="+mn-ea"/>
                <a:cs typeface="+mn-cs"/>
              </a:defRPr>
            </a:lvl1pPr>
            <a:lvl2pPr marL="576263" indent="-274320" algn="l" defTabSz="914400" rtl="0" eaLnBrk="1" latinLnBrk="0" hangingPunct="1">
              <a:spcBef>
                <a:spcPct val="20000"/>
              </a:spcBef>
              <a:buClr>
                <a:schemeClr val="accent1"/>
              </a:buClr>
              <a:buSzPct val="100000"/>
              <a:buFont typeface="Symbol" pitchFamily="18" charset="2"/>
              <a:buChar char=""/>
              <a:defRPr sz="2200" kern="1200">
                <a:solidFill>
                  <a:schemeClr val="tx2"/>
                </a:solidFill>
                <a:latin typeface="+mn-lt"/>
                <a:ea typeface="+mn-ea"/>
                <a:cs typeface="+mn-cs"/>
              </a:defRPr>
            </a:lvl2pPr>
            <a:lvl3pPr marL="855663" indent="-228600" algn="l" defTabSz="914400" rtl="0" eaLnBrk="1" latinLnBrk="0" hangingPunct="1">
              <a:spcBef>
                <a:spcPct val="20000"/>
              </a:spcBef>
              <a:buClr>
                <a:schemeClr val="accent1"/>
              </a:buClr>
              <a:buSzPct val="100000"/>
              <a:buFont typeface="Symbol" pitchFamily="18" charset="2"/>
              <a:buChar char=""/>
              <a:defRPr sz="2000" kern="1200">
                <a:solidFill>
                  <a:schemeClr val="tx2"/>
                </a:solidFill>
                <a:latin typeface="+mn-lt"/>
                <a:ea typeface="+mn-ea"/>
                <a:cs typeface="+mn-cs"/>
              </a:defRPr>
            </a:lvl3pPr>
            <a:lvl4pPr marL="1143000" indent="-228600" algn="l" defTabSz="914400" rtl="0" eaLnBrk="1" latinLnBrk="0" hangingPunct="1">
              <a:spcBef>
                <a:spcPct val="20000"/>
              </a:spcBef>
              <a:buClr>
                <a:schemeClr val="accent1"/>
              </a:buClr>
              <a:buSzPct val="100000"/>
              <a:buFont typeface="Symbol" pitchFamily="18" charset="2"/>
              <a:buChar char=""/>
              <a:defRPr sz="1800" kern="1200">
                <a:solidFill>
                  <a:schemeClr val="tx2"/>
                </a:solidFill>
                <a:latin typeface="+mn-lt"/>
                <a:ea typeface="+mn-ea"/>
                <a:cs typeface="+mn-cs"/>
              </a:defRPr>
            </a:lvl4pPr>
            <a:lvl5pPr marL="1463040" indent="-228600" algn="l" defTabSz="914400" rtl="0" eaLnBrk="1" latinLnBrk="0" hangingPunct="1">
              <a:spcBef>
                <a:spcPct val="20000"/>
              </a:spcBef>
              <a:buClr>
                <a:schemeClr val="accent1"/>
              </a:buClr>
              <a:buSzPct val="100000"/>
              <a:buFont typeface="Symbol" pitchFamily="18" charset="2"/>
              <a:buChar char=""/>
              <a:defRPr sz="1600" kern="1200">
                <a:solidFill>
                  <a:schemeClr val="tx2"/>
                </a:solidFill>
                <a:latin typeface="+mn-lt"/>
                <a:ea typeface="+mn-ea"/>
                <a:cs typeface="+mn-cs"/>
              </a:defRPr>
            </a:lvl5pPr>
            <a:lvl6pPr marL="178308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6pPr>
            <a:lvl7pPr marL="210312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7pPr>
            <a:lvl8pPr marL="242316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8pPr>
            <a:lvl9pPr marL="274320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9pPr>
          </a:lstStyle>
          <a:p>
            <a:pPr marL="457200" indent="-457200" algn="just">
              <a:spcBef>
                <a:spcPct val="0"/>
              </a:spcBef>
              <a:buFontTx/>
              <a:buNone/>
              <a:tabLst>
                <a:tab pos="974725" algn="l"/>
                <a:tab pos="1036638" algn="l"/>
                <a:tab pos="3913188" algn="l"/>
              </a:tabLst>
            </a:pPr>
            <a:r>
              <a:rPr lang="en-US" sz="2300" b="1" dirty="0" smtClean="0">
                <a:solidFill>
                  <a:schemeClr val="tx1"/>
                </a:solidFill>
                <a:latin typeface="Times New Roman" pitchFamily="18" charset="0"/>
                <a:cs typeface="Times New Roman" pitchFamily="18" charset="0"/>
              </a:rPr>
              <a:t>8. </a:t>
            </a:r>
          </a:p>
        </p:txBody>
      </p:sp>
      <p:sp>
        <p:nvSpPr>
          <p:cNvPr id="5" name="Content Placeholder 10"/>
          <p:cNvSpPr txBox="1">
            <a:spLocks/>
          </p:cNvSpPr>
          <p:nvPr/>
        </p:nvSpPr>
        <p:spPr>
          <a:xfrm>
            <a:off x="833834" y="3069756"/>
            <a:ext cx="533400" cy="446276"/>
          </a:xfrm>
          <a:prstGeom prst="rect">
            <a:avLst/>
          </a:prstGeom>
        </p:spPr>
        <p:txBody>
          <a:bodyPr wrap="square">
            <a:spAutoFit/>
          </a:bodyPr>
          <a:lstStyle>
            <a:lvl1pPr marL="274320" indent="-274320" algn="l" defTabSz="914400" rtl="0" eaLnBrk="1" latinLnBrk="0" hangingPunct="1">
              <a:spcBef>
                <a:spcPct val="20000"/>
              </a:spcBef>
              <a:buClr>
                <a:schemeClr val="accent1"/>
              </a:buClr>
              <a:buSzPct val="100000"/>
              <a:buFont typeface="Symbol" pitchFamily="18" charset="2"/>
              <a:buChar char=""/>
              <a:defRPr sz="2400" kern="1200">
                <a:solidFill>
                  <a:schemeClr val="tx2"/>
                </a:solidFill>
                <a:latin typeface="+mn-lt"/>
                <a:ea typeface="+mn-ea"/>
                <a:cs typeface="+mn-cs"/>
              </a:defRPr>
            </a:lvl1pPr>
            <a:lvl2pPr marL="576263" indent="-274320" algn="l" defTabSz="914400" rtl="0" eaLnBrk="1" latinLnBrk="0" hangingPunct="1">
              <a:spcBef>
                <a:spcPct val="20000"/>
              </a:spcBef>
              <a:buClr>
                <a:schemeClr val="accent1"/>
              </a:buClr>
              <a:buSzPct val="100000"/>
              <a:buFont typeface="Symbol" pitchFamily="18" charset="2"/>
              <a:buChar char=""/>
              <a:defRPr sz="2200" kern="1200">
                <a:solidFill>
                  <a:schemeClr val="tx2"/>
                </a:solidFill>
                <a:latin typeface="+mn-lt"/>
                <a:ea typeface="+mn-ea"/>
                <a:cs typeface="+mn-cs"/>
              </a:defRPr>
            </a:lvl2pPr>
            <a:lvl3pPr marL="855663" indent="-228600" algn="l" defTabSz="914400" rtl="0" eaLnBrk="1" latinLnBrk="0" hangingPunct="1">
              <a:spcBef>
                <a:spcPct val="20000"/>
              </a:spcBef>
              <a:buClr>
                <a:schemeClr val="accent1"/>
              </a:buClr>
              <a:buSzPct val="100000"/>
              <a:buFont typeface="Symbol" pitchFamily="18" charset="2"/>
              <a:buChar char=""/>
              <a:defRPr sz="2000" kern="1200">
                <a:solidFill>
                  <a:schemeClr val="tx2"/>
                </a:solidFill>
                <a:latin typeface="+mn-lt"/>
                <a:ea typeface="+mn-ea"/>
                <a:cs typeface="+mn-cs"/>
              </a:defRPr>
            </a:lvl3pPr>
            <a:lvl4pPr marL="1143000" indent="-228600" algn="l" defTabSz="914400" rtl="0" eaLnBrk="1" latinLnBrk="0" hangingPunct="1">
              <a:spcBef>
                <a:spcPct val="20000"/>
              </a:spcBef>
              <a:buClr>
                <a:schemeClr val="accent1"/>
              </a:buClr>
              <a:buSzPct val="100000"/>
              <a:buFont typeface="Symbol" pitchFamily="18" charset="2"/>
              <a:buChar char=""/>
              <a:defRPr sz="1800" kern="1200">
                <a:solidFill>
                  <a:schemeClr val="tx2"/>
                </a:solidFill>
                <a:latin typeface="+mn-lt"/>
                <a:ea typeface="+mn-ea"/>
                <a:cs typeface="+mn-cs"/>
              </a:defRPr>
            </a:lvl4pPr>
            <a:lvl5pPr marL="1463040" indent="-228600" algn="l" defTabSz="914400" rtl="0" eaLnBrk="1" latinLnBrk="0" hangingPunct="1">
              <a:spcBef>
                <a:spcPct val="20000"/>
              </a:spcBef>
              <a:buClr>
                <a:schemeClr val="accent1"/>
              </a:buClr>
              <a:buSzPct val="100000"/>
              <a:buFont typeface="Symbol" pitchFamily="18" charset="2"/>
              <a:buChar char=""/>
              <a:defRPr sz="1600" kern="1200">
                <a:solidFill>
                  <a:schemeClr val="tx2"/>
                </a:solidFill>
                <a:latin typeface="+mn-lt"/>
                <a:ea typeface="+mn-ea"/>
                <a:cs typeface="+mn-cs"/>
              </a:defRPr>
            </a:lvl5pPr>
            <a:lvl6pPr marL="178308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6pPr>
            <a:lvl7pPr marL="210312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7pPr>
            <a:lvl8pPr marL="242316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8pPr>
            <a:lvl9pPr marL="274320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9pPr>
          </a:lstStyle>
          <a:p>
            <a:pPr marL="457200" indent="-457200" algn="just">
              <a:spcBef>
                <a:spcPct val="0"/>
              </a:spcBef>
              <a:buFontTx/>
              <a:buNone/>
              <a:tabLst>
                <a:tab pos="974725" algn="l"/>
                <a:tab pos="1036638" algn="l"/>
                <a:tab pos="3913188" algn="l"/>
              </a:tabLst>
            </a:pPr>
            <a:r>
              <a:rPr lang="en-US" sz="2300" dirty="0" smtClean="0">
                <a:solidFill>
                  <a:schemeClr val="tx1"/>
                </a:solidFill>
                <a:latin typeface="Times New Roman" pitchFamily="18" charset="0"/>
                <a:cs typeface="Times New Roman" pitchFamily="18" charset="0"/>
              </a:rPr>
              <a:t>(b) </a:t>
            </a:r>
          </a:p>
        </p:txBody>
      </p:sp>
      <p:sp>
        <p:nvSpPr>
          <p:cNvPr id="10" name="Content Placeholder 10"/>
          <p:cNvSpPr txBox="1">
            <a:spLocks/>
          </p:cNvSpPr>
          <p:nvPr/>
        </p:nvSpPr>
        <p:spPr>
          <a:xfrm>
            <a:off x="1278566" y="3079281"/>
            <a:ext cx="666750" cy="446276"/>
          </a:xfrm>
          <a:prstGeom prst="rect">
            <a:avLst/>
          </a:prstGeom>
        </p:spPr>
        <p:txBody>
          <a:bodyPr wrap="square">
            <a:spAutoFit/>
          </a:bodyPr>
          <a:lstStyle>
            <a:lvl1pPr marL="274320" indent="-274320" algn="l" defTabSz="914400" rtl="0" eaLnBrk="1" latinLnBrk="0" hangingPunct="1">
              <a:spcBef>
                <a:spcPct val="20000"/>
              </a:spcBef>
              <a:buClr>
                <a:schemeClr val="accent1"/>
              </a:buClr>
              <a:buSzPct val="100000"/>
              <a:buFont typeface="Symbol" pitchFamily="18" charset="2"/>
              <a:buChar char=""/>
              <a:defRPr sz="2400" kern="1200">
                <a:solidFill>
                  <a:schemeClr val="tx2"/>
                </a:solidFill>
                <a:latin typeface="+mn-lt"/>
                <a:ea typeface="+mn-ea"/>
                <a:cs typeface="+mn-cs"/>
              </a:defRPr>
            </a:lvl1pPr>
            <a:lvl2pPr marL="576263" indent="-274320" algn="l" defTabSz="914400" rtl="0" eaLnBrk="1" latinLnBrk="0" hangingPunct="1">
              <a:spcBef>
                <a:spcPct val="20000"/>
              </a:spcBef>
              <a:buClr>
                <a:schemeClr val="accent1"/>
              </a:buClr>
              <a:buSzPct val="100000"/>
              <a:buFont typeface="Symbol" pitchFamily="18" charset="2"/>
              <a:buChar char=""/>
              <a:defRPr sz="2200" kern="1200">
                <a:solidFill>
                  <a:schemeClr val="tx2"/>
                </a:solidFill>
                <a:latin typeface="+mn-lt"/>
                <a:ea typeface="+mn-ea"/>
                <a:cs typeface="+mn-cs"/>
              </a:defRPr>
            </a:lvl2pPr>
            <a:lvl3pPr marL="855663" indent="-228600" algn="l" defTabSz="914400" rtl="0" eaLnBrk="1" latinLnBrk="0" hangingPunct="1">
              <a:spcBef>
                <a:spcPct val="20000"/>
              </a:spcBef>
              <a:buClr>
                <a:schemeClr val="accent1"/>
              </a:buClr>
              <a:buSzPct val="100000"/>
              <a:buFont typeface="Symbol" pitchFamily="18" charset="2"/>
              <a:buChar char=""/>
              <a:defRPr sz="2000" kern="1200">
                <a:solidFill>
                  <a:schemeClr val="tx2"/>
                </a:solidFill>
                <a:latin typeface="+mn-lt"/>
                <a:ea typeface="+mn-ea"/>
                <a:cs typeface="+mn-cs"/>
              </a:defRPr>
            </a:lvl3pPr>
            <a:lvl4pPr marL="1143000" indent="-228600" algn="l" defTabSz="914400" rtl="0" eaLnBrk="1" latinLnBrk="0" hangingPunct="1">
              <a:spcBef>
                <a:spcPct val="20000"/>
              </a:spcBef>
              <a:buClr>
                <a:schemeClr val="accent1"/>
              </a:buClr>
              <a:buSzPct val="100000"/>
              <a:buFont typeface="Symbol" pitchFamily="18" charset="2"/>
              <a:buChar char=""/>
              <a:defRPr sz="1800" kern="1200">
                <a:solidFill>
                  <a:schemeClr val="tx2"/>
                </a:solidFill>
                <a:latin typeface="+mn-lt"/>
                <a:ea typeface="+mn-ea"/>
                <a:cs typeface="+mn-cs"/>
              </a:defRPr>
            </a:lvl4pPr>
            <a:lvl5pPr marL="1463040" indent="-228600" algn="l" defTabSz="914400" rtl="0" eaLnBrk="1" latinLnBrk="0" hangingPunct="1">
              <a:spcBef>
                <a:spcPct val="20000"/>
              </a:spcBef>
              <a:buClr>
                <a:schemeClr val="accent1"/>
              </a:buClr>
              <a:buSzPct val="100000"/>
              <a:buFont typeface="Symbol" pitchFamily="18" charset="2"/>
              <a:buChar char=""/>
              <a:defRPr sz="1600" kern="1200">
                <a:solidFill>
                  <a:schemeClr val="tx2"/>
                </a:solidFill>
                <a:latin typeface="+mn-lt"/>
                <a:ea typeface="+mn-ea"/>
                <a:cs typeface="+mn-cs"/>
              </a:defRPr>
            </a:lvl5pPr>
            <a:lvl6pPr marL="178308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6pPr>
            <a:lvl7pPr marL="210312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7pPr>
            <a:lvl8pPr marL="242316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8pPr>
            <a:lvl9pPr marL="274320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9pPr>
          </a:lstStyle>
          <a:p>
            <a:pPr marL="457200" indent="-457200" algn="just">
              <a:spcBef>
                <a:spcPct val="0"/>
              </a:spcBef>
              <a:buFontTx/>
              <a:buNone/>
              <a:tabLst>
                <a:tab pos="974725" algn="l"/>
                <a:tab pos="1036638" algn="l"/>
                <a:tab pos="3913188" algn="l"/>
              </a:tabLst>
            </a:pPr>
            <a:r>
              <a:rPr lang="en-US" sz="2300" dirty="0" smtClean="0">
                <a:solidFill>
                  <a:schemeClr val="tx1"/>
                </a:solidFill>
                <a:latin typeface="Times New Roman" pitchFamily="18" charset="0"/>
                <a:cs typeface="Times New Roman" pitchFamily="18" charset="0"/>
              </a:rPr>
              <a:t>(</a:t>
            </a:r>
            <a:r>
              <a:rPr lang="en-US" sz="2300" dirty="0" err="1" smtClean="0">
                <a:solidFill>
                  <a:schemeClr val="tx1"/>
                </a:solidFill>
                <a:latin typeface="Times New Roman" pitchFamily="18" charset="0"/>
                <a:cs typeface="Times New Roman" pitchFamily="18" charset="0"/>
              </a:rPr>
              <a:t>i</a:t>
            </a:r>
            <a:r>
              <a:rPr lang="en-US" sz="2300" dirty="0" smtClean="0">
                <a:solidFill>
                  <a:schemeClr val="tx1"/>
                </a:solidFill>
                <a:latin typeface="Times New Roman" pitchFamily="18" charset="0"/>
                <a:cs typeface="Times New Roman" pitchFamily="18" charset="0"/>
              </a:rPr>
              <a:t>)</a:t>
            </a:r>
          </a:p>
        </p:txBody>
      </p:sp>
      <p:sp>
        <p:nvSpPr>
          <p:cNvPr id="6" name="TextBox 5"/>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5 Paper 2</a:t>
            </a:r>
          </a:p>
        </p:txBody>
      </p:sp>
    </p:spTree>
    <p:extLst>
      <p:ext uri="{BB962C8B-B14F-4D97-AF65-F5344CB8AC3E}">
        <p14:creationId xmlns:p14="http://schemas.microsoft.com/office/powerpoint/2010/main" xmlns="" val="2449536492"/>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500" fill="hold"/>
                                        <p:tgtEl>
                                          <p:spTgt spid="4"/>
                                        </p:tgtEl>
                                        <p:attrNameLst>
                                          <p:attrName>ppt_w</p:attrName>
                                        </p:attrNameLst>
                                      </p:cBhvr>
                                      <p:tavLst>
                                        <p:tav tm="0">
                                          <p:val>
                                            <p:fltVal val="0"/>
                                          </p:val>
                                        </p:tav>
                                        <p:tav tm="100000">
                                          <p:val>
                                            <p:strVal val="#ppt_w"/>
                                          </p:val>
                                        </p:tav>
                                      </p:tavLst>
                                    </p:anim>
                                    <p:anim calcmode="lin" valueType="num">
                                      <p:cBhvr>
                                        <p:cTn id="8" dur="500" fill="hold"/>
                                        <p:tgtEl>
                                          <p:spTgt spid="4"/>
                                        </p:tgtEl>
                                        <p:attrNameLst>
                                          <p:attrName>ppt_h</p:attrName>
                                        </p:attrNameLst>
                                      </p:cBhvr>
                                      <p:tavLst>
                                        <p:tav tm="0">
                                          <p:val>
                                            <p:fltVal val="0"/>
                                          </p:val>
                                        </p:tav>
                                        <p:tav tm="100000">
                                          <p:val>
                                            <p:strVal val="#ppt_h"/>
                                          </p:val>
                                        </p:tav>
                                      </p:tavLst>
                                    </p:anim>
                                  </p:childTnLst>
                                </p:cTn>
                              </p:par>
                              <p:par>
                                <p:cTn id="9" presetID="53" presetClass="entr" presetSubtype="16" fill="hold" grpId="0" nodeType="withEffect">
                                  <p:stCondLst>
                                    <p:cond delay="0"/>
                                  </p:stCondLst>
                                  <p:childTnLst>
                                    <p:set>
                                      <p:cBhvr>
                                        <p:cTn id="10" dur="1" fill="hold">
                                          <p:stCondLst>
                                            <p:cond delay="0"/>
                                          </p:stCondLst>
                                        </p:cTn>
                                        <p:tgtEl>
                                          <p:spTgt spid="10"/>
                                        </p:tgtEl>
                                        <p:attrNameLst>
                                          <p:attrName>style.visibility</p:attrName>
                                        </p:attrNameLst>
                                      </p:cBhvr>
                                      <p:to>
                                        <p:strVal val="visible"/>
                                      </p:to>
                                    </p:set>
                                    <p:anim calcmode="lin" valueType="num">
                                      <p:cBhvr>
                                        <p:cTn id="11" dur="500" fill="hold"/>
                                        <p:tgtEl>
                                          <p:spTgt spid="10"/>
                                        </p:tgtEl>
                                        <p:attrNameLst>
                                          <p:attrName>ppt_w</p:attrName>
                                        </p:attrNameLst>
                                      </p:cBhvr>
                                      <p:tavLst>
                                        <p:tav tm="0">
                                          <p:val>
                                            <p:fltVal val="0"/>
                                          </p:val>
                                        </p:tav>
                                        <p:tav tm="100000">
                                          <p:val>
                                            <p:strVal val="#ppt_w"/>
                                          </p:val>
                                        </p:tav>
                                      </p:tavLst>
                                    </p:anim>
                                    <p:anim calcmode="lin" valueType="num">
                                      <p:cBhvr>
                                        <p:cTn id="12" dur="500" fill="hold"/>
                                        <p:tgtEl>
                                          <p:spTgt spid="10"/>
                                        </p:tgtEl>
                                        <p:attrNameLst>
                                          <p:attrName>ppt_h</p:attrName>
                                        </p:attrNameLst>
                                      </p:cBhvr>
                                      <p:tavLst>
                                        <p:tav tm="0">
                                          <p:val>
                                            <p:fltVal val="0"/>
                                          </p:val>
                                        </p:tav>
                                        <p:tav tm="100000">
                                          <p:val>
                                            <p:strVal val="#ppt_h"/>
                                          </p:val>
                                        </p:tav>
                                      </p:tavLst>
                                    </p:anim>
                                    <p:animEffect transition="in" filter="fade">
                                      <p:cBhvr>
                                        <p:cTn id="13" dur="500"/>
                                        <p:tgtEl>
                                          <p:spTgt spid="10"/>
                                        </p:tgtEl>
                                      </p:cBhvr>
                                    </p:animEffect>
                                  </p:childTnLst>
                                </p:cTn>
                              </p:par>
                              <p:par>
                                <p:cTn id="14" presetID="23" presetClass="entr" presetSubtype="16" fill="hold" grpId="0" nodeType="withEffect">
                                  <p:stCondLst>
                                    <p:cond delay="0"/>
                                  </p:stCondLst>
                                  <p:childTnLst>
                                    <p:set>
                                      <p:cBhvr>
                                        <p:cTn id="15" dur="1" fill="hold">
                                          <p:stCondLst>
                                            <p:cond delay="0"/>
                                          </p:stCondLst>
                                        </p:cTn>
                                        <p:tgtEl>
                                          <p:spTgt spid="5"/>
                                        </p:tgtEl>
                                        <p:attrNameLst>
                                          <p:attrName>style.visibility</p:attrName>
                                        </p:attrNameLst>
                                      </p:cBhvr>
                                      <p:to>
                                        <p:strVal val="visible"/>
                                      </p:to>
                                    </p:set>
                                    <p:anim calcmode="lin" valueType="num">
                                      <p:cBhvr>
                                        <p:cTn id="16" dur="500" fill="hold"/>
                                        <p:tgtEl>
                                          <p:spTgt spid="5"/>
                                        </p:tgtEl>
                                        <p:attrNameLst>
                                          <p:attrName>ppt_w</p:attrName>
                                        </p:attrNameLst>
                                      </p:cBhvr>
                                      <p:tavLst>
                                        <p:tav tm="0">
                                          <p:val>
                                            <p:fltVal val="0"/>
                                          </p:val>
                                        </p:tav>
                                        <p:tav tm="100000">
                                          <p:val>
                                            <p:strVal val="#ppt_w"/>
                                          </p:val>
                                        </p:tav>
                                      </p:tavLst>
                                    </p:anim>
                                    <p:anim calcmode="lin" valueType="num">
                                      <p:cBhvr>
                                        <p:cTn id="17" dur="500" fill="hold"/>
                                        <p:tgtEl>
                                          <p:spTgt spid="5"/>
                                        </p:tgtEl>
                                        <p:attrNameLst>
                                          <p:attrName>ppt_h</p:attrName>
                                        </p:attrNameLst>
                                      </p:cBhvr>
                                      <p:tavLst>
                                        <p:tav tm="0">
                                          <p:val>
                                            <p:fltVal val="0"/>
                                          </p:val>
                                        </p:tav>
                                        <p:tav tm="100000">
                                          <p:val>
                                            <p:strVal val="#ppt_h"/>
                                          </p:val>
                                        </p:tav>
                                      </p:tavLst>
                                    </p:anim>
                                  </p:childTnLst>
                                </p:cTn>
                              </p:par>
                              <p:par>
                                <p:cTn id="18" presetID="23" presetClass="entr" presetSubtype="16" fill="hold" grpId="1" nodeType="withEffect">
                                  <p:stCondLst>
                                    <p:cond delay="0"/>
                                  </p:stCondLst>
                                  <p:childTnLst>
                                    <p:set>
                                      <p:cBhvr>
                                        <p:cTn id="19" dur="1" fill="hold">
                                          <p:stCondLst>
                                            <p:cond delay="0"/>
                                          </p:stCondLst>
                                        </p:cTn>
                                        <p:tgtEl>
                                          <p:spTgt spid="10"/>
                                        </p:tgtEl>
                                        <p:attrNameLst>
                                          <p:attrName>style.visibility</p:attrName>
                                        </p:attrNameLst>
                                      </p:cBhvr>
                                      <p:to>
                                        <p:strVal val="visible"/>
                                      </p:to>
                                    </p:set>
                                    <p:anim calcmode="lin" valueType="num">
                                      <p:cBhvr>
                                        <p:cTn id="20" dur="500" fill="hold"/>
                                        <p:tgtEl>
                                          <p:spTgt spid="10"/>
                                        </p:tgtEl>
                                        <p:attrNameLst>
                                          <p:attrName>ppt_w</p:attrName>
                                        </p:attrNameLst>
                                      </p:cBhvr>
                                      <p:tavLst>
                                        <p:tav tm="0">
                                          <p:val>
                                            <p:fltVal val="0"/>
                                          </p:val>
                                        </p:tav>
                                        <p:tav tm="100000">
                                          <p:val>
                                            <p:strVal val="#ppt_w"/>
                                          </p:val>
                                        </p:tav>
                                      </p:tavLst>
                                    </p:anim>
                                    <p:anim calcmode="lin" valueType="num">
                                      <p:cBhvr>
                                        <p:cTn id="21" dur="500" fill="hold"/>
                                        <p:tgtEl>
                                          <p:spTgt spid="10"/>
                                        </p:tgtEl>
                                        <p:attrNameLst>
                                          <p:attrName>ppt_h</p:attrName>
                                        </p:attrNameLst>
                                      </p:cBhvr>
                                      <p:tavLst>
                                        <p:tav tm="0">
                                          <p:val>
                                            <p:fltVal val="0"/>
                                          </p:val>
                                        </p:tav>
                                        <p:tav tm="100000">
                                          <p:val>
                                            <p:strVal val="#ppt_h"/>
                                          </p:val>
                                        </p:tav>
                                      </p:tavLst>
                                    </p:anim>
                                  </p:childTnLst>
                                </p:cTn>
                              </p:par>
                              <p:par>
                                <p:cTn id="22" presetID="23" presetClass="entr" presetSubtype="16" fill="hold" grpId="0" nodeType="withEffect">
                                  <p:stCondLst>
                                    <p:cond delay="0"/>
                                  </p:stCondLst>
                                  <p:childTnLst>
                                    <p:set>
                                      <p:cBhvr>
                                        <p:cTn id="23" dur="1" fill="hold">
                                          <p:stCondLst>
                                            <p:cond delay="0"/>
                                          </p:stCondLst>
                                        </p:cTn>
                                        <p:tgtEl>
                                          <p:spTgt spid="3"/>
                                        </p:tgtEl>
                                        <p:attrNameLst>
                                          <p:attrName>style.visibility</p:attrName>
                                        </p:attrNameLst>
                                      </p:cBhvr>
                                      <p:to>
                                        <p:strVal val="visible"/>
                                      </p:to>
                                    </p:set>
                                    <p:anim calcmode="lin" valueType="num">
                                      <p:cBhvr>
                                        <p:cTn id="24" dur="500" fill="hold"/>
                                        <p:tgtEl>
                                          <p:spTgt spid="3"/>
                                        </p:tgtEl>
                                        <p:attrNameLst>
                                          <p:attrName>ppt_w</p:attrName>
                                        </p:attrNameLst>
                                      </p:cBhvr>
                                      <p:tavLst>
                                        <p:tav tm="0">
                                          <p:val>
                                            <p:fltVal val="0"/>
                                          </p:val>
                                        </p:tav>
                                        <p:tav tm="100000">
                                          <p:val>
                                            <p:strVal val="#ppt_w"/>
                                          </p:val>
                                        </p:tav>
                                      </p:tavLst>
                                    </p:anim>
                                    <p:anim calcmode="lin" valueType="num">
                                      <p:cBhvr>
                                        <p:cTn id="25" dur="500" fill="hold"/>
                                        <p:tgtEl>
                                          <p:spTgt spid="3"/>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5" grpId="0"/>
      <p:bldP spid="10" grpId="0"/>
      <p:bldP spid="10" grpId="1"/>
    </p:bldLst>
  </p:timing>
</p:sld>
</file>

<file path=ppt/slides/slide10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a:xfrm>
            <a:off x="896485" y="6229599"/>
            <a:ext cx="6511562" cy="646331"/>
          </a:xfrm>
          <a:prstGeom prst="rect">
            <a:avLst/>
          </a:prstGeom>
        </p:spPr>
        <p:txBody>
          <a:bodyPr wrap="square">
            <a:spAutoFit/>
          </a:bodyPr>
          <a:lstStyle/>
          <a:p>
            <a:r>
              <a:rPr lang="en-US" dirty="0" smtClean="0">
                <a:latin typeface="Times New Roman" pitchFamily="18" charset="0"/>
              </a:rPr>
              <a:t>(ii)  Draw and label the triangle </a:t>
            </a:r>
            <a:r>
              <a:rPr lang="en-US" i="1" dirty="0" smtClean="0">
                <a:latin typeface="Times New Roman" pitchFamily="18" charset="0"/>
              </a:rPr>
              <a:t>P</a:t>
            </a:r>
            <a:r>
              <a:rPr lang="en-US" dirty="0" smtClean="0">
                <a:latin typeface="Times New Roman" pitchFamily="18" charset="0"/>
                <a:sym typeface="Symbol"/>
              </a:rPr>
              <a:t></a:t>
            </a:r>
            <a:r>
              <a:rPr lang="en-US" i="1" dirty="0" smtClean="0">
                <a:latin typeface="Times New Roman" pitchFamily="18" charset="0"/>
                <a:sym typeface="Symbol"/>
              </a:rPr>
              <a:t>Q</a:t>
            </a:r>
            <a:r>
              <a:rPr lang="en-US" dirty="0" smtClean="0">
                <a:latin typeface="Times New Roman" pitchFamily="18" charset="0"/>
                <a:sym typeface="Symbol"/>
              </a:rPr>
              <a:t></a:t>
            </a:r>
            <a:r>
              <a:rPr lang="en-US" i="1" dirty="0" smtClean="0">
                <a:latin typeface="Times New Roman" pitchFamily="18" charset="0"/>
                <a:sym typeface="Symbol"/>
              </a:rPr>
              <a:t>R</a:t>
            </a:r>
            <a:r>
              <a:rPr lang="en-US" dirty="0" smtClean="0">
                <a:latin typeface="Times New Roman" pitchFamily="18" charset="0"/>
                <a:sym typeface="Symbol"/>
              </a:rPr>
              <a:t> the image</a:t>
            </a:r>
            <a:br>
              <a:rPr lang="en-US" dirty="0" smtClean="0">
                <a:latin typeface="Times New Roman" pitchFamily="18" charset="0"/>
                <a:sym typeface="Symbol"/>
              </a:rPr>
            </a:br>
            <a:r>
              <a:rPr lang="en-US" dirty="0" smtClean="0">
                <a:latin typeface="Times New Roman" pitchFamily="18" charset="0"/>
                <a:sym typeface="Symbol"/>
              </a:rPr>
              <a:t>       of triangle </a:t>
            </a:r>
            <a:r>
              <a:rPr lang="en-US" i="1" dirty="0" smtClean="0">
                <a:latin typeface="Times New Roman" pitchFamily="18" charset="0"/>
                <a:sym typeface="Symbol"/>
              </a:rPr>
              <a:t>P</a:t>
            </a:r>
            <a:r>
              <a:rPr lang="en-US" dirty="0" smtClean="0">
                <a:latin typeface="Times New Roman" pitchFamily="18" charset="0"/>
                <a:sym typeface="Symbol"/>
              </a:rPr>
              <a:t></a:t>
            </a:r>
            <a:r>
              <a:rPr lang="en-US" i="1" dirty="0" smtClean="0">
                <a:latin typeface="Times New Roman" pitchFamily="18" charset="0"/>
                <a:sym typeface="Symbol"/>
              </a:rPr>
              <a:t>Q</a:t>
            </a:r>
            <a:r>
              <a:rPr lang="en-US" dirty="0" smtClean="0">
                <a:latin typeface="Times New Roman" pitchFamily="18" charset="0"/>
                <a:sym typeface="Symbol"/>
              </a:rPr>
              <a:t></a:t>
            </a:r>
            <a:r>
              <a:rPr lang="en-US" i="1" dirty="0" smtClean="0">
                <a:latin typeface="Times New Roman" pitchFamily="18" charset="0"/>
                <a:sym typeface="Symbol"/>
              </a:rPr>
              <a:t>R</a:t>
            </a:r>
            <a:r>
              <a:rPr lang="en-US" dirty="0" smtClean="0">
                <a:latin typeface="Times New Roman" pitchFamily="18" charset="0"/>
                <a:sym typeface="Symbol"/>
              </a:rPr>
              <a:t> after the enlargement.</a:t>
            </a:r>
            <a:endParaRPr lang="en-US" dirty="0">
              <a:latin typeface="Times New Roman" pitchFamily="18" charset="0"/>
            </a:endParaRPr>
          </a:p>
        </p:txBody>
      </p:sp>
      <p:sp>
        <p:nvSpPr>
          <p:cNvPr id="8" name="Rectangle 7"/>
          <p:cNvSpPr/>
          <p:nvPr/>
        </p:nvSpPr>
        <p:spPr>
          <a:xfrm>
            <a:off x="5925670" y="6488668"/>
            <a:ext cx="1113168" cy="369332"/>
          </a:xfrm>
          <a:prstGeom prst="rect">
            <a:avLst/>
          </a:prstGeom>
        </p:spPr>
        <p:txBody>
          <a:bodyPr wrap="square" anchor="t" anchorCtr="1">
            <a:spAutoFit/>
          </a:bodyPr>
          <a:lstStyle/>
          <a:p>
            <a:pPr algn="r">
              <a:buFontTx/>
              <a:buNone/>
            </a:pPr>
            <a:r>
              <a:rPr lang="en-US" dirty="0" smtClean="0">
                <a:latin typeface="Times New Roman" pitchFamily="18" charset="0"/>
                <a:cs typeface="Times New Roman" pitchFamily="18" charset="0"/>
              </a:rPr>
              <a:t>(3 marks)</a:t>
            </a:r>
          </a:p>
        </p:txBody>
      </p:sp>
      <p:sp>
        <p:nvSpPr>
          <p:cNvPr id="9" name="Notched Right Arrow 8"/>
          <p:cNvSpPr/>
          <p:nvPr/>
        </p:nvSpPr>
        <p:spPr>
          <a:xfrm>
            <a:off x="7162800" y="6019800"/>
            <a:ext cx="1782315" cy="685800"/>
          </a:xfrm>
          <a:prstGeom prst="notchedRightArrow">
            <a:avLst/>
          </a:prstGeom>
          <a:blipFill>
            <a:blip r:embed="rId2" cstate="prin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ANSWER</a:t>
            </a:r>
            <a:endParaRPr lang="en-US" sz="2000" b="1" dirty="0">
              <a:latin typeface="Times New Roman" pitchFamily="18" charset="0"/>
              <a:cs typeface="Times New Roman" pitchFamily="18" charset="0"/>
            </a:endParaRPr>
          </a:p>
        </p:txBody>
      </p:sp>
      <p:sp>
        <p:nvSpPr>
          <p:cNvPr id="7" name="TextBox 6"/>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5 Paper 2</a:t>
            </a:r>
          </a:p>
        </p:txBody>
      </p:sp>
      <p:sp>
        <p:nvSpPr>
          <p:cNvPr id="13" name="Rectangle 12"/>
          <p:cNvSpPr/>
          <p:nvPr/>
        </p:nvSpPr>
        <p:spPr>
          <a:xfrm>
            <a:off x="808103" y="2320473"/>
            <a:ext cx="7044961" cy="646331"/>
          </a:xfrm>
          <a:prstGeom prst="rect">
            <a:avLst/>
          </a:prstGeom>
        </p:spPr>
        <p:txBody>
          <a:bodyPr wrap="square">
            <a:spAutoFit/>
          </a:bodyPr>
          <a:lstStyle/>
          <a:p>
            <a:r>
              <a:rPr lang="en-US" dirty="0" smtClean="0">
                <a:latin typeface="Times New Roman" pitchFamily="18" charset="0"/>
              </a:rPr>
              <a:t>Triangle </a:t>
            </a:r>
            <a:r>
              <a:rPr lang="en-US" i="1" dirty="0" smtClean="0">
                <a:latin typeface="Times New Roman" pitchFamily="18" charset="0"/>
              </a:rPr>
              <a:t>P</a:t>
            </a:r>
            <a:r>
              <a:rPr lang="en-US" dirty="0" smtClean="0">
                <a:latin typeface="Times New Roman" pitchFamily="18" charset="0"/>
                <a:sym typeface="Symbol"/>
              </a:rPr>
              <a:t></a:t>
            </a:r>
            <a:r>
              <a:rPr lang="en-US" i="1" dirty="0" smtClean="0">
                <a:latin typeface="Times New Roman" pitchFamily="18" charset="0"/>
              </a:rPr>
              <a:t>Q</a:t>
            </a:r>
            <a:r>
              <a:rPr lang="en-US" dirty="0" smtClean="0">
                <a:latin typeface="Times New Roman" pitchFamily="18" charset="0"/>
                <a:sym typeface="Symbol"/>
              </a:rPr>
              <a:t></a:t>
            </a:r>
            <a:r>
              <a:rPr lang="en-US" i="1" dirty="0" smtClean="0">
                <a:latin typeface="Times New Roman" pitchFamily="18" charset="0"/>
              </a:rPr>
              <a:t>R</a:t>
            </a:r>
            <a:r>
              <a:rPr lang="en-US" dirty="0" smtClean="0">
                <a:latin typeface="Times New Roman" pitchFamily="18" charset="0"/>
                <a:sym typeface="Symbol"/>
              </a:rPr>
              <a:t></a:t>
            </a:r>
            <a:r>
              <a:rPr lang="en-US" dirty="0" smtClean="0">
                <a:latin typeface="Times New Roman" pitchFamily="18" charset="0"/>
              </a:rPr>
              <a:t> is an enlargement of triangle </a:t>
            </a:r>
            <a:r>
              <a:rPr lang="en-US" i="1" dirty="0" smtClean="0">
                <a:latin typeface="Times New Roman" pitchFamily="18" charset="0"/>
              </a:rPr>
              <a:t>P</a:t>
            </a:r>
            <a:r>
              <a:rPr lang="en-US" dirty="0" smtClean="0">
                <a:latin typeface="Times New Roman" pitchFamily="18" charset="0"/>
                <a:sym typeface="Symbol"/>
              </a:rPr>
              <a:t></a:t>
            </a:r>
            <a:r>
              <a:rPr lang="en-US" i="1" dirty="0" smtClean="0">
                <a:latin typeface="Times New Roman" pitchFamily="18" charset="0"/>
              </a:rPr>
              <a:t>Q</a:t>
            </a:r>
            <a:r>
              <a:rPr lang="en-US" dirty="0" smtClean="0">
                <a:latin typeface="Times New Roman" pitchFamily="18" charset="0"/>
                <a:sym typeface="Symbol"/>
              </a:rPr>
              <a:t></a:t>
            </a:r>
            <a:r>
              <a:rPr lang="en-US" i="1" dirty="0" smtClean="0">
                <a:latin typeface="Times New Roman" pitchFamily="18" charset="0"/>
              </a:rPr>
              <a:t>R</a:t>
            </a:r>
            <a:r>
              <a:rPr lang="en-US" dirty="0" smtClean="0">
                <a:latin typeface="Times New Roman" pitchFamily="18" charset="0"/>
                <a:sym typeface="Symbol"/>
              </a:rPr>
              <a:t></a:t>
            </a:r>
            <a:r>
              <a:rPr lang="en-US" dirty="0" smtClean="0">
                <a:latin typeface="Times New Roman" pitchFamily="18" charset="0"/>
              </a:rPr>
              <a:t> </a:t>
            </a:r>
          </a:p>
          <a:p>
            <a:r>
              <a:rPr lang="en-US" dirty="0" smtClean="0">
                <a:latin typeface="Times New Roman" pitchFamily="18" charset="0"/>
              </a:rPr>
              <a:t>With centre of enlargement (1, 3) and scale factor 2.</a:t>
            </a:r>
          </a:p>
        </p:txBody>
      </p:sp>
      <p:sp>
        <p:nvSpPr>
          <p:cNvPr id="14" name="Content Placeholder 10"/>
          <p:cNvSpPr txBox="1">
            <a:spLocks/>
          </p:cNvSpPr>
          <p:nvPr/>
        </p:nvSpPr>
        <p:spPr>
          <a:xfrm>
            <a:off x="39181" y="2325068"/>
            <a:ext cx="457200" cy="369332"/>
          </a:xfrm>
          <a:prstGeom prst="rect">
            <a:avLst/>
          </a:prstGeom>
        </p:spPr>
        <p:txBody>
          <a:bodyPr wrap="square">
            <a:spAutoFit/>
          </a:bodyPr>
          <a:lstStyle>
            <a:lvl1pPr marL="274320" indent="-274320" algn="l" defTabSz="914400" rtl="0" eaLnBrk="1" latinLnBrk="0" hangingPunct="1">
              <a:spcBef>
                <a:spcPct val="20000"/>
              </a:spcBef>
              <a:buClr>
                <a:schemeClr val="accent1"/>
              </a:buClr>
              <a:buSzPct val="100000"/>
              <a:buFont typeface="Symbol" pitchFamily="18" charset="2"/>
              <a:buChar char=""/>
              <a:defRPr sz="2400" kern="1200">
                <a:solidFill>
                  <a:schemeClr val="tx2"/>
                </a:solidFill>
                <a:latin typeface="+mn-lt"/>
                <a:ea typeface="+mn-ea"/>
                <a:cs typeface="+mn-cs"/>
              </a:defRPr>
            </a:lvl1pPr>
            <a:lvl2pPr marL="576263" indent="-274320" algn="l" defTabSz="914400" rtl="0" eaLnBrk="1" latinLnBrk="0" hangingPunct="1">
              <a:spcBef>
                <a:spcPct val="20000"/>
              </a:spcBef>
              <a:buClr>
                <a:schemeClr val="accent1"/>
              </a:buClr>
              <a:buSzPct val="100000"/>
              <a:buFont typeface="Symbol" pitchFamily="18" charset="2"/>
              <a:buChar char=""/>
              <a:defRPr sz="2200" kern="1200">
                <a:solidFill>
                  <a:schemeClr val="tx2"/>
                </a:solidFill>
                <a:latin typeface="+mn-lt"/>
                <a:ea typeface="+mn-ea"/>
                <a:cs typeface="+mn-cs"/>
              </a:defRPr>
            </a:lvl2pPr>
            <a:lvl3pPr marL="855663" indent="-228600" algn="l" defTabSz="914400" rtl="0" eaLnBrk="1" latinLnBrk="0" hangingPunct="1">
              <a:spcBef>
                <a:spcPct val="20000"/>
              </a:spcBef>
              <a:buClr>
                <a:schemeClr val="accent1"/>
              </a:buClr>
              <a:buSzPct val="100000"/>
              <a:buFont typeface="Symbol" pitchFamily="18" charset="2"/>
              <a:buChar char=""/>
              <a:defRPr sz="2000" kern="1200">
                <a:solidFill>
                  <a:schemeClr val="tx2"/>
                </a:solidFill>
                <a:latin typeface="+mn-lt"/>
                <a:ea typeface="+mn-ea"/>
                <a:cs typeface="+mn-cs"/>
              </a:defRPr>
            </a:lvl3pPr>
            <a:lvl4pPr marL="1143000" indent="-228600" algn="l" defTabSz="914400" rtl="0" eaLnBrk="1" latinLnBrk="0" hangingPunct="1">
              <a:spcBef>
                <a:spcPct val="20000"/>
              </a:spcBef>
              <a:buClr>
                <a:schemeClr val="accent1"/>
              </a:buClr>
              <a:buSzPct val="100000"/>
              <a:buFont typeface="Symbol" pitchFamily="18" charset="2"/>
              <a:buChar char=""/>
              <a:defRPr sz="1800" kern="1200">
                <a:solidFill>
                  <a:schemeClr val="tx2"/>
                </a:solidFill>
                <a:latin typeface="+mn-lt"/>
                <a:ea typeface="+mn-ea"/>
                <a:cs typeface="+mn-cs"/>
              </a:defRPr>
            </a:lvl4pPr>
            <a:lvl5pPr marL="1463040" indent="-228600" algn="l" defTabSz="914400" rtl="0" eaLnBrk="1" latinLnBrk="0" hangingPunct="1">
              <a:spcBef>
                <a:spcPct val="20000"/>
              </a:spcBef>
              <a:buClr>
                <a:schemeClr val="accent1"/>
              </a:buClr>
              <a:buSzPct val="100000"/>
              <a:buFont typeface="Symbol" pitchFamily="18" charset="2"/>
              <a:buChar char=""/>
              <a:defRPr sz="1600" kern="1200">
                <a:solidFill>
                  <a:schemeClr val="tx2"/>
                </a:solidFill>
                <a:latin typeface="+mn-lt"/>
                <a:ea typeface="+mn-ea"/>
                <a:cs typeface="+mn-cs"/>
              </a:defRPr>
            </a:lvl5pPr>
            <a:lvl6pPr marL="178308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6pPr>
            <a:lvl7pPr marL="210312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7pPr>
            <a:lvl8pPr marL="242316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8pPr>
            <a:lvl9pPr marL="274320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9pPr>
          </a:lstStyle>
          <a:p>
            <a:pPr marL="457200" indent="-457200" algn="just">
              <a:spcBef>
                <a:spcPct val="0"/>
              </a:spcBef>
              <a:buFontTx/>
              <a:buNone/>
              <a:tabLst>
                <a:tab pos="974725" algn="l"/>
                <a:tab pos="1036638" algn="l"/>
                <a:tab pos="3913188" algn="l"/>
              </a:tabLst>
            </a:pPr>
            <a:r>
              <a:rPr lang="en-US" sz="1800" b="1" dirty="0" smtClean="0">
                <a:solidFill>
                  <a:schemeClr val="tx1"/>
                </a:solidFill>
                <a:latin typeface="Times New Roman" pitchFamily="18" charset="0"/>
                <a:cs typeface="Times New Roman" pitchFamily="18" charset="0"/>
              </a:rPr>
              <a:t>8. </a:t>
            </a:r>
          </a:p>
        </p:txBody>
      </p:sp>
      <p:sp>
        <p:nvSpPr>
          <p:cNvPr id="15" name="Content Placeholder 10"/>
          <p:cNvSpPr txBox="1">
            <a:spLocks/>
          </p:cNvSpPr>
          <p:nvPr/>
        </p:nvSpPr>
        <p:spPr>
          <a:xfrm>
            <a:off x="349164" y="2315543"/>
            <a:ext cx="533400" cy="369332"/>
          </a:xfrm>
          <a:prstGeom prst="rect">
            <a:avLst/>
          </a:prstGeom>
        </p:spPr>
        <p:txBody>
          <a:bodyPr wrap="square">
            <a:spAutoFit/>
          </a:bodyPr>
          <a:lstStyle>
            <a:lvl1pPr marL="274320" indent="-274320" algn="l" defTabSz="914400" rtl="0" eaLnBrk="1" latinLnBrk="0" hangingPunct="1">
              <a:spcBef>
                <a:spcPct val="20000"/>
              </a:spcBef>
              <a:buClr>
                <a:schemeClr val="accent1"/>
              </a:buClr>
              <a:buSzPct val="100000"/>
              <a:buFont typeface="Symbol" pitchFamily="18" charset="2"/>
              <a:buChar char=""/>
              <a:defRPr sz="2400" kern="1200">
                <a:solidFill>
                  <a:schemeClr val="tx2"/>
                </a:solidFill>
                <a:latin typeface="+mn-lt"/>
                <a:ea typeface="+mn-ea"/>
                <a:cs typeface="+mn-cs"/>
              </a:defRPr>
            </a:lvl1pPr>
            <a:lvl2pPr marL="576263" indent="-274320" algn="l" defTabSz="914400" rtl="0" eaLnBrk="1" latinLnBrk="0" hangingPunct="1">
              <a:spcBef>
                <a:spcPct val="20000"/>
              </a:spcBef>
              <a:buClr>
                <a:schemeClr val="accent1"/>
              </a:buClr>
              <a:buSzPct val="100000"/>
              <a:buFont typeface="Symbol" pitchFamily="18" charset="2"/>
              <a:buChar char=""/>
              <a:defRPr sz="2200" kern="1200">
                <a:solidFill>
                  <a:schemeClr val="tx2"/>
                </a:solidFill>
                <a:latin typeface="+mn-lt"/>
                <a:ea typeface="+mn-ea"/>
                <a:cs typeface="+mn-cs"/>
              </a:defRPr>
            </a:lvl2pPr>
            <a:lvl3pPr marL="855663" indent="-228600" algn="l" defTabSz="914400" rtl="0" eaLnBrk="1" latinLnBrk="0" hangingPunct="1">
              <a:spcBef>
                <a:spcPct val="20000"/>
              </a:spcBef>
              <a:buClr>
                <a:schemeClr val="accent1"/>
              </a:buClr>
              <a:buSzPct val="100000"/>
              <a:buFont typeface="Symbol" pitchFamily="18" charset="2"/>
              <a:buChar char=""/>
              <a:defRPr sz="2000" kern="1200">
                <a:solidFill>
                  <a:schemeClr val="tx2"/>
                </a:solidFill>
                <a:latin typeface="+mn-lt"/>
                <a:ea typeface="+mn-ea"/>
                <a:cs typeface="+mn-cs"/>
              </a:defRPr>
            </a:lvl3pPr>
            <a:lvl4pPr marL="1143000" indent="-228600" algn="l" defTabSz="914400" rtl="0" eaLnBrk="1" latinLnBrk="0" hangingPunct="1">
              <a:spcBef>
                <a:spcPct val="20000"/>
              </a:spcBef>
              <a:buClr>
                <a:schemeClr val="accent1"/>
              </a:buClr>
              <a:buSzPct val="100000"/>
              <a:buFont typeface="Symbol" pitchFamily="18" charset="2"/>
              <a:buChar char=""/>
              <a:defRPr sz="1800" kern="1200">
                <a:solidFill>
                  <a:schemeClr val="tx2"/>
                </a:solidFill>
                <a:latin typeface="+mn-lt"/>
                <a:ea typeface="+mn-ea"/>
                <a:cs typeface="+mn-cs"/>
              </a:defRPr>
            </a:lvl4pPr>
            <a:lvl5pPr marL="1463040" indent="-228600" algn="l" defTabSz="914400" rtl="0" eaLnBrk="1" latinLnBrk="0" hangingPunct="1">
              <a:spcBef>
                <a:spcPct val="20000"/>
              </a:spcBef>
              <a:buClr>
                <a:schemeClr val="accent1"/>
              </a:buClr>
              <a:buSzPct val="100000"/>
              <a:buFont typeface="Symbol" pitchFamily="18" charset="2"/>
              <a:buChar char=""/>
              <a:defRPr sz="1600" kern="1200">
                <a:solidFill>
                  <a:schemeClr val="tx2"/>
                </a:solidFill>
                <a:latin typeface="+mn-lt"/>
                <a:ea typeface="+mn-ea"/>
                <a:cs typeface="+mn-cs"/>
              </a:defRPr>
            </a:lvl5pPr>
            <a:lvl6pPr marL="178308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6pPr>
            <a:lvl7pPr marL="210312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7pPr>
            <a:lvl8pPr marL="242316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8pPr>
            <a:lvl9pPr marL="274320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9pPr>
          </a:lstStyle>
          <a:p>
            <a:pPr marL="457200" indent="-457200" algn="just">
              <a:spcBef>
                <a:spcPct val="0"/>
              </a:spcBef>
              <a:buFontTx/>
              <a:buNone/>
              <a:tabLst>
                <a:tab pos="974725" algn="l"/>
                <a:tab pos="1036638" algn="l"/>
                <a:tab pos="3913188" algn="l"/>
              </a:tabLst>
            </a:pPr>
            <a:r>
              <a:rPr lang="en-US" sz="1800" dirty="0" smtClean="0">
                <a:solidFill>
                  <a:schemeClr val="tx1"/>
                </a:solidFill>
                <a:latin typeface="Times New Roman" pitchFamily="18" charset="0"/>
                <a:cs typeface="Times New Roman" pitchFamily="18" charset="0"/>
              </a:rPr>
              <a:t>(b) </a:t>
            </a:r>
          </a:p>
        </p:txBody>
      </p:sp>
      <p:pic>
        <p:nvPicPr>
          <p:cNvPr id="16" name="Picture 4"/>
          <p:cNvPicPr>
            <a:picLocks noChangeAspect="1" noChangeArrowheads="1"/>
          </p:cNvPicPr>
          <p:nvPr/>
        </p:nvPicPr>
        <p:blipFill>
          <a:blip r:embed="rId3" cstate="print"/>
          <a:srcRect/>
          <a:stretch>
            <a:fillRect/>
          </a:stretch>
        </p:blipFill>
        <p:spPr bwMode="auto">
          <a:xfrm>
            <a:off x="1416435" y="2926975"/>
            <a:ext cx="2956043" cy="3320564"/>
          </a:xfrm>
          <a:prstGeom prst="rect">
            <a:avLst/>
          </a:prstGeom>
          <a:noFill/>
          <a:ln w="9525">
            <a:noFill/>
            <a:miter lim="800000"/>
            <a:headEnd/>
            <a:tailEnd/>
          </a:ln>
          <a:effectLst/>
        </p:spPr>
      </p:pic>
    </p:spTree>
    <p:extLst>
      <p:ext uri="{BB962C8B-B14F-4D97-AF65-F5344CB8AC3E}">
        <p14:creationId xmlns:p14="http://schemas.microsoft.com/office/powerpoint/2010/main" xmlns="" val="2449536492"/>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p:cTn id="7" dur="500" fill="hold"/>
                                        <p:tgtEl>
                                          <p:spTgt spid="8"/>
                                        </p:tgtEl>
                                        <p:attrNameLst>
                                          <p:attrName>ppt_w</p:attrName>
                                        </p:attrNameLst>
                                      </p:cBhvr>
                                      <p:tavLst>
                                        <p:tav tm="0">
                                          <p:val>
                                            <p:fltVal val="0"/>
                                          </p:val>
                                        </p:tav>
                                        <p:tav tm="100000">
                                          <p:val>
                                            <p:strVal val="#ppt_w"/>
                                          </p:val>
                                        </p:tav>
                                      </p:tavLst>
                                    </p:anim>
                                    <p:anim calcmode="lin" valueType="num">
                                      <p:cBhvr>
                                        <p:cTn id="8" dur="500" fill="hold"/>
                                        <p:tgtEl>
                                          <p:spTgt spid="8"/>
                                        </p:tgtEl>
                                        <p:attrNameLst>
                                          <p:attrName>ppt_h</p:attrName>
                                        </p:attrNameLst>
                                      </p:cBhvr>
                                      <p:tavLst>
                                        <p:tav tm="0">
                                          <p:val>
                                            <p:fltVal val="0"/>
                                          </p:val>
                                        </p:tav>
                                        <p:tav tm="100000">
                                          <p:val>
                                            <p:strVal val="#ppt_h"/>
                                          </p:val>
                                        </p:tav>
                                      </p:tavLst>
                                    </p:anim>
                                    <p:animEffect transition="in" filter="fade">
                                      <p:cBhvr>
                                        <p:cTn id="9" dur="500"/>
                                        <p:tgtEl>
                                          <p:spTgt spid="8"/>
                                        </p:tgtEl>
                                      </p:cBhvr>
                                    </p:animEffect>
                                  </p:childTnLst>
                                </p:cTn>
                              </p:par>
                              <p:par>
                                <p:cTn id="10" presetID="23" presetClass="entr" presetSubtype="16" fill="hold" grpId="0" nodeType="withEffect">
                                  <p:stCondLst>
                                    <p:cond delay="0"/>
                                  </p:stCondLst>
                                  <p:childTnLst>
                                    <p:set>
                                      <p:cBhvr>
                                        <p:cTn id="11" dur="1" fill="hold">
                                          <p:stCondLst>
                                            <p:cond delay="0"/>
                                          </p:stCondLst>
                                        </p:cTn>
                                        <p:tgtEl>
                                          <p:spTgt spid="13"/>
                                        </p:tgtEl>
                                        <p:attrNameLst>
                                          <p:attrName>style.visibility</p:attrName>
                                        </p:attrNameLst>
                                      </p:cBhvr>
                                      <p:to>
                                        <p:strVal val="visible"/>
                                      </p:to>
                                    </p:set>
                                    <p:anim calcmode="lin" valueType="num">
                                      <p:cBhvr>
                                        <p:cTn id="12" dur="500" fill="hold"/>
                                        <p:tgtEl>
                                          <p:spTgt spid="13"/>
                                        </p:tgtEl>
                                        <p:attrNameLst>
                                          <p:attrName>ppt_w</p:attrName>
                                        </p:attrNameLst>
                                      </p:cBhvr>
                                      <p:tavLst>
                                        <p:tav tm="0">
                                          <p:val>
                                            <p:fltVal val="0"/>
                                          </p:val>
                                        </p:tav>
                                        <p:tav tm="100000">
                                          <p:val>
                                            <p:strVal val="#ppt_w"/>
                                          </p:val>
                                        </p:tav>
                                      </p:tavLst>
                                    </p:anim>
                                    <p:anim calcmode="lin" valueType="num">
                                      <p:cBhvr>
                                        <p:cTn id="13" dur="500" fill="hold"/>
                                        <p:tgtEl>
                                          <p:spTgt spid="13"/>
                                        </p:tgtEl>
                                        <p:attrNameLst>
                                          <p:attrName>ppt_h</p:attrName>
                                        </p:attrNameLst>
                                      </p:cBhvr>
                                      <p:tavLst>
                                        <p:tav tm="0">
                                          <p:val>
                                            <p:fltVal val="0"/>
                                          </p:val>
                                        </p:tav>
                                        <p:tav tm="100000">
                                          <p:val>
                                            <p:strVal val="#ppt_h"/>
                                          </p:val>
                                        </p:tav>
                                      </p:tavLst>
                                    </p:anim>
                                  </p:childTnLst>
                                </p:cTn>
                              </p:par>
                              <p:par>
                                <p:cTn id="14" presetID="23" presetClass="entr" presetSubtype="16" fill="hold" grpId="0" nodeType="withEffect">
                                  <p:stCondLst>
                                    <p:cond delay="0"/>
                                  </p:stCondLst>
                                  <p:childTnLst>
                                    <p:set>
                                      <p:cBhvr>
                                        <p:cTn id="15" dur="1" fill="hold">
                                          <p:stCondLst>
                                            <p:cond delay="0"/>
                                          </p:stCondLst>
                                        </p:cTn>
                                        <p:tgtEl>
                                          <p:spTgt spid="14"/>
                                        </p:tgtEl>
                                        <p:attrNameLst>
                                          <p:attrName>style.visibility</p:attrName>
                                        </p:attrNameLst>
                                      </p:cBhvr>
                                      <p:to>
                                        <p:strVal val="visible"/>
                                      </p:to>
                                    </p:set>
                                    <p:anim calcmode="lin" valueType="num">
                                      <p:cBhvr>
                                        <p:cTn id="16" dur="500" fill="hold"/>
                                        <p:tgtEl>
                                          <p:spTgt spid="14"/>
                                        </p:tgtEl>
                                        <p:attrNameLst>
                                          <p:attrName>ppt_w</p:attrName>
                                        </p:attrNameLst>
                                      </p:cBhvr>
                                      <p:tavLst>
                                        <p:tav tm="0">
                                          <p:val>
                                            <p:fltVal val="0"/>
                                          </p:val>
                                        </p:tav>
                                        <p:tav tm="100000">
                                          <p:val>
                                            <p:strVal val="#ppt_w"/>
                                          </p:val>
                                        </p:tav>
                                      </p:tavLst>
                                    </p:anim>
                                    <p:anim calcmode="lin" valueType="num">
                                      <p:cBhvr>
                                        <p:cTn id="17" dur="500" fill="hold"/>
                                        <p:tgtEl>
                                          <p:spTgt spid="14"/>
                                        </p:tgtEl>
                                        <p:attrNameLst>
                                          <p:attrName>ppt_h</p:attrName>
                                        </p:attrNameLst>
                                      </p:cBhvr>
                                      <p:tavLst>
                                        <p:tav tm="0">
                                          <p:val>
                                            <p:fltVal val="0"/>
                                          </p:val>
                                        </p:tav>
                                        <p:tav tm="100000">
                                          <p:val>
                                            <p:strVal val="#ppt_h"/>
                                          </p:val>
                                        </p:tav>
                                      </p:tavLst>
                                    </p:anim>
                                  </p:childTnLst>
                                </p:cTn>
                              </p:par>
                              <p:par>
                                <p:cTn id="18" presetID="23" presetClass="entr" presetSubtype="16" fill="hold" grpId="0" nodeType="withEffect">
                                  <p:stCondLst>
                                    <p:cond delay="0"/>
                                  </p:stCondLst>
                                  <p:childTnLst>
                                    <p:set>
                                      <p:cBhvr>
                                        <p:cTn id="19" dur="1" fill="hold">
                                          <p:stCondLst>
                                            <p:cond delay="0"/>
                                          </p:stCondLst>
                                        </p:cTn>
                                        <p:tgtEl>
                                          <p:spTgt spid="15"/>
                                        </p:tgtEl>
                                        <p:attrNameLst>
                                          <p:attrName>style.visibility</p:attrName>
                                        </p:attrNameLst>
                                      </p:cBhvr>
                                      <p:to>
                                        <p:strVal val="visible"/>
                                      </p:to>
                                    </p:set>
                                    <p:anim calcmode="lin" valueType="num">
                                      <p:cBhvr>
                                        <p:cTn id="20" dur="500" fill="hold"/>
                                        <p:tgtEl>
                                          <p:spTgt spid="15"/>
                                        </p:tgtEl>
                                        <p:attrNameLst>
                                          <p:attrName>ppt_w</p:attrName>
                                        </p:attrNameLst>
                                      </p:cBhvr>
                                      <p:tavLst>
                                        <p:tav tm="0">
                                          <p:val>
                                            <p:fltVal val="0"/>
                                          </p:val>
                                        </p:tav>
                                        <p:tav tm="100000">
                                          <p:val>
                                            <p:strVal val="#ppt_w"/>
                                          </p:val>
                                        </p:tav>
                                      </p:tavLst>
                                    </p:anim>
                                    <p:anim calcmode="lin" valueType="num">
                                      <p:cBhvr>
                                        <p:cTn id="21" dur="500" fill="hold"/>
                                        <p:tgtEl>
                                          <p:spTgt spid="15"/>
                                        </p:tgtEl>
                                        <p:attrNameLst>
                                          <p:attrName>ppt_h</p:attrName>
                                        </p:attrNameLst>
                                      </p:cBhvr>
                                      <p:tavLst>
                                        <p:tav tm="0">
                                          <p:val>
                                            <p:fltVal val="0"/>
                                          </p:val>
                                        </p:tav>
                                        <p:tav tm="100000">
                                          <p:val>
                                            <p:strVal val="#ppt_h"/>
                                          </p:val>
                                        </p:tav>
                                      </p:tavLst>
                                    </p:anim>
                                  </p:childTnLst>
                                </p:cTn>
                              </p:par>
                              <p:par>
                                <p:cTn id="22" presetID="23" presetClass="entr" presetSubtype="16" fill="hold" nodeType="withEffect">
                                  <p:stCondLst>
                                    <p:cond delay="0"/>
                                  </p:stCondLst>
                                  <p:childTnLst>
                                    <p:set>
                                      <p:cBhvr>
                                        <p:cTn id="23" dur="1" fill="hold">
                                          <p:stCondLst>
                                            <p:cond delay="0"/>
                                          </p:stCondLst>
                                        </p:cTn>
                                        <p:tgtEl>
                                          <p:spTgt spid="16"/>
                                        </p:tgtEl>
                                        <p:attrNameLst>
                                          <p:attrName>style.visibility</p:attrName>
                                        </p:attrNameLst>
                                      </p:cBhvr>
                                      <p:to>
                                        <p:strVal val="visible"/>
                                      </p:to>
                                    </p:set>
                                    <p:anim calcmode="lin" valueType="num">
                                      <p:cBhvr>
                                        <p:cTn id="24" dur="500" fill="hold"/>
                                        <p:tgtEl>
                                          <p:spTgt spid="16"/>
                                        </p:tgtEl>
                                        <p:attrNameLst>
                                          <p:attrName>ppt_w</p:attrName>
                                        </p:attrNameLst>
                                      </p:cBhvr>
                                      <p:tavLst>
                                        <p:tav tm="0">
                                          <p:val>
                                            <p:fltVal val="0"/>
                                          </p:val>
                                        </p:tav>
                                        <p:tav tm="100000">
                                          <p:val>
                                            <p:strVal val="#ppt_w"/>
                                          </p:val>
                                        </p:tav>
                                      </p:tavLst>
                                    </p:anim>
                                    <p:anim calcmode="lin" valueType="num">
                                      <p:cBhvr>
                                        <p:cTn id="25" dur="500" fill="hold"/>
                                        <p:tgtEl>
                                          <p:spTgt spid="16"/>
                                        </p:tgtEl>
                                        <p:attrNameLst>
                                          <p:attrName>ppt_h</p:attrName>
                                        </p:attrNameLst>
                                      </p:cBhvr>
                                      <p:tavLst>
                                        <p:tav tm="0">
                                          <p:val>
                                            <p:fltVal val="0"/>
                                          </p:val>
                                        </p:tav>
                                        <p:tav tm="100000">
                                          <p:val>
                                            <p:strVal val="#ppt_h"/>
                                          </p:val>
                                        </p:tav>
                                      </p:tavLst>
                                    </p:anim>
                                  </p:childTnLst>
                                </p:cTn>
                              </p:par>
                            </p:childTnLst>
                          </p:cTn>
                        </p:par>
                      </p:childTnLst>
                    </p:cTn>
                  </p:par>
                  <p:par>
                    <p:cTn id="26" fill="hold">
                      <p:stCondLst>
                        <p:cond delay="indefinite"/>
                      </p:stCondLst>
                      <p:childTnLst>
                        <p:par>
                          <p:cTn id="27" fill="hold">
                            <p:stCondLst>
                              <p:cond delay="0"/>
                            </p:stCondLst>
                            <p:childTnLst>
                              <p:par>
                                <p:cTn id="28" presetID="23" presetClass="entr" presetSubtype="16" fill="hold" grpId="0" nodeType="clickEffect">
                                  <p:stCondLst>
                                    <p:cond delay="0"/>
                                  </p:stCondLst>
                                  <p:childTnLst>
                                    <p:set>
                                      <p:cBhvr>
                                        <p:cTn id="29" dur="1" fill="hold">
                                          <p:stCondLst>
                                            <p:cond delay="0"/>
                                          </p:stCondLst>
                                        </p:cTn>
                                        <p:tgtEl>
                                          <p:spTgt spid="3"/>
                                        </p:tgtEl>
                                        <p:attrNameLst>
                                          <p:attrName>style.visibility</p:attrName>
                                        </p:attrNameLst>
                                      </p:cBhvr>
                                      <p:to>
                                        <p:strVal val="visible"/>
                                      </p:to>
                                    </p:set>
                                    <p:anim calcmode="lin" valueType="num">
                                      <p:cBhvr>
                                        <p:cTn id="30" dur="500" fill="hold"/>
                                        <p:tgtEl>
                                          <p:spTgt spid="3"/>
                                        </p:tgtEl>
                                        <p:attrNameLst>
                                          <p:attrName>ppt_w</p:attrName>
                                        </p:attrNameLst>
                                      </p:cBhvr>
                                      <p:tavLst>
                                        <p:tav tm="0">
                                          <p:val>
                                            <p:fltVal val="0"/>
                                          </p:val>
                                        </p:tav>
                                        <p:tav tm="100000">
                                          <p:val>
                                            <p:strVal val="#ppt_w"/>
                                          </p:val>
                                        </p:tav>
                                      </p:tavLst>
                                    </p:anim>
                                    <p:anim calcmode="lin" valueType="num">
                                      <p:cBhvr>
                                        <p:cTn id="31" dur="500" fill="hold"/>
                                        <p:tgtEl>
                                          <p:spTgt spid="3"/>
                                        </p:tgtEl>
                                        <p:attrNameLst>
                                          <p:attrName>ppt_h</p:attrName>
                                        </p:attrNameLst>
                                      </p:cBhvr>
                                      <p:tavLst>
                                        <p:tav tm="0">
                                          <p:val>
                                            <p:fltVal val="0"/>
                                          </p:val>
                                        </p:tav>
                                        <p:tav tm="100000">
                                          <p:val>
                                            <p:strVal val="#ppt_h"/>
                                          </p:val>
                                        </p:tav>
                                      </p:tavLst>
                                    </p:anim>
                                  </p:childTnLst>
                                </p:cTn>
                              </p:par>
                            </p:childTnLst>
                          </p:cTn>
                        </p:par>
                      </p:childTnLst>
                    </p:cTn>
                  </p:par>
                  <p:par>
                    <p:cTn id="32" fill="hold">
                      <p:stCondLst>
                        <p:cond delay="indefinite"/>
                      </p:stCondLst>
                      <p:childTnLst>
                        <p:par>
                          <p:cTn id="33" fill="hold">
                            <p:stCondLst>
                              <p:cond delay="0"/>
                            </p:stCondLst>
                            <p:childTnLst>
                              <p:par>
                                <p:cTn id="34" presetID="3" presetClass="entr" presetSubtype="10" fill="hold" grpId="0" nodeType="clickEffect">
                                  <p:stCondLst>
                                    <p:cond delay="0"/>
                                  </p:stCondLst>
                                  <p:childTnLst>
                                    <p:set>
                                      <p:cBhvr>
                                        <p:cTn id="35" dur="1" fill="hold">
                                          <p:stCondLst>
                                            <p:cond delay="0"/>
                                          </p:stCondLst>
                                        </p:cTn>
                                        <p:tgtEl>
                                          <p:spTgt spid="9"/>
                                        </p:tgtEl>
                                        <p:attrNameLst>
                                          <p:attrName>style.visibility</p:attrName>
                                        </p:attrNameLst>
                                      </p:cBhvr>
                                      <p:to>
                                        <p:strVal val="visible"/>
                                      </p:to>
                                    </p:set>
                                    <p:animEffect transition="in" filter="blinds(horizontal)">
                                      <p:cBhvr>
                                        <p:cTn id="36"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8" grpId="0"/>
      <p:bldP spid="9" grpId="0" animBg="1"/>
      <p:bldP spid="13" grpId="0"/>
      <p:bldP spid="14" grpId="0"/>
      <p:bldP spid="15" grpId="0"/>
    </p:bldLst>
  </p:timing>
</p:sld>
</file>

<file path=ppt/slides/slide10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Content Placeholder 10"/>
          <p:cNvSpPr txBox="1">
            <a:spLocks/>
          </p:cNvSpPr>
          <p:nvPr/>
        </p:nvSpPr>
        <p:spPr>
          <a:xfrm>
            <a:off x="478466" y="3079281"/>
            <a:ext cx="457200" cy="446276"/>
          </a:xfrm>
          <a:prstGeom prst="rect">
            <a:avLst/>
          </a:prstGeom>
        </p:spPr>
        <p:txBody>
          <a:bodyPr wrap="square">
            <a:spAutoFit/>
          </a:bodyPr>
          <a:lstStyle>
            <a:lvl1pPr marL="274320" indent="-274320" algn="l" defTabSz="914400" rtl="0" eaLnBrk="1" latinLnBrk="0" hangingPunct="1">
              <a:spcBef>
                <a:spcPct val="20000"/>
              </a:spcBef>
              <a:buClr>
                <a:schemeClr val="accent1"/>
              </a:buClr>
              <a:buSzPct val="100000"/>
              <a:buFont typeface="Symbol" pitchFamily="18" charset="2"/>
              <a:buChar char=""/>
              <a:defRPr sz="2400" kern="1200">
                <a:solidFill>
                  <a:schemeClr val="tx2"/>
                </a:solidFill>
                <a:latin typeface="+mn-lt"/>
                <a:ea typeface="+mn-ea"/>
                <a:cs typeface="+mn-cs"/>
              </a:defRPr>
            </a:lvl1pPr>
            <a:lvl2pPr marL="576263" indent="-274320" algn="l" defTabSz="914400" rtl="0" eaLnBrk="1" latinLnBrk="0" hangingPunct="1">
              <a:spcBef>
                <a:spcPct val="20000"/>
              </a:spcBef>
              <a:buClr>
                <a:schemeClr val="accent1"/>
              </a:buClr>
              <a:buSzPct val="100000"/>
              <a:buFont typeface="Symbol" pitchFamily="18" charset="2"/>
              <a:buChar char=""/>
              <a:defRPr sz="2200" kern="1200">
                <a:solidFill>
                  <a:schemeClr val="tx2"/>
                </a:solidFill>
                <a:latin typeface="+mn-lt"/>
                <a:ea typeface="+mn-ea"/>
                <a:cs typeface="+mn-cs"/>
              </a:defRPr>
            </a:lvl2pPr>
            <a:lvl3pPr marL="855663" indent="-228600" algn="l" defTabSz="914400" rtl="0" eaLnBrk="1" latinLnBrk="0" hangingPunct="1">
              <a:spcBef>
                <a:spcPct val="20000"/>
              </a:spcBef>
              <a:buClr>
                <a:schemeClr val="accent1"/>
              </a:buClr>
              <a:buSzPct val="100000"/>
              <a:buFont typeface="Symbol" pitchFamily="18" charset="2"/>
              <a:buChar char=""/>
              <a:defRPr sz="2000" kern="1200">
                <a:solidFill>
                  <a:schemeClr val="tx2"/>
                </a:solidFill>
                <a:latin typeface="+mn-lt"/>
                <a:ea typeface="+mn-ea"/>
                <a:cs typeface="+mn-cs"/>
              </a:defRPr>
            </a:lvl3pPr>
            <a:lvl4pPr marL="1143000" indent="-228600" algn="l" defTabSz="914400" rtl="0" eaLnBrk="1" latinLnBrk="0" hangingPunct="1">
              <a:spcBef>
                <a:spcPct val="20000"/>
              </a:spcBef>
              <a:buClr>
                <a:schemeClr val="accent1"/>
              </a:buClr>
              <a:buSzPct val="100000"/>
              <a:buFont typeface="Symbol" pitchFamily="18" charset="2"/>
              <a:buChar char=""/>
              <a:defRPr sz="1800" kern="1200">
                <a:solidFill>
                  <a:schemeClr val="tx2"/>
                </a:solidFill>
                <a:latin typeface="+mn-lt"/>
                <a:ea typeface="+mn-ea"/>
                <a:cs typeface="+mn-cs"/>
              </a:defRPr>
            </a:lvl4pPr>
            <a:lvl5pPr marL="1463040" indent="-228600" algn="l" defTabSz="914400" rtl="0" eaLnBrk="1" latinLnBrk="0" hangingPunct="1">
              <a:spcBef>
                <a:spcPct val="20000"/>
              </a:spcBef>
              <a:buClr>
                <a:schemeClr val="accent1"/>
              </a:buClr>
              <a:buSzPct val="100000"/>
              <a:buFont typeface="Symbol" pitchFamily="18" charset="2"/>
              <a:buChar char=""/>
              <a:defRPr sz="1600" kern="1200">
                <a:solidFill>
                  <a:schemeClr val="tx2"/>
                </a:solidFill>
                <a:latin typeface="+mn-lt"/>
                <a:ea typeface="+mn-ea"/>
                <a:cs typeface="+mn-cs"/>
              </a:defRPr>
            </a:lvl5pPr>
            <a:lvl6pPr marL="178308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6pPr>
            <a:lvl7pPr marL="210312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7pPr>
            <a:lvl8pPr marL="242316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8pPr>
            <a:lvl9pPr marL="274320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9pPr>
          </a:lstStyle>
          <a:p>
            <a:pPr marL="457200" indent="-457200" algn="just">
              <a:spcBef>
                <a:spcPct val="0"/>
              </a:spcBef>
              <a:buFontTx/>
              <a:buNone/>
              <a:tabLst>
                <a:tab pos="974725" algn="l"/>
                <a:tab pos="1036638" algn="l"/>
                <a:tab pos="3913188" algn="l"/>
              </a:tabLst>
            </a:pPr>
            <a:r>
              <a:rPr lang="en-US" sz="2300" b="1" dirty="0" smtClean="0">
                <a:solidFill>
                  <a:schemeClr val="tx1"/>
                </a:solidFill>
                <a:latin typeface="Times New Roman" pitchFamily="18" charset="0"/>
                <a:cs typeface="Times New Roman" pitchFamily="18" charset="0"/>
              </a:rPr>
              <a:t>8. </a:t>
            </a:r>
          </a:p>
        </p:txBody>
      </p:sp>
      <p:sp>
        <p:nvSpPr>
          <p:cNvPr id="5" name="Content Placeholder 10"/>
          <p:cNvSpPr txBox="1">
            <a:spLocks/>
          </p:cNvSpPr>
          <p:nvPr/>
        </p:nvSpPr>
        <p:spPr>
          <a:xfrm>
            <a:off x="824308" y="3069756"/>
            <a:ext cx="547291" cy="446276"/>
          </a:xfrm>
          <a:prstGeom prst="rect">
            <a:avLst/>
          </a:prstGeom>
        </p:spPr>
        <p:txBody>
          <a:bodyPr wrap="square">
            <a:spAutoFit/>
          </a:bodyPr>
          <a:lstStyle>
            <a:lvl1pPr marL="274320" indent="-274320" algn="l" defTabSz="914400" rtl="0" eaLnBrk="1" latinLnBrk="0" hangingPunct="1">
              <a:spcBef>
                <a:spcPct val="20000"/>
              </a:spcBef>
              <a:buClr>
                <a:schemeClr val="accent1"/>
              </a:buClr>
              <a:buSzPct val="100000"/>
              <a:buFont typeface="Symbol" pitchFamily="18" charset="2"/>
              <a:buChar char=""/>
              <a:defRPr sz="2400" kern="1200">
                <a:solidFill>
                  <a:schemeClr val="tx2"/>
                </a:solidFill>
                <a:latin typeface="+mn-lt"/>
                <a:ea typeface="+mn-ea"/>
                <a:cs typeface="+mn-cs"/>
              </a:defRPr>
            </a:lvl1pPr>
            <a:lvl2pPr marL="576263" indent="-274320" algn="l" defTabSz="914400" rtl="0" eaLnBrk="1" latinLnBrk="0" hangingPunct="1">
              <a:spcBef>
                <a:spcPct val="20000"/>
              </a:spcBef>
              <a:buClr>
                <a:schemeClr val="accent1"/>
              </a:buClr>
              <a:buSzPct val="100000"/>
              <a:buFont typeface="Symbol" pitchFamily="18" charset="2"/>
              <a:buChar char=""/>
              <a:defRPr sz="2200" kern="1200">
                <a:solidFill>
                  <a:schemeClr val="tx2"/>
                </a:solidFill>
                <a:latin typeface="+mn-lt"/>
                <a:ea typeface="+mn-ea"/>
                <a:cs typeface="+mn-cs"/>
              </a:defRPr>
            </a:lvl2pPr>
            <a:lvl3pPr marL="855663" indent="-228600" algn="l" defTabSz="914400" rtl="0" eaLnBrk="1" latinLnBrk="0" hangingPunct="1">
              <a:spcBef>
                <a:spcPct val="20000"/>
              </a:spcBef>
              <a:buClr>
                <a:schemeClr val="accent1"/>
              </a:buClr>
              <a:buSzPct val="100000"/>
              <a:buFont typeface="Symbol" pitchFamily="18" charset="2"/>
              <a:buChar char=""/>
              <a:defRPr sz="2000" kern="1200">
                <a:solidFill>
                  <a:schemeClr val="tx2"/>
                </a:solidFill>
                <a:latin typeface="+mn-lt"/>
                <a:ea typeface="+mn-ea"/>
                <a:cs typeface="+mn-cs"/>
              </a:defRPr>
            </a:lvl3pPr>
            <a:lvl4pPr marL="1143000" indent="-228600" algn="l" defTabSz="914400" rtl="0" eaLnBrk="1" latinLnBrk="0" hangingPunct="1">
              <a:spcBef>
                <a:spcPct val="20000"/>
              </a:spcBef>
              <a:buClr>
                <a:schemeClr val="accent1"/>
              </a:buClr>
              <a:buSzPct val="100000"/>
              <a:buFont typeface="Symbol" pitchFamily="18" charset="2"/>
              <a:buChar char=""/>
              <a:defRPr sz="1800" kern="1200">
                <a:solidFill>
                  <a:schemeClr val="tx2"/>
                </a:solidFill>
                <a:latin typeface="+mn-lt"/>
                <a:ea typeface="+mn-ea"/>
                <a:cs typeface="+mn-cs"/>
              </a:defRPr>
            </a:lvl4pPr>
            <a:lvl5pPr marL="1463040" indent="-228600" algn="l" defTabSz="914400" rtl="0" eaLnBrk="1" latinLnBrk="0" hangingPunct="1">
              <a:spcBef>
                <a:spcPct val="20000"/>
              </a:spcBef>
              <a:buClr>
                <a:schemeClr val="accent1"/>
              </a:buClr>
              <a:buSzPct val="100000"/>
              <a:buFont typeface="Symbol" pitchFamily="18" charset="2"/>
              <a:buChar char=""/>
              <a:defRPr sz="1600" kern="1200">
                <a:solidFill>
                  <a:schemeClr val="tx2"/>
                </a:solidFill>
                <a:latin typeface="+mn-lt"/>
                <a:ea typeface="+mn-ea"/>
                <a:cs typeface="+mn-cs"/>
              </a:defRPr>
            </a:lvl5pPr>
            <a:lvl6pPr marL="178308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6pPr>
            <a:lvl7pPr marL="210312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7pPr>
            <a:lvl8pPr marL="242316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8pPr>
            <a:lvl9pPr marL="274320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9pPr>
          </a:lstStyle>
          <a:p>
            <a:pPr marL="457200" indent="-457200" algn="just">
              <a:spcBef>
                <a:spcPct val="0"/>
              </a:spcBef>
              <a:buFontTx/>
              <a:buNone/>
              <a:tabLst>
                <a:tab pos="974725" algn="l"/>
                <a:tab pos="1036638" algn="l"/>
                <a:tab pos="3913188" algn="l"/>
              </a:tabLst>
            </a:pPr>
            <a:r>
              <a:rPr lang="en-US" sz="2300" dirty="0" smtClean="0">
                <a:solidFill>
                  <a:schemeClr val="tx1"/>
                </a:solidFill>
                <a:latin typeface="Times New Roman" pitchFamily="18" charset="0"/>
                <a:cs typeface="Times New Roman" pitchFamily="18" charset="0"/>
              </a:rPr>
              <a:t>(b) </a:t>
            </a:r>
          </a:p>
        </p:txBody>
      </p:sp>
      <p:sp>
        <p:nvSpPr>
          <p:cNvPr id="10" name="Content Placeholder 10"/>
          <p:cNvSpPr txBox="1">
            <a:spLocks/>
          </p:cNvSpPr>
          <p:nvPr/>
        </p:nvSpPr>
        <p:spPr>
          <a:xfrm>
            <a:off x="1289199" y="3079281"/>
            <a:ext cx="666750" cy="446276"/>
          </a:xfrm>
          <a:prstGeom prst="rect">
            <a:avLst/>
          </a:prstGeom>
        </p:spPr>
        <p:txBody>
          <a:bodyPr wrap="square">
            <a:spAutoFit/>
          </a:bodyPr>
          <a:lstStyle>
            <a:lvl1pPr marL="274320" indent="-274320" algn="l" defTabSz="914400" rtl="0" eaLnBrk="1" latinLnBrk="0" hangingPunct="1">
              <a:spcBef>
                <a:spcPct val="20000"/>
              </a:spcBef>
              <a:buClr>
                <a:schemeClr val="accent1"/>
              </a:buClr>
              <a:buSzPct val="100000"/>
              <a:buFont typeface="Symbol" pitchFamily="18" charset="2"/>
              <a:buChar char=""/>
              <a:defRPr sz="2400" kern="1200">
                <a:solidFill>
                  <a:schemeClr val="tx2"/>
                </a:solidFill>
                <a:latin typeface="+mn-lt"/>
                <a:ea typeface="+mn-ea"/>
                <a:cs typeface="+mn-cs"/>
              </a:defRPr>
            </a:lvl1pPr>
            <a:lvl2pPr marL="576263" indent="-274320" algn="l" defTabSz="914400" rtl="0" eaLnBrk="1" latinLnBrk="0" hangingPunct="1">
              <a:spcBef>
                <a:spcPct val="20000"/>
              </a:spcBef>
              <a:buClr>
                <a:schemeClr val="accent1"/>
              </a:buClr>
              <a:buSzPct val="100000"/>
              <a:buFont typeface="Symbol" pitchFamily="18" charset="2"/>
              <a:buChar char=""/>
              <a:defRPr sz="2200" kern="1200">
                <a:solidFill>
                  <a:schemeClr val="tx2"/>
                </a:solidFill>
                <a:latin typeface="+mn-lt"/>
                <a:ea typeface="+mn-ea"/>
                <a:cs typeface="+mn-cs"/>
              </a:defRPr>
            </a:lvl2pPr>
            <a:lvl3pPr marL="855663" indent="-228600" algn="l" defTabSz="914400" rtl="0" eaLnBrk="1" latinLnBrk="0" hangingPunct="1">
              <a:spcBef>
                <a:spcPct val="20000"/>
              </a:spcBef>
              <a:buClr>
                <a:schemeClr val="accent1"/>
              </a:buClr>
              <a:buSzPct val="100000"/>
              <a:buFont typeface="Symbol" pitchFamily="18" charset="2"/>
              <a:buChar char=""/>
              <a:defRPr sz="2000" kern="1200">
                <a:solidFill>
                  <a:schemeClr val="tx2"/>
                </a:solidFill>
                <a:latin typeface="+mn-lt"/>
                <a:ea typeface="+mn-ea"/>
                <a:cs typeface="+mn-cs"/>
              </a:defRPr>
            </a:lvl3pPr>
            <a:lvl4pPr marL="1143000" indent="-228600" algn="l" defTabSz="914400" rtl="0" eaLnBrk="1" latinLnBrk="0" hangingPunct="1">
              <a:spcBef>
                <a:spcPct val="20000"/>
              </a:spcBef>
              <a:buClr>
                <a:schemeClr val="accent1"/>
              </a:buClr>
              <a:buSzPct val="100000"/>
              <a:buFont typeface="Symbol" pitchFamily="18" charset="2"/>
              <a:buChar char=""/>
              <a:defRPr sz="1800" kern="1200">
                <a:solidFill>
                  <a:schemeClr val="tx2"/>
                </a:solidFill>
                <a:latin typeface="+mn-lt"/>
                <a:ea typeface="+mn-ea"/>
                <a:cs typeface="+mn-cs"/>
              </a:defRPr>
            </a:lvl4pPr>
            <a:lvl5pPr marL="1463040" indent="-228600" algn="l" defTabSz="914400" rtl="0" eaLnBrk="1" latinLnBrk="0" hangingPunct="1">
              <a:spcBef>
                <a:spcPct val="20000"/>
              </a:spcBef>
              <a:buClr>
                <a:schemeClr val="accent1"/>
              </a:buClr>
              <a:buSzPct val="100000"/>
              <a:buFont typeface="Symbol" pitchFamily="18" charset="2"/>
              <a:buChar char=""/>
              <a:defRPr sz="1600" kern="1200">
                <a:solidFill>
                  <a:schemeClr val="tx2"/>
                </a:solidFill>
                <a:latin typeface="+mn-lt"/>
                <a:ea typeface="+mn-ea"/>
                <a:cs typeface="+mn-cs"/>
              </a:defRPr>
            </a:lvl5pPr>
            <a:lvl6pPr marL="178308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6pPr>
            <a:lvl7pPr marL="210312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7pPr>
            <a:lvl8pPr marL="242316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8pPr>
            <a:lvl9pPr marL="274320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9pPr>
          </a:lstStyle>
          <a:p>
            <a:pPr marL="457200" indent="-457200" algn="just">
              <a:spcBef>
                <a:spcPct val="0"/>
              </a:spcBef>
              <a:buFontTx/>
              <a:buNone/>
              <a:tabLst>
                <a:tab pos="974725" algn="l"/>
                <a:tab pos="1036638" algn="l"/>
                <a:tab pos="3913188" algn="l"/>
              </a:tabLst>
            </a:pPr>
            <a:r>
              <a:rPr lang="en-US" sz="2300" dirty="0" smtClean="0">
                <a:solidFill>
                  <a:schemeClr val="tx1"/>
                </a:solidFill>
                <a:latin typeface="Times New Roman" pitchFamily="18" charset="0"/>
                <a:cs typeface="Times New Roman" pitchFamily="18" charset="0"/>
              </a:rPr>
              <a:t>(ii)</a:t>
            </a:r>
          </a:p>
        </p:txBody>
      </p:sp>
      <p:pic>
        <p:nvPicPr>
          <p:cNvPr id="10243" name="Picture 3" descr="\\172.16.2.26\Conver\CARRIBEAN\MATHEMATICS_VOL-1_PPT_DESIGN\Incoming\Volume_01\Equations\Revision_Exam_5_Paper_2\Eqn041.wmf"/>
          <p:cNvPicPr>
            <a:picLocks noChangeAspect="1" noChangeArrowheads="1"/>
          </p:cNvPicPr>
          <p:nvPr/>
        </p:nvPicPr>
        <p:blipFill>
          <a:blip r:embed="rId2" cstate="print"/>
          <a:srcRect/>
          <a:stretch>
            <a:fillRect/>
          </a:stretch>
        </p:blipFill>
        <p:spPr bwMode="auto">
          <a:xfrm>
            <a:off x="1897030" y="2961167"/>
            <a:ext cx="4381500" cy="774700"/>
          </a:xfrm>
          <a:prstGeom prst="rect">
            <a:avLst/>
          </a:prstGeom>
          <a:noFill/>
        </p:spPr>
      </p:pic>
      <p:sp>
        <p:nvSpPr>
          <p:cNvPr id="11" name="Rectangle 10"/>
          <p:cNvSpPr/>
          <p:nvPr/>
        </p:nvSpPr>
        <p:spPr>
          <a:xfrm>
            <a:off x="1816397" y="4000381"/>
            <a:ext cx="4921101" cy="800219"/>
          </a:xfrm>
          <a:prstGeom prst="rect">
            <a:avLst/>
          </a:prstGeom>
        </p:spPr>
        <p:txBody>
          <a:bodyPr wrap="square">
            <a:spAutoFit/>
          </a:bodyPr>
          <a:lstStyle/>
          <a:p>
            <a:r>
              <a:rPr lang="en-US" sz="2300" dirty="0" smtClean="0">
                <a:latin typeface="Times New Roman" pitchFamily="18" charset="0"/>
              </a:rPr>
              <a:t>The triangle </a:t>
            </a:r>
            <a:r>
              <a:rPr lang="en-US" sz="2300" i="1" dirty="0" smtClean="0">
                <a:latin typeface="Times New Roman" pitchFamily="18" charset="0"/>
              </a:rPr>
              <a:t>P</a:t>
            </a:r>
            <a:r>
              <a:rPr lang="en-US" sz="2300" dirty="0" smtClean="0">
                <a:latin typeface="Times New Roman" pitchFamily="18" charset="0"/>
                <a:sym typeface="Symbol"/>
              </a:rPr>
              <a:t></a:t>
            </a:r>
            <a:r>
              <a:rPr lang="en-US" sz="2300" i="1" dirty="0" smtClean="0">
                <a:latin typeface="Times New Roman" pitchFamily="18" charset="0"/>
              </a:rPr>
              <a:t>Q</a:t>
            </a:r>
            <a:r>
              <a:rPr lang="en-US" sz="2300" dirty="0" smtClean="0">
                <a:latin typeface="Times New Roman" pitchFamily="18" charset="0"/>
                <a:sym typeface="Symbol"/>
              </a:rPr>
              <a:t></a:t>
            </a:r>
            <a:r>
              <a:rPr lang="en-US" sz="2300" i="1" dirty="0" smtClean="0">
                <a:latin typeface="Times New Roman" pitchFamily="18" charset="0"/>
              </a:rPr>
              <a:t>R</a:t>
            </a:r>
            <a:r>
              <a:rPr lang="en-US" sz="2300" dirty="0" smtClean="0">
                <a:latin typeface="Times New Roman" pitchFamily="18" charset="0"/>
                <a:sym typeface="Symbol"/>
              </a:rPr>
              <a:t></a:t>
            </a:r>
            <a:r>
              <a:rPr lang="en-US" sz="2300" dirty="0" smtClean="0">
                <a:latin typeface="Times New Roman" pitchFamily="18" charset="0"/>
              </a:rPr>
              <a:t> can be seen drawn and </a:t>
            </a:r>
            <a:r>
              <a:rPr lang="en-US" sz="2300" dirty="0" err="1" smtClean="0">
                <a:latin typeface="Times New Roman" pitchFamily="18" charset="0"/>
              </a:rPr>
              <a:t>labelled</a:t>
            </a:r>
            <a:r>
              <a:rPr lang="en-US" sz="2300" dirty="0" smtClean="0">
                <a:latin typeface="Times New Roman" pitchFamily="18" charset="0"/>
              </a:rPr>
              <a:t> in the diagram above.</a:t>
            </a:r>
            <a:endParaRPr lang="en-US" sz="2300" dirty="0">
              <a:latin typeface="Times New Roman" pitchFamily="18" charset="0"/>
            </a:endParaRPr>
          </a:p>
        </p:txBody>
      </p:sp>
      <p:sp>
        <p:nvSpPr>
          <p:cNvPr id="7" name="TextBox 6"/>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5 Paper 2</a:t>
            </a:r>
          </a:p>
        </p:txBody>
      </p:sp>
    </p:spTree>
    <p:extLst>
      <p:ext uri="{BB962C8B-B14F-4D97-AF65-F5344CB8AC3E}">
        <p14:creationId xmlns:p14="http://schemas.microsoft.com/office/powerpoint/2010/main" xmlns="" val="2449536492"/>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500" fill="hold"/>
                                        <p:tgtEl>
                                          <p:spTgt spid="4"/>
                                        </p:tgtEl>
                                        <p:attrNameLst>
                                          <p:attrName>ppt_w</p:attrName>
                                        </p:attrNameLst>
                                      </p:cBhvr>
                                      <p:tavLst>
                                        <p:tav tm="0">
                                          <p:val>
                                            <p:fltVal val="0"/>
                                          </p:val>
                                        </p:tav>
                                        <p:tav tm="100000">
                                          <p:val>
                                            <p:strVal val="#ppt_w"/>
                                          </p:val>
                                        </p:tav>
                                      </p:tavLst>
                                    </p:anim>
                                    <p:anim calcmode="lin" valueType="num">
                                      <p:cBhvr>
                                        <p:cTn id="8" dur="500" fill="hold"/>
                                        <p:tgtEl>
                                          <p:spTgt spid="4"/>
                                        </p:tgtEl>
                                        <p:attrNameLst>
                                          <p:attrName>ppt_h</p:attrName>
                                        </p:attrNameLst>
                                      </p:cBhvr>
                                      <p:tavLst>
                                        <p:tav tm="0">
                                          <p:val>
                                            <p:fltVal val="0"/>
                                          </p:val>
                                        </p:tav>
                                        <p:tav tm="100000">
                                          <p:val>
                                            <p:strVal val="#ppt_h"/>
                                          </p:val>
                                        </p:tav>
                                      </p:tavLst>
                                    </p:anim>
                                  </p:childTnLst>
                                </p:cTn>
                              </p:par>
                              <p:par>
                                <p:cTn id="9" presetID="53" presetClass="entr" presetSubtype="16" fill="hold" grpId="0" nodeType="withEffect">
                                  <p:stCondLst>
                                    <p:cond delay="0"/>
                                  </p:stCondLst>
                                  <p:childTnLst>
                                    <p:set>
                                      <p:cBhvr>
                                        <p:cTn id="10" dur="1" fill="hold">
                                          <p:stCondLst>
                                            <p:cond delay="0"/>
                                          </p:stCondLst>
                                        </p:cTn>
                                        <p:tgtEl>
                                          <p:spTgt spid="10"/>
                                        </p:tgtEl>
                                        <p:attrNameLst>
                                          <p:attrName>style.visibility</p:attrName>
                                        </p:attrNameLst>
                                      </p:cBhvr>
                                      <p:to>
                                        <p:strVal val="visible"/>
                                      </p:to>
                                    </p:set>
                                    <p:anim calcmode="lin" valueType="num">
                                      <p:cBhvr>
                                        <p:cTn id="11" dur="500" fill="hold"/>
                                        <p:tgtEl>
                                          <p:spTgt spid="10"/>
                                        </p:tgtEl>
                                        <p:attrNameLst>
                                          <p:attrName>ppt_w</p:attrName>
                                        </p:attrNameLst>
                                      </p:cBhvr>
                                      <p:tavLst>
                                        <p:tav tm="0">
                                          <p:val>
                                            <p:fltVal val="0"/>
                                          </p:val>
                                        </p:tav>
                                        <p:tav tm="100000">
                                          <p:val>
                                            <p:strVal val="#ppt_w"/>
                                          </p:val>
                                        </p:tav>
                                      </p:tavLst>
                                    </p:anim>
                                    <p:anim calcmode="lin" valueType="num">
                                      <p:cBhvr>
                                        <p:cTn id="12" dur="500" fill="hold"/>
                                        <p:tgtEl>
                                          <p:spTgt spid="10"/>
                                        </p:tgtEl>
                                        <p:attrNameLst>
                                          <p:attrName>ppt_h</p:attrName>
                                        </p:attrNameLst>
                                      </p:cBhvr>
                                      <p:tavLst>
                                        <p:tav tm="0">
                                          <p:val>
                                            <p:fltVal val="0"/>
                                          </p:val>
                                        </p:tav>
                                        <p:tav tm="100000">
                                          <p:val>
                                            <p:strVal val="#ppt_h"/>
                                          </p:val>
                                        </p:tav>
                                      </p:tavLst>
                                    </p:anim>
                                    <p:animEffect transition="in" filter="fade">
                                      <p:cBhvr>
                                        <p:cTn id="13" dur="500"/>
                                        <p:tgtEl>
                                          <p:spTgt spid="10"/>
                                        </p:tgtEl>
                                      </p:cBhvr>
                                    </p:animEffect>
                                  </p:childTnLst>
                                </p:cTn>
                              </p:par>
                              <p:par>
                                <p:cTn id="14" presetID="23" presetClass="entr" presetSubtype="16" fill="hold" grpId="0" nodeType="withEffect">
                                  <p:stCondLst>
                                    <p:cond delay="0"/>
                                  </p:stCondLst>
                                  <p:childTnLst>
                                    <p:set>
                                      <p:cBhvr>
                                        <p:cTn id="15" dur="1" fill="hold">
                                          <p:stCondLst>
                                            <p:cond delay="0"/>
                                          </p:stCondLst>
                                        </p:cTn>
                                        <p:tgtEl>
                                          <p:spTgt spid="5"/>
                                        </p:tgtEl>
                                        <p:attrNameLst>
                                          <p:attrName>style.visibility</p:attrName>
                                        </p:attrNameLst>
                                      </p:cBhvr>
                                      <p:to>
                                        <p:strVal val="visible"/>
                                      </p:to>
                                    </p:set>
                                    <p:anim calcmode="lin" valueType="num">
                                      <p:cBhvr>
                                        <p:cTn id="16" dur="500" fill="hold"/>
                                        <p:tgtEl>
                                          <p:spTgt spid="5"/>
                                        </p:tgtEl>
                                        <p:attrNameLst>
                                          <p:attrName>ppt_w</p:attrName>
                                        </p:attrNameLst>
                                      </p:cBhvr>
                                      <p:tavLst>
                                        <p:tav tm="0">
                                          <p:val>
                                            <p:fltVal val="0"/>
                                          </p:val>
                                        </p:tav>
                                        <p:tav tm="100000">
                                          <p:val>
                                            <p:strVal val="#ppt_w"/>
                                          </p:val>
                                        </p:tav>
                                      </p:tavLst>
                                    </p:anim>
                                    <p:anim calcmode="lin" valueType="num">
                                      <p:cBhvr>
                                        <p:cTn id="17" dur="500" fill="hold"/>
                                        <p:tgtEl>
                                          <p:spTgt spid="5"/>
                                        </p:tgtEl>
                                        <p:attrNameLst>
                                          <p:attrName>ppt_h</p:attrName>
                                        </p:attrNameLst>
                                      </p:cBhvr>
                                      <p:tavLst>
                                        <p:tav tm="0">
                                          <p:val>
                                            <p:fltVal val="0"/>
                                          </p:val>
                                        </p:tav>
                                        <p:tav tm="100000">
                                          <p:val>
                                            <p:strVal val="#ppt_h"/>
                                          </p:val>
                                        </p:tav>
                                      </p:tavLst>
                                    </p:anim>
                                  </p:childTnLst>
                                </p:cTn>
                              </p:par>
                              <p:par>
                                <p:cTn id="18" presetID="23" presetClass="entr" presetSubtype="16" fill="hold" grpId="1" nodeType="withEffect">
                                  <p:stCondLst>
                                    <p:cond delay="0"/>
                                  </p:stCondLst>
                                  <p:childTnLst>
                                    <p:set>
                                      <p:cBhvr>
                                        <p:cTn id="19" dur="1" fill="hold">
                                          <p:stCondLst>
                                            <p:cond delay="0"/>
                                          </p:stCondLst>
                                        </p:cTn>
                                        <p:tgtEl>
                                          <p:spTgt spid="10"/>
                                        </p:tgtEl>
                                        <p:attrNameLst>
                                          <p:attrName>style.visibility</p:attrName>
                                        </p:attrNameLst>
                                      </p:cBhvr>
                                      <p:to>
                                        <p:strVal val="visible"/>
                                      </p:to>
                                    </p:set>
                                    <p:anim calcmode="lin" valueType="num">
                                      <p:cBhvr>
                                        <p:cTn id="20" dur="500" fill="hold"/>
                                        <p:tgtEl>
                                          <p:spTgt spid="10"/>
                                        </p:tgtEl>
                                        <p:attrNameLst>
                                          <p:attrName>ppt_w</p:attrName>
                                        </p:attrNameLst>
                                      </p:cBhvr>
                                      <p:tavLst>
                                        <p:tav tm="0">
                                          <p:val>
                                            <p:fltVal val="0"/>
                                          </p:val>
                                        </p:tav>
                                        <p:tav tm="100000">
                                          <p:val>
                                            <p:strVal val="#ppt_w"/>
                                          </p:val>
                                        </p:tav>
                                      </p:tavLst>
                                    </p:anim>
                                    <p:anim calcmode="lin" valueType="num">
                                      <p:cBhvr>
                                        <p:cTn id="21" dur="500" fill="hold"/>
                                        <p:tgtEl>
                                          <p:spTgt spid="10"/>
                                        </p:tgtEl>
                                        <p:attrNameLst>
                                          <p:attrName>ppt_h</p:attrName>
                                        </p:attrNameLst>
                                      </p:cBhvr>
                                      <p:tavLst>
                                        <p:tav tm="0">
                                          <p:val>
                                            <p:fltVal val="0"/>
                                          </p:val>
                                        </p:tav>
                                        <p:tav tm="100000">
                                          <p:val>
                                            <p:strVal val="#ppt_h"/>
                                          </p:val>
                                        </p:tav>
                                      </p:tavLst>
                                    </p:anim>
                                  </p:childTnLst>
                                </p:cTn>
                              </p:par>
                              <p:par>
                                <p:cTn id="22" presetID="23" presetClass="entr" presetSubtype="16" fill="hold" nodeType="withEffect">
                                  <p:stCondLst>
                                    <p:cond delay="0"/>
                                  </p:stCondLst>
                                  <p:childTnLst>
                                    <p:set>
                                      <p:cBhvr>
                                        <p:cTn id="23" dur="1" fill="hold">
                                          <p:stCondLst>
                                            <p:cond delay="0"/>
                                          </p:stCondLst>
                                        </p:cTn>
                                        <p:tgtEl>
                                          <p:spTgt spid="10243"/>
                                        </p:tgtEl>
                                        <p:attrNameLst>
                                          <p:attrName>style.visibility</p:attrName>
                                        </p:attrNameLst>
                                      </p:cBhvr>
                                      <p:to>
                                        <p:strVal val="visible"/>
                                      </p:to>
                                    </p:set>
                                    <p:anim calcmode="lin" valueType="num">
                                      <p:cBhvr>
                                        <p:cTn id="24" dur="500" fill="hold"/>
                                        <p:tgtEl>
                                          <p:spTgt spid="10243"/>
                                        </p:tgtEl>
                                        <p:attrNameLst>
                                          <p:attrName>ppt_w</p:attrName>
                                        </p:attrNameLst>
                                      </p:cBhvr>
                                      <p:tavLst>
                                        <p:tav tm="0">
                                          <p:val>
                                            <p:fltVal val="0"/>
                                          </p:val>
                                        </p:tav>
                                        <p:tav tm="100000">
                                          <p:val>
                                            <p:strVal val="#ppt_w"/>
                                          </p:val>
                                        </p:tav>
                                      </p:tavLst>
                                    </p:anim>
                                    <p:anim calcmode="lin" valueType="num">
                                      <p:cBhvr>
                                        <p:cTn id="25" dur="500" fill="hold"/>
                                        <p:tgtEl>
                                          <p:spTgt spid="10243"/>
                                        </p:tgtEl>
                                        <p:attrNameLst>
                                          <p:attrName>ppt_h</p:attrName>
                                        </p:attrNameLst>
                                      </p:cBhvr>
                                      <p:tavLst>
                                        <p:tav tm="0">
                                          <p:val>
                                            <p:fltVal val="0"/>
                                          </p:val>
                                        </p:tav>
                                        <p:tav tm="100000">
                                          <p:val>
                                            <p:strVal val="#ppt_h"/>
                                          </p:val>
                                        </p:tav>
                                      </p:tavLst>
                                    </p:anim>
                                  </p:childTnLst>
                                </p:cTn>
                              </p:par>
                              <p:par>
                                <p:cTn id="26" presetID="23" presetClass="entr" presetSubtype="16" fill="hold" grpId="0" nodeType="withEffect">
                                  <p:stCondLst>
                                    <p:cond delay="0"/>
                                  </p:stCondLst>
                                  <p:childTnLst>
                                    <p:set>
                                      <p:cBhvr>
                                        <p:cTn id="27" dur="1" fill="hold">
                                          <p:stCondLst>
                                            <p:cond delay="0"/>
                                          </p:stCondLst>
                                        </p:cTn>
                                        <p:tgtEl>
                                          <p:spTgt spid="11"/>
                                        </p:tgtEl>
                                        <p:attrNameLst>
                                          <p:attrName>style.visibility</p:attrName>
                                        </p:attrNameLst>
                                      </p:cBhvr>
                                      <p:to>
                                        <p:strVal val="visible"/>
                                      </p:to>
                                    </p:set>
                                    <p:anim calcmode="lin" valueType="num">
                                      <p:cBhvr>
                                        <p:cTn id="28" dur="500" fill="hold"/>
                                        <p:tgtEl>
                                          <p:spTgt spid="11"/>
                                        </p:tgtEl>
                                        <p:attrNameLst>
                                          <p:attrName>ppt_w</p:attrName>
                                        </p:attrNameLst>
                                      </p:cBhvr>
                                      <p:tavLst>
                                        <p:tav tm="0">
                                          <p:val>
                                            <p:fltVal val="0"/>
                                          </p:val>
                                        </p:tav>
                                        <p:tav tm="100000">
                                          <p:val>
                                            <p:strVal val="#ppt_w"/>
                                          </p:val>
                                        </p:tav>
                                      </p:tavLst>
                                    </p:anim>
                                    <p:anim calcmode="lin" valueType="num">
                                      <p:cBhvr>
                                        <p:cTn id="29" dur="500" fill="hold"/>
                                        <p:tgtEl>
                                          <p:spTgt spid="11"/>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p:bldP spid="10" grpId="0"/>
      <p:bldP spid="10" grpId="1"/>
      <p:bldP spid="11" grpId="0"/>
    </p:bldLst>
  </p:timing>
</p:sld>
</file>

<file path=ppt/slides/slide10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a:xfrm>
            <a:off x="1126686" y="5632603"/>
            <a:ext cx="6472043" cy="710451"/>
          </a:xfrm>
          <a:prstGeom prst="rect">
            <a:avLst/>
          </a:prstGeom>
        </p:spPr>
        <p:txBody>
          <a:bodyPr wrap="square">
            <a:spAutoFit/>
          </a:bodyPr>
          <a:lstStyle/>
          <a:p>
            <a:pPr>
              <a:spcAft>
                <a:spcPts val="500"/>
              </a:spcAft>
            </a:pPr>
            <a:r>
              <a:rPr lang="en-US" dirty="0" smtClean="0">
                <a:latin typeface="Times New Roman" pitchFamily="18" charset="0"/>
              </a:rPr>
              <a:t>Copy and complete the statement below:</a:t>
            </a:r>
          </a:p>
          <a:p>
            <a:r>
              <a:rPr lang="en-US" dirty="0" smtClean="0">
                <a:latin typeface="Times New Roman" pitchFamily="18" charset="0"/>
              </a:rPr>
              <a:t>Area of </a:t>
            </a:r>
            <a:r>
              <a:rPr lang="en-US" dirty="0" smtClean="0">
                <a:latin typeface="Times New Roman" pitchFamily="18" charset="0"/>
                <a:sym typeface="Symbol"/>
              </a:rPr>
              <a:t></a:t>
            </a:r>
            <a:r>
              <a:rPr lang="en-US" i="1" dirty="0" smtClean="0">
                <a:latin typeface="Times New Roman" pitchFamily="18" charset="0"/>
                <a:sym typeface="Symbol"/>
              </a:rPr>
              <a:t>P</a:t>
            </a:r>
            <a:r>
              <a:rPr lang="en-US" dirty="0" smtClean="0">
                <a:latin typeface="Times New Roman" pitchFamily="18" charset="0"/>
                <a:sym typeface="Symbol"/>
              </a:rPr>
              <a:t></a:t>
            </a:r>
            <a:r>
              <a:rPr lang="en-US" i="1" dirty="0" smtClean="0">
                <a:latin typeface="Times New Roman" pitchFamily="18" charset="0"/>
                <a:sym typeface="Symbol"/>
              </a:rPr>
              <a:t>Q</a:t>
            </a:r>
            <a:r>
              <a:rPr lang="en-US" dirty="0" smtClean="0">
                <a:latin typeface="Times New Roman" pitchFamily="18" charset="0"/>
                <a:sym typeface="Symbol"/>
              </a:rPr>
              <a:t></a:t>
            </a:r>
            <a:r>
              <a:rPr lang="en-US" i="1" dirty="0" smtClean="0">
                <a:latin typeface="Times New Roman" pitchFamily="18" charset="0"/>
                <a:sym typeface="Symbol"/>
              </a:rPr>
              <a:t>R</a:t>
            </a:r>
            <a:r>
              <a:rPr lang="en-US" dirty="0" smtClean="0">
                <a:latin typeface="Times New Roman" pitchFamily="18" charset="0"/>
                <a:sym typeface="Symbol"/>
              </a:rPr>
              <a:t> </a:t>
            </a:r>
            <a:r>
              <a:rPr lang="en-US" dirty="0" smtClean="0">
                <a:latin typeface="Times New Roman" pitchFamily="18" charset="0"/>
                <a:cs typeface="Times New Roman"/>
                <a:sym typeface="Symbol"/>
              </a:rPr>
              <a:t>=</a:t>
            </a:r>
            <a:r>
              <a:rPr lang="en-US" dirty="0" smtClean="0">
                <a:latin typeface="Times New Roman" pitchFamily="18" charset="0"/>
                <a:sym typeface="Symbol"/>
              </a:rPr>
              <a:t> ___________ square </a:t>
            </a:r>
            <a:r>
              <a:rPr lang="en-US" dirty="0" err="1" smtClean="0">
                <a:latin typeface="Times New Roman" pitchFamily="18" charset="0"/>
                <a:sym typeface="Symbol"/>
              </a:rPr>
              <a:t>centimetres</a:t>
            </a:r>
            <a:endParaRPr lang="en-US" dirty="0" smtClean="0">
              <a:latin typeface="Times New Roman" pitchFamily="18" charset="0"/>
            </a:endParaRPr>
          </a:p>
        </p:txBody>
      </p:sp>
      <p:sp>
        <p:nvSpPr>
          <p:cNvPr id="8" name="Rectangle 7"/>
          <p:cNvSpPr/>
          <p:nvPr/>
        </p:nvSpPr>
        <p:spPr>
          <a:xfrm>
            <a:off x="6182834" y="4926100"/>
            <a:ext cx="2046766" cy="646331"/>
          </a:xfrm>
          <a:prstGeom prst="rect">
            <a:avLst/>
          </a:prstGeom>
        </p:spPr>
        <p:txBody>
          <a:bodyPr wrap="square" anchor="t" anchorCtr="1">
            <a:spAutoFit/>
          </a:bodyPr>
          <a:lstStyle/>
          <a:p>
            <a:pPr algn="r">
              <a:buFontTx/>
              <a:buNone/>
            </a:pPr>
            <a:r>
              <a:rPr lang="en-US" dirty="0" smtClean="0">
                <a:latin typeface="Times New Roman" pitchFamily="18" charset="0"/>
                <a:cs typeface="Times New Roman" pitchFamily="18" charset="0"/>
              </a:rPr>
              <a:t>(2 marks)</a:t>
            </a:r>
          </a:p>
          <a:p>
            <a:pPr algn="r">
              <a:buFontTx/>
              <a:buNone/>
            </a:pPr>
            <a:r>
              <a:rPr lang="en-US" dirty="0" smtClean="0">
                <a:latin typeface="Times New Roman" pitchFamily="18" charset="0"/>
                <a:cs typeface="Times New Roman" pitchFamily="18" charset="0"/>
              </a:rPr>
              <a:t>Total 10 marks</a:t>
            </a:r>
          </a:p>
        </p:txBody>
      </p:sp>
      <p:sp>
        <p:nvSpPr>
          <p:cNvPr id="9" name="Notched Right Arrow 8"/>
          <p:cNvSpPr/>
          <p:nvPr/>
        </p:nvSpPr>
        <p:spPr>
          <a:xfrm>
            <a:off x="7162800" y="6019800"/>
            <a:ext cx="1782315" cy="685800"/>
          </a:xfrm>
          <a:prstGeom prst="notchedRightArrow">
            <a:avLst/>
          </a:prstGeom>
          <a:blipFill>
            <a:blip r:embed="rId2" cstate="prin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ANSWER</a:t>
            </a:r>
            <a:endParaRPr lang="en-US" sz="2000" b="1" dirty="0">
              <a:latin typeface="Times New Roman" pitchFamily="18" charset="0"/>
              <a:cs typeface="Times New Roman" pitchFamily="18" charset="0"/>
            </a:endParaRPr>
          </a:p>
        </p:txBody>
      </p:sp>
      <p:sp>
        <p:nvSpPr>
          <p:cNvPr id="11" name="Rectangle 10"/>
          <p:cNvSpPr/>
          <p:nvPr/>
        </p:nvSpPr>
        <p:spPr>
          <a:xfrm>
            <a:off x="1118292" y="6261885"/>
            <a:ext cx="6472043" cy="369332"/>
          </a:xfrm>
          <a:prstGeom prst="rect">
            <a:avLst/>
          </a:prstGeom>
        </p:spPr>
        <p:txBody>
          <a:bodyPr wrap="square">
            <a:spAutoFit/>
          </a:bodyPr>
          <a:lstStyle/>
          <a:p>
            <a:r>
              <a:rPr lang="en-US" dirty="0" smtClean="0">
                <a:latin typeface="Times New Roman" pitchFamily="18" charset="0"/>
              </a:rPr>
              <a:t>Area of </a:t>
            </a:r>
            <a:r>
              <a:rPr lang="en-US" dirty="0" smtClean="0">
                <a:latin typeface="Times New Roman" pitchFamily="18" charset="0"/>
                <a:sym typeface="Symbol"/>
              </a:rPr>
              <a:t></a:t>
            </a:r>
            <a:r>
              <a:rPr lang="en-US" i="1" dirty="0" smtClean="0">
                <a:latin typeface="Times New Roman" pitchFamily="18" charset="0"/>
                <a:sym typeface="Symbol"/>
              </a:rPr>
              <a:t>P</a:t>
            </a:r>
            <a:r>
              <a:rPr lang="en-US" dirty="0" smtClean="0">
                <a:latin typeface="Times New Roman" pitchFamily="18" charset="0"/>
                <a:sym typeface="Symbol"/>
              </a:rPr>
              <a:t></a:t>
            </a:r>
            <a:r>
              <a:rPr lang="en-US" i="1" dirty="0" smtClean="0">
                <a:latin typeface="Times New Roman" pitchFamily="18" charset="0"/>
                <a:sym typeface="Symbol"/>
              </a:rPr>
              <a:t>Q</a:t>
            </a:r>
            <a:r>
              <a:rPr lang="en-US" dirty="0" smtClean="0">
                <a:latin typeface="Times New Roman" pitchFamily="18" charset="0"/>
                <a:sym typeface="Symbol"/>
              </a:rPr>
              <a:t></a:t>
            </a:r>
            <a:r>
              <a:rPr lang="en-US" i="1" dirty="0" smtClean="0">
                <a:latin typeface="Times New Roman" pitchFamily="18" charset="0"/>
                <a:sym typeface="Symbol"/>
              </a:rPr>
              <a:t>R</a:t>
            </a:r>
            <a:r>
              <a:rPr lang="en-US" dirty="0" smtClean="0">
                <a:latin typeface="Times New Roman" pitchFamily="18" charset="0"/>
                <a:sym typeface="Symbol"/>
              </a:rPr>
              <a:t> = ___________ square </a:t>
            </a:r>
            <a:r>
              <a:rPr lang="en-US" dirty="0" err="1" smtClean="0">
                <a:latin typeface="Times New Roman" pitchFamily="18" charset="0"/>
                <a:sym typeface="Symbol"/>
              </a:rPr>
              <a:t>centimetres</a:t>
            </a:r>
            <a:endParaRPr lang="en-US" dirty="0" smtClean="0">
              <a:latin typeface="Times New Roman" pitchFamily="18" charset="0"/>
            </a:endParaRPr>
          </a:p>
        </p:txBody>
      </p:sp>
      <p:sp>
        <p:nvSpPr>
          <p:cNvPr id="10" name="TextBox 9"/>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5 Paper 2</a:t>
            </a:r>
          </a:p>
        </p:txBody>
      </p:sp>
      <p:sp>
        <p:nvSpPr>
          <p:cNvPr id="13" name="Content Placeholder 10"/>
          <p:cNvSpPr txBox="1">
            <a:spLocks/>
          </p:cNvSpPr>
          <p:nvPr/>
        </p:nvSpPr>
        <p:spPr>
          <a:xfrm>
            <a:off x="200551" y="2195068"/>
            <a:ext cx="457200" cy="369332"/>
          </a:xfrm>
          <a:prstGeom prst="rect">
            <a:avLst/>
          </a:prstGeom>
        </p:spPr>
        <p:txBody>
          <a:bodyPr wrap="square">
            <a:spAutoFit/>
          </a:bodyPr>
          <a:lstStyle>
            <a:lvl1pPr marL="274320" indent="-274320" algn="l" defTabSz="914400" rtl="0" eaLnBrk="1" latinLnBrk="0" hangingPunct="1">
              <a:spcBef>
                <a:spcPct val="20000"/>
              </a:spcBef>
              <a:buClr>
                <a:schemeClr val="accent1"/>
              </a:buClr>
              <a:buSzPct val="100000"/>
              <a:buFont typeface="Symbol" pitchFamily="18" charset="2"/>
              <a:buChar char=""/>
              <a:defRPr sz="2400" kern="1200">
                <a:solidFill>
                  <a:schemeClr val="tx2"/>
                </a:solidFill>
                <a:latin typeface="+mn-lt"/>
                <a:ea typeface="+mn-ea"/>
                <a:cs typeface="+mn-cs"/>
              </a:defRPr>
            </a:lvl1pPr>
            <a:lvl2pPr marL="576263" indent="-274320" algn="l" defTabSz="914400" rtl="0" eaLnBrk="1" latinLnBrk="0" hangingPunct="1">
              <a:spcBef>
                <a:spcPct val="20000"/>
              </a:spcBef>
              <a:buClr>
                <a:schemeClr val="accent1"/>
              </a:buClr>
              <a:buSzPct val="100000"/>
              <a:buFont typeface="Symbol" pitchFamily="18" charset="2"/>
              <a:buChar char=""/>
              <a:defRPr sz="2200" kern="1200">
                <a:solidFill>
                  <a:schemeClr val="tx2"/>
                </a:solidFill>
                <a:latin typeface="+mn-lt"/>
                <a:ea typeface="+mn-ea"/>
                <a:cs typeface="+mn-cs"/>
              </a:defRPr>
            </a:lvl2pPr>
            <a:lvl3pPr marL="855663" indent="-228600" algn="l" defTabSz="914400" rtl="0" eaLnBrk="1" latinLnBrk="0" hangingPunct="1">
              <a:spcBef>
                <a:spcPct val="20000"/>
              </a:spcBef>
              <a:buClr>
                <a:schemeClr val="accent1"/>
              </a:buClr>
              <a:buSzPct val="100000"/>
              <a:buFont typeface="Symbol" pitchFamily="18" charset="2"/>
              <a:buChar char=""/>
              <a:defRPr sz="2000" kern="1200">
                <a:solidFill>
                  <a:schemeClr val="tx2"/>
                </a:solidFill>
                <a:latin typeface="+mn-lt"/>
                <a:ea typeface="+mn-ea"/>
                <a:cs typeface="+mn-cs"/>
              </a:defRPr>
            </a:lvl3pPr>
            <a:lvl4pPr marL="1143000" indent="-228600" algn="l" defTabSz="914400" rtl="0" eaLnBrk="1" latinLnBrk="0" hangingPunct="1">
              <a:spcBef>
                <a:spcPct val="20000"/>
              </a:spcBef>
              <a:buClr>
                <a:schemeClr val="accent1"/>
              </a:buClr>
              <a:buSzPct val="100000"/>
              <a:buFont typeface="Symbol" pitchFamily="18" charset="2"/>
              <a:buChar char=""/>
              <a:defRPr sz="1800" kern="1200">
                <a:solidFill>
                  <a:schemeClr val="tx2"/>
                </a:solidFill>
                <a:latin typeface="+mn-lt"/>
                <a:ea typeface="+mn-ea"/>
                <a:cs typeface="+mn-cs"/>
              </a:defRPr>
            </a:lvl4pPr>
            <a:lvl5pPr marL="1463040" indent="-228600" algn="l" defTabSz="914400" rtl="0" eaLnBrk="1" latinLnBrk="0" hangingPunct="1">
              <a:spcBef>
                <a:spcPct val="20000"/>
              </a:spcBef>
              <a:buClr>
                <a:schemeClr val="accent1"/>
              </a:buClr>
              <a:buSzPct val="100000"/>
              <a:buFont typeface="Symbol" pitchFamily="18" charset="2"/>
              <a:buChar char=""/>
              <a:defRPr sz="1600" kern="1200">
                <a:solidFill>
                  <a:schemeClr val="tx2"/>
                </a:solidFill>
                <a:latin typeface="+mn-lt"/>
                <a:ea typeface="+mn-ea"/>
                <a:cs typeface="+mn-cs"/>
              </a:defRPr>
            </a:lvl5pPr>
            <a:lvl6pPr marL="178308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6pPr>
            <a:lvl7pPr marL="210312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7pPr>
            <a:lvl8pPr marL="242316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8pPr>
            <a:lvl9pPr marL="274320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9pPr>
          </a:lstStyle>
          <a:p>
            <a:pPr marL="457200" indent="-457200" algn="just">
              <a:spcBef>
                <a:spcPct val="0"/>
              </a:spcBef>
              <a:buFontTx/>
              <a:buNone/>
              <a:tabLst>
                <a:tab pos="974725" algn="l"/>
                <a:tab pos="1036638" algn="l"/>
                <a:tab pos="3913188" algn="l"/>
              </a:tabLst>
            </a:pPr>
            <a:r>
              <a:rPr lang="en-US" sz="1800" b="1" dirty="0" smtClean="0">
                <a:solidFill>
                  <a:schemeClr val="tx1"/>
                </a:solidFill>
                <a:latin typeface="Times New Roman" pitchFamily="18" charset="0"/>
                <a:cs typeface="Times New Roman" pitchFamily="18" charset="0"/>
              </a:rPr>
              <a:t>8. </a:t>
            </a:r>
          </a:p>
        </p:txBody>
      </p:sp>
      <p:sp>
        <p:nvSpPr>
          <p:cNvPr id="14" name="Content Placeholder 10"/>
          <p:cNvSpPr txBox="1">
            <a:spLocks/>
          </p:cNvSpPr>
          <p:nvPr/>
        </p:nvSpPr>
        <p:spPr>
          <a:xfrm>
            <a:off x="671904" y="5619138"/>
            <a:ext cx="533400" cy="369332"/>
          </a:xfrm>
          <a:prstGeom prst="rect">
            <a:avLst/>
          </a:prstGeom>
        </p:spPr>
        <p:txBody>
          <a:bodyPr wrap="square">
            <a:spAutoFit/>
          </a:bodyPr>
          <a:lstStyle>
            <a:lvl1pPr marL="274320" indent="-274320" algn="l" defTabSz="914400" rtl="0" eaLnBrk="1" latinLnBrk="0" hangingPunct="1">
              <a:spcBef>
                <a:spcPct val="20000"/>
              </a:spcBef>
              <a:buClr>
                <a:schemeClr val="accent1"/>
              </a:buClr>
              <a:buSzPct val="100000"/>
              <a:buFont typeface="Symbol" pitchFamily="18" charset="2"/>
              <a:buChar char=""/>
              <a:defRPr sz="2400" kern="1200">
                <a:solidFill>
                  <a:schemeClr val="tx2"/>
                </a:solidFill>
                <a:latin typeface="+mn-lt"/>
                <a:ea typeface="+mn-ea"/>
                <a:cs typeface="+mn-cs"/>
              </a:defRPr>
            </a:lvl1pPr>
            <a:lvl2pPr marL="576263" indent="-274320" algn="l" defTabSz="914400" rtl="0" eaLnBrk="1" latinLnBrk="0" hangingPunct="1">
              <a:spcBef>
                <a:spcPct val="20000"/>
              </a:spcBef>
              <a:buClr>
                <a:schemeClr val="accent1"/>
              </a:buClr>
              <a:buSzPct val="100000"/>
              <a:buFont typeface="Symbol" pitchFamily="18" charset="2"/>
              <a:buChar char=""/>
              <a:defRPr sz="2200" kern="1200">
                <a:solidFill>
                  <a:schemeClr val="tx2"/>
                </a:solidFill>
                <a:latin typeface="+mn-lt"/>
                <a:ea typeface="+mn-ea"/>
                <a:cs typeface="+mn-cs"/>
              </a:defRPr>
            </a:lvl2pPr>
            <a:lvl3pPr marL="855663" indent="-228600" algn="l" defTabSz="914400" rtl="0" eaLnBrk="1" latinLnBrk="0" hangingPunct="1">
              <a:spcBef>
                <a:spcPct val="20000"/>
              </a:spcBef>
              <a:buClr>
                <a:schemeClr val="accent1"/>
              </a:buClr>
              <a:buSzPct val="100000"/>
              <a:buFont typeface="Symbol" pitchFamily="18" charset="2"/>
              <a:buChar char=""/>
              <a:defRPr sz="2000" kern="1200">
                <a:solidFill>
                  <a:schemeClr val="tx2"/>
                </a:solidFill>
                <a:latin typeface="+mn-lt"/>
                <a:ea typeface="+mn-ea"/>
                <a:cs typeface="+mn-cs"/>
              </a:defRPr>
            </a:lvl3pPr>
            <a:lvl4pPr marL="1143000" indent="-228600" algn="l" defTabSz="914400" rtl="0" eaLnBrk="1" latinLnBrk="0" hangingPunct="1">
              <a:spcBef>
                <a:spcPct val="20000"/>
              </a:spcBef>
              <a:buClr>
                <a:schemeClr val="accent1"/>
              </a:buClr>
              <a:buSzPct val="100000"/>
              <a:buFont typeface="Symbol" pitchFamily="18" charset="2"/>
              <a:buChar char=""/>
              <a:defRPr sz="1800" kern="1200">
                <a:solidFill>
                  <a:schemeClr val="tx2"/>
                </a:solidFill>
                <a:latin typeface="+mn-lt"/>
                <a:ea typeface="+mn-ea"/>
                <a:cs typeface="+mn-cs"/>
              </a:defRPr>
            </a:lvl4pPr>
            <a:lvl5pPr marL="1463040" indent="-228600" algn="l" defTabSz="914400" rtl="0" eaLnBrk="1" latinLnBrk="0" hangingPunct="1">
              <a:spcBef>
                <a:spcPct val="20000"/>
              </a:spcBef>
              <a:buClr>
                <a:schemeClr val="accent1"/>
              </a:buClr>
              <a:buSzPct val="100000"/>
              <a:buFont typeface="Symbol" pitchFamily="18" charset="2"/>
              <a:buChar char=""/>
              <a:defRPr sz="1600" kern="1200">
                <a:solidFill>
                  <a:schemeClr val="tx2"/>
                </a:solidFill>
                <a:latin typeface="+mn-lt"/>
                <a:ea typeface="+mn-ea"/>
                <a:cs typeface="+mn-cs"/>
              </a:defRPr>
            </a:lvl5pPr>
            <a:lvl6pPr marL="178308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6pPr>
            <a:lvl7pPr marL="210312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7pPr>
            <a:lvl8pPr marL="242316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8pPr>
            <a:lvl9pPr marL="274320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9pPr>
          </a:lstStyle>
          <a:p>
            <a:pPr marL="457200" indent="-457200" algn="just">
              <a:spcBef>
                <a:spcPct val="0"/>
              </a:spcBef>
              <a:buFontTx/>
              <a:buNone/>
              <a:tabLst>
                <a:tab pos="974725" algn="l"/>
                <a:tab pos="1036638" algn="l"/>
                <a:tab pos="3913188" algn="l"/>
              </a:tabLst>
            </a:pPr>
            <a:r>
              <a:rPr lang="en-US" sz="1800" dirty="0" smtClean="0">
                <a:solidFill>
                  <a:schemeClr val="tx1"/>
                </a:solidFill>
                <a:latin typeface="Times New Roman" pitchFamily="18" charset="0"/>
                <a:cs typeface="Times New Roman" pitchFamily="18" charset="0"/>
              </a:rPr>
              <a:t>(c) </a:t>
            </a:r>
          </a:p>
        </p:txBody>
      </p:sp>
      <p:pic>
        <p:nvPicPr>
          <p:cNvPr id="15" name="Picture 4"/>
          <p:cNvPicPr>
            <a:picLocks noChangeAspect="1" noChangeArrowheads="1"/>
          </p:cNvPicPr>
          <p:nvPr/>
        </p:nvPicPr>
        <p:blipFill>
          <a:blip r:embed="rId3" cstate="print"/>
          <a:srcRect/>
          <a:stretch>
            <a:fillRect/>
          </a:stretch>
        </p:blipFill>
        <p:spPr bwMode="auto">
          <a:xfrm>
            <a:off x="717165" y="2138055"/>
            <a:ext cx="2956043" cy="3320564"/>
          </a:xfrm>
          <a:prstGeom prst="rect">
            <a:avLst/>
          </a:prstGeom>
          <a:noFill/>
          <a:ln w="9525">
            <a:noFill/>
            <a:miter lim="800000"/>
            <a:headEnd/>
            <a:tailEnd/>
          </a:ln>
          <a:effectLst/>
        </p:spPr>
      </p:pic>
    </p:spTree>
    <p:extLst>
      <p:ext uri="{BB962C8B-B14F-4D97-AF65-F5344CB8AC3E}">
        <p14:creationId xmlns:p14="http://schemas.microsoft.com/office/powerpoint/2010/main" xmlns="" val="2449536492"/>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p:cTn id="7" dur="500" fill="hold"/>
                                        <p:tgtEl>
                                          <p:spTgt spid="8"/>
                                        </p:tgtEl>
                                        <p:attrNameLst>
                                          <p:attrName>ppt_w</p:attrName>
                                        </p:attrNameLst>
                                      </p:cBhvr>
                                      <p:tavLst>
                                        <p:tav tm="0">
                                          <p:val>
                                            <p:fltVal val="0"/>
                                          </p:val>
                                        </p:tav>
                                        <p:tav tm="100000">
                                          <p:val>
                                            <p:strVal val="#ppt_w"/>
                                          </p:val>
                                        </p:tav>
                                      </p:tavLst>
                                    </p:anim>
                                    <p:anim calcmode="lin" valueType="num">
                                      <p:cBhvr>
                                        <p:cTn id="8" dur="500" fill="hold"/>
                                        <p:tgtEl>
                                          <p:spTgt spid="8"/>
                                        </p:tgtEl>
                                        <p:attrNameLst>
                                          <p:attrName>ppt_h</p:attrName>
                                        </p:attrNameLst>
                                      </p:cBhvr>
                                      <p:tavLst>
                                        <p:tav tm="0">
                                          <p:val>
                                            <p:fltVal val="0"/>
                                          </p:val>
                                        </p:tav>
                                        <p:tav tm="100000">
                                          <p:val>
                                            <p:strVal val="#ppt_h"/>
                                          </p:val>
                                        </p:tav>
                                      </p:tavLst>
                                    </p:anim>
                                    <p:animEffect transition="in" filter="fade">
                                      <p:cBhvr>
                                        <p:cTn id="9" dur="500"/>
                                        <p:tgtEl>
                                          <p:spTgt spid="8"/>
                                        </p:tgtEl>
                                      </p:cBhvr>
                                    </p:animEffect>
                                  </p:childTnLst>
                                </p:cTn>
                              </p:par>
                              <p:par>
                                <p:cTn id="10" presetID="23" presetClass="entr" presetSubtype="16" fill="hold" grpId="0" nodeType="withEffect">
                                  <p:stCondLst>
                                    <p:cond delay="0"/>
                                  </p:stCondLst>
                                  <p:childTnLst>
                                    <p:set>
                                      <p:cBhvr>
                                        <p:cTn id="11" dur="1" fill="hold">
                                          <p:stCondLst>
                                            <p:cond delay="0"/>
                                          </p:stCondLst>
                                        </p:cTn>
                                        <p:tgtEl>
                                          <p:spTgt spid="13"/>
                                        </p:tgtEl>
                                        <p:attrNameLst>
                                          <p:attrName>style.visibility</p:attrName>
                                        </p:attrNameLst>
                                      </p:cBhvr>
                                      <p:to>
                                        <p:strVal val="visible"/>
                                      </p:to>
                                    </p:set>
                                    <p:anim calcmode="lin" valueType="num">
                                      <p:cBhvr>
                                        <p:cTn id="12" dur="500" fill="hold"/>
                                        <p:tgtEl>
                                          <p:spTgt spid="13"/>
                                        </p:tgtEl>
                                        <p:attrNameLst>
                                          <p:attrName>ppt_w</p:attrName>
                                        </p:attrNameLst>
                                      </p:cBhvr>
                                      <p:tavLst>
                                        <p:tav tm="0">
                                          <p:val>
                                            <p:fltVal val="0"/>
                                          </p:val>
                                        </p:tav>
                                        <p:tav tm="100000">
                                          <p:val>
                                            <p:strVal val="#ppt_w"/>
                                          </p:val>
                                        </p:tav>
                                      </p:tavLst>
                                    </p:anim>
                                    <p:anim calcmode="lin" valueType="num">
                                      <p:cBhvr>
                                        <p:cTn id="13" dur="500" fill="hold"/>
                                        <p:tgtEl>
                                          <p:spTgt spid="13"/>
                                        </p:tgtEl>
                                        <p:attrNameLst>
                                          <p:attrName>ppt_h</p:attrName>
                                        </p:attrNameLst>
                                      </p:cBhvr>
                                      <p:tavLst>
                                        <p:tav tm="0">
                                          <p:val>
                                            <p:fltVal val="0"/>
                                          </p:val>
                                        </p:tav>
                                        <p:tav tm="100000">
                                          <p:val>
                                            <p:strVal val="#ppt_h"/>
                                          </p:val>
                                        </p:tav>
                                      </p:tavLst>
                                    </p:anim>
                                  </p:childTnLst>
                                </p:cTn>
                              </p:par>
                              <p:par>
                                <p:cTn id="14" presetID="23" presetClass="entr" presetSubtype="16" fill="hold" nodeType="withEffect">
                                  <p:stCondLst>
                                    <p:cond delay="0"/>
                                  </p:stCondLst>
                                  <p:childTnLst>
                                    <p:set>
                                      <p:cBhvr>
                                        <p:cTn id="15" dur="1" fill="hold">
                                          <p:stCondLst>
                                            <p:cond delay="0"/>
                                          </p:stCondLst>
                                        </p:cTn>
                                        <p:tgtEl>
                                          <p:spTgt spid="15"/>
                                        </p:tgtEl>
                                        <p:attrNameLst>
                                          <p:attrName>style.visibility</p:attrName>
                                        </p:attrNameLst>
                                      </p:cBhvr>
                                      <p:to>
                                        <p:strVal val="visible"/>
                                      </p:to>
                                    </p:set>
                                    <p:anim calcmode="lin" valueType="num">
                                      <p:cBhvr>
                                        <p:cTn id="16" dur="500" fill="hold"/>
                                        <p:tgtEl>
                                          <p:spTgt spid="15"/>
                                        </p:tgtEl>
                                        <p:attrNameLst>
                                          <p:attrName>ppt_w</p:attrName>
                                        </p:attrNameLst>
                                      </p:cBhvr>
                                      <p:tavLst>
                                        <p:tav tm="0">
                                          <p:val>
                                            <p:fltVal val="0"/>
                                          </p:val>
                                        </p:tav>
                                        <p:tav tm="100000">
                                          <p:val>
                                            <p:strVal val="#ppt_w"/>
                                          </p:val>
                                        </p:tav>
                                      </p:tavLst>
                                    </p:anim>
                                    <p:anim calcmode="lin" valueType="num">
                                      <p:cBhvr>
                                        <p:cTn id="17" dur="500" fill="hold"/>
                                        <p:tgtEl>
                                          <p:spTgt spid="15"/>
                                        </p:tgtEl>
                                        <p:attrNameLst>
                                          <p:attrName>ppt_h</p:attrName>
                                        </p:attrNameLst>
                                      </p:cBhvr>
                                      <p:tavLst>
                                        <p:tav tm="0">
                                          <p:val>
                                            <p:fltVal val="0"/>
                                          </p:val>
                                        </p:tav>
                                        <p:tav tm="100000">
                                          <p:val>
                                            <p:strVal val="#ppt_h"/>
                                          </p:val>
                                        </p:tav>
                                      </p:tavLst>
                                    </p:anim>
                                  </p:childTnLst>
                                </p:cTn>
                              </p:par>
                            </p:childTnLst>
                          </p:cTn>
                        </p:par>
                      </p:childTnLst>
                    </p:cTn>
                  </p:par>
                  <p:par>
                    <p:cTn id="18" fill="hold">
                      <p:stCondLst>
                        <p:cond delay="indefinite"/>
                      </p:stCondLst>
                      <p:childTnLst>
                        <p:par>
                          <p:cTn id="19" fill="hold">
                            <p:stCondLst>
                              <p:cond delay="0"/>
                            </p:stCondLst>
                            <p:childTnLst>
                              <p:par>
                                <p:cTn id="20" presetID="23" presetClass="entr" presetSubtype="16" fill="hold" grpId="0" nodeType="clickEffect">
                                  <p:stCondLst>
                                    <p:cond delay="0"/>
                                  </p:stCondLst>
                                  <p:childTnLst>
                                    <p:set>
                                      <p:cBhvr>
                                        <p:cTn id="21" dur="1" fill="hold">
                                          <p:stCondLst>
                                            <p:cond delay="0"/>
                                          </p:stCondLst>
                                        </p:cTn>
                                        <p:tgtEl>
                                          <p:spTgt spid="14"/>
                                        </p:tgtEl>
                                        <p:attrNameLst>
                                          <p:attrName>style.visibility</p:attrName>
                                        </p:attrNameLst>
                                      </p:cBhvr>
                                      <p:to>
                                        <p:strVal val="visible"/>
                                      </p:to>
                                    </p:set>
                                    <p:anim calcmode="lin" valueType="num">
                                      <p:cBhvr>
                                        <p:cTn id="22" dur="500" fill="hold"/>
                                        <p:tgtEl>
                                          <p:spTgt spid="14"/>
                                        </p:tgtEl>
                                        <p:attrNameLst>
                                          <p:attrName>ppt_w</p:attrName>
                                        </p:attrNameLst>
                                      </p:cBhvr>
                                      <p:tavLst>
                                        <p:tav tm="0">
                                          <p:val>
                                            <p:fltVal val="0"/>
                                          </p:val>
                                        </p:tav>
                                        <p:tav tm="100000">
                                          <p:val>
                                            <p:strVal val="#ppt_w"/>
                                          </p:val>
                                        </p:tav>
                                      </p:tavLst>
                                    </p:anim>
                                    <p:anim calcmode="lin" valueType="num">
                                      <p:cBhvr>
                                        <p:cTn id="23" dur="500" fill="hold"/>
                                        <p:tgtEl>
                                          <p:spTgt spid="14"/>
                                        </p:tgtEl>
                                        <p:attrNameLst>
                                          <p:attrName>ppt_h</p:attrName>
                                        </p:attrNameLst>
                                      </p:cBhvr>
                                      <p:tavLst>
                                        <p:tav tm="0">
                                          <p:val>
                                            <p:fltVal val="0"/>
                                          </p:val>
                                        </p:tav>
                                        <p:tav tm="100000">
                                          <p:val>
                                            <p:strVal val="#ppt_h"/>
                                          </p:val>
                                        </p:tav>
                                      </p:tavLst>
                                    </p:anim>
                                  </p:childTnLst>
                                </p:cTn>
                              </p:par>
                              <p:par>
                                <p:cTn id="24" presetID="23" presetClass="entr" presetSubtype="16" fill="hold" grpId="0" nodeType="withEffect">
                                  <p:stCondLst>
                                    <p:cond delay="0"/>
                                  </p:stCondLst>
                                  <p:childTnLst>
                                    <p:set>
                                      <p:cBhvr>
                                        <p:cTn id="25" dur="1" fill="hold">
                                          <p:stCondLst>
                                            <p:cond delay="0"/>
                                          </p:stCondLst>
                                        </p:cTn>
                                        <p:tgtEl>
                                          <p:spTgt spid="3"/>
                                        </p:tgtEl>
                                        <p:attrNameLst>
                                          <p:attrName>style.visibility</p:attrName>
                                        </p:attrNameLst>
                                      </p:cBhvr>
                                      <p:to>
                                        <p:strVal val="visible"/>
                                      </p:to>
                                    </p:set>
                                    <p:anim calcmode="lin" valueType="num">
                                      <p:cBhvr>
                                        <p:cTn id="26" dur="500" fill="hold"/>
                                        <p:tgtEl>
                                          <p:spTgt spid="3"/>
                                        </p:tgtEl>
                                        <p:attrNameLst>
                                          <p:attrName>ppt_w</p:attrName>
                                        </p:attrNameLst>
                                      </p:cBhvr>
                                      <p:tavLst>
                                        <p:tav tm="0">
                                          <p:val>
                                            <p:fltVal val="0"/>
                                          </p:val>
                                        </p:tav>
                                        <p:tav tm="100000">
                                          <p:val>
                                            <p:strVal val="#ppt_w"/>
                                          </p:val>
                                        </p:tav>
                                      </p:tavLst>
                                    </p:anim>
                                    <p:anim calcmode="lin" valueType="num">
                                      <p:cBhvr>
                                        <p:cTn id="27" dur="500" fill="hold"/>
                                        <p:tgtEl>
                                          <p:spTgt spid="3"/>
                                        </p:tgtEl>
                                        <p:attrNameLst>
                                          <p:attrName>ppt_h</p:attrName>
                                        </p:attrNameLst>
                                      </p:cBhvr>
                                      <p:tavLst>
                                        <p:tav tm="0">
                                          <p:val>
                                            <p:fltVal val="0"/>
                                          </p:val>
                                        </p:tav>
                                        <p:tav tm="100000">
                                          <p:val>
                                            <p:strVal val="#ppt_h"/>
                                          </p:val>
                                        </p:tav>
                                      </p:tavLst>
                                    </p:anim>
                                  </p:childTnLst>
                                </p:cTn>
                              </p:par>
                              <p:par>
                                <p:cTn id="28" presetID="23" presetClass="entr" presetSubtype="16" fill="hold" grpId="0" nodeType="withEffect">
                                  <p:stCondLst>
                                    <p:cond delay="0"/>
                                  </p:stCondLst>
                                  <p:childTnLst>
                                    <p:set>
                                      <p:cBhvr>
                                        <p:cTn id="29" dur="1" fill="hold">
                                          <p:stCondLst>
                                            <p:cond delay="0"/>
                                          </p:stCondLst>
                                        </p:cTn>
                                        <p:tgtEl>
                                          <p:spTgt spid="11"/>
                                        </p:tgtEl>
                                        <p:attrNameLst>
                                          <p:attrName>style.visibility</p:attrName>
                                        </p:attrNameLst>
                                      </p:cBhvr>
                                      <p:to>
                                        <p:strVal val="visible"/>
                                      </p:to>
                                    </p:set>
                                    <p:anim calcmode="lin" valueType="num">
                                      <p:cBhvr>
                                        <p:cTn id="30" dur="500" fill="hold"/>
                                        <p:tgtEl>
                                          <p:spTgt spid="11"/>
                                        </p:tgtEl>
                                        <p:attrNameLst>
                                          <p:attrName>ppt_w</p:attrName>
                                        </p:attrNameLst>
                                      </p:cBhvr>
                                      <p:tavLst>
                                        <p:tav tm="0">
                                          <p:val>
                                            <p:fltVal val="0"/>
                                          </p:val>
                                        </p:tav>
                                        <p:tav tm="100000">
                                          <p:val>
                                            <p:strVal val="#ppt_w"/>
                                          </p:val>
                                        </p:tav>
                                      </p:tavLst>
                                    </p:anim>
                                    <p:anim calcmode="lin" valueType="num">
                                      <p:cBhvr>
                                        <p:cTn id="31" dur="500" fill="hold"/>
                                        <p:tgtEl>
                                          <p:spTgt spid="11"/>
                                        </p:tgtEl>
                                        <p:attrNameLst>
                                          <p:attrName>ppt_h</p:attrName>
                                        </p:attrNameLst>
                                      </p:cBhvr>
                                      <p:tavLst>
                                        <p:tav tm="0">
                                          <p:val>
                                            <p:fltVal val="0"/>
                                          </p:val>
                                        </p:tav>
                                        <p:tav tm="100000">
                                          <p:val>
                                            <p:strVal val="#ppt_h"/>
                                          </p:val>
                                        </p:tav>
                                      </p:tavLst>
                                    </p:anim>
                                  </p:childTnLst>
                                </p:cTn>
                              </p:par>
                            </p:childTnLst>
                          </p:cTn>
                        </p:par>
                      </p:childTnLst>
                    </p:cTn>
                  </p:par>
                  <p:par>
                    <p:cTn id="32" fill="hold">
                      <p:stCondLst>
                        <p:cond delay="indefinite"/>
                      </p:stCondLst>
                      <p:childTnLst>
                        <p:par>
                          <p:cTn id="33" fill="hold">
                            <p:stCondLst>
                              <p:cond delay="0"/>
                            </p:stCondLst>
                            <p:childTnLst>
                              <p:par>
                                <p:cTn id="34" presetID="3" presetClass="entr" presetSubtype="10" fill="hold" grpId="0" nodeType="clickEffect">
                                  <p:stCondLst>
                                    <p:cond delay="0"/>
                                  </p:stCondLst>
                                  <p:childTnLst>
                                    <p:set>
                                      <p:cBhvr>
                                        <p:cTn id="35" dur="1" fill="hold">
                                          <p:stCondLst>
                                            <p:cond delay="0"/>
                                          </p:stCondLst>
                                        </p:cTn>
                                        <p:tgtEl>
                                          <p:spTgt spid="9"/>
                                        </p:tgtEl>
                                        <p:attrNameLst>
                                          <p:attrName>style.visibility</p:attrName>
                                        </p:attrNameLst>
                                      </p:cBhvr>
                                      <p:to>
                                        <p:strVal val="visible"/>
                                      </p:to>
                                    </p:set>
                                    <p:animEffect transition="in" filter="blinds(horizontal)">
                                      <p:cBhvr>
                                        <p:cTn id="36"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8" grpId="0"/>
      <p:bldP spid="9" grpId="0" animBg="1"/>
      <p:bldP spid="11" grpId="0"/>
      <p:bldP spid="13" grpId="0"/>
      <p:bldP spid="14" grpId="0"/>
    </p:bldLst>
  </p:timing>
</p:sld>
</file>

<file path=ppt/slides/slide10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Content Placeholder 10"/>
          <p:cNvSpPr txBox="1">
            <a:spLocks/>
          </p:cNvSpPr>
          <p:nvPr/>
        </p:nvSpPr>
        <p:spPr>
          <a:xfrm>
            <a:off x="478466" y="2405393"/>
            <a:ext cx="457200" cy="446276"/>
          </a:xfrm>
          <a:prstGeom prst="rect">
            <a:avLst/>
          </a:prstGeom>
        </p:spPr>
        <p:txBody>
          <a:bodyPr wrap="square">
            <a:spAutoFit/>
          </a:bodyPr>
          <a:lstStyle>
            <a:lvl1pPr marL="274320" indent="-274320" algn="l" defTabSz="914400" rtl="0" eaLnBrk="1" latinLnBrk="0" hangingPunct="1">
              <a:spcBef>
                <a:spcPct val="20000"/>
              </a:spcBef>
              <a:buClr>
                <a:schemeClr val="accent1"/>
              </a:buClr>
              <a:buSzPct val="100000"/>
              <a:buFont typeface="Symbol" pitchFamily="18" charset="2"/>
              <a:buChar char=""/>
              <a:defRPr sz="2400" kern="1200">
                <a:solidFill>
                  <a:schemeClr val="tx2"/>
                </a:solidFill>
                <a:latin typeface="+mn-lt"/>
                <a:ea typeface="+mn-ea"/>
                <a:cs typeface="+mn-cs"/>
              </a:defRPr>
            </a:lvl1pPr>
            <a:lvl2pPr marL="576263" indent="-274320" algn="l" defTabSz="914400" rtl="0" eaLnBrk="1" latinLnBrk="0" hangingPunct="1">
              <a:spcBef>
                <a:spcPct val="20000"/>
              </a:spcBef>
              <a:buClr>
                <a:schemeClr val="accent1"/>
              </a:buClr>
              <a:buSzPct val="100000"/>
              <a:buFont typeface="Symbol" pitchFamily="18" charset="2"/>
              <a:buChar char=""/>
              <a:defRPr sz="2200" kern="1200">
                <a:solidFill>
                  <a:schemeClr val="tx2"/>
                </a:solidFill>
                <a:latin typeface="+mn-lt"/>
                <a:ea typeface="+mn-ea"/>
                <a:cs typeface="+mn-cs"/>
              </a:defRPr>
            </a:lvl2pPr>
            <a:lvl3pPr marL="855663" indent="-228600" algn="l" defTabSz="914400" rtl="0" eaLnBrk="1" latinLnBrk="0" hangingPunct="1">
              <a:spcBef>
                <a:spcPct val="20000"/>
              </a:spcBef>
              <a:buClr>
                <a:schemeClr val="accent1"/>
              </a:buClr>
              <a:buSzPct val="100000"/>
              <a:buFont typeface="Symbol" pitchFamily="18" charset="2"/>
              <a:buChar char=""/>
              <a:defRPr sz="2000" kern="1200">
                <a:solidFill>
                  <a:schemeClr val="tx2"/>
                </a:solidFill>
                <a:latin typeface="+mn-lt"/>
                <a:ea typeface="+mn-ea"/>
                <a:cs typeface="+mn-cs"/>
              </a:defRPr>
            </a:lvl3pPr>
            <a:lvl4pPr marL="1143000" indent="-228600" algn="l" defTabSz="914400" rtl="0" eaLnBrk="1" latinLnBrk="0" hangingPunct="1">
              <a:spcBef>
                <a:spcPct val="20000"/>
              </a:spcBef>
              <a:buClr>
                <a:schemeClr val="accent1"/>
              </a:buClr>
              <a:buSzPct val="100000"/>
              <a:buFont typeface="Symbol" pitchFamily="18" charset="2"/>
              <a:buChar char=""/>
              <a:defRPr sz="1800" kern="1200">
                <a:solidFill>
                  <a:schemeClr val="tx2"/>
                </a:solidFill>
                <a:latin typeface="+mn-lt"/>
                <a:ea typeface="+mn-ea"/>
                <a:cs typeface="+mn-cs"/>
              </a:defRPr>
            </a:lvl4pPr>
            <a:lvl5pPr marL="1463040" indent="-228600" algn="l" defTabSz="914400" rtl="0" eaLnBrk="1" latinLnBrk="0" hangingPunct="1">
              <a:spcBef>
                <a:spcPct val="20000"/>
              </a:spcBef>
              <a:buClr>
                <a:schemeClr val="accent1"/>
              </a:buClr>
              <a:buSzPct val="100000"/>
              <a:buFont typeface="Symbol" pitchFamily="18" charset="2"/>
              <a:buChar char=""/>
              <a:defRPr sz="1600" kern="1200">
                <a:solidFill>
                  <a:schemeClr val="tx2"/>
                </a:solidFill>
                <a:latin typeface="+mn-lt"/>
                <a:ea typeface="+mn-ea"/>
                <a:cs typeface="+mn-cs"/>
              </a:defRPr>
            </a:lvl5pPr>
            <a:lvl6pPr marL="178308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6pPr>
            <a:lvl7pPr marL="210312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7pPr>
            <a:lvl8pPr marL="242316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8pPr>
            <a:lvl9pPr marL="274320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9pPr>
          </a:lstStyle>
          <a:p>
            <a:pPr marL="457200" indent="-457200" algn="just">
              <a:spcBef>
                <a:spcPct val="0"/>
              </a:spcBef>
              <a:buFontTx/>
              <a:buNone/>
              <a:tabLst>
                <a:tab pos="974725" algn="l"/>
                <a:tab pos="1036638" algn="l"/>
                <a:tab pos="3913188" algn="l"/>
              </a:tabLst>
            </a:pPr>
            <a:r>
              <a:rPr lang="en-US" sz="2300" b="1" dirty="0" smtClean="0">
                <a:solidFill>
                  <a:schemeClr val="tx1"/>
                </a:solidFill>
                <a:latin typeface="Times New Roman" pitchFamily="18" charset="0"/>
                <a:cs typeface="Times New Roman" pitchFamily="18" charset="0"/>
              </a:rPr>
              <a:t>8. </a:t>
            </a:r>
          </a:p>
        </p:txBody>
      </p:sp>
      <p:sp>
        <p:nvSpPr>
          <p:cNvPr id="5" name="Content Placeholder 10"/>
          <p:cNvSpPr txBox="1">
            <a:spLocks/>
          </p:cNvSpPr>
          <p:nvPr/>
        </p:nvSpPr>
        <p:spPr>
          <a:xfrm>
            <a:off x="834941" y="2395868"/>
            <a:ext cx="547291" cy="446276"/>
          </a:xfrm>
          <a:prstGeom prst="rect">
            <a:avLst/>
          </a:prstGeom>
        </p:spPr>
        <p:txBody>
          <a:bodyPr wrap="square">
            <a:spAutoFit/>
          </a:bodyPr>
          <a:lstStyle>
            <a:lvl1pPr marL="274320" indent="-274320" algn="l" defTabSz="914400" rtl="0" eaLnBrk="1" latinLnBrk="0" hangingPunct="1">
              <a:spcBef>
                <a:spcPct val="20000"/>
              </a:spcBef>
              <a:buClr>
                <a:schemeClr val="accent1"/>
              </a:buClr>
              <a:buSzPct val="100000"/>
              <a:buFont typeface="Symbol" pitchFamily="18" charset="2"/>
              <a:buChar char=""/>
              <a:defRPr sz="2400" kern="1200">
                <a:solidFill>
                  <a:schemeClr val="tx2"/>
                </a:solidFill>
                <a:latin typeface="+mn-lt"/>
                <a:ea typeface="+mn-ea"/>
                <a:cs typeface="+mn-cs"/>
              </a:defRPr>
            </a:lvl1pPr>
            <a:lvl2pPr marL="576263" indent="-274320" algn="l" defTabSz="914400" rtl="0" eaLnBrk="1" latinLnBrk="0" hangingPunct="1">
              <a:spcBef>
                <a:spcPct val="20000"/>
              </a:spcBef>
              <a:buClr>
                <a:schemeClr val="accent1"/>
              </a:buClr>
              <a:buSzPct val="100000"/>
              <a:buFont typeface="Symbol" pitchFamily="18" charset="2"/>
              <a:buChar char=""/>
              <a:defRPr sz="2200" kern="1200">
                <a:solidFill>
                  <a:schemeClr val="tx2"/>
                </a:solidFill>
                <a:latin typeface="+mn-lt"/>
                <a:ea typeface="+mn-ea"/>
                <a:cs typeface="+mn-cs"/>
              </a:defRPr>
            </a:lvl2pPr>
            <a:lvl3pPr marL="855663" indent="-228600" algn="l" defTabSz="914400" rtl="0" eaLnBrk="1" latinLnBrk="0" hangingPunct="1">
              <a:spcBef>
                <a:spcPct val="20000"/>
              </a:spcBef>
              <a:buClr>
                <a:schemeClr val="accent1"/>
              </a:buClr>
              <a:buSzPct val="100000"/>
              <a:buFont typeface="Symbol" pitchFamily="18" charset="2"/>
              <a:buChar char=""/>
              <a:defRPr sz="2000" kern="1200">
                <a:solidFill>
                  <a:schemeClr val="tx2"/>
                </a:solidFill>
                <a:latin typeface="+mn-lt"/>
                <a:ea typeface="+mn-ea"/>
                <a:cs typeface="+mn-cs"/>
              </a:defRPr>
            </a:lvl3pPr>
            <a:lvl4pPr marL="1143000" indent="-228600" algn="l" defTabSz="914400" rtl="0" eaLnBrk="1" latinLnBrk="0" hangingPunct="1">
              <a:spcBef>
                <a:spcPct val="20000"/>
              </a:spcBef>
              <a:buClr>
                <a:schemeClr val="accent1"/>
              </a:buClr>
              <a:buSzPct val="100000"/>
              <a:buFont typeface="Symbol" pitchFamily="18" charset="2"/>
              <a:buChar char=""/>
              <a:defRPr sz="1800" kern="1200">
                <a:solidFill>
                  <a:schemeClr val="tx2"/>
                </a:solidFill>
                <a:latin typeface="+mn-lt"/>
                <a:ea typeface="+mn-ea"/>
                <a:cs typeface="+mn-cs"/>
              </a:defRPr>
            </a:lvl4pPr>
            <a:lvl5pPr marL="1463040" indent="-228600" algn="l" defTabSz="914400" rtl="0" eaLnBrk="1" latinLnBrk="0" hangingPunct="1">
              <a:spcBef>
                <a:spcPct val="20000"/>
              </a:spcBef>
              <a:buClr>
                <a:schemeClr val="accent1"/>
              </a:buClr>
              <a:buSzPct val="100000"/>
              <a:buFont typeface="Symbol" pitchFamily="18" charset="2"/>
              <a:buChar char=""/>
              <a:defRPr sz="1600" kern="1200">
                <a:solidFill>
                  <a:schemeClr val="tx2"/>
                </a:solidFill>
                <a:latin typeface="+mn-lt"/>
                <a:ea typeface="+mn-ea"/>
                <a:cs typeface="+mn-cs"/>
              </a:defRPr>
            </a:lvl5pPr>
            <a:lvl6pPr marL="178308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6pPr>
            <a:lvl7pPr marL="210312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7pPr>
            <a:lvl8pPr marL="242316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8pPr>
            <a:lvl9pPr marL="274320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9pPr>
          </a:lstStyle>
          <a:p>
            <a:pPr marL="457200" indent="-457200" algn="just">
              <a:spcBef>
                <a:spcPct val="0"/>
              </a:spcBef>
              <a:buFontTx/>
              <a:buNone/>
              <a:tabLst>
                <a:tab pos="974725" algn="l"/>
                <a:tab pos="1036638" algn="l"/>
                <a:tab pos="3913188" algn="l"/>
              </a:tabLst>
            </a:pPr>
            <a:r>
              <a:rPr lang="en-US" sz="2300" dirty="0" smtClean="0">
                <a:solidFill>
                  <a:schemeClr val="tx1"/>
                </a:solidFill>
                <a:latin typeface="Times New Roman" pitchFamily="18" charset="0"/>
                <a:cs typeface="Times New Roman" pitchFamily="18" charset="0"/>
              </a:rPr>
              <a:t>(c) </a:t>
            </a:r>
          </a:p>
        </p:txBody>
      </p:sp>
      <p:pic>
        <p:nvPicPr>
          <p:cNvPr id="9" name="Picture 2" descr="Z:\CARRIBEAN\MATHEMATICS_VOL-1_PPT_DESIGN\Incoming\Volume_01\Equations\Revision_Exam_5_Paper_2\New.wmf"/>
          <p:cNvPicPr>
            <a:picLocks noChangeAspect="1" noChangeArrowheads="1"/>
          </p:cNvPicPr>
          <p:nvPr/>
        </p:nvPicPr>
        <p:blipFill>
          <a:blip r:embed="rId2" cstate="print"/>
          <a:srcRect/>
          <a:stretch>
            <a:fillRect/>
          </a:stretch>
        </p:blipFill>
        <p:spPr bwMode="auto">
          <a:xfrm>
            <a:off x="1562100" y="2301240"/>
            <a:ext cx="3657600" cy="1638300"/>
          </a:xfrm>
          <a:prstGeom prst="rect">
            <a:avLst/>
          </a:prstGeom>
          <a:noFill/>
        </p:spPr>
      </p:pic>
      <p:pic>
        <p:nvPicPr>
          <p:cNvPr id="10" name="Picture 3" descr="Z:\CARRIBEAN\MATHEMATICS_VOL-1_PPT_DESIGN\Incoming\Volume_01\Equations\Revision_Exam_5_Paper_2\New.wmf"/>
          <p:cNvPicPr>
            <a:picLocks noChangeAspect="1" noChangeArrowheads="1"/>
          </p:cNvPicPr>
          <p:nvPr/>
        </p:nvPicPr>
        <p:blipFill>
          <a:blip r:embed="rId3" cstate="print"/>
          <a:srcRect/>
          <a:stretch>
            <a:fillRect/>
          </a:stretch>
        </p:blipFill>
        <p:spPr bwMode="auto">
          <a:xfrm>
            <a:off x="1562100" y="3982720"/>
            <a:ext cx="3746500" cy="1003300"/>
          </a:xfrm>
          <a:prstGeom prst="rect">
            <a:avLst/>
          </a:prstGeom>
          <a:noFill/>
        </p:spPr>
      </p:pic>
      <p:pic>
        <p:nvPicPr>
          <p:cNvPr id="12" name="Picture 4" descr="Z:\CARRIBEAN\MATHEMATICS_VOL-1_PPT_DESIGN\Incoming\Volume_01\Equations\Revision_Exam_5_Paper_2\New.wmf"/>
          <p:cNvPicPr>
            <a:picLocks noChangeAspect="1" noChangeArrowheads="1"/>
          </p:cNvPicPr>
          <p:nvPr/>
        </p:nvPicPr>
        <p:blipFill>
          <a:blip r:embed="rId4" cstate="print"/>
          <a:srcRect/>
          <a:stretch>
            <a:fillRect/>
          </a:stretch>
        </p:blipFill>
        <p:spPr bwMode="auto">
          <a:xfrm>
            <a:off x="1562100" y="5029200"/>
            <a:ext cx="4305300" cy="1587500"/>
          </a:xfrm>
          <a:prstGeom prst="rect">
            <a:avLst/>
          </a:prstGeom>
          <a:noFill/>
        </p:spPr>
      </p:pic>
      <p:sp>
        <p:nvSpPr>
          <p:cNvPr id="7" name="TextBox 6"/>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5 Paper 2</a:t>
            </a:r>
          </a:p>
        </p:txBody>
      </p:sp>
    </p:spTree>
    <p:extLst>
      <p:ext uri="{BB962C8B-B14F-4D97-AF65-F5344CB8AC3E}">
        <p14:creationId xmlns:p14="http://schemas.microsoft.com/office/powerpoint/2010/main" xmlns="" val="2449536492"/>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500" fill="hold"/>
                                        <p:tgtEl>
                                          <p:spTgt spid="4"/>
                                        </p:tgtEl>
                                        <p:attrNameLst>
                                          <p:attrName>ppt_w</p:attrName>
                                        </p:attrNameLst>
                                      </p:cBhvr>
                                      <p:tavLst>
                                        <p:tav tm="0">
                                          <p:val>
                                            <p:fltVal val="0"/>
                                          </p:val>
                                        </p:tav>
                                        <p:tav tm="100000">
                                          <p:val>
                                            <p:strVal val="#ppt_w"/>
                                          </p:val>
                                        </p:tav>
                                      </p:tavLst>
                                    </p:anim>
                                    <p:anim calcmode="lin" valueType="num">
                                      <p:cBhvr>
                                        <p:cTn id="8" dur="500" fill="hold"/>
                                        <p:tgtEl>
                                          <p:spTgt spid="4"/>
                                        </p:tgtEl>
                                        <p:attrNameLst>
                                          <p:attrName>ppt_h</p:attrName>
                                        </p:attrNameLst>
                                      </p:cBhvr>
                                      <p:tavLst>
                                        <p:tav tm="0">
                                          <p:val>
                                            <p:fltVal val="0"/>
                                          </p:val>
                                        </p:tav>
                                        <p:tav tm="100000">
                                          <p:val>
                                            <p:strVal val="#ppt_h"/>
                                          </p:val>
                                        </p:tav>
                                      </p:tavLst>
                                    </p:anim>
                                  </p:childTnLst>
                                </p:cTn>
                              </p:par>
                              <p:par>
                                <p:cTn id="9" presetID="23" presetClass="entr" presetSubtype="16" fill="hold" grpId="0" nodeType="with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p:cTn id="11" dur="500" fill="hold"/>
                                        <p:tgtEl>
                                          <p:spTgt spid="5"/>
                                        </p:tgtEl>
                                        <p:attrNameLst>
                                          <p:attrName>ppt_w</p:attrName>
                                        </p:attrNameLst>
                                      </p:cBhvr>
                                      <p:tavLst>
                                        <p:tav tm="0">
                                          <p:val>
                                            <p:fltVal val="0"/>
                                          </p:val>
                                        </p:tav>
                                        <p:tav tm="100000">
                                          <p:val>
                                            <p:strVal val="#ppt_w"/>
                                          </p:val>
                                        </p:tav>
                                      </p:tavLst>
                                    </p:anim>
                                    <p:anim calcmode="lin" valueType="num">
                                      <p:cBhvr>
                                        <p:cTn id="12" dur="500" fill="hold"/>
                                        <p:tgtEl>
                                          <p:spTgt spid="5"/>
                                        </p:tgtEl>
                                        <p:attrNameLst>
                                          <p:attrName>ppt_h</p:attrName>
                                        </p:attrNameLst>
                                      </p:cBhvr>
                                      <p:tavLst>
                                        <p:tav tm="0">
                                          <p:val>
                                            <p:fltVal val="0"/>
                                          </p:val>
                                        </p:tav>
                                        <p:tav tm="100000">
                                          <p:val>
                                            <p:strVal val="#ppt_h"/>
                                          </p:val>
                                        </p:tav>
                                      </p:tavLst>
                                    </p:anim>
                                  </p:childTnLst>
                                </p:cTn>
                              </p:par>
                              <p:par>
                                <p:cTn id="13" presetID="23" presetClass="entr" presetSubtype="16" fill="hold" nodeType="withEffect">
                                  <p:stCondLst>
                                    <p:cond delay="0"/>
                                  </p:stCondLst>
                                  <p:childTnLst>
                                    <p:set>
                                      <p:cBhvr>
                                        <p:cTn id="14" dur="1" fill="hold">
                                          <p:stCondLst>
                                            <p:cond delay="0"/>
                                          </p:stCondLst>
                                        </p:cTn>
                                        <p:tgtEl>
                                          <p:spTgt spid="9"/>
                                        </p:tgtEl>
                                        <p:attrNameLst>
                                          <p:attrName>style.visibility</p:attrName>
                                        </p:attrNameLst>
                                      </p:cBhvr>
                                      <p:to>
                                        <p:strVal val="visible"/>
                                      </p:to>
                                    </p:set>
                                    <p:anim calcmode="lin" valueType="num">
                                      <p:cBhvr>
                                        <p:cTn id="15" dur="500" fill="hold"/>
                                        <p:tgtEl>
                                          <p:spTgt spid="9"/>
                                        </p:tgtEl>
                                        <p:attrNameLst>
                                          <p:attrName>ppt_w</p:attrName>
                                        </p:attrNameLst>
                                      </p:cBhvr>
                                      <p:tavLst>
                                        <p:tav tm="0">
                                          <p:val>
                                            <p:fltVal val="0"/>
                                          </p:val>
                                        </p:tav>
                                        <p:tav tm="100000">
                                          <p:val>
                                            <p:strVal val="#ppt_w"/>
                                          </p:val>
                                        </p:tav>
                                      </p:tavLst>
                                    </p:anim>
                                    <p:anim calcmode="lin" valueType="num">
                                      <p:cBhvr>
                                        <p:cTn id="16" dur="500" fill="hold"/>
                                        <p:tgtEl>
                                          <p:spTgt spid="9"/>
                                        </p:tgtEl>
                                        <p:attrNameLst>
                                          <p:attrName>ppt_h</p:attrName>
                                        </p:attrNameLst>
                                      </p:cBhvr>
                                      <p:tavLst>
                                        <p:tav tm="0">
                                          <p:val>
                                            <p:fltVal val="0"/>
                                          </p:val>
                                        </p:tav>
                                        <p:tav tm="100000">
                                          <p:val>
                                            <p:strVal val="#ppt_h"/>
                                          </p:val>
                                        </p:tav>
                                      </p:tavLst>
                                    </p:anim>
                                  </p:childTnLst>
                                </p:cTn>
                              </p:par>
                              <p:par>
                                <p:cTn id="17" presetID="23" presetClass="entr" presetSubtype="16" fill="hold" nodeType="withEffect">
                                  <p:stCondLst>
                                    <p:cond delay="0"/>
                                  </p:stCondLst>
                                  <p:childTnLst>
                                    <p:set>
                                      <p:cBhvr>
                                        <p:cTn id="18" dur="1" fill="hold">
                                          <p:stCondLst>
                                            <p:cond delay="0"/>
                                          </p:stCondLst>
                                        </p:cTn>
                                        <p:tgtEl>
                                          <p:spTgt spid="10"/>
                                        </p:tgtEl>
                                        <p:attrNameLst>
                                          <p:attrName>style.visibility</p:attrName>
                                        </p:attrNameLst>
                                      </p:cBhvr>
                                      <p:to>
                                        <p:strVal val="visible"/>
                                      </p:to>
                                    </p:set>
                                    <p:anim calcmode="lin" valueType="num">
                                      <p:cBhvr>
                                        <p:cTn id="19" dur="500" fill="hold"/>
                                        <p:tgtEl>
                                          <p:spTgt spid="10"/>
                                        </p:tgtEl>
                                        <p:attrNameLst>
                                          <p:attrName>ppt_w</p:attrName>
                                        </p:attrNameLst>
                                      </p:cBhvr>
                                      <p:tavLst>
                                        <p:tav tm="0">
                                          <p:val>
                                            <p:fltVal val="0"/>
                                          </p:val>
                                        </p:tav>
                                        <p:tav tm="100000">
                                          <p:val>
                                            <p:strVal val="#ppt_w"/>
                                          </p:val>
                                        </p:tav>
                                      </p:tavLst>
                                    </p:anim>
                                    <p:anim calcmode="lin" valueType="num">
                                      <p:cBhvr>
                                        <p:cTn id="20" dur="500" fill="hold"/>
                                        <p:tgtEl>
                                          <p:spTgt spid="10"/>
                                        </p:tgtEl>
                                        <p:attrNameLst>
                                          <p:attrName>ppt_h</p:attrName>
                                        </p:attrNameLst>
                                      </p:cBhvr>
                                      <p:tavLst>
                                        <p:tav tm="0">
                                          <p:val>
                                            <p:fltVal val="0"/>
                                          </p:val>
                                        </p:tav>
                                        <p:tav tm="100000">
                                          <p:val>
                                            <p:strVal val="#ppt_h"/>
                                          </p:val>
                                        </p:tav>
                                      </p:tavLst>
                                    </p:anim>
                                  </p:childTnLst>
                                </p:cTn>
                              </p:par>
                              <p:par>
                                <p:cTn id="21" presetID="23" presetClass="entr" presetSubtype="16" fill="hold" nodeType="withEffect">
                                  <p:stCondLst>
                                    <p:cond delay="0"/>
                                  </p:stCondLst>
                                  <p:childTnLst>
                                    <p:set>
                                      <p:cBhvr>
                                        <p:cTn id="22" dur="1" fill="hold">
                                          <p:stCondLst>
                                            <p:cond delay="0"/>
                                          </p:stCondLst>
                                        </p:cTn>
                                        <p:tgtEl>
                                          <p:spTgt spid="12"/>
                                        </p:tgtEl>
                                        <p:attrNameLst>
                                          <p:attrName>style.visibility</p:attrName>
                                        </p:attrNameLst>
                                      </p:cBhvr>
                                      <p:to>
                                        <p:strVal val="visible"/>
                                      </p:to>
                                    </p:set>
                                    <p:anim calcmode="lin" valueType="num">
                                      <p:cBhvr>
                                        <p:cTn id="23" dur="500" fill="hold"/>
                                        <p:tgtEl>
                                          <p:spTgt spid="12"/>
                                        </p:tgtEl>
                                        <p:attrNameLst>
                                          <p:attrName>ppt_w</p:attrName>
                                        </p:attrNameLst>
                                      </p:cBhvr>
                                      <p:tavLst>
                                        <p:tav tm="0">
                                          <p:val>
                                            <p:fltVal val="0"/>
                                          </p:val>
                                        </p:tav>
                                        <p:tav tm="100000">
                                          <p:val>
                                            <p:strVal val="#ppt_w"/>
                                          </p:val>
                                        </p:tav>
                                      </p:tavLst>
                                    </p:anim>
                                    <p:anim calcmode="lin" valueType="num">
                                      <p:cBhvr>
                                        <p:cTn id="24" dur="500" fill="hold"/>
                                        <p:tgtEl>
                                          <p:spTgt spid="12"/>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p:bldLst>
  </p:timing>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Content Placeholder 10"/>
          <p:cNvSpPr>
            <a:spLocks noGrp="1"/>
          </p:cNvSpPr>
          <p:nvPr>
            <p:ph sz="quarter" idx="13"/>
          </p:nvPr>
        </p:nvSpPr>
        <p:spPr>
          <a:xfrm>
            <a:off x="685799" y="2781300"/>
            <a:ext cx="6426201" cy="800219"/>
          </a:xfrm>
        </p:spPr>
        <p:txBody>
          <a:bodyPr wrap="square">
            <a:spAutoFit/>
          </a:bodyPr>
          <a:lstStyle/>
          <a:p>
            <a:pPr marL="623888" indent="-623888" algn="just">
              <a:spcBef>
                <a:spcPct val="0"/>
              </a:spcBef>
              <a:buFontTx/>
              <a:buNone/>
              <a:tabLst>
                <a:tab pos="800100" algn="l"/>
                <a:tab pos="3776663" algn="l"/>
              </a:tabLst>
            </a:pPr>
            <a:r>
              <a:rPr lang="en-US" sz="2300" b="1" dirty="0" smtClean="0">
                <a:solidFill>
                  <a:schemeClr val="tx1"/>
                </a:solidFill>
                <a:latin typeface="Times New Roman" pitchFamily="18" charset="0"/>
                <a:cs typeface="Times New Roman" pitchFamily="18" charset="0"/>
              </a:rPr>
              <a:t>48.</a:t>
            </a:r>
            <a:r>
              <a:rPr lang="en-US" sz="2300" dirty="0" smtClean="0">
                <a:solidFill>
                  <a:schemeClr val="tx1"/>
                </a:solidFill>
                <a:latin typeface="Times New Roman" pitchFamily="18" charset="0"/>
                <a:cs typeface="Times New Roman" pitchFamily="18" charset="0"/>
              </a:rPr>
              <a:t>	The graph of the straight line 2</a:t>
            </a:r>
            <a:r>
              <a:rPr lang="en-US" sz="2300" i="1" dirty="0" smtClean="0">
                <a:solidFill>
                  <a:schemeClr val="tx1"/>
                </a:solidFill>
                <a:latin typeface="Times New Roman" pitchFamily="18" charset="0"/>
                <a:cs typeface="Times New Roman" pitchFamily="18" charset="0"/>
              </a:rPr>
              <a:t>y</a:t>
            </a:r>
            <a:r>
              <a:rPr lang="en-US" sz="2300" dirty="0" smtClean="0">
                <a:solidFill>
                  <a:schemeClr val="tx1"/>
                </a:solidFill>
                <a:latin typeface="Times New Roman" pitchFamily="18" charset="0"/>
                <a:cs typeface="Times New Roman" pitchFamily="18" charset="0"/>
              </a:rPr>
              <a:t> + 8 = 6</a:t>
            </a:r>
            <a:r>
              <a:rPr lang="en-US" sz="2300" i="1" dirty="0" smtClean="0">
                <a:solidFill>
                  <a:schemeClr val="tx1"/>
                </a:solidFill>
                <a:latin typeface="Times New Roman" pitchFamily="18" charset="0"/>
                <a:cs typeface="Times New Roman" pitchFamily="18" charset="0"/>
              </a:rPr>
              <a:t>x</a:t>
            </a:r>
            <a:r>
              <a:rPr lang="en-US" sz="2300" dirty="0" smtClean="0">
                <a:solidFill>
                  <a:schemeClr val="tx1"/>
                </a:solidFill>
                <a:latin typeface="Times New Roman" pitchFamily="18" charset="0"/>
                <a:cs typeface="Times New Roman" pitchFamily="18" charset="0"/>
              </a:rPr>
              <a:t> intersects the </a:t>
            </a:r>
            <a:r>
              <a:rPr lang="en-US" sz="2300" i="1" dirty="0" smtClean="0">
                <a:solidFill>
                  <a:schemeClr val="tx1"/>
                </a:solidFill>
                <a:latin typeface="Times New Roman" pitchFamily="18" charset="0"/>
                <a:cs typeface="Times New Roman" pitchFamily="18" charset="0"/>
              </a:rPr>
              <a:t>y</a:t>
            </a:r>
            <a:r>
              <a:rPr lang="en-US" sz="2300" dirty="0" smtClean="0">
                <a:solidFill>
                  <a:schemeClr val="tx1"/>
                </a:solidFill>
                <a:latin typeface="Times New Roman" pitchFamily="18" charset="0"/>
                <a:cs typeface="Times New Roman" pitchFamily="18" charset="0"/>
              </a:rPr>
              <a:t>-axis at the point</a:t>
            </a:r>
          </a:p>
        </p:txBody>
      </p:sp>
      <p:sp>
        <p:nvSpPr>
          <p:cNvPr id="8" name="Notched Right Arrow 7"/>
          <p:cNvSpPr/>
          <p:nvPr/>
        </p:nvSpPr>
        <p:spPr>
          <a:xfrm>
            <a:off x="7162800" y="6019800"/>
            <a:ext cx="1782315" cy="685800"/>
          </a:xfrm>
          <a:prstGeom prst="notchedRightArrow">
            <a:avLst/>
          </a:prstGeom>
          <a:blipFill>
            <a:blip r:embed="rId2" cstate="print">
              <a:extLst>
                <a:ext uri="{BEBA8EAE-BF5A-486C-A8C5-ECC9F3942E4B}">
                  <a14:imgProps xmlns:a14="http://schemas.microsoft.com/office/drawing/2010/main" xmlns="">
                    <a14:imgLayer r:embed="rId3">
                      <a14:imgEffect>
                        <a14:brightnessContrast bright="-20000" contrast="-20000"/>
                      </a14:imgEffect>
                    </a14:imgLayer>
                  </a14:imgProps>
                </a:ex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ANSWER</a:t>
            </a:r>
            <a:endParaRPr lang="en-US" sz="2000" b="1" dirty="0">
              <a:latin typeface="Times New Roman" pitchFamily="18" charset="0"/>
              <a:cs typeface="Times New Roman" pitchFamily="18" charset="0"/>
            </a:endParaRPr>
          </a:p>
        </p:txBody>
      </p:sp>
      <p:sp>
        <p:nvSpPr>
          <p:cNvPr id="6" name="Content Placeholder 10"/>
          <p:cNvSpPr>
            <a:spLocks noGrp="1"/>
          </p:cNvSpPr>
          <p:nvPr>
            <p:ph sz="quarter" idx="13"/>
          </p:nvPr>
        </p:nvSpPr>
        <p:spPr>
          <a:xfrm>
            <a:off x="3889830" y="3733800"/>
            <a:ext cx="2129970" cy="676339"/>
          </a:xfrm>
        </p:spPr>
        <p:txBody>
          <a:bodyPr wrap="square">
            <a:spAutoFit/>
          </a:bodyPr>
          <a:lstStyle/>
          <a:p>
            <a:pPr algn="just">
              <a:lnSpc>
                <a:spcPct val="165000"/>
              </a:lnSpc>
              <a:spcBef>
                <a:spcPct val="0"/>
              </a:spcBef>
              <a:buFontTx/>
              <a:buNone/>
              <a:tabLst>
                <a:tab pos="3776663" algn="l"/>
              </a:tabLst>
            </a:pPr>
            <a:r>
              <a:rPr lang="en-US" sz="2300" dirty="0" smtClean="0">
                <a:solidFill>
                  <a:schemeClr val="tx1"/>
                </a:solidFill>
                <a:latin typeface="Times New Roman" pitchFamily="18" charset="0"/>
                <a:cs typeface="Times New Roman" pitchFamily="18" charset="0"/>
              </a:rPr>
              <a:t>(B) (0, 8)</a:t>
            </a:r>
          </a:p>
        </p:txBody>
      </p:sp>
      <p:sp>
        <p:nvSpPr>
          <p:cNvPr id="7" name="Content Placeholder 10"/>
          <p:cNvSpPr>
            <a:spLocks noGrp="1"/>
          </p:cNvSpPr>
          <p:nvPr>
            <p:ph sz="quarter" idx="13"/>
          </p:nvPr>
        </p:nvSpPr>
        <p:spPr>
          <a:xfrm>
            <a:off x="1310639" y="3733800"/>
            <a:ext cx="1699261" cy="676339"/>
          </a:xfrm>
        </p:spPr>
        <p:txBody>
          <a:bodyPr wrap="square">
            <a:spAutoFit/>
          </a:bodyPr>
          <a:lstStyle/>
          <a:p>
            <a:pPr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(A) (0, –</a:t>
            </a:r>
            <a:r>
              <a:rPr lang="en-US" sz="800" dirty="0" smtClean="0">
                <a:solidFill>
                  <a:schemeClr val="tx1"/>
                </a:solidFill>
                <a:latin typeface="Times New Roman" pitchFamily="18" charset="0"/>
                <a:cs typeface="Times New Roman" pitchFamily="18" charset="0"/>
              </a:rPr>
              <a:t> </a:t>
            </a:r>
            <a:r>
              <a:rPr lang="en-US" sz="2300" dirty="0" smtClean="0">
                <a:solidFill>
                  <a:schemeClr val="tx1"/>
                </a:solidFill>
                <a:latin typeface="Times New Roman" pitchFamily="18" charset="0"/>
                <a:cs typeface="Times New Roman" pitchFamily="18" charset="0"/>
              </a:rPr>
              <a:t>8)</a:t>
            </a:r>
          </a:p>
        </p:txBody>
      </p:sp>
      <p:sp>
        <p:nvSpPr>
          <p:cNvPr id="9" name="Content Placeholder 10"/>
          <p:cNvSpPr>
            <a:spLocks noGrp="1"/>
          </p:cNvSpPr>
          <p:nvPr>
            <p:ph sz="quarter" idx="13"/>
          </p:nvPr>
        </p:nvSpPr>
        <p:spPr>
          <a:xfrm>
            <a:off x="3886200" y="4724400"/>
            <a:ext cx="2255390" cy="676339"/>
          </a:xfrm>
        </p:spPr>
        <p:txBody>
          <a:bodyPr wrap="square">
            <a:spAutoFit/>
          </a:bodyPr>
          <a:lstStyle/>
          <a:p>
            <a:pPr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(D) (0, 4)</a:t>
            </a:r>
          </a:p>
        </p:txBody>
      </p:sp>
      <p:sp>
        <p:nvSpPr>
          <p:cNvPr id="10" name="Content Placeholder 10"/>
          <p:cNvSpPr>
            <a:spLocks noGrp="1"/>
          </p:cNvSpPr>
          <p:nvPr>
            <p:ph sz="quarter" idx="13"/>
          </p:nvPr>
        </p:nvSpPr>
        <p:spPr>
          <a:xfrm>
            <a:off x="1342571" y="4724400"/>
            <a:ext cx="1900941" cy="676339"/>
          </a:xfrm>
        </p:spPr>
        <p:txBody>
          <a:bodyPr wrap="square">
            <a:spAutoFit/>
          </a:bodyPr>
          <a:lstStyle/>
          <a:p>
            <a:pPr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(C) (0, –</a:t>
            </a:r>
            <a:r>
              <a:rPr lang="en-US" sz="800" dirty="0" smtClean="0">
                <a:solidFill>
                  <a:schemeClr val="tx1"/>
                </a:solidFill>
                <a:latin typeface="Times New Roman" pitchFamily="18" charset="0"/>
                <a:cs typeface="Times New Roman" pitchFamily="18" charset="0"/>
              </a:rPr>
              <a:t> </a:t>
            </a:r>
            <a:r>
              <a:rPr lang="en-US" sz="2300" dirty="0" smtClean="0">
                <a:solidFill>
                  <a:schemeClr val="tx1"/>
                </a:solidFill>
                <a:latin typeface="Times New Roman" pitchFamily="18" charset="0"/>
                <a:cs typeface="Times New Roman" pitchFamily="18" charset="0"/>
              </a:rPr>
              <a:t>4)</a:t>
            </a:r>
          </a:p>
        </p:txBody>
      </p:sp>
      <p:sp>
        <p:nvSpPr>
          <p:cNvPr id="12"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tabLst>
                <a:tab pos="393192" algn="r"/>
                <a:tab pos="640080" algn="l"/>
              </a:tabLst>
            </a:pPr>
            <a:r>
              <a:rPr lang="en-US" sz="1500" b="1" dirty="0" smtClean="0">
                <a:solidFill>
                  <a:schemeClr val="bg1"/>
                </a:solidFill>
                <a:latin typeface="Times New Roman" pitchFamily="18" charset="0"/>
                <a:cs typeface="Times New Roman" pitchFamily="18" charset="0"/>
              </a:rPr>
              <a:t>Revision Exam 1 Paper 1</a:t>
            </a:r>
          </a:p>
        </p:txBody>
      </p:sp>
    </p:spTree>
    <p:extLst>
      <p:ext uri="{BB962C8B-B14F-4D97-AF65-F5344CB8AC3E}">
        <p14:creationId xmlns:p14="http://schemas.microsoft.com/office/powerpoint/2010/main" xmlns="" val="714513420"/>
      </p:ext>
    </p:extLst>
  </p:cSld>
  <p:clrMapOvr>
    <a:masterClrMapping/>
  </p:clrMapOvr>
  <p:transition spd="slow">
    <p:strips dir="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11">
                                            <p:txEl>
                                              <p:pRg st="0" end="0"/>
                                            </p:txEl>
                                          </p:spTgt>
                                        </p:tgtEl>
                                        <p:attrNameLst>
                                          <p:attrName>style.visibility</p:attrName>
                                        </p:attrNameLst>
                                      </p:cBhvr>
                                      <p:to>
                                        <p:strVal val="visible"/>
                                      </p:to>
                                    </p:set>
                                    <p:anim calcmode="lin" valueType="num">
                                      <p:cBhvr>
                                        <p:cTn id="7" dur="500" fill="hold"/>
                                        <p:tgtEl>
                                          <p:spTgt spid="11">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11">
                                            <p:txEl>
                                              <p:pRg st="0" end="0"/>
                                            </p:txEl>
                                          </p:spTgt>
                                        </p:tgtEl>
                                        <p:attrNameLst>
                                          <p:attrName>ppt_h</p:attrName>
                                        </p:attrNameLst>
                                      </p:cBhvr>
                                      <p:tavLst>
                                        <p:tav tm="0">
                                          <p:val>
                                            <p:fltVal val="0"/>
                                          </p:val>
                                        </p:tav>
                                        <p:tav tm="100000">
                                          <p:val>
                                            <p:strVal val="#ppt_h"/>
                                          </p:val>
                                        </p:tav>
                                      </p:tavLst>
                                    </p:anim>
                                  </p:childTnLst>
                                </p:cTn>
                              </p:par>
                            </p:childTnLst>
                          </p:cTn>
                        </p:par>
                      </p:childTnLst>
                    </p:cTn>
                  </p:par>
                  <p:par>
                    <p:cTn id="9" fill="hold">
                      <p:stCondLst>
                        <p:cond delay="indefinite"/>
                      </p:stCondLst>
                      <p:childTnLst>
                        <p:par>
                          <p:cTn id="10" fill="hold">
                            <p:stCondLst>
                              <p:cond delay="0"/>
                            </p:stCondLst>
                            <p:childTnLst>
                              <p:par>
                                <p:cTn id="11" presetID="53" presetClass="entr" presetSubtype="16" fill="hold" grpId="0" nodeType="clickEffect">
                                  <p:stCondLst>
                                    <p:cond delay="0"/>
                                  </p:stCondLst>
                                  <p:childTnLst>
                                    <p:set>
                                      <p:cBhvr>
                                        <p:cTn id="12" dur="1" fill="hold">
                                          <p:stCondLst>
                                            <p:cond delay="0"/>
                                          </p:stCondLst>
                                        </p:cTn>
                                        <p:tgtEl>
                                          <p:spTgt spid="7">
                                            <p:txEl>
                                              <p:pRg st="0" end="0"/>
                                            </p:txEl>
                                          </p:spTgt>
                                        </p:tgtEl>
                                        <p:attrNameLst>
                                          <p:attrName>style.visibility</p:attrName>
                                        </p:attrNameLst>
                                      </p:cBhvr>
                                      <p:to>
                                        <p:strVal val="visible"/>
                                      </p:to>
                                    </p:set>
                                    <p:anim calcmode="lin" valueType="num">
                                      <p:cBhvr>
                                        <p:cTn id="13" dur="500" fill="hold"/>
                                        <p:tgtEl>
                                          <p:spTgt spid="7">
                                            <p:txEl>
                                              <p:pRg st="0" end="0"/>
                                            </p:txEl>
                                          </p:spTgt>
                                        </p:tgtEl>
                                        <p:attrNameLst>
                                          <p:attrName>ppt_w</p:attrName>
                                        </p:attrNameLst>
                                      </p:cBhvr>
                                      <p:tavLst>
                                        <p:tav tm="0">
                                          <p:val>
                                            <p:fltVal val="0"/>
                                          </p:val>
                                        </p:tav>
                                        <p:tav tm="100000">
                                          <p:val>
                                            <p:strVal val="#ppt_w"/>
                                          </p:val>
                                        </p:tav>
                                      </p:tavLst>
                                    </p:anim>
                                    <p:anim calcmode="lin" valueType="num">
                                      <p:cBhvr>
                                        <p:cTn id="14" dur="500" fill="hold"/>
                                        <p:tgtEl>
                                          <p:spTgt spid="7">
                                            <p:txEl>
                                              <p:pRg st="0" end="0"/>
                                            </p:txEl>
                                          </p:spTgt>
                                        </p:tgtEl>
                                        <p:attrNameLst>
                                          <p:attrName>ppt_h</p:attrName>
                                        </p:attrNameLst>
                                      </p:cBhvr>
                                      <p:tavLst>
                                        <p:tav tm="0">
                                          <p:val>
                                            <p:fltVal val="0"/>
                                          </p:val>
                                        </p:tav>
                                        <p:tav tm="100000">
                                          <p:val>
                                            <p:strVal val="#ppt_h"/>
                                          </p:val>
                                        </p:tav>
                                      </p:tavLst>
                                    </p:anim>
                                    <p:animEffect transition="in" filter="fade">
                                      <p:cBhvr>
                                        <p:cTn id="15" dur="500"/>
                                        <p:tgtEl>
                                          <p:spTgt spid="7">
                                            <p:txEl>
                                              <p:pRg st="0" end="0"/>
                                            </p:txEl>
                                          </p:spTgt>
                                        </p:tgtEl>
                                      </p:cBhvr>
                                    </p:animEffect>
                                  </p:childTnLst>
                                </p:cTn>
                              </p:par>
                              <p:par>
                                <p:cTn id="16" presetID="53" presetClass="entr" presetSubtype="16" fill="hold" grpId="0" nodeType="withEffect">
                                  <p:stCondLst>
                                    <p:cond delay="0"/>
                                  </p:stCondLst>
                                  <p:childTnLst>
                                    <p:set>
                                      <p:cBhvr>
                                        <p:cTn id="17" dur="1" fill="hold">
                                          <p:stCondLst>
                                            <p:cond delay="0"/>
                                          </p:stCondLst>
                                        </p:cTn>
                                        <p:tgtEl>
                                          <p:spTgt spid="6">
                                            <p:txEl>
                                              <p:pRg st="0" end="0"/>
                                            </p:txEl>
                                          </p:spTgt>
                                        </p:tgtEl>
                                        <p:attrNameLst>
                                          <p:attrName>style.visibility</p:attrName>
                                        </p:attrNameLst>
                                      </p:cBhvr>
                                      <p:to>
                                        <p:strVal val="visible"/>
                                      </p:to>
                                    </p:set>
                                    <p:anim calcmode="lin" valueType="num">
                                      <p:cBhvr>
                                        <p:cTn id="18" dur="500" fill="hold"/>
                                        <p:tgtEl>
                                          <p:spTgt spid="6">
                                            <p:txEl>
                                              <p:pRg st="0" end="0"/>
                                            </p:txEl>
                                          </p:spTgt>
                                        </p:tgtEl>
                                        <p:attrNameLst>
                                          <p:attrName>ppt_w</p:attrName>
                                        </p:attrNameLst>
                                      </p:cBhvr>
                                      <p:tavLst>
                                        <p:tav tm="0">
                                          <p:val>
                                            <p:fltVal val="0"/>
                                          </p:val>
                                        </p:tav>
                                        <p:tav tm="100000">
                                          <p:val>
                                            <p:strVal val="#ppt_w"/>
                                          </p:val>
                                        </p:tav>
                                      </p:tavLst>
                                    </p:anim>
                                    <p:anim calcmode="lin" valueType="num">
                                      <p:cBhvr>
                                        <p:cTn id="19" dur="500" fill="hold"/>
                                        <p:tgtEl>
                                          <p:spTgt spid="6">
                                            <p:txEl>
                                              <p:pRg st="0" end="0"/>
                                            </p:txEl>
                                          </p:spTgt>
                                        </p:tgtEl>
                                        <p:attrNameLst>
                                          <p:attrName>ppt_h</p:attrName>
                                        </p:attrNameLst>
                                      </p:cBhvr>
                                      <p:tavLst>
                                        <p:tav tm="0">
                                          <p:val>
                                            <p:fltVal val="0"/>
                                          </p:val>
                                        </p:tav>
                                        <p:tav tm="100000">
                                          <p:val>
                                            <p:strVal val="#ppt_h"/>
                                          </p:val>
                                        </p:tav>
                                      </p:tavLst>
                                    </p:anim>
                                    <p:animEffect transition="in" filter="fade">
                                      <p:cBhvr>
                                        <p:cTn id="20" dur="500"/>
                                        <p:tgtEl>
                                          <p:spTgt spid="6">
                                            <p:txEl>
                                              <p:pRg st="0" end="0"/>
                                            </p:txEl>
                                          </p:spTgt>
                                        </p:tgtEl>
                                      </p:cBhvr>
                                    </p:animEffect>
                                  </p:childTnLst>
                                </p:cTn>
                              </p:par>
                              <p:par>
                                <p:cTn id="21" presetID="53" presetClass="entr" presetSubtype="16" fill="hold" grpId="0" nodeType="withEffect">
                                  <p:stCondLst>
                                    <p:cond delay="0"/>
                                  </p:stCondLst>
                                  <p:childTnLst>
                                    <p:set>
                                      <p:cBhvr>
                                        <p:cTn id="22" dur="1" fill="hold">
                                          <p:stCondLst>
                                            <p:cond delay="0"/>
                                          </p:stCondLst>
                                        </p:cTn>
                                        <p:tgtEl>
                                          <p:spTgt spid="10">
                                            <p:txEl>
                                              <p:pRg st="0" end="0"/>
                                            </p:txEl>
                                          </p:spTgt>
                                        </p:tgtEl>
                                        <p:attrNameLst>
                                          <p:attrName>style.visibility</p:attrName>
                                        </p:attrNameLst>
                                      </p:cBhvr>
                                      <p:to>
                                        <p:strVal val="visible"/>
                                      </p:to>
                                    </p:set>
                                    <p:anim calcmode="lin" valueType="num">
                                      <p:cBhvr>
                                        <p:cTn id="23" dur="500" fill="hold"/>
                                        <p:tgtEl>
                                          <p:spTgt spid="10">
                                            <p:txEl>
                                              <p:pRg st="0" end="0"/>
                                            </p:txEl>
                                          </p:spTgt>
                                        </p:tgtEl>
                                        <p:attrNameLst>
                                          <p:attrName>ppt_w</p:attrName>
                                        </p:attrNameLst>
                                      </p:cBhvr>
                                      <p:tavLst>
                                        <p:tav tm="0">
                                          <p:val>
                                            <p:fltVal val="0"/>
                                          </p:val>
                                        </p:tav>
                                        <p:tav tm="100000">
                                          <p:val>
                                            <p:strVal val="#ppt_w"/>
                                          </p:val>
                                        </p:tav>
                                      </p:tavLst>
                                    </p:anim>
                                    <p:anim calcmode="lin" valueType="num">
                                      <p:cBhvr>
                                        <p:cTn id="24" dur="500" fill="hold"/>
                                        <p:tgtEl>
                                          <p:spTgt spid="10">
                                            <p:txEl>
                                              <p:pRg st="0" end="0"/>
                                            </p:txEl>
                                          </p:spTgt>
                                        </p:tgtEl>
                                        <p:attrNameLst>
                                          <p:attrName>ppt_h</p:attrName>
                                        </p:attrNameLst>
                                      </p:cBhvr>
                                      <p:tavLst>
                                        <p:tav tm="0">
                                          <p:val>
                                            <p:fltVal val="0"/>
                                          </p:val>
                                        </p:tav>
                                        <p:tav tm="100000">
                                          <p:val>
                                            <p:strVal val="#ppt_h"/>
                                          </p:val>
                                        </p:tav>
                                      </p:tavLst>
                                    </p:anim>
                                    <p:animEffect transition="in" filter="fade">
                                      <p:cBhvr>
                                        <p:cTn id="25" dur="500"/>
                                        <p:tgtEl>
                                          <p:spTgt spid="10">
                                            <p:txEl>
                                              <p:pRg st="0" end="0"/>
                                            </p:txEl>
                                          </p:spTgt>
                                        </p:tgtEl>
                                      </p:cBhvr>
                                    </p:animEffect>
                                  </p:childTnLst>
                                </p:cTn>
                              </p:par>
                              <p:par>
                                <p:cTn id="26" presetID="53" presetClass="entr" presetSubtype="16" fill="hold" grpId="0" nodeType="withEffect">
                                  <p:stCondLst>
                                    <p:cond delay="0"/>
                                  </p:stCondLst>
                                  <p:childTnLst>
                                    <p:set>
                                      <p:cBhvr>
                                        <p:cTn id="27" dur="1" fill="hold">
                                          <p:stCondLst>
                                            <p:cond delay="0"/>
                                          </p:stCondLst>
                                        </p:cTn>
                                        <p:tgtEl>
                                          <p:spTgt spid="9">
                                            <p:txEl>
                                              <p:pRg st="0" end="0"/>
                                            </p:txEl>
                                          </p:spTgt>
                                        </p:tgtEl>
                                        <p:attrNameLst>
                                          <p:attrName>style.visibility</p:attrName>
                                        </p:attrNameLst>
                                      </p:cBhvr>
                                      <p:to>
                                        <p:strVal val="visible"/>
                                      </p:to>
                                    </p:set>
                                    <p:anim calcmode="lin" valueType="num">
                                      <p:cBhvr>
                                        <p:cTn id="28" dur="500" fill="hold"/>
                                        <p:tgtEl>
                                          <p:spTgt spid="9">
                                            <p:txEl>
                                              <p:pRg st="0" end="0"/>
                                            </p:txEl>
                                          </p:spTgt>
                                        </p:tgtEl>
                                        <p:attrNameLst>
                                          <p:attrName>ppt_w</p:attrName>
                                        </p:attrNameLst>
                                      </p:cBhvr>
                                      <p:tavLst>
                                        <p:tav tm="0">
                                          <p:val>
                                            <p:fltVal val="0"/>
                                          </p:val>
                                        </p:tav>
                                        <p:tav tm="100000">
                                          <p:val>
                                            <p:strVal val="#ppt_w"/>
                                          </p:val>
                                        </p:tav>
                                      </p:tavLst>
                                    </p:anim>
                                    <p:anim calcmode="lin" valueType="num">
                                      <p:cBhvr>
                                        <p:cTn id="29" dur="500" fill="hold"/>
                                        <p:tgtEl>
                                          <p:spTgt spid="9">
                                            <p:txEl>
                                              <p:pRg st="0" end="0"/>
                                            </p:txEl>
                                          </p:spTgt>
                                        </p:tgtEl>
                                        <p:attrNameLst>
                                          <p:attrName>ppt_h</p:attrName>
                                        </p:attrNameLst>
                                      </p:cBhvr>
                                      <p:tavLst>
                                        <p:tav tm="0">
                                          <p:val>
                                            <p:fltVal val="0"/>
                                          </p:val>
                                        </p:tav>
                                        <p:tav tm="100000">
                                          <p:val>
                                            <p:strVal val="#ppt_h"/>
                                          </p:val>
                                        </p:tav>
                                      </p:tavLst>
                                    </p:anim>
                                    <p:animEffect transition="in" filter="fade">
                                      <p:cBhvr>
                                        <p:cTn id="30" dur="500"/>
                                        <p:tgtEl>
                                          <p:spTgt spid="9">
                                            <p:txEl>
                                              <p:pRg st="0" end="0"/>
                                            </p:txEl>
                                          </p:spTgt>
                                        </p:tgtEl>
                                      </p:cBhvr>
                                    </p:animEffect>
                                  </p:childTnLst>
                                </p:cTn>
                              </p:par>
                            </p:childTnLst>
                          </p:cTn>
                        </p:par>
                      </p:childTnLst>
                    </p:cTn>
                  </p:par>
                  <p:par>
                    <p:cTn id="31" fill="hold">
                      <p:stCondLst>
                        <p:cond delay="indefinite"/>
                      </p:stCondLst>
                      <p:childTnLst>
                        <p:par>
                          <p:cTn id="32" fill="hold">
                            <p:stCondLst>
                              <p:cond delay="0"/>
                            </p:stCondLst>
                            <p:childTnLst>
                              <p:par>
                                <p:cTn id="33" presetID="3" presetClass="entr" presetSubtype="10" fill="hold" grpId="1" nodeType="clickEffect">
                                  <p:stCondLst>
                                    <p:cond delay="0"/>
                                  </p:stCondLst>
                                  <p:childTnLst>
                                    <p:set>
                                      <p:cBhvr>
                                        <p:cTn id="34" dur="1" fill="hold">
                                          <p:stCondLst>
                                            <p:cond delay="0"/>
                                          </p:stCondLst>
                                        </p:cTn>
                                        <p:tgtEl>
                                          <p:spTgt spid="8"/>
                                        </p:tgtEl>
                                        <p:attrNameLst>
                                          <p:attrName>style.visibility</p:attrName>
                                        </p:attrNameLst>
                                      </p:cBhvr>
                                      <p:to>
                                        <p:strVal val="visible"/>
                                      </p:to>
                                    </p:set>
                                    <p:animEffect transition="in" filter="blinds(horizontal)">
                                      <p:cBhvr>
                                        <p:cTn id="35"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build="allAtOnce"/>
      <p:bldP spid="8" grpId="1" animBg="1"/>
      <p:bldP spid="6" grpId="0" build="p"/>
      <p:bldP spid="7" grpId="0" build="p"/>
      <p:bldP spid="9" grpId="0" build="p"/>
      <p:bldP spid="10" grpId="0" build="p"/>
    </p:bldLst>
  </p:timing>
</p:sld>
</file>

<file path=ppt/slides/slide10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a:xfrm>
            <a:off x="1169895" y="6479703"/>
            <a:ext cx="5978161" cy="369332"/>
          </a:xfrm>
          <a:prstGeom prst="rect">
            <a:avLst/>
          </a:prstGeom>
        </p:spPr>
        <p:txBody>
          <a:bodyPr wrap="square">
            <a:spAutoFit/>
          </a:bodyPr>
          <a:lstStyle/>
          <a:p>
            <a:r>
              <a:rPr lang="en-US" dirty="0" smtClean="0">
                <a:latin typeface="Times New Roman" pitchFamily="18" charset="0"/>
              </a:rPr>
              <a:t>(</a:t>
            </a:r>
            <a:r>
              <a:rPr lang="en-US" dirty="0" err="1" smtClean="0">
                <a:latin typeface="Times New Roman" pitchFamily="18" charset="0"/>
              </a:rPr>
              <a:t>i</a:t>
            </a:r>
            <a:r>
              <a:rPr lang="en-US" dirty="0" smtClean="0">
                <a:latin typeface="Times New Roman" pitchFamily="18" charset="0"/>
              </a:rPr>
              <a:t>)  Determine the gradient of the line, </a:t>
            </a:r>
            <a:r>
              <a:rPr lang="en-US" i="1" dirty="0" smtClean="0">
                <a:latin typeface="Times New Roman" pitchFamily="18" charset="0"/>
              </a:rPr>
              <a:t>l</a:t>
            </a:r>
            <a:r>
              <a:rPr lang="en-US" dirty="0" smtClean="0">
                <a:latin typeface="Times New Roman" pitchFamily="18" charset="0"/>
              </a:rPr>
              <a:t>.</a:t>
            </a:r>
            <a:endParaRPr lang="en-US" dirty="0">
              <a:latin typeface="Times New Roman" pitchFamily="18" charset="0"/>
            </a:endParaRPr>
          </a:p>
        </p:txBody>
      </p:sp>
      <p:sp>
        <p:nvSpPr>
          <p:cNvPr id="8" name="Rectangle 7"/>
          <p:cNvSpPr/>
          <p:nvPr/>
        </p:nvSpPr>
        <p:spPr>
          <a:xfrm>
            <a:off x="5813612" y="6454590"/>
            <a:ext cx="1349188" cy="369332"/>
          </a:xfrm>
          <a:prstGeom prst="rect">
            <a:avLst/>
          </a:prstGeom>
        </p:spPr>
        <p:txBody>
          <a:bodyPr wrap="square" anchor="t" anchorCtr="1">
            <a:spAutoFit/>
          </a:bodyPr>
          <a:lstStyle/>
          <a:p>
            <a:pPr algn="r">
              <a:buFontTx/>
              <a:buNone/>
            </a:pPr>
            <a:r>
              <a:rPr lang="en-US" dirty="0" smtClean="0">
                <a:latin typeface="Times New Roman" pitchFamily="18" charset="0"/>
                <a:cs typeface="Times New Roman" pitchFamily="18" charset="0"/>
              </a:rPr>
              <a:t>(2 marks)</a:t>
            </a:r>
          </a:p>
        </p:txBody>
      </p:sp>
      <p:sp>
        <p:nvSpPr>
          <p:cNvPr id="9" name="Notched Right Arrow 8"/>
          <p:cNvSpPr/>
          <p:nvPr/>
        </p:nvSpPr>
        <p:spPr>
          <a:xfrm>
            <a:off x="7162800" y="6019800"/>
            <a:ext cx="1782315" cy="685800"/>
          </a:xfrm>
          <a:prstGeom prst="notchedRightArrow">
            <a:avLst/>
          </a:prstGeom>
          <a:blipFill>
            <a:blip r:embed="rId2" cstate="prin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ANSWER</a:t>
            </a:r>
            <a:endParaRPr lang="en-US" sz="2000" b="1" dirty="0">
              <a:latin typeface="Times New Roman" pitchFamily="18" charset="0"/>
              <a:cs typeface="Times New Roman" pitchFamily="18" charset="0"/>
            </a:endParaRPr>
          </a:p>
        </p:txBody>
      </p:sp>
      <p:sp>
        <p:nvSpPr>
          <p:cNvPr id="7" name="TextBox 6"/>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5 Paper 2</a:t>
            </a:r>
          </a:p>
        </p:txBody>
      </p:sp>
      <p:sp>
        <p:nvSpPr>
          <p:cNvPr id="10" name="Rectangle 9"/>
          <p:cNvSpPr/>
          <p:nvPr/>
        </p:nvSpPr>
        <p:spPr>
          <a:xfrm>
            <a:off x="960508" y="2201135"/>
            <a:ext cx="5978161" cy="646331"/>
          </a:xfrm>
          <a:prstGeom prst="rect">
            <a:avLst/>
          </a:prstGeom>
        </p:spPr>
        <p:txBody>
          <a:bodyPr wrap="square">
            <a:spAutoFit/>
          </a:bodyPr>
          <a:lstStyle/>
          <a:p>
            <a:r>
              <a:rPr lang="en-US" dirty="0" smtClean="0">
                <a:latin typeface="Times New Roman" pitchFamily="18" charset="0"/>
              </a:rPr>
              <a:t>The diagram below shows the line, </a:t>
            </a:r>
            <a:r>
              <a:rPr lang="en-US" i="1" dirty="0" smtClean="0">
                <a:latin typeface="Times New Roman" pitchFamily="18" charset="0"/>
              </a:rPr>
              <a:t>l</a:t>
            </a:r>
            <a:r>
              <a:rPr lang="en-US" dirty="0" smtClean="0">
                <a:latin typeface="Times New Roman" pitchFamily="18" charset="0"/>
              </a:rPr>
              <a:t>, which</a:t>
            </a:r>
            <a:br>
              <a:rPr lang="en-US" dirty="0" smtClean="0">
                <a:latin typeface="Times New Roman" pitchFamily="18" charset="0"/>
              </a:rPr>
            </a:br>
            <a:r>
              <a:rPr lang="en-US" dirty="0" smtClean="0">
                <a:latin typeface="Times New Roman" pitchFamily="18" charset="0"/>
              </a:rPr>
              <a:t>passes through the points </a:t>
            </a:r>
            <a:r>
              <a:rPr lang="en-US" i="1" dirty="0" smtClean="0">
                <a:latin typeface="Times New Roman" pitchFamily="18" charset="0"/>
              </a:rPr>
              <a:t>A</a:t>
            </a:r>
            <a:r>
              <a:rPr lang="en-US" dirty="0" smtClean="0">
                <a:latin typeface="Times New Roman" pitchFamily="18" charset="0"/>
              </a:rPr>
              <a:t>(–2, –3) and </a:t>
            </a:r>
            <a:r>
              <a:rPr lang="en-US" i="1" dirty="0" smtClean="0">
                <a:latin typeface="Times New Roman" pitchFamily="18" charset="0"/>
              </a:rPr>
              <a:t>B</a:t>
            </a:r>
            <a:r>
              <a:rPr lang="en-US" dirty="0" smtClean="0">
                <a:latin typeface="Times New Roman" pitchFamily="18" charset="0"/>
              </a:rPr>
              <a:t>(2, 3).</a:t>
            </a:r>
          </a:p>
        </p:txBody>
      </p:sp>
      <p:sp>
        <p:nvSpPr>
          <p:cNvPr id="11" name="Content Placeholder 10"/>
          <p:cNvSpPr txBox="1">
            <a:spLocks/>
          </p:cNvSpPr>
          <p:nvPr/>
        </p:nvSpPr>
        <p:spPr>
          <a:xfrm>
            <a:off x="155726" y="2214695"/>
            <a:ext cx="457200" cy="369332"/>
          </a:xfrm>
          <a:prstGeom prst="rect">
            <a:avLst/>
          </a:prstGeom>
        </p:spPr>
        <p:txBody>
          <a:bodyPr wrap="square">
            <a:spAutoFit/>
          </a:bodyPr>
          <a:lstStyle>
            <a:lvl1pPr marL="274320" indent="-274320" algn="l" defTabSz="914400" rtl="0" eaLnBrk="1" latinLnBrk="0" hangingPunct="1">
              <a:spcBef>
                <a:spcPct val="20000"/>
              </a:spcBef>
              <a:buClr>
                <a:schemeClr val="accent1"/>
              </a:buClr>
              <a:buSzPct val="100000"/>
              <a:buFont typeface="Symbol" pitchFamily="18" charset="2"/>
              <a:buChar char=""/>
              <a:defRPr sz="2400" kern="1200">
                <a:solidFill>
                  <a:schemeClr val="tx2"/>
                </a:solidFill>
                <a:latin typeface="+mn-lt"/>
                <a:ea typeface="+mn-ea"/>
                <a:cs typeface="+mn-cs"/>
              </a:defRPr>
            </a:lvl1pPr>
            <a:lvl2pPr marL="576263" indent="-274320" algn="l" defTabSz="914400" rtl="0" eaLnBrk="1" latinLnBrk="0" hangingPunct="1">
              <a:spcBef>
                <a:spcPct val="20000"/>
              </a:spcBef>
              <a:buClr>
                <a:schemeClr val="accent1"/>
              </a:buClr>
              <a:buSzPct val="100000"/>
              <a:buFont typeface="Symbol" pitchFamily="18" charset="2"/>
              <a:buChar char=""/>
              <a:defRPr sz="2200" kern="1200">
                <a:solidFill>
                  <a:schemeClr val="tx2"/>
                </a:solidFill>
                <a:latin typeface="+mn-lt"/>
                <a:ea typeface="+mn-ea"/>
                <a:cs typeface="+mn-cs"/>
              </a:defRPr>
            </a:lvl2pPr>
            <a:lvl3pPr marL="855663" indent="-228600" algn="l" defTabSz="914400" rtl="0" eaLnBrk="1" latinLnBrk="0" hangingPunct="1">
              <a:spcBef>
                <a:spcPct val="20000"/>
              </a:spcBef>
              <a:buClr>
                <a:schemeClr val="accent1"/>
              </a:buClr>
              <a:buSzPct val="100000"/>
              <a:buFont typeface="Symbol" pitchFamily="18" charset="2"/>
              <a:buChar char=""/>
              <a:defRPr sz="2000" kern="1200">
                <a:solidFill>
                  <a:schemeClr val="tx2"/>
                </a:solidFill>
                <a:latin typeface="+mn-lt"/>
                <a:ea typeface="+mn-ea"/>
                <a:cs typeface="+mn-cs"/>
              </a:defRPr>
            </a:lvl3pPr>
            <a:lvl4pPr marL="1143000" indent="-228600" algn="l" defTabSz="914400" rtl="0" eaLnBrk="1" latinLnBrk="0" hangingPunct="1">
              <a:spcBef>
                <a:spcPct val="20000"/>
              </a:spcBef>
              <a:buClr>
                <a:schemeClr val="accent1"/>
              </a:buClr>
              <a:buSzPct val="100000"/>
              <a:buFont typeface="Symbol" pitchFamily="18" charset="2"/>
              <a:buChar char=""/>
              <a:defRPr sz="1800" kern="1200">
                <a:solidFill>
                  <a:schemeClr val="tx2"/>
                </a:solidFill>
                <a:latin typeface="+mn-lt"/>
                <a:ea typeface="+mn-ea"/>
                <a:cs typeface="+mn-cs"/>
              </a:defRPr>
            </a:lvl4pPr>
            <a:lvl5pPr marL="1463040" indent="-228600" algn="l" defTabSz="914400" rtl="0" eaLnBrk="1" latinLnBrk="0" hangingPunct="1">
              <a:spcBef>
                <a:spcPct val="20000"/>
              </a:spcBef>
              <a:buClr>
                <a:schemeClr val="accent1"/>
              </a:buClr>
              <a:buSzPct val="100000"/>
              <a:buFont typeface="Symbol" pitchFamily="18" charset="2"/>
              <a:buChar char=""/>
              <a:defRPr sz="1600" kern="1200">
                <a:solidFill>
                  <a:schemeClr val="tx2"/>
                </a:solidFill>
                <a:latin typeface="+mn-lt"/>
                <a:ea typeface="+mn-ea"/>
                <a:cs typeface="+mn-cs"/>
              </a:defRPr>
            </a:lvl5pPr>
            <a:lvl6pPr marL="178308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6pPr>
            <a:lvl7pPr marL="210312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7pPr>
            <a:lvl8pPr marL="242316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8pPr>
            <a:lvl9pPr marL="274320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9pPr>
          </a:lstStyle>
          <a:p>
            <a:pPr marL="457200" indent="-457200" algn="just">
              <a:spcBef>
                <a:spcPct val="0"/>
              </a:spcBef>
              <a:buFontTx/>
              <a:buNone/>
              <a:tabLst>
                <a:tab pos="974725" algn="l"/>
                <a:tab pos="1036638" algn="l"/>
                <a:tab pos="3913188" algn="l"/>
              </a:tabLst>
            </a:pPr>
            <a:r>
              <a:rPr lang="en-US" sz="1800" b="1" dirty="0" smtClean="0">
                <a:solidFill>
                  <a:schemeClr val="tx1"/>
                </a:solidFill>
                <a:latin typeface="Times New Roman" pitchFamily="18" charset="0"/>
                <a:cs typeface="Times New Roman" pitchFamily="18" charset="0"/>
              </a:rPr>
              <a:t>9.</a:t>
            </a:r>
          </a:p>
        </p:txBody>
      </p:sp>
      <p:sp>
        <p:nvSpPr>
          <p:cNvPr id="12" name="Content Placeholder 10"/>
          <p:cNvSpPr txBox="1">
            <a:spLocks/>
          </p:cNvSpPr>
          <p:nvPr/>
        </p:nvSpPr>
        <p:spPr>
          <a:xfrm>
            <a:off x="501569" y="2205170"/>
            <a:ext cx="533400" cy="369332"/>
          </a:xfrm>
          <a:prstGeom prst="rect">
            <a:avLst/>
          </a:prstGeom>
        </p:spPr>
        <p:txBody>
          <a:bodyPr wrap="square">
            <a:spAutoFit/>
          </a:bodyPr>
          <a:lstStyle>
            <a:lvl1pPr marL="274320" indent="-274320" algn="l" defTabSz="914400" rtl="0" eaLnBrk="1" latinLnBrk="0" hangingPunct="1">
              <a:spcBef>
                <a:spcPct val="20000"/>
              </a:spcBef>
              <a:buClr>
                <a:schemeClr val="accent1"/>
              </a:buClr>
              <a:buSzPct val="100000"/>
              <a:buFont typeface="Symbol" pitchFamily="18" charset="2"/>
              <a:buChar char=""/>
              <a:defRPr sz="2400" kern="1200">
                <a:solidFill>
                  <a:schemeClr val="tx2"/>
                </a:solidFill>
                <a:latin typeface="+mn-lt"/>
                <a:ea typeface="+mn-ea"/>
                <a:cs typeface="+mn-cs"/>
              </a:defRPr>
            </a:lvl1pPr>
            <a:lvl2pPr marL="576263" indent="-274320" algn="l" defTabSz="914400" rtl="0" eaLnBrk="1" latinLnBrk="0" hangingPunct="1">
              <a:spcBef>
                <a:spcPct val="20000"/>
              </a:spcBef>
              <a:buClr>
                <a:schemeClr val="accent1"/>
              </a:buClr>
              <a:buSzPct val="100000"/>
              <a:buFont typeface="Symbol" pitchFamily="18" charset="2"/>
              <a:buChar char=""/>
              <a:defRPr sz="2200" kern="1200">
                <a:solidFill>
                  <a:schemeClr val="tx2"/>
                </a:solidFill>
                <a:latin typeface="+mn-lt"/>
                <a:ea typeface="+mn-ea"/>
                <a:cs typeface="+mn-cs"/>
              </a:defRPr>
            </a:lvl2pPr>
            <a:lvl3pPr marL="855663" indent="-228600" algn="l" defTabSz="914400" rtl="0" eaLnBrk="1" latinLnBrk="0" hangingPunct="1">
              <a:spcBef>
                <a:spcPct val="20000"/>
              </a:spcBef>
              <a:buClr>
                <a:schemeClr val="accent1"/>
              </a:buClr>
              <a:buSzPct val="100000"/>
              <a:buFont typeface="Symbol" pitchFamily="18" charset="2"/>
              <a:buChar char=""/>
              <a:defRPr sz="2000" kern="1200">
                <a:solidFill>
                  <a:schemeClr val="tx2"/>
                </a:solidFill>
                <a:latin typeface="+mn-lt"/>
                <a:ea typeface="+mn-ea"/>
                <a:cs typeface="+mn-cs"/>
              </a:defRPr>
            </a:lvl3pPr>
            <a:lvl4pPr marL="1143000" indent="-228600" algn="l" defTabSz="914400" rtl="0" eaLnBrk="1" latinLnBrk="0" hangingPunct="1">
              <a:spcBef>
                <a:spcPct val="20000"/>
              </a:spcBef>
              <a:buClr>
                <a:schemeClr val="accent1"/>
              </a:buClr>
              <a:buSzPct val="100000"/>
              <a:buFont typeface="Symbol" pitchFamily="18" charset="2"/>
              <a:buChar char=""/>
              <a:defRPr sz="1800" kern="1200">
                <a:solidFill>
                  <a:schemeClr val="tx2"/>
                </a:solidFill>
                <a:latin typeface="+mn-lt"/>
                <a:ea typeface="+mn-ea"/>
                <a:cs typeface="+mn-cs"/>
              </a:defRPr>
            </a:lvl4pPr>
            <a:lvl5pPr marL="1463040" indent="-228600" algn="l" defTabSz="914400" rtl="0" eaLnBrk="1" latinLnBrk="0" hangingPunct="1">
              <a:spcBef>
                <a:spcPct val="20000"/>
              </a:spcBef>
              <a:buClr>
                <a:schemeClr val="accent1"/>
              </a:buClr>
              <a:buSzPct val="100000"/>
              <a:buFont typeface="Symbol" pitchFamily="18" charset="2"/>
              <a:buChar char=""/>
              <a:defRPr sz="1600" kern="1200">
                <a:solidFill>
                  <a:schemeClr val="tx2"/>
                </a:solidFill>
                <a:latin typeface="+mn-lt"/>
                <a:ea typeface="+mn-ea"/>
                <a:cs typeface="+mn-cs"/>
              </a:defRPr>
            </a:lvl5pPr>
            <a:lvl6pPr marL="178308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6pPr>
            <a:lvl7pPr marL="210312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7pPr>
            <a:lvl8pPr marL="242316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8pPr>
            <a:lvl9pPr marL="274320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9pPr>
          </a:lstStyle>
          <a:p>
            <a:pPr marL="457200" indent="-457200" algn="just">
              <a:spcBef>
                <a:spcPct val="0"/>
              </a:spcBef>
              <a:buFontTx/>
              <a:buNone/>
              <a:tabLst>
                <a:tab pos="974725" algn="l"/>
                <a:tab pos="1036638" algn="l"/>
                <a:tab pos="3913188" algn="l"/>
              </a:tabLst>
            </a:pPr>
            <a:r>
              <a:rPr lang="en-US" sz="1800" dirty="0" smtClean="0">
                <a:solidFill>
                  <a:schemeClr val="tx1"/>
                </a:solidFill>
                <a:latin typeface="Times New Roman" pitchFamily="18" charset="0"/>
                <a:cs typeface="Times New Roman" pitchFamily="18" charset="0"/>
              </a:rPr>
              <a:t>(a) </a:t>
            </a:r>
          </a:p>
        </p:txBody>
      </p:sp>
      <p:pic>
        <p:nvPicPr>
          <p:cNvPr id="13" name="Picture 2"/>
          <p:cNvPicPr>
            <a:picLocks noChangeAspect="1" noChangeArrowheads="1"/>
          </p:cNvPicPr>
          <p:nvPr/>
        </p:nvPicPr>
        <p:blipFill>
          <a:blip r:embed="rId3" cstate="print"/>
          <a:srcRect/>
          <a:stretch>
            <a:fillRect/>
          </a:stretch>
        </p:blipFill>
        <p:spPr bwMode="auto">
          <a:xfrm>
            <a:off x="1559860" y="2810440"/>
            <a:ext cx="2927033" cy="3680460"/>
          </a:xfrm>
          <a:prstGeom prst="rect">
            <a:avLst/>
          </a:prstGeom>
          <a:noFill/>
          <a:ln w="9525">
            <a:noFill/>
            <a:miter lim="800000"/>
            <a:headEnd/>
            <a:tailEnd/>
          </a:ln>
          <a:effectLst/>
        </p:spPr>
      </p:pic>
    </p:spTree>
    <p:extLst>
      <p:ext uri="{BB962C8B-B14F-4D97-AF65-F5344CB8AC3E}">
        <p14:creationId xmlns:p14="http://schemas.microsoft.com/office/powerpoint/2010/main" xmlns="" val="2449536492"/>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p:cTn id="7" dur="500" fill="hold"/>
                                        <p:tgtEl>
                                          <p:spTgt spid="8"/>
                                        </p:tgtEl>
                                        <p:attrNameLst>
                                          <p:attrName>ppt_w</p:attrName>
                                        </p:attrNameLst>
                                      </p:cBhvr>
                                      <p:tavLst>
                                        <p:tav tm="0">
                                          <p:val>
                                            <p:fltVal val="0"/>
                                          </p:val>
                                        </p:tav>
                                        <p:tav tm="100000">
                                          <p:val>
                                            <p:strVal val="#ppt_w"/>
                                          </p:val>
                                        </p:tav>
                                      </p:tavLst>
                                    </p:anim>
                                    <p:anim calcmode="lin" valueType="num">
                                      <p:cBhvr>
                                        <p:cTn id="8" dur="500" fill="hold"/>
                                        <p:tgtEl>
                                          <p:spTgt spid="8"/>
                                        </p:tgtEl>
                                        <p:attrNameLst>
                                          <p:attrName>ppt_h</p:attrName>
                                        </p:attrNameLst>
                                      </p:cBhvr>
                                      <p:tavLst>
                                        <p:tav tm="0">
                                          <p:val>
                                            <p:fltVal val="0"/>
                                          </p:val>
                                        </p:tav>
                                        <p:tav tm="100000">
                                          <p:val>
                                            <p:strVal val="#ppt_h"/>
                                          </p:val>
                                        </p:tav>
                                      </p:tavLst>
                                    </p:anim>
                                    <p:animEffect transition="in" filter="fade">
                                      <p:cBhvr>
                                        <p:cTn id="9" dur="500"/>
                                        <p:tgtEl>
                                          <p:spTgt spid="8"/>
                                        </p:tgtEl>
                                      </p:cBhvr>
                                    </p:animEffect>
                                  </p:childTnLst>
                                </p:cTn>
                              </p:par>
                              <p:par>
                                <p:cTn id="10" presetID="23" presetClass="entr" presetSubtype="16" fill="hold" grpId="0" nodeType="withEffect">
                                  <p:stCondLst>
                                    <p:cond delay="0"/>
                                  </p:stCondLst>
                                  <p:childTnLst>
                                    <p:set>
                                      <p:cBhvr>
                                        <p:cTn id="11" dur="1" fill="hold">
                                          <p:stCondLst>
                                            <p:cond delay="0"/>
                                          </p:stCondLst>
                                        </p:cTn>
                                        <p:tgtEl>
                                          <p:spTgt spid="10"/>
                                        </p:tgtEl>
                                        <p:attrNameLst>
                                          <p:attrName>style.visibility</p:attrName>
                                        </p:attrNameLst>
                                      </p:cBhvr>
                                      <p:to>
                                        <p:strVal val="visible"/>
                                      </p:to>
                                    </p:set>
                                    <p:anim calcmode="lin" valueType="num">
                                      <p:cBhvr>
                                        <p:cTn id="12" dur="500" fill="hold"/>
                                        <p:tgtEl>
                                          <p:spTgt spid="10"/>
                                        </p:tgtEl>
                                        <p:attrNameLst>
                                          <p:attrName>ppt_w</p:attrName>
                                        </p:attrNameLst>
                                      </p:cBhvr>
                                      <p:tavLst>
                                        <p:tav tm="0">
                                          <p:val>
                                            <p:fltVal val="0"/>
                                          </p:val>
                                        </p:tav>
                                        <p:tav tm="100000">
                                          <p:val>
                                            <p:strVal val="#ppt_w"/>
                                          </p:val>
                                        </p:tav>
                                      </p:tavLst>
                                    </p:anim>
                                    <p:anim calcmode="lin" valueType="num">
                                      <p:cBhvr>
                                        <p:cTn id="13" dur="500" fill="hold"/>
                                        <p:tgtEl>
                                          <p:spTgt spid="10"/>
                                        </p:tgtEl>
                                        <p:attrNameLst>
                                          <p:attrName>ppt_h</p:attrName>
                                        </p:attrNameLst>
                                      </p:cBhvr>
                                      <p:tavLst>
                                        <p:tav tm="0">
                                          <p:val>
                                            <p:fltVal val="0"/>
                                          </p:val>
                                        </p:tav>
                                        <p:tav tm="100000">
                                          <p:val>
                                            <p:strVal val="#ppt_h"/>
                                          </p:val>
                                        </p:tav>
                                      </p:tavLst>
                                    </p:anim>
                                  </p:childTnLst>
                                </p:cTn>
                              </p:par>
                              <p:par>
                                <p:cTn id="14" presetID="23" presetClass="entr" presetSubtype="16" fill="hold" grpId="0" nodeType="withEffect">
                                  <p:stCondLst>
                                    <p:cond delay="0"/>
                                  </p:stCondLst>
                                  <p:childTnLst>
                                    <p:set>
                                      <p:cBhvr>
                                        <p:cTn id="15" dur="1" fill="hold">
                                          <p:stCondLst>
                                            <p:cond delay="0"/>
                                          </p:stCondLst>
                                        </p:cTn>
                                        <p:tgtEl>
                                          <p:spTgt spid="11"/>
                                        </p:tgtEl>
                                        <p:attrNameLst>
                                          <p:attrName>style.visibility</p:attrName>
                                        </p:attrNameLst>
                                      </p:cBhvr>
                                      <p:to>
                                        <p:strVal val="visible"/>
                                      </p:to>
                                    </p:set>
                                    <p:anim calcmode="lin" valueType="num">
                                      <p:cBhvr>
                                        <p:cTn id="16" dur="500" fill="hold"/>
                                        <p:tgtEl>
                                          <p:spTgt spid="11"/>
                                        </p:tgtEl>
                                        <p:attrNameLst>
                                          <p:attrName>ppt_w</p:attrName>
                                        </p:attrNameLst>
                                      </p:cBhvr>
                                      <p:tavLst>
                                        <p:tav tm="0">
                                          <p:val>
                                            <p:fltVal val="0"/>
                                          </p:val>
                                        </p:tav>
                                        <p:tav tm="100000">
                                          <p:val>
                                            <p:strVal val="#ppt_w"/>
                                          </p:val>
                                        </p:tav>
                                      </p:tavLst>
                                    </p:anim>
                                    <p:anim calcmode="lin" valueType="num">
                                      <p:cBhvr>
                                        <p:cTn id="17" dur="500" fill="hold"/>
                                        <p:tgtEl>
                                          <p:spTgt spid="11"/>
                                        </p:tgtEl>
                                        <p:attrNameLst>
                                          <p:attrName>ppt_h</p:attrName>
                                        </p:attrNameLst>
                                      </p:cBhvr>
                                      <p:tavLst>
                                        <p:tav tm="0">
                                          <p:val>
                                            <p:fltVal val="0"/>
                                          </p:val>
                                        </p:tav>
                                        <p:tav tm="100000">
                                          <p:val>
                                            <p:strVal val="#ppt_h"/>
                                          </p:val>
                                        </p:tav>
                                      </p:tavLst>
                                    </p:anim>
                                  </p:childTnLst>
                                </p:cTn>
                              </p:par>
                              <p:par>
                                <p:cTn id="18" presetID="23" presetClass="entr" presetSubtype="16" fill="hold" grpId="0" nodeType="withEffect">
                                  <p:stCondLst>
                                    <p:cond delay="0"/>
                                  </p:stCondLst>
                                  <p:childTnLst>
                                    <p:set>
                                      <p:cBhvr>
                                        <p:cTn id="19" dur="1" fill="hold">
                                          <p:stCondLst>
                                            <p:cond delay="0"/>
                                          </p:stCondLst>
                                        </p:cTn>
                                        <p:tgtEl>
                                          <p:spTgt spid="12"/>
                                        </p:tgtEl>
                                        <p:attrNameLst>
                                          <p:attrName>style.visibility</p:attrName>
                                        </p:attrNameLst>
                                      </p:cBhvr>
                                      <p:to>
                                        <p:strVal val="visible"/>
                                      </p:to>
                                    </p:set>
                                    <p:anim calcmode="lin" valueType="num">
                                      <p:cBhvr>
                                        <p:cTn id="20" dur="500" fill="hold"/>
                                        <p:tgtEl>
                                          <p:spTgt spid="12"/>
                                        </p:tgtEl>
                                        <p:attrNameLst>
                                          <p:attrName>ppt_w</p:attrName>
                                        </p:attrNameLst>
                                      </p:cBhvr>
                                      <p:tavLst>
                                        <p:tav tm="0">
                                          <p:val>
                                            <p:fltVal val="0"/>
                                          </p:val>
                                        </p:tav>
                                        <p:tav tm="100000">
                                          <p:val>
                                            <p:strVal val="#ppt_w"/>
                                          </p:val>
                                        </p:tav>
                                      </p:tavLst>
                                    </p:anim>
                                    <p:anim calcmode="lin" valueType="num">
                                      <p:cBhvr>
                                        <p:cTn id="21" dur="500" fill="hold"/>
                                        <p:tgtEl>
                                          <p:spTgt spid="12"/>
                                        </p:tgtEl>
                                        <p:attrNameLst>
                                          <p:attrName>ppt_h</p:attrName>
                                        </p:attrNameLst>
                                      </p:cBhvr>
                                      <p:tavLst>
                                        <p:tav tm="0">
                                          <p:val>
                                            <p:fltVal val="0"/>
                                          </p:val>
                                        </p:tav>
                                        <p:tav tm="100000">
                                          <p:val>
                                            <p:strVal val="#ppt_h"/>
                                          </p:val>
                                        </p:tav>
                                      </p:tavLst>
                                    </p:anim>
                                  </p:childTnLst>
                                </p:cTn>
                              </p:par>
                              <p:par>
                                <p:cTn id="22" presetID="23" presetClass="entr" presetSubtype="16" fill="hold" nodeType="withEffect">
                                  <p:stCondLst>
                                    <p:cond delay="0"/>
                                  </p:stCondLst>
                                  <p:childTnLst>
                                    <p:set>
                                      <p:cBhvr>
                                        <p:cTn id="23" dur="1" fill="hold">
                                          <p:stCondLst>
                                            <p:cond delay="0"/>
                                          </p:stCondLst>
                                        </p:cTn>
                                        <p:tgtEl>
                                          <p:spTgt spid="13"/>
                                        </p:tgtEl>
                                        <p:attrNameLst>
                                          <p:attrName>style.visibility</p:attrName>
                                        </p:attrNameLst>
                                      </p:cBhvr>
                                      <p:to>
                                        <p:strVal val="visible"/>
                                      </p:to>
                                    </p:set>
                                    <p:anim calcmode="lin" valueType="num">
                                      <p:cBhvr>
                                        <p:cTn id="24" dur="500" fill="hold"/>
                                        <p:tgtEl>
                                          <p:spTgt spid="13"/>
                                        </p:tgtEl>
                                        <p:attrNameLst>
                                          <p:attrName>ppt_w</p:attrName>
                                        </p:attrNameLst>
                                      </p:cBhvr>
                                      <p:tavLst>
                                        <p:tav tm="0">
                                          <p:val>
                                            <p:fltVal val="0"/>
                                          </p:val>
                                        </p:tav>
                                        <p:tav tm="100000">
                                          <p:val>
                                            <p:strVal val="#ppt_w"/>
                                          </p:val>
                                        </p:tav>
                                      </p:tavLst>
                                    </p:anim>
                                    <p:anim calcmode="lin" valueType="num">
                                      <p:cBhvr>
                                        <p:cTn id="25" dur="500" fill="hold"/>
                                        <p:tgtEl>
                                          <p:spTgt spid="13"/>
                                        </p:tgtEl>
                                        <p:attrNameLst>
                                          <p:attrName>ppt_h</p:attrName>
                                        </p:attrNameLst>
                                      </p:cBhvr>
                                      <p:tavLst>
                                        <p:tav tm="0">
                                          <p:val>
                                            <p:fltVal val="0"/>
                                          </p:val>
                                        </p:tav>
                                        <p:tav tm="100000">
                                          <p:val>
                                            <p:strVal val="#ppt_h"/>
                                          </p:val>
                                        </p:tav>
                                      </p:tavLst>
                                    </p:anim>
                                  </p:childTnLst>
                                </p:cTn>
                              </p:par>
                            </p:childTnLst>
                          </p:cTn>
                        </p:par>
                      </p:childTnLst>
                    </p:cTn>
                  </p:par>
                  <p:par>
                    <p:cTn id="26" fill="hold">
                      <p:stCondLst>
                        <p:cond delay="indefinite"/>
                      </p:stCondLst>
                      <p:childTnLst>
                        <p:par>
                          <p:cTn id="27" fill="hold">
                            <p:stCondLst>
                              <p:cond delay="0"/>
                            </p:stCondLst>
                            <p:childTnLst>
                              <p:par>
                                <p:cTn id="28" presetID="23" presetClass="entr" presetSubtype="16" fill="hold" grpId="0" nodeType="clickEffect">
                                  <p:stCondLst>
                                    <p:cond delay="0"/>
                                  </p:stCondLst>
                                  <p:childTnLst>
                                    <p:set>
                                      <p:cBhvr>
                                        <p:cTn id="29" dur="1" fill="hold">
                                          <p:stCondLst>
                                            <p:cond delay="0"/>
                                          </p:stCondLst>
                                        </p:cTn>
                                        <p:tgtEl>
                                          <p:spTgt spid="3"/>
                                        </p:tgtEl>
                                        <p:attrNameLst>
                                          <p:attrName>style.visibility</p:attrName>
                                        </p:attrNameLst>
                                      </p:cBhvr>
                                      <p:to>
                                        <p:strVal val="visible"/>
                                      </p:to>
                                    </p:set>
                                    <p:anim calcmode="lin" valueType="num">
                                      <p:cBhvr>
                                        <p:cTn id="30" dur="500" fill="hold"/>
                                        <p:tgtEl>
                                          <p:spTgt spid="3"/>
                                        </p:tgtEl>
                                        <p:attrNameLst>
                                          <p:attrName>ppt_w</p:attrName>
                                        </p:attrNameLst>
                                      </p:cBhvr>
                                      <p:tavLst>
                                        <p:tav tm="0">
                                          <p:val>
                                            <p:fltVal val="0"/>
                                          </p:val>
                                        </p:tav>
                                        <p:tav tm="100000">
                                          <p:val>
                                            <p:strVal val="#ppt_w"/>
                                          </p:val>
                                        </p:tav>
                                      </p:tavLst>
                                    </p:anim>
                                    <p:anim calcmode="lin" valueType="num">
                                      <p:cBhvr>
                                        <p:cTn id="31" dur="500" fill="hold"/>
                                        <p:tgtEl>
                                          <p:spTgt spid="3"/>
                                        </p:tgtEl>
                                        <p:attrNameLst>
                                          <p:attrName>ppt_h</p:attrName>
                                        </p:attrNameLst>
                                      </p:cBhvr>
                                      <p:tavLst>
                                        <p:tav tm="0">
                                          <p:val>
                                            <p:fltVal val="0"/>
                                          </p:val>
                                        </p:tav>
                                        <p:tav tm="100000">
                                          <p:val>
                                            <p:strVal val="#ppt_h"/>
                                          </p:val>
                                        </p:tav>
                                      </p:tavLst>
                                    </p:anim>
                                  </p:childTnLst>
                                </p:cTn>
                              </p:par>
                            </p:childTnLst>
                          </p:cTn>
                        </p:par>
                      </p:childTnLst>
                    </p:cTn>
                  </p:par>
                  <p:par>
                    <p:cTn id="32" fill="hold">
                      <p:stCondLst>
                        <p:cond delay="indefinite"/>
                      </p:stCondLst>
                      <p:childTnLst>
                        <p:par>
                          <p:cTn id="33" fill="hold">
                            <p:stCondLst>
                              <p:cond delay="0"/>
                            </p:stCondLst>
                            <p:childTnLst>
                              <p:par>
                                <p:cTn id="34" presetID="3" presetClass="entr" presetSubtype="10" fill="hold" grpId="0" nodeType="clickEffect">
                                  <p:stCondLst>
                                    <p:cond delay="0"/>
                                  </p:stCondLst>
                                  <p:childTnLst>
                                    <p:set>
                                      <p:cBhvr>
                                        <p:cTn id="35" dur="1" fill="hold">
                                          <p:stCondLst>
                                            <p:cond delay="0"/>
                                          </p:stCondLst>
                                        </p:cTn>
                                        <p:tgtEl>
                                          <p:spTgt spid="9"/>
                                        </p:tgtEl>
                                        <p:attrNameLst>
                                          <p:attrName>style.visibility</p:attrName>
                                        </p:attrNameLst>
                                      </p:cBhvr>
                                      <p:to>
                                        <p:strVal val="visible"/>
                                      </p:to>
                                    </p:set>
                                    <p:animEffect transition="in" filter="blinds(horizontal)">
                                      <p:cBhvr>
                                        <p:cTn id="36"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8" grpId="0"/>
      <p:bldP spid="9" grpId="0" animBg="1"/>
      <p:bldP spid="10" grpId="0"/>
      <p:bldP spid="11" grpId="0"/>
      <p:bldP spid="12" grpId="0"/>
    </p:bldLst>
  </p:timing>
</p:sld>
</file>

<file path=ppt/slides/slide10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Content Placeholder 10"/>
          <p:cNvSpPr txBox="1">
            <a:spLocks/>
          </p:cNvSpPr>
          <p:nvPr/>
        </p:nvSpPr>
        <p:spPr>
          <a:xfrm>
            <a:off x="478466" y="2295525"/>
            <a:ext cx="457200" cy="369332"/>
          </a:xfrm>
          <a:prstGeom prst="rect">
            <a:avLst/>
          </a:prstGeom>
        </p:spPr>
        <p:txBody>
          <a:bodyPr wrap="square">
            <a:spAutoFit/>
          </a:bodyPr>
          <a:lstStyle>
            <a:lvl1pPr marL="274320" indent="-274320" algn="l" defTabSz="914400" rtl="0" eaLnBrk="1" latinLnBrk="0" hangingPunct="1">
              <a:spcBef>
                <a:spcPct val="20000"/>
              </a:spcBef>
              <a:buClr>
                <a:schemeClr val="accent1"/>
              </a:buClr>
              <a:buSzPct val="100000"/>
              <a:buFont typeface="Symbol" pitchFamily="18" charset="2"/>
              <a:buChar char=""/>
              <a:defRPr sz="2400" kern="1200">
                <a:solidFill>
                  <a:schemeClr val="tx2"/>
                </a:solidFill>
                <a:latin typeface="+mn-lt"/>
                <a:ea typeface="+mn-ea"/>
                <a:cs typeface="+mn-cs"/>
              </a:defRPr>
            </a:lvl1pPr>
            <a:lvl2pPr marL="576263" indent="-274320" algn="l" defTabSz="914400" rtl="0" eaLnBrk="1" latinLnBrk="0" hangingPunct="1">
              <a:spcBef>
                <a:spcPct val="20000"/>
              </a:spcBef>
              <a:buClr>
                <a:schemeClr val="accent1"/>
              </a:buClr>
              <a:buSzPct val="100000"/>
              <a:buFont typeface="Symbol" pitchFamily="18" charset="2"/>
              <a:buChar char=""/>
              <a:defRPr sz="2200" kern="1200">
                <a:solidFill>
                  <a:schemeClr val="tx2"/>
                </a:solidFill>
                <a:latin typeface="+mn-lt"/>
                <a:ea typeface="+mn-ea"/>
                <a:cs typeface="+mn-cs"/>
              </a:defRPr>
            </a:lvl2pPr>
            <a:lvl3pPr marL="855663" indent="-228600" algn="l" defTabSz="914400" rtl="0" eaLnBrk="1" latinLnBrk="0" hangingPunct="1">
              <a:spcBef>
                <a:spcPct val="20000"/>
              </a:spcBef>
              <a:buClr>
                <a:schemeClr val="accent1"/>
              </a:buClr>
              <a:buSzPct val="100000"/>
              <a:buFont typeface="Symbol" pitchFamily="18" charset="2"/>
              <a:buChar char=""/>
              <a:defRPr sz="2000" kern="1200">
                <a:solidFill>
                  <a:schemeClr val="tx2"/>
                </a:solidFill>
                <a:latin typeface="+mn-lt"/>
                <a:ea typeface="+mn-ea"/>
                <a:cs typeface="+mn-cs"/>
              </a:defRPr>
            </a:lvl3pPr>
            <a:lvl4pPr marL="1143000" indent="-228600" algn="l" defTabSz="914400" rtl="0" eaLnBrk="1" latinLnBrk="0" hangingPunct="1">
              <a:spcBef>
                <a:spcPct val="20000"/>
              </a:spcBef>
              <a:buClr>
                <a:schemeClr val="accent1"/>
              </a:buClr>
              <a:buSzPct val="100000"/>
              <a:buFont typeface="Symbol" pitchFamily="18" charset="2"/>
              <a:buChar char=""/>
              <a:defRPr sz="1800" kern="1200">
                <a:solidFill>
                  <a:schemeClr val="tx2"/>
                </a:solidFill>
                <a:latin typeface="+mn-lt"/>
                <a:ea typeface="+mn-ea"/>
                <a:cs typeface="+mn-cs"/>
              </a:defRPr>
            </a:lvl4pPr>
            <a:lvl5pPr marL="1463040" indent="-228600" algn="l" defTabSz="914400" rtl="0" eaLnBrk="1" latinLnBrk="0" hangingPunct="1">
              <a:spcBef>
                <a:spcPct val="20000"/>
              </a:spcBef>
              <a:buClr>
                <a:schemeClr val="accent1"/>
              </a:buClr>
              <a:buSzPct val="100000"/>
              <a:buFont typeface="Symbol" pitchFamily="18" charset="2"/>
              <a:buChar char=""/>
              <a:defRPr sz="1600" kern="1200">
                <a:solidFill>
                  <a:schemeClr val="tx2"/>
                </a:solidFill>
                <a:latin typeface="+mn-lt"/>
                <a:ea typeface="+mn-ea"/>
                <a:cs typeface="+mn-cs"/>
              </a:defRPr>
            </a:lvl5pPr>
            <a:lvl6pPr marL="178308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6pPr>
            <a:lvl7pPr marL="210312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7pPr>
            <a:lvl8pPr marL="242316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8pPr>
            <a:lvl9pPr marL="274320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9pPr>
          </a:lstStyle>
          <a:p>
            <a:pPr marL="457200" indent="-457200" algn="just">
              <a:spcBef>
                <a:spcPct val="0"/>
              </a:spcBef>
              <a:buFontTx/>
              <a:buNone/>
              <a:tabLst>
                <a:tab pos="974725" algn="l"/>
                <a:tab pos="1036638" algn="l"/>
                <a:tab pos="3913188" algn="l"/>
              </a:tabLst>
            </a:pPr>
            <a:r>
              <a:rPr lang="en-US" sz="1800" b="1" dirty="0" smtClean="0">
                <a:solidFill>
                  <a:schemeClr val="tx1"/>
                </a:solidFill>
                <a:latin typeface="Times New Roman" pitchFamily="18" charset="0"/>
                <a:cs typeface="Times New Roman" pitchFamily="18" charset="0"/>
              </a:rPr>
              <a:t>9. </a:t>
            </a:r>
          </a:p>
        </p:txBody>
      </p:sp>
      <p:sp>
        <p:nvSpPr>
          <p:cNvPr id="5" name="Content Placeholder 10"/>
          <p:cNvSpPr txBox="1">
            <a:spLocks/>
          </p:cNvSpPr>
          <p:nvPr/>
        </p:nvSpPr>
        <p:spPr>
          <a:xfrm>
            <a:off x="834941" y="2286000"/>
            <a:ext cx="547291" cy="369332"/>
          </a:xfrm>
          <a:prstGeom prst="rect">
            <a:avLst/>
          </a:prstGeom>
        </p:spPr>
        <p:txBody>
          <a:bodyPr wrap="square">
            <a:spAutoFit/>
          </a:bodyPr>
          <a:lstStyle>
            <a:lvl1pPr marL="274320" indent="-274320" algn="l" defTabSz="914400" rtl="0" eaLnBrk="1" latinLnBrk="0" hangingPunct="1">
              <a:spcBef>
                <a:spcPct val="20000"/>
              </a:spcBef>
              <a:buClr>
                <a:schemeClr val="accent1"/>
              </a:buClr>
              <a:buSzPct val="100000"/>
              <a:buFont typeface="Symbol" pitchFamily="18" charset="2"/>
              <a:buChar char=""/>
              <a:defRPr sz="2400" kern="1200">
                <a:solidFill>
                  <a:schemeClr val="tx2"/>
                </a:solidFill>
                <a:latin typeface="+mn-lt"/>
                <a:ea typeface="+mn-ea"/>
                <a:cs typeface="+mn-cs"/>
              </a:defRPr>
            </a:lvl1pPr>
            <a:lvl2pPr marL="576263" indent="-274320" algn="l" defTabSz="914400" rtl="0" eaLnBrk="1" latinLnBrk="0" hangingPunct="1">
              <a:spcBef>
                <a:spcPct val="20000"/>
              </a:spcBef>
              <a:buClr>
                <a:schemeClr val="accent1"/>
              </a:buClr>
              <a:buSzPct val="100000"/>
              <a:buFont typeface="Symbol" pitchFamily="18" charset="2"/>
              <a:buChar char=""/>
              <a:defRPr sz="2200" kern="1200">
                <a:solidFill>
                  <a:schemeClr val="tx2"/>
                </a:solidFill>
                <a:latin typeface="+mn-lt"/>
                <a:ea typeface="+mn-ea"/>
                <a:cs typeface="+mn-cs"/>
              </a:defRPr>
            </a:lvl2pPr>
            <a:lvl3pPr marL="855663" indent="-228600" algn="l" defTabSz="914400" rtl="0" eaLnBrk="1" latinLnBrk="0" hangingPunct="1">
              <a:spcBef>
                <a:spcPct val="20000"/>
              </a:spcBef>
              <a:buClr>
                <a:schemeClr val="accent1"/>
              </a:buClr>
              <a:buSzPct val="100000"/>
              <a:buFont typeface="Symbol" pitchFamily="18" charset="2"/>
              <a:buChar char=""/>
              <a:defRPr sz="2000" kern="1200">
                <a:solidFill>
                  <a:schemeClr val="tx2"/>
                </a:solidFill>
                <a:latin typeface="+mn-lt"/>
                <a:ea typeface="+mn-ea"/>
                <a:cs typeface="+mn-cs"/>
              </a:defRPr>
            </a:lvl3pPr>
            <a:lvl4pPr marL="1143000" indent="-228600" algn="l" defTabSz="914400" rtl="0" eaLnBrk="1" latinLnBrk="0" hangingPunct="1">
              <a:spcBef>
                <a:spcPct val="20000"/>
              </a:spcBef>
              <a:buClr>
                <a:schemeClr val="accent1"/>
              </a:buClr>
              <a:buSzPct val="100000"/>
              <a:buFont typeface="Symbol" pitchFamily="18" charset="2"/>
              <a:buChar char=""/>
              <a:defRPr sz="1800" kern="1200">
                <a:solidFill>
                  <a:schemeClr val="tx2"/>
                </a:solidFill>
                <a:latin typeface="+mn-lt"/>
                <a:ea typeface="+mn-ea"/>
                <a:cs typeface="+mn-cs"/>
              </a:defRPr>
            </a:lvl4pPr>
            <a:lvl5pPr marL="1463040" indent="-228600" algn="l" defTabSz="914400" rtl="0" eaLnBrk="1" latinLnBrk="0" hangingPunct="1">
              <a:spcBef>
                <a:spcPct val="20000"/>
              </a:spcBef>
              <a:buClr>
                <a:schemeClr val="accent1"/>
              </a:buClr>
              <a:buSzPct val="100000"/>
              <a:buFont typeface="Symbol" pitchFamily="18" charset="2"/>
              <a:buChar char=""/>
              <a:defRPr sz="1600" kern="1200">
                <a:solidFill>
                  <a:schemeClr val="tx2"/>
                </a:solidFill>
                <a:latin typeface="+mn-lt"/>
                <a:ea typeface="+mn-ea"/>
                <a:cs typeface="+mn-cs"/>
              </a:defRPr>
            </a:lvl5pPr>
            <a:lvl6pPr marL="178308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6pPr>
            <a:lvl7pPr marL="210312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7pPr>
            <a:lvl8pPr marL="242316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8pPr>
            <a:lvl9pPr marL="274320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9pPr>
          </a:lstStyle>
          <a:p>
            <a:pPr marL="457200" indent="-457200" algn="just">
              <a:spcBef>
                <a:spcPct val="0"/>
              </a:spcBef>
              <a:buFontTx/>
              <a:buNone/>
              <a:tabLst>
                <a:tab pos="974725" algn="l"/>
                <a:tab pos="1036638" algn="l"/>
                <a:tab pos="3913188" algn="l"/>
              </a:tabLst>
            </a:pPr>
            <a:r>
              <a:rPr lang="en-US" sz="1800" dirty="0" smtClean="0">
                <a:solidFill>
                  <a:schemeClr val="tx1"/>
                </a:solidFill>
                <a:latin typeface="Times New Roman" pitchFamily="18" charset="0"/>
                <a:cs typeface="Times New Roman" pitchFamily="18" charset="0"/>
              </a:rPr>
              <a:t>(a) </a:t>
            </a:r>
          </a:p>
        </p:txBody>
      </p:sp>
      <p:sp>
        <p:nvSpPr>
          <p:cNvPr id="7" name="Content Placeholder 10"/>
          <p:cNvSpPr txBox="1">
            <a:spLocks/>
          </p:cNvSpPr>
          <p:nvPr/>
        </p:nvSpPr>
        <p:spPr>
          <a:xfrm>
            <a:off x="1212105" y="2294864"/>
            <a:ext cx="547291" cy="369332"/>
          </a:xfrm>
          <a:prstGeom prst="rect">
            <a:avLst/>
          </a:prstGeom>
        </p:spPr>
        <p:txBody>
          <a:bodyPr wrap="square">
            <a:spAutoFit/>
          </a:bodyPr>
          <a:lstStyle>
            <a:lvl1pPr marL="274320" indent="-274320" algn="l" defTabSz="914400" rtl="0" eaLnBrk="1" latinLnBrk="0" hangingPunct="1">
              <a:spcBef>
                <a:spcPct val="20000"/>
              </a:spcBef>
              <a:buClr>
                <a:schemeClr val="accent1"/>
              </a:buClr>
              <a:buSzPct val="100000"/>
              <a:buFont typeface="Symbol" pitchFamily="18" charset="2"/>
              <a:buChar char=""/>
              <a:defRPr sz="2400" kern="1200">
                <a:solidFill>
                  <a:schemeClr val="tx2"/>
                </a:solidFill>
                <a:latin typeface="+mn-lt"/>
                <a:ea typeface="+mn-ea"/>
                <a:cs typeface="+mn-cs"/>
              </a:defRPr>
            </a:lvl1pPr>
            <a:lvl2pPr marL="576263" indent="-274320" algn="l" defTabSz="914400" rtl="0" eaLnBrk="1" latinLnBrk="0" hangingPunct="1">
              <a:spcBef>
                <a:spcPct val="20000"/>
              </a:spcBef>
              <a:buClr>
                <a:schemeClr val="accent1"/>
              </a:buClr>
              <a:buSzPct val="100000"/>
              <a:buFont typeface="Symbol" pitchFamily="18" charset="2"/>
              <a:buChar char=""/>
              <a:defRPr sz="2200" kern="1200">
                <a:solidFill>
                  <a:schemeClr val="tx2"/>
                </a:solidFill>
                <a:latin typeface="+mn-lt"/>
                <a:ea typeface="+mn-ea"/>
                <a:cs typeface="+mn-cs"/>
              </a:defRPr>
            </a:lvl2pPr>
            <a:lvl3pPr marL="855663" indent="-228600" algn="l" defTabSz="914400" rtl="0" eaLnBrk="1" latinLnBrk="0" hangingPunct="1">
              <a:spcBef>
                <a:spcPct val="20000"/>
              </a:spcBef>
              <a:buClr>
                <a:schemeClr val="accent1"/>
              </a:buClr>
              <a:buSzPct val="100000"/>
              <a:buFont typeface="Symbol" pitchFamily="18" charset="2"/>
              <a:buChar char=""/>
              <a:defRPr sz="2000" kern="1200">
                <a:solidFill>
                  <a:schemeClr val="tx2"/>
                </a:solidFill>
                <a:latin typeface="+mn-lt"/>
                <a:ea typeface="+mn-ea"/>
                <a:cs typeface="+mn-cs"/>
              </a:defRPr>
            </a:lvl3pPr>
            <a:lvl4pPr marL="1143000" indent="-228600" algn="l" defTabSz="914400" rtl="0" eaLnBrk="1" latinLnBrk="0" hangingPunct="1">
              <a:spcBef>
                <a:spcPct val="20000"/>
              </a:spcBef>
              <a:buClr>
                <a:schemeClr val="accent1"/>
              </a:buClr>
              <a:buSzPct val="100000"/>
              <a:buFont typeface="Symbol" pitchFamily="18" charset="2"/>
              <a:buChar char=""/>
              <a:defRPr sz="1800" kern="1200">
                <a:solidFill>
                  <a:schemeClr val="tx2"/>
                </a:solidFill>
                <a:latin typeface="+mn-lt"/>
                <a:ea typeface="+mn-ea"/>
                <a:cs typeface="+mn-cs"/>
              </a:defRPr>
            </a:lvl4pPr>
            <a:lvl5pPr marL="1463040" indent="-228600" algn="l" defTabSz="914400" rtl="0" eaLnBrk="1" latinLnBrk="0" hangingPunct="1">
              <a:spcBef>
                <a:spcPct val="20000"/>
              </a:spcBef>
              <a:buClr>
                <a:schemeClr val="accent1"/>
              </a:buClr>
              <a:buSzPct val="100000"/>
              <a:buFont typeface="Symbol" pitchFamily="18" charset="2"/>
              <a:buChar char=""/>
              <a:defRPr sz="1600" kern="1200">
                <a:solidFill>
                  <a:schemeClr val="tx2"/>
                </a:solidFill>
                <a:latin typeface="+mn-lt"/>
                <a:ea typeface="+mn-ea"/>
                <a:cs typeface="+mn-cs"/>
              </a:defRPr>
            </a:lvl5pPr>
            <a:lvl6pPr marL="178308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6pPr>
            <a:lvl7pPr marL="210312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7pPr>
            <a:lvl8pPr marL="242316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8pPr>
            <a:lvl9pPr marL="274320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9pPr>
          </a:lstStyle>
          <a:p>
            <a:pPr marL="457200" indent="-457200" algn="just">
              <a:spcBef>
                <a:spcPct val="0"/>
              </a:spcBef>
              <a:buFontTx/>
              <a:buNone/>
              <a:tabLst>
                <a:tab pos="974725" algn="l"/>
                <a:tab pos="1036638" algn="l"/>
                <a:tab pos="3913188" algn="l"/>
              </a:tabLst>
            </a:pPr>
            <a:r>
              <a:rPr lang="en-US" sz="1800" dirty="0" smtClean="0">
                <a:solidFill>
                  <a:schemeClr val="tx1"/>
                </a:solidFill>
                <a:latin typeface="Times New Roman" pitchFamily="18" charset="0"/>
                <a:cs typeface="Times New Roman" pitchFamily="18" charset="0"/>
              </a:rPr>
              <a:t>(</a:t>
            </a:r>
            <a:r>
              <a:rPr lang="en-US" sz="1800" dirty="0" err="1" smtClean="0">
                <a:solidFill>
                  <a:schemeClr val="tx1"/>
                </a:solidFill>
                <a:latin typeface="Times New Roman" pitchFamily="18" charset="0"/>
                <a:cs typeface="Times New Roman" pitchFamily="18" charset="0"/>
              </a:rPr>
              <a:t>i</a:t>
            </a:r>
            <a:r>
              <a:rPr lang="en-US" sz="1800" dirty="0" smtClean="0">
                <a:solidFill>
                  <a:schemeClr val="tx1"/>
                </a:solidFill>
                <a:latin typeface="Times New Roman" pitchFamily="18" charset="0"/>
                <a:cs typeface="Times New Roman" pitchFamily="18" charset="0"/>
              </a:rPr>
              <a:t>) </a:t>
            </a:r>
          </a:p>
        </p:txBody>
      </p:sp>
      <p:sp>
        <p:nvSpPr>
          <p:cNvPr id="8" name="Rectangle 7"/>
          <p:cNvSpPr/>
          <p:nvPr/>
        </p:nvSpPr>
        <p:spPr>
          <a:xfrm>
            <a:off x="1492101" y="2307266"/>
            <a:ext cx="3924472" cy="369332"/>
          </a:xfrm>
          <a:prstGeom prst="rect">
            <a:avLst/>
          </a:prstGeom>
        </p:spPr>
        <p:txBody>
          <a:bodyPr wrap="none">
            <a:spAutoFit/>
          </a:bodyPr>
          <a:lstStyle/>
          <a:p>
            <a:r>
              <a:rPr lang="en-US" dirty="0" smtClean="0">
                <a:latin typeface="Times New Roman" pitchFamily="18" charset="0"/>
              </a:rPr>
              <a:t> Using </a:t>
            </a:r>
            <a:r>
              <a:rPr lang="en-US" i="1" dirty="0" smtClean="0">
                <a:latin typeface="Times New Roman" pitchFamily="18" charset="0"/>
              </a:rPr>
              <a:t>A</a:t>
            </a:r>
            <a:r>
              <a:rPr lang="en-US" dirty="0" smtClean="0">
                <a:latin typeface="Times New Roman" pitchFamily="18" charset="0"/>
              </a:rPr>
              <a:t>(–2, –3) = </a:t>
            </a:r>
            <a:r>
              <a:rPr lang="en-US" i="1" dirty="0" smtClean="0">
                <a:latin typeface="Times New Roman" pitchFamily="18" charset="0"/>
              </a:rPr>
              <a:t>A</a:t>
            </a:r>
            <a:r>
              <a:rPr lang="en-US" dirty="0" smtClean="0">
                <a:latin typeface="Times New Roman" pitchFamily="18" charset="0"/>
              </a:rPr>
              <a:t>(</a:t>
            </a:r>
            <a:r>
              <a:rPr lang="en-US" i="1" dirty="0" smtClean="0">
                <a:latin typeface="Times New Roman" pitchFamily="18" charset="0"/>
              </a:rPr>
              <a:t>x</a:t>
            </a:r>
            <a:r>
              <a:rPr lang="en-US" baseline="-25000" dirty="0" smtClean="0">
                <a:latin typeface="Times New Roman" pitchFamily="18" charset="0"/>
              </a:rPr>
              <a:t>1</a:t>
            </a:r>
            <a:r>
              <a:rPr lang="en-US" dirty="0" smtClean="0">
                <a:latin typeface="Times New Roman" pitchFamily="18" charset="0"/>
              </a:rPr>
              <a:t>, </a:t>
            </a:r>
            <a:r>
              <a:rPr lang="en-US" i="1" dirty="0" smtClean="0">
                <a:latin typeface="Times New Roman" pitchFamily="18" charset="0"/>
              </a:rPr>
              <a:t>y</a:t>
            </a:r>
            <a:r>
              <a:rPr lang="en-US" baseline="-25000" dirty="0" smtClean="0">
                <a:latin typeface="Times New Roman" pitchFamily="18" charset="0"/>
              </a:rPr>
              <a:t>1</a:t>
            </a:r>
            <a:r>
              <a:rPr lang="en-US" dirty="0" smtClean="0">
                <a:latin typeface="Times New Roman" pitchFamily="18" charset="0"/>
              </a:rPr>
              <a:t>) and </a:t>
            </a:r>
            <a:r>
              <a:rPr lang="en-US" i="1" dirty="0" smtClean="0">
                <a:latin typeface="Times New Roman" pitchFamily="18" charset="0"/>
              </a:rPr>
              <a:t>B</a:t>
            </a:r>
            <a:r>
              <a:rPr lang="en-US" dirty="0" smtClean="0">
                <a:latin typeface="Times New Roman" pitchFamily="18" charset="0"/>
              </a:rPr>
              <a:t>(2, 3) </a:t>
            </a:r>
            <a:endParaRPr lang="en-US" dirty="0">
              <a:latin typeface="Times New Roman" pitchFamily="18" charset="0"/>
            </a:endParaRPr>
          </a:p>
        </p:txBody>
      </p:sp>
      <p:sp>
        <p:nvSpPr>
          <p:cNvPr id="9" name="Rectangle 8"/>
          <p:cNvSpPr/>
          <p:nvPr/>
        </p:nvSpPr>
        <p:spPr>
          <a:xfrm>
            <a:off x="1495425" y="2648611"/>
            <a:ext cx="3456395" cy="369332"/>
          </a:xfrm>
          <a:prstGeom prst="rect">
            <a:avLst/>
          </a:prstGeom>
        </p:spPr>
        <p:txBody>
          <a:bodyPr wrap="none">
            <a:spAutoFit/>
          </a:bodyPr>
          <a:lstStyle/>
          <a:p>
            <a:r>
              <a:rPr lang="en-US" dirty="0" smtClean="0">
                <a:latin typeface="Times New Roman" pitchFamily="18" charset="0"/>
              </a:rPr>
              <a:t> </a:t>
            </a:r>
            <a:r>
              <a:rPr lang="en-US" i="1" dirty="0" smtClean="0">
                <a:latin typeface="Times New Roman" pitchFamily="18" charset="0"/>
              </a:rPr>
              <a:t>B</a:t>
            </a:r>
            <a:r>
              <a:rPr lang="en-US" dirty="0" smtClean="0">
                <a:latin typeface="Times New Roman" pitchFamily="18" charset="0"/>
              </a:rPr>
              <a:t>(</a:t>
            </a:r>
            <a:r>
              <a:rPr lang="en-US" i="1" dirty="0" smtClean="0">
                <a:latin typeface="Times New Roman" pitchFamily="18" charset="0"/>
              </a:rPr>
              <a:t>x</a:t>
            </a:r>
            <a:r>
              <a:rPr lang="en-US" baseline="-25000" dirty="0" smtClean="0">
                <a:latin typeface="Times New Roman" pitchFamily="18" charset="0"/>
              </a:rPr>
              <a:t>2</a:t>
            </a:r>
            <a:r>
              <a:rPr lang="en-US" dirty="0" smtClean="0">
                <a:latin typeface="Times New Roman" pitchFamily="18" charset="0"/>
              </a:rPr>
              <a:t>, </a:t>
            </a:r>
            <a:r>
              <a:rPr lang="en-US" i="1" dirty="0" smtClean="0">
                <a:latin typeface="Times New Roman" pitchFamily="18" charset="0"/>
              </a:rPr>
              <a:t>y</a:t>
            </a:r>
            <a:r>
              <a:rPr lang="en-US" baseline="-25000" dirty="0" smtClean="0">
                <a:latin typeface="Times New Roman" pitchFamily="18" charset="0"/>
              </a:rPr>
              <a:t>2</a:t>
            </a:r>
            <a:r>
              <a:rPr lang="en-US" dirty="0" smtClean="0">
                <a:latin typeface="Times New Roman" pitchFamily="18" charset="0"/>
              </a:rPr>
              <a:t>), then the gradient of </a:t>
            </a:r>
            <a:r>
              <a:rPr lang="en-US" i="1" dirty="0" smtClean="0">
                <a:latin typeface="Times New Roman" pitchFamily="18" charset="0"/>
              </a:rPr>
              <a:t>AB</a:t>
            </a:r>
            <a:r>
              <a:rPr lang="en-US" dirty="0" smtClean="0">
                <a:latin typeface="Times New Roman" pitchFamily="18" charset="0"/>
              </a:rPr>
              <a:t>,</a:t>
            </a:r>
            <a:endParaRPr lang="en-US" dirty="0">
              <a:latin typeface="Times New Roman" pitchFamily="18" charset="0"/>
            </a:endParaRPr>
          </a:p>
        </p:txBody>
      </p:sp>
      <p:grpSp>
        <p:nvGrpSpPr>
          <p:cNvPr id="2" name="Group 12"/>
          <p:cNvGrpSpPr/>
          <p:nvPr/>
        </p:nvGrpSpPr>
        <p:grpSpPr>
          <a:xfrm>
            <a:off x="1520925" y="6138532"/>
            <a:ext cx="3632100" cy="685800"/>
            <a:chOff x="1520925" y="6138532"/>
            <a:chExt cx="3632100" cy="685800"/>
          </a:xfrm>
        </p:grpSpPr>
        <p:sp>
          <p:nvSpPr>
            <p:cNvPr id="11" name="Rectangle 10"/>
            <p:cNvSpPr/>
            <p:nvPr/>
          </p:nvSpPr>
          <p:spPr>
            <a:xfrm>
              <a:off x="1520925" y="6347635"/>
              <a:ext cx="3552576" cy="369332"/>
            </a:xfrm>
            <a:prstGeom prst="rect">
              <a:avLst/>
            </a:prstGeom>
          </p:spPr>
          <p:txBody>
            <a:bodyPr wrap="none">
              <a:spAutoFit/>
            </a:bodyPr>
            <a:lstStyle/>
            <a:p>
              <a:r>
                <a:rPr lang="en-US" dirty="0" smtClean="0">
                  <a:latin typeface="Times New Roman" pitchFamily="18" charset="0"/>
                </a:rPr>
                <a:t>Hence, the gradient of the line, </a:t>
              </a:r>
              <a:r>
                <a:rPr lang="en-US" i="1" dirty="0" smtClean="0">
                  <a:latin typeface="Times New Roman" pitchFamily="18" charset="0"/>
                </a:rPr>
                <a:t>l</a:t>
              </a:r>
              <a:r>
                <a:rPr lang="en-US" dirty="0" smtClean="0">
                  <a:latin typeface="Times New Roman" pitchFamily="18" charset="0"/>
                </a:rPr>
                <a:t>, is</a:t>
              </a:r>
              <a:endParaRPr lang="en-US" dirty="0">
                <a:latin typeface="Times New Roman" pitchFamily="18" charset="0"/>
              </a:endParaRPr>
            </a:p>
          </p:txBody>
        </p:sp>
        <p:pic>
          <p:nvPicPr>
            <p:cNvPr id="13315" name="Picture 3" descr="\\172.16.2.26\Conver\CARRIBEAN\MATHEMATICS_VOL-1_PPT_DESIGN\Incoming\Volume_01\Equations\Revision_Exam_5_Paper_2\Eqn054.wmf"/>
            <p:cNvPicPr>
              <a:picLocks noChangeAspect="1" noChangeArrowheads="1"/>
            </p:cNvPicPr>
            <p:nvPr/>
          </p:nvPicPr>
          <p:blipFill>
            <a:blip r:embed="rId2" cstate="print"/>
            <a:srcRect/>
            <a:stretch>
              <a:fillRect/>
            </a:stretch>
          </p:blipFill>
          <p:spPr bwMode="auto">
            <a:xfrm>
              <a:off x="4886325" y="6138532"/>
              <a:ext cx="266700" cy="685800"/>
            </a:xfrm>
            <a:prstGeom prst="rect">
              <a:avLst/>
            </a:prstGeom>
            <a:noFill/>
          </p:spPr>
        </p:pic>
      </p:grpSp>
      <p:pic>
        <p:nvPicPr>
          <p:cNvPr id="12" name="Picture 2"/>
          <p:cNvPicPr>
            <a:picLocks noChangeAspect="1" noChangeArrowheads="1"/>
          </p:cNvPicPr>
          <p:nvPr/>
        </p:nvPicPr>
        <p:blipFill>
          <a:blip r:embed="rId3" cstate="print"/>
          <a:srcRect/>
          <a:stretch>
            <a:fillRect/>
          </a:stretch>
        </p:blipFill>
        <p:spPr bwMode="auto">
          <a:xfrm>
            <a:off x="2781300" y="3135630"/>
            <a:ext cx="1432560" cy="3204210"/>
          </a:xfrm>
          <a:prstGeom prst="rect">
            <a:avLst/>
          </a:prstGeom>
          <a:noFill/>
          <a:ln w="9525">
            <a:noFill/>
            <a:miter lim="800000"/>
            <a:headEnd/>
            <a:tailEnd/>
          </a:ln>
          <a:effectLst/>
        </p:spPr>
      </p:pic>
      <p:sp>
        <p:nvSpPr>
          <p:cNvPr id="13" name="TextBox 12"/>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5 Paper 2</a:t>
            </a:r>
          </a:p>
        </p:txBody>
      </p:sp>
    </p:spTree>
    <p:extLst>
      <p:ext uri="{BB962C8B-B14F-4D97-AF65-F5344CB8AC3E}">
        <p14:creationId xmlns:p14="http://schemas.microsoft.com/office/powerpoint/2010/main" xmlns="" val="2449536492"/>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500" fill="hold"/>
                                        <p:tgtEl>
                                          <p:spTgt spid="4"/>
                                        </p:tgtEl>
                                        <p:attrNameLst>
                                          <p:attrName>ppt_w</p:attrName>
                                        </p:attrNameLst>
                                      </p:cBhvr>
                                      <p:tavLst>
                                        <p:tav tm="0">
                                          <p:val>
                                            <p:fltVal val="0"/>
                                          </p:val>
                                        </p:tav>
                                        <p:tav tm="100000">
                                          <p:val>
                                            <p:strVal val="#ppt_w"/>
                                          </p:val>
                                        </p:tav>
                                      </p:tavLst>
                                    </p:anim>
                                    <p:anim calcmode="lin" valueType="num">
                                      <p:cBhvr>
                                        <p:cTn id="8" dur="500" fill="hold"/>
                                        <p:tgtEl>
                                          <p:spTgt spid="4"/>
                                        </p:tgtEl>
                                        <p:attrNameLst>
                                          <p:attrName>ppt_h</p:attrName>
                                        </p:attrNameLst>
                                      </p:cBhvr>
                                      <p:tavLst>
                                        <p:tav tm="0">
                                          <p:val>
                                            <p:fltVal val="0"/>
                                          </p:val>
                                        </p:tav>
                                        <p:tav tm="100000">
                                          <p:val>
                                            <p:strVal val="#ppt_h"/>
                                          </p:val>
                                        </p:tav>
                                      </p:tavLst>
                                    </p:anim>
                                  </p:childTnLst>
                                </p:cTn>
                              </p:par>
                              <p:par>
                                <p:cTn id="9" presetID="23" presetClass="entr" presetSubtype="16" fill="hold" grpId="0" nodeType="with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p:cTn id="11" dur="500" fill="hold"/>
                                        <p:tgtEl>
                                          <p:spTgt spid="5"/>
                                        </p:tgtEl>
                                        <p:attrNameLst>
                                          <p:attrName>ppt_w</p:attrName>
                                        </p:attrNameLst>
                                      </p:cBhvr>
                                      <p:tavLst>
                                        <p:tav tm="0">
                                          <p:val>
                                            <p:fltVal val="0"/>
                                          </p:val>
                                        </p:tav>
                                        <p:tav tm="100000">
                                          <p:val>
                                            <p:strVal val="#ppt_w"/>
                                          </p:val>
                                        </p:tav>
                                      </p:tavLst>
                                    </p:anim>
                                    <p:anim calcmode="lin" valueType="num">
                                      <p:cBhvr>
                                        <p:cTn id="12" dur="500" fill="hold"/>
                                        <p:tgtEl>
                                          <p:spTgt spid="5"/>
                                        </p:tgtEl>
                                        <p:attrNameLst>
                                          <p:attrName>ppt_h</p:attrName>
                                        </p:attrNameLst>
                                      </p:cBhvr>
                                      <p:tavLst>
                                        <p:tav tm="0">
                                          <p:val>
                                            <p:fltVal val="0"/>
                                          </p:val>
                                        </p:tav>
                                        <p:tav tm="100000">
                                          <p:val>
                                            <p:strVal val="#ppt_h"/>
                                          </p:val>
                                        </p:tav>
                                      </p:tavLst>
                                    </p:anim>
                                  </p:childTnLst>
                                </p:cTn>
                              </p:par>
                              <p:par>
                                <p:cTn id="13" presetID="23" presetClass="entr" presetSubtype="16" fill="hold" grpId="0" nodeType="withEffect">
                                  <p:stCondLst>
                                    <p:cond delay="0"/>
                                  </p:stCondLst>
                                  <p:childTnLst>
                                    <p:set>
                                      <p:cBhvr>
                                        <p:cTn id="14" dur="1" fill="hold">
                                          <p:stCondLst>
                                            <p:cond delay="0"/>
                                          </p:stCondLst>
                                        </p:cTn>
                                        <p:tgtEl>
                                          <p:spTgt spid="7"/>
                                        </p:tgtEl>
                                        <p:attrNameLst>
                                          <p:attrName>style.visibility</p:attrName>
                                        </p:attrNameLst>
                                      </p:cBhvr>
                                      <p:to>
                                        <p:strVal val="visible"/>
                                      </p:to>
                                    </p:set>
                                    <p:anim calcmode="lin" valueType="num">
                                      <p:cBhvr>
                                        <p:cTn id="15" dur="500" fill="hold"/>
                                        <p:tgtEl>
                                          <p:spTgt spid="7"/>
                                        </p:tgtEl>
                                        <p:attrNameLst>
                                          <p:attrName>ppt_w</p:attrName>
                                        </p:attrNameLst>
                                      </p:cBhvr>
                                      <p:tavLst>
                                        <p:tav tm="0">
                                          <p:val>
                                            <p:fltVal val="0"/>
                                          </p:val>
                                        </p:tav>
                                        <p:tav tm="100000">
                                          <p:val>
                                            <p:strVal val="#ppt_w"/>
                                          </p:val>
                                        </p:tav>
                                      </p:tavLst>
                                    </p:anim>
                                    <p:anim calcmode="lin" valueType="num">
                                      <p:cBhvr>
                                        <p:cTn id="16" dur="500" fill="hold"/>
                                        <p:tgtEl>
                                          <p:spTgt spid="7"/>
                                        </p:tgtEl>
                                        <p:attrNameLst>
                                          <p:attrName>ppt_h</p:attrName>
                                        </p:attrNameLst>
                                      </p:cBhvr>
                                      <p:tavLst>
                                        <p:tav tm="0">
                                          <p:val>
                                            <p:fltVal val="0"/>
                                          </p:val>
                                        </p:tav>
                                        <p:tav tm="100000">
                                          <p:val>
                                            <p:strVal val="#ppt_h"/>
                                          </p:val>
                                        </p:tav>
                                      </p:tavLst>
                                    </p:anim>
                                  </p:childTnLst>
                                </p:cTn>
                              </p:par>
                              <p:par>
                                <p:cTn id="17" presetID="23" presetClass="entr" presetSubtype="16" fill="hold" grpId="0" nodeType="withEffect">
                                  <p:stCondLst>
                                    <p:cond delay="0"/>
                                  </p:stCondLst>
                                  <p:childTnLst>
                                    <p:set>
                                      <p:cBhvr>
                                        <p:cTn id="18" dur="1" fill="hold">
                                          <p:stCondLst>
                                            <p:cond delay="0"/>
                                          </p:stCondLst>
                                        </p:cTn>
                                        <p:tgtEl>
                                          <p:spTgt spid="8"/>
                                        </p:tgtEl>
                                        <p:attrNameLst>
                                          <p:attrName>style.visibility</p:attrName>
                                        </p:attrNameLst>
                                      </p:cBhvr>
                                      <p:to>
                                        <p:strVal val="visible"/>
                                      </p:to>
                                    </p:set>
                                    <p:anim calcmode="lin" valueType="num">
                                      <p:cBhvr>
                                        <p:cTn id="19" dur="500" fill="hold"/>
                                        <p:tgtEl>
                                          <p:spTgt spid="8"/>
                                        </p:tgtEl>
                                        <p:attrNameLst>
                                          <p:attrName>ppt_w</p:attrName>
                                        </p:attrNameLst>
                                      </p:cBhvr>
                                      <p:tavLst>
                                        <p:tav tm="0">
                                          <p:val>
                                            <p:fltVal val="0"/>
                                          </p:val>
                                        </p:tav>
                                        <p:tav tm="100000">
                                          <p:val>
                                            <p:strVal val="#ppt_w"/>
                                          </p:val>
                                        </p:tav>
                                      </p:tavLst>
                                    </p:anim>
                                    <p:anim calcmode="lin" valueType="num">
                                      <p:cBhvr>
                                        <p:cTn id="20" dur="500" fill="hold"/>
                                        <p:tgtEl>
                                          <p:spTgt spid="8"/>
                                        </p:tgtEl>
                                        <p:attrNameLst>
                                          <p:attrName>ppt_h</p:attrName>
                                        </p:attrNameLst>
                                      </p:cBhvr>
                                      <p:tavLst>
                                        <p:tav tm="0">
                                          <p:val>
                                            <p:fltVal val="0"/>
                                          </p:val>
                                        </p:tav>
                                        <p:tav tm="100000">
                                          <p:val>
                                            <p:strVal val="#ppt_h"/>
                                          </p:val>
                                        </p:tav>
                                      </p:tavLst>
                                    </p:anim>
                                  </p:childTnLst>
                                </p:cTn>
                              </p:par>
                              <p:par>
                                <p:cTn id="21" presetID="23" presetClass="entr" presetSubtype="16" fill="hold" grpId="0" nodeType="withEffect">
                                  <p:stCondLst>
                                    <p:cond delay="0"/>
                                  </p:stCondLst>
                                  <p:childTnLst>
                                    <p:set>
                                      <p:cBhvr>
                                        <p:cTn id="22" dur="1" fill="hold">
                                          <p:stCondLst>
                                            <p:cond delay="0"/>
                                          </p:stCondLst>
                                        </p:cTn>
                                        <p:tgtEl>
                                          <p:spTgt spid="9"/>
                                        </p:tgtEl>
                                        <p:attrNameLst>
                                          <p:attrName>style.visibility</p:attrName>
                                        </p:attrNameLst>
                                      </p:cBhvr>
                                      <p:to>
                                        <p:strVal val="visible"/>
                                      </p:to>
                                    </p:set>
                                    <p:anim calcmode="lin" valueType="num">
                                      <p:cBhvr>
                                        <p:cTn id="23" dur="500" fill="hold"/>
                                        <p:tgtEl>
                                          <p:spTgt spid="9"/>
                                        </p:tgtEl>
                                        <p:attrNameLst>
                                          <p:attrName>ppt_w</p:attrName>
                                        </p:attrNameLst>
                                      </p:cBhvr>
                                      <p:tavLst>
                                        <p:tav tm="0">
                                          <p:val>
                                            <p:fltVal val="0"/>
                                          </p:val>
                                        </p:tav>
                                        <p:tav tm="100000">
                                          <p:val>
                                            <p:strVal val="#ppt_w"/>
                                          </p:val>
                                        </p:tav>
                                      </p:tavLst>
                                    </p:anim>
                                    <p:anim calcmode="lin" valueType="num">
                                      <p:cBhvr>
                                        <p:cTn id="24" dur="500" fill="hold"/>
                                        <p:tgtEl>
                                          <p:spTgt spid="9"/>
                                        </p:tgtEl>
                                        <p:attrNameLst>
                                          <p:attrName>ppt_h</p:attrName>
                                        </p:attrNameLst>
                                      </p:cBhvr>
                                      <p:tavLst>
                                        <p:tav tm="0">
                                          <p:val>
                                            <p:fltVal val="0"/>
                                          </p:val>
                                        </p:tav>
                                        <p:tav tm="100000">
                                          <p:val>
                                            <p:strVal val="#ppt_h"/>
                                          </p:val>
                                        </p:tav>
                                      </p:tavLst>
                                    </p:anim>
                                  </p:childTnLst>
                                </p:cTn>
                              </p:par>
                              <p:par>
                                <p:cTn id="25" presetID="23" presetClass="entr" presetSubtype="16" fill="hold" nodeType="withEffect">
                                  <p:stCondLst>
                                    <p:cond delay="0"/>
                                  </p:stCondLst>
                                  <p:childTnLst>
                                    <p:set>
                                      <p:cBhvr>
                                        <p:cTn id="26" dur="1" fill="hold">
                                          <p:stCondLst>
                                            <p:cond delay="0"/>
                                          </p:stCondLst>
                                        </p:cTn>
                                        <p:tgtEl>
                                          <p:spTgt spid="12"/>
                                        </p:tgtEl>
                                        <p:attrNameLst>
                                          <p:attrName>style.visibility</p:attrName>
                                        </p:attrNameLst>
                                      </p:cBhvr>
                                      <p:to>
                                        <p:strVal val="visible"/>
                                      </p:to>
                                    </p:set>
                                    <p:anim calcmode="lin" valueType="num">
                                      <p:cBhvr>
                                        <p:cTn id="27" dur="500" fill="hold"/>
                                        <p:tgtEl>
                                          <p:spTgt spid="12"/>
                                        </p:tgtEl>
                                        <p:attrNameLst>
                                          <p:attrName>ppt_w</p:attrName>
                                        </p:attrNameLst>
                                      </p:cBhvr>
                                      <p:tavLst>
                                        <p:tav tm="0">
                                          <p:val>
                                            <p:fltVal val="0"/>
                                          </p:val>
                                        </p:tav>
                                        <p:tav tm="100000">
                                          <p:val>
                                            <p:strVal val="#ppt_w"/>
                                          </p:val>
                                        </p:tav>
                                      </p:tavLst>
                                    </p:anim>
                                    <p:anim calcmode="lin" valueType="num">
                                      <p:cBhvr>
                                        <p:cTn id="28" dur="500" fill="hold"/>
                                        <p:tgtEl>
                                          <p:spTgt spid="12"/>
                                        </p:tgtEl>
                                        <p:attrNameLst>
                                          <p:attrName>ppt_h</p:attrName>
                                        </p:attrNameLst>
                                      </p:cBhvr>
                                      <p:tavLst>
                                        <p:tav tm="0">
                                          <p:val>
                                            <p:fltVal val="0"/>
                                          </p:val>
                                        </p:tav>
                                        <p:tav tm="100000">
                                          <p:val>
                                            <p:strVal val="#ppt_h"/>
                                          </p:val>
                                        </p:tav>
                                      </p:tavLst>
                                    </p:anim>
                                  </p:childTnLst>
                                </p:cTn>
                              </p:par>
                              <p:par>
                                <p:cTn id="29" presetID="23" presetClass="entr" presetSubtype="16" fill="hold" nodeType="withEffect">
                                  <p:stCondLst>
                                    <p:cond delay="0"/>
                                  </p:stCondLst>
                                  <p:childTnLst>
                                    <p:set>
                                      <p:cBhvr>
                                        <p:cTn id="30" dur="1" fill="hold">
                                          <p:stCondLst>
                                            <p:cond delay="0"/>
                                          </p:stCondLst>
                                        </p:cTn>
                                        <p:tgtEl>
                                          <p:spTgt spid="2"/>
                                        </p:tgtEl>
                                        <p:attrNameLst>
                                          <p:attrName>style.visibility</p:attrName>
                                        </p:attrNameLst>
                                      </p:cBhvr>
                                      <p:to>
                                        <p:strVal val="visible"/>
                                      </p:to>
                                    </p:set>
                                    <p:anim calcmode="lin" valueType="num">
                                      <p:cBhvr>
                                        <p:cTn id="31" dur="500" fill="hold"/>
                                        <p:tgtEl>
                                          <p:spTgt spid="2"/>
                                        </p:tgtEl>
                                        <p:attrNameLst>
                                          <p:attrName>ppt_w</p:attrName>
                                        </p:attrNameLst>
                                      </p:cBhvr>
                                      <p:tavLst>
                                        <p:tav tm="0">
                                          <p:val>
                                            <p:fltVal val="0"/>
                                          </p:val>
                                        </p:tav>
                                        <p:tav tm="100000">
                                          <p:val>
                                            <p:strVal val="#ppt_w"/>
                                          </p:val>
                                        </p:tav>
                                      </p:tavLst>
                                    </p:anim>
                                    <p:anim calcmode="lin" valueType="num">
                                      <p:cBhvr>
                                        <p:cTn id="32" dur="500" fill="hold"/>
                                        <p:tgtEl>
                                          <p:spTgt spid="2"/>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p:bldP spid="7" grpId="0"/>
      <p:bldP spid="8" grpId="0"/>
      <p:bldP spid="9" grpId="0"/>
    </p:bldLst>
  </p:timing>
</p:sld>
</file>

<file path=ppt/slides/slide10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Content Placeholder 10"/>
          <p:cNvSpPr txBox="1">
            <a:spLocks/>
          </p:cNvSpPr>
          <p:nvPr/>
        </p:nvSpPr>
        <p:spPr>
          <a:xfrm>
            <a:off x="478466" y="3352727"/>
            <a:ext cx="457200" cy="446276"/>
          </a:xfrm>
          <a:prstGeom prst="rect">
            <a:avLst/>
          </a:prstGeom>
        </p:spPr>
        <p:txBody>
          <a:bodyPr wrap="square">
            <a:spAutoFit/>
          </a:bodyPr>
          <a:lstStyle>
            <a:lvl1pPr marL="274320" indent="-274320" algn="l" defTabSz="914400" rtl="0" eaLnBrk="1" latinLnBrk="0" hangingPunct="1">
              <a:spcBef>
                <a:spcPct val="20000"/>
              </a:spcBef>
              <a:buClr>
                <a:schemeClr val="accent1"/>
              </a:buClr>
              <a:buSzPct val="100000"/>
              <a:buFont typeface="Symbol" pitchFamily="18" charset="2"/>
              <a:buChar char=""/>
              <a:defRPr sz="2400" kern="1200">
                <a:solidFill>
                  <a:schemeClr val="tx2"/>
                </a:solidFill>
                <a:latin typeface="+mn-lt"/>
                <a:ea typeface="+mn-ea"/>
                <a:cs typeface="+mn-cs"/>
              </a:defRPr>
            </a:lvl1pPr>
            <a:lvl2pPr marL="576263" indent="-274320" algn="l" defTabSz="914400" rtl="0" eaLnBrk="1" latinLnBrk="0" hangingPunct="1">
              <a:spcBef>
                <a:spcPct val="20000"/>
              </a:spcBef>
              <a:buClr>
                <a:schemeClr val="accent1"/>
              </a:buClr>
              <a:buSzPct val="100000"/>
              <a:buFont typeface="Symbol" pitchFamily="18" charset="2"/>
              <a:buChar char=""/>
              <a:defRPr sz="2200" kern="1200">
                <a:solidFill>
                  <a:schemeClr val="tx2"/>
                </a:solidFill>
                <a:latin typeface="+mn-lt"/>
                <a:ea typeface="+mn-ea"/>
                <a:cs typeface="+mn-cs"/>
              </a:defRPr>
            </a:lvl2pPr>
            <a:lvl3pPr marL="855663" indent="-228600" algn="l" defTabSz="914400" rtl="0" eaLnBrk="1" latinLnBrk="0" hangingPunct="1">
              <a:spcBef>
                <a:spcPct val="20000"/>
              </a:spcBef>
              <a:buClr>
                <a:schemeClr val="accent1"/>
              </a:buClr>
              <a:buSzPct val="100000"/>
              <a:buFont typeface="Symbol" pitchFamily="18" charset="2"/>
              <a:buChar char=""/>
              <a:defRPr sz="2000" kern="1200">
                <a:solidFill>
                  <a:schemeClr val="tx2"/>
                </a:solidFill>
                <a:latin typeface="+mn-lt"/>
                <a:ea typeface="+mn-ea"/>
                <a:cs typeface="+mn-cs"/>
              </a:defRPr>
            </a:lvl3pPr>
            <a:lvl4pPr marL="1143000" indent="-228600" algn="l" defTabSz="914400" rtl="0" eaLnBrk="1" latinLnBrk="0" hangingPunct="1">
              <a:spcBef>
                <a:spcPct val="20000"/>
              </a:spcBef>
              <a:buClr>
                <a:schemeClr val="accent1"/>
              </a:buClr>
              <a:buSzPct val="100000"/>
              <a:buFont typeface="Symbol" pitchFamily="18" charset="2"/>
              <a:buChar char=""/>
              <a:defRPr sz="1800" kern="1200">
                <a:solidFill>
                  <a:schemeClr val="tx2"/>
                </a:solidFill>
                <a:latin typeface="+mn-lt"/>
                <a:ea typeface="+mn-ea"/>
                <a:cs typeface="+mn-cs"/>
              </a:defRPr>
            </a:lvl4pPr>
            <a:lvl5pPr marL="1463040" indent="-228600" algn="l" defTabSz="914400" rtl="0" eaLnBrk="1" latinLnBrk="0" hangingPunct="1">
              <a:spcBef>
                <a:spcPct val="20000"/>
              </a:spcBef>
              <a:buClr>
                <a:schemeClr val="accent1"/>
              </a:buClr>
              <a:buSzPct val="100000"/>
              <a:buFont typeface="Symbol" pitchFamily="18" charset="2"/>
              <a:buChar char=""/>
              <a:defRPr sz="1600" kern="1200">
                <a:solidFill>
                  <a:schemeClr val="tx2"/>
                </a:solidFill>
                <a:latin typeface="+mn-lt"/>
                <a:ea typeface="+mn-ea"/>
                <a:cs typeface="+mn-cs"/>
              </a:defRPr>
            </a:lvl5pPr>
            <a:lvl6pPr marL="178308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6pPr>
            <a:lvl7pPr marL="210312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7pPr>
            <a:lvl8pPr marL="242316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8pPr>
            <a:lvl9pPr marL="274320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9pPr>
          </a:lstStyle>
          <a:p>
            <a:pPr marL="457200" indent="-457200" algn="just">
              <a:spcBef>
                <a:spcPct val="0"/>
              </a:spcBef>
              <a:buFontTx/>
              <a:buNone/>
              <a:tabLst>
                <a:tab pos="974725" algn="l"/>
                <a:tab pos="1036638" algn="l"/>
                <a:tab pos="3913188" algn="l"/>
              </a:tabLst>
            </a:pPr>
            <a:r>
              <a:rPr lang="en-US" sz="2300" b="1" dirty="0" smtClean="0">
                <a:solidFill>
                  <a:schemeClr val="tx1"/>
                </a:solidFill>
                <a:latin typeface="Times New Roman" pitchFamily="18" charset="0"/>
                <a:cs typeface="Times New Roman" pitchFamily="18" charset="0"/>
              </a:rPr>
              <a:t>9. </a:t>
            </a:r>
          </a:p>
        </p:txBody>
      </p:sp>
      <p:sp>
        <p:nvSpPr>
          <p:cNvPr id="5" name="Content Placeholder 10"/>
          <p:cNvSpPr txBox="1">
            <a:spLocks/>
          </p:cNvSpPr>
          <p:nvPr/>
        </p:nvSpPr>
        <p:spPr>
          <a:xfrm>
            <a:off x="834941" y="3343202"/>
            <a:ext cx="547291" cy="446276"/>
          </a:xfrm>
          <a:prstGeom prst="rect">
            <a:avLst/>
          </a:prstGeom>
        </p:spPr>
        <p:txBody>
          <a:bodyPr wrap="square">
            <a:spAutoFit/>
          </a:bodyPr>
          <a:lstStyle>
            <a:lvl1pPr marL="274320" indent="-274320" algn="l" defTabSz="914400" rtl="0" eaLnBrk="1" latinLnBrk="0" hangingPunct="1">
              <a:spcBef>
                <a:spcPct val="20000"/>
              </a:spcBef>
              <a:buClr>
                <a:schemeClr val="accent1"/>
              </a:buClr>
              <a:buSzPct val="100000"/>
              <a:buFont typeface="Symbol" pitchFamily="18" charset="2"/>
              <a:buChar char=""/>
              <a:defRPr sz="2400" kern="1200">
                <a:solidFill>
                  <a:schemeClr val="tx2"/>
                </a:solidFill>
                <a:latin typeface="+mn-lt"/>
                <a:ea typeface="+mn-ea"/>
                <a:cs typeface="+mn-cs"/>
              </a:defRPr>
            </a:lvl1pPr>
            <a:lvl2pPr marL="576263" indent="-274320" algn="l" defTabSz="914400" rtl="0" eaLnBrk="1" latinLnBrk="0" hangingPunct="1">
              <a:spcBef>
                <a:spcPct val="20000"/>
              </a:spcBef>
              <a:buClr>
                <a:schemeClr val="accent1"/>
              </a:buClr>
              <a:buSzPct val="100000"/>
              <a:buFont typeface="Symbol" pitchFamily="18" charset="2"/>
              <a:buChar char=""/>
              <a:defRPr sz="2200" kern="1200">
                <a:solidFill>
                  <a:schemeClr val="tx2"/>
                </a:solidFill>
                <a:latin typeface="+mn-lt"/>
                <a:ea typeface="+mn-ea"/>
                <a:cs typeface="+mn-cs"/>
              </a:defRPr>
            </a:lvl2pPr>
            <a:lvl3pPr marL="855663" indent="-228600" algn="l" defTabSz="914400" rtl="0" eaLnBrk="1" latinLnBrk="0" hangingPunct="1">
              <a:spcBef>
                <a:spcPct val="20000"/>
              </a:spcBef>
              <a:buClr>
                <a:schemeClr val="accent1"/>
              </a:buClr>
              <a:buSzPct val="100000"/>
              <a:buFont typeface="Symbol" pitchFamily="18" charset="2"/>
              <a:buChar char=""/>
              <a:defRPr sz="2000" kern="1200">
                <a:solidFill>
                  <a:schemeClr val="tx2"/>
                </a:solidFill>
                <a:latin typeface="+mn-lt"/>
                <a:ea typeface="+mn-ea"/>
                <a:cs typeface="+mn-cs"/>
              </a:defRPr>
            </a:lvl3pPr>
            <a:lvl4pPr marL="1143000" indent="-228600" algn="l" defTabSz="914400" rtl="0" eaLnBrk="1" latinLnBrk="0" hangingPunct="1">
              <a:spcBef>
                <a:spcPct val="20000"/>
              </a:spcBef>
              <a:buClr>
                <a:schemeClr val="accent1"/>
              </a:buClr>
              <a:buSzPct val="100000"/>
              <a:buFont typeface="Symbol" pitchFamily="18" charset="2"/>
              <a:buChar char=""/>
              <a:defRPr sz="1800" kern="1200">
                <a:solidFill>
                  <a:schemeClr val="tx2"/>
                </a:solidFill>
                <a:latin typeface="+mn-lt"/>
                <a:ea typeface="+mn-ea"/>
                <a:cs typeface="+mn-cs"/>
              </a:defRPr>
            </a:lvl4pPr>
            <a:lvl5pPr marL="1463040" indent="-228600" algn="l" defTabSz="914400" rtl="0" eaLnBrk="1" latinLnBrk="0" hangingPunct="1">
              <a:spcBef>
                <a:spcPct val="20000"/>
              </a:spcBef>
              <a:buClr>
                <a:schemeClr val="accent1"/>
              </a:buClr>
              <a:buSzPct val="100000"/>
              <a:buFont typeface="Symbol" pitchFamily="18" charset="2"/>
              <a:buChar char=""/>
              <a:defRPr sz="1600" kern="1200">
                <a:solidFill>
                  <a:schemeClr val="tx2"/>
                </a:solidFill>
                <a:latin typeface="+mn-lt"/>
                <a:ea typeface="+mn-ea"/>
                <a:cs typeface="+mn-cs"/>
              </a:defRPr>
            </a:lvl5pPr>
            <a:lvl6pPr marL="178308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6pPr>
            <a:lvl7pPr marL="210312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7pPr>
            <a:lvl8pPr marL="242316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8pPr>
            <a:lvl9pPr marL="274320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9pPr>
          </a:lstStyle>
          <a:p>
            <a:pPr marL="457200" indent="-457200" algn="just">
              <a:spcBef>
                <a:spcPct val="0"/>
              </a:spcBef>
              <a:buFontTx/>
              <a:buNone/>
              <a:tabLst>
                <a:tab pos="974725" algn="l"/>
                <a:tab pos="1036638" algn="l"/>
                <a:tab pos="3913188" algn="l"/>
              </a:tabLst>
            </a:pPr>
            <a:r>
              <a:rPr lang="en-US" sz="2300" dirty="0" smtClean="0">
                <a:solidFill>
                  <a:schemeClr val="tx1"/>
                </a:solidFill>
                <a:latin typeface="Times New Roman" pitchFamily="18" charset="0"/>
                <a:cs typeface="Times New Roman" pitchFamily="18" charset="0"/>
              </a:rPr>
              <a:t>(a) </a:t>
            </a:r>
          </a:p>
        </p:txBody>
      </p:sp>
      <p:sp>
        <p:nvSpPr>
          <p:cNvPr id="7" name="Content Placeholder 10"/>
          <p:cNvSpPr txBox="1">
            <a:spLocks/>
          </p:cNvSpPr>
          <p:nvPr/>
        </p:nvSpPr>
        <p:spPr>
          <a:xfrm>
            <a:off x="1231155" y="3352066"/>
            <a:ext cx="547291" cy="446276"/>
          </a:xfrm>
          <a:prstGeom prst="rect">
            <a:avLst/>
          </a:prstGeom>
        </p:spPr>
        <p:txBody>
          <a:bodyPr wrap="square">
            <a:spAutoFit/>
          </a:bodyPr>
          <a:lstStyle>
            <a:lvl1pPr marL="274320" indent="-274320" algn="l" defTabSz="914400" rtl="0" eaLnBrk="1" latinLnBrk="0" hangingPunct="1">
              <a:spcBef>
                <a:spcPct val="20000"/>
              </a:spcBef>
              <a:buClr>
                <a:schemeClr val="accent1"/>
              </a:buClr>
              <a:buSzPct val="100000"/>
              <a:buFont typeface="Symbol" pitchFamily="18" charset="2"/>
              <a:buChar char=""/>
              <a:defRPr sz="2400" kern="1200">
                <a:solidFill>
                  <a:schemeClr val="tx2"/>
                </a:solidFill>
                <a:latin typeface="+mn-lt"/>
                <a:ea typeface="+mn-ea"/>
                <a:cs typeface="+mn-cs"/>
              </a:defRPr>
            </a:lvl1pPr>
            <a:lvl2pPr marL="576263" indent="-274320" algn="l" defTabSz="914400" rtl="0" eaLnBrk="1" latinLnBrk="0" hangingPunct="1">
              <a:spcBef>
                <a:spcPct val="20000"/>
              </a:spcBef>
              <a:buClr>
                <a:schemeClr val="accent1"/>
              </a:buClr>
              <a:buSzPct val="100000"/>
              <a:buFont typeface="Symbol" pitchFamily="18" charset="2"/>
              <a:buChar char=""/>
              <a:defRPr sz="2200" kern="1200">
                <a:solidFill>
                  <a:schemeClr val="tx2"/>
                </a:solidFill>
                <a:latin typeface="+mn-lt"/>
                <a:ea typeface="+mn-ea"/>
                <a:cs typeface="+mn-cs"/>
              </a:defRPr>
            </a:lvl2pPr>
            <a:lvl3pPr marL="855663" indent="-228600" algn="l" defTabSz="914400" rtl="0" eaLnBrk="1" latinLnBrk="0" hangingPunct="1">
              <a:spcBef>
                <a:spcPct val="20000"/>
              </a:spcBef>
              <a:buClr>
                <a:schemeClr val="accent1"/>
              </a:buClr>
              <a:buSzPct val="100000"/>
              <a:buFont typeface="Symbol" pitchFamily="18" charset="2"/>
              <a:buChar char=""/>
              <a:defRPr sz="2000" kern="1200">
                <a:solidFill>
                  <a:schemeClr val="tx2"/>
                </a:solidFill>
                <a:latin typeface="+mn-lt"/>
                <a:ea typeface="+mn-ea"/>
                <a:cs typeface="+mn-cs"/>
              </a:defRPr>
            </a:lvl3pPr>
            <a:lvl4pPr marL="1143000" indent="-228600" algn="l" defTabSz="914400" rtl="0" eaLnBrk="1" latinLnBrk="0" hangingPunct="1">
              <a:spcBef>
                <a:spcPct val="20000"/>
              </a:spcBef>
              <a:buClr>
                <a:schemeClr val="accent1"/>
              </a:buClr>
              <a:buSzPct val="100000"/>
              <a:buFont typeface="Symbol" pitchFamily="18" charset="2"/>
              <a:buChar char=""/>
              <a:defRPr sz="1800" kern="1200">
                <a:solidFill>
                  <a:schemeClr val="tx2"/>
                </a:solidFill>
                <a:latin typeface="+mn-lt"/>
                <a:ea typeface="+mn-ea"/>
                <a:cs typeface="+mn-cs"/>
              </a:defRPr>
            </a:lvl4pPr>
            <a:lvl5pPr marL="1463040" indent="-228600" algn="l" defTabSz="914400" rtl="0" eaLnBrk="1" latinLnBrk="0" hangingPunct="1">
              <a:spcBef>
                <a:spcPct val="20000"/>
              </a:spcBef>
              <a:buClr>
                <a:schemeClr val="accent1"/>
              </a:buClr>
              <a:buSzPct val="100000"/>
              <a:buFont typeface="Symbol" pitchFamily="18" charset="2"/>
              <a:buChar char=""/>
              <a:defRPr sz="1600" kern="1200">
                <a:solidFill>
                  <a:schemeClr val="tx2"/>
                </a:solidFill>
                <a:latin typeface="+mn-lt"/>
                <a:ea typeface="+mn-ea"/>
                <a:cs typeface="+mn-cs"/>
              </a:defRPr>
            </a:lvl5pPr>
            <a:lvl6pPr marL="178308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6pPr>
            <a:lvl7pPr marL="210312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7pPr>
            <a:lvl8pPr marL="242316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8pPr>
            <a:lvl9pPr marL="274320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9pPr>
          </a:lstStyle>
          <a:p>
            <a:pPr marL="457200" indent="-457200" algn="just">
              <a:spcBef>
                <a:spcPct val="0"/>
              </a:spcBef>
              <a:buFontTx/>
              <a:buNone/>
              <a:tabLst>
                <a:tab pos="974725" algn="l"/>
                <a:tab pos="1036638" algn="l"/>
                <a:tab pos="3913188" algn="l"/>
              </a:tabLst>
            </a:pPr>
            <a:r>
              <a:rPr lang="en-US" sz="2300" dirty="0" smtClean="0">
                <a:solidFill>
                  <a:schemeClr val="tx1"/>
                </a:solidFill>
                <a:latin typeface="Times New Roman" pitchFamily="18" charset="0"/>
                <a:cs typeface="Times New Roman" pitchFamily="18" charset="0"/>
              </a:rPr>
              <a:t>(</a:t>
            </a:r>
            <a:r>
              <a:rPr lang="en-US" sz="2300" dirty="0" err="1" smtClean="0">
                <a:solidFill>
                  <a:schemeClr val="tx1"/>
                </a:solidFill>
                <a:latin typeface="Times New Roman" pitchFamily="18" charset="0"/>
                <a:cs typeface="Times New Roman" pitchFamily="18" charset="0"/>
              </a:rPr>
              <a:t>i</a:t>
            </a:r>
            <a:r>
              <a:rPr lang="en-US" sz="2300" dirty="0" smtClean="0">
                <a:solidFill>
                  <a:schemeClr val="tx1"/>
                </a:solidFill>
                <a:latin typeface="Times New Roman" pitchFamily="18" charset="0"/>
                <a:cs typeface="Times New Roman" pitchFamily="18" charset="0"/>
              </a:rPr>
              <a:t>) </a:t>
            </a:r>
          </a:p>
        </p:txBody>
      </p:sp>
      <p:sp>
        <p:nvSpPr>
          <p:cNvPr id="8" name="Rectangle 7"/>
          <p:cNvSpPr/>
          <p:nvPr/>
        </p:nvSpPr>
        <p:spPr>
          <a:xfrm>
            <a:off x="1511151" y="3364468"/>
            <a:ext cx="3595343" cy="446276"/>
          </a:xfrm>
          <a:prstGeom prst="rect">
            <a:avLst/>
          </a:prstGeom>
        </p:spPr>
        <p:txBody>
          <a:bodyPr wrap="none">
            <a:spAutoFit/>
          </a:bodyPr>
          <a:lstStyle/>
          <a:p>
            <a:r>
              <a:rPr lang="en-US" sz="2300" dirty="0" smtClean="0">
                <a:latin typeface="Times New Roman" pitchFamily="18" charset="0"/>
              </a:rPr>
              <a:t> The gradient of the line, </a:t>
            </a:r>
            <a:r>
              <a:rPr lang="en-US" sz="2300" i="1" dirty="0" smtClean="0">
                <a:latin typeface="Times New Roman" pitchFamily="18" charset="0"/>
              </a:rPr>
              <a:t>l</a:t>
            </a:r>
            <a:r>
              <a:rPr lang="en-US" sz="2300" dirty="0" smtClean="0">
                <a:latin typeface="Times New Roman" pitchFamily="18" charset="0"/>
              </a:rPr>
              <a:t>, is</a:t>
            </a:r>
            <a:endParaRPr lang="en-US" sz="2300" dirty="0">
              <a:latin typeface="Times New Roman" pitchFamily="18" charset="0"/>
            </a:endParaRPr>
          </a:p>
        </p:txBody>
      </p:sp>
      <p:sp>
        <p:nvSpPr>
          <p:cNvPr id="12" name="Rectangle 11"/>
          <p:cNvSpPr/>
          <p:nvPr/>
        </p:nvSpPr>
        <p:spPr>
          <a:xfrm>
            <a:off x="1247775" y="2895600"/>
            <a:ext cx="1822935" cy="446276"/>
          </a:xfrm>
          <a:prstGeom prst="rect">
            <a:avLst/>
          </a:prstGeom>
        </p:spPr>
        <p:txBody>
          <a:bodyPr wrap="none">
            <a:spAutoFit/>
          </a:bodyPr>
          <a:lstStyle/>
          <a:p>
            <a:r>
              <a:rPr lang="en-US" sz="2300" dirty="0" smtClean="0">
                <a:latin typeface="Times New Roman" pitchFamily="18" charset="0"/>
              </a:rPr>
              <a:t>Alternatively:</a:t>
            </a:r>
            <a:endParaRPr lang="en-US" sz="2300" dirty="0">
              <a:latin typeface="Times New Roman" pitchFamily="18" charset="0"/>
            </a:endParaRPr>
          </a:p>
        </p:txBody>
      </p:sp>
      <p:pic>
        <p:nvPicPr>
          <p:cNvPr id="14338" name="Picture 2" descr="\\172.16.2.26\Conver\CARRIBEAN\MATHEMATICS_VOL-1_PPT_DESIGN\Incoming\Volume_01\Equations\Revision_Exam_5_Paper_2\Eqn055.wmf"/>
          <p:cNvPicPr>
            <a:picLocks noChangeAspect="1" noChangeArrowheads="1"/>
          </p:cNvPicPr>
          <p:nvPr/>
        </p:nvPicPr>
        <p:blipFill>
          <a:blip r:embed="rId2" cstate="print"/>
          <a:srcRect/>
          <a:stretch>
            <a:fillRect/>
          </a:stretch>
        </p:blipFill>
        <p:spPr bwMode="auto">
          <a:xfrm>
            <a:off x="2438400" y="3902075"/>
            <a:ext cx="1866900" cy="774700"/>
          </a:xfrm>
          <a:prstGeom prst="rect">
            <a:avLst/>
          </a:prstGeom>
          <a:noFill/>
        </p:spPr>
      </p:pic>
      <p:sp>
        <p:nvSpPr>
          <p:cNvPr id="9" name="TextBox 8"/>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5 Paper 2</a:t>
            </a:r>
          </a:p>
        </p:txBody>
      </p:sp>
    </p:spTree>
    <p:extLst>
      <p:ext uri="{BB962C8B-B14F-4D97-AF65-F5344CB8AC3E}">
        <p14:creationId xmlns:p14="http://schemas.microsoft.com/office/powerpoint/2010/main" xmlns="" val="2449536492"/>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p:cTn id="7" dur="500" fill="hold"/>
                                        <p:tgtEl>
                                          <p:spTgt spid="12"/>
                                        </p:tgtEl>
                                        <p:attrNameLst>
                                          <p:attrName>ppt_w</p:attrName>
                                        </p:attrNameLst>
                                      </p:cBhvr>
                                      <p:tavLst>
                                        <p:tav tm="0">
                                          <p:val>
                                            <p:fltVal val="0"/>
                                          </p:val>
                                        </p:tav>
                                        <p:tav tm="100000">
                                          <p:val>
                                            <p:strVal val="#ppt_w"/>
                                          </p:val>
                                        </p:tav>
                                      </p:tavLst>
                                    </p:anim>
                                    <p:anim calcmode="lin" valueType="num">
                                      <p:cBhvr>
                                        <p:cTn id="8" dur="500" fill="hold"/>
                                        <p:tgtEl>
                                          <p:spTgt spid="12"/>
                                        </p:tgtEl>
                                        <p:attrNameLst>
                                          <p:attrName>ppt_h</p:attrName>
                                        </p:attrNameLst>
                                      </p:cBhvr>
                                      <p:tavLst>
                                        <p:tav tm="0">
                                          <p:val>
                                            <p:fltVal val="0"/>
                                          </p:val>
                                        </p:tav>
                                        <p:tav tm="100000">
                                          <p:val>
                                            <p:strVal val="#ppt_h"/>
                                          </p:val>
                                        </p:tav>
                                      </p:tavLst>
                                    </p:anim>
                                  </p:childTnLst>
                                </p:cTn>
                              </p:par>
                              <p:par>
                                <p:cTn id="9" presetID="23" presetClass="entr" presetSubtype="16" fill="hold" grpId="0" nodeType="withEffect">
                                  <p:stCondLst>
                                    <p:cond delay="0"/>
                                  </p:stCondLst>
                                  <p:childTnLst>
                                    <p:set>
                                      <p:cBhvr>
                                        <p:cTn id="10" dur="1" fill="hold">
                                          <p:stCondLst>
                                            <p:cond delay="0"/>
                                          </p:stCondLst>
                                        </p:cTn>
                                        <p:tgtEl>
                                          <p:spTgt spid="4"/>
                                        </p:tgtEl>
                                        <p:attrNameLst>
                                          <p:attrName>style.visibility</p:attrName>
                                        </p:attrNameLst>
                                      </p:cBhvr>
                                      <p:to>
                                        <p:strVal val="visible"/>
                                      </p:to>
                                    </p:set>
                                    <p:anim calcmode="lin" valueType="num">
                                      <p:cBhvr>
                                        <p:cTn id="11" dur="500" fill="hold"/>
                                        <p:tgtEl>
                                          <p:spTgt spid="4"/>
                                        </p:tgtEl>
                                        <p:attrNameLst>
                                          <p:attrName>ppt_w</p:attrName>
                                        </p:attrNameLst>
                                      </p:cBhvr>
                                      <p:tavLst>
                                        <p:tav tm="0">
                                          <p:val>
                                            <p:fltVal val="0"/>
                                          </p:val>
                                        </p:tav>
                                        <p:tav tm="100000">
                                          <p:val>
                                            <p:strVal val="#ppt_w"/>
                                          </p:val>
                                        </p:tav>
                                      </p:tavLst>
                                    </p:anim>
                                    <p:anim calcmode="lin" valueType="num">
                                      <p:cBhvr>
                                        <p:cTn id="12" dur="500" fill="hold"/>
                                        <p:tgtEl>
                                          <p:spTgt spid="4"/>
                                        </p:tgtEl>
                                        <p:attrNameLst>
                                          <p:attrName>ppt_h</p:attrName>
                                        </p:attrNameLst>
                                      </p:cBhvr>
                                      <p:tavLst>
                                        <p:tav tm="0">
                                          <p:val>
                                            <p:fltVal val="0"/>
                                          </p:val>
                                        </p:tav>
                                        <p:tav tm="100000">
                                          <p:val>
                                            <p:strVal val="#ppt_h"/>
                                          </p:val>
                                        </p:tav>
                                      </p:tavLst>
                                    </p:anim>
                                  </p:childTnLst>
                                </p:cTn>
                              </p:par>
                              <p:par>
                                <p:cTn id="13" presetID="23" presetClass="entr" presetSubtype="16" fill="hold" grpId="0" nodeType="withEffect">
                                  <p:stCondLst>
                                    <p:cond delay="0"/>
                                  </p:stCondLst>
                                  <p:childTnLst>
                                    <p:set>
                                      <p:cBhvr>
                                        <p:cTn id="14" dur="1" fill="hold">
                                          <p:stCondLst>
                                            <p:cond delay="0"/>
                                          </p:stCondLst>
                                        </p:cTn>
                                        <p:tgtEl>
                                          <p:spTgt spid="5"/>
                                        </p:tgtEl>
                                        <p:attrNameLst>
                                          <p:attrName>style.visibility</p:attrName>
                                        </p:attrNameLst>
                                      </p:cBhvr>
                                      <p:to>
                                        <p:strVal val="visible"/>
                                      </p:to>
                                    </p:set>
                                    <p:anim calcmode="lin" valueType="num">
                                      <p:cBhvr>
                                        <p:cTn id="15" dur="500" fill="hold"/>
                                        <p:tgtEl>
                                          <p:spTgt spid="5"/>
                                        </p:tgtEl>
                                        <p:attrNameLst>
                                          <p:attrName>ppt_w</p:attrName>
                                        </p:attrNameLst>
                                      </p:cBhvr>
                                      <p:tavLst>
                                        <p:tav tm="0">
                                          <p:val>
                                            <p:fltVal val="0"/>
                                          </p:val>
                                        </p:tav>
                                        <p:tav tm="100000">
                                          <p:val>
                                            <p:strVal val="#ppt_w"/>
                                          </p:val>
                                        </p:tav>
                                      </p:tavLst>
                                    </p:anim>
                                    <p:anim calcmode="lin" valueType="num">
                                      <p:cBhvr>
                                        <p:cTn id="16" dur="500" fill="hold"/>
                                        <p:tgtEl>
                                          <p:spTgt spid="5"/>
                                        </p:tgtEl>
                                        <p:attrNameLst>
                                          <p:attrName>ppt_h</p:attrName>
                                        </p:attrNameLst>
                                      </p:cBhvr>
                                      <p:tavLst>
                                        <p:tav tm="0">
                                          <p:val>
                                            <p:fltVal val="0"/>
                                          </p:val>
                                        </p:tav>
                                        <p:tav tm="100000">
                                          <p:val>
                                            <p:strVal val="#ppt_h"/>
                                          </p:val>
                                        </p:tav>
                                      </p:tavLst>
                                    </p:anim>
                                  </p:childTnLst>
                                </p:cTn>
                              </p:par>
                              <p:par>
                                <p:cTn id="17" presetID="23" presetClass="entr" presetSubtype="16" fill="hold" grpId="0" nodeType="withEffect">
                                  <p:stCondLst>
                                    <p:cond delay="0"/>
                                  </p:stCondLst>
                                  <p:childTnLst>
                                    <p:set>
                                      <p:cBhvr>
                                        <p:cTn id="18" dur="1" fill="hold">
                                          <p:stCondLst>
                                            <p:cond delay="0"/>
                                          </p:stCondLst>
                                        </p:cTn>
                                        <p:tgtEl>
                                          <p:spTgt spid="7"/>
                                        </p:tgtEl>
                                        <p:attrNameLst>
                                          <p:attrName>style.visibility</p:attrName>
                                        </p:attrNameLst>
                                      </p:cBhvr>
                                      <p:to>
                                        <p:strVal val="visible"/>
                                      </p:to>
                                    </p:set>
                                    <p:anim calcmode="lin" valueType="num">
                                      <p:cBhvr>
                                        <p:cTn id="19" dur="500" fill="hold"/>
                                        <p:tgtEl>
                                          <p:spTgt spid="7"/>
                                        </p:tgtEl>
                                        <p:attrNameLst>
                                          <p:attrName>ppt_w</p:attrName>
                                        </p:attrNameLst>
                                      </p:cBhvr>
                                      <p:tavLst>
                                        <p:tav tm="0">
                                          <p:val>
                                            <p:fltVal val="0"/>
                                          </p:val>
                                        </p:tav>
                                        <p:tav tm="100000">
                                          <p:val>
                                            <p:strVal val="#ppt_w"/>
                                          </p:val>
                                        </p:tav>
                                      </p:tavLst>
                                    </p:anim>
                                    <p:anim calcmode="lin" valueType="num">
                                      <p:cBhvr>
                                        <p:cTn id="20" dur="500" fill="hold"/>
                                        <p:tgtEl>
                                          <p:spTgt spid="7"/>
                                        </p:tgtEl>
                                        <p:attrNameLst>
                                          <p:attrName>ppt_h</p:attrName>
                                        </p:attrNameLst>
                                      </p:cBhvr>
                                      <p:tavLst>
                                        <p:tav tm="0">
                                          <p:val>
                                            <p:fltVal val="0"/>
                                          </p:val>
                                        </p:tav>
                                        <p:tav tm="100000">
                                          <p:val>
                                            <p:strVal val="#ppt_h"/>
                                          </p:val>
                                        </p:tav>
                                      </p:tavLst>
                                    </p:anim>
                                  </p:childTnLst>
                                </p:cTn>
                              </p:par>
                              <p:par>
                                <p:cTn id="21" presetID="23" presetClass="entr" presetSubtype="16" fill="hold" grpId="0" nodeType="withEffect">
                                  <p:stCondLst>
                                    <p:cond delay="0"/>
                                  </p:stCondLst>
                                  <p:childTnLst>
                                    <p:set>
                                      <p:cBhvr>
                                        <p:cTn id="22" dur="1" fill="hold">
                                          <p:stCondLst>
                                            <p:cond delay="0"/>
                                          </p:stCondLst>
                                        </p:cTn>
                                        <p:tgtEl>
                                          <p:spTgt spid="8"/>
                                        </p:tgtEl>
                                        <p:attrNameLst>
                                          <p:attrName>style.visibility</p:attrName>
                                        </p:attrNameLst>
                                      </p:cBhvr>
                                      <p:to>
                                        <p:strVal val="visible"/>
                                      </p:to>
                                    </p:set>
                                    <p:anim calcmode="lin" valueType="num">
                                      <p:cBhvr>
                                        <p:cTn id="23" dur="500" fill="hold"/>
                                        <p:tgtEl>
                                          <p:spTgt spid="8"/>
                                        </p:tgtEl>
                                        <p:attrNameLst>
                                          <p:attrName>ppt_w</p:attrName>
                                        </p:attrNameLst>
                                      </p:cBhvr>
                                      <p:tavLst>
                                        <p:tav tm="0">
                                          <p:val>
                                            <p:fltVal val="0"/>
                                          </p:val>
                                        </p:tav>
                                        <p:tav tm="100000">
                                          <p:val>
                                            <p:strVal val="#ppt_w"/>
                                          </p:val>
                                        </p:tav>
                                      </p:tavLst>
                                    </p:anim>
                                    <p:anim calcmode="lin" valueType="num">
                                      <p:cBhvr>
                                        <p:cTn id="24" dur="500" fill="hold"/>
                                        <p:tgtEl>
                                          <p:spTgt spid="8"/>
                                        </p:tgtEl>
                                        <p:attrNameLst>
                                          <p:attrName>ppt_h</p:attrName>
                                        </p:attrNameLst>
                                      </p:cBhvr>
                                      <p:tavLst>
                                        <p:tav tm="0">
                                          <p:val>
                                            <p:fltVal val="0"/>
                                          </p:val>
                                        </p:tav>
                                        <p:tav tm="100000">
                                          <p:val>
                                            <p:strVal val="#ppt_h"/>
                                          </p:val>
                                        </p:tav>
                                      </p:tavLst>
                                    </p:anim>
                                  </p:childTnLst>
                                </p:cTn>
                              </p:par>
                              <p:par>
                                <p:cTn id="25" presetID="23" presetClass="entr" presetSubtype="16" fill="hold" nodeType="withEffect">
                                  <p:stCondLst>
                                    <p:cond delay="0"/>
                                  </p:stCondLst>
                                  <p:childTnLst>
                                    <p:set>
                                      <p:cBhvr>
                                        <p:cTn id="26" dur="1" fill="hold">
                                          <p:stCondLst>
                                            <p:cond delay="0"/>
                                          </p:stCondLst>
                                        </p:cTn>
                                        <p:tgtEl>
                                          <p:spTgt spid="14338"/>
                                        </p:tgtEl>
                                        <p:attrNameLst>
                                          <p:attrName>style.visibility</p:attrName>
                                        </p:attrNameLst>
                                      </p:cBhvr>
                                      <p:to>
                                        <p:strVal val="visible"/>
                                      </p:to>
                                    </p:set>
                                    <p:anim calcmode="lin" valueType="num">
                                      <p:cBhvr>
                                        <p:cTn id="27" dur="500" fill="hold"/>
                                        <p:tgtEl>
                                          <p:spTgt spid="14338"/>
                                        </p:tgtEl>
                                        <p:attrNameLst>
                                          <p:attrName>ppt_w</p:attrName>
                                        </p:attrNameLst>
                                      </p:cBhvr>
                                      <p:tavLst>
                                        <p:tav tm="0">
                                          <p:val>
                                            <p:fltVal val="0"/>
                                          </p:val>
                                        </p:tav>
                                        <p:tav tm="100000">
                                          <p:val>
                                            <p:strVal val="#ppt_w"/>
                                          </p:val>
                                        </p:tav>
                                      </p:tavLst>
                                    </p:anim>
                                    <p:anim calcmode="lin" valueType="num">
                                      <p:cBhvr>
                                        <p:cTn id="28" dur="500" fill="hold"/>
                                        <p:tgtEl>
                                          <p:spTgt spid="14338"/>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p:bldP spid="7" grpId="0"/>
      <p:bldP spid="8" grpId="0"/>
      <p:bldP spid="12" grpId="0"/>
    </p:bldLst>
  </p:timing>
</p:sld>
</file>

<file path=ppt/slides/slide10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a:xfrm>
            <a:off x="1057815" y="6468040"/>
            <a:ext cx="5673362" cy="369332"/>
          </a:xfrm>
          <a:prstGeom prst="rect">
            <a:avLst/>
          </a:prstGeom>
        </p:spPr>
        <p:txBody>
          <a:bodyPr wrap="square">
            <a:spAutoFit/>
          </a:bodyPr>
          <a:lstStyle/>
          <a:p>
            <a:r>
              <a:rPr lang="en-US" dirty="0" smtClean="0">
                <a:latin typeface="Times New Roman" pitchFamily="18" charset="0"/>
              </a:rPr>
              <a:t>(ii)  Write down the equation of the line, </a:t>
            </a:r>
            <a:r>
              <a:rPr lang="en-US" i="1" dirty="0" smtClean="0">
                <a:latin typeface="Times New Roman" pitchFamily="18" charset="0"/>
              </a:rPr>
              <a:t>l</a:t>
            </a:r>
            <a:r>
              <a:rPr lang="en-US" dirty="0" smtClean="0">
                <a:latin typeface="Times New Roman" pitchFamily="18" charset="0"/>
              </a:rPr>
              <a:t>.</a:t>
            </a:r>
            <a:endParaRPr lang="en-US" dirty="0">
              <a:latin typeface="Times New Roman" pitchFamily="18" charset="0"/>
            </a:endParaRPr>
          </a:p>
        </p:txBody>
      </p:sp>
      <p:sp>
        <p:nvSpPr>
          <p:cNvPr id="8" name="Rectangle 7"/>
          <p:cNvSpPr/>
          <p:nvPr/>
        </p:nvSpPr>
        <p:spPr>
          <a:xfrm>
            <a:off x="6019800" y="6434878"/>
            <a:ext cx="995082" cy="369332"/>
          </a:xfrm>
          <a:prstGeom prst="rect">
            <a:avLst/>
          </a:prstGeom>
        </p:spPr>
        <p:txBody>
          <a:bodyPr wrap="square" anchor="t" anchorCtr="1">
            <a:spAutoFit/>
          </a:bodyPr>
          <a:lstStyle/>
          <a:p>
            <a:pPr algn="r">
              <a:buFontTx/>
              <a:buNone/>
            </a:pPr>
            <a:r>
              <a:rPr lang="en-US" dirty="0" smtClean="0">
                <a:latin typeface="Times New Roman" pitchFamily="18" charset="0"/>
                <a:cs typeface="Times New Roman" pitchFamily="18" charset="0"/>
              </a:rPr>
              <a:t>(1 mark)</a:t>
            </a:r>
          </a:p>
        </p:txBody>
      </p:sp>
      <p:sp>
        <p:nvSpPr>
          <p:cNvPr id="9" name="Notched Right Arrow 8"/>
          <p:cNvSpPr/>
          <p:nvPr/>
        </p:nvSpPr>
        <p:spPr>
          <a:xfrm>
            <a:off x="7162800" y="6019800"/>
            <a:ext cx="1782315" cy="685800"/>
          </a:xfrm>
          <a:prstGeom prst="notchedRightArrow">
            <a:avLst/>
          </a:prstGeom>
          <a:blipFill>
            <a:blip r:embed="rId2" cstate="prin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ANSWER</a:t>
            </a:r>
            <a:endParaRPr lang="en-US" sz="2000" b="1" dirty="0">
              <a:latin typeface="Times New Roman" pitchFamily="18" charset="0"/>
              <a:cs typeface="Times New Roman" pitchFamily="18" charset="0"/>
            </a:endParaRPr>
          </a:p>
        </p:txBody>
      </p:sp>
      <p:sp>
        <p:nvSpPr>
          <p:cNvPr id="7" name="TextBox 6"/>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5 Paper 2</a:t>
            </a:r>
          </a:p>
        </p:txBody>
      </p:sp>
      <p:sp>
        <p:nvSpPr>
          <p:cNvPr id="13" name="Rectangle 12"/>
          <p:cNvSpPr/>
          <p:nvPr/>
        </p:nvSpPr>
        <p:spPr>
          <a:xfrm>
            <a:off x="852928" y="2165275"/>
            <a:ext cx="5978161" cy="646331"/>
          </a:xfrm>
          <a:prstGeom prst="rect">
            <a:avLst/>
          </a:prstGeom>
        </p:spPr>
        <p:txBody>
          <a:bodyPr wrap="square">
            <a:spAutoFit/>
          </a:bodyPr>
          <a:lstStyle/>
          <a:p>
            <a:r>
              <a:rPr lang="en-US" dirty="0" smtClean="0">
                <a:latin typeface="Times New Roman" pitchFamily="18" charset="0"/>
              </a:rPr>
              <a:t>The diagram below shows the line, </a:t>
            </a:r>
            <a:r>
              <a:rPr lang="en-US" i="1" dirty="0" smtClean="0">
                <a:latin typeface="Times New Roman" pitchFamily="18" charset="0"/>
              </a:rPr>
              <a:t>l</a:t>
            </a:r>
            <a:r>
              <a:rPr lang="en-US" dirty="0" smtClean="0">
                <a:latin typeface="Times New Roman" pitchFamily="18" charset="0"/>
              </a:rPr>
              <a:t>, which</a:t>
            </a:r>
            <a:br>
              <a:rPr lang="en-US" dirty="0" smtClean="0">
                <a:latin typeface="Times New Roman" pitchFamily="18" charset="0"/>
              </a:rPr>
            </a:br>
            <a:r>
              <a:rPr lang="en-US" dirty="0" smtClean="0">
                <a:latin typeface="Times New Roman" pitchFamily="18" charset="0"/>
              </a:rPr>
              <a:t>passes through the points </a:t>
            </a:r>
            <a:r>
              <a:rPr lang="en-US" i="1" dirty="0" smtClean="0">
                <a:latin typeface="Times New Roman" pitchFamily="18" charset="0"/>
              </a:rPr>
              <a:t>A</a:t>
            </a:r>
            <a:r>
              <a:rPr lang="en-US" dirty="0" smtClean="0">
                <a:latin typeface="Times New Roman" pitchFamily="18" charset="0"/>
              </a:rPr>
              <a:t>(–2, –3) and </a:t>
            </a:r>
            <a:r>
              <a:rPr lang="en-US" i="1" dirty="0" smtClean="0">
                <a:latin typeface="Times New Roman" pitchFamily="18" charset="0"/>
              </a:rPr>
              <a:t>B</a:t>
            </a:r>
            <a:r>
              <a:rPr lang="en-US" dirty="0" smtClean="0">
                <a:latin typeface="Times New Roman" pitchFamily="18" charset="0"/>
              </a:rPr>
              <a:t>(2, 3).</a:t>
            </a:r>
          </a:p>
        </p:txBody>
      </p:sp>
      <p:sp>
        <p:nvSpPr>
          <p:cNvPr id="14" name="Content Placeholder 10"/>
          <p:cNvSpPr txBox="1">
            <a:spLocks/>
          </p:cNvSpPr>
          <p:nvPr/>
        </p:nvSpPr>
        <p:spPr>
          <a:xfrm>
            <a:off x="48146" y="2169870"/>
            <a:ext cx="457200" cy="369332"/>
          </a:xfrm>
          <a:prstGeom prst="rect">
            <a:avLst/>
          </a:prstGeom>
        </p:spPr>
        <p:txBody>
          <a:bodyPr wrap="square">
            <a:spAutoFit/>
          </a:bodyPr>
          <a:lstStyle>
            <a:lvl1pPr marL="274320" indent="-274320" algn="l" defTabSz="914400" rtl="0" eaLnBrk="1" latinLnBrk="0" hangingPunct="1">
              <a:spcBef>
                <a:spcPct val="20000"/>
              </a:spcBef>
              <a:buClr>
                <a:schemeClr val="accent1"/>
              </a:buClr>
              <a:buSzPct val="100000"/>
              <a:buFont typeface="Symbol" pitchFamily="18" charset="2"/>
              <a:buChar char=""/>
              <a:defRPr sz="2400" kern="1200">
                <a:solidFill>
                  <a:schemeClr val="tx2"/>
                </a:solidFill>
                <a:latin typeface="+mn-lt"/>
                <a:ea typeface="+mn-ea"/>
                <a:cs typeface="+mn-cs"/>
              </a:defRPr>
            </a:lvl1pPr>
            <a:lvl2pPr marL="576263" indent="-274320" algn="l" defTabSz="914400" rtl="0" eaLnBrk="1" latinLnBrk="0" hangingPunct="1">
              <a:spcBef>
                <a:spcPct val="20000"/>
              </a:spcBef>
              <a:buClr>
                <a:schemeClr val="accent1"/>
              </a:buClr>
              <a:buSzPct val="100000"/>
              <a:buFont typeface="Symbol" pitchFamily="18" charset="2"/>
              <a:buChar char=""/>
              <a:defRPr sz="2200" kern="1200">
                <a:solidFill>
                  <a:schemeClr val="tx2"/>
                </a:solidFill>
                <a:latin typeface="+mn-lt"/>
                <a:ea typeface="+mn-ea"/>
                <a:cs typeface="+mn-cs"/>
              </a:defRPr>
            </a:lvl2pPr>
            <a:lvl3pPr marL="855663" indent="-228600" algn="l" defTabSz="914400" rtl="0" eaLnBrk="1" latinLnBrk="0" hangingPunct="1">
              <a:spcBef>
                <a:spcPct val="20000"/>
              </a:spcBef>
              <a:buClr>
                <a:schemeClr val="accent1"/>
              </a:buClr>
              <a:buSzPct val="100000"/>
              <a:buFont typeface="Symbol" pitchFamily="18" charset="2"/>
              <a:buChar char=""/>
              <a:defRPr sz="2000" kern="1200">
                <a:solidFill>
                  <a:schemeClr val="tx2"/>
                </a:solidFill>
                <a:latin typeface="+mn-lt"/>
                <a:ea typeface="+mn-ea"/>
                <a:cs typeface="+mn-cs"/>
              </a:defRPr>
            </a:lvl3pPr>
            <a:lvl4pPr marL="1143000" indent="-228600" algn="l" defTabSz="914400" rtl="0" eaLnBrk="1" latinLnBrk="0" hangingPunct="1">
              <a:spcBef>
                <a:spcPct val="20000"/>
              </a:spcBef>
              <a:buClr>
                <a:schemeClr val="accent1"/>
              </a:buClr>
              <a:buSzPct val="100000"/>
              <a:buFont typeface="Symbol" pitchFamily="18" charset="2"/>
              <a:buChar char=""/>
              <a:defRPr sz="1800" kern="1200">
                <a:solidFill>
                  <a:schemeClr val="tx2"/>
                </a:solidFill>
                <a:latin typeface="+mn-lt"/>
                <a:ea typeface="+mn-ea"/>
                <a:cs typeface="+mn-cs"/>
              </a:defRPr>
            </a:lvl4pPr>
            <a:lvl5pPr marL="1463040" indent="-228600" algn="l" defTabSz="914400" rtl="0" eaLnBrk="1" latinLnBrk="0" hangingPunct="1">
              <a:spcBef>
                <a:spcPct val="20000"/>
              </a:spcBef>
              <a:buClr>
                <a:schemeClr val="accent1"/>
              </a:buClr>
              <a:buSzPct val="100000"/>
              <a:buFont typeface="Symbol" pitchFamily="18" charset="2"/>
              <a:buChar char=""/>
              <a:defRPr sz="1600" kern="1200">
                <a:solidFill>
                  <a:schemeClr val="tx2"/>
                </a:solidFill>
                <a:latin typeface="+mn-lt"/>
                <a:ea typeface="+mn-ea"/>
                <a:cs typeface="+mn-cs"/>
              </a:defRPr>
            </a:lvl5pPr>
            <a:lvl6pPr marL="178308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6pPr>
            <a:lvl7pPr marL="210312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7pPr>
            <a:lvl8pPr marL="242316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8pPr>
            <a:lvl9pPr marL="274320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9pPr>
          </a:lstStyle>
          <a:p>
            <a:pPr marL="457200" indent="-457200" algn="just">
              <a:spcBef>
                <a:spcPct val="0"/>
              </a:spcBef>
              <a:buFontTx/>
              <a:buNone/>
              <a:tabLst>
                <a:tab pos="974725" algn="l"/>
                <a:tab pos="1036638" algn="l"/>
                <a:tab pos="3913188" algn="l"/>
              </a:tabLst>
            </a:pPr>
            <a:r>
              <a:rPr lang="en-US" sz="1800" b="1" dirty="0" smtClean="0">
                <a:solidFill>
                  <a:schemeClr val="tx1"/>
                </a:solidFill>
                <a:latin typeface="Times New Roman" pitchFamily="18" charset="0"/>
                <a:cs typeface="Times New Roman" pitchFamily="18" charset="0"/>
              </a:rPr>
              <a:t>9.</a:t>
            </a:r>
          </a:p>
        </p:txBody>
      </p:sp>
      <p:sp>
        <p:nvSpPr>
          <p:cNvPr id="15" name="Content Placeholder 10"/>
          <p:cNvSpPr txBox="1">
            <a:spLocks/>
          </p:cNvSpPr>
          <p:nvPr/>
        </p:nvSpPr>
        <p:spPr>
          <a:xfrm>
            <a:off x="393989" y="2160345"/>
            <a:ext cx="533400" cy="369332"/>
          </a:xfrm>
          <a:prstGeom prst="rect">
            <a:avLst/>
          </a:prstGeom>
        </p:spPr>
        <p:txBody>
          <a:bodyPr wrap="square">
            <a:spAutoFit/>
          </a:bodyPr>
          <a:lstStyle>
            <a:lvl1pPr marL="274320" indent="-274320" algn="l" defTabSz="914400" rtl="0" eaLnBrk="1" latinLnBrk="0" hangingPunct="1">
              <a:spcBef>
                <a:spcPct val="20000"/>
              </a:spcBef>
              <a:buClr>
                <a:schemeClr val="accent1"/>
              </a:buClr>
              <a:buSzPct val="100000"/>
              <a:buFont typeface="Symbol" pitchFamily="18" charset="2"/>
              <a:buChar char=""/>
              <a:defRPr sz="2400" kern="1200">
                <a:solidFill>
                  <a:schemeClr val="tx2"/>
                </a:solidFill>
                <a:latin typeface="+mn-lt"/>
                <a:ea typeface="+mn-ea"/>
                <a:cs typeface="+mn-cs"/>
              </a:defRPr>
            </a:lvl1pPr>
            <a:lvl2pPr marL="576263" indent="-274320" algn="l" defTabSz="914400" rtl="0" eaLnBrk="1" latinLnBrk="0" hangingPunct="1">
              <a:spcBef>
                <a:spcPct val="20000"/>
              </a:spcBef>
              <a:buClr>
                <a:schemeClr val="accent1"/>
              </a:buClr>
              <a:buSzPct val="100000"/>
              <a:buFont typeface="Symbol" pitchFamily="18" charset="2"/>
              <a:buChar char=""/>
              <a:defRPr sz="2200" kern="1200">
                <a:solidFill>
                  <a:schemeClr val="tx2"/>
                </a:solidFill>
                <a:latin typeface="+mn-lt"/>
                <a:ea typeface="+mn-ea"/>
                <a:cs typeface="+mn-cs"/>
              </a:defRPr>
            </a:lvl2pPr>
            <a:lvl3pPr marL="855663" indent="-228600" algn="l" defTabSz="914400" rtl="0" eaLnBrk="1" latinLnBrk="0" hangingPunct="1">
              <a:spcBef>
                <a:spcPct val="20000"/>
              </a:spcBef>
              <a:buClr>
                <a:schemeClr val="accent1"/>
              </a:buClr>
              <a:buSzPct val="100000"/>
              <a:buFont typeface="Symbol" pitchFamily="18" charset="2"/>
              <a:buChar char=""/>
              <a:defRPr sz="2000" kern="1200">
                <a:solidFill>
                  <a:schemeClr val="tx2"/>
                </a:solidFill>
                <a:latin typeface="+mn-lt"/>
                <a:ea typeface="+mn-ea"/>
                <a:cs typeface="+mn-cs"/>
              </a:defRPr>
            </a:lvl3pPr>
            <a:lvl4pPr marL="1143000" indent="-228600" algn="l" defTabSz="914400" rtl="0" eaLnBrk="1" latinLnBrk="0" hangingPunct="1">
              <a:spcBef>
                <a:spcPct val="20000"/>
              </a:spcBef>
              <a:buClr>
                <a:schemeClr val="accent1"/>
              </a:buClr>
              <a:buSzPct val="100000"/>
              <a:buFont typeface="Symbol" pitchFamily="18" charset="2"/>
              <a:buChar char=""/>
              <a:defRPr sz="1800" kern="1200">
                <a:solidFill>
                  <a:schemeClr val="tx2"/>
                </a:solidFill>
                <a:latin typeface="+mn-lt"/>
                <a:ea typeface="+mn-ea"/>
                <a:cs typeface="+mn-cs"/>
              </a:defRPr>
            </a:lvl4pPr>
            <a:lvl5pPr marL="1463040" indent="-228600" algn="l" defTabSz="914400" rtl="0" eaLnBrk="1" latinLnBrk="0" hangingPunct="1">
              <a:spcBef>
                <a:spcPct val="20000"/>
              </a:spcBef>
              <a:buClr>
                <a:schemeClr val="accent1"/>
              </a:buClr>
              <a:buSzPct val="100000"/>
              <a:buFont typeface="Symbol" pitchFamily="18" charset="2"/>
              <a:buChar char=""/>
              <a:defRPr sz="1600" kern="1200">
                <a:solidFill>
                  <a:schemeClr val="tx2"/>
                </a:solidFill>
                <a:latin typeface="+mn-lt"/>
                <a:ea typeface="+mn-ea"/>
                <a:cs typeface="+mn-cs"/>
              </a:defRPr>
            </a:lvl5pPr>
            <a:lvl6pPr marL="178308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6pPr>
            <a:lvl7pPr marL="210312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7pPr>
            <a:lvl8pPr marL="242316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8pPr>
            <a:lvl9pPr marL="274320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9pPr>
          </a:lstStyle>
          <a:p>
            <a:pPr marL="457200" indent="-457200" algn="just">
              <a:spcBef>
                <a:spcPct val="0"/>
              </a:spcBef>
              <a:buFontTx/>
              <a:buNone/>
              <a:tabLst>
                <a:tab pos="974725" algn="l"/>
                <a:tab pos="1036638" algn="l"/>
                <a:tab pos="3913188" algn="l"/>
              </a:tabLst>
            </a:pPr>
            <a:r>
              <a:rPr lang="en-US" sz="1800" dirty="0" smtClean="0">
                <a:solidFill>
                  <a:schemeClr val="tx1"/>
                </a:solidFill>
                <a:latin typeface="Times New Roman" pitchFamily="18" charset="0"/>
                <a:cs typeface="Times New Roman" pitchFamily="18" charset="0"/>
              </a:rPr>
              <a:t>(a) </a:t>
            </a:r>
          </a:p>
        </p:txBody>
      </p:sp>
      <p:pic>
        <p:nvPicPr>
          <p:cNvPr id="16" name="Picture 2"/>
          <p:cNvPicPr>
            <a:picLocks noChangeAspect="1" noChangeArrowheads="1"/>
          </p:cNvPicPr>
          <p:nvPr/>
        </p:nvPicPr>
        <p:blipFill>
          <a:blip r:embed="rId3" cstate="print"/>
          <a:srcRect/>
          <a:stretch>
            <a:fillRect/>
          </a:stretch>
        </p:blipFill>
        <p:spPr bwMode="auto">
          <a:xfrm>
            <a:off x="1452280" y="2765615"/>
            <a:ext cx="2927033" cy="3680460"/>
          </a:xfrm>
          <a:prstGeom prst="rect">
            <a:avLst/>
          </a:prstGeom>
          <a:noFill/>
          <a:ln w="9525">
            <a:noFill/>
            <a:miter lim="800000"/>
            <a:headEnd/>
            <a:tailEnd/>
          </a:ln>
          <a:effectLst/>
        </p:spPr>
      </p:pic>
    </p:spTree>
    <p:extLst>
      <p:ext uri="{BB962C8B-B14F-4D97-AF65-F5344CB8AC3E}">
        <p14:creationId xmlns:p14="http://schemas.microsoft.com/office/powerpoint/2010/main" xmlns="" val="2449536492"/>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p:cTn id="7" dur="500" fill="hold"/>
                                        <p:tgtEl>
                                          <p:spTgt spid="8"/>
                                        </p:tgtEl>
                                        <p:attrNameLst>
                                          <p:attrName>ppt_w</p:attrName>
                                        </p:attrNameLst>
                                      </p:cBhvr>
                                      <p:tavLst>
                                        <p:tav tm="0">
                                          <p:val>
                                            <p:fltVal val="0"/>
                                          </p:val>
                                        </p:tav>
                                        <p:tav tm="100000">
                                          <p:val>
                                            <p:strVal val="#ppt_w"/>
                                          </p:val>
                                        </p:tav>
                                      </p:tavLst>
                                    </p:anim>
                                    <p:anim calcmode="lin" valueType="num">
                                      <p:cBhvr>
                                        <p:cTn id="8" dur="500" fill="hold"/>
                                        <p:tgtEl>
                                          <p:spTgt spid="8"/>
                                        </p:tgtEl>
                                        <p:attrNameLst>
                                          <p:attrName>ppt_h</p:attrName>
                                        </p:attrNameLst>
                                      </p:cBhvr>
                                      <p:tavLst>
                                        <p:tav tm="0">
                                          <p:val>
                                            <p:fltVal val="0"/>
                                          </p:val>
                                        </p:tav>
                                        <p:tav tm="100000">
                                          <p:val>
                                            <p:strVal val="#ppt_h"/>
                                          </p:val>
                                        </p:tav>
                                      </p:tavLst>
                                    </p:anim>
                                    <p:animEffect transition="in" filter="fade">
                                      <p:cBhvr>
                                        <p:cTn id="9" dur="500"/>
                                        <p:tgtEl>
                                          <p:spTgt spid="8"/>
                                        </p:tgtEl>
                                      </p:cBhvr>
                                    </p:animEffect>
                                  </p:childTnLst>
                                </p:cTn>
                              </p:par>
                              <p:par>
                                <p:cTn id="10" presetID="23" presetClass="entr" presetSubtype="16" fill="hold" grpId="0" nodeType="withEffect">
                                  <p:stCondLst>
                                    <p:cond delay="0"/>
                                  </p:stCondLst>
                                  <p:childTnLst>
                                    <p:set>
                                      <p:cBhvr>
                                        <p:cTn id="11" dur="1" fill="hold">
                                          <p:stCondLst>
                                            <p:cond delay="0"/>
                                          </p:stCondLst>
                                        </p:cTn>
                                        <p:tgtEl>
                                          <p:spTgt spid="13"/>
                                        </p:tgtEl>
                                        <p:attrNameLst>
                                          <p:attrName>style.visibility</p:attrName>
                                        </p:attrNameLst>
                                      </p:cBhvr>
                                      <p:to>
                                        <p:strVal val="visible"/>
                                      </p:to>
                                    </p:set>
                                    <p:anim calcmode="lin" valueType="num">
                                      <p:cBhvr>
                                        <p:cTn id="12" dur="500" fill="hold"/>
                                        <p:tgtEl>
                                          <p:spTgt spid="13"/>
                                        </p:tgtEl>
                                        <p:attrNameLst>
                                          <p:attrName>ppt_w</p:attrName>
                                        </p:attrNameLst>
                                      </p:cBhvr>
                                      <p:tavLst>
                                        <p:tav tm="0">
                                          <p:val>
                                            <p:fltVal val="0"/>
                                          </p:val>
                                        </p:tav>
                                        <p:tav tm="100000">
                                          <p:val>
                                            <p:strVal val="#ppt_w"/>
                                          </p:val>
                                        </p:tav>
                                      </p:tavLst>
                                    </p:anim>
                                    <p:anim calcmode="lin" valueType="num">
                                      <p:cBhvr>
                                        <p:cTn id="13" dur="500" fill="hold"/>
                                        <p:tgtEl>
                                          <p:spTgt spid="13"/>
                                        </p:tgtEl>
                                        <p:attrNameLst>
                                          <p:attrName>ppt_h</p:attrName>
                                        </p:attrNameLst>
                                      </p:cBhvr>
                                      <p:tavLst>
                                        <p:tav tm="0">
                                          <p:val>
                                            <p:fltVal val="0"/>
                                          </p:val>
                                        </p:tav>
                                        <p:tav tm="100000">
                                          <p:val>
                                            <p:strVal val="#ppt_h"/>
                                          </p:val>
                                        </p:tav>
                                      </p:tavLst>
                                    </p:anim>
                                  </p:childTnLst>
                                </p:cTn>
                              </p:par>
                              <p:par>
                                <p:cTn id="14" presetID="23" presetClass="entr" presetSubtype="16" fill="hold" grpId="0" nodeType="withEffect">
                                  <p:stCondLst>
                                    <p:cond delay="0"/>
                                  </p:stCondLst>
                                  <p:childTnLst>
                                    <p:set>
                                      <p:cBhvr>
                                        <p:cTn id="15" dur="1" fill="hold">
                                          <p:stCondLst>
                                            <p:cond delay="0"/>
                                          </p:stCondLst>
                                        </p:cTn>
                                        <p:tgtEl>
                                          <p:spTgt spid="14"/>
                                        </p:tgtEl>
                                        <p:attrNameLst>
                                          <p:attrName>style.visibility</p:attrName>
                                        </p:attrNameLst>
                                      </p:cBhvr>
                                      <p:to>
                                        <p:strVal val="visible"/>
                                      </p:to>
                                    </p:set>
                                    <p:anim calcmode="lin" valueType="num">
                                      <p:cBhvr>
                                        <p:cTn id="16" dur="500" fill="hold"/>
                                        <p:tgtEl>
                                          <p:spTgt spid="14"/>
                                        </p:tgtEl>
                                        <p:attrNameLst>
                                          <p:attrName>ppt_w</p:attrName>
                                        </p:attrNameLst>
                                      </p:cBhvr>
                                      <p:tavLst>
                                        <p:tav tm="0">
                                          <p:val>
                                            <p:fltVal val="0"/>
                                          </p:val>
                                        </p:tav>
                                        <p:tav tm="100000">
                                          <p:val>
                                            <p:strVal val="#ppt_w"/>
                                          </p:val>
                                        </p:tav>
                                      </p:tavLst>
                                    </p:anim>
                                    <p:anim calcmode="lin" valueType="num">
                                      <p:cBhvr>
                                        <p:cTn id="17" dur="500" fill="hold"/>
                                        <p:tgtEl>
                                          <p:spTgt spid="14"/>
                                        </p:tgtEl>
                                        <p:attrNameLst>
                                          <p:attrName>ppt_h</p:attrName>
                                        </p:attrNameLst>
                                      </p:cBhvr>
                                      <p:tavLst>
                                        <p:tav tm="0">
                                          <p:val>
                                            <p:fltVal val="0"/>
                                          </p:val>
                                        </p:tav>
                                        <p:tav tm="100000">
                                          <p:val>
                                            <p:strVal val="#ppt_h"/>
                                          </p:val>
                                        </p:tav>
                                      </p:tavLst>
                                    </p:anim>
                                  </p:childTnLst>
                                </p:cTn>
                              </p:par>
                              <p:par>
                                <p:cTn id="18" presetID="23" presetClass="entr" presetSubtype="16" fill="hold" grpId="0" nodeType="withEffect">
                                  <p:stCondLst>
                                    <p:cond delay="0"/>
                                  </p:stCondLst>
                                  <p:childTnLst>
                                    <p:set>
                                      <p:cBhvr>
                                        <p:cTn id="19" dur="1" fill="hold">
                                          <p:stCondLst>
                                            <p:cond delay="0"/>
                                          </p:stCondLst>
                                        </p:cTn>
                                        <p:tgtEl>
                                          <p:spTgt spid="15"/>
                                        </p:tgtEl>
                                        <p:attrNameLst>
                                          <p:attrName>style.visibility</p:attrName>
                                        </p:attrNameLst>
                                      </p:cBhvr>
                                      <p:to>
                                        <p:strVal val="visible"/>
                                      </p:to>
                                    </p:set>
                                    <p:anim calcmode="lin" valueType="num">
                                      <p:cBhvr>
                                        <p:cTn id="20" dur="500" fill="hold"/>
                                        <p:tgtEl>
                                          <p:spTgt spid="15"/>
                                        </p:tgtEl>
                                        <p:attrNameLst>
                                          <p:attrName>ppt_w</p:attrName>
                                        </p:attrNameLst>
                                      </p:cBhvr>
                                      <p:tavLst>
                                        <p:tav tm="0">
                                          <p:val>
                                            <p:fltVal val="0"/>
                                          </p:val>
                                        </p:tav>
                                        <p:tav tm="100000">
                                          <p:val>
                                            <p:strVal val="#ppt_w"/>
                                          </p:val>
                                        </p:tav>
                                      </p:tavLst>
                                    </p:anim>
                                    <p:anim calcmode="lin" valueType="num">
                                      <p:cBhvr>
                                        <p:cTn id="21" dur="500" fill="hold"/>
                                        <p:tgtEl>
                                          <p:spTgt spid="15"/>
                                        </p:tgtEl>
                                        <p:attrNameLst>
                                          <p:attrName>ppt_h</p:attrName>
                                        </p:attrNameLst>
                                      </p:cBhvr>
                                      <p:tavLst>
                                        <p:tav tm="0">
                                          <p:val>
                                            <p:fltVal val="0"/>
                                          </p:val>
                                        </p:tav>
                                        <p:tav tm="100000">
                                          <p:val>
                                            <p:strVal val="#ppt_h"/>
                                          </p:val>
                                        </p:tav>
                                      </p:tavLst>
                                    </p:anim>
                                  </p:childTnLst>
                                </p:cTn>
                              </p:par>
                              <p:par>
                                <p:cTn id="22" presetID="23" presetClass="entr" presetSubtype="16" fill="hold" nodeType="withEffect">
                                  <p:stCondLst>
                                    <p:cond delay="0"/>
                                  </p:stCondLst>
                                  <p:childTnLst>
                                    <p:set>
                                      <p:cBhvr>
                                        <p:cTn id="23" dur="1" fill="hold">
                                          <p:stCondLst>
                                            <p:cond delay="0"/>
                                          </p:stCondLst>
                                        </p:cTn>
                                        <p:tgtEl>
                                          <p:spTgt spid="16"/>
                                        </p:tgtEl>
                                        <p:attrNameLst>
                                          <p:attrName>style.visibility</p:attrName>
                                        </p:attrNameLst>
                                      </p:cBhvr>
                                      <p:to>
                                        <p:strVal val="visible"/>
                                      </p:to>
                                    </p:set>
                                    <p:anim calcmode="lin" valueType="num">
                                      <p:cBhvr>
                                        <p:cTn id="24" dur="500" fill="hold"/>
                                        <p:tgtEl>
                                          <p:spTgt spid="16"/>
                                        </p:tgtEl>
                                        <p:attrNameLst>
                                          <p:attrName>ppt_w</p:attrName>
                                        </p:attrNameLst>
                                      </p:cBhvr>
                                      <p:tavLst>
                                        <p:tav tm="0">
                                          <p:val>
                                            <p:fltVal val="0"/>
                                          </p:val>
                                        </p:tav>
                                        <p:tav tm="100000">
                                          <p:val>
                                            <p:strVal val="#ppt_w"/>
                                          </p:val>
                                        </p:tav>
                                      </p:tavLst>
                                    </p:anim>
                                    <p:anim calcmode="lin" valueType="num">
                                      <p:cBhvr>
                                        <p:cTn id="25" dur="500" fill="hold"/>
                                        <p:tgtEl>
                                          <p:spTgt spid="16"/>
                                        </p:tgtEl>
                                        <p:attrNameLst>
                                          <p:attrName>ppt_h</p:attrName>
                                        </p:attrNameLst>
                                      </p:cBhvr>
                                      <p:tavLst>
                                        <p:tav tm="0">
                                          <p:val>
                                            <p:fltVal val="0"/>
                                          </p:val>
                                        </p:tav>
                                        <p:tav tm="100000">
                                          <p:val>
                                            <p:strVal val="#ppt_h"/>
                                          </p:val>
                                        </p:tav>
                                      </p:tavLst>
                                    </p:anim>
                                  </p:childTnLst>
                                </p:cTn>
                              </p:par>
                            </p:childTnLst>
                          </p:cTn>
                        </p:par>
                      </p:childTnLst>
                    </p:cTn>
                  </p:par>
                  <p:par>
                    <p:cTn id="26" fill="hold">
                      <p:stCondLst>
                        <p:cond delay="indefinite"/>
                      </p:stCondLst>
                      <p:childTnLst>
                        <p:par>
                          <p:cTn id="27" fill="hold">
                            <p:stCondLst>
                              <p:cond delay="0"/>
                            </p:stCondLst>
                            <p:childTnLst>
                              <p:par>
                                <p:cTn id="28" presetID="23" presetClass="entr" presetSubtype="16" fill="hold" grpId="0" nodeType="clickEffect">
                                  <p:stCondLst>
                                    <p:cond delay="0"/>
                                  </p:stCondLst>
                                  <p:childTnLst>
                                    <p:set>
                                      <p:cBhvr>
                                        <p:cTn id="29" dur="1" fill="hold">
                                          <p:stCondLst>
                                            <p:cond delay="0"/>
                                          </p:stCondLst>
                                        </p:cTn>
                                        <p:tgtEl>
                                          <p:spTgt spid="3"/>
                                        </p:tgtEl>
                                        <p:attrNameLst>
                                          <p:attrName>style.visibility</p:attrName>
                                        </p:attrNameLst>
                                      </p:cBhvr>
                                      <p:to>
                                        <p:strVal val="visible"/>
                                      </p:to>
                                    </p:set>
                                    <p:anim calcmode="lin" valueType="num">
                                      <p:cBhvr>
                                        <p:cTn id="30" dur="500" fill="hold"/>
                                        <p:tgtEl>
                                          <p:spTgt spid="3"/>
                                        </p:tgtEl>
                                        <p:attrNameLst>
                                          <p:attrName>ppt_w</p:attrName>
                                        </p:attrNameLst>
                                      </p:cBhvr>
                                      <p:tavLst>
                                        <p:tav tm="0">
                                          <p:val>
                                            <p:fltVal val="0"/>
                                          </p:val>
                                        </p:tav>
                                        <p:tav tm="100000">
                                          <p:val>
                                            <p:strVal val="#ppt_w"/>
                                          </p:val>
                                        </p:tav>
                                      </p:tavLst>
                                    </p:anim>
                                    <p:anim calcmode="lin" valueType="num">
                                      <p:cBhvr>
                                        <p:cTn id="31" dur="500" fill="hold"/>
                                        <p:tgtEl>
                                          <p:spTgt spid="3"/>
                                        </p:tgtEl>
                                        <p:attrNameLst>
                                          <p:attrName>ppt_h</p:attrName>
                                        </p:attrNameLst>
                                      </p:cBhvr>
                                      <p:tavLst>
                                        <p:tav tm="0">
                                          <p:val>
                                            <p:fltVal val="0"/>
                                          </p:val>
                                        </p:tav>
                                        <p:tav tm="100000">
                                          <p:val>
                                            <p:strVal val="#ppt_h"/>
                                          </p:val>
                                        </p:tav>
                                      </p:tavLst>
                                    </p:anim>
                                  </p:childTnLst>
                                </p:cTn>
                              </p:par>
                            </p:childTnLst>
                          </p:cTn>
                        </p:par>
                      </p:childTnLst>
                    </p:cTn>
                  </p:par>
                  <p:par>
                    <p:cTn id="32" fill="hold">
                      <p:stCondLst>
                        <p:cond delay="indefinite"/>
                      </p:stCondLst>
                      <p:childTnLst>
                        <p:par>
                          <p:cTn id="33" fill="hold">
                            <p:stCondLst>
                              <p:cond delay="0"/>
                            </p:stCondLst>
                            <p:childTnLst>
                              <p:par>
                                <p:cTn id="34" presetID="3" presetClass="entr" presetSubtype="10" fill="hold" grpId="0" nodeType="clickEffect">
                                  <p:stCondLst>
                                    <p:cond delay="0"/>
                                  </p:stCondLst>
                                  <p:childTnLst>
                                    <p:set>
                                      <p:cBhvr>
                                        <p:cTn id="35" dur="1" fill="hold">
                                          <p:stCondLst>
                                            <p:cond delay="0"/>
                                          </p:stCondLst>
                                        </p:cTn>
                                        <p:tgtEl>
                                          <p:spTgt spid="9"/>
                                        </p:tgtEl>
                                        <p:attrNameLst>
                                          <p:attrName>style.visibility</p:attrName>
                                        </p:attrNameLst>
                                      </p:cBhvr>
                                      <p:to>
                                        <p:strVal val="visible"/>
                                      </p:to>
                                    </p:set>
                                    <p:animEffect transition="in" filter="blinds(horizontal)">
                                      <p:cBhvr>
                                        <p:cTn id="36"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8" grpId="0"/>
      <p:bldP spid="9" grpId="0" animBg="1"/>
      <p:bldP spid="13" grpId="0"/>
      <p:bldP spid="14" grpId="0"/>
      <p:bldP spid="15" grpId="0"/>
    </p:bldLst>
  </p:timing>
</p:sld>
</file>

<file path=ppt/slides/slide10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Content Placeholder 10"/>
          <p:cNvSpPr txBox="1">
            <a:spLocks/>
          </p:cNvSpPr>
          <p:nvPr/>
        </p:nvSpPr>
        <p:spPr>
          <a:xfrm>
            <a:off x="478466" y="2589983"/>
            <a:ext cx="457200" cy="446276"/>
          </a:xfrm>
          <a:prstGeom prst="rect">
            <a:avLst/>
          </a:prstGeom>
        </p:spPr>
        <p:txBody>
          <a:bodyPr wrap="square">
            <a:spAutoFit/>
          </a:bodyPr>
          <a:lstStyle>
            <a:lvl1pPr marL="274320" indent="-274320" algn="l" defTabSz="914400" rtl="0" eaLnBrk="1" latinLnBrk="0" hangingPunct="1">
              <a:spcBef>
                <a:spcPct val="20000"/>
              </a:spcBef>
              <a:buClr>
                <a:schemeClr val="accent1"/>
              </a:buClr>
              <a:buSzPct val="100000"/>
              <a:buFont typeface="Symbol" pitchFamily="18" charset="2"/>
              <a:buChar char=""/>
              <a:defRPr sz="2400" kern="1200">
                <a:solidFill>
                  <a:schemeClr val="tx2"/>
                </a:solidFill>
                <a:latin typeface="+mn-lt"/>
                <a:ea typeface="+mn-ea"/>
                <a:cs typeface="+mn-cs"/>
              </a:defRPr>
            </a:lvl1pPr>
            <a:lvl2pPr marL="576263" indent="-274320" algn="l" defTabSz="914400" rtl="0" eaLnBrk="1" latinLnBrk="0" hangingPunct="1">
              <a:spcBef>
                <a:spcPct val="20000"/>
              </a:spcBef>
              <a:buClr>
                <a:schemeClr val="accent1"/>
              </a:buClr>
              <a:buSzPct val="100000"/>
              <a:buFont typeface="Symbol" pitchFamily="18" charset="2"/>
              <a:buChar char=""/>
              <a:defRPr sz="2200" kern="1200">
                <a:solidFill>
                  <a:schemeClr val="tx2"/>
                </a:solidFill>
                <a:latin typeface="+mn-lt"/>
                <a:ea typeface="+mn-ea"/>
                <a:cs typeface="+mn-cs"/>
              </a:defRPr>
            </a:lvl2pPr>
            <a:lvl3pPr marL="855663" indent="-228600" algn="l" defTabSz="914400" rtl="0" eaLnBrk="1" latinLnBrk="0" hangingPunct="1">
              <a:spcBef>
                <a:spcPct val="20000"/>
              </a:spcBef>
              <a:buClr>
                <a:schemeClr val="accent1"/>
              </a:buClr>
              <a:buSzPct val="100000"/>
              <a:buFont typeface="Symbol" pitchFamily="18" charset="2"/>
              <a:buChar char=""/>
              <a:defRPr sz="2000" kern="1200">
                <a:solidFill>
                  <a:schemeClr val="tx2"/>
                </a:solidFill>
                <a:latin typeface="+mn-lt"/>
                <a:ea typeface="+mn-ea"/>
                <a:cs typeface="+mn-cs"/>
              </a:defRPr>
            </a:lvl3pPr>
            <a:lvl4pPr marL="1143000" indent="-228600" algn="l" defTabSz="914400" rtl="0" eaLnBrk="1" latinLnBrk="0" hangingPunct="1">
              <a:spcBef>
                <a:spcPct val="20000"/>
              </a:spcBef>
              <a:buClr>
                <a:schemeClr val="accent1"/>
              </a:buClr>
              <a:buSzPct val="100000"/>
              <a:buFont typeface="Symbol" pitchFamily="18" charset="2"/>
              <a:buChar char=""/>
              <a:defRPr sz="1800" kern="1200">
                <a:solidFill>
                  <a:schemeClr val="tx2"/>
                </a:solidFill>
                <a:latin typeface="+mn-lt"/>
                <a:ea typeface="+mn-ea"/>
                <a:cs typeface="+mn-cs"/>
              </a:defRPr>
            </a:lvl4pPr>
            <a:lvl5pPr marL="1463040" indent="-228600" algn="l" defTabSz="914400" rtl="0" eaLnBrk="1" latinLnBrk="0" hangingPunct="1">
              <a:spcBef>
                <a:spcPct val="20000"/>
              </a:spcBef>
              <a:buClr>
                <a:schemeClr val="accent1"/>
              </a:buClr>
              <a:buSzPct val="100000"/>
              <a:buFont typeface="Symbol" pitchFamily="18" charset="2"/>
              <a:buChar char=""/>
              <a:defRPr sz="1600" kern="1200">
                <a:solidFill>
                  <a:schemeClr val="tx2"/>
                </a:solidFill>
                <a:latin typeface="+mn-lt"/>
                <a:ea typeface="+mn-ea"/>
                <a:cs typeface="+mn-cs"/>
              </a:defRPr>
            </a:lvl5pPr>
            <a:lvl6pPr marL="178308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6pPr>
            <a:lvl7pPr marL="210312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7pPr>
            <a:lvl8pPr marL="242316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8pPr>
            <a:lvl9pPr marL="274320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9pPr>
          </a:lstStyle>
          <a:p>
            <a:pPr marL="457200" indent="-457200" algn="just">
              <a:spcBef>
                <a:spcPct val="0"/>
              </a:spcBef>
              <a:buFontTx/>
              <a:buNone/>
              <a:tabLst>
                <a:tab pos="974725" algn="l"/>
                <a:tab pos="1036638" algn="l"/>
                <a:tab pos="3913188" algn="l"/>
              </a:tabLst>
            </a:pPr>
            <a:r>
              <a:rPr lang="en-US" sz="2300" b="1" dirty="0" smtClean="0">
                <a:solidFill>
                  <a:schemeClr val="tx1"/>
                </a:solidFill>
                <a:latin typeface="Times New Roman" pitchFamily="18" charset="0"/>
                <a:cs typeface="Times New Roman" pitchFamily="18" charset="0"/>
              </a:rPr>
              <a:t>9. </a:t>
            </a:r>
          </a:p>
        </p:txBody>
      </p:sp>
      <p:sp>
        <p:nvSpPr>
          <p:cNvPr id="5" name="Content Placeholder 10"/>
          <p:cNvSpPr txBox="1">
            <a:spLocks/>
          </p:cNvSpPr>
          <p:nvPr/>
        </p:nvSpPr>
        <p:spPr>
          <a:xfrm>
            <a:off x="815891" y="2561408"/>
            <a:ext cx="547291" cy="446276"/>
          </a:xfrm>
          <a:prstGeom prst="rect">
            <a:avLst/>
          </a:prstGeom>
        </p:spPr>
        <p:txBody>
          <a:bodyPr wrap="square">
            <a:spAutoFit/>
          </a:bodyPr>
          <a:lstStyle>
            <a:lvl1pPr marL="274320" indent="-274320" algn="l" defTabSz="914400" rtl="0" eaLnBrk="1" latinLnBrk="0" hangingPunct="1">
              <a:spcBef>
                <a:spcPct val="20000"/>
              </a:spcBef>
              <a:buClr>
                <a:schemeClr val="accent1"/>
              </a:buClr>
              <a:buSzPct val="100000"/>
              <a:buFont typeface="Symbol" pitchFamily="18" charset="2"/>
              <a:buChar char=""/>
              <a:defRPr sz="2400" kern="1200">
                <a:solidFill>
                  <a:schemeClr val="tx2"/>
                </a:solidFill>
                <a:latin typeface="+mn-lt"/>
                <a:ea typeface="+mn-ea"/>
                <a:cs typeface="+mn-cs"/>
              </a:defRPr>
            </a:lvl1pPr>
            <a:lvl2pPr marL="576263" indent="-274320" algn="l" defTabSz="914400" rtl="0" eaLnBrk="1" latinLnBrk="0" hangingPunct="1">
              <a:spcBef>
                <a:spcPct val="20000"/>
              </a:spcBef>
              <a:buClr>
                <a:schemeClr val="accent1"/>
              </a:buClr>
              <a:buSzPct val="100000"/>
              <a:buFont typeface="Symbol" pitchFamily="18" charset="2"/>
              <a:buChar char=""/>
              <a:defRPr sz="2200" kern="1200">
                <a:solidFill>
                  <a:schemeClr val="tx2"/>
                </a:solidFill>
                <a:latin typeface="+mn-lt"/>
                <a:ea typeface="+mn-ea"/>
                <a:cs typeface="+mn-cs"/>
              </a:defRPr>
            </a:lvl2pPr>
            <a:lvl3pPr marL="855663" indent="-228600" algn="l" defTabSz="914400" rtl="0" eaLnBrk="1" latinLnBrk="0" hangingPunct="1">
              <a:spcBef>
                <a:spcPct val="20000"/>
              </a:spcBef>
              <a:buClr>
                <a:schemeClr val="accent1"/>
              </a:buClr>
              <a:buSzPct val="100000"/>
              <a:buFont typeface="Symbol" pitchFamily="18" charset="2"/>
              <a:buChar char=""/>
              <a:defRPr sz="2000" kern="1200">
                <a:solidFill>
                  <a:schemeClr val="tx2"/>
                </a:solidFill>
                <a:latin typeface="+mn-lt"/>
                <a:ea typeface="+mn-ea"/>
                <a:cs typeface="+mn-cs"/>
              </a:defRPr>
            </a:lvl3pPr>
            <a:lvl4pPr marL="1143000" indent="-228600" algn="l" defTabSz="914400" rtl="0" eaLnBrk="1" latinLnBrk="0" hangingPunct="1">
              <a:spcBef>
                <a:spcPct val="20000"/>
              </a:spcBef>
              <a:buClr>
                <a:schemeClr val="accent1"/>
              </a:buClr>
              <a:buSzPct val="100000"/>
              <a:buFont typeface="Symbol" pitchFamily="18" charset="2"/>
              <a:buChar char=""/>
              <a:defRPr sz="1800" kern="1200">
                <a:solidFill>
                  <a:schemeClr val="tx2"/>
                </a:solidFill>
                <a:latin typeface="+mn-lt"/>
                <a:ea typeface="+mn-ea"/>
                <a:cs typeface="+mn-cs"/>
              </a:defRPr>
            </a:lvl4pPr>
            <a:lvl5pPr marL="1463040" indent="-228600" algn="l" defTabSz="914400" rtl="0" eaLnBrk="1" latinLnBrk="0" hangingPunct="1">
              <a:spcBef>
                <a:spcPct val="20000"/>
              </a:spcBef>
              <a:buClr>
                <a:schemeClr val="accent1"/>
              </a:buClr>
              <a:buSzPct val="100000"/>
              <a:buFont typeface="Symbol" pitchFamily="18" charset="2"/>
              <a:buChar char=""/>
              <a:defRPr sz="1600" kern="1200">
                <a:solidFill>
                  <a:schemeClr val="tx2"/>
                </a:solidFill>
                <a:latin typeface="+mn-lt"/>
                <a:ea typeface="+mn-ea"/>
                <a:cs typeface="+mn-cs"/>
              </a:defRPr>
            </a:lvl5pPr>
            <a:lvl6pPr marL="178308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6pPr>
            <a:lvl7pPr marL="210312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7pPr>
            <a:lvl8pPr marL="242316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8pPr>
            <a:lvl9pPr marL="274320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9pPr>
          </a:lstStyle>
          <a:p>
            <a:pPr marL="457200" indent="-457200" algn="just">
              <a:spcBef>
                <a:spcPct val="0"/>
              </a:spcBef>
              <a:buFontTx/>
              <a:buNone/>
              <a:tabLst>
                <a:tab pos="974725" algn="l"/>
                <a:tab pos="1036638" algn="l"/>
                <a:tab pos="3913188" algn="l"/>
              </a:tabLst>
            </a:pPr>
            <a:r>
              <a:rPr lang="en-US" sz="2300" dirty="0" smtClean="0">
                <a:solidFill>
                  <a:schemeClr val="tx1"/>
                </a:solidFill>
                <a:latin typeface="Times New Roman" pitchFamily="18" charset="0"/>
                <a:cs typeface="Times New Roman" pitchFamily="18" charset="0"/>
              </a:rPr>
              <a:t>(a) </a:t>
            </a:r>
          </a:p>
        </p:txBody>
      </p:sp>
      <p:sp>
        <p:nvSpPr>
          <p:cNvPr id="7" name="Content Placeholder 10"/>
          <p:cNvSpPr txBox="1">
            <a:spLocks/>
          </p:cNvSpPr>
          <p:nvPr/>
        </p:nvSpPr>
        <p:spPr>
          <a:xfrm>
            <a:off x="1212105" y="2570272"/>
            <a:ext cx="547291" cy="446276"/>
          </a:xfrm>
          <a:prstGeom prst="rect">
            <a:avLst/>
          </a:prstGeom>
        </p:spPr>
        <p:txBody>
          <a:bodyPr wrap="square">
            <a:spAutoFit/>
          </a:bodyPr>
          <a:lstStyle>
            <a:lvl1pPr marL="274320" indent="-274320" algn="l" defTabSz="914400" rtl="0" eaLnBrk="1" latinLnBrk="0" hangingPunct="1">
              <a:spcBef>
                <a:spcPct val="20000"/>
              </a:spcBef>
              <a:buClr>
                <a:schemeClr val="accent1"/>
              </a:buClr>
              <a:buSzPct val="100000"/>
              <a:buFont typeface="Symbol" pitchFamily="18" charset="2"/>
              <a:buChar char=""/>
              <a:defRPr sz="2400" kern="1200">
                <a:solidFill>
                  <a:schemeClr val="tx2"/>
                </a:solidFill>
                <a:latin typeface="+mn-lt"/>
                <a:ea typeface="+mn-ea"/>
                <a:cs typeface="+mn-cs"/>
              </a:defRPr>
            </a:lvl1pPr>
            <a:lvl2pPr marL="576263" indent="-274320" algn="l" defTabSz="914400" rtl="0" eaLnBrk="1" latinLnBrk="0" hangingPunct="1">
              <a:spcBef>
                <a:spcPct val="20000"/>
              </a:spcBef>
              <a:buClr>
                <a:schemeClr val="accent1"/>
              </a:buClr>
              <a:buSzPct val="100000"/>
              <a:buFont typeface="Symbol" pitchFamily="18" charset="2"/>
              <a:buChar char=""/>
              <a:defRPr sz="2200" kern="1200">
                <a:solidFill>
                  <a:schemeClr val="tx2"/>
                </a:solidFill>
                <a:latin typeface="+mn-lt"/>
                <a:ea typeface="+mn-ea"/>
                <a:cs typeface="+mn-cs"/>
              </a:defRPr>
            </a:lvl2pPr>
            <a:lvl3pPr marL="855663" indent="-228600" algn="l" defTabSz="914400" rtl="0" eaLnBrk="1" latinLnBrk="0" hangingPunct="1">
              <a:spcBef>
                <a:spcPct val="20000"/>
              </a:spcBef>
              <a:buClr>
                <a:schemeClr val="accent1"/>
              </a:buClr>
              <a:buSzPct val="100000"/>
              <a:buFont typeface="Symbol" pitchFamily="18" charset="2"/>
              <a:buChar char=""/>
              <a:defRPr sz="2000" kern="1200">
                <a:solidFill>
                  <a:schemeClr val="tx2"/>
                </a:solidFill>
                <a:latin typeface="+mn-lt"/>
                <a:ea typeface="+mn-ea"/>
                <a:cs typeface="+mn-cs"/>
              </a:defRPr>
            </a:lvl3pPr>
            <a:lvl4pPr marL="1143000" indent="-228600" algn="l" defTabSz="914400" rtl="0" eaLnBrk="1" latinLnBrk="0" hangingPunct="1">
              <a:spcBef>
                <a:spcPct val="20000"/>
              </a:spcBef>
              <a:buClr>
                <a:schemeClr val="accent1"/>
              </a:buClr>
              <a:buSzPct val="100000"/>
              <a:buFont typeface="Symbol" pitchFamily="18" charset="2"/>
              <a:buChar char=""/>
              <a:defRPr sz="1800" kern="1200">
                <a:solidFill>
                  <a:schemeClr val="tx2"/>
                </a:solidFill>
                <a:latin typeface="+mn-lt"/>
                <a:ea typeface="+mn-ea"/>
                <a:cs typeface="+mn-cs"/>
              </a:defRPr>
            </a:lvl4pPr>
            <a:lvl5pPr marL="1463040" indent="-228600" algn="l" defTabSz="914400" rtl="0" eaLnBrk="1" latinLnBrk="0" hangingPunct="1">
              <a:spcBef>
                <a:spcPct val="20000"/>
              </a:spcBef>
              <a:buClr>
                <a:schemeClr val="accent1"/>
              </a:buClr>
              <a:buSzPct val="100000"/>
              <a:buFont typeface="Symbol" pitchFamily="18" charset="2"/>
              <a:buChar char=""/>
              <a:defRPr sz="1600" kern="1200">
                <a:solidFill>
                  <a:schemeClr val="tx2"/>
                </a:solidFill>
                <a:latin typeface="+mn-lt"/>
                <a:ea typeface="+mn-ea"/>
                <a:cs typeface="+mn-cs"/>
              </a:defRPr>
            </a:lvl5pPr>
            <a:lvl6pPr marL="178308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6pPr>
            <a:lvl7pPr marL="210312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7pPr>
            <a:lvl8pPr marL="242316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8pPr>
            <a:lvl9pPr marL="274320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9pPr>
          </a:lstStyle>
          <a:p>
            <a:pPr marL="457200" indent="-457200" algn="just">
              <a:spcBef>
                <a:spcPct val="0"/>
              </a:spcBef>
              <a:buFontTx/>
              <a:buNone/>
              <a:tabLst>
                <a:tab pos="974725" algn="l"/>
                <a:tab pos="1036638" algn="l"/>
                <a:tab pos="3913188" algn="l"/>
              </a:tabLst>
            </a:pPr>
            <a:r>
              <a:rPr lang="en-US" sz="2300" dirty="0" smtClean="0">
                <a:solidFill>
                  <a:schemeClr val="tx1"/>
                </a:solidFill>
                <a:latin typeface="Times New Roman" pitchFamily="18" charset="0"/>
                <a:cs typeface="Times New Roman" pitchFamily="18" charset="0"/>
              </a:rPr>
              <a:t>(ii) </a:t>
            </a:r>
          </a:p>
        </p:txBody>
      </p:sp>
      <p:sp>
        <p:nvSpPr>
          <p:cNvPr id="8" name="Rectangle 7"/>
          <p:cNvSpPr/>
          <p:nvPr/>
        </p:nvSpPr>
        <p:spPr>
          <a:xfrm>
            <a:off x="1615926" y="2601724"/>
            <a:ext cx="2803460" cy="446276"/>
          </a:xfrm>
          <a:prstGeom prst="rect">
            <a:avLst/>
          </a:prstGeom>
        </p:spPr>
        <p:txBody>
          <a:bodyPr wrap="none">
            <a:spAutoFit/>
          </a:bodyPr>
          <a:lstStyle/>
          <a:p>
            <a:r>
              <a:rPr lang="en-US" sz="2300" dirty="0" smtClean="0">
                <a:latin typeface="Times New Roman" pitchFamily="18" charset="0"/>
              </a:rPr>
              <a:t> The </a:t>
            </a:r>
            <a:r>
              <a:rPr lang="en-US" sz="2300" i="1" dirty="0" smtClean="0">
                <a:latin typeface="Times New Roman" pitchFamily="18" charset="0"/>
              </a:rPr>
              <a:t>y</a:t>
            </a:r>
            <a:r>
              <a:rPr lang="en-US" sz="2300" dirty="0" smtClean="0">
                <a:latin typeface="Times New Roman" pitchFamily="18" charset="0"/>
              </a:rPr>
              <a:t>-intercept, </a:t>
            </a:r>
            <a:r>
              <a:rPr lang="en-US" sz="2300" i="1" dirty="0" smtClean="0">
                <a:latin typeface="Times New Roman" pitchFamily="18" charset="0"/>
              </a:rPr>
              <a:t>c</a:t>
            </a:r>
            <a:r>
              <a:rPr lang="en-US" sz="2300" dirty="0" smtClean="0">
                <a:latin typeface="Times New Roman" pitchFamily="18" charset="0"/>
              </a:rPr>
              <a:t> = 0</a:t>
            </a:r>
            <a:endParaRPr lang="en-US" sz="2300" dirty="0">
              <a:latin typeface="Times New Roman" pitchFamily="18" charset="0"/>
            </a:endParaRPr>
          </a:p>
        </p:txBody>
      </p:sp>
      <p:grpSp>
        <p:nvGrpSpPr>
          <p:cNvPr id="2" name="Group 17"/>
          <p:cNvGrpSpPr/>
          <p:nvPr/>
        </p:nvGrpSpPr>
        <p:grpSpPr>
          <a:xfrm>
            <a:off x="1685925" y="3024245"/>
            <a:ext cx="5095875" cy="1090555"/>
            <a:chOff x="1685925" y="2830324"/>
            <a:chExt cx="5095875" cy="1090555"/>
          </a:xfrm>
        </p:grpSpPr>
        <p:sp>
          <p:nvSpPr>
            <p:cNvPr id="9" name="Rectangle 8"/>
            <p:cNvSpPr/>
            <p:nvPr/>
          </p:nvSpPr>
          <p:spPr>
            <a:xfrm>
              <a:off x="1685925" y="2830324"/>
              <a:ext cx="5095875" cy="1090555"/>
            </a:xfrm>
            <a:prstGeom prst="rect">
              <a:avLst/>
            </a:prstGeom>
          </p:spPr>
          <p:txBody>
            <a:bodyPr wrap="square">
              <a:spAutoFit/>
            </a:bodyPr>
            <a:lstStyle/>
            <a:p>
              <a:pPr>
                <a:lnSpc>
                  <a:spcPct val="150000"/>
                </a:lnSpc>
              </a:pPr>
              <a:r>
                <a:rPr lang="en-US" sz="2300" dirty="0" smtClean="0">
                  <a:latin typeface="Times New Roman" pitchFamily="18" charset="0"/>
                </a:rPr>
                <a:t>Using            and c = 0, then the equation of the line, </a:t>
              </a:r>
              <a:r>
                <a:rPr lang="en-US" sz="2300" i="1" dirty="0" smtClean="0">
                  <a:latin typeface="Times New Roman" pitchFamily="18" charset="0"/>
                </a:rPr>
                <a:t>l</a:t>
              </a:r>
              <a:r>
                <a:rPr lang="en-US" sz="2300" dirty="0" smtClean="0">
                  <a:latin typeface="Times New Roman" pitchFamily="18" charset="0"/>
                </a:rPr>
                <a:t>, is in the form </a:t>
              </a:r>
              <a:endParaRPr lang="en-US" sz="2300" dirty="0">
                <a:latin typeface="Times New Roman" pitchFamily="18" charset="0"/>
              </a:endParaRPr>
            </a:p>
          </p:txBody>
        </p:sp>
        <p:pic>
          <p:nvPicPr>
            <p:cNvPr id="15362" name="Picture 2" descr="\\172.16.2.26\Conver\CARRIBEAN\MATHEMATICS_VOL-1_PPT_DESIGN\Incoming\Volume_01\Equations\Revision_Exam_5_Paper_2\Eqn056.wmf"/>
            <p:cNvPicPr>
              <a:picLocks noChangeAspect="1" noChangeArrowheads="1"/>
            </p:cNvPicPr>
            <p:nvPr/>
          </p:nvPicPr>
          <p:blipFill>
            <a:blip r:embed="rId2" cstate="print"/>
            <a:srcRect/>
            <a:stretch>
              <a:fillRect/>
            </a:stretch>
          </p:blipFill>
          <p:spPr bwMode="auto">
            <a:xfrm>
              <a:off x="2524125" y="2838450"/>
              <a:ext cx="749300" cy="698500"/>
            </a:xfrm>
            <a:prstGeom prst="rect">
              <a:avLst/>
            </a:prstGeom>
            <a:noFill/>
          </p:spPr>
        </p:pic>
      </p:grpSp>
      <p:pic>
        <p:nvPicPr>
          <p:cNvPr id="15366" name="Picture 6" descr="\\172.16.2.26\Conver\CARRIBEAN\MATHEMATICS_VOL-1_PPT_DESIGN\Incoming\Volume_01\Equations\Revision_Exam_5_Paper_2\Eqn057.wmf"/>
          <p:cNvPicPr>
            <a:picLocks noChangeAspect="1" noChangeArrowheads="1"/>
          </p:cNvPicPr>
          <p:nvPr/>
        </p:nvPicPr>
        <p:blipFill>
          <a:blip r:embed="rId3" cstate="print"/>
          <a:srcRect/>
          <a:stretch>
            <a:fillRect/>
          </a:stretch>
        </p:blipFill>
        <p:spPr bwMode="auto">
          <a:xfrm>
            <a:off x="1771650" y="4330700"/>
            <a:ext cx="3403600" cy="1841500"/>
          </a:xfrm>
          <a:prstGeom prst="rect">
            <a:avLst/>
          </a:prstGeom>
          <a:noFill/>
        </p:spPr>
      </p:pic>
      <p:sp>
        <p:nvSpPr>
          <p:cNvPr id="10" name="TextBox 9"/>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5 Paper 2</a:t>
            </a:r>
          </a:p>
        </p:txBody>
      </p:sp>
    </p:spTree>
    <p:extLst>
      <p:ext uri="{BB962C8B-B14F-4D97-AF65-F5344CB8AC3E}">
        <p14:creationId xmlns:p14="http://schemas.microsoft.com/office/powerpoint/2010/main" xmlns="" val="2449536492"/>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500" fill="hold"/>
                                        <p:tgtEl>
                                          <p:spTgt spid="4"/>
                                        </p:tgtEl>
                                        <p:attrNameLst>
                                          <p:attrName>ppt_w</p:attrName>
                                        </p:attrNameLst>
                                      </p:cBhvr>
                                      <p:tavLst>
                                        <p:tav tm="0">
                                          <p:val>
                                            <p:fltVal val="0"/>
                                          </p:val>
                                        </p:tav>
                                        <p:tav tm="100000">
                                          <p:val>
                                            <p:strVal val="#ppt_w"/>
                                          </p:val>
                                        </p:tav>
                                      </p:tavLst>
                                    </p:anim>
                                    <p:anim calcmode="lin" valueType="num">
                                      <p:cBhvr>
                                        <p:cTn id="8" dur="500" fill="hold"/>
                                        <p:tgtEl>
                                          <p:spTgt spid="4"/>
                                        </p:tgtEl>
                                        <p:attrNameLst>
                                          <p:attrName>ppt_h</p:attrName>
                                        </p:attrNameLst>
                                      </p:cBhvr>
                                      <p:tavLst>
                                        <p:tav tm="0">
                                          <p:val>
                                            <p:fltVal val="0"/>
                                          </p:val>
                                        </p:tav>
                                        <p:tav tm="100000">
                                          <p:val>
                                            <p:strVal val="#ppt_h"/>
                                          </p:val>
                                        </p:tav>
                                      </p:tavLst>
                                    </p:anim>
                                  </p:childTnLst>
                                </p:cTn>
                              </p:par>
                              <p:par>
                                <p:cTn id="9" presetID="23" presetClass="entr" presetSubtype="16" fill="hold" grpId="0" nodeType="with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p:cTn id="11" dur="500" fill="hold"/>
                                        <p:tgtEl>
                                          <p:spTgt spid="5"/>
                                        </p:tgtEl>
                                        <p:attrNameLst>
                                          <p:attrName>ppt_w</p:attrName>
                                        </p:attrNameLst>
                                      </p:cBhvr>
                                      <p:tavLst>
                                        <p:tav tm="0">
                                          <p:val>
                                            <p:fltVal val="0"/>
                                          </p:val>
                                        </p:tav>
                                        <p:tav tm="100000">
                                          <p:val>
                                            <p:strVal val="#ppt_w"/>
                                          </p:val>
                                        </p:tav>
                                      </p:tavLst>
                                    </p:anim>
                                    <p:anim calcmode="lin" valueType="num">
                                      <p:cBhvr>
                                        <p:cTn id="12" dur="500" fill="hold"/>
                                        <p:tgtEl>
                                          <p:spTgt spid="5"/>
                                        </p:tgtEl>
                                        <p:attrNameLst>
                                          <p:attrName>ppt_h</p:attrName>
                                        </p:attrNameLst>
                                      </p:cBhvr>
                                      <p:tavLst>
                                        <p:tav tm="0">
                                          <p:val>
                                            <p:fltVal val="0"/>
                                          </p:val>
                                        </p:tav>
                                        <p:tav tm="100000">
                                          <p:val>
                                            <p:strVal val="#ppt_h"/>
                                          </p:val>
                                        </p:tav>
                                      </p:tavLst>
                                    </p:anim>
                                  </p:childTnLst>
                                </p:cTn>
                              </p:par>
                              <p:par>
                                <p:cTn id="13" presetID="23" presetClass="entr" presetSubtype="16" fill="hold" grpId="0" nodeType="withEffect">
                                  <p:stCondLst>
                                    <p:cond delay="0"/>
                                  </p:stCondLst>
                                  <p:childTnLst>
                                    <p:set>
                                      <p:cBhvr>
                                        <p:cTn id="14" dur="1" fill="hold">
                                          <p:stCondLst>
                                            <p:cond delay="0"/>
                                          </p:stCondLst>
                                        </p:cTn>
                                        <p:tgtEl>
                                          <p:spTgt spid="7"/>
                                        </p:tgtEl>
                                        <p:attrNameLst>
                                          <p:attrName>style.visibility</p:attrName>
                                        </p:attrNameLst>
                                      </p:cBhvr>
                                      <p:to>
                                        <p:strVal val="visible"/>
                                      </p:to>
                                    </p:set>
                                    <p:anim calcmode="lin" valueType="num">
                                      <p:cBhvr>
                                        <p:cTn id="15" dur="500" fill="hold"/>
                                        <p:tgtEl>
                                          <p:spTgt spid="7"/>
                                        </p:tgtEl>
                                        <p:attrNameLst>
                                          <p:attrName>ppt_w</p:attrName>
                                        </p:attrNameLst>
                                      </p:cBhvr>
                                      <p:tavLst>
                                        <p:tav tm="0">
                                          <p:val>
                                            <p:fltVal val="0"/>
                                          </p:val>
                                        </p:tav>
                                        <p:tav tm="100000">
                                          <p:val>
                                            <p:strVal val="#ppt_w"/>
                                          </p:val>
                                        </p:tav>
                                      </p:tavLst>
                                    </p:anim>
                                    <p:anim calcmode="lin" valueType="num">
                                      <p:cBhvr>
                                        <p:cTn id="16" dur="500" fill="hold"/>
                                        <p:tgtEl>
                                          <p:spTgt spid="7"/>
                                        </p:tgtEl>
                                        <p:attrNameLst>
                                          <p:attrName>ppt_h</p:attrName>
                                        </p:attrNameLst>
                                      </p:cBhvr>
                                      <p:tavLst>
                                        <p:tav tm="0">
                                          <p:val>
                                            <p:fltVal val="0"/>
                                          </p:val>
                                        </p:tav>
                                        <p:tav tm="100000">
                                          <p:val>
                                            <p:strVal val="#ppt_h"/>
                                          </p:val>
                                        </p:tav>
                                      </p:tavLst>
                                    </p:anim>
                                  </p:childTnLst>
                                </p:cTn>
                              </p:par>
                              <p:par>
                                <p:cTn id="17" presetID="23" presetClass="entr" presetSubtype="16" fill="hold" grpId="0" nodeType="withEffect">
                                  <p:stCondLst>
                                    <p:cond delay="0"/>
                                  </p:stCondLst>
                                  <p:childTnLst>
                                    <p:set>
                                      <p:cBhvr>
                                        <p:cTn id="18" dur="1" fill="hold">
                                          <p:stCondLst>
                                            <p:cond delay="0"/>
                                          </p:stCondLst>
                                        </p:cTn>
                                        <p:tgtEl>
                                          <p:spTgt spid="8"/>
                                        </p:tgtEl>
                                        <p:attrNameLst>
                                          <p:attrName>style.visibility</p:attrName>
                                        </p:attrNameLst>
                                      </p:cBhvr>
                                      <p:to>
                                        <p:strVal val="visible"/>
                                      </p:to>
                                    </p:set>
                                    <p:anim calcmode="lin" valueType="num">
                                      <p:cBhvr>
                                        <p:cTn id="19" dur="500" fill="hold"/>
                                        <p:tgtEl>
                                          <p:spTgt spid="8"/>
                                        </p:tgtEl>
                                        <p:attrNameLst>
                                          <p:attrName>ppt_w</p:attrName>
                                        </p:attrNameLst>
                                      </p:cBhvr>
                                      <p:tavLst>
                                        <p:tav tm="0">
                                          <p:val>
                                            <p:fltVal val="0"/>
                                          </p:val>
                                        </p:tav>
                                        <p:tav tm="100000">
                                          <p:val>
                                            <p:strVal val="#ppt_w"/>
                                          </p:val>
                                        </p:tav>
                                      </p:tavLst>
                                    </p:anim>
                                    <p:anim calcmode="lin" valueType="num">
                                      <p:cBhvr>
                                        <p:cTn id="20" dur="500" fill="hold"/>
                                        <p:tgtEl>
                                          <p:spTgt spid="8"/>
                                        </p:tgtEl>
                                        <p:attrNameLst>
                                          <p:attrName>ppt_h</p:attrName>
                                        </p:attrNameLst>
                                      </p:cBhvr>
                                      <p:tavLst>
                                        <p:tav tm="0">
                                          <p:val>
                                            <p:fltVal val="0"/>
                                          </p:val>
                                        </p:tav>
                                        <p:tav tm="100000">
                                          <p:val>
                                            <p:strVal val="#ppt_h"/>
                                          </p:val>
                                        </p:tav>
                                      </p:tavLst>
                                    </p:anim>
                                  </p:childTnLst>
                                </p:cTn>
                              </p:par>
                              <p:par>
                                <p:cTn id="21" presetID="23" presetClass="entr" presetSubtype="16" fill="hold" nodeType="withEffect">
                                  <p:stCondLst>
                                    <p:cond delay="0"/>
                                  </p:stCondLst>
                                  <p:childTnLst>
                                    <p:set>
                                      <p:cBhvr>
                                        <p:cTn id="22" dur="1" fill="hold">
                                          <p:stCondLst>
                                            <p:cond delay="0"/>
                                          </p:stCondLst>
                                        </p:cTn>
                                        <p:tgtEl>
                                          <p:spTgt spid="2"/>
                                        </p:tgtEl>
                                        <p:attrNameLst>
                                          <p:attrName>style.visibility</p:attrName>
                                        </p:attrNameLst>
                                      </p:cBhvr>
                                      <p:to>
                                        <p:strVal val="visible"/>
                                      </p:to>
                                    </p:set>
                                    <p:anim calcmode="lin" valueType="num">
                                      <p:cBhvr>
                                        <p:cTn id="23" dur="500" fill="hold"/>
                                        <p:tgtEl>
                                          <p:spTgt spid="2"/>
                                        </p:tgtEl>
                                        <p:attrNameLst>
                                          <p:attrName>ppt_w</p:attrName>
                                        </p:attrNameLst>
                                      </p:cBhvr>
                                      <p:tavLst>
                                        <p:tav tm="0">
                                          <p:val>
                                            <p:fltVal val="0"/>
                                          </p:val>
                                        </p:tav>
                                        <p:tav tm="100000">
                                          <p:val>
                                            <p:strVal val="#ppt_w"/>
                                          </p:val>
                                        </p:tav>
                                      </p:tavLst>
                                    </p:anim>
                                    <p:anim calcmode="lin" valueType="num">
                                      <p:cBhvr>
                                        <p:cTn id="24" dur="500" fill="hold"/>
                                        <p:tgtEl>
                                          <p:spTgt spid="2"/>
                                        </p:tgtEl>
                                        <p:attrNameLst>
                                          <p:attrName>ppt_h</p:attrName>
                                        </p:attrNameLst>
                                      </p:cBhvr>
                                      <p:tavLst>
                                        <p:tav tm="0">
                                          <p:val>
                                            <p:fltVal val="0"/>
                                          </p:val>
                                        </p:tav>
                                        <p:tav tm="100000">
                                          <p:val>
                                            <p:strVal val="#ppt_h"/>
                                          </p:val>
                                        </p:tav>
                                      </p:tavLst>
                                    </p:anim>
                                  </p:childTnLst>
                                </p:cTn>
                              </p:par>
                              <p:par>
                                <p:cTn id="25" presetID="23" presetClass="entr" presetSubtype="16" fill="hold" nodeType="withEffect">
                                  <p:stCondLst>
                                    <p:cond delay="0"/>
                                  </p:stCondLst>
                                  <p:childTnLst>
                                    <p:set>
                                      <p:cBhvr>
                                        <p:cTn id="26" dur="1" fill="hold">
                                          <p:stCondLst>
                                            <p:cond delay="0"/>
                                          </p:stCondLst>
                                        </p:cTn>
                                        <p:tgtEl>
                                          <p:spTgt spid="15366"/>
                                        </p:tgtEl>
                                        <p:attrNameLst>
                                          <p:attrName>style.visibility</p:attrName>
                                        </p:attrNameLst>
                                      </p:cBhvr>
                                      <p:to>
                                        <p:strVal val="visible"/>
                                      </p:to>
                                    </p:set>
                                    <p:anim calcmode="lin" valueType="num">
                                      <p:cBhvr>
                                        <p:cTn id="27" dur="500" fill="hold"/>
                                        <p:tgtEl>
                                          <p:spTgt spid="15366"/>
                                        </p:tgtEl>
                                        <p:attrNameLst>
                                          <p:attrName>ppt_w</p:attrName>
                                        </p:attrNameLst>
                                      </p:cBhvr>
                                      <p:tavLst>
                                        <p:tav tm="0">
                                          <p:val>
                                            <p:fltVal val="0"/>
                                          </p:val>
                                        </p:tav>
                                        <p:tav tm="100000">
                                          <p:val>
                                            <p:strVal val="#ppt_w"/>
                                          </p:val>
                                        </p:tav>
                                      </p:tavLst>
                                    </p:anim>
                                    <p:anim calcmode="lin" valueType="num">
                                      <p:cBhvr>
                                        <p:cTn id="28" dur="500" fill="hold"/>
                                        <p:tgtEl>
                                          <p:spTgt spid="15366"/>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p:bldP spid="7" grpId="0"/>
      <p:bldP spid="8" grpId="0"/>
    </p:bldLst>
  </p:timing>
</p:sld>
</file>

<file path=ppt/slides/slide10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Content Placeholder 10"/>
          <p:cNvSpPr txBox="1">
            <a:spLocks/>
          </p:cNvSpPr>
          <p:nvPr/>
        </p:nvSpPr>
        <p:spPr>
          <a:xfrm>
            <a:off x="478466" y="2820617"/>
            <a:ext cx="457200" cy="446276"/>
          </a:xfrm>
          <a:prstGeom prst="rect">
            <a:avLst/>
          </a:prstGeom>
        </p:spPr>
        <p:txBody>
          <a:bodyPr wrap="square">
            <a:spAutoFit/>
          </a:bodyPr>
          <a:lstStyle>
            <a:lvl1pPr marL="274320" indent="-274320" algn="l" defTabSz="914400" rtl="0" eaLnBrk="1" latinLnBrk="0" hangingPunct="1">
              <a:spcBef>
                <a:spcPct val="20000"/>
              </a:spcBef>
              <a:buClr>
                <a:schemeClr val="accent1"/>
              </a:buClr>
              <a:buSzPct val="100000"/>
              <a:buFont typeface="Symbol" pitchFamily="18" charset="2"/>
              <a:buChar char=""/>
              <a:defRPr sz="2400" kern="1200">
                <a:solidFill>
                  <a:schemeClr val="tx2"/>
                </a:solidFill>
                <a:latin typeface="+mn-lt"/>
                <a:ea typeface="+mn-ea"/>
                <a:cs typeface="+mn-cs"/>
              </a:defRPr>
            </a:lvl1pPr>
            <a:lvl2pPr marL="576263" indent="-274320" algn="l" defTabSz="914400" rtl="0" eaLnBrk="1" latinLnBrk="0" hangingPunct="1">
              <a:spcBef>
                <a:spcPct val="20000"/>
              </a:spcBef>
              <a:buClr>
                <a:schemeClr val="accent1"/>
              </a:buClr>
              <a:buSzPct val="100000"/>
              <a:buFont typeface="Symbol" pitchFamily="18" charset="2"/>
              <a:buChar char=""/>
              <a:defRPr sz="2200" kern="1200">
                <a:solidFill>
                  <a:schemeClr val="tx2"/>
                </a:solidFill>
                <a:latin typeface="+mn-lt"/>
                <a:ea typeface="+mn-ea"/>
                <a:cs typeface="+mn-cs"/>
              </a:defRPr>
            </a:lvl2pPr>
            <a:lvl3pPr marL="855663" indent="-228600" algn="l" defTabSz="914400" rtl="0" eaLnBrk="1" latinLnBrk="0" hangingPunct="1">
              <a:spcBef>
                <a:spcPct val="20000"/>
              </a:spcBef>
              <a:buClr>
                <a:schemeClr val="accent1"/>
              </a:buClr>
              <a:buSzPct val="100000"/>
              <a:buFont typeface="Symbol" pitchFamily="18" charset="2"/>
              <a:buChar char=""/>
              <a:defRPr sz="2000" kern="1200">
                <a:solidFill>
                  <a:schemeClr val="tx2"/>
                </a:solidFill>
                <a:latin typeface="+mn-lt"/>
                <a:ea typeface="+mn-ea"/>
                <a:cs typeface="+mn-cs"/>
              </a:defRPr>
            </a:lvl3pPr>
            <a:lvl4pPr marL="1143000" indent="-228600" algn="l" defTabSz="914400" rtl="0" eaLnBrk="1" latinLnBrk="0" hangingPunct="1">
              <a:spcBef>
                <a:spcPct val="20000"/>
              </a:spcBef>
              <a:buClr>
                <a:schemeClr val="accent1"/>
              </a:buClr>
              <a:buSzPct val="100000"/>
              <a:buFont typeface="Symbol" pitchFamily="18" charset="2"/>
              <a:buChar char=""/>
              <a:defRPr sz="1800" kern="1200">
                <a:solidFill>
                  <a:schemeClr val="tx2"/>
                </a:solidFill>
                <a:latin typeface="+mn-lt"/>
                <a:ea typeface="+mn-ea"/>
                <a:cs typeface="+mn-cs"/>
              </a:defRPr>
            </a:lvl4pPr>
            <a:lvl5pPr marL="1463040" indent="-228600" algn="l" defTabSz="914400" rtl="0" eaLnBrk="1" latinLnBrk="0" hangingPunct="1">
              <a:spcBef>
                <a:spcPct val="20000"/>
              </a:spcBef>
              <a:buClr>
                <a:schemeClr val="accent1"/>
              </a:buClr>
              <a:buSzPct val="100000"/>
              <a:buFont typeface="Symbol" pitchFamily="18" charset="2"/>
              <a:buChar char=""/>
              <a:defRPr sz="1600" kern="1200">
                <a:solidFill>
                  <a:schemeClr val="tx2"/>
                </a:solidFill>
                <a:latin typeface="+mn-lt"/>
                <a:ea typeface="+mn-ea"/>
                <a:cs typeface="+mn-cs"/>
              </a:defRPr>
            </a:lvl5pPr>
            <a:lvl6pPr marL="178308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6pPr>
            <a:lvl7pPr marL="210312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7pPr>
            <a:lvl8pPr marL="242316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8pPr>
            <a:lvl9pPr marL="274320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9pPr>
          </a:lstStyle>
          <a:p>
            <a:pPr marL="457200" indent="-457200" algn="just">
              <a:spcBef>
                <a:spcPct val="0"/>
              </a:spcBef>
              <a:buFontTx/>
              <a:buNone/>
              <a:tabLst>
                <a:tab pos="974725" algn="l"/>
                <a:tab pos="1036638" algn="l"/>
                <a:tab pos="3913188" algn="l"/>
              </a:tabLst>
            </a:pPr>
            <a:r>
              <a:rPr lang="en-US" sz="2300" b="1" dirty="0" smtClean="0">
                <a:solidFill>
                  <a:schemeClr val="tx1"/>
                </a:solidFill>
                <a:latin typeface="Times New Roman" pitchFamily="18" charset="0"/>
                <a:cs typeface="Times New Roman" pitchFamily="18" charset="0"/>
              </a:rPr>
              <a:t>9.</a:t>
            </a:r>
          </a:p>
        </p:txBody>
      </p:sp>
      <p:sp>
        <p:nvSpPr>
          <p:cNvPr id="5" name="Content Placeholder 10"/>
          <p:cNvSpPr txBox="1">
            <a:spLocks/>
          </p:cNvSpPr>
          <p:nvPr/>
        </p:nvSpPr>
        <p:spPr>
          <a:xfrm>
            <a:off x="824309" y="2811092"/>
            <a:ext cx="533400" cy="446276"/>
          </a:xfrm>
          <a:prstGeom prst="rect">
            <a:avLst/>
          </a:prstGeom>
        </p:spPr>
        <p:txBody>
          <a:bodyPr wrap="square">
            <a:spAutoFit/>
          </a:bodyPr>
          <a:lstStyle>
            <a:lvl1pPr marL="274320" indent="-274320" algn="l" defTabSz="914400" rtl="0" eaLnBrk="1" latinLnBrk="0" hangingPunct="1">
              <a:spcBef>
                <a:spcPct val="20000"/>
              </a:spcBef>
              <a:buClr>
                <a:schemeClr val="accent1"/>
              </a:buClr>
              <a:buSzPct val="100000"/>
              <a:buFont typeface="Symbol" pitchFamily="18" charset="2"/>
              <a:buChar char=""/>
              <a:defRPr sz="2400" kern="1200">
                <a:solidFill>
                  <a:schemeClr val="tx2"/>
                </a:solidFill>
                <a:latin typeface="+mn-lt"/>
                <a:ea typeface="+mn-ea"/>
                <a:cs typeface="+mn-cs"/>
              </a:defRPr>
            </a:lvl1pPr>
            <a:lvl2pPr marL="576263" indent="-274320" algn="l" defTabSz="914400" rtl="0" eaLnBrk="1" latinLnBrk="0" hangingPunct="1">
              <a:spcBef>
                <a:spcPct val="20000"/>
              </a:spcBef>
              <a:buClr>
                <a:schemeClr val="accent1"/>
              </a:buClr>
              <a:buSzPct val="100000"/>
              <a:buFont typeface="Symbol" pitchFamily="18" charset="2"/>
              <a:buChar char=""/>
              <a:defRPr sz="2200" kern="1200">
                <a:solidFill>
                  <a:schemeClr val="tx2"/>
                </a:solidFill>
                <a:latin typeface="+mn-lt"/>
                <a:ea typeface="+mn-ea"/>
                <a:cs typeface="+mn-cs"/>
              </a:defRPr>
            </a:lvl2pPr>
            <a:lvl3pPr marL="855663" indent="-228600" algn="l" defTabSz="914400" rtl="0" eaLnBrk="1" latinLnBrk="0" hangingPunct="1">
              <a:spcBef>
                <a:spcPct val="20000"/>
              </a:spcBef>
              <a:buClr>
                <a:schemeClr val="accent1"/>
              </a:buClr>
              <a:buSzPct val="100000"/>
              <a:buFont typeface="Symbol" pitchFamily="18" charset="2"/>
              <a:buChar char=""/>
              <a:defRPr sz="2000" kern="1200">
                <a:solidFill>
                  <a:schemeClr val="tx2"/>
                </a:solidFill>
                <a:latin typeface="+mn-lt"/>
                <a:ea typeface="+mn-ea"/>
                <a:cs typeface="+mn-cs"/>
              </a:defRPr>
            </a:lvl3pPr>
            <a:lvl4pPr marL="1143000" indent="-228600" algn="l" defTabSz="914400" rtl="0" eaLnBrk="1" latinLnBrk="0" hangingPunct="1">
              <a:spcBef>
                <a:spcPct val="20000"/>
              </a:spcBef>
              <a:buClr>
                <a:schemeClr val="accent1"/>
              </a:buClr>
              <a:buSzPct val="100000"/>
              <a:buFont typeface="Symbol" pitchFamily="18" charset="2"/>
              <a:buChar char=""/>
              <a:defRPr sz="1800" kern="1200">
                <a:solidFill>
                  <a:schemeClr val="tx2"/>
                </a:solidFill>
                <a:latin typeface="+mn-lt"/>
                <a:ea typeface="+mn-ea"/>
                <a:cs typeface="+mn-cs"/>
              </a:defRPr>
            </a:lvl4pPr>
            <a:lvl5pPr marL="1463040" indent="-228600" algn="l" defTabSz="914400" rtl="0" eaLnBrk="1" latinLnBrk="0" hangingPunct="1">
              <a:spcBef>
                <a:spcPct val="20000"/>
              </a:spcBef>
              <a:buClr>
                <a:schemeClr val="accent1"/>
              </a:buClr>
              <a:buSzPct val="100000"/>
              <a:buFont typeface="Symbol" pitchFamily="18" charset="2"/>
              <a:buChar char=""/>
              <a:defRPr sz="1600" kern="1200">
                <a:solidFill>
                  <a:schemeClr val="tx2"/>
                </a:solidFill>
                <a:latin typeface="+mn-lt"/>
                <a:ea typeface="+mn-ea"/>
                <a:cs typeface="+mn-cs"/>
              </a:defRPr>
            </a:lvl5pPr>
            <a:lvl6pPr marL="178308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6pPr>
            <a:lvl7pPr marL="210312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7pPr>
            <a:lvl8pPr marL="242316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8pPr>
            <a:lvl9pPr marL="274320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9pPr>
          </a:lstStyle>
          <a:p>
            <a:pPr marL="457200" indent="-457200" algn="just">
              <a:spcBef>
                <a:spcPct val="0"/>
              </a:spcBef>
              <a:buFontTx/>
              <a:buNone/>
              <a:tabLst>
                <a:tab pos="974725" algn="l"/>
                <a:tab pos="1036638" algn="l"/>
                <a:tab pos="3913188" algn="l"/>
              </a:tabLst>
            </a:pPr>
            <a:r>
              <a:rPr lang="en-US" sz="2300" dirty="0" smtClean="0">
                <a:solidFill>
                  <a:schemeClr val="tx1"/>
                </a:solidFill>
                <a:latin typeface="Times New Roman" pitchFamily="18" charset="0"/>
                <a:cs typeface="Times New Roman" pitchFamily="18" charset="0"/>
              </a:rPr>
              <a:t>(b) </a:t>
            </a:r>
          </a:p>
        </p:txBody>
      </p:sp>
      <p:sp>
        <p:nvSpPr>
          <p:cNvPr id="8" name="Rectangle 7"/>
          <p:cNvSpPr/>
          <p:nvPr/>
        </p:nvSpPr>
        <p:spPr>
          <a:xfrm>
            <a:off x="6705600" y="5410200"/>
            <a:ext cx="1676400" cy="446276"/>
          </a:xfrm>
          <a:prstGeom prst="rect">
            <a:avLst/>
          </a:prstGeom>
        </p:spPr>
        <p:txBody>
          <a:bodyPr wrap="square" anchor="t" anchorCtr="1">
            <a:spAutoFit/>
          </a:bodyPr>
          <a:lstStyle/>
          <a:p>
            <a:pPr algn="r">
              <a:buFontTx/>
              <a:buNone/>
            </a:pPr>
            <a:r>
              <a:rPr lang="en-US" sz="2300" dirty="0" smtClean="0">
                <a:latin typeface="Times New Roman" pitchFamily="18" charset="0"/>
                <a:cs typeface="Times New Roman" pitchFamily="18" charset="0"/>
              </a:rPr>
              <a:t>(2 marks)</a:t>
            </a:r>
          </a:p>
        </p:txBody>
      </p:sp>
      <p:sp>
        <p:nvSpPr>
          <p:cNvPr id="10" name="Content Placeholder 10"/>
          <p:cNvSpPr txBox="1">
            <a:spLocks/>
          </p:cNvSpPr>
          <p:nvPr/>
        </p:nvSpPr>
        <p:spPr>
          <a:xfrm>
            <a:off x="1257300" y="2804891"/>
            <a:ext cx="533400" cy="446276"/>
          </a:xfrm>
          <a:prstGeom prst="rect">
            <a:avLst/>
          </a:prstGeom>
        </p:spPr>
        <p:txBody>
          <a:bodyPr wrap="square">
            <a:spAutoFit/>
          </a:bodyPr>
          <a:lstStyle>
            <a:lvl1pPr marL="274320" indent="-274320" algn="l" defTabSz="914400" rtl="0" eaLnBrk="1" latinLnBrk="0" hangingPunct="1">
              <a:spcBef>
                <a:spcPct val="20000"/>
              </a:spcBef>
              <a:buClr>
                <a:schemeClr val="accent1"/>
              </a:buClr>
              <a:buSzPct val="100000"/>
              <a:buFont typeface="Symbol" pitchFamily="18" charset="2"/>
              <a:buChar char=""/>
              <a:defRPr sz="2400" kern="1200">
                <a:solidFill>
                  <a:schemeClr val="tx2"/>
                </a:solidFill>
                <a:latin typeface="+mn-lt"/>
                <a:ea typeface="+mn-ea"/>
                <a:cs typeface="+mn-cs"/>
              </a:defRPr>
            </a:lvl1pPr>
            <a:lvl2pPr marL="576263" indent="-274320" algn="l" defTabSz="914400" rtl="0" eaLnBrk="1" latinLnBrk="0" hangingPunct="1">
              <a:spcBef>
                <a:spcPct val="20000"/>
              </a:spcBef>
              <a:buClr>
                <a:schemeClr val="accent1"/>
              </a:buClr>
              <a:buSzPct val="100000"/>
              <a:buFont typeface="Symbol" pitchFamily="18" charset="2"/>
              <a:buChar char=""/>
              <a:defRPr sz="2200" kern="1200">
                <a:solidFill>
                  <a:schemeClr val="tx2"/>
                </a:solidFill>
                <a:latin typeface="+mn-lt"/>
                <a:ea typeface="+mn-ea"/>
                <a:cs typeface="+mn-cs"/>
              </a:defRPr>
            </a:lvl2pPr>
            <a:lvl3pPr marL="855663" indent="-228600" algn="l" defTabSz="914400" rtl="0" eaLnBrk="1" latinLnBrk="0" hangingPunct="1">
              <a:spcBef>
                <a:spcPct val="20000"/>
              </a:spcBef>
              <a:buClr>
                <a:schemeClr val="accent1"/>
              </a:buClr>
              <a:buSzPct val="100000"/>
              <a:buFont typeface="Symbol" pitchFamily="18" charset="2"/>
              <a:buChar char=""/>
              <a:defRPr sz="2000" kern="1200">
                <a:solidFill>
                  <a:schemeClr val="tx2"/>
                </a:solidFill>
                <a:latin typeface="+mn-lt"/>
                <a:ea typeface="+mn-ea"/>
                <a:cs typeface="+mn-cs"/>
              </a:defRPr>
            </a:lvl3pPr>
            <a:lvl4pPr marL="1143000" indent="-228600" algn="l" defTabSz="914400" rtl="0" eaLnBrk="1" latinLnBrk="0" hangingPunct="1">
              <a:spcBef>
                <a:spcPct val="20000"/>
              </a:spcBef>
              <a:buClr>
                <a:schemeClr val="accent1"/>
              </a:buClr>
              <a:buSzPct val="100000"/>
              <a:buFont typeface="Symbol" pitchFamily="18" charset="2"/>
              <a:buChar char=""/>
              <a:defRPr sz="1800" kern="1200">
                <a:solidFill>
                  <a:schemeClr val="tx2"/>
                </a:solidFill>
                <a:latin typeface="+mn-lt"/>
                <a:ea typeface="+mn-ea"/>
                <a:cs typeface="+mn-cs"/>
              </a:defRPr>
            </a:lvl4pPr>
            <a:lvl5pPr marL="1463040" indent="-228600" algn="l" defTabSz="914400" rtl="0" eaLnBrk="1" latinLnBrk="0" hangingPunct="1">
              <a:spcBef>
                <a:spcPct val="20000"/>
              </a:spcBef>
              <a:buClr>
                <a:schemeClr val="accent1"/>
              </a:buClr>
              <a:buSzPct val="100000"/>
              <a:buFont typeface="Symbol" pitchFamily="18" charset="2"/>
              <a:buChar char=""/>
              <a:defRPr sz="1600" kern="1200">
                <a:solidFill>
                  <a:schemeClr val="tx2"/>
                </a:solidFill>
                <a:latin typeface="+mn-lt"/>
                <a:ea typeface="+mn-ea"/>
                <a:cs typeface="+mn-cs"/>
              </a:defRPr>
            </a:lvl5pPr>
            <a:lvl6pPr marL="178308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6pPr>
            <a:lvl7pPr marL="210312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7pPr>
            <a:lvl8pPr marL="242316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8pPr>
            <a:lvl9pPr marL="274320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9pPr>
          </a:lstStyle>
          <a:p>
            <a:pPr marL="457200" indent="-457200" algn="just">
              <a:spcBef>
                <a:spcPct val="0"/>
              </a:spcBef>
              <a:buFontTx/>
              <a:buNone/>
              <a:tabLst>
                <a:tab pos="974725" algn="l"/>
                <a:tab pos="1036638" algn="l"/>
                <a:tab pos="3913188" algn="l"/>
              </a:tabLst>
            </a:pPr>
            <a:r>
              <a:rPr lang="en-US" sz="2300" dirty="0" smtClean="0">
                <a:solidFill>
                  <a:schemeClr val="tx1"/>
                </a:solidFill>
                <a:latin typeface="Times New Roman" pitchFamily="18" charset="0"/>
                <a:cs typeface="Times New Roman" pitchFamily="18" charset="0"/>
              </a:rPr>
              <a:t>(</a:t>
            </a:r>
            <a:r>
              <a:rPr lang="en-US" sz="2300" dirty="0" err="1" smtClean="0">
                <a:solidFill>
                  <a:schemeClr val="tx1"/>
                </a:solidFill>
                <a:latin typeface="Times New Roman" pitchFamily="18" charset="0"/>
                <a:cs typeface="Times New Roman" pitchFamily="18" charset="0"/>
              </a:rPr>
              <a:t>i</a:t>
            </a:r>
            <a:r>
              <a:rPr lang="en-US" sz="2300" dirty="0" smtClean="0">
                <a:solidFill>
                  <a:schemeClr val="tx1"/>
                </a:solidFill>
                <a:latin typeface="Times New Roman" pitchFamily="18" charset="0"/>
                <a:cs typeface="Times New Roman" pitchFamily="18" charset="0"/>
              </a:rPr>
              <a:t>) </a:t>
            </a:r>
          </a:p>
        </p:txBody>
      </p:sp>
      <p:grpSp>
        <p:nvGrpSpPr>
          <p:cNvPr id="2" name="Group 11"/>
          <p:cNvGrpSpPr/>
          <p:nvPr/>
        </p:nvGrpSpPr>
        <p:grpSpPr>
          <a:xfrm>
            <a:off x="1666874" y="2709641"/>
            <a:ext cx="6105525" cy="1100359"/>
            <a:chOff x="1666874" y="2419350"/>
            <a:chExt cx="6105525" cy="1100359"/>
          </a:xfrm>
        </p:grpSpPr>
        <p:sp>
          <p:nvSpPr>
            <p:cNvPr id="3" name="Rectangle 2"/>
            <p:cNvSpPr/>
            <p:nvPr/>
          </p:nvSpPr>
          <p:spPr>
            <a:xfrm>
              <a:off x="1666874" y="2430244"/>
              <a:ext cx="6105525" cy="1089465"/>
            </a:xfrm>
            <a:prstGeom prst="rect">
              <a:avLst/>
            </a:prstGeom>
          </p:spPr>
          <p:txBody>
            <a:bodyPr wrap="square">
              <a:spAutoFit/>
            </a:bodyPr>
            <a:lstStyle/>
            <a:p>
              <a:pPr>
                <a:lnSpc>
                  <a:spcPct val="150000"/>
                </a:lnSpc>
              </a:pPr>
              <a:r>
                <a:rPr lang="en-US" sz="2300" dirty="0" smtClean="0">
                  <a:latin typeface="Times New Roman" pitchFamily="18" charset="0"/>
                </a:rPr>
                <a:t>Given that               </a:t>
              </a:r>
              <a:r>
                <a:rPr lang="en-US" sz="2300" i="1" dirty="0" smtClean="0">
                  <a:latin typeface="Times New Roman" pitchFamily="18" charset="0"/>
                </a:rPr>
                <a:t>	           </a:t>
              </a:r>
              <a:r>
                <a:rPr lang="en-US" sz="2300" dirty="0" smtClean="0">
                  <a:latin typeface="Times New Roman" pitchFamily="18" charset="0"/>
                </a:rPr>
                <a:t>, copy and</a:t>
              </a:r>
              <a:br>
                <a:rPr lang="en-US" sz="2300" dirty="0" smtClean="0">
                  <a:latin typeface="Times New Roman" pitchFamily="18" charset="0"/>
                </a:rPr>
              </a:br>
              <a:r>
                <a:rPr lang="en-US" sz="2300" dirty="0" smtClean="0">
                  <a:latin typeface="Times New Roman" pitchFamily="18" charset="0"/>
                </a:rPr>
                <a:t>complete the table below for –4 </a:t>
              </a:r>
              <a:r>
                <a:rPr lang="en-US" sz="2300" dirty="0" smtClean="0">
                  <a:latin typeface="Times New Roman" pitchFamily="18" charset="0"/>
                  <a:sym typeface="Symbol"/>
                </a:rPr>
                <a:t> </a:t>
              </a:r>
              <a:r>
                <a:rPr lang="en-US" sz="2300" i="1" dirty="0" smtClean="0">
                  <a:latin typeface="Times New Roman" pitchFamily="18" charset="0"/>
                  <a:sym typeface="Symbol"/>
                </a:rPr>
                <a:t>x</a:t>
              </a:r>
              <a:r>
                <a:rPr lang="en-US" sz="2300" dirty="0" smtClean="0">
                  <a:latin typeface="Times New Roman" pitchFamily="18" charset="0"/>
                  <a:sym typeface="Symbol"/>
                </a:rPr>
                <a:t>  3.</a:t>
              </a:r>
              <a:endParaRPr lang="en-US" sz="2300" dirty="0" smtClean="0">
                <a:latin typeface="Times New Roman" pitchFamily="18" charset="0"/>
              </a:endParaRPr>
            </a:p>
          </p:txBody>
        </p:sp>
        <p:pic>
          <p:nvPicPr>
            <p:cNvPr id="16386" name="Picture 2" descr="\\172.16.2.26\Conver\CARRIBEAN\MATHEMATICS_VOL-1_PPT_DESIGN\Incoming\Volume_01\Equations\Revision_Exam_5_Paper_2\Eqn058.wmf"/>
            <p:cNvPicPr>
              <a:picLocks noChangeAspect="1" noChangeArrowheads="1"/>
            </p:cNvPicPr>
            <p:nvPr/>
          </p:nvPicPr>
          <p:blipFill>
            <a:blip r:embed="rId2" cstate="print"/>
            <a:srcRect/>
            <a:stretch>
              <a:fillRect/>
            </a:stretch>
          </p:blipFill>
          <p:spPr bwMode="auto">
            <a:xfrm>
              <a:off x="3057525" y="2419350"/>
              <a:ext cx="2197100" cy="698500"/>
            </a:xfrm>
            <a:prstGeom prst="rect">
              <a:avLst/>
            </a:prstGeom>
            <a:noFill/>
          </p:spPr>
        </p:pic>
      </p:grpSp>
      <p:graphicFrame>
        <p:nvGraphicFramePr>
          <p:cNvPr id="14" name="Table 13"/>
          <p:cNvGraphicFramePr>
            <a:graphicFrameLocks noGrp="1"/>
          </p:cNvGraphicFramePr>
          <p:nvPr/>
        </p:nvGraphicFramePr>
        <p:xfrm>
          <a:off x="981075" y="4114800"/>
          <a:ext cx="6095997" cy="994029"/>
        </p:xfrm>
        <a:graphic>
          <a:graphicData uri="http://schemas.openxmlformats.org/drawingml/2006/table">
            <a:tbl>
              <a:tblPr/>
              <a:tblGrid>
                <a:gridCol w="677333"/>
                <a:gridCol w="677333"/>
                <a:gridCol w="677333"/>
                <a:gridCol w="677333"/>
                <a:gridCol w="677333"/>
                <a:gridCol w="677333"/>
                <a:gridCol w="677333"/>
                <a:gridCol w="677333"/>
                <a:gridCol w="677333"/>
              </a:tblGrid>
              <a:tr h="533400">
                <a:tc>
                  <a:txBody>
                    <a:bodyPr/>
                    <a:lstStyle/>
                    <a:p>
                      <a:pPr marL="0" marR="0" algn="ctr">
                        <a:lnSpc>
                          <a:spcPct val="115000"/>
                        </a:lnSpc>
                        <a:spcBef>
                          <a:spcPts val="0"/>
                        </a:spcBef>
                        <a:spcAft>
                          <a:spcPts val="0"/>
                        </a:spcAft>
                      </a:pPr>
                      <a:r>
                        <a:rPr lang="en-US" sz="2300" i="1" baseline="0" dirty="0">
                          <a:latin typeface="Times New Roman"/>
                          <a:ea typeface="Times New Roman"/>
                        </a:rPr>
                        <a:t>x</a:t>
                      </a:r>
                      <a:endParaRPr lang="en-US" sz="2300" baseline="0" dirty="0">
                        <a:latin typeface="Calibri"/>
                        <a:ea typeface="Times New Roman"/>
                      </a:endParaRPr>
                    </a:p>
                  </a:txBody>
                  <a:tcPr marL="68580" marR="68580" marT="0" marB="0">
                    <a:lnL w="12700" cap="flat" cmpd="sng" algn="ctr">
                      <a:solidFill>
                        <a:srgbClr val="FF0000"/>
                      </a:solidFill>
                      <a:prstDash val="solid"/>
                      <a:round/>
                      <a:headEnd type="none" w="med" len="med"/>
                      <a:tailEnd type="none" w="med" len="med"/>
                    </a:lnL>
                    <a:lnR w="12700" cap="flat" cmpd="sng" algn="ctr">
                      <a:solidFill>
                        <a:srgbClr val="FF0000"/>
                      </a:solidFill>
                      <a:prstDash val="solid"/>
                      <a:round/>
                      <a:headEnd type="none" w="med" len="med"/>
                      <a:tailEnd type="none" w="med" len="med"/>
                    </a:lnR>
                    <a:lnT w="12700" cap="flat" cmpd="sng" algn="ctr">
                      <a:solidFill>
                        <a:srgbClr val="FF0000"/>
                      </a:solidFill>
                      <a:prstDash val="solid"/>
                      <a:round/>
                      <a:headEnd type="none" w="med" len="med"/>
                      <a:tailEnd type="none" w="med" len="med"/>
                    </a:lnT>
                    <a:lnB w="12700" cap="flat" cmpd="sng" algn="ctr">
                      <a:solidFill>
                        <a:srgbClr val="FF0000"/>
                      </a:solidFill>
                      <a:prstDash val="solid"/>
                      <a:round/>
                      <a:headEnd type="none" w="med" len="med"/>
                      <a:tailEnd type="none" w="med" len="med"/>
                    </a:lnB>
                  </a:tcPr>
                </a:tc>
                <a:tc>
                  <a:txBody>
                    <a:bodyPr/>
                    <a:lstStyle/>
                    <a:p>
                      <a:pPr marL="0" marR="0" algn="ctr">
                        <a:lnSpc>
                          <a:spcPct val="115000"/>
                        </a:lnSpc>
                        <a:spcBef>
                          <a:spcPts val="0"/>
                        </a:spcBef>
                        <a:spcAft>
                          <a:spcPts val="0"/>
                        </a:spcAft>
                      </a:pPr>
                      <a:r>
                        <a:rPr lang="en-US" sz="2300" baseline="0" dirty="0">
                          <a:latin typeface="Times New Roman"/>
                          <a:ea typeface="Times New Roman"/>
                        </a:rPr>
                        <a:t>–4</a:t>
                      </a:r>
                      <a:endParaRPr lang="en-US" sz="2300" baseline="0" dirty="0">
                        <a:latin typeface="Calibri"/>
                        <a:ea typeface="Times New Roman"/>
                      </a:endParaRPr>
                    </a:p>
                  </a:txBody>
                  <a:tcPr marL="68580" marR="68580" marT="0" marB="0">
                    <a:lnL w="12700" cap="flat" cmpd="sng" algn="ctr">
                      <a:solidFill>
                        <a:srgbClr val="FF0000"/>
                      </a:solidFill>
                      <a:prstDash val="solid"/>
                      <a:round/>
                      <a:headEnd type="none" w="med" len="med"/>
                      <a:tailEnd type="none" w="med" len="med"/>
                    </a:lnL>
                    <a:lnR w="12700" cap="flat" cmpd="sng" algn="ctr">
                      <a:solidFill>
                        <a:srgbClr val="FF0000"/>
                      </a:solidFill>
                      <a:prstDash val="solid"/>
                      <a:round/>
                      <a:headEnd type="none" w="med" len="med"/>
                      <a:tailEnd type="none" w="med" len="med"/>
                    </a:lnR>
                    <a:lnT w="12700" cap="flat" cmpd="sng" algn="ctr">
                      <a:solidFill>
                        <a:srgbClr val="FF0000"/>
                      </a:solidFill>
                      <a:prstDash val="solid"/>
                      <a:round/>
                      <a:headEnd type="none" w="med" len="med"/>
                      <a:tailEnd type="none" w="med" len="med"/>
                    </a:lnT>
                    <a:lnB w="12700" cap="flat" cmpd="sng" algn="ctr">
                      <a:solidFill>
                        <a:srgbClr val="FF0000"/>
                      </a:solidFill>
                      <a:prstDash val="solid"/>
                      <a:round/>
                      <a:headEnd type="none" w="med" len="med"/>
                      <a:tailEnd type="none" w="med" len="med"/>
                    </a:lnB>
                  </a:tcPr>
                </a:tc>
                <a:tc>
                  <a:txBody>
                    <a:bodyPr/>
                    <a:lstStyle/>
                    <a:p>
                      <a:pPr marL="0" marR="0" algn="ctr">
                        <a:lnSpc>
                          <a:spcPct val="115000"/>
                        </a:lnSpc>
                        <a:spcBef>
                          <a:spcPts val="0"/>
                        </a:spcBef>
                        <a:spcAft>
                          <a:spcPts val="0"/>
                        </a:spcAft>
                      </a:pPr>
                      <a:r>
                        <a:rPr lang="en-US" sz="2300" baseline="0" dirty="0">
                          <a:latin typeface="Times New Roman"/>
                          <a:ea typeface="Times New Roman"/>
                        </a:rPr>
                        <a:t>–3</a:t>
                      </a:r>
                      <a:endParaRPr lang="en-US" sz="2300" baseline="0" dirty="0">
                        <a:latin typeface="Calibri"/>
                        <a:ea typeface="Times New Roman"/>
                      </a:endParaRPr>
                    </a:p>
                  </a:txBody>
                  <a:tcPr marL="68580" marR="68580" marT="0" marB="0">
                    <a:lnL w="12700" cap="flat" cmpd="sng" algn="ctr">
                      <a:solidFill>
                        <a:srgbClr val="FF0000"/>
                      </a:solidFill>
                      <a:prstDash val="solid"/>
                      <a:round/>
                      <a:headEnd type="none" w="med" len="med"/>
                      <a:tailEnd type="none" w="med" len="med"/>
                    </a:lnL>
                    <a:lnR w="12700" cap="flat" cmpd="sng" algn="ctr">
                      <a:solidFill>
                        <a:srgbClr val="FF0000"/>
                      </a:solidFill>
                      <a:prstDash val="solid"/>
                      <a:round/>
                      <a:headEnd type="none" w="med" len="med"/>
                      <a:tailEnd type="none" w="med" len="med"/>
                    </a:lnR>
                    <a:lnT w="12700" cap="flat" cmpd="sng" algn="ctr">
                      <a:solidFill>
                        <a:srgbClr val="FF0000"/>
                      </a:solidFill>
                      <a:prstDash val="solid"/>
                      <a:round/>
                      <a:headEnd type="none" w="med" len="med"/>
                      <a:tailEnd type="none" w="med" len="med"/>
                    </a:lnT>
                    <a:lnB w="12700" cap="flat" cmpd="sng" algn="ctr">
                      <a:solidFill>
                        <a:srgbClr val="FF0000"/>
                      </a:solidFill>
                      <a:prstDash val="solid"/>
                      <a:round/>
                      <a:headEnd type="none" w="med" len="med"/>
                      <a:tailEnd type="none" w="med" len="med"/>
                    </a:lnB>
                  </a:tcPr>
                </a:tc>
                <a:tc>
                  <a:txBody>
                    <a:bodyPr/>
                    <a:lstStyle/>
                    <a:p>
                      <a:pPr marL="0" marR="0" algn="ctr">
                        <a:lnSpc>
                          <a:spcPct val="115000"/>
                        </a:lnSpc>
                        <a:spcBef>
                          <a:spcPts val="0"/>
                        </a:spcBef>
                        <a:spcAft>
                          <a:spcPts val="0"/>
                        </a:spcAft>
                      </a:pPr>
                      <a:r>
                        <a:rPr lang="en-US" sz="2300" baseline="0" dirty="0">
                          <a:latin typeface="Times New Roman"/>
                          <a:ea typeface="Times New Roman"/>
                        </a:rPr>
                        <a:t>–2</a:t>
                      </a:r>
                      <a:endParaRPr lang="en-US" sz="2300" baseline="0" dirty="0">
                        <a:latin typeface="Calibri"/>
                        <a:ea typeface="Times New Roman"/>
                      </a:endParaRPr>
                    </a:p>
                  </a:txBody>
                  <a:tcPr marL="68580" marR="68580" marT="0" marB="0">
                    <a:lnL w="12700" cap="flat" cmpd="sng" algn="ctr">
                      <a:solidFill>
                        <a:srgbClr val="FF0000"/>
                      </a:solidFill>
                      <a:prstDash val="solid"/>
                      <a:round/>
                      <a:headEnd type="none" w="med" len="med"/>
                      <a:tailEnd type="none" w="med" len="med"/>
                    </a:lnL>
                    <a:lnR w="12700" cap="flat" cmpd="sng" algn="ctr">
                      <a:solidFill>
                        <a:srgbClr val="FF0000"/>
                      </a:solidFill>
                      <a:prstDash val="solid"/>
                      <a:round/>
                      <a:headEnd type="none" w="med" len="med"/>
                      <a:tailEnd type="none" w="med" len="med"/>
                    </a:lnR>
                    <a:lnT w="12700" cap="flat" cmpd="sng" algn="ctr">
                      <a:solidFill>
                        <a:srgbClr val="FF0000"/>
                      </a:solidFill>
                      <a:prstDash val="solid"/>
                      <a:round/>
                      <a:headEnd type="none" w="med" len="med"/>
                      <a:tailEnd type="none" w="med" len="med"/>
                    </a:lnT>
                    <a:lnB w="12700" cap="flat" cmpd="sng" algn="ctr">
                      <a:solidFill>
                        <a:srgbClr val="FF0000"/>
                      </a:solidFill>
                      <a:prstDash val="solid"/>
                      <a:round/>
                      <a:headEnd type="none" w="med" len="med"/>
                      <a:tailEnd type="none" w="med" len="med"/>
                    </a:lnB>
                  </a:tcPr>
                </a:tc>
                <a:tc>
                  <a:txBody>
                    <a:bodyPr/>
                    <a:lstStyle/>
                    <a:p>
                      <a:pPr marL="0" marR="0" algn="ctr">
                        <a:lnSpc>
                          <a:spcPct val="115000"/>
                        </a:lnSpc>
                        <a:spcBef>
                          <a:spcPts val="0"/>
                        </a:spcBef>
                        <a:spcAft>
                          <a:spcPts val="0"/>
                        </a:spcAft>
                      </a:pPr>
                      <a:r>
                        <a:rPr lang="en-US" sz="2300" baseline="0" dirty="0">
                          <a:latin typeface="Times New Roman"/>
                          <a:ea typeface="Times New Roman"/>
                        </a:rPr>
                        <a:t>–1</a:t>
                      </a:r>
                      <a:endParaRPr lang="en-US" sz="2300" baseline="0" dirty="0">
                        <a:latin typeface="Calibri"/>
                        <a:ea typeface="Times New Roman"/>
                      </a:endParaRPr>
                    </a:p>
                  </a:txBody>
                  <a:tcPr marL="68580" marR="68580" marT="0" marB="0">
                    <a:lnL w="12700" cap="flat" cmpd="sng" algn="ctr">
                      <a:solidFill>
                        <a:srgbClr val="FF0000"/>
                      </a:solidFill>
                      <a:prstDash val="solid"/>
                      <a:round/>
                      <a:headEnd type="none" w="med" len="med"/>
                      <a:tailEnd type="none" w="med" len="med"/>
                    </a:lnL>
                    <a:lnR w="12700" cap="flat" cmpd="sng" algn="ctr">
                      <a:solidFill>
                        <a:srgbClr val="FF0000"/>
                      </a:solidFill>
                      <a:prstDash val="solid"/>
                      <a:round/>
                      <a:headEnd type="none" w="med" len="med"/>
                      <a:tailEnd type="none" w="med" len="med"/>
                    </a:lnR>
                    <a:lnT w="12700" cap="flat" cmpd="sng" algn="ctr">
                      <a:solidFill>
                        <a:srgbClr val="FF0000"/>
                      </a:solidFill>
                      <a:prstDash val="solid"/>
                      <a:round/>
                      <a:headEnd type="none" w="med" len="med"/>
                      <a:tailEnd type="none" w="med" len="med"/>
                    </a:lnT>
                    <a:lnB w="12700" cap="flat" cmpd="sng" algn="ctr">
                      <a:solidFill>
                        <a:srgbClr val="FF0000"/>
                      </a:solidFill>
                      <a:prstDash val="solid"/>
                      <a:round/>
                      <a:headEnd type="none" w="med" len="med"/>
                      <a:tailEnd type="none" w="med" len="med"/>
                    </a:lnB>
                  </a:tcPr>
                </a:tc>
                <a:tc>
                  <a:txBody>
                    <a:bodyPr/>
                    <a:lstStyle/>
                    <a:p>
                      <a:pPr marL="0" marR="0" algn="ctr">
                        <a:lnSpc>
                          <a:spcPct val="115000"/>
                        </a:lnSpc>
                        <a:spcBef>
                          <a:spcPts val="0"/>
                        </a:spcBef>
                        <a:spcAft>
                          <a:spcPts val="0"/>
                        </a:spcAft>
                      </a:pPr>
                      <a:r>
                        <a:rPr lang="en-US" sz="2300" baseline="0">
                          <a:latin typeface="Times New Roman"/>
                          <a:ea typeface="Times New Roman"/>
                        </a:rPr>
                        <a:t>0</a:t>
                      </a:r>
                      <a:endParaRPr lang="en-US" sz="2300" baseline="0">
                        <a:latin typeface="Calibri"/>
                        <a:ea typeface="Times New Roman"/>
                      </a:endParaRPr>
                    </a:p>
                  </a:txBody>
                  <a:tcPr marL="68580" marR="68580" marT="0" marB="0">
                    <a:lnL w="12700" cap="flat" cmpd="sng" algn="ctr">
                      <a:solidFill>
                        <a:srgbClr val="FF0000"/>
                      </a:solidFill>
                      <a:prstDash val="solid"/>
                      <a:round/>
                      <a:headEnd type="none" w="med" len="med"/>
                      <a:tailEnd type="none" w="med" len="med"/>
                    </a:lnL>
                    <a:lnR w="12700" cap="flat" cmpd="sng" algn="ctr">
                      <a:solidFill>
                        <a:srgbClr val="FF0000"/>
                      </a:solidFill>
                      <a:prstDash val="solid"/>
                      <a:round/>
                      <a:headEnd type="none" w="med" len="med"/>
                      <a:tailEnd type="none" w="med" len="med"/>
                    </a:lnR>
                    <a:lnT w="12700" cap="flat" cmpd="sng" algn="ctr">
                      <a:solidFill>
                        <a:srgbClr val="FF0000"/>
                      </a:solidFill>
                      <a:prstDash val="solid"/>
                      <a:round/>
                      <a:headEnd type="none" w="med" len="med"/>
                      <a:tailEnd type="none" w="med" len="med"/>
                    </a:lnT>
                    <a:lnB w="12700" cap="flat" cmpd="sng" algn="ctr">
                      <a:solidFill>
                        <a:srgbClr val="FF0000"/>
                      </a:solidFill>
                      <a:prstDash val="solid"/>
                      <a:round/>
                      <a:headEnd type="none" w="med" len="med"/>
                      <a:tailEnd type="none" w="med" len="med"/>
                    </a:lnB>
                  </a:tcPr>
                </a:tc>
                <a:tc>
                  <a:txBody>
                    <a:bodyPr/>
                    <a:lstStyle/>
                    <a:p>
                      <a:pPr marL="0" marR="0" algn="ctr">
                        <a:lnSpc>
                          <a:spcPct val="115000"/>
                        </a:lnSpc>
                        <a:spcBef>
                          <a:spcPts val="0"/>
                        </a:spcBef>
                        <a:spcAft>
                          <a:spcPts val="0"/>
                        </a:spcAft>
                      </a:pPr>
                      <a:r>
                        <a:rPr lang="en-US" sz="2300" baseline="0">
                          <a:latin typeface="Times New Roman"/>
                          <a:ea typeface="Times New Roman"/>
                        </a:rPr>
                        <a:t>1</a:t>
                      </a:r>
                      <a:endParaRPr lang="en-US" sz="2300" baseline="0">
                        <a:latin typeface="Calibri"/>
                        <a:ea typeface="Times New Roman"/>
                      </a:endParaRPr>
                    </a:p>
                  </a:txBody>
                  <a:tcPr marL="68580" marR="68580" marT="0" marB="0">
                    <a:lnL w="12700" cap="flat" cmpd="sng" algn="ctr">
                      <a:solidFill>
                        <a:srgbClr val="FF0000"/>
                      </a:solidFill>
                      <a:prstDash val="solid"/>
                      <a:round/>
                      <a:headEnd type="none" w="med" len="med"/>
                      <a:tailEnd type="none" w="med" len="med"/>
                    </a:lnL>
                    <a:lnR w="12700" cap="flat" cmpd="sng" algn="ctr">
                      <a:solidFill>
                        <a:srgbClr val="FF0000"/>
                      </a:solidFill>
                      <a:prstDash val="solid"/>
                      <a:round/>
                      <a:headEnd type="none" w="med" len="med"/>
                      <a:tailEnd type="none" w="med" len="med"/>
                    </a:lnR>
                    <a:lnT w="12700" cap="flat" cmpd="sng" algn="ctr">
                      <a:solidFill>
                        <a:srgbClr val="FF0000"/>
                      </a:solidFill>
                      <a:prstDash val="solid"/>
                      <a:round/>
                      <a:headEnd type="none" w="med" len="med"/>
                      <a:tailEnd type="none" w="med" len="med"/>
                    </a:lnT>
                    <a:lnB w="12700" cap="flat" cmpd="sng" algn="ctr">
                      <a:solidFill>
                        <a:srgbClr val="FF0000"/>
                      </a:solidFill>
                      <a:prstDash val="solid"/>
                      <a:round/>
                      <a:headEnd type="none" w="med" len="med"/>
                      <a:tailEnd type="none" w="med" len="med"/>
                    </a:lnB>
                  </a:tcPr>
                </a:tc>
                <a:tc>
                  <a:txBody>
                    <a:bodyPr/>
                    <a:lstStyle/>
                    <a:p>
                      <a:pPr marL="0" marR="0" algn="ctr">
                        <a:lnSpc>
                          <a:spcPct val="115000"/>
                        </a:lnSpc>
                        <a:spcBef>
                          <a:spcPts val="0"/>
                        </a:spcBef>
                        <a:spcAft>
                          <a:spcPts val="0"/>
                        </a:spcAft>
                      </a:pPr>
                      <a:r>
                        <a:rPr lang="en-US" sz="2300" baseline="0">
                          <a:latin typeface="Times New Roman"/>
                          <a:ea typeface="Times New Roman"/>
                        </a:rPr>
                        <a:t>2</a:t>
                      </a:r>
                      <a:endParaRPr lang="en-US" sz="2300" baseline="0">
                        <a:latin typeface="Calibri"/>
                        <a:ea typeface="Times New Roman"/>
                      </a:endParaRPr>
                    </a:p>
                  </a:txBody>
                  <a:tcPr marL="68580" marR="68580" marT="0" marB="0">
                    <a:lnL w="12700" cap="flat" cmpd="sng" algn="ctr">
                      <a:solidFill>
                        <a:srgbClr val="FF0000"/>
                      </a:solidFill>
                      <a:prstDash val="solid"/>
                      <a:round/>
                      <a:headEnd type="none" w="med" len="med"/>
                      <a:tailEnd type="none" w="med" len="med"/>
                    </a:lnL>
                    <a:lnR w="12700" cap="flat" cmpd="sng" algn="ctr">
                      <a:solidFill>
                        <a:srgbClr val="FF0000"/>
                      </a:solidFill>
                      <a:prstDash val="solid"/>
                      <a:round/>
                      <a:headEnd type="none" w="med" len="med"/>
                      <a:tailEnd type="none" w="med" len="med"/>
                    </a:lnR>
                    <a:lnT w="12700" cap="flat" cmpd="sng" algn="ctr">
                      <a:solidFill>
                        <a:srgbClr val="FF0000"/>
                      </a:solidFill>
                      <a:prstDash val="solid"/>
                      <a:round/>
                      <a:headEnd type="none" w="med" len="med"/>
                      <a:tailEnd type="none" w="med" len="med"/>
                    </a:lnT>
                    <a:lnB w="12700" cap="flat" cmpd="sng" algn="ctr">
                      <a:solidFill>
                        <a:srgbClr val="FF0000"/>
                      </a:solidFill>
                      <a:prstDash val="solid"/>
                      <a:round/>
                      <a:headEnd type="none" w="med" len="med"/>
                      <a:tailEnd type="none" w="med" len="med"/>
                    </a:lnB>
                  </a:tcPr>
                </a:tc>
                <a:tc>
                  <a:txBody>
                    <a:bodyPr/>
                    <a:lstStyle/>
                    <a:p>
                      <a:pPr marL="0" marR="0" algn="ctr">
                        <a:lnSpc>
                          <a:spcPct val="115000"/>
                        </a:lnSpc>
                        <a:spcBef>
                          <a:spcPts val="0"/>
                        </a:spcBef>
                        <a:spcAft>
                          <a:spcPts val="0"/>
                        </a:spcAft>
                      </a:pPr>
                      <a:r>
                        <a:rPr lang="en-US" sz="2300" baseline="0">
                          <a:latin typeface="Times New Roman"/>
                          <a:ea typeface="Times New Roman"/>
                        </a:rPr>
                        <a:t>3</a:t>
                      </a:r>
                      <a:endParaRPr lang="en-US" sz="2300" baseline="0">
                        <a:latin typeface="Calibri"/>
                        <a:ea typeface="Times New Roman"/>
                      </a:endParaRPr>
                    </a:p>
                  </a:txBody>
                  <a:tcPr marL="68580" marR="68580" marT="0" marB="0">
                    <a:lnL w="12700" cap="flat" cmpd="sng" algn="ctr">
                      <a:solidFill>
                        <a:srgbClr val="FF0000"/>
                      </a:solidFill>
                      <a:prstDash val="solid"/>
                      <a:round/>
                      <a:headEnd type="none" w="med" len="med"/>
                      <a:tailEnd type="none" w="med" len="med"/>
                    </a:lnL>
                    <a:lnR w="12700" cap="flat" cmpd="sng" algn="ctr">
                      <a:solidFill>
                        <a:srgbClr val="FF0000"/>
                      </a:solidFill>
                      <a:prstDash val="solid"/>
                      <a:round/>
                      <a:headEnd type="none" w="med" len="med"/>
                      <a:tailEnd type="none" w="med" len="med"/>
                    </a:lnR>
                    <a:lnT w="12700" cap="flat" cmpd="sng" algn="ctr">
                      <a:solidFill>
                        <a:srgbClr val="FF0000"/>
                      </a:solidFill>
                      <a:prstDash val="solid"/>
                      <a:round/>
                      <a:headEnd type="none" w="med" len="med"/>
                      <a:tailEnd type="none" w="med" len="med"/>
                    </a:lnT>
                    <a:lnB w="12700" cap="flat" cmpd="sng" algn="ctr">
                      <a:solidFill>
                        <a:srgbClr val="FF0000"/>
                      </a:solidFill>
                      <a:prstDash val="solid"/>
                      <a:round/>
                      <a:headEnd type="none" w="med" len="med"/>
                      <a:tailEnd type="none" w="med" len="med"/>
                    </a:lnB>
                  </a:tcPr>
                </a:tc>
              </a:tr>
              <a:tr h="460629">
                <a:tc>
                  <a:txBody>
                    <a:bodyPr/>
                    <a:lstStyle/>
                    <a:p>
                      <a:pPr marL="0" marR="0" algn="ctr">
                        <a:lnSpc>
                          <a:spcPct val="115000"/>
                        </a:lnSpc>
                        <a:spcBef>
                          <a:spcPts val="0"/>
                        </a:spcBef>
                        <a:spcAft>
                          <a:spcPts val="0"/>
                        </a:spcAft>
                      </a:pPr>
                      <a:r>
                        <a:rPr lang="en-US" sz="2300" i="1" baseline="0">
                          <a:latin typeface="Times New Roman"/>
                          <a:ea typeface="Times New Roman"/>
                        </a:rPr>
                        <a:t>f</a:t>
                      </a:r>
                      <a:r>
                        <a:rPr lang="en-US" sz="2300" baseline="0">
                          <a:latin typeface="Times New Roman"/>
                          <a:ea typeface="Times New Roman"/>
                        </a:rPr>
                        <a:t>(</a:t>
                      </a:r>
                      <a:r>
                        <a:rPr lang="en-US" sz="2300" i="1" baseline="0">
                          <a:latin typeface="Times New Roman"/>
                          <a:ea typeface="Times New Roman"/>
                        </a:rPr>
                        <a:t>x</a:t>
                      </a:r>
                      <a:r>
                        <a:rPr lang="en-US" sz="2300" baseline="0">
                          <a:latin typeface="Times New Roman"/>
                          <a:ea typeface="Times New Roman"/>
                        </a:rPr>
                        <a:t>)</a:t>
                      </a:r>
                      <a:endParaRPr lang="en-US" sz="2300" baseline="0">
                        <a:latin typeface="Calibri"/>
                        <a:ea typeface="Times New Roman"/>
                      </a:endParaRPr>
                    </a:p>
                  </a:txBody>
                  <a:tcPr marL="68580" marR="68580" marT="0" marB="0">
                    <a:lnL w="12700" cap="flat" cmpd="sng" algn="ctr">
                      <a:solidFill>
                        <a:srgbClr val="FF0000"/>
                      </a:solidFill>
                      <a:prstDash val="solid"/>
                      <a:round/>
                      <a:headEnd type="none" w="med" len="med"/>
                      <a:tailEnd type="none" w="med" len="med"/>
                    </a:lnL>
                    <a:lnR w="12700" cap="flat" cmpd="sng" algn="ctr">
                      <a:solidFill>
                        <a:srgbClr val="FF0000"/>
                      </a:solidFill>
                      <a:prstDash val="solid"/>
                      <a:round/>
                      <a:headEnd type="none" w="med" len="med"/>
                      <a:tailEnd type="none" w="med" len="med"/>
                    </a:lnR>
                    <a:lnT w="12700" cap="flat" cmpd="sng" algn="ctr">
                      <a:solidFill>
                        <a:srgbClr val="FF0000"/>
                      </a:solidFill>
                      <a:prstDash val="solid"/>
                      <a:round/>
                      <a:headEnd type="none" w="med" len="med"/>
                      <a:tailEnd type="none" w="med" len="med"/>
                    </a:lnT>
                    <a:lnB w="12700" cap="flat" cmpd="sng" algn="ctr">
                      <a:solidFill>
                        <a:srgbClr val="FF0000"/>
                      </a:solidFill>
                      <a:prstDash val="solid"/>
                      <a:round/>
                      <a:headEnd type="none" w="med" len="med"/>
                      <a:tailEnd type="none" w="med" len="med"/>
                    </a:lnB>
                  </a:tcPr>
                </a:tc>
                <a:tc>
                  <a:txBody>
                    <a:bodyPr/>
                    <a:lstStyle/>
                    <a:p>
                      <a:pPr marL="0" marR="0" algn="ctr">
                        <a:lnSpc>
                          <a:spcPct val="115000"/>
                        </a:lnSpc>
                        <a:spcBef>
                          <a:spcPts val="0"/>
                        </a:spcBef>
                        <a:spcAft>
                          <a:spcPts val="0"/>
                        </a:spcAft>
                      </a:pPr>
                      <a:r>
                        <a:rPr lang="en-US" sz="2300" baseline="0" dirty="0">
                          <a:latin typeface="Times New Roman"/>
                          <a:ea typeface="Times New Roman"/>
                        </a:rPr>
                        <a:t>1</a:t>
                      </a:r>
                      <a:endParaRPr lang="en-US" sz="2300" baseline="0" dirty="0">
                        <a:latin typeface="Calibri"/>
                        <a:ea typeface="Times New Roman"/>
                      </a:endParaRPr>
                    </a:p>
                  </a:txBody>
                  <a:tcPr marL="68580" marR="68580" marT="0" marB="0">
                    <a:lnL w="12700" cap="flat" cmpd="sng" algn="ctr">
                      <a:solidFill>
                        <a:srgbClr val="FF0000"/>
                      </a:solidFill>
                      <a:prstDash val="solid"/>
                      <a:round/>
                      <a:headEnd type="none" w="med" len="med"/>
                      <a:tailEnd type="none" w="med" len="med"/>
                    </a:lnL>
                    <a:lnR w="12700" cap="flat" cmpd="sng" algn="ctr">
                      <a:solidFill>
                        <a:srgbClr val="FF0000"/>
                      </a:solidFill>
                      <a:prstDash val="solid"/>
                      <a:round/>
                      <a:headEnd type="none" w="med" len="med"/>
                      <a:tailEnd type="none" w="med" len="med"/>
                    </a:lnR>
                    <a:lnT w="12700" cap="flat" cmpd="sng" algn="ctr">
                      <a:solidFill>
                        <a:srgbClr val="FF0000"/>
                      </a:solidFill>
                      <a:prstDash val="solid"/>
                      <a:round/>
                      <a:headEnd type="none" w="med" len="med"/>
                      <a:tailEnd type="none" w="med" len="med"/>
                    </a:lnT>
                    <a:lnB w="12700" cap="flat" cmpd="sng" algn="ctr">
                      <a:solidFill>
                        <a:srgbClr val="FF0000"/>
                      </a:solidFill>
                      <a:prstDash val="solid"/>
                      <a:round/>
                      <a:headEnd type="none" w="med" len="med"/>
                      <a:tailEnd type="none" w="med" len="med"/>
                    </a:lnB>
                  </a:tcPr>
                </a:tc>
                <a:tc>
                  <a:txBody>
                    <a:bodyPr/>
                    <a:lstStyle/>
                    <a:p>
                      <a:pPr marL="0" marR="0" algn="ctr">
                        <a:lnSpc>
                          <a:spcPct val="115000"/>
                        </a:lnSpc>
                        <a:spcBef>
                          <a:spcPts val="0"/>
                        </a:spcBef>
                        <a:spcAft>
                          <a:spcPts val="0"/>
                        </a:spcAft>
                      </a:pPr>
                      <a:endParaRPr lang="en-US" sz="2300" baseline="0">
                        <a:latin typeface="Times New Roman"/>
                        <a:ea typeface="Times New Roman"/>
                      </a:endParaRPr>
                    </a:p>
                  </a:txBody>
                  <a:tcPr marL="68580" marR="68580" marT="0" marB="0">
                    <a:lnL w="12700" cap="flat" cmpd="sng" algn="ctr">
                      <a:solidFill>
                        <a:srgbClr val="FF0000"/>
                      </a:solidFill>
                      <a:prstDash val="solid"/>
                      <a:round/>
                      <a:headEnd type="none" w="med" len="med"/>
                      <a:tailEnd type="none" w="med" len="med"/>
                    </a:lnL>
                    <a:lnR w="12700" cap="flat" cmpd="sng" algn="ctr">
                      <a:solidFill>
                        <a:srgbClr val="FF0000"/>
                      </a:solidFill>
                      <a:prstDash val="solid"/>
                      <a:round/>
                      <a:headEnd type="none" w="med" len="med"/>
                      <a:tailEnd type="none" w="med" len="med"/>
                    </a:lnR>
                    <a:lnT w="12700" cap="flat" cmpd="sng" algn="ctr">
                      <a:solidFill>
                        <a:srgbClr val="FF0000"/>
                      </a:solidFill>
                      <a:prstDash val="solid"/>
                      <a:round/>
                      <a:headEnd type="none" w="med" len="med"/>
                      <a:tailEnd type="none" w="med" len="med"/>
                    </a:lnT>
                    <a:lnB w="12700" cap="flat" cmpd="sng" algn="ctr">
                      <a:solidFill>
                        <a:srgbClr val="FF0000"/>
                      </a:solidFill>
                      <a:prstDash val="solid"/>
                      <a:round/>
                      <a:headEnd type="none" w="med" len="med"/>
                      <a:tailEnd type="none" w="med" len="med"/>
                    </a:lnB>
                  </a:tcPr>
                </a:tc>
                <a:tc>
                  <a:txBody>
                    <a:bodyPr/>
                    <a:lstStyle/>
                    <a:p>
                      <a:pPr marL="0" marR="0" algn="ctr">
                        <a:lnSpc>
                          <a:spcPct val="115000"/>
                        </a:lnSpc>
                        <a:spcBef>
                          <a:spcPts val="0"/>
                        </a:spcBef>
                        <a:spcAft>
                          <a:spcPts val="0"/>
                        </a:spcAft>
                      </a:pPr>
                      <a:r>
                        <a:rPr lang="en-US" sz="2300" baseline="0">
                          <a:latin typeface="Times New Roman"/>
                          <a:ea typeface="Times New Roman"/>
                        </a:rPr>
                        <a:t>–3</a:t>
                      </a:r>
                      <a:endParaRPr lang="en-US" sz="2300" baseline="0">
                        <a:latin typeface="Calibri"/>
                        <a:ea typeface="Times New Roman"/>
                      </a:endParaRPr>
                    </a:p>
                  </a:txBody>
                  <a:tcPr marL="68580" marR="68580" marT="0" marB="0">
                    <a:lnL w="12700" cap="flat" cmpd="sng" algn="ctr">
                      <a:solidFill>
                        <a:srgbClr val="FF0000"/>
                      </a:solidFill>
                      <a:prstDash val="solid"/>
                      <a:round/>
                      <a:headEnd type="none" w="med" len="med"/>
                      <a:tailEnd type="none" w="med" len="med"/>
                    </a:lnL>
                    <a:lnR w="12700" cap="flat" cmpd="sng" algn="ctr">
                      <a:solidFill>
                        <a:srgbClr val="FF0000"/>
                      </a:solidFill>
                      <a:prstDash val="solid"/>
                      <a:round/>
                      <a:headEnd type="none" w="med" len="med"/>
                      <a:tailEnd type="none" w="med" len="med"/>
                    </a:lnR>
                    <a:lnT w="12700" cap="flat" cmpd="sng" algn="ctr">
                      <a:solidFill>
                        <a:srgbClr val="FF0000"/>
                      </a:solidFill>
                      <a:prstDash val="solid"/>
                      <a:round/>
                      <a:headEnd type="none" w="med" len="med"/>
                      <a:tailEnd type="none" w="med" len="med"/>
                    </a:lnT>
                    <a:lnB w="12700" cap="flat" cmpd="sng" algn="ctr">
                      <a:solidFill>
                        <a:srgbClr val="FF0000"/>
                      </a:solidFill>
                      <a:prstDash val="solid"/>
                      <a:round/>
                      <a:headEnd type="none" w="med" len="med"/>
                      <a:tailEnd type="none" w="med" len="med"/>
                    </a:lnB>
                  </a:tcPr>
                </a:tc>
                <a:tc>
                  <a:txBody>
                    <a:bodyPr/>
                    <a:lstStyle/>
                    <a:p>
                      <a:pPr marL="0" marR="0" algn="ctr">
                        <a:lnSpc>
                          <a:spcPct val="115000"/>
                        </a:lnSpc>
                        <a:spcBef>
                          <a:spcPts val="0"/>
                        </a:spcBef>
                        <a:spcAft>
                          <a:spcPts val="0"/>
                        </a:spcAft>
                      </a:pPr>
                      <a:endParaRPr lang="en-US" sz="2300" baseline="0" dirty="0">
                        <a:latin typeface="Times New Roman"/>
                        <a:ea typeface="Times New Roman"/>
                      </a:endParaRPr>
                    </a:p>
                  </a:txBody>
                  <a:tcPr marL="68580" marR="68580" marT="0" marB="0">
                    <a:lnL w="12700" cap="flat" cmpd="sng" algn="ctr">
                      <a:solidFill>
                        <a:srgbClr val="FF0000"/>
                      </a:solidFill>
                      <a:prstDash val="solid"/>
                      <a:round/>
                      <a:headEnd type="none" w="med" len="med"/>
                      <a:tailEnd type="none" w="med" len="med"/>
                    </a:lnL>
                    <a:lnR w="12700" cap="flat" cmpd="sng" algn="ctr">
                      <a:solidFill>
                        <a:srgbClr val="FF0000"/>
                      </a:solidFill>
                      <a:prstDash val="solid"/>
                      <a:round/>
                      <a:headEnd type="none" w="med" len="med"/>
                      <a:tailEnd type="none" w="med" len="med"/>
                    </a:lnR>
                    <a:lnT w="12700" cap="flat" cmpd="sng" algn="ctr">
                      <a:solidFill>
                        <a:srgbClr val="FF0000"/>
                      </a:solidFill>
                      <a:prstDash val="solid"/>
                      <a:round/>
                      <a:headEnd type="none" w="med" len="med"/>
                      <a:tailEnd type="none" w="med" len="med"/>
                    </a:lnT>
                    <a:lnB w="12700" cap="flat" cmpd="sng" algn="ctr">
                      <a:solidFill>
                        <a:srgbClr val="FF0000"/>
                      </a:solidFill>
                      <a:prstDash val="solid"/>
                      <a:round/>
                      <a:headEnd type="none" w="med" len="med"/>
                      <a:tailEnd type="none" w="med" len="med"/>
                    </a:lnB>
                  </a:tcPr>
                </a:tc>
                <a:tc>
                  <a:txBody>
                    <a:bodyPr/>
                    <a:lstStyle/>
                    <a:p>
                      <a:pPr marL="0" marR="0" algn="ctr">
                        <a:lnSpc>
                          <a:spcPct val="115000"/>
                        </a:lnSpc>
                        <a:spcBef>
                          <a:spcPts val="0"/>
                        </a:spcBef>
                        <a:spcAft>
                          <a:spcPts val="0"/>
                        </a:spcAft>
                      </a:pPr>
                      <a:r>
                        <a:rPr lang="en-US" sz="2300" baseline="0" dirty="0">
                          <a:latin typeface="Times New Roman"/>
                          <a:ea typeface="Times New Roman"/>
                        </a:rPr>
                        <a:t>–3</a:t>
                      </a:r>
                      <a:endParaRPr lang="en-US" sz="2300" baseline="0" dirty="0">
                        <a:latin typeface="Calibri"/>
                        <a:ea typeface="Times New Roman"/>
                      </a:endParaRPr>
                    </a:p>
                  </a:txBody>
                  <a:tcPr marL="68580" marR="68580" marT="0" marB="0">
                    <a:lnL w="12700" cap="flat" cmpd="sng" algn="ctr">
                      <a:solidFill>
                        <a:srgbClr val="FF0000"/>
                      </a:solidFill>
                      <a:prstDash val="solid"/>
                      <a:round/>
                      <a:headEnd type="none" w="med" len="med"/>
                      <a:tailEnd type="none" w="med" len="med"/>
                    </a:lnL>
                    <a:lnR w="12700" cap="flat" cmpd="sng" algn="ctr">
                      <a:solidFill>
                        <a:srgbClr val="FF0000"/>
                      </a:solidFill>
                      <a:prstDash val="solid"/>
                      <a:round/>
                      <a:headEnd type="none" w="med" len="med"/>
                      <a:tailEnd type="none" w="med" len="med"/>
                    </a:lnR>
                    <a:lnT w="12700" cap="flat" cmpd="sng" algn="ctr">
                      <a:solidFill>
                        <a:srgbClr val="FF0000"/>
                      </a:solidFill>
                      <a:prstDash val="solid"/>
                      <a:round/>
                      <a:headEnd type="none" w="med" len="med"/>
                      <a:tailEnd type="none" w="med" len="med"/>
                    </a:lnT>
                    <a:lnB w="12700" cap="flat" cmpd="sng" algn="ctr">
                      <a:solidFill>
                        <a:srgbClr val="FF0000"/>
                      </a:solidFill>
                      <a:prstDash val="solid"/>
                      <a:round/>
                      <a:headEnd type="none" w="med" len="med"/>
                      <a:tailEnd type="none" w="med" len="med"/>
                    </a:lnB>
                  </a:tcPr>
                </a:tc>
                <a:tc>
                  <a:txBody>
                    <a:bodyPr/>
                    <a:lstStyle/>
                    <a:p>
                      <a:pPr marL="0" marR="0" algn="ctr">
                        <a:lnSpc>
                          <a:spcPct val="115000"/>
                        </a:lnSpc>
                        <a:spcBef>
                          <a:spcPts val="0"/>
                        </a:spcBef>
                        <a:spcAft>
                          <a:spcPts val="0"/>
                        </a:spcAft>
                      </a:pPr>
                      <a:endParaRPr lang="en-US" sz="2300" baseline="0" dirty="0">
                        <a:latin typeface="Times New Roman"/>
                        <a:ea typeface="Times New Roman"/>
                      </a:endParaRPr>
                    </a:p>
                  </a:txBody>
                  <a:tcPr marL="68580" marR="68580" marT="0" marB="0">
                    <a:lnL w="12700" cap="flat" cmpd="sng" algn="ctr">
                      <a:solidFill>
                        <a:srgbClr val="FF0000"/>
                      </a:solidFill>
                      <a:prstDash val="solid"/>
                      <a:round/>
                      <a:headEnd type="none" w="med" len="med"/>
                      <a:tailEnd type="none" w="med" len="med"/>
                    </a:lnL>
                    <a:lnR w="12700" cap="flat" cmpd="sng" algn="ctr">
                      <a:solidFill>
                        <a:srgbClr val="FF0000"/>
                      </a:solidFill>
                      <a:prstDash val="solid"/>
                      <a:round/>
                      <a:headEnd type="none" w="med" len="med"/>
                      <a:tailEnd type="none" w="med" len="med"/>
                    </a:lnR>
                    <a:lnT w="12700" cap="flat" cmpd="sng" algn="ctr">
                      <a:solidFill>
                        <a:srgbClr val="FF0000"/>
                      </a:solidFill>
                      <a:prstDash val="solid"/>
                      <a:round/>
                      <a:headEnd type="none" w="med" len="med"/>
                      <a:tailEnd type="none" w="med" len="med"/>
                    </a:lnT>
                    <a:lnB w="12700" cap="flat" cmpd="sng" algn="ctr">
                      <a:solidFill>
                        <a:srgbClr val="FF0000"/>
                      </a:solidFill>
                      <a:prstDash val="solid"/>
                      <a:round/>
                      <a:headEnd type="none" w="med" len="med"/>
                      <a:tailEnd type="none" w="med" len="med"/>
                    </a:lnB>
                  </a:tcPr>
                </a:tc>
                <a:tc>
                  <a:txBody>
                    <a:bodyPr/>
                    <a:lstStyle/>
                    <a:p>
                      <a:pPr marL="0" marR="0" algn="ctr">
                        <a:lnSpc>
                          <a:spcPct val="115000"/>
                        </a:lnSpc>
                        <a:spcBef>
                          <a:spcPts val="0"/>
                        </a:spcBef>
                        <a:spcAft>
                          <a:spcPts val="0"/>
                        </a:spcAft>
                      </a:pPr>
                      <a:r>
                        <a:rPr lang="en-US" sz="2300" baseline="0" dirty="0">
                          <a:latin typeface="Times New Roman"/>
                          <a:ea typeface="Times New Roman"/>
                        </a:rPr>
                        <a:t>1</a:t>
                      </a:r>
                      <a:endParaRPr lang="en-US" sz="2300" baseline="0" dirty="0">
                        <a:latin typeface="Calibri"/>
                        <a:ea typeface="Times New Roman"/>
                      </a:endParaRPr>
                    </a:p>
                  </a:txBody>
                  <a:tcPr marL="68580" marR="68580" marT="0" marB="0">
                    <a:lnL w="12700" cap="flat" cmpd="sng" algn="ctr">
                      <a:solidFill>
                        <a:srgbClr val="FF0000"/>
                      </a:solidFill>
                      <a:prstDash val="solid"/>
                      <a:round/>
                      <a:headEnd type="none" w="med" len="med"/>
                      <a:tailEnd type="none" w="med" len="med"/>
                    </a:lnL>
                    <a:lnR w="12700" cap="flat" cmpd="sng" algn="ctr">
                      <a:solidFill>
                        <a:srgbClr val="FF0000"/>
                      </a:solidFill>
                      <a:prstDash val="solid"/>
                      <a:round/>
                      <a:headEnd type="none" w="med" len="med"/>
                      <a:tailEnd type="none" w="med" len="med"/>
                    </a:lnR>
                    <a:lnT w="12700" cap="flat" cmpd="sng" algn="ctr">
                      <a:solidFill>
                        <a:srgbClr val="FF0000"/>
                      </a:solidFill>
                      <a:prstDash val="solid"/>
                      <a:round/>
                      <a:headEnd type="none" w="med" len="med"/>
                      <a:tailEnd type="none" w="med" len="med"/>
                    </a:lnT>
                    <a:lnB w="12700" cap="flat" cmpd="sng" algn="ctr">
                      <a:solidFill>
                        <a:srgbClr val="FF0000"/>
                      </a:solidFill>
                      <a:prstDash val="solid"/>
                      <a:round/>
                      <a:headEnd type="none" w="med" len="med"/>
                      <a:tailEnd type="none" w="med" len="med"/>
                    </a:lnB>
                  </a:tcPr>
                </a:tc>
                <a:tc>
                  <a:txBody>
                    <a:bodyPr/>
                    <a:lstStyle/>
                    <a:p>
                      <a:pPr marL="0" marR="0" algn="ctr">
                        <a:lnSpc>
                          <a:spcPct val="115000"/>
                        </a:lnSpc>
                        <a:spcBef>
                          <a:spcPts val="0"/>
                        </a:spcBef>
                        <a:spcAft>
                          <a:spcPts val="0"/>
                        </a:spcAft>
                      </a:pPr>
                      <a:endParaRPr lang="en-US" sz="2300" baseline="0" dirty="0">
                        <a:latin typeface="Times New Roman"/>
                        <a:ea typeface="Times New Roman"/>
                      </a:endParaRPr>
                    </a:p>
                  </a:txBody>
                  <a:tcPr marL="68580" marR="68580" marT="0" marB="0">
                    <a:lnL w="12700" cap="flat" cmpd="sng" algn="ctr">
                      <a:solidFill>
                        <a:srgbClr val="FF0000"/>
                      </a:solidFill>
                      <a:prstDash val="solid"/>
                      <a:round/>
                      <a:headEnd type="none" w="med" len="med"/>
                      <a:tailEnd type="none" w="med" len="med"/>
                    </a:lnL>
                    <a:lnR w="12700" cap="flat" cmpd="sng" algn="ctr">
                      <a:solidFill>
                        <a:srgbClr val="FF0000"/>
                      </a:solidFill>
                      <a:prstDash val="solid"/>
                      <a:round/>
                      <a:headEnd type="none" w="med" len="med"/>
                      <a:tailEnd type="none" w="med" len="med"/>
                    </a:lnR>
                    <a:lnT w="12700" cap="flat" cmpd="sng" algn="ctr">
                      <a:solidFill>
                        <a:srgbClr val="FF0000"/>
                      </a:solidFill>
                      <a:prstDash val="solid"/>
                      <a:round/>
                      <a:headEnd type="none" w="med" len="med"/>
                      <a:tailEnd type="none" w="med" len="med"/>
                    </a:lnT>
                    <a:lnB w="12700" cap="flat" cmpd="sng" algn="ctr">
                      <a:solidFill>
                        <a:srgbClr val="FF0000"/>
                      </a:solidFill>
                      <a:prstDash val="solid"/>
                      <a:round/>
                      <a:headEnd type="none" w="med" len="med"/>
                      <a:tailEnd type="none" w="med" len="med"/>
                    </a:lnB>
                  </a:tcPr>
                </a:tc>
              </a:tr>
            </a:tbl>
          </a:graphicData>
        </a:graphic>
      </p:graphicFrame>
      <p:sp>
        <p:nvSpPr>
          <p:cNvPr id="11" name="Notched Right Arrow 10"/>
          <p:cNvSpPr/>
          <p:nvPr/>
        </p:nvSpPr>
        <p:spPr>
          <a:xfrm>
            <a:off x="7162800" y="6019800"/>
            <a:ext cx="1782315" cy="685800"/>
          </a:xfrm>
          <a:prstGeom prst="notchedRightArrow">
            <a:avLst/>
          </a:prstGeom>
          <a:blipFill>
            <a:blip r:embed="rId3" cstate="prin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ANSWER</a:t>
            </a:r>
            <a:endParaRPr lang="en-US" sz="2000" b="1" dirty="0">
              <a:latin typeface="Times New Roman" pitchFamily="18" charset="0"/>
              <a:cs typeface="Times New Roman" pitchFamily="18" charset="0"/>
            </a:endParaRPr>
          </a:p>
        </p:txBody>
      </p:sp>
      <p:sp>
        <p:nvSpPr>
          <p:cNvPr id="12" name="TextBox 11"/>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5 Paper 2</a:t>
            </a:r>
          </a:p>
        </p:txBody>
      </p:sp>
    </p:spTree>
    <p:extLst>
      <p:ext uri="{BB962C8B-B14F-4D97-AF65-F5344CB8AC3E}">
        <p14:creationId xmlns:p14="http://schemas.microsoft.com/office/powerpoint/2010/main" xmlns="" val="2449536492"/>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p:cTn id="7" dur="500" fill="hold"/>
                                        <p:tgtEl>
                                          <p:spTgt spid="8"/>
                                        </p:tgtEl>
                                        <p:attrNameLst>
                                          <p:attrName>ppt_w</p:attrName>
                                        </p:attrNameLst>
                                      </p:cBhvr>
                                      <p:tavLst>
                                        <p:tav tm="0">
                                          <p:val>
                                            <p:fltVal val="0"/>
                                          </p:val>
                                        </p:tav>
                                        <p:tav tm="100000">
                                          <p:val>
                                            <p:strVal val="#ppt_w"/>
                                          </p:val>
                                        </p:tav>
                                      </p:tavLst>
                                    </p:anim>
                                    <p:anim calcmode="lin" valueType="num">
                                      <p:cBhvr>
                                        <p:cTn id="8" dur="500" fill="hold"/>
                                        <p:tgtEl>
                                          <p:spTgt spid="8"/>
                                        </p:tgtEl>
                                        <p:attrNameLst>
                                          <p:attrName>ppt_h</p:attrName>
                                        </p:attrNameLst>
                                      </p:cBhvr>
                                      <p:tavLst>
                                        <p:tav tm="0">
                                          <p:val>
                                            <p:fltVal val="0"/>
                                          </p:val>
                                        </p:tav>
                                        <p:tav tm="100000">
                                          <p:val>
                                            <p:strVal val="#ppt_h"/>
                                          </p:val>
                                        </p:tav>
                                      </p:tavLst>
                                    </p:anim>
                                    <p:animEffect transition="in" filter="fade">
                                      <p:cBhvr>
                                        <p:cTn id="9" dur="500"/>
                                        <p:tgtEl>
                                          <p:spTgt spid="8"/>
                                        </p:tgtEl>
                                      </p:cBhvr>
                                    </p:animEffect>
                                  </p:childTnLst>
                                </p:cTn>
                              </p:par>
                              <p:par>
                                <p:cTn id="10" presetID="23" presetClass="entr" presetSubtype="16" fill="hold" grpId="0" nodeType="withEffect">
                                  <p:stCondLst>
                                    <p:cond delay="0"/>
                                  </p:stCondLst>
                                  <p:childTnLst>
                                    <p:set>
                                      <p:cBhvr>
                                        <p:cTn id="11" dur="1" fill="hold">
                                          <p:stCondLst>
                                            <p:cond delay="0"/>
                                          </p:stCondLst>
                                        </p:cTn>
                                        <p:tgtEl>
                                          <p:spTgt spid="4"/>
                                        </p:tgtEl>
                                        <p:attrNameLst>
                                          <p:attrName>style.visibility</p:attrName>
                                        </p:attrNameLst>
                                      </p:cBhvr>
                                      <p:to>
                                        <p:strVal val="visible"/>
                                      </p:to>
                                    </p:set>
                                    <p:anim calcmode="lin" valueType="num">
                                      <p:cBhvr>
                                        <p:cTn id="12" dur="500" fill="hold"/>
                                        <p:tgtEl>
                                          <p:spTgt spid="4"/>
                                        </p:tgtEl>
                                        <p:attrNameLst>
                                          <p:attrName>ppt_w</p:attrName>
                                        </p:attrNameLst>
                                      </p:cBhvr>
                                      <p:tavLst>
                                        <p:tav tm="0">
                                          <p:val>
                                            <p:fltVal val="0"/>
                                          </p:val>
                                        </p:tav>
                                        <p:tav tm="100000">
                                          <p:val>
                                            <p:strVal val="#ppt_w"/>
                                          </p:val>
                                        </p:tav>
                                      </p:tavLst>
                                    </p:anim>
                                    <p:anim calcmode="lin" valueType="num">
                                      <p:cBhvr>
                                        <p:cTn id="13" dur="500" fill="hold"/>
                                        <p:tgtEl>
                                          <p:spTgt spid="4"/>
                                        </p:tgtEl>
                                        <p:attrNameLst>
                                          <p:attrName>ppt_h</p:attrName>
                                        </p:attrNameLst>
                                      </p:cBhvr>
                                      <p:tavLst>
                                        <p:tav tm="0">
                                          <p:val>
                                            <p:fltVal val="0"/>
                                          </p:val>
                                        </p:tav>
                                        <p:tav tm="100000">
                                          <p:val>
                                            <p:strVal val="#ppt_h"/>
                                          </p:val>
                                        </p:tav>
                                      </p:tavLst>
                                    </p:anim>
                                  </p:childTnLst>
                                </p:cTn>
                              </p:par>
                              <p:par>
                                <p:cTn id="14" presetID="23" presetClass="entr" presetSubtype="16" fill="hold" grpId="0" nodeType="withEffect">
                                  <p:stCondLst>
                                    <p:cond delay="0"/>
                                  </p:stCondLst>
                                  <p:childTnLst>
                                    <p:set>
                                      <p:cBhvr>
                                        <p:cTn id="15" dur="1" fill="hold">
                                          <p:stCondLst>
                                            <p:cond delay="0"/>
                                          </p:stCondLst>
                                        </p:cTn>
                                        <p:tgtEl>
                                          <p:spTgt spid="5"/>
                                        </p:tgtEl>
                                        <p:attrNameLst>
                                          <p:attrName>style.visibility</p:attrName>
                                        </p:attrNameLst>
                                      </p:cBhvr>
                                      <p:to>
                                        <p:strVal val="visible"/>
                                      </p:to>
                                    </p:set>
                                    <p:anim calcmode="lin" valueType="num">
                                      <p:cBhvr>
                                        <p:cTn id="16" dur="500" fill="hold"/>
                                        <p:tgtEl>
                                          <p:spTgt spid="5"/>
                                        </p:tgtEl>
                                        <p:attrNameLst>
                                          <p:attrName>ppt_w</p:attrName>
                                        </p:attrNameLst>
                                      </p:cBhvr>
                                      <p:tavLst>
                                        <p:tav tm="0">
                                          <p:val>
                                            <p:fltVal val="0"/>
                                          </p:val>
                                        </p:tav>
                                        <p:tav tm="100000">
                                          <p:val>
                                            <p:strVal val="#ppt_w"/>
                                          </p:val>
                                        </p:tav>
                                      </p:tavLst>
                                    </p:anim>
                                    <p:anim calcmode="lin" valueType="num">
                                      <p:cBhvr>
                                        <p:cTn id="17" dur="500" fill="hold"/>
                                        <p:tgtEl>
                                          <p:spTgt spid="5"/>
                                        </p:tgtEl>
                                        <p:attrNameLst>
                                          <p:attrName>ppt_h</p:attrName>
                                        </p:attrNameLst>
                                      </p:cBhvr>
                                      <p:tavLst>
                                        <p:tav tm="0">
                                          <p:val>
                                            <p:fltVal val="0"/>
                                          </p:val>
                                        </p:tav>
                                        <p:tav tm="100000">
                                          <p:val>
                                            <p:strVal val="#ppt_h"/>
                                          </p:val>
                                        </p:tav>
                                      </p:tavLst>
                                    </p:anim>
                                  </p:childTnLst>
                                </p:cTn>
                              </p:par>
                              <p:par>
                                <p:cTn id="18" presetID="23" presetClass="entr" presetSubtype="16" fill="hold" grpId="0" nodeType="withEffect">
                                  <p:stCondLst>
                                    <p:cond delay="0"/>
                                  </p:stCondLst>
                                  <p:childTnLst>
                                    <p:set>
                                      <p:cBhvr>
                                        <p:cTn id="19" dur="1" fill="hold">
                                          <p:stCondLst>
                                            <p:cond delay="0"/>
                                          </p:stCondLst>
                                        </p:cTn>
                                        <p:tgtEl>
                                          <p:spTgt spid="10"/>
                                        </p:tgtEl>
                                        <p:attrNameLst>
                                          <p:attrName>style.visibility</p:attrName>
                                        </p:attrNameLst>
                                      </p:cBhvr>
                                      <p:to>
                                        <p:strVal val="visible"/>
                                      </p:to>
                                    </p:set>
                                    <p:anim calcmode="lin" valueType="num">
                                      <p:cBhvr>
                                        <p:cTn id="20" dur="500" fill="hold"/>
                                        <p:tgtEl>
                                          <p:spTgt spid="10"/>
                                        </p:tgtEl>
                                        <p:attrNameLst>
                                          <p:attrName>ppt_w</p:attrName>
                                        </p:attrNameLst>
                                      </p:cBhvr>
                                      <p:tavLst>
                                        <p:tav tm="0">
                                          <p:val>
                                            <p:fltVal val="0"/>
                                          </p:val>
                                        </p:tav>
                                        <p:tav tm="100000">
                                          <p:val>
                                            <p:strVal val="#ppt_w"/>
                                          </p:val>
                                        </p:tav>
                                      </p:tavLst>
                                    </p:anim>
                                    <p:anim calcmode="lin" valueType="num">
                                      <p:cBhvr>
                                        <p:cTn id="21" dur="500" fill="hold"/>
                                        <p:tgtEl>
                                          <p:spTgt spid="10"/>
                                        </p:tgtEl>
                                        <p:attrNameLst>
                                          <p:attrName>ppt_h</p:attrName>
                                        </p:attrNameLst>
                                      </p:cBhvr>
                                      <p:tavLst>
                                        <p:tav tm="0">
                                          <p:val>
                                            <p:fltVal val="0"/>
                                          </p:val>
                                        </p:tav>
                                        <p:tav tm="100000">
                                          <p:val>
                                            <p:strVal val="#ppt_h"/>
                                          </p:val>
                                        </p:tav>
                                      </p:tavLst>
                                    </p:anim>
                                  </p:childTnLst>
                                </p:cTn>
                              </p:par>
                              <p:par>
                                <p:cTn id="22" presetID="23" presetClass="entr" presetSubtype="16" fill="hold" nodeType="withEffect">
                                  <p:stCondLst>
                                    <p:cond delay="0"/>
                                  </p:stCondLst>
                                  <p:childTnLst>
                                    <p:set>
                                      <p:cBhvr>
                                        <p:cTn id="23" dur="1" fill="hold">
                                          <p:stCondLst>
                                            <p:cond delay="0"/>
                                          </p:stCondLst>
                                        </p:cTn>
                                        <p:tgtEl>
                                          <p:spTgt spid="2"/>
                                        </p:tgtEl>
                                        <p:attrNameLst>
                                          <p:attrName>style.visibility</p:attrName>
                                        </p:attrNameLst>
                                      </p:cBhvr>
                                      <p:to>
                                        <p:strVal val="visible"/>
                                      </p:to>
                                    </p:set>
                                    <p:anim calcmode="lin" valueType="num">
                                      <p:cBhvr>
                                        <p:cTn id="24" dur="500" fill="hold"/>
                                        <p:tgtEl>
                                          <p:spTgt spid="2"/>
                                        </p:tgtEl>
                                        <p:attrNameLst>
                                          <p:attrName>ppt_w</p:attrName>
                                        </p:attrNameLst>
                                      </p:cBhvr>
                                      <p:tavLst>
                                        <p:tav tm="0">
                                          <p:val>
                                            <p:fltVal val="0"/>
                                          </p:val>
                                        </p:tav>
                                        <p:tav tm="100000">
                                          <p:val>
                                            <p:strVal val="#ppt_w"/>
                                          </p:val>
                                        </p:tav>
                                      </p:tavLst>
                                    </p:anim>
                                    <p:anim calcmode="lin" valueType="num">
                                      <p:cBhvr>
                                        <p:cTn id="25" dur="500" fill="hold"/>
                                        <p:tgtEl>
                                          <p:spTgt spid="2"/>
                                        </p:tgtEl>
                                        <p:attrNameLst>
                                          <p:attrName>ppt_h</p:attrName>
                                        </p:attrNameLst>
                                      </p:cBhvr>
                                      <p:tavLst>
                                        <p:tav tm="0">
                                          <p:val>
                                            <p:fltVal val="0"/>
                                          </p:val>
                                        </p:tav>
                                        <p:tav tm="100000">
                                          <p:val>
                                            <p:strVal val="#ppt_h"/>
                                          </p:val>
                                        </p:tav>
                                      </p:tavLst>
                                    </p:anim>
                                  </p:childTnLst>
                                </p:cTn>
                              </p:par>
                              <p:par>
                                <p:cTn id="26" presetID="23" presetClass="entr" presetSubtype="16" fill="hold" nodeType="withEffect">
                                  <p:stCondLst>
                                    <p:cond delay="0"/>
                                  </p:stCondLst>
                                  <p:childTnLst>
                                    <p:set>
                                      <p:cBhvr>
                                        <p:cTn id="27" dur="1" fill="hold">
                                          <p:stCondLst>
                                            <p:cond delay="0"/>
                                          </p:stCondLst>
                                        </p:cTn>
                                        <p:tgtEl>
                                          <p:spTgt spid="14"/>
                                        </p:tgtEl>
                                        <p:attrNameLst>
                                          <p:attrName>style.visibility</p:attrName>
                                        </p:attrNameLst>
                                      </p:cBhvr>
                                      <p:to>
                                        <p:strVal val="visible"/>
                                      </p:to>
                                    </p:set>
                                    <p:anim calcmode="lin" valueType="num">
                                      <p:cBhvr>
                                        <p:cTn id="28" dur="500" fill="hold"/>
                                        <p:tgtEl>
                                          <p:spTgt spid="14"/>
                                        </p:tgtEl>
                                        <p:attrNameLst>
                                          <p:attrName>ppt_w</p:attrName>
                                        </p:attrNameLst>
                                      </p:cBhvr>
                                      <p:tavLst>
                                        <p:tav tm="0">
                                          <p:val>
                                            <p:fltVal val="0"/>
                                          </p:val>
                                        </p:tav>
                                        <p:tav tm="100000">
                                          <p:val>
                                            <p:strVal val="#ppt_w"/>
                                          </p:val>
                                        </p:tav>
                                      </p:tavLst>
                                    </p:anim>
                                    <p:anim calcmode="lin" valueType="num">
                                      <p:cBhvr>
                                        <p:cTn id="29" dur="500" fill="hold"/>
                                        <p:tgtEl>
                                          <p:spTgt spid="14"/>
                                        </p:tgtEl>
                                        <p:attrNameLst>
                                          <p:attrName>ppt_h</p:attrName>
                                        </p:attrNameLst>
                                      </p:cBhvr>
                                      <p:tavLst>
                                        <p:tav tm="0">
                                          <p:val>
                                            <p:fltVal val="0"/>
                                          </p:val>
                                        </p:tav>
                                        <p:tav tm="100000">
                                          <p:val>
                                            <p:strVal val="#ppt_h"/>
                                          </p:val>
                                        </p:tav>
                                      </p:tavLst>
                                    </p:anim>
                                  </p:childTnLst>
                                </p:cTn>
                              </p:par>
                            </p:childTnLst>
                          </p:cTn>
                        </p:par>
                      </p:childTnLst>
                    </p:cTn>
                  </p:par>
                  <p:par>
                    <p:cTn id="30" fill="hold">
                      <p:stCondLst>
                        <p:cond delay="indefinite"/>
                      </p:stCondLst>
                      <p:childTnLst>
                        <p:par>
                          <p:cTn id="31" fill="hold">
                            <p:stCondLst>
                              <p:cond delay="0"/>
                            </p:stCondLst>
                            <p:childTnLst>
                              <p:par>
                                <p:cTn id="32" presetID="3" presetClass="entr" presetSubtype="10" fill="hold" grpId="0" nodeType="clickEffect">
                                  <p:stCondLst>
                                    <p:cond delay="0"/>
                                  </p:stCondLst>
                                  <p:childTnLst>
                                    <p:set>
                                      <p:cBhvr>
                                        <p:cTn id="33" dur="1" fill="hold">
                                          <p:stCondLst>
                                            <p:cond delay="0"/>
                                          </p:stCondLst>
                                        </p:cTn>
                                        <p:tgtEl>
                                          <p:spTgt spid="11"/>
                                        </p:tgtEl>
                                        <p:attrNameLst>
                                          <p:attrName>style.visibility</p:attrName>
                                        </p:attrNameLst>
                                      </p:cBhvr>
                                      <p:to>
                                        <p:strVal val="visible"/>
                                      </p:to>
                                    </p:set>
                                    <p:animEffect transition="in" filter="blinds(horizontal)">
                                      <p:cBhvr>
                                        <p:cTn id="34"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p:bldP spid="8" grpId="0"/>
      <p:bldP spid="10" grpId="0"/>
      <p:bldP spid="11" grpId="0" animBg="1"/>
    </p:bldLst>
  </p:timing>
</p:sld>
</file>

<file path=ppt/slides/slide10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Content Placeholder 10"/>
          <p:cNvSpPr txBox="1">
            <a:spLocks/>
          </p:cNvSpPr>
          <p:nvPr/>
        </p:nvSpPr>
        <p:spPr>
          <a:xfrm>
            <a:off x="478466" y="2175748"/>
            <a:ext cx="457200" cy="369332"/>
          </a:xfrm>
          <a:prstGeom prst="rect">
            <a:avLst/>
          </a:prstGeom>
        </p:spPr>
        <p:txBody>
          <a:bodyPr wrap="square">
            <a:spAutoFit/>
          </a:bodyPr>
          <a:lstStyle>
            <a:lvl1pPr marL="274320" indent="-274320" algn="l" defTabSz="914400" rtl="0" eaLnBrk="1" latinLnBrk="0" hangingPunct="1">
              <a:spcBef>
                <a:spcPct val="20000"/>
              </a:spcBef>
              <a:buClr>
                <a:schemeClr val="accent1"/>
              </a:buClr>
              <a:buSzPct val="100000"/>
              <a:buFont typeface="Symbol" pitchFamily="18" charset="2"/>
              <a:buChar char=""/>
              <a:defRPr sz="2400" kern="1200">
                <a:solidFill>
                  <a:schemeClr val="tx2"/>
                </a:solidFill>
                <a:latin typeface="+mn-lt"/>
                <a:ea typeface="+mn-ea"/>
                <a:cs typeface="+mn-cs"/>
              </a:defRPr>
            </a:lvl1pPr>
            <a:lvl2pPr marL="576263" indent="-274320" algn="l" defTabSz="914400" rtl="0" eaLnBrk="1" latinLnBrk="0" hangingPunct="1">
              <a:spcBef>
                <a:spcPct val="20000"/>
              </a:spcBef>
              <a:buClr>
                <a:schemeClr val="accent1"/>
              </a:buClr>
              <a:buSzPct val="100000"/>
              <a:buFont typeface="Symbol" pitchFamily="18" charset="2"/>
              <a:buChar char=""/>
              <a:defRPr sz="2200" kern="1200">
                <a:solidFill>
                  <a:schemeClr val="tx2"/>
                </a:solidFill>
                <a:latin typeface="+mn-lt"/>
                <a:ea typeface="+mn-ea"/>
                <a:cs typeface="+mn-cs"/>
              </a:defRPr>
            </a:lvl2pPr>
            <a:lvl3pPr marL="855663" indent="-228600" algn="l" defTabSz="914400" rtl="0" eaLnBrk="1" latinLnBrk="0" hangingPunct="1">
              <a:spcBef>
                <a:spcPct val="20000"/>
              </a:spcBef>
              <a:buClr>
                <a:schemeClr val="accent1"/>
              </a:buClr>
              <a:buSzPct val="100000"/>
              <a:buFont typeface="Symbol" pitchFamily="18" charset="2"/>
              <a:buChar char=""/>
              <a:defRPr sz="2000" kern="1200">
                <a:solidFill>
                  <a:schemeClr val="tx2"/>
                </a:solidFill>
                <a:latin typeface="+mn-lt"/>
                <a:ea typeface="+mn-ea"/>
                <a:cs typeface="+mn-cs"/>
              </a:defRPr>
            </a:lvl3pPr>
            <a:lvl4pPr marL="1143000" indent="-228600" algn="l" defTabSz="914400" rtl="0" eaLnBrk="1" latinLnBrk="0" hangingPunct="1">
              <a:spcBef>
                <a:spcPct val="20000"/>
              </a:spcBef>
              <a:buClr>
                <a:schemeClr val="accent1"/>
              </a:buClr>
              <a:buSzPct val="100000"/>
              <a:buFont typeface="Symbol" pitchFamily="18" charset="2"/>
              <a:buChar char=""/>
              <a:defRPr sz="1800" kern="1200">
                <a:solidFill>
                  <a:schemeClr val="tx2"/>
                </a:solidFill>
                <a:latin typeface="+mn-lt"/>
                <a:ea typeface="+mn-ea"/>
                <a:cs typeface="+mn-cs"/>
              </a:defRPr>
            </a:lvl4pPr>
            <a:lvl5pPr marL="1463040" indent="-228600" algn="l" defTabSz="914400" rtl="0" eaLnBrk="1" latinLnBrk="0" hangingPunct="1">
              <a:spcBef>
                <a:spcPct val="20000"/>
              </a:spcBef>
              <a:buClr>
                <a:schemeClr val="accent1"/>
              </a:buClr>
              <a:buSzPct val="100000"/>
              <a:buFont typeface="Symbol" pitchFamily="18" charset="2"/>
              <a:buChar char=""/>
              <a:defRPr sz="1600" kern="1200">
                <a:solidFill>
                  <a:schemeClr val="tx2"/>
                </a:solidFill>
                <a:latin typeface="+mn-lt"/>
                <a:ea typeface="+mn-ea"/>
                <a:cs typeface="+mn-cs"/>
              </a:defRPr>
            </a:lvl5pPr>
            <a:lvl6pPr marL="178308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6pPr>
            <a:lvl7pPr marL="210312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7pPr>
            <a:lvl8pPr marL="242316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8pPr>
            <a:lvl9pPr marL="274320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9pPr>
          </a:lstStyle>
          <a:p>
            <a:pPr marL="457200" indent="-457200" algn="just">
              <a:spcBef>
                <a:spcPct val="0"/>
              </a:spcBef>
              <a:buFontTx/>
              <a:buNone/>
              <a:tabLst>
                <a:tab pos="974725" algn="l"/>
                <a:tab pos="1036638" algn="l"/>
                <a:tab pos="3913188" algn="l"/>
              </a:tabLst>
            </a:pPr>
            <a:r>
              <a:rPr lang="en-US" sz="1800" b="1" dirty="0" smtClean="0">
                <a:solidFill>
                  <a:schemeClr val="tx1"/>
                </a:solidFill>
                <a:latin typeface="Times New Roman" pitchFamily="18" charset="0"/>
                <a:cs typeface="Times New Roman" pitchFamily="18" charset="0"/>
              </a:rPr>
              <a:t>9. </a:t>
            </a:r>
          </a:p>
        </p:txBody>
      </p:sp>
      <p:sp>
        <p:nvSpPr>
          <p:cNvPr id="5" name="Content Placeholder 10"/>
          <p:cNvSpPr txBox="1">
            <a:spLocks/>
          </p:cNvSpPr>
          <p:nvPr/>
        </p:nvSpPr>
        <p:spPr>
          <a:xfrm>
            <a:off x="815891" y="2147173"/>
            <a:ext cx="547291" cy="369332"/>
          </a:xfrm>
          <a:prstGeom prst="rect">
            <a:avLst/>
          </a:prstGeom>
        </p:spPr>
        <p:txBody>
          <a:bodyPr wrap="square">
            <a:spAutoFit/>
          </a:bodyPr>
          <a:lstStyle>
            <a:lvl1pPr marL="274320" indent="-274320" algn="l" defTabSz="914400" rtl="0" eaLnBrk="1" latinLnBrk="0" hangingPunct="1">
              <a:spcBef>
                <a:spcPct val="20000"/>
              </a:spcBef>
              <a:buClr>
                <a:schemeClr val="accent1"/>
              </a:buClr>
              <a:buSzPct val="100000"/>
              <a:buFont typeface="Symbol" pitchFamily="18" charset="2"/>
              <a:buChar char=""/>
              <a:defRPr sz="2400" kern="1200">
                <a:solidFill>
                  <a:schemeClr val="tx2"/>
                </a:solidFill>
                <a:latin typeface="+mn-lt"/>
                <a:ea typeface="+mn-ea"/>
                <a:cs typeface="+mn-cs"/>
              </a:defRPr>
            </a:lvl1pPr>
            <a:lvl2pPr marL="576263" indent="-274320" algn="l" defTabSz="914400" rtl="0" eaLnBrk="1" latinLnBrk="0" hangingPunct="1">
              <a:spcBef>
                <a:spcPct val="20000"/>
              </a:spcBef>
              <a:buClr>
                <a:schemeClr val="accent1"/>
              </a:buClr>
              <a:buSzPct val="100000"/>
              <a:buFont typeface="Symbol" pitchFamily="18" charset="2"/>
              <a:buChar char=""/>
              <a:defRPr sz="2200" kern="1200">
                <a:solidFill>
                  <a:schemeClr val="tx2"/>
                </a:solidFill>
                <a:latin typeface="+mn-lt"/>
                <a:ea typeface="+mn-ea"/>
                <a:cs typeface="+mn-cs"/>
              </a:defRPr>
            </a:lvl2pPr>
            <a:lvl3pPr marL="855663" indent="-228600" algn="l" defTabSz="914400" rtl="0" eaLnBrk="1" latinLnBrk="0" hangingPunct="1">
              <a:spcBef>
                <a:spcPct val="20000"/>
              </a:spcBef>
              <a:buClr>
                <a:schemeClr val="accent1"/>
              </a:buClr>
              <a:buSzPct val="100000"/>
              <a:buFont typeface="Symbol" pitchFamily="18" charset="2"/>
              <a:buChar char=""/>
              <a:defRPr sz="2000" kern="1200">
                <a:solidFill>
                  <a:schemeClr val="tx2"/>
                </a:solidFill>
                <a:latin typeface="+mn-lt"/>
                <a:ea typeface="+mn-ea"/>
                <a:cs typeface="+mn-cs"/>
              </a:defRPr>
            </a:lvl3pPr>
            <a:lvl4pPr marL="1143000" indent="-228600" algn="l" defTabSz="914400" rtl="0" eaLnBrk="1" latinLnBrk="0" hangingPunct="1">
              <a:spcBef>
                <a:spcPct val="20000"/>
              </a:spcBef>
              <a:buClr>
                <a:schemeClr val="accent1"/>
              </a:buClr>
              <a:buSzPct val="100000"/>
              <a:buFont typeface="Symbol" pitchFamily="18" charset="2"/>
              <a:buChar char=""/>
              <a:defRPr sz="1800" kern="1200">
                <a:solidFill>
                  <a:schemeClr val="tx2"/>
                </a:solidFill>
                <a:latin typeface="+mn-lt"/>
                <a:ea typeface="+mn-ea"/>
                <a:cs typeface="+mn-cs"/>
              </a:defRPr>
            </a:lvl4pPr>
            <a:lvl5pPr marL="1463040" indent="-228600" algn="l" defTabSz="914400" rtl="0" eaLnBrk="1" latinLnBrk="0" hangingPunct="1">
              <a:spcBef>
                <a:spcPct val="20000"/>
              </a:spcBef>
              <a:buClr>
                <a:schemeClr val="accent1"/>
              </a:buClr>
              <a:buSzPct val="100000"/>
              <a:buFont typeface="Symbol" pitchFamily="18" charset="2"/>
              <a:buChar char=""/>
              <a:defRPr sz="1600" kern="1200">
                <a:solidFill>
                  <a:schemeClr val="tx2"/>
                </a:solidFill>
                <a:latin typeface="+mn-lt"/>
                <a:ea typeface="+mn-ea"/>
                <a:cs typeface="+mn-cs"/>
              </a:defRPr>
            </a:lvl5pPr>
            <a:lvl6pPr marL="178308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6pPr>
            <a:lvl7pPr marL="210312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7pPr>
            <a:lvl8pPr marL="242316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8pPr>
            <a:lvl9pPr marL="274320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9pPr>
          </a:lstStyle>
          <a:p>
            <a:pPr marL="457200" indent="-457200" algn="just">
              <a:spcBef>
                <a:spcPct val="0"/>
              </a:spcBef>
              <a:buFontTx/>
              <a:buNone/>
              <a:tabLst>
                <a:tab pos="974725" algn="l"/>
                <a:tab pos="1036638" algn="l"/>
                <a:tab pos="3913188" algn="l"/>
              </a:tabLst>
            </a:pPr>
            <a:r>
              <a:rPr lang="en-US" sz="1800" dirty="0" smtClean="0">
                <a:solidFill>
                  <a:schemeClr val="tx1"/>
                </a:solidFill>
                <a:latin typeface="Times New Roman" pitchFamily="18" charset="0"/>
                <a:cs typeface="Times New Roman" pitchFamily="18" charset="0"/>
              </a:rPr>
              <a:t>(b) </a:t>
            </a:r>
          </a:p>
        </p:txBody>
      </p:sp>
      <p:sp>
        <p:nvSpPr>
          <p:cNvPr id="7" name="Content Placeholder 10"/>
          <p:cNvSpPr txBox="1">
            <a:spLocks/>
          </p:cNvSpPr>
          <p:nvPr/>
        </p:nvSpPr>
        <p:spPr>
          <a:xfrm>
            <a:off x="1231155" y="2136987"/>
            <a:ext cx="547291" cy="369332"/>
          </a:xfrm>
          <a:prstGeom prst="rect">
            <a:avLst/>
          </a:prstGeom>
        </p:spPr>
        <p:txBody>
          <a:bodyPr wrap="square">
            <a:spAutoFit/>
          </a:bodyPr>
          <a:lstStyle>
            <a:lvl1pPr marL="274320" indent="-274320" algn="l" defTabSz="914400" rtl="0" eaLnBrk="1" latinLnBrk="0" hangingPunct="1">
              <a:spcBef>
                <a:spcPct val="20000"/>
              </a:spcBef>
              <a:buClr>
                <a:schemeClr val="accent1"/>
              </a:buClr>
              <a:buSzPct val="100000"/>
              <a:buFont typeface="Symbol" pitchFamily="18" charset="2"/>
              <a:buChar char=""/>
              <a:defRPr sz="2400" kern="1200">
                <a:solidFill>
                  <a:schemeClr val="tx2"/>
                </a:solidFill>
                <a:latin typeface="+mn-lt"/>
                <a:ea typeface="+mn-ea"/>
                <a:cs typeface="+mn-cs"/>
              </a:defRPr>
            </a:lvl1pPr>
            <a:lvl2pPr marL="576263" indent="-274320" algn="l" defTabSz="914400" rtl="0" eaLnBrk="1" latinLnBrk="0" hangingPunct="1">
              <a:spcBef>
                <a:spcPct val="20000"/>
              </a:spcBef>
              <a:buClr>
                <a:schemeClr val="accent1"/>
              </a:buClr>
              <a:buSzPct val="100000"/>
              <a:buFont typeface="Symbol" pitchFamily="18" charset="2"/>
              <a:buChar char=""/>
              <a:defRPr sz="2200" kern="1200">
                <a:solidFill>
                  <a:schemeClr val="tx2"/>
                </a:solidFill>
                <a:latin typeface="+mn-lt"/>
                <a:ea typeface="+mn-ea"/>
                <a:cs typeface="+mn-cs"/>
              </a:defRPr>
            </a:lvl2pPr>
            <a:lvl3pPr marL="855663" indent="-228600" algn="l" defTabSz="914400" rtl="0" eaLnBrk="1" latinLnBrk="0" hangingPunct="1">
              <a:spcBef>
                <a:spcPct val="20000"/>
              </a:spcBef>
              <a:buClr>
                <a:schemeClr val="accent1"/>
              </a:buClr>
              <a:buSzPct val="100000"/>
              <a:buFont typeface="Symbol" pitchFamily="18" charset="2"/>
              <a:buChar char=""/>
              <a:defRPr sz="2000" kern="1200">
                <a:solidFill>
                  <a:schemeClr val="tx2"/>
                </a:solidFill>
                <a:latin typeface="+mn-lt"/>
                <a:ea typeface="+mn-ea"/>
                <a:cs typeface="+mn-cs"/>
              </a:defRPr>
            </a:lvl3pPr>
            <a:lvl4pPr marL="1143000" indent="-228600" algn="l" defTabSz="914400" rtl="0" eaLnBrk="1" latinLnBrk="0" hangingPunct="1">
              <a:spcBef>
                <a:spcPct val="20000"/>
              </a:spcBef>
              <a:buClr>
                <a:schemeClr val="accent1"/>
              </a:buClr>
              <a:buSzPct val="100000"/>
              <a:buFont typeface="Symbol" pitchFamily="18" charset="2"/>
              <a:buChar char=""/>
              <a:defRPr sz="1800" kern="1200">
                <a:solidFill>
                  <a:schemeClr val="tx2"/>
                </a:solidFill>
                <a:latin typeface="+mn-lt"/>
                <a:ea typeface="+mn-ea"/>
                <a:cs typeface="+mn-cs"/>
              </a:defRPr>
            </a:lvl4pPr>
            <a:lvl5pPr marL="1463040" indent="-228600" algn="l" defTabSz="914400" rtl="0" eaLnBrk="1" latinLnBrk="0" hangingPunct="1">
              <a:spcBef>
                <a:spcPct val="20000"/>
              </a:spcBef>
              <a:buClr>
                <a:schemeClr val="accent1"/>
              </a:buClr>
              <a:buSzPct val="100000"/>
              <a:buFont typeface="Symbol" pitchFamily="18" charset="2"/>
              <a:buChar char=""/>
              <a:defRPr sz="1600" kern="1200">
                <a:solidFill>
                  <a:schemeClr val="tx2"/>
                </a:solidFill>
                <a:latin typeface="+mn-lt"/>
                <a:ea typeface="+mn-ea"/>
                <a:cs typeface="+mn-cs"/>
              </a:defRPr>
            </a:lvl5pPr>
            <a:lvl6pPr marL="178308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6pPr>
            <a:lvl7pPr marL="210312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7pPr>
            <a:lvl8pPr marL="242316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8pPr>
            <a:lvl9pPr marL="274320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9pPr>
          </a:lstStyle>
          <a:p>
            <a:pPr marL="457200" indent="-457200" algn="just">
              <a:spcBef>
                <a:spcPct val="0"/>
              </a:spcBef>
              <a:buFontTx/>
              <a:buNone/>
              <a:tabLst>
                <a:tab pos="974725" algn="l"/>
                <a:tab pos="1036638" algn="l"/>
                <a:tab pos="3913188" algn="l"/>
              </a:tabLst>
            </a:pPr>
            <a:r>
              <a:rPr lang="en-US" sz="1800" dirty="0" smtClean="0">
                <a:solidFill>
                  <a:schemeClr val="tx1"/>
                </a:solidFill>
                <a:latin typeface="Times New Roman" pitchFamily="18" charset="0"/>
                <a:cs typeface="Times New Roman" pitchFamily="18" charset="0"/>
              </a:rPr>
              <a:t>(</a:t>
            </a:r>
            <a:r>
              <a:rPr lang="en-US" sz="1800" dirty="0" err="1" smtClean="0">
                <a:solidFill>
                  <a:schemeClr val="tx1"/>
                </a:solidFill>
                <a:latin typeface="Times New Roman" pitchFamily="18" charset="0"/>
                <a:cs typeface="Times New Roman" pitchFamily="18" charset="0"/>
              </a:rPr>
              <a:t>i</a:t>
            </a:r>
            <a:r>
              <a:rPr lang="en-US" sz="1800" dirty="0" smtClean="0">
                <a:solidFill>
                  <a:schemeClr val="tx1"/>
                </a:solidFill>
                <a:latin typeface="Times New Roman" pitchFamily="18" charset="0"/>
                <a:cs typeface="Times New Roman" pitchFamily="18" charset="0"/>
              </a:rPr>
              <a:t>) </a:t>
            </a:r>
          </a:p>
        </p:txBody>
      </p:sp>
      <p:pic>
        <p:nvPicPr>
          <p:cNvPr id="8" name="Picture 2"/>
          <p:cNvPicPr>
            <a:picLocks noChangeAspect="1" noChangeArrowheads="1"/>
          </p:cNvPicPr>
          <p:nvPr/>
        </p:nvPicPr>
        <p:blipFill>
          <a:blip r:embed="rId2" cstate="print"/>
          <a:srcRect/>
          <a:stretch>
            <a:fillRect/>
          </a:stretch>
        </p:blipFill>
        <p:spPr bwMode="auto">
          <a:xfrm>
            <a:off x="1600200" y="2072640"/>
            <a:ext cx="2676525" cy="4672013"/>
          </a:xfrm>
          <a:prstGeom prst="rect">
            <a:avLst/>
          </a:prstGeom>
          <a:noFill/>
          <a:ln w="9525">
            <a:noFill/>
            <a:miter lim="800000"/>
            <a:headEnd/>
            <a:tailEnd/>
          </a:ln>
          <a:effectLst/>
        </p:spPr>
      </p:pic>
      <p:sp>
        <p:nvSpPr>
          <p:cNvPr id="6" name="TextBox 5"/>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5 Paper 2</a:t>
            </a:r>
          </a:p>
        </p:txBody>
      </p:sp>
    </p:spTree>
    <p:extLst>
      <p:ext uri="{BB962C8B-B14F-4D97-AF65-F5344CB8AC3E}">
        <p14:creationId xmlns:p14="http://schemas.microsoft.com/office/powerpoint/2010/main" xmlns="" val="2449536492"/>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500" fill="hold"/>
                                        <p:tgtEl>
                                          <p:spTgt spid="4"/>
                                        </p:tgtEl>
                                        <p:attrNameLst>
                                          <p:attrName>ppt_w</p:attrName>
                                        </p:attrNameLst>
                                      </p:cBhvr>
                                      <p:tavLst>
                                        <p:tav tm="0">
                                          <p:val>
                                            <p:fltVal val="0"/>
                                          </p:val>
                                        </p:tav>
                                        <p:tav tm="100000">
                                          <p:val>
                                            <p:strVal val="#ppt_w"/>
                                          </p:val>
                                        </p:tav>
                                      </p:tavLst>
                                    </p:anim>
                                    <p:anim calcmode="lin" valueType="num">
                                      <p:cBhvr>
                                        <p:cTn id="8" dur="500" fill="hold"/>
                                        <p:tgtEl>
                                          <p:spTgt spid="4"/>
                                        </p:tgtEl>
                                        <p:attrNameLst>
                                          <p:attrName>ppt_h</p:attrName>
                                        </p:attrNameLst>
                                      </p:cBhvr>
                                      <p:tavLst>
                                        <p:tav tm="0">
                                          <p:val>
                                            <p:fltVal val="0"/>
                                          </p:val>
                                        </p:tav>
                                        <p:tav tm="100000">
                                          <p:val>
                                            <p:strVal val="#ppt_h"/>
                                          </p:val>
                                        </p:tav>
                                      </p:tavLst>
                                    </p:anim>
                                  </p:childTnLst>
                                </p:cTn>
                              </p:par>
                              <p:par>
                                <p:cTn id="9" presetID="23" presetClass="entr" presetSubtype="16" fill="hold" grpId="0" nodeType="with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p:cTn id="11" dur="500" fill="hold"/>
                                        <p:tgtEl>
                                          <p:spTgt spid="5"/>
                                        </p:tgtEl>
                                        <p:attrNameLst>
                                          <p:attrName>ppt_w</p:attrName>
                                        </p:attrNameLst>
                                      </p:cBhvr>
                                      <p:tavLst>
                                        <p:tav tm="0">
                                          <p:val>
                                            <p:fltVal val="0"/>
                                          </p:val>
                                        </p:tav>
                                        <p:tav tm="100000">
                                          <p:val>
                                            <p:strVal val="#ppt_w"/>
                                          </p:val>
                                        </p:tav>
                                      </p:tavLst>
                                    </p:anim>
                                    <p:anim calcmode="lin" valueType="num">
                                      <p:cBhvr>
                                        <p:cTn id="12" dur="500" fill="hold"/>
                                        <p:tgtEl>
                                          <p:spTgt spid="5"/>
                                        </p:tgtEl>
                                        <p:attrNameLst>
                                          <p:attrName>ppt_h</p:attrName>
                                        </p:attrNameLst>
                                      </p:cBhvr>
                                      <p:tavLst>
                                        <p:tav tm="0">
                                          <p:val>
                                            <p:fltVal val="0"/>
                                          </p:val>
                                        </p:tav>
                                        <p:tav tm="100000">
                                          <p:val>
                                            <p:strVal val="#ppt_h"/>
                                          </p:val>
                                        </p:tav>
                                      </p:tavLst>
                                    </p:anim>
                                  </p:childTnLst>
                                </p:cTn>
                              </p:par>
                              <p:par>
                                <p:cTn id="13" presetID="23" presetClass="entr" presetSubtype="16" fill="hold" grpId="0" nodeType="withEffect">
                                  <p:stCondLst>
                                    <p:cond delay="0"/>
                                  </p:stCondLst>
                                  <p:childTnLst>
                                    <p:set>
                                      <p:cBhvr>
                                        <p:cTn id="14" dur="1" fill="hold">
                                          <p:stCondLst>
                                            <p:cond delay="0"/>
                                          </p:stCondLst>
                                        </p:cTn>
                                        <p:tgtEl>
                                          <p:spTgt spid="7"/>
                                        </p:tgtEl>
                                        <p:attrNameLst>
                                          <p:attrName>style.visibility</p:attrName>
                                        </p:attrNameLst>
                                      </p:cBhvr>
                                      <p:to>
                                        <p:strVal val="visible"/>
                                      </p:to>
                                    </p:set>
                                    <p:anim calcmode="lin" valueType="num">
                                      <p:cBhvr>
                                        <p:cTn id="15" dur="500" fill="hold"/>
                                        <p:tgtEl>
                                          <p:spTgt spid="7"/>
                                        </p:tgtEl>
                                        <p:attrNameLst>
                                          <p:attrName>ppt_w</p:attrName>
                                        </p:attrNameLst>
                                      </p:cBhvr>
                                      <p:tavLst>
                                        <p:tav tm="0">
                                          <p:val>
                                            <p:fltVal val="0"/>
                                          </p:val>
                                        </p:tav>
                                        <p:tav tm="100000">
                                          <p:val>
                                            <p:strVal val="#ppt_w"/>
                                          </p:val>
                                        </p:tav>
                                      </p:tavLst>
                                    </p:anim>
                                    <p:anim calcmode="lin" valueType="num">
                                      <p:cBhvr>
                                        <p:cTn id="16" dur="500" fill="hold"/>
                                        <p:tgtEl>
                                          <p:spTgt spid="7"/>
                                        </p:tgtEl>
                                        <p:attrNameLst>
                                          <p:attrName>ppt_h</p:attrName>
                                        </p:attrNameLst>
                                      </p:cBhvr>
                                      <p:tavLst>
                                        <p:tav tm="0">
                                          <p:val>
                                            <p:fltVal val="0"/>
                                          </p:val>
                                        </p:tav>
                                        <p:tav tm="100000">
                                          <p:val>
                                            <p:strVal val="#ppt_h"/>
                                          </p:val>
                                        </p:tav>
                                      </p:tavLst>
                                    </p:anim>
                                  </p:childTnLst>
                                </p:cTn>
                              </p:par>
                              <p:par>
                                <p:cTn id="17" presetID="23" presetClass="entr" presetSubtype="16" fill="hold" nodeType="withEffect">
                                  <p:stCondLst>
                                    <p:cond delay="0"/>
                                  </p:stCondLst>
                                  <p:childTnLst>
                                    <p:set>
                                      <p:cBhvr>
                                        <p:cTn id="18" dur="1" fill="hold">
                                          <p:stCondLst>
                                            <p:cond delay="0"/>
                                          </p:stCondLst>
                                        </p:cTn>
                                        <p:tgtEl>
                                          <p:spTgt spid="8"/>
                                        </p:tgtEl>
                                        <p:attrNameLst>
                                          <p:attrName>style.visibility</p:attrName>
                                        </p:attrNameLst>
                                      </p:cBhvr>
                                      <p:to>
                                        <p:strVal val="visible"/>
                                      </p:to>
                                    </p:set>
                                    <p:anim calcmode="lin" valueType="num">
                                      <p:cBhvr>
                                        <p:cTn id="19" dur="500" fill="hold"/>
                                        <p:tgtEl>
                                          <p:spTgt spid="8"/>
                                        </p:tgtEl>
                                        <p:attrNameLst>
                                          <p:attrName>ppt_w</p:attrName>
                                        </p:attrNameLst>
                                      </p:cBhvr>
                                      <p:tavLst>
                                        <p:tav tm="0">
                                          <p:val>
                                            <p:fltVal val="0"/>
                                          </p:val>
                                        </p:tav>
                                        <p:tav tm="100000">
                                          <p:val>
                                            <p:strVal val="#ppt_w"/>
                                          </p:val>
                                        </p:tav>
                                      </p:tavLst>
                                    </p:anim>
                                    <p:anim calcmode="lin" valueType="num">
                                      <p:cBhvr>
                                        <p:cTn id="20" dur="500" fill="hold"/>
                                        <p:tgtEl>
                                          <p:spTgt spid="8"/>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p:bldP spid="7" grpId="0"/>
    </p:bldLst>
  </p:timing>
</p:sld>
</file>

<file path=ppt/slides/slide10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122" name="Picture 2"/>
          <p:cNvPicPr>
            <a:picLocks noChangeAspect="1" noChangeArrowheads="1"/>
          </p:cNvPicPr>
          <p:nvPr/>
        </p:nvPicPr>
        <p:blipFill>
          <a:blip r:embed="rId2" cstate="print"/>
          <a:srcRect/>
          <a:stretch>
            <a:fillRect/>
          </a:stretch>
        </p:blipFill>
        <p:spPr bwMode="auto">
          <a:xfrm>
            <a:off x="2209800" y="2505075"/>
            <a:ext cx="1990725" cy="3514725"/>
          </a:xfrm>
          <a:prstGeom prst="rect">
            <a:avLst/>
          </a:prstGeom>
          <a:noFill/>
          <a:ln w="9525">
            <a:noFill/>
            <a:miter lim="800000"/>
            <a:headEnd/>
            <a:tailEnd/>
          </a:ln>
          <a:effectLst/>
        </p:spPr>
      </p:pic>
      <p:sp>
        <p:nvSpPr>
          <p:cNvPr id="3" name="TextBox 2"/>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5 Paper 2</a:t>
            </a:r>
          </a:p>
        </p:txBody>
      </p:sp>
    </p:spTree>
    <p:extLst>
      <p:ext uri="{BB962C8B-B14F-4D97-AF65-F5344CB8AC3E}">
        <p14:creationId xmlns:p14="http://schemas.microsoft.com/office/powerpoint/2010/main" xmlns="" val="2449536492"/>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nodeType="withEffect">
                                  <p:stCondLst>
                                    <p:cond delay="0"/>
                                  </p:stCondLst>
                                  <p:childTnLst>
                                    <p:set>
                                      <p:cBhvr>
                                        <p:cTn id="6" dur="1" fill="hold">
                                          <p:stCondLst>
                                            <p:cond delay="0"/>
                                          </p:stCondLst>
                                        </p:cTn>
                                        <p:tgtEl>
                                          <p:spTgt spid="5122"/>
                                        </p:tgtEl>
                                        <p:attrNameLst>
                                          <p:attrName>style.visibility</p:attrName>
                                        </p:attrNameLst>
                                      </p:cBhvr>
                                      <p:to>
                                        <p:strVal val="visible"/>
                                      </p:to>
                                    </p:set>
                                    <p:anim calcmode="lin" valueType="num">
                                      <p:cBhvr>
                                        <p:cTn id="7" dur="500" fill="hold"/>
                                        <p:tgtEl>
                                          <p:spTgt spid="5122"/>
                                        </p:tgtEl>
                                        <p:attrNameLst>
                                          <p:attrName>ppt_w</p:attrName>
                                        </p:attrNameLst>
                                      </p:cBhvr>
                                      <p:tavLst>
                                        <p:tav tm="0">
                                          <p:val>
                                            <p:fltVal val="0"/>
                                          </p:val>
                                        </p:tav>
                                        <p:tav tm="100000">
                                          <p:val>
                                            <p:strVal val="#ppt_w"/>
                                          </p:val>
                                        </p:tav>
                                      </p:tavLst>
                                    </p:anim>
                                    <p:anim calcmode="lin" valueType="num">
                                      <p:cBhvr>
                                        <p:cTn id="8" dur="500" fill="hold"/>
                                        <p:tgtEl>
                                          <p:spTgt spid="5122"/>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angle 7"/>
          <p:cNvSpPr/>
          <p:nvPr/>
        </p:nvSpPr>
        <p:spPr>
          <a:xfrm>
            <a:off x="1619250" y="3143250"/>
            <a:ext cx="5211300" cy="923330"/>
          </a:xfrm>
          <a:prstGeom prst="rect">
            <a:avLst/>
          </a:prstGeom>
        </p:spPr>
        <p:txBody>
          <a:bodyPr wrap="square">
            <a:spAutoFit/>
          </a:bodyPr>
          <a:lstStyle/>
          <a:p>
            <a:pPr>
              <a:lnSpc>
                <a:spcPct val="150000"/>
              </a:lnSpc>
            </a:pPr>
            <a:r>
              <a:rPr lang="en-US" dirty="0" smtClean="0">
                <a:latin typeface="Times New Roman" pitchFamily="18" charset="0"/>
              </a:rPr>
              <a:t>The completed table </a:t>
            </a:r>
            <a:br>
              <a:rPr lang="en-US" dirty="0" smtClean="0">
                <a:latin typeface="Times New Roman" pitchFamily="18" charset="0"/>
              </a:rPr>
            </a:br>
            <a:r>
              <a:rPr lang="en-US" dirty="0" smtClean="0">
                <a:latin typeface="Times New Roman" pitchFamily="18" charset="0"/>
              </a:rPr>
              <a:t>for –4 </a:t>
            </a:r>
            <a:r>
              <a:rPr lang="en-US" dirty="0" smtClean="0">
                <a:latin typeface="Times New Roman" pitchFamily="18" charset="0"/>
                <a:sym typeface="Symbol"/>
              </a:rPr>
              <a:t> </a:t>
            </a:r>
            <a:r>
              <a:rPr lang="en-US" i="1" dirty="0" smtClean="0">
                <a:latin typeface="Times New Roman" pitchFamily="18" charset="0"/>
                <a:sym typeface="Symbol"/>
              </a:rPr>
              <a:t>x</a:t>
            </a:r>
            <a:r>
              <a:rPr lang="en-US" dirty="0" smtClean="0">
                <a:latin typeface="Times New Roman" pitchFamily="18" charset="0"/>
                <a:sym typeface="Symbol"/>
              </a:rPr>
              <a:t>  3 is shown below.</a:t>
            </a:r>
            <a:endParaRPr lang="en-US" dirty="0">
              <a:latin typeface="Times New Roman" pitchFamily="18" charset="0"/>
            </a:endParaRPr>
          </a:p>
        </p:txBody>
      </p:sp>
      <p:graphicFrame>
        <p:nvGraphicFramePr>
          <p:cNvPr id="10" name="Table 9"/>
          <p:cNvGraphicFramePr>
            <a:graphicFrameLocks noGrp="1"/>
          </p:cNvGraphicFramePr>
          <p:nvPr/>
        </p:nvGraphicFramePr>
        <p:xfrm>
          <a:off x="1295400" y="4267200"/>
          <a:ext cx="6095997" cy="1133927"/>
        </p:xfrm>
        <a:graphic>
          <a:graphicData uri="http://schemas.openxmlformats.org/drawingml/2006/table">
            <a:tbl>
              <a:tblPr/>
              <a:tblGrid>
                <a:gridCol w="677333"/>
                <a:gridCol w="677333"/>
                <a:gridCol w="677333"/>
                <a:gridCol w="677333"/>
                <a:gridCol w="677333"/>
                <a:gridCol w="677333"/>
                <a:gridCol w="677333"/>
                <a:gridCol w="677333"/>
                <a:gridCol w="677333"/>
              </a:tblGrid>
              <a:tr h="457200">
                <a:tc>
                  <a:txBody>
                    <a:bodyPr/>
                    <a:lstStyle/>
                    <a:p>
                      <a:pPr marL="0" marR="0" algn="ctr">
                        <a:lnSpc>
                          <a:spcPct val="115000"/>
                        </a:lnSpc>
                        <a:spcBef>
                          <a:spcPts val="0"/>
                        </a:spcBef>
                        <a:spcAft>
                          <a:spcPts val="0"/>
                        </a:spcAft>
                      </a:pPr>
                      <a:r>
                        <a:rPr lang="en-US" sz="1800" i="1" baseline="0" dirty="0">
                          <a:latin typeface="Times New Roman"/>
                          <a:ea typeface="Times New Roman"/>
                        </a:rPr>
                        <a:t>x</a:t>
                      </a:r>
                      <a:endParaRPr lang="en-US" sz="1800" baseline="0" dirty="0">
                        <a:latin typeface="Calibri"/>
                        <a:ea typeface="Times New Roman"/>
                      </a:endParaRPr>
                    </a:p>
                  </a:txBody>
                  <a:tcPr marL="68580" marR="68580" marT="0" marB="0">
                    <a:lnL w="12700" cap="flat" cmpd="sng" algn="ctr">
                      <a:solidFill>
                        <a:srgbClr val="FF0000"/>
                      </a:solidFill>
                      <a:prstDash val="solid"/>
                      <a:round/>
                      <a:headEnd type="none" w="med" len="med"/>
                      <a:tailEnd type="none" w="med" len="med"/>
                    </a:lnL>
                    <a:lnR w="12700" cap="flat" cmpd="sng" algn="ctr">
                      <a:solidFill>
                        <a:srgbClr val="FF0000"/>
                      </a:solidFill>
                      <a:prstDash val="solid"/>
                      <a:round/>
                      <a:headEnd type="none" w="med" len="med"/>
                      <a:tailEnd type="none" w="med" len="med"/>
                    </a:lnR>
                    <a:lnT w="12700" cap="flat" cmpd="sng" algn="ctr">
                      <a:solidFill>
                        <a:srgbClr val="FF0000"/>
                      </a:solidFill>
                      <a:prstDash val="solid"/>
                      <a:round/>
                      <a:headEnd type="none" w="med" len="med"/>
                      <a:tailEnd type="none" w="med" len="med"/>
                    </a:lnT>
                    <a:lnB w="12700" cap="flat" cmpd="sng" algn="ctr">
                      <a:solidFill>
                        <a:srgbClr val="FF0000"/>
                      </a:solidFill>
                      <a:prstDash val="solid"/>
                      <a:round/>
                      <a:headEnd type="none" w="med" len="med"/>
                      <a:tailEnd type="none" w="med" len="med"/>
                    </a:lnB>
                  </a:tcPr>
                </a:tc>
                <a:tc>
                  <a:txBody>
                    <a:bodyPr/>
                    <a:lstStyle/>
                    <a:p>
                      <a:pPr marL="0" marR="0" algn="ctr">
                        <a:lnSpc>
                          <a:spcPct val="115000"/>
                        </a:lnSpc>
                        <a:spcBef>
                          <a:spcPts val="0"/>
                        </a:spcBef>
                        <a:spcAft>
                          <a:spcPts val="0"/>
                        </a:spcAft>
                      </a:pPr>
                      <a:r>
                        <a:rPr lang="en-US" sz="1800" baseline="0" dirty="0">
                          <a:latin typeface="Times New Roman"/>
                          <a:ea typeface="Times New Roman"/>
                        </a:rPr>
                        <a:t>–4</a:t>
                      </a:r>
                      <a:endParaRPr lang="en-US" sz="1800" baseline="0" dirty="0">
                        <a:latin typeface="Calibri"/>
                        <a:ea typeface="Times New Roman"/>
                      </a:endParaRPr>
                    </a:p>
                  </a:txBody>
                  <a:tcPr marL="68580" marR="68580" marT="0" marB="0">
                    <a:lnL w="12700" cap="flat" cmpd="sng" algn="ctr">
                      <a:solidFill>
                        <a:srgbClr val="FF0000"/>
                      </a:solidFill>
                      <a:prstDash val="solid"/>
                      <a:round/>
                      <a:headEnd type="none" w="med" len="med"/>
                      <a:tailEnd type="none" w="med" len="med"/>
                    </a:lnL>
                    <a:lnR w="12700" cap="flat" cmpd="sng" algn="ctr">
                      <a:solidFill>
                        <a:srgbClr val="FF0000"/>
                      </a:solidFill>
                      <a:prstDash val="solid"/>
                      <a:round/>
                      <a:headEnd type="none" w="med" len="med"/>
                      <a:tailEnd type="none" w="med" len="med"/>
                    </a:lnR>
                    <a:lnT w="12700" cap="flat" cmpd="sng" algn="ctr">
                      <a:solidFill>
                        <a:srgbClr val="FF0000"/>
                      </a:solidFill>
                      <a:prstDash val="solid"/>
                      <a:round/>
                      <a:headEnd type="none" w="med" len="med"/>
                      <a:tailEnd type="none" w="med" len="med"/>
                    </a:lnT>
                    <a:lnB w="12700" cap="flat" cmpd="sng" algn="ctr">
                      <a:solidFill>
                        <a:srgbClr val="FF0000"/>
                      </a:solidFill>
                      <a:prstDash val="solid"/>
                      <a:round/>
                      <a:headEnd type="none" w="med" len="med"/>
                      <a:tailEnd type="none" w="med" len="med"/>
                    </a:lnB>
                  </a:tcPr>
                </a:tc>
                <a:tc>
                  <a:txBody>
                    <a:bodyPr/>
                    <a:lstStyle/>
                    <a:p>
                      <a:pPr marL="0" marR="0" algn="ctr">
                        <a:lnSpc>
                          <a:spcPct val="115000"/>
                        </a:lnSpc>
                        <a:spcBef>
                          <a:spcPts val="0"/>
                        </a:spcBef>
                        <a:spcAft>
                          <a:spcPts val="0"/>
                        </a:spcAft>
                      </a:pPr>
                      <a:r>
                        <a:rPr lang="en-US" sz="1800" baseline="0" dirty="0">
                          <a:latin typeface="Times New Roman"/>
                          <a:ea typeface="Times New Roman"/>
                        </a:rPr>
                        <a:t>–3</a:t>
                      </a:r>
                      <a:endParaRPr lang="en-US" sz="1800" baseline="0" dirty="0">
                        <a:latin typeface="Calibri"/>
                        <a:ea typeface="Times New Roman"/>
                      </a:endParaRPr>
                    </a:p>
                  </a:txBody>
                  <a:tcPr marL="68580" marR="68580" marT="0" marB="0">
                    <a:lnL w="12700" cap="flat" cmpd="sng" algn="ctr">
                      <a:solidFill>
                        <a:srgbClr val="FF0000"/>
                      </a:solidFill>
                      <a:prstDash val="solid"/>
                      <a:round/>
                      <a:headEnd type="none" w="med" len="med"/>
                      <a:tailEnd type="none" w="med" len="med"/>
                    </a:lnL>
                    <a:lnR w="12700" cap="flat" cmpd="sng" algn="ctr">
                      <a:solidFill>
                        <a:srgbClr val="FF0000"/>
                      </a:solidFill>
                      <a:prstDash val="solid"/>
                      <a:round/>
                      <a:headEnd type="none" w="med" len="med"/>
                      <a:tailEnd type="none" w="med" len="med"/>
                    </a:lnR>
                    <a:lnT w="12700" cap="flat" cmpd="sng" algn="ctr">
                      <a:solidFill>
                        <a:srgbClr val="FF0000"/>
                      </a:solidFill>
                      <a:prstDash val="solid"/>
                      <a:round/>
                      <a:headEnd type="none" w="med" len="med"/>
                      <a:tailEnd type="none" w="med" len="med"/>
                    </a:lnT>
                    <a:lnB w="12700" cap="flat" cmpd="sng" algn="ctr">
                      <a:solidFill>
                        <a:srgbClr val="FF0000"/>
                      </a:solidFill>
                      <a:prstDash val="solid"/>
                      <a:round/>
                      <a:headEnd type="none" w="med" len="med"/>
                      <a:tailEnd type="none" w="med" len="med"/>
                    </a:lnB>
                  </a:tcPr>
                </a:tc>
                <a:tc>
                  <a:txBody>
                    <a:bodyPr/>
                    <a:lstStyle/>
                    <a:p>
                      <a:pPr marL="0" marR="0" algn="ctr">
                        <a:lnSpc>
                          <a:spcPct val="115000"/>
                        </a:lnSpc>
                        <a:spcBef>
                          <a:spcPts val="0"/>
                        </a:spcBef>
                        <a:spcAft>
                          <a:spcPts val="0"/>
                        </a:spcAft>
                      </a:pPr>
                      <a:r>
                        <a:rPr lang="en-US" sz="1800" baseline="0" dirty="0">
                          <a:latin typeface="Times New Roman"/>
                          <a:ea typeface="Times New Roman"/>
                        </a:rPr>
                        <a:t>–2</a:t>
                      </a:r>
                      <a:endParaRPr lang="en-US" sz="1800" baseline="0" dirty="0">
                        <a:latin typeface="Calibri"/>
                        <a:ea typeface="Times New Roman"/>
                      </a:endParaRPr>
                    </a:p>
                  </a:txBody>
                  <a:tcPr marL="68580" marR="68580" marT="0" marB="0">
                    <a:lnL w="12700" cap="flat" cmpd="sng" algn="ctr">
                      <a:solidFill>
                        <a:srgbClr val="FF0000"/>
                      </a:solidFill>
                      <a:prstDash val="solid"/>
                      <a:round/>
                      <a:headEnd type="none" w="med" len="med"/>
                      <a:tailEnd type="none" w="med" len="med"/>
                    </a:lnL>
                    <a:lnR w="12700" cap="flat" cmpd="sng" algn="ctr">
                      <a:solidFill>
                        <a:srgbClr val="FF0000"/>
                      </a:solidFill>
                      <a:prstDash val="solid"/>
                      <a:round/>
                      <a:headEnd type="none" w="med" len="med"/>
                      <a:tailEnd type="none" w="med" len="med"/>
                    </a:lnR>
                    <a:lnT w="12700" cap="flat" cmpd="sng" algn="ctr">
                      <a:solidFill>
                        <a:srgbClr val="FF0000"/>
                      </a:solidFill>
                      <a:prstDash val="solid"/>
                      <a:round/>
                      <a:headEnd type="none" w="med" len="med"/>
                      <a:tailEnd type="none" w="med" len="med"/>
                    </a:lnT>
                    <a:lnB w="12700" cap="flat" cmpd="sng" algn="ctr">
                      <a:solidFill>
                        <a:srgbClr val="FF0000"/>
                      </a:solidFill>
                      <a:prstDash val="solid"/>
                      <a:round/>
                      <a:headEnd type="none" w="med" len="med"/>
                      <a:tailEnd type="none" w="med" len="med"/>
                    </a:lnB>
                  </a:tcPr>
                </a:tc>
                <a:tc>
                  <a:txBody>
                    <a:bodyPr/>
                    <a:lstStyle/>
                    <a:p>
                      <a:pPr marL="0" marR="0" algn="ctr">
                        <a:lnSpc>
                          <a:spcPct val="115000"/>
                        </a:lnSpc>
                        <a:spcBef>
                          <a:spcPts val="0"/>
                        </a:spcBef>
                        <a:spcAft>
                          <a:spcPts val="0"/>
                        </a:spcAft>
                      </a:pPr>
                      <a:r>
                        <a:rPr lang="en-US" sz="1800" baseline="0" dirty="0">
                          <a:latin typeface="Times New Roman"/>
                          <a:ea typeface="Times New Roman"/>
                        </a:rPr>
                        <a:t>–1</a:t>
                      </a:r>
                      <a:endParaRPr lang="en-US" sz="1800" baseline="0" dirty="0">
                        <a:latin typeface="Calibri"/>
                        <a:ea typeface="Times New Roman"/>
                      </a:endParaRPr>
                    </a:p>
                  </a:txBody>
                  <a:tcPr marL="68580" marR="68580" marT="0" marB="0">
                    <a:lnL w="12700" cap="flat" cmpd="sng" algn="ctr">
                      <a:solidFill>
                        <a:srgbClr val="FF0000"/>
                      </a:solidFill>
                      <a:prstDash val="solid"/>
                      <a:round/>
                      <a:headEnd type="none" w="med" len="med"/>
                      <a:tailEnd type="none" w="med" len="med"/>
                    </a:lnL>
                    <a:lnR w="12700" cap="flat" cmpd="sng" algn="ctr">
                      <a:solidFill>
                        <a:srgbClr val="FF0000"/>
                      </a:solidFill>
                      <a:prstDash val="solid"/>
                      <a:round/>
                      <a:headEnd type="none" w="med" len="med"/>
                      <a:tailEnd type="none" w="med" len="med"/>
                    </a:lnR>
                    <a:lnT w="12700" cap="flat" cmpd="sng" algn="ctr">
                      <a:solidFill>
                        <a:srgbClr val="FF0000"/>
                      </a:solidFill>
                      <a:prstDash val="solid"/>
                      <a:round/>
                      <a:headEnd type="none" w="med" len="med"/>
                      <a:tailEnd type="none" w="med" len="med"/>
                    </a:lnT>
                    <a:lnB w="12700" cap="flat" cmpd="sng" algn="ctr">
                      <a:solidFill>
                        <a:srgbClr val="FF0000"/>
                      </a:solidFill>
                      <a:prstDash val="solid"/>
                      <a:round/>
                      <a:headEnd type="none" w="med" len="med"/>
                      <a:tailEnd type="none" w="med" len="med"/>
                    </a:lnB>
                  </a:tcPr>
                </a:tc>
                <a:tc>
                  <a:txBody>
                    <a:bodyPr/>
                    <a:lstStyle/>
                    <a:p>
                      <a:pPr marL="0" marR="0" algn="ctr">
                        <a:lnSpc>
                          <a:spcPct val="115000"/>
                        </a:lnSpc>
                        <a:spcBef>
                          <a:spcPts val="0"/>
                        </a:spcBef>
                        <a:spcAft>
                          <a:spcPts val="0"/>
                        </a:spcAft>
                      </a:pPr>
                      <a:r>
                        <a:rPr lang="en-US" sz="1800" baseline="0">
                          <a:latin typeface="Times New Roman"/>
                          <a:ea typeface="Times New Roman"/>
                        </a:rPr>
                        <a:t>0</a:t>
                      </a:r>
                      <a:endParaRPr lang="en-US" sz="1800" baseline="0">
                        <a:latin typeface="Calibri"/>
                        <a:ea typeface="Times New Roman"/>
                      </a:endParaRPr>
                    </a:p>
                  </a:txBody>
                  <a:tcPr marL="68580" marR="68580" marT="0" marB="0">
                    <a:lnL w="12700" cap="flat" cmpd="sng" algn="ctr">
                      <a:solidFill>
                        <a:srgbClr val="FF0000"/>
                      </a:solidFill>
                      <a:prstDash val="solid"/>
                      <a:round/>
                      <a:headEnd type="none" w="med" len="med"/>
                      <a:tailEnd type="none" w="med" len="med"/>
                    </a:lnL>
                    <a:lnR w="12700" cap="flat" cmpd="sng" algn="ctr">
                      <a:solidFill>
                        <a:srgbClr val="FF0000"/>
                      </a:solidFill>
                      <a:prstDash val="solid"/>
                      <a:round/>
                      <a:headEnd type="none" w="med" len="med"/>
                      <a:tailEnd type="none" w="med" len="med"/>
                    </a:lnR>
                    <a:lnT w="12700" cap="flat" cmpd="sng" algn="ctr">
                      <a:solidFill>
                        <a:srgbClr val="FF0000"/>
                      </a:solidFill>
                      <a:prstDash val="solid"/>
                      <a:round/>
                      <a:headEnd type="none" w="med" len="med"/>
                      <a:tailEnd type="none" w="med" len="med"/>
                    </a:lnT>
                    <a:lnB w="12700" cap="flat" cmpd="sng" algn="ctr">
                      <a:solidFill>
                        <a:srgbClr val="FF0000"/>
                      </a:solidFill>
                      <a:prstDash val="solid"/>
                      <a:round/>
                      <a:headEnd type="none" w="med" len="med"/>
                      <a:tailEnd type="none" w="med" len="med"/>
                    </a:lnB>
                  </a:tcPr>
                </a:tc>
                <a:tc>
                  <a:txBody>
                    <a:bodyPr/>
                    <a:lstStyle/>
                    <a:p>
                      <a:pPr marL="0" marR="0" algn="ctr">
                        <a:lnSpc>
                          <a:spcPct val="115000"/>
                        </a:lnSpc>
                        <a:spcBef>
                          <a:spcPts val="0"/>
                        </a:spcBef>
                        <a:spcAft>
                          <a:spcPts val="0"/>
                        </a:spcAft>
                      </a:pPr>
                      <a:r>
                        <a:rPr lang="en-US" sz="1800" baseline="0">
                          <a:latin typeface="Times New Roman"/>
                          <a:ea typeface="Times New Roman"/>
                        </a:rPr>
                        <a:t>1</a:t>
                      </a:r>
                      <a:endParaRPr lang="en-US" sz="1800" baseline="0">
                        <a:latin typeface="Calibri"/>
                        <a:ea typeface="Times New Roman"/>
                      </a:endParaRPr>
                    </a:p>
                  </a:txBody>
                  <a:tcPr marL="68580" marR="68580" marT="0" marB="0">
                    <a:lnL w="12700" cap="flat" cmpd="sng" algn="ctr">
                      <a:solidFill>
                        <a:srgbClr val="FF0000"/>
                      </a:solidFill>
                      <a:prstDash val="solid"/>
                      <a:round/>
                      <a:headEnd type="none" w="med" len="med"/>
                      <a:tailEnd type="none" w="med" len="med"/>
                    </a:lnL>
                    <a:lnR w="12700" cap="flat" cmpd="sng" algn="ctr">
                      <a:solidFill>
                        <a:srgbClr val="FF0000"/>
                      </a:solidFill>
                      <a:prstDash val="solid"/>
                      <a:round/>
                      <a:headEnd type="none" w="med" len="med"/>
                      <a:tailEnd type="none" w="med" len="med"/>
                    </a:lnR>
                    <a:lnT w="12700" cap="flat" cmpd="sng" algn="ctr">
                      <a:solidFill>
                        <a:srgbClr val="FF0000"/>
                      </a:solidFill>
                      <a:prstDash val="solid"/>
                      <a:round/>
                      <a:headEnd type="none" w="med" len="med"/>
                      <a:tailEnd type="none" w="med" len="med"/>
                    </a:lnT>
                    <a:lnB w="12700" cap="flat" cmpd="sng" algn="ctr">
                      <a:solidFill>
                        <a:srgbClr val="FF0000"/>
                      </a:solidFill>
                      <a:prstDash val="solid"/>
                      <a:round/>
                      <a:headEnd type="none" w="med" len="med"/>
                      <a:tailEnd type="none" w="med" len="med"/>
                    </a:lnB>
                  </a:tcPr>
                </a:tc>
                <a:tc>
                  <a:txBody>
                    <a:bodyPr/>
                    <a:lstStyle/>
                    <a:p>
                      <a:pPr marL="0" marR="0" algn="ctr">
                        <a:lnSpc>
                          <a:spcPct val="115000"/>
                        </a:lnSpc>
                        <a:spcBef>
                          <a:spcPts val="0"/>
                        </a:spcBef>
                        <a:spcAft>
                          <a:spcPts val="0"/>
                        </a:spcAft>
                      </a:pPr>
                      <a:r>
                        <a:rPr lang="en-US" sz="1800" baseline="0">
                          <a:latin typeface="Times New Roman"/>
                          <a:ea typeface="Times New Roman"/>
                        </a:rPr>
                        <a:t>2</a:t>
                      </a:r>
                      <a:endParaRPr lang="en-US" sz="1800" baseline="0">
                        <a:latin typeface="Calibri"/>
                        <a:ea typeface="Times New Roman"/>
                      </a:endParaRPr>
                    </a:p>
                  </a:txBody>
                  <a:tcPr marL="68580" marR="68580" marT="0" marB="0">
                    <a:lnL w="12700" cap="flat" cmpd="sng" algn="ctr">
                      <a:solidFill>
                        <a:srgbClr val="FF0000"/>
                      </a:solidFill>
                      <a:prstDash val="solid"/>
                      <a:round/>
                      <a:headEnd type="none" w="med" len="med"/>
                      <a:tailEnd type="none" w="med" len="med"/>
                    </a:lnL>
                    <a:lnR w="12700" cap="flat" cmpd="sng" algn="ctr">
                      <a:solidFill>
                        <a:srgbClr val="FF0000"/>
                      </a:solidFill>
                      <a:prstDash val="solid"/>
                      <a:round/>
                      <a:headEnd type="none" w="med" len="med"/>
                      <a:tailEnd type="none" w="med" len="med"/>
                    </a:lnR>
                    <a:lnT w="12700" cap="flat" cmpd="sng" algn="ctr">
                      <a:solidFill>
                        <a:srgbClr val="FF0000"/>
                      </a:solidFill>
                      <a:prstDash val="solid"/>
                      <a:round/>
                      <a:headEnd type="none" w="med" len="med"/>
                      <a:tailEnd type="none" w="med" len="med"/>
                    </a:lnT>
                    <a:lnB w="12700" cap="flat" cmpd="sng" algn="ctr">
                      <a:solidFill>
                        <a:srgbClr val="FF0000"/>
                      </a:solidFill>
                      <a:prstDash val="solid"/>
                      <a:round/>
                      <a:headEnd type="none" w="med" len="med"/>
                      <a:tailEnd type="none" w="med" len="med"/>
                    </a:lnB>
                  </a:tcPr>
                </a:tc>
                <a:tc>
                  <a:txBody>
                    <a:bodyPr/>
                    <a:lstStyle/>
                    <a:p>
                      <a:pPr marL="0" marR="0" algn="ctr">
                        <a:lnSpc>
                          <a:spcPct val="115000"/>
                        </a:lnSpc>
                        <a:spcBef>
                          <a:spcPts val="0"/>
                        </a:spcBef>
                        <a:spcAft>
                          <a:spcPts val="0"/>
                        </a:spcAft>
                      </a:pPr>
                      <a:r>
                        <a:rPr lang="en-US" sz="1800" baseline="0" dirty="0">
                          <a:latin typeface="Times New Roman"/>
                          <a:ea typeface="Times New Roman"/>
                        </a:rPr>
                        <a:t>3</a:t>
                      </a:r>
                      <a:endParaRPr lang="en-US" sz="1800" baseline="0" dirty="0">
                        <a:latin typeface="Calibri"/>
                        <a:ea typeface="Times New Roman"/>
                      </a:endParaRPr>
                    </a:p>
                  </a:txBody>
                  <a:tcPr marL="68580" marR="68580" marT="0" marB="0">
                    <a:lnL w="12700" cap="flat" cmpd="sng" algn="ctr">
                      <a:solidFill>
                        <a:srgbClr val="FF0000"/>
                      </a:solidFill>
                      <a:prstDash val="solid"/>
                      <a:round/>
                      <a:headEnd type="none" w="med" len="med"/>
                      <a:tailEnd type="none" w="med" len="med"/>
                    </a:lnL>
                    <a:lnR w="12700" cap="flat" cmpd="sng" algn="ctr">
                      <a:solidFill>
                        <a:srgbClr val="FF0000"/>
                      </a:solidFill>
                      <a:prstDash val="solid"/>
                      <a:round/>
                      <a:headEnd type="none" w="med" len="med"/>
                      <a:tailEnd type="none" w="med" len="med"/>
                    </a:lnR>
                    <a:lnT w="12700" cap="flat" cmpd="sng" algn="ctr">
                      <a:solidFill>
                        <a:srgbClr val="FF0000"/>
                      </a:solidFill>
                      <a:prstDash val="solid"/>
                      <a:round/>
                      <a:headEnd type="none" w="med" len="med"/>
                      <a:tailEnd type="none" w="med" len="med"/>
                    </a:lnT>
                    <a:lnB w="12700" cap="flat" cmpd="sng" algn="ctr">
                      <a:solidFill>
                        <a:srgbClr val="FF0000"/>
                      </a:solidFill>
                      <a:prstDash val="solid"/>
                      <a:round/>
                      <a:headEnd type="none" w="med" len="med"/>
                      <a:tailEnd type="none" w="med" len="med"/>
                    </a:lnB>
                  </a:tcPr>
                </a:tc>
              </a:tr>
              <a:tr h="676727">
                <a:tc>
                  <a:txBody>
                    <a:bodyPr/>
                    <a:lstStyle/>
                    <a:p>
                      <a:pPr marL="0" marR="0" algn="ctr">
                        <a:lnSpc>
                          <a:spcPct val="115000"/>
                        </a:lnSpc>
                        <a:spcBef>
                          <a:spcPts val="1200"/>
                        </a:spcBef>
                        <a:spcAft>
                          <a:spcPts val="0"/>
                        </a:spcAft>
                      </a:pPr>
                      <a:r>
                        <a:rPr lang="en-US" sz="1800" i="1" baseline="0" dirty="0" smtClean="0">
                          <a:latin typeface="Times New Roman"/>
                          <a:ea typeface="Times New Roman"/>
                        </a:rPr>
                        <a:t>f</a:t>
                      </a:r>
                      <a:r>
                        <a:rPr lang="en-US" sz="1800" baseline="0" dirty="0" smtClean="0">
                          <a:latin typeface="Times New Roman"/>
                          <a:ea typeface="Times New Roman"/>
                        </a:rPr>
                        <a:t>(</a:t>
                      </a:r>
                      <a:r>
                        <a:rPr lang="en-US" sz="1800" i="1" baseline="0" dirty="0" smtClean="0">
                          <a:latin typeface="Times New Roman"/>
                          <a:ea typeface="Times New Roman"/>
                        </a:rPr>
                        <a:t>x</a:t>
                      </a:r>
                      <a:r>
                        <a:rPr lang="en-US" sz="1800" baseline="0" dirty="0" smtClean="0">
                          <a:latin typeface="Times New Roman"/>
                          <a:ea typeface="Times New Roman"/>
                        </a:rPr>
                        <a:t>)</a:t>
                      </a:r>
                      <a:endParaRPr lang="en-US" sz="1800" baseline="0" dirty="0">
                        <a:latin typeface="Calibri"/>
                        <a:ea typeface="Times New Roman"/>
                      </a:endParaRPr>
                    </a:p>
                  </a:txBody>
                  <a:tcPr marL="68580" marR="68580" marT="0" marB="0">
                    <a:lnL w="12700" cap="flat" cmpd="sng" algn="ctr">
                      <a:solidFill>
                        <a:srgbClr val="FF0000"/>
                      </a:solidFill>
                      <a:prstDash val="solid"/>
                      <a:round/>
                      <a:headEnd type="none" w="med" len="med"/>
                      <a:tailEnd type="none" w="med" len="med"/>
                    </a:lnL>
                    <a:lnR w="12700" cap="flat" cmpd="sng" algn="ctr">
                      <a:solidFill>
                        <a:srgbClr val="FF0000"/>
                      </a:solidFill>
                      <a:prstDash val="solid"/>
                      <a:round/>
                      <a:headEnd type="none" w="med" len="med"/>
                      <a:tailEnd type="none" w="med" len="med"/>
                    </a:lnR>
                    <a:lnT w="12700" cap="flat" cmpd="sng" algn="ctr">
                      <a:solidFill>
                        <a:srgbClr val="FF0000"/>
                      </a:solidFill>
                      <a:prstDash val="solid"/>
                      <a:round/>
                      <a:headEnd type="none" w="med" len="med"/>
                      <a:tailEnd type="none" w="med" len="med"/>
                    </a:lnT>
                    <a:lnB w="12700" cap="flat" cmpd="sng" algn="ctr">
                      <a:solidFill>
                        <a:srgbClr val="FF0000"/>
                      </a:solidFill>
                      <a:prstDash val="solid"/>
                      <a:round/>
                      <a:headEnd type="none" w="med" len="med"/>
                      <a:tailEnd type="none" w="med" len="med"/>
                    </a:lnB>
                  </a:tcPr>
                </a:tc>
                <a:tc>
                  <a:txBody>
                    <a:bodyPr/>
                    <a:lstStyle/>
                    <a:p>
                      <a:pPr marL="0" marR="0" algn="ctr">
                        <a:lnSpc>
                          <a:spcPct val="115000"/>
                        </a:lnSpc>
                        <a:spcBef>
                          <a:spcPts val="600"/>
                        </a:spcBef>
                        <a:spcAft>
                          <a:spcPts val="0"/>
                        </a:spcAft>
                      </a:pPr>
                      <a:r>
                        <a:rPr lang="en-US" sz="1800" baseline="0" dirty="0">
                          <a:latin typeface="Times New Roman"/>
                          <a:ea typeface="Times New Roman"/>
                        </a:rPr>
                        <a:t>1</a:t>
                      </a:r>
                      <a:endParaRPr lang="en-US" sz="1800" baseline="0" dirty="0">
                        <a:latin typeface="Calibri"/>
                        <a:ea typeface="Times New Roman"/>
                      </a:endParaRPr>
                    </a:p>
                  </a:txBody>
                  <a:tcPr marL="68580" marR="68580" marT="0" marB="0">
                    <a:lnL w="12700" cap="flat" cmpd="sng" algn="ctr">
                      <a:solidFill>
                        <a:srgbClr val="FF0000"/>
                      </a:solidFill>
                      <a:prstDash val="solid"/>
                      <a:round/>
                      <a:headEnd type="none" w="med" len="med"/>
                      <a:tailEnd type="none" w="med" len="med"/>
                    </a:lnL>
                    <a:lnR w="12700" cap="flat" cmpd="sng" algn="ctr">
                      <a:solidFill>
                        <a:srgbClr val="FF0000"/>
                      </a:solidFill>
                      <a:prstDash val="solid"/>
                      <a:round/>
                      <a:headEnd type="none" w="med" len="med"/>
                      <a:tailEnd type="none" w="med" len="med"/>
                    </a:lnR>
                    <a:lnT w="12700" cap="flat" cmpd="sng" algn="ctr">
                      <a:solidFill>
                        <a:srgbClr val="FF0000"/>
                      </a:solidFill>
                      <a:prstDash val="solid"/>
                      <a:round/>
                      <a:headEnd type="none" w="med" len="med"/>
                      <a:tailEnd type="none" w="med" len="med"/>
                    </a:lnT>
                    <a:lnB w="12700" cap="flat" cmpd="sng" algn="ctr">
                      <a:solidFill>
                        <a:srgbClr val="FF0000"/>
                      </a:solidFill>
                      <a:prstDash val="solid"/>
                      <a:round/>
                      <a:headEnd type="none" w="med" len="med"/>
                      <a:tailEnd type="none" w="med" len="med"/>
                    </a:lnB>
                  </a:tcPr>
                </a:tc>
                <a:tc>
                  <a:txBody>
                    <a:bodyPr/>
                    <a:lstStyle/>
                    <a:p>
                      <a:pPr marL="0" marR="0" algn="ctr">
                        <a:lnSpc>
                          <a:spcPct val="115000"/>
                        </a:lnSpc>
                        <a:spcBef>
                          <a:spcPts val="600"/>
                        </a:spcBef>
                        <a:spcAft>
                          <a:spcPts val="0"/>
                        </a:spcAft>
                      </a:pPr>
                      <a:endParaRPr lang="en-US" sz="1800" baseline="0" dirty="0">
                        <a:latin typeface="Times New Roman"/>
                        <a:ea typeface="Times New Roman"/>
                      </a:endParaRPr>
                    </a:p>
                  </a:txBody>
                  <a:tcPr marL="68580" marR="68580" marT="0" marB="0">
                    <a:lnL w="12700" cap="flat" cmpd="sng" algn="ctr">
                      <a:solidFill>
                        <a:srgbClr val="FF0000"/>
                      </a:solidFill>
                      <a:prstDash val="solid"/>
                      <a:round/>
                      <a:headEnd type="none" w="med" len="med"/>
                      <a:tailEnd type="none" w="med" len="med"/>
                    </a:lnL>
                    <a:lnR w="12700" cap="flat" cmpd="sng" algn="ctr">
                      <a:solidFill>
                        <a:srgbClr val="FF0000"/>
                      </a:solidFill>
                      <a:prstDash val="solid"/>
                      <a:round/>
                      <a:headEnd type="none" w="med" len="med"/>
                      <a:tailEnd type="none" w="med" len="med"/>
                    </a:lnR>
                    <a:lnT w="12700" cap="flat" cmpd="sng" algn="ctr">
                      <a:solidFill>
                        <a:srgbClr val="FF0000"/>
                      </a:solidFill>
                      <a:prstDash val="solid"/>
                      <a:round/>
                      <a:headEnd type="none" w="med" len="med"/>
                      <a:tailEnd type="none" w="med" len="med"/>
                    </a:lnT>
                    <a:lnB w="12700" cap="flat" cmpd="sng" algn="ctr">
                      <a:solidFill>
                        <a:srgbClr val="FF0000"/>
                      </a:solidFill>
                      <a:prstDash val="solid"/>
                      <a:round/>
                      <a:headEnd type="none" w="med" len="med"/>
                      <a:tailEnd type="none" w="med" len="med"/>
                    </a:lnB>
                  </a:tcPr>
                </a:tc>
                <a:tc>
                  <a:txBody>
                    <a:bodyPr/>
                    <a:lstStyle/>
                    <a:p>
                      <a:pPr marL="0" marR="0" algn="ctr">
                        <a:lnSpc>
                          <a:spcPct val="115000"/>
                        </a:lnSpc>
                        <a:spcBef>
                          <a:spcPts val="600"/>
                        </a:spcBef>
                        <a:spcAft>
                          <a:spcPts val="0"/>
                        </a:spcAft>
                      </a:pPr>
                      <a:r>
                        <a:rPr lang="en-US" sz="1800" baseline="0">
                          <a:latin typeface="Times New Roman"/>
                          <a:ea typeface="Times New Roman"/>
                        </a:rPr>
                        <a:t>–3</a:t>
                      </a:r>
                      <a:endParaRPr lang="en-US" sz="1800" baseline="0">
                        <a:latin typeface="Calibri"/>
                        <a:ea typeface="Times New Roman"/>
                      </a:endParaRPr>
                    </a:p>
                  </a:txBody>
                  <a:tcPr marL="68580" marR="68580" marT="0" marB="0">
                    <a:lnL w="12700" cap="flat" cmpd="sng" algn="ctr">
                      <a:solidFill>
                        <a:srgbClr val="FF0000"/>
                      </a:solidFill>
                      <a:prstDash val="solid"/>
                      <a:round/>
                      <a:headEnd type="none" w="med" len="med"/>
                      <a:tailEnd type="none" w="med" len="med"/>
                    </a:lnL>
                    <a:lnR w="12700" cap="flat" cmpd="sng" algn="ctr">
                      <a:solidFill>
                        <a:srgbClr val="FF0000"/>
                      </a:solidFill>
                      <a:prstDash val="solid"/>
                      <a:round/>
                      <a:headEnd type="none" w="med" len="med"/>
                      <a:tailEnd type="none" w="med" len="med"/>
                    </a:lnR>
                    <a:lnT w="12700" cap="flat" cmpd="sng" algn="ctr">
                      <a:solidFill>
                        <a:srgbClr val="FF0000"/>
                      </a:solidFill>
                      <a:prstDash val="solid"/>
                      <a:round/>
                      <a:headEnd type="none" w="med" len="med"/>
                      <a:tailEnd type="none" w="med" len="med"/>
                    </a:lnT>
                    <a:lnB w="12700" cap="flat" cmpd="sng" algn="ctr">
                      <a:solidFill>
                        <a:srgbClr val="FF0000"/>
                      </a:solidFill>
                      <a:prstDash val="solid"/>
                      <a:round/>
                      <a:headEnd type="none" w="med" len="med"/>
                      <a:tailEnd type="none" w="med" len="med"/>
                    </a:lnB>
                  </a:tcPr>
                </a:tc>
                <a:tc>
                  <a:txBody>
                    <a:bodyPr/>
                    <a:lstStyle/>
                    <a:p>
                      <a:pPr marL="0" marR="0" algn="ctr">
                        <a:lnSpc>
                          <a:spcPct val="115000"/>
                        </a:lnSpc>
                        <a:spcBef>
                          <a:spcPts val="600"/>
                        </a:spcBef>
                        <a:spcAft>
                          <a:spcPts val="0"/>
                        </a:spcAft>
                      </a:pPr>
                      <a:endParaRPr lang="en-US" sz="1800" baseline="0" dirty="0">
                        <a:latin typeface="Times New Roman"/>
                        <a:ea typeface="Times New Roman"/>
                      </a:endParaRPr>
                    </a:p>
                  </a:txBody>
                  <a:tcPr marL="68580" marR="68580" marT="0" marB="0">
                    <a:lnL w="12700" cap="flat" cmpd="sng" algn="ctr">
                      <a:solidFill>
                        <a:srgbClr val="FF0000"/>
                      </a:solidFill>
                      <a:prstDash val="solid"/>
                      <a:round/>
                      <a:headEnd type="none" w="med" len="med"/>
                      <a:tailEnd type="none" w="med" len="med"/>
                    </a:lnL>
                    <a:lnR w="12700" cap="flat" cmpd="sng" algn="ctr">
                      <a:solidFill>
                        <a:srgbClr val="FF0000"/>
                      </a:solidFill>
                      <a:prstDash val="solid"/>
                      <a:round/>
                      <a:headEnd type="none" w="med" len="med"/>
                      <a:tailEnd type="none" w="med" len="med"/>
                    </a:lnR>
                    <a:lnT w="12700" cap="flat" cmpd="sng" algn="ctr">
                      <a:solidFill>
                        <a:srgbClr val="FF0000"/>
                      </a:solidFill>
                      <a:prstDash val="solid"/>
                      <a:round/>
                      <a:headEnd type="none" w="med" len="med"/>
                      <a:tailEnd type="none" w="med" len="med"/>
                    </a:lnT>
                    <a:lnB w="12700" cap="flat" cmpd="sng" algn="ctr">
                      <a:solidFill>
                        <a:srgbClr val="FF0000"/>
                      </a:solidFill>
                      <a:prstDash val="solid"/>
                      <a:round/>
                      <a:headEnd type="none" w="med" len="med"/>
                      <a:tailEnd type="none" w="med" len="med"/>
                    </a:lnB>
                  </a:tcPr>
                </a:tc>
                <a:tc>
                  <a:txBody>
                    <a:bodyPr/>
                    <a:lstStyle/>
                    <a:p>
                      <a:pPr marL="0" marR="0" algn="ctr">
                        <a:lnSpc>
                          <a:spcPct val="115000"/>
                        </a:lnSpc>
                        <a:spcBef>
                          <a:spcPts val="600"/>
                        </a:spcBef>
                        <a:spcAft>
                          <a:spcPts val="0"/>
                        </a:spcAft>
                      </a:pPr>
                      <a:r>
                        <a:rPr lang="en-US" sz="1800" baseline="0" dirty="0">
                          <a:latin typeface="Times New Roman"/>
                          <a:ea typeface="Times New Roman"/>
                        </a:rPr>
                        <a:t>–3</a:t>
                      </a:r>
                      <a:endParaRPr lang="en-US" sz="1800" baseline="0" dirty="0">
                        <a:latin typeface="Calibri"/>
                        <a:ea typeface="Times New Roman"/>
                      </a:endParaRPr>
                    </a:p>
                  </a:txBody>
                  <a:tcPr marL="68580" marR="68580" marT="0" marB="0">
                    <a:lnL w="12700" cap="flat" cmpd="sng" algn="ctr">
                      <a:solidFill>
                        <a:srgbClr val="FF0000"/>
                      </a:solidFill>
                      <a:prstDash val="solid"/>
                      <a:round/>
                      <a:headEnd type="none" w="med" len="med"/>
                      <a:tailEnd type="none" w="med" len="med"/>
                    </a:lnL>
                    <a:lnR w="12700" cap="flat" cmpd="sng" algn="ctr">
                      <a:solidFill>
                        <a:srgbClr val="FF0000"/>
                      </a:solidFill>
                      <a:prstDash val="solid"/>
                      <a:round/>
                      <a:headEnd type="none" w="med" len="med"/>
                      <a:tailEnd type="none" w="med" len="med"/>
                    </a:lnR>
                    <a:lnT w="12700" cap="flat" cmpd="sng" algn="ctr">
                      <a:solidFill>
                        <a:srgbClr val="FF0000"/>
                      </a:solidFill>
                      <a:prstDash val="solid"/>
                      <a:round/>
                      <a:headEnd type="none" w="med" len="med"/>
                      <a:tailEnd type="none" w="med" len="med"/>
                    </a:lnT>
                    <a:lnB w="12700" cap="flat" cmpd="sng" algn="ctr">
                      <a:solidFill>
                        <a:srgbClr val="FF0000"/>
                      </a:solidFill>
                      <a:prstDash val="solid"/>
                      <a:round/>
                      <a:headEnd type="none" w="med" len="med"/>
                      <a:tailEnd type="none" w="med" len="med"/>
                    </a:lnB>
                  </a:tcPr>
                </a:tc>
                <a:tc>
                  <a:txBody>
                    <a:bodyPr/>
                    <a:lstStyle/>
                    <a:p>
                      <a:pPr marL="0" marR="0" algn="ctr">
                        <a:lnSpc>
                          <a:spcPct val="115000"/>
                        </a:lnSpc>
                        <a:spcBef>
                          <a:spcPts val="600"/>
                        </a:spcBef>
                        <a:spcAft>
                          <a:spcPts val="0"/>
                        </a:spcAft>
                      </a:pPr>
                      <a:endParaRPr lang="en-US" sz="1800" baseline="0" dirty="0">
                        <a:latin typeface="Times New Roman"/>
                        <a:ea typeface="Times New Roman"/>
                      </a:endParaRPr>
                    </a:p>
                  </a:txBody>
                  <a:tcPr marL="68580" marR="68580" marT="0" marB="0">
                    <a:lnL w="12700" cap="flat" cmpd="sng" algn="ctr">
                      <a:solidFill>
                        <a:srgbClr val="FF0000"/>
                      </a:solidFill>
                      <a:prstDash val="solid"/>
                      <a:round/>
                      <a:headEnd type="none" w="med" len="med"/>
                      <a:tailEnd type="none" w="med" len="med"/>
                    </a:lnL>
                    <a:lnR w="12700" cap="flat" cmpd="sng" algn="ctr">
                      <a:solidFill>
                        <a:srgbClr val="FF0000"/>
                      </a:solidFill>
                      <a:prstDash val="solid"/>
                      <a:round/>
                      <a:headEnd type="none" w="med" len="med"/>
                      <a:tailEnd type="none" w="med" len="med"/>
                    </a:lnR>
                    <a:lnT w="12700" cap="flat" cmpd="sng" algn="ctr">
                      <a:solidFill>
                        <a:srgbClr val="FF0000"/>
                      </a:solidFill>
                      <a:prstDash val="solid"/>
                      <a:round/>
                      <a:headEnd type="none" w="med" len="med"/>
                      <a:tailEnd type="none" w="med" len="med"/>
                    </a:lnT>
                    <a:lnB w="12700" cap="flat" cmpd="sng" algn="ctr">
                      <a:solidFill>
                        <a:srgbClr val="FF0000"/>
                      </a:solidFill>
                      <a:prstDash val="solid"/>
                      <a:round/>
                      <a:headEnd type="none" w="med" len="med"/>
                      <a:tailEnd type="none" w="med" len="med"/>
                    </a:lnB>
                  </a:tcPr>
                </a:tc>
                <a:tc>
                  <a:txBody>
                    <a:bodyPr/>
                    <a:lstStyle/>
                    <a:p>
                      <a:pPr marL="0" marR="0" algn="ctr">
                        <a:lnSpc>
                          <a:spcPct val="115000"/>
                        </a:lnSpc>
                        <a:spcBef>
                          <a:spcPts val="600"/>
                        </a:spcBef>
                        <a:spcAft>
                          <a:spcPts val="0"/>
                        </a:spcAft>
                      </a:pPr>
                      <a:r>
                        <a:rPr lang="en-US" sz="1800" baseline="0" dirty="0">
                          <a:latin typeface="Times New Roman"/>
                          <a:ea typeface="Times New Roman"/>
                        </a:rPr>
                        <a:t>1</a:t>
                      </a:r>
                      <a:endParaRPr lang="en-US" sz="1800" baseline="0" dirty="0">
                        <a:latin typeface="Calibri"/>
                        <a:ea typeface="Times New Roman"/>
                      </a:endParaRPr>
                    </a:p>
                  </a:txBody>
                  <a:tcPr marL="68580" marR="68580" marT="0" marB="0">
                    <a:lnL w="12700" cap="flat" cmpd="sng" algn="ctr">
                      <a:solidFill>
                        <a:srgbClr val="FF0000"/>
                      </a:solidFill>
                      <a:prstDash val="solid"/>
                      <a:round/>
                      <a:headEnd type="none" w="med" len="med"/>
                      <a:tailEnd type="none" w="med" len="med"/>
                    </a:lnL>
                    <a:lnR w="12700" cap="flat" cmpd="sng" algn="ctr">
                      <a:solidFill>
                        <a:srgbClr val="FF0000"/>
                      </a:solidFill>
                      <a:prstDash val="solid"/>
                      <a:round/>
                      <a:headEnd type="none" w="med" len="med"/>
                      <a:tailEnd type="none" w="med" len="med"/>
                    </a:lnR>
                    <a:lnT w="12700" cap="flat" cmpd="sng" algn="ctr">
                      <a:solidFill>
                        <a:srgbClr val="FF0000"/>
                      </a:solidFill>
                      <a:prstDash val="solid"/>
                      <a:round/>
                      <a:headEnd type="none" w="med" len="med"/>
                      <a:tailEnd type="none" w="med" len="med"/>
                    </a:lnT>
                    <a:lnB w="12700" cap="flat" cmpd="sng" algn="ctr">
                      <a:solidFill>
                        <a:srgbClr val="FF0000"/>
                      </a:solidFill>
                      <a:prstDash val="solid"/>
                      <a:round/>
                      <a:headEnd type="none" w="med" len="med"/>
                      <a:tailEnd type="none" w="med" len="med"/>
                    </a:lnB>
                  </a:tcPr>
                </a:tc>
                <a:tc>
                  <a:txBody>
                    <a:bodyPr/>
                    <a:lstStyle/>
                    <a:p>
                      <a:pPr marL="0" marR="0" algn="ctr">
                        <a:lnSpc>
                          <a:spcPct val="115000"/>
                        </a:lnSpc>
                        <a:spcBef>
                          <a:spcPts val="600"/>
                        </a:spcBef>
                        <a:spcAft>
                          <a:spcPts val="0"/>
                        </a:spcAft>
                      </a:pPr>
                      <a:endParaRPr lang="en-US" sz="1800" baseline="0" dirty="0">
                        <a:latin typeface="Times New Roman"/>
                        <a:ea typeface="Times New Roman"/>
                      </a:endParaRPr>
                    </a:p>
                  </a:txBody>
                  <a:tcPr marL="68580" marR="68580" marT="0" marB="0">
                    <a:lnL w="12700" cap="flat" cmpd="sng" algn="ctr">
                      <a:solidFill>
                        <a:srgbClr val="FF0000"/>
                      </a:solidFill>
                      <a:prstDash val="solid"/>
                      <a:round/>
                      <a:headEnd type="none" w="med" len="med"/>
                      <a:tailEnd type="none" w="med" len="med"/>
                    </a:lnL>
                    <a:lnR w="12700" cap="flat" cmpd="sng" algn="ctr">
                      <a:solidFill>
                        <a:srgbClr val="FF0000"/>
                      </a:solidFill>
                      <a:prstDash val="solid"/>
                      <a:round/>
                      <a:headEnd type="none" w="med" len="med"/>
                      <a:tailEnd type="none" w="med" len="med"/>
                    </a:lnR>
                    <a:lnT w="12700" cap="flat" cmpd="sng" algn="ctr">
                      <a:solidFill>
                        <a:srgbClr val="FF0000"/>
                      </a:solidFill>
                      <a:prstDash val="solid"/>
                      <a:round/>
                      <a:headEnd type="none" w="med" len="med"/>
                      <a:tailEnd type="none" w="med" len="med"/>
                    </a:lnT>
                    <a:lnB w="12700" cap="flat" cmpd="sng" algn="ctr">
                      <a:solidFill>
                        <a:srgbClr val="FF0000"/>
                      </a:solidFill>
                      <a:prstDash val="solid"/>
                      <a:round/>
                      <a:headEnd type="none" w="med" len="med"/>
                      <a:tailEnd type="none" w="med" len="med"/>
                    </a:lnB>
                  </a:tcPr>
                </a:tc>
              </a:tr>
            </a:tbl>
          </a:graphicData>
        </a:graphic>
      </p:graphicFrame>
      <p:grpSp>
        <p:nvGrpSpPr>
          <p:cNvPr id="2" name="Group 19"/>
          <p:cNvGrpSpPr/>
          <p:nvPr/>
        </p:nvGrpSpPr>
        <p:grpSpPr>
          <a:xfrm>
            <a:off x="2743200" y="4695825"/>
            <a:ext cx="4429125" cy="714375"/>
            <a:chOff x="2514600" y="5229225"/>
            <a:chExt cx="4429125" cy="714375"/>
          </a:xfrm>
        </p:grpSpPr>
        <p:pic>
          <p:nvPicPr>
            <p:cNvPr id="76809" name="Picture 9" descr="\\172.16.2.26\Conver\CARRIBEAN\MATHEMATICS_VOL-1_PPT_DESIGN\Incoming\Volume_01\Equations\Revision_Exam_5_Paper_2\Eqn069.wmf"/>
            <p:cNvPicPr>
              <a:picLocks noChangeAspect="1" noChangeArrowheads="1"/>
            </p:cNvPicPr>
            <p:nvPr/>
          </p:nvPicPr>
          <p:blipFill>
            <a:blip r:embed="rId2" cstate="print"/>
            <a:srcRect/>
            <a:stretch>
              <a:fillRect/>
            </a:stretch>
          </p:blipFill>
          <p:spPr bwMode="auto">
            <a:xfrm>
              <a:off x="2514600" y="5257800"/>
              <a:ext cx="457200" cy="685800"/>
            </a:xfrm>
            <a:prstGeom prst="rect">
              <a:avLst/>
            </a:prstGeom>
            <a:noFill/>
          </p:spPr>
        </p:pic>
        <p:pic>
          <p:nvPicPr>
            <p:cNvPr id="76810" name="Picture 10" descr="\\172.16.2.26\Conver\CARRIBEAN\MATHEMATICS_VOL-1_PPT_DESIGN\Incoming\Volume_01\Equations\Revision_Exam_5_Paper_2\Eqn070.wmf"/>
            <p:cNvPicPr>
              <a:picLocks noChangeAspect="1" noChangeArrowheads="1"/>
            </p:cNvPicPr>
            <p:nvPr/>
          </p:nvPicPr>
          <p:blipFill>
            <a:blip r:embed="rId3" cstate="print"/>
            <a:srcRect/>
            <a:stretch>
              <a:fillRect/>
            </a:stretch>
          </p:blipFill>
          <p:spPr bwMode="auto">
            <a:xfrm>
              <a:off x="3854450" y="5229225"/>
              <a:ext cx="469900" cy="685800"/>
            </a:xfrm>
            <a:prstGeom prst="rect">
              <a:avLst/>
            </a:prstGeom>
            <a:noFill/>
          </p:spPr>
        </p:pic>
        <p:pic>
          <p:nvPicPr>
            <p:cNvPr id="76811" name="Picture 11" descr="\\172.16.2.26\Conver\CARRIBEAN\MATHEMATICS_VOL-1_PPT_DESIGN\Incoming\Volume_01\Equations\Revision_Exam_5_Paper_2\Eqn071.wmf"/>
            <p:cNvPicPr>
              <a:picLocks noChangeAspect="1" noChangeArrowheads="1"/>
            </p:cNvPicPr>
            <p:nvPr/>
          </p:nvPicPr>
          <p:blipFill>
            <a:blip r:embed="rId4" cstate="print"/>
            <a:srcRect/>
            <a:stretch>
              <a:fillRect/>
            </a:stretch>
          </p:blipFill>
          <p:spPr bwMode="auto">
            <a:xfrm>
              <a:off x="5181600" y="5229225"/>
              <a:ext cx="457200" cy="685800"/>
            </a:xfrm>
            <a:prstGeom prst="rect">
              <a:avLst/>
            </a:prstGeom>
            <a:noFill/>
          </p:spPr>
        </p:pic>
        <p:pic>
          <p:nvPicPr>
            <p:cNvPr id="76812" name="Picture 12" descr="\\172.16.2.26\Conver\CARRIBEAN\MATHEMATICS_VOL-1_PPT_DESIGN\Incoming\Volume_01\Equations\Revision_Exam_5_Paper_2\Eqn072.wmf"/>
            <p:cNvPicPr>
              <a:picLocks noChangeAspect="1" noChangeArrowheads="1"/>
            </p:cNvPicPr>
            <p:nvPr/>
          </p:nvPicPr>
          <p:blipFill>
            <a:blip r:embed="rId5" cstate="print"/>
            <a:srcRect/>
            <a:stretch>
              <a:fillRect/>
            </a:stretch>
          </p:blipFill>
          <p:spPr bwMode="auto">
            <a:xfrm>
              <a:off x="6588125" y="5248275"/>
              <a:ext cx="355600" cy="685800"/>
            </a:xfrm>
            <a:prstGeom prst="rect">
              <a:avLst/>
            </a:prstGeom>
            <a:noFill/>
          </p:spPr>
        </p:pic>
      </p:grpSp>
      <p:pic>
        <p:nvPicPr>
          <p:cNvPr id="12" name="Picture 2" descr="Z:\CARRIBEAN\MATHEMATICS_VOL-1_PPT_DESIGN\Incoming\Volume_01\Equations\Revision_Exam_5_Paper_2\New.wmf"/>
          <p:cNvPicPr>
            <a:picLocks noChangeAspect="1" noChangeArrowheads="1"/>
          </p:cNvPicPr>
          <p:nvPr/>
        </p:nvPicPr>
        <p:blipFill>
          <a:blip r:embed="rId6" cstate="print"/>
          <a:srcRect/>
          <a:stretch>
            <a:fillRect/>
          </a:stretch>
        </p:blipFill>
        <p:spPr bwMode="auto">
          <a:xfrm>
            <a:off x="3738880" y="3048000"/>
            <a:ext cx="1930400" cy="685800"/>
          </a:xfrm>
          <a:prstGeom prst="rect">
            <a:avLst/>
          </a:prstGeom>
          <a:noFill/>
        </p:spPr>
      </p:pic>
      <p:sp>
        <p:nvSpPr>
          <p:cNvPr id="11" name="TextBox 10"/>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5 Paper 2</a:t>
            </a:r>
          </a:p>
        </p:txBody>
      </p:sp>
    </p:spTree>
    <p:extLst>
      <p:ext uri="{BB962C8B-B14F-4D97-AF65-F5344CB8AC3E}">
        <p14:creationId xmlns:p14="http://schemas.microsoft.com/office/powerpoint/2010/main" xmlns="" val="2449536492"/>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p:cTn id="7" dur="500" fill="hold"/>
                                        <p:tgtEl>
                                          <p:spTgt spid="8"/>
                                        </p:tgtEl>
                                        <p:attrNameLst>
                                          <p:attrName>ppt_w</p:attrName>
                                        </p:attrNameLst>
                                      </p:cBhvr>
                                      <p:tavLst>
                                        <p:tav tm="0">
                                          <p:val>
                                            <p:fltVal val="0"/>
                                          </p:val>
                                        </p:tav>
                                        <p:tav tm="100000">
                                          <p:val>
                                            <p:strVal val="#ppt_w"/>
                                          </p:val>
                                        </p:tav>
                                      </p:tavLst>
                                    </p:anim>
                                    <p:anim calcmode="lin" valueType="num">
                                      <p:cBhvr>
                                        <p:cTn id="8" dur="500" fill="hold"/>
                                        <p:tgtEl>
                                          <p:spTgt spid="8"/>
                                        </p:tgtEl>
                                        <p:attrNameLst>
                                          <p:attrName>ppt_h</p:attrName>
                                        </p:attrNameLst>
                                      </p:cBhvr>
                                      <p:tavLst>
                                        <p:tav tm="0">
                                          <p:val>
                                            <p:fltVal val="0"/>
                                          </p:val>
                                        </p:tav>
                                        <p:tav tm="100000">
                                          <p:val>
                                            <p:strVal val="#ppt_h"/>
                                          </p:val>
                                        </p:tav>
                                      </p:tavLst>
                                    </p:anim>
                                  </p:childTnLst>
                                </p:cTn>
                              </p:par>
                              <p:par>
                                <p:cTn id="9" presetID="23" presetClass="entr" presetSubtype="16" fill="hold" nodeType="withEffect">
                                  <p:stCondLst>
                                    <p:cond delay="0"/>
                                  </p:stCondLst>
                                  <p:childTnLst>
                                    <p:set>
                                      <p:cBhvr>
                                        <p:cTn id="10" dur="1" fill="hold">
                                          <p:stCondLst>
                                            <p:cond delay="0"/>
                                          </p:stCondLst>
                                        </p:cTn>
                                        <p:tgtEl>
                                          <p:spTgt spid="10"/>
                                        </p:tgtEl>
                                        <p:attrNameLst>
                                          <p:attrName>style.visibility</p:attrName>
                                        </p:attrNameLst>
                                      </p:cBhvr>
                                      <p:to>
                                        <p:strVal val="visible"/>
                                      </p:to>
                                    </p:set>
                                    <p:anim calcmode="lin" valueType="num">
                                      <p:cBhvr>
                                        <p:cTn id="11" dur="500" fill="hold"/>
                                        <p:tgtEl>
                                          <p:spTgt spid="10"/>
                                        </p:tgtEl>
                                        <p:attrNameLst>
                                          <p:attrName>ppt_w</p:attrName>
                                        </p:attrNameLst>
                                      </p:cBhvr>
                                      <p:tavLst>
                                        <p:tav tm="0">
                                          <p:val>
                                            <p:fltVal val="0"/>
                                          </p:val>
                                        </p:tav>
                                        <p:tav tm="100000">
                                          <p:val>
                                            <p:strVal val="#ppt_w"/>
                                          </p:val>
                                        </p:tav>
                                      </p:tavLst>
                                    </p:anim>
                                    <p:anim calcmode="lin" valueType="num">
                                      <p:cBhvr>
                                        <p:cTn id="12" dur="500" fill="hold"/>
                                        <p:tgtEl>
                                          <p:spTgt spid="10"/>
                                        </p:tgtEl>
                                        <p:attrNameLst>
                                          <p:attrName>ppt_h</p:attrName>
                                        </p:attrNameLst>
                                      </p:cBhvr>
                                      <p:tavLst>
                                        <p:tav tm="0">
                                          <p:val>
                                            <p:fltVal val="0"/>
                                          </p:val>
                                        </p:tav>
                                        <p:tav tm="100000">
                                          <p:val>
                                            <p:strVal val="#ppt_h"/>
                                          </p:val>
                                        </p:tav>
                                      </p:tavLst>
                                    </p:anim>
                                  </p:childTnLst>
                                </p:cTn>
                              </p:par>
                              <p:par>
                                <p:cTn id="13" presetID="23" presetClass="entr" presetSubtype="16" fill="hold" nodeType="withEffect">
                                  <p:stCondLst>
                                    <p:cond delay="0"/>
                                  </p:stCondLst>
                                  <p:childTnLst>
                                    <p:set>
                                      <p:cBhvr>
                                        <p:cTn id="14" dur="1" fill="hold">
                                          <p:stCondLst>
                                            <p:cond delay="0"/>
                                          </p:stCondLst>
                                        </p:cTn>
                                        <p:tgtEl>
                                          <p:spTgt spid="2"/>
                                        </p:tgtEl>
                                        <p:attrNameLst>
                                          <p:attrName>style.visibility</p:attrName>
                                        </p:attrNameLst>
                                      </p:cBhvr>
                                      <p:to>
                                        <p:strVal val="visible"/>
                                      </p:to>
                                    </p:set>
                                    <p:anim calcmode="lin" valueType="num">
                                      <p:cBhvr>
                                        <p:cTn id="15" dur="500" fill="hold"/>
                                        <p:tgtEl>
                                          <p:spTgt spid="2"/>
                                        </p:tgtEl>
                                        <p:attrNameLst>
                                          <p:attrName>ppt_w</p:attrName>
                                        </p:attrNameLst>
                                      </p:cBhvr>
                                      <p:tavLst>
                                        <p:tav tm="0">
                                          <p:val>
                                            <p:fltVal val="0"/>
                                          </p:val>
                                        </p:tav>
                                        <p:tav tm="100000">
                                          <p:val>
                                            <p:strVal val="#ppt_w"/>
                                          </p:val>
                                        </p:tav>
                                      </p:tavLst>
                                    </p:anim>
                                    <p:anim calcmode="lin" valueType="num">
                                      <p:cBhvr>
                                        <p:cTn id="16" dur="500" fill="hold"/>
                                        <p:tgtEl>
                                          <p:spTgt spid="2"/>
                                        </p:tgtEl>
                                        <p:attrNameLst>
                                          <p:attrName>ppt_h</p:attrName>
                                        </p:attrNameLst>
                                      </p:cBhvr>
                                      <p:tavLst>
                                        <p:tav tm="0">
                                          <p:val>
                                            <p:fltVal val="0"/>
                                          </p:val>
                                        </p:tav>
                                        <p:tav tm="100000">
                                          <p:val>
                                            <p:strVal val="#ppt_h"/>
                                          </p:val>
                                        </p:tav>
                                      </p:tavLst>
                                    </p:anim>
                                  </p:childTnLst>
                                </p:cTn>
                              </p:par>
                              <p:par>
                                <p:cTn id="17" presetID="23" presetClass="entr" presetSubtype="16" fill="hold" nodeType="withEffect">
                                  <p:stCondLst>
                                    <p:cond delay="0"/>
                                  </p:stCondLst>
                                  <p:childTnLst>
                                    <p:set>
                                      <p:cBhvr>
                                        <p:cTn id="18" dur="1" fill="hold">
                                          <p:stCondLst>
                                            <p:cond delay="0"/>
                                          </p:stCondLst>
                                        </p:cTn>
                                        <p:tgtEl>
                                          <p:spTgt spid="12"/>
                                        </p:tgtEl>
                                        <p:attrNameLst>
                                          <p:attrName>style.visibility</p:attrName>
                                        </p:attrNameLst>
                                      </p:cBhvr>
                                      <p:to>
                                        <p:strVal val="visible"/>
                                      </p:to>
                                    </p:set>
                                    <p:anim calcmode="lin" valueType="num">
                                      <p:cBhvr>
                                        <p:cTn id="19" dur="500" fill="hold"/>
                                        <p:tgtEl>
                                          <p:spTgt spid="12"/>
                                        </p:tgtEl>
                                        <p:attrNameLst>
                                          <p:attrName>ppt_w</p:attrName>
                                        </p:attrNameLst>
                                      </p:cBhvr>
                                      <p:tavLst>
                                        <p:tav tm="0">
                                          <p:val>
                                            <p:fltVal val="0"/>
                                          </p:val>
                                        </p:tav>
                                        <p:tav tm="100000">
                                          <p:val>
                                            <p:strVal val="#ppt_w"/>
                                          </p:val>
                                        </p:tav>
                                      </p:tavLst>
                                    </p:anim>
                                    <p:anim calcmode="lin" valueType="num">
                                      <p:cBhvr>
                                        <p:cTn id="20" dur="500" fill="hold"/>
                                        <p:tgtEl>
                                          <p:spTgt spid="12"/>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10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Content Placeholder 10"/>
          <p:cNvSpPr txBox="1">
            <a:spLocks/>
          </p:cNvSpPr>
          <p:nvPr/>
        </p:nvSpPr>
        <p:spPr>
          <a:xfrm>
            <a:off x="352956" y="2695097"/>
            <a:ext cx="457200" cy="446276"/>
          </a:xfrm>
          <a:prstGeom prst="rect">
            <a:avLst/>
          </a:prstGeom>
        </p:spPr>
        <p:txBody>
          <a:bodyPr wrap="square">
            <a:spAutoFit/>
          </a:bodyPr>
          <a:lstStyle>
            <a:lvl1pPr marL="274320" indent="-274320" algn="l" defTabSz="914400" rtl="0" eaLnBrk="1" latinLnBrk="0" hangingPunct="1">
              <a:spcBef>
                <a:spcPct val="20000"/>
              </a:spcBef>
              <a:buClr>
                <a:schemeClr val="accent1"/>
              </a:buClr>
              <a:buSzPct val="100000"/>
              <a:buFont typeface="Symbol" pitchFamily="18" charset="2"/>
              <a:buChar char=""/>
              <a:defRPr sz="2400" kern="1200">
                <a:solidFill>
                  <a:schemeClr val="tx2"/>
                </a:solidFill>
                <a:latin typeface="+mn-lt"/>
                <a:ea typeface="+mn-ea"/>
                <a:cs typeface="+mn-cs"/>
              </a:defRPr>
            </a:lvl1pPr>
            <a:lvl2pPr marL="576263" indent="-274320" algn="l" defTabSz="914400" rtl="0" eaLnBrk="1" latinLnBrk="0" hangingPunct="1">
              <a:spcBef>
                <a:spcPct val="20000"/>
              </a:spcBef>
              <a:buClr>
                <a:schemeClr val="accent1"/>
              </a:buClr>
              <a:buSzPct val="100000"/>
              <a:buFont typeface="Symbol" pitchFamily="18" charset="2"/>
              <a:buChar char=""/>
              <a:defRPr sz="2200" kern="1200">
                <a:solidFill>
                  <a:schemeClr val="tx2"/>
                </a:solidFill>
                <a:latin typeface="+mn-lt"/>
                <a:ea typeface="+mn-ea"/>
                <a:cs typeface="+mn-cs"/>
              </a:defRPr>
            </a:lvl2pPr>
            <a:lvl3pPr marL="855663" indent="-228600" algn="l" defTabSz="914400" rtl="0" eaLnBrk="1" latinLnBrk="0" hangingPunct="1">
              <a:spcBef>
                <a:spcPct val="20000"/>
              </a:spcBef>
              <a:buClr>
                <a:schemeClr val="accent1"/>
              </a:buClr>
              <a:buSzPct val="100000"/>
              <a:buFont typeface="Symbol" pitchFamily="18" charset="2"/>
              <a:buChar char=""/>
              <a:defRPr sz="2000" kern="1200">
                <a:solidFill>
                  <a:schemeClr val="tx2"/>
                </a:solidFill>
                <a:latin typeface="+mn-lt"/>
                <a:ea typeface="+mn-ea"/>
                <a:cs typeface="+mn-cs"/>
              </a:defRPr>
            </a:lvl3pPr>
            <a:lvl4pPr marL="1143000" indent="-228600" algn="l" defTabSz="914400" rtl="0" eaLnBrk="1" latinLnBrk="0" hangingPunct="1">
              <a:spcBef>
                <a:spcPct val="20000"/>
              </a:spcBef>
              <a:buClr>
                <a:schemeClr val="accent1"/>
              </a:buClr>
              <a:buSzPct val="100000"/>
              <a:buFont typeface="Symbol" pitchFamily="18" charset="2"/>
              <a:buChar char=""/>
              <a:defRPr sz="1800" kern="1200">
                <a:solidFill>
                  <a:schemeClr val="tx2"/>
                </a:solidFill>
                <a:latin typeface="+mn-lt"/>
                <a:ea typeface="+mn-ea"/>
                <a:cs typeface="+mn-cs"/>
              </a:defRPr>
            </a:lvl4pPr>
            <a:lvl5pPr marL="1463040" indent="-228600" algn="l" defTabSz="914400" rtl="0" eaLnBrk="1" latinLnBrk="0" hangingPunct="1">
              <a:spcBef>
                <a:spcPct val="20000"/>
              </a:spcBef>
              <a:buClr>
                <a:schemeClr val="accent1"/>
              </a:buClr>
              <a:buSzPct val="100000"/>
              <a:buFont typeface="Symbol" pitchFamily="18" charset="2"/>
              <a:buChar char=""/>
              <a:defRPr sz="1600" kern="1200">
                <a:solidFill>
                  <a:schemeClr val="tx2"/>
                </a:solidFill>
                <a:latin typeface="+mn-lt"/>
                <a:ea typeface="+mn-ea"/>
                <a:cs typeface="+mn-cs"/>
              </a:defRPr>
            </a:lvl5pPr>
            <a:lvl6pPr marL="178308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6pPr>
            <a:lvl7pPr marL="210312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7pPr>
            <a:lvl8pPr marL="242316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8pPr>
            <a:lvl9pPr marL="274320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9pPr>
          </a:lstStyle>
          <a:p>
            <a:pPr marL="457200" indent="-457200" algn="just">
              <a:spcBef>
                <a:spcPct val="0"/>
              </a:spcBef>
              <a:buFontTx/>
              <a:buNone/>
              <a:tabLst>
                <a:tab pos="974725" algn="l"/>
                <a:tab pos="1036638" algn="l"/>
                <a:tab pos="3913188" algn="l"/>
              </a:tabLst>
            </a:pPr>
            <a:r>
              <a:rPr lang="en-US" sz="2300" b="1" dirty="0" smtClean="0">
                <a:solidFill>
                  <a:schemeClr val="tx1"/>
                </a:solidFill>
                <a:latin typeface="Times New Roman" pitchFamily="18" charset="0"/>
                <a:cs typeface="Times New Roman" pitchFamily="18" charset="0"/>
              </a:rPr>
              <a:t>9.</a:t>
            </a:r>
          </a:p>
        </p:txBody>
      </p:sp>
      <p:sp>
        <p:nvSpPr>
          <p:cNvPr id="5" name="Content Placeholder 10"/>
          <p:cNvSpPr txBox="1">
            <a:spLocks/>
          </p:cNvSpPr>
          <p:nvPr/>
        </p:nvSpPr>
        <p:spPr>
          <a:xfrm>
            <a:off x="698799" y="2685572"/>
            <a:ext cx="533400" cy="446276"/>
          </a:xfrm>
          <a:prstGeom prst="rect">
            <a:avLst/>
          </a:prstGeom>
        </p:spPr>
        <p:txBody>
          <a:bodyPr wrap="square">
            <a:spAutoFit/>
          </a:bodyPr>
          <a:lstStyle>
            <a:lvl1pPr marL="274320" indent="-274320" algn="l" defTabSz="914400" rtl="0" eaLnBrk="1" latinLnBrk="0" hangingPunct="1">
              <a:spcBef>
                <a:spcPct val="20000"/>
              </a:spcBef>
              <a:buClr>
                <a:schemeClr val="accent1"/>
              </a:buClr>
              <a:buSzPct val="100000"/>
              <a:buFont typeface="Symbol" pitchFamily="18" charset="2"/>
              <a:buChar char=""/>
              <a:defRPr sz="2400" kern="1200">
                <a:solidFill>
                  <a:schemeClr val="tx2"/>
                </a:solidFill>
                <a:latin typeface="+mn-lt"/>
                <a:ea typeface="+mn-ea"/>
                <a:cs typeface="+mn-cs"/>
              </a:defRPr>
            </a:lvl1pPr>
            <a:lvl2pPr marL="576263" indent="-274320" algn="l" defTabSz="914400" rtl="0" eaLnBrk="1" latinLnBrk="0" hangingPunct="1">
              <a:spcBef>
                <a:spcPct val="20000"/>
              </a:spcBef>
              <a:buClr>
                <a:schemeClr val="accent1"/>
              </a:buClr>
              <a:buSzPct val="100000"/>
              <a:buFont typeface="Symbol" pitchFamily="18" charset="2"/>
              <a:buChar char=""/>
              <a:defRPr sz="2200" kern="1200">
                <a:solidFill>
                  <a:schemeClr val="tx2"/>
                </a:solidFill>
                <a:latin typeface="+mn-lt"/>
                <a:ea typeface="+mn-ea"/>
                <a:cs typeface="+mn-cs"/>
              </a:defRPr>
            </a:lvl2pPr>
            <a:lvl3pPr marL="855663" indent="-228600" algn="l" defTabSz="914400" rtl="0" eaLnBrk="1" latinLnBrk="0" hangingPunct="1">
              <a:spcBef>
                <a:spcPct val="20000"/>
              </a:spcBef>
              <a:buClr>
                <a:schemeClr val="accent1"/>
              </a:buClr>
              <a:buSzPct val="100000"/>
              <a:buFont typeface="Symbol" pitchFamily="18" charset="2"/>
              <a:buChar char=""/>
              <a:defRPr sz="2000" kern="1200">
                <a:solidFill>
                  <a:schemeClr val="tx2"/>
                </a:solidFill>
                <a:latin typeface="+mn-lt"/>
                <a:ea typeface="+mn-ea"/>
                <a:cs typeface="+mn-cs"/>
              </a:defRPr>
            </a:lvl3pPr>
            <a:lvl4pPr marL="1143000" indent="-228600" algn="l" defTabSz="914400" rtl="0" eaLnBrk="1" latinLnBrk="0" hangingPunct="1">
              <a:spcBef>
                <a:spcPct val="20000"/>
              </a:spcBef>
              <a:buClr>
                <a:schemeClr val="accent1"/>
              </a:buClr>
              <a:buSzPct val="100000"/>
              <a:buFont typeface="Symbol" pitchFamily="18" charset="2"/>
              <a:buChar char=""/>
              <a:defRPr sz="1800" kern="1200">
                <a:solidFill>
                  <a:schemeClr val="tx2"/>
                </a:solidFill>
                <a:latin typeface="+mn-lt"/>
                <a:ea typeface="+mn-ea"/>
                <a:cs typeface="+mn-cs"/>
              </a:defRPr>
            </a:lvl4pPr>
            <a:lvl5pPr marL="1463040" indent="-228600" algn="l" defTabSz="914400" rtl="0" eaLnBrk="1" latinLnBrk="0" hangingPunct="1">
              <a:spcBef>
                <a:spcPct val="20000"/>
              </a:spcBef>
              <a:buClr>
                <a:schemeClr val="accent1"/>
              </a:buClr>
              <a:buSzPct val="100000"/>
              <a:buFont typeface="Symbol" pitchFamily="18" charset="2"/>
              <a:buChar char=""/>
              <a:defRPr sz="1600" kern="1200">
                <a:solidFill>
                  <a:schemeClr val="tx2"/>
                </a:solidFill>
                <a:latin typeface="+mn-lt"/>
                <a:ea typeface="+mn-ea"/>
                <a:cs typeface="+mn-cs"/>
              </a:defRPr>
            </a:lvl5pPr>
            <a:lvl6pPr marL="178308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6pPr>
            <a:lvl7pPr marL="210312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7pPr>
            <a:lvl8pPr marL="242316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8pPr>
            <a:lvl9pPr marL="274320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9pPr>
          </a:lstStyle>
          <a:p>
            <a:pPr marL="457200" indent="-457200" algn="just">
              <a:spcBef>
                <a:spcPct val="0"/>
              </a:spcBef>
              <a:buFontTx/>
              <a:buNone/>
              <a:tabLst>
                <a:tab pos="974725" algn="l"/>
                <a:tab pos="1036638" algn="l"/>
                <a:tab pos="3913188" algn="l"/>
              </a:tabLst>
            </a:pPr>
            <a:r>
              <a:rPr lang="en-US" sz="2300" dirty="0" smtClean="0">
                <a:solidFill>
                  <a:schemeClr val="tx1"/>
                </a:solidFill>
                <a:latin typeface="Times New Roman" pitchFamily="18" charset="0"/>
                <a:cs typeface="Times New Roman" pitchFamily="18" charset="0"/>
              </a:rPr>
              <a:t>(b) </a:t>
            </a:r>
          </a:p>
        </p:txBody>
      </p:sp>
      <p:sp>
        <p:nvSpPr>
          <p:cNvPr id="8" name="Rectangle 7"/>
          <p:cNvSpPr/>
          <p:nvPr/>
        </p:nvSpPr>
        <p:spPr>
          <a:xfrm>
            <a:off x="6678705" y="3536575"/>
            <a:ext cx="1676400" cy="446276"/>
          </a:xfrm>
          <a:prstGeom prst="rect">
            <a:avLst/>
          </a:prstGeom>
        </p:spPr>
        <p:txBody>
          <a:bodyPr wrap="square" anchor="t" anchorCtr="1">
            <a:spAutoFit/>
          </a:bodyPr>
          <a:lstStyle/>
          <a:p>
            <a:pPr algn="r">
              <a:buFontTx/>
              <a:buNone/>
            </a:pPr>
            <a:r>
              <a:rPr lang="en-US" sz="2300" dirty="0" smtClean="0">
                <a:latin typeface="Times New Roman" pitchFamily="18" charset="0"/>
                <a:cs typeface="Times New Roman" pitchFamily="18" charset="0"/>
              </a:rPr>
              <a:t>(3 marks)</a:t>
            </a:r>
          </a:p>
        </p:txBody>
      </p:sp>
      <p:sp>
        <p:nvSpPr>
          <p:cNvPr id="9" name="Notched Right Arrow 8"/>
          <p:cNvSpPr/>
          <p:nvPr/>
        </p:nvSpPr>
        <p:spPr>
          <a:xfrm>
            <a:off x="7162800" y="6019800"/>
            <a:ext cx="1782315" cy="685800"/>
          </a:xfrm>
          <a:prstGeom prst="notchedRightArrow">
            <a:avLst/>
          </a:prstGeom>
          <a:blipFill>
            <a:blip r:embed="rId2" cstate="prin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ANSWER</a:t>
            </a:r>
            <a:endParaRPr lang="en-US" sz="2000" b="1" dirty="0">
              <a:latin typeface="Times New Roman" pitchFamily="18" charset="0"/>
              <a:cs typeface="Times New Roman" pitchFamily="18" charset="0"/>
            </a:endParaRPr>
          </a:p>
        </p:txBody>
      </p:sp>
      <p:sp>
        <p:nvSpPr>
          <p:cNvPr id="10" name="Content Placeholder 10"/>
          <p:cNvSpPr txBox="1">
            <a:spLocks/>
          </p:cNvSpPr>
          <p:nvPr/>
        </p:nvSpPr>
        <p:spPr>
          <a:xfrm>
            <a:off x="1131790" y="2679371"/>
            <a:ext cx="647700" cy="446276"/>
          </a:xfrm>
          <a:prstGeom prst="rect">
            <a:avLst/>
          </a:prstGeom>
        </p:spPr>
        <p:txBody>
          <a:bodyPr wrap="square">
            <a:spAutoFit/>
          </a:bodyPr>
          <a:lstStyle>
            <a:lvl1pPr marL="274320" indent="-274320" algn="l" defTabSz="914400" rtl="0" eaLnBrk="1" latinLnBrk="0" hangingPunct="1">
              <a:spcBef>
                <a:spcPct val="20000"/>
              </a:spcBef>
              <a:buClr>
                <a:schemeClr val="accent1"/>
              </a:buClr>
              <a:buSzPct val="100000"/>
              <a:buFont typeface="Symbol" pitchFamily="18" charset="2"/>
              <a:buChar char=""/>
              <a:defRPr sz="2400" kern="1200">
                <a:solidFill>
                  <a:schemeClr val="tx2"/>
                </a:solidFill>
                <a:latin typeface="+mn-lt"/>
                <a:ea typeface="+mn-ea"/>
                <a:cs typeface="+mn-cs"/>
              </a:defRPr>
            </a:lvl1pPr>
            <a:lvl2pPr marL="576263" indent="-274320" algn="l" defTabSz="914400" rtl="0" eaLnBrk="1" latinLnBrk="0" hangingPunct="1">
              <a:spcBef>
                <a:spcPct val="20000"/>
              </a:spcBef>
              <a:buClr>
                <a:schemeClr val="accent1"/>
              </a:buClr>
              <a:buSzPct val="100000"/>
              <a:buFont typeface="Symbol" pitchFamily="18" charset="2"/>
              <a:buChar char=""/>
              <a:defRPr sz="2200" kern="1200">
                <a:solidFill>
                  <a:schemeClr val="tx2"/>
                </a:solidFill>
                <a:latin typeface="+mn-lt"/>
                <a:ea typeface="+mn-ea"/>
                <a:cs typeface="+mn-cs"/>
              </a:defRPr>
            </a:lvl2pPr>
            <a:lvl3pPr marL="855663" indent="-228600" algn="l" defTabSz="914400" rtl="0" eaLnBrk="1" latinLnBrk="0" hangingPunct="1">
              <a:spcBef>
                <a:spcPct val="20000"/>
              </a:spcBef>
              <a:buClr>
                <a:schemeClr val="accent1"/>
              </a:buClr>
              <a:buSzPct val="100000"/>
              <a:buFont typeface="Symbol" pitchFamily="18" charset="2"/>
              <a:buChar char=""/>
              <a:defRPr sz="2000" kern="1200">
                <a:solidFill>
                  <a:schemeClr val="tx2"/>
                </a:solidFill>
                <a:latin typeface="+mn-lt"/>
                <a:ea typeface="+mn-ea"/>
                <a:cs typeface="+mn-cs"/>
              </a:defRPr>
            </a:lvl3pPr>
            <a:lvl4pPr marL="1143000" indent="-228600" algn="l" defTabSz="914400" rtl="0" eaLnBrk="1" latinLnBrk="0" hangingPunct="1">
              <a:spcBef>
                <a:spcPct val="20000"/>
              </a:spcBef>
              <a:buClr>
                <a:schemeClr val="accent1"/>
              </a:buClr>
              <a:buSzPct val="100000"/>
              <a:buFont typeface="Symbol" pitchFamily="18" charset="2"/>
              <a:buChar char=""/>
              <a:defRPr sz="1800" kern="1200">
                <a:solidFill>
                  <a:schemeClr val="tx2"/>
                </a:solidFill>
                <a:latin typeface="+mn-lt"/>
                <a:ea typeface="+mn-ea"/>
                <a:cs typeface="+mn-cs"/>
              </a:defRPr>
            </a:lvl4pPr>
            <a:lvl5pPr marL="1463040" indent="-228600" algn="l" defTabSz="914400" rtl="0" eaLnBrk="1" latinLnBrk="0" hangingPunct="1">
              <a:spcBef>
                <a:spcPct val="20000"/>
              </a:spcBef>
              <a:buClr>
                <a:schemeClr val="accent1"/>
              </a:buClr>
              <a:buSzPct val="100000"/>
              <a:buFont typeface="Symbol" pitchFamily="18" charset="2"/>
              <a:buChar char=""/>
              <a:defRPr sz="1600" kern="1200">
                <a:solidFill>
                  <a:schemeClr val="tx2"/>
                </a:solidFill>
                <a:latin typeface="+mn-lt"/>
                <a:ea typeface="+mn-ea"/>
                <a:cs typeface="+mn-cs"/>
              </a:defRPr>
            </a:lvl5pPr>
            <a:lvl6pPr marL="178308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6pPr>
            <a:lvl7pPr marL="210312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7pPr>
            <a:lvl8pPr marL="242316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8pPr>
            <a:lvl9pPr marL="274320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9pPr>
          </a:lstStyle>
          <a:p>
            <a:pPr marL="457200" indent="-457200" algn="just">
              <a:spcBef>
                <a:spcPct val="0"/>
              </a:spcBef>
              <a:buFontTx/>
              <a:buNone/>
              <a:tabLst>
                <a:tab pos="974725" algn="l"/>
                <a:tab pos="1036638" algn="l"/>
                <a:tab pos="3913188" algn="l"/>
              </a:tabLst>
            </a:pPr>
            <a:r>
              <a:rPr lang="en-US" sz="2300" dirty="0" smtClean="0">
                <a:solidFill>
                  <a:schemeClr val="tx1"/>
                </a:solidFill>
                <a:latin typeface="Times New Roman" pitchFamily="18" charset="0"/>
                <a:cs typeface="Times New Roman" pitchFamily="18" charset="0"/>
              </a:rPr>
              <a:t>(ii) </a:t>
            </a:r>
          </a:p>
        </p:txBody>
      </p:sp>
      <p:grpSp>
        <p:nvGrpSpPr>
          <p:cNvPr id="2" name="Group 12"/>
          <p:cNvGrpSpPr/>
          <p:nvPr/>
        </p:nvGrpSpPr>
        <p:grpSpPr>
          <a:xfrm>
            <a:off x="1627090" y="2684355"/>
            <a:ext cx="6105525" cy="1457325"/>
            <a:chOff x="1743075" y="2809875"/>
            <a:chExt cx="6105525" cy="1457325"/>
          </a:xfrm>
        </p:grpSpPr>
        <p:sp>
          <p:nvSpPr>
            <p:cNvPr id="3" name="Rectangle 2"/>
            <p:cNvSpPr/>
            <p:nvPr/>
          </p:nvSpPr>
          <p:spPr>
            <a:xfrm>
              <a:off x="1743075" y="2809875"/>
              <a:ext cx="6105525" cy="1154162"/>
            </a:xfrm>
            <a:prstGeom prst="rect">
              <a:avLst/>
            </a:prstGeom>
          </p:spPr>
          <p:txBody>
            <a:bodyPr wrap="square">
              <a:spAutoFit/>
            </a:bodyPr>
            <a:lstStyle/>
            <a:p>
              <a:r>
                <a:rPr lang="en-US" sz="2300" dirty="0" smtClean="0">
                  <a:latin typeface="Times New Roman" pitchFamily="18" charset="0"/>
                </a:rPr>
                <a:t>In the graph of the line, </a:t>
              </a:r>
              <a:r>
                <a:rPr lang="en-US" sz="2300" i="1" dirty="0" smtClean="0">
                  <a:latin typeface="Times New Roman" pitchFamily="18" charset="0"/>
                </a:rPr>
                <a:t>l</a:t>
              </a:r>
              <a:r>
                <a:rPr lang="en-US" sz="2300" dirty="0" smtClean="0">
                  <a:latin typeface="Times New Roman" pitchFamily="18" charset="0"/>
                </a:rPr>
                <a:t>, and using the</a:t>
              </a:r>
            </a:p>
            <a:p>
              <a:r>
                <a:rPr lang="en-US" sz="2300" dirty="0" smtClean="0">
                  <a:latin typeface="Times New Roman" pitchFamily="18" charset="0"/>
                </a:rPr>
                <a:t>same scales and axes, draw the graph of </a:t>
              </a:r>
              <a:br>
                <a:rPr lang="en-US" sz="2300" dirty="0" smtClean="0">
                  <a:latin typeface="Times New Roman" pitchFamily="18" charset="0"/>
                </a:rPr>
              </a:br>
              <a:endParaRPr lang="en-US" sz="2300" dirty="0" smtClean="0">
                <a:latin typeface="Times New Roman" pitchFamily="18" charset="0"/>
              </a:endParaRPr>
            </a:p>
          </p:txBody>
        </p:sp>
        <p:pic>
          <p:nvPicPr>
            <p:cNvPr id="77826" name="Picture 2" descr="\\172.16.2.26\Conver\CARRIBEAN\MATHEMATICS_VOL-1_PPT_DESIGN\Incoming\Volume_01\Equations\Revision_Exam_5_Paper_2\Eqn060.wmf"/>
            <p:cNvPicPr>
              <a:picLocks noChangeAspect="1" noChangeArrowheads="1"/>
            </p:cNvPicPr>
            <p:nvPr/>
          </p:nvPicPr>
          <p:blipFill>
            <a:blip r:embed="rId3" cstate="print"/>
            <a:srcRect/>
            <a:stretch>
              <a:fillRect/>
            </a:stretch>
          </p:blipFill>
          <p:spPr bwMode="auto">
            <a:xfrm>
              <a:off x="1762125" y="3568700"/>
              <a:ext cx="3975100" cy="698500"/>
            </a:xfrm>
            <a:prstGeom prst="rect">
              <a:avLst/>
            </a:prstGeom>
            <a:noFill/>
          </p:spPr>
        </p:pic>
      </p:grpSp>
      <p:sp>
        <p:nvSpPr>
          <p:cNvPr id="11" name="TextBox 10"/>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5 Paper 2</a:t>
            </a:r>
          </a:p>
        </p:txBody>
      </p:sp>
    </p:spTree>
    <p:extLst>
      <p:ext uri="{BB962C8B-B14F-4D97-AF65-F5344CB8AC3E}">
        <p14:creationId xmlns:p14="http://schemas.microsoft.com/office/powerpoint/2010/main" xmlns="" val="2449536492"/>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p:cTn id="7" dur="500" fill="hold"/>
                                        <p:tgtEl>
                                          <p:spTgt spid="8"/>
                                        </p:tgtEl>
                                        <p:attrNameLst>
                                          <p:attrName>ppt_w</p:attrName>
                                        </p:attrNameLst>
                                      </p:cBhvr>
                                      <p:tavLst>
                                        <p:tav tm="0">
                                          <p:val>
                                            <p:fltVal val="0"/>
                                          </p:val>
                                        </p:tav>
                                        <p:tav tm="100000">
                                          <p:val>
                                            <p:strVal val="#ppt_w"/>
                                          </p:val>
                                        </p:tav>
                                      </p:tavLst>
                                    </p:anim>
                                    <p:anim calcmode="lin" valueType="num">
                                      <p:cBhvr>
                                        <p:cTn id="8" dur="500" fill="hold"/>
                                        <p:tgtEl>
                                          <p:spTgt spid="8"/>
                                        </p:tgtEl>
                                        <p:attrNameLst>
                                          <p:attrName>ppt_h</p:attrName>
                                        </p:attrNameLst>
                                      </p:cBhvr>
                                      <p:tavLst>
                                        <p:tav tm="0">
                                          <p:val>
                                            <p:fltVal val="0"/>
                                          </p:val>
                                        </p:tav>
                                        <p:tav tm="100000">
                                          <p:val>
                                            <p:strVal val="#ppt_h"/>
                                          </p:val>
                                        </p:tav>
                                      </p:tavLst>
                                    </p:anim>
                                    <p:animEffect transition="in" filter="fade">
                                      <p:cBhvr>
                                        <p:cTn id="9" dur="500"/>
                                        <p:tgtEl>
                                          <p:spTgt spid="8"/>
                                        </p:tgtEl>
                                      </p:cBhvr>
                                    </p:animEffect>
                                  </p:childTnLst>
                                </p:cTn>
                              </p:par>
                              <p:par>
                                <p:cTn id="10" presetID="23" presetClass="entr" presetSubtype="16" fill="hold" grpId="0" nodeType="withEffect">
                                  <p:stCondLst>
                                    <p:cond delay="0"/>
                                  </p:stCondLst>
                                  <p:childTnLst>
                                    <p:set>
                                      <p:cBhvr>
                                        <p:cTn id="11" dur="1" fill="hold">
                                          <p:stCondLst>
                                            <p:cond delay="0"/>
                                          </p:stCondLst>
                                        </p:cTn>
                                        <p:tgtEl>
                                          <p:spTgt spid="4"/>
                                        </p:tgtEl>
                                        <p:attrNameLst>
                                          <p:attrName>style.visibility</p:attrName>
                                        </p:attrNameLst>
                                      </p:cBhvr>
                                      <p:to>
                                        <p:strVal val="visible"/>
                                      </p:to>
                                    </p:set>
                                    <p:anim calcmode="lin" valueType="num">
                                      <p:cBhvr>
                                        <p:cTn id="12" dur="500" fill="hold"/>
                                        <p:tgtEl>
                                          <p:spTgt spid="4"/>
                                        </p:tgtEl>
                                        <p:attrNameLst>
                                          <p:attrName>ppt_w</p:attrName>
                                        </p:attrNameLst>
                                      </p:cBhvr>
                                      <p:tavLst>
                                        <p:tav tm="0">
                                          <p:val>
                                            <p:fltVal val="0"/>
                                          </p:val>
                                        </p:tav>
                                        <p:tav tm="100000">
                                          <p:val>
                                            <p:strVal val="#ppt_w"/>
                                          </p:val>
                                        </p:tav>
                                      </p:tavLst>
                                    </p:anim>
                                    <p:anim calcmode="lin" valueType="num">
                                      <p:cBhvr>
                                        <p:cTn id="13" dur="500" fill="hold"/>
                                        <p:tgtEl>
                                          <p:spTgt spid="4"/>
                                        </p:tgtEl>
                                        <p:attrNameLst>
                                          <p:attrName>ppt_h</p:attrName>
                                        </p:attrNameLst>
                                      </p:cBhvr>
                                      <p:tavLst>
                                        <p:tav tm="0">
                                          <p:val>
                                            <p:fltVal val="0"/>
                                          </p:val>
                                        </p:tav>
                                        <p:tav tm="100000">
                                          <p:val>
                                            <p:strVal val="#ppt_h"/>
                                          </p:val>
                                        </p:tav>
                                      </p:tavLst>
                                    </p:anim>
                                  </p:childTnLst>
                                </p:cTn>
                              </p:par>
                              <p:par>
                                <p:cTn id="14" presetID="23" presetClass="entr" presetSubtype="16" fill="hold" grpId="0" nodeType="withEffect">
                                  <p:stCondLst>
                                    <p:cond delay="0"/>
                                  </p:stCondLst>
                                  <p:childTnLst>
                                    <p:set>
                                      <p:cBhvr>
                                        <p:cTn id="15" dur="1" fill="hold">
                                          <p:stCondLst>
                                            <p:cond delay="0"/>
                                          </p:stCondLst>
                                        </p:cTn>
                                        <p:tgtEl>
                                          <p:spTgt spid="5"/>
                                        </p:tgtEl>
                                        <p:attrNameLst>
                                          <p:attrName>style.visibility</p:attrName>
                                        </p:attrNameLst>
                                      </p:cBhvr>
                                      <p:to>
                                        <p:strVal val="visible"/>
                                      </p:to>
                                    </p:set>
                                    <p:anim calcmode="lin" valueType="num">
                                      <p:cBhvr>
                                        <p:cTn id="16" dur="500" fill="hold"/>
                                        <p:tgtEl>
                                          <p:spTgt spid="5"/>
                                        </p:tgtEl>
                                        <p:attrNameLst>
                                          <p:attrName>ppt_w</p:attrName>
                                        </p:attrNameLst>
                                      </p:cBhvr>
                                      <p:tavLst>
                                        <p:tav tm="0">
                                          <p:val>
                                            <p:fltVal val="0"/>
                                          </p:val>
                                        </p:tav>
                                        <p:tav tm="100000">
                                          <p:val>
                                            <p:strVal val="#ppt_w"/>
                                          </p:val>
                                        </p:tav>
                                      </p:tavLst>
                                    </p:anim>
                                    <p:anim calcmode="lin" valueType="num">
                                      <p:cBhvr>
                                        <p:cTn id="17" dur="500" fill="hold"/>
                                        <p:tgtEl>
                                          <p:spTgt spid="5"/>
                                        </p:tgtEl>
                                        <p:attrNameLst>
                                          <p:attrName>ppt_h</p:attrName>
                                        </p:attrNameLst>
                                      </p:cBhvr>
                                      <p:tavLst>
                                        <p:tav tm="0">
                                          <p:val>
                                            <p:fltVal val="0"/>
                                          </p:val>
                                        </p:tav>
                                        <p:tav tm="100000">
                                          <p:val>
                                            <p:strVal val="#ppt_h"/>
                                          </p:val>
                                        </p:tav>
                                      </p:tavLst>
                                    </p:anim>
                                  </p:childTnLst>
                                </p:cTn>
                              </p:par>
                              <p:par>
                                <p:cTn id="18" presetID="23" presetClass="entr" presetSubtype="16" fill="hold" grpId="0" nodeType="withEffect">
                                  <p:stCondLst>
                                    <p:cond delay="0"/>
                                  </p:stCondLst>
                                  <p:childTnLst>
                                    <p:set>
                                      <p:cBhvr>
                                        <p:cTn id="19" dur="1" fill="hold">
                                          <p:stCondLst>
                                            <p:cond delay="0"/>
                                          </p:stCondLst>
                                        </p:cTn>
                                        <p:tgtEl>
                                          <p:spTgt spid="10"/>
                                        </p:tgtEl>
                                        <p:attrNameLst>
                                          <p:attrName>style.visibility</p:attrName>
                                        </p:attrNameLst>
                                      </p:cBhvr>
                                      <p:to>
                                        <p:strVal val="visible"/>
                                      </p:to>
                                    </p:set>
                                    <p:anim calcmode="lin" valueType="num">
                                      <p:cBhvr>
                                        <p:cTn id="20" dur="500" fill="hold"/>
                                        <p:tgtEl>
                                          <p:spTgt spid="10"/>
                                        </p:tgtEl>
                                        <p:attrNameLst>
                                          <p:attrName>ppt_w</p:attrName>
                                        </p:attrNameLst>
                                      </p:cBhvr>
                                      <p:tavLst>
                                        <p:tav tm="0">
                                          <p:val>
                                            <p:fltVal val="0"/>
                                          </p:val>
                                        </p:tav>
                                        <p:tav tm="100000">
                                          <p:val>
                                            <p:strVal val="#ppt_w"/>
                                          </p:val>
                                        </p:tav>
                                      </p:tavLst>
                                    </p:anim>
                                    <p:anim calcmode="lin" valueType="num">
                                      <p:cBhvr>
                                        <p:cTn id="21" dur="500" fill="hold"/>
                                        <p:tgtEl>
                                          <p:spTgt spid="10"/>
                                        </p:tgtEl>
                                        <p:attrNameLst>
                                          <p:attrName>ppt_h</p:attrName>
                                        </p:attrNameLst>
                                      </p:cBhvr>
                                      <p:tavLst>
                                        <p:tav tm="0">
                                          <p:val>
                                            <p:fltVal val="0"/>
                                          </p:val>
                                        </p:tav>
                                        <p:tav tm="100000">
                                          <p:val>
                                            <p:strVal val="#ppt_h"/>
                                          </p:val>
                                        </p:tav>
                                      </p:tavLst>
                                    </p:anim>
                                  </p:childTnLst>
                                </p:cTn>
                              </p:par>
                              <p:par>
                                <p:cTn id="22" presetID="23" presetClass="entr" presetSubtype="16" fill="hold" nodeType="withEffect">
                                  <p:stCondLst>
                                    <p:cond delay="0"/>
                                  </p:stCondLst>
                                  <p:childTnLst>
                                    <p:set>
                                      <p:cBhvr>
                                        <p:cTn id="23" dur="1" fill="hold">
                                          <p:stCondLst>
                                            <p:cond delay="0"/>
                                          </p:stCondLst>
                                        </p:cTn>
                                        <p:tgtEl>
                                          <p:spTgt spid="2"/>
                                        </p:tgtEl>
                                        <p:attrNameLst>
                                          <p:attrName>style.visibility</p:attrName>
                                        </p:attrNameLst>
                                      </p:cBhvr>
                                      <p:to>
                                        <p:strVal val="visible"/>
                                      </p:to>
                                    </p:set>
                                    <p:anim calcmode="lin" valueType="num">
                                      <p:cBhvr>
                                        <p:cTn id="24" dur="500" fill="hold"/>
                                        <p:tgtEl>
                                          <p:spTgt spid="2"/>
                                        </p:tgtEl>
                                        <p:attrNameLst>
                                          <p:attrName>ppt_w</p:attrName>
                                        </p:attrNameLst>
                                      </p:cBhvr>
                                      <p:tavLst>
                                        <p:tav tm="0">
                                          <p:val>
                                            <p:fltVal val="0"/>
                                          </p:val>
                                        </p:tav>
                                        <p:tav tm="100000">
                                          <p:val>
                                            <p:strVal val="#ppt_w"/>
                                          </p:val>
                                        </p:tav>
                                      </p:tavLst>
                                    </p:anim>
                                    <p:anim calcmode="lin" valueType="num">
                                      <p:cBhvr>
                                        <p:cTn id="25" dur="500" fill="hold"/>
                                        <p:tgtEl>
                                          <p:spTgt spid="2"/>
                                        </p:tgtEl>
                                        <p:attrNameLst>
                                          <p:attrName>ppt_h</p:attrName>
                                        </p:attrNameLst>
                                      </p:cBhvr>
                                      <p:tavLst>
                                        <p:tav tm="0">
                                          <p:val>
                                            <p:fltVal val="0"/>
                                          </p:val>
                                        </p:tav>
                                        <p:tav tm="100000">
                                          <p:val>
                                            <p:strVal val="#ppt_h"/>
                                          </p:val>
                                        </p:tav>
                                      </p:tavLst>
                                    </p:anim>
                                  </p:childTnLst>
                                </p:cTn>
                              </p:par>
                            </p:childTnLst>
                          </p:cTn>
                        </p:par>
                      </p:childTnLst>
                    </p:cTn>
                  </p:par>
                  <p:par>
                    <p:cTn id="26" fill="hold">
                      <p:stCondLst>
                        <p:cond delay="indefinite"/>
                      </p:stCondLst>
                      <p:childTnLst>
                        <p:par>
                          <p:cTn id="27" fill="hold">
                            <p:stCondLst>
                              <p:cond delay="0"/>
                            </p:stCondLst>
                            <p:childTnLst>
                              <p:par>
                                <p:cTn id="28" presetID="3" presetClass="entr" presetSubtype="10" fill="hold" grpId="0" nodeType="clickEffect">
                                  <p:stCondLst>
                                    <p:cond delay="0"/>
                                  </p:stCondLst>
                                  <p:childTnLst>
                                    <p:set>
                                      <p:cBhvr>
                                        <p:cTn id="29" dur="1" fill="hold">
                                          <p:stCondLst>
                                            <p:cond delay="0"/>
                                          </p:stCondLst>
                                        </p:cTn>
                                        <p:tgtEl>
                                          <p:spTgt spid="9"/>
                                        </p:tgtEl>
                                        <p:attrNameLst>
                                          <p:attrName>style.visibility</p:attrName>
                                        </p:attrNameLst>
                                      </p:cBhvr>
                                      <p:to>
                                        <p:strVal val="visible"/>
                                      </p:to>
                                    </p:set>
                                    <p:animEffect transition="in" filter="blinds(horizontal)">
                                      <p:cBhvr>
                                        <p:cTn id="30"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p:bldP spid="8" grpId="0"/>
      <p:bldP spid="9" grpId="0" animBg="1"/>
      <p:bldP spid="10" grpId="0"/>
    </p:bldLst>
  </p:timing>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Content Placeholder 10"/>
          <p:cNvSpPr>
            <a:spLocks noGrp="1"/>
          </p:cNvSpPr>
          <p:nvPr>
            <p:ph sz="quarter" idx="13"/>
          </p:nvPr>
        </p:nvSpPr>
        <p:spPr>
          <a:xfrm>
            <a:off x="838200" y="2590800"/>
            <a:ext cx="6553200" cy="2746906"/>
          </a:xfrm>
        </p:spPr>
        <p:txBody>
          <a:bodyPr wrap="square">
            <a:spAutoFit/>
          </a:bodyPr>
          <a:lstStyle/>
          <a:p>
            <a:pPr marL="566738" indent="-566738">
              <a:lnSpc>
                <a:spcPct val="150000"/>
              </a:lnSpc>
              <a:spcBef>
                <a:spcPct val="0"/>
              </a:spcBef>
              <a:buNone/>
              <a:tabLst>
                <a:tab pos="1481138" algn="l"/>
              </a:tabLst>
            </a:pPr>
            <a:r>
              <a:rPr lang="en-US" sz="2300" b="1" dirty="0" smtClean="0">
                <a:solidFill>
                  <a:schemeClr val="tx1"/>
                </a:solidFill>
                <a:latin typeface="Times New Roman" pitchFamily="18" charset="0"/>
                <a:cs typeface="Times New Roman" pitchFamily="18" charset="0"/>
              </a:rPr>
              <a:t>48.</a:t>
            </a:r>
            <a:r>
              <a:rPr lang="en-US" sz="2300" dirty="0" smtClean="0">
                <a:solidFill>
                  <a:schemeClr val="tx1"/>
                </a:solidFill>
                <a:latin typeface="Times New Roman" pitchFamily="18" charset="0"/>
                <a:cs typeface="Times New Roman" pitchFamily="18" charset="0"/>
              </a:rPr>
              <a:t>	 2</a:t>
            </a:r>
            <a:r>
              <a:rPr lang="en-US" sz="2300" i="1" dirty="0" smtClean="0">
                <a:solidFill>
                  <a:schemeClr val="tx1"/>
                </a:solidFill>
                <a:latin typeface="Times New Roman" pitchFamily="18" charset="0"/>
                <a:cs typeface="Times New Roman" pitchFamily="18" charset="0"/>
              </a:rPr>
              <a:t>y</a:t>
            </a:r>
            <a:r>
              <a:rPr lang="en-US" sz="2300" dirty="0" smtClean="0">
                <a:solidFill>
                  <a:schemeClr val="tx1"/>
                </a:solidFill>
                <a:latin typeface="Times New Roman" pitchFamily="18" charset="0"/>
                <a:cs typeface="Times New Roman" pitchFamily="18" charset="0"/>
              </a:rPr>
              <a:t> + 8	= 6</a:t>
            </a:r>
            <a:r>
              <a:rPr lang="en-US" sz="2300" i="1" dirty="0" smtClean="0">
                <a:solidFill>
                  <a:schemeClr val="tx1"/>
                </a:solidFill>
                <a:latin typeface="Times New Roman" pitchFamily="18" charset="0"/>
                <a:cs typeface="Times New Roman" pitchFamily="18" charset="0"/>
              </a:rPr>
              <a:t>x</a:t>
            </a:r>
            <a:r>
              <a:rPr lang="en-US" sz="2300" dirty="0" smtClean="0">
                <a:solidFill>
                  <a:schemeClr val="tx1"/>
                </a:solidFill>
                <a:latin typeface="Times New Roman" pitchFamily="18" charset="0"/>
                <a:cs typeface="Times New Roman" pitchFamily="18" charset="0"/>
              </a:rPr>
              <a:t> </a:t>
            </a:r>
          </a:p>
          <a:p>
            <a:pPr marL="566738" indent="-566738">
              <a:lnSpc>
                <a:spcPct val="150000"/>
              </a:lnSpc>
              <a:spcBef>
                <a:spcPct val="0"/>
              </a:spcBef>
              <a:buNone/>
              <a:tabLst>
                <a:tab pos="1481138" algn="l"/>
              </a:tabLst>
            </a:pPr>
            <a:r>
              <a:rPr lang="en-US" sz="2300" dirty="0" smtClean="0">
                <a:solidFill>
                  <a:schemeClr val="tx1"/>
                </a:solidFill>
                <a:latin typeface="Times New Roman" pitchFamily="18" charset="0"/>
                <a:cs typeface="Times New Roman" pitchFamily="18" charset="0"/>
              </a:rPr>
              <a:t>	 So    2</a:t>
            </a:r>
            <a:r>
              <a:rPr lang="en-US" sz="2300" i="1" dirty="0" smtClean="0">
                <a:solidFill>
                  <a:schemeClr val="tx1"/>
                </a:solidFill>
                <a:latin typeface="Times New Roman" pitchFamily="18" charset="0"/>
                <a:cs typeface="Times New Roman" pitchFamily="18" charset="0"/>
              </a:rPr>
              <a:t>y</a:t>
            </a:r>
            <a:r>
              <a:rPr lang="en-US" sz="2300" dirty="0" smtClean="0">
                <a:solidFill>
                  <a:schemeClr val="tx1"/>
                </a:solidFill>
                <a:latin typeface="Times New Roman" pitchFamily="18" charset="0"/>
                <a:cs typeface="Times New Roman" pitchFamily="18" charset="0"/>
              </a:rPr>
              <a:t> = 6</a:t>
            </a:r>
            <a:r>
              <a:rPr lang="en-US" sz="2300" i="1" dirty="0" smtClean="0">
                <a:solidFill>
                  <a:schemeClr val="tx1"/>
                </a:solidFill>
                <a:latin typeface="Times New Roman" pitchFamily="18" charset="0"/>
                <a:cs typeface="Times New Roman" pitchFamily="18" charset="0"/>
              </a:rPr>
              <a:t>x −</a:t>
            </a:r>
            <a:r>
              <a:rPr lang="en-US" sz="2300" dirty="0" smtClean="0">
                <a:solidFill>
                  <a:schemeClr val="tx1"/>
                </a:solidFill>
                <a:latin typeface="Times New Roman" pitchFamily="18" charset="0"/>
                <a:cs typeface="Times New Roman" pitchFamily="18" charset="0"/>
              </a:rPr>
              <a:t> 8</a:t>
            </a:r>
          </a:p>
          <a:p>
            <a:pPr marL="566738" indent="-566738">
              <a:lnSpc>
                <a:spcPct val="150000"/>
              </a:lnSpc>
              <a:spcBef>
                <a:spcPct val="0"/>
              </a:spcBef>
              <a:buNone/>
              <a:tabLst>
                <a:tab pos="1481138" algn="l"/>
              </a:tabLst>
            </a:pPr>
            <a:r>
              <a:rPr lang="en-US" sz="2300" dirty="0" smtClean="0">
                <a:solidFill>
                  <a:schemeClr val="tx1"/>
                </a:solidFill>
                <a:latin typeface="Times New Roman" pitchFamily="18" charset="0"/>
                <a:cs typeface="Times New Roman" pitchFamily="18" charset="0"/>
              </a:rPr>
              <a:t>	 </a:t>
            </a:r>
            <a:r>
              <a:rPr lang="en-US" sz="2300" dirty="0" smtClean="0">
                <a:solidFill>
                  <a:schemeClr val="tx1"/>
                </a:solidFill>
                <a:latin typeface="Times New Roman" pitchFamily="18" charset="0"/>
                <a:cs typeface="Times New Roman" pitchFamily="18" charset="0"/>
                <a:sym typeface="Symbol"/>
              </a:rPr>
              <a:t></a:t>
            </a:r>
            <a:r>
              <a:rPr lang="en-US" sz="2300" dirty="0" smtClean="0">
                <a:solidFill>
                  <a:schemeClr val="tx1"/>
                </a:solidFill>
                <a:latin typeface="Times New Roman" pitchFamily="18" charset="0"/>
                <a:cs typeface="Times New Roman" pitchFamily="18" charset="0"/>
              </a:rPr>
              <a:t>       </a:t>
            </a:r>
            <a:r>
              <a:rPr lang="en-US" sz="2300" i="1" dirty="0" smtClean="0">
                <a:solidFill>
                  <a:schemeClr val="tx1"/>
                </a:solidFill>
                <a:latin typeface="Times New Roman" pitchFamily="18" charset="0"/>
                <a:cs typeface="Times New Roman" pitchFamily="18" charset="0"/>
              </a:rPr>
              <a:t>y </a:t>
            </a:r>
            <a:r>
              <a:rPr lang="en-US" sz="2300" dirty="0" smtClean="0">
                <a:solidFill>
                  <a:schemeClr val="tx1"/>
                </a:solidFill>
                <a:latin typeface="Times New Roman" pitchFamily="18" charset="0"/>
                <a:cs typeface="Times New Roman" pitchFamily="18" charset="0"/>
              </a:rPr>
              <a:t>= 3</a:t>
            </a:r>
            <a:r>
              <a:rPr lang="en-US" sz="2300" i="1" dirty="0" smtClean="0">
                <a:solidFill>
                  <a:schemeClr val="tx1"/>
                </a:solidFill>
                <a:latin typeface="Times New Roman" pitchFamily="18" charset="0"/>
                <a:cs typeface="Times New Roman" pitchFamily="18" charset="0"/>
              </a:rPr>
              <a:t>x −</a:t>
            </a:r>
            <a:r>
              <a:rPr lang="en-US" sz="2300" dirty="0" smtClean="0">
                <a:solidFill>
                  <a:schemeClr val="tx1"/>
                </a:solidFill>
                <a:latin typeface="Times New Roman" pitchFamily="18" charset="0"/>
                <a:cs typeface="Times New Roman" pitchFamily="18" charset="0"/>
              </a:rPr>
              <a:t> 4</a:t>
            </a:r>
          </a:p>
          <a:p>
            <a:pPr marL="566738" indent="-566738">
              <a:lnSpc>
                <a:spcPct val="150000"/>
              </a:lnSpc>
              <a:spcBef>
                <a:spcPct val="0"/>
              </a:spcBef>
              <a:buNone/>
              <a:tabLst>
                <a:tab pos="1481138" algn="l"/>
                <a:tab pos="2452688" algn="l"/>
                <a:tab pos="2743200" algn="l"/>
                <a:tab pos="3832225" algn="l"/>
              </a:tabLst>
            </a:pPr>
            <a:r>
              <a:rPr lang="en-US" sz="2300" dirty="0" smtClean="0">
                <a:solidFill>
                  <a:schemeClr val="tx1"/>
                </a:solidFill>
                <a:latin typeface="Times New Roman" pitchFamily="18" charset="0"/>
                <a:cs typeface="Times New Roman" pitchFamily="18" charset="0"/>
              </a:rPr>
              <a:t>	When </a:t>
            </a:r>
            <a:r>
              <a:rPr lang="en-US" sz="2300" i="1" dirty="0" smtClean="0">
                <a:solidFill>
                  <a:schemeClr val="tx1"/>
                </a:solidFill>
                <a:latin typeface="Times New Roman" pitchFamily="18" charset="0"/>
                <a:cs typeface="Times New Roman" pitchFamily="18" charset="0"/>
              </a:rPr>
              <a:t>x</a:t>
            </a:r>
            <a:r>
              <a:rPr lang="en-US" sz="2300" dirty="0" smtClean="0">
                <a:solidFill>
                  <a:schemeClr val="tx1"/>
                </a:solidFill>
                <a:latin typeface="Times New Roman" pitchFamily="18" charset="0"/>
                <a:cs typeface="Times New Roman" pitchFamily="18" charset="0"/>
              </a:rPr>
              <a:t> = 0,		</a:t>
            </a:r>
            <a:r>
              <a:rPr lang="en-US" sz="2300" i="1" dirty="0" smtClean="0">
                <a:solidFill>
                  <a:schemeClr val="tx1"/>
                </a:solidFill>
                <a:latin typeface="Times New Roman" pitchFamily="18" charset="0"/>
                <a:cs typeface="Times New Roman" pitchFamily="18" charset="0"/>
              </a:rPr>
              <a:t>y</a:t>
            </a:r>
            <a:r>
              <a:rPr lang="en-US" sz="2300" dirty="0" smtClean="0">
                <a:solidFill>
                  <a:schemeClr val="tx1"/>
                </a:solidFill>
                <a:latin typeface="Times New Roman" pitchFamily="18" charset="0"/>
                <a:cs typeface="Times New Roman" pitchFamily="18" charset="0"/>
              </a:rPr>
              <a:t> = –</a:t>
            </a:r>
            <a:r>
              <a:rPr lang="en-US" sz="800" dirty="0" smtClean="0">
                <a:solidFill>
                  <a:schemeClr val="tx1"/>
                </a:solidFill>
                <a:latin typeface="Times New Roman" pitchFamily="18" charset="0"/>
                <a:cs typeface="Times New Roman" pitchFamily="18" charset="0"/>
              </a:rPr>
              <a:t> </a:t>
            </a:r>
            <a:r>
              <a:rPr lang="en-US" sz="2300" dirty="0" smtClean="0">
                <a:solidFill>
                  <a:schemeClr val="tx1"/>
                </a:solidFill>
                <a:latin typeface="Times New Roman" pitchFamily="18" charset="0"/>
                <a:cs typeface="Times New Roman" pitchFamily="18" charset="0"/>
              </a:rPr>
              <a:t>4		</a:t>
            </a:r>
            <a:r>
              <a:rPr lang="en-US" sz="2300" dirty="0" smtClean="0">
                <a:solidFill>
                  <a:schemeClr val="tx1"/>
                </a:solidFill>
                <a:latin typeface="Times New Roman" pitchFamily="18" charset="0"/>
                <a:cs typeface="Times New Roman" pitchFamily="18" charset="0"/>
                <a:sym typeface="Symbol"/>
              </a:rPr>
              <a:t></a:t>
            </a:r>
            <a:r>
              <a:rPr lang="en-US" sz="2300" dirty="0" smtClean="0">
                <a:solidFill>
                  <a:srgbClr val="00A99D"/>
                </a:solidFill>
                <a:latin typeface="Times New Roman" pitchFamily="18" charset="0"/>
                <a:cs typeface="Times New Roman" pitchFamily="18" charset="0"/>
              </a:rPr>
              <a:t>(0, –</a:t>
            </a:r>
            <a:r>
              <a:rPr lang="en-US" sz="800" dirty="0" smtClean="0">
                <a:solidFill>
                  <a:srgbClr val="00A99D"/>
                </a:solidFill>
                <a:latin typeface="Times New Roman" pitchFamily="18" charset="0"/>
                <a:cs typeface="Times New Roman" pitchFamily="18" charset="0"/>
              </a:rPr>
              <a:t> </a:t>
            </a:r>
            <a:r>
              <a:rPr lang="en-US" sz="2300" dirty="0" smtClean="0">
                <a:solidFill>
                  <a:srgbClr val="00A99D"/>
                </a:solidFill>
                <a:latin typeface="Times New Roman" pitchFamily="18" charset="0"/>
                <a:cs typeface="Times New Roman" pitchFamily="18" charset="0"/>
              </a:rPr>
              <a:t>4)</a:t>
            </a:r>
          </a:p>
          <a:p>
            <a:pPr marL="566738" indent="-566738">
              <a:lnSpc>
                <a:spcPct val="150000"/>
              </a:lnSpc>
              <a:spcBef>
                <a:spcPct val="0"/>
              </a:spcBef>
              <a:buNone/>
              <a:tabLst>
                <a:tab pos="1481138" algn="l"/>
              </a:tabLst>
            </a:pPr>
            <a:endParaRPr lang="en-US" sz="2300" dirty="0" smtClean="0">
              <a:solidFill>
                <a:srgbClr val="16F65B"/>
              </a:solidFill>
              <a:latin typeface="Times New Roman" pitchFamily="18" charset="0"/>
              <a:cs typeface="Times New Roman" pitchFamily="18" charset="0"/>
            </a:endParaRPr>
          </a:p>
        </p:txBody>
      </p:sp>
      <p:sp>
        <p:nvSpPr>
          <p:cNvPr id="10" name="TextBox 9"/>
          <p:cNvSpPr txBox="1"/>
          <p:nvPr/>
        </p:nvSpPr>
        <p:spPr>
          <a:xfrm>
            <a:off x="4648200" y="2786464"/>
            <a:ext cx="3886200" cy="800219"/>
          </a:xfrm>
          <a:prstGeom prst="rect">
            <a:avLst/>
          </a:prstGeom>
          <a:noFill/>
        </p:spPr>
        <p:txBody>
          <a:bodyPr wrap="square" rtlCol="0">
            <a:spAutoFit/>
          </a:bodyPr>
          <a:lstStyle/>
          <a:p>
            <a:r>
              <a:rPr lang="en-US" sz="2300" dirty="0" smtClean="0">
                <a:solidFill>
                  <a:srgbClr val="00A99D"/>
                </a:solidFill>
                <a:latin typeface="Times New Roman" pitchFamily="18" charset="0"/>
              </a:rPr>
              <a:t>Subtract 8 from both sides.</a:t>
            </a:r>
          </a:p>
          <a:p>
            <a:r>
              <a:rPr lang="en-US" sz="2300" dirty="0" smtClean="0">
                <a:solidFill>
                  <a:srgbClr val="00A99D"/>
                </a:solidFill>
                <a:latin typeface="Times New Roman" pitchFamily="18" charset="0"/>
              </a:rPr>
              <a:t>Divide both sides by 2.</a:t>
            </a:r>
          </a:p>
        </p:txBody>
      </p:sp>
      <p:sp>
        <p:nvSpPr>
          <p:cNvPr id="4"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tabLst>
                <a:tab pos="393192" algn="r"/>
                <a:tab pos="640080" algn="l"/>
              </a:tabLst>
            </a:pPr>
            <a:r>
              <a:rPr lang="en-US" sz="1500" b="1" dirty="0" smtClean="0">
                <a:solidFill>
                  <a:schemeClr val="bg1"/>
                </a:solidFill>
                <a:latin typeface="Times New Roman" pitchFamily="18" charset="0"/>
                <a:cs typeface="Times New Roman" pitchFamily="18" charset="0"/>
              </a:rPr>
              <a:t>Revision Exam 1 Paper 1</a:t>
            </a:r>
          </a:p>
        </p:txBody>
      </p:sp>
    </p:spTree>
    <p:extLst>
      <p:ext uri="{BB962C8B-B14F-4D97-AF65-F5344CB8AC3E}">
        <p14:creationId xmlns:p14="http://schemas.microsoft.com/office/powerpoint/2010/main" xmlns="" val="1862447457"/>
      </p:ext>
    </p:extLst>
  </p:cSld>
  <p:clrMapOvr>
    <a:masterClrMapping/>
  </p:clrMapOvr>
  <p:transition spd="slow">
    <p:strips dir="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8">
                                            <p:txEl>
                                              <p:pRg st="0" end="0"/>
                                            </p:txEl>
                                          </p:spTgt>
                                        </p:tgtEl>
                                        <p:attrNameLst>
                                          <p:attrName>style.visibility</p:attrName>
                                        </p:attrNameLst>
                                      </p:cBhvr>
                                      <p:to>
                                        <p:strVal val="visible"/>
                                      </p:to>
                                    </p:set>
                                    <p:anim calcmode="lin" valueType="num">
                                      <p:cBhvr>
                                        <p:cTn id="7" dur="500" fill="hold"/>
                                        <p:tgtEl>
                                          <p:spTgt spid="8">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8">
                                            <p:txEl>
                                              <p:pRg st="0" end="0"/>
                                            </p:txEl>
                                          </p:spTgt>
                                        </p:tgtEl>
                                        <p:attrNameLst>
                                          <p:attrName>ppt_h</p:attrName>
                                        </p:attrNameLst>
                                      </p:cBhvr>
                                      <p:tavLst>
                                        <p:tav tm="0">
                                          <p:val>
                                            <p:fltVal val="0"/>
                                          </p:val>
                                        </p:tav>
                                        <p:tav tm="100000">
                                          <p:val>
                                            <p:strVal val="#ppt_h"/>
                                          </p:val>
                                        </p:tav>
                                      </p:tavLst>
                                    </p:anim>
                                  </p:childTnLst>
                                </p:cTn>
                              </p:par>
                              <p:par>
                                <p:cTn id="9" presetID="23" presetClass="entr" presetSubtype="16" fill="hold" grpId="0" nodeType="withEffect">
                                  <p:stCondLst>
                                    <p:cond delay="0"/>
                                  </p:stCondLst>
                                  <p:childTnLst>
                                    <p:set>
                                      <p:cBhvr>
                                        <p:cTn id="10" dur="1" fill="hold">
                                          <p:stCondLst>
                                            <p:cond delay="0"/>
                                          </p:stCondLst>
                                        </p:cTn>
                                        <p:tgtEl>
                                          <p:spTgt spid="10"/>
                                        </p:tgtEl>
                                        <p:attrNameLst>
                                          <p:attrName>style.visibility</p:attrName>
                                        </p:attrNameLst>
                                      </p:cBhvr>
                                      <p:to>
                                        <p:strVal val="visible"/>
                                      </p:to>
                                    </p:set>
                                    <p:anim calcmode="lin" valueType="num">
                                      <p:cBhvr>
                                        <p:cTn id="11" dur="500" fill="hold"/>
                                        <p:tgtEl>
                                          <p:spTgt spid="10"/>
                                        </p:tgtEl>
                                        <p:attrNameLst>
                                          <p:attrName>ppt_w</p:attrName>
                                        </p:attrNameLst>
                                      </p:cBhvr>
                                      <p:tavLst>
                                        <p:tav tm="0">
                                          <p:val>
                                            <p:fltVal val="0"/>
                                          </p:val>
                                        </p:tav>
                                        <p:tav tm="100000">
                                          <p:val>
                                            <p:strVal val="#ppt_w"/>
                                          </p:val>
                                        </p:tav>
                                      </p:tavLst>
                                    </p:anim>
                                    <p:anim calcmode="lin" valueType="num">
                                      <p:cBhvr>
                                        <p:cTn id="12" dur="500" fill="hold"/>
                                        <p:tgtEl>
                                          <p:spTgt spid="10"/>
                                        </p:tgtEl>
                                        <p:attrNameLst>
                                          <p:attrName>ppt_h</p:attrName>
                                        </p:attrNameLst>
                                      </p:cBhvr>
                                      <p:tavLst>
                                        <p:tav tm="0">
                                          <p:val>
                                            <p:fltVal val="0"/>
                                          </p:val>
                                        </p:tav>
                                        <p:tav tm="100000">
                                          <p:val>
                                            <p:strVal val="#ppt_h"/>
                                          </p:val>
                                        </p:tav>
                                      </p:tavLst>
                                    </p:anim>
                                  </p:childTnLst>
                                </p:cTn>
                              </p:par>
                              <p:par>
                                <p:cTn id="13" presetID="23" presetClass="entr" presetSubtype="16" fill="hold" grpId="0" nodeType="withEffect">
                                  <p:stCondLst>
                                    <p:cond delay="0"/>
                                  </p:stCondLst>
                                  <p:childTnLst>
                                    <p:set>
                                      <p:cBhvr>
                                        <p:cTn id="14" dur="1" fill="hold">
                                          <p:stCondLst>
                                            <p:cond delay="0"/>
                                          </p:stCondLst>
                                        </p:cTn>
                                        <p:tgtEl>
                                          <p:spTgt spid="8">
                                            <p:txEl>
                                              <p:pRg st="1" end="1"/>
                                            </p:txEl>
                                          </p:spTgt>
                                        </p:tgtEl>
                                        <p:attrNameLst>
                                          <p:attrName>style.visibility</p:attrName>
                                        </p:attrNameLst>
                                      </p:cBhvr>
                                      <p:to>
                                        <p:strVal val="visible"/>
                                      </p:to>
                                    </p:set>
                                    <p:anim calcmode="lin" valueType="num">
                                      <p:cBhvr>
                                        <p:cTn id="15" dur="500" fill="hold"/>
                                        <p:tgtEl>
                                          <p:spTgt spid="8">
                                            <p:txEl>
                                              <p:pRg st="1" end="1"/>
                                            </p:txEl>
                                          </p:spTgt>
                                        </p:tgtEl>
                                        <p:attrNameLst>
                                          <p:attrName>ppt_w</p:attrName>
                                        </p:attrNameLst>
                                      </p:cBhvr>
                                      <p:tavLst>
                                        <p:tav tm="0">
                                          <p:val>
                                            <p:fltVal val="0"/>
                                          </p:val>
                                        </p:tav>
                                        <p:tav tm="100000">
                                          <p:val>
                                            <p:strVal val="#ppt_w"/>
                                          </p:val>
                                        </p:tav>
                                      </p:tavLst>
                                    </p:anim>
                                    <p:anim calcmode="lin" valueType="num">
                                      <p:cBhvr>
                                        <p:cTn id="16" dur="500" fill="hold"/>
                                        <p:tgtEl>
                                          <p:spTgt spid="8">
                                            <p:txEl>
                                              <p:pRg st="1" end="1"/>
                                            </p:txEl>
                                          </p:spTgt>
                                        </p:tgtEl>
                                        <p:attrNameLst>
                                          <p:attrName>ppt_h</p:attrName>
                                        </p:attrNameLst>
                                      </p:cBhvr>
                                      <p:tavLst>
                                        <p:tav tm="0">
                                          <p:val>
                                            <p:fltVal val="0"/>
                                          </p:val>
                                        </p:tav>
                                        <p:tav tm="100000">
                                          <p:val>
                                            <p:strVal val="#ppt_h"/>
                                          </p:val>
                                        </p:tav>
                                      </p:tavLst>
                                    </p:anim>
                                  </p:childTnLst>
                                </p:cTn>
                              </p:par>
                              <p:par>
                                <p:cTn id="17" presetID="23" presetClass="entr" presetSubtype="16" fill="hold" grpId="0" nodeType="withEffect">
                                  <p:stCondLst>
                                    <p:cond delay="0"/>
                                  </p:stCondLst>
                                  <p:childTnLst>
                                    <p:set>
                                      <p:cBhvr>
                                        <p:cTn id="18" dur="1" fill="hold">
                                          <p:stCondLst>
                                            <p:cond delay="0"/>
                                          </p:stCondLst>
                                        </p:cTn>
                                        <p:tgtEl>
                                          <p:spTgt spid="8">
                                            <p:txEl>
                                              <p:pRg st="2" end="2"/>
                                            </p:txEl>
                                          </p:spTgt>
                                        </p:tgtEl>
                                        <p:attrNameLst>
                                          <p:attrName>style.visibility</p:attrName>
                                        </p:attrNameLst>
                                      </p:cBhvr>
                                      <p:to>
                                        <p:strVal val="visible"/>
                                      </p:to>
                                    </p:set>
                                    <p:anim calcmode="lin" valueType="num">
                                      <p:cBhvr>
                                        <p:cTn id="19" dur="500" fill="hold"/>
                                        <p:tgtEl>
                                          <p:spTgt spid="8">
                                            <p:txEl>
                                              <p:pRg st="2" end="2"/>
                                            </p:txEl>
                                          </p:spTgt>
                                        </p:tgtEl>
                                        <p:attrNameLst>
                                          <p:attrName>ppt_w</p:attrName>
                                        </p:attrNameLst>
                                      </p:cBhvr>
                                      <p:tavLst>
                                        <p:tav tm="0">
                                          <p:val>
                                            <p:fltVal val="0"/>
                                          </p:val>
                                        </p:tav>
                                        <p:tav tm="100000">
                                          <p:val>
                                            <p:strVal val="#ppt_w"/>
                                          </p:val>
                                        </p:tav>
                                      </p:tavLst>
                                    </p:anim>
                                    <p:anim calcmode="lin" valueType="num">
                                      <p:cBhvr>
                                        <p:cTn id="20" dur="500" fill="hold"/>
                                        <p:tgtEl>
                                          <p:spTgt spid="8">
                                            <p:txEl>
                                              <p:pRg st="2" end="2"/>
                                            </p:txEl>
                                          </p:spTgt>
                                        </p:tgtEl>
                                        <p:attrNameLst>
                                          <p:attrName>ppt_h</p:attrName>
                                        </p:attrNameLst>
                                      </p:cBhvr>
                                      <p:tavLst>
                                        <p:tav tm="0">
                                          <p:val>
                                            <p:fltVal val="0"/>
                                          </p:val>
                                        </p:tav>
                                        <p:tav tm="100000">
                                          <p:val>
                                            <p:strVal val="#ppt_h"/>
                                          </p:val>
                                        </p:tav>
                                      </p:tavLst>
                                    </p:anim>
                                  </p:childTnLst>
                                </p:cTn>
                              </p:par>
                              <p:par>
                                <p:cTn id="21" presetID="23" presetClass="entr" presetSubtype="16" fill="hold" grpId="0" nodeType="withEffect">
                                  <p:stCondLst>
                                    <p:cond delay="0"/>
                                  </p:stCondLst>
                                  <p:childTnLst>
                                    <p:set>
                                      <p:cBhvr>
                                        <p:cTn id="22" dur="1" fill="hold">
                                          <p:stCondLst>
                                            <p:cond delay="0"/>
                                          </p:stCondLst>
                                        </p:cTn>
                                        <p:tgtEl>
                                          <p:spTgt spid="8">
                                            <p:txEl>
                                              <p:pRg st="3" end="3"/>
                                            </p:txEl>
                                          </p:spTgt>
                                        </p:tgtEl>
                                        <p:attrNameLst>
                                          <p:attrName>style.visibility</p:attrName>
                                        </p:attrNameLst>
                                      </p:cBhvr>
                                      <p:to>
                                        <p:strVal val="visible"/>
                                      </p:to>
                                    </p:set>
                                    <p:anim calcmode="lin" valueType="num">
                                      <p:cBhvr>
                                        <p:cTn id="23" dur="500" fill="hold"/>
                                        <p:tgtEl>
                                          <p:spTgt spid="8">
                                            <p:txEl>
                                              <p:pRg st="3" end="3"/>
                                            </p:txEl>
                                          </p:spTgt>
                                        </p:tgtEl>
                                        <p:attrNameLst>
                                          <p:attrName>ppt_w</p:attrName>
                                        </p:attrNameLst>
                                      </p:cBhvr>
                                      <p:tavLst>
                                        <p:tav tm="0">
                                          <p:val>
                                            <p:fltVal val="0"/>
                                          </p:val>
                                        </p:tav>
                                        <p:tav tm="100000">
                                          <p:val>
                                            <p:strVal val="#ppt_w"/>
                                          </p:val>
                                        </p:tav>
                                      </p:tavLst>
                                    </p:anim>
                                    <p:anim calcmode="lin" valueType="num">
                                      <p:cBhvr>
                                        <p:cTn id="24" dur="500" fill="hold"/>
                                        <p:tgtEl>
                                          <p:spTgt spid="8">
                                            <p:txEl>
                                              <p:pRg st="3" end="3"/>
                                            </p:txEl>
                                          </p:spTgt>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build="p"/>
      <p:bldP spid="10" grpId="0"/>
    </p:bldLst>
  </p:timing>
</p:sld>
</file>

<file path=ppt/slides/slide10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Content Placeholder 10"/>
          <p:cNvSpPr txBox="1">
            <a:spLocks/>
          </p:cNvSpPr>
          <p:nvPr/>
        </p:nvSpPr>
        <p:spPr>
          <a:xfrm>
            <a:off x="430841" y="2089811"/>
            <a:ext cx="457200" cy="446276"/>
          </a:xfrm>
          <a:prstGeom prst="rect">
            <a:avLst/>
          </a:prstGeom>
        </p:spPr>
        <p:txBody>
          <a:bodyPr wrap="square">
            <a:spAutoFit/>
          </a:bodyPr>
          <a:lstStyle>
            <a:lvl1pPr marL="274320" indent="-274320" algn="l" defTabSz="914400" rtl="0" eaLnBrk="1" latinLnBrk="0" hangingPunct="1">
              <a:spcBef>
                <a:spcPct val="20000"/>
              </a:spcBef>
              <a:buClr>
                <a:schemeClr val="accent1"/>
              </a:buClr>
              <a:buSzPct val="100000"/>
              <a:buFont typeface="Symbol" pitchFamily="18" charset="2"/>
              <a:buChar char=""/>
              <a:defRPr sz="2400" kern="1200">
                <a:solidFill>
                  <a:schemeClr val="tx2"/>
                </a:solidFill>
                <a:latin typeface="+mn-lt"/>
                <a:ea typeface="+mn-ea"/>
                <a:cs typeface="+mn-cs"/>
              </a:defRPr>
            </a:lvl1pPr>
            <a:lvl2pPr marL="576263" indent="-274320" algn="l" defTabSz="914400" rtl="0" eaLnBrk="1" latinLnBrk="0" hangingPunct="1">
              <a:spcBef>
                <a:spcPct val="20000"/>
              </a:spcBef>
              <a:buClr>
                <a:schemeClr val="accent1"/>
              </a:buClr>
              <a:buSzPct val="100000"/>
              <a:buFont typeface="Symbol" pitchFamily="18" charset="2"/>
              <a:buChar char=""/>
              <a:defRPr sz="2200" kern="1200">
                <a:solidFill>
                  <a:schemeClr val="tx2"/>
                </a:solidFill>
                <a:latin typeface="+mn-lt"/>
                <a:ea typeface="+mn-ea"/>
                <a:cs typeface="+mn-cs"/>
              </a:defRPr>
            </a:lvl2pPr>
            <a:lvl3pPr marL="855663" indent="-228600" algn="l" defTabSz="914400" rtl="0" eaLnBrk="1" latinLnBrk="0" hangingPunct="1">
              <a:spcBef>
                <a:spcPct val="20000"/>
              </a:spcBef>
              <a:buClr>
                <a:schemeClr val="accent1"/>
              </a:buClr>
              <a:buSzPct val="100000"/>
              <a:buFont typeface="Symbol" pitchFamily="18" charset="2"/>
              <a:buChar char=""/>
              <a:defRPr sz="2000" kern="1200">
                <a:solidFill>
                  <a:schemeClr val="tx2"/>
                </a:solidFill>
                <a:latin typeface="+mn-lt"/>
                <a:ea typeface="+mn-ea"/>
                <a:cs typeface="+mn-cs"/>
              </a:defRPr>
            </a:lvl3pPr>
            <a:lvl4pPr marL="1143000" indent="-228600" algn="l" defTabSz="914400" rtl="0" eaLnBrk="1" latinLnBrk="0" hangingPunct="1">
              <a:spcBef>
                <a:spcPct val="20000"/>
              </a:spcBef>
              <a:buClr>
                <a:schemeClr val="accent1"/>
              </a:buClr>
              <a:buSzPct val="100000"/>
              <a:buFont typeface="Symbol" pitchFamily="18" charset="2"/>
              <a:buChar char=""/>
              <a:defRPr sz="1800" kern="1200">
                <a:solidFill>
                  <a:schemeClr val="tx2"/>
                </a:solidFill>
                <a:latin typeface="+mn-lt"/>
                <a:ea typeface="+mn-ea"/>
                <a:cs typeface="+mn-cs"/>
              </a:defRPr>
            </a:lvl4pPr>
            <a:lvl5pPr marL="1463040" indent="-228600" algn="l" defTabSz="914400" rtl="0" eaLnBrk="1" latinLnBrk="0" hangingPunct="1">
              <a:spcBef>
                <a:spcPct val="20000"/>
              </a:spcBef>
              <a:buClr>
                <a:schemeClr val="accent1"/>
              </a:buClr>
              <a:buSzPct val="100000"/>
              <a:buFont typeface="Symbol" pitchFamily="18" charset="2"/>
              <a:buChar char=""/>
              <a:defRPr sz="1600" kern="1200">
                <a:solidFill>
                  <a:schemeClr val="tx2"/>
                </a:solidFill>
                <a:latin typeface="+mn-lt"/>
                <a:ea typeface="+mn-ea"/>
                <a:cs typeface="+mn-cs"/>
              </a:defRPr>
            </a:lvl5pPr>
            <a:lvl6pPr marL="178308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6pPr>
            <a:lvl7pPr marL="210312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7pPr>
            <a:lvl8pPr marL="242316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8pPr>
            <a:lvl9pPr marL="274320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9pPr>
          </a:lstStyle>
          <a:p>
            <a:pPr marL="457200" indent="-457200" algn="just">
              <a:spcBef>
                <a:spcPct val="0"/>
              </a:spcBef>
              <a:buFontTx/>
              <a:buNone/>
              <a:tabLst>
                <a:tab pos="974725" algn="l"/>
                <a:tab pos="1036638" algn="l"/>
                <a:tab pos="3913188" algn="l"/>
              </a:tabLst>
            </a:pPr>
            <a:r>
              <a:rPr lang="en-US" sz="2300" b="1" dirty="0" smtClean="0">
                <a:solidFill>
                  <a:schemeClr val="tx1"/>
                </a:solidFill>
                <a:latin typeface="Times New Roman" pitchFamily="18" charset="0"/>
                <a:cs typeface="Times New Roman" pitchFamily="18" charset="0"/>
              </a:rPr>
              <a:t>9. </a:t>
            </a:r>
          </a:p>
        </p:txBody>
      </p:sp>
      <p:sp>
        <p:nvSpPr>
          <p:cNvPr id="5" name="Content Placeholder 10"/>
          <p:cNvSpPr txBox="1">
            <a:spLocks/>
          </p:cNvSpPr>
          <p:nvPr/>
        </p:nvSpPr>
        <p:spPr>
          <a:xfrm>
            <a:off x="777791" y="2070761"/>
            <a:ext cx="547291" cy="446276"/>
          </a:xfrm>
          <a:prstGeom prst="rect">
            <a:avLst/>
          </a:prstGeom>
        </p:spPr>
        <p:txBody>
          <a:bodyPr wrap="square">
            <a:spAutoFit/>
          </a:bodyPr>
          <a:lstStyle>
            <a:lvl1pPr marL="274320" indent="-274320" algn="l" defTabSz="914400" rtl="0" eaLnBrk="1" latinLnBrk="0" hangingPunct="1">
              <a:spcBef>
                <a:spcPct val="20000"/>
              </a:spcBef>
              <a:buClr>
                <a:schemeClr val="accent1"/>
              </a:buClr>
              <a:buSzPct val="100000"/>
              <a:buFont typeface="Symbol" pitchFamily="18" charset="2"/>
              <a:buChar char=""/>
              <a:defRPr sz="2400" kern="1200">
                <a:solidFill>
                  <a:schemeClr val="tx2"/>
                </a:solidFill>
                <a:latin typeface="+mn-lt"/>
                <a:ea typeface="+mn-ea"/>
                <a:cs typeface="+mn-cs"/>
              </a:defRPr>
            </a:lvl1pPr>
            <a:lvl2pPr marL="576263" indent="-274320" algn="l" defTabSz="914400" rtl="0" eaLnBrk="1" latinLnBrk="0" hangingPunct="1">
              <a:spcBef>
                <a:spcPct val="20000"/>
              </a:spcBef>
              <a:buClr>
                <a:schemeClr val="accent1"/>
              </a:buClr>
              <a:buSzPct val="100000"/>
              <a:buFont typeface="Symbol" pitchFamily="18" charset="2"/>
              <a:buChar char=""/>
              <a:defRPr sz="2200" kern="1200">
                <a:solidFill>
                  <a:schemeClr val="tx2"/>
                </a:solidFill>
                <a:latin typeface="+mn-lt"/>
                <a:ea typeface="+mn-ea"/>
                <a:cs typeface="+mn-cs"/>
              </a:defRPr>
            </a:lvl2pPr>
            <a:lvl3pPr marL="855663" indent="-228600" algn="l" defTabSz="914400" rtl="0" eaLnBrk="1" latinLnBrk="0" hangingPunct="1">
              <a:spcBef>
                <a:spcPct val="20000"/>
              </a:spcBef>
              <a:buClr>
                <a:schemeClr val="accent1"/>
              </a:buClr>
              <a:buSzPct val="100000"/>
              <a:buFont typeface="Symbol" pitchFamily="18" charset="2"/>
              <a:buChar char=""/>
              <a:defRPr sz="2000" kern="1200">
                <a:solidFill>
                  <a:schemeClr val="tx2"/>
                </a:solidFill>
                <a:latin typeface="+mn-lt"/>
                <a:ea typeface="+mn-ea"/>
                <a:cs typeface="+mn-cs"/>
              </a:defRPr>
            </a:lvl3pPr>
            <a:lvl4pPr marL="1143000" indent="-228600" algn="l" defTabSz="914400" rtl="0" eaLnBrk="1" latinLnBrk="0" hangingPunct="1">
              <a:spcBef>
                <a:spcPct val="20000"/>
              </a:spcBef>
              <a:buClr>
                <a:schemeClr val="accent1"/>
              </a:buClr>
              <a:buSzPct val="100000"/>
              <a:buFont typeface="Symbol" pitchFamily="18" charset="2"/>
              <a:buChar char=""/>
              <a:defRPr sz="1800" kern="1200">
                <a:solidFill>
                  <a:schemeClr val="tx2"/>
                </a:solidFill>
                <a:latin typeface="+mn-lt"/>
                <a:ea typeface="+mn-ea"/>
                <a:cs typeface="+mn-cs"/>
              </a:defRPr>
            </a:lvl4pPr>
            <a:lvl5pPr marL="1463040" indent="-228600" algn="l" defTabSz="914400" rtl="0" eaLnBrk="1" latinLnBrk="0" hangingPunct="1">
              <a:spcBef>
                <a:spcPct val="20000"/>
              </a:spcBef>
              <a:buClr>
                <a:schemeClr val="accent1"/>
              </a:buClr>
              <a:buSzPct val="100000"/>
              <a:buFont typeface="Symbol" pitchFamily="18" charset="2"/>
              <a:buChar char=""/>
              <a:defRPr sz="1600" kern="1200">
                <a:solidFill>
                  <a:schemeClr val="tx2"/>
                </a:solidFill>
                <a:latin typeface="+mn-lt"/>
                <a:ea typeface="+mn-ea"/>
                <a:cs typeface="+mn-cs"/>
              </a:defRPr>
            </a:lvl5pPr>
            <a:lvl6pPr marL="178308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6pPr>
            <a:lvl7pPr marL="210312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7pPr>
            <a:lvl8pPr marL="242316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8pPr>
            <a:lvl9pPr marL="274320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9pPr>
          </a:lstStyle>
          <a:p>
            <a:pPr marL="457200" indent="-457200" algn="just">
              <a:spcBef>
                <a:spcPct val="0"/>
              </a:spcBef>
              <a:buFontTx/>
              <a:buNone/>
              <a:tabLst>
                <a:tab pos="974725" algn="l"/>
                <a:tab pos="1036638" algn="l"/>
                <a:tab pos="3913188" algn="l"/>
              </a:tabLst>
            </a:pPr>
            <a:r>
              <a:rPr lang="en-US" sz="2300" dirty="0" smtClean="0">
                <a:solidFill>
                  <a:schemeClr val="tx1"/>
                </a:solidFill>
                <a:latin typeface="Times New Roman" pitchFamily="18" charset="0"/>
                <a:cs typeface="Times New Roman" pitchFamily="18" charset="0"/>
              </a:rPr>
              <a:t>(b) </a:t>
            </a:r>
          </a:p>
        </p:txBody>
      </p:sp>
      <p:sp>
        <p:nvSpPr>
          <p:cNvPr id="7" name="Content Placeholder 10"/>
          <p:cNvSpPr txBox="1">
            <a:spLocks/>
          </p:cNvSpPr>
          <p:nvPr/>
        </p:nvSpPr>
        <p:spPr>
          <a:xfrm>
            <a:off x="1231155" y="2070100"/>
            <a:ext cx="547291" cy="446276"/>
          </a:xfrm>
          <a:prstGeom prst="rect">
            <a:avLst/>
          </a:prstGeom>
        </p:spPr>
        <p:txBody>
          <a:bodyPr wrap="square">
            <a:spAutoFit/>
          </a:bodyPr>
          <a:lstStyle>
            <a:lvl1pPr marL="274320" indent="-274320" algn="l" defTabSz="914400" rtl="0" eaLnBrk="1" latinLnBrk="0" hangingPunct="1">
              <a:spcBef>
                <a:spcPct val="20000"/>
              </a:spcBef>
              <a:buClr>
                <a:schemeClr val="accent1"/>
              </a:buClr>
              <a:buSzPct val="100000"/>
              <a:buFont typeface="Symbol" pitchFamily="18" charset="2"/>
              <a:buChar char=""/>
              <a:defRPr sz="2400" kern="1200">
                <a:solidFill>
                  <a:schemeClr val="tx2"/>
                </a:solidFill>
                <a:latin typeface="+mn-lt"/>
                <a:ea typeface="+mn-ea"/>
                <a:cs typeface="+mn-cs"/>
              </a:defRPr>
            </a:lvl1pPr>
            <a:lvl2pPr marL="576263" indent="-274320" algn="l" defTabSz="914400" rtl="0" eaLnBrk="1" latinLnBrk="0" hangingPunct="1">
              <a:spcBef>
                <a:spcPct val="20000"/>
              </a:spcBef>
              <a:buClr>
                <a:schemeClr val="accent1"/>
              </a:buClr>
              <a:buSzPct val="100000"/>
              <a:buFont typeface="Symbol" pitchFamily="18" charset="2"/>
              <a:buChar char=""/>
              <a:defRPr sz="2200" kern="1200">
                <a:solidFill>
                  <a:schemeClr val="tx2"/>
                </a:solidFill>
                <a:latin typeface="+mn-lt"/>
                <a:ea typeface="+mn-ea"/>
                <a:cs typeface="+mn-cs"/>
              </a:defRPr>
            </a:lvl2pPr>
            <a:lvl3pPr marL="855663" indent="-228600" algn="l" defTabSz="914400" rtl="0" eaLnBrk="1" latinLnBrk="0" hangingPunct="1">
              <a:spcBef>
                <a:spcPct val="20000"/>
              </a:spcBef>
              <a:buClr>
                <a:schemeClr val="accent1"/>
              </a:buClr>
              <a:buSzPct val="100000"/>
              <a:buFont typeface="Symbol" pitchFamily="18" charset="2"/>
              <a:buChar char=""/>
              <a:defRPr sz="2000" kern="1200">
                <a:solidFill>
                  <a:schemeClr val="tx2"/>
                </a:solidFill>
                <a:latin typeface="+mn-lt"/>
                <a:ea typeface="+mn-ea"/>
                <a:cs typeface="+mn-cs"/>
              </a:defRPr>
            </a:lvl3pPr>
            <a:lvl4pPr marL="1143000" indent="-228600" algn="l" defTabSz="914400" rtl="0" eaLnBrk="1" latinLnBrk="0" hangingPunct="1">
              <a:spcBef>
                <a:spcPct val="20000"/>
              </a:spcBef>
              <a:buClr>
                <a:schemeClr val="accent1"/>
              </a:buClr>
              <a:buSzPct val="100000"/>
              <a:buFont typeface="Symbol" pitchFamily="18" charset="2"/>
              <a:buChar char=""/>
              <a:defRPr sz="1800" kern="1200">
                <a:solidFill>
                  <a:schemeClr val="tx2"/>
                </a:solidFill>
                <a:latin typeface="+mn-lt"/>
                <a:ea typeface="+mn-ea"/>
                <a:cs typeface="+mn-cs"/>
              </a:defRPr>
            </a:lvl4pPr>
            <a:lvl5pPr marL="1463040" indent="-228600" algn="l" defTabSz="914400" rtl="0" eaLnBrk="1" latinLnBrk="0" hangingPunct="1">
              <a:spcBef>
                <a:spcPct val="20000"/>
              </a:spcBef>
              <a:buClr>
                <a:schemeClr val="accent1"/>
              </a:buClr>
              <a:buSzPct val="100000"/>
              <a:buFont typeface="Symbol" pitchFamily="18" charset="2"/>
              <a:buChar char=""/>
              <a:defRPr sz="1600" kern="1200">
                <a:solidFill>
                  <a:schemeClr val="tx2"/>
                </a:solidFill>
                <a:latin typeface="+mn-lt"/>
                <a:ea typeface="+mn-ea"/>
                <a:cs typeface="+mn-cs"/>
              </a:defRPr>
            </a:lvl5pPr>
            <a:lvl6pPr marL="178308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6pPr>
            <a:lvl7pPr marL="210312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7pPr>
            <a:lvl8pPr marL="242316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8pPr>
            <a:lvl9pPr marL="274320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9pPr>
          </a:lstStyle>
          <a:p>
            <a:pPr marL="457200" indent="-457200" algn="just">
              <a:spcBef>
                <a:spcPct val="0"/>
              </a:spcBef>
              <a:buFontTx/>
              <a:buNone/>
              <a:tabLst>
                <a:tab pos="974725" algn="l"/>
                <a:tab pos="1036638" algn="l"/>
                <a:tab pos="3913188" algn="l"/>
              </a:tabLst>
            </a:pPr>
            <a:r>
              <a:rPr lang="en-US" sz="2300" dirty="0" smtClean="0">
                <a:solidFill>
                  <a:schemeClr val="tx1"/>
                </a:solidFill>
                <a:latin typeface="Times New Roman" pitchFamily="18" charset="0"/>
                <a:cs typeface="Times New Roman" pitchFamily="18" charset="0"/>
              </a:rPr>
              <a:t>(ii) </a:t>
            </a:r>
          </a:p>
        </p:txBody>
      </p:sp>
      <p:grpSp>
        <p:nvGrpSpPr>
          <p:cNvPr id="2" name="Group 10"/>
          <p:cNvGrpSpPr/>
          <p:nvPr/>
        </p:nvGrpSpPr>
        <p:grpSpPr>
          <a:xfrm>
            <a:off x="1208567" y="5791458"/>
            <a:ext cx="7620000" cy="1033236"/>
            <a:chOff x="1208567" y="5775960"/>
            <a:chExt cx="7620000" cy="1033236"/>
          </a:xfrm>
        </p:grpSpPr>
        <p:sp>
          <p:nvSpPr>
            <p:cNvPr id="15" name="Rectangle 14"/>
            <p:cNvSpPr/>
            <p:nvPr/>
          </p:nvSpPr>
          <p:spPr>
            <a:xfrm>
              <a:off x="1208567" y="5867400"/>
              <a:ext cx="7620000" cy="941796"/>
            </a:xfrm>
            <a:prstGeom prst="rect">
              <a:avLst/>
            </a:prstGeom>
          </p:spPr>
          <p:txBody>
            <a:bodyPr wrap="square">
              <a:spAutoFit/>
            </a:bodyPr>
            <a:lstStyle/>
            <a:p>
              <a:pPr>
                <a:lnSpc>
                  <a:spcPct val="120000"/>
                </a:lnSpc>
              </a:pPr>
              <a:r>
                <a:rPr lang="en-US" sz="2300" dirty="0" smtClean="0">
                  <a:latin typeface="Times New Roman" pitchFamily="18" charset="0"/>
                </a:rPr>
                <a:t>The graph of                             for –4 </a:t>
              </a:r>
              <a:r>
                <a:rPr lang="en-US" sz="2300" dirty="0" smtClean="0">
                  <a:latin typeface="Times New Roman" pitchFamily="18" charset="0"/>
                  <a:sym typeface="Symbol"/>
                </a:rPr>
                <a:t> </a:t>
              </a:r>
              <a:r>
                <a:rPr lang="en-US" sz="2300" i="1" dirty="0" smtClean="0">
                  <a:latin typeface="Times New Roman" pitchFamily="18" charset="0"/>
                  <a:sym typeface="Symbol"/>
                </a:rPr>
                <a:t>x</a:t>
              </a:r>
              <a:r>
                <a:rPr lang="en-US" sz="2300" dirty="0" smtClean="0">
                  <a:latin typeface="Times New Roman" pitchFamily="18" charset="0"/>
                  <a:sym typeface="Symbol"/>
                </a:rPr>
                <a:t>  3</a:t>
              </a:r>
              <a:r>
                <a:rPr lang="en-US" sz="2300" dirty="0" smtClean="0">
                  <a:latin typeface="Times New Roman" pitchFamily="18" charset="0"/>
                </a:rPr>
                <a:t> can be</a:t>
              </a:r>
              <a:br>
                <a:rPr lang="en-US" sz="2300" dirty="0" smtClean="0">
                  <a:latin typeface="Times New Roman" pitchFamily="18" charset="0"/>
                </a:rPr>
              </a:br>
              <a:r>
                <a:rPr lang="en-US" sz="2300" dirty="0" smtClean="0">
                  <a:latin typeface="Times New Roman" pitchFamily="18" charset="0"/>
                </a:rPr>
                <a:t>seen draw on the graph of the line, l, in the diagram above.</a:t>
              </a:r>
              <a:endParaRPr lang="en-US" sz="2300" dirty="0">
                <a:latin typeface="Times New Roman" pitchFamily="18" charset="0"/>
              </a:endParaRPr>
            </a:p>
          </p:txBody>
        </p:sp>
        <p:pic>
          <p:nvPicPr>
            <p:cNvPr id="10" name="Picture 2" descr="Z:\CARRIBEAN\MATHEMATICS_VOL-1_PPT_DESIGN\Incoming\Volume_01\Equations\Revision_Exam_5_Paper_2\New.wmf"/>
            <p:cNvPicPr>
              <a:picLocks noChangeAspect="1" noChangeArrowheads="1"/>
            </p:cNvPicPr>
            <p:nvPr/>
          </p:nvPicPr>
          <p:blipFill>
            <a:blip r:embed="rId2" cstate="print"/>
            <a:srcRect/>
            <a:stretch>
              <a:fillRect/>
            </a:stretch>
          </p:blipFill>
          <p:spPr bwMode="auto">
            <a:xfrm>
              <a:off x="2880360" y="5775960"/>
              <a:ext cx="1930400" cy="685800"/>
            </a:xfrm>
            <a:prstGeom prst="rect">
              <a:avLst/>
            </a:prstGeom>
            <a:noFill/>
          </p:spPr>
        </p:pic>
      </p:grpSp>
      <p:pic>
        <p:nvPicPr>
          <p:cNvPr id="17" name="Picture 4"/>
          <p:cNvPicPr>
            <a:picLocks noChangeAspect="1" noChangeArrowheads="1"/>
          </p:cNvPicPr>
          <p:nvPr/>
        </p:nvPicPr>
        <p:blipFill>
          <a:blip r:embed="rId3" cstate="print"/>
          <a:srcRect/>
          <a:stretch>
            <a:fillRect/>
          </a:stretch>
        </p:blipFill>
        <p:spPr bwMode="auto">
          <a:xfrm>
            <a:off x="1828800" y="2164596"/>
            <a:ext cx="2953226" cy="3671411"/>
          </a:xfrm>
          <a:prstGeom prst="rect">
            <a:avLst/>
          </a:prstGeom>
          <a:noFill/>
          <a:ln w="9525">
            <a:noFill/>
            <a:miter lim="800000"/>
            <a:headEnd/>
            <a:tailEnd/>
          </a:ln>
          <a:effectLst/>
        </p:spPr>
      </p:pic>
      <p:sp>
        <p:nvSpPr>
          <p:cNvPr id="9" name="TextBox 8"/>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5 Paper 2</a:t>
            </a:r>
          </a:p>
        </p:txBody>
      </p:sp>
    </p:spTree>
    <p:extLst>
      <p:ext uri="{BB962C8B-B14F-4D97-AF65-F5344CB8AC3E}">
        <p14:creationId xmlns:p14="http://schemas.microsoft.com/office/powerpoint/2010/main" xmlns="" val="2449536492"/>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500" fill="hold"/>
                                        <p:tgtEl>
                                          <p:spTgt spid="4"/>
                                        </p:tgtEl>
                                        <p:attrNameLst>
                                          <p:attrName>ppt_w</p:attrName>
                                        </p:attrNameLst>
                                      </p:cBhvr>
                                      <p:tavLst>
                                        <p:tav tm="0">
                                          <p:val>
                                            <p:fltVal val="0"/>
                                          </p:val>
                                        </p:tav>
                                        <p:tav tm="100000">
                                          <p:val>
                                            <p:strVal val="#ppt_w"/>
                                          </p:val>
                                        </p:tav>
                                      </p:tavLst>
                                    </p:anim>
                                    <p:anim calcmode="lin" valueType="num">
                                      <p:cBhvr>
                                        <p:cTn id="8" dur="500" fill="hold"/>
                                        <p:tgtEl>
                                          <p:spTgt spid="4"/>
                                        </p:tgtEl>
                                        <p:attrNameLst>
                                          <p:attrName>ppt_h</p:attrName>
                                        </p:attrNameLst>
                                      </p:cBhvr>
                                      <p:tavLst>
                                        <p:tav tm="0">
                                          <p:val>
                                            <p:fltVal val="0"/>
                                          </p:val>
                                        </p:tav>
                                        <p:tav tm="100000">
                                          <p:val>
                                            <p:strVal val="#ppt_h"/>
                                          </p:val>
                                        </p:tav>
                                      </p:tavLst>
                                    </p:anim>
                                  </p:childTnLst>
                                </p:cTn>
                              </p:par>
                              <p:par>
                                <p:cTn id="9" presetID="23" presetClass="entr" presetSubtype="16" fill="hold" grpId="0" nodeType="with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p:cTn id="11" dur="500" fill="hold"/>
                                        <p:tgtEl>
                                          <p:spTgt spid="5"/>
                                        </p:tgtEl>
                                        <p:attrNameLst>
                                          <p:attrName>ppt_w</p:attrName>
                                        </p:attrNameLst>
                                      </p:cBhvr>
                                      <p:tavLst>
                                        <p:tav tm="0">
                                          <p:val>
                                            <p:fltVal val="0"/>
                                          </p:val>
                                        </p:tav>
                                        <p:tav tm="100000">
                                          <p:val>
                                            <p:strVal val="#ppt_w"/>
                                          </p:val>
                                        </p:tav>
                                      </p:tavLst>
                                    </p:anim>
                                    <p:anim calcmode="lin" valueType="num">
                                      <p:cBhvr>
                                        <p:cTn id="12" dur="500" fill="hold"/>
                                        <p:tgtEl>
                                          <p:spTgt spid="5"/>
                                        </p:tgtEl>
                                        <p:attrNameLst>
                                          <p:attrName>ppt_h</p:attrName>
                                        </p:attrNameLst>
                                      </p:cBhvr>
                                      <p:tavLst>
                                        <p:tav tm="0">
                                          <p:val>
                                            <p:fltVal val="0"/>
                                          </p:val>
                                        </p:tav>
                                        <p:tav tm="100000">
                                          <p:val>
                                            <p:strVal val="#ppt_h"/>
                                          </p:val>
                                        </p:tav>
                                      </p:tavLst>
                                    </p:anim>
                                  </p:childTnLst>
                                </p:cTn>
                              </p:par>
                              <p:par>
                                <p:cTn id="13" presetID="23" presetClass="entr" presetSubtype="16" fill="hold" grpId="0" nodeType="withEffect">
                                  <p:stCondLst>
                                    <p:cond delay="0"/>
                                  </p:stCondLst>
                                  <p:childTnLst>
                                    <p:set>
                                      <p:cBhvr>
                                        <p:cTn id="14" dur="1" fill="hold">
                                          <p:stCondLst>
                                            <p:cond delay="0"/>
                                          </p:stCondLst>
                                        </p:cTn>
                                        <p:tgtEl>
                                          <p:spTgt spid="7"/>
                                        </p:tgtEl>
                                        <p:attrNameLst>
                                          <p:attrName>style.visibility</p:attrName>
                                        </p:attrNameLst>
                                      </p:cBhvr>
                                      <p:to>
                                        <p:strVal val="visible"/>
                                      </p:to>
                                    </p:set>
                                    <p:anim calcmode="lin" valueType="num">
                                      <p:cBhvr>
                                        <p:cTn id="15" dur="500" fill="hold"/>
                                        <p:tgtEl>
                                          <p:spTgt spid="7"/>
                                        </p:tgtEl>
                                        <p:attrNameLst>
                                          <p:attrName>ppt_w</p:attrName>
                                        </p:attrNameLst>
                                      </p:cBhvr>
                                      <p:tavLst>
                                        <p:tav tm="0">
                                          <p:val>
                                            <p:fltVal val="0"/>
                                          </p:val>
                                        </p:tav>
                                        <p:tav tm="100000">
                                          <p:val>
                                            <p:strVal val="#ppt_w"/>
                                          </p:val>
                                        </p:tav>
                                      </p:tavLst>
                                    </p:anim>
                                    <p:anim calcmode="lin" valueType="num">
                                      <p:cBhvr>
                                        <p:cTn id="16" dur="500" fill="hold"/>
                                        <p:tgtEl>
                                          <p:spTgt spid="7"/>
                                        </p:tgtEl>
                                        <p:attrNameLst>
                                          <p:attrName>ppt_h</p:attrName>
                                        </p:attrNameLst>
                                      </p:cBhvr>
                                      <p:tavLst>
                                        <p:tav tm="0">
                                          <p:val>
                                            <p:fltVal val="0"/>
                                          </p:val>
                                        </p:tav>
                                        <p:tav tm="100000">
                                          <p:val>
                                            <p:strVal val="#ppt_h"/>
                                          </p:val>
                                        </p:tav>
                                      </p:tavLst>
                                    </p:anim>
                                  </p:childTnLst>
                                </p:cTn>
                              </p:par>
                              <p:par>
                                <p:cTn id="17" presetID="23" presetClass="entr" presetSubtype="16" fill="hold" nodeType="withEffect">
                                  <p:stCondLst>
                                    <p:cond delay="0"/>
                                  </p:stCondLst>
                                  <p:childTnLst>
                                    <p:set>
                                      <p:cBhvr>
                                        <p:cTn id="18" dur="1" fill="hold">
                                          <p:stCondLst>
                                            <p:cond delay="0"/>
                                          </p:stCondLst>
                                        </p:cTn>
                                        <p:tgtEl>
                                          <p:spTgt spid="17"/>
                                        </p:tgtEl>
                                        <p:attrNameLst>
                                          <p:attrName>style.visibility</p:attrName>
                                        </p:attrNameLst>
                                      </p:cBhvr>
                                      <p:to>
                                        <p:strVal val="visible"/>
                                      </p:to>
                                    </p:set>
                                    <p:anim calcmode="lin" valueType="num">
                                      <p:cBhvr>
                                        <p:cTn id="19" dur="500" fill="hold"/>
                                        <p:tgtEl>
                                          <p:spTgt spid="17"/>
                                        </p:tgtEl>
                                        <p:attrNameLst>
                                          <p:attrName>ppt_w</p:attrName>
                                        </p:attrNameLst>
                                      </p:cBhvr>
                                      <p:tavLst>
                                        <p:tav tm="0">
                                          <p:val>
                                            <p:fltVal val="0"/>
                                          </p:val>
                                        </p:tav>
                                        <p:tav tm="100000">
                                          <p:val>
                                            <p:strVal val="#ppt_w"/>
                                          </p:val>
                                        </p:tav>
                                      </p:tavLst>
                                    </p:anim>
                                    <p:anim calcmode="lin" valueType="num">
                                      <p:cBhvr>
                                        <p:cTn id="20" dur="500" fill="hold"/>
                                        <p:tgtEl>
                                          <p:spTgt spid="17"/>
                                        </p:tgtEl>
                                        <p:attrNameLst>
                                          <p:attrName>ppt_h</p:attrName>
                                        </p:attrNameLst>
                                      </p:cBhvr>
                                      <p:tavLst>
                                        <p:tav tm="0">
                                          <p:val>
                                            <p:fltVal val="0"/>
                                          </p:val>
                                        </p:tav>
                                        <p:tav tm="100000">
                                          <p:val>
                                            <p:strVal val="#ppt_h"/>
                                          </p:val>
                                        </p:tav>
                                      </p:tavLst>
                                    </p:anim>
                                  </p:childTnLst>
                                </p:cTn>
                              </p:par>
                              <p:par>
                                <p:cTn id="21" presetID="23" presetClass="entr" presetSubtype="16" fill="hold" nodeType="withEffect">
                                  <p:stCondLst>
                                    <p:cond delay="0"/>
                                  </p:stCondLst>
                                  <p:childTnLst>
                                    <p:set>
                                      <p:cBhvr>
                                        <p:cTn id="22" dur="1" fill="hold">
                                          <p:stCondLst>
                                            <p:cond delay="0"/>
                                          </p:stCondLst>
                                        </p:cTn>
                                        <p:tgtEl>
                                          <p:spTgt spid="2"/>
                                        </p:tgtEl>
                                        <p:attrNameLst>
                                          <p:attrName>style.visibility</p:attrName>
                                        </p:attrNameLst>
                                      </p:cBhvr>
                                      <p:to>
                                        <p:strVal val="visible"/>
                                      </p:to>
                                    </p:set>
                                    <p:anim calcmode="lin" valueType="num">
                                      <p:cBhvr>
                                        <p:cTn id="23" dur="500" fill="hold"/>
                                        <p:tgtEl>
                                          <p:spTgt spid="2"/>
                                        </p:tgtEl>
                                        <p:attrNameLst>
                                          <p:attrName>ppt_w</p:attrName>
                                        </p:attrNameLst>
                                      </p:cBhvr>
                                      <p:tavLst>
                                        <p:tav tm="0">
                                          <p:val>
                                            <p:fltVal val="0"/>
                                          </p:val>
                                        </p:tav>
                                        <p:tav tm="100000">
                                          <p:val>
                                            <p:strVal val="#ppt_w"/>
                                          </p:val>
                                        </p:tav>
                                      </p:tavLst>
                                    </p:anim>
                                    <p:anim calcmode="lin" valueType="num">
                                      <p:cBhvr>
                                        <p:cTn id="24" dur="500" fill="hold"/>
                                        <p:tgtEl>
                                          <p:spTgt spid="2"/>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p:bldP spid="7" grpId="0"/>
    </p:bldLst>
  </p:timing>
</p:sld>
</file>

<file path=ppt/slides/slide10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Content Placeholder 10"/>
          <p:cNvSpPr txBox="1">
            <a:spLocks/>
          </p:cNvSpPr>
          <p:nvPr/>
        </p:nvSpPr>
        <p:spPr>
          <a:xfrm>
            <a:off x="478466" y="2900693"/>
            <a:ext cx="457200" cy="446276"/>
          </a:xfrm>
          <a:prstGeom prst="rect">
            <a:avLst/>
          </a:prstGeom>
        </p:spPr>
        <p:txBody>
          <a:bodyPr wrap="square">
            <a:spAutoFit/>
          </a:bodyPr>
          <a:lstStyle>
            <a:lvl1pPr marL="274320" indent="-274320" algn="l" defTabSz="914400" rtl="0" eaLnBrk="1" latinLnBrk="0" hangingPunct="1">
              <a:spcBef>
                <a:spcPct val="20000"/>
              </a:spcBef>
              <a:buClr>
                <a:schemeClr val="accent1"/>
              </a:buClr>
              <a:buSzPct val="100000"/>
              <a:buFont typeface="Symbol" pitchFamily="18" charset="2"/>
              <a:buChar char=""/>
              <a:defRPr sz="2400" kern="1200">
                <a:solidFill>
                  <a:schemeClr val="tx2"/>
                </a:solidFill>
                <a:latin typeface="+mn-lt"/>
                <a:ea typeface="+mn-ea"/>
                <a:cs typeface="+mn-cs"/>
              </a:defRPr>
            </a:lvl1pPr>
            <a:lvl2pPr marL="576263" indent="-274320" algn="l" defTabSz="914400" rtl="0" eaLnBrk="1" latinLnBrk="0" hangingPunct="1">
              <a:spcBef>
                <a:spcPct val="20000"/>
              </a:spcBef>
              <a:buClr>
                <a:schemeClr val="accent1"/>
              </a:buClr>
              <a:buSzPct val="100000"/>
              <a:buFont typeface="Symbol" pitchFamily="18" charset="2"/>
              <a:buChar char=""/>
              <a:defRPr sz="2200" kern="1200">
                <a:solidFill>
                  <a:schemeClr val="tx2"/>
                </a:solidFill>
                <a:latin typeface="+mn-lt"/>
                <a:ea typeface="+mn-ea"/>
                <a:cs typeface="+mn-cs"/>
              </a:defRPr>
            </a:lvl2pPr>
            <a:lvl3pPr marL="855663" indent="-228600" algn="l" defTabSz="914400" rtl="0" eaLnBrk="1" latinLnBrk="0" hangingPunct="1">
              <a:spcBef>
                <a:spcPct val="20000"/>
              </a:spcBef>
              <a:buClr>
                <a:schemeClr val="accent1"/>
              </a:buClr>
              <a:buSzPct val="100000"/>
              <a:buFont typeface="Symbol" pitchFamily="18" charset="2"/>
              <a:buChar char=""/>
              <a:defRPr sz="2000" kern="1200">
                <a:solidFill>
                  <a:schemeClr val="tx2"/>
                </a:solidFill>
                <a:latin typeface="+mn-lt"/>
                <a:ea typeface="+mn-ea"/>
                <a:cs typeface="+mn-cs"/>
              </a:defRPr>
            </a:lvl3pPr>
            <a:lvl4pPr marL="1143000" indent="-228600" algn="l" defTabSz="914400" rtl="0" eaLnBrk="1" latinLnBrk="0" hangingPunct="1">
              <a:spcBef>
                <a:spcPct val="20000"/>
              </a:spcBef>
              <a:buClr>
                <a:schemeClr val="accent1"/>
              </a:buClr>
              <a:buSzPct val="100000"/>
              <a:buFont typeface="Symbol" pitchFamily="18" charset="2"/>
              <a:buChar char=""/>
              <a:defRPr sz="1800" kern="1200">
                <a:solidFill>
                  <a:schemeClr val="tx2"/>
                </a:solidFill>
                <a:latin typeface="+mn-lt"/>
                <a:ea typeface="+mn-ea"/>
                <a:cs typeface="+mn-cs"/>
              </a:defRPr>
            </a:lvl4pPr>
            <a:lvl5pPr marL="1463040" indent="-228600" algn="l" defTabSz="914400" rtl="0" eaLnBrk="1" latinLnBrk="0" hangingPunct="1">
              <a:spcBef>
                <a:spcPct val="20000"/>
              </a:spcBef>
              <a:buClr>
                <a:schemeClr val="accent1"/>
              </a:buClr>
              <a:buSzPct val="100000"/>
              <a:buFont typeface="Symbol" pitchFamily="18" charset="2"/>
              <a:buChar char=""/>
              <a:defRPr sz="1600" kern="1200">
                <a:solidFill>
                  <a:schemeClr val="tx2"/>
                </a:solidFill>
                <a:latin typeface="+mn-lt"/>
                <a:ea typeface="+mn-ea"/>
                <a:cs typeface="+mn-cs"/>
              </a:defRPr>
            </a:lvl5pPr>
            <a:lvl6pPr marL="178308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6pPr>
            <a:lvl7pPr marL="210312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7pPr>
            <a:lvl8pPr marL="242316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8pPr>
            <a:lvl9pPr marL="274320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9pPr>
          </a:lstStyle>
          <a:p>
            <a:pPr marL="457200" indent="-457200" algn="just">
              <a:spcBef>
                <a:spcPct val="0"/>
              </a:spcBef>
              <a:buFontTx/>
              <a:buNone/>
              <a:tabLst>
                <a:tab pos="974725" algn="l"/>
                <a:tab pos="1036638" algn="l"/>
                <a:tab pos="3913188" algn="l"/>
              </a:tabLst>
            </a:pPr>
            <a:r>
              <a:rPr lang="en-US" sz="2300" b="1" dirty="0" smtClean="0">
                <a:solidFill>
                  <a:schemeClr val="tx1"/>
                </a:solidFill>
                <a:latin typeface="Times New Roman" pitchFamily="18" charset="0"/>
                <a:cs typeface="Times New Roman" pitchFamily="18" charset="0"/>
              </a:rPr>
              <a:t>9.</a:t>
            </a:r>
          </a:p>
        </p:txBody>
      </p:sp>
      <p:sp>
        <p:nvSpPr>
          <p:cNvPr id="5" name="Content Placeholder 10"/>
          <p:cNvSpPr txBox="1">
            <a:spLocks/>
          </p:cNvSpPr>
          <p:nvPr/>
        </p:nvSpPr>
        <p:spPr>
          <a:xfrm>
            <a:off x="856208" y="2891168"/>
            <a:ext cx="533400" cy="446276"/>
          </a:xfrm>
          <a:prstGeom prst="rect">
            <a:avLst/>
          </a:prstGeom>
        </p:spPr>
        <p:txBody>
          <a:bodyPr wrap="square">
            <a:spAutoFit/>
          </a:bodyPr>
          <a:lstStyle>
            <a:lvl1pPr marL="274320" indent="-274320" algn="l" defTabSz="914400" rtl="0" eaLnBrk="1" latinLnBrk="0" hangingPunct="1">
              <a:spcBef>
                <a:spcPct val="20000"/>
              </a:spcBef>
              <a:buClr>
                <a:schemeClr val="accent1"/>
              </a:buClr>
              <a:buSzPct val="100000"/>
              <a:buFont typeface="Symbol" pitchFamily="18" charset="2"/>
              <a:buChar char=""/>
              <a:defRPr sz="2400" kern="1200">
                <a:solidFill>
                  <a:schemeClr val="tx2"/>
                </a:solidFill>
                <a:latin typeface="+mn-lt"/>
                <a:ea typeface="+mn-ea"/>
                <a:cs typeface="+mn-cs"/>
              </a:defRPr>
            </a:lvl1pPr>
            <a:lvl2pPr marL="576263" indent="-274320" algn="l" defTabSz="914400" rtl="0" eaLnBrk="1" latinLnBrk="0" hangingPunct="1">
              <a:spcBef>
                <a:spcPct val="20000"/>
              </a:spcBef>
              <a:buClr>
                <a:schemeClr val="accent1"/>
              </a:buClr>
              <a:buSzPct val="100000"/>
              <a:buFont typeface="Symbol" pitchFamily="18" charset="2"/>
              <a:buChar char=""/>
              <a:defRPr sz="2200" kern="1200">
                <a:solidFill>
                  <a:schemeClr val="tx2"/>
                </a:solidFill>
                <a:latin typeface="+mn-lt"/>
                <a:ea typeface="+mn-ea"/>
                <a:cs typeface="+mn-cs"/>
              </a:defRPr>
            </a:lvl2pPr>
            <a:lvl3pPr marL="855663" indent="-228600" algn="l" defTabSz="914400" rtl="0" eaLnBrk="1" latinLnBrk="0" hangingPunct="1">
              <a:spcBef>
                <a:spcPct val="20000"/>
              </a:spcBef>
              <a:buClr>
                <a:schemeClr val="accent1"/>
              </a:buClr>
              <a:buSzPct val="100000"/>
              <a:buFont typeface="Symbol" pitchFamily="18" charset="2"/>
              <a:buChar char=""/>
              <a:defRPr sz="2000" kern="1200">
                <a:solidFill>
                  <a:schemeClr val="tx2"/>
                </a:solidFill>
                <a:latin typeface="+mn-lt"/>
                <a:ea typeface="+mn-ea"/>
                <a:cs typeface="+mn-cs"/>
              </a:defRPr>
            </a:lvl3pPr>
            <a:lvl4pPr marL="1143000" indent="-228600" algn="l" defTabSz="914400" rtl="0" eaLnBrk="1" latinLnBrk="0" hangingPunct="1">
              <a:spcBef>
                <a:spcPct val="20000"/>
              </a:spcBef>
              <a:buClr>
                <a:schemeClr val="accent1"/>
              </a:buClr>
              <a:buSzPct val="100000"/>
              <a:buFont typeface="Symbol" pitchFamily="18" charset="2"/>
              <a:buChar char=""/>
              <a:defRPr sz="1800" kern="1200">
                <a:solidFill>
                  <a:schemeClr val="tx2"/>
                </a:solidFill>
                <a:latin typeface="+mn-lt"/>
                <a:ea typeface="+mn-ea"/>
                <a:cs typeface="+mn-cs"/>
              </a:defRPr>
            </a:lvl4pPr>
            <a:lvl5pPr marL="1463040" indent="-228600" algn="l" defTabSz="914400" rtl="0" eaLnBrk="1" latinLnBrk="0" hangingPunct="1">
              <a:spcBef>
                <a:spcPct val="20000"/>
              </a:spcBef>
              <a:buClr>
                <a:schemeClr val="accent1"/>
              </a:buClr>
              <a:buSzPct val="100000"/>
              <a:buFont typeface="Symbol" pitchFamily="18" charset="2"/>
              <a:buChar char=""/>
              <a:defRPr sz="1600" kern="1200">
                <a:solidFill>
                  <a:schemeClr val="tx2"/>
                </a:solidFill>
                <a:latin typeface="+mn-lt"/>
                <a:ea typeface="+mn-ea"/>
                <a:cs typeface="+mn-cs"/>
              </a:defRPr>
            </a:lvl5pPr>
            <a:lvl6pPr marL="178308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6pPr>
            <a:lvl7pPr marL="210312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7pPr>
            <a:lvl8pPr marL="242316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8pPr>
            <a:lvl9pPr marL="274320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9pPr>
          </a:lstStyle>
          <a:p>
            <a:pPr marL="457200" indent="-457200" algn="just">
              <a:spcBef>
                <a:spcPct val="0"/>
              </a:spcBef>
              <a:buFontTx/>
              <a:buNone/>
              <a:tabLst>
                <a:tab pos="974725" algn="l"/>
                <a:tab pos="1036638" algn="l"/>
                <a:tab pos="3913188" algn="l"/>
              </a:tabLst>
            </a:pPr>
            <a:r>
              <a:rPr lang="en-US" sz="2300" dirty="0" smtClean="0">
                <a:solidFill>
                  <a:schemeClr val="tx1"/>
                </a:solidFill>
                <a:latin typeface="Times New Roman" pitchFamily="18" charset="0"/>
                <a:cs typeface="Times New Roman" pitchFamily="18" charset="0"/>
              </a:rPr>
              <a:t>(b) </a:t>
            </a:r>
          </a:p>
        </p:txBody>
      </p:sp>
      <p:sp>
        <p:nvSpPr>
          <p:cNvPr id="8" name="Rectangle 7"/>
          <p:cNvSpPr/>
          <p:nvPr/>
        </p:nvSpPr>
        <p:spPr>
          <a:xfrm>
            <a:off x="6019800" y="3760695"/>
            <a:ext cx="2032298" cy="800219"/>
          </a:xfrm>
          <a:prstGeom prst="rect">
            <a:avLst/>
          </a:prstGeom>
        </p:spPr>
        <p:txBody>
          <a:bodyPr wrap="square" anchor="t" anchorCtr="1">
            <a:spAutoFit/>
          </a:bodyPr>
          <a:lstStyle/>
          <a:p>
            <a:pPr algn="r">
              <a:buFontTx/>
              <a:buNone/>
            </a:pPr>
            <a:r>
              <a:rPr lang="en-US" sz="2300" dirty="0" smtClean="0">
                <a:latin typeface="Times New Roman" pitchFamily="18" charset="0"/>
                <a:cs typeface="Times New Roman" pitchFamily="18" charset="0"/>
              </a:rPr>
              <a:t>(2 marks)</a:t>
            </a:r>
          </a:p>
          <a:p>
            <a:pPr algn="r">
              <a:buFontTx/>
              <a:buNone/>
            </a:pPr>
            <a:r>
              <a:rPr lang="en-US" sz="2300" dirty="0" smtClean="0">
                <a:latin typeface="Times New Roman" pitchFamily="18" charset="0"/>
                <a:cs typeface="Times New Roman" pitchFamily="18" charset="0"/>
              </a:rPr>
              <a:t>Total 10 marks</a:t>
            </a:r>
          </a:p>
        </p:txBody>
      </p:sp>
      <p:sp>
        <p:nvSpPr>
          <p:cNvPr id="9" name="Notched Right Arrow 8"/>
          <p:cNvSpPr/>
          <p:nvPr/>
        </p:nvSpPr>
        <p:spPr>
          <a:xfrm>
            <a:off x="7162800" y="6019800"/>
            <a:ext cx="1782315" cy="685800"/>
          </a:xfrm>
          <a:prstGeom prst="notchedRightArrow">
            <a:avLst/>
          </a:prstGeom>
          <a:blipFill>
            <a:blip r:embed="rId2" cstate="prin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ANSWER</a:t>
            </a:r>
            <a:endParaRPr lang="en-US" sz="2000" b="1" dirty="0">
              <a:latin typeface="Times New Roman" pitchFamily="18" charset="0"/>
              <a:cs typeface="Times New Roman" pitchFamily="18" charset="0"/>
            </a:endParaRPr>
          </a:p>
        </p:txBody>
      </p:sp>
      <p:sp>
        <p:nvSpPr>
          <p:cNvPr id="10" name="Content Placeholder 10"/>
          <p:cNvSpPr txBox="1">
            <a:spLocks/>
          </p:cNvSpPr>
          <p:nvPr/>
        </p:nvSpPr>
        <p:spPr>
          <a:xfrm>
            <a:off x="1299832" y="2884967"/>
            <a:ext cx="647700" cy="446276"/>
          </a:xfrm>
          <a:prstGeom prst="rect">
            <a:avLst/>
          </a:prstGeom>
        </p:spPr>
        <p:txBody>
          <a:bodyPr wrap="square">
            <a:spAutoFit/>
          </a:bodyPr>
          <a:lstStyle>
            <a:lvl1pPr marL="274320" indent="-274320" algn="l" defTabSz="914400" rtl="0" eaLnBrk="1" latinLnBrk="0" hangingPunct="1">
              <a:spcBef>
                <a:spcPct val="20000"/>
              </a:spcBef>
              <a:buClr>
                <a:schemeClr val="accent1"/>
              </a:buClr>
              <a:buSzPct val="100000"/>
              <a:buFont typeface="Symbol" pitchFamily="18" charset="2"/>
              <a:buChar char=""/>
              <a:defRPr sz="2400" kern="1200">
                <a:solidFill>
                  <a:schemeClr val="tx2"/>
                </a:solidFill>
                <a:latin typeface="+mn-lt"/>
                <a:ea typeface="+mn-ea"/>
                <a:cs typeface="+mn-cs"/>
              </a:defRPr>
            </a:lvl1pPr>
            <a:lvl2pPr marL="576263" indent="-274320" algn="l" defTabSz="914400" rtl="0" eaLnBrk="1" latinLnBrk="0" hangingPunct="1">
              <a:spcBef>
                <a:spcPct val="20000"/>
              </a:spcBef>
              <a:buClr>
                <a:schemeClr val="accent1"/>
              </a:buClr>
              <a:buSzPct val="100000"/>
              <a:buFont typeface="Symbol" pitchFamily="18" charset="2"/>
              <a:buChar char=""/>
              <a:defRPr sz="2200" kern="1200">
                <a:solidFill>
                  <a:schemeClr val="tx2"/>
                </a:solidFill>
                <a:latin typeface="+mn-lt"/>
                <a:ea typeface="+mn-ea"/>
                <a:cs typeface="+mn-cs"/>
              </a:defRPr>
            </a:lvl2pPr>
            <a:lvl3pPr marL="855663" indent="-228600" algn="l" defTabSz="914400" rtl="0" eaLnBrk="1" latinLnBrk="0" hangingPunct="1">
              <a:spcBef>
                <a:spcPct val="20000"/>
              </a:spcBef>
              <a:buClr>
                <a:schemeClr val="accent1"/>
              </a:buClr>
              <a:buSzPct val="100000"/>
              <a:buFont typeface="Symbol" pitchFamily="18" charset="2"/>
              <a:buChar char=""/>
              <a:defRPr sz="2000" kern="1200">
                <a:solidFill>
                  <a:schemeClr val="tx2"/>
                </a:solidFill>
                <a:latin typeface="+mn-lt"/>
                <a:ea typeface="+mn-ea"/>
                <a:cs typeface="+mn-cs"/>
              </a:defRPr>
            </a:lvl3pPr>
            <a:lvl4pPr marL="1143000" indent="-228600" algn="l" defTabSz="914400" rtl="0" eaLnBrk="1" latinLnBrk="0" hangingPunct="1">
              <a:spcBef>
                <a:spcPct val="20000"/>
              </a:spcBef>
              <a:buClr>
                <a:schemeClr val="accent1"/>
              </a:buClr>
              <a:buSzPct val="100000"/>
              <a:buFont typeface="Symbol" pitchFamily="18" charset="2"/>
              <a:buChar char=""/>
              <a:defRPr sz="1800" kern="1200">
                <a:solidFill>
                  <a:schemeClr val="tx2"/>
                </a:solidFill>
                <a:latin typeface="+mn-lt"/>
                <a:ea typeface="+mn-ea"/>
                <a:cs typeface="+mn-cs"/>
              </a:defRPr>
            </a:lvl4pPr>
            <a:lvl5pPr marL="1463040" indent="-228600" algn="l" defTabSz="914400" rtl="0" eaLnBrk="1" latinLnBrk="0" hangingPunct="1">
              <a:spcBef>
                <a:spcPct val="20000"/>
              </a:spcBef>
              <a:buClr>
                <a:schemeClr val="accent1"/>
              </a:buClr>
              <a:buSzPct val="100000"/>
              <a:buFont typeface="Symbol" pitchFamily="18" charset="2"/>
              <a:buChar char=""/>
              <a:defRPr sz="1600" kern="1200">
                <a:solidFill>
                  <a:schemeClr val="tx2"/>
                </a:solidFill>
                <a:latin typeface="+mn-lt"/>
                <a:ea typeface="+mn-ea"/>
                <a:cs typeface="+mn-cs"/>
              </a:defRPr>
            </a:lvl5pPr>
            <a:lvl6pPr marL="178308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6pPr>
            <a:lvl7pPr marL="210312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7pPr>
            <a:lvl8pPr marL="242316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8pPr>
            <a:lvl9pPr marL="274320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9pPr>
          </a:lstStyle>
          <a:p>
            <a:pPr marL="457200" indent="-457200" algn="just">
              <a:spcBef>
                <a:spcPct val="0"/>
              </a:spcBef>
              <a:buFontTx/>
              <a:buNone/>
              <a:tabLst>
                <a:tab pos="974725" algn="l"/>
                <a:tab pos="1036638" algn="l"/>
                <a:tab pos="3913188" algn="l"/>
              </a:tabLst>
            </a:pPr>
            <a:r>
              <a:rPr lang="en-US" sz="2300" dirty="0" smtClean="0">
                <a:solidFill>
                  <a:schemeClr val="tx1"/>
                </a:solidFill>
                <a:latin typeface="Times New Roman" pitchFamily="18" charset="0"/>
                <a:cs typeface="Times New Roman" pitchFamily="18" charset="0"/>
              </a:rPr>
              <a:t>(iii) </a:t>
            </a:r>
          </a:p>
        </p:txBody>
      </p:sp>
      <p:grpSp>
        <p:nvGrpSpPr>
          <p:cNvPr id="2" name="Group 13"/>
          <p:cNvGrpSpPr/>
          <p:nvPr/>
        </p:nvGrpSpPr>
        <p:grpSpPr>
          <a:xfrm>
            <a:off x="1863576" y="2900583"/>
            <a:ext cx="4994424" cy="1488537"/>
            <a:chOff x="1863576" y="2900583"/>
            <a:chExt cx="4994424" cy="1488537"/>
          </a:xfrm>
        </p:grpSpPr>
        <p:sp>
          <p:nvSpPr>
            <p:cNvPr id="3" name="Rectangle 2"/>
            <p:cNvSpPr/>
            <p:nvPr/>
          </p:nvSpPr>
          <p:spPr>
            <a:xfrm>
              <a:off x="1863576" y="2900583"/>
              <a:ext cx="4994424" cy="1329467"/>
            </a:xfrm>
            <a:prstGeom prst="rect">
              <a:avLst/>
            </a:prstGeom>
          </p:spPr>
          <p:txBody>
            <a:bodyPr wrap="square">
              <a:spAutoFit/>
            </a:bodyPr>
            <a:lstStyle/>
            <a:p>
              <a:pPr>
                <a:lnSpc>
                  <a:spcPct val="120000"/>
                </a:lnSpc>
              </a:pPr>
              <a:r>
                <a:rPr lang="en-US" sz="2300" dirty="0" smtClean="0">
                  <a:latin typeface="Times New Roman" pitchFamily="18" charset="0"/>
                </a:rPr>
                <a:t>Write down the coordinates of the points</a:t>
              </a:r>
            </a:p>
            <a:p>
              <a:pPr>
                <a:lnSpc>
                  <a:spcPct val="120000"/>
                </a:lnSpc>
              </a:pPr>
              <a:r>
                <a:rPr lang="en-US" sz="2300" dirty="0" smtClean="0">
                  <a:latin typeface="Times New Roman" pitchFamily="18" charset="0"/>
                </a:rPr>
                <a:t>where the line, </a:t>
              </a:r>
              <a:r>
                <a:rPr lang="en-US" sz="2300" i="1" dirty="0" smtClean="0">
                  <a:latin typeface="Times New Roman" pitchFamily="18" charset="0"/>
                </a:rPr>
                <a:t>l</a:t>
              </a:r>
              <a:r>
                <a:rPr lang="en-US" sz="2300" dirty="0" smtClean="0">
                  <a:latin typeface="Times New Roman" pitchFamily="18" charset="0"/>
                </a:rPr>
                <a:t>, and the graph of</a:t>
              </a:r>
              <a:br>
                <a:rPr lang="en-US" sz="2300" dirty="0" smtClean="0">
                  <a:latin typeface="Times New Roman" pitchFamily="18" charset="0"/>
                </a:rPr>
              </a:br>
              <a:r>
                <a:rPr lang="en-US" sz="2300" dirty="0" smtClean="0">
                  <a:latin typeface="Times New Roman" pitchFamily="18" charset="0"/>
                </a:rPr>
                <a:t>		   intersect.</a:t>
              </a:r>
            </a:p>
          </p:txBody>
        </p:sp>
        <p:pic>
          <p:nvPicPr>
            <p:cNvPr id="13" name="Picture 2" descr="Z:\CARRIBEAN\MATHEMATICS_VOL-1_PPT_DESIGN\Incoming\Volume_01\Equations\Revision_Exam_5_Paper_2\New.wmf"/>
            <p:cNvPicPr>
              <a:picLocks noChangeAspect="1" noChangeArrowheads="1"/>
            </p:cNvPicPr>
            <p:nvPr/>
          </p:nvPicPr>
          <p:blipFill>
            <a:blip r:embed="rId3" cstate="print"/>
            <a:srcRect/>
            <a:stretch>
              <a:fillRect/>
            </a:stretch>
          </p:blipFill>
          <p:spPr bwMode="auto">
            <a:xfrm>
              <a:off x="1894840" y="3703320"/>
              <a:ext cx="1930400" cy="685800"/>
            </a:xfrm>
            <a:prstGeom prst="rect">
              <a:avLst/>
            </a:prstGeom>
            <a:noFill/>
          </p:spPr>
        </p:pic>
      </p:grpSp>
      <p:sp>
        <p:nvSpPr>
          <p:cNvPr id="11" name="TextBox 10"/>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5 Paper 2</a:t>
            </a:r>
          </a:p>
        </p:txBody>
      </p:sp>
    </p:spTree>
    <p:extLst>
      <p:ext uri="{BB962C8B-B14F-4D97-AF65-F5344CB8AC3E}">
        <p14:creationId xmlns:p14="http://schemas.microsoft.com/office/powerpoint/2010/main" xmlns="" val="2449536492"/>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p:cTn id="7" dur="500" fill="hold"/>
                                        <p:tgtEl>
                                          <p:spTgt spid="8"/>
                                        </p:tgtEl>
                                        <p:attrNameLst>
                                          <p:attrName>ppt_w</p:attrName>
                                        </p:attrNameLst>
                                      </p:cBhvr>
                                      <p:tavLst>
                                        <p:tav tm="0">
                                          <p:val>
                                            <p:fltVal val="0"/>
                                          </p:val>
                                        </p:tav>
                                        <p:tav tm="100000">
                                          <p:val>
                                            <p:strVal val="#ppt_w"/>
                                          </p:val>
                                        </p:tav>
                                      </p:tavLst>
                                    </p:anim>
                                    <p:anim calcmode="lin" valueType="num">
                                      <p:cBhvr>
                                        <p:cTn id="8" dur="500" fill="hold"/>
                                        <p:tgtEl>
                                          <p:spTgt spid="8"/>
                                        </p:tgtEl>
                                        <p:attrNameLst>
                                          <p:attrName>ppt_h</p:attrName>
                                        </p:attrNameLst>
                                      </p:cBhvr>
                                      <p:tavLst>
                                        <p:tav tm="0">
                                          <p:val>
                                            <p:fltVal val="0"/>
                                          </p:val>
                                        </p:tav>
                                        <p:tav tm="100000">
                                          <p:val>
                                            <p:strVal val="#ppt_h"/>
                                          </p:val>
                                        </p:tav>
                                      </p:tavLst>
                                    </p:anim>
                                    <p:animEffect transition="in" filter="fade">
                                      <p:cBhvr>
                                        <p:cTn id="9" dur="500"/>
                                        <p:tgtEl>
                                          <p:spTgt spid="8"/>
                                        </p:tgtEl>
                                      </p:cBhvr>
                                    </p:animEffect>
                                  </p:childTnLst>
                                </p:cTn>
                              </p:par>
                              <p:par>
                                <p:cTn id="10" presetID="23" presetClass="entr" presetSubtype="16" fill="hold" grpId="0" nodeType="withEffect">
                                  <p:stCondLst>
                                    <p:cond delay="0"/>
                                  </p:stCondLst>
                                  <p:childTnLst>
                                    <p:set>
                                      <p:cBhvr>
                                        <p:cTn id="11" dur="1" fill="hold">
                                          <p:stCondLst>
                                            <p:cond delay="0"/>
                                          </p:stCondLst>
                                        </p:cTn>
                                        <p:tgtEl>
                                          <p:spTgt spid="4"/>
                                        </p:tgtEl>
                                        <p:attrNameLst>
                                          <p:attrName>style.visibility</p:attrName>
                                        </p:attrNameLst>
                                      </p:cBhvr>
                                      <p:to>
                                        <p:strVal val="visible"/>
                                      </p:to>
                                    </p:set>
                                    <p:anim calcmode="lin" valueType="num">
                                      <p:cBhvr>
                                        <p:cTn id="12" dur="500" fill="hold"/>
                                        <p:tgtEl>
                                          <p:spTgt spid="4"/>
                                        </p:tgtEl>
                                        <p:attrNameLst>
                                          <p:attrName>ppt_w</p:attrName>
                                        </p:attrNameLst>
                                      </p:cBhvr>
                                      <p:tavLst>
                                        <p:tav tm="0">
                                          <p:val>
                                            <p:fltVal val="0"/>
                                          </p:val>
                                        </p:tav>
                                        <p:tav tm="100000">
                                          <p:val>
                                            <p:strVal val="#ppt_w"/>
                                          </p:val>
                                        </p:tav>
                                      </p:tavLst>
                                    </p:anim>
                                    <p:anim calcmode="lin" valueType="num">
                                      <p:cBhvr>
                                        <p:cTn id="13" dur="500" fill="hold"/>
                                        <p:tgtEl>
                                          <p:spTgt spid="4"/>
                                        </p:tgtEl>
                                        <p:attrNameLst>
                                          <p:attrName>ppt_h</p:attrName>
                                        </p:attrNameLst>
                                      </p:cBhvr>
                                      <p:tavLst>
                                        <p:tav tm="0">
                                          <p:val>
                                            <p:fltVal val="0"/>
                                          </p:val>
                                        </p:tav>
                                        <p:tav tm="100000">
                                          <p:val>
                                            <p:strVal val="#ppt_h"/>
                                          </p:val>
                                        </p:tav>
                                      </p:tavLst>
                                    </p:anim>
                                  </p:childTnLst>
                                </p:cTn>
                              </p:par>
                              <p:par>
                                <p:cTn id="14" presetID="23" presetClass="entr" presetSubtype="16" fill="hold" grpId="0" nodeType="withEffect">
                                  <p:stCondLst>
                                    <p:cond delay="0"/>
                                  </p:stCondLst>
                                  <p:childTnLst>
                                    <p:set>
                                      <p:cBhvr>
                                        <p:cTn id="15" dur="1" fill="hold">
                                          <p:stCondLst>
                                            <p:cond delay="0"/>
                                          </p:stCondLst>
                                        </p:cTn>
                                        <p:tgtEl>
                                          <p:spTgt spid="5"/>
                                        </p:tgtEl>
                                        <p:attrNameLst>
                                          <p:attrName>style.visibility</p:attrName>
                                        </p:attrNameLst>
                                      </p:cBhvr>
                                      <p:to>
                                        <p:strVal val="visible"/>
                                      </p:to>
                                    </p:set>
                                    <p:anim calcmode="lin" valueType="num">
                                      <p:cBhvr>
                                        <p:cTn id="16" dur="500" fill="hold"/>
                                        <p:tgtEl>
                                          <p:spTgt spid="5"/>
                                        </p:tgtEl>
                                        <p:attrNameLst>
                                          <p:attrName>ppt_w</p:attrName>
                                        </p:attrNameLst>
                                      </p:cBhvr>
                                      <p:tavLst>
                                        <p:tav tm="0">
                                          <p:val>
                                            <p:fltVal val="0"/>
                                          </p:val>
                                        </p:tav>
                                        <p:tav tm="100000">
                                          <p:val>
                                            <p:strVal val="#ppt_w"/>
                                          </p:val>
                                        </p:tav>
                                      </p:tavLst>
                                    </p:anim>
                                    <p:anim calcmode="lin" valueType="num">
                                      <p:cBhvr>
                                        <p:cTn id="17" dur="500" fill="hold"/>
                                        <p:tgtEl>
                                          <p:spTgt spid="5"/>
                                        </p:tgtEl>
                                        <p:attrNameLst>
                                          <p:attrName>ppt_h</p:attrName>
                                        </p:attrNameLst>
                                      </p:cBhvr>
                                      <p:tavLst>
                                        <p:tav tm="0">
                                          <p:val>
                                            <p:fltVal val="0"/>
                                          </p:val>
                                        </p:tav>
                                        <p:tav tm="100000">
                                          <p:val>
                                            <p:strVal val="#ppt_h"/>
                                          </p:val>
                                        </p:tav>
                                      </p:tavLst>
                                    </p:anim>
                                  </p:childTnLst>
                                </p:cTn>
                              </p:par>
                              <p:par>
                                <p:cTn id="18" presetID="23" presetClass="entr" presetSubtype="16" fill="hold" grpId="0" nodeType="withEffect">
                                  <p:stCondLst>
                                    <p:cond delay="0"/>
                                  </p:stCondLst>
                                  <p:childTnLst>
                                    <p:set>
                                      <p:cBhvr>
                                        <p:cTn id="19" dur="1" fill="hold">
                                          <p:stCondLst>
                                            <p:cond delay="0"/>
                                          </p:stCondLst>
                                        </p:cTn>
                                        <p:tgtEl>
                                          <p:spTgt spid="10"/>
                                        </p:tgtEl>
                                        <p:attrNameLst>
                                          <p:attrName>style.visibility</p:attrName>
                                        </p:attrNameLst>
                                      </p:cBhvr>
                                      <p:to>
                                        <p:strVal val="visible"/>
                                      </p:to>
                                    </p:set>
                                    <p:anim calcmode="lin" valueType="num">
                                      <p:cBhvr>
                                        <p:cTn id="20" dur="500" fill="hold"/>
                                        <p:tgtEl>
                                          <p:spTgt spid="10"/>
                                        </p:tgtEl>
                                        <p:attrNameLst>
                                          <p:attrName>ppt_w</p:attrName>
                                        </p:attrNameLst>
                                      </p:cBhvr>
                                      <p:tavLst>
                                        <p:tav tm="0">
                                          <p:val>
                                            <p:fltVal val="0"/>
                                          </p:val>
                                        </p:tav>
                                        <p:tav tm="100000">
                                          <p:val>
                                            <p:strVal val="#ppt_w"/>
                                          </p:val>
                                        </p:tav>
                                      </p:tavLst>
                                    </p:anim>
                                    <p:anim calcmode="lin" valueType="num">
                                      <p:cBhvr>
                                        <p:cTn id="21" dur="500" fill="hold"/>
                                        <p:tgtEl>
                                          <p:spTgt spid="10"/>
                                        </p:tgtEl>
                                        <p:attrNameLst>
                                          <p:attrName>ppt_h</p:attrName>
                                        </p:attrNameLst>
                                      </p:cBhvr>
                                      <p:tavLst>
                                        <p:tav tm="0">
                                          <p:val>
                                            <p:fltVal val="0"/>
                                          </p:val>
                                        </p:tav>
                                        <p:tav tm="100000">
                                          <p:val>
                                            <p:strVal val="#ppt_h"/>
                                          </p:val>
                                        </p:tav>
                                      </p:tavLst>
                                    </p:anim>
                                  </p:childTnLst>
                                </p:cTn>
                              </p:par>
                              <p:par>
                                <p:cTn id="22" presetID="23" presetClass="entr" presetSubtype="16" fill="hold" nodeType="withEffect">
                                  <p:stCondLst>
                                    <p:cond delay="0"/>
                                  </p:stCondLst>
                                  <p:childTnLst>
                                    <p:set>
                                      <p:cBhvr>
                                        <p:cTn id="23" dur="1" fill="hold">
                                          <p:stCondLst>
                                            <p:cond delay="0"/>
                                          </p:stCondLst>
                                        </p:cTn>
                                        <p:tgtEl>
                                          <p:spTgt spid="2"/>
                                        </p:tgtEl>
                                        <p:attrNameLst>
                                          <p:attrName>style.visibility</p:attrName>
                                        </p:attrNameLst>
                                      </p:cBhvr>
                                      <p:to>
                                        <p:strVal val="visible"/>
                                      </p:to>
                                    </p:set>
                                    <p:anim calcmode="lin" valueType="num">
                                      <p:cBhvr>
                                        <p:cTn id="24" dur="500" fill="hold"/>
                                        <p:tgtEl>
                                          <p:spTgt spid="2"/>
                                        </p:tgtEl>
                                        <p:attrNameLst>
                                          <p:attrName>ppt_w</p:attrName>
                                        </p:attrNameLst>
                                      </p:cBhvr>
                                      <p:tavLst>
                                        <p:tav tm="0">
                                          <p:val>
                                            <p:fltVal val="0"/>
                                          </p:val>
                                        </p:tav>
                                        <p:tav tm="100000">
                                          <p:val>
                                            <p:strVal val="#ppt_w"/>
                                          </p:val>
                                        </p:tav>
                                      </p:tavLst>
                                    </p:anim>
                                    <p:anim calcmode="lin" valueType="num">
                                      <p:cBhvr>
                                        <p:cTn id="25" dur="500" fill="hold"/>
                                        <p:tgtEl>
                                          <p:spTgt spid="2"/>
                                        </p:tgtEl>
                                        <p:attrNameLst>
                                          <p:attrName>ppt_h</p:attrName>
                                        </p:attrNameLst>
                                      </p:cBhvr>
                                      <p:tavLst>
                                        <p:tav tm="0">
                                          <p:val>
                                            <p:fltVal val="0"/>
                                          </p:val>
                                        </p:tav>
                                        <p:tav tm="100000">
                                          <p:val>
                                            <p:strVal val="#ppt_h"/>
                                          </p:val>
                                        </p:tav>
                                      </p:tavLst>
                                    </p:anim>
                                  </p:childTnLst>
                                </p:cTn>
                              </p:par>
                            </p:childTnLst>
                          </p:cTn>
                        </p:par>
                      </p:childTnLst>
                    </p:cTn>
                  </p:par>
                  <p:par>
                    <p:cTn id="26" fill="hold">
                      <p:stCondLst>
                        <p:cond delay="indefinite"/>
                      </p:stCondLst>
                      <p:childTnLst>
                        <p:par>
                          <p:cTn id="27" fill="hold">
                            <p:stCondLst>
                              <p:cond delay="0"/>
                            </p:stCondLst>
                            <p:childTnLst>
                              <p:par>
                                <p:cTn id="28" presetID="3" presetClass="entr" presetSubtype="10" fill="hold" grpId="0" nodeType="clickEffect">
                                  <p:stCondLst>
                                    <p:cond delay="0"/>
                                  </p:stCondLst>
                                  <p:childTnLst>
                                    <p:set>
                                      <p:cBhvr>
                                        <p:cTn id="29" dur="1" fill="hold">
                                          <p:stCondLst>
                                            <p:cond delay="0"/>
                                          </p:stCondLst>
                                        </p:cTn>
                                        <p:tgtEl>
                                          <p:spTgt spid="9"/>
                                        </p:tgtEl>
                                        <p:attrNameLst>
                                          <p:attrName>style.visibility</p:attrName>
                                        </p:attrNameLst>
                                      </p:cBhvr>
                                      <p:to>
                                        <p:strVal val="visible"/>
                                      </p:to>
                                    </p:set>
                                    <p:animEffect transition="in" filter="blinds(horizontal)">
                                      <p:cBhvr>
                                        <p:cTn id="30"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p:bldP spid="8" grpId="0"/>
      <p:bldP spid="9" grpId="0" animBg="1"/>
      <p:bldP spid="10" grpId="0"/>
    </p:bldLst>
  </p:timing>
</p:sld>
</file>

<file path=ppt/slides/slide10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Content Placeholder 10"/>
          <p:cNvSpPr txBox="1">
            <a:spLocks/>
          </p:cNvSpPr>
          <p:nvPr/>
        </p:nvSpPr>
        <p:spPr>
          <a:xfrm>
            <a:off x="430841" y="2991511"/>
            <a:ext cx="457200" cy="446276"/>
          </a:xfrm>
          <a:prstGeom prst="rect">
            <a:avLst/>
          </a:prstGeom>
        </p:spPr>
        <p:txBody>
          <a:bodyPr wrap="square">
            <a:spAutoFit/>
          </a:bodyPr>
          <a:lstStyle>
            <a:lvl1pPr marL="274320" indent="-274320" algn="l" defTabSz="914400" rtl="0" eaLnBrk="1" latinLnBrk="0" hangingPunct="1">
              <a:spcBef>
                <a:spcPct val="20000"/>
              </a:spcBef>
              <a:buClr>
                <a:schemeClr val="accent1"/>
              </a:buClr>
              <a:buSzPct val="100000"/>
              <a:buFont typeface="Symbol" pitchFamily="18" charset="2"/>
              <a:buChar char=""/>
              <a:defRPr sz="2400" kern="1200">
                <a:solidFill>
                  <a:schemeClr val="tx2"/>
                </a:solidFill>
                <a:latin typeface="+mn-lt"/>
                <a:ea typeface="+mn-ea"/>
                <a:cs typeface="+mn-cs"/>
              </a:defRPr>
            </a:lvl1pPr>
            <a:lvl2pPr marL="576263" indent="-274320" algn="l" defTabSz="914400" rtl="0" eaLnBrk="1" latinLnBrk="0" hangingPunct="1">
              <a:spcBef>
                <a:spcPct val="20000"/>
              </a:spcBef>
              <a:buClr>
                <a:schemeClr val="accent1"/>
              </a:buClr>
              <a:buSzPct val="100000"/>
              <a:buFont typeface="Symbol" pitchFamily="18" charset="2"/>
              <a:buChar char=""/>
              <a:defRPr sz="2200" kern="1200">
                <a:solidFill>
                  <a:schemeClr val="tx2"/>
                </a:solidFill>
                <a:latin typeface="+mn-lt"/>
                <a:ea typeface="+mn-ea"/>
                <a:cs typeface="+mn-cs"/>
              </a:defRPr>
            </a:lvl2pPr>
            <a:lvl3pPr marL="855663" indent="-228600" algn="l" defTabSz="914400" rtl="0" eaLnBrk="1" latinLnBrk="0" hangingPunct="1">
              <a:spcBef>
                <a:spcPct val="20000"/>
              </a:spcBef>
              <a:buClr>
                <a:schemeClr val="accent1"/>
              </a:buClr>
              <a:buSzPct val="100000"/>
              <a:buFont typeface="Symbol" pitchFamily="18" charset="2"/>
              <a:buChar char=""/>
              <a:defRPr sz="2000" kern="1200">
                <a:solidFill>
                  <a:schemeClr val="tx2"/>
                </a:solidFill>
                <a:latin typeface="+mn-lt"/>
                <a:ea typeface="+mn-ea"/>
                <a:cs typeface="+mn-cs"/>
              </a:defRPr>
            </a:lvl3pPr>
            <a:lvl4pPr marL="1143000" indent="-228600" algn="l" defTabSz="914400" rtl="0" eaLnBrk="1" latinLnBrk="0" hangingPunct="1">
              <a:spcBef>
                <a:spcPct val="20000"/>
              </a:spcBef>
              <a:buClr>
                <a:schemeClr val="accent1"/>
              </a:buClr>
              <a:buSzPct val="100000"/>
              <a:buFont typeface="Symbol" pitchFamily="18" charset="2"/>
              <a:buChar char=""/>
              <a:defRPr sz="1800" kern="1200">
                <a:solidFill>
                  <a:schemeClr val="tx2"/>
                </a:solidFill>
                <a:latin typeface="+mn-lt"/>
                <a:ea typeface="+mn-ea"/>
                <a:cs typeface="+mn-cs"/>
              </a:defRPr>
            </a:lvl4pPr>
            <a:lvl5pPr marL="1463040" indent="-228600" algn="l" defTabSz="914400" rtl="0" eaLnBrk="1" latinLnBrk="0" hangingPunct="1">
              <a:spcBef>
                <a:spcPct val="20000"/>
              </a:spcBef>
              <a:buClr>
                <a:schemeClr val="accent1"/>
              </a:buClr>
              <a:buSzPct val="100000"/>
              <a:buFont typeface="Symbol" pitchFamily="18" charset="2"/>
              <a:buChar char=""/>
              <a:defRPr sz="1600" kern="1200">
                <a:solidFill>
                  <a:schemeClr val="tx2"/>
                </a:solidFill>
                <a:latin typeface="+mn-lt"/>
                <a:ea typeface="+mn-ea"/>
                <a:cs typeface="+mn-cs"/>
              </a:defRPr>
            </a:lvl5pPr>
            <a:lvl6pPr marL="178308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6pPr>
            <a:lvl7pPr marL="210312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7pPr>
            <a:lvl8pPr marL="242316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8pPr>
            <a:lvl9pPr marL="274320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9pPr>
          </a:lstStyle>
          <a:p>
            <a:pPr marL="457200" indent="-457200" algn="just">
              <a:spcBef>
                <a:spcPct val="0"/>
              </a:spcBef>
              <a:buFontTx/>
              <a:buNone/>
              <a:tabLst>
                <a:tab pos="974725" algn="l"/>
                <a:tab pos="1036638" algn="l"/>
                <a:tab pos="3913188" algn="l"/>
              </a:tabLst>
            </a:pPr>
            <a:r>
              <a:rPr lang="en-US" sz="2300" b="1" dirty="0" smtClean="0">
                <a:solidFill>
                  <a:schemeClr val="tx1"/>
                </a:solidFill>
                <a:latin typeface="Times New Roman" pitchFamily="18" charset="0"/>
                <a:cs typeface="Times New Roman" pitchFamily="18" charset="0"/>
              </a:rPr>
              <a:t>9. </a:t>
            </a:r>
          </a:p>
        </p:txBody>
      </p:sp>
      <p:sp>
        <p:nvSpPr>
          <p:cNvPr id="5" name="Content Placeholder 10"/>
          <p:cNvSpPr txBox="1">
            <a:spLocks/>
          </p:cNvSpPr>
          <p:nvPr/>
        </p:nvSpPr>
        <p:spPr>
          <a:xfrm>
            <a:off x="777791" y="2972461"/>
            <a:ext cx="547291" cy="446276"/>
          </a:xfrm>
          <a:prstGeom prst="rect">
            <a:avLst/>
          </a:prstGeom>
        </p:spPr>
        <p:txBody>
          <a:bodyPr wrap="square">
            <a:spAutoFit/>
          </a:bodyPr>
          <a:lstStyle>
            <a:lvl1pPr marL="274320" indent="-274320" algn="l" defTabSz="914400" rtl="0" eaLnBrk="1" latinLnBrk="0" hangingPunct="1">
              <a:spcBef>
                <a:spcPct val="20000"/>
              </a:spcBef>
              <a:buClr>
                <a:schemeClr val="accent1"/>
              </a:buClr>
              <a:buSzPct val="100000"/>
              <a:buFont typeface="Symbol" pitchFamily="18" charset="2"/>
              <a:buChar char=""/>
              <a:defRPr sz="2400" kern="1200">
                <a:solidFill>
                  <a:schemeClr val="tx2"/>
                </a:solidFill>
                <a:latin typeface="+mn-lt"/>
                <a:ea typeface="+mn-ea"/>
                <a:cs typeface="+mn-cs"/>
              </a:defRPr>
            </a:lvl1pPr>
            <a:lvl2pPr marL="576263" indent="-274320" algn="l" defTabSz="914400" rtl="0" eaLnBrk="1" latinLnBrk="0" hangingPunct="1">
              <a:spcBef>
                <a:spcPct val="20000"/>
              </a:spcBef>
              <a:buClr>
                <a:schemeClr val="accent1"/>
              </a:buClr>
              <a:buSzPct val="100000"/>
              <a:buFont typeface="Symbol" pitchFamily="18" charset="2"/>
              <a:buChar char=""/>
              <a:defRPr sz="2200" kern="1200">
                <a:solidFill>
                  <a:schemeClr val="tx2"/>
                </a:solidFill>
                <a:latin typeface="+mn-lt"/>
                <a:ea typeface="+mn-ea"/>
                <a:cs typeface="+mn-cs"/>
              </a:defRPr>
            </a:lvl2pPr>
            <a:lvl3pPr marL="855663" indent="-228600" algn="l" defTabSz="914400" rtl="0" eaLnBrk="1" latinLnBrk="0" hangingPunct="1">
              <a:spcBef>
                <a:spcPct val="20000"/>
              </a:spcBef>
              <a:buClr>
                <a:schemeClr val="accent1"/>
              </a:buClr>
              <a:buSzPct val="100000"/>
              <a:buFont typeface="Symbol" pitchFamily="18" charset="2"/>
              <a:buChar char=""/>
              <a:defRPr sz="2000" kern="1200">
                <a:solidFill>
                  <a:schemeClr val="tx2"/>
                </a:solidFill>
                <a:latin typeface="+mn-lt"/>
                <a:ea typeface="+mn-ea"/>
                <a:cs typeface="+mn-cs"/>
              </a:defRPr>
            </a:lvl3pPr>
            <a:lvl4pPr marL="1143000" indent="-228600" algn="l" defTabSz="914400" rtl="0" eaLnBrk="1" latinLnBrk="0" hangingPunct="1">
              <a:spcBef>
                <a:spcPct val="20000"/>
              </a:spcBef>
              <a:buClr>
                <a:schemeClr val="accent1"/>
              </a:buClr>
              <a:buSzPct val="100000"/>
              <a:buFont typeface="Symbol" pitchFamily="18" charset="2"/>
              <a:buChar char=""/>
              <a:defRPr sz="1800" kern="1200">
                <a:solidFill>
                  <a:schemeClr val="tx2"/>
                </a:solidFill>
                <a:latin typeface="+mn-lt"/>
                <a:ea typeface="+mn-ea"/>
                <a:cs typeface="+mn-cs"/>
              </a:defRPr>
            </a:lvl4pPr>
            <a:lvl5pPr marL="1463040" indent="-228600" algn="l" defTabSz="914400" rtl="0" eaLnBrk="1" latinLnBrk="0" hangingPunct="1">
              <a:spcBef>
                <a:spcPct val="20000"/>
              </a:spcBef>
              <a:buClr>
                <a:schemeClr val="accent1"/>
              </a:buClr>
              <a:buSzPct val="100000"/>
              <a:buFont typeface="Symbol" pitchFamily="18" charset="2"/>
              <a:buChar char=""/>
              <a:defRPr sz="1600" kern="1200">
                <a:solidFill>
                  <a:schemeClr val="tx2"/>
                </a:solidFill>
                <a:latin typeface="+mn-lt"/>
                <a:ea typeface="+mn-ea"/>
                <a:cs typeface="+mn-cs"/>
              </a:defRPr>
            </a:lvl5pPr>
            <a:lvl6pPr marL="178308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6pPr>
            <a:lvl7pPr marL="210312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7pPr>
            <a:lvl8pPr marL="242316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8pPr>
            <a:lvl9pPr marL="274320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9pPr>
          </a:lstStyle>
          <a:p>
            <a:pPr marL="457200" indent="-457200" algn="just">
              <a:spcBef>
                <a:spcPct val="0"/>
              </a:spcBef>
              <a:buFontTx/>
              <a:buNone/>
              <a:tabLst>
                <a:tab pos="974725" algn="l"/>
                <a:tab pos="1036638" algn="l"/>
                <a:tab pos="3913188" algn="l"/>
              </a:tabLst>
            </a:pPr>
            <a:r>
              <a:rPr lang="en-US" sz="2300" dirty="0" smtClean="0">
                <a:solidFill>
                  <a:schemeClr val="tx1"/>
                </a:solidFill>
                <a:latin typeface="Times New Roman" pitchFamily="18" charset="0"/>
                <a:cs typeface="Times New Roman" pitchFamily="18" charset="0"/>
              </a:rPr>
              <a:t>(b) </a:t>
            </a:r>
          </a:p>
        </p:txBody>
      </p:sp>
      <p:sp>
        <p:nvSpPr>
          <p:cNvPr id="7" name="Content Placeholder 10"/>
          <p:cNvSpPr txBox="1">
            <a:spLocks/>
          </p:cNvSpPr>
          <p:nvPr/>
        </p:nvSpPr>
        <p:spPr>
          <a:xfrm>
            <a:off x="1231155" y="2971800"/>
            <a:ext cx="750045" cy="446276"/>
          </a:xfrm>
          <a:prstGeom prst="rect">
            <a:avLst/>
          </a:prstGeom>
        </p:spPr>
        <p:txBody>
          <a:bodyPr wrap="square">
            <a:spAutoFit/>
          </a:bodyPr>
          <a:lstStyle>
            <a:lvl1pPr marL="274320" indent="-274320" algn="l" defTabSz="914400" rtl="0" eaLnBrk="1" latinLnBrk="0" hangingPunct="1">
              <a:spcBef>
                <a:spcPct val="20000"/>
              </a:spcBef>
              <a:buClr>
                <a:schemeClr val="accent1"/>
              </a:buClr>
              <a:buSzPct val="100000"/>
              <a:buFont typeface="Symbol" pitchFamily="18" charset="2"/>
              <a:buChar char=""/>
              <a:defRPr sz="2400" kern="1200">
                <a:solidFill>
                  <a:schemeClr val="tx2"/>
                </a:solidFill>
                <a:latin typeface="+mn-lt"/>
                <a:ea typeface="+mn-ea"/>
                <a:cs typeface="+mn-cs"/>
              </a:defRPr>
            </a:lvl1pPr>
            <a:lvl2pPr marL="576263" indent="-274320" algn="l" defTabSz="914400" rtl="0" eaLnBrk="1" latinLnBrk="0" hangingPunct="1">
              <a:spcBef>
                <a:spcPct val="20000"/>
              </a:spcBef>
              <a:buClr>
                <a:schemeClr val="accent1"/>
              </a:buClr>
              <a:buSzPct val="100000"/>
              <a:buFont typeface="Symbol" pitchFamily="18" charset="2"/>
              <a:buChar char=""/>
              <a:defRPr sz="2200" kern="1200">
                <a:solidFill>
                  <a:schemeClr val="tx2"/>
                </a:solidFill>
                <a:latin typeface="+mn-lt"/>
                <a:ea typeface="+mn-ea"/>
                <a:cs typeface="+mn-cs"/>
              </a:defRPr>
            </a:lvl2pPr>
            <a:lvl3pPr marL="855663" indent="-228600" algn="l" defTabSz="914400" rtl="0" eaLnBrk="1" latinLnBrk="0" hangingPunct="1">
              <a:spcBef>
                <a:spcPct val="20000"/>
              </a:spcBef>
              <a:buClr>
                <a:schemeClr val="accent1"/>
              </a:buClr>
              <a:buSzPct val="100000"/>
              <a:buFont typeface="Symbol" pitchFamily="18" charset="2"/>
              <a:buChar char=""/>
              <a:defRPr sz="2000" kern="1200">
                <a:solidFill>
                  <a:schemeClr val="tx2"/>
                </a:solidFill>
                <a:latin typeface="+mn-lt"/>
                <a:ea typeface="+mn-ea"/>
                <a:cs typeface="+mn-cs"/>
              </a:defRPr>
            </a:lvl3pPr>
            <a:lvl4pPr marL="1143000" indent="-228600" algn="l" defTabSz="914400" rtl="0" eaLnBrk="1" latinLnBrk="0" hangingPunct="1">
              <a:spcBef>
                <a:spcPct val="20000"/>
              </a:spcBef>
              <a:buClr>
                <a:schemeClr val="accent1"/>
              </a:buClr>
              <a:buSzPct val="100000"/>
              <a:buFont typeface="Symbol" pitchFamily="18" charset="2"/>
              <a:buChar char=""/>
              <a:defRPr sz="1800" kern="1200">
                <a:solidFill>
                  <a:schemeClr val="tx2"/>
                </a:solidFill>
                <a:latin typeface="+mn-lt"/>
                <a:ea typeface="+mn-ea"/>
                <a:cs typeface="+mn-cs"/>
              </a:defRPr>
            </a:lvl4pPr>
            <a:lvl5pPr marL="1463040" indent="-228600" algn="l" defTabSz="914400" rtl="0" eaLnBrk="1" latinLnBrk="0" hangingPunct="1">
              <a:spcBef>
                <a:spcPct val="20000"/>
              </a:spcBef>
              <a:buClr>
                <a:schemeClr val="accent1"/>
              </a:buClr>
              <a:buSzPct val="100000"/>
              <a:buFont typeface="Symbol" pitchFamily="18" charset="2"/>
              <a:buChar char=""/>
              <a:defRPr sz="1600" kern="1200">
                <a:solidFill>
                  <a:schemeClr val="tx2"/>
                </a:solidFill>
                <a:latin typeface="+mn-lt"/>
                <a:ea typeface="+mn-ea"/>
                <a:cs typeface="+mn-cs"/>
              </a:defRPr>
            </a:lvl5pPr>
            <a:lvl6pPr marL="178308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6pPr>
            <a:lvl7pPr marL="210312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7pPr>
            <a:lvl8pPr marL="242316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8pPr>
            <a:lvl9pPr marL="274320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9pPr>
          </a:lstStyle>
          <a:p>
            <a:pPr marL="457200" indent="-457200" algn="just">
              <a:spcBef>
                <a:spcPct val="0"/>
              </a:spcBef>
              <a:buFontTx/>
              <a:buNone/>
              <a:tabLst>
                <a:tab pos="974725" algn="l"/>
                <a:tab pos="1036638" algn="l"/>
                <a:tab pos="3913188" algn="l"/>
              </a:tabLst>
            </a:pPr>
            <a:r>
              <a:rPr lang="en-US" sz="2300" dirty="0" smtClean="0">
                <a:solidFill>
                  <a:schemeClr val="tx1"/>
                </a:solidFill>
                <a:latin typeface="Times New Roman" pitchFamily="18" charset="0"/>
                <a:cs typeface="Times New Roman" pitchFamily="18" charset="0"/>
              </a:rPr>
              <a:t>(iii) </a:t>
            </a:r>
          </a:p>
        </p:txBody>
      </p:sp>
      <p:grpSp>
        <p:nvGrpSpPr>
          <p:cNvPr id="2" name="Group 14"/>
          <p:cNvGrpSpPr/>
          <p:nvPr/>
        </p:nvGrpSpPr>
        <p:grpSpPr>
          <a:xfrm>
            <a:off x="1842971" y="2918635"/>
            <a:ext cx="5029200" cy="1524135"/>
            <a:chOff x="1842971" y="2918635"/>
            <a:chExt cx="5029200" cy="1524135"/>
          </a:xfrm>
        </p:grpSpPr>
        <p:sp>
          <p:nvSpPr>
            <p:cNvPr id="8" name="Rectangle 7"/>
            <p:cNvSpPr/>
            <p:nvPr/>
          </p:nvSpPr>
          <p:spPr>
            <a:xfrm>
              <a:off x="1842971" y="2918635"/>
              <a:ext cx="5029200" cy="1524135"/>
            </a:xfrm>
            <a:prstGeom prst="rect">
              <a:avLst/>
            </a:prstGeom>
          </p:spPr>
          <p:txBody>
            <a:bodyPr wrap="square">
              <a:spAutoFit/>
            </a:bodyPr>
            <a:lstStyle/>
            <a:p>
              <a:pPr>
                <a:lnSpc>
                  <a:spcPct val="140000"/>
                </a:lnSpc>
              </a:pPr>
              <a:r>
                <a:rPr lang="en-US" sz="2300" dirty="0" smtClean="0">
                  <a:latin typeface="Times New Roman" pitchFamily="18" charset="0"/>
                </a:rPr>
                <a:t>The graphs of the line, </a:t>
              </a:r>
              <a:r>
                <a:rPr lang="en-US" sz="2300" i="1" dirty="0" smtClean="0">
                  <a:latin typeface="Times New Roman" pitchFamily="18" charset="0"/>
                </a:rPr>
                <a:t>l</a:t>
              </a:r>
              <a:r>
                <a:rPr lang="en-US" sz="2300" dirty="0" smtClean="0">
                  <a:latin typeface="Times New Roman" pitchFamily="18" charset="0"/>
                </a:rPr>
                <a:t>, and the function</a:t>
              </a:r>
            </a:p>
            <a:p>
              <a:pPr>
                <a:lnSpc>
                  <a:spcPct val="140000"/>
                </a:lnSpc>
              </a:pPr>
              <a:r>
                <a:rPr lang="en-US" sz="2300" dirty="0" smtClean="0">
                  <a:latin typeface="Times New Roman" pitchFamily="18" charset="0"/>
                </a:rPr>
                <a:t>		   intersect at the points</a:t>
              </a:r>
              <a:br>
                <a:rPr lang="en-US" sz="2300" dirty="0" smtClean="0">
                  <a:latin typeface="Times New Roman" pitchFamily="18" charset="0"/>
                </a:rPr>
              </a:br>
              <a:r>
                <a:rPr lang="en-US" sz="2300" i="1" dirty="0" smtClean="0">
                  <a:latin typeface="Times New Roman" pitchFamily="18" charset="0"/>
                </a:rPr>
                <a:t>A</a:t>
              </a:r>
              <a:r>
                <a:rPr lang="en-US" sz="2300" dirty="0" smtClean="0">
                  <a:latin typeface="Times New Roman" pitchFamily="18" charset="0"/>
                </a:rPr>
                <a:t>(</a:t>
              </a:r>
              <a:r>
                <a:rPr lang="en-US" sz="2300" dirty="0" smtClean="0">
                  <a:solidFill>
                    <a:srgbClr val="FF0000"/>
                  </a:solidFill>
                  <a:latin typeface="Times New Roman" pitchFamily="18" charset="0"/>
                </a:rPr>
                <a:t>–2, –3</a:t>
              </a:r>
              <a:r>
                <a:rPr lang="en-US" sz="2300" dirty="0" smtClean="0">
                  <a:latin typeface="Times New Roman" pitchFamily="18" charset="0"/>
                </a:rPr>
                <a:t>) and </a:t>
              </a:r>
              <a:r>
                <a:rPr lang="en-US" sz="2300" i="1" dirty="0" smtClean="0">
                  <a:latin typeface="Times New Roman" pitchFamily="18" charset="0"/>
                </a:rPr>
                <a:t>C</a:t>
              </a:r>
              <a:r>
                <a:rPr lang="en-US" sz="2300" dirty="0" smtClean="0">
                  <a:latin typeface="Times New Roman" pitchFamily="18" charset="0"/>
                </a:rPr>
                <a:t>(</a:t>
              </a:r>
              <a:r>
                <a:rPr lang="en-US" sz="2300" dirty="0" smtClean="0">
                  <a:solidFill>
                    <a:srgbClr val="FF0000"/>
                  </a:solidFill>
                  <a:latin typeface="Times New Roman" pitchFamily="18" charset="0"/>
                </a:rPr>
                <a:t>3, 4.5</a:t>
              </a:r>
              <a:r>
                <a:rPr lang="en-US" sz="2300" dirty="0" smtClean="0">
                  <a:latin typeface="Times New Roman" pitchFamily="18" charset="0"/>
                </a:rPr>
                <a:t>).</a:t>
              </a:r>
              <a:endParaRPr lang="en-US" sz="2300" dirty="0">
                <a:latin typeface="Times New Roman" pitchFamily="18" charset="0"/>
              </a:endParaRPr>
            </a:p>
          </p:txBody>
        </p:sp>
        <p:pic>
          <p:nvPicPr>
            <p:cNvPr id="14" name="Picture 2" descr="Z:\CARRIBEAN\MATHEMATICS_VOL-1_PPT_DESIGN\Incoming\Volume_01\Equations\Revision_Exam_5_Paper_2\New.wmf"/>
            <p:cNvPicPr>
              <a:picLocks noChangeAspect="1" noChangeArrowheads="1"/>
            </p:cNvPicPr>
            <p:nvPr/>
          </p:nvPicPr>
          <p:blipFill>
            <a:blip r:embed="rId2" cstate="print"/>
            <a:srcRect/>
            <a:stretch>
              <a:fillRect/>
            </a:stretch>
          </p:blipFill>
          <p:spPr bwMode="auto">
            <a:xfrm>
              <a:off x="1971040" y="3383280"/>
              <a:ext cx="1930400" cy="685800"/>
            </a:xfrm>
            <a:prstGeom prst="rect">
              <a:avLst/>
            </a:prstGeom>
            <a:noFill/>
          </p:spPr>
        </p:pic>
      </p:grpSp>
      <p:sp>
        <p:nvSpPr>
          <p:cNvPr id="9" name="TextBox 8"/>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5 Paper 2</a:t>
            </a:r>
          </a:p>
        </p:txBody>
      </p:sp>
    </p:spTree>
    <p:extLst>
      <p:ext uri="{BB962C8B-B14F-4D97-AF65-F5344CB8AC3E}">
        <p14:creationId xmlns:p14="http://schemas.microsoft.com/office/powerpoint/2010/main" xmlns="" val="2449536492"/>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500" fill="hold"/>
                                        <p:tgtEl>
                                          <p:spTgt spid="4"/>
                                        </p:tgtEl>
                                        <p:attrNameLst>
                                          <p:attrName>ppt_w</p:attrName>
                                        </p:attrNameLst>
                                      </p:cBhvr>
                                      <p:tavLst>
                                        <p:tav tm="0">
                                          <p:val>
                                            <p:fltVal val="0"/>
                                          </p:val>
                                        </p:tav>
                                        <p:tav tm="100000">
                                          <p:val>
                                            <p:strVal val="#ppt_w"/>
                                          </p:val>
                                        </p:tav>
                                      </p:tavLst>
                                    </p:anim>
                                    <p:anim calcmode="lin" valueType="num">
                                      <p:cBhvr>
                                        <p:cTn id="8" dur="500" fill="hold"/>
                                        <p:tgtEl>
                                          <p:spTgt spid="4"/>
                                        </p:tgtEl>
                                        <p:attrNameLst>
                                          <p:attrName>ppt_h</p:attrName>
                                        </p:attrNameLst>
                                      </p:cBhvr>
                                      <p:tavLst>
                                        <p:tav tm="0">
                                          <p:val>
                                            <p:fltVal val="0"/>
                                          </p:val>
                                        </p:tav>
                                        <p:tav tm="100000">
                                          <p:val>
                                            <p:strVal val="#ppt_h"/>
                                          </p:val>
                                        </p:tav>
                                      </p:tavLst>
                                    </p:anim>
                                  </p:childTnLst>
                                </p:cTn>
                              </p:par>
                              <p:par>
                                <p:cTn id="9" presetID="23" presetClass="entr" presetSubtype="16" fill="hold" grpId="0" nodeType="with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p:cTn id="11" dur="500" fill="hold"/>
                                        <p:tgtEl>
                                          <p:spTgt spid="5"/>
                                        </p:tgtEl>
                                        <p:attrNameLst>
                                          <p:attrName>ppt_w</p:attrName>
                                        </p:attrNameLst>
                                      </p:cBhvr>
                                      <p:tavLst>
                                        <p:tav tm="0">
                                          <p:val>
                                            <p:fltVal val="0"/>
                                          </p:val>
                                        </p:tav>
                                        <p:tav tm="100000">
                                          <p:val>
                                            <p:strVal val="#ppt_w"/>
                                          </p:val>
                                        </p:tav>
                                      </p:tavLst>
                                    </p:anim>
                                    <p:anim calcmode="lin" valueType="num">
                                      <p:cBhvr>
                                        <p:cTn id="12" dur="500" fill="hold"/>
                                        <p:tgtEl>
                                          <p:spTgt spid="5"/>
                                        </p:tgtEl>
                                        <p:attrNameLst>
                                          <p:attrName>ppt_h</p:attrName>
                                        </p:attrNameLst>
                                      </p:cBhvr>
                                      <p:tavLst>
                                        <p:tav tm="0">
                                          <p:val>
                                            <p:fltVal val="0"/>
                                          </p:val>
                                        </p:tav>
                                        <p:tav tm="100000">
                                          <p:val>
                                            <p:strVal val="#ppt_h"/>
                                          </p:val>
                                        </p:tav>
                                      </p:tavLst>
                                    </p:anim>
                                  </p:childTnLst>
                                </p:cTn>
                              </p:par>
                              <p:par>
                                <p:cTn id="13" presetID="23" presetClass="entr" presetSubtype="16" fill="hold" grpId="0" nodeType="withEffect">
                                  <p:stCondLst>
                                    <p:cond delay="0"/>
                                  </p:stCondLst>
                                  <p:childTnLst>
                                    <p:set>
                                      <p:cBhvr>
                                        <p:cTn id="14" dur="1" fill="hold">
                                          <p:stCondLst>
                                            <p:cond delay="0"/>
                                          </p:stCondLst>
                                        </p:cTn>
                                        <p:tgtEl>
                                          <p:spTgt spid="7"/>
                                        </p:tgtEl>
                                        <p:attrNameLst>
                                          <p:attrName>style.visibility</p:attrName>
                                        </p:attrNameLst>
                                      </p:cBhvr>
                                      <p:to>
                                        <p:strVal val="visible"/>
                                      </p:to>
                                    </p:set>
                                    <p:anim calcmode="lin" valueType="num">
                                      <p:cBhvr>
                                        <p:cTn id="15" dur="500" fill="hold"/>
                                        <p:tgtEl>
                                          <p:spTgt spid="7"/>
                                        </p:tgtEl>
                                        <p:attrNameLst>
                                          <p:attrName>ppt_w</p:attrName>
                                        </p:attrNameLst>
                                      </p:cBhvr>
                                      <p:tavLst>
                                        <p:tav tm="0">
                                          <p:val>
                                            <p:fltVal val="0"/>
                                          </p:val>
                                        </p:tav>
                                        <p:tav tm="100000">
                                          <p:val>
                                            <p:strVal val="#ppt_w"/>
                                          </p:val>
                                        </p:tav>
                                      </p:tavLst>
                                    </p:anim>
                                    <p:anim calcmode="lin" valueType="num">
                                      <p:cBhvr>
                                        <p:cTn id="16" dur="500" fill="hold"/>
                                        <p:tgtEl>
                                          <p:spTgt spid="7"/>
                                        </p:tgtEl>
                                        <p:attrNameLst>
                                          <p:attrName>ppt_h</p:attrName>
                                        </p:attrNameLst>
                                      </p:cBhvr>
                                      <p:tavLst>
                                        <p:tav tm="0">
                                          <p:val>
                                            <p:fltVal val="0"/>
                                          </p:val>
                                        </p:tav>
                                        <p:tav tm="100000">
                                          <p:val>
                                            <p:strVal val="#ppt_h"/>
                                          </p:val>
                                        </p:tav>
                                      </p:tavLst>
                                    </p:anim>
                                  </p:childTnLst>
                                </p:cTn>
                              </p:par>
                              <p:par>
                                <p:cTn id="17" presetID="23" presetClass="entr" presetSubtype="16" fill="hold" nodeType="withEffect">
                                  <p:stCondLst>
                                    <p:cond delay="0"/>
                                  </p:stCondLst>
                                  <p:childTnLst>
                                    <p:set>
                                      <p:cBhvr>
                                        <p:cTn id="18" dur="1" fill="hold">
                                          <p:stCondLst>
                                            <p:cond delay="0"/>
                                          </p:stCondLst>
                                        </p:cTn>
                                        <p:tgtEl>
                                          <p:spTgt spid="2"/>
                                        </p:tgtEl>
                                        <p:attrNameLst>
                                          <p:attrName>style.visibility</p:attrName>
                                        </p:attrNameLst>
                                      </p:cBhvr>
                                      <p:to>
                                        <p:strVal val="visible"/>
                                      </p:to>
                                    </p:set>
                                    <p:anim calcmode="lin" valueType="num">
                                      <p:cBhvr>
                                        <p:cTn id="19" dur="500" fill="hold"/>
                                        <p:tgtEl>
                                          <p:spTgt spid="2"/>
                                        </p:tgtEl>
                                        <p:attrNameLst>
                                          <p:attrName>ppt_w</p:attrName>
                                        </p:attrNameLst>
                                      </p:cBhvr>
                                      <p:tavLst>
                                        <p:tav tm="0">
                                          <p:val>
                                            <p:fltVal val="0"/>
                                          </p:val>
                                        </p:tav>
                                        <p:tav tm="100000">
                                          <p:val>
                                            <p:strVal val="#ppt_w"/>
                                          </p:val>
                                        </p:tav>
                                      </p:tavLst>
                                    </p:anim>
                                    <p:anim calcmode="lin" valueType="num">
                                      <p:cBhvr>
                                        <p:cTn id="20" dur="500" fill="hold"/>
                                        <p:tgtEl>
                                          <p:spTgt spid="2"/>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p:bldP spid="7" grpId="0"/>
    </p:bldLst>
  </p:timing>
</p:sld>
</file>

<file path=ppt/slides/slide10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Content Placeholder 10"/>
          <p:cNvSpPr txBox="1">
            <a:spLocks/>
          </p:cNvSpPr>
          <p:nvPr/>
        </p:nvSpPr>
        <p:spPr>
          <a:xfrm>
            <a:off x="370367" y="3058743"/>
            <a:ext cx="588334" cy="446276"/>
          </a:xfrm>
          <a:prstGeom prst="rect">
            <a:avLst/>
          </a:prstGeom>
        </p:spPr>
        <p:txBody>
          <a:bodyPr wrap="square">
            <a:spAutoFit/>
          </a:bodyPr>
          <a:lstStyle>
            <a:lvl1pPr marL="274320" indent="-274320" algn="l" defTabSz="914400" rtl="0" eaLnBrk="1" latinLnBrk="0" hangingPunct="1">
              <a:spcBef>
                <a:spcPct val="20000"/>
              </a:spcBef>
              <a:buClr>
                <a:schemeClr val="accent1"/>
              </a:buClr>
              <a:buSzPct val="100000"/>
              <a:buFont typeface="Symbol" pitchFamily="18" charset="2"/>
              <a:buChar char=""/>
              <a:defRPr sz="2400" kern="1200">
                <a:solidFill>
                  <a:schemeClr val="tx2"/>
                </a:solidFill>
                <a:latin typeface="+mn-lt"/>
                <a:ea typeface="+mn-ea"/>
                <a:cs typeface="+mn-cs"/>
              </a:defRPr>
            </a:lvl1pPr>
            <a:lvl2pPr marL="576263" indent="-274320" algn="l" defTabSz="914400" rtl="0" eaLnBrk="1" latinLnBrk="0" hangingPunct="1">
              <a:spcBef>
                <a:spcPct val="20000"/>
              </a:spcBef>
              <a:buClr>
                <a:schemeClr val="accent1"/>
              </a:buClr>
              <a:buSzPct val="100000"/>
              <a:buFont typeface="Symbol" pitchFamily="18" charset="2"/>
              <a:buChar char=""/>
              <a:defRPr sz="2200" kern="1200">
                <a:solidFill>
                  <a:schemeClr val="tx2"/>
                </a:solidFill>
                <a:latin typeface="+mn-lt"/>
                <a:ea typeface="+mn-ea"/>
                <a:cs typeface="+mn-cs"/>
              </a:defRPr>
            </a:lvl2pPr>
            <a:lvl3pPr marL="855663" indent="-228600" algn="l" defTabSz="914400" rtl="0" eaLnBrk="1" latinLnBrk="0" hangingPunct="1">
              <a:spcBef>
                <a:spcPct val="20000"/>
              </a:spcBef>
              <a:buClr>
                <a:schemeClr val="accent1"/>
              </a:buClr>
              <a:buSzPct val="100000"/>
              <a:buFont typeface="Symbol" pitchFamily="18" charset="2"/>
              <a:buChar char=""/>
              <a:defRPr sz="2000" kern="1200">
                <a:solidFill>
                  <a:schemeClr val="tx2"/>
                </a:solidFill>
                <a:latin typeface="+mn-lt"/>
                <a:ea typeface="+mn-ea"/>
                <a:cs typeface="+mn-cs"/>
              </a:defRPr>
            </a:lvl3pPr>
            <a:lvl4pPr marL="1143000" indent="-228600" algn="l" defTabSz="914400" rtl="0" eaLnBrk="1" latinLnBrk="0" hangingPunct="1">
              <a:spcBef>
                <a:spcPct val="20000"/>
              </a:spcBef>
              <a:buClr>
                <a:schemeClr val="accent1"/>
              </a:buClr>
              <a:buSzPct val="100000"/>
              <a:buFont typeface="Symbol" pitchFamily="18" charset="2"/>
              <a:buChar char=""/>
              <a:defRPr sz="1800" kern="1200">
                <a:solidFill>
                  <a:schemeClr val="tx2"/>
                </a:solidFill>
                <a:latin typeface="+mn-lt"/>
                <a:ea typeface="+mn-ea"/>
                <a:cs typeface="+mn-cs"/>
              </a:defRPr>
            </a:lvl4pPr>
            <a:lvl5pPr marL="1463040" indent="-228600" algn="l" defTabSz="914400" rtl="0" eaLnBrk="1" latinLnBrk="0" hangingPunct="1">
              <a:spcBef>
                <a:spcPct val="20000"/>
              </a:spcBef>
              <a:buClr>
                <a:schemeClr val="accent1"/>
              </a:buClr>
              <a:buSzPct val="100000"/>
              <a:buFont typeface="Symbol" pitchFamily="18" charset="2"/>
              <a:buChar char=""/>
              <a:defRPr sz="1600" kern="1200">
                <a:solidFill>
                  <a:schemeClr val="tx2"/>
                </a:solidFill>
                <a:latin typeface="+mn-lt"/>
                <a:ea typeface="+mn-ea"/>
                <a:cs typeface="+mn-cs"/>
              </a:defRPr>
            </a:lvl5pPr>
            <a:lvl6pPr marL="178308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6pPr>
            <a:lvl7pPr marL="210312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7pPr>
            <a:lvl8pPr marL="242316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8pPr>
            <a:lvl9pPr marL="274320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9pPr>
          </a:lstStyle>
          <a:p>
            <a:pPr marL="457200" indent="-457200" algn="just">
              <a:spcBef>
                <a:spcPct val="0"/>
              </a:spcBef>
              <a:buFontTx/>
              <a:buNone/>
              <a:tabLst>
                <a:tab pos="974725" algn="l"/>
                <a:tab pos="1036638" algn="l"/>
                <a:tab pos="3913188" algn="l"/>
              </a:tabLst>
            </a:pPr>
            <a:r>
              <a:rPr lang="en-US" sz="2300" b="1" dirty="0" smtClean="0">
                <a:solidFill>
                  <a:schemeClr val="tx1"/>
                </a:solidFill>
                <a:latin typeface="Times New Roman" pitchFamily="18" charset="0"/>
                <a:cs typeface="Times New Roman" pitchFamily="18" charset="0"/>
              </a:rPr>
              <a:t>10.</a:t>
            </a:r>
          </a:p>
        </p:txBody>
      </p:sp>
      <p:sp>
        <p:nvSpPr>
          <p:cNvPr id="5" name="Content Placeholder 10"/>
          <p:cNvSpPr txBox="1">
            <a:spLocks/>
          </p:cNvSpPr>
          <p:nvPr/>
        </p:nvSpPr>
        <p:spPr>
          <a:xfrm>
            <a:off x="856208" y="3049218"/>
            <a:ext cx="533400" cy="446276"/>
          </a:xfrm>
          <a:prstGeom prst="rect">
            <a:avLst/>
          </a:prstGeom>
        </p:spPr>
        <p:txBody>
          <a:bodyPr wrap="square">
            <a:spAutoFit/>
          </a:bodyPr>
          <a:lstStyle>
            <a:lvl1pPr marL="274320" indent="-274320" algn="l" defTabSz="914400" rtl="0" eaLnBrk="1" latinLnBrk="0" hangingPunct="1">
              <a:spcBef>
                <a:spcPct val="20000"/>
              </a:spcBef>
              <a:buClr>
                <a:schemeClr val="accent1"/>
              </a:buClr>
              <a:buSzPct val="100000"/>
              <a:buFont typeface="Symbol" pitchFamily="18" charset="2"/>
              <a:buChar char=""/>
              <a:defRPr sz="2400" kern="1200">
                <a:solidFill>
                  <a:schemeClr val="tx2"/>
                </a:solidFill>
                <a:latin typeface="+mn-lt"/>
                <a:ea typeface="+mn-ea"/>
                <a:cs typeface="+mn-cs"/>
              </a:defRPr>
            </a:lvl1pPr>
            <a:lvl2pPr marL="576263" indent="-274320" algn="l" defTabSz="914400" rtl="0" eaLnBrk="1" latinLnBrk="0" hangingPunct="1">
              <a:spcBef>
                <a:spcPct val="20000"/>
              </a:spcBef>
              <a:buClr>
                <a:schemeClr val="accent1"/>
              </a:buClr>
              <a:buSzPct val="100000"/>
              <a:buFont typeface="Symbol" pitchFamily="18" charset="2"/>
              <a:buChar char=""/>
              <a:defRPr sz="2200" kern="1200">
                <a:solidFill>
                  <a:schemeClr val="tx2"/>
                </a:solidFill>
                <a:latin typeface="+mn-lt"/>
                <a:ea typeface="+mn-ea"/>
                <a:cs typeface="+mn-cs"/>
              </a:defRPr>
            </a:lvl2pPr>
            <a:lvl3pPr marL="855663" indent="-228600" algn="l" defTabSz="914400" rtl="0" eaLnBrk="1" latinLnBrk="0" hangingPunct="1">
              <a:spcBef>
                <a:spcPct val="20000"/>
              </a:spcBef>
              <a:buClr>
                <a:schemeClr val="accent1"/>
              </a:buClr>
              <a:buSzPct val="100000"/>
              <a:buFont typeface="Symbol" pitchFamily="18" charset="2"/>
              <a:buChar char=""/>
              <a:defRPr sz="2000" kern="1200">
                <a:solidFill>
                  <a:schemeClr val="tx2"/>
                </a:solidFill>
                <a:latin typeface="+mn-lt"/>
                <a:ea typeface="+mn-ea"/>
                <a:cs typeface="+mn-cs"/>
              </a:defRPr>
            </a:lvl3pPr>
            <a:lvl4pPr marL="1143000" indent="-228600" algn="l" defTabSz="914400" rtl="0" eaLnBrk="1" latinLnBrk="0" hangingPunct="1">
              <a:spcBef>
                <a:spcPct val="20000"/>
              </a:spcBef>
              <a:buClr>
                <a:schemeClr val="accent1"/>
              </a:buClr>
              <a:buSzPct val="100000"/>
              <a:buFont typeface="Symbol" pitchFamily="18" charset="2"/>
              <a:buChar char=""/>
              <a:defRPr sz="1800" kern="1200">
                <a:solidFill>
                  <a:schemeClr val="tx2"/>
                </a:solidFill>
                <a:latin typeface="+mn-lt"/>
                <a:ea typeface="+mn-ea"/>
                <a:cs typeface="+mn-cs"/>
              </a:defRPr>
            </a:lvl4pPr>
            <a:lvl5pPr marL="1463040" indent="-228600" algn="l" defTabSz="914400" rtl="0" eaLnBrk="1" latinLnBrk="0" hangingPunct="1">
              <a:spcBef>
                <a:spcPct val="20000"/>
              </a:spcBef>
              <a:buClr>
                <a:schemeClr val="accent1"/>
              </a:buClr>
              <a:buSzPct val="100000"/>
              <a:buFont typeface="Symbol" pitchFamily="18" charset="2"/>
              <a:buChar char=""/>
              <a:defRPr sz="1600" kern="1200">
                <a:solidFill>
                  <a:schemeClr val="tx2"/>
                </a:solidFill>
                <a:latin typeface="+mn-lt"/>
                <a:ea typeface="+mn-ea"/>
                <a:cs typeface="+mn-cs"/>
              </a:defRPr>
            </a:lvl5pPr>
            <a:lvl6pPr marL="178308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6pPr>
            <a:lvl7pPr marL="210312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7pPr>
            <a:lvl8pPr marL="242316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8pPr>
            <a:lvl9pPr marL="274320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9pPr>
          </a:lstStyle>
          <a:p>
            <a:pPr marL="457200" indent="-457200" algn="just">
              <a:spcBef>
                <a:spcPct val="0"/>
              </a:spcBef>
              <a:buFontTx/>
              <a:buNone/>
              <a:tabLst>
                <a:tab pos="974725" algn="l"/>
                <a:tab pos="1036638" algn="l"/>
                <a:tab pos="3913188" algn="l"/>
              </a:tabLst>
            </a:pPr>
            <a:r>
              <a:rPr lang="en-US" sz="2300" dirty="0" smtClean="0">
                <a:solidFill>
                  <a:schemeClr val="tx1"/>
                </a:solidFill>
                <a:latin typeface="Times New Roman" pitchFamily="18" charset="0"/>
                <a:cs typeface="Times New Roman" pitchFamily="18" charset="0"/>
              </a:rPr>
              <a:t>(a) </a:t>
            </a:r>
          </a:p>
        </p:txBody>
      </p:sp>
      <p:sp>
        <p:nvSpPr>
          <p:cNvPr id="8" name="Rectangle 7"/>
          <p:cNvSpPr/>
          <p:nvPr/>
        </p:nvSpPr>
        <p:spPr>
          <a:xfrm>
            <a:off x="6055660" y="4953000"/>
            <a:ext cx="1209213" cy="446276"/>
          </a:xfrm>
          <a:prstGeom prst="rect">
            <a:avLst/>
          </a:prstGeom>
        </p:spPr>
        <p:txBody>
          <a:bodyPr wrap="square" anchor="t" anchorCtr="1">
            <a:spAutoFit/>
          </a:bodyPr>
          <a:lstStyle/>
          <a:p>
            <a:pPr algn="r">
              <a:buFontTx/>
              <a:buNone/>
            </a:pPr>
            <a:r>
              <a:rPr lang="en-US" sz="2300" dirty="0" smtClean="0">
                <a:latin typeface="Times New Roman" pitchFamily="18" charset="0"/>
                <a:cs typeface="Times New Roman" pitchFamily="18" charset="0"/>
              </a:rPr>
              <a:t>(1 mark)</a:t>
            </a:r>
          </a:p>
        </p:txBody>
      </p:sp>
      <p:sp>
        <p:nvSpPr>
          <p:cNvPr id="9" name="Notched Right Arrow 8"/>
          <p:cNvSpPr/>
          <p:nvPr/>
        </p:nvSpPr>
        <p:spPr>
          <a:xfrm>
            <a:off x="7162800" y="6019800"/>
            <a:ext cx="1782315" cy="685800"/>
          </a:xfrm>
          <a:prstGeom prst="notchedRightArrow">
            <a:avLst/>
          </a:prstGeom>
          <a:blipFill>
            <a:blip r:embed="rId2" cstate="prin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ANSWER</a:t>
            </a:r>
            <a:endParaRPr lang="en-US" sz="2000" b="1" dirty="0">
              <a:latin typeface="Times New Roman" pitchFamily="18" charset="0"/>
              <a:cs typeface="Times New Roman" pitchFamily="18" charset="0"/>
            </a:endParaRPr>
          </a:p>
        </p:txBody>
      </p:sp>
      <p:sp>
        <p:nvSpPr>
          <p:cNvPr id="3" name="Rectangle 2"/>
          <p:cNvSpPr/>
          <p:nvPr/>
        </p:nvSpPr>
        <p:spPr>
          <a:xfrm>
            <a:off x="1330176" y="3048000"/>
            <a:ext cx="5299224" cy="800219"/>
          </a:xfrm>
          <a:prstGeom prst="rect">
            <a:avLst/>
          </a:prstGeom>
        </p:spPr>
        <p:txBody>
          <a:bodyPr wrap="square">
            <a:spAutoFit/>
          </a:bodyPr>
          <a:lstStyle/>
          <a:p>
            <a:r>
              <a:rPr lang="en-US" sz="2300" dirty="0" err="1" smtClean="0">
                <a:latin typeface="Times New Roman" pitchFamily="18" charset="0"/>
              </a:rPr>
              <a:t>Shiv’s</a:t>
            </a:r>
            <a:r>
              <a:rPr lang="en-US" sz="2300" dirty="0" smtClean="0">
                <a:latin typeface="Times New Roman" pitchFamily="18" charset="0"/>
              </a:rPr>
              <a:t> mean score in five cricket matches</a:t>
            </a:r>
          </a:p>
          <a:p>
            <a:r>
              <a:rPr lang="en-US" sz="2300" dirty="0" smtClean="0">
                <a:latin typeface="Times New Roman" pitchFamily="18" charset="0"/>
              </a:rPr>
              <a:t>was 62 runs.</a:t>
            </a:r>
          </a:p>
        </p:txBody>
      </p:sp>
      <p:sp>
        <p:nvSpPr>
          <p:cNvPr id="11" name="Rectangle 10"/>
          <p:cNvSpPr/>
          <p:nvPr/>
        </p:nvSpPr>
        <p:spPr>
          <a:xfrm>
            <a:off x="1293631" y="3962400"/>
            <a:ext cx="5379999" cy="446276"/>
          </a:xfrm>
          <a:prstGeom prst="rect">
            <a:avLst/>
          </a:prstGeom>
        </p:spPr>
        <p:txBody>
          <a:bodyPr wrap="none">
            <a:spAutoFit/>
          </a:bodyPr>
          <a:lstStyle/>
          <a:p>
            <a:r>
              <a:rPr lang="en-US" sz="2300" dirty="0" smtClean="0">
                <a:latin typeface="Times New Roman" pitchFamily="18" charset="0"/>
              </a:rPr>
              <a:t>(</a:t>
            </a:r>
            <a:r>
              <a:rPr lang="en-US" sz="2300" dirty="0" err="1" smtClean="0">
                <a:latin typeface="Times New Roman" pitchFamily="18" charset="0"/>
              </a:rPr>
              <a:t>i</a:t>
            </a:r>
            <a:r>
              <a:rPr lang="en-US" sz="2300" dirty="0" smtClean="0">
                <a:latin typeface="Times New Roman" pitchFamily="18" charset="0"/>
              </a:rPr>
              <a:t>)  How many runs did he score altogether?</a:t>
            </a:r>
            <a:endParaRPr lang="en-US" sz="2300" dirty="0">
              <a:latin typeface="Times New Roman" pitchFamily="18" charset="0"/>
            </a:endParaRPr>
          </a:p>
        </p:txBody>
      </p:sp>
      <p:sp>
        <p:nvSpPr>
          <p:cNvPr id="12" name="Rectangle 11"/>
          <p:cNvSpPr/>
          <p:nvPr/>
        </p:nvSpPr>
        <p:spPr>
          <a:xfrm>
            <a:off x="1710068" y="4551025"/>
            <a:ext cx="6172200" cy="800219"/>
          </a:xfrm>
          <a:prstGeom prst="rect">
            <a:avLst/>
          </a:prstGeom>
        </p:spPr>
        <p:txBody>
          <a:bodyPr wrap="square">
            <a:spAutoFit/>
          </a:bodyPr>
          <a:lstStyle/>
          <a:p>
            <a:r>
              <a:rPr lang="en-US" sz="2300" dirty="0" smtClean="0">
                <a:latin typeface="Times New Roman" pitchFamily="18" charset="0"/>
              </a:rPr>
              <a:t>After six matches his mean score </a:t>
            </a:r>
            <a:br>
              <a:rPr lang="en-US" sz="2300" dirty="0" smtClean="0">
                <a:latin typeface="Times New Roman" pitchFamily="18" charset="0"/>
              </a:rPr>
            </a:br>
            <a:r>
              <a:rPr lang="en-US" sz="2300" dirty="0" smtClean="0">
                <a:latin typeface="Times New Roman" pitchFamily="18" charset="0"/>
              </a:rPr>
              <a:t>was 67 runs.</a:t>
            </a:r>
            <a:endParaRPr lang="en-US" sz="2300" dirty="0">
              <a:latin typeface="Times New Roman" pitchFamily="18" charset="0"/>
            </a:endParaRPr>
          </a:p>
        </p:txBody>
      </p:sp>
      <p:sp>
        <p:nvSpPr>
          <p:cNvPr id="10" name="TextBox 9"/>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5 Paper 2</a:t>
            </a:r>
          </a:p>
        </p:txBody>
      </p:sp>
    </p:spTree>
    <p:extLst>
      <p:ext uri="{BB962C8B-B14F-4D97-AF65-F5344CB8AC3E}">
        <p14:creationId xmlns:p14="http://schemas.microsoft.com/office/powerpoint/2010/main" xmlns="" val="2449536492"/>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p:cTn id="7" dur="500" fill="hold"/>
                                        <p:tgtEl>
                                          <p:spTgt spid="8"/>
                                        </p:tgtEl>
                                        <p:attrNameLst>
                                          <p:attrName>ppt_w</p:attrName>
                                        </p:attrNameLst>
                                      </p:cBhvr>
                                      <p:tavLst>
                                        <p:tav tm="0">
                                          <p:val>
                                            <p:fltVal val="0"/>
                                          </p:val>
                                        </p:tav>
                                        <p:tav tm="100000">
                                          <p:val>
                                            <p:strVal val="#ppt_w"/>
                                          </p:val>
                                        </p:tav>
                                      </p:tavLst>
                                    </p:anim>
                                    <p:anim calcmode="lin" valueType="num">
                                      <p:cBhvr>
                                        <p:cTn id="8" dur="500" fill="hold"/>
                                        <p:tgtEl>
                                          <p:spTgt spid="8"/>
                                        </p:tgtEl>
                                        <p:attrNameLst>
                                          <p:attrName>ppt_h</p:attrName>
                                        </p:attrNameLst>
                                      </p:cBhvr>
                                      <p:tavLst>
                                        <p:tav tm="0">
                                          <p:val>
                                            <p:fltVal val="0"/>
                                          </p:val>
                                        </p:tav>
                                        <p:tav tm="100000">
                                          <p:val>
                                            <p:strVal val="#ppt_h"/>
                                          </p:val>
                                        </p:tav>
                                      </p:tavLst>
                                    </p:anim>
                                    <p:animEffect transition="in" filter="fade">
                                      <p:cBhvr>
                                        <p:cTn id="9" dur="500"/>
                                        <p:tgtEl>
                                          <p:spTgt spid="8"/>
                                        </p:tgtEl>
                                      </p:cBhvr>
                                    </p:animEffect>
                                  </p:childTnLst>
                                </p:cTn>
                              </p:par>
                              <p:par>
                                <p:cTn id="10" presetID="23" presetClass="entr" presetSubtype="16" fill="hold" grpId="0" nodeType="withEffect">
                                  <p:stCondLst>
                                    <p:cond delay="0"/>
                                  </p:stCondLst>
                                  <p:childTnLst>
                                    <p:set>
                                      <p:cBhvr>
                                        <p:cTn id="11" dur="1" fill="hold">
                                          <p:stCondLst>
                                            <p:cond delay="0"/>
                                          </p:stCondLst>
                                        </p:cTn>
                                        <p:tgtEl>
                                          <p:spTgt spid="4"/>
                                        </p:tgtEl>
                                        <p:attrNameLst>
                                          <p:attrName>style.visibility</p:attrName>
                                        </p:attrNameLst>
                                      </p:cBhvr>
                                      <p:to>
                                        <p:strVal val="visible"/>
                                      </p:to>
                                    </p:set>
                                    <p:anim calcmode="lin" valueType="num">
                                      <p:cBhvr>
                                        <p:cTn id="12" dur="500" fill="hold"/>
                                        <p:tgtEl>
                                          <p:spTgt spid="4"/>
                                        </p:tgtEl>
                                        <p:attrNameLst>
                                          <p:attrName>ppt_w</p:attrName>
                                        </p:attrNameLst>
                                      </p:cBhvr>
                                      <p:tavLst>
                                        <p:tav tm="0">
                                          <p:val>
                                            <p:fltVal val="0"/>
                                          </p:val>
                                        </p:tav>
                                        <p:tav tm="100000">
                                          <p:val>
                                            <p:strVal val="#ppt_w"/>
                                          </p:val>
                                        </p:tav>
                                      </p:tavLst>
                                    </p:anim>
                                    <p:anim calcmode="lin" valueType="num">
                                      <p:cBhvr>
                                        <p:cTn id="13" dur="500" fill="hold"/>
                                        <p:tgtEl>
                                          <p:spTgt spid="4"/>
                                        </p:tgtEl>
                                        <p:attrNameLst>
                                          <p:attrName>ppt_h</p:attrName>
                                        </p:attrNameLst>
                                      </p:cBhvr>
                                      <p:tavLst>
                                        <p:tav tm="0">
                                          <p:val>
                                            <p:fltVal val="0"/>
                                          </p:val>
                                        </p:tav>
                                        <p:tav tm="100000">
                                          <p:val>
                                            <p:strVal val="#ppt_h"/>
                                          </p:val>
                                        </p:tav>
                                      </p:tavLst>
                                    </p:anim>
                                  </p:childTnLst>
                                </p:cTn>
                              </p:par>
                              <p:par>
                                <p:cTn id="14" presetID="23" presetClass="entr" presetSubtype="16" fill="hold" grpId="0" nodeType="withEffect">
                                  <p:stCondLst>
                                    <p:cond delay="0"/>
                                  </p:stCondLst>
                                  <p:childTnLst>
                                    <p:set>
                                      <p:cBhvr>
                                        <p:cTn id="15" dur="1" fill="hold">
                                          <p:stCondLst>
                                            <p:cond delay="0"/>
                                          </p:stCondLst>
                                        </p:cTn>
                                        <p:tgtEl>
                                          <p:spTgt spid="5"/>
                                        </p:tgtEl>
                                        <p:attrNameLst>
                                          <p:attrName>style.visibility</p:attrName>
                                        </p:attrNameLst>
                                      </p:cBhvr>
                                      <p:to>
                                        <p:strVal val="visible"/>
                                      </p:to>
                                    </p:set>
                                    <p:anim calcmode="lin" valueType="num">
                                      <p:cBhvr>
                                        <p:cTn id="16" dur="500" fill="hold"/>
                                        <p:tgtEl>
                                          <p:spTgt spid="5"/>
                                        </p:tgtEl>
                                        <p:attrNameLst>
                                          <p:attrName>ppt_w</p:attrName>
                                        </p:attrNameLst>
                                      </p:cBhvr>
                                      <p:tavLst>
                                        <p:tav tm="0">
                                          <p:val>
                                            <p:fltVal val="0"/>
                                          </p:val>
                                        </p:tav>
                                        <p:tav tm="100000">
                                          <p:val>
                                            <p:strVal val="#ppt_w"/>
                                          </p:val>
                                        </p:tav>
                                      </p:tavLst>
                                    </p:anim>
                                    <p:anim calcmode="lin" valueType="num">
                                      <p:cBhvr>
                                        <p:cTn id="17" dur="500" fill="hold"/>
                                        <p:tgtEl>
                                          <p:spTgt spid="5"/>
                                        </p:tgtEl>
                                        <p:attrNameLst>
                                          <p:attrName>ppt_h</p:attrName>
                                        </p:attrNameLst>
                                      </p:cBhvr>
                                      <p:tavLst>
                                        <p:tav tm="0">
                                          <p:val>
                                            <p:fltVal val="0"/>
                                          </p:val>
                                        </p:tav>
                                        <p:tav tm="100000">
                                          <p:val>
                                            <p:strVal val="#ppt_h"/>
                                          </p:val>
                                        </p:tav>
                                      </p:tavLst>
                                    </p:anim>
                                  </p:childTnLst>
                                </p:cTn>
                              </p:par>
                              <p:par>
                                <p:cTn id="18" presetID="23" presetClass="entr" presetSubtype="16" fill="hold" grpId="0" nodeType="withEffect">
                                  <p:stCondLst>
                                    <p:cond delay="0"/>
                                  </p:stCondLst>
                                  <p:childTnLst>
                                    <p:set>
                                      <p:cBhvr>
                                        <p:cTn id="19" dur="1" fill="hold">
                                          <p:stCondLst>
                                            <p:cond delay="0"/>
                                          </p:stCondLst>
                                        </p:cTn>
                                        <p:tgtEl>
                                          <p:spTgt spid="3"/>
                                        </p:tgtEl>
                                        <p:attrNameLst>
                                          <p:attrName>style.visibility</p:attrName>
                                        </p:attrNameLst>
                                      </p:cBhvr>
                                      <p:to>
                                        <p:strVal val="visible"/>
                                      </p:to>
                                    </p:set>
                                    <p:anim calcmode="lin" valueType="num">
                                      <p:cBhvr>
                                        <p:cTn id="20" dur="500" fill="hold"/>
                                        <p:tgtEl>
                                          <p:spTgt spid="3"/>
                                        </p:tgtEl>
                                        <p:attrNameLst>
                                          <p:attrName>ppt_w</p:attrName>
                                        </p:attrNameLst>
                                      </p:cBhvr>
                                      <p:tavLst>
                                        <p:tav tm="0">
                                          <p:val>
                                            <p:fltVal val="0"/>
                                          </p:val>
                                        </p:tav>
                                        <p:tav tm="100000">
                                          <p:val>
                                            <p:strVal val="#ppt_w"/>
                                          </p:val>
                                        </p:tav>
                                      </p:tavLst>
                                    </p:anim>
                                    <p:anim calcmode="lin" valueType="num">
                                      <p:cBhvr>
                                        <p:cTn id="21" dur="500" fill="hold"/>
                                        <p:tgtEl>
                                          <p:spTgt spid="3"/>
                                        </p:tgtEl>
                                        <p:attrNameLst>
                                          <p:attrName>ppt_h</p:attrName>
                                        </p:attrNameLst>
                                      </p:cBhvr>
                                      <p:tavLst>
                                        <p:tav tm="0">
                                          <p:val>
                                            <p:fltVal val="0"/>
                                          </p:val>
                                        </p:tav>
                                        <p:tav tm="100000">
                                          <p:val>
                                            <p:strVal val="#ppt_h"/>
                                          </p:val>
                                        </p:tav>
                                      </p:tavLst>
                                    </p:anim>
                                  </p:childTnLst>
                                </p:cTn>
                              </p:par>
                            </p:childTnLst>
                          </p:cTn>
                        </p:par>
                      </p:childTnLst>
                    </p:cTn>
                  </p:par>
                  <p:par>
                    <p:cTn id="22" fill="hold">
                      <p:stCondLst>
                        <p:cond delay="indefinite"/>
                      </p:stCondLst>
                      <p:childTnLst>
                        <p:par>
                          <p:cTn id="23" fill="hold">
                            <p:stCondLst>
                              <p:cond delay="0"/>
                            </p:stCondLst>
                            <p:childTnLst>
                              <p:par>
                                <p:cTn id="24" presetID="23" presetClass="entr" presetSubtype="16" fill="hold" grpId="0" nodeType="clickEffect">
                                  <p:stCondLst>
                                    <p:cond delay="0"/>
                                  </p:stCondLst>
                                  <p:childTnLst>
                                    <p:set>
                                      <p:cBhvr>
                                        <p:cTn id="25" dur="1" fill="hold">
                                          <p:stCondLst>
                                            <p:cond delay="0"/>
                                          </p:stCondLst>
                                        </p:cTn>
                                        <p:tgtEl>
                                          <p:spTgt spid="11"/>
                                        </p:tgtEl>
                                        <p:attrNameLst>
                                          <p:attrName>style.visibility</p:attrName>
                                        </p:attrNameLst>
                                      </p:cBhvr>
                                      <p:to>
                                        <p:strVal val="visible"/>
                                      </p:to>
                                    </p:set>
                                    <p:anim calcmode="lin" valueType="num">
                                      <p:cBhvr>
                                        <p:cTn id="26" dur="500" fill="hold"/>
                                        <p:tgtEl>
                                          <p:spTgt spid="11"/>
                                        </p:tgtEl>
                                        <p:attrNameLst>
                                          <p:attrName>ppt_w</p:attrName>
                                        </p:attrNameLst>
                                      </p:cBhvr>
                                      <p:tavLst>
                                        <p:tav tm="0">
                                          <p:val>
                                            <p:fltVal val="0"/>
                                          </p:val>
                                        </p:tav>
                                        <p:tav tm="100000">
                                          <p:val>
                                            <p:strVal val="#ppt_w"/>
                                          </p:val>
                                        </p:tav>
                                      </p:tavLst>
                                    </p:anim>
                                    <p:anim calcmode="lin" valueType="num">
                                      <p:cBhvr>
                                        <p:cTn id="27" dur="500" fill="hold"/>
                                        <p:tgtEl>
                                          <p:spTgt spid="11"/>
                                        </p:tgtEl>
                                        <p:attrNameLst>
                                          <p:attrName>ppt_h</p:attrName>
                                        </p:attrNameLst>
                                      </p:cBhvr>
                                      <p:tavLst>
                                        <p:tav tm="0">
                                          <p:val>
                                            <p:fltVal val="0"/>
                                          </p:val>
                                        </p:tav>
                                        <p:tav tm="100000">
                                          <p:val>
                                            <p:strVal val="#ppt_h"/>
                                          </p:val>
                                        </p:tav>
                                      </p:tavLst>
                                    </p:anim>
                                  </p:childTnLst>
                                </p:cTn>
                              </p:par>
                              <p:par>
                                <p:cTn id="28" presetID="23" presetClass="entr" presetSubtype="16" fill="hold" grpId="0" nodeType="withEffect">
                                  <p:stCondLst>
                                    <p:cond delay="0"/>
                                  </p:stCondLst>
                                  <p:childTnLst>
                                    <p:set>
                                      <p:cBhvr>
                                        <p:cTn id="29" dur="1" fill="hold">
                                          <p:stCondLst>
                                            <p:cond delay="0"/>
                                          </p:stCondLst>
                                        </p:cTn>
                                        <p:tgtEl>
                                          <p:spTgt spid="12"/>
                                        </p:tgtEl>
                                        <p:attrNameLst>
                                          <p:attrName>style.visibility</p:attrName>
                                        </p:attrNameLst>
                                      </p:cBhvr>
                                      <p:to>
                                        <p:strVal val="visible"/>
                                      </p:to>
                                    </p:set>
                                    <p:anim calcmode="lin" valueType="num">
                                      <p:cBhvr>
                                        <p:cTn id="30" dur="500" fill="hold"/>
                                        <p:tgtEl>
                                          <p:spTgt spid="12"/>
                                        </p:tgtEl>
                                        <p:attrNameLst>
                                          <p:attrName>ppt_w</p:attrName>
                                        </p:attrNameLst>
                                      </p:cBhvr>
                                      <p:tavLst>
                                        <p:tav tm="0">
                                          <p:val>
                                            <p:fltVal val="0"/>
                                          </p:val>
                                        </p:tav>
                                        <p:tav tm="100000">
                                          <p:val>
                                            <p:strVal val="#ppt_w"/>
                                          </p:val>
                                        </p:tav>
                                      </p:tavLst>
                                    </p:anim>
                                    <p:anim calcmode="lin" valueType="num">
                                      <p:cBhvr>
                                        <p:cTn id="31" dur="500" fill="hold"/>
                                        <p:tgtEl>
                                          <p:spTgt spid="12"/>
                                        </p:tgtEl>
                                        <p:attrNameLst>
                                          <p:attrName>ppt_h</p:attrName>
                                        </p:attrNameLst>
                                      </p:cBhvr>
                                      <p:tavLst>
                                        <p:tav tm="0">
                                          <p:val>
                                            <p:fltVal val="0"/>
                                          </p:val>
                                        </p:tav>
                                        <p:tav tm="100000">
                                          <p:val>
                                            <p:strVal val="#ppt_h"/>
                                          </p:val>
                                        </p:tav>
                                      </p:tavLst>
                                    </p:anim>
                                  </p:childTnLst>
                                </p:cTn>
                              </p:par>
                            </p:childTnLst>
                          </p:cTn>
                        </p:par>
                      </p:childTnLst>
                    </p:cTn>
                  </p:par>
                  <p:par>
                    <p:cTn id="32" fill="hold">
                      <p:stCondLst>
                        <p:cond delay="indefinite"/>
                      </p:stCondLst>
                      <p:childTnLst>
                        <p:par>
                          <p:cTn id="33" fill="hold">
                            <p:stCondLst>
                              <p:cond delay="0"/>
                            </p:stCondLst>
                            <p:childTnLst>
                              <p:par>
                                <p:cTn id="34" presetID="3" presetClass="entr" presetSubtype="10" fill="hold" grpId="0" nodeType="clickEffect">
                                  <p:stCondLst>
                                    <p:cond delay="0"/>
                                  </p:stCondLst>
                                  <p:childTnLst>
                                    <p:set>
                                      <p:cBhvr>
                                        <p:cTn id="35" dur="1" fill="hold">
                                          <p:stCondLst>
                                            <p:cond delay="0"/>
                                          </p:stCondLst>
                                        </p:cTn>
                                        <p:tgtEl>
                                          <p:spTgt spid="9"/>
                                        </p:tgtEl>
                                        <p:attrNameLst>
                                          <p:attrName>style.visibility</p:attrName>
                                        </p:attrNameLst>
                                      </p:cBhvr>
                                      <p:to>
                                        <p:strVal val="visible"/>
                                      </p:to>
                                    </p:set>
                                    <p:animEffect transition="in" filter="blinds(horizontal)">
                                      <p:cBhvr>
                                        <p:cTn id="36"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p:bldP spid="8" grpId="0"/>
      <p:bldP spid="9" grpId="0" animBg="1"/>
      <p:bldP spid="3" grpId="0"/>
      <p:bldP spid="11" grpId="0"/>
      <p:bldP spid="12" grpId="0"/>
    </p:bldLst>
  </p:timing>
</p:sld>
</file>

<file path=ppt/slides/slide10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Content Placeholder 10"/>
          <p:cNvSpPr txBox="1">
            <a:spLocks/>
          </p:cNvSpPr>
          <p:nvPr/>
        </p:nvSpPr>
        <p:spPr>
          <a:xfrm>
            <a:off x="381000" y="2991511"/>
            <a:ext cx="609600" cy="446276"/>
          </a:xfrm>
          <a:prstGeom prst="rect">
            <a:avLst/>
          </a:prstGeom>
        </p:spPr>
        <p:txBody>
          <a:bodyPr wrap="square">
            <a:spAutoFit/>
          </a:bodyPr>
          <a:lstStyle>
            <a:lvl1pPr marL="274320" indent="-274320" algn="l" defTabSz="914400" rtl="0" eaLnBrk="1" latinLnBrk="0" hangingPunct="1">
              <a:spcBef>
                <a:spcPct val="20000"/>
              </a:spcBef>
              <a:buClr>
                <a:schemeClr val="accent1"/>
              </a:buClr>
              <a:buSzPct val="100000"/>
              <a:buFont typeface="Symbol" pitchFamily="18" charset="2"/>
              <a:buChar char=""/>
              <a:defRPr sz="2400" kern="1200">
                <a:solidFill>
                  <a:schemeClr val="tx2"/>
                </a:solidFill>
                <a:latin typeface="+mn-lt"/>
                <a:ea typeface="+mn-ea"/>
                <a:cs typeface="+mn-cs"/>
              </a:defRPr>
            </a:lvl1pPr>
            <a:lvl2pPr marL="576263" indent="-274320" algn="l" defTabSz="914400" rtl="0" eaLnBrk="1" latinLnBrk="0" hangingPunct="1">
              <a:spcBef>
                <a:spcPct val="20000"/>
              </a:spcBef>
              <a:buClr>
                <a:schemeClr val="accent1"/>
              </a:buClr>
              <a:buSzPct val="100000"/>
              <a:buFont typeface="Symbol" pitchFamily="18" charset="2"/>
              <a:buChar char=""/>
              <a:defRPr sz="2200" kern="1200">
                <a:solidFill>
                  <a:schemeClr val="tx2"/>
                </a:solidFill>
                <a:latin typeface="+mn-lt"/>
                <a:ea typeface="+mn-ea"/>
                <a:cs typeface="+mn-cs"/>
              </a:defRPr>
            </a:lvl2pPr>
            <a:lvl3pPr marL="855663" indent="-228600" algn="l" defTabSz="914400" rtl="0" eaLnBrk="1" latinLnBrk="0" hangingPunct="1">
              <a:spcBef>
                <a:spcPct val="20000"/>
              </a:spcBef>
              <a:buClr>
                <a:schemeClr val="accent1"/>
              </a:buClr>
              <a:buSzPct val="100000"/>
              <a:buFont typeface="Symbol" pitchFamily="18" charset="2"/>
              <a:buChar char=""/>
              <a:defRPr sz="2000" kern="1200">
                <a:solidFill>
                  <a:schemeClr val="tx2"/>
                </a:solidFill>
                <a:latin typeface="+mn-lt"/>
                <a:ea typeface="+mn-ea"/>
                <a:cs typeface="+mn-cs"/>
              </a:defRPr>
            </a:lvl3pPr>
            <a:lvl4pPr marL="1143000" indent="-228600" algn="l" defTabSz="914400" rtl="0" eaLnBrk="1" latinLnBrk="0" hangingPunct="1">
              <a:spcBef>
                <a:spcPct val="20000"/>
              </a:spcBef>
              <a:buClr>
                <a:schemeClr val="accent1"/>
              </a:buClr>
              <a:buSzPct val="100000"/>
              <a:buFont typeface="Symbol" pitchFamily="18" charset="2"/>
              <a:buChar char=""/>
              <a:defRPr sz="1800" kern="1200">
                <a:solidFill>
                  <a:schemeClr val="tx2"/>
                </a:solidFill>
                <a:latin typeface="+mn-lt"/>
                <a:ea typeface="+mn-ea"/>
                <a:cs typeface="+mn-cs"/>
              </a:defRPr>
            </a:lvl4pPr>
            <a:lvl5pPr marL="1463040" indent="-228600" algn="l" defTabSz="914400" rtl="0" eaLnBrk="1" latinLnBrk="0" hangingPunct="1">
              <a:spcBef>
                <a:spcPct val="20000"/>
              </a:spcBef>
              <a:buClr>
                <a:schemeClr val="accent1"/>
              </a:buClr>
              <a:buSzPct val="100000"/>
              <a:buFont typeface="Symbol" pitchFamily="18" charset="2"/>
              <a:buChar char=""/>
              <a:defRPr sz="1600" kern="1200">
                <a:solidFill>
                  <a:schemeClr val="tx2"/>
                </a:solidFill>
                <a:latin typeface="+mn-lt"/>
                <a:ea typeface="+mn-ea"/>
                <a:cs typeface="+mn-cs"/>
              </a:defRPr>
            </a:lvl5pPr>
            <a:lvl6pPr marL="178308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6pPr>
            <a:lvl7pPr marL="210312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7pPr>
            <a:lvl8pPr marL="242316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8pPr>
            <a:lvl9pPr marL="274320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9pPr>
          </a:lstStyle>
          <a:p>
            <a:pPr marL="457200" indent="-457200" algn="just">
              <a:spcBef>
                <a:spcPct val="0"/>
              </a:spcBef>
              <a:buFontTx/>
              <a:buNone/>
              <a:tabLst>
                <a:tab pos="974725" algn="l"/>
                <a:tab pos="1036638" algn="l"/>
                <a:tab pos="3913188" algn="l"/>
              </a:tabLst>
            </a:pPr>
            <a:r>
              <a:rPr lang="en-US" sz="2300" b="1" dirty="0" smtClean="0">
                <a:solidFill>
                  <a:schemeClr val="tx1"/>
                </a:solidFill>
                <a:latin typeface="Times New Roman" pitchFamily="18" charset="0"/>
                <a:cs typeface="Times New Roman" pitchFamily="18" charset="0"/>
              </a:rPr>
              <a:t>10. </a:t>
            </a:r>
          </a:p>
        </p:txBody>
      </p:sp>
      <p:sp>
        <p:nvSpPr>
          <p:cNvPr id="5" name="Content Placeholder 10"/>
          <p:cNvSpPr txBox="1">
            <a:spLocks/>
          </p:cNvSpPr>
          <p:nvPr/>
        </p:nvSpPr>
        <p:spPr>
          <a:xfrm>
            <a:off x="873488" y="2972461"/>
            <a:ext cx="547291" cy="446276"/>
          </a:xfrm>
          <a:prstGeom prst="rect">
            <a:avLst/>
          </a:prstGeom>
        </p:spPr>
        <p:txBody>
          <a:bodyPr wrap="square">
            <a:spAutoFit/>
          </a:bodyPr>
          <a:lstStyle>
            <a:lvl1pPr marL="274320" indent="-274320" algn="l" defTabSz="914400" rtl="0" eaLnBrk="1" latinLnBrk="0" hangingPunct="1">
              <a:spcBef>
                <a:spcPct val="20000"/>
              </a:spcBef>
              <a:buClr>
                <a:schemeClr val="accent1"/>
              </a:buClr>
              <a:buSzPct val="100000"/>
              <a:buFont typeface="Symbol" pitchFamily="18" charset="2"/>
              <a:buChar char=""/>
              <a:defRPr sz="2400" kern="1200">
                <a:solidFill>
                  <a:schemeClr val="tx2"/>
                </a:solidFill>
                <a:latin typeface="+mn-lt"/>
                <a:ea typeface="+mn-ea"/>
                <a:cs typeface="+mn-cs"/>
              </a:defRPr>
            </a:lvl1pPr>
            <a:lvl2pPr marL="576263" indent="-274320" algn="l" defTabSz="914400" rtl="0" eaLnBrk="1" latinLnBrk="0" hangingPunct="1">
              <a:spcBef>
                <a:spcPct val="20000"/>
              </a:spcBef>
              <a:buClr>
                <a:schemeClr val="accent1"/>
              </a:buClr>
              <a:buSzPct val="100000"/>
              <a:buFont typeface="Symbol" pitchFamily="18" charset="2"/>
              <a:buChar char=""/>
              <a:defRPr sz="2200" kern="1200">
                <a:solidFill>
                  <a:schemeClr val="tx2"/>
                </a:solidFill>
                <a:latin typeface="+mn-lt"/>
                <a:ea typeface="+mn-ea"/>
                <a:cs typeface="+mn-cs"/>
              </a:defRPr>
            </a:lvl2pPr>
            <a:lvl3pPr marL="855663" indent="-228600" algn="l" defTabSz="914400" rtl="0" eaLnBrk="1" latinLnBrk="0" hangingPunct="1">
              <a:spcBef>
                <a:spcPct val="20000"/>
              </a:spcBef>
              <a:buClr>
                <a:schemeClr val="accent1"/>
              </a:buClr>
              <a:buSzPct val="100000"/>
              <a:buFont typeface="Symbol" pitchFamily="18" charset="2"/>
              <a:buChar char=""/>
              <a:defRPr sz="2000" kern="1200">
                <a:solidFill>
                  <a:schemeClr val="tx2"/>
                </a:solidFill>
                <a:latin typeface="+mn-lt"/>
                <a:ea typeface="+mn-ea"/>
                <a:cs typeface="+mn-cs"/>
              </a:defRPr>
            </a:lvl3pPr>
            <a:lvl4pPr marL="1143000" indent="-228600" algn="l" defTabSz="914400" rtl="0" eaLnBrk="1" latinLnBrk="0" hangingPunct="1">
              <a:spcBef>
                <a:spcPct val="20000"/>
              </a:spcBef>
              <a:buClr>
                <a:schemeClr val="accent1"/>
              </a:buClr>
              <a:buSzPct val="100000"/>
              <a:buFont typeface="Symbol" pitchFamily="18" charset="2"/>
              <a:buChar char=""/>
              <a:defRPr sz="1800" kern="1200">
                <a:solidFill>
                  <a:schemeClr val="tx2"/>
                </a:solidFill>
                <a:latin typeface="+mn-lt"/>
                <a:ea typeface="+mn-ea"/>
                <a:cs typeface="+mn-cs"/>
              </a:defRPr>
            </a:lvl4pPr>
            <a:lvl5pPr marL="1463040" indent="-228600" algn="l" defTabSz="914400" rtl="0" eaLnBrk="1" latinLnBrk="0" hangingPunct="1">
              <a:spcBef>
                <a:spcPct val="20000"/>
              </a:spcBef>
              <a:buClr>
                <a:schemeClr val="accent1"/>
              </a:buClr>
              <a:buSzPct val="100000"/>
              <a:buFont typeface="Symbol" pitchFamily="18" charset="2"/>
              <a:buChar char=""/>
              <a:defRPr sz="1600" kern="1200">
                <a:solidFill>
                  <a:schemeClr val="tx2"/>
                </a:solidFill>
                <a:latin typeface="+mn-lt"/>
                <a:ea typeface="+mn-ea"/>
                <a:cs typeface="+mn-cs"/>
              </a:defRPr>
            </a:lvl5pPr>
            <a:lvl6pPr marL="178308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6pPr>
            <a:lvl7pPr marL="210312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7pPr>
            <a:lvl8pPr marL="242316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8pPr>
            <a:lvl9pPr marL="274320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9pPr>
          </a:lstStyle>
          <a:p>
            <a:pPr marL="457200" indent="-457200" algn="just">
              <a:spcBef>
                <a:spcPct val="0"/>
              </a:spcBef>
              <a:buFontTx/>
              <a:buNone/>
              <a:tabLst>
                <a:tab pos="974725" algn="l"/>
                <a:tab pos="1036638" algn="l"/>
                <a:tab pos="3913188" algn="l"/>
              </a:tabLst>
            </a:pPr>
            <a:r>
              <a:rPr lang="en-US" sz="2300" dirty="0" smtClean="0">
                <a:solidFill>
                  <a:schemeClr val="tx1"/>
                </a:solidFill>
                <a:latin typeface="Times New Roman" pitchFamily="18" charset="0"/>
                <a:cs typeface="Times New Roman" pitchFamily="18" charset="0"/>
              </a:rPr>
              <a:t>(a) </a:t>
            </a:r>
          </a:p>
        </p:txBody>
      </p:sp>
      <p:sp>
        <p:nvSpPr>
          <p:cNvPr id="7" name="Content Placeholder 10"/>
          <p:cNvSpPr txBox="1">
            <a:spLocks/>
          </p:cNvSpPr>
          <p:nvPr/>
        </p:nvSpPr>
        <p:spPr>
          <a:xfrm>
            <a:off x="1305586" y="2971800"/>
            <a:ext cx="750045" cy="446276"/>
          </a:xfrm>
          <a:prstGeom prst="rect">
            <a:avLst/>
          </a:prstGeom>
        </p:spPr>
        <p:txBody>
          <a:bodyPr wrap="square">
            <a:spAutoFit/>
          </a:bodyPr>
          <a:lstStyle>
            <a:lvl1pPr marL="274320" indent="-274320" algn="l" defTabSz="914400" rtl="0" eaLnBrk="1" latinLnBrk="0" hangingPunct="1">
              <a:spcBef>
                <a:spcPct val="20000"/>
              </a:spcBef>
              <a:buClr>
                <a:schemeClr val="accent1"/>
              </a:buClr>
              <a:buSzPct val="100000"/>
              <a:buFont typeface="Symbol" pitchFamily="18" charset="2"/>
              <a:buChar char=""/>
              <a:defRPr sz="2400" kern="1200">
                <a:solidFill>
                  <a:schemeClr val="tx2"/>
                </a:solidFill>
                <a:latin typeface="+mn-lt"/>
                <a:ea typeface="+mn-ea"/>
                <a:cs typeface="+mn-cs"/>
              </a:defRPr>
            </a:lvl1pPr>
            <a:lvl2pPr marL="576263" indent="-274320" algn="l" defTabSz="914400" rtl="0" eaLnBrk="1" latinLnBrk="0" hangingPunct="1">
              <a:spcBef>
                <a:spcPct val="20000"/>
              </a:spcBef>
              <a:buClr>
                <a:schemeClr val="accent1"/>
              </a:buClr>
              <a:buSzPct val="100000"/>
              <a:buFont typeface="Symbol" pitchFamily="18" charset="2"/>
              <a:buChar char=""/>
              <a:defRPr sz="2200" kern="1200">
                <a:solidFill>
                  <a:schemeClr val="tx2"/>
                </a:solidFill>
                <a:latin typeface="+mn-lt"/>
                <a:ea typeface="+mn-ea"/>
                <a:cs typeface="+mn-cs"/>
              </a:defRPr>
            </a:lvl2pPr>
            <a:lvl3pPr marL="855663" indent="-228600" algn="l" defTabSz="914400" rtl="0" eaLnBrk="1" latinLnBrk="0" hangingPunct="1">
              <a:spcBef>
                <a:spcPct val="20000"/>
              </a:spcBef>
              <a:buClr>
                <a:schemeClr val="accent1"/>
              </a:buClr>
              <a:buSzPct val="100000"/>
              <a:buFont typeface="Symbol" pitchFamily="18" charset="2"/>
              <a:buChar char=""/>
              <a:defRPr sz="2000" kern="1200">
                <a:solidFill>
                  <a:schemeClr val="tx2"/>
                </a:solidFill>
                <a:latin typeface="+mn-lt"/>
                <a:ea typeface="+mn-ea"/>
                <a:cs typeface="+mn-cs"/>
              </a:defRPr>
            </a:lvl3pPr>
            <a:lvl4pPr marL="1143000" indent="-228600" algn="l" defTabSz="914400" rtl="0" eaLnBrk="1" latinLnBrk="0" hangingPunct="1">
              <a:spcBef>
                <a:spcPct val="20000"/>
              </a:spcBef>
              <a:buClr>
                <a:schemeClr val="accent1"/>
              </a:buClr>
              <a:buSzPct val="100000"/>
              <a:buFont typeface="Symbol" pitchFamily="18" charset="2"/>
              <a:buChar char=""/>
              <a:defRPr sz="1800" kern="1200">
                <a:solidFill>
                  <a:schemeClr val="tx2"/>
                </a:solidFill>
                <a:latin typeface="+mn-lt"/>
                <a:ea typeface="+mn-ea"/>
                <a:cs typeface="+mn-cs"/>
              </a:defRPr>
            </a:lvl4pPr>
            <a:lvl5pPr marL="1463040" indent="-228600" algn="l" defTabSz="914400" rtl="0" eaLnBrk="1" latinLnBrk="0" hangingPunct="1">
              <a:spcBef>
                <a:spcPct val="20000"/>
              </a:spcBef>
              <a:buClr>
                <a:schemeClr val="accent1"/>
              </a:buClr>
              <a:buSzPct val="100000"/>
              <a:buFont typeface="Symbol" pitchFamily="18" charset="2"/>
              <a:buChar char=""/>
              <a:defRPr sz="1600" kern="1200">
                <a:solidFill>
                  <a:schemeClr val="tx2"/>
                </a:solidFill>
                <a:latin typeface="+mn-lt"/>
                <a:ea typeface="+mn-ea"/>
                <a:cs typeface="+mn-cs"/>
              </a:defRPr>
            </a:lvl5pPr>
            <a:lvl6pPr marL="178308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6pPr>
            <a:lvl7pPr marL="210312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7pPr>
            <a:lvl8pPr marL="242316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8pPr>
            <a:lvl9pPr marL="274320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9pPr>
          </a:lstStyle>
          <a:p>
            <a:pPr marL="457200" indent="-457200" algn="just">
              <a:spcBef>
                <a:spcPct val="0"/>
              </a:spcBef>
              <a:buFontTx/>
              <a:buNone/>
              <a:tabLst>
                <a:tab pos="974725" algn="l"/>
                <a:tab pos="1036638" algn="l"/>
                <a:tab pos="3913188" algn="l"/>
              </a:tabLst>
            </a:pPr>
            <a:r>
              <a:rPr lang="en-US" sz="2300" dirty="0" smtClean="0">
                <a:solidFill>
                  <a:schemeClr val="tx1"/>
                </a:solidFill>
                <a:latin typeface="Times New Roman" pitchFamily="18" charset="0"/>
                <a:cs typeface="Times New Roman" pitchFamily="18" charset="0"/>
              </a:rPr>
              <a:t>(</a:t>
            </a:r>
            <a:r>
              <a:rPr lang="en-US" sz="2300" dirty="0" err="1" smtClean="0">
                <a:solidFill>
                  <a:schemeClr val="tx1"/>
                </a:solidFill>
                <a:latin typeface="Times New Roman" pitchFamily="18" charset="0"/>
                <a:cs typeface="Times New Roman" pitchFamily="18" charset="0"/>
              </a:rPr>
              <a:t>i</a:t>
            </a:r>
            <a:r>
              <a:rPr lang="en-US" sz="2300" dirty="0" smtClean="0">
                <a:solidFill>
                  <a:schemeClr val="tx1"/>
                </a:solidFill>
                <a:latin typeface="Times New Roman" pitchFamily="18" charset="0"/>
                <a:cs typeface="Times New Roman" pitchFamily="18" charset="0"/>
              </a:rPr>
              <a:t>) </a:t>
            </a:r>
          </a:p>
        </p:txBody>
      </p:sp>
      <p:sp>
        <p:nvSpPr>
          <p:cNvPr id="9" name="Rectangle 8"/>
          <p:cNvSpPr/>
          <p:nvPr/>
        </p:nvSpPr>
        <p:spPr>
          <a:xfrm>
            <a:off x="1731334" y="3005468"/>
            <a:ext cx="5029200" cy="1154162"/>
          </a:xfrm>
          <a:prstGeom prst="rect">
            <a:avLst/>
          </a:prstGeom>
        </p:spPr>
        <p:txBody>
          <a:bodyPr wrap="square">
            <a:spAutoFit/>
          </a:bodyPr>
          <a:lstStyle/>
          <a:p>
            <a:r>
              <a:rPr lang="en-US" sz="2300" dirty="0" smtClean="0">
                <a:latin typeface="Times New Roman" pitchFamily="18" charset="0"/>
              </a:rPr>
              <a:t>The total number of runs scored in five</a:t>
            </a:r>
          </a:p>
          <a:p>
            <a:pPr>
              <a:tabLst>
                <a:tab pos="457200" algn="l"/>
                <a:tab pos="2233613" algn="l"/>
              </a:tabLst>
            </a:pPr>
            <a:r>
              <a:rPr lang="en-US" sz="2300" dirty="0" smtClean="0">
                <a:latin typeface="Times New Roman" pitchFamily="18" charset="0"/>
              </a:rPr>
              <a:t>matches  	= 62 </a:t>
            </a:r>
            <a:r>
              <a:rPr lang="en-US" sz="2300" dirty="0" smtClean="0">
                <a:latin typeface="Times New Roman" pitchFamily="18" charset="0"/>
                <a:sym typeface="Symbol"/>
              </a:rPr>
              <a:t></a:t>
            </a:r>
            <a:r>
              <a:rPr lang="en-US" sz="2300" dirty="0" smtClean="0">
                <a:latin typeface="Times New Roman" pitchFamily="18" charset="0"/>
              </a:rPr>
              <a:t> 5</a:t>
            </a:r>
          </a:p>
          <a:p>
            <a:pPr>
              <a:tabLst>
                <a:tab pos="2233613" algn="l"/>
              </a:tabLst>
            </a:pPr>
            <a:r>
              <a:rPr lang="en-US" sz="2300" dirty="0" smtClean="0">
                <a:latin typeface="Times New Roman" pitchFamily="18" charset="0"/>
              </a:rPr>
              <a:t>	= </a:t>
            </a:r>
            <a:r>
              <a:rPr lang="en-US" sz="2300" dirty="0" smtClean="0">
                <a:solidFill>
                  <a:srgbClr val="FF0000"/>
                </a:solidFill>
                <a:latin typeface="Times New Roman" pitchFamily="18" charset="0"/>
              </a:rPr>
              <a:t>310</a:t>
            </a:r>
            <a:endParaRPr lang="en-US" sz="2300" dirty="0">
              <a:solidFill>
                <a:srgbClr val="FF0000"/>
              </a:solidFill>
              <a:latin typeface="Times New Roman" pitchFamily="18" charset="0"/>
            </a:endParaRPr>
          </a:p>
        </p:txBody>
      </p:sp>
      <p:sp>
        <p:nvSpPr>
          <p:cNvPr id="6" name="TextBox 5"/>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5 Paper 2</a:t>
            </a:r>
          </a:p>
        </p:txBody>
      </p:sp>
    </p:spTree>
    <p:extLst>
      <p:ext uri="{BB962C8B-B14F-4D97-AF65-F5344CB8AC3E}">
        <p14:creationId xmlns:p14="http://schemas.microsoft.com/office/powerpoint/2010/main" xmlns="" val="2449536492"/>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500" fill="hold"/>
                                        <p:tgtEl>
                                          <p:spTgt spid="4"/>
                                        </p:tgtEl>
                                        <p:attrNameLst>
                                          <p:attrName>ppt_w</p:attrName>
                                        </p:attrNameLst>
                                      </p:cBhvr>
                                      <p:tavLst>
                                        <p:tav tm="0">
                                          <p:val>
                                            <p:fltVal val="0"/>
                                          </p:val>
                                        </p:tav>
                                        <p:tav tm="100000">
                                          <p:val>
                                            <p:strVal val="#ppt_w"/>
                                          </p:val>
                                        </p:tav>
                                      </p:tavLst>
                                    </p:anim>
                                    <p:anim calcmode="lin" valueType="num">
                                      <p:cBhvr>
                                        <p:cTn id="8" dur="500" fill="hold"/>
                                        <p:tgtEl>
                                          <p:spTgt spid="4"/>
                                        </p:tgtEl>
                                        <p:attrNameLst>
                                          <p:attrName>ppt_h</p:attrName>
                                        </p:attrNameLst>
                                      </p:cBhvr>
                                      <p:tavLst>
                                        <p:tav tm="0">
                                          <p:val>
                                            <p:fltVal val="0"/>
                                          </p:val>
                                        </p:tav>
                                        <p:tav tm="100000">
                                          <p:val>
                                            <p:strVal val="#ppt_h"/>
                                          </p:val>
                                        </p:tav>
                                      </p:tavLst>
                                    </p:anim>
                                  </p:childTnLst>
                                </p:cTn>
                              </p:par>
                              <p:par>
                                <p:cTn id="9" presetID="23" presetClass="entr" presetSubtype="16" fill="hold" grpId="0" nodeType="with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p:cTn id="11" dur="500" fill="hold"/>
                                        <p:tgtEl>
                                          <p:spTgt spid="5"/>
                                        </p:tgtEl>
                                        <p:attrNameLst>
                                          <p:attrName>ppt_w</p:attrName>
                                        </p:attrNameLst>
                                      </p:cBhvr>
                                      <p:tavLst>
                                        <p:tav tm="0">
                                          <p:val>
                                            <p:fltVal val="0"/>
                                          </p:val>
                                        </p:tav>
                                        <p:tav tm="100000">
                                          <p:val>
                                            <p:strVal val="#ppt_w"/>
                                          </p:val>
                                        </p:tav>
                                      </p:tavLst>
                                    </p:anim>
                                    <p:anim calcmode="lin" valueType="num">
                                      <p:cBhvr>
                                        <p:cTn id="12" dur="500" fill="hold"/>
                                        <p:tgtEl>
                                          <p:spTgt spid="5"/>
                                        </p:tgtEl>
                                        <p:attrNameLst>
                                          <p:attrName>ppt_h</p:attrName>
                                        </p:attrNameLst>
                                      </p:cBhvr>
                                      <p:tavLst>
                                        <p:tav tm="0">
                                          <p:val>
                                            <p:fltVal val="0"/>
                                          </p:val>
                                        </p:tav>
                                        <p:tav tm="100000">
                                          <p:val>
                                            <p:strVal val="#ppt_h"/>
                                          </p:val>
                                        </p:tav>
                                      </p:tavLst>
                                    </p:anim>
                                  </p:childTnLst>
                                </p:cTn>
                              </p:par>
                              <p:par>
                                <p:cTn id="13" presetID="23" presetClass="entr" presetSubtype="16" fill="hold" grpId="0" nodeType="withEffect">
                                  <p:stCondLst>
                                    <p:cond delay="0"/>
                                  </p:stCondLst>
                                  <p:childTnLst>
                                    <p:set>
                                      <p:cBhvr>
                                        <p:cTn id="14" dur="1" fill="hold">
                                          <p:stCondLst>
                                            <p:cond delay="0"/>
                                          </p:stCondLst>
                                        </p:cTn>
                                        <p:tgtEl>
                                          <p:spTgt spid="7"/>
                                        </p:tgtEl>
                                        <p:attrNameLst>
                                          <p:attrName>style.visibility</p:attrName>
                                        </p:attrNameLst>
                                      </p:cBhvr>
                                      <p:to>
                                        <p:strVal val="visible"/>
                                      </p:to>
                                    </p:set>
                                    <p:anim calcmode="lin" valueType="num">
                                      <p:cBhvr>
                                        <p:cTn id="15" dur="500" fill="hold"/>
                                        <p:tgtEl>
                                          <p:spTgt spid="7"/>
                                        </p:tgtEl>
                                        <p:attrNameLst>
                                          <p:attrName>ppt_w</p:attrName>
                                        </p:attrNameLst>
                                      </p:cBhvr>
                                      <p:tavLst>
                                        <p:tav tm="0">
                                          <p:val>
                                            <p:fltVal val="0"/>
                                          </p:val>
                                        </p:tav>
                                        <p:tav tm="100000">
                                          <p:val>
                                            <p:strVal val="#ppt_w"/>
                                          </p:val>
                                        </p:tav>
                                      </p:tavLst>
                                    </p:anim>
                                    <p:anim calcmode="lin" valueType="num">
                                      <p:cBhvr>
                                        <p:cTn id="16" dur="500" fill="hold"/>
                                        <p:tgtEl>
                                          <p:spTgt spid="7"/>
                                        </p:tgtEl>
                                        <p:attrNameLst>
                                          <p:attrName>ppt_h</p:attrName>
                                        </p:attrNameLst>
                                      </p:cBhvr>
                                      <p:tavLst>
                                        <p:tav tm="0">
                                          <p:val>
                                            <p:fltVal val="0"/>
                                          </p:val>
                                        </p:tav>
                                        <p:tav tm="100000">
                                          <p:val>
                                            <p:strVal val="#ppt_h"/>
                                          </p:val>
                                        </p:tav>
                                      </p:tavLst>
                                    </p:anim>
                                  </p:childTnLst>
                                </p:cTn>
                              </p:par>
                              <p:par>
                                <p:cTn id="17" presetID="23" presetClass="entr" presetSubtype="16" fill="hold" grpId="0" nodeType="withEffect">
                                  <p:stCondLst>
                                    <p:cond delay="0"/>
                                  </p:stCondLst>
                                  <p:childTnLst>
                                    <p:set>
                                      <p:cBhvr>
                                        <p:cTn id="18" dur="1" fill="hold">
                                          <p:stCondLst>
                                            <p:cond delay="0"/>
                                          </p:stCondLst>
                                        </p:cTn>
                                        <p:tgtEl>
                                          <p:spTgt spid="9"/>
                                        </p:tgtEl>
                                        <p:attrNameLst>
                                          <p:attrName>style.visibility</p:attrName>
                                        </p:attrNameLst>
                                      </p:cBhvr>
                                      <p:to>
                                        <p:strVal val="visible"/>
                                      </p:to>
                                    </p:set>
                                    <p:anim calcmode="lin" valueType="num">
                                      <p:cBhvr>
                                        <p:cTn id="19" dur="500" fill="hold"/>
                                        <p:tgtEl>
                                          <p:spTgt spid="9"/>
                                        </p:tgtEl>
                                        <p:attrNameLst>
                                          <p:attrName>ppt_w</p:attrName>
                                        </p:attrNameLst>
                                      </p:cBhvr>
                                      <p:tavLst>
                                        <p:tav tm="0">
                                          <p:val>
                                            <p:fltVal val="0"/>
                                          </p:val>
                                        </p:tav>
                                        <p:tav tm="100000">
                                          <p:val>
                                            <p:strVal val="#ppt_w"/>
                                          </p:val>
                                        </p:tav>
                                      </p:tavLst>
                                    </p:anim>
                                    <p:anim calcmode="lin" valueType="num">
                                      <p:cBhvr>
                                        <p:cTn id="20" dur="500" fill="hold"/>
                                        <p:tgtEl>
                                          <p:spTgt spid="9"/>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p:bldP spid="7" grpId="0"/>
      <p:bldP spid="9" grpId="0"/>
    </p:bldLst>
  </p:timing>
</p:sld>
</file>

<file path=ppt/slides/slide10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angle 7"/>
          <p:cNvSpPr/>
          <p:nvPr/>
        </p:nvSpPr>
        <p:spPr>
          <a:xfrm>
            <a:off x="6642845" y="3998260"/>
            <a:ext cx="1379543" cy="446276"/>
          </a:xfrm>
          <a:prstGeom prst="rect">
            <a:avLst/>
          </a:prstGeom>
        </p:spPr>
        <p:txBody>
          <a:bodyPr wrap="square" anchor="t" anchorCtr="1">
            <a:spAutoFit/>
          </a:bodyPr>
          <a:lstStyle/>
          <a:p>
            <a:pPr algn="r">
              <a:buFontTx/>
              <a:buNone/>
            </a:pPr>
            <a:r>
              <a:rPr lang="en-US" sz="2300" dirty="0" smtClean="0">
                <a:latin typeface="Times New Roman" pitchFamily="18" charset="0"/>
                <a:cs typeface="Times New Roman" pitchFamily="18" charset="0"/>
              </a:rPr>
              <a:t>(2 marks)</a:t>
            </a:r>
          </a:p>
        </p:txBody>
      </p:sp>
      <p:sp>
        <p:nvSpPr>
          <p:cNvPr id="9" name="Notched Right Arrow 8"/>
          <p:cNvSpPr/>
          <p:nvPr/>
        </p:nvSpPr>
        <p:spPr>
          <a:xfrm>
            <a:off x="7162800" y="6019800"/>
            <a:ext cx="1782315" cy="685800"/>
          </a:xfrm>
          <a:prstGeom prst="notchedRightArrow">
            <a:avLst/>
          </a:prstGeom>
          <a:blipFill>
            <a:blip r:embed="rId2" cstate="prin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ANSWER</a:t>
            </a:r>
            <a:endParaRPr lang="en-US" sz="2000" b="1" dirty="0">
              <a:latin typeface="Times New Roman" pitchFamily="18" charset="0"/>
              <a:cs typeface="Times New Roman" pitchFamily="18" charset="0"/>
            </a:endParaRPr>
          </a:p>
        </p:txBody>
      </p:sp>
      <p:sp>
        <p:nvSpPr>
          <p:cNvPr id="11" name="Rectangle 10"/>
          <p:cNvSpPr/>
          <p:nvPr/>
        </p:nvSpPr>
        <p:spPr>
          <a:xfrm>
            <a:off x="1297463" y="3701000"/>
            <a:ext cx="543739" cy="446276"/>
          </a:xfrm>
          <a:prstGeom prst="rect">
            <a:avLst/>
          </a:prstGeom>
        </p:spPr>
        <p:txBody>
          <a:bodyPr wrap="none">
            <a:spAutoFit/>
          </a:bodyPr>
          <a:lstStyle/>
          <a:p>
            <a:r>
              <a:rPr lang="en-US" sz="2300" dirty="0" smtClean="0">
                <a:latin typeface="Times New Roman" pitchFamily="18" charset="0"/>
              </a:rPr>
              <a:t>(ii)</a:t>
            </a:r>
            <a:endParaRPr lang="en-US" sz="2300" dirty="0">
              <a:latin typeface="Times New Roman" pitchFamily="18" charset="0"/>
            </a:endParaRPr>
          </a:p>
        </p:txBody>
      </p:sp>
      <p:sp>
        <p:nvSpPr>
          <p:cNvPr id="12" name="Rectangle 11"/>
          <p:cNvSpPr/>
          <p:nvPr/>
        </p:nvSpPr>
        <p:spPr>
          <a:xfrm>
            <a:off x="1807534" y="3679734"/>
            <a:ext cx="6172200" cy="800219"/>
          </a:xfrm>
          <a:prstGeom prst="rect">
            <a:avLst/>
          </a:prstGeom>
        </p:spPr>
        <p:txBody>
          <a:bodyPr wrap="square">
            <a:spAutoFit/>
          </a:bodyPr>
          <a:lstStyle/>
          <a:p>
            <a:r>
              <a:rPr lang="en-US" sz="2300" dirty="0" smtClean="0">
                <a:latin typeface="Times New Roman" pitchFamily="18" charset="0"/>
              </a:rPr>
              <a:t>How many runs did he score in the </a:t>
            </a:r>
            <a:br>
              <a:rPr lang="en-US" sz="2300" dirty="0" smtClean="0">
                <a:latin typeface="Times New Roman" pitchFamily="18" charset="0"/>
              </a:rPr>
            </a:br>
            <a:r>
              <a:rPr lang="en-US" sz="2300" dirty="0" smtClean="0">
                <a:latin typeface="Times New Roman" pitchFamily="18" charset="0"/>
              </a:rPr>
              <a:t>sixth match?</a:t>
            </a:r>
            <a:endParaRPr lang="en-US" sz="2300" dirty="0">
              <a:latin typeface="Times New Roman" pitchFamily="18" charset="0"/>
            </a:endParaRPr>
          </a:p>
        </p:txBody>
      </p:sp>
      <p:sp>
        <p:nvSpPr>
          <p:cNvPr id="10" name="TextBox 9"/>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5 Paper 2</a:t>
            </a:r>
          </a:p>
        </p:txBody>
      </p:sp>
      <p:sp>
        <p:nvSpPr>
          <p:cNvPr id="13" name="Content Placeholder 10"/>
          <p:cNvSpPr txBox="1">
            <a:spLocks/>
          </p:cNvSpPr>
          <p:nvPr/>
        </p:nvSpPr>
        <p:spPr>
          <a:xfrm>
            <a:off x="370367" y="2700143"/>
            <a:ext cx="588334" cy="446276"/>
          </a:xfrm>
          <a:prstGeom prst="rect">
            <a:avLst/>
          </a:prstGeom>
        </p:spPr>
        <p:txBody>
          <a:bodyPr wrap="square">
            <a:spAutoFit/>
          </a:bodyPr>
          <a:lstStyle>
            <a:lvl1pPr marL="274320" indent="-274320" algn="l" defTabSz="914400" rtl="0" eaLnBrk="1" latinLnBrk="0" hangingPunct="1">
              <a:spcBef>
                <a:spcPct val="20000"/>
              </a:spcBef>
              <a:buClr>
                <a:schemeClr val="accent1"/>
              </a:buClr>
              <a:buSzPct val="100000"/>
              <a:buFont typeface="Symbol" pitchFamily="18" charset="2"/>
              <a:buChar char=""/>
              <a:defRPr sz="2400" kern="1200">
                <a:solidFill>
                  <a:schemeClr val="tx2"/>
                </a:solidFill>
                <a:latin typeface="+mn-lt"/>
                <a:ea typeface="+mn-ea"/>
                <a:cs typeface="+mn-cs"/>
              </a:defRPr>
            </a:lvl1pPr>
            <a:lvl2pPr marL="576263" indent="-274320" algn="l" defTabSz="914400" rtl="0" eaLnBrk="1" latinLnBrk="0" hangingPunct="1">
              <a:spcBef>
                <a:spcPct val="20000"/>
              </a:spcBef>
              <a:buClr>
                <a:schemeClr val="accent1"/>
              </a:buClr>
              <a:buSzPct val="100000"/>
              <a:buFont typeface="Symbol" pitchFamily="18" charset="2"/>
              <a:buChar char=""/>
              <a:defRPr sz="2200" kern="1200">
                <a:solidFill>
                  <a:schemeClr val="tx2"/>
                </a:solidFill>
                <a:latin typeface="+mn-lt"/>
                <a:ea typeface="+mn-ea"/>
                <a:cs typeface="+mn-cs"/>
              </a:defRPr>
            </a:lvl2pPr>
            <a:lvl3pPr marL="855663" indent="-228600" algn="l" defTabSz="914400" rtl="0" eaLnBrk="1" latinLnBrk="0" hangingPunct="1">
              <a:spcBef>
                <a:spcPct val="20000"/>
              </a:spcBef>
              <a:buClr>
                <a:schemeClr val="accent1"/>
              </a:buClr>
              <a:buSzPct val="100000"/>
              <a:buFont typeface="Symbol" pitchFamily="18" charset="2"/>
              <a:buChar char=""/>
              <a:defRPr sz="2000" kern="1200">
                <a:solidFill>
                  <a:schemeClr val="tx2"/>
                </a:solidFill>
                <a:latin typeface="+mn-lt"/>
                <a:ea typeface="+mn-ea"/>
                <a:cs typeface="+mn-cs"/>
              </a:defRPr>
            </a:lvl3pPr>
            <a:lvl4pPr marL="1143000" indent="-228600" algn="l" defTabSz="914400" rtl="0" eaLnBrk="1" latinLnBrk="0" hangingPunct="1">
              <a:spcBef>
                <a:spcPct val="20000"/>
              </a:spcBef>
              <a:buClr>
                <a:schemeClr val="accent1"/>
              </a:buClr>
              <a:buSzPct val="100000"/>
              <a:buFont typeface="Symbol" pitchFamily="18" charset="2"/>
              <a:buChar char=""/>
              <a:defRPr sz="1800" kern="1200">
                <a:solidFill>
                  <a:schemeClr val="tx2"/>
                </a:solidFill>
                <a:latin typeface="+mn-lt"/>
                <a:ea typeface="+mn-ea"/>
                <a:cs typeface="+mn-cs"/>
              </a:defRPr>
            </a:lvl4pPr>
            <a:lvl5pPr marL="1463040" indent="-228600" algn="l" defTabSz="914400" rtl="0" eaLnBrk="1" latinLnBrk="0" hangingPunct="1">
              <a:spcBef>
                <a:spcPct val="20000"/>
              </a:spcBef>
              <a:buClr>
                <a:schemeClr val="accent1"/>
              </a:buClr>
              <a:buSzPct val="100000"/>
              <a:buFont typeface="Symbol" pitchFamily="18" charset="2"/>
              <a:buChar char=""/>
              <a:defRPr sz="1600" kern="1200">
                <a:solidFill>
                  <a:schemeClr val="tx2"/>
                </a:solidFill>
                <a:latin typeface="+mn-lt"/>
                <a:ea typeface="+mn-ea"/>
                <a:cs typeface="+mn-cs"/>
              </a:defRPr>
            </a:lvl5pPr>
            <a:lvl6pPr marL="178308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6pPr>
            <a:lvl7pPr marL="210312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7pPr>
            <a:lvl8pPr marL="242316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8pPr>
            <a:lvl9pPr marL="274320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9pPr>
          </a:lstStyle>
          <a:p>
            <a:pPr marL="457200" indent="-457200" algn="just">
              <a:spcBef>
                <a:spcPct val="0"/>
              </a:spcBef>
              <a:buFontTx/>
              <a:buNone/>
              <a:tabLst>
                <a:tab pos="974725" algn="l"/>
                <a:tab pos="1036638" algn="l"/>
                <a:tab pos="3913188" algn="l"/>
              </a:tabLst>
            </a:pPr>
            <a:r>
              <a:rPr lang="en-US" sz="2300" b="1" dirty="0" smtClean="0">
                <a:solidFill>
                  <a:schemeClr val="tx1"/>
                </a:solidFill>
                <a:latin typeface="Times New Roman" pitchFamily="18" charset="0"/>
                <a:cs typeface="Times New Roman" pitchFamily="18" charset="0"/>
              </a:rPr>
              <a:t>10.</a:t>
            </a:r>
          </a:p>
        </p:txBody>
      </p:sp>
      <p:sp>
        <p:nvSpPr>
          <p:cNvPr id="14" name="Content Placeholder 10"/>
          <p:cNvSpPr txBox="1">
            <a:spLocks/>
          </p:cNvSpPr>
          <p:nvPr/>
        </p:nvSpPr>
        <p:spPr>
          <a:xfrm>
            <a:off x="856208" y="2690618"/>
            <a:ext cx="533400" cy="446276"/>
          </a:xfrm>
          <a:prstGeom prst="rect">
            <a:avLst/>
          </a:prstGeom>
        </p:spPr>
        <p:txBody>
          <a:bodyPr wrap="square">
            <a:spAutoFit/>
          </a:bodyPr>
          <a:lstStyle>
            <a:lvl1pPr marL="274320" indent="-274320" algn="l" defTabSz="914400" rtl="0" eaLnBrk="1" latinLnBrk="0" hangingPunct="1">
              <a:spcBef>
                <a:spcPct val="20000"/>
              </a:spcBef>
              <a:buClr>
                <a:schemeClr val="accent1"/>
              </a:buClr>
              <a:buSzPct val="100000"/>
              <a:buFont typeface="Symbol" pitchFamily="18" charset="2"/>
              <a:buChar char=""/>
              <a:defRPr sz="2400" kern="1200">
                <a:solidFill>
                  <a:schemeClr val="tx2"/>
                </a:solidFill>
                <a:latin typeface="+mn-lt"/>
                <a:ea typeface="+mn-ea"/>
                <a:cs typeface="+mn-cs"/>
              </a:defRPr>
            </a:lvl1pPr>
            <a:lvl2pPr marL="576263" indent="-274320" algn="l" defTabSz="914400" rtl="0" eaLnBrk="1" latinLnBrk="0" hangingPunct="1">
              <a:spcBef>
                <a:spcPct val="20000"/>
              </a:spcBef>
              <a:buClr>
                <a:schemeClr val="accent1"/>
              </a:buClr>
              <a:buSzPct val="100000"/>
              <a:buFont typeface="Symbol" pitchFamily="18" charset="2"/>
              <a:buChar char=""/>
              <a:defRPr sz="2200" kern="1200">
                <a:solidFill>
                  <a:schemeClr val="tx2"/>
                </a:solidFill>
                <a:latin typeface="+mn-lt"/>
                <a:ea typeface="+mn-ea"/>
                <a:cs typeface="+mn-cs"/>
              </a:defRPr>
            </a:lvl2pPr>
            <a:lvl3pPr marL="855663" indent="-228600" algn="l" defTabSz="914400" rtl="0" eaLnBrk="1" latinLnBrk="0" hangingPunct="1">
              <a:spcBef>
                <a:spcPct val="20000"/>
              </a:spcBef>
              <a:buClr>
                <a:schemeClr val="accent1"/>
              </a:buClr>
              <a:buSzPct val="100000"/>
              <a:buFont typeface="Symbol" pitchFamily="18" charset="2"/>
              <a:buChar char=""/>
              <a:defRPr sz="2000" kern="1200">
                <a:solidFill>
                  <a:schemeClr val="tx2"/>
                </a:solidFill>
                <a:latin typeface="+mn-lt"/>
                <a:ea typeface="+mn-ea"/>
                <a:cs typeface="+mn-cs"/>
              </a:defRPr>
            </a:lvl3pPr>
            <a:lvl4pPr marL="1143000" indent="-228600" algn="l" defTabSz="914400" rtl="0" eaLnBrk="1" latinLnBrk="0" hangingPunct="1">
              <a:spcBef>
                <a:spcPct val="20000"/>
              </a:spcBef>
              <a:buClr>
                <a:schemeClr val="accent1"/>
              </a:buClr>
              <a:buSzPct val="100000"/>
              <a:buFont typeface="Symbol" pitchFamily="18" charset="2"/>
              <a:buChar char=""/>
              <a:defRPr sz="1800" kern="1200">
                <a:solidFill>
                  <a:schemeClr val="tx2"/>
                </a:solidFill>
                <a:latin typeface="+mn-lt"/>
                <a:ea typeface="+mn-ea"/>
                <a:cs typeface="+mn-cs"/>
              </a:defRPr>
            </a:lvl4pPr>
            <a:lvl5pPr marL="1463040" indent="-228600" algn="l" defTabSz="914400" rtl="0" eaLnBrk="1" latinLnBrk="0" hangingPunct="1">
              <a:spcBef>
                <a:spcPct val="20000"/>
              </a:spcBef>
              <a:buClr>
                <a:schemeClr val="accent1"/>
              </a:buClr>
              <a:buSzPct val="100000"/>
              <a:buFont typeface="Symbol" pitchFamily="18" charset="2"/>
              <a:buChar char=""/>
              <a:defRPr sz="1600" kern="1200">
                <a:solidFill>
                  <a:schemeClr val="tx2"/>
                </a:solidFill>
                <a:latin typeface="+mn-lt"/>
                <a:ea typeface="+mn-ea"/>
                <a:cs typeface="+mn-cs"/>
              </a:defRPr>
            </a:lvl5pPr>
            <a:lvl6pPr marL="178308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6pPr>
            <a:lvl7pPr marL="210312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7pPr>
            <a:lvl8pPr marL="242316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8pPr>
            <a:lvl9pPr marL="274320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9pPr>
          </a:lstStyle>
          <a:p>
            <a:pPr marL="457200" indent="-457200" algn="just">
              <a:spcBef>
                <a:spcPct val="0"/>
              </a:spcBef>
              <a:buFontTx/>
              <a:buNone/>
              <a:tabLst>
                <a:tab pos="974725" algn="l"/>
                <a:tab pos="1036638" algn="l"/>
                <a:tab pos="3913188" algn="l"/>
              </a:tabLst>
            </a:pPr>
            <a:r>
              <a:rPr lang="en-US" sz="2300" dirty="0" smtClean="0">
                <a:solidFill>
                  <a:schemeClr val="tx1"/>
                </a:solidFill>
                <a:latin typeface="Times New Roman" pitchFamily="18" charset="0"/>
                <a:cs typeface="Times New Roman" pitchFamily="18" charset="0"/>
              </a:rPr>
              <a:t>(a) </a:t>
            </a:r>
          </a:p>
        </p:txBody>
      </p:sp>
      <p:sp>
        <p:nvSpPr>
          <p:cNvPr id="15" name="Rectangle 14"/>
          <p:cNvSpPr/>
          <p:nvPr/>
        </p:nvSpPr>
        <p:spPr>
          <a:xfrm>
            <a:off x="1330176" y="2689400"/>
            <a:ext cx="5299224" cy="800219"/>
          </a:xfrm>
          <a:prstGeom prst="rect">
            <a:avLst/>
          </a:prstGeom>
        </p:spPr>
        <p:txBody>
          <a:bodyPr wrap="square">
            <a:spAutoFit/>
          </a:bodyPr>
          <a:lstStyle/>
          <a:p>
            <a:r>
              <a:rPr lang="en-US" sz="2300" dirty="0" err="1" smtClean="0">
                <a:latin typeface="Times New Roman" pitchFamily="18" charset="0"/>
              </a:rPr>
              <a:t>Shiv’s</a:t>
            </a:r>
            <a:r>
              <a:rPr lang="en-US" sz="2300" dirty="0" smtClean="0">
                <a:latin typeface="Times New Roman" pitchFamily="18" charset="0"/>
              </a:rPr>
              <a:t> mean score in five cricket matches</a:t>
            </a:r>
          </a:p>
          <a:p>
            <a:r>
              <a:rPr lang="en-US" sz="2300" dirty="0" smtClean="0">
                <a:latin typeface="Times New Roman" pitchFamily="18" charset="0"/>
              </a:rPr>
              <a:t>was 62 runs.</a:t>
            </a:r>
          </a:p>
        </p:txBody>
      </p:sp>
    </p:spTree>
    <p:extLst>
      <p:ext uri="{BB962C8B-B14F-4D97-AF65-F5344CB8AC3E}">
        <p14:creationId xmlns:p14="http://schemas.microsoft.com/office/powerpoint/2010/main" xmlns="" val="2449536492"/>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p:cTn id="7" dur="500" fill="hold"/>
                                        <p:tgtEl>
                                          <p:spTgt spid="8"/>
                                        </p:tgtEl>
                                        <p:attrNameLst>
                                          <p:attrName>ppt_w</p:attrName>
                                        </p:attrNameLst>
                                      </p:cBhvr>
                                      <p:tavLst>
                                        <p:tav tm="0">
                                          <p:val>
                                            <p:fltVal val="0"/>
                                          </p:val>
                                        </p:tav>
                                        <p:tav tm="100000">
                                          <p:val>
                                            <p:strVal val="#ppt_w"/>
                                          </p:val>
                                        </p:tav>
                                      </p:tavLst>
                                    </p:anim>
                                    <p:anim calcmode="lin" valueType="num">
                                      <p:cBhvr>
                                        <p:cTn id="8" dur="500" fill="hold"/>
                                        <p:tgtEl>
                                          <p:spTgt spid="8"/>
                                        </p:tgtEl>
                                        <p:attrNameLst>
                                          <p:attrName>ppt_h</p:attrName>
                                        </p:attrNameLst>
                                      </p:cBhvr>
                                      <p:tavLst>
                                        <p:tav tm="0">
                                          <p:val>
                                            <p:fltVal val="0"/>
                                          </p:val>
                                        </p:tav>
                                        <p:tav tm="100000">
                                          <p:val>
                                            <p:strVal val="#ppt_h"/>
                                          </p:val>
                                        </p:tav>
                                      </p:tavLst>
                                    </p:anim>
                                    <p:animEffect transition="in" filter="fade">
                                      <p:cBhvr>
                                        <p:cTn id="9" dur="500"/>
                                        <p:tgtEl>
                                          <p:spTgt spid="8"/>
                                        </p:tgtEl>
                                      </p:cBhvr>
                                    </p:animEffect>
                                  </p:childTnLst>
                                </p:cTn>
                              </p:par>
                              <p:par>
                                <p:cTn id="10" presetID="23" presetClass="entr" presetSubtype="16" fill="hold" grpId="0" nodeType="withEffect">
                                  <p:stCondLst>
                                    <p:cond delay="0"/>
                                  </p:stCondLst>
                                  <p:childTnLst>
                                    <p:set>
                                      <p:cBhvr>
                                        <p:cTn id="11" dur="1" fill="hold">
                                          <p:stCondLst>
                                            <p:cond delay="0"/>
                                          </p:stCondLst>
                                        </p:cTn>
                                        <p:tgtEl>
                                          <p:spTgt spid="13"/>
                                        </p:tgtEl>
                                        <p:attrNameLst>
                                          <p:attrName>style.visibility</p:attrName>
                                        </p:attrNameLst>
                                      </p:cBhvr>
                                      <p:to>
                                        <p:strVal val="visible"/>
                                      </p:to>
                                    </p:set>
                                    <p:anim calcmode="lin" valueType="num">
                                      <p:cBhvr>
                                        <p:cTn id="12" dur="500" fill="hold"/>
                                        <p:tgtEl>
                                          <p:spTgt spid="13"/>
                                        </p:tgtEl>
                                        <p:attrNameLst>
                                          <p:attrName>ppt_w</p:attrName>
                                        </p:attrNameLst>
                                      </p:cBhvr>
                                      <p:tavLst>
                                        <p:tav tm="0">
                                          <p:val>
                                            <p:fltVal val="0"/>
                                          </p:val>
                                        </p:tav>
                                        <p:tav tm="100000">
                                          <p:val>
                                            <p:strVal val="#ppt_w"/>
                                          </p:val>
                                        </p:tav>
                                      </p:tavLst>
                                    </p:anim>
                                    <p:anim calcmode="lin" valueType="num">
                                      <p:cBhvr>
                                        <p:cTn id="13" dur="500" fill="hold"/>
                                        <p:tgtEl>
                                          <p:spTgt spid="13"/>
                                        </p:tgtEl>
                                        <p:attrNameLst>
                                          <p:attrName>ppt_h</p:attrName>
                                        </p:attrNameLst>
                                      </p:cBhvr>
                                      <p:tavLst>
                                        <p:tav tm="0">
                                          <p:val>
                                            <p:fltVal val="0"/>
                                          </p:val>
                                        </p:tav>
                                        <p:tav tm="100000">
                                          <p:val>
                                            <p:strVal val="#ppt_h"/>
                                          </p:val>
                                        </p:tav>
                                      </p:tavLst>
                                    </p:anim>
                                  </p:childTnLst>
                                </p:cTn>
                              </p:par>
                              <p:par>
                                <p:cTn id="14" presetID="23" presetClass="entr" presetSubtype="16" fill="hold" grpId="0" nodeType="withEffect">
                                  <p:stCondLst>
                                    <p:cond delay="0"/>
                                  </p:stCondLst>
                                  <p:childTnLst>
                                    <p:set>
                                      <p:cBhvr>
                                        <p:cTn id="15" dur="1" fill="hold">
                                          <p:stCondLst>
                                            <p:cond delay="0"/>
                                          </p:stCondLst>
                                        </p:cTn>
                                        <p:tgtEl>
                                          <p:spTgt spid="14"/>
                                        </p:tgtEl>
                                        <p:attrNameLst>
                                          <p:attrName>style.visibility</p:attrName>
                                        </p:attrNameLst>
                                      </p:cBhvr>
                                      <p:to>
                                        <p:strVal val="visible"/>
                                      </p:to>
                                    </p:set>
                                    <p:anim calcmode="lin" valueType="num">
                                      <p:cBhvr>
                                        <p:cTn id="16" dur="500" fill="hold"/>
                                        <p:tgtEl>
                                          <p:spTgt spid="14"/>
                                        </p:tgtEl>
                                        <p:attrNameLst>
                                          <p:attrName>ppt_w</p:attrName>
                                        </p:attrNameLst>
                                      </p:cBhvr>
                                      <p:tavLst>
                                        <p:tav tm="0">
                                          <p:val>
                                            <p:fltVal val="0"/>
                                          </p:val>
                                        </p:tav>
                                        <p:tav tm="100000">
                                          <p:val>
                                            <p:strVal val="#ppt_w"/>
                                          </p:val>
                                        </p:tav>
                                      </p:tavLst>
                                    </p:anim>
                                    <p:anim calcmode="lin" valueType="num">
                                      <p:cBhvr>
                                        <p:cTn id="17" dur="500" fill="hold"/>
                                        <p:tgtEl>
                                          <p:spTgt spid="14"/>
                                        </p:tgtEl>
                                        <p:attrNameLst>
                                          <p:attrName>ppt_h</p:attrName>
                                        </p:attrNameLst>
                                      </p:cBhvr>
                                      <p:tavLst>
                                        <p:tav tm="0">
                                          <p:val>
                                            <p:fltVal val="0"/>
                                          </p:val>
                                        </p:tav>
                                        <p:tav tm="100000">
                                          <p:val>
                                            <p:strVal val="#ppt_h"/>
                                          </p:val>
                                        </p:tav>
                                      </p:tavLst>
                                    </p:anim>
                                  </p:childTnLst>
                                </p:cTn>
                              </p:par>
                              <p:par>
                                <p:cTn id="18" presetID="23" presetClass="entr" presetSubtype="16" fill="hold" grpId="0" nodeType="withEffect">
                                  <p:stCondLst>
                                    <p:cond delay="0"/>
                                  </p:stCondLst>
                                  <p:childTnLst>
                                    <p:set>
                                      <p:cBhvr>
                                        <p:cTn id="19" dur="1" fill="hold">
                                          <p:stCondLst>
                                            <p:cond delay="0"/>
                                          </p:stCondLst>
                                        </p:cTn>
                                        <p:tgtEl>
                                          <p:spTgt spid="15"/>
                                        </p:tgtEl>
                                        <p:attrNameLst>
                                          <p:attrName>style.visibility</p:attrName>
                                        </p:attrNameLst>
                                      </p:cBhvr>
                                      <p:to>
                                        <p:strVal val="visible"/>
                                      </p:to>
                                    </p:set>
                                    <p:anim calcmode="lin" valueType="num">
                                      <p:cBhvr>
                                        <p:cTn id="20" dur="500" fill="hold"/>
                                        <p:tgtEl>
                                          <p:spTgt spid="15"/>
                                        </p:tgtEl>
                                        <p:attrNameLst>
                                          <p:attrName>ppt_w</p:attrName>
                                        </p:attrNameLst>
                                      </p:cBhvr>
                                      <p:tavLst>
                                        <p:tav tm="0">
                                          <p:val>
                                            <p:fltVal val="0"/>
                                          </p:val>
                                        </p:tav>
                                        <p:tav tm="100000">
                                          <p:val>
                                            <p:strVal val="#ppt_w"/>
                                          </p:val>
                                        </p:tav>
                                      </p:tavLst>
                                    </p:anim>
                                    <p:anim calcmode="lin" valueType="num">
                                      <p:cBhvr>
                                        <p:cTn id="21" dur="500" fill="hold"/>
                                        <p:tgtEl>
                                          <p:spTgt spid="15"/>
                                        </p:tgtEl>
                                        <p:attrNameLst>
                                          <p:attrName>ppt_h</p:attrName>
                                        </p:attrNameLst>
                                      </p:cBhvr>
                                      <p:tavLst>
                                        <p:tav tm="0">
                                          <p:val>
                                            <p:fltVal val="0"/>
                                          </p:val>
                                        </p:tav>
                                        <p:tav tm="100000">
                                          <p:val>
                                            <p:strVal val="#ppt_h"/>
                                          </p:val>
                                        </p:tav>
                                      </p:tavLst>
                                    </p:anim>
                                  </p:childTnLst>
                                </p:cTn>
                              </p:par>
                            </p:childTnLst>
                          </p:cTn>
                        </p:par>
                      </p:childTnLst>
                    </p:cTn>
                  </p:par>
                  <p:par>
                    <p:cTn id="22" fill="hold">
                      <p:stCondLst>
                        <p:cond delay="indefinite"/>
                      </p:stCondLst>
                      <p:childTnLst>
                        <p:par>
                          <p:cTn id="23" fill="hold">
                            <p:stCondLst>
                              <p:cond delay="0"/>
                            </p:stCondLst>
                            <p:childTnLst>
                              <p:par>
                                <p:cTn id="24" presetID="23" presetClass="entr" presetSubtype="16" fill="hold" grpId="0" nodeType="clickEffect">
                                  <p:stCondLst>
                                    <p:cond delay="0"/>
                                  </p:stCondLst>
                                  <p:childTnLst>
                                    <p:set>
                                      <p:cBhvr>
                                        <p:cTn id="25" dur="1" fill="hold">
                                          <p:stCondLst>
                                            <p:cond delay="0"/>
                                          </p:stCondLst>
                                        </p:cTn>
                                        <p:tgtEl>
                                          <p:spTgt spid="11"/>
                                        </p:tgtEl>
                                        <p:attrNameLst>
                                          <p:attrName>style.visibility</p:attrName>
                                        </p:attrNameLst>
                                      </p:cBhvr>
                                      <p:to>
                                        <p:strVal val="visible"/>
                                      </p:to>
                                    </p:set>
                                    <p:anim calcmode="lin" valueType="num">
                                      <p:cBhvr>
                                        <p:cTn id="26" dur="500" fill="hold"/>
                                        <p:tgtEl>
                                          <p:spTgt spid="11"/>
                                        </p:tgtEl>
                                        <p:attrNameLst>
                                          <p:attrName>ppt_w</p:attrName>
                                        </p:attrNameLst>
                                      </p:cBhvr>
                                      <p:tavLst>
                                        <p:tav tm="0">
                                          <p:val>
                                            <p:fltVal val="0"/>
                                          </p:val>
                                        </p:tav>
                                        <p:tav tm="100000">
                                          <p:val>
                                            <p:strVal val="#ppt_w"/>
                                          </p:val>
                                        </p:tav>
                                      </p:tavLst>
                                    </p:anim>
                                    <p:anim calcmode="lin" valueType="num">
                                      <p:cBhvr>
                                        <p:cTn id="27" dur="500" fill="hold"/>
                                        <p:tgtEl>
                                          <p:spTgt spid="11"/>
                                        </p:tgtEl>
                                        <p:attrNameLst>
                                          <p:attrName>ppt_h</p:attrName>
                                        </p:attrNameLst>
                                      </p:cBhvr>
                                      <p:tavLst>
                                        <p:tav tm="0">
                                          <p:val>
                                            <p:fltVal val="0"/>
                                          </p:val>
                                        </p:tav>
                                        <p:tav tm="100000">
                                          <p:val>
                                            <p:strVal val="#ppt_h"/>
                                          </p:val>
                                        </p:tav>
                                      </p:tavLst>
                                    </p:anim>
                                  </p:childTnLst>
                                </p:cTn>
                              </p:par>
                              <p:par>
                                <p:cTn id="28" presetID="23" presetClass="entr" presetSubtype="16" fill="hold" grpId="0" nodeType="withEffect">
                                  <p:stCondLst>
                                    <p:cond delay="0"/>
                                  </p:stCondLst>
                                  <p:childTnLst>
                                    <p:set>
                                      <p:cBhvr>
                                        <p:cTn id="29" dur="1" fill="hold">
                                          <p:stCondLst>
                                            <p:cond delay="0"/>
                                          </p:stCondLst>
                                        </p:cTn>
                                        <p:tgtEl>
                                          <p:spTgt spid="12"/>
                                        </p:tgtEl>
                                        <p:attrNameLst>
                                          <p:attrName>style.visibility</p:attrName>
                                        </p:attrNameLst>
                                      </p:cBhvr>
                                      <p:to>
                                        <p:strVal val="visible"/>
                                      </p:to>
                                    </p:set>
                                    <p:anim calcmode="lin" valueType="num">
                                      <p:cBhvr>
                                        <p:cTn id="30" dur="500" fill="hold"/>
                                        <p:tgtEl>
                                          <p:spTgt spid="12"/>
                                        </p:tgtEl>
                                        <p:attrNameLst>
                                          <p:attrName>ppt_w</p:attrName>
                                        </p:attrNameLst>
                                      </p:cBhvr>
                                      <p:tavLst>
                                        <p:tav tm="0">
                                          <p:val>
                                            <p:fltVal val="0"/>
                                          </p:val>
                                        </p:tav>
                                        <p:tav tm="100000">
                                          <p:val>
                                            <p:strVal val="#ppt_w"/>
                                          </p:val>
                                        </p:tav>
                                      </p:tavLst>
                                    </p:anim>
                                    <p:anim calcmode="lin" valueType="num">
                                      <p:cBhvr>
                                        <p:cTn id="31" dur="500" fill="hold"/>
                                        <p:tgtEl>
                                          <p:spTgt spid="12"/>
                                        </p:tgtEl>
                                        <p:attrNameLst>
                                          <p:attrName>ppt_h</p:attrName>
                                        </p:attrNameLst>
                                      </p:cBhvr>
                                      <p:tavLst>
                                        <p:tav tm="0">
                                          <p:val>
                                            <p:fltVal val="0"/>
                                          </p:val>
                                        </p:tav>
                                        <p:tav tm="100000">
                                          <p:val>
                                            <p:strVal val="#ppt_h"/>
                                          </p:val>
                                        </p:tav>
                                      </p:tavLst>
                                    </p:anim>
                                  </p:childTnLst>
                                </p:cTn>
                              </p:par>
                            </p:childTnLst>
                          </p:cTn>
                        </p:par>
                      </p:childTnLst>
                    </p:cTn>
                  </p:par>
                  <p:par>
                    <p:cTn id="32" fill="hold">
                      <p:stCondLst>
                        <p:cond delay="indefinite"/>
                      </p:stCondLst>
                      <p:childTnLst>
                        <p:par>
                          <p:cTn id="33" fill="hold">
                            <p:stCondLst>
                              <p:cond delay="0"/>
                            </p:stCondLst>
                            <p:childTnLst>
                              <p:par>
                                <p:cTn id="34" presetID="3" presetClass="entr" presetSubtype="10" fill="hold" grpId="0" nodeType="clickEffect">
                                  <p:stCondLst>
                                    <p:cond delay="0"/>
                                  </p:stCondLst>
                                  <p:childTnLst>
                                    <p:set>
                                      <p:cBhvr>
                                        <p:cTn id="35" dur="1" fill="hold">
                                          <p:stCondLst>
                                            <p:cond delay="0"/>
                                          </p:stCondLst>
                                        </p:cTn>
                                        <p:tgtEl>
                                          <p:spTgt spid="9"/>
                                        </p:tgtEl>
                                        <p:attrNameLst>
                                          <p:attrName>style.visibility</p:attrName>
                                        </p:attrNameLst>
                                      </p:cBhvr>
                                      <p:to>
                                        <p:strVal val="visible"/>
                                      </p:to>
                                    </p:set>
                                    <p:animEffect transition="in" filter="blinds(horizontal)">
                                      <p:cBhvr>
                                        <p:cTn id="36"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9" grpId="0" animBg="1"/>
      <p:bldP spid="11" grpId="0"/>
      <p:bldP spid="12" grpId="0"/>
      <p:bldP spid="13" grpId="0"/>
      <p:bldP spid="14" grpId="0"/>
      <p:bldP spid="15" grpId="0"/>
    </p:bldLst>
  </p:timing>
</p:sld>
</file>

<file path=ppt/slides/slide10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Content Placeholder 10"/>
          <p:cNvSpPr txBox="1">
            <a:spLocks/>
          </p:cNvSpPr>
          <p:nvPr/>
        </p:nvSpPr>
        <p:spPr>
          <a:xfrm>
            <a:off x="381000" y="2991511"/>
            <a:ext cx="609600" cy="446276"/>
          </a:xfrm>
          <a:prstGeom prst="rect">
            <a:avLst/>
          </a:prstGeom>
        </p:spPr>
        <p:txBody>
          <a:bodyPr wrap="square">
            <a:spAutoFit/>
          </a:bodyPr>
          <a:lstStyle>
            <a:lvl1pPr marL="274320" indent="-274320" algn="l" defTabSz="914400" rtl="0" eaLnBrk="1" latinLnBrk="0" hangingPunct="1">
              <a:spcBef>
                <a:spcPct val="20000"/>
              </a:spcBef>
              <a:buClr>
                <a:schemeClr val="accent1"/>
              </a:buClr>
              <a:buSzPct val="100000"/>
              <a:buFont typeface="Symbol" pitchFamily="18" charset="2"/>
              <a:buChar char=""/>
              <a:defRPr sz="2400" kern="1200">
                <a:solidFill>
                  <a:schemeClr val="tx2"/>
                </a:solidFill>
                <a:latin typeface="+mn-lt"/>
                <a:ea typeface="+mn-ea"/>
                <a:cs typeface="+mn-cs"/>
              </a:defRPr>
            </a:lvl1pPr>
            <a:lvl2pPr marL="576263" indent="-274320" algn="l" defTabSz="914400" rtl="0" eaLnBrk="1" latinLnBrk="0" hangingPunct="1">
              <a:spcBef>
                <a:spcPct val="20000"/>
              </a:spcBef>
              <a:buClr>
                <a:schemeClr val="accent1"/>
              </a:buClr>
              <a:buSzPct val="100000"/>
              <a:buFont typeface="Symbol" pitchFamily="18" charset="2"/>
              <a:buChar char=""/>
              <a:defRPr sz="2200" kern="1200">
                <a:solidFill>
                  <a:schemeClr val="tx2"/>
                </a:solidFill>
                <a:latin typeface="+mn-lt"/>
                <a:ea typeface="+mn-ea"/>
                <a:cs typeface="+mn-cs"/>
              </a:defRPr>
            </a:lvl2pPr>
            <a:lvl3pPr marL="855663" indent="-228600" algn="l" defTabSz="914400" rtl="0" eaLnBrk="1" latinLnBrk="0" hangingPunct="1">
              <a:spcBef>
                <a:spcPct val="20000"/>
              </a:spcBef>
              <a:buClr>
                <a:schemeClr val="accent1"/>
              </a:buClr>
              <a:buSzPct val="100000"/>
              <a:buFont typeface="Symbol" pitchFamily="18" charset="2"/>
              <a:buChar char=""/>
              <a:defRPr sz="2000" kern="1200">
                <a:solidFill>
                  <a:schemeClr val="tx2"/>
                </a:solidFill>
                <a:latin typeface="+mn-lt"/>
                <a:ea typeface="+mn-ea"/>
                <a:cs typeface="+mn-cs"/>
              </a:defRPr>
            </a:lvl3pPr>
            <a:lvl4pPr marL="1143000" indent="-228600" algn="l" defTabSz="914400" rtl="0" eaLnBrk="1" latinLnBrk="0" hangingPunct="1">
              <a:spcBef>
                <a:spcPct val="20000"/>
              </a:spcBef>
              <a:buClr>
                <a:schemeClr val="accent1"/>
              </a:buClr>
              <a:buSzPct val="100000"/>
              <a:buFont typeface="Symbol" pitchFamily="18" charset="2"/>
              <a:buChar char=""/>
              <a:defRPr sz="1800" kern="1200">
                <a:solidFill>
                  <a:schemeClr val="tx2"/>
                </a:solidFill>
                <a:latin typeface="+mn-lt"/>
                <a:ea typeface="+mn-ea"/>
                <a:cs typeface="+mn-cs"/>
              </a:defRPr>
            </a:lvl4pPr>
            <a:lvl5pPr marL="1463040" indent="-228600" algn="l" defTabSz="914400" rtl="0" eaLnBrk="1" latinLnBrk="0" hangingPunct="1">
              <a:spcBef>
                <a:spcPct val="20000"/>
              </a:spcBef>
              <a:buClr>
                <a:schemeClr val="accent1"/>
              </a:buClr>
              <a:buSzPct val="100000"/>
              <a:buFont typeface="Symbol" pitchFamily="18" charset="2"/>
              <a:buChar char=""/>
              <a:defRPr sz="1600" kern="1200">
                <a:solidFill>
                  <a:schemeClr val="tx2"/>
                </a:solidFill>
                <a:latin typeface="+mn-lt"/>
                <a:ea typeface="+mn-ea"/>
                <a:cs typeface="+mn-cs"/>
              </a:defRPr>
            </a:lvl5pPr>
            <a:lvl6pPr marL="178308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6pPr>
            <a:lvl7pPr marL="210312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7pPr>
            <a:lvl8pPr marL="242316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8pPr>
            <a:lvl9pPr marL="274320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9pPr>
          </a:lstStyle>
          <a:p>
            <a:pPr marL="457200" indent="-457200" algn="just">
              <a:spcBef>
                <a:spcPct val="0"/>
              </a:spcBef>
              <a:buFontTx/>
              <a:buNone/>
              <a:tabLst>
                <a:tab pos="974725" algn="l"/>
                <a:tab pos="1036638" algn="l"/>
                <a:tab pos="3913188" algn="l"/>
              </a:tabLst>
            </a:pPr>
            <a:r>
              <a:rPr lang="en-US" sz="2300" b="1" dirty="0" smtClean="0">
                <a:solidFill>
                  <a:schemeClr val="tx1"/>
                </a:solidFill>
                <a:latin typeface="Times New Roman" pitchFamily="18" charset="0"/>
                <a:cs typeface="Times New Roman" pitchFamily="18" charset="0"/>
              </a:rPr>
              <a:t>10. </a:t>
            </a:r>
          </a:p>
        </p:txBody>
      </p:sp>
      <p:sp>
        <p:nvSpPr>
          <p:cNvPr id="5" name="Content Placeholder 10"/>
          <p:cNvSpPr txBox="1">
            <a:spLocks/>
          </p:cNvSpPr>
          <p:nvPr/>
        </p:nvSpPr>
        <p:spPr>
          <a:xfrm>
            <a:off x="873488" y="2972461"/>
            <a:ext cx="547291" cy="446276"/>
          </a:xfrm>
          <a:prstGeom prst="rect">
            <a:avLst/>
          </a:prstGeom>
        </p:spPr>
        <p:txBody>
          <a:bodyPr wrap="square">
            <a:spAutoFit/>
          </a:bodyPr>
          <a:lstStyle>
            <a:lvl1pPr marL="274320" indent="-274320" algn="l" defTabSz="914400" rtl="0" eaLnBrk="1" latinLnBrk="0" hangingPunct="1">
              <a:spcBef>
                <a:spcPct val="20000"/>
              </a:spcBef>
              <a:buClr>
                <a:schemeClr val="accent1"/>
              </a:buClr>
              <a:buSzPct val="100000"/>
              <a:buFont typeface="Symbol" pitchFamily="18" charset="2"/>
              <a:buChar char=""/>
              <a:defRPr sz="2400" kern="1200">
                <a:solidFill>
                  <a:schemeClr val="tx2"/>
                </a:solidFill>
                <a:latin typeface="+mn-lt"/>
                <a:ea typeface="+mn-ea"/>
                <a:cs typeface="+mn-cs"/>
              </a:defRPr>
            </a:lvl1pPr>
            <a:lvl2pPr marL="576263" indent="-274320" algn="l" defTabSz="914400" rtl="0" eaLnBrk="1" latinLnBrk="0" hangingPunct="1">
              <a:spcBef>
                <a:spcPct val="20000"/>
              </a:spcBef>
              <a:buClr>
                <a:schemeClr val="accent1"/>
              </a:buClr>
              <a:buSzPct val="100000"/>
              <a:buFont typeface="Symbol" pitchFamily="18" charset="2"/>
              <a:buChar char=""/>
              <a:defRPr sz="2200" kern="1200">
                <a:solidFill>
                  <a:schemeClr val="tx2"/>
                </a:solidFill>
                <a:latin typeface="+mn-lt"/>
                <a:ea typeface="+mn-ea"/>
                <a:cs typeface="+mn-cs"/>
              </a:defRPr>
            </a:lvl2pPr>
            <a:lvl3pPr marL="855663" indent="-228600" algn="l" defTabSz="914400" rtl="0" eaLnBrk="1" latinLnBrk="0" hangingPunct="1">
              <a:spcBef>
                <a:spcPct val="20000"/>
              </a:spcBef>
              <a:buClr>
                <a:schemeClr val="accent1"/>
              </a:buClr>
              <a:buSzPct val="100000"/>
              <a:buFont typeface="Symbol" pitchFamily="18" charset="2"/>
              <a:buChar char=""/>
              <a:defRPr sz="2000" kern="1200">
                <a:solidFill>
                  <a:schemeClr val="tx2"/>
                </a:solidFill>
                <a:latin typeface="+mn-lt"/>
                <a:ea typeface="+mn-ea"/>
                <a:cs typeface="+mn-cs"/>
              </a:defRPr>
            </a:lvl3pPr>
            <a:lvl4pPr marL="1143000" indent="-228600" algn="l" defTabSz="914400" rtl="0" eaLnBrk="1" latinLnBrk="0" hangingPunct="1">
              <a:spcBef>
                <a:spcPct val="20000"/>
              </a:spcBef>
              <a:buClr>
                <a:schemeClr val="accent1"/>
              </a:buClr>
              <a:buSzPct val="100000"/>
              <a:buFont typeface="Symbol" pitchFamily="18" charset="2"/>
              <a:buChar char=""/>
              <a:defRPr sz="1800" kern="1200">
                <a:solidFill>
                  <a:schemeClr val="tx2"/>
                </a:solidFill>
                <a:latin typeface="+mn-lt"/>
                <a:ea typeface="+mn-ea"/>
                <a:cs typeface="+mn-cs"/>
              </a:defRPr>
            </a:lvl4pPr>
            <a:lvl5pPr marL="1463040" indent="-228600" algn="l" defTabSz="914400" rtl="0" eaLnBrk="1" latinLnBrk="0" hangingPunct="1">
              <a:spcBef>
                <a:spcPct val="20000"/>
              </a:spcBef>
              <a:buClr>
                <a:schemeClr val="accent1"/>
              </a:buClr>
              <a:buSzPct val="100000"/>
              <a:buFont typeface="Symbol" pitchFamily="18" charset="2"/>
              <a:buChar char=""/>
              <a:defRPr sz="1600" kern="1200">
                <a:solidFill>
                  <a:schemeClr val="tx2"/>
                </a:solidFill>
                <a:latin typeface="+mn-lt"/>
                <a:ea typeface="+mn-ea"/>
                <a:cs typeface="+mn-cs"/>
              </a:defRPr>
            </a:lvl5pPr>
            <a:lvl6pPr marL="178308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6pPr>
            <a:lvl7pPr marL="210312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7pPr>
            <a:lvl8pPr marL="242316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8pPr>
            <a:lvl9pPr marL="274320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9pPr>
          </a:lstStyle>
          <a:p>
            <a:pPr marL="457200" indent="-457200" algn="just">
              <a:spcBef>
                <a:spcPct val="0"/>
              </a:spcBef>
              <a:buFontTx/>
              <a:buNone/>
              <a:tabLst>
                <a:tab pos="974725" algn="l"/>
                <a:tab pos="1036638" algn="l"/>
                <a:tab pos="3913188" algn="l"/>
              </a:tabLst>
            </a:pPr>
            <a:r>
              <a:rPr lang="en-US" sz="2300" dirty="0" smtClean="0">
                <a:solidFill>
                  <a:schemeClr val="tx1"/>
                </a:solidFill>
                <a:latin typeface="Times New Roman" pitchFamily="18" charset="0"/>
                <a:cs typeface="Times New Roman" pitchFamily="18" charset="0"/>
              </a:rPr>
              <a:t>(a) </a:t>
            </a:r>
          </a:p>
        </p:txBody>
      </p:sp>
      <p:sp>
        <p:nvSpPr>
          <p:cNvPr id="7" name="Content Placeholder 10"/>
          <p:cNvSpPr txBox="1">
            <a:spLocks/>
          </p:cNvSpPr>
          <p:nvPr/>
        </p:nvSpPr>
        <p:spPr>
          <a:xfrm>
            <a:off x="1305586" y="2971800"/>
            <a:ext cx="750045" cy="446276"/>
          </a:xfrm>
          <a:prstGeom prst="rect">
            <a:avLst/>
          </a:prstGeom>
        </p:spPr>
        <p:txBody>
          <a:bodyPr wrap="square">
            <a:spAutoFit/>
          </a:bodyPr>
          <a:lstStyle>
            <a:lvl1pPr marL="274320" indent="-274320" algn="l" defTabSz="914400" rtl="0" eaLnBrk="1" latinLnBrk="0" hangingPunct="1">
              <a:spcBef>
                <a:spcPct val="20000"/>
              </a:spcBef>
              <a:buClr>
                <a:schemeClr val="accent1"/>
              </a:buClr>
              <a:buSzPct val="100000"/>
              <a:buFont typeface="Symbol" pitchFamily="18" charset="2"/>
              <a:buChar char=""/>
              <a:defRPr sz="2400" kern="1200">
                <a:solidFill>
                  <a:schemeClr val="tx2"/>
                </a:solidFill>
                <a:latin typeface="+mn-lt"/>
                <a:ea typeface="+mn-ea"/>
                <a:cs typeface="+mn-cs"/>
              </a:defRPr>
            </a:lvl1pPr>
            <a:lvl2pPr marL="576263" indent="-274320" algn="l" defTabSz="914400" rtl="0" eaLnBrk="1" latinLnBrk="0" hangingPunct="1">
              <a:spcBef>
                <a:spcPct val="20000"/>
              </a:spcBef>
              <a:buClr>
                <a:schemeClr val="accent1"/>
              </a:buClr>
              <a:buSzPct val="100000"/>
              <a:buFont typeface="Symbol" pitchFamily="18" charset="2"/>
              <a:buChar char=""/>
              <a:defRPr sz="2200" kern="1200">
                <a:solidFill>
                  <a:schemeClr val="tx2"/>
                </a:solidFill>
                <a:latin typeface="+mn-lt"/>
                <a:ea typeface="+mn-ea"/>
                <a:cs typeface="+mn-cs"/>
              </a:defRPr>
            </a:lvl2pPr>
            <a:lvl3pPr marL="855663" indent="-228600" algn="l" defTabSz="914400" rtl="0" eaLnBrk="1" latinLnBrk="0" hangingPunct="1">
              <a:spcBef>
                <a:spcPct val="20000"/>
              </a:spcBef>
              <a:buClr>
                <a:schemeClr val="accent1"/>
              </a:buClr>
              <a:buSzPct val="100000"/>
              <a:buFont typeface="Symbol" pitchFamily="18" charset="2"/>
              <a:buChar char=""/>
              <a:defRPr sz="2000" kern="1200">
                <a:solidFill>
                  <a:schemeClr val="tx2"/>
                </a:solidFill>
                <a:latin typeface="+mn-lt"/>
                <a:ea typeface="+mn-ea"/>
                <a:cs typeface="+mn-cs"/>
              </a:defRPr>
            </a:lvl3pPr>
            <a:lvl4pPr marL="1143000" indent="-228600" algn="l" defTabSz="914400" rtl="0" eaLnBrk="1" latinLnBrk="0" hangingPunct="1">
              <a:spcBef>
                <a:spcPct val="20000"/>
              </a:spcBef>
              <a:buClr>
                <a:schemeClr val="accent1"/>
              </a:buClr>
              <a:buSzPct val="100000"/>
              <a:buFont typeface="Symbol" pitchFamily="18" charset="2"/>
              <a:buChar char=""/>
              <a:defRPr sz="1800" kern="1200">
                <a:solidFill>
                  <a:schemeClr val="tx2"/>
                </a:solidFill>
                <a:latin typeface="+mn-lt"/>
                <a:ea typeface="+mn-ea"/>
                <a:cs typeface="+mn-cs"/>
              </a:defRPr>
            </a:lvl4pPr>
            <a:lvl5pPr marL="1463040" indent="-228600" algn="l" defTabSz="914400" rtl="0" eaLnBrk="1" latinLnBrk="0" hangingPunct="1">
              <a:spcBef>
                <a:spcPct val="20000"/>
              </a:spcBef>
              <a:buClr>
                <a:schemeClr val="accent1"/>
              </a:buClr>
              <a:buSzPct val="100000"/>
              <a:buFont typeface="Symbol" pitchFamily="18" charset="2"/>
              <a:buChar char=""/>
              <a:defRPr sz="1600" kern="1200">
                <a:solidFill>
                  <a:schemeClr val="tx2"/>
                </a:solidFill>
                <a:latin typeface="+mn-lt"/>
                <a:ea typeface="+mn-ea"/>
                <a:cs typeface="+mn-cs"/>
              </a:defRPr>
            </a:lvl5pPr>
            <a:lvl6pPr marL="178308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6pPr>
            <a:lvl7pPr marL="210312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7pPr>
            <a:lvl8pPr marL="242316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8pPr>
            <a:lvl9pPr marL="274320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9pPr>
          </a:lstStyle>
          <a:p>
            <a:pPr marL="457200" indent="-457200" algn="just">
              <a:spcBef>
                <a:spcPct val="0"/>
              </a:spcBef>
              <a:buFontTx/>
              <a:buNone/>
              <a:tabLst>
                <a:tab pos="974725" algn="l"/>
                <a:tab pos="1036638" algn="l"/>
                <a:tab pos="3913188" algn="l"/>
              </a:tabLst>
            </a:pPr>
            <a:r>
              <a:rPr lang="en-US" sz="2300" dirty="0" smtClean="0">
                <a:solidFill>
                  <a:schemeClr val="tx1"/>
                </a:solidFill>
                <a:latin typeface="Times New Roman" pitchFamily="18" charset="0"/>
                <a:cs typeface="Times New Roman" pitchFamily="18" charset="0"/>
              </a:rPr>
              <a:t>(ii) </a:t>
            </a:r>
          </a:p>
        </p:txBody>
      </p:sp>
      <p:sp>
        <p:nvSpPr>
          <p:cNvPr id="9" name="Rectangle 8"/>
          <p:cNvSpPr/>
          <p:nvPr/>
        </p:nvSpPr>
        <p:spPr>
          <a:xfrm>
            <a:off x="1731334" y="3005468"/>
            <a:ext cx="5029200" cy="1154162"/>
          </a:xfrm>
          <a:prstGeom prst="rect">
            <a:avLst/>
          </a:prstGeom>
        </p:spPr>
        <p:txBody>
          <a:bodyPr wrap="square">
            <a:spAutoFit/>
          </a:bodyPr>
          <a:lstStyle/>
          <a:p>
            <a:r>
              <a:rPr lang="en-US" sz="2300" dirty="0" smtClean="0">
                <a:latin typeface="Times New Roman" pitchFamily="18" charset="0"/>
              </a:rPr>
              <a:t>The total number of runs scored in six</a:t>
            </a:r>
          </a:p>
          <a:p>
            <a:pPr>
              <a:tabLst>
                <a:tab pos="457200" algn="l"/>
                <a:tab pos="2233613" algn="l"/>
              </a:tabLst>
            </a:pPr>
            <a:r>
              <a:rPr lang="en-US" sz="2300" dirty="0" smtClean="0">
                <a:latin typeface="Times New Roman" pitchFamily="18" charset="0"/>
              </a:rPr>
              <a:t>matches  	= 67 </a:t>
            </a:r>
            <a:r>
              <a:rPr lang="en-US" sz="2300" dirty="0" smtClean="0">
                <a:latin typeface="Times New Roman" pitchFamily="18" charset="0"/>
                <a:sym typeface="Symbol"/>
              </a:rPr>
              <a:t></a:t>
            </a:r>
            <a:r>
              <a:rPr lang="en-US" sz="2300" dirty="0" smtClean="0">
                <a:latin typeface="Times New Roman" pitchFamily="18" charset="0"/>
              </a:rPr>
              <a:t> 5</a:t>
            </a:r>
          </a:p>
          <a:p>
            <a:pPr>
              <a:tabLst>
                <a:tab pos="2233613" algn="l"/>
              </a:tabLst>
            </a:pPr>
            <a:r>
              <a:rPr lang="en-US" sz="2300" dirty="0" smtClean="0">
                <a:latin typeface="Times New Roman" pitchFamily="18" charset="0"/>
              </a:rPr>
              <a:t>	= </a:t>
            </a:r>
            <a:r>
              <a:rPr lang="en-US" sz="2300" dirty="0" smtClean="0">
                <a:solidFill>
                  <a:srgbClr val="FF0000"/>
                </a:solidFill>
                <a:latin typeface="Times New Roman" pitchFamily="18" charset="0"/>
              </a:rPr>
              <a:t>402</a:t>
            </a:r>
            <a:endParaRPr lang="en-US" sz="2300" dirty="0">
              <a:solidFill>
                <a:srgbClr val="FF0000"/>
              </a:solidFill>
              <a:latin typeface="Times New Roman" pitchFamily="18" charset="0"/>
            </a:endParaRPr>
          </a:p>
        </p:txBody>
      </p:sp>
      <p:sp>
        <p:nvSpPr>
          <p:cNvPr id="6" name="Rectangle 5"/>
          <p:cNvSpPr/>
          <p:nvPr/>
        </p:nvSpPr>
        <p:spPr>
          <a:xfrm>
            <a:off x="1741967" y="4038600"/>
            <a:ext cx="5029200" cy="1154162"/>
          </a:xfrm>
          <a:prstGeom prst="rect">
            <a:avLst/>
          </a:prstGeom>
        </p:spPr>
        <p:txBody>
          <a:bodyPr wrap="square">
            <a:spAutoFit/>
          </a:bodyPr>
          <a:lstStyle/>
          <a:p>
            <a:r>
              <a:rPr lang="en-US" sz="2300" dirty="0" smtClean="0">
                <a:latin typeface="Times New Roman" pitchFamily="18" charset="0"/>
              </a:rPr>
              <a:t>The number of runs scored in the sixth</a:t>
            </a:r>
          </a:p>
          <a:p>
            <a:pPr>
              <a:tabLst>
                <a:tab pos="457200" algn="l"/>
                <a:tab pos="2233613" algn="l"/>
              </a:tabLst>
            </a:pPr>
            <a:r>
              <a:rPr lang="en-US" sz="2300" dirty="0" smtClean="0">
                <a:latin typeface="Times New Roman" pitchFamily="18" charset="0"/>
              </a:rPr>
              <a:t>match 	= 402 </a:t>
            </a:r>
            <a:r>
              <a:rPr lang="en-US" sz="2300" dirty="0" smtClean="0">
                <a:latin typeface="Times New Roman" pitchFamily="18" charset="0"/>
                <a:sym typeface="Symbol"/>
              </a:rPr>
              <a:t>–</a:t>
            </a:r>
            <a:r>
              <a:rPr lang="en-US" sz="2300" dirty="0" smtClean="0">
                <a:latin typeface="Times New Roman" pitchFamily="18" charset="0"/>
              </a:rPr>
              <a:t> 310</a:t>
            </a:r>
          </a:p>
          <a:p>
            <a:pPr>
              <a:tabLst>
                <a:tab pos="2233613" algn="l"/>
              </a:tabLst>
            </a:pPr>
            <a:r>
              <a:rPr lang="en-US" sz="2300" dirty="0" smtClean="0">
                <a:latin typeface="Times New Roman" pitchFamily="18" charset="0"/>
              </a:rPr>
              <a:t>	= </a:t>
            </a:r>
            <a:r>
              <a:rPr lang="en-US" sz="2300" dirty="0" smtClean="0">
                <a:solidFill>
                  <a:srgbClr val="FF0000"/>
                </a:solidFill>
                <a:latin typeface="Times New Roman" pitchFamily="18" charset="0"/>
              </a:rPr>
              <a:t>92</a:t>
            </a:r>
            <a:endParaRPr lang="en-US" sz="2300" dirty="0">
              <a:solidFill>
                <a:srgbClr val="FF0000"/>
              </a:solidFill>
              <a:latin typeface="Times New Roman" pitchFamily="18" charset="0"/>
            </a:endParaRPr>
          </a:p>
        </p:txBody>
      </p:sp>
      <p:sp>
        <p:nvSpPr>
          <p:cNvPr id="8"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5 Paper 2</a:t>
            </a:r>
          </a:p>
        </p:txBody>
      </p:sp>
    </p:spTree>
    <p:extLst>
      <p:ext uri="{BB962C8B-B14F-4D97-AF65-F5344CB8AC3E}">
        <p14:creationId xmlns:p14="http://schemas.microsoft.com/office/powerpoint/2010/main" xmlns="" val="2449536492"/>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500" fill="hold"/>
                                        <p:tgtEl>
                                          <p:spTgt spid="4"/>
                                        </p:tgtEl>
                                        <p:attrNameLst>
                                          <p:attrName>ppt_w</p:attrName>
                                        </p:attrNameLst>
                                      </p:cBhvr>
                                      <p:tavLst>
                                        <p:tav tm="0">
                                          <p:val>
                                            <p:fltVal val="0"/>
                                          </p:val>
                                        </p:tav>
                                        <p:tav tm="100000">
                                          <p:val>
                                            <p:strVal val="#ppt_w"/>
                                          </p:val>
                                        </p:tav>
                                      </p:tavLst>
                                    </p:anim>
                                    <p:anim calcmode="lin" valueType="num">
                                      <p:cBhvr>
                                        <p:cTn id="8" dur="500" fill="hold"/>
                                        <p:tgtEl>
                                          <p:spTgt spid="4"/>
                                        </p:tgtEl>
                                        <p:attrNameLst>
                                          <p:attrName>ppt_h</p:attrName>
                                        </p:attrNameLst>
                                      </p:cBhvr>
                                      <p:tavLst>
                                        <p:tav tm="0">
                                          <p:val>
                                            <p:fltVal val="0"/>
                                          </p:val>
                                        </p:tav>
                                        <p:tav tm="100000">
                                          <p:val>
                                            <p:strVal val="#ppt_h"/>
                                          </p:val>
                                        </p:tav>
                                      </p:tavLst>
                                    </p:anim>
                                  </p:childTnLst>
                                </p:cTn>
                              </p:par>
                              <p:par>
                                <p:cTn id="9" presetID="23" presetClass="entr" presetSubtype="16" fill="hold" grpId="0" nodeType="with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p:cTn id="11" dur="500" fill="hold"/>
                                        <p:tgtEl>
                                          <p:spTgt spid="5"/>
                                        </p:tgtEl>
                                        <p:attrNameLst>
                                          <p:attrName>ppt_w</p:attrName>
                                        </p:attrNameLst>
                                      </p:cBhvr>
                                      <p:tavLst>
                                        <p:tav tm="0">
                                          <p:val>
                                            <p:fltVal val="0"/>
                                          </p:val>
                                        </p:tav>
                                        <p:tav tm="100000">
                                          <p:val>
                                            <p:strVal val="#ppt_w"/>
                                          </p:val>
                                        </p:tav>
                                      </p:tavLst>
                                    </p:anim>
                                    <p:anim calcmode="lin" valueType="num">
                                      <p:cBhvr>
                                        <p:cTn id="12" dur="500" fill="hold"/>
                                        <p:tgtEl>
                                          <p:spTgt spid="5"/>
                                        </p:tgtEl>
                                        <p:attrNameLst>
                                          <p:attrName>ppt_h</p:attrName>
                                        </p:attrNameLst>
                                      </p:cBhvr>
                                      <p:tavLst>
                                        <p:tav tm="0">
                                          <p:val>
                                            <p:fltVal val="0"/>
                                          </p:val>
                                        </p:tav>
                                        <p:tav tm="100000">
                                          <p:val>
                                            <p:strVal val="#ppt_h"/>
                                          </p:val>
                                        </p:tav>
                                      </p:tavLst>
                                    </p:anim>
                                  </p:childTnLst>
                                </p:cTn>
                              </p:par>
                              <p:par>
                                <p:cTn id="13" presetID="23" presetClass="entr" presetSubtype="16" fill="hold" grpId="0" nodeType="withEffect">
                                  <p:stCondLst>
                                    <p:cond delay="0"/>
                                  </p:stCondLst>
                                  <p:childTnLst>
                                    <p:set>
                                      <p:cBhvr>
                                        <p:cTn id="14" dur="1" fill="hold">
                                          <p:stCondLst>
                                            <p:cond delay="0"/>
                                          </p:stCondLst>
                                        </p:cTn>
                                        <p:tgtEl>
                                          <p:spTgt spid="7"/>
                                        </p:tgtEl>
                                        <p:attrNameLst>
                                          <p:attrName>style.visibility</p:attrName>
                                        </p:attrNameLst>
                                      </p:cBhvr>
                                      <p:to>
                                        <p:strVal val="visible"/>
                                      </p:to>
                                    </p:set>
                                    <p:anim calcmode="lin" valueType="num">
                                      <p:cBhvr>
                                        <p:cTn id="15" dur="500" fill="hold"/>
                                        <p:tgtEl>
                                          <p:spTgt spid="7"/>
                                        </p:tgtEl>
                                        <p:attrNameLst>
                                          <p:attrName>ppt_w</p:attrName>
                                        </p:attrNameLst>
                                      </p:cBhvr>
                                      <p:tavLst>
                                        <p:tav tm="0">
                                          <p:val>
                                            <p:fltVal val="0"/>
                                          </p:val>
                                        </p:tav>
                                        <p:tav tm="100000">
                                          <p:val>
                                            <p:strVal val="#ppt_w"/>
                                          </p:val>
                                        </p:tav>
                                      </p:tavLst>
                                    </p:anim>
                                    <p:anim calcmode="lin" valueType="num">
                                      <p:cBhvr>
                                        <p:cTn id="16" dur="500" fill="hold"/>
                                        <p:tgtEl>
                                          <p:spTgt spid="7"/>
                                        </p:tgtEl>
                                        <p:attrNameLst>
                                          <p:attrName>ppt_h</p:attrName>
                                        </p:attrNameLst>
                                      </p:cBhvr>
                                      <p:tavLst>
                                        <p:tav tm="0">
                                          <p:val>
                                            <p:fltVal val="0"/>
                                          </p:val>
                                        </p:tav>
                                        <p:tav tm="100000">
                                          <p:val>
                                            <p:strVal val="#ppt_h"/>
                                          </p:val>
                                        </p:tav>
                                      </p:tavLst>
                                    </p:anim>
                                  </p:childTnLst>
                                </p:cTn>
                              </p:par>
                              <p:par>
                                <p:cTn id="17" presetID="23" presetClass="entr" presetSubtype="16" fill="hold" grpId="0" nodeType="withEffect">
                                  <p:stCondLst>
                                    <p:cond delay="0"/>
                                  </p:stCondLst>
                                  <p:childTnLst>
                                    <p:set>
                                      <p:cBhvr>
                                        <p:cTn id="18" dur="1" fill="hold">
                                          <p:stCondLst>
                                            <p:cond delay="0"/>
                                          </p:stCondLst>
                                        </p:cTn>
                                        <p:tgtEl>
                                          <p:spTgt spid="9"/>
                                        </p:tgtEl>
                                        <p:attrNameLst>
                                          <p:attrName>style.visibility</p:attrName>
                                        </p:attrNameLst>
                                      </p:cBhvr>
                                      <p:to>
                                        <p:strVal val="visible"/>
                                      </p:to>
                                    </p:set>
                                    <p:anim calcmode="lin" valueType="num">
                                      <p:cBhvr>
                                        <p:cTn id="19" dur="500" fill="hold"/>
                                        <p:tgtEl>
                                          <p:spTgt spid="9"/>
                                        </p:tgtEl>
                                        <p:attrNameLst>
                                          <p:attrName>ppt_w</p:attrName>
                                        </p:attrNameLst>
                                      </p:cBhvr>
                                      <p:tavLst>
                                        <p:tav tm="0">
                                          <p:val>
                                            <p:fltVal val="0"/>
                                          </p:val>
                                        </p:tav>
                                        <p:tav tm="100000">
                                          <p:val>
                                            <p:strVal val="#ppt_w"/>
                                          </p:val>
                                        </p:tav>
                                      </p:tavLst>
                                    </p:anim>
                                    <p:anim calcmode="lin" valueType="num">
                                      <p:cBhvr>
                                        <p:cTn id="20" dur="500" fill="hold"/>
                                        <p:tgtEl>
                                          <p:spTgt spid="9"/>
                                        </p:tgtEl>
                                        <p:attrNameLst>
                                          <p:attrName>ppt_h</p:attrName>
                                        </p:attrNameLst>
                                      </p:cBhvr>
                                      <p:tavLst>
                                        <p:tav tm="0">
                                          <p:val>
                                            <p:fltVal val="0"/>
                                          </p:val>
                                        </p:tav>
                                        <p:tav tm="100000">
                                          <p:val>
                                            <p:strVal val="#ppt_h"/>
                                          </p:val>
                                        </p:tav>
                                      </p:tavLst>
                                    </p:anim>
                                  </p:childTnLst>
                                </p:cTn>
                              </p:par>
                              <p:par>
                                <p:cTn id="21" presetID="23" presetClass="entr" presetSubtype="16" fill="hold" grpId="0" nodeType="withEffect">
                                  <p:stCondLst>
                                    <p:cond delay="0"/>
                                  </p:stCondLst>
                                  <p:childTnLst>
                                    <p:set>
                                      <p:cBhvr>
                                        <p:cTn id="22" dur="1" fill="hold">
                                          <p:stCondLst>
                                            <p:cond delay="0"/>
                                          </p:stCondLst>
                                        </p:cTn>
                                        <p:tgtEl>
                                          <p:spTgt spid="6"/>
                                        </p:tgtEl>
                                        <p:attrNameLst>
                                          <p:attrName>style.visibility</p:attrName>
                                        </p:attrNameLst>
                                      </p:cBhvr>
                                      <p:to>
                                        <p:strVal val="visible"/>
                                      </p:to>
                                    </p:set>
                                    <p:anim calcmode="lin" valueType="num">
                                      <p:cBhvr>
                                        <p:cTn id="23" dur="500" fill="hold"/>
                                        <p:tgtEl>
                                          <p:spTgt spid="6"/>
                                        </p:tgtEl>
                                        <p:attrNameLst>
                                          <p:attrName>ppt_w</p:attrName>
                                        </p:attrNameLst>
                                      </p:cBhvr>
                                      <p:tavLst>
                                        <p:tav tm="0">
                                          <p:val>
                                            <p:fltVal val="0"/>
                                          </p:val>
                                        </p:tav>
                                        <p:tav tm="100000">
                                          <p:val>
                                            <p:strVal val="#ppt_w"/>
                                          </p:val>
                                        </p:tav>
                                      </p:tavLst>
                                    </p:anim>
                                    <p:anim calcmode="lin" valueType="num">
                                      <p:cBhvr>
                                        <p:cTn id="24" dur="500" fill="hold"/>
                                        <p:tgtEl>
                                          <p:spTgt spid="6"/>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p:bldP spid="7" grpId="0"/>
      <p:bldP spid="9" grpId="0"/>
      <p:bldP spid="6" grpId="0"/>
    </p:bldLst>
  </p:timing>
</p:sld>
</file>

<file path=ppt/slides/slide10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angle 7"/>
          <p:cNvSpPr/>
          <p:nvPr/>
        </p:nvSpPr>
        <p:spPr>
          <a:xfrm>
            <a:off x="5961529" y="6479703"/>
            <a:ext cx="1210236" cy="369332"/>
          </a:xfrm>
          <a:prstGeom prst="rect">
            <a:avLst/>
          </a:prstGeom>
        </p:spPr>
        <p:txBody>
          <a:bodyPr wrap="square" anchor="t" anchorCtr="1">
            <a:spAutoFit/>
          </a:bodyPr>
          <a:lstStyle/>
          <a:p>
            <a:pPr algn="r">
              <a:buFontTx/>
              <a:buNone/>
            </a:pPr>
            <a:r>
              <a:rPr lang="en-US" dirty="0" smtClean="0">
                <a:latin typeface="Times New Roman" pitchFamily="18" charset="0"/>
                <a:cs typeface="Times New Roman" pitchFamily="18" charset="0"/>
              </a:rPr>
              <a:t>(3 marks)</a:t>
            </a:r>
          </a:p>
        </p:txBody>
      </p:sp>
      <p:sp>
        <p:nvSpPr>
          <p:cNvPr id="12" name="Rectangle 11"/>
          <p:cNvSpPr/>
          <p:nvPr/>
        </p:nvSpPr>
        <p:spPr>
          <a:xfrm>
            <a:off x="995095" y="5934670"/>
            <a:ext cx="6553200" cy="923330"/>
          </a:xfrm>
          <a:prstGeom prst="rect">
            <a:avLst/>
          </a:prstGeom>
        </p:spPr>
        <p:txBody>
          <a:bodyPr wrap="square">
            <a:spAutoFit/>
          </a:bodyPr>
          <a:lstStyle/>
          <a:p>
            <a:pPr indent="-4572000"/>
            <a:r>
              <a:rPr lang="en-US" dirty="0" smtClean="0">
                <a:latin typeface="Times New Roman" pitchFamily="18" charset="0"/>
              </a:rPr>
              <a:t>(</a:t>
            </a:r>
            <a:r>
              <a:rPr lang="en-US" dirty="0" err="1" smtClean="0">
                <a:latin typeface="Times New Roman" pitchFamily="18" charset="0"/>
              </a:rPr>
              <a:t>i</a:t>
            </a:r>
            <a:r>
              <a:rPr lang="en-US" dirty="0" smtClean="0">
                <a:latin typeface="Times New Roman" pitchFamily="18" charset="0"/>
              </a:rPr>
              <a:t>)  The sector for children who swim is represented</a:t>
            </a:r>
            <a:br>
              <a:rPr lang="en-US" dirty="0" smtClean="0">
                <a:latin typeface="Times New Roman" pitchFamily="18" charset="0"/>
              </a:rPr>
            </a:br>
            <a:r>
              <a:rPr lang="en-US" dirty="0" smtClean="0">
                <a:latin typeface="Times New Roman" pitchFamily="18" charset="0"/>
              </a:rPr>
              <a:t>      by an angle of 120°. Determine the number of</a:t>
            </a:r>
            <a:br>
              <a:rPr lang="en-US" dirty="0" smtClean="0">
                <a:latin typeface="Times New Roman" pitchFamily="18" charset="0"/>
              </a:rPr>
            </a:br>
            <a:r>
              <a:rPr lang="en-US" dirty="0" smtClean="0">
                <a:latin typeface="Times New Roman" pitchFamily="18" charset="0"/>
              </a:rPr>
              <a:t>      children who swim on Sunday mornings.</a:t>
            </a:r>
            <a:endParaRPr lang="en-US" dirty="0">
              <a:latin typeface="Times New Roman" pitchFamily="18" charset="0"/>
            </a:endParaRPr>
          </a:p>
        </p:txBody>
      </p:sp>
      <p:sp>
        <p:nvSpPr>
          <p:cNvPr id="7" name="TextBox 6"/>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5 Paper 2</a:t>
            </a:r>
          </a:p>
        </p:txBody>
      </p:sp>
      <p:sp>
        <p:nvSpPr>
          <p:cNvPr id="10" name="Notched Right Arrow 9"/>
          <p:cNvSpPr/>
          <p:nvPr/>
        </p:nvSpPr>
        <p:spPr>
          <a:xfrm>
            <a:off x="7162800" y="6019800"/>
            <a:ext cx="1782315" cy="685800"/>
          </a:xfrm>
          <a:prstGeom prst="notchedRightArrow">
            <a:avLst/>
          </a:prstGeom>
          <a:blipFill>
            <a:blip r:embed="rId2" cstate="prin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ANSWER</a:t>
            </a:r>
            <a:endParaRPr lang="en-US" sz="2000" b="1" dirty="0">
              <a:latin typeface="Times New Roman" pitchFamily="18" charset="0"/>
              <a:cs typeface="Times New Roman" pitchFamily="18" charset="0"/>
            </a:endParaRPr>
          </a:p>
        </p:txBody>
      </p:sp>
      <p:sp>
        <p:nvSpPr>
          <p:cNvPr id="9" name="Content Placeholder 10"/>
          <p:cNvSpPr txBox="1">
            <a:spLocks/>
          </p:cNvSpPr>
          <p:nvPr/>
        </p:nvSpPr>
        <p:spPr>
          <a:xfrm>
            <a:off x="17920" y="2228160"/>
            <a:ext cx="588334" cy="369332"/>
          </a:xfrm>
          <a:prstGeom prst="rect">
            <a:avLst/>
          </a:prstGeom>
        </p:spPr>
        <p:txBody>
          <a:bodyPr wrap="square">
            <a:spAutoFit/>
          </a:bodyPr>
          <a:lstStyle>
            <a:lvl1pPr marL="274320" indent="-274320" algn="l" defTabSz="914400" rtl="0" eaLnBrk="1" latinLnBrk="0" hangingPunct="1">
              <a:spcBef>
                <a:spcPct val="20000"/>
              </a:spcBef>
              <a:buClr>
                <a:schemeClr val="accent1"/>
              </a:buClr>
              <a:buSzPct val="100000"/>
              <a:buFont typeface="Symbol" pitchFamily="18" charset="2"/>
              <a:buChar char=""/>
              <a:defRPr sz="2400" kern="1200">
                <a:solidFill>
                  <a:schemeClr val="tx2"/>
                </a:solidFill>
                <a:latin typeface="+mn-lt"/>
                <a:ea typeface="+mn-ea"/>
                <a:cs typeface="+mn-cs"/>
              </a:defRPr>
            </a:lvl1pPr>
            <a:lvl2pPr marL="576263" indent="-274320" algn="l" defTabSz="914400" rtl="0" eaLnBrk="1" latinLnBrk="0" hangingPunct="1">
              <a:spcBef>
                <a:spcPct val="20000"/>
              </a:spcBef>
              <a:buClr>
                <a:schemeClr val="accent1"/>
              </a:buClr>
              <a:buSzPct val="100000"/>
              <a:buFont typeface="Symbol" pitchFamily="18" charset="2"/>
              <a:buChar char=""/>
              <a:defRPr sz="2200" kern="1200">
                <a:solidFill>
                  <a:schemeClr val="tx2"/>
                </a:solidFill>
                <a:latin typeface="+mn-lt"/>
                <a:ea typeface="+mn-ea"/>
                <a:cs typeface="+mn-cs"/>
              </a:defRPr>
            </a:lvl2pPr>
            <a:lvl3pPr marL="855663" indent="-228600" algn="l" defTabSz="914400" rtl="0" eaLnBrk="1" latinLnBrk="0" hangingPunct="1">
              <a:spcBef>
                <a:spcPct val="20000"/>
              </a:spcBef>
              <a:buClr>
                <a:schemeClr val="accent1"/>
              </a:buClr>
              <a:buSzPct val="100000"/>
              <a:buFont typeface="Symbol" pitchFamily="18" charset="2"/>
              <a:buChar char=""/>
              <a:defRPr sz="2000" kern="1200">
                <a:solidFill>
                  <a:schemeClr val="tx2"/>
                </a:solidFill>
                <a:latin typeface="+mn-lt"/>
                <a:ea typeface="+mn-ea"/>
                <a:cs typeface="+mn-cs"/>
              </a:defRPr>
            </a:lvl3pPr>
            <a:lvl4pPr marL="1143000" indent="-228600" algn="l" defTabSz="914400" rtl="0" eaLnBrk="1" latinLnBrk="0" hangingPunct="1">
              <a:spcBef>
                <a:spcPct val="20000"/>
              </a:spcBef>
              <a:buClr>
                <a:schemeClr val="accent1"/>
              </a:buClr>
              <a:buSzPct val="100000"/>
              <a:buFont typeface="Symbol" pitchFamily="18" charset="2"/>
              <a:buChar char=""/>
              <a:defRPr sz="1800" kern="1200">
                <a:solidFill>
                  <a:schemeClr val="tx2"/>
                </a:solidFill>
                <a:latin typeface="+mn-lt"/>
                <a:ea typeface="+mn-ea"/>
                <a:cs typeface="+mn-cs"/>
              </a:defRPr>
            </a:lvl4pPr>
            <a:lvl5pPr marL="1463040" indent="-228600" algn="l" defTabSz="914400" rtl="0" eaLnBrk="1" latinLnBrk="0" hangingPunct="1">
              <a:spcBef>
                <a:spcPct val="20000"/>
              </a:spcBef>
              <a:buClr>
                <a:schemeClr val="accent1"/>
              </a:buClr>
              <a:buSzPct val="100000"/>
              <a:buFont typeface="Symbol" pitchFamily="18" charset="2"/>
              <a:buChar char=""/>
              <a:defRPr sz="1600" kern="1200">
                <a:solidFill>
                  <a:schemeClr val="tx2"/>
                </a:solidFill>
                <a:latin typeface="+mn-lt"/>
                <a:ea typeface="+mn-ea"/>
                <a:cs typeface="+mn-cs"/>
              </a:defRPr>
            </a:lvl5pPr>
            <a:lvl6pPr marL="178308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6pPr>
            <a:lvl7pPr marL="210312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7pPr>
            <a:lvl8pPr marL="242316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8pPr>
            <a:lvl9pPr marL="274320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9pPr>
          </a:lstStyle>
          <a:p>
            <a:pPr marL="457200" indent="-457200" algn="just">
              <a:spcBef>
                <a:spcPct val="0"/>
              </a:spcBef>
              <a:buFontTx/>
              <a:buNone/>
              <a:tabLst>
                <a:tab pos="974725" algn="l"/>
                <a:tab pos="1036638" algn="l"/>
                <a:tab pos="3913188" algn="l"/>
              </a:tabLst>
            </a:pPr>
            <a:r>
              <a:rPr lang="en-US" sz="1800" b="1" dirty="0" smtClean="0">
                <a:solidFill>
                  <a:schemeClr val="tx1"/>
                </a:solidFill>
                <a:latin typeface="Times New Roman" pitchFamily="18" charset="0"/>
                <a:cs typeface="Times New Roman" pitchFamily="18" charset="0"/>
              </a:rPr>
              <a:t>10.</a:t>
            </a:r>
          </a:p>
        </p:txBody>
      </p:sp>
      <p:sp>
        <p:nvSpPr>
          <p:cNvPr id="11" name="Content Placeholder 10"/>
          <p:cNvSpPr txBox="1">
            <a:spLocks/>
          </p:cNvSpPr>
          <p:nvPr/>
        </p:nvSpPr>
        <p:spPr>
          <a:xfrm>
            <a:off x="469569" y="2229268"/>
            <a:ext cx="533400" cy="369332"/>
          </a:xfrm>
          <a:prstGeom prst="rect">
            <a:avLst/>
          </a:prstGeom>
        </p:spPr>
        <p:txBody>
          <a:bodyPr wrap="square">
            <a:spAutoFit/>
          </a:bodyPr>
          <a:lstStyle>
            <a:lvl1pPr marL="274320" indent="-274320" algn="l" defTabSz="914400" rtl="0" eaLnBrk="1" latinLnBrk="0" hangingPunct="1">
              <a:spcBef>
                <a:spcPct val="20000"/>
              </a:spcBef>
              <a:buClr>
                <a:schemeClr val="accent1"/>
              </a:buClr>
              <a:buSzPct val="100000"/>
              <a:buFont typeface="Symbol" pitchFamily="18" charset="2"/>
              <a:buChar char=""/>
              <a:defRPr sz="2400" kern="1200">
                <a:solidFill>
                  <a:schemeClr val="tx2"/>
                </a:solidFill>
                <a:latin typeface="+mn-lt"/>
                <a:ea typeface="+mn-ea"/>
                <a:cs typeface="+mn-cs"/>
              </a:defRPr>
            </a:lvl1pPr>
            <a:lvl2pPr marL="576263" indent="-274320" algn="l" defTabSz="914400" rtl="0" eaLnBrk="1" latinLnBrk="0" hangingPunct="1">
              <a:spcBef>
                <a:spcPct val="20000"/>
              </a:spcBef>
              <a:buClr>
                <a:schemeClr val="accent1"/>
              </a:buClr>
              <a:buSzPct val="100000"/>
              <a:buFont typeface="Symbol" pitchFamily="18" charset="2"/>
              <a:buChar char=""/>
              <a:defRPr sz="2200" kern="1200">
                <a:solidFill>
                  <a:schemeClr val="tx2"/>
                </a:solidFill>
                <a:latin typeface="+mn-lt"/>
                <a:ea typeface="+mn-ea"/>
                <a:cs typeface="+mn-cs"/>
              </a:defRPr>
            </a:lvl2pPr>
            <a:lvl3pPr marL="855663" indent="-228600" algn="l" defTabSz="914400" rtl="0" eaLnBrk="1" latinLnBrk="0" hangingPunct="1">
              <a:spcBef>
                <a:spcPct val="20000"/>
              </a:spcBef>
              <a:buClr>
                <a:schemeClr val="accent1"/>
              </a:buClr>
              <a:buSzPct val="100000"/>
              <a:buFont typeface="Symbol" pitchFamily="18" charset="2"/>
              <a:buChar char=""/>
              <a:defRPr sz="2000" kern="1200">
                <a:solidFill>
                  <a:schemeClr val="tx2"/>
                </a:solidFill>
                <a:latin typeface="+mn-lt"/>
                <a:ea typeface="+mn-ea"/>
                <a:cs typeface="+mn-cs"/>
              </a:defRPr>
            </a:lvl3pPr>
            <a:lvl4pPr marL="1143000" indent="-228600" algn="l" defTabSz="914400" rtl="0" eaLnBrk="1" latinLnBrk="0" hangingPunct="1">
              <a:spcBef>
                <a:spcPct val="20000"/>
              </a:spcBef>
              <a:buClr>
                <a:schemeClr val="accent1"/>
              </a:buClr>
              <a:buSzPct val="100000"/>
              <a:buFont typeface="Symbol" pitchFamily="18" charset="2"/>
              <a:buChar char=""/>
              <a:defRPr sz="1800" kern="1200">
                <a:solidFill>
                  <a:schemeClr val="tx2"/>
                </a:solidFill>
                <a:latin typeface="+mn-lt"/>
                <a:ea typeface="+mn-ea"/>
                <a:cs typeface="+mn-cs"/>
              </a:defRPr>
            </a:lvl4pPr>
            <a:lvl5pPr marL="1463040" indent="-228600" algn="l" defTabSz="914400" rtl="0" eaLnBrk="1" latinLnBrk="0" hangingPunct="1">
              <a:spcBef>
                <a:spcPct val="20000"/>
              </a:spcBef>
              <a:buClr>
                <a:schemeClr val="accent1"/>
              </a:buClr>
              <a:buSzPct val="100000"/>
              <a:buFont typeface="Symbol" pitchFamily="18" charset="2"/>
              <a:buChar char=""/>
              <a:defRPr sz="1600" kern="1200">
                <a:solidFill>
                  <a:schemeClr val="tx2"/>
                </a:solidFill>
                <a:latin typeface="+mn-lt"/>
                <a:ea typeface="+mn-ea"/>
                <a:cs typeface="+mn-cs"/>
              </a:defRPr>
            </a:lvl5pPr>
            <a:lvl6pPr marL="178308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6pPr>
            <a:lvl7pPr marL="210312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7pPr>
            <a:lvl8pPr marL="242316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8pPr>
            <a:lvl9pPr marL="274320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9pPr>
          </a:lstStyle>
          <a:p>
            <a:pPr marL="457200" indent="-457200" algn="just">
              <a:spcBef>
                <a:spcPct val="0"/>
              </a:spcBef>
              <a:buFontTx/>
              <a:buNone/>
              <a:tabLst>
                <a:tab pos="974725" algn="l"/>
                <a:tab pos="1036638" algn="l"/>
                <a:tab pos="3913188" algn="l"/>
              </a:tabLst>
            </a:pPr>
            <a:r>
              <a:rPr lang="en-US" sz="1800" dirty="0" smtClean="0">
                <a:solidFill>
                  <a:schemeClr val="tx1"/>
                </a:solidFill>
                <a:latin typeface="Times New Roman" pitchFamily="18" charset="0"/>
                <a:cs typeface="Times New Roman" pitchFamily="18" charset="0"/>
              </a:rPr>
              <a:t>(b) </a:t>
            </a:r>
          </a:p>
        </p:txBody>
      </p:sp>
      <p:sp>
        <p:nvSpPr>
          <p:cNvPr id="13" name="Rectangle 12"/>
          <p:cNvSpPr/>
          <p:nvPr/>
        </p:nvSpPr>
        <p:spPr>
          <a:xfrm>
            <a:off x="936800" y="2222522"/>
            <a:ext cx="6553200" cy="646331"/>
          </a:xfrm>
          <a:prstGeom prst="rect">
            <a:avLst/>
          </a:prstGeom>
        </p:spPr>
        <p:txBody>
          <a:bodyPr wrap="square">
            <a:spAutoFit/>
          </a:bodyPr>
          <a:lstStyle/>
          <a:p>
            <a:r>
              <a:rPr lang="en-US" dirty="0" smtClean="0">
                <a:latin typeface="Times New Roman" pitchFamily="18" charset="0"/>
              </a:rPr>
              <a:t>The pie chart, not drawn to scale, shows the</a:t>
            </a:r>
            <a:br>
              <a:rPr lang="en-US" dirty="0" smtClean="0">
                <a:latin typeface="Times New Roman" pitchFamily="18" charset="0"/>
              </a:rPr>
            </a:br>
            <a:r>
              <a:rPr lang="en-US" dirty="0" smtClean="0">
                <a:latin typeface="Times New Roman" pitchFamily="18" charset="0"/>
              </a:rPr>
              <a:t>Sunday morning activities of a group of 480 children.</a:t>
            </a:r>
            <a:endParaRPr lang="en-US" dirty="0">
              <a:latin typeface="Times New Roman" pitchFamily="18" charset="0"/>
            </a:endParaRPr>
          </a:p>
        </p:txBody>
      </p:sp>
      <p:pic>
        <p:nvPicPr>
          <p:cNvPr id="14" name="Picture 2"/>
          <p:cNvPicPr>
            <a:picLocks noChangeAspect="1" noChangeArrowheads="1"/>
          </p:cNvPicPr>
          <p:nvPr/>
        </p:nvPicPr>
        <p:blipFill>
          <a:blip r:embed="rId3" cstate="print"/>
          <a:srcRect/>
          <a:stretch>
            <a:fillRect/>
          </a:stretch>
        </p:blipFill>
        <p:spPr bwMode="auto">
          <a:xfrm>
            <a:off x="1371601" y="2869004"/>
            <a:ext cx="3048000" cy="3048000"/>
          </a:xfrm>
          <a:prstGeom prst="rect">
            <a:avLst/>
          </a:prstGeom>
          <a:noFill/>
          <a:ln w="9525">
            <a:noFill/>
            <a:miter lim="800000"/>
            <a:headEnd/>
            <a:tailEnd/>
          </a:ln>
          <a:effectLst/>
        </p:spPr>
      </p:pic>
    </p:spTree>
    <p:extLst>
      <p:ext uri="{BB962C8B-B14F-4D97-AF65-F5344CB8AC3E}">
        <p14:creationId xmlns:p14="http://schemas.microsoft.com/office/powerpoint/2010/main" xmlns="" val="2449536492"/>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p:cTn id="7" dur="500" fill="hold"/>
                                        <p:tgtEl>
                                          <p:spTgt spid="8"/>
                                        </p:tgtEl>
                                        <p:attrNameLst>
                                          <p:attrName>ppt_w</p:attrName>
                                        </p:attrNameLst>
                                      </p:cBhvr>
                                      <p:tavLst>
                                        <p:tav tm="0">
                                          <p:val>
                                            <p:fltVal val="0"/>
                                          </p:val>
                                        </p:tav>
                                        <p:tav tm="100000">
                                          <p:val>
                                            <p:strVal val="#ppt_w"/>
                                          </p:val>
                                        </p:tav>
                                      </p:tavLst>
                                    </p:anim>
                                    <p:anim calcmode="lin" valueType="num">
                                      <p:cBhvr>
                                        <p:cTn id="8" dur="500" fill="hold"/>
                                        <p:tgtEl>
                                          <p:spTgt spid="8"/>
                                        </p:tgtEl>
                                        <p:attrNameLst>
                                          <p:attrName>ppt_h</p:attrName>
                                        </p:attrNameLst>
                                      </p:cBhvr>
                                      <p:tavLst>
                                        <p:tav tm="0">
                                          <p:val>
                                            <p:fltVal val="0"/>
                                          </p:val>
                                        </p:tav>
                                        <p:tav tm="100000">
                                          <p:val>
                                            <p:strVal val="#ppt_h"/>
                                          </p:val>
                                        </p:tav>
                                      </p:tavLst>
                                    </p:anim>
                                    <p:animEffect transition="in" filter="fade">
                                      <p:cBhvr>
                                        <p:cTn id="9" dur="500"/>
                                        <p:tgtEl>
                                          <p:spTgt spid="8"/>
                                        </p:tgtEl>
                                      </p:cBhvr>
                                    </p:animEffect>
                                  </p:childTnLst>
                                </p:cTn>
                              </p:par>
                              <p:par>
                                <p:cTn id="10" presetID="23" presetClass="entr" presetSubtype="16" fill="hold" grpId="0" nodeType="withEffect">
                                  <p:stCondLst>
                                    <p:cond delay="0"/>
                                  </p:stCondLst>
                                  <p:childTnLst>
                                    <p:set>
                                      <p:cBhvr>
                                        <p:cTn id="11" dur="1" fill="hold">
                                          <p:stCondLst>
                                            <p:cond delay="0"/>
                                          </p:stCondLst>
                                        </p:cTn>
                                        <p:tgtEl>
                                          <p:spTgt spid="9"/>
                                        </p:tgtEl>
                                        <p:attrNameLst>
                                          <p:attrName>style.visibility</p:attrName>
                                        </p:attrNameLst>
                                      </p:cBhvr>
                                      <p:to>
                                        <p:strVal val="visible"/>
                                      </p:to>
                                    </p:set>
                                    <p:anim calcmode="lin" valueType="num">
                                      <p:cBhvr>
                                        <p:cTn id="12" dur="500" fill="hold"/>
                                        <p:tgtEl>
                                          <p:spTgt spid="9"/>
                                        </p:tgtEl>
                                        <p:attrNameLst>
                                          <p:attrName>ppt_w</p:attrName>
                                        </p:attrNameLst>
                                      </p:cBhvr>
                                      <p:tavLst>
                                        <p:tav tm="0">
                                          <p:val>
                                            <p:fltVal val="0"/>
                                          </p:val>
                                        </p:tav>
                                        <p:tav tm="100000">
                                          <p:val>
                                            <p:strVal val="#ppt_w"/>
                                          </p:val>
                                        </p:tav>
                                      </p:tavLst>
                                    </p:anim>
                                    <p:anim calcmode="lin" valueType="num">
                                      <p:cBhvr>
                                        <p:cTn id="13" dur="500" fill="hold"/>
                                        <p:tgtEl>
                                          <p:spTgt spid="9"/>
                                        </p:tgtEl>
                                        <p:attrNameLst>
                                          <p:attrName>ppt_h</p:attrName>
                                        </p:attrNameLst>
                                      </p:cBhvr>
                                      <p:tavLst>
                                        <p:tav tm="0">
                                          <p:val>
                                            <p:fltVal val="0"/>
                                          </p:val>
                                        </p:tav>
                                        <p:tav tm="100000">
                                          <p:val>
                                            <p:strVal val="#ppt_h"/>
                                          </p:val>
                                        </p:tav>
                                      </p:tavLst>
                                    </p:anim>
                                  </p:childTnLst>
                                </p:cTn>
                              </p:par>
                              <p:par>
                                <p:cTn id="14" presetID="23" presetClass="entr" presetSubtype="16" fill="hold" grpId="0" nodeType="withEffect">
                                  <p:stCondLst>
                                    <p:cond delay="0"/>
                                  </p:stCondLst>
                                  <p:childTnLst>
                                    <p:set>
                                      <p:cBhvr>
                                        <p:cTn id="15" dur="1" fill="hold">
                                          <p:stCondLst>
                                            <p:cond delay="0"/>
                                          </p:stCondLst>
                                        </p:cTn>
                                        <p:tgtEl>
                                          <p:spTgt spid="11"/>
                                        </p:tgtEl>
                                        <p:attrNameLst>
                                          <p:attrName>style.visibility</p:attrName>
                                        </p:attrNameLst>
                                      </p:cBhvr>
                                      <p:to>
                                        <p:strVal val="visible"/>
                                      </p:to>
                                    </p:set>
                                    <p:anim calcmode="lin" valueType="num">
                                      <p:cBhvr>
                                        <p:cTn id="16" dur="500" fill="hold"/>
                                        <p:tgtEl>
                                          <p:spTgt spid="11"/>
                                        </p:tgtEl>
                                        <p:attrNameLst>
                                          <p:attrName>ppt_w</p:attrName>
                                        </p:attrNameLst>
                                      </p:cBhvr>
                                      <p:tavLst>
                                        <p:tav tm="0">
                                          <p:val>
                                            <p:fltVal val="0"/>
                                          </p:val>
                                        </p:tav>
                                        <p:tav tm="100000">
                                          <p:val>
                                            <p:strVal val="#ppt_w"/>
                                          </p:val>
                                        </p:tav>
                                      </p:tavLst>
                                    </p:anim>
                                    <p:anim calcmode="lin" valueType="num">
                                      <p:cBhvr>
                                        <p:cTn id="17" dur="500" fill="hold"/>
                                        <p:tgtEl>
                                          <p:spTgt spid="11"/>
                                        </p:tgtEl>
                                        <p:attrNameLst>
                                          <p:attrName>ppt_h</p:attrName>
                                        </p:attrNameLst>
                                      </p:cBhvr>
                                      <p:tavLst>
                                        <p:tav tm="0">
                                          <p:val>
                                            <p:fltVal val="0"/>
                                          </p:val>
                                        </p:tav>
                                        <p:tav tm="100000">
                                          <p:val>
                                            <p:strVal val="#ppt_h"/>
                                          </p:val>
                                        </p:tav>
                                      </p:tavLst>
                                    </p:anim>
                                  </p:childTnLst>
                                </p:cTn>
                              </p:par>
                              <p:par>
                                <p:cTn id="18" presetID="23" presetClass="entr" presetSubtype="16" fill="hold" grpId="0" nodeType="withEffect">
                                  <p:stCondLst>
                                    <p:cond delay="0"/>
                                  </p:stCondLst>
                                  <p:childTnLst>
                                    <p:set>
                                      <p:cBhvr>
                                        <p:cTn id="19" dur="1" fill="hold">
                                          <p:stCondLst>
                                            <p:cond delay="0"/>
                                          </p:stCondLst>
                                        </p:cTn>
                                        <p:tgtEl>
                                          <p:spTgt spid="13"/>
                                        </p:tgtEl>
                                        <p:attrNameLst>
                                          <p:attrName>style.visibility</p:attrName>
                                        </p:attrNameLst>
                                      </p:cBhvr>
                                      <p:to>
                                        <p:strVal val="visible"/>
                                      </p:to>
                                    </p:set>
                                    <p:anim calcmode="lin" valueType="num">
                                      <p:cBhvr>
                                        <p:cTn id="20" dur="500" fill="hold"/>
                                        <p:tgtEl>
                                          <p:spTgt spid="13"/>
                                        </p:tgtEl>
                                        <p:attrNameLst>
                                          <p:attrName>ppt_w</p:attrName>
                                        </p:attrNameLst>
                                      </p:cBhvr>
                                      <p:tavLst>
                                        <p:tav tm="0">
                                          <p:val>
                                            <p:fltVal val="0"/>
                                          </p:val>
                                        </p:tav>
                                        <p:tav tm="100000">
                                          <p:val>
                                            <p:strVal val="#ppt_w"/>
                                          </p:val>
                                        </p:tav>
                                      </p:tavLst>
                                    </p:anim>
                                    <p:anim calcmode="lin" valueType="num">
                                      <p:cBhvr>
                                        <p:cTn id="21" dur="500" fill="hold"/>
                                        <p:tgtEl>
                                          <p:spTgt spid="13"/>
                                        </p:tgtEl>
                                        <p:attrNameLst>
                                          <p:attrName>ppt_h</p:attrName>
                                        </p:attrNameLst>
                                      </p:cBhvr>
                                      <p:tavLst>
                                        <p:tav tm="0">
                                          <p:val>
                                            <p:fltVal val="0"/>
                                          </p:val>
                                        </p:tav>
                                        <p:tav tm="100000">
                                          <p:val>
                                            <p:strVal val="#ppt_h"/>
                                          </p:val>
                                        </p:tav>
                                      </p:tavLst>
                                    </p:anim>
                                  </p:childTnLst>
                                </p:cTn>
                              </p:par>
                              <p:par>
                                <p:cTn id="22" presetID="23" presetClass="entr" presetSubtype="16" fill="hold" nodeType="withEffect">
                                  <p:stCondLst>
                                    <p:cond delay="0"/>
                                  </p:stCondLst>
                                  <p:childTnLst>
                                    <p:set>
                                      <p:cBhvr>
                                        <p:cTn id="23" dur="1" fill="hold">
                                          <p:stCondLst>
                                            <p:cond delay="0"/>
                                          </p:stCondLst>
                                        </p:cTn>
                                        <p:tgtEl>
                                          <p:spTgt spid="14"/>
                                        </p:tgtEl>
                                        <p:attrNameLst>
                                          <p:attrName>style.visibility</p:attrName>
                                        </p:attrNameLst>
                                      </p:cBhvr>
                                      <p:to>
                                        <p:strVal val="visible"/>
                                      </p:to>
                                    </p:set>
                                    <p:anim calcmode="lin" valueType="num">
                                      <p:cBhvr>
                                        <p:cTn id="24" dur="500" fill="hold"/>
                                        <p:tgtEl>
                                          <p:spTgt spid="14"/>
                                        </p:tgtEl>
                                        <p:attrNameLst>
                                          <p:attrName>ppt_w</p:attrName>
                                        </p:attrNameLst>
                                      </p:cBhvr>
                                      <p:tavLst>
                                        <p:tav tm="0">
                                          <p:val>
                                            <p:fltVal val="0"/>
                                          </p:val>
                                        </p:tav>
                                        <p:tav tm="100000">
                                          <p:val>
                                            <p:strVal val="#ppt_w"/>
                                          </p:val>
                                        </p:tav>
                                      </p:tavLst>
                                    </p:anim>
                                    <p:anim calcmode="lin" valueType="num">
                                      <p:cBhvr>
                                        <p:cTn id="25" dur="500" fill="hold"/>
                                        <p:tgtEl>
                                          <p:spTgt spid="14"/>
                                        </p:tgtEl>
                                        <p:attrNameLst>
                                          <p:attrName>ppt_h</p:attrName>
                                        </p:attrNameLst>
                                      </p:cBhvr>
                                      <p:tavLst>
                                        <p:tav tm="0">
                                          <p:val>
                                            <p:fltVal val="0"/>
                                          </p:val>
                                        </p:tav>
                                        <p:tav tm="100000">
                                          <p:val>
                                            <p:strVal val="#ppt_h"/>
                                          </p:val>
                                        </p:tav>
                                      </p:tavLst>
                                    </p:anim>
                                  </p:childTnLst>
                                </p:cTn>
                              </p:par>
                            </p:childTnLst>
                          </p:cTn>
                        </p:par>
                      </p:childTnLst>
                    </p:cTn>
                  </p:par>
                  <p:par>
                    <p:cTn id="26" fill="hold">
                      <p:stCondLst>
                        <p:cond delay="indefinite"/>
                      </p:stCondLst>
                      <p:childTnLst>
                        <p:par>
                          <p:cTn id="27" fill="hold">
                            <p:stCondLst>
                              <p:cond delay="0"/>
                            </p:stCondLst>
                            <p:childTnLst>
                              <p:par>
                                <p:cTn id="28" presetID="23" presetClass="entr" presetSubtype="16" fill="hold" grpId="0" nodeType="clickEffect">
                                  <p:stCondLst>
                                    <p:cond delay="0"/>
                                  </p:stCondLst>
                                  <p:childTnLst>
                                    <p:set>
                                      <p:cBhvr>
                                        <p:cTn id="29" dur="1" fill="hold">
                                          <p:stCondLst>
                                            <p:cond delay="0"/>
                                          </p:stCondLst>
                                        </p:cTn>
                                        <p:tgtEl>
                                          <p:spTgt spid="12"/>
                                        </p:tgtEl>
                                        <p:attrNameLst>
                                          <p:attrName>style.visibility</p:attrName>
                                        </p:attrNameLst>
                                      </p:cBhvr>
                                      <p:to>
                                        <p:strVal val="visible"/>
                                      </p:to>
                                    </p:set>
                                    <p:anim calcmode="lin" valueType="num">
                                      <p:cBhvr>
                                        <p:cTn id="30" dur="500" fill="hold"/>
                                        <p:tgtEl>
                                          <p:spTgt spid="12"/>
                                        </p:tgtEl>
                                        <p:attrNameLst>
                                          <p:attrName>ppt_w</p:attrName>
                                        </p:attrNameLst>
                                      </p:cBhvr>
                                      <p:tavLst>
                                        <p:tav tm="0">
                                          <p:val>
                                            <p:fltVal val="0"/>
                                          </p:val>
                                        </p:tav>
                                        <p:tav tm="100000">
                                          <p:val>
                                            <p:strVal val="#ppt_w"/>
                                          </p:val>
                                        </p:tav>
                                      </p:tavLst>
                                    </p:anim>
                                    <p:anim calcmode="lin" valueType="num">
                                      <p:cBhvr>
                                        <p:cTn id="31" dur="500" fill="hold"/>
                                        <p:tgtEl>
                                          <p:spTgt spid="12"/>
                                        </p:tgtEl>
                                        <p:attrNameLst>
                                          <p:attrName>ppt_h</p:attrName>
                                        </p:attrNameLst>
                                      </p:cBhvr>
                                      <p:tavLst>
                                        <p:tav tm="0">
                                          <p:val>
                                            <p:fltVal val="0"/>
                                          </p:val>
                                        </p:tav>
                                        <p:tav tm="100000">
                                          <p:val>
                                            <p:strVal val="#ppt_h"/>
                                          </p:val>
                                        </p:tav>
                                      </p:tavLst>
                                    </p:anim>
                                  </p:childTnLst>
                                </p:cTn>
                              </p:par>
                            </p:childTnLst>
                          </p:cTn>
                        </p:par>
                      </p:childTnLst>
                    </p:cTn>
                  </p:par>
                  <p:par>
                    <p:cTn id="32" fill="hold">
                      <p:stCondLst>
                        <p:cond delay="indefinite"/>
                      </p:stCondLst>
                      <p:childTnLst>
                        <p:par>
                          <p:cTn id="33" fill="hold">
                            <p:stCondLst>
                              <p:cond delay="0"/>
                            </p:stCondLst>
                            <p:childTnLst>
                              <p:par>
                                <p:cTn id="34" presetID="3" presetClass="entr" presetSubtype="10" fill="hold" grpId="0" nodeType="clickEffect">
                                  <p:stCondLst>
                                    <p:cond delay="0"/>
                                  </p:stCondLst>
                                  <p:childTnLst>
                                    <p:set>
                                      <p:cBhvr>
                                        <p:cTn id="35" dur="1" fill="hold">
                                          <p:stCondLst>
                                            <p:cond delay="0"/>
                                          </p:stCondLst>
                                        </p:cTn>
                                        <p:tgtEl>
                                          <p:spTgt spid="10"/>
                                        </p:tgtEl>
                                        <p:attrNameLst>
                                          <p:attrName>style.visibility</p:attrName>
                                        </p:attrNameLst>
                                      </p:cBhvr>
                                      <p:to>
                                        <p:strVal val="visible"/>
                                      </p:to>
                                    </p:set>
                                    <p:animEffect transition="in" filter="blinds(horizontal)">
                                      <p:cBhvr>
                                        <p:cTn id="36"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12" grpId="0"/>
      <p:bldP spid="10" grpId="0" animBg="1"/>
      <p:bldP spid="9" grpId="0"/>
      <p:bldP spid="11" grpId="0"/>
      <p:bldP spid="13" grpId="0"/>
    </p:bldLst>
  </p:timing>
</p:sld>
</file>

<file path=ppt/slides/slide10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Content Placeholder 10"/>
          <p:cNvSpPr txBox="1">
            <a:spLocks/>
          </p:cNvSpPr>
          <p:nvPr/>
        </p:nvSpPr>
        <p:spPr>
          <a:xfrm>
            <a:off x="381000" y="2991511"/>
            <a:ext cx="609600" cy="446276"/>
          </a:xfrm>
          <a:prstGeom prst="rect">
            <a:avLst/>
          </a:prstGeom>
        </p:spPr>
        <p:txBody>
          <a:bodyPr wrap="square">
            <a:spAutoFit/>
          </a:bodyPr>
          <a:lstStyle>
            <a:lvl1pPr marL="274320" indent="-274320" algn="l" defTabSz="914400" rtl="0" eaLnBrk="1" latinLnBrk="0" hangingPunct="1">
              <a:spcBef>
                <a:spcPct val="20000"/>
              </a:spcBef>
              <a:buClr>
                <a:schemeClr val="accent1"/>
              </a:buClr>
              <a:buSzPct val="100000"/>
              <a:buFont typeface="Symbol" pitchFamily="18" charset="2"/>
              <a:buChar char=""/>
              <a:defRPr sz="2400" kern="1200">
                <a:solidFill>
                  <a:schemeClr val="tx2"/>
                </a:solidFill>
                <a:latin typeface="+mn-lt"/>
                <a:ea typeface="+mn-ea"/>
                <a:cs typeface="+mn-cs"/>
              </a:defRPr>
            </a:lvl1pPr>
            <a:lvl2pPr marL="576263" indent="-274320" algn="l" defTabSz="914400" rtl="0" eaLnBrk="1" latinLnBrk="0" hangingPunct="1">
              <a:spcBef>
                <a:spcPct val="20000"/>
              </a:spcBef>
              <a:buClr>
                <a:schemeClr val="accent1"/>
              </a:buClr>
              <a:buSzPct val="100000"/>
              <a:buFont typeface="Symbol" pitchFamily="18" charset="2"/>
              <a:buChar char=""/>
              <a:defRPr sz="2200" kern="1200">
                <a:solidFill>
                  <a:schemeClr val="tx2"/>
                </a:solidFill>
                <a:latin typeface="+mn-lt"/>
                <a:ea typeface="+mn-ea"/>
                <a:cs typeface="+mn-cs"/>
              </a:defRPr>
            </a:lvl2pPr>
            <a:lvl3pPr marL="855663" indent="-228600" algn="l" defTabSz="914400" rtl="0" eaLnBrk="1" latinLnBrk="0" hangingPunct="1">
              <a:spcBef>
                <a:spcPct val="20000"/>
              </a:spcBef>
              <a:buClr>
                <a:schemeClr val="accent1"/>
              </a:buClr>
              <a:buSzPct val="100000"/>
              <a:buFont typeface="Symbol" pitchFamily="18" charset="2"/>
              <a:buChar char=""/>
              <a:defRPr sz="2000" kern="1200">
                <a:solidFill>
                  <a:schemeClr val="tx2"/>
                </a:solidFill>
                <a:latin typeface="+mn-lt"/>
                <a:ea typeface="+mn-ea"/>
                <a:cs typeface="+mn-cs"/>
              </a:defRPr>
            </a:lvl3pPr>
            <a:lvl4pPr marL="1143000" indent="-228600" algn="l" defTabSz="914400" rtl="0" eaLnBrk="1" latinLnBrk="0" hangingPunct="1">
              <a:spcBef>
                <a:spcPct val="20000"/>
              </a:spcBef>
              <a:buClr>
                <a:schemeClr val="accent1"/>
              </a:buClr>
              <a:buSzPct val="100000"/>
              <a:buFont typeface="Symbol" pitchFamily="18" charset="2"/>
              <a:buChar char=""/>
              <a:defRPr sz="1800" kern="1200">
                <a:solidFill>
                  <a:schemeClr val="tx2"/>
                </a:solidFill>
                <a:latin typeface="+mn-lt"/>
                <a:ea typeface="+mn-ea"/>
                <a:cs typeface="+mn-cs"/>
              </a:defRPr>
            </a:lvl4pPr>
            <a:lvl5pPr marL="1463040" indent="-228600" algn="l" defTabSz="914400" rtl="0" eaLnBrk="1" latinLnBrk="0" hangingPunct="1">
              <a:spcBef>
                <a:spcPct val="20000"/>
              </a:spcBef>
              <a:buClr>
                <a:schemeClr val="accent1"/>
              </a:buClr>
              <a:buSzPct val="100000"/>
              <a:buFont typeface="Symbol" pitchFamily="18" charset="2"/>
              <a:buChar char=""/>
              <a:defRPr sz="1600" kern="1200">
                <a:solidFill>
                  <a:schemeClr val="tx2"/>
                </a:solidFill>
                <a:latin typeface="+mn-lt"/>
                <a:ea typeface="+mn-ea"/>
                <a:cs typeface="+mn-cs"/>
              </a:defRPr>
            </a:lvl5pPr>
            <a:lvl6pPr marL="178308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6pPr>
            <a:lvl7pPr marL="210312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7pPr>
            <a:lvl8pPr marL="242316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8pPr>
            <a:lvl9pPr marL="274320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9pPr>
          </a:lstStyle>
          <a:p>
            <a:pPr marL="457200" indent="-457200" algn="just">
              <a:spcBef>
                <a:spcPct val="0"/>
              </a:spcBef>
              <a:buFontTx/>
              <a:buNone/>
              <a:tabLst>
                <a:tab pos="974725" algn="l"/>
                <a:tab pos="1036638" algn="l"/>
                <a:tab pos="3913188" algn="l"/>
              </a:tabLst>
            </a:pPr>
            <a:r>
              <a:rPr lang="en-US" sz="2300" b="1" dirty="0" smtClean="0">
                <a:solidFill>
                  <a:schemeClr val="tx1"/>
                </a:solidFill>
                <a:latin typeface="Times New Roman" pitchFamily="18" charset="0"/>
                <a:cs typeface="Times New Roman" pitchFamily="18" charset="0"/>
              </a:rPr>
              <a:t>10. </a:t>
            </a:r>
          </a:p>
        </p:txBody>
      </p:sp>
      <p:sp>
        <p:nvSpPr>
          <p:cNvPr id="5" name="Content Placeholder 10"/>
          <p:cNvSpPr txBox="1">
            <a:spLocks/>
          </p:cNvSpPr>
          <p:nvPr/>
        </p:nvSpPr>
        <p:spPr>
          <a:xfrm>
            <a:off x="873488" y="2972461"/>
            <a:ext cx="547291" cy="446276"/>
          </a:xfrm>
          <a:prstGeom prst="rect">
            <a:avLst/>
          </a:prstGeom>
        </p:spPr>
        <p:txBody>
          <a:bodyPr wrap="square">
            <a:spAutoFit/>
          </a:bodyPr>
          <a:lstStyle>
            <a:lvl1pPr marL="274320" indent="-274320" algn="l" defTabSz="914400" rtl="0" eaLnBrk="1" latinLnBrk="0" hangingPunct="1">
              <a:spcBef>
                <a:spcPct val="20000"/>
              </a:spcBef>
              <a:buClr>
                <a:schemeClr val="accent1"/>
              </a:buClr>
              <a:buSzPct val="100000"/>
              <a:buFont typeface="Symbol" pitchFamily="18" charset="2"/>
              <a:buChar char=""/>
              <a:defRPr sz="2400" kern="1200">
                <a:solidFill>
                  <a:schemeClr val="tx2"/>
                </a:solidFill>
                <a:latin typeface="+mn-lt"/>
                <a:ea typeface="+mn-ea"/>
                <a:cs typeface="+mn-cs"/>
              </a:defRPr>
            </a:lvl1pPr>
            <a:lvl2pPr marL="576263" indent="-274320" algn="l" defTabSz="914400" rtl="0" eaLnBrk="1" latinLnBrk="0" hangingPunct="1">
              <a:spcBef>
                <a:spcPct val="20000"/>
              </a:spcBef>
              <a:buClr>
                <a:schemeClr val="accent1"/>
              </a:buClr>
              <a:buSzPct val="100000"/>
              <a:buFont typeface="Symbol" pitchFamily="18" charset="2"/>
              <a:buChar char=""/>
              <a:defRPr sz="2200" kern="1200">
                <a:solidFill>
                  <a:schemeClr val="tx2"/>
                </a:solidFill>
                <a:latin typeface="+mn-lt"/>
                <a:ea typeface="+mn-ea"/>
                <a:cs typeface="+mn-cs"/>
              </a:defRPr>
            </a:lvl2pPr>
            <a:lvl3pPr marL="855663" indent="-228600" algn="l" defTabSz="914400" rtl="0" eaLnBrk="1" latinLnBrk="0" hangingPunct="1">
              <a:spcBef>
                <a:spcPct val="20000"/>
              </a:spcBef>
              <a:buClr>
                <a:schemeClr val="accent1"/>
              </a:buClr>
              <a:buSzPct val="100000"/>
              <a:buFont typeface="Symbol" pitchFamily="18" charset="2"/>
              <a:buChar char=""/>
              <a:defRPr sz="2000" kern="1200">
                <a:solidFill>
                  <a:schemeClr val="tx2"/>
                </a:solidFill>
                <a:latin typeface="+mn-lt"/>
                <a:ea typeface="+mn-ea"/>
                <a:cs typeface="+mn-cs"/>
              </a:defRPr>
            </a:lvl3pPr>
            <a:lvl4pPr marL="1143000" indent="-228600" algn="l" defTabSz="914400" rtl="0" eaLnBrk="1" latinLnBrk="0" hangingPunct="1">
              <a:spcBef>
                <a:spcPct val="20000"/>
              </a:spcBef>
              <a:buClr>
                <a:schemeClr val="accent1"/>
              </a:buClr>
              <a:buSzPct val="100000"/>
              <a:buFont typeface="Symbol" pitchFamily="18" charset="2"/>
              <a:buChar char=""/>
              <a:defRPr sz="1800" kern="1200">
                <a:solidFill>
                  <a:schemeClr val="tx2"/>
                </a:solidFill>
                <a:latin typeface="+mn-lt"/>
                <a:ea typeface="+mn-ea"/>
                <a:cs typeface="+mn-cs"/>
              </a:defRPr>
            </a:lvl4pPr>
            <a:lvl5pPr marL="1463040" indent="-228600" algn="l" defTabSz="914400" rtl="0" eaLnBrk="1" latinLnBrk="0" hangingPunct="1">
              <a:spcBef>
                <a:spcPct val="20000"/>
              </a:spcBef>
              <a:buClr>
                <a:schemeClr val="accent1"/>
              </a:buClr>
              <a:buSzPct val="100000"/>
              <a:buFont typeface="Symbol" pitchFamily="18" charset="2"/>
              <a:buChar char=""/>
              <a:defRPr sz="1600" kern="1200">
                <a:solidFill>
                  <a:schemeClr val="tx2"/>
                </a:solidFill>
                <a:latin typeface="+mn-lt"/>
                <a:ea typeface="+mn-ea"/>
                <a:cs typeface="+mn-cs"/>
              </a:defRPr>
            </a:lvl5pPr>
            <a:lvl6pPr marL="178308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6pPr>
            <a:lvl7pPr marL="210312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7pPr>
            <a:lvl8pPr marL="242316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8pPr>
            <a:lvl9pPr marL="274320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9pPr>
          </a:lstStyle>
          <a:p>
            <a:pPr marL="457200" indent="-457200" algn="just">
              <a:spcBef>
                <a:spcPct val="0"/>
              </a:spcBef>
              <a:buFontTx/>
              <a:buNone/>
              <a:tabLst>
                <a:tab pos="974725" algn="l"/>
                <a:tab pos="1036638" algn="l"/>
                <a:tab pos="3913188" algn="l"/>
              </a:tabLst>
            </a:pPr>
            <a:r>
              <a:rPr lang="en-US" sz="2300" dirty="0" smtClean="0">
                <a:solidFill>
                  <a:schemeClr val="tx1"/>
                </a:solidFill>
                <a:latin typeface="Times New Roman" pitchFamily="18" charset="0"/>
                <a:cs typeface="Times New Roman" pitchFamily="18" charset="0"/>
              </a:rPr>
              <a:t>(b) </a:t>
            </a:r>
          </a:p>
        </p:txBody>
      </p:sp>
      <p:sp>
        <p:nvSpPr>
          <p:cNvPr id="7" name="Content Placeholder 10"/>
          <p:cNvSpPr txBox="1">
            <a:spLocks/>
          </p:cNvSpPr>
          <p:nvPr/>
        </p:nvSpPr>
        <p:spPr>
          <a:xfrm>
            <a:off x="1316219" y="2971800"/>
            <a:ext cx="750045" cy="446276"/>
          </a:xfrm>
          <a:prstGeom prst="rect">
            <a:avLst/>
          </a:prstGeom>
        </p:spPr>
        <p:txBody>
          <a:bodyPr wrap="square">
            <a:spAutoFit/>
          </a:bodyPr>
          <a:lstStyle>
            <a:lvl1pPr marL="274320" indent="-274320" algn="l" defTabSz="914400" rtl="0" eaLnBrk="1" latinLnBrk="0" hangingPunct="1">
              <a:spcBef>
                <a:spcPct val="20000"/>
              </a:spcBef>
              <a:buClr>
                <a:schemeClr val="accent1"/>
              </a:buClr>
              <a:buSzPct val="100000"/>
              <a:buFont typeface="Symbol" pitchFamily="18" charset="2"/>
              <a:buChar char=""/>
              <a:defRPr sz="2400" kern="1200">
                <a:solidFill>
                  <a:schemeClr val="tx2"/>
                </a:solidFill>
                <a:latin typeface="+mn-lt"/>
                <a:ea typeface="+mn-ea"/>
                <a:cs typeface="+mn-cs"/>
              </a:defRPr>
            </a:lvl1pPr>
            <a:lvl2pPr marL="576263" indent="-274320" algn="l" defTabSz="914400" rtl="0" eaLnBrk="1" latinLnBrk="0" hangingPunct="1">
              <a:spcBef>
                <a:spcPct val="20000"/>
              </a:spcBef>
              <a:buClr>
                <a:schemeClr val="accent1"/>
              </a:buClr>
              <a:buSzPct val="100000"/>
              <a:buFont typeface="Symbol" pitchFamily="18" charset="2"/>
              <a:buChar char=""/>
              <a:defRPr sz="2200" kern="1200">
                <a:solidFill>
                  <a:schemeClr val="tx2"/>
                </a:solidFill>
                <a:latin typeface="+mn-lt"/>
                <a:ea typeface="+mn-ea"/>
                <a:cs typeface="+mn-cs"/>
              </a:defRPr>
            </a:lvl2pPr>
            <a:lvl3pPr marL="855663" indent="-228600" algn="l" defTabSz="914400" rtl="0" eaLnBrk="1" latinLnBrk="0" hangingPunct="1">
              <a:spcBef>
                <a:spcPct val="20000"/>
              </a:spcBef>
              <a:buClr>
                <a:schemeClr val="accent1"/>
              </a:buClr>
              <a:buSzPct val="100000"/>
              <a:buFont typeface="Symbol" pitchFamily="18" charset="2"/>
              <a:buChar char=""/>
              <a:defRPr sz="2000" kern="1200">
                <a:solidFill>
                  <a:schemeClr val="tx2"/>
                </a:solidFill>
                <a:latin typeface="+mn-lt"/>
                <a:ea typeface="+mn-ea"/>
                <a:cs typeface="+mn-cs"/>
              </a:defRPr>
            </a:lvl3pPr>
            <a:lvl4pPr marL="1143000" indent="-228600" algn="l" defTabSz="914400" rtl="0" eaLnBrk="1" latinLnBrk="0" hangingPunct="1">
              <a:spcBef>
                <a:spcPct val="20000"/>
              </a:spcBef>
              <a:buClr>
                <a:schemeClr val="accent1"/>
              </a:buClr>
              <a:buSzPct val="100000"/>
              <a:buFont typeface="Symbol" pitchFamily="18" charset="2"/>
              <a:buChar char=""/>
              <a:defRPr sz="1800" kern="1200">
                <a:solidFill>
                  <a:schemeClr val="tx2"/>
                </a:solidFill>
                <a:latin typeface="+mn-lt"/>
                <a:ea typeface="+mn-ea"/>
                <a:cs typeface="+mn-cs"/>
              </a:defRPr>
            </a:lvl4pPr>
            <a:lvl5pPr marL="1463040" indent="-228600" algn="l" defTabSz="914400" rtl="0" eaLnBrk="1" latinLnBrk="0" hangingPunct="1">
              <a:spcBef>
                <a:spcPct val="20000"/>
              </a:spcBef>
              <a:buClr>
                <a:schemeClr val="accent1"/>
              </a:buClr>
              <a:buSzPct val="100000"/>
              <a:buFont typeface="Symbol" pitchFamily="18" charset="2"/>
              <a:buChar char=""/>
              <a:defRPr sz="1600" kern="1200">
                <a:solidFill>
                  <a:schemeClr val="tx2"/>
                </a:solidFill>
                <a:latin typeface="+mn-lt"/>
                <a:ea typeface="+mn-ea"/>
                <a:cs typeface="+mn-cs"/>
              </a:defRPr>
            </a:lvl5pPr>
            <a:lvl6pPr marL="178308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6pPr>
            <a:lvl7pPr marL="210312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7pPr>
            <a:lvl8pPr marL="242316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8pPr>
            <a:lvl9pPr marL="274320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9pPr>
          </a:lstStyle>
          <a:p>
            <a:pPr marL="457200" indent="-457200" algn="just">
              <a:spcBef>
                <a:spcPct val="0"/>
              </a:spcBef>
              <a:buFontTx/>
              <a:buNone/>
              <a:tabLst>
                <a:tab pos="974725" algn="l"/>
                <a:tab pos="1036638" algn="l"/>
                <a:tab pos="3913188" algn="l"/>
              </a:tabLst>
            </a:pPr>
            <a:r>
              <a:rPr lang="en-US" sz="2300" dirty="0" smtClean="0">
                <a:solidFill>
                  <a:schemeClr val="tx1"/>
                </a:solidFill>
                <a:latin typeface="Times New Roman" pitchFamily="18" charset="0"/>
                <a:cs typeface="Times New Roman" pitchFamily="18" charset="0"/>
              </a:rPr>
              <a:t>(</a:t>
            </a:r>
            <a:r>
              <a:rPr lang="en-US" sz="2300" dirty="0" err="1" smtClean="0">
                <a:solidFill>
                  <a:schemeClr val="tx1"/>
                </a:solidFill>
                <a:latin typeface="Times New Roman" pitchFamily="18" charset="0"/>
                <a:cs typeface="Times New Roman" pitchFamily="18" charset="0"/>
              </a:rPr>
              <a:t>i</a:t>
            </a:r>
            <a:r>
              <a:rPr lang="en-US" sz="2300" dirty="0" smtClean="0">
                <a:solidFill>
                  <a:schemeClr val="tx1"/>
                </a:solidFill>
                <a:latin typeface="Times New Roman" pitchFamily="18" charset="0"/>
                <a:cs typeface="Times New Roman" pitchFamily="18" charset="0"/>
              </a:rPr>
              <a:t>) </a:t>
            </a:r>
          </a:p>
        </p:txBody>
      </p:sp>
      <p:sp>
        <p:nvSpPr>
          <p:cNvPr id="9" name="Rectangle 8"/>
          <p:cNvSpPr/>
          <p:nvPr/>
        </p:nvSpPr>
        <p:spPr>
          <a:xfrm>
            <a:off x="1731334" y="2994835"/>
            <a:ext cx="5029200" cy="830997"/>
          </a:xfrm>
          <a:prstGeom prst="rect">
            <a:avLst/>
          </a:prstGeom>
        </p:spPr>
        <p:txBody>
          <a:bodyPr wrap="square">
            <a:spAutoFit/>
          </a:bodyPr>
          <a:lstStyle/>
          <a:p>
            <a:r>
              <a:rPr lang="en-US" sz="2300" dirty="0" smtClean="0">
                <a:latin typeface="Times New Roman" pitchFamily="18" charset="0"/>
              </a:rPr>
              <a:t>The number of children who swim</a:t>
            </a:r>
          </a:p>
          <a:p>
            <a:r>
              <a:rPr lang="en-US" sz="2300" dirty="0" smtClean="0">
                <a:latin typeface="Times New Roman" pitchFamily="18" charset="0"/>
              </a:rPr>
              <a:t>on Sunday mornings</a:t>
            </a:r>
            <a:endParaRPr lang="en-US" sz="2300" dirty="0">
              <a:latin typeface="Times New Roman" pitchFamily="18" charset="0"/>
            </a:endParaRPr>
          </a:p>
        </p:txBody>
      </p:sp>
      <p:pic>
        <p:nvPicPr>
          <p:cNvPr id="81922" name="Picture 2" descr="\\172.16.2.26\Conver\CARRIBEAN\MATHEMATICS_VOL-1_PPT_DESIGN\Incoming\Volume_01\Equations\Revision_Exam_5_Paper_2\Eqn076.wmf"/>
          <p:cNvPicPr>
            <a:picLocks noChangeAspect="1" noChangeArrowheads="1"/>
          </p:cNvPicPr>
          <p:nvPr/>
        </p:nvPicPr>
        <p:blipFill>
          <a:blip r:embed="rId2" cstate="print"/>
          <a:srcRect/>
          <a:stretch>
            <a:fillRect/>
          </a:stretch>
        </p:blipFill>
        <p:spPr bwMode="auto">
          <a:xfrm>
            <a:off x="3558365" y="3810000"/>
            <a:ext cx="1625600" cy="1524000"/>
          </a:xfrm>
          <a:prstGeom prst="rect">
            <a:avLst/>
          </a:prstGeom>
          <a:noFill/>
        </p:spPr>
      </p:pic>
      <p:sp>
        <p:nvSpPr>
          <p:cNvPr id="8"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5 Paper 2</a:t>
            </a:r>
          </a:p>
        </p:txBody>
      </p:sp>
    </p:spTree>
    <p:extLst>
      <p:ext uri="{BB962C8B-B14F-4D97-AF65-F5344CB8AC3E}">
        <p14:creationId xmlns:p14="http://schemas.microsoft.com/office/powerpoint/2010/main" xmlns="" val="2449536492"/>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500" fill="hold"/>
                                        <p:tgtEl>
                                          <p:spTgt spid="4"/>
                                        </p:tgtEl>
                                        <p:attrNameLst>
                                          <p:attrName>ppt_w</p:attrName>
                                        </p:attrNameLst>
                                      </p:cBhvr>
                                      <p:tavLst>
                                        <p:tav tm="0">
                                          <p:val>
                                            <p:fltVal val="0"/>
                                          </p:val>
                                        </p:tav>
                                        <p:tav tm="100000">
                                          <p:val>
                                            <p:strVal val="#ppt_w"/>
                                          </p:val>
                                        </p:tav>
                                      </p:tavLst>
                                    </p:anim>
                                    <p:anim calcmode="lin" valueType="num">
                                      <p:cBhvr>
                                        <p:cTn id="8" dur="500" fill="hold"/>
                                        <p:tgtEl>
                                          <p:spTgt spid="4"/>
                                        </p:tgtEl>
                                        <p:attrNameLst>
                                          <p:attrName>ppt_h</p:attrName>
                                        </p:attrNameLst>
                                      </p:cBhvr>
                                      <p:tavLst>
                                        <p:tav tm="0">
                                          <p:val>
                                            <p:fltVal val="0"/>
                                          </p:val>
                                        </p:tav>
                                        <p:tav tm="100000">
                                          <p:val>
                                            <p:strVal val="#ppt_h"/>
                                          </p:val>
                                        </p:tav>
                                      </p:tavLst>
                                    </p:anim>
                                  </p:childTnLst>
                                </p:cTn>
                              </p:par>
                              <p:par>
                                <p:cTn id="9" presetID="23" presetClass="entr" presetSubtype="16" fill="hold" grpId="0" nodeType="with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p:cTn id="11" dur="500" fill="hold"/>
                                        <p:tgtEl>
                                          <p:spTgt spid="5"/>
                                        </p:tgtEl>
                                        <p:attrNameLst>
                                          <p:attrName>ppt_w</p:attrName>
                                        </p:attrNameLst>
                                      </p:cBhvr>
                                      <p:tavLst>
                                        <p:tav tm="0">
                                          <p:val>
                                            <p:fltVal val="0"/>
                                          </p:val>
                                        </p:tav>
                                        <p:tav tm="100000">
                                          <p:val>
                                            <p:strVal val="#ppt_w"/>
                                          </p:val>
                                        </p:tav>
                                      </p:tavLst>
                                    </p:anim>
                                    <p:anim calcmode="lin" valueType="num">
                                      <p:cBhvr>
                                        <p:cTn id="12" dur="500" fill="hold"/>
                                        <p:tgtEl>
                                          <p:spTgt spid="5"/>
                                        </p:tgtEl>
                                        <p:attrNameLst>
                                          <p:attrName>ppt_h</p:attrName>
                                        </p:attrNameLst>
                                      </p:cBhvr>
                                      <p:tavLst>
                                        <p:tav tm="0">
                                          <p:val>
                                            <p:fltVal val="0"/>
                                          </p:val>
                                        </p:tav>
                                        <p:tav tm="100000">
                                          <p:val>
                                            <p:strVal val="#ppt_h"/>
                                          </p:val>
                                        </p:tav>
                                      </p:tavLst>
                                    </p:anim>
                                  </p:childTnLst>
                                </p:cTn>
                              </p:par>
                              <p:par>
                                <p:cTn id="13" presetID="23" presetClass="entr" presetSubtype="16" fill="hold" grpId="0" nodeType="withEffect">
                                  <p:stCondLst>
                                    <p:cond delay="0"/>
                                  </p:stCondLst>
                                  <p:childTnLst>
                                    <p:set>
                                      <p:cBhvr>
                                        <p:cTn id="14" dur="1" fill="hold">
                                          <p:stCondLst>
                                            <p:cond delay="0"/>
                                          </p:stCondLst>
                                        </p:cTn>
                                        <p:tgtEl>
                                          <p:spTgt spid="7"/>
                                        </p:tgtEl>
                                        <p:attrNameLst>
                                          <p:attrName>style.visibility</p:attrName>
                                        </p:attrNameLst>
                                      </p:cBhvr>
                                      <p:to>
                                        <p:strVal val="visible"/>
                                      </p:to>
                                    </p:set>
                                    <p:anim calcmode="lin" valueType="num">
                                      <p:cBhvr>
                                        <p:cTn id="15" dur="500" fill="hold"/>
                                        <p:tgtEl>
                                          <p:spTgt spid="7"/>
                                        </p:tgtEl>
                                        <p:attrNameLst>
                                          <p:attrName>ppt_w</p:attrName>
                                        </p:attrNameLst>
                                      </p:cBhvr>
                                      <p:tavLst>
                                        <p:tav tm="0">
                                          <p:val>
                                            <p:fltVal val="0"/>
                                          </p:val>
                                        </p:tav>
                                        <p:tav tm="100000">
                                          <p:val>
                                            <p:strVal val="#ppt_w"/>
                                          </p:val>
                                        </p:tav>
                                      </p:tavLst>
                                    </p:anim>
                                    <p:anim calcmode="lin" valueType="num">
                                      <p:cBhvr>
                                        <p:cTn id="16" dur="500" fill="hold"/>
                                        <p:tgtEl>
                                          <p:spTgt spid="7"/>
                                        </p:tgtEl>
                                        <p:attrNameLst>
                                          <p:attrName>ppt_h</p:attrName>
                                        </p:attrNameLst>
                                      </p:cBhvr>
                                      <p:tavLst>
                                        <p:tav tm="0">
                                          <p:val>
                                            <p:fltVal val="0"/>
                                          </p:val>
                                        </p:tav>
                                        <p:tav tm="100000">
                                          <p:val>
                                            <p:strVal val="#ppt_h"/>
                                          </p:val>
                                        </p:tav>
                                      </p:tavLst>
                                    </p:anim>
                                  </p:childTnLst>
                                </p:cTn>
                              </p:par>
                              <p:par>
                                <p:cTn id="17" presetID="23" presetClass="entr" presetSubtype="16" fill="hold" grpId="0" nodeType="withEffect">
                                  <p:stCondLst>
                                    <p:cond delay="0"/>
                                  </p:stCondLst>
                                  <p:childTnLst>
                                    <p:set>
                                      <p:cBhvr>
                                        <p:cTn id="18" dur="1" fill="hold">
                                          <p:stCondLst>
                                            <p:cond delay="0"/>
                                          </p:stCondLst>
                                        </p:cTn>
                                        <p:tgtEl>
                                          <p:spTgt spid="9"/>
                                        </p:tgtEl>
                                        <p:attrNameLst>
                                          <p:attrName>style.visibility</p:attrName>
                                        </p:attrNameLst>
                                      </p:cBhvr>
                                      <p:to>
                                        <p:strVal val="visible"/>
                                      </p:to>
                                    </p:set>
                                    <p:anim calcmode="lin" valueType="num">
                                      <p:cBhvr>
                                        <p:cTn id="19" dur="500" fill="hold"/>
                                        <p:tgtEl>
                                          <p:spTgt spid="9"/>
                                        </p:tgtEl>
                                        <p:attrNameLst>
                                          <p:attrName>ppt_w</p:attrName>
                                        </p:attrNameLst>
                                      </p:cBhvr>
                                      <p:tavLst>
                                        <p:tav tm="0">
                                          <p:val>
                                            <p:fltVal val="0"/>
                                          </p:val>
                                        </p:tav>
                                        <p:tav tm="100000">
                                          <p:val>
                                            <p:strVal val="#ppt_w"/>
                                          </p:val>
                                        </p:tav>
                                      </p:tavLst>
                                    </p:anim>
                                    <p:anim calcmode="lin" valueType="num">
                                      <p:cBhvr>
                                        <p:cTn id="20" dur="500" fill="hold"/>
                                        <p:tgtEl>
                                          <p:spTgt spid="9"/>
                                        </p:tgtEl>
                                        <p:attrNameLst>
                                          <p:attrName>ppt_h</p:attrName>
                                        </p:attrNameLst>
                                      </p:cBhvr>
                                      <p:tavLst>
                                        <p:tav tm="0">
                                          <p:val>
                                            <p:fltVal val="0"/>
                                          </p:val>
                                        </p:tav>
                                        <p:tav tm="100000">
                                          <p:val>
                                            <p:strVal val="#ppt_h"/>
                                          </p:val>
                                        </p:tav>
                                      </p:tavLst>
                                    </p:anim>
                                  </p:childTnLst>
                                </p:cTn>
                              </p:par>
                              <p:par>
                                <p:cTn id="21" presetID="23" presetClass="entr" presetSubtype="16" fill="hold" nodeType="withEffect">
                                  <p:stCondLst>
                                    <p:cond delay="0"/>
                                  </p:stCondLst>
                                  <p:childTnLst>
                                    <p:set>
                                      <p:cBhvr>
                                        <p:cTn id="22" dur="1" fill="hold">
                                          <p:stCondLst>
                                            <p:cond delay="0"/>
                                          </p:stCondLst>
                                        </p:cTn>
                                        <p:tgtEl>
                                          <p:spTgt spid="81922"/>
                                        </p:tgtEl>
                                        <p:attrNameLst>
                                          <p:attrName>style.visibility</p:attrName>
                                        </p:attrNameLst>
                                      </p:cBhvr>
                                      <p:to>
                                        <p:strVal val="visible"/>
                                      </p:to>
                                    </p:set>
                                    <p:anim calcmode="lin" valueType="num">
                                      <p:cBhvr>
                                        <p:cTn id="23" dur="500" fill="hold"/>
                                        <p:tgtEl>
                                          <p:spTgt spid="81922"/>
                                        </p:tgtEl>
                                        <p:attrNameLst>
                                          <p:attrName>ppt_w</p:attrName>
                                        </p:attrNameLst>
                                      </p:cBhvr>
                                      <p:tavLst>
                                        <p:tav tm="0">
                                          <p:val>
                                            <p:fltVal val="0"/>
                                          </p:val>
                                        </p:tav>
                                        <p:tav tm="100000">
                                          <p:val>
                                            <p:strVal val="#ppt_w"/>
                                          </p:val>
                                        </p:tav>
                                      </p:tavLst>
                                    </p:anim>
                                    <p:anim calcmode="lin" valueType="num">
                                      <p:cBhvr>
                                        <p:cTn id="24" dur="500" fill="hold"/>
                                        <p:tgtEl>
                                          <p:spTgt spid="81922"/>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p:bldP spid="7" grpId="0"/>
      <p:bldP spid="9" grpId="0"/>
    </p:bldLst>
  </p:timing>
</p:sld>
</file>

<file path=ppt/slides/slide10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angle 7"/>
          <p:cNvSpPr/>
          <p:nvPr/>
        </p:nvSpPr>
        <p:spPr>
          <a:xfrm>
            <a:off x="5867400" y="6351495"/>
            <a:ext cx="1192952" cy="369332"/>
          </a:xfrm>
          <a:prstGeom prst="rect">
            <a:avLst/>
          </a:prstGeom>
        </p:spPr>
        <p:txBody>
          <a:bodyPr wrap="square" anchor="t" anchorCtr="1">
            <a:spAutoFit/>
          </a:bodyPr>
          <a:lstStyle/>
          <a:p>
            <a:pPr algn="r">
              <a:buFontTx/>
              <a:buNone/>
            </a:pPr>
            <a:r>
              <a:rPr lang="en-US" dirty="0" smtClean="0">
                <a:latin typeface="Times New Roman" pitchFamily="18" charset="0"/>
                <a:cs typeface="Times New Roman" pitchFamily="18" charset="0"/>
              </a:rPr>
              <a:t>(2 marks)</a:t>
            </a:r>
          </a:p>
        </p:txBody>
      </p:sp>
      <p:sp>
        <p:nvSpPr>
          <p:cNvPr id="9" name="Notched Right Arrow 8"/>
          <p:cNvSpPr/>
          <p:nvPr/>
        </p:nvSpPr>
        <p:spPr>
          <a:xfrm>
            <a:off x="7162800" y="6019800"/>
            <a:ext cx="1782315" cy="685800"/>
          </a:xfrm>
          <a:prstGeom prst="notchedRightArrow">
            <a:avLst/>
          </a:prstGeom>
          <a:blipFill>
            <a:blip r:embed="rId2" cstate="prin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ANSWER</a:t>
            </a:r>
            <a:endParaRPr lang="en-US" sz="2000" b="1" dirty="0">
              <a:latin typeface="Times New Roman" pitchFamily="18" charset="0"/>
              <a:cs typeface="Times New Roman" pitchFamily="18" charset="0"/>
            </a:endParaRPr>
          </a:p>
        </p:txBody>
      </p:sp>
      <p:sp>
        <p:nvSpPr>
          <p:cNvPr id="12" name="Rectangle 11"/>
          <p:cNvSpPr/>
          <p:nvPr/>
        </p:nvSpPr>
        <p:spPr>
          <a:xfrm>
            <a:off x="1026465" y="6091520"/>
            <a:ext cx="6553200" cy="646331"/>
          </a:xfrm>
          <a:prstGeom prst="rect">
            <a:avLst/>
          </a:prstGeom>
        </p:spPr>
        <p:txBody>
          <a:bodyPr wrap="square">
            <a:spAutoFit/>
          </a:bodyPr>
          <a:lstStyle/>
          <a:p>
            <a:r>
              <a:rPr lang="en-US" dirty="0" smtClean="0">
                <a:latin typeface="Times New Roman" pitchFamily="18" charset="0"/>
              </a:rPr>
              <a:t>(ii)  Given that 200 children sing on Sunday</a:t>
            </a:r>
            <a:br>
              <a:rPr lang="en-US" dirty="0" smtClean="0">
                <a:latin typeface="Times New Roman" pitchFamily="18" charset="0"/>
              </a:rPr>
            </a:br>
            <a:r>
              <a:rPr lang="en-US" dirty="0" smtClean="0">
                <a:latin typeface="Times New Roman" pitchFamily="18" charset="0"/>
              </a:rPr>
              <a:t>       mornings, calculate the value of </a:t>
            </a:r>
            <a:r>
              <a:rPr lang="en-US" i="1" dirty="0" smtClean="0">
                <a:latin typeface="Times New Roman" pitchFamily="18" charset="0"/>
              </a:rPr>
              <a:t>x.</a:t>
            </a:r>
            <a:endParaRPr lang="en-US" dirty="0">
              <a:latin typeface="Times New Roman" pitchFamily="18" charset="0"/>
            </a:endParaRPr>
          </a:p>
        </p:txBody>
      </p:sp>
      <p:sp>
        <p:nvSpPr>
          <p:cNvPr id="7" name="TextBox 6"/>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5 Paper 2</a:t>
            </a:r>
          </a:p>
        </p:txBody>
      </p:sp>
      <p:sp>
        <p:nvSpPr>
          <p:cNvPr id="14" name="Content Placeholder 10"/>
          <p:cNvSpPr txBox="1">
            <a:spLocks/>
          </p:cNvSpPr>
          <p:nvPr/>
        </p:nvSpPr>
        <p:spPr>
          <a:xfrm>
            <a:off x="17920" y="2272985"/>
            <a:ext cx="588334" cy="369332"/>
          </a:xfrm>
          <a:prstGeom prst="rect">
            <a:avLst/>
          </a:prstGeom>
        </p:spPr>
        <p:txBody>
          <a:bodyPr wrap="square">
            <a:spAutoFit/>
          </a:bodyPr>
          <a:lstStyle>
            <a:lvl1pPr marL="274320" indent="-274320" algn="l" defTabSz="914400" rtl="0" eaLnBrk="1" latinLnBrk="0" hangingPunct="1">
              <a:spcBef>
                <a:spcPct val="20000"/>
              </a:spcBef>
              <a:buClr>
                <a:schemeClr val="accent1"/>
              </a:buClr>
              <a:buSzPct val="100000"/>
              <a:buFont typeface="Symbol" pitchFamily="18" charset="2"/>
              <a:buChar char=""/>
              <a:defRPr sz="2400" kern="1200">
                <a:solidFill>
                  <a:schemeClr val="tx2"/>
                </a:solidFill>
                <a:latin typeface="+mn-lt"/>
                <a:ea typeface="+mn-ea"/>
                <a:cs typeface="+mn-cs"/>
              </a:defRPr>
            </a:lvl1pPr>
            <a:lvl2pPr marL="576263" indent="-274320" algn="l" defTabSz="914400" rtl="0" eaLnBrk="1" latinLnBrk="0" hangingPunct="1">
              <a:spcBef>
                <a:spcPct val="20000"/>
              </a:spcBef>
              <a:buClr>
                <a:schemeClr val="accent1"/>
              </a:buClr>
              <a:buSzPct val="100000"/>
              <a:buFont typeface="Symbol" pitchFamily="18" charset="2"/>
              <a:buChar char=""/>
              <a:defRPr sz="2200" kern="1200">
                <a:solidFill>
                  <a:schemeClr val="tx2"/>
                </a:solidFill>
                <a:latin typeface="+mn-lt"/>
                <a:ea typeface="+mn-ea"/>
                <a:cs typeface="+mn-cs"/>
              </a:defRPr>
            </a:lvl2pPr>
            <a:lvl3pPr marL="855663" indent="-228600" algn="l" defTabSz="914400" rtl="0" eaLnBrk="1" latinLnBrk="0" hangingPunct="1">
              <a:spcBef>
                <a:spcPct val="20000"/>
              </a:spcBef>
              <a:buClr>
                <a:schemeClr val="accent1"/>
              </a:buClr>
              <a:buSzPct val="100000"/>
              <a:buFont typeface="Symbol" pitchFamily="18" charset="2"/>
              <a:buChar char=""/>
              <a:defRPr sz="2000" kern="1200">
                <a:solidFill>
                  <a:schemeClr val="tx2"/>
                </a:solidFill>
                <a:latin typeface="+mn-lt"/>
                <a:ea typeface="+mn-ea"/>
                <a:cs typeface="+mn-cs"/>
              </a:defRPr>
            </a:lvl3pPr>
            <a:lvl4pPr marL="1143000" indent="-228600" algn="l" defTabSz="914400" rtl="0" eaLnBrk="1" latinLnBrk="0" hangingPunct="1">
              <a:spcBef>
                <a:spcPct val="20000"/>
              </a:spcBef>
              <a:buClr>
                <a:schemeClr val="accent1"/>
              </a:buClr>
              <a:buSzPct val="100000"/>
              <a:buFont typeface="Symbol" pitchFamily="18" charset="2"/>
              <a:buChar char=""/>
              <a:defRPr sz="1800" kern="1200">
                <a:solidFill>
                  <a:schemeClr val="tx2"/>
                </a:solidFill>
                <a:latin typeface="+mn-lt"/>
                <a:ea typeface="+mn-ea"/>
                <a:cs typeface="+mn-cs"/>
              </a:defRPr>
            </a:lvl4pPr>
            <a:lvl5pPr marL="1463040" indent="-228600" algn="l" defTabSz="914400" rtl="0" eaLnBrk="1" latinLnBrk="0" hangingPunct="1">
              <a:spcBef>
                <a:spcPct val="20000"/>
              </a:spcBef>
              <a:buClr>
                <a:schemeClr val="accent1"/>
              </a:buClr>
              <a:buSzPct val="100000"/>
              <a:buFont typeface="Symbol" pitchFamily="18" charset="2"/>
              <a:buChar char=""/>
              <a:defRPr sz="1600" kern="1200">
                <a:solidFill>
                  <a:schemeClr val="tx2"/>
                </a:solidFill>
                <a:latin typeface="+mn-lt"/>
                <a:ea typeface="+mn-ea"/>
                <a:cs typeface="+mn-cs"/>
              </a:defRPr>
            </a:lvl5pPr>
            <a:lvl6pPr marL="178308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6pPr>
            <a:lvl7pPr marL="210312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7pPr>
            <a:lvl8pPr marL="242316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8pPr>
            <a:lvl9pPr marL="274320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9pPr>
          </a:lstStyle>
          <a:p>
            <a:pPr marL="457200" indent="-457200" algn="just">
              <a:spcBef>
                <a:spcPct val="0"/>
              </a:spcBef>
              <a:buFontTx/>
              <a:buNone/>
              <a:tabLst>
                <a:tab pos="974725" algn="l"/>
                <a:tab pos="1036638" algn="l"/>
                <a:tab pos="3913188" algn="l"/>
              </a:tabLst>
            </a:pPr>
            <a:r>
              <a:rPr lang="en-US" sz="1800" b="1" dirty="0" smtClean="0">
                <a:solidFill>
                  <a:schemeClr val="tx1"/>
                </a:solidFill>
                <a:latin typeface="Times New Roman" pitchFamily="18" charset="0"/>
                <a:cs typeface="Times New Roman" pitchFamily="18" charset="0"/>
              </a:rPr>
              <a:t>10.</a:t>
            </a:r>
          </a:p>
        </p:txBody>
      </p:sp>
      <p:sp>
        <p:nvSpPr>
          <p:cNvPr id="15" name="Content Placeholder 10"/>
          <p:cNvSpPr txBox="1">
            <a:spLocks/>
          </p:cNvSpPr>
          <p:nvPr/>
        </p:nvSpPr>
        <p:spPr>
          <a:xfrm>
            <a:off x="469569" y="2274093"/>
            <a:ext cx="533400" cy="369332"/>
          </a:xfrm>
          <a:prstGeom prst="rect">
            <a:avLst/>
          </a:prstGeom>
        </p:spPr>
        <p:txBody>
          <a:bodyPr wrap="square">
            <a:spAutoFit/>
          </a:bodyPr>
          <a:lstStyle>
            <a:lvl1pPr marL="274320" indent="-274320" algn="l" defTabSz="914400" rtl="0" eaLnBrk="1" latinLnBrk="0" hangingPunct="1">
              <a:spcBef>
                <a:spcPct val="20000"/>
              </a:spcBef>
              <a:buClr>
                <a:schemeClr val="accent1"/>
              </a:buClr>
              <a:buSzPct val="100000"/>
              <a:buFont typeface="Symbol" pitchFamily="18" charset="2"/>
              <a:buChar char=""/>
              <a:defRPr sz="2400" kern="1200">
                <a:solidFill>
                  <a:schemeClr val="tx2"/>
                </a:solidFill>
                <a:latin typeface="+mn-lt"/>
                <a:ea typeface="+mn-ea"/>
                <a:cs typeface="+mn-cs"/>
              </a:defRPr>
            </a:lvl1pPr>
            <a:lvl2pPr marL="576263" indent="-274320" algn="l" defTabSz="914400" rtl="0" eaLnBrk="1" latinLnBrk="0" hangingPunct="1">
              <a:spcBef>
                <a:spcPct val="20000"/>
              </a:spcBef>
              <a:buClr>
                <a:schemeClr val="accent1"/>
              </a:buClr>
              <a:buSzPct val="100000"/>
              <a:buFont typeface="Symbol" pitchFamily="18" charset="2"/>
              <a:buChar char=""/>
              <a:defRPr sz="2200" kern="1200">
                <a:solidFill>
                  <a:schemeClr val="tx2"/>
                </a:solidFill>
                <a:latin typeface="+mn-lt"/>
                <a:ea typeface="+mn-ea"/>
                <a:cs typeface="+mn-cs"/>
              </a:defRPr>
            </a:lvl2pPr>
            <a:lvl3pPr marL="855663" indent="-228600" algn="l" defTabSz="914400" rtl="0" eaLnBrk="1" latinLnBrk="0" hangingPunct="1">
              <a:spcBef>
                <a:spcPct val="20000"/>
              </a:spcBef>
              <a:buClr>
                <a:schemeClr val="accent1"/>
              </a:buClr>
              <a:buSzPct val="100000"/>
              <a:buFont typeface="Symbol" pitchFamily="18" charset="2"/>
              <a:buChar char=""/>
              <a:defRPr sz="2000" kern="1200">
                <a:solidFill>
                  <a:schemeClr val="tx2"/>
                </a:solidFill>
                <a:latin typeface="+mn-lt"/>
                <a:ea typeface="+mn-ea"/>
                <a:cs typeface="+mn-cs"/>
              </a:defRPr>
            </a:lvl3pPr>
            <a:lvl4pPr marL="1143000" indent="-228600" algn="l" defTabSz="914400" rtl="0" eaLnBrk="1" latinLnBrk="0" hangingPunct="1">
              <a:spcBef>
                <a:spcPct val="20000"/>
              </a:spcBef>
              <a:buClr>
                <a:schemeClr val="accent1"/>
              </a:buClr>
              <a:buSzPct val="100000"/>
              <a:buFont typeface="Symbol" pitchFamily="18" charset="2"/>
              <a:buChar char=""/>
              <a:defRPr sz="1800" kern="1200">
                <a:solidFill>
                  <a:schemeClr val="tx2"/>
                </a:solidFill>
                <a:latin typeface="+mn-lt"/>
                <a:ea typeface="+mn-ea"/>
                <a:cs typeface="+mn-cs"/>
              </a:defRPr>
            </a:lvl4pPr>
            <a:lvl5pPr marL="1463040" indent="-228600" algn="l" defTabSz="914400" rtl="0" eaLnBrk="1" latinLnBrk="0" hangingPunct="1">
              <a:spcBef>
                <a:spcPct val="20000"/>
              </a:spcBef>
              <a:buClr>
                <a:schemeClr val="accent1"/>
              </a:buClr>
              <a:buSzPct val="100000"/>
              <a:buFont typeface="Symbol" pitchFamily="18" charset="2"/>
              <a:buChar char=""/>
              <a:defRPr sz="1600" kern="1200">
                <a:solidFill>
                  <a:schemeClr val="tx2"/>
                </a:solidFill>
                <a:latin typeface="+mn-lt"/>
                <a:ea typeface="+mn-ea"/>
                <a:cs typeface="+mn-cs"/>
              </a:defRPr>
            </a:lvl5pPr>
            <a:lvl6pPr marL="178308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6pPr>
            <a:lvl7pPr marL="210312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7pPr>
            <a:lvl8pPr marL="242316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8pPr>
            <a:lvl9pPr marL="274320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9pPr>
          </a:lstStyle>
          <a:p>
            <a:pPr marL="457200" indent="-457200" algn="just">
              <a:spcBef>
                <a:spcPct val="0"/>
              </a:spcBef>
              <a:buFontTx/>
              <a:buNone/>
              <a:tabLst>
                <a:tab pos="974725" algn="l"/>
                <a:tab pos="1036638" algn="l"/>
                <a:tab pos="3913188" algn="l"/>
              </a:tabLst>
            </a:pPr>
            <a:r>
              <a:rPr lang="en-US" sz="1800" dirty="0" smtClean="0">
                <a:solidFill>
                  <a:schemeClr val="tx1"/>
                </a:solidFill>
                <a:latin typeface="Times New Roman" pitchFamily="18" charset="0"/>
                <a:cs typeface="Times New Roman" pitchFamily="18" charset="0"/>
              </a:rPr>
              <a:t>(b) </a:t>
            </a:r>
          </a:p>
        </p:txBody>
      </p:sp>
      <p:sp>
        <p:nvSpPr>
          <p:cNvPr id="16" name="Rectangle 15"/>
          <p:cNvSpPr/>
          <p:nvPr/>
        </p:nvSpPr>
        <p:spPr>
          <a:xfrm>
            <a:off x="936800" y="2276312"/>
            <a:ext cx="6553200" cy="646331"/>
          </a:xfrm>
          <a:prstGeom prst="rect">
            <a:avLst/>
          </a:prstGeom>
        </p:spPr>
        <p:txBody>
          <a:bodyPr wrap="square">
            <a:spAutoFit/>
          </a:bodyPr>
          <a:lstStyle/>
          <a:p>
            <a:r>
              <a:rPr lang="en-US" dirty="0" smtClean="0">
                <a:latin typeface="Times New Roman" pitchFamily="18" charset="0"/>
              </a:rPr>
              <a:t>The pie chart, not drawn to scale, shows the</a:t>
            </a:r>
            <a:br>
              <a:rPr lang="en-US" dirty="0" smtClean="0">
                <a:latin typeface="Times New Roman" pitchFamily="18" charset="0"/>
              </a:rPr>
            </a:br>
            <a:r>
              <a:rPr lang="en-US" dirty="0" smtClean="0">
                <a:latin typeface="Times New Roman" pitchFamily="18" charset="0"/>
              </a:rPr>
              <a:t>Sunday morning activities of a group of 480 children.</a:t>
            </a:r>
            <a:endParaRPr lang="en-US" dirty="0">
              <a:latin typeface="Times New Roman" pitchFamily="18" charset="0"/>
            </a:endParaRPr>
          </a:p>
        </p:txBody>
      </p:sp>
      <p:pic>
        <p:nvPicPr>
          <p:cNvPr id="17" name="Picture 2"/>
          <p:cNvPicPr>
            <a:picLocks noChangeAspect="1" noChangeArrowheads="1"/>
          </p:cNvPicPr>
          <p:nvPr/>
        </p:nvPicPr>
        <p:blipFill>
          <a:blip r:embed="rId3" cstate="print"/>
          <a:srcRect/>
          <a:stretch>
            <a:fillRect/>
          </a:stretch>
        </p:blipFill>
        <p:spPr bwMode="auto">
          <a:xfrm>
            <a:off x="1371601" y="2949689"/>
            <a:ext cx="3048000" cy="3048000"/>
          </a:xfrm>
          <a:prstGeom prst="rect">
            <a:avLst/>
          </a:prstGeom>
          <a:noFill/>
          <a:ln w="9525">
            <a:noFill/>
            <a:miter lim="800000"/>
            <a:headEnd/>
            <a:tailEnd/>
          </a:ln>
          <a:effectLst/>
        </p:spPr>
      </p:pic>
    </p:spTree>
    <p:extLst>
      <p:ext uri="{BB962C8B-B14F-4D97-AF65-F5344CB8AC3E}">
        <p14:creationId xmlns:p14="http://schemas.microsoft.com/office/powerpoint/2010/main" xmlns="" val="2449536492"/>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p:cTn id="7" dur="500" fill="hold"/>
                                        <p:tgtEl>
                                          <p:spTgt spid="8"/>
                                        </p:tgtEl>
                                        <p:attrNameLst>
                                          <p:attrName>ppt_w</p:attrName>
                                        </p:attrNameLst>
                                      </p:cBhvr>
                                      <p:tavLst>
                                        <p:tav tm="0">
                                          <p:val>
                                            <p:fltVal val="0"/>
                                          </p:val>
                                        </p:tav>
                                        <p:tav tm="100000">
                                          <p:val>
                                            <p:strVal val="#ppt_w"/>
                                          </p:val>
                                        </p:tav>
                                      </p:tavLst>
                                    </p:anim>
                                    <p:anim calcmode="lin" valueType="num">
                                      <p:cBhvr>
                                        <p:cTn id="8" dur="500" fill="hold"/>
                                        <p:tgtEl>
                                          <p:spTgt spid="8"/>
                                        </p:tgtEl>
                                        <p:attrNameLst>
                                          <p:attrName>ppt_h</p:attrName>
                                        </p:attrNameLst>
                                      </p:cBhvr>
                                      <p:tavLst>
                                        <p:tav tm="0">
                                          <p:val>
                                            <p:fltVal val="0"/>
                                          </p:val>
                                        </p:tav>
                                        <p:tav tm="100000">
                                          <p:val>
                                            <p:strVal val="#ppt_h"/>
                                          </p:val>
                                        </p:tav>
                                      </p:tavLst>
                                    </p:anim>
                                    <p:animEffect transition="in" filter="fade">
                                      <p:cBhvr>
                                        <p:cTn id="9" dur="500"/>
                                        <p:tgtEl>
                                          <p:spTgt spid="8"/>
                                        </p:tgtEl>
                                      </p:cBhvr>
                                    </p:animEffect>
                                  </p:childTnLst>
                                </p:cTn>
                              </p:par>
                              <p:par>
                                <p:cTn id="10" presetID="23" presetClass="entr" presetSubtype="16" fill="hold" grpId="0" nodeType="withEffect">
                                  <p:stCondLst>
                                    <p:cond delay="0"/>
                                  </p:stCondLst>
                                  <p:childTnLst>
                                    <p:set>
                                      <p:cBhvr>
                                        <p:cTn id="11" dur="1" fill="hold">
                                          <p:stCondLst>
                                            <p:cond delay="0"/>
                                          </p:stCondLst>
                                        </p:cTn>
                                        <p:tgtEl>
                                          <p:spTgt spid="14"/>
                                        </p:tgtEl>
                                        <p:attrNameLst>
                                          <p:attrName>style.visibility</p:attrName>
                                        </p:attrNameLst>
                                      </p:cBhvr>
                                      <p:to>
                                        <p:strVal val="visible"/>
                                      </p:to>
                                    </p:set>
                                    <p:anim calcmode="lin" valueType="num">
                                      <p:cBhvr>
                                        <p:cTn id="12" dur="500" fill="hold"/>
                                        <p:tgtEl>
                                          <p:spTgt spid="14"/>
                                        </p:tgtEl>
                                        <p:attrNameLst>
                                          <p:attrName>ppt_w</p:attrName>
                                        </p:attrNameLst>
                                      </p:cBhvr>
                                      <p:tavLst>
                                        <p:tav tm="0">
                                          <p:val>
                                            <p:fltVal val="0"/>
                                          </p:val>
                                        </p:tav>
                                        <p:tav tm="100000">
                                          <p:val>
                                            <p:strVal val="#ppt_w"/>
                                          </p:val>
                                        </p:tav>
                                      </p:tavLst>
                                    </p:anim>
                                    <p:anim calcmode="lin" valueType="num">
                                      <p:cBhvr>
                                        <p:cTn id="13" dur="500" fill="hold"/>
                                        <p:tgtEl>
                                          <p:spTgt spid="14"/>
                                        </p:tgtEl>
                                        <p:attrNameLst>
                                          <p:attrName>ppt_h</p:attrName>
                                        </p:attrNameLst>
                                      </p:cBhvr>
                                      <p:tavLst>
                                        <p:tav tm="0">
                                          <p:val>
                                            <p:fltVal val="0"/>
                                          </p:val>
                                        </p:tav>
                                        <p:tav tm="100000">
                                          <p:val>
                                            <p:strVal val="#ppt_h"/>
                                          </p:val>
                                        </p:tav>
                                      </p:tavLst>
                                    </p:anim>
                                  </p:childTnLst>
                                </p:cTn>
                              </p:par>
                              <p:par>
                                <p:cTn id="14" presetID="23" presetClass="entr" presetSubtype="16" fill="hold" grpId="0" nodeType="withEffect">
                                  <p:stCondLst>
                                    <p:cond delay="0"/>
                                  </p:stCondLst>
                                  <p:childTnLst>
                                    <p:set>
                                      <p:cBhvr>
                                        <p:cTn id="15" dur="1" fill="hold">
                                          <p:stCondLst>
                                            <p:cond delay="0"/>
                                          </p:stCondLst>
                                        </p:cTn>
                                        <p:tgtEl>
                                          <p:spTgt spid="15"/>
                                        </p:tgtEl>
                                        <p:attrNameLst>
                                          <p:attrName>style.visibility</p:attrName>
                                        </p:attrNameLst>
                                      </p:cBhvr>
                                      <p:to>
                                        <p:strVal val="visible"/>
                                      </p:to>
                                    </p:set>
                                    <p:anim calcmode="lin" valueType="num">
                                      <p:cBhvr>
                                        <p:cTn id="16" dur="500" fill="hold"/>
                                        <p:tgtEl>
                                          <p:spTgt spid="15"/>
                                        </p:tgtEl>
                                        <p:attrNameLst>
                                          <p:attrName>ppt_w</p:attrName>
                                        </p:attrNameLst>
                                      </p:cBhvr>
                                      <p:tavLst>
                                        <p:tav tm="0">
                                          <p:val>
                                            <p:fltVal val="0"/>
                                          </p:val>
                                        </p:tav>
                                        <p:tav tm="100000">
                                          <p:val>
                                            <p:strVal val="#ppt_w"/>
                                          </p:val>
                                        </p:tav>
                                      </p:tavLst>
                                    </p:anim>
                                    <p:anim calcmode="lin" valueType="num">
                                      <p:cBhvr>
                                        <p:cTn id="17" dur="500" fill="hold"/>
                                        <p:tgtEl>
                                          <p:spTgt spid="15"/>
                                        </p:tgtEl>
                                        <p:attrNameLst>
                                          <p:attrName>ppt_h</p:attrName>
                                        </p:attrNameLst>
                                      </p:cBhvr>
                                      <p:tavLst>
                                        <p:tav tm="0">
                                          <p:val>
                                            <p:fltVal val="0"/>
                                          </p:val>
                                        </p:tav>
                                        <p:tav tm="100000">
                                          <p:val>
                                            <p:strVal val="#ppt_h"/>
                                          </p:val>
                                        </p:tav>
                                      </p:tavLst>
                                    </p:anim>
                                  </p:childTnLst>
                                </p:cTn>
                              </p:par>
                              <p:par>
                                <p:cTn id="18" presetID="23" presetClass="entr" presetSubtype="16" fill="hold" grpId="0" nodeType="withEffect">
                                  <p:stCondLst>
                                    <p:cond delay="0"/>
                                  </p:stCondLst>
                                  <p:childTnLst>
                                    <p:set>
                                      <p:cBhvr>
                                        <p:cTn id="19" dur="1" fill="hold">
                                          <p:stCondLst>
                                            <p:cond delay="0"/>
                                          </p:stCondLst>
                                        </p:cTn>
                                        <p:tgtEl>
                                          <p:spTgt spid="16"/>
                                        </p:tgtEl>
                                        <p:attrNameLst>
                                          <p:attrName>style.visibility</p:attrName>
                                        </p:attrNameLst>
                                      </p:cBhvr>
                                      <p:to>
                                        <p:strVal val="visible"/>
                                      </p:to>
                                    </p:set>
                                    <p:anim calcmode="lin" valueType="num">
                                      <p:cBhvr>
                                        <p:cTn id="20" dur="500" fill="hold"/>
                                        <p:tgtEl>
                                          <p:spTgt spid="16"/>
                                        </p:tgtEl>
                                        <p:attrNameLst>
                                          <p:attrName>ppt_w</p:attrName>
                                        </p:attrNameLst>
                                      </p:cBhvr>
                                      <p:tavLst>
                                        <p:tav tm="0">
                                          <p:val>
                                            <p:fltVal val="0"/>
                                          </p:val>
                                        </p:tav>
                                        <p:tav tm="100000">
                                          <p:val>
                                            <p:strVal val="#ppt_w"/>
                                          </p:val>
                                        </p:tav>
                                      </p:tavLst>
                                    </p:anim>
                                    <p:anim calcmode="lin" valueType="num">
                                      <p:cBhvr>
                                        <p:cTn id="21" dur="500" fill="hold"/>
                                        <p:tgtEl>
                                          <p:spTgt spid="16"/>
                                        </p:tgtEl>
                                        <p:attrNameLst>
                                          <p:attrName>ppt_h</p:attrName>
                                        </p:attrNameLst>
                                      </p:cBhvr>
                                      <p:tavLst>
                                        <p:tav tm="0">
                                          <p:val>
                                            <p:fltVal val="0"/>
                                          </p:val>
                                        </p:tav>
                                        <p:tav tm="100000">
                                          <p:val>
                                            <p:strVal val="#ppt_h"/>
                                          </p:val>
                                        </p:tav>
                                      </p:tavLst>
                                    </p:anim>
                                  </p:childTnLst>
                                </p:cTn>
                              </p:par>
                              <p:par>
                                <p:cTn id="22" presetID="23" presetClass="entr" presetSubtype="16" fill="hold" nodeType="withEffect">
                                  <p:stCondLst>
                                    <p:cond delay="0"/>
                                  </p:stCondLst>
                                  <p:childTnLst>
                                    <p:set>
                                      <p:cBhvr>
                                        <p:cTn id="23" dur="1" fill="hold">
                                          <p:stCondLst>
                                            <p:cond delay="0"/>
                                          </p:stCondLst>
                                        </p:cTn>
                                        <p:tgtEl>
                                          <p:spTgt spid="17"/>
                                        </p:tgtEl>
                                        <p:attrNameLst>
                                          <p:attrName>style.visibility</p:attrName>
                                        </p:attrNameLst>
                                      </p:cBhvr>
                                      <p:to>
                                        <p:strVal val="visible"/>
                                      </p:to>
                                    </p:set>
                                    <p:anim calcmode="lin" valueType="num">
                                      <p:cBhvr>
                                        <p:cTn id="24" dur="500" fill="hold"/>
                                        <p:tgtEl>
                                          <p:spTgt spid="17"/>
                                        </p:tgtEl>
                                        <p:attrNameLst>
                                          <p:attrName>ppt_w</p:attrName>
                                        </p:attrNameLst>
                                      </p:cBhvr>
                                      <p:tavLst>
                                        <p:tav tm="0">
                                          <p:val>
                                            <p:fltVal val="0"/>
                                          </p:val>
                                        </p:tav>
                                        <p:tav tm="100000">
                                          <p:val>
                                            <p:strVal val="#ppt_w"/>
                                          </p:val>
                                        </p:tav>
                                      </p:tavLst>
                                    </p:anim>
                                    <p:anim calcmode="lin" valueType="num">
                                      <p:cBhvr>
                                        <p:cTn id="25" dur="500" fill="hold"/>
                                        <p:tgtEl>
                                          <p:spTgt spid="17"/>
                                        </p:tgtEl>
                                        <p:attrNameLst>
                                          <p:attrName>ppt_h</p:attrName>
                                        </p:attrNameLst>
                                      </p:cBhvr>
                                      <p:tavLst>
                                        <p:tav tm="0">
                                          <p:val>
                                            <p:fltVal val="0"/>
                                          </p:val>
                                        </p:tav>
                                        <p:tav tm="100000">
                                          <p:val>
                                            <p:strVal val="#ppt_h"/>
                                          </p:val>
                                        </p:tav>
                                      </p:tavLst>
                                    </p:anim>
                                  </p:childTnLst>
                                </p:cTn>
                              </p:par>
                            </p:childTnLst>
                          </p:cTn>
                        </p:par>
                      </p:childTnLst>
                    </p:cTn>
                  </p:par>
                  <p:par>
                    <p:cTn id="26" fill="hold">
                      <p:stCondLst>
                        <p:cond delay="indefinite"/>
                      </p:stCondLst>
                      <p:childTnLst>
                        <p:par>
                          <p:cTn id="27" fill="hold">
                            <p:stCondLst>
                              <p:cond delay="0"/>
                            </p:stCondLst>
                            <p:childTnLst>
                              <p:par>
                                <p:cTn id="28" presetID="23" presetClass="entr" presetSubtype="16" fill="hold" grpId="0" nodeType="clickEffect">
                                  <p:stCondLst>
                                    <p:cond delay="0"/>
                                  </p:stCondLst>
                                  <p:childTnLst>
                                    <p:set>
                                      <p:cBhvr>
                                        <p:cTn id="29" dur="1" fill="hold">
                                          <p:stCondLst>
                                            <p:cond delay="0"/>
                                          </p:stCondLst>
                                        </p:cTn>
                                        <p:tgtEl>
                                          <p:spTgt spid="12"/>
                                        </p:tgtEl>
                                        <p:attrNameLst>
                                          <p:attrName>style.visibility</p:attrName>
                                        </p:attrNameLst>
                                      </p:cBhvr>
                                      <p:to>
                                        <p:strVal val="visible"/>
                                      </p:to>
                                    </p:set>
                                    <p:anim calcmode="lin" valueType="num">
                                      <p:cBhvr>
                                        <p:cTn id="30" dur="500" fill="hold"/>
                                        <p:tgtEl>
                                          <p:spTgt spid="12"/>
                                        </p:tgtEl>
                                        <p:attrNameLst>
                                          <p:attrName>ppt_w</p:attrName>
                                        </p:attrNameLst>
                                      </p:cBhvr>
                                      <p:tavLst>
                                        <p:tav tm="0">
                                          <p:val>
                                            <p:fltVal val="0"/>
                                          </p:val>
                                        </p:tav>
                                        <p:tav tm="100000">
                                          <p:val>
                                            <p:strVal val="#ppt_w"/>
                                          </p:val>
                                        </p:tav>
                                      </p:tavLst>
                                    </p:anim>
                                    <p:anim calcmode="lin" valueType="num">
                                      <p:cBhvr>
                                        <p:cTn id="31" dur="500" fill="hold"/>
                                        <p:tgtEl>
                                          <p:spTgt spid="12"/>
                                        </p:tgtEl>
                                        <p:attrNameLst>
                                          <p:attrName>ppt_h</p:attrName>
                                        </p:attrNameLst>
                                      </p:cBhvr>
                                      <p:tavLst>
                                        <p:tav tm="0">
                                          <p:val>
                                            <p:fltVal val="0"/>
                                          </p:val>
                                        </p:tav>
                                        <p:tav tm="100000">
                                          <p:val>
                                            <p:strVal val="#ppt_h"/>
                                          </p:val>
                                        </p:tav>
                                      </p:tavLst>
                                    </p:anim>
                                  </p:childTnLst>
                                </p:cTn>
                              </p:par>
                            </p:childTnLst>
                          </p:cTn>
                        </p:par>
                      </p:childTnLst>
                    </p:cTn>
                  </p:par>
                  <p:par>
                    <p:cTn id="32" fill="hold">
                      <p:stCondLst>
                        <p:cond delay="indefinite"/>
                      </p:stCondLst>
                      <p:childTnLst>
                        <p:par>
                          <p:cTn id="33" fill="hold">
                            <p:stCondLst>
                              <p:cond delay="0"/>
                            </p:stCondLst>
                            <p:childTnLst>
                              <p:par>
                                <p:cTn id="34" presetID="3" presetClass="entr" presetSubtype="10" fill="hold" grpId="0" nodeType="clickEffect">
                                  <p:stCondLst>
                                    <p:cond delay="0"/>
                                  </p:stCondLst>
                                  <p:childTnLst>
                                    <p:set>
                                      <p:cBhvr>
                                        <p:cTn id="35" dur="1" fill="hold">
                                          <p:stCondLst>
                                            <p:cond delay="0"/>
                                          </p:stCondLst>
                                        </p:cTn>
                                        <p:tgtEl>
                                          <p:spTgt spid="9"/>
                                        </p:tgtEl>
                                        <p:attrNameLst>
                                          <p:attrName>style.visibility</p:attrName>
                                        </p:attrNameLst>
                                      </p:cBhvr>
                                      <p:to>
                                        <p:strVal val="visible"/>
                                      </p:to>
                                    </p:set>
                                    <p:animEffect transition="in" filter="blinds(horizontal)">
                                      <p:cBhvr>
                                        <p:cTn id="36"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9" grpId="0" animBg="1"/>
      <p:bldP spid="12" grpId="0"/>
      <p:bldP spid="14" grpId="0"/>
      <p:bldP spid="15" grpId="0"/>
      <p:bldP spid="16" grpId="0"/>
    </p:bldLst>
  </p:timing>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Content Placeholder 10"/>
          <p:cNvSpPr>
            <a:spLocks noGrp="1"/>
          </p:cNvSpPr>
          <p:nvPr>
            <p:ph sz="quarter" idx="13"/>
          </p:nvPr>
        </p:nvSpPr>
        <p:spPr>
          <a:xfrm>
            <a:off x="685800" y="2316480"/>
            <a:ext cx="6416040" cy="2923877"/>
          </a:xfrm>
        </p:spPr>
        <p:txBody>
          <a:bodyPr wrap="square">
            <a:spAutoFit/>
          </a:bodyPr>
          <a:lstStyle/>
          <a:p>
            <a:pPr marL="625475" indent="-625475">
              <a:spcBef>
                <a:spcPct val="0"/>
              </a:spcBef>
              <a:buFontTx/>
              <a:buNone/>
              <a:tabLst>
                <a:tab pos="800100" algn="l"/>
                <a:tab pos="3776663" algn="l"/>
              </a:tabLst>
            </a:pPr>
            <a:r>
              <a:rPr lang="en-US" sz="2300" b="1" dirty="0" smtClean="0">
                <a:solidFill>
                  <a:schemeClr val="tx1"/>
                </a:solidFill>
                <a:latin typeface="Times New Roman" pitchFamily="18" charset="0"/>
                <a:cs typeface="Times New Roman" pitchFamily="18" charset="0"/>
              </a:rPr>
              <a:t>49.</a:t>
            </a:r>
            <a:r>
              <a:rPr lang="en-US" sz="2300" dirty="0" smtClean="0">
                <a:solidFill>
                  <a:schemeClr val="tx1"/>
                </a:solidFill>
                <a:latin typeface="Times New Roman" pitchFamily="18" charset="0"/>
                <a:cs typeface="Times New Roman" pitchFamily="18" charset="0"/>
              </a:rPr>
              <a:t>	</a:t>
            </a:r>
            <a:br>
              <a:rPr lang="en-US" sz="2300" dirty="0" smtClean="0">
                <a:solidFill>
                  <a:schemeClr val="tx1"/>
                </a:solidFill>
                <a:latin typeface="Times New Roman" pitchFamily="18" charset="0"/>
                <a:cs typeface="Times New Roman" pitchFamily="18" charset="0"/>
              </a:rPr>
            </a:br>
            <a:r>
              <a:rPr lang="en-US" sz="2300" dirty="0" smtClean="0">
                <a:solidFill>
                  <a:schemeClr val="tx1"/>
                </a:solidFill>
                <a:latin typeface="Times New Roman" pitchFamily="18" charset="0"/>
                <a:cs typeface="Times New Roman" pitchFamily="18" charset="0"/>
              </a:rPr>
              <a:t/>
            </a:r>
            <a:br>
              <a:rPr lang="en-US" sz="2300" dirty="0" smtClean="0">
                <a:solidFill>
                  <a:schemeClr val="tx1"/>
                </a:solidFill>
                <a:latin typeface="Times New Roman" pitchFamily="18" charset="0"/>
                <a:cs typeface="Times New Roman" pitchFamily="18" charset="0"/>
              </a:rPr>
            </a:br>
            <a:r>
              <a:rPr lang="en-US" sz="2300" dirty="0" smtClean="0">
                <a:solidFill>
                  <a:schemeClr val="tx1"/>
                </a:solidFill>
                <a:latin typeface="Times New Roman" pitchFamily="18" charset="0"/>
                <a:cs typeface="Times New Roman" pitchFamily="18" charset="0"/>
              </a:rPr>
              <a:t/>
            </a:r>
            <a:br>
              <a:rPr lang="en-US" sz="2300" dirty="0" smtClean="0">
                <a:solidFill>
                  <a:schemeClr val="tx1"/>
                </a:solidFill>
                <a:latin typeface="Times New Roman" pitchFamily="18" charset="0"/>
                <a:cs typeface="Times New Roman" pitchFamily="18" charset="0"/>
              </a:rPr>
            </a:br>
            <a:r>
              <a:rPr lang="en-US" sz="2300" dirty="0" smtClean="0">
                <a:solidFill>
                  <a:schemeClr val="tx1"/>
                </a:solidFill>
                <a:latin typeface="Times New Roman" pitchFamily="18" charset="0"/>
                <a:cs typeface="Times New Roman" pitchFamily="18" charset="0"/>
              </a:rPr>
              <a:t/>
            </a:r>
            <a:br>
              <a:rPr lang="en-US" sz="2300" dirty="0" smtClean="0">
                <a:solidFill>
                  <a:schemeClr val="tx1"/>
                </a:solidFill>
                <a:latin typeface="Times New Roman" pitchFamily="18" charset="0"/>
                <a:cs typeface="Times New Roman" pitchFamily="18" charset="0"/>
              </a:rPr>
            </a:br>
            <a:r>
              <a:rPr lang="en-US" sz="2300" dirty="0" smtClean="0">
                <a:solidFill>
                  <a:schemeClr val="tx1"/>
                </a:solidFill>
                <a:latin typeface="Times New Roman" pitchFamily="18" charset="0"/>
                <a:cs typeface="Times New Roman" pitchFamily="18" charset="0"/>
              </a:rPr>
              <a:t/>
            </a:r>
            <a:br>
              <a:rPr lang="en-US" sz="2300" dirty="0" smtClean="0">
                <a:solidFill>
                  <a:schemeClr val="tx1"/>
                </a:solidFill>
                <a:latin typeface="Times New Roman" pitchFamily="18" charset="0"/>
                <a:cs typeface="Times New Roman" pitchFamily="18" charset="0"/>
              </a:rPr>
            </a:br>
            <a:r>
              <a:rPr lang="en-US" sz="2300" dirty="0" smtClean="0">
                <a:solidFill>
                  <a:schemeClr val="tx1"/>
                </a:solidFill>
                <a:latin typeface="Times New Roman" pitchFamily="18" charset="0"/>
                <a:cs typeface="Times New Roman" pitchFamily="18" charset="0"/>
              </a:rPr>
              <a:t/>
            </a:r>
            <a:br>
              <a:rPr lang="en-US" sz="2300" dirty="0" smtClean="0">
                <a:solidFill>
                  <a:schemeClr val="tx1"/>
                </a:solidFill>
                <a:latin typeface="Times New Roman" pitchFamily="18" charset="0"/>
                <a:cs typeface="Times New Roman" pitchFamily="18" charset="0"/>
              </a:rPr>
            </a:br>
            <a:r>
              <a:rPr lang="en-US" sz="2300" dirty="0" smtClean="0">
                <a:solidFill>
                  <a:schemeClr val="tx1"/>
                </a:solidFill>
                <a:latin typeface="Times New Roman" pitchFamily="18" charset="0"/>
                <a:cs typeface="Times New Roman" pitchFamily="18" charset="0"/>
              </a:rPr>
              <a:t/>
            </a:r>
            <a:br>
              <a:rPr lang="en-US" sz="2300" dirty="0" smtClean="0">
                <a:solidFill>
                  <a:schemeClr val="tx1"/>
                </a:solidFill>
                <a:latin typeface="Times New Roman" pitchFamily="18" charset="0"/>
                <a:cs typeface="Times New Roman" pitchFamily="18" charset="0"/>
              </a:rPr>
            </a:br>
            <a:r>
              <a:rPr lang="en-US" sz="2300" dirty="0" smtClean="0">
                <a:solidFill>
                  <a:schemeClr val="tx1"/>
                </a:solidFill>
                <a:latin typeface="Times New Roman" pitchFamily="18" charset="0"/>
              </a:rPr>
              <a:t>The diagram above represents the mapping</a:t>
            </a:r>
            <a:endParaRPr lang="en-US" sz="2300" dirty="0" smtClean="0">
              <a:solidFill>
                <a:schemeClr val="tx1"/>
              </a:solidFill>
              <a:latin typeface="Times New Roman" pitchFamily="18" charset="0"/>
              <a:cs typeface="Times New Roman" pitchFamily="18" charset="0"/>
            </a:endParaRPr>
          </a:p>
        </p:txBody>
      </p:sp>
      <p:sp>
        <p:nvSpPr>
          <p:cNvPr id="18" name="Notched Right Arrow 17"/>
          <p:cNvSpPr/>
          <p:nvPr/>
        </p:nvSpPr>
        <p:spPr>
          <a:xfrm>
            <a:off x="7162800" y="6019800"/>
            <a:ext cx="1782315" cy="685800"/>
          </a:xfrm>
          <a:prstGeom prst="notchedRightArrow">
            <a:avLst/>
          </a:prstGeom>
          <a:blipFill>
            <a:blip r:embed="rId2" cstate="print">
              <a:extLst>
                <a:ext uri="{BEBA8EAE-BF5A-486C-A8C5-ECC9F3942E4B}">
                  <a14:imgProps xmlns:a14="http://schemas.microsoft.com/office/drawing/2010/main" xmlns="">
                    <a14:imgLayer r:embed="rId3">
                      <a14:imgEffect>
                        <a14:brightnessContrast bright="-20000" contrast="-20000"/>
                      </a14:imgEffect>
                    </a14:imgLayer>
                  </a14:imgProps>
                </a:ex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ANSWER</a:t>
            </a:r>
            <a:endParaRPr lang="en-US" sz="2000" b="1" dirty="0">
              <a:latin typeface="Times New Roman" pitchFamily="18" charset="0"/>
              <a:cs typeface="Times New Roman" pitchFamily="18" charset="0"/>
            </a:endParaRPr>
          </a:p>
        </p:txBody>
      </p:sp>
      <p:sp>
        <p:nvSpPr>
          <p:cNvPr id="19" name="Content Placeholder 10"/>
          <p:cNvSpPr>
            <a:spLocks noGrp="1"/>
          </p:cNvSpPr>
          <p:nvPr>
            <p:ph sz="quarter" idx="13"/>
          </p:nvPr>
        </p:nvSpPr>
        <p:spPr>
          <a:xfrm>
            <a:off x="1280160" y="5867400"/>
            <a:ext cx="3037718" cy="598369"/>
          </a:xfrm>
        </p:spPr>
        <p:txBody>
          <a:bodyPr wrap="square">
            <a:spAutoFit/>
          </a:bodyPr>
          <a:lstStyle/>
          <a:p>
            <a:pPr algn="just">
              <a:lnSpc>
                <a:spcPct val="165000"/>
              </a:lnSpc>
              <a:spcBef>
                <a:spcPct val="0"/>
              </a:spcBef>
              <a:buNone/>
              <a:tabLst>
                <a:tab pos="800100" algn="l"/>
                <a:tab pos="3776663" algn="l"/>
              </a:tabLst>
            </a:pPr>
            <a:r>
              <a:rPr lang="en-US" sz="2300" dirty="0" smtClean="0">
                <a:solidFill>
                  <a:schemeClr val="tx1"/>
                </a:solidFill>
                <a:latin typeface="Times New Roman" pitchFamily="18" charset="0"/>
                <a:cs typeface="Times New Roman" pitchFamily="18" charset="0"/>
              </a:rPr>
              <a:t>(C)  </a:t>
            </a:r>
            <a:r>
              <a:rPr lang="en-US" sz="2300" i="1" dirty="0" smtClean="0">
                <a:solidFill>
                  <a:schemeClr val="tx1"/>
                </a:solidFill>
                <a:latin typeface="Times New Roman" pitchFamily="18" charset="0"/>
                <a:cs typeface="Times New Roman" pitchFamily="18" charset="0"/>
                <a:sym typeface="Symbol"/>
              </a:rPr>
              <a:t>x</a:t>
            </a:r>
            <a:r>
              <a:rPr lang="en-US" sz="2300" dirty="0" smtClean="0">
                <a:solidFill>
                  <a:schemeClr val="tx1"/>
                </a:solidFill>
                <a:latin typeface="Times New Roman" pitchFamily="18" charset="0"/>
                <a:cs typeface="Times New Roman" pitchFamily="18" charset="0"/>
              </a:rPr>
              <a:t> </a:t>
            </a:r>
            <a:r>
              <a:rPr lang="en-US" sz="2300" dirty="0" smtClean="0">
                <a:solidFill>
                  <a:schemeClr val="tx1"/>
                </a:solidFill>
                <a:latin typeface="Times New Roman" pitchFamily="18" charset="0"/>
                <a:cs typeface="Times New Roman" pitchFamily="18" charset="0"/>
                <a:sym typeface="Symbol"/>
              </a:rPr>
              <a:t> </a:t>
            </a:r>
            <a:r>
              <a:rPr lang="en-US" sz="2300" i="1" dirty="0" smtClean="0">
                <a:solidFill>
                  <a:schemeClr val="tx1"/>
                </a:solidFill>
                <a:latin typeface="Times New Roman" pitchFamily="18" charset="0"/>
                <a:cs typeface="Times New Roman" pitchFamily="18" charset="0"/>
                <a:sym typeface="Symbol"/>
              </a:rPr>
              <a:t>x</a:t>
            </a:r>
            <a:r>
              <a:rPr lang="en-US" sz="2300" baseline="30000" dirty="0" smtClean="0">
                <a:solidFill>
                  <a:schemeClr val="tx1"/>
                </a:solidFill>
                <a:latin typeface="Times New Roman" pitchFamily="18" charset="0"/>
                <a:cs typeface="Times New Roman" pitchFamily="18" charset="0"/>
                <a:sym typeface="Symbol"/>
              </a:rPr>
              <a:t>3</a:t>
            </a:r>
            <a:endParaRPr lang="en-US" sz="2300" baseline="30000" dirty="0" smtClean="0">
              <a:solidFill>
                <a:schemeClr val="tx1"/>
              </a:solidFill>
              <a:latin typeface="Times New Roman" pitchFamily="18" charset="0"/>
              <a:cs typeface="Times New Roman" pitchFamily="18" charset="0"/>
            </a:endParaRPr>
          </a:p>
        </p:txBody>
      </p:sp>
      <p:sp>
        <p:nvSpPr>
          <p:cNvPr id="20" name="Content Placeholder 10"/>
          <p:cNvSpPr>
            <a:spLocks noGrp="1"/>
          </p:cNvSpPr>
          <p:nvPr>
            <p:ph sz="quarter" idx="13"/>
          </p:nvPr>
        </p:nvSpPr>
        <p:spPr>
          <a:xfrm>
            <a:off x="1295400" y="5324539"/>
            <a:ext cx="2865120" cy="676339"/>
          </a:xfrm>
        </p:spPr>
        <p:txBody>
          <a:bodyPr wrap="square">
            <a:spAutoFit/>
          </a:bodyPr>
          <a:lstStyle/>
          <a:p>
            <a:pPr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(A)  </a:t>
            </a:r>
            <a:r>
              <a:rPr lang="en-US" sz="2300" i="1" dirty="0" smtClean="0">
                <a:solidFill>
                  <a:schemeClr val="tx1"/>
                </a:solidFill>
                <a:latin typeface="Times New Roman" pitchFamily="18" charset="0"/>
                <a:cs typeface="Times New Roman" pitchFamily="18" charset="0"/>
                <a:sym typeface="Symbol"/>
              </a:rPr>
              <a:t>x</a:t>
            </a:r>
            <a:r>
              <a:rPr lang="en-US" sz="2300" dirty="0" smtClean="0">
                <a:solidFill>
                  <a:schemeClr val="tx1"/>
                </a:solidFill>
                <a:latin typeface="Times New Roman" pitchFamily="18" charset="0"/>
                <a:cs typeface="Times New Roman" pitchFamily="18" charset="0"/>
              </a:rPr>
              <a:t> </a:t>
            </a:r>
            <a:r>
              <a:rPr lang="en-US" sz="2300" dirty="0" smtClean="0">
                <a:solidFill>
                  <a:schemeClr val="tx1"/>
                </a:solidFill>
                <a:latin typeface="Times New Roman" pitchFamily="18" charset="0"/>
                <a:cs typeface="Times New Roman" pitchFamily="18" charset="0"/>
                <a:sym typeface="Symbol"/>
              </a:rPr>
              <a:t> 3</a:t>
            </a:r>
            <a:r>
              <a:rPr lang="en-US" sz="2300" i="1" dirty="0" smtClean="0">
                <a:solidFill>
                  <a:schemeClr val="tx1"/>
                </a:solidFill>
                <a:latin typeface="Times New Roman" pitchFamily="18" charset="0"/>
                <a:cs typeface="Times New Roman" pitchFamily="18" charset="0"/>
                <a:sym typeface="Symbol"/>
              </a:rPr>
              <a:t>x</a:t>
            </a:r>
            <a:endParaRPr lang="en-US" sz="2300" i="1" baseline="30000" dirty="0" smtClean="0">
              <a:solidFill>
                <a:schemeClr val="tx1"/>
              </a:solidFill>
              <a:latin typeface="Times New Roman" pitchFamily="18" charset="0"/>
              <a:cs typeface="Times New Roman" pitchFamily="18" charset="0"/>
            </a:endParaRPr>
          </a:p>
        </p:txBody>
      </p:sp>
      <p:sp>
        <p:nvSpPr>
          <p:cNvPr id="21" name="Content Placeholder 10"/>
          <p:cNvSpPr>
            <a:spLocks noGrp="1"/>
          </p:cNvSpPr>
          <p:nvPr>
            <p:ph sz="quarter" idx="13"/>
          </p:nvPr>
        </p:nvSpPr>
        <p:spPr>
          <a:xfrm>
            <a:off x="4160520" y="5876861"/>
            <a:ext cx="2865120" cy="598369"/>
          </a:xfrm>
        </p:spPr>
        <p:txBody>
          <a:bodyPr wrap="square">
            <a:spAutoFit/>
          </a:bodyPr>
          <a:lstStyle/>
          <a:p>
            <a:pPr algn="just">
              <a:lnSpc>
                <a:spcPct val="165000"/>
              </a:lnSpc>
              <a:spcBef>
                <a:spcPct val="0"/>
              </a:spcBef>
              <a:buNone/>
              <a:tabLst>
                <a:tab pos="800100" algn="l"/>
                <a:tab pos="3776663" algn="l"/>
              </a:tabLst>
            </a:pPr>
            <a:r>
              <a:rPr lang="en-US" sz="2300" dirty="0" smtClean="0">
                <a:solidFill>
                  <a:schemeClr val="tx1"/>
                </a:solidFill>
                <a:latin typeface="Times New Roman" pitchFamily="18" charset="0"/>
                <a:cs typeface="Times New Roman" pitchFamily="18" charset="0"/>
              </a:rPr>
              <a:t>(D)  </a:t>
            </a:r>
            <a:r>
              <a:rPr lang="en-US" sz="2300" i="1" dirty="0" smtClean="0">
                <a:solidFill>
                  <a:schemeClr val="tx1"/>
                </a:solidFill>
                <a:latin typeface="Times New Roman" pitchFamily="18" charset="0"/>
                <a:cs typeface="Times New Roman" pitchFamily="18" charset="0"/>
                <a:sym typeface="Symbol"/>
              </a:rPr>
              <a:t>x</a:t>
            </a:r>
            <a:r>
              <a:rPr lang="en-US" sz="2300" dirty="0" smtClean="0">
                <a:solidFill>
                  <a:schemeClr val="tx1"/>
                </a:solidFill>
                <a:latin typeface="Times New Roman" pitchFamily="18" charset="0"/>
                <a:cs typeface="Times New Roman" pitchFamily="18" charset="0"/>
              </a:rPr>
              <a:t> </a:t>
            </a:r>
            <a:r>
              <a:rPr lang="en-US" sz="2300" dirty="0" smtClean="0">
                <a:solidFill>
                  <a:schemeClr val="tx1"/>
                </a:solidFill>
                <a:latin typeface="Times New Roman" pitchFamily="18" charset="0"/>
                <a:cs typeface="Times New Roman" pitchFamily="18" charset="0"/>
                <a:sym typeface="Symbol"/>
              </a:rPr>
              <a:t> 3</a:t>
            </a:r>
            <a:r>
              <a:rPr lang="en-US" sz="2300" i="1" baseline="30000" dirty="0" smtClean="0">
                <a:solidFill>
                  <a:schemeClr val="tx1"/>
                </a:solidFill>
                <a:latin typeface="Times New Roman" pitchFamily="18" charset="0"/>
                <a:cs typeface="Times New Roman" pitchFamily="18" charset="0"/>
                <a:sym typeface="Symbol"/>
              </a:rPr>
              <a:t>x</a:t>
            </a:r>
            <a:endParaRPr lang="en-US" sz="2300" baseline="30000" dirty="0" smtClean="0">
              <a:solidFill>
                <a:schemeClr val="tx1"/>
              </a:solidFill>
              <a:latin typeface="Times New Roman" pitchFamily="18" charset="0"/>
              <a:cs typeface="Times New Roman" pitchFamily="18" charset="0"/>
            </a:endParaRPr>
          </a:p>
        </p:txBody>
      </p:sp>
      <p:sp>
        <p:nvSpPr>
          <p:cNvPr id="22" name="Content Placeholder 10"/>
          <p:cNvSpPr>
            <a:spLocks noGrp="1"/>
          </p:cNvSpPr>
          <p:nvPr>
            <p:ph sz="quarter" idx="13"/>
          </p:nvPr>
        </p:nvSpPr>
        <p:spPr>
          <a:xfrm>
            <a:off x="4160520" y="5344141"/>
            <a:ext cx="2865120" cy="598369"/>
          </a:xfrm>
        </p:spPr>
        <p:txBody>
          <a:bodyPr wrap="square">
            <a:spAutoFit/>
          </a:bodyPr>
          <a:lstStyle/>
          <a:p>
            <a:pPr algn="just">
              <a:lnSpc>
                <a:spcPct val="165000"/>
              </a:lnSpc>
              <a:spcBef>
                <a:spcPct val="0"/>
              </a:spcBef>
              <a:buNone/>
              <a:tabLst>
                <a:tab pos="800100" algn="l"/>
                <a:tab pos="3776663" algn="l"/>
              </a:tabLst>
            </a:pPr>
            <a:r>
              <a:rPr lang="en-US" sz="2300" dirty="0" smtClean="0">
                <a:solidFill>
                  <a:schemeClr val="tx1"/>
                </a:solidFill>
                <a:latin typeface="Times New Roman" pitchFamily="18" charset="0"/>
                <a:cs typeface="Times New Roman" pitchFamily="18" charset="0"/>
              </a:rPr>
              <a:t>(B)  </a:t>
            </a:r>
            <a:r>
              <a:rPr lang="en-US" sz="2300" i="1" dirty="0" smtClean="0">
                <a:solidFill>
                  <a:schemeClr val="tx1"/>
                </a:solidFill>
                <a:latin typeface="Times New Roman" pitchFamily="18" charset="0"/>
                <a:cs typeface="Times New Roman" pitchFamily="18" charset="0"/>
                <a:sym typeface="Symbol"/>
              </a:rPr>
              <a:t>x</a:t>
            </a:r>
            <a:r>
              <a:rPr lang="en-US" sz="2300" dirty="0" smtClean="0">
                <a:solidFill>
                  <a:schemeClr val="tx1"/>
                </a:solidFill>
                <a:latin typeface="Times New Roman" pitchFamily="18" charset="0"/>
                <a:cs typeface="Times New Roman" pitchFamily="18" charset="0"/>
              </a:rPr>
              <a:t> </a:t>
            </a:r>
            <a:r>
              <a:rPr lang="en-US" sz="2300" dirty="0" smtClean="0">
                <a:solidFill>
                  <a:schemeClr val="tx1"/>
                </a:solidFill>
                <a:latin typeface="Times New Roman" pitchFamily="18" charset="0"/>
                <a:cs typeface="Times New Roman" pitchFamily="18" charset="0"/>
                <a:sym typeface="Symbol"/>
              </a:rPr>
              <a:t> </a:t>
            </a:r>
            <a:r>
              <a:rPr lang="en-US" sz="2300" i="1" dirty="0" smtClean="0">
                <a:solidFill>
                  <a:schemeClr val="tx1"/>
                </a:solidFill>
                <a:latin typeface="Times New Roman" pitchFamily="18" charset="0"/>
                <a:cs typeface="Times New Roman" pitchFamily="18" charset="0"/>
                <a:sym typeface="Symbol"/>
              </a:rPr>
              <a:t>x</a:t>
            </a:r>
            <a:r>
              <a:rPr lang="en-US" sz="2300" dirty="0" smtClean="0">
                <a:solidFill>
                  <a:schemeClr val="tx1"/>
                </a:solidFill>
                <a:latin typeface="Times New Roman" pitchFamily="18" charset="0"/>
                <a:cs typeface="Times New Roman" pitchFamily="18" charset="0"/>
                <a:sym typeface="Symbol"/>
              </a:rPr>
              <a:t> + 3</a:t>
            </a:r>
            <a:endParaRPr lang="en-US" sz="2300" dirty="0" smtClean="0">
              <a:solidFill>
                <a:schemeClr val="tx1"/>
              </a:solidFill>
              <a:latin typeface="Times New Roman" pitchFamily="18" charset="0"/>
              <a:cs typeface="Times New Roman" pitchFamily="18" charset="0"/>
            </a:endParaRPr>
          </a:p>
        </p:txBody>
      </p:sp>
      <p:sp>
        <p:nvSpPr>
          <p:cNvPr id="9"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tabLst>
                <a:tab pos="393192" algn="r"/>
                <a:tab pos="640080" algn="l"/>
              </a:tabLst>
            </a:pPr>
            <a:r>
              <a:rPr lang="en-US" sz="1500" b="1" dirty="0" smtClean="0">
                <a:solidFill>
                  <a:schemeClr val="bg1"/>
                </a:solidFill>
                <a:latin typeface="Times New Roman" pitchFamily="18" charset="0"/>
                <a:cs typeface="Times New Roman" pitchFamily="18" charset="0"/>
              </a:rPr>
              <a:t>Revision Exam 1 Paper 1</a:t>
            </a:r>
          </a:p>
        </p:txBody>
      </p:sp>
      <p:grpSp>
        <p:nvGrpSpPr>
          <p:cNvPr id="16" name="Group 15"/>
          <p:cNvGrpSpPr/>
          <p:nvPr/>
        </p:nvGrpSpPr>
        <p:grpSpPr>
          <a:xfrm>
            <a:off x="1371600" y="2004060"/>
            <a:ext cx="2800350" cy="2625090"/>
            <a:chOff x="1371600" y="2004060"/>
            <a:chExt cx="2800350" cy="2625090"/>
          </a:xfrm>
        </p:grpSpPr>
        <p:pic>
          <p:nvPicPr>
            <p:cNvPr id="11" name="Picture 3"/>
            <p:cNvPicPr>
              <a:picLocks noChangeAspect="1" noChangeArrowheads="1"/>
            </p:cNvPicPr>
            <p:nvPr/>
          </p:nvPicPr>
          <p:blipFill>
            <a:blip r:embed="rId4" cstate="print"/>
            <a:srcRect/>
            <a:stretch>
              <a:fillRect/>
            </a:stretch>
          </p:blipFill>
          <p:spPr bwMode="auto">
            <a:xfrm>
              <a:off x="1371600" y="2133600"/>
              <a:ext cx="2800350" cy="2495550"/>
            </a:xfrm>
            <a:prstGeom prst="rect">
              <a:avLst/>
            </a:prstGeom>
            <a:noFill/>
            <a:ln w="9525">
              <a:noFill/>
              <a:miter lim="800000"/>
              <a:headEnd/>
              <a:tailEnd/>
            </a:ln>
            <a:effectLst/>
          </p:spPr>
        </p:pic>
        <p:sp>
          <p:nvSpPr>
            <p:cNvPr id="10" name="TextBox 9"/>
            <p:cNvSpPr txBox="1"/>
            <p:nvPr/>
          </p:nvSpPr>
          <p:spPr>
            <a:xfrm>
              <a:off x="3549268" y="2011660"/>
              <a:ext cx="320675" cy="446276"/>
            </a:xfrm>
            <a:prstGeom prst="rect">
              <a:avLst/>
            </a:prstGeom>
            <a:noFill/>
          </p:spPr>
          <p:txBody>
            <a:bodyPr wrap="square" rtlCol="0">
              <a:spAutoFit/>
            </a:bodyPr>
            <a:lstStyle/>
            <a:p>
              <a:pPr algn="l">
                <a:tabLst>
                  <a:tab pos="393192" algn="r"/>
                  <a:tab pos="640080" algn="l"/>
                </a:tabLst>
              </a:pPr>
              <a:r>
                <a:rPr lang="en-US" sz="2300" dirty="0" smtClean="0">
                  <a:latin typeface="Times New Roman" pitchFamily="18" charset="0"/>
                  <a:cs typeface="Times New Roman" pitchFamily="18" charset="0"/>
                </a:rPr>
                <a:t>Y</a:t>
              </a:r>
            </a:p>
          </p:txBody>
        </p:sp>
        <p:sp>
          <p:nvSpPr>
            <p:cNvPr id="14" name="TextBox 13"/>
            <p:cNvSpPr txBox="1"/>
            <p:nvPr/>
          </p:nvSpPr>
          <p:spPr>
            <a:xfrm>
              <a:off x="1524000" y="2057400"/>
              <a:ext cx="685800" cy="323165"/>
            </a:xfrm>
            <a:prstGeom prst="rect">
              <a:avLst/>
            </a:prstGeom>
            <a:solidFill>
              <a:schemeClr val="bg1"/>
            </a:solidFill>
          </p:spPr>
          <p:txBody>
            <a:bodyPr wrap="square" rtlCol="0">
              <a:spAutoFit/>
            </a:bodyPr>
            <a:lstStyle/>
            <a:p>
              <a:pPr algn="l">
                <a:tabLst>
                  <a:tab pos="393192" algn="r"/>
                  <a:tab pos="640080" algn="l"/>
                </a:tabLst>
              </a:pPr>
              <a:endParaRPr lang="en-US" sz="1500" b="1" dirty="0" smtClean="0">
                <a:solidFill>
                  <a:schemeClr val="bg1"/>
                </a:solidFill>
                <a:latin typeface="Times New Roman" pitchFamily="18" charset="0"/>
                <a:cs typeface="Times New Roman" pitchFamily="18" charset="0"/>
              </a:endParaRPr>
            </a:p>
          </p:txBody>
        </p:sp>
        <p:sp>
          <p:nvSpPr>
            <p:cNvPr id="15" name="TextBox 14"/>
            <p:cNvSpPr txBox="1"/>
            <p:nvPr/>
          </p:nvSpPr>
          <p:spPr>
            <a:xfrm>
              <a:off x="1689069" y="2004060"/>
              <a:ext cx="320675" cy="446276"/>
            </a:xfrm>
            <a:prstGeom prst="rect">
              <a:avLst/>
            </a:prstGeom>
            <a:noFill/>
          </p:spPr>
          <p:txBody>
            <a:bodyPr wrap="square" rtlCol="0">
              <a:spAutoFit/>
            </a:bodyPr>
            <a:lstStyle/>
            <a:p>
              <a:pPr algn="l">
                <a:tabLst>
                  <a:tab pos="393192" algn="r"/>
                  <a:tab pos="640080" algn="l"/>
                </a:tabLst>
              </a:pPr>
              <a:r>
                <a:rPr lang="en-US" sz="2300" dirty="0" smtClean="0">
                  <a:latin typeface="Times New Roman" pitchFamily="18" charset="0"/>
                  <a:cs typeface="Times New Roman" pitchFamily="18" charset="0"/>
                </a:rPr>
                <a:t>X</a:t>
              </a:r>
            </a:p>
          </p:txBody>
        </p:sp>
      </p:grpSp>
    </p:spTree>
    <p:extLst>
      <p:ext uri="{BB962C8B-B14F-4D97-AF65-F5344CB8AC3E}">
        <p14:creationId xmlns:p14="http://schemas.microsoft.com/office/powerpoint/2010/main" xmlns="" val="714513420"/>
      </p:ext>
    </p:extLst>
  </p:cSld>
  <p:clrMapOvr>
    <a:masterClrMapping/>
  </p:clrMapOvr>
  <p:transition spd="slow">
    <p:strips dir="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nodeType="withEffect">
                                  <p:stCondLst>
                                    <p:cond delay="0"/>
                                  </p:stCondLst>
                                  <p:childTnLst>
                                    <p:set>
                                      <p:cBhvr>
                                        <p:cTn id="6" dur="1" fill="hold">
                                          <p:stCondLst>
                                            <p:cond delay="0"/>
                                          </p:stCondLst>
                                        </p:cTn>
                                        <p:tgtEl>
                                          <p:spTgt spid="16"/>
                                        </p:tgtEl>
                                        <p:attrNameLst>
                                          <p:attrName>style.visibility</p:attrName>
                                        </p:attrNameLst>
                                      </p:cBhvr>
                                      <p:to>
                                        <p:strVal val="visible"/>
                                      </p:to>
                                    </p:set>
                                    <p:anim calcmode="lin" valueType="num">
                                      <p:cBhvr>
                                        <p:cTn id="7" dur="500" fill="hold"/>
                                        <p:tgtEl>
                                          <p:spTgt spid="16"/>
                                        </p:tgtEl>
                                        <p:attrNameLst>
                                          <p:attrName>ppt_w</p:attrName>
                                        </p:attrNameLst>
                                      </p:cBhvr>
                                      <p:tavLst>
                                        <p:tav tm="0">
                                          <p:val>
                                            <p:fltVal val="0"/>
                                          </p:val>
                                        </p:tav>
                                        <p:tav tm="100000">
                                          <p:val>
                                            <p:strVal val="#ppt_w"/>
                                          </p:val>
                                        </p:tav>
                                      </p:tavLst>
                                    </p:anim>
                                    <p:anim calcmode="lin" valueType="num">
                                      <p:cBhvr>
                                        <p:cTn id="8" dur="500" fill="hold"/>
                                        <p:tgtEl>
                                          <p:spTgt spid="16"/>
                                        </p:tgtEl>
                                        <p:attrNameLst>
                                          <p:attrName>ppt_h</p:attrName>
                                        </p:attrNameLst>
                                      </p:cBhvr>
                                      <p:tavLst>
                                        <p:tav tm="0">
                                          <p:val>
                                            <p:fltVal val="0"/>
                                          </p:val>
                                        </p:tav>
                                        <p:tav tm="100000">
                                          <p:val>
                                            <p:strVal val="#ppt_h"/>
                                          </p:val>
                                        </p:tav>
                                      </p:tavLst>
                                    </p:anim>
                                    <p:animEffect transition="in" filter="fade">
                                      <p:cBhvr>
                                        <p:cTn id="9" dur="500"/>
                                        <p:tgtEl>
                                          <p:spTgt spid="16"/>
                                        </p:tgtEl>
                                      </p:cBhvr>
                                    </p:animEffect>
                                  </p:childTnLst>
                                </p:cTn>
                              </p:par>
                              <p:par>
                                <p:cTn id="10" presetID="53" presetClass="entr" presetSubtype="0" fill="hold" grpId="0" nodeType="withEffect">
                                  <p:stCondLst>
                                    <p:cond delay="0"/>
                                  </p:stCondLst>
                                  <p:childTnLst>
                                    <p:set>
                                      <p:cBhvr>
                                        <p:cTn id="11" dur="1" fill="hold">
                                          <p:stCondLst>
                                            <p:cond delay="0"/>
                                          </p:stCondLst>
                                        </p:cTn>
                                        <p:tgtEl>
                                          <p:spTgt spid="17">
                                            <p:txEl>
                                              <p:pRg st="0" end="0"/>
                                            </p:txEl>
                                          </p:spTgt>
                                        </p:tgtEl>
                                        <p:attrNameLst>
                                          <p:attrName>style.visibility</p:attrName>
                                        </p:attrNameLst>
                                      </p:cBhvr>
                                      <p:to>
                                        <p:strVal val="visible"/>
                                      </p:to>
                                    </p:set>
                                    <p:anim calcmode="lin" valueType="num">
                                      <p:cBhvr>
                                        <p:cTn id="12" dur="500" fill="hold"/>
                                        <p:tgtEl>
                                          <p:spTgt spid="17">
                                            <p:txEl>
                                              <p:pRg st="0" end="0"/>
                                            </p:txEl>
                                          </p:spTgt>
                                        </p:tgtEl>
                                        <p:attrNameLst>
                                          <p:attrName>ppt_w</p:attrName>
                                        </p:attrNameLst>
                                      </p:cBhvr>
                                      <p:tavLst>
                                        <p:tav tm="0">
                                          <p:val>
                                            <p:fltVal val="0"/>
                                          </p:val>
                                        </p:tav>
                                        <p:tav tm="100000">
                                          <p:val>
                                            <p:strVal val="#ppt_w"/>
                                          </p:val>
                                        </p:tav>
                                      </p:tavLst>
                                    </p:anim>
                                    <p:anim calcmode="lin" valueType="num">
                                      <p:cBhvr>
                                        <p:cTn id="13" dur="500" fill="hold"/>
                                        <p:tgtEl>
                                          <p:spTgt spid="17">
                                            <p:txEl>
                                              <p:pRg st="0" end="0"/>
                                            </p:txEl>
                                          </p:spTgt>
                                        </p:tgtEl>
                                        <p:attrNameLst>
                                          <p:attrName>ppt_h</p:attrName>
                                        </p:attrNameLst>
                                      </p:cBhvr>
                                      <p:tavLst>
                                        <p:tav tm="0">
                                          <p:val>
                                            <p:fltVal val="0"/>
                                          </p:val>
                                        </p:tav>
                                        <p:tav tm="100000">
                                          <p:val>
                                            <p:strVal val="#ppt_h"/>
                                          </p:val>
                                        </p:tav>
                                      </p:tavLst>
                                    </p:anim>
                                    <p:animEffect transition="in" filter="fade">
                                      <p:cBhvr>
                                        <p:cTn id="14" dur="500"/>
                                        <p:tgtEl>
                                          <p:spTgt spid="17">
                                            <p:txEl>
                                              <p:pRg st="0" end="0"/>
                                            </p:txEl>
                                          </p:spTgt>
                                        </p:tgtEl>
                                      </p:cBhvr>
                                    </p:animEffect>
                                  </p:childTnLst>
                                </p:cTn>
                              </p:par>
                            </p:childTnLst>
                          </p:cTn>
                        </p:par>
                      </p:childTnLst>
                    </p:cTn>
                  </p:par>
                  <p:par>
                    <p:cTn id="15" fill="hold">
                      <p:stCondLst>
                        <p:cond delay="indefinite"/>
                      </p:stCondLst>
                      <p:childTnLst>
                        <p:par>
                          <p:cTn id="16" fill="hold">
                            <p:stCondLst>
                              <p:cond delay="0"/>
                            </p:stCondLst>
                            <p:childTnLst>
                              <p:par>
                                <p:cTn id="17" presetID="53" presetClass="entr" presetSubtype="0" fill="hold" grpId="0" nodeType="clickEffect">
                                  <p:stCondLst>
                                    <p:cond delay="0"/>
                                  </p:stCondLst>
                                  <p:childTnLst>
                                    <p:set>
                                      <p:cBhvr>
                                        <p:cTn id="18" dur="1" fill="hold">
                                          <p:stCondLst>
                                            <p:cond delay="0"/>
                                          </p:stCondLst>
                                        </p:cTn>
                                        <p:tgtEl>
                                          <p:spTgt spid="20">
                                            <p:txEl>
                                              <p:pRg st="0" end="0"/>
                                            </p:txEl>
                                          </p:spTgt>
                                        </p:tgtEl>
                                        <p:attrNameLst>
                                          <p:attrName>style.visibility</p:attrName>
                                        </p:attrNameLst>
                                      </p:cBhvr>
                                      <p:to>
                                        <p:strVal val="visible"/>
                                      </p:to>
                                    </p:set>
                                    <p:anim calcmode="lin" valueType="num">
                                      <p:cBhvr>
                                        <p:cTn id="19" dur="500" fill="hold"/>
                                        <p:tgtEl>
                                          <p:spTgt spid="20">
                                            <p:txEl>
                                              <p:pRg st="0" end="0"/>
                                            </p:txEl>
                                          </p:spTgt>
                                        </p:tgtEl>
                                        <p:attrNameLst>
                                          <p:attrName>ppt_w</p:attrName>
                                        </p:attrNameLst>
                                      </p:cBhvr>
                                      <p:tavLst>
                                        <p:tav tm="0">
                                          <p:val>
                                            <p:fltVal val="0"/>
                                          </p:val>
                                        </p:tav>
                                        <p:tav tm="100000">
                                          <p:val>
                                            <p:strVal val="#ppt_w"/>
                                          </p:val>
                                        </p:tav>
                                      </p:tavLst>
                                    </p:anim>
                                    <p:anim calcmode="lin" valueType="num">
                                      <p:cBhvr>
                                        <p:cTn id="20" dur="500" fill="hold"/>
                                        <p:tgtEl>
                                          <p:spTgt spid="20">
                                            <p:txEl>
                                              <p:pRg st="0" end="0"/>
                                            </p:txEl>
                                          </p:spTgt>
                                        </p:tgtEl>
                                        <p:attrNameLst>
                                          <p:attrName>ppt_h</p:attrName>
                                        </p:attrNameLst>
                                      </p:cBhvr>
                                      <p:tavLst>
                                        <p:tav tm="0">
                                          <p:val>
                                            <p:fltVal val="0"/>
                                          </p:val>
                                        </p:tav>
                                        <p:tav tm="100000">
                                          <p:val>
                                            <p:strVal val="#ppt_h"/>
                                          </p:val>
                                        </p:tav>
                                      </p:tavLst>
                                    </p:anim>
                                    <p:animEffect transition="in" filter="fade">
                                      <p:cBhvr>
                                        <p:cTn id="21" dur="500"/>
                                        <p:tgtEl>
                                          <p:spTgt spid="20">
                                            <p:txEl>
                                              <p:pRg st="0" end="0"/>
                                            </p:txEl>
                                          </p:spTgt>
                                        </p:tgtEl>
                                      </p:cBhvr>
                                    </p:animEffect>
                                  </p:childTnLst>
                                </p:cTn>
                              </p:par>
                              <p:par>
                                <p:cTn id="22" presetID="53" presetClass="entr" presetSubtype="0" fill="hold" grpId="0" nodeType="withEffect">
                                  <p:stCondLst>
                                    <p:cond delay="0"/>
                                  </p:stCondLst>
                                  <p:childTnLst>
                                    <p:set>
                                      <p:cBhvr>
                                        <p:cTn id="23" dur="1" fill="hold">
                                          <p:stCondLst>
                                            <p:cond delay="0"/>
                                          </p:stCondLst>
                                        </p:cTn>
                                        <p:tgtEl>
                                          <p:spTgt spid="22">
                                            <p:txEl>
                                              <p:pRg st="0" end="0"/>
                                            </p:txEl>
                                          </p:spTgt>
                                        </p:tgtEl>
                                        <p:attrNameLst>
                                          <p:attrName>style.visibility</p:attrName>
                                        </p:attrNameLst>
                                      </p:cBhvr>
                                      <p:to>
                                        <p:strVal val="visible"/>
                                      </p:to>
                                    </p:set>
                                    <p:anim calcmode="lin" valueType="num">
                                      <p:cBhvr>
                                        <p:cTn id="24" dur="500" fill="hold"/>
                                        <p:tgtEl>
                                          <p:spTgt spid="22">
                                            <p:txEl>
                                              <p:pRg st="0" end="0"/>
                                            </p:txEl>
                                          </p:spTgt>
                                        </p:tgtEl>
                                        <p:attrNameLst>
                                          <p:attrName>ppt_w</p:attrName>
                                        </p:attrNameLst>
                                      </p:cBhvr>
                                      <p:tavLst>
                                        <p:tav tm="0">
                                          <p:val>
                                            <p:fltVal val="0"/>
                                          </p:val>
                                        </p:tav>
                                        <p:tav tm="100000">
                                          <p:val>
                                            <p:strVal val="#ppt_w"/>
                                          </p:val>
                                        </p:tav>
                                      </p:tavLst>
                                    </p:anim>
                                    <p:anim calcmode="lin" valueType="num">
                                      <p:cBhvr>
                                        <p:cTn id="25" dur="500" fill="hold"/>
                                        <p:tgtEl>
                                          <p:spTgt spid="22">
                                            <p:txEl>
                                              <p:pRg st="0" end="0"/>
                                            </p:txEl>
                                          </p:spTgt>
                                        </p:tgtEl>
                                        <p:attrNameLst>
                                          <p:attrName>ppt_h</p:attrName>
                                        </p:attrNameLst>
                                      </p:cBhvr>
                                      <p:tavLst>
                                        <p:tav tm="0">
                                          <p:val>
                                            <p:fltVal val="0"/>
                                          </p:val>
                                        </p:tav>
                                        <p:tav tm="100000">
                                          <p:val>
                                            <p:strVal val="#ppt_h"/>
                                          </p:val>
                                        </p:tav>
                                      </p:tavLst>
                                    </p:anim>
                                    <p:animEffect transition="in" filter="fade">
                                      <p:cBhvr>
                                        <p:cTn id="26" dur="500"/>
                                        <p:tgtEl>
                                          <p:spTgt spid="22">
                                            <p:txEl>
                                              <p:pRg st="0" end="0"/>
                                            </p:txEl>
                                          </p:spTgt>
                                        </p:tgtEl>
                                      </p:cBhvr>
                                    </p:animEffect>
                                  </p:childTnLst>
                                </p:cTn>
                              </p:par>
                              <p:par>
                                <p:cTn id="27" presetID="53" presetClass="entr" presetSubtype="0" fill="hold" grpId="0" nodeType="withEffect">
                                  <p:stCondLst>
                                    <p:cond delay="0"/>
                                  </p:stCondLst>
                                  <p:childTnLst>
                                    <p:set>
                                      <p:cBhvr>
                                        <p:cTn id="28" dur="1" fill="hold">
                                          <p:stCondLst>
                                            <p:cond delay="0"/>
                                          </p:stCondLst>
                                        </p:cTn>
                                        <p:tgtEl>
                                          <p:spTgt spid="19">
                                            <p:txEl>
                                              <p:pRg st="0" end="0"/>
                                            </p:txEl>
                                          </p:spTgt>
                                        </p:tgtEl>
                                        <p:attrNameLst>
                                          <p:attrName>style.visibility</p:attrName>
                                        </p:attrNameLst>
                                      </p:cBhvr>
                                      <p:to>
                                        <p:strVal val="visible"/>
                                      </p:to>
                                    </p:set>
                                    <p:anim calcmode="lin" valueType="num">
                                      <p:cBhvr>
                                        <p:cTn id="29" dur="500" fill="hold"/>
                                        <p:tgtEl>
                                          <p:spTgt spid="19">
                                            <p:txEl>
                                              <p:pRg st="0" end="0"/>
                                            </p:txEl>
                                          </p:spTgt>
                                        </p:tgtEl>
                                        <p:attrNameLst>
                                          <p:attrName>ppt_w</p:attrName>
                                        </p:attrNameLst>
                                      </p:cBhvr>
                                      <p:tavLst>
                                        <p:tav tm="0">
                                          <p:val>
                                            <p:fltVal val="0"/>
                                          </p:val>
                                        </p:tav>
                                        <p:tav tm="100000">
                                          <p:val>
                                            <p:strVal val="#ppt_w"/>
                                          </p:val>
                                        </p:tav>
                                      </p:tavLst>
                                    </p:anim>
                                    <p:anim calcmode="lin" valueType="num">
                                      <p:cBhvr>
                                        <p:cTn id="30" dur="500" fill="hold"/>
                                        <p:tgtEl>
                                          <p:spTgt spid="19">
                                            <p:txEl>
                                              <p:pRg st="0" end="0"/>
                                            </p:txEl>
                                          </p:spTgt>
                                        </p:tgtEl>
                                        <p:attrNameLst>
                                          <p:attrName>ppt_h</p:attrName>
                                        </p:attrNameLst>
                                      </p:cBhvr>
                                      <p:tavLst>
                                        <p:tav tm="0">
                                          <p:val>
                                            <p:fltVal val="0"/>
                                          </p:val>
                                        </p:tav>
                                        <p:tav tm="100000">
                                          <p:val>
                                            <p:strVal val="#ppt_h"/>
                                          </p:val>
                                        </p:tav>
                                      </p:tavLst>
                                    </p:anim>
                                    <p:animEffect transition="in" filter="fade">
                                      <p:cBhvr>
                                        <p:cTn id="31" dur="500"/>
                                        <p:tgtEl>
                                          <p:spTgt spid="19">
                                            <p:txEl>
                                              <p:pRg st="0" end="0"/>
                                            </p:txEl>
                                          </p:spTgt>
                                        </p:tgtEl>
                                      </p:cBhvr>
                                    </p:animEffect>
                                  </p:childTnLst>
                                </p:cTn>
                              </p:par>
                              <p:par>
                                <p:cTn id="32" presetID="53" presetClass="entr" presetSubtype="0" fill="hold" grpId="0" nodeType="withEffect">
                                  <p:stCondLst>
                                    <p:cond delay="0"/>
                                  </p:stCondLst>
                                  <p:childTnLst>
                                    <p:set>
                                      <p:cBhvr>
                                        <p:cTn id="33" dur="1" fill="hold">
                                          <p:stCondLst>
                                            <p:cond delay="0"/>
                                          </p:stCondLst>
                                        </p:cTn>
                                        <p:tgtEl>
                                          <p:spTgt spid="21">
                                            <p:txEl>
                                              <p:pRg st="0" end="0"/>
                                            </p:txEl>
                                          </p:spTgt>
                                        </p:tgtEl>
                                        <p:attrNameLst>
                                          <p:attrName>style.visibility</p:attrName>
                                        </p:attrNameLst>
                                      </p:cBhvr>
                                      <p:to>
                                        <p:strVal val="visible"/>
                                      </p:to>
                                    </p:set>
                                    <p:anim calcmode="lin" valueType="num">
                                      <p:cBhvr>
                                        <p:cTn id="34" dur="500" fill="hold"/>
                                        <p:tgtEl>
                                          <p:spTgt spid="21">
                                            <p:txEl>
                                              <p:pRg st="0" end="0"/>
                                            </p:txEl>
                                          </p:spTgt>
                                        </p:tgtEl>
                                        <p:attrNameLst>
                                          <p:attrName>ppt_w</p:attrName>
                                        </p:attrNameLst>
                                      </p:cBhvr>
                                      <p:tavLst>
                                        <p:tav tm="0">
                                          <p:val>
                                            <p:fltVal val="0"/>
                                          </p:val>
                                        </p:tav>
                                        <p:tav tm="100000">
                                          <p:val>
                                            <p:strVal val="#ppt_w"/>
                                          </p:val>
                                        </p:tav>
                                      </p:tavLst>
                                    </p:anim>
                                    <p:anim calcmode="lin" valueType="num">
                                      <p:cBhvr>
                                        <p:cTn id="35" dur="500" fill="hold"/>
                                        <p:tgtEl>
                                          <p:spTgt spid="21">
                                            <p:txEl>
                                              <p:pRg st="0" end="0"/>
                                            </p:txEl>
                                          </p:spTgt>
                                        </p:tgtEl>
                                        <p:attrNameLst>
                                          <p:attrName>ppt_h</p:attrName>
                                        </p:attrNameLst>
                                      </p:cBhvr>
                                      <p:tavLst>
                                        <p:tav tm="0">
                                          <p:val>
                                            <p:fltVal val="0"/>
                                          </p:val>
                                        </p:tav>
                                        <p:tav tm="100000">
                                          <p:val>
                                            <p:strVal val="#ppt_h"/>
                                          </p:val>
                                        </p:tav>
                                      </p:tavLst>
                                    </p:anim>
                                    <p:animEffect transition="in" filter="fade">
                                      <p:cBhvr>
                                        <p:cTn id="36" dur="500"/>
                                        <p:tgtEl>
                                          <p:spTgt spid="21">
                                            <p:txEl>
                                              <p:pRg st="0" end="0"/>
                                            </p:txEl>
                                          </p:spTgt>
                                        </p:tgtEl>
                                      </p:cBhvr>
                                    </p:animEffect>
                                  </p:childTnLst>
                                </p:cTn>
                              </p:par>
                            </p:childTnLst>
                          </p:cTn>
                        </p:par>
                      </p:childTnLst>
                    </p:cTn>
                  </p:par>
                  <p:par>
                    <p:cTn id="37" fill="hold">
                      <p:stCondLst>
                        <p:cond delay="indefinite"/>
                      </p:stCondLst>
                      <p:childTnLst>
                        <p:par>
                          <p:cTn id="38" fill="hold">
                            <p:stCondLst>
                              <p:cond delay="0"/>
                            </p:stCondLst>
                            <p:childTnLst>
                              <p:par>
                                <p:cTn id="39" presetID="53" presetClass="entr" presetSubtype="0" fill="hold" grpId="0" nodeType="clickEffect">
                                  <p:stCondLst>
                                    <p:cond delay="0"/>
                                  </p:stCondLst>
                                  <p:childTnLst>
                                    <p:set>
                                      <p:cBhvr>
                                        <p:cTn id="40" dur="1" fill="hold">
                                          <p:stCondLst>
                                            <p:cond delay="0"/>
                                          </p:stCondLst>
                                        </p:cTn>
                                        <p:tgtEl>
                                          <p:spTgt spid="18"/>
                                        </p:tgtEl>
                                        <p:attrNameLst>
                                          <p:attrName>style.visibility</p:attrName>
                                        </p:attrNameLst>
                                      </p:cBhvr>
                                      <p:to>
                                        <p:strVal val="visible"/>
                                      </p:to>
                                    </p:set>
                                    <p:anim calcmode="lin" valueType="num">
                                      <p:cBhvr>
                                        <p:cTn id="41" dur="500" fill="hold"/>
                                        <p:tgtEl>
                                          <p:spTgt spid="18"/>
                                        </p:tgtEl>
                                        <p:attrNameLst>
                                          <p:attrName>ppt_w</p:attrName>
                                        </p:attrNameLst>
                                      </p:cBhvr>
                                      <p:tavLst>
                                        <p:tav tm="0">
                                          <p:val>
                                            <p:fltVal val="0"/>
                                          </p:val>
                                        </p:tav>
                                        <p:tav tm="100000">
                                          <p:val>
                                            <p:strVal val="#ppt_w"/>
                                          </p:val>
                                        </p:tav>
                                      </p:tavLst>
                                    </p:anim>
                                    <p:anim calcmode="lin" valueType="num">
                                      <p:cBhvr>
                                        <p:cTn id="42" dur="500" fill="hold"/>
                                        <p:tgtEl>
                                          <p:spTgt spid="18"/>
                                        </p:tgtEl>
                                        <p:attrNameLst>
                                          <p:attrName>ppt_h</p:attrName>
                                        </p:attrNameLst>
                                      </p:cBhvr>
                                      <p:tavLst>
                                        <p:tav tm="0">
                                          <p:val>
                                            <p:fltVal val="0"/>
                                          </p:val>
                                        </p:tav>
                                        <p:tav tm="100000">
                                          <p:val>
                                            <p:strVal val="#ppt_h"/>
                                          </p:val>
                                        </p:tav>
                                      </p:tavLst>
                                    </p:anim>
                                    <p:animEffect transition="in" filter="fade">
                                      <p:cBhvr>
                                        <p:cTn id="43"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build="p"/>
      <p:bldP spid="18" grpId="0" animBg="1"/>
      <p:bldP spid="19" grpId="0" build="p"/>
      <p:bldP spid="20" grpId="0" build="p"/>
      <p:bldP spid="21" grpId="0" build="p"/>
      <p:bldP spid="22" grpId="0" build="p"/>
    </p:bldLst>
  </p:timing>
</p:sld>
</file>

<file path=ppt/slides/slide10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Content Placeholder 10"/>
          <p:cNvSpPr txBox="1">
            <a:spLocks/>
          </p:cNvSpPr>
          <p:nvPr/>
        </p:nvSpPr>
        <p:spPr>
          <a:xfrm>
            <a:off x="381000" y="2991511"/>
            <a:ext cx="609600" cy="446276"/>
          </a:xfrm>
          <a:prstGeom prst="rect">
            <a:avLst/>
          </a:prstGeom>
        </p:spPr>
        <p:txBody>
          <a:bodyPr wrap="square">
            <a:spAutoFit/>
          </a:bodyPr>
          <a:lstStyle>
            <a:lvl1pPr marL="274320" indent="-274320" algn="l" defTabSz="914400" rtl="0" eaLnBrk="1" latinLnBrk="0" hangingPunct="1">
              <a:spcBef>
                <a:spcPct val="20000"/>
              </a:spcBef>
              <a:buClr>
                <a:schemeClr val="accent1"/>
              </a:buClr>
              <a:buSzPct val="100000"/>
              <a:buFont typeface="Symbol" pitchFamily="18" charset="2"/>
              <a:buChar char=""/>
              <a:defRPr sz="2400" kern="1200">
                <a:solidFill>
                  <a:schemeClr val="tx2"/>
                </a:solidFill>
                <a:latin typeface="+mn-lt"/>
                <a:ea typeface="+mn-ea"/>
                <a:cs typeface="+mn-cs"/>
              </a:defRPr>
            </a:lvl1pPr>
            <a:lvl2pPr marL="576263" indent="-274320" algn="l" defTabSz="914400" rtl="0" eaLnBrk="1" latinLnBrk="0" hangingPunct="1">
              <a:spcBef>
                <a:spcPct val="20000"/>
              </a:spcBef>
              <a:buClr>
                <a:schemeClr val="accent1"/>
              </a:buClr>
              <a:buSzPct val="100000"/>
              <a:buFont typeface="Symbol" pitchFamily="18" charset="2"/>
              <a:buChar char=""/>
              <a:defRPr sz="2200" kern="1200">
                <a:solidFill>
                  <a:schemeClr val="tx2"/>
                </a:solidFill>
                <a:latin typeface="+mn-lt"/>
                <a:ea typeface="+mn-ea"/>
                <a:cs typeface="+mn-cs"/>
              </a:defRPr>
            </a:lvl2pPr>
            <a:lvl3pPr marL="855663" indent="-228600" algn="l" defTabSz="914400" rtl="0" eaLnBrk="1" latinLnBrk="0" hangingPunct="1">
              <a:spcBef>
                <a:spcPct val="20000"/>
              </a:spcBef>
              <a:buClr>
                <a:schemeClr val="accent1"/>
              </a:buClr>
              <a:buSzPct val="100000"/>
              <a:buFont typeface="Symbol" pitchFamily="18" charset="2"/>
              <a:buChar char=""/>
              <a:defRPr sz="2000" kern="1200">
                <a:solidFill>
                  <a:schemeClr val="tx2"/>
                </a:solidFill>
                <a:latin typeface="+mn-lt"/>
                <a:ea typeface="+mn-ea"/>
                <a:cs typeface="+mn-cs"/>
              </a:defRPr>
            </a:lvl3pPr>
            <a:lvl4pPr marL="1143000" indent="-228600" algn="l" defTabSz="914400" rtl="0" eaLnBrk="1" latinLnBrk="0" hangingPunct="1">
              <a:spcBef>
                <a:spcPct val="20000"/>
              </a:spcBef>
              <a:buClr>
                <a:schemeClr val="accent1"/>
              </a:buClr>
              <a:buSzPct val="100000"/>
              <a:buFont typeface="Symbol" pitchFamily="18" charset="2"/>
              <a:buChar char=""/>
              <a:defRPr sz="1800" kern="1200">
                <a:solidFill>
                  <a:schemeClr val="tx2"/>
                </a:solidFill>
                <a:latin typeface="+mn-lt"/>
                <a:ea typeface="+mn-ea"/>
                <a:cs typeface="+mn-cs"/>
              </a:defRPr>
            </a:lvl4pPr>
            <a:lvl5pPr marL="1463040" indent="-228600" algn="l" defTabSz="914400" rtl="0" eaLnBrk="1" latinLnBrk="0" hangingPunct="1">
              <a:spcBef>
                <a:spcPct val="20000"/>
              </a:spcBef>
              <a:buClr>
                <a:schemeClr val="accent1"/>
              </a:buClr>
              <a:buSzPct val="100000"/>
              <a:buFont typeface="Symbol" pitchFamily="18" charset="2"/>
              <a:buChar char=""/>
              <a:defRPr sz="1600" kern="1200">
                <a:solidFill>
                  <a:schemeClr val="tx2"/>
                </a:solidFill>
                <a:latin typeface="+mn-lt"/>
                <a:ea typeface="+mn-ea"/>
                <a:cs typeface="+mn-cs"/>
              </a:defRPr>
            </a:lvl5pPr>
            <a:lvl6pPr marL="178308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6pPr>
            <a:lvl7pPr marL="210312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7pPr>
            <a:lvl8pPr marL="242316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8pPr>
            <a:lvl9pPr marL="274320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9pPr>
          </a:lstStyle>
          <a:p>
            <a:pPr marL="457200" indent="-457200" algn="just">
              <a:spcBef>
                <a:spcPct val="0"/>
              </a:spcBef>
              <a:buFontTx/>
              <a:buNone/>
              <a:tabLst>
                <a:tab pos="974725" algn="l"/>
                <a:tab pos="1036638" algn="l"/>
                <a:tab pos="3913188" algn="l"/>
              </a:tabLst>
            </a:pPr>
            <a:r>
              <a:rPr lang="en-US" sz="2300" b="1" dirty="0" smtClean="0">
                <a:solidFill>
                  <a:schemeClr val="tx1"/>
                </a:solidFill>
                <a:latin typeface="Times New Roman" pitchFamily="18" charset="0"/>
                <a:cs typeface="Times New Roman" pitchFamily="18" charset="0"/>
              </a:rPr>
              <a:t>10. </a:t>
            </a:r>
          </a:p>
        </p:txBody>
      </p:sp>
      <p:sp>
        <p:nvSpPr>
          <p:cNvPr id="5" name="Content Placeholder 10"/>
          <p:cNvSpPr txBox="1">
            <a:spLocks/>
          </p:cNvSpPr>
          <p:nvPr/>
        </p:nvSpPr>
        <p:spPr>
          <a:xfrm>
            <a:off x="873488" y="2972461"/>
            <a:ext cx="547291" cy="446276"/>
          </a:xfrm>
          <a:prstGeom prst="rect">
            <a:avLst/>
          </a:prstGeom>
        </p:spPr>
        <p:txBody>
          <a:bodyPr wrap="square">
            <a:spAutoFit/>
          </a:bodyPr>
          <a:lstStyle>
            <a:lvl1pPr marL="274320" indent="-274320" algn="l" defTabSz="914400" rtl="0" eaLnBrk="1" latinLnBrk="0" hangingPunct="1">
              <a:spcBef>
                <a:spcPct val="20000"/>
              </a:spcBef>
              <a:buClr>
                <a:schemeClr val="accent1"/>
              </a:buClr>
              <a:buSzPct val="100000"/>
              <a:buFont typeface="Symbol" pitchFamily="18" charset="2"/>
              <a:buChar char=""/>
              <a:defRPr sz="2400" kern="1200">
                <a:solidFill>
                  <a:schemeClr val="tx2"/>
                </a:solidFill>
                <a:latin typeface="+mn-lt"/>
                <a:ea typeface="+mn-ea"/>
                <a:cs typeface="+mn-cs"/>
              </a:defRPr>
            </a:lvl1pPr>
            <a:lvl2pPr marL="576263" indent="-274320" algn="l" defTabSz="914400" rtl="0" eaLnBrk="1" latinLnBrk="0" hangingPunct="1">
              <a:spcBef>
                <a:spcPct val="20000"/>
              </a:spcBef>
              <a:buClr>
                <a:schemeClr val="accent1"/>
              </a:buClr>
              <a:buSzPct val="100000"/>
              <a:buFont typeface="Symbol" pitchFamily="18" charset="2"/>
              <a:buChar char=""/>
              <a:defRPr sz="2200" kern="1200">
                <a:solidFill>
                  <a:schemeClr val="tx2"/>
                </a:solidFill>
                <a:latin typeface="+mn-lt"/>
                <a:ea typeface="+mn-ea"/>
                <a:cs typeface="+mn-cs"/>
              </a:defRPr>
            </a:lvl2pPr>
            <a:lvl3pPr marL="855663" indent="-228600" algn="l" defTabSz="914400" rtl="0" eaLnBrk="1" latinLnBrk="0" hangingPunct="1">
              <a:spcBef>
                <a:spcPct val="20000"/>
              </a:spcBef>
              <a:buClr>
                <a:schemeClr val="accent1"/>
              </a:buClr>
              <a:buSzPct val="100000"/>
              <a:buFont typeface="Symbol" pitchFamily="18" charset="2"/>
              <a:buChar char=""/>
              <a:defRPr sz="2000" kern="1200">
                <a:solidFill>
                  <a:schemeClr val="tx2"/>
                </a:solidFill>
                <a:latin typeface="+mn-lt"/>
                <a:ea typeface="+mn-ea"/>
                <a:cs typeface="+mn-cs"/>
              </a:defRPr>
            </a:lvl3pPr>
            <a:lvl4pPr marL="1143000" indent="-228600" algn="l" defTabSz="914400" rtl="0" eaLnBrk="1" latinLnBrk="0" hangingPunct="1">
              <a:spcBef>
                <a:spcPct val="20000"/>
              </a:spcBef>
              <a:buClr>
                <a:schemeClr val="accent1"/>
              </a:buClr>
              <a:buSzPct val="100000"/>
              <a:buFont typeface="Symbol" pitchFamily="18" charset="2"/>
              <a:buChar char=""/>
              <a:defRPr sz="1800" kern="1200">
                <a:solidFill>
                  <a:schemeClr val="tx2"/>
                </a:solidFill>
                <a:latin typeface="+mn-lt"/>
                <a:ea typeface="+mn-ea"/>
                <a:cs typeface="+mn-cs"/>
              </a:defRPr>
            </a:lvl4pPr>
            <a:lvl5pPr marL="1463040" indent="-228600" algn="l" defTabSz="914400" rtl="0" eaLnBrk="1" latinLnBrk="0" hangingPunct="1">
              <a:spcBef>
                <a:spcPct val="20000"/>
              </a:spcBef>
              <a:buClr>
                <a:schemeClr val="accent1"/>
              </a:buClr>
              <a:buSzPct val="100000"/>
              <a:buFont typeface="Symbol" pitchFamily="18" charset="2"/>
              <a:buChar char=""/>
              <a:defRPr sz="1600" kern="1200">
                <a:solidFill>
                  <a:schemeClr val="tx2"/>
                </a:solidFill>
                <a:latin typeface="+mn-lt"/>
                <a:ea typeface="+mn-ea"/>
                <a:cs typeface="+mn-cs"/>
              </a:defRPr>
            </a:lvl5pPr>
            <a:lvl6pPr marL="178308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6pPr>
            <a:lvl7pPr marL="210312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7pPr>
            <a:lvl8pPr marL="242316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8pPr>
            <a:lvl9pPr marL="274320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9pPr>
          </a:lstStyle>
          <a:p>
            <a:pPr marL="457200" indent="-457200" algn="just">
              <a:spcBef>
                <a:spcPct val="0"/>
              </a:spcBef>
              <a:buFontTx/>
              <a:buNone/>
              <a:tabLst>
                <a:tab pos="974725" algn="l"/>
                <a:tab pos="1036638" algn="l"/>
                <a:tab pos="3913188" algn="l"/>
              </a:tabLst>
            </a:pPr>
            <a:r>
              <a:rPr lang="en-US" sz="2300" dirty="0" smtClean="0">
                <a:solidFill>
                  <a:schemeClr val="tx1"/>
                </a:solidFill>
                <a:latin typeface="Times New Roman" pitchFamily="18" charset="0"/>
                <a:cs typeface="Times New Roman" pitchFamily="18" charset="0"/>
              </a:rPr>
              <a:t>(b) </a:t>
            </a:r>
          </a:p>
        </p:txBody>
      </p:sp>
      <p:sp>
        <p:nvSpPr>
          <p:cNvPr id="7" name="Content Placeholder 10"/>
          <p:cNvSpPr txBox="1">
            <a:spLocks/>
          </p:cNvSpPr>
          <p:nvPr/>
        </p:nvSpPr>
        <p:spPr>
          <a:xfrm>
            <a:off x="1305586" y="2971800"/>
            <a:ext cx="750045" cy="446276"/>
          </a:xfrm>
          <a:prstGeom prst="rect">
            <a:avLst/>
          </a:prstGeom>
        </p:spPr>
        <p:txBody>
          <a:bodyPr wrap="square">
            <a:spAutoFit/>
          </a:bodyPr>
          <a:lstStyle>
            <a:lvl1pPr marL="274320" indent="-274320" algn="l" defTabSz="914400" rtl="0" eaLnBrk="1" latinLnBrk="0" hangingPunct="1">
              <a:spcBef>
                <a:spcPct val="20000"/>
              </a:spcBef>
              <a:buClr>
                <a:schemeClr val="accent1"/>
              </a:buClr>
              <a:buSzPct val="100000"/>
              <a:buFont typeface="Symbol" pitchFamily="18" charset="2"/>
              <a:buChar char=""/>
              <a:defRPr sz="2400" kern="1200">
                <a:solidFill>
                  <a:schemeClr val="tx2"/>
                </a:solidFill>
                <a:latin typeface="+mn-lt"/>
                <a:ea typeface="+mn-ea"/>
                <a:cs typeface="+mn-cs"/>
              </a:defRPr>
            </a:lvl1pPr>
            <a:lvl2pPr marL="576263" indent="-274320" algn="l" defTabSz="914400" rtl="0" eaLnBrk="1" latinLnBrk="0" hangingPunct="1">
              <a:spcBef>
                <a:spcPct val="20000"/>
              </a:spcBef>
              <a:buClr>
                <a:schemeClr val="accent1"/>
              </a:buClr>
              <a:buSzPct val="100000"/>
              <a:buFont typeface="Symbol" pitchFamily="18" charset="2"/>
              <a:buChar char=""/>
              <a:defRPr sz="2200" kern="1200">
                <a:solidFill>
                  <a:schemeClr val="tx2"/>
                </a:solidFill>
                <a:latin typeface="+mn-lt"/>
                <a:ea typeface="+mn-ea"/>
                <a:cs typeface="+mn-cs"/>
              </a:defRPr>
            </a:lvl2pPr>
            <a:lvl3pPr marL="855663" indent="-228600" algn="l" defTabSz="914400" rtl="0" eaLnBrk="1" latinLnBrk="0" hangingPunct="1">
              <a:spcBef>
                <a:spcPct val="20000"/>
              </a:spcBef>
              <a:buClr>
                <a:schemeClr val="accent1"/>
              </a:buClr>
              <a:buSzPct val="100000"/>
              <a:buFont typeface="Symbol" pitchFamily="18" charset="2"/>
              <a:buChar char=""/>
              <a:defRPr sz="2000" kern="1200">
                <a:solidFill>
                  <a:schemeClr val="tx2"/>
                </a:solidFill>
                <a:latin typeface="+mn-lt"/>
                <a:ea typeface="+mn-ea"/>
                <a:cs typeface="+mn-cs"/>
              </a:defRPr>
            </a:lvl3pPr>
            <a:lvl4pPr marL="1143000" indent="-228600" algn="l" defTabSz="914400" rtl="0" eaLnBrk="1" latinLnBrk="0" hangingPunct="1">
              <a:spcBef>
                <a:spcPct val="20000"/>
              </a:spcBef>
              <a:buClr>
                <a:schemeClr val="accent1"/>
              </a:buClr>
              <a:buSzPct val="100000"/>
              <a:buFont typeface="Symbol" pitchFamily="18" charset="2"/>
              <a:buChar char=""/>
              <a:defRPr sz="1800" kern="1200">
                <a:solidFill>
                  <a:schemeClr val="tx2"/>
                </a:solidFill>
                <a:latin typeface="+mn-lt"/>
                <a:ea typeface="+mn-ea"/>
                <a:cs typeface="+mn-cs"/>
              </a:defRPr>
            </a:lvl4pPr>
            <a:lvl5pPr marL="1463040" indent="-228600" algn="l" defTabSz="914400" rtl="0" eaLnBrk="1" latinLnBrk="0" hangingPunct="1">
              <a:spcBef>
                <a:spcPct val="20000"/>
              </a:spcBef>
              <a:buClr>
                <a:schemeClr val="accent1"/>
              </a:buClr>
              <a:buSzPct val="100000"/>
              <a:buFont typeface="Symbol" pitchFamily="18" charset="2"/>
              <a:buChar char=""/>
              <a:defRPr sz="1600" kern="1200">
                <a:solidFill>
                  <a:schemeClr val="tx2"/>
                </a:solidFill>
                <a:latin typeface="+mn-lt"/>
                <a:ea typeface="+mn-ea"/>
                <a:cs typeface="+mn-cs"/>
              </a:defRPr>
            </a:lvl5pPr>
            <a:lvl6pPr marL="178308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6pPr>
            <a:lvl7pPr marL="210312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7pPr>
            <a:lvl8pPr marL="242316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8pPr>
            <a:lvl9pPr marL="274320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9pPr>
          </a:lstStyle>
          <a:p>
            <a:pPr marL="457200" indent="-457200" algn="just">
              <a:spcBef>
                <a:spcPct val="0"/>
              </a:spcBef>
              <a:buFontTx/>
              <a:buNone/>
              <a:tabLst>
                <a:tab pos="974725" algn="l"/>
                <a:tab pos="1036638" algn="l"/>
                <a:tab pos="3913188" algn="l"/>
              </a:tabLst>
            </a:pPr>
            <a:r>
              <a:rPr lang="en-US" sz="2300" dirty="0" smtClean="0">
                <a:solidFill>
                  <a:schemeClr val="tx1"/>
                </a:solidFill>
                <a:latin typeface="Times New Roman" pitchFamily="18" charset="0"/>
                <a:cs typeface="Times New Roman" pitchFamily="18" charset="0"/>
              </a:rPr>
              <a:t>(ii) </a:t>
            </a:r>
          </a:p>
        </p:txBody>
      </p:sp>
      <p:grpSp>
        <p:nvGrpSpPr>
          <p:cNvPr id="2" name="Group 7"/>
          <p:cNvGrpSpPr/>
          <p:nvPr/>
        </p:nvGrpSpPr>
        <p:grpSpPr>
          <a:xfrm>
            <a:off x="1773866" y="2883198"/>
            <a:ext cx="5029200" cy="1676400"/>
            <a:chOff x="1773866" y="2883198"/>
            <a:chExt cx="5029200" cy="1676400"/>
          </a:xfrm>
        </p:grpSpPr>
        <p:sp>
          <p:nvSpPr>
            <p:cNvPr id="9" name="Rectangle 8"/>
            <p:cNvSpPr/>
            <p:nvPr/>
          </p:nvSpPr>
          <p:spPr>
            <a:xfrm>
              <a:off x="1773866" y="2994835"/>
              <a:ext cx="5029200" cy="461665"/>
            </a:xfrm>
            <a:prstGeom prst="rect">
              <a:avLst/>
            </a:prstGeom>
          </p:spPr>
          <p:txBody>
            <a:bodyPr wrap="square">
              <a:spAutoFit/>
            </a:bodyPr>
            <a:lstStyle/>
            <a:p>
              <a:r>
                <a:rPr lang="en-US" sz="2300" dirty="0" smtClean="0">
                  <a:latin typeface="Times New Roman" pitchFamily="18" charset="0"/>
                </a:rPr>
                <a:t>The value of</a:t>
              </a:r>
              <a:endParaRPr lang="en-US" sz="2300" dirty="0">
                <a:latin typeface="Times New Roman" pitchFamily="18" charset="0"/>
              </a:endParaRPr>
            </a:p>
          </p:txBody>
        </p:sp>
        <p:pic>
          <p:nvPicPr>
            <p:cNvPr id="82946" name="Picture 2" descr="\\172.16.2.26\Conver\CARRIBEAN\MATHEMATICS_VOL-1_PPT_DESIGN\Incoming\Volume_01\Equations\Revision_Exam_5_Paper_2\Eqn078.wmf"/>
            <p:cNvPicPr>
              <a:picLocks noChangeAspect="1" noChangeArrowheads="1"/>
            </p:cNvPicPr>
            <p:nvPr/>
          </p:nvPicPr>
          <p:blipFill>
            <a:blip r:embed="rId2" cstate="print"/>
            <a:srcRect/>
            <a:stretch>
              <a:fillRect/>
            </a:stretch>
          </p:blipFill>
          <p:spPr bwMode="auto">
            <a:xfrm>
              <a:off x="3443171" y="2883198"/>
              <a:ext cx="1943100" cy="1676400"/>
            </a:xfrm>
            <a:prstGeom prst="rect">
              <a:avLst/>
            </a:prstGeom>
            <a:noFill/>
          </p:spPr>
        </p:pic>
      </p:grpSp>
      <p:sp>
        <p:nvSpPr>
          <p:cNvPr id="8"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5 Paper 2</a:t>
            </a:r>
          </a:p>
        </p:txBody>
      </p:sp>
    </p:spTree>
    <p:extLst>
      <p:ext uri="{BB962C8B-B14F-4D97-AF65-F5344CB8AC3E}">
        <p14:creationId xmlns:p14="http://schemas.microsoft.com/office/powerpoint/2010/main" xmlns="" val="2449536492"/>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500" fill="hold"/>
                                        <p:tgtEl>
                                          <p:spTgt spid="4"/>
                                        </p:tgtEl>
                                        <p:attrNameLst>
                                          <p:attrName>ppt_w</p:attrName>
                                        </p:attrNameLst>
                                      </p:cBhvr>
                                      <p:tavLst>
                                        <p:tav tm="0">
                                          <p:val>
                                            <p:fltVal val="0"/>
                                          </p:val>
                                        </p:tav>
                                        <p:tav tm="100000">
                                          <p:val>
                                            <p:strVal val="#ppt_w"/>
                                          </p:val>
                                        </p:tav>
                                      </p:tavLst>
                                    </p:anim>
                                    <p:anim calcmode="lin" valueType="num">
                                      <p:cBhvr>
                                        <p:cTn id="8" dur="500" fill="hold"/>
                                        <p:tgtEl>
                                          <p:spTgt spid="4"/>
                                        </p:tgtEl>
                                        <p:attrNameLst>
                                          <p:attrName>ppt_h</p:attrName>
                                        </p:attrNameLst>
                                      </p:cBhvr>
                                      <p:tavLst>
                                        <p:tav tm="0">
                                          <p:val>
                                            <p:fltVal val="0"/>
                                          </p:val>
                                        </p:tav>
                                        <p:tav tm="100000">
                                          <p:val>
                                            <p:strVal val="#ppt_h"/>
                                          </p:val>
                                        </p:tav>
                                      </p:tavLst>
                                    </p:anim>
                                  </p:childTnLst>
                                </p:cTn>
                              </p:par>
                              <p:par>
                                <p:cTn id="9" presetID="23" presetClass="entr" presetSubtype="16" fill="hold" grpId="0" nodeType="with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p:cTn id="11" dur="500" fill="hold"/>
                                        <p:tgtEl>
                                          <p:spTgt spid="5"/>
                                        </p:tgtEl>
                                        <p:attrNameLst>
                                          <p:attrName>ppt_w</p:attrName>
                                        </p:attrNameLst>
                                      </p:cBhvr>
                                      <p:tavLst>
                                        <p:tav tm="0">
                                          <p:val>
                                            <p:fltVal val="0"/>
                                          </p:val>
                                        </p:tav>
                                        <p:tav tm="100000">
                                          <p:val>
                                            <p:strVal val="#ppt_w"/>
                                          </p:val>
                                        </p:tav>
                                      </p:tavLst>
                                    </p:anim>
                                    <p:anim calcmode="lin" valueType="num">
                                      <p:cBhvr>
                                        <p:cTn id="12" dur="500" fill="hold"/>
                                        <p:tgtEl>
                                          <p:spTgt spid="5"/>
                                        </p:tgtEl>
                                        <p:attrNameLst>
                                          <p:attrName>ppt_h</p:attrName>
                                        </p:attrNameLst>
                                      </p:cBhvr>
                                      <p:tavLst>
                                        <p:tav tm="0">
                                          <p:val>
                                            <p:fltVal val="0"/>
                                          </p:val>
                                        </p:tav>
                                        <p:tav tm="100000">
                                          <p:val>
                                            <p:strVal val="#ppt_h"/>
                                          </p:val>
                                        </p:tav>
                                      </p:tavLst>
                                    </p:anim>
                                  </p:childTnLst>
                                </p:cTn>
                              </p:par>
                              <p:par>
                                <p:cTn id="13" presetID="23" presetClass="entr" presetSubtype="16" fill="hold" grpId="0" nodeType="withEffect">
                                  <p:stCondLst>
                                    <p:cond delay="0"/>
                                  </p:stCondLst>
                                  <p:childTnLst>
                                    <p:set>
                                      <p:cBhvr>
                                        <p:cTn id="14" dur="1" fill="hold">
                                          <p:stCondLst>
                                            <p:cond delay="0"/>
                                          </p:stCondLst>
                                        </p:cTn>
                                        <p:tgtEl>
                                          <p:spTgt spid="7"/>
                                        </p:tgtEl>
                                        <p:attrNameLst>
                                          <p:attrName>style.visibility</p:attrName>
                                        </p:attrNameLst>
                                      </p:cBhvr>
                                      <p:to>
                                        <p:strVal val="visible"/>
                                      </p:to>
                                    </p:set>
                                    <p:anim calcmode="lin" valueType="num">
                                      <p:cBhvr>
                                        <p:cTn id="15" dur="500" fill="hold"/>
                                        <p:tgtEl>
                                          <p:spTgt spid="7"/>
                                        </p:tgtEl>
                                        <p:attrNameLst>
                                          <p:attrName>ppt_w</p:attrName>
                                        </p:attrNameLst>
                                      </p:cBhvr>
                                      <p:tavLst>
                                        <p:tav tm="0">
                                          <p:val>
                                            <p:fltVal val="0"/>
                                          </p:val>
                                        </p:tav>
                                        <p:tav tm="100000">
                                          <p:val>
                                            <p:strVal val="#ppt_w"/>
                                          </p:val>
                                        </p:tav>
                                      </p:tavLst>
                                    </p:anim>
                                    <p:anim calcmode="lin" valueType="num">
                                      <p:cBhvr>
                                        <p:cTn id="16" dur="500" fill="hold"/>
                                        <p:tgtEl>
                                          <p:spTgt spid="7"/>
                                        </p:tgtEl>
                                        <p:attrNameLst>
                                          <p:attrName>ppt_h</p:attrName>
                                        </p:attrNameLst>
                                      </p:cBhvr>
                                      <p:tavLst>
                                        <p:tav tm="0">
                                          <p:val>
                                            <p:fltVal val="0"/>
                                          </p:val>
                                        </p:tav>
                                        <p:tav tm="100000">
                                          <p:val>
                                            <p:strVal val="#ppt_h"/>
                                          </p:val>
                                        </p:tav>
                                      </p:tavLst>
                                    </p:anim>
                                  </p:childTnLst>
                                </p:cTn>
                              </p:par>
                              <p:par>
                                <p:cTn id="17" presetID="23" presetClass="entr" presetSubtype="16" fill="hold" nodeType="withEffect">
                                  <p:stCondLst>
                                    <p:cond delay="0"/>
                                  </p:stCondLst>
                                  <p:childTnLst>
                                    <p:set>
                                      <p:cBhvr>
                                        <p:cTn id="18" dur="1" fill="hold">
                                          <p:stCondLst>
                                            <p:cond delay="0"/>
                                          </p:stCondLst>
                                        </p:cTn>
                                        <p:tgtEl>
                                          <p:spTgt spid="2"/>
                                        </p:tgtEl>
                                        <p:attrNameLst>
                                          <p:attrName>style.visibility</p:attrName>
                                        </p:attrNameLst>
                                      </p:cBhvr>
                                      <p:to>
                                        <p:strVal val="visible"/>
                                      </p:to>
                                    </p:set>
                                    <p:anim calcmode="lin" valueType="num">
                                      <p:cBhvr>
                                        <p:cTn id="19" dur="500" fill="hold"/>
                                        <p:tgtEl>
                                          <p:spTgt spid="2"/>
                                        </p:tgtEl>
                                        <p:attrNameLst>
                                          <p:attrName>ppt_w</p:attrName>
                                        </p:attrNameLst>
                                      </p:cBhvr>
                                      <p:tavLst>
                                        <p:tav tm="0">
                                          <p:val>
                                            <p:fltVal val="0"/>
                                          </p:val>
                                        </p:tav>
                                        <p:tav tm="100000">
                                          <p:val>
                                            <p:strVal val="#ppt_w"/>
                                          </p:val>
                                        </p:tav>
                                      </p:tavLst>
                                    </p:anim>
                                    <p:anim calcmode="lin" valueType="num">
                                      <p:cBhvr>
                                        <p:cTn id="20" dur="500" fill="hold"/>
                                        <p:tgtEl>
                                          <p:spTgt spid="2"/>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p:bldP spid="7" grpId="0"/>
    </p:bldLst>
  </p:timing>
</p:sld>
</file>

<file path=ppt/slides/slide10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angle 7"/>
          <p:cNvSpPr/>
          <p:nvPr/>
        </p:nvSpPr>
        <p:spPr>
          <a:xfrm>
            <a:off x="5567085" y="6104089"/>
            <a:ext cx="1579589" cy="646331"/>
          </a:xfrm>
          <a:prstGeom prst="rect">
            <a:avLst/>
          </a:prstGeom>
        </p:spPr>
        <p:txBody>
          <a:bodyPr wrap="square" anchor="t" anchorCtr="1">
            <a:spAutoFit/>
          </a:bodyPr>
          <a:lstStyle/>
          <a:p>
            <a:pPr algn="r">
              <a:buFontTx/>
              <a:buNone/>
            </a:pPr>
            <a:r>
              <a:rPr lang="en-US" dirty="0" smtClean="0">
                <a:latin typeface="Times New Roman" pitchFamily="18" charset="0"/>
                <a:cs typeface="Times New Roman" pitchFamily="18" charset="0"/>
              </a:rPr>
              <a:t>(3 marks)</a:t>
            </a:r>
          </a:p>
          <a:p>
            <a:pPr algn="r">
              <a:buFontTx/>
              <a:buNone/>
            </a:pPr>
            <a:r>
              <a:rPr lang="en-US" dirty="0" smtClean="0">
                <a:latin typeface="Times New Roman" pitchFamily="18" charset="0"/>
                <a:cs typeface="Times New Roman" pitchFamily="18" charset="0"/>
              </a:rPr>
              <a:t>Total 10 marks</a:t>
            </a:r>
          </a:p>
        </p:txBody>
      </p:sp>
      <p:sp>
        <p:nvSpPr>
          <p:cNvPr id="9" name="Notched Right Arrow 8"/>
          <p:cNvSpPr/>
          <p:nvPr/>
        </p:nvSpPr>
        <p:spPr>
          <a:xfrm>
            <a:off x="7162800" y="6019800"/>
            <a:ext cx="1782315" cy="685800"/>
          </a:xfrm>
          <a:prstGeom prst="notchedRightArrow">
            <a:avLst/>
          </a:prstGeom>
          <a:blipFill>
            <a:blip r:embed="rId2" cstate="prin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ANSWER</a:t>
            </a:r>
            <a:endParaRPr lang="en-US" sz="2000" b="1" dirty="0">
              <a:latin typeface="Times New Roman" pitchFamily="18" charset="0"/>
              <a:cs typeface="Times New Roman" pitchFamily="18" charset="0"/>
            </a:endParaRPr>
          </a:p>
        </p:txBody>
      </p:sp>
      <p:sp>
        <p:nvSpPr>
          <p:cNvPr id="12" name="Rectangle 11"/>
          <p:cNvSpPr/>
          <p:nvPr/>
        </p:nvSpPr>
        <p:spPr>
          <a:xfrm>
            <a:off x="959250" y="6077194"/>
            <a:ext cx="6553200" cy="646331"/>
          </a:xfrm>
          <a:prstGeom prst="rect">
            <a:avLst/>
          </a:prstGeom>
        </p:spPr>
        <p:txBody>
          <a:bodyPr wrap="square">
            <a:spAutoFit/>
          </a:bodyPr>
          <a:lstStyle/>
          <a:p>
            <a:r>
              <a:rPr lang="en-US" dirty="0" smtClean="0">
                <a:latin typeface="Times New Roman" pitchFamily="18" charset="0"/>
              </a:rPr>
              <a:t>(iii)  Determine the probability that a child chosen</a:t>
            </a:r>
            <a:br>
              <a:rPr lang="en-US" dirty="0" smtClean="0">
                <a:latin typeface="Times New Roman" pitchFamily="18" charset="0"/>
              </a:rPr>
            </a:br>
            <a:r>
              <a:rPr lang="en-US" dirty="0" smtClean="0">
                <a:latin typeface="Times New Roman" pitchFamily="18" charset="0"/>
              </a:rPr>
              <a:t>        at random, dances on Sunday mornings.</a:t>
            </a:r>
            <a:endParaRPr lang="en-US" dirty="0">
              <a:latin typeface="Times New Roman" pitchFamily="18" charset="0"/>
            </a:endParaRPr>
          </a:p>
        </p:txBody>
      </p:sp>
      <p:sp>
        <p:nvSpPr>
          <p:cNvPr id="7" name="TextBox 6"/>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5 Paper 2</a:t>
            </a:r>
          </a:p>
        </p:txBody>
      </p:sp>
      <p:sp>
        <p:nvSpPr>
          <p:cNvPr id="14" name="Content Placeholder 10"/>
          <p:cNvSpPr txBox="1">
            <a:spLocks/>
          </p:cNvSpPr>
          <p:nvPr/>
        </p:nvSpPr>
        <p:spPr>
          <a:xfrm>
            <a:off x="17920" y="2281950"/>
            <a:ext cx="588334" cy="369332"/>
          </a:xfrm>
          <a:prstGeom prst="rect">
            <a:avLst/>
          </a:prstGeom>
        </p:spPr>
        <p:txBody>
          <a:bodyPr wrap="square">
            <a:spAutoFit/>
          </a:bodyPr>
          <a:lstStyle>
            <a:lvl1pPr marL="274320" indent="-274320" algn="l" defTabSz="914400" rtl="0" eaLnBrk="1" latinLnBrk="0" hangingPunct="1">
              <a:spcBef>
                <a:spcPct val="20000"/>
              </a:spcBef>
              <a:buClr>
                <a:schemeClr val="accent1"/>
              </a:buClr>
              <a:buSzPct val="100000"/>
              <a:buFont typeface="Symbol" pitchFamily="18" charset="2"/>
              <a:buChar char=""/>
              <a:defRPr sz="2400" kern="1200">
                <a:solidFill>
                  <a:schemeClr val="tx2"/>
                </a:solidFill>
                <a:latin typeface="+mn-lt"/>
                <a:ea typeface="+mn-ea"/>
                <a:cs typeface="+mn-cs"/>
              </a:defRPr>
            </a:lvl1pPr>
            <a:lvl2pPr marL="576263" indent="-274320" algn="l" defTabSz="914400" rtl="0" eaLnBrk="1" latinLnBrk="0" hangingPunct="1">
              <a:spcBef>
                <a:spcPct val="20000"/>
              </a:spcBef>
              <a:buClr>
                <a:schemeClr val="accent1"/>
              </a:buClr>
              <a:buSzPct val="100000"/>
              <a:buFont typeface="Symbol" pitchFamily="18" charset="2"/>
              <a:buChar char=""/>
              <a:defRPr sz="2200" kern="1200">
                <a:solidFill>
                  <a:schemeClr val="tx2"/>
                </a:solidFill>
                <a:latin typeface="+mn-lt"/>
                <a:ea typeface="+mn-ea"/>
                <a:cs typeface="+mn-cs"/>
              </a:defRPr>
            </a:lvl2pPr>
            <a:lvl3pPr marL="855663" indent="-228600" algn="l" defTabSz="914400" rtl="0" eaLnBrk="1" latinLnBrk="0" hangingPunct="1">
              <a:spcBef>
                <a:spcPct val="20000"/>
              </a:spcBef>
              <a:buClr>
                <a:schemeClr val="accent1"/>
              </a:buClr>
              <a:buSzPct val="100000"/>
              <a:buFont typeface="Symbol" pitchFamily="18" charset="2"/>
              <a:buChar char=""/>
              <a:defRPr sz="2000" kern="1200">
                <a:solidFill>
                  <a:schemeClr val="tx2"/>
                </a:solidFill>
                <a:latin typeface="+mn-lt"/>
                <a:ea typeface="+mn-ea"/>
                <a:cs typeface="+mn-cs"/>
              </a:defRPr>
            </a:lvl3pPr>
            <a:lvl4pPr marL="1143000" indent="-228600" algn="l" defTabSz="914400" rtl="0" eaLnBrk="1" latinLnBrk="0" hangingPunct="1">
              <a:spcBef>
                <a:spcPct val="20000"/>
              </a:spcBef>
              <a:buClr>
                <a:schemeClr val="accent1"/>
              </a:buClr>
              <a:buSzPct val="100000"/>
              <a:buFont typeface="Symbol" pitchFamily="18" charset="2"/>
              <a:buChar char=""/>
              <a:defRPr sz="1800" kern="1200">
                <a:solidFill>
                  <a:schemeClr val="tx2"/>
                </a:solidFill>
                <a:latin typeface="+mn-lt"/>
                <a:ea typeface="+mn-ea"/>
                <a:cs typeface="+mn-cs"/>
              </a:defRPr>
            </a:lvl4pPr>
            <a:lvl5pPr marL="1463040" indent="-228600" algn="l" defTabSz="914400" rtl="0" eaLnBrk="1" latinLnBrk="0" hangingPunct="1">
              <a:spcBef>
                <a:spcPct val="20000"/>
              </a:spcBef>
              <a:buClr>
                <a:schemeClr val="accent1"/>
              </a:buClr>
              <a:buSzPct val="100000"/>
              <a:buFont typeface="Symbol" pitchFamily="18" charset="2"/>
              <a:buChar char=""/>
              <a:defRPr sz="1600" kern="1200">
                <a:solidFill>
                  <a:schemeClr val="tx2"/>
                </a:solidFill>
                <a:latin typeface="+mn-lt"/>
                <a:ea typeface="+mn-ea"/>
                <a:cs typeface="+mn-cs"/>
              </a:defRPr>
            </a:lvl5pPr>
            <a:lvl6pPr marL="178308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6pPr>
            <a:lvl7pPr marL="210312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7pPr>
            <a:lvl8pPr marL="242316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8pPr>
            <a:lvl9pPr marL="274320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9pPr>
          </a:lstStyle>
          <a:p>
            <a:pPr marL="457200" indent="-457200" algn="just">
              <a:spcBef>
                <a:spcPct val="0"/>
              </a:spcBef>
              <a:buFontTx/>
              <a:buNone/>
              <a:tabLst>
                <a:tab pos="974725" algn="l"/>
                <a:tab pos="1036638" algn="l"/>
                <a:tab pos="3913188" algn="l"/>
              </a:tabLst>
            </a:pPr>
            <a:r>
              <a:rPr lang="en-US" sz="1800" b="1" dirty="0" smtClean="0">
                <a:solidFill>
                  <a:schemeClr val="tx1"/>
                </a:solidFill>
                <a:latin typeface="Times New Roman" pitchFamily="18" charset="0"/>
                <a:cs typeface="Times New Roman" pitchFamily="18" charset="0"/>
              </a:rPr>
              <a:t>10.</a:t>
            </a:r>
          </a:p>
        </p:txBody>
      </p:sp>
      <p:sp>
        <p:nvSpPr>
          <p:cNvPr id="15" name="Content Placeholder 10"/>
          <p:cNvSpPr txBox="1">
            <a:spLocks/>
          </p:cNvSpPr>
          <p:nvPr/>
        </p:nvSpPr>
        <p:spPr>
          <a:xfrm>
            <a:off x="469569" y="2283058"/>
            <a:ext cx="533400" cy="369332"/>
          </a:xfrm>
          <a:prstGeom prst="rect">
            <a:avLst/>
          </a:prstGeom>
        </p:spPr>
        <p:txBody>
          <a:bodyPr wrap="square">
            <a:spAutoFit/>
          </a:bodyPr>
          <a:lstStyle>
            <a:lvl1pPr marL="274320" indent="-274320" algn="l" defTabSz="914400" rtl="0" eaLnBrk="1" latinLnBrk="0" hangingPunct="1">
              <a:spcBef>
                <a:spcPct val="20000"/>
              </a:spcBef>
              <a:buClr>
                <a:schemeClr val="accent1"/>
              </a:buClr>
              <a:buSzPct val="100000"/>
              <a:buFont typeface="Symbol" pitchFamily="18" charset="2"/>
              <a:buChar char=""/>
              <a:defRPr sz="2400" kern="1200">
                <a:solidFill>
                  <a:schemeClr val="tx2"/>
                </a:solidFill>
                <a:latin typeface="+mn-lt"/>
                <a:ea typeface="+mn-ea"/>
                <a:cs typeface="+mn-cs"/>
              </a:defRPr>
            </a:lvl1pPr>
            <a:lvl2pPr marL="576263" indent="-274320" algn="l" defTabSz="914400" rtl="0" eaLnBrk="1" latinLnBrk="0" hangingPunct="1">
              <a:spcBef>
                <a:spcPct val="20000"/>
              </a:spcBef>
              <a:buClr>
                <a:schemeClr val="accent1"/>
              </a:buClr>
              <a:buSzPct val="100000"/>
              <a:buFont typeface="Symbol" pitchFamily="18" charset="2"/>
              <a:buChar char=""/>
              <a:defRPr sz="2200" kern="1200">
                <a:solidFill>
                  <a:schemeClr val="tx2"/>
                </a:solidFill>
                <a:latin typeface="+mn-lt"/>
                <a:ea typeface="+mn-ea"/>
                <a:cs typeface="+mn-cs"/>
              </a:defRPr>
            </a:lvl2pPr>
            <a:lvl3pPr marL="855663" indent="-228600" algn="l" defTabSz="914400" rtl="0" eaLnBrk="1" latinLnBrk="0" hangingPunct="1">
              <a:spcBef>
                <a:spcPct val="20000"/>
              </a:spcBef>
              <a:buClr>
                <a:schemeClr val="accent1"/>
              </a:buClr>
              <a:buSzPct val="100000"/>
              <a:buFont typeface="Symbol" pitchFamily="18" charset="2"/>
              <a:buChar char=""/>
              <a:defRPr sz="2000" kern="1200">
                <a:solidFill>
                  <a:schemeClr val="tx2"/>
                </a:solidFill>
                <a:latin typeface="+mn-lt"/>
                <a:ea typeface="+mn-ea"/>
                <a:cs typeface="+mn-cs"/>
              </a:defRPr>
            </a:lvl3pPr>
            <a:lvl4pPr marL="1143000" indent="-228600" algn="l" defTabSz="914400" rtl="0" eaLnBrk="1" latinLnBrk="0" hangingPunct="1">
              <a:spcBef>
                <a:spcPct val="20000"/>
              </a:spcBef>
              <a:buClr>
                <a:schemeClr val="accent1"/>
              </a:buClr>
              <a:buSzPct val="100000"/>
              <a:buFont typeface="Symbol" pitchFamily="18" charset="2"/>
              <a:buChar char=""/>
              <a:defRPr sz="1800" kern="1200">
                <a:solidFill>
                  <a:schemeClr val="tx2"/>
                </a:solidFill>
                <a:latin typeface="+mn-lt"/>
                <a:ea typeface="+mn-ea"/>
                <a:cs typeface="+mn-cs"/>
              </a:defRPr>
            </a:lvl4pPr>
            <a:lvl5pPr marL="1463040" indent="-228600" algn="l" defTabSz="914400" rtl="0" eaLnBrk="1" latinLnBrk="0" hangingPunct="1">
              <a:spcBef>
                <a:spcPct val="20000"/>
              </a:spcBef>
              <a:buClr>
                <a:schemeClr val="accent1"/>
              </a:buClr>
              <a:buSzPct val="100000"/>
              <a:buFont typeface="Symbol" pitchFamily="18" charset="2"/>
              <a:buChar char=""/>
              <a:defRPr sz="1600" kern="1200">
                <a:solidFill>
                  <a:schemeClr val="tx2"/>
                </a:solidFill>
                <a:latin typeface="+mn-lt"/>
                <a:ea typeface="+mn-ea"/>
                <a:cs typeface="+mn-cs"/>
              </a:defRPr>
            </a:lvl5pPr>
            <a:lvl6pPr marL="178308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6pPr>
            <a:lvl7pPr marL="210312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7pPr>
            <a:lvl8pPr marL="242316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8pPr>
            <a:lvl9pPr marL="274320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9pPr>
          </a:lstStyle>
          <a:p>
            <a:pPr marL="457200" indent="-457200" algn="just">
              <a:spcBef>
                <a:spcPct val="0"/>
              </a:spcBef>
              <a:buFontTx/>
              <a:buNone/>
              <a:tabLst>
                <a:tab pos="974725" algn="l"/>
                <a:tab pos="1036638" algn="l"/>
                <a:tab pos="3913188" algn="l"/>
              </a:tabLst>
            </a:pPr>
            <a:r>
              <a:rPr lang="en-US" sz="1800" dirty="0" smtClean="0">
                <a:solidFill>
                  <a:schemeClr val="tx1"/>
                </a:solidFill>
                <a:latin typeface="Times New Roman" pitchFamily="18" charset="0"/>
                <a:cs typeface="Times New Roman" pitchFamily="18" charset="0"/>
              </a:rPr>
              <a:t>(b) </a:t>
            </a:r>
          </a:p>
        </p:txBody>
      </p:sp>
      <p:sp>
        <p:nvSpPr>
          <p:cNvPr id="16" name="Rectangle 15"/>
          <p:cNvSpPr/>
          <p:nvPr/>
        </p:nvSpPr>
        <p:spPr>
          <a:xfrm>
            <a:off x="936800" y="2276312"/>
            <a:ext cx="6553200" cy="646331"/>
          </a:xfrm>
          <a:prstGeom prst="rect">
            <a:avLst/>
          </a:prstGeom>
        </p:spPr>
        <p:txBody>
          <a:bodyPr wrap="square">
            <a:spAutoFit/>
          </a:bodyPr>
          <a:lstStyle/>
          <a:p>
            <a:r>
              <a:rPr lang="en-US" dirty="0" smtClean="0">
                <a:latin typeface="Times New Roman" pitchFamily="18" charset="0"/>
              </a:rPr>
              <a:t>The pie chart, not drawn to scale, shows the</a:t>
            </a:r>
            <a:br>
              <a:rPr lang="en-US" dirty="0" smtClean="0">
                <a:latin typeface="Times New Roman" pitchFamily="18" charset="0"/>
              </a:rPr>
            </a:br>
            <a:r>
              <a:rPr lang="en-US" dirty="0" smtClean="0">
                <a:latin typeface="Times New Roman" pitchFamily="18" charset="0"/>
              </a:rPr>
              <a:t>Sunday morning activities of a group of 480 children.</a:t>
            </a:r>
            <a:endParaRPr lang="en-US" dirty="0">
              <a:latin typeface="Times New Roman" pitchFamily="18" charset="0"/>
            </a:endParaRPr>
          </a:p>
        </p:txBody>
      </p:sp>
      <p:pic>
        <p:nvPicPr>
          <p:cNvPr id="17" name="Picture 2"/>
          <p:cNvPicPr>
            <a:picLocks noChangeAspect="1" noChangeArrowheads="1"/>
          </p:cNvPicPr>
          <p:nvPr/>
        </p:nvPicPr>
        <p:blipFill>
          <a:blip r:embed="rId3" cstate="print"/>
          <a:srcRect/>
          <a:stretch>
            <a:fillRect/>
          </a:stretch>
        </p:blipFill>
        <p:spPr bwMode="auto">
          <a:xfrm>
            <a:off x="1371601" y="2958654"/>
            <a:ext cx="3048000" cy="3048000"/>
          </a:xfrm>
          <a:prstGeom prst="rect">
            <a:avLst/>
          </a:prstGeom>
          <a:noFill/>
          <a:ln w="9525">
            <a:noFill/>
            <a:miter lim="800000"/>
            <a:headEnd/>
            <a:tailEnd/>
          </a:ln>
          <a:effectLst/>
        </p:spPr>
      </p:pic>
    </p:spTree>
    <p:extLst>
      <p:ext uri="{BB962C8B-B14F-4D97-AF65-F5344CB8AC3E}">
        <p14:creationId xmlns:p14="http://schemas.microsoft.com/office/powerpoint/2010/main" xmlns="" val="2449536492"/>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p:cTn id="7" dur="500" fill="hold"/>
                                        <p:tgtEl>
                                          <p:spTgt spid="8"/>
                                        </p:tgtEl>
                                        <p:attrNameLst>
                                          <p:attrName>ppt_w</p:attrName>
                                        </p:attrNameLst>
                                      </p:cBhvr>
                                      <p:tavLst>
                                        <p:tav tm="0">
                                          <p:val>
                                            <p:fltVal val="0"/>
                                          </p:val>
                                        </p:tav>
                                        <p:tav tm="100000">
                                          <p:val>
                                            <p:strVal val="#ppt_w"/>
                                          </p:val>
                                        </p:tav>
                                      </p:tavLst>
                                    </p:anim>
                                    <p:anim calcmode="lin" valueType="num">
                                      <p:cBhvr>
                                        <p:cTn id="8" dur="500" fill="hold"/>
                                        <p:tgtEl>
                                          <p:spTgt spid="8"/>
                                        </p:tgtEl>
                                        <p:attrNameLst>
                                          <p:attrName>ppt_h</p:attrName>
                                        </p:attrNameLst>
                                      </p:cBhvr>
                                      <p:tavLst>
                                        <p:tav tm="0">
                                          <p:val>
                                            <p:fltVal val="0"/>
                                          </p:val>
                                        </p:tav>
                                        <p:tav tm="100000">
                                          <p:val>
                                            <p:strVal val="#ppt_h"/>
                                          </p:val>
                                        </p:tav>
                                      </p:tavLst>
                                    </p:anim>
                                    <p:animEffect transition="in" filter="fade">
                                      <p:cBhvr>
                                        <p:cTn id="9" dur="500"/>
                                        <p:tgtEl>
                                          <p:spTgt spid="8"/>
                                        </p:tgtEl>
                                      </p:cBhvr>
                                    </p:animEffect>
                                  </p:childTnLst>
                                </p:cTn>
                              </p:par>
                              <p:par>
                                <p:cTn id="10" presetID="23" presetClass="entr" presetSubtype="16" fill="hold" grpId="0" nodeType="withEffect">
                                  <p:stCondLst>
                                    <p:cond delay="0"/>
                                  </p:stCondLst>
                                  <p:childTnLst>
                                    <p:set>
                                      <p:cBhvr>
                                        <p:cTn id="11" dur="1" fill="hold">
                                          <p:stCondLst>
                                            <p:cond delay="0"/>
                                          </p:stCondLst>
                                        </p:cTn>
                                        <p:tgtEl>
                                          <p:spTgt spid="14"/>
                                        </p:tgtEl>
                                        <p:attrNameLst>
                                          <p:attrName>style.visibility</p:attrName>
                                        </p:attrNameLst>
                                      </p:cBhvr>
                                      <p:to>
                                        <p:strVal val="visible"/>
                                      </p:to>
                                    </p:set>
                                    <p:anim calcmode="lin" valueType="num">
                                      <p:cBhvr>
                                        <p:cTn id="12" dur="500" fill="hold"/>
                                        <p:tgtEl>
                                          <p:spTgt spid="14"/>
                                        </p:tgtEl>
                                        <p:attrNameLst>
                                          <p:attrName>ppt_w</p:attrName>
                                        </p:attrNameLst>
                                      </p:cBhvr>
                                      <p:tavLst>
                                        <p:tav tm="0">
                                          <p:val>
                                            <p:fltVal val="0"/>
                                          </p:val>
                                        </p:tav>
                                        <p:tav tm="100000">
                                          <p:val>
                                            <p:strVal val="#ppt_w"/>
                                          </p:val>
                                        </p:tav>
                                      </p:tavLst>
                                    </p:anim>
                                    <p:anim calcmode="lin" valueType="num">
                                      <p:cBhvr>
                                        <p:cTn id="13" dur="500" fill="hold"/>
                                        <p:tgtEl>
                                          <p:spTgt spid="14"/>
                                        </p:tgtEl>
                                        <p:attrNameLst>
                                          <p:attrName>ppt_h</p:attrName>
                                        </p:attrNameLst>
                                      </p:cBhvr>
                                      <p:tavLst>
                                        <p:tav tm="0">
                                          <p:val>
                                            <p:fltVal val="0"/>
                                          </p:val>
                                        </p:tav>
                                        <p:tav tm="100000">
                                          <p:val>
                                            <p:strVal val="#ppt_h"/>
                                          </p:val>
                                        </p:tav>
                                      </p:tavLst>
                                    </p:anim>
                                  </p:childTnLst>
                                </p:cTn>
                              </p:par>
                              <p:par>
                                <p:cTn id="14" presetID="23" presetClass="entr" presetSubtype="16" fill="hold" grpId="0" nodeType="withEffect">
                                  <p:stCondLst>
                                    <p:cond delay="0"/>
                                  </p:stCondLst>
                                  <p:childTnLst>
                                    <p:set>
                                      <p:cBhvr>
                                        <p:cTn id="15" dur="1" fill="hold">
                                          <p:stCondLst>
                                            <p:cond delay="0"/>
                                          </p:stCondLst>
                                        </p:cTn>
                                        <p:tgtEl>
                                          <p:spTgt spid="15"/>
                                        </p:tgtEl>
                                        <p:attrNameLst>
                                          <p:attrName>style.visibility</p:attrName>
                                        </p:attrNameLst>
                                      </p:cBhvr>
                                      <p:to>
                                        <p:strVal val="visible"/>
                                      </p:to>
                                    </p:set>
                                    <p:anim calcmode="lin" valueType="num">
                                      <p:cBhvr>
                                        <p:cTn id="16" dur="500" fill="hold"/>
                                        <p:tgtEl>
                                          <p:spTgt spid="15"/>
                                        </p:tgtEl>
                                        <p:attrNameLst>
                                          <p:attrName>ppt_w</p:attrName>
                                        </p:attrNameLst>
                                      </p:cBhvr>
                                      <p:tavLst>
                                        <p:tav tm="0">
                                          <p:val>
                                            <p:fltVal val="0"/>
                                          </p:val>
                                        </p:tav>
                                        <p:tav tm="100000">
                                          <p:val>
                                            <p:strVal val="#ppt_w"/>
                                          </p:val>
                                        </p:tav>
                                      </p:tavLst>
                                    </p:anim>
                                    <p:anim calcmode="lin" valueType="num">
                                      <p:cBhvr>
                                        <p:cTn id="17" dur="500" fill="hold"/>
                                        <p:tgtEl>
                                          <p:spTgt spid="15"/>
                                        </p:tgtEl>
                                        <p:attrNameLst>
                                          <p:attrName>ppt_h</p:attrName>
                                        </p:attrNameLst>
                                      </p:cBhvr>
                                      <p:tavLst>
                                        <p:tav tm="0">
                                          <p:val>
                                            <p:fltVal val="0"/>
                                          </p:val>
                                        </p:tav>
                                        <p:tav tm="100000">
                                          <p:val>
                                            <p:strVal val="#ppt_h"/>
                                          </p:val>
                                        </p:tav>
                                      </p:tavLst>
                                    </p:anim>
                                  </p:childTnLst>
                                </p:cTn>
                              </p:par>
                              <p:par>
                                <p:cTn id="18" presetID="23" presetClass="entr" presetSubtype="16" fill="hold" grpId="0" nodeType="withEffect">
                                  <p:stCondLst>
                                    <p:cond delay="0"/>
                                  </p:stCondLst>
                                  <p:childTnLst>
                                    <p:set>
                                      <p:cBhvr>
                                        <p:cTn id="19" dur="1" fill="hold">
                                          <p:stCondLst>
                                            <p:cond delay="0"/>
                                          </p:stCondLst>
                                        </p:cTn>
                                        <p:tgtEl>
                                          <p:spTgt spid="16"/>
                                        </p:tgtEl>
                                        <p:attrNameLst>
                                          <p:attrName>style.visibility</p:attrName>
                                        </p:attrNameLst>
                                      </p:cBhvr>
                                      <p:to>
                                        <p:strVal val="visible"/>
                                      </p:to>
                                    </p:set>
                                    <p:anim calcmode="lin" valueType="num">
                                      <p:cBhvr>
                                        <p:cTn id="20" dur="500" fill="hold"/>
                                        <p:tgtEl>
                                          <p:spTgt spid="16"/>
                                        </p:tgtEl>
                                        <p:attrNameLst>
                                          <p:attrName>ppt_w</p:attrName>
                                        </p:attrNameLst>
                                      </p:cBhvr>
                                      <p:tavLst>
                                        <p:tav tm="0">
                                          <p:val>
                                            <p:fltVal val="0"/>
                                          </p:val>
                                        </p:tav>
                                        <p:tav tm="100000">
                                          <p:val>
                                            <p:strVal val="#ppt_w"/>
                                          </p:val>
                                        </p:tav>
                                      </p:tavLst>
                                    </p:anim>
                                    <p:anim calcmode="lin" valueType="num">
                                      <p:cBhvr>
                                        <p:cTn id="21" dur="500" fill="hold"/>
                                        <p:tgtEl>
                                          <p:spTgt spid="16"/>
                                        </p:tgtEl>
                                        <p:attrNameLst>
                                          <p:attrName>ppt_h</p:attrName>
                                        </p:attrNameLst>
                                      </p:cBhvr>
                                      <p:tavLst>
                                        <p:tav tm="0">
                                          <p:val>
                                            <p:fltVal val="0"/>
                                          </p:val>
                                        </p:tav>
                                        <p:tav tm="100000">
                                          <p:val>
                                            <p:strVal val="#ppt_h"/>
                                          </p:val>
                                        </p:tav>
                                      </p:tavLst>
                                    </p:anim>
                                  </p:childTnLst>
                                </p:cTn>
                              </p:par>
                              <p:par>
                                <p:cTn id="22" presetID="23" presetClass="entr" presetSubtype="16" fill="hold" nodeType="withEffect">
                                  <p:stCondLst>
                                    <p:cond delay="0"/>
                                  </p:stCondLst>
                                  <p:childTnLst>
                                    <p:set>
                                      <p:cBhvr>
                                        <p:cTn id="23" dur="1" fill="hold">
                                          <p:stCondLst>
                                            <p:cond delay="0"/>
                                          </p:stCondLst>
                                        </p:cTn>
                                        <p:tgtEl>
                                          <p:spTgt spid="17"/>
                                        </p:tgtEl>
                                        <p:attrNameLst>
                                          <p:attrName>style.visibility</p:attrName>
                                        </p:attrNameLst>
                                      </p:cBhvr>
                                      <p:to>
                                        <p:strVal val="visible"/>
                                      </p:to>
                                    </p:set>
                                    <p:anim calcmode="lin" valueType="num">
                                      <p:cBhvr>
                                        <p:cTn id="24" dur="500" fill="hold"/>
                                        <p:tgtEl>
                                          <p:spTgt spid="17"/>
                                        </p:tgtEl>
                                        <p:attrNameLst>
                                          <p:attrName>ppt_w</p:attrName>
                                        </p:attrNameLst>
                                      </p:cBhvr>
                                      <p:tavLst>
                                        <p:tav tm="0">
                                          <p:val>
                                            <p:fltVal val="0"/>
                                          </p:val>
                                        </p:tav>
                                        <p:tav tm="100000">
                                          <p:val>
                                            <p:strVal val="#ppt_w"/>
                                          </p:val>
                                        </p:tav>
                                      </p:tavLst>
                                    </p:anim>
                                    <p:anim calcmode="lin" valueType="num">
                                      <p:cBhvr>
                                        <p:cTn id="25" dur="500" fill="hold"/>
                                        <p:tgtEl>
                                          <p:spTgt spid="17"/>
                                        </p:tgtEl>
                                        <p:attrNameLst>
                                          <p:attrName>ppt_h</p:attrName>
                                        </p:attrNameLst>
                                      </p:cBhvr>
                                      <p:tavLst>
                                        <p:tav tm="0">
                                          <p:val>
                                            <p:fltVal val="0"/>
                                          </p:val>
                                        </p:tav>
                                        <p:tav tm="100000">
                                          <p:val>
                                            <p:strVal val="#ppt_h"/>
                                          </p:val>
                                        </p:tav>
                                      </p:tavLst>
                                    </p:anim>
                                  </p:childTnLst>
                                </p:cTn>
                              </p:par>
                            </p:childTnLst>
                          </p:cTn>
                        </p:par>
                      </p:childTnLst>
                    </p:cTn>
                  </p:par>
                  <p:par>
                    <p:cTn id="26" fill="hold">
                      <p:stCondLst>
                        <p:cond delay="indefinite"/>
                      </p:stCondLst>
                      <p:childTnLst>
                        <p:par>
                          <p:cTn id="27" fill="hold">
                            <p:stCondLst>
                              <p:cond delay="0"/>
                            </p:stCondLst>
                            <p:childTnLst>
                              <p:par>
                                <p:cTn id="28" presetID="23" presetClass="entr" presetSubtype="16" fill="hold" grpId="0" nodeType="clickEffect">
                                  <p:stCondLst>
                                    <p:cond delay="0"/>
                                  </p:stCondLst>
                                  <p:childTnLst>
                                    <p:set>
                                      <p:cBhvr>
                                        <p:cTn id="29" dur="1" fill="hold">
                                          <p:stCondLst>
                                            <p:cond delay="0"/>
                                          </p:stCondLst>
                                        </p:cTn>
                                        <p:tgtEl>
                                          <p:spTgt spid="12"/>
                                        </p:tgtEl>
                                        <p:attrNameLst>
                                          <p:attrName>style.visibility</p:attrName>
                                        </p:attrNameLst>
                                      </p:cBhvr>
                                      <p:to>
                                        <p:strVal val="visible"/>
                                      </p:to>
                                    </p:set>
                                    <p:anim calcmode="lin" valueType="num">
                                      <p:cBhvr>
                                        <p:cTn id="30" dur="500" fill="hold"/>
                                        <p:tgtEl>
                                          <p:spTgt spid="12"/>
                                        </p:tgtEl>
                                        <p:attrNameLst>
                                          <p:attrName>ppt_w</p:attrName>
                                        </p:attrNameLst>
                                      </p:cBhvr>
                                      <p:tavLst>
                                        <p:tav tm="0">
                                          <p:val>
                                            <p:fltVal val="0"/>
                                          </p:val>
                                        </p:tav>
                                        <p:tav tm="100000">
                                          <p:val>
                                            <p:strVal val="#ppt_w"/>
                                          </p:val>
                                        </p:tav>
                                      </p:tavLst>
                                    </p:anim>
                                    <p:anim calcmode="lin" valueType="num">
                                      <p:cBhvr>
                                        <p:cTn id="31" dur="500" fill="hold"/>
                                        <p:tgtEl>
                                          <p:spTgt spid="12"/>
                                        </p:tgtEl>
                                        <p:attrNameLst>
                                          <p:attrName>ppt_h</p:attrName>
                                        </p:attrNameLst>
                                      </p:cBhvr>
                                      <p:tavLst>
                                        <p:tav tm="0">
                                          <p:val>
                                            <p:fltVal val="0"/>
                                          </p:val>
                                        </p:tav>
                                        <p:tav tm="100000">
                                          <p:val>
                                            <p:strVal val="#ppt_h"/>
                                          </p:val>
                                        </p:tav>
                                      </p:tavLst>
                                    </p:anim>
                                  </p:childTnLst>
                                </p:cTn>
                              </p:par>
                            </p:childTnLst>
                          </p:cTn>
                        </p:par>
                      </p:childTnLst>
                    </p:cTn>
                  </p:par>
                  <p:par>
                    <p:cTn id="32" fill="hold">
                      <p:stCondLst>
                        <p:cond delay="indefinite"/>
                      </p:stCondLst>
                      <p:childTnLst>
                        <p:par>
                          <p:cTn id="33" fill="hold">
                            <p:stCondLst>
                              <p:cond delay="0"/>
                            </p:stCondLst>
                            <p:childTnLst>
                              <p:par>
                                <p:cTn id="34" presetID="3" presetClass="entr" presetSubtype="10" fill="hold" grpId="0" nodeType="clickEffect">
                                  <p:stCondLst>
                                    <p:cond delay="0"/>
                                  </p:stCondLst>
                                  <p:childTnLst>
                                    <p:set>
                                      <p:cBhvr>
                                        <p:cTn id="35" dur="1" fill="hold">
                                          <p:stCondLst>
                                            <p:cond delay="0"/>
                                          </p:stCondLst>
                                        </p:cTn>
                                        <p:tgtEl>
                                          <p:spTgt spid="9"/>
                                        </p:tgtEl>
                                        <p:attrNameLst>
                                          <p:attrName>style.visibility</p:attrName>
                                        </p:attrNameLst>
                                      </p:cBhvr>
                                      <p:to>
                                        <p:strVal val="visible"/>
                                      </p:to>
                                    </p:set>
                                    <p:animEffect transition="in" filter="blinds(horizontal)">
                                      <p:cBhvr>
                                        <p:cTn id="36"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9" grpId="0" animBg="1"/>
      <p:bldP spid="12" grpId="0"/>
      <p:bldP spid="14" grpId="0"/>
      <p:bldP spid="15" grpId="0"/>
      <p:bldP spid="16" grpId="0"/>
    </p:bldLst>
  </p:timing>
</p:sld>
</file>

<file path=ppt/slides/slide10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Content Placeholder 10"/>
          <p:cNvSpPr txBox="1">
            <a:spLocks/>
          </p:cNvSpPr>
          <p:nvPr/>
        </p:nvSpPr>
        <p:spPr>
          <a:xfrm>
            <a:off x="381000" y="2610511"/>
            <a:ext cx="609600" cy="446276"/>
          </a:xfrm>
          <a:prstGeom prst="rect">
            <a:avLst/>
          </a:prstGeom>
        </p:spPr>
        <p:txBody>
          <a:bodyPr wrap="square">
            <a:spAutoFit/>
          </a:bodyPr>
          <a:lstStyle>
            <a:lvl1pPr marL="274320" indent="-274320" algn="l" defTabSz="914400" rtl="0" eaLnBrk="1" latinLnBrk="0" hangingPunct="1">
              <a:spcBef>
                <a:spcPct val="20000"/>
              </a:spcBef>
              <a:buClr>
                <a:schemeClr val="accent1"/>
              </a:buClr>
              <a:buSzPct val="100000"/>
              <a:buFont typeface="Symbol" pitchFamily="18" charset="2"/>
              <a:buChar char=""/>
              <a:defRPr sz="2400" kern="1200">
                <a:solidFill>
                  <a:schemeClr val="tx2"/>
                </a:solidFill>
                <a:latin typeface="+mn-lt"/>
                <a:ea typeface="+mn-ea"/>
                <a:cs typeface="+mn-cs"/>
              </a:defRPr>
            </a:lvl1pPr>
            <a:lvl2pPr marL="576263" indent="-274320" algn="l" defTabSz="914400" rtl="0" eaLnBrk="1" latinLnBrk="0" hangingPunct="1">
              <a:spcBef>
                <a:spcPct val="20000"/>
              </a:spcBef>
              <a:buClr>
                <a:schemeClr val="accent1"/>
              </a:buClr>
              <a:buSzPct val="100000"/>
              <a:buFont typeface="Symbol" pitchFamily="18" charset="2"/>
              <a:buChar char=""/>
              <a:defRPr sz="2200" kern="1200">
                <a:solidFill>
                  <a:schemeClr val="tx2"/>
                </a:solidFill>
                <a:latin typeface="+mn-lt"/>
                <a:ea typeface="+mn-ea"/>
                <a:cs typeface="+mn-cs"/>
              </a:defRPr>
            </a:lvl2pPr>
            <a:lvl3pPr marL="855663" indent="-228600" algn="l" defTabSz="914400" rtl="0" eaLnBrk="1" latinLnBrk="0" hangingPunct="1">
              <a:spcBef>
                <a:spcPct val="20000"/>
              </a:spcBef>
              <a:buClr>
                <a:schemeClr val="accent1"/>
              </a:buClr>
              <a:buSzPct val="100000"/>
              <a:buFont typeface="Symbol" pitchFamily="18" charset="2"/>
              <a:buChar char=""/>
              <a:defRPr sz="2000" kern="1200">
                <a:solidFill>
                  <a:schemeClr val="tx2"/>
                </a:solidFill>
                <a:latin typeface="+mn-lt"/>
                <a:ea typeface="+mn-ea"/>
                <a:cs typeface="+mn-cs"/>
              </a:defRPr>
            </a:lvl3pPr>
            <a:lvl4pPr marL="1143000" indent="-228600" algn="l" defTabSz="914400" rtl="0" eaLnBrk="1" latinLnBrk="0" hangingPunct="1">
              <a:spcBef>
                <a:spcPct val="20000"/>
              </a:spcBef>
              <a:buClr>
                <a:schemeClr val="accent1"/>
              </a:buClr>
              <a:buSzPct val="100000"/>
              <a:buFont typeface="Symbol" pitchFamily="18" charset="2"/>
              <a:buChar char=""/>
              <a:defRPr sz="1800" kern="1200">
                <a:solidFill>
                  <a:schemeClr val="tx2"/>
                </a:solidFill>
                <a:latin typeface="+mn-lt"/>
                <a:ea typeface="+mn-ea"/>
                <a:cs typeface="+mn-cs"/>
              </a:defRPr>
            </a:lvl4pPr>
            <a:lvl5pPr marL="1463040" indent="-228600" algn="l" defTabSz="914400" rtl="0" eaLnBrk="1" latinLnBrk="0" hangingPunct="1">
              <a:spcBef>
                <a:spcPct val="20000"/>
              </a:spcBef>
              <a:buClr>
                <a:schemeClr val="accent1"/>
              </a:buClr>
              <a:buSzPct val="100000"/>
              <a:buFont typeface="Symbol" pitchFamily="18" charset="2"/>
              <a:buChar char=""/>
              <a:defRPr sz="1600" kern="1200">
                <a:solidFill>
                  <a:schemeClr val="tx2"/>
                </a:solidFill>
                <a:latin typeface="+mn-lt"/>
                <a:ea typeface="+mn-ea"/>
                <a:cs typeface="+mn-cs"/>
              </a:defRPr>
            </a:lvl5pPr>
            <a:lvl6pPr marL="178308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6pPr>
            <a:lvl7pPr marL="210312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7pPr>
            <a:lvl8pPr marL="242316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8pPr>
            <a:lvl9pPr marL="274320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9pPr>
          </a:lstStyle>
          <a:p>
            <a:pPr marL="457200" indent="-457200" algn="just">
              <a:spcBef>
                <a:spcPct val="0"/>
              </a:spcBef>
              <a:buFontTx/>
              <a:buNone/>
              <a:tabLst>
                <a:tab pos="974725" algn="l"/>
                <a:tab pos="1036638" algn="l"/>
                <a:tab pos="3913188" algn="l"/>
              </a:tabLst>
            </a:pPr>
            <a:r>
              <a:rPr lang="en-US" sz="2300" b="1" dirty="0" smtClean="0">
                <a:solidFill>
                  <a:schemeClr val="tx1"/>
                </a:solidFill>
                <a:latin typeface="Times New Roman" pitchFamily="18" charset="0"/>
                <a:cs typeface="Times New Roman" pitchFamily="18" charset="0"/>
              </a:rPr>
              <a:t>10. </a:t>
            </a:r>
          </a:p>
        </p:txBody>
      </p:sp>
      <p:sp>
        <p:nvSpPr>
          <p:cNvPr id="5" name="Content Placeholder 10"/>
          <p:cNvSpPr txBox="1">
            <a:spLocks/>
          </p:cNvSpPr>
          <p:nvPr/>
        </p:nvSpPr>
        <p:spPr>
          <a:xfrm>
            <a:off x="873488" y="2591461"/>
            <a:ext cx="547291" cy="446276"/>
          </a:xfrm>
          <a:prstGeom prst="rect">
            <a:avLst/>
          </a:prstGeom>
        </p:spPr>
        <p:txBody>
          <a:bodyPr wrap="square">
            <a:spAutoFit/>
          </a:bodyPr>
          <a:lstStyle>
            <a:lvl1pPr marL="274320" indent="-274320" algn="l" defTabSz="914400" rtl="0" eaLnBrk="1" latinLnBrk="0" hangingPunct="1">
              <a:spcBef>
                <a:spcPct val="20000"/>
              </a:spcBef>
              <a:buClr>
                <a:schemeClr val="accent1"/>
              </a:buClr>
              <a:buSzPct val="100000"/>
              <a:buFont typeface="Symbol" pitchFamily="18" charset="2"/>
              <a:buChar char=""/>
              <a:defRPr sz="2400" kern="1200">
                <a:solidFill>
                  <a:schemeClr val="tx2"/>
                </a:solidFill>
                <a:latin typeface="+mn-lt"/>
                <a:ea typeface="+mn-ea"/>
                <a:cs typeface="+mn-cs"/>
              </a:defRPr>
            </a:lvl1pPr>
            <a:lvl2pPr marL="576263" indent="-274320" algn="l" defTabSz="914400" rtl="0" eaLnBrk="1" latinLnBrk="0" hangingPunct="1">
              <a:spcBef>
                <a:spcPct val="20000"/>
              </a:spcBef>
              <a:buClr>
                <a:schemeClr val="accent1"/>
              </a:buClr>
              <a:buSzPct val="100000"/>
              <a:buFont typeface="Symbol" pitchFamily="18" charset="2"/>
              <a:buChar char=""/>
              <a:defRPr sz="2200" kern="1200">
                <a:solidFill>
                  <a:schemeClr val="tx2"/>
                </a:solidFill>
                <a:latin typeface="+mn-lt"/>
                <a:ea typeface="+mn-ea"/>
                <a:cs typeface="+mn-cs"/>
              </a:defRPr>
            </a:lvl2pPr>
            <a:lvl3pPr marL="855663" indent="-228600" algn="l" defTabSz="914400" rtl="0" eaLnBrk="1" latinLnBrk="0" hangingPunct="1">
              <a:spcBef>
                <a:spcPct val="20000"/>
              </a:spcBef>
              <a:buClr>
                <a:schemeClr val="accent1"/>
              </a:buClr>
              <a:buSzPct val="100000"/>
              <a:buFont typeface="Symbol" pitchFamily="18" charset="2"/>
              <a:buChar char=""/>
              <a:defRPr sz="2000" kern="1200">
                <a:solidFill>
                  <a:schemeClr val="tx2"/>
                </a:solidFill>
                <a:latin typeface="+mn-lt"/>
                <a:ea typeface="+mn-ea"/>
                <a:cs typeface="+mn-cs"/>
              </a:defRPr>
            </a:lvl3pPr>
            <a:lvl4pPr marL="1143000" indent="-228600" algn="l" defTabSz="914400" rtl="0" eaLnBrk="1" latinLnBrk="0" hangingPunct="1">
              <a:spcBef>
                <a:spcPct val="20000"/>
              </a:spcBef>
              <a:buClr>
                <a:schemeClr val="accent1"/>
              </a:buClr>
              <a:buSzPct val="100000"/>
              <a:buFont typeface="Symbol" pitchFamily="18" charset="2"/>
              <a:buChar char=""/>
              <a:defRPr sz="1800" kern="1200">
                <a:solidFill>
                  <a:schemeClr val="tx2"/>
                </a:solidFill>
                <a:latin typeface="+mn-lt"/>
                <a:ea typeface="+mn-ea"/>
                <a:cs typeface="+mn-cs"/>
              </a:defRPr>
            </a:lvl4pPr>
            <a:lvl5pPr marL="1463040" indent="-228600" algn="l" defTabSz="914400" rtl="0" eaLnBrk="1" latinLnBrk="0" hangingPunct="1">
              <a:spcBef>
                <a:spcPct val="20000"/>
              </a:spcBef>
              <a:buClr>
                <a:schemeClr val="accent1"/>
              </a:buClr>
              <a:buSzPct val="100000"/>
              <a:buFont typeface="Symbol" pitchFamily="18" charset="2"/>
              <a:buChar char=""/>
              <a:defRPr sz="1600" kern="1200">
                <a:solidFill>
                  <a:schemeClr val="tx2"/>
                </a:solidFill>
                <a:latin typeface="+mn-lt"/>
                <a:ea typeface="+mn-ea"/>
                <a:cs typeface="+mn-cs"/>
              </a:defRPr>
            </a:lvl5pPr>
            <a:lvl6pPr marL="178308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6pPr>
            <a:lvl7pPr marL="210312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7pPr>
            <a:lvl8pPr marL="242316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8pPr>
            <a:lvl9pPr marL="274320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9pPr>
          </a:lstStyle>
          <a:p>
            <a:pPr marL="457200" indent="-457200" algn="just">
              <a:spcBef>
                <a:spcPct val="0"/>
              </a:spcBef>
              <a:buFontTx/>
              <a:buNone/>
              <a:tabLst>
                <a:tab pos="974725" algn="l"/>
                <a:tab pos="1036638" algn="l"/>
                <a:tab pos="3913188" algn="l"/>
              </a:tabLst>
            </a:pPr>
            <a:r>
              <a:rPr lang="en-US" sz="2300" dirty="0" smtClean="0">
                <a:solidFill>
                  <a:schemeClr val="tx1"/>
                </a:solidFill>
                <a:latin typeface="Times New Roman" pitchFamily="18" charset="0"/>
                <a:cs typeface="Times New Roman" pitchFamily="18" charset="0"/>
              </a:rPr>
              <a:t>(b) </a:t>
            </a:r>
          </a:p>
        </p:txBody>
      </p:sp>
      <p:sp>
        <p:nvSpPr>
          <p:cNvPr id="7" name="Content Placeholder 10"/>
          <p:cNvSpPr txBox="1">
            <a:spLocks/>
          </p:cNvSpPr>
          <p:nvPr/>
        </p:nvSpPr>
        <p:spPr>
          <a:xfrm>
            <a:off x="1305586" y="2590800"/>
            <a:ext cx="750045" cy="446276"/>
          </a:xfrm>
          <a:prstGeom prst="rect">
            <a:avLst/>
          </a:prstGeom>
        </p:spPr>
        <p:txBody>
          <a:bodyPr wrap="square">
            <a:spAutoFit/>
          </a:bodyPr>
          <a:lstStyle>
            <a:lvl1pPr marL="274320" indent="-274320" algn="l" defTabSz="914400" rtl="0" eaLnBrk="1" latinLnBrk="0" hangingPunct="1">
              <a:spcBef>
                <a:spcPct val="20000"/>
              </a:spcBef>
              <a:buClr>
                <a:schemeClr val="accent1"/>
              </a:buClr>
              <a:buSzPct val="100000"/>
              <a:buFont typeface="Symbol" pitchFamily="18" charset="2"/>
              <a:buChar char=""/>
              <a:defRPr sz="2400" kern="1200">
                <a:solidFill>
                  <a:schemeClr val="tx2"/>
                </a:solidFill>
                <a:latin typeface="+mn-lt"/>
                <a:ea typeface="+mn-ea"/>
                <a:cs typeface="+mn-cs"/>
              </a:defRPr>
            </a:lvl1pPr>
            <a:lvl2pPr marL="576263" indent="-274320" algn="l" defTabSz="914400" rtl="0" eaLnBrk="1" latinLnBrk="0" hangingPunct="1">
              <a:spcBef>
                <a:spcPct val="20000"/>
              </a:spcBef>
              <a:buClr>
                <a:schemeClr val="accent1"/>
              </a:buClr>
              <a:buSzPct val="100000"/>
              <a:buFont typeface="Symbol" pitchFamily="18" charset="2"/>
              <a:buChar char=""/>
              <a:defRPr sz="2200" kern="1200">
                <a:solidFill>
                  <a:schemeClr val="tx2"/>
                </a:solidFill>
                <a:latin typeface="+mn-lt"/>
                <a:ea typeface="+mn-ea"/>
                <a:cs typeface="+mn-cs"/>
              </a:defRPr>
            </a:lvl2pPr>
            <a:lvl3pPr marL="855663" indent="-228600" algn="l" defTabSz="914400" rtl="0" eaLnBrk="1" latinLnBrk="0" hangingPunct="1">
              <a:spcBef>
                <a:spcPct val="20000"/>
              </a:spcBef>
              <a:buClr>
                <a:schemeClr val="accent1"/>
              </a:buClr>
              <a:buSzPct val="100000"/>
              <a:buFont typeface="Symbol" pitchFamily="18" charset="2"/>
              <a:buChar char=""/>
              <a:defRPr sz="2000" kern="1200">
                <a:solidFill>
                  <a:schemeClr val="tx2"/>
                </a:solidFill>
                <a:latin typeface="+mn-lt"/>
                <a:ea typeface="+mn-ea"/>
                <a:cs typeface="+mn-cs"/>
              </a:defRPr>
            </a:lvl3pPr>
            <a:lvl4pPr marL="1143000" indent="-228600" algn="l" defTabSz="914400" rtl="0" eaLnBrk="1" latinLnBrk="0" hangingPunct="1">
              <a:spcBef>
                <a:spcPct val="20000"/>
              </a:spcBef>
              <a:buClr>
                <a:schemeClr val="accent1"/>
              </a:buClr>
              <a:buSzPct val="100000"/>
              <a:buFont typeface="Symbol" pitchFamily="18" charset="2"/>
              <a:buChar char=""/>
              <a:defRPr sz="1800" kern="1200">
                <a:solidFill>
                  <a:schemeClr val="tx2"/>
                </a:solidFill>
                <a:latin typeface="+mn-lt"/>
                <a:ea typeface="+mn-ea"/>
                <a:cs typeface="+mn-cs"/>
              </a:defRPr>
            </a:lvl4pPr>
            <a:lvl5pPr marL="1463040" indent="-228600" algn="l" defTabSz="914400" rtl="0" eaLnBrk="1" latinLnBrk="0" hangingPunct="1">
              <a:spcBef>
                <a:spcPct val="20000"/>
              </a:spcBef>
              <a:buClr>
                <a:schemeClr val="accent1"/>
              </a:buClr>
              <a:buSzPct val="100000"/>
              <a:buFont typeface="Symbol" pitchFamily="18" charset="2"/>
              <a:buChar char=""/>
              <a:defRPr sz="1600" kern="1200">
                <a:solidFill>
                  <a:schemeClr val="tx2"/>
                </a:solidFill>
                <a:latin typeface="+mn-lt"/>
                <a:ea typeface="+mn-ea"/>
                <a:cs typeface="+mn-cs"/>
              </a:defRPr>
            </a:lvl5pPr>
            <a:lvl6pPr marL="178308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6pPr>
            <a:lvl7pPr marL="210312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7pPr>
            <a:lvl8pPr marL="242316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8pPr>
            <a:lvl9pPr marL="274320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9pPr>
          </a:lstStyle>
          <a:p>
            <a:pPr marL="457200" indent="-457200" algn="just">
              <a:spcBef>
                <a:spcPct val="0"/>
              </a:spcBef>
              <a:buFontTx/>
              <a:buNone/>
              <a:tabLst>
                <a:tab pos="974725" algn="l"/>
                <a:tab pos="1036638" algn="l"/>
                <a:tab pos="3913188" algn="l"/>
              </a:tabLst>
            </a:pPr>
            <a:r>
              <a:rPr lang="en-US" sz="2300" dirty="0" smtClean="0">
                <a:solidFill>
                  <a:schemeClr val="tx1"/>
                </a:solidFill>
                <a:latin typeface="Times New Roman" pitchFamily="18" charset="0"/>
                <a:cs typeface="Times New Roman" pitchFamily="18" charset="0"/>
              </a:rPr>
              <a:t>(iii) </a:t>
            </a:r>
          </a:p>
        </p:txBody>
      </p:sp>
      <p:sp>
        <p:nvSpPr>
          <p:cNvPr id="9" name="Rectangle 8"/>
          <p:cNvSpPr/>
          <p:nvPr/>
        </p:nvSpPr>
        <p:spPr>
          <a:xfrm>
            <a:off x="1905000" y="2603202"/>
            <a:ext cx="5410200" cy="800219"/>
          </a:xfrm>
          <a:prstGeom prst="rect">
            <a:avLst/>
          </a:prstGeom>
        </p:spPr>
        <p:txBody>
          <a:bodyPr wrap="square">
            <a:spAutoFit/>
          </a:bodyPr>
          <a:lstStyle/>
          <a:p>
            <a:r>
              <a:rPr lang="en-US" sz="2300" dirty="0" smtClean="0">
                <a:latin typeface="Times New Roman" pitchFamily="18" charset="0"/>
              </a:rPr>
              <a:t>The sector angle that represents the children</a:t>
            </a:r>
          </a:p>
          <a:p>
            <a:r>
              <a:rPr lang="en-US" sz="2300" dirty="0" smtClean="0">
                <a:latin typeface="Times New Roman" pitchFamily="18" charset="0"/>
              </a:rPr>
              <a:t>who dance on Sunday mornings</a:t>
            </a:r>
            <a:endParaRPr lang="en-US" sz="2300" dirty="0">
              <a:latin typeface="Times New Roman" pitchFamily="18" charset="0"/>
            </a:endParaRPr>
          </a:p>
        </p:txBody>
      </p:sp>
      <p:sp>
        <p:nvSpPr>
          <p:cNvPr id="8" name="TextBox 7"/>
          <p:cNvSpPr txBox="1"/>
          <p:nvPr/>
        </p:nvSpPr>
        <p:spPr>
          <a:xfrm>
            <a:off x="3037367" y="3225204"/>
            <a:ext cx="3810000" cy="1620380"/>
          </a:xfrm>
          <a:prstGeom prst="rect">
            <a:avLst/>
          </a:prstGeom>
          <a:noFill/>
        </p:spPr>
        <p:txBody>
          <a:bodyPr wrap="square" rtlCol="0">
            <a:spAutoFit/>
          </a:bodyPr>
          <a:lstStyle/>
          <a:p>
            <a:pPr>
              <a:lnSpc>
                <a:spcPct val="150000"/>
              </a:lnSpc>
            </a:pPr>
            <a:r>
              <a:rPr lang="en-US" sz="2300" dirty="0" smtClean="0">
                <a:latin typeface="Times New Roman" pitchFamily="18" charset="0"/>
              </a:rPr>
              <a:t>= 360</a:t>
            </a:r>
            <a:r>
              <a:rPr lang="en-US" sz="2300" dirty="0" smtClean="0">
                <a:latin typeface="Times New Roman" pitchFamily="18" charset="0"/>
                <a:sym typeface="Symbol"/>
              </a:rPr>
              <a:t> – (150 + 120)</a:t>
            </a:r>
          </a:p>
          <a:p>
            <a:pPr>
              <a:lnSpc>
                <a:spcPct val="150000"/>
              </a:lnSpc>
            </a:pPr>
            <a:r>
              <a:rPr lang="en-US" sz="2300" dirty="0" smtClean="0">
                <a:latin typeface="Times New Roman" pitchFamily="18" charset="0"/>
                <a:sym typeface="Symbol"/>
              </a:rPr>
              <a:t>= 360 – 270</a:t>
            </a:r>
          </a:p>
          <a:p>
            <a:pPr>
              <a:lnSpc>
                <a:spcPct val="150000"/>
              </a:lnSpc>
            </a:pPr>
            <a:r>
              <a:rPr lang="en-US" sz="2300" dirty="0" smtClean="0">
                <a:latin typeface="Times New Roman" pitchFamily="18" charset="0"/>
                <a:sym typeface="Symbol"/>
              </a:rPr>
              <a:t>= </a:t>
            </a:r>
            <a:r>
              <a:rPr lang="en-US" sz="2300" dirty="0" smtClean="0">
                <a:solidFill>
                  <a:srgbClr val="FF0000"/>
                </a:solidFill>
                <a:latin typeface="Times New Roman" pitchFamily="18" charset="0"/>
                <a:sym typeface="Symbol"/>
              </a:rPr>
              <a:t>90</a:t>
            </a:r>
            <a:endParaRPr lang="en-US" sz="2300" dirty="0">
              <a:solidFill>
                <a:srgbClr val="FF0000"/>
              </a:solidFill>
              <a:latin typeface="Times New Roman" pitchFamily="18" charset="0"/>
            </a:endParaRPr>
          </a:p>
        </p:txBody>
      </p:sp>
      <p:sp>
        <p:nvSpPr>
          <p:cNvPr id="10" name="Rectangle 9"/>
          <p:cNvSpPr/>
          <p:nvPr/>
        </p:nvSpPr>
        <p:spPr>
          <a:xfrm>
            <a:off x="1916914" y="4813002"/>
            <a:ext cx="4613251" cy="446276"/>
          </a:xfrm>
          <a:prstGeom prst="rect">
            <a:avLst/>
          </a:prstGeom>
        </p:spPr>
        <p:txBody>
          <a:bodyPr wrap="none">
            <a:spAutoFit/>
          </a:bodyPr>
          <a:lstStyle/>
          <a:p>
            <a:r>
              <a:rPr lang="en-US" sz="2300" i="1" dirty="0" smtClean="0">
                <a:latin typeface="Times New Roman" pitchFamily="18" charset="0"/>
              </a:rPr>
              <a:t>P</a:t>
            </a:r>
            <a:r>
              <a:rPr lang="en-US" sz="2300" dirty="0" smtClean="0">
                <a:latin typeface="Times New Roman" pitchFamily="18" charset="0"/>
              </a:rPr>
              <a:t> (child dances on Sunday mornings)</a:t>
            </a:r>
            <a:endParaRPr lang="en-US" sz="2300" dirty="0">
              <a:latin typeface="Times New Roman" pitchFamily="18" charset="0"/>
            </a:endParaRPr>
          </a:p>
        </p:txBody>
      </p:sp>
      <p:sp>
        <p:nvSpPr>
          <p:cNvPr id="11" name="TextBox 10"/>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5 Paper 2</a:t>
            </a:r>
          </a:p>
        </p:txBody>
      </p:sp>
      <p:pic>
        <p:nvPicPr>
          <p:cNvPr id="13" name="Picture 2" descr="\\172.16.2.26\Conver\CARRIBEAN\MATHEMATICS_VOL-1_PPT_DESIGN\Incoming\Volume_01\Equations\Revision_Exam_5_Paper_2\Eqn081.wmf"/>
          <p:cNvPicPr>
            <a:picLocks noChangeAspect="1" noChangeArrowheads="1"/>
          </p:cNvPicPr>
          <p:nvPr/>
        </p:nvPicPr>
        <p:blipFill>
          <a:blip r:embed="rId2" cstate="print"/>
          <a:srcRect/>
          <a:stretch>
            <a:fillRect/>
          </a:stretch>
        </p:blipFill>
        <p:spPr bwMode="auto">
          <a:xfrm>
            <a:off x="3124200" y="5270500"/>
            <a:ext cx="850900" cy="1473200"/>
          </a:xfrm>
          <a:prstGeom prst="rect">
            <a:avLst/>
          </a:prstGeom>
          <a:noFill/>
        </p:spPr>
      </p:pic>
    </p:spTree>
    <p:extLst>
      <p:ext uri="{BB962C8B-B14F-4D97-AF65-F5344CB8AC3E}">
        <p14:creationId xmlns:p14="http://schemas.microsoft.com/office/powerpoint/2010/main" xmlns="" val="2449536492"/>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500" fill="hold"/>
                                        <p:tgtEl>
                                          <p:spTgt spid="4"/>
                                        </p:tgtEl>
                                        <p:attrNameLst>
                                          <p:attrName>ppt_w</p:attrName>
                                        </p:attrNameLst>
                                      </p:cBhvr>
                                      <p:tavLst>
                                        <p:tav tm="0">
                                          <p:val>
                                            <p:fltVal val="0"/>
                                          </p:val>
                                        </p:tav>
                                        <p:tav tm="100000">
                                          <p:val>
                                            <p:strVal val="#ppt_w"/>
                                          </p:val>
                                        </p:tav>
                                      </p:tavLst>
                                    </p:anim>
                                    <p:anim calcmode="lin" valueType="num">
                                      <p:cBhvr>
                                        <p:cTn id="8" dur="500" fill="hold"/>
                                        <p:tgtEl>
                                          <p:spTgt spid="4"/>
                                        </p:tgtEl>
                                        <p:attrNameLst>
                                          <p:attrName>ppt_h</p:attrName>
                                        </p:attrNameLst>
                                      </p:cBhvr>
                                      <p:tavLst>
                                        <p:tav tm="0">
                                          <p:val>
                                            <p:fltVal val="0"/>
                                          </p:val>
                                        </p:tav>
                                        <p:tav tm="100000">
                                          <p:val>
                                            <p:strVal val="#ppt_h"/>
                                          </p:val>
                                        </p:tav>
                                      </p:tavLst>
                                    </p:anim>
                                  </p:childTnLst>
                                </p:cTn>
                              </p:par>
                              <p:par>
                                <p:cTn id="9" presetID="23" presetClass="entr" presetSubtype="16" fill="hold" grpId="0" nodeType="with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p:cTn id="11" dur="500" fill="hold"/>
                                        <p:tgtEl>
                                          <p:spTgt spid="5"/>
                                        </p:tgtEl>
                                        <p:attrNameLst>
                                          <p:attrName>ppt_w</p:attrName>
                                        </p:attrNameLst>
                                      </p:cBhvr>
                                      <p:tavLst>
                                        <p:tav tm="0">
                                          <p:val>
                                            <p:fltVal val="0"/>
                                          </p:val>
                                        </p:tav>
                                        <p:tav tm="100000">
                                          <p:val>
                                            <p:strVal val="#ppt_w"/>
                                          </p:val>
                                        </p:tav>
                                      </p:tavLst>
                                    </p:anim>
                                    <p:anim calcmode="lin" valueType="num">
                                      <p:cBhvr>
                                        <p:cTn id="12" dur="500" fill="hold"/>
                                        <p:tgtEl>
                                          <p:spTgt spid="5"/>
                                        </p:tgtEl>
                                        <p:attrNameLst>
                                          <p:attrName>ppt_h</p:attrName>
                                        </p:attrNameLst>
                                      </p:cBhvr>
                                      <p:tavLst>
                                        <p:tav tm="0">
                                          <p:val>
                                            <p:fltVal val="0"/>
                                          </p:val>
                                        </p:tav>
                                        <p:tav tm="100000">
                                          <p:val>
                                            <p:strVal val="#ppt_h"/>
                                          </p:val>
                                        </p:tav>
                                      </p:tavLst>
                                    </p:anim>
                                  </p:childTnLst>
                                </p:cTn>
                              </p:par>
                              <p:par>
                                <p:cTn id="13" presetID="23" presetClass="entr" presetSubtype="16" fill="hold" grpId="0" nodeType="withEffect">
                                  <p:stCondLst>
                                    <p:cond delay="0"/>
                                  </p:stCondLst>
                                  <p:childTnLst>
                                    <p:set>
                                      <p:cBhvr>
                                        <p:cTn id="14" dur="1" fill="hold">
                                          <p:stCondLst>
                                            <p:cond delay="0"/>
                                          </p:stCondLst>
                                        </p:cTn>
                                        <p:tgtEl>
                                          <p:spTgt spid="7"/>
                                        </p:tgtEl>
                                        <p:attrNameLst>
                                          <p:attrName>style.visibility</p:attrName>
                                        </p:attrNameLst>
                                      </p:cBhvr>
                                      <p:to>
                                        <p:strVal val="visible"/>
                                      </p:to>
                                    </p:set>
                                    <p:anim calcmode="lin" valueType="num">
                                      <p:cBhvr>
                                        <p:cTn id="15" dur="500" fill="hold"/>
                                        <p:tgtEl>
                                          <p:spTgt spid="7"/>
                                        </p:tgtEl>
                                        <p:attrNameLst>
                                          <p:attrName>ppt_w</p:attrName>
                                        </p:attrNameLst>
                                      </p:cBhvr>
                                      <p:tavLst>
                                        <p:tav tm="0">
                                          <p:val>
                                            <p:fltVal val="0"/>
                                          </p:val>
                                        </p:tav>
                                        <p:tav tm="100000">
                                          <p:val>
                                            <p:strVal val="#ppt_w"/>
                                          </p:val>
                                        </p:tav>
                                      </p:tavLst>
                                    </p:anim>
                                    <p:anim calcmode="lin" valueType="num">
                                      <p:cBhvr>
                                        <p:cTn id="16" dur="500" fill="hold"/>
                                        <p:tgtEl>
                                          <p:spTgt spid="7"/>
                                        </p:tgtEl>
                                        <p:attrNameLst>
                                          <p:attrName>ppt_h</p:attrName>
                                        </p:attrNameLst>
                                      </p:cBhvr>
                                      <p:tavLst>
                                        <p:tav tm="0">
                                          <p:val>
                                            <p:fltVal val="0"/>
                                          </p:val>
                                        </p:tav>
                                        <p:tav tm="100000">
                                          <p:val>
                                            <p:strVal val="#ppt_h"/>
                                          </p:val>
                                        </p:tav>
                                      </p:tavLst>
                                    </p:anim>
                                  </p:childTnLst>
                                </p:cTn>
                              </p:par>
                              <p:par>
                                <p:cTn id="17" presetID="23" presetClass="entr" presetSubtype="16" fill="hold" grpId="0" nodeType="withEffect">
                                  <p:stCondLst>
                                    <p:cond delay="0"/>
                                  </p:stCondLst>
                                  <p:childTnLst>
                                    <p:set>
                                      <p:cBhvr>
                                        <p:cTn id="18" dur="1" fill="hold">
                                          <p:stCondLst>
                                            <p:cond delay="0"/>
                                          </p:stCondLst>
                                        </p:cTn>
                                        <p:tgtEl>
                                          <p:spTgt spid="9"/>
                                        </p:tgtEl>
                                        <p:attrNameLst>
                                          <p:attrName>style.visibility</p:attrName>
                                        </p:attrNameLst>
                                      </p:cBhvr>
                                      <p:to>
                                        <p:strVal val="visible"/>
                                      </p:to>
                                    </p:set>
                                    <p:anim calcmode="lin" valueType="num">
                                      <p:cBhvr>
                                        <p:cTn id="19" dur="500" fill="hold"/>
                                        <p:tgtEl>
                                          <p:spTgt spid="9"/>
                                        </p:tgtEl>
                                        <p:attrNameLst>
                                          <p:attrName>ppt_w</p:attrName>
                                        </p:attrNameLst>
                                      </p:cBhvr>
                                      <p:tavLst>
                                        <p:tav tm="0">
                                          <p:val>
                                            <p:fltVal val="0"/>
                                          </p:val>
                                        </p:tav>
                                        <p:tav tm="100000">
                                          <p:val>
                                            <p:strVal val="#ppt_w"/>
                                          </p:val>
                                        </p:tav>
                                      </p:tavLst>
                                    </p:anim>
                                    <p:anim calcmode="lin" valueType="num">
                                      <p:cBhvr>
                                        <p:cTn id="20" dur="500" fill="hold"/>
                                        <p:tgtEl>
                                          <p:spTgt spid="9"/>
                                        </p:tgtEl>
                                        <p:attrNameLst>
                                          <p:attrName>ppt_h</p:attrName>
                                        </p:attrNameLst>
                                      </p:cBhvr>
                                      <p:tavLst>
                                        <p:tav tm="0">
                                          <p:val>
                                            <p:fltVal val="0"/>
                                          </p:val>
                                        </p:tav>
                                        <p:tav tm="100000">
                                          <p:val>
                                            <p:strVal val="#ppt_h"/>
                                          </p:val>
                                        </p:tav>
                                      </p:tavLst>
                                    </p:anim>
                                  </p:childTnLst>
                                </p:cTn>
                              </p:par>
                              <p:par>
                                <p:cTn id="21" presetID="23" presetClass="entr" presetSubtype="16" fill="hold" grpId="0" nodeType="withEffect">
                                  <p:stCondLst>
                                    <p:cond delay="0"/>
                                  </p:stCondLst>
                                  <p:childTnLst>
                                    <p:set>
                                      <p:cBhvr>
                                        <p:cTn id="22" dur="1" fill="hold">
                                          <p:stCondLst>
                                            <p:cond delay="0"/>
                                          </p:stCondLst>
                                        </p:cTn>
                                        <p:tgtEl>
                                          <p:spTgt spid="8"/>
                                        </p:tgtEl>
                                        <p:attrNameLst>
                                          <p:attrName>style.visibility</p:attrName>
                                        </p:attrNameLst>
                                      </p:cBhvr>
                                      <p:to>
                                        <p:strVal val="visible"/>
                                      </p:to>
                                    </p:set>
                                    <p:anim calcmode="lin" valueType="num">
                                      <p:cBhvr>
                                        <p:cTn id="23" dur="500" fill="hold"/>
                                        <p:tgtEl>
                                          <p:spTgt spid="8"/>
                                        </p:tgtEl>
                                        <p:attrNameLst>
                                          <p:attrName>ppt_w</p:attrName>
                                        </p:attrNameLst>
                                      </p:cBhvr>
                                      <p:tavLst>
                                        <p:tav tm="0">
                                          <p:val>
                                            <p:fltVal val="0"/>
                                          </p:val>
                                        </p:tav>
                                        <p:tav tm="100000">
                                          <p:val>
                                            <p:strVal val="#ppt_w"/>
                                          </p:val>
                                        </p:tav>
                                      </p:tavLst>
                                    </p:anim>
                                    <p:anim calcmode="lin" valueType="num">
                                      <p:cBhvr>
                                        <p:cTn id="24" dur="500" fill="hold"/>
                                        <p:tgtEl>
                                          <p:spTgt spid="8"/>
                                        </p:tgtEl>
                                        <p:attrNameLst>
                                          <p:attrName>ppt_h</p:attrName>
                                        </p:attrNameLst>
                                      </p:cBhvr>
                                      <p:tavLst>
                                        <p:tav tm="0">
                                          <p:val>
                                            <p:fltVal val="0"/>
                                          </p:val>
                                        </p:tav>
                                        <p:tav tm="100000">
                                          <p:val>
                                            <p:strVal val="#ppt_h"/>
                                          </p:val>
                                        </p:tav>
                                      </p:tavLst>
                                    </p:anim>
                                  </p:childTnLst>
                                </p:cTn>
                              </p:par>
                              <p:par>
                                <p:cTn id="25" presetID="23" presetClass="entr" presetSubtype="16" fill="hold" grpId="0" nodeType="withEffect">
                                  <p:stCondLst>
                                    <p:cond delay="0"/>
                                  </p:stCondLst>
                                  <p:childTnLst>
                                    <p:set>
                                      <p:cBhvr>
                                        <p:cTn id="26" dur="1" fill="hold">
                                          <p:stCondLst>
                                            <p:cond delay="0"/>
                                          </p:stCondLst>
                                        </p:cTn>
                                        <p:tgtEl>
                                          <p:spTgt spid="10"/>
                                        </p:tgtEl>
                                        <p:attrNameLst>
                                          <p:attrName>style.visibility</p:attrName>
                                        </p:attrNameLst>
                                      </p:cBhvr>
                                      <p:to>
                                        <p:strVal val="visible"/>
                                      </p:to>
                                    </p:set>
                                    <p:anim calcmode="lin" valueType="num">
                                      <p:cBhvr>
                                        <p:cTn id="27" dur="500" fill="hold"/>
                                        <p:tgtEl>
                                          <p:spTgt spid="10"/>
                                        </p:tgtEl>
                                        <p:attrNameLst>
                                          <p:attrName>ppt_w</p:attrName>
                                        </p:attrNameLst>
                                      </p:cBhvr>
                                      <p:tavLst>
                                        <p:tav tm="0">
                                          <p:val>
                                            <p:fltVal val="0"/>
                                          </p:val>
                                        </p:tav>
                                        <p:tav tm="100000">
                                          <p:val>
                                            <p:strVal val="#ppt_w"/>
                                          </p:val>
                                        </p:tav>
                                      </p:tavLst>
                                    </p:anim>
                                    <p:anim calcmode="lin" valueType="num">
                                      <p:cBhvr>
                                        <p:cTn id="28" dur="500" fill="hold"/>
                                        <p:tgtEl>
                                          <p:spTgt spid="10"/>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p:bldP spid="7" grpId="0"/>
      <p:bldP spid="9" grpId="0"/>
      <p:bldP spid="8" grpId="0"/>
      <p:bldP spid="10" grpId="0"/>
    </p:bldLst>
  </p:timing>
</p:sld>
</file>

<file path=ppt/slides/slide10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extBox 10"/>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5 Paper 2</a:t>
            </a:r>
          </a:p>
        </p:txBody>
      </p:sp>
      <p:sp>
        <p:nvSpPr>
          <p:cNvPr id="12" name="TextBox 11"/>
          <p:cNvSpPr txBox="1"/>
          <p:nvPr/>
        </p:nvSpPr>
        <p:spPr>
          <a:xfrm>
            <a:off x="277503" y="2329542"/>
            <a:ext cx="6270171" cy="307777"/>
          </a:xfrm>
          <a:prstGeom prst="rect">
            <a:avLst/>
          </a:prstGeom>
          <a:noFill/>
        </p:spPr>
        <p:txBody>
          <a:bodyPr wrap="square" rtlCol="0">
            <a:spAutoFit/>
          </a:bodyPr>
          <a:lstStyle/>
          <a:p>
            <a:r>
              <a:rPr lang="en-US" sz="1400" b="1" dirty="0" smtClean="0">
                <a:latin typeface="Times New Roman" pitchFamily="18" charset="0"/>
                <a:cs typeface="Times New Roman" pitchFamily="18" charset="0"/>
              </a:rPr>
              <a:t>MATHEMATICS: A COMPLETE COURSE WITH CXC QUESTIONS</a:t>
            </a:r>
            <a:endParaRPr lang="en-US" sz="1400" b="1" dirty="0">
              <a:latin typeface="Times New Roman" pitchFamily="18" charset="0"/>
              <a:cs typeface="Times New Roman" pitchFamily="18" charset="0"/>
            </a:endParaRPr>
          </a:p>
        </p:txBody>
      </p:sp>
      <p:sp>
        <p:nvSpPr>
          <p:cNvPr id="13" name="TextBox 12"/>
          <p:cNvSpPr txBox="1"/>
          <p:nvPr/>
        </p:nvSpPr>
        <p:spPr>
          <a:xfrm>
            <a:off x="264894" y="2590800"/>
            <a:ext cx="4263571" cy="1015663"/>
          </a:xfrm>
          <a:prstGeom prst="rect">
            <a:avLst/>
          </a:prstGeom>
          <a:noFill/>
        </p:spPr>
        <p:txBody>
          <a:bodyPr wrap="square" rtlCol="0">
            <a:spAutoFit/>
          </a:bodyPr>
          <a:lstStyle/>
          <a:p>
            <a:r>
              <a:rPr lang="en-US" sz="1200" dirty="0" smtClean="0">
                <a:latin typeface="Times New Roman" pitchFamily="18" charset="0"/>
                <a:cs typeface="Times New Roman" pitchFamily="18" charset="0"/>
              </a:rPr>
              <a:t>Text © Raymond </a:t>
            </a:r>
            <a:r>
              <a:rPr lang="en-US" sz="1200" dirty="0" err="1" smtClean="0">
                <a:latin typeface="Times New Roman" pitchFamily="18" charset="0"/>
                <a:cs typeface="Times New Roman" pitchFamily="18" charset="0"/>
              </a:rPr>
              <a:t>Toolsie</a:t>
            </a:r>
            <a:endParaRPr lang="en-US" sz="1200" dirty="0" smtClean="0">
              <a:latin typeface="Times New Roman" pitchFamily="18" charset="0"/>
              <a:cs typeface="Times New Roman" pitchFamily="18" charset="0"/>
            </a:endParaRPr>
          </a:p>
          <a:p>
            <a:r>
              <a:rPr lang="en-US" sz="1200" dirty="0" smtClean="0">
                <a:latin typeface="Times New Roman" pitchFamily="18" charset="0"/>
                <a:cs typeface="Times New Roman" pitchFamily="18" charset="0"/>
              </a:rPr>
              <a:t>First Published in 1996</a:t>
            </a:r>
          </a:p>
          <a:p>
            <a:r>
              <a:rPr lang="en-US" sz="1200" dirty="0" smtClean="0">
                <a:latin typeface="Times New Roman" pitchFamily="18" charset="0"/>
                <a:cs typeface="Times New Roman" pitchFamily="18" charset="0"/>
              </a:rPr>
              <a:t>Reprinted in 1997, 1998, 1999, 2000, 2001, 2002, 2003</a:t>
            </a:r>
          </a:p>
          <a:p>
            <a:r>
              <a:rPr lang="en-US" sz="1200" dirty="0" smtClean="0">
                <a:latin typeface="Times New Roman" pitchFamily="18" charset="0"/>
                <a:cs typeface="Times New Roman" pitchFamily="18" charset="0"/>
              </a:rPr>
              <a:t>Second Edition November 2004</a:t>
            </a:r>
          </a:p>
          <a:p>
            <a:r>
              <a:rPr lang="en-US" sz="1200" dirty="0" smtClean="0">
                <a:latin typeface="Times New Roman" pitchFamily="18" charset="0"/>
                <a:cs typeface="Times New Roman" pitchFamily="18" charset="0"/>
              </a:rPr>
              <a:t>Third Edition 2009</a:t>
            </a:r>
            <a:endParaRPr lang="en-US" sz="1200" dirty="0">
              <a:latin typeface="Times New Roman" pitchFamily="18" charset="0"/>
              <a:cs typeface="Times New Roman" pitchFamily="18" charset="0"/>
            </a:endParaRPr>
          </a:p>
        </p:txBody>
      </p:sp>
      <p:sp>
        <p:nvSpPr>
          <p:cNvPr id="14" name="TextBox 13"/>
          <p:cNvSpPr txBox="1"/>
          <p:nvPr/>
        </p:nvSpPr>
        <p:spPr>
          <a:xfrm>
            <a:off x="254004" y="3581400"/>
            <a:ext cx="2971800" cy="276999"/>
          </a:xfrm>
          <a:prstGeom prst="rect">
            <a:avLst/>
          </a:prstGeom>
          <a:noFill/>
        </p:spPr>
        <p:txBody>
          <a:bodyPr wrap="square" rtlCol="0">
            <a:spAutoFit/>
          </a:bodyPr>
          <a:lstStyle/>
          <a:p>
            <a:r>
              <a:rPr lang="en-US" sz="1200" dirty="0" smtClean="0">
                <a:latin typeface="Times New Roman" pitchFamily="18" charset="0"/>
                <a:cs typeface="Times New Roman" pitchFamily="18" charset="0"/>
              </a:rPr>
              <a:t>ISBN: 976-8014-16-43</a:t>
            </a:r>
            <a:endParaRPr lang="en-US" sz="1200" dirty="0">
              <a:latin typeface="Times New Roman" pitchFamily="18" charset="0"/>
              <a:cs typeface="Times New Roman" pitchFamily="18" charset="0"/>
            </a:endParaRPr>
          </a:p>
        </p:txBody>
      </p:sp>
      <p:sp>
        <p:nvSpPr>
          <p:cNvPr id="15" name="TextBox 14"/>
          <p:cNvSpPr txBox="1"/>
          <p:nvPr/>
        </p:nvSpPr>
        <p:spPr>
          <a:xfrm>
            <a:off x="239490" y="3823648"/>
            <a:ext cx="3418114" cy="1015663"/>
          </a:xfrm>
          <a:prstGeom prst="rect">
            <a:avLst/>
          </a:prstGeom>
          <a:noFill/>
        </p:spPr>
        <p:txBody>
          <a:bodyPr wrap="square" rtlCol="0">
            <a:spAutoFit/>
          </a:bodyPr>
          <a:lstStyle/>
          <a:p>
            <a:r>
              <a:rPr lang="en-US" sz="1200" dirty="0" smtClean="0">
                <a:latin typeface="Times New Roman" pitchFamily="18" charset="0"/>
                <a:cs typeface="Times New Roman" pitchFamily="18" charset="0"/>
              </a:rPr>
              <a:t>Reprinted in 2004, 2005, 2006, 2007, 2008</a:t>
            </a:r>
          </a:p>
          <a:p>
            <a:r>
              <a:rPr lang="en-US" sz="1200" dirty="0" smtClean="0">
                <a:latin typeface="Times New Roman" pitchFamily="18" charset="0"/>
                <a:cs typeface="Times New Roman" pitchFamily="18" charset="0"/>
              </a:rPr>
              <a:t>by </a:t>
            </a:r>
            <a:r>
              <a:rPr lang="en-US" sz="1200" dirty="0" err="1" smtClean="0">
                <a:latin typeface="Times New Roman" pitchFamily="18" charset="0"/>
                <a:cs typeface="Times New Roman" pitchFamily="18" charset="0"/>
              </a:rPr>
              <a:t>Eniath’s</a:t>
            </a:r>
            <a:r>
              <a:rPr lang="en-US" sz="1200" dirty="0" smtClean="0">
                <a:latin typeface="Times New Roman" pitchFamily="18" charset="0"/>
                <a:cs typeface="Times New Roman" pitchFamily="18" charset="0"/>
              </a:rPr>
              <a:t> Printing Company Limited</a:t>
            </a:r>
          </a:p>
          <a:p>
            <a:r>
              <a:rPr lang="en-US" sz="1200" dirty="0" smtClean="0">
                <a:latin typeface="Times New Roman" pitchFamily="18" charset="0"/>
                <a:cs typeface="Times New Roman" pitchFamily="18" charset="0"/>
              </a:rPr>
              <a:t>6 Gaston Street, Lange Park, </a:t>
            </a:r>
            <a:r>
              <a:rPr lang="en-US" sz="1200" dirty="0" err="1" smtClean="0">
                <a:latin typeface="Times New Roman" pitchFamily="18" charset="0"/>
                <a:cs typeface="Times New Roman" pitchFamily="18" charset="0"/>
              </a:rPr>
              <a:t>Chaguanas</a:t>
            </a:r>
            <a:r>
              <a:rPr lang="en-US" sz="1200" dirty="0" smtClean="0">
                <a:latin typeface="Times New Roman" pitchFamily="18" charset="0"/>
                <a:cs typeface="Times New Roman" pitchFamily="18" charset="0"/>
              </a:rPr>
              <a:t>,</a:t>
            </a:r>
          </a:p>
          <a:p>
            <a:r>
              <a:rPr lang="en-US" sz="1200" dirty="0" smtClean="0">
                <a:latin typeface="Times New Roman" pitchFamily="18" charset="0"/>
                <a:cs typeface="Times New Roman" pitchFamily="18" charset="0"/>
              </a:rPr>
              <a:t>Trinidad, West Indies</a:t>
            </a:r>
          </a:p>
          <a:p>
            <a:r>
              <a:rPr lang="en-US" sz="1200" i="1" dirty="0" smtClean="0">
                <a:latin typeface="Times New Roman" pitchFamily="18" charset="0"/>
                <a:cs typeface="Times New Roman" pitchFamily="18" charset="0"/>
              </a:rPr>
              <a:t>Designed by:</a:t>
            </a:r>
            <a:r>
              <a:rPr lang="en-US" sz="1200" dirty="0" smtClean="0">
                <a:latin typeface="Times New Roman" pitchFamily="18" charset="0"/>
                <a:cs typeface="Times New Roman" pitchFamily="18" charset="0"/>
              </a:rPr>
              <a:t> </a:t>
            </a:r>
            <a:r>
              <a:rPr lang="en-US" sz="1200" dirty="0" err="1" smtClean="0">
                <a:latin typeface="Times New Roman" pitchFamily="18" charset="0"/>
                <a:cs typeface="Times New Roman" pitchFamily="18" charset="0"/>
              </a:rPr>
              <a:t>diacriTech</a:t>
            </a:r>
            <a:r>
              <a:rPr lang="en-US" sz="1200" dirty="0" smtClean="0">
                <a:latin typeface="Times New Roman" pitchFamily="18" charset="0"/>
                <a:cs typeface="Times New Roman" pitchFamily="18" charset="0"/>
              </a:rPr>
              <a:t>, </a:t>
            </a:r>
            <a:r>
              <a:rPr lang="en-US" sz="1200" dirty="0" smtClean="0">
                <a:latin typeface="Times New Roman" pitchFamily="18" charset="0"/>
                <a:cs typeface="Times New Roman" pitchFamily="18" charset="0"/>
                <a:hlinkClick r:id="rId2"/>
              </a:rPr>
              <a:t>www.diacritech.com</a:t>
            </a:r>
            <a:endParaRPr lang="en-US" sz="1200" dirty="0">
              <a:latin typeface="Times New Roman" pitchFamily="18" charset="0"/>
              <a:cs typeface="Times New Roman" pitchFamily="18" charset="0"/>
            </a:endParaRPr>
          </a:p>
        </p:txBody>
      </p:sp>
      <p:sp>
        <p:nvSpPr>
          <p:cNvPr id="16" name="TextBox 15"/>
          <p:cNvSpPr txBox="1"/>
          <p:nvPr/>
        </p:nvSpPr>
        <p:spPr>
          <a:xfrm>
            <a:off x="199572" y="4798328"/>
            <a:ext cx="8287657" cy="461665"/>
          </a:xfrm>
          <a:prstGeom prst="rect">
            <a:avLst/>
          </a:prstGeom>
          <a:noFill/>
        </p:spPr>
        <p:txBody>
          <a:bodyPr wrap="square" rtlCol="0">
            <a:spAutoFit/>
          </a:bodyPr>
          <a:lstStyle/>
          <a:p>
            <a:pPr algn="just"/>
            <a:r>
              <a:rPr lang="en-US" sz="1200" kern="100" spc="-20" dirty="0" smtClean="0">
                <a:latin typeface="Times New Roman" pitchFamily="18" charset="0"/>
                <a:cs typeface="Times New Roman" pitchFamily="18" charset="0"/>
              </a:rPr>
              <a:t>All rights reserved. No part of this publication may be reproduced in any form by </a:t>
            </a:r>
            <a:r>
              <a:rPr lang="en-US" sz="1200" kern="100" spc="-20" dirty="0" err="1" smtClean="0">
                <a:latin typeface="Times New Roman" pitchFamily="18" charset="0"/>
                <a:cs typeface="Times New Roman" pitchFamily="18" charset="0"/>
              </a:rPr>
              <a:t>photostat</a:t>
            </a:r>
            <a:r>
              <a:rPr lang="en-US" sz="1200" kern="100" spc="-20" dirty="0" smtClean="0">
                <a:latin typeface="Times New Roman" pitchFamily="18" charset="0"/>
                <a:cs typeface="Times New Roman" pitchFamily="18" charset="0"/>
              </a:rPr>
              <a:t>, microfilm, xerography, or any other means, or incorporated into an information retrieval system, electronic or mechanical, without the written permission of the copyright owner.</a:t>
            </a:r>
            <a:endParaRPr lang="en-US" sz="1200" b="1" kern="100" spc="-20" dirty="0" smtClean="0">
              <a:solidFill>
                <a:schemeClr val="bg1"/>
              </a:solidFill>
              <a:latin typeface="Times New Roman" pitchFamily="18" charset="0"/>
              <a:cs typeface="Times New Roman" pitchFamily="18" charset="0"/>
            </a:endParaRPr>
          </a:p>
        </p:txBody>
      </p:sp>
      <p:sp>
        <p:nvSpPr>
          <p:cNvPr id="17" name="TextBox 16"/>
          <p:cNvSpPr txBox="1"/>
          <p:nvPr/>
        </p:nvSpPr>
        <p:spPr>
          <a:xfrm>
            <a:off x="999672" y="6197598"/>
            <a:ext cx="7086600" cy="369332"/>
          </a:xfrm>
          <a:prstGeom prst="rect">
            <a:avLst/>
          </a:prstGeom>
        </p:spPr>
        <p:style>
          <a:lnRef idx="2">
            <a:schemeClr val="dk1">
              <a:shade val="50000"/>
            </a:schemeClr>
          </a:lnRef>
          <a:fillRef idx="1">
            <a:schemeClr val="dk1"/>
          </a:fillRef>
          <a:effectRef idx="0">
            <a:schemeClr val="dk1"/>
          </a:effectRef>
          <a:fontRef idx="minor">
            <a:schemeClr val="lt1"/>
          </a:fontRef>
        </p:style>
        <p:txBody>
          <a:bodyPr wrap="square" rtlCol="0">
            <a:spAutoFit/>
          </a:bodyPr>
          <a:lstStyle/>
          <a:p>
            <a:pPr algn="ctr"/>
            <a:r>
              <a:rPr lang="en-US" b="1" i="1" spc="50" dirty="0" smtClean="0">
                <a:ln w="13500">
                  <a:solidFill>
                    <a:schemeClr val="accent1">
                      <a:shade val="2500"/>
                      <a:alpha val="6500"/>
                    </a:schemeClr>
                  </a:solidFill>
                  <a:prstDash val="solid"/>
                </a:ln>
                <a:solidFill>
                  <a:schemeClr val="accent1">
                    <a:tint val="3000"/>
                    <a:alpha val="95000"/>
                  </a:schemeClr>
                </a:solidFill>
                <a:effectLst>
                  <a:innerShdw blurRad="50900" dist="38500" dir="13500000">
                    <a:srgbClr val="000000">
                      <a:alpha val="60000"/>
                    </a:srgbClr>
                  </a:innerShdw>
                </a:effectLst>
                <a:latin typeface="Arial" pitchFamily="34" charset="0"/>
                <a:cs typeface="Arial" pitchFamily="34" charset="0"/>
              </a:rPr>
              <a:t>Caribbean Educational Publishers Ltd.</a:t>
            </a:r>
          </a:p>
        </p:txBody>
      </p:sp>
      <p:sp>
        <p:nvSpPr>
          <p:cNvPr id="9" name="TextBox 8"/>
          <p:cNvSpPr txBox="1"/>
          <p:nvPr/>
        </p:nvSpPr>
        <p:spPr>
          <a:xfrm>
            <a:off x="204798" y="5278529"/>
            <a:ext cx="5815002" cy="830997"/>
          </a:xfrm>
          <a:prstGeom prst="rect">
            <a:avLst/>
          </a:prstGeom>
          <a:noFill/>
        </p:spPr>
        <p:txBody>
          <a:bodyPr wrap="square" rtlCol="0">
            <a:spAutoFit/>
          </a:bodyPr>
          <a:lstStyle/>
          <a:p>
            <a:r>
              <a:rPr lang="en-US" sz="1200" b="1" dirty="0" smtClean="0">
                <a:latin typeface="Times New Roman" pitchFamily="18" charset="0"/>
                <a:cs typeface="Times New Roman" pitchFamily="18" charset="0"/>
              </a:rPr>
              <a:t>CARIBBEAN EDUCATIONAL PUBLISHERS LTD.,</a:t>
            </a:r>
          </a:p>
          <a:p>
            <a:r>
              <a:rPr lang="en-US" sz="1200" dirty="0" smtClean="0">
                <a:latin typeface="Times New Roman" pitchFamily="18" charset="0"/>
                <a:cs typeface="Times New Roman" pitchFamily="18" charset="0"/>
              </a:rPr>
              <a:t>Teddy’s Shopping Centre, Gulf View Link Road,</a:t>
            </a:r>
          </a:p>
          <a:p>
            <a:r>
              <a:rPr lang="en-US" sz="1200" dirty="0" smtClean="0">
                <a:latin typeface="Times New Roman" pitchFamily="18" charset="0"/>
                <a:cs typeface="Times New Roman" pitchFamily="18" charset="0"/>
              </a:rPr>
              <a:t>Gulf View, La Romaine, Trinidad, West Indies</a:t>
            </a:r>
          </a:p>
          <a:p>
            <a:r>
              <a:rPr lang="en-US" sz="1200" dirty="0" smtClean="0">
                <a:latin typeface="Times New Roman" pitchFamily="18" charset="0"/>
                <a:cs typeface="Times New Roman" pitchFamily="18" charset="0"/>
              </a:rPr>
              <a:t>email: </a:t>
            </a:r>
            <a:r>
              <a:rPr lang="en-US" sz="1200" dirty="0" smtClean="0">
                <a:latin typeface="Times New Roman" pitchFamily="18" charset="0"/>
                <a:cs typeface="Times New Roman" pitchFamily="18" charset="0"/>
                <a:hlinkClick r:id="rId3"/>
              </a:rPr>
              <a:t>mbscep@tstt.net.tt</a:t>
            </a:r>
            <a:r>
              <a:rPr lang="en-US" sz="1200" dirty="0" smtClean="0">
                <a:latin typeface="Times New Roman" pitchFamily="18" charset="0"/>
                <a:cs typeface="Times New Roman" pitchFamily="18" charset="0"/>
              </a:rPr>
              <a:t>, Telephone: 868 657 9613 Fax: 868 652 5620</a:t>
            </a:r>
            <a:endParaRPr lang="en-US" sz="1200" dirty="0">
              <a:latin typeface="Times New Roman" pitchFamily="18" charset="0"/>
              <a:cs typeface="Times New Roman" pitchFamily="18" charset="0"/>
            </a:endParaRPr>
          </a:p>
        </p:txBody>
      </p:sp>
    </p:spTree>
    <p:extLst>
      <p:ext uri="{BB962C8B-B14F-4D97-AF65-F5344CB8AC3E}">
        <p14:creationId xmlns:p14="http://schemas.microsoft.com/office/powerpoint/2010/main" xmlns="" val="2449536492"/>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p:cTn id="7" dur="500" fill="hold"/>
                                        <p:tgtEl>
                                          <p:spTgt spid="12"/>
                                        </p:tgtEl>
                                        <p:attrNameLst>
                                          <p:attrName>ppt_w</p:attrName>
                                        </p:attrNameLst>
                                      </p:cBhvr>
                                      <p:tavLst>
                                        <p:tav tm="0">
                                          <p:val>
                                            <p:fltVal val="0"/>
                                          </p:val>
                                        </p:tav>
                                        <p:tav tm="100000">
                                          <p:val>
                                            <p:strVal val="#ppt_w"/>
                                          </p:val>
                                        </p:tav>
                                      </p:tavLst>
                                    </p:anim>
                                    <p:anim calcmode="lin" valueType="num">
                                      <p:cBhvr>
                                        <p:cTn id="8" dur="500" fill="hold"/>
                                        <p:tgtEl>
                                          <p:spTgt spid="12"/>
                                        </p:tgtEl>
                                        <p:attrNameLst>
                                          <p:attrName>ppt_h</p:attrName>
                                        </p:attrNameLst>
                                      </p:cBhvr>
                                      <p:tavLst>
                                        <p:tav tm="0">
                                          <p:val>
                                            <p:fltVal val="0"/>
                                          </p:val>
                                        </p:tav>
                                        <p:tav tm="100000">
                                          <p:val>
                                            <p:strVal val="#ppt_h"/>
                                          </p:val>
                                        </p:tav>
                                      </p:tavLst>
                                    </p:anim>
                                    <p:animEffect transition="in" filter="fade">
                                      <p:cBhvr>
                                        <p:cTn id="9" dur="500"/>
                                        <p:tgtEl>
                                          <p:spTgt spid="12"/>
                                        </p:tgtEl>
                                      </p:cBhvr>
                                    </p:animEffect>
                                  </p:childTnLst>
                                </p:cTn>
                              </p:par>
                            </p:childTnLst>
                          </p:cTn>
                        </p:par>
                      </p:childTnLst>
                    </p:cTn>
                  </p:par>
                  <p:par>
                    <p:cTn id="10" fill="hold">
                      <p:stCondLst>
                        <p:cond delay="indefinite"/>
                      </p:stCondLst>
                      <p:childTnLst>
                        <p:par>
                          <p:cTn id="11" fill="hold">
                            <p:stCondLst>
                              <p:cond delay="0"/>
                            </p:stCondLst>
                            <p:childTnLst>
                              <p:par>
                                <p:cTn id="12" presetID="4" presetClass="entr" presetSubtype="16" fill="hold" grpId="0" nodeType="clickEffect">
                                  <p:stCondLst>
                                    <p:cond delay="0"/>
                                  </p:stCondLst>
                                  <p:childTnLst>
                                    <p:set>
                                      <p:cBhvr>
                                        <p:cTn id="13" dur="1" fill="hold">
                                          <p:stCondLst>
                                            <p:cond delay="0"/>
                                          </p:stCondLst>
                                        </p:cTn>
                                        <p:tgtEl>
                                          <p:spTgt spid="13"/>
                                        </p:tgtEl>
                                        <p:attrNameLst>
                                          <p:attrName>style.visibility</p:attrName>
                                        </p:attrNameLst>
                                      </p:cBhvr>
                                      <p:to>
                                        <p:strVal val="visible"/>
                                      </p:to>
                                    </p:set>
                                    <p:animEffect transition="in" filter="box(in)">
                                      <p:cBhvr>
                                        <p:cTn id="14" dur="500"/>
                                        <p:tgtEl>
                                          <p:spTgt spid="13"/>
                                        </p:tgtEl>
                                      </p:cBhvr>
                                    </p:animEffect>
                                  </p:childTnLst>
                                </p:cTn>
                              </p:par>
                              <p:par>
                                <p:cTn id="15" presetID="4" presetClass="entr" presetSubtype="16" fill="hold" grpId="0" nodeType="withEffect">
                                  <p:stCondLst>
                                    <p:cond delay="0"/>
                                  </p:stCondLst>
                                  <p:childTnLst>
                                    <p:set>
                                      <p:cBhvr>
                                        <p:cTn id="16" dur="1" fill="hold">
                                          <p:stCondLst>
                                            <p:cond delay="0"/>
                                          </p:stCondLst>
                                        </p:cTn>
                                        <p:tgtEl>
                                          <p:spTgt spid="14"/>
                                        </p:tgtEl>
                                        <p:attrNameLst>
                                          <p:attrName>style.visibility</p:attrName>
                                        </p:attrNameLst>
                                      </p:cBhvr>
                                      <p:to>
                                        <p:strVal val="visible"/>
                                      </p:to>
                                    </p:set>
                                    <p:animEffect transition="in" filter="box(in)">
                                      <p:cBhvr>
                                        <p:cTn id="17" dur="500"/>
                                        <p:tgtEl>
                                          <p:spTgt spid="14"/>
                                        </p:tgtEl>
                                      </p:cBhvr>
                                    </p:animEffect>
                                  </p:childTnLst>
                                </p:cTn>
                              </p:par>
                              <p:par>
                                <p:cTn id="18" presetID="4" presetClass="entr" presetSubtype="16" fill="hold" grpId="0" nodeType="withEffect">
                                  <p:stCondLst>
                                    <p:cond delay="0"/>
                                  </p:stCondLst>
                                  <p:childTnLst>
                                    <p:set>
                                      <p:cBhvr>
                                        <p:cTn id="19" dur="1" fill="hold">
                                          <p:stCondLst>
                                            <p:cond delay="0"/>
                                          </p:stCondLst>
                                        </p:cTn>
                                        <p:tgtEl>
                                          <p:spTgt spid="15"/>
                                        </p:tgtEl>
                                        <p:attrNameLst>
                                          <p:attrName>style.visibility</p:attrName>
                                        </p:attrNameLst>
                                      </p:cBhvr>
                                      <p:to>
                                        <p:strVal val="visible"/>
                                      </p:to>
                                    </p:set>
                                    <p:animEffect transition="in" filter="box(in)">
                                      <p:cBhvr>
                                        <p:cTn id="20" dur="500"/>
                                        <p:tgtEl>
                                          <p:spTgt spid="15"/>
                                        </p:tgtEl>
                                      </p:cBhvr>
                                    </p:animEffect>
                                  </p:childTnLst>
                                </p:cTn>
                              </p:par>
                              <p:par>
                                <p:cTn id="21" presetID="4" presetClass="entr" presetSubtype="16" fill="hold" grpId="0" nodeType="withEffect">
                                  <p:stCondLst>
                                    <p:cond delay="0"/>
                                  </p:stCondLst>
                                  <p:childTnLst>
                                    <p:set>
                                      <p:cBhvr>
                                        <p:cTn id="22" dur="1" fill="hold">
                                          <p:stCondLst>
                                            <p:cond delay="0"/>
                                          </p:stCondLst>
                                        </p:cTn>
                                        <p:tgtEl>
                                          <p:spTgt spid="16"/>
                                        </p:tgtEl>
                                        <p:attrNameLst>
                                          <p:attrName>style.visibility</p:attrName>
                                        </p:attrNameLst>
                                      </p:cBhvr>
                                      <p:to>
                                        <p:strVal val="visible"/>
                                      </p:to>
                                    </p:set>
                                    <p:animEffect transition="in" filter="box(in)">
                                      <p:cBhvr>
                                        <p:cTn id="23" dur="500"/>
                                        <p:tgtEl>
                                          <p:spTgt spid="16"/>
                                        </p:tgtEl>
                                      </p:cBhvr>
                                    </p:animEffect>
                                  </p:childTnLst>
                                </p:cTn>
                              </p:par>
                              <p:par>
                                <p:cTn id="24" presetID="4" presetClass="entr" presetSubtype="16" fill="hold" grpId="0" nodeType="withEffect">
                                  <p:stCondLst>
                                    <p:cond delay="0"/>
                                  </p:stCondLst>
                                  <p:childTnLst>
                                    <p:set>
                                      <p:cBhvr>
                                        <p:cTn id="25" dur="1" fill="hold">
                                          <p:stCondLst>
                                            <p:cond delay="0"/>
                                          </p:stCondLst>
                                        </p:cTn>
                                        <p:tgtEl>
                                          <p:spTgt spid="9"/>
                                        </p:tgtEl>
                                        <p:attrNameLst>
                                          <p:attrName>style.visibility</p:attrName>
                                        </p:attrNameLst>
                                      </p:cBhvr>
                                      <p:to>
                                        <p:strVal val="visible"/>
                                      </p:to>
                                    </p:set>
                                    <p:animEffect transition="in" filter="box(in)">
                                      <p:cBhvr>
                                        <p:cTn id="26"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P spid="13" grpId="0"/>
      <p:bldP spid="14" grpId="0"/>
      <p:bldP spid="15" grpId="0"/>
      <p:bldP spid="16" grpId="0"/>
      <p:bldP spid="9" grpId="0"/>
    </p:bldLst>
  </p:timing>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Content Placeholder 10"/>
          <p:cNvSpPr>
            <a:spLocks noGrp="1"/>
          </p:cNvSpPr>
          <p:nvPr>
            <p:ph sz="quarter" idx="13"/>
          </p:nvPr>
        </p:nvSpPr>
        <p:spPr>
          <a:xfrm>
            <a:off x="838200" y="2576286"/>
            <a:ext cx="6553200" cy="2746906"/>
          </a:xfrm>
        </p:spPr>
        <p:txBody>
          <a:bodyPr wrap="square">
            <a:spAutoFit/>
          </a:bodyPr>
          <a:lstStyle/>
          <a:p>
            <a:pPr marL="566738" indent="-566738">
              <a:lnSpc>
                <a:spcPct val="150000"/>
              </a:lnSpc>
              <a:spcBef>
                <a:spcPct val="0"/>
              </a:spcBef>
              <a:buNone/>
              <a:tabLst>
                <a:tab pos="1481138" algn="l"/>
              </a:tabLst>
            </a:pPr>
            <a:r>
              <a:rPr lang="en-US" sz="2300" b="1" dirty="0" smtClean="0">
                <a:solidFill>
                  <a:schemeClr val="tx1"/>
                </a:solidFill>
                <a:latin typeface="Times New Roman" pitchFamily="18" charset="0"/>
                <a:cs typeface="Times New Roman" pitchFamily="18" charset="0"/>
              </a:rPr>
              <a:t>49.</a:t>
            </a:r>
            <a:r>
              <a:rPr lang="en-US" sz="2300" dirty="0" smtClean="0">
                <a:solidFill>
                  <a:schemeClr val="tx1"/>
                </a:solidFill>
                <a:latin typeface="Times New Roman" pitchFamily="18" charset="0"/>
                <a:cs typeface="Times New Roman" pitchFamily="18" charset="0"/>
              </a:rPr>
              <a:t>	 If	</a:t>
            </a:r>
            <a:r>
              <a:rPr lang="en-US" sz="2300" i="1" dirty="0" smtClean="0">
                <a:solidFill>
                  <a:schemeClr val="tx1"/>
                </a:solidFill>
                <a:latin typeface="Times New Roman" pitchFamily="18" charset="0"/>
                <a:cs typeface="Times New Roman" pitchFamily="18" charset="0"/>
              </a:rPr>
              <a:t>x</a:t>
            </a:r>
            <a:r>
              <a:rPr lang="en-US" sz="2300" dirty="0" smtClean="0">
                <a:solidFill>
                  <a:schemeClr val="tx1"/>
                </a:solidFill>
                <a:latin typeface="Times New Roman" pitchFamily="18" charset="0"/>
                <a:cs typeface="Times New Roman" pitchFamily="18" charset="0"/>
              </a:rPr>
              <a:t> </a:t>
            </a:r>
            <a:r>
              <a:rPr lang="en-US" sz="2300" dirty="0" smtClean="0">
                <a:solidFill>
                  <a:schemeClr val="tx1"/>
                </a:solidFill>
                <a:latin typeface="Times New Roman" pitchFamily="18" charset="0"/>
                <a:cs typeface="Times New Roman" pitchFamily="18" charset="0"/>
                <a:sym typeface="Symbol"/>
              </a:rPr>
              <a:t></a:t>
            </a:r>
            <a:r>
              <a:rPr lang="en-US" sz="2300" dirty="0" smtClean="0">
                <a:solidFill>
                  <a:schemeClr val="tx1"/>
                </a:solidFill>
                <a:latin typeface="Times New Roman" pitchFamily="18" charset="0"/>
                <a:cs typeface="Times New Roman" pitchFamily="18" charset="0"/>
              </a:rPr>
              <a:t> 3</a:t>
            </a:r>
            <a:r>
              <a:rPr lang="en-US" sz="2300" i="1" dirty="0" smtClean="0">
                <a:solidFill>
                  <a:schemeClr val="tx1"/>
                </a:solidFill>
                <a:latin typeface="Times New Roman" pitchFamily="18" charset="0"/>
                <a:cs typeface="Times New Roman" pitchFamily="18" charset="0"/>
              </a:rPr>
              <a:t>x</a:t>
            </a:r>
          </a:p>
          <a:p>
            <a:pPr marL="566738" indent="-566738">
              <a:lnSpc>
                <a:spcPct val="150000"/>
              </a:lnSpc>
              <a:spcBef>
                <a:spcPct val="0"/>
              </a:spcBef>
              <a:buNone/>
              <a:tabLst>
                <a:tab pos="1481138" algn="l"/>
              </a:tabLst>
            </a:pPr>
            <a:r>
              <a:rPr lang="en-US" sz="2300" dirty="0" smtClean="0">
                <a:solidFill>
                  <a:schemeClr val="tx1"/>
                </a:solidFill>
                <a:latin typeface="Times New Roman" pitchFamily="18" charset="0"/>
                <a:cs typeface="Times New Roman" pitchFamily="18" charset="0"/>
              </a:rPr>
              <a:t>	then	1 </a:t>
            </a:r>
            <a:r>
              <a:rPr lang="en-US" sz="2300" dirty="0" smtClean="0">
                <a:solidFill>
                  <a:schemeClr val="tx1"/>
                </a:solidFill>
                <a:latin typeface="Times New Roman" pitchFamily="18" charset="0"/>
                <a:cs typeface="Times New Roman" pitchFamily="18" charset="0"/>
                <a:sym typeface="Symbol"/>
              </a:rPr>
              <a:t></a:t>
            </a:r>
            <a:r>
              <a:rPr lang="en-US" sz="2300" dirty="0" smtClean="0">
                <a:solidFill>
                  <a:schemeClr val="tx1"/>
                </a:solidFill>
                <a:latin typeface="Times New Roman" pitchFamily="18" charset="0"/>
                <a:cs typeface="Times New Roman" pitchFamily="18" charset="0"/>
              </a:rPr>
              <a:t> 3</a:t>
            </a:r>
            <a:r>
              <a:rPr lang="en-US" sz="2300" baseline="30000" dirty="0" smtClean="0">
                <a:solidFill>
                  <a:schemeClr val="tx1"/>
                </a:solidFill>
                <a:latin typeface="Times New Roman" pitchFamily="18" charset="0"/>
                <a:cs typeface="Times New Roman" pitchFamily="18" charset="0"/>
              </a:rPr>
              <a:t>1</a:t>
            </a:r>
            <a:r>
              <a:rPr lang="en-US" sz="2300" dirty="0" smtClean="0">
                <a:solidFill>
                  <a:schemeClr val="tx1"/>
                </a:solidFill>
                <a:latin typeface="Times New Roman" pitchFamily="18" charset="0"/>
                <a:cs typeface="Times New Roman" pitchFamily="18" charset="0"/>
              </a:rPr>
              <a:t> = </a:t>
            </a:r>
            <a:r>
              <a:rPr lang="en-US" sz="2300" dirty="0" smtClean="0">
                <a:solidFill>
                  <a:srgbClr val="00A99D"/>
                </a:solidFill>
                <a:latin typeface="Times New Roman" pitchFamily="18" charset="0"/>
                <a:cs typeface="Times New Roman" pitchFamily="18" charset="0"/>
              </a:rPr>
              <a:t>3</a:t>
            </a:r>
          </a:p>
          <a:p>
            <a:pPr marL="566738" indent="-566738">
              <a:lnSpc>
                <a:spcPct val="150000"/>
              </a:lnSpc>
              <a:spcBef>
                <a:spcPct val="0"/>
              </a:spcBef>
              <a:buNone/>
              <a:tabLst>
                <a:tab pos="1481138" algn="l"/>
              </a:tabLst>
            </a:pPr>
            <a:r>
              <a:rPr lang="en-US" sz="2300" dirty="0" smtClean="0">
                <a:solidFill>
                  <a:schemeClr val="tx1"/>
                </a:solidFill>
                <a:latin typeface="Times New Roman" pitchFamily="18" charset="0"/>
                <a:cs typeface="Times New Roman" pitchFamily="18" charset="0"/>
              </a:rPr>
              <a:t>		2 </a:t>
            </a:r>
            <a:r>
              <a:rPr lang="en-US" sz="2300" dirty="0" smtClean="0">
                <a:solidFill>
                  <a:schemeClr val="tx1"/>
                </a:solidFill>
                <a:latin typeface="Times New Roman" pitchFamily="18" charset="0"/>
                <a:cs typeface="Times New Roman" pitchFamily="18" charset="0"/>
                <a:sym typeface="Symbol"/>
              </a:rPr>
              <a:t></a:t>
            </a:r>
            <a:r>
              <a:rPr lang="en-US" sz="2300" dirty="0" smtClean="0">
                <a:solidFill>
                  <a:schemeClr val="tx1"/>
                </a:solidFill>
                <a:latin typeface="Times New Roman" pitchFamily="18" charset="0"/>
                <a:cs typeface="Times New Roman" pitchFamily="18" charset="0"/>
              </a:rPr>
              <a:t> 3</a:t>
            </a:r>
            <a:r>
              <a:rPr lang="en-US" sz="2300" baseline="30000" dirty="0" smtClean="0">
                <a:solidFill>
                  <a:schemeClr val="tx1"/>
                </a:solidFill>
                <a:latin typeface="Times New Roman" pitchFamily="18" charset="0"/>
                <a:cs typeface="Times New Roman" pitchFamily="18" charset="0"/>
              </a:rPr>
              <a:t>2</a:t>
            </a:r>
            <a:r>
              <a:rPr lang="en-US" sz="2300" dirty="0" smtClean="0">
                <a:solidFill>
                  <a:schemeClr val="tx1"/>
                </a:solidFill>
                <a:latin typeface="Times New Roman" pitchFamily="18" charset="0"/>
                <a:cs typeface="Times New Roman" pitchFamily="18" charset="0"/>
              </a:rPr>
              <a:t> = </a:t>
            </a:r>
            <a:r>
              <a:rPr lang="en-US" sz="2300" dirty="0" smtClean="0">
                <a:solidFill>
                  <a:srgbClr val="00A99D"/>
                </a:solidFill>
                <a:latin typeface="Times New Roman" pitchFamily="18" charset="0"/>
                <a:cs typeface="Times New Roman" pitchFamily="18" charset="0"/>
              </a:rPr>
              <a:t>9</a:t>
            </a:r>
          </a:p>
          <a:p>
            <a:pPr marL="566738" indent="-566738">
              <a:lnSpc>
                <a:spcPct val="150000"/>
              </a:lnSpc>
              <a:spcBef>
                <a:spcPct val="0"/>
              </a:spcBef>
              <a:buNone/>
              <a:tabLst>
                <a:tab pos="1481138" algn="l"/>
              </a:tabLst>
            </a:pPr>
            <a:r>
              <a:rPr lang="en-US" sz="2300" dirty="0" smtClean="0">
                <a:solidFill>
                  <a:schemeClr val="tx1"/>
                </a:solidFill>
                <a:latin typeface="Times New Roman" pitchFamily="18" charset="0"/>
                <a:cs typeface="Times New Roman" pitchFamily="18" charset="0"/>
              </a:rPr>
              <a:t>		3 </a:t>
            </a:r>
            <a:r>
              <a:rPr lang="en-US" sz="2300" dirty="0" smtClean="0">
                <a:solidFill>
                  <a:schemeClr val="tx1"/>
                </a:solidFill>
                <a:latin typeface="Times New Roman" pitchFamily="18" charset="0"/>
                <a:cs typeface="Times New Roman" pitchFamily="18" charset="0"/>
                <a:sym typeface="Symbol"/>
              </a:rPr>
              <a:t></a:t>
            </a:r>
            <a:r>
              <a:rPr lang="en-US" sz="2300" dirty="0" smtClean="0">
                <a:solidFill>
                  <a:schemeClr val="tx1"/>
                </a:solidFill>
                <a:latin typeface="Times New Roman" pitchFamily="18" charset="0"/>
                <a:cs typeface="Times New Roman" pitchFamily="18" charset="0"/>
              </a:rPr>
              <a:t> 3</a:t>
            </a:r>
            <a:r>
              <a:rPr lang="en-US" sz="2300" baseline="30000" dirty="0" smtClean="0">
                <a:solidFill>
                  <a:schemeClr val="tx1"/>
                </a:solidFill>
                <a:latin typeface="Times New Roman" pitchFamily="18" charset="0"/>
                <a:cs typeface="Times New Roman" pitchFamily="18" charset="0"/>
              </a:rPr>
              <a:t>3</a:t>
            </a:r>
            <a:r>
              <a:rPr lang="en-US" sz="2300" dirty="0" smtClean="0">
                <a:solidFill>
                  <a:schemeClr val="tx1"/>
                </a:solidFill>
                <a:latin typeface="Times New Roman" pitchFamily="18" charset="0"/>
                <a:cs typeface="Times New Roman" pitchFamily="18" charset="0"/>
              </a:rPr>
              <a:t> = </a:t>
            </a:r>
            <a:r>
              <a:rPr lang="en-US" sz="2300" dirty="0" smtClean="0">
                <a:solidFill>
                  <a:srgbClr val="00A99D"/>
                </a:solidFill>
                <a:latin typeface="Times New Roman" pitchFamily="18" charset="0"/>
                <a:cs typeface="Times New Roman" pitchFamily="18" charset="0"/>
              </a:rPr>
              <a:t>27</a:t>
            </a:r>
          </a:p>
          <a:p>
            <a:pPr marL="566738" indent="-566738">
              <a:lnSpc>
                <a:spcPct val="150000"/>
              </a:lnSpc>
              <a:spcBef>
                <a:spcPct val="0"/>
              </a:spcBef>
              <a:buNone/>
              <a:tabLst>
                <a:tab pos="1481138" algn="l"/>
              </a:tabLst>
            </a:pPr>
            <a:r>
              <a:rPr lang="en-US" sz="2300" dirty="0" smtClean="0">
                <a:solidFill>
                  <a:schemeClr val="tx1"/>
                </a:solidFill>
                <a:latin typeface="Times New Roman" pitchFamily="18" charset="0"/>
                <a:cs typeface="Times New Roman" pitchFamily="18" charset="0"/>
              </a:rPr>
              <a:t>	and	4 </a:t>
            </a:r>
            <a:r>
              <a:rPr lang="en-US" sz="2300" dirty="0" smtClean="0">
                <a:solidFill>
                  <a:schemeClr val="tx1"/>
                </a:solidFill>
                <a:latin typeface="Times New Roman" pitchFamily="18" charset="0"/>
                <a:cs typeface="Times New Roman" pitchFamily="18" charset="0"/>
                <a:sym typeface="Symbol"/>
              </a:rPr>
              <a:t></a:t>
            </a:r>
            <a:r>
              <a:rPr lang="en-US" sz="2300" dirty="0" smtClean="0">
                <a:solidFill>
                  <a:schemeClr val="tx1"/>
                </a:solidFill>
                <a:latin typeface="Times New Roman" pitchFamily="18" charset="0"/>
                <a:cs typeface="Times New Roman" pitchFamily="18" charset="0"/>
              </a:rPr>
              <a:t> 3</a:t>
            </a:r>
            <a:r>
              <a:rPr lang="en-US" sz="2300" baseline="30000" dirty="0" smtClean="0">
                <a:solidFill>
                  <a:schemeClr val="tx1"/>
                </a:solidFill>
                <a:latin typeface="Times New Roman" pitchFamily="18" charset="0"/>
                <a:cs typeface="Times New Roman" pitchFamily="18" charset="0"/>
              </a:rPr>
              <a:t>4</a:t>
            </a:r>
            <a:r>
              <a:rPr lang="en-US" sz="2300" dirty="0" smtClean="0">
                <a:solidFill>
                  <a:schemeClr val="tx1"/>
                </a:solidFill>
                <a:latin typeface="Times New Roman" pitchFamily="18" charset="0"/>
                <a:cs typeface="Times New Roman" pitchFamily="18" charset="0"/>
              </a:rPr>
              <a:t> = </a:t>
            </a:r>
            <a:r>
              <a:rPr lang="en-US" sz="2300" dirty="0" smtClean="0">
                <a:solidFill>
                  <a:srgbClr val="00A99D"/>
                </a:solidFill>
                <a:latin typeface="Times New Roman" pitchFamily="18" charset="0"/>
                <a:cs typeface="Times New Roman" pitchFamily="18" charset="0"/>
              </a:rPr>
              <a:t>81</a:t>
            </a:r>
          </a:p>
        </p:txBody>
      </p:sp>
      <p:sp>
        <p:nvSpPr>
          <p:cNvPr id="3"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tabLst>
                <a:tab pos="393192" algn="r"/>
                <a:tab pos="640080" algn="l"/>
              </a:tabLst>
            </a:pPr>
            <a:r>
              <a:rPr lang="en-US" sz="1500" b="1" dirty="0" smtClean="0">
                <a:solidFill>
                  <a:schemeClr val="bg1"/>
                </a:solidFill>
                <a:latin typeface="Times New Roman" pitchFamily="18" charset="0"/>
                <a:cs typeface="Times New Roman" pitchFamily="18" charset="0"/>
              </a:rPr>
              <a:t>Revision Exam 1 Paper 1</a:t>
            </a:r>
          </a:p>
        </p:txBody>
      </p:sp>
    </p:spTree>
    <p:extLst>
      <p:ext uri="{BB962C8B-B14F-4D97-AF65-F5344CB8AC3E}">
        <p14:creationId xmlns:p14="http://schemas.microsoft.com/office/powerpoint/2010/main" xmlns="" val="1862447457"/>
      </p:ext>
    </p:extLst>
  </p:cSld>
  <p:clrMapOvr>
    <a:masterClrMapping/>
  </p:clrMapOvr>
  <p:transition spd="slow">
    <p:strips dir="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8">
                                            <p:txEl>
                                              <p:pRg st="0" end="0"/>
                                            </p:txEl>
                                          </p:spTgt>
                                        </p:tgtEl>
                                        <p:attrNameLst>
                                          <p:attrName>style.visibility</p:attrName>
                                        </p:attrNameLst>
                                      </p:cBhvr>
                                      <p:to>
                                        <p:strVal val="visible"/>
                                      </p:to>
                                    </p:set>
                                    <p:anim calcmode="lin" valueType="num">
                                      <p:cBhvr>
                                        <p:cTn id="7" dur="500" fill="hold"/>
                                        <p:tgtEl>
                                          <p:spTgt spid="8">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8">
                                            <p:txEl>
                                              <p:pRg st="0" end="0"/>
                                            </p:txEl>
                                          </p:spTgt>
                                        </p:tgtEl>
                                        <p:attrNameLst>
                                          <p:attrName>ppt_h</p:attrName>
                                        </p:attrNameLst>
                                      </p:cBhvr>
                                      <p:tavLst>
                                        <p:tav tm="0">
                                          <p:val>
                                            <p:fltVal val="0"/>
                                          </p:val>
                                        </p:tav>
                                        <p:tav tm="100000">
                                          <p:val>
                                            <p:strVal val="#ppt_h"/>
                                          </p:val>
                                        </p:tav>
                                      </p:tavLst>
                                    </p:anim>
                                  </p:childTnLst>
                                </p:cTn>
                              </p:par>
                              <p:par>
                                <p:cTn id="9" presetID="23" presetClass="entr" presetSubtype="16" fill="hold" grpId="0" nodeType="withEffect">
                                  <p:stCondLst>
                                    <p:cond delay="0"/>
                                  </p:stCondLst>
                                  <p:childTnLst>
                                    <p:set>
                                      <p:cBhvr>
                                        <p:cTn id="10" dur="1" fill="hold">
                                          <p:stCondLst>
                                            <p:cond delay="0"/>
                                          </p:stCondLst>
                                        </p:cTn>
                                        <p:tgtEl>
                                          <p:spTgt spid="8">
                                            <p:txEl>
                                              <p:pRg st="1" end="1"/>
                                            </p:txEl>
                                          </p:spTgt>
                                        </p:tgtEl>
                                        <p:attrNameLst>
                                          <p:attrName>style.visibility</p:attrName>
                                        </p:attrNameLst>
                                      </p:cBhvr>
                                      <p:to>
                                        <p:strVal val="visible"/>
                                      </p:to>
                                    </p:set>
                                    <p:anim calcmode="lin" valueType="num">
                                      <p:cBhvr>
                                        <p:cTn id="11" dur="500" fill="hold"/>
                                        <p:tgtEl>
                                          <p:spTgt spid="8">
                                            <p:txEl>
                                              <p:pRg st="1" end="1"/>
                                            </p:txEl>
                                          </p:spTgt>
                                        </p:tgtEl>
                                        <p:attrNameLst>
                                          <p:attrName>ppt_w</p:attrName>
                                        </p:attrNameLst>
                                      </p:cBhvr>
                                      <p:tavLst>
                                        <p:tav tm="0">
                                          <p:val>
                                            <p:fltVal val="0"/>
                                          </p:val>
                                        </p:tav>
                                        <p:tav tm="100000">
                                          <p:val>
                                            <p:strVal val="#ppt_w"/>
                                          </p:val>
                                        </p:tav>
                                      </p:tavLst>
                                    </p:anim>
                                    <p:anim calcmode="lin" valueType="num">
                                      <p:cBhvr>
                                        <p:cTn id="12" dur="500" fill="hold"/>
                                        <p:tgtEl>
                                          <p:spTgt spid="8">
                                            <p:txEl>
                                              <p:pRg st="1" end="1"/>
                                            </p:txEl>
                                          </p:spTgt>
                                        </p:tgtEl>
                                        <p:attrNameLst>
                                          <p:attrName>ppt_h</p:attrName>
                                        </p:attrNameLst>
                                      </p:cBhvr>
                                      <p:tavLst>
                                        <p:tav tm="0">
                                          <p:val>
                                            <p:fltVal val="0"/>
                                          </p:val>
                                        </p:tav>
                                        <p:tav tm="100000">
                                          <p:val>
                                            <p:strVal val="#ppt_h"/>
                                          </p:val>
                                        </p:tav>
                                      </p:tavLst>
                                    </p:anim>
                                  </p:childTnLst>
                                </p:cTn>
                              </p:par>
                              <p:par>
                                <p:cTn id="13" presetID="23" presetClass="entr" presetSubtype="16" fill="hold" grpId="0" nodeType="withEffect">
                                  <p:stCondLst>
                                    <p:cond delay="0"/>
                                  </p:stCondLst>
                                  <p:childTnLst>
                                    <p:set>
                                      <p:cBhvr>
                                        <p:cTn id="14" dur="1" fill="hold">
                                          <p:stCondLst>
                                            <p:cond delay="0"/>
                                          </p:stCondLst>
                                        </p:cTn>
                                        <p:tgtEl>
                                          <p:spTgt spid="8">
                                            <p:txEl>
                                              <p:pRg st="2" end="2"/>
                                            </p:txEl>
                                          </p:spTgt>
                                        </p:tgtEl>
                                        <p:attrNameLst>
                                          <p:attrName>style.visibility</p:attrName>
                                        </p:attrNameLst>
                                      </p:cBhvr>
                                      <p:to>
                                        <p:strVal val="visible"/>
                                      </p:to>
                                    </p:set>
                                    <p:anim calcmode="lin" valueType="num">
                                      <p:cBhvr>
                                        <p:cTn id="15" dur="500" fill="hold"/>
                                        <p:tgtEl>
                                          <p:spTgt spid="8">
                                            <p:txEl>
                                              <p:pRg st="2" end="2"/>
                                            </p:txEl>
                                          </p:spTgt>
                                        </p:tgtEl>
                                        <p:attrNameLst>
                                          <p:attrName>ppt_w</p:attrName>
                                        </p:attrNameLst>
                                      </p:cBhvr>
                                      <p:tavLst>
                                        <p:tav tm="0">
                                          <p:val>
                                            <p:fltVal val="0"/>
                                          </p:val>
                                        </p:tav>
                                        <p:tav tm="100000">
                                          <p:val>
                                            <p:strVal val="#ppt_w"/>
                                          </p:val>
                                        </p:tav>
                                      </p:tavLst>
                                    </p:anim>
                                    <p:anim calcmode="lin" valueType="num">
                                      <p:cBhvr>
                                        <p:cTn id="16" dur="500" fill="hold"/>
                                        <p:tgtEl>
                                          <p:spTgt spid="8">
                                            <p:txEl>
                                              <p:pRg st="2" end="2"/>
                                            </p:txEl>
                                          </p:spTgt>
                                        </p:tgtEl>
                                        <p:attrNameLst>
                                          <p:attrName>ppt_h</p:attrName>
                                        </p:attrNameLst>
                                      </p:cBhvr>
                                      <p:tavLst>
                                        <p:tav tm="0">
                                          <p:val>
                                            <p:fltVal val="0"/>
                                          </p:val>
                                        </p:tav>
                                        <p:tav tm="100000">
                                          <p:val>
                                            <p:strVal val="#ppt_h"/>
                                          </p:val>
                                        </p:tav>
                                      </p:tavLst>
                                    </p:anim>
                                  </p:childTnLst>
                                </p:cTn>
                              </p:par>
                              <p:par>
                                <p:cTn id="17" presetID="23" presetClass="entr" presetSubtype="16" fill="hold" grpId="0" nodeType="withEffect">
                                  <p:stCondLst>
                                    <p:cond delay="0"/>
                                  </p:stCondLst>
                                  <p:childTnLst>
                                    <p:set>
                                      <p:cBhvr>
                                        <p:cTn id="18" dur="1" fill="hold">
                                          <p:stCondLst>
                                            <p:cond delay="0"/>
                                          </p:stCondLst>
                                        </p:cTn>
                                        <p:tgtEl>
                                          <p:spTgt spid="8">
                                            <p:txEl>
                                              <p:pRg st="3" end="3"/>
                                            </p:txEl>
                                          </p:spTgt>
                                        </p:tgtEl>
                                        <p:attrNameLst>
                                          <p:attrName>style.visibility</p:attrName>
                                        </p:attrNameLst>
                                      </p:cBhvr>
                                      <p:to>
                                        <p:strVal val="visible"/>
                                      </p:to>
                                    </p:set>
                                    <p:anim calcmode="lin" valueType="num">
                                      <p:cBhvr>
                                        <p:cTn id="19" dur="500" fill="hold"/>
                                        <p:tgtEl>
                                          <p:spTgt spid="8">
                                            <p:txEl>
                                              <p:pRg st="3" end="3"/>
                                            </p:txEl>
                                          </p:spTgt>
                                        </p:tgtEl>
                                        <p:attrNameLst>
                                          <p:attrName>ppt_w</p:attrName>
                                        </p:attrNameLst>
                                      </p:cBhvr>
                                      <p:tavLst>
                                        <p:tav tm="0">
                                          <p:val>
                                            <p:fltVal val="0"/>
                                          </p:val>
                                        </p:tav>
                                        <p:tav tm="100000">
                                          <p:val>
                                            <p:strVal val="#ppt_w"/>
                                          </p:val>
                                        </p:tav>
                                      </p:tavLst>
                                    </p:anim>
                                    <p:anim calcmode="lin" valueType="num">
                                      <p:cBhvr>
                                        <p:cTn id="20" dur="500" fill="hold"/>
                                        <p:tgtEl>
                                          <p:spTgt spid="8">
                                            <p:txEl>
                                              <p:pRg st="3" end="3"/>
                                            </p:txEl>
                                          </p:spTgt>
                                        </p:tgtEl>
                                        <p:attrNameLst>
                                          <p:attrName>ppt_h</p:attrName>
                                        </p:attrNameLst>
                                      </p:cBhvr>
                                      <p:tavLst>
                                        <p:tav tm="0">
                                          <p:val>
                                            <p:fltVal val="0"/>
                                          </p:val>
                                        </p:tav>
                                        <p:tav tm="100000">
                                          <p:val>
                                            <p:strVal val="#ppt_h"/>
                                          </p:val>
                                        </p:tav>
                                      </p:tavLst>
                                    </p:anim>
                                  </p:childTnLst>
                                </p:cTn>
                              </p:par>
                              <p:par>
                                <p:cTn id="21" presetID="23" presetClass="entr" presetSubtype="16" fill="hold" grpId="0" nodeType="withEffect">
                                  <p:stCondLst>
                                    <p:cond delay="0"/>
                                  </p:stCondLst>
                                  <p:childTnLst>
                                    <p:set>
                                      <p:cBhvr>
                                        <p:cTn id="22" dur="1" fill="hold">
                                          <p:stCondLst>
                                            <p:cond delay="0"/>
                                          </p:stCondLst>
                                        </p:cTn>
                                        <p:tgtEl>
                                          <p:spTgt spid="8">
                                            <p:txEl>
                                              <p:pRg st="4" end="4"/>
                                            </p:txEl>
                                          </p:spTgt>
                                        </p:tgtEl>
                                        <p:attrNameLst>
                                          <p:attrName>style.visibility</p:attrName>
                                        </p:attrNameLst>
                                      </p:cBhvr>
                                      <p:to>
                                        <p:strVal val="visible"/>
                                      </p:to>
                                    </p:set>
                                    <p:anim calcmode="lin" valueType="num">
                                      <p:cBhvr>
                                        <p:cTn id="23" dur="500" fill="hold"/>
                                        <p:tgtEl>
                                          <p:spTgt spid="8">
                                            <p:txEl>
                                              <p:pRg st="4" end="4"/>
                                            </p:txEl>
                                          </p:spTgt>
                                        </p:tgtEl>
                                        <p:attrNameLst>
                                          <p:attrName>ppt_w</p:attrName>
                                        </p:attrNameLst>
                                      </p:cBhvr>
                                      <p:tavLst>
                                        <p:tav tm="0">
                                          <p:val>
                                            <p:fltVal val="0"/>
                                          </p:val>
                                        </p:tav>
                                        <p:tav tm="100000">
                                          <p:val>
                                            <p:strVal val="#ppt_w"/>
                                          </p:val>
                                        </p:tav>
                                      </p:tavLst>
                                    </p:anim>
                                    <p:anim calcmode="lin" valueType="num">
                                      <p:cBhvr>
                                        <p:cTn id="24" dur="500" fill="hold"/>
                                        <p:tgtEl>
                                          <p:spTgt spid="8">
                                            <p:txEl>
                                              <p:pRg st="4" end="4"/>
                                            </p:txEl>
                                          </p:spTgt>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build="p"/>
    </p:bldLst>
  </p:timing>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Content Placeholder 10"/>
          <p:cNvSpPr>
            <a:spLocks noGrp="1"/>
          </p:cNvSpPr>
          <p:nvPr>
            <p:ph sz="quarter" idx="13"/>
          </p:nvPr>
        </p:nvSpPr>
        <p:spPr>
          <a:xfrm>
            <a:off x="685799" y="2781300"/>
            <a:ext cx="6426201" cy="1154162"/>
          </a:xfrm>
        </p:spPr>
        <p:txBody>
          <a:bodyPr wrap="square">
            <a:spAutoFit/>
          </a:bodyPr>
          <a:lstStyle/>
          <a:p>
            <a:pPr marL="623888" indent="-623888" algn="just">
              <a:spcBef>
                <a:spcPct val="0"/>
              </a:spcBef>
              <a:buFontTx/>
              <a:buNone/>
              <a:tabLst>
                <a:tab pos="800100" algn="l"/>
                <a:tab pos="3776663" algn="l"/>
              </a:tabLst>
            </a:pPr>
            <a:r>
              <a:rPr lang="en-US" sz="2300" b="1" dirty="0" smtClean="0">
                <a:solidFill>
                  <a:schemeClr val="tx1"/>
                </a:solidFill>
                <a:latin typeface="Times New Roman" pitchFamily="18" charset="0"/>
                <a:cs typeface="Times New Roman" pitchFamily="18" charset="0"/>
              </a:rPr>
              <a:t>50.</a:t>
            </a:r>
            <a:r>
              <a:rPr lang="en-US" sz="2300" dirty="0" smtClean="0">
                <a:solidFill>
                  <a:schemeClr val="tx1"/>
                </a:solidFill>
                <a:latin typeface="Times New Roman" pitchFamily="18" charset="0"/>
                <a:cs typeface="Times New Roman" pitchFamily="18" charset="0"/>
              </a:rPr>
              <a:t>	A straight line passing through the point (–3, 5) and with gradient –2 can be represented by the particular equation </a:t>
            </a:r>
          </a:p>
        </p:txBody>
      </p:sp>
      <p:sp>
        <p:nvSpPr>
          <p:cNvPr id="8" name="Notched Right Arrow 7"/>
          <p:cNvSpPr/>
          <p:nvPr/>
        </p:nvSpPr>
        <p:spPr>
          <a:xfrm>
            <a:off x="7162800" y="6019800"/>
            <a:ext cx="1782315" cy="685800"/>
          </a:xfrm>
          <a:prstGeom prst="notchedRightArrow">
            <a:avLst/>
          </a:prstGeom>
          <a:blipFill>
            <a:blip r:embed="rId2" cstate="print">
              <a:extLst>
                <a:ext uri="{BEBA8EAE-BF5A-486C-A8C5-ECC9F3942E4B}">
                  <a14:imgProps xmlns:a14="http://schemas.microsoft.com/office/drawing/2010/main" xmlns="">
                    <a14:imgLayer r:embed="rId3">
                      <a14:imgEffect>
                        <a14:brightnessContrast bright="-20000" contrast="-20000"/>
                      </a14:imgEffect>
                    </a14:imgLayer>
                  </a14:imgProps>
                </a:ex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ANSWER</a:t>
            </a:r>
            <a:endParaRPr lang="en-US" sz="2000" b="1" dirty="0">
              <a:latin typeface="Times New Roman" pitchFamily="18" charset="0"/>
              <a:cs typeface="Times New Roman" pitchFamily="18" charset="0"/>
            </a:endParaRPr>
          </a:p>
        </p:txBody>
      </p:sp>
      <p:sp>
        <p:nvSpPr>
          <p:cNvPr id="6" name="Content Placeholder 10"/>
          <p:cNvSpPr>
            <a:spLocks noGrp="1"/>
          </p:cNvSpPr>
          <p:nvPr>
            <p:ph sz="quarter" idx="13"/>
          </p:nvPr>
        </p:nvSpPr>
        <p:spPr>
          <a:xfrm>
            <a:off x="4301439" y="3971861"/>
            <a:ext cx="2918081" cy="599459"/>
          </a:xfrm>
        </p:spPr>
        <p:txBody>
          <a:bodyPr wrap="square">
            <a:spAutoFit/>
          </a:bodyPr>
          <a:lstStyle/>
          <a:p>
            <a:pPr algn="just">
              <a:lnSpc>
                <a:spcPct val="165000"/>
              </a:lnSpc>
              <a:spcBef>
                <a:spcPct val="0"/>
              </a:spcBef>
              <a:buFontTx/>
              <a:buNone/>
              <a:tabLst>
                <a:tab pos="3776663" algn="l"/>
              </a:tabLst>
            </a:pPr>
            <a:r>
              <a:rPr lang="en-US" sz="2300" dirty="0" smtClean="0">
                <a:solidFill>
                  <a:schemeClr val="tx1"/>
                </a:solidFill>
                <a:latin typeface="Times New Roman" pitchFamily="18" charset="0"/>
                <a:cs typeface="Times New Roman" pitchFamily="18" charset="0"/>
              </a:rPr>
              <a:t>(B) </a:t>
            </a:r>
            <a:r>
              <a:rPr lang="en-US" sz="2300" i="1" dirty="0" smtClean="0">
                <a:solidFill>
                  <a:schemeClr val="tx1"/>
                </a:solidFill>
                <a:latin typeface="Times New Roman" pitchFamily="18" charset="0"/>
                <a:cs typeface="Times New Roman" pitchFamily="18" charset="0"/>
              </a:rPr>
              <a:t>y</a:t>
            </a:r>
            <a:r>
              <a:rPr lang="en-US" sz="2300" dirty="0" smtClean="0">
                <a:solidFill>
                  <a:schemeClr val="tx1"/>
                </a:solidFill>
                <a:latin typeface="Times New Roman" pitchFamily="18" charset="0"/>
                <a:cs typeface="Times New Roman" pitchFamily="18" charset="0"/>
              </a:rPr>
              <a:t> = −2</a:t>
            </a:r>
            <a:r>
              <a:rPr lang="en-US" sz="2300" i="1" dirty="0" smtClean="0">
                <a:solidFill>
                  <a:schemeClr val="tx1"/>
                </a:solidFill>
                <a:latin typeface="Times New Roman" pitchFamily="18" charset="0"/>
                <a:cs typeface="Times New Roman" pitchFamily="18" charset="0"/>
              </a:rPr>
              <a:t>x</a:t>
            </a:r>
            <a:r>
              <a:rPr lang="en-US" sz="2300" dirty="0" smtClean="0">
                <a:solidFill>
                  <a:schemeClr val="tx1"/>
                </a:solidFill>
                <a:latin typeface="Times New Roman" pitchFamily="18" charset="0"/>
                <a:cs typeface="Times New Roman" pitchFamily="18" charset="0"/>
              </a:rPr>
              <a:t> − 1</a:t>
            </a:r>
          </a:p>
        </p:txBody>
      </p:sp>
      <p:sp>
        <p:nvSpPr>
          <p:cNvPr id="7" name="Content Placeholder 10"/>
          <p:cNvSpPr>
            <a:spLocks noGrp="1"/>
          </p:cNvSpPr>
          <p:nvPr>
            <p:ph sz="quarter" idx="13"/>
          </p:nvPr>
        </p:nvSpPr>
        <p:spPr>
          <a:xfrm>
            <a:off x="1310639" y="3971861"/>
            <a:ext cx="2499361" cy="599459"/>
          </a:xfrm>
        </p:spPr>
        <p:txBody>
          <a:bodyPr wrap="square">
            <a:spAutoFit/>
          </a:bodyPr>
          <a:lstStyle/>
          <a:p>
            <a:pPr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(A) </a:t>
            </a:r>
            <a:r>
              <a:rPr lang="en-US" sz="2300" i="1" dirty="0" smtClean="0">
                <a:solidFill>
                  <a:schemeClr val="tx1"/>
                </a:solidFill>
                <a:latin typeface="Times New Roman" pitchFamily="18" charset="0"/>
                <a:cs typeface="Times New Roman" pitchFamily="18" charset="0"/>
              </a:rPr>
              <a:t>y</a:t>
            </a:r>
            <a:r>
              <a:rPr lang="en-US" sz="2300" dirty="0" smtClean="0">
                <a:solidFill>
                  <a:schemeClr val="tx1"/>
                </a:solidFill>
                <a:latin typeface="Times New Roman" pitchFamily="18" charset="0"/>
                <a:cs typeface="Times New Roman" pitchFamily="18" charset="0"/>
              </a:rPr>
              <a:t> = −2</a:t>
            </a:r>
            <a:r>
              <a:rPr lang="en-US" sz="2300" i="1" dirty="0" smtClean="0">
                <a:solidFill>
                  <a:schemeClr val="tx1"/>
                </a:solidFill>
                <a:latin typeface="Times New Roman" pitchFamily="18" charset="0"/>
                <a:cs typeface="Times New Roman" pitchFamily="18" charset="0"/>
              </a:rPr>
              <a:t>x</a:t>
            </a:r>
            <a:r>
              <a:rPr lang="en-US" sz="2300" dirty="0" smtClean="0">
                <a:solidFill>
                  <a:schemeClr val="tx1"/>
                </a:solidFill>
                <a:latin typeface="Times New Roman" pitchFamily="18" charset="0"/>
                <a:cs typeface="Times New Roman" pitchFamily="18" charset="0"/>
              </a:rPr>
              <a:t> + 1</a:t>
            </a:r>
          </a:p>
        </p:txBody>
      </p:sp>
      <p:sp>
        <p:nvSpPr>
          <p:cNvPr id="9" name="Content Placeholder 10"/>
          <p:cNvSpPr>
            <a:spLocks noGrp="1"/>
          </p:cNvSpPr>
          <p:nvPr>
            <p:ph sz="quarter" idx="13"/>
          </p:nvPr>
        </p:nvSpPr>
        <p:spPr>
          <a:xfrm>
            <a:off x="4297810" y="4724400"/>
            <a:ext cx="3089908" cy="599459"/>
          </a:xfrm>
        </p:spPr>
        <p:txBody>
          <a:bodyPr wrap="square">
            <a:spAutoFit/>
          </a:bodyPr>
          <a:lstStyle/>
          <a:p>
            <a:pPr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(D) </a:t>
            </a:r>
            <a:r>
              <a:rPr lang="en-US" sz="2300" i="1" dirty="0" smtClean="0">
                <a:solidFill>
                  <a:schemeClr val="tx1"/>
                </a:solidFill>
                <a:latin typeface="Times New Roman" pitchFamily="18" charset="0"/>
                <a:cs typeface="Times New Roman" pitchFamily="18" charset="0"/>
              </a:rPr>
              <a:t>y</a:t>
            </a:r>
            <a:r>
              <a:rPr lang="en-US" sz="2300" dirty="0" smtClean="0">
                <a:solidFill>
                  <a:schemeClr val="tx1"/>
                </a:solidFill>
                <a:latin typeface="Times New Roman" pitchFamily="18" charset="0"/>
                <a:cs typeface="Times New Roman" pitchFamily="18" charset="0"/>
              </a:rPr>
              <a:t> = 2</a:t>
            </a:r>
            <a:r>
              <a:rPr lang="en-US" sz="2300" i="1" dirty="0" smtClean="0">
                <a:solidFill>
                  <a:schemeClr val="tx1"/>
                </a:solidFill>
                <a:latin typeface="Times New Roman" pitchFamily="18" charset="0"/>
                <a:cs typeface="Times New Roman" pitchFamily="18" charset="0"/>
              </a:rPr>
              <a:t>x</a:t>
            </a:r>
            <a:r>
              <a:rPr lang="en-US" sz="2300" dirty="0" smtClean="0">
                <a:solidFill>
                  <a:schemeClr val="tx1"/>
                </a:solidFill>
                <a:latin typeface="Times New Roman" pitchFamily="18" charset="0"/>
                <a:cs typeface="Times New Roman" pitchFamily="18" charset="0"/>
              </a:rPr>
              <a:t> + 11</a:t>
            </a:r>
          </a:p>
        </p:txBody>
      </p:sp>
      <p:sp>
        <p:nvSpPr>
          <p:cNvPr id="10" name="Content Placeholder 10"/>
          <p:cNvSpPr>
            <a:spLocks noGrp="1"/>
          </p:cNvSpPr>
          <p:nvPr>
            <p:ph sz="quarter" idx="13"/>
          </p:nvPr>
        </p:nvSpPr>
        <p:spPr>
          <a:xfrm>
            <a:off x="1342571" y="4724400"/>
            <a:ext cx="2604309" cy="599459"/>
          </a:xfrm>
        </p:spPr>
        <p:txBody>
          <a:bodyPr wrap="square">
            <a:spAutoFit/>
          </a:bodyPr>
          <a:lstStyle/>
          <a:p>
            <a:pPr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(C) </a:t>
            </a:r>
            <a:r>
              <a:rPr lang="en-US" sz="2300" i="1" dirty="0" smtClean="0">
                <a:solidFill>
                  <a:schemeClr val="tx1"/>
                </a:solidFill>
                <a:latin typeface="Times New Roman" pitchFamily="18" charset="0"/>
                <a:cs typeface="Times New Roman" pitchFamily="18" charset="0"/>
              </a:rPr>
              <a:t>y</a:t>
            </a:r>
            <a:r>
              <a:rPr lang="en-US" sz="2300" dirty="0" smtClean="0">
                <a:solidFill>
                  <a:schemeClr val="tx1"/>
                </a:solidFill>
                <a:latin typeface="Times New Roman" pitchFamily="18" charset="0"/>
                <a:cs typeface="Times New Roman" pitchFamily="18" charset="0"/>
              </a:rPr>
              <a:t> = 2</a:t>
            </a:r>
            <a:r>
              <a:rPr lang="en-US" sz="2300" i="1" dirty="0" smtClean="0">
                <a:solidFill>
                  <a:schemeClr val="tx1"/>
                </a:solidFill>
                <a:latin typeface="Times New Roman" pitchFamily="18" charset="0"/>
                <a:cs typeface="Times New Roman" pitchFamily="18" charset="0"/>
              </a:rPr>
              <a:t>x</a:t>
            </a:r>
            <a:r>
              <a:rPr lang="en-US" sz="2300" dirty="0" smtClean="0">
                <a:solidFill>
                  <a:schemeClr val="tx1"/>
                </a:solidFill>
                <a:latin typeface="Times New Roman" pitchFamily="18" charset="0"/>
                <a:cs typeface="Times New Roman" pitchFamily="18" charset="0"/>
              </a:rPr>
              <a:t> − 11</a:t>
            </a:r>
          </a:p>
        </p:txBody>
      </p:sp>
      <p:sp>
        <p:nvSpPr>
          <p:cNvPr id="12"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tabLst>
                <a:tab pos="393192" algn="r"/>
                <a:tab pos="640080" algn="l"/>
              </a:tabLst>
            </a:pPr>
            <a:r>
              <a:rPr lang="en-US" sz="1500" b="1" dirty="0" smtClean="0">
                <a:solidFill>
                  <a:schemeClr val="bg1"/>
                </a:solidFill>
                <a:latin typeface="Times New Roman" pitchFamily="18" charset="0"/>
                <a:cs typeface="Times New Roman" pitchFamily="18" charset="0"/>
              </a:rPr>
              <a:t>Revision Exam 1 Paper 1</a:t>
            </a:r>
          </a:p>
        </p:txBody>
      </p:sp>
    </p:spTree>
    <p:extLst>
      <p:ext uri="{BB962C8B-B14F-4D97-AF65-F5344CB8AC3E}">
        <p14:creationId xmlns:p14="http://schemas.microsoft.com/office/powerpoint/2010/main" xmlns="" val="714513420"/>
      </p:ext>
    </p:extLst>
  </p:cSld>
  <p:clrMapOvr>
    <a:masterClrMapping/>
  </p:clrMapOvr>
  <p:transition spd="slow">
    <p:strips dir="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11">
                                            <p:txEl>
                                              <p:pRg st="0" end="0"/>
                                            </p:txEl>
                                          </p:spTgt>
                                        </p:tgtEl>
                                        <p:attrNameLst>
                                          <p:attrName>style.visibility</p:attrName>
                                        </p:attrNameLst>
                                      </p:cBhvr>
                                      <p:to>
                                        <p:strVal val="visible"/>
                                      </p:to>
                                    </p:set>
                                    <p:anim calcmode="lin" valueType="num">
                                      <p:cBhvr>
                                        <p:cTn id="7" dur="500" fill="hold"/>
                                        <p:tgtEl>
                                          <p:spTgt spid="11">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11">
                                            <p:txEl>
                                              <p:pRg st="0" end="0"/>
                                            </p:txEl>
                                          </p:spTgt>
                                        </p:tgtEl>
                                        <p:attrNameLst>
                                          <p:attrName>ppt_h</p:attrName>
                                        </p:attrNameLst>
                                      </p:cBhvr>
                                      <p:tavLst>
                                        <p:tav tm="0">
                                          <p:val>
                                            <p:fltVal val="0"/>
                                          </p:val>
                                        </p:tav>
                                        <p:tav tm="100000">
                                          <p:val>
                                            <p:strVal val="#ppt_h"/>
                                          </p:val>
                                        </p:tav>
                                      </p:tavLst>
                                    </p:anim>
                                  </p:childTnLst>
                                </p:cTn>
                              </p:par>
                            </p:childTnLst>
                          </p:cTn>
                        </p:par>
                      </p:childTnLst>
                    </p:cTn>
                  </p:par>
                  <p:par>
                    <p:cTn id="9" fill="hold">
                      <p:stCondLst>
                        <p:cond delay="indefinite"/>
                      </p:stCondLst>
                      <p:childTnLst>
                        <p:par>
                          <p:cTn id="10" fill="hold">
                            <p:stCondLst>
                              <p:cond delay="0"/>
                            </p:stCondLst>
                            <p:childTnLst>
                              <p:par>
                                <p:cTn id="11" presetID="53" presetClass="entr" presetSubtype="16" fill="hold" grpId="0" nodeType="clickEffect">
                                  <p:stCondLst>
                                    <p:cond delay="0"/>
                                  </p:stCondLst>
                                  <p:childTnLst>
                                    <p:set>
                                      <p:cBhvr>
                                        <p:cTn id="12" dur="1" fill="hold">
                                          <p:stCondLst>
                                            <p:cond delay="0"/>
                                          </p:stCondLst>
                                        </p:cTn>
                                        <p:tgtEl>
                                          <p:spTgt spid="7">
                                            <p:txEl>
                                              <p:pRg st="0" end="0"/>
                                            </p:txEl>
                                          </p:spTgt>
                                        </p:tgtEl>
                                        <p:attrNameLst>
                                          <p:attrName>style.visibility</p:attrName>
                                        </p:attrNameLst>
                                      </p:cBhvr>
                                      <p:to>
                                        <p:strVal val="visible"/>
                                      </p:to>
                                    </p:set>
                                    <p:anim calcmode="lin" valueType="num">
                                      <p:cBhvr>
                                        <p:cTn id="13" dur="500" fill="hold"/>
                                        <p:tgtEl>
                                          <p:spTgt spid="7">
                                            <p:txEl>
                                              <p:pRg st="0" end="0"/>
                                            </p:txEl>
                                          </p:spTgt>
                                        </p:tgtEl>
                                        <p:attrNameLst>
                                          <p:attrName>ppt_w</p:attrName>
                                        </p:attrNameLst>
                                      </p:cBhvr>
                                      <p:tavLst>
                                        <p:tav tm="0">
                                          <p:val>
                                            <p:fltVal val="0"/>
                                          </p:val>
                                        </p:tav>
                                        <p:tav tm="100000">
                                          <p:val>
                                            <p:strVal val="#ppt_w"/>
                                          </p:val>
                                        </p:tav>
                                      </p:tavLst>
                                    </p:anim>
                                    <p:anim calcmode="lin" valueType="num">
                                      <p:cBhvr>
                                        <p:cTn id="14" dur="500" fill="hold"/>
                                        <p:tgtEl>
                                          <p:spTgt spid="7">
                                            <p:txEl>
                                              <p:pRg st="0" end="0"/>
                                            </p:txEl>
                                          </p:spTgt>
                                        </p:tgtEl>
                                        <p:attrNameLst>
                                          <p:attrName>ppt_h</p:attrName>
                                        </p:attrNameLst>
                                      </p:cBhvr>
                                      <p:tavLst>
                                        <p:tav tm="0">
                                          <p:val>
                                            <p:fltVal val="0"/>
                                          </p:val>
                                        </p:tav>
                                        <p:tav tm="100000">
                                          <p:val>
                                            <p:strVal val="#ppt_h"/>
                                          </p:val>
                                        </p:tav>
                                      </p:tavLst>
                                    </p:anim>
                                    <p:animEffect transition="in" filter="fade">
                                      <p:cBhvr>
                                        <p:cTn id="15" dur="500"/>
                                        <p:tgtEl>
                                          <p:spTgt spid="7">
                                            <p:txEl>
                                              <p:pRg st="0" end="0"/>
                                            </p:txEl>
                                          </p:spTgt>
                                        </p:tgtEl>
                                      </p:cBhvr>
                                    </p:animEffect>
                                  </p:childTnLst>
                                </p:cTn>
                              </p:par>
                              <p:par>
                                <p:cTn id="16" presetID="53" presetClass="entr" presetSubtype="16" fill="hold" grpId="0" nodeType="withEffect">
                                  <p:stCondLst>
                                    <p:cond delay="0"/>
                                  </p:stCondLst>
                                  <p:childTnLst>
                                    <p:set>
                                      <p:cBhvr>
                                        <p:cTn id="17" dur="1" fill="hold">
                                          <p:stCondLst>
                                            <p:cond delay="0"/>
                                          </p:stCondLst>
                                        </p:cTn>
                                        <p:tgtEl>
                                          <p:spTgt spid="6">
                                            <p:txEl>
                                              <p:pRg st="0" end="0"/>
                                            </p:txEl>
                                          </p:spTgt>
                                        </p:tgtEl>
                                        <p:attrNameLst>
                                          <p:attrName>style.visibility</p:attrName>
                                        </p:attrNameLst>
                                      </p:cBhvr>
                                      <p:to>
                                        <p:strVal val="visible"/>
                                      </p:to>
                                    </p:set>
                                    <p:anim calcmode="lin" valueType="num">
                                      <p:cBhvr>
                                        <p:cTn id="18" dur="500" fill="hold"/>
                                        <p:tgtEl>
                                          <p:spTgt spid="6">
                                            <p:txEl>
                                              <p:pRg st="0" end="0"/>
                                            </p:txEl>
                                          </p:spTgt>
                                        </p:tgtEl>
                                        <p:attrNameLst>
                                          <p:attrName>ppt_w</p:attrName>
                                        </p:attrNameLst>
                                      </p:cBhvr>
                                      <p:tavLst>
                                        <p:tav tm="0">
                                          <p:val>
                                            <p:fltVal val="0"/>
                                          </p:val>
                                        </p:tav>
                                        <p:tav tm="100000">
                                          <p:val>
                                            <p:strVal val="#ppt_w"/>
                                          </p:val>
                                        </p:tav>
                                      </p:tavLst>
                                    </p:anim>
                                    <p:anim calcmode="lin" valueType="num">
                                      <p:cBhvr>
                                        <p:cTn id="19" dur="500" fill="hold"/>
                                        <p:tgtEl>
                                          <p:spTgt spid="6">
                                            <p:txEl>
                                              <p:pRg st="0" end="0"/>
                                            </p:txEl>
                                          </p:spTgt>
                                        </p:tgtEl>
                                        <p:attrNameLst>
                                          <p:attrName>ppt_h</p:attrName>
                                        </p:attrNameLst>
                                      </p:cBhvr>
                                      <p:tavLst>
                                        <p:tav tm="0">
                                          <p:val>
                                            <p:fltVal val="0"/>
                                          </p:val>
                                        </p:tav>
                                        <p:tav tm="100000">
                                          <p:val>
                                            <p:strVal val="#ppt_h"/>
                                          </p:val>
                                        </p:tav>
                                      </p:tavLst>
                                    </p:anim>
                                    <p:animEffect transition="in" filter="fade">
                                      <p:cBhvr>
                                        <p:cTn id="20" dur="500"/>
                                        <p:tgtEl>
                                          <p:spTgt spid="6">
                                            <p:txEl>
                                              <p:pRg st="0" end="0"/>
                                            </p:txEl>
                                          </p:spTgt>
                                        </p:tgtEl>
                                      </p:cBhvr>
                                    </p:animEffect>
                                  </p:childTnLst>
                                </p:cTn>
                              </p:par>
                              <p:par>
                                <p:cTn id="21" presetID="53" presetClass="entr" presetSubtype="16" fill="hold" grpId="0" nodeType="withEffect">
                                  <p:stCondLst>
                                    <p:cond delay="0"/>
                                  </p:stCondLst>
                                  <p:childTnLst>
                                    <p:set>
                                      <p:cBhvr>
                                        <p:cTn id="22" dur="1" fill="hold">
                                          <p:stCondLst>
                                            <p:cond delay="0"/>
                                          </p:stCondLst>
                                        </p:cTn>
                                        <p:tgtEl>
                                          <p:spTgt spid="10">
                                            <p:txEl>
                                              <p:pRg st="0" end="0"/>
                                            </p:txEl>
                                          </p:spTgt>
                                        </p:tgtEl>
                                        <p:attrNameLst>
                                          <p:attrName>style.visibility</p:attrName>
                                        </p:attrNameLst>
                                      </p:cBhvr>
                                      <p:to>
                                        <p:strVal val="visible"/>
                                      </p:to>
                                    </p:set>
                                    <p:anim calcmode="lin" valueType="num">
                                      <p:cBhvr>
                                        <p:cTn id="23" dur="500" fill="hold"/>
                                        <p:tgtEl>
                                          <p:spTgt spid="10">
                                            <p:txEl>
                                              <p:pRg st="0" end="0"/>
                                            </p:txEl>
                                          </p:spTgt>
                                        </p:tgtEl>
                                        <p:attrNameLst>
                                          <p:attrName>ppt_w</p:attrName>
                                        </p:attrNameLst>
                                      </p:cBhvr>
                                      <p:tavLst>
                                        <p:tav tm="0">
                                          <p:val>
                                            <p:fltVal val="0"/>
                                          </p:val>
                                        </p:tav>
                                        <p:tav tm="100000">
                                          <p:val>
                                            <p:strVal val="#ppt_w"/>
                                          </p:val>
                                        </p:tav>
                                      </p:tavLst>
                                    </p:anim>
                                    <p:anim calcmode="lin" valueType="num">
                                      <p:cBhvr>
                                        <p:cTn id="24" dur="500" fill="hold"/>
                                        <p:tgtEl>
                                          <p:spTgt spid="10">
                                            <p:txEl>
                                              <p:pRg st="0" end="0"/>
                                            </p:txEl>
                                          </p:spTgt>
                                        </p:tgtEl>
                                        <p:attrNameLst>
                                          <p:attrName>ppt_h</p:attrName>
                                        </p:attrNameLst>
                                      </p:cBhvr>
                                      <p:tavLst>
                                        <p:tav tm="0">
                                          <p:val>
                                            <p:fltVal val="0"/>
                                          </p:val>
                                        </p:tav>
                                        <p:tav tm="100000">
                                          <p:val>
                                            <p:strVal val="#ppt_h"/>
                                          </p:val>
                                        </p:tav>
                                      </p:tavLst>
                                    </p:anim>
                                    <p:animEffect transition="in" filter="fade">
                                      <p:cBhvr>
                                        <p:cTn id="25" dur="500"/>
                                        <p:tgtEl>
                                          <p:spTgt spid="10">
                                            <p:txEl>
                                              <p:pRg st="0" end="0"/>
                                            </p:txEl>
                                          </p:spTgt>
                                        </p:tgtEl>
                                      </p:cBhvr>
                                    </p:animEffect>
                                  </p:childTnLst>
                                </p:cTn>
                              </p:par>
                              <p:par>
                                <p:cTn id="26" presetID="53" presetClass="entr" presetSubtype="16" fill="hold" grpId="0" nodeType="withEffect">
                                  <p:stCondLst>
                                    <p:cond delay="0"/>
                                  </p:stCondLst>
                                  <p:childTnLst>
                                    <p:set>
                                      <p:cBhvr>
                                        <p:cTn id="27" dur="1" fill="hold">
                                          <p:stCondLst>
                                            <p:cond delay="0"/>
                                          </p:stCondLst>
                                        </p:cTn>
                                        <p:tgtEl>
                                          <p:spTgt spid="9">
                                            <p:txEl>
                                              <p:pRg st="0" end="0"/>
                                            </p:txEl>
                                          </p:spTgt>
                                        </p:tgtEl>
                                        <p:attrNameLst>
                                          <p:attrName>style.visibility</p:attrName>
                                        </p:attrNameLst>
                                      </p:cBhvr>
                                      <p:to>
                                        <p:strVal val="visible"/>
                                      </p:to>
                                    </p:set>
                                    <p:anim calcmode="lin" valueType="num">
                                      <p:cBhvr>
                                        <p:cTn id="28" dur="500" fill="hold"/>
                                        <p:tgtEl>
                                          <p:spTgt spid="9">
                                            <p:txEl>
                                              <p:pRg st="0" end="0"/>
                                            </p:txEl>
                                          </p:spTgt>
                                        </p:tgtEl>
                                        <p:attrNameLst>
                                          <p:attrName>ppt_w</p:attrName>
                                        </p:attrNameLst>
                                      </p:cBhvr>
                                      <p:tavLst>
                                        <p:tav tm="0">
                                          <p:val>
                                            <p:fltVal val="0"/>
                                          </p:val>
                                        </p:tav>
                                        <p:tav tm="100000">
                                          <p:val>
                                            <p:strVal val="#ppt_w"/>
                                          </p:val>
                                        </p:tav>
                                      </p:tavLst>
                                    </p:anim>
                                    <p:anim calcmode="lin" valueType="num">
                                      <p:cBhvr>
                                        <p:cTn id="29" dur="500" fill="hold"/>
                                        <p:tgtEl>
                                          <p:spTgt spid="9">
                                            <p:txEl>
                                              <p:pRg st="0" end="0"/>
                                            </p:txEl>
                                          </p:spTgt>
                                        </p:tgtEl>
                                        <p:attrNameLst>
                                          <p:attrName>ppt_h</p:attrName>
                                        </p:attrNameLst>
                                      </p:cBhvr>
                                      <p:tavLst>
                                        <p:tav tm="0">
                                          <p:val>
                                            <p:fltVal val="0"/>
                                          </p:val>
                                        </p:tav>
                                        <p:tav tm="100000">
                                          <p:val>
                                            <p:strVal val="#ppt_h"/>
                                          </p:val>
                                        </p:tav>
                                      </p:tavLst>
                                    </p:anim>
                                    <p:animEffect transition="in" filter="fade">
                                      <p:cBhvr>
                                        <p:cTn id="30" dur="500"/>
                                        <p:tgtEl>
                                          <p:spTgt spid="9">
                                            <p:txEl>
                                              <p:pRg st="0" end="0"/>
                                            </p:txEl>
                                          </p:spTgt>
                                        </p:tgtEl>
                                      </p:cBhvr>
                                    </p:animEffect>
                                  </p:childTnLst>
                                </p:cTn>
                              </p:par>
                            </p:childTnLst>
                          </p:cTn>
                        </p:par>
                      </p:childTnLst>
                    </p:cTn>
                  </p:par>
                  <p:par>
                    <p:cTn id="31" fill="hold">
                      <p:stCondLst>
                        <p:cond delay="indefinite"/>
                      </p:stCondLst>
                      <p:childTnLst>
                        <p:par>
                          <p:cTn id="32" fill="hold">
                            <p:stCondLst>
                              <p:cond delay="0"/>
                            </p:stCondLst>
                            <p:childTnLst>
                              <p:par>
                                <p:cTn id="33" presetID="3" presetClass="entr" presetSubtype="10" fill="hold" grpId="1" nodeType="clickEffect">
                                  <p:stCondLst>
                                    <p:cond delay="0"/>
                                  </p:stCondLst>
                                  <p:childTnLst>
                                    <p:set>
                                      <p:cBhvr>
                                        <p:cTn id="34" dur="1" fill="hold">
                                          <p:stCondLst>
                                            <p:cond delay="0"/>
                                          </p:stCondLst>
                                        </p:cTn>
                                        <p:tgtEl>
                                          <p:spTgt spid="8"/>
                                        </p:tgtEl>
                                        <p:attrNameLst>
                                          <p:attrName>style.visibility</p:attrName>
                                        </p:attrNameLst>
                                      </p:cBhvr>
                                      <p:to>
                                        <p:strVal val="visible"/>
                                      </p:to>
                                    </p:set>
                                    <p:animEffect transition="in" filter="blinds(horizontal)">
                                      <p:cBhvr>
                                        <p:cTn id="35"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build="allAtOnce"/>
      <p:bldP spid="8" grpId="1" animBg="1"/>
      <p:bldP spid="6" grpId="0" build="p"/>
      <p:bldP spid="7" grpId="0" build="p"/>
      <p:bldP spid="9" grpId="0" build="p"/>
      <p:bldP spid="10" grpId="0" build="p"/>
    </p:bldLst>
  </p:timing>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Content Placeholder 10"/>
          <p:cNvSpPr>
            <a:spLocks noGrp="1"/>
          </p:cNvSpPr>
          <p:nvPr>
            <p:ph sz="quarter" idx="13"/>
          </p:nvPr>
        </p:nvSpPr>
        <p:spPr>
          <a:xfrm>
            <a:off x="838200" y="2590800"/>
            <a:ext cx="6553200" cy="3308598"/>
          </a:xfrm>
        </p:spPr>
        <p:txBody>
          <a:bodyPr wrap="square">
            <a:spAutoFit/>
          </a:bodyPr>
          <a:lstStyle/>
          <a:p>
            <a:pPr marL="566738" indent="-566738">
              <a:spcBef>
                <a:spcPct val="0"/>
              </a:spcBef>
              <a:spcAft>
                <a:spcPts val="500"/>
              </a:spcAft>
              <a:buNone/>
              <a:tabLst>
                <a:tab pos="1481138" algn="l"/>
              </a:tabLst>
            </a:pPr>
            <a:r>
              <a:rPr lang="en-US" sz="2300" b="1" dirty="0" smtClean="0">
                <a:solidFill>
                  <a:schemeClr val="tx1"/>
                </a:solidFill>
                <a:latin typeface="Times New Roman" pitchFamily="18" charset="0"/>
                <a:cs typeface="Times New Roman" pitchFamily="18" charset="0"/>
              </a:rPr>
              <a:t>50.</a:t>
            </a:r>
            <a:r>
              <a:rPr lang="en-US" sz="2300" dirty="0" smtClean="0">
                <a:solidFill>
                  <a:schemeClr val="tx1"/>
                </a:solidFill>
                <a:latin typeface="Times New Roman" pitchFamily="18" charset="0"/>
                <a:cs typeface="Times New Roman" pitchFamily="18" charset="0"/>
              </a:rPr>
              <a:t>	Using the point (–3, 5) = (</a:t>
            </a:r>
            <a:r>
              <a:rPr lang="en-US" sz="2300" i="1" dirty="0" smtClean="0">
                <a:solidFill>
                  <a:schemeClr val="tx1"/>
                </a:solidFill>
                <a:latin typeface="Times New Roman" pitchFamily="18" charset="0"/>
                <a:cs typeface="Times New Roman" pitchFamily="18" charset="0"/>
              </a:rPr>
              <a:t>x</a:t>
            </a:r>
            <a:r>
              <a:rPr lang="en-US" sz="2300" baseline="-25000" dirty="0" smtClean="0">
                <a:solidFill>
                  <a:schemeClr val="tx1"/>
                </a:solidFill>
                <a:latin typeface="Times New Roman" pitchFamily="18" charset="0"/>
                <a:cs typeface="Times New Roman" pitchFamily="18" charset="0"/>
              </a:rPr>
              <a:t>1</a:t>
            </a:r>
            <a:r>
              <a:rPr lang="en-US" sz="2300" dirty="0" smtClean="0">
                <a:solidFill>
                  <a:schemeClr val="tx1"/>
                </a:solidFill>
                <a:latin typeface="Times New Roman" pitchFamily="18" charset="0"/>
                <a:cs typeface="Times New Roman" pitchFamily="18" charset="0"/>
              </a:rPr>
              <a:t>, </a:t>
            </a:r>
            <a:r>
              <a:rPr lang="en-US" sz="2300" i="1" dirty="0" smtClean="0">
                <a:solidFill>
                  <a:schemeClr val="tx1"/>
                </a:solidFill>
                <a:latin typeface="Times New Roman" pitchFamily="18" charset="0"/>
                <a:cs typeface="Times New Roman" pitchFamily="18" charset="0"/>
              </a:rPr>
              <a:t>y</a:t>
            </a:r>
            <a:r>
              <a:rPr lang="en-US" sz="2300" baseline="-25000" dirty="0" smtClean="0">
                <a:solidFill>
                  <a:schemeClr val="tx1"/>
                </a:solidFill>
                <a:latin typeface="Times New Roman" pitchFamily="18" charset="0"/>
                <a:cs typeface="Times New Roman" pitchFamily="18" charset="0"/>
              </a:rPr>
              <a:t>1</a:t>
            </a:r>
            <a:r>
              <a:rPr lang="en-US" sz="2300" dirty="0" smtClean="0">
                <a:solidFill>
                  <a:schemeClr val="tx1"/>
                </a:solidFill>
                <a:latin typeface="Times New Roman" pitchFamily="18" charset="0"/>
                <a:cs typeface="Times New Roman" pitchFamily="18" charset="0"/>
              </a:rPr>
              <a:t>) and </a:t>
            </a:r>
            <a:r>
              <a:rPr lang="en-US" sz="2300" i="1" dirty="0" smtClean="0">
                <a:solidFill>
                  <a:schemeClr val="tx1"/>
                </a:solidFill>
                <a:latin typeface="Times New Roman" pitchFamily="18" charset="0"/>
                <a:cs typeface="Times New Roman" pitchFamily="18" charset="0"/>
              </a:rPr>
              <a:t>m</a:t>
            </a:r>
            <a:r>
              <a:rPr lang="en-US" sz="2300" dirty="0" smtClean="0">
                <a:solidFill>
                  <a:schemeClr val="tx1"/>
                </a:solidFill>
                <a:latin typeface="Times New Roman" pitchFamily="18" charset="0"/>
                <a:cs typeface="Times New Roman" pitchFamily="18" charset="0"/>
              </a:rPr>
              <a:t> = –2, </a:t>
            </a:r>
            <a:br>
              <a:rPr lang="en-US" sz="2300" dirty="0" smtClean="0">
                <a:solidFill>
                  <a:schemeClr val="tx1"/>
                </a:solidFill>
                <a:latin typeface="Times New Roman" pitchFamily="18" charset="0"/>
                <a:cs typeface="Times New Roman" pitchFamily="18" charset="0"/>
              </a:rPr>
            </a:br>
            <a:r>
              <a:rPr lang="en-US" sz="2300" dirty="0" smtClean="0">
                <a:solidFill>
                  <a:schemeClr val="tx1"/>
                </a:solidFill>
                <a:latin typeface="Times New Roman" pitchFamily="18" charset="0"/>
                <a:cs typeface="Times New Roman" pitchFamily="18" charset="0"/>
              </a:rPr>
              <a:t>then the equation of a straight line</a:t>
            </a:r>
          </a:p>
          <a:p>
            <a:pPr marL="566738" indent="-566738">
              <a:spcBef>
                <a:spcPct val="0"/>
              </a:spcBef>
              <a:spcAft>
                <a:spcPts val="500"/>
              </a:spcAft>
              <a:buNone/>
              <a:tabLst>
                <a:tab pos="1487488" algn="l"/>
              </a:tabLst>
            </a:pPr>
            <a:r>
              <a:rPr lang="en-US" sz="2300" i="1" dirty="0" smtClean="0">
                <a:solidFill>
                  <a:schemeClr val="tx1"/>
                </a:solidFill>
                <a:latin typeface="Times New Roman" pitchFamily="18" charset="0"/>
                <a:cs typeface="Times New Roman" pitchFamily="18" charset="0"/>
              </a:rPr>
              <a:t>	  y − y</a:t>
            </a:r>
            <a:r>
              <a:rPr lang="en-US" sz="2300" baseline="-25000" dirty="0" smtClean="0">
                <a:solidFill>
                  <a:schemeClr val="tx1"/>
                </a:solidFill>
                <a:latin typeface="Times New Roman" pitchFamily="18" charset="0"/>
                <a:cs typeface="Times New Roman" pitchFamily="18" charset="0"/>
              </a:rPr>
              <a:t>1	</a:t>
            </a:r>
            <a:r>
              <a:rPr lang="en-US" sz="2300" dirty="0" smtClean="0">
                <a:solidFill>
                  <a:schemeClr val="tx1"/>
                </a:solidFill>
                <a:latin typeface="Times New Roman" pitchFamily="18" charset="0"/>
                <a:cs typeface="Times New Roman" pitchFamily="18" charset="0"/>
              </a:rPr>
              <a:t>= </a:t>
            </a:r>
            <a:r>
              <a:rPr lang="en-US" sz="2300" i="1" dirty="0" smtClean="0">
                <a:solidFill>
                  <a:schemeClr val="tx1"/>
                </a:solidFill>
                <a:latin typeface="Times New Roman" pitchFamily="18" charset="0"/>
                <a:cs typeface="Times New Roman" pitchFamily="18" charset="0"/>
              </a:rPr>
              <a:t>m</a:t>
            </a:r>
            <a:r>
              <a:rPr lang="en-US" sz="2300" dirty="0" smtClean="0">
                <a:solidFill>
                  <a:schemeClr val="tx1"/>
                </a:solidFill>
                <a:latin typeface="Times New Roman" pitchFamily="18" charset="0"/>
                <a:cs typeface="Times New Roman" pitchFamily="18" charset="0"/>
              </a:rPr>
              <a:t>(</a:t>
            </a:r>
            <a:r>
              <a:rPr lang="en-US" sz="2300" i="1" dirty="0" smtClean="0">
                <a:solidFill>
                  <a:schemeClr val="tx1"/>
                </a:solidFill>
                <a:latin typeface="Times New Roman" pitchFamily="18" charset="0"/>
                <a:cs typeface="Times New Roman" pitchFamily="18" charset="0"/>
              </a:rPr>
              <a:t>x − x</a:t>
            </a:r>
            <a:r>
              <a:rPr lang="en-US" sz="2300" baseline="-25000" dirty="0" smtClean="0">
                <a:solidFill>
                  <a:schemeClr val="tx1"/>
                </a:solidFill>
                <a:latin typeface="Times New Roman" pitchFamily="18" charset="0"/>
                <a:cs typeface="Times New Roman" pitchFamily="18" charset="0"/>
              </a:rPr>
              <a:t>1</a:t>
            </a:r>
            <a:r>
              <a:rPr lang="en-US" sz="2300" dirty="0" smtClean="0">
                <a:solidFill>
                  <a:schemeClr val="tx1"/>
                </a:solidFill>
                <a:latin typeface="Times New Roman" pitchFamily="18" charset="0"/>
                <a:cs typeface="Times New Roman" pitchFamily="18" charset="0"/>
              </a:rPr>
              <a:t>) becomes</a:t>
            </a:r>
          </a:p>
          <a:p>
            <a:pPr marL="566738" indent="-566738">
              <a:spcBef>
                <a:spcPct val="0"/>
              </a:spcBef>
              <a:spcAft>
                <a:spcPts val="500"/>
              </a:spcAft>
              <a:buNone/>
              <a:tabLst>
                <a:tab pos="1487488" algn="l"/>
              </a:tabLst>
            </a:pPr>
            <a:r>
              <a:rPr lang="en-US" sz="2300" i="1" dirty="0" smtClean="0">
                <a:solidFill>
                  <a:schemeClr val="tx1"/>
                </a:solidFill>
                <a:latin typeface="Times New Roman" pitchFamily="18" charset="0"/>
                <a:cs typeface="Times New Roman" pitchFamily="18" charset="0"/>
              </a:rPr>
              <a:t>	   y − 5	</a:t>
            </a:r>
            <a:r>
              <a:rPr lang="en-US" sz="2300" dirty="0" smtClean="0">
                <a:solidFill>
                  <a:schemeClr val="tx1"/>
                </a:solidFill>
                <a:latin typeface="Times New Roman" pitchFamily="18" charset="0"/>
                <a:cs typeface="Times New Roman" pitchFamily="18" charset="0"/>
              </a:rPr>
              <a:t>= −2(</a:t>
            </a:r>
            <a:r>
              <a:rPr lang="en-US" sz="2300" i="1" dirty="0" smtClean="0">
                <a:solidFill>
                  <a:schemeClr val="tx1"/>
                </a:solidFill>
                <a:latin typeface="Times New Roman" pitchFamily="18" charset="0"/>
                <a:cs typeface="Times New Roman" pitchFamily="18" charset="0"/>
              </a:rPr>
              <a:t>x</a:t>
            </a:r>
            <a:r>
              <a:rPr lang="en-US" sz="2300" dirty="0" smtClean="0">
                <a:solidFill>
                  <a:schemeClr val="tx1"/>
                </a:solidFill>
                <a:latin typeface="Times New Roman" pitchFamily="18" charset="0"/>
                <a:cs typeface="Times New Roman" pitchFamily="18" charset="0"/>
              </a:rPr>
              <a:t> − [−3])</a:t>
            </a:r>
            <a:endParaRPr lang="en-US" sz="2300" dirty="0" smtClean="0">
              <a:solidFill>
                <a:srgbClr val="16F65B"/>
              </a:solidFill>
              <a:latin typeface="Times New Roman" pitchFamily="18" charset="0"/>
              <a:cs typeface="Times New Roman" pitchFamily="18" charset="0"/>
            </a:endParaRPr>
          </a:p>
          <a:p>
            <a:pPr marL="566738" indent="-566738">
              <a:spcBef>
                <a:spcPct val="0"/>
              </a:spcBef>
              <a:spcAft>
                <a:spcPts val="500"/>
              </a:spcAft>
              <a:buNone/>
              <a:tabLst>
                <a:tab pos="1487488" algn="l"/>
              </a:tabLst>
            </a:pPr>
            <a:r>
              <a:rPr lang="en-US" sz="2300" dirty="0" smtClean="0">
                <a:solidFill>
                  <a:schemeClr val="tx1"/>
                </a:solidFill>
                <a:latin typeface="Times New Roman" pitchFamily="18" charset="0"/>
                <a:cs typeface="Times New Roman" pitchFamily="18" charset="0"/>
              </a:rPr>
              <a:t>		= −2(</a:t>
            </a:r>
            <a:r>
              <a:rPr lang="en-US" sz="2300" i="1" dirty="0" smtClean="0">
                <a:solidFill>
                  <a:schemeClr val="tx1"/>
                </a:solidFill>
                <a:latin typeface="Times New Roman" pitchFamily="18" charset="0"/>
                <a:cs typeface="Times New Roman" pitchFamily="18" charset="0"/>
              </a:rPr>
              <a:t>x </a:t>
            </a:r>
            <a:r>
              <a:rPr lang="en-US" sz="2300" dirty="0" smtClean="0">
                <a:solidFill>
                  <a:schemeClr val="tx1"/>
                </a:solidFill>
                <a:latin typeface="Times New Roman" pitchFamily="18" charset="0"/>
                <a:cs typeface="Times New Roman" pitchFamily="18" charset="0"/>
              </a:rPr>
              <a:t>+ 3)</a:t>
            </a:r>
          </a:p>
          <a:p>
            <a:pPr marL="566738" indent="-566738">
              <a:spcBef>
                <a:spcPct val="0"/>
              </a:spcBef>
              <a:spcAft>
                <a:spcPts val="500"/>
              </a:spcAft>
              <a:buNone/>
              <a:tabLst>
                <a:tab pos="1487488" algn="l"/>
              </a:tabLst>
            </a:pPr>
            <a:r>
              <a:rPr lang="en-US" sz="2300" dirty="0" smtClean="0">
                <a:solidFill>
                  <a:schemeClr val="tx1"/>
                </a:solidFill>
                <a:latin typeface="Times New Roman" pitchFamily="18" charset="0"/>
                <a:cs typeface="Times New Roman" pitchFamily="18" charset="0"/>
              </a:rPr>
              <a:t>		= −2</a:t>
            </a:r>
            <a:r>
              <a:rPr lang="en-US" sz="2300" i="1" dirty="0" smtClean="0">
                <a:solidFill>
                  <a:schemeClr val="tx1"/>
                </a:solidFill>
                <a:latin typeface="Times New Roman" pitchFamily="18" charset="0"/>
                <a:cs typeface="Times New Roman" pitchFamily="18" charset="0"/>
              </a:rPr>
              <a:t>x</a:t>
            </a:r>
            <a:r>
              <a:rPr lang="en-US" sz="2300" dirty="0" smtClean="0">
                <a:solidFill>
                  <a:schemeClr val="tx1"/>
                </a:solidFill>
                <a:latin typeface="Times New Roman" pitchFamily="18" charset="0"/>
                <a:cs typeface="Times New Roman" pitchFamily="18" charset="0"/>
              </a:rPr>
              <a:t> − 6</a:t>
            </a:r>
            <a:endParaRPr lang="en-US" sz="2300" dirty="0" smtClean="0">
              <a:solidFill>
                <a:srgbClr val="16F65B"/>
              </a:solidFill>
              <a:latin typeface="Times New Roman" pitchFamily="18" charset="0"/>
              <a:cs typeface="Times New Roman" pitchFamily="18" charset="0"/>
            </a:endParaRPr>
          </a:p>
          <a:p>
            <a:pPr marL="566738" indent="-566738">
              <a:spcBef>
                <a:spcPct val="0"/>
              </a:spcBef>
              <a:spcAft>
                <a:spcPts val="500"/>
              </a:spcAft>
              <a:buNone/>
              <a:tabLst>
                <a:tab pos="1487488" algn="l"/>
              </a:tabLst>
            </a:pPr>
            <a:r>
              <a:rPr lang="en-US" sz="2300" dirty="0" smtClean="0">
                <a:solidFill>
                  <a:schemeClr val="tx1"/>
                </a:solidFill>
                <a:latin typeface="Times New Roman" pitchFamily="18" charset="0"/>
                <a:cs typeface="Times New Roman" pitchFamily="18" charset="0"/>
              </a:rPr>
              <a:t>	  </a:t>
            </a:r>
            <a:r>
              <a:rPr lang="en-US" sz="2300" dirty="0" smtClean="0">
                <a:solidFill>
                  <a:schemeClr val="tx1"/>
                </a:solidFill>
                <a:latin typeface="Times New Roman" pitchFamily="18" charset="0"/>
                <a:cs typeface="Times New Roman" pitchFamily="18" charset="0"/>
                <a:sym typeface="Symbol"/>
              </a:rPr>
              <a:t></a:t>
            </a:r>
            <a:r>
              <a:rPr lang="en-US" sz="2300" dirty="0" smtClean="0">
                <a:solidFill>
                  <a:schemeClr val="tx1"/>
                </a:solidFill>
                <a:latin typeface="Times New Roman" pitchFamily="18" charset="0"/>
                <a:cs typeface="Times New Roman" pitchFamily="18" charset="0"/>
              </a:rPr>
              <a:t>    </a:t>
            </a:r>
            <a:r>
              <a:rPr lang="en-US" sz="2300" i="1" dirty="0" smtClean="0">
                <a:solidFill>
                  <a:schemeClr val="tx1"/>
                </a:solidFill>
                <a:latin typeface="Times New Roman" pitchFamily="18" charset="0"/>
                <a:cs typeface="Times New Roman" pitchFamily="18" charset="0"/>
              </a:rPr>
              <a:t>y	</a:t>
            </a:r>
            <a:r>
              <a:rPr lang="en-US" sz="2300" dirty="0" smtClean="0">
                <a:solidFill>
                  <a:schemeClr val="tx1"/>
                </a:solidFill>
                <a:latin typeface="Times New Roman" pitchFamily="18" charset="0"/>
                <a:cs typeface="Times New Roman" pitchFamily="18" charset="0"/>
              </a:rPr>
              <a:t>= −2</a:t>
            </a:r>
            <a:r>
              <a:rPr lang="en-US" sz="2300" i="1" dirty="0" smtClean="0">
                <a:solidFill>
                  <a:schemeClr val="tx1"/>
                </a:solidFill>
                <a:latin typeface="Times New Roman" pitchFamily="18" charset="0"/>
                <a:cs typeface="Times New Roman" pitchFamily="18" charset="0"/>
              </a:rPr>
              <a:t>x</a:t>
            </a:r>
            <a:r>
              <a:rPr lang="en-US" sz="2300" dirty="0" smtClean="0">
                <a:solidFill>
                  <a:schemeClr val="tx1"/>
                </a:solidFill>
                <a:latin typeface="Times New Roman" pitchFamily="18" charset="0"/>
                <a:cs typeface="Times New Roman" pitchFamily="18" charset="0"/>
              </a:rPr>
              <a:t> − 6 + 5</a:t>
            </a:r>
          </a:p>
          <a:p>
            <a:pPr marL="566738" indent="-566738">
              <a:spcBef>
                <a:spcPct val="0"/>
              </a:spcBef>
              <a:spcAft>
                <a:spcPts val="500"/>
              </a:spcAft>
              <a:buNone/>
              <a:tabLst>
                <a:tab pos="1487488" algn="l"/>
              </a:tabLst>
            </a:pPr>
            <a:r>
              <a:rPr lang="en-US" sz="2300" dirty="0" smtClean="0">
                <a:solidFill>
                  <a:schemeClr val="tx1"/>
                </a:solidFill>
                <a:latin typeface="Times New Roman" pitchFamily="18" charset="0"/>
                <a:cs typeface="Times New Roman" pitchFamily="18" charset="0"/>
              </a:rPr>
              <a:t>		= </a:t>
            </a:r>
            <a:r>
              <a:rPr lang="en-US" sz="2300" dirty="0" smtClean="0">
                <a:solidFill>
                  <a:srgbClr val="00A99D"/>
                </a:solidFill>
                <a:latin typeface="Times New Roman" pitchFamily="18" charset="0"/>
                <a:cs typeface="Times New Roman" pitchFamily="18" charset="0"/>
              </a:rPr>
              <a:t>−2</a:t>
            </a:r>
            <a:r>
              <a:rPr lang="en-US" sz="2300" i="1" dirty="0" smtClean="0">
                <a:solidFill>
                  <a:srgbClr val="00A99D"/>
                </a:solidFill>
                <a:latin typeface="Times New Roman" pitchFamily="18" charset="0"/>
                <a:cs typeface="Times New Roman" pitchFamily="18" charset="0"/>
              </a:rPr>
              <a:t>x</a:t>
            </a:r>
            <a:r>
              <a:rPr lang="en-US" sz="2300" dirty="0" smtClean="0">
                <a:solidFill>
                  <a:srgbClr val="00A99D"/>
                </a:solidFill>
                <a:latin typeface="Times New Roman" pitchFamily="18" charset="0"/>
                <a:cs typeface="Times New Roman" pitchFamily="18" charset="0"/>
              </a:rPr>
              <a:t> − 1</a:t>
            </a:r>
          </a:p>
        </p:txBody>
      </p:sp>
      <p:sp>
        <p:nvSpPr>
          <p:cNvPr id="3"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tabLst>
                <a:tab pos="393192" algn="r"/>
                <a:tab pos="640080" algn="l"/>
              </a:tabLst>
            </a:pPr>
            <a:r>
              <a:rPr lang="en-US" sz="1500" b="1" dirty="0" smtClean="0">
                <a:solidFill>
                  <a:schemeClr val="bg1"/>
                </a:solidFill>
                <a:latin typeface="Times New Roman" pitchFamily="18" charset="0"/>
                <a:cs typeface="Times New Roman" pitchFamily="18" charset="0"/>
              </a:rPr>
              <a:t>Revision Exam 1 Paper 1</a:t>
            </a:r>
          </a:p>
        </p:txBody>
      </p:sp>
    </p:spTree>
    <p:extLst>
      <p:ext uri="{BB962C8B-B14F-4D97-AF65-F5344CB8AC3E}">
        <p14:creationId xmlns:p14="http://schemas.microsoft.com/office/powerpoint/2010/main" xmlns="" val="1862447457"/>
      </p:ext>
    </p:extLst>
  </p:cSld>
  <p:clrMapOvr>
    <a:masterClrMapping/>
  </p:clrMapOvr>
  <p:transition spd="slow">
    <p:strips dir="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8">
                                            <p:txEl>
                                              <p:pRg st="0" end="0"/>
                                            </p:txEl>
                                          </p:spTgt>
                                        </p:tgtEl>
                                        <p:attrNameLst>
                                          <p:attrName>style.visibility</p:attrName>
                                        </p:attrNameLst>
                                      </p:cBhvr>
                                      <p:to>
                                        <p:strVal val="visible"/>
                                      </p:to>
                                    </p:set>
                                    <p:anim calcmode="lin" valueType="num">
                                      <p:cBhvr>
                                        <p:cTn id="7" dur="500" fill="hold"/>
                                        <p:tgtEl>
                                          <p:spTgt spid="8">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8">
                                            <p:txEl>
                                              <p:pRg st="0" end="0"/>
                                            </p:txEl>
                                          </p:spTgt>
                                        </p:tgtEl>
                                        <p:attrNameLst>
                                          <p:attrName>ppt_h</p:attrName>
                                        </p:attrNameLst>
                                      </p:cBhvr>
                                      <p:tavLst>
                                        <p:tav tm="0">
                                          <p:val>
                                            <p:fltVal val="0"/>
                                          </p:val>
                                        </p:tav>
                                        <p:tav tm="100000">
                                          <p:val>
                                            <p:strVal val="#ppt_h"/>
                                          </p:val>
                                        </p:tav>
                                      </p:tavLst>
                                    </p:anim>
                                  </p:childTnLst>
                                </p:cTn>
                              </p:par>
                              <p:par>
                                <p:cTn id="9" presetID="23" presetClass="entr" presetSubtype="16" fill="hold" grpId="0" nodeType="withEffect">
                                  <p:stCondLst>
                                    <p:cond delay="0"/>
                                  </p:stCondLst>
                                  <p:childTnLst>
                                    <p:set>
                                      <p:cBhvr>
                                        <p:cTn id="10" dur="1" fill="hold">
                                          <p:stCondLst>
                                            <p:cond delay="0"/>
                                          </p:stCondLst>
                                        </p:cTn>
                                        <p:tgtEl>
                                          <p:spTgt spid="8">
                                            <p:txEl>
                                              <p:pRg st="1" end="1"/>
                                            </p:txEl>
                                          </p:spTgt>
                                        </p:tgtEl>
                                        <p:attrNameLst>
                                          <p:attrName>style.visibility</p:attrName>
                                        </p:attrNameLst>
                                      </p:cBhvr>
                                      <p:to>
                                        <p:strVal val="visible"/>
                                      </p:to>
                                    </p:set>
                                    <p:anim calcmode="lin" valueType="num">
                                      <p:cBhvr>
                                        <p:cTn id="11" dur="500" fill="hold"/>
                                        <p:tgtEl>
                                          <p:spTgt spid="8">
                                            <p:txEl>
                                              <p:pRg st="1" end="1"/>
                                            </p:txEl>
                                          </p:spTgt>
                                        </p:tgtEl>
                                        <p:attrNameLst>
                                          <p:attrName>ppt_w</p:attrName>
                                        </p:attrNameLst>
                                      </p:cBhvr>
                                      <p:tavLst>
                                        <p:tav tm="0">
                                          <p:val>
                                            <p:fltVal val="0"/>
                                          </p:val>
                                        </p:tav>
                                        <p:tav tm="100000">
                                          <p:val>
                                            <p:strVal val="#ppt_w"/>
                                          </p:val>
                                        </p:tav>
                                      </p:tavLst>
                                    </p:anim>
                                    <p:anim calcmode="lin" valueType="num">
                                      <p:cBhvr>
                                        <p:cTn id="12" dur="500" fill="hold"/>
                                        <p:tgtEl>
                                          <p:spTgt spid="8">
                                            <p:txEl>
                                              <p:pRg st="1" end="1"/>
                                            </p:txEl>
                                          </p:spTgt>
                                        </p:tgtEl>
                                        <p:attrNameLst>
                                          <p:attrName>ppt_h</p:attrName>
                                        </p:attrNameLst>
                                      </p:cBhvr>
                                      <p:tavLst>
                                        <p:tav tm="0">
                                          <p:val>
                                            <p:fltVal val="0"/>
                                          </p:val>
                                        </p:tav>
                                        <p:tav tm="100000">
                                          <p:val>
                                            <p:strVal val="#ppt_h"/>
                                          </p:val>
                                        </p:tav>
                                      </p:tavLst>
                                    </p:anim>
                                  </p:childTnLst>
                                </p:cTn>
                              </p:par>
                              <p:par>
                                <p:cTn id="13" presetID="23" presetClass="entr" presetSubtype="16" fill="hold" grpId="0" nodeType="withEffect">
                                  <p:stCondLst>
                                    <p:cond delay="0"/>
                                  </p:stCondLst>
                                  <p:childTnLst>
                                    <p:set>
                                      <p:cBhvr>
                                        <p:cTn id="14" dur="1" fill="hold">
                                          <p:stCondLst>
                                            <p:cond delay="0"/>
                                          </p:stCondLst>
                                        </p:cTn>
                                        <p:tgtEl>
                                          <p:spTgt spid="8">
                                            <p:txEl>
                                              <p:pRg st="2" end="2"/>
                                            </p:txEl>
                                          </p:spTgt>
                                        </p:tgtEl>
                                        <p:attrNameLst>
                                          <p:attrName>style.visibility</p:attrName>
                                        </p:attrNameLst>
                                      </p:cBhvr>
                                      <p:to>
                                        <p:strVal val="visible"/>
                                      </p:to>
                                    </p:set>
                                    <p:anim calcmode="lin" valueType="num">
                                      <p:cBhvr>
                                        <p:cTn id="15" dur="500" fill="hold"/>
                                        <p:tgtEl>
                                          <p:spTgt spid="8">
                                            <p:txEl>
                                              <p:pRg st="2" end="2"/>
                                            </p:txEl>
                                          </p:spTgt>
                                        </p:tgtEl>
                                        <p:attrNameLst>
                                          <p:attrName>ppt_w</p:attrName>
                                        </p:attrNameLst>
                                      </p:cBhvr>
                                      <p:tavLst>
                                        <p:tav tm="0">
                                          <p:val>
                                            <p:fltVal val="0"/>
                                          </p:val>
                                        </p:tav>
                                        <p:tav tm="100000">
                                          <p:val>
                                            <p:strVal val="#ppt_w"/>
                                          </p:val>
                                        </p:tav>
                                      </p:tavLst>
                                    </p:anim>
                                    <p:anim calcmode="lin" valueType="num">
                                      <p:cBhvr>
                                        <p:cTn id="16" dur="500" fill="hold"/>
                                        <p:tgtEl>
                                          <p:spTgt spid="8">
                                            <p:txEl>
                                              <p:pRg st="2" end="2"/>
                                            </p:txEl>
                                          </p:spTgt>
                                        </p:tgtEl>
                                        <p:attrNameLst>
                                          <p:attrName>ppt_h</p:attrName>
                                        </p:attrNameLst>
                                      </p:cBhvr>
                                      <p:tavLst>
                                        <p:tav tm="0">
                                          <p:val>
                                            <p:fltVal val="0"/>
                                          </p:val>
                                        </p:tav>
                                        <p:tav tm="100000">
                                          <p:val>
                                            <p:strVal val="#ppt_h"/>
                                          </p:val>
                                        </p:tav>
                                      </p:tavLst>
                                    </p:anim>
                                  </p:childTnLst>
                                </p:cTn>
                              </p:par>
                              <p:par>
                                <p:cTn id="17" presetID="23" presetClass="entr" presetSubtype="16" fill="hold" grpId="0" nodeType="withEffect">
                                  <p:stCondLst>
                                    <p:cond delay="0"/>
                                  </p:stCondLst>
                                  <p:childTnLst>
                                    <p:set>
                                      <p:cBhvr>
                                        <p:cTn id="18" dur="1" fill="hold">
                                          <p:stCondLst>
                                            <p:cond delay="0"/>
                                          </p:stCondLst>
                                        </p:cTn>
                                        <p:tgtEl>
                                          <p:spTgt spid="8">
                                            <p:txEl>
                                              <p:pRg st="3" end="3"/>
                                            </p:txEl>
                                          </p:spTgt>
                                        </p:tgtEl>
                                        <p:attrNameLst>
                                          <p:attrName>style.visibility</p:attrName>
                                        </p:attrNameLst>
                                      </p:cBhvr>
                                      <p:to>
                                        <p:strVal val="visible"/>
                                      </p:to>
                                    </p:set>
                                    <p:anim calcmode="lin" valueType="num">
                                      <p:cBhvr>
                                        <p:cTn id="19" dur="500" fill="hold"/>
                                        <p:tgtEl>
                                          <p:spTgt spid="8">
                                            <p:txEl>
                                              <p:pRg st="3" end="3"/>
                                            </p:txEl>
                                          </p:spTgt>
                                        </p:tgtEl>
                                        <p:attrNameLst>
                                          <p:attrName>ppt_w</p:attrName>
                                        </p:attrNameLst>
                                      </p:cBhvr>
                                      <p:tavLst>
                                        <p:tav tm="0">
                                          <p:val>
                                            <p:fltVal val="0"/>
                                          </p:val>
                                        </p:tav>
                                        <p:tav tm="100000">
                                          <p:val>
                                            <p:strVal val="#ppt_w"/>
                                          </p:val>
                                        </p:tav>
                                      </p:tavLst>
                                    </p:anim>
                                    <p:anim calcmode="lin" valueType="num">
                                      <p:cBhvr>
                                        <p:cTn id="20" dur="500" fill="hold"/>
                                        <p:tgtEl>
                                          <p:spTgt spid="8">
                                            <p:txEl>
                                              <p:pRg st="3" end="3"/>
                                            </p:txEl>
                                          </p:spTgt>
                                        </p:tgtEl>
                                        <p:attrNameLst>
                                          <p:attrName>ppt_h</p:attrName>
                                        </p:attrNameLst>
                                      </p:cBhvr>
                                      <p:tavLst>
                                        <p:tav tm="0">
                                          <p:val>
                                            <p:fltVal val="0"/>
                                          </p:val>
                                        </p:tav>
                                        <p:tav tm="100000">
                                          <p:val>
                                            <p:strVal val="#ppt_h"/>
                                          </p:val>
                                        </p:tav>
                                      </p:tavLst>
                                    </p:anim>
                                  </p:childTnLst>
                                </p:cTn>
                              </p:par>
                              <p:par>
                                <p:cTn id="21" presetID="23" presetClass="entr" presetSubtype="16" fill="hold" grpId="0" nodeType="withEffect">
                                  <p:stCondLst>
                                    <p:cond delay="0"/>
                                  </p:stCondLst>
                                  <p:childTnLst>
                                    <p:set>
                                      <p:cBhvr>
                                        <p:cTn id="22" dur="1" fill="hold">
                                          <p:stCondLst>
                                            <p:cond delay="0"/>
                                          </p:stCondLst>
                                        </p:cTn>
                                        <p:tgtEl>
                                          <p:spTgt spid="8">
                                            <p:txEl>
                                              <p:pRg st="4" end="4"/>
                                            </p:txEl>
                                          </p:spTgt>
                                        </p:tgtEl>
                                        <p:attrNameLst>
                                          <p:attrName>style.visibility</p:attrName>
                                        </p:attrNameLst>
                                      </p:cBhvr>
                                      <p:to>
                                        <p:strVal val="visible"/>
                                      </p:to>
                                    </p:set>
                                    <p:anim calcmode="lin" valueType="num">
                                      <p:cBhvr>
                                        <p:cTn id="23" dur="500" fill="hold"/>
                                        <p:tgtEl>
                                          <p:spTgt spid="8">
                                            <p:txEl>
                                              <p:pRg st="4" end="4"/>
                                            </p:txEl>
                                          </p:spTgt>
                                        </p:tgtEl>
                                        <p:attrNameLst>
                                          <p:attrName>ppt_w</p:attrName>
                                        </p:attrNameLst>
                                      </p:cBhvr>
                                      <p:tavLst>
                                        <p:tav tm="0">
                                          <p:val>
                                            <p:fltVal val="0"/>
                                          </p:val>
                                        </p:tav>
                                        <p:tav tm="100000">
                                          <p:val>
                                            <p:strVal val="#ppt_w"/>
                                          </p:val>
                                        </p:tav>
                                      </p:tavLst>
                                    </p:anim>
                                    <p:anim calcmode="lin" valueType="num">
                                      <p:cBhvr>
                                        <p:cTn id="24" dur="500" fill="hold"/>
                                        <p:tgtEl>
                                          <p:spTgt spid="8">
                                            <p:txEl>
                                              <p:pRg st="4" end="4"/>
                                            </p:txEl>
                                          </p:spTgt>
                                        </p:tgtEl>
                                        <p:attrNameLst>
                                          <p:attrName>ppt_h</p:attrName>
                                        </p:attrNameLst>
                                      </p:cBhvr>
                                      <p:tavLst>
                                        <p:tav tm="0">
                                          <p:val>
                                            <p:fltVal val="0"/>
                                          </p:val>
                                        </p:tav>
                                        <p:tav tm="100000">
                                          <p:val>
                                            <p:strVal val="#ppt_h"/>
                                          </p:val>
                                        </p:tav>
                                      </p:tavLst>
                                    </p:anim>
                                  </p:childTnLst>
                                </p:cTn>
                              </p:par>
                              <p:par>
                                <p:cTn id="25" presetID="23" presetClass="entr" presetSubtype="16" fill="hold" grpId="0" nodeType="withEffect">
                                  <p:stCondLst>
                                    <p:cond delay="0"/>
                                  </p:stCondLst>
                                  <p:childTnLst>
                                    <p:set>
                                      <p:cBhvr>
                                        <p:cTn id="26" dur="1" fill="hold">
                                          <p:stCondLst>
                                            <p:cond delay="0"/>
                                          </p:stCondLst>
                                        </p:cTn>
                                        <p:tgtEl>
                                          <p:spTgt spid="8">
                                            <p:txEl>
                                              <p:pRg st="5" end="5"/>
                                            </p:txEl>
                                          </p:spTgt>
                                        </p:tgtEl>
                                        <p:attrNameLst>
                                          <p:attrName>style.visibility</p:attrName>
                                        </p:attrNameLst>
                                      </p:cBhvr>
                                      <p:to>
                                        <p:strVal val="visible"/>
                                      </p:to>
                                    </p:set>
                                    <p:anim calcmode="lin" valueType="num">
                                      <p:cBhvr>
                                        <p:cTn id="27" dur="500" fill="hold"/>
                                        <p:tgtEl>
                                          <p:spTgt spid="8">
                                            <p:txEl>
                                              <p:pRg st="5" end="5"/>
                                            </p:txEl>
                                          </p:spTgt>
                                        </p:tgtEl>
                                        <p:attrNameLst>
                                          <p:attrName>ppt_w</p:attrName>
                                        </p:attrNameLst>
                                      </p:cBhvr>
                                      <p:tavLst>
                                        <p:tav tm="0">
                                          <p:val>
                                            <p:fltVal val="0"/>
                                          </p:val>
                                        </p:tav>
                                        <p:tav tm="100000">
                                          <p:val>
                                            <p:strVal val="#ppt_w"/>
                                          </p:val>
                                        </p:tav>
                                      </p:tavLst>
                                    </p:anim>
                                    <p:anim calcmode="lin" valueType="num">
                                      <p:cBhvr>
                                        <p:cTn id="28" dur="500" fill="hold"/>
                                        <p:tgtEl>
                                          <p:spTgt spid="8">
                                            <p:txEl>
                                              <p:pRg st="5" end="5"/>
                                            </p:txEl>
                                          </p:spTgt>
                                        </p:tgtEl>
                                        <p:attrNameLst>
                                          <p:attrName>ppt_h</p:attrName>
                                        </p:attrNameLst>
                                      </p:cBhvr>
                                      <p:tavLst>
                                        <p:tav tm="0">
                                          <p:val>
                                            <p:fltVal val="0"/>
                                          </p:val>
                                        </p:tav>
                                        <p:tav tm="100000">
                                          <p:val>
                                            <p:strVal val="#ppt_h"/>
                                          </p:val>
                                        </p:tav>
                                      </p:tavLst>
                                    </p:anim>
                                  </p:childTnLst>
                                </p:cTn>
                              </p:par>
                              <p:par>
                                <p:cTn id="29" presetID="23" presetClass="entr" presetSubtype="16" fill="hold" grpId="0" nodeType="withEffect">
                                  <p:stCondLst>
                                    <p:cond delay="0"/>
                                  </p:stCondLst>
                                  <p:childTnLst>
                                    <p:set>
                                      <p:cBhvr>
                                        <p:cTn id="30" dur="1" fill="hold">
                                          <p:stCondLst>
                                            <p:cond delay="0"/>
                                          </p:stCondLst>
                                        </p:cTn>
                                        <p:tgtEl>
                                          <p:spTgt spid="8">
                                            <p:txEl>
                                              <p:pRg st="6" end="6"/>
                                            </p:txEl>
                                          </p:spTgt>
                                        </p:tgtEl>
                                        <p:attrNameLst>
                                          <p:attrName>style.visibility</p:attrName>
                                        </p:attrNameLst>
                                      </p:cBhvr>
                                      <p:to>
                                        <p:strVal val="visible"/>
                                      </p:to>
                                    </p:set>
                                    <p:anim calcmode="lin" valueType="num">
                                      <p:cBhvr>
                                        <p:cTn id="31" dur="500" fill="hold"/>
                                        <p:tgtEl>
                                          <p:spTgt spid="8">
                                            <p:txEl>
                                              <p:pRg st="6" end="6"/>
                                            </p:txEl>
                                          </p:spTgt>
                                        </p:tgtEl>
                                        <p:attrNameLst>
                                          <p:attrName>ppt_w</p:attrName>
                                        </p:attrNameLst>
                                      </p:cBhvr>
                                      <p:tavLst>
                                        <p:tav tm="0">
                                          <p:val>
                                            <p:fltVal val="0"/>
                                          </p:val>
                                        </p:tav>
                                        <p:tav tm="100000">
                                          <p:val>
                                            <p:strVal val="#ppt_w"/>
                                          </p:val>
                                        </p:tav>
                                      </p:tavLst>
                                    </p:anim>
                                    <p:anim calcmode="lin" valueType="num">
                                      <p:cBhvr>
                                        <p:cTn id="32" dur="500" fill="hold"/>
                                        <p:tgtEl>
                                          <p:spTgt spid="8">
                                            <p:txEl>
                                              <p:pRg st="6" end="6"/>
                                            </p:txEl>
                                          </p:spTgt>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build="p"/>
    </p:bldLst>
  </p:timing>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Content Placeholder 10"/>
          <p:cNvSpPr>
            <a:spLocks noGrp="1"/>
          </p:cNvSpPr>
          <p:nvPr>
            <p:ph sz="quarter" idx="13"/>
          </p:nvPr>
        </p:nvSpPr>
        <p:spPr>
          <a:xfrm>
            <a:off x="685800" y="2781300"/>
            <a:ext cx="6426200" cy="446276"/>
          </a:xfrm>
        </p:spPr>
        <p:txBody>
          <a:bodyPr wrap="square">
            <a:spAutoFit/>
          </a:bodyPr>
          <a:lstStyle/>
          <a:p>
            <a:pPr marL="623888" indent="-623888" algn="just">
              <a:spcBef>
                <a:spcPct val="0"/>
              </a:spcBef>
              <a:buFontTx/>
              <a:buNone/>
              <a:tabLst>
                <a:tab pos="800100" algn="l"/>
                <a:tab pos="3776663" algn="l"/>
              </a:tabLst>
            </a:pPr>
            <a:r>
              <a:rPr lang="en-US" sz="2300" b="1" dirty="0" smtClean="0">
                <a:solidFill>
                  <a:schemeClr val="tx1"/>
                </a:solidFill>
                <a:latin typeface="Times New Roman" pitchFamily="18" charset="0"/>
                <a:cs typeface="Times New Roman" pitchFamily="18" charset="0"/>
              </a:rPr>
              <a:t>51.</a:t>
            </a:r>
            <a:r>
              <a:rPr lang="en-US" sz="2300" dirty="0" smtClean="0">
                <a:solidFill>
                  <a:schemeClr val="tx1"/>
                </a:solidFill>
                <a:latin typeface="Times New Roman" pitchFamily="18" charset="0"/>
                <a:cs typeface="Times New Roman" pitchFamily="18" charset="0"/>
              </a:rPr>
              <a:t> 	The gradient of the straight line 4</a:t>
            </a:r>
            <a:r>
              <a:rPr lang="en-US" sz="2300" i="1" dirty="0" smtClean="0">
                <a:solidFill>
                  <a:schemeClr val="tx1"/>
                </a:solidFill>
                <a:latin typeface="Times New Roman" pitchFamily="18" charset="0"/>
                <a:cs typeface="Times New Roman" pitchFamily="18" charset="0"/>
              </a:rPr>
              <a:t>x </a:t>
            </a:r>
            <a:r>
              <a:rPr lang="en-US" sz="2300" dirty="0" smtClean="0">
                <a:solidFill>
                  <a:schemeClr val="tx1"/>
                </a:solidFill>
                <a:latin typeface="Times New Roman" pitchFamily="18" charset="0"/>
                <a:cs typeface="Times New Roman" pitchFamily="18" charset="0"/>
              </a:rPr>
              <a:t>− 3</a:t>
            </a:r>
            <a:r>
              <a:rPr lang="en-US" sz="2300" i="1" dirty="0" smtClean="0">
                <a:solidFill>
                  <a:schemeClr val="tx1"/>
                </a:solidFill>
                <a:latin typeface="Times New Roman" pitchFamily="18" charset="0"/>
                <a:cs typeface="Times New Roman" pitchFamily="18" charset="0"/>
              </a:rPr>
              <a:t>y</a:t>
            </a:r>
            <a:r>
              <a:rPr lang="en-US" sz="2300" dirty="0" smtClean="0">
                <a:solidFill>
                  <a:schemeClr val="tx1"/>
                </a:solidFill>
                <a:latin typeface="Times New Roman" pitchFamily="18" charset="0"/>
                <a:cs typeface="Times New Roman" pitchFamily="18" charset="0"/>
              </a:rPr>
              <a:t> = 6 is</a:t>
            </a:r>
          </a:p>
        </p:txBody>
      </p:sp>
      <p:sp>
        <p:nvSpPr>
          <p:cNvPr id="8" name="Notched Right Arrow 7"/>
          <p:cNvSpPr/>
          <p:nvPr/>
        </p:nvSpPr>
        <p:spPr>
          <a:xfrm>
            <a:off x="7162800" y="6019800"/>
            <a:ext cx="1782315" cy="685800"/>
          </a:xfrm>
          <a:prstGeom prst="notchedRightArrow">
            <a:avLst/>
          </a:prstGeom>
          <a:blipFill>
            <a:blip r:embed="rId2" cstate="print">
              <a:extLst>
                <a:ext uri="{BEBA8EAE-BF5A-486C-A8C5-ECC9F3942E4B}">
                  <a14:imgProps xmlns:a14="http://schemas.microsoft.com/office/drawing/2010/main" xmlns="">
                    <a14:imgLayer r:embed="rId3">
                      <a14:imgEffect>
                        <a14:brightnessContrast bright="-20000" contrast="-20000"/>
                      </a14:imgEffect>
                    </a14:imgLayer>
                  </a14:imgProps>
                </a:ex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ANSWER</a:t>
            </a:r>
            <a:endParaRPr lang="en-US" sz="2000" b="1" dirty="0">
              <a:latin typeface="Times New Roman" pitchFamily="18" charset="0"/>
              <a:cs typeface="Times New Roman" pitchFamily="18" charset="0"/>
            </a:endParaRPr>
          </a:p>
        </p:txBody>
      </p:sp>
      <p:sp>
        <p:nvSpPr>
          <p:cNvPr id="6" name="Content Placeholder 10"/>
          <p:cNvSpPr>
            <a:spLocks noGrp="1"/>
          </p:cNvSpPr>
          <p:nvPr>
            <p:ph sz="quarter" idx="13"/>
          </p:nvPr>
        </p:nvSpPr>
        <p:spPr>
          <a:xfrm>
            <a:off x="4275909" y="3476172"/>
            <a:ext cx="1417320" cy="599459"/>
          </a:xfrm>
        </p:spPr>
        <p:txBody>
          <a:bodyPr wrap="square">
            <a:spAutoFit/>
          </a:bodyPr>
          <a:lstStyle/>
          <a:p>
            <a:pPr algn="just">
              <a:lnSpc>
                <a:spcPct val="165000"/>
              </a:lnSpc>
              <a:spcBef>
                <a:spcPct val="0"/>
              </a:spcBef>
              <a:buFontTx/>
              <a:buNone/>
              <a:tabLst>
                <a:tab pos="3776663" algn="l"/>
              </a:tabLst>
            </a:pPr>
            <a:r>
              <a:rPr lang="en-US" sz="2300" dirty="0" smtClean="0">
                <a:solidFill>
                  <a:schemeClr val="tx1"/>
                </a:solidFill>
                <a:latin typeface="Times New Roman" pitchFamily="18" charset="0"/>
                <a:cs typeface="Times New Roman" pitchFamily="18" charset="0"/>
              </a:rPr>
              <a:t>(C)</a:t>
            </a:r>
          </a:p>
        </p:txBody>
      </p:sp>
      <p:sp>
        <p:nvSpPr>
          <p:cNvPr id="7" name="Content Placeholder 10"/>
          <p:cNvSpPr>
            <a:spLocks noGrp="1"/>
          </p:cNvSpPr>
          <p:nvPr>
            <p:ph sz="quarter" idx="13"/>
          </p:nvPr>
        </p:nvSpPr>
        <p:spPr>
          <a:xfrm>
            <a:off x="1310640" y="3476172"/>
            <a:ext cx="1447074" cy="676339"/>
          </a:xfrm>
        </p:spPr>
        <p:txBody>
          <a:bodyPr wrap="square">
            <a:spAutoFit/>
          </a:bodyPr>
          <a:lstStyle/>
          <a:p>
            <a:pPr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(A)</a:t>
            </a:r>
          </a:p>
        </p:txBody>
      </p:sp>
      <p:sp>
        <p:nvSpPr>
          <p:cNvPr id="9" name="Content Placeholder 10"/>
          <p:cNvSpPr>
            <a:spLocks noGrp="1"/>
          </p:cNvSpPr>
          <p:nvPr>
            <p:ph sz="quarter" idx="13"/>
          </p:nvPr>
        </p:nvSpPr>
        <p:spPr>
          <a:xfrm>
            <a:off x="5555346" y="3476172"/>
            <a:ext cx="1500777" cy="676339"/>
          </a:xfrm>
        </p:spPr>
        <p:txBody>
          <a:bodyPr wrap="square">
            <a:spAutoFit/>
          </a:bodyPr>
          <a:lstStyle/>
          <a:p>
            <a:pPr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(D)</a:t>
            </a:r>
          </a:p>
        </p:txBody>
      </p:sp>
      <p:sp>
        <p:nvSpPr>
          <p:cNvPr id="10" name="Content Placeholder 10"/>
          <p:cNvSpPr>
            <a:spLocks noGrp="1"/>
          </p:cNvSpPr>
          <p:nvPr>
            <p:ph sz="quarter" idx="13"/>
          </p:nvPr>
        </p:nvSpPr>
        <p:spPr>
          <a:xfrm>
            <a:off x="2838992" y="3476172"/>
            <a:ext cx="1442721" cy="676339"/>
          </a:xfrm>
        </p:spPr>
        <p:txBody>
          <a:bodyPr wrap="square">
            <a:spAutoFit/>
          </a:bodyPr>
          <a:lstStyle/>
          <a:p>
            <a:pPr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(B)</a:t>
            </a:r>
          </a:p>
        </p:txBody>
      </p:sp>
      <p:pic>
        <p:nvPicPr>
          <p:cNvPr id="39938" name="Picture 2" descr="D:\Deepak\Powerpoint\20110218\Art\New.wmf"/>
          <p:cNvPicPr>
            <a:picLocks noChangeAspect="1" noChangeArrowheads="1"/>
          </p:cNvPicPr>
          <p:nvPr/>
        </p:nvPicPr>
        <p:blipFill>
          <a:blip r:embed="rId4" cstate="print"/>
          <a:srcRect/>
          <a:stretch>
            <a:fillRect/>
          </a:stretch>
        </p:blipFill>
        <p:spPr bwMode="auto">
          <a:xfrm>
            <a:off x="1943100" y="3490686"/>
            <a:ext cx="419100" cy="698500"/>
          </a:xfrm>
          <a:prstGeom prst="rect">
            <a:avLst/>
          </a:prstGeom>
          <a:noFill/>
        </p:spPr>
      </p:pic>
      <p:pic>
        <p:nvPicPr>
          <p:cNvPr id="39939" name="Picture 3" descr="D:\Deepak\Powerpoint\20110218\Art\New.wmf"/>
          <p:cNvPicPr>
            <a:picLocks noChangeAspect="1" noChangeArrowheads="1"/>
          </p:cNvPicPr>
          <p:nvPr/>
        </p:nvPicPr>
        <p:blipFill>
          <a:blip r:embed="rId5" cstate="print"/>
          <a:srcRect/>
          <a:stretch>
            <a:fillRect/>
          </a:stretch>
        </p:blipFill>
        <p:spPr bwMode="auto">
          <a:xfrm>
            <a:off x="3429000" y="3505200"/>
            <a:ext cx="419100" cy="685800"/>
          </a:xfrm>
          <a:prstGeom prst="rect">
            <a:avLst/>
          </a:prstGeom>
          <a:noFill/>
        </p:spPr>
      </p:pic>
      <p:pic>
        <p:nvPicPr>
          <p:cNvPr id="39940" name="Picture 4" descr="D:\Deepak\Powerpoint\20110218\Art\New.wmf"/>
          <p:cNvPicPr>
            <a:picLocks noChangeAspect="1" noChangeArrowheads="1"/>
          </p:cNvPicPr>
          <p:nvPr/>
        </p:nvPicPr>
        <p:blipFill>
          <a:blip r:embed="rId6" cstate="print"/>
          <a:srcRect/>
          <a:stretch>
            <a:fillRect/>
          </a:stretch>
        </p:blipFill>
        <p:spPr bwMode="auto">
          <a:xfrm>
            <a:off x="6164946" y="3490686"/>
            <a:ext cx="228600" cy="685800"/>
          </a:xfrm>
          <a:prstGeom prst="rect">
            <a:avLst/>
          </a:prstGeom>
          <a:noFill/>
        </p:spPr>
      </p:pic>
      <p:pic>
        <p:nvPicPr>
          <p:cNvPr id="39941" name="Picture 5" descr="D:\Deepak\Powerpoint\20110218\Art\New.wmf"/>
          <p:cNvPicPr>
            <a:picLocks noChangeAspect="1" noChangeArrowheads="1"/>
          </p:cNvPicPr>
          <p:nvPr/>
        </p:nvPicPr>
        <p:blipFill>
          <a:blip r:embed="rId7" cstate="print"/>
          <a:srcRect/>
          <a:stretch>
            <a:fillRect/>
          </a:stretch>
        </p:blipFill>
        <p:spPr bwMode="auto">
          <a:xfrm>
            <a:off x="4876800" y="3525158"/>
            <a:ext cx="228600" cy="698500"/>
          </a:xfrm>
          <a:prstGeom prst="rect">
            <a:avLst/>
          </a:prstGeom>
          <a:noFill/>
        </p:spPr>
      </p:pic>
      <p:sp>
        <p:nvSpPr>
          <p:cNvPr id="12"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tabLst>
                <a:tab pos="393192" algn="r"/>
                <a:tab pos="640080" algn="l"/>
              </a:tabLst>
            </a:pPr>
            <a:r>
              <a:rPr lang="en-US" sz="1500" b="1" dirty="0" smtClean="0">
                <a:solidFill>
                  <a:schemeClr val="bg1"/>
                </a:solidFill>
                <a:latin typeface="Times New Roman" pitchFamily="18" charset="0"/>
                <a:cs typeface="Times New Roman" pitchFamily="18" charset="0"/>
              </a:rPr>
              <a:t>Revision Exam 1 Paper 1</a:t>
            </a:r>
          </a:p>
        </p:txBody>
      </p:sp>
    </p:spTree>
    <p:extLst>
      <p:ext uri="{BB962C8B-B14F-4D97-AF65-F5344CB8AC3E}">
        <p14:creationId xmlns:p14="http://schemas.microsoft.com/office/powerpoint/2010/main" xmlns="" val="714513420"/>
      </p:ext>
    </p:extLst>
  </p:cSld>
  <p:clrMapOvr>
    <a:masterClrMapping/>
  </p:clrMapOvr>
  <p:transition spd="slow">
    <p:strips dir="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11">
                                            <p:txEl>
                                              <p:pRg st="0" end="0"/>
                                            </p:txEl>
                                          </p:spTgt>
                                        </p:tgtEl>
                                        <p:attrNameLst>
                                          <p:attrName>style.visibility</p:attrName>
                                        </p:attrNameLst>
                                      </p:cBhvr>
                                      <p:to>
                                        <p:strVal val="visible"/>
                                      </p:to>
                                    </p:set>
                                    <p:anim calcmode="lin" valueType="num">
                                      <p:cBhvr>
                                        <p:cTn id="7" dur="500" fill="hold"/>
                                        <p:tgtEl>
                                          <p:spTgt spid="11">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11">
                                            <p:txEl>
                                              <p:pRg st="0" end="0"/>
                                            </p:txEl>
                                          </p:spTgt>
                                        </p:tgtEl>
                                        <p:attrNameLst>
                                          <p:attrName>ppt_h</p:attrName>
                                        </p:attrNameLst>
                                      </p:cBhvr>
                                      <p:tavLst>
                                        <p:tav tm="0">
                                          <p:val>
                                            <p:fltVal val="0"/>
                                          </p:val>
                                        </p:tav>
                                        <p:tav tm="100000">
                                          <p:val>
                                            <p:strVal val="#ppt_h"/>
                                          </p:val>
                                        </p:tav>
                                      </p:tavLst>
                                    </p:anim>
                                  </p:childTnLst>
                                </p:cTn>
                              </p:par>
                            </p:childTnLst>
                          </p:cTn>
                        </p:par>
                      </p:childTnLst>
                    </p:cTn>
                  </p:par>
                  <p:par>
                    <p:cTn id="9" fill="hold">
                      <p:stCondLst>
                        <p:cond delay="indefinite"/>
                      </p:stCondLst>
                      <p:childTnLst>
                        <p:par>
                          <p:cTn id="10" fill="hold">
                            <p:stCondLst>
                              <p:cond delay="0"/>
                            </p:stCondLst>
                            <p:childTnLst>
                              <p:par>
                                <p:cTn id="11" presetID="53" presetClass="entr" presetSubtype="16" fill="hold" grpId="0" nodeType="clickEffect">
                                  <p:stCondLst>
                                    <p:cond delay="0"/>
                                  </p:stCondLst>
                                  <p:childTnLst>
                                    <p:set>
                                      <p:cBhvr>
                                        <p:cTn id="12" dur="1" fill="hold">
                                          <p:stCondLst>
                                            <p:cond delay="0"/>
                                          </p:stCondLst>
                                        </p:cTn>
                                        <p:tgtEl>
                                          <p:spTgt spid="7">
                                            <p:txEl>
                                              <p:pRg st="0" end="0"/>
                                            </p:txEl>
                                          </p:spTgt>
                                        </p:tgtEl>
                                        <p:attrNameLst>
                                          <p:attrName>style.visibility</p:attrName>
                                        </p:attrNameLst>
                                      </p:cBhvr>
                                      <p:to>
                                        <p:strVal val="visible"/>
                                      </p:to>
                                    </p:set>
                                    <p:anim calcmode="lin" valueType="num">
                                      <p:cBhvr>
                                        <p:cTn id="13" dur="500" fill="hold"/>
                                        <p:tgtEl>
                                          <p:spTgt spid="7">
                                            <p:txEl>
                                              <p:pRg st="0" end="0"/>
                                            </p:txEl>
                                          </p:spTgt>
                                        </p:tgtEl>
                                        <p:attrNameLst>
                                          <p:attrName>ppt_w</p:attrName>
                                        </p:attrNameLst>
                                      </p:cBhvr>
                                      <p:tavLst>
                                        <p:tav tm="0">
                                          <p:val>
                                            <p:fltVal val="0"/>
                                          </p:val>
                                        </p:tav>
                                        <p:tav tm="100000">
                                          <p:val>
                                            <p:strVal val="#ppt_w"/>
                                          </p:val>
                                        </p:tav>
                                      </p:tavLst>
                                    </p:anim>
                                    <p:anim calcmode="lin" valueType="num">
                                      <p:cBhvr>
                                        <p:cTn id="14" dur="500" fill="hold"/>
                                        <p:tgtEl>
                                          <p:spTgt spid="7">
                                            <p:txEl>
                                              <p:pRg st="0" end="0"/>
                                            </p:txEl>
                                          </p:spTgt>
                                        </p:tgtEl>
                                        <p:attrNameLst>
                                          <p:attrName>ppt_h</p:attrName>
                                        </p:attrNameLst>
                                      </p:cBhvr>
                                      <p:tavLst>
                                        <p:tav tm="0">
                                          <p:val>
                                            <p:fltVal val="0"/>
                                          </p:val>
                                        </p:tav>
                                        <p:tav tm="100000">
                                          <p:val>
                                            <p:strVal val="#ppt_h"/>
                                          </p:val>
                                        </p:tav>
                                      </p:tavLst>
                                    </p:anim>
                                    <p:animEffect transition="in" filter="fade">
                                      <p:cBhvr>
                                        <p:cTn id="15" dur="500"/>
                                        <p:tgtEl>
                                          <p:spTgt spid="7">
                                            <p:txEl>
                                              <p:pRg st="0" end="0"/>
                                            </p:txEl>
                                          </p:spTgt>
                                        </p:tgtEl>
                                      </p:cBhvr>
                                    </p:animEffect>
                                  </p:childTnLst>
                                </p:cTn>
                              </p:par>
                              <p:par>
                                <p:cTn id="16" presetID="23" presetClass="entr" presetSubtype="16" fill="hold" nodeType="withEffect">
                                  <p:stCondLst>
                                    <p:cond delay="0"/>
                                  </p:stCondLst>
                                  <p:childTnLst>
                                    <p:set>
                                      <p:cBhvr>
                                        <p:cTn id="17" dur="1" fill="hold">
                                          <p:stCondLst>
                                            <p:cond delay="0"/>
                                          </p:stCondLst>
                                        </p:cTn>
                                        <p:tgtEl>
                                          <p:spTgt spid="39938"/>
                                        </p:tgtEl>
                                        <p:attrNameLst>
                                          <p:attrName>style.visibility</p:attrName>
                                        </p:attrNameLst>
                                      </p:cBhvr>
                                      <p:to>
                                        <p:strVal val="visible"/>
                                      </p:to>
                                    </p:set>
                                    <p:anim calcmode="lin" valueType="num">
                                      <p:cBhvr>
                                        <p:cTn id="18" dur="500" fill="hold"/>
                                        <p:tgtEl>
                                          <p:spTgt spid="39938"/>
                                        </p:tgtEl>
                                        <p:attrNameLst>
                                          <p:attrName>ppt_w</p:attrName>
                                        </p:attrNameLst>
                                      </p:cBhvr>
                                      <p:tavLst>
                                        <p:tav tm="0">
                                          <p:val>
                                            <p:fltVal val="0"/>
                                          </p:val>
                                        </p:tav>
                                        <p:tav tm="100000">
                                          <p:val>
                                            <p:strVal val="#ppt_w"/>
                                          </p:val>
                                        </p:tav>
                                      </p:tavLst>
                                    </p:anim>
                                    <p:anim calcmode="lin" valueType="num">
                                      <p:cBhvr>
                                        <p:cTn id="19" dur="500" fill="hold"/>
                                        <p:tgtEl>
                                          <p:spTgt spid="39938"/>
                                        </p:tgtEl>
                                        <p:attrNameLst>
                                          <p:attrName>ppt_h</p:attrName>
                                        </p:attrNameLst>
                                      </p:cBhvr>
                                      <p:tavLst>
                                        <p:tav tm="0">
                                          <p:val>
                                            <p:fltVal val="0"/>
                                          </p:val>
                                        </p:tav>
                                        <p:tav tm="100000">
                                          <p:val>
                                            <p:strVal val="#ppt_h"/>
                                          </p:val>
                                        </p:tav>
                                      </p:tavLst>
                                    </p:anim>
                                  </p:childTnLst>
                                </p:cTn>
                              </p:par>
                              <p:par>
                                <p:cTn id="20" presetID="53" presetClass="entr" presetSubtype="16" fill="hold" grpId="0" nodeType="withEffect">
                                  <p:stCondLst>
                                    <p:cond delay="0"/>
                                  </p:stCondLst>
                                  <p:childTnLst>
                                    <p:set>
                                      <p:cBhvr>
                                        <p:cTn id="21" dur="1" fill="hold">
                                          <p:stCondLst>
                                            <p:cond delay="0"/>
                                          </p:stCondLst>
                                        </p:cTn>
                                        <p:tgtEl>
                                          <p:spTgt spid="10">
                                            <p:txEl>
                                              <p:pRg st="0" end="0"/>
                                            </p:txEl>
                                          </p:spTgt>
                                        </p:tgtEl>
                                        <p:attrNameLst>
                                          <p:attrName>style.visibility</p:attrName>
                                        </p:attrNameLst>
                                      </p:cBhvr>
                                      <p:to>
                                        <p:strVal val="visible"/>
                                      </p:to>
                                    </p:set>
                                    <p:anim calcmode="lin" valueType="num">
                                      <p:cBhvr>
                                        <p:cTn id="22" dur="500" fill="hold"/>
                                        <p:tgtEl>
                                          <p:spTgt spid="10">
                                            <p:txEl>
                                              <p:pRg st="0" end="0"/>
                                            </p:txEl>
                                          </p:spTgt>
                                        </p:tgtEl>
                                        <p:attrNameLst>
                                          <p:attrName>ppt_w</p:attrName>
                                        </p:attrNameLst>
                                      </p:cBhvr>
                                      <p:tavLst>
                                        <p:tav tm="0">
                                          <p:val>
                                            <p:fltVal val="0"/>
                                          </p:val>
                                        </p:tav>
                                        <p:tav tm="100000">
                                          <p:val>
                                            <p:strVal val="#ppt_w"/>
                                          </p:val>
                                        </p:tav>
                                      </p:tavLst>
                                    </p:anim>
                                    <p:anim calcmode="lin" valueType="num">
                                      <p:cBhvr>
                                        <p:cTn id="23" dur="500" fill="hold"/>
                                        <p:tgtEl>
                                          <p:spTgt spid="10">
                                            <p:txEl>
                                              <p:pRg st="0" end="0"/>
                                            </p:txEl>
                                          </p:spTgt>
                                        </p:tgtEl>
                                        <p:attrNameLst>
                                          <p:attrName>ppt_h</p:attrName>
                                        </p:attrNameLst>
                                      </p:cBhvr>
                                      <p:tavLst>
                                        <p:tav tm="0">
                                          <p:val>
                                            <p:fltVal val="0"/>
                                          </p:val>
                                        </p:tav>
                                        <p:tav tm="100000">
                                          <p:val>
                                            <p:strVal val="#ppt_h"/>
                                          </p:val>
                                        </p:tav>
                                      </p:tavLst>
                                    </p:anim>
                                    <p:animEffect transition="in" filter="fade">
                                      <p:cBhvr>
                                        <p:cTn id="24" dur="500"/>
                                        <p:tgtEl>
                                          <p:spTgt spid="10">
                                            <p:txEl>
                                              <p:pRg st="0" end="0"/>
                                            </p:txEl>
                                          </p:spTgt>
                                        </p:tgtEl>
                                      </p:cBhvr>
                                    </p:animEffect>
                                  </p:childTnLst>
                                </p:cTn>
                              </p:par>
                              <p:par>
                                <p:cTn id="25" presetID="23" presetClass="entr" presetSubtype="16" fill="hold" nodeType="withEffect">
                                  <p:stCondLst>
                                    <p:cond delay="0"/>
                                  </p:stCondLst>
                                  <p:childTnLst>
                                    <p:set>
                                      <p:cBhvr>
                                        <p:cTn id="26" dur="1" fill="hold">
                                          <p:stCondLst>
                                            <p:cond delay="0"/>
                                          </p:stCondLst>
                                        </p:cTn>
                                        <p:tgtEl>
                                          <p:spTgt spid="39939"/>
                                        </p:tgtEl>
                                        <p:attrNameLst>
                                          <p:attrName>style.visibility</p:attrName>
                                        </p:attrNameLst>
                                      </p:cBhvr>
                                      <p:to>
                                        <p:strVal val="visible"/>
                                      </p:to>
                                    </p:set>
                                    <p:anim calcmode="lin" valueType="num">
                                      <p:cBhvr>
                                        <p:cTn id="27" dur="500" fill="hold"/>
                                        <p:tgtEl>
                                          <p:spTgt spid="39939"/>
                                        </p:tgtEl>
                                        <p:attrNameLst>
                                          <p:attrName>ppt_w</p:attrName>
                                        </p:attrNameLst>
                                      </p:cBhvr>
                                      <p:tavLst>
                                        <p:tav tm="0">
                                          <p:val>
                                            <p:fltVal val="0"/>
                                          </p:val>
                                        </p:tav>
                                        <p:tav tm="100000">
                                          <p:val>
                                            <p:strVal val="#ppt_w"/>
                                          </p:val>
                                        </p:tav>
                                      </p:tavLst>
                                    </p:anim>
                                    <p:anim calcmode="lin" valueType="num">
                                      <p:cBhvr>
                                        <p:cTn id="28" dur="500" fill="hold"/>
                                        <p:tgtEl>
                                          <p:spTgt spid="39939"/>
                                        </p:tgtEl>
                                        <p:attrNameLst>
                                          <p:attrName>ppt_h</p:attrName>
                                        </p:attrNameLst>
                                      </p:cBhvr>
                                      <p:tavLst>
                                        <p:tav tm="0">
                                          <p:val>
                                            <p:fltVal val="0"/>
                                          </p:val>
                                        </p:tav>
                                        <p:tav tm="100000">
                                          <p:val>
                                            <p:strVal val="#ppt_h"/>
                                          </p:val>
                                        </p:tav>
                                      </p:tavLst>
                                    </p:anim>
                                  </p:childTnLst>
                                </p:cTn>
                              </p:par>
                              <p:par>
                                <p:cTn id="29" presetID="53" presetClass="entr" presetSubtype="16" fill="hold" grpId="0" nodeType="withEffect">
                                  <p:stCondLst>
                                    <p:cond delay="0"/>
                                  </p:stCondLst>
                                  <p:childTnLst>
                                    <p:set>
                                      <p:cBhvr>
                                        <p:cTn id="30" dur="1" fill="hold">
                                          <p:stCondLst>
                                            <p:cond delay="0"/>
                                          </p:stCondLst>
                                        </p:cTn>
                                        <p:tgtEl>
                                          <p:spTgt spid="6">
                                            <p:txEl>
                                              <p:pRg st="0" end="0"/>
                                            </p:txEl>
                                          </p:spTgt>
                                        </p:tgtEl>
                                        <p:attrNameLst>
                                          <p:attrName>style.visibility</p:attrName>
                                        </p:attrNameLst>
                                      </p:cBhvr>
                                      <p:to>
                                        <p:strVal val="visible"/>
                                      </p:to>
                                    </p:set>
                                    <p:anim calcmode="lin" valueType="num">
                                      <p:cBhvr>
                                        <p:cTn id="31" dur="500" fill="hold"/>
                                        <p:tgtEl>
                                          <p:spTgt spid="6">
                                            <p:txEl>
                                              <p:pRg st="0" end="0"/>
                                            </p:txEl>
                                          </p:spTgt>
                                        </p:tgtEl>
                                        <p:attrNameLst>
                                          <p:attrName>ppt_w</p:attrName>
                                        </p:attrNameLst>
                                      </p:cBhvr>
                                      <p:tavLst>
                                        <p:tav tm="0">
                                          <p:val>
                                            <p:fltVal val="0"/>
                                          </p:val>
                                        </p:tav>
                                        <p:tav tm="100000">
                                          <p:val>
                                            <p:strVal val="#ppt_w"/>
                                          </p:val>
                                        </p:tav>
                                      </p:tavLst>
                                    </p:anim>
                                    <p:anim calcmode="lin" valueType="num">
                                      <p:cBhvr>
                                        <p:cTn id="32" dur="500" fill="hold"/>
                                        <p:tgtEl>
                                          <p:spTgt spid="6">
                                            <p:txEl>
                                              <p:pRg st="0" end="0"/>
                                            </p:txEl>
                                          </p:spTgt>
                                        </p:tgtEl>
                                        <p:attrNameLst>
                                          <p:attrName>ppt_h</p:attrName>
                                        </p:attrNameLst>
                                      </p:cBhvr>
                                      <p:tavLst>
                                        <p:tav tm="0">
                                          <p:val>
                                            <p:fltVal val="0"/>
                                          </p:val>
                                        </p:tav>
                                        <p:tav tm="100000">
                                          <p:val>
                                            <p:strVal val="#ppt_h"/>
                                          </p:val>
                                        </p:tav>
                                      </p:tavLst>
                                    </p:anim>
                                    <p:animEffect transition="in" filter="fade">
                                      <p:cBhvr>
                                        <p:cTn id="33" dur="500"/>
                                        <p:tgtEl>
                                          <p:spTgt spid="6">
                                            <p:txEl>
                                              <p:pRg st="0" end="0"/>
                                            </p:txEl>
                                          </p:spTgt>
                                        </p:tgtEl>
                                      </p:cBhvr>
                                    </p:animEffect>
                                  </p:childTnLst>
                                </p:cTn>
                              </p:par>
                              <p:par>
                                <p:cTn id="34" presetID="23" presetClass="entr" presetSubtype="16" fill="hold" nodeType="withEffect">
                                  <p:stCondLst>
                                    <p:cond delay="0"/>
                                  </p:stCondLst>
                                  <p:childTnLst>
                                    <p:set>
                                      <p:cBhvr>
                                        <p:cTn id="35" dur="1" fill="hold">
                                          <p:stCondLst>
                                            <p:cond delay="0"/>
                                          </p:stCondLst>
                                        </p:cTn>
                                        <p:tgtEl>
                                          <p:spTgt spid="39941"/>
                                        </p:tgtEl>
                                        <p:attrNameLst>
                                          <p:attrName>style.visibility</p:attrName>
                                        </p:attrNameLst>
                                      </p:cBhvr>
                                      <p:to>
                                        <p:strVal val="visible"/>
                                      </p:to>
                                    </p:set>
                                    <p:anim calcmode="lin" valueType="num">
                                      <p:cBhvr>
                                        <p:cTn id="36" dur="500" fill="hold"/>
                                        <p:tgtEl>
                                          <p:spTgt spid="39941"/>
                                        </p:tgtEl>
                                        <p:attrNameLst>
                                          <p:attrName>ppt_w</p:attrName>
                                        </p:attrNameLst>
                                      </p:cBhvr>
                                      <p:tavLst>
                                        <p:tav tm="0">
                                          <p:val>
                                            <p:fltVal val="0"/>
                                          </p:val>
                                        </p:tav>
                                        <p:tav tm="100000">
                                          <p:val>
                                            <p:strVal val="#ppt_w"/>
                                          </p:val>
                                        </p:tav>
                                      </p:tavLst>
                                    </p:anim>
                                    <p:anim calcmode="lin" valueType="num">
                                      <p:cBhvr>
                                        <p:cTn id="37" dur="500" fill="hold"/>
                                        <p:tgtEl>
                                          <p:spTgt spid="39941"/>
                                        </p:tgtEl>
                                        <p:attrNameLst>
                                          <p:attrName>ppt_h</p:attrName>
                                        </p:attrNameLst>
                                      </p:cBhvr>
                                      <p:tavLst>
                                        <p:tav tm="0">
                                          <p:val>
                                            <p:fltVal val="0"/>
                                          </p:val>
                                        </p:tav>
                                        <p:tav tm="100000">
                                          <p:val>
                                            <p:strVal val="#ppt_h"/>
                                          </p:val>
                                        </p:tav>
                                      </p:tavLst>
                                    </p:anim>
                                  </p:childTnLst>
                                </p:cTn>
                              </p:par>
                              <p:par>
                                <p:cTn id="38" presetID="53" presetClass="entr" presetSubtype="16" fill="hold" grpId="0" nodeType="withEffect">
                                  <p:stCondLst>
                                    <p:cond delay="0"/>
                                  </p:stCondLst>
                                  <p:childTnLst>
                                    <p:set>
                                      <p:cBhvr>
                                        <p:cTn id="39" dur="1" fill="hold">
                                          <p:stCondLst>
                                            <p:cond delay="0"/>
                                          </p:stCondLst>
                                        </p:cTn>
                                        <p:tgtEl>
                                          <p:spTgt spid="9">
                                            <p:txEl>
                                              <p:pRg st="0" end="0"/>
                                            </p:txEl>
                                          </p:spTgt>
                                        </p:tgtEl>
                                        <p:attrNameLst>
                                          <p:attrName>style.visibility</p:attrName>
                                        </p:attrNameLst>
                                      </p:cBhvr>
                                      <p:to>
                                        <p:strVal val="visible"/>
                                      </p:to>
                                    </p:set>
                                    <p:anim calcmode="lin" valueType="num">
                                      <p:cBhvr>
                                        <p:cTn id="40" dur="500" fill="hold"/>
                                        <p:tgtEl>
                                          <p:spTgt spid="9">
                                            <p:txEl>
                                              <p:pRg st="0" end="0"/>
                                            </p:txEl>
                                          </p:spTgt>
                                        </p:tgtEl>
                                        <p:attrNameLst>
                                          <p:attrName>ppt_w</p:attrName>
                                        </p:attrNameLst>
                                      </p:cBhvr>
                                      <p:tavLst>
                                        <p:tav tm="0">
                                          <p:val>
                                            <p:fltVal val="0"/>
                                          </p:val>
                                        </p:tav>
                                        <p:tav tm="100000">
                                          <p:val>
                                            <p:strVal val="#ppt_w"/>
                                          </p:val>
                                        </p:tav>
                                      </p:tavLst>
                                    </p:anim>
                                    <p:anim calcmode="lin" valueType="num">
                                      <p:cBhvr>
                                        <p:cTn id="41" dur="500" fill="hold"/>
                                        <p:tgtEl>
                                          <p:spTgt spid="9">
                                            <p:txEl>
                                              <p:pRg st="0" end="0"/>
                                            </p:txEl>
                                          </p:spTgt>
                                        </p:tgtEl>
                                        <p:attrNameLst>
                                          <p:attrName>ppt_h</p:attrName>
                                        </p:attrNameLst>
                                      </p:cBhvr>
                                      <p:tavLst>
                                        <p:tav tm="0">
                                          <p:val>
                                            <p:fltVal val="0"/>
                                          </p:val>
                                        </p:tav>
                                        <p:tav tm="100000">
                                          <p:val>
                                            <p:strVal val="#ppt_h"/>
                                          </p:val>
                                        </p:tav>
                                      </p:tavLst>
                                    </p:anim>
                                    <p:animEffect transition="in" filter="fade">
                                      <p:cBhvr>
                                        <p:cTn id="42" dur="500"/>
                                        <p:tgtEl>
                                          <p:spTgt spid="9">
                                            <p:txEl>
                                              <p:pRg st="0" end="0"/>
                                            </p:txEl>
                                          </p:spTgt>
                                        </p:tgtEl>
                                      </p:cBhvr>
                                    </p:animEffect>
                                  </p:childTnLst>
                                </p:cTn>
                              </p:par>
                              <p:par>
                                <p:cTn id="43" presetID="23" presetClass="entr" presetSubtype="16" fill="hold" nodeType="withEffect">
                                  <p:stCondLst>
                                    <p:cond delay="0"/>
                                  </p:stCondLst>
                                  <p:childTnLst>
                                    <p:set>
                                      <p:cBhvr>
                                        <p:cTn id="44" dur="1" fill="hold">
                                          <p:stCondLst>
                                            <p:cond delay="0"/>
                                          </p:stCondLst>
                                        </p:cTn>
                                        <p:tgtEl>
                                          <p:spTgt spid="39940"/>
                                        </p:tgtEl>
                                        <p:attrNameLst>
                                          <p:attrName>style.visibility</p:attrName>
                                        </p:attrNameLst>
                                      </p:cBhvr>
                                      <p:to>
                                        <p:strVal val="visible"/>
                                      </p:to>
                                    </p:set>
                                    <p:anim calcmode="lin" valueType="num">
                                      <p:cBhvr>
                                        <p:cTn id="45" dur="500" fill="hold"/>
                                        <p:tgtEl>
                                          <p:spTgt spid="39940"/>
                                        </p:tgtEl>
                                        <p:attrNameLst>
                                          <p:attrName>ppt_w</p:attrName>
                                        </p:attrNameLst>
                                      </p:cBhvr>
                                      <p:tavLst>
                                        <p:tav tm="0">
                                          <p:val>
                                            <p:fltVal val="0"/>
                                          </p:val>
                                        </p:tav>
                                        <p:tav tm="100000">
                                          <p:val>
                                            <p:strVal val="#ppt_w"/>
                                          </p:val>
                                        </p:tav>
                                      </p:tavLst>
                                    </p:anim>
                                    <p:anim calcmode="lin" valueType="num">
                                      <p:cBhvr>
                                        <p:cTn id="46" dur="500" fill="hold"/>
                                        <p:tgtEl>
                                          <p:spTgt spid="39940"/>
                                        </p:tgtEl>
                                        <p:attrNameLst>
                                          <p:attrName>ppt_h</p:attrName>
                                        </p:attrNameLst>
                                      </p:cBhvr>
                                      <p:tavLst>
                                        <p:tav tm="0">
                                          <p:val>
                                            <p:fltVal val="0"/>
                                          </p:val>
                                        </p:tav>
                                        <p:tav tm="100000">
                                          <p:val>
                                            <p:strVal val="#ppt_h"/>
                                          </p:val>
                                        </p:tav>
                                      </p:tavLst>
                                    </p:anim>
                                  </p:childTnLst>
                                </p:cTn>
                              </p:par>
                            </p:childTnLst>
                          </p:cTn>
                        </p:par>
                      </p:childTnLst>
                    </p:cTn>
                  </p:par>
                  <p:par>
                    <p:cTn id="47" fill="hold">
                      <p:stCondLst>
                        <p:cond delay="indefinite"/>
                      </p:stCondLst>
                      <p:childTnLst>
                        <p:par>
                          <p:cTn id="48" fill="hold">
                            <p:stCondLst>
                              <p:cond delay="0"/>
                            </p:stCondLst>
                            <p:childTnLst>
                              <p:par>
                                <p:cTn id="49" presetID="3" presetClass="entr" presetSubtype="10" fill="hold" grpId="1" nodeType="clickEffect">
                                  <p:stCondLst>
                                    <p:cond delay="0"/>
                                  </p:stCondLst>
                                  <p:childTnLst>
                                    <p:set>
                                      <p:cBhvr>
                                        <p:cTn id="50" dur="1" fill="hold">
                                          <p:stCondLst>
                                            <p:cond delay="0"/>
                                          </p:stCondLst>
                                        </p:cTn>
                                        <p:tgtEl>
                                          <p:spTgt spid="8"/>
                                        </p:tgtEl>
                                        <p:attrNameLst>
                                          <p:attrName>style.visibility</p:attrName>
                                        </p:attrNameLst>
                                      </p:cBhvr>
                                      <p:to>
                                        <p:strVal val="visible"/>
                                      </p:to>
                                    </p:set>
                                    <p:animEffect transition="in" filter="blinds(horizontal)">
                                      <p:cBhvr>
                                        <p:cTn id="51"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build="allAtOnce"/>
      <p:bldP spid="8" grpId="1" animBg="1"/>
      <p:bldP spid="6" grpId="0" build="p"/>
      <p:bldP spid="7" grpId="0" build="p"/>
      <p:bldP spid="9" grpId="0" build="p"/>
      <p:bldP spid="10" grpId="0" build="p"/>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Content Placeholder 10"/>
          <p:cNvSpPr>
            <a:spLocks noGrp="1"/>
          </p:cNvSpPr>
          <p:nvPr>
            <p:ph sz="quarter" idx="13"/>
          </p:nvPr>
        </p:nvSpPr>
        <p:spPr>
          <a:xfrm>
            <a:off x="685800" y="2781300"/>
            <a:ext cx="7010400" cy="676339"/>
          </a:xfrm>
        </p:spPr>
        <p:txBody>
          <a:bodyPr wrap="square">
            <a:spAutoFit/>
          </a:bodyPr>
          <a:lstStyle/>
          <a:p>
            <a:pPr marL="457200" indent="-457200" algn="just">
              <a:lnSpc>
                <a:spcPct val="165000"/>
              </a:lnSpc>
              <a:spcBef>
                <a:spcPct val="0"/>
              </a:spcBef>
              <a:buFontTx/>
              <a:buNone/>
              <a:tabLst>
                <a:tab pos="800100" algn="l"/>
                <a:tab pos="4283075" algn="l"/>
              </a:tabLst>
            </a:pPr>
            <a:r>
              <a:rPr lang="en-US" sz="2300" b="1" dirty="0" smtClean="0">
                <a:solidFill>
                  <a:schemeClr val="tx1"/>
                </a:solidFill>
                <a:latin typeface="Times New Roman" pitchFamily="18" charset="0"/>
                <a:cs typeface="Times New Roman" pitchFamily="18" charset="0"/>
              </a:rPr>
              <a:t>4.	</a:t>
            </a:r>
            <a:r>
              <a:rPr lang="en-US" sz="2300" dirty="0" smtClean="0">
                <a:solidFill>
                  <a:schemeClr val="tx1"/>
                </a:solidFill>
                <a:latin typeface="Times New Roman" pitchFamily="18" charset="0"/>
                <a:cs typeface="Times New Roman" pitchFamily="18" charset="0"/>
              </a:rPr>
              <a:t>1 274 = 1.274 × 1 000 = </a:t>
            </a:r>
            <a:r>
              <a:rPr lang="en-US" sz="2300" dirty="0" smtClean="0">
                <a:solidFill>
                  <a:srgbClr val="00A99D"/>
                </a:solidFill>
                <a:latin typeface="Times New Roman" pitchFamily="18" charset="0"/>
                <a:cs typeface="Times New Roman" pitchFamily="18" charset="0"/>
              </a:rPr>
              <a:t>1.274 × 10</a:t>
            </a:r>
            <a:r>
              <a:rPr lang="en-US" sz="2300" baseline="30000" dirty="0" smtClean="0">
                <a:solidFill>
                  <a:srgbClr val="00A99D"/>
                </a:solidFill>
                <a:latin typeface="Times New Roman" pitchFamily="18" charset="0"/>
                <a:cs typeface="Times New Roman" pitchFamily="18" charset="0"/>
              </a:rPr>
              <a:t>3</a:t>
            </a:r>
          </a:p>
        </p:txBody>
      </p:sp>
      <p:sp>
        <p:nvSpPr>
          <p:cNvPr id="4"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tabLst>
                <a:tab pos="393192" algn="r"/>
                <a:tab pos="640080" algn="l"/>
              </a:tabLst>
            </a:pPr>
            <a:r>
              <a:rPr lang="en-US" sz="1500" b="1" dirty="0" smtClean="0">
                <a:solidFill>
                  <a:schemeClr val="bg1"/>
                </a:solidFill>
                <a:latin typeface="Times New Roman" pitchFamily="18" charset="0"/>
                <a:cs typeface="Times New Roman" pitchFamily="18" charset="0"/>
              </a:rPr>
              <a:t>Revision Exam 1 Paper 1</a:t>
            </a:r>
          </a:p>
        </p:txBody>
      </p:sp>
    </p:spTree>
    <p:extLst>
      <p:ext uri="{BB962C8B-B14F-4D97-AF65-F5344CB8AC3E}">
        <p14:creationId xmlns:p14="http://schemas.microsoft.com/office/powerpoint/2010/main" xmlns="" val="1862447457"/>
      </p:ext>
    </p:extLst>
  </p:cSld>
  <p:clrMapOvr>
    <a:masterClrMapping/>
  </p:clrMapOvr>
  <p:transition spd="slow">
    <p:strips dir="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11">
                                            <p:txEl>
                                              <p:pRg st="0" end="0"/>
                                            </p:txEl>
                                          </p:spTgt>
                                        </p:tgtEl>
                                        <p:attrNameLst>
                                          <p:attrName>style.visibility</p:attrName>
                                        </p:attrNameLst>
                                      </p:cBhvr>
                                      <p:to>
                                        <p:strVal val="visible"/>
                                      </p:to>
                                    </p:set>
                                    <p:anim calcmode="lin" valueType="num">
                                      <p:cBhvr>
                                        <p:cTn id="7" dur="500" fill="hold"/>
                                        <p:tgtEl>
                                          <p:spTgt spid="11">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11">
                                            <p:txEl>
                                              <p:pRg st="0" end="0"/>
                                            </p:txEl>
                                          </p:spTgt>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build="p"/>
    </p:bldLst>
  </p:timing>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Content Placeholder 10"/>
          <p:cNvSpPr>
            <a:spLocks noGrp="1"/>
          </p:cNvSpPr>
          <p:nvPr>
            <p:ph sz="quarter" idx="13"/>
          </p:nvPr>
        </p:nvSpPr>
        <p:spPr>
          <a:xfrm>
            <a:off x="838200" y="2590800"/>
            <a:ext cx="4241800" cy="1154162"/>
          </a:xfrm>
        </p:spPr>
        <p:txBody>
          <a:bodyPr wrap="square">
            <a:spAutoFit/>
          </a:bodyPr>
          <a:lstStyle/>
          <a:p>
            <a:pPr marL="566738" indent="-566738">
              <a:lnSpc>
                <a:spcPct val="150000"/>
              </a:lnSpc>
              <a:spcBef>
                <a:spcPct val="0"/>
              </a:spcBef>
              <a:buNone/>
            </a:pPr>
            <a:r>
              <a:rPr lang="en-US" sz="2300" b="1" dirty="0" smtClean="0">
                <a:solidFill>
                  <a:schemeClr val="tx1"/>
                </a:solidFill>
                <a:latin typeface="Times New Roman" pitchFamily="18" charset="0"/>
                <a:cs typeface="Times New Roman" pitchFamily="18" charset="0"/>
              </a:rPr>
              <a:t>51.</a:t>
            </a:r>
            <a:r>
              <a:rPr lang="en-US" sz="2300" dirty="0" smtClean="0">
                <a:solidFill>
                  <a:schemeClr val="tx1"/>
                </a:solidFill>
                <a:latin typeface="Times New Roman" pitchFamily="18" charset="0"/>
                <a:cs typeface="Times New Roman" pitchFamily="18" charset="0"/>
              </a:rPr>
              <a:t>	    4</a:t>
            </a:r>
            <a:r>
              <a:rPr lang="en-US" sz="2300" i="1" dirty="0" smtClean="0">
                <a:solidFill>
                  <a:schemeClr val="tx1"/>
                </a:solidFill>
                <a:latin typeface="Times New Roman" pitchFamily="18" charset="0"/>
                <a:cs typeface="Times New Roman" pitchFamily="18" charset="0"/>
              </a:rPr>
              <a:t>x </a:t>
            </a:r>
            <a:r>
              <a:rPr lang="en-US" sz="2300" dirty="0" smtClean="0">
                <a:solidFill>
                  <a:schemeClr val="tx1"/>
                </a:solidFill>
                <a:latin typeface="Times New Roman" pitchFamily="18" charset="0"/>
                <a:cs typeface="Times New Roman" pitchFamily="18" charset="0"/>
              </a:rPr>
              <a:t>− 3</a:t>
            </a:r>
            <a:r>
              <a:rPr lang="en-US" sz="2300" i="1" dirty="0" smtClean="0">
                <a:solidFill>
                  <a:schemeClr val="tx1"/>
                </a:solidFill>
                <a:latin typeface="Times New Roman" pitchFamily="18" charset="0"/>
                <a:cs typeface="Times New Roman" pitchFamily="18" charset="0"/>
              </a:rPr>
              <a:t>y</a:t>
            </a:r>
            <a:r>
              <a:rPr lang="en-US" sz="2300" dirty="0" smtClean="0">
                <a:solidFill>
                  <a:schemeClr val="tx1"/>
                </a:solidFill>
                <a:latin typeface="Times New Roman" pitchFamily="18" charset="0"/>
                <a:cs typeface="Times New Roman" pitchFamily="18" charset="0"/>
              </a:rPr>
              <a:t>	= 6</a:t>
            </a:r>
          </a:p>
          <a:p>
            <a:pPr marL="566738" indent="-566738">
              <a:lnSpc>
                <a:spcPct val="150000"/>
              </a:lnSpc>
              <a:spcBef>
                <a:spcPct val="0"/>
              </a:spcBef>
              <a:buNone/>
            </a:pPr>
            <a:r>
              <a:rPr lang="en-US" sz="2300" dirty="0" smtClean="0">
                <a:solidFill>
                  <a:srgbClr val="16F65B"/>
                </a:solidFill>
                <a:latin typeface="Times New Roman" pitchFamily="18" charset="0"/>
                <a:cs typeface="Times New Roman" pitchFamily="18" charset="0"/>
              </a:rPr>
              <a:t>	     </a:t>
            </a:r>
            <a:r>
              <a:rPr lang="en-US" sz="2300" dirty="0" smtClean="0">
                <a:solidFill>
                  <a:schemeClr val="tx1"/>
                </a:solidFill>
                <a:latin typeface="Times New Roman" pitchFamily="18" charset="0"/>
                <a:cs typeface="Times New Roman" pitchFamily="18" charset="0"/>
              </a:rPr>
              <a:t> 4</a:t>
            </a:r>
            <a:r>
              <a:rPr lang="en-US" sz="2300" i="1" dirty="0" smtClean="0">
                <a:solidFill>
                  <a:schemeClr val="tx1"/>
                </a:solidFill>
                <a:latin typeface="Times New Roman" pitchFamily="18" charset="0"/>
                <a:cs typeface="Times New Roman" pitchFamily="18" charset="0"/>
              </a:rPr>
              <a:t>x </a:t>
            </a:r>
            <a:r>
              <a:rPr lang="en-US" sz="2300" dirty="0" smtClean="0">
                <a:solidFill>
                  <a:schemeClr val="tx1"/>
                </a:solidFill>
                <a:latin typeface="Times New Roman" pitchFamily="18" charset="0"/>
                <a:cs typeface="Times New Roman" pitchFamily="18" charset="0"/>
              </a:rPr>
              <a:t>− 6	= 3</a:t>
            </a:r>
            <a:r>
              <a:rPr lang="en-US" sz="2300" i="1" dirty="0" smtClean="0">
                <a:solidFill>
                  <a:schemeClr val="tx1"/>
                </a:solidFill>
                <a:latin typeface="Times New Roman" pitchFamily="18" charset="0"/>
                <a:cs typeface="Times New Roman" pitchFamily="18" charset="0"/>
              </a:rPr>
              <a:t>y</a:t>
            </a:r>
          </a:p>
        </p:txBody>
      </p:sp>
      <p:pic>
        <p:nvPicPr>
          <p:cNvPr id="40962" name="Picture 2" descr="D:\Deepak\Powerpoint\20110218\Art\New.wmf"/>
          <p:cNvPicPr>
            <a:picLocks noChangeAspect="1" noChangeArrowheads="1"/>
          </p:cNvPicPr>
          <p:nvPr/>
        </p:nvPicPr>
        <p:blipFill>
          <a:blip r:embed="rId2" cstate="print"/>
          <a:srcRect/>
          <a:stretch>
            <a:fillRect/>
          </a:stretch>
        </p:blipFill>
        <p:spPr bwMode="auto">
          <a:xfrm>
            <a:off x="1905000" y="3688442"/>
            <a:ext cx="1270000" cy="698500"/>
          </a:xfrm>
          <a:prstGeom prst="rect">
            <a:avLst/>
          </a:prstGeom>
          <a:noFill/>
        </p:spPr>
      </p:pic>
      <p:pic>
        <p:nvPicPr>
          <p:cNvPr id="6" name="Picture 2" descr="D:\Deepak\Powerpoint\Re-work\Art\New.wmf"/>
          <p:cNvPicPr>
            <a:picLocks noChangeAspect="1" noChangeArrowheads="1"/>
          </p:cNvPicPr>
          <p:nvPr/>
        </p:nvPicPr>
        <p:blipFill>
          <a:blip r:embed="rId3" cstate="print"/>
          <a:srcRect/>
          <a:stretch>
            <a:fillRect/>
          </a:stretch>
        </p:blipFill>
        <p:spPr bwMode="auto">
          <a:xfrm>
            <a:off x="2525486" y="4341584"/>
            <a:ext cx="1270000" cy="698500"/>
          </a:xfrm>
          <a:prstGeom prst="rect">
            <a:avLst/>
          </a:prstGeom>
          <a:noFill/>
        </p:spPr>
      </p:pic>
      <p:sp>
        <p:nvSpPr>
          <p:cNvPr id="5"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tabLst>
                <a:tab pos="393192" algn="r"/>
                <a:tab pos="640080" algn="l"/>
              </a:tabLst>
            </a:pPr>
            <a:r>
              <a:rPr lang="en-US" sz="1500" b="1" dirty="0" smtClean="0">
                <a:solidFill>
                  <a:schemeClr val="bg1"/>
                </a:solidFill>
                <a:latin typeface="Times New Roman" pitchFamily="18" charset="0"/>
                <a:cs typeface="Times New Roman" pitchFamily="18" charset="0"/>
              </a:rPr>
              <a:t>Revision Exam 1 Paper 1</a:t>
            </a:r>
          </a:p>
        </p:txBody>
      </p:sp>
      <p:sp>
        <p:nvSpPr>
          <p:cNvPr id="8" name="TextBox 7"/>
          <p:cNvSpPr txBox="1"/>
          <p:nvPr/>
        </p:nvSpPr>
        <p:spPr>
          <a:xfrm>
            <a:off x="1701798" y="4448628"/>
            <a:ext cx="431800" cy="446276"/>
          </a:xfrm>
          <a:prstGeom prst="rect">
            <a:avLst/>
          </a:prstGeom>
          <a:noFill/>
        </p:spPr>
        <p:txBody>
          <a:bodyPr wrap="square" rtlCol="0">
            <a:spAutoFit/>
          </a:bodyPr>
          <a:lstStyle/>
          <a:p>
            <a:pPr algn="l">
              <a:tabLst>
                <a:tab pos="393192" algn="r"/>
                <a:tab pos="640080" algn="l"/>
              </a:tabLst>
            </a:pPr>
            <a:r>
              <a:rPr lang="en-US" sz="2300" b="1" dirty="0" smtClean="0">
                <a:latin typeface="Times New Roman" pitchFamily="18" charset="0"/>
                <a:cs typeface="Times New Roman" pitchFamily="18" charset="0"/>
                <a:sym typeface="Symbol"/>
              </a:rPr>
              <a:t></a:t>
            </a:r>
            <a:endParaRPr lang="en-US" sz="2300" b="1" dirty="0" smtClean="0">
              <a:latin typeface="Times New Roman" pitchFamily="18" charset="0"/>
              <a:cs typeface="Times New Roman" pitchFamily="18" charset="0"/>
            </a:endParaRPr>
          </a:p>
        </p:txBody>
      </p:sp>
    </p:spTree>
    <p:extLst>
      <p:ext uri="{BB962C8B-B14F-4D97-AF65-F5344CB8AC3E}">
        <p14:creationId xmlns:p14="http://schemas.microsoft.com/office/powerpoint/2010/main" xmlns="" val="1862447457"/>
      </p:ext>
    </p:extLst>
  </p:cSld>
  <p:clrMapOvr>
    <a:masterClrMapping/>
  </p:clrMapOvr>
  <p:transition spd="slow">
    <p:strips dir="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nodeType="with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500" fill="hold"/>
                                        <p:tgtEl>
                                          <p:spTgt spid="6"/>
                                        </p:tgtEl>
                                        <p:attrNameLst>
                                          <p:attrName>ppt_w</p:attrName>
                                        </p:attrNameLst>
                                      </p:cBhvr>
                                      <p:tavLst>
                                        <p:tav tm="0">
                                          <p:val>
                                            <p:fltVal val="0"/>
                                          </p:val>
                                        </p:tav>
                                        <p:tav tm="100000">
                                          <p:val>
                                            <p:strVal val="#ppt_w"/>
                                          </p:val>
                                        </p:tav>
                                      </p:tavLst>
                                    </p:anim>
                                    <p:anim calcmode="lin" valueType="num">
                                      <p:cBhvr>
                                        <p:cTn id="8" dur="500" fill="hold"/>
                                        <p:tgtEl>
                                          <p:spTgt spid="6"/>
                                        </p:tgtEl>
                                        <p:attrNameLst>
                                          <p:attrName>ppt_h</p:attrName>
                                        </p:attrNameLst>
                                      </p:cBhvr>
                                      <p:tavLst>
                                        <p:tav tm="0">
                                          <p:val>
                                            <p:fltVal val="0"/>
                                          </p:val>
                                        </p:tav>
                                        <p:tav tm="100000">
                                          <p:val>
                                            <p:strVal val="#ppt_h"/>
                                          </p:val>
                                        </p:tav>
                                      </p:tavLst>
                                    </p:anim>
                                    <p:animEffect transition="in" filter="fade">
                                      <p:cBhvr>
                                        <p:cTn id="9" dur="500"/>
                                        <p:tgtEl>
                                          <p:spTgt spid="6"/>
                                        </p:tgtEl>
                                      </p:cBhvr>
                                    </p:animEffect>
                                  </p:childTnLst>
                                </p:cTn>
                              </p:par>
                              <p:par>
                                <p:cTn id="10" presetID="53" presetClass="entr" presetSubtype="0" fill="hold" grpId="0" nodeType="withEffect">
                                  <p:stCondLst>
                                    <p:cond delay="0"/>
                                  </p:stCondLst>
                                  <p:childTnLst>
                                    <p:set>
                                      <p:cBhvr>
                                        <p:cTn id="11" dur="1" fill="hold">
                                          <p:stCondLst>
                                            <p:cond delay="0"/>
                                          </p:stCondLst>
                                        </p:cTn>
                                        <p:tgtEl>
                                          <p:spTgt spid="8"/>
                                        </p:tgtEl>
                                        <p:attrNameLst>
                                          <p:attrName>style.visibility</p:attrName>
                                        </p:attrNameLst>
                                      </p:cBhvr>
                                      <p:to>
                                        <p:strVal val="visible"/>
                                      </p:to>
                                    </p:set>
                                    <p:anim calcmode="lin" valueType="num">
                                      <p:cBhvr>
                                        <p:cTn id="12" dur="500" fill="hold"/>
                                        <p:tgtEl>
                                          <p:spTgt spid="8"/>
                                        </p:tgtEl>
                                        <p:attrNameLst>
                                          <p:attrName>ppt_w</p:attrName>
                                        </p:attrNameLst>
                                      </p:cBhvr>
                                      <p:tavLst>
                                        <p:tav tm="0">
                                          <p:val>
                                            <p:fltVal val="0"/>
                                          </p:val>
                                        </p:tav>
                                        <p:tav tm="100000">
                                          <p:val>
                                            <p:strVal val="#ppt_w"/>
                                          </p:val>
                                        </p:tav>
                                      </p:tavLst>
                                    </p:anim>
                                    <p:anim calcmode="lin" valueType="num">
                                      <p:cBhvr>
                                        <p:cTn id="13" dur="500" fill="hold"/>
                                        <p:tgtEl>
                                          <p:spTgt spid="8"/>
                                        </p:tgtEl>
                                        <p:attrNameLst>
                                          <p:attrName>ppt_h</p:attrName>
                                        </p:attrNameLst>
                                      </p:cBhvr>
                                      <p:tavLst>
                                        <p:tav tm="0">
                                          <p:val>
                                            <p:fltVal val="0"/>
                                          </p:val>
                                        </p:tav>
                                        <p:tav tm="100000">
                                          <p:val>
                                            <p:strVal val="#ppt_h"/>
                                          </p:val>
                                        </p:tav>
                                      </p:tavLst>
                                    </p:anim>
                                    <p:animEffect transition="in" filter="fade">
                                      <p:cBhvr>
                                        <p:cTn id="14" dur="500"/>
                                        <p:tgtEl>
                                          <p:spTgt spid="8"/>
                                        </p:tgtEl>
                                      </p:cBhvr>
                                    </p:animEffect>
                                  </p:childTnLst>
                                </p:cTn>
                              </p:par>
                              <p:par>
                                <p:cTn id="15" presetID="53" presetClass="entr" presetSubtype="0" fill="hold" nodeType="withEffect">
                                  <p:stCondLst>
                                    <p:cond delay="0"/>
                                  </p:stCondLst>
                                  <p:childTnLst>
                                    <p:set>
                                      <p:cBhvr>
                                        <p:cTn id="16" dur="1" fill="hold">
                                          <p:stCondLst>
                                            <p:cond delay="0"/>
                                          </p:stCondLst>
                                        </p:cTn>
                                        <p:tgtEl>
                                          <p:spTgt spid="40962"/>
                                        </p:tgtEl>
                                        <p:attrNameLst>
                                          <p:attrName>style.visibility</p:attrName>
                                        </p:attrNameLst>
                                      </p:cBhvr>
                                      <p:to>
                                        <p:strVal val="visible"/>
                                      </p:to>
                                    </p:set>
                                    <p:anim calcmode="lin" valueType="num">
                                      <p:cBhvr>
                                        <p:cTn id="17" dur="500" fill="hold"/>
                                        <p:tgtEl>
                                          <p:spTgt spid="40962"/>
                                        </p:tgtEl>
                                        <p:attrNameLst>
                                          <p:attrName>ppt_w</p:attrName>
                                        </p:attrNameLst>
                                      </p:cBhvr>
                                      <p:tavLst>
                                        <p:tav tm="0">
                                          <p:val>
                                            <p:fltVal val="0"/>
                                          </p:val>
                                        </p:tav>
                                        <p:tav tm="100000">
                                          <p:val>
                                            <p:strVal val="#ppt_w"/>
                                          </p:val>
                                        </p:tav>
                                      </p:tavLst>
                                    </p:anim>
                                    <p:anim calcmode="lin" valueType="num">
                                      <p:cBhvr>
                                        <p:cTn id="18" dur="500" fill="hold"/>
                                        <p:tgtEl>
                                          <p:spTgt spid="40962"/>
                                        </p:tgtEl>
                                        <p:attrNameLst>
                                          <p:attrName>ppt_h</p:attrName>
                                        </p:attrNameLst>
                                      </p:cBhvr>
                                      <p:tavLst>
                                        <p:tav tm="0">
                                          <p:val>
                                            <p:fltVal val="0"/>
                                          </p:val>
                                        </p:tav>
                                        <p:tav tm="100000">
                                          <p:val>
                                            <p:strVal val="#ppt_h"/>
                                          </p:val>
                                        </p:tav>
                                      </p:tavLst>
                                    </p:anim>
                                    <p:animEffect transition="in" filter="fade">
                                      <p:cBhvr>
                                        <p:cTn id="19" dur="500"/>
                                        <p:tgtEl>
                                          <p:spTgt spid="40962"/>
                                        </p:tgtEl>
                                      </p:cBhvr>
                                    </p:animEffect>
                                  </p:childTnLst>
                                </p:cTn>
                              </p:par>
                              <p:par>
                                <p:cTn id="20" presetID="53" presetClass="entr" presetSubtype="0" fill="hold" grpId="0" nodeType="withEffect">
                                  <p:stCondLst>
                                    <p:cond delay="0"/>
                                  </p:stCondLst>
                                  <p:childTnLst>
                                    <p:set>
                                      <p:cBhvr>
                                        <p:cTn id="21" dur="1" fill="hold">
                                          <p:stCondLst>
                                            <p:cond delay="0"/>
                                          </p:stCondLst>
                                        </p:cTn>
                                        <p:tgtEl>
                                          <p:spTgt spid="11">
                                            <p:txEl>
                                              <p:pRg st="0" end="0"/>
                                            </p:txEl>
                                          </p:spTgt>
                                        </p:tgtEl>
                                        <p:attrNameLst>
                                          <p:attrName>style.visibility</p:attrName>
                                        </p:attrNameLst>
                                      </p:cBhvr>
                                      <p:to>
                                        <p:strVal val="visible"/>
                                      </p:to>
                                    </p:set>
                                    <p:anim calcmode="lin" valueType="num">
                                      <p:cBhvr>
                                        <p:cTn id="22" dur="500" fill="hold"/>
                                        <p:tgtEl>
                                          <p:spTgt spid="11">
                                            <p:txEl>
                                              <p:pRg st="0" end="0"/>
                                            </p:txEl>
                                          </p:spTgt>
                                        </p:tgtEl>
                                        <p:attrNameLst>
                                          <p:attrName>ppt_w</p:attrName>
                                        </p:attrNameLst>
                                      </p:cBhvr>
                                      <p:tavLst>
                                        <p:tav tm="0">
                                          <p:val>
                                            <p:fltVal val="0"/>
                                          </p:val>
                                        </p:tav>
                                        <p:tav tm="100000">
                                          <p:val>
                                            <p:strVal val="#ppt_w"/>
                                          </p:val>
                                        </p:tav>
                                      </p:tavLst>
                                    </p:anim>
                                    <p:anim calcmode="lin" valueType="num">
                                      <p:cBhvr>
                                        <p:cTn id="23" dur="500" fill="hold"/>
                                        <p:tgtEl>
                                          <p:spTgt spid="11">
                                            <p:txEl>
                                              <p:pRg st="0" end="0"/>
                                            </p:txEl>
                                          </p:spTgt>
                                        </p:tgtEl>
                                        <p:attrNameLst>
                                          <p:attrName>ppt_h</p:attrName>
                                        </p:attrNameLst>
                                      </p:cBhvr>
                                      <p:tavLst>
                                        <p:tav tm="0">
                                          <p:val>
                                            <p:fltVal val="0"/>
                                          </p:val>
                                        </p:tav>
                                        <p:tav tm="100000">
                                          <p:val>
                                            <p:strVal val="#ppt_h"/>
                                          </p:val>
                                        </p:tav>
                                      </p:tavLst>
                                    </p:anim>
                                    <p:animEffect transition="in" filter="fade">
                                      <p:cBhvr>
                                        <p:cTn id="24" dur="500"/>
                                        <p:tgtEl>
                                          <p:spTgt spid="11">
                                            <p:txEl>
                                              <p:pRg st="0" end="0"/>
                                            </p:txEl>
                                          </p:spTgt>
                                        </p:tgtEl>
                                      </p:cBhvr>
                                    </p:animEffect>
                                  </p:childTnLst>
                                </p:cTn>
                              </p:par>
                              <p:par>
                                <p:cTn id="25" presetID="53" presetClass="entr" presetSubtype="0" fill="hold" grpId="0" nodeType="withEffect">
                                  <p:stCondLst>
                                    <p:cond delay="0"/>
                                  </p:stCondLst>
                                  <p:childTnLst>
                                    <p:set>
                                      <p:cBhvr>
                                        <p:cTn id="26" dur="1" fill="hold">
                                          <p:stCondLst>
                                            <p:cond delay="0"/>
                                          </p:stCondLst>
                                        </p:cTn>
                                        <p:tgtEl>
                                          <p:spTgt spid="11">
                                            <p:txEl>
                                              <p:pRg st="1" end="1"/>
                                            </p:txEl>
                                          </p:spTgt>
                                        </p:tgtEl>
                                        <p:attrNameLst>
                                          <p:attrName>style.visibility</p:attrName>
                                        </p:attrNameLst>
                                      </p:cBhvr>
                                      <p:to>
                                        <p:strVal val="visible"/>
                                      </p:to>
                                    </p:set>
                                    <p:anim calcmode="lin" valueType="num">
                                      <p:cBhvr>
                                        <p:cTn id="27" dur="500" fill="hold"/>
                                        <p:tgtEl>
                                          <p:spTgt spid="11">
                                            <p:txEl>
                                              <p:pRg st="1" end="1"/>
                                            </p:txEl>
                                          </p:spTgt>
                                        </p:tgtEl>
                                        <p:attrNameLst>
                                          <p:attrName>ppt_w</p:attrName>
                                        </p:attrNameLst>
                                      </p:cBhvr>
                                      <p:tavLst>
                                        <p:tav tm="0">
                                          <p:val>
                                            <p:fltVal val="0"/>
                                          </p:val>
                                        </p:tav>
                                        <p:tav tm="100000">
                                          <p:val>
                                            <p:strVal val="#ppt_w"/>
                                          </p:val>
                                        </p:tav>
                                      </p:tavLst>
                                    </p:anim>
                                    <p:anim calcmode="lin" valueType="num">
                                      <p:cBhvr>
                                        <p:cTn id="28" dur="500" fill="hold"/>
                                        <p:tgtEl>
                                          <p:spTgt spid="11">
                                            <p:txEl>
                                              <p:pRg st="1" end="1"/>
                                            </p:txEl>
                                          </p:spTgt>
                                        </p:tgtEl>
                                        <p:attrNameLst>
                                          <p:attrName>ppt_h</p:attrName>
                                        </p:attrNameLst>
                                      </p:cBhvr>
                                      <p:tavLst>
                                        <p:tav tm="0">
                                          <p:val>
                                            <p:fltVal val="0"/>
                                          </p:val>
                                        </p:tav>
                                        <p:tav tm="100000">
                                          <p:val>
                                            <p:strVal val="#ppt_h"/>
                                          </p:val>
                                        </p:tav>
                                      </p:tavLst>
                                    </p:anim>
                                    <p:animEffect transition="in" filter="fade">
                                      <p:cBhvr>
                                        <p:cTn id="29" dur="500"/>
                                        <p:tgtEl>
                                          <p:spTgt spid="11">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build="p"/>
      <p:bldP spid="8" grpId="0"/>
    </p:bldLst>
  </p:timing>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 name="Content Placeholder 10"/>
          <p:cNvSpPr>
            <a:spLocks noGrp="1"/>
          </p:cNvSpPr>
          <p:nvPr>
            <p:ph sz="quarter" idx="13"/>
          </p:nvPr>
        </p:nvSpPr>
        <p:spPr>
          <a:xfrm>
            <a:off x="685800" y="2316480"/>
            <a:ext cx="6416040" cy="2923877"/>
          </a:xfrm>
        </p:spPr>
        <p:txBody>
          <a:bodyPr wrap="square">
            <a:spAutoFit/>
          </a:bodyPr>
          <a:lstStyle/>
          <a:p>
            <a:pPr marL="625475" indent="-625475">
              <a:spcBef>
                <a:spcPct val="0"/>
              </a:spcBef>
              <a:buFontTx/>
              <a:buNone/>
              <a:tabLst>
                <a:tab pos="800100" algn="l"/>
                <a:tab pos="3776663" algn="l"/>
              </a:tabLst>
            </a:pPr>
            <a:r>
              <a:rPr lang="en-US" sz="2300" b="1" dirty="0" smtClean="0">
                <a:solidFill>
                  <a:schemeClr val="tx1"/>
                </a:solidFill>
                <a:latin typeface="Times New Roman" pitchFamily="18" charset="0"/>
                <a:cs typeface="Times New Roman" pitchFamily="18" charset="0"/>
              </a:rPr>
              <a:t>52.</a:t>
            </a:r>
            <a:r>
              <a:rPr lang="en-US" sz="2300" dirty="0" smtClean="0">
                <a:solidFill>
                  <a:schemeClr val="tx1"/>
                </a:solidFill>
                <a:latin typeface="Times New Roman" pitchFamily="18" charset="0"/>
                <a:cs typeface="Times New Roman" pitchFamily="18" charset="0"/>
              </a:rPr>
              <a:t>	</a:t>
            </a:r>
            <a:br>
              <a:rPr lang="en-US" sz="2300" dirty="0" smtClean="0">
                <a:solidFill>
                  <a:schemeClr val="tx1"/>
                </a:solidFill>
                <a:latin typeface="Times New Roman" pitchFamily="18" charset="0"/>
                <a:cs typeface="Times New Roman" pitchFamily="18" charset="0"/>
              </a:rPr>
            </a:br>
            <a:r>
              <a:rPr lang="en-US" sz="2300" dirty="0" smtClean="0">
                <a:solidFill>
                  <a:schemeClr val="tx1"/>
                </a:solidFill>
                <a:latin typeface="Times New Roman" pitchFamily="18" charset="0"/>
                <a:cs typeface="Times New Roman" pitchFamily="18" charset="0"/>
              </a:rPr>
              <a:t/>
            </a:r>
            <a:br>
              <a:rPr lang="en-US" sz="2300" dirty="0" smtClean="0">
                <a:solidFill>
                  <a:schemeClr val="tx1"/>
                </a:solidFill>
                <a:latin typeface="Times New Roman" pitchFamily="18" charset="0"/>
                <a:cs typeface="Times New Roman" pitchFamily="18" charset="0"/>
              </a:rPr>
            </a:br>
            <a:r>
              <a:rPr lang="en-US" sz="2300" dirty="0" smtClean="0">
                <a:solidFill>
                  <a:schemeClr val="tx1"/>
                </a:solidFill>
                <a:latin typeface="Times New Roman" pitchFamily="18" charset="0"/>
                <a:cs typeface="Times New Roman" pitchFamily="18" charset="0"/>
              </a:rPr>
              <a:t/>
            </a:r>
            <a:br>
              <a:rPr lang="en-US" sz="2300" dirty="0" smtClean="0">
                <a:solidFill>
                  <a:schemeClr val="tx1"/>
                </a:solidFill>
                <a:latin typeface="Times New Roman" pitchFamily="18" charset="0"/>
                <a:cs typeface="Times New Roman" pitchFamily="18" charset="0"/>
              </a:rPr>
            </a:br>
            <a:r>
              <a:rPr lang="en-US" sz="2300" dirty="0" smtClean="0">
                <a:solidFill>
                  <a:schemeClr val="tx1"/>
                </a:solidFill>
                <a:latin typeface="Times New Roman" pitchFamily="18" charset="0"/>
                <a:cs typeface="Times New Roman" pitchFamily="18" charset="0"/>
              </a:rPr>
              <a:t/>
            </a:r>
            <a:br>
              <a:rPr lang="en-US" sz="2300" dirty="0" smtClean="0">
                <a:solidFill>
                  <a:schemeClr val="tx1"/>
                </a:solidFill>
                <a:latin typeface="Times New Roman" pitchFamily="18" charset="0"/>
                <a:cs typeface="Times New Roman" pitchFamily="18" charset="0"/>
              </a:rPr>
            </a:br>
            <a:endParaRPr lang="en-US" sz="2300" dirty="0" smtClean="0">
              <a:solidFill>
                <a:schemeClr val="tx1"/>
              </a:solidFill>
              <a:latin typeface="Times New Roman" pitchFamily="18" charset="0"/>
              <a:cs typeface="Times New Roman" pitchFamily="18" charset="0"/>
            </a:endParaRPr>
          </a:p>
          <a:p>
            <a:pPr marL="625475" indent="-625475">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
            </a:r>
            <a:br>
              <a:rPr lang="en-US" sz="2300" dirty="0" smtClean="0">
                <a:solidFill>
                  <a:schemeClr val="tx1"/>
                </a:solidFill>
                <a:latin typeface="Times New Roman" pitchFamily="18" charset="0"/>
                <a:cs typeface="Times New Roman" pitchFamily="18" charset="0"/>
              </a:rPr>
            </a:br>
            <a:r>
              <a:rPr lang="en-US" sz="2300" dirty="0" smtClean="0">
                <a:solidFill>
                  <a:schemeClr val="tx1"/>
                </a:solidFill>
                <a:latin typeface="Times New Roman" pitchFamily="18" charset="0"/>
              </a:rPr>
              <a:t>In the triangle </a:t>
            </a:r>
            <a:r>
              <a:rPr lang="en-US" sz="2300" i="1" dirty="0" smtClean="0">
                <a:solidFill>
                  <a:schemeClr val="tx1"/>
                </a:solidFill>
                <a:latin typeface="Times New Roman" pitchFamily="18" charset="0"/>
              </a:rPr>
              <a:t>PQR </a:t>
            </a:r>
            <a:r>
              <a:rPr lang="en-US" sz="2300" dirty="0" smtClean="0">
                <a:solidFill>
                  <a:schemeClr val="tx1"/>
                </a:solidFill>
                <a:latin typeface="Times New Roman" pitchFamily="18" charset="0"/>
              </a:rPr>
              <a:t>above, the ratio expressing tan </a:t>
            </a:r>
            <a:r>
              <a:rPr lang="el-GR" sz="2300" dirty="0" smtClean="0">
                <a:solidFill>
                  <a:schemeClr val="tx1"/>
                </a:solidFill>
                <a:latin typeface="Times New Roman" pitchFamily="18" charset="0"/>
              </a:rPr>
              <a:t>θ</a:t>
            </a:r>
            <a:r>
              <a:rPr lang="en-US" sz="2300" dirty="0" smtClean="0">
                <a:solidFill>
                  <a:schemeClr val="tx1"/>
                </a:solidFill>
                <a:latin typeface="Times New Roman" pitchFamily="18" charset="0"/>
              </a:rPr>
              <a:t> = </a:t>
            </a:r>
            <a:endParaRPr lang="en-US" sz="2300" dirty="0" smtClean="0">
              <a:solidFill>
                <a:schemeClr val="tx1"/>
              </a:solidFill>
              <a:latin typeface="Times New Roman" pitchFamily="18" charset="0"/>
              <a:cs typeface="Times New Roman" pitchFamily="18" charset="0"/>
            </a:endParaRPr>
          </a:p>
        </p:txBody>
      </p:sp>
      <p:sp>
        <p:nvSpPr>
          <p:cNvPr id="27" name="Notched Right Arrow 26"/>
          <p:cNvSpPr/>
          <p:nvPr/>
        </p:nvSpPr>
        <p:spPr>
          <a:xfrm>
            <a:off x="7162800" y="6019800"/>
            <a:ext cx="1782315" cy="685800"/>
          </a:xfrm>
          <a:prstGeom prst="notchedRightArrow">
            <a:avLst/>
          </a:prstGeom>
          <a:blipFill>
            <a:blip r:embed="rId2" cstate="prin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ANSWER</a:t>
            </a:r>
            <a:endParaRPr lang="en-US" sz="2000" b="1" dirty="0">
              <a:latin typeface="Times New Roman" pitchFamily="18" charset="0"/>
              <a:cs typeface="Times New Roman" pitchFamily="18" charset="0"/>
            </a:endParaRPr>
          </a:p>
        </p:txBody>
      </p:sp>
      <p:sp>
        <p:nvSpPr>
          <p:cNvPr id="29" name="Content Placeholder 10"/>
          <p:cNvSpPr>
            <a:spLocks noGrp="1"/>
          </p:cNvSpPr>
          <p:nvPr>
            <p:ph sz="quarter" idx="13"/>
          </p:nvPr>
        </p:nvSpPr>
        <p:spPr>
          <a:xfrm>
            <a:off x="4114800" y="5648941"/>
            <a:ext cx="1264920" cy="676339"/>
          </a:xfrm>
        </p:spPr>
        <p:txBody>
          <a:bodyPr wrap="square">
            <a:spAutoFit/>
          </a:bodyPr>
          <a:lstStyle/>
          <a:p>
            <a:pPr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(C)  </a:t>
            </a:r>
          </a:p>
        </p:txBody>
      </p:sp>
      <p:sp>
        <p:nvSpPr>
          <p:cNvPr id="30" name="Content Placeholder 10"/>
          <p:cNvSpPr>
            <a:spLocks noGrp="1"/>
          </p:cNvSpPr>
          <p:nvPr>
            <p:ph sz="quarter" idx="13"/>
          </p:nvPr>
        </p:nvSpPr>
        <p:spPr>
          <a:xfrm>
            <a:off x="1310640" y="5648941"/>
            <a:ext cx="1264920" cy="676339"/>
          </a:xfrm>
        </p:spPr>
        <p:txBody>
          <a:bodyPr wrap="square">
            <a:spAutoFit/>
          </a:bodyPr>
          <a:lstStyle/>
          <a:p>
            <a:pPr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(A)</a:t>
            </a:r>
          </a:p>
        </p:txBody>
      </p:sp>
      <p:sp>
        <p:nvSpPr>
          <p:cNvPr id="31" name="Content Placeholder 10"/>
          <p:cNvSpPr>
            <a:spLocks noGrp="1"/>
          </p:cNvSpPr>
          <p:nvPr>
            <p:ph sz="quarter" idx="13"/>
          </p:nvPr>
        </p:nvSpPr>
        <p:spPr>
          <a:xfrm>
            <a:off x="5364479" y="5633701"/>
            <a:ext cx="1500777" cy="676339"/>
          </a:xfrm>
        </p:spPr>
        <p:txBody>
          <a:bodyPr wrap="square">
            <a:spAutoFit/>
          </a:bodyPr>
          <a:lstStyle/>
          <a:p>
            <a:pPr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(D) </a:t>
            </a:r>
          </a:p>
        </p:txBody>
      </p:sp>
      <p:sp>
        <p:nvSpPr>
          <p:cNvPr id="32" name="Content Placeholder 10"/>
          <p:cNvSpPr>
            <a:spLocks noGrp="1"/>
          </p:cNvSpPr>
          <p:nvPr>
            <p:ph sz="quarter" idx="13"/>
          </p:nvPr>
        </p:nvSpPr>
        <p:spPr>
          <a:xfrm>
            <a:off x="2682240" y="5643842"/>
            <a:ext cx="1264920" cy="676339"/>
          </a:xfrm>
        </p:spPr>
        <p:txBody>
          <a:bodyPr wrap="square">
            <a:spAutoFit/>
          </a:bodyPr>
          <a:lstStyle/>
          <a:p>
            <a:pPr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(B)</a:t>
            </a:r>
          </a:p>
        </p:txBody>
      </p:sp>
      <p:pic>
        <p:nvPicPr>
          <p:cNvPr id="1029" name="Picture 5" descr="D:\Deepak\Powerpoint\20110218\Art\52-3.wmf"/>
          <p:cNvPicPr>
            <a:picLocks noChangeAspect="1" noChangeArrowheads="1"/>
          </p:cNvPicPr>
          <p:nvPr/>
        </p:nvPicPr>
        <p:blipFill>
          <a:blip r:embed="rId3" cstate="print"/>
          <a:srcRect/>
          <a:stretch>
            <a:fillRect/>
          </a:stretch>
        </p:blipFill>
        <p:spPr bwMode="auto">
          <a:xfrm>
            <a:off x="4689930" y="5713186"/>
            <a:ext cx="495300" cy="749300"/>
          </a:xfrm>
          <a:prstGeom prst="rect">
            <a:avLst/>
          </a:prstGeom>
          <a:noFill/>
        </p:spPr>
      </p:pic>
      <p:pic>
        <p:nvPicPr>
          <p:cNvPr id="1030" name="Picture 6" descr="D:\Deepak\Powerpoint\20110218\Art\52-4.wmf"/>
          <p:cNvPicPr>
            <a:picLocks noChangeAspect="1" noChangeArrowheads="1"/>
          </p:cNvPicPr>
          <p:nvPr/>
        </p:nvPicPr>
        <p:blipFill>
          <a:blip r:embed="rId4" cstate="print"/>
          <a:srcRect/>
          <a:stretch>
            <a:fillRect/>
          </a:stretch>
        </p:blipFill>
        <p:spPr bwMode="auto">
          <a:xfrm>
            <a:off x="5958114" y="5680528"/>
            <a:ext cx="495300" cy="749300"/>
          </a:xfrm>
          <a:prstGeom prst="rect">
            <a:avLst/>
          </a:prstGeom>
          <a:noFill/>
        </p:spPr>
      </p:pic>
      <p:pic>
        <p:nvPicPr>
          <p:cNvPr id="33" name="Picture 7" descr="D:\Deepak\Powerpoint\20110218\Art\52-2.wmf"/>
          <p:cNvPicPr>
            <a:picLocks noChangeAspect="1" noChangeArrowheads="1"/>
          </p:cNvPicPr>
          <p:nvPr/>
        </p:nvPicPr>
        <p:blipFill>
          <a:blip r:embed="rId5" cstate="print"/>
          <a:srcRect/>
          <a:stretch>
            <a:fillRect/>
          </a:stretch>
        </p:blipFill>
        <p:spPr bwMode="auto">
          <a:xfrm>
            <a:off x="3276600" y="5685972"/>
            <a:ext cx="495300" cy="685800"/>
          </a:xfrm>
          <a:prstGeom prst="rect">
            <a:avLst/>
          </a:prstGeom>
          <a:noFill/>
        </p:spPr>
      </p:pic>
      <p:pic>
        <p:nvPicPr>
          <p:cNvPr id="1033" name="Picture 9" descr="D:\Deepak\Powerpoint\20110218\Art\52-1.wmf"/>
          <p:cNvPicPr>
            <a:picLocks noChangeAspect="1" noChangeArrowheads="1"/>
          </p:cNvPicPr>
          <p:nvPr/>
        </p:nvPicPr>
        <p:blipFill>
          <a:blip r:embed="rId6" cstate="print"/>
          <a:srcRect/>
          <a:stretch>
            <a:fillRect/>
          </a:stretch>
        </p:blipFill>
        <p:spPr bwMode="auto">
          <a:xfrm>
            <a:off x="1943100" y="5727700"/>
            <a:ext cx="495300" cy="749300"/>
          </a:xfrm>
          <a:prstGeom prst="rect">
            <a:avLst/>
          </a:prstGeom>
          <a:noFill/>
        </p:spPr>
      </p:pic>
      <p:pic>
        <p:nvPicPr>
          <p:cNvPr id="14" name="Picture 2"/>
          <p:cNvPicPr>
            <a:picLocks noChangeAspect="1" noChangeArrowheads="1"/>
          </p:cNvPicPr>
          <p:nvPr/>
        </p:nvPicPr>
        <p:blipFill>
          <a:blip r:embed="rId7" cstate="print"/>
          <a:srcRect/>
          <a:stretch>
            <a:fillRect/>
          </a:stretch>
        </p:blipFill>
        <p:spPr bwMode="auto">
          <a:xfrm>
            <a:off x="1447800" y="2438400"/>
            <a:ext cx="2190750" cy="1762125"/>
          </a:xfrm>
          <a:prstGeom prst="rect">
            <a:avLst/>
          </a:prstGeom>
          <a:noFill/>
          <a:ln w="9525">
            <a:noFill/>
            <a:miter lim="800000"/>
            <a:headEnd/>
            <a:tailEnd/>
          </a:ln>
          <a:effectLst/>
        </p:spPr>
      </p:pic>
      <p:sp>
        <p:nvSpPr>
          <p:cNvPr id="13"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tabLst>
                <a:tab pos="393192" algn="r"/>
                <a:tab pos="640080" algn="l"/>
              </a:tabLst>
            </a:pPr>
            <a:r>
              <a:rPr lang="en-US" sz="1500" b="1" dirty="0" smtClean="0">
                <a:solidFill>
                  <a:schemeClr val="bg1"/>
                </a:solidFill>
                <a:latin typeface="Times New Roman" pitchFamily="18" charset="0"/>
                <a:cs typeface="Times New Roman" pitchFamily="18" charset="0"/>
              </a:rPr>
              <a:t>Revision Exam 1 Paper 1</a:t>
            </a:r>
          </a:p>
        </p:txBody>
      </p:sp>
    </p:spTree>
    <p:extLst>
      <p:ext uri="{BB962C8B-B14F-4D97-AF65-F5344CB8AC3E}">
        <p14:creationId xmlns:p14="http://schemas.microsoft.com/office/powerpoint/2010/main" xmlns="" val="714513420"/>
      </p:ext>
    </p:extLst>
  </p:cSld>
  <p:clrMapOvr>
    <a:masterClrMapping/>
  </p:clrMapOvr>
  <p:transition spd="slow">
    <p:strips dir="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26">
                                            <p:txEl>
                                              <p:pRg st="0" end="0"/>
                                            </p:txEl>
                                          </p:spTgt>
                                        </p:tgtEl>
                                        <p:attrNameLst>
                                          <p:attrName>style.visibility</p:attrName>
                                        </p:attrNameLst>
                                      </p:cBhvr>
                                      <p:to>
                                        <p:strVal val="visible"/>
                                      </p:to>
                                    </p:set>
                                    <p:anim calcmode="lin" valueType="num">
                                      <p:cBhvr>
                                        <p:cTn id="7" dur="500" fill="hold"/>
                                        <p:tgtEl>
                                          <p:spTgt spid="26">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26">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26">
                                            <p:txEl>
                                              <p:pRg st="0" end="0"/>
                                            </p:txEl>
                                          </p:spTgt>
                                        </p:tgtEl>
                                      </p:cBhvr>
                                    </p:animEffect>
                                  </p:childTnLst>
                                </p:cTn>
                              </p:par>
                              <p:par>
                                <p:cTn id="10" presetID="23" presetClass="entr" presetSubtype="16" fill="hold" nodeType="withEffect">
                                  <p:stCondLst>
                                    <p:cond delay="0"/>
                                  </p:stCondLst>
                                  <p:childTnLst>
                                    <p:set>
                                      <p:cBhvr>
                                        <p:cTn id="11" dur="1" fill="hold">
                                          <p:stCondLst>
                                            <p:cond delay="0"/>
                                          </p:stCondLst>
                                        </p:cTn>
                                        <p:tgtEl>
                                          <p:spTgt spid="14"/>
                                        </p:tgtEl>
                                        <p:attrNameLst>
                                          <p:attrName>style.visibility</p:attrName>
                                        </p:attrNameLst>
                                      </p:cBhvr>
                                      <p:to>
                                        <p:strVal val="visible"/>
                                      </p:to>
                                    </p:set>
                                    <p:anim calcmode="lin" valueType="num">
                                      <p:cBhvr>
                                        <p:cTn id="12" dur="500" fill="hold"/>
                                        <p:tgtEl>
                                          <p:spTgt spid="14"/>
                                        </p:tgtEl>
                                        <p:attrNameLst>
                                          <p:attrName>ppt_w</p:attrName>
                                        </p:attrNameLst>
                                      </p:cBhvr>
                                      <p:tavLst>
                                        <p:tav tm="0">
                                          <p:val>
                                            <p:fltVal val="0"/>
                                          </p:val>
                                        </p:tav>
                                        <p:tav tm="100000">
                                          <p:val>
                                            <p:strVal val="#ppt_w"/>
                                          </p:val>
                                        </p:tav>
                                      </p:tavLst>
                                    </p:anim>
                                    <p:anim calcmode="lin" valueType="num">
                                      <p:cBhvr>
                                        <p:cTn id="13" dur="500" fill="hold"/>
                                        <p:tgtEl>
                                          <p:spTgt spid="14"/>
                                        </p:tgtEl>
                                        <p:attrNameLst>
                                          <p:attrName>ppt_h</p:attrName>
                                        </p:attrNameLst>
                                      </p:cBhvr>
                                      <p:tavLst>
                                        <p:tav tm="0">
                                          <p:val>
                                            <p:fltVal val="0"/>
                                          </p:val>
                                        </p:tav>
                                        <p:tav tm="100000">
                                          <p:val>
                                            <p:strVal val="#ppt_h"/>
                                          </p:val>
                                        </p:tav>
                                      </p:tavLst>
                                    </p:anim>
                                  </p:childTnLst>
                                </p:cTn>
                              </p:par>
                              <p:par>
                                <p:cTn id="14" presetID="53" presetClass="entr" presetSubtype="16" fill="hold" grpId="0" nodeType="withEffect">
                                  <p:stCondLst>
                                    <p:cond delay="0"/>
                                  </p:stCondLst>
                                  <p:childTnLst>
                                    <p:set>
                                      <p:cBhvr>
                                        <p:cTn id="15" dur="1" fill="hold">
                                          <p:stCondLst>
                                            <p:cond delay="0"/>
                                          </p:stCondLst>
                                        </p:cTn>
                                        <p:tgtEl>
                                          <p:spTgt spid="26">
                                            <p:txEl>
                                              <p:pRg st="1" end="1"/>
                                            </p:txEl>
                                          </p:spTgt>
                                        </p:tgtEl>
                                        <p:attrNameLst>
                                          <p:attrName>style.visibility</p:attrName>
                                        </p:attrNameLst>
                                      </p:cBhvr>
                                      <p:to>
                                        <p:strVal val="visible"/>
                                      </p:to>
                                    </p:set>
                                    <p:anim calcmode="lin" valueType="num">
                                      <p:cBhvr>
                                        <p:cTn id="16" dur="500" fill="hold"/>
                                        <p:tgtEl>
                                          <p:spTgt spid="26">
                                            <p:txEl>
                                              <p:pRg st="1" end="1"/>
                                            </p:txEl>
                                          </p:spTgt>
                                        </p:tgtEl>
                                        <p:attrNameLst>
                                          <p:attrName>ppt_w</p:attrName>
                                        </p:attrNameLst>
                                      </p:cBhvr>
                                      <p:tavLst>
                                        <p:tav tm="0">
                                          <p:val>
                                            <p:fltVal val="0"/>
                                          </p:val>
                                        </p:tav>
                                        <p:tav tm="100000">
                                          <p:val>
                                            <p:strVal val="#ppt_w"/>
                                          </p:val>
                                        </p:tav>
                                      </p:tavLst>
                                    </p:anim>
                                    <p:anim calcmode="lin" valueType="num">
                                      <p:cBhvr>
                                        <p:cTn id="17" dur="500" fill="hold"/>
                                        <p:tgtEl>
                                          <p:spTgt spid="26">
                                            <p:txEl>
                                              <p:pRg st="1" end="1"/>
                                            </p:txEl>
                                          </p:spTgt>
                                        </p:tgtEl>
                                        <p:attrNameLst>
                                          <p:attrName>ppt_h</p:attrName>
                                        </p:attrNameLst>
                                      </p:cBhvr>
                                      <p:tavLst>
                                        <p:tav tm="0">
                                          <p:val>
                                            <p:fltVal val="0"/>
                                          </p:val>
                                        </p:tav>
                                        <p:tav tm="100000">
                                          <p:val>
                                            <p:strVal val="#ppt_h"/>
                                          </p:val>
                                        </p:tav>
                                      </p:tavLst>
                                    </p:anim>
                                    <p:animEffect transition="in" filter="fade">
                                      <p:cBhvr>
                                        <p:cTn id="18" dur="500"/>
                                        <p:tgtEl>
                                          <p:spTgt spid="26">
                                            <p:txEl>
                                              <p:pRg st="1" end="1"/>
                                            </p:txEl>
                                          </p:spTgt>
                                        </p:tgtEl>
                                      </p:cBhvr>
                                    </p:animEffect>
                                  </p:childTnLst>
                                </p:cTn>
                              </p:par>
                            </p:childTnLst>
                          </p:cTn>
                        </p:par>
                      </p:childTnLst>
                    </p:cTn>
                  </p:par>
                  <p:par>
                    <p:cTn id="19" fill="hold">
                      <p:stCondLst>
                        <p:cond delay="indefinite"/>
                      </p:stCondLst>
                      <p:childTnLst>
                        <p:par>
                          <p:cTn id="20" fill="hold">
                            <p:stCondLst>
                              <p:cond delay="0"/>
                            </p:stCondLst>
                            <p:childTnLst>
                              <p:par>
                                <p:cTn id="21" presetID="53" presetClass="entr" presetSubtype="16" fill="hold" grpId="0" nodeType="clickEffect">
                                  <p:stCondLst>
                                    <p:cond delay="0"/>
                                  </p:stCondLst>
                                  <p:childTnLst>
                                    <p:set>
                                      <p:cBhvr>
                                        <p:cTn id="22" dur="1" fill="hold">
                                          <p:stCondLst>
                                            <p:cond delay="0"/>
                                          </p:stCondLst>
                                        </p:cTn>
                                        <p:tgtEl>
                                          <p:spTgt spid="30">
                                            <p:txEl>
                                              <p:pRg st="0" end="0"/>
                                            </p:txEl>
                                          </p:spTgt>
                                        </p:tgtEl>
                                        <p:attrNameLst>
                                          <p:attrName>style.visibility</p:attrName>
                                        </p:attrNameLst>
                                      </p:cBhvr>
                                      <p:to>
                                        <p:strVal val="visible"/>
                                      </p:to>
                                    </p:set>
                                    <p:anim calcmode="lin" valueType="num">
                                      <p:cBhvr>
                                        <p:cTn id="23" dur="500" fill="hold"/>
                                        <p:tgtEl>
                                          <p:spTgt spid="30">
                                            <p:txEl>
                                              <p:pRg st="0" end="0"/>
                                            </p:txEl>
                                          </p:spTgt>
                                        </p:tgtEl>
                                        <p:attrNameLst>
                                          <p:attrName>ppt_w</p:attrName>
                                        </p:attrNameLst>
                                      </p:cBhvr>
                                      <p:tavLst>
                                        <p:tav tm="0">
                                          <p:val>
                                            <p:fltVal val="0"/>
                                          </p:val>
                                        </p:tav>
                                        <p:tav tm="100000">
                                          <p:val>
                                            <p:strVal val="#ppt_w"/>
                                          </p:val>
                                        </p:tav>
                                      </p:tavLst>
                                    </p:anim>
                                    <p:anim calcmode="lin" valueType="num">
                                      <p:cBhvr>
                                        <p:cTn id="24" dur="500" fill="hold"/>
                                        <p:tgtEl>
                                          <p:spTgt spid="30">
                                            <p:txEl>
                                              <p:pRg st="0" end="0"/>
                                            </p:txEl>
                                          </p:spTgt>
                                        </p:tgtEl>
                                        <p:attrNameLst>
                                          <p:attrName>ppt_h</p:attrName>
                                        </p:attrNameLst>
                                      </p:cBhvr>
                                      <p:tavLst>
                                        <p:tav tm="0">
                                          <p:val>
                                            <p:fltVal val="0"/>
                                          </p:val>
                                        </p:tav>
                                        <p:tav tm="100000">
                                          <p:val>
                                            <p:strVal val="#ppt_h"/>
                                          </p:val>
                                        </p:tav>
                                      </p:tavLst>
                                    </p:anim>
                                    <p:animEffect transition="in" filter="fade">
                                      <p:cBhvr>
                                        <p:cTn id="25" dur="500"/>
                                        <p:tgtEl>
                                          <p:spTgt spid="30">
                                            <p:txEl>
                                              <p:pRg st="0" end="0"/>
                                            </p:txEl>
                                          </p:spTgt>
                                        </p:tgtEl>
                                      </p:cBhvr>
                                    </p:animEffect>
                                  </p:childTnLst>
                                </p:cTn>
                              </p:par>
                              <p:par>
                                <p:cTn id="26" presetID="23" presetClass="entr" presetSubtype="16" fill="hold" nodeType="withEffect">
                                  <p:stCondLst>
                                    <p:cond delay="0"/>
                                  </p:stCondLst>
                                  <p:childTnLst>
                                    <p:set>
                                      <p:cBhvr>
                                        <p:cTn id="27" dur="1" fill="hold">
                                          <p:stCondLst>
                                            <p:cond delay="0"/>
                                          </p:stCondLst>
                                        </p:cTn>
                                        <p:tgtEl>
                                          <p:spTgt spid="1033"/>
                                        </p:tgtEl>
                                        <p:attrNameLst>
                                          <p:attrName>style.visibility</p:attrName>
                                        </p:attrNameLst>
                                      </p:cBhvr>
                                      <p:to>
                                        <p:strVal val="visible"/>
                                      </p:to>
                                    </p:set>
                                    <p:anim calcmode="lin" valueType="num">
                                      <p:cBhvr>
                                        <p:cTn id="28" dur="500" fill="hold"/>
                                        <p:tgtEl>
                                          <p:spTgt spid="1033"/>
                                        </p:tgtEl>
                                        <p:attrNameLst>
                                          <p:attrName>ppt_w</p:attrName>
                                        </p:attrNameLst>
                                      </p:cBhvr>
                                      <p:tavLst>
                                        <p:tav tm="0">
                                          <p:val>
                                            <p:fltVal val="0"/>
                                          </p:val>
                                        </p:tav>
                                        <p:tav tm="100000">
                                          <p:val>
                                            <p:strVal val="#ppt_w"/>
                                          </p:val>
                                        </p:tav>
                                      </p:tavLst>
                                    </p:anim>
                                    <p:anim calcmode="lin" valueType="num">
                                      <p:cBhvr>
                                        <p:cTn id="29" dur="500" fill="hold"/>
                                        <p:tgtEl>
                                          <p:spTgt spid="1033"/>
                                        </p:tgtEl>
                                        <p:attrNameLst>
                                          <p:attrName>ppt_h</p:attrName>
                                        </p:attrNameLst>
                                      </p:cBhvr>
                                      <p:tavLst>
                                        <p:tav tm="0">
                                          <p:val>
                                            <p:fltVal val="0"/>
                                          </p:val>
                                        </p:tav>
                                        <p:tav tm="100000">
                                          <p:val>
                                            <p:strVal val="#ppt_h"/>
                                          </p:val>
                                        </p:tav>
                                      </p:tavLst>
                                    </p:anim>
                                  </p:childTnLst>
                                </p:cTn>
                              </p:par>
                              <p:par>
                                <p:cTn id="30" presetID="53" presetClass="entr" presetSubtype="16" fill="hold" grpId="0" nodeType="withEffect">
                                  <p:stCondLst>
                                    <p:cond delay="0"/>
                                  </p:stCondLst>
                                  <p:childTnLst>
                                    <p:set>
                                      <p:cBhvr>
                                        <p:cTn id="31" dur="1" fill="hold">
                                          <p:stCondLst>
                                            <p:cond delay="0"/>
                                          </p:stCondLst>
                                        </p:cTn>
                                        <p:tgtEl>
                                          <p:spTgt spid="32">
                                            <p:txEl>
                                              <p:pRg st="0" end="0"/>
                                            </p:txEl>
                                          </p:spTgt>
                                        </p:tgtEl>
                                        <p:attrNameLst>
                                          <p:attrName>style.visibility</p:attrName>
                                        </p:attrNameLst>
                                      </p:cBhvr>
                                      <p:to>
                                        <p:strVal val="visible"/>
                                      </p:to>
                                    </p:set>
                                    <p:anim calcmode="lin" valueType="num">
                                      <p:cBhvr>
                                        <p:cTn id="32" dur="500" fill="hold"/>
                                        <p:tgtEl>
                                          <p:spTgt spid="32">
                                            <p:txEl>
                                              <p:pRg st="0" end="0"/>
                                            </p:txEl>
                                          </p:spTgt>
                                        </p:tgtEl>
                                        <p:attrNameLst>
                                          <p:attrName>ppt_w</p:attrName>
                                        </p:attrNameLst>
                                      </p:cBhvr>
                                      <p:tavLst>
                                        <p:tav tm="0">
                                          <p:val>
                                            <p:fltVal val="0"/>
                                          </p:val>
                                        </p:tav>
                                        <p:tav tm="100000">
                                          <p:val>
                                            <p:strVal val="#ppt_w"/>
                                          </p:val>
                                        </p:tav>
                                      </p:tavLst>
                                    </p:anim>
                                    <p:anim calcmode="lin" valueType="num">
                                      <p:cBhvr>
                                        <p:cTn id="33" dur="500" fill="hold"/>
                                        <p:tgtEl>
                                          <p:spTgt spid="32">
                                            <p:txEl>
                                              <p:pRg st="0" end="0"/>
                                            </p:txEl>
                                          </p:spTgt>
                                        </p:tgtEl>
                                        <p:attrNameLst>
                                          <p:attrName>ppt_h</p:attrName>
                                        </p:attrNameLst>
                                      </p:cBhvr>
                                      <p:tavLst>
                                        <p:tav tm="0">
                                          <p:val>
                                            <p:fltVal val="0"/>
                                          </p:val>
                                        </p:tav>
                                        <p:tav tm="100000">
                                          <p:val>
                                            <p:strVal val="#ppt_h"/>
                                          </p:val>
                                        </p:tav>
                                      </p:tavLst>
                                    </p:anim>
                                    <p:animEffect transition="in" filter="fade">
                                      <p:cBhvr>
                                        <p:cTn id="34" dur="500"/>
                                        <p:tgtEl>
                                          <p:spTgt spid="32">
                                            <p:txEl>
                                              <p:pRg st="0" end="0"/>
                                            </p:txEl>
                                          </p:spTgt>
                                        </p:tgtEl>
                                      </p:cBhvr>
                                    </p:animEffect>
                                  </p:childTnLst>
                                </p:cTn>
                              </p:par>
                              <p:par>
                                <p:cTn id="35" presetID="23" presetClass="entr" presetSubtype="16" fill="hold" nodeType="withEffect">
                                  <p:stCondLst>
                                    <p:cond delay="0"/>
                                  </p:stCondLst>
                                  <p:childTnLst>
                                    <p:set>
                                      <p:cBhvr>
                                        <p:cTn id="36" dur="1" fill="hold">
                                          <p:stCondLst>
                                            <p:cond delay="0"/>
                                          </p:stCondLst>
                                        </p:cTn>
                                        <p:tgtEl>
                                          <p:spTgt spid="33"/>
                                        </p:tgtEl>
                                        <p:attrNameLst>
                                          <p:attrName>style.visibility</p:attrName>
                                        </p:attrNameLst>
                                      </p:cBhvr>
                                      <p:to>
                                        <p:strVal val="visible"/>
                                      </p:to>
                                    </p:set>
                                    <p:anim calcmode="lin" valueType="num">
                                      <p:cBhvr>
                                        <p:cTn id="37" dur="500" fill="hold"/>
                                        <p:tgtEl>
                                          <p:spTgt spid="33"/>
                                        </p:tgtEl>
                                        <p:attrNameLst>
                                          <p:attrName>ppt_w</p:attrName>
                                        </p:attrNameLst>
                                      </p:cBhvr>
                                      <p:tavLst>
                                        <p:tav tm="0">
                                          <p:val>
                                            <p:fltVal val="0"/>
                                          </p:val>
                                        </p:tav>
                                        <p:tav tm="100000">
                                          <p:val>
                                            <p:strVal val="#ppt_w"/>
                                          </p:val>
                                        </p:tav>
                                      </p:tavLst>
                                    </p:anim>
                                    <p:anim calcmode="lin" valueType="num">
                                      <p:cBhvr>
                                        <p:cTn id="38" dur="500" fill="hold"/>
                                        <p:tgtEl>
                                          <p:spTgt spid="33"/>
                                        </p:tgtEl>
                                        <p:attrNameLst>
                                          <p:attrName>ppt_h</p:attrName>
                                        </p:attrNameLst>
                                      </p:cBhvr>
                                      <p:tavLst>
                                        <p:tav tm="0">
                                          <p:val>
                                            <p:fltVal val="0"/>
                                          </p:val>
                                        </p:tav>
                                        <p:tav tm="100000">
                                          <p:val>
                                            <p:strVal val="#ppt_h"/>
                                          </p:val>
                                        </p:tav>
                                      </p:tavLst>
                                    </p:anim>
                                  </p:childTnLst>
                                </p:cTn>
                              </p:par>
                              <p:par>
                                <p:cTn id="39" presetID="53" presetClass="entr" presetSubtype="16" fill="hold" grpId="0" nodeType="withEffect">
                                  <p:stCondLst>
                                    <p:cond delay="0"/>
                                  </p:stCondLst>
                                  <p:childTnLst>
                                    <p:set>
                                      <p:cBhvr>
                                        <p:cTn id="40" dur="1" fill="hold">
                                          <p:stCondLst>
                                            <p:cond delay="0"/>
                                          </p:stCondLst>
                                        </p:cTn>
                                        <p:tgtEl>
                                          <p:spTgt spid="29">
                                            <p:txEl>
                                              <p:pRg st="0" end="0"/>
                                            </p:txEl>
                                          </p:spTgt>
                                        </p:tgtEl>
                                        <p:attrNameLst>
                                          <p:attrName>style.visibility</p:attrName>
                                        </p:attrNameLst>
                                      </p:cBhvr>
                                      <p:to>
                                        <p:strVal val="visible"/>
                                      </p:to>
                                    </p:set>
                                    <p:anim calcmode="lin" valueType="num">
                                      <p:cBhvr>
                                        <p:cTn id="41" dur="500" fill="hold"/>
                                        <p:tgtEl>
                                          <p:spTgt spid="29">
                                            <p:txEl>
                                              <p:pRg st="0" end="0"/>
                                            </p:txEl>
                                          </p:spTgt>
                                        </p:tgtEl>
                                        <p:attrNameLst>
                                          <p:attrName>ppt_w</p:attrName>
                                        </p:attrNameLst>
                                      </p:cBhvr>
                                      <p:tavLst>
                                        <p:tav tm="0">
                                          <p:val>
                                            <p:fltVal val="0"/>
                                          </p:val>
                                        </p:tav>
                                        <p:tav tm="100000">
                                          <p:val>
                                            <p:strVal val="#ppt_w"/>
                                          </p:val>
                                        </p:tav>
                                      </p:tavLst>
                                    </p:anim>
                                    <p:anim calcmode="lin" valueType="num">
                                      <p:cBhvr>
                                        <p:cTn id="42" dur="500" fill="hold"/>
                                        <p:tgtEl>
                                          <p:spTgt spid="29">
                                            <p:txEl>
                                              <p:pRg st="0" end="0"/>
                                            </p:txEl>
                                          </p:spTgt>
                                        </p:tgtEl>
                                        <p:attrNameLst>
                                          <p:attrName>ppt_h</p:attrName>
                                        </p:attrNameLst>
                                      </p:cBhvr>
                                      <p:tavLst>
                                        <p:tav tm="0">
                                          <p:val>
                                            <p:fltVal val="0"/>
                                          </p:val>
                                        </p:tav>
                                        <p:tav tm="100000">
                                          <p:val>
                                            <p:strVal val="#ppt_h"/>
                                          </p:val>
                                        </p:tav>
                                      </p:tavLst>
                                    </p:anim>
                                    <p:animEffect transition="in" filter="fade">
                                      <p:cBhvr>
                                        <p:cTn id="43" dur="500"/>
                                        <p:tgtEl>
                                          <p:spTgt spid="29">
                                            <p:txEl>
                                              <p:pRg st="0" end="0"/>
                                            </p:txEl>
                                          </p:spTgt>
                                        </p:tgtEl>
                                      </p:cBhvr>
                                    </p:animEffect>
                                  </p:childTnLst>
                                </p:cTn>
                              </p:par>
                              <p:par>
                                <p:cTn id="44" presetID="23" presetClass="entr" presetSubtype="16" fill="hold" nodeType="withEffect">
                                  <p:stCondLst>
                                    <p:cond delay="0"/>
                                  </p:stCondLst>
                                  <p:childTnLst>
                                    <p:set>
                                      <p:cBhvr>
                                        <p:cTn id="45" dur="1" fill="hold">
                                          <p:stCondLst>
                                            <p:cond delay="0"/>
                                          </p:stCondLst>
                                        </p:cTn>
                                        <p:tgtEl>
                                          <p:spTgt spid="1029"/>
                                        </p:tgtEl>
                                        <p:attrNameLst>
                                          <p:attrName>style.visibility</p:attrName>
                                        </p:attrNameLst>
                                      </p:cBhvr>
                                      <p:to>
                                        <p:strVal val="visible"/>
                                      </p:to>
                                    </p:set>
                                    <p:anim calcmode="lin" valueType="num">
                                      <p:cBhvr>
                                        <p:cTn id="46" dur="500" fill="hold"/>
                                        <p:tgtEl>
                                          <p:spTgt spid="1029"/>
                                        </p:tgtEl>
                                        <p:attrNameLst>
                                          <p:attrName>ppt_w</p:attrName>
                                        </p:attrNameLst>
                                      </p:cBhvr>
                                      <p:tavLst>
                                        <p:tav tm="0">
                                          <p:val>
                                            <p:fltVal val="0"/>
                                          </p:val>
                                        </p:tav>
                                        <p:tav tm="100000">
                                          <p:val>
                                            <p:strVal val="#ppt_w"/>
                                          </p:val>
                                        </p:tav>
                                      </p:tavLst>
                                    </p:anim>
                                    <p:anim calcmode="lin" valueType="num">
                                      <p:cBhvr>
                                        <p:cTn id="47" dur="500" fill="hold"/>
                                        <p:tgtEl>
                                          <p:spTgt spid="1029"/>
                                        </p:tgtEl>
                                        <p:attrNameLst>
                                          <p:attrName>ppt_h</p:attrName>
                                        </p:attrNameLst>
                                      </p:cBhvr>
                                      <p:tavLst>
                                        <p:tav tm="0">
                                          <p:val>
                                            <p:fltVal val="0"/>
                                          </p:val>
                                        </p:tav>
                                        <p:tav tm="100000">
                                          <p:val>
                                            <p:strVal val="#ppt_h"/>
                                          </p:val>
                                        </p:tav>
                                      </p:tavLst>
                                    </p:anim>
                                  </p:childTnLst>
                                </p:cTn>
                              </p:par>
                              <p:par>
                                <p:cTn id="48" presetID="53" presetClass="entr" presetSubtype="16" fill="hold" grpId="0" nodeType="withEffect">
                                  <p:stCondLst>
                                    <p:cond delay="0"/>
                                  </p:stCondLst>
                                  <p:childTnLst>
                                    <p:set>
                                      <p:cBhvr>
                                        <p:cTn id="49" dur="1" fill="hold">
                                          <p:stCondLst>
                                            <p:cond delay="0"/>
                                          </p:stCondLst>
                                        </p:cTn>
                                        <p:tgtEl>
                                          <p:spTgt spid="31">
                                            <p:txEl>
                                              <p:pRg st="0" end="0"/>
                                            </p:txEl>
                                          </p:spTgt>
                                        </p:tgtEl>
                                        <p:attrNameLst>
                                          <p:attrName>style.visibility</p:attrName>
                                        </p:attrNameLst>
                                      </p:cBhvr>
                                      <p:to>
                                        <p:strVal val="visible"/>
                                      </p:to>
                                    </p:set>
                                    <p:anim calcmode="lin" valueType="num">
                                      <p:cBhvr>
                                        <p:cTn id="50" dur="500" fill="hold"/>
                                        <p:tgtEl>
                                          <p:spTgt spid="31">
                                            <p:txEl>
                                              <p:pRg st="0" end="0"/>
                                            </p:txEl>
                                          </p:spTgt>
                                        </p:tgtEl>
                                        <p:attrNameLst>
                                          <p:attrName>ppt_w</p:attrName>
                                        </p:attrNameLst>
                                      </p:cBhvr>
                                      <p:tavLst>
                                        <p:tav tm="0">
                                          <p:val>
                                            <p:fltVal val="0"/>
                                          </p:val>
                                        </p:tav>
                                        <p:tav tm="100000">
                                          <p:val>
                                            <p:strVal val="#ppt_w"/>
                                          </p:val>
                                        </p:tav>
                                      </p:tavLst>
                                    </p:anim>
                                    <p:anim calcmode="lin" valueType="num">
                                      <p:cBhvr>
                                        <p:cTn id="51" dur="500" fill="hold"/>
                                        <p:tgtEl>
                                          <p:spTgt spid="31">
                                            <p:txEl>
                                              <p:pRg st="0" end="0"/>
                                            </p:txEl>
                                          </p:spTgt>
                                        </p:tgtEl>
                                        <p:attrNameLst>
                                          <p:attrName>ppt_h</p:attrName>
                                        </p:attrNameLst>
                                      </p:cBhvr>
                                      <p:tavLst>
                                        <p:tav tm="0">
                                          <p:val>
                                            <p:fltVal val="0"/>
                                          </p:val>
                                        </p:tav>
                                        <p:tav tm="100000">
                                          <p:val>
                                            <p:strVal val="#ppt_h"/>
                                          </p:val>
                                        </p:tav>
                                      </p:tavLst>
                                    </p:anim>
                                    <p:animEffect transition="in" filter="fade">
                                      <p:cBhvr>
                                        <p:cTn id="52" dur="500"/>
                                        <p:tgtEl>
                                          <p:spTgt spid="31">
                                            <p:txEl>
                                              <p:pRg st="0" end="0"/>
                                            </p:txEl>
                                          </p:spTgt>
                                        </p:tgtEl>
                                      </p:cBhvr>
                                    </p:animEffect>
                                  </p:childTnLst>
                                </p:cTn>
                              </p:par>
                              <p:par>
                                <p:cTn id="53" presetID="23" presetClass="entr" presetSubtype="16" fill="hold" nodeType="withEffect">
                                  <p:stCondLst>
                                    <p:cond delay="0"/>
                                  </p:stCondLst>
                                  <p:childTnLst>
                                    <p:set>
                                      <p:cBhvr>
                                        <p:cTn id="54" dur="1" fill="hold">
                                          <p:stCondLst>
                                            <p:cond delay="0"/>
                                          </p:stCondLst>
                                        </p:cTn>
                                        <p:tgtEl>
                                          <p:spTgt spid="1030"/>
                                        </p:tgtEl>
                                        <p:attrNameLst>
                                          <p:attrName>style.visibility</p:attrName>
                                        </p:attrNameLst>
                                      </p:cBhvr>
                                      <p:to>
                                        <p:strVal val="visible"/>
                                      </p:to>
                                    </p:set>
                                    <p:anim calcmode="lin" valueType="num">
                                      <p:cBhvr>
                                        <p:cTn id="55" dur="500" fill="hold"/>
                                        <p:tgtEl>
                                          <p:spTgt spid="1030"/>
                                        </p:tgtEl>
                                        <p:attrNameLst>
                                          <p:attrName>ppt_w</p:attrName>
                                        </p:attrNameLst>
                                      </p:cBhvr>
                                      <p:tavLst>
                                        <p:tav tm="0">
                                          <p:val>
                                            <p:fltVal val="0"/>
                                          </p:val>
                                        </p:tav>
                                        <p:tav tm="100000">
                                          <p:val>
                                            <p:strVal val="#ppt_w"/>
                                          </p:val>
                                        </p:tav>
                                      </p:tavLst>
                                    </p:anim>
                                    <p:anim calcmode="lin" valueType="num">
                                      <p:cBhvr>
                                        <p:cTn id="56" dur="500" fill="hold"/>
                                        <p:tgtEl>
                                          <p:spTgt spid="1030"/>
                                        </p:tgtEl>
                                        <p:attrNameLst>
                                          <p:attrName>ppt_h</p:attrName>
                                        </p:attrNameLst>
                                      </p:cBhvr>
                                      <p:tavLst>
                                        <p:tav tm="0">
                                          <p:val>
                                            <p:fltVal val="0"/>
                                          </p:val>
                                        </p:tav>
                                        <p:tav tm="100000">
                                          <p:val>
                                            <p:strVal val="#ppt_h"/>
                                          </p:val>
                                        </p:tav>
                                      </p:tavLst>
                                    </p:anim>
                                  </p:childTnLst>
                                </p:cTn>
                              </p:par>
                            </p:childTnLst>
                          </p:cTn>
                        </p:par>
                      </p:childTnLst>
                    </p:cTn>
                  </p:par>
                  <p:par>
                    <p:cTn id="57" fill="hold">
                      <p:stCondLst>
                        <p:cond delay="indefinite"/>
                      </p:stCondLst>
                      <p:childTnLst>
                        <p:par>
                          <p:cTn id="58" fill="hold">
                            <p:stCondLst>
                              <p:cond delay="0"/>
                            </p:stCondLst>
                            <p:childTnLst>
                              <p:par>
                                <p:cTn id="59" presetID="3" presetClass="entr" presetSubtype="10" fill="hold" grpId="1" nodeType="clickEffect">
                                  <p:stCondLst>
                                    <p:cond delay="0"/>
                                  </p:stCondLst>
                                  <p:childTnLst>
                                    <p:set>
                                      <p:cBhvr>
                                        <p:cTn id="60" dur="1" fill="hold">
                                          <p:stCondLst>
                                            <p:cond delay="0"/>
                                          </p:stCondLst>
                                        </p:cTn>
                                        <p:tgtEl>
                                          <p:spTgt spid="27"/>
                                        </p:tgtEl>
                                        <p:attrNameLst>
                                          <p:attrName>style.visibility</p:attrName>
                                        </p:attrNameLst>
                                      </p:cBhvr>
                                      <p:to>
                                        <p:strVal val="visible"/>
                                      </p:to>
                                    </p:set>
                                    <p:animEffect transition="in" filter="blinds(horizontal)">
                                      <p:cBhvr>
                                        <p:cTn id="61" dur="500"/>
                                        <p:tgtEl>
                                          <p:spTgt spid="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 grpId="0" build="p"/>
      <p:bldP spid="27" grpId="1" animBg="1"/>
      <p:bldP spid="29" grpId="0" build="p"/>
      <p:bldP spid="30" grpId="0" build="p"/>
      <p:bldP spid="31" grpId="0" build="p"/>
      <p:bldP spid="32" grpId="0" build="p"/>
    </p:bldLst>
  </p:timing>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Content Placeholder 10"/>
          <p:cNvSpPr>
            <a:spLocks noGrp="1"/>
          </p:cNvSpPr>
          <p:nvPr>
            <p:ph sz="quarter" idx="13"/>
          </p:nvPr>
        </p:nvSpPr>
        <p:spPr>
          <a:xfrm>
            <a:off x="685800" y="2781300"/>
            <a:ext cx="7010400" cy="599459"/>
          </a:xfrm>
        </p:spPr>
        <p:txBody>
          <a:bodyPr wrap="square">
            <a:spAutoFit/>
          </a:bodyPr>
          <a:lstStyle/>
          <a:p>
            <a:pPr marL="457200" indent="-457200" algn="just">
              <a:lnSpc>
                <a:spcPct val="165000"/>
              </a:lnSpc>
              <a:spcBef>
                <a:spcPct val="0"/>
              </a:spcBef>
              <a:buFontTx/>
              <a:buNone/>
              <a:tabLst>
                <a:tab pos="800100" algn="l"/>
                <a:tab pos="4283075" algn="l"/>
              </a:tabLst>
            </a:pPr>
            <a:r>
              <a:rPr lang="en-US" sz="2300" b="1" dirty="0" smtClean="0">
                <a:solidFill>
                  <a:schemeClr val="tx1"/>
                </a:solidFill>
                <a:latin typeface="Times New Roman" pitchFamily="18" charset="0"/>
                <a:cs typeface="Times New Roman" pitchFamily="18" charset="0"/>
              </a:rPr>
              <a:t>52.	</a:t>
            </a:r>
          </a:p>
        </p:txBody>
      </p:sp>
      <p:pic>
        <p:nvPicPr>
          <p:cNvPr id="5" name="Picture 2" descr="D:\Deepak\Powerpoint\Re-work\Art\New.wmf"/>
          <p:cNvPicPr>
            <a:picLocks noChangeAspect="1" noChangeArrowheads="1"/>
          </p:cNvPicPr>
          <p:nvPr/>
        </p:nvPicPr>
        <p:blipFill>
          <a:blip r:embed="rId2" cstate="print"/>
          <a:srcRect/>
          <a:stretch>
            <a:fillRect/>
          </a:stretch>
        </p:blipFill>
        <p:spPr bwMode="auto">
          <a:xfrm>
            <a:off x="1371600" y="2804668"/>
            <a:ext cx="2159000" cy="749300"/>
          </a:xfrm>
          <a:prstGeom prst="rect">
            <a:avLst/>
          </a:prstGeom>
          <a:noFill/>
        </p:spPr>
      </p:pic>
      <p:sp>
        <p:nvSpPr>
          <p:cNvPr id="4"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tabLst>
                <a:tab pos="393192" algn="r"/>
                <a:tab pos="640080" algn="l"/>
              </a:tabLst>
            </a:pPr>
            <a:r>
              <a:rPr lang="en-US" sz="1500" b="1" dirty="0" smtClean="0">
                <a:solidFill>
                  <a:schemeClr val="bg1"/>
                </a:solidFill>
                <a:latin typeface="Times New Roman" pitchFamily="18" charset="0"/>
                <a:cs typeface="Times New Roman" pitchFamily="18" charset="0"/>
              </a:rPr>
              <a:t>Revision Exam 1 Paper 1</a:t>
            </a:r>
          </a:p>
        </p:txBody>
      </p:sp>
    </p:spTree>
    <p:extLst>
      <p:ext uri="{BB962C8B-B14F-4D97-AF65-F5344CB8AC3E}">
        <p14:creationId xmlns:p14="http://schemas.microsoft.com/office/powerpoint/2010/main" xmlns="" val="1862447457"/>
      </p:ext>
    </p:extLst>
  </p:cSld>
  <p:clrMapOvr>
    <a:masterClrMapping/>
  </p:clrMapOvr>
  <p:transition spd="slow">
    <p:strips dir="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11">
                                            <p:txEl>
                                              <p:pRg st="0" end="0"/>
                                            </p:txEl>
                                          </p:spTgt>
                                        </p:tgtEl>
                                        <p:attrNameLst>
                                          <p:attrName>style.visibility</p:attrName>
                                        </p:attrNameLst>
                                      </p:cBhvr>
                                      <p:to>
                                        <p:strVal val="visible"/>
                                      </p:to>
                                    </p:set>
                                    <p:anim calcmode="lin" valueType="num">
                                      <p:cBhvr>
                                        <p:cTn id="7" dur="500" fill="hold"/>
                                        <p:tgtEl>
                                          <p:spTgt spid="11">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11">
                                            <p:txEl>
                                              <p:pRg st="0" end="0"/>
                                            </p:txEl>
                                          </p:spTgt>
                                        </p:tgtEl>
                                        <p:attrNameLst>
                                          <p:attrName>ppt_h</p:attrName>
                                        </p:attrNameLst>
                                      </p:cBhvr>
                                      <p:tavLst>
                                        <p:tav tm="0">
                                          <p:val>
                                            <p:fltVal val="0"/>
                                          </p:val>
                                        </p:tav>
                                        <p:tav tm="100000">
                                          <p:val>
                                            <p:strVal val="#ppt_h"/>
                                          </p:val>
                                        </p:tav>
                                      </p:tavLst>
                                    </p:anim>
                                  </p:childTnLst>
                                </p:cTn>
                              </p:par>
                              <p:par>
                                <p:cTn id="9" presetID="23" presetClass="entr" presetSubtype="16" fill="hold" nodeType="with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p:cTn id="11" dur="500" fill="hold"/>
                                        <p:tgtEl>
                                          <p:spTgt spid="5"/>
                                        </p:tgtEl>
                                        <p:attrNameLst>
                                          <p:attrName>ppt_w</p:attrName>
                                        </p:attrNameLst>
                                      </p:cBhvr>
                                      <p:tavLst>
                                        <p:tav tm="0">
                                          <p:val>
                                            <p:fltVal val="0"/>
                                          </p:val>
                                        </p:tav>
                                        <p:tav tm="100000">
                                          <p:val>
                                            <p:strVal val="#ppt_w"/>
                                          </p:val>
                                        </p:tav>
                                      </p:tavLst>
                                    </p:anim>
                                    <p:anim calcmode="lin" valueType="num">
                                      <p:cBhvr>
                                        <p:cTn id="12" dur="500" fill="hold"/>
                                        <p:tgtEl>
                                          <p:spTgt spid="5"/>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build="p"/>
    </p:bldLst>
  </p:timing>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Content Placeholder 10"/>
          <p:cNvSpPr>
            <a:spLocks noGrp="1"/>
          </p:cNvSpPr>
          <p:nvPr>
            <p:ph sz="quarter" idx="13"/>
          </p:nvPr>
        </p:nvSpPr>
        <p:spPr>
          <a:xfrm>
            <a:off x="685800" y="2185854"/>
            <a:ext cx="6416040" cy="2862322"/>
          </a:xfrm>
        </p:spPr>
        <p:txBody>
          <a:bodyPr wrap="square">
            <a:spAutoFit/>
          </a:bodyPr>
          <a:lstStyle/>
          <a:p>
            <a:pPr marL="625475" indent="-625475">
              <a:lnSpc>
                <a:spcPts val="2400"/>
              </a:lnSpc>
              <a:spcBef>
                <a:spcPct val="0"/>
              </a:spcBef>
              <a:buFontTx/>
              <a:buNone/>
              <a:tabLst>
                <a:tab pos="800100" algn="l"/>
                <a:tab pos="3776663" algn="l"/>
              </a:tabLst>
            </a:pPr>
            <a:r>
              <a:rPr lang="en-US" sz="2300" b="1" dirty="0" smtClean="0">
                <a:solidFill>
                  <a:schemeClr val="tx1"/>
                </a:solidFill>
                <a:latin typeface="Times New Roman" pitchFamily="18" charset="0"/>
                <a:cs typeface="Times New Roman" pitchFamily="18" charset="0"/>
              </a:rPr>
              <a:t>53.</a:t>
            </a:r>
            <a:r>
              <a:rPr lang="en-US" sz="2300" dirty="0" smtClean="0">
                <a:solidFill>
                  <a:schemeClr val="tx1"/>
                </a:solidFill>
                <a:latin typeface="Times New Roman" pitchFamily="18" charset="0"/>
                <a:cs typeface="Times New Roman" pitchFamily="18" charset="0"/>
              </a:rPr>
              <a:t>	</a:t>
            </a:r>
            <a:br>
              <a:rPr lang="en-US" sz="2300" dirty="0" smtClean="0">
                <a:solidFill>
                  <a:schemeClr val="tx1"/>
                </a:solidFill>
                <a:latin typeface="Times New Roman" pitchFamily="18" charset="0"/>
                <a:cs typeface="Times New Roman" pitchFamily="18" charset="0"/>
              </a:rPr>
            </a:br>
            <a:r>
              <a:rPr lang="en-US" sz="2300" dirty="0" smtClean="0">
                <a:solidFill>
                  <a:schemeClr val="tx1"/>
                </a:solidFill>
                <a:latin typeface="Times New Roman" pitchFamily="18" charset="0"/>
                <a:cs typeface="Times New Roman" pitchFamily="18" charset="0"/>
              </a:rPr>
              <a:t/>
            </a:r>
            <a:br>
              <a:rPr lang="en-US" sz="2300" dirty="0" smtClean="0">
                <a:solidFill>
                  <a:schemeClr val="tx1"/>
                </a:solidFill>
                <a:latin typeface="Times New Roman" pitchFamily="18" charset="0"/>
                <a:cs typeface="Times New Roman" pitchFamily="18" charset="0"/>
              </a:rPr>
            </a:br>
            <a:r>
              <a:rPr lang="en-US" sz="2300" dirty="0" smtClean="0">
                <a:solidFill>
                  <a:schemeClr val="tx1"/>
                </a:solidFill>
                <a:latin typeface="Times New Roman" pitchFamily="18" charset="0"/>
                <a:cs typeface="Times New Roman" pitchFamily="18" charset="0"/>
              </a:rPr>
              <a:t/>
            </a:r>
            <a:br>
              <a:rPr lang="en-US" sz="2300" dirty="0" smtClean="0">
                <a:solidFill>
                  <a:schemeClr val="tx1"/>
                </a:solidFill>
                <a:latin typeface="Times New Roman" pitchFamily="18" charset="0"/>
                <a:cs typeface="Times New Roman" pitchFamily="18" charset="0"/>
              </a:rPr>
            </a:br>
            <a:endParaRPr lang="en-US" sz="2300" dirty="0" smtClean="0">
              <a:solidFill>
                <a:schemeClr val="tx1"/>
              </a:solidFill>
              <a:latin typeface="Times New Roman" pitchFamily="18" charset="0"/>
              <a:cs typeface="Times New Roman" pitchFamily="18" charset="0"/>
            </a:endParaRPr>
          </a:p>
          <a:p>
            <a:pPr marL="625475" indent="-625475">
              <a:lnSpc>
                <a:spcPts val="2400"/>
              </a:lnSpc>
              <a:spcBef>
                <a:spcPct val="0"/>
              </a:spcBef>
              <a:buFontTx/>
              <a:buNone/>
              <a:tabLst>
                <a:tab pos="800100" algn="l"/>
                <a:tab pos="3776663" algn="l"/>
              </a:tabLst>
            </a:pPr>
            <a:r>
              <a:rPr lang="en-US" sz="3600" dirty="0" smtClean="0">
                <a:solidFill>
                  <a:schemeClr val="tx1"/>
                </a:solidFill>
                <a:latin typeface="Times New Roman" pitchFamily="18" charset="0"/>
                <a:cs typeface="Times New Roman" pitchFamily="18" charset="0"/>
              </a:rPr>
              <a:t/>
            </a:r>
            <a:br>
              <a:rPr lang="en-US" sz="3600" dirty="0" smtClean="0">
                <a:solidFill>
                  <a:schemeClr val="tx1"/>
                </a:solidFill>
                <a:latin typeface="Times New Roman" pitchFamily="18" charset="0"/>
                <a:cs typeface="Times New Roman" pitchFamily="18" charset="0"/>
              </a:rPr>
            </a:br>
            <a:r>
              <a:rPr lang="en-US" sz="1400" dirty="0" smtClean="0">
                <a:solidFill>
                  <a:schemeClr val="tx1"/>
                </a:solidFill>
                <a:latin typeface="Times New Roman" pitchFamily="18" charset="0"/>
                <a:cs typeface="Times New Roman" pitchFamily="18" charset="0"/>
              </a:rPr>
              <a:t/>
            </a:r>
            <a:br>
              <a:rPr lang="en-US" sz="1400" dirty="0" smtClean="0">
                <a:solidFill>
                  <a:schemeClr val="tx1"/>
                </a:solidFill>
                <a:latin typeface="Times New Roman" pitchFamily="18" charset="0"/>
                <a:cs typeface="Times New Roman" pitchFamily="18" charset="0"/>
              </a:rPr>
            </a:br>
            <a:r>
              <a:rPr lang="en-US" sz="2300" dirty="0" smtClean="0">
                <a:solidFill>
                  <a:schemeClr val="tx1"/>
                </a:solidFill>
                <a:latin typeface="Times New Roman" pitchFamily="18" charset="0"/>
              </a:rPr>
              <a:t>In the figure above, </a:t>
            </a:r>
            <a:r>
              <a:rPr lang="en-US" sz="2300" i="1" dirty="0" smtClean="0">
                <a:solidFill>
                  <a:schemeClr val="tx1"/>
                </a:solidFill>
                <a:latin typeface="Times New Roman" pitchFamily="18" charset="0"/>
              </a:rPr>
              <a:t>AB</a:t>
            </a:r>
            <a:r>
              <a:rPr lang="en-US" sz="2300" dirty="0" smtClean="0">
                <a:solidFill>
                  <a:schemeClr val="tx1"/>
                </a:solidFill>
                <a:latin typeface="Times New Roman" pitchFamily="18" charset="0"/>
              </a:rPr>
              <a:t> and </a:t>
            </a:r>
            <a:r>
              <a:rPr lang="en-US" sz="2300" i="1" dirty="0" smtClean="0">
                <a:solidFill>
                  <a:schemeClr val="tx1"/>
                </a:solidFill>
                <a:latin typeface="Times New Roman" pitchFamily="18" charset="0"/>
              </a:rPr>
              <a:t>CD</a:t>
            </a:r>
            <a:r>
              <a:rPr lang="en-US" sz="2300" dirty="0" smtClean="0">
                <a:solidFill>
                  <a:schemeClr val="tx1"/>
                </a:solidFill>
                <a:latin typeface="Times New Roman" pitchFamily="18" charset="0"/>
              </a:rPr>
              <a:t> are parallel. Which of the following statements best describes the relation between </a:t>
            </a:r>
            <a:r>
              <a:rPr lang="en-US" sz="2300" i="1" dirty="0" smtClean="0">
                <a:solidFill>
                  <a:schemeClr val="tx1"/>
                </a:solidFill>
                <a:latin typeface="Times New Roman" pitchFamily="18" charset="0"/>
              </a:rPr>
              <a:t>x</a:t>
            </a:r>
            <a:r>
              <a:rPr lang="en-US" sz="2300" dirty="0" smtClean="0">
                <a:solidFill>
                  <a:schemeClr val="tx1"/>
                </a:solidFill>
                <a:latin typeface="Times New Roman" pitchFamily="18" charset="0"/>
              </a:rPr>
              <a:t> and </a:t>
            </a:r>
            <a:r>
              <a:rPr lang="en-US" sz="2300" i="1" dirty="0" smtClean="0">
                <a:solidFill>
                  <a:schemeClr val="tx1"/>
                </a:solidFill>
                <a:latin typeface="Times New Roman" pitchFamily="18" charset="0"/>
              </a:rPr>
              <a:t>y</a:t>
            </a:r>
            <a:r>
              <a:rPr lang="en-US" sz="2300" dirty="0" smtClean="0">
                <a:solidFill>
                  <a:schemeClr val="tx1"/>
                </a:solidFill>
                <a:latin typeface="Times New Roman" pitchFamily="18" charset="0"/>
              </a:rPr>
              <a:t>?</a:t>
            </a:r>
            <a:endParaRPr lang="en-US" sz="2300" dirty="0" smtClean="0">
              <a:solidFill>
                <a:schemeClr val="tx1"/>
              </a:solidFill>
              <a:latin typeface="Times New Roman" pitchFamily="18" charset="0"/>
              <a:cs typeface="Times New Roman" pitchFamily="18" charset="0"/>
            </a:endParaRPr>
          </a:p>
        </p:txBody>
      </p:sp>
      <p:sp>
        <p:nvSpPr>
          <p:cNvPr id="8" name="Notched Right Arrow 7"/>
          <p:cNvSpPr/>
          <p:nvPr/>
        </p:nvSpPr>
        <p:spPr>
          <a:xfrm>
            <a:off x="7162800" y="6019800"/>
            <a:ext cx="1782315" cy="685800"/>
          </a:xfrm>
          <a:prstGeom prst="notchedRightArrow">
            <a:avLst/>
          </a:prstGeom>
          <a:blipFill>
            <a:blip r:embed="rId2" cstate="prin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ANSWER</a:t>
            </a:r>
            <a:endParaRPr lang="en-US" sz="2000" b="1" dirty="0">
              <a:latin typeface="Times New Roman" pitchFamily="18" charset="0"/>
              <a:cs typeface="Times New Roman" pitchFamily="18" charset="0"/>
            </a:endParaRPr>
          </a:p>
        </p:txBody>
      </p:sp>
      <p:sp>
        <p:nvSpPr>
          <p:cNvPr id="16" name="Content Placeholder 10"/>
          <p:cNvSpPr>
            <a:spLocks noGrp="1"/>
          </p:cNvSpPr>
          <p:nvPr>
            <p:ph sz="quarter" idx="13"/>
          </p:nvPr>
        </p:nvSpPr>
        <p:spPr>
          <a:xfrm>
            <a:off x="1280160" y="5791200"/>
            <a:ext cx="3037718" cy="676339"/>
          </a:xfrm>
        </p:spPr>
        <p:txBody>
          <a:bodyPr wrap="square">
            <a:spAutoFit/>
          </a:bodyPr>
          <a:lstStyle/>
          <a:p>
            <a:pPr algn="just">
              <a:lnSpc>
                <a:spcPct val="165000"/>
              </a:lnSpc>
              <a:spcBef>
                <a:spcPct val="0"/>
              </a:spcBef>
              <a:buNone/>
              <a:tabLst>
                <a:tab pos="800100" algn="l"/>
                <a:tab pos="3776663" algn="l"/>
              </a:tabLst>
            </a:pPr>
            <a:r>
              <a:rPr lang="en-US" sz="2300" dirty="0" smtClean="0">
                <a:solidFill>
                  <a:schemeClr val="tx1"/>
                </a:solidFill>
                <a:latin typeface="Times New Roman" pitchFamily="18" charset="0"/>
                <a:cs typeface="Times New Roman" pitchFamily="18" charset="0"/>
              </a:rPr>
              <a:t>(C)</a:t>
            </a:r>
          </a:p>
        </p:txBody>
      </p:sp>
      <p:sp>
        <p:nvSpPr>
          <p:cNvPr id="17" name="Content Placeholder 10"/>
          <p:cNvSpPr>
            <a:spLocks noGrp="1"/>
          </p:cNvSpPr>
          <p:nvPr>
            <p:ph sz="quarter" idx="13"/>
          </p:nvPr>
        </p:nvSpPr>
        <p:spPr>
          <a:xfrm>
            <a:off x="1295400" y="5172011"/>
            <a:ext cx="2865120" cy="676339"/>
          </a:xfrm>
        </p:spPr>
        <p:txBody>
          <a:bodyPr wrap="square">
            <a:spAutoFit/>
          </a:bodyPr>
          <a:lstStyle/>
          <a:p>
            <a:pPr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(A) </a:t>
            </a:r>
            <a:r>
              <a:rPr lang="en-US" sz="2300" i="1" dirty="0" smtClean="0">
                <a:solidFill>
                  <a:schemeClr val="tx1"/>
                </a:solidFill>
                <a:latin typeface="Times New Roman" pitchFamily="18" charset="0"/>
                <a:cs typeface="Times New Roman" pitchFamily="18" charset="0"/>
              </a:rPr>
              <a:t>x ≠ y</a:t>
            </a:r>
          </a:p>
        </p:txBody>
      </p:sp>
      <p:sp>
        <p:nvSpPr>
          <p:cNvPr id="18" name="Content Placeholder 10"/>
          <p:cNvSpPr>
            <a:spLocks noGrp="1"/>
          </p:cNvSpPr>
          <p:nvPr>
            <p:ph sz="quarter" idx="13"/>
          </p:nvPr>
        </p:nvSpPr>
        <p:spPr>
          <a:xfrm>
            <a:off x="4160520" y="5800661"/>
            <a:ext cx="2865120" cy="599459"/>
          </a:xfrm>
        </p:spPr>
        <p:txBody>
          <a:bodyPr wrap="square">
            <a:spAutoFit/>
          </a:bodyPr>
          <a:lstStyle/>
          <a:p>
            <a:pPr algn="just">
              <a:lnSpc>
                <a:spcPct val="165000"/>
              </a:lnSpc>
              <a:spcBef>
                <a:spcPct val="0"/>
              </a:spcBef>
              <a:buNone/>
              <a:tabLst>
                <a:tab pos="800100" algn="l"/>
                <a:tab pos="3776663" algn="l"/>
              </a:tabLst>
            </a:pPr>
            <a:r>
              <a:rPr lang="en-US" sz="2300" dirty="0" smtClean="0">
                <a:solidFill>
                  <a:schemeClr val="tx1"/>
                </a:solidFill>
                <a:latin typeface="Times New Roman" pitchFamily="18" charset="0"/>
                <a:cs typeface="Times New Roman" pitchFamily="18" charset="0"/>
              </a:rPr>
              <a:t>(D) </a:t>
            </a:r>
            <a:r>
              <a:rPr lang="en-US" sz="2300" i="1" dirty="0" smtClean="0">
                <a:solidFill>
                  <a:schemeClr val="tx1"/>
                </a:solidFill>
                <a:latin typeface="Times New Roman" pitchFamily="18" charset="0"/>
                <a:cs typeface="Times New Roman" pitchFamily="18" charset="0"/>
              </a:rPr>
              <a:t>x &gt; y</a:t>
            </a:r>
            <a:endParaRPr lang="en-US" sz="2300" dirty="0" smtClean="0">
              <a:solidFill>
                <a:schemeClr val="tx1"/>
              </a:solidFill>
              <a:latin typeface="Times New Roman" pitchFamily="18" charset="0"/>
              <a:cs typeface="Times New Roman" pitchFamily="18" charset="0"/>
            </a:endParaRPr>
          </a:p>
        </p:txBody>
      </p:sp>
      <p:sp>
        <p:nvSpPr>
          <p:cNvPr id="19" name="Content Placeholder 10"/>
          <p:cNvSpPr>
            <a:spLocks noGrp="1"/>
          </p:cNvSpPr>
          <p:nvPr>
            <p:ph sz="quarter" idx="13"/>
          </p:nvPr>
        </p:nvSpPr>
        <p:spPr>
          <a:xfrm>
            <a:off x="4160520" y="5191613"/>
            <a:ext cx="2865120" cy="599459"/>
          </a:xfrm>
        </p:spPr>
        <p:txBody>
          <a:bodyPr wrap="square">
            <a:spAutoFit/>
          </a:bodyPr>
          <a:lstStyle/>
          <a:p>
            <a:pPr algn="just">
              <a:lnSpc>
                <a:spcPct val="165000"/>
              </a:lnSpc>
              <a:spcBef>
                <a:spcPct val="0"/>
              </a:spcBef>
              <a:buNone/>
              <a:tabLst>
                <a:tab pos="800100" algn="l"/>
                <a:tab pos="3776663" algn="l"/>
              </a:tabLst>
            </a:pPr>
            <a:r>
              <a:rPr lang="en-US" sz="2300" dirty="0" smtClean="0">
                <a:solidFill>
                  <a:schemeClr val="tx1"/>
                </a:solidFill>
                <a:latin typeface="Times New Roman" pitchFamily="18" charset="0"/>
                <a:cs typeface="Times New Roman" pitchFamily="18" charset="0"/>
              </a:rPr>
              <a:t>(B) </a:t>
            </a:r>
            <a:r>
              <a:rPr lang="en-US" sz="2300" i="1" dirty="0" smtClean="0">
                <a:solidFill>
                  <a:schemeClr val="tx1"/>
                </a:solidFill>
                <a:latin typeface="Times New Roman" pitchFamily="18" charset="0"/>
                <a:cs typeface="Times New Roman" pitchFamily="18" charset="0"/>
              </a:rPr>
              <a:t>x − y = </a:t>
            </a:r>
            <a:r>
              <a:rPr lang="en-US" sz="2300" dirty="0" smtClean="0">
                <a:solidFill>
                  <a:schemeClr val="tx1"/>
                </a:solidFill>
                <a:latin typeface="Times New Roman" pitchFamily="18" charset="0"/>
                <a:cs typeface="Times New Roman" pitchFamily="18" charset="0"/>
              </a:rPr>
              <a:t>0</a:t>
            </a:r>
          </a:p>
        </p:txBody>
      </p:sp>
      <p:pic>
        <p:nvPicPr>
          <p:cNvPr id="3075" name="Picture 3" descr="D:\Deepak\Powerpoint\20110218\Art\53-1.wmf"/>
          <p:cNvPicPr>
            <a:picLocks noChangeAspect="1" noChangeArrowheads="1"/>
          </p:cNvPicPr>
          <p:nvPr/>
        </p:nvPicPr>
        <p:blipFill>
          <a:blip r:embed="rId3" cstate="print"/>
          <a:srcRect/>
          <a:stretch>
            <a:fillRect/>
          </a:stretch>
        </p:blipFill>
        <p:spPr bwMode="auto">
          <a:xfrm>
            <a:off x="1879600" y="5823858"/>
            <a:ext cx="863600" cy="685800"/>
          </a:xfrm>
          <a:prstGeom prst="rect">
            <a:avLst/>
          </a:prstGeom>
          <a:noFill/>
        </p:spPr>
      </p:pic>
      <p:pic>
        <p:nvPicPr>
          <p:cNvPr id="12" name="Picture 2"/>
          <p:cNvPicPr>
            <a:picLocks noChangeAspect="1" noChangeArrowheads="1"/>
          </p:cNvPicPr>
          <p:nvPr/>
        </p:nvPicPr>
        <p:blipFill>
          <a:blip r:embed="rId4" cstate="print"/>
          <a:srcRect/>
          <a:stretch>
            <a:fillRect/>
          </a:stretch>
        </p:blipFill>
        <p:spPr bwMode="auto">
          <a:xfrm>
            <a:off x="1371600" y="2275999"/>
            <a:ext cx="3586639" cy="1724501"/>
          </a:xfrm>
          <a:prstGeom prst="rect">
            <a:avLst/>
          </a:prstGeom>
          <a:noFill/>
          <a:ln w="9525">
            <a:noFill/>
            <a:miter lim="800000"/>
            <a:headEnd/>
            <a:tailEnd/>
          </a:ln>
          <a:effectLst/>
        </p:spPr>
      </p:pic>
      <p:sp>
        <p:nvSpPr>
          <p:cNvPr id="10"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tabLst>
                <a:tab pos="393192" algn="r"/>
                <a:tab pos="640080" algn="l"/>
              </a:tabLst>
            </a:pPr>
            <a:r>
              <a:rPr lang="en-US" sz="1500" b="1" dirty="0" smtClean="0">
                <a:solidFill>
                  <a:schemeClr val="bg1"/>
                </a:solidFill>
                <a:latin typeface="Times New Roman" pitchFamily="18" charset="0"/>
                <a:cs typeface="Times New Roman" pitchFamily="18" charset="0"/>
              </a:rPr>
              <a:t>Revision Exam 1 Paper 1</a:t>
            </a:r>
          </a:p>
        </p:txBody>
      </p:sp>
    </p:spTree>
    <p:extLst>
      <p:ext uri="{BB962C8B-B14F-4D97-AF65-F5344CB8AC3E}">
        <p14:creationId xmlns:p14="http://schemas.microsoft.com/office/powerpoint/2010/main" xmlns="" val="714513420"/>
      </p:ext>
    </p:extLst>
  </p:cSld>
  <p:clrMapOvr>
    <a:masterClrMapping/>
  </p:clrMapOvr>
  <p:transition spd="slow">
    <p:strips dir="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11">
                                            <p:txEl>
                                              <p:pRg st="0" end="0"/>
                                            </p:txEl>
                                          </p:spTgt>
                                        </p:tgtEl>
                                        <p:attrNameLst>
                                          <p:attrName>style.visibility</p:attrName>
                                        </p:attrNameLst>
                                      </p:cBhvr>
                                      <p:to>
                                        <p:strVal val="visible"/>
                                      </p:to>
                                    </p:set>
                                    <p:anim calcmode="lin" valueType="num">
                                      <p:cBhvr>
                                        <p:cTn id="7" dur="500" fill="hold"/>
                                        <p:tgtEl>
                                          <p:spTgt spid="11">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11">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11">
                                            <p:txEl>
                                              <p:pRg st="0" end="0"/>
                                            </p:txEl>
                                          </p:spTgt>
                                        </p:tgtEl>
                                      </p:cBhvr>
                                    </p:animEffect>
                                  </p:childTnLst>
                                </p:cTn>
                              </p:par>
                              <p:par>
                                <p:cTn id="10" presetID="23" presetClass="entr" presetSubtype="16" fill="hold" nodeType="withEffect">
                                  <p:stCondLst>
                                    <p:cond delay="0"/>
                                  </p:stCondLst>
                                  <p:childTnLst>
                                    <p:set>
                                      <p:cBhvr>
                                        <p:cTn id="11" dur="1" fill="hold">
                                          <p:stCondLst>
                                            <p:cond delay="0"/>
                                          </p:stCondLst>
                                        </p:cTn>
                                        <p:tgtEl>
                                          <p:spTgt spid="12"/>
                                        </p:tgtEl>
                                        <p:attrNameLst>
                                          <p:attrName>style.visibility</p:attrName>
                                        </p:attrNameLst>
                                      </p:cBhvr>
                                      <p:to>
                                        <p:strVal val="visible"/>
                                      </p:to>
                                    </p:set>
                                    <p:anim calcmode="lin" valueType="num">
                                      <p:cBhvr>
                                        <p:cTn id="12" dur="500" fill="hold"/>
                                        <p:tgtEl>
                                          <p:spTgt spid="12"/>
                                        </p:tgtEl>
                                        <p:attrNameLst>
                                          <p:attrName>ppt_w</p:attrName>
                                        </p:attrNameLst>
                                      </p:cBhvr>
                                      <p:tavLst>
                                        <p:tav tm="0">
                                          <p:val>
                                            <p:fltVal val="0"/>
                                          </p:val>
                                        </p:tav>
                                        <p:tav tm="100000">
                                          <p:val>
                                            <p:strVal val="#ppt_w"/>
                                          </p:val>
                                        </p:tav>
                                      </p:tavLst>
                                    </p:anim>
                                    <p:anim calcmode="lin" valueType="num">
                                      <p:cBhvr>
                                        <p:cTn id="13" dur="500" fill="hold"/>
                                        <p:tgtEl>
                                          <p:spTgt spid="12"/>
                                        </p:tgtEl>
                                        <p:attrNameLst>
                                          <p:attrName>ppt_h</p:attrName>
                                        </p:attrNameLst>
                                      </p:cBhvr>
                                      <p:tavLst>
                                        <p:tav tm="0">
                                          <p:val>
                                            <p:fltVal val="0"/>
                                          </p:val>
                                        </p:tav>
                                        <p:tav tm="100000">
                                          <p:val>
                                            <p:strVal val="#ppt_h"/>
                                          </p:val>
                                        </p:tav>
                                      </p:tavLst>
                                    </p:anim>
                                  </p:childTnLst>
                                </p:cTn>
                              </p:par>
                              <p:par>
                                <p:cTn id="14" presetID="53" presetClass="entr" presetSubtype="16" fill="hold" grpId="0" nodeType="withEffect">
                                  <p:stCondLst>
                                    <p:cond delay="0"/>
                                  </p:stCondLst>
                                  <p:childTnLst>
                                    <p:set>
                                      <p:cBhvr>
                                        <p:cTn id="15" dur="1" fill="hold">
                                          <p:stCondLst>
                                            <p:cond delay="0"/>
                                          </p:stCondLst>
                                        </p:cTn>
                                        <p:tgtEl>
                                          <p:spTgt spid="11">
                                            <p:txEl>
                                              <p:pRg st="1" end="1"/>
                                            </p:txEl>
                                          </p:spTgt>
                                        </p:tgtEl>
                                        <p:attrNameLst>
                                          <p:attrName>style.visibility</p:attrName>
                                        </p:attrNameLst>
                                      </p:cBhvr>
                                      <p:to>
                                        <p:strVal val="visible"/>
                                      </p:to>
                                    </p:set>
                                    <p:anim calcmode="lin" valueType="num">
                                      <p:cBhvr>
                                        <p:cTn id="16" dur="500" fill="hold"/>
                                        <p:tgtEl>
                                          <p:spTgt spid="11">
                                            <p:txEl>
                                              <p:pRg st="1" end="1"/>
                                            </p:txEl>
                                          </p:spTgt>
                                        </p:tgtEl>
                                        <p:attrNameLst>
                                          <p:attrName>ppt_w</p:attrName>
                                        </p:attrNameLst>
                                      </p:cBhvr>
                                      <p:tavLst>
                                        <p:tav tm="0">
                                          <p:val>
                                            <p:fltVal val="0"/>
                                          </p:val>
                                        </p:tav>
                                        <p:tav tm="100000">
                                          <p:val>
                                            <p:strVal val="#ppt_w"/>
                                          </p:val>
                                        </p:tav>
                                      </p:tavLst>
                                    </p:anim>
                                    <p:anim calcmode="lin" valueType="num">
                                      <p:cBhvr>
                                        <p:cTn id="17" dur="500" fill="hold"/>
                                        <p:tgtEl>
                                          <p:spTgt spid="11">
                                            <p:txEl>
                                              <p:pRg st="1" end="1"/>
                                            </p:txEl>
                                          </p:spTgt>
                                        </p:tgtEl>
                                        <p:attrNameLst>
                                          <p:attrName>ppt_h</p:attrName>
                                        </p:attrNameLst>
                                      </p:cBhvr>
                                      <p:tavLst>
                                        <p:tav tm="0">
                                          <p:val>
                                            <p:fltVal val="0"/>
                                          </p:val>
                                        </p:tav>
                                        <p:tav tm="100000">
                                          <p:val>
                                            <p:strVal val="#ppt_h"/>
                                          </p:val>
                                        </p:tav>
                                      </p:tavLst>
                                    </p:anim>
                                    <p:animEffect transition="in" filter="fade">
                                      <p:cBhvr>
                                        <p:cTn id="18" dur="500"/>
                                        <p:tgtEl>
                                          <p:spTgt spid="11">
                                            <p:txEl>
                                              <p:pRg st="1" end="1"/>
                                            </p:txEl>
                                          </p:spTgt>
                                        </p:tgtEl>
                                      </p:cBhvr>
                                    </p:animEffect>
                                  </p:childTnLst>
                                </p:cTn>
                              </p:par>
                            </p:childTnLst>
                          </p:cTn>
                        </p:par>
                      </p:childTnLst>
                    </p:cTn>
                  </p:par>
                  <p:par>
                    <p:cTn id="19" fill="hold">
                      <p:stCondLst>
                        <p:cond delay="indefinite"/>
                      </p:stCondLst>
                      <p:childTnLst>
                        <p:par>
                          <p:cTn id="20" fill="hold">
                            <p:stCondLst>
                              <p:cond delay="0"/>
                            </p:stCondLst>
                            <p:childTnLst>
                              <p:par>
                                <p:cTn id="21" presetID="53" presetClass="entr" presetSubtype="16" fill="hold" grpId="0" nodeType="clickEffect">
                                  <p:stCondLst>
                                    <p:cond delay="0"/>
                                  </p:stCondLst>
                                  <p:childTnLst>
                                    <p:set>
                                      <p:cBhvr>
                                        <p:cTn id="22" dur="1" fill="hold">
                                          <p:stCondLst>
                                            <p:cond delay="0"/>
                                          </p:stCondLst>
                                        </p:cTn>
                                        <p:tgtEl>
                                          <p:spTgt spid="17">
                                            <p:txEl>
                                              <p:pRg st="0" end="0"/>
                                            </p:txEl>
                                          </p:spTgt>
                                        </p:tgtEl>
                                        <p:attrNameLst>
                                          <p:attrName>style.visibility</p:attrName>
                                        </p:attrNameLst>
                                      </p:cBhvr>
                                      <p:to>
                                        <p:strVal val="visible"/>
                                      </p:to>
                                    </p:set>
                                    <p:anim calcmode="lin" valueType="num">
                                      <p:cBhvr>
                                        <p:cTn id="23" dur="500" fill="hold"/>
                                        <p:tgtEl>
                                          <p:spTgt spid="17">
                                            <p:txEl>
                                              <p:pRg st="0" end="0"/>
                                            </p:txEl>
                                          </p:spTgt>
                                        </p:tgtEl>
                                        <p:attrNameLst>
                                          <p:attrName>ppt_w</p:attrName>
                                        </p:attrNameLst>
                                      </p:cBhvr>
                                      <p:tavLst>
                                        <p:tav tm="0">
                                          <p:val>
                                            <p:fltVal val="0"/>
                                          </p:val>
                                        </p:tav>
                                        <p:tav tm="100000">
                                          <p:val>
                                            <p:strVal val="#ppt_w"/>
                                          </p:val>
                                        </p:tav>
                                      </p:tavLst>
                                    </p:anim>
                                    <p:anim calcmode="lin" valueType="num">
                                      <p:cBhvr>
                                        <p:cTn id="24" dur="500" fill="hold"/>
                                        <p:tgtEl>
                                          <p:spTgt spid="17">
                                            <p:txEl>
                                              <p:pRg st="0" end="0"/>
                                            </p:txEl>
                                          </p:spTgt>
                                        </p:tgtEl>
                                        <p:attrNameLst>
                                          <p:attrName>ppt_h</p:attrName>
                                        </p:attrNameLst>
                                      </p:cBhvr>
                                      <p:tavLst>
                                        <p:tav tm="0">
                                          <p:val>
                                            <p:fltVal val="0"/>
                                          </p:val>
                                        </p:tav>
                                        <p:tav tm="100000">
                                          <p:val>
                                            <p:strVal val="#ppt_h"/>
                                          </p:val>
                                        </p:tav>
                                      </p:tavLst>
                                    </p:anim>
                                    <p:animEffect transition="in" filter="fade">
                                      <p:cBhvr>
                                        <p:cTn id="25" dur="500"/>
                                        <p:tgtEl>
                                          <p:spTgt spid="17">
                                            <p:txEl>
                                              <p:pRg st="0" end="0"/>
                                            </p:txEl>
                                          </p:spTgt>
                                        </p:tgtEl>
                                      </p:cBhvr>
                                    </p:animEffect>
                                  </p:childTnLst>
                                </p:cTn>
                              </p:par>
                              <p:par>
                                <p:cTn id="26" presetID="53" presetClass="entr" presetSubtype="16" fill="hold" grpId="0" nodeType="withEffect">
                                  <p:stCondLst>
                                    <p:cond delay="0"/>
                                  </p:stCondLst>
                                  <p:childTnLst>
                                    <p:set>
                                      <p:cBhvr>
                                        <p:cTn id="27" dur="1" fill="hold">
                                          <p:stCondLst>
                                            <p:cond delay="0"/>
                                          </p:stCondLst>
                                        </p:cTn>
                                        <p:tgtEl>
                                          <p:spTgt spid="19">
                                            <p:txEl>
                                              <p:pRg st="0" end="0"/>
                                            </p:txEl>
                                          </p:spTgt>
                                        </p:tgtEl>
                                        <p:attrNameLst>
                                          <p:attrName>style.visibility</p:attrName>
                                        </p:attrNameLst>
                                      </p:cBhvr>
                                      <p:to>
                                        <p:strVal val="visible"/>
                                      </p:to>
                                    </p:set>
                                    <p:anim calcmode="lin" valueType="num">
                                      <p:cBhvr>
                                        <p:cTn id="28" dur="500" fill="hold"/>
                                        <p:tgtEl>
                                          <p:spTgt spid="19">
                                            <p:txEl>
                                              <p:pRg st="0" end="0"/>
                                            </p:txEl>
                                          </p:spTgt>
                                        </p:tgtEl>
                                        <p:attrNameLst>
                                          <p:attrName>ppt_w</p:attrName>
                                        </p:attrNameLst>
                                      </p:cBhvr>
                                      <p:tavLst>
                                        <p:tav tm="0">
                                          <p:val>
                                            <p:fltVal val="0"/>
                                          </p:val>
                                        </p:tav>
                                        <p:tav tm="100000">
                                          <p:val>
                                            <p:strVal val="#ppt_w"/>
                                          </p:val>
                                        </p:tav>
                                      </p:tavLst>
                                    </p:anim>
                                    <p:anim calcmode="lin" valueType="num">
                                      <p:cBhvr>
                                        <p:cTn id="29" dur="500" fill="hold"/>
                                        <p:tgtEl>
                                          <p:spTgt spid="19">
                                            <p:txEl>
                                              <p:pRg st="0" end="0"/>
                                            </p:txEl>
                                          </p:spTgt>
                                        </p:tgtEl>
                                        <p:attrNameLst>
                                          <p:attrName>ppt_h</p:attrName>
                                        </p:attrNameLst>
                                      </p:cBhvr>
                                      <p:tavLst>
                                        <p:tav tm="0">
                                          <p:val>
                                            <p:fltVal val="0"/>
                                          </p:val>
                                        </p:tav>
                                        <p:tav tm="100000">
                                          <p:val>
                                            <p:strVal val="#ppt_h"/>
                                          </p:val>
                                        </p:tav>
                                      </p:tavLst>
                                    </p:anim>
                                    <p:animEffect transition="in" filter="fade">
                                      <p:cBhvr>
                                        <p:cTn id="30" dur="500"/>
                                        <p:tgtEl>
                                          <p:spTgt spid="19">
                                            <p:txEl>
                                              <p:pRg st="0" end="0"/>
                                            </p:txEl>
                                          </p:spTgt>
                                        </p:tgtEl>
                                      </p:cBhvr>
                                    </p:animEffect>
                                  </p:childTnLst>
                                </p:cTn>
                              </p:par>
                              <p:par>
                                <p:cTn id="31" presetID="53" presetClass="entr" presetSubtype="16" fill="hold" grpId="0" nodeType="withEffect">
                                  <p:stCondLst>
                                    <p:cond delay="0"/>
                                  </p:stCondLst>
                                  <p:childTnLst>
                                    <p:set>
                                      <p:cBhvr>
                                        <p:cTn id="32" dur="1" fill="hold">
                                          <p:stCondLst>
                                            <p:cond delay="0"/>
                                          </p:stCondLst>
                                        </p:cTn>
                                        <p:tgtEl>
                                          <p:spTgt spid="16">
                                            <p:txEl>
                                              <p:pRg st="0" end="0"/>
                                            </p:txEl>
                                          </p:spTgt>
                                        </p:tgtEl>
                                        <p:attrNameLst>
                                          <p:attrName>style.visibility</p:attrName>
                                        </p:attrNameLst>
                                      </p:cBhvr>
                                      <p:to>
                                        <p:strVal val="visible"/>
                                      </p:to>
                                    </p:set>
                                    <p:anim calcmode="lin" valueType="num">
                                      <p:cBhvr>
                                        <p:cTn id="33" dur="500" fill="hold"/>
                                        <p:tgtEl>
                                          <p:spTgt spid="16">
                                            <p:txEl>
                                              <p:pRg st="0" end="0"/>
                                            </p:txEl>
                                          </p:spTgt>
                                        </p:tgtEl>
                                        <p:attrNameLst>
                                          <p:attrName>ppt_w</p:attrName>
                                        </p:attrNameLst>
                                      </p:cBhvr>
                                      <p:tavLst>
                                        <p:tav tm="0">
                                          <p:val>
                                            <p:fltVal val="0"/>
                                          </p:val>
                                        </p:tav>
                                        <p:tav tm="100000">
                                          <p:val>
                                            <p:strVal val="#ppt_w"/>
                                          </p:val>
                                        </p:tav>
                                      </p:tavLst>
                                    </p:anim>
                                    <p:anim calcmode="lin" valueType="num">
                                      <p:cBhvr>
                                        <p:cTn id="34" dur="500" fill="hold"/>
                                        <p:tgtEl>
                                          <p:spTgt spid="16">
                                            <p:txEl>
                                              <p:pRg st="0" end="0"/>
                                            </p:txEl>
                                          </p:spTgt>
                                        </p:tgtEl>
                                        <p:attrNameLst>
                                          <p:attrName>ppt_h</p:attrName>
                                        </p:attrNameLst>
                                      </p:cBhvr>
                                      <p:tavLst>
                                        <p:tav tm="0">
                                          <p:val>
                                            <p:fltVal val="0"/>
                                          </p:val>
                                        </p:tav>
                                        <p:tav tm="100000">
                                          <p:val>
                                            <p:strVal val="#ppt_h"/>
                                          </p:val>
                                        </p:tav>
                                      </p:tavLst>
                                    </p:anim>
                                    <p:animEffect transition="in" filter="fade">
                                      <p:cBhvr>
                                        <p:cTn id="35" dur="500"/>
                                        <p:tgtEl>
                                          <p:spTgt spid="16">
                                            <p:txEl>
                                              <p:pRg st="0" end="0"/>
                                            </p:txEl>
                                          </p:spTgt>
                                        </p:tgtEl>
                                      </p:cBhvr>
                                    </p:animEffect>
                                  </p:childTnLst>
                                </p:cTn>
                              </p:par>
                              <p:par>
                                <p:cTn id="36" presetID="23" presetClass="entr" presetSubtype="16" fill="hold" nodeType="withEffect">
                                  <p:stCondLst>
                                    <p:cond delay="0"/>
                                  </p:stCondLst>
                                  <p:childTnLst>
                                    <p:set>
                                      <p:cBhvr>
                                        <p:cTn id="37" dur="1" fill="hold">
                                          <p:stCondLst>
                                            <p:cond delay="0"/>
                                          </p:stCondLst>
                                        </p:cTn>
                                        <p:tgtEl>
                                          <p:spTgt spid="3075"/>
                                        </p:tgtEl>
                                        <p:attrNameLst>
                                          <p:attrName>style.visibility</p:attrName>
                                        </p:attrNameLst>
                                      </p:cBhvr>
                                      <p:to>
                                        <p:strVal val="visible"/>
                                      </p:to>
                                    </p:set>
                                    <p:anim calcmode="lin" valueType="num">
                                      <p:cBhvr>
                                        <p:cTn id="38" dur="500" fill="hold"/>
                                        <p:tgtEl>
                                          <p:spTgt spid="3075"/>
                                        </p:tgtEl>
                                        <p:attrNameLst>
                                          <p:attrName>ppt_w</p:attrName>
                                        </p:attrNameLst>
                                      </p:cBhvr>
                                      <p:tavLst>
                                        <p:tav tm="0">
                                          <p:val>
                                            <p:fltVal val="0"/>
                                          </p:val>
                                        </p:tav>
                                        <p:tav tm="100000">
                                          <p:val>
                                            <p:strVal val="#ppt_w"/>
                                          </p:val>
                                        </p:tav>
                                      </p:tavLst>
                                    </p:anim>
                                    <p:anim calcmode="lin" valueType="num">
                                      <p:cBhvr>
                                        <p:cTn id="39" dur="500" fill="hold"/>
                                        <p:tgtEl>
                                          <p:spTgt spid="3075"/>
                                        </p:tgtEl>
                                        <p:attrNameLst>
                                          <p:attrName>ppt_h</p:attrName>
                                        </p:attrNameLst>
                                      </p:cBhvr>
                                      <p:tavLst>
                                        <p:tav tm="0">
                                          <p:val>
                                            <p:fltVal val="0"/>
                                          </p:val>
                                        </p:tav>
                                        <p:tav tm="100000">
                                          <p:val>
                                            <p:strVal val="#ppt_h"/>
                                          </p:val>
                                        </p:tav>
                                      </p:tavLst>
                                    </p:anim>
                                  </p:childTnLst>
                                </p:cTn>
                              </p:par>
                              <p:par>
                                <p:cTn id="40" presetID="53" presetClass="entr" presetSubtype="16" fill="hold" grpId="0" nodeType="withEffect">
                                  <p:stCondLst>
                                    <p:cond delay="0"/>
                                  </p:stCondLst>
                                  <p:childTnLst>
                                    <p:set>
                                      <p:cBhvr>
                                        <p:cTn id="41" dur="1" fill="hold">
                                          <p:stCondLst>
                                            <p:cond delay="0"/>
                                          </p:stCondLst>
                                        </p:cTn>
                                        <p:tgtEl>
                                          <p:spTgt spid="18">
                                            <p:txEl>
                                              <p:pRg st="0" end="0"/>
                                            </p:txEl>
                                          </p:spTgt>
                                        </p:tgtEl>
                                        <p:attrNameLst>
                                          <p:attrName>style.visibility</p:attrName>
                                        </p:attrNameLst>
                                      </p:cBhvr>
                                      <p:to>
                                        <p:strVal val="visible"/>
                                      </p:to>
                                    </p:set>
                                    <p:anim calcmode="lin" valueType="num">
                                      <p:cBhvr>
                                        <p:cTn id="42" dur="500" fill="hold"/>
                                        <p:tgtEl>
                                          <p:spTgt spid="18">
                                            <p:txEl>
                                              <p:pRg st="0" end="0"/>
                                            </p:txEl>
                                          </p:spTgt>
                                        </p:tgtEl>
                                        <p:attrNameLst>
                                          <p:attrName>ppt_w</p:attrName>
                                        </p:attrNameLst>
                                      </p:cBhvr>
                                      <p:tavLst>
                                        <p:tav tm="0">
                                          <p:val>
                                            <p:fltVal val="0"/>
                                          </p:val>
                                        </p:tav>
                                        <p:tav tm="100000">
                                          <p:val>
                                            <p:strVal val="#ppt_w"/>
                                          </p:val>
                                        </p:tav>
                                      </p:tavLst>
                                    </p:anim>
                                    <p:anim calcmode="lin" valueType="num">
                                      <p:cBhvr>
                                        <p:cTn id="43" dur="500" fill="hold"/>
                                        <p:tgtEl>
                                          <p:spTgt spid="18">
                                            <p:txEl>
                                              <p:pRg st="0" end="0"/>
                                            </p:txEl>
                                          </p:spTgt>
                                        </p:tgtEl>
                                        <p:attrNameLst>
                                          <p:attrName>ppt_h</p:attrName>
                                        </p:attrNameLst>
                                      </p:cBhvr>
                                      <p:tavLst>
                                        <p:tav tm="0">
                                          <p:val>
                                            <p:fltVal val="0"/>
                                          </p:val>
                                        </p:tav>
                                        <p:tav tm="100000">
                                          <p:val>
                                            <p:strVal val="#ppt_h"/>
                                          </p:val>
                                        </p:tav>
                                      </p:tavLst>
                                    </p:anim>
                                    <p:animEffect transition="in" filter="fade">
                                      <p:cBhvr>
                                        <p:cTn id="44" dur="500"/>
                                        <p:tgtEl>
                                          <p:spTgt spid="18">
                                            <p:txEl>
                                              <p:pRg st="0" end="0"/>
                                            </p:txEl>
                                          </p:spTgt>
                                        </p:tgtEl>
                                      </p:cBhvr>
                                    </p:animEffect>
                                  </p:childTnLst>
                                </p:cTn>
                              </p:par>
                            </p:childTnLst>
                          </p:cTn>
                        </p:par>
                      </p:childTnLst>
                    </p:cTn>
                  </p:par>
                  <p:par>
                    <p:cTn id="45" fill="hold">
                      <p:stCondLst>
                        <p:cond delay="indefinite"/>
                      </p:stCondLst>
                      <p:childTnLst>
                        <p:par>
                          <p:cTn id="46" fill="hold">
                            <p:stCondLst>
                              <p:cond delay="0"/>
                            </p:stCondLst>
                            <p:childTnLst>
                              <p:par>
                                <p:cTn id="47" presetID="3" presetClass="entr" presetSubtype="10" fill="hold" grpId="1" nodeType="clickEffect">
                                  <p:stCondLst>
                                    <p:cond delay="0"/>
                                  </p:stCondLst>
                                  <p:childTnLst>
                                    <p:set>
                                      <p:cBhvr>
                                        <p:cTn id="48" dur="1" fill="hold">
                                          <p:stCondLst>
                                            <p:cond delay="0"/>
                                          </p:stCondLst>
                                        </p:cTn>
                                        <p:tgtEl>
                                          <p:spTgt spid="8"/>
                                        </p:tgtEl>
                                        <p:attrNameLst>
                                          <p:attrName>style.visibility</p:attrName>
                                        </p:attrNameLst>
                                      </p:cBhvr>
                                      <p:to>
                                        <p:strVal val="visible"/>
                                      </p:to>
                                    </p:set>
                                    <p:animEffect transition="in" filter="blinds(horizontal)">
                                      <p:cBhvr>
                                        <p:cTn id="49"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build="p"/>
      <p:bldP spid="8" grpId="1" animBg="1"/>
      <p:bldP spid="16" grpId="0" build="p"/>
      <p:bldP spid="17" grpId="0" build="p"/>
      <p:bldP spid="18" grpId="0" build="p"/>
      <p:bldP spid="19" grpId="0" build="p"/>
    </p:bldLst>
  </p:timing>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Content Placeholder 10"/>
          <p:cNvSpPr>
            <a:spLocks noGrp="1"/>
          </p:cNvSpPr>
          <p:nvPr>
            <p:ph sz="quarter" idx="13"/>
          </p:nvPr>
        </p:nvSpPr>
        <p:spPr>
          <a:xfrm>
            <a:off x="685800" y="2438400"/>
            <a:ext cx="7010400" cy="1260345"/>
          </a:xfrm>
        </p:spPr>
        <p:txBody>
          <a:bodyPr wrap="square">
            <a:spAutoFit/>
          </a:bodyPr>
          <a:lstStyle/>
          <a:p>
            <a:pPr marL="566738" indent="-566738" algn="just">
              <a:lnSpc>
                <a:spcPct val="165000"/>
              </a:lnSpc>
              <a:spcBef>
                <a:spcPct val="0"/>
              </a:spcBef>
              <a:buFontTx/>
              <a:buNone/>
              <a:tabLst>
                <a:tab pos="1379538" algn="l"/>
                <a:tab pos="1944688" algn="l"/>
                <a:tab pos="2176463" algn="l"/>
              </a:tabLst>
            </a:pPr>
            <a:r>
              <a:rPr lang="en-US" sz="2300" b="1" dirty="0" smtClean="0">
                <a:solidFill>
                  <a:schemeClr val="tx1"/>
                </a:solidFill>
                <a:latin typeface="Times New Roman" pitchFamily="18" charset="0"/>
                <a:cs typeface="Times New Roman" pitchFamily="18" charset="0"/>
              </a:rPr>
              <a:t>53.	</a:t>
            </a:r>
            <a:r>
              <a:rPr lang="en-US" sz="2300" dirty="0" smtClean="0">
                <a:solidFill>
                  <a:schemeClr val="tx1"/>
                </a:solidFill>
                <a:latin typeface="Times New Roman" pitchFamily="18" charset="0"/>
                <a:cs typeface="Times New Roman" pitchFamily="18" charset="0"/>
              </a:rPr>
              <a:t>		</a:t>
            </a:r>
            <a:r>
              <a:rPr lang="en-US" sz="2300" i="1" dirty="0" smtClean="0">
                <a:solidFill>
                  <a:schemeClr val="tx1"/>
                </a:solidFill>
                <a:latin typeface="Times New Roman" pitchFamily="18" charset="0"/>
                <a:cs typeface="Times New Roman" pitchFamily="18" charset="0"/>
              </a:rPr>
              <a:t>x</a:t>
            </a:r>
            <a:r>
              <a:rPr lang="en-US" sz="2300" dirty="0" smtClean="0">
                <a:solidFill>
                  <a:schemeClr val="tx1"/>
                </a:solidFill>
                <a:latin typeface="Times New Roman" pitchFamily="18" charset="0"/>
                <a:cs typeface="Times New Roman" pitchFamily="18" charset="0"/>
              </a:rPr>
              <a:t>	= </a:t>
            </a:r>
            <a:r>
              <a:rPr lang="en-US" sz="2300" i="1" dirty="0" smtClean="0">
                <a:solidFill>
                  <a:schemeClr val="tx1"/>
                </a:solidFill>
                <a:latin typeface="Times New Roman" pitchFamily="18" charset="0"/>
                <a:cs typeface="Times New Roman" pitchFamily="18" charset="0"/>
              </a:rPr>
              <a:t>y</a:t>
            </a:r>
          </a:p>
          <a:p>
            <a:pPr marL="566738" indent="-566738" algn="just">
              <a:lnSpc>
                <a:spcPct val="165000"/>
              </a:lnSpc>
              <a:spcBef>
                <a:spcPct val="0"/>
              </a:spcBef>
              <a:buFontTx/>
              <a:buNone/>
              <a:tabLst>
                <a:tab pos="1379538" algn="l"/>
                <a:tab pos="1944688" algn="l"/>
                <a:tab pos="2176463" algn="l"/>
              </a:tabLst>
            </a:pPr>
            <a:r>
              <a:rPr lang="en-US" sz="2300" dirty="0" smtClean="0">
                <a:solidFill>
                  <a:schemeClr val="tx1"/>
                </a:solidFill>
                <a:latin typeface="Times New Roman" pitchFamily="18" charset="0"/>
                <a:cs typeface="Times New Roman" pitchFamily="18" charset="0"/>
              </a:rPr>
              <a:t>	</a:t>
            </a:r>
            <a:r>
              <a:rPr lang="en-US" sz="2300" dirty="0" smtClean="0">
                <a:solidFill>
                  <a:schemeClr val="tx1"/>
                </a:solidFill>
                <a:latin typeface="Times New Roman" pitchFamily="18" charset="0"/>
                <a:cs typeface="Times New Roman" pitchFamily="18" charset="0"/>
                <a:sym typeface="Symbol"/>
              </a:rPr>
              <a:t>	</a:t>
            </a:r>
            <a:r>
              <a:rPr lang="en-US" sz="2300" i="1" dirty="0" smtClean="0">
                <a:solidFill>
                  <a:schemeClr val="tx1"/>
                </a:solidFill>
                <a:latin typeface="Times New Roman" pitchFamily="18" charset="0"/>
                <a:cs typeface="Times New Roman" pitchFamily="18" charset="0"/>
              </a:rPr>
              <a:t> </a:t>
            </a:r>
            <a:r>
              <a:rPr lang="en-US" sz="2300" i="1" dirty="0" smtClean="0">
                <a:solidFill>
                  <a:srgbClr val="00A99D"/>
                </a:solidFill>
                <a:latin typeface="Times New Roman" pitchFamily="18" charset="0"/>
                <a:cs typeface="Times New Roman" pitchFamily="18" charset="0"/>
              </a:rPr>
              <a:t>x − y	= </a:t>
            </a:r>
            <a:r>
              <a:rPr lang="en-US" sz="2300" dirty="0" smtClean="0">
                <a:solidFill>
                  <a:srgbClr val="00A99D"/>
                </a:solidFill>
                <a:latin typeface="Times New Roman" pitchFamily="18" charset="0"/>
                <a:cs typeface="Times New Roman" pitchFamily="18" charset="0"/>
              </a:rPr>
              <a:t>0</a:t>
            </a:r>
          </a:p>
        </p:txBody>
      </p:sp>
      <p:sp>
        <p:nvSpPr>
          <p:cNvPr id="5" name="TextBox 4"/>
          <p:cNvSpPr txBox="1"/>
          <p:nvPr/>
        </p:nvSpPr>
        <p:spPr>
          <a:xfrm>
            <a:off x="3962400" y="2599944"/>
            <a:ext cx="3810000" cy="800219"/>
          </a:xfrm>
          <a:prstGeom prst="rect">
            <a:avLst/>
          </a:prstGeom>
          <a:noFill/>
        </p:spPr>
        <p:txBody>
          <a:bodyPr wrap="square" rtlCol="0">
            <a:spAutoFit/>
          </a:bodyPr>
          <a:lstStyle/>
          <a:p>
            <a:r>
              <a:rPr lang="en-US" sz="2300" dirty="0" smtClean="0">
                <a:solidFill>
                  <a:srgbClr val="00A99D"/>
                </a:solidFill>
                <a:latin typeface="Times New Roman" pitchFamily="18" charset="0"/>
              </a:rPr>
              <a:t>corresponding ∠</a:t>
            </a:r>
            <a:r>
              <a:rPr lang="en-US" sz="2300" i="1" dirty="0" smtClean="0">
                <a:solidFill>
                  <a:srgbClr val="00A99D"/>
                </a:solidFill>
                <a:latin typeface="Times New Roman" pitchFamily="18" charset="0"/>
              </a:rPr>
              <a:t>s</a:t>
            </a:r>
          </a:p>
          <a:p>
            <a:r>
              <a:rPr lang="en-US" sz="2300" dirty="0" smtClean="0">
                <a:solidFill>
                  <a:srgbClr val="00A99D"/>
                </a:solidFill>
                <a:latin typeface="Times New Roman" pitchFamily="18" charset="0"/>
              </a:rPr>
              <a:t>since AB || CD</a:t>
            </a:r>
            <a:endParaRPr lang="en-US" sz="2300" dirty="0">
              <a:solidFill>
                <a:srgbClr val="00A99D"/>
              </a:solidFill>
              <a:latin typeface="Times New Roman" pitchFamily="18" charset="0"/>
            </a:endParaRPr>
          </a:p>
        </p:txBody>
      </p:sp>
      <p:sp>
        <p:nvSpPr>
          <p:cNvPr id="4"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tabLst>
                <a:tab pos="393192" algn="r"/>
                <a:tab pos="640080" algn="l"/>
              </a:tabLst>
            </a:pPr>
            <a:r>
              <a:rPr lang="en-US" sz="1500" b="1" dirty="0" smtClean="0">
                <a:solidFill>
                  <a:schemeClr val="bg1"/>
                </a:solidFill>
                <a:latin typeface="Times New Roman" pitchFamily="18" charset="0"/>
                <a:cs typeface="Times New Roman" pitchFamily="18" charset="0"/>
              </a:rPr>
              <a:t>Revision Exam 1 Paper 1</a:t>
            </a:r>
          </a:p>
        </p:txBody>
      </p:sp>
    </p:spTree>
    <p:extLst>
      <p:ext uri="{BB962C8B-B14F-4D97-AF65-F5344CB8AC3E}">
        <p14:creationId xmlns:p14="http://schemas.microsoft.com/office/powerpoint/2010/main" xmlns="" val="1862447457"/>
      </p:ext>
    </p:extLst>
  </p:cSld>
  <p:clrMapOvr>
    <a:masterClrMapping/>
  </p:clrMapOvr>
  <p:transition spd="slow">
    <p:strips dir="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11">
                                            <p:txEl>
                                              <p:pRg st="0" end="0"/>
                                            </p:txEl>
                                          </p:spTgt>
                                        </p:tgtEl>
                                        <p:attrNameLst>
                                          <p:attrName>style.visibility</p:attrName>
                                        </p:attrNameLst>
                                      </p:cBhvr>
                                      <p:to>
                                        <p:strVal val="visible"/>
                                      </p:to>
                                    </p:set>
                                    <p:anim calcmode="lin" valueType="num">
                                      <p:cBhvr>
                                        <p:cTn id="7" dur="500" fill="hold"/>
                                        <p:tgtEl>
                                          <p:spTgt spid="11">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11">
                                            <p:txEl>
                                              <p:pRg st="0" end="0"/>
                                            </p:txEl>
                                          </p:spTgt>
                                        </p:tgtEl>
                                        <p:attrNameLst>
                                          <p:attrName>ppt_h</p:attrName>
                                        </p:attrNameLst>
                                      </p:cBhvr>
                                      <p:tavLst>
                                        <p:tav tm="0">
                                          <p:val>
                                            <p:fltVal val="0"/>
                                          </p:val>
                                        </p:tav>
                                        <p:tav tm="100000">
                                          <p:val>
                                            <p:strVal val="#ppt_h"/>
                                          </p:val>
                                        </p:tav>
                                      </p:tavLst>
                                    </p:anim>
                                  </p:childTnLst>
                                </p:cTn>
                              </p:par>
                              <p:par>
                                <p:cTn id="9" presetID="23" presetClass="entr" presetSubtype="16" fill="hold" nodeType="with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p:cTn id="11" dur="500" fill="hold"/>
                                        <p:tgtEl>
                                          <p:spTgt spid="5"/>
                                        </p:tgtEl>
                                        <p:attrNameLst>
                                          <p:attrName>ppt_w</p:attrName>
                                        </p:attrNameLst>
                                      </p:cBhvr>
                                      <p:tavLst>
                                        <p:tav tm="0">
                                          <p:val>
                                            <p:fltVal val="0"/>
                                          </p:val>
                                        </p:tav>
                                        <p:tav tm="100000">
                                          <p:val>
                                            <p:strVal val="#ppt_w"/>
                                          </p:val>
                                        </p:tav>
                                      </p:tavLst>
                                    </p:anim>
                                    <p:anim calcmode="lin" valueType="num">
                                      <p:cBhvr>
                                        <p:cTn id="12" dur="500" fill="hold"/>
                                        <p:tgtEl>
                                          <p:spTgt spid="5"/>
                                        </p:tgtEl>
                                        <p:attrNameLst>
                                          <p:attrName>ppt_h</p:attrName>
                                        </p:attrNameLst>
                                      </p:cBhvr>
                                      <p:tavLst>
                                        <p:tav tm="0">
                                          <p:val>
                                            <p:fltVal val="0"/>
                                          </p:val>
                                        </p:tav>
                                        <p:tav tm="100000">
                                          <p:val>
                                            <p:strVal val="#ppt_h"/>
                                          </p:val>
                                        </p:tav>
                                      </p:tavLst>
                                    </p:anim>
                                  </p:childTnLst>
                                </p:cTn>
                              </p:par>
                              <p:par>
                                <p:cTn id="13" presetID="23" presetClass="entr" presetSubtype="16" fill="hold" grpId="0" nodeType="withEffect">
                                  <p:stCondLst>
                                    <p:cond delay="0"/>
                                  </p:stCondLst>
                                  <p:childTnLst>
                                    <p:set>
                                      <p:cBhvr>
                                        <p:cTn id="14" dur="1" fill="hold">
                                          <p:stCondLst>
                                            <p:cond delay="0"/>
                                          </p:stCondLst>
                                        </p:cTn>
                                        <p:tgtEl>
                                          <p:spTgt spid="11">
                                            <p:txEl>
                                              <p:pRg st="1" end="1"/>
                                            </p:txEl>
                                          </p:spTgt>
                                        </p:tgtEl>
                                        <p:attrNameLst>
                                          <p:attrName>style.visibility</p:attrName>
                                        </p:attrNameLst>
                                      </p:cBhvr>
                                      <p:to>
                                        <p:strVal val="visible"/>
                                      </p:to>
                                    </p:set>
                                    <p:anim calcmode="lin" valueType="num">
                                      <p:cBhvr>
                                        <p:cTn id="15" dur="500" fill="hold"/>
                                        <p:tgtEl>
                                          <p:spTgt spid="11">
                                            <p:txEl>
                                              <p:pRg st="1" end="1"/>
                                            </p:txEl>
                                          </p:spTgt>
                                        </p:tgtEl>
                                        <p:attrNameLst>
                                          <p:attrName>ppt_w</p:attrName>
                                        </p:attrNameLst>
                                      </p:cBhvr>
                                      <p:tavLst>
                                        <p:tav tm="0">
                                          <p:val>
                                            <p:fltVal val="0"/>
                                          </p:val>
                                        </p:tav>
                                        <p:tav tm="100000">
                                          <p:val>
                                            <p:strVal val="#ppt_w"/>
                                          </p:val>
                                        </p:tav>
                                      </p:tavLst>
                                    </p:anim>
                                    <p:anim calcmode="lin" valueType="num">
                                      <p:cBhvr>
                                        <p:cTn id="16" dur="500" fill="hold"/>
                                        <p:tgtEl>
                                          <p:spTgt spid="11">
                                            <p:txEl>
                                              <p:pRg st="1" end="1"/>
                                            </p:txEl>
                                          </p:spTgt>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build="p"/>
    </p:bldLst>
  </p:timing>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Content Placeholder 10"/>
          <p:cNvSpPr>
            <a:spLocks noGrp="1"/>
          </p:cNvSpPr>
          <p:nvPr>
            <p:ph sz="quarter" idx="13"/>
          </p:nvPr>
        </p:nvSpPr>
        <p:spPr>
          <a:xfrm>
            <a:off x="685799" y="2438400"/>
            <a:ext cx="6208487" cy="800219"/>
          </a:xfrm>
        </p:spPr>
        <p:txBody>
          <a:bodyPr wrap="square">
            <a:spAutoFit/>
          </a:bodyPr>
          <a:lstStyle/>
          <a:p>
            <a:pPr marL="623888" indent="-623888" algn="just">
              <a:spcBef>
                <a:spcPct val="0"/>
              </a:spcBef>
              <a:buFontTx/>
              <a:buNone/>
              <a:tabLst>
                <a:tab pos="800100" algn="l"/>
                <a:tab pos="3776663" algn="l"/>
              </a:tabLst>
            </a:pPr>
            <a:r>
              <a:rPr lang="en-US" sz="2300" b="1" dirty="0" smtClean="0">
                <a:solidFill>
                  <a:schemeClr val="tx1"/>
                </a:solidFill>
                <a:latin typeface="Times New Roman" pitchFamily="18" charset="0"/>
                <a:cs typeface="Times New Roman" pitchFamily="18" charset="0"/>
              </a:rPr>
              <a:t>54.</a:t>
            </a:r>
            <a:r>
              <a:rPr lang="en-US" sz="2300" dirty="0" smtClean="0">
                <a:solidFill>
                  <a:schemeClr val="tx1"/>
                </a:solidFill>
                <a:latin typeface="Times New Roman" pitchFamily="18" charset="0"/>
                <a:cs typeface="Times New Roman" pitchFamily="18" charset="0"/>
              </a:rPr>
              <a:t>	If tan </a:t>
            </a:r>
            <a:r>
              <a:rPr lang="el-GR" sz="2300" dirty="0" smtClean="0">
                <a:solidFill>
                  <a:schemeClr val="tx1"/>
                </a:solidFill>
                <a:latin typeface="Times New Roman" pitchFamily="18" charset="0"/>
                <a:cs typeface="Times New Roman" pitchFamily="18" charset="0"/>
              </a:rPr>
              <a:t>θ</a:t>
            </a:r>
            <a:r>
              <a:rPr lang="en-US" sz="2300" dirty="0" smtClean="0">
                <a:solidFill>
                  <a:schemeClr val="tx1"/>
                </a:solidFill>
                <a:latin typeface="Times New Roman" pitchFamily="18" charset="0"/>
                <a:cs typeface="Times New Roman" pitchFamily="18" charset="0"/>
              </a:rPr>
              <a:t> =    , and    is acute, then the value of </a:t>
            </a:r>
            <a:r>
              <a:rPr lang="en-US" sz="2300" dirty="0" err="1" smtClean="0">
                <a:solidFill>
                  <a:schemeClr val="tx1"/>
                </a:solidFill>
                <a:latin typeface="Times New Roman" pitchFamily="18" charset="0"/>
                <a:cs typeface="Times New Roman" pitchFamily="18" charset="0"/>
              </a:rPr>
              <a:t>cos</a:t>
            </a:r>
            <a:r>
              <a:rPr lang="en-US" sz="2300" dirty="0" smtClean="0">
                <a:solidFill>
                  <a:schemeClr val="tx1"/>
                </a:solidFill>
                <a:latin typeface="Times New Roman" pitchFamily="18" charset="0"/>
                <a:cs typeface="Times New Roman" pitchFamily="18" charset="0"/>
              </a:rPr>
              <a:t> </a:t>
            </a:r>
            <a:r>
              <a:rPr lang="el-GR" sz="2300" dirty="0" smtClean="0">
                <a:solidFill>
                  <a:schemeClr val="tx1"/>
                </a:solidFill>
                <a:latin typeface="Times New Roman" pitchFamily="18" charset="0"/>
                <a:cs typeface="Times New Roman" pitchFamily="18" charset="0"/>
              </a:rPr>
              <a:t>θ</a:t>
            </a:r>
            <a:r>
              <a:rPr lang="en-US" sz="2300" dirty="0" smtClean="0">
                <a:solidFill>
                  <a:schemeClr val="tx1"/>
                </a:solidFill>
                <a:latin typeface="Times New Roman" pitchFamily="18" charset="0"/>
                <a:cs typeface="Times New Roman" pitchFamily="18" charset="0"/>
              </a:rPr>
              <a:t> = </a:t>
            </a:r>
          </a:p>
        </p:txBody>
      </p:sp>
      <p:sp>
        <p:nvSpPr>
          <p:cNvPr id="8" name="Notched Right Arrow 7"/>
          <p:cNvSpPr/>
          <p:nvPr/>
        </p:nvSpPr>
        <p:spPr>
          <a:xfrm>
            <a:off x="7162800" y="6019800"/>
            <a:ext cx="1782315" cy="685800"/>
          </a:xfrm>
          <a:prstGeom prst="notchedRightArrow">
            <a:avLst/>
          </a:prstGeom>
          <a:blipFill>
            <a:blip r:embed="rId2" cstate="prin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ANSWER</a:t>
            </a:r>
            <a:endParaRPr lang="en-US" sz="2000" b="1" dirty="0">
              <a:latin typeface="Times New Roman" pitchFamily="18" charset="0"/>
              <a:cs typeface="Times New Roman" pitchFamily="18" charset="0"/>
            </a:endParaRPr>
          </a:p>
        </p:txBody>
      </p:sp>
      <p:sp>
        <p:nvSpPr>
          <p:cNvPr id="6" name="Content Placeholder 10"/>
          <p:cNvSpPr>
            <a:spLocks noGrp="1"/>
          </p:cNvSpPr>
          <p:nvPr>
            <p:ph sz="quarter" idx="13"/>
          </p:nvPr>
        </p:nvSpPr>
        <p:spPr>
          <a:xfrm>
            <a:off x="4114800" y="3710940"/>
            <a:ext cx="1417320" cy="599459"/>
          </a:xfrm>
        </p:spPr>
        <p:txBody>
          <a:bodyPr wrap="square">
            <a:spAutoFit/>
          </a:bodyPr>
          <a:lstStyle/>
          <a:p>
            <a:pPr algn="just">
              <a:lnSpc>
                <a:spcPct val="165000"/>
              </a:lnSpc>
              <a:spcBef>
                <a:spcPct val="0"/>
              </a:spcBef>
              <a:buFontTx/>
              <a:buNone/>
              <a:tabLst>
                <a:tab pos="3776663" algn="l"/>
              </a:tabLst>
            </a:pPr>
            <a:r>
              <a:rPr lang="en-US" sz="2300" dirty="0" smtClean="0">
                <a:solidFill>
                  <a:schemeClr val="tx1"/>
                </a:solidFill>
                <a:latin typeface="Times New Roman" pitchFamily="18" charset="0"/>
                <a:cs typeface="Times New Roman" pitchFamily="18" charset="0"/>
              </a:rPr>
              <a:t>(C) </a:t>
            </a:r>
          </a:p>
        </p:txBody>
      </p:sp>
      <p:sp>
        <p:nvSpPr>
          <p:cNvPr id="7" name="Content Placeholder 10"/>
          <p:cNvSpPr>
            <a:spLocks noGrp="1"/>
          </p:cNvSpPr>
          <p:nvPr>
            <p:ph sz="quarter" idx="13"/>
          </p:nvPr>
        </p:nvSpPr>
        <p:spPr>
          <a:xfrm>
            <a:off x="1310640" y="3710940"/>
            <a:ext cx="1264920" cy="676339"/>
          </a:xfrm>
        </p:spPr>
        <p:txBody>
          <a:bodyPr wrap="square">
            <a:spAutoFit/>
          </a:bodyPr>
          <a:lstStyle/>
          <a:p>
            <a:pPr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(A)</a:t>
            </a:r>
          </a:p>
        </p:txBody>
      </p:sp>
      <p:sp>
        <p:nvSpPr>
          <p:cNvPr id="9" name="Content Placeholder 10"/>
          <p:cNvSpPr>
            <a:spLocks noGrp="1"/>
          </p:cNvSpPr>
          <p:nvPr>
            <p:ph sz="quarter" idx="13"/>
          </p:nvPr>
        </p:nvSpPr>
        <p:spPr>
          <a:xfrm>
            <a:off x="5364479" y="3695700"/>
            <a:ext cx="1500777" cy="676339"/>
          </a:xfrm>
        </p:spPr>
        <p:txBody>
          <a:bodyPr wrap="square">
            <a:spAutoFit/>
          </a:bodyPr>
          <a:lstStyle/>
          <a:p>
            <a:pPr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(D)</a:t>
            </a:r>
          </a:p>
        </p:txBody>
      </p:sp>
      <p:sp>
        <p:nvSpPr>
          <p:cNvPr id="10" name="Content Placeholder 10"/>
          <p:cNvSpPr>
            <a:spLocks noGrp="1"/>
          </p:cNvSpPr>
          <p:nvPr>
            <p:ph sz="quarter" idx="13"/>
          </p:nvPr>
        </p:nvSpPr>
        <p:spPr>
          <a:xfrm>
            <a:off x="2682240" y="3705841"/>
            <a:ext cx="1264920" cy="676339"/>
          </a:xfrm>
        </p:spPr>
        <p:txBody>
          <a:bodyPr wrap="square">
            <a:spAutoFit/>
          </a:bodyPr>
          <a:lstStyle/>
          <a:p>
            <a:pPr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(B)</a:t>
            </a:r>
          </a:p>
        </p:txBody>
      </p:sp>
      <p:pic>
        <p:nvPicPr>
          <p:cNvPr id="4099" name="Picture 3" descr="D:\Deepak\Powerpoint\20110218\Art\54-1.wmf"/>
          <p:cNvPicPr>
            <a:picLocks noChangeAspect="1" noChangeArrowheads="1"/>
          </p:cNvPicPr>
          <p:nvPr/>
        </p:nvPicPr>
        <p:blipFill>
          <a:blip r:embed="rId3" cstate="print"/>
          <a:srcRect/>
          <a:stretch>
            <a:fillRect/>
          </a:stretch>
        </p:blipFill>
        <p:spPr bwMode="auto">
          <a:xfrm>
            <a:off x="2590800" y="2286000"/>
            <a:ext cx="228600" cy="698500"/>
          </a:xfrm>
          <a:prstGeom prst="rect">
            <a:avLst/>
          </a:prstGeom>
          <a:noFill/>
        </p:spPr>
      </p:pic>
      <p:pic>
        <p:nvPicPr>
          <p:cNvPr id="4100" name="Picture 4" descr="D:\Deepak\Powerpoint\20110218\Art\54-1.wmf"/>
          <p:cNvPicPr>
            <a:picLocks noChangeAspect="1" noChangeArrowheads="1"/>
          </p:cNvPicPr>
          <p:nvPr/>
        </p:nvPicPr>
        <p:blipFill>
          <a:blip r:embed="rId4" cstate="print"/>
          <a:srcRect/>
          <a:stretch>
            <a:fillRect/>
          </a:stretch>
        </p:blipFill>
        <p:spPr bwMode="auto">
          <a:xfrm>
            <a:off x="3526968" y="2442030"/>
            <a:ext cx="177800" cy="355600"/>
          </a:xfrm>
          <a:prstGeom prst="rect">
            <a:avLst/>
          </a:prstGeom>
          <a:noFill/>
        </p:spPr>
      </p:pic>
      <p:pic>
        <p:nvPicPr>
          <p:cNvPr id="4101" name="Picture 5" descr="D:\Deepak\Powerpoint\20110218\Art\New.wmf"/>
          <p:cNvPicPr>
            <a:picLocks noChangeAspect="1" noChangeArrowheads="1"/>
          </p:cNvPicPr>
          <p:nvPr/>
        </p:nvPicPr>
        <p:blipFill>
          <a:blip r:embed="rId5" cstate="print"/>
          <a:srcRect/>
          <a:stretch>
            <a:fillRect/>
          </a:stretch>
        </p:blipFill>
        <p:spPr bwMode="auto">
          <a:xfrm>
            <a:off x="1966686" y="3768272"/>
            <a:ext cx="215900" cy="698500"/>
          </a:xfrm>
          <a:prstGeom prst="rect">
            <a:avLst/>
          </a:prstGeom>
          <a:noFill/>
        </p:spPr>
      </p:pic>
      <p:pic>
        <p:nvPicPr>
          <p:cNvPr id="4102" name="Picture 6" descr="D:\Deepak\Powerpoint\20110218\Art\New.wmf"/>
          <p:cNvPicPr>
            <a:picLocks noChangeAspect="1" noChangeArrowheads="1"/>
          </p:cNvPicPr>
          <p:nvPr/>
        </p:nvPicPr>
        <p:blipFill>
          <a:blip r:embed="rId6" cstate="print"/>
          <a:srcRect/>
          <a:stretch>
            <a:fillRect/>
          </a:stretch>
        </p:blipFill>
        <p:spPr bwMode="auto">
          <a:xfrm>
            <a:off x="3276600" y="3733800"/>
            <a:ext cx="228600" cy="685800"/>
          </a:xfrm>
          <a:prstGeom prst="rect">
            <a:avLst/>
          </a:prstGeom>
          <a:noFill/>
        </p:spPr>
      </p:pic>
      <p:pic>
        <p:nvPicPr>
          <p:cNvPr id="4103" name="Picture 7" descr="D:\Deepak\Powerpoint\20110218\Art\New.wmf"/>
          <p:cNvPicPr>
            <a:picLocks noChangeAspect="1" noChangeArrowheads="1"/>
          </p:cNvPicPr>
          <p:nvPr/>
        </p:nvPicPr>
        <p:blipFill>
          <a:blip r:embed="rId7" cstate="print"/>
          <a:srcRect/>
          <a:stretch>
            <a:fillRect/>
          </a:stretch>
        </p:blipFill>
        <p:spPr bwMode="auto">
          <a:xfrm>
            <a:off x="4677228" y="3764642"/>
            <a:ext cx="228600" cy="698500"/>
          </a:xfrm>
          <a:prstGeom prst="rect">
            <a:avLst/>
          </a:prstGeom>
          <a:noFill/>
        </p:spPr>
      </p:pic>
      <p:pic>
        <p:nvPicPr>
          <p:cNvPr id="4104" name="Picture 8" descr="D:\Deepak\Powerpoint\20110218\Art\New.wmf"/>
          <p:cNvPicPr>
            <a:picLocks noChangeAspect="1" noChangeArrowheads="1"/>
          </p:cNvPicPr>
          <p:nvPr/>
        </p:nvPicPr>
        <p:blipFill>
          <a:blip r:embed="rId8" cstate="print"/>
          <a:srcRect/>
          <a:stretch>
            <a:fillRect/>
          </a:stretch>
        </p:blipFill>
        <p:spPr bwMode="auto">
          <a:xfrm>
            <a:off x="6096000" y="3721100"/>
            <a:ext cx="228600" cy="698500"/>
          </a:xfrm>
          <a:prstGeom prst="rect">
            <a:avLst/>
          </a:prstGeom>
          <a:noFill/>
        </p:spPr>
      </p:pic>
      <p:sp>
        <p:nvSpPr>
          <p:cNvPr id="14"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tabLst>
                <a:tab pos="393192" algn="r"/>
                <a:tab pos="640080" algn="l"/>
              </a:tabLst>
            </a:pPr>
            <a:r>
              <a:rPr lang="en-US" sz="1500" b="1" dirty="0" smtClean="0">
                <a:solidFill>
                  <a:schemeClr val="bg1"/>
                </a:solidFill>
                <a:latin typeface="Times New Roman" pitchFamily="18" charset="0"/>
                <a:cs typeface="Times New Roman" pitchFamily="18" charset="0"/>
              </a:rPr>
              <a:t>Revision Exam 1 Paper 1</a:t>
            </a:r>
          </a:p>
        </p:txBody>
      </p:sp>
    </p:spTree>
    <p:extLst>
      <p:ext uri="{BB962C8B-B14F-4D97-AF65-F5344CB8AC3E}">
        <p14:creationId xmlns:p14="http://schemas.microsoft.com/office/powerpoint/2010/main" xmlns="" val="714513420"/>
      </p:ext>
    </p:extLst>
  </p:cSld>
  <p:clrMapOvr>
    <a:masterClrMapping/>
  </p:clrMapOvr>
  <p:transition spd="slow">
    <p:strips dir="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11">
                                            <p:txEl>
                                              <p:pRg st="0" end="0"/>
                                            </p:txEl>
                                          </p:spTgt>
                                        </p:tgtEl>
                                        <p:attrNameLst>
                                          <p:attrName>style.visibility</p:attrName>
                                        </p:attrNameLst>
                                      </p:cBhvr>
                                      <p:to>
                                        <p:strVal val="visible"/>
                                      </p:to>
                                    </p:set>
                                    <p:anim calcmode="lin" valueType="num">
                                      <p:cBhvr>
                                        <p:cTn id="7" dur="500" fill="hold"/>
                                        <p:tgtEl>
                                          <p:spTgt spid="11">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11">
                                            <p:txEl>
                                              <p:pRg st="0" end="0"/>
                                            </p:txEl>
                                          </p:spTgt>
                                        </p:tgtEl>
                                        <p:attrNameLst>
                                          <p:attrName>ppt_h</p:attrName>
                                        </p:attrNameLst>
                                      </p:cBhvr>
                                      <p:tavLst>
                                        <p:tav tm="0">
                                          <p:val>
                                            <p:fltVal val="0"/>
                                          </p:val>
                                        </p:tav>
                                        <p:tav tm="100000">
                                          <p:val>
                                            <p:strVal val="#ppt_h"/>
                                          </p:val>
                                        </p:tav>
                                      </p:tavLst>
                                    </p:anim>
                                  </p:childTnLst>
                                </p:cTn>
                              </p:par>
                              <p:par>
                                <p:cTn id="9" presetID="23" presetClass="entr" presetSubtype="16" fill="hold" nodeType="withEffect">
                                  <p:stCondLst>
                                    <p:cond delay="0"/>
                                  </p:stCondLst>
                                  <p:childTnLst>
                                    <p:set>
                                      <p:cBhvr>
                                        <p:cTn id="10" dur="1" fill="hold">
                                          <p:stCondLst>
                                            <p:cond delay="0"/>
                                          </p:stCondLst>
                                        </p:cTn>
                                        <p:tgtEl>
                                          <p:spTgt spid="4099"/>
                                        </p:tgtEl>
                                        <p:attrNameLst>
                                          <p:attrName>style.visibility</p:attrName>
                                        </p:attrNameLst>
                                      </p:cBhvr>
                                      <p:to>
                                        <p:strVal val="visible"/>
                                      </p:to>
                                    </p:set>
                                    <p:anim calcmode="lin" valueType="num">
                                      <p:cBhvr>
                                        <p:cTn id="11" dur="500" fill="hold"/>
                                        <p:tgtEl>
                                          <p:spTgt spid="4099"/>
                                        </p:tgtEl>
                                        <p:attrNameLst>
                                          <p:attrName>ppt_w</p:attrName>
                                        </p:attrNameLst>
                                      </p:cBhvr>
                                      <p:tavLst>
                                        <p:tav tm="0">
                                          <p:val>
                                            <p:fltVal val="0"/>
                                          </p:val>
                                        </p:tav>
                                        <p:tav tm="100000">
                                          <p:val>
                                            <p:strVal val="#ppt_w"/>
                                          </p:val>
                                        </p:tav>
                                      </p:tavLst>
                                    </p:anim>
                                    <p:anim calcmode="lin" valueType="num">
                                      <p:cBhvr>
                                        <p:cTn id="12" dur="500" fill="hold"/>
                                        <p:tgtEl>
                                          <p:spTgt spid="4099"/>
                                        </p:tgtEl>
                                        <p:attrNameLst>
                                          <p:attrName>ppt_h</p:attrName>
                                        </p:attrNameLst>
                                      </p:cBhvr>
                                      <p:tavLst>
                                        <p:tav tm="0">
                                          <p:val>
                                            <p:fltVal val="0"/>
                                          </p:val>
                                        </p:tav>
                                        <p:tav tm="100000">
                                          <p:val>
                                            <p:strVal val="#ppt_h"/>
                                          </p:val>
                                        </p:tav>
                                      </p:tavLst>
                                    </p:anim>
                                  </p:childTnLst>
                                </p:cTn>
                              </p:par>
                              <p:par>
                                <p:cTn id="13" presetID="23" presetClass="entr" presetSubtype="16" fill="hold" nodeType="withEffect">
                                  <p:stCondLst>
                                    <p:cond delay="0"/>
                                  </p:stCondLst>
                                  <p:childTnLst>
                                    <p:set>
                                      <p:cBhvr>
                                        <p:cTn id="14" dur="1" fill="hold">
                                          <p:stCondLst>
                                            <p:cond delay="0"/>
                                          </p:stCondLst>
                                        </p:cTn>
                                        <p:tgtEl>
                                          <p:spTgt spid="4100"/>
                                        </p:tgtEl>
                                        <p:attrNameLst>
                                          <p:attrName>style.visibility</p:attrName>
                                        </p:attrNameLst>
                                      </p:cBhvr>
                                      <p:to>
                                        <p:strVal val="visible"/>
                                      </p:to>
                                    </p:set>
                                    <p:anim calcmode="lin" valueType="num">
                                      <p:cBhvr>
                                        <p:cTn id="15" dur="500" fill="hold"/>
                                        <p:tgtEl>
                                          <p:spTgt spid="4100"/>
                                        </p:tgtEl>
                                        <p:attrNameLst>
                                          <p:attrName>ppt_w</p:attrName>
                                        </p:attrNameLst>
                                      </p:cBhvr>
                                      <p:tavLst>
                                        <p:tav tm="0">
                                          <p:val>
                                            <p:fltVal val="0"/>
                                          </p:val>
                                        </p:tav>
                                        <p:tav tm="100000">
                                          <p:val>
                                            <p:strVal val="#ppt_w"/>
                                          </p:val>
                                        </p:tav>
                                      </p:tavLst>
                                    </p:anim>
                                    <p:anim calcmode="lin" valueType="num">
                                      <p:cBhvr>
                                        <p:cTn id="16" dur="500" fill="hold"/>
                                        <p:tgtEl>
                                          <p:spTgt spid="4100"/>
                                        </p:tgtEl>
                                        <p:attrNameLst>
                                          <p:attrName>ppt_h</p:attrName>
                                        </p:attrNameLst>
                                      </p:cBhvr>
                                      <p:tavLst>
                                        <p:tav tm="0">
                                          <p:val>
                                            <p:fltVal val="0"/>
                                          </p:val>
                                        </p:tav>
                                        <p:tav tm="100000">
                                          <p:val>
                                            <p:strVal val="#ppt_h"/>
                                          </p:val>
                                        </p:tav>
                                      </p:tavLst>
                                    </p:anim>
                                  </p:childTnLst>
                                </p:cTn>
                              </p:par>
                            </p:childTnLst>
                          </p:cTn>
                        </p:par>
                      </p:childTnLst>
                    </p:cTn>
                  </p:par>
                  <p:par>
                    <p:cTn id="17" fill="hold">
                      <p:stCondLst>
                        <p:cond delay="indefinite"/>
                      </p:stCondLst>
                      <p:childTnLst>
                        <p:par>
                          <p:cTn id="18" fill="hold">
                            <p:stCondLst>
                              <p:cond delay="0"/>
                            </p:stCondLst>
                            <p:childTnLst>
                              <p:par>
                                <p:cTn id="19" presetID="53" presetClass="entr" presetSubtype="16" fill="hold" grpId="0" nodeType="clickEffect">
                                  <p:stCondLst>
                                    <p:cond delay="0"/>
                                  </p:stCondLst>
                                  <p:childTnLst>
                                    <p:set>
                                      <p:cBhvr>
                                        <p:cTn id="20" dur="1" fill="hold">
                                          <p:stCondLst>
                                            <p:cond delay="0"/>
                                          </p:stCondLst>
                                        </p:cTn>
                                        <p:tgtEl>
                                          <p:spTgt spid="7">
                                            <p:txEl>
                                              <p:pRg st="0" end="0"/>
                                            </p:txEl>
                                          </p:spTgt>
                                        </p:tgtEl>
                                        <p:attrNameLst>
                                          <p:attrName>style.visibility</p:attrName>
                                        </p:attrNameLst>
                                      </p:cBhvr>
                                      <p:to>
                                        <p:strVal val="visible"/>
                                      </p:to>
                                    </p:set>
                                    <p:anim calcmode="lin" valueType="num">
                                      <p:cBhvr>
                                        <p:cTn id="21" dur="500" fill="hold"/>
                                        <p:tgtEl>
                                          <p:spTgt spid="7">
                                            <p:txEl>
                                              <p:pRg st="0" end="0"/>
                                            </p:txEl>
                                          </p:spTgt>
                                        </p:tgtEl>
                                        <p:attrNameLst>
                                          <p:attrName>ppt_w</p:attrName>
                                        </p:attrNameLst>
                                      </p:cBhvr>
                                      <p:tavLst>
                                        <p:tav tm="0">
                                          <p:val>
                                            <p:fltVal val="0"/>
                                          </p:val>
                                        </p:tav>
                                        <p:tav tm="100000">
                                          <p:val>
                                            <p:strVal val="#ppt_w"/>
                                          </p:val>
                                        </p:tav>
                                      </p:tavLst>
                                    </p:anim>
                                    <p:anim calcmode="lin" valueType="num">
                                      <p:cBhvr>
                                        <p:cTn id="22" dur="500" fill="hold"/>
                                        <p:tgtEl>
                                          <p:spTgt spid="7">
                                            <p:txEl>
                                              <p:pRg st="0" end="0"/>
                                            </p:txEl>
                                          </p:spTgt>
                                        </p:tgtEl>
                                        <p:attrNameLst>
                                          <p:attrName>ppt_h</p:attrName>
                                        </p:attrNameLst>
                                      </p:cBhvr>
                                      <p:tavLst>
                                        <p:tav tm="0">
                                          <p:val>
                                            <p:fltVal val="0"/>
                                          </p:val>
                                        </p:tav>
                                        <p:tav tm="100000">
                                          <p:val>
                                            <p:strVal val="#ppt_h"/>
                                          </p:val>
                                        </p:tav>
                                      </p:tavLst>
                                    </p:anim>
                                    <p:animEffect transition="in" filter="fade">
                                      <p:cBhvr>
                                        <p:cTn id="23" dur="500"/>
                                        <p:tgtEl>
                                          <p:spTgt spid="7">
                                            <p:txEl>
                                              <p:pRg st="0" end="0"/>
                                            </p:txEl>
                                          </p:spTgt>
                                        </p:tgtEl>
                                      </p:cBhvr>
                                    </p:animEffect>
                                  </p:childTnLst>
                                </p:cTn>
                              </p:par>
                              <p:par>
                                <p:cTn id="24" presetID="23" presetClass="entr" presetSubtype="16" fill="hold" nodeType="withEffect">
                                  <p:stCondLst>
                                    <p:cond delay="0"/>
                                  </p:stCondLst>
                                  <p:childTnLst>
                                    <p:set>
                                      <p:cBhvr>
                                        <p:cTn id="25" dur="1" fill="hold">
                                          <p:stCondLst>
                                            <p:cond delay="0"/>
                                          </p:stCondLst>
                                        </p:cTn>
                                        <p:tgtEl>
                                          <p:spTgt spid="4101"/>
                                        </p:tgtEl>
                                        <p:attrNameLst>
                                          <p:attrName>style.visibility</p:attrName>
                                        </p:attrNameLst>
                                      </p:cBhvr>
                                      <p:to>
                                        <p:strVal val="visible"/>
                                      </p:to>
                                    </p:set>
                                    <p:anim calcmode="lin" valueType="num">
                                      <p:cBhvr>
                                        <p:cTn id="26" dur="500" fill="hold"/>
                                        <p:tgtEl>
                                          <p:spTgt spid="4101"/>
                                        </p:tgtEl>
                                        <p:attrNameLst>
                                          <p:attrName>ppt_w</p:attrName>
                                        </p:attrNameLst>
                                      </p:cBhvr>
                                      <p:tavLst>
                                        <p:tav tm="0">
                                          <p:val>
                                            <p:fltVal val="0"/>
                                          </p:val>
                                        </p:tav>
                                        <p:tav tm="100000">
                                          <p:val>
                                            <p:strVal val="#ppt_w"/>
                                          </p:val>
                                        </p:tav>
                                      </p:tavLst>
                                    </p:anim>
                                    <p:anim calcmode="lin" valueType="num">
                                      <p:cBhvr>
                                        <p:cTn id="27" dur="500" fill="hold"/>
                                        <p:tgtEl>
                                          <p:spTgt spid="4101"/>
                                        </p:tgtEl>
                                        <p:attrNameLst>
                                          <p:attrName>ppt_h</p:attrName>
                                        </p:attrNameLst>
                                      </p:cBhvr>
                                      <p:tavLst>
                                        <p:tav tm="0">
                                          <p:val>
                                            <p:fltVal val="0"/>
                                          </p:val>
                                        </p:tav>
                                        <p:tav tm="100000">
                                          <p:val>
                                            <p:strVal val="#ppt_h"/>
                                          </p:val>
                                        </p:tav>
                                      </p:tavLst>
                                    </p:anim>
                                  </p:childTnLst>
                                </p:cTn>
                              </p:par>
                              <p:par>
                                <p:cTn id="28" presetID="53" presetClass="entr" presetSubtype="16" fill="hold" grpId="0" nodeType="withEffect">
                                  <p:stCondLst>
                                    <p:cond delay="0"/>
                                  </p:stCondLst>
                                  <p:childTnLst>
                                    <p:set>
                                      <p:cBhvr>
                                        <p:cTn id="29" dur="1" fill="hold">
                                          <p:stCondLst>
                                            <p:cond delay="0"/>
                                          </p:stCondLst>
                                        </p:cTn>
                                        <p:tgtEl>
                                          <p:spTgt spid="10">
                                            <p:txEl>
                                              <p:pRg st="0" end="0"/>
                                            </p:txEl>
                                          </p:spTgt>
                                        </p:tgtEl>
                                        <p:attrNameLst>
                                          <p:attrName>style.visibility</p:attrName>
                                        </p:attrNameLst>
                                      </p:cBhvr>
                                      <p:to>
                                        <p:strVal val="visible"/>
                                      </p:to>
                                    </p:set>
                                    <p:anim calcmode="lin" valueType="num">
                                      <p:cBhvr>
                                        <p:cTn id="30" dur="500" fill="hold"/>
                                        <p:tgtEl>
                                          <p:spTgt spid="10">
                                            <p:txEl>
                                              <p:pRg st="0" end="0"/>
                                            </p:txEl>
                                          </p:spTgt>
                                        </p:tgtEl>
                                        <p:attrNameLst>
                                          <p:attrName>ppt_w</p:attrName>
                                        </p:attrNameLst>
                                      </p:cBhvr>
                                      <p:tavLst>
                                        <p:tav tm="0">
                                          <p:val>
                                            <p:fltVal val="0"/>
                                          </p:val>
                                        </p:tav>
                                        <p:tav tm="100000">
                                          <p:val>
                                            <p:strVal val="#ppt_w"/>
                                          </p:val>
                                        </p:tav>
                                      </p:tavLst>
                                    </p:anim>
                                    <p:anim calcmode="lin" valueType="num">
                                      <p:cBhvr>
                                        <p:cTn id="31" dur="500" fill="hold"/>
                                        <p:tgtEl>
                                          <p:spTgt spid="10">
                                            <p:txEl>
                                              <p:pRg st="0" end="0"/>
                                            </p:txEl>
                                          </p:spTgt>
                                        </p:tgtEl>
                                        <p:attrNameLst>
                                          <p:attrName>ppt_h</p:attrName>
                                        </p:attrNameLst>
                                      </p:cBhvr>
                                      <p:tavLst>
                                        <p:tav tm="0">
                                          <p:val>
                                            <p:fltVal val="0"/>
                                          </p:val>
                                        </p:tav>
                                        <p:tav tm="100000">
                                          <p:val>
                                            <p:strVal val="#ppt_h"/>
                                          </p:val>
                                        </p:tav>
                                      </p:tavLst>
                                    </p:anim>
                                    <p:animEffect transition="in" filter="fade">
                                      <p:cBhvr>
                                        <p:cTn id="32" dur="500"/>
                                        <p:tgtEl>
                                          <p:spTgt spid="10">
                                            <p:txEl>
                                              <p:pRg st="0" end="0"/>
                                            </p:txEl>
                                          </p:spTgt>
                                        </p:tgtEl>
                                      </p:cBhvr>
                                    </p:animEffect>
                                  </p:childTnLst>
                                </p:cTn>
                              </p:par>
                              <p:par>
                                <p:cTn id="33" presetID="23" presetClass="entr" presetSubtype="16" fill="hold" nodeType="withEffect">
                                  <p:stCondLst>
                                    <p:cond delay="0"/>
                                  </p:stCondLst>
                                  <p:childTnLst>
                                    <p:set>
                                      <p:cBhvr>
                                        <p:cTn id="34" dur="1" fill="hold">
                                          <p:stCondLst>
                                            <p:cond delay="0"/>
                                          </p:stCondLst>
                                        </p:cTn>
                                        <p:tgtEl>
                                          <p:spTgt spid="4102"/>
                                        </p:tgtEl>
                                        <p:attrNameLst>
                                          <p:attrName>style.visibility</p:attrName>
                                        </p:attrNameLst>
                                      </p:cBhvr>
                                      <p:to>
                                        <p:strVal val="visible"/>
                                      </p:to>
                                    </p:set>
                                    <p:anim calcmode="lin" valueType="num">
                                      <p:cBhvr>
                                        <p:cTn id="35" dur="500" fill="hold"/>
                                        <p:tgtEl>
                                          <p:spTgt spid="4102"/>
                                        </p:tgtEl>
                                        <p:attrNameLst>
                                          <p:attrName>ppt_w</p:attrName>
                                        </p:attrNameLst>
                                      </p:cBhvr>
                                      <p:tavLst>
                                        <p:tav tm="0">
                                          <p:val>
                                            <p:fltVal val="0"/>
                                          </p:val>
                                        </p:tav>
                                        <p:tav tm="100000">
                                          <p:val>
                                            <p:strVal val="#ppt_w"/>
                                          </p:val>
                                        </p:tav>
                                      </p:tavLst>
                                    </p:anim>
                                    <p:anim calcmode="lin" valueType="num">
                                      <p:cBhvr>
                                        <p:cTn id="36" dur="500" fill="hold"/>
                                        <p:tgtEl>
                                          <p:spTgt spid="4102"/>
                                        </p:tgtEl>
                                        <p:attrNameLst>
                                          <p:attrName>ppt_h</p:attrName>
                                        </p:attrNameLst>
                                      </p:cBhvr>
                                      <p:tavLst>
                                        <p:tav tm="0">
                                          <p:val>
                                            <p:fltVal val="0"/>
                                          </p:val>
                                        </p:tav>
                                        <p:tav tm="100000">
                                          <p:val>
                                            <p:strVal val="#ppt_h"/>
                                          </p:val>
                                        </p:tav>
                                      </p:tavLst>
                                    </p:anim>
                                  </p:childTnLst>
                                </p:cTn>
                              </p:par>
                              <p:par>
                                <p:cTn id="37" presetID="53" presetClass="entr" presetSubtype="16" fill="hold" grpId="0" nodeType="withEffect">
                                  <p:stCondLst>
                                    <p:cond delay="0"/>
                                  </p:stCondLst>
                                  <p:childTnLst>
                                    <p:set>
                                      <p:cBhvr>
                                        <p:cTn id="38" dur="1" fill="hold">
                                          <p:stCondLst>
                                            <p:cond delay="0"/>
                                          </p:stCondLst>
                                        </p:cTn>
                                        <p:tgtEl>
                                          <p:spTgt spid="6">
                                            <p:txEl>
                                              <p:pRg st="0" end="0"/>
                                            </p:txEl>
                                          </p:spTgt>
                                        </p:tgtEl>
                                        <p:attrNameLst>
                                          <p:attrName>style.visibility</p:attrName>
                                        </p:attrNameLst>
                                      </p:cBhvr>
                                      <p:to>
                                        <p:strVal val="visible"/>
                                      </p:to>
                                    </p:set>
                                    <p:anim calcmode="lin" valueType="num">
                                      <p:cBhvr>
                                        <p:cTn id="39" dur="500" fill="hold"/>
                                        <p:tgtEl>
                                          <p:spTgt spid="6">
                                            <p:txEl>
                                              <p:pRg st="0" end="0"/>
                                            </p:txEl>
                                          </p:spTgt>
                                        </p:tgtEl>
                                        <p:attrNameLst>
                                          <p:attrName>ppt_w</p:attrName>
                                        </p:attrNameLst>
                                      </p:cBhvr>
                                      <p:tavLst>
                                        <p:tav tm="0">
                                          <p:val>
                                            <p:fltVal val="0"/>
                                          </p:val>
                                        </p:tav>
                                        <p:tav tm="100000">
                                          <p:val>
                                            <p:strVal val="#ppt_w"/>
                                          </p:val>
                                        </p:tav>
                                      </p:tavLst>
                                    </p:anim>
                                    <p:anim calcmode="lin" valueType="num">
                                      <p:cBhvr>
                                        <p:cTn id="40" dur="500" fill="hold"/>
                                        <p:tgtEl>
                                          <p:spTgt spid="6">
                                            <p:txEl>
                                              <p:pRg st="0" end="0"/>
                                            </p:txEl>
                                          </p:spTgt>
                                        </p:tgtEl>
                                        <p:attrNameLst>
                                          <p:attrName>ppt_h</p:attrName>
                                        </p:attrNameLst>
                                      </p:cBhvr>
                                      <p:tavLst>
                                        <p:tav tm="0">
                                          <p:val>
                                            <p:fltVal val="0"/>
                                          </p:val>
                                        </p:tav>
                                        <p:tav tm="100000">
                                          <p:val>
                                            <p:strVal val="#ppt_h"/>
                                          </p:val>
                                        </p:tav>
                                      </p:tavLst>
                                    </p:anim>
                                    <p:animEffect transition="in" filter="fade">
                                      <p:cBhvr>
                                        <p:cTn id="41" dur="500"/>
                                        <p:tgtEl>
                                          <p:spTgt spid="6">
                                            <p:txEl>
                                              <p:pRg st="0" end="0"/>
                                            </p:txEl>
                                          </p:spTgt>
                                        </p:tgtEl>
                                      </p:cBhvr>
                                    </p:animEffect>
                                  </p:childTnLst>
                                </p:cTn>
                              </p:par>
                              <p:par>
                                <p:cTn id="42" presetID="23" presetClass="entr" presetSubtype="16" fill="hold" nodeType="withEffect">
                                  <p:stCondLst>
                                    <p:cond delay="0"/>
                                  </p:stCondLst>
                                  <p:childTnLst>
                                    <p:set>
                                      <p:cBhvr>
                                        <p:cTn id="43" dur="1" fill="hold">
                                          <p:stCondLst>
                                            <p:cond delay="0"/>
                                          </p:stCondLst>
                                        </p:cTn>
                                        <p:tgtEl>
                                          <p:spTgt spid="4103"/>
                                        </p:tgtEl>
                                        <p:attrNameLst>
                                          <p:attrName>style.visibility</p:attrName>
                                        </p:attrNameLst>
                                      </p:cBhvr>
                                      <p:to>
                                        <p:strVal val="visible"/>
                                      </p:to>
                                    </p:set>
                                    <p:anim calcmode="lin" valueType="num">
                                      <p:cBhvr>
                                        <p:cTn id="44" dur="500" fill="hold"/>
                                        <p:tgtEl>
                                          <p:spTgt spid="4103"/>
                                        </p:tgtEl>
                                        <p:attrNameLst>
                                          <p:attrName>ppt_w</p:attrName>
                                        </p:attrNameLst>
                                      </p:cBhvr>
                                      <p:tavLst>
                                        <p:tav tm="0">
                                          <p:val>
                                            <p:fltVal val="0"/>
                                          </p:val>
                                        </p:tav>
                                        <p:tav tm="100000">
                                          <p:val>
                                            <p:strVal val="#ppt_w"/>
                                          </p:val>
                                        </p:tav>
                                      </p:tavLst>
                                    </p:anim>
                                    <p:anim calcmode="lin" valueType="num">
                                      <p:cBhvr>
                                        <p:cTn id="45" dur="500" fill="hold"/>
                                        <p:tgtEl>
                                          <p:spTgt spid="4103"/>
                                        </p:tgtEl>
                                        <p:attrNameLst>
                                          <p:attrName>ppt_h</p:attrName>
                                        </p:attrNameLst>
                                      </p:cBhvr>
                                      <p:tavLst>
                                        <p:tav tm="0">
                                          <p:val>
                                            <p:fltVal val="0"/>
                                          </p:val>
                                        </p:tav>
                                        <p:tav tm="100000">
                                          <p:val>
                                            <p:strVal val="#ppt_h"/>
                                          </p:val>
                                        </p:tav>
                                      </p:tavLst>
                                    </p:anim>
                                  </p:childTnLst>
                                </p:cTn>
                              </p:par>
                              <p:par>
                                <p:cTn id="46" presetID="53" presetClass="entr" presetSubtype="16" fill="hold" grpId="0" nodeType="withEffect">
                                  <p:stCondLst>
                                    <p:cond delay="0"/>
                                  </p:stCondLst>
                                  <p:childTnLst>
                                    <p:set>
                                      <p:cBhvr>
                                        <p:cTn id="47" dur="1" fill="hold">
                                          <p:stCondLst>
                                            <p:cond delay="0"/>
                                          </p:stCondLst>
                                        </p:cTn>
                                        <p:tgtEl>
                                          <p:spTgt spid="9">
                                            <p:txEl>
                                              <p:pRg st="0" end="0"/>
                                            </p:txEl>
                                          </p:spTgt>
                                        </p:tgtEl>
                                        <p:attrNameLst>
                                          <p:attrName>style.visibility</p:attrName>
                                        </p:attrNameLst>
                                      </p:cBhvr>
                                      <p:to>
                                        <p:strVal val="visible"/>
                                      </p:to>
                                    </p:set>
                                    <p:anim calcmode="lin" valueType="num">
                                      <p:cBhvr>
                                        <p:cTn id="48" dur="500" fill="hold"/>
                                        <p:tgtEl>
                                          <p:spTgt spid="9">
                                            <p:txEl>
                                              <p:pRg st="0" end="0"/>
                                            </p:txEl>
                                          </p:spTgt>
                                        </p:tgtEl>
                                        <p:attrNameLst>
                                          <p:attrName>ppt_w</p:attrName>
                                        </p:attrNameLst>
                                      </p:cBhvr>
                                      <p:tavLst>
                                        <p:tav tm="0">
                                          <p:val>
                                            <p:fltVal val="0"/>
                                          </p:val>
                                        </p:tav>
                                        <p:tav tm="100000">
                                          <p:val>
                                            <p:strVal val="#ppt_w"/>
                                          </p:val>
                                        </p:tav>
                                      </p:tavLst>
                                    </p:anim>
                                    <p:anim calcmode="lin" valueType="num">
                                      <p:cBhvr>
                                        <p:cTn id="49" dur="500" fill="hold"/>
                                        <p:tgtEl>
                                          <p:spTgt spid="9">
                                            <p:txEl>
                                              <p:pRg st="0" end="0"/>
                                            </p:txEl>
                                          </p:spTgt>
                                        </p:tgtEl>
                                        <p:attrNameLst>
                                          <p:attrName>ppt_h</p:attrName>
                                        </p:attrNameLst>
                                      </p:cBhvr>
                                      <p:tavLst>
                                        <p:tav tm="0">
                                          <p:val>
                                            <p:fltVal val="0"/>
                                          </p:val>
                                        </p:tav>
                                        <p:tav tm="100000">
                                          <p:val>
                                            <p:strVal val="#ppt_h"/>
                                          </p:val>
                                        </p:tav>
                                      </p:tavLst>
                                    </p:anim>
                                    <p:animEffect transition="in" filter="fade">
                                      <p:cBhvr>
                                        <p:cTn id="50" dur="500"/>
                                        <p:tgtEl>
                                          <p:spTgt spid="9">
                                            <p:txEl>
                                              <p:pRg st="0" end="0"/>
                                            </p:txEl>
                                          </p:spTgt>
                                        </p:tgtEl>
                                      </p:cBhvr>
                                    </p:animEffect>
                                  </p:childTnLst>
                                </p:cTn>
                              </p:par>
                              <p:par>
                                <p:cTn id="51" presetID="23" presetClass="entr" presetSubtype="16" fill="hold" nodeType="withEffect">
                                  <p:stCondLst>
                                    <p:cond delay="0"/>
                                  </p:stCondLst>
                                  <p:childTnLst>
                                    <p:set>
                                      <p:cBhvr>
                                        <p:cTn id="52" dur="1" fill="hold">
                                          <p:stCondLst>
                                            <p:cond delay="0"/>
                                          </p:stCondLst>
                                        </p:cTn>
                                        <p:tgtEl>
                                          <p:spTgt spid="4104"/>
                                        </p:tgtEl>
                                        <p:attrNameLst>
                                          <p:attrName>style.visibility</p:attrName>
                                        </p:attrNameLst>
                                      </p:cBhvr>
                                      <p:to>
                                        <p:strVal val="visible"/>
                                      </p:to>
                                    </p:set>
                                    <p:anim calcmode="lin" valueType="num">
                                      <p:cBhvr>
                                        <p:cTn id="53" dur="500" fill="hold"/>
                                        <p:tgtEl>
                                          <p:spTgt spid="4104"/>
                                        </p:tgtEl>
                                        <p:attrNameLst>
                                          <p:attrName>ppt_w</p:attrName>
                                        </p:attrNameLst>
                                      </p:cBhvr>
                                      <p:tavLst>
                                        <p:tav tm="0">
                                          <p:val>
                                            <p:fltVal val="0"/>
                                          </p:val>
                                        </p:tav>
                                        <p:tav tm="100000">
                                          <p:val>
                                            <p:strVal val="#ppt_w"/>
                                          </p:val>
                                        </p:tav>
                                      </p:tavLst>
                                    </p:anim>
                                    <p:anim calcmode="lin" valueType="num">
                                      <p:cBhvr>
                                        <p:cTn id="54" dur="500" fill="hold"/>
                                        <p:tgtEl>
                                          <p:spTgt spid="4104"/>
                                        </p:tgtEl>
                                        <p:attrNameLst>
                                          <p:attrName>ppt_h</p:attrName>
                                        </p:attrNameLst>
                                      </p:cBhvr>
                                      <p:tavLst>
                                        <p:tav tm="0">
                                          <p:val>
                                            <p:fltVal val="0"/>
                                          </p:val>
                                        </p:tav>
                                        <p:tav tm="100000">
                                          <p:val>
                                            <p:strVal val="#ppt_h"/>
                                          </p:val>
                                        </p:tav>
                                      </p:tavLst>
                                    </p:anim>
                                  </p:childTnLst>
                                </p:cTn>
                              </p:par>
                            </p:childTnLst>
                          </p:cTn>
                        </p:par>
                      </p:childTnLst>
                    </p:cTn>
                  </p:par>
                  <p:par>
                    <p:cTn id="55" fill="hold">
                      <p:stCondLst>
                        <p:cond delay="indefinite"/>
                      </p:stCondLst>
                      <p:childTnLst>
                        <p:par>
                          <p:cTn id="56" fill="hold">
                            <p:stCondLst>
                              <p:cond delay="0"/>
                            </p:stCondLst>
                            <p:childTnLst>
                              <p:par>
                                <p:cTn id="57" presetID="3" presetClass="entr" presetSubtype="10" fill="hold" grpId="1" nodeType="clickEffect">
                                  <p:stCondLst>
                                    <p:cond delay="0"/>
                                  </p:stCondLst>
                                  <p:childTnLst>
                                    <p:set>
                                      <p:cBhvr>
                                        <p:cTn id="58" dur="1" fill="hold">
                                          <p:stCondLst>
                                            <p:cond delay="0"/>
                                          </p:stCondLst>
                                        </p:cTn>
                                        <p:tgtEl>
                                          <p:spTgt spid="8"/>
                                        </p:tgtEl>
                                        <p:attrNameLst>
                                          <p:attrName>style.visibility</p:attrName>
                                        </p:attrNameLst>
                                      </p:cBhvr>
                                      <p:to>
                                        <p:strVal val="visible"/>
                                      </p:to>
                                    </p:set>
                                    <p:animEffect transition="in" filter="blinds(horizontal)">
                                      <p:cBhvr>
                                        <p:cTn id="59"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build="allAtOnce"/>
      <p:bldP spid="8" grpId="1" animBg="1"/>
      <p:bldP spid="6" grpId="0" build="p"/>
      <p:bldP spid="7" grpId="0" build="p"/>
      <p:bldP spid="9" grpId="0" build="p"/>
      <p:bldP spid="10" grpId="0" build="p"/>
    </p:bldLst>
  </p:timing>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Content Placeholder 10"/>
          <p:cNvSpPr>
            <a:spLocks noGrp="1"/>
          </p:cNvSpPr>
          <p:nvPr>
            <p:ph sz="quarter" idx="13"/>
          </p:nvPr>
        </p:nvSpPr>
        <p:spPr>
          <a:xfrm>
            <a:off x="685800" y="2362200"/>
            <a:ext cx="7010400" cy="446276"/>
          </a:xfrm>
        </p:spPr>
        <p:txBody>
          <a:bodyPr wrap="square">
            <a:spAutoFit/>
          </a:bodyPr>
          <a:lstStyle/>
          <a:p>
            <a:pPr marL="566738" indent="-566738">
              <a:spcBef>
                <a:spcPct val="0"/>
              </a:spcBef>
              <a:buFontTx/>
              <a:buNone/>
              <a:tabLst>
                <a:tab pos="800100" algn="l"/>
                <a:tab pos="3322638" algn="l"/>
              </a:tabLst>
            </a:pPr>
            <a:r>
              <a:rPr lang="en-US" sz="2300" b="1" dirty="0" smtClean="0">
                <a:solidFill>
                  <a:schemeClr val="tx1"/>
                </a:solidFill>
                <a:latin typeface="Times New Roman" pitchFamily="18" charset="0"/>
                <a:cs typeface="Times New Roman" pitchFamily="18" charset="0"/>
              </a:rPr>
              <a:t>54.</a:t>
            </a:r>
            <a:r>
              <a:rPr lang="en-US" sz="2300" dirty="0" smtClean="0">
                <a:solidFill>
                  <a:schemeClr val="tx1"/>
                </a:solidFill>
                <a:latin typeface="Times New Roman" pitchFamily="18" charset="0"/>
                <a:cs typeface="Times New Roman" pitchFamily="18" charset="0"/>
              </a:rPr>
              <a:t>	</a:t>
            </a:r>
          </a:p>
        </p:txBody>
      </p:sp>
      <p:sp>
        <p:nvSpPr>
          <p:cNvPr id="6" name="Content Placeholder 10"/>
          <p:cNvSpPr>
            <a:spLocks noGrp="1"/>
          </p:cNvSpPr>
          <p:nvPr>
            <p:ph sz="quarter" idx="13"/>
          </p:nvPr>
        </p:nvSpPr>
        <p:spPr>
          <a:xfrm>
            <a:off x="700314" y="4624445"/>
            <a:ext cx="7010400" cy="1090555"/>
          </a:xfrm>
        </p:spPr>
        <p:txBody>
          <a:bodyPr wrap="square">
            <a:spAutoFit/>
          </a:bodyPr>
          <a:lstStyle/>
          <a:p>
            <a:pPr marL="566738" indent="-566738">
              <a:lnSpc>
                <a:spcPct val="150000"/>
              </a:lnSpc>
              <a:spcBef>
                <a:spcPct val="0"/>
              </a:spcBef>
              <a:buFontTx/>
              <a:buNone/>
              <a:tabLst>
                <a:tab pos="800100" algn="l"/>
                <a:tab pos="3322638" algn="l"/>
              </a:tabLst>
            </a:pPr>
            <a:r>
              <a:rPr lang="en-US" sz="2300" dirty="0" smtClean="0">
                <a:solidFill>
                  <a:schemeClr val="tx1"/>
                </a:solidFill>
                <a:latin typeface="Times New Roman" pitchFamily="18" charset="0"/>
                <a:cs typeface="Times New Roman" pitchFamily="18" charset="0"/>
              </a:rPr>
              <a:t>	                    The hypotenuse = 5, since 3, 4 and 5 form a Pythagorean triple.</a:t>
            </a:r>
          </a:p>
        </p:txBody>
      </p:sp>
      <p:pic>
        <p:nvPicPr>
          <p:cNvPr id="5123" name="Picture 3" descr="D:\Deepak\Powerpoint\20110218\Art\54Ans-1.wmf"/>
          <p:cNvPicPr>
            <a:picLocks noChangeAspect="1" noChangeArrowheads="1"/>
          </p:cNvPicPr>
          <p:nvPr/>
        </p:nvPicPr>
        <p:blipFill>
          <a:blip r:embed="rId2" cstate="print"/>
          <a:srcRect/>
          <a:stretch>
            <a:fillRect/>
          </a:stretch>
        </p:blipFill>
        <p:spPr bwMode="auto">
          <a:xfrm>
            <a:off x="1371600" y="4648200"/>
            <a:ext cx="1409700" cy="698500"/>
          </a:xfrm>
          <a:prstGeom prst="rect">
            <a:avLst/>
          </a:prstGeom>
          <a:noFill/>
        </p:spPr>
      </p:pic>
      <p:pic>
        <p:nvPicPr>
          <p:cNvPr id="8" name="Picture 2" descr="D:\Deepak\Powerpoint\Re-work\Art\New.wmf"/>
          <p:cNvPicPr>
            <a:picLocks noChangeAspect="1" noChangeArrowheads="1"/>
          </p:cNvPicPr>
          <p:nvPr/>
        </p:nvPicPr>
        <p:blipFill>
          <a:blip r:embed="rId3" cstate="print"/>
          <a:srcRect/>
          <a:stretch>
            <a:fillRect/>
          </a:stretch>
        </p:blipFill>
        <p:spPr bwMode="auto">
          <a:xfrm>
            <a:off x="1371600" y="5814784"/>
            <a:ext cx="1943100" cy="749300"/>
          </a:xfrm>
          <a:prstGeom prst="rect">
            <a:avLst/>
          </a:prstGeom>
          <a:noFill/>
        </p:spPr>
      </p:pic>
      <p:pic>
        <p:nvPicPr>
          <p:cNvPr id="9" name="Picture 2"/>
          <p:cNvPicPr>
            <a:picLocks noChangeAspect="1" noChangeArrowheads="1"/>
          </p:cNvPicPr>
          <p:nvPr/>
        </p:nvPicPr>
        <p:blipFill>
          <a:blip r:embed="rId4" cstate="print"/>
          <a:srcRect/>
          <a:stretch>
            <a:fillRect/>
          </a:stretch>
        </p:blipFill>
        <p:spPr bwMode="auto">
          <a:xfrm>
            <a:off x="1523999" y="2438400"/>
            <a:ext cx="2457450" cy="1931670"/>
          </a:xfrm>
          <a:prstGeom prst="rect">
            <a:avLst/>
          </a:prstGeom>
          <a:noFill/>
          <a:ln w="9525">
            <a:noFill/>
            <a:miter lim="800000"/>
            <a:headEnd/>
            <a:tailEnd/>
          </a:ln>
          <a:effectLst/>
        </p:spPr>
      </p:pic>
      <p:sp>
        <p:nvSpPr>
          <p:cNvPr id="7"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tabLst>
                <a:tab pos="393192" algn="r"/>
                <a:tab pos="640080" algn="l"/>
              </a:tabLst>
            </a:pPr>
            <a:r>
              <a:rPr lang="en-US" sz="1500" b="1" dirty="0" smtClean="0">
                <a:solidFill>
                  <a:schemeClr val="bg1"/>
                </a:solidFill>
                <a:latin typeface="Times New Roman" pitchFamily="18" charset="0"/>
                <a:cs typeface="Times New Roman" pitchFamily="18" charset="0"/>
              </a:rPr>
              <a:t>Revision Exam 1 Paper 1</a:t>
            </a:r>
          </a:p>
        </p:txBody>
      </p:sp>
    </p:spTree>
    <p:extLst>
      <p:ext uri="{BB962C8B-B14F-4D97-AF65-F5344CB8AC3E}">
        <p14:creationId xmlns:p14="http://schemas.microsoft.com/office/powerpoint/2010/main" xmlns="" val="1862447457"/>
      </p:ext>
    </p:extLst>
  </p:cSld>
  <p:clrMapOvr>
    <a:masterClrMapping/>
  </p:clrMapOvr>
  <p:transition spd="slow">
    <p:strips dir="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12">
                                            <p:txEl>
                                              <p:pRg st="0" end="0"/>
                                            </p:txEl>
                                          </p:spTgt>
                                        </p:tgtEl>
                                        <p:attrNameLst>
                                          <p:attrName>style.visibility</p:attrName>
                                        </p:attrNameLst>
                                      </p:cBhvr>
                                      <p:to>
                                        <p:strVal val="visible"/>
                                      </p:to>
                                    </p:set>
                                    <p:anim calcmode="lin" valueType="num">
                                      <p:cBhvr>
                                        <p:cTn id="7" dur="500" fill="hold"/>
                                        <p:tgtEl>
                                          <p:spTgt spid="12">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12">
                                            <p:txEl>
                                              <p:pRg st="0" end="0"/>
                                            </p:txEl>
                                          </p:spTgt>
                                        </p:tgtEl>
                                        <p:attrNameLst>
                                          <p:attrName>ppt_h</p:attrName>
                                        </p:attrNameLst>
                                      </p:cBhvr>
                                      <p:tavLst>
                                        <p:tav tm="0">
                                          <p:val>
                                            <p:fltVal val="0"/>
                                          </p:val>
                                        </p:tav>
                                        <p:tav tm="100000">
                                          <p:val>
                                            <p:strVal val="#ppt_h"/>
                                          </p:val>
                                        </p:tav>
                                      </p:tavLst>
                                    </p:anim>
                                  </p:childTnLst>
                                </p:cTn>
                              </p:par>
                              <p:par>
                                <p:cTn id="9" presetID="23" presetClass="entr" presetSubtype="16" fill="hold" nodeType="withEffect">
                                  <p:stCondLst>
                                    <p:cond delay="0"/>
                                  </p:stCondLst>
                                  <p:childTnLst>
                                    <p:set>
                                      <p:cBhvr>
                                        <p:cTn id="10" dur="1" fill="hold">
                                          <p:stCondLst>
                                            <p:cond delay="0"/>
                                          </p:stCondLst>
                                        </p:cTn>
                                        <p:tgtEl>
                                          <p:spTgt spid="9"/>
                                        </p:tgtEl>
                                        <p:attrNameLst>
                                          <p:attrName>style.visibility</p:attrName>
                                        </p:attrNameLst>
                                      </p:cBhvr>
                                      <p:to>
                                        <p:strVal val="visible"/>
                                      </p:to>
                                    </p:set>
                                    <p:anim calcmode="lin" valueType="num">
                                      <p:cBhvr>
                                        <p:cTn id="11" dur="500" fill="hold"/>
                                        <p:tgtEl>
                                          <p:spTgt spid="9"/>
                                        </p:tgtEl>
                                        <p:attrNameLst>
                                          <p:attrName>ppt_w</p:attrName>
                                        </p:attrNameLst>
                                      </p:cBhvr>
                                      <p:tavLst>
                                        <p:tav tm="0">
                                          <p:val>
                                            <p:fltVal val="0"/>
                                          </p:val>
                                        </p:tav>
                                        <p:tav tm="100000">
                                          <p:val>
                                            <p:strVal val="#ppt_w"/>
                                          </p:val>
                                        </p:tav>
                                      </p:tavLst>
                                    </p:anim>
                                    <p:anim calcmode="lin" valueType="num">
                                      <p:cBhvr>
                                        <p:cTn id="12" dur="500" fill="hold"/>
                                        <p:tgtEl>
                                          <p:spTgt spid="9"/>
                                        </p:tgtEl>
                                        <p:attrNameLst>
                                          <p:attrName>ppt_h</p:attrName>
                                        </p:attrNameLst>
                                      </p:cBhvr>
                                      <p:tavLst>
                                        <p:tav tm="0">
                                          <p:val>
                                            <p:fltVal val="0"/>
                                          </p:val>
                                        </p:tav>
                                        <p:tav tm="100000">
                                          <p:val>
                                            <p:strVal val="#ppt_h"/>
                                          </p:val>
                                        </p:tav>
                                      </p:tavLst>
                                    </p:anim>
                                  </p:childTnLst>
                                </p:cTn>
                              </p:par>
                              <p:par>
                                <p:cTn id="13" presetID="23" presetClass="entr" presetSubtype="16" fill="hold" grpId="0" nodeType="withEffect">
                                  <p:stCondLst>
                                    <p:cond delay="0"/>
                                  </p:stCondLst>
                                  <p:childTnLst>
                                    <p:set>
                                      <p:cBhvr>
                                        <p:cTn id="14" dur="1" fill="hold">
                                          <p:stCondLst>
                                            <p:cond delay="0"/>
                                          </p:stCondLst>
                                        </p:cTn>
                                        <p:tgtEl>
                                          <p:spTgt spid="6">
                                            <p:txEl>
                                              <p:pRg st="0" end="0"/>
                                            </p:txEl>
                                          </p:spTgt>
                                        </p:tgtEl>
                                        <p:attrNameLst>
                                          <p:attrName>style.visibility</p:attrName>
                                        </p:attrNameLst>
                                      </p:cBhvr>
                                      <p:to>
                                        <p:strVal val="visible"/>
                                      </p:to>
                                    </p:set>
                                    <p:anim calcmode="lin" valueType="num">
                                      <p:cBhvr>
                                        <p:cTn id="15" dur="500" fill="hold"/>
                                        <p:tgtEl>
                                          <p:spTgt spid="6">
                                            <p:txEl>
                                              <p:pRg st="0" end="0"/>
                                            </p:txEl>
                                          </p:spTgt>
                                        </p:tgtEl>
                                        <p:attrNameLst>
                                          <p:attrName>ppt_w</p:attrName>
                                        </p:attrNameLst>
                                      </p:cBhvr>
                                      <p:tavLst>
                                        <p:tav tm="0">
                                          <p:val>
                                            <p:fltVal val="0"/>
                                          </p:val>
                                        </p:tav>
                                        <p:tav tm="100000">
                                          <p:val>
                                            <p:strVal val="#ppt_w"/>
                                          </p:val>
                                        </p:tav>
                                      </p:tavLst>
                                    </p:anim>
                                    <p:anim calcmode="lin" valueType="num">
                                      <p:cBhvr>
                                        <p:cTn id="16" dur="500" fill="hold"/>
                                        <p:tgtEl>
                                          <p:spTgt spid="6">
                                            <p:txEl>
                                              <p:pRg st="0" end="0"/>
                                            </p:txEl>
                                          </p:spTgt>
                                        </p:tgtEl>
                                        <p:attrNameLst>
                                          <p:attrName>ppt_h</p:attrName>
                                        </p:attrNameLst>
                                      </p:cBhvr>
                                      <p:tavLst>
                                        <p:tav tm="0">
                                          <p:val>
                                            <p:fltVal val="0"/>
                                          </p:val>
                                        </p:tav>
                                        <p:tav tm="100000">
                                          <p:val>
                                            <p:strVal val="#ppt_h"/>
                                          </p:val>
                                        </p:tav>
                                      </p:tavLst>
                                    </p:anim>
                                  </p:childTnLst>
                                </p:cTn>
                              </p:par>
                              <p:par>
                                <p:cTn id="17" presetID="23" presetClass="entr" presetSubtype="16" fill="hold" nodeType="withEffect">
                                  <p:stCondLst>
                                    <p:cond delay="0"/>
                                  </p:stCondLst>
                                  <p:childTnLst>
                                    <p:set>
                                      <p:cBhvr>
                                        <p:cTn id="18" dur="1" fill="hold">
                                          <p:stCondLst>
                                            <p:cond delay="0"/>
                                          </p:stCondLst>
                                        </p:cTn>
                                        <p:tgtEl>
                                          <p:spTgt spid="5123"/>
                                        </p:tgtEl>
                                        <p:attrNameLst>
                                          <p:attrName>style.visibility</p:attrName>
                                        </p:attrNameLst>
                                      </p:cBhvr>
                                      <p:to>
                                        <p:strVal val="visible"/>
                                      </p:to>
                                    </p:set>
                                    <p:anim calcmode="lin" valueType="num">
                                      <p:cBhvr>
                                        <p:cTn id="19" dur="500" fill="hold"/>
                                        <p:tgtEl>
                                          <p:spTgt spid="5123"/>
                                        </p:tgtEl>
                                        <p:attrNameLst>
                                          <p:attrName>ppt_w</p:attrName>
                                        </p:attrNameLst>
                                      </p:cBhvr>
                                      <p:tavLst>
                                        <p:tav tm="0">
                                          <p:val>
                                            <p:fltVal val="0"/>
                                          </p:val>
                                        </p:tav>
                                        <p:tav tm="100000">
                                          <p:val>
                                            <p:strVal val="#ppt_w"/>
                                          </p:val>
                                        </p:tav>
                                      </p:tavLst>
                                    </p:anim>
                                    <p:anim calcmode="lin" valueType="num">
                                      <p:cBhvr>
                                        <p:cTn id="20" dur="500" fill="hold"/>
                                        <p:tgtEl>
                                          <p:spTgt spid="5123"/>
                                        </p:tgtEl>
                                        <p:attrNameLst>
                                          <p:attrName>ppt_h</p:attrName>
                                        </p:attrNameLst>
                                      </p:cBhvr>
                                      <p:tavLst>
                                        <p:tav tm="0">
                                          <p:val>
                                            <p:fltVal val="0"/>
                                          </p:val>
                                        </p:tav>
                                        <p:tav tm="100000">
                                          <p:val>
                                            <p:strVal val="#ppt_h"/>
                                          </p:val>
                                        </p:tav>
                                      </p:tavLst>
                                    </p:anim>
                                  </p:childTnLst>
                                </p:cTn>
                              </p:par>
                              <p:par>
                                <p:cTn id="21" presetID="23" presetClass="entr" presetSubtype="16" fill="hold" nodeType="withEffect">
                                  <p:stCondLst>
                                    <p:cond delay="0"/>
                                  </p:stCondLst>
                                  <p:childTnLst>
                                    <p:set>
                                      <p:cBhvr>
                                        <p:cTn id="22" dur="1" fill="hold">
                                          <p:stCondLst>
                                            <p:cond delay="0"/>
                                          </p:stCondLst>
                                        </p:cTn>
                                        <p:tgtEl>
                                          <p:spTgt spid="8"/>
                                        </p:tgtEl>
                                        <p:attrNameLst>
                                          <p:attrName>style.visibility</p:attrName>
                                        </p:attrNameLst>
                                      </p:cBhvr>
                                      <p:to>
                                        <p:strVal val="visible"/>
                                      </p:to>
                                    </p:set>
                                    <p:anim calcmode="lin" valueType="num">
                                      <p:cBhvr>
                                        <p:cTn id="23" dur="500" fill="hold"/>
                                        <p:tgtEl>
                                          <p:spTgt spid="8"/>
                                        </p:tgtEl>
                                        <p:attrNameLst>
                                          <p:attrName>ppt_w</p:attrName>
                                        </p:attrNameLst>
                                      </p:cBhvr>
                                      <p:tavLst>
                                        <p:tav tm="0">
                                          <p:val>
                                            <p:fltVal val="0"/>
                                          </p:val>
                                        </p:tav>
                                        <p:tav tm="100000">
                                          <p:val>
                                            <p:strVal val="#ppt_w"/>
                                          </p:val>
                                        </p:tav>
                                      </p:tavLst>
                                    </p:anim>
                                    <p:anim calcmode="lin" valueType="num">
                                      <p:cBhvr>
                                        <p:cTn id="24" dur="500" fill="hold"/>
                                        <p:tgtEl>
                                          <p:spTgt spid="8"/>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build="allAtOnce"/>
      <p:bldP spid="6" grpId="0" build="allAtOnce"/>
    </p:bldLst>
  </p:timing>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 name="Content Placeholder 10"/>
          <p:cNvSpPr>
            <a:spLocks noGrp="1"/>
          </p:cNvSpPr>
          <p:nvPr>
            <p:ph sz="quarter" idx="13"/>
          </p:nvPr>
        </p:nvSpPr>
        <p:spPr>
          <a:xfrm>
            <a:off x="685800" y="2000250"/>
            <a:ext cx="6416040" cy="3277820"/>
          </a:xfrm>
        </p:spPr>
        <p:txBody>
          <a:bodyPr wrap="square">
            <a:spAutoFit/>
          </a:bodyPr>
          <a:lstStyle/>
          <a:p>
            <a:pPr marL="625475" indent="-625475">
              <a:spcBef>
                <a:spcPct val="0"/>
              </a:spcBef>
              <a:buFontTx/>
              <a:buNone/>
              <a:tabLst>
                <a:tab pos="800100" algn="l"/>
                <a:tab pos="3776663" algn="l"/>
              </a:tabLst>
            </a:pPr>
            <a:r>
              <a:rPr lang="en-US" sz="2300" b="1" dirty="0" smtClean="0">
                <a:solidFill>
                  <a:schemeClr val="tx1"/>
                </a:solidFill>
                <a:latin typeface="Times New Roman" pitchFamily="18" charset="0"/>
                <a:cs typeface="Times New Roman" pitchFamily="18" charset="0"/>
              </a:rPr>
              <a:t>55.</a:t>
            </a:r>
            <a:r>
              <a:rPr lang="en-US" sz="2300" dirty="0" smtClean="0">
                <a:solidFill>
                  <a:schemeClr val="tx1"/>
                </a:solidFill>
                <a:latin typeface="Times New Roman" pitchFamily="18" charset="0"/>
                <a:cs typeface="Times New Roman" pitchFamily="18" charset="0"/>
              </a:rPr>
              <a:t/>
            </a:r>
            <a:br>
              <a:rPr lang="en-US" sz="2300" dirty="0" smtClean="0">
                <a:solidFill>
                  <a:schemeClr val="tx1"/>
                </a:solidFill>
                <a:latin typeface="Times New Roman" pitchFamily="18" charset="0"/>
                <a:cs typeface="Times New Roman" pitchFamily="18" charset="0"/>
              </a:rPr>
            </a:br>
            <a:endParaRPr lang="en-US" sz="2300" dirty="0" smtClean="0">
              <a:solidFill>
                <a:schemeClr val="tx1"/>
              </a:solidFill>
              <a:latin typeface="Times New Roman" pitchFamily="18" charset="0"/>
              <a:cs typeface="Times New Roman" pitchFamily="18" charset="0"/>
            </a:endParaRPr>
          </a:p>
          <a:p>
            <a:pPr marL="625475" indent="-625475">
              <a:spcBef>
                <a:spcPct val="0"/>
              </a:spcBef>
              <a:buFontTx/>
              <a:buNone/>
              <a:tabLst>
                <a:tab pos="800100" algn="l"/>
                <a:tab pos="3776663" algn="l"/>
              </a:tabLst>
            </a:pPr>
            <a:endParaRPr lang="en-US" sz="2300" dirty="0" smtClean="0">
              <a:solidFill>
                <a:schemeClr val="tx1"/>
              </a:solidFill>
              <a:latin typeface="Times New Roman" pitchFamily="18" charset="0"/>
              <a:cs typeface="Times New Roman" pitchFamily="18" charset="0"/>
            </a:endParaRPr>
          </a:p>
          <a:p>
            <a:pPr marL="625475" indent="-625475">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
            </a:r>
            <a:br>
              <a:rPr lang="en-US" sz="2300" dirty="0" smtClean="0">
                <a:solidFill>
                  <a:schemeClr val="tx1"/>
                </a:solidFill>
                <a:latin typeface="Times New Roman" pitchFamily="18" charset="0"/>
                <a:cs typeface="Times New Roman" pitchFamily="18" charset="0"/>
              </a:rPr>
            </a:br>
            <a:r>
              <a:rPr lang="en-US" sz="2300" dirty="0" smtClean="0">
                <a:solidFill>
                  <a:schemeClr val="tx1"/>
                </a:solidFill>
                <a:latin typeface="Times New Roman" pitchFamily="18" charset="0"/>
                <a:cs typeface="Times New Roman" pitchFamily="18" charset="0"/>
              </a:rPr>
              <a:t/>
            </a:r>
            <a:br>
              <a:rPr lang="en-US" sz="2300" dirty="0" smtClean="0">
                <a:solidFill>
                  <a:schemeClr val="tx1"/>
                </a:solidFill>
                <a:latin typeface="Times New Roman" pitchFamily="18" charset="0"/>
                <a:cs typeface="Times New Roman" pitchFamily="18" charset="0"/>
              </a:rPr>
            </a:br>
            <a:r>
              <a:rPr lang="en-US" sz="2300" dirty="0" smtClean="0">
                <a:solidFill>
                  <a:schemeClr val="tx1"/>
                </a:solidFill>
                <a:latin typeface="Times New Roman" pitchFamily="18" charset="0"/>
                <a:cs typeface="Times New Roman" pitchFamily="18" charset="0"/>
              </a:rPr>
              <a:t/>
            </a:r>
            <a:br>
              <a:rPr lang="en-US" sz="2300" dirty="0" smtClean="0">
                <a:solidFill>
                  <a:schemeClr val="tx1"/>
                </a:solidFill>
                <a:latin typeface="Times New Roman" pitchFamily="18" charset="0"/>
                <a:cs typeface="Times New Roman" pitchFamily="18" charset="0"/>
              </a:rPr>
            </a:br>
            <a:r>
              <a:rPr lang="en-US" sz="2300" dirty="0" smtClean="0">
                <a:solidFill>
                  <a:schemeClr val="tx1"/>
                </a:solidFill>
                <a:latin typeface="Times New Roman" pitchFamily="18" charset="0"/>
                <a:cs typeface="Times New Roman" pitchFamily="18" charset="0"/>
              </a:rPr>
              <a:t/>
            </a:r>
            <a:br>
              <a:rPr lang="en-US" sz="2300" dirty="0" smtClean="0">
                <a:solidFill>
                  <a:schemeClr val="tx1"/>
                </a:solidFill>
                <a:latin typeface="Times New Roman" pitchFamily="18" charset="0"/>
                <a:cs typeface="Times New Roman" pitchFamily="18" charset="0"/>
              </a:rPr>
            </a:br>
            <a:r>
              <a:rPr lang="en-US" sz="2300" dirty="0" smtClean="0">
                <a:solidFill>
                  <a:schemeClr val="tx1"/>
                </a:solidFill>
                <a:latin typeface="Times New Roman" pitchFamily="18" charset="0"/>
              </a:rPr>
              <a:t>In the diagram above, if </a:t>
            </a:r>
            <a:r>
              <a:rPr lang="en-US" sz="2300" i="1" dirty="0" smtClean="0">
                <a:solidFill>
                  <a:schemeClr val="tx1"/>
                </a:solidFill>
                <a:latin typeface="Times New Roman" pitchFamily="18" charset="0"/>
              </a:rPr>
              <a:t>O</a:t>
            </a:r>
            <a:r>
              <a:rPr lang="en-US" sz="2300" dirty="0" smtClean="0">
                <a:solidFill>
                  <a:schemeClr val="tx1"/>
                </a:solidFill>
                <a:latin typeface="Times New Roman" pitchFamily="18" charset="0"/>
              </a:rPr>
              <a:t> is the </a:t>
            </a:r>
            <a:r>
              <a:rPr lang="en-US" sz="2300" dirty="0" err="1" smtClean="0">
                <a:solidFill>
                  <a:schemeClr val="tx1"/>
                </a:solidFill>
                <a:latin typeface="Times New Roman" pitchFamily="18" charset="0"/>
              </a:rPr>
              <a:t>centre</a:t>
            </a:r>
            <a:r>
              <a:rPr lang="en-US" sz="2300" dirty="0" smtClean="0">
                <a:solidFill>
                  <a:schemeClr val="tx1"/>
                </a:solidFill>
                <a:latin typeface="Times New Roman" pitchFamily="18" charset="0"/>
              </a:rPr>
              <a:t> of the circle, then </a:t>
            </a:r>
            <a:r>
              <a:rPr lang="en-US" sz="2300" i="1" dirty="0" smtClean="0">
                <a:solidFill>
                  <a:schemeClr val="tx1"/>
                </a:solidFill>
                <a:latin typeface="Times New Roman" pitchFamily="18" charset="0"/>
              </a:rPr>
              <a:t>y</a:t>
            </a:r>
            <a:r>
              <a:rPr lang="en-US" sz="2300" dirty="0" smtClean="0">
                <a:solidFill>
                  <a:schemeClr val="tx1"/>
                </a:solidFill>
                <a:latin typeface="Times New Roman" pitchFamily="18" charset="0"/>
              </a:rPr>
              <a:t> = </a:t>
            </a:r>
            <a:endParaRPr lang="en-US" sz="2300" dirty="0" smtClean="0">
              <a:solidFill>
                <a:schemeClr val="tx1"/>
              </a:solidFill>
              <a:latin typeface="Times New Roman" pitchFamily="18" charset="0"/>
              <a:cs typeface="Times New Roman" pitchFamily="18" charset="0"/>
            </a:endParaRPr>
          </a:p>
        </p:txBody>
      </p:sp>
      <p:sp>
        <p:nvSpPr>
          <p:cNvPr id="27" name="Notched Right Arrow 26"/>
          <p:cNvSpPr/>
          <p:nvPr/>
        </p:nvSpPr>
        <p:spPr>
          <a:xfrm>
            <a:off x="7162800" y="6019800"/>
            <a:ext cx="1782315" cy="685800"/>
          </a:xfrm>
          <a:prstGeom prst="notchedRightArrow">
            <a:avLst/>
          </a:prstGeom>
          <a:blipFill>
            <a:blip r:embed="rId2" cstate="prin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ANSWER</a:t>
            </a:r>
            <a:endParaRPr lang="en-US" sz="2000" b="1" dirty="0">
              <a:latin typeface="Times New Roman" pitchFamily="18" charset="0"/>
              <a:cs typeface="Times New Roman" pitchFamily="18" charset="0"/>
            </a:endParaRPr>
          </a:p>
        </p:txBody>
      </p:sp>
      <p:sp>
        <p:nvSpPr>
          <p:cNvPr id="29" name="Content Placeholder 10"/>
          <p:cNvSpPr>
            <a:spLocks noGrp="1"/>
          </p:cNvSpPr>
          <p:nvPr>
            <p:ph sz="quarter" idx="13"/>
          </p:nvPr>
        </p:nvSpPr>
        <p:spPr>
          <a:xfrm>
            <a:off x="3828143" y="5349240"/>
            <a:ext cx="1264920" cy="676339"/>
          </a:xfrm>
        </p:spPr>
        <p:txBody>
          <a:bodyPr wrap="square">
            <a:spAutoFit/>
          </a:bodyPr>
          <a:lstStyle/>
          <a:p>
            <a:pPr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(C)  2</a:t>
            </a:r>
            <a:r>
              <a:rPr lang="en-US" sz="2300" i="1" dirty="0" smtClean="0">
                <a:solidFill>
                  <a:schemeClr val="tx1"/>
                </a:solidFill>
                <a:latin typeface="Times New Roman" pitchFamily="18" charset="0"/>
                <a:cs typeface="Times New Roman" pitchFamily="18" charset="0"/>
              </a:rPr>
              <a:t>x</a:t>
            </a:r>
            <a:endParaRPr lang="en-US" sz="2300" dirty="0" smtClean="0">
              <a:solidFill>
                <a:schemeClr val="tx1"/>
              </a:solidFill>
              <a:latin typeface="Times New Roman" pitchFamily="18" charset="0"/>
              <a:cs typeface="Times New Roman" pitchFamily="18" charset="0"/>
            </a:endParaRPr>
          </a:p>
        </p:txBody>
      </p:sp>
      <p:sp>
        <p:nvSpPr>
          <p:cNvPr id="30" name="Content Placeholder 10"/>
          <p:cNvSpPr>
            <a:spLocks noGrp="1"/>
          </p:cNvSpPr>
          <p:nvPr>
            <p:ph sz="quarter" idx="13"/>
          </p:nvPr>
        </p:nvSpPr>
        <p:spPr>
          <a:xfrm>
            <a:off x="1310640" y="5349240"/>
            <a:ext cx="1264920" cy="676339"/>
          </a:xfrm>
        </p:spPr>
        <p:txBody>
          <a:bodyPr wrap="square">
            <a:spAutoFit/>
          </a:bodyPr>
          <a:lstStyle/>
          <a:p>
            <a:pPr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(A)</a:t>
            </a:r>
          </a:p>
        </p:txBody>
      </p:sp>
      <p:sp>
        <p:nvSpPr>
          <p:cNvPr id="31" name="Content Placeholder 10"/>
          <p:cNvSpPr>
            <a:spLocks noGrp="1"/>
          </p:cNvSpPr>
          <p:nvPr>
            <p:ph sz="quarter" idx="13"/>
          </p:nvPr>
        </p:nvSpPr>
        <p:spPr>
          <a:xfrm>
            <a:off x="5077822" y="5334000"/>
            <a:ext cx="1703978" cy="676339"/>
          </a:xfrm>
        </p:spPr>
        <p:txBody>
          <a:bodyPr wrap="square">
            <a:spAutoFit/>
          </a:bodyPr>
          <a:lstStyle/>
          <a:p>
            <a:pPr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(D)  180 − </a:t>
            </a:r>
            <a:r>
              <a:rPr lang="en-US" sz="2300" i="1" dirty="0" smtClean="0">
                <a:solidFill>
                  <a:schemeClr val="tx1"/>
                </a:solidFill>
                <a:latin typeface="Times New Roman" pitchFamily="18" charset="0"/>
                <a:cs typeface="Times New Roman" pitchFamily="18" charset="0"/>
              </a:rPr>
              <a:t>x</a:t>
            </a:r>
            <a:endParaRPr lang="en-US" sz="2300" dirty="0" smtClean="0">
              <a:solidFill>
                <a:schemeClr val="tx1"/>
              </a:solidFill>
              <a:latin typeface="Times New Roman" pitchFamily="18" charset="0"/>
              <a:cs typeface="Times New Roman" pitchFamily="18" charset="0"/>
            </a:endParaRPr>
          </a:p>
        </p:txBody>
      </p:sp>
      <p:sp>
        <p:nvSpPr>
          <p:cNvPr id="32" name="Content Placeholder 10"/>
          <p:cNvSpPr>
            <a:spLocks noGrp="1"/>
          </p:cNvSpPr>
          <p:nvPr>
            <p:ph sz="quarter" idx="13"/>
          </p:nvPr>
        </p:nvSpPr>
        <p:spPr>
          <a:xfrm>
            <a:off x="2682240" y="5344141"/>
            <a:ext cx="1264920" cy="599459"/>
          </a:xfrm>
        </p:spPr>
        <p:txBody>
          <a:bodyPr wrap="square">
            <a:spAutoFit/>
          </a:bodyPr>
          <a:lstStyle/>
          <a:p>
            <a:pPr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(B)  </a:t>
            </a:r>
            <a:r>
              <a:rPr lang="en-US" sz="2300" i="1" dirty="0" smtClean="0">
                <a:solidFill>
                  <a:schemeClr val="tx1"/>
                </a:solidFill>
                <a:latin typeface="Times New Roman" pitchFamily="18" charset="0"/>
                <a:cs typeface="Times New Roman" pitchFamily="18" charset="0"/>
              </a:rPr>
              <a:t>x</a:t>
            </a:r>
          </a:p>
        </p:txBody>
      </p:sp>
      <p:pic>
        <p:nvPicPr>
          <p:cNvPr id="6147" name="Picture 3" descr="D:\Deepak\Powerpoint\20110218\Art\55-1.wmf"/>
          <p:cNvPicPr>
            <a:picLocks noChangeAspect="1" noChangeArrowheads="1"/>
          </p:cNvPicPr>
          <p:nvPr/>
        </p:nvPicPr>
        <p:blipFill>
          <a:blip r:embed="rId3" cstate="print"/>
          <a:srcRect/>
          <a:stretch>
            <a:fillRect/>
          </a:stretch>
        </p:blipFill>
        <p:spPr bwMode="auto">
          <a:xfrm>
            <a:off x="1952172" y="5410200"/>
            <a:ext cx="406400" cy="685800"/>
          </a:xfrm>
          <a:prstGeom prst="rect">
            <a:avLst/>
          </a:prstGeom>
          <a:noFill/>
        </p:spPr>
      </p:pic>
      <p:pic>
        <p:nvPicPr>
          <p:cNvPr id="11" name="Picture 2"/>
          <p:cNvPicPr>
            <a:picLocks noChangeAspect="1" noChangeArrowheads="1"/>
          </p:cNvPicPr>
          <p:nvPr/>
        </p:nvPicPr>
        <p:blipFill>
          <a:blip r:embed="rId4" cstate="print"/>
          <a:srcRect/>
          <a:stretch>
            <a:fillRect/>
          </a:stretch>
        </p:blipFill>
        <p:spPr bwMode="auto">
          <a:xfrm>
            <a:off x="1524000" y="2057400"/>
            <a:ext cx="2288858" cy="2237423"/>
          </a:xfrm>
          <a:prstGeom prst="rect">
            <a:avLst/>
          </a:prstGeom>
          <a:noFill/>
          <a:ln w="9525">
            <a:noFill/>
            <a:miter lim="800000"/>
            <a:headEnd/>
            <a:tailEnd/>
          </a:ln>
          <a:effectLst/>
        </p:spPr>
      </p:pic>
      <p:sp>
        <p:nvSpPr>
          <p:cNvPr id="10"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tabLst>
                <a:tab pos="393192" algn="r"/>
                <a:tab pos="640080" algn="l"/>
              </a:tabLst>
            </a:pPr>
            <a:r>
              <a:rPr lang="en-US" sz="1500" b="1" dirty="0" smtClean="0">
                <a:solidFill>
                  <a:schemeClr val="bg1"/>
                </a:solidFill>
                <a:latin typeface="Times New Roman" pitchFamily="18" charset="0"/>
                <a:cs typeface="Times New Roman" pitchFamily="18" charset="0"/>
              </a:rPr>
              <a:t>Revision Exam 1 Paper 1</a:t>
            </a:r>
          </a:p>
        </p:txBody>
      </p:sp>
    </p:spTree>
    <p:extLst>
      <p:ext uri="{BB962C8B-B14F-4D97-AF65-F5344CB8AC3E}">
        <p14:creationId xmlns:p14="http://schemas.microsoft.com/office/powerpoint/2010/main" xmlns="" val="714513420"/>
      </p:ext>
    </p:extLst>
  </p:cSld>
  <p:clrMapOvr>
    <a:masterClrMapping/>
  </p:clrMapOvr>
  <p:transition spd="slow">
    <p:strips dir="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26">
                                            <p:txEl>
                                              <p:pRg st="0" end="0"/>
                                            </p:txEl>
                                          </p:spTgt>
                                        </p:tgtEl>
                                        <p:attrNameLst>
                                          <p:attrName>style.visibility</p:attrName>
                                        </p:attrNameLst>
                                      </p:cBhvr>
                                      <p:to>
                                        <p:strVal val="visible"/>
                                      </p:to>
                                    </p:set>
                                    <p:anim calcmode="lin" valueType="num">
                                      <p:cBhvr>
                                        <p:cTn id="7" dur="500" fill="hold"/>
                                        <p:tgtEl>
                                          <p:spTgt spid="26">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26">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26">
                                            <p:txEl>
                                              <p:pRg st="0" end="0"/>
                                            </p:txEl>
                                          </p:spTgt>
                                        </p:tgtEl>
                                      </p:cBhvr>
                                    </p:animEffect>
                                  </p:childTnLst>
                                </p:cTn>
                              </p:par>
                              <p:par>
                                <p:cTn id="10" presetID="23" presetClass="entr" presetSubtype="16" fill="hold" nodeType="withEffect">
                                  <p:stCondLst>
                                    <p:cond delay="0"/>
                                  </p:stCondLst>
                                  <p:childTnLst>
                                    <p:set>
                                      <p:cBhvr>
                                        <p:cTn id="11" dur="1" fill="hold">
                                          <p:stCondLst>
                                            <p:cond delay="0"/>
                                          </p:stCondLst>
                                        </p:cTn>
                                        <p:tgtEl>
                                          <p:spTgt spid="11"/>
                                        </p:tgtEl>
                                        <p:attrNameLst>
                                          <p:attrName>style.visibility</p:attrName>
                                        </p:attrNameLst>
                                      </p:cBhvr>
                                      <p:to>
                                        <p:strVal val="visible"/>
                                      </p:to>
                                    </p:set>
                                    <p:anim calcmode="lin" valueType="num">
                                      <p:cBhvr>
                                        <p:cTn id="12" dur="500" fill="hold"/>
                                        <p:tgtEl>
                                          <p:spTgt spid="11"/>
                                        </p:tgtEl>
                                        <p:attrNameLst>
                                          <p:attrName>ppt_w</p:attrName>
                                        </p:attrNameLst>
                                      </p:cBhvr>
                                      <p:tavLst>
                                        <p:tav tm="0">
                                          <p:val>
                                            <p:fltVal val="0"/>
                                          </p:val>
                                        </p:tav>
                                        <p:tav tm="100000">
                                          <p:val>
                                            <p:strVal val="#ppt_w"/>
                                          </p:val>
                                        </p:tav>
                                      </p:tavLst>
                                    </p:anim>
                                    <p:anim calcmode="lin" valueType="num">
                                      <p:cBhvr>
                                        <p:cTn id="13" dur="500" fill="hold"/>
                                        <p:tgtEl>
                                          <p:spTgt spid="11"/>
                                        </p:tgtEl>
                                        <p:attrNameLst>
                                          <p:attrName>ppt_h</p:attrName>
                                        </p:attrNameLst>
                                      </p:cBhvr>
                                      <p:tavLst>
                                        <p:tav tm="0">
                                          <p:val>
                                            <p:fltVal val="0"/>
                                          </p:val>
                                        </p:tav>
                                        <p:tav tm="100000">
                                          <p:val>
                                            <p:strVal val="#ppt_h"/>
                                          </p:val>
                                        </p:tav>
                                      </p:tavLst>
                                    </p:anim>
                                  </p:childTnLst>
                                </p:cTn>
                              </p:par>
                              <p:par>
                                <p:cTn id="14" presetID="53" presetClass="entr" presetSubtype="16" fill="hold" grpId="0" nodeType="withEffect">
                                  <p:stCondLst>
                                    <p:cond delay="0"/>
                                  </p:stCondLst>
                                  <p:childTnLst>
                                    <p:set>
                                      <p:cBhvr>
                                        <p:cTn id="15" dur="1" fill="hold">
                                          <p:stCondLst>
                                            <p:cond delay="0"/>
                                          </p:stCondLst>
                                        </p:cTn>
                                        <p:tgtEl>
                                          <p:spTgt spid="26">
                                            <p:txEl>
                                              <p:pRg st="2" end="2"/>
                                            </p:txEl>
                                          </p:spTgt>
                                        </p:tgtEl>
                                        <p:attrNameLst>
                                          <p:attrName>style.visibility</p:attrName>
                                        </p:attrNameLst>
                                      </p:cBhvr>
                                      <p:to>
                                        <p:strVal val="visible"/>
                                      </p:to>
                                    </p:set>
                                    <p:anim calcmode="lin" valueType="num">
                                      <p:cBhvr>
                                        <p:cTn id="16" dur="500" fill="hold"/>
                                        <p:tgtEl>
                                          <p:spTgt spid="26">
                                            <p:txEl>
                                              <p:pRg st="2" end="2"/>
                                            </p:txEl>
                                          </p:spTgt>
                                        </p:tgtEl>
                                        <p:attrNameLst>
                                          <p:attrName>ppt_w</p:attrName>
                                        </p:attrNameLst>
                                      </p:cBhvr>
                                      <p:tavLst>
                                        <p:tav tm="0">
                                          <p:val>
                                            <p:fltVal val="0"/>
                                          </p:val>
                                        </p:tav>
                                        <p:tav tm="100000">
                                          <p:val>
                                            <p:strVal val="#ppt_w"/>
                                          </p:val>
                                        </p:tav>
                                      </p:tavLst>
                                    </p:anim>
                                    <p:anim calcmode="lin" valueType="num">
                                      <p:cBhvr>
                                        <p:cTn id="17" dur="500" fill="hold"/>
                                        <p:tgtEl>
                                          <p:spTgt spid="26">
                                            <p:txEl>
                                              <p:pRg st="2" end="2"/>
                                            </p:txEl>
                                          </p:spTgt>
                                        </p:tgtEl>
                                        <p:attrNameLst>
                                          <p:attrName>ppt_h</p:attrName>
                                        </p:attrNameLst>
                                      </p:cBhvr>
                                      <p:tavLst>
                                        <p:tav tm="0">
                                          <p:val>
                                            <p:fltVal val="0"/>
                                          </p:val>
                                        </p:tav>
                                        <p:tav tm="100000">
                                          <p:val>
                                            <p:strVal val="#ppt_h"/>
                                          </p:val>
                                        </p:tav>
                                      </p:tavLst>
                                    </p:anim>
                                    <p:animEffect transition="in" filter="fade">
                                      <p:cBhvr>
                                        <p:cTn id="18" dur="500"/>
                                        <p:tgtEl>
                                          <p:spTgt spid="26">
                                            <p:txEl>
                                              <p:pRg st="2" end="2"/>
                                            </p:txEl>
                                          </p:spTgt>
                                        </p:tgtEl>
                                      </p:cBhvr>
                                    </p:animEffect>
                                  </p:childTnLst>
                                </p:cTn>
                              </p:par>
                            </p:childTnLst>
                          </p:cTn>
                        </p:par>
                      </p:childTnLst>
                    </p:cTn>
                  </p:par>
                  <p:par>
                    <p:cTn id="19" fill="hold">
                      <p:stCondLst>
                        <p:cond delay="indefinite"/>
                      </p:stCondLst>
                      <p:childTnLst>
                        <p:par>
                          <p:cTn id="20" fill="hold">
                            <p:stCondLst>
                              <p:cond delay="0"/>
                            </p:stCondLst>
                            <p:childTnLst>
                              <p:par>
                                <p:cTn id="21" presetID="53" presetClass="entr" presetSubtype="16" fill="hold" grpId="0" nodeType="clickEffect">
                                  <p:stCondLst>
                                    <p:cond delay="0"/>
                                  </p:stCondLst>
                                  <p:childTnLst>
                                    <p:set>
                                      <p:cBhvr>
                                        <p:cTn id="22" dur="1" fill="hold">
                                          <p:stCondLst>
                                            <p:cond delay="0"/>
                                          </p:stCondLst>
                                        </p:cTn>
                                        <p:tgtEl>
                                          <p:spTgt spid="30">
                                            <p:txEl>
                                              <p:pRg st="0" end="0"/>
                                            </p:txEl>
                                          </p:spTgt>
                                        </p:tgtEl>
                                        <p:attrNameLst>
                                          <p:attrName>style.visibility</p:attrName>
                                        </p:attrNameLst>
                                      </p:cBhvr>
                                      <p:to>
                                        <p:strVal val="visible"/>
                                      </p:to>
                                    </p:set>
                                    <p:anim calcmode="lin" valueType="num">
                                      <p:cBhvr>
                                        <p:cTn id="23" dur="500" fill="hold"/>
                                        <p:tgtEl>
                                          <p:spTgt spid="30">
                                            <p:txEl>
                                              <p:pRg st="0" end="0"/>
                                            </p:txEl>
                                          </p:spTgt>
                                        </p:tgtEl>
                                        <p:attrNameLst>
                                          <p:attrName>ppt_w</p:attrName>
                                        </p:attrNameLst>
                                      </p:cBhvr>
                                      <p:tavLst>
                                        <p:tav tm="0">
                                          <p:val>
                                            <p:fltVal val="0"/>
                                          </p:val>
                                        </p:tav>
                                        <p:tav tm="100000">
                                          <p:val>
                                            <p:strVal val="#ppt_w"/>
                                          </p:val>
                                        </p:tav>
                                      </p:tavLst>
                                    </p:anim>
                                    <p:anim calcmode="lin" valueType="num">
                                      <p:cBhvr>
                                        <p:cTn id="24" dur="500" fill="hold"/>
                                        <p:tgtEl>
                                          <p:spTgt spid="30">
                                            <p:txEl>
                                              <p:pRg st="0" end="0"/>
                                            </p:txEl>
                                          </p:spTgt>
                                        </p:tgtEl>
                                        <p:attrNameLst>
                                          <p:attrName>ppt_h</p:attrName>
                                        </p:attrNameLst>
                                      </p:cBhvr>
                                      <p:tavLst>
                                        <p:tav tm="0">
                                          <p:val>
                                            <p:fltVal val="0"/>
                                          </p:val>
                                        </p:tav>
                                        <p:tav tm="100000">
                                          <p:val>
                                            <p:strVal val="#ppt_h"/>
                                          </p:val>
                                        </p:tav>
                                      </p:tavLst>
                                    </p:anim>
                                    <p:animEffect transition="in" filter="fade">
                                      <p:cBhvr>
                                        <p:cTn id="25" dur="500"/>
                                        <p:tgtEl>
                                          <p:spTgt spid="30">
                                            <p:txEl>
                                              <p:pRg st="0" end="0"/>
                                            </p:txEl>
                                          </p:spTgt>
                                        </p:tgtEl>
                                      </p:cBhvr>
                                    </p:animEffect>
                                  </p:childTnLst>
                                </p:cTn>
                              </p:par>
                              <p:par>
                                <p:cTn id="26" presetID="23" presetClass="entr" presetSubtype="16" fill="hold" nodeType="withEffect">
                                  <p:stCondLst>
                                    <p:cond delay="0"/>
                                  </p:stCondLst>
                                  <p:childTnLst>
                                    <p:set>
                                      <p:cBhvr>
                                        <p:cTn id="27" dur="1" fill="hold">
                                          <p:stCondLst>
                                            <p:cond delay="0"/>
                                          </p:stCondLst>
                                        </p:cTn>
                                        <p:tgtEl>
                                          <p:spTgt spid="6147"/>
                                        </p:tgtEl>
                                        <p:attrNameLst>
                                          <p:attrName>style.visibility</p:attrName>
                                        </p:attrNameLst>
                                      </p:cBhvr>
                                      <p:to>
                                        <p:strVal val="visible"/>
                                      </p:to>
                                    </p:set>
                                    <p:anim calcmode="lin" valueType="num">
                                      <p:cBhvr>
                                        <p:cTn id="28" dur="500" fill="hold"/>
                                        <p:tgtEl>
                                          <p:spTgt spid="6147"/>
                                        </p:tgtEl>
                                        <p:attrNameLst>
                                          <p:attrName>ppt_w</p:attrName>
                                        </p:attrNameLst>
                                      </p:cBhvr>
                                      <p:tavLst>
                                        <p:tav tm="0">
                                          <p:val>
                                            <p:fltVal val="0"/>
                                          </p:val>
                                        </p:tav>
                                        <p:tav tm="100000">
                                          <p:val>
                                            <p:strVal val="#ppt_w"/>
                                          </p:val>
                                        </p:tav>
                                      </p:tavLst>
                                    </p:anim>
                                    <p:anim calcmode="lin" valueType="num">
                                      <p:cBhvr>
                                        <p:cTn id="29" dur="500" fill="hold"/>
                                        <p:tgtEl>
                                          <p:spTgt spid="6147"/>
                                        </p:tgtEl>
                                        <p:attrNameLst>
                                          <p:attrName>ppt_h</p:attrName>
                                        </p:attrNameLst>
                                      </p:cBhvr>
                                      <p:tavLst>
                                        <p:tav tm="0">
                                          <p:val>
                                            <p:fltVal val="0"/>
                                          </p:val>
                                        </p:tav>
                                        <p:tav tm="100000">
                                          <p:val>
                                            <p:strVal val="#ppt_h"/>
                                          </p:val>
                                        </p:tav>
                                      </p:tavLst>
                                    </p:anim>
                                  </p:childTnLst>
                                </p:cTn>
                              </p:par>
                              <p:par>
                                <p:cTn id="30" presetID="53" presetClass="entr" presetSubtype="16" fill="hold" grpId="0" nodeType="withEffect">
                                  <p:stCondLst>
                                    <p:cond delay="0"/>
                                  </p:stCondLst>
                                  <p:childTnLst>
                                    <p:set>
                                      <p:cBhvr>
                                        <p:cTn id="31" dur="1" fill="hold">
                                          <p:stCondLst>
                                            <p:cond delay="0"/>
                                          </p:stCondLst>
                                        </p:cTn>
                                        <p:tgtEl>
                                          <p:spTgt spid="32">
                                            <p:txEl>
                                              <p:pRg st="0" end="0"/>
                                            </p:txEl>
                                          </p:spTgt>
                                        </p:tgtEl>
                                        <p:attrNameLst>
                                          <p:attrName>style.visibility</p:attrName>
                                        </p:attrNameLst>
                                      </p:cBhvr>
                                      <p:to>
                                        <p:strVal val="visible"/>
                                      </p:to>
                                    </p:set>
                                    <p:anim calcmode="lin" valueType="num">
                                      <p:cBhvr>
                                        <p:cTn id="32" dur="500" fill="hold"/>
                                        <p:tgtEl>
                                          <p:spTgt spid="32">
                                            <p:txEl>
                                              <p:pRg st="0" end="0"/>
                                            </p:txEl>
                                          </p:spTgt>
                                        </p:tgtEl>
                                        <p:attrNameLst>
                                          <p:attrName>ppt_w</p:attrName>
                                        </p:attrNameLst>
                                      </p:cBhvr>
                                      <p:tavLst>
                                        <p:tav tm="0">
                                          <p:val>
                                            <p:fltVal val="0"/>
                                          </p:val>
                                        </p:tav>
                                        <p:tav tm="100000">
                                          <p:val>
                                            <p:strVal val="#ppt_w"/>
                                          </p:val>
                                        </p:tav>
                                      </p:tavLst>
                                    </p:anim>
                                    <p:anim calcmode="lin" valueType="num">
                                      <p:cBhvr>
                                        <p:cTn id="33" dur="500" fill="hold"/>
                                        <p:tgtEl>
                                          <p:spTgt spid="32">
                                            <p:txEl>
                                              <p:pRg st="0" end="0"/>
                                            </p:txEl>
                                          </p:spTgt>
                                        </p:tgtEl>
                                        <p:attrNameLst>
                                          <p:attrName>ppt_h</p:attrName>
                                        </p:attrNameLst>
                                      </p:cBhvr>
                                      <p:tavLst>
                                        <p:tav tm="0">
                                          <p:val>
                                            <p:fltVal val="0"/>
                                          </p:val>
                                        </p:tav>
                                        <p:tav tm="100000">
                                          <p:val>
                                            <p:strVal val="#ppt_h"/>
                                          </p:val>
                                        </p:tav>
                                      </p:tavLst>
                                    </p:anim>
                                    <p:animEffect transition="in" filter="fade">
                                      <p:cBhvr>
                                        <p:cTn id="34" dur="500"/>
                                        <p:tgtEl>
                                          <p:spTgt spid="32">
                                            <p:txEl>
                                              <p:pRg st="0" end="0"/>
                                            </p:txEl>
                                          </p:spTgt>
                                        </p:tgtEl>
                                      </p:cBhvr>
                                    </p:animEffect>
                                  </p:childTnLst>
                                </p:cTn>
                              </p:par>
                              <p:par>
                                <p:cTn id="35" presetID="53" presetClass="entr" presetSubtype="16" fill="hold" grpId="0" nodeType="withEffect">
                                  <p:stCondLst>
                                    <p:cond delay="0"/>
                                  </p:stCondLst>
                                  <p:childTnLst>
                                    <p:set>
                                      <p:cBhvr>
                                        <p:cTn id="36" dur="1" fill="hold">
                                          <p:stCondLst>
                                            <p:cond delay="0"/>
                                          </p:stCondLst>
                                        </p:cTn>
                                        <p:tgtEl>
                                          <p:spTgt spid="29">
                                            <p:txEl>
                                              <p:pRg st="0" end="0"/>
                                            </p:txEl>
                                          </p:spTgt>
                                        </p:tgtEl>
                                        <p:attrNameLst>
                                          <p:attrName>style.visibility</p:attrName>
                                        </p:attrNameLst>
                                      </p:cBhvr>
                                      <p:to>
                                        <p:strVal val="visible"/>
                                      </p:to>
                                    </p:set>
                                    <p:anim calcmode="lin" valueType="num">
                                      <p:cBhvr>
                                        <p:cTn id="37" dur="500" fill="hold"/>
                                        <p:tgtEl>
                                          <p:spTgt spid="29">
                                            <p:txEl>
                                              <p:pRg st="0" end="0"/>
                                            </p:txEl>
                                          </p:spTgt>
                                        </p:tgtEl>
                                        <p:attrNameLst>
                                          <p:attrName>ppt_w</p:attrName>
                                        </p:attrNameLst>
                                      </p:cBhvr>
                                      <p:tavLst>
                                        <p:tav tm="0">
                                          <p:val>
                                            <p:fltVal val="0"/>
                                          </p:val>
                                        </p:tav>
                                        <p:tav tm="100000">
                                          <p:val>
                                            <p:strVal val="#ppt_w"/>
                                          </p:val>
                                        </p:tav>
                                      </p:tavLst>
                                    </p:anim>
                                    <p:anim calcmode="lin" valueType="num">
                                      <p:cBhvr>
                                        <p:cTn id="38" dur="500" fill="hold"/>
                                        <p:tgtEl>
                                          <p:spTgt spid="29">
                                            <p:txEl>
                                              <p:pRg st="0" end="0"/>
                                            </p:txEl>
                                          </p:spTgt>
                                        </p:tgtEl>
                                        <p:attrNameLst>
                                          <p:attrName>ppt_h</p:attrName>
                                        </p:attrNameLst>
                                      </p:cBhvr>
                                      <p:tavLst>
                                        <p:tav tm="0">
                                          <p:val>
                                            <p:fltVal val="0"/>
                                          </p:val>
                                        </p:tav>
                                        <p:tav tm="100000">
                                          <p:val>
                                            <p:strVal val="#ppt_h"/>
                                          </p:val>
                                        </p:tav>
                                      </p:tavLst>
                                    </p:anim>
                                    <p:animEffect transition="in" filter="fade">
                                      <p:cBhvr>
                                        <p:cTn id="39" dur="500"/>
                                        <p:tgtEl>
                                          <p:spTgt spid="29">
                                            <p:txEl>
                                              <p:pRg st="0" end="0"/>
                                            </p:txEl>
                                          </p:spTgt>
                                        </p:tgtEl>
                                      </p:cBhvr>
                                    </p:animEffect>
                                  </p:childTnLst>
                                </p:cTn>
                              </p:par>
                              <p:par>
                                <p:cTn id="40" presetID="53" presetClass="entr" presetSubtype="16" fill="hold" grpId="0" nodeType="withEffect">
                                  <p:stCondLst>
                                    <p:cond delay="0"/>
                                  </p:stCondLst>
                                  <p:childTnLst>
                                    <p:set>
                                      <p:cBhvr>
                                        <p:cTn id="41" dur="1" fill="hold">
                                          <p:stCondLst>
                                            <p:cond delay="0"/>
                                          </p:stCondLst>
                                        </p:cTn>
                                        <p:tgtEl>
                                          <p:spTgt spid="31">
                                            <p:txEl>
                                              <p:pRg st="0" end="0"/>
                                            </p:txEl>
                                          </p:spTgt>
                                        </p:tgtEl>
                                        <p:attrNameLst>
                                          <p:attrName>style.visibility</p:attrName>
                                        </p:attrNameLst>
                                      </p:cBhvr>
                                      <p:to>
                                        <p:strVal val="visible"/>
                                      </p:to>
                                    </p:set>
                                    <p:anim calcmode="lin" valueType="num">
                                      <p:cBhvr>
                                        <p:cTn id="42" dur="500" fill="hold"/>
                                        <p:tgtEl>
                                          <p:spTgt spid="31">
                                            <p:txEl>
                                              <p:pRg st="0" end="0"/>
                                            </p:txEl>
                                          </p:spTgt>
                                        </p:tgtEl>
                                        <p:attrNameLst>
                                          <p:attrName>ppt_w</p:attrName>
                                        </p:attrNameLst>
                                      </p:cBhvr>
                                      <p:tavLst>
                                        <p:tav tm="0">
                                          <p:val>
                                            <p:fltVal val="0"/>
                                          </p:val>
                                        </p:tav>
                                        <p:tav tm="100000">
                                          <p:val>
                                            <p:strVal val="#ppt_w"/>
                                          </p:val>
                                        </p:tav>
                                      </p:tavLst>
                                    </p:anim>
                                    <p:anim calcmode="lin" valueType="num">
                                      <p:cBhvr>
                                        <p:cTn id="43" dur="500" fill="hold"/>
                                        <p:tgtEl>
                                          <p:spTgt spid="31">
                                            <p:txEl>
                                              <p:pRg st="0" end="0"/>
                                            </p:txEl>
                                          </p:spTgt>
                                        </p:tgtEl>
                                        <p:attrNameLst>
                                          <p:attrName>ppt_h</p:attrName>
                                        </p:attrNameLst>
                                      </p:cBhvr>
                                      <p:tavLst>
                                        <p:tav tm="0">
                                          <p:val>
                                            <p:fltVal val="0"/>
                                          </p:val>
                                        </p:tav>
                                        <p:tav tm="100000">
                                          <p:val>
                                            <p:strVal val="#ppt_h"/>
                                          </p:val>
                                        </p:tav>
                                      </p:tavLst>
                                    </p:anim>
                                    <p:animEffect transition="in" filter="fade">
                                      <p:cBhvr>
                                        <p:cTn id="44" dur="500"/>
                                        <p:tgtEl>
                                          <p:spTgt spid="31">
                                            <p:txEl>
                                              <p:pRg st="0" end="0"/>
                                            </p:txEl>
                                          </p:spTgt>
                                        </p:tgtEl>
                                      </p:cBhvr>
                                    </p:animEffect>
                                  </p:childTnLst>
                                </p:cTn>
                              </p:par>
                            </p:childTnLst>
                          </p:cTn>
                        </p:par>
                      </p:childTnLst>
                    </p:cTn>
                  </p:par>
                  <p:par>
                    <p:cTn id="45" fill="hold">
                      <p:stCondLst>
                        <p:cond delay="indefinite"/>
                      </p:stCondLst>
                      <p:childTnLst>
                        <p:par>
                          <p:cTn id="46" fill="hold">
                            <p:stCondLst>
                              <p:cond delay="0"/>
                            </p:stCondLst>
                            <p:childTnLst>
                              <p:par>
                                <p:cTn id="47" presetID="3" presetClass="entr" presetSubtype="10" fill="hold" grpId="1" nodeType="clickEffect">
                                  <p:stCondLst>
                                    <p:cond delay="0"/>
                                  </p:stCondLst>
                                  <p:childTnLst>
                                    <p:set>
                                      <p:cBhvr>
                                        <p:cTn id="48" dur="1" fill="hold">
                                          <p:stCondLst>
                                            <p:cond delay="0"/>
                                          </p:stCondLst>
                                        </p:cTn>
                                        <p:tgtEl>
                                          <p:spTgt spid="27"/>
                                        </p:tgtEl>
                                        <p:attrNameLst>
                                          <p:attrName>style.visibility</p:attrName>
                                        </p:attrNameLst>
                                      </p:cBhvr>
                                      <p:to>
                                        <p:strVal val="visible"/>
                                      </p:to>
                                    </p:set>
                                    <p:animEffect transition="in" filter="blinds(horizontal)">
                                      <p:cBhvr>
                                        <p:cTn id="49" dur="500"/>
                                        <p:tgtEl>
                                          <p:spTgt spid="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 grpId="0" build="p"/>
      <p:bldP spid="27" grpId="1" animBg="1"/>
      <p:bldP spid="29" grpId="0" build="p"/>
      <p:bldP spid="30" grpId="0" build="p"/>
      <p:bldP spid="31" grpId="0" build="p"/>
      <p:bldP spid="32" grpId="0" build="p"/>
    </p:bldLst>
  </p:timing>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Content Placeholder 10"/>
          <p:cNvSpPr>
            <a:spLocks noGrp="1"/>
          </p:cNvSpPr>
          <p:nvPr>
            <p:ph sz="quarter" idx="13"/>
          </p:nvPr>
        </p:nvSpPr>
        <p:spPr>
          <a:xfrm>
            <a:off x="685800" y="2590800"/>
            <a:ext cx="7010400" cy="676339"/>
          </a:xfrm>
        </p:spPr>
        <p:txBody>
          <a:bodyPr wrap="square">
            <a:spAutoFit/>
          </a:bodyPr>
          <a:lstStyle/>
          <a:p>
            <a:pPr marL="566738" indent="-566738" algn="just">
              <a:lnSpc>
                <a:spcPct val="165000"/>
              </a:lnSpc>
              <a:spcBef>
                <a:spcPct val="0"/>
              </a:spcBef>
              <a:buFontTx/>
              <a:buNone/>
              <a:tabLst>
                <a:tab pos="1481138" algn="l"/>
              </a:tabLst>
            </a:pPr>
            <a:r>
              <a:rPr lang="en-US" sz="2300" b="1" dirty="0" smtClean="0">
                <a:solidFill>
                  <a:schemeClr val="tx1"/>
                </a:solidFill>
                <a:latin typeface="Times New Roman" pitchFamily="18" charset="0"/>
                <a:cs typeface="Times New Roman" pitchFamily="18" charset="0"/>
              </a:rPr>
              <a:t>55.</a:t>
            </a:r>
            <a:r>
              <a:rPr lang="en-US" sz="2300" dirty="0" smtClean="0">
                <a:solidFill>
                  <a:schemeClr val="tx1"/>
                </a:solidFill>
                <a:latin typeface="Times New Roman" pitchFamily="18" charset="0"/>
                <a:cs typeface="Times New Roman" pitchFamily="18" charset="0"/>
              </a:rPr>
              <a:t>		</a:t>
            </a:r>
            <a:r>
              <a:rPr lang="en-US" sz="2300" i="1" dirty="0" smtClean="0">
                <a:solidFill>
                  <a:schemeClr val="tx1"/>
                </a:solidFill>
                <a:latin typeface="Times New Roman" pitchFamily="18" charset="0"/>
                <a:cs typeface="Times New Roman" pitchFamily="18" charset="0"/>
              </a:rPr>
              <a:t>y</a:t>
            </a:r>
            <a:r>
              <a:rPr lang="en-US" sz="2300" dirty="0" smtClean="0">
                <a:solidFill>
                  <a:schemeClr val="tx1"/>
                </a:solidFill>
                <a:latin typeface="Times New Roman" pitchFamily="18" charset="0"/>
                <a:cs typeface="Times New Roman" pitchFamily="18" charset="0"/>
              </a:rPr>
              <a:t>° = 2</a:t>
            </a:r>
            <a:r>
              <a:rPr lang="en-US" sz="2300" i="1" dirty="0" smtClean="0">
                <a:solidFill>
                  <a:schemeClr val="tx1"/>
                </a:solidFill>
                <a:latin typeface="Times New Roman" pitchFamily="18" charset="0"/>
                <a:cs typeface="Times New Roman" pitchFamily="18" charset="0"/>
              </a:rPr>
              <a:t>x</a:t>
            </a:r>
            <a:r>
              <a:rPr lang="en-US" sz="2300" dirty="0" smtClean="0">
                <a:solidFill>
                  <a:schemeClr val="tx1"/>
                </a:solidFill>
                <a:latin typeface="Times New Roman" pitchFamily="18" charset="0"/>
                <a:cs typeface="Times New Roman" pitchFamily="18" charset="0"/>
              </a:rPr>
              <a:t>°</a:t>
            </a:r>
          </a:p>
        </p:txBody>
      </p:sp>
      <p:sp>
        <p:nvSpPr>
          <p:cNvPr id="4" name="Content Placeholder 10"/>
          <p:cNvSpPr>
            <a:spLocks noGrp="1"/>
          </p:cNvSpPr>
          <p:nvPr>
            <p:ph sz="quarter" idx="13"/>
          </p:nvPr>
        </p:nvSpPr>
        <p:spPr>
          <a:xfrm>
            <a:off x="685800" y="4114800"/>
            <a:ext cx="7010400" cy="599459"/>
          </a:xfrm>
        </p:spPr>
        <p:txBody>
          <a:bodyPr wrap="square">
            <a:spAutoFit/>
          </a:bodyPr>
          <a:lstStyle/>
          <a:p>
            <a:pPr marL="566738" indent="-566738" algn="just">
              <a:lnSpc>
                <a:spcPct val="165000"/>
              </a:lnSpc>
              <a:spcBef>
                <a:spcPct val="0"/>
              </a:spcBef>
              <a:buFontTx/>
              <a:buNone/>
              <a:tabLst>
                <a:tab pos="1597025" algn="l"/>
                <a:tab pos="1654175" algn="l"/>
              </a:tabLst>
            </a:pPr>
            <a:r>
              <a:rPr lang="en-US" sz="2300" dirty="0" smtClean="0">
                <a:solidFill>
                  <a:schemeClr val="tx1"/>
                </a:solidFill>
                <a:latin typeface="Times New Roman" pitchFamily="18" charset="0"/>
                <a:cs typeface="Times New Roman" pitchFamily="18" charset="0"/>
              </a:rPr>
              <a:t>	</a:t>
            </a:r>
            <a:r>
              <a:rPr lang="en-US" sz="2300" i="1" dirty="0" smtClean="0">
                <a:solidFill>
                  <a:schemeClr val="tx1"/>
                </a:solidFill>
                <a:latin typeface="Times New Roman" pitchFamily="18" charset="0"/>
                <a:cs typeface="Times New Roman" pitchFamily="18" charset="0"/>
              </a:rPr>
              <a:t> </a:t>
            </a:r>
            <a:r>
              <a:rPr lang="en-US" sz="2300" dirty="0" smtClean="0">
                <a:solidFill>
                  <a:schemeClr val="tx1"/>
                </a:solidFill>
                <a:latin typeface="Times New Roman" pitchFamily="18" charset="0"/>
                <a:cs typeface="Times New Roman" pitchFamily="18" charset="0"/>
                <a:sym typeface="Symbol"/>
              </a:rPr>
              <a:t>	</a:t>
            </a:r>
            <a:r>
              <a:rPr lang="en-US" sz="2300" i="1" dirty="0" smtClean="0">
                <a:solidFill>
                  <a:schemeClr val="tx1"/>
                </a:solidFill>
                <a:latin typeface="Times New Roman" pitchFamily="18" charset="0"/>
                <a:cs typeface="Times New Roman" pitchFamily="18" charset="0"/>
              </a:rPr>
              <a:t>y</a:t>
            </a:r>
            <a:r>
              <a:rPr lang="en-US" sz="2300" dirty="0" smtClean="0">
                <a:solidFill>
                  <a:schemeClr val="tx1"/>
                </a:solidFill>
                <a:latin typeface="Times New Roman" pitchFamily="18" charset="0"/>
                <a:cs typeface="Times New Roman" pitchFamily="18" charset="0"/>
              </a:rPr>
              <a:t> = </a:t>
            </a:r>
            <a:r>
              <a:rPr lang="en-US" sz="2300" dirty="0" smtClean="0">
                <a:solidFill>
                  <a:srgbClr val="00A99D"/>
                </a:solidFill>
                <a:latin typeface="Times New Roman" pitchFamily="18" charset="0"/>
                <a:cs typeface="Times New Roman" pitchFamily="18" charset="0"/>
              </a:rPr>
              <a:t>2</a:t>
            </a:r>
            <a:r>
              <a:rPr lang="en-US" sz="2300" i="1" dirty="0" smtClean="0">
                <a:solidFill>
                  <a:srgbClr val="00A99D"/>
                </a:solidFill>
                <a:latin typeface="Times New Roman" pitchFamily="18" charset="0"/>
                <a:cs typeface="Times New Roman" pitchFamily="18" charset="0"/>
              </a:rPr>
              <a:t>x</a:t>
            </a:r>
            <a:endParaRPr lang="en-US" sz="2300" dirty="0" smtClean="0">
              <a:solidFill>
                <a:srgbClr val="00A99D"/>
              </a:solidFill>
              <a:latin typeface="Times New Roman" pitchFamily="18" charset="0"/>
              <a:cs typeface="Times New Roman" pitchFamily="18" charset="0"/>
            </a:endParaRPr>
          </a:p>
        </p:txBody>
      </p:sp>
      <p:sp>
        <p:nvSpPr>
          <p:cNvPr id="5" name="TextBox 4"/>
          <p:cNvSpPr txBox="1"/>
          <p:nvPr/>
        </p:nvSpPr>
        <p:spPr>
          <a:xfrm>
            <a:off x="4343400" y="2667000"/>
            <a:ext cx="3657600" cy="2215991"/>
          </a:xfrm>
          <a:prstGeom prst="rect">
            <a:avLst/>
          </a:prstGeom>
          <a:noFill/>
        </p:spPr>
        <p:txBody>
          <a:bodyPr wrap="square" rtlCol="0">
            <a:spAutoFit/>
          </a:bodyPr>
          <a:lstStyle/>
          <a:p>
            <a:r>
              <a:rPr lang="en-US" sz="2300" dirty="0" smtClean="0">
                <a:solidFill>
                  <a:srgbClr val="00A99D"/>
                </a:solidFill>
                <a:latin typeface="Times New Roman" pitchFamily="18" charset="0"/>
                <a:cs typeface="Times New Roman" pitchFamily="18" charset="0"/>
              </a:rPr>
              <a:t>The angle at the centre of a</a:t>
            </a:r>
          </a:p>
          <a:p>
            <a:r>
              <a:rPr lang="en-US" sz="2300" dirty="0" smtClean="0">
                <a:solidFill>
                  <a:srgbClr val="00A99D"/>
                </a:solidFill>
                <a:latin typeface="Times New Roman" pitchFamily="18" charset="0"/>
                <a:cs typeface="Times New Roman" pitchFamily="18" charset="0"/>
              </a:rPr>
              <a:t>circle is twice the angle at</a:t>
            </a:r>
          </a:p>
          <a:p>
            <a:r>
              <a:rPr lang="en-US" sz="2300" dirty="0" smtClean="0">
                <a:solidFill>
                  <a:srgbClr val="00A99D"/>
                </a:solidFill>
                <a:latin typeface="Times New Roman" pitchFamily="18" charset="0"/>
                <a:cs typeface="Times New Roman" pitchFamily="18" charset="0"/>
              </a:rPr>
              <a:t>the circumference standing</a:t>
            </a:r>
          </a:p>
          <a:p>
            <a:r>
              <a:rPr lang="en-US" sz="2300" dirty="0" smtClean="0">
                <a:solidFill>
                  <a:srgbClr val="00A99D"/>
                </a:solidFill>
                <a:latin typeface="Times New Roman" pitchFamily="18" charset="0"/>
                <a:cs typeface="Times New Roman" pitchFamily="18" charset="0"/>
              </a:rPr>
              <a:t>on the same arc (or chord).</a:t>
            </a:r>
          </a:p>
          <a:p>
            <a:r>
              <a:rPr lang="en-US" sz="2300" dirty="0" smtClean="0">
                <a:solidFill>
                  <a:srgbClr val="00A99D"/>
                </a:solidFill>
                <a:latin typeface="Times New Roman" pitchFamily="18" charset="0"/>
              </a:rPr>
              <a:t>∠</a:t>
            </a:r>
            <a:r>
              <a:rPr lang="da-DK" sz="2300" dirty="0" smtClean="0">
                <a:solidFill>
                  <a:srgbClr val="00A99D"/>
                </a:solidFill>
                <a:latin typeface="Times New Roman" pitchFamily="18" charset="0"/>
                <a:cs typeface="Times New Roman" pitchFamily="18" charset="0"/>
              </a:rPr>
              <a:t> at centre  2. </a:t>
            </a:r>
            <a:r>
              <a:rPr lang="en-US" sz="2300" dirty="0" smtClean="0">
                <a:solidFill>
                  <a:srgbClr val="00A99D"/>
                </a:solidFill>
                <a:latin typeface="Times New Roman" pitchFamily="18" charset="0"/>
              </a:rPr>
              <a:t>∠</a:t>
            </a:r>
            <a:r>
              <a:rPr lang="da-DK" sz="2300" dirty="0" smtClean="0">
                <a:solidFill>
                  <a:srgbClr val="00A99D"/>
                </a:solidFill>
                <a:latin typeface="Times New Roman" pitchFamily="18" charset="0"/>
                <a:cs typeface="Times New Roman" pitchFamily="18" charset="0"/>
              </a:rPr>
              <a:t> at</a:t>
            </a:r>
          </a:p>
          <a:p>
            <a:r>
              <a:rPr lang="en-US" sz="2300" dirty="0" smtClean="0">
                <a:solidFill>
                  <a:srgbClr val="00A99D"/>
                </a:solidFill>
                <a:latin typeface="Times New Roman" pitchFamily="18" charset="0"/>
                <a:cs typeface="Times New Roman" pitchFamily="18" charset="0"/>
              </a:rPr>
              <a:t>circumference.</a:t>
            </a:r>
            <a:endParaRPr lang="en-US" sz="2300" dirty="0">
              <a:solidFill>
                <a:srgbClr val="00A99D"/>
              </a:solidFill>
              <a:latin typeface="Times New Roman" pitchFamily="18" charset="0"/>
              <a:cs typeface="Times New Roman" pitchFamily="18" charset="0"/>
            </a:endParaRPr>
          </a:p>
        </p:txBody>
      </p:sp>
      <p:sp>
        <p:nvSpPr>
          <p:cNvPr id="6"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tabLst>
                <a:tab pos="393192" algn="r"/>
                <a:tab pos="640080" algn="l"/>
              </a:tabLst>
            </a:pPr>
            <a:r>
              <a:rPr lang="en-US" sz="1500" b="1" dirty="0" smtClean="0">
                <a:solidFill>
                  <a:schemeClr val="bg1"/>
                </a:solidFill>
                <a:latin typeface="Times New Roman" pitchFamily="18" charset="0"/>
                <a:cs typeface="Times New Roman" pitchFamily="18" charset="0"/>
              </a:rPr>
              <a:t>Revision Exam 1 Paper 1</a:t>
            </a:r>
          </a:p>
        </p:txBody>
      </p:sp>
    </p:spTree>
    <p:extLst>
      <p:ext uri="{BB962C8B-B14F-4D97-AF65-F5344CB8AC3E}">
        <p14:creationId xmlns:p14="http://schemas.microsoft.com/office/powerpoint/2010/main" xmlns="" val="1862447457"/>
      </p:ext>
    </p:extLst>
  </p:cSld>
  <p:clrMapOvr>
    <a:masterClrMapping/>
  </p:clrMapOvr>
  <p:transition spd="slow">
    <p:strips dir="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11">
                                            <p:txEl>
                                              <p:pRg st="0" end="0"/>
                                            </p:txEl>
                                          </p:spTgt>
                                        </p:tgtEl>
                                        <p:attrNameLst>
                                          <p:attrName>style.visibility</p:attrName>
                                        </p:attrNameLst>
                                      </p:cBhvr>
                                      <p:to>
                                        <p:strVal val="visible"/>
                                      </p:to>
                                    </p:set>
                                    <p:anim calcmode="lin" valueType="num">
                                      <p:cBhvr>
                                        <p:cTn id="7" dur="500" fill="hold"/>
                                        <p:tgtEl>
                                          <p:spTgt spid="11">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11">
                                            <p:txEl>
                                              <p:pRg st="0" end="0"/>
                                            </p:txEl>
                                          </p:spTgt>
                                        </p:tgtEl>
                                        <p:attrNameLst>
                                          <p:attrName>ppt_h</p:attrName>
                                        </p:attrNameLst>
                                      </p:cBhvr>
                                      <p:tavLst>
                                        <p:tav tm="0">
                                          <p:val>
                                            <p:fltVal val="0"/>
                                          </p:val>
                                        </p:tav>
                                        <p:tav tm="100000">
                                          <p:val>
                                            <p:strVal val="#ppt_h"/>
                                          </p:val>
                                        </p:tav>
                                      </p:tavLst>
                                    </p:anim>
                                  </p:childTnLst>
                                </p:cTn>
                              </p:par>
                              <p:par>
                                <p:cTn id="9" presetID="23" presetClass="entr" presetSubtype="16" fill="hold" grpId="0" nodeType="with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p:cTn id="11" dur="500" fill="hold"/>
                                        <p:tgtEl>
                                          <p:spTgt spid="5"/>
                                        </p:tgtEl>
                                        <p:attrNameLst>
                                          <p:attrName>ppt_w</p:attrName>
                                        </p:attrNameLst>
                                      </p:cBhvr>
                                      <p:tavLst>
                                        <p:tav tm="0">
                                          <p:val>
                                            <p:fltVal val="0"/>
                                          </p:val>
                                        </p:tav>
                                        <p:tav tm="100000">
                                          <p:val>
                                            <p:strVal val="#ppt_w"/>
                                          </p:val>
                                        </p:tav>
                                      </p:tavLst>
                                    </p:anim>
                                    <p:anim calcmode="lin" valueType="num">
                                      <p:cBhvr>
                                        <p:cTn id="12" dur="500" fill="hold"/>
                                        <p:tgtEl>
                                          <p:spTgt spid="5"/>
                                        </p:tgtEl>
                                        <p:attrNameLst>
                                          <p:attrName>ppt_h</p:attrName>
                                        </p:attrNameLst>
                                      </p:cBhvr>
                                      <p:tavLst>
                                        <p:tav tm="0">
                                          <p:val>
                                            <p:fltVal val="0"/>
                                          </p:val>
                                        </p:tav>
                                        <p:tav tm="100000">
                                          <p:val>
                                            <p:strVal val="#ppt_h"/>
                                          </p:val>
                                        </p:tav>
                                      </p:tavLst>
                                    </p:anim>
                                  </p:childTnLst>
                                </p:cTn>
                              </p:par>
                              <p:par>
                                <p:cTn id="13" presetID="23" presetClass="entr" presetSubtype="16" fill="hold" grpId="0" nodeType="withEffect">
                                  <p:stCondLst>
                                    <p:cond delay="0"/>
                                  </p:stCondLst>
                                  <p:childTnLst>
                                    <p:set>
                                      <p:cBhvr>
                                        <p:cTn id="14" dur="1" fill="hold">
                                          <p:stCondLst>
                                            <p:cond delay="0"/>
                                          </p:stCondLst>
                                        </p:cTn>
                                        <p:tgtEl>
                                          <p:spTgt spid="4">
                                            <p:txEl>
                                              <p:pRg st="0" end="0"/>
                                            </p:txEl>
                                          </p:spTgt>
                                        </p:tgtEl>
                                        <p:attrNameLst>
                                          <p:attrName>style.visibility</p:attrName>
                                        </p:attrNameLst>
                                      </p:cBhvr>
                                      <p:to>
                                        <p:strVal val="visible"/>
                                      </p:to>
                                    </p:set>
                                    <p:anim calcmode="lin" valueType="num">
                                      <p:cBhvr>
                                        <p:cTn id="15" dur="500" fill="hold"/>
                                        <p:tgtEl>
                                          <p:spTgt spid="4">
                                            <p:txEl>
                                              <p:pRg st="0" end="0"/>
                                            </p:txEl>
                                          </p:spTgt>
                                        </p:tgtEl>
                                        <p:attrNameLst>
                                          <p:attrName>ppt_w</p:attrName>
                                        </p:attrNameLst>
                                      </p:cBhvr>
                                      <p:tavLst>
                                        <p:tav tm="0">
                                          <p:val>
                                            <p:fltVal val="0"/>
                                          </p:val>
                                        </p:tav>
                                        <p:tav tm="100000">
                                          <p:val>
                                            <p:strVal val="#ppt_w"/>
                                          </p:val>
                                        </p:tav>
                                      </p:tavLst>
                                    </p:anim>
                                    <p:anim calcmode="lin" valueType="num">
                                      <p:cBhvr>
                                        <p:cTn id="16" dur="500" fill="hold"/>
                                        <p:tgtEl>
                                          <p:spTgt spid="4">
                                            <p:txEl>
                                              <p:pRg st="0" end="0"/>
                                            </p:txEl>
                                          </p:spTgt>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build="p"/>
      <p:bldP spid="4" grpId="0" build="p"/>
      <p:bldP spid="5" grpId="0"/>
    </p:bldLst>
  </p:timing>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 name="Content Placeholder 10"/>
          <p:cNvSpPr>
            <a:spLocks noGrp="1"/>
          </p:cNvSpPr>
          <p:nvPr>
            <p:ph sz="quarter" idx="13"/>
          </p:nvPr>
        </p:nvSpPr>
        <p:spPr>
          <a:xfrm>
            <a:off x="685800" y="2316480"/>
            <a:ext cx="6416040" cy="2923877"/>
          </a:xfrm>
        </p:spPr>
        <p:txBody>
          <a:bodyPr wrap="square">
            <a:spAutoFit/>
          </a:bodyPr>
          <a:lstStyle/>
          <a:p>
            <a:pPr marL="625475" indent="-625475">
              <a:spcBef>
                <a:spcPct val="0"/>
              </a:spcBef>
              <a:buFontTx/>
              <a:buNone/>
              <a:tabLst>
                <a:tab pos="800100" algn="l"/>
                <a:tab pos="3776663" algn="l"/>
              </a:tabLst>
            </a:pPr>
            <a:r>
              <a:rPr lang="en-US" sz="2300" b="1" dirty="0" smtClean="0">
                <a:solidFill>
                  <a:schemeClr val="tx1"/>
                </a:solidFill>
                <a:latin typeface="Times New Roman" pitchFamily="18" charset="0"/>
                <a:cs typeface="Times New Roman" pitchFamily="18" charset="0"/>
              </a:rPr>
              <a:t>56.</a:t>
            </a:r>
            <a:r>
              <a:rPr lang="en-US" sz="2300" dirty="0" smtClean="0">
                <a:solidFill>
                  <a:schemeClr val="tx1"/>
                </a:solidFill>
                <a:latin typeface="Times New Roman" pitchFamily="18" charset="0"/>
                <a:cs typeface="Times New Roman" pitchFamily="18" charset="0"/>
              </a:rPr>
              <a:t>	</a:t>
            </a:r>
            <a:br>
              <a:rPr lang="en-US" sz="2300" dirty="0" smtClean="0">
                <a:solidFill>
                  <a:schemeClr val="tx1"/>
                </a:solidFill>
                <a:latin typeface="Times New Roman" pitchFamily="18" charset="0"/>
                <a:cs typeface="Times New Roman" pitchFamily="18" charset="0"/>
              </a:rPr>
            </a:br>
            <a:r>
              <a:rPr lang="en-US" sz="2300" dirty="0" smtClean="0">
                <a:solidFill>
                  <a:schemeClr val="tx1"/>
                </a:solidFill>
                <a:latin typeface="Times New Roman" pitchFamily="18" charset="0"/>
                <a:cs typeface="Times New Roman" pitchFamily="18" charset="0"/>
              </a:rPr>
              <a:t/>
            </a:r>
            <a:br>
              <a:rPr lang="en-US" sz="2300" dirty="0" smtClean="0">
                <a:solidFill>
                  <a:schemeClr val="tx1"/>
                </a:solidFill>
                <a:latin typeface="Times New Roman" pitchFamily="18" charset="0"/>
                <a:cs typeface="Times New Roman" pitchFamily="18" charset="0"/>
              </a:rPr>
            </a:br>
            <a:r>
              <a:rPr lang="en-US" sz="2300" dirty="0" smtClean="0">
                <a:solidFill>
                  <a:schemeClr val="tx1"/>
                </a:solidFill>
                <a:latin typeface="Times New Roman" pitchFamily="18" charset="0"/>
                <a:cs typeface="Times New Roman" pitchFamily="18" charset="0"/>
              </a:rPr>
              <a:t/>
            </a:r>
            <a:br>
              <a:rPr lang="en-US" sz="2300" dirty="0" smtClean="0">
                <a:solidFill>
                  <a:schemeClr val="tx1"/>
                </a:solidFill>
                <a:latin typeface="Times New Roman" pitchFamily="18" charset="0"/>
                <a:cs typeface="Times New Roman" pitchFamily="18" charset="0"/>
              </a:rPr>
            </a:br>
            <a:r>
              <a:rPr lang="en-US" sz="2300" dirty="0" smtClean="0">
                <a:solidFill>
                  <a:schemeClr val="tx1"/>
                </a:solidFill>
                <a:latin typeface="Times New Roman" pitchFamily="18" charset="0"/>
                <a:cs typeface="Times New Roman" pitchFamily="18" charset="0"/>
              </a:rPr>
              <a:t/>
            </a:r>
            <a:br>
              <a:rPr lang="en-US" sz="2300" dirty="0" smtClean="0">
                <a:solidFill>
                  <a:schemeClr val="tx1"/>
                </a:solidFill>
                <a:latin typeface="Times New Roman" pitchFamily="18" charset="0"/>
                <a:cs typeface="Times New Roman" pitchFamily="18" charset="0"/>
              </a:rPr>
            </a:br>
            <a:endParaRPr lang="en-US" sz="2300" dirty="0" smtClean="0">
              <a:solidFill>
                <a:schemeClr val="tx1"/>
              </a:solidFill>
              <a:latin typeface="Times New Roman" pitchFamily="18" charset="0"/>
              <a:cs typeface="Times New Roman" pitchFamily="18" charset="0"/>
            </a:endParaRPr>
          </a:p>
          <a:p>
            <a:pPr marL="625475" indent="-625475">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
            </a:r>
            <a:br>
              <a:rPr lang="en-US" sz="2300" dirty="0" smtClean="0">
                <a:solidFill>
                  <a:schemeClr val="tx1"/>
                </a:solidFill>
                <a:latin typeface="Times New Roman" pitchFamily="18" charset="0"/>
                <a:cs typeface="Times New Roman" pitchFamily="18" charset="0"/>
              </a:rPr>
            </a:br>
            <a:r>
              <a:rPr lang="en-US" sz="2300" dirty="0" smtClean="0">
                <a:solidFill>
                  <a:schemeClr val="tx1"/>
                </a:solidFill>
                <a:latin typeface="Times New Roman" pitchFamily="18" charset="0"/>
              </a:rPr>
              <a:t>In the triangle </a:t>
            </a:r>
            <a:r>
              <a:rPr lang="en-US" sz="2300" i="1" dirty="0" smtClean="0">
                <a:solidFill>
                  <a:schemeClr val="tx1"/>
                </a:solidFill>
                <a:latin typeface="Times New Roman" pitchFamily="18" charset="0"/>
              </a:rPr>
              <a:t>PQR</a:t>
            </a:r>
            <a:r>
              <a:rPr lang="en-US" sz="2300" dirty="0" smtClean="0">
                <a:solidFill>
                  <a:schemeClr val="tx1"/>
                </a:solidFill>
                <a:latin typeface="Times New Roman" pitchFamily="18" charset="0"/>
              </a:rPr>
              <a:t> above, angle </a:t>
            </a:r>
            <a:r>
              <a:rPr lang="en-US" sz="2300" i="1" dirty="0" smtClean="0">
                <a:solidFill>
                  <a:schemeClr val="tx1"/>
                </a:solidFill>
                <a:latin typeface="Times New Roman" pitchFamily="18" charset="0"/>
              </a:rPr>
              <a:t>PRS</a:t>
            </a:r>
            <a:r>
              <a:rPr lang="en-US" sz="2300" dirty="0" smtClean="0">
                <a:solidFill>
                  <a:schemeClr val="tx1"/>
                </a:solidFill>
                <a:latin typeface="Times New Roman" pitchFamily="18" charset="0"/>
              </a:rPr>
              <a:t> = 135° and angle </a:t>
            </a:r>
            <a:r>
              <a:rPr lang="en-US" sz="2300" i="1" dirty="0" smtClean="0">
                <a:solidFill>
                  <a:schemeClr val="tx1"/>
                </a:solidFill>
                <a:latin typeface="Times New Roman" pitchFamily="18" charset="0"/>
              </a:rPr>
              <a:t>PQR</a:t>
            </a:r>
            <a:r>
              <a:rPr lang="en-US" sz="2300" dirty="0" smtClean="0">
                <a:solidFill>
                  <a:schemeClr val="tx1"/>
                </a:solidFill>
                <a:latin typeface="Times New Roman" pitchFamily="18" charset="0"/>
              </a:rPr>
              <a:t> = 65°. The angle </a:t>
            </a:r>
            <a:r>
              <a:rPr lang="en-US" sz="2300" i="1" dirty="0" smtClean="0">
                <a:solidFill>
                  <a:schemeClr val="tx1"/>
                </a:solidFill>
                <a:latin typeface="Times New Roman" pitchFamily="18" charset="0"/>
              </a:rPr>
              <a:t>RPQ</a:t>
            </a:r>
            <a:r>
              <a:rPr lang="en-US" sz="2300" dirty="0" smtClean="0">
                <a:solidFill>
                  <a:schemeClr val="tx1"/>
                </a:solidFill>
                <a:latin typeface="Times New Roman" pitchFamily="18" charset="0"/>
              </a:rPr>
              <a:t> = </a:t>
            </a:r>
            <a:endParaRPr lang="en-US" sz="2300" dirty="0" smtClean="0">
              <a:solidFill>
                <a:schemeClr val="tx1"/>
              </a:solidFill>
              <a:latin typeface="Times New Roman" pitchFamily="18" charset="0"/>
              <a:cs typeface="Times New Roman" pitchFamily="18" charset="0"/>
            </a:endParaRPr>
          </a:p>
        </p:txBody>
      </p:sp>
      <p:sp>
        <p:nvSpPr>
          <p:cNvPr id="27" name="Notched Right Arrow 26"/>
          <p:cNvSpPr/>
          <p:nvPr/>
        </p:nvSpPr>
        <p:spPr>
          <a:xfrm>
            <a:off x="7162800" y="6019800"/>
            <a:ext cx="1782315" cy="685800"/>
          </a:xfrm>
          <a:prstGeom prst="notchedRightArrow">
            <a:avLst/>
          </a:prstGeom>
          <a:blipFill>
            <a:blip r:embed="rId2" cstate="prin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ANSWER</a:t>
            </a:r>
            <a:endParaRPr lang="en-US" sz="2000" b="1" dirty="0">
              <a:latin typeface="Times New Roman" pitchFamily="18" charset="0"/>
              <a:cs typeface="Times New Roman" pitchFamily="18" charset="0"/>
            </a:endParaRPr>
          </a:p>
        </p:txBody>
      </p:sp>
      <p:sp>
        <p:nvSpPr>
          <p:cNvPr id="29" name="Content Placeholder 10"/>
          <p:cNvSpPr>
            <a:spLocks noGrp="1"/>
          </p:cNvSpPr>
          <p:nvPr>
            <p:ph sz="quarter" idx="13"/>
          </p:nvPr>
        </p:nvSpPr>
        <p:spPr>
          <a:xfrm>
            <a:off x="3828143" y="5349240"/>
            <a:ext cx="1264920" cy="676339"/>
          </a:xfrm>
        </p:spPr>
        <p:txBody>
          <a:bodyPr wrap="square">
            <a:spAutoFit/>
          </a:bodyPr>
          <a:lstStyle/>
          <a:p>
            <a:pPr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(C) 70</a:t>
            </a:r>
            <a:r>
              <a:rPr lang="en-US" sz="2300" dirty="0" smtClean="0">
                <a:solidFill>
                  <a:schemeClr val="tx1"/>
                </a:solidFill>
                <a:latin typeface="Times New Roman" pitchFamily="18" charset="0"/>
              </a:rPr>
              <a:t>°</a:t>
            </a:r>
            <a:endParaRPr lang="en-US" sz="2300" dirty="0" smtClean="0">
              <a:solidFill>
                <a:schemeClr val="tx1"/>
              </a:solidFill>
              <a:latin typeface="Times New Roman" pitchFamily="18" charset="0"/>
              <a:cs typeface="Times New Roman" pitchFamily="18" charset="0"/>
            </a:endParaRPr>
          </a:p>
        </p:txBody>
      </p:sp>
      <p:sp>
        <p:nvSpPr>
          <p:cNvPr id="30" name="Content Placeholder 10"/>
          <p:cNvSpPr>
            <a:spLocks noGrp="1"/>
          </p:cNvSpPr>
          <p:nvPr>
            <p:ph sz="quarter" idx="13"/>
          </p:nvPr>
        </p:nvSpPr>
        <p:spPr>
          <a:xfrm>
            <a:off x="1310640" y="5349240"/>
            <a:ext cx="1264920" cy="676339"/>
          </a:xfrm>
        </p:spPr>
        <p:txBody>
          <a:bodyPr wrap="square">
            <a:spAutoFit/>
          </a:bodyPr>
          <a:lstStyle/>
          <a:p>
            <a:pPr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(A) 45</a:t>
            </a:r>
            <a:r>
              <a:rPr lang="en-US" sz="2300" dirty="0" smtClean="0">
                <a:solidFill>
                  <a:schemeClr val="tx1"/>
                </a:solidFill>
                <a:latin typeface="Times New Roman" pitchFamily="18" charset="0"/>
              </a:rPr>
              <a:t>°</a:t>
            </a:r>
            <a:endParaRPr lang="en-US" sz="2300" dirty="0" smtClean="0">
              <a:solidFill>
                <a:schemeClr val="tx1"/>
              </a:solidFill>
              <a:latin typeface="Times New Roman" pitchFamily="18" charset="0"/>
              <a:cs typeface="Times New Roman" pitchFamily="18" charset="0"/>
            </a:endParaRPr>
          </a:p>
        </p:txBody>
      </p:sp>
      <p:sp>
        <p:nvSpPr>
          <p:cNvPr id="31" name="Content Placeholder 10"/>
          <p:cNvSpPr>
            <a:spLocks noGrp="1"/>
          </p:cNvSpPr>
          <p:nvPr>
            <p:ph sz="quarter" idx="13"/>
          </p:nvPr>
        </p:nvSpPr>
        <p:spPr>
          <a:xfrm>
            <a:off x="5077822" y="5334000"/>
            <a:ext cx="1703978" cy="676339"/>
          </a:xfrm>
        </p:spPr>
        <p:txBody>
          <a:bodyPr wrap="square">
            <a:spAutoFit/>
          </a:bodyPr>
          <a:lstStyle/>
          <a:p>
            <a:pPr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(D) 100</a:t>
            </a:r>
            <a:r>
              <a:rPr lang="en-US" sz="2300" dirty="0" smtClean="0">
                <a:solidFill>
                  <a:schemeClr val="tx1"/>
                </a:solidFill>
                <a:latin typeface="Times New Roman" pitchFamily="18" charset="0"/>
              </a:rPr>
              <a:t>°</a:t>
            </a:r>
            <a:endParaRPr lang="en-US" sz="2300" dirty="0" smtClean="0">
              <a:solidFill>
                <a:schemeClr val="tx1"/>
              </a:solidFill>
              <a:latin typeface="Times New Roman" pitchFamily="18" charset="0"/>
              <a:cs typeface="Times New Roman" pitchFamily="18" charset="0"/>
            </a:endParaRPr>
          </a:p>
        </p:txBody>
      </p:sp>
      <p:sp>
        <p:nvSpPr>
          <p:cNvPr id="32" name="Content Placeholder 10"/>
          <p:cNvSpPr>
            <a:spLocks noGrp="1"/>
          </p:cNvSpPr>
          <p:nvPr>
            <p:ph sz="quarter" idx="13"/>
          </p:nvPr>
        </p:nvSpPr>
        <p:spPr>
          <a:xfrm>
            <a:off x="2682240" y="5344141"/>
            <a:ext cx="1264920" cy="599459"/>
          </a:xfrm>
        </p:spPr>
        <p:txBody>
          <a:bodyPr wrap="square">
            <a:spAutoFit/>
          </a:bodyPr>
          <a:lstStyle/>
          <a:p>
            <a:pPr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(B) 65</a:t>
            </a:r>
            <a:r>
              <a:rPr lang="en-US" sz="2300" dirty="0" smtClean="0">
                <a:solidFill>
                  <a:schemeClr val="tx1"/>
                </a:solidFill>
                <a:latin typeface="Times New Roman" pitchFamily="18" charset="0"/>
              </a:rPr>
              <a:t>°</a:t>
            </a:r>
            <a:endParaRPr lang="en-US" sz="2300" i="1" dirty="0" smtClean="0">
              <a:solidFill>
                <a:schemeClr val="tx1"/>
              </a:solidFill>
              <a:latin typeface="Times New Roman" pitchFamily="18" charset="0"/>
              <a:cs typeface="Times New Roman" pitchFamily="18" charset="0"/>
            </a:endParaRPr>
          </a:p>
        </p:txBody>
      </p:sp>
      <p:pic>
        <p:nvPicPr>
          <p:cNvPr id="7170" name="Picture 2" descr="Z:\CARRIBEAN\MATHEMATICS_VOL-1_PPT_DESIGN\Incoming\Equations\Revision_Exam_1\Ex-01-56.eps"/>
          <p:cNvPicPr>
            <a:picLocks noChangeAspect="1" noChangeArrowheads="1"/>
          </p:cNvPicPr>
          <p:nvPr/>
        </p:nvPicPr>
        <p:blipFill>
          <a:blip r:embed="rId3" cstate="print"/>
          <a:srcRect/>
          <a:stretch>
            <a:fillRect/>
          </a:stretch>
        </p:blipFill>
        <p:spPr bwMode="auto">
          <a:xfrm>
            <a:off x="1480458" y="2362200"/>
            <a:ext cx="3657600" cy="2017058"/>
          </a:xfrm>
          <a:prstGeom prst="rect">
            <a:avLst/>
          </a:prstGeom>
          <a:noFill/>
        </p:spPr>
      </p:pic>
      <p:sp>
        <p:nvSpPr>
          <p:cNvPr id="9"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tabLst>
                <a:tab pos="393192" algn="r"/>
                <a:tab pos="640080" algn="l"/>
              </a:tabLst>
            </a:pPr>
            <a:r>
              <a:rPr lang="en-US" sz="1500" b="1" dirty="0" smtClean="0">
                <a:solidFill>
                  <a:schemeClr val="bg1"/>
                </a:solidFill>
                <a:latin typeface="Times New Roman" pitchFamily="18" charset="0"/>
                <a:cs typeface="Times New Roman" pitchFamily="18" charset="0"/>
              </a:rPr>
              <a:t>Revision Exam 1 Paper 1</a:t>
            </a:r>
          </a:p>
        </p:txBody>
      </p:sp>
    </p:spTree>
    <p:extLst>
      <p:ext uri="{BB962C8B-B14F-4D97-AF65-F5344CB8AC3E}">
        <p14:creationId xmlns:p14="http://schemas.microsoft.com/office/powerpoint/2010/main" xmlns="" val="714513420"/>
      </p:ext>
    </p:extLst>
  </p:cSld>
  <p:clrMapOvr>
    <a:masterClrMapping/>
  </p:clrMapOvr>
  <p:transition spd="slow">
    <p:strips dir="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26">
                                            <p:txEl>
                                              <p:pRg st="0" end="0"/>
                                            </p:txEl>
                                          </p:spTgt>
                                        </p:tgtEl>
                                        <p:attrNameLst>
                                          <p:attrName>style.visibility</p:attrName>
                                        </p:attrNameLst>
                                      </p:cBhvr>
                                      <p:to>
                                        <p:strVal val="visible"/>
                                      </p:to>
                                    </p:set>
                                    <p:anim calcmode="lin" valueType="num">
                                      <p:cBhvr>
                                        <p:cTn id="7" dur="500" fill="hold"/>
                                        <p:tgtEl>
                                          <p:spTgt spid="26">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26">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26">
                                            <p:txEl>
                                              <p:pRg st="0" end="0"/>
                                            </p:txEl>
                                          </p:spTgt>
                                        </p:tgtEl>
                                      </p:cBhvr>
                                    </p:animEffect>
                                  </p:childTnLst>
                                </p:cTn>
                              </p:par>
                              <p:par>
                                <p:cTn id="10" presetID="23" presetClass="entr" presetSubtype="16" fill="hold" nodeType="withEffect">
                                  <p:stCondLst>
                                    <p:cond delay="0"/>
                                  </p:stCondLst>
                                  <p:childTnLst>
                                    <p:set>
                                      <p:cBhvr>
                                        <p:cTn id="11" dur="1" fill="hold">
                                          <p:stCondLst>
                                            <p:cond delay="0"/>
                                          </p:stCondLst>
                                        </p:cTn>
                                        <p:tgtEl>
                                          <p:spTgt spid="7170"/>
                                        </p:tgtEl>
                                        <p:attrNameLst>
                                          <p:attrName>style.visibility</p:attrName>
                                        </p:attrNameLst>
                                      </p:cBhvr>
                                      <p:to>
                                        <p:strVal val="visible"/>
                                      </p:to>
                                    </p:set>
                                    <p:anim calcmode="lin" valueType="num">
                                      <p:cBhvr>
                                        <p:cTn id="12" dur="500" fill="hold"/>
                                        <p:tgtEl>
                                          <p:spTgt spid="7170"/>
                                        </p:tgtEl>
                                        <p:attrNameLst>
                                          <p:attrName>ppt_w</p:attrName>
                                        </p:attrNameLst>
                                      </p:cBhvr>
                                      <p:tavLst>
                                        <p:tav tm="0">
                                          <p:val>
                                            <p:fltVal val="0"/>
                                          </p:val>
                                        </p:tav>
                                        <p:tav tm="100000">
                                          <p:val>
                                            <p:strVal val="#ppt_w"/>
                                          </p:val>
                                        </p:tav>
                                      </p:tavLst>
                                    </p:anim>
                                    <p:anim calcmode="lin" valueType="num">
                                      <p:cBhvr>
                                        <p:cTn id="13" dur="500" fill="hold"/>
                                        <p:tgtEl>
                                          <p:spTgt spid="7170"/>
                                        </p:tgtEl>
                                        <p:attrNameLst>
                                          <p:attrName>ppt_h</p:attrName>
                                        </p:attrNameLst>
                                      </p:cBhvr>
                                      <p:tavLst>
                                        <p:tav tm="0">
                                          <p:val>
                                            <p:fltVal val="0"/>
                                          </p:val>
                                        </p:tav>
                                        <p:tav tm="100000">
                                          <p:val>
                                            <p:strVal val="#ppt_h"/>
                                          </p:val>
                                        </p:tav>
                                      </p:tavLst>
                                    </p:anim>
                                  </p:childTnLst>
                                </p:cTn>
                              </p:par>
                              <p:par>
                                <p:cTn id="14" presetID="53" presetClass="entr" presetSubtype="16" fill="hold" grpId="0" nodeType="withEffect">
                                  <p:stCondLst>
                                    <p:cond delay="0"/>
                                  </p:stCondLst>
                                  <p:childTnLst>
                                    <p:set>
                                      <p:cBhvr>
                                        <p:cTn id="15" dur="1" fill="hold">
                                          <p:stCondLst>
                                            <p:cond delay="0"/>
                                          </p:stCondLst>
                                        </p:cTn>
                                        <p:tgtEl>
                                          <p:spTgt spid="26">
                                            <p:txEl>
                                              <p:pRg st="1" end="1"/>
                                            </p:txEl>
                                          </p:spTgt>
                                        </p:tgtEl>
                                        <p:attrNameLst>
                                          <p:attrName>style.visibility</p:attrName>
                                        </p:attrNameLst>
                                      </p:cBhvr>
                                      <p:to>
                                        <p:strVal val="visible"/>
                                      </p:to>
                                    </p:set>
                                    <p:anim calcmode="lin" valueType="num">
                                      <p:cBhvr>
                                        <p:cTn id="16" dur="500" fill="hold"/>
                                        <p:tgtEl>
                                          <p:spTgt spid="26">
                                            <p:txEl>
                                              <p:pRg st="1" end="1"/>
                                            </p:txEl>
                                          </p:spTgt>
                                        </p:tgtEl>
                                        <p:attrNameLst>
                                          <p:attrName>ppt_w</p:attrName>
                                        </p:attrNameLst>
                                      </p:cBhvr>
                                      <p:tavLst>
                                        <p:tav tm="0">
                                          <p:val>
                                            <p:fltVal val="0"/>
                                          </p:val>
                                        </p:tav>
                                        <p:tav tm="100000">
                                          <p:val>
                                            <p:strVal val="#ppt_w"/>
                                          </p:val>
                                        </p:tav>
                                      </p:tavLst>
                                    </p:anim>
                                    <p:anim calcmode="lin" valueType="num">
                                      <p:cBhvr>
                                        <p:cTn id="17" dur="500" fill="hold"/>
                                        <p:tgtEl>
                                          <p:spTgt spid="26">
                                            <p:txEl>
                                              <p:pRg st="1" end="1"/>
                                            </p:txEl>
                                          </p:spTgt>
                                        </p:tgtEl>
                                        <p:attrNameLst>
                                          <p:attrName>ppt_h</p:attrName>
                                        </p:attrNameLst>
                                      </p:cBhvr>
                                      <p:tavLst>
                                        <p:tav tm="0">
                                          <p:val>
                                            <p:fltVal val="0"/>
                                          </p:val>
                                        </p:tav>
                                        <p:tav tm="100000">
                                          <p:val>
                                            <p:strVal val="#ppt_h"/>
                                          </p:val>
                                        </p:tav>
                                      </p:tavLst>
                                    </p:anim>
                                    <p:animEffect transition="in" filter="fade">
                                      <p:cBhvr>
                                        <p:cTn id="18" dur="500"/>
                                        <p:tgtEl>
                                          <p:spTgt spid="26">
                                            <p:txEl>
                                              <p:pRg st="1" end="1"/>
                                            </p:txEl>
                                          </p:spTgt>
                                        </p:tgtEl>
                                      </p:cBhvr>
                                    </p:animEffect>
                                  </p:childTnLst>
                                </p:cTn>
                              </p:par>
                            </p:childTnLst>
                          </p:cTn>
                        </p:par>
                      </p:childTnLst>
                    </p:cTn>
                  </p:par>
                  <p:par>
                    <p:cTn id="19" fill="hold">
                      <p:stCondLst>
                        <p:cond delay="indefinite"/>
                      </p:stCondLst>
                      <p:childTnLst>
                        <p:par>
                          <p:cTn id="20" fill="hold">
                            <p:stCondLst>
                              <p:cond delay="0"/>
                            </p:stCondLst>
                            <p:childTnLst>
                              <p:par>
                                <p:cTn id="21" presetID="53" presetClass="entr" presetSubtype="16" fill="hold" grpId="0" nodeType="clickEffect">
                                  <p:stCondLst>
                                    <p:cond delay="0"/>
                                  </p:stCondLst>
                                  <p:childTnLst>
                                    <p:set>
                                      <p:cBhvr>
                                        <p:cTn id="22" dur="1" fill="hold">
                                          <p:stCondLst>
                                            <p:cond delay="0"/>
                                          </p:stCondLst>
                                        </p:cTn>
                                        <p:tgtEl>
                                          <p:spTgt spid="30">
                                            <p:txEl>
                                              <p:pRg st="0" end="0"/>
                                            </p:txEl>
                                          </p:spTgt>
                                        </p:tgtEl>
                                        <p:attrNameLst>
                                          <p:attrName>style.visibility</p:attrName>
                                        </p:attrNameLst>
                                      </p:cBhvr>
                                      <p:to>
                                        <p:strVal val="visible"/>
                                      </p:to>
                                    </p:set>
                                    <p:anim calcmode="lin" valueType="num">
                                      <p:cBhvr>
                                        <p:cTn id="23" dur="500" fill="hold"/>
                                        <p:tgtEl>
                                          <p:spTgt spid="30">
                                            <p:txEl>
                                              <p:pRg st="0" end="0"/>
                                            </p:txEl>
                                          </p:spTgt>
                                        </p:tgtEl>
                                        <p:attrNameLst>
                                          <p:attrName>ppt_w</p:attrName>
                                        </p:attrNameLst>
                                      </p:cBhvr>
                                      <p:tavLst>
                                        <p:tav tm="0">
                                          <p:val>
                                            <p:fltVal val="0"/>
                                          </p:val>
                                        </p:tav>
                                        <p:tav tm="100000">
                                          <p:val>
                                            <p:strVal val="#ppt_w"/>
                                          </p:val>
                                        </p:tav>
                                      </p:tavLst>
                                    </p:anim>
                                    <p:anim calcmode="lin" valueType="num">
                                      <p:cBhvr>
                                        <p:cTn id="24" dur="500" fill="hold"/>
                                        <p:tgtEl>
                                          <p:spTgt spid="30">
                                            <p:txEl>
                                              <p:pRg st="0" end="0"/>
                                            </p:txEl>
                                          </p:spTgt>
                                        </p:tgtEl>
                                        <p:attrNameLst>
                                          <p:attrName>ppt_h</p:attrName>
                                        </p:attrNameLst>
                                      </p:cBhvr>
                                      <p:tavLst>
                                        <p:tav tm="0">
                                          <p:val>
                                            <p:fltVal val="0"/>
                                          </p:val>
                                        </p:tav>
                                        <p:tav tm="100000">
                                          <p:val>
                                            <p:strVal val="#ppt_h"/>
                                          </p:val>
                                        </p:tav>
                                      </p:tavLst>
                                    </p:anim>
                                    <p:animEffect transition="in" filter="fade">
                                      <p:cBhvr>
                                        <p:cTn id="25" dur="500"/>
                                        <p:tgtEl>
                                          <p:spTgt spid="30">
                                            <p:txEl>
                                              <p:pRg st="0" end="0"/>
                                            </p:txEl>
                                          </p:spTgt>
                                        </p:tgtEl>
                                      </p:cBhvr>
                                    </p:animEffect>
                                  </p:childTnLst>
                                </p:cTn>
                              </p:par>
                              <p:par>
                                <p:cTn id="26" presetID="53" presetClass="entr" presetSubtype="16" fill="hold" grpId="0" nodeType="withEffect">
                                  <p:stCondLst>
                                    <p:cond delay="0"/>
                                  </p:stCondLst>
                                  <p:childTnLst>
                                    <p:set>
                                      <p:cBhvr>
                                        <p:cTn id="27" dur="1" fill="hold">
                                          <p:stCondLst>
                                            <p:cond delay="0"/>
                                          </p:stCondLst>
                                        </p:cTn>
                                        <p:tgtEl>
                                          <p:spTgt spid="32">
                                            <p:txEl>
                                              <p:pRg st="0" end="0"/>
                                            </p:txEl>
                                          </p:spTgt>
                                        </p:tgtEl>
                                        <p:attrNameLst>
                                          <p:attrName>style.visibility</p:attrName>
                                        </p:attrNameLst>
                                      </p:cBhvr>
                                      <p:to>
                                        <p:strVal val="visible"/>
                                      </p:to>
                                    </p:set>
                                    <p:anim calcmode="lin" valueType="num">
                                      <p:cBhvr>
                                        <p:cTn id="28" dur="500" fill="hold"/>
                                        <p:tgtEl>
                                          <p:spTgt spid="32">
                                            <p:txEl>
                                              <p:pRg st="0" end="0"/>
                                            </p:txEl>
                                          </p:spTgt>
                                        </p:tgtEl>
                                        <p:attrNameLst>
                                          <p:attrName>ppt_w</p:attrName>
                                        </p:attrNameLst>
                                      </p:cBhvr>
                                      <p:tavLst>
                                        <p:tav tm="0">
                                          <p:val>
                                            <p:fltVal val="0"/>
                                          </p:val>
                                        </p:tav>
                                        <p:tav tm="100000">
                                          <p:val>
                                            <p:strVal val="#ppt_w"/>
                                          </p:val>
                                        </p:tav>
                                      </p:tavLst>
                                    </p:anim>
                                    <p:anim calcmode="lin" valueType="num">
                                      <p:cBhvr>
                                        <p:cTn id="29" dur="500" fill="hold"/>
                                        <p:tgtEl>
                                          <p:spTgt spid="32">
                                            <p:txEl>
                                              <p:pRg st="0" end="0"/>
                                            </p:txEl>
                                          </p:spTgt>
                                        </p:tgtEl>
                                        <p:attrNameLst>
                                          <p:attrName>ppt_h</p:attrName>
                                        </p:attrNameLst>
                                      </p:cBhvr>
                                      <p:tavLst>
                                        <p:tav tm="0">
                                          <p:val>
                                            <p:fltVal val="0"/>
                                          </p:val>
                                        </p:tav>
                                        <p:tav tm="100000">
                                          <p:val>
                                            <p:strVal val="#ppt_h"/>
                                          </p:val>
                                        </p:tav>
                                      </p:tavLst>
                                    </p:anim>
                                    <p:animEffect transition="in" filter="fade">
                                      <p:cBhvr>
                                        <p:cTn id="30" dur="500"/>
                                        <p:tgtEl>
                                          <p:spTgt spid="32">
                                            <p:txEl>
                                              <p:pRg st="0" end="0"/>
                                            </p:txEl>
                                          </p:spTgt>
                                        </p:tgtEl>
                                      </p:cBhvr>
                                    </p:animEffect>
                                  </p:childTnLst>
                                </p:cTn>
                              </p:par>
                              <p:par>
                                <p:cTn id="31" presetID="53" presetClass="entr" presetSubtype="16" fill="hold" grpId="0" nodeType="withEffect">
                                  <p:stCondLst>
                                    <p:cond delay="0"/>
                                  </p:stCondLst>
                                  <p:childTnLst>
                                    <p:set>
                                      <p:cBhvr>
                                        <p:cTn id="32" dur="1" fill="hold">
                                          <p:stCondLst>
                                            <p:cond delay="0"/>
                                          </p:stCondLst>
                                        </p:cTn>
                                        <p:tgtEl>
                                          <p:spTgt spid="29">
                                            <p:txEl>
                                              <p:pRg st="0" end="0"/>
                                            </p:txEl>
                                          </p:spTgt>
                                        </p:tgtEl>
                                        <p:attrNameLst>
                                          <p:attrName>style.visibility</p:attrName>
                                        </p:attrNameLst>
                                      </p:cBhvr>
                                      <p:to>
                                        <p:strVal val="visible"/>
                                      </p:to>
                                    </p:set>
                                    <p:anim calcmode="lin" valueType="num">
                                      <p:cBhvr>
                                        <p:cTn id="33" dur="500" fill="hold"/>
                                        <p:tgtEl>
                                          <p:spTgt spid="29">
                                            <p:txEl>
                                              <p:pRg st="0" end="0"/>
                                            </p:txEl>
                                          </p:spTgt>
                                        </p:tgtEl>
                                        <p:attrNameLst>
                                          <p:attrName>ppt_w</p:attrName>
                                        </p:attrNameLst>
                                      </p:cBhvr>
                                      <p:tavLst>
                                        <p:tav tm="0">
                                          <p:val>
                                            <p:fltVal val="0"/>
                                          </p:val>
                                        </p:tav>
                                        <p:tav tm="100000">
                                          <p:val>
                                            <p:strVal val="#ppt_w"/>
                                          </p:val>
                                        </p:tav>
                                      </p:tavLst>
                                    </p:anim>
                                    <p:anim calcmode="lin" valueType="num">
                                      <p:cBhvr>
                                        <p:cTn id="34" dur="500" fill="hold"/>
                                        <p:tgtEl>
                                          <p:spTgt spid="29">
                                            <p:txEl>
                                              <p:pRg st="0" end="0"/>
                                            </p:txEl>
                                          </p:spTgt>
                                        </p:tgtEl>
                                        <p:attrNameLst>
                                          <p:attrName>ppt_h</p:attrName>
                                        </p:attrNameLst>
                                      </p:cBhvr>
                                      <p:tavLst>
                                        <p:tav tm="0">
                                          <p:val>
                                            <p:fltVal val="0"/>
                                          </p:val>
                                        </p:tav>
                                        <p:tav tm="100000">
                                          <p:val>
                                            <p:strVal val="#ppt_h"/>
                                          </p:val>
                                        </p:tav>
                                      </p:tavLst>
                                    </p:anim>
                                    <p:animEffect transition="in" filter="fade">
                                      <p:cBhvr>
                                        <p:cTn id="35" dur="500"/>
                                        <p:tgtEl>
                                          <p:spTgt spid="29">
                                            <p:txEl>
                                              <p:pRg st="0" end="0"/>
                                            </p:txEl>
                                          </p:spTgt>
                                        </p:tgtEl>
                                      </p:cBhvr>
                                    </p:animEffect>
                                  </p:childTnLst>
                                </p:cTn>
                              </p:par>
                              <p:par>
                                <p:cTn id="36" presetID="53" presetClass="entr" presetSubtype="16" fill="hold" grpId="0" nodeType="withEffect">
                                  <p:stCondLst>
                                    <p:cond delay="0"/>
                                  </p:stCondLst>
                                  <p:childTnLst>
                                    <p:set>
                                      <p:cBhvr>
                                        <p:cTn id="37" dur="1" fill="hold">
                                          <p:stCondLst>
                                            <p:cond delay="0"/>
                                          </p:stCondLst>
                                        </p:cTn>
                                        <p:tgtEl>
                                          <p:spTgt spid="31">
                                            <p:txEl>
                                              <p:pRg st="0" end="0"/>
                                            </p:txEl>
                                          </p:spTgt>
                                        </p:tgtEl>
                                        <p:attrNameLst>
                                          <p:attrName>style.visibility</p:attrName>
                                        </p:attrNameLst>
                                      </p:cBhvr>
                                      <p:to>
                                        <p:strVal val="visible"/>
                                      </p:to>
                                    </p:set>
                                    <p:anim calcmode="lin" valueType="num">
                                      <p:cBhvr>
                                        <p:cTn id="38" dur="500" fill="hold"/>
                                        <p:tgtEl>
                                          <p:spTgt spid="31">
                                            <p:txEl>
                                              <p:pRg st="0" end="0"/>
                                            </p:txEl>
                                          </p:spTgt>
                                        </p:tgtEl>
                                        <p:attrNameLst>
                                          <p:attrName>ppt_w</p:attrName>
                                        </p:attrNameLst>
                                      </p:cBhvr>
                                      <p:tavLst>
                                        <p:tav tm="0">
                                          <p:val>
                                            <p:fltVal val="0"/>
                                          </p:val>
                                        </p:tav>
                                        <p:tav tm="100000">
                                          <p:val>
                                            <p:strVal val="#ppt_w"/>
                                          </p:val>
                                        </p:tav>
                                      </p:tavLst>
                                    </p:anim>
                                    <p:anim calcmode="lin" valueType="num">
                                      <p:cBhvr>
                                        <p:cTn id="39" dur="500" fill="hold"/>
                                        <p:tgtEl>
                                          <p:spTgt spid="31">
                                            <p:txEl>
                                              <p:pRg st="0" end="0"/>
                                            </p:txEl>
                                          </p:spTgt>
                                        </p:tgtEl>
                                        <p:attrNameLst>
                                          <p:attrName>ppt_h</p:attrName>
                                        </p:attrNameLst>
                                      </p:cBhvr>
                                      <p:tavLst>
                                        <p:tav tm="0">
                                          <p:val>
                                            <p:fltVal val="0"/>
                                          </p:val>
                                        </p:tav>
                                        <p:tav tm="100000">
                                          <p:val>
                                            <p:strVal val="#ppt_h"/>
                                          </p:val>
                                        </p:tav>
                                      </p:tavLst>
                                    </p:anim>
                                    <p:animEffect transition="in" filter="fade">
                                      <p:cBhvr>
                                        <p:cTn id="40" dur="500"/>
                                        <p:tgtEl>
                                          <p:spTgt spid="31">
                                            <p:txEl>
                                              <p:pRg st="0" end="0"/>
                                            </p:txEl>
                                          </p:spTgt>
                                        </p:tgtEl>
                                      </p:cBhvr>
                                    </p:animEffect>
                                  </p:childTnLst>
                                </p:cTn>
                              </p:par>
                            </p:childTnLst>
                          </p:cTn>
                        </p:par>
                      </p:childTnLst>
                    </p:cTn>
                  </p:par>
                  <p:par>
                    <p:cTn id="41" fill="hold">
                      <p:stCondLst>
                        <p:cond delay="indefinite"/>
                      </p:stCondLst>
                      <p:childTnLst>
                        <p:par>
                          <p:cTn id="42" fill="hold">
                            <p:stCondLst>
                              <p:cond delay="0"/>
                            </p:stCondLst>
                            <p:childTnLst>
                              <p:par>
                                <p:cTn id="43" presetID="3" presetClass="entr" presetSubtype="10" fill="hold" grpId="1" nodeType="clickEffect">
                                  <p:stCondLst>
                                    <p:cond delay="0"/>
                                  </p:stCondLst>
                                  <p:childTnLst>
                                    <p:set>
                                      <p:cBhvr>
                                        <p:cTn id="44" dur="1" fill="hold">
                                          <p:stCondLst>
                                            <p:cond delay="0"/>
                                          </p:stCondLst>
                                        </p:cTn>
                                        <p:tgtEl>
                                          <p:spTgt spid="27"/>
                                        </p:tgtEl>
                                        <p:attrNameLst>
                                          <p:attrName>style.visibility</p:attrName>
                                        </p:attrNameLst>
                                      </p:cBhvr>
                                      <p:to>
                                        <p:strVal val="visible"/>
                                      </p:to>
                                    </p:set>
                                    <p:animEffect transition="in" filter="blinds(horizontal)">
                                      <p:cBhvr>
                                        <p:cTn id="45" dur="500"/>
                                        <p:tgtEl>
                                          <p:spTgt spid="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 grpId="0" build="p"/>
      <p:bldP spid="27" grpId="1" animBg="1"/>
      <p:bldP spid="29" grpId="0" build="p"/>
      <p:bldP spid="30" grpId="0" build="p"/>
      <p:bldP spid="31" grpId="0" build="p"/>
      <p:bldP spid="32" grpId="0" build="p"/>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Content Placeholder 10"/>
          <p:cNvSpPr>
            <a:spLocks noGrp="1"/>
          </p:cNvSpPr>
          <p:nvPr>
            <p:ph sz="quarter" idx="13"/>
          </p:nvPr>
        </p:nvSpPr>
        <p:spPr>
          <a:xfrm>
            <a:off x="685800" y="2781300"/>
            <a:ext cx="6416040" cy="1154162"/>
          </a:xfrm>
        </p:spPr>
        <p:txBody>
          <a:bodyPr wrap="square">
            <a:spAutoFit/>
          </a:bodyPr>
          <a:lstStyle/>
          <a:p>
            <a:pPr marL="457200" indent="-457200" algn="just">
              <a:spcBef>
                <a:spcPct val="0"/>
              </a:spcBef>
              <a:buFontTx/>
              <a:buNone/>
              <a:tabLst>
                <a:tab pos="800100" algn="l"/>
                <a:tab pos="3776663" algn="l"/>
              </a:tabLst>
            </a:pPr>
            <a:r>
              <a:rPr lang="en-US" sz="2300" b="1" dirty="0" smtClean="0">
                <a:solidFill>
                  <a:schemeClr val="tx1"/>
                </a:solidFill>
                <a:latin typeface="Times New Roman" pitchFamily="18" charset="0"/>
                <a:cs typeface="Times New Roman" pitchFamily="18" charset="0"/>
              </a:rPr>
              <a:t>5.</a:t>
            </a:r>
            <a:r>
              <a:rPr lang="en-US" sz="2300" dirty="0" smtClean="0">
                <a:solidFill>
                  <a:schemeClr val="tx1"/>
                </a:solidFill>
                <a:latin typeface="Times New Roman" pitchFamily="18" charset="0"/>
                <a:cs typeface="Times New Roman" pitchFamily="18" charset="0"/>
              </a:rPr>
              <a:t>	If a vehicle travels 220 </a:t>
            </a:r>
            <a:r>
              <a:rPr lang="en-US" sz="2300" dirty="0" err="1" smtClean="0">
                <a:solidFill>
                  <a:schemeClr val="tx1"/>
                </a:solidFill>
                <a:latin typeface="Times New Roman" pitchFamily="18" charset="0"/>
                <a:cs typeface="Times New Roman" pitchFamily="18" charset="0"/>
              </a:rPr>
              <a:t>kilometres</a:t>
            </a:r>
            <a:r>
              <a:rPr lang="en-US" sz="2300" dirty="0" smtClean="0">
                <a:solidFill>
                  <a:schemeClr val="tx1"/>
                </a:solidFill>
                <a:latin typeface="Times New Roman" pitchFamily="18" charset="0"/>
                <a:cs typeface="Times New Roman" pitchFamily="18" charset="0"/>
              </a:rPr>
              <a:t> on 16 </a:t>
            </a:r>
            <a:r>
              <a:rPr lang="en-US" sz="2300" dirty="0" err="1" smtClean="0">
                <a:solidFill>
                  <a:schemeClr val="tx1"/>
                </a:solidFill>
                <a:latin typeface="Times New Roman" pitchFamily="18" charset="0"/>
                <a:cs typeface="Times New Roman" pitchFamily="18" charset="0"/>
              </a:rPr>
              <a:t>litres</a:t>
            </a:r>
            <a:r>
              <a:rPr lang="en-US" sz="2300" dirty="0" smtClean="0">
                <a:solidFill>
                  <a:schemeClr val="tx1"/>
                </a:solidFill>
                <a:latin typeface="Times New Roman" pitchFamily="18" charset="0"/>
                <a:cs typeface="Times New Roman" pitchFamily="18" charset="0"/>
              </a:rPr>
              <a:t> of petrol, then on a full 48 </a:t>
            </a:r>
            <a:r>
              <a:rPr lang="en-US" sz="2300" dirty="0" err="1" smtClean="0">
                <a:solidFill>
                  <a:schemeClr val="tx1"/>
                </a:solidFill>
                <a:latin typeface="Times New Roman" pitchFamily="18" charset="0"/>
                <a:cs typeface="Times New Roman" pitchFamily="18" charset="0"/>
              </a:rPr>
              <a:t>litre</a:t>
            </a:r>
            <a:r>
              <a:rPr lang="en-US" sz="2300" dirty="0" smtClean="0">
                <a:solidFill>
                  <a:schemeClr val="tx1"/>
                </a:solidFill>
                <a:latin typeface="Times New Roman" pitchFamily="18" charset="0"/>
                <a:cs typeface="Times New Roman" pitchFamily="18" charset="0"/>
              </a:rPr>
              <a:t>-tank it should travel</a:t>
            </a:r>
          </a:p>
          <a:p>
            <a:pPr marL="457200" indent="-457200" algn="just">
              <a:spcBef>
                <a:spcPct val="0"/>
              </a:spcBef>
              <a:buFontTx/>
              <a:buNone/>
              <a:tabLst>
                <a:tab pos="800100" algn="l"/>
                <a:tab pos="3776663" algn="l"/>
              </a:tabLst>
            </a:pPr>
            <a:endParaRPr lang="en-US" sz="2300" dirty="0" smtClean="0">
              <a:solidFill>
                <a:schemeClr val="tx1"/>
              </a:solidFill>
              <a:latin typeface="Times New Roman" pitchFamily="18" charset="0"/>
              <a:cs typeface="Times New Roman" pitchFamily="18" charset="0"/>
            </a:endParaRPr>
          </a:p>
        </p:txBody>
      </p:sp>
      <p:sp>
        <p:nvSpPr>
          <p:cNvPr id="8" name="Notched Right Arrow 7"/>
          <p:cNvSpPr/>
          <p:nvPr/>
        </p:nvSpPr>
        <p:spPr>
          <a:xfrm>
            <a:off x="7162800" y="6019800"/>
            <a:ext cx="1782315" cy="685800"/>
          </a:xfrm>
          <a:prstGeom prst="notchedRightArrow">
            <a:avLst/>
          </a:prstGeom>
          <a:blipFill>
            <a:blip r:embed="rId2" cstate="print">
              <a:extLst>
                <a:ext uri="{BEBA8EAE-BF5A-486C-A8C5-ECC9F3942E4B}">
                  <a14:imgProps xmlns:a14="http://schemas.microsoft.com/office/drawing/2010/main" xmlns="">
                    <a14:imgLayer r:embed="rId3">
                      <a14:imgEffect>
                        <a14:brightnessContrast bright="-20000" contrast="-20000"/>
                      </a14:imgEffect>
                    </a14:imgLayer>
                  </a14:imgProps>
                </a:ex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ANSWER</a:t>
            </a:r>
            <a:endParaRPr lang="en-US" sz="2000" b="1" dirty="0">
              <a:latin typeface="Times New Roman" pitchFamily="18" charset="0"/>
              <a:cs typeface="Times New Roman" pitchFamily="18" charset="0"/>
            </a:endParaRPr>
          </a:p>
        </p:txBody>
      </p:sp>
      <p:sp>
        <p:nvSpPr>
          <p:cNvPr id="16" name="Content Placeholder 10"/>
          <p:cNvSpPr>
            <a:spLocks noGrp="1"/>
          </p:cNvSpPr>
          <p:nvPr>
            <p:ph sz="quarter" idx="13"/>
          </p:nvPr>
        </p:nvSpPr>
        <p:spPr>
          <a:xfrm>
            <a:off x="1112520" y="4124941"/>
            <a:ext cx="3037718" cy="676339"/>
          </a:xfrm>
        </p:spPr>
        <p:txBody>
          <a:bodyPr wrap="square">
            <a:spAutoFit/>
          </a:bodyPr>
          <a:lstStyle/>
          <a:p>
            <a:pPr algn="just">
              <a:lnSpc>
                <a:spcPct val="165000"/>
              </a:lnSpc>
              <a:spcBef>
                <a:spcPct val="0"/>
              </a:spcBef>
              <a:buNone/>
              <a:tabLst>
                <a:tab pos="800100" algn="l"/>
                <a:tab pos="3776663" algn="l"/>
              </a:tabLst>
            </a:pPr>
            <a:r>
              <a:rPr lang="en-US" sz="2300" dirty="0" smtClean="0">
                <a:solidFill>
                  <a:schemeClr val="tx1"/>
                </a:solidFill>
                <a:latin typeface="Times New Roman" pitchFamily="18" charset="0"/>
                <a:cs typeface="Times New Roman" pitchFamily="18" charset="0"/>
              </a:rPr>
              <a:t>(C) 660 km</a:t>
            </a:r>
            <a:endParaRPr lang="en-US" sz="2300" baseline="30000" dirty="0" smtClean="0">
              <a:solidFill>
                <a:schemeClr val="tx1"/>
              </a:solidFill>
              <a:latin typeface="Times New Roman" pitchFamily="18" charset="0"/>
              <a:cs typeface="Times New Roman" pitchFamily="18" charset="0"/>
            </a:endParaRPr>
          </a:p>
        </p:txBody>
      </p:sp>
      <p:sp>
        <p:nvSpPr>
          <p:cNvPr id="17" name="Content Placeholder 10"/>
          <p:cNvSpPr>
            <a:spLocks noGrp="1"/>
          </p:cNvSpPr>
          <p:nvPr>
            <p:ph sz="quarter" idx="13"/>
          </p:nvPr>
        </p:nvSpPr>
        <p:spPr>
          <a:xfrm>
            <a:off x="1127760" y="3582080"/>
            <a:ext cx="2865120" cy="676339"/>
          </a:xfrm>
        </p:spPr>
        <p:txBody>
          <a:bodyPr wrap="square">
            <a:spAutoFit/>
          </a:bodyPr>
          <a:lstStyle/>
          <a:p>
            <a:pPr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(A) 268 km</a:t>
            </a:r>
            <a:endParaRPr lang="en-US" sz="2300" baseline="30000" dirty="0" smtClean="0">
              <a:solidFill>
                <a:schemeClr val="tx1"/>
              </a:solidFill>
              <a:latin typeface="Times New Roman" pitchFamily="18" charset="0"/>
              <a:cs typeface="Times New Roman" pitchFamily="18" charset="0"/>
            </a:endParaRPr>
          </a:p>
        </p:txBody>
      </p:sp>
      <p:sp>
        <p:nvSpPr>
          <p:cNvPr id="18" name="Content Placeholder 10"/>
          <p:cNvSpPr>
            <a:spLocks noGrp="1"/>
          </p:cNvSpPr>
          <p:nvPr>
            <p:ph sz="quarter" idx="13"/>
          </p:nvPr>
        </p:nvSpPr>
        <p:spPr>
          <a:xfrm>
            <a:off x="3992880" y="4109701"/>
            <a:ext cx="2865120" cy="676339"/>
          </a:xfrm>
        </p:spPr>
        <p:txBody>
          <a:bodyPr wrap="square">
            <a:spAutoFit/>
          </a:bodyPr>
          <a:lstStyle/>
          <a:p>
            <a:pPr algn="just">
              <a:lnSpc>
                <a:spcPct val="165000"/>
              </a:lnSpc>
              <a:spcBef>
                <a:spcPct val="0"/>
              </a:spcBef>
              <a:buNone/>
              <a:tabLst>
                <a:tab pos="800100" algn="l"/>
                <a:tab pos="3776663" algn="l"/>
              </a:tabLst>
            </a:pPr>
            <a:r>
              <a:rPr lang="en-US" sz="2300" dirty="0" smtClean="0">
                <a:solidFill>
                  <a:schemeClr val="tx1"/>
                </a:solidFill>
                <a:latin typeface="Times New Roman" pitchFamily="18" charset="0"/>
                <a:cs typeface="Times New Roman" pitchFamily="18" charset="0"/>
              </a:rPr>
              <a:t>(D) 10 560 km</a:t>
            </a:r>
            <a:endParaRPr lang="en-US" sz="2300" baseline="30000" dirty="0" smtClean="0">
              <a:solidFill>
                <a:schemeClr val="tx1"/>
              </a:solidFill>
              <a:latin typeface="Times New Roman" pitchFamily="18" charset="0"/>
              <a:cs typeface="Times New Roman" pitchFamily="18" charset="0"/>
            </a:endParaRPr>
          </a:p>
        </p:txBody>
      </p:sp>
      <p:sp>
        <p:nvSpPr>
          <p:cNvPr id="19" name="Content Placeholder 10"/>
          <p:cNvSpPr>
            <a:spLocks noGrp="1"/>
          </p:cNvSpPr>
          <p:nvPr>
            <p:ph sz="quarter" idx="13"/>
          </p:nvPr>
        </p:nvSpPr>
        <p:spPr>
          <a:xfrm>
            <a:off x="3992880" y="3576981"/>
            <a:ext cx="2865120" cy="676339"/>
          </a:xfrm>
        </p:spPr>
        <p:txBody>
          <a:bodyPr wrap="square">
            <a:spAutoFit/>
          </a:bodyPr>
          <a:lstStyle/>
          <a:p>
            <a:pPr algn="just">
              <a:lnSpc>
                <a:spcPct val="165000"/>
              </a:lnSpc>
              <a:spcBef>
                <a:spcPct val="0"/>
              </a:spcBef>
              <a:buNone/>
              <a:tabLst>
                <a:tab pos="800100" algn="l"/>
                <a:tab pos="3776663" algn="l"/>
              </a:tabLst>
            </a:pPr>
            <a:r>
              <a:rPr lang="en-US" sz="2300" dirty="0" smtClean="0">
                <a:solidFill>
                  <a:schemeClr val="tx1"/>
                </a:solidFill>
                <a:latin typeface="Times New Roman" pitchFamily="18" charset="0"/>
                <a:cs typeface="Times New Roman" pitchFamily="18" charset="0"/>
              </a:rPr>
              <a:t>(B) 330 km</a:t>
            </a:r>
            <a:endParaRPr lang="en-US" sz="2300" baseline="30000" dirty="0" smtClean="0">
              <a:solidFill>
                <a:schemeClr val="tx1"/>
              </a:solidFill>
              <a:latin typeface="Times New Roman" pitchFamily="18" charset="0"/>
              <a:cs typeface="Times New Roman" pitchFamily="18" charset="0"/>
            </a:endParaRPr>
          </a:p>
        </p:txBody>
      </p:sp>
      <p:sp>
        <p:nvSpPr>
          <p:cNvPr id="10"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tabLst>
                <a:tab pos="393192" algn="r"/>
                <a:tab pos="640080" algn="l"/>
              </a:tabLst>
            </a:pPr>
            <a:r>
              <a:rPr lang="en-US" sz="1500" b="1" dirty="0" smtClean="0">
                <a:solidFill>
                  <a:schemeClr val="bg1"/>
                </a:solidFill>
                <a:latin typeface="Times New Roman" pitchFamily="18" charset="0"/>
                <a:cs typeface="Times New Roman" pitchFamily="18" charset="0"/>
              </a:rPr>
              <a:t>Revision Exam 1 Paper 1</a:t>
            </a:r>
          </a:p>
        </p:txBody>
      </p:sp>
    </p:spTree>
    <p:extLst>
      <p:ext uri="{BB962C8B-B14F-4D97-AF65-F5344CB8AC3E}">
        <p14:creationId xmlns:p14="http://schemas.microsoft.com/office/powerpoint/2010/main" xmlns="" val="714513420"/>
      </p:ext>
    </p:extLst>
  </p:cSld>
  <p:clrMapOvr>
    <a:masterClrMapping/>
  </p:clrMapOvr>
  <p:transition spd="slow">
    <p:strips dir="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11">
                                            <p:txEl>
                                              <p:pRg st="0" end="0"/>
                                            </p:txEl>
                                          </p:spTgt>
                                        </p:tgtEl>
                                        <p:attrNameLst>
                                          <p:attrName>style.visibility</p:attrName>
                                        </p:attrNameLst>
                                      </p:cBhvr>
                                      <p:to>
                                        <p:strVal val="visible"/>
                                      </p:to>
                                    </p:set>
                                    <p:anim calcmode="lin" valueType="num">
                                      <p:cBhvr>
                                        <p:cTn id="7" dur="500" fill="hold"/>
                                        <p:tgtEl>
                                          <p:spTgt spid="11">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11">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11">
                                            <p:txEl>
                                              <p:pRg st="0" end="0"/>
                                            </p:txEl>
                                          </p:spTgt>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17">
                                            <p:txEl>
                                              <p:pRg st="0" end="0"/>
                                            </p:txEl>
                                          </p:spTgt>
                                        </p:tgtEl>
                                        <p:attrNameLst>
                                          <p:attrName>style.visibility</p:attrName>
                                        </p:attrNameLst>
                                      </p:cBhvr>
                                      <p:to>
                                        <p:strVal val="visible"/>
                                      </p:to>
                                    </p:set>
                                    <p:anim calcmode="lin" valueType="num">
                                      <p:cBhvr>
                                        <p:cTn id="14" dur="500" fill="hold"/>
                                        <p:tgtEl>
                                          <p:spTgt spid="17">
                                            <p:txEl>
                                              <p:pRg st="0" end="0"/>
                                            </p:txEl>
                                          </p:spTgt>
                                        </p:tgtEl>
                                        <p:attrNameLst>
                                          <p:attrName>ppt_w</p:attrName>
                                        </p:attrNameLst>
                                      </p:cBhvr>
                                      <p:tavLst>
                                        <p:tav tm="0">
                                          <p:val>
                                            <p:fltVal val="0"/>
                                          </p:val>
                                        </p:tav>
                                        <p:tav tm="100000">
                                          <p:val>
                                            <p:strVal val="#ppt_w"/>
                                          </p:val>
                                        </p:tav>
                                      </p:tavLst>
                                    </p:anim>
                                    <p:anim calcmode="lin" valueType="num">
                                      <p:cBhvr>
                                        <p:cTn id="15" dur="500" fill="hold"/>
                                        <p:tgtEl>
                                          <p:spTgt spid="17">
                                            <p:txEl>
                                              <p:pRg st="0" end="0"/>
                                            </p:txEl>
                                          </p:spTgt>
                                        </p:tgtEl>
                                        <p:attrNameLst>
                                          <p:attrName>ppt_h</p:attrName>
                                        </p:attrNameLst>
                                      </p:cBhvr>
                                      <p:tavLst>
                                        <p:tav tm="0">
                                          <p:val>
                                            <p:fltVal val="0"/>
                                          </p:val>
                                        </p:tav>
                                        <p:tav tm="100000">
                                          <p:val>
                                            <p:strVal val="#ppt_h"/>
                                          </p:val>
                                        </p:tav>
                                      </p:tavLst>
                                    </p:anim>
                                    <p:animEffect transition="in" filter="fade">
                                      <p:cBhvr>
                                        <p:cTn id="16" dur="500"/>
                                        <p:tgtEl>
                                          <p:spTgt spid="17">
                                            <p:txEl>
                                              <p:pRg st="0" end="0"/>
                                            </p:txEl>
                                          </p:spTgt>
                                        </p:tgtEl>
                                      </p:cBhvr>
                                    </p:animEffect>
                                  </p:childTnLst>
                                </p:cTn>
                              </p:par>
                              <p:par>
                                <p:cTn id="17" presetID="53" presetClass="entr" presetSubtype="16" fill="hold" grpId="0" nodeType="withEffect">
                                  <p:stCondLst>
                                    <p:cond delay="0"/>
                                  </p:stCondLst>
                                  <p:childTnLst>
                                    <p:set>
                                      <p:cBhvr>
                                        <p:cTn id="18" dur="1" fill="hold">
                                          <p:stCondLst>
                                            <p:cond delay="0"/>
                                          </p:stCondLst>
                                        </p:cTn>
                                        <p:tgtEl>
                                          <p:spTgt spid="19">
                                            <p:txEl>
                                              <p:pRg st="0" end="0"/>
                                            </p:txEl>
                                          </p:spTgt>
                                        </p:tgtEl>
                                        <p:attrNameLst>
                                          <p:attrName>style.visibility</p:attrName>
                                        </p:attrNameLst>
                                      </p:cBhvr>
                                      <p:to>
                                        <p:strVal val="visible"/>
                                      </p:to>
                                    </p:set>
                                    <p:anim calcmode="lin" valueType="num">
                                      <p:cBhvr>
                                        <p:cTn id="19" dur="500" fill="hold"/>
                                        <p:tgtEl>
                                          <p:spTgt spid="19">
                                            <p:txEl>
                                              <p:pRg st="0" end="0"/>
                                            </p:txEl>
                                          </p:spTgt>
                                        </p:tgtEl>
                                        <p:attrNameLst>
                                          <p:attrName>ppt_w</p:attrName>
                                        </p:attrNameLst>
                                      </p:cBhvr>
                                      <p:tavLst>
                                        <p:tav tm="0">
                                          <p:val>
                                            <p:fltVal val="0"/>
                                          </p:val>
                                        </p:tav>
                                        <p:tav tm="100000">
                                          <p:val>
                                            <p:strVal val="#ppt_w"/>
                                          </p:val>
                                        </p:tav>
                                      </p:tavLst>
                                    </p:anim>
                                    <p:anim calcmode="lin" valueType="num">
                                      <p:cBhvr>
                                        <p:cTn id="20" dur="500" fill="hold"/>
                                        <p:tgtEl>
                                          <p:spTgt spid="19">
                                            <p:txEl>
                                              <p:pRg st="0" end="0"/>
                                            </p:txEl>
                                          </p:spTgt>
                                        </p:tgtEl>
                                        <p:attrNameLst>
                                          <p:attrName>ppt_h</p:attrName>
                                        </p:attrNameLst>
                                      </p:cBhvr>
                                      <p:tavLst>
                                        <p:tav tm="0">
                                          <p:val>
                                            <p:fltVal val="0"/>
                                          </p:val>
                                        </p:tav>
                                        <p:tav tm="100000">
                                          <p:val>
                                            <p:strVal val="#ppt_h"/>
                                          </p:val>
                                        </p:tav>
                                      </p:tavLst>
                                    </p:anim>
                                    <p:animEffect transition="in" filter="fade">
                                      <p:cBhvr>
                                        <p:cTn id="21" dur="500"/>
                                        <p:tgtEl>
                                          <p:spTgt spid="19">
                                            <p:txEl>
                                              <p:pRg st="0" end="0"/>
                                            </p:txEl>
                                          </p:spTgt>
                                        </p:tgtEl>
                                      </p:cBhvr>
                                    </p:animEffect>
                                  </p:childTnLst>
                                </p:cTn>
                              </p:par>
                              <p:par>
                                <p:cTn id="22" presetID="53" presetClass="entr" presetSubtype="16" fill="hold" grpId="0" nodeType="withEffect">
                                  <p:stCondLst>
                                    <p:cond delay="0"/>
                                  </p:stCondLst>
                                  <p:childTnLst>
                                    <p:set>
                                      <p:cBhvr>
                                        <p:cTn id="23" dur="1" fill="hold">
                                          <p:stCondLst>
                                            <p:cond delay="0"/>
                                          </p:stCondLst>
                                        </p:cTn>
                                        <p:tgtEl>
                                          <p:spTgt spid="16">
                                            <p:txEl>
                                              <p:pRg st="0" end="0"/>
                                            </p:txEl>
                                          </p:spTgt>
                                        </p:tgtEl>
                                        <p:attrNameLst>
                                          <p:attrName>style.visibility</p:attrName>
                                        </p:attrNameLst>
                                      </p:cBhvr>
                                      <p:to>
                                        <p:strVal val="visible"/>
                                      </p:to>
                                    </p:set>
                                    <p:anim calcmode="lin" valueType="num">
                                      <p:cBhvr>
                                        <p:cTn id="24" dur="500" fill="hold"/>
                                        <p:tgtEl>
                                          <p:spTgt spid="16">
                                            <p:txEl>
                                              <p:pRg st="0" end="0"/>
                                            </p:txEl>
                                          </p:spTgt>
                                        </p:tgtEl>
                                        <p:attrNameLst>
                                          <p:attrName>ppt_w</p:attrName>
                                        </p:attrNameLst>
                                      </p:cBhvr>
                                      <p:tavLst>
                                        <p:tav tm="0">
                                          <p:val>
                                            <p:fltVal val="0"/>
                                          </p:val>
                                        </p:tav>
                                        <p:tav tm="100000">
                                          <p:val>
                                            <p:strVal val="#ppt_w"/>
                                          </p:val>
                                        </p:tav>
                                      </p:tavLst>
                                    </p:anim>
                                    <p:anim calcmode="lin" valueType="num">
                                      <p:cBhvr>
                                        <p:cTn id="25" dur="500" fill="hold"/>
                                        <p:tgtEl>
                                          <p:spTgt spid="16">
                                            <p:txEl>
                                              <p:pRg st="0" end="0"/>
                                            </p:txEl>
                                          </p:spTgt>
                                        </p:tgtEl>
                                        <p:attrNameLst>
                                          <p:attrName>ppt_h</p:attrName>
                                        </p:attrNameLst>
                                      </p:cBhvr>
                                      <p:tavLst>
                                        <p:tav tm="0">
                                          <p:val>
                                            <p:fltVal val="0"/>
                                          </p:val>
                                        </p:tav>
                                        <p:tav tm="100000">
                                          <p:val>
                                            <p:strVal val="#ppt_h"/>
                                          </p:val>
                                        </p:tav>
                                      </p:tavLst>
                                    </p:anim>
                                    <p:animEffect transition="in" filter="fade">
                                      <p:cBhvr>
                                        <p:cTn id="26" dur="500"/>
                                        <p:tgtEl>
                                          <p:spTgt spid="16">
                                            <p:txEl>
                                              <p:pRg st="0" end="0"/>
                                            </p:txEl>
                                          </p:spTgt>
                                        </p:tgtEl>
                                      </p:cBhvr>
                                    </p:animEffect>
                                  </p:childTnLst>
                                </p:cTn>
                              </p:par>
                              <p:par>
                                <p:cTn id="27" presetID="53" presetClass="entr" presetSubtype="16" fill="hold" grpId="0" nodeType="withEffect">
                                  <p:stCondLst>
                                    <p:cond delay="0"/>
                                  </p:stCondLst>
                                  <p:childTnLst>
                                    <p:set>
                                      <p:cBhvr>
                                        <p:cTn id="28" dur="1" fill="hold">
                                          <p:stCondLst>
                                            <p:cond delay="0"/>
                                          </p:stCondLst>
                                        </p:cTn>
                                        <p:tgtEl>
                                          <p:spTgt spid="18">
                                            <p:txEl>
                                              <p:pRg st="0" end="0"/>
                                            </p:txEl>
                                          </p:spTgt>
                                        </p:tgtEl>
                                        <p:attrNameLst>
                                          <p:attrName>style.visibility</p:attrName>
                                        </p:attrNameLst>
                                      </p:cBhvr>
                                      <p:to>
                                        <p:strVal val="visible"/>
                                      </p:to>
                                    </p:set>
                                    <p:anim calcmode="lin" valueType="num">
                                      <p:cBhvr>
                                        <p:cTn id="29" dur="500" fill="hold"/>
                                        <p:tgtEl>
                                          <p:spTgt spid="18">
                                            <p:txEl>
                                              <p:pRg st="0" end="0"/>
                                            </p:txEl>
                                          </p:spTgt>
                                        </p:tgtEl>
                                        <p:attrNameLst>
                                          <p:attrName>ppt_w</p:attrName>
                                        </p:attrNameLst>
                                      </p:cBhvr>
                                      <p:tavLst>
                                        <p:tav tm="0">
                                          <p:val>
                                            <p:fltVal val="0"/>
                                          </p:val>
                                        </p:tav>
                                        <p:tav tm="100000">
                                          <p:val>
                                            <p:strVal val="#ppt_w"/>
                                          </p:val>
                                        </p:tav>
                                      </p:tavLst>
                                    </p:anim>
                                    <p:anim calcmode="lin" valueType="num">
                                      <p:cBhvr>
                                        <p:cTn id="30" dur="500" fill="hold"/>
                                        <p:tgtEl>
                                          <p:spTgt spid="18">
                                            <p:txEl>
                                              <p:pRg st="0" end="0"/>
                                            </p:txEl>
                                          </p:spTgt>
                                        </p:tgtEl>
                                        <p:attrNameLst>
                                          <p:attrName>ppt_h</p:attrName>
                                        </p:attrNameLst>
                                      </p:cBhvr>
                                      <p:tavLst>
                                        <p:tav tm="0">
                                          <p:val>
                                            <p:fltVal val="0"/>
                                          </p:val>
                                        </p:tav>
                                        <p:tav tm="100000">
                                          <p:val>
                                            <p:strVal val="#ppt_h"/>
                                          </p:val>
                                        </p:tav>
                                      </p:tavLst>
                                    </p:anim>
                                    <p:animEffect transition="in" filter="fade">
                                      <p:cBhvr>
                                        <p:cTn id="31" dur="500"/>
                                        <p:tgtEl>
                                          <p:spTgt spid="18">
                                            <p:txEl>
                                              <p:pRg st="0" end="0"/>
                                            </p:txEl>
                                          </p:spTgt>
                                        </p:tgtEl>
                                      </p:cBhvr>
                                    </p:animEffect>
                                  </p:childTnLst>
                                </p:cTn>
                              </p:par>
                            </p:childTnLst>
                          </p:cTn>
                        </p:par>
                      </p:childTnLst>
                    </p:cTn>
                  </p:par>
                  <p:par>
                    <p:cTn id="32" fill="hold">
                      <p:stCondLst>
                        <p:cond delay="indefinite"/>
                      </p:stCondLst>
                      <p:childTnLst>
                        <p:par>
                          <p:cTn id="33" fill="hold">
                            <p:stCondLst>
                              <p:cond delay="0"/>
                            </p:stCondLst>
                            <p:childTnLst>
                              <p:par>
                                <p:cTn id="34" presetID="3" presetClass="entr" presetSubtype="10" fill="hold" grpId="0" nodeType="clickEffect">
                                  <p:stCondLst>
                                    <p:cond delay="0"/>
                                  </p:stCondLst>
                                  <p:childTnLst>
                                    <p:set>
                                      <p:cBhvr>
                                        <p:cTn id="35" dur="1" fill="hold">
                                          <p:stCondLst>
                                            <p:cond delay="0"/>
                                          </p:stCondLst>
                                        </p:cTn>
                                        <p:tgtEl>
                                          <p:spTgt spid="8"/>
                                        </p:tgtEl>
                                        <p:attrNameLst>
                                          <p:attrName>style.visibility</p:attrName>
                                        </p:attrNameLst>
                                      </p:cBhvr>
                                      <p:to>
                                        <p:strVal val="visible"/>
                                      </p:to>
                                    </p:set>
                                    <p:animEffect transition="in" filter="blinds(horizontal)">
                                      <p:cBhvr>
                                        <p:cTn id="36"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build="p"/>
      <p:bldP spid="8" grpId="0" animBg="1"/>
      <p:bldP spid="16" grpId="0" build="p"/>
      <p:bldP spid="17" grpId="0" build="p"/>
      <p:bldP spid="18" grpId="0" build="p"/>
      <p:bldP spid="19" grpId="0" build="p"/>
    </p:bldLst>
  </p:timing>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Content Placeholder 10"/>
          <p:cNvSpPr>
            <a:spLocks noGrp="1"/>
          </p:cNvSpPr>
          <p:nvPr>
            <p:ph sz="quarter" idx="13"/>
          </p:nvPr>
        </p:nvSpPr>
        <p:spPr>
          <a:xfrm>
            <a:off x="685800" y="2057400"/>
            <a:ext cx="7010400" cy="676339"/>
          </a:xfrm>
        </p:spPr>
        <p:txBody>
          <a:bodyPr wrap="square">
            <a:spAutoFit/>
          </a:bodyPr>
          <a:lstStyle/>
          <a:p>
            <a:pPr marL="566738" indent="-566738" algn="just">
              <a:lnSpc>
                <a:spcPct val="165000"/>
              </a:lnSpc>
              <a:spcBef>
                <a:spcPct val="0"/>
              </a:spcBef>
              <a:buFontTx/>
              <a:buNone/>
              <a:tabLst>
                <a:tab pos="1481138" algn="l"/>
              </a:tabLst>
            </a:pPr>
            <a:r>
              <a:rPr lang="en-US" sz="2300" b="1" dirty="0" smtClean="0">
                <a:solidFill>
                  <a:schemeClr val="tx1"/>
                </a:solidFill>
                <a:latin typeface="Times New Roman" pitchFamily="18" charset="0"/>
                <a:cs typeface="Times New Roman" pitchFamily="18" charset="0"/>
              </a:rPr>
              <a:t>56.</a:t>
            </a:r>
            <a:r>
              <a:rPr lang="en-US" sz="2300" dirty="0" smtClean="0">
                <a:solidFill>
                  <a:schemeClr val="tx1"/>
                </a:solidFill>
                <a:latin typeface="Times New Roman" pitchFamily="18" charset="0"/>
                <a:cs typeface="Times New Roman" pitchFamily="18" charset="0"/>
              </a:rPr>
              <a:t>		</a:t>
            </a:r>
          </a:p>
        </p:txBody>
      </p:sp>
      <p:sp>
        <p:nvSpPr>
          <p:cNvPr id="14" name="TextBox 13"/>
          <p:cNvSpPr txBox="1"/>
          <p:nvPr/>
        </p:nvSpPr>
        <p:spPr>
          <a:xfrm>
            <a:off x="4419600" y="4081552"/>
            <a:ext cx="3657600" cy="1862048"/>
          </a:xfrm>
          <a:prstGeom prst="rect">
            <a:avLst/>
          </a:prstGeom>
          <a:noFill/>
        </p:spPr>
        <p:txBody>
          <a:bodyPr wrap="square" rtlCol="0">
            <a:spAutoFit/>
          </a:bodyPr>
          <a:lstStyle/>
          <a:p>
            <a:r>
              <a:rPr lang="en-US" sz="2300" dirty="0" smtClean="0">
                <a:solidFill>
                  <a:srgbClr val="00A99D"/>
                </a:solidFill>
                <a:latin typeface="Times New Roman" pitchFamily="18" charset="0"/>
                <a:cs typeface="Times New Roman" pitchFamily="18" charset="0"/>
              </a:rPr>
              <a:t>exterior </a:t>
            </a:r>
            <a:r>
              <a:rPr lang="en-US" sz="2300" dirty="0" smtClean="0">
                <a:solidFill>
                  <a:srgbClr val="00A99D"/>
                </a:solidFill>
                <a:latin typeface="Times New Roman" pitchFamily="18" charset="0"/>
              </a:rPr>
              <a:t>∠=</a:t>
            </a:r>
            <a:r>
              <a:rPr lang="en-US" sz="2300" dirty="0" smtClean="0">
                <a:solidFill>
                  <a:srgbClr val="00A99D"/>
                </a:solidFill>
                <a:latin typeface="Times New Roman" pitchFamily="18" charset="0"/>
                <a:cs typeface="Times New Roman" pitchFamily="18" charset="0"/>
              </a:rPr>
              <a:t> sum of</a:t>
            </a:r>
          </a:p>
          <a:p>
            <a:r>
              <a:rPr lang="en-US" sz="2300" dirty="0" smtClean="0">
                <a:solidFill>
                  <a:srgbClr val="00A99D"/>
                </a:solidFill>
                <a:latin typeface="Times New Roman" pitchFamily="18" charset="0"/>
                <a:cs typeface="Times New Roman" pitchFamily="18" charset="0"/>
              </a:rPr>
              <a:t>two opposite</a:t>
            </a:r>
          </a:p>
          <a:p>
            <a:r>
              <a:rPr lang="en-US" sz="2300" dirty="0" smtClean="0">
                <a:solidFill>
                  <a:srgbClr val="00A99D"/>
                </a:solidFill>
                <a:latin typeface="Times New Roman" pitchFamily="18" charset="0"/>
                <a:cs typeface="Times New Roman" pitchFamily="18" charset="0"/>
              </a:rPr>
              <a:t>co-interior </a:t>
            </a:r>
            <a:r>
              <a:rPr lang="en-US" sz="2300" dirty="0" smtClean="0">
                <a:solidFill>
                  <a:srgbClr val="00A99D"/>
                </a:solidFill>
                <a:latin typeface="Times New Roman" pitchFamily="18" charset="0"/>
              </a:rPr>
              <a:t>∠</a:t>
            </a:r>
            <a:r>
              <a:rPr lang="en-US" sz="2300" i="1" dirty="0" smtClean="0">
                <a:solidFill>
                  <a:srgbClr val="00A99D"/>
                </a:solidFill>
                <a:latin typeface="Times New Roman" pitchFamily="18" charset="0"/>
                <a:cs typeface="Times New Roman" pitchFamily="18" charset="0"/>
              </a:rPr>
              <a:t>s</a:t>
            </a:r>
          </a:p>
          <a:p>
            <a:r>
              <a:rPr lang="en-US" sz="2300" dirty="0" smtClean="0">
                <a:solidFill>
                  <a:srgbClr val="00A99D"/>
                </a:solidFill>
                <a:latin typeface="Times New Roman" pitchFamily="18" charset="0"/>
                <a:cs typeface="Times New Roman" pitchFamily="18" charset="0"/>
              </a:rPr>
              <a:t>Subtract 65° from</a:t>
            </a:r>
          </a:p>
          <a:p>
            <a:r>
              <a:rPr lang="en-US" sz="2300" dirty="0" smtClean="0">
                <a:solidFill>
                  <a:srgbClr val="00A99D"/>
                </a:solidFill>
                <a:latin typeface="Times New Roman" pitchFamily="18" charset="0"/>
                <a:cs typeface="Times New Roman" pitchFamily="18" charset="0"/>
              </a:rPr>
              <a:t>both sides.</a:t>
            </a:r>
          </a:p>
        </p:txBody>
      </p:sp>
      <p:pic>
        <p:nvPicPr>
          <p:cNvPr id="8196" name="Picture 4" descr="Z:\CARRIBEAN\MATHEMATICS_VOL-1_PPT_DESIGN\Incoming\Equations\Revision_Exam_1\Ans-Ex-01-56.eps"/>
          <p:cNvPicPr>
            <a:picLocks noChangeAspect="1" noChangeArrowheads="1"/>
          </p:cNvPicPr>
          <p:nvPr/>
        </p:nvPicPr>
        <p:blipFill>
          <a:blip r:embed="rId2" cstate="print"/>
          <a:srcRect/>
          <a:stretch>
            <a:fillRect/>
          </a:stretch>
        </p:blipFill>
        <p:spPr bwMode="auto">
          <a:xfrm>
            <a:off x="1371600" y="2317215"/>
            <a:ext cx="3200400" cy="1764927"/>
          </a:xfrm>
          <a:prstGeom prst="rect">
            <a:avLst/>
          </a:prstGeom>
          <a:noFill/>
        </p:spPr>
      </p:pic>
      <p:pic>
        <p:nvPicPr>
          <p:cNvPr id="8" name="Picture 2" descr="D:\Deepak\Powerpoint\Volume 1\Revisis\New.wmf"/>
          <p:cNvPicPr>
            <a:picLocks noChangeAspect="1" noChangeArrowheads="1"/>
          </p:cNvPicPr>
          <p:nvPr/>
        </p:nvPicPr>
        <p:blipFill>
          <a:blip r:embed="rId3" cstate="print"/>
          <a:srcRect/>
          <a:stretch>
            <a:fillRect/>
          </a:stretch>
        </p:blipFill>
        <p:spPr bwMode="auto">
          <a:xfrm>
            <a:off x="1295400" y="4248150"/>
            <a:ext cx="2819400" cy="1346200"/>
          </a:xfrm>
          <a:prstGeom prst="rect">
            <a:avLst/>
          </a:prstGeom>
          <a:noFill/>
        </p:spPr>
      </p:pic>
      <p:sp>
        <p:nvSpPr>
          <p:cNvPr id="6"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tabLst>
                <a:tab pos="393192" algn="r"/>
                <a:tab pos="640080" algn="l"/>
              </a:tabLst>
            </a:pPr>
            <a:r>
              <a:rPr lang="en-US" sz="1500" b="1" dirty="0" smtClean="0">
                <a:solidFill>
                  <a:schemeClr val="bg1"/>
                </a:solidFill>
                <a:latin typeface="Times New Roman" pitchFamily="18" charset="0"/>
                <a:cs typeface="Times New Roman" pitchFamily="18" charset="0"/>
              </a:rPr>
              <a:t>Revision Exam 1 Paper 1</a:t>
            </a:r>
          </a:p>
        </p:txBody>
      </p:sp>
    </p:spTree>
    <p:extLst>
      <p:ext uri="{BB962C8B-B14F-4D97-AF65-F5344CB8AC3E}">
        <p14:creationId xmlns:p14="http://schemas.microsoft.com/office/powerpoint/2010/main" xmlns="" val="1862447457"/>
      </p:ext>
    </p:extLst>
  </p:cSld>
  <p:clrMapOvr>
    <a:masterClrMapping/>
  </p:clrMapOvr>
  <p:transition spd="slow">
    <p:strips dir="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13">
                                            <p:txEl>
                                              <p:pRg st="0" end="0"/>
                                            </p:txEl>
                                          </p:spTgt>
                                        </p:tgtEl>
                                        <p:attrNameLst>
                                          <p:attrName>style.visibility</p:attrName>
                                        </p:attrNameLst>
                                      </p:cBhvr>
                                      <p:to>
                                        <p:strVal val="visible"/>
                                      </p:to>
                                    </p:set>
                                    <p:anim calcmode="lin" valueType="num">
                                      <p:cBhvr>
                                        <p:cTn id="7" dur="500" fill="hold"/>
                                        <p:tgtEl>
                                          <p:spTgt spid="13">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13">
                                            <p:txEl>
                                              <p:pRg st="0" end="0"/>
                                            </p:txEl>
                                          </p:spTgt>
                                        </p:tgtEl>
                                        <p:attrNameLst>
                                          <p:attrName>ppt_h</p:attrName>
                                        </p:attrNameLst>
                                      </p:cBhvr>
                                      <p:tavLst>
                                        <p:tav tm="0">
                                          <p:val>
                                            <p:fltVal val="0"/>
                                          </p:val>
                                        </p:tav>
                                        <p:tav tm="100000">
                                          <p:val>
                                            <p:strVal val="#ppt_h"/>
                                          </p:val>
                                        </p:tav>
                                      </p:tavLst>
                                    </p:anim>
                                  </p:childTnLst>
                                </p:cTn>
                              </p:par>
                              <p:par>
                                <p:cTn id="9" presetID="23" presetClass="entr" presetSubtype="16" fill="hold" nodeType="withEffect">
                                  <p:stCondLst>
                                    <p:cond delay="0"/>
                                  </p:stCondLst>
                                  <p:childTnLst>
                                    <p:set>
                                      <p:cBhvr>
                                        <p:cTn id="10" dur="1" fill="hold">
                                          <p:stCondLst>
                                            <p:cond delay="0"/>
                                          </p:stCondLst>
                                        </p:cTn>
                                        <p:tgtEl>
                                          <p:spTgt spid="8196"/>
                                        </p:tgtEl>
                                        <p:attrNameLst>
                                          <p:attrName>style.visibility</p:attrName>
                                        </p:attrNameLst>
                                      </p:cBhvr>
                                      <p:to>
                                        <p:strVal val="visible"/>
                                      </p:to>
                                    </p:set>
                                    <p:anim calcmode="lin" valueType="num">
                                      <p:cBhvr>
                                        <p:cTn id="11" dur="500" fill="hold"/>
                                        <p:tgtEl>
                                          <p:spTgt spid="8196"/>
                                        </p:tgtEl>
                                        <p:attrNameLst>
                                          <p:attrName>ppt_w</p:attrName>
                                        </p:attrNameLst>
                                      </p:cBhvr>
                                      <p:tavLst>
                                        <p:tav tm="0">
                                          <p:val>
                                            <p:fltVal val="0"/>
                                          </p:val>
                                        </p:tav>
                                        <p:tav tm="100000">
                                          <p:val>
                                            <p:strVal val="#ppt_w"/>
                                          </p:val>
                                        </p:tav>
                                      </p:tavLst>
                                    </p:anim>
                                    <p:anim calcmode="lin" valueType="num">
                                      <p:cBhvr>
                                        <p:cTn id="12" dur="500" fill="hold"/>
                                        <p:tgtEl>
                                          <p:spTgt spid="8196"/>
                                        </p:tgtEl>
                                        <p:attrNameLst>
                                          <p:attrName>ppt_h</p:attrName>
                                        </p:attrNameLst>
                                      </p:cBhvr>
                                      <p:tavLst>
                                        <p:tav tm="0">
                                          <p:val>
                                            <p:fltVal val="0"/>
                                          </p:val>
                                        </p:tav>
                                        <p:tav tm="100000">
                                          <p:val>
                                            <p:strVal val="#ppt_h"/>
                                          </p:val>
                                        </p:tav>
                                      </p:tavLst>
                                    </p:anim>
                                  </p:childTnLst>
                                </p:cTn>
                              </p:par>
                              <p:par>
                                <p:cTn id="13" presetID="23" presetClass="entr" presetSubtype="16" fill="hold" nodeType="withEffect">
                                  <p:stCondLst>
                                    <p:cond delay="0"/>
                                  </p:stCondLst>
                                  <p:childTnLst>
                                    <p:set>
                                      <p:cBhvr>
                                        <p:cTn id="14" dur="1" fill="hold">
                                          <p:stCondLst>
                                            <p:cond delay="0"/>
                                          </p:stCondLst>
                                        </p:cTn>
                                        <p:tgtEl>
                                          <p:spTgt spid="8"/>
                                        </p:tgtEl>
                                        <p:attrNameLst>
                                          <p:attrName>style.visibility</p:attrName>
                                        </p:attrNameLst>
                                      </p:cBhvr>
                                      <p:to>
                                        <p:strVal val="visible"/>
                                      </p:to>
                                    </p:set>
                                    <p:anim calcmode="lin" valueType="num">
                                      <p:cBhvr>
                                        <p:cTn id="15" dur="500" fill="hold"/>
                                        <p:tgtEl>
                                          <p:spTgt spid="8"/>
                                        </p:tgtEl>
                                        <p:attrNameLst>
                                          <p:attrName>ppt_w</p:attrName>
                                        </p:attrNameLst>
                                      </p:cBhvr>
                                      <p:tavLst>
                                        <p:tav tm="0">
                                          <p:val>
                                            <p:fltVal val="0"/>
                                          </p:val>
                                        </p:tav>
                                        <p:tav tm="100000">
                                          <p:val>
                                            <p:strVal val="#ppt_w"/>
                                          </p:val>
                                        </p:tav>
                                      </p:tavLst>
                                    </p:anim>
                                    <p:anim calcmode="lin" valueType="num">
                                      <p:cBhvr>
                                        <p:cTn id="16" dur="500" fill="hold"/>
                                        <p:tgtEl>
                                          <p:spTgt spid="8"/>
                                        </p:tgtEl>
                                        <p:attrNameLst>
                                          <p:attrName>ppt_h</p:attrName>
                                        </p:attrNameLst>
                                      </p:cBhvr>
                                      <p:tavLst>
                                        <p:tav tm="0">
                                          <p:val>
                                            <p:fltVal val="0"/>
                                          </p:val>
                                        </p:tav>
                                        <p:tav tm="100000">
                                          <p:val>
                                            <p:strVal val="#ppt_h"/>
                                          </p:val>
                                        </p:tav>
                                      </p:tavLst>
                                    </p:anim>
                                  </p:childTnLst>
                                </p:cTn>
                              </p:par>
                              <p:par>
                                <p:cTn id="17" presetID="23" presetClass="entr" presetSubtype="16" fill="hold" grpId="0" nodeType="withEffect">
                                  <p:stCondLst>
                                    <p:cond delay="0"/>
                                  </p:stCondLst>
                                  <p:childTnLst>
                                    <p:set>
                                      <p:cBhvr>
                                        <p:cTn id="18" dur="1" fill="hold">
                                          <p:stCondLst>
                                            <p:cond delay="0"/>
                                          </p:stCondLst>
                                        </p:cTn>
                                        <p:tgtEl>
                                          <p:spTgt spid="14"/>
                                        </p:tgtEl>
                                        <p:attrNameLst>
                                          <p:attrName>style.visibility</p:attrName>
                                        </p:attrNameLst>
                                      </p:cBhvr>
                                      <p:to>
                                        <p:strVal val="visible"/>
                                      </p:to>
                                    </p:set>
                                    <p:anim calcmode="lin" valueType="num">
                                      <p:cBhvr>
                                        <p:cTn id="19" dur="500" fill="hold"/>
                                        <p:tgtEl>
                                          <p:spTgt spid="14"/>
                                        </p:tgtEl>
                                        <p:attrNameLst>
                                          <p:attrName>ppt_w</p:attrName>
                                        </p:attrNameLst>
                                      </p:cBhvr>
                                      <p:tavLst>
                                        <p:tav tm="0">
                                          <p:val>
                                            <p:fltVal val="0"/>
                                          </p:val>
                                        </p:tav>
                                        <p:tav tm="100000">
                                          <p:val>
                                            <p:strVal val="#ppt_w"/>
                                          </p:val>
                                        </p:tav>
                                      </p:tavLst>
                                    </p:anim>
                                    <p:anim calcmode="lin" valueType="num">
                                      <p:cBhvr>
                                        <p:cTn id="20" dur="500" fill="hold"/>
                                        <p:tgtEl>
                                          <p:spTgt spid="14"/>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build="p"/>
      <p:bldP spid="14" grpId="0"/>
    </p:bldLst>
  </p:timing>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Content Placeholder 10"/>
          <p:cNvSpPr>
            <a:spLocks noGrp="1"/>
          </p:cNvSpPr>
          <p:nvPr>
            <p:ph sz="quarter" idx="13"/>
          </p:nvPr>
        </p:nvSpPr>
        <p:spPr>
          <a:xfrm>
            <a:off x="685800" y="2185854"/>
            <a:ext cx="6416040" cy="3016210"/>
          </a:xfrm>
        </p:spPr>
        <p:txBody>
          <a:bodyPr wrap="square">
            <a:spAutoFit/>
          </a:bodyPr>
          <a:lstStyle/>
          <a:p>
            <a:pPr marL="0" indent="0">
              <a:spcBef>
                <a:spcPct val="0"/>
              </a:spcBef>
              <a:buNone/>
              <a:tabLst>
                <a:tab pos="800100" algn="l"/>
                <a:tab pos="3776663" algn="l"/>
              </a:tabLst>
            </a:pPr>
            <a:r>
              <a:rPr lang="en-US" sz="2300" b="1" dirty="0" smtClean="0">
                <a:solidFill>
                  <a:schemeClr val="tx1"/>
                </a:solidFill>
                <a:latin typeface="Times New Roman" pitchFamily="18" charset="0"/>
                <a:cs typeface="Times New Roman" pitchFamily="18" charset="0"/>
              </a:rPr>
              <a:t>57.</a:t>
            </a:r>
            <a:r>
              <a:rPr lang="en-US" sz="2300" dirty="0" smtClean="0">
                <a:solidFill>
                  <a:schemeClr val="tx1"/>
                </a:solidFill>
                <a:latin typeface="Times New Roman" pitchFamily="18" charset="0"/>
                <a:cs typeface="Times New Roman" pitchFamily="18" charset="0"/>
              </a:rPr>
              <a:t/>
            </a:r>
            <a:br>
              <a:rPr lang="en-US" sz="2300" dirty="0" smtClean="0">
                <a:solidFill>
                  <a:schemeClr val="tx1"/>
                </a:solidFill>
                <a:latin typeface="Times New Roman" pitchFamily="18" charset="0"/>
                <a:cs typeface="Times New Roman" pitchFamily="18" charset="0"/>
              </a:rPr>
            </a:br>
            <a:r>
              <a:rPr lang="en-US" sz="2300" dirty="0" smtClean="0">
                <a:solidFill>
                  <a:schemeClr val="tx1"/>
                </a:solidFill>
                <a:latin typeface="Times New Roman" pitchFamily="18" charset="0"/>
                <a:cs typeface="Times New Roman" pitchFamily="18" charset="0"/>
              </a:rPr>
              <a:t/>
            </a:r>
            <a:br>
              <a:rPr lang="en-US" sz="2300" dirty="0" smtClean="0">
                <a:solidFill>
                  <a:schemeClr val="tx1"/>
                </a:solidFill>
                <a:latin typeface="Times New Roman" pitchFamily="18" charset="0"/>
                <a:cs typeface="Times New Roman" pitchFamily="18" charset="0"/>
              </a:rPr>
            </a:br>
            <a:r>
              <a:rPr lang="en-US" sz="2300" dirty="0" smtClean="0">
                <a:solidFill>
                  <a:schemeClr val="tx1"/>
                </a:solidFill>
                <a:latin typeface="Times New Roman" pitchFamily="18" charset="0"/>
                <a:cs typeface="Times New Roman" pitchFamily="18" charset="0"/>
              </a:rPr>
              <a:t/>
            </a:r>
            <a:br>
              <a:rPr lang="en-US" sz="2300" dirty="0" smtClean="0">
                <a:solidFill>
                  <a:schemeClr val="tx1"/>
                </a:solidFill>
                <a:latin typeface="Times New Roman" pitchFamily="18" charset="0"/>
                <a:cs typeface="Times New Roman" pitchFamily="18" charset="0"/>
              </a:rPr>
            </a:br>
            <a:endParaRPr lang="en-US" sz="2300" dirty="0" smtClean="0">
              <a:solidFill>
                <a:schemeClr val="tx1"/>
              </a:solidFill>
              <a:latin typeface="Times New Roman" pitchFamily="18" charset="0"/>
              <a:cs typeface="Times New Roman" pitchFamily="18" charset="0"/>
            </a:endParaRPr>
          </a:p>
          <a:p>
            <a:pPr marL="0" indent="0">
              <a:spcBef>
                <a:spcPct val="0"/>
              </a:spcBef>
              <a:buNone/>
              <a:tabLst>
                <a:tab pos="800100" algn="l"/>
                <a:tab pos="3776663" algn="l"/>
              </a:tabLst>
            </a:pPr>
            <a:endParaRPr lang="en-US" sz="2300" dirty="0" smtClean="0">
              <a:solidFill>
                <a:schemeClr val="tx1"/>
              </a:solidFill>
              <a:latin typeface="Times New Roman" pitchFamily="18" charset="0"/>
              <a:cs typeface="Times New Roman" pitchFamily="18" charset="0"/>
            </a:endParaRPr>
          </a:p>
          <a:p>
            <a:pPr marL="0" indent="0">
              <a:spcBef>
                <a:spcPct val="0"/>
              </a:spcBef>
              <a:buNone/>
              <a:tabLst>
                <a:tab pos="685800" algn="l"/>
              </a:tabLst>
            </a:pPr>
            <a:r>
              <a:rPr lang="en-US" sz="600" dirty="0" smtClean="0">
                <a:solidFill>
                  <a:schemeClr val="tx1"/>
                </a:solidFill>
                <a:latin typeface="Times New Roman" pitchFamily="18" charset="0"/>
                <a:cs typeface="Times New Roman" pitchFamily="18" charset="0"/>
              </a:rPr>
              <a:t/>
            </a:r>
            <a:br>
              <a:rPr lang="en-US" sz="600" dirty="0" smtClean="0">
                <a:solidFill>
                  <a:schemeClr val="tx1"/>
                </a:solidFill>
                <a:latin typeface="Times New Roman" pitchFamily="18" charset="0"/>
                <a:cs typeface="Times New Roman" pitchFamily="18" charset="0"/>
              </a:rPr>
            </a:br>
            <a:r>
              <a:rPr lang="en-US" sz="600" dirty="0" smtClean="0">
                <a:solidFill>
                  <a:schemeClr val="tx1"/>
                </a:solidFill>
                <a:latin typeface="Times New Roman" pitchFamily="18" charset="0"/>
                <a:cs typeface="Times New Roman" pitchFamily="18" charset="0"/>
              </a:rPr>
              <a:t>	</a:t>
            </a:r>
            <a:r>
              <a:rPr lang="en-US" sz="2300" dirty="0" smtClean="0">
                <a:solidFill>
                  <a:schemeClr val="tx1"/>
                </a:solidFill>
                <a:latin typeface="Times New Roman" pitchFamily="18" charset="0"/>
              </a:rPr>
              <a:t>The triangle </a:t>
            </a:r>
            <a:r>
              <a:rPr lang="en-US" sz="2300" i="1" dirty="0" smtClean="0">
                <a:solidFill>
                  <a:schemeClr val="tx1"/>
                </a:solidFill>
                <a:latin typeface="Times New Roman" pitchFamily="18" charset="0"/>
              </a:rPr>
              <a:t>KLM</a:t>
            </a:r>
            <a:r>
              <a:rPr lang="en-US" sz="2300" dirty="0" smtClean="0">
                <a:solidFill>
                  <a:schemeClr val="tx1"/>
                </a:solidFill>
                <a:latin typeface="Times New Roman" pitchFamily="18" charset="0"/>
              </a:rPr>
              <a:t> above is right-angled at </a:t>
            </a:r>
            <a:r>
              <a:rPr lang="en-US" sz="2300" i="1" dirty="0" smtClean="0">
                <a:solidFill>
                  <a:schemeClr val="tx1"/>
                </a:solidFill>
                <a:latin typeface="Times New Roman" pitchFamily="18" charset="0"/>
              </a:rPr>
              <a:t>L</a:t>
            </a:r>
            <a:r>
              <a:rPr lang="en-US" sz="2300" dirty="0" smtClean="0">
                <a:solidFill>
                  <a:schemeClr val="tx1"/>
                </a:solidFill>
                <a:latin typeface="Times New Roman" pitchFamily="18" charset="0"/>
              </a:rPr>
              <a:t>. 	Angle </a:t>
            </a:r>
            <a:r>
              <a:rPr lang="en-US" sz="2300" i="1" dirty="0" smtClean="0">
                <a:solidFill>
                  <a:schemeClr val="tx1"/>
                </a:solidFill>
                <a:latin typeface="Times New Roman" pitchFamily="18" charset="0"/>
              </a:rPr>
              <a:t>LKM</a:t>
            </a:r>
            <a:r>
              <a:rPr lang="en-US" sz="2300" dirty="0" smtClean="0">
                <a:solidFill>
                  <a:schemeClr val="tx1"/>
                </a:solidFill>
                <a:latin typeface="Times New Roman" pitchFamily="18" charset="0"/>
              </a:rPr>
              <a:t> = 25° and </a:t>
            </a:r>
            <a:r>
              <a:rPr lang="en-US" sz="2300" i="1" dirty="0" smtClean="0">
                <a:solidFill>
                  <a:schemeClr val="tx1"/>
                </a:solidFill>
                <a:latin typeface="Times New Roman" pitchFamily="18" charset="0"/>
              </a:rPr>
              <a:t>ML</a:t>
            </a:r>
            <a:r>
              <a:rPr lang="en-US" sz="2300" dirty="0" smtClean="0">
                <a:solidFill>
                  <a:schemeClr val="tx1"/>
                </a:solidFill>
                <a:latin typeface="Times New Roman" pitchFamily="18" charset="0"/>
              </a:rPr>
              <a:t> = 14 m. The length 	of </a:t>
            </a:r>
            <a:r>
              <a:rPr lang="en-US" sz="2300" i="1" dirty="0" smtClean="0">
                <a:solidFill>
                  <a:schemeClr val="tx1"/>
                </a:solidFill>
                <a:latin typeface="Times New Roman" pitchFamily="18" charset="0"/>
              </a:rPr>
              <a:t>KM</a:t>
            </a:r>
            <a:r>
              <a:rPr lang="en-US" sz="2300" dirty="0" smtClean="0">
                <a:solidFill>
                  <a:schemeClr val="tx1"/>
                </a:solidFill>
                <a:latin typeface="Times New Roman" pitchFamily="18" charset="0"/>
              </a:rPr>
              <a:t>, in m, is</a:t>
            </a:r>
            <a:endParaRPr lang="en-US" sz="2300" dirty="0" smtClean="0">
              <a:solidFill>
                <a:schemeClr val="tx1"/>
              </a:solidFill>
              <a:latin typeface="Times New Roman" pitchFamily="18" charset="0"/>
              <a:cs typeface="Times New Roman" pitchFamily="18" charset="0"/>
            </a:endParaRPr>
          </a:p>
        </p:txBody>
      </p:sp>
      <p:sp>
        <p:nvSpPr>
          <p:cNvPr id="8" name="Notched Right Arrow 7"/>
          <p:cNvSpPr/>
          <p:nvPr/>
        </p:nvSpPr>
        <p:spPr>
          <a:xfrm>
            <a:off x="7162800" y="6019800"/>
            <a:ext cx="1782315" cy="685800"/>
          </a:xfrm>
          <a:prstGeom prst="notchedRightArrow">
            <a:avLst/>
          </a:prstGeom>
          <a:blipFill>
            <a:blip r:embed="rId2" cstate="prin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ANSWER</a:t>
            </a:r>
            <a:endParaRPr lang="en-US" sz="2000" b="1" dirty="0">
              <a:latin typeface="Times New Roman" pitchFamily="18" charset="0"/>
              <a:cs typeface="Times New Roman" pitchFamily="18" charset="0"/>
            </a:endParaRPr>
          </a:p>
        </p:txBody>
      </p:sp>
      <p:sp>
        <p:nvSpPr>
          <p:cNvPr id="16" name="Content Placeholder 10"/>
          <p:cNvSpPr>
            <a:spLocks noGrp="1"/>
          </p:cNvSpPr>
          <p:nvPr>
            <p:ph sz="quarter" idx="13"/>
          </p:nvPr>
        </p:nvSpPr>
        <p:spPr>
          <a:xfrm>
            <a:off x="1280160" y="5791200"/>
            <a:ext cx="3037718" cy="676339"/>
          </a:xfrm>
        </p:spPr>
        <p:txBody>
          <a:bodyPr wrap="square">
            <a:spAutoFit/>
          </a:bodyPr>
          <a:lstStyle/>
          <a:p>
            <a:pPr algn="just">
              <a:lnSpc>
                <a:spcPct val="165000"/>
              </a:lnSpc>
              <a:spcBef>
                <a:spcPct val="0"/>
              </a:spcBef>
              <a:buNone/>
              <a:tabLst>
                <a:tab pos="800100" algn="l"/>
                <a:tab pos="3776663" algn="l"/>
              </a:tabLst>
            </a:pPr>
            <a:r>
              <a:rPr lang="en-US" sz="2300" dirty="0" smtClean="0">
                <a:solidFill>
                  <a:schemeClr val="tx1"/>
                </a:solidFill>
                <a:latin typeface="Times New Roman" pitchFamily="18" charset="0"/>
                <a:cs typeface="Times New Roman" pitchFamily="18" charset="0"/>
              </a:rPr>
              <a:t>(C) 14 </a:t>
            </a:r>
            <a:r>
              <a:rPr lang="en-US" sz="2300" dirty="0" err="1" smtClean="0">
                <a:solidFill>
                  <a:schemeClr val="tx1"/>
                </a:solidFill>
                <a:latin typeface="Times New Roman" pitchFamily="18" charset="0"/>
                <a:cs typeface="Times New Roman" pitchFamily="18" charset="0"/>
              </a:rPr>
              <a:t>cos</a:t>
            </a:r>
            <a:r>
              <a:rPr lang="en-US" sz="2300" dirty="0" smtClean="0">
                <a:solidFill>
                  <a:schemeClr val="tx1"/>
                </a:solidFill>
                <a:latin typeface="Times New Roman" pitchFamily="18" charset="0"/>
                <a:cs typeface="Times New Roman" pitchFamily="18" charset="0"/>
              </a:rPr>
              <a:t> 25</a:t>
            </a:r>
            <a:r>
              <a:rPr lang="en-US" sz="2300" dirty="0" smtClean="0">
                <a:solidFill>
                  <a:schemeClr val="tx1"/>
                </a:solidFill>
                <a:latin typeface="Times New Roman" pitchFamily="18" charset="0"/>
              </a:rPr>
              <a:t>°</a:t>
            </a:r>
            <a:endParaRPr lang="en-US" sz="2300" dirty="0" smtClean="0">
              <a:solidFill>
                <a:schemeClr val="tx1"/>
              </a:solidFill>
              <a:latin typeface="Times New Roman" pitchFamily="18" charset="0"/>
              <a:cs typeface="Times New Roman" pitchFamily="18" charset="0"/>
            </a:endParaRPr>
          </a:p>
        </p:txBody>
      </p:sp>
      <p:sp>
        <p:nvSpPr>
          <p:cNvPr id="17" name="Content Placeholder 10"/>
          <p:cNvSpPr>
            <a:spLocks noGrp="1"/>
          </p:cNvSpPr>
          <p:nvPr>
            <p:ph sz="quarter" idx="13"/>
          </p:nvPr>
        </p:nvSpPr>
        <p:spPr>
          <a:xfrm>
            <a:off x="1295400" y="5138058"/>
            <a:ext cx="2865120" cy="676339"/>
          </a:xfrm>
        </p:spPr>
        <p:txBody>
          <a:bodyPr wrap="square">
            <a:spAutoFit/>
          </a:bodyPr>
          <a:lstStyle/>
          <a:p>
            <a:pPr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(A)</a:t>
            </a:r>
            <a:endParaRPr lang="en-US" sz="2300" i="1" dirty="0" smtClean="0">
              <a:solidFill>
                <a:schemeClr val="tx1"/>
              </a:solidFill>
              <a:latin typeface="Times New Roman" pitchFamily="18" charset="0"/>
              <a:cs typeface="Times New Roman" pitchFamily="18" charset="0"/>
            </a:endParaRPr>
          </a:p>
        </p:txBody>
      </p:sp>
      <p:sp>
        <p:nvSpPr>
          <p:cNvPr id="18" name="Content Placeholder 10"/>
          <p:cNvSpPr>
            <a:spLocks noGrp="1"/>
          </p:cNvSpPr>
          <p:nvPr>
            <p:ph sz="quarter" idx="13"/>
          </p:nvPr>
        </p:nvSpPr>
        <p:spPr>
          <a:xfrm>
            <a:off x="4160520" y="5800661"/>
            <a:ext cx="2865120" cy="676339"/>
          </a:xfrm>
        </p:spPr>
        <p:txBody>
          <a:bodyPr wrap="square">
            <a:spAutoFit/>
          </a:bodyPr>
          <a:lstStyle/>
          <a:p>
            <a:pPr algn="just">
              <a:lnSpc>
                <a:spcPct val="165000"/>
              </a:lnSpc>
              <a:spcBef>
                <a:spcPct val="0"/>
              </a:spcBef>
              <a:buNone/>
              <a:tabLst>
                <a:tab pos="800100" algn="l"/>
                <a:tab pos="3776663" algn="l"/>
              </a:tabLst>
            </a:pPr>
            <a:r>
              <a:rPr lang="en-US" sz="2300" dirty="0" smtClean="0">
                <a:solidFill>
                  <a:schemeClr val="tx1"/>
                </a:solidFill>
                <a:latin typeface="Times New Roman" pitchFamily="18" charset="0"/>
                <a:cs typeface="Times New Roman" pitchFamily="18" charset="0"/>
              </a:rPr>
              <a:t>(D) 14 tan 25</a:t>
            </a:r>
            <a:r>
              <a:rPr lang="en-US" sz="2300" dirty="0" smtClean="0">
                <a:solidFill>
                  <a:schemeClr val="tx1"/>
                </a:solidFill>
                <a:latin typeface="Times New Roman" pitchFamily="18" charset="0"/>
              </a:rPr>
              <a:t>°</a:t>
            </a:r>
            <a:endParaRPr lang="en-US" sz="2300" dirty="0" smtClean="0">
              <a:solidFill>
                <a:schemeClr val="tx1"/>
              </a:solidFill>
              <a:latin typeface="Times New Roman" pitchFamily="18" charset="0"/>
              <a:cs typeface="Times New Roman" pitchFamily="18" charset="0"/>
            </a:endParaRPr>
          </a:p>
        </p:txBody>
      </p:sp>
      <p:sp>
        <p:nvSpPr>
          <p:cNvPr id="19" name="Content Placeholder 10"/>
          <p:cNvSpPr>
            <a:spLocks noGrp="1"/>
          </p:cNvSpPr>
          <p:nvPr>
            <p:ph sz="quarter" idx="13"/>
          </p:nvPr>
        </p:nvSpPr>
        <p:spPr>
          <a:xfrm>
            <a:off x="4160520" y="5157660"/>
            <a:ext cx="2865120" cy="676339"/>
          </a:xfrm>
        </p:spPr>
        <p:txBody>
          <a:bodyPr wrap="square">
            <a:spAutoFit/>
          </a:bodyPr>
          <a:lstStyle/>
          <a:p>
            <a:pPr algn="just">
              <a:lnSpc>
                <a:spcPct val="165000"/>
              </a:lnSpc>
              <a:spcBef>
                <a:spcPct val="0"/>
              </a:spcBef>
              <a:buNone/>
              <a:tabLst>
                <a:tab pos="800100" algn="l"/>
                <a:tab pos="3776663" algn="l"/>
              </a:tabLst>
            </a:pPr>
            <a:r>
              <a:rPr lang="en-US" sz="2300" dirty="0" smtClean="0">
                <a:solidFill>
                  <a:schemeClr val="tx1"/>
                </a:solidFill>
                <a:latin typeface="Times New Roman" pitchFamily="18" charset="0"/>
                <a:cs typeface="Times New Roman" pitchFamily="18" charset="0"/>
              </a:rPr>
              <a:t>(B)</a:t>
            </a:r>
          </a:p>
        </p:txBody>
      </p:sp>
      <p:pic>
        <p:nvPicPr>
          <p:cNvPr id="9218" name="Picture 2" descr="D:\Deepak\Powerpoint\20110218\Art\New.wmf"/>
          <p:cNvPicPr>
            <a:picLocks noChangeAspect="1" noChangeArrowheads="1"/>
          </p:cNvPicPr>
          <p:nvPr/>
        </p:nvPicPr>
        <p:blipFill>
          <a:blip r:embed="rId3" cstate="print"/>
          <a:srcRect/>
          <a:stretch>
            <a:fillRect/>
          </a:stretch>
        </p:blipFill>
        <p:spPr bwMode="auto">
          <a:xfrm>
            <a:off x="1912260" y="5214258"/>
            <a:ext cx="901700" cy="762000"/>
          </a:xfrm>
          <a:prstGeom prst="rect">
            <a:avLst/>
          </a:prstGeom>
          <a:noFill/>
        </p:spPr>
      </p:pic>
      <p:pic>
        <p:nvPicPr>
          <p:cNvPr id="9219" name="Picture 3" descr="D:\Deepak\Powerpoint\20110218\Art\New.wmf"/>
          <p:cNvPicPr>
            <a:picLocks noChangeAspect="1" noChangeArrowheads="1"/>
          </p:cNvPicPr>
          <p:nvPr/>
        </p:nvPicPr>
        <p:blipFill>
          <a:blip r:embed="rId4" cstate="print"/>
          <a:srcRect/>
          <a:stretch>
            <a:fillRect/>
          </a:stretch>
        </p:blipFill>
        <p:spPr bwMode="auto">
          <a:xfrm>
            <a:off x="4791530" y="5138058"/>
            <a:ext cx="927100" cy="762000"/>
          </a:xfrm>
          <a:prstGeom prst="rect">
            <a:avLst/>
          </a:prstGeom>
          <a:noFill/>
        </p:spPr>
      </p:pic>
      <p:pic>
        <p:nvPicPr>
          <p:cNvPr id="9220" name="Picture 4" descr="Z:\CARRIBEAN\MATHEMATICS_VOL-1_PPT_DESIGN\Incoming\Equations\Revision_Exam_1\Ex-01-57.eps"/>
          <p:cNvPicPr>
            <a:picLocks noChangeAspect="1" noChangeArrowheads="1"/>
          </p:cNvPicPr>
          <p:nvPr/>
        </p:nvPicPr>
        <p:blipFill>
          <a:blip r:embed="rId5" cstate="print"/>
          <a:srcRect/>
          <a:stretch>
            <a:fillRect/>
          </a:stretch>
        </p:blipFill>
        <p:spPr bwMode="auto">
          <a:xfrm>
            <a:off x="1480458" y="2315028"/>
            <a:ext cx="3200400" cy="1501726"/>
          </a:xfrm>
          <a:prstGeom prst="rect">
            <a:avLst/>
          </a:prstGeom>
          <a:noFill/>
        </p:spPr>
      </p:pic>
      <p:sp>
        <p:nvSpPr>
          <p:cNvPr id="12"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tabLst>
                <a:tab pos="393192" algn="r"/>
                <a:tab pos="640080" algn="l"/>
              </a:tabLst>
            </a:pPr>
            <a:r>
              <a:rPr lang="en-US" sz="1500" b="1" dirty="0" smtClean="0">
                <a:solidFill>
                  <a:schemeClr val="bg1"/>
                </a:solidFill>
                <a:latin typeface="Times New Roman" pitchFamily="18" charset="0"/>
                <a:cs typeface="Times New Roman" pitchFamily="18" charset="0"/>
              </a:rPr>
              <a:t>Revision Exam 1 Paper 1</a:t>
            </a:r>
          </a:p>
        </p:txBody>
      </p:sp>
    </p:spTree>
    <p:extLst>
      <p:ext uri="{BB962C8B-B14F-4D97-AF65-F5344CB8AC3E}">
        <p14:creationId xmlns:p14="http://schemas.microsoft.com/office/powerpoint/2010/main" xmlns="" val="714513420"/>
      </p:ext>
    </p:extLst>
  </p:cSld>
  <p:clrMapOvr>
    <a:masterClrMapping/>
  </p:clrMapOvr>
  <p:transition spd="slow">
    <p:strips dir="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11">
                                            <p:txEl>
                                              <p:pRg st="0" end="0"/>
                                            </p:txEl>
                                          </p:spTgt>
                                        </p:tgtEl>
                                        <p:attrNameLst>
                                          <p:attrName>style.visibility</p:attrName>
                                        </p:attrNameLst>
                                      </p:cBhvr>
                                      <p:to>
                                        <p:strVal val="visible"/>
                                      </p:to>
                                    </p:set>
                                    <p:anim calcmode="lin" valueType="num">
                                      <p:cBhvr>
                                        <p:cTn id="7" dur="500" fill="hold"/>
                                        <p:tgtEl>
                                          <p:spTgt spid="11">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11">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11">
                                            <p:txEl>
                                              <p:pRg st="0" end="0"/>
                                            </p:txEl>
                                          </p:spTgt>
                                        </p:tgtEl>
                                      </p:cBhvr>
                                    </p:animEffect>
                                  </p:childTnLst>
                                </p:cTn>
                              </p:par>
                              <p:par>
                                <p:cTn id="10" presetID="23" presetClass="entr" presetSubtype="16" fill="hold" nodeType="withEffect">
                                  <p:stCondLst>
                                    <p:cond delay="0"/>
                                  </p:stCondLst>
                                  <p:childTnLst>
                                    <p:set>
                                      <p:cBhvr>
                                        <p:cTn id="11" dur="1" fill="hold">
                                          <p:stCondLst>
                                            <p:cond delay="0"/>
                                          </p:stCondLst>
                                        </p:cTn>
                                        <p:tgtEl>
                                          <p:spTgt spid="9220"/>
                                        </p:tgtEl>
                                        <p:attrNameLst>
                                          <p:attrName>style.visibility</p:attrName>
                                        </p:attrNameLst>
                                      </p:cBhvr>
                                      <p:to>
                                        <p:strVal val="visible"/>
                                      </p:to>
                                    </p:set>
                                    <p:anim calcmode="lin" valueType="num">
                                      <p:cBhvr>
                                        <p:cTn id="12" dur="500" fill="hold"/>
                                        <p:tgtEl>
                                          <p:spTgt spid="9220"/>
                                        </p:tgtEl>
                                        <p:attrNameLst>
                                          <p:attrName>ppt_w</p:attrName>
                                        </p:attrNameLst>
                                      </p:cBhvr>
                                      <p:tavLst>
                                        <p:tav tm="0">
                                          <p:val>
                                            <p:fltVal val="0"/>
                                          </p:val>
                                        </p:tav>
                                        <p:tav tm="100000">
                                          <p:val>
                                            <p:strVal val="#ppt_w"/>
                                          </p:val>
                                        </p:tav>
                                      </p:tavLst>
                                    </p:anim>
                                    <p:anim calcmode="lin" valueType="num">
                                      <p:cBhvr>
                                        <p:cTn id="13" dur="500" fill="hold"/>
                                        <p:tgtEl>
                                          <p:spTgt spid="9220"/>
                                        </p:tgtEl>
                                        <p:attrNameLst>
                                          <p:attrName>ppt_h</p:attrName>
                                        </p:attrNameLst>
                                      </p:cBhvr>
                                      <p:tavLst>
                                        <p:tav tm="0">
                                          <p:val>
                                            <p:fltVal val="0"/>
                                          </p:val>
                                        </p:tav>
                                        <p:tav tm="100000">
                                          <p:val>
                                            <p:strVal val="#ppt_h"/>
                                          </p:val>
                                        </p:tav>
                                      </p:tavLst>
                                    </p:anim>
                                  </p:childTnLst>
                                </p:cTn>
                              </p:par>
                              <p:par>
                                <p:cTn id="14" presetID="53" presetClass="entr" presetSubtype="16" fill="hold" grpId="0" nodeType="withEffect">
                                  <p:stCondLst>
                                    <p:cond delay="0"/>
                                  </p:stCondLst>
                                  <p:childTnLst>
                                    <p:set>
                                      <p:cBhvr>
                                        <p:cTn id="15" dur="1" fill="hold">
                                          <p:stCondLst>
                                            <p:cond delay="0"/>
                                          </p:stCondLst>
                                        </p:cTn>
                                        <p:tgtEl>
                                          <p:spTgt spid="11">
                                            <p:txEl>
                                              <p:pRg st="2" end="2"/>
                                            </p:txEl>
                                          </p:spTgt>
                                        </p:tgtEl>
                                        <p:attrNameLst>
                                          <p:attrName>style.visibility</p:attrName>
                                        </p:attrNameLst>
                                      </p:cBhvr>
                                      <p:to>
                                        <p:strVal val="visible"/>
                                      </p:to>
                                    </p:set>
                                    <p:anim calcmode="lin" valueType="num">
                                      <p:cBhvr>
                                        <p:cTn id="16" dur="500" fill="hold"/>
                                        <p:tgtEl>
                                          <p:spTgt spid="11">
                                            <p:txEl>
                                              <p:pRg st="2" end="2"/>
                                            </p:txEl>
                                          </p:spTgt>
                                        </p:tgtEl>
                                        <p:attrNameLst>
                                          <p:attrName>ppt_w</p:attrName>
                                        </p:attrNameLst>
                                      </p:cBhvr>
                                      <p:tavLst>
                                        <p:tav tm="0">
                                          <p:val>
                                            <p:fltVal val="0"/>
                                          </p:val>
                                        </p:tav>
                                        <p:tav tm="100000">
                                          <p:val>
                                            <p:strVal val="#ppt_w"/>
                                          </p:val>
                                        </p:tav>
                                      </p:tavLst>
                                    </p:anim>
                                    <p:anim calcmode="lin" valueType="num">
                                      <p:cBhvr>
                                        <p:cTn id="17" dur="500" fill="hold"/>
                                        <p:tgtEl>
                                          <p:spTgt spid="11">
                                            <p:txEl>
                                              <p:pRg st="2" end="2"/>
                                            </p:txEl>
                                          </p:spTgt>
                                        </p:tgtEl>
                                        <p:attrNameLst>
                                          <p:attrName>ppt_h</p:attrName>
                                        </p:attrNameLst>
                                      </p:cBhvr>
                                      <p:tavLst>
                                        <p:tav tm="0">
                                          <p:val>
                                            <p:fltVal val="0"/>
                                          </p:val>
                                        </p:tav>
                                        <p:tav tm="100000">
                                          <p:val>
                                            <p:strVal val="#ppt_h"/>
                                          </p:val>
                                        </p:tav>
                                      </p:tavLst>
                                    </p:anim>
                                    <p:animEffect transition="in" filter="fade">
                                      <p:cBhvr>
                                        <p:cTn id="18" dur="500"/>
                                        <p:tgtEl>
                                          <p:spTgt spid="11">
                                            <p:txEl>
                                              <p:pRg st="2" end="2"/>
                                            </p:txEl>
                                          </p:spTgt>
                                        </p:tgtEl>
                                      </p:cBhvr>
                                    </p:animEffect>
                                  </p:childTnLst>
                                </p:cTn>
                              </p:par>
                            </p:childTnLst>
                          </p:cTn>
                        </p:par>
                      </p:childTnLst>
                    </p:cTn>
                  </p:par>
                  <p:par>
                    <p:cTn id="19" fill="hold">
                      <p:stCondLst>
                        <p:cond delay="indefinite"/>
                      </p:stCondLst>
                      <p:childTnLst>
                        <p:par>
                          <p:cTn id="20" fill="hold">
                            <p:stCondLst>
                              <p:cond delay="0"/>
                            </p:stCondLst>
                            <p:childTnLst>
                              <p:par>
                                <p:cTn id="21" presetID="53" presetClass="entr" presetSubtype="16" fill="hold" grpId="0" nodeType="clickEffect">
                                  <p:stCondLst>
                                    <p:cond delay="0"/>
                                  </p:stCondLst>
                                  <p:childTnLst>
                                    <p:set>
                                      <p:cBhvr>
                                        <p:cTn id="22" dur="1" fill="hold">
                                          <p:stCondLst>
                                            <p:cond delay="0"/>
                                          </p:stCondLst>
                                        </p:cTn>
                                        <p:tgtEl>
                                          <p:spTgt spid="17">
                                            <p:txEl>
                                              <p:pRg st="0" end="0"/>
                                            </p:txEl>
                                          </p:spTgt>
                                        </p:tgtEl>
                                        <p:attrNameLst>
                                          <p:attrName>style.visibility</p:attrName>
                                        </p:attrNameLst>
                                      </p:cBhvr>
                                      <p:to>
                                        <p:strVal val="visible"/>
                                      </p:to>
                                    </p:set>
                                    <p:anim calcmode="lin" valueType="num">
                                      <p:cBhvr>
                                        <p:cTn id="23" dur="500" fill="hold"/>
                                        <p:tgtEl>
                                          <p:spTgt spid="17">
                                            <p:txEl>
                                              <p:pRg st="0" end="0"/>
                                            </p:txEl>
                                          </p:spTgt>
                                        </p:tgtEl>
                                        <p:attrNameLst>
                                          <p:attrName>ppt_w</p:attrName>
                                        </p:attrNameLst>
                                      </p:cBhvr>
                                      <p:tavLst>
                                        <p:tav tm="0">
                                          <p:val>
                                            <p:fltVal val="0"/>
                                          </p:val>
                                        </p:tav>
                                        <p:tav tm="100000">
                                          <p:val>
                                            <p:strVal val="#ppt_w"/>
                                          </p:val>
                                        </p:tav>
                                      </p:tavLst>
                                    </p:anim>
                                    <p:anim calcmode="lin" valueType="num">
                                      <p:cBhvr>
                                        <p:cTn id="24" dur="500" fill="hold"/>
                                        <p:tgtEl>
                                          <p:spTgt spid="17">
                                            <p:txEl>
                                              <p:pRg st="0" end="0"/>
                                            </p:txEl>
                                          </p:spTgt>
                                        </p:tgtEl>
                                        <p:attrNameLst>
                                          <p:attrName>ppt_h</p:attrName>
                                        </p:attrNameLst>
                                      </p:cBhvr>
                                      <p:tavLst>
                                        <p:tav tm="0">
                                          <p:val>
                                            <p:fltVal val="0"/>
                                          </p:val>
                                        </p:tav>
                                        <p:tav tm="100000">
                                          <p:val>
                                            <p:strVal val="#ppt_h"/>
                                          </p:val>
                                        </p:tav>
                                      </p:tavLst>
                                    </p:anim>
                                    <p:animEffect transition="in" filter="fade">
                                      <p:cBhvr>
                                        <p:cTn id="25" dur="500"/>
                                        <p:tgtEl>
                                          <p:spTgt spid="17">
                                            <p:txEl>
                                              <p:pRg st="0" end="0"/>
                                            </p:txEl>
                                          </p:spTgt>
                                        </p:tgtEl>
                                      </p:cBhvr>
                                    </p:animEffect>
                                  </p:childTnLst>
                                </p:cTn>
                              </p:par>
                              <p:par>
                                <p:cTn id="26" presetID="23" presetClass="entr" presetSubtype="16" fill="hold" nodeType="withEffect">
                                  <p:stCondLst>
                                    <p:cond delay="0"/>
                                  </p:stCondLst>
                                  <p:childTnLst>
                                    <p:set>
                                      <p:cBhvr>
                                        <p:cTn id="27" dur="1" fill="hold">
                                          <p:stCondLst>
                                            <p:cond delay="0"/>
                                          </p:stCondLst>
                                        </p:cTn>
                                        <p:tgtEl>
                                          <p:spTgt spid="9218"/>
                                        </p:tgtEl>
                                        <p:attrNameLst>
                                          <p:attrName>style.visibility</p:attrName>
                                        </p:attrNameLst>
                                      </p:cBhvr>
                                      <p:to>
                                        <p:strVal val="visible"/>
                                      </p:to>
                                    </p:set>
                                    <p:anim calcmode="lin" valueType="num">
                                      <p:cBhvr>
                                        <p:cTn id="28" dur="500" fill="hold"/>
                                        <p:tgtEl>
                                          <p:spTgt spid="9218"/>
                                        </p:tgtEl>
                                        <p:attrNameLst>
                                          <p:attrName>ppt_w</p:attrName>
                                        </p:attrNameLst>
                                      </p:cBhvr>
                                      <p:tavLst>
                                        <p:tav tm="0">
                                          <p:val>
                                            <p:fltVal val="0"/>
                                          </p:val>
                                        </p:tav>
                                        <p:tav tm="100000">
                                          <p:val>
                                            <p:strVal val="#ppt_w"/>
                                          </p:val>
                                        </p:tav>
                                      </p:tavLst>
                                    </p:anim>
                                    <p:anim calcmode="lin" valueType="num">
                                      <p:cBhvr>
                                        <p:cTn id="29" dur="500" fill="hold"/>
                                        <p:tgtEl>
                                          <p:spTgt spid="9218"/>
                                        </p:tgtEl>
                                        <p:attrNameLst>
                                          <p:attrName>ppt_h</p:attrName>
                                        </p:attrNameLst>
                                      </p:cBhvr>
                                      <p:tavLst>
                                        <p:tav tm="0">
                                          <p:val>
                                            <p:fltVal val="0"/>
                                          </p:val>
                                        </p:tav>
                                        <p:tav tm="100000">
                                          <p:val>
                                            <p:strVal val="#ppt_h"/>
                                          </p:val>
                                        </p:tav>
                                      </p:tavLst>
                                    </p:anim>
                                  </p:childTnLst>
                                </p:cTn>
                              </p:par>
                              <p:par>
                                <p:cTn id="30" presetID="53" presetClass="entr" presetSubtype="16" fill="hold" grpId="0" nodeType="withEffect">
                                  <p:stCondLst>
                                    <p:cond delay="0"/>
                                  </p:stCondLst>
                                  <p:childTnLst>
                                    <p:set>
                                      <p:cBhvr>
                                        <p:cTn id="31" dur="1" fill="hold">
                                          <p:stCondLst>
                                            <p:cond delay="0"/>
                                          </p:stCondLst>
                                        </p:cTn>
                                        <p:tgtEl>
                                          <p:spTgt spid="19">
                                            <p:txEl>
                                              <p:pRg st="0" end="0"/>
                                            </p:txEl>
                                          </p:spTgt>
                                        </p:tgtEl>
                                        <p:attrNameLst>
                                          <p:attrName>style.visibility</p:attrName>
                                        </p:attrNameLst>
                                      </p:cBhvr>
                                      <p:to>
                                        <p:strVal val="visible"/>
                                      </p:to>
                                    </p:set>
                                    <p:anim calcmode="lin" valueType="num">
                                      <p:cBhvr>
                                        <p:cTn id="32" dur="500" fill="hold"/>
                                        <p:tgtEl>
                                          <p:spTgt spid="19">
                                            <p:txEl>
                                              <p:pRg st="0" end="0"/>
                                            </p:txEl>
                                          </p:spTgt>
                                        </p:tgtEl>
                                        <p:attrNameLst>
                                          <p:attrName>ppt_w</p:attrName>
                                        </p:attrNameLst>
                                      </p:cBhvr>
                                      <p:tavLst>
                                        <p:tav tm="0">
                                          <p:val>
                                            <p:fltVal val="0"/>
                                          </p:val>
                                        </p:tav>
                                        <p:tav tm="100000">
                                          <p:val>
                                            <p:strVal val="#ppt_w"/>
                                          </p:val>
                                        </p:tav>
                                      </p:tavLst>
                                    </p:anim>
                                    <p:anim calcmode="lin" valueType="num">
                                      <p:cBhvr>
                                        <p:cTn id="33" dur="500" fill="hold"/>
                                        <p:tgtEl>
                                          <p:spTgt spid="19">
                                            <p:txEl>
                                              <p:pRg st="0" end="0"/>
                                            </p:txEl>
                                          </p:spTgt>
                                        </p:tgtEl>
                                        <p:attrNameLst>
                                          <p:attrName>ppt_h</p:attrName>
                                        </p:attrNameLst>
                                      </p:cBhvr>
                                      <p:tavLst>
                                        <p:tav tm="0">
                                          <p:val>
                                            <p:fltVal val="0"/>
                                          </p:val>
                                        </p:tav>
                                        <p:tav tm="100000">
                                          <p:val>
                                            <p:strVal val="#ppt_h"/>
                                          </p:val>
                                        </p:tav>
                                      </p:tavLst>
                                    </p:anim>
                                    <p:animEffect transition="in" filter="fade">
                                      <p:cBhvr>
                                        <p:cTn id="34" dur="500"/>
                                        <p:tgtEl>
                                          <p:spTgt spid="19">
                                            <p:txEl>
                                              <p:pRg st="0" end="0"/>
                                            </p:txEl>
                                          </p:spTgt>
                                        </p:tgtEl>
                                      </p:cBhvr>
                                    </p:animEffect>
                                  </p:childTnLst>
                                </p:cTn>
                              </p:par>
                              <p:par>
                                <p:cTn id="35" presetID="23" presetClass="entr" presetSubtype="16" fill="hold" nodeType="withEffect">
                                  <p:stCondLst>
                                    <p:cond delay="0"/>
                                  </p:stCondLst>
                                  <p:childTnLst>
                                    <p:set>
                                      <p:cBhvr>
                                        <p:cTn id="36" dur="1" fill="hold">
                                          <p:stCondLst>
                                            <p:cond delay="0"/>
                                          </p:stCondLst>
                                        </p:cTn>
                                        <p:tgtEl>
                                          <p:spTgt spid="9219"/>
                                        </p:tgtEl>
                                        <p:attrNameLst>
                                          <p:attrName>style.visibility</p:attrName>
                                        </p:attrNameLst>
                                      </p:cBhvr>
                                      <p:to>
                                        <p:strVal val="visible"/>
                                      </p:to>
                                    </p:set>
                                    <p:anim calcmode="lin" valueType="num">
                                      <p:cBhvr>
                                        <p:cTn id="37" dur="500" fill="hold"/>
                                        <p:tgtEl>
                                          <p:spTgt spid="9219"/>
                                        </p:tgtEl>
                                        <p:attrNameLst>
                                          <p:attrName>ppt_w</p:attrName>
                                        </p:attrNameLst>
                                      </p:cBhvr>
                                      <p:tavLst>
                                        <p:tav tm="0">
                                          <p:val>
                                            <p:fltVal val="0"/>
                                          </p:val>
                                        </p:tav>
                                        <p:tav tm="100000">
                                          <p:val>
                                            <p:strVal val="#ppt_w"/>
                                          </p:val>
                                        </p:tav>
                                      </p:tavLst>
                                    </p:anim>
                                    <p:anim calcmode="lin" valueType="num">
                                      <p:cBhvr>
                                        <p:cTn id="38" dur="500" fill="hold"/>
                                        <p:tgtEl>
                                          <p:spTgt spid="9219"/>
                                        </p:tgtEl>
                                        <p:attrNameLst>
                                          <p:attrName>ppt_h</p:attrName>
                                        </p:attrNameLst>
                                      </p:cBhvr>
                                      <p:tavLst>
                                        <p:tav tm="0">
                                          <p:val>
                                            <p:fltVal val="0"/>
                                          </p:val>
                                        </p:tav>
                                        <p:tav tm="100000">
                                          <p:val>
                                            <p:strVal val="#ppt_h"/>
                                          </p:val>
                                        </p:tav>
                                      </p:tavLst>
                                    </p:anim>
                                  </p:childTnLst>
                                </p:cTn>
                              </p:par>
                              <p:par>
                                <p:cTn id="39" presetID="53" presetClass="entr" presetSubtype="16" fill="hold" grpId="0" nodeType="withEffect">
                                  <p:stCondLst>
                                    <p:cond delay="0"/>
                                  </p:stCondLst>
                                  <p:childTnLst>
                                    <p:set>
                                      <p:cBhvr>
                                        <p:cTn id="40" dur="1" fill="hold">
                                          <p:stCondLst>
                                            <p:cond delay="0"/>
                                          </p:stCondLst>
                                        </p:cTn>
                                        <p:tgtEl>
                                          <p:spTgt spid="16">
                                            <p:txEl>
                                              <p:pRg st="0" end="0"/>
                                            </p:txEl>
                                          </p:spTgt>
                                        </p:tgtEl>
                                        <p:attrNameLst>
                                          <p:attrName>style.visibility</p:attrName>
                                        </p:attrNameLst>
                                      </p:cBhvr>
                                      <p:to>
                                        <p:strVal val="visible"/>
                                      </p:to>
                                    </p:set>
                                    <p:anim calcmode="lin" valueType="num">
                                      <p:cBhvr>
                                        <p:cTn id="41" dur="500" fill="hold"/>
                                        <p:tgtEl>
                                          <p:spTgt spid="16">
                                            <p:txEl>
                                              <p:pRg st="0" end="0"/>
                                            </p:txEl>
                                          </p:spTgt>
                                        </p:tgtEl>
                                        <p:attrNameLst>
                                          <p:attrName>ppt_w</p:attrName>
                                        </p:attrNameLst>
                                      </p:cBhvr>
                                      <p:tavLst>
                                        <p:tav tm="0">
                                          <p:val>
                                            <p:fltVal val="0"/>
                                          </p:val>
                                        </p:tav>
                                        <p:tav tm="100000">
                                          <p:val>
                                            <p:strVal val="#ppt_w"/>
                                          </p:val>
                                        </p:tav>
                                      </p:tavLst>
                                    </p:anim>
                                    <p:anim calcmode="lin" valueType="num">
                                      <p:cBhvr>
                                        <p:cTn id="42" dur="500" fill="hold"/>
                                        <p:tgtEl>
                                          <p:spTgt spid="16">
                                            <p:txEl>
                                              <p:pRg st="0" end="0"/>
                                            </p:txEl>
                                          </p:spTgt>
                                        </p:tgtEl>
                                        <p:attrNameLst>
                                          <p:attrName>ppt_h</p:attrName>
                                        </p:attrNameLst>
                                      </p:cBhvr>
                                      <p:tavLst>
                                        <p:tav tm="0">
                                          <p:val>
                                            <p:fltVal val="0"/>
                                          </p:val>
                                        </p:tav>
                                        <p:tav tm="100000">
                                          <p:val>
                                            <p:strVal val="#ppt_h"/>
                                          </p:val>
                                        </p:tav>
                                      </p:tavLst>
                                    </p:anim>
                                    <p:animEffect transition="in" filter="fade">
                                      <p:cBhvr>
                                        <p:cTn id="43" dur="500"/>
                                        <p:tgtEl>
                                          <p:spTgt spid="16">
                                            <p:txEl>
                                              <p:pRg st="0" end="0"/>
                                            </p:txEl>
                                          </p:spTgt>
                                        </p:tgtEl>
                                      </p:cBhvr>
                                    </p:animEffect>
                                  </p:childTnLst>
                                </p:cTn>
                              </p:par>
                              <p:par>
                                <p:cTn id="44" presetID="53" presetClass="entr" presetSubtype="16" fill="hold" grpId="0" nodeType="withEffect">
                                  <p:stCondLst>
                                    <p:cond delay="0"/>
                                  </p:stCondLst>
                                  <p:childTnLst>
                                    <p:set>
                                      <p:cBhvr>
                                        <p:cTn id="45" dur="1" fill="hold">
                                          <p:stCondLst>
                                            <p:cond delay="0"/>
                                          </p:stCondLst>
                                        </p:cTn>
                                        <p:tgtEl>
                                          <p:spTgt spid="18">
                                            <p:txEl>
                                              <p:pRg st="0" end="0"/>
                                            </p:txEl>
                                          </p:spTgt>
                                        </p:tgtEl>
                                        <p:attrNameLst>
                                          <p:attrName>style.visibility</p:attrName>
                                        </p:attrNameLst>
                                      </p:cBhvr>
                                      <p:to>
                                        <p:strVal val="visible"/>
                                      </p:to>
                                    </p:set>
                                    <p:anim calcmode="lin" valueType="num">
                                      <p:cBhvr>
                                        <p:cTn id="46" dur="500" fill="hold"/>
                                        <p:tgtEl>
                                          <p:spTgt spid="18">
                                            <p:txEl>
                                              <p:pRg st="0" end="0"/>
                                            </p:txEl>
                                          </p:spTgt>
                                        </p:tgtEl>
                                        <p:attrNameLst>
                                          <p:attrName>ppt_w</p:attrName>
                                        </p:attrNameLst>
                                      </p:cBhvr>
                                      <p:tavLst>
                                        <p:tav tm="0">
                                          <p:val>
                                            <p:fltVal val="0"/>
                                          </p:val>
                                        </p:tav>
                                        <p:tav tm="100000">
                                          <p:val>
                                            <p:strVal val="#ppt_w"/>
                                          </p:val>
                                        </p:tav>
                                      </p:tavLst>
                                    </p:anim>
                                    <p:anim calcmode="lin" valueType="num">
                                      <p:cBhvr>
                                        <p:cTn id="47" dur="500" fill="hold"/>
                                        <p:tgtEl>
                                          <p:spTgt spid="18">
                                            <p:txEl>
                                              <p:pRg st="0" end="0"/>
                                            </p:txEl>
                                          </p:spTgt>
                                        </p:tgtEl>
                                        <p:attrNameLst>
                                          <p:attrName>ppt_h</p:attrName>
                                        </p:attrNameLst>
                                      </p:cBhvr>
                                      <p:tavLst>
                                        <p:tav tm="0">
                                          <p:val>
                                            <p:fltVal val="0"/>
                                          </p:val>
                                        </p:tav>
                                        <p:tav tm="100000">
                                          <p:val>
                                            <p:strVal val="#ppt_h"/>
                                          </p:val>
                                        </p:tav>
                                      </p:tavLst>
                                    </p:anim>
                                    <p:animEffect transition="in" filter="fade">
                                      <p:cBhvr>
                                        <p:cTn id="48" dur="500"/>
                                        <p:tgtEl>
                                          <p:spTgt spid="18">
                                            <p:txEl>
                                              <p:pRg st="0" end="0"/>
                                            </p:txEl>
                                          </p:spTgt>
                                        </p:tgtEl>
                                      </p:cBhvr>
                                    </p:animEffect>
                                  </p:childTnLst>
                                </p:cTn>
                              </p:par>
                            </p:childTnLst>
                          </p:cTn>
                        </p:par>
                      </p:childTnLst>
                    </p:cTn>
                  </p:par>
                  <p:par>
                    <p:cTn id="49" fill="hold">
                      <p:stCondLst>
                        <p:cond delay="indefinite"/>
                      </p:stCondLst>
                      <p:childTnLst>
                        <p:par>
                          <p:cTn id="50" fill="hold">
                            <p:stCondLst>
                              <p:cond delay="0"/>
                            </p:stCondLst>
                            <p:childTnLst>
                              <p:par>
                                <p:cTn id="51" presetID="3" presetClass="entr" presetSubtype="10" fill="hold" grpId="1" nodeType="clickEffect">
                                  <p:stCondLst>
                                    <p:cond delay="0"/>
                                  </p:stCondLst>
                                  <p:childTnLst>
                                    <p:set>
                                      <p:cBhvr>
                                        <p:cTn id="52" dur="1" fill="hold">
                                          <p:stCondLst>
                                            <p:cond delay="0"/>
                                          </p:stCondLst>
                                        </p:cTn>
                                        <p:tgtEl>
                                          <p:spTgt spid="8"/>
                                        </p:tgtEl>
                                        <p:attrNameLst>
                                          <p:attrName>style.visibility</p:attrName>
                                        </p:attrNameLst>
                                      </p:cBhvr>
                                      <p:to>
                                        <p:strVal val="visible"/>
                                      </p:to>
                                    </p:set>
                                    <p:animEffect transition="in" filter="blinds(horizontal)">
                                      <p:cBhvr>
                                        <p:cTn id="53"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build="p"/>
      <p:bldP spid="8" grpId="1" animBg="1"/>
      <p:bldP spid="16" grpId="0" build="p"/>
      <p:bldP spid="17" grpId="0" build="p"/>
      <p:bldP spid="18" grpId="0" build="p"/>
      <p:bldP spid="19" grpId="0" build="p"/>
    </p:bldLst>
  </p:timing>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Content Placeholder 10"/>
          <p:cNvSpPr>
            <a:spLocks noGrp="1"/>
          </p:cNvSpPr>
          <p:nvPr>
            <p:ph sz="quarter" idx="13"/>
          </p:nvPr>
        </p:nvSpPr>
        <p:spPr>
          <a:xfrm>
            <a:off x="685800" y="2152650"/>
            <a:ext cx="7010400" cy="676339"/>
          </a:xfrm>
        </p:spPr>
        <p:txBody>
          <a:bodyPr wrap="square">
            <a:spAutoFit/>
          </a:bodyPr>
          <a:lstStyle/>
          <a:p>
            <a:pPr marL="566738" indent="-566738" algn="just">
              <a:lnSpc>
                <a:spcPct val="165000"/>
              </a:lnSpc>
              <a:spcBef>
                <a:spcPct val="0"/>
              </a:spcBef>
              <a:buFontTx/>
              <a:buNone/>
              <a:tabLst>
                <a:tab pos="1379538" algn="l"/>
                <a:tab pos="1944688" algn="l"/>
                <a:tab pos="2176463" algn="l"/>
              </a:tabLst>
            </a:pPr>
            <a:r>
              <a:rPr lang="en-US" sz="2300" b="1" dirty="0" smtClean="0">
                <a:solidFill>
                  <a:schemeClr val="tx1"/>
                </a:solidFill>
                <a:latin typeface="Times New Roman" pitchFamily="18" charset="0"/>
                <a:cs typeface="Times New Roman" pitchFamily="18" charset="0"/>
              </a:rPr>
              <a:t>57.</a:t>
            </a:r>
            <a:r>
              <a:rPr lang="en-US" sz="2300" dirty="0" smtClean="0">
                <a:solidFill>
                  <a:schemeClr val="tx1"/>
                </a:solidFill>
                <a:latin typeface="Times New Roman" pitchFamily="18" charset="0"/>
                <a:cs typeface="Times New Roman" pitchFamily="18" charset="0"/>
              </a:rPr>
              <a:t>		</a:t>
            </a:r>
            <a:endParaRPr lang="en-US" sz="2300" dirty="0" smtClean="0">
              <a:solidFill>
                <a:srgbClr val="16F65B"/>
              </a:solidFill>
              <a:latin typeface="Times New Roman" pitchFamily="18" charset="0"/>
              <a:cs typeface="Times New Roman" pitchFamily="18" charset="0"/>
            </a:endParaRPr>
          </a:p>
        </p:txBody>
      </p:sp>
      <p:pic>
        <p:nvPicPr>
          <p:cNvPr id="10242" name="Picture 2" descr="Z:\CARRIBEAN\MATHEMATICS_VOL-1_PPT_DESIGN\Incoming\Equations\Revision_Exam_1\Ans-Ex-01-57.eps"/>
          <p:cNvPicPr>
            <a:picLocks noChangeAspect="1" noChangeArrowheads="1"/>
          </p:cNvPicPr>
          <p:nvPr/>
        </p:nvPicPr>
        <p:blipFill>
          <a:blip r:embed="rId2" cstate="print"/>
          <a:srcRect/>
          <a:stretch>
            <a:fillRect/>
          </a:stretch>
        </p:blipFill>
        <p:spPr bwMode="auto">
          <a:xfrm>
            <a:off x="1676400" y="2380344"/>
            <a:ext cx="3200400" cy="1501727"/>
          </a:xfrm>
          <a:prstGeom prst="rect">
            <a:avLst/>
          </a:prstGeom>
          <a:noFill/>
        </p:spPr>
      </p:pic>
      <p:pic>
        <p:nvPicPr>
          <p:cNvPr id="8" name="Picture 3" descr="D:\Deepak\Powerpoint\Re-work\Art\New.wmf"/>
          <p:cNvPicPr>
            <a:picLocks noChangeAspect="1" noChangeArrowheads="1"/>
          </p:cNvPicPr>
          <p:nvPr/>
        </p:nvPicPr>
        <p:blipFill>
          <a:blip r:embed="rId3" cstate="print"/>
          <a:srcRect/>
          <a:stretch>
            <a:fillRect/>
          </a:stretch>
        </p:blipFill>
        <p:spPr bwMode="auto">
          <a:xfrm>
            <a:off x="1371600" y="4254500"/>
            <a:ext cx="3505200" cy="2451100"/>
          </a:xfrm>
          <a:prstGeom prst="rect">
            <a:avLst/>
          </a:prstGeom>
          <a:noFill/>
        </p:spPr>
      </p:pic>
      <p:sp>
        <p:nvSpPr>
          <p:cNvPr id="5"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tabLst>
                <a:tab pos="393192" algn="r"/>
                <a:tab pos="640080" algn="l"/>
              </a:tabLst>
            </a:pPr>
            <a:r>
              <a:rPr lang="en-US" sz="1500" b="1" dirty="0" smtClean="0">
                <a:solidFill>
                  <a:schemeClr val="bg1"/>
                </a:solidFill>
                <a:latin typeface="Times New Roman" pitchFamily="18" charset="0"/>
                <a:cs typeface="Times New Roman" pitchFamily="18" charset="0"/>
              </a:rPr>
              <a:t>Revision Exam 1 Paper 1</a:t>
            </a:r>
          </a:p>
        </p:txBody>
      </p:sp>
    </p:spTree>
    <p:extLst>
      <p:ext uri="{BB962C8B-B14F-4D97-AF65-F5344CB8AC3E}">
        <p14:creationId xmlns:p14="http://schemas.microsoft.com/office/powerpoint/2010/main" xmlns="" val="1862447457"/>
      </p:ext>
    </p:extLst>
  </p:cSld>
  <p:clrMapOvr>
    <a:masterClrMapping/>
  </p:clrMapOvr>
  <p:transition spd="slow">
    <p:strips dir="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11">
                                            <p:txEl>
                                              <p:pRg st="0" end="0"/>
                                            </p:txEl>
                                          </p:spTgt>
                                        </p:tgtEl>
                                        <p:attrNameLst>
                                          <p:attrName>style.visibility</p:attrName>
                                        </p:attrNameLst>
                                      </p:cBhvr>
                                      <p:to>
                                        <p:strVal val="visible"/>
                                      </p:to>
                                    </p:set>
                                    <p:anim calcmode="lin" valueType="num">
                                      <p:cBhvr>
                                        <p:cTn id="7" dur="500" fill="hold"/>
                                        <p:tgtEl>
                                          <p:spTgt spid="11">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11">
                                            <p:txEl>
                                              <p:pRg st="0" end="0"/>
                                            </p:txEl>
                                          </p:spTgt>
                                        </p:tgtEl>
                                        <p:attrNameLst>
                                          <p:attrName>ppt_h</p:attrName>
                                        </p:attrNameLst>
                                      </p:cBhvr>
                                      <p:tavLst>
                                        <p:tav tm="0">
                                          <p:val>
                                            <p:fltVal val="0"/>
                                          </p:val>
                                        </p:tav>
                                        <p:tav tm="100000">
                                          <p:val>
                                            <p:strVal val="#ppt_h"/>
                                          </p:val>
                                        </p:tav>
                                      </p:tavLst>
                                    </p:anim>
                                  </p:childTnLst>
                                </p:cTn>
                              </p:par>
                              <p:par>
                                <p:cTn id="9" presetID="23" presetClass="entr" presetSubtype="16" fill="hold" nodeType="withEffect">
                                  <p:stCondLst>
                                    <p:cond delay="0"/>
                                  </p:stCondLst>
                                  <p:childTnLst>
                                    <p:set>
                                      <p:cBhvr>
                                        <p:cTn id="10" dur="1" fill="hold">
                                          <p:stCondLst>
                                            <p:cond delay="0"/>
                                          </p:stCondLst>
                                        </p:cTn>
                                        <p:tgtEl>
                                          <p:spTgt spid="10242"/>
                                        </p:tgtEl>
                                        <p:attrNameLst>
                                          <p:attrName>style.visibility</p:attrName>
                                        </p:attrNameLst>
                                      </p:cBhvr>
                                      <p:to>
                                        <p:strVal val="visible"/>
                                      </p:to>
                                    </p:set>
                                    <p:anim calcmode="lin" valueType="num">
                                      <p:cBhvr>
                                        <p:cTn id="11" dur="500" fill="hold"/>
                                        <p:tgtEl>
                                          <p:spTgt spid="10242"/>
                                        </p:tgtEl>
                                        <p:attrNameLst>
                                          <p:attrName>ppt_w</p:attrName>
                                        </p:attrNameLst>
                                      </p:cBhvr>
                                      <p:tavLst>
                                        <p:tav tm="0">
                                          <p:val>
                                            <p:fltVal val="0"/>
                                          </p:val>
                                        </p:tav>
                                        <p:tav tm="100000">
                                          <p:val>
                                            <p:strVal val="#ppt_w"/>
                                          </p:val>
                                        </p:tav>
                                      </p:tavLst>
                                    </p:anim>
                                    <p:anim calcmode="lin" valueType="num">
                                      <p:cBhvr>
                                        <p:cTn id="12" dur="500" fill="hold"/>
                                        <p:tgtEl>
                                          <p:spTgt spid="10242"/>
                                        </p:tgtEl>
                                        <p:attrNameLst>
                                          <p:attrName>ppt_h</p:attrName>
                                        </p:attrNameLst>
                                      </p:cBhvr>
                                      <p:tavLst>
                                        <p:tav tm="0">
                                          <p:val>
                                            <p:fltVal val="0"/>
                                          </p:val>
                                        </p:tav>
                                        <p:tav tm="100000">
                                          <p:val>
                                            <p:strVal val="#ppt_h"/>
                                          </p:val>
                                        </p:tav>
                                      </p:tavLst>
                                    </p:anim>
                                  </p:childTnLst>
                                </p:cTn>
                              </p:par>
                              <p:par>
                                <p:cTn id="13" presetID="23" presetClass="entr" presetSubtype="16" fill="hold" nodeType="withEffect">
                                  <p:stCondLst>
                                    <p:cond delay="0"/>
                                  </p:stCondLst>
                                  <p:childTnLst>
                                    <p:set>
                                      <p:cBhvr>
                                        <p:cTn id="14" dur="1" fill="hold">
                                          <p:stCondLst>
                                            <p:cond delay="0"/>
                                          </p:stCondLst>
                                        </p:cTn>
                                        <p:tgtEl>
                                          <p:spTgt spid="8"/>
                                        </p:tgtEl>
                                        <p:attrNameLst>
                                          <p:attrName>style.visibility</p:attrName>
                                        </p:attrNameLst>
                                      </p:cBhvr>
                                      <p:to>
                                        <p:strVal val="visible"/>
                                      </p:to>
                                    </p:set>
                                    <p:anim calcmode="lin" valueType="num">
                                      <p:cBhvr>
                                        <p:cTn id="15" dur="500" fill="hold"/>
                                        <p:tgtEl>
                                          <p:spTgt spid="8"/>
                                        </p:tgtEl>
                                        <p:attrNameLst>
                                          <p:attrName>ppt_w</p:attrName>
                                        </p:attrNameLst>
                                      </p:cBhvr>
                                      <p:tavLst>
                                        <p:tav tm="0">
                                          <p:val>
                                            <p:fltVal val="0"/>
                                          </p:val>
                                        </p:tav>
                                        <p:tav tm="100000">
                                          <p:val>
                                            <p:strVal val="#ppt_w"/>
                                          </p:val>
                                        </p:tav>
                                      </p:tavLst>
                                    </p:anim>
                                    <p:anim calcmode="lin" valueType="num">
                                      <p:cBhvr>
                                        <p:cTn id="16" dur="500" fill="hold"/>
                                        <p:tgtEl>
                                          <p:spTgt spid="8"/>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build="p"/>
    </p:bldLst>
  </p:timing>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 name="Content Placeholder 10"/>
          <p:cNvSpPr>
            <a:spLocks noGrp="1"/>
          </p:cNvSpPr>
          <p:nvPr>
            <p:ph sz="quarter" idx="13"/>
          </p:nvPr>
        </p:nvSpPr>
        <p:spPr>
          <a:xfrm>
            <a:off x="685800" y="2076450"/>
            <a:ext cx="6716486" cy="3631763"/>
          </a:xfrm>
        </p:spPr>
        <p:txBody>
          <a:bodyPr wrap="square">
            <a:spAutoFit/>
          </a:bodyPr>
          <a:lstStyle/>
          <a:p>
            <a:pPr marL="625475" indent="-625475">
              <a:spcBef>
                <a:spcPct val="0"/>
              </a:spcBef>
              <a:buFontTx/>
              <a:buNone/>
              <a:tabLst>
                <a:tab pos="800100" algn="l"/>
                <a:tab pos="3776663" algn="l"/>
              </a:tabLst>
            </a:pPr>
            <a:r>
              <a:rPr lang="en-US" sz="2300" b="1" dirty="0" smtClean="0">
                <a:solidFill>
                  <a:schemeClr val="tx1"/>
                </a:solidFill>
                <a:latin typeface="Times New Roman" pitchFamily="18" charset="0"/>
                <a:cs typeface="Times New Roman" pitchFamily="18" charset="0"/>
              </a:rPr>
              <a:t>58.</a:t>
            </a:r>
          </a:p>
          <a:p>
            <a:pPr marL="625475" indent="-625475">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	</a:t>
            </a:r>
            <a:br>
              <a:rPr lang="en-US" sz="2300" dirty="0" smtClean="0">
                <a:solidFill>
                  <a:schemeClr val="tx1"/>
                </a:solidFill>
                <a:latin typeface="Times New Roman" pitchFamily="18" charset="0"/>
                <a:cs typeface="Times New Roman" pitchFamily="18" charset="0"/>
              </a:rPr>
            </a:br>
            <a:r>
              <a:rPr lang="en-US" sz="2300" dirty="0" smtClean="0">
                <a:solidFill>
                  <a:schemeClr val="tx1"/>
                </a:solidFill>
                <a:latin typeface="Times New Roman" pitchFamily="18" charset="0"/>
                <a:cs typeface="Times New Roman" pitchFamily="18" charset="0"/>
              </a:rPr>
              <a:t/>
            </a:r>
            <a:br>
              <a:rPr lang="en-US" sz="2300" dirty="0" smtClean="0">
                <a:solidFill>
                  <a:schemeClr val="tx1"/>
                </a:solidFill>
                <a:latin typeface="Times New Roman" pitchFamily="18" charset="0"/>
                <a:cs typeface="Times New Roman" pitchFamily="18" charset="0"/>
              </a:rPr>
            </a:br>
            <a:r>
              <a:rPr lang="en-US" sz="2300" dirty="0" smtClean="0">
                <a:solidFill>
                  <a:schemeClr val="tx1"/>
                </a:solidFill>
                <a:latin typeface="Times New Roman" pitchFamily="18" charset="0"/>
                <a:cs typeface="Times New Roman" pitchFamily="18" charset="0"/>
              </a:rPr>
              <a:t/>
            </a:r>
            <a:br>
              <a:rPr lang="en-US" sz="2300" dirty="0" smtClean="0">
                <a:solidFill>
                  <a:schemeClr val="tx1"/>
                </a:solidFill>
                <a:latin typeface="Times New Roman" pitchFamily="18" charset="0"/>
                <a:cs typeface="Times New Roman" pitchFamily="18" charset="0"/>
              </a:rPr>
            </a:br>
            <a:r>
              <a:rPr lang="en-US" sz="2300" dirty="0" smtClean="0">
                <a:solidFill>
                  <a:schemeClr val="tx1"/>
                </a:solidFill>
                <a:latin typeface="Times New Roman" pitchFamily="18" charset="0"/>
                <a:cs typeface="Times New Roman" pitchFamily="18" charset="0"/>
              </a:rPr>
              <a:t/>
            </a:r>
            <a:br>
              <a:rPr lang="en-US" sz="2300" dirty="0" smtClean="0">
                <a:solidFill>
                  <a:schemeClr val="tx1"/>
                </a:solidFill>
                <a:latin typeface="Times New Roman" pitchFamily="18" charset="0"/>
                <a:cs typeface="Times New Roman" pitchFamily="18" charset="0"/>
              </a:rPr>
            </a:br>
            <a:r>
              <a:rPr lang="en-US" sz="2300" dirty="0" smtClean="0">
                <a:solidFill>
                  <a:schemeClr val="tx1"/>
                </a:solidFill>
                <a:latin typeface="Times New Roman" pitchFamily="18" charset="0"/>
                <a:cs typeface="Times New Roman" pitchFamily="18" charset="0"/>
              </a:rPr>
              <a:t/>
            </a:r>
            <a:br>
              <a:rPr lang="en-US" sz="2300" dirty="0" smtClean="0">
                <a:solidFill>
                  <a:schemeClr val="tx1"/>
                </a:solidFill>
                <a:latin typeface="Times New Roman" pitchFamily="18" charset="0"/>
                <a:cs typeface="Times New Roman" pitchFamily="18" charset="0"/>
              </a:rPr>
            </a:br>
            <a:r>
              <a:rPr lang="en-US" sz="2300" dirty="0" smtClean="0">
                <a:solidFill>
                  <a:schemeClr val="tx1"/>
                </a:solidFill>
                <a:latin typeface="Times New Roman" pitchFamily="18" charset="0"/>
                <a:cs typeface="Times New Roman" pitchFamily="18" charset="0"/>
              </a:rPr>
              <a:t/>
            </a:r>
            <a:br>
              <a:rPr lang="en-US" sz="2300" dirty="0" smtClean="0">
                <a:solidFill>
                  <a:schemeClr val="tx1"/>
                </a:solidFill>
                <a:latin typeface="Times New Roman" pitchFamily="18" charset="0"/>
                <a:cs typeface="Times New Roman" pitchFamily="18" charset="0"/>
              </a:rPr>
            </a:br>
            <a:r>
              <a:rPr lang="en-US" sz="2300" dirty="0" smtClean="0">
                <a:solidFill>
                  <a:schemeClr val="tx1"/>
                </a:solidFill>
                <a:latin typeface="Times New Roman" pitchFamily="18" charset="0"/>
              </a:rPr>
              <a:t>In the figure above, </a:t>
            </a:r>
            <a:r>
              <a:rPr lang="en-US" sz="2300" i="1" dirty="0" smtClean="0">
                <a:solidFill>
                  <a:schemeClr val="tx1"/>
                </a:solidFill>
                <a:latin typeface="Times New Roman" pitchFamily="18" charset="0"/>
              </a:rPr>
              <a:t>AOC</a:t>
            </a:r>
            <a:r>
              <a:rPr lang="en-US" sz="2300" dirty="0" smtClean="0">
                <a:solidFill>
                  <a:schemeClr val="tx1"/>
                </a:solidFill>
                <a:latin typeface="Times New Roman" pitchFamily="18" charset="0"/>
              </a:rPr>
              <a:t> is a diameter of a circle centre </a:t>
            </a:r>
            <a:r>
              <a:rPr lang="en-US" sz="2300" i="1" dirty="0" smtClean="0">
                <a:solidFill>
                  <a:schemeClr val="tx1"/>
                </a:solidFill>
                <a:latin typeface="Times New Roman" pitchFamily="18" charset="0"/>
              </a:rPr>
              <a:t>O</a:t>
            </a:r>
            <a:r>
              <a:rPr lang="en-US" sz="2300" dirty="0" smtClean="0">
                <a:solidFill>
                  <a:schemeClr val="tx1"/>
                </a:solidFill>
                <a:latin typeface="Times New Roman" pitchFamily="18" charset="0"/>
              </a:rPr>
              <a:t>. If angle </a:t>
            </a:r>
            <a:r>
              <a:rPr lang="en-US" sz="2300" i="1" dirty="0" smtClean="0">
                <a:solidFill>
                  <a:schemeClr val="tx1"/>
                </a:solidFill>
                <a:latin typeface="Times New Roman" pitchFamily="18" charset="0"/>
              </a:rPr>
              <a:t>BAO</a:t>
            </a:r>
            <a:r>
              <a:rPr lang="en-US" sz="2300" dirty="0" smtClean="0">
                <a:solidFill>
                  <a:schemeClr val="tx1"/>
                </a:solidFill>
                <a:latin typeface="Times New Roman" pitchFamily="18" charset="0"/>
              </a:rPr>
              <a:t> = 52°, what is the size of angle </a:t>
            </a:r>
            <a:r>
              <a:rPr lang="en-US" sz="2300" i="1" dirty="0" smtClean="0">
                <a:solidFill>
                  <a:schemeClr val="tx1"/>
                </a:solidFill>
                <a:latin typeface="Times New Roman" pitchFamily="18" charset="0"/>
              </a:rPr>
              <a:t>BCA</a:t>
            </a:r>
            <a:r>
              <a:rPr lang="en-US" sz="2300" dirty="0" smtClean="0">
                <a:solidFill>
                  <a:schemeClr val="tx1"/>
                </a:solidFill>
                <a:latin typeface="Times New Roman" pitchFamily="18" charset="0"/>
              </a:rPr>
              <a:t>?</a:t>
            </a:r>
            <a:endParaRPr lang="en-US" sz="2300" dirty="0" smtClean="0">
              <a:solidFill>
                <a:schemeClr val="tx1"/>
              </a:solidFill>
              <a:latin typeface="Times New Roman" pitchFamily="18" charset="0"/>
              <a:cs typeface="Times New Roman" pitchFamily="18" charset="0"/>
            </a:endParaRPr>
          </a:p>
        </p:txBody>
      </p:sp>
      <p:sp>
        <p:nvSpPr>
          <p:cNvPr id="27" name="Notched Right Arrow 26"/>
          <p:cNvSpPr/>
          <p:nvPr/>
        </p:nvSpPr>
        <p:spPr>
          <a:xfrm>
            <a:off x="7162800" y="6019800"/>
            <a:ext cx="1782315" cy="685800"/>
          </a:xfrm>
          <a:prstGeom prst="notchedRightArrow">
            <a:avLst/>
          </a:prstGeom>
          <a:blipFill>
            <a:blip r:embed="rId2" cstate="prin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ANSWER</a:t>
            </a:r>
            <a:endParaRPr lang="en-US" sz="2000" b="1" dirty="0">
              <a:latin typeface="Times New Roman" pitchFamily="18" charset="0"/>
              <a:cs typeface="Times New Roman" pitchFamily="18" charset="0"/>
            </a:endParaRPr>
          </a:p>
        </p:txBody>
      </p:sp>
      <p:sp>
        <p:nvSpPr>
          <p:cNvPr id="29" name="Content Placeholder 10"/>
          <p:cNvSpPr>
            <a:spLocks noGrp="1"/>
          </p:cNvSpPr>
          <p:nvPr>
            <p:ph sz="quarter" idx="13"/>
          </p:nvPr>
        </p:nvSpPr>
        <p:spPr>
          <a:xfrm>
            <a:off x="3828143" y="5648261"/>
            <a:ext cx="1264920" cy="676339"/>
          </a:xfrm>
        </p:spPr>
        <p:txBody>
          <a:bodyPr wrap="square">
            <a:spAutoFit/>
          </a:bodyPr>
          <a:lstStyle/>
          <a:p>
            <a:pPr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(C) 76</a:t>
            </a:r>
            <a:r>
              <a:rPr lang="en-US" sz="2300" dirty="0" smtClean="0">
                <a:solidFill>
                  <a:schemeClr val="tx1"/>
                </a:solidFill>
                <a:latin typeface="Times New Roman" pitchFamily="18" charset="0"/>
              </a:rPr>
              <a:t>°</a:t>
            </a:r>
            <a:endParaRPr lang="en-US" sz="2300" dirty="0" smtClean="0">
              <a:solidFill>
                <a:schemeClr val="tx1"/>
              </a:solidFill>
              <a:latin typeface="Times New Roman" pitchFamily="18" charset="0"/>
              <a:cs typeface="Times New Roman" pitchFamily="18" charset="0"/>
            </a:endParaRPr>
          </a:p>
        </p:txBody>
      </p:sp>
      <p:sp>
        <p:nvSpPr>
          <p:cNvPr id="30" name="Content Placeholder 10"/>
          <p:cNvSpPr>
            <a:spLocks noGrp="1"/>
          </p:cNvSpPr>
          <p:nvPr>
            <p:ph sz="quarter" idx="13"/>
          </p:nvPr>
        </p:nvSpPr>
        <p:spPr>
          <a:xfrm>
            <a:off x="1310640" y="5648261"/>
            <a:ext cx="1264920" cy="599459"/>
          </a:xfrm>
        </p:spPr>
        <p:txBody>
          <a:bodyPr wrap="square">
            <a:spAutoFit/>
          </a:bodyPr>
          <a:lstStyle/>
          <a:p>
            <a:pPr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(A) 38</a:t>
            </a:r>
            <a:r>
              <a:rPr lang="en-US" sz="2300" dirty="0" smtClean="0">
                <a:solidFill>
                  <a:schemeClr val="tx1"/>
                </a:solidFill>
                <a:latin typeface="Times New Roman" pitchFamily="18" charset="0"/>
              </a:rPr>
              <a:t>°</a:t>
            </a:r>
            <a:endParaRPr lang="en-US" sz="2300" dirty="0" smtClean="0">
              <a:solidFill>
                <a:schemeClr val="tx1"/>
              </a:solidFill>
              <a:latin typeface="Times New Roman" pitchFamily="18" charset="0"/>
              <a:cs typeface="Times New Roman" pitchFamily="18" charset="0"/>
            </a:endParaRPr>
          </a:p>
        </p:txBody>
      </p:sp>
      <p:sp>
        <p:nvSpPr>
          <p:cNvPr id="31" name="Content Placeholder 10"/>
          <p:cNvSpPr>
            <a:spLocks noGrp="1"/>
          </p:cNvSpPr>
          <p:nvPr>
            <p:ph sz="quarter" idx="13"/>
          </p:nvPr>
        </p:nvSpPr>
        <p:spPr>
          <a:xfrm>
            <a:off x="5077822" y="5633021"/>
            <a:ext cx="1703978" cy="676339"/>
          </a:xfrm>
        </p:spPr>
        <p:txBody>
          <a:bodyPr wrap="square">
            <a:spAutoFit/>
          </a:bodyPr>
          <a:lstStyle/>
          <a:p>
            <a:pPr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(D) 104</a:t>
            </a:r>
            <a:r>
              <a:rPr lang="en-US" sz="2300" dirty="0" smtClean="0">
                <a:solidFill>
                  <a:schemeClr val="tx1"/>
                </a:solidFill>
                <a:latin typeface="Times New Roman" pitchFamily="18" charset="0"/>
              </a:rPr>
              <a:t>°</a:t>
            </a:r>
            <a:endParaRPr lang="en-US" sz="2300" dirty="0" smtClean="0">
              <a:solidFill>
                <a:schemeClr val="tx1"/>
              </a:solidFill>
              <a:latin typeface="Times New Roman" pitchFamily="18" charset="0"/>
              <a:cs typeface="Times New Roman" pitchFamily="18" charset="0"/>
            </a:endParaRPr>
          </a:p>
        </p:txBody>
      </p:sp>
      <p:sp>
        <p:nvSpPr>
          <p:cNvPr id="32" name="Content Placeholder 10"/>
          <p:cNvSpPr>
            <a:spLocks noGrp="1"/>
          </p:cNvSpPr>
          <p:nvPr>
            <p:ph sz="quarter" idx="13"/>
          </p:nvPr>
        </p:nvSpPr>
        <p:spPr>
          <a:xfrm>
            <a:off x="2682240" y="5643162"/>
            <a:ext cx="1264920" cy="676339"/>
          </a:xfrm>
        </p:spPr>
        <p:txBody>
          <a:bodyPr wrap="square">
            <a:spAutoFit/>
          </a:bodyPr>
          <a:lstStyle/>
          <a:p>
            <a:pPr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(B) 52</a:t>
            </a:r>
            <a:r>
              <a:rPr lang="en-US" sz="2300" dirty="0" smtClean="0">
                <a:solidFill>
                  <a:schemeClr val="tx1"/>
                </a:solidFill>
                <a:latin typeface="Times New Roman" pitchFamily="18" charset="0"/>
              </a:rPr>
              <a:t>°</a:t>
            </a:r>
            <a:endParaRPr lang="en-US" sz="2300" i="1" dirty="0" smtClean="0">
              <a:solidFill>
                <a:schemeClr val="tx1"/>
              </a:solidFill>
              <a:latin typeface="Times New Roman" pitchFamily="18" charset="0"/>
              <a:cs typeface="Times New Roman" pitchFamily="18" charset="0"/>
            </a:endParaRPr>
          </a:p>
        </p:txBody>
      </p:sp>
      <p:pic>
        <p:nvPicPr>
          <p:cNvPr id="10" name="Picture 2"/>
          <p:cNvPicPr>
            <a:picLocks noChangeAspect="1" noChangeArrowheads="1"/>
          </p:cNvPicPr>
          <p:nvPr/>
        </p:nvPicPr>
        <p:blipFill>
          <a:blip r:embed="rId3" cstate="print"/>
          <a:srcRect/>
          <a:stretch>
            <a:fillRect/>
          </a:stretch>
        </p:blipFill>
        <p:spPr bwMode="auto">
          <a:xfrm>
            <a:off x="1447800" y="2286000"/>
            <a:ext cx="2204657" cy="2033873"/>
          </a:xfrm>
          <a:prstGeom prst="rect">
            <a:avLst/>
          </a:prstGeom>
          <a:noFill/>
          <a:ln w="9525">
            <a:noFill/>
            <a:miter lim="800000"/>
            <a:headEnd/>
            <a:tailEnd/>
          </a:ln>
          <a:effectLst/>
        </p:spPr>
      </p:pic>
      <p:sp>
        <p:nvSpPr>
          <p:cNvPr id="9"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tabLst>
                <a:tab pos="393192" algn="r"/>
                <a:tab pos="640080" algn="l"/>
              </a:tabLst>
            </a:pPr>
            <a:r>
              <a:rPr lang="en-US" sz="1500" b="1" dirty="0" smtClean="0">
                <a:solidFill>
                  <a:schemeClr val="bg1"/>
                </a:solidFill>
                <a:latin typeface="Times New Roman" pitchFamily="18" charset="0"/>
                <a:cs typeface="Times New Roman" pitchFamily="18" charset="0"/>
              </a:rPr>
              <a:t>Revision Exam 1 Paper 1</a:t>
            </a:r>
          </a:p>
        </p:txBody>
      </p:sp>
    </p:spTree>
    <p:extLst>
      <p:ext uri="{BB962C8B-B14F-4D97-AF65-F5344CB8AC3E}">
        <p14:creationId xmlns:p14="http://schemas.microsoft.com/office/powerpoint/2010/main" xmlns="" val="714513420"/>
      </p:ext>
    </p:extLst>
  </p:cSld>
  <p:clrMapOvr>
    <a:masterClrMapping/>
  </p:clrMapOvr>
  <p:transition spd="slow">
    <p:strips dir="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26">
                                            <p:txEl>
                                              <p:pRg st="0" end="0"/>
                                            </p:txEl>
                                          </p:spTgt>
                                        </p:tgtEl>
                                        <p:attrNameLst>
                                          <p:attrName>style.visibility</p:attrName>
                                        </p:attrNameLst>
                                      </p:cBhvr>
                                      <p:to>
                                        <p:strVal val="visible"/>
                                      </p:to>
                                    </p:set>
                                    <p:anim calcmode="lin" valueType="num">
                                      <p:cBhvr>
                                        <p:cTn id="7" dur="500" fill="hold"/>
                                        <p:tgtEl>
                                          <p:spTgt spid="26">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26">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26">
                                            <p:txEl>
                                              <p:pRg st="0" end="0"/>
                                            </p:txEl>
                                          </p:spTgt>
                                        </p:tgtEl>
                                      </p:cBhvr>
                                    </p:animEffect>
                                  </p:childTnLst>
                                </p:cTn>
                              </p:par>
                              <p:par>
                                <p:cTn id="10" presetID="23" presetClass="entr" presetSubtype="16" fill="hold" nodeType="withEffect">
                                  <p:stCondLst>
                                    <p:cond delay="0"/>
                                  </p:stCondLst>
                                  <p:childTnLst>
                                    <p:set>
                                      <p:cBhvr>
                                        <p:cTn id="11" dur="1" fill="hold">
                                          <p:stCondLst>
                                            <p:cond delay="0"/>
                                          </p:stCondLst>
                                        </p:cTn>
                                        <p:tgtEl>
                                          <p:spTgt spid="10"/>
                                        </p:tgtEl>
                                        <p:attrNameLst>
                                          <p:attrName>style.visibility</p:attrName>
                                        </p:attrNameLst>
                                      </p:cBhvr>
                                      <p:to>
                                        <p:strVal val="visible"/>
                                      </p:to>
                                    </p:set>
                                    <p:anim calcmode="lin" valueType="num">
                                      <p:cBhvr>
                                        <p:cTn id="12" dur="500" fill="hold"/>
                                        <p:tgtEl>
                                          <p:spTgt spid="10"/>
                                        </p:tgtEl>
                                        <p:attrNameLst>
                                          <p:attrName>ppt_w</p:attrName>
                                        </p:attrNameLst>
                                      </p:cBhvr>
                                      <p:tavLst>
                                        <p:tav tm="0">
                                          <p:val>
                                            <p:fltVal val="0"/>
                                          </p:val>
                                        </p:tav>
                                        <p:tav tm="100000">
                                          <p:val>
                                            <p:strVal val="#ppt_w"/>
                                          </p:val>
                                        </p:tav>
                                      </p:tavLst>
                                    </p:anim>
                                    <p:anim calcmode="lin" valueType="num">
                                      <p:cBhvr>
                                        <p:cTn id="13" dur="500" fill="hold"/>
                                        <p:tgtEl>
                                          <p:spTgt spid="10"/>
                                        </p:tgtEl>
                                        <p:attrNameLst>
                                          <p:attrName>ppt_h</p:attrName>
                                        </p:attrNameLst>
                                      </p:cBhvr>
                                      <p:tavLst>
                                        <p:tav tm="0">
                                          <p:val>
                                            <p:fltVal val="0"/>
                                          </p:val>
                                        </p:tav>
                                        <p:tav tm="100000">
                                          <p:val>
                                            <p:strVal val="#ppt_h"/>
                                          </p:val>
                                        </p:tav>
                                      </p:tavLst>
                                    </p:anim>
                                  </p:childTnLst>
                                </p:cTn>
                              </p:par>
                              <p:par>
                                <p:cTn id="14" presetID="53" presetClass="entr" presetSubtype="16" fill="hold" grpId="0" nodeType="withEffect">
                                  <p:stCondLst>
                                    <p:cond delay="0"/>
                                  </p:stCondLst>
                                  <p:childTnLst>
                                    <p:set>
                                      <p:cBhvr>
                                        <p:cTn id="15" dur="1" fill="hold">
                                          <p:stCondLst>
                                            <p:cond delay="0"/>
                                          </p:stCondLst>
                                        </p:cTn>
                                        <p:tgtEl>
                                          <p:spTgt spid="26">
                                            <p:txEl>
                                              <p:pRg st="1" end="1"/>
                                            </p:txEl>
                                          </p:spTgt>
                                        </p:tgtEl>
                                        <p:attrNameLst>
                                          <p:attrName>style.visibility</p:attrName>
                                        </p:attrNameLst>
                                      </p:cBhvr>
                                      <p:to>
                                        <p:strVal val="visible"/>
                                      </p:to>
                                    </p:set>
                                    <p:anim calcmode="lin" valueType="num">
                                      <p:cBhvr>
                                        <p:cTn id="16" dur="500" fill="hold"/>
                                        <p:tgtEl>
                                          <p:spTgt spid="26">
                                            <p:txEl>
                                              <p:pRg st="1" end="1"/>
                                            </p:txEl>
                                          </p:spTgt>
                                        </p:tgtEl>
                                        <p:attrNameLst>
                                          <p:attrName>ppt_w</p:attrName>
                                        </p:attrNameLst>
                                      </p:cBhvr>
                                      <p:tavLst>
                                        <p:tav tm="0">
                                          <p:val>
                                            <p:fltVal val="0"/>
                                          </p:val>
                                        </p:tav>
                                        <p:tav tm="100000">
                                          <p:val>
                                            <p:strVal val="#ppt_w"/>
                                          </p:val>
                                        </p:tav>
                                      </p:tavLst>
                                    </p:anim>
                                    <p:anim calcmode="lin" valueType="num">
                                      <p:cBhvr>
                                        <p:cTn id="17" dur="500" fill="hold"/>
                                        <p:tgtEl>
                                          <p:spTgt spid="26">
                                            <p:txEl>
                                              <p:pRg st="1" end="1"/>
                                            </p:txEl>
                                          </p:spTgt>
                                        </p:tgtEl>
                                        <p:attrNameLst>
                                          <p:attrName>ppt_h</p:attrName>
                                        </p:attrNameLst>
                                      </p:cBhvr>
                                      <p:tavLst>
                                        <p:tav tm="0">
                                          <p:val>
                                            <p:fltVal val="0"/>
                                          </p:val>
                                        </p:tav>
                                        <p:tav tm="100000">
                                          <p:val>
                                            <p:strVal val="#ppt_h"/>
                                          </p:val>
                                        </p:tav>
                                      </p:tavLst>
                                    </p:anim>
                                    <p:animEffect transition="in" filter="fade">
                                      <p:cBhvr>
                                        <p:cTn id="18" dur="500"/>
                                        <p:tgtEl>
                                          <p:spTgt spid="26">
                                            <p:txEl>
                                              <p:pRg st="1" end="1"/>
                                            </p:txEl>
                                          </p:spTgt>
                                        </p:tgtEl>
                                      </p:cBhvr>
                                    </p:animEffect>
                                  </p:childTnLst>
                                </p:cTn>
                              </p:par>
                            </p:childTnLst>
                          </p:cTn>
                        </p:par>
                      </p:childTnLst>
                    </p:cTn>
                  </p:par>
                  <p:par>
                    <p:cTn id="19" fill="hold">
                      <p:stCondLst>
                        <p:cond delay="indefinite"/>
                      </p:stCondLst>
                      <p:childTnLst>
                        <p:par>
                          <p:cTn id="20" fill="hold">
                            <p:stCondLst>
                              <p:cond delay="0"/>
                            </p:stCondLst>
                            <p:childTnLst>
                              <p:par>
                                <p:cTn id="21" presetID="53" presetClass="entr" presetSubtype="16" fill="hold" grpId="0" nodeType="clickEffect">
                                  <p:stCondLst>
                                    <p:cond delay="0"/>
                                  </p:stCondLst>
                                  <p:childTnLst>
                                    <p:set>
                                      <p:cBhvr>
                                        <p:cTn id="22" dur="1" fill="hold">
                                          <p:stCondLst>
                                            <p:cond delay="0"/>
                                          </p:stCondLst>
                                        </p:cTn>
                                        <p:tgtEl>
                                          <p:spTgt spid="30">
                                            <p:txEl>
                                              <p:pRg st="0" end="0"/>
                                            </p:txEl>
                                          </p:spTgt>
                                        </p:tgtEl>
                                        <p:attrNameLst>
                                          <p:attrName>style.visibility</p:attrName>
                                        </p:attrNameLst>
                                      </p:cBhvr>
                                      <p:to>
                                        <p:strVal val="visible"/>
                                      </p:to>
                                    </p:set>
                                    <p:anim calcmode="lin" valueType="num">
                                      <p:cBhvr>
                                        <p:cTn id="23" dur="500" fill="hold"/>
                                        <p:tgtEl>
                                          <p:spTgt spid="30">
                                            <p:txEl>
                                              <p:pRg st="0" end="0"/>
                                            </p:txEl>
                                          </p:spTgt>
                                        </p:tgtEl>
                                        <p:attrNameLst>
                                          <p:attrName>ppt_w</p:attrName>
                                        </p:attrNameLst>
                                      </p:cBhvr>
                                      <p:tavLst>
                                        <p:tav tm="0">
                                          <p:val>
                                            <p:fltVal val="0"/>
                                          </p:val>
                                        </p:tav>
                                        <p:tav tm="100000">
                                          <p:val>
                                            <p:strVal val="#ppt_w"/>
                                          </p:val>
                                        </p:tav>
                                      </p:tavLst>
                                    </p:anim>
                                    <p:anim calcmode="lin" valueType="num">
                                      <p:cBhvr>
                                        <p:cTn id="24" dur="500" fill="hold"/>
                                        <p:tgtEl>
                                          <p:spTgt spid="30">
                                            <p:txEl>
                                              <p:pRg st="0" end="0"/>
                                            </p:txEl>
                                          </p:spTgt>
                                        </p:tgtEl>
                                        <p:attrNameLst>
                                          <p:attrName>ppt_h</p:attrName>
                                        </p:attrNameLst>
                                      </p:cBhvr>
                                      <p:tavLst>
                                        <p:tav tm="0">
                                          <p:val>
                                            <p:fltVal val="0"/>
                                          </p:val>
                                        </p:tav>
                                        <p:tav tm="100000">
                                          <p:val>
                                            <p:strVal val="#ppt_h"/>
                                          </p:val>
                                        </p:tav>
                                      </p:tavLst>
                                    </p:anim>
                                    <p:animEffect transition="in" filter="fade">
                                      <p:cBhvr>
                                        <p:cTn id="25" dur="500"/>
                                        <p:tgtEl>
                                          <p:spTgt spid="30">
                                            <p:txEl>
                                              <p:pRg st="0" end="0"/>
                                            </p:txEl>
                                          </p:spTgt>
                                        </p:tgtEl>
                                      </p:cBhvr>
                                    </p:animEffect>
                                  </p:childTnLst>
                                </p:cTn>
                              </p:par>
                              <p:par>
                                <p:cTn id="26" presetID="53" presetClass="entr" presetSubtype="16" fill="hold" grpId="0" nodeType="withEffect">
                                  <p:stCondLst>
                                    <p:cond delay="0"/>
                                  </p:stCondLst>
                                  <p:childTnLst>
                                    <p:set>
                                      <p:cBhvr>
                                        <p:cTn id="27" dur="1" fill="hold">
                                          <p:stCondLst>
                                            <p:cond delay="0"/>
                                          </p:stCondLst>
                                        </p:cTn>
                                        <p:tgtEl>
                                          <p:spTgt spid="32">
                                            <p:txEl>
                                              <p:pRg st="0" end="0"/>
                                            </p:txEl>
                                          </p:spTgt>
                                        </p:tgtEl>
                                        <p:attrNameLst>
                                          <p:attrName>style.visibility</p:attrName>
                                        </p:attrNameLst>
                                      </p:cBhvr>
                                      <p:to>
                                        <p:strVal val="visible"/>
                                      </p:to>
                                    </p:set>
                                    <p:anim calcmode="lin" valueType="num">
                                      <p:cBhvr>
                                        <p:cTn id="28" dur="500" fill="hold"/>
                                        <p:tgtEl>
                                          <p:spTgt spid="32">
                                            <p:txEl>
                                              <p:pRg st="0" end="0"/>
                                            </p:txEl>
                                          </p:spTgt>
                                        </p:tgtEl>
                                        <p:attrNameLst>
                                          <p:attrName>ppt_w</p:attrName>
                                        </p:attrNameLst>
                                      </p:cBhvr>
                                      <p:tavLst>
                                        <p:tav tm="0">
                                          <p:val>
                                            <p:fltVal val="0"/>
                                          </p:val>
                                        </p:tav>
                                        <p:tav tm="100000">
                                          <p:val>
                                            <p:strVal val="#ppt_w"/>
                                          </p:val>
                                        </p:tav>
                                      </p:tavLst>
                                    </p:anim>
                                    <p:anim calcmode="lin" valueType="num">
                                      <p:cBhvr>
                                        <p:cTn id="29" dur="500" fill="hold"/>
                                        <p:tgtEl>
                                          <p:spTgt spid="32">
                                            <p:txEl>
                                              <p:pRg st="0" end="0"/>
                                            </p:txEl>
                                          </p:spTgt>
                                        </p:tgtEl>
                                        <p:attrNameLst>
                                          <p:attrName>ppt_h</p:attrName>
                                        </p:attrNameLst>
                                      </p:cBhvr>
                                      <p:tavLst>
                                        <p:tav tm="0">
                                          <p:val>
                                            <p:fltVal val="0"/>
                                          </p:val>
                                        </p:tav>
                                        <p:tav tm="100000">
                                          <p:val>
                                            <p:strVal val="#ppt_h"/>
                                          </p:val>
                                        </p:tav>
                                      </p:tavLst>
                                    </p:anim>
                                    <p:animEffect transition="in" filter="fade">
                                      <p:cBhvr>
                                        <p:cTn id="30" dur="500"/>
                                        <p:tgtEl>
                                          <p:spTgt spid="32">
                                            <p:txEl>
                                              <p:pRg st="0" end="0"/>
                                            </p:txEl>
                                          </p:spTgt>
                                        </p:tgtEl>
                                      </p:cBhvr>
                                    </p:animEffect>
                                  </p:childTnLst>
                                </p:cTn>
                              </p:par>
                              <p:par>
                                <p:cTn id="31" presetID="53" presetClass="entr" presetSubtype="16" fill="hold" grpId="0" nodeType="withEffect">
                                  <p:stCondLst>
                                    <p:cond delay="0"/>
                                  </p:stCondLst>
                                  <p:childTnLst>
                                    <p:set>
                                      <p:cBhvr>
                                        <p:cTn id="32" dur="1" fill="hold">
                                          <p:stCondLst>
                                            <p:cond delay="0"/>
                                          </p:stCondLst>
                                        </p:cTn>
                                        <p:tgtEl>
                                          <p:spTgt spid="29">
                                            <p:txEl>
                                              <p:pRg st="0" end="0"/>
                                            </p:txEl>
                                          </p:spTgt>
                                        </p:tgtEl>
                                        <p:attrNameLst>
                                          <p:attrName>style.visibility</p:attrName>
                                        </p:attrNameLst>
                                      </p:cBhvr>
                                      <p:to>
                                        <p:strVal val="visible"/>
                                      </p:to>
                                    </p:set>
                                    <p:anim calcmode="lin" valueType="num">
                                      <p:cBhvr>
                                        <p:cTn id="33" dur="500" fill="hold"/>
                                        <p:tgtEl>
                                          <p:spTgt spid="29">
                                            <p:txEl>
                                              <p:pRg st="0" end="0"/>
                                            </p:txEl>
                                          </p:spTgt>
                                        </p:tgtEl>
                                        <p:attrNameLst>
                                          <p:attrName>ppt_w</p:attrName>
                                        </p:attrNameLst>
                                      </p:cBhvr>
                                      <p:tavLst>
                                        <p:tav tm="0">
                                          <p:val>
                                            <p:fltVal val="0"/>
                                          </p:val>
                                        </p:tav>
                                        <p:tav tm="100000">
                                          <p:val>
                                            <p:strVal val="#ppt_w"/>
                                          </p:val>
                                        </p:tav>
                                      </p:tavLst>
                                    </p:anim>
                                    <p:anim calcmode="lin" valueType="num">
                                      <p:cBhvr>
                                        <p:cTn id="34" dur="500" fill="hold"/>
                                        <p:tgtEl>
                                          <p:spTgt spid="29">
                                            <p:txEl>
                                              <p:pRg st="0" end="0"/>
                                            </p:txEl>
                                          </p:spTgt>
                                        </p:tgtEl>
                                        <p:attrNameLst>
                                          <p:attrName>ppt_h</p:attrName>
                                        </p:attrNameLst>
                                      </p:cBhvr>
                                      <p:tavLst>
                                        <p:tav tm="0">
                                          <p:val>
                                            <p:fltVal val="0"/>
                                          </p:val>
                                        </p:tav>
                                        <p:tav tm="100000">
                                          <p:val>
                                            <p:strVal val="#ppt_h"/>
                                          </p:val>
                                        </p:tav>
                                      </p:tavLst>
                                    </p:anim>
                                    <p:animEffect transition="in" filter="fade">
                                      <p:cBhvr>
                                        <p:cTn id="35" dur="500"/>
                                        <p:tgtEl>
                                          <p:spTgt spid="29">
                                            <p:txEl>
                                              <p:pRg st="0" end="0"/>
                                            </p:txEl>
                                          </p:spTgt>
                                        </p:tgtEl>
                                      </p:cBhvr>
                                    </p:animEffect>
                                  </p:childTnLst>
                                </p:cTn>
                              </p:par>
                              <p:par>
                                <p:cTn id="36" presetID="53" presetClass="entr" presetSubtype="16" fill="hold" grpId="0" nodeType="withEffect">
                                  <p:stCondLst>
                                    <p:cond delay="0"/>
                                  </p:stCondLst>
                                  <p:childTnLst>
                                    <p:set>
                                      <p:cBhvr>
                                        <p:cTn id="37" dur="1" fill="hold">
                                          <p:stCondLst>
                                            <p:cond delay="0"/>
                                          </p:stCondLst>
                                        </p:cTn>
                                        <p:tgtEl>
                                          <p:spTgt spid="31">
                                            <p:txEl>
                                              <p:pRg st="0" end="0"/>
                                            </p:txEl>
                                          </p:spTgt>
                                        </p:tgtEl>
                                        <p:attrNameLst>
                                          <p:attrName>style.visibility</p:attrName>
                                        </p:attrNameLst>
                                      </p:cBhvr>
                                      <p:to>
                                        <p:strVal val="visible"/>
                                      </p:to>
                                    </p:set>
                                    <p:anim calcmode="lin" valueType="num">
                                      <p:cBhvr>
                                        <p:cTn id="38" dur="500" fill="hold"/>
                                        <p:tgtEl>
                                          <p:spTgt spid="31">
                                            <p:txEl>
                                              <p:pRg st="0" end="0"/>
                                            </p:txEl>
                                          </p:spTgt>
                                        </p:tgtEl>
                                        <p:attrNameLst>
                                          <p:attrName>ppt_w</p:attrName>
                                        </p:attrNameLst>
                                      </p:cBhvr>
                                      <p:tavLst>
                                        <p:tav tm="0">
                                          <p:val>
                                            <p:fltVal val="0"/>
                                          </p:val>
                                        </p:tav>
                                        <p:tav tm="100000">
                                          <p:val>
                                            <p:strVal val="#ppt_w"/>
                                          </p:val>
                                        </p:tav>
                                      </p:tavLst>
                                    </p:anim>
                                    <p:anim calcmode="lin" valueType="num">
                                      <p:cBhvr>
                                        <p:cTn id="39" dur="500" fill="hold"/>
                                        <p:tgtEl>
                                          <p:spTgt spid="31">
                                            <p:txEl>
                                              <p:pRg st="0" end="0"/>
                                            </p:txEl>
                                          </p:spTgt>
                                        </p:tgtEl>
                                        <p:attrNameLst>
                                          <p:attrName>ppt_h</p:attrName>
                                        </p:attrNameLst>
                                      </p:cBhvr>
                                      <p:tavLst>
                                        <p:tav tm="0">
                                          <p:val>
                                            <p:fltVal val="0"/>
                                          </p:val>
                                        </p:tav>
                                        <p:tav tm="100000">
                                          <p:val>
                                            <p:strVal val="#ppt_h"/>
                                          </p:val>
                                        </p:tav>
                                      </p:tavLst>
                                    </p:anim>
                                    <p:animEffect transition="in" filter="fade">
                                      <p:cBhvr>
                                        <p:cTn id="40" dur="500"/>
                                        <p:tgtEl>
                                          <p:spTgt spid="31">
                                            <p:txEl>
                                              <p:pRg st="0" end="0"/>
                                            </p:txEl>
                                          </p:spTgt>
                                        </p:tgtEl>
                                      </p:cBhvr>
                                    </p:animEffect>
                                  </p:childTnLst>
                                </p:cTn>
                              </p:par>
                            </p:childTnLst>
                          </p:cTn>
                        </p:par>
                      </p:childTnLst>
                    </p:cTn>
                  </p:par>
                  <p:par>
                    <p:cTn id="41" fill="hold">
                      <p:stCondLst>
                        <p:cond delay="indefinite"/>
                      </p:stCondLst>
                      <p:childTnLst>
                        <p:par>
                          <p:cTn id="42" fill="hold">
                            <p:stCondLst>
                              <p:cond delay="0"/>
                            </p:stCondLst>
                            <p:childTnLst>
                              <p:par>
                                <p:cTn id="43" presetID="3" presetClass="entr" presetSubtype="10" fill="hold" grpId="1" nodeType="clickEffect">
                                  <p:stCondLst>
                                    <p:cond delay="0"/>
                                  </p:stCondLst>
                                  <p:childTnLst>
                                    <p:set>
                                      <p:cBhvr>
                                        <p:cTn id="44" dur="1" fill="hold">
                                          <p:stCondLst>
                                            <p:cond delay="0"/>
                                          </p:stCondLst>
                                        </p:cTn>
                                        <p:tgtEl>
                                          <p:spTgt spid="27"/>
                                        </p:tgtEl>
                                        <p:attrNameLst>
                                          <p:attrName>style.visibility</p:attrName>
                                        </p:attrNameLst>
                                      </p:cBhvr>
                                      <p:to>
                                        <p:strVal val="visible"/>
                                      </p:to>
                                    </p:set>
                                    <p:animEffect transition="in" filter="blinds(horizontal)">
                                      <p:cBhvr>
                                        <p:cTn id="45" dur="500"/>
                                        <p:tgtEl>
                                          <p:spTgt spid="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 grpId="0" build="p"/>
      <p:bldP spid="27" grpId="1" animBg="1"/>
      <p:bldP spid="29" grpId="0" build="p"/>
      <p:bldP spid="30" grpId="0" build="p"/>
      <p:bldP spid="31" grpId="0" build="p"/>
      <p:bldP spid="32" grpId="0" build="p"/>
    </p:bldLst>
  </p:timing>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Content Placeholder 10"/>
          <p:cNvSpPr>
            <a:spLocks noGrp="1"/>
          </p:cNvSpPr>
          <p:nvPr>
            <p:ph sz="quarter" idx="13"/>
          </p:nvPr>
        </p:nvSpPr>
        <p:spPr>
          <a:xfrm>
            <a:off x="685800" y="2000250"/>
            <a:ext cx="7010400" cy="3975447"/>
          </a:xfrm>
        </p:spPr>
        <p:txBody>
          <a:bodyPr wrap="square">
            <a:spAutoFit/>
          </a:bodyPr>
          <a:lstStyle/>
          <a:p>
            <a:pPr marL="566738" indent="-566738">
              <a:lnSpc>
                <a:spcPct val="165000"/>
              </a:lnSpc>
              <a:spcBef>
                <a:spcPct val="0"/>
              </a:spcBef>
              <a:buFontTx/>
              <a:buNone/>
              <a:tabLst>
                <a:tab pos="1481138" algn="l"/>
              </a:tabLst>
            </a:pPr>
            <a:r>
              <a:rPr lang="en-US" sz="2300" b="1" dirty="0" smtClean="0">
                <a:solidFill>
                  <a:schemeClr val="tx1"/>
                </a:solidFill>
                <a:latin typeface="Times New Roman" pitchFamily="18" charset="0"/>
                <a:cs typeface="Times New Roman" pitchFamily="18" charset="0"/>
              </a:rPr>
              <a:t>58.</a:t>
            </a:r>
            <a:r>
              <a:rPr lang="en-US" sz="2300" dirty="0" smtClean="0">
                <a:solidFill>
                  <a:schemeClr val="tx1"/>
                </a:solidFill>
                <a:latin typeface="Times New Roman" pitchFamily="18" charset="0"/>
                <a:cs typeface="Times New Roman" pitchFamily="18" charset="0"/>
              </a:rPr>
              <a:t>		</a:t>
            </a:r>
            <a:br>
              <a:rPr lang="en-US" sz="2300" dirty="0" smtClean="0">
                <a:solidFill>
                  <a:schemeClr val="tx1"/>
                </a:solidFill>
                <a:latin typeface="Times New Roman" pitchFamily="18" charset="0"/>
                <a:cs typeface="Times New Roman" pitchFamily="18" charset="0"/>
              </a:rPr>
            </a:br>
            <a:r>
              <a:rPr lang="en-US" sz="2300" dirty="0" smtClean="0">
                <a:solidFill>
                  <a:schemeClr val="tx1"/>
                </a:solidFill>
                <a:latin typeface="Times New Roman" pitchFamily="18" charset="0"/>
                <a:cs typeface="Times New Roman" pitchFamily="18" charset="0"/>
              </a:rPr>
              <a:t/>
            </a:r>
            <a:br>
              <a:rPr lang="en-US" sz="2300" dirty="0" smtClean="0">
                <a:solidFill>
                  <a:schemeClr val="tx1"/>
                </a:solidFill>
                <a:latin typeface="Times New Roman" pitchFamily="18" charset="0"/>
                <a:cs typeface="Times New Roman" pitchFamily="18" charset="0"/>
              </a:rPr>
            </a:br>
            <a:r>
              <a:rPr lang="en-US" sz="2300" dirty="0" smtClean="0">
                <a:solidFill>
                  <a:schemeClr val="tx1"/>
                </a:solidFill>
                <a:latin typeface="Times New Roman" pitchFamily="18" charset="0"/>
                <a:cs typeface="Times New Roman" pitchFamily="18" charset="0"/>
              </a:rPr>
              <a:t/>
            </a:r>
            <a:br>
              <a:rPr lang="en-US" sz="2300" dirty="0" smtClean="0">
                <a:solidFill>
                  <a:schemeClr val="tx1"/>
                </a:solidFill>
                <a:latin typeface="Times New Roman" pitchFamily="18" charset="0"/>
                <a:cs typeface="Times New Roman" pitchFamily="18" charset="0"/>
              </a:rPr>
            </a:br>
            <a:r>
              <a:rPr lang="en-US" sz="2300" dirty="0" smtClean="0">
                <a:solidFill>
                  <a:schemeClr val="tx1"/>
                </a:solidFill>
                <a:latin typeface="Times New Roman" pitchFamily="18" charset="0"/>
                <a:cs typeface="Times New Roman" pitchFamily="18" charset="0"/>
              </a:rPr>
              <a:t/>
            </a:r>
            <a:br>
              <a:rPr lang="en-US" sz="2300" dirty="0" smtClean="0">
                <a:solidFill>
                  <a:schemeClr val="tx1"/>
                </a:solidFill>
                <a:latin typeface="Times New Roman" pitchFamily="18" charset="0"/>
                <a:cs typeface="Times New Roman" pitchFamily="18" charset="0"/>
              </a:rPr>
            </a:br>
            <a:r>
              <a:rPr lang="en-US" sz="2300" dirty="0" smtClean="0">
                <a:solidFill>
                  <a:schemeClr val="tx1"/>
                </a:solidFill>
                <a:latin typeface="Times New Roman" pitchFamily="18" charset="0"/>
                <a:cs typeface="Times New Roman" pitchFamily="18" charset="0"/>
              </a:rPr>
              <a:t/>
            </a:r>
            <a:br>
              <a:rPr lang="en-US" sz="2300" dirty="0" smtClean="0">
                <a:solidFill>
                  <a:schemeClr val="tx1"/>
                </a:solidFill>
                <a:latin typeface="Times New Roman" pitchFamily="18" charset="0"/>
                <a:cs typeface="Times New Roman" pitchFamily="18" charset="0"/>
              </a:rPr>
            </a:br>
            <a:r>
              <a:rPr lang="en-US" sz="900" dirty="0" smtClean="0">
                <a:solidFill>
                  <a:schemeClr val="tx1"/>
                </a:solidFill>
                <a:latin typeface="Times New Roman" pitchFamily="18" charset="0"/>
                <a:cs typeface="Times New Roman" pitchFamily="18" charset="0"/>
              </a:rPr>
              <a:t/>
            </a:r>
            <a:br>
              <a:rPr lang="en-US" sz="900" dirty="0" smtClean="0">
                <a:solidFill>
                  <a:schemeClr val="tx1"/>
                </a:solidFill>
                <a:latin typeface="Times New Roman" pitchFamily="18" charset="0"/>
                <a:cs typeface="Times New Roman" pitchFamily="18" charset="0"/>
              </a:rPr>
            </a:br>
            <a:r>
              <a:rPr lang="en-US" sz="2300" dirty="0" smtClean="0">
                <a:solidFill>
                  <a:schemeClr val="tx1"/>
                </a:solidFill>
                <a:latin typeface="Times New Roman" pitchFamily="18" charset="0"/>
                <a:cs typeface="Times New Roman" pitchFamily="18" charset="0"/>
                <a:sym typeface="Symbol"/>
              </a:rPr>
              <a:t></a:t>
            </a:r>
            <a:endParaRPr lang="en-US" sz="2300" dirty="0" smtClean="0">
              <a:solidFill>
                <a:schemeClr val="tx1"/>
              </a:solidFill>
              <a:latin typeface="Times New Roman" pitchFamily="18" charset="0"/>
              <a:cs typeface="Times New Roman" pitchFamily="18" charset="0"/>
            </a:endParaRPr>
          </a:p>
        </p:txBody>
      </p:sp>
      <p:sp>
        <p:nvSpPr>
          <p:cNvPr id="14" name="TextBox 13"/>
          <p:cNvSpPr txBox="1"/>
          <p:nvPr/>
        </p:nvSpPr>
        <p:spPr>
          <a:xfrm>
            <a:off x="4419600" y="4386352"/>
            <a:ext cx="3657600" cy="1508105"/>
          </a:xfrm>
          <a:prstGeom prst="rect">
            <a:avLst/>
          </a:prstGeom>
          <a:noFill/>
        </p:spPr>
        <p:txBody>
          <a:bodyPr wrap="square" rtlCol="0">
            <a:spAutoFit/>
          </a:bodyPr>
          <a:lstStyle/>
          <a:p>
            <a:r>
              <a:rPr lang="en-US" sz="2300" dirty="0" smtClean="0">
                <a:solidFill>
                  <a:srgbClr val="00A99D"/>
                </a:solidFill>
                <a:latin typeface="Times New Roman" pitchFamily="18" charset="0"/>
              </a:rPr>
              <a:t>∠</a:t>
            </a:r>
            <a:r>
              <a:rPr lang="en-US" sz="2300" dirty="0" smtClean="0">
                <a:solidFill>
                  <a:srgbClr val="00A99D"/>
                </a:solidFill>
                <a:latin typeface="Times New Roman" pitchFamily="18" charset="0"/>
                <a:cs typeface="Times New Roman" pitchFamily="18" charset="0"/>
              </a:rPr>
              <a:t> in a semi-circle</a:t>
            </a:r>
          </a:p>
          <a:p>
            <a:r>
              <a:rPr lang="en-US" sz="2300" dirty="0" smtClean="0">
                <a:solidFill>
                  <a:srgbClr val="00A99D"/>
                </a:solidFill>
                <a:latin typeface="Times New Roman" pitchFamily="18" charset="0"/>
                <a:cs typeface="Times New Roman" pitchFamily="18" charset="0"/>
              </a:rPr>
              <a:t>complementary </a:t>
            </a:r>
            <a:r>
              <a:rPr lang="en-US" sz="2300" dirty="0" smtClean="0">
                <a:solidFill>
                  <a:srgbClr val="00A99D"/>
                </a:solidFill>
                <a:latin typeface="Times New Roman" pitchFamily="18" charset="0"/>
              </a:rPr>
              <a:t>∠</a:t>
            </a:r>
            <a:r>
              <a:rPr lang="en-US" sz="2300" i="1" dirty="0" smtClean="0">
                <a:solidFill>
                  <a:srgbClr val="00A99D"/>
                </a:solidFill>
                <a:latin typeface="Times New Roman" pitchFamily="18" charset="0"/>
                <a:cs typeface="Times New Roman" pitchFamily="18" charset="0"/>
              </a:rPr>
              <a:t>s</a:t>
            </a:r>
          </a:p>
          <a:p>
            <a:r>
              <a:rPr lang="en-US" sz="2300" dirty="0" smtClean="0">
                <a:solidFill>
                  <a:srgbClr val="00A99D"/>
                </a:solidFill>
                <a:latin typeface="Times New Roman" pitchFamily="18" charset="0"/>
                <a:cs typeface="Times New Roman" pitchFamily="18" charset="0"/>
              </a:rPr>
              <a:t>Subtract 52° from</a:t>
            </a:r>
          </a:p>
          <a:p>
            <a:r>
              <a:rPr lang="en-US" sz="2300" dirty="0" smtClean="0">
                <a:solidFill>
                  <a:srgbClr val="00A99D"/>
                </a:solidFill>
                <a:latin typeface="Times New Roman" pitchFamily="18" charset="0"/>
                <a:cs typeface="Times New Roman" pitchFamily="18" charset="0"/>
              </a:rPr>
              <a:t>both sides</a:t>
            </a:r>
          </a:p>
        </p:txBody>
      </p:sp>
      <p:pic>
        <p:nvPicPr>
          <p:cNvPr id="7" name="Picture 2" descr="D:\Deepak\Powerpoint\Re-work\Art\New.wmf"/>
          <p:cNvPicPr>
            <a:picLocks noChangeAspect="1" noChangeArrowheads="1"/>
          </p:cNvPicPr>
          <p:nvPr/>
        </p:nvPicPr>
        <p:blipFill>
          <a:blip r:embed="rId2" cstate="print"/>
          <a:srcRect/>
          <a:stretch>
            <a:fillRect/>
          </a:stretch>
        </p:blipFill>
        <p:spPr bwMode="auto">
          <a:xfrm>
            <a:off x="1288142" y="4506686"/>
            <a:ext cx="2870200" cy="1651000"/>
          </a:xfrm>
          <a:prstGeom prst="rect">
            <a:avLst/>
          </a:prstGeom>
          <a:noFill/>
        </p:spPr>
      </p:pic>
      <p:pic>
        <p:nvPicPr>
          <p:cNvPr id="8" name="Picture 2"/>
          <p:cNvPicPr>
            <a:picLocks noChangeAspect="1" noChangeArrowheads="1"/>
          </p:cNvPicPr>
          <p:nvPr/>
        </p:nvPicPr>
        <p:blipFill>
          <a:blip r:embed="rId3" cstate="print"/>
          <a:srcRect/>
          <a:stretch>
            <a:fillRect/>
          </a:stretch>
        </p:blipFill>
        <p:spPr bwMode="auto">
          <a:xfrm>
            <a:off x="1295400" y="2209800"/>
            <a:ext cx="2480310" cy="2217420"/>
          </a:xfrm>
          <a:prstGeom prst="rect">
            <a:avLst/>
          </a:prstGeom>
          <a:noFill/>
          <a:ln w="9525">
            <a:noFill/>
            <a:miter lim="800000"/>
            <a:headEnd/>
            <a:tailEnd/>
          </a:ln>
          <a:effectLst/>
        </p:spPr>
      </p:pic>
      <p:sp>
        <p:nvSpPr>
          <p:cNvPr id="6"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tabLst>
                <a:tab pos="393192" algn="r"/>
                <a:tab pos="640080" algn="l"/>
              </a:tabLst>
            </a:pPr>
            <a:r>
              <a:rPr lang="en-US" sz="1500" b="1" dirty="0" smtClean="0">
                <a:solidFill>
                  <a:schemeClr val="bg1"/>
                </a:solidFill>
                <a:latin typeface="Times New Roman" pitchFamily="18" charset="0"/>
                <a:cs typeface="Times New Roman" pitchFamily="18" charset="0"/>
              </a:rPr>
              <a:t>Revision Exam 1 Paper 1</a:t>
            </a:r>
          </a:p>
        </p:txBody>
      </p:sp>
    </p:spTree>
    <p:extLst>
      <p:ext uri="{BB962C8B-B14F-4D97-AF65-F5344CB8AC3E}">
        <p14:creationId xmlns:p14="http://schemas.microsoft.com/office/powerpoint/2010/main" xmlns="" val="1862447457"/>
      </p:ext>
    </p:extLst>
  </p:cSld>
  <p:clrMapOvr>
    <a:masterClrMapping/>
  </p:clrMapOvr>
  <p:transition spd="slow">
    <p:strips dir="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13">
                                            <p:txEl>
                                              <p:pRg st="0" end="0"/>
                                            </p:txEl>
                                          </p:spTgt>
                                        </p:tgtEl>
                                        <p:attrNameLst>
                                          <p:attrName>style.visibility</p:attrName>
                                        </p:attrNameLst>
                                      </p:cBhvr>
                                      <p:to>
                                        <p:strVal val="visible"/>
                                      </p:to>
                                    </p:set>
                                    <p:anim calcmode="lin" valueType="num">
                                      <p:cBhvr>
                                        <p:cTn id="7" dur="500" fill="hold"/>
                                        <p:tgtEl>
                                          <p:spTgt spid="13">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13">
                                            <p:txEl>
                                              <p:pRg st="0" end="0"/>
                                            </p:txEl>
                                          </p:spTgt>
                                        </p:tgtEl>
                                        <p:attrNameLst>
                                          <p:attrName>ppt_h</p:attrName>
                                        </p:attrNameLst>
                                      </p:cBhvr>
                                      <p:tavLst>
                                        <p:tav tm="0">
                                          <p:val>
                                            <p:fltVal val="0"/>
                                          </p:val>
                                        </p:tav>
                                        <p:tav tm="100000">
                                          <p:val>
                                            <p:strVal val="#ppt_h"/>
                                          </p:val>
                                        </p:tav>
                                      </p:tavLst>
                                    </p:anim>
                                  </p:childTnLst>
                                </p:cTn>
                              </p:par>
                              <p:par>
                                <p:cTn id="9" presetID="23" presetClass="entr" presetSubtype="16" fill="hold" nodeType="withEffect">
                                  <p:stCondLst>
                                    <p:cond delay="0"/>
                                  </p:stCondLst>
                                  <p:childTnLst>
                                    <p:set>
                                      <p:cBhvr>
                                        <p:cTn id="10" dur="1" fill="hold">
                                          <p:stCondLst>
                                            <p:cond delay="0"/>
                                          </p:stCondLst>
                                        </p:cTn>
                                        <p:tgtEl>
                                          <p:spTgt spid="8"/>
                                        </p:tgtEl>
                                        <p:attrNameLst>
                                          <p:attrName>style.visibility</p:attrName>
                                        </p:attrNameLst>
                                      </p:cBhvr>
                                      <p:to>
                                        <p:strVal val="visible"/>
                                      </p:to>
                                    </p:set>
                                    <p:anim calcmode="lin" valueType="num">
                                      <p:cBhvr>
                                        <p:cTn id="11" dur="500" fill="hold"/>
                                        <p:tgtEl>
                                          <p:spTgt spid="8"/>
                                        </p:tgtEl>
                                        <p:attrNameLst>
                                          <p:attrName>ppt_w</p:attrName>
                                        </p:attrNameLst>
                                      </p:cBhvr>
                                      <p:tavLst>
                                        <p:tav tm="0">
                                          <p:val>
                                            <p:fltVal val="0"/>
                                          </p:val>
                                        </p:tav>
                                        <p:tav tm="100000">
                                          <p:val>
                                            <p:strVal val="#ppt_w"/>
                                          </p:val>
                                        </p:tav>
                                      </p:tavLst>
                                    </p:anim>
                                    <p:anim calcmode="lin" valueType="num">
                                      <p:cBhvr>
                                        <p:cTn id="12" dur="500" fill="hold"/>
                                        <p:tgtEl>
                                          <p:spTgt spid="8"/>
                                        </p:tgtEl>
                                        <p:attrNameLst>
                                          <p:attrName>ppt_h</p:attrName>
                                        </p:attrNameLst>
                                      </p:cBhvr>
                                      <p:tavLst>
                                        <p:tav tm="0">
                                          <p:val>
                                            <p:fltVal val="0"/>
                                          </p:val>
                                        </p:tav>
                                        <p:tav tm="100000">
                                          <p:val>
                                            <p:strVal val="#ppt_h"/>
                                          </p:val>
                                        </p:tav>
                                      </p:tavLst>
                                    </p:anim>
                                  </p:childTnLst>
                                </p:cTn>
                              </p:par>
                              <p:par>
                                <p:cTn id="13" presetID="23" presetClass="entr" presetSubtype="16" fill="hold" grpId="0" nodeType="withEffect">
                                  <p:stCondLst>
                                    <p:cond delay="0"/>
                                  </p:stCondLst>
                                  <p:childTnLst>
                                    <p:set>
                                      <p:cBhvr>
                                        <p:cTn id="14" dur="1" fill="hold">
                                          <p:stCondLst>
                                            <p:cond delay="0"/>
                                          </p:stCondLst>
                                        </p:cTn>
                                        <p:tgtEl>
                                          <p:spTgt spid="14"/>
                                        </p:tgtEl>
                                        <p:attrNameLst>
                                          <p:attrName>style.visibility</p:attrName>
                                        </p:attrNameLst>
                                      </p:cBhvr>
                                      <p:to>
                                        <p:strVal val="visible"/>
                                      </p:to>
                                    </p:set>
                                    <p:anim calcmode="lin" valueType="num">
                                      <p:cBhvr>
                                        <p:cTn id="15" dur="500" fill="hold"/>
                                        <p:tgtEl>
                                          <p:spTgt spid="14"/>
                                        </p:tgtEl>
                                        <p:attrNameLst>
                                          <p:attrName>ppt_w</p:attrName>
                                        </p:attrNameLst>
                                      </p:cBhvr>
                                      <p:tavLst>
                                        <p:tav tm="0">
                                          <p:val>
                                            <p:fltVal val="0"/>
                                          </p:val>
                                        </p:tav>
                                        <p:tav tm="100000">
                                          <p:val>
                                            <p:strVal val="#ppt_w"/>
                                          </p:val>
                                        </p:tav>
                                      </p:tavLst>
                                    </p:anim>
                                    <p:anim calcmode="lin" valueType="num">
                                      <p:cBhvr>
                                        <p:cTn id="16" dur="500" fill="hold"/>
                                        <p:tgtEl>
                                          <p:spTgt spid="14"/>
                                        </p:tgtEl>
                                        <p:attrNameLst>
                                          <p:attrName>ppt_h</p:attrName>
                                        </p:attrNameLst>
                                      </p:cBhvr>
                                      <p:tavLst>
                                        <p:tav tm="0">
                                          <p:val>
                                            <p:fltVal val="0"/>
                                          </p:val>
                                        </p:tav>
                                        <p:tav tm="100000">
                                          <p:val>
                                            <p:strVal val="#ppt_h"/>
                                          </p:val>
                                        </p:tav>
                                      </p:tavLst>
                                    </p:anim>
                                  </p:childTnLst>
                                </p:cTn>
                              </p:par>
                              <p:par>
                                <p:cTn id="17" presetID="23" presetClass="entr" presetSubtype="16" fill="hold" nodeType="withEffect">
                                  <p:stCondLst>
                                    <p:cond delay="0"/>
                                  </p:stCondLst>
                                  <p:childTnLst>
                                    <p:set>
                                      <p:cBhvr>
                                        <p:cTn id="18" dur="1" fill="hold">
                                          <p:stCondLst>
                                            <p:cond delay="0"/>
                                          </p:stCondLst>
                                        </p:cTn>
                                        <p:tgtEl>
                                          <p:spTgt spid="7"/>
                                        </p:tgtEl>
                                        <p:attrNameLst>
                                          <p:attrName>style.visibility</p:attrName>
                                        </p:attrNameLst>
                                      </p:cBhvr>
                                      <p:to>
                                        <p:strVal val="visible"/>
                                      </p:to>
                                    </p:set>
                                    <p:anim calcmode="lin" valueType="num">
                                      <p:cBhvr>
                                        <p:cTn id="19" dur="500" fill="hold"/>
                                        <p:tgtEl>
                                          <p:spTgt spid="7"/>
                                        </p:tgtEl>
                                        <p:attrNameLst>
                                          <p:attrName>ppt_w</p:attrName>
                                        </p:attrNameLst>
                                      </p:cBhvr>
                                      <p:tavLst>
                                        <p:tav tm="0">
                                          <p:val>
                                            <p:fltVal val="0"/>
                                          </p:val>
                                        </p:tav>
                                        <p:tav tm="100000">
                                          <p:val>
                                            <p:strVal val="#ppt_w"/>
                                          </p:val>
                                        </p:tav>
                                      </p:tavLst>
                                    </p:anim>
                                    <p:anim calcmode="lin" valueType="num">
                                      <p:cBhvr>
                                        <p:cTn id="20" dur="500" fill="hold"/>
                                        <p:tgtEl>
                                          <p:spTgt spid="7"/>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build="p"/>
      <p:bldP spid="14" grpId="0"/>
    </p:bldLst>
  </p:timing>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 name="Content Placeholder 10"/>
          <p:cNvSpPr>
            <a:spLocks noGrp="1"/>
          </p:cNvSpPr>
          <p:nvPr>
            <p:ph sz="quarter" idx="13"/>
          </p:nvPr>
        </p:nvSpPr>
        <p:spPr>
          <a:xfrm>
            <a:off x="685800" y="2238375"/>
            <a:ext cx="6716486" cy="3493264"/>
          </a:xfrm>
        </p:spPr>
        <p:txBody>
          <a:bodyPr wrap="square">
            <a:spAutoFit/>
          </a:bodyPr>
          <a:lstStyle/>
          <a:p>
            <a:pPr marL="625475" indent="-625475">
              <a:spcBef>
                <a:spcPct val="0"/>
              </a:spcBef>
              <a:buFontTx/>
              <a:buNone/>
              <a:tabLst>
                <a:tab pos="800100" algn="l"/>
                <a:tab pos="3776663" algn="l"/>
              </a:tabLst>
            </a:pPr>
            <a:r>
              <a:rPr lang="en-US" sz="2300" b="1" dirty="0" smtClean="0">
                <a:solidFill>
                  <a:schemeClr val="tx1"/>
                </a:solidFill>
                <a:latin typeface="Times New Roman" pitchFamily="18" charset="0"/>
                <a:cs typeface="Times New Roman" pitchFamily="18" charset="0"/>
              </a:rPr>
              <a:t>59.</a:t>
            </a:r>
            <a:r>
              <a:rPr lang="en-US" sz="2300" dirty="0" smtClean="0">
                <a:solidFill>
                  <a:schemeClr val="tx1"/>
                </a:solidFill>
                <a:latin typeface="Times New Roman" pitchFamily="18" charset="0"/>
                <a:cs typeface="Times New Roman" pitchFamily="18" charset="0"/>
              </a:rPr>
              <a:t>	</a:t>
            </a:r>
            <a:br>
              <a:rPr lang="en-US" sz="2300" dirty="0" smtClean="0">
                <a:solidFill>
                  <a:schemeClr val="tx1"/>
                </a:solidFill>
                <a:latin typeface="Times New Roman" pitchFamily="18" charset="0"/>
                <a:cs typeface="Times New Roman" pitchFamily="18" charset="0"/>
              </a:rPr>
            </a:br>
            <a:r>
              <a:rPr lang="en-US" sz="2300" dirty="0" smtClean="0">
                <a:solidFill>
                  <a:schemeClr val="tx1"/>
                </a:solidFill>
                <a:latin typeface="Times New Roman" pitchFamily="18" charset="0"/>
                <a:cs typeface="Times New Roman" pitchFamily="18" charset="0"/>
              </a:rPr>
              <a:t/>
            </a:r>
            <a:br>
              <a:rPr lang="en-US" sz="2300" dirty="0" smtClean="0">
                <a:solidFill>
                  <a:schemeClr val="tx1"/>
                </a:solidFill>
                <a:latin typeface="Times New Roman" pitchFamily="18" charset="0"/>
                <a:cs typeface="Times New Roman" pitchFamily="18" charset="0"/>
              </a:rPr>
            </a:br>
            <a:r>
              <a:rPr lang="en-US" sz="2300" dirty="0" smtClean="0">
                <a:solidFill>
                  <a:schemeClr val="tx1"/>
                </a:solidFill>
                <a:latin typeface="Times New Roman" pitchFamily="18" charset="0"/>
                <a:cs typeface="Times New Roman" pitchFamily="18" charset="0"/>
              </a:rPr>
              <a:t/>
            </a:r>
            <a:br>
              <a:rPr lang="en-US" sz="2300" dirty="0" smtClean="0">
                <a:solidFill>
                  <a:schemeClr val="tx1"/>
                </a:solidFill>
                <a:latin typeface="Times New Roman" pitchFamily="18" charset="0"/>
                <a:cs typeface="Times New Roman" pitchFamily="18" charset="0"/>
              </a:rPr>
            </a:br>
            <a:endParaRPr lang="en-US" sz="2300" dirty="0" smtClean="0">
              <a:solidFill>
                <a:schemeClr val="tx1"/>
              </a:solidFill>
              <a:latin typeface="Times New Roman" pitchFamily="18" charset="0"/>
              <a:cs typeface="Times New Roman" pitchFamily="18" charset="0"/>
            </a:endParaRPr>
          </a:p>
          <a:p>
            <a:pPr marL="625475" indent="-625475">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
            </a:r>
            <a:br>
              <a:rPr lang="en-US" sz="2300" dirty="0" smtClean="0">
                <a:solidFill>
                  <a:schemeClr val="tx1"/>
                </a:solidFill>
                <a:latin typeface="Times New Roman" pitchFamily="18" charset="0"/>
                <a:cs typeface="Times New Roman" pitchFamily="18" charset="0"/>
              </a:rPr>
            </a:br>
            <a:r>
              <a:rPr lang="en-US" sz="1400" dirty="0" smtClean="0">
                <a:solidFill>
                  <a:schemeClr val="tx1"/>
                </a:solidFill>
                <a:latin typeface="Times New Roman" pitchFamily="18" charset="0"/>
                <a:cs typeface="Times New Roman" pitchFamily="18" charset="0"/>
              </a:rPr>
              <a:t/>
            </a:r>
            <a:br>
              <a:rPr lang="en-US" sz="1400" dirty="0" smtClean="0">
                <a:solidFill>
                  <a:schemeClr val="tx1"/>
                </a:solidFill>
                <a:latin typeface="Times New Roman" pitchFamily="18" charset="0"/>
                <a:cs typeface="Times New Roman" pitchFamily="18" charset="0"/>
              </a:rPr>
            </a:br>
            <a:r>
              <a:rPr lang="en-US" sz="2300" dirty="0" smtClean="0">
                <a:solidFill>
                  <a:schemeClr val="tx1"/>
                </a:solidFill>
                <a:latin typeface="Times New Roman" pitchFamily="18" charset="0"/>
              </a:rPr>
              <a:t>In the diagram above, </a:t>
            </a:r>
            <a:r>
              <a:rPr lang="en-US" sz="2300" i="1" dirty="0" smtClean="0">
                <a:solidFill>
                  <a:schemeClr val="tx1"/>
                </a:solidFill>
                <a:latin typeface="Times New Roman" pitchFamily="18" charset="0"/>
              </a:rPr>
              <a:t>BC</a:t>
            </a:r>
            <a:r>
              <a:rPr lang="en-US" sz="2300" dirty="0" smtClean="0">
                <a:solidFill>
                  <a:schemeClr val="tx1"/>
                </a:solidFill>
                <a:latin typeface="Times New Roman" pitchFamily="18" charset="0"/>
              </a:rPr>
              <a:t> is a vertical tower of height 12 m, standing on level ground. The angle of elevation of the top of the tower from a point </a:t>
            </a:r>
            <a:br>
              <a:rPr lang="en-US" sz="2300" dirty="0" smtClean="0">
                <a:solidFill>
                  <a:schemeClr val="tx1"/>
                </a:solidFill>
                <a:latin typeface="Times New Roman" pitchFamily="18" charset="0"/>
              </a:rPr>
            </a:br>
            <a:r>
              <a:rPr lang="en-US" sz="2300" i="1" dirty="0" smtClean="0">
                <a:solidFill>
                  <a:schemeClr val="tx1"/>
                </a:solidFill>
                <a:latin typeface="Times New Roman" pitchFamily="18" charset="0"/>
              </a:rPr>
              <a:t>A</a:t>
            </a:r>
            <a:r>
              <a:rPr lang="en-US" sz="2300" dirty="0" smtClean="0">
                <a:solidFill>
                  <a:schemeClr val="tx1"/>
                </a:solidFill>
                <a:latin typeface="Times New Roman" pitchFamily="18" charset="0"/>
              </a:rPr>
              <a:t> is </a:t>
            </a:r>
            <a:r>
              <a:rPr lang="el-GR" sz="2300" dirty="0" smtClean="0">
                <a:solidFill>
                  <a:schemeClr val="tx1"/>
                </a:solidFill>
                <a:latin typeface="Times New Roman" pitchFamily="18" charset="0"/>
              </a:rPr>
              <a:t>θ</a:t>
            </a:r>
            <a:r>
              <a:rPr lang="en-US" sz="2300" dirty="0" smtClean="0">
                <a:solidFill>
                  <a:schemeClr val="tx1"/>
                </a:solidFill>
                <a:latin typeface="Times New Roman" pitchFamily="18" charset="0"/>
              </a:rPr>
              <a:t> degrees. If </a:t>
            </a:r>
            <a:r>
              <a:rPr lang="en-US" sz="2300" i="1" dirty="0" smtClean="0">
                <a:solidFill>
                  <a:schemeClr val="tx1"/>
                </a:solidFill>
                <a:latin typeface="Times New Roman" pitchFamily="18" charset="0"/>
              </a:rPr>
              <a:t>AB</a:t>
            </a:r>
            <a:r>
              <a:rPr lang="en-US" sz="2300" dirty="0" smtClean="0">
                <a:solidFill>
                  <a:schemeClr val="tx1"/>
                </a:solidFill>
                <a:latin typeface="Times New Roman" pitchFamily="18" charset="0"/>
              </a:rPr>
              <a:t> = 24 m, then </a:t>
            </a:r>
            <a:r>
              <a:rPr lang="el-GR" sz="2300" dirty="0" smtClean="0">
                <a:solidFill>
                  <a:schemeClr val="tx1"/>
                </a:solidFill>
                <a:latin typeface="Times New Roman" pitchFamily="18" charset="0"/>
              </a:rPr>
              <a:t>θ</a:t>
            </a:r>
            <a:r>
              <a:rPr lang="en-US" sz="2300" dirty="0" smtClean="0">
                <a:solidFill>
                  <a:schemeClr val="tx1"/>
                </a:solidFill>
                <a:latin typeface="Times New Roman" pitchFamily="18" charset="0"/>
              </a:rPr>
              <a:t>° =</a:t>
            </a:r>
            <a:endParaRPr lang="en-US" sz="2300" dirty="0" smtClean="0">
              <a:solidFill>
                <a:schemeClr val="tx1"/>
              </a:solidFill>
              <a:latin typeface="Times New Roman" pitchFamily="18" charset="0"/>
              <a:cs typeface="Times New Roman" pitchFamily="18" charset="0"/>
            </a:endParaRPr>
          </a:p>
        </p:txBody>
      </p:sp>
      <p:sp>
        <p:nvSpPr>
          <p:cNvPr id="27" name="Notched Right Arrow 26"/>
          <p:cNvSpPr/>
          <p:nvPr/>
        </p:nvSpPr>
        <p:spPr>
          <a:xfrm>
            <a:off x="7162800" y="6019800"/>
            <a:ext cx="1782315" cy="685800"/>
          </a:xfrm>
          <a:prstGeom prst="notchedRightArrow">
            <a:avLst/>
          </a:prstGeom>
          <a:blipFill>
            <a:blip r:embed="rId2" cstate="prin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ANSWER</a:t>
            </a:r>
            <a:endParaRPr lang="en-US" sz="2000" b="1" dirty="0">
              <a:latin typeface="Times New Roman" pitchFamily="18" charset="0"/>
              <a:cs typeface="Times New Roman" pitchFamily="18" charset="0"/>
            </a:endParaRPr>
          </a:p>
        </p:txBody>
      </p:sp>
      <p:sp>
        <p:nvSpPr>
          <p:cNvPr id="29" name="Content Placeholder 10"/>
          <p:cNvSpPr>
            <a:spLocks noGrp="1"/>
          </p:cNvSpPr>
          <p:nvPr>
            <p:ph sz="quarter" idx="13"/>
          </p:nvPr>
        </p:nvSpPr>
        <p:spPr>
          <a:xfrm>
            <a:off x="3828143" y="5876861"/>
            <a:ext cx="1264920" cy="676339"/>
          </a:xfrm>
        </p:spPr>
        <p:txBody>
          <a:bodyPr wrap="square">
            <a:spAutoFit/>
          </a:bodyPr>
          <a:lstStyle/>
          <a:p>
            <a:pPr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(C) 45</a:t>
            </a:r>
            <a:r>
              <a:rPr lang="en-US" sz="2300" dirty="0" smtClean="0">
                <a:solidFill>
                  <a:schemeClr val="tx1"/>
                </a:solidFill>
                <a:latin typeface="Times New Roman" pitchFamily="18" charset="0"/>
              </a:rPr>
              <a:t>°</a:t>
            </a:r>
            <a:endParaRPr lang="en-US" sz="2300" dirty="0" smtClean="0">
              <a:solidFill>
                <a:schemeClr val="tx1"/>
              </a:solidFill>
              <a:latin typeface="Times New Roman" pitchFamily="18" charset="0"/>
              <a:cs typeface="Times New Roman" pitchFamily="18" charset="0"/>
            </a:endParaRPr>
          </a:p>
        </p:txBody>
      </p:sp>
      <p:sp>
        <p:nvSpPr>
          <p:cNvPr id="30" name="Content Placeholder 10"/>
          <p:cNvSpPr>
            <a:spLocks noGrp="1"/>
          </p:cNvSpPr>
          <p:nvPr>
            <p:ph sz="quarter" idx="13"/>
          </p:nvPr>
        </p:nvSpPr>
        <p:spPr>
          <a:xfrm>
            <a:off x="1310640" y="5876861"/>
            <a:ext cx="1264920" cy="676339"/>
          </a:xfrm>
        </p:spPr>
        <p:txBody>
          <a:bodyPr wrap="square">
            <a:spAutoFit/>
          </a:bodyPr>
          <a:lstStyle/>
          <a:p>
            <a:pPr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(A) 15</a:t>
            </a:r>
            <a:r>
              <a:rPr lang="en-US" sz="2300" dirty="0" smtClean="0">
                <a:solidFill>
                  <a:schemeClr val="tx1"/>
                </a:solidFill>
                <a:latin typeface="Times New Roman" pitchFamily="18" charset="0"/>
              </a:rPr>
              <a:t>°</a:t>
            </a:r>
            <a:endParaRPr lang="en-US" sz="2300" dirty="0" smtClean="0">
              <a:solidFill>
                <a:schemeClr val="tx1"/>
              </a:solidFill>
              <a:latin typeface="Times New Roman" pitchFamily="18" charset="0"/>
              <a:cs typeface="Times New Roman" pitchFamily="18" charset="0"/>
            </a:endParaRPr>
          </a:p>
        </p:txBody>
      </p:sp>
      <p:sp>
        <p:nvSpPr>
          <p:cNvPr id="31" name="Content Placeholder 10"/>
          <p:cNvSpPr>
            <a:spLocks noGrp="1"/>
          </p:cNvSpPr>
          <p:nvPr>
            <p:ph sz="quarter" idx="13"/>
          </p:nvPr>
        </p:nvSpPr>
        <p:spPr>
          <a:xfrm>
            <a:off x="5077822" y="5861621"/>
            <a:ext cx="1703978" cy="676339"/>
          </a:xfrm>
        </p:spPr>
        <p:txBody>
          <a:bodyPr wrap="square">
            <a:spAutoFit/>
          </a:bodyPr>
          <a:lstStyle/>
          <a:p>
            <a:pPr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(D) 60</a:t>
            </a:r>
            <a:r>
              <a:rPr lang="en-US" sz="2300" dirty="0" smtClean="0">
                <a:solidFill>
                  <a:schemeClr val="tx1"/>
                </a:solidFill>
                <a:latin typeface="Times New Roman" pitchFamily="18" charset="0"/>
              </a:rPr>
              <a:t>°</a:t>
            </a:r>
            <a:endParaRPr lang="en-US" sz="2300" dirty="0" smtClean="0">
              <a:solidFill>
                <a:schemeClr val="tx1"/>
              </a:solidFill>
              <a:latin typeface="Times New Roman" pitchFamily="18" charset="0"/>
              <a:cs typeface="Times New Roman" pitchFamily="18" charset="0"/>
            </a:endParaRPr>
          </a:p>
        </p:txBody>
      </p:sp>
      <p:sp>
        <p:nvSpPr>
          <p:cNvPr id="32" name="Content Placeholder 10"/>
          <p:cNvSpPr>
            <a:spLocks noGrp="1"/>
          </p:cNvSpPr>
          <p:nvPr>
            <p:ph sz="quarter" idx="13"/>
          </p:nvPr>
        </p:nvSpPr>
        <p:spPr>
          <a:xfrm>
            <a:off x="2682240" y="5871762"/>
            <a:ext cx="1264920" cy="676339"/>
          </a:xfrm>
        </p:spPr>
        <p:txBody>
          <a:bodyPr wrap="square">
            <a:spAutoFit/>
          </a:bodyPr>
          <a:lstStyle/>
          <a:p>
            <a:pPr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(B) 30</a:t>
            </a:r>
            <a:r>
              <a:rPr lang="en-US" sz="2300" dirty="0" smtClean="0">
                <a:solidFill>
                  <a:schemeClr val="tx1"/>
                </a:solidFill>
                <a:latin typeface="Times New Roman" pitchFamily="18" charset="0"/>
              </a:rPr>
              <a:t>°</a:t>
            </a:r>
            <a:endParaRPr lang="en-US" sz="2300" i="1" dirty="0" smtClean="0">
              <a:solidFill>
                <a:schemeClr val="tx1"/>
              </a:solidFill>
              <a:latin typeface="Times New Roman" pitchFamily="18" charset="0"/>
              <a:cs typeface="Times New Roman" pitchFamily="18" charset="0"/>
            </a:endParaRPr>
          </a:p>
        </p:txBody>
      </p:sp>
      <p:pic>
        <p:nvPicPr>
          <p:cNvPr id="10" name="Picture 2"/>
          <p:cNvPicPr>
            <a:picLocks noChangeAspect="1" noChangeArrowheads="1"/>
          </p:cNvPicPr>
          <p:nvPr/>
        </p:nvPicPr>
        <p:blipFill>
          <a:blip r:embed="rId3" cstate="print"/>
          <a:srcRect/>
          <a:stretch>
            <a:fillRect/>
          </a:stretch>
        </p:blipFill>
        <p:spPr bwMode="auto">
          <a:xfrm>
            <a:off x="1383030" y="2305050"/>
            <a:ext cx="4046220" cy="1880235"/>
          </a:xfrm>
          <a:prstGeom prst="rect">
            <a:avLst/>
          </a:prstGeom>
          <a:noFill/>
          <a:ln w="9525">
            <a:noFill/>
            <a:miter lim="800000"/>
            <a:headEnd/>
            <a:tailEnd/>
          </a:ln>
          <a:effectLst/>
        </p:spPr>
      </p:pic>
      <p:sp>
        <p:nvSpPr>
          <p:cNvPr id="9"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tabLst>
                <a:tab pos="393192" algn="r"/>
                <a:tab pos="640080" algn="l"/>
              </a:tabLst>
            </a:pPr>
            <a:r>
              <a:rPr lang="en-US" sz="1500" b="1" dirty="0" smtClean="0">
                <a:solidFill>
                  <a:schemeClr val="bg1"/>
                </a:solidFill>
                <a:latin typeface="Times New Roman" pitchFamily="18" charset="0"/>
                <a:cs typeface="Times New Roman" pitchFamily="18" charset="0"/>
              </a:rPr>
              <a:t>Revision Exam 1 Paper 1</a:t>
            </a:r>
          </a:p>
        </p:txBody>
      </p:sp>
    </p:spTree>
    <p:extLst>
      <p:ext uri="{BB962C8B-B14F-4D97-AF65-F5344CB8AC3E}">
        <p14:creationId xmlns:p14="http://schemas.microsoft.com/office/powerpoint/2010/main" xmlns="" val="714513420"/>
      </p:ext>
    </p:extLst>
  </p:cSld>
  <p:clrMapOvr>
    <a:masterClrMapping/>
  </p:clrMapOvr>
  <p:transition spd="slow">
    <p:strips dir="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26">
                                            <p:txEl>
                                              <p:pRg st="0" end="0"/>
                                            </p:txEl>
                                          </p:spTgt>
                                        </p:tgtEl>
                                        <p:attrNameLst>
                                          <p:attrName>style.visibility</p:attrName>
                                        </p:attrNameLst>
                                      </p:cBhvr>
                                      <p:to>
                                        <p:strVal val="visible"/>
                                      </p:to>
                                    </p:set>
                                    <p:anim calcmode="lin" valueType="num">
                                      <p:cBhvr>
                                        <p:cTn id="7" dur="500" fill="hold"/>
                                        <p:tgtEl>
                                          <p:spTgt spid="26">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26">
                                            <p:txEl>
                                              <p:pRg st="0" end="0"/>
                                            </p:txEl>
                                          </p:spTgt>
                                        </p:tgtEl>
                                        <p:attrNameLst>
                                          <p:attrName>ppt_h</p:attrName>
                                        </p:attrNameLst>
                                      </p:cBhvr>
                                      <p:tavLst>
                                        <p:tav tm="0">
                                          <p:val>
                                            <p:fltVal val="0"/>
                                          </p:val>
                                        </p:tav>
                                        <p:tav tm="100000">
                                          <p:val>
                                            <p:strVal val="#ppt_h"/>
                                          </p:val>
                                        </p:tav>
                                      </p:tavLst>
                                    </p:anim>
                                  </p:childTnLst>
                                </p:cTn>
                              </p:par>
                              <p:par>
                                <p:cTn id="9" presetID="23" presetClass="entr" presetSubtype="16" fill="hold" nodeType="withEffect">
                                  <p:stCondLst>
                                    <p:cond delay="0"/>
                                  </p:stCondLst>
                                  <p:childTnLst>
                                    <p:set>
                                      <p:cBhvr>
                                        <p:cTn id="10" dur="1" fill="hold">
                                          <p:stCondLst>
                                            <p:cond delay="0"/>
                                          </p:stCondLst>
                                        </p:cTn>
                                        <p:tgtEl>
                                          <p:spTgt spid="10"/>
                                        </p:tgtEl>
                                        <p:attrNameLst>
                                          <p:attrName>style.visibility</p:attrName>
                                        </p:attrNameLst>
                                      </p:cBhvr>
                                      <p:to>
                                        <p:strVal val="visible"/>
                                      </p:to>
                                    </p:set>
                                    <p:anim calcmode="lin" valueType="num">
                                      <p:cBhvr>
                                        <p:cTn id="11" dur="500" fill="hold"/>
                                        <p:tgtEl>
                                          <p:spTgt spid="10"/>
                                        </p:tgtEl>
                                        <p:attrNameLst>
                                          <p:attrName>ppt_w</p:attrName>
                                        </p:attrNameLst>
                                      </p:cBhvr>
                                      <p:tavLst>
                                        <p:tav tm="0">
                                          <p:val>
                                            <p:fltVal val="0"/>
                                          </p:val>
                                        </p:tav>
                                        <p:tav tm="100000">
                                          <p:val>
                                            <p:strVal val="#ppt_w"/>
                                          </p:val>
                                        </p:tav>
                                      </p:tavLst>
                                    </p:anim>
                                    <p:anim calcmode="lin" valueType="num">
                                      <p:cBhvr>
                                        <p:cTn id="12" dur="500" fill="hold"/>
                                        <p:tgtEl>
                                          <p:spTgt spid="10"/>
                                        </p:tgtEl>
                                        <p:attrNameLst>
                                          <p:attrName>ppt_h</p:attrName>
                                        </p:attrNameLst>
                                      </p:cBhvr>
                                      <p:tavLst>
                                        <p:tav tm="0">
                                          <p:val>
                                            <p:fltVal val="0"/>
                                          </p:val>
                                        </p:tav>
                                        <p:tav tm="100000">
                                          <p:val>
                                            <p:strVal val="#ppt_h"/>
                                          </p:val>
                                        </p:tav>
                                      </p:tavLst>
                                    </p:anim>
                                  </p:childTnLst>
                                </p:cTn>
                              </p:par>
                              <p:par>
                                <p:cTn id="13" presetID="23" presetClass="entr" presetSubtype="16" fill="hold" grpId="0" nodeType="withEffect">
                                  <p:stCondLst>
                                    <p:cond delay="0"/>
                                  </p:stCondLst>
                                  <p:childTnLst>
                                    <p:set>
                                      <p:cBhvr>
                                        <p:cTn id="14" dur="1" fill="hold">
                                          <p:stCondLst>
                                            <p:cond delay="0"/>
                                          </p:stCondLst>
                                        </p:cTn>
                                        <p:tgtEl>
                                          <p:spTgt spid="26">
                                            <p:txEl>
                                              <p:pRg st="1" end="1"/>
                                            </p:txEl>
                                          </p:spTgt>
                                        </p:tgtEl>
                                        <p:attrNameLst>
                                          <p:attrName>style.visibility</p:attrName>
                                        </p:attrNameLst>
                                      </p:cBhvr>
                                      <p:to>
                                        <p:strVal val="visible"/>
                                      </p:to>
                                    </p:set>
                                    <p:anim calcmode="lin" valueType="num">
                                      <p:cBhvr>
                                        <p:cTn id="15" dur="500" fill="hold"/>
                                        <p:tgtEl>
                                          <p:spTgt spid="26">
                                            <p:txEl>
                                              <p:pRg st="1" end="1"/>
                                            </p:txEl>
                                          </p:spTgt>
                                        </p:tgtEl>
                                        <p:attrNameLst>
                                          <p:attrName>ppt_w</p:attrName>
                                        </p:attrNameLst>
                                      </p:cBhvr>
                                      <p:tavLst>
                                        <p:tav tm="0">
                                          <p:val>
                                            <p:fltVal val="0"/>
                                          </p:val>
                                        </p:tav>
                                        <p:tav tm="100000">
                                          <p:val>
                                            <p:strVal val="#ppt_w"/>
                                          </p:val>
                                        </p:tav>
                                      </p:tavLst>
                                    </p:anim>
                                    <p:anim calcmode="lin" valueType="num">
                                      <p:cBhvr>
                                        <p:cTn id="16" dur="500" fill="hold"/>
                                        <p:tgtEl>
                                          <p:spTgt spid="26">
                                            <p:txEl>
                                              <p:pRg st="1" end="1"/>
                                            </p:txEl>
                                          </p:spTgt>
                                        </p:tgtEl>
                                        <p:attrNameLst>
                                          <p:attrName>ppt_h</p:attrName>
                                        </p:attrNameLst>
                                      </p:cBhvr>
                                      <p:tavLst>
                                        <p:tav tm="0">
                                          <p:val>
                                            <p:fltVal val="0"/>
                                          </p:val>
                                        </p:tav>
                                        <p:tav tm="100000">
                                          <p:val>
                                            <p:strVal val="#ppt_h"/>
                                          </p:val>
                                        </p:tav>
                                      </p:tavLst>
                                    </p:anim>
                                  </p:childTnLst>
                                </p:cTn>
                              </p:par>
                            </p:childTnLst>
                          </p:cTn>
                        </p:par>
                      </p:childTnLst>
                    </p:cTn>
                  </p:par>
                  <p:par>
                    <p:cTn id="17" fill="hold">
                      <p:stCondLst>
                        <p:cond delay="indefinite"/>
                      </p:stCondLst>
                      <p:childTnLst>
                        <p:par>
                          <p:cTn id="18" fill="hold">
                            <p:stCondLst>
                              <p:cond delay="0"/>
                            </p:stCondLst>
                            <p:childTnLst>
                              <p:par>
                                <p:cTn id="19" presetID="53" presetClass="entr" presetSubtype="16" fill="hold" grpId="0" nodeType="clickEffect">
                                  <p:stCondLst>
                                    <p:cond delay="0"/>
                                  </p:stCondLst>
                                  <p:childTnLst>
                                    <p:set>
                                      <p:cBhvr>
                                        <p:cTn id="20" dur="1" fill="hold">
                                          <p:stCondLst>
                                            <p:cond delay="0"/>
                                          </p:stCondLst>
                                        </p:cTn>
                                        <p:tgtEl>
                                          <p:spTgt spid="30">
                                            <p:txEl>
                                              <p:pRg st="0" end="0"/>
                                            </p:txEl>
                                          </p:spTgt>
                                        </p:tgtEl>
                                        <p:attrNameLst>
                                          <p:attrName>style.visibility</p:attrName>
                                        </p:attrNameLst>
                                      </p:cBhvr>
                                      <p:to>
                                        <p:strVal val="visible"/>
                                      </p:to>
                                    </p:set>
                                    <p:anim calcmode="lin" valueType="num">
                                      <p:cBhvr>
                                        <p:cTn id="21" dur="500" fill="hold"/>
                                        <p:tgtEl>
                                          <p:spTgt spid="30">
                                            <p:txEl>
                                              <p:pRg st="0" end="0"/>
                                            </p:txEl>
                                          </p:spTgt>
                                        </p:tgtEl>
                                        <p:attrNameLst>
                                          <p:attrName>ppt_w</p:attrName>
                                        </p:attrNameLst>
                                      </p:cBhvr>
                                      <p:tavLst>
                                        <p:tav tm="0">
                                          <p:val>
                                            <p:fltVal val="0"/>
                                          </p:val>
                                        </p:tav>
                                        <p:tav tm="100000">
                                          <p:val>
                                            <p:strVal val="#ppt_w"/>
                                          </p:val>
                                        </p:tav>
                                      </p:tavLst>
                                    </p:anim>
                                    <p:anim calcmode="lin" valueType="num">
                                      <p:cBhvr>
                                        <p:cTn id="22" dur="500" fill="hold"/>
                                        <p:tgtEl>
                                          <p:spTgt spid="30">
                                            <p:txEl>
                                              <p:pRg st="0" end="0"/>
                                            </p:txEl>
                                          </p:spTgt>
                                        </p:tgtEl>
                                        <p:attrNameLst>
                                          <p:attrName>ppt_h</p:attrName>
                                        </p:attrNameLst>
                                      </p:cBhvr>
                                      <p:tavLst>
                                        <p:tav tm="0">
                                          <p:val>
                                            <p:fltVal val="0"/>
                                          </p:val>
                                        </p:tav>
                                        <p:tav tm="100000">
                                          <p:val>
                                            <p:strVal val="#ppt_h"/>
                                          </p:val>
                                        </p:tav>
                                      </p:tavLst>
                                    </p:anim>
                                    <p:animEffect transition="in" filter="fade">
                                      <p:cBhvr>
                                        <p:cTn id="23" dur="500"/>
                                        <p:tgtEl>
                                          <p:spTgt spid="30">
                                            <p:txEl>
                                              <p:pRg st="0" end="0"/>
                                            </p:txEl>
                                          </p:spTgt>
                                        </p:tgtEl>
                                      </p:cBhvr>
                                    </p:animEffect>
                                  </p:childTnLst>
                                </p:cTn>
                              </p:par>
                              <p:par>
                                <p:cTn id="24" presetID="53" presetClass="entr" presetSubtype="16" fill="hold" grpId="0" nodeType="withEffect">
                                  <p:stCondLst>
                                    <p:cond delay="0"/>
                                  </p:stCondLst>
                                  <p:childTnLst>
                                    <p:set>
                                      <p:cBhvr>
                                        <p:cTn id="25" dur="1" fill="hold">
                                          <p:stCondLst>
                                            <p:cond delay="0"/>
                                          </p:stCondLst>
                                        </p:cTn>
                                        <p:tgtEl>
                                          <p:spTgt spid="32">
                                            <p:txEl>
                                              <p:pRg st="0" end="0"/>
                                            </p:txEl>
                                          </p:spTgt>
                                        </p:tgtEl>
                                        <p:attrNameLst>
                                          <p:attrName>style.visibility</p:attrName>
                                        </p:attrNameLst>
                                      </p:cBhvr>
                                      <p:to>
                                        <p:strVal val="visible"/>
                                      </p:to>
                                    </p:set>
                                    <p:anim calcmode="lin" valueType="num">
                                      <p:cBhvr>
                                        <p:cTn id="26" dur="500" fill="hold"/>
                                        <p:tgtEl>
                                          <p:spTgt spid="32">
                                            <p:txEl>
                                              <p:pRg st="0" end="0"/>
                                            </p:txEl>
                                          </p:spTgt>
                                        </p:tgtEl>
                                        <p:attrNameLst>
                                          <p:attrName>ppt_w</p:attrName>
                                        </p:attrNameLst>
                                      </p:cBhvr>
                                      <p:tavLst>
                                        <p:tav tm="0">
                                          <p:val>
                                            <p:fltVal val="0"/>
                                          </p:val>
                                        </p:tav>
                                        <p:tav tm="100000">
                                          <p:val>
                                            <p:strVal val="#ppt_w"/>
                                          </p:val>
                                        </p:tav>
                                      </p:tavLst>
                                    </p:anim>
                                    <p:anim calcmode="lin" valueType="num">
                                      <p:cBhvr>
                                        <p:cTn id="27" dur="500" fill="hold"/>
                                        <p:tgtEl>
                                          <p:spTgt spid="32">
                                            <p:txEl>
                                              <p:pRg st="0" end="0"/>
                                            </p:txEl>
                                          </p:spTgt>
                                        </p:tgtEl>
                                        <p:attrNameLst>
                                          <p:attrName>ppt_h</p:attrName>
                                        </p:attrNameLst>
                                      </p:cBhvr>
                                      <p:tavLst>
                                        <p:tav tm="0">
                                          <p:val>
                                            <p:fltVal val="0"/>
                                          </p:val>
                                        </p:tav>
                                        <p:tav tm="100000">
                                          <p:val>
                                            <p:strVal val="#ppt_h"/>
                                          </p:val>
                                        </p:tav>
                                      </p:tavLst>
                                    </p:anim>
                                    <p:animEffect transition="in" filter="fade">
                                      <p:cBhvr>
                                        <p:cTn id="28" dur="500"/>
                                        <p:tgtEl>
                                          <p:spTgt spid="32">
                                            <p:txEl>
                                              <p:pRg st="0" end="0"/>
                                            </p:txEl>
                                          </p:spTgt>
                                        </p:tgtEl>
                                      </p:cBhvr>
                                    </p:animEffect>
                                  </p:childTnLst>
                                </p:cTn>
                              </p:par>
                              <p:par>
                                <p:cTn id="29" presetID="53" presetClass="entr" presetSubtype="16" fill="hold" grpId="0" nodeType="withEffect">
                                  <p:stCondLst>
                                    <p:cond delay="0"/>
                                  </p:stCondLst>
                                  <p:childTnLst>
                                    <p:set>
                                      <p:cBhvr>
                                        <p:cTn id="30" dur="1" fill="hold">
                                          <p:stCondLst>
                                            <p:cond delay="0"/>
                                          </p:stCondLst>
                                        </p:cTn>
                                        <p:tgtEl>
                                          <p:spTgt spid="29">
                                            <p:txEl>
                                              <p:pRg st="0" end="0"/>
                                            </p:txEl>
                                          </p:spTgt>
                                        </p:tgtEl>
                                        <p:attrNameLst>
                                          <p:attrName>style.visibility</p:attrName>
                                        </p:attrNameLst>
                                      </p:cBhvr>
                                      <p:to>
                                        <p:strVal val="visible"/>
                                      </p:to>
                                    </p:set>
                                    <p:anim calcmode="lin" valueType="num">
                                      <p:cBhvr>
                                        <p:cTn id="31" dur="500" fill="hold"/>
                                        <p:tgtEl>
                                          <p:spTgt spid="29">
                                            <p:txEl>
                                              <p:pRg st="0" end="0"/>
                                            </p:txEl>
                                          </p:spTgt>
                                        </p:tgtEl>
                                        <p:attrNameLst>
                                          <p:attrName>ppt_w</p:attrName>
                                        </p:attrNameLst>
                                      </p:cBhvr>
                                      <p:tavLst>
                                        <p:tav tm="0">
                                          <p:val>
                                            <p:fltVal val="0"/>
                                          </p:val>
                                        </p:tav>
                                        <p:tav tm="100000">
                                          <p:val>
                                            <p:strVal val="#ppt_w"/>
                                          </p:val>
                                        </p:tav>
                                      </p:tavLst>
                                    </p:anim>
                                    <p:anim calcmode="lin" valueType="num">
                                      <p:cBhvr>
                                        <p:cTn id="32" dur="500" fill="hold"/>
                                        <p:tgtEl>
                                          <p:spTgt spid="29">
                                            <p:txEl>
                                              <p:pRg st="0" end="0"/>
                                            </p:txEl>
                                          </p:spTgt>
                                        </p:tgtEl>
                                        <p:attrNameLst>
                                          <p:attrName>ppt_h</p:attrName>
                                        </p:attrNameLst>
                                      </p:cBhvr>
                                      <p:tavLst>
                                        <p:tav tm="0">
                                          <p:val>
                                            <p:fltVal val="0"/>
                                          </p:val>
                                        </p:tav>
                                        <p:tav tm="100000">
                                          <p:val>
                                            <p:strVal val="#ppt_h"/>
                                          </p:val>
                                        </p:tav>
                                      </p:tavLst>
                                    </p:anim>
                                    <p:animEffect transition="in" filter="fade">
                                      <p:cBhvr>
                                        <p:cTn id="33" dur="500"/>
                                        <p:tgtEl>
                                          <p:spTgt spid="29">
                                            <p:txEl>
                                              <p:pRg st="0" end="0"/>
                                            </p:txEl>
                                          </p:spTgt>
                                        </p:tgtEl>
                                      </p:cBhvr>
                                    </p:animEffect>
                                  </p:childTnLst>
                                </p:cTn>
                              </p:par>
                              <p:par>
                                <p:cTn id="34" presetID="53" presetClass="entr" presetSubtype="16" fill="hold" grpId="0" nodeType="withEffect">
                                  <p:stCondLst>
                                    <p:cond delay="0"/>
                                  </p:stCondLst>
                                  <p:childTnLst>
                                    <p:set>
                                      <p:cBhvr>
                                        <p:cTn id="35" dur="1" fill="hold">
                                          <p:stCondLst>
                                            <p:cond delay="0"/>
                                          </p:stCondLst>
                                        </p:cTn>
                                        <p:tgtEl>
                                          <p:spTgt spid="31">
                                            <p:txEl>
                                              <p:pRg st="0" end="0"/>
                                            </p:txEl>
                                          </p:spTgt>
                                        </p:tgtEl>
                                        <p:attrNameLst>
                                          <p:attrName>style.visibility</p:attrName>
                                        </p:attrNameLst>
                                      </p:cBhvr>
                                      <p:to>
                                        <p:strVal val="visible"/>
                                      </p:to>
                                    </p:set>
                                    <p:anim calcmode="lin" valueType="num">
                                      <p:cBhvr>
                                        <p:cTn id="36" dur="500" fill="hold"/>
                                        <p:tgtEl>
                                          <p:spTgt spid="31">
                                            <p:txEl>
                                              <p:pRg st="0" end="0"/>
                                            </p:txEl>
                                          </p:spTgt>
                                        </p:tgtEl>
                                        <p:attrNameLst>
                                          <p:attrName>ppt_w</p:attrName>
                                        </p:attrNameLst>
                                      </p:cBhvr>
                                      <p:tavLst>
                                        <p:tav tm="0">
                                          <p:val>
                                            <p:fltVal val="0"/>
                                          </p:val>
                                        </p:tav>
                                        <p:tav tm="100000">
                                          <p:val>
                                            <p:strVal val="#ppt_w"/>
                                          </p:val>
                                        </p:tav>
                                      </p:tavLst>
                                    </p:anim>
                                    <p:anim calcmode="lin" valueType="num">
                                      <p:cBhvr>
                                        <p:cTn id="37" dur="500" fill="hold"/>
                                        <p:tgtEl>
                                          <p:spTgt spid="31">
                                            <p:txEl>
                                              <p:pRg st="0" end="0"/>
                                            </p:txEl>
                                          </p:spTgt>
                                        </p:tgtEl>
                                        <p:attrNameLst>
                                          <p:attrName>ppt_h</p:attrName>
                                        </p:attrNameLst>
                                      </p:cBhvr>
                                      <p:tavLst>
                                        <p:tav tm="0">
                                          <p:val>
                                            <p:fltVal val="0"/>
                                          </p:val>
                                        </p:tav>
                                        <p:tav tm="100000">
                                          <p:val>
                                            <p:strVal val="#ppt_h"/>
                                          </p:val>
                                        </p:tav>
                                      </p:tavLst>
                                    </p:anim>
                                    <p:animEffect transition="in" filter="fade">
                                      <p:cBhvr>
                                        <p:cTn id="38" dur="500"/>
                                        <p:tgtEl>
                                          <p:spTgt spid="31">
                                            <p:txEl>
                                              <p:pRg st="0" end="0"/>
                                            </p:txEl>
                                          </p:spTgt>
                                        </p:tgtEl>
                                      </p:cBhvr>
                                    </p:animEffect>
                                  </p:childTnLst>
                                </p:cTn>
                              </p:par>
                            </p:childTnLst>
                          </p:cTn>
                        </p:par>
                      </p:childTnLst>
                    </p:cTn>
                  </p:par>
                  <p:par>
                    <p:cTn id="39" fill="hold">
                      <p:stCondLst>
                        <p:cond delay="indefinite"/>
                      </p:stCondLst>
                      <p:childTnLst>
                        <p:par>
                          <p:cTn id="40" fill="hold">
                            <p:stCondLst>
                              <p:cond delay="0"/>
                            </p:stCondLst>
                            <p:childTnLst>
                              <p:par>
                                <p:cTn id="41" presetID="3" presetClass="entr" presetSubtype="10" fill="hold" grpId="1" nodeType="clickEffect">
                                  <p:stCondLst>
                                    <p:cond delay="0"/>
                                  </p:stCondLst>
                                  <p:childTnLst>
                                    <p:set>
                                      <p:cBhvr>
                                        <p:cTn id="42" dur="1" fill="hold">
                                          <p:stCondLst>
                                            <p:cond delay="0"/>
                                          </p:stCondLst>
                                        </p:cTn>
                                        <p:tgtEl>
                                          <p:spTgt spid="27"/>
                                        </p:tgtEl>
                                        <p:attrNameLst>
                                          <p:attrName>style.visibility</p:attrName>
                                        </p:attrNameLst>
                                      </p:cBhvr>
                                      <p:to>
                                        <p:strVal val="visible"/>
                                      </p:to>
                                    </p:set>
                                    <p:animEffect transition="in" filter="blinds(horizontal)">
                                      <p:cBhvr>
                                        <p:cTn id="43" dur="500"/>
                                        <p:tgtEl>
                                          <p:spTgt spid="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 grpId="0" build="p"/>
      <p:bldP spid="27" grpId="1" animBg="1"/>
      <p:bldP spid="29" grpId="0" build="p"/>
      <p:bldP spid="30" grpId="0" build="p"/>
      <p:bldP spid="31" grpId="0" build="p"/>
      <p:bldP spid="32" grpId="0" build="p"/>
    </p:bldLst>
  </p:timing>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Content Placeholder 10"/>
          <p:cNvSpPr>
            <a:spLocks noGrp="1"/>
          </p:cNvSpPr>
          <p:nvPr>
            <p:ph sz="quarter" idx="13"/>
          </p:nvPr>
        </p:nvSpPr>
        <p:spPr>
          <a:xfrm>
            <a:off x="685800" y="2286000"/>
            <a:ext cx="7010400" cy="3824893"/>
          </a:xfrm>
        </p:spPr>
        <p:txBody>
          <a:bodyPr wrap="square">
            <a:spAutoFit/>
          </a:bodyPr>
          <a:lstStyle/>
          <a:p>
            <a:pPr marL="566738" indent="-566738" algn="just">
              <a:lnSpc>
                <a:spcPct val="165000"/>
              </a:lnSpc>
              <a:spcBef>
                <a:spcPct val="0"/>
              </a:spcBef>
              <a:buFontTx/>
              <a:buNone/>
              <a:tabLst>
                <a:tab pos="1481138" algn="l"/>
              </a:tabLst>
            </a:pPr>
            <a:r>
              <a:rPr lang="en-US" sz="2300" b="1" dirty="0" smtClean="0">
                <a:solidFill>
                  <a:schemeClr val="tx1"/>
                </a:solidFill>
                <a:latin typeface="Times New Roman" pitchFamily="18" charset="0"/>
                <a:cs typeface="Times New Roman" pitchFamily="18" charset="0"/>
              </a:rPr>
              <a:t>59.</a:t>
            </a:r>
          </a:p>
          <a:p>
            <a:pPr marL="566738" indent="-566738" algn="just">
              <a:lnSpc>
                <a:spcPct val="165000"/>
              </a:lnSpc>
              <a:spcBef>
                <a:spcPct val="0"/>
              </a:spcBef>
              <a:buFontTx/>
              <a:buNone/>
              <a:tabLst>
                <a:tab pos="1481138" algn="l"/>
              </a:tabLst>
            </a:pPr>
            <a:endParaRPr lang="en-US" sz="2300" b="1" dirty="0" smtClean="0">
              <a:solidFill>
                <a:schemeClr val="tx1"/>
              </a:solidFill>
              <a:latin typeface="Times New Roman" pitchFamily="18" charset="0"/>
              <a:cs typeface="Times New Roman" pitchFamily="18" charset="0"/>
            </a:endParaRPr>
          </a:p>
          <a:p>
            <a:pPr marL="566738" indent="-566738" algn="just">
              <a:lnSpc>
                <a:spcPct val="165000"/>
              </a:lnSpc>
              <a:spcBef>
                <a:spcPct val="0"/>
              </a:spcBef>
              <a:buFontTx/>
              <a:buNone/>
              <a:tabLst>
                <a:tab pos="1481138" algn="l"/>
              </a:tabLst>
            </a:pPr>
            <a:endParaRPr lang="en-US" sz="2300" b="1" dirty="0" smtClean="0">
              <a:solidFill>
                <a:schemeClr val="tx1"/>
              </a:solidFill>
              <a:latin typeface="Times New Roman" pitchFamily="18" charset="0"/>
              <a:cs typeface="Times New Roman" pitchFamily="18" charset="0"/>
            </a:endParaRPr>
          </a:p>
          <a:p>
            <a:pPr marL="566738" indent="-566738" algn="just">
              <a:lnSpc>
                <a:spcPct val="165000"/>
              </a:lnSpc>
              <a:spcBef>
                <a:spcPct val="0"/>
              </a:spcBef>
              <a:buFontTx/>
              <a:buNone/>
              <a:tabLst>
                <a:tab pos="1481138" algn="l"/>
              </a:tabLst>
            </a:pPr>
            <a:endParaRPr lang="en-US" sz="2300" b="1" dirty="0" smtClean="0">
              <a:solidFill>
                <a:schemeClr val="tx1"/>
              </a:solidFill>
              <a:latin typeface="Times New Roman" pitchFamily="18" charset="0"/>
              <a:cs typeface="Times New Roman" pitchFamily="18" charset="0"/>
            </a:endParaRPr>
          </a:p>
          <a:p>
            <a:pPr marL="566738" indent="-566738" algn="just">
              <a:lnSpc>
                <a:spcPct val="165000"/>
              </a:lnSpc>
              <a:spcBef>
                <a:spcPct val="0"/>
              </a:spcBef>
              <a:buFontTx/>
              <a:buNone/>
              <a:tabLst>
                <a:tab pos="1481138" algn="l"/>
              </a:tabLst>
            </a:pPr>
            <a:endParaRPr lang="en-US" sz="2300" b="1" dirty="0" smtClean="0">
              <a:solidFill>
                <a:schemeClr val="tx1"/>
              </a:solidFill>
              <a:latin typeface="Times New Roman" pitchFamily="18" charset="0"/>
              <a:cs typeface="Times New Roman" pitchFamily="18" charset="0"/>
            </a:endParaRPr>
          </a:p>
          <a:p>
            <a:pPr marL="566738" indent="-566738" algn="just">
              <a:lnSpc>
                <a:spcPct val="165000"/>
              </a:lnSpc>
              <a:spcBef>
                <a:spcPct val="0"/>
              </a:spcBef>
              <a:buFontTx/>
              <a:buNone/>
              <a:tabLst>
                <a:tab pos="1481138" algn="l"/>
              </a:tabLst>
            </a:pPr>
            <a:r>
              <a:rPr lang="en-US" sz="600" b="1" dirty="0" smtClean="0">
                <a:solidFill>
                  <a:schemeClr val="tx1"/>
                </a:solidFill>
                <a:latin typeface="Times New Roman" pitchFamily="18" charset="0"/>
                <a:cs typeface="Times New Roman" pitchFamily="18" charset="0"/>
                <a:sym typeface="Symbol"/>
              </a:rPr>
              <a:t/>
            </a:r>
            <a:br>
              <a:rPr lang="en-US" sz="600" b="1" dirty="0" smtClean="0">
                <a:solidFill>
                  <a:schemeClr val="tx1"/>
                </a:solidFill>
                <a:latin typeface="Times New Roman" pitchFamily="18" charset="0"/>
                <a:cs typeface="Times New Roman" pitchFamily="18" charset="0"/>
                <a:sym typeface="Symbol"/>
              </a:rPr>
            </a:br>
            <a:r>
              <a:rPr lang="en-US" sz="600" b="1" dirty="0" smtClean="0">
                <a:solidFill>
                  <a:schemeClr val="tx1"/>
                </a:solidFill>
                <a:latin typeface="Times New Roman" pitchFamily="18" charset="0"/>
                <a:cs typeface="Times New Roman" pitchFamily="18" charset="0"/>
                <a:sym typeface="Symbol"/>
              </a:rPr>
              <a:t>          </a:t>
            </a:r>
            <a:r>
              <a:rPr lang="en-US" sz="2300" b="1" dirty="0" smtClean="0">
                <a:solidFill>
                  <a:schemeClr val="tx1"/>
                </a:solidFill>
                <a:latin typeface="Times New Roman" pitchFamily="18" charset="0"/>
                <a:cs typeface="Times New Roman" pitchFamily="18" charset="0"/>
                <a:sym typeface="Symbol"/>
              </a:rPr>
              <a:t></a:t>
            </a:r>
            <a:r>
              <a:rPr lang="en-US" sz="2300" dirty="0" smtClean="0">
                <a:solidFill>
                  <a:schemeClr val="tx1"/>
                </a:solidFill>
                <a:latin typeface="Times New Roman" pitchFamily="18" charset="0"/>
                <a:cs typeface="Times New Roman" pitchFamily="18" charset="0"/>
              </a:rPr>
              <a:t>		</a:t>
            </a:r>
          </a:p>
        </p:txBody>
      </p:sp>
      <p:pic>
        <p:nvPicPr>
          <p:cNvPr id="8" name="Picture 3" descr="D:\Deepak\Powerpoint\Re-work\Art\New.wmf"/>
          <p:cNvPicPr>
            <a:picLocks noChangeAspect="1" noChangeArrowheads="1"/>
          </p:cNvPicPr>
          <p:nvPr/>
        </p:nvPicPr>
        <p:blipFill>
          <a:blip r:embed="rId2" cstate="print"/>
          <a:srcRect/>
          <a:stretch>
            <a:fillRect/>
          </a:stretch>
        </p:blipFill>
        <p:spPr bwMode="auto">
          <a:xfrm>
            <a:off x="1600200" y="4419600"/>
            <a:ext cx="2590800" cy="1447800"/>
          </a:xfrm>
          <a:prstGeom prst="rect">
            <a:avLst/>
          </a:prstGeom>
          <a:noFill/>
        </p:spPr>
      </p:pic>
      <p:pic>
        <p:nvPicPr>
          <p:cNvPr id="6" name="Picture 2"/>
          <p:cNvPicPr>
            <a:picLocks noChangeAspect="1" noChangeArrowheads="1"/>
          </p:cNvPicPr>
          <p:nvPr/>
        </p:nvPicPr>
        <p:blipFill>
          <a:blip r:embed="rId3" cstate="print"/>
          <a:srcRect/>
          <a:stretch>
            <a:fillRect/>
          </a:stretch>
        </p:blipFill>
        <p:spPr bwMode="auto">
          <a:xfrm>
            <a:off x="1676400" y="2590800"/>
            <a:ext cx="2872740" cy="1554480"/>
          </a:xfrm>
          <a:prstGeom prst="rect">
            <a:avLst/>
          </a:prstGeom>
          <a:noFill/>
          <a:ln w="9525">
            <a:noFill/>
            <a:miter lim="800000"/>
            <a:headEnd/>
            <a:tailEnd/>
          </a:ln>
          <a:effectLst/>
        </p:spPr>
      </p:pic>
      <p:sp>
        <p:nvSpPr>
          <p:cNvPr id="5"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tabLst>
                <a:tab pos="393192" algn="r"/>
                <a:tab pos="640080" algn="l"/>
              </a:tabLst>
            </a:pPr>
            <a:r>
              <a:rPr lang="en-US" sz="1500" b="1" dirty="0" smtClean="0">
                <a:solidFill>
                  <a:schemeClr val="bg1"/>
                </a:solidFill>
                <a:latin typeface="Times New Roman" pitchFamily="18" charset="0"/>
                <a:cs typeface="Times New Roman" pitchFamily="18" charset="0"/>
              </a:rPr>
              <a:t>Revision Exam 1 Paper 1</a:t>
            </a:r>
          </a:p>
        </p:txBody>
      </p:sp>
    </p:spTree>
    <p:extLst>
      <p:ext uri="{BB962C8B-B14F-4D97-AF65-F5344CB8AC3E}">
        <p14:creationId xmlns:p14="http://schemas.microsoft.com/office/powerpoint/2010/main" xmlns="" val="1862447457"/>
      </p:ext>
    </p:extLst>
  </p:cSld>
  <p:clrMapOvr>
    <a:masterClrMapping/>
  </p:clrMapOvr>
  <p:transition spd="slow">
    <p:strips dir="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13">
                                            <p:txEl>
                                              <p:pRg st="0" end="0"/>
                                            </p:txEl>
                                          </p:spTgt>
                                        </p:tgtEl>
                                        <p:attrNameLst>
                                          <p:attrName>style.visibility</p:attrName>
                                        </p:attrNameLst>
                                      </p:cBhvr>
                                      <p:to>
                                        <p:strVal val="visible"/>
                                      </p:to>
                                    </p:set>
                                    <p:anim calcmode="lin" valueType="num">
                                      <p:cBhvr>
                                        <p:cTn id="7" dur="500" fill="hold"/>
                                        <p:tgtEl>
                                          <p:spTgt spid="13">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13">
                                            <p:txEl>
                                              <p:pRg st="0" end="0"/>
                                            </p:txEl>
                                          </p:spTgt>
                                        </p:tgtEl>
                                        <p:attrNameLst>
                                          <p:attrName>ppt_h</p:attrName>
                                        </p:attrNameLst>
                                      </p:cBhvr>
                                      <p:tavLst>
                                        <p:tav tm="0">
                                          <p:val>
                                            <p:fltVal val="0"/>
                                          </p:val>
                                        </p:tav>
                                        <p:tav tm="100000">
                                          <p:val>
                                            <p:strVal val="#ppt_h"/>
                                          </p:val>
                                        </p:tav>
                                      </p:tavLst>
                                    </p:anim>
                                  </p:childTnLst>
                                </p:cTn>
                              </p:par>
                              <p:par>
                                <p:cTn id="9" presetID="23" presetClass="entr" presetSubtype="16" fill="hold" nodeType="withEffect">
                                  <p:stCondLst>
                                    <p:cond delay="0"/>
                                  </p:stCondLst>
                                  <p:childTnLst>
                                    <p:set>
                                      <p:cBhvr>
                                        <p:cTn id="10" dur="1" fill="hold">
                                          <p:stCondLst>
                                            <p:cond delay="0"/>
                                          </p:stCondLst>
                                        </p:cTn>
                                        <p:tgtEl>
                                          <p:spTgt spid="6"/>
                                        </p:tgtEl>
                                        <p:attrNameLst>
                                          <p:attrName>style.visibility</p:attrName>
                                        </p:attrNameLst>
                                      </p:cBhvr>
                                      <p:to>
                                        <p:strVal val="visible"/>
                                      </p:to>
                                    </p:set>
                                    <p:anim calcmode="lin" valueType="num">
                                      <p:cBhvr>
                                        <p:cTn id="11" dur="500" fill="hold"/>
                                        <p:tgtEl>
                                          <p:spTgt spid="6"/>
                                        </p:tgtEl>
                                        <p:attrNameLst>
                                          <p:attrName>ppt_w</p:attrName>
                                        </p:attrNameLst>
                                      </p:cBhvr>
                                      <p:tavLst>
                                        <p:tav tm="0">
                                          <p:val>
                                            <p:fltVal val="0"/>
                                          </p:val>
                                        </p:tav>
                                        <p:tav tm="100000">
                                          <p:val>
                                            <p:strVal val="#ppt_w"/>
                                          </p:val>
                                        </p:tav>
                                      </p:tavLst>
                                    </p:anim>
                                    <p:anim calcmode="lin" valueType="num">
                                      <p:cBhvr>
                                        <p:cTn id="12" dur="500" fill="hold"/>
                                        <p:tgtEl>
                                          <p:spTgt spid="6"/>
                                        </p:tgtEl>
                                        <p:attrNameLst>
                                          <p:attrName>ppt_h</p:attrName>
                                        </p:attrNameLst>
                                      </p:cBhvr>
                                      <p:tavLst>
                                        <p:tav tm="0">
                                          <p:val>
                                            <p:fltVal val="0"/>
                                          </p:val>
                                        </p:tav>
                                        <p:tav tm="100000">
                                          <p:val>
                                            <p:strVal val="#ppt_h"/>
                                          </p:val>
                                        </p:tav>
                                      </p:tavLst>
                                    </p:anim>
                                  </p:childTnLst>
                                </p:cTn>
                              </p:par>
                              <p:par>
                                <p:cTn id="13" presetID="23" presetClass="entr" presetSubtype="16" fill="hold" grpId="0" nodeType="withEffect">
                                  <p:stCondLst>
                                    <p:cond delay="0"/>
                                  </p:stCondLst>
                                  <p:childTnLst>
                                    <p:set>
                                      <p:cBhvr>
                                        <p:cTn id="14" dur="1" fill="hold">
                                          <p:stCondLst>
                                            <p:cond delay="0"/>
                                          </p:stCondLst>
                                        </p:cTn>
                                        <p:tgtEl>
                                          <p:spTgt spid="13">
                                            <p:txEl>
                                              <p:pRg st="5" end="5"/>
                                            </p:txEl>
                                          </p:spTgt>
                                        </p:tgtEl>
                                        <p:attrNameLst>
                                          <p:attrName>style.visibility</p:attrName>
                                        </p:attrNameLst>
                                      </p:cBhvr>
                                      <p:to>
                                        <p:strVal val="visible"/>
                                      </p:to>
                                    </p:set>
                                    <p:anim calcmode="lin" valueType="num">
                                      <p:cBhvr>
                                        <p:cTn id="15" dur="500" fill="hold"/>
                                        <p:tgtEl>
                                          <p:spTgt spid="13">
                                            <p:txEl>
                                              <p:pRg st="5" end="5"/>
                                            </p:txEl>
                                          </p:spTgt>
                                        </p:tgtEl>
                                        <p:attrNameLst>
                                          <p:attrName>ppt_w</p:attrName>
                                        </p:attrNameLst>
                                      </p:cBhvr>
                                      <p:tavLst>
                                        <p:tav tm="0">
                                          <p:val>
                                            <p:fltVal val="0"/>
                                          </p:val>
                                        </p:tav>
                                        <p:tav tm="100000">
                                          <p:val>
                                            <p:strVal val="#ppt_w"/>
                                          </p:val>
                                        </p:tav>
                                      </p:tavLst>
                                    </p:anim>
                                    <p:anim calcmode="lin" valueType="num">
                                      <p:cBhvr>
                                        <p:cTn id="16" dur="500" fill="hold"/>
                                        <p:tgtEl>
                                          <p:spTgt spid="13">
                                            <p:txEl>
                                              <p:pRg st="5" end="5"/>
                                            </p:txEl>
                                          </p:spTgt>
                                        </p:tgtEl>
                                        <p:attrNameLst>
                                          <p:attrName>ppt_h</p:attrName>
                                        </p:attrNameLst>
                                      </p:cBhvr>
                                      <p:tavLst>
                                        <p:tav tm="0">
                                          <p:val>
                                            <p:fltVal val="0"/>
                                          </p:val>
                                        </p:tav>
                                        <p:tav tm="100000">
                                          <p:val>
                                            <p:strVal val="#ppt_h"/>
                                          </p:val>
                                        </p:tav>
                                      </p:tavLst>
                                    </p:anim>
                                  </p:childTnLst>
                                </p:cTn>
                              </p:par>
                              <p:par>
                                <p:cTn id="17" presetID="23" presetClass="entr" presetSubtype="16" fill="hold" nodeType="withEffect">
                                  <p:stCondLst>
                                    <p:cond delay="0"/>
                                  </p:stCondLst>
                                  <p:childTnLst>
                                    <p:set>
                                      <p:cBhvr>
                                        <p:cTn id="18" dur="1" fill="hold">
                                          <p:stCondLst>
                                            <p:cond delay="0"/>
                                          </p:stCondLst>
                                        </p:cTn>
                                        <p:tgtEl>
                                          <p:spTgt spid="8"/>
                                        </p:tgtEl>
                                        <p:attrNameLst>
                                          <p:attrName>style.visibility</p:attrName>
                                        </p:attrNameLst>
                                      </p:cBhvr>
                                      <p:to>
                                        <p:strVal val="visible"/>
                                      </p:to>
                                    </p:set>
                                    <p:anim calcmode="lin" valueType="num">
                                      <p:cBhvr>
                                        <p:cTn id="19" dur="500" fill="hold"/>
                                        <p:tgtEl>
                                          <p:spTgt spid="8"/>
                                        </p:tgtEl>
                                        <p:attrNameLst>
                                          <p:attrName>ppt_w</p:attrName>
                                        </p:attrNameLst>
                                      </p:cBhvr>
                                      <p:tavLst>
                                        <p:tav tm="0">
                                          <p:val>
                                            <p:fltVal val="0"/>
                                          </p:val>
                                        </p:tav>
                                        <p:tav tm="100000">
                                          <p:val>
                                            <p:strVal val="#ppt_w"/>
                                          </p:val>
                                        </p:tav>
                                      </p:tavLst>
                                    </p:anim>
                                    <p:anim calcmode="lin" valueType="num">
                                      <p:cBhvr>
                                        <p:cTn id="20" dur="500" fill="hold"/>
                                        <p:tgtEl>
                                          <p:spTgt spid="8"/>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build="p"/>
    </p:bldLst>
  </p:timing>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 name="Content Placeholder 10"/>
          <p:cNvSpPr>
            <a:spLocks noGrp="1"/>
          </p:cNvSpPr>
          <p:nvPr>
            <p:ph sz="quarter" idx="13"/>
          </p:nvPr>
        </p:nvSpPr>
        <p:spPr>
          <a:xfrm>
            <a:off x="685800" y="2102346"/>
            <a:ext cx="6716486" cy="3760004"/>
          </a:xfrm>
        </p:spPr>
        <p:txBody>
          <a:bodyPr wrap="square">
            <a:spAutoFit/>
          </a:bodyPr>
          <a:lstStyle/>
          <a:p>
            <a:pPr marL="625475" indent="-625475">
              <a:lnSpc>
                <a:spcPts val="2600"/>
              </a:lnSpc>
              <a:spcBef>
                <a:spcPct val="0"/>
              </a:spcBef>
              <a:buFontTx/>
              <a:buNone/>
              <a:tabLst>
                <a:tab pos="800100" algn="l"/>
                <a:tab pos="3776663" algn="l"/>
              </a:tabLst>
            </a:pPr>
            <a:r>
              <a:rPr lang="en-US" sz="2300" b="1" dirty="0" smtClean="0">
                <a:solidFill>
                  <a:schemeClr val="tx1"/>
                </a:solidFill>
                <a:latin typeface="Times New Roman" pitchFamily="18" charset="0"/>
                <a:cs typeface="Times New Roman" pitchFamily="18" charset="0"/>
              </a:rPr>
              <a:t>60.</a:t>
            </a:r>
            <a:r>
              <a:rPr lang="en-US" sz="2300" dirty="0" smtClean="0">
                <a:solidFill>
                  <a:schemeClr val="tx1"/>
                </a:solidFill>
                <a:latin typeface="Times New Roman" pitchFamily="18" charset="0"/>
                <a:cs typeface="Times New Roman" pitchFamily="18" charset="0"/>
              </a:rPr>
              <a:t>	</a:t>
            </a:r>
            <a:br>
              <a:rPr lang="en-US" sz="2300" dirty="0" smtClean="0">
                <a:solidFill>
                  <a:schemeClr val="tx1"/>
                </a:solidFill>
                <a:latin typeface="Times New Roman" pitchFamily="18" charset="0"/>
                <a:cs typeface="Times New Roman" pitchFamily="18" charset="0"/>
              </a:rPr>
            </a:br>
            <a:r>
              <a:rPr lang="en-US" sz="2300" dirty="0" smtClean="0">
                <a:solidFill>
                  <a:schemeClr val="tx1"/>
                </a:solidFill>
                <a:latin typeface="Times New Roman" pitchFamily="18" charset="0"/>
                <a:cs typeface="Times New Roman" pitchFamily="18" charset="0"/>
              </a:rPr>
              <a:t/>
            </a:r>
            <a:br>
              <a:rPr lang="en-US" sz="2300" dirty="0" smtClean="0">
                <a:solidFill>
                  <a:schemeClr val="tx1"/>
                </a:solidFill>
                <a:latin typeface="Times New Roman" pitchFamily="18" charset="0"/>
                <a:cs typeface="Times New Roman" pitchFamily="18" charset="0"/>
              </a:rPr>
            </a:br>
            <a:r>
              <a:rPr lang="en-US" sz="2300" dirty="0" smtClean="0">
                <a:solidFill>
                  <a:schemeClr val="tx1"/>
                </a:solidFill>
                <a:latin typeface="Times New Roman" pitchFamily="18" charset="0"/>
                <a:cs typeface="Times New Roman" pitchFamily="18" charset="0"/>
              </a:rPr>
              <a:t/>
            </a:r>
            <a:br>
              <a:rPr lang="en-US" sz="2300" dirty="0" smtClean="0">
                <a:solidFill>
                  <a:schemeClr val="tx1"/>
                </a:solidFill>
                <a:latin typeface="Times New Roman" pitchFamily="18" charset="0"/>
                <a:cs typeface="Times New Roman" pitchFamily="18" charset="0"/>
              </a:rPr>
            </a:br>
            <a:endParaRPr lang="en-US" sz="2300" dirty="0" smtClean="0">
              <a:solidFill>
                <a:schemeClr val="tx1"/>
              </a:solidFill>
              <a:latin typeface="Times New Roman" pitchFamily="18" charset="0"/>
              <a:cs typeface="Times New Roman" pitchFamily="18" charset="0"/>
            </a:endParaRPr>
          </a:p>
          <a:p>
            <a:pPr marL="625475" indent="-625475">
              <a:lnSpc>
                <a:spcPts val="2600"/>
              </a:lnSpc>
              <a:spcBef>
                <a:spcPct val="0"/>
              </a:spcBef>
              <a:buFontTx/>
              <a:buNone/>
              <a:tabLst>
                <a:tab pos="800100" algn="l"/>
                <a:tab pos="3776663" algn="l"/>
              </a:tabLst>
            </a:pPr>
            <a:endParaRPr lang="en-US" sz="2300" dirty="0" smtClean="0">
              <a:solidFill>
                <a:schemeClr val="tx1"/>
              </a:solidFill>
              <a:latin typeface="Times New Roman" pitchFamily="18" charset="0"/>
              <a:cs typeface="Times New Roman" pitchFamily="18" charset="0"/>
            </a:endParaRPr>
          </a:p>
          <a:p>
            <a:pPr marL="625475" indent="-625475">
              <a:lnSpc>
                <a:spcPts val="26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
            </a:r>
            <a:br>
              <a:rPr lang="en-US" sz="2300" dirty="0" smtClean="0">
                <a:solidFill>
                  <a:schemeClr val="tx1"/>
                </a:solidFill>
                <a:latin typeface="Times New Roman" pitchFamily="18" charset="0"/>
                <a:cs typeface="Times New Roman" pitchFamily="18" charset="0"/>
              </a:rPr>
            </a:br>
            <a:r>
              <a:rPr lang="en-US" sz="2300" dirty="0" smtClean="0">
                <a:solidFill>
                  <a:schemeClr val="tx1"/>
                </a:solidFill>
                <a:latin typeface="Times New Roman" pitchFamily="18" charset="0"/>
                <a:cs typeface="Times New Roman" pitchFamily="18" charset="0"/>
              </a:rPr>
              <a:t/>
            </a:r>
            <a:br>
              <a:rPr lang="en-US" sz="2300" dirty="0" smtClean="0">
                <a:solidFill>
                  <a:schemeClr val="tx1"/>
                </a:solidFill>
                <a:latin typeface="Times New Roman" pitchFamily="18" charset="0"/>
                <a:cs typeface="Times New Roman" pitchFamily="18" charset="0"/>
              </a:rPr>
            </a:br>
            <a:r>
              <a:rPr lang="en-US" sz="2300" dirty="0" smtClean="0">
                <a:solidFill>
                  <a:schemeClr val="tx1"/>
                </a:solidFill>
                <a:latin typeface="Times New Roman" pitchFamily="18" charset="0"/>
                <a:cs typeface="Times New Roman" pitchFamily="18" charset="0"/>
              </a:rPr>
              <a:t/>
            </a:r>
            <a:br>
              <a:rPr lang="en-US" sz="2300" dirty="0" smtClean="0">
                <a:solidFill>
                  <a:schemeClr val="tx1"/>
                </a:solidFill>
                <a:latin typeface="Times New Roman" pitchFamily="18" charset="0"/>
                <a:cs typeface="Times New Roman" pitchFamily="18" charset="0"/>
              </a:rPr>
            </a:br>
            <a:r>
              <a:rPr lang="en-US" sz="2000" dirty="0" smtClean="0">
                <a:solidFill>
                  <a:schemeClr val="tx1"/>
                </a:solidFill>
                <a:latin typeface="Times New Roman" pitchFamily="18" charset="0"/>
                <a:cs typeface="Times New Roman" pitchFamily="18" charset="0"/>
              </a:rPr>
              <a:t/>
            </a:r>
            <a:br>
              <a:rPr lang="en-US" sz="2000" dirty="0" smtClean="0">
                <a:solidFill>
                  <a:schemeClr val="tx1"/>
                </a:solidFill>
                <a:latin typeface="Times New Roman" pitchFamily="18" charset="0"/>
                <a:cs typeface="Times New Roman" pitchFamily="18" charset="0"/>
              </a:rPr>
            </a:br>
            <a:r>
              <a:rPr lang="en-US" sz="2300" dirty="0" smtClean="0">
                <a:solidFill>
                  <a:schemeClr val="tx1"/>
                </a:solidFill>
                <a:latin typeface="Times New Roman" pitchFamily="18" charset="0"/>
              </a:rPr>
              <a:t>In the diagram above, the bearing of the point </a:t>
            </a:r>
            <a:r>
              <a:rPr lang="en-US" sz="2300" i="1" dirty="0" smtClean="0">
                <a:solidFill>
                  <a:schemeClr val="tx1"/>
                </a:solidFill>
                <a:latin typeface="Times New Roman" pitchFamily="18" charset="0"/>
              </a:rPr>
              <a:t>A</a:t>
            </a:r>
            <a:r>
              <a:rPr lang="en-US" sz="2300" dirty="0" smtClean="0">
                <a:solidFill>
                  <a:schemeClr val="tx1"/>
                </a:solidFill>
                <a:latin typeface="Times New Roman" pitchFamily="18" charset="0"/>
              </a:rPr>
              <a:t> from the point </a:t>
            </a:r>
            <a:r>
              <a:rPr lang="en-US" sz="2300" i="1" dirty="0" smtClean="0">
                <a:solidFill>
                  <a:schemeClr val="tx1"/>
                </a:solidFill>
                <a:latin typeface="Times New Roman" pitchFamily="18" charset="0"/>
              </a:rPr>
              <a:t>B</a:t>
            </a:r>
            <a:r>
              <a:rPr lang="en-US" sz="2300" dirty="0" smtClean="0">
                <a:solidFill>
                  <a:schemeClr val="tx1"/>
                </a:solidFill>
                <a:latin typeface="Times New Roman" pitchFamily="18" charset="0"/>
              </a:rPr>
              <a:t> is</a:t>
            </a:r>
            <a:endParaRPr lang="en-US" sz="2300" dirty="0" smtClean="0">
              <a:solidFill>
                <a:schemeClr val="tx1"/>
              </a:solidFill>
              <a:latin typeface="Times New Roman" pitchFamily="18" charset="0"/>
              <a:cs typeface="Times New Roman" pitchFamily="18" charset="0"/>
            </a:endParaRPr>
          </a:p>
        </p:txBody>
      </p:sp>
      <p:sp>
        <p:nvSpPr>
          <p:cNvPr id="27" name="Notched Right Arrow 26"/>
          <p:cNvSpPr/>
          <p:nvPr/>
        </p:nvSpPr>
        <p:spPr>
          <a:xfrm>
            <a:off x="7162800" y="6019800"/>
            <a:ext cx="1782315" cy="685800"/>
          </a:xfrm>
          <a:prstGeom prst="notchedRightArrow">
            <a:avLst/>
          </a:prstGeom>
          <a:blipFill>
            <a:blip r:embed="rId2" cstate="prin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ANSWER</a:t>
            </a:r>
            <a:endParaRPr lang="en-US" sz="2000" b="1" dirty="0">
              <a:latin typeface="Times New Roman" pitchFamily="18" charset="0"/>
              <a:cs typeface="Times New Roman" pitchFamily="18" charset="0"/>
            </a:endParaRPr>
          </a:p>
        </p:txBody>
      </p:sp>
      <p:sp>
        <p:nvSpPr>
          <p:cNvPr id="29" name="Content Placeholder 10"/>
          <p:cNvSpPr>
            <a:spLocks noGrp="1"/>
          </p:cNvSpPr>
          <p:nvPr>
            <p:ph sz="quarter" idx="13"/>
          </p:nvPr>
        </p:nvSpPr>
        <p:spPr>
          <a:xfrm>
            <a:off x="3828143" y="5663565"/>
            <a:ext cx="1264920" cy="676339"/>
          </a:xfrm>
        </p:spPr>
        <p:txBody>
          <a:bodyPr wrap="square">
            <a:spAutoFit/>
          </a:bodyPr>
          <a:lstStyle/>
          <a:p>
            <a:pPr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(C) 265</a:t>
            </a:r>
            <a:r>
              <a:rPr lang="en-US" sz="2300" dirty="0" smtClean="0">
                <a:solidFill>
                  <a:schemeClr val="tx1"/>
                </a:solidFill>
                <a:latin typeface="Times New Roman" pitchFamily="18" charset="0"/>
              </a:rPr>
              <a:t>°</a:t>
            </a:r>
            <a:endParaRPr lang="en-US" sz="2300" dirty="0" smtClean="0">
              <a:solidFill>
                <a:schemeClr val="tx1"/>
              </a:solidFill>
              <a:latin typeface="Times New Roman" pitchFamily="18" charset="0"/>
              <a:cs typeface="Times New Roman" pitchFamily="18" charset="0"/>
            </a:endParaRPr>
          </a:p>
        </p:txBody>
      </p:sp>
      <p:sp>
        <p:nvSpPr>
          <p:cNvPr id="30" name="Content Placeholder 10"/>
          <p:cNvSpPr>
            <a:spLocks noGrp="1"/>
          </p:cNvSpPr>
          <p:nvPr>
            <p:ph sz="quarter" idx="13"/>
          </p:nvPr>
        </p:nvSpPr>
        <p:spPr>
          <a:xfrm>
            <a:off x="1310640" y="5663565"/>
            <a:ext cx="1264920" cy="676339"/>
          </a:xfrm>
        </p:spPr>
        <p:txBody>
          <a:bodyPr wrap="square">
            <a:spAutoFit/>
          </a:bodyPr>
          <a:lstStyle/>
          <a:p>
            <a:pPr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(A) 085</a:t>
            </a:r>
            <a:r>
              <a:rPr lang="en-US" sz="2300" dirty="0" smtClean="0">
                <a:solidFill>
                  <a:schemeClr val="tx1"/>
                </a:solidFill>
                <a:latin typeface="Times New Roman" pitchFamily="18" charset="0"/>
              </a:rPr>
              <a:t>°</a:t>
            </a:r>
            <a:endParaRPr lang="en-US" sz="2300" dirty="0" smtClean="0">
              <a:solidFill>
                <a:schemeClr val="tx1"/>
              </a:solidFill>
              <a:latin typeface="Times New Roman" pitchFamily="18" charset="0"/>
              <a:cs typeface="Times New Roman" pitchFamily="18" charset="0"/>
            </a:endParaRPr>
          </a:p>
        </p:txBody>
      </p:sp>
      <p:sp>
        <p:nvSpPr>
          <p:cNvPr id="31" name="Content Placeholder 10"/>
          <p:cNvSpPr>
            <a:spLocks noGrp="1"/>
          </p:cNvSpPr>
          <p:nvPr>
            <p:ph sz="quarter" idx="13"/>
          </p:nvPr>
        </p:nvSpPr>
        <p:spPr>
          <a:xfrm>
            <a:off x="5154022" y="5648325"/>
            <a:ext cx="1703978" cy="676339"/>
          </a:xfrm>
        </p:spPr>
        <p:txBody>
          <a:bodyPr wrap="square">
            <a:spAutoFit/>
          </a:bodyPr>
          <a:lstStyle/>
          <a:p>
            <a:pPr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(D) 275</a:t>
            </a:r>
            <a:r>
              <a:rPr lang="en-US" sz="2300" dirty="0" smtClean="0">
                <a:solidFill>
                  <a:schemeClr val="tx1"/>
                </a:solidFill>
                <a:latin typeface="Times New Roman" pitchFamily="18" charset="0"/>
              </a:rPr>
              <a:t>°</a:t>
            </a:r>
            <a:endParaRPr lang="en-US" sz="2300" dirty="0" smtClean="0">
              <a:solidFill>
                <a:schemeClr val="tx1"/>
              </a:solidFill>
              <a:latin typeface="Times New Roman" pitchFamily="18" charset="0"/>
              <a:cs typeface="Times New Roman" pitchFamily="18" charset="0"/>
            </a:endParaRPr>
          </a:p>
        </p:txBody>
      </p:sp>
      <p:sp>
        <p:nvSpPr>
          <p:cNvPr id="32" name="Content Placeholder 10"/>
          <p:cNvSpPr>
            <a:spLocks noGrp="1"/>
          </p:cNvSpPr>
          <p:nvPr>
            <p:ph sz="quarter" idx="13"/>
          </p:nvPr>
        </p:nvSpPr>
        <p:spPr>
          <a:xfrm>
            <a:off x="2600325" y="5658466"/>
            <a:ext cx="1264920" cy="676339"/>
          </a:xfrm>
        </p:spPr>
        <p:txBody>
          <a:bodyPr wrap="square">
            <a:spAutoFit/>
          </a:bodyPr>
          <a:lstStyle/>
          <a:p>
            <a:pPr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(B) 095</a:t>
            </a:r>
            <a:r>
              <a:rPr lang="en-US" sz="2300" dirty="0" smtClean="0">
                <a:solidFill>
                  <a:schemeClr val="tx1"/>
                </a:solidFill>
                <a:latin typeface="Times New Roman" pitchFamily="18" charset="0"/>
              </a:rPr>
              <a:t>°</a:t>
            </a:r>
            <a:endParaRPr lang="en-US" sz="2300" i="1" dirty="0" smtClean="0">
              <a:solidFill>
                <a:schemeClr val="tx1"/>
              </a:solidFill>
              <a:latin typeface="Times New Roman" pitchFamily="18" charset="0"/>
              <a:cs typeface="Times New Roman" pitchFamily="18" charset="0"/>
            </a:endParaRPr>
          </a:p>
        </p:txBody>
      </p:sp>
      <p:pic>
        <p:nvPicPr>
          <p:cNvPr id="15362" name="Picture 2" descr="Z:\CARRIBEAN\MATHEMATICS_VOL-1_PPT_DESIGN\Incoming\Equations\Revision_Exam_1\Ex-01-60.eps"/>
          <p:cNvPicPr>
            <a:picLocks noChangeAspect="1" noChangeArrowheads="1"/>
          </p:cNvPicPr>
          <p:nvPr/>
        </p:nvPicPr>
        <p:blipFill>
          <a:blip r:embed="rId3" cstate="print"/>
          <a:srcRect/>
          <a:stretch>
            <a:fillRect/>
          </a:stretch>
        </p:blipFill>
        <p:spPr bwMode="auto">
          <a:xfrm>
            <a:off x="1447800" y="2254746"/>
            <a:ext cx="2743200" cy="2743200"/>
          </a:xfrm>
          <a:prstGeom prst="rect">
            <a:avLst/>
          </a:prstGeom>
          <a:noFill/>
        </p:spPr>
      </p:pic>
      <p:sp>
        <p:nvSpPr>
          <p:cNvPr id="9"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tabLst>
                <a:tab pos="393192" algn="r"/>
                <a:tab pos="640080" algn="l"/>
              </a:tabLst>
            </a:pPr>
            <a:r>
              <a:rPr lang="en-US" sz="1500" b="1" dirty="0" smtClean="0">
                <a:solidFill>
                  <a:schemeClr val="bg1"/>
                </a:solidFill>
                <a:latin typeface="Times New Roman" pitchFamily="18" charset="0"/>
                <a:cs typeface="Times New Roman" pitchFamily="18" charset="0"/>
              </a:rPr>
              <a:t>Revision Exam 1 Paper 1</a:t>
            </a:r>
          </a:p>
        </p:txBody>
      </p:sp>
    </p:spTree>
    <p:extLst>
      <p:ext uri="{BB962C8B-B14F-4D97-AF65-F5344CB8AC3E}">
        <p14:creationId xmlns:p14="http://schemas.microsoft.com/office/powerpoint/2010/main" xmlns="" val="714513420"/>
      </p:ext>
    </p:extLst>
  </p:cSld>
  <p:clrMapOvr>
    <a:masterClrMapping/>
  </p:clrMapOvr>
  <p:transition spd="slow">
    <p:strips dir="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26">
                                            <p:txEl>
                                              <p:pRg st="0" end="0"/>
                                            </p:txEl>
                                          </p:spTgt>
                                        </p:tgtEl>
                                        <p:attrNameLst>
                                          <p:attrName>style.visibility</p:attrName>
                                        </p:attrNameLst>
                                      </p:cBhvr>
                                      <p:to>
                                        <p:strVal val="visible"/>
                                      </p:to>
                                    </p:set>
                                    <p:anim calcmode="lin" valueType="num">
                                      <p:cBhvr>
                                        <p:cTn id="7" dur="500" fill="hold"/>
                                        <p:tgtEl>
                                          <p:spTgt spid="26">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26">
                                            <p:txEl>
                                              <p:pRg st="0" end="0"/>
                                            </p:txEl>
                                          </p:spTgt>
                                        </p:tgtEl>
                                        <p:attrNameLst>
                                          <p:attrName>ppt_h</p:attrName>
                                        </p:attrNameLst>
                                      </p:cBhvr>
                                      <p:tavLst>
                                        <p:tav tm="0">
                                          <p:val>
                                            <p:fltVal val="0"/>
                                          </p:val>
                                        </p:tav>
                                        <p:tav tm="100000">
                                          <p:val>
                                            <p:strVal val="#ppt_h"/>
                                          </p:val>
                                        </p:tav>
                                      </p:tavLst>
                                    </p:anim>
                                  </p:childTnLst>
                                </p:cTn>
                              </p:par>
                              <p:par>
                                <p:cTn id="9" presetID="23" presetClass="entr" presetSubtype="16" fill="hold" nodeType="withEffect">
                                  <p:stCondLst>
                                    <p:cond delay="0"/>
                                  </p:stCondLst>
                                  <p:childTnLst>
                                    <p:set>
                                      <p:cBhvr>
                                        <p:cTn id="10" dur="1" fill="hold">
                                          <p:stCondLst>
                                            <p:cond delay="0"/>
                                          </p:stCondLst>
                                        </p:cTn>
                                        <p:tgtEl>
                                          <p:spTgt spid="15362"/>
                                        </p:tgtEl>
                                        <p:attrNameLst>
                                          <p:attrName>style.visibility</p:attrName>
                                        </p:attrNameLst>
                                      </p:cBhvr>
                                      <p:to>
                                        <p:strVal val="visible"/>
                                      </p:to>
                                    </p:set>
                                    <p:anim calcmode="lin" valueType="num">
                                      <p:cBhvr>
                                        <p:cTn id="11" dur="500" fill="hold"/>
                                        <p:tgtEl>
                                          <p:spTgt spid="15362"/>
                                        </p:tgtEl>
                                        <p:attrNameLst>
                                          <p:attrName>ppt_w</p:attrName>
                                        </p:attrNameLst>
                                      </p:cBhvr>
                                      <p:tavLst>
                                        <p:tav tm="0">
                                          <p:val>
                                            <p:fltVal val="0"/>
                                          </p:val>
                                        </p:tav>
                                        <p:tav tm="100000">
                                          <p:val>
                                            <p:strVal val="#ppt_w"/>
                                          </p:val>
                                        </p:tav>
                                      </p:tavLst>
                                    </p:anim>
                                    <p:anim calcmode="lin" valueType="num">
                                      <p:cBhvr>
                                        <p:cTn id="12" dur="500" fill="hold"/>
                                        <p:tgtEl>
                                          <p:spTgt spid="15362"/>
                                        </p:tgtEl>
                                        <p:attrNameLst>
                                          <p:attrName>ppt_h</p:attrName>
                                        </p:attrNameLst>
                                      </p:cBhvr>
                                      <p:tavLst>
                                        <p:tav tm="0">
                                          <p:val>
                                            <p:fltVal val="0"/>
                                          </p:val>
                                        </p:tav>
                                        <p:tav tm="100000">
                                          <p:val>
                                            <p:strVal val="#ppt_h"/>
                                          </p:val>
                                        </p:tav>
                                      </p:tavLst>
                                    </p:anim>
                                  </p:childTnLst>
                                </p:cTn>
                              </p:par>
                              <p:par>
                                <p:cTn id="13" presetID="23" presetClass="entr" presetSubtype="16" fill="hold" grpId="0" nodeType="withEffect">
                                  <p:stCondLst>
                                    <p:cond delay="0"/>
                                  </p:stCondLst>
                                  <p:childTnLst>
                                    <p:set>
                                      <p:cBhvr>
                                        <p:cTn id="14" dur="1" fill="hold">
                                          <p:stCondLst>
                                            <p:cond delay="0"/>
                                          </p:stCondLst>
                                        </p:cTn>
                                        <p:tgtEl>
                                          <p:spTgt spid="26">
                                            <p:txEl>
                                              <p:pRg st="2" end="2"/>
                                            </p:txEl>
                                          </p:spTgt>
                                        </p:tgtEl>
                                        <p:attrNameLst>
                                          <p:attrName>style.visibility</p:attrName>
                                        </p:attrNameLst>
                                      </p:cBhvr>
                                      <p:to>
                                        <p:strVal val="visible"/>
                                      </p:to>
                                    </p:set>
                                    <p:anim calcmode="lin" valueType="num">
                                      <p:cBhvr>
                                        <p:cTn id="15" dur="500" fill="hold"/>
                                        <p:tgtEl>
                                          <p:spTgt spid="26">
                                            <p:txEl>
                                              <p:pRg st="2" end="2"/>
                                            </p:txEl>
                                          </p:spTgt>
                                        </p:tgtEl>
                                        <p:attrNameLst>
                                          <p:attrName>ppt_w</p:attrName>
                                        </p:attrNameLst>
                                      </p:cBhvr>
                                      <p:tavLst>
                                        <p:tav tm="0">
                                          <p:val>
                                            <p:fltVal val="0"/>
                                          </p:val>
                                        </p:tav>
                                        <p:tav tm="100000">
                                          <p:val>
                                            <p:strVal val="#ppt_w"/>
                                          </p:val>
                                        </p:tav>
                                      </p:tavLst>
                                    </p:anim>
                                    <p:anim calcmode="lin" valueType="num">
                                      <p:cBhvr>
                                        <p:cTn id="16" dur="500" fill="hold"/>
                                        <p:tgtEl>
                                          <p:spTgt spid="26">
                                            <p:txEl>
                                              <p:pRg st="2" end="2"/>
                                            </p:txEl>
                                          </p:spTgt>
                                        </p:tgtEl>
                                        <p:attrNameLst>
                                          <p:attrName>ppt_h</p:attrName>
                                        </p:attrNameLst>
                                      </p:cBhvr>
                                      <p:tavLst>
                                        <p:tav tm="0">
                                          <p:val>
                                            <p:fltVal val="0"/>
                                          </p:val>
                                        </p:tav>
                                        <p:tav tm="100000">
                                          <p:val>
                                            <p:strVal val="#ppt_h"/>
                                          </p:val>
                                        </p:tav>
                                      </p:tavLst>
                                    </p:anim>
                                  </p:childTnLst>
                                </p:cTn>
                              </p:par>
                            </p:childTnLst>
                          </p:cTn>
                        </p:par>
                      </p:childTnLst>
                    </p:cTn>
                  </p:par>
                  <p:par>
                    <p:cTn id="17" fill="hold">
                      <p:stCondLst>
                        <p:cond delay="indefinite"/>
                      </p:stCondLst>
                      <p:childTnLst>
                        <p:par>
                          <p:cTn id="18" fill="hold">
                            <p:stCondLst>
                              <p:cond delay="0"/>
                            </p:stCondLst>
                            <p:childTnLst>
                              <p:par>
                                <p:cTn id="19" presetID="53" presetClass="entr" presetSubtype="16" fill="hold" grpId="0" nodeType="clickEffect">
                                  <p:stCondLst>
                                    <p:cond delay="0"/>
                                  </p:stCondLst>
                                  <p:childTnLst>
                                    <p:set>
                                      <p:cBhvr>
                                        <p:cTn id="20" dur="1" fill="hold">
                                          <p:stCondLst>
                                            <p:cond delay="0"/>
                                          </p:stCondLst>
                                        </p:cTn>
                                        <p:tgtEl>
                                          <p:spTgt spid="30">
                                            <p:txEl>
                                              <p:pRg st="0" end="0"/>
                                            </p:txEl>
                                          </p:spTgt>
                                        </p:tgtEl>
                                        <p:attrNameLst>
                                          <p:attrName>style.visibility</p:attrName>
                                        </p:attrNameLst>
                                      </p:cBhvr>
                                      <p:to>
                                        <p:strVal val="visible"/>
                                      </p:to>
                                    </p:set>
                                    <p:anim calcmode="lin" valueType="num">
                                      <p:cBhvr>
                                        <p:cTn id="21" dur="500" fill="hold"/>
                                        <p:tgtEl>
                                          <p:spTgt spid="30">
                                            <p:txEl>
                                              <p:pRg st="0" end="0"/>
                                            </p:txEl>
                                          </p:spTgt>
                                        </p:tgtEl>
                                        <p:attrNameLst>
                                          <p:attrName>ppt_w</p:attrName>
                                        </p:attrNameLst>
                                      </p:cBhvr>
                                      <p:tavLst>
                                        <p:tav tm="0">
                                          <p:val>
                                            <p:fltVal val="0"/>
                                          </p:val>
                                        </p:tav>
                                        <p:tav tm="100000">
                                          <p:val>
                                            <p:strVal val="#ppt_w"/>
                                          </p:val>
                                        </p:tav>
                                      </p:tavLst>
                                    </p:anim>
                                    <p:anim calcmode="lin" valueType="num">
                                      <p:cBhvr>
                                        <p:cTn id="22" dur="500" fill="hold"/>
                                        <p:tgtEl>
                                          <p:spTgt spid="30">
                                            <p:txEl>
                                              <p:pRg st="0" end="0"/>
                                            </p:txEl>
                                          </p:spTgt>
                                        </p:tgtEl>
                                        <p:attrNameLst>
                                          <p:attrName>ppt_h</p:attrName>
                                        </p:attrNameLst>
                                      </p:cBhvr>
                                      <p:tavLst>
                                        <p:tav tm="0">
                                          <p:val>
                                            <p:fltVal val="0"/>
                                          </p:val>
                                        </p:tav>
                                        <p:tav tm="100000">
                                          <p:val>
                                            <p:strVal val="#ppt_h"/>
                                          </p:val>
                                        </p:tav>
                                      </p:tavLst>
                                    </p:anim>
                                    <p:animEffect transition="in" filter="fade">
                                      <p:cBhvr>
                                        <p:cTn id="23" dur="500"/>
                                        <p:tgtEl>
                                          <p:spTgt spid="30">
                                            <p:txEl>
                                              <p:pRg st="0" end="0"/>
                                            </p:txEl>
                                          </p:spTgt>
                                        </p:tgtEl>
                                      </p:cBhvr>
                                    </p:animEffect>
                                  </p:childTnLst>
                                </p:cTn>
                              </p:par>
                              <p:par>
                                <p:cTn id="24" presetID="53" presetClass="entr" presetSubtype="16" fill="hold" grpId="0" nodeType="withEffect">
                                  <p:stCondLst>
                                    <p:cond delay="0"/>
                                  </p:stCondLst>
                                  <p:childTnLst>
                                    <p:set>
                                      <p:cBhvr>
                                        <p:cTn id="25" dur="1" fill="hold">
                                          <p:stCondLst>
                                            <p:cond delay="0"/>
                                          </p:stCondLst>
                                        </p:cTn>
                                        <p:tgtEl>
                                          <p:spTgt spid="32">
                                            <p:txEl>
                                              <p:pRg st="0" end="0"/>
                                            </p:txEl>
                                          </p:spTgt>
                                        </p:tgtEl>
                                        <p:attrNameLst>
                                          <p:attrName>style.visibility</p:attrName>
                                        </p:attrNameLst>
                                      </p:cBhvr>
                                      <p:to>
                                        <p:strVal val="visible"/>
                                      </p:to>
                                    </p:set>
                                    <p:anim calcmode="lin" valueType="num">
                                      <p:cBhvr>
                                        <p:cTn id="26" dur="500" fill="hold"/>
                                        <p:tgtEl>
                                          <p:spTgt spid="32">
                                            <p:txEl>
                                              <p:pRg st="0" end="0"/>
                                            </p:txEl>
                                          </p:spTgt>
                                        </p:tgtEl>
                                        <p:attrNameLst>
                                          <p:attrName>ppt_w</p:attrName>
                                        </p:attrNameLst>
                                      </p:cBhvr>
                                      <p:tavLst>
                                        <p:tav tm="0">
                                          <p:val>
                                            <p:fltVal val="0"/>
                                          </p:val>
                                        </p:tav>
                                        <p:tav tm="100000">
                                          <p:val>
                                            <p:strVal val="#ppt_w"/>
                                          </p:val>
                                        </p:tav>
                                      </p:tavLst>
                                    </p:anim>
                                    <p:anim calcmode="lin" valueType="num">
                                      <p:cBhvr>
                                        <p:cTn id="27" dur="500" fill="hold"/>
                                        <p:tgtEl>
                                          <p:spTgt spid="32">
                                            <p:txEl>
                                              <p:pRg st="0" end="0"/>
                                            </p:txEl>
                                          </p:spTgt>
                                        </p:tgtEl>
                                        <p:attrNameLst>
                                          <p:attrName>ppt_h</p:attrName>
                                        </p:attrNameLst>
                                      </p:cBhvr>
                                      <p:tavLst>
                                        <p:tav tm="0">
                                          <p:val>
                                            <p:fltVal val="0"/>
                                          </p:val>
                                        </p:tav>
                                        <p:tav tm="100000">
                                          <p:val>
                                            <p:strVal val="#ppt_h"/>
                                          </p:val>
                                        </p:tav>
                                      </p:tavLst>
                                    </p:anim>
                                    <p:animEffect transition="in" filter="fade">
                                      <p:cBhvr>
                                        <p:cTn id="28" dur="500"/>
                                        <p:tgtEl>
                                          <p:spTgt spid="32">
                                            <p:txEl>
                                              <p:pRg st="0" end="0"/>
                                            </p:txEl>
                                          </p:spTgt>
                                        </p:tgtEl>
                                      </p:cBhvr>
                                    </p:animEffect>
                                  </p:childTnLst>
                                </p:cTn>
                              </p:par>
                              <p:par>
                                <p:cTn id="29" presetID="53" presetClass="entr" presetSubtype="16" fill="hold" grpId="0" nodeType="withEffect">
                                  <p:stCondLst>
                                    <p:cond delay="0"/>
                                  </p:stCondLst>
                                  <p:childTnLst>
                                    <p:set>
                                      <p:cBhvr>
                                        <p:cTn id="30" dur="1" fill="hold">
                                          <p:stCondLst>
                                            <p:cond delay="0"/>
                                          </p:stCondLst>
                                        </p:cTn>
                                        <p:tgtEl>
                                          <p:spTgt spid="29">
                                            <p:txEl>
                                              <p:pRg st="0" end="0"/>
                                            </p:txEl>
                                          </p:spTgt>
                                        </p:tgtEl>
                                        <p:attrNameLst>
                                          <p:attrName>style.visibility</p:attrName>
                                        </p:attrNameLst>
                                      </p:cBhvr>
                                      <p:to>
                                        <p:strVal val="visible"/>
                                      </p:to>
                                    </p:set>
                                    <p:anim calcmode="lin" valueType="num">
                                      <p:cBhvr>
                                        <p:cTn id="31" dur="500" fill="hold"/>
                                        <p:tgtEl>
                                          <p:spTgt spid="29">
                                            <p:txEl>
                                              <p:pRg st="0" end="0"/>
                                            </p:txEl>
                                          </p:spTgt>
                                        </p:tgtEl>
                                        <p:attrNameLst>
                                          <p:attrName>ppt_w</p:attrName>
                                        </p:attrNameLst>
                                      </p:cBhvr>
                                      <p:tavLst>
                                        <p:tav tm="0">
                                          <p:val>
                                            <p:fltVal val="0"/>
                                          </p:val>
                                        </p:tav>
                                        <p:tav tm="100000">
                                          <p:val>
                                            <p:strVal val="#ppt_w"/>
                                          </p:val>
                                        </p:tav>
                                      </p:tavLst>
                                    </p:anim>
                                    <p:anim calcmode="lin" valueType="num">
                                      <p:cBhvr>
                                        <p:cTn id="32" dur="500" fill="hold"/>
                                        <p:tgtEl>
                                          <p:spTgt spid="29">
                                            <p:txEl>
                                              <p:pRg st="0" end="0"/>
                                            </p:txEl>
                                          </p:spTgt>
                                        </p:tgtEl>
                                        <p:attrNameLst>
                                          <p:attrName>ppt_h</p:attrName>
                                        </p:attrNameLst>
                                      </p:cBhvr>
                                      <p:tavLst>
                                        <p:tav tm="0">
                                          <p:val>
                                            <p:fltVal val="0"/>
                                          </p:val>
                                        </p:tav>
                                        <p:tav tm="100000">
                                          <p:val>
                                            <p:strVal val="#ppt_h"/>
                                          </p:val>
                                        </p:tav>
                                      </p:tavLst>
                                    </p:anim>
                                    <p:animEffect transition="in" filter="fade">
                                      <p:cBhvr>
                                        <p:cTn id="33" dur="500"/>
                                        <p:tgtEl>
                                          <p:spTgt spid="29">
                                            <p:txEl>
                                              <p:pRg st="0" end="0"/>
                                            </p:txEl>
                                          </p:spTgt>
                                        </p:tgtEl>
                                      </p:cBhvr>
                                    </p:animEffect>
                                  </p:childTnLst>
                                </p:cTn>
                              </p:par>
                              <p:par>
                                <p:cTn id="34" presetID="53" presetClass="entr" presetSubtype="16" fill="hold" grpId="0" nodeType="withEffect">
                                  <p:stCondLst>
                                    <p:cond delay="0"/>
                                  </p:stCondLst>
                                  <p:childTnLst>
                                    <p:set>
                                      <p:cBhvr>
                                        <p:cTn id="35" dur="1" fill="hold">
                                          <p:stCondLst>
                                            <p:cond delay="0"/>
                                          </p:stCondLst>
                                        </p:cTn>
                                        <p:tgtEl>
                                          <p:spTgt spid="31">
                                            <p:txEl>
                                              <p:pRg st="0" end="0"/>
                                            </p:txEl>
                                          </p:spTgt>
                                        </p:tgtEl>
                                        <p:attrNameLst>
                                          <p:attrName>style.visibility</p:attrName>
                                        </p:attrNameLst>
                                      </p:cBhvr>
                                      <p:to>
                                        <p:strVal val="visible"/>
                                      </p:to>
                                    </p:set>
                                    <p:anim calcmode="lin" valueType="num">
                                      <p:cBhvr>
                                        <p:cTn id="36" dur="500" fill="hold"/>
                                        <p:tgtEl>
                                          <p:spTgt spid="31">
                                            <p:txEl>
                                              <p:pRg st="0" end="0"/>
                                            </p:txEl>
                                          </p:spTgt>
                                        </p:tgtEl>
                                        <p:attrNameLst>
                                          <p:attrName>ppt_w</p:attrName>
                                        </p:attrNameLst>
                                      </p:cBhvr>
                                      <p:tavLst>
                                        <p:tav tm="0">
                                          <p:val>
                                            <p:fltVal val="0"/>
                                          </p:val>
                                        </p:tav>
                                        <p:tav tm="100000">
                                          <p:val>
                                            <p:strVal val="#ppt_w"/>
                                          </p:val>
                                        </p:tav>
                                      </p:tavLst>
                                    </p:anim>
                                    <p:anim calcmode="lin" valueType="num">
                                      <p:cBhvr>
                                        <p:cTn id="37" dur="500" fill="hold"/>
                                        <p:tgtEl>
                                          <p:spTgt spid="31">
                                            <p:txEl>
                                              <p:pRg st="0" end="0"/>
                                            </p:txEl>
                                          </p:spTgt>
                                        </p:tgtEl>
                                        <p:attrNameLst>
                                          <p:attrName>ppt_h</p:attrName>
                                        </p:attrNameLst>
                                      </p:cBhvr>
                                      <p:tavLst>
                                        <p:tav tm="0">
                                          <p:val>
                                            <p:fltVal val="0"/>
                                          </p:val>
                                        </p:tav>
                                        <p:tav tm="100000">
                                          <p:val>
                                            <p:strVal val="#ppt_h"/>
                                          </p:val>
                                        </p:tav>
                                      </p:tavLst>
                                    </p:anim>
                                    <p:animEffect transition="in" filter="fade">
                                      <p:cBhvr>
                                        <p:cTn id="38" dur="500"/>
                                        <p:tgtEl>
                                          <p:spTgt spid="31">
                                            <p:txEl>
                                              <p:pRg st="0" end="0"/>
                                            </p:txEl>
                                          </p:spTgt>
                                        </p:tgtEl>
                                      </p:cBhvr>
                                    </p:animEffect>
                                  </p:childTnLst>
                                </p:cTn>
                              </p:par>
                            </p:childTnLst>
                          </p:cTn>
                        </p:par>
                      </p:childTnLst>
                    </p:cTn>
                  </p:par>
                  <p:par>
                    <p:cTn id="39" fill="hold">
                      <p:stCondLst>
                        <p:cond delay="indefinite"/>
                      </p:stCondLst>
                      <p:childTnLst>
                        <p:par>
                          <p:cTn id="40" fill="hold">
                            <p:stCondLst>
                              <p:cond delay="0"/>
                            </p:stCondLst>
                            <p:childTnLst>
                              <p:par>
                                <p:cTn id="41" presetID="3" presetClass="entr" presetSubtype="10" fill="hold" grpId="1" nodeType="clickEffect">
                                  <p:stCondLst>
                                    <p:cond delay="0"/>
                                  </p:stCondLst>
                                  <p:childTnLst>
                                    <p:set>
                                      <p:cBhvr>
                                        <p:cTn id="42" dur="1" fill="hold">
                                          <p:stCondLst>
                                            <p:cond delay="0"/>
                                          </p:stCondLst>
                                        </p:cTn>
                                        <p:tgtEl>
                                          <p:spTgt spid="27"/>
                                        </p:tgtEl>
                                        <p:attrNameLst>
                                          <p:attrName>style.visibility</p:attrName>
                                        </p:attrNameLst>
                                      </p:cBhvr>
                                      <p:to>
                                        <p:strVal val="visible"/>
                                      </p:to>
                                    </p:set>
                                    <p:animEffect transition="in" filter="blinds(horizontal)">
                                      <p:cBhvr>
                                        <p:cTn id="43" dur="500"/>
                                        <p:tgtEl>
                                          <p:spTgt spid="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 grpId="0" build="p"/>
      <p:bldP spid="27" grpId="1" animBg="1"/>
      <p:bldP spid="29" grpId="0" build="p"/>
      <p:bldP spid="30" grpId="0" build="p"/>
      <p:bldP spid="31" grpId="0" build="p"/>
      <p:bldP spid="32" grpId="0" build="p"/>
    </p:bldLst>
  </p:timing>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Content Placeholder 10"/>
          <p:cNvSpPr>
            <a:spLocks noGrp="1"/>
          </p:cNvSpPr>
          <p:nvPr>
            <p:ph sz="quarter" idx="13"/>
          </p:nvPr>
        </p:nvSpPr>
        <p:spPr>
          <a:xfrm>
            <a:off x="685800" y="2352675"/>
            <a:ext cx="7010400" cy="676339"/>
          </a:xfrm>
        </p:spPr>
        <p:txBody>
          <a:bodyPr wrap="square">
            <a:spAutoFit/>
          </a:bodyPr>
          <a:lstStyle/>
          <a:p>
            <a:pPr marL="566738" indent="-566738" algn="just">
              <a:lnSpc>
                <a:spcPct val="165000"/>
              </a:lnSpc>
              <a:spcBef>
                <a:spcPct val="0"/>
              </a:spcBef>
              <a:buFontTx/>
              <a:buNone/>
              <a:tabLst>
                <a:tab pos="1481138" algn="l"/>
              </a:tabLst>
            </a:pPr>
            <a:r>
              <a:rPr lang="en-US" sz="2300" b="1" dirty="0" smtClean="0">
                <a:solidFill>
                  <a:schemeClr val="tx1"/>
                </a:solidFill>
                <a:latin typeface="Times New Roman" pitchFamily="18" charset="0"/>
                <a:cs typeface="Times New Roman" pitchFamily="18" charset="0"/>
              </a:rPr>
              <a:t>60.</a:t>
            </a:r>
            <a:r>
              <a:rPr lang="en-US" sz="2300" dirty="0" smtClean="0">
                <a:solidFill>
                  <a:schemeClr val="tx1"/>
                </a:solidFill>
                <a:latin typeface="Times New Roman" pitchFamily="18" charset="0"/>
                <a:cs typeface="Times New Roman" pitchFamily="18" charset="0"/>
              </a:rPr>
              <a:t>		</a:t>
            </a:r>
          </a:p>
        </p:txBody>
      </p:sp>
      <p:sp>
        <p:nvSpPr>
          <p:cNvPr id="5" name="Content Placeholder 10"/>
          <p:cNvSpPr>
            <a:spLocks noGrp="1"/>
          </p:cNvSpPr>
          <p:nvPr>
            <p:ph sz="quarter" idx="13"/>
          </p:nvPr>
        </p:nvSpPr>
        <p:spPr>
          <a:xfrm>
            <a:off x="685800" y="5648261"/>
            <a:ext cx="7010400" cy="676339"/>
          </a:xfrm>
        </p:spPr>
        <p:txBody>
          <a:bodyPr wrap="square">
            <a:spAutoFit/>
          </a:bodyPr>
          <a:lstStyle/>
          <a:p>
            <a:pPr marL="566738" indent="-566738" algn="just">
              <a:lnSpc>
                <a:spcPct val="165000"/>
              </a:lnSpc>
              <a:spcBef>
                <a:spcPct val="0"/>
              </a:spcBef>
              <a:buFontTx/>
              <a:buNone/>
              <a:tabLst>
                <a:tab pos="1481138" algn="l"/>
              </a:tabLst>
            </a:pPr>
            <a:r>
              <a:rPr lang="en-US" sz="2300" dirty="0" smtClean="0">
                <a:solidFill>
                  <a:schemeClr val="tx1"/>
                </a:solidFill>
                <a:latin typeface="Times New Roman" pitchFamily="18" charset="0"/>
                <a:cs typeface="Times New Roman" pitchFamily="18" charset="0"/>
              </a:rPr>
              <a:t>	The bearing of the point </a:t>
            </a:r>
            <a:r>
              <a:rPr lang="en-US" sz="2300" i="1" dirty="0" smtClean="0">
                <a:solidFill>
                  <a:schemeClr val="tx1"/>
                </a:solidFill>
                <a:latin typeface="Times New Roman" pitchFamily="18" charset="0"/>
                <a:cs typeface="Times New Roman" pitchFamily="18" charset="0"/>
              </a:rPr>
              <a:t>A</a:t>
            </a:r>
            <a:r>
              <a:rPr lang="en-US" sz="2300" dirty="0" smtClean="0">
                <a:solidFill>
                  <a:schemeClr val="tx1"/>
                </a:solidFill>
                <a:latin typeface="Times New Roman" pitchFamily="18" charset="0"/>
                <a:cs typeface="Times New Roman" pitchFamily="18" charset="0"/>
              </a:rPr>
              <a:t> from </a:t>
            </a:r>
            <a:r>
              <a:rPr lang="en-US" sz="2300" i="1" dirty="0" smtClean="0">
                <a:solidFill>
                  <a:schemeClr val="tx1"/>
                </a:solidFill>
                <a:latin typeface="Times New Roman" pitchFamily="18" charset="0"/>
                <a:cs typeface="Times New Roman" pitchFamily="18" charset="0"/>
              </a:rPr>
              <a:t>B</a:t>
            </a:r>
            <a:r>
              <a:rPr lang="en-US" sz="2300" dirty="0" smtClean="0">
                <a:solidFill>
                  <a:schemeClr val="tx1"/>
                </a:solidFill>
                <a:latin typeface="Times New Roman" pitchFamily="18" charset="0"/>
                <a:cs typeface="Times New Roman" pitchFamily="18" charset="0"/>
              </a:rPr>
              <a:t> is </a:t>
            </a:r>
            <a:r>
              <a:rPr lang="en-US" sz="2300" dirty="0" smtClean="0">
                <a:solidFill>
                  <a:srgbClr val="00A99D"/>
                </a:solidFill>
                <a:latin typeface="Times New Roman" pitchFamily="18" charset="0"/>
                <a:cs typeface="Times New Roman" pitchFamily="18" charset="0"/>
              </a:rPr>
              <a:t>085°</a:t>
            </a:r>
            <a:r>
              <a:rPr lang="en-US" sz="2300" dirty="0" smtClean="0">
                <a:solidFill>
                  <a:schemeClr val="tx1"/>
                </a:solidFill>
                <a:latin typeface="Times New Roman" pitchFamily="18" charset="0"/>
                <a:cs typeface="Times New Roman" pitchFamily="18" charset="0"/>
              </a:rPr>
              <a:t>.	</a:t>
            </a:r>
          </a:p>
        </p:txBody>
      </p:sp>
      <p:pic>
        <p:nvPicPr>
          <p:cNvPr id="16386" name="Picture 2" descr="Z:\CARRIBEAN\MATHEMATICS_VOL-1_PPT_DESIGN\Incoming\Equations\Revision_Exam_1\Ans-Ex-01-60.eps"/>
          <p:cNvPicPr>
            <a:picLocks noChangeAspect="1" noChangeArrowheads="1"/>
          </p:cNvPicPr>
          <p:nvPr/>
        </p:nvPicPr>
        <p:blipFill>
          <a:blip r:embed="rId2" cstate="print"/>
          <a:srcRect/>
          <a:stretch>
            <a:fillRect/>
          </a:stretch>
        </p:blipFill>
        <p:spPr bwMode="auto">
          <a:xfrm>
            <a:off x="1465944" y="2590800"/>
            <a:ext cx="2743200" cy="3008061"/>
          </a:xfrm>
          <a:prstGeom prst="rect">
            <a:avLst/>
          </a:prstGeom>
          <a:noFill/>
        </p:spPr>
      </p:pic>
      <p:sp>
        <p:nvSpPr>
          <p:cNvPr id="6"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tabLst>
                <a:tab pos="393192" algn="r"/>
                <a:tab pos="640080" algn="l"/>
              </a:tabLst>
            </a:pPr>
            <a:r>
              <a:rPr lang="en-US" sz="1500" b="1" dirty="0" smtClean="0">
                <a:solidFill>
                  <a:schemeClr val="bg1"/>
                </a:solidFill>
                <a:latin typeface="Times New Roman" pitchFamily="18" charset="0"/>
                <a:cs typeface="Times New Roman" pitchFamily="18" charset="0"/>
              </a:rPr>
              <a:t>Revision Exam 1 Paper 1</a:t>
            </a:r>
          </a:p>
        </p:txBody>
      </p:sp>
    </p:spTree>
    <p:extLst>
      <p:ext uri="{BB962C8B-B14F-4D97-AF65-F5344CB8AC3E}">
        <p14:creationId xmlns:p14="http://schemas.microsoft.com/office/powerpoint/2010/main" xmlns="" val="1862447457"/>
      </p:ext>
    </p:extLst>
  </p:cSld>
  <p:clrMapOvr>
    <a:masterClrMapping/>
  </p:clrMapOvr>
  <p:transition spd="slow">
    <p:strips dir="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13">
                                            <p:txEl>
                                              <p:pRg st="0" end="0"/>
                                            </p:txEl>
                                          </p:spTgt>
                                        </p:tgtEl>
                                        <p:attrNameLst>
                                          <p:attrName>style.visibility</p:attrName>
                                        </p:attrNameLst>
                                      </p:cBhvr>
                                      <p:to>
                                        <p:strVal val="visible"/>
                                      </p:to>
                                    </p:set>
                                    <p:anim calcmode="lin" valueType="num">
                                      <p:cBhvr>
                                        <p:cTn id="7" dur="500" fill="hold"/>
                                        <p:tgtEl>
                                          <p:spTgt spid="13">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13">
                                            <p:txEl>
                                              <p:pRg st="0" end="0"/>
                                            </p:txEl>
                                          </p:spTgt>
                                        </p:tgtEl>
                                        <p:attrNameLst>
                                          <p:attrName>ppt_h</p:attrName>
                                        </p:attrNameLst>
                                      </p:cBhvr>
                                      <p:tavLst>
                                        <p:tav tm="0">
                                          <p:val>
                                            <p:fltVal val="0"/>
                                          </p:val>
                                        </p:tav>
                                        <p:tav tm="100000">
                                          <p:val>
                                            <p:strVal val="#ppt_h"/>
                                          </p:val>
                                        </p:tav>
                                      </p:tavLst>
                                    </p:anim>
                                  </p:childTnLst>
                                </p:cTn>
                              </p:par>
                              <p:par>
                                <p:cTn id="9" presetID="23" presetClass="entr" presetSubtype="16" fill="hold" nodeType="withEffect">
                                  <p:stCondLst>
                                    <p:cond delay="0"/>
                                  </p:stCondLst>
                                  <p:childTnLst>
                                    <p:set>
                                      <p:cBhvr>
                                        <p:cTn id="10" dur="1" fill="hold">
                                          <p:stCondLst>
                                            <p:cond delay="0"/>
                                          </p:stCondLst>
                                        </p:cTn>
                                        <p:tgtEl>
                                          <p:spTgt spid="16386"/>
                                        </p:tgtEl>
                                        <p:attrNameLst>
                                          <p:attrName>style.visibility</p:attrName>
                                        </p:attrNameLst>
                                      </p:cBhvr>
                                      <p:to>
                                        <p:strVal val="visible"/>
                                      </p:to>
                                    </p:set>
                                    <p:anim calcmode="lin" valueType="num">
                                      <p:cBhvr>
                                        <p:cTn id="11" dur="500" fill="hold"/>
                                        <p:tgtEl>
                                          <p:spTgt spid="16386"/>
                                        </p:tgtEl>
                                        <p:attrNameLst>
                                          <p:attrName>ppt_w</p:attrName>
                                        </p:attrNameLst>
                                      </p:cBhvr>
                                      <p:tavLst>
                                        <p:tav tm="0">
                                          <p:val>
                                            <p:fltVal val="0"/>
                                          </p:val>
                                        </p:tav>
                                        <p:tav tm="100000">
                                          <p:val>
                                            <p:strVal val="#ppt_w"/>
                                          </p:val>
                                        </p:tav>
                                      </p:tavLst>
                                    </p:anim>
                                    <p:anim calcmode="lin" valueType="num">
                                      <p:cBhvr>
                                        <p:cTn id="12" dur="500" fill="hold"/>
                                        <p:tgtEl>
                                          <p:spTgt spid="16386"/>
                                        </p:tgtEl>
                                        <p:attrNameLst>
                                          <p:attrName>ppt_h</p:attrName>
                                        </p:attrNameLst>
                                      </p:cBhvr>
                                      <p:tavLst>
                                        <p:tav tm="0">
                                          <p:val>
                                            <p:fltVal val="0"/>
                                          </p:val>
                                        </p:tav>
                                        <p:tav tm="100000">
                                          <p:val>
                                            <p:strVal val="#ppt_h"/>
                                          </p:val>
                                        </p:tav>
                                      </p:tavLst>
                                    </p:anim>
                                  </p:childTnLst>
                                </p:cTn>
                              </p:par>
                              <p:par>
                                <p:cTn id="13" presetID="23" presetClass="entr" presetSubtype="16" fill="hold" nodeType="withEffect">
                                  <p:stCondLst>
                                    <p:cond delay="0"/>
                                  </p:stCondLst>
                                  <p:childTnLst>
                                    <p:set>
                                      <p:cBhvr>
                                        <p:cTn id="14" dur="1" fill="hold">
                                          <p:stCondLst>
                                            <p:cond delay="0"/>
                                          </p:stCondLst>
                                        </p:cTn>
                                        <p:tgtEl>
                                          <p:spTgt spid="5">
                                            <p:txEl>
                                              <p:pRg st="0" end="0"/>
                                            </p:txEl>
                                          </p:spTgt>
                                        </p:tgtEl>
                                        <p:attrNameLst>
                                          <p:attrName>style.visibility</p:attrName>
                                        </p:attrNameLst>
                                      </p:cBhvr>
                                      <p:to>
                                        <p:strVal val="visible"/>
                                      </p:to>
                                    </p:set>
                                    <p:anim calcmode="lin" valueType="num">
                                      <p:cBhvr>
                                        <p:cTn id="15" dur="500" fill="hold"/>
                                        <p:tgtEl>
                                          <p:spTgt spid="5">
                                            <p:txEl>
                                              <p:pRg st="0" end="0"/>
                                            </p:txEl>
                                          </p:spTgt>
                                        </p:tgtEl>
                                        <p:attrNameLst>
                                          <p:attrName>ppt_w</p:attrName>
                                        </p:attrNameLst>
                                      </p:cBhvr>
                                      <p:tavLst>
                                        <p:tav tm="0">
                                          <p:val>
                                            <p:fltVal val="0"/>
                                          </p:val>
                                        </p:tav>
                                        <p:tav tm="100000">
                                          <p:val>
                                            <p:strVal val="#ppt_w"/>
                                          </p:val>
                                        </p:tav>
                                      </p:tavLst>
                                    </p:anim>
                                    <p:anim calcmode="lin" valueType="num">
                                      <p:cBhvr>
                                        <p:cTn id="16" dur="500" fill="hold"/>
                                        <p:tgtEl>
                                          <p:spTgt spid="5">
                                            <p:txEl>
                                              <p:pRg st="0" end="0"/>
                                            </p:txEl>
                                          </p:spTgt>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build="p"/>
    </p:bldLst>
  </p:timing>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9"/>
          <p:cNvSpPr>
            <a:spLocks noGrp="1"/>
          </p:cNvSpPr>
          <p:nvPr>
            <p:ph type="ctrTitle"/>
          </p:nvPr>
        </p:nvSpPr>
        <p:spPr>
          <a:xfrm>
            <a:off x="685800" y="1981200"/>
            <a:ext cx="7772400" cy="2554545"/>
          </a:xfrm>
        </p:spPr>
        <p:txBody>
          <a:bodyPr wrap="square" anchor="ctr">
            <a:spAutoFit/>
          </a:bodyPr>
          <a:lstStyle/>
          <a:p>
            <a:pPr algn="ctr"/>
            <a:r>
              <a:rPr lang="en-US" sz="3200" b="1" dirty="0" smtClean="0">
                <a:solidFill>
                  <a:schemeClr val="tx1">
                    <a:lumMod val="95000"/>
                    <a:lumOff val="5000"/>
                  </a:schemeClr>
                </a:solidFill>
                <a:latin typeface="Times New Roman" pitchFamily="18" charset="0"/>
                <a:cs typeface="Times New Roman" pitchFamily="18" charset="0"/>
              </a:rPr>
              <a:t>REVISION EXAMINATION 1</a:t>
            </a:r>
            <a:br>
              <a:rPr lang="en-US" sz="3200" b="1" dirty="0" smtClean="0">
                <a:solidFill>
                  <a:schemeClr val="tx1">
                    <a:lumMod val="95000"/>
                    <a:lumOff val="5000"/>
                  </a:schemeClr>
                </a:solidFill>
                <a:latin typeface="Times New Roman" pitchFamily="18" charset="0"/>
                <a:cs typeface="Times New Roman" pitchFamily="18" charset="0"/>
              </a:rPr>
            </a:br>
            <a:r>
              <a:rPr lang="en-US" sz="3200" b="1" dirty="0" smtClean="0">
                <a:solidFill>
                  <a:schemeClr val="tx1">
                    <a:lumMod val="95000"/>
                    <a:lumOff val="5000"/>
                  </a:schemeClr>
                </a:solidFill>
                <a:latin typeface="Times New Roman" pitchFamily="18" charset="0"/>
                <a:cs typeface="Times New Roman" pitchFamily="18" charset="0"/>
              </a:rPr>
              <a:t>MATHEMATICS</a:t>
            </a:r>
            <a:br>
              <a:rPr lang="en-US" sz="3200" b="1" dirty="0" smtClean="0">
                <a:solidFill>
                  <a:schemeClr val="tx1">
                    <a:lumMod val="95000"/>
                    <a:lumOff val="5000"/>
                  </a:schemeClr>
                </a:solidFill>
                <a:latin typeface="Times New Roman" pitchFamily="18" charset="0"/>
                <a:cs typeface="Times New Roman" pitchFamily="18" charset="0"/>
              </a:rPr>
            </a:br>
            <a:r>
              <a:rPr lang="en-US" sz="3200" b="1" dirty="0" smtClean="0">
                <a:solidFill>
                  <a:schemeClr val="tx1">
                    <a:lumMod val="95000"/>
                    <a:lumOff val="5000"/>
                  </a:schemeClr>
                </a:solidFill>
                <a:latin typeface="Times New Roman" pitchFamily="18" charset="0"/>
                <a:cs typeface="Times New Roman" pitchFamily="18" charset="0"/>
              </a:rPr>
              <a:t>Paper 2</a:t>
            </a:r>
            <a:br>
              <a:rPr lang="en-US" sz="3200" b="1" dirty="0" smtClean="0">
                <a:solidFill>
                  <a:schemeClr val="tx1">
                    <a:lumMod val="95000"/>
                    <a:lumOff val="5000"/>
                  </a:schemeClr>
                </a:solidFill>
                <a:latin typeface="Times New Roman" pitchFamily="18" charset="0"/>
                <a:cs typeface="Times New Roman" pitchFamily="18" charset="0"/>
              </a:rPr>
            </a:br>
            <a:r>
              <a:rPr lang="en-US" sz="3200" b="1" dirty="0" smtClean="0">
                <a:solidFill>
                  <a:schemeClr val="tx1">
                    <a:lumMod val="95000"/>
                    <a:lumOff val="5000"/>
                  </a:schemeClr>
                </a:solidFill>
                <a:latin typeface="Times New Roman" pitchFamily="18" charset="0"/>
                <a:cs typeface="Times New Roman" pitchFamily="18" charset="0"/>
              </a:rPr>
              <a:t>2 hours 40 minutes</a:t>
            </a:r>
            <a:br>
              <a:rPr lang="en-US" sz="3200" b="1" dirty="0" smtClean="0">
                <a:solidFill>
                  <a:schemeClr val="tx1">
                    <a:lumMod val="95000"/>
                    <a:lumOff val="5000"/>
                  </a:schemeClr>
                </a:solidFill>
                <a:latin typeface="Times New Roman" pitchFamily="18" charset="0"/>
                <a:cs typeface="Times New Roman" pitchFamily="18" charset="0"/>
              </a:rPr>
            </a:br>
            <a:r>
              <a:rPr lang="en-US" sz="3200" b="1" dirty="0" smtClean="0">
                <a:solidFill>
                  <a:schemeClr val="tx1">
                    <a:lumMod val="95000"/>
                    <a:lumOff val="5000"/>
                  </a:schemeClr>
                </a:solidFill>
                <a:latin typeface="Times New Roman" pitchFamily="18" charset="0"/>
                <a:cs typeface="Times New Roman" pitchFamily="18" charset="0"/>
              </a:rPr>
              <a:t>Answer ALL the questions</a:t>
            </a:r>
            <a:endParaRPr lang="en-US" sz="3200" b="1" dirty="0">
              <a:solidFill>
                <a:schemeClr val="tx1">
                  <a:lumMod val="95000"/>
                  <a:lumOff val="5000"/>
                </a:schemeClr>
              </a:solidFill>
              <a:latin typeface="Times New Roman" pitchFamily="18" charset="0"/>
              <a:cs typeface="Times New Roman" pitchFamily="18" charset="0"/>
            </a:endParaRPr>
          </a:p>
        </p:txBody>
      </p:sp>
      <p:sp>
        <p:nvSpPr>
          <p:cNvPr id="7" name="Action Button: Home 6">
            <a:hlinkClick r:id="" action="ppaction://hlinkshowjump?jump=firstslide" highlightClick="1"/>
          </p:cNvPr>
          <p:cNvSpPr/>
          <p:nvPr/>
        </p:nvSpPr>
        <p:spPr>
          <a:xfrm>
            <a:off x="0" y="6248400"/>
            <a:ext cx="971552" cy="609600"/>
          </a:xfrm>
          <a:prstGeom prst="actionButtonHome">
            <a:avLst/>
          </a:prstGeom>
        </p:spPr>
        <p:style>
          <a:lnRef idx="2">
            <a:schemeClr val="dk1"/>
          </a:lnRef>
          <a:fillRef idx="1">
            <a:schemeClr val="lt1"/>
          </a:fillRef>
          <a:effectRef idx="0">
            <a:schemeClr val="dk1"/>
          </a:effectRef>
          <a:fontRef idx="minor">
            <a:schemeClr val="dk1"/>
          </a:fontRef>
        </p:style>
        <p:txBody>
          <a:bodyPr rtlCol="0" anchor="ctr"/>
          <a:lstStyle/>
          <a:p>
            <a:pPr algn="ctr"/>
            <a:endParaRPr lang="en-US"/>
          </a:p>
        </p:txBody>
      </p:sp>
      <p:sp>
        <p:nvSpPr>
          <p:cNvPr id="8" name="Notched Right Arrow 7">
            <a:hlinkClick r:id="rId2" action="ppaction://hlinksldjump"/>
          </p:cNvPr>
          <p:cNvSpPr/>
          <p:nvPr/>
        </p:nvSpPr>
        <p:spPr>
          <a:xfrm>
            <a:off x="7235370" y="6150426"/>
            <a:ext cx="1782315" cy="685800"/>
          </a:xfrm>
          <a:prstGeom prst="notchedRightArrow">
            <a:avLst/>
          </a:prstGeom>
          <a:blipFill>
            <a:blip r:embed="rId3" cstate="print">
              <a:extLst>
                <a:ext uri="{BEBA8EAE-BF5A-486C-A8C5-ECC9F3942E4B}">
                  <a14:imgProps xmlns:a14="http://schemas.microsoft.com/office/drawing/2010/main" xmlns="">
                    <a14:imgLayer r:embed="rId4">
                      <a14:imgEffect>
                        <a14:brightnessContrast bright="-20000" contrast="-20000"/>
                      </a14:imgEffect>
                    </a14:imgLayer>
                  </a14:imgProps>
                </a:ex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NEXT</a:t>
            </a:r>
            <a:endParaRPr lang="en-US" sz="2000" b="1" dirty="0">
              <a:latin typeface="Times New Roman" pitchFamily="18" charset="0"/>
              <a:cs typeface="Times New Roman" pitchFamily="18" charset="0"/>
            </a:endParaRPr>
          </a:p>
        </p:txBody>
      </p:sp>
    </p:spTree>
    <p:extLst>
      <p:ext uri="{BB962C8B-B14F-4D97-AF65-F5344CB8AC3E}">
        <p14:creationId xmlns:p14="http://schemas.microsoft.com/office/powerpoint/2010/main" xmlns="" val="4130750871"/>
      </p:ext>
    </p:extLst>
  </p:cSld>
  <p:clrMapOvr>
    <a:masterClrMapping/>
  </p:clrMapOvr>
  <p:transition spd="slow">
    <p:strips dir="ru"/>
  </p:transition>
  <p:timing>
    <p:tnLst>
      <p:par>
        <p:cTn id="1" dur="indefinite" restart="never" nodeType="tmRoot"/>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Content Placeholder 10"/>
          <p:cNvSpPr>
            <a:spLocks noGrp="1"/>
          </p:cNvSpPr>
          <p:nvPr>
            <p:ph sz="quarter" idx="13"/>
          </p:nvPr>
        </p:nvSpPr>
        <p:spPr>
          <a:xfrm>
            <a:off x="685800" y="2781300"/>
            <a:ext cx="7010400" cy="676339"/>
          </a:xfrm>
        </p:spPr>
        <p:txBody>
          <a:bodyPr wrap="square">
            <a:spAutoFit/>
          </a:bodyPr>
          <a:lstStyle/>
          <a:p>
            <a:pPr marL="457200" indent="-457200" algn="just">
              <a:lnSpc>
                <a:spcPct val="165000"/>
              </a:lnSpc>
              <a:spcBef>
                <a:spcPct val="0"/>
              </a:spcBef>
              <a:buFontTx/>
              <a:buNone/>
              <a:tabLst>
                <a:tab pos="800100" algn="l"/>
                <a:tab pos="4283075" algn="l"/>
              </a:tabLst>
            </a:pPr>
            <a:r>
              <a:rPr lang="en-US" sz="2300" b="1" dirty="0" smtClean="0">
                <a:solidFill>
                  <a:schemeClr val="tx1"/>
                </a:solidFill>
                <a:latin typeface="Times New Roman" pitchFamily="18" charset="0"/>
                <a:cs typeface="Times New Roman" pitchFamily="18" charset="0"/>
              </a:rPr>
              <a:t>5.</a:t>
            </a:r>
            <a:r>
              <a:rPr lang="en-US" sz="2300" dirty="0" smtClean="0">
                <a:solidFill>
                  <a:schemeClr val="tx1"/>
                </a:solidFill>
                <a:latin typeface="Times New Roman" pitchFamily="18" charset="0"/>
                <a:cs typeface="Times New Roman" pitchFamily="18" charset="0"/>
              </a:rPr>
              <a:t>	</a:t>
            </a:r>
          </a:p>
        </p:txBody>
      </p:sp>
      <p:pic>
        <p:nvPicPr>
          <p:cNvPr id="6" name="Picture 2" descr="D:\Deepak\Powerpoint\Re-work\Art\New.wmf"/>
          <p:cNvPicPr>
            <a:picLocks noChangeAspect="1" noChangeArrowheads="1"/>
          </p:cNvPicPr>
          <p:nvPr/>
        </p:nvPicPr>
        <p:blipFill>
          <a:blip r:embed="rId2" cstate="print"/>
          <a:srcRect/>
          <a:stretch>
            <a:fillRect/>
          </a:stretch>
        </p:blipFill>
        <p:spPr bwMode="auto">
          <a:xfrm>
            <a:off x="1447800" y="3035300"/>
            <a:ext cx="5232400" cy="1993900"/>
          </a:xfrm>
          <a:prstGeom prst="rect">
            <a:avLst/>
          </a:prstGeom>
          <a:noFill/>
        </p:spPr>
      </p:pic>
      <p:sp>
        <p:nvSpPr>
          <p:cNvPr id="5"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tabLst>
                <a:tab pos="393192" algn="r"/>
                <a:tab pos="640080" algn="l"/>
              </a:tabLst>
            </a:pPr>
            <a:r>
              <a:rPr lang="en-US" sz="1500" b="1" dirty="0" smtClean="0">
                <a:solidFill>
                  <a:schemeClr val="bg1"/>
                </a:solidFill>
                <a:latin typeface="Times New Roman" pitchFamily="18" charset="0"/>
                <a:cs typeface="Times New Roman" pitchFamily="18" charset="0"/>
              </a:rPr>
              <a:t>Revision Exam 1 Paper 1</a:t>
            </a:r>
          </a:p>
        </p:txBody>
      </p:sp>
    </p:spTree>
    <p:extLst>
      <p:ext uri="{BB962C8B-B14F-4D97-AF65-F5344CB8AC3E}">
        <p14:creationId xmlns:p14="http://schemas.microsoft.com/office/powerpoint/2010/main" xmlns="" val="1862447457"/>
      </p:ext>
    </p:extLst>
  </p:cSld>
  <p:clrMapOvr>
    <a:masterClrMapping/>
  </p:clrMapOvr>
  <p:transition spd="slow">
    <p:strips dir="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11">
                                            <p:txEl>
                                              <p:pRg st="0" end="0"/>
                                            </p:txEl>
                                          </p:spTgt>
                                        </p:tgtEl>
                                        <p:attrNameLst>
                                          <p:attrName>style.visibility</p:attrName>
                                        </p:attrNameLst>
                                      </p:cBhvr>
                                      <p:to>
                                        <p:strVal val="visible"/>
                                      </p:to>
                                    </p:set>
                                    <p:anim calcmode="lin" valueType="num">
                                      <p:cBhvr>
                                        <p:cTn id="7" dur="500" fill="hold"/>
                                        <p:tgtEl>
                                          <p:spTgt spid="11">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11">
                                            <p:txEl>
                                              <p:pRg st="0" end="0"/>
                                            </p:txEl>
                                          </p:spTgt>
                                        </p:tgtEl>
                                        <p:attrNameLst>
                                          <p:attrName>ppt_h</p:attrName>
                                        </p:attrNameLst>
                                      </p:cBhvr>
                                      <p:tavLst>
                                        <p:tav tm="0">
                                          <p:val>
                                            <p:fltVal val="0"/>
                                          </p:val>
                                        </p:tav>
                                        <p:tav tm="100000">
                                          <p:val>
                                            <p:strVal val="#ppt_h"/>
                                          </p:val>
                                        </p:tav>
                                      </p:tavLst>
                                    </p:anim>
                                  </p:childTnLst>
                                </p:cTn>
                              </p:par>
                              <p:par>
                                <p:cTn id="9" presetID="23" presetClass="entr" presetSubtype="16" fill="hold" nodeType="withEffect">
                                  <p:stCondLst>
                                    <p:cond delay="0"/>
                                  </p:stCondLst>
                                  <p:childTnLst>
                                    <p:set>
                                      <p:cBhvr>
                                        <p:cTn id="10" dur="1" fill="hold">
                                          <p:stCondLst>
                                            <p:cond delay="0"/>
                                          </p:stCondLst>
                                        </p:cTn>
                                        <p:tgtEl>
                                          <p:spTgt spid="6"/>
                                        </p:tgtEl>
                                        <p:attrNameLst>
                                          <p:attrName>style.visibility</p:attrName>
                                        </p:attrNameLst>
                                      </p:cBhvr>
                                      <p:to>
                                        <p:strVal val="visible"/>
                                      </p:to>
                                    </p:set>
                                    <p:anim calcmode="lin" valueType="num">
                                      <p:cBhvr>
                                        <p:cTn id="11" dur="500" fill="hold"/>
                                        <p:tgtEl>
                                          <p:spTgt spid="6"/>
                                        </p:tgtEl>
                                        <p:attrNameLst>
                                          <p:attrName>ppt_w</p:attrName>
                                        </p:attrNameLst>
                                      </p:cBhvr>
                                      <p:tavLst>
                                        <p:tav tm="0">
                                          <p:val>
                                            <p:fltVal val="0"/>
                                          </p:val>
                                        </p:tav>
                                        <p:tav tm="100000">
                                          <p:val>
                                            <p:strVal val="#ppt_w"/>
                                          </p:val>
                                        </p:tav>
                                      </p:tavLst>
                                    </p:anim>
                                    <p:anim calcmode="lin" valueType="num">
                                      <p:cBhvr>
                                        <p:cTn id="12" dur="500" fill="hold"/>
                                        <p:tgtEl>
                                          <p:spTgt spid="6"/>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build="p"/>
    </p:bldLst>
  </p:timing>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Content Placeholder 10"/>
          <p:cNvSpPr>
            <a:spLocks noGrp="1"/>
          </p:cNvSpPr>
          <p:nvPr>
            <p:ph sz="quarter" idx="13"/>
          </p:nvPr>
        </p:nvSpPr>
        <p:spPr>
          <a:xfrm>
            <a:off x="685800" y="2781300"/>
            <a:ext cx="6705600" cy="1260345"/>
          </a:xfrm>
        </p:spPr>
        <p:txBody>
          <a:bodyPr wrap="square">
            <a:spAutoFit/>
          </a:bodyPr>
          <a:lstStyle/>
          <a:p>
            <a:pPr algn="just">
              <a:lnSpc>
                <a:spcPct val="165000"/>
              </a:lnSpc>
              <a:spcBef>
                <a:spcPct val="0"/>
              </a:spcBef>
              <a:buFontTx/>
              <a:buNone/>
              <a:tabLst>
                <a:tab pos="800100" algn="l"/>
                <a:tab pos="3913188" algn="l"/>
              </a:tabLst>
            </a:pPr>
            <a:r>
              <a:rPr lang="en-US" sz="2300" b="1" dirty="0" smtClean="0">
                <a:solidFill>
                  <a:schemeClr val="tx1"/>
                </a:solidFill>
                <a:latin typeface="Times New Roman" pitchFamily="18" charset="0"/>
                <a:cs typeface="Times New Roman" pitchFamily="18" charset="0"/>
              </a:rPr>
              <a:t>1.</a:t>
            </a:r>
            <a:r>
              <a:rPr lang="en-US" sz="2300" dirty="0" smtClean="0">
                <a:solidFill>
                  <a:schemeClr val="tx1"/>
                </a:solidFill>
                <a:latin typeface="Times New Roman" pitchFamily="18" charset="0"/>
                <a:cs typeface="Times New Roman" pitchFamily="18" charset="0"/>
              </a:rPr>
              <a:t>  (a)	 Using a calculator, or otherwise, determine  </a:t>
            </a:r>
            <a:br>
              <a:rPr lang="en-US" sz="2300" dirty="0" smtClean="0">
                <a:solidFill>
                  <a:schemeClr val="tx1"/>
                </a:solidFill>
                <a:latin typeface="Times New Roman" pitchFamily="18" charset="0"/>
                <a:cs typeface="Times New Roman" pitchFamily="18" charset="0"/>
              </a:rPr>
            </a:br>
            <a:r>
              <a:rPr lang="en-US" sz="2300" dirty="0" smtClean="0">
                <a:solidFill>
                  <a:schemeClr val="tx1"/>
                </a:solidFill>
                <a:latin typeface="Times New Roman" pitchFamily="18" charset="0"/>
                <a:cs typeface="Times New Roman" pitchFamily="18" charset="0"/>
              </a:rPr>
              <a:t>	 the value of  	 and state the answer</a:t>
            </a:r>
          </a:p>
        </p:txBody>
      </p:sp>
      <p:sp>
        <p:nvSpPr>
          <p:cNvPr id="2" name="Rectangle 1"/>
          <p:cNvSpPr/>
          <p:nvPr/>
        </p:nvSpPr>
        <p:spPr>
          <a:xfrm>
            <a:off x="6244937" y="5299364"/>
            <a:ext cx="1200281" cy="369332"/>
          </a:xfrm>
          <a:prstGeom prst="rect">
            <a:avLst/>
          </a:prstGeom>
        </p:spPr>
        <p:txBody>
          <a:bodyPr wrap="square" anchor="t" anchorCtr="1">
            <a:spAutoFit/>
          </a:bodyPr>
          <a:lstStyle/>
          <a:p>
            <a:pPr indent="-4800600" algn="r">
              <a:buFontTx/>
              <a:buNone/>
            </a:pPr>
            <a:r>
              <a:rPr lang="en-US" dirty="0" smtClean="0">
                <a:latin typeface="Times New Roman" pitchFamily="18" charset="0"/>
                <a:cs typeface="Times New Roman" pitchFamily="18" charset="0"/>
              </a:rPr>
              <a:t>(3 </a:t>
            </a:r>
            <a:r>
              <a:rPr lang="en-US" dirty="0">
                <a:latin typeface="Times New Roman" pitchFamily="18" charset="0"/>
                <a:cs typeface="Times New Roman" pitchFamily="18" charset="0"/>
              </a:rPr>
              <a:t>marks)</a:t>
            </a:r>
          </a:p>
        </p:txBody>
      </p:sp>
      <p:sp>
        <p:nvSpPr>
          <p:cNvPr id="3" name="Rectangle 2"/>
          <p:cNvSpPr/>
          <p:nvPr/>
        </p:nvSpPr>
        <p:spPr>
          <a:xfrm>
            <a:off x="1583278" y="4278124"/>
            <a:ext cx="1388522" cy="446276"/>
          </a:xfrm>
          <a:prstGeom prst="rect">
            <a:avLst/>
          </a:prstGeom>
        </p:spPr>
        <p:txBody>
          <a:bodyPr wrap="none">
            <a:spAutoFit/>
          </a:bodyPr>
          <a:lstStyle/>
          <a:p>
            <a:r>
              <a:rPr lang="en-US" sz="2300" dirty="0">
                <a:latin typeface="Times New Roman" pitchFamily="18" charset="0"/>
                <a:cs typeface="Times New Roman" pitchFamily="18" charset="0"/>
              </a:rPr>
              <a:t>(i) exactly</a:t>
            </a:r>
          </a:p>
        </p:txBody>
      </p:sp>
      <p:sp>
        <p:nvSpPr>
          <p:cNvPr id="4" name="Rectangle 3"/>
          <p:cNvSpPr/>
          <p:nvPr/>
        </p:nvSpPr>
        <p:spPr>
          <a:xfrm>
            <a:off x="1514856" y="4776728"/>
            <a:ext cx="3945311" cy="446276"/>
          </a:xfrm>
          <a:prstGeom prst="rect">
            <a:avLst/>
          </a:prstGeom>
        </p:spPr>
        <p:txBody>
          <a:bodyPr wrap="none">
            <a:spAutoFit/>
          </a:bodyPr>
          <a:lstStyle/>
          <a:p>
            <a:r>
              <a:rPr lang="en-US" sz="2300" dirty="0">
                <a:latin typeface="Times New Roman" pitchFamily="18" charset="0"/>
                <a:cs typeface="Times New Roman" pitchFamily="18" charset="0"/>
              </a:rPr>
              <a:t>(ii) correct to one decimal place</a:t>
            </a:r>
          </a:p>
        </p:txBody>
      </p:sp>
      <p:sp>
        <p:nvSpPr>
          <p:cNvPr id="5" name="Rectangle 4"/>
          <p:cNvSpPr/>
          <p:nvPr/>
        </p:nvSpPr>
        <p:spPr>
          <a:xfrm>
            <a:off x="1466088" y="5268724"/>
            <a:ext cx="4491935" cy="446276"/>
          </a:xfrm>
          <a:prstGeom prst="rect">
            <a:avLst/>
          </a:prstGeom>
        </p:spPr>
        <p:txBody>
          <a:bodyPr wrap="none">
            <a:spAutoFit/>
          </a:bodyPr>
          <a:lstStyle/>
          <a:p>
            <a:r>
              <a:rPr lang="en-US" sz="2300" dirty="0">
                <a:latin typeface="Times New Roman" pitchFamily="18" charset="0"/>
                <a:cs typeface="Times New Roman" pitchFamily="18" charset="0"/>
              </a:rPr>
              <a:t>(iii) correct to one significant figure.</a:t>
            </a:r>
          </a:p>
        </p:txBody>
      </p:sp>
      <p:pic>
        <p:nvPicPr>
          <p:cNvPr id="12" name="Picture 4" descr="Z:\CARRIBEAN\MATHEMATICS_VOL-1_PPT_DESIGN\Incoming\Volume_01\Equations\Revision_Exam_1_Paper_2\Eqn001.wmf"/>
          <p:cNvPicPr>
            <a:picLocks noChangeAspect="1" noChangeArrowheads="1"/>
          </p:cNvPicPr>
          <p:nvPr/>
        </p:nvPicPr>
        <p:blipFill>
          <a:blip r:embed="rId2" cstate="print"/>
          <a:srcRect/>
          <a:stretch>
            <a:fillRect/>
          </a:stretch>
        </p:blipFill>
        <p:spPr bwMode="auto">
          <a:xfrm>
            <a:off x="3138488" y="3429000"/>
            <a:ext cx="1536700" cy="698500"/>
          </a:xfrm>
          <a:prstGeom prst="rect">
            <a:avLst/>
          </a:prstGeom>
          <a:noFill/>
        </p:spPr>
      </p:pic>
      <p:sp>
        <p:nvSpPr>
          <p:cNvPr id="9"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tabLst>
                <a:tab pos="393192" algn="r"/>
                <a:tab pos="640080" algn="l"/>
              </a:tabLst>
            </a:pPr>
            <a:r>
              <a:rPr lang="en-US" sz="1500" b="1" dirty="0" smtClean="0">
                <a:solidFill>
                  <a:schemeClr val="bg1"/>
                </a:solidFill>
                <a:latin typeface="Times New Roman" pitchFamily="18" charset="0"/>
                <a:cs typeface="Times New Roman" pitchFamily="18" charset="0"/>
              </a:rPr>
              <a:t>Revision Exam 1 Paper 2</a:t>
            </a:r>
          </a:p>
        </p:txBody>
      </p:sp>
      <p:sp>
        <p:nvSpPr>
          <p:cNvPr id="14" name="Notched Right Arrow 13"/>
          <p:cNvSpPr/>
          <p:nvPr/>
        </p:nvSpPr>
        <p:spPr>
          <a:xfrm>
            <a:off x="7162800" y="6019800"/>
            <a:ext cx="1782315" cy="685800"/>
          </a:xfrm>
          <a:prstGeom prst="notchedRightArrow">
            <a:avLst/>
          </a:prstGeom>
          <a:blipFill>
            <a:blip r:embed="rId3" cstate="prin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ANSWER</a:t>
            </a:r>
            <a:endParaRPr lang="en-US" sz="2000" b="1" dirty="0">
              <a:latin typeface="Times New Roman" pitchFamily="18" charset="0"/>
              <a:cs typeface="Times New Roman" pitchFamily="18" charset="0"/>
            </a:endParaRPr>
          </a:p>
        </p:txBody>
      </p:sp>
    </p:spTree>
    <p:extLst>
      <p:ext uri="{BB962C8B-B14F-4D97-AF65-F5344CB8AC3E}">
        <p14:creationId xmlns:p14="http://schemas.microsoft.com/office/powerpoint/2010/main" xmlns="" val="714513420"/>
      </p:ext>
    </p:extLst>
  </p:cSld>
  <p:clrMapOvr>
    <a:masterClrMapping/>
  </p:clrMapOvr>
  <p:transition spd="slow">
    <p:strips dir="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ppt_w</p:attrName>
                                        </p:attrNameLst>
                                      </p:cBhvr>
                                      <p:tavLst>
                                        <p:tav tm="0">
                                          <p:val>
                                            <p:fltVal val="0"/>
                                          </p:val>
                                        </p:tav>
                                        <p:tav tm="100000">
                                          <p:val>
                                            <p:strVal val="#ppt_w"/>
                                          </p:val>
                                        </p:tav>
                                      </p:tavLst>
                                    </p:anim>
                                    <p:anim calcmode="lin" valueType="num">
                                      <p:cBhvr>
                                        <p:cTn id="8" dur="500" fill="hold"/>
                                        <p:tgtEl>
                                          <p:spTgt spid="2"/>
                                        </p:tgtEl>
                                        <p:attrNameLst>
                                          <p:attrName>ppt_h</p:attrName>
                                        </p:attrNameLst>
                                      </p:cBhvr>
                                      <p:tavLst>
                                        <p:tav tm="0">
                                          <p:val>
                                            <p:fltVal val="0"/>
                                          </p:val>
                                        </p:tav>
                                        <p:tav tm="100000">
                                          <p:val>
                                            <p:strVal val="#ppt_h"/>
                                          </p:val>
                                        </p:tav>
                                      </p:tavLst>
                                    </p:anim>
                                    <p:animEffect transition="in" filter="fade">
                                      <p:cBhvr>
                                        <p:cTn id="9" dur="500"/>
                                        <p:tgtEl>
                                          <p:spTgt spid="2"/>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11">
                                            <p:txEl>
                                              <p:pRg st="0" end="0"/>
                                            </p:txEl>
                                          </p:spTgt>
                                        </p:tgtEl>
                                        <p:attrNameLst>
                                          <p:attrName>style.visibility</p:attrName>
                                        </p:attrNameLst>
                                      </p:cBhvr>
                                      <p:to>
                                        <p:strVal val="visible"/>
                                      </p:to>
                                    </p:set>
                                    <p:anim calcmode="lin" valueType="num">
                                      <p:cBhvr>
                                        <p:cTn id="12" dur="500" fill="hold"/>
                                        <p:tgtEl>
                                          <p:spTgt spid="11">
                                            <p:txEl>
                                              <p:pRg st="0" end="0"/>
                                            </p:txEl>
                                          </p:spTgt>
                                        </p:tgtEl>
                                        <p:attrNameLst>
                                          <p:attrName>ppt_w</p:attrName>
                                        </p:attrNameLst>
                                      </p:cBhvr>
                                      <p:tavLst>
                                        <p:tav tm="0">
                                          <p:val>
                                            <p:fltVal val="0"/>
                                          </p:val>
                                        </p:tav>
                                        <p:tav tm="100000">
                                          <p:val>
                                            <p:strVal val="#ppt_w"/>
                                          </p:val>
                                        </p:tav>
                                      </p:tavLst>
                                    </p:anim>
                                    <p:anim calcmode="lin" valueType="num">
                                      <p:cBhvr>
                                        <p:cTn id="13" dur="500" fill="hold"/>
                                        <p:tgtEl>
                                          <p:spTgt spid="11">
                                            <p:txEl>
                                              <p:pRg st="0" end="0"/>
                                            </p:txEl>
                                          </p:spTgt>
                                        </p:tgtEl>
                                        <p:attrNameLst>
                                          <p:attrName>ppt_h</p:attrName>
                                        </p:attrNameLst>
                                      </p:cBhvr>
                                      <p:tavLst>
                                        <p:tav tm="0">
                                          <p:val>
                                            <p:fltVal val="0"/>
                                          </p:val>
                                        </p:tav>
                                        <p:tav tm="100000">
                                          <p:val>
                                            <p:strVal val="#ppt_h"/>
                                          </p:val>
                                        </p:tav>
                                      </p:tavLst>
                                    </p:anim>
                                    <p:animEffect transition="in" filter="fade">
                                      <p:cBhvr>
                                        <p:cTn id="14" dur="500"/>
                                        <p:tgtEl>
                                          <p:spTgt spid="11">
                                            <p:txEl>
                                              <p:pRg st="0" end="0"/>
                                            </p:txEl>
                                          </p:spTgt>
                                        </p:tgtEl>
                                      </p:cBhvr>
                                    </p:animEffect>
                                  </p:childTnLst>
                                </p:cTn>
                              </p:par>
                              <p:par>
                                <p:cTn id="15" presetID="23" presetClass="entr" presetSubtype="16" fill="hold" nodeType="withEffect">
                                  <p:stCondLst>
                                    <p:cond delay="0"/>
                                  </p:stCondLst>
                                  <p:childTnLst>
                                    <p:set>
                                      <p:cBhvr>
                                        <p:cTn id="16" dur="1" fill="hold">
                                          <p:stCondLst>
                                            <p:cond delay="0"/>
                                          </p:stCondLst>
                                        </p:cTn>
                                        <p:tgtEl>
                                          <p:spTgt spid="12"/>
                                        </p:tgtEl>
                                        <p:attrNameLst>
                                          <p:attrName>style.visibility</p:attrName>
                                        </p:attrNameLst>
                                      </p:cBhvr>
                                      <p:to>
                                        <p:strVal val="visible"/>
                                      </p:to>
                                    </p:set>
                                    <p:anim calcmode="lin" valueType="num">
                                      <p:cBhvr>
                                        <p:cTn id="17" dur="500" fill="hold"/>
                                        <p:tgtEl>
                                          <p:spTgt spid="12"/>
                                        </p:tgtEl>
                                        <p:attrNameLst>
                                          <p:attrName>ppt_w</p:attrName>
                                        </p:attrNameLst>
                                      </p:cBhvr>
                                      <p:tavLst>
                                        <p:tav tm="0">
                                          <p:val>
                                            <p:fltVal val="0"/>
                                          </p:val>
                                        </p:tav>
                                        <p:tav tm="100000">
                                          <p:val>
                                            <p:strVal val="#ppt_w"/>
                                          </p:val>
                                        </p:tav>
                                      </p:tavLst>
                                    </p:anim>
                                    <p:anim calcmode="lin" valueType="num">
                                      <p:cBhvr>
                                        <p:cTn id="18" dur="500" fill="hold"/>
                                        <p:tgtEl>
                                          <p:spTgt spid="12"/>
                                        </p:tgtEl>
                                        <p:attrNameLst>
                                          <p:attrName>ppt_h</p:attrName>
                                        </p:attrNameLst>
                                      </p:cBhvr>
                                      <p:tavLst>
                                        <p:tav tm="0">
                                          <p:val>
                                            <p:fltVal val="0"/>
                                          </p:val>
                                        </p:tav>
                                        <p:tav tm="100000">
                                          <p:val>
                                            <p:strVal val="#ppt_h"/>
                                          </p:val>
                                        </p:tav>
                                      </p:tavLst>
                                    </p:anim>
                                  </p:childTnLst>
                                </p:cTn>
                              </p:par>
                            </p:childTnLst>
                          </p:cTn>
                        </p:par>
                      </p:childTnLst>
                    </p:cTn>
                  </p:par>
                  <p:par>
                    <p:cTn id="19" fill="hold">
                      <p:stCondLst>
                        <p:cond delay="indefinite"/>
                      </p:stCondLst>
                      <p:childTnLst>
                        <p:par>
                          <p:cTn id="20" fill="hold">
                            <p:stCondLst>
                              <p:cond delay="0"/>
                            </p:stCondLst>
                            <p:childTnLst>
                              <p:par>
                                <p:cTn id="21" presetID="53" presetClass="entr" presetSubtype="16" fill="hold" grpId="0" nodeType="clickEffect">
                                  <p:stCondLst>
                                    <p:cond delay="0"/>
                                  </p:stCondLst>
                                  <p:childTnLst>
                                    <p:set>
                                      <p:cBhvr>
                                        <p:cTn id="22" dur="1" fill="hold">
                                          <p:stCondLst>
                                            <p:cond delay="0"/>
                                          </p:stCondLst>
                                        </p:cTn>
                                        <p:tgtEl>
                                          <p:spTgt spid="3"/>
                                        </p:tgtEl>
                                        <p:attrNameLst>
                                          <p:attrName>style.visibility</p:attrName>
                                        </p:attrNameLst>
                                      </p:cBhvr>
                                      <p:to>
                                        <p:strVal val="visible"/>
                                      </p:to>
                                    </p:set>
                                    <p:anim calcmode="lin" valueType="num">
                                      <p:cBhvr>
                                        <p:cTn id="23" dur="500" fill="hold"/>
                                        <p:tgtEl>
                                          <p:spTgt spid="3"/>
                                        </p:tgtEl>
                                        <p:attrNameLst>
                                          <p:attrName>ppt_w</p:attrName>
                                        </p:attrNameLst>
                                      </p:cBhvr>
                                      <p:tavLst>
                                        <p:tav tm="0">
                                          <p:val>
                                            <p:fltVal val="0"/>
                                          </p:val>
                                        </p:tav>
                                        <p:tav tm="100000">
                                          <p:val>
                                            <p:strVal val="#ppt_w"/>
                                          </p:val>
                                        </p:tav>
                                      </p:tavLst>
                                    </p:anim>
                                    <p:anim calcmode="lin" valueType="num">
                                      <p:cBhvr>
                                        <p:cTn id="24" dur="500" fill="hold"/>
                                        <p:tgtEl>
                                          <p:spTgt spid="3"/>
                                        </p:tgtEl>
                                        <p:attrNameLst>
                                          <p:attrName>ppt_h</p:attrName>
                                        </p:attrNameLst>
                                      </p:cBhvr>
                                      <p:tavLst>
                                        <p:tav tm="0">
                                          <p:val>
                                            <p:fltVal val="0"/>
                                          </p:val>
                                        </p:tav>
                                        <p:tav tm="100000">
                                          <p:val>
                                            <p:strVal val="#ppt_h"/>
                                          </p:val>
                                        </p:tav>
                                      </p:tavLst>
                                    </p:anim>
                                    <p:animEffect transition="in" filter="fade">
                                      <p:cBhvr>
                                        <p:cTn id="25" dur="500"/>
                                        <p:tgtEl>
                                          <p:spTgt spid="3"/>
                                        </p:tgtEl>
                                      </p:cBhvr>
                                    </p:animEffect>
                                  </p:childTnLst>
                                </p:cTn>
                              </p:par>
                              <p:par>
                                <p:cTn id="26" presetID="53" presetClass="entr" presetSubtype="16" fill="hold" grpId="0" nodeType="withEffect">
                                  <p:stCondLst>
                                    <p:cond delay="0"/>
                                  </p:stCondLst>
                                  <p:childTnLst>
                                    <p:set>
                                      <p:cBhvr>
                                        <p:cTn id="27" dur="1" fill="hold">
                                          <p:stCondLst>
                                            <p:cond delay="0"/>
                                          </p:stCondLst>
                                        </p:cTn>
                                        <p:tgtEl>
                                          <p:spTgt spid="4"/>
                                        </p:tgtEl>
                                        <p:attrNameLst>
                                          <p:attrName>style.visibility</p:attrName>
                                        </p:attrNameLst>
                                      </p:cBhvr>
                                      <p:to>
                                        <p:strVal val="visible"/>
                                      </p:to>
                                    </p:set>
                                    <p:anim calcmode="lin" valueType="num">
                                      <p:cBhvr>
                                        <p:cTn id="28" dur="500" fill="hold"/>
                                        <p:tgtEl>
                                          <p:spTgt spid="4"/>
                                        </p:tgtEl>
                                        <p:attrNameLst>
                                          <p:attrName>ppt_w</p:attrName>
                                        </p:attrNameLst>
                                      </p:cBhvr>
                                      <p:tavLst>
                                        <p:tav tm="0">
                                          <p:val>
                                            <p:fltVal val="0"/>
                                          </p:val>
                                        </p:tav>
                                        <p:tav tm="100000">
                                          <p:val>
                                            <p:strVal val="#ppt_w"/>
                                          </p:val>
                                        </p:tav>
                                      </p:tavLst>
                                    </p:anim>
                                    <p:anim calcmode="lin" valueType="num">
                                      <p:cBhvr>
                                        <p:cTn id="29" dur="500" fill="hold"/>
                                        <p:tgtEl>
                                          <p:spTgt spid="4"/>
                                        </p:tgtEl>
                                        <p:attrNameLst>
                                          <p:attrName>ppt_h</p:attrName>
                                        </p:attrNameLst>
                                      </p:cBhvr>
                                      <p:tavLst>
                                        <p:tav tm="0">
                                          <p:val>
                                            <p:fltVal val="0"/>
                                          </p:val>
                                        </p:tav>
                                        <p:tav tm="100000">
                                          <p:val>
                                            <p:strVal val="#ppt_h"/>
                                          </p:val>
                                        </p:tav>
                                      </p:tavLst>
                                    </p:anim>
                                    <p:animEffect transition="in" filter="fade">
                                      <p:cBhvr>
                                        <p:cTn id="30" dur="500"/>
                                        <p:tgtEl>
                                          <p:spTgt spid="4"/>
                                        </p:tgtEl>
                                      </p:cBhvr>
                                    </p:animEffect>
                                  </p:childTnLst>
                                </p:cTn>
                              </p:par>
                              <p:par>
                                <p:cTn id="31" presetID="53" presetClass="entr" presetSubtype="16" fill="hold" grpId="0" nodeType="withEffect">
                                  <p:stCondLst>
                                    <p:cond delay="0"/>
                                  </p:stCondLst>
                                  <p:childTnLst>
                                    <p:set>
                                      <p:cBhvr>
                                        <p:cTn id="32" dur="1" fill="hold">
                                          <p:stCondLst>
                                            <p:cond delay="0"/>
                                          </p:stCondLst>
                                        </p:cTn>
                                        <p:tgtEl>
                                          <p:spTgt spid="5"/>
                                        </p:tgtEl>
                                        <p:attrNameLst>
                                          <p:attrName>style.visibility</p:attrName>
                                        </p:attrNameLst>
                                      </p:cBhvr>
                                      <p:to>
                                        <p:strVal val="visible"/>
                                      </p:to>
                                    </p:set>
                                    <p:anim calcmode="lin" valueType="num">
                                      <p:cBhvr>
                                        <p:cTn id="33" dur="500" fill="hold"/>
                                        <p:tgtEl>
                                          <p:spTgt spid="5"/>
                                        </p:tgtEl>
                                        <p:attrNameLst>
                                          <p:attrName>ppt_w</p:attrName>
                                        </p:attrNameLst>
                                      </p:cBhvr>
                                      <p:tavLst>
                                        <p:tav tm="0">
                                          <p:val>
                                            <p:fltVal val="0"/>
                                          </p:val>
                                        </p:tav>
                                        <p:tav tm="100000">
                                          <p:val>
                                            <p:strVal val="#ppt_w"/>
                                          </p:val>
                                        </p:tav>
                                      </p:tavLst>
                                    </p:anim>
                                    <p:anim calcmode="lin" valueType="num">
                                      <p:cBhvr>
                                        <p:cTn id="34" dur="500" fill="hold"/>
                                        <p:tgtEl>
                                          <p:spTgt spid="5"/>
                                        </p:tgtEl>
                                        <p:attrNameLst>
                                          <p:attrName>ppt_h</p:attrName>
                                        </p:attrNameLst>
                                      </p:cBhvr>
                                      <p:tavLst>
                                        <p:tav tm="0">
                                          <p:val>
                                            <p:fltVal val="0"/>
                                          </p:val>
                                        </p:tav>
                                        <p:tav tm="100000">
                                          <p:val>
                                            <p:strVal val="#ppt_h"/>
                                          </p:val>
                                        </p:tav>
                                      </p:tavLst>
                                    </p:anim>
                                    <p:animEffect transition="in" filter="fade">
                                      <p:cBhvr>
                                        <p:cTn id="35" dur="500"/>
                                        <p:tgtEl>
                                          <p:spTgt spid="5"/>
                                        </p:tgtEl>
                                      </p:cBhvr>
                                    </p:animEffect>
                                  </p:childTnLst>
                                </p:cTn>
                              </p:par>
                            </p:childTnLst>
                          </p:cTn>
                        </p:par>
                      </p:childTnLst>
                    </p:cTn>
                  </p:par>
                  <p:par>
                    <p:cTn id="36" fill="hold">
                      <p:stCondLst>
                        <p:cond delay="indefinite"/>
                      </p:stCondLst>
                      <p:childTnLst>
                        <p:par>
                          <p:cTn id="37" fill="hold">
                            <p:stCondLst>
                              <p:cond delay="0"/>
                            </p:stCondLst>
                            <p:childTnLst>
                              <p:par>
                                <p:cTn id="38" presetID="3" presetClass="entr" presetSubtype="10" fill="hold" grpId="0" nodeType="clickEffect">
                                  <p:stCondLst>
                                    <p:cond delay="0"/>
                                  </p:stCondLst>
                                  <p:childTnLst>
                                    <p:set>
                                      <p:cBhvr>
                                        <p:cTn id="39" dur="1" fill="hold">
                                          <p:stCondLst>
                                            <p:cond delay="0"/>
                                          </p:stCondLst>
                                        </p:cTn>
                                        <p:tgtEl>
                                          <p:spTgt spid="14"/>
                                        </p:tgtEl>
                                        <p:attrNameLst>
                                          <p:attrName>style.visibility</p:attrName>
                                        </p:attrNameLst>
                                      </p:cBhvr>
                                      <p:to>
                                        <p:strVal val="visible"/>
                                      </p:to>
                                    </p:set>
                                    <p:animEffect transition="in" filter="blinds(horizontal)">
                                      <p:cBhvr>
                                        <p:cTn id="40"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build="p"/>
      <p:bldP spid="2" grpId="0"/>
      <p:bldP spid="3" grpId="0"/>
      <p:bldP spid="4" grpId="0"/>
      <p:bldP spid="5" grpId="0"/>
      <p:bldP spid="14" grpId="0" animBg="1"/>
    </p:bldLst>
  </p:timing>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extBox 6"/>
          <p:cNvSpPr txBox="1"/>
          <p:nvPr/>
        </p:nvSpPr>
        <p:spPr>
          <a:xfrm>
            <a:off x="609600" y="2334161"/>
            <a:ext cx="5257800" cy="1397819"/>
          </a:xfrm>
          <a:prstGeom prst="rect">
            <a:avLst/>
          </a:prstGeom>
          <a:noFill/>
        </p:spPr>
        <p:txBody>
          <a:bodyPr wrap="square" rtlCol="0">
            <a:spAutoFit/>
          </a:bodyPr>
          <a:lstStyle/>
          <a:p>
            <a:pPr>
              <a:lnSpc>
                <a:spcPts val="2800"/>
              </a:lnSpc>
              <a:spcAft>
                <a:spcPct val="50000"/>
              </a:spcAft>
              <a:buFontTx/>
              <a:buNone/>
              <a:tabLst>
                <a:tab pos="628650" algn="l"/>
              </a:tabLst>
            </a:pPr>
            <a:r>
              <a:rPr lang="en-US" sz="2300" b="1" dirty="0" smtClean="0">
                <a:latin typeface="Times New Roman" pitchFamily="18" charset="0"/>
                <a:cs typeface="Times New Roman" pitchFamily="18" charset="0"/>
              </a:rPr>
              <a:t>1.</a:t>
            </a:r>
            <a:r>
              <a:rPr lang="en-US" sz="2300" dirty="0" smtClean="0">
                <a:latin typeface="Times New Roman" pitchFamily="18" charset="0"/>
                <a:cs typeface="Times New Roman" pitchFamily="18" charset="0"/>
              </a:rPr>
              <a:t>  (a)     (</a:t>
            </a:r>
            <a:r>
              <a:rPr lang="en-US" sz="2300" dirty="0" err="1" smtClean="0">
                <a:latin typeface="Times New Roman" pitchFamily="18" charset="0"/>
                <a:cs typeface="Times New Roman" pitchFamily="18" charset="0"/>
              </a:rPr>
              <a:t>i</a:t>
            </a:r>
            <a:r>
              <a:rPr lang="en-US" sz="2300" dirty="0" smtClean="0">
                <a:latin typeface="Times New Roman" pitchFamily="18" charset="0"/>
                <a:cs typeface="Times New Roman" pitchFamily="18" charset="0"/>
              </a:rPr>
              <a:t>) </a:t>
            </a:r>
          </a:p>
          <a:p>
            <a:pPr>
              <a:lnSpc>
                <a:spcPts val="3200"/>
              </a:lnSpc>
              <a:buFontTx/>
              <a:buNone/>
              <a:tabLst>
                <a:tab pos="1543050" algn="l"/>
                <a:tab pos="1600200" algn="l"/>
              </a:tabLst>
            </a:pPr>
            <a:r>
              <a:rPr lang="en-US" sz="2300" dirty="0" smtClean="0">
                <a:latin typeface="Times New Roman" pitchFamily="18" charset="0"/>
                <a:cs typeface="Times New Roman" pitchFamily="18" charset="0"/>
              </a:rPr>
              <a:t>                        = 5.62 </a:t>
            </a:r>
            <a:r>
              <a:rPr lang="en-US" sz="2300" dirty="0" smtClean="0">
                <a:latin typeface="Times New Roman" pitchFamily="18" charset="0"/>
                <a:cs typeface="Times New Roman" pitchFamily="18" charset="0"/>
                <a:sym typeface="Symbol"/>
              </a:rPr>
              <a:t></a:t>
            </a:r>
            <a:r>
              <a:rPr lang="en-US" sz="2300" dirty="0" smtClean="0">
                <a:latin typeface="Times New Roman" pitchFamily="18" charset="0"/>
                <a:cs typeface="Times New Roman" pitchFamily="18" charset="0"/>
              </a:rPr>
              <a:t> 1.47</a:t>
            </a:r>
          </a:p>
          <a:p>
            <a:pPr>
              <a:lnSpc>
                <a:spcPts val="2800"/>
              </a:lnSpc>
              <a:buFontTx/>
              <a:buNone/>
              <a:tabLst>
                <a:tab pos="1543050" algn="l"/>
                <a:tab pos="1600200" algn="l"/>
              </a:tabLst>
            </a:pPr>
            <a:r>
              <a:rPr lang="en-US" sz="2300" dirty="0" smtClean="0">
                <a:latin typeface="Times New Roman" pitchFamily="18" charset="0"/>
                <a:cs typeface="Times New Roman" pitchFamily="18" charset="0"/>
              </a:rPr>
              <a:t>                        = </a:t>
            </a:r>
            <a:r>
              <a:rPr lang="en-US" sz="2300" dirty="0" smtClean="0">
                <a:solidFill>
                  <a:srgbClr val="FF0000"/>
                </a:solidFill>
                <a:latin typeface="Times New Roman" pitchFamily="18" charset="0"/>
                <a:cs typeface="Times New Roman" pitchFamily="18" charset="0"/>
              </a:rPr>
              <a:t>7.09          (exactly)   </a:t>
            </a:r>
            <a:endParaRPr lang="en-US" sz="2300" dirty="0">
              <a:solidFill>
                <a:srgbClr val="FF0000"/>
              </a:solidFill>
              <a:latin typeface="Times New Roman" pitchFamily="18" charset="0"/>
              <a:cs typeface="Times New Roman" pitchFamily="18" charset="0"/>
            </a:endParaRPr>
          </a:p>
        </p:txBody>
      </p:sp>
      <p:sp>
        <p:nvSpPr>
          <p:cNvPr id="8" name="TextBox 7"/>
          <p:cNvSpPr txBox="1"/>
          <p:nvPr/>
        </p:nvSpPr>
        <p:spPr>
          <a:xfrm>
            <a:off x="762000" y="3733800"/>
            <a:ext cx="7620000" cy="1371600"/>
          </a:xfrm>
          <a:prstGeom prst="rect">
            <a:avLst/>
          </a:prstGeom>
          <a:noFill/>
        </p:spPr>
        <p:txBody>
          <a:bodyPr wrap="square" rtlCol="0">
            <a:spAutoFit/>
          </a:bodyPr>
          <a:lstStyle/>
          <a:p>
            <a:pPr>
              <a:lnSpc>
                <a:spcPts val="2400"/>
              </a:lnSpc>
              <a:spcBef>
                <a:spcPct val="50000"/>
              </a:spcBef>
              <a:buFontTx/>
              <a:buNone/>
              <a:tabLst>
                <a:tab pos="723900" algn="l"/>
                <a:tab pos="1262063" algn="l"/>
                <a:tab pos="1314450" algn="l"/>
                <a:tab pos="2800350" algn="l"/>
                <a:tab pos="3200400" algn="l"/>
              </a:tabLst>
            </a:pPr>
            <a:r>
              <a:rPr lang="en-US" sz="2000" dirty="0" smtClean="0">
                <a:latin typeface="Times New Roman" pitchFamily="18" charset="0"/>
                <a:cs typeface="Times New Roman" pitchFamily="18" charset="0"/>
              </a:rPr>
              <a:t>	</a:t>
            </a:r>
            <a:r>
              <a:rPr lang="en-US" sz="2300" dirty="0" smtClean="0">
                <a:latin typeface="Times New Roman" pitchFamily="18" charset="0"/>
                <a:cs typeface="Times New Roman" pitchFamily="18" charset="0"/>
              </a:rPr>
              <a:t> (ii)	7.0 | 9 = 7.1	</a:t>
            </a:r>
            <a:r>
              <a:rPr lang="en-US" sz="2300" dirty="0" smtClean="0">
                <a:solidFill>
                  <a:srgbClr val="FF0000"/>
                </a:solidFill>
                <a:latin typeface="Times New Roman" pitchFamily="18" charset="0"/>
                <a:cs typeface="Times New Roman" pitchFamily="18" charset="0"/>
              </a:rPr>
              <a:t>(correct to 1 decimal place)</a:t>
            </a:r>
            <a:r>
              <a:rPr lang="en-US" sz="2300" dirty="0" smtClean="0">
                <a:latin typeface="Times New Roman" pitchFamily="18" charset="0"/>
                <a:cs typeface="Times New Roman" pitchFamily="18" charset="0"/>
              </a:rPr>
              <a:t/>
            </a:r>
            <a:br>
              <a:rPr lang="en-US" sz="2300" dirty="0" smtClean="0">
                <a:latin typeface="Times New Roman" pitchFamily="18" charset="0"/>
                <a:cs typeface="Times New Roman" pitchFamily="18" charset="0"/>
              </a:rPr>
            </a:br>
            <a:r>
              <a:rPr lang="en-US" sz="2300" dirty="0" smtClean="0">
                <a:latin typeface="Times New Roman" pitchFamily="18" charset="0"/>
                <a:cs typeface="Times New Roman" pitchFamily="18" charset="0"/>
              </a:rPr>
              <a:t>		The digit 9, which is in the second decimal place, is 		greater than 5, so we add 1 to the digit 0, which is in			the first decimal place.</a:t>
            </a:r>
          </a:p>
        </p:txBody>
      </p:sp>
      <p:sp>
        <p:nvSpPr>
          <p:cNvPr id="9" name="TextBox 8"/>
          <p:cNvSpPr txBox="1"/>
          <p:nvPr/>
        </p:nvSpPr>
        <p:spPr>
          <a:xfrm>
            <a:off x="762001" y="5167011"/>
            <a:ext cx="8000999" cy="1323439"/>
          </a:xfrm>
          <a:prstGeom prst="rect">
            <a:avLst/>
          </a:prstGeom>
          <a:noFill/>
        </p:spPr>
        <p:txBody>
          <a:bodyPr wrap="square" rtlCol="0">
            <a:spAutoFit/>
          </a:bodyPr>
          <a:lstStyle/>
          <a:p>
            <a:pPr indent="733425" defTabSz="1257300">
              <a:lnSpc>
                <a:spcPts val="2400"/>
              </a:lnSpc>
              <a:spcBef>
                <a:spcPct val="15000"/>
              </a:spcBef>
              <a:buFontTx/>
              <a:buNone/>
              <a:tabLst>
                <a:tab pos="723900" algn="l"/>
                <a:tab pos="1257300" algn="l"/>
                <a:tab pos="2809875" algn="l"/>
              </a:tabLst>
            </a:pPr>
            <a:r>
              <a:rPr lang="en-US" sz="2300" dirty="0" smtClean="0">
                <a:latin typeface="Times New Roman" pitchFamily="18" charset="0"/>
                <a:cs typeface="Times New Roman" pitchFamily="18" charset="0"/>
              </a:rPr>
              <a:t>(iii)	7 . | 09 = 7	</a:t>
            </a:r>
            <a:r>
              <a:rPr lang="en-US" sz="2300" dirty="0" smtClean="0">
                <a:solidFill>
                  <a:srgbClr val="FF0000"/>
                </a:solidFill>
                <a:latin typeface="Times New Roman" pitchFamily="18" charset="0"/>
                <a:cs typeface="Times New Roman" pitchFamily="18" charset="0"/>
              </a:rPr>
              <a:t>(correct to 1 significant figure)</a:t>
            </a:r>
          </a:p>
          <a:p>
            <a:pPr marL="1257300" algn="just">
              <a:lnSpc>
                <a:spcPts val="2400"/>
              </a:lnSpc>
              <a:buFontTx/>
              <a:buNone/>
              <a:tabLst>
                <a:tab pos="288925" algn="l"/>
              </a:tabLst>
            </a:pPr>
            <a:r>
              <a:rPr lang="en-US" sz="2300" dirty="0" smtClean="0">
                <a:latin typeface="Times New Roman" pitchFamily="18" charset="0"/>
                <a:cs typeface="Times New Roman" pitchFamily="18" charset="0"/>
              </a:rPr>
              <a:t>The digit 0, which is the second significant figure, is less than 5, so we do not add 1 to the digit 7, which is the first significant</a:t>
            </a:r>
            <a:r>
              <a:rPr lang="en-US" sz="2300" dirty="0">
                <a:latin typeface="Times New Roman" pitchFamily="18" charset="0"/>
                <a:cs typeface="Times New Roman" pitchFamily="18" charset="0"/>
              </a:rPr>
              <a:t> </a:t>
            </a:r>
            <a:r>
              <a:rPr lang="en-US" sz="2300" dirty="0" smtClean="0">
                <a:latin typeface="Times New Roman" pitchFamily="18" charset="0"/>
                <a:cs typeface="Times New Roman" pitchFamily="18" charset="0"/>
              </a:rPr>
              <a:t>figure. </a:t>
            </a:r>
          </a:p>
        </p:txBody>
      </p:sp>
      <p:pic>
        <p:nvPicPr>
          <p:cNvPr id="11" name="Picture 4" descr="Z:\CARRIBEAN\MATHEMATICS_VOL-1_PPT_DESIGN\Incoming\Volume_01\Equations\Revision_Exam_1_Paper_2\Eqn001.wmf"/>
          <p:cNvPicPr>
            <a:picLocks noChangeAspect="1" noChangeArrowheads="1"/>
          </p:cNvPicPr>
          <p:nvPr/>
        </p:nvPicPr>
        <p:blipFill>
          <a:blip r:embed="rId2" cstate="print"/>
          <a:srcRect/>
          <a:stretch>
            <a:fillRect/>
          </a:stretch>
        </p:blipFill>
        <p:spPr bwMode="auto">
          <a:xfrm>
            <a:off x="2667000" y="2181224"/>
            <a:ext cx="1536700" cy="698500"/>
          </a:xfrm>
          <a:prstGeom prst="rect">
            <a:avLst/>
          </a:prstGeom>
          <a:noFill/>
        </p:spPr>
      </p:pic>
      <p:sp>
        <p:nvSpPr>
          <p:cNvPr id="6"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tabLst>
                <a:tab pos="393192" algn="r"/>
                <a:tab pos="640080" algn="l"/>
              </a:tabLst>
            </a:pPr>
            <a:r>
              <a:rPr lang="en-US" sz="1500" b="1" dirty="0" smtClean="0">
                <a:solidFill>
                  <a:schemeClr val="bg1"/>
                </a:solidFill>
                <a:latin typeface="Times New Roman" pitchFamily="18" charset="0"/>
                <a:cs typeface="Times New Roman" pitchFamily="18" charset="0"/>
              </a:rPr>
              <a:t>Revision Exam 1 Paper 2</a:t>
            </a:r>
          </a:p>
        </p:txBody>
      </p:sp>
    </p:spTree>
    <p:extLst>
      <p:ext uri="{BB962C8B-B14F-4D97-AF65-F5344CB8AC3E}">
        <p14:creationId xmlns:p14="http://schemas.microsoft.com/office/powerpoint/2010/main" xmlns="" val="1862447457"/>
      </p:ext>
    </p:extLst>
  </p:cSld>
  <p:clrMapOvr>
    <a:masterClrMapping/>
  </p:clrMapOvr>
  <p:transition spd="slow">
    <p:strips dir="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500" fill="hold"/>
                                        <p:tgtEl>
                                          <p:spTgt spid="7"/>
                                        </p:tgtEl>
                                        <p:attrNameLst>
                                          <p:attrName>ppt_w</p:attrName>
                                        </p:attrNameLst>
                                      </p:cBhvr>
                                      <p:tavLst>
                                        <p:tav tm="0">
                                          <p:val>
                                            <p:fltVal val="0"/>
                                          </p:val>
                                        </p:tav>
                                        <p:tav tm="100000">
                                          <p:val>
                                            <p:strVal val="#ppt_w"/>
                                          </p:val>
                                        </p:tav>
                                      </p:tavLst>
                                    </p:anim>
                                    <p:anim calcmode="lin" valueType="num">
                                      <p:cBhvr>
                                        <p:cTn id="8" dur="500" fill="hold"/>
                                        <p:tgtEl>
                                          <p:spTgt spid="7"/>
                                        </p:tgtEl>
                                        <p:attrNameLst>
                                          <p:attrName>ppt_h</p:attrName>
                                        </p:attrNameLst>
                                      </p:cBhvr>
                                      <p:tavLst>
                                        <p:tav tm="0">
                                          <p:val>
                                            <p:fltVal val="0"/>
                                          </p:val>
                                        </p:tav>
                                        <p:tav tm="100000">
                                          <p:val>
                                            <p:strVal val="#ppt_h"/>
                                          </p:val>
                                        </p:tav>
                                      </p:tavLst>
                                    </p:anim>
                                    <p:animEffect transition="in" filter="fade">
                                      <p:cBhvr>
                                        <p:cTn id="9" dur="500"/>
                                        <p:tgtEl>
                                          <p:spTgt spid="7"/>
                                        </p:tgtEl>
                                      </p:cBhvr>
                                    </p:animEffect>
                                  </p:childTnLst>
                                </p:cTn>
                              </p:par>
                              <p:par>
                                <p:cTn id="10" presetID="23" presetClass="entr" presetSubtype="16" fill="hold" nodeType="withEffect">
                                  <p:stCondLst>
                                    <p:cond delay="0"/>
                                  </p:stCondLst>
                                  <p:childTnLst>
                                    <p:set>
                                      <p:cBhvr>
                                        <p:cTn id="11" dur="1" fill="hold">
                                          <p:stCondLst>
                                            <p:cond delay="0"/>
                                          </p:stCondLst>
                                        </p:cTn>
                                        <p:tgtEl>
                                          <p:spTgt spid="11"/>
                                        </p:tgtEl>
                                        <p:attrNameLst>
                                          <p:attrName>style.visibility</p:attrName>
                                        </p:attrNameLst>
                                      </p:cBhvr>
                                      <p:to>
                                        <p:strVal val="visible"/>
                                      </p:to>
                                    </p:set>
                                    <p:anim calcmode="lin" valueType="num">
                                      <p:cBhvr>
                                        <p:cTn id="12" dur="500" fill="hold"/>
                                        <p:tgtEl>
                                          <p:spTgt spid="11"/>
                                        </p:tgtEl>
                                        <p:attrNameLst>
                                          <p:attrName>ppt_w</p:attrName>
                                        </p:attrNameLst>
                                      </p:cBhvr>
                                      <p:tavLst>
                                        <p:tav tm="0">
                                          <p:val>
                                            <p:fltVal val="0"/>
                                          </p:val>
                                        </p:tav>
                                        <p:tav tm="100000">
                                          <p:val>
                                            <p:strVal val="#ppt_w"/>
                                          </p:val>
                                        </p:tav>
                                      </p:tavLst>
                                    </p:anim>
                                    <p:anim calcmode="lin" valueType="num">
                                      <p:cBhvr>
                                        <p:cTn id="13" dur="500" fill="hold"/>
                                        <p:tgtEl>
                                          <p:spTgt spid="11"/>
                                        </p:tgtEl>
                                        <p:attrNameLst>
                                          <p:attrName>ppt_h</p:attrName>
                                        </p:attrNameLst>
                                      </p:cBhvr>
                                      <p:tavLst>
                                        <p:tav tm="0">
                                          <p:val>
                                            <p:fltVal val="0"/>
                                          </p:val>
                                        </p:tav>
                                        <p:tav tm="100000">
                                          <p:val>
                                            <p:strVal val="#ppt_h"/>
                                          </p:val>
                                        </p:tav>
                                      </p:tavLst>
                                    </p:anim>
                                  </p:childTnLst>
                                </p:cTn>
                              </p:par>
                              <p:par>
                                <p:cTn id="14" presetID="53" presetClass="entr" presetSubtype="16" fill="hold" grpId="0" nodeType="withEffect">
                                  <p:stCondLst>
                                    <p:cond delay="0"/>
                                  </p:stCondLst>
                                  <p:childTnLst>
                                    <p:set>
                                      <p:cBhvr>
                                        <p:cTn id="15" dur="1" fill="hold">
                                          <p:stCondLst>
                                            <p:cond delay="0"/>
                                          </p:stCondLst>
                                        </p:cTn>
                                        <p:tgtEl>
                                          <p:spTgt spid="8"/>
                                        </p:tgtEl>
                                        <p:attrNameLst>
                                          <p:attrName>style.visibility</p:attrName>
                                        </p:attrNameLst>
                                      </p:cBhvr>
                                      <p:to>
                                        <p:strVal val="visible"/>
                                      </p:to>
                                    </p:set>
                                    <p:anim calcmode="lin" valueType="num">
                                      <p:cBhvr>
                                        <p:cTn id="16" dur="500" fill="hold"/>
                                        <p:tgtEl>
                                          <p:spTgt spid="8"/>
                                        </p:tgtEl>
                                        <p:attrNameLst>
                                          <p:attrName>ppt_w</p:attrName>
                                        </p:attrNameLst>
                                      </p:cBhvr>
                                      <p:tavLst>
                                        <p:tav tm="0">
                                          <p:val>
                                            <p:fltVal val="0"/>
                                          </p:val>
                                        </p:tav>
                                        <p:tav tm="100000">
                                          <p:val>
                                            <p:strVal val="#ppt_w"/>
                                          </p:val>
                                        </p:tav>
                                      </p:tavLst>
                                    </p:anim>
                                    <p:anim calcmode="lin" valueType="num">
                                      <p:cBhvr>
                                        <p:cTn id="17" dur="500" fill="hold"/>
                                        <p:tgtEl>
                                          <p:spTgt spid="8"/>
                                        </p:tgtEl>
                                        <p:attrNameLst>
                                          <p:attrName>ppt_h</p:attrName>
                                        </p:attrNameLst>
                                      </p:cBhvr>
                                      <p:tavLst>
                                        <p:tav tm="0">
                                          <p:val>
                                            <p:fltVal val="0"/>
                                          </p:val>
                                        </p:tav>
                                        <p:tav tm="100000">
                                          <p:val>
                                            <p:strVal val="#ppt_h"/>
                                          </p:val>
                                        </p:tav>
                                      </p:tavLst>
                                    </p:anim>
                                    <p:animEffect transition="in" filter="fade">
                                      <p:cBhvr>
                                        <p:cTn id="18" dur="500"/>
                                        <p:tgtEl>
                                          <p:spTgt spid="8"/>
                                        </p:tgtEl>
                                      </p:cBhvr>
                                    </p:animEffect>
                                  </p:childTnLst>
                                </p:cTn>
                              </p:par>
                              <p:par>
                                <p:cTn id="19" presetID="53" presetClass="entr" presetSubtype="16" fill="hold" grpId="0" nodeType="withEffect">
                                  <p:stCondLst>
                                    <p:cond delay="0"/>
                                  </p:stCondLst>
                                  <p:childTnLst>
                                    <p:set>
                                      <p:cBhvr>
                                        <p:cTn id="20" dur="1" fill="hold">
                                          <p:stCondLst>
                                            <p:cond delay="0"/>
                                          </p:stCondLst>
                                        </p:cTn>
                                        <p:tgtEl>
                                          <p:spTgt spid="9"/>
                                        </p:tgtEl>
                                        <p:attrNameLst>
                                          <p:attrName>style.visibility</p:attrName>
                                        </p:attrNameLst>
                                      </p:cBhvr>
                                      <p:to>
                                        <p:strVal val="visible"/>
                                      </p:to>
                                    </p:set>
                                    <p:anim calcmode="lin" valueType="num">
                                      <p:cBhvr>
                                        <p:cTn id="21" dur="500" fill="hold"/>
                                        <p:tgtEl>
                                          <p:spTgt spid="9"/>
                                        </p:tgtEl>
                                        <p:attrNameLst>
                                          <p:attrName>ppt_w</p:attrName>
                                        </p:attrNameLst>
                                      </p:cBhvr>
                                      <p:tavLst>
                                        <p:tav tm="0">
                                          <p:val>
                                            <p:fltVal val="0"/>
                                          </p:val>
                                        </p:tav>
                                        <p:tav tm="100000">
                                          <p:val>
                                            <p:strVal val="#ppt_w"/>
                                          </p:val>
                                        </p:tav>
                                      </p:tavLst>
                                    </p:anim>
                                    <p:anim calcmode="lin" valueType="num">
                                      <p:cBhvr>
                                        <p:cTn id="22" dur="500" fill="hold"/>
                                        <p:tgtEl>
                                          <p:spTgt spid="9"/>
                                        </p:tgtEl>
                                        <p:attrNameLst>
                                          <p:attrName>ppt_h</p:attrName>
                                        </p:attrNameLst>
                                      </p:cBhvr>
                                      <p:tavLst>
                                        <p:tav tm="0">
                                          <p:val>
                                            <p:fltVal val="0"/>
                                          </p:val>
                                        </p:tav>
                                        <p:tav tm="100000">
                                          <p:val>
                                            <p:strVal val="#ppt_h"/>
                                          </p:val>
                                        </p:tav>
                                      </p:tavLst>
                                    </p:anim>
                                    <p:animEffect transition="in" filter="fade">
                                      <p:cBhvr>
                                        <p:cTn id="23"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9" grpId="0"/>
    </p:bldLst>
  </p:timing>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extBox 7"/>
          <p:cNvSpPr txBox="1"/>
          <p:nvPr/>
        </p:nvSpPr>
        <p:spPr>
          <a:xfrm>
            <a:off x="304800" y="2832100"/>
            <a:ext cx="6019800" cy="446276"/>
          </a:xfrm>
          <a:prstGeom prst="rect">
            <a:avLst/>
          </a:prstGeom>
          <a:noFill/>
        </p:spPr>
        <p:txBody>
          <a:bodyPr wrap="square" rtlCol="0">
            <a:spAutoFit/>
          </a:bodyPr>
          <a:lstStyle/>
          <a:p>
            <a:pPr marL="1030288" indent="-1030288">
              <a:tabLst>
                <a:tab pos="1030288" algn="l"/>
              </a:tabLst>
            </a:pPr>
            <a:r>
              <a:rPr lang="en-US" sz="2300" b="1" dirty="0" smtClean="0">
                <a:solidFill>
                  <a:srgbClr val="000000"/>
                </a:solidFill>
                <a:latin typeface="Times New Roman" pitchFamily="18" charset="0"/>
                <a:cs typeface="Times New Roman" pitchFamily="18" charset="0"/>
              </a:rPr>
              <a:t>1.</a:t>
            </a:r>
            <a:r>
              <a:rPr lang="en-US" sz="2300" dirty="0" smtClean="0">
                <a:solidFill>
                  <a:srgbClr val="000000"/>
                </a:solidFill>
                <a:latin typeface="Times New Roman" pitchFamily="18" charset="0"/>
                <a:cs typeface="Times New Roman" pitchFamily="18" charset="0"/>
              </a:rPr>
              <a:t> (b</a:t>
            </a:r>
            <a:r>
              <a:rPr lang="en-US" sz="2300" dirty="0">
                <a:solidFill>
                  <a:srgbClr val="000000"/>
                </a:solidFill>
                <a:latin typeface="Times New Roman" pitchFamily="18" charset="0"/>
                <a:cs typeface="Times New Roman" pitchFamily="18" charset="0"/>
              </a:rPr>
              <a:t>)   Divide $500 in the ratio 7:3.              </a:t>
            </a:r>
          </a:p>
        </p:txBody>
      </p:sp>
      <p:sp>
        <p:nvSpPr>
          <p:cNvPr id="5" name="Notched Right Arrow 4"/>
          <p:cNvSpPr/>
          <p:nvPr/>
        </p:nvSpPr>
        <p:spPr>
          <a:xfrm>
            <a:off x="7010400" y="6019800"/>
            <a:ext cx="1934715" cy="685800"/>
          </a:xfrm>
          <a:prstGeom prst="notchedRightArrow">
            <a:avLst/>
          </a:prstGeom>
          <a:blipFill>
            <a:blip r:embed="rId2" cstate="print">
              <a:extLst>
                <a:ext uri="{BEBA8EAE-BF5A-486C-A8C5-ECC9F3942E4B}">
                  <a14:imgProps xmlns:a14="http://schemas.microsoft.com/office/drawing/2010/main" xmlns="">
                    <a14:imgLayer r:embed="rId3">
                      <a14:imgEffect>
                        <a14:brightnessContrast bright="-20000" contrast="-20000"/>
                      </a14:imgEffect>
                    </a14:imgLayer>
                  </a14:imgProps>
                </a:ex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ANSWER</a:t>
            </a:r>
            <a:endParaRPr lang="en-US" sz="2000" b="1" dirty="0">
              <a:latin typeface="Times New Roman" pitchFamily="18" charset="0"/>
              <a:cs typeface="Times New Roman" pitchFamily="18" charset="0"/>
            </a:endParaRPr>
          </a:p>
        </p:txBody>
      </p:sp>
      <p:sp>
        <p:nvSpPr>
          <p:cNvPr id="2" name="Rectangle 1"/>
          <p:cNvSpPr/>
          <p:nvPr/>
        </p:nvSpPr>
        <p:spPr>
          <a:xfrm>
            <a:off x="6248400" y="2874818"/>
            <a:ext cx="1075936" cy="369332"/>
          </a:xfrm>
          <a:prstGeom prst="rect">
            <a:avLst/>
          </a:prstGeom>
        </p:spPr>
        <p:txBody>
          <a:bodyPr wrap="none">
            <a:spAutoFit/>
          </a:bodyPr>
          <a:lstStyle/>
          <a:p>
            <a:pPr marL="1030288" indent="-1030288">
              <a:tabLst>
                <a:tab pos="1030288" algn="l"/>
              </a:tabLst>
            </a:pPr>
            <a:r>
              <a:rPr lang="en-US" dirty="0">
                <a:solidFill>
                  <a:srgbClr val="000000"/>
                </a:solidFill>
                <a:latin typeface="Times New Roman" pitchFamily="18" charset="0"/>
                <a:cs typeface="Times New Roman" pitchFamily="18" charset="0"/>
              </a:rPr>
              <a:t>(2 marks)</a:t>
            </a:r>
          </a:p>
        </p:txBody>
      </p:sp>
      <p:sp>
        <p:nvSpPr>
          <p:cNvPr id="6"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tabLst>
                <a:tab pos="393192" algn="r"/>
                <a:tab pos="640080" algn="l"/>
              </a:tabLst>
            </a:pPr>
            <a:r>
              <a:rPr lang="en-US" sz="1500" b="1" dirty="0" smtClean="0">
                <a:solidFill>
                  <a:schemeClr val="bg1"/>
                </a:solidFill>
                <a:latin typeface="Times New Roman" pitchFamily="18" charset="0"/>
                <a:cs typeface="Times New Roman" pitchFamily="18" charset="0"/>
              </a:rPr>
              <a:t>Revision Exam 1 Paper 2</a:t>
            </a:r>
          </a:p>
        </p:txBody>
      </p:sp>
    </p:spTree>
    <p:extLst>
      <p:ext uri="{BB962C8B-B14F-4D97-AF65-F5344CB8AC3E}">
        <p14:creationId xmlns:p14="http://schemas.microsoft.com/office/powerpoint/2010/main" xmlns="" val="519039996"/>
      </p:ext>
    </p:extLst>
  </p:cSld>
  <p:clrMapOvr>
    <a:masterClrMapping/>
  </p:clrMapOvr>
  <p:transition spd="slow">
    <p:strips dir="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ppt_w</p:attrName>
                                        </p:attrNameLst>
                                      </p:cBhvr>
                                      <p:tavLst>
                                        <p:tav tm="0">
                                          <p:val>
                                            <p:fltVal val="0"/>
                                          </p:val>
                                        </p:tav>
                                        <p:tav tm="100000">
                                          <p:val>
                                            <p:strVal val="#ppt_w"/>
                                          </p:val>
                                        </p:tav>
                                      </p:tavLst>
                                    </p:anim>
                                    <p:anim calcmode="lin" valueType="num">
                                      <p:cBhvr>
                                        <p:cTn id="8" dur="500" fill="hold"/>
                                        <p:tgtEl>
                                          <p:spTgt spid="2"/>
                                        </p:tgtEl>
                                        <p:attrNameLst>
                                          <p:attrName>ppt_h</p:attrName>
                                        </p:attrNameLst>
                                      </p:cBhvr>
                                      <p:tavLst>
                                        <p:tav tm="0">
                                          <p:val>
                                            <p:fltVal val="0"/>
                                          </p:val>
                                        </p:tav>
                                        <p:tav tm="100000">
                                          <p:val>
                                            <p:strVal val="#ppt_h"/>
                                          </p:val>
                                        </p:tav>
                                      </p:tavLst>
                                    </p:anim>
                                    <p:animEffect transition="in" filter="fade">
                                      <p:cBhvr>
                                        <p:cTn id="9" dur="500"/>
                                        <p:tgtEl>
                                          <p:spTgt spid="2"/>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8"/>
                                        </p:tgtEl>
                                        <p:attrNameLst>
                                          <p:attrName>style.visibility</p:attrName>
                                        </p:attrNameLst>
                                      </p:cBhvr>
                                      <p:to>
                                        <p:strVal val="visible"/>
                                      </p:to>
                                    </p:set>
                                    <p:anim calcmode="lin" valueType="num">
                                      <p:cBhvr>
                                        <p:cTn id="12" dur="500" fill="hold"/>
                                        <p:tgtEl>
                                          <p:spTgt spid="8"/>
                                        </p:tgtEl>
                                        <p:attrNameLst>
                                          <p:attrName>ppt_w</p:attrName>
                                        </p:attrNameLst>
                                      </p:cBhvr>
                                      <p:tavLst>
                                        <p:tav tm="0">
                                          <p:val>
                                            <p:fltVal val="0"/>
                                          </p:val>
                                        </p:tav>
                                        <p:tav tm="100000">
                                          <p:val>
                                            <p:strVal val="#ppt_w"/>
                                          </p:val>
                                        </p:tav>
                                      </p:tavLst>
                                    </p:anim>
                                    <p:anim calcmode="lin" valueType="num">
                                      <p:cBhvr>
                                        <p:cTn id="13" dur="500" fill="hold"/>
                                        <p:tgtEl>
                                          <p:spTgt spid="8"/>
                                        </p:tgtEl>
                                        <p:attrNameLst>
                                          <p:attrName>ppt_h</p:attrName>
                                        </p:attrNameLst>
                                      </p:cBhvr>
                                      <p:tavLst>
                                        <p:tav tm="0">
                                          <p:val>
                                            <p:fltVal val="0"/>
                                          </p:val>
                                        </p:tav>
                                        <p:tav tm="100000">
                                          <p:val>
                                            <p:strVal val="#ppt_h"/>
                                          </p:val>
                                        </p:tav>
                                      </p:tavLst>
                                    </p:anim>
                                    <p:animEffect transition="in" filter="fade">
                                      <p:cBhvr>
                                        <p:cTn id="14" dur="500"/>
                                        <p:tgtEl>
                                          <p:spTgt spid="8"/>
                                        </p:tgtEl>
                                      </p:cBhvr>
                                    </p:animEffect>
                                  </p:childTnLst>
                                </p:cTn>
                              </p:par>
                            </p:childTnLst>
                          </p:cTn>
                        </p:par>
                      </p:childTnLst>
                    </p:cTn>
                  </p:par>
                  <p:par>
                    <p:cTn id="15" fill="hold">
                      <p:stCondLst>
                        <p:cond delay="indefinite"/>
                      </p:stCondLst>
                      <p:childTnLst>
                        <p:par>
                          <p:cTn id="16" fill="hold">
                            <p:stCondLst>
                              <p:cond delay="0"/>
                            </p:stCondLst>
                            <p:childTnLst>
                              <p:par>
                                <p:cTn id="17" presetID="3" presetClass="entr" presetSubtype="10" fill="hold" grpId="1" nodeType="clickEffect">
                                  <p:stCondLst>
                                    <p:cond delay="0"/>
                                  </p:stCondLst>
                                  <p:childTnLst>
                                    <p:set>
                                      <p:cBhvr>
                                        <p:cTn id="18" dur="1" fill="hold">
                                          <p:stCondLst>
                                            <p:cond delay="0"/>
                                          </p:stCondLst>
                                        </p:cTn>
                                        <p:tgtEl>
                                          <p:spTgt spid="5"/>
                                        </p:tgtEl>
                                        <p:attrNameLst>
                                          <p:attrName>style.visibility</p:attrName>
                                        </p:attrNameLst>
                                      </p:cBhvr>
                                      <p:to>
                                        <p:strVal val="visible"/>
                                      </p:to>
                                    </p:set>
                                    <p:animEffect transition="in" filter="blinds(horizontal)">
                                      <p:cBhvr>
                                        <p:cTn id="19"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5" grpId="1" animBg="1"/>
      <p:bldP spid="2" grpId="0"/>
    </p:bldLst>
  </p:timing>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extBox 7"/>
          <p:cNvSpPr txBox="1"/>
          <p:nvPr/>
        </p:nvSpPr>
        <p:spPr>
          <a:xfrm>
            <a:off x="609600" y="2514600"/>
            <a:ext cx="8153400" cy="810478"/>
          </a:xfrm>
          <a:prstGeom prst="rect">
            <a:avLst/>
          </a:prstGeom>
          <a:noFill/>
        </p:spPr>
        <p:txBody>
          <a:bodyPr wrap="square" rtlCol="0">
            <a:spAutoFit/>
          </a:bodyPr>
          <a:lstStyle/>
          <a:p>
            <a:pPr>
              <a:lnSpc>
                <a:spcPts val="2800"/>
              </a:lnSpc>
              <a:tabLst>
                <a:tab pos="1730375" algn="l"/>
              </a:tabLst>
            </a:pPr>
            <a:r>
              <a:rPr lang="en-US" sz="2300" b="1" dirty="0" smtClean="0">
                <a:latin typeface="Times New Roman" pitchFamily="18" charset="0"/>
                <a:cs typeface="Times New Roman" pitchFamily="18" charset="0"/>
              </a:rPr>
              <a:t>1.</a:t>
            </a:r>
            <a:r>
              <a:rPr lang="en-US" sz="2300" dirty="0" smtClean="0">
                <a:latin typeface="Times New Roman" pitchFamily="18" charset="0"/>
                <a:cs typeface="Times New Roman" pitchFamily="18" charset="0"/>
              </a:rPr>
              <a:t> (b)    The </a:t>
            </a:r>
            <a:r>
              <a:rPr lang="en-US" sz="2300" dirty="0">
                <a:latin typeface="Times New Roman" pitchFamily="18" charset="0"/>
                <a:cs typeface="Times New Roman" pitchFamily="18" charset="0"/>
              </a:rPr>
              <a:t>total number </a:t>
            </a:r>
            <a:r>
              <a:rPr lang="en-US" sz="2300" dirty="0" smtClean="0">
                <a:latin typeface="Times New Roman" pitchFamily="18" charset="0"/>
                <a:cs typeface="Times New Roman" pitchFamily="18" charset="0"/>
              </a:rPr>
              <a:t>of </a:t>
            </a:r>
          </a:p>
          <a:p>
            <a:pPr indent="968375">
              <a:lnSpc>
                <a:spcPts val="2800"/>
              </a:lnSpc>
              <a:tabLst>
                <a:tab pos="3336925" algn="l"/>
              </a:tabLst>
            </a:pPr>
            <a:r>
              <a:rPr lang="en-US" sz="2300" dirty="0" smtClean="0">
                <a:latin typeface="Times New Roman" pitchFamily="18" charset="0"/>
                <a:cs typeface="Times New Roman" pitchFamily="18" charset="0"/>
              </a:rPr>
              <a:t>proportional parts 	=  </a:t>
            </a:r>
            <a:r>
              <a:rPr lang="en-US" sz="2300" dirty="0">
                <a:latin typeface="Times New Roman" pitchFamily="18" charset="0"/>
                <a:cs typeface="Times New Roman" pitchFamily="18" charset="0"/>
              </a:rPr>
              <a:t>7 + 3 = </a:t>
            </a:r>
            <a:r>
              <a:rPr lang="en-US" sz="2300" dirty="0" smtClean="0">
                <a:latin typeface="Times New Roman" pitchFamily="18" charset="0"/>
                <a:cs typeface="Times New Roman" pitchFamily="18" charset="0"/>
              </a:rPr>
              <a:t>10</a:t>
            </a:r>
          </a:p>
        </p:txBody>
      </p:sp>
      <p:sp>
        <p:nvSpPr>
          <p:cNvPr id="7" name="TextBox 6"/>
          <p:cNvSpPr txBox="1"/>
          <p:nvPr/>
        </p:nvSpPr>
        <p:spPr>
          <a:xfrm>
            <a:off x="1609725" y="5818922"/>
            <a:ext cx="5734050" cy="810478"/>
          </a:xfrm>
          <a:prstGeom prst="rect">
            <a:avLst/>
          </a:prstGeom>
          <a:noFill/>
        </p:spPr>
        <p:txBody>
          <a:bodyPr wrap="square" rtlCol="0">
            <a:spAutoFit/>
          </a:bodyPr>
          <a:lstStyle/>
          <a:p>
            <a:pPr>
              <a:lnSpc>
                <a:spcPts val="2800"/>
              </a:lnSpc>
              <a:spcAft>
                <a:spcPts val="1200"/>
              </a:spcAft>
              <a:tabLst>
                <a:tab pos="1730375" algn="l"/>
                <a:tab pos="4168775" algn="l"/>
              </a:tabLst>
            </a:pPr>
            <a:r>
              <a:rPr lang="en-US" sz="2300" dirty="0">
                <a:latin typeface="Times New Roman" pitchFamily="18" charset="0"/>
                <a:cs typeface="Times New Roman" pitchFamily="18" charset="0"/>
              </a:rPr>
              <a:t>Hence, the larger share is </a:t>
            </a:r>
            <a:r>
              <a:rPr lang="en-US" sz="2300" dirty="0">
                <a:solidFill>
                  <a:srgbClr val="FF0000"/>
                </a:solidFill>
                <a:latin typeface="Times New Roman" pitchFamily="18" charset="0"/>
                <a:cs typeface="Times New Roman" pitchFamily="18" charset="0"/>
              </a:rPr>
              <a:t>$350 </a:t>
            </a:r>
            <a:r>
              <a:rPr lang="en-US" sz="2300" dirty="0">
                <a:latin typeface="Times New Roman" pitchFamily="18" charset="0"/>
                <a:cs typeface="Times New Roman" pitchFamily="18" charset="0"/>
              </a:rPr>
              <a:t>and </a:t>
            </a:r>
            <a:br>
              <a:rPr lang="en-US" sz="2300" dirty="0">
                <a:latin typeface="Times New Roman" pitchFamily="18" charset="0"/>
                <a:cs typeface="Times New Roman" pitchFamily="18" charset="0"/>
              </a:rPr>
            </a:br>
            <a:r>
              <a:rPr lang="en-US" sz="2300" dirty="0">
                <a:latin typeface="Times New Roman" pitchFamily="18" charset="0"/>
                <a:cs typeface="Times New Roman" pitchFamily="18" charset="0"/>
              </a:rPr>
              <a:t>the smaller share is </a:t>
            </a:r>
            <a:r>
              <a:rPr lang="en-US" sz="2300" dirty="0">
                <a:solidFill>
                  <a:srgbClr val="FF0000"/>
                </a:solidFill>
                <a:latin typeface="Times New Roman" pitchFamily="18" charset="0"/>
                <a:cs typeface="Times New Roman" pitchFamily="18" charset="0"/>
              </a:rPr>
              <a:t>$150</a:t>
            </a:r>
            <a:r>
              <a:rPr lang="en-US" sz="2300" dirty="0">
                <a:latin typeface="Times New Roman" pitchFamily="18" charset="0"/>
                <a:cs typeface="Times New Roman" pitchFamily="18" charset="0"/>
              </a:rPr>
              <a:t>.</a:t>
            </a:r>
          </a:p>
        </p:txBody>
      </p:sp>
      <p:pic>
        <p:nvPicPr>
          <p:cNvPr id="1028" name="Picture 4" descr="\\172.16.2.26\Conver\CARRIBEAN\MATHEMATICS_VOL-1_PPT_DESIGN\Incoming\Equations\Revision_Exam_1_Paper_2\Eqn004.wmf"/>
          <p:cNvPicPr>
            <a:picLocks noChangeAspect="1" noChangeArrowheads="1"/>
          </p:cNvPicPr>
          <p:nvPr/>
        </p:nvPicPr>
        <p:blipFill>
          <a:blip r:embed="rId2" cstate="print">
            <a:extLst>
              <a:ext uri="{28A0092B-C50C-407E-A947-70E740481C1C}">
                <a14:useLocalDpi xmlns:a14="http://schemas.microsoft.com/office/drawing/2010/main" xmlns="" val="0"/>
              </a:ext>
            </a:extLst>
          </a:blip>
          <a:srcRect/>
          <a:stretch>
            <a:fillRect/>
          </a:stretch>
        </p:blipFill>
        <p:spPr bwMode="auto">
          <a:xfrm>
            <a:off x="1664208" y="3429000"/>
            <a:ext cx="3810000" cy="1168400"/>
          </a:xfrm>
          <a:prstGeom prst="rect">
            <a:avLst/>
          </a:prstGeom>
          <a:noFill/>
          <a:extLst>
            <a:ext uri="{909E8E84-426E-40DD-AFC4-6F175D3DCCD1}">
              <a14:hiddenFill xmlns:a14="http://schemas.microsoft.com/office/drawing/2010/main" xmlns="">
                <a:solidFill>
                  <a:srgbClr val="FFFFFF"/>
                </a:solidFill>
              </a14:hiddenFill>
            </a:ext>
          </a:extLst>
        </p:spPr>
      </p:pic>
      <p:pic>
        <p:nvPicPr>
          <p:cNvPr id="1029" name="Picture 5" descr="\\172.16.2.26\Conver\CARRIBEAN\MATHEMATICS_VOL-1_PPT_DESIGN\Incoming\Equations\Revision_Exam_1_Paper_2\Eqn005.wmf"/>
          <p:cNvPicPr>
            <a:picLocks noChangeAspect="1" noChangeArrowheads="1"/>
          </p:cNvPicPr>
          <p:nvPr/>
        </p:nvPicPr>
        <p:blipFill>
          <a:blip r:embed="rId3" cstate="print">
            <a:extLst>
              <a:ext uri="{28A0092B-C50C-407E-A947-70E740481C1C}">
                <a14:useLocalDpi xmlns:a14="http://schemas.microsoft.com/office/drawing/2010/main" xmlns="" val="0"/>
              </a:ext>
            </a:extLst>
          </a:blip>
          <a:srcRect/>
          <a:stretch>
            <a:fillRect/>
          </a:stretch>
        </p:blipFill>
        <p:spPr bwMode="auto">
          <a:xfrm>
            <a:off x="1664208" y="4495800"/>
            <a:ext cx="3797300" cy="1168400"/>
          </a:xfrm>
          <a:prstGeom prst="rect">
            <a:avLst/>
          </a:prstGeom>
          <a:noFill/>
          <a:extLst>
            <a:ext uri="{909E8E84-426E-40DD-AFC4-6F175D3DCCD1}">
              <a14:hiddenFill xmlns:a14="http://schemas.microsoft.com/office/drawing/2010/main" xmlns="">
                <a:solidFill>
                  <a:srgbClr val="FFFFFF"/>
                </a:solidFill>
              </a14:hiddenFill>
            </a:ext>
          </a:extLst>
        </p:spPr>
      </p:pic>
      <p:sp>
        <p:nvSpPr>
          <p:cNvPr id="6"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tabLst>
                <a:tab pos="393192" algn="r"/>
                <a:tab pos="640080" algn="l"/>
              </a:tabLst>
            </a:pPr>
            <a:r>
              <a:rPr lang="en-US" sz="1500" b="1" dirty="0" smtClean="0">
                <a:solidFill>
                  <a:schemeClr val="bg1"/>
                </a:solidFill>
                <a:latin typeface="Times New Roman" pitchFamily="18" charset="0"/>
                <a:cs typeface="Times New Roman" pitchFamily="18" charset="0"/>
              </a:rPr>
              <a:t>Revision Exam 1 Paper 2</a:t>
            </a:r>
          </a:p>
        </p:txBody>
      </p:sp>
    </p:spTree>
    <p:extLst>
      <p:ext uri="{BB962C8B-B14F-4D97-AF65-F5344CB8AC3E}">
        <p14:creationId xmlns:p14="http://schemas.microsoft.com/office/powerpoint/2010/main" xmlns="" val="3415088366"/>
      </p:ext>
    </p:extLst>
  </p:cSld>
  <p:clrMapOvr>
    <a:masterClrMapping/>
  </p:clrMapOvr>
  <p:transition spd="slow">
    <p:strips dir="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p:cTn id="7" dur="500" fill="hold"/>
                                        <p:tgtEl>
                                          <p:spTgt spid="8"/>
                                        </p:tgtEl>
                                        <p:attrNameLst>
                                          <p:attrName>ppt_w</p:attrName>
                                        </p:attrNameLst>
                                      </p:cBhvr>
                                      <p:tavLst>
                                        <p:tav tm="0">
                                          <p:val>
                                            <p:fltVal val="0"/>
                                          </p:val>
                                        </p:tav>
                                        <p:tav tm="100000">
                                          <p:val>
                                            <p:strVal val="#ppt_w"/>
                                          </p:val>
                                        </p:tav>
                                      </p:tavLst>
                                    </p:anim>
                                    <p:anim calcmode="lin" valueType="num">
                                      <p:cBhvr>
                                        <p:cTn id="8" dur="500" fill="hold"/>
                                        <p:tgtEl>
                                          <p:spTgt spid="8"/>
                                        </p:tgtEl>
                                        <p:attrNameLst>
                                          <p:attrName>ppt_h</p:attrName>
                                        </p:attrNameLst>
                                      </p:cBhvr>
                                      <p:tavLst>
                                        <p:tav tm="0">
                                          <p:val>
                                            <p:fltVal val="0"/>
                                          </p:val>
                                        </p:tav>
                                        <p:tav tm="100000">
                                          <p:val>
                                            <p:strVal val="#ppt_h"/>
                                          </p:val>
                                        </p:tav>
                                      </p:tavLst>
                                    </p:anim>
                                    <p:animEffect transition="in" filter="fade">
                                      <p:cBhvr>
                                        <p:cTn id="9" dur="500"/>
                                        <p:tgtEl>
                                          <p:spTgt spid="8"/>
                                        </p:tgtEl>
                                      </p:cBhvr>
                                    </p:animEffect>
                                  </p:childTnLst>
                                </p:cTn>
                              </p:par>
                              <p:par>
                                <p:cTn id="10" presetID="53" presetClass="entr" presetSubtype="16" fill="hold" nodeType="withEffect">
                                  <p:stCondLst>
                                    <p:cond delay="0"/>
                                  </p:stCondLst>
                                  <p:childTnLst>
                                    <p:set>
                                      <p:cBhvr>
                                        <p:cTn id="11" dur="1" fill="hold">
                                          <p:stCondLst>
                                            <p:cond delay="0"/>
                                          </p:stCondLst>
                                        </p:cTn>
                                        <p:tgtEl>
                                          <p:spTgt spid="1028"/>
                                        </p:tgtEl>
                                        <p:attrNameLst>
                                          <p:attrName>style.visibility</p:attrName>
                                        </p:attrNameLst>
                                      </p:cBhvr>
                                      <p:to>
                                        <p:strVal val="visible"/>
                                      </p:to>
                                    </p:set>
                                    <p:anim calcmode="lin" valueType="num">
                                      <p:cBhvr>
                                        <p:cTn id="12" dur="500" fill="hold"/>
                                        <p:tgtEl>
                                          <p:spTgt spid="1028"/>
                                        </p:tgtEl>
                                        <p:attrNameLst>
                                          <p:attrName>ppt_w</p:attrName>
                                        </p:attrNameLst>
                                      </p:cBhvr>
                                      <p:tavLst>
                                        <p:tav tm="0">
                                          <p:val>
                                            <p:fltVal val="0"/>
                                          </p:val>
                                        </p:tav>
                                        <p:tav tm="100000">
                                          <p:val>
                                            <p:strVal val="#ppt_w"/>
                                          </p:val>
                                        </p:tav>
                                      </p:tavLst>
                                    </p:anim>
                                    <p:anim calcmode="lin" valueType="num">
                                      <p:cBhvr>
                                        <p:cTn id="13" dur="500" fill="hold"/>
                                        <p:tgtEl>
                                          <p:spTgt spid="1028"/>
                                        </p:tgtEl>
                                        <p:attrNameLst>
                                          <p:attrName>ppt_h</p:attrName>
                                        </p:attrNameLst>
                                      </p:cBhvr>
                                      <p:tavLst>
                                        <p:tav tm="0">
                                          <p:val>
                                            <p:fltVal val="0"/>
                                          </p:val>
                                        </p:tav>
                                        <p:tav tm="100000">
                                          <p:val>
                                            <p:strVal val="#ppt_h"/>
                                          </p:val>
                                        </p:tav>
                                      </p:tavLst>
                                    </p:anim>
                                    <p:animEffect transition="in" filter="fade">
                                      <p:cBhvr>
                                        <p:cTn id="14" dur="500"/>
                                        <p:tgtEl>
                                          <p:spTgt spid="1028"/>
                                        </p:tgtEl>
                                      </p:cBhvr>
                                    </p:animEffect>
                                  </p:childTnLst>
                                </p:cTn>
                              </p:par>
                              <p:par>
                                <p:cTn id="15" presetID="53" presetClass="entr" presetSubtype="16" fill="hold" nodeType="withEffect">
                                  <p:stCondLst>
                                    <p:cond delay="0"/>
                                  </p:stCondLst>
                                  <p:childTnLst>
                                    <p:set>
                                      <p:cBhvr>
                                        <p:cTn id="16" dur="1" fill="hold">
                                          <p:stCondLst>
                                            <p:cond delay="0"/>
                                          </p:stCondLst>
                                        </p:cTn>
                                        <p:tgtEl>
                                          <p:spTgt spid="1029"/>
                                        </p:tgtEl>
                                        <p:attrNameLst>
                                          <p:attrName>style.visibility</p:attrName>
                                        </p:attrNameLst>
                                      </p:cBhvr>
                                      <p:to>
                                        <p:strVal val="visible"/>
                                      </p:to>
                                    </p:set>
                                    <p:anim calcmode="lin" valueType="num">
                                      <p:cBhvr>
                                        <p:cTn id="17" dur="500" fill="hold"/>
                                        <p:tgtEl>
                                          <p:spTgt spid="1029"/>
                                        </p:tgtEl>
                                        <p:attrNameLst>
                                          <p:attrName>ppt_w</p:attrName>
                                        </p:attrNameLst>
                                      </p:cBhvr>
                                      <p:tavLst>
                                        <p:tav tm="0">
                                          <p:val>
                                            <p:fltVal val="0"/>
                                          </p:val>
                                        </p:tav>
                                        <p:tav tm="100000">
                                          <p:val>
                                            <p:strVal val="#ppt_w"/>
                                          </p:val>
                                        </p:tav>
                                      </p:tavLst>
                                    </p:anim>
                                    <p:anim calcmode="lin" valueType="num">
                                      <p:cBhvr>
                                        <p:cTn id="18" dur="500" fill="hold"/>
                                        <p:tgtEl>
                                          <p:spTgt spid="1029"/>
                                        </p:tgtEl>
                                        <p:attrNameLst>
                                          <p:attrName>ppt_h</p:attrName>
                                        </p:attrNameLst>
                                      </p:cBhvr>
                                      <p:tavLst>
                                        <p:tav tm="0">
                                          <p:val>
                                            <p:fltVal val="0"/>
                                          </p:val>
                                        </p:tav>
                                        <p:tav tm="100000">
                                          <p:val>
                                            <p:strVal val="#ppt_h"/>
                                          </p:val>
                                        </p:tav>
                                      </p:tavLst>
                                    </p:anim>
                                    <p:animEffect transition="in" filter="fade">
                                      <p:cBhvr>
                                        <p:cTn id="19" dur="500"/>
                                        <p:tgtEl>
                                          <p:spTgt spid="1029"/>
                                        </p:tgtEl>
                                      </p:cBhvr>
                                    </p:animEffect>
                                  </p:childTnLst>
                                </p:cTn>
                              </p:par>
                              <p:par>
                                <p:cTn id="20" presetID="53" presetClass="entr" presetSubtype="16" fill="hold" grpId="0" nodeType="withEffect">
                                  <p:stCondLst>
                                    <p:cond delay="0"/>
                                  </p:stCondLst>
                                  <p:childTnLst>
                                    <p:set>
                                      <p:cBhvr>
                                        <p:cTn id="21" dur="1" fill="hold">
                                          <p:stCondLst>
                                            <p:cond delay="0"/>
                                          </p:stCondLst>
                                        </p:cTn>
                                        <p:tgtEl>
                                          <p:spTgt spid="7"/>
                                        </p:tgtEl>
                                        <p:attrNameLst>
                                          <p:attrName>style.visibility</p:attrName>
                                        </p:attrNameLst>
                                      </p:cBhvr>
                                      <p:to>
                                        <p:strVal val="visible"/>
                                      </p:to>
                                    </p:set>
                                    <p:anim calcmode="lin" valueType="num">
                                      <p:cBhvr>
                                        <p:cTn id="22" dur="500" fill="hold"/>
                                        <p:tgtEl>
                                          <p:spTgt spid="7"/>
                                        </p:tgtEl>
                                        <p:attrNameLst>
                                          <p:attrName>ppt_w</p:attrName>
                                        </p:attrNameLst>
                                      </p:cBhvr>
                                      <p:tavLst>
                                        <p:tav tm="0">
                                          <p:val>
                                            <p:fltVal val="0"/>
                                          </p:val>
                                        </p:tav>
                                        <p:tav tm="100000">
                                          <p:val>
                                            <p:strVal val="#ppt_w"/>
                                          </p:val>
                                        </p:tav>
                                      </p:tavLst>
                                    </p:anim>
                                    <p:anim calcmode="lin" valueType="num">
                                      <p:cBhvr>
                                        <p:cTn id="23" dur="500" fill="hold"/>
                                        <p:tgtEl>
                                          <p:spTgt spid="7"/>
                                        </p:tgtEl>
                                        <p:attrNameLst>
                                          <p:attrName>ppt_h</p:attrName>
                                        </p:attrNameLst>
                                      </p:cBhvr>
                                      <p:tavLst>
                                        <p:tav tm="0">
                                          <p:val>
                                            <p:fltVal val="0"/>
                                          </p:val>
                                        </p:tav>
                                        <p:tav tm="100000">
                                          <p:val>
                                            <p:strVal val="#ppt_h"/>
                                          </p:val>
                                        </p:tav>
                                      </p:tavLst>
                                    </p:anim>
                                    <p:animEffect transition="in" filter="fade">
                                      <p:cBhvr>
                                        <p:cTn id="24"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7" grpId="0"/>
    </p:bldLst>
  </p:timing>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04800" y="3009900"/>
            <a:ext cx="8382000" cy="1252728"/>
          </a:xfrm>
        </p:spPr>
        <p:txBody>
          <a:bodyPr>
            <a:normAutofit/>
          </a:bodyPr>
          <a:lstStyle/>
          <a:p>
            <a:pPr marL="800100" indent="-800100" algn="l"/>
            <a:r>
              <a:rPr lang="en-US" sz="2300" b="1" dirty="0" smtClean="0">
                <a:solidFill>
                  <a:schemeClr val="tx1"/>
                </a:solidFill>
                <a:latin typeface="Times New Roman" pitchFamily="18" charset="0"/>
                <a:cs typeface="Times New Roman" pitchFamily="18" charset="0"/>
              </a:rPr>
              <a:t>1.</a:t>
            </a:r>
            <a:r>
              <a:rPr lang="en-US" sz="2300" dirty="0" smtClean="0">
                <a:solidFill>
                  <a:schemeClr val="tx1"/>
                </a:solidFill>
                <a:latin typeface="Times New Roman" pitchFamily="18" charset="0"/>
                <a:cs typeface="Times New Roman" pitchFamily="18" charset="0"/>
              </a:rPr>
              <a:t> (c</a:t>
            </a:r>
            <a:r>
              <a:rPr lang="en-US" sz="2300" dirty="0">
                <a:solidFill>
                  <a:schemeClr val="tx1"/>
                </a:solidFill>
                <a:latin typeface="Times New Roman" pitchFamily="18" charset="0"/>
                <a:cs typeface="Times New Roman" pitchFamily="18" charset="0"/>
              </a:rPr>
              <a:t>) </a:t>
            </a:r>
            <a:r>
              <a:rPr lang="en-US" sz="2300" dirty="0" smtClean="0">
                <a:solidFill>
                  <a:schemeClr val="tx1"/>
                </a:solidFill>
                <a:latin typeface="Times New Roman" pitchFamily="18" charset="0"/>
                <a:cs typeface="Times New Roman" pitchFamily="18" charset="0"/>
              </a:rPr>
              <a:t>  A </a:t>
            </a:r>
            <a:r>
              <a:rPr lang="en-US" sz="2300" dirty="0">
                <a:solidFill>
                  <a:schemeClr val="tx1"/>
                </a:solidFill>
                <a:latin typeface="Times New Roman" pitchFamily="18" charset="0"/>
                <a:cs typeface="Times New Roman" pitchFamily="18" charset="0"/>
              </a:rPr>
              <a:t>computer virus damaged 70% of </a:t>
            </a:r>
            <a:r>
              <a:rPr lang="en-US" sz="2300" dirty="0" smtClean="0">
                <a:solidFill>
                  <a:schemeClr val="tx1"/>
                </a:solidFill>
                <a:latin typeface="Times New Roman" pitchFamily="18" charset="0"/>
                <a:cs typeface="Times New Roman" pitchFamily="18" charset="0"/>
              </a:rPr>
              <a:t>the computers </a:t>
            </a:r>
            <a:r>
              <a:rPr lang="en-US" sz="2300" dirty="0">
                <a:solidFill>
                  <a:schemeClr val="tx1"/>
                </a:solidFill>
                <a:latin typeface="Times New Roman" pitchFamily="18" charset="0"/>
                <a:cs typeface="Times New Roman" pitchFamily="18" charset="0"/>
              </a:rPr>
              <a:t>in an </a:t>
            </a:r>
            <a:r>
              <a:rPr lang="en-US" sz="2300" dirty="0" smtClean="0">
                <a:solidFill>
                  <a:schemeClr val="tx1"/>
                </a:solidFill>
                <a:latin typeface="Times New Roman" pitchFamily="18" charset="0"/>
                <a:cs typeface="Times New Roman" pitchFamily="18" charset="0"/>
              </a:rPr>
              <a:t/>
            </a:r>
            <a:br>
              <a:rPr lang="en-US" sz="2300" dirty="0" smtClean="0">
                <a:solidFill>
                  <a:schemeClr val="tx1"/>
                </a:solidFill>
                <a:latin typeface="Times New Roman" pitchFamily="18" charset="0"/>
                <a:cs typeface="Times New Roman" pitchFamily="18" charset="0"/>
              </a:rPr>
            </a:br>
            <a:r>
              <a:rPr lang="en-US" sz="2300" dirty="0" smtClean="0">
                <a:solidFill>
                  <a:schemeClr val="tx1"/>
                </a:solidFill>
                <a:latin typeface="Times New Roman" pitchFamily="18" charset="0"/>
                <a:cs typeface="Times New Roman" pitchFamily="18" charset="0"/>
              </a:rPr>
              <a:t>office</a:t>
            </a:r>
            <a:r>
              <a:rPr lang="en-US" sz="2300" dirty="0">
                <a:solidFill>
                  <a:schemeClr val="tx1"/>
                </a:solidFill>
                <a:latin typeface="Times New Roman" pitchFamily="18" charset="0"/>
                <a:cs typeface="Times New Roman" pitchFamily="18" charset="0"/>
              </a:rPr>
              <a:t>. If 18 </a:t>
            </a:r>
            <a:r>
              <a:rPr lang="en-US" sz="2300" dirty="0" smtClean="0">
                <a:solidFill>
                  <a:schemeClr val="tx1"/>
                </a:solidFill>
                <a:latin typeface="Times New Roman" pitchFamily="18" charset="0"/>
                <a:cs typeface="Times New Roman" pitchFamily="18" charset="0"/>
              </a:rPr>
              <a:t>computers were </a:t>
            </a:r>
            <a:r>
              <a:rPr lang="en-US" sz="2300" dirty="0">
                <a:solidFill>
                  <a:schemeClr val="tx1"/>
                </a:solidFill>
                <a:latin typeface="Times New Roman" pitchFamily="18" charset="0"/>
                <a:cs typeface="Times New Roman" pitchFamily="18" charset="0"/>
              </a:rPr>
              <a:t>not damaged, </a:t>
            </a:r>
            <a:r>
              <a:rPr lang="en-US" sz="2300" dirty="0" smtClean="0">
                <a:solidFill>
                  <a:schemeClr val="tx1"/>
                </a:solidFill>
                <a:latin typeface="Times New Roman" pitchFamily="18" charset="0"/>
                <a:cs typeface="Times New Roman" pitchFamily="18" charset="0"/>
              </a:rPr>
              <a:t>calculate how many computers </a:t>
            </a:r>
            <a:r>
              <a:rPr lang="en-US" sz="2300" dirty="0">
                <a:solidFill>
                  <a:schemeClr val="tx1"/>
                </a:solidFill>
                <a:latin typeface="Times New Roman" pitchFamily="18" charset="0"/>
                <a:cs typeface="Times New Roman" pitchFamily="18" charset="0"/>
              </a:rPr>
              <a:t>were in the office altogether.</a:t>
            </a:r>
          </a:p>
        </p:txBody>
      </p:sp>
      <p:sp>
        <p:nvSpPr>
          <p:cNvPr id="5" name="Rectangle 4"/>
          <p:cNvSpPr/>
          <p:nvPr/>
        </p:nvSpPr>
        <p:spPr>
          <a:xfrm>
            <a:off x="7600473" y="3855027"/>
            <a:ext cx="1075936" cy="369332"/>
          </a:xfrm>
          <a:prstGeom prst="rect">
            <a:avLst/>
          </a:prstGeom>
        </p:spPr>
        <p:txBody>
          <a:bodyPr wrap="none">
            <a:spAutoFit/>
          </a:bodyPr>
          <a:lstStyle/>
          <a:p>
            <a:pPr marL="1030288" indent="-1030288">
              <a:tabLst>
                <a:tab pos="1030288" algn="l"/>
              </a:tabLst>
            </a:pPr>
            <a:r>
              <a:rPr lang="en-US" dirty="0">
                <a:solidFill>
                  <a:srgbClr val="000000"/>
                </a:solidFill>
                <a:latin typeface="Times New Roman" pitchFamily="18" charset="0"/>
                <a:cs typeface="Times New Roman" pitchFamily="18" charset="0"/>
              </a:rPr>
              <a:t>(2 marks)</a:t>
            </a:r>
          </a:p>
        </p:txBody>
      </p:sp>
      <p:sp>
        <p:nvSpPr>
          <p:cNvPr id="7"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tabLst>
                <a:tab pos="393192" algn="r"/>
                <a:tab pos="640080" algn="l"/>
              </a:tabLst>
            </a:pPr>
            <a:r>
              <a:rPr lang="en-US" sz="1500" b="1" dirty="0" smtClean="0">
                <a:solidFill>
                  <a:schemeClr val="bg1"/>
                </a:solidFill>
                <a:latin typeface="Times New Roman" pitchFamily="18" charset="0"/>
                <a:cs typeface="Times New Roman" pitchFamily="18" charset="0"/>
              </a:rPr>
              <a:t>Revision Exam 1 Paper 2</a:t>
            </a:r>
          </a:p>
        </p:txBody>
      </p:sp>
      <p:sp>
        <p:nvSpPr>
          <p:cNvPr id="8" name="Notched Right Arrow 7"/>
          <p:cNvSpPr/>
          <p:nvPr/>
        </p:nvSpPr>
        <p:spPr>
          <a:xfrm>
            <a:off x="7162800" y="6019800"/>
            <a:ext cx="1782315" cy="685800"/>
          </a:xfrm>
          <a:prstGeom prst="notchedRightArrow">
            <a:avLst/>
          </a:prstGeom>
          <a:blipFill>
            <a:blip r:embed="rId2" cstate="prin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ANSWER</a:t>
            </a:r>
            <a:endParaRPr lang="en-US" sz="2000" b="1" dirty="0">
              <a:latin typeface="Times New Roman" pitchFamily="18" charset="0"/>
              <a:cs typeface="Times New Roman" pitchFamily="18" charset="0"/>
            </a:endParaRPr>
          </a:p>
        </p:txBody>
      </p:sp>
    </p:spTree>
    <p:extLst>
      <p:ext uri="{BB962C8B-B14F-4D97-AF65-F5344CB8AC3E}">
        <p14:creationId xmlns:p14="http://schemas.microsoft.com/office/powerpoint/2010/main" xmlns="" val="28902892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p:cTn id="7" dur="500" fill="hold"/>
                                        <p:tgtEl>
                                          <p:spTgt spid="5"/>
                                        </p:tgtEl>
                                        <p:attrNameLst>
                                          <p:attrName>ppt_w</p:attrName>
                                        </p:attrNameLst>
                                      </p:cBhvr>
                                      <p:tavLst>
                                        <p:tav tm="0">
                                          <p:val>
                                            <p:fltVal val="0"/>
                                          </p:val>
                                        </p:tav>
                                        <p:tav tm="100000">
                                          <p:val>
                                            <p:strVal val="#ppt_w"/>
                                          </p:val>
                                        </p:tav>
                                      </p:tavLst>
                                    </p:anim>
                                    <p:anim calcmode="lin" valueType="num">
                                      <p:cBhvr>
                                        <p:cTn id="8" dur="500" fill="hold"/>
                                        <p:tgtEl>
                                          <p:spTgt spid="5"/>
                                        </p:tgtEl>
                                        <p:attrNameLst>
                                          <p:attrName>ppt_h</p:attrName>
                                        </p:attrNameLst>
                                      </p:cBhvr>
                                      <p:tavLst>
                                        <p:tav tm="0">
                                          <p:val>
                                            <p:fltVal val="0"/>
                                          </p:val>
                                        </p:tav>
                                        <p:tav tm="100000">
                                          <p:val>
                                            <p:strVal val="#ppt_h"/>
                                          </p:val>
                                        </p:tav>
                                      </p:tavLst>
                                    </p:anim>
                                    <p:animEffect transition="in" filter="fade">
                                      <p:cBhvr>
                                        <p:cTn id="9" dur="500"/>
                                        <p:tgtEl>
                                          <p:spTgt spid="5"/>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2"/>
                                        </p:tgtEl>
                                        <p:attrNameLst>
                                          <p:attrName>style.visibility</p:attrName>
                                        </p:attrNameLst>
                                      </p:cBhvr>
                                      <p:to>
                                        <p:strVal val="visible"/>
                                      </p:to>
                                    </p:set>
                                    <p:anim calcmode="lin" valueType="num">
                                      <p:cBhvr>
                                        <p:cTn id="12" dur="500" fill="hold"/>
                                        <p:tgtEl>
                                          <p:spTgt spid="2"/>
                                        </p:tgtEl>
                                        <p:attrNameLst>
                                          <p:attrName>ppt_w</p:attrName>
                                        </p:attrNameLst>
                                      </p:cBhvr>
                                      <p:tavLst>
                                        <p:tav tm="0">
                                          <p:val>
                                            <p:fltVal val="0"/>
                                          </p:val>
                                        </p:tav>
                                        <p:tav tm="100000">
                                          <p:val>
                                            <p:strVal val="#ppt_w"/>
                                          </p:val>
                                        </p:tav>
                                      </p:tavLst>
                                    </p:anim>
                                    <p:anim calcmode="lin" valueType="num">
                                      <p:cBhvr>
                                        <p:cTn id="13" dur="500" fill="hold"/>
                                        <p:tgtEl>
                                          <p:spTgt spid="2"/>
                                        </p:tgtEl>
                                        <p:attrNameLst>
                                          <p:attrName>ppt_h</p:attrName>
                                        </p:attrNameLst>
                                      </p:cBhvr>
                                      <p:tavLst>
                                        <p:tav tm="0">
                                          <p:val>
                                            <p:fltVal val="0"/>
                                          </p:val>
                                        </p:tav>
                                        <p:tav tm="100000">
                                          <p:val>
                                            <p:strVal val="#ppt_h"/>
                                          </p:val>
                                        </p:tav>
                                      </p:tavLst>
                                    </p:anim>
                                    <p:animEffect transition="in" filter="fade">
                                      <p:cBhvr>
                                        <p:cTn id="14" dur="500"/>
                                        <p:tgtEl>
                                          <p:spTgt spid="2"/>
                                        </p:tgtEl>
                                      </p:cBhvr>
                                    </p:animEffect>
                                  </p:childTnLst>
                                </p:cTn>
                              </p:par>
                            </p:childTnLst>
                          </p:cTn>
                        </p:par>
                      </p:childTnLst>
                    </p:cTn>
                  </p:par>
                  <p:par>
                    <p:cTn id="15" fill="hold">
                      <p:stCondLst>
                        <p:cond delay="indefinite"/>
                      </p:stCondLst>
                      <p:childTnLst>
                        <p:par>
                          <p:cTn id="16" fill="hold">
                            <p:stCondLst>
                              <p:cond delay="0"/>
                            </p:stCondLst>
                            <p:childTnLst>
                              <p:par>
                                <p:cTn id="17" presetID="3" presetClass="entr" presetSubtype="10" fill="hold" grpId="0" nodeType="clickEffect">
                                  <p:stCondLst>
                                    <p:cond delay="0"/>
                                  </p:stCondLst>
                                  <p:childTnLst>
                                    <p:set>
                                      <p:cBhvr>
                                        <p:cTn id="18" dur="1" fill="hold">
                                          <p:stCondLst>
                                            <p:cond delay="0"/>
                                          </p:stCondLst>
                                        </p:cTn>
                                        <p:tgtEl>
                                          <p:spTgt spid="8"/>
                                        </p:tgtEl>
                                        <p:attrNameLst>
                                          <p:attrName>style.visibility</p:attrName>
                                        </p:attrNameLst>
                                      </p:cBhvr>
                                      <p:to>
                                        <p:strVal val="visible"/>
                                      </p:to>
                                    </p:set>
                                    <p:animEffect transition="in" filter="blinds(horizontal)">
                                      <p:cBhvr>
                                        <p:cTn id="19"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5" grpId="0"/>
      <p:bldP spid="8" grpId="0" animBg="1"/>
    </p:bldLst>
  </p:timing>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9"/>
          <p:cNvSpPr/>
          <p:nvPr/>
        </p:nvSpPr>
        <p:spPr>
          <a:xfrm>
            <a:off x="1653012" y="5573524"/>
            <a:ext cx="4900188" cy="446276"/>
          </a:xfrm>
          <a:prstGeom prst="rect">
            <a:avLst/>
          </a:prstGeom>
        </p:spPr>
        <p:txBody>
          <a:bodyPr wrap="none">
            <a:spAutoFit/>
          </a:bodyPr>
          <a:lstStyle/>
          <a:p>
            <a:r>
              <a:rPr lang="en-US" sz="2300" dirty="0">
                <a:latin typeface="Times New Roman" pitchFamily="18" charset="0"/>
                <a:cs typeface="Times New Roman" pitchFamily="18" charset="0"/>
              </a:rPr>
              <a:t>Hence, </a:t>
            </a:r>
            <a:r>
              <a:rPr lang="en-US" sz="2300" dirty="0">
                <a:solidFill>
                  <a:srgbClr val="FF0000"/>
                </a:solidFill>
                <a:latin typeface="Times New Roman" pitchFamily="18" charset="0"/>
                <a:cs typeface="Times New Roman" pitchFamily="18" charset="0"/>
              </a:rPr>
              <a:t>60</a:t>
            </a:r>
            <a:r>
              <a:rPr lang="en-US" sz="2300" dirty="0">
                <a:latin typeface="Times New Roman" pitchFamily="18" charset="0"/>
                <a:cs typeface="Times New Roman" pitchFamily="18" charset="0"/>
              </a:rPr>
              <a:t> computers were in the office.</a:t>
            </a:r>
          </a:p>
        </p:txBody>
      </p:sp>
      <p:sp>
        <p:nvSpPr>
          <p:cNvPr id="3" name="Rectangle 2"/>
          <p:cNvSpPr/>
          <p:nvPr/>
        </p:nvSpPr>
        <p:spPr>
          <a:xfrm>
            <a:off x="734072" y="2667000"/>
            <a:ext cx="405880" cy="446276"/>
          </a:xfrm>
          <a:prstGeom prst="rect">
            <a:avLst/>
          </a:prstGeom>
        </p:spPr>
        <p:txBody>
          <a:bodyPr wrap="none">
            <a:spAutoFit/>
          </a:bodyPr>
          <a:lstStyle/>
          <a:p>
            <a:r>
              <a:rPr lang="en-US" sz="2300" b="1" dirty="0">
                <a:latin typeface="Times New Roman" pitchFamily="18" charset="0"/>
                <a:cs typeface="Times New Roman" pitchFamily="18" charset="0"/>
              </a:rPr>
              <a:t>1</a:t>
            </a:r>
            <a:r>
              <a:rPr lang="en-US" sz="2300" b="1" dirty="0" smtClean="0">
                <a:latin typeface="Times New Roman" pitchFamily="18" charset="0"/>
                <a:cs typeface="Times New Roman" pitchFamily="18" charset="0"/>
              </a:rPr>
              <a:t>.</a:t>
            </a:r>
            <a:endParaRPr lang="en-US" sz="2300" b="1" dirty="0"/>
          </a:p>
        </p:txBody>
      </p:sp>
      <p:pic>
        <p:nvPicPr>
          <p:cNvPr id="6" name="Picture 2" descr="Z:\CARRIBEAN\MATHEMATICS_VOL-1_PPT_DESIGN\Incoming\Volume_01\Equations\Revision_Exam_1_Paper_2\Eqn006.wmf"/>
          <p:cNvPicPr>
            <a:picLocks noChangeAspect="1" noChangeArrowheads="1"/>
          </p:cNvPicPr>
          <p:nvPr/>
        </p:nvPicPr>
        <p:blipFill>
          <a:blip r:embed="rId2" cstate="print"/>
          <a:srcRect/>
          <a:stretch>
            <a:fillRect/>
          </a:stretch>
        </p:blipFill>
        <p:spPr bwMode="auto">
          <a:xfrm>
            <a:off x="1128712" y="2743200"/>
            <a:ext cx="5346700" cy="2654300"/>
          </a:xfrm>
          <a:prstGeom prst="rect">
            <a:avLst/>
          </a:prstGeom>
          <a:noFill/>
        </p:spPr>
      </p:pic>
      <p:sp>
        <p:nvSpPr>
          <p:cNvPr id="5"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tabLst>
                <a:tab pos="393192" algn="r"/>
                <a:tab pos="640080" algn="l"/>
              </a:tabLst>
            </a:pPr>
            <a:r>
              <a:rPr lang="en-US" sz="1500" b="1" dirty="0" smtClean="0">
                <a:solidFill>
                  <a:schemeClr val="bg1"/>
                </a:solidFill>
                <a:latin typeface="Times New Roman" pitchFamily="18" charset="0"/>
                <a:cs typeface="Times New Roman" pitchFamily="18" charset="0"/>
              </a:rPr>
              <a:t>Revision Exam 1 Paper 2</a:t>
            </a:r>
          </a:p>
        </p:txBody>
      </p:sp>
    </p:spTree>
    <p:extLst>
      <p:ext uri="{BB962C8B-B14F-4D97-AF65-F5344CB8AC3E}">
        <p14:creationId xmlns:p14="http://schemas.microsoft.com/office/powerpoint/2010/main" xmlns="" val="132334785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fltVal val="0"/>
                                          </p:val>
                                        </p:tav>
                                        <p:tav tm="100000">
                                          <p:val>
                                            <p:strVal val="#ppt_w"/>
                                          </p:val>
                                        </p:tav>
                                      </p:tavLst>
                                    </p:anim>
                                    <p:anim calcmode="lin" valueType="num">
                                      <p:cBhvr>
                                        <p:cTn id="8" dur="500" fill="hold"/>
                                        <p:tgtEl>
                                          <p:spTgt spid="3"/>
                                        </p:tgtEl>
                                        <p:attrNameLst>
                                          <p:attrName>ppt_h</p:attrName>
                                        </p:attrNameLst>
                                      </p:cBhvr>
                                      <p:tavLst>
                                        <p:tav tm="0">
                                          <p:val>
                                            <p:fltVal val="0"/>
                                          </p:val>
                                        </p:tav>
                                        <p:tav tm="100000">
                                          <p:val>
                                            <p:strVal val="#ppt_h"/>
                                          </p:val>
                                        </p:tav>
                                      </p:tavLst>
                                    </p:anim>
                                    <p:animEffect transition="in" filter="fade">
                                      <p:cBhvr>
                                        <p:cTn id="9" dur="500"/>
                                        <p:tgtEl>
                                          <p:spTgt spid="3"/>
                                        </p:tgtEl>
                                      </p:cBhvr>
                                    </p:animEffect>
                                  </p:childTnLst>
                                </p:cTn>
                              </p:par>
                              <p:par>
                                <p:cTn id="10" presetID="23" presetClass="entr" presetSubtype="16" fill="hold" nodeType="withEffect">
                                  <p:stCondLst>
                                    <p:cond delay="0"/>
                                  </p:stCondLst>
                                  <p:childTnLst>
                                    <p:set>
                                      <p:cBhvr>
                                        <p:cTn id="11" dur="1" fill="hold">
                                          <p:stCondLst>
                                            <p:cond delay="0"/>
                                          </p:stCondLst>
                                        </p:cTn>
                                        <p:tgtEl>
                                          <p:spTgt spid="6"/>
                                        </p:tgtEl>
                                        <p:attrNameLst>
                                          <p:attrName>style.visibility</p:attrName>
                                        </p:attrNameLst>
                                      </p:cBhvr>
                                      <p:to>
                                        <p:strVal val="visible"/>
                                      </p:to>
                                    </p:set>
                                    <p:anim calcmode="lin" valueType="num">
                                      <p:cBhvr>
                                        <p:cTn id="12" dur="500" fill="hold"/>
                                        <p:tgtEl>
                                          <p:spTgt spid="6"/>
                                        </p:tgtEl>
                                        <p:attrNameLst>
                                          <p:attrName>ppt_w</p:attrName>
                                        </p:attrNameLst>
                                      </p:cBhvr>
                                      <p:tavLst>
                                        <p:tav tm="0">
                                          <p:val>
                                            <p:fltVal val="0"/>
                                          </p:val>
                                        </p:tav>
                                        <p:tav tm="100000">
                                          <p:val>
                                            <p:strVal val="#ppt_w"/>
                                          </p:val>
                                        </p:tav>
                                      </p:tavLst>
                                    </p:anim>
                                    <p:anim calcmode="lin" valueType="num">
                                      <p:cBhvr>
                                        <p:cTn id="13" dur="500" fill="hold"/>
                                        <p:tgtEl>
                                          <p:spTgt spid="6"/>
                                        </p:tgtEl>
                                        <p:attrNameLst>
                                          <p:attrName>ppt_h</p:attrName>
                                        </p:attrNameLst>
                                      </p:cBhvr>
                                      <p:tavLst>
                                        <p:tav tm="0">
                                          <p:val>
                                            <p:fltVal val="0"/>
                                          </p:val>
                                        </p:tav>
                                        <p:tav tm="100000">
                                          <p:val>
                                            <p:strVal val="#ppt_h"/>
                                          </p:val>
                                        </p:tav>
                                      </p:tavLst>
                                    </p:anim>
                                  </p:childTnLst>
                                </p:cTn>
                              </p:par>
                              <p:par>
                                <p:cTn id="14" presetID="53" presetClass="entr" presetSubtype="16" fill="hold" grpId="0" nodeType="withEffect">
                                  <p:stCondLst>
                                    <p:cond delay="0"/>
                                  </p:stCondLst>
                                  <p:childTnLst>
                                    <p:set>
                                      <p:cBhvr>
                                        <p:cTn id="15" dur="1" fill="hold">
                                          <p:stCondLst>
                                            <p:cond delay="0"/>
                                          </p:stCondLst>
                                        </p:cTn>
                                        <p:tgtEl>
                                          <p:spTgt spid="10"/>
                                        </p:tgtEl>
                                        <p:attrNameLst>
                                          <p:attrName>style.visibility</p:attrName>
                                        </p:attrNameLst>
                                      </p:cBhvr>
                                      <p:to>
                                        <p:strVal val="visible"/>
                                      </p:to>
                                    </p:set>
                                    <p:anim calcmode="lin" valueType="num">
                                      <p:cBhvr>
                                        <p:cTn id="16" dur="500" fill="hold"/>
                                        <p:tgtEl>
                                          <p:spTgt spid="10"/>
                                        </p:tgtEl>
                                        <p:attrNameLst>
                                          <p:attrName>ppt_w</p:attrName>
                                        </p:attrNameLst>
                                      </p:cBhvr>
                                      <p:tavLst>
                                        <p:tav tm="0">
                                          <p:val>
                                            <p:fltVal val="0"/>
                                          </p:val>
                                        </p:tav>
                                        <p:tav tm="100000">
                                          <p:val>
                                            <p:strVal val="#ppt_w"/>
                                          </p:val>
                                        </p:tav>
                                      </p:tavLst>
                                    </p:anim>
                                    <p:anim calcmode="lin" valueType="num">
                                      <p:cBhvr>
                                        <p:cTn id="17" dur="500" fill="hold"/>
                                        <p:tgtEl>
                                          <p:spTgt spid="10"/>
                                        </p:tgtEl>
                                        <p:attrNameLst>
                                          <p:attrName>ppt_h</p:attrName>
                                        </p:attrNameLst>
                                      </p:cBhvr>
                                      <p:tavLst>
                                        <p:tav tm="0">
                                          <p:val>
                                            <p:fltVal val="0"/>
                                          </p:val>
                                        </p:tav>
                                        <p:tav tm="100000">
                                          <p:val>
                                            <p:strVal val="#ppt_h"/>
                                          </p:val>
                                        </p:tav>
                                      </p:tavLst>
                                    </p:anim>
                                    <p:animEffect transition="in" filter="fade">
                                      <p:cBhvr>
                                        <p:cTn id="18"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3" grpId="0"/>
    </p:bldLst>
  </p:timing>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1"/>
          <p:cNvSpPr>
            <a:spLocks noGrp="1"/>
          </p:cNvSpPr>
          <p:nvPr>
            <p:ph type="title"/>
          </p:nvPr>
        </p:nvSpPr>
        <p:spPr>
          <a:xfrm>
            <a:off x="192024" y="3057144"/>
            <a:ext cx="8382000" cy="446276"/>
          </a:xfrm>
        </p:spPr>
        <p:txBody>
          <a:bodyPr>
            <a:spAutoFit/>
          </a:bodyPr>
          <a:lstStyle/>
          <a:p>
            <a:pPr algn="l"/>
            <a:r>
              <a:rPr lang="en-US" sz="2300" b="1" dirty="0" smtClean="0">
                <a:solidFill>
                  <a:schemeClr val="tx1"/>
                </a:solidFill>
                <a:latin typeface="Times New Roman" pitchFamily="18" charset="0"/>
                <a:cs typeface="Times New Roman" pitchFamily="18" charset="0"/>
              </a:rPr>
              <a:t>1.</a:t>
            </a:r>
            <a:r>
              <a:rPr lang="en-US" sz="2300" dirty="0" smtClean="0">
                <a:solidFill>
                  <a:schemeClr val="tx1"/>
                </a:solidFill>
                <a:latin typeface="Times New Roman" pitchFamily="18" charset="0"/>
                <a:cs typeface="Times New Roman" pitchFamily="18" charset="0"/>
              </a:rPr>
              <a:t> (d</a:t>
            </a:r>
            <a:r>
              <a:rPr lang="en-US" sz="2300" dirty="0">
                <a:solidFill>
                  <a:schemeClr val="tx1"/>
                </a:solidFill>
                <a:latin typeface="Times New Roman" pitchFamily="18" charset="0"/>
                <a:cs typeface="Times New Roman" pitchFamily="18" charset="0"/>
              </a:rPr>
              <a:t>) </a:t>
            </a:r>
            <a:r>
              <a:rPr lang="en-US" sz="2300" dirty="0" smtClean="0">
                <a:solidFill>
                  <a:schemeClr val="tx1"/>
                </a:solidFill>
                <a:latin typeface="Times New Roman" pitchFamily="18" charset="0"/>
                <a:cs typeface="Times New Roman" pitchFamily="18" charset="0"/>
              </a:rPr>
              <a:t>  Calculate </a:t>
            </a:r>
            <a:endParaRPr lang="en-US" sz="2300" dirty="0">
              <a:solidFill>
                <a:schemeClr val="tx1"/>
              </a:solidFill>
              <a:latin typeface="Times New Roman" pitchFamily="18" charset="0"/>
              <a:cs typeface="Times New Roman" pitchFamily="18" charset="0"/>
            </a:endParaRPr>
          </a:p>
        </p:txBody>
      </p:sp>
      <p:sp>
        <p:nvSpPr>
          <p:cNvPr id="9" name="Rectangle 8"/>
          <p:cNvSpPr/>
          <p:nvPr/>
        </p:nvSpPr>
        <p:spPr>
          <a:xfrm>
            <a:off x="6501245" y="3153278"/>
            <a:ext cx="1600199" cy="646331"/>
          </a:xfrm>
          <a:prstGeom prst="rect">
            <a:avLst/>
          </a:prstGeom>
        </p:spPr>
        <p:txBody>
          <a:bodyPr wrap="square">
            <a:spAutoFit/>
          </a:bodyPr>
          <a:lstStyle/>
          <a:p>
            <a:pPr algn="r">
              <a:tabLst>
                <a:tab pos="1030288" algn="l"/>
              </a:tabLst>
            </a:pPr>
            <a:r>
              <a:rPr lang="en-US" dirty="0" smtClean="0">
                <a:solidFill>
                  <a:srgbClr val="000000"/>
                </a:solidFill>
                <a:latin typeface="Times New Roman" pitchFamily="18" charset="0"/>
                <a:cs typeface="Times New Roman" pitchFamily="18" charset="0"/>
              </a:rPr>
              <a:t>(3 marks)</a:t>
            </a:r>
          </a:p>
          <a:p>
            <a:pPr>
              <a:tabLst>
                <a:tab pos="1030288" algn="l"/>
              </a:tabLst>
            </a:pPr>
            <a:r>
              <a:rPr lang="en-US" dirty="0" smtClean="0">
                <a:solidFill>
                  <a:srgbClr val="000000"/>
                </a:solidFill>
                <a:latin typeface="Times New Roman" pitchFamily="18" charset="0"/>
                <a:cs typeface="Times New Roman" pitchFamily="18" charset="0"/>
              </a:rPr>
              <a:t>Total 10 marks</a:t>
            </a:r>
            <a:endParaRPr lang="en-US" dirty="0">
              <a:solidFill>
                <a:srgbClr val="000000"/>
              </a:solidFill>
              <a:latin typeface="Times New Roman" pitchFamily="18" charset="0"/>
              <a:cs typeface="Times New Roman" pitchFamily="18" charset="0"/>
            </a:endParaRPr>
          </a:p>
        </p:txBody>
      </p:sp>
      <p:pic>
        <p:nvPicPr>
          <p:cNvPr id="1030" name="Picture 6" descr="\\172.16.2.26\conver\CARRIBEAN\MATHEMATICS_VOL-1_PPT_DESIGN\Incoming\Equations\Revision_Exam_1_Paper_2\Eqn007ab.wmf"/>
          <p:cNvPicPr>
            <a:picLocks noChangeAspect="1" noChangeArrowheads="1"/>
          </p:cNvPicPr>
          <p:nvPr/>
        </p:nvPicPr>
        <p:blipFill>
          <a:blip r:embed="rId2" cstate="print"/>
          <a:srcRect/>
          <a:stretch>
            <a:fillRect/>
          </a:stretch>
        </p:blipFill>
        <p:spPr bwMode="auto">
          <a:xfrm>
            <a:off x="2420112" y="2971800"/>
            <a:ext cx="1930400" cy="698500"/>
          </a:xfrm>
          <a:prstGeom prst="rect">
            <a:avLst/>
          </a:prstGeom>
          <a:noFill/>
        </p:spPr>
      </p:pic>
      <p:sp>
        <p:nvSpPr>
          <p:cNvPr id="6"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tabLst>
                <a:tab pos="393192" algn="r"/>
                <a:tab pos="640080" algn="l"/>
              </a:tabLst>
            </a:pPr>
            <a:r>
              <a:rPr lang="en-US" sz="1500" b="1" dirty="0" smtClean="0">
                <a:solidFill>
                  <a:schemeClr val="bg1"/>
                </a:solidFill>
                <a:latin typeface="Times New Roman" pitchFamily="18" charset="0"/>
                <a:cs typeface="Times New Roman" pitchFamily="18" charset="0"/>
              </a:rPr>
              <a:t>Revision Exam 1 Paper 2</a:t>
            </a:r>
          </a:p>
        </p:txBody>
      </p:sp>
      <p:sp>
        <p:nvSpPr>
          <p:cNvPr id="7" name="Notched Right Arrow 6"/>
          <p:cNvSpPr/>
          <p:nvPr/>
        </p:nvSpPr>
        <p:spPr>
          <a:xfrm>
            <a:off x="7162800" y="6019800"/>
            <a:ext cx="1782315" cy="685800"/>
          </a:xfrm>
          <a:prstGeom prst="notchedRightArrow">
            <a:avLst/>
          </a:prstGeom>
          <a:blipFill>
            <a:blip r:embed="rId3" cstate="prin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ANSWER</a:t>
            </a:r>
            <a:endParaRPr lang="en-US" sz="2000" b="1" dirty="0">
              <a:latin typeface="Times New Roman" pitchFamily="18" charset="0"/>
              <a:cs typeface="Times New Roman" pitchFamily="18" charset="0"/>
            </a:endParaRPr>
          </a:p>
        </p:txBody>
      </p:sp>
    </p:spTree>
    <p:extLst>
      <p:ext uri="{BB962C8B-B14F-4D97-AF65-F5344CB8AC3E}">
        <p14:creationId xmlns:p14="http://schemas.microsoft.com/office/powerpoint/2010/main" xmlns="" val="421958023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p:cTn id="7" dur="500" fill="hold"/>
                                        <p:tgtEl>
                                          <p:spTgt spid="9"/>
                                        </p:tgtEl>
                                        <p:attrNameLst>
                                          <p:attrName>ppt_w</p:attrName>
                                        </p:attrNameLst>
                                      </p:cBhvr>
                                      <p:tavLst>
                                        <p:tav tm="0">
                                          <p:val>
                                            <p:fltVal val="0"/>
                                          </p:val>
                                        </p:tav>
                                        <p:tav tm="100000">
                                          <p:val>
                                            <p:strVal val="#ppt_w"/>
                                          </p:val>
                                        </p:tav>
                                      </p:tavLst>
                                    </p:anim>
                                    <p:anim calcmode="lin" valueType="num">
                                      <p:cBhvr>
                                        <p:cTn id="8" dur="500" fill="hold"/>
                                        <p:tgtEl>
                                          <p:spTgt spid="9"/>
                                        </p:tgtEl>
                                        <p:attrNameLst>
                                          <p:attrName>ppt_h</p:attrName>
                                        </p:attrNameLst>
                                      </p:cBhvr>
                                      <p:tavLst>
                                        <p:tav tm="0">
                                          <p:val>
                                            <p:fltVal val="0"/>
                                          </p:val>
                                        </p:tav>
                                        <p:tav tm="100000">
                                          <p:val>
                                            <p:strVal val="#ppt_h"/>
                                          </p:val>
                                        </p:tav>
                                      </p:tavLst>
                                    </p:anim>
                                    <p:animEffect transition="in" filter="fade">
                                      <p:cBhvr>
                                        <p:cTn id="9" dur="500"/>
                                        <p:tgtEl>
                                          <p:spTgt spid="9"/>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5"/>
                                        </p:tgtEl>
                                        <p:attrNameLst>
                                          <p:attrName>style.visibility</p:attrName>
                                        </p:attrNameLst>
                                      </p:cBhvr>
                                      <p:to>
                                        <p:strVal val="visible"/>
                                      </p:to>
                                    </p:set>
                                    <p:anim calcmode="lin" valueType="num">
                                      <p:cBhvr>
                                        <p:cTn id="12" dur="500" fill="hold"/>
                                        <p:tgtEl>
                                          <p:spTgt spid="5"/>
                                        </p:tgtEl>
                                        <p:attrNameLst>
                                          <p:attrName>ppt_w</p:attrName>
                                        </p:attrNameLst>
                                      </p:cBhvr>
                                      <p:tavLst>
                                        <p:tav tm="0">
                                          <p:val>
                                            <p:fltVal val="0"/>
                                          </p:val>
                                        </p:tav>
                                        <p:tav tm="100000">
                                          <p:val>
                                            <p:strVal val="#ppt_w"/>
                                          </p:val>
                                        </p:tav>
                                      </p:tavLst>
                                    </p:anim>
                                    <p:anim calcmode="lin" valueType="num">
                                      <p:cBhvr>
                                        <p:cTn id="13" dur="500" fill="hold"/>
                                        <p:tgtEl>
                                          <p:spTgt spid="5"/>
                                        </p:tgtEl>
                                        <p:attrNameLst>
                                          <p:attrName>ppt_h</p:attrName>
                                        </p:attrNameLst>
                                      </p:cBhvr>
                                      <p:tavLst>
                                        <p:tav tm="0">
                                          <p:val>
                                            <p:fltVal val="0"/>
                                          </p:val>
                                        </p:tav>
                                        <p:tav tm="100000">
                                          <p:val>
                                            <p:strVal val="#ppt_h"/>
                                          </p:val>
                                        </p:tav>
                                      </p:tavLst>
                                    </p:anim>
                                    <p:animEffect transition="in" filter="fade">
                                      <p:cBhvr>
                                        <p:cTn id="14" dur="500"/>
                                        <p:tgtEl>
                                          <p:spTgt spid="5"/>
                                        </p:tgtEl>
                                      </p:cBhvr>
                                    </p:animEffect>
                                  </p:childTnLst>
                                </p:cTn>
                              </p:par>
                              <p:par>
                                <p:cTn id="15" presetID="53" presetClass="entr" presetSubtype="16" fill="hold" nodeType="withEffect">
                                  <p:stCondLst>
                                    <p:cond delay="0"/>
                                  </p:stCondLst>
                                  <p:childTnLst>
                                    <p:set>
                                      <p:cBhvr>
                                        <p:cTn id="16" dur="1" fill="hold">
                                          <p:stCondLst>
                                            <p:cond delay="0"/>
                                          </p:stCondLst>
                                        </p:cTn>
                                        <p:tgtEl>
                                          <p:spTgt spid="1030"/>
                                        </p:tgtEl>
                                        <p:attrNameLst>
                                          <p:attrName>style.visibility</p:attrName>
                                        </p:attrNameLst>
                                      </p:cBhvr>
                                      <p:to>
                                        <p:strVal val="visible"/>
                                      </p:to>
                                    </p:set>
                                    <p:anim calcmode="lin" valueType="num">
                                      <p:cBhvr>
                                        <p:cTn id="17" dur="500" fill="hold"/>
                                        <p:tgtEl>
                                          <p:spTgt spid="1030"/>
                                        </p:tgtEl>
                                        <p:attrNameLst>
                                          <p:attrName>ppt_w</p:attrName>
                                        </p:attrNameLst>
                                      </p:cBhvr>
                                      <p:tavLst>
                                        <p:tav tm="0">
                                          <p:val>
                                            <p:fltVal val="0"/>
                                          </p:val>
                                        </p:tav>
                                        <p:tav tm="100000">
                                          <p:val>
                                            <p:strVal val="#ppt_w"/>
                                          </p:val>
                                        </p:tav>
                                      </p:tavLst>
                                    </p:anim>
                                    <p:anim calcmode="lin" valueType="num">
                                      <p:cBhvr>
                                        <p:cTn id="18" dur="500" fill="hold"/>
                                        <p:tgtEl>
                                          <p:spTgt spid="1030"/>
                                        </p:tgtEl>
                                        <p:attrNameLst>
                                          <p:attrName>ppt_h</p:attrName>
                                        </p:attrNameLst>
                                      </p:cBhvr>
                                      <p:tavLst>
                                        <p:tav tm="0">
                                          <p:val>
                                            <p:fltVal val="0"/>
                                          </p:val>
                                        </p:tav>
                                        <p:tav tm="100000">
                                          <p:val>
                                            <p:strVal val="#ppt_h"/>
                                          </p:val>
                                        </p:tav>
                                      </p:tavLst>
                                    </p:anim>
                                    <p:animEffect transition="in" filter="fade">
                                      <p:cBhvr>
                                        <p:cTn id="19" dur="500"/>
                                        <p:tgtEl>
                                          <p:spTgt spid="1030"/>
                                        </p:tgtEl>
                                      </p:cBhvr>
                                    </p:animEffect>
                                  </p:childTnLst>
                                </p:cTn>
                              </p:par>
                            </p:childTnLst>
                          </p:cTn>
                        </p:par>
                      </p:childTnLst>
                    </p:cTn>
                  </p:par>
                  <p:par>
                    <p:cTn id="20" fill="hold">
                      <p:stCondLst>
                        <p:cond delay="indefinite"/>
                      </p:stCondLst>
                      <p:childTnLst>
                        <p:par>
                          <p:cTn id="21" fill="hold">
                            <p:stCondLst>
                              <p:cond delay="0"/>
                            </p:stCondLst>
                            <p:childTnLst>
                              <p:par>
                                <p:cTn id="22" presetID="3" presetClass="entr" presetSubtype="10" fill="hold" grpId="0" nodeType="clickEffect">
                                  <p:stCondLst>
                                    <p:cond delay="0"/>
                                  </p:stCondLst>
                                  <p:childTnLst>
                                    <p:set>
                                      <p:cBhvr>
                                        <p:cTn id="23" dur="1" fill="hold">
                                          <p:stCondLst>
                                            <p:cond delay="0"/>
                                          </p:stCondLst>
                                        </p:cTn>
                                        <p:tgtEl>
                                          <p:spTgt spid="7"/>
                                        </p:tgtEl>
                                        <p:attrNameLst>
                                          <p:attrName>style.visibility</p:attrName>
                                        </p:attrNameLst>
                                      </p:cBhvr>
                                      <p:to>
                                        <p:strVal val="visible"/>
                                      </p:to>
                                    </p:set>
                                    <p:animEffect transition="in" filter="blinds(horizontal)">
                                      <p:cBhvr>
                                        <p:cTn id="24"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9" grpId="0"/>
      <p:bldP spid="7" grpId="0" animBg="1"/>
    </p:bldLst>
  </p:timing>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a:xfrm>
            <a:off x="519507" y="2008632"/>
            <a:ext cx="479618" cy="446276"/>
          </a:xfrm>
          <a:prstGeom prst="rect">
            <a:avLst/>
          </a:prstGeom>
        </p:spPr>
        <p:txBody>
          <a:bodyPr wrap="none">
            <a:spAutoFit/>
          </a:bodyPr>
          <a:lstStyle/>
          <a:p>
            <a:r>
              <a:rPr lang="en-US" sz="2300" b="1" dirty="0" smtClean="0">
                <a:latin typeface="Times New Roman" pitchFamily="18" charset="0"/>
                <a:cs typeface="Times New Roman" pitchFamily="18" charset="0"/>
              </a:rPr>
              <a:t>1. </a:t>
            </a:r>
            <a:endParaRPr lang="en-US" sz="2300" b="1" dirty="0">
              <a:latin typeface="Times New Roman" pitchFamily="18" charset="0"/>
              <a:cs typeface="Times New Roman" pitchFamily="18" charset="0"/>
            </a:endParaRPr>
          </a:p>
        </p:txBody>
      </p:sp>
      <p:sp>
        <p:nvSpPr>
          <p:cNvPr id="6" name="Rectangle 5"/>
          <p:cNvSpPr/>
          <p:nvPr/>
        </p:nvSpPr>
        <p:spPr>
          <a:xfrm>
            <a:off x="3791712" y="4437888"/>
            <a:ext cx="3214687" cy="1154162"/>
          </a:xfrm>
          <a:prstGeom prst="rect">
            <a:avLst/>
          </a:prstGeom>
        </p:spPr>
        <p:txBody>
          <a:bodyPr wrap="square">
            <a:spAutoFit/>
          </a:bodyPr>
          <a:lstStyle/>
          <a:p>
            <a:r>
              <a:rPr lang="en-US" sz="2300" dirty="0">
                <a:solidFill>
                  <a:srgbClr val="FF0000"/>
                </a:solidFill>
                <a:latin typeface="Times New Roman" pitchFamily="18" charset="0"/>
                <a:cs typeface="Times New Roman" pitchFamily="18" charset="0"/>
              </a:rPr>
              <a:t>Invert the fraction that </a:t>
            </a:r>
            <a:r>
              <a:rPr lang="en-US" sz="2300" dirty="0" smtClean="0">
                <a:solidFill>
                  <a:srgbClr val="FF0000"/>
                </a:solidFill>
                <a:latin typeface="Times New Roman" pitchFamily="18" charset="0"/>
                <a:cs typeface="Times New Roman" pitchFamily="18" charset="0"/>
              </a:rPr>
              <a:t>is the divisor and multiply instead of divide.</a:t>
            </a:r>
            <a:r>
              <a:rPr lang="en-US" sz="2300" dirty="0" smtClean="0">
                <a:solidFill>
                  <a:srgbClr val="FF0000"/>
                </a:solidFill>
                <a:latin typeface="Times New Roman" pitchFamily="18" charset="0"/>
                <a:cs typeface="Times New Roman" pitchFamily="18" charset="0"/>
                <a:sym typeface="Wingdings"/>
              </a:rPr>
              <a:t> </a:t>
            </a:r>
            <a:endParaRPr lang="en-US" sz="2300" dirty="0">
              <a:solidFill>
                <a:srgbClr val="FF0000"/>
              </a:solidFill>
              <a:latin typeface="Times New Roman" pitchFamily="18" charset="0"/>
              <a:cs typeface="Times New Roman" pitchFamily="18" charset="0"/>
            </a:endParaRPr>
          </a:p>
        </p:txBody>
      </p:sp>
      <p:graphicFrame>
        <p:nvGraphicFramePr>
          <p:cNvPr id="16" name="Table 15"/>
          <p:cNvGraphicFramePr>
            <a:graphicFrameLocks noGrp="1"/>
          </p:cNvGraphicFramePr>
          <p:nvPr>
            <p:extLst>
              <p:ext uri="{D42A27DB-BD31-4B8C-83A1-F6EECF244321}">
                <p14:modId xmlns:p14="http://schemas.microsoft.com/office/powerpoint/2010/main" xmlns="" val="2486863789"/>
              </p:ext>
            </p:extLst>
          </p:nvPr>
        </p:nvGraphicFramePr>
        <p:xfrm>
          <a:off x="3752088" y="3048000"/>
          <a:ext cx="2852357" cy="1219200"/>
        </p:xfrm>
        <a:graphic>
          <a:graphicData uri="http://schemas.openxmlformats.org/drawingml/2006/table">
            <a:tbl>
              <a:tblPr firstRow="1" bandRow="1">
                <a:tableStyleId>{5C22544A-7EE6-4342-B048-85BDC9FD1C3A}</a:tableStyleId>
              </a:tblPr>
              <a:tblGrid>
                <a:gridCol w="2852357"/>
              </a:tblGrid>
              <a:tr h="406400">
                <a:tc>
                  <a:txBody>
                    <a:bodyPr/>
                    <a:lstStyle/>
                    <a:p>
                      <a:endParaRPr lang="en-US" dirty="0">
                        <a:ln>
                          <a:solidFill>
                            <a:srgbClr val="FF0000"/>
                          </a:solidFill>
                        </a:ln>
                        <a:solidFill>
                          <a:srgbClr val="FF0000"/>
                        </a:solidFill>
                      </a:endParaRPr>
                    </a:p>
                  </a:txBody>
                  <a:tcPr>
                    <a:lnL w="12700" cap="flat" cmpd="sng" algn="ctr">
                      <a:solidFill>
                        <a:srgbClr val="FF0000"/>
                      </a:solidFill>
                      <a:prstDash val="solid"/>
                      <a:round/>
                      <a:headEnd type="none" w="med" len="med"/>
                      <a:tailEnd type="none" w="med" len="med"/>
                    </a:lnL>
                    <a:lnR w="12700" cap="flat" cmpd="sng" algn="ctr">
                      <a:solidFill>
                        <a:srgbClr val="FF0000"/>
                      </a:solidFill>
                      <a:prstDash val="solid"/>
                      <a:round/>
                      <a:headEnd type="none" w="med" len="med"/>
                      <a:tailEnd type="none" w="med" len="med"/>
                    </a:lnR>
                    <a:lnT w="12700" cap="flat" cmpd="sng" algn="ctr">
                      <a:solidFill>
                        <a:srgbClr val="FF0000"/>
                      </a:solidFill>
                      <a:prstDash val="solid"/>
                      <a:round/>
                      <a:headEnd type="none" w="med" len="med"/>
                      <a:tailEnd type="none" w="med" len="med"/>
                    </a:lnT>
                    <a:lnB w="12700" cap="flat" cmpd="sng" algn="ctr">
                      <a:solidFill>
                        <a:srgbClr val="FF0000"/>
                      </a:solidFill>
                      <a:prstDash val="solid"/>
                      <a:round/>
                      <a:headEnd type="none" w="med" len="med"/>
                      <a:tailEnd type="none" w="med" len="med"/>
                    </a:lnB>
                    <a:lnTlToBr w="12700" cmpd="sng">
                      <a:noFill/>
                      <a:prstDash val="solid"/>
                    </a:lnTlToBr>
                    <a:lnBlToTr w="12700" cmpd="sng">
                      <a:noFill/>
                      <a:prstDash val="solid"/>
                    </a:lnBlToTr>
                    <a:noFill/>
                  </a:tcPr>
                </a:tc>
              </a:tr>
              <a:tr h="406400">
                <a:tc>
                  <a:txBody>
                    <a:bodyPr/>
                    <a:lstStyle/>
                    <a:p>
                      <a:endParaRPr lang="en-US" dirty="0">
                        <a:ln>
                          <a:solidFill>
                            <a:srgbClr val="FF0000"/>
                          </a:solidFill>
                        </a:ln>
                        <a:solidFill>
                          <a:srgbClr val="FF0000"/>
                        </a:solidFill>
                      </a:endParaRPr>
                    </a:p>
                  </a:txBody>
                  <a:tcPr>
                    <a:lnL w="12700" cap="flat" cmpd="sng" algn="ctr">
                      <a:solidFill>
                        <a:srgbClr val="FF0000"/>
                      </a:solidFill>
                      <a:prstDash val="solid"/>
                      <a:round/>
                      <a:headEnd type="none" w="med" len="med"/>
                      <a:tailEnd type="none" w="med" len="med"/>
                    </a:lnL>
                    <a:lnR w="12700" cap="flat" cmpd="sng" algn="ctr">
                      <a:solidFill>
                        <a:srgbClr val="FF0000"/>
                      </a:solidFill>
                      <a:prstDash val="solid"/>
                      <a:round/>
                      <a:headEnd type="none" w="med" len="med"/>
                      <a:tailEnd type="none" w="med" len="med"/>
                    </a:lnR>
                    <a:lnT w="12700" cap="flat" cmpd="sng" algn="ctr">
                      <a:solidFill>
                        <a:srgbClr val="FF0000"/>
                      </a:solidFill>
                      <a:prstDash val="solid"/>
                      <a:round/>
                      <a:headEnd type="none" w="med" len="med"/>
                      <a:tailEnd type="none" w="med" len="med"/>
                    </a:lnT>
                    <a:lnB w="12700" cap="flat" cmpd="sng" algn="ctr">
                      <a:solidFill>
                        <a:srgbClr val="FF0000"/>
                      </a:solidFill>
                      <a:prstDash val="solid"/>
                      <a:round/>
                      <a:headEnd type="none" w="med" len="med"/>
                      <a:tailEnd type="none" w="med" len="med"/>
                    </a:lnB>
                    <a:lnTlToBr w="12700" cmpd="sng">
                      <a:noFill/>
                      <a:prstDash val="solid"/>
                    </a:lnTlToBr>
                    <a:lnBlToTr w="12700" cmpd="sng">
                      <a:noFill/>
                      <a:prstDash val="solid"/>
                    </a:lnBlToTr>
                    <a:noFill/>
                  </a:tcPr>
                </a:tc>
              </a:tr>
              <a:tr h="406400">
                <a:tc>
                  <a:txBody>
                    <a:bodyPr/>
                    <a:lstStyle/>
                    <a:p>
                      <a:endParaRPr lang="en-US" dirty="0">
                        <a:ln>
                          <a:solidFill>
                            <a:srgbClr val="FF0000"/>
                          </a:solidFill>
                        </a:ln>
                        <a:solidFill>
                          <a:srgbClr val="FF0000"/>
                        </a:solidFill>
                      </a:endParaRPr>
                    </a:p>
                  </a:txBody>
                  <a:tcPr>
                    <a:lnL w="12700" cap="flat" cmpd="sng" algn="ctr">
                      <a:solidFill>
                        <a:srgbClr val="FF0000"/>
                      </a:solidFill>
                      <a:prstDash val="solid"/>
                      <a:round/>
                      <a:headEnd type="none" w="med" len="med"/>
                      <a:tailEnd type="none" w="med" len="med"/>
                    </a:lnL>
                    <a:lnR w="12700" cap="flat" cmpd="sng" algn="ctr">
                      <a:solidFill>
                        <a:srgbClr val="FF0000"/>
                      </a:solidFill>
                      <a:prstDash val="solid"/>
                      <a:round/>
                      <a:headEnd type="none" w="med" len="med"/>
                      <a:tailEnd type="none" w="med" len="med"/>
                    </a:lnR>
                    <a:lnT w="12700" cap="flat" cmpd="sng" algn="ctr">
                      <a:solidFill>
                        <a:srgbClr val="FF0000"/>
                      </a:solidFill>
                      <a:prstDash val="solid"/>
                      <a:round/>
                      <a:headEnd type="none" w="med" len="med"/>
                      <a:tailEnd type="none" w="med" len="med"/>
                    </a:lnT>
                    <a:lnB w="12700" cap="flat" cmpd="sng" algn="ctr">
                      <a:solidFill>
                        <a:srgbClr val="FF0000"/>
                      </a:solidFill>
                      <a:prstDash val="solid"/>
                      <a:round/>
                      <a:headEnd type="none" w="med" len="med"/>
                      <a:tailEnd type="none" w="med" len="med"/>
                    </a:lnB>
                    <a:lnTlToBr w="12700" cmpd="sng">
                      <a:noFill/>
                      <a:prstDash val="solid"/>
                    </a:lnTlToBr>
                    <a:lnBlToTr w="12700" cmpd="sng">
                      <a:noFill/>
                      <a:prstDash val="solid"/>
                    </a:lnBlToTr>
                    <a:noFill/>
                  </a:tcPr>
                </a:tc>
              </a:tr>
            </a:tbl>
          </a:graphicData>
        </a:graphic>
      </p:graphicFrame>
      <p:grpSp>
        <p:nvGrpSpPr>
          <p:cNvPr id="2" name="Group 17"/>
          <p:cNvGrpSpPr/>
          <p:nvPr/>
        </p:nvGrpSpPr>
        <p:grpSpPr>
          <a:xfrm>
            <a:off x="3823145" y="3124200"/>
            <a:ext cx="2705100" cy="1066800"/>
            <a:chOff x="3810000" y="2819400"/>
            <a:chExt cx="2705100" cy="1066800"/>
          </a:xfrm>
        </p:grpSpPr>
        <p:pic>
          <p:nvPicPr>
            <p:cNvPr id="3082" name="Picture 10"/>
            <p:cNvPicPr>
              <a:picLocks noChangeAspect="1" noChangeArrowheads="1"/>
            </p:cNvPicPr>
            <p:nvPr/>
          </p:nvPicPr>
          <p:blipFill>
            <a:blip r:embed="rId2" cstate="print">
              <a:extLst>
                <a:ext uri="{28A0092B-C50C-407E-A947-70E740481C1C}">
                  <a14:useLocalDpi xmlns:a14="http://schemas.microsoft.com/office/drawing/2010/main" xmlns="" val="0"/>
                </a:ext>
              </a:extLst>
            </a:blip>
            <a:srcRect/>
            <a:stretch>
              <a:fillRect/>
            </a:stretch>
          </p:blipFill>
          <p:spPr bwMode="auto">
            <a:xfrm>
              <a:off x="3810000" y="2819400"/>
              <a:ext cx="2514600" cy="2667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pic>
        <p:pic>
          <p:nvPicPr>
            <p:cNvPr id="3083" name="Picture 11"/>
            <p:cNvPicPr>
              <a:picLocks noChangeAspect="1" noChangeArrowheads="1"/>
            </p:cNvPicPr>
            <p:nvPr/>
          </p:nvPicPr>
          <p:blipFill>
            <a:blip r:embed="rId3" cstate="print">
              <a:extLst>
                <a:ext uri="{28A0092B-C50C-407E-A947-70E740481C1C}">
                  <a14:useLocalDpi xmlns:a14="http://schemas.microsoft.com/office/drawing/2010/main" xmlns="" val="0"/>
                </a:ext>
              </a:extLst>
            </a:blip>
            <a:srcRect/>
            <a:stretch>
              <a:fillRect/>
            </a:stretch>
          </p:blipFill>
          <p:spPr bwMode="auto">
            <a:xfrm>
              <a:off x="3810000" y="3219450"/>
              <a:ext cx="2514600" cy="2667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pic>
        <p:pic>
          <p:nvPicPr>
            <p:cNvPr id="3084" name="Picture 12"/>
            <p:cNvPicPr>
              <a:picLocks noChangeAspect="1" noChangeArrowheads="1"/>
            </p:cNvPicPr>
            <p:nvPr/>
          </p:nvPicPr>
          <p:blipFill>
            <a:blip r:embed="rId4" cstate="print">
              <a:extLst>
                <a:ext uri="{28A0092B-C50C-407E-A947-70E740481C1C}">
                  <a14:useLocalDpi xmlns:a14="http://schemas.microsoft.com/office/drawing/2010/main" xmlns="" val="0"/>
                </a:ext>
              </a:extLst>
            </a:blip>
            <a:srcRect/>
            <a:stretch>
              <a:fillRect/>
            </a:stretch>
          </p:blipFill>
          <p:spPr bwMode="auto">
            <a:xfrm>
              <a:off x="3810000" y="3619500"/>
              <a:ext cx="2705100" cy="2667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pic>
      </p:grpSp>
      <p:cxnSp>
        <p:nvCxnSpPr>
          <p:cNvPr id="51" name="Straight Arrow Connector 50"/>
          <p:cNvCxnSpPr/>
          <p:nvPr/>
        </p:nvCxnSpPr>
        <p:spPr>
          <a:xfrm>
            <a:off x="3285744" y="3676650"/>
            <a:ext cx="457200" cy="0"/>
          </a:xfrm>
          <a:prstGeom prst="straightConnector1">
            <a:avLst/>
          </a:prstGeom>
          <a:ln w="25400" cap="sq">
            <a:solidFill>
              <a:srgbClr val="FF0000"/>
            </a:solidFill>
            <a:miter lim="800000"/>
            <a:headEnd type="arrow" w="lg" len="med"/>
            <a:tailEnd type="none"/>
          </a:ln>
        </p:spPr>
        <p:style>
          <a:lnRef idx="1">
            <a:schemeClr val="accent1"/>
          </a:lnRef>
          <a:fillRef idx="0">
            <a:schemeClr val="accent1"/>
          </a:fillRef>
          <a:effectRef idx="0">
            <a:schemeClr val="accent1"/>
          </a:effectRef>
          <a:fontRef idx="minor">
            <a:schemeClr val="tx1"/>
          </a:fontRef>
        </p:style>
      </p:cxnSp>
      <p:cxnSp>
        <p:nvCxnSpPr>
          <p:cNvPr id="7183" name="Elbow Connector 7182"/>
          <p:cNvCxnSpPr/>
          <p:nvPr/>
        </p:nvCxnSpPr>
        <p:spPr>
          <a:xfrm rot="16200000" flipH="1">
            <a:off x="3675889" y="2719576"/>
            <a:ext cx="182880" cy="457200"/>
          </a:xfrm>
          <a:prstGeom prst="bentConnector3">
            <a:avLst>
              <a:gd name="adj1" fmla="val 2000"/>
            </a:avLst>
          </a:prstGeom>
          <a:ln w="12700">
            <a:solidFill>
              <a:srgbClr val="FF0000"/>
            </a:solidFill>
            <a:tailEnd type="arrow"/>
          </a:ln>
        </p:spPr>
        <p:style>
          <a:lnRef idx="1">
            <a:schemeClr val="accent1"/>
          </a:lnRef>
          <a:fillRef idx="0">
            <a:schemeClr val="accent1"/>
          </a:fillRef>
          <a:effectRef idx="0">
            <a:schemeClr val="accent1"/>
          </a:effectRef>
          <a:fontRef idx="minor">
            <a:schemeClr val="tx1"/>
          </a:fontRef>
        </p:style>
      </p:cxnSp>
      <p:pic>
        <p:nvPicPr>
          <p:cNvPr id="1026" name="Picture 2" descr="\\172.16.2.26\Conver\CARRIBEAN\MATHEMATICS_VOL-1_PPT_DESIGN\Incoming\Volume_01\Equations\Revision_Exam_1_Paper_2\Eqn008.wmf"/>
          <p:cNvPicPr>
            <a:picLocks noChangeAspect="1" noChangeArrowheads="1"/>
          </p:cNvPicPr>
          <p:nvPr/>
        </p:nvPicPr>
        <p:blipFill>
          <a:blip r:embed="rId5" cstate="print"/>
          <a:srcRect/>
          <a:stretch>
            <a:fillRect/>
          </a:stretch>
        </p:blipFill>
        <p:spPr bwMode="auto">
          <a:xfrm>
            <a:off x="969264" y="2093976"/>
            <a:ext cx="3251200" cy="4648200"/>
          </a:xfrm>
          <a:prstGeom prst="rect">
            <a:avLst/>
          </a:prstGeom>
          <a:noFill/>
        </p:spPr>
      </p:pic>
      <p:sp>
        <p:nvSpPr>
          <p:cNvPr id="12"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tabLst>
                <a:tab pos="393192" algn="r"/>
                <a:tab pos="640080" algn="l"/>
              </a:tabLst>
            </a:pPr>
            <a:r>
              <a:rPr lang="en-US" sz="1500" b="1" dirty="0" smtClean="0">
                <a:solidFill>
                  <a:schemeClr val="bg1"/>
                </a:solidFill>
                <a:latin typeface="Times New Roman" pitchFamily="18" charset="0"/>
                <a:cs typeface="Times New Roman" pitchFamily="18" charset="0"/>
              </a:rPr>
              <a:t>Revision Exam 1 Paper 2</a:t>
            </a:r>
          </a:p>
        </p:txBody>
      </p:sp>
    </p:spTree>
    <p:extLst>
      <p:ext uri="{BB962C8B-B14F-4D97-AF65-F5344CB8AC3E}">
        <p14:creationId xmlns:p14="http://schemas.microsoft.com/office/powerpoint/2010/main" xmlns="" val="219332653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p:cTn id="7" dur="500" fill="hold"/>
                                        <p:tgtEl>
                                          <p:spTgt spid="5"/>
                                        </p:tgtEl>
                                        <p:attrNameLst>
                                          <p:attrName>ppt_w</p:attrName>
                                        </p:attrNameLst>
                                      </p:cBhvr>
                                      <p:tavLst>
                                        <p:tav tm="0">
                                          <p:val>
                                            <p:fltVal val="0"/>
                                          </p:val>
                                        </p:tav>
                                        <p:tav tm="100000">
                                          <p:val>
                                            <p:strVal val="#ppt_w"/>
                                          </p:val>
                                        </p:tav>
                                      </p:tavLst>
                                    </p:anim>
                                    <p:anim calcmode="lin" valueType="num">
                                      <p:cBhvr>
                                        <p:cTn id="8" dur="500" fill="hold"/>
                                        <p:tgtEl>
                                          <p:spTgt spid="5"/>
                                        </p:tgtEl>
                                        <p:attrNameLst>
                                          <p:attrName>ppt_h</p:attrName>
                                        </p:attrNameLst>
                                      </p:cBhvr>
                                      <p:tavLst>
                                        <p:tav tm="0">
                                          <p:val>
                                            <p:fltVal val="0"/>
                                          </p:val>
                                        </p:tav>
                                        <p:tav tm="100000">
                                          <p:val>
                                            <p:strVal val="#ppt_h"/>
                                          </p:val>
                                        </p:tav>
                                      </p:tavLst>
                                    </p:anim>
                                    <p:animEffect transition="in" filter="fade">
                                      <p:cBhvr>
                                        <p:cTn id="9" dur="500"/>
                                        <p:tgtEl>
                                          <p:spTgt spid="5"/>
                                        </p:tgtEl>
                                      </p:cBhvr>
                                    </p:animEffect>
                                  </p:childTnLst>
                                </p:cTn>
                              </p:par>
                              <p:par>
                                <p:cTn id="10" presetID="23" presetClass="entr" presetSubtype="16" fill="hold" nodeType="withEffect">
                                  <p:stCondLst>
                                    <p:cond delay="0"/>
                                  </p:stCondLst>
                                  <p:childTnLst>
                                    <p:set>
                                      <p:cBhvr>
                                        <p:cTn id="11" dur="1" fill="hold">
                                          <p:stCondLst>
                                            <p:cond delay="0"/>
                                          </p:stCondLst>
                                        </p:cTn>
                                        <p:tgtEl>
                                          <p:spTgt spid="1026"/>
                                        </p:tgtEl>
                                        <p:attrNameLst>
                                          <p:attrName>style.visibility</p:attrName>
                                        </p:attrNameLst>
                                      </p:cBhvr>
                                      <p:to>
                                        <p:strVal val="visible"/>
                                      </p:to>
                                    </p:set>
                                    <p:anim calcmode="lin" valueType="num">
                                      <p:cBhvr>
                                        <p:cTn id="12" dur="500" fill="hold"/>
                                        <p:tgtEl>
                                          <p:spTgt spid="1026"/>
                                        </p:tgtEl>
                                        <p:attrNameLst>
                                          <p:attrName>ppt_w</p:attrName>
                                        </p:attrNameLst>
                                      </p:cBhvr>
                                      <p:tavLst>
                                        <p:tav tm="0">
                                          <p:val>
                                            <p:fltVal val="0"/>
                                          </p:val>
                                        </p:tav>
                                        <p:tav tm="100000">
                                          <p:val>
                                            <p:strVal val="#ppt_w"/>
                                          </p:val>
                                        </p:tav>
                                      </p:tavLst>
                                    </p:anim>
                                    <p:anim calcmode="lin" valueType="num">
                                      <p:cBhvr>
                                        <p:cTn id="13" dur="500" fill="hold"/>
                                        <p:tgtEl>
                                          <p:spTgt spid="1026"/>
                                        </p:tgtEl>
                                        <p:attrNameLst>
                                          <p:attrName>ppt_h</p:attrName>
                                        </p:attrNameLst>
                                      </p:cBhvr>
                                      <p:tavLst>
                                        <p:tav tm="0">
                                          <p:val>
                                            <p:fltVal val="0"/>
                                          </p:val>
                                        </p:tav>
                                        <p:tav tm="100000">
                                          <p:val>
                                            <p:strVal val="#ppt_h"/>
                                          </p:val>
                                        </p:tav>
                                      </p:tavLst>
                                    </p:anim>
                                  </p:childTnLst>
                                </p:cTn>
                              </p:par>
                              <p:par>
                                <p:cTn id="14" presetID="53" presetClass="entr" presetSubtype="16" fill="hold" nodeType="withEffect">
                                  <p:stCondLst>
                                    <p:cond delay="0"/>
                                  </p:stCondLst>
                                  <p:childTnLst>
                                    <p:set>
                                      <p:cBhvr>
                                        <p:cTn id="15" dur="1" fill="hold">
                                          <p:stCondLst>
                                            <p:cond delay="0"/>
                                          </p:stCondLst>
                                        </p:cTn>
                                        <p:tgtEl>
                                          <p:spTgt spid="7183"/>
                                        </p:tgtEl>
                                        <p:attrNameLst>
                                          <p:attrName>style.visibility</p:attrName>
                                        </p:attrNameLst>
                                      </p:cBhvr>
                                      <p:to>
                                        <p:strVal val="visible"/>
                                      </p:to>
                                    </p:set>
                                    <p:anim calcmode="lin" valueType="num">
                                      <p:cBhvr>
                                        <p:cTn id="16" dur="500" fill="hold"/>
                                        <p:tgtEl>
                                          <p:spTgt spid="7183"/>
                                        </p:tgtEl>
                                        <p:attrNameLst>
                                          <p:attrName>ppt_w</p:attrName>
                                        </p:attrNameLst>
                                      </p:cBhvr>
                                      <p:tavLst>
                                        <p:tav tm="0">
                                          <p:val>
                                            <p:fltVal val="0"/>
                                          </p:val>
                                        </p:tav>
                                        <p:tav tm="100000">
                                          <p:val>
                                            <p:strVal val="#ppt_w"/>
                                          </p:val>
                                        </p:tav>
                                      </p:tavLst>
                                    </p:anim>
                                    <p:anim calcmode="lin" valueType="num">
                                      <p:cBhvr>
                                        <p:cTn id="17" dur="500" fill="hold"/>
                                        <p:tgtEl>
                                          <p:spTgt spid="7183"/>
                                        </p:tgtEl>
                                        <p:attrNameLst>
                                          <p:attrName>ppt_h</p:attrName>
                                        </p:attrNameLst>
                                      </p:cBhvr>
                                      <p:tavLst>
                                        <p:tav tm="0">
                                          <p:val>
                                            <p:fltVal val="0"/>
                                          </p:val>
                                        </p:tav>
                                        <p:tav tm="100000">
                                          <p:val>
                                            <p:strVal val="#ppt_h"/>
                                          </p:val>
                                        </p:tav>
                                      </p:tavLst>
                                    </p:anim>
                                    <p:animEffect transition="in" filter="fade">
                                      <p:cBhvr>
                                        <p:cTn id="18" dur="500"/>
                                        <p:tgtEl>
                                          <p:spTgt spid="7183"/>
                                        </p:tgtEl>
                                      </p:cBhvr>
                                    </p:animEffect>
                                  </p:childTnLst>
                                </p:cTn>
                              </p:par>
                              <p:par>
                                <p:cTn id="19" presetID="53" presetClass="entr" presetSubtype="16" fill="hold" nodeType="withEffect">
                                  <p:stCondLst>
                                    <p:cond delay="0"/>
                                  </p:stCondLst>
                                  <p:childTnLst>
                                    <p:set>
                                      <p:cBhvr>
                                        <p:cTn id="20" dur="1" fill="hold">
                                          <p:stCondLst>
                                            <p:cond delay="0"/>
                                          </p:stCondLst>
                                        </p:cTn>
                                        <p:tgtEl>
                                          <p:spTgt spid="16"/>
                                        </p:tgtEl>
                                        <p:attrNameLst>
                                          <p:attrName>style.visibility</p:attrName>
                                        </p:attrNameLst>
                                      </p:cBhvr>
                                      <p:to>
                                        <p:strVal val="visible"/>
                                      </p:to>
                                    </p:set>
                                    <p:anim calcmode="lin" valueType="num">
                                      <p:cBhvr>
                                        <p:cTn id="21" dur="500" fill="hold"/>
                                        <p:tgtEl>
                                          <p:spTgt spid="16"/>
                                        </p:tgtEl>
                                        <p:attrNameLst>
                                          <p:attrName>ppt_w</p:attrName>
                                        </p:attrNameLst>
                                      </p:cBhvr>
                                      <p:tavLst>
                                        <p:tav tm="0">
                                          <p:val>
                                            <p:fltVal val="0"/>
                                          </p:val>
                                        </p:tav>
                                        <p:tav tm="100000">
                                          <p:val>
                                            <p:strVal val="#ppt_w"/>
                                          </p:val>
                                        </p:tav>
                                      </p:tavLst>
                                    </p:anim>
                                    <p:anim calcmode="lin" valueType="num">
                                      <p:cBhvr>
                                        <p:cTn id="22" dur="500" fill="hold"/>
                                        <p:tgtEl>
                                          <p:spTgt spid="16"/>
                                        </p:tgtEl>
                                        <p:attrNameLst>
                                          <p:attrName>ppt_h</p:attrName>
                                        </p:attrNameLst>
                                      </p:cBhvr>
                                      <p:tavLst>
                                        <p:tav tm="0">
                                          <p:val>
                                            <p:fltVal val="0"/>
                                          </p:val>
                                        </p:tav>
                                        <p:tav tm="100000">
                                          <p:val>
                                            <p:strVal val="#ppt_h"/>
                                          </p:val>
                                        </p:tav>
                                      </p:tavLst>
                                    </p:anim>
                                    <p:animEffect transition="in" filter="fade">
                                      <p:cBhvr>
                                        <p:cTn id="23" dur="500"/>
                                        <p:tgtEl>
                                          <p:spTgt spid="16"/>
                                        </p:tgtEl>
                                      </p:cBhvr>
                                    </p:animEffect>
                                  </p:childTnLst>
                                </p:cTn>
                              </p:par>
                              <p:par>
                                <p:cTn id="24" presetID="53" presetClass="entr" presetSubtype="16" fill="hold" nodeType="withEffect">
                                  <p:stCondLst>
                                    <p:cond delay="0"/>
                                  </p:stCondLst>
                                  <p:childTnLst>
                                    <p:set>
                                      <p:cBhvr>
                                        <p:cTn id="25" dur="1" fill="hold">
                                          <p:stCondLst>
                                            <p:cond delay="0"/>
                                          </p:stCondLst>
                                        </p:cTn>
                                        <p:tgtEl>
                                          <p:spTgt spid="2"/>
                                        </p:tgtEl>
                                        <p:attrNameLst>
                                          <p:attrName>style.visibility</p:attrName>
                                        </p:attrNameLst>
                                      </p:cBhvr>
                                      <p:to>
                                        <p:strVal val="visible"/>
                                      </p:to>
                                    </p:set>
                                    <p:anim calcmode="lin" valueType="num">
                                      <p:cBhvr>
                                        <p:cTn id="26" dur="500" fill="hold"/>
                                        <p:tgtEl>
                                          <p:spTgt spid="2"/>
                                        </p:tgtEl>
                                        <p:attrNameLst>
                                          <p:attrName>ppt_w</p:attrName>
                                        </p:attrNameLst>
                                      </p:cBhvr>
                                      <p:tavLst>
                                        <p:tav tm="0">
                                          <p:val>
                                            <p:fltVal val="0"/>
                                          </p:val>
                                        </p:tav>
                                        <p:tav tm="100000">
                                          <p:val>
                                            <p:strVal val="#ppt_w"/>
                                          </p:val>
                                        </p:tav>
                                      </p:tavLst>
                                    </p:anim>
                                    <p:anim calcmode="lin" valueType="num">
                                      <p:cBhvr>
                                        <p:cTn id="27" dur="500" fill="hold"/>
                                        <p:tgtEl>
                                          <p:spTgt spid="2"/>
                                        </p:tgtEl>
                                        <p:attrNameLst>
                                          <p:attrName>ppt_h</p:attrName>
                                        </p:attrNameLst>
                                      </p:cBhvr>
                                      <p:tavLst>
                                        <p:tav tm="0">
                                          <p:val>
                                            <p:fltVal val="0"/>
                                          </p:val>
                                        </p:tav>
                                        <p:tav tm="100000">
                                          <p:val>
                                            <p:strVal val="#ppt_h"/>
                                          </p:val>
                                        </p:tav>
                                      </p:tavLst>
                                    </p:anim>
                                    <p:animEffect transition="in" filter="fade">
                                      <p:cBhvr>
                                        <p:cTn id="28" dur="500"/>
                                        <p:tgtEl>
                                          <p:spTgt spid="2"/>
                                        </p:tgtEl>
                                      </p:cBhvr>
                                    </p:animEffect>
                                  </p:childTnLst>
                                </p:cTn>
                              </p:par>
                              <p:par>
                                <p:cTn id="29" presetID="53" presetClass="entr" presetSubtype="16" fill="hold" nodeType="withEffect">
                                  <p:stCondLst>
                                    <p:cond delay="0"/>
                                  </p:stCondLst>
                                  <p:childTnLst>
                                    <p:set>
                                      <p:cBhvr>
                                        <p:cTn id="30" dur="1" fill="hold">
                                          <p:stCondLst>
                                            <p:cond delay="0"/>
                                          </p:stCondLst>
                                        </p:cTn>
                                        <p:tgtEl>
                                          <p:spTgt spid="51"/>
                                        </p:tgtEl>
                                        <p:attrNameLst>
                                          <p:attrName>style.visibility</p:attrName>
                                        </p:attrNameLst>
                                      </p:cBhvr>
                                      <p:to>
                                        <p:strVal val="visible"/>
                                      </p:to>
                                    </p:set>
                                    <p:anim calcmode="lin" valueType="num">
                                      <p:cBhvr>
                                        <p:cTn id="31" dur="500" fill="hold"/>
                                        <p:tgtEl>
                                          <p:spTgt spid="51"/>
                                        </p:tgtEl>
                                        <p:attrNameLst>
                                          <p:attrName>ppt_w</p:attrName>
                                        </p:attrNameLst>
                                      </p:cBhvr>
                                      <p:tavLst>
                                        <p:tav tm="0">
                                          <p:val>
                                            <p:fltVal val="0"/>
                                          </p:val>
                                        </p:tav>
                                        <p:tav tm="100000">
                                          <p:val>
                                            <p:strVal val="#ppt_w"/>
                                          </p:val>
                                        </p:tav>
                                      </p:tavLst>
                                    </p:anim>
                                    <p:anim calcmode="lin" valueType="num">
                                      <p:cBhvr>
                                        <p:cTn id="32" dur="500" fill="hold"/>
                                        <p:tgtEl>
                                          <p:spTgt spid="51"/>
                                        </p:tgtEl>
                                        <p:attrNameLst>
                                          <p:attrName>ppt_h</p:attrName>
                                        </p:attrNameLst>
                                      </p:cBhvr>
                                      <p:tavLst>
                                        <p:tav tm="0">
                                          <p:val>
                                            <p:fltVal val="0"/>
                                          </p:val>
                                        </p:tav>
                                        <p:tav tm="100000">
                                          <p:val>
                                            <p:strVal val="#ppt_h"/>
                                          </p:val>
                                        </p:tav>
                                      </p:tavLst>
                                    </p:anim>
                                    <p:animEffect transition="in" filter="fade">
                                      <p:cBhvr>
                                        <p:cTn id="33" dur="500"/>
                                        <p:tgtEl>
                                          <p:spTgt spid="51"/>
                                        </p:tgtEl>
                                      </p:cBhvr>
                                    </p:animEffect>
                                  </p:childTnLst>
                                </p:cTn>
                              </p:par>
                              <p:par>
                                <p:cTn id="34" presetID="53" presetClass="entr" presetSubtype="16" fill="hold" grpId="0" nodeType="withEffect">
                                  <p:stCondLst>
                                    <p:cond delay="0"/>
                                  </p:stCondLst>
                                  <p:childTnLst>
                                    <p:set>
                                      <p:cBhvr>
                                        <p:cTn id="35" dur="1" fill="hold">
                                          <p:stCondLst>
                                            <p:cond delay="0"/>
                                          </p:stCondLst>
                                        </p:cTn>
                                        <p:tgtEl>
                                          <p:spTgt spid="6"/>
                                        </p:tgtEl>
                                        <p:attrNameLst>
                                          <p:attrName>style.visibility</p:attrName>
                                        </p:attrNameLst>
                                      </p:cBhvr>
                                      <p:to>
                                        <p:strVal val="visible"/>
                                      </p:to>
                                    </p:set>
                                    <p:anim calcmode="lin" valueType="num">
                                      <p:cBhvr>
                                        <p:cTn id="36" dur="500" fill="hold"/>
                                        <p:tgtEl>
                                          <p:spTgt spid="6"/>
                                        </p:tgtEl>
                                        <p:attrNameLst>
                                          <p:attrName>ppt_w</p:attrName>
                                        </p:attrNameLst>
                                      </p:cBhvr>
                                      <p:tavLst>
                                        <p:tav tm="0">
                                          <p:val>
                                            <p:fltVal val="0"/>
                                          </p:val>
                                        </p:tav>
                                        <p:tav tm="100000">
                                          <p:val>
                                            <p:strVal val="#ppt_w"/>
                                          </p:val>
                                        </p:tav>
                                      </p:tavLst>
                                    </p:anim>
                                    <p:anim calcmode="lin" valueType="num">
                                      <p:cBhvr>
                                        <p:cTn id="37" dur="500" fill="hold"/>
                                        <p:tgtEl>
                                          <p:spTgt spid="6"/>
                                        </p:tgtEl>
                                        <p:attrNameLst>
                                          <p:attrName>ppt_h</p:attrName>
                                        </p:attrNameLst>
                                      </p:cBhvr>
                                      <p:tavLst>
                                        <p:tav tm="0">
                                          <p:val>
                                            <p:fltVal val="0"/>
                                          </p:val>
                                        </p:tav>
                                        <p:tav tm="100000">
                                          <p:val>
                                            <p:strVal val="#ppt_h"/>
                                          </p:val>
                                        </p:tav>
                                      </p:tavLst>
                                    </p:anim>
                                    <p:animEffect transition="in" filter="fade">
                                      <p:cBhvr>
                                        <p:cTn id="38"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Lst>
  </p:timing>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1"/>
          <p:cNvSpPr>
            <a:spLocks noGrp="1"/>
          </p:cNvSpPr>
          <p:nvPr>
            <p:ph type="title"/>
          </p:nvPr>
        </p:nvSpPr>
        <p:spPr>
          <a:xfrm>
            <a:off x="304800" y="3139509"/>
            <a:ext cx="8382000" cy="461665"/>
          </a:xfrm>
        </p:spPr>
        <p:txBody>
          <a:bodyPr>
            <a:spAutoFit/>
          </a:bodyPr>
          <a:lstStyle/>
          <a:p>
            <a:pPr algn="l"/>
            <a:r>
              <a:rPr lang="en-US" sz="2300" b="1" dirty="0" smtClean="0">
                <a:solidFill>
                  <a:schemeClr val="tx1"/>
                </a:solidFill>
                <a:latin typeface="Times New Roman" pitchFamily="18" charset="0"/>
                <a:cs typeface="Times New Roman" pitchFamily="18" charset="0"/>
              </a:rPr>
              <a:t>2.</a:t>
            </a:r>
            <a:r>
              <a:rPr lang="en-US" sz="2300" dirty="0" smtClean="0">
                <a:solidFill>
                  <a:schemeClr val="tx1"/>
                </a:solidFill>
                <a:latin typeface="Times New Roman" pitchFamily="18" charset="0"/>
                <a:cs typeface="Times New Roman" pitchFamily="18" charset="0"/>
              </a:rPr>
              <a:t> (a) If </a:t>
            </a:r>
            <a:r>
              <a:rPr lang="en-US" sz="2300" i="1" dirty="0" smtClean="0">
                <a:solidFill>
                  <a:schemeClr val="tx1"/>
                </a:solidFill>
                <a:latin typeface="Times New Roman" pitchFamily="18" charset="0"/>
                <a:cs typeface="Times New Roman" pitchFamily="18" charset="0"/>
              </a:rPr>
              <a:t>p =</a:t>
            </a:r>
            <a:r>
              <a:rPr lang="en-US" sz="2300" dirty="0" smtClean="0">
                <a:solidFill>
                  <a:schemeClr val="tx1"/>
                </a:solidFill>
                <a:latin typeface="Times New Roman" pitchFamily="18" charset="0"/>
                <a:cs typeface="Times New Roman" pitchFamily="18" charset="0"/>
              </a:rPr>
              <a:t> 4 and </a:t>
            </a:r>
            <a:r>
              <a:rPr lang="en-US" sz="2300" i="1" dirty="0" smtClean="0">
                <a:solidFill>
                  <a:schemeClr val="tx1"/>
                </a:solidFill>
                <a:latin typeface="Times New Roman" pitchFamily="18" charset="0"/>
                <a:cs typeface="Times New Roman" pitchFamily="18" charset="0"/>
              </a:rPr>
              <a:t>q = – </a:t>
            </a:r>
            <a:r>
              <a:rPr lang="en-US" sz="2300" dirty="0" smtClean="0">
                <a:solidFill>
                  <a:schemeClr val="tx1"/>
                </a:solidFill>
                <a:latin typeface="Times New Roman" pitchFamily="18" charset="0"/>
                <a:cs typeface="Times New Roman" pitchFamily="18" charset="0"/>
              </a:rPr>
              <a:t>3, calculate the value of 5</a:t>
            </a:r>
            <a:r>
              <a:rPr lang="en-US" sz="2300" i="1" dirty="0" smtClean="0">
                <a:solidFill>
                  <a:schemeClr val="tx1"/>
                </a:solidFill>
                <a:latin typeface="Times New Roman" pitchFamily="18" charset="0"/>
                <a:cs typeface="Times New Roman" pitchFamily="18" charset="0"/>
              </a:rPr>
              <a:t>p +</a:t>
            </a:r>
            <a:r>
              <a:rPr lang="en-US" sz="2300" dirty="0" smtClean="0">
                <a:solidFill>
                  <a:schemeClr val="tx1"/>
                </a:solidFill>
                <a:latin typeface="Times New Roman" pitchFamily="18" charset="0"/>
                <a:cs typeface="Times New Roman" pitchFamily="18" charset="0"/>
              </a:rPr>
              <a:t> 2</a:t>
            </a:r>
            <a:r>
              <a:rPr lang="en-US" sz="2300" i="1" dirty="0" smtClean="0">
                <a:solidFill>
                  <a:schemeClr val="tx1"/>
                </a:solidFill>
                <a:latin typeface="Times New Roman" pitchFamily="18" charset="0"/>
                <a:cs typeface="Times New Roman" pitchFamily="18" charset="0"/>
              </a:rPr>
              <a:t>q</a:t>
            </a:r>
            <a:r>
              <a:rPr lang="en-US" sz="2300" dirty="0" smtClean="0">
                <a:solidFill>
                  <a:schemeClr val="tx1"/>
                </a:solidFill>
                <a:latin typeface="Times New Roman" pitchFamily="18" charset="0"/>
                <a:cs typeface="Times New Roman" pitchFamily="18" charset="0"/>
              </a:rPr>
              <a:t>.</a:t>
            </a:r>
            <a:endParaRPr lang="en-US" sz="2300" dirty="0">
              <a:solidFill>
                <a:schemeClr val="tx1"/>
              </a:solidFill>
              <a:latin typeface="Times New Roman" pitchFamily="18" charset="0"/>
              <a:cs typeface="Times New Roman" pitchFamily="18" charset="0"/>
            </a:endParaRPr>
          </a:p>
        </p:txBody>
      </p:sp>
      <p:sp>
        <p:nvSpPr>
          <p:cNvPr id="6" name="Rectangle 5"/>
          <p:cNvSpPr/>
          <p:nvPr/>
        </p:nvSpPr>
        <p:spPr>
          <a:xfrm>
            <a:off x="7467600" y="3246704"/>
            <a:ext cx="1103187" cy="369332"/>
          </a:xfrm>
          <a:prstGeom prst="rect">
            <a:avLst/>
          </a:prstGeom>
        </p:spPr>
        <p:txBody>
          <a:bodyPr wrap="none">
            <a:spAutoFit/>
          </a:bodyPr>
          <a:lstStyle/>
          <a:p>
            <a:r>
              <a:rPr lang="en-US" dirty="0" smtClean="0">
                <a:latin typeface="Times New Roman" pitchFamily="18" charset="0"/>
                <a:cs typeface="Times New Roman" pitchFamily="18" charset="0"/>
              </a:rPr>
              <a:t>(2 </a:t>
            </a:r>
            <a:r>
              <a:rPr lang="en-US" dirty="0">
                <a:latin typeface="Times New Roman" pitchFamily="18" charset="0"/>
                <a:cs typeface="Times New Roman" pitchFamily="18" charset="0"/>
              </a:rPr>
              <a:t>marks)</a:t>
            </a:r>
          </a:p>
        </p:txBody>
      </p:sp>
      <p:sp>
        <p:nvSpPr>
          <p:cNvPr id="8" name="Notched Right Arrow 7"/>
          <p:cNvSpPr/>
          <p:nvPr/>
        </p:nvSpPr>
        <p:spPr>
          <a:xfrm>
            <a:off x="7010400" y="6019800"/>
            <a:ext cx="1934715" cy="685800"/>
          </a:xfrm>
          <a:prstGeom prst="notchedRightArrow">
            <a:avLst/>
          </a:prstGeom>
          <a:blipFill>
            <a:blip r:embed="rId2" cstate="print">
              <a:extLst>
                <a:ext uri="{BEBA8EAE-BF5A-486C-A8C5-ECC9F3942E4B}">
                  <a14:imgProps xmlns:a14="http://schemas.microsoft.com/office/drawing/2010/main" xmlns="">
                    <a14:imgLayer r:embed="rId3">
                      <a14:imgEffect>
                        <a14:brightnessContrast bright="-20000" contrast="-20000"/>
                      </a14:imgEffect>
                    </a14:imgLayer>
                  </a14:imgProps>
                </a:ex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ANSWER</a:t>
            </a:r>
            <a:endParaRPr lang="en-US" sz="2000" b="1" dirty="0">
              <a:latin typeface="Times New Roman" pitchFamily="18" charset="0"/>
              <a:cs typeface="Times New Roman" pitchFamily="18" charset="0"/>
            </a:endParaRPr>
          </a:p>
        </p:txBody>
      </p:sp>
      <p:sp>
        <p:nvSpPr>
          <p:cNvPr id="7"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tabLst>
                <a:tab pos="393192" algn="r"/>
                <a:tab pos="640080" algn="l"/>
              </a:tabLst>
            </a:pPr>
            <a:r>
              <a:rPr lang="en-US" sz="1500" b="1" dirty="0" smtClean="0">
                <a:solidFill>
                  <a:schemeClr val="bg1"/>
                </a:solidFill>
                <a:latin typeface="Times New Roman" pitchFamily="18" charset="0"/>
                <a:cs typeface="Times New Roman" pitchFamily="18" charset="0"/>
              </a:rPr>
              <a:t>Revision Exam 1 Paper 2</a:t>
            </a:r>
          </a:p>
        </p:txBody>
      </p:sp>
    </p:spTree>
    <p:extLst>
      <p:ext uri="{BB962C8B-B14F-4D97-AF65-F5344CB8AC3E}">
        <p14:creationId xmlns:p14="http://schemas.microsoft.com/office/powerpoint/2010/main" xmlns="" val="421958023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500" fill="hold"/>
                                        <p:tgtEl>
                                          <p:spTgt spid="6"/>
                                        </p:tgtEl>
                                        <p:attrNameLst>
                                          <p:attrName>ppt_w</p:attrName>
                                        </p:attrNameLst>
                                      </p:cBhvr>
                                      <p:tavLst>
                                        <p:tav tm="0">
                                          <p:val>
                                            <p:fltVal val="0"/>
                                          </p:val>
                                        </p:tav>
                                        <p:tav tm="100000">
                                          <p:val>
                                            <p:strVal val="#ppt_w"/>
                                          </p:val>
                                        </p:tav>
                                      </p:tavLst>
                                    </p:anim>
                                    <p:anim calcmode="lin" valueType="num">
                                      <p:cBhvr>
                                        <p:cTn id="8" dur="500" fill="hold"/>
                                        <p:tgtEl>
                                          <p:spTgt spid="6"/>
                                        </p:tgtEl>
                                        <p:attrNameLst>
                                          <p:attrName>ppt_h</p:attrName>
                                        </p:attrNameLst>
                                      </p:cBhvr>
                                      <p:tavLst>
                                        <p:tav tm="0">
                                          <p:val>
                                            <p:fltVal val="0"/>
                                          </p:val>
                                        </p:tav>
                                        <p:tav tm="100000">
                                          <p:val>
                                            <p:strVal val="#ppt_h"/>
                                          </p:val>
                                        </p:tav>
                                      </p:tavLst>
                                    </p:anim>
                                    <p:animEffect transition="in" filter="fade">
                                      <p:cBhvr>
                                        <p:cTn id="9" dur="500"/>
                                        <p:tgtEl>
                                          <p:spTgt spid="6"/>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5"/>
                                        </p:tgtEl>
                                        <p:attrNameLst>
                                          <p:attrName>style.visibility</p:attrName>
                                        </p:attrNameLst>
                                      </p:cBhvr>
                                      <p:to>
                                        <p:strVal val="visible"/>
                                      </p:to>
                                    </p:set>
                                    <p:anim calcmode="lin" valueType="num">
                                      <p:cBhvr>
                                        <p:cTn id="12" dur="500" fill="hold"/>
                                        <p:tgtEl>
                                          <p:spTgt spid="5"/>
                                        </p:tgtEl>
                                        <p:attrNameLst>
                                          <p:attrName>ppt_w</p:attrName>
                                        </p:attrNameLst>
                                      </p:cBhvr>
                                      <p:tavLst>
                                        <p:tav tm="0">
                                          <p:val>
                                            <p:fltVal val="0"/>
                                          </p:val>
                                        </p:tav>
                                        <p:tav tm="100000">
                                          <p:val>
                                            <p:strVal val="#ppt_w"/>
                                          </p:val>
                                        </p:tav>
                                      </p:tavLst>
                                    </p:anim>
                                    <p:anim calcmode="lin" valueType="num">
                                      <p:cBhvr>
                                        <p:cTn id="13" dur="500" fill="hold"/>
                                        <p:tgtEl>
                                          <p:spTgt spid="5"/>
                                        </p:tgtEl>
                                        <p:attrNameLst>
                                          <p:attrName>ppt_h</p:attrName>
                                        </p:attrNameLst>
                                      </p:cBhvr>
                                      <p:tavLst>
                                        <p:tav tm="0">
                                          <p:val>
                                            <p:fltVal val="0"/>
                                          </p:val>
                                        </p:tav>
                                        <p:tav tm="100000">
                                          <p:val>
                                            <p:strVal val="#ppt_h"/>
                                          </p:val>
                                        </p:tav>
                                      </p:tavLst>
                                    </p:anim>
                                    <p:animEffect transition="in" filter="fade">
                                      <p:cBhvr>
                                        <p:cTn id="14" dur="500"/>
                                        <p:tgtEl>
                                          <p:spTgt spid="5"/>
                                        </p:tgtEl>
                                      </p:cBhvr>
                                    </p:animEffect>
                                  </p:childTnLst>
                                </p:cTn>
                              </p:par>
                            </p:childTnLst>
                          </p:cTn>
                        </p:par>
                      </p:childTnLst>
                    </p:cTn>
                  </p:par>
                  <p:par>
                    <p:cTn id="15" fill="hold">
                      <p:stCondLst>
                        <p:cond delay="indefinite"/>
                      </p:stCondLst>
                      <p:childTnLst>
                        <p:par>
                          <p:cTn id="16" fill="hold">
                            <p:stCondLst>
                              <p:cond delay="0"/>
                            </p:stCondLst>
                            <p:childTnLst>
                              <p:par>
                                <p:cTn id="17" presetID="3" presetClass="entr" presetSubtype="10" fill="hold" grpId="0" nodeType="clickEffect">
                                  <p:stCondLst>
                                    <p:cond delay="0"/>
                                  </p:stCondLst>
                                  <p:childTnLst>
                                    <p:set>
                                      <p:cBhvr>
                                        <p:cTn id="18" dur="1" fill="hold">
                                          <p:stCondLst>
                                            <p:cond delay="0"/>
                                          </p:stCondLst>
                                        </p:cTn>
                                        <p:tgtEl>
                                          <p:spTgt spid="8"/>
                                        </p:tgtEl>
                                        <p:attrNameLst>
                                          <p:attrName>style.visibility</p:attrName>
                                        </p:attrNameLst>
                                      </p:cBhvr>
                                      <p:to>
                                        <p:strVal val="visible"/>
                                      </p:to>
                                    </p:set>
                                    <p:animEffect transition="in" filter="blinds(horizontal)">
                                      <p:cBhvr>
                                        <p:cTn id="19"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P spid="8" grpId="0" animBg="1"/>
    </p:bldLst>
  </p:timing>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1"/>
          <p:cNvSpPr>
            <a:spLocks noGrp="1"/>
          </p:cNvSpPr>
          <p:nvPr>
            <p:ph type="title"/>
          </p:nvPr>
        </p:nvSpPr>
        <p:spPr>
          <a:xfrm>
            <a:off x="533400" y="3139509"/>
            <a:ext cx="4419600" cy="461665"/>
          </a:xfrm>
        </p:spPr>
        <p:txBody>
          <a:bodyPr wrap="square">
            <a:spAutoFit/>
          </a:bodyPr>
          <a:lstStyle/>
          <a:p>
            <a:pPr algn="l"/>
            <a:r>
              <a:rPr lang="en-US" sz="2300" b="1" dirty="0" smtClean="0">
                <a:solidFill>
                  <a:schemeClr val="tx1"/>
                </a:solidFill>
                <a:latin typeface="Times New Roman" pitchFamily="18" charset="0"/>
                <a:cs typeface="Times New Roman" pitchFamily="18" charset="0"/>
              </a:rPr>
              <a:t>2.</a:t>
            </a:r>
            <a:r>
              <a:rPr lang="en-US" sz="2300" dirty="0" smtClean="0">
                <a:solidFill>
                  <a:schemeClr val="tx1"/>
                </a:solidFill>
                <a:latin typeface="Times New Roman" pitchFamily="18" charset="0"/>
                <a:cs typeface="Times New Roman" pitchFamily="18" charset="0"/>
              </a:rPr>
              <a:t> (a)     5</a:t>
            </a:r>
            <a:r>
              <a:rPr lang="en-US" sz="2300" i="1" dirty="0" smtClean="0">
                <a:solidFill>
                  <a:schemeClr val="tx1"/>
                </a:solidFill>
                <a:latin typeface="Times New Roman" pitchFamily="18" charset="0"/>
                <a:cs typeface="Times New Roman" pitchFamily="18" charset="0"/>
              </a:rPr>
              <a:t>p +</a:t>
            </a:r>
            <a:r>
              <a:rPr lang="en-US" sz="2300" dirty="0" smtClean="0">
                <a:solidFill>
                  <a:schemeClr val="tx1"/>
                </a:solidFill>
                <a:latin typeface="Times New Roman" pitchFamily="18" charset="0"/>
                <a:cs typeface="Times New Roman" pitchFamily="18" charset="0"/>
              </a:rPr>
              <a:t> 2</a:t>
            </a:r>
            <a:r>
              <a:rPr lang="en-US" sz="2300" i="1" dirty="0" smtClean="0">
                <a:solidFill>
                  <a:schemeClr val="tx1"/>
                </a:solidFill>
                <a:latin typeface="Times New Roman" pitchFamily="18" charset="0"/>
                <a:cs typeface="Times New Roman" pitchFamily="18" charset="0"/>
              </a:rPr>
              <a:t>q = </a:t>
            </a:r>
            <a:r>
              <a:rPr lang="en-US" sz="2300" dirty="0" smtClean="0">
                <a:solidFill>
                  <a:schemeClr val="tx1"/>
                </a:solidFill>
                <a:latin typeface="Times New Roman" pitchFamily="18" charset="0"/>
                <a:cs typeface="Times New Roman" pitchFamily="18" charset="0"/>
              </a:rPr>
              <a:t>5(4) + 2(–3)</a:t>
            </a:r>
            <a:endParaRPr lang="en-US" sz="2300" dirty="0">
              <a:solidFill>
                <a:schemeClr val="tx1"/>
              </a:solidFill>
              <a:latin typeface="Times New Roman" pitchFamily="18" charset="0"/>
              <a:cs typeface="Times New Roman" pitchFamily="18" charset="0"/>
            </a:endParaRPr>
          </a:p>
        </p:txBody>
      </p:sp>
      <p:sp>
        <p:nvSpPr>
          <p:cNvPr id="10" name="Rectangle 9"/>
          <p:cNvSpPr/>
          <p:nvPr/>
        </p:nvSpPr>
        <p:spPr>
          <a:xfrm>
            <a:off x="2523744" y="3668524"/>
            <a:ext cx="1371600" cy="446276"/>
          </a:xfrm>
          <a:prstGeom prst="rect">
            <a:avLst/>
          </a:prstGeom>
        </p:spPr>
        <p:txBody>
          <a:bodyPr wrap="square">
            <a:spAutoFit/>
          </a:bodyPr>
          <a:lstStyle/>
          <a:p>
            <a:r>
              <a:rPr lang="en-US" sz="2300" dirty="0">
                <a:latin typeface="Times New Roman" pitchFamily="18" charset="0"/>
                <a:cs typeface="Times New Roman" pitchFamily="18" charset="0"/>
              </a:rPr>
              <a:t>= </a:t>
            </a:r>
            <a:r>
              <a:rPr lang="en-US" sz="2300" dirty="0" smtClean="0">
                <a:latin typeface="Times New Roman" pitchFamily="18" charset="0"/>
                <a:cs typeface="Times New Roman" pitchFamily="18" charset="0"/>
              </a:rPr>
              <a:t>20 </a:t>
            </a:r>
            <a:r>
              <a:rPr lang="en-US" sz="2300" dirty="0" smtClean="0">
                <a:latin typeface="Times New Roman" pitchFamily="18" charset="0"/>
                <a:cs typeface="Times New Roman" pitchFamily="18" charset="0"/>
                <a:sym typeface="Symbol"/>
              </a:rPr>
              <a:t>– 6</a:t>
            </a:r>
            <a:endParaRPr lang="en-US" sz="2300" dirty="0">
              <a:latin typeface="Times New Roman" pitchFamily="18" charset="0"/>
              <a:cs typeface="Times New Roman" pitchFamily="18" charset="0"/>
            </a:endParaRPr>
          </a:p>
        </p:txBody>
      </p:sp>
      <p:sp>
        <p:nvSpPr>
          <p:cNvPr id="11" name="Rectangle 10"/>
          <p:cNvSpPr/>
          <p:nvPr/>
        </p:nvSpPr>
        <p:spPr>
          <a:xfrm>
            <a:off x="2523744" y="4201924"/>
            <a:ext cx="720069" cy="446276"/>
          </a:xfrm>
          <a:prstGeom prst="rect">
            <a:avLst/>
          </a:prstGeom>
        </p:spPr>
        <p:txBody>
          <a:bodyPr wrap="none">
            <a:spAutoFit/>
          </a:bodyPr>
          <a:lstStyle/>
          <a:p>
            <a:r>
              <a:rPr lang="en-US" sz="2300" dirty="0">
                <a:latin typeface="Times New Roman" pitchFamily="18" charset="0"/>
                <a:cs typeface="Times New Roman" pitchFamily="18" charset="0"/>
                <a:sym typeface="Symbol"/>
              </a:rPr>
              <a:t>= </a:t>
            </a:r>
            <a:r>
              <a:rPr lang="en-US" sz="2300" dirty="0" smtClean="0">
                <a:solidFill>
                  <a:srgbClr val="FF0000"/>
                </a:solidFill>
                <a:latin typeface="Times New Roman" pitchFamily="18" charset="0"/>
                <a:cs typeface="Times New Roman" pitchFamily="18" charset="0"/>
                <a:sym typeface="Symbol"/>
              </a:rPr>
              <a:t>14</a:t>
            </a:r>
            <a:endParaRPr lang="en-US" sz="2300" dirty="0">
              <a:solidFill>
                <a:srgbClr val="FF0000"/>
              </a:solidFill>
              <a:latin typeface="Times New Roman" pitchFamily="18" charset="0"/>
              <a:cs typeface="Times New Roman" pitchFamily="18" charset="0"/>
            </a:endParaRPr>
          </a:p>
        </p:txBody>
      </p:sp>
      <p:sp>
        <p:nvSpPr>
          <p:cNvPr id="14" name="Rectangle 13"/>
          <p:cNvSpPr/>
          <p:nvPr/>
        </p:nvSpPr>
        <p:spPr>
          <a:xfrm>
            <a:off x="5029200" y="3139509"/>
            <a:ext cx="2528887" cy="1154162"/>
          </a:xfrm>
          <a:prstGeom prst="rect">
            <a:avLst/>
          </a:prstGeom>
        </p:spPr>
        <p:txBody>
          <a:bodyPr wrap="square">
            <a:spAutoFit/>
          </a:bodyPr>
          <a:lstStyle/>
          <a:p>
            <a:r>
              <a:rPr lang="en-US" sz="2300" dirty="0" smtClean="0">
                <a:solidFill>
                  <a:srgbClr val="FF0000"/>
                </a:solidFill>
                <a:latin typeface="Times New Roman" pitchFamily="18" charset="0"/>
                <a:cs typeface="Times New Roman" pitchFamily="18" charset="0"/>
              </a:rPr>
              <a:t>Substitute 4 for </a:t>
            </a:r>
            <a:r>
              <a:rPr lang="en-US" sz="2300" i="1" dirty="0" smtClean="0">
                <a:solidFill>
                  <a:srgbClr val="FF0000"/>
                </a:solidFill>
                <a:latin typeface="Times New Roman" pitchFamily="18" charset="0"/>
                <a:cs typeface="Times New Roman" pitchFamily="18" charset="0"/>
              </a:rPr>
              <a:t>p </a:t>
            </a:r>
            <a:r>
              <a:rPr lang="en-US" sz="2300" dirty="0" smtClean="0">
                <a:solidFill>
                  <a:srgbClr val="FF0000"/>
                </a:solidFill>
                <a:latin typeface="Times New Roman" pitchFamily="18" charset="0"/>
                <a:cs typeface="Times New Roman" pitchFamily="18" charset="0"/>
              </a:rPr>
              <a:t>and –3 for </a:t>
            </a:r>
            <a:r>
              <a:rPr lang="en-US" sz="2300" i="1" dirty="0" smtClean="0">
                <a:solidFill>
                  <a:srgbClr val="FF0000"/>
                </a:solidFill>
                <a:latin typeface="Times New Roman" pitchFamily="18" charset="0"/>
                <a:cs typeface="Times New Roman" pitchFamily="18" charset="0"/>
              </a:rPr>
              <a:t>q </a:t>
            </a:r>
            <a:r>
              <a:rPr lang="en-US" sz="2300" dirty="0" smtClean="0">
                <a:solidFill>
                  <a:srgbClr val="FF0000"/>
                </a:solidFill>
                <a:latin typeface="Times New Roman" pitchFamily="18" charset="0"/>
                <a:cs typeface="Times New Roman" pitchFamily="18" charset="0"/>
              </a:rPr>
              <a:t>in the expression.</a:t>
            </a:r>
          </a:p>
        </p:txBody>
      </p:sp>
      <p:sp>
        <p:nvSpPr>
          <p:cNvPr id="6"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tabLst>
                <a:tab pos="393192" algn="r"/>
                <a:tab pos="640080" algn="l"/>
              </a:tabLst>
            </a:pPr>
            <a:r>
              <a:rPr lang="en-US" sz="1500" b="1" dirty="0" smtClean="0">
                <a:solidFill>
                  <a:schemeClr val="bg1"/>
                </a:solidFill>
                <a:latin typeface="Times New Roman" pitchFamily="18" charset="0"/>
                <a:cs typeface="Times New Roman" pitchFamily="18" charset="0"/>
              </a:rPr>
              <a:t>Revision Exam 1 Paper 2</a:t>
            </a:r>
          </a:p>
        </p:txBody>
      </p:sp>
    </p:spTree>
    <p:extLst>
      <p:ext uri="{BB962C8B-B14F-4D97-AF65-F5344CB8AC3E}">
        <p14:creationId xmlns:p14="http://schemas.microsoft.com/office/powerpoint/2010/main" xmlns="" val="421958023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p:cTn id="7" dur="500" fill="hold"/>
                                        <p:tgtEl>
                                          <p:spTgt spid="5"/>
                                        </p:tgtEl>
                                        <p:attrNameLst>
                                          <p:attrName>ppt_w</p:attrName>
                                        </p:attrNameLst>
                                      </p:cBhvr>
                                      <p:tavLst>
                                        <p:tav tm="0">
                                          <p:val>
                                            <p:fltVal val="0"/>
                                          </p:val>
                                        </p:tav>
                                        <p:tav tm="100000">
                                          <p:val>
                                            <p:strVal val="#ppt_w"/>
                                          </p:val>
                                        </p:tav>
                                      </p:tavLst>
                                    </p:anim>
                                    <p:anim calcmode="lin" valueType="num">
                                      <p:cBhvr>
                                        <p:cTn id="8" dur="500" fill="hold"/>
                                        <p:tgtEl>
                                          <p:spTgt spid="5"/>
                                        </p:tgtEl>
                                        <p:attrNameLst>
                                          <p:attrName>ppt_h</p:attrName>
                                        </p:attrNameLst>
                                      </p:cBhvr>
                                      <p:tavLst>
                                        <p:tav tm="0">
                                          <p:val>
                                            <p:fltVal val="0"/>
                                          </p:val>
                                        </p:tav>
                                        <p:tav tm="100000">
                                          <p:val>
                                            <p:strVal val="#ppt_h"/>
                                          </p:val>
                                        </p:tav>
                                      </p:tavLst>
                                    </p:anim>
                                    <p:animEffect transition="in" filter="fade">
                                      <p:cBhvr>
                                        <p:cTn id="9" dur="500"/>
                                        <p:tgtEl>
                                          <p:spTgt spid="5"/>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10"/>
                                        </p:tgtEl>
                                        <p:attrNameLst>
                                          <p:attrName>style.visibility</p:attrName>
                                        </p:attrNameLst>
                                      </p:cBhvr>
                                      <p:to>
                                        <p:strVal val="visible"/>
                                      </p:to>
                                    </p:set>
                                    <p:anim calcmode="lin" valueType="num">
                                      <p:cBhvr>
                                        <p:cTn id="12" dur="500" fill="hold"/>
                                        <p:tgtEl>
                                          <p:spTgt spid="10"/>
                                        </p:tgtEl>
                                        <p:attrNameLst>
                                          <p:attrName>ppt_w</p:attrName>
                                        </p:attrNameLst>
                                      </p:cBhvr>
                                      <p:tavLst>
                                        <p:tav tm="0">
                                          <p:val>
                                            <p:fltVal val="0"/>
                                          </p:val>
                                        </p:tav>
                                        <p:tav tm="100000">
                                          <p:val>
                                            <p:strVal val="#ppt_w"/>
                                          </p:val>
                                        </p:tav>
                                      </p:tavLst>
                                    </p:anim>
                                    <p:anim calcmode="lin" valueType="num">
                                      <p:cBhvr>
                                        <p:cTn id="13" dur="500" fill="hold"/>
                                        <p:tgtEl>
                                          <p:spTgt spid="10"/>
                                        </p:tgtEl>
                                        <p:attrNameLst>
                                          <p:attrName>ppt_h</p:attrName>
                                        </p:attrNameLst>
                                      </p:cBhvr>
                                      <p:tavLst>
                                        <p:tav tm="0">
                                          <p:val>
                                            <p:fltVal val="0"/>
                                          </p:val>
                                        </p:tav>
                                        <p:tav tm="100000">
                                          <p:val>
                                            <p:strVal val="#ppt_h"/>
                                          </p:val>
                                        </p:tav>
                                      </p:tavLst>
                                    </p:anim>
                                    <p:animEffect transition="in" filter="fade">
                                      <p:cBhvr>
                                        <p:cTn id="14" dur="500"/>
                                        <p:tgtEl>
                                          <p:spTgt spid="10"/>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11"/>
                                        </p:tgtEl>
                                        <p:attrNameLst>
                                          <p:attrName>style.visibility</p:attrName>
                                        </p:attrNameLst>
                                      </p:cBhvr>
                                      <p:to>
                                        <p:strVal val="visible"/>
                                      </p:to>
                                    </p:set>
                                    <p:anim calcmode="lin" valueType="num">
                                      <p:cBhvr>
                                        <p:cTn id="17" dur="500" fill="hold"/>
                                        <p:tgtEl>
                                          <p:spTgt spid="11"/>
                                        </p:tgtEl>
                                        <p:attrNameLst>
                                          <p:attrName>ppt_w</p:attrName>
                                        </p:attrNameLst>
                                      </p:cBhvr>
                                      <p:tavLst>
                                        <p:tav tm="0">
                                          <p:val>
                                            <p:fltVal val="0"/>
                                          </p:val>
                                        </p:tav>
                                        <p:tav tm="100000">
                                          <p:val>
                                            <p:strVal val="#ppt_w"/>
                                          </p:val>
                                        </p:tav>
                                      </p:tavLst>
                                    </p:anim>
                                    <p:anim calcmode="lin" valueType="num">
                                      <p:cBhvr>
                                        <p:cTn id="18" dur="500" fill="hold"/>
                                        <p:tgtEl>
                                          <p:spTgt spid="11"/>
                                        </p:tgtEl>
                                        <p:attrNameLst>
                                          <p:attrName>ppt_h</p:attrName>
                                        </p:attrNameLst>
                                      </p:cBhvr>
                                      <p:tavLst>
                                        <p:tav tm="0">
                                          <p:val>
                                            <p:fltVal val="0"/>
                                          </p:val>
                                        </p:tav>
                                        <p:tav tm="100000">
                                          <p:val>
                                            <p:strVal val="#ppt_h"/>
                                          </p:val>
                                        </p:tav>
                                      </p:tavLst>
                                    </p:anim>
                                    <p:animEffect transition="in" filter="fade">
                                      <p:cBhvr>
                                        <p:cTn id="19" dur="500"/>
                                        <p:tgtEl>
                                          <p:spTgt spid="11"/>
                                        </p:tgtEl>
                                      </p:cBhvr>
                                    </p:animEffect>
                                  </p:childTnLst>
                                </p:cTn>
                              </p:par>
                              <p:par>
                                <p:cTn id="20" presetID="53" presetClass="entr" presetSubtype="16" fill="hold" grpId="0" nodeType="withEffect">
                                  <p:stCondLst>
                                    <p:cond delay="0"/>
                                  </p:stCondLst>
                                  <p:childTnLst>
                                    <p:set>
                                      <p:cBhvr>
                                        <p:cTn id="21" dur="1" fill="hold">
                                          <p:stCondLst>
                                            <p:cond delay="0"/>
                                          </p:stCondLst>
                                        </p:cTn>
                                        <p:tgtEl>
                                          <p:spTgt spid="14"/>
                                        </p:tgtEl>
                                        <p:attrNameLst>
                                          <p:attrName>style.visibility</p:attrName>
                                        </p:attrNameLst>
                                      </p:cBhvr>
                                      <p:to>
                                        <p:strVal val="visible"/>
                                      </p:to>
                                    </p:set>
                                    <p:anim calcmode="lin" valueType="num">
                                      <p:cBhvr>
                                        <p:cTn id="22" dur="500" fill="hold"/>
                                        <p:tgtEl>
                                          <p:spTgt spid="14"/>
                                        </p:tgtEl>
                                        <p:attrNameLst>
                                          <p:attrName>ppt_w</p:attrName>
                                        </p:attrNameLst>
                                      </p:cBhvr>
                                      <p:tavLst>
                                        <p:tav tm="0">
                                          <p:val>
                                            <p:fltVal val="0"/>
                                          </p:val>
                                        </p:tav>
                                        <p:tav tm="100000">
                                          <p:val>
                                            <p:strVal val="#ppt_w"/>
                                          </p:val>
                                        </p:tav>
                                      </p:tavLst>
                                    </p:anim>
                                    <p:anim calcmode="lin" valueType="num">
                                      <p:cBhvr>
                                        <p:cTn id="23" dur="500" fill="hold"/>
                                        <p:tgtEl>
                                          <p:spTgt spid="14"/>
                                        </p:tgtEl>
                                        <p:attrNameLst>
                                          <p:attrName>ppt_h</p:attrName>
                                        </p:attrNameLst>
                                      </p:cBhvr>
                                      <p:tavLst>
                                        <p:tav tm="0">
                                          <p:val>
                                            <p:fltVal val="0"/>
                                          </p:val>
                                        </p:tav>
                                        <p:tav tm="100000">
                                          <p:val>
                                            <p:strVal val="#ppt_h"/>
                                          </p:val>
                                        </p:tav>
                                      </p:tavLst>
                                    </p:anim>
                                    <p:animEffect transition="in" filter="fade">
                                      <p:cBhvr>
                                        <p:cTn id="24"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10" grpId="0"/>
      <p:bldP spid="11" grpId="0"/>
      <p:bldP spid="14" grpId="0"/>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Content Placeholder 10"/>
          <p:cNvSpPr>
            <a:spLocks noGrp="1"/>
          </p:cNvSpPr>
          <p:nvPr>
            <p:ph sz="quarter" idx="13"/>
          </p:nvPr>
        </p:nvSpPr>
        <p:spPr>
          <a:xfrm>
            <a:off x="685800" y="2781300"/>
            <a:ext cx="6416040" cy="800219"/>
          </a:xfrm>
        </p:spPr>
        <p:txBody>
          <a:bodyPr wrap="square">
            <a:spAutoFit/>
          </a:bodyPr>
          <a:lstStyle/>
          <a:p>
            <a:pPr marL="457200" indent="-457200" algn="just">
              <a:spcBef>
                <a:spcPct val="0"/>
              </a:spcBef>
              <a:buFontTx/>
              <a:buNone/>
              <a:tabLst>
                <a:tab pos="800100" algn="l"/>
                <a:tab pos="3776663" algn="l"/>
              </a:tabLst>
            </a:pPr>
            <a:r>
              <a:rPr lang="en-US" sz="2300" b="1" dirty="0" smtClean="0">
                <a:solidFill>
                  <a:schemeClr val="tx1"/>
                </a:solidFill>
                <a:latin typeface="Times New Roman" pitchFamily="18" charset="0"/>
                <a:cs typeface="Times New Roman" pitchFamily="18" charset="0"/>
              </a:rPr>
              <a:t>6.</a:t>
            </a:r>
            <a:r>
              <a:rPr lang="en-US" sz="2300" dirty="0" smtClean="0">
                <a:solidFill>
                  <a:schemeClr val="tx1"/>
                </a:solidFill>
                <a:latin typeface="Times New Roman" pitchFamily="18" charset="0"/>
                <a:cs typeface="Times New Roman" pitchFamily="18" charset="0"/>
              </a:rPr>
              <a:t>	</a:t>
            </a:r>
          </a:p>
          <a:p>
            <a:pPr marL="457200" indent="-457200" algn="just">
              <a:spcBef>
                <a:spcPct val="0"/>
              </a:spcBef>
              <a:buFontTx/>
              <a:buNone/>
              <a:tabLst>
                <a:tab pos="800100" algn="l"/>
                <a:tab pos="3776663" algn="l"/>
              </a:tabLst>
            </a:pPr>
            <a:endParaRPr lang="en-US" sz="2300" dirty="0" smtClean="0">
              <a:solidFill>
                <a:schemeClr val="tx1"/>
              </a:solidFill>
              <a:latin typeface="Times New Roman" pitchFamily="18" charset="0"/>
              <a:cs typeface="Times New Roman" pitchFamily="18" charset="0"/>
            </a:endParaRPr>
          </a:p>
        </p:txBody>
      </p:sp>
      <p:sp>
        <p:nvSpPr>
          <p:cNvPr id="8" name="Notched Right Arrow 7"/>
          <p:cNvSpPr/>
          <p:nvPr/>
        </p:nvSpPr>
        <p:spPr>
          <a:xfrm>
            <a:off x="7162800" y="6019800"/>
            <a:ext cx="1782315" cy="685800"/>
          </a:xfrm>
          <a:prstGeom prst="notchedRightArrow">
            <a:avLst/>
          </a:prstGeom>
          <a:blipFill>
            <a:blip r:embed="rId2" cstate="print">
              <a:extLst>
                <a:ext uri="{BEBA8EAE-BF5A-486C-A8C5-ECC9F3942E4B}">
                  <a14:imgProps xmlns:a14="http://schemas.microsoft.com/office/drawing/2010/main" xmlns="">
                    <a14:imgLayer r:embed="rId3">
                      <a14:imgEffect>
                        <a14:brightnessContrast bright="-20000" contrast="-20000"/>
                      </a14:imgEffect>
                    </a14:imgLayer>
                  </a14:imgProps>
                </a:ex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ANSWER</a:t>
            </a:r>
            <a:endParaRPr lang="en-US" sz="2000" b="1" dirty="0">
              <a:latin typeface="Times New Roman" pitchFamily="18" charset="0"/>
              <a:cs typeface="Times New Roman" pitchFamily="18" charset="0"/>
            </a:endParaRPr>
          </a:p>
        </p:txBody>
      </p:sp>
      <p:sp>
        <p:nvSpPr>
          <p:cNvPr id="16" name="Content Placeholder 10"/>
          <p:cNvSpPr>
            <a:spLocks noGrp="1"/>
          </p:cNvSpPr>
          <p:nvPr>
            <p:ph sz="quarter" idx="13"/>
          </p:nvPr>
        </p:nvSpPr>
        <p:spPr>
          <a:xfrm>
            <a:off x="1112520" y="3824560"/>
            <a:ext cx="3037718" cy="676339"/>
          </a:xfrm>
        </p:spPr>
        <p:txBody>
          <a:bodyPr wrap="square">
            <a:spAutoFit/>
          </a:bodyPr>
          <a:lstStyle/>
          <a:p>
            <a:pPr algn="just">
              <a:lnSpc>
                <a:spcPct val="165000"/>
              </a:lnSpc>
              <a:spcBef>
                <a:spcPct val="0"/>
              </a:spcBef>
              <a:buNone/>
              <a:tabLst>
                <a:tab pos="800100" algn="l"/>
                <a:tab pos="3776663" algn="l"/>
              </a:tabLst>
            </a:pPr>
            <a:r>
              <a:rPr lang="en-US" sz="2300" dirty="0" smtClean="0">
                <a:solidFill>
                  <a:schemeClr val="tx1"/>
                </a:solidFill>
                <a:latin typeface="Times New Roman" pitchFamily="18" charset="0"/>
                <a:cs typeface="Times New Roman" pitchFamily="18" charset="0"/>
              </a:rPr>
              <a:t>(C) 6.0 × 10 </a:t>
            </a:r>
            <a:endParaRPr lang="en-US" sz="2300" baseline="30000" dirty="0" smtClean="0">
              <a:solidFill>
                <a:schemeClr val="tx1"/>
              </a:solidFill>
              <a:latin typeface="Times New Roman" pitchFamily="18" charset="0"/>
              <a:cs typeface="Times New Roman" pitchFamily="18" charset="0"/>
            </a:endParaRPr>
          </a:p>
        </p:txBody>
      </p:sp>
      <p:sp>
        <p:nvSpPr>
          <p:cNvPr id="17" name="Content Placeholder 10"/>
          <p:cNvSpPr>
            <a:spLocks noGrp="1"/>
          </p:cNvSpPr>
          <p:nvPr>
            <p:ph sz="quarter" idx="13"/>
          </p:nvPr>
        </p:nvSpPr>
        <p:spPr>
          <a:xfrm>
            <a:off x="1127760" y="3281699"/>
            <a:ext cx="2865120" cy="676339"/>
          </a:xfrm>
        </p:spPr>
        <p:txBody>
          <a:bodyPr wrap="square">
            <a:spAutoFit/>
          </a:bodyPr>
          <a:lstStyle/>
          <a:p>
            <a:pPr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(A) 1.9 × 10</a:t>
            </a:r>
            <a:endParaRPr lang="en-US" sz="2300" baseline="30000" dirty="0" smtClean="0">
              <a:solidFill>
                <a:schemeClr val="tx1"/>
              </a:solidFill>
              <a:latin typeface="Times New Roman" pitchFamily="18" charset="0"/>
              <a:cs typeface="Times New Roman" pitchFamily="18" charset="0"/>
            </a:endParaRPr>
          </a:p>
        </p:txBody>
      </p:sp>
      <p:sp>
        <p:nvSpPr>
          <p:cNvPr id="18" name="Content Placeholder 10"/>
          <p:cNvSpPr>
            <a:spLocks noGrp="1"/>
          </p:cNvSpPr>
          <p:nvPr>
            <p:ph sz="quarter" idx="13"/>
          </p:nvPr>
        </p:nvSpPr>
        <p:spPr>
          <a:xfrm>
            <a:off x="3992880" y="3809320"/>
            <a:ext cx="2865120" cy="676339"/>
          </a:xfrm>
        </p:spPr>
        <p:txBody>
          <a:bodyPr wrap="square">
            <a:spAutoFit/>
          </a:bodyPr>
          <a:lstStyle/>
          <a:p>
            <a:pPr algn="just">
              <a:lnSpc>
                <a:spcPct val="165000"/>
              </a:lnSpc>
              <a:spcBef>
                <a:spcPct val="0"/>
              </a:spcBef>
              <a:buNone/>
              <a:tabLst>
                <a:tab pos="800100" algn="l"/>
                <a:tab pos="3776663" algn="l"/>
              </a:tabLst>
            </a:pPr>
            <a:r>
              <a:rPr lang="en-US" sz="2300" dirty="0" smtClean="0">
                <a:solidFill>
                  <a:schemeClr val="tx1"/>
                </a:solidFill>
                <a:latin typeface="Times New Roman" pitchFamily="18" charset="0"/>
                <a:cs typeface="Times New Roman" pitchFamily="18" charset="0"/>
              </a:rPr>
              <a:t>(D) 0.6 × 10</a:t>
            </a:r>
            <a:endParaRPr lang="en-US" sz="2300" baseline="30000" dirty="0" smtClean="0">
              <a:solidFill>
                <a:schemeClr val="tx1"/>
              </a:solidFill>
              <a:latin typeface="Times New Roman" pitchFamily="18" charset="0"/>
              <a:cs typeface="Times New Roman" pitchFamily="18" charset="0"/>
            </a:endParaRPr>
          </a:p>
        </p:txBody>
      </p:sp>
      <p:sp>
        <p:nvSpPr>
          <p:cNvPr id="19" name="Content Placeholder 10"/>
          <p:cNvSpPr>
            <a:spLocks noGrp="1"/>
          </p:cNvSpPr>
          <p:nvPr>
            <p:ph sz="quarter" idx="13"/>
          </p:nvPr>
        </p:nvSpPr>
        <p:spPr>
          <a:xfrm>
            <a:off x="3992880" y="3276600"/>
            <a:ext cx="2865120" cy="676339"/>
          </a:xfrm>
        </p:spPr>
        <p:txBody>
          <a:bodyPr wrap="square">
            <a:spAutoFit/>
          </a:bodyPr>
          <a:lstStyle/>
          <a:p>
            <a:pPr algn="just">
              <a:lnSpc>
                <a:spcPct val="165000"/>
              </a:lnSpc>
              <a:spcBef>
                <a:spcPct val="0"/>
              </a:spcBef>
              <a:buNone/>
              <a:tabLst>
                <a:tab pos="800100" algn="l"/>
                <a:tab pos="3776663" algn="l"/>
              </a:tabLst>
            </a:pPr>
            <a:r>
              <a:rPr lang="en-US" sz="2300" dirty="0" smtClean="0">
                <a:solidFill>
                  <a:schemeClr val="tx1"/>
                </a:solidFill>
                <a:latin typeface="Times New Roman" pitchFamily="18" charset="0"/>
                <a:cs typeface="Times New Roman" pitchFamily="18" charset="0"/>
              </a:rPr>
              <a:t>(B) 0.19 × 10</a:t>
            </a:r>
            <a:endParaRPr lang="en-US" sz="2300" baseline="30000" dirty="0" smtClean="0">
              <a:solidFill>
                <a:schemeClr val="tx1"/>
              </a:solidFill>
              <a:latin typeface="Times New Roman" pitchFamily="18" charset="0"/>
              <a:cs typeface="Times New Roman" pitchFamily="18" charset="0"/>
            </a:endParaRPr>
          </a:p>
        </p:txBody>
      </p:sp>
      <p:pic>
        <p:nvPicPr>
          <p:cNvPr id="9" name="Picture 8" descr="1.wmf"/>
          <p:cNvPicPr>
            <a:picLocks noChangeAspect="1"/>
          </p:cNvPicPr>
          <p:nvPr/>
        </p:nvPicPr>
        <p:blipFill>
          <a:blip r:embed="rId4" cstate="print"/>
          <a:stretch>
            <a:fillRect/>
          </a:stretch>
        </p:blipFill>
        <p:spPr>
          <a:xfrm>
            <a:off x="1234440" y="2834640"/>
            <a:ext cx="914400" cy="419100"/>
          </a:xfrm>
          <a:prstGeom prst="rect">
            <a:avLst/>
          </a:prstGeom>
        </p:spPr>
      </p:pic>
      <p:sp>
        <p:nvSpPr>
          <p:cNvPr id="12"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tabLst>
                <a:tab pos="393192" algn="r"/>
                <a:tab pos="640080" algn="l"/>
              </a:tabLst>
            </a:pPr>
            <a:r>
              <a:rPr lang="en-US" sz="1500" b="1" dirty="0" smtClean="0">
                <a:solidFill>
                  <a:schemeClr val="bg1"/>
                </a:solidFill>
                <a:latin typeface="Times New Roman" pitchFamily="18" charset="0"/>
                <a:cs typeface="Times New Roman" pitchFamily="18" charset="0"/>
              </a:rPr>
              <a:t>Revision Exam 1 Paper 1</a:t>
            </a:r>
          </a:p>
        </p:txBody>
      </p:sp>
    </p:spTree>
    <p:extLst>
      <p:ext uri="{BB962C8B-B14F-4D97-AF65-F5344CB8AC3E}">
        <p14:creationId xmlns:p14="http://schemas.microsoft.com/office/powerpoint/2010/main" xmlns="" val="714513420"/>
      </p:ext>
    </p:extLst>
  </p:cSld>
  <p:clrMapOvr>
    <a:masterClrMapping/>
  </p:clrMapOvr>
  <p:transition spd="slow">
    <p:strips dir="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11">
                                            <p:txEl>
                                              <p:pRg st="0" end="0"/>
                                            </p:txEl>
                                          </p:spTgt>
                                        </p:tgtEl>
                                        <p:attrNameLst>
                                          <p:attrName>style.visibility</p:attrName>
                                        </p:attrNameLst>
                                      </p:cBhvr>
                                      <p:to>
                                        <p:strVal val="visible"/>
                                      </p:to>
                                    </p:set>
                                    <p:anim calcmode="lin" valueType="num">
                                      <p:cBhvr>
                                        <p:cTn id="7" dur="500" fill="hold"/>
                                        <p:tgtEl>
                                          <p:spTgt spid="11">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11">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11">
                                            <p:txEl>
                                              <p:pRg st="0" end="0"/>
                                            </p:txEl>
                                          </p:spTgt>
                                        </p:tgtEl>
                                      </p:cBhvr>
                                    </p:animEffect>
                                  </p:childTnLst>
                                </p:cTn>
                              </p:par>
                              <p:par>
                                <p:cTn id="10" presetID="23" presetClass="entr" presetSubtype="16" fill="hold" nodeType="withEffect">
                                  <p:stCondLst>
                                    <p:cond delay="0"/>
                                  </p:stCondLst>
                                  <p:childTnLst>
                                    <p:set>
                                      <p:cBhvr>
                                        <p:cTn id="11" dur="1" fill="hold">
                                          <p:stCondLst>
                                            <p:cond delay="0"/>
                                          </p:stCondLst>
                                        </p:cTn>
                                        <p:tgtEl>
                                          <p:spTgt spid="9"/>
                                        </p:tgtEl>
                                        <p:attrNameLst>
                                          <p:attrName>style.visibility</p:attrName>
                                        </p:attrNameLst>
                                      </p:cBhvr>
                                      <p:to>
                                        <p:strVal val="visible"/>
                                      </p:to>
                                    </p:set>
                                    <p:anim calcmode="lin" valueType="num">
                                      <p:cBhvr>
                                        <p:cTn id="12" dur="500" fill="hold"/>
                                        <p:tgtEl>
                                          <p:spTgt spid="9"/>
                                        </p:tgtEl>
                                        <p:attrNameLst>
                                          <p:attrName>ppt_w</p:attrName>
                                        </p:attrNameLst>
                                      </p:cBhvr>
                                      <p:tavLst>
                                        <p:tav tm="0">
                                          <p:val>
                                            <p:fltVal val="0"/>
                                          </p:val>
                                        </p:tav>
                                        <p:tav tm="100000">
                                          <p:val>
                                            <p:strVal val="#ppt_w"/>
                                          </p:val>
                                        </p:tav>
                                      </p:tavLst>
                                    </p:anim>
                                    <p:anim calcmode="lin" valueType="num">
                                      <p:cBhvr>
                                        <p:cTn id="13" dur="500" fill="hold"/>
                                        <p:tgtEl>
                                          <p:spTgt spid="9"/>
                                        </p:tgtEl>
                                        <p:attrNameLst>
                                          <p:attrName>ppt_h</p:attrName>
                                        </p:attrNameLst>
                                      </p:cBhvr>
                                      <p:tavLst>
                                        <p:tav tm="0">
                                          <p:val>
                                            <p:fltVal val="0"/>
                                          </p:val>
                                        </p:tav>
                                        <p:tav tm="100000">
                                          <p:val>
                                            <p:strVal val="#ppt_h"/>
                                          </p:val>
                                        </p:tav>
                                      </p:tavLst>
                                    </p:anim>
                                  </p:childTnLst>
                                </p:cTn>
                              </p:par>
                            </p:childTnLst>
                          </p:cTn>
                        </p:par>
                      </p:childTnLst>
                    </p:cTn>
                  </p:par>
                  <p:par>
                    <p:cTn id="14" fill="hold">
                      <p:stCondLst>
                        <p:cond delay="indefinite"/>
                      </p:stCondLst>
                      <p:childTnLst>
                        <p:par>
                          <p:cTn id="15" fill="hold">
                            <p:stCondLst>
                              <p:cond delay="0"/>
                            </p:stCondLst>
                            <p:childTnLst>
                              <p:par>
                                <p:cTn id="16" presetID="53" presetClass="entr" presetSubtype="16" fill="hold" grpId="0" nodeType="clickEffect">
                                  <p:stCondLst>
                                    <p:cond delay="0"/>
                                  </p:stCondLst>
                                  <p:childTnLst>
                                    <p:set>
                                      <p:cBhvr>
                                        <p:cTn id="17" dur="1" fill="hold">
                                          <p:stCondLst>
                                            <p:cond delay="0"/>
                                          </p:stCondLst>
                                        </p:cTn>
                                        <p:tgtEl>
                                          <p:spTgt spid="17">
                                            <p:txEl>
                                              <p:pRg st="0" end="0"/>
                                            </p:txEl>
                                          </p:spTgt>
                                        </p:tgtEl>
                                        <p:attrNameLst>
                                          <p:attrName>style.visibility</p:attrName>
                                        </p:attrNameLst>
                                      </p:cBhvr>
                                      <p:to>
                                        <p:strVal val="visible"/>
                                      </p:to>
                                    </p:set>
                                    <p:anim calcmode="lin" valueType="num">
                                      <p:cBhvr>
                                        <p:cTn id="18" dur="500" fill="hold"/>
                                        <p:tgtEl>
                                          <p:spTgt spid="17">
                                            <p:txEl>
                                              <p:pRg st="0" end="0"/>
                                            </p:txEl>
                                          </p:spTgt>
                                        </p:tgtEl>
                                        <p:attrNameLst>
                                          <p:attrName>ppt_w</p:attrName>
                                        </p:attrNameLst>
                                      </p:cBhvr>
                                      <p:tavLst>
                                        <p:tav tm="0">
                                          <p:val>
                                            <p:fltVal val="0"/>
                                          </p:val>
                                        </p:tav>
                                        <p:tav tm="100000">
                                          <p:val>
                                            <p:strVal val="#ppt_w"/>
                                          </p:val>
                                        </p:tav>
                                      </p:tavLst>
                                    </p:anim>
                                    <p:anim calcmode="lin" valueType="num">
                                      <p:cBhvr>
                                        <p:cTn id="19" dur="500" fill="hold"/>
                                        <p:tgtEl>
                                          <p:spTgt spid="17">
                                            <p:txEl>
                                              <p:pRg st="0" end="0"/>
                                            </p:txEl>
                                          </p:spTgt>
                                        </p:tgtEl>
                                        <p:attrNameLst>
                                          <p:attrName>ppt_h</p:attrName>
                                        </p:attrNameLst>
                                      </p:cBhvr>
                                      <p:tavLst>
                                        <p:tav tm="0">
                                          <p:val>
                                            <p:fltVal val="0"/>
                                          </p:val>
                                        </p:tav>
                                        <p:tav tm="100000">
                                          <p:val>
                                            <p:strVal val="#ppt_h"/>
                                          </p:val>
                                        </p:tav>
                                      </p:tavLst>
                                    </p:anim>
                                    <p:animEffect transition="in" filter="fade">
                                      <p:cBhvr>
                                        <p:cTn id="20" dur="500"/>
                                        <p:tgtEl>
                                          <p:spTgt spid="17">
                                            <p:txEl>
                                              <p:pRg st="0" end="0"/>
                                            </p:txEl>
                                          </p:spTgt>
                                        </p:tgtEl>
                                      </p:cBhvr>
                                    </p:animEffect>
                                  </p:childTnLst>
                                </p:cTn>
                              </p:par>
                              <p:par>
                                <p:cTn id="21" presetID="53" presetClass="entr" presetSubtype="16" fill="hold" grpId="0" nodeType="withEffect">
                                  <p:stCondLst>
                                    <p:cond delay="0"/>
                                  </p:stCondLst>
                                  <p:childTnLst>
                                    <p:set>
                                      <p:cBhvr>
                                        <p:cTn id="22" dur="1" fill="hold">
                                          <p:stCondLst>
                                            <p:cond delay="0"/>
                                          </p:stCondLst>
                                        </p:cTn>
                                        <p:tgtEl>
                                          <p:spTgt spid="19">
                                            <p:txEl>
                                              <p:pRg st="0" end="0"/>
                                            </p:txEl>
                                          </p:spTgt>
                                        </p:tgtEl>
                                        <p:attrNameLst>
                                          <p:attrName>style.visibility</p:attrName>
                                        </p:attrNameLst>
                                      </p:cBhvr>
                                      <p:to>
                                        <p:strVal val="visible"/>
                                      </p:to>
                                    </p:set>
                                    <p:anim calcmode="lin" valueType="num">
                                      <p:cBhvr>
                                        <p:cTn id="23" dur="500" fill="hold"/>
                                        <p:tgtEl>
                                          <p:spTgt spid="19">
                                            <p:txEl>
                                              <p:pRg st="0" end="0"/>
                                            </p:txEl>
                                          </p:spTgt>
                                        </p:tgtEl>
                                        <p:attrNameLst>
                                          <p:attrName>ppt_w</p:attrName>
                                        </p:attrNameLst>
                                      </p:cBhvr>
                                      <p:tavLst>
                                        <p:tav tm="0">
                                          <p:val>
                                            <p:fltVal val="0"/>
                                          </p:val>
                                        </p:tav>
                                        <p:tav tm="100000">
                                          <p:val>
                                            <p:strVal val="#ppt_w"/>
                                          </p:val>
                                        </p:tav>
                                      </p:tavLst>
                                    </p:anim>
                                    <p:anim calcmode="lin" valueType="num">
                                      <p:cBhvr>
                                        <p:cTn id="24" dur="500" fill="hold"/>
                                        <p:tgtEl>
                                          <p:spTgt spid="19">
                                            <p:txEl>
                                              <p:pRg st="0" end="0"/>
                                            </p:txEl>
                                          </p:spTgt>
                                        </p:tgtEl>
                                        <p:attrNameLst>
                                          <p:attrName>ppt_h</p:attrName>
                                        </p:attrNameLst>
                                      </p:cBhvr>
                                      <p:tavLst>
                                        <p:tav tm="0">
                                          <p:val>
                                            <p:fltVal val="0"/>
                                          </p:val>
                                        </p:tav>
                                        <p:tav tm="100000">
                                          <p:val>
                                            <p:strVal val="#ppt_h"/>
                                          </p:val>
                                        </p:tav>
                                      </p:tavLst>
                                    </p:anim>
                                    <p:animEffect transition="in" filter="fade">
                                      <p:cBhvr>
                                        <p:cTn id="25" dur="500"/>
                                        <p:tgtEl>
                                          <p:spTgt spid="19">
                                            <p:txEl>
                                              <p:pRg st="0" end="0"/>
                                            </p:txEl>
                                          </p:spTgt>
                                        </p:tgtEl>
                                      </p:cBhvr>
                                    </p:animEffect>
                                  </p:childTnLst>
                                </p:cTn>
                              </p:par>
                              <p:par>
                                <p:cTn id="26" presetID="53" presetClass="entr" presetSubtype="16" fill="hold" grpId="0" nodeType="withEffect">
                                  <p:stCondLst>
                                    <p:cond delay="0"/>
                                  </p:stCondLst>
                                  <p:childTnLst>
                                    <p:set>
                                      <p:cBhvr>
                                        <p:cTn id="27" dur="1" fill="hold">
                                          <p:stCondLst>
                                            <p:cond delay="0"/>
                                          </p:stCondLst>
                                        </p:cTn>
                                        <p:tgtEl>
                                          <p:spTgt spid="16">
                                            <p:txEl>
                                              <p:pRg st="0" end="0"/>
                                            </p:txEl>
                                          </p:spTgt>
                                        </p:tgtEl>
                                        <p:attrNameLst>
                                          <p:attrName>style.visibility</p:attrName>
                                        </p:attrNameLst>
                                      </p:cBhvr>
                                      <p:to>
                                        <p:strVal val="visible"/>
                                      </p:to>
                                    </p:set>
                                    <p:anim calcmode="lin" valueType="num">
                                      <p:cBhvr>
                                        <p:cTn id="28" dur="500" fill="hold"/>
                                        <p:tgtEl>
                                          <p:spTgt spid="16">
                                            <p:txEl>
                                              <p:pRg st="0" end="0"/>
                                            </p:txEl>
                                          </p:spTgt>
                                        </p:tgtEl>
                                        <p:attrNameLst>
                                          <p:attrName>ppt_w</p:attrName>
                                        </p:attrNameLst>
                                      </p:cBhvr>
                                      <p:tavLst>
                                        <p:tav tm="0">
                                          <p:val>
                                            <p:fltVal val="0"/>
                                          </p:val>
                                        </p:tav>
                                        <p:tav tm="100000">
                                          <p:val>
                                            <p:strVal val="#ppt_w"/>
                                          </p:val>
                                        </p:tav>
                                      </p:tavLst>
                                    </p:anim>
                                    <p:anim calcmode="lin" valueType="num">
                                      <p:cBhvr>
                                        <p:cTn id="29" dur="500" fill="hold"/>
                                        <p:tgtEl>
                                          <p:spTgt spid="16">
                                            <p:txEl>
                                              <p:pRg st="0" end="0"/>
                                            </p:txEl>
                                          </p:spTgt>
                                        </p:tgtEl>
                                        <p:attrNameLst>
                                          <p:attrName>ppt_h</p:attrName>
                                        </p:attrNameLst>
                                      </p:cBhvr>
                                      <p:tavLst>
                                        <p:tav tm="0">
                                          <p:val>
                                            <p:fltVal val="0"/>
                                          </p:val>
                                        </p:tav>
                                        <p:tav tm="100000">
                                          <p:val>
                                            <p:strVal val="#ppt_h"/>
                                          </p:val>
                                        </p:tav>
                                      </p:tavLst>
                                    </p:anim>
                                    <p:animEffect transition="in" filter="fade">
                                      <p:cBhvr>
                                        <p:cTn id="30" dur="500"/>
                                        <p:tgtEl>
                                          <p:spTgt spid="16">
                                            <p:txEl>
                                              <p:pRg st="0" end="0"/>
                                            </p:txEl>
                                          </p:spTgt>
                                        </p:tgtEl>
                                      </p:cBhvr>
                                    </p:animEffect>
                                  </p:childTnLst>
                                </p:cTn>
                              </p:par>
                              <p:par>
                                <p:cTn id="31" presetID="53" presetClass="entr" presetSubtype="16" fill="hold" grpId="0" nodeType="withEffect">
                                  <p:stCondLst>
                                    <p:cond delay="0"/>
                                  </p:stCondLst>
                                  <p:childTnLst>
                                    <p:set>
                                      <p:cBhvr>
                                        <p:cTn id="32" dur="1" fill="hold">
                                          <p:stCondLst>
                                            <p:cond delay="0"/>
                                          </p:stCondLst>
                                        </p:cTn>
                                        <p:tgtEl>
                                          <p:spTgt spid="18">
                                            <p:txEl>
                                              <p:pRg st="0" end="0"/>
                                            </p:txEl>
                                          </p:spTgt>
                                        </p:tgtEl>
                                        <p:attrNameLst>
                                          <p:attrName>style.visibility</p:attrName>
                                        </p:attrNameLst>
                                      </p:cBhvr>
                                      <p:to>
                                        <p:strVal val="visible"/>
                                      </p:to>
                                    </p:set>
                                    <p:anim calcmode="lin" valueType="num">
                                      <p:cBhvr>
                                        <p:cTn id="33" dur="500" fill="hold"/>
                                        <p:tgtEl>
                                          <p:spTgt spid="18">
                                            <p:txEl>
                                              <p:pRg st="0" end="0"/>
                                            </p:txEl>
                                          </p:spTgt>
                                        </p:tgtEl>
                                        <p:attrNameLst>
                                          <p:attrName>ppt_w</p:attrName>
                                        </p:attrNameLst>
                                      </p:cBhvr>
                                      <p:tavLst>
                                        <p:tav tm="0">
                                          <p:val>
                                            <p:fltVal val="0"/>
                                          </p:val>
                                        </p:tav>
                                        <p:tav tm="100000">
                                          <p:val>
                                            <p:strVal val="#ppt_w"/>
                                          </p:val>
                                        </p:tav>
                                      </p:tavLst>
                                    </p:anim>
                                    <p:anim calcmode="lin" valueType="num">
                                      <p:cBhvr>
                                        <p:cTn id="34" dur="500" fill="hold"/>
                                        <p:tgtEl>
                                          <p:spTgt spid="18">
                                            <p:txEl>
                                              <p:pRg st="0" end="0"/>
                                            </p:txEl>
                                          </p:spTgt>
                                        </p:tgtEl>
                                        <p:attrNameLst>
                                          <p:attrName>ppt_h</p:attrName>
                                        </p:attrNameLst>
                                      </p:cBhvr>
                                      <p:tavLst>
                                        <p:tav tm="0">
                                          <p:val>
                                            <p:fltVal val="0"/>
                                          </p:val>
                                        </p:tav>
                                        <p:tav tm="100000">
                                          <p:val>
                                            <p:strVal val="#ppt_h"/>
                                          </p:val>
                                        </p:tav>
                                      </p:tavLst>
                                    </p:anim>
                                    <p:animEffect transition="in" filter="fade">
                                      <p:cBhvr>
                                        <p:cTn id="35" dur="500"/>
                                        <p:tgtEl>
                                          <p:spTgt spid="18">
                                            <p:txEl>
                                              <p:pRg st="0" end="0"/>
                                            </p:txEl>
                                          </p:spTgt>
                                        </p:tgtEl>
                                      </p:cBhvr>
                                    </p:animEffect>
                                  </p:childTnLst>
                                </p:cTn>
                              </p:par>
                            </p:childTnLst>
                          </p:cTn>
                        </p:par>
                      </p:childTnLst>
                    </p:cTn>
                  </p:par>
                  <p:par>
                    <p:cTn id="36" fill="hold">
                      <p:stCondLst>
                        <p:cond delay="indefinite"/>
                      </p:stCondLst>
                      <p:childTnLst>
                        <p:par>
                          <p:cTn id="37" fill="hold">
                            <p:stCondLst>
                              <p:cond delay="0"/>
                            </p:stCondLst>
                            <p:childTnLst>
                              <p:par>
                                <p:cTn id="38" presetID="3" presetClass="entr" presetSubtype="10" fill="hold" grpId="0" nodeType="clickEffect">
                                  <p:stCondLst>
                                    <p:cond delay="0"/>
                                  </p:stCondLst>
                                  <p:childTnLst>
                                    <p:set>
                                      <p:cBhvr>
                                        <p:cTn id="39" dur="1" fill="hold">
                                          <p:stCondLst>
                                            <p:cond delay="0"/>
                                          </p:stCondLst>
                                        </p:cTn>
                                        <p:tgtEl>
                                          <p:spTgt spid="8"/>
                                        </p:tgtEl>
                                        <p:attrNameLst>
                                          <p:attrName>style.visibility</p:attrName>
                                        </p:attrNameLst>
                                      </p:cBhvr>
                                      <p:to>
                                        <p:strVal val="visible"/>
                                      </p:to>
                                    </p:set>
                                    <p:animEffect transition="in" filter="blinds(horizontal)">
                                      <p:cBhvr>
                                        <p:cTn id="40"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build="p"/>
      <p:bldP spid="8" grpId="0" animBg="1"/>
      <p:bldP spid="16" grpId="0" build="p"/>
      <p:bldP spid="17" grpId="0" build="p"/>
      <p:bldP spid="18" grpId="0" build="p"/>
      <p:bldP spid="19" grpId="0" build="p"/>
    </p:bldLst>
  </p:timing>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Content Placeholder 10"/>
          <p:cNvSpPr>
            <a:spLocks noGrp="1"/>
          </p:cNvSpPr>
          <p:nvPr>
            <p:ph sz="quarter" idx="13"/>
          </p:nvPr>
        </p:nvSpPr>
        <p:spPr>
          <a:xfrm>
            <a:off x="685800" y="2781300"/>
            <a:ext cx="6477000" cy="1260345"/>
          </a:xfrm>
        </p:spPr>
        <p:txBody>
          <a:bodyPr wrap="square">
            <a:spAutoFit/>
          </a:bodyPr>
          <a:lstStyle/>
          <a:p>
            <a:pPr algn="just">
              <a:lnSpc>
                <a:spcPct val="165000"/>
              </a:lnSpc>
              <a:spcBef>
                <a:spcPct val="0"/>
              </a:spcBef>
              <a:buFontTx/>
              <a:buNone/>
              <a:tabLst>
                <a:tab pos="800100" algn="l"/>
                <a:tab pos="3776663" algn="l"/>
              </a:tabLst>
            </a:pPr>
            <a:r>
              <a:rPr lang="en-US" sz="2300" b="1" dirty="0" smtClean="0">
                <a:solidFill>
                  <a:schemeClr val="tx1"/>
                </a:solidFill>
                <a:latin typeface="Times New Roman" pitchFamily="18" charset="0"/>
                <a:cs typeface="Times New Roman" pitchFamily="18" charset="0"/>
              </a:rPr>
              <a:t>2.</a:t>
            </a:r>
            <a:r>
              <a:rPr lang="en-US" sz="2300" dirty="0" smtClean="0">
                <a:solidFill>
                  <a:schemeClr val="tx1"/>
                </a:solidFill>
                <a:latin typeface="Times New Roman" pitchFamily="18" charset="0"/>
                <a:cs typeface="Times New Roman" pitchFamily="18" charset="0"/>
              </a:rPr>
              <a:t>  (b)	 Write as a single fraction in its simplest </a:t>
            </a:r>
            <a:br>
              <a:rPr lang="en-US" sz="2300" dirty="0" smtClean="0">
                <a:solidFill>
                  <a:schemeClr val="tx1"/>
                </a:solidFill>
                <a:latin typeface="Times New Roman" pitchFamily="18" charset="0"/>
                <a:cs typeface="Times New Roman" pitchFamily="18" charset="0"/>
              </a:rPr>
            </a:br>
            <a:r>
              <a:rPr lang="en-US" sz="2300" dirty="0" smtClean="0">
                <a:solidFill>
                  <a:schemeClr val="tx1"/>
                </a:solidFill>
                <a:latin typeface="Times New Roman" pitchFamily="18" charset="0"/>
                <a:cs typeface="Times New Roman" pitchFamily="18" charset="0"/>
              </a:rPr>
              <a:t>	 form                       .	</a:t>
            </a:r>
          </a:p>
        </p:txBody>
      </p:sp>
      <p:sp>
        <p:nvSpPr>
          <p:cNvPr id="2" name="Rectangle 1"/>
          <p:cNvSpPr/>
          <p:nvPr/>
        </p:nvSpPr>
        <p:spPr>
          <a:xfrm>
            <a:off x="7315200" y="3002973"/>
            <a:ext cx="1200281" cy="369332"/>
          </a:xfrm>
          <a:prstGeom prst="rect">
            <a:avLst/>
          </a:prstGeom>
        </p:spPr>
        <p:txBody>
          <a:bodyPr wrap="square" anchor="t" anchorCtr="1">
            <a:spAutoFit/>
          </a:bodyPr>
          <a:lstStyle/>
          <a:p>
            <a:pPr indent="-4800600" algn="r">
              <a:buFontTx/>
              <a:buNone/>
            </a:pPr>
            <a:r>
              <a:rPr lang="en-US" dirty="0" smtClean="0">
                <a:latin typeface="Times New Roman" pitchFamily="18" charset="0"/>
                <a:cs typeface="Times New Roman" pitchFamily="18" charset="0"/>
              </a:rPr>
              <a:t>(3 </a:t>
            </a:r>
            <a:r>
              <a:rPr lang="en-US" dirty="0">
                <a:latin typeface="Times New Roman" pitchFamily="18" charset="0"/>
                <a:cs typeface="Times New Roman" pitchFamily="18" charset="0"/>
              </a:rPr>
              <a:t>marks)</a:t>
            </a:r>
          </a:p>
        </p:txBody>
      </p:sp>
      <p:pic>
        <p:nvPicPr>
          <p:cNvPr id="2051" name="Picture 3" descr="\\172.16.2.26\conver\CARRIBEAN\MATHEMATICS_VOL-1_PPT_DESIGN\Incoming\Equations\Revision_Exam_1_Paper_2\Eqn012a.wmf"/>
          <p:cNvPicPr>
            <a:picLocks noChangeAspect="1" noChangeArrowheads="1"/>
          </p:cNvPicPr>
          <p:nvPr/>
        </p:nvPicPr>
        <p:blipFill>
          <a:blip r:embed="rId2" cstate="print"/>
          <a:srcRect/>
          <a:stretch>
            <a:fillRect/>
          </a:stretch>
        </p:blipFill>
        <p:spPr bwMode="auto">
          <a:xfrm>
            <a:off x="2368550" y="3492500"/>
            <a:ext cx="1498600" cy="698500"/>
          </a:xfrm>
          <a:prstGeom prst="rect">
            <a:avLst/>
          </a:prstGeom>
          <a:noFill/>
        </p:spPr>
      </p:pic>
      <p:sp>
        <p:nvSpPr>
          <p:cNvPr id="6"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tabLst>
                <a:tab pos="393192" algn="r"/>
                <a:tab pos="640080" algn="l"/>
              </a:tabLst>
            </a:pPr>
            <a:r>
              <a:rPr lang="en-US" sz="1500" b="1" dirty="0" smtClean="0">
                <a:solidFill>
                  <a:schemeClr val="bg1"/>
                </a:solidFill>
                <a:latin typeface="Times New Roman" pitchFamily="18" charset="0"/>
                <a:cs typeface="Times New Roman" pitchFamily="18" charset="0"/>
              </a:rPr>
              <a:t>Revision Exam 1 Paper 2</a:t>
            </a:r>
          </a:p>
        </p:txBody>
      </p:sp>
      <p:sp>
        <p:nvSpPr>
          <p:cNvPr id="7" name="Notched Right Arrow 6"/>
          <p:cNvSpPr/>
          <p:nvPr/>
        </p:nvSpPr>
        <p:spPr>
          <a:xfrm>
            <a:off x="7162800" y="6019800"/>
            <a:ext cx="1782315" cy="685800"/>
          </a:xfrm>
          <a:prstGeom prst="notchedRightArrow">
            <a:avLst/>
          </a:prstGeom>
          <a:blipFill>
            <a:blip r:embed="rId3" cstate="prin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ANSWER</a:t>
            </a:r>
            <a:endParaRPr lang="en-US" sz="2000" b="1" dirty="0">
              <a:latin typeface="Times New Roman" pitchFamily="18" charset="0"/>
              <a:cs typeface="Times New Roman" pitchFamily="18" charset="0"/>
            </a:endParaRPr>
          </a:p>
        </p:txBody>
      </p:sp>
    </p:spTree>
    <p:extLst>
      <p:ext uri="{BB962C8B-B14F-4D97-AF65-F5344CB8AC3E}">
        <p14:creationId xmlns:p14="http://schemas.microsoft.com/office/powerpoint/2010/main" xmlns="" val="714513420"/>
      </p:ext>
    </p:extLst>
  </p:cSld>
  <p:clrMapOvr>
    <a:masterClrMapping/>
  </p:clrMapOvr>
  <p:transition spd="slow">
    <p:strips dir="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ppt_w</p:attrName>
                                        </p:attrNameLst>
                                      </p:cBhvr>
                                      <p:tavLst>
                                        <p:tav tm="0">
                                          <p:val>
                                            <p:fltVal val="0"/>
                                          </p:val>
                                        </p:tav>
                                        <p:tav tm="100000">
                                          <p:val>
                                            <p:strVal val="#ppt_w"/>
                                          </p:val>
                                        </p:tav>
                                      </p:tavLst>
                                    </p:anim>
                                    <p:anim calcmode="lin" valueType="num">
                                      <p:cBhvr>
                                        <p:cTn id="8" dur="500" fill="hold"/>
                                        <p:tgtEl>
                                          <p:spTgt spid="2"/>
                                        </p:tgtEl>
                                        <p:attrNameLst>
                                          <p:attrName>ppt_h</p:attrName>
                                        </p:attrNameLst>
                                      </p:cBhvr>
                                      <p:tavLst>
                                        <p:tav tm="0">
                                          <p:val>
                                            <p:fltVal val="0"/>
                                          </p:val>
                                        </p:tav>
                                        <p:tav tm="100000">
                                          <p:val>
                                            <p:strVal val="#ppt_h"/>
                                          </p:val>
                                        </p:tav>
                                      </p:tavLst>
                                    </p:anim>
                                    <p:animEffect transition="in" filter="fade">
                                      <p:cBhvr>
                                        <p:cTn id="9" dur="500"/>
                                        <p:tgtEl>
                                          <p:spTgt spid="2"/>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11">
                                            <p:txEl>
                                              <p:pRg st="0" end="0"/>
                                            </p:txEl>
                                          </p:spTgt>
                                        </p:tgtEl>
                                        <p:attrNameLst>
                                          <p:attrName>style.visibility</p:attrName>
                                        </p:attrNameLst>
                                      </p:cBhvr>
                                      <p:to>
                                        <p:strVal val="visible"/>
                                      </p:to>
                                    </p:set>
                                    <p:anim calcmode="lin" valueType="num">
                                      <p:cBhvr>
                                        <p:cTn id="12" dur="500" fill="hold"/>
                                        <p:tgtEl>
                                          <p:spTgt spid="11">
                                            <p:txEl>
                                              <p:pRg st="0" end="0"/>
                                            </p:txEl>
                                          </p:spTgt>
                                        </p:tgtEl>
                                        <p:attrNameLst>
                                          <p:attrName>ppt_w</p:attrName>
                                        </p:attrNameLst>
                                      </p:cBhvr>
                                      <p:tavLst>
                                        <p:tav tm="0">
                                          <p:val>
                                            <p:fltVal val="0"/>
                                          </p:val>
                                        </p:tav>
                                        <p:tav tm="100000">
                                          <p:val>
                                            <p:strVal val="#ppt_w"/>
                                          </p:val>
                                        </p:tav>
                                      </p:tavLst>
                                    </p:anim>
                                    <p:anim calcmode="lin" valueType="num">
                                      <p:cBhvr>
                                        <p:cTn id="13" dur="500" fill="hold"/>
                                        <p:tgtEl>
                                          <p:spTgt spid="11">
                                            <p:txEl>
                                              <p:pRg st="0" end="0"/>
                                            </p:txEl>
                                          </p:spTgt>
                                        </p:tgtEl>
                                        <p:attrNameLst>
                                          <p:attrName>ppt_h</p:attrName>
                                        </p:attrNameLst>
                                      </p:cBhvr>
                                      <p:tavLst>
                                        <p:tav tm="0">
                                          <p:val>
                                            <p:fltVal val="0"/>
                                          </p:val>
                                        </p:tav>
                                        <p:tav tm="100000">
                                          <p:val>
                                            <p:strVal val="#ppt_h"/>
                                          </p:val>
                                        </p:tav>
                                      </p:tavLst>
                                    </p:anim>
                                    <p:animEffect transition="in" filter="fade">
                                      <p:cBhvr>
                                        <p:cTn id="14" dur="500"/>
                                        <p:tgtEl>
                                          <p:spTgt spid="11">
                                            <p:txEl>
                                              <p:pRg st="0" end="0"/>
                                            </p:txEl>
                                          </p:spTgt>
                                        </p:tgtEl>
                                      </p:cBhvr>
                                    </p:animEffect>
                                  </p:childTnLst>
                                </p:cTn>
                              </p:par>
                              <p:par>
                                <p:cTn id="15" presetID="53" presetClass="entr" presetSubtype="16" fill="hold" nodeType="withEffect">
                                  <p:stCondLst>
                                    <p:cond delay="0"/>
                                  </p:stCondLst>
                                  <p:childTnLst>
                                    <p:set>
                                      <p:cBhvr>
                                        <p:cTn id="16" dur="1" fill="hold">
                                          <p:stCondLst>
                                            <p:cond delay="0"/>
                                          </p:stCondLst>
                                        </p:cTn>
                                        <p:tgtEl>
                                          <p:spTgt spid="2051"/>
                                        </p:tgtEl>
                                        <p:attrNameLst>
                                          <p:attrName>style.visibility</p:attrName>
                                        </p:attrNameLst>
                                      </p:cBhvr>
                                      <p:to>
                                        <p:strVal val="visible"/>
                                      </p:to>
                                    </p:set>
                                    <p:anim calcmode="lin" valueType="num">
                                      <p:cBhvr>
                                        <p:cTn id="17" dur="500" fill="hold"/>
                                        <p:tgtEl>
                                          <p:spTgt spid="2051"/>
                                        </p:tgtEl>
                                        <p:attrNameLst>
                                          <p:attrName>ppt_w</p:attrName>
                                        </p:attrNameLst>
                                      </p:cBhvr>
                                      <p:tavLst>
                                        <p:tav tm="0">
                                          <p:val>
                                            <p:fltVal val="0"/>
                                          </p:val>
                                        </p:tav>
                                        <p:tav tm="100000">
                                          <p:val>
                                            <p:strVal val="#ppt_w"/>
                                          </p:val>
                                        </p:tav>
                                      </p:tavLst>
                                    </p:anim>
                                    <p:anim calcmode="lin" valueType="num">
                                      <p:cBhvr>
                                        <p:cTn id="18" dur="500" fill="hold"/>
                                        <p:tgtEl>
                                          <p:spTgt spid="2051"/>
                                        </p:tgtEl>
                                        <p:attrNameLst>
                                          <p:attrName>ppt_h</p:attrName>
                                        </p:attrNameLst>
                                      </p:cBhvr>
                                      <p:tavLst>
                                        <p:tav tm="0">
                                          <p:val>
                                            <p:fltVal val="0"/>
                                          </p:val>
                                        </p:tav>
                                        <p:tav tm="100000">
                                          <p:val>
                                            <p:strVal val="#ppt_h"/>
                                          </p:val>
                                        </p:tav>
                                      </p:tavLst>
                                    </p:anim>
                                    <p:animEffect transition="in" filter="fade">
                                      <p:cBhvr>
                                        <p:cTn id="19" dur="500"/>
                                        <p:tgtEl>
                                          <p:spTgt spid="2051"/>
                                        </p:tgtEl>
                                      </p:cBhvr>
                                    </p:animEffect>
                                  </p:childTnLst>
                                </p:cTn>
                              </p:par>
                            </p:childTnLst>
                          </p:cTn>
                        </p:par>
                      </p:childTnLst>
                    </p:cTn>
                  </p:par>
                  <p:par>
                    <p:cTn id="20" fill="hold">
                      <p:stCondLst>
                        <p:cond delay="indefinite"/>
                      </p:stCondLst>
                      <p:childTnLst>
                        <p:par>
                          <p:cTn id="21" fill="hold">
                            <p:stCondLst>
                              <p:cond delay="0"/>
                            </p:stCondLst>
                            <p:childTnLst>
                              <p:par>
                                <p:cTn id="22" presetID="3" presetClass="entr" presetSubtype="10" fill="hold" grpId="0" nodeType="clickEffect">
                                  <p:stCondLst>
                                    <p:cond delay="0"/>
                                  </p:stCondLst>
                                  <p:childTnLst>
                                    <p:set>
                                      <p:cBhvr>
                                        <p:cTn id="23" dur="1" fill="hold">
                                          <p:stCondLst>
                                            <p:cond delay="0"/>
                                          </p:stCondLst>
                                        </p:cTn>
                                        <p:tgtEl>
                                          <p:spTgt spid="7"/>
                                        </p:tgtEl>
                                        <p:attrNameLst>
                                          <p:attrName>style.visibility</p:attrName>
                                        </p:attrNameLst>
                                      </p:cBhvr>
                                      <p:to>
                                        <p:strVal val="visible"/>
                                      </p:to>
                                    </p:set>
                                    <p:animEffect transition="in" filter="blinds(horizontal)">
                                      <p:cBhvr>
                                        <p:cTn id="24"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build="p"/>
      <p:bldP spid="2" grpId="0"/>
      <p:bldP spid="7" grpId="0" animBg="1"/>
    </p:bldLst>
  </p:timing>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extBox 6"/>
          <p:cNvSpPr txBox="1"/>
          <p:nvPr/>
        </p:nvSpPr>
        <p:spPr>
          <a:xfrm>
            <a:off x="838200" y="2514600"/>
            <a:ext cx="914400" cy="430759"/>
          </a:xfrm>
          <a:prstGeom prst="rect">
            <a:avLst/>
          </a:prstGeom>
          <a:noFill/>
        </p:spPr>
        <p:txBody>
          <a:bodyPr wrap="square" rtlCol="0">
            <a:spAutoFit/>
          </a:bodyPr>
          <a:lstStyle/>
          <a:p>
            <a:pPr>
              <a:lnSpc>
                <a:spcPts val="2800"/>
              </a:lnSpc>
              <a:spcAft>
                <a:spcPct val="50000"/>
              </a:spcAft>
              <a:buFontTx/>
              <a:buNone/>
              <a:tabLst>
                <a:tab pos="628650" algn="l"/>
              </a:tabLst>
            </a:pPr>
            <a:r>
              <a:rPr lang="en-US" sz="2300" b="1" dirty="0" smtClean="0">
                <a:latin typeface="Times New Roman" pitchFamily="18" charset="0"/>
                <a:cs typeface="Times New Roman" pitchFamily="18" charset="0"/>
              </a:rPr>
              <a:t>2.</a:t>
            </a:r>
            <a:r>
              <a:rPr lang="en-US" sz="2300" dirty="0" smtClean="0">
                <a:latin typeface="Times New Roman" pitchFamily="18" charset="0"/>
                <a:cs typeface="Times New Roman" pitchFamily="18" charset="0"/>
              </a:rPr>
              <a:t> (b)  </a:t>
            </a:r>
            <a:endParaRPr lang="en-US" sz="2300" dirty="0">
              <a:solidFill>
                <a:srgbClr val="FF0000"/>
              </a:solidFill>
              <a:latin typeface="Times New Roman" pitchFamily="18" charset="0"/>
              <a:cs typeface="Times New Roman" pitchFamily="18" charset="0"/>
            </a:endParaRPr>
          </a:p>
        </p:txBody>
      </p:sp>
      <p:sp>
        <p:nvSpPr>
          <p:cNvPr id="2" name="Rectangle 1"/>
          <p:cNvSpPr/>
          <p:nvPr/>
        </p:nvSpPr>
        <p:spPr>
          <a:xfrm>
            <a:off x="4514087" y="2628900"/>
            <a:ext cx="4325113" cy="682238"/>
          </a:xfrm>
          <a:prstGeom prst="rect">
            <a:avLst/>
          </a:prstGeom>
        </p:spPr>
        <p:txBody>
          <a:bodyPr wrap="square">
            <a:spAutoFit/>
          </a:bodyPr>
          <a:lstStyle/>
          <a:p>
            <a:pPr>
              <a:lnSpc>
                <a:spcPts val="2300"/>
              </a:lnSpc>
            </a:pPr>
            <a:r>
              <a:rPr lang="en-US" sz="2000" dirty="0" smtClean="0">
                <a:solidFill>
                  <a:srgbClr val="FF0000"/>
                </a:solidFill>
                <a:latin typeface="Times New Roman" pitchFamily="18" charset="0"/>
                <a:cs typeface="Times New Roman" pitchFamily="18" charset="0"/>
              </a:rPr>
              <a:t>The LCM of the denominators 2 and 3 is 6. Use 6 as the common  denominator.</a:t>
            </a:r>
            <a:endParaRPr lang="en-US" sz="2000" dirty="0">
              <a:solidFill>
                <a:srgbClr val="FF0000"/>
              </a:solidFill>
              <a:latin typeface="Times New Roman" pitchFamily="18" charset="0"/>
              <a:cs typeface="Times New Roman" pitchFamily="18" charset="0"/>
            </a:endParaRPr>
          </a:p>
        </p:txBody>
      </p:sp>
      <p:sp>
        <p:nvSpPr>
          <p:cNvPr id="5" name="Rectangle 4"/>
          <p:cNvSpPr/>
          <p:nvPr/>
        </p:nvSpPr>
        <p:spPr>
          <a:xfrm>
            <a:off x="4514088" y="4105272"/>
            <a:ext cx="3258312" cy="2246769"/>
          </a:xfrm>
          <a:prstGeom prst="rect">
            <a:avLst/>
          </a:prstGeom>
        </p:spPr>
        <p:txBody>
          <a:bodyPr wrap="square">
            <a:spAutoFit/>
          </a:bodyPr>
          <a:lstStyle/>
          <a:p>
            <a:r>
              <a:rPr lang="en-US" sz="2000" dirty="0">
                <a:solidFill>
                  <a:srgbClr val="FF0000"/>
                </a:solidFill>
                <a:latin typeface="Times New Roman" pitchFamily="18" charset="0"/>
                <a:cs typeface="Times New Roman" pitchFamily="18" charset="0"/>
              </a:rPr>
              <a:t>Remove the </a:t>
            </a:r>
            <a:r>
              <a:rPr lang="en-US" sz="2000" dirty="0" smtClean="0">
                <a:solidFill>
                  <a:srgbClr val="FF0000"/>
                </a:solidFill>
                <a:latin typeface="Times New Roman" pitchFamily="18" charset="0"/>
                <a:cs typeface="Times New Roman" pitchFamily="18" charset="0"/>
              </a:rPr>
              <a:t>brackets using </a:t>
            </a:r>
            <a:r>
              <a:rPr lang="en-US" sz="2000" dirty="0">
                <a:solidFill>
                  <a:srgbClr val="FF0000"/>
                </a:solidFill>
                <a:latin typeface="Times New Roman" pitchFamily="18" charset="0"/>
                <a:cs typeface="Times New Roman" pitchFamily="18" charset="0"/>
              </a:rPr>
              <a:t>the </a:t>
            </a:r>
            <a:r>
              <a:rPr lang="en-US" sz="2000" dirty="0" smtClean="0">
                <a:solidFill>
                  <a:srgbClr val="FF0000"/>
                </a:solidFill>
                <a:latin typeface="Times New Roman" pitchFamily="18" charset="0"/>
                <a:cs typeface="Times New Roman" pitchFamily="18" charset="0"/>
              </a:rPr>
              <a:t>distributive law. </a:t>
            </a:r>
            <a:br>
              <a:rPr lang="en-US" sz="2000" dirty="0" smtClean="0">
                <a:solidFill>
                  <a:srgbClr val="FF0000"/>
                </a:solidFill>
                <a:latin typeface="Times New Roman" pitchFamily="18" charset="0"/>
                <a:cs typeface="Times New Roman" pitchFamily="18" charset="0"/>
              </a:rPr>
            </a:br>
            <a:endParaRPr lang="en-US" sz="2000" dirty="0" smtClean="0">
              <a:solidFill>
                <a:srgbClr val="FF0000"/>
              </a:solidFill>
              <a:latin typeface="Times New Roman" pitchFamily="18" charset="0"/>
              <a:cs typeface="Times New Roman" pitchFamily="18" charset="0"/>
            </a:endParaRPr>
          </a:p>
          <a:p>
            <a:r>
              <a:rPr lang="en-US" sz="2000" dirty="0" smtClean="0">
                <a:solidFill>
                  <a:srgbClr val="FF0000"/>
                </a:solidFill>
                <a:latin typeface="Times New Roman" pitchFamily="18" charset="0"/>
                <a:cs typeface="Times New Roman" pitchFamily="18" charset="0"/>
              </a:rPr>
              <a:t>Group </a:t>
            </a:r>
            <a:r>
              <a:rPr lang="en-US" sz="2000" dirty="0">
                <a:solidFill>
                  <a:srgbClr val="FF0000"/>
                </a:solidFill>
                <a:latin typeface="Times New Roman" pitchFamily="18" charset="0"/>
                <a:cs typeface="Times New Roman" pitchFamily="18" charset="0"/>
              </a:rPr>
              <a:t>like terms.</a:t>
            </a:r>
          </a:p>
          <a:p>
            <a:r>
              <a:rPr lang="en-US" sz="2000" dirty="0" smtClean="0">
                <a:solidFill>
                  <a:srgbClr val="FF0000"/>
                </a:solidFill>
                <a:latin typeface="Times New Roman" pitchFamily="18" charset="0"/>
                <a:cs typeface="Times New Roman" pitchFamily="18" charset="0"/>
              </a:rPr>
              <a:t/>
            </a:r>
            <a:br>
              <a:rPr lang="en-US" sz="2000" dirty="0" smtClean="0">
                <a:solidFill>
                  <a:srgbClr val="FF0000"/>
                </a:solidFill>
                <a:latin typeface="Times New Roman" pitchFamily="18" charset="0"/>
                <a:cs typeface="Times New Roman" pitchFamily="18" charset="0"/>
              </a:rPr>
            </a:br>
            <a:endParaRPr lang="en-US" sz="2000" dirty="0" smtClean="0">
              <a:solidFill>
                <a:srgbClr val="FF0000"/>
              </a:solidFill>
              <a:latin typeface="Times New Roman" pitchFamily="18" charset="0"/>
              <a:cs typeface="Times New Roman" pitchFamily="18" charset="0"/>
            </a:endParaRPr>
          </a:p>
          <a:p>
            <a:r>
              <a:rPr lang="en-US" sz="2000" dirty="0" smtClean="0">
                <a:solidFill>
                  <a:srgbClr val="FF0000"/>
                </a:solidFill>
                <a:latin typeface="Times New Roman" pitchFamily="18" charset="0"/>
                <a:cs typeface="Times New Roman" pitchFamily="18" charset="0"/>
              </a:rPr>
              <a:t>Add </a:t>
            </a:r>
            <a:r>
              <a:rPr lang="en-US" sz="2000" dirty="0">
                <a:solidFill>
                  <a:srgbClr val="FF0000"/>
                </a:solidFill>
                <a:latin typeface="Times New Roman" pitchFamily="18" charset="0"/>
                <a:cs typeface="Times New Roman" pitchFamily="18" charset="0"/>
              </a:rPr>
              <a:t>like terms.</a:t>
            </a:r>
          </a:p>
        </p:txBody>
      </p:sp>
      <p:pic>
        <p:nvPicPr>
          <p:cNvPr id="9222" name="Picture 6" descr="\\172.16.2.26\Conver\CARRIBEAN\MATHEMATICS_VOL-1_PPT_DESIGN\Incoming\Equations\Revision_Exam_1_Paper_2\Eqn013.wmf"/>
          <p:cNvPicPr>
            <a:picLocks noChangeAspect="1" noChangeArrowheads="1"/>
          </p:cNvPicPr>
          <p:nvPr/>
        </p:nvPicPr>
        <p:blipFill>
          <a:blip r:embed="rId2" cstate="print">
            <a:extLst>
              <a:ext uri="{28A0092B-C50C-407E-A947-70E740481C1C}">
                <a14:useLocalDpi xmlns:a14="http://schemas.microsoft.com/office/drawing/2010/main" xmlns="" val="0"/>
              </a:ext>
            </a:extLst>
          </a:blip>
          <a:srcRect/>
          <a:stretch>
            <a:fillRect/>
          </a:stretch>
        </p:blipFill>
        <p:spPr bwMode="auto">
          <a:xfrm>
            <a:off x="1600200" y="2569464"/>
            <a:ext cx="2794000" cy="3937000"/>
          </a:xfrm>
          <a:prstGeom prst="rect">
            <a:avLst/>
          </a:prstGeom>
          <a:noFill/>
          <a:extLst>
            <a:ext uri="{909E8E84-426E-40DD-AFC4-6F175D3DCCD1}">
              <a14:hiddenFill xmlns:a14="http://schemas.microsoft.com/office/drawing/2010/main" xmlns="">
                <a:solidFill>
                  <a:srgbClr val="FFFFFF"/>
                </a:solidFill>
              </a14:hiddenFill>
            </a:ext>
          </a:extLst>
        </p:spPr>
      </p:pic>
      <p:cxnSp>
        <p:nvCxnSpPr>
          <p:cNvPr id="4" name="Elbow Connector 3"/>
          <p:cNvCxnSpPr/>
          <p:nvPr/>
        </p:nvCxnSpPr>
        <p:spPr>
          <a:xfrm rot="10800000">
            <a:off x="3977640" y="3505200"/>
            <a:ext cx="621792" cy="313944"/>
          </a:xfrm>
          <a:prstGeom prst="bentConnector3">
            <a:avLst>
              <a:gd name="adj1" fmla="val 50000"/>
            </a:avLst>
          </a:prstGeom>
          <a:ln>
            <a:solidFill>
              <a:srgbClr val="FF0000"/>
            </a:solidFill>
            <a:tailEnd type="arrow"/>
          </a:ln>
        </p:spPr>
        <p:style>
          <a:lnRef idx="1">
            <a:schemeClr val="accent1"/>
          </a:lnRef>
          <a:fillRef idx="0">
            <a:schemeClr val="accent1"/>
          </a:fillRef>
          <a:effectRef idx="0">
            <a:schemeClr val="accent1"/>
          </a:effectRef>
          <a:fontRef idx="minor">
            <a:schemeClr val="tx1"/>
          </a:fontRef>
        </p:style>
      </p:cxnSp>
      <p:graphicFrame>
        <p:nvGraphicFramePr>
          <p:cNvPr id="8" name="Table 7"/>
          <p:cNvGraphicFramePr>
            <a:graphicFrameLocks noGrp="1"/>
          </p:cNvGraphicFramePr>
          <p:nvPr>
            <p:extLst>
              <p:ext uri="{D42A27DB-BD31-4B8C-83A1-F6EECF244321}">
                <p14:modId xmlns:p14="http://schemas.microsoft.com/office/powerpoint/2010/main" xmlns="" val="3669196124"/>
              </p:ext>
            </p:extLst>
          </p:nvPr>
        </p:nvGraphicFramePr>
        <p:xfrm>
          <a:off x="4612865" y="3428999"/>
          <a:ext cx="1604264" cy="657225"/>
        </p:xfrm>
        <a:graphic>
          <a:graphicData uri="http://schemas.openxmlformats.org/drawingml/2006/table">
            <a:tbl>
              <a:tblPr firstRow="1" bandRow="1">
                <a:tableStyleId>{5C22544A-7EE6-4342-B048-85BDC9FD1C3A}</a:tableStyleId>
              </a:tblPr>
              <a:tblGrid>
                <a:gridCol w="802132"/>
                <a:gridCol w="802132"/>
              </a:tblGrid>
              <a:tr h="657225">
                <a:tc>
                  <a:txBody>
                    <a:bodyPr/>
                    <a:lstStyle/>
                    <a:p>
                      <a:endParaRPr lang="en-US" dirty="0"/>
                    </a:p>
                  </a:txBody>
                  <a:tcPr>
                    <a:lnL w="12700" cap="flat" cmpd="sng" algn="ctr">
                      <a:solidFill>
                        <a:srgbClr val="FF0000"/>
                      </a:solidFill>
                      <a:prstDash val="solid"/>
                      <a:round/>
                      <a:headEnd type="none" w="med" len="med"/>
                      <a:tailEnd type="none" w="med" len="med"/>
                    </a:lnL>
                    <a:lnR w="12700" cap="flat" cmpd="sng" algn="ctr">
                      <a:solidFill>
                        <a:srgbClr val="FF0000"/>
                      </a:solidFill>
                      <a:prstDash val="solid"/>
                      <a:round/>
                      <a:headEnd type="none" w="med" len="med"/>
                      <a:tailEnd type="none" w="med" len="med"/>
                    </a:lnR>
                    <a:lnT w="12700" cap="flat" cmpd="sng" algn="ctr">
                      <a:solidFill>
                        <a:srgbClr val="FF0000"/>
                      </a:solidFill>
                      <a:prstDash val="solid"/>
                      <a:round/>
                      <a:headEnd type="none" w="med" len="med"/>
                      <a:tailEnd type="none" w="med" len="med"/>
                    </a:lnT>
                    <a:lnB w="12700" cap="flat" cmpd="sng" algn="ctr">
                      <a:solidFill>
                        <a:srgbClr val="FF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en-US" dirty="0"/>
                    </a:p>
                  </a:txBody>
                  <a:tcPr>
                    <a:lnL w="12700" cap="flat" cmpd="sng" algn="ctr">
                      <a:solidFill>
                        <a:srgbClr val="FF0000"/>
                      </a:solidFill>
                      <a:prstDash val="solid"/>
                      <a:round/>
                      <a:headEnd type="none" w="med" len="med"/>
                      <a:tailEnd type="none" w="med" len="med"/>
                    </a:lnL>
                    <a:lnR w="12700" cap="flat" cmpd="sng" algn="ctr">
                      <a:solidFill>
                        <a:srgbClr val="FF0000"/>
                      </a:solidFill>
                      <a:prstDash val="solid"/>
                      <a:round/>
                      <a:headEnd type="none" w="med" len="med"/>
                      <a:tailEnd type="none" w="med" len="med"/>
                    </a:lnR>
                    <a:lnT w="12700" cap="flat" cmpd="sng" algn="ctr">
                      <a:solidFill>
                        <a:srgbClr val="FF0000"/>
                      </a:solidFill>
                      <a:prstDash val="solid"/>
                      <a:round/>
                      <a:headEnd type="none" w="med" len="med"/>
                      <a:tailEnd type="none" w="med" len="med"/>
                    </a:lnT>
                    <a:lnB w="12700" cap="flat" cmpd="sng" algn="ctr">
                      <a:solidFill>
                        <a:srgbClr val="FF0000"/>
                      </a:solidFill>
                      <a:prstDash val="solid"/>
                      <a:round/>
                      <a:headEnd type="none" w="med" len="med"/>
                      <a:tailEnd type="none" w="med" len="med"/>
                    </a:lnB>
                    <a:lnTlToBr w="12700" cmpd="sng">
                      <a:noFill/>
                      <a:prstDash val="solid"/>
                    </a:lnTlToBr>
                    <a:lnBlToTr w="12700" cmpd="sng">
                      <a:noFill/>
                      <a:prstDash val="solid"/>
                    </a:lnBlToTr>
                    <a:noFill/>
                  </a:tcPr>
                </a:tc>
              </a:tr>
            </a:tbl>
          </a:graphicData>
        </a:graphic>
      </p:graphicFrame>
      <p:pic>
        <p:nvPicPr>
          <p:cNvPr id="1026" name="Picture 2" descr="\\172.16.2.26\Conver\CARRIBEAN\MATHEMATICS_VOL-1_PPT_DESIGN\Incoming\Equations\Revision_Exam_1_Paper_2\Eqn013a.wmf"/>
          <p:cNvPicPr>
            <a:picLocks noChangeAspect="1" noChangeArrowheads="1"/>
          </p:cNvPicPr>
          <p:nvPr/>
        </p:nvPicPr>
        <p:blipFill>
          <a:blip r:embed="rId3" cstate="print">
            <a:extLst>
              <a:ext uri="{28A0092B-C50C-407E-A947-70E740481C1C}">
                <a14:useLocalDpi xmlns:a14="http://schemas.microsoft.com/office/drawing/2010/main" xmlns="" val="0"/>
              </a:ext>
            </a:extLst>
          </a:blip>
          <a:srcRect/>
          <a:stretch>
            <a:fillRect/>
          </a:stretch>
        </p:blipFill>
        <p:spPr bwMode="auto">
          <a:xfrm>
            <a:off x="4730116" y="3451447"/>
            <a:ext cx="1394460" cy="628650"/>
          </a:xfrm>
          <a:prstGeom prst="rect">
            <a:avLst/>
          </a:prstGeom>
          <a:noFill/>
          <a:extLst>
            <a:ext uri="{909E8E84-426E-40DD-AFC4-6F175D3DCCD1}">
              <a14:hiddenFill xmlns:a14="http://schemas.microsoft.com/office/drawing/2010/main" xmlns="">
                <a:solidFill>
                  <a:srgbClr val="FFFFFF"/>
                </a:solidFill>
              </a14:hiddenFill>
            </a:ext>
          </a:extLst>
        </p:spPr>
      </p:pic>
      <p:sp>
        <p:nvSpPr>
          <p:cNvPr id="9"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tabLst>
                <a:tab pos="393192" algn="r"/>
                <a:tab pos="640080" algn="l"/>
              </a:tabLst>
            </a:pPr>
            <a:r>
              <a:rPr lang="en-US" sz="1500" b="1" dirty="0" smtClean="0">
                <a:solidFill>
                  <a:schemeClr val="bg1"/>
                </a:solidFill>
                <a:latin typeface="Times New Roman" pitchFamily="18" charset="0"/>
                <a:cs typeface="Times New Roman" pitchFamily="18" charset="0"/>
              </a:rPr>
              <a:t>Revision Exam 1 Paper 2</a:t>
            </a:r>
          </a:p>
        </p:txBody>
      </p:sp>
    </p:spTree>
    <p:extLst>
      <p:ext uri="{BB962C8B-B14F-4D97-AF65-F5344CB8AC3E}">
        <p14:creationId xmlns:p14="http://schemas.microsoft.com/office/powerpoint/2010/main" xmlns="" val="1862447457"/>
      </p:ext>
    </p:extLst>
  </p:cSld>
  <p:clrMapOvr>
    <a:masterClrMapping/>
  </p:clrMapOvr>
  <p:transition spd="slow">
    <p:strips dir="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500" fill="hold"/>
                                        <p:tgtEl>
                                          <p:spTgt spid="7"/>
                                        </p:tgtEl>
                                        <p:attrNameLst>
                                          <p:attrName>ppt_w</p:attrName>
                                        </p:attrNameLst>
                                      </p:cBhvr>
                                      <p:tavLst>
                                        <p:tav tm="0">
                                          <p:val>
                                            <p:fltVal val="0"/>
                                          </p:val>
                                        </p:tav>
                                        <p:tav tm="100000">
                                          <p:val>
                                            <p:strVal val="#ppt_w"/>
                                          </p:val>
                                        </p:tav>
                                      </p:tavLst>
                                    </p:anim>
                                    <p:anim calcmode="lin" valueType="num">
                                      <p:cBhvr>
                                        <p:cTn id="8" dur="500" fill="hold"/>
                                        <p:tgtEl>
                                          <p:spTgt spid="7"/>
                                        </p:tgtEl>
                                        <p:attrNameLst>
                                          <p:attrName>ppt_h</p:attrName>
                                        </p:attrNameLst>
                                      </p:cBhvr>
                                      <p:tavLst>
                                        <p:tav tm="0">
                                          <p:val>
                                            <p:fltVal val="0"/>
                                          </p:val>
                                        </p:tav>
                                        <p:tav tm="100000">
                                          <p:val>
                                            <p:strVal val="#ppt_h"/>
                                          </p:val>
                                        </p:tav>
                                      </p:tavLst>
                                    </p:anim>
                                  </p:childTnLst>
                                </p:cTn>
                              </p:par>
                              <p:par>
                                <p:cTn id="9" presetID="23" presetClass="entr" presetSubtype="16" fill="hold" grpId="0" nodeType="with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p:cTn id="11" dur="500" fill="hold"/>
                                        <p:tgtEl>
                                          <p:spTgt spid="2"/>
                                        </p:tgtEl>
                                        <p:attrNameLst>
                                          <p:attrName>ppt_w</p:attrName>
                                        </p:attrNameLst>
                                      </p:cBhvr>
                                      <p:tavLst>
                                        <p:tav tm="0">
                                          <p:val>
                                            <p:fltVal val="0"/>
                                          </p:val>
                                        </p:tav>
                                        <p:tav tm="100000">
                                          <p:val>
                                            <p:strVal val="#ppt_w"/>
                                          </p:val>
                                        </p:tav>
                                      </p:tavLst>
                                    </p:anim>
                                    <p:anim calcmode="lin" valueType="num">
                                      <p:cBhvr>
                                        <p:cTn id="12" dur="500" fill="hold"/>
                                        <p:tgtEl>
                                          <p:spTgt spid="2"/>
                                        </p:tgtEl>
                                        <p:attrNameLst>
                                          <p:attrName>ppt_h</p:attrName>
                                        </p:attrNameLst>
                                      </p:cBhvr>
                                      <p:tavLst>
                                        <p:tav tm="0">
                                          <p:val>
                                            <p:fltVal val="0"/>
                                          </p:val>
                                        </p:tav>
                                        <p:tav tm="100000">
                                          <p:val>
                                            <p:strVal val="#ppt_h"/>
                                          </p:val>
                                        </p:tav>
                                      </p:tavLst>
                                    </p:anim>
                                  </p:childTnLst>
                                </p:cTn>
                              </p:par>
                              <p:par>
                                <p:cTn id="13" presetID="23" presetClass="entr" presetSubtype="16" fill="hold" grpId="0" nodeType="withEffect">
                                  <p:stCondLst>
                                    <p:cond delay="0"/>
                                  </p:stCondLst>
                                  <p:childTnLst>
                                    <p:set>
                                      <p:cBhvr>
                                        <p:cTn id="14" dur="1" fill="hold">
                                          <p:stCondLst>
                                            <p:cond delay="0"/>
                                          </p:stCondLst>
                                        </p:cTn>
                                        <p:tgtEl>
                                          <p:spTgt spid="5"/>
                                        </p:tgtEl>
                                        <p:attrNameLst>
                                          <p:attrName>style.visibility</p:attrName>
                                        </p:attrNameLst>
                                      </p:cBhvr>
                                      <p:to>
                                        <p:strVal val="visible"/>
                                      </p:to>
                                    </p:set>
                                    <p:anim calcmode="lin" valueType="num">
                                      <p:cBhvr>
                                        <p:cTn id="15" dur="500" fill="hold"/>
                                        <p:tgtEl>
                                          <p:spTgt spid="5"/>
                                        </p:tgtEl>
                                        <p:attrNameLst>
                                          <p:attrName>ppt_w</p:attrName>
                                        </p:attrNameLst>
                                      </p:cBhvr>
                                      <p:tavLst>
                                        <p:tav tm="0">
                                          <p:val>
                                            <p:fltVal val="0"/>
                                          </p:val>
                                        </p:tav>
                                        <p:tav tm="100000">
                                          <p:val>
                                            <p:strVal val="#ppt_w"/>
                                          </p:val>
                                        </p:tav>
                                      </p:tavLst>
                                    </p:anim>
                                    <p:anim calcmode="lin" valueType="num">
                                      <p:cBhvr>
                                        <p:cTn id="16" dur="500" fill="hold"/>
                                        <p:tgtEl>
                                          <p:spTgt spid="5"/>
                                        </p:tgtEl>
                                        <p:attrNameLst>
                                          <p:attrName>ppt_h</p:attrName>
                                        </p:attrNameLst>
                                      </p:cBhvr>
                                      <p:tavLst>
                                        <p:tav tm="0">
                                          <p:val>
                                            <p:fltVal val="0"/>
                                          </p:val>
                                        </p:tav>
                                        <p:tav tm="100000">
                                          <p:val>
                                            <p:strVal val="#ppt_h"/>
                                          </p:val>
                                        </p:tav>
                                      </p:tavLst>
                                    </p:anim>
                                  </p:childTnLst>
                                </p:cTn>
                              </p:par>
                              <p:par>
                                <p:cTn id="17" presetID="23" presetClass="entr" presetSubtype="16" fill="hold" nodeType="withEffect">
                                  <p:stCondLst>
                                    <p:cond delay="0"/>
                                  </p:stCondLst>
                                  <p:childTnLst>
                                    <p:set>
                                      <p:cBhvr>
                                        <p:cTn id="18" dur="1" fill="hold">
                                          <p:stCondLst>
                                            <p:cond delay="0"/>
                                          </p:stCondLst>
                                        </p:cTn>
                                        <p:tgtEl>
                                          <p:spTgt spid="9222"/>
                                        </p:tgtEl>
                                        <p:attrNameLst>
                                          <p:attrName>style.visibility</p:attrName>
                                        </p:attrNameLst>
                                      </p:cBhvr>
                                      <p:to>
                                        <p:strVal val="visible"/>
                                      </p:to>
                                    </p:set>
                                    <p:anim calcmode="lin" valueType="num">
                                      <p:cBhvr>
                                        <p:cTn id="19" dur="500" fill="hold"/>
                                        <p:tgtEl>
                                          <p:spTgt spid="9222"/>
                                        </p:tgtEl>
                                        <p:attrNameLst>
                                          <p:attrName>ppt_w</p:attrName>
                                        </p:attrNameLst>
                                      </p:cBhvr>
                                      <p:tavLst>
                                        <p:tav tm="0">
                                          <p:val>
                                            <p:fltVal val="0"/>
                                          </p:val>
                                        </p:tav>
                                        <p:tav tm="100000">
                                          <p:val>
                                            <p:strVal val="#ppt_w"/>
                                          </p:val>
                                        </p:tav>
                                      </p:tavLst>
                                    </p:anim>
                                    <p:anim calcmode="lin" valueType="num">
                                      <p:cBhvr>
                                        <p:cTn id="20" dur="500" fill="hold"/>
                                        <p:tgtEl>
                                          <p:spTgt spid="9222"/>
                                        </p:tgtEl>
                                        <p:attrNameLst>
                                          <p:attrName>ppt_h</p:attrName>
                                        </p:attrNameLst>
                                      </p:cBhvr>
                                      <p:tavLst>
                                        <p:tav tm="0">
                                          <p:val>
                                            <p:fltVal val="0"/>
                                          </p:val>
                                        </p:tav>
                                        <p:tav tm="100000">
                                          <p:val>
                                            <p:strVal val="#ppt_h"/>
                                          </p:val>
                                        </p:tav>
                                      </p:tavLst>
                                    </p:anim>
                                  </p:childTnLst>
                                </p:cTn>
                              </p:par>
                              <p:par>
                                <p:cTn id="21" presetID="23" presetClass="entr" presetSubtype="16" fill="hold" nodeType="withEffect">
                                  <p:stCondLst>
                                    <p:cond delay="0"/>
                                  </p:stCondLst>
                                  <p:childTnLst>
                                    <p:set>
                                      <p:cBhvr>
                                        <p:cTn id="22" dur="1" fill="hold">
                                          <p:stCondLst>
                                            <p:cond delay="0"/>
                                          </p:stCondLst>
                                        </p:cTn>
                                        <p:tgtEl>
                                          <p:spTgt spid="4"/>
                                        </p:tgtEl>
                                        <p:attrNameLst>
                                          <p:attrName>style.visibility</p:attrName>
                                        </p:attrNameLst>
                                      </p:cBhvr>
                                      <p:to>
                                        <p:strVal val="visible"/>
                                      </p:to>
                                    </p:set>
                                    <p:anim calcmode="lin" valueType="num">
                                      <p:cBhvr>
                                        <p:cTn id="23" dur="500" fill="hold"/>
                                        <p:tgtEl>
                                          <p:spTgt spid="4"/>
                                        </p:tgtEl>
                                        <p:attrNameLst>
                                          <p:attrName>ppt_w</p:attrName>
                                        </p:attrNameLst>
                                      </p:cBhvr>
                                      <p:tavLst>
                                        <p:tav tm="0">
                                          <p:val>
                                            <p:fltVal val="0"/>
                                          </p:val>
                                        </p:tav>
                                        <p:tav tm="100000">
                                          <p:val>
                                            <p:strVal val="#ppt_w"/>
                                          </p:val>
                                        </p:tav>
                                      </p:tavLst>
                                    </p:anim>
                                    <p:anim calcmode="lin" valueType="num">
                                      <p:cBhvr>
                                        <p:cTn id="24" dur="500" fill="hold"/>
                                        <p:tgtEl>
                                          <p:spTgt spid="4"/>
                                        </p:tgtEl>
                                        <p:attrNameLst>
                                          <p:attrName>ppt_h</p:attrName>
                                        </p:attrNameLst>
                                      </p:cBhvr>
                                      <p:tavLst>
                                        <p:tav tm="0">
                                          <p:val>
                                            <p:fltVal val="0"/>
                                          </p:val>
                                        </p:tav>
                                        <p:tav tm="100000">
                                          <p:val>
                                            <p:strVal val="#ppt_h"/>
                                          </p:val>
                                        </p:tav>
                                      </p:tavLst>
                                    </p:anim>
                                  </p:childTnLst>
                                </p:cTn>
                              </p:par>
                              <p:par>
                                <p:cTn id="25" presetID="23" presetClass="entr" presetSubtype="16" fill="hold" nodeType="withEffect">
                                  <p:stCondLst>
                                    <p:cond delay="0"/>
                                  </p:stCondLst>
                                  <p:childTnLst>
                                    <p:set>
                                      <p:cBhvr>
                                        <p:cTn id="26" dur="1" fill="hold">
                                          <p:stCondLst>
                                            <p:cond delay="0"/>
                                          </p:stCondLst>
                                        </p:cTn>
                                        <p:tgtEl>
                                          <p:spTgt spid="8"/>
                                        </p:tgtEl>
                                        <p:attrNameLst>
                                          <p:attrName>style.visibility</p:attrName>
                                        </p:attrNameLst>
                                      </p:cBhvr>
                                      <p:to>
                                        <p:strVal val="visible"/>
                                      </p:to>
                                    </p:set>
                                    <p:anim calcmode="lin" valueType="num">
                                      <p:cBhvr>
                                        <p:cTn id="27" dur="500" fill="hold"/>
                                        <p:tgtEl>
                                          <p:spTgt spid="8"/>
                                        </p:tgtEl>
                                        <p:attrNameLst>
                                          <p:attrName>ppt_w</p:attrName>
                                        </p:attrNameLst>
                                      </p:cBhvr>
                                      <p:tavLst>
                                        <p:tav tm="0">
                                          <p:val>
                                            <p:fltVal val="0"/>
                                          </p:val>
                                        </p:tav>
                                        <p:tav tm="100000">
                                          <p:val>
                                            <p:strVal val="#ppt_w"/>
                                          </p:val>
                                        </p:tav>
                                      </p:tavLst>
                                    </p:anim>
                                    <p:anim calcmode="lin" valueType="num">
                                      <p:cBhvr>
                                        <p:cTn id="28" dur="500" fill="hold"/>
                                        <p:tgtEl>
                                          <p:spTgt spid="8"/>
                                        </p:tgtEl>
                                        <p:attrNameLst>
                                          <p:attrName>ppt_h</p:attrName>
                                        </p:attrNameLst>
                                      </p:cBhvr>
                                      <p:tavLst>
                                        <p:tav tm="0">
                                          <p:val>
                                            <p:fltVal val="0"/>
                                          </p:val>
                                        </p:tav>
                                        <p:tav tm="100000">
                                          <p:val>
                                            <p:strVal val="#ppt_h"/>
                                          </p:val>
                                        </p:tav>
                                      </p:tavLst>
                                    </p:anim>
                                  </p:childTnLst>
                                </p:cTn>
                              </p:par>
                              <p:par>
                                <p:cTn id="29" presetID="23" presetClass="entr" presetSubtype="16" fill="hold" nodeType="withEffect">
                                  <p:stCondLst>
                                    <p:cond delay="0"/>
                                  </p:stCondLst>
                                  <p:childTnLst>
                                    <p:set>
                                      <p:cBhvr>
                                        <p:cTn id="30" dur="1" fill="hold">
                                          <p:stCondLst>
                                            <p:cond delay="0"/>
                                          </p:stCondLst>
                                        </p:cTn>
                                        <p:tgtEl>
                                          <p:spTgt spid="1026"/>
                                        </p:tgtEl>
                                        <p:attrNameLst>
                                          <p:attrName>style.visibility</p:attrName>
                                        </p:attrNameLst>
                                      </p:cBhvr>
                                      <p:to>
                                        <p:strVal val="visible"/>
                                      </p:to>
                                    </p:set>
                                    <p:anim calcmode="lin" valueType="num">
                                      <p:cBhvr>
                                        <p:cTn id="31" dur="500" fill="hold"/>
                                        <p:tgtEl>
                                          <p:spTgt spid="1026"/>
                                        </p:tgtEl>
                                        <p:attrNameLst>
                                          <p:attrName>ppt_w</p:attrName>
                                        </p:attrNameLst>
                                      </p:cBhvr>
                                      <p:tavLst>
                                        <p:tav tm="0">
                                          <p:val>
                                            <p:fltVal val="0"/>
                                          </p:val>
                                        </p:tav>
                                        <p:tav tm="100000">
                                          <p:val>
                                            <p:strVal val="#ppt_w"/>
                                          </p:val>
                                        </p:tav>
                                      </p:tavLst>
                                    </p:anim>
                                    <p:anim calcmode="lin" valueType="num">
                                      <p:cBhvr>
                                        <p:cTn id="32" dur="500" fill="hold"/>
                                        <p:tgtEl>
                                          <p:spTgt spid="1026"/>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2" grpId="0"/>
      <p:bldP spid="5" grpId="0"/>
    </p:bldLst>
  </p:timing>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extBox 7"/>
          <p:cNvSpPr txBox="1"/>
          <p:nvPr/>
        </p:nvSpPr>
        <p:spPr>
          <a:xfrm>
            <a:off x="304800" y="2832100"/>
            <a:ext cx="6019800" cy="446276"/>
          </a:xfrm>
          <a:prstGeom prst="rect">
            <a:avLst/>
          </a:prstGeom>
          <a:noFill/>
        </p:spPr>
        <p:txBody>
          <a:bodyPr wrap="square" rtlCol="0">
            <a:spAutoFit/>
          </a:bodyPr>
          <a:lstStyle/>
          <a:p>
            <a:pPr marL="1030288" indent="-1030288">
              <a:tabLst>
                <a:tab pos="1030288" algn="l"/>
              </a:tabLst>
            </a:pPr>
            <a:r>
              <a:rPr lang="en-US" sz="2300" b="1" dirty="0" smtClean="0">
                <a:solidFill>
                  <a:srgbClr val="000000"/>
                </a:solidFill>
                <a:latin typeface="Times New Roman" pitchFamily="18" charset="0"/>
                <a:cs typeface="Times New Roman" pitchFamily="18" charset="0"/>
              </a:rPr>
              <a:t>2.</a:t>
            </a:r>
            <a:r>
              <a:rPr lang="en-US" sz="2300" dirty="0" smtClean="0">
                <a:solidFill>
                  <a:srgbClr val="000000"/>
                </a:solidFill>
                <a:latin typeface="Times New Roman" pitchFamily="18" charset="0"/>
                <a:cs typeface="Times New Roman" pitchFamily="18" charset="0"/>
              </a:rPr>
              <a:t> (c)   Solve the inequality              </a:t>
            </a:r>
            <a:endParaRPr lang="en-US" sz="2300" dirty="0">
              <a:solidFill>
                <a:srgbClr val="000000"/>
              </a:solidFill>
              <a:latin typeface="Times New Roman" pitchFamily="18" charset="0"/>
              <a:cs typeface="Times New Roman" pitchFamily="18" charset="0"/>
            </a:endParaRPr>
          </a:p>
        </p:txBody>
      </p:sp>
      <p:sp>
        <p:nvSpPr>
          <p:cNvPr id="5" name="Notched Right Arrow 4"/>
          <p:cNvSpPr/>
          <p:nvPr/>
        </p:nvSpPr>
        <p:spPr>
          <a:xfrm>
            <a:off x="7010400" y="6019800"/>
            <a:ext cx="1934715" cy="685800"/>
          </a:xfrm>
          <a:prstGeom prst="notchedRightArrow">
            <a:avLst/>
          </a:prstGeom>
          <a:blipFill>
            <a:blip r:embed="rId2" cstate="print">
              <a:extLst>
                <a:ext uri="{BEBA8EAE-BF5A-486C-A8C5-ECC9F3942E4B}">
                  <a14:imgProps xmlns:a14="http://schemas.microsoft.com/office/drawing/2010/main" xmlns="">
                    <a14:imgLayer r:embed="rId3">
                      <a14:imgEffect>
                        <a14:brightnessContrast bright="-20000" contrast="-20000"/>
                      </a14:imgEffect>
                    </a14:imgLayer>
                  </a14:imgProps>
                </a:ex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ANSWER</a:t>
            </a:r>
            <a:endParaRPr lang="en-US" sz="2000" b="1" dirty="0">
              <a:latin typeface="Times New Roman" pitchFamily="18" charset="0"/>
              <a:cs typeface="Times New Roman" pitchFamily="18" charset="0"/>
            </a:endParaRPr>
          </a:p>
        </p:txBody>
      </p:sp>
      <p:sp>
        <p:nvSpPr>
          <p:cNvPr id="2" name="Rectangle 1"/>
          <p:cNvSpPr/>
          <p:nvPr/>
        </p:nvSpPr>
        <p:spPr>
          <a:xfrm>
            <a:off x="6885708" y="2938441"/>
            <a:ext cx="1075936" cy="369332"/>
          </a:xfrm>
          <a:prstGeom prst="rect">
            <a:avLst/>
          </a:prstGeom>
        </p:spPr>
        <p:txBody>
          <a:bodyPr wrap="none">
            <a:spAutoFit/>
          </a:bodyPr>
          <a:lstStyle/>
          <a:p>
            <a:pPr marL="1030288" indent="-1030288">
              <a:tabLst>
                <a:tab pos="1030288" algn="l"/>
              </a:tabLst>
            </a:pPr>
            <a:r>
              <a:rPr lang="en-US" dirty="0" smtClean="0">
                <a:solidFill>
                  <a:srgbClr val="000000"/>
                </a:solidFill>
                <a:latin typeface="Times New Roman" pitchFamily="18" charset="0"/>
                <a:cs typeface="Times New Roman" pitchFamily="18" charset="0"/>
              </a:rPr>
              <a:t>(3 </a:t>
            </a:r>
            <a:r>
              <a:rPr lang="en-US" dirty="0">
                <a:solidFill>
                  <a:srgbClr val="000000"/>
                </a:solidFill>
                <a:latin typeface="Times New Roman" pitchFamily="18" charset="0"/>
                <a:cs typeface="Times New Roman" pitchFamily="18" charset="0"/>
              </a:rPr>
              <a:t>marks)</a:t>
            </a:r>
          </a:p>
        </p:txBody>
      </p:sp>
      <p:pic>
        <p:nvPicPr>
          <p:cNvPr id="10242" name="Picture 2" descr="\\172.16.2.26\Conver\CARRIBEAN\MATHEMATICS_VOL-1_PPT_DESIGN\Incoming\Equations\Revision_Exam_1_Paper_2\Eqn014.wmf"/>
          <p:cNvPicPr>
            <a:picLocks noChangeAspect="1" noChangeArrowheads="1"/>
          </p:cNvPicPr>
          <p:nvPr/>
        </p:nvPicPr>
        <p:blipFill>
          <a:blip r:embed="rId4" cstate="print">
            <a:extLst>
              <a:ext uri="{28A0092B-C50C-407E-A947-70E740481C1C}">
                <a14:useLocalDpi xmlns:a14="http://schemas.microsoft.com/office/drawing/2010/main" xmlns="" val="0"/>
              </a:ext>
            </a:extLst>
          </a:blip>
          <a:srcRect/>
          <a:stretch>
            <a:fillRect/>
          </a:stretch>
        </p:blipFill>
        <p:spPr bwMode="auto">
          <a:xfrm>
            <a:off x="1228344" y="3429000"/>
            <a:ext cx="1384300" cy="266700"/>
          </a:xfrm>
          <a:prstGeom prst="rect">
            <a:avLst/>
          </a:prstGeom>
          <a:noFill/>
          <a:extLst>
            <a:ext uri="{909E8E84-426E-40DD-AFC4-6F175D3DCCD1}">
              <a14:hiddenFill xmlns:a14="http://schemas.microsoft.com/office/drawing/2010/main" xmlns="">
                <a:solidFill>
                  <a:srgbClr val="FFFFFF"/>
                </a:solidFill>
              </a14:hiddenFill>
            </a:ext>
          </a:extLst>
        </p:spPr>
      </p:pic>
      <p:sp>
        <p:nvSpPr>
          <p:cNvPr id="6"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tabLst>
                <a:tab pos="393192" algn="r"/>
                <a:tab pos="640080" algn="l"/>
              </a:tabLst>
            </a:pPr>
            <a:r>
              <a:rPr lang="en-US" sz="1500" b="1" dirty="0" smtClean="0">
                <a:solidFill>
                  <a:schemeClr val="bg1"/>
                </a:solidFill>
                <a:latin typeface="Times New Roman" pitchFamily="18" charset="0"/>
                <a:cs typeface="Times New Roman" pitchFamily="18" charset="0"/>
              </a:rPr>
              <a:t>Revision Exam 1 Paper 2</a:t>
            </a:r>
          </a:p>
        </p:txBody>
      </p:sp>
    </p:spTree>
    <p:extLst>
      <p:ext uri="{BB962C8B-B14F-4D97-AF65-F5344CB8AC3E}">
        <p14:creationId xmlns:p14="http://schemas.microsoft.com/office/powerpoint/2010/main" xmlns="" val="519039996"/>
      </p:ext>
    </p:extLst>
  </p:cSld>
  <p:clrMapOvr>
    <a:masterClrMapping/>
  </p:clrMapOvr>
  <p:transition spd="slow">
    <p:strips dir="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ppt_w</p:attrName>
                                        </p:attrNameLst>
                                      </p:cBhvr>
                                      <p:tavLst>
                                        <p:tav tm="0">
                                          <p:val>
                                            <p:fltVal val="0"/>
                                          </p:val>
                                        </p:tav>
                                        <p:tav tm="100000">
                                          <p:val>
                                            <p:strVal val="#ppt_w"/>
                                          </p:val>
                                        </p:tav>
                                      </p:tavLst>
                                    </p:anim>
                                    <p:anim calcmode="lin" valueType="num">
                                      <p:cBhvr>
                                        <p:cTn id="8" dur="500" fill="hold"/>
                                        <p:tgtEl>
                                          <p:spTgt spid="2"/>
                                        </p:tgtEl>
                                        <p:attrNameLst>
                                          <p:attrName>ppt_h</p:attrName>
                                        </p:attrNameLst>
                                      </p:cBhvr>
                                      <p:tavLst>
                                        <p:tav tm="0">
                                          <p:val>
                                            <p:fltVal val="0"/>
                                          </p:val>
                                        </p:tav>
                                        <p:tav tm="100000">
                                          <p:val>
                                            <p:strVal val="#ppt_h"/>
                                          </p:val>
                                        </p:tav>
                                      </p:tavLst>
                                    </p:anim>
                                    <p:animEffect transition="in" filter="fade">
                                      <p:cBhvr>
                                        <p:cTn id="9" dur="500"/>
                                        <p:tgtEl>
                                          <p:spTgt spid="2"/>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8"/>
                                        </p:tgtEl>
                                        <p:attrNameLst>
                                          <p:attrName>style.visibility</p:attrName>
                                        </p:attrNameLst>
                                      </p:cBhvr>
                                      <p:to>
                                        <p:strVal val="visible"/>
                                      </p:to>
                                    </p:set>
                                    <p:anim calcmode="lin" valueType="num">
                                      <p:cBhvr>
                                        <p:cTn id="12" dur="500" fill="hold"/>
                                        <p:tgtEl>
                                          <p:spTgt spid="8"/>
                                        </p:tgtEl>
                                        <p:attrNameLst>
                                          <p:attrName>ppt_w</p:attrName>
                                        </p:attrNameLst>
                                      </p:cBhvr>
                                      <p:tavLst>
                                        <p:tav tm="0">
                                          <p:val>
                                            <p:fltVal val="0"/>
                                          </p:val>
                                        </p:tav>
                                        <p:tav tm="100000">
                                          <p:val>
                                            <p:strVal val="#ppt_w"/>
                                          </p:val>
                                        </p:tav>
                                      </p:tavLst>
                                    </p:anim>
                                    <p:anim calcmode="lin" valueType="num">
                                      <p:cBhvr>
                                        <p:cTn id="13" dur="500" fill="hold"/>
                                        <p:tgtEl>
                                          <p:spTgt spid="8"/>
                                        </p:tgtEl>
                                        <p:attrNameLst>
                                          <p:attrName>ppt_h</p:attrName>
                                        </p:attrNameLst>
                                      </p:cBhvr>
                                      <p:tavLst>
                                        <p:tav tm="0">
                                          <p:val>
                                            <p:fltVal val="0"/>
                                          </p:val>
                                        </p:tav>
                                        <p:tav tm="100000">
                                          <p:val>
                                            <p:strVal val="#ppt_h"/>
                                          </p:val>
                                        </p:tav>
                                      </p:tavLst>
                                    </p:anim>
                                    <p:animEffect transition="in" filter="fade">
                                      <p:cBhvr>
                                        <p:cTn id="14" dur="500"/>
                                        <p:tgtEl>
                                          <p:spTgt spid="8"/>
                                        </p:tgtEl>
                                      </p:cBhvr>
                                    </p:animEffect>
                                  </p:childTnLst>
                                </p:cTn>
                              </p:par>
                              <p:par>
                                <p:cTn id="15" presetID="53" presetClass="entr" presetSubtype="16" fill="hold" nodeType="withEffect">
                                  <p:stCondLst>
                                    <p:cond delay="0"/>
                                  </p:stCondLst>
                                  <p:childTnLst>
                                    <p:set>
                                      <p:cBhvr>
                                        <p:cTn id="16" dur="1" fill="hold">
                                          <p:stCondLst>
                                            <p:cond delay="0"/>
                                          </p:stCondLst>
                                        </p:cTn>
                                        <p:tgtEl>
                                          <p:spTgt spid="10242"/>
                                        </p:tgtEl>
                                        <p:attrNameLst>
                                          <p:attrName>style.visibility</p:attrName>
                                        </p:attrNameLst>
                                      </p:cBhvr>
                                      <p:to>
                                        <p:strVal val="visible"/>
                                      </p:to>
                                    </p:set>
                                    <p:anim calcmode="lin" valueType="num">
                                      <p:cBhvr>
                                        <p:cTn id="17" dur="500" fill="hold"/>
                                        <p:tgtEl>
                                          <p:spTgt spid="10242"/>
                                        </p:tgtEl>
                                        <p:attrNameLst>
                                          <p:attrName>ppt_w</p:attrName>
                                        </p:attrNameLst>
                                      </p:cBhvr>
                                      <p:tavLst>
                                        <p:tav tm="0">
                                          <p:val>
                                            <p:fltVal val="0"/>
                                          </p:val>
                                        </p:tav>
                                        <p:tav tm="100000">
                                          <p:val>
                                            <p:strVal val="#ppt_w"/>
                                          </p:val>
                                        </p:tav>
                                      </p:tavLst>
                                    </p:anim>
                                    <p:anim calcmode="lin" valueType="num">
                                      <p:cBhvr>
                                        <p:cTn id="18" dur="500" fill="hold"/>
                                        <p:tgtEl>
                                          <p:spTgt spid="10242"/>
                                        </p:tgtEl>
                                        <p:attrNameLst>
                                          <p:attrName>ppt_h</p:attrName>
                                        </p:attrNameLst>
                                      </p:cBhvr>
                                      <p:tavLst>
                                        <p:tav tm="0">
                                          <p:val>
                                            <p:fltVal val="0"/>
                                          </p:val>
                                        </p:tav>
                                        <p:tav tm="100000">
                                          <p:val>
                                            <p:strVal val="#ppt_h"/>
                                          </p:val>
                                        </p:tav>
                                      </p:tavLst>
                                    </p:anim>
                                    <p:animEffect transition="in" filter="fade">
                                      <p:cBhvr>
                                        <p:cTn id="19" dur="500"/>
                                        <p:tgtEl>
                                          <p:spTgt spid="10242"/>
                                        </p:tgtEl>
                                      </p:cBhvr>
                                    </p:animEffect>
                                  </p:childTnLst>
                                </p:cTn>
                              </p:par>
                            </p:childTnLst>
                          </p:cTn>
                        </p:par>
                      </p:childTnLst>
                    </p:cTn>
                  </p:par>
                  <p:par>
                    <p:cTn id="20" fill="hold">
                      <p:stCondLst>
                        <p:cond delay="indefinite"/>
                      </p:stCondLst>
                      <p:childTnLst>
                        <p:par>
                          <p:cTn id="21" fill="hold">
                            <p:stCondLst>
                              <p:cond delay="0"/>
                            </p:stCondLst>
                            <p:childTnLst>
                              <p:par>
                                <p:cTn id="22" presetID="3" presetClass="entr" presetSubtype="10" fill="hold" grpId="0" nodeType="clickEffect">
                                  <p:stCondLst>
                                    <p:cond delay="0"/>
                                  </p:stCondLst>
                                  <p:childTnLst>
                                    <p:set>
                                      <p:cBhvr>
                                        <p:cTn id="23" dur="1" fill="hold">
                                          <p:stCondLst>
                                            <p:cond delay="0"/>
                                          </p:stCondLst>
                                        </p:cTn>
                                        <p:tgtEl>
                                          <p:spTgt spid="5"/>
                                        </p:tgtEl>
                                        <p:attrNameLst>
                                          <p:attrName>style.visibility</p:attrName>
                                        </p:attrNameLst>
                                      </p:cBhvr>
                                      <p:to>
                                        <p:strVal val="visible"/>
                                      </p:to>
                                    </p:set>
                                    <p:animEffect transition="in" filter="blinds(horizontal)">
                                      <p:cBhvr>
                                        <p:cTn id="24"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5" grpId="0" animBg="1"/>
      <p:bldP spid="2" grpId="0"/>
    </p:bldLst>
  </p:timing>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extBox 6"/>
          <p:cNvSpPr txBox="1"/>
          <p:nvPr/>
        </p:nvSpPr>
        <p:spPr>
          <a:xfrm>
            <a:off x="609600" y="2629121"/>
            <a:ext cx="5257800" cy="374461"/>
          </a:xfrm>
          <a:prstGeom prst="rect">
            <a:avLst/>
          </a:prstGeom>
          <a:noFill/>
        </p:spPr>
        <p:txBody>
          <a:bodyPr wrap="square" rtlCol="0">
            <a:spAutoFit/>
          </a:bodyPr>
          <a:lstStyle/>
          <a:p>
            <a:pPr>
              <a:lnSpc>
                <a:spcPts val="2200"/>
              </a:lnSpc>
              <a:buFontTx/>
              <a:buNone/>
              <a:tabLst>
                <a:tab pos="628650" algn="l"/>
              </a:tabLst>
            </a:pPr>
            <a:r>
              <a:rPr lang="en-US" sz="2300" b="1" dirty="0" smtClean="0">
                <a:latin typeface="Times New Roman" pitchFamily="18" charset="0"/>
                <a:cs typeface="Times New Roman" pitchFamily="18" charset="0"/>
              </a:rPr>
              <a:t>2.</a:t>
            </a:r>
            <a:r>
              <a:rPr lang="en-US" sz="2300" dirty="0" smtClean="0">
                <a:latin typeface="Times New Roman" pitchFamily="18" charset="0"/>
                <a:cs typeface="Times New Roman" pitchFamily="18" charset="0"/>
              </a:rPr>
              <a:t>  </a:t>
            </a:r>
            <a:endParaRPr lang="en-US" sz="2300" dirty="0">
              <a:solidFill>
                <a:srgbClr val="FF0000"/>
              </a:solidFill>
              <a:latin typeface="Times New Roman" pitchFamily="18" charset="0"/>
              <a:cs typeface="Times New Roman" pitchFamily="18" charset="0"/>
            </a:endParaRPr>
          </a:p>
        </p:txBody>
      </p:sp>
      <p:sp>
        <p:nvSpPr>
          <p:cNvPr id="10" name="TextBox 9"/>
          <p:cNvSpPr txBox="1"/>
          <p:nvPr/>
        </p:nvSpPr>
        <p:spPr>
          <a:xfrm>
            <a:off x="4295774" y="3063895"/>
            <a:ext cx="3629025" cy="1461939"/>
          </a:xfrm>
          <a:prstGeom prst="rect">
            <a:avLst/>
          </a:prstGeom>
          <a:noFill/>
        </p:spPr>
        <p:txBody>
          <a:bodyPr wrap="square" rtlCol="0">
            <a:spAutoFit/>
          </a:bodyPr>
          <a:lstStyle/>
          <a:p>
            <a:pPr>
              <a:spcBef>
                <a:spcPts val="1200"/>
              </a:spcBef>
            </a:pPr>
            <a:r>
              <a:rPr lang="en-US" sz="2300" dirty="0" smtClean="0">
                <a:solidFill>
                  <a:srgbClr val="FF0000"/>
                </a:solidFill>
                <a:latin typeface="Times New Roman" pitchFamily="18" charset="0"/>
              </a:rPr>
              <a:t>Subtract 2 from both sides.</a:t>
            </a:r>
          </a:p>
          <a:p>
            <a:pPr>
              <a:spcBef>
                <a:spcPts val="1200"/>
              </a:spcBef>
            </a:pPr>
            <a:r>
              <a:rPr lang="en-US" sz="2300" dirty="0" smtClean="0">
                <a:solidFill>
                  <a:srgbClr val="FF0000"/>
                </a:solidFill>
                <a:latin typeface="Times New Roman" pitchFamily="18" charset="0"/>
              </a:rPr>
              <a:t>Multiply both sides by −1.</a:t>
            </a:r>
          </a:p>
          <a:p>
            <a:pPr>
              <a:spcBef>
                <a:spcPts val="1200"/>
              </a:spcBef>
            </a:pPr>
            <a:r>
              <a:rPr lang="en-US" sz="2300" dirty="0" smtClean="0">
                <a:solidFill>
                  <a:srgbClr val="FF0000"/>
                </a:solidFill>
                <a:latin typeface="Times New Roman" pitchFamily="18" charset="0"/>
              </a:rPr>
              <a:t>Divide both sides by 3.</a:t>
            </a:r>
            <a:endParaRPr lang="en-US" sz="2300" dirty="0">
              <a:solidFill>
                <a:srgbClr val="FF0000"/>
              </a:solidFill>
              <a:latin typeface="Times New Roman" pitchFamily="18" charset="0"/>
            </a:endParaRPr>
          </a:p>
        </p:txBody>
      </p:sp>
      <p:sp>
        <p:nvSpPr>
          <p:cNvPr id="5"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tabLst>
                <a:tab pos="393192" algn="r"/>
                <a:tab pos="640080" algn="l"/>
              </a:tabLst>
            </a:pPr>
            <a:r>
              <a:rPr lang="en-US" sz="1500" b="1" dirty="0" smtClean="0">
                <a:solidFill>
                  <a:schemeClr val="bg1"/>
                </a:solidFill>
                <a:latin typeface="Times New Roman" pitchFamily="18" charset="0"/>
                <a:cs typeface="Times New Roman" pitchFamily="18" charset="0"/>
              </a:rPr>
              <a:t>Revision Exam 1 Paper 2</a:t>
            </a:r>
          </a:p>
        </p:txBody>
      </p:sp>
      <p:grpSp>
        <p:nvGrpSpPr>
          <p:cNvPr id="11" name="Group 10"/>
          <p:cNvGrpSpPr/>
          <p:nvPr/>
        </p:nvGrpSpPr>
        <p:grpSpPr>
          <a:xfrm>
            <a:off x="1190244" y="2647409"/>
            <a:ext cx="2705100" cy="3162300"/>
            <a:chOff x="1190244" y="2647409"/>
            <a:chExt cx="2705100" cy="3162300"/>
          </a:xfrm>
        </p:grpSpPr>
        <p:pic>
          <p:nvPicPr>
            <p:cNvPr id="8" name="Picture 3" descr="\\172.16.2.26\Conver\CARRIBEAN\MATHEMATICS_VOL-1_PPT_DESIGN\Incoming\Equations\Revision_Exam_1_Paper_2\Eqn016.wmf"/>
            <p:cNvPicPr>
              <a:picLocks noChangeAspect="1" noChangeArrowheads="1"/>
            </p:cNvPicPr>
            <p:nvPr/>
          </p:nvPicPr>
          <p:blipFill>
            <a:blip r:embed="rId2" cstate="print">
              <a:extLst>
                <a:ext uri="{28A0092B-C50C-407E-A947-70E740481C1C}">
                  <a14:useLocalDpi xmlns:a14="http://schemas.microsoft.com/office/drawing/2010/main" xmlns="" val="0"/>
                </a:ext>
              </a:extLst>
            </a:blip>
            <a:srcRect/>
            <a:stretch>
              <a:fillRect/>
            </a:stretch>
          </p:blipFill>
          <p:spPr bwMode="auto">
            <a:xfrm>
              <a:off x="1190244" y="2647409"/>
              <a:ext cx="2705100" cy="3162300"/>
            </a:xfrm>
            <a:prstGeom prst="rect">
              <a:avLst/>
            </a:prstGeom>
            <a:noFill/>
            <a:extLst>
              <a:ext uri="{909E8E84-426E-40DD-AFC4-6F175D3DCCD1}">
                <a14:hiddenFill xmlns:a14="http://schemas.microsoft.com/office/drawing/2010/main" xmlns="">
                  <a:solidFill>
                    <a:srgbClr val="FFFFFF"/>
                  </a:solidFill>
                </a14:hiddenFill>
              </a:ext>
            </a:extLst>
          </p:spPr>
        </p:pic>
        <p:sp>
          <p:nvSpPr>
            <p:cNvPr id="6" name="TextBox 5"/>
            <p:cNvSpPr txBox="1"/>
            <p:nvPr/>
          </p:nvSpPr>
          <p:spPr>
            <a:xfrm>
              <a:off x="1447800" y="4713290"/>
              <a:ext cx="533400" cy="446276"/>
            </a:xfrm>
            <a:prstGeom prst="rect">
              <a:avLst/>
            </a:prstGeom>
            <a:noFill/>
          </p:spPr>
          <p:txBody>
            <a:bodyPr wrap="square" rtlCol="0">
              <a:spAutoFit/>
            </a:bodyPr>
            <a:lstStyle/>
            <a:p>
              <a:pPr algn="l">
                <a:tabLst>
                  <a:tab pos="393192" algn="r"/>
                  <a:tab pos="640080" algn="l"/>
                </a:tabLst>
              </a:pPr>
              <a:r>
                <a:rPr lang="en-US" sz="2300" dirty="0" smtClean="0">
                  <a:latin typeface="Times New Roman" pitchFamily="18" charset="0"/>
                  <a:cs typeface="Times New Roman" pitchFamily="18" charset="0"/>
                </a:rPr>
                <a:t>So</a:t>
              </a:r>
            </a:p>
          </p:txBody>
        </p:sp>
      </p:grpSp>
    </p:spTree>
    <p:extLst>
      <p:ext uri="{BB962C8B-B14F-4D97-AF65-F5344CB8AC3E}">
        <p14:creationId xmlns:p14="http://schemas.microsoft.com/office/powerpoint/2010/main" xmlns="" val="3415088366"/>
      </p:ext>
    </p:extLst>
  </p:cSld>
  <p:clrMapOvr>
    <a:masterClrMapping/>
  </p:clrMapOvr>
  <p:transition spd="slow">
    <p:strips dir="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500" fill="hold"/>
                                        <p:tgtEl>
                                          <p:spTgt spid="7"/>
                                        </p:tgtEl>
                                        <p:attrNameLst>
                                          <p:attrName>ppt_w</p:attrName>
                                        </p:attrNameLst>
                                      </p:cBhvr>
                                      <p:tavLst>
                                        <p:tav tm="0">
                                          <p:val>
                                            <p:fltVal val="0"/>
                                          </p:val>
                                        </p:tav>
                                        <p:tav tm="100000">
                                          <p:val>
                                            <p:strVal val="#ppt_w"/>
                                          </p:val>
                                        </p:tav>
                                      </p:tavLst>
                                    </p:anim>
                                    <p:anim calcmode="lin" valueType="num">
                                      <p:cBhvr>
                                        <p:cTn id="8" dur="500" fill="hold"/>
                                        <p:tgtEl>
                                          <p:spTgt spid="7"/>
                                        </p:tgtEl>
                                        <p:attrNameLst>
                                          <p:attrName>ppt_h</p:attrName>
                                        </p:attrNameLst>
                                      </p:cBhvr>
                                      <p:tavLst>
                                        <p:tav tm="0">
                                          <p:val>
                                            <p:fltVal val="0"/>
                                          </p:val>
                                        </p:tav>
                                        <p:tav tm="100000">
                                          <p:val>
                                            <p:strVal val="#ppt_h"/>
                                          </p:val>
                                        </p:tav>
                                      </p:tavLst>
                                    </p:anim>
                                    <p:animEffect transition="in" filter="fade">
                                      <p:cBhvr>
                                        <p:cTn id="9" dur="500"/>
                                        <p:tgtEl>
                                          <p:spTgt spid="7"/>
                                        </p:tgtEl>
                                      </p:cBhvr>
                                    </p:animEffect>
                                  </p:childTnLst>
                                </p:cTn>
                              </p:par>
                              <p:par>
                                <p:cTn id="10" presetID="53" presetClass="entr" presetSubtype="0" fill="hold" grpId="0" nodeType="withEffect">
                                  <p:stCondLst>
                                    <p:cond delay="0"/>
                                  </p:stCondLst>
                                  <p:childTnLst>
                                    <p:set>
                                      <p:cBhvr>
                                        <p:cTn id="11" dur="1" fill="hold">
                                          <p:stCondLst>
                                            <p:cond delay="0"/>
                                          </p:stCondLst>
                                        </p:cTn>
                                        <p:tgtEl>
                                          <p:spTgt spid="10"/>
                                        </p:tgtEl>
                                        <p:attrNameLst>
                                          <p:attrName>style.visibility</p:attrName>
                                        </p:attrNameLst>
                                      </p:cBhvr>
                                      <p:to>
                                        <p:strVal val="visible"/>
                                      </p:to>
                                    </p:set>
                                    <p:anim calcmode="lin" valueType="num">
                                      <p:cBhvr>
                                        <p:cTn id="12" dur="500" fill="hold"/>
                                        <p:tgtEl>
                                          <p:spTgt spid="10"/>
                                        </p:tgtEl>
                                        <p:attrNameLst>
                                          <p:attrName>ppt_w</p:attrName>
                                        </p:attrNameLst>
                                      </p:cBhvr>
                                      <p:tavLst>
                                        <p:tav tm="0">
                                          <p:val>
                                            <p:fltVal val="0"/>
                                          </p:val>
                                        </p:tav>
                                        <p:tav tm="100000">
                                          <p:val>
                                            <p:strVal val="#ppt_w"/>
                                          </p:val>
                                        </p:tav>
                                      </p:tavLst>
                                    </p:anim>
                                    <p:anim calcmode="lin" valueType="num">
                                      <p:cBhvr>
                                        <p:cTn id="13" dur="500" fill="hold"/>
                                        <p:tgtEl>
                                          <p:spTgt spid="10"/>
                                        </p:tgtEl>
                                        <p:attrNameLst>
                                          <p:attrName>ppt_h</p:attrName>
                                        </p:attrNameLst>
                                      </p:cBhvr>
                                      <p:tavLst>
                                        <p:tav tm="0">
                                          <p:val>
                                            <p:fltVal val="0"/>
                                          </p:val>
                                        </p:tav>
                                        <p:tav tm="100000">
                                          <p:val>
                                            <p:strVal val="#ppt_h"/>
                                          </p:val>
                                        </p:tav>
                                      </p:tavLst>
                                    </p:anim>
                                    <p:animEffect transition="in" filter="fade">
                                      <p:cBhvr>
                                        <p:cTn id="14" dur="500"/>
                                        <p:tgtEl>
                                          <p:spTgt spid="10"/>
                                        </p:tgtEl>
                                      </p:cBhvr>
                                    </p:animEffect>
                                  </p:childTnLst>
                                </p:cTn>
                              </p:par>
                              <p:par>
                                <p:cTn id="15" presetID="53" presetClass="entr" presetSubtype="0" fill="hold" nodeType="withEffect">
                                  <p:stCondLst>
                                    <p:cond delay="0"/>
                                  </p:stCondLst>
                                  <p:childTnLst>
                                    <p:set>
                                      <p:cBhvr>
                                        <p:cTn id="16" dur="1" fill="hold">
                                          <p:stCondLst>
                                            <p:cond delay="0"/>
                                          </p:stCondLst>
                                        </p:cTn>
                                        <p:tgtEl>
                                          <p:spTgt spid="11"/>
                                        </p:tgtEl>
                                        <p:attrNameLst>
                                          <p:attrName>style.visibility</p:attrName>
                                        </p:attrNameLst>
                                      </p:cBhvr>
                                      <p:to>
                                        <p:strVal val="visible"/>
                                      </p:to>
                                    </p:set>
                                    <p:anim calcmode="lin" valueType="num">
                                      <p:cBhvr>
                                        <p:cTn id="17" dur="500" fill="hold"/>
                                        <p:tgtEl>
                                          <p:spTgt spid="11"/>
                                        </p:tgtEl>
                                        <p:attrNameLst>
                                          <p:attrName>ppt_w</p:attrName>
                                        </p:attrNameLst>
                                      </p:cBhvr>
                                      <p:tavLst>
                                        <p:tav tm="0">
                                          <p:val>
                                            <p:fltVal val="0"/>
                                          </p:val>
                                        </p:tav>
                                        <p:tav tm="100000">
                                          <p:val>
                                            <p:strVal val="#ppt_w"/>
                                          </p:val>
                                        </p:tav>
                                      </p:tavLst>
                                    </p:anim>
                                    <p:anim calcmode="lin" valueType="num">
                                      <p:cBhvr>
                                        <p:cTn id="18" dur="500" fill="hold"/>
                                        <p:tgtEl>
                                          <p:spTgt spid="11"/>
                                        </p:tgtEl>
                                        <p:attrNameLst>
                                          <p:attrName>ppt_h</p:attrName>
                                        </p:attrNameLst>
                                      </p:cBhvr>
                                      <p:tavLst>
                                        <p:tav tm="0">
                                          <p:val>
                                            <p:fltVal val="0"/>
                                          </p:val>
                                        </p:tav>
                                        <p:tav tm="100000">
                                          <p:val>
                                            <p:strVal val="#ppt_h"/>
                                          </p:val>
                                        </p:tav>
                                      </p:tavLst>
                                    </p:anim>
                                    <p:animEffect transition="in" filter="fade">
                                      <p:cBhvr>
                                        <p:cTn id="19"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10" grpId="0"/>
    </p:bldLst>
  </p:timing>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04800" y="2639960"/>
            <a:ext cx="4178710" cy="560440"/>
          </a:xfrm>
        </p:spPr>
        <p:txBody>
          <a:bodyPr>
            <a:normAutofit/>
          </a:bodyPr>
          <a:lstStyle/>
          <a:p>
            <a:pPr marL="800100" indent="-800100" algn="l"/>
            <a:r>
              <a:rPr lang="en-US" sz="2300" b="1" dirty="0" smtClean="0">
                <a:solidFill>
                  <a:schemeClr val="tx1"/>
                </a:solidFill>
                <a:latin typeface="Times New Roman" pitchFamily="18" charset="0"/>
                <a:cs typeface="Times New Roman" pitchFamily="18" charset="0"/>
              </a:rPr>
              <a:t>2.</a:t>
            </a:r>
            <a:r>
              <a:rPr lang="en-US" sz="2300" dirty="0" smtClean="0">
                <a:solidFill>
                  <a:schemeClr val="tx1"/>
                </a:solidFill>
                <a:latin typeface="Times New Roman" pitchFamily="18" charset="0"/>
                <a:cs typeface="Times New Roman" pitchFamily="18" charset="0"/>
              </a:rPr>
              <a:t> (d)   Simplify</a:t>
            </a:r>
            <a:endParaRPr lang="en-US" sz="2300" dirty="0">
              <a:solidFill>
                <a:schemeClr val="tx1"/>
              </a:solidFill>
              <a:latin typeface="Times New Roman" pitchFamily="18" charset="0"/>
              <a:cs typeface="Times New Roman" pitchFamily="18" charset="0"/>
            </a:endParaRPr>
          </a:p>
        </p:txBody>
      </p:sp>
      <p:sp>
        <p:nvSpPr>
          <p:cNvPr id="5" name="Rectangle 4"/>
          <p:cNvSpPr/>
          <p:nvPr/>
        </p:nvSpPr>
        <p:spPr>
          <a:xfrm>
            <a:off x="6619009" y="2862334"/>
            <a:ext cx="1600199" cy="646331"/>
          </a:xfrm>
          <a:prstGeom prst="rect">
            <a:avLst/>
          </a:prstGeom>
        </p:spPr>
        <p:txBody>
          <a:bodyPr wrap="square">
            <a:spAutoFit/>
          </a:bodyPr>
          <a:lstStyle/>
          <a:p>
            <a:pPr algn="r">
              <a:tabLst>
                <a:tab pos="1030288" algn="l"/>
              </a:tabLst>
            </a:pPr>
            <a:r>
              <a:rPr lang="en-US" dirty="0" smtClean="0">
                <a:solidFill>
                  <a:srgbClr val="000000"/>
                </a:solidFill>
                <a:latin typeface="Times New Roman" pitchFamily="18" charset="0"/>
                <a:cs typeface="Times New Roman" pitchFamily="18" charset="0"/>
              </a:rPr>
              <a:t>(</a:t>
            </a:r>
            <a:r>
              <a:rPr lang="en-US" dirty="0">
                <a:solidFill>
                  <a:srgbClr val="000000"/>
                </a:solidFill>
                <a:latin typeface="Times New Roman" pitchFamily="18" charset="0"/>
                <a:cs typeface="Times New Roman" pitchFamily="18" charset="0"/>
              </a:rPr>
              <a:t>2 </a:t>
            </a:r>
            <a:r>
              <a:rPr lang="en-US" dirty="0" smtClean="0">
                <a:solidFill>
                  <a:srgbClr val="000000"/>
                </a:solidFill>
                <a:latin typeface="Times New Roman" pitchFamily="18" charset="0"/>
                <a:cs typeface="Times New Roman" pitchFamily="18" charset="0"/>
              </a:rPr>
              <a:t>marks)</a:t>
            </a:r>
          </a:p>
          <a:p>
            <a:pPr>
              <a:tabLst>
                <a:tab pos="1030288" algn="l"/>
              </a:tabLst>
            </a:pPr>
            <a:r>
              <a:rPr lang="en-US" dirty="0" smtClean="0">
                <a:solidFill>
                  <a:srgbClr val="000000"/>
                </a:solidFill>
                <a:latin typeface="Times New Roman" pitchFamily="18" charset="0"/>
                <a:cs typeface="Times New Roman" pitchFamily="18" charset="0"/>
              </a:rPr>
              <a:t>Total 10 marks</a:t>
            </a:r>
            <a:endParaRPr lang="en-US" dirty="0">
              <a:solidFill>
                <a:srgbClr val="000000"/>
              </a:solidFill>
              <a:latin typeface="Times New Roman" pitchFamily="18" charset="0"/>
              <a:cs typeface="Times New Roman" pitchFamily="18" charset="0"/>
            </a:endParaRPr>
          </a:p>
        </p:txBody>
      </p:sp>
      <p:sp>
        <p:nvSpPr>
          <p:cNvPr id="6" name="Notched Right Arrow 5"/>
          <p:cNvSpPr/>
          <p:nvPr/>
        </p:nvSpPr>
        <p:spPr>
          <a:xfrm>
            <a:off x="7010400" y="6019800"/>
            <a:ext cx="1934715" cy="685800"/>
          </a:xfrm>
          <a:prstGeom prst="notchedRightArrow">
            <a:avLst/>
          </a:prstGeom>
          <a:blipFill>
            <a:blip r:embed="rId2" cstate="print">
              <a:extLst>
                <a:ext uri="{BEBA8EAE-BF5A-486C-A8C5-ECC9F3942E4B}">
                  <a14:imgProps xmlns:a14="http://schemas.microsoft.com/office/drawing/2010/main" xmlns="">
                    <a14:imgLayer r:embed="rId3">
                      <a14:imgEffect>
                        <a14:brightnessContrast bright="-20000" contrast="-20000"/>
                      </a14:imgEffect>
                    </a14:imgLayer>
                  </a14:imgProps>
                </a:ex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ANSWER</a:t>
            </a:r>
            <a:endParaRPr lang="en-US" sz="2000" b="1" dirty="0">
              <a:latin typeface="Times New Roman" pitchFamily="18" charset="0"/>
              <a:cs typeface="Times New Roman" pitchFamily="18" charset="0"/>
            </a:endParaRPr>
          </a:p>
        </p:txBody>
      </p:sp>
      <p:pic>
        <p:nvPicPr>
          <p:cNvPr id="12290" name="Picture 2" descr="\\172.16.2.26\Conver\CARRIBEAN\MATHEMATICS_VOL-1_PPT_DESIGN\Incoming\Equations\Revision_Exam_1_Paper_2\Eqn017.wmf"/>
          <p:cNvPicPr>
            <a:picLocks noChangeAspect="1" noChangeArrowheads="1"/>
          </p:cNvPicPr>
          <p:nvPr/>
        </p:nvPicPr>
        <p:blipFill>
          <a:blip r:embed="rId4" cstate="print">
            <a:extLst>
              <a:ext uri="{28A0092B-C50C-407E-A947-70E740481C1C}">
                <a14:useLocalDpi xmlns:a14="http://schemas.microsoft.com/office/drawing/2010/main" xmlns="" val="0"/>
              </a:ext>
            </a:extLst>
          </a:blip>
          <a:srcRect/>
          <a:stretch>
            <a:fillRect/>
          </a:stretch>
        </p:blipFill>
        <p:spPr bwMode="auto">
          <a:xfrm>
            <a:off x="1193800" y="3257550"/>
            <a:ext cx="1625600" cy="342900"/>
          </a:xfrm>
          <a:prstGeom prst="rect">
            <a:avLst/>
          </a:prstGeom>
          <a:noFill/>
          <a:extLst>
            <a:ext uri="{909E8E84-426E-40DD-AFC4-6F175D3DCCD1}">
              <a14:hiddenFill xmlns:a14="http://schemas.microsoft.com/office/drawing/2010/main" xmlns="">
                <a:solidFill>
                  <a:srgbClr val="FFFFFF"/>
                </a:solidFill>
              </a14:hiddenFill>
            </a:ext>
          </a:extLst>
        </p:spPr>
      </p:pic>
      <p:sp>
        <p:nvSpPr>
          <p:cNvPr id="7"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tabLst>
                <a:tab pos="393192" algn="r"/>
                <a:tab pos="640080" algn="l"/>
              </a:tabLst>
            </a:pPr>
            <a:r>
              <a:rPr lang="en-US" sz="1500" b="1" dirty="0" smtClean="0">
                <a:solidFill>
                  <a:schemeClr val="bg1"/>
                </a:solidFill>
                <a:latin typeface="Times New Roman" pitchFamily="18" charset="0"/>
                <a:cs typeface="Times New Roman" pitchFamily="18" charset="0"/>
              </a:rPr>
              <a:t>Revision Exam 1 Paper 2</a:t>
            </a:r>
          </a:p>
        </p:txBody>
      </p:sp>
    </p:spTree>
    <p:extLst>
      <p:ext uri="{BB962C8B-B14F-4D97-AF65-F5344CB8AC3E}">
        <p14:creationId xmlns:p14="http://schemas.microsoft.com/office/powerpoint/2010/main" xmlns="" val="28902892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p:cTn id="7" dur="500" fill="hold"/>
                                        <p:tgtEl>
                                          <p:spTgt spid="5"/>
                                        </p:tgtEl>
                                        <p:attrNameLst>
                                          <p:attrName>ppt_w</p:attrName>
                                        </p:attrNameLst>
                                      </p:cBhvr>
                                      <p:tavLst>
                                        <p:tav tm="0">
                                          <p:val>
                                            <p:fltVal val="0"/>
                                          </p:val>
                                        </p:tav>
                                        <p:tav tm="100000">
                                          <p:val>
                                            <p:strVal val="#ppt_w"/>
                                          </p:val>
                                        </p:tav>
                                      </p:tavLst>
                                    </p:anim>
                                    <p:anim calcmode="lin" valueType="num">
                                      <p:cBhvr>
                                        <p:cTn id="8" dur="500" fill="hold"/>
                                        <p:tgtEl>
                                          <p:spTgt spid="5"/>
                                        </p:tgtEl>
                                        <p:attrNameLst>
                                          <p:attrName>ppt_h</p:attrName>
                                        </p:attrNameLst>
                                      </p:cBhvr>
                                      <p:tavLst>
                                        <p:tav tm="0">
                                          <p:val>
                                            <p:fltVal val="0"/>
                                          </p:val>
                                        </p:tav>
                                        <p:tav tm="100000">
                                          <p:val>
                                            <p:strVal val="#ppt_h"/>
                                          </p:val>
                                        </p:tav>
                                      </p:tavLst>
                                    </p:anim>
                                    <p:animEffect transition="in" filter="fade">
                                      <p:cBhvr>
                                        <p:cTn id="9" dur="500"/>
                                        <p:tgtEl>
                                          <p:spTgt spid="5"/>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2"/>
                                        </p:tgtEl>
                                        <p:attrNameLst>
                                          <p:attrName>style.visibility</p:attrName>
                                        </p:attrNameLst>
                                      </p:cBhvr>
                                      <p:to>
                                        <p:strVal val="visible"/>
                                      </p:to>
                                    </p:set>
                                    <p:anim calcmode="lin" valueType="num">
                                      <p:cBhvr>
                                        <p:cTn id="12" dur="500" fill="hold"/>
                                        <p:tgtEl>
                                          <p:spTgt spid="2"/>
                                        </p:tgtEl>
                                        <p:attrNameLst>
                                          <p:attrName>ppt_w</p:attrName>
                                        </p:attrNameLst>
                                      </p:cBhvr>
                                      <p:tavLst>
                                        <p:tav tm="0">
                                          <p:val>
                                            <p:fltVal val="0"/>
                                          </p:val>
                                        </p:tav>
                                        <p:tav tm="100000">
                                          <p:val>
                                            <p:strVal val="#ppt_w"/>
                                          </p:val>
                                        </p:tav>
                                      </p:tavLst>
                                    </p:anim>
                                    <p:anim calcmode="lin" valueType="num">
                                      <p:cBhvr>
                                        <p:cTn id="13" dur="500" fill="hold"/>
                                        <p:tgtEl>
                                          <p:spTgt spid="2"/>
                                        </p:tgtEl>
                                        <p:attrNameLst>
                                          <p:attrName>ppt_h</p:attrName>
                                        </p:attrNameLst>
                                      </p:cBhvr>
                                      <p:tavLst>
                                        <p:tav tm="0">
                                          <p:val>
                                            <p:fltVal val="0"/>
                                          </p:val>
                                        </p:tav>
                                        <p:tav tm="100000">
                                          <p:val>
                                            <p:strVal val="#ppt_h"/>
                                          </p:val>
                                        </p:tav>
                                      </p:tavLst>
                                    </p:anim>
                                    <p:animEffect transition="in" filter="fade">
                                      <p:cBhvr>
                                        <p:cTn id="14" dur="500"/>
                                        <p:tgtEl>
                                          <p:spTgt spid="2"/>
                                        </p:tgtEl>
                                      </p:cBhvr>
                                    </p:animEffect>
                                  </p:childTnLst>
                                </p:cTn>
                              </p:par>
                              <p:par>
                                <p:cTn id="15" presetID="53" presetClass="entr" presetSubtype="16" fill="hold" nodeType="withEffect">
                                  <p:stCondLst>
                                    <p:cond delay="0"/>
                                  </p:stCondLst>
                                  <p:childTnLst>
                                    <p:set>
                                      <p:cBhvr>
                                        <p:cTn id="16" dur="1" fill="hold">
                                          <p:stCondLst>
                                            <p:cond delay="0"/>
                                          </p:stCondLst>
                                        </p:cTn>
                                        <p:tgtEl>
                                          <p:spTgt spid="12290"/>
                                        </p:tgtEl>
                                        <p:attrNameLst>
                                          <p:attrName>style.visibility</p:attrName>
                                        </p:attrNameLst>
                                      </p:cBhvr>
                                      <p:to>
                                        <p:strVal val="visible"/>
                                      </p:to>
                                    </p:set>
                                    <p:anim calcmode="lin" valueType="num">
                                      <p:cBhvr>
                                        <p:cTn id="17" dur="500" fill="hold"/>
                                        <p:tgtEl>
                                          <p:spTgt spid="12290"/>
                                        </p:tgtEl>
                                        <p:attrNameLst>
                                          <p:attrName>ppt_w</p:attrName>
                                        </p:attrNameLst>
                                      </p:cBhvr>
                                      <p:tavLst>
                                        <p:tav tm="0">
                                          <p:val>
                                            <p:fltVal val="0"/>
                                          </p:val>
                                        </p:tav>
                                        <p:tav tm="100000">
                                          <p:val>
                                            <p:strVal val="#ppt_w"/>
                                          </p:val>
                                        </p:tav>
                                      </p:tavLst>
                                    </p:anim>
                                    <p:anim calcmode="lin" valueType="num">
                                      <p:cBhvr>
                                        <p:cTn id="18" dur="500" fill="hold"/>
                                        <p:tgtEl>
                                          <p:spTgt spid="12290"/>
                                        </p:tgtEl>
                                        <p:attrNameLst>
                                          <p:attrName>ppt_h</p:attrName>
                                        </p:attrNameLst>
                                      </p:cBhvr>
                                      <p:tavLst>
                                        <p:tav tm="0">
                                          <p:val>
                                            <p:fltVal val="0"/>
                                          </p:val>
                                        </p:tav>
                                        <p:tav tm="100000">
                                          <p:val>
                                            <p:strVal val="#ppt_h"/>
                                          </p:val>
                                        </p:tav>
                                      </p:tavLst>
                                    </p:anim>
                                    <p:animEffect transition="in" filter="fade">
                                      <p:cBhvr>
                                        <p:cTn id="19" dur="500"/>
                                        <p:tgtEl>
                                          <p:spTgt spid="12290"/>
                                        </p:tgtEl>
                                      </p:cBhvr>
                                    </p:animEffect>
                                  </p:childTnLst>
                                </p:cTn>
                              </p:par>
                            </p:childTnLst>
                          </p:cTn>
                        </p:par>
                      </p:childTnLst>
                    </p:cTn>
                  </p:par>
                  <p:par>
                    <p:cTn id="20" fill="hold">
                      <p:stCondLst>
                        <p:cond delay="indefinite"/>
                      </p:stCondLst>
                      <p:childTnLst>
                        <p:par>
                          <p:cTn id="21" fill="hold">
                            <p:stCondLst>
                              <p:cond delay="0"/>
                            </p:stCondLst>
                            <p:childTnLst>
                              <p:par>
                                <p:cTn id="22" presetID="3" presetClass="entr" presetSubtype="10" fill="hold" grpId="1" nodeType="clickEffect">
                                  <p:stCondLst>
                                    <p:cond delay="0"/>
                                  </p:stCondLst>
                                  <p:childTnLst>
                                    <p:set>
                                      <p:cBhvr>
                                        <p:cTn id="23" dur="1" fill="hold">
                                          <p:stCondLst>
                                            <p:cond delay="0"/>
                                          </p:stCondLst>
                                        </p:cTn>
                                        <p:tgtEl>
                                          <p:spTgt spid="6"/>
                                        </p:tgtEl>
                                        <p:attrNameLst>
                                          <p:attrName>style.visibility</p:attrName>
                                        </p:attrNameLst>
                                      </p:cBhvr>
                                      <p:to>
                                        <p:strVal val="visible"/>
                                      </p:to>
                                    </p:set>
                                    <p:animEffect transition="in" filter="blinds(horizontal)">
                                      <p:cBhvr>
                                        <p:cTn id="24"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5" grpId="0"/>
      <p:bldP spid="6" grpId="1" animBg="1"/>
    </p:bldLst>
  </p:timing>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extBox 8"/>
          <p:cNvSpPr txBox="1"/>
          <p:nvPr/>
        </p:nvSpPr>
        <p:spPr>
          <a:xfrm>
            <a:off x="609600" y="2629121"/>
            <a:ext cx="5257800" cy="451406"/>
          </a:xfrm>
          <a:prstGeom prst="rect">
            <a:avLst/>
          </a:prstGeom>
          <a:noFill/>
        </p:spPr>
        <p:txBody>
          <a:bodyPr wrap="square" rtlCol="0">
            <a:spAutoFit/>
          </a:bodyPr>
          <a:lstStyle/>
          <a:p>
            <a:pPr>
              <a:lnSpc>
                <a:spcPts val="2800"/>
              </a:lnSpc>
              <a:spcAft>
                <a:spcPct val="50000"/>
              </a:spcAft>
              <a:buFontTx/>
              <a:buNone/>
              <a:tabLst>
                <a:tab pos="628650" algn="l"/>
              </a:tabLst>
            </a:pPr>
            <a:r>
              <a:rPr lang="en-US" sz="2300" b="1" dirty="0" smtClean="0">
                <a:latin typeface="Times New Roman" pitchFamily="18" charset="0"/>
                <a:cs typeface="Times New Roman" pitchFamily="18" charset="0"/>
              </a:rPr>
              <a:t>2.</a:t>
            </a:r>
            <a:r>
              <a:rPr lang="en-US" sz="2300" dirty="0" smtClean="0">
                <a:latin typeface="Times New Roman" pitchFamily="18" charset="0"/>
                <a:cs typeface="Times New Roman" pitchFamily="18" charset="0"/>
              </a:rPr>
              <a:t>  (d) </a:t>
            </a:r>
            <a:endParaRPr lang="en-US" sz="2300" dirty="0">
              <a:solidFill>
                <a:srgbClr val="FF0000"/>
              </a:solidFill>
              <a:latin typeface="Times New Roman" pitchFamily="18" charset="0"/>
              <a:cs typeface="Times New Roman" pitchFamily="18" charset="0"/>
            </a:endParaRPr>
          </a:p>
        </p:txBody>
      </p:sp>
      <p:sp>
        <p:nvSpPr>
          <p:cNvPr id="5" name="Rectangle 4"/>
          <p:cNvSpPr/>
          <p:nvPr/>
        </p:nvSpPr>
        <p:spPr>
          <a:xfrm>
            <a:off x="3716592" y="2630815"/>
            <a:ext cx="4572000" cy="800219"/>
          </a:xfrm>
          <a:prstGeom prst="rect">
            <a:avLst/>
          </a:prstGeom>
        </p:spPr>
        <p:txBody>
          <a:bodyPr wrap="square">
            <a:spAutoFit/>
          </a:bodyPr>
          <a:lstStyle/>
          <a:p>
            <a:r>
              <a:rPr lang="en-US" sz="2300" dirty="0" smtClean="0">
                <a:solidFill>
                  <a:srgbClr val="FF0000"/>
                </a:solidFill>
                <a:latin typeface="Times New Roman" pitchFamily="18" charset="0"/>
              </a:rPr>
              <a:t>Remove the brackets</a:t>
            </a:r>
          </a:p>
          <a:p>
            <a:r>
              <a:rPr lang="en-US" sz="2300" dirty="0" smtClean="0">
                <a:solidFill>
                  <a:srgbClr val="FF0000"/>
                </a:solidFill>
                <a:latin typeface="Times New Roman" pitchFamily="18" charset="0"/>
              </a:rPr>
              <a:t>using the distributive law</a:t>
            </a:r>
            <a:endParaRPr lang="en-US" sz="2300" dirty="0">
              <a:solidFill>
                <a:srgbClr val="FF0000"/>
              </a:solidFill>
              <a:latin typeface="Times New Roman" pitchFamily="18" charset="0"/>
            </a:endParaRPr>
          </a:p>
        </p:txBody>
      </p:sp>
      <p:sp>
        <p:nvSpPr>
          <p:cNvPr id="2" name="Rectangle 1"/>
          <p:cNvSpPr/>
          <p:nvPr/>
        </p:nvSpPr>
        <p:spPr>
          <a:xfrm>
            <a:off x="3717102" y="3543681"/>
            <a:ext cx="2012089" cy="446276"/>
          </a:xfrm>
          <a:prstGeom prst="rect">
            <a:avLst/>
          </a:prstGeom>
        </p:spPr>
        <p:txBody>
          <a:bodyPr wrap="none">
            <a:spAutoFit/>
          </a:bodyPr>
          <a:lstStyle/>
          <a:p>
            <a:r>
              <a:rPr lang="en-US" sz="2300" dirty="0">
                <a:solidFill>
                  <a:srgbClr val="FF0000"/>
                </a:solidFill>
                <a:latin typeface="Times New Roman" pitchFamily="18" charset="0"/>
              </a:rPr>
              <a:t>Add like terms.</a:t>
            </a:r>
            <a:endParaRPr lang="en-US" sz="2300" dirty="0"/>
          </a:p>
        </p:txBody>
      </p:sp>
      <p:pic>
        <p:nvPicPr>
          <p:cNvPr id="3075" name="Picture 3" descr="\\172.16.2.26\conver\CARRIBEAN\MATHEMATICS_VOL-1_PPT_DESIGN\Incoming\Equations\Revision_Exam_1_Paper_2\Eqn018ab.wmf"/>
          <p:cNvPicPr>
            <a:picLocks noChangeAspect="1" noChangeArrowheads="1"/>
          </p:cNvPicPr>
          <p:nvPr/>
        </p:nvPicPr>
        <p:blipFill>
          <a:blip r:embed="rId2" cstate="print"/>
          <a:srcRect/>
          <a:stretch>
            <a:fillRect/>
          </a:stretch>
        </p:blipFill>
        <p:spPr bwMode="auto">
          <a:xfrm>
            <a:off x="1524000" y="2734056"/>
            <a:ext cx="1866900" cy="1143000"/>
          </a:xfrm>
          <a:prstGeom prst="rect">
            <a:avLst/>
          </a:prstGeom>
          <a:noFill/>
        </p:spPr>
      </p:pic>
      <p:sp>
        <p:nvSpPr>
          <p:cNvPr id="6"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tabLst>
                <a:tab pos="393192" algn="r"/>
                <a:tab pos="640080" algn="l"/>
              </a:tabLst>
            </a:pPr>
            <a:r>
              <a:rPr lang="en-US" sz="1500" b="1" dirty="0" smtClean="0">
                <a:solidFill>
                  <a:schemeClr val="bg1"/>
                </a:solidFill>
                <a:latin typeface="Times New Roman" pitchFamily="18" charset="0"/>
                <a:cs typeface="Times New Roman" pitchFamily="18" charset="0"/>
              </a:rPr>
              <a:t>Revision Exam 1 Paper 2</a:t>
            </a:r>
          </a:p>
        </p:txBody>
      </p:sp>
    </p:spTree>
    <p:extLst>
      <p:ext uri="{BB962C8B-B14F-4D97-AF65-F5344CB8AC3E}">
        <p14:creationId xmlns:p14="http://schemas.microsoft.com/office/powerpoint/2010/main" xmlns="" val="3415088366"/>
      </p:ext>
    </p:extLst>
  </p:cSld>
  <p:clrMapOvr>
    <a:masterClrMapping/>
  </p:clrMapOvr>
  <p:transition spd="slow">
    <p:strips dir="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9">
                                            <p:txEl>
                                              <p:pRg st="0" end="0"/>
                                            </p:txEl>
                                          </p:spTgt>
                                        </p:tgtEl>
                                        <p:attrNameLst>
                                          <p:attrName>style.visibility</p:attrName>
                                        </p:attrNameLst>
                                      </p:cBhvr>
                                      <p:to>
                                        <p:strVal val="visible"/>
                                      </p:to>
                                    </p:set>
                                    <p:anim calcmode="lin" valueType="num">
                                      <p:cBhvr>
                                        <p:cTn id="7" dur="500" fill="hold"/>
                                        <p:tgtEl>
                                          <p:spTgt spid="9">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9">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9">
                                            <p:txEl>
                                              <p:pRg st="0" end="0"/>
                                            </p:txEl>
                                          </p:spTgt>
                                        </p:tgtEl>
                                      </p:cBhvr>
                                    </p:animEffect>
                                  </p:childTnLst>
                                </p:cTn>
                              </p:par>
                              <p:par>
                                <p:cTn id="10" presetID="53" presetClass="entr" presetSubtype="16" fill="hold" nodeType="withEffect">
                                  <p:stCondLst>
                                    <p:cond delay="0"/>
                                  </p:stCondLst>
                                  <p:childTnLst>
                                    <p:set>
                                      <p:cBhvr>
                                        <p:cTn id="11" dur="1" fill="hold">
                                          <p:stCondLst>
                                            <p:cond delay="0"/>
                                          </p:stCondLst>
                                        </p:cTn>
                                        <p:tgtEl>
                                          <p:spTgt spid="3075"/>
                                        </p:tgtEl>
                                        <p:attrNameLst>
                                          <p:attrName>style.visibility</p:attrName>
                                        </p:attrNameLst>
                                      </p:cBhvr>
                                      <p:to>
                                        <p:strVal val="visible"/>
                                      </p:to>
                                    </p:set>
                                    <p:anim calcmode="lin" valueType="num">
                                      <p:cBhvr>
                                        <p:cTn id="12" dur="500" fill="hold"/>
                                        <p:tgtEl>
                                          <p:spTgt spid="3075"/>
                                        </p:tgtEl>
                                        <p:attrNameLst>
                                          <p:attrName>ppt_w</p:attrName>
                                        </p:attrNameLst>
                                      </p:cBhvr>
                                      <p:tavLst>
                                        <p:tav tm="0">
                                          <p:val>
                                            <p:fltVal val="0"/>
                                          </p:val>
                                        </p:tav>
                                        <p:tav tm="100000">
                                          <p:val>
                                            <p:strVal val="#ppt_w"/>
                                          </p:val>
                                        </p:tav>
                                      </p:tavLst>
                                    </p:anim>
                                    <p:anim calcmode="lin" valueType="num">
                                      <p:cBhvr>
                                        <p:cTn id="13" dur="500" fill="hold"/>
                                        <p:tgtEl>
                                          <p:spTgt spid="3075"/>
                                        </p:tgtEl>
                                        <p:attrNameLst>
                                          <p:attrName>ppt_h</p:attrName>
                                        </p:attrNameLst>
                                      </p:cBhvr>
                                      <p:tavLst>
                                        <p:tav tm="0">
                                          <p:val>
                                            <p:fltVal val="0"/>
                                          </p:val>
                                        </p:tav>
                                        <p:tav tm="100000">
                                          <p:val>
                                            <p:strVal val="#ppt_h"/>
                                          </p:val>
                                        </p:tav>
                                      </p:tavLst>
                                    </p:anim>
                                    <p:animEffect transition="in" filter="fade">
                                      <p:cBhvr>
                                        <p:cTn id="14" dur="500"/>
                                        <p:tgtEl>
                                          <p:spTgt spid="3075"/>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5"/>
                                        </p:tgtEl>
                                        <p:attrNameLst>
                                          <p:attrName>style.visibility</p:attrName>
                                        </p:attrNameLst>
                                      </p:cBhvr>
                                      <p:to>
                                        <p:strVal val="visible"/>
                                      </p:to>
                                    </p:set>
                                    <p:anim calcmode="lin" valueType="num">
                                      <p:cBhvr>
                                        <p:cTn id="17" dur="500" fill="hold"/>
                                        <p:tgtEl>
                                          <p:spTgt spid="5"/>
                                        </p:tgtEl>
                                        <p:attrNameLst>
                                          <p:attrName>ppt_w</p:attrName>
                                        </p:attrNameLst>
                                      </p:cBhvr>
                                      <p:tavLst>
                                        <p:tav tm="0">
                                          <p:val>
                                            <p:fltVal val="0"/>
                                          </p:val>
                                        </p:tav>
                                        <p:tav tm="100000">
                                          <p:val>
                                            <p:strVal val="#ppt_w"/>
                                          </p:val>
                                        </p:tav>
                                      </p:tavLst>
                                    </p:anim>
                                    <p:anim calcmode="lin" valueType="num">
                                      <p:cBhvr>
                                        <p:cTn id="18" dur="500" fill="hold"/>
                                        <p:tgtEl>
                                          <p:spTgt spid="5"/>
                                        </p:tgtEl>
                                        <p:attrNameLst>
                                          <p:attrName>ppt_h</p:attrName>
                                        </p:attrNameLst>
                                      </p:cBhvr>
                                      <p:tavLst>
                                        <p:tav tm="0">
                                          <p:val>
                                            <p:fltVal val="0"/>
                                          </p:val>
                                        </p:tav>
                                        <p:tav tm="100000">
                                          <p:val>
                                            <p:strVal val="#ppt_h"/>
                                          </p:val>
                                        </p:tav>
                                      </p:tavLst>
                                    </p:anim>
                                    <p:animEffect transition="in" filter="fade">
                                      <p:cBhvr>
                                        <p:cTn id="19" dur="500"/>
                                        <p:tgtEl>
                                          <p:spTgt spid="5"/>
                                        </p:tgtEl>
                                      </p:cBhvr>
                                    </p:animEffect>
                                  </p:childTnLst>
                                </p:cTn>
                              </p:par>
                              <p:par>
                                <p:cTn id="20" presetID="53" presetClass="entr" presetSubtype="16" fill="hold" grpId="0" nodeType="withEffect">
                                  <p:stCondLst>
                                    <p:cond delay="0"/>
                                  </p:stCondLst>
                                  <p:childTnLst>
                                    <p:set>
                                      <p:cBhvr>
                                        <p:cTn id="21" dur="1" fill="hold">
                                          <p:stCondLst>
                                            <p:cond delay="0"/>
                                          </p:stCondLst>
                                        </p:cTn>
                                        <p:tgtEl>
                                          <p:spTgt spid="2"/>
                                        </p:tgtEl>
                                        <p:attrNameLst>
                                          <p:attrName>style.visibility</p:attrName>
                                        </p:attrNameLst>
                                      </p:cBhvr>
                                      <p:to>
                                        <p:strVal val="visible"/>
                                      </p:to>
                                    </p:set>
                                    <p:anim calcmode="lin" valueType="num">
                                      <p:cBhvr>
                                        <p:cTn id="22" dur="500" fill="hold"/>
                                        <p:tgtEl>
                                          <p:spTgt spid="2"/>
                                        </p:tgtEl>
                                        <p:attrNameLst>
                                          <p:attrName>ppt_w</p:attrName>
                                        </p:attrNameLst>
                                      </p:cBhvr>
                                      <p:tavLst>
                                        <p:tav tm="0">
                                          <p:val>
                                            <p:fltVal val="0"/>
                                          </p:val>
                                        </p:tav>
                                        <p:tav tm="100000">
                                          <p:val>
                                            <p:strVal val="#ppt_w"/>
                                          </p:val>
                                        </p:tav>
                                      </p:tavLst>
                                    </p:anim>
                                    <p:anim calcmode="lin" valueType="num">
                                      <p:cBhvr>
                                        <p:cTn id="23" dur="500" fill="hold"/>
                                        <p:tgtEl>
                                          <p:spTgt spid="2"/>
                                        </p:tgtEl>
                                        <p:attrNameLst>
                                          <p:attrName>ppt_h</p:attrName>
                                        </p:attrNameLst>
                                      </p:cBhvr>
                                      <p:tavLst>
                                        <p:tav tm="0">
                                          <p:val>
                                            <p:fltVal val="0"/>
                                          </p:val>
                                        </p:tav>
                                        <p:tav tm="100000">
                                          <p:val>
                                            <p:strVal val="#ppt_h"/>
                                          </p:val>
                                        </p:tav>
                                      </p:tavLst>
                                    </p:anim>
                                    <p:animEffect transition="in" filter="fade">
                                      <p:cBhvr>
                                        <p:cTn id="24"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build="p"/>
      <p:bldP spid="5" grpId="0"/>
      <p:bldP spid="2" grpId="0"/>
    </p:bldLst>
  </p:timing>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Content Placeholder 10"/>
          <p:cNvSpPr>
            <a:spLocks noGrp="1"/>
          </p:cNvSpPr>
          <p:nvPr>
            <p:ph sz="quarter" idx="13"/>
          </p:nvPr>
        </p:nvSpPr>
        <p:spPr>
          <a:xfrm>
            <a:off x="685798" y="2781300"/>
            <a:ext cx="7543801" cy="2481449"/>
          </a:xfrm>
        </p:spPr>
        <p:txBody>
          <a:bodyPr wrap="square">
            <a:spAutoFit/>
          </a:bodyPr>
          <a:lstStyle/>
          <a:p>
            <a:pPr marL="0">
              <a:lnSpc>
                <a:spcPct val="130000"/>
              </a:lnSpc>
              <a:spcBef>
                <a:spcPct val="0"/>
              </a:spcBef>
              <a:buFontTx/>
              <a:buNone/>
              <a:tabLst>
                <a:tab pos="800100" algn="l"/>
                <a:tab pos="3776663" algn="l"/>
              </a:tabLst>
            </a:pPr>
            <a:r>
              <a:rPr lang="en-US" sz="2300" b="1" dirty="0">
                <a:solidFill>
                  <a:schemeClr val="tx1"/>
                </a:solidFill>
                <a:latin typeface="Times New Roman" pitchFamily="18" charset="0"/>
                <a:cs typeface="Times New Roman" pitchFamily="18" charset="0"/>
              </a:rPr>
              <a:t>3.</a:t>
            </a:r>
            <a:r>
              <a:rPr lang="en-US" sz="2300" dirty="0" smtClean="0">
                <a:solidFill>
                  <a:schemeClr val="tx1"/>
                </a:solidFill>
                <a:latin typeface="Times New Roman" pitchFamily="18" charset="0"/>
                <a:cs typeface="Times New Roman" pitchFamily="18" charset="0"/>
              </a:rPr>
              <a:t>  (a)	 A company offers loans of $8 000, with monthly 		 repayments of $426 each for 20 months.</a:t>
            </a:r>
          </a:p>
          <a:p>
            <a:pPr>
              <a:spcBef>
                <a:spcPct val="75000"/>
              </a:spcBef>
              <a:buFontTx/>
              <a:buNone/>
              <a:tabLst>
                <a:tab pos="1543050" algn="l"/>
                <a:tab pos="1600200" algn="l"/>
              </a:tabLst>
            </a:pPr>
            <a:r>
              <a:rPr lang="en-US" sz="2300" dirty="0" smtClean="0">
                <a:solidFill>
                  <a:schemeClr val="tx1"/>
                </a:solidFill>
                <a:latin typeface="Times New Roman" pitchFamily="18" charset="0"/>
                <a:cs typeface="Times New Roman" pitchFamily="18" charset="0"/>
              </a:rPr>
              <a:t>	       Calculate:</a:t>
            </a:r>
          </a:p>
          <a:p>
            <a:pPr>
              <a:buFontTx/>
              <a:buNone/>
              <a:tabLst>
                <a:tab pos="1543050" algn="l"/>
                <a:tab pos="1600200" algn="l"/>
              </a:tabLst>
            </a:pPr>
            <a:r>
              <a:rPr lang="en-US" sz="2300" dirty="0" smtClean="0">
                <a:solidFill>
                  <a:schemeClr val="tx1"/>
                </a:solidFill>
                <a:latin typeface="Times New Roman" pitchFamily="18" charset="0"/>
                <a:cs typeface="Times New Roman" pitchFamily="18" charset="0"/>
              </a:rPr>
              <a:t>	       (i)   the interest, in dollars, paid on the loan</a:t>
            </a:r>
          </a:p>
          <a:p>
            <a:pPr>
              <a:buFontTx/>
              <a:buNone/>
              <a:tabLst>
                <a:tab pos="1543050" algn="l"/>
                <a:tab pos="1600200" algn="l"/>
              </a:tabLst>
            </a:pPr>
            <a:r>
              <a:rPr lang="en-US" sz="2300" dirty="0" smtClean="0">
                <a:solidFill>
                  <a:schemeClr val="tx1"/>
                </a:solidFill>
                <a:latin typeface="Times New Roman" pitchFamily="18" charset="0"/>
                <a:cs typeface="Times New Roman" pitchFamily="18" charset="0"/>
              </a:rPr>
              <a:t>	       (ii)   the interest as a percentage of the loan amount. 	</a:t>
            </a:r>
          </a:p>
        </p:txBody>
      </p:sp>
      <p:sp>
        <p:nvSpPr>
          <p:cNvPr id="14" name="Rectangle 13"/>
          <p:cNvSpPr/>
          <p:nvPr/>
        </p:nvSpPr>
        <p:spPr>
          <a:xfrm>
            <a:off x="7645400" y="4857295"/>
            <a:ext cx="1200281" cy="369332"/>
          </a:xfrm>
          <a:prstGeom prst="rect">
            <a:avLst/>
          </a:prstGeom>
        </p:spPr>
        <p:txBody>
          <a:bodyPr wrap="square" anchor="t" anchorCtr="1">
            <a:spAutoFit/>
          </a:bodyPr>
          <a:lstStyle/>
          <a:p>
            <a:pPr indent="-4800600" algn="r">
              <a:buFontTx/>
              <a:buNone/>
            </a:pPr>
            <a:r>
              <a:rPr lang="en-US" dirty="0" smtClean="0">
                <a:latin typeface="Times New Roman" pitchFamily="18" charset="0"/>
                <a:cs typeface="Times New Roman" pitchFamily="18" charset="0"/>
              </a:rPr>
              <a:t>(3 </a:t>
            </a:r>
            <a:r>
              <a:rPr lang="en-US" dirty="0">
                <a:latin typeface="Times New Roman" pitchFamily="18" charset="0"/>
                <a:cs typeface="Times New Roman" pitchFamily="18" charset="0"/>
              </a:rPr>
              <a:t>marks)</a:t>
            </a:r>
          </a:p>
        </p:txBody>
      </p:sp>
      <p:sp>
        <p:nvSpPr>
          <p:cNvPr id="15" name="Notched Right Arrow 14"/>
          <p:cNvSpPr/>
          <p:nvPr/>
        </p:nvSpPr>
        <p:spPr>
          <a:xfrm>
            <a:off x="7010400" y="6019800"/>
            <a:ext cx="1934715" cy="685800"/>
          </a:xfrm>
          <a:prstGeom prst="notchedRightArrow">
            <a:avLst/>
          </a:prstGeom>
          <a:blipFill>
            <a:blip r:embed="rId2" cstate="print">
              <a:extLst>
                <a:ext uri="{BEBA8EAE-BF5A-486C-A8C5-ECC9F3942E4B}">
                  <a14:imgProps xmlns:a14="http://schemas.microsoft.com/office/drawing/2010/main" xmlns="">
                    <a14:imgLayer r:embed="rId3">
                      <a14:imgEffect>
                        <a14:brightnessContrast bright="-20000" contrast="-20000"/>
                      </a14:imgEffect>
                    </a14:imgLayer>
                  </a14:imgProps>
                </a:ex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ANSWER</a:t>
            </a:r>
            <a:endParaRPr lang="en-US" sz="2000" b="1" dirty="0">
              <a:latin typeface="Times New Roman" pitchFamily="18" charset="0"/>
              <a:cs typeface="Times New Roman" pitchFamily="18" charset="0"/>
            </a:endParaRPr>
          </a:p>
        </p:txBody>
      </p:sp>
      <p:sp>
        <p:nvSpPr>
          <p:cNvPr id="5"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tabLst>
                <a:tab pos="393192" algn="r"/>
                <a:tab pos="640080" algn="l"/>
              </a:tabLst>
            </a:pPr>
            <a:r>
              <a:rPr lang="en-US" sz="1500" b="1" dirty="0" smtClean="0">
                <a:solidFill>
                  <a:schemeClr val="bg1"/>
                </a:solidFill>
                <a:latin typeface="Times New Roman" pitchFamily="18" charset="0"/>
                <a:cs typeface="Times New Roman" pitchFamily="18" charset="0"/>
              </a:rPr>
              <a:t>Revision Exam 1 Paper 2</a:t>
            </a:r>
          </a:p>
        </p:txBody>
      </p:sp>
    </p:spTree>
    <p:extLst>
      <p:ext uri="{BB962C8B-B14F-4D97-AF65-F5344CB8AC3E}">
        <p14:creationId xmlns:p14="http://schemas.microsoft.com/office/powerpoint/2010/main" xmlns="" val="1323347858"/>
      </p:ext>
    </p:extLst>
  </p:cSld>
  <p:clrMapOvr>
    <a:masterClrMapping/>
  </p:clrMapOvr>
  <mc:AlternateContent xmlns:mc="http://schemas.openxmlformats.org/markup-compatibility/2006">
    <mc:Choice xmlns:p14="http://schemas.microsoft.com/office/powerpoint/2010/main" xmlns="" Requires="p14">
      <p:transition spd="slow" p14:dur="2000"/>
    </mc:Choice>
    <mc:Fallback>
      <p:transition spd="slow"/>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14"/>
                                        </p:tgtEl>
                                        <p:attrNameLst>
                                          <p:attrName>style.visibility</p:attrName>
                                        </p:attrNameLst>
                                      </p:cBhvr>
                                      <p:to>
                                        <p:strVal val="visible"/>
                                      </p:to>
                                    </p:set>
                                    <p:anim calcmode="lin" valueType="num">
                                      <p:cBhvr>
                                        <p:cTn id="7" dur="500" fill="hold"/>
                                        <p:tgtEl>
                                          <p:spTgt spid="14"/>
                                        </p:tgtEl>
                                        <p:attrNameLst>
                                          <p:attrName>ppt_w</p:attrName>
                                        </p:attrNameLst>
                                      </p:cBhvr>
                                      <p:tavLst>
                                        <p:tav tm="0">
                                          <p:val>
                                            <p:fltVal val="0"/>
                                          </p:val>
                                        </p:tav>
                                        <p:tav tm="100000">
                                          <p:val>
                                            <p:strVal val="#ppt_w"/>
                                          </p:val>
                                        </p:tav>
                                      </p:tavLst>
                                    </p:anim>
                                    <p:anim calcmode="lin" valueType="num">
                                      <p:cBhvr>
                                        <p:cTn id="8" dur="500" fill="hold"/>
                                        <p:tgtEl>
                                          <p:spTgt spid="14"/>
                                        </p:tgtEl>
                                        <p:attrNameLst>
                                          <p:attrName>ppt_h</p:attrName>
                                        </p:attrNameLst>
                                      </p:cBhvr>
                                      <p:tavLst>
                                        <p:tav tm="0">
                                          <p:val>
                                            <p:fltVal val="0"/>
                                          </p:val>
                                        </p:tav>
                                        <p:tav tm="100000">
                                          <p:val>
                                            <p:strVal val="#ppt_h"/>
                                          </p:val>
                                        </p:tav>
                                      </p:tavLst>
                                    </p:anim>
                                    <p:animEffect transition="in" filter="fade">
                                      <p:cBhvr>
                                        <p:cTn id="9" dur="500"/>
                                        <p:tgtEl>
                                          <p:spTgt spid="14"/>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13">
                                            <p:txEl>
                                              <p:pRg st="0" end="0"/>
                                            </p:txEl>
                                          </p:spTgt>
                                        </p:tgtEl>
                                        <p:attrNameLst>
                                          <p:attrName>style.visibility</p:attrName>
                                        </p:attrNameLst>
                                      </p:cBhvr>
                                      <p:to>
                                        <p:strVal val="visible"/>
                                      </p:to>
                                    </p:set>
                                    <p:anim calcmode="lin" valueType="num">
                                      <p:cBhvr>
                                        <p:cTn id="12" dur="500" fill="hold"/>
                                        <p:tgtEl>
                                          <p:spTgt spid="13">
                                            <p:txEl>
                                              <p:pRg st="0" end="0"/>
                                            </p:txEl>
                                          </p:spTgt>
                                        </p:tgtEl>
                                        <p:attrNameLst>
                                          <p:attrName>ppt_w</p:attrName>
                                        </p:attrNameLst>
                                      </p:cBhvr>
                                      <p:tavLst>
                                        <p:tav tm="0">
                                          <p:val>
                                            <p:fltVal val="0"/>
                                          </p:val>
                                        </p:tav>
                                        <p:tav tm="100000">
                                          <p:val>
                                            <p:strVal val="#ppt_w"/>
                                          </p:val>
                                        </p:tav>
                                      </p:tavLst>
                                    </p:anim>
                                    <p:anim calcmode="lin" valueType="num">
                                      <p:cBhvr>
                                        <p:cTn id="13" dur="500" fill="hold"/>
                                        <p:tgtEl>
                                          <p:spTgt spid="13">
                                            <p:txEl>
                                              <p:pRg st="0" end="0"/>
                                            </p:txEl>
                                          </p:spTgt>
                                        </p:tgtEl>
                                        <p:attrNameLst>
                                          <p:attrName>ppt_h</p:attrName>
                                        </p:attrNameLst>
                                      </p:cBhvr>
                                      <p:tavLst>
                                        <p:tav tm="0">
                                          <p:val>
                                            <p:fltVal val="0"/>
                                          </p:val>
                                        </p:tav>
                                        <p:tav tm="100000">
                                          <p:val>
                                            <p:strVal val="#ppt_h"/>
                                          </p:val>
                                        </p:tav>
                                      </p:tavLst>
                                    </p:anim>
                                    <p:animEffect transition="in" filter="fade">
                                      <p:cBhvr>
                                        <p:cTn id="14" dur="500"/>
                                        <p:tgtEl>
                                          <p:spTgt spid="13">
                                            <p:txEl>
                                              <p:pRg st="0" end="0"/>
                                            </p:txEl>
                                          </p:spTgt>
                                        </p:tgtEl>
                                      </p:cBhvr>
                                    </p:animEffect>
                                  </p:childTnLst>
                                </p:cTn>
                              </p:par>
                            </p:childTnLst>
                          </p:cTn>
                        </p:par>
                      </p:childTnLst>
                    </p:cTn>
                  </p:par>
                  <p:par>
                    <p:cTn id="15" fill="hold">
                      <p:stCondLst>
                        <p:cond delay="indefinite"/>
                      </p:stCondLst>
                      <p:childTnLst>
                        <p:par>
                          <p:cTn id="16" fill="hold">
                            <p:stCondLst>
                              <p:cond delay="0"/>
                            </p:stCondLst>
                            <p:childTnLst>
                              <p:par>
                                <p:cTn id="17" presetID="53" presetClass="entr" presetSubtype="16" fill="hold" grpId="0" nodeType="clickEffect">
                                  <p:stCondLst>
                                    <p:cond delay="0"/>
                                  </p:stCondLst>
                                  <p:childTnLst>
                                    <p:set>
                                      <p:cBhvr>
                                        <p:cTn id="18" dur="1" fill="hold">
                                          <p:stCondLst>
                                            <p:cond delay="0"/>
                                          </p:stCondLst>
                                        </p:cTn>
                                        <p:tgtEl>
                                          <p:spTgt spid="13">
                                            <p:txEl>
                                              <p:pRg st="1" end="1"/>
                                            </p:txEl>
                                          </p:spTgt>
                                        </p:tgtEl>
                                        <p:attrNameLst>
                                          <p:attrName>style.visibility</p:attrName>
                                        </p:attrNameLst>
                                      </p:cBhvr>
                                      <p:to>
                                        <p:strVal val="visible"/>
                                      </p:to>
                                    </p:set>
                                    <p:anim calcmode="lin" valueType="num">
                                      <p:cBhvr>
                                        <p:cTn id="19" dur="500" fill="hold"/>
                                        <p:tgtEl>
                                          <p:spTgt spid="13">
                                            <p:txEl>
                                              <p:pRg st="1" end="1"/>
                                            </p:txEl>
                                          </p:spTgt>
                                        </p:tgtEl>
                                        <p:attrNameLst>
                                          <p:attrName>ppt_w</p:attrName>
                                        </p:attrNameLst>
                                      </p:cBhvr>
                                      <p:tavLst>
                                        <p:tav tm="0">
                                          <p:val>
                                            <p:fltVal val="0"/>
                                          </p:val>
                                        </p:tav>
                                        <p:tav tm="100000">
                                          <p:val>
                                            <p:strVal val="#ppt_w"/>
                                          </p:val>
                                        </p:tav>
                                      </p:tavLst>
                                    </p:anim>
                                    <p:anim calcmode="lin" valueType="num">
                                      <p:cBhvr>
                                        <p:cTn id="20" dur="500" fill="hold"/>
                                        <p:tgtEl>
                                          <p:spTgt spid="13">
                                            <p:txEl>
                                              <p:pRg st="1" end="1"/>
                                            </p:txEl>
                                          </p:spTgt>
                                        </p:tgtEl>
                                        <p:attrNameLst>
                                          <p:attrName>ppt_h</p:attrName>
                                        </p:attrNameLst>
                                      </p:cBhvr>
                                      <p:tavLst>
                                        <p:tav tm="0">
                                          <p:val>
                                            <p:fltVal val="0"/>
                                          </p:val>
                                        </p:tav>
                                        <p:tav tm="100000">
                                          <p:val>
                                            <p:strVal val="#ppt_h"/>
                                          </p:val>
                                        </p:tav>
                                      </p:tavLst>
                                    </p:anim>
                                    <p:animEffect transition="in" filter="fade">
                                      <p:cBhvr>
                                        <p:cTn id="21" dur="500"/>
                                        <p:tgtEl>
                                          <p:spTgt spid="13">
                                            <p:txEl>
                                              <p:pRg st="1" end="1"/>
                                            </p:txEl>
                                          </p:spTgt>
                                        </p:tgtEl>
                                      </p:cBhvr>
                                    </p:animEffect>
                                  </p:childTnLst>
                                </p:cTn>
                              </p:par>
                              <p:par>
                                <p:cTn id="22" presetID="53" presetClass="entr" presetSubtype="16" fill="hold" grpId="0" nodeType="withEffect">
                                  <p:stCondLst>
                                    <p:cond delay="0"/>
                                  </p:stCondLst>
                                  <p:childTnLst>
                                    <p:set>
                                      <p:cBhvr>
                                        <p:cTn id="23" dur="1" fill="hold">
                                          <p:stCondLst>
                                            <p:cond delay="0"/>
                                          </p:stCondLst>
                                        </p:cTn>
                                        <p:tgtEl>
                                          <p:spTgt spid="13">
                                            <p:txEl>
                                              <p:pRg st="2" end="2"/>
                                            </p:txEl>
                                          </p:spTgt>
                                        </p:tgtEl>
                                        <p:attrNameLst>
                                          <p:attrName>style.visibility</p:attrName>
                                        </p:attrNameLst>
                                      </p:cBhvr>
                                      <p:to>
                                        <p:strVal val="visible"/>
                                      </p:to>
                                    </p:set>
                                    <p:anim calcmode="lin" valueType="num">
                                      <p:cBhvr>
                                        <p:cTn id="24" dur="500" fill="hold"/>
                                        <p:tgtEl>
                                          <p:spTgt spid="13">
                                            <p:txEl>
                                              <p:pRg st="2" end="2"/>
                                            </p:txEl>
                                          </p:spTgt>
                                        </p:tgtEl>
                                        <p:attrNameLst>
                                          <p:attrName>ppt_w</p:attrName>
                                        </p:attrNameLst>
                                      </p:cBhvr>
                                      <p:tavLst>
                                        <p:tav tm="0">
                                          <p:val>
                                            <p:fltVal val="0"/>
                                          </p:val>
                                        </p:tav>
                                        <p:tav tm="100000">
                                          <p:val>
                                            <p:strVal val="#ppt_w"/>
                                          </p:val>
                                        </p:tav>
                                      </p:tavLst>
                                    </p:anim>
                                    <p:anim calcmode="lin" valueType="num">
                                      <p:cBhvr>
                                        <p:cTn id="25" dur="500" fill="hold"/>
                                        <p:tgtEl>
                                          <p:spTgt spid="13">
                                            <p:txEl>
                                              <p:pRg st="2" end="2"/>
                                            </p:txEl>
                                          </p:spTgt>
                                        </p:tgtEl>
                                        <p:attrNameLst>
                                          <p:attrName>ppt_h</p:attrName>
                                        </p:attrNameLst>
                                      </p:cBhvr>
                                      <p:tavLst>
                                        <p:tav tm="0">
                                          <p:val>
                                            <p:fltVal val="0"/>
                                          </p:val>
                                        </p:tav>
                                        <p:tav tm="100000">
                                          <p:val>
                                            <p:strVal val="#ppt_h"/>
                                          </p:val>
                                        </p:tav>
                                      </p:tavLst>
                                    </p:anim>
                                    <p:animEffect transition="in" filter="fade">
                                      <p:cBhvr>
                                        <p:cTn id="26" dur="500"/>
                                        <p:tgtEl>
                                          <p:spTgt spid="13">
                                            <p:txEl>
                                              <p:pRg st="2" end="2"/>
                                            </p:txEl>
                                          </p:spTgt>
                                        </p:tgtEl>
                                      </p:cBhvr>
                                    </p:animEffect>
                                  </p:childTnLst>
                                </p:cTn>
                              </p:par>
                              <p:par>
                                <p:cTn id="27" presetID="53" presetClass="entr" presetSubtype="16" fill="hold" grpId="0" nodeType="withEffect">
                                  <p:stCondLst>
                                    <p:cond delay="0"/>
                                  </p:stCondLst>
                                  <p:childTnLst>
                                    <p:set>
                                      <p:cBhvr>
                                        <p:cTn id="28" dur="1" fill="hold">
                                          <p:stCondLst>
                                            <p:cond delay="0"/>
                                          </p:stCondLst>
                                        </p:cTn>
                                        <p:tgtEl>
                                          <p:spTgt spid="13">
                                            <p:txEl>
                                              <p:pRg st="3" end="3"/>
                                            </p:txEl>
                                          </p:spTgt>
                                        </p:tgtEl>
                                        <p:attrNameLst>
                                          <p:attrName>style.visibility</p:attrName>
                                        </p:attrNameLst>
                                      </p:cBhvr>
                                      <p:to>
                                        <p:strVal val="visible"/>
                                      </p:to>
                                    </p:set>
                                    <p:anim calcmode="lin" valueType="num">
                                      <p:cBhvr>
                                        <p:cTn id="29" dur="500" fill="hold"/>
                                        <p:tgtEl>
                                          <p:spTgt spid="13">
                                            <p:txEl>
                                              <p:pRg st="3" end="3"/>
                                            </p:txEl>
                                          </p:spTgt>
                                        </p:tgtEl>
                                        <p:attrNameLst>
                                          <p:attrName>ppt_w</p:attrName>
                                        </p:attrNameLst>
                                      </p:cBhvr>
                                      <p:tavLst>
                                        <p:tav tm="0">
                                          <p:val>
                                            <p:fltVal val="0"/>
                                          </p:val>
                                        </p:tav>
                                        <p:tav tm="100000">
                                          <p:val>
                                            <p:strVal val="#ppt_w"/>
                                          </p:val>
                                        </p:tav>
                                      </p:tavLst>
                                    </p:anim>
                                    <p:anim calcmode="lin" valueType="num">
                                      <p:cBhvr>
                                        <p:cTn id="30" dur="500" fill="hold"/>
                                        <p:tgtEl>
                                          <p:spTgt spid="13">
                                            <p:txEl>
                                              <p:pRg st="3" end="3"/>
                                            </p:txEl>
                                          </p:spTgt>
                                        </p:tgtEl>
                                        <p:attrNameLst>
                                          <p:attrName>ppt_h</p:attrName>
                                        </p:attrNameLst>
                                      </p:cBhvr>
                                      <p:tavLst>
                                        <p:tav tm="0">
                                          <p:val>
                                            <p:fltVal val="0"/>
                                          </p:val>
                                        </p:tav>
                                        <p:tav tm="100000">
                                          <p:val>
                                            <p:strVal val="#ppt_h"/>
                                          </p:val>
                                        </p:tav>
                                      </p:tavLst>
                                    </p:anim>
                                    <p:animEffect transition="in" filter="fade">
                                      <p:cBhvr>
                                        <p:cTn id="31" dur="500"/>
                                        <p:tgtEl>
                                          <p:spTgt spid="13">
                                            <p:txEl>
                                              <p:pRg st="3" end="3"/>
                                            </p:txEl>
                                          </p:spTgt>
                                        </p:tgtEl>
                                      </p:cBhvr>
                                    </p:animEffect>
                                  </p:childTnLst>
                                </p:cTn>
                              </p:par>
                            </p:childTnLst>
                          </p:cTn>
                        </p:par>
                      </p:childTnLst>
                    </p:cTn>
                  </p:par>
                  <p:par>
                    <p:cTn id="32" fill="hold">
                      <p:stCondLst>
                        <p:cond delay="indefinite"/>
                      </p:stCondLst>
                      <p:childTnLst>
                        <p:par>
                          <p:cTn id="33" fill="hold">
                            <p:stCondLst>
                              <p:cond delay="0"/>
                            </p:stCondLst>
                            <p:childTnLst>
                              <p:par>
                                <p:cTn id="34" presetID="3" presetClass="entr" presetSubtype="10" fill="hold" grpId="1" nodeType="clickEffect">
                                  <p:stCondLst>
                                    <p:cond delay="0"/>
                                  </p:stCondLst>
                                  <p:childTnLst>
                                    <p:set>
                                      <p:cBhvr>
                                        <p:cTn id="35" dur="1" fill="hold">
                                          <p:stCondLst>
                                            <p:cond delay="0"/>
                                          </p:stCondLst>
                                        </p:cTn>
                                        <p:tgtEl>
                                          <p:spTgt spid="15"/>
                                        </p:tgtEl>
                                        <p:attrNameLst>
                                          <p:attrName>style.visibility</p:attrName>
                                        </p:attrNameLst>
                                      </p:cBhvr>
                                      <p:to>
                                        <p:strVal val="visible"/>
                                      </p:to>
                                    </p:set>
                                    <p:animEffect transition="in" filter="blinds(horizontal)">
                                      <p:cBhvr>
                                        <p:cTn id="36"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uiExpand="1" build="p"/>
      <p:bldP spid="14" grpId="0"/>
      <p:bldP spid="15" grpId="1" animBg="1"/>
    </p:bldLst>
  </p:timing>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extBox 6"/>
          <p:cNvSpPr txBox="1"/>
          <p:nvPr/>
        </p:nvSpPr>
        <p:spPr>
          <a:xfrm>
            <a:off x="609600" y="2525885"/>
            <a:ext cx="4991291" cy="733534"/>
          </a:xfrm>
          <a:prstGeom prst="rect">
            <a:avLst/>
          </a:prstGeom>
          <a:noFill/>
        </p:spPr>
        <p:txBody>
          <a:bodyPr wrap="square" rtlCol="0">
            <a:spAutoFit/>
          </a:bodyPr>
          <a:lstStyle/>
          <a:p>
            <a:pPr indent="-228600">
              <a:lnSpc>
                <a:spcPts val="2500"/>
              </a:lnSpc>
              <a:spcAft>
                <a:spcPct val="50000"/>
              </a:spcAft>
              <a:buFontTx/>
              <a:buNone/>
              <a:tabLst>
                <a:tab pos="1714500" algn="l"/>
              </a:tabLst>
            </a:pPr>
            <a:r>
              <a:rPr lang="en-US" sz="2300" b="1" dirty="0">
                <a:latin typeface="Times New Roman" pitchFamily="18" charset="0"/>
                <a:cs typeface="Times New Roman" pitchFamily="18" charset="0"/>
              </a:rPr>
              <a:t>3.</a:t>
            </a:r>
            <a:r>
              <a:rPr lang="en-US" sz="2300" dirty="0" smtClean="0">
                <a:latin typeface="Times New Roman" pitchFamily="18" charset="0"/>
                <a:cs typeface="Times New Roman" pitchFamily="18" charset="0"/>
              </a:rPr>
              <a:t>  (a)     (i)	The total amount of </a:t>
            </a:r>
            <a:r>
              <a:rPr lang="en-US" sz="2300" dirty="0">
                <a:latin typeface="Times New Roman" pitchFamily="18" charset="0"/>
                <a:cs typeface="Times New Roman" pitchFamily="18" charset="0"/>
              </a:rPr>
              <a:t>the </a:t>
            </a:r>
            <a:r>
              <a:rPr lang="en-US" sz="2300" dirty="0" smtClean="0">
                <a:latin typeface="Times New Roman" pitchFamily="18" charset="0"/>
                <a:cs typeface="Times New Roman" pitchFamily="18" charset="0"/>
              </a:rPr>
              <a:t/>
            </a:r>
            <a:br>
              <a:rPr lang="en-US" sz="2300" dirty="0" smtClean="0">
                <a:latin typeface="Times New Roman" pitchFamily="18" charset="0"/>
                <a:cs typeface="Times New Roman" pitchFamily="18" charset="0"/>
              </a:rPr>
            </a:br>
            <a:r>
              <a:rPr lang="en-US" sz="2300" dirty="0" smtClean="0">
                <a:latin typeface="Times New Roman" pitchFamily="18" charset="0"/>
                <a:cs typeface="Times New Roman" pitchFamily="18" charset="0"/>
              </a:rPr>
              <a:t>	</a:t>
            </a:r>
            <a:r>
              <a:rPr lang="en-US" sz="300" dirty="0" smtClean="0">
                <a:latin typeface="Times New Roman" pitchFamily="18" charset="0"/>
                <a:cs typeface="Times New Roman" pitchFamily="18" charset="0"/>
              </a:rPr>
              <a:t> </a:t>
            </a:r>
            <a:r>
              <a:rPr lang="en-US" sz="2300" dirty="0" smtClean="0">
                <a:latin typeface="Times New Roman" pitchFamily="18" charset="0"/>
                <a:cs typeface="Times New Roman" pitchFamily="18" charset="0"/>
              </a:rPr>
              <a:t>monthly </a:t>
            </a:r>
            <a:r>
              <a:rPr lang="en-US" sz="2300" dirty="0">
                <a:latin typeface="Times New Roman" pitchFamily="18" charset="0"/>
                <a:cs typeface="Times New Roman" pitchFamily="18" charset="0"/>
              </a:rPr>
              <a:t>repayments</a:t>
            </a:r>
            <a:endParaRPr lang="en-US" sz="2300" dirty="0">
              <a:solidFill>
                <a:srgbClr val="FF0000"/>
              </a:solidFill>
              <a:latin typeface="Times New Roman" pitchFamily="18" charset="0"/>
              <a:cs typeface="Times New Roman" pitchFamily="18" charset="0"/>
            </a:endParaRPr>
          </a:p>
        </p:txBody>
      </p:sp>
      <p:sp>
        <p:nvSpPr>
          <p:cNvPr id="8" name="TextBox 7"/>
          <p:cNvSpPr txBox="1"/>
          <p:nvPr/>
        </p:nvSpPr>
        <p:spPr>
          <a:xfrm>
            <a:off x="1609725" y="4905266"/>
            <a:ext cx="4917282" cy="733534"/>
          </a:xfrm>
          <a:prstGeom prst="rect">
            <a:avLst/>
          </a:prstGeom>
          <a:noFill/>
        </p:spPr>
        <p:txBody>
          <a:bodyPr wrap="square" rtlCol="0">
            <a:spAutoFit/>
          </a:bodyPr>
          <a:lstStyle/>
          <a:p>
            <a:pPr>
              <a:lnSpc>
                <a:spcPts val="2500"/>
              </a:lnSpc>
              <a:spcBef>
                <a:spcPct val="50000"/>
              </a:spcBef>
              <a:tabLst>
                <a:tab pos="723900" algn="l"/>
                <a:tab pos="1262063" algn="l"/>
                <a:tab pos="1314450" algn="l"/>
                <a:tab pos="2800350" algn="l"/>
                <a:tab pos="3200400" algn="l"/>
              </a:tabLst>
            </a:pPr>
            <a:r>
              <a:rPr lang="en-US" sz="2300" dirty="0" smtClean="0">
                <a:latin typeface="Times New Roman" pitchFamily="18" charset="0"/>
                <a:cs typeface="Times New Roman" pitchFamily="18" charset="0"/>
              </a:rPr>
              <a:t>(ii)	The interest as a </a:t>
            </a:r>
            <a:r>
              <a:rPr lang="en-US" sz="2300" dirty="0">
                <a:latin typeface="Times New Roman" pitchFamily="18" charset="0"/>
                <a:cs typeface="Times New Roman" pitchFamily="18" charset="0"/>
              </a:rPr>
              <a:t>percent-</a:t>
            </a:r>
            <a:br>
              <a:rPr lang="en-US" sz="2300" dirty="0">
                <a:latin typeface="Times New Roman" pitchFamily="18" charset="0"/>
                <a:cs typeface="Times New Roman" pitchFamily="18" charset="0"/>
              </a:rPr>
            </a:br>
            <a:r>
              <a:rPr lang="en-US" sz="2300" dirty="0" smtClean="0">
                <a:latin typeface="Times New Roman" pitchFamily="18" charset="0"/>
                <a:cs typeface="Times New Roman" pitchFamily="18" charset="0"/>
              </a:rPr>
              <a:t>	age </a:t>
            </a:r>
            <a:r>
              <a:rPr lang="en-US" sz="2300" dirty="0">
                <a:latin typeface="Times New Roman" pitchFamily="18" charset="0"/>
                <a:cs typeface="Times New Roman" pitchFamily="18" charset="0"/>
              </a:rPr>
              <a:t>of the loan </a:t>
            </a:r>
            <a:r>
              <a:rPr lang="en-US" sz="2300" dirty="0" smtClean="0">
                <a:latin typeface="Times New Roman" pitchFamily="18" charset="0"/>
                <a:cs typeface="Times New Roman" pitchFamily="18" charset="0"/>
              </a:rPr>
              <a:t>amount</a:t>
            </a:r>
          </a:p>
        </p:txBody>
      </p:sp>
      <p:sp>
        <p:nvSpPr>
          <p:cNvPr id="2" name="Rectangle 1"/>
          <p:cNvSpPr/>
          <p:nvPr/>
        </p:nvSpPr>
        <p:spPr>
          <a:xfrm>
            <a:off x="5600891" y="2870293"/>
            <a:ext cx="1624163" cy="446276"/>
          </a:xfrm>
          <a:prstGeom prst="rect">
            <a:avLst/>
          </a:prstGeom>
        </p:spPr>
        <p:txBody>
          <a:bodyPr wrap="none">
            <a:spAutoFit/>
          </a:bodyPr>
          <a:lstStyle/>
          <a:p>
            <a:r>
              <a:rPr lang="en-US" sz="2300" dirty="0" smtClean="0">
                <a:latin typeface="Times New Roman" pitchFamily="18" charset="0"/>
                <a:cs typeface="Times New Roman" pitchFamily="18" charset="0"/>
              </a:rPr>
              <a:t>= </a:t>
            </a:r>
            <a:r>
              <a:rPr lang="en-US" sz="2300" dirty="0">
                <a:latin typeface="Times New Roman" pitchFamily="18" charset="0"/>
                <a:cs typeface="Times New Roman" pitchFamily="18" charset="0"/>
              </a:rPr>
              <a:t>$426 × 20</a:t>
            </a:r>
            <a:endParaRPr lang="en-US" sz="2300" dirty="0"/>
          </a:p>
        </p:txBody>
      </p:sp>
      <p:sp>
        <p:nvSpPr>
          <p:cNvPr id="3" name="Rectangle 2"/>
          <p:cNvSpPr/>
          <p:nvPr/>
        </p:nvSpPr>
        <p:spPr>
          <a:xfrm>
            <a:off x="5600891" y="3344162"/>
            <a:ext cx="1236236" cy="446276"/>
          </a:xfrm>
          <a:prstGeom prst="rect">
            <a:avLst/>
          </a:prstGeom>
        </p:spPr>
        <p:txBody>
          <a:bodyPr wrap="none">
            <a:spAutoFit/>
          </a:bodyPr>
          <a:lstStyle/>
          <a:p>
            <a:r>
              <a:rPr lang="en-US" sz="2300" dirty="0">
                <a:latin typeface="Times New Roman" pitchFamily="18" charset="0"/>
                <a:cs typeface="Times New Roman" pitchFamily="18" charset="0"/>
              </a:rPr>
              <a:t>= $8 520</a:t>
            </a:r>
            <a:endParaRPr lang="en-US" sz="2300" dirty="0"/>
          </a:p>
        </p:txBody>
      </p:sp>
      <p:sp>
        <p:nvSpPr>
          <p:cNvPr id="4" name="Rectangle 3"/>
          <p:cNvSpPr/>
          <p:nvPr/>
        </p:nvSpPr>
        <p:spPr>
          <a:xfrm>
            <a:off x="2306320" y="3636264"/>
            <a:ext cx="3812944" cy="800219"/>
          </a:xfrm>
          <a:prstGeom prst="rect">
            <a:avLst/>
          </a:prstGeom>
        </p:spPr>
        <p:txBody>
          <a:bodyPr wrap="square">
            <a:spAutoFit/>
          </a:bodyPr>
          <a:lstStyle/>
          <a:p>
            <a:pPr>
              <a:tabLst>
                <a:tab pos="514350" algn="l"/>
              </a:tabLst>
            </a:pPr>
            <a:r>
              <a:rPr lang="en-US" sz="2300" dirty="0">
                <a:latin typeface="Times New Roman" pitchFamily="18" charset="0"/>
                <a:cs typeface="Times New Roman" pitchFamily="18" charset="0"/>
              </a:rPr>
              <a:t>The interest </a:t>
            </a:r>
            <a:r>
              <a:rPr lang="en-US" sz="2300" dirty="0" smtClean="0">
                <a:latin typeface="Times New Roman" pitchFamily="18" charset="0"/>
                <a:cs typeface="Times New Roman" pitchFamily="18" charset="0"/>
              </a:rPr>
              <a:t>paid</a:t>
            </a:r>
            <a:br>
              <a:rPr lang="en-US" sz="2300" dirty="0" smtClean="0">
                <a:latin typeface="Times New Roman" pitchFamily="18" charset="0"/>
                <a:cs typeface="Times New Roman" pitchFamily="18" charset="0"/>
              </a:rPr>
            </a:br>
            <a:r>
              <a:rPr lang="en-US" sz="2300" dirty="0" smtClean="0">
                <a:latin typeface="Times New Roman" pitchFamily="18" charset="0"/>
                <a:cs typeface="Times New Roman" pitchFamily="18" charset="0"/>
              </a:rPr>
              <a:t>on </a:t>
            </a:r>
            <a:r>
              <a:rPr lang="en-US" sz="2300" dirty="0">
                <a:latin typeface="Times New Roman" pitchFamily="18" charset="0"/>
                <a:cs typeface="Times New Roman" pitchFamily="18" charset="0"/>
              </a:rPr>
              <a:t>the loan</a:t>
            </a:r>
            <a:endParaRPr lang="en-US" sz="2300" dirty="0"/>
          </a:p>
        </p:txBody>
      </p:sp>
      <p:sp>
        <p:nvSpPr>
          <p:cNvPr id="5" name="Rectangle 4"/>
          <p:cNvSpPr/>
          <p:nvPr/>
        </p:nvSpPr>
        <p:spPr>
          <a:xfrm>
            <a:off x="5600891" y="4048125"/>
            <a:ext cx="2409634" cy="446276"/>
          </a:xfrm>
          <a:prstGeom prst="rect">
            <a:avLst/>
          </a:prstGeom>
        </p:spPr>
        <p:txBody>
          <a:bodyPr wrap="none">
            <a:spAutoFit/>
          </a:bodyPr>
          <a:lstStyle/>
          <a:p>
            <a:r>
              <a:rPr lang="en-US" sz="2300" dirty="0" smtClean="0">
                <a:latin typeface="Times New Roman" pitchFamily="18" charset="0"/>
                <a:cs typeface="Times New Roman" pitchFamily="18" charset="0"/>
              </a:rPr>
              <a:t>= </a:t>
            </a:r>
            <a:r>
              <a:rPr lang="en-US" sz="2300" dirty="0">
                <a:latin typeface="Times New Roman" pitchFamily="18" charset="0"/>
                <a:cs typeface="Times New Roman" pitchFamily="18" charset="0"/>
              </a:rPr>
              <a:t>$(8 520 − 8 000)</a:t>
            </a:r>
            <a:endParaRPr lang="en-US" sz="2300" dirty="0"/>
          </a:p>
        </p:txBody>
      </p:sp>
      <p:sp>
        <p:nvSpPr>
          <p:cNvPr id="6" name="Rectangle 5"/>
          <p:cNvSpPr/>
          <p:nvPr/>
        </p:nvSpPr>
        <p:spPr>
          <a:xfrm>
            <a:off x="5600891" y="4448681"/>
            <a:ext cx="1015021" cy="446276"/>
          </a:xfrm>
          <a:prstGeom prst="rect">
            <a:avLst/>
          </a:prstGeom>
        </p:spPr>
        <p:txBody>
          <a:bodyPr wrap="none">
            <a:spAutoFit/>
          </a:bodyPr>
          <a:lstStyle/>
          <a:p>
            <a:r>
              <a:rPr lang="en-US" sz="2300" dirty="0">
                <a:latin typeface="Times New Roman" pitchFamily="18" charset="0"/>
                <a:cs typeface="Times New Roman" pitchFamily="18" charset="0"/>
              </a:rPr>
              <a:t>= </a:t>
            </a:r>
            <a:r>
              <a:rPr lang="en-US" sz="2300" dirty="0">
                <a:solidFill>
                  <a:srgbClr val="FF0000"/>
                </a:solidFill>
                <a:latin typeface="Times New Roman" pitchFamily="18" charset="0"/>
                <a:cs typeface="Times New Roman" pitchFamily="18" charset="0"/>
              </a:rPr>
              <a:t>$520</a:t>
            </a:r>
            <a:endParaRPr lang="en-US" sz="2300" dirty="0"/>
          </a:p>
        </p:txBody>
      </p:sp>
      <p:pic>
        <p:nvPicPr>
          <p:cNvPr id="4099" name="Picture 3" descr="\\172.16.2.26\Conver\CARRIBEAN\MATHEMATICS_VOL-1_PPT_DESIGN\Incoming\Equations\Revision_Exam_1_Paper_2\Eqn021.wmf"/>
          <p:cNvPicPr>
            <a:picLocks noChangeAspect="1" noChangeArrowheads="1"/>
          </p:cNvPicPr>
          <p:nvPr/>
        </p:nvPicPr>
        <p:blipFill>
          <a:blip r:embed="rId2" cstate="print">
            <a:extLst>
              <a:ext uri="{28A0092B-C50C-407E-A947-70E740481C1C}">
                <a14:useLocalDpi xmlns:a14="http://schemas.microsoft.com/office/drawing/2010/main" xmlns="" val="0"/>
              </a:ext>
            </a:extLst>
          </a:blip>
          <a:srcRect/>
          <a:stretch>
            <a:fillRect/>
          </a:stretch>
        </p:blipFill>
        <p:spPr bwMode="auto">
          <a:xfrm>
            <a:off x="5687568" y="5063744"/>
            <a:ext cx="2133600" cy="1193800"/>
          </a:xfrm>
          <a:prstGeom prst="rect">
            <a:avLst/>
          </a:prstGeom>
          <a:noFill/>
          <a:extLst>
            <a:ext uri="{909E8E84-426E-40DD-AFC4-6F175D3DCCD1}">
              <a14:hiddenFill xmlns:a14="http://schemas.microsoft.com/office/drawing/2010/main" xmlns="">
                <a:solidFill>
                  <a:srgbClr val="FFFFFF"/>
                </a:solidFill>
              </a14:hiddenFill>
            </a:ext>
          </a:extLst>
        </p:spPr>
      </p:pic>
      <p:sp>
        <p:nvSpPr>
          <p:cNvPr id="10"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tabLst>
                <a:tab pos="393192" algn="r"/>
                <a:tab pos="640080" algn="l"/>
              </a:tabLst>
            </a:pPr>
            <a:r>
              <a:rPr lang="en-US" sz="1500" b="1" dirty="0" smtClean="0">
                <a:solidFill>
                  <a:schemeClr val="bg1"/>
                </a:solidFill>
                <a:latin typeface="Times New Roman" pitchFamily="18" charset="0"/>
                <a:cs typeface="Times New Roman" pitchFamily="18" charset="0"/>
              </a:rPr>
              <a:t>Revision Exam 1 Paper 2</a:t>
            </a:r>
          </a:p>
        </p:txBody>
      </p:sp>
    </p:spTree>
    <p:extLst>
      <p:ext uri="{BB962C8B-B14F-4D97-AF65-F5344CB8AC3E}">
        <p14:creationId xmlns:p14="http://schemas.microsoft.com/office/powerpoint/2010/main" xmlns="" val="1862447457"/>
      </p:ext>
    </p:extLst>
  </p:cSld>
  <p:clrMapOvr>
    <a:masterClrMapping/>
  </p:clrMapOvr>
  <p:transition spd="slow">
    <p:strips dir="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500" fill="hold"/>
                                        <p:tgtEl>
                                          <p:spTgt spid="7"/>
                                        </p:tgtEl>
                                        <p:attrNameLst>
                                          <p:attrName>ppt_w</p:attrName>
                                        </p:attrNameLst>
                                      </p:cBhvr>
                                      <p:tavLst>
                                        <p:tav tm="0">
                                          <p:val>
                                            <p:fltVal val="0"/>
                                          </p:val>
                                        </p:tav>
                                        <p:tav tm="100000">
                                          <p:val>
                                            <p:strVal val="#ppt_w"/>
                                          </p:val>
                                        </p:tav>
                                      </p:tavLst>
                                    </p:anim>
                                    <p:anim calcmode="lin" valueType="num">
                                      <p:cBhvr>
                                        <p:cTn id="8" dur="500" fill="hold"/>
                                        <p:tgtEl>
                                          <p:spTgt spid="7"/>
                                        </p:tgtEl>
                                        <p:attrNameLst>
                                          <p:attrName>ppt_h</p:attrName>
                                        </p:attrNameLst>
                                      </p:cBhvr>
                                      <p:tavLst>
                                        <p:tav tm="0">
                                          <p:val>
                                            <p:fltVal val="0"/>
                                          </p:val>
                                        </p:tav>
                                        <p:tav tm="100000">
                                          <p:val>
                                            <p:strVal val="#ppt_h"/>
                                          </p:val>
                                        </p:tav>
                                      </p:tavLst>
                                    </p:anim>
                                    <p:animEffect transition="in" filter="fade">
                                      <p:cBhvr>
                                        <p:cTn id="9" dur="500"/>
                                        <p:tgtEl>
                                          <p:spTgt spid="7"/>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2"/>
                                        </p:tgtEl>
                                        <p:attrNameLst>
                                          <p:attrName>style.visibility</p:attrName>
                                        </p:attrNameLst>
                                      </p:cBhvr>
                                      <p:to>
                                        <p:strVal val="visible"/>
                                      </p:to>
                                    </p:set>
                                    <p:anim calcmode="lin" valueType="num">
                                      <p:cBhvr>
                                        <p:cTn id="12" dur="500" fill="hold"/>
                                        <p:tgtEl>
                                          <p:spTgt spid="2"/>
                                        </p:tgtEl>
                                        <p:attrNameLst>
                                          <p:attrName>ppt_w</p:attrName>
                                        </p:attrNameLst>
                                      </p:cBhvr>
                                      <p:tavLst>
                                        <p:tav tm="0">
                                          <p:val>
                                            <p:fltVal val="0"/>
                                          </p:val>
                                        </p:tav>
                                        <p:tav tm="100000">
                                          <p:val>
                                            <p:strVal val="#ppt_w"/>
                                          </p:val>
                                        </p:tav>
                                      </p:tavLst>
                                    </p:anim>
                                    <p:anim calcmode="lin" valueType="num">
                                      <p:cBhvr>
                                        <p:cTn id="13" dur="500" fill="hold"/>
                                        <p:tgtEl>
                                          <p:spTgt spid="2"/>
                                        </p:tgtEl>
                                        <p:attrNameLst>
                                          <p:attrName>ppt_h</p:attrName>
                                        </p:attrNameLst>
                                      </p:cBhvr>
                                      <p:tavLst>
                                        <p:tav tm="0">
                                          <p:val>
                                            <p:fltVal val="0"/>
                                          </p:val>
                                        </p:tav>
                                        <p:tav tm="100000">
                                          <p:val>
                                            <p:strVal val="#ppt_h"/>
                                          </p:val>
                                        </p:tav>
                                      </p:tavLst>
                                    </p:anim>
                                    <p:animEffect transition="in" filter="fade">
                                      <p:cBhvr>
                                        <p:cTn id="14" dur="500"/>
                                        <p:tgtEl>
                                          <p:spTgt spid="2"/>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3"/>
                                        </p:tgtEl>
                                        <p:attrNameLst>
                                          <p:attrName>style.visibility</p:attrName>
                                        </p:attrNameLst>
                                      </p:cBhvr>
                                      <p:to>
                                        <p:strVal val="visible"/>
                                      </p:to>
                                    </p:set>
                                    <p:anim calcmode="lin" valueType="num">
                                      <p:cBhvr>
                                        <p:cTn id="17" dur="500" fill="hold"/>
                                        <p:tgtEl>
                                          <p:spTgt spid="3"/>
                                        </p:tgtEl>
                                        <p:attrNameLst>
                                          <p:attrName>ppt_w</p:attrName>
                                        </p:attrNameLst>
                                      </p:cBhvr>
                                      <p:tavLst>
                                        <p:tav tm="0">
                                          <p:val>
                                            <p:fltVal val="0"/>
                                          </p:val>
                                        </p:tav>
                                        <p:tav tm="100000">
                                          <p:val>
                                            <p:strVal val="#ppt_w"/>
                                          </p:val>
                                        </p:tav>
                                      </p:tavLst>
                                    </p:anim>
                                    <p:anim calcmode="lin" valueType="num">
                                      <p:cBhvr>
                                        <p:cTn id="18" dur="500" fill="hold"/>
                                        <p:tgtEl>
                                          <p:spTgt spid="3"/>
                                        </p:tgtEl>
                                        <p:attrNameLst>
                                          <p:attrName>ppt_h</p:attrName>
                                        </p:attrNameLst>
                                      </p:cBhvr>
                                      <p:tavLst>
                                        <p:tav tm="0">
                                          <p:val>
                                            <p:fltVal val="0"/>
                                          </p:val>
                                        </p:tav>
                                        <p:tav tm="100000">
                                          <p:val>
                                            <p:strVal val="#ppt_h"/>
                                          </p:val>
                                        </p:tav>
                                      </p:tavLst>
                                    </p:anim>
                                    <p:animEffect transition="in" filter="fade">
                                      <p:cBhvr>
                                        <p:cTn id="19" dur="500"/>
                                        <p:tgtEl>
                                          <p:spTgt spid="3"/>
                                        </p:tgtEl>
                                      </p:cBhvr>
                                    </p:animEffect>
                                  </p:childTnLst>
                                </p:cTn>
                              </p:par>
                              <p:par>
                                <p:cTn id="20" presetID="53" presetClass="entr" presetSubtype="16" fill="hold" grpId="0" nodeType="withEffect">
                                  <p:stCondLst>
                                    <p:cond delay="0"/>
                                  </p:stCondLst>
                                  <p:childTnLst>
                                    <p:set>
                                      <p:cBhvr>
                                        <p:cTn id="21" dur="1" fill="hold">
                                          <p:stCondLst>
                                            <p:cond delay="0"/>
                                          </p:stCondLst>
                                        </p:cTn>
                                        <p:tgtEl>
                                          <p:spTgt spid="4"/>
                                        </p:tgtEl>
                                        <p:attrNameLst>
                                          <p:attrName>style.visibility</p:attrName>
                                        </p:attrNameLst>
                                      </p:cBhvr>
                                      <p:to>
                                        <p:strVal val="visible"/>
                                      </p:to>
                                    </p:set>
                                    <p:anim calcmode="lin" valueType="num">
                                      <p:cBhvr>
                                        <p:cTn id="22" dur="500" fill="hold"/>
                                        <p:tgtEl>
                                          <p:spTgt spid="4"/>
                                        </p:tgtEl>
                                        <p:attrNameLst>
                                          <p:attrName>ppt_w</p:attrName>
                                        </p:attrNameLst>
                                      </p:cBhvr>
                                      <p:tavLst>
                                        <p:tav tm="0">
                                          <p:val>
                                            <p:fltVal val="0"/>
                                          </p:val>
                                        </p:tav>
                                        <p:tav tm="100000">
                                          <p:val>
                                            <p:strVal val="#ppt_w"/>
                                          </p:val>
                                        </p:tav>
                                      </p:tavLst>
                                    </p:anim>
                                    <p:anim calcmode="lin" valueType="num">
                                      <p:cBhvr>
                                        <p:cTn id="23" dur="500" fill="hold"/>
                                        <p:tgtEl>
                                          <p:spTgt spid="4"/>
                                        </p:tgtEl>
                                        <p:attrNameLst>
                                          <p:attrName>ppt_h</p:attrName>
                                        </p:attrNameLst>
                                      </p:cBhvr>
                                      <p:tavLst>
                                        <p:tav tm="0">
                                          <p:val>
                                            <p:fltVal val="0"/>
                                          </p:val>
                                        </p:tav>
                                        <p:tav tm="100000">
                                          <p:val>
                                            <p:strVal val="#ppt_h"/>
                                          </p:val>
                                        </p:tav>
                                      </p:tavLst>
                                    </p:anim>
                                    <p:animEffect transition="in" filter="fade">
                                      <p:cBhvr>
                                        <p:cTn id="24" dur="500"/>
                                        <p:tgtEl>
                                          <p:spTgt spid="4"/>
                                        </p:tgtEl>
                                      </p:cBhvr>
                                    </p:animEffect>
                                  </p:childTnLst>
                                </p:cTn>
                              </p:par>
                              <p:par>
                                <p:cTn id="25" presetID="53" presetClass="entr" presetSubtype="16" fill="hold" grpId="0" nodeType="withEffect">
                                  <p:stCondLst>
                                    <p:cond delay="0"/>
                                  </p:stCondLst>
                                  <p:childTnLst>
                                    <p:set>
                                      <p:cBhvr>
                                        <p:cTn id="26" dur="1" fill="hold">
                                          <p:stCondLst>
                                            <p:cond delay="0"/>
                                          </p:stCondLst>
                                        </p:cTn>
                                        <p:tgtEl>
                                          <p:spTgt spid="5"/>
                                        </p:tgtEl>
                                        <p:attrNameLst>
                                          <p:attrName>style.visibility</p:attrName>
                                        </p:attrNameLst>
                                      </p:cBhvr>
                                      <p:to>
                                        <p:strVal val="visible"/>
                                      </p:to>
                                    </p:set>
                                    <p:anim calcmode="lin" valueType="num">
                                      <p:cBhvr>
                                        <p:cTn id="27" dur="500" fill="hold"/>
                                        <p:tgtEl>
                                          <p:spTgt spid="5"/>
                                        </p:tgtEl>
                                        <p:attrNameLst>
                                          <p:attrName>ppt_w</p:attrName>
                                        </p:attrNameLst>
                                      </p:cBhvr>
                                      <p:tavLst>
                                        <p:tav tm="0">
                                          <p:val>
                                            <p:fltVal val="0"/>
                                          </p:val>
                                        </p:tav>
                                        <p:tav tm="100000">
                                          <p:val>
                                            <p:strVal val="#ppt_w"/>
                                          </p:val>
                                        </p:tav>
                                      </p:tavLst>
                                    </p:anim>
                                    <p:anim calcmode="lin" valueType="num">
                                      <p:cBhvr>
                                        <p:cTn id="28" dur="500" fill="hold"/>
                                        <p:tgtEl>
                                          <p:spTgt spid="5"/>
                                        </p:tgtEl>
                                        <p:attrNameLst>
                                          <p:attrName>ppt_h</p:attrName>
                                        </p:attrNameLst>
                                      </p:cBhvr>
                                      <p:tavLst>
                                        <p:tav tm="0">
                                          <p:val>
                                            <p:fltVal val="0"/>
                                          </p:val>
                                        </p:tav>
                                        <p:tav tm="100000">
                                          <p:val>
                                            <p:strVal val="#ppt_h"/>
                                          </p:val>
                                        </p:tav>
                                      </p:tavLst>
                                    </p:anim>
                                    <p:animEffect transition="in" filter="fade">
                                      <p:cBhvr>
                                        <p:cTn id="29" dur="500"/>
                                        <p:tgtEl>
                                          <p:spTgt spid="5"/>
                                        </p:tgtEl>
                                      </p:cBhvr>
                                    </p:animEffect>
                                  </p:childTnLst>
                                </p:cTn>
                              </p:par>
                              <p:par>
                                <p:cTn id="30" presetID="53" presetClass="entr" presetSubtype="16" fill="hold" grpId="0" nodeType="withEffect">
                                  <p:stCondLst>
                                    <p:cond delay="0"/>
                                  </p:stCondLst>
                                  <p:childTnLst>
                                    <p:set>
                                      <p:cBhvr>
                                        <p:cTn id="31" dur="1" fill="hold">
                                          <p:stCondLst>
                                            <p:cond delay="0"/>
                                          </p:stCondLst>
                                        </p:cTn>
                                        <p:tgtEl>
                                          <p:spTgt spid="6"/>
                                        </p:tgtEl>
                                        <p:attrNameLst>
                                          <p:attrName>style.visibility</p:attrName>
                                        </p:attrNameLst>
                                      </p:cBhvr>
                                      <p:to>
                                        <p:strVal val="visible"/>
                                      </p:to>
                                    </p:set>
                                    <p:anim calcmode="lin" valueType="num">
                                      <p:cBhvr>
                                        <p:cTn id="32" dur="500" fill="hold"/>
                                        <p:tgtEl>
                                          <p:spTgt spid="6"/>
                                        </p:tgtEl>
                                        <p:attrNameLst>
                                          <p:attrName>ppt_w</p:attrName>
                                        </p:attrNameLst>
                                      </p:cBhvr>
                                      <p:tavLst>
                                        <p:tav tm="0">
                                          <p:val>
                                            <p:fltVal val="0"/>
                                          </p:val>
                                        </p:tav>
                                        <p:tav tm="100000">
                                          <p:val>
                                            <p:strVal val="#ppt_w"/>
                                          </p:val>
                                        </p:tav>
                                      </p:tavLst>
                                    </p:anim>
                                    <p:anim calcmode="lin" valueType="num">
                                      <p:cBhvr>
                                        <p:cTn id="33" dur="500" fill="hold"/>
                                        <p:tgtEl>
                                          <p:spTgt spid="6"/>
                                        </p:tgtEl>
                                        <p:attrNameLst>
                                          <p:attrName>ppt_h</p:attrName>
                                        </p:attrNameLst>
                                      </p:cBhvr>
                                      <p:tavLst>
                                        <p:tav tm="0">
                                          <p:val>
                                            <p:fltVal val="0"/>
                                          </p:val>
                                        </p:tav>
                                        <p:tav tm="100000">
                                          <p:val>
                                            <p:strVal val="#ppt_h"/>
                                          </p:val>
                                        </p:tav>
                                      </p:tavLst>
                                    </p:anim>
                                    <p:animEffect transition="in" filter="fade">
                                      <p:cBhvr>
                                        <p:cTn id="34" dur="500"/>
                                        <p:tgtEl>
                                          <p:spTgt spid="6"/>
                                        </p:tgtEl>
                                      </p:cBhvr>
                                    </p:animEffect>
                                  </p:childTnLst>
                                </p:cTn>
                              </p:par>
                              <p:par>
                                <p:cTn id="35" presetID="53" presetClass="entr" presetSubtype="16" fill="hold" grpId="0" nodeType="withEffect">
                                  <p:stCondLst>
                                    <p:cond delay="0"/>
                                  </p:stCondLst>
                                  <p:childTnLst>
                                    <p:set>
                                      <p:cBhvr>
                                        <p:cTn id="36" dur="1" fill="hold">
                                          <p:stCondLst>
                                            <p:cond delay="0"/>
                                          </p:stCondLst>
                                        </p:cTn>
                                        <p:tgtEl>
                                          <p:spTgt spid="8"/>
                                        </p:tgtEl>
                                        <p:attrNameLst>
                                          <p:attrName>style.visibility</p:attrName>
                                        </p:attrNameLst>
                                      </p:cBhvr>
                                      <p:to>
                                        <p:strVal val="visible"/>
                                      </p:to>
                                    </p:set>
                                    <p:anim calcmode="lin" valueType="num">
                                      <p:cBhvr>
                                        <p:cTn id="37" dur="500" fill="hold"/>
                                        <p:tgtEl>
                                          <p:spTgt spid="8"/>
                                        </p:tgtEl>
                                        <p:attrNameLst>
                                          <p:attrName>ppt_w</p:attrName>
                                        </p:attrNameLst>
                                      </p:cBhvr>
                                      <p:tavLst>
                                        <p:tav tm="0">
                                          <p:val>
                                            <p:fltVal val="0"/>
                                          </p:val>
                                        </p:tav>
                                        <p:tav tm="100000">
                                          <p:val>
                                            <p:strVal val="#ppt_w"/>
                                          </p:val>
                                        </p:tav>
                                      </p:tavLst>
                                    </p:anim>
                                    <p:anim calcmode="lin" valueType="num">
                                      <p:cBhvr>
                                        <p:cTn id="38" dur="500" fill="hold"/>
                                        <p:tgtEl>
                                          <p:spTgt spid="8"/>
                                        </p:tgtEl>
                                        <p:attrNameLst>
                                          <p:attrName>ppt_h</p:attrName>
                                        </p:attrNameLst>
                                      </p:cBhvr>
                                      <p:tavLst>
                                        <p:tav tm="0">
                                          <p:val>
                                            <p:fltVal val="0"/>
                                          </p:val>
                                        </p:tav>
                                        <p:tav tm="100000">
                                          <p:val>
                                            <p:strVal val="#ppt_h"/>
                                          </p:val>
                                        </p:tav>
                                      </p:tavLst>
                                    </p:anim>
                                    <p:animEffect transition="in" filter="fade">
                                      <p:cBhvr>
                                        <p:cTn id="39" dur="500"/>
                                        <p:tgtEl>
                                          <p:spTgt spid="8"/>
                                        </p:tgtEl>
                                      </p:cBhvr>
                                    </p:animEffect>
                                  </p:childTnLst>
                                </p:cTn>
                              </p:par>
                              <p:par>
                                <p:cTn id="40" presetID="53" presetClass="entr" presetSubtype="16" fill="hold" nodeType="withEffect">
                                  <p:stCondLst>
                                    <p:cond delay="0"/>
                                  </p:stCondLst>
                                  <p:childTnLst>
                                    <p:set>
                                      <p:cBhvr>
                                        <p:cTn id="41" dur="1" fill="hold">
                                          <p:stCondLst>
                                            <p:cond delay="0"/>
                                          </p:stCondLst>
                                        </p:cTn>
                                        <p:tgtEl>
                                          <p:spTgt spid="4099"/>
                                        </p:tgtEl>
                                        <p:attrNameLst>
                                          <p:attrName>style.visibility</p:attrName>
                                        </p:attrNameLst>
                                      </p:cBhvr>
                                      <p:to>
                                        <p:strVal val="visible"/>
                                      </p:to>
                                    </p:set>
                                    <p:anim calcmode="lin" valueType="num">
                                      <p:cBhvr>
                                        <p:cTn id="42" dur="500" fill="hold"/>
                                        <p:tgtEl>
                                          <p:spTgt spid="4099"/>
                                        </p:tgtEl>
                                        <p:attrNameLst>
                                          <p:attrName>ppt_w</p:attrName>
                                        </p:attrNameLst>
                                      </p:cBhvr>
                                      <p:tavLst>
                                        <p:tav tm="0">
                                          <p:val>
                                            <p:fltVal val="0"/>
                                          </p:val>
                                        </p:tav>
                                        <p:tav tm="100000">
                                          <p:val>
                                            <p:strVal val="#ppt_w"/>
                                          </p:val>
                                        </p:tav>
                                      </p:tavLst>
                                    </p:anim>
                                    <p:anim calcmode="lin" valueType="num">
                                      <p:cBhvr>
                                        <p:cTn id="43" dur="500" fill="hold"/>
                                        <p:tgtEl>
                                          <p:spTgt spid="4099"/>
                                        </p:tgtEl>
                                        <p:attrNameLst>
                                          <p:attrName>ppt_h</p:attrName>
                                        </p:attrNameLst>
                                      </p:cBhvr>
                                      <p:tavLst>
                                        <p:tav tm="0">
                                          <p:val>
                                            <p:fltVal val="0"/>
                                          </p:val>
                                        </p:tav>
                                        <p:tav tm="100000">
                                          <p:val>
                                            <p:strVal val="#ppt_h"/>
                                          </p:val>
                                        </p:tav>
                                      </p:tavLst>
                                    </p:anim>
                                    <p:animEffect transition="in" filter="fade">
                                      <p:cBhvr>
                                        <p:cTn id="44" dur="500"/>
                                        <p:tgtEl>
                                          <p:spTgt spid="409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2" grpId="0"/>
      <p:bldP spid="3" grpId="0"/>
      <p:bldP spid="4" grpId="0"/>
      <p:bldP spid="5" grpId="0"/>
      <p:bldP spid="6" grpId="0"/>
    </p:bldLst>
  </p:timing>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1"/>
          <p:cNvSpPr>
            <a:spLocks noGrp="1"/>
          </p:cNvSpPr>
          <p:nvPr>
            <p:ph type="title"/>
          </p:nvPr>
        </p:nvSpPr>
        <p:spPr>
          <a:xfrm>
            <a:off x="304800" y="3057144"/>
            <a:ext cx="8382000" cy="1154162"/>
          </a:xfrm>
        </p:spPr>
        <p:txBody>
          <a:bodyPr>
            <a:spAutoFit/>
          </a:bodyPr>
          <a:lstStyle/>
          <a:p>
            <a:pPr algn="l"/>
            <a:r>
              <a:rPr lang="en-US" sz="2300" b="1" dirty="0">
                <a:solidFill>
                  <a:schemeClr val="tx1"/>
                </a:solidFill>
                <a:latin typeface="Times New Roman" pitchFamily="18" charset="0"/>
                <a:ea typeface="+mn-ea"/>
                <a:cs typeface="Times New Roman" pitchFamily="18" charset="0"/>
              </a:rPr>
              <a:t>3.</a:t>
            </a:r>
            <a:r>
              <a:rPr lang="en-US" sz="2300" dirty="0" smtClean="0">
                <a:solidFill>
                  <a:schemeClr val="tx1"/>
                </a:solidFill>
                <a:latin typeface="Times New Roman" pitchFamily="18" charset="0"/>
                <a:cs typeface="Times New Roman" pitchFamily="18" charset="0"/>
              </a:rPr>
              <a:t> (b)	The cash price of a computer game is $628.</a:t>
            </a:r>
            <a:br>
              <a:rPr lang="en-US" sz="2300" dirty="0" smtClean="0">
                <a:solidFill>
                  <a:schemeClr val="tx1"/>
                </a:solidFill>
                <a:latin typeface="Times New Roman" pitchFamily="18" charset="0"/>
                <a:cs typeface="Times New Roman" pitchFamily="18" charset="0"/>
              </a:rPr>
            </a:br>
            <a:r>
              <a:rPr lang="en-US" sz="2300" dirty="0" smtClean="0">
                <a:solidFill>
                  <a:schemeClr val="tx1"/>
                </a:solidFill>
                <a:latin typeface="Times New Roman" pitchFamily="18" charset="0"/>
                <a:cs typeface="Times New Roman" pitchFamily="18" charset="0"/>
              </a:rPr>
              <a:t>	The hire purchase price is 10% deposit and</a:t>
            </a:r>
            <a:br>
              <a:rPr lang="en-US" sz="2300" dirty="0" smtClean="0">
                <a:solidFill>
                  <a:schemeClr val="tx1"/>
                </a:solidFill>
                <a:latin typeface="Times New Roman" pitchFamily="18" charset="0"/>
                <a:cs typeface="Times New Roman" pitchFamily="18" charset="0"/>
              </a:rPr>
            </a:br>
            <a:r>
              <a:rPr lang="en-US" sz="2300" dirty="0" smtClean="0">
                <a:solidFill>
                  <a:schemeClr val="tx1"/>
                </a:solidFill>
                <a:latin typeface="Times New Roman" pitchFamily="18" charset="0"/>
                <a:cs typeface="Times New Roman" pitchFamily="18" charset="0"/>
              </a:rPr>
              <a:t>	12 monthly payments of $56.52.</a:t>
            </a:r>
            <a:endParaRPr lang="en-US" sz="2300" dirty="0">
              <a:solidFill>
                <a:schemeClr val="tx1"/>
              </a:solidFill>
              <a:latin typeface="Times New Roman" pitchFamily="18" charset="0"/>
              <a:cs typeface="Times New Roman" pitchFamily="18" charset="0"/>
            </a:endParaRPr>
          </a:p>
        </p:txBody>
      </p:sp>
      <p:sp>
        <p:nvSpPr>
          <p:cNvPr id="6" name="Rectangle 5"/>
          <p:cNvSpPr/>
          <p:nvPr/>
        </p:nvSpPr>
        <p:spPr>
          <a:xfrm>
            <a:off x="5489863" y="4852555"/>
            <a:ext cx="1103187" cy="369332"/>
          </a:xfrm>
          <a:prstGeom prst="rect">
            <a:avLst/>
          </a:prstGeom>
        </p:spPr>
        <p:txBody>
          <a:bodyPr wrap="none">
            <a:spAutoFit/>
          </a:bodyPr>
          <a:lstStyle/>
          <a:p>
            <a:r>
              <a:rPr lang="en-US" dirty="0" smtClean="0">
                <a:latin typeface="Times New Roman" pitchFamily="18" charset="0"/>
                <a:cs typeface="Times New Roman" pitchFamily="18" charset="0"/>
              </a:rPr>
              <a:t>(4 </a:t>
            </a:r>
            <a:r>
              <a:rPr lang="en-US" dirty="0">
                <a:latin typeface="Times New Roman" pitchFamily="18" charset="0"/>
                <a:cs typeface="Times New Roman" pitchFamily="18" charset="0"/>
              </a:rPr>
              <a:t>marks)</a:t>
            </a:r>
          </a:p>
        </p:txBody>
      </p:sp>
      <p:sp>
        <p:nvSpPr>
          <p:cNvPr id="8" name="Notched Right Arrow 7"/>
          <p:cNvSpPr/>
          <p:nvPr/>
        </p:nvSpPr>
        <p:spPr>
          <a:xfrm>
            <a:off x="7010400" y="6019800"/>
            <a:ext cx="1934715" cy="685800"/>
          </a:xfrm>
          <a:prstGeom prst="notchedRightArrow">
            <a:avLst/>
          </a:prstGeom>
          <a:blipFill>
            <a:blip r:embed="rId2" cstate="print">
              <a:extLst>
                <a:ext uri="{BEBA8EAE-BF5A-486C-A8C5-ECC9F3942E4B}">
                  <a14:imgProps xmlns:a14="http://schemas.microsoft.com/office/drawing/2010/main" xmlns="">
                    <a14:imgLayer r:embed="rId3">
                      <a14:imgEffect>
                        <a14:brightnessContrast bright="-20000" contrast="-20000"/>
                      </a14:imgEffect>
                    </a14:imgLayer>
                  </a14:imgProps>
                </a:ex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ANSWER</a:t>
            </a:r>
            <a:endParaRPr lang="en-US" sz="2000" b="1" dirty="0">
              <a:latin typeface="Times New Roman" pitchFamily="18" charset="0"/>
              <a:cs typeface="Times New Roman" pitchFamily="18" charset="0"/>
            </a:endParaRPr>
          </a:p>
        </p:txBody>
      </p:sp>
      <p:sp>
        <p:nvSpPr>
          <p:cNvPr id="2" name="Rectangle 1"/>
          <p:cNvSpPr/>
          <p:nvPr/>
        </p:nvSpPr>
        <p:spPr>
          <a:xfrm>
            <a:off x="1207008" y="4447032"/>
            <a:ext cx="6553200" cy="800219"/>
          </a:xfrm>
          <a:prstGeom prst="rect">
            <a:avLst/>
          </a:prstGeom>
        </p:spPr>
        <p:txBody>
          <a:bodyPr wrap="square">
            <a:spAutoFit/>
          </a:bodyPr>
          <a:lstStyle/>
          <a:p>
            <a:r>
              <a:rPr lang="en-US" sz="2300" dirty="0" smtClean="0">
                <a:latin typeface="Times New Roman" pitchFamily="18" charset="0"/>
                <a:cs typeface="Times New Roman" pitchFamily="18" charset="0"/>
              </a:rPr>
              <a:t>Calculate </a:t>
            </a:r>
            <a:r>
              <a:rPr lang="en-US" sz="2300" dirty="0">
                <a:latin typeface="Times New Roman" pitchFamily="18" charset="0"/>
                <a:cs typeface="Times New Roman" pitchFamily="18" charset="0"/>
              </a:rPr>
              <a:t>how much more the hire purchase</a:t>
            </a:r>
            <a:br>
              <a:rPr lang="en-US" sz="2300" dirty="0">
                <a:latin typeface="Times New Roman" pitchFamily="18" charset="0"/>
                <a:cs typeface="Times New Roman" pitchFamily="18" charset="0"/>
              </a:rPr>
            </a:br>
            <a:r>
              <a:rPr lang="en-US" sz="2300" dirty="0" smtClean="0">
                <a:latin typeface="Times New Roman" pitchFamily="18" charset="0"/>
                <a:cs typeface="Times New Roman" pitchFamily="18" charset="0"/>
              </a:rPr>
              <a:t>price </a:t>
            </a:r>
            <a:r>
              <a:rPr lang="en-US" sz="2300" dirty="0">
                <a:latin typeface="Times New Roman" pitchFamily="18" charset="0"/>
                <a:cs typeface="Times New Roman" pitchFamily="18" charset="0"/>
              </a:rPr>
              <a:t>is than the cash price.</a:t>
            </a:r>
            <a:endParaRPr lang="en-US" sz="2300" dirty="0"/>
          </a:p>
        </p:txBody>
      </p:sp>
      <p:sp>
        <p:nvSpPr>
          <p:cNvPr id="7"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tabLst>
                <a:tab pos="393192" algn="r"/>
                <a:tab pos="640080" algn="l"/>
              </a:tabLst>
            </a:pPr>
            <a:r>
              <a:rPr lang="en-US" sz="1500" b="1" dirty="0" smtClean="0">
                <a:solidFill>
                  <a:schemeClr val="bg1"/>
                </a:solidFill>
                <a:latin typeface="Times New Roman" pitchFamily="18" charset="0"/>
                <a:cs typeface="Times New Roman" pitchFamily="18" charset="0"/>
              </a:rPr>
              <a:t>Revision Exam 1 Paper 2</a:t>
            </a:r>
          </a:p>
        </p:txBody>
      </p:sp>
    </p:spTree>
    <p:extLst>
      <p:ext uri="{BB962C8B-B14F-4D97-AF65-F5344CB8AC3E}">
        <p14:creationId xmlns:p14="http://schemas.microsoft.com/office/powerpoint/2010/main" xmlns="" val="421958023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ppt_w</p:attrName>
                                        </p:attrNameLst>
                                      </p:cBhvr>
                                      <p:tavLst>
                                        <p:tav tm="0">
                                          <p:val>
                                            <p:fltVal val="0"/>
                                          </p:val>
                                        </p:tav>
                                        <p:tav tm="100000">
                                          <p:val>
                                            <p:strVal val="#ppt_w"/>
                                          </p:val>
                                        </p:tav>
                                      </p:tavLst>
                                    </p:anim>
                                    <p:anim calcmode="lin" valueType="num">
                                      <p:cBhvr>
                                        <p:cTn id="8" dur="500" fill="hold"/>
                                        <p:tgtEl>
                                          <p:spTgt spid="2"/>
                                        </p:tgtEl>
                                        <p:attrNameLst>
                                          <p:attrName>ppt_h</p:attrName>
                                        </p:attrNameLst>
                                      </p:cBhvr>
                                      <p:tavLst>
                                        <p:tav tm="0">
                                          <p:val>
                                            <p:fltVal val="0"/>
                                          </p:val>
                                        </p:tav>
                                        <p:tav tm="100000">
                                          <p:val>
                                            <p:strVal val="#ppt_h"/>
                                          </p:val>
                                        </p:tav>
                                      </p:tavLst>
                                    </p:anim>
                                    <p:animEffect transition="in" filter="fade">
                                      <p:cBhvr>
                                        <p:cTn id="9" dur="500"/>
                                        <p:tgtEl>
                                          <p:spTgt spid="2"/>
                                        </p:tgtEl>
                                      </p:cBhvr>
                                    </p:animEffect>
                                  </p:childTnLst>
                                </p:cTn>
                              </p:par>
                              <p:par>
                                <p:cTn id="10" presetID="53" presetClass="entr" presetSubtype="0" fill="hold" grpId="0" nodeType="withEffect">
                                  <p:stCondLst>
                                    <p:cond delay="0"/>
                                  </p:stCondLst>
                                  <p:childTnLst>
                                    <p:set>
                                      <p:cBhvr>
                                        <p:cTn id="11" dur="1" fill="hold">
                                          <p:stCondLst>
                                            <p:cond delay="0"/>
                                          </p:stCondLst>
                                        </p:cTn>
                                        <p:tgtEl>
                                          <p:spTgt spid="5"/>
                                        </p:tgtEl>
                                        <p:attrNameLst>
                                          <p:attrName>style.visibility</p:attrName>
                                        </p:attrNameLst>
                                      </p:cBhvr>
                                      <p:to>
                                        <p:strVal val="visible"/>
                                      </p:to>
                                    </p:set>
                                    <p:anim calcmode="lin" valueType="num">
                                      <p:cBhvr>
                                        <p:cTn id="12" dur="500" fill="hold"/>
                                        <p:tgtEl>
                                          <p:spTgt spid="5"/>
                                        </p:tgtEl>
                                        <p:attrNameLst>
                                          <p:attrName>ppt_w</p:attrName>
                                        </p:attrNameLst>
                                      </p:cBhvr>
                                      <p:tavLst>
                                        <p:tav tm="0">
                                          <p:val>
                                            <p:fltVal val="0"/>
                                          </p:val>
                                        </p:tav>
                                        <p:tav tm="100000">
                                          <p:val>
                                            <p:strVal val="#ppt_w"/>
                                          </p:val>
                                        </p:tav>
                                      </p:tavLst>
                                    </p:anim>
                                    <p:anim calcmode="lin" valueType="num">
                                      <p:cBhvr>
                                        <p:cTn id="13" dur="500" fill="hold"/>
                                        <p:tgtEl>
                                          <p:spTgt spid="5"/>
                                        </p:tgtEl>
                                        <p:attrNameLst>
                                          <p:attrName>ppt_h</p:attrName>
                                        </p:attrNameLst>
                                      </p:cBhvr>
                                      <p:tavLst>
                                        <p:tav tm="0">
                                          <p:val>
                                            <p:fltVal val="0"/>
                                          </p:val>
                                        </p:tav>
                                        <p:tav tm="100000">
                                          <p:val>
                                            <p:strVal val="#ppt_h"/>
                                          </p:val>
                                        </p:tav>
                                      </p:tavLst>
                                    </p:anim>
                                    <p:animEffect transition="in" filter="fade">
                                      <p:cBhvr>
                                        <p:cTn id="14" dur="500"/>
                                        <p:tgtEl>
                                          <p:spTgt spid="5"/>
                                        </p:tgtEl>
                                      </p:cBhvr>
                                    </p:animEffect>
                                  </p:childTnLst>
                                </p:cTn>
                              </p:par>
                              <p:par>
                                <p:cTn id="15" presetID="53" presetClass="entr" presetSubtype="0" fill="hold" grpId="0" nodeType="withEffect">
                                  <p:stCondLst>
                                    <p:cond delay="0"/>
                                  </p:stCondLst>
                                  <p:childTnLst>
                                    <p:set>
                                      <p:cBhvr>
                                        <p:cTn id="16" dur="1" fill="hold">
                                          <p:stCondLst>
                                            <p:cond delay="0"/>
                                          </p:stCondLst>
                                        </p:cTn>
                                        <p:tgtEl>
                                          <p:spTgt spid="6"/>
                                        </p:tgtEl>
                                        <p:attrNameLst>
                                          <p:attrName>style.visibility</p:attrName>
                                        </p:attrNameLst>
                                      </p:cBhvr>
                                      <p:to>
                                        <p:strVal val="visible"/>
                                      </p:to>
                                    </p:set>
                                    <p:anim calcmode="lin" valueType="num">
                                      <p:cBhvr>
                                        <p:cTn id="17" dur="500" fill="hold"/>
                                        <p:tgtEl>
                                          <p:spTgt spid="6"/>
                                        </p:tgtEl>
                                        <p:attrNameLst>
                                          <p:attrName>ppt_w</p:attrName>
                                        </p:attrNameLst>
                                      </p:cBhvr>
                                      <p:tavLst>
                                        <p:tav tm="0">
                                          <p:val>
                                            <p:fltVal val="0"/>
                                          </p:val>
                                        </p:tav>
                                        <p:tav tm="100000">
                                          <p:val>
                                            <p:strVal val="#ppt_w"/>
                                          </p:val>
                                        </p:tav>
                                      </p:tavLst>
                                    </p:anim>
                                    <p:anim calcmode="lin" valueType="num">
                                      <p:cBhvr>
                                        <p:cTn id="18" dur="500" fill="hold"/>
                                        <p:tgtEl>
                                          <p:spTgt spid="6"/>
                                        </p:tgtEl>
                                        <p:attrNameLst>
                                          <p:attrName>ppt_h</p:attrName>
                                        </p:attrNameLst>
                                      </p:cBhvr>
                                      <p:tavLst>
                                        <p:tav tm="0">
                                          <p:val>
                                            <p:fltVal val="0"/>
                                          </p:val>
                                        </p:tav>
                                        <p:tav tm="100000">
                                          <p:val>
                                            <p:strVal val="#ppt_h"/>
                                          </p:val>
                                        </p:tav>
                                      </p:tavLst>
                                    </p:anim>
                                    <p:animEffect transition="in" filter="fade">
                                      <p:cBhvr>
                                        <p:cTn id="19" dur="500"/>
                                        <p:tgtEl>
                                          <p:spTgt spid="6"/>
                                        </p:tgtEl>
                                      </p:cBhvr>
                                    </p:animEffect>
                                  </p:childTnLst>
                                </p:cTn>
                              </p:par>
                            </p:childTnLst>
                          </p:cTn>
                        </p:par>
                      </p:childTnLst>
                    </p:cTn>
                  </p:par>
                  <p:par>
                    <p:cTn id="20" fill="hold">
                      <p:stCondLst>
                        <p:cond delay="indefinite"/>
                      </p:stCondLst>
                      <p:childTnLst>
                        <p:par>
                          <p:cTn id="21" fill="hold">
                            <p:stCondLst>
                              <p:cond delay="0"/>
                            </p:stCondLst>
                            <p:childTnLst>
                              <p:par>
                                <p:cTn id="22" presetID="3" presetClass="entr" presetSubtype="10" fill="hold" grpId="0" nodeType="clickEffect">
                                  <p:stCondLst>
                                    <p:cond delay="0"/>
                                  </p:stCondLst>
                                  <p:childTnLst>
                                    <p:set>
                                      <p:cBhvr>
                                        <p:cTn id="23" dur="1" fill="hold">
                                          <p:stCondLst>
                                            <p:cond delay="0"/>
                                          </p:stCondLst>
                                        </p:cTn>
                                        <p:tgtEl>
                                          <p:spTgt spid="8"/>
                                        </p:tgtEl>
                                        <p:attrNameLst>
                                          <p:attrName>style.visibility</p:attrName>
                                        </p:attrNameLst>
                                      </p:cBhvr>
                                      <p:to>
                                        <p:strVal val="visible"/>
                                      </p:to>
                                    </p:set>
                                    <p:animEffect transition="in" filter="blinds(horizontal)">
                                      <p:cBhvr>
                                        <p:cTn id="24"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P spid="8" grpId="0" animBg="1"/>
      <p:bldP spid="2" grpId="0"/>
    </p:bldLst>
  </p:timing>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extBox 7"/>
          <p:cNvSpPr txBox="1"/>
          <p:nvPr/>
        </p:nvSpPr>
        <p:spPr>
          <a:xfrm>
            <a:off x="609600" y="2306810"/>
            <a:ext cx="2819400" cy="400110"/>
          </a:xfrm>
          <a:prstGeom prst="rect">
            <a:avLst/>
          </a:prstGeom>
          <a:noFill/>
        </p:spPr>
        <p:txBody>
          <a:bodyPr wrap="square" rtlCol="0">
            <a:spAutoFit/>
          </a:bodyPr>
          <a:lstStyle/>
          <a:p>
            <a:pPr>
              <a:lnSpc>
                <a:spcPts val="2350"/>
              </a:lnSpc>
              <a:spcAft>
                <a:spcPct val="50000"/>
              </a:spcAft>
              <a:tabLst>
                <a:tab pos="457200" algn="l"/>
                <a:tab pos="1082675" algn="l"/>
              </a:tabLst>
            </a:pPr>
            <a:r>
              <a:rPr lang="en-US" sz="2300" b="1" dirty="0">
                <a:latin typeface="Times New Roman" pitchFamily="18" charset="0"/>
                <a:cs typeface="Times New Roman" pitchFamily="18" charset="0"/>
              </a:rPr>
              <a:t>3</a:t>
            </a:r>
            <a:r>
              <a:rPr lang="en-US" sz="2300" b="1" dirty="0" smtClean="0">
                <a:latin typeface="Times New Roman" pitchFamily="18" charset="0"/>
                <a:cs typeface="Times New Roman" pitchFamily="18" charset="0"/>
              </a:rPr>
              <a:t>.   </a:t>
            </a:r>
            <a:r>
              <a:rPr lang="en-US" sz="2300" dirty="0" smtClean="0">
                <a:latin typeface="Times New Roman" pitchFamily="18" charset="0"/>
                <a:cs typeface="Times New Roman" pitchFamily="18" charset="0"/>
              </a:rPr>
              <a:t>(b)  The deposit</a:t>
            </a:r>
            <a:endParaRPr lang="en-US" sz="2300" dirty="0">
              <a:solidFill>
                <a:srgbClr val="FF0000"/>
              </a:solidFill>
              <a:latin typeface="Times New Roman" pitchFamily="18" charset="0"/>
              <a:cs typeface="Times New Roman" pitchFamily="18" charset="0"/>
            </a:endParaRPr>
          </a:p>
        </p:txBody>
      </p:sp>
      <p:sp>
        <p:nvSpPr>
          <p:cNvPr id="3" name="Rectangle 2"/>
          <p:cNvSpPr/>
          <p:nvPr/>
        </p:nvSpPr>
        <p:spPr>
          <a:xfrm>
            <a:off x="1657350" y="3962400"/>
            <a:ext cx="3819230" cy="707886"/>
          </a:xfrm>
          <a:prstGeom prst="rect">
            <a:avLst/>
          </a:prstGeom>
        </p:spPr>
        <p:txBody>
          <a:bodyPr wrap="square" lIns="0" tIns="0" rIns="0" bIns="0">
            <a:spAutoFit/>
          </a:bodyPr>
          <a:lstStyle/>
          <a:p>
            <a:r>
              <a:rPr lang="en-US" sz="2300" dirty="0">
                <a:latin typeface="Times New Roman" pitchFamily="18" charset="0"/>
                <a:cs typeface="Times New Roman" pitchFamily="18" charset="0"/>
              </a:rPr>
              <a:t>The total amount of </a:t>
            </a:r>
            <a:r>
              <a:rPr lang="en-US" sz="2300" dirty="0" smtClean="0">
                <a:latin typeface="Times New Roman" pitchFamily="18" charset="0"/>
                <a:cs typeface="Times New Roman" pitchFamily="18" charset="0"/>
              </a:rPr>
              <a:t>the</a:t>
            </a:r>
            <a:br>
              <a:rPr lang="en-US" sz="2300" dirty="0" smtClean="0">
                <a:latin typeface="Times New Roman" pitchFamily="18" charset="0"/>
                <a:cs typeface="Times New Roman" pitchFamily="18" charset="0"/>
              </a:rPr>
            </a:br>
            <a:r>
              <a:rPr lang="en-US" sz="2300" dirty="0" smtClean="0">
                <a:latin typeface="Times New Roman" pitchFamily="18" charset="0"/>
                <a:cs typeface="Times New Roman" pitchFamily="18" charset="0"/>
              </a:rPr>
              <a:t>monthly payments</a:t>
            </a:r>
            <a:endParaRPr lang="en-US" sz="2300" dirty="0"/>
          </a:p>
        </p:txBody>
      </p:sp>
      <p:sp>
        <p:nvSpPr>
          <p:cNvPr id="4" name="Rectangle 3"/>
          <p:cNvSpPr/>
          <p:nvPr/>
        </p:nvSpPr>
        <p:spPr>
          <a:xfrm>
            <a:off x="5010150" y="4358568"/>
            <a:ext cx="2062163" cy="353943"/>
          </a:xfrm>
          <a:prstGeom prst="rect">
            <a:avLst/>
          </a:prstGeom>
        </p:spPr>
        <p:txBody>
          <a:bodyPr wrap="square" lIns="0" tIns="0" rIns="0" bIns="0">
            <a:spAutoFit/>
          </a:bodyPr>
          <a:lstStyle/>
          <a:p>
            <a:r>
              <a:rPr lang="en-US" sz="2300" dirty="0">
                <a:latin typeface="Times New Roman" pitchFamily="18" charset="0"/>
                <a:cs typeface="Times New Roman" pitchFamily="18" charset="0"/>
              </a:rPr>
              <a:t>= $56.52 × </a:t>
            </a:r>
            <a:r>
              <a:rPr lang="en-US" sz="2300" dirty="0" smtClean="0">
                <a:latin typeface="Times New Roman" pitchFamily="18" charset="0"/>
                <a:cs typeface="Times New Roman" pitchFamily="18" charset="0"/>
              </a:rPr>
              <a:t>12</a:t>
            </a:r>
            <a:endParaRPr lang="en-US" sz="2300" dirty="0"/>
          </a:p>
        </p:txBody>
      </p:sp>
      <p:sp>
        <p:nvSpPr>
          <p:cNvPr id="5" name="Rectangle 4"/>
          <p:cNvSpPr/>
          <p:nvPr/>
        </p:nvSpPr>
        <p:spPr>
          <a:xfrm>
            <a:off x="5010150" y="4830032"/>
            <a:ext cx="1447800" cy="353943"/>
          </a:xfrm>
          <a:prstGeom prst="rect">
            <a:avLst/>
          </a:prstGeom>
        </p:spPr>
        <p:txBody>
          <a:bodyPr wrap="square" lIns="0" tIns="0" rIns="0" bIns="0">
            <a:spAutoFit/>
          </a:bodyPr>
          <a:lstStyle/>
          <a:p>
            <a:r>
              <a:rPr lang="en-US" sz="2300" dirty="0">
                <a:latin typeface="Times New Roman" pitchFamily="18" charset="0"/>
                <a:cs typeface="Times New Roman" pitchFamily="18" charset="0"/>
              </a:rPr>
              <a:t>= $</a:t>
            </a:r>
            <a:r>
              <a:rPr lang="en-US" sz="2300" dirty="0" smtClean="0">
                <a:latin typeface="Times New Roman" pitchFamily="18" charset="0"/>
                <a:cs typeface="Times New Roman" pitchFamily="18" charset="0"/>
              </a:rPr>
              <a:t>678.24</a:t>
            </a:r>
            <a:endParaRPr lang="en-US" sz="2300" dirty="0"/>
          </a:p>
        </p:txBody>
      </p:sp>
      <p:sp>
        <p:nvSpPr>
          <p:cNvPr id="6" name="Rectangle 5"/>
          <p:cNvSpPr/>
          <p:nvPr/>
        </p:nvSpPr>
        <p:spPr>
          <a:xfrm>
            <a:off x="1657350" y="5346561"/>
            <a:ext cx="3008837" cy="353943"/>
          </a:xfrm>
          <a:prstGeom prst="rect">
            <a:avLst/>
          </a:prstGeom>
        </p:spPr>
        <p:txBody>
          <a:bodyPr wrap="none" lIns="0" tIns="0" rIns="0" bIns="0">
            <a:spAutoFit/>
          </a:bodyPr>
          <a:lstStyle/>
          <a:p>
            <a:r>
              <a:rPr lang="en-US" sz="2300" dirty="0" smtClean="0">
                <a:latin typeface="Times New Roman" pitchFamily="18" charset="0"/>
                <a:cs typeface="Times New Roman" pitchFamily="18" charset="0"/>
                <a:sym typeface="Symbol"/>
              </a:rPr>
              <a:t></a:t>
            </a:r>
            <a:r>
              <a:rPr lang="en-US" sz="2300" dirty="0" smtClean="0">
                <a:latin typeface="Times New Roman" pitchFamily="18" charset="0"/>
                <a:cs typeface="Times New Roman" pitchFamily="18" charset="0"/>
              </a:rPr>
              <a:t> </a:t>
            </a:r>
            <a:r>
              <a:rPr lang="en-US" sz="2300" dirty="0">
                <a:latin typeface="Times New Roman" pitchFamily="18" charset="0"/>
                <a:cs typeface="Times New Roman" pitchFamily="18" charset="0"/>
              </a:rPr>
              <a:t>the hire purchase price</a:t>
            </a:r>
            <a:endParaRPr lang="en-US" sz="2300" dirty="0"/>
          </a:p>
        </p:txBody>
      </p:sp>
      <p:sp>
        <p:nvSpPr>
          <p:cNvPr id="7" name="Rectangle 6"/>
          <p:cNvSpPr/>
          <p:nvPr/>
        </p:nvSpPr>
        <p:spPr>
          <a:xfrm>
            <a:off x="5010150" y="5937111"/>
            <a:ext cx="1199046" cy="353943"/>
          </a:xfrm>
          <a:prstGeom prst="rect">
            <a:avLst/>
          </a:prstGeom>
        </p:spPr>
        <p:txBody>
          <a:bodyPr wrap="none" lIns="0" tIns="0" rIns="0" bIns="0">
            <a:spAutoFit/>
          </a:bodyPr>
          <a:lstStyle/>
          <a:p>
            <a:r>
              <a:rPr lang="en-US" sz="2300" dirty="0">
                <a:latin typeface="Times New Roman" pitchFamily="18" charset="0"/>
                <a:cs typeface="Times New Roman" pitchFamily="18" charset="0"/>
              </a:rPr>
              <a:t>= $741.04</a:t>
            </a:r>
            <a:endParaRPr lang="en-US" sz="2300" dirty="0"/>
          </a:p>
        </p:txBody>
      </p:sp>
      <p:sp>
        <p:nvSpPr>
          <p:cNvPr id="10" name="Rectangle 9"/>
          <p:cNvSpPr/>
          <p:nvPr/>
        </p:nvSpPr>
        <p:spPr>
          <a:xfrm>
            <a:off x="3151510" y="2362200"/>
            <a:ext cx="1846659" cy="353943"/>
          </a:xfrm>
          <a:prstGeom prst="rect">
            <a:avLst/>
          </a:prstGeom>
        </p:spPr>
        <p:txBody>
          <a:bodyPr wrap="none" lIns="0" tIns="0" rIns="0" bIns="0">
            <a:spAutoFit/>
          </a:bodyPr>
          <a:lstStyle/>
          <a:p>
            <a:r>
              <a:rPr lang="en-US" sz="2300" dirty="0">
                <a:latin typeface="Times New Roman" pitchFamily="18" charset="0"/>
                <a:cs typeface="Times New Roman" pitchFamily="18" charset="0"/>
              </a:rPr>
              <a:t>= 10% of  $628	</a:t>
            </a:r>
            <a:endParaRPr lang="en-US" sz="2300" dirty="0"/>
          </a:p>
        </p:txBody>
      </p:sp>
      <p:sp>
        <p:nvSpPr>
          <p:cNvPr id="14" name="Rectangle 13"/>
          <p:cNvSpPr/>
          <p:nvPr/>
        </p:nvSpPr>
        <p:spPr>
          <a:xfrm>
            <a:off x="5010150" y="5410200"/>
            <a:ext cx="2372444" cy="353943"/>
          </a:xfrm>
          <a:prstGeom prst="rect">
            <a:avLst/>
          </a:prstGeom>
        </p:spPr>
        <p:txBody>
          <a:bodyPr wrap="none" lIns="0" tIns="0" rIns="0" bIns="0">
            <a:spAutoFit/>
          </a:bodyPr>
          <a:lstStyle/>
          <a:p>
            <a:r>
              <a:rPr lang="en-US" sz="2300" dirty="0">
                <a:latin typeface="Times New Roman" pitchFamily="18" charset="0"/>
                <a:cs typeface="Times New Roman" pitchFamily="18" charset="0"/>
              </a:rPr>
              <a:t>= </a:t>
            </a:r>
            <a:r>
              <a:rPr lang="en-US" sz="2300" dirty="0" smtClean="0">
                <a:latin typeface="Times New Roman" pitchFamily="18" charset="0"/>
                <a:cs typeface="Times New Roman" pitchFamily="18" charset="0"/>
              </a:rPr>
              <a:t>$(62.80 + 678.24)</a:t>
            </a:r>
            <a:endParaRPr lang="en-US" sz="2300" dirty="0"/>
          </a:p>
        </p:txBody>
      </p:sp>
      <p:pic>
        <p:nvPicPr>
          <p:cNvPr id="5124" name="Picture 4" descr="\\172.16.2.26\Conver\CARRIBEAN\MATHEMATICS_VOL-1_PPT_DESIGN\Incoming\Equations\Revision_Exam_1_Paper_2\Eqn024.wmf"/>
          <p:cNvPicPr>
            <a:picLocks noChangeAspect="1" noChangeArrowheads="1"/>
          </p:cNvPicPr>
          <p:nvPr/>
        </p:nvPicPr>
        <p:blipFill>
          <a:blip r:embed="rId2" cstate="print">
            <a:extLst>
              <a:ext uri="{28A0092B-C50C-407E-A947-70E740481C1C}">
                <a14:useLocalDpi xmlns:a14="http://schemas.microsoft.com/office/drawing/2010/main" xmlns="" val="0"/>
              </a:ext>
            </a:extLst>
          </a:blip>
          <a:srcRect/>
          <a:stretch>
            <a:fillRect/>
          </a:stretch>
        </p:blipFill>
        <p:spPr bwMode="auto">
          <a:xfrm>
            <a:off x="3132460" y="2719191"/>
            <a:ext cx="1587500" cy="1143000"/>
          </a:xfrm>
          <a:prstGeom prst="rect">
            <a:avLst/>
          </a:prstGeom>
          <a:noFill/>
          <a:extLst>
            <a:ext uri="{909E8E84-426E-40DD-AFC4-6F175D3DCCD1}">
              <a14:hiddenFill xmlns:a14="http://schemas.microsoft.com/office/drawing/2010/main" xmlns="">
                <a:solidFill>
                  <a:srgbClr val="FFFFFF"/>
                </a:solidFill>
              </a14:hiddenFill>
            </a:ext>
          </a:extLst>
        </p:spPr>
      </p:pic>
      <p:sp>
        <p:nvSpPr>
          <p:cNvPr id="11"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tabLst>
                <a:tab pos="393192" algn="r"/>
                <a:tab pos="640080" algn="l"/>
              </a:tabLst>
            </a:pPr>
            <a:r>
              <a:rPr lang="en-US" sz="1500" b="1" dirty="0" smtClean="0">
                <a:solidFill>
                  <a:schemeClr val="bg1"/>
                </a:solidFill>
                <a:latin typeface="Times New Roman" pitchFamily="18" charset="0"/>
                <a:cs typeface="Times New Roman" pitchFamily="18" charset="0"/>
              </a:rPr>
              <a:t>Revision Exam 1 Paper 2</a:t>
            </a:r>
          </a:p>
        </p:txBody>
      </p:sp>
    </p:spTree>
    <p:extLst>
      <p:ext uri="{BB962C8B-B14F-4D97-AF65-F5344CB8AC3E}">
        <p14:creationId xmlns:p14="http://schemas.microsoft.com/office/powerpoint/2010/main" xmlns="" val="219332653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p:cTn id="7" dur="500" fill="hold"/>
                                        <p:tgtEl>
                                          <p:spTgt spid="8"/>
                                        </p:tgtEl>
                                        <p:attrNameLst>
                                          <p:attrName>ppt_w</p:attrName>
                                        </p:attrNameLst>
                                      </p:cBhvr>
                                      <p:tavLst>
                                        <p:tav tm="0">
                                          <p:val>
                                            <p:fltVal val="0"/>
                                          </p:val>
                                        </p:tav>
                                        <p:tav tm="100000">
                                          <p:val>
                                            <p:strVal val="#ppt_w"/>
                                          </p:val>
                                        </p:tav>
                                      </p:tavLst>
                                    </p:anim>
                                    <p:anim calcmode="lin" valueType="num">
                                      <p:cBhvr>
                                        <p:cTn id="8" dur="500" fill="hold"/>
                                        <p:tgtEl>
                                          <p:spTgt spid="8"/>
                                        </p:tgtEl>
                                        <p:attrNameLst>
                                          <p:attrName>ppt_h</p:attrName>
                                        </p:attrNameLst>
                                      </p:cBhvr>
                                      <p:tavLst>
                                        <p:tav tm="0">
                                          <p:val>
                                            <p:fltVal val="0"/>
                                          </p:val>
                                        </p:tav>
                                        <p:tav tm="100000">
                                          <p:val>
                                            <p:strVal val="#ppt_h"/>
                                          </p:val>
                                        </p:tav>
                                      </p:tavLst>
                                    </p:anim>
                                    <p:animEffect transition="in" filter="fade">
                                      <p:cBhvr>
                                        <p:cTn id="9" dur="500"/>
                                        <p:tgtEl>
                                          <p:spTgt spid="8"/>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10"/>
                                        </p:tgtEl>
                                        <p:attrNameLst>
                                          <p:attrName>style.visibility</p:attrName>
                                        </p:attrNameLst>
                                      </p:cBhvr>
                                      <p:to>
                                        <p:strVal val="visible"/>
                                      </p:to>
                                    </p:set>
                                    <p:anim calcmode="lin" valueType="num">
                                      <p:cBhvr>
                                        <p:cTn id="12" dur="500" fill="hold"/>
                                        <p:tgtEl>
                                          <p:spTgt spid="10"/>
                                        </p:tgtEl>
                                        <p:attrNameLst>
                                          <p:attrName>ppt_w</p:attrName>
                                        </p:attrNameLst>
                                      </p:cBhvr>
                                      <p:tavLst>
                                        <p:tav tm="0">
                                          <p:val>
                                            <p:fltVal val="0"/>
                                          </p:val>
                                        </p:tav>
                                        <p:tav tm="100000">
                                          <p:val>
                                            <p:strVal val="#ppt_w"/>
                                          </p:val>
                                        </p:tav>
                                      </p:tavLst>
                                    </p:anim>
                                    <p:anim calcmode="lin" valueType="num">
                                      <p:cBhvr>
                                        <p:cTn id="13" dur="500" fill="hold"/>
                                        <p:tgtEl>
                                          <p:spTgt spid="10"/>
                                        </p:tgtEl>
                                        <p:attrNameLst>
                                          <p:attrName>ppt_h</p:attrName>
                                        </p:attrNameLst>
                                      </p:cBhvr>
                                      <p:tavLst>
                                        <p:tav tm="0">
                                          <p:val>
                                            <p:fltVal val="0"/>
                                          </p:val>
                                        </p:tav>
                                        <p:tav tm="100000">
                                          <p:val>
                                            <p:strVal val="#ppt_h"/>
                                          </p:val>
                                        </p:tav>
                                      </p:tavLst>
                                    </p:anim>
                                    <p:animEffect transition="in" filter="fade">
                                      <p:cBhvr>
                                        <p:cTn id="14" dur="500"/>
                                        <p:tgtEl>
                                          <p:spTgt spid="10"/>
                                        </p:tgtEl>
                                      </p:cBhvr>
                                    </p:animEffect>
                                  </p:childTnLst>
                                </p:cTn>
                              </p:par>
                              <p:par>
                                <p:cTn id="15" presetID="53" presetClass="entr" presetSubtype="16" fill="hold" nodeType="withEffect">
                                  <p:stCondLst>
                                    <p:cond delay="0"/>
                                  </p:stCondLst>
                                  <p:childTnLst>
                                    <p:set>
                                      <p:cBhvr>
                                        <p:cTn id="16" dur="1" fill="hold">
                                          <p:stCondLst>
                                            <p:cond delay="0"/>
                                          </p:stCondLst>
                                        </p:cTn>
                                        <p:tgtEl>
                                          <p:spTgt spid="5124"/>
                                        </p:tgtEl>
                                        <p:attrNameLst>
                                          <p:attrName>style.visibility</p:attrName>
                                        </p:attrNameLst>
                                      </p:cBhvr>
                                      <p:to>
                                        <p:strVal val="visible"/>
                                      </p:to>
                                    </p:set>
                                    <p:anim calcmode="lin" valueType="num">
                                      <p:cBhvr>
                                        <p:cTn id="17" dur="500" fill="hold"/>
                                        <p:tgtEl>
                                          <p:spTgt spid="5124"/>
                                        </p:tgtEl>
                                        <p:attrNameLst>
                                          <p:attrName>ppt_w</p:attrName>
                                        </p:attrNameLst>
                                      </p:cBhvr>
                                      <p:tavLst>
                                        <p:tav tm="0">
                                          <p:val>
                                            <p:fltVal val="0"/>
                                          </p:val>
                                        </p:tav>
                                        <p:tav tm="100000">
                                          <p:val>
                                            <p:strVal val="#ppt_w"/>
                                          </p:val>
                                        </p:tav>
                                      </p:tavLst>
                                    </p:anim>
                                    <p:anim calcmode="lin" valueType="num">
                                      <p:cBhvr>
                                        <p:cTn id="18" dur="500" fill="hold"/>
                                        <p:tgtEl>
                                          <p:spTgt spid="5124"/>
                                        </p:tgtEl>
                                        <p:attrNameLst>
                                          <p:attrName>ppt_h</p:attrName>
                                        </p:attrNameLst>
                                      </p:cBhvr>
                                      <p:tavLst>
                                        <p:tav tm="0">
                                          <p:val>
                                            <p:fltVal val="0"/>
                                          </p:val>
                                        </p:tav>
                                        <p:tav tm="100000">
                                          <p:val>
                                            <p:strVal val="#ppt_h"/>
                                          </p:val>
                                        </p:tav>
                                      </p:tavLst>
                                    </p:anim>
                                    <p:animEffect transition="in" filter="fade">
                                      <p:cBhvr>
                                        <p:cTn id="19" dur="500"/>
                                        <p:tgtEl>
                                          <p:spTgt spid="5124"/>
                                        </p:tgtEl>
                                      </p:cBhvr>
                                    </p:animEffect>
                                  </p:childTnLst>
                                </p:cTn>
                              </p:par>
                              <p:par>
                                <p:cTn id="20" presetID="53" presetClass="entr" presetSubtype="16" fill="hold" grpId="0" nodeType="withEffect">
                                  <p:stCondLst>
                                    <p:cond delay="0"/>
                                  </p:stCondLst>
                                  <p:childTnLst>
                                    <p:set>
                                      <p:cBhvr>
                                        <p:cTn id="21" dur="1" fill="hold">
                                          <p:stCondLst>
                                            <p:cond delay="0"/>
                                          </p:stCondLst>
                                        </p:cTn>
                                        <p:tgtEl>
                                          <p:spTgt spid="3"/>
                                        </p:tgtEl>
                                        <p:attrNameLst>
                                          <p:attrName>style.visibility</p:attrName>
                                        </p:attrNameLst>
                                      </p:cBhvr>
                                      <p:to>
                                        <p:strVal val="visible"/>
                                      </p:to>
                                    </p:set>
                                    <p:anim calcmode="lin" valueType="num">
                                      <p:cBhvr>
                                        <p:cTn id="22" dur="500" fill="hold"/>
                                        <p:tgtEl>
                                          <p:spTgt spid="3"/>
                                        </p:tgtEl>
                                        <p:attrNameLst>
                                          <p:attrName>ppt_w</p:attrName>
                                        </p:attrNameLst>
                                      </p:cBhvr>
                                      <p:tavLst>
                                        <p:tav tm="0">
                                          <p:val>
                                            <p:fltVal val="0"/>
                                          </p:val>
                                        </p:tav>
                                        <p:tav tm="100000">
                                          <p:val>
                                            <p:strVal val="#ppt_w"/>
                                          </p:val>
                                        </p:tav>
                                      </p:tavLst>
                                    </p:anim>
                                    <p:anim calcmode="lin" valueType="num">
                                      <p:cBhvr>
                                        <p:cTn id="23" dur="500" fill="hold"/>
                                        <p:tgtEl>
                                          <p:spTgt spid="3"/>
                                        </p:tgtEl>
                                        <p:attrNameLst>
                                          <p:attrName>ppt_h</p:attrName>
                                        </p:attrNameLst>
                                      </p:cBhvr>
                                      <p:tavLst>
                                        <p:tav tm="0">
                                          <p:val>
                                            <p:fltVal val="0"/>
                                          </p:val>
                                        </p:tav>
                                        <p:tav tm="100000">
                                          <p:val>
                                            <p:strVal val="#ppt_h"/>
                                          </p:val>
                                        </p:tav>
                                      </p:tavLst>
                                    </p:anim>
                                    <p:animEffect transition="in" filter="fade">
                                      <p:cBhvr>
                                        <p:cTn id="24" dur="500"/>
                                        <p:tgtEl>
                                          <p:spTgt spid="3"/>
                                        </p:tgtEl>
                                      </p:cBhvr>
                                    </p:animEffect>
                                  </p:childTnLst>
                                </p:cTn>
                              </p:par>
                              <p:par>
                                <p:cTn id="25" presetID="53" presetClass="entr" presetSubtype="16" fill="hold" grpId="0" nodeType="withEffect">
                                  <p:stCondLst>
                                    <p:cond delay="0"/>
                                  </p:stCondLst>
                                  <p:childTnLst>
                                    <p:set>
                                      <p:cBhvr>
                                        <p:cTn id="26" dur="1" fill="hold">
                                          <p:stCondLst>
                                            <p:cond delay="0"/>
                                          </p:stCondLst>
                                        </p:cTn>
                                        <p:tgtEl>
                                          <p:spTgt spid="4"/>
                                        </p:tgtEl>
                                        <p:attrNameLst>
                                          <p:attrName>style.visibility</p:attrName>
                                        </p:attrNameLst>
                                      </p:cBhvr>
                                      <p:to>
                                        <p:strVal val="visible"/>
                                      </p:to>
                                    </p:set>
                                    <p:anim calcmode="lin" valueType="num">
                                      <p:cBhvr>
                                        <p:cTn id="27" dur="500" fill="hold"/>
                                        <p:tgtEl>
                                          <p:spTgt spid="4"/>
                                        </p:tgtEl>
                                        <p:attrNameLst>
                                          <p:attrName>ppt_w</p:attrName>
                                        </p:attrNameLst>
                                      </p:cBhvr>
                                      <p:tavLst>
                                        <p:tav tm="0">
                                          <p:val>
                                            <p:fltVal val="0"/>
                                          </p:val>
                                        </p:tav>
                                        <p:tav tm="100000">
                                          <p:val>
                                            <p:strVal val="#ppt_w"/>
                                          </p:val>
                                        </p:tav>
                                      </p:tavLst>
                                    </p:anim>
                                    <p:anim calcmode="lin" valueType="num">
                                      <p:cBhvr>
                                        <p:cTn id="28" dur="500" fill="hold"/>
                                        <p:tgtEl>
                                          <p:spTgt spid="4"/>
                                        </p:tgtEl>
                                        <p:attrNameLst>
                                          <p:attrName>ppt_h</p:attrName>
                                        </p:attrNameLst>
                                      </p:cBhvr>
                                      <p:tavLst>
                                        <p:tav tm="0">
                                          <p:val>
                                            <p:fltVal val="0"/>
                                          </p:val>
                                        </p:tav>
                                        <p:tav tm="100000">
                                          <p:val>
                                            <p:strVal val="#ppt_h"/>
                                          </p:val>
                                        </p:tav>
                                      </p:tavLst>
                                    </p:anim>
                                    <p:animEffect transition="in" filter="fade">
                                      <p:cBhvr>
                                        <p:cTn id="29" dur="500"/>
                                        <p:tgtEl>
                                          <p:spTgt spid="4"/>
                                        </p:tgtEl>
                                      </p:cBhvr>
                                    </p:animEffect>
                                  </p:childTnLst>
                                </p:cTn>
                              </p:par>
                              <p:par>
                                <p:cTn id="30" presetID="53" presetClass="entr" presetSubtype="16" fill="hold" grpId="0" nodeType="withEffect">
                                  <p:stCondLst>
                                    <p:cond delay="0"/>
                                  </p:stCondLst>
                                  <p:childTnLst>
                                    <p:set>
                                      <p:cBhvr>
                                        <p:cTn id="31" dur="1" fill="hold">
                                          <p:stCondLst>
                                            <p:cond delay="0"/>
                                          </p:stCondLst>
                                        </p:cTn>
                                        <p:tgtEl>
                                          <p:spTgt spid="5"/>
                                        </p:tgtEl>
                                        <p:attrNameLst>
                                          <p:attrName>style.visibility</p:attrName>
                                        </p:attrNameLst>
                                      </p:cBhvr>
                                      <p:to>
                                        <p:strVal val="visible"/>
                                      </p:to>
                                    </p:set>
                                    <p:anim calcmode="lin" valueType="num">
                                      <p:cBhvr>
                                        <p:cTn id="32" dur="500" fill="hold"/>
                                        <p:tgtEl>
                                          <p:spTgt spid="5"/>
                                        </p:tgtEl>
                                        <p:attrNameLst>
                                          <p:attrName>ppt_w</p:attrName>
                                        </p:attrNameLst>
                                      </p:cBhvr>
                                      <p:tavLst>
                                        <p:tav tm="0">
                                          <p:val>
                                            <p:fltVal val="0"/>
                                          </p:val>
                                        </p:tav>
                                        <p:tav tm="100000">
                                          <p:val>
                                            <p:strVal val="#ppt_w"/>
                                          </p:val>
                                        </p:tav>
                                      </p:tavLst>
                                    </p:anim>
                                    <p:anim calcmode="lin" valueType="num">
                                      <p:cBhvr>
                                        <p:cTn id="33" dur="500" fill="hold"/>
                                        <p:tgtEl>
                                          <p:spTgt spid="5"/>
                                        </p:tgtEl>
                                        <p:attrNameLst>
                                          <p:attrName>ppt_h</p:attrName>
                                        </p:attrNameLst>
                                      </p:cBhvr>
                                      <p:tavLst>
                                        <p:tav tm="0">
                                          <p:val>
                                            <p:fltVal val="0"/>
                                          </p:val>
                                        </p:tav>
                                        <p:tav tm="100000">
                                          <p:val>
                                            <p:strVal val="#ppt_h"/>
                                          </p:val>
                                        </p:tav>
                                      </p:tavLst>
                                    </p:anim>
                                    <p:animEffect transition="in" filter="fade">
                                      <p:cBhvr>
                                        <p:cTn id="34" dur="500"/>
                                        <p:tgtEl>
                                          <p:spTgt spid="5"/>
                                        </p:tgtEl>
                                      </p:cBhvr>
                                    </p:animEffect>
                                  </p:childTnLst>
                                </p:cTn>
                              </p:par>
                              <p:par>
                                <p:cTn id="35" presetID="53" presetClass="entr" presetSubtype="16" fill="hold" grpId="0" nodeType="withEffect">
                                  <p:stCondLst>
                                    <p:cond delay="0"/>
                                  </p:stCondLst>
                                  <p:childTnLst>
                                    <p:set>
                                      <p:cBhvr>
                                        <p:cTn id="36" dur="1" fill="hold">
                                          <p:stCondLst>
                                            <p:cond delay="0"/>
                                          </p:stCondLst>
                                        </p:cTn>
                                        <p:tgtEl>
                                          <p:spTgt spid="6"/>
                                        </p:tgtEl>
                                        <p:attrNameLst>
                                          <p:attrName>style.visibility</p:attrName>
                                        </p:attrNameLst>
                                      </p:cBhvr>
                                      <p:to>
                                        <p:strVal val="visible"/>
                                      </p:to>
                                    </p:set>
                                    <p:anim calcmode="lin" valueType="num">
                                      <p:cBhvr>
                                        <p:cTn id="37" dur="500" fill="hold"/>
                                        <p:tgtEl>
                                          <p:spTgt spid="6"/>
                                        </p:tgtEl>
                                        <p:attrNameLst>
                                          <p:attrName>ppt_w</p:attrName>
                                        </p:attrNameLst>
                                      </p:cBhvr>
                                      <p:tavLst>
                                        <p:tav tm="0">
                                          <p:val>
                                            <p:fltVal val="0"/>
                                          </p:val>
                                        </p:tav>
                                        <p:tav tm="100000">
                                          <p:val>
                                            <p:strVal val="#ppt_w"/>
                                          </p:val>
                                        </p:tav>
                                      </p:tavLst>
                                    </p:anim>
                                    <p:anim calcmode="lin" valueType="num">
                                      <p:cBhvr>
                                        <p:cTn id="38" dur="500" fill="hold"/>
                                        <p:tgtEl>
                                          <p:spTgt spid="6"/>
                                        </p:tgtEl>
                                        <p:attrNameLst>
                                          <p:attrName>ppt_h</p:attrName>
                                        </p:attrNameLst>
                                      </p:cBhvr>
                                      <p:tavLst>
                                        <p:tav tm="0">
                                          <p:val>
                                            <p:fltVal val="0"/>
                                          </p:val>
                                        </p:tav>
                                        <p:tav tm="100000">
                                          <p:val>
                                            <p:strVal val="#ppt_h"/>
                                          </p:val>
                                        </p:tav>
                                      </p:tavLst>
                                    </p:anim>
                                    <p:animEffect transition="in" filter="fade">
                                      <p:cBhvr>
                                        <p:cTn id="39" dur="500"/>
                                        <p:tgtEl>
                                          <p:spTgt spid="6"/>
                                        </p:tgtEl>
                                      </p:cBhvr>
                                    </p:animEffect>
                                  </p:childTnLst>
                                </p:cTn>
                              </p:par>
                              <p:par>
                                <p:cTn id="40" presetID="53" presetClass="entr" presetSubtype="16" fill="hold" grpId="0" nodeType="withEffect">
                                  <p:stCondLst>
                                    <p:cond delay="0"/>
                                  </p:stCondLst>
                                  <p:childTnLst>
                                    <p:set>
                                      <p:cBhvr>
                                        <p:cTn id="41" dur="1" fill="hold">
                                          <p:stCondLst>
                                            <p:cond delay="0"/>
                                          </p:stCondLst>
                                        </p:cTn>
                                        <p:tgtEl>
                                          <p:spTgt spid="7"/>
                                        </p:tgtEl>
                                        <p:attrNameLst>
                                          <p:attrName>style.visibility</p:attrName>
                                        </p:attrNameLst>
                                      </p:cBhvr>
                                      <p:to>
                                        <p:strVal val="visible"/>
                                      </p:to>
                                    </p:set>
                                    <p:anim calcmode="lin" valueType="num">
                                      <p:cBhvr>
                                        <p:cTn id="42" dur="500" fill="hold"/>
                                        <p:tgtEl>
                                          <p:spTgt spid="7"/>
                                        </p:tgtEl>
                                        <p:attrNameLst>
                                          <p:attrName>ppt_w</p:attrName>
                                        </p:attrNameLst>
                                      </p:cBhvr>
                                      <p:tavLst>
                                        <p:tav tm="0">
                                          <p:val>
                                            <p:fltVal val="0"/>
                                          </p:val>
                                        </p:tav>
                                        <p:tav tm="100000">
                                          <p:val>
                                            <p:strVal val="#ppt_w"/>
                                          </p:val>
                                        </p:tav>
                                      </p:tavLst>
                                    </p:anim>
                                    <p:anim calcmode="lin" valueType="num">
                                      <p:cBhvr>
                                        <p:cTn id="43" dur="500" fill="hold"/>
                                        <p:tgtEl>
                                          <p:spTgt spid="7"/>
                                        </p:tgtEl>
                                        <p:attrNameLst>
                                          <p:attrName>ppt_h</p:attrName>
                                        </p:attrNameLst>
                                      </p:cBhvr>
                                      <p:tavLst>
                                        <p:tav tm="0">
                                          <p:val>
                                            <p:fltVal val="0"/>
                                          </p:val>
                                        </p:tav>
                                        <p:tav tm="100000">
                                          <p:val>
                                            <p:strVal val="#ppt_h"/>
                                          </p:val>
                                        </p:tav>
                                      </p:tavLst>
                                    </p:anim>
                                    <p:animEffect transition="in" filter="fade">
                                      <p:cBhvr>
                                        <p:cTn id="44" dur="500"/>
                                        <p:tgtEl>
                                          <p:spTgt spid="7"/>
                                        </p:tgtEl>
                                      </p:cBhvr>
                                    </p:animEffect>
                                  </p:childTnLst>
                                </p:cTn>
                              </p:par>
                              <p:par>
                                <p:cTn id="45" presetID="53" presetClass="entr" presetSubtype="16" fill="hold" grpId="0" nodeType="withEffect">
                                  <p:stCondLst>
                                    <p:cond delay="0"/>
                                  </p:stCondLst>
                                  <p:childTnLst>
                                    <p:set>
                                      <p:cBhvr>
                                        <p:cTn id="46" dur="1" fill="hold">
                                          <p:stCondLst>
                                            <p:cond delay="0"/>
                                          </p:stCondLst>
                                        </p:cTn>
                                        <p:tgtEl>
                                          <p:spTgt spid="14"/>
                                        </p:tgtEl>
                                        <p:attrNameLst>
                                          <p:attrName>style.visibility</p:attrName>
                                        </p:attrNameLst>
                                      </p:cBhvr>
                                      <p:to>
                                        <p:strVal val="visible"/>
                                      </p:to>
                                    </p:set>
                                    <p:anim calcmode="lin" valueType="num">
                                      <p:cBhvr>
                                        <p:cTn id="47" dur="500" fill="hold"/>
                                        <p:tgtEl>
                                          <p:spTgt spid="14"/>
                                        </p:tgtEl>
                                        <p:attrNameLst>
                                          <p:attrName>ppt_w</p:attrName>
                                        </p:attrNameLst>
                                      </p:cBhvr>
                                      <p:tavLst>
                                        <p:tav tm="0">
                                          <p:val>
                                            <p:fltVal val="0"/>
                                          </p:val>
                                        </p:tav>
                                        <p:tav tm="100000">
                                          <p:val>
                                            <p:strVal val="#ppt_w"/>
                                          </p:val>
                                        </p:tav>
                                      </p:tavLst>
                                    </p:anim>
                                    <p:anim calcmode="lin" valueType="num">
                                      <p:cBhvr>
                                        <p:cTn id="48" dur="500" fill="hold"/>
                                        <p:tgtEl>
                                          <p:spTgt spid="14"/>
                                        </p:tgtEl>
                                        <p:attrNameLst>
                                          <p:attrName>ppt_h</p:attrName>
                                        </p:attrNameLst>
                                      </p:cBhvr>
                                      <p:tavLst>
                                        <p:tav tm="0">
                                          <p:val>
                                            <p:fltVal val="0"/>
                                          </p:val>
                                        </p:tav>
                                        <p:tav tm="100000">
                                          <p:val>
                                            <p:strVal val="#ppt_h"/>
                                          </p:val>
                                        </p:tav>
                                      </p:tavLst>
                                    </p:anim>
                                    <p:animEffect transition="in" filter="fade">
                                      <p:cBhvr>
                                        <p:cTn id="49"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3" grpId="0"/>
      <p:bldP spid="4" grpId="0"/>
      <p:bldP spid="5" grpId="0"/>
      <p:bldP spid="6" grpId="0"/>
      <p:bldP spid="7" grpId="0"/>
      <p:bldP spid="10" grpId="0"/>
      <p:bldP spid="14" grpId="0"/>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Content Placeholder 10"/>
          <p:cNvSpPr>
            <a:spLocks noGrp="1"/>
          </p:cNvSpPr>
          <p:nvPr>
            <p:ph sz="quarter" idx="13"/>
          </p:nvPr>
        </p:nvSpPr>
        <p:spPr>
          <a:xfrm>
            <a:off x="685800" y="2781300"/>
            <a:ext cx="7010400" cy="676339"/>
          </a:xfrm>
        </p:spPr>
        <p:txBody>
          <a:bodyPr wrap="square">
            <a:spAutoFit/>
          </a:bodyPr>
          <a:lstStyle/>
          <a:p>
            <a:pPr marL="457200" indent="-457200" algn="just">
              <a:lnSpc>
                <a:spcPct val="165000"/>
              </a:lnSpc>
              <a:spcBef>
                <a:spcPct val="0"/>
              </a:spcBef>
              <a:buFontTx/>
              <a:buNone/>
              <a:tabLst>
                <a:tab pos="800100" algn="l"/>
                <a:tab pos="4283075" algn="l"/>
              </a:tabLst>
            </a:pPr>
            <a:r>
              <a:rPr lang="en-US" sz="2300" b="1" dirty="0" smtClean="0">
                <a:solidFill>
                  <a:schemeClr val="tx1"/>
                </a:solidFill>
                <a:latin typeface="Times New Roman" pitchFamily="18" charset="0"/>
                <a:cs typeface="Times New Roman" pitchFamily="18" charset="0"/>
              </a:rPr>
              <a:t>6.</a:t>
            </a:r>
            <a:r>
              <a:rPr lang="en-US" sz="2300" dirty="0" smtClean="0">
                <a:solidFill>
                  <a:schemeClr val="tx1"/>
                </a:solidFill>
                <a:latin typeface="Times New Roman" pitchFamily="18" charset="0"/>
                <a:cs typeface="Times New Roman" pitchFamily="18" charset="0"/>
              </a:rPr>
              <a:t>	</a:t>
            </a:r>
          </a:p>
        </p:txBody>
      </p:sp>
      <p:pic>
        <p:nvPicPr>
          <p:cNvPr id="5" name="Picture 2" descr="D:\Deepak\Powerpoint\Re-work\Art\New.wmf"/>
          <p:cNvPicPr>
            <a:picLocks noChangeAspect="1" noChangeArrowheads="1"/>
          </p:cNvPicPr>
          <p:nvPr/>
        </p:nvPicPr>
        <p:blipFill>
          <a:blip r:embed="rId2" cstate="print"/>
          <a:srcRect/>
          <a:stretch>
            <a:fillRect/>
          </a:stretch>
        </p:blipFill>
        <p:spPr bwMode="auto">
          <a:xfrm>
            <a:off x="1371600" y="2975428"/>
            <a:ext cx="2006600" cy="2692400"/>
          </a:xfrm>
          <a:prstGeom prst="rect">
            <a:avLst/>
          </a:prstGeom>
          <a:noFill/>
        </p:spPr>
      </p:pic>
      <p:sp>
        <p:nvSpPr>
          <p:cNvPr id="6"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tabLst>
                <a:tab pos="393192" algn="r"/>
                <a:tab pos="640080" algn="l"/>
              </a:tabLst>
            </a:pPr>
            <a:r>
              <a:rPr lang="en-US" sz="1500" b="1" dirty="0" smtClean="0">
                <a:solidFill>
                  <a:schemeClr val="bg1"/>
                </a:solidFill>
                <a:latin typeface="Times New Roman" pitchFamily="18" charset="0"/>
                <a:cs typeface="Times New Roman" pitchFamily="18" charset="0"/>
              </a:rPr>
              <a:t>Revision Exam 1 Paper 1</a:t>
            </a:r>
          </a:p>
        </p:txBody>
      </p:sp>
    </p:spTree>
    <p:extLst>
      <p:ext uri="{BB962C8B-B14F-4D97-AF65-F5344CB8AC3E}">
        <p14:creationId xmlns:p14="http://schemas.microsoft.com/office/powerpoint/2010/main" xmlns="" val="1862447457"/>
      </p:ext>
    </p:extLst>
  </p:cSld>
  <p:clrMapOvr>
    <a:masterClrMapping/>
  </p:clrMapOvr>
  <p:transition spd="slow">
    <p:strips dir="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11">
                                            <p:txEl>
                                              <p:pRg st="0" end="0"/>
                                            </p:txEl>
                                          </p:spTgt>
                                        </p:tgtEl>
                                        <p:attrNameLst>
                                          <p:attrName>style.visibility</p:attrName>
                                        </p:attrNameLst>
                                      </p:cBhvr>
                                      <p:to>
                                        <p:strVal val="visible"/>
                                      </p:to>
                                    </p:set>
                                    <p:anim calcmode="lin" valueType="num">
                                      <p:cBhvr>
                                        <p:cTn id="7" dur="500" fill="hold"/>
                                        <p:tgtEl>
                                          <p:spTgt spid="11">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11">
                                            <p:txEl>
                                              <p:pRg st="0" end="0"/>
                                            </p:txEl>
                                          </p:spTgt>
                                        </p:tgtEl>
                                        <p:attrNameLst>
                                          <p:attrName>ppt_h</p:attrName>
                                        </p:attrNameLst>
                                      </p:cBhvr>
                                      <p:tavLst>
                                        <p:tav tm="0">
                                          <p:val>
                                            <p:fltVal val="0"/>
                                          </p:val>
                                        </p:tav>
                                        <p:tav tm="100000">
                                          <p:val>
                                            <p:strVal val="#ppt_h"/>
                                          </p:val>
                                        </p:tav>
                                      </p:tavLst>
                                    </p:anim>
                                  </p:childTnLst>
                                </p:cTn>
                              </p:par>
                              <p:par>
                                <p:cTn id="9" presetID="23" presetClass="entr" presetSubtype="16" fill="hold" nodeType="with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p:cTn id="11" dur="500" fill="hold"/>
                                        <p:tgtEl>
                                          <p:spTgt spid="5"/>
                                        </p:tgtEl>
                                        <p:attrNameLst>
                                          <p:attrName>ppt_w</p:attrName>
                                        </p:attrNameLst>
                                      </p:cBhvr>
                                      <p:tavLst>
                                        <p:tav tm="0">
                                          <p:val>
                                            <p:fltVal val="0"/>
                                          </p:val>
                                        </p:tav>
                                        <p:tav tm="100000">
                                          <p:val>
                                            <p:strVal val="#ppt_w"/>
                                          </p:val>
                                        </p:tav>
                                      </p:tavLst>
                                    </p:anim>
                                    <p:anim calcmode="lin" valueType="num">
                                      <p:cBhvr>
                                        <p:cTn id="12" dur="500" fill="hold"/>
                                        <p:tgtEl>
                                          <p:spTgt spid="5"/>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build="p"/>
    </p:bldLst>
  </p:timing>
</p:sld>
</file>

<file path=ppt/slides/slide1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extBox 7"/>
          <p:cNvSpPr txBox="1"/>
          <p:nvPr/>
        </p:nvSpPr>
        <p:spPr>
          <a:xfrm>
            <a:off x="1066800" y="2628900"/>
            <a:ext cx="3048000" cy="1061829"/>
          </a:xfrm>
          <a:prstGeom prst="rect">
            <a:avLst/>
          </a:prstGeom>
          <a:noFill/>
        </p:spPr>
        <p:txBody>
          <a:bodyPr wrap="square" lIns="0" tIns="0" rIns="0" bIns="0" rtlCol="0">
            <a:spAutoFit/>
          </a:bodyPr>
          <a:lstStyle/>
          <a:p>
            <a:pPr>
              <a:spcAft>
                <a:spcPct val="50000"/>
              </a:spcAft>
              <a:tabLst>
                <a:tab pos="457200" algn="l"/>
                <a:tab pos="1082675" algn="l"/>
              </a:tabLst>
            </a:pPr>
            <a:r>
              <a:rPr lang="en-US" sz="2300" dirty="0" smtClean="0">
                <a:latin typeface="Times New Roman" pitchFamily="18" charset="0"/>
                <a:cs typeface="Times New Roman" pitchFamily="18" charset="0"/>
              </a:rPr>
              <a:t>The difference between </a:t>
            </a:r>
            <a:br>
              <a:rPr lang="en-US" sz="2300" dirty="0" smtClean="0">
                <a:latin typeface="Times New Roman" pitchFamily="18" charset="0"/>
                <a:cs typeface="Times New Roman" pitchFamily="18" charset="0"/>
              </a:rPr>
            </a:br>
            <a:r>
              <a:rPr lang="en-US" sz="2300" dirty="0" smtClean="0">
                <a:latin typeface="Times New Roman" pitchFamily="18" charset="0"/>
                <a:cs typeface="Times New Roman" pitchFamily="18" charset="0"/>
              </a:rPr>
              <a:t>the hire purchase price </a:t>
            </a:r>
            <a:br>
              <a:rPr lang="en-US" sz="2300" dirty="0" smtClean="0">
                <a:latin typeface="Times New Roman" pitchFamily="18" charset="0"/>
                <a:cs typeface="Times New Roman" pitchFamily="18" charset="0"/>
              </a:rPr>
            </a:br>
            <a:r>
              <a:rPr lang="en-US" sz="2300" dirty="0" smtClean="0">
                <a:latin typeface="Times New Roman" pitchFamily="18" charset="0"/>
                <a:cs typeface="Times New Roman" pitchFamily="18" charset="0"/>
              </a:rPr>
              <a:t>and the cash price</a:t>
            </a:r>
            <a:endParaRPr lang="en-US" sz="2300" dirty="0">
              <a:solidFill>
                <a:srgbClr val="FF0000"/>
              </a:solidFill>
              <a:latin typeface="Times New Roman" pitchFamily="18" charset="0"/>
              <a:cs typeface="Times New Roman" pitchFamily="18" charset="0"/>
            </a:endParaRPr>
          </a:p>
        </p:txBody>
      </p:sp>
      <p:sp>
        <p:nvSpPr>
          <p:cNvPr id="2" name="Rectangle 1"/>
          <p:cNvSpPr/>
          <p:nvPr/>
        </p:nvSpPr>
        <p:spPr>
          <a:xfrm>
            <a:off x="4198121" y="3400306"/>
            <a:ext cx="2612254" cy="353943"/>
          </a:xfrm>
          <a:prstGeom prst="rect">
            <a:avLst/>
          </a:prstGeom>
        </p:spPr>
        <p:txBody>
          <a:bodyPr wrap="none" lIns="0" tIns="0" rIns="0" bIns="0">
            <a:spAutoFit/>
          </a:bodyPr>
          <a:lstStyle/>
          <a:p>
            <a:r>
              <a:rPr lang="en-US" sz="2300" dirty="0">
                <a:latin typeface="Times New Roman" pitchFamily="18" charset="0"/>
                <a:cs typeface="Times New Roman" pitchFamily="18" charset="0"/>
              </a:rPr>
              <a:t>= $(741.04 − 628.00)</a:t>
            </a:r>
            <a:endParaRPr lang="en-US" sz="2300" dirty="0"/>
          </a:p>
        </p:txBody>
      </p:sp>
      <p:sp>
        <p:nvSpPr>
          <p:cNvPr id="3" name="Rectangle 2"/>
          <p:cNvSpPr/>
          <p:nvPr/>
        </p:nvSpPr>
        <p:spPr>
          <a:xfrm>
            <a:off x="4198121" y="3989457"/>
            <a:ext cx="1188082" cy="353943"/>
          </a:xfrm>
          <a:prstGeom prst="rect">
            <a:avLst/>
          </a:prstGeom>
        </p:spPr>
        <p:txBody>
          <a:bodyPr wrap="none" lIns="0" tIns="0" rIns="0" bIns="0">
            <a:spAutoFit/>
          </a:bodyPr>
          <a:lstStyle/>
          <a:p>
            <a:r>
              <a:rPr lang="en-US" sz="2300" dirty="0">
                <a:latin typeface="Times New Roman" pitchFamily="18" charset="0"/>
                <a:cs typeface="Times New Roman" pitchFamily="18" charset="0"/>
              </a:rPr>
              <a:t>= </a:t>
            </a:r>
            <a:r>
              <a:rPr lang="en-US" sz="2300" dirty="0">
                <a:solidFill>
                  <a:srgbClr val="FF0000"/>
                </a:solidFill>
                <a:latin typeface="Times New Roman" pitchFamily="18" charset="0"/>
                <a:cs typeface="Times New Roman" pitchFamily="18" charset="0"/>
              </a:rPr>
              <a:t>$113.04</a:t>
            </a:r>
            <a:endParaRPr lang="en-US" sz="2300" dirty="0"/>
          </a:p>
        </p:txBody>
      </p:sp>
      <p:sp>
        <p:nvSpPr>
          <p:cNvPr id="4" name="Rectangle 3"/>
          <p:cNvSpPr/>
          <p:nvPr/>
        </p:nvSpPr>
        <p:spPr>
          <a:xfrm>
            <a:off x="1066800" y="4702314"/>
            <a:ext cx="5029199" cy="707886"/>
          </a:xfrm>
          <a:prstGeom prst="rect">
            <a:avLst/>
          </a:prstGeom>
        </p:spPr>
        <p:txBody>
          <a:bodyPr wrap="square" lIns="0" tIns="0" rIns="0" bIns="0">
            <a:spAutoFit/>
          </a:bodyPr>
          <a:lstStyle/>
          <a:p>
            <a:r>
              <a:rPr lang="en-US" sz="2300" dirty="0">
                <a:latin typeface="Times New Roman" pitchFamily="18" charset="0"/>
                <a:cs typeface="Times New Roman" pitchFamily="18" charset="0"/>
              </a:rPr>
              <a:t>Hence, the hire purchase price is </a:t>
            </a:r>
            <a:r>
              <a:rPr lang="en-US" sz="2300" dirty="0">
                <a:solidFill>
                  <a:srgbClr val="FF0000"/>
                </a:solidFill>
                <a:latin typeface="Times New Roman" pitchFamily="18" charset="0"/>
                <a:cs typeface="Times New Roman" pitchFamily="18" charset="0"/>
              </a:rPr>
              <a:t>$</a:t>
            </a:r>
            <a:r>
              <a:rPr lang="en-US" sz="2300" dirty="0" smtClean="0">
                <a:solidFill>
                  <a:srgbClr val="FF0000"/>
                </a:solidFill>
                <a:latin typeface="Times New Roman" pitchFamily="18" charset="0"/>
                <a:cs typeface="Times New Roman" pitchFamily="18" charset="0"/>
              </a:rPr>
              <a:t>113.04</a:t>
            </a:r>
            <a:r>
              <a:rPr lang="en-US" sz="2300" dirty="0" smtClean="0">
                <a:latin typeface="Times New Roman" pitchFamily="18" charset="0"/>
                <a:cs typeface="Times New Roman" pitchFamily="18" charset="0"/>
              </a:rPr>
              <a:t> more </a:t>
            </a:r>
            <a:r>
              <a:rPr lang="en-US" sz="2300" dirty="0">
                <a:latin typeface="Times New Roman" pitchFamily="18" charset="0"/>
                <a:cs typeface="Times New Roman" pitchFamily="18" charset="0"/>
              </a:rPr>
              <a:t>than the cash price.</a:t>
            </a:r>
            <a:endParaRPr lang="en-US" sz="2300" dirty="0"/>
          </a:p>
        </p:txBody>
      </p:sp>
      <p:sp>
        <p:nvSpPr>
          <p:cNvPr id="6"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tabLst>
                <a:tab pos="393192" algn="r"/>
                <a:tab pos="640080" algn="l"/>
              </a:tabLst>
            </a:pPr>
            <a:r>
              <a:rPr lang="en-US" sz="1500" b="1" dirty="0" smtClean="0">
                <a:solidFill>
                  <a:schemeClr val="bg1"/>
                </a:solidFill>
                <a:latin typeface="Times New Roman" pitchFamily="18" charset="0"/>
                <a:cs typeface="Times New Roman" pitchFamily="18" charset="0"/>
              </a:rPr>
              <a:t>Revision Exam 1 Paper 2</a:t>
            </a:r>
          </a:p>
        </p:txBody>
      </p:sp>
    </p:spTree>
    <p:extLst>
      <p:ext uri="{BB962C8B-B14F-4D97-AF65-F5344CB8AC3E}">
        <p14:creationId xmlns:p14="http://schemas.microsoft.com/office/powerpoint/2010/main" xmlns="" val="219332653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p:cTn id="7" dur="500" fill="hold"/>
                                        <p:tgtEl>
                                          <p:spTgt spid="8"/>
                                        </p:tgtEl>
                                        <p:attrNameLst>
                                          <p:attrName>ppt_w</p:attrName>
                                        </p:attrNameLst>
                                      </p:cBhvr>
                                      <p:tavLst>
                                        <p:tav tm="0">
                                          <p:val>
                                            <p:fltVal val="0"/>
                                          </p:val>
                                        </p:tav>
                                        <p:tav tm="100000">
                                          <p:val>
                                            <p:strVal val="#ppt_w"/>
                                          </p:val>
                                        </p:tav>
                                      </p:tavLst>
                                    </p:anim>
                                    <p:anim calcmode="lin" valueType="num">
                                      <p:cBhvr>
                                        <p:cTn id="8" dur="500" fill="hold"/>
                                        <p:tgtEl>
                                          <p:spTgt spid="8"/>
                                        </p:tgtEl>
                                        <p:attrNameLst>
                                          <p:attrName>ppt_h</p:attrName>
                                        </p:attrNameLst>
                                      </p:cBhvr>
                                      <p:tavLst>
                                        <p:tav tm="0">
                                          <p:val>
                                            <p:fltVal val="0"/>
                                          </p:val>
                                        </p:tav>
                                        <p:tav tm="100000">
                                          <p:val>
                                            <p:strVal val="#ppt_h"/>
                                          </p:val>
                                        </p:tav>
                                      </p:tavLst>
                                    </p:anim>
                                    <p:animEffect transition="in" filter="fade">
                                      <p:cBhvr>
                                        <p:cTn id="9" dur="500"/>
                                        <p:tgtEl>
                                          <p:spTgt spid="8"/>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2"/>
                                        </p:tgtEl>
                                        <p:attrNameLst>
                                          <p:attrName>style.visibility</p:attrName>
                                        </p:attrNameLst>
                                      </p:cBhvr>
                                      <p:to>
                                        <p:strVal val="visible"/>
                                      </p:to>
                                    </p:set>
                                    <p:anim calcmode="lin" valueType="num">
                                      <p:cBhvr>
                                        <p:cTn id="12" dur="500" fill="hold"/>
                                        <p:tgtEl>
                                          <p:spTgt spid="2"/>
                                        </p:tgtEl>
                                        <p:attrNameLst>
                                          <p:attrName>ppt_w</p:attrName>
                                        </p:attrNameLst>
                                      </p:cBhvr>
                                      <p:tavLst>
                                        <p:tav tm="0">
                                          <p:val>
                                            <p:fltVal val="0"/>
                                          </p:val>
                                        </p:tav>
                                        <p:tav tm="100000">
                                          <p:val>
                                            <p:strVal val="#ppt_w"/>
                                          </p:val>
                                        </p:tav>
                                      </p:tavLst>
                                    </p:anim>
                                    <p:anim calcmode="lin" valueType="num">
                                      <p:cBhvr>
                                        <p:cTn id="13" dur="500" fill="hold"/>
                                        <p:tgtEl>
                                          <p:spTgt spid="2"/>
                                        </p:tgtEl>
                                        <p:attrNameLst>
                                          <p:attrName>ppt_h</p:attrName>
                                        </p:attrNameLst>
                                      </p:cBhvr>
                                      <p:tavLst>
                                        <p:tav tm="0">
                                          <p:val>
                                            <p:fltVal val="0"/>
                                          </p:val>
                                        </p:tav>
                                        <p:tav tm="100000">
                                          <p:val>
                                            <p:strVal val="#ppt_h"/>
                                          </p:val>
                                        </p:tav>
                                      </p:tavLst>
                                    </p:anim>
                                    <p:animEffect transition="in" filter="fade">
                                      <p:cBhvr>
                                        <p:cTn id="14" dur="500"/>
                                        <p:tgtEl>
                                          <p:spTgt spid="2"/>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3"/>
                                        </p:tgtEl>
                                        <p:attrNameLst>
                                          <p:attrName>style.visibility</p:attrName>
                                        </p:attrNameLst>
                                      </p:cBhvr>
                                      <p:to>
                                        <p:strVal val="visible"/>
                                      </p:to>
                                    </p:set>
                                    <p:anim calcmode="lin" valueType="num">
                                      <p:cBhvr>
                                        <p:cTn id="17" dur="500" fill="hold"/>
                                        <p:tgtEl>
                                          <p:spTgt spid="3"/>
                                        </p:tgtEl>
                                        <p:attrNameLst>
                                          <p:attrName>ppt_w</p:attrName>
                                        </p:attrNameLst>
                                      </p:cBhvr>
                                      <p:tavLst>
                                        <p:tav tm="0">
                                          <p:val>
                                            <p:fltVal val="0"/>
                                          </p:val>
                                        </p:tav>
                                        <p:tav tm="100000">
                                          <p:val>
                                            <p:strVal val="#ppt_w"/>
                                          </p:val>
                                        </p:tav>
                                      </p:tavLst>
                                    </p:anim>
                                    <p:anim calcmode="lin" valueType="num">
                                      <p:cBhvr>
                                        <p:cTn id="18" dur="500" fill="hold"/>
                                        <p:tgtEl>
                                          <p:spTgt spid="3"/>
                                        </p:tgtEl>
                                        <p:attrNameLst>
                                          <p:attrName>ppt_h</p:attrName>
                                        </p:attrNameLst>
                                      </p:cBhvr>
                                      <p:tavLst>
                                        <p:tav tm="0">
                                          <p:val>
                                            <p:fltVal val="0"/>
                                          </p:val>
                                        </p:tav>
                                        <p:tav tm="100000">
                                          <p:val>
                                            <p:strVal val="#ppt_h"/>
                                          </p:val>
                                        </p:tav>
                                      </p:tavLst>
                                    </p:anim>
                                    <p:animEffect transition="in" filter="fade">
                                      <p:cBhvr>
                                        <p:cTn id="19" dur="500"/>
                                        <p:tgtEl>
                                          <p:spTgt spid="3"/>
                                        </p:tgtEl>
                                      </p:cBhvr>
                                    </p:animEffect>
                                  </p:childTnLst>
                                </p:cTn>
                              </p:par>
                              <p:par>
                                <p:cTn id="20" presetID="53" presetClass="entr" presetSubtype="16" fill="hold" grpId="0" nodeType="withEffect">
                                  <p:stCondLst>
                                    <p:cond delay="0"/>
                                  </p:stCondLst>
                                  <p:childTnLst>
                                    <p:set>
                                      <p:cBhvr>
                                        <p:cTn id="21" dur="1" fill="hold">
                                          <p:stCondLst>
                                            <p:cond delay="0"/>
                                          </p:stCondLst>
                                        </p:cTn>
                                        <p:tgtEl>
                                          <p:spTgt spid="4"/>
                                        </p:tgtEl>
                                        <p:attrNameLst>
                                          <p:attrName>style.visibility</p:attrName>
                                        </p:attrNameLst>
                                      </p:cBhvr>
                                      <p:to>
                                        <p:strVal val="visible"/>
                                      </p:to>
                                    </p:set>
                                    <p:anim calcmode="lin" valueType="num">
                                      <p:cBhvr>
                                        <p:cTn id="22" dur="500" fill="hold"/>
                                        <p:tgtEl>
                                          <p:spTgt spid="4"/>
                                        </p:tgtEl>
                                        <p:attrNameLst>
                                          <p:attrName>ppt_w</p:attrName>
                                        </p:attrNameLst>
                                      </p:cBhvr>
                                      <p:tavLst>
                                        <p:tav tm="0">
                                          <p:val>
                                            <p:fltVal val="0"/>
                                          </p:val>
                                        </p:tav>
                                        <p:tav tm="100000">
                                          <p:val>
                                            <p:strVal val="#ppt_w"/>
                                          </p:val>
                                        </p:tav>
                                      </p:tavLst>
                                    </p:anim>
                                    <p:anim calcmode="lin" valueType="num">
                                      <p:cBhvr>
                                        <p:cTn id="23" dur="500" fill="hold"/>
                                        <p:tgtEl>
                                          <p:spTgt spid="4"/>
                                        </p:tgtEl>
                                        <p:attrNameLst>
                                          <p:attrName>ppt_h</p:attrName>
                                        </p:attrNameLst>
                                      </p:cBhvr>
                                      <p:tavLst>
                                        <p:tav tm="0">
                                          <p:val>
                                            <p:fltVal val="0"/>
                                          </p:val>
                                        </p:tav>
                                        <p:tav tm="100000">
                                          <p:val>
                                            <p:strVal val="#ppt_h"/>
                                          </p:val>
                                        </p:tav>
                                      </p:tavLst>
                                    </p:anim>
                                    <p:animEffect transition="in" filter="fade">
                                      <p:cBhvr>
                                        <p:cTn id="24"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2" grpId="0"/>
      <p:bldP spid="3" grpId="0"/>
      <p:bldP spid="4" grpId="0"/>
    </p:bldLst>
  </p:timing>
</p:sld>
</file>

<file path=ppt/slides/slide1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Content Placeholder 10"/>
          <p:cNvSpPr>
            <a:spLocks noGrp="1"/>
          </p:cNvSpPr>
          <p:nvPr>
            <p:ph sz="quarter" idx="13"/>
          </p:nvPr>
        </p:nvSpPr>
        <p:spPr>
          <a:xfrm>
            <a:off x="304800" y="2743200"/>
            <a:ext cx="7543801" cy="1061829"/>
          </a:xfrm>
        </p:spPr>
        <p:txBody>
          <a:bodyPr wrap="square" lIns="0" tIns="0" rIns="0" bIns="0">
            <a:spAutoFit/>
          </a:bodyPr>
          <a:lstStyle/>
          <a:p>
            <a:pPr marL="0">
              <a:spcBef>
                <a:spcPct val="0"/>
              </a:spcBef>
              <a:buFontTx/>
              <a:buNone/>
              <a:tabLst>
                <a:tab pos="800100" algn="l"/>
                <a:tab pos="3776663" algn="l"/>
              </a:tabLst>
            </a:pPr>
            <a:r>
              <a:rPr lang="en-US" sz="2300" b="1" dirty="0" smtClean="0">
                <a:solidFill>
                  <a:schemeClr val="tx1"/>
                </a:solidFill>
                <a:latin typeface="Times New Roman" pitchFamily="18" charset="0"/>
                <a:cs typeface="Times New Roman" pitchFamily="18" charset="0"/>
              </a:rPr>
              <a:t>3.</a:t>
            </a:r>
            <a:r>
              <a:rPr lang="en-US" sz="2300" dirty="0" smtClean="0">
                <a:solidFill>
                  <a:schemeClr val="tx1"/>
                </a:solidFill>
                <a:latin typeface="Times New Roman" pitchFamily="18" charset="0"/>
                <a:cs typeface="Times New Roman" pitchFamily="18" charset="0"/>
              </a:rPr>
              <a:t>  (c)	</a:t>
            </a:r>
            <a:r>
              <a:rPr lang="en-US" sz="2300" dirty="0" err="1" smtClean="0">
                <a:solidFill>
                  <a:schemeClr val="tx1"/>
                </a:solidFill>
                <a:latin typeface="Times New Roman" pitchFamily="18" charset="0"/>
                <a:cs typeface="Times New Roman" pitchFamily="18" charset="0"/>
              </a:rPr>
              <a:t>Mrs</a:t>
            </a:r>
            <a:r>
              <a:rPr lang="en-US" sz="2300" dirty="0" smtClean="0">
                <a:solidFill>
                  <a:schemeClr val="tx1"/>
                </a:solidFill>
                <a:latin typeface="Times New Roman" pitchFamily="18" charset="0"/>
                <a:cs typeface="Times New Roman" pitchFamily="18" charset="0"/>
              </a:rPr>
              <a:t> Frank has a job for which the basic rate </a:t>
            </a:r>
            <a:br>
              <a:rPr lang="en-US" sz="2300" dirty="0" smtClean="0">
                <a:solidFill>
                  <a:schemeClr val="tx1"/>
                </a:solidFill>
                <a:latin typeface="Times New Roman" pitchFamily="18" charset="0"/>
                <a:cs typeface="Times New Roman" pitchFamily="18" charset="0"/>
              </a:rPr>
            </a:br>
            <a:r>
              <a:rPr lang="en-US" sz="2300" dirty="0" smtClean="0">
                <a:solidFill>
                  <a:schemeClr val="tx1"/>
                </a:solidFill>
                <a:latin typeface="Times New Roman" pitchFamily="18" charset="0"/>
                <a:cs typeface="Times New Roman" pitchFamily="18" charset="0"/>
              </a:rPr>
              <a:t>	of pay is $5.00 per hour, and the overtime </a:t>
            </a:r>
            <a:br>
              <a:rPr lang="en-US" sz="2300" dirty="0" smtClean="0">
                <a:solidFill>
                  <a:schemeClr val="tx1"/>
                </a:solidFill>
                <a:latin typeface="Times New Roman" pitchFamily="18" charset="0"/>
                <a:cs typeface="Times New Roman" pitchFamily="18" charset="0"/>
              </a:rPr>
            </a:br>
            <a:r>
              <a:rPr lang="en-US" sz="2300" dirty="0" smtClean="0">
                <a:solidFill>
                  <a:schemeClr val="tx1"/>
                </a:solidFill>
                <a:latin typeface="Times New Roman" pitchFamily="18" charset="0"/>
                <a:cs typeface="Times New Roman" pitchFamily="18" charset="0"/>
              </a:rPr>
              <a:t>	rate of pay is $7.50 per hour.</a:t>
            </a:r>
          </a:p>
        </p:txBody>
      </p:sp>
      <p:sp>
        <p:nvSpPr>
          <p:cNvPr id="11" name="Notched Right Arrow 10"/>
          <p:cNvSpPr/>
          <p:nvPr/>
        </p:nvSpPr>
        <p:spPr>
          <a:xfrm>
            <a:off x="7010400" y="6019800"/>
            <a:ext cx="1934715" cy="685800"/>
          </a:xfrm>
          <a:prstGeom prst="notchedRightArrow">
            <a:avLst/>
          </a:prstGeom>
          <a:blipFill>
            <a:blip r:embed="rId2" cstate="print">
              <a:extLst>
                <a:ext uri="{BEBA8EAE-BF5A-486C-A8C5-ECC9F3942E4B}">
                  <a14:imgProps xmlns:a14="http://schemas.microsoft.com/office/drawing/2010/main" xmlns="">
                    <a14:imgLayer r:embed="rId3">
                      <a14:imgEffect>
                        <a14:brightnessContrast bright="-20000" contrast="-20000"/>
                      </a14:imgEffect>
                    </a14:imgLayer>
                  </a14:imgProps>
                </a:ex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ANSWER</a:t>
            </a:r>
            <a:endParaRPr lang="en-US" sz="2000" b="1" dirty="0">
              <a:latin typeface="Times New Roman" pitchFamily="18" charset="0"/>
              <a:cs typeface="Times New Roman" pitchFamily="18" charset="0"/>
            </a:endParaRPr>
          </a:p>
        </p:txBody>
      </p:sp>
      <p:sp>
        <p:nvSpPr>
          <p:cNvPr id="12" name="Rectangle 11"/>
          <p:cNvSpPr/>
          <p:nvPr/>
        </p:nvSpPr>
        <p:spPr>
          <a:xfrm>
            <a:off x="6228873" y="5442650"/>
            <a:ext cx="1075936" cy="369332"/>
          </a:xfrm>
          <a:prstGeom prst="rect">
            <a:avLst/>
          </a:prstGeom>
        </p:spPr>
        <p:txBody>
          <a:bodyPr wrap="none">
            <a:spAutoFit/>
          </a:bodyPr>
          <a:lstStyle/>
          <a:p>
            <a:pPr marL="1030288" indent="-1030288">
              <a:tabLst>
                <a:tab pos="1030288" algn="l"/>
              </a:tabLst>
            </a:pPr>
            <a:r>
              <a:rPr lang="en-US" dirty="0" smtClean="0">
                <a:solidFill>
                  <a:srgbClr val="000000"/>
                </a:solidFill>
                <a:latin typeface="Times New Roman" pitchFamily="18" charset="0"/>
                <a:cs typeface="Times New Roman" pitchFamily="18" charset="0"/>
              </a:rPr>
              <a:t>(3 </a:t>
            </a:r>
            <a:r>
              <a:rPr lang="en-US" dirty="0">
                <a:solidFill>
                  <a:srgbClr val="000000"/>
                </a:solidFill>
                <a:latin typeface="Times New Roman" pitchFamily="18" charset="0"/>
                <a:cs typeface="Times New Roman" pitchFamily="18" charset="0"/>
              </a:rPr>
              <a:t>marks</a:t>
            </a:r>
            <a:r>
              <a:rPr lang="en-US" dirty="0" smtClean="0">
                <a:solidFill>
                  <a:srgbClr val="000000"/>
                </a:solidFill>
                <a:latin typeface="Times New Roman" pitchFamily="18" charset="0"/>
                <a:cs typeface="Times New Roman" pitchFamily="18" charset="0"/>
              </a:rPr>
              <a:t>)</a:t>
            </a:r>
            <a:endParaRPr lang="en-US" dirty="0">
              <a:solidFill>
                <a:srgbClr val="000000"/>
              </a:solidFill>
              <a:latin typeface="Times New Roman" pitchFamily="18" charset="0"/>
              <a:cs typeface="Times New Roman" pitchFamily="18" charset="0"/>
            </a:endParaRPr>
          </a:p>
        </p:txBody>
      </p:sp>
      <p:sp>
        <p:nvSpPr>
          <p:cNvPr id="2" name="Rectangle 1"/>
          <p:cNvSpPr/>
          <p:nvPr/>
        </p:nvSpPr>
        <p:spPr>
          <a:xfrm>
            <a:off x="1123950" y="3895725"/>
            <a:ext cx="5410200" cy="973664"/>
          </a:xfrm>
          <a:prstGeom prst="rect">
            <a:avLst/>
          </a:prstGeom>
        </p:spPr>
        <p:txBody>
          <a:bodyPr wrap="square" lIns="0" tIns="0" rIns="0" bIns="0">
            <a:spAutoFit/>
          </a:bodyPr>
          <a:lstStyle/>
          <a:p>
            <a:pPr>
              <a:lnSpc>
                <a:spcPts val="4000"/>
              </a:lnSpc>
              <a:tabLst>
                <a:tab pos="1981200" algn="l"/>
              </a:tabLst>
            </a:pPr>
            <a:r>
              <a:rPr lang="en-US" sz="2300" dirty="0">
                <a:latin typeface="Times New Roman" pitchFamily="18" charset="0"/>
                <a:cs typeface="Times New Roman" pitchFamily="18" charset="0"/>
              </a:rPr>
              <a:t>During a certain week she earned $263.75.</a:t>
            </a:r>
            <a:br>
              <a:rPr lang="en-US" sz="2300" dirty="0">
                <a:latin typeface="Times New Roman" pitchFamily="18" charset="0"/>
                <a:cs typeface="Times New Roman" pitchFamily="18" charset="0"/>
              </a:rPr>
            </a:br>
            <a:r>
              <a:rPr lang="en-US" sz="2300" dirty="0" smtClean="0">
                <a:latin typeface="Times New Roman" pitchFamily="18" charset="0"/>
                <a:cs typeface="Times New Roman" pitchFamily="18" charset="0"/>
              </a:rPr>
              <a:t>She worked	hours </a:t>
            </a:r>
            <a:r>
              <a:rPr lang="en-US" sz="2300" dirty="0">
                <a:latin typeface="Times New Roman" pitchFamily="18" charset="0"/>
                <a:cs typeface="Times New Roman" pitchFamily="18" charset="0"/>
              </a:rPr>
              <a:t>overtime</a:t>
            </a:r>
            <a:endParaRPr lang="en-US" sz="2300" dirty="0"/>
          </a:p>
        </p:txBody>
      </p:sp>
      <p:sp>
        <p:nvSpPr>
          <p:cNvPr id="3" name="Rectangle 2"/>
          <p:cNvSpPr/>
          <p:nvPr/>
        </p:nvSpPr>
        <p:spPr>
          <a:xfrm>
            <a:off x="1095375" y="5029200"/>
            <a:ext cx="1115690" cy="353943"/>
          </a:xfrm>
          <a:prstGeom prst="rect">
            <a:avLst/>
          </a:prstGeom>
        </p:spPr>
        <p:txBody>
          <a:bodyPr wrap="none" lIns="0" tIns="0" rIns="0" bIns="0">
            <a:spAutoFit/>
          </a:bodyPr>
          <a:lstStyle/>
          <a:p>
            <a:r>
              <a:rPr lang="en-US" sz="2300" dirty="0" smtClean="0">
                <a:latin typeface="Times New Roman" pitchFamily="18" charset="0"/>
                <a:cs typeface="Times New Roman" pitchFamily="18" charset="0"/>
              </a:rPr>
              <a:t>Calculate</a:t>
            </a:r>
            <a:endParaRPr lang="en-US" sz="2300" dirty="0"/>
          </a:p>
        </p:txBody>
      </p:sp>
      <p:sp>
        <p:nvSpPr>
          <p:cNvPr id="4" name="Rectangle 3"/>
          <p:cNvSpPr/>
          <p:nvPr/>
        </p:nvSpPr>
        <p:spPr>
          <a:xfrm>
            <a:off x="1095375" y="5437257"/>
            <a:ext cx="5065489" cy="353943"/>
          </a:xfrm>
          <a:prstGeom prst="rect">
            <a:avLst/>
          </a:prstGeom>
        </p:spPr>
        <p:txBody>
          <a:bodyPr wrap="none" lIns="0" tIns="0" rIns="0" bIns="0">
            <a:spAutoFit/>
          </a:bodyPr>
          <a:lstStyle/>
          <a:p>
            <a:r>
              <a:rPr lang="en-US" sz="2300" dirty="0">
                <a:latin typeface="Times New Roman" pitchFamily="18" charset="0"/>
                <a:cs typeface="Times New Roman" pitchFamily="18" charset="0"/>
              </a:rPr>
              <a:t>(i)   the amount she earned at the basic rate</a:t>
            </a:r>
            <a:endParaRPr lang="en-US" sz="2300" dirty="0"/>
          </a:p>
        </p:txBody>
      </p:sp>
      <p:pic>
        <p:nvPicPr>
          <p:cNvPr id="14338" name="Picture 2" descr="\\172.16.2.26\Conver\CARRIBEAN\MATHEMATICS_VOL-1_PPT_DESIGN\Incoming\Equations\Revision_Exam_1_Paper_2\Eqn032.wmf"/>
          <p:cNvPicPr>
            <a:picLocks noChangeAspect="1" noChangeArrowheads="1"/>
          </p:cNvPicPr>
          <p:nvPr/>
        </p:nvPicPr>
        <p:blipFill>
          <a:blip r:embed="rId4" cstate="print">
            <a:extLst>
              <a:ext uri="{28A0092B-C50C-407E-A947-70E740481C1C}">
                <a14:useLocalDpi xmlns:a14="http://schemas.microsoft.com/office/drawing/2010/main" xmlns="" val="0"/>
              </a:ext>
            </a:extLst>
          </a:blip>
          <a:srcRect/>
          <a:stretch>
            <a:fillRect/>
          </a:stretch>
        </p:blipFill>
        <p:spPr bwMode="auto">
          <a:xfrm>
            <a:off x="2599944" y="4355125"/>
            <a:ext cx="393700" cy="685800"/>
          </a:xfrm>
          <a:prstGeom prst="rect">
            <a:avLst/>
          </a:prstGeom>
          <a:noFill/>
          <a:extLst>
            <a:ext uri="{909E8E84-426E-40DD-AFC4-6F175D3DCCD1}">
              <a14:hiddenFill xmlns:a14="http://schemas.microsoft.com/office/drawing/2010/main" xmlns="">
                <a:solidFill>
                  <a:srgbClr val="FFFFFF"/>
                </a:solidFill>
              </a14:hiddenFill>
            </a:ext>
          </a:extLst>
        </p:spPr>
      </p:pic>
      <p:sp>
        <p:nvSpPr>
          <p:cNvPr id="10"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tabLst>
                <a:tab pos="393192" algn="r"/>
                <a:tab pos="640080" algn="l"/>
              </a:tabLst>
            </a:pPr>
            <a:r>
              <a:rPr lang="en-US" sz="1500" b="1" dirty="0" smtClean="0">
                <a:solidFill>
                  <a:schemeClr val="bg1"/>
                </a:solidFill>
                <a:latin typeface="Times New Roman" pitchFamily="18" charset="0"/>
                <a:cs typeface="Times New Roman" pitchFamily="18" charset="0"/>
              </a:rPr>
              <a:t>Revision Exam 1 Paper 2</a:t>
            </a:r>
          </a:p>
        </p:txBody>
      </p:sp>
    </p:spTree>
    <p:extLst>
      <p:ext uri="{BB962C8B-B14F-4D97-AF65-F5344CB8AC3E}">
        <p14:creationId xmlns:p14="http://schemas.microsoft.com/office/powerpoint/2010/main" xmlns="" val="421958023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p:cTn id="7" dur="500" fill="hold"/>
                                        <p:tgtEl>
                                          <p:spTgt spid="12"/>
                                        </p:tgtEl>
                                        <p:attrNameLst>
                                          <p:attrName>ppt_w</p:attrName>
                                        </p:attrNameLst>
                                      </p:cBhvr>
                                      <p:tavLst>
                                        <p:tav tm="0">
                                          <p:val>
                                            <p:fltVal val="0"/>
                                          </p:val>
                                        </p:tav>
                                        <p:tav tm="100000">
                                          <p:val>
                                            <p:strVal val="#ppt_w"/>
                                          </p:val>
                                        </p:tav>
                                      </p:tavLst>
                                    </p:anim>
                                    <p:anim calcmode="lin" valueType="num">
                                      <p:cBhvr>
                                        <p:cTn id="8" dur="500" fill="hold"/>
                                        <p:tgtEl>
                                          <p:spTgt spid="12"/>
                                        </p:tgtEl>
                                        <p:attrNameLst>
                                          <p:attrName>ppt_h</p:attrName>
                                        </p:attrNameLst>
                                      </p:cBhvr>
                                      <p:tavLst>
                                        <p:tav tm="0">
                                          <p:val>
                                            <p:fltVal val="0"/>
                                          </p:val>
                                        </p:tav>
                                        <p:tav tm="100000">
                                          <p:val>
                                            <p:strVal val="#ppt_h"/>
                                          </p:val>
                                        </p:tav>
                                      </p:tavLst>
                                    </p:anim>
                                    <p:animEffect transition="in" filter="fade">
                                      <p:cBhvr>
                                        <p:cTn id="9" dur="500"/>
                                        <p:tgtEl>
                                          <p:spTgt spid="12"/>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9">
                                            <p:txEl>
                                              <p:pRg st="0" end="0"/>
                                            </p:txEl>
                                          </p:spTgt>
                                        </p:tgtEl>
                                        <p:attrNameLst>
                                          <p:attrName>style.visibility</p:attrName>
                                        </p:attrNameLst>
                                      </p:cBhvr>
                                      <p:to>
                                        <p:strVal val="visible"/>
                                      </p:to>
                                    </p:set>
                                    <p:anim calcmode="lin" valueType="num">
                                      <p:cBhvr>
                                        <p:cTn id="12" dur="500" fill="hold"/>
                                        <p:tgtEl>
                                          <p:spTgt spid="9">
                                            <p:txEl>
                                              <p:pRg st="0" end="0"/>
                                            </p:txEl>
                                          </p:spTgt>
                                        </p:tgtEl>
                                        <p:attrNameLst>
                                          <p:attrName>ppt_w</p:attrName>
                                        </p:attrNameLst>
                                      </p:cBhvr>
                                      <p:tavLst>
                                        <p:tav tm="0">
                                          <p:val>
                                            <p:fltVal val="0"/>
                                          </p:val>
                                        </p:tav>
                                        <p:tav tm="100000">
                                          <p:val>
                                            <p:strVal val="#ppt_w"/>
                                          </p:val>
                                        </p:tav>
                                      </p:tavLst>
                                    </p:anim>
                                    <p:anim calcmode="lin" valueType="num">
                                      <p:cBhvr>
                                        <p:cTn id="13" dur="500" fill="hold"/>
                                        <p:tgtEl>
                                          <p:spTgt spid="9">
                                            <p:txEl>
                                              <p:pRg st="0" end="0"/>
                                            </p:txEl>
                                          </p:spTgt>
                                        </p:tgtEl>
                                        <p:attrNameLst>
                                          <p:attrName>ppt_h</p:attrName>
                                        </p:attrNameLst>
                                      </p:cBhvr>
                                      <p:tavLst>
                                        <p:tav tm="0">
                                          <p:val>
                                            <p:fltVal val="0"/>
                                          </p:val>
                                        </p:tav>
                                        <p:tav tm="100000">
                                          <p:val>
                                            <p:strVal val="#ppt_h"/>
                                          </p:val>
                                        </p:tav>
                                      </p:tavLst>
                                    </p:anim>
                                    <p:animEffect transition="in" filter="fade">
                                      <p:cBhvr>
                                        <p:cTn id="14" dur="500"/>
                                        <p:tgtEl>
                                          <p:spTgt spid="9">
                                            <p:txEl>
                                              <p:pRg st="0" end="0"/>
                                            </p:txEl>
                                          </p:spTgt>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2"/>
                                        </p:tgtEl>
                                        <p:attrNameLst>
                                          <p:attrName>style.visibility</p:attrName>
                                        </p:attrNameLst>
                                      </p:cBhvr>
                                      <p:to>
                                        <p:strVal val="visible"/>
                                      </p:to>
                                    </p:set>
                                    <p:anim calcmode="lin" valueType="num">
                                      <p:cBhvr>
                                        <p:cTn id="17" dur="500" fill="hold"/>
                                        <p:tgtEl>
                                          <p:spTgt spid="2"/>
                                        </p:tgtEl>
                                        <p:attrNameLst>
                                          <p:attrName>ppt_w</p:attrName>
                                        </p:attrNameLst>
                                      </p:cBhvr>
                                      <p:tavLst>
                                        <p:tav tm="0">
                                          <p:val>
                                            <p:fltVal val="0"/>
                                          </p:val>
                                        </p:tav>
                                        <p:tav tm="100000">
                                          <p:val>
                                            <p:strVal val="#ppt_w"/>
                                          </p:val>
                                        </p:tav>
                                      </p:tavLst>
                                    </p:anim>
                                    <p:anim calcmode="lin" valueType="num">
                                      <p:cBhvr>
                                        <p:cTn id="18" dur="500" fill="hold"/>
                                        <p:tgtEl>
                                          <p:spTgt spid="2"/>
                                        </p:tgtEl>
                                        <p:attrNameLst>
                                          <p:attrName>ppt_h</p:attrName>
                                        </p:attrNameLst>
                                      </p:cBhvr>
                                      <p:tavLst>
                                        <p:tav tm="0">
                                          <p:val>
                                            <p:fltVal val="0"/>
                                          </p:val>
                                        </p:tav>
                                        <p:tav tm="100000">
                                          <p:val>
                                            <p:strVal val="#ppt_h"/>
                                          </p:val>
                                        </p:tav>
                                      </p:tavLst>
                                    </p:anim>
                                    <p:animEffect transition="in" filter="fade">
                                      <p:cBhvr>
                                        <p:cTn id="19" dur="500"/>
                                        <p:tgtEl>
                                          <p:spTgt spid="2"/>
                                        </p:tgtEl>
                                      </p:cBhvr>
                                    </p:animEffect>
                                  </p:childTnLst>
                                </p:cTn>
                              </p:par>
                              <p:par>
                                <p:cTn id="20" presetID="53" presetClass="entr" presetSubtype="16" fill="hold" nodeType="withEffect">
                                  <p:stCondLst>
                                    <p:cond delay="0"/>
                                  </p:stCondLst>
                                  <p:childTnLst>
                                    <p:set>
                                      <p:cBhvr>
                                        <p:cTn id="21" dur="1" fill="hold">
                                          <p:stCondLst>
                                            <p:cond delay="0"/>
                                          </p:stCondLst>
                                        </p:cTn>
                                        <p:tgtEl>
                                          <p:spTgt spid="14338"/>
                                        </p:tgtEl>
                                        <p:attrNameLst>
                                          <p:attrName>style.visibility</p:attrName>
                                        </p:attrNameLst>
                                      </p:cBhvr>
                                      <p:to>
                                        <p:strVal val="visible"/>
                                      </p:to>
                                    </p:set>
                                    <p:anim calcmode="lin" valueType="num">
                                      <p:cBhvr>
                                        <p:cTn id="22" dur="500" fill="hold"/>
                                        <p:tgtEl>
                                          <p:spTgt spid="14338"/>
                                        </p:tgtEl>
                                        <p:attrNameLst>
                                          <p:attrName>ppt_w</p:attrName>
                                        </p:attrNameLst>
                                      </p:cBhvr>
                                      <p:tavLst>
                                        <p:tav tm="0">
                                          <p:val>
                                            <p:fltVal val="0"/>
                                          </p:val>
                                        </p:tav>
                                        <p:tav tm="100000">
                                          <p:val>
                                            <p:strVal val="#ppt_w"/>
                                          </p:val>
                                        </p:tav>
                                      </p:tavLst>
                                    </p:anim>
                                    <p:anim calcmode="lin" valueType="num">
                                      <p:cBhvr>
                                        <p:cTn id="23" dur="500" fill="hold"/>
                                        <p:tgtEl>
                                          <p:spTgt spid="14338"/>
                                        </p:tgtEl>
                                        <p:attrNameLst>
                                          <p:attrName>ppt_h</p:attrName>
                                        </p:attrNameLst>
                                      </p:cBhvr>
                                      <p:tavLst>
                                        <p:tav tm="0">
                                          <p:val>
                                            <p:fltVal val="0"/>
                                          </p:val>
                                        </p:tav>
                                        <p:tav tm="100000">
                                          <p:val>
                                            <p:strVal val="#ppt_h"/>
                                          </p:val>
                                        </p:tav>
                                      </p:tavLst>
                                    </p:anim>
                                    <p:animEffect transition="in" filter="fade">
                                      <p:cBhvr>
                                        <p:cTn id="24" dur="500"/>
                                        <p:tgtEl>
                                          <p:spTgt spid="14338"/>
                                        </p:tgtEl>
                                      </p:cBhvr>
                                    </p:animEffect>
                                  </p:childTnLst>
                                </p:cTn>
                              </p:par>
                            </p:childTnLst>
                          </p:cTn>
                        </p:par>
                      </p:childTnLst>
                    </p:cTn>
                  </p:par>
                  <p:par>
                    <p:cTn id="25" fill="hold">
                      <p:stCondLst>
                        <p:cond delay="indefinite"/>
                      </p:stCondLst>
                      <p:childTnLst>
                        <p:par>
                          <p:cTn id="26" fill="hold">
                            <p:stCondLst>
                              <p:cond delay="0"/>
                            </p:stCondLst>
                            <p:childTnLst>
                              <p:par>
                                <p:cTn id="27" presetID="53" presetClass="entr" presetSubtype="16" fill="hold" grpId="0" nodeType="clickEffect">
                                  <p:stCondLst>
                                    <p:cond delay="0"/>
                                  </p:stCondLst>
                                  <p:childTnLst>
                                    <p:set>
                                      <p:cBhvr>
                                        <p:cTn id="28" dur="1" fill="hold">
                                          <p:stCondLst>
                                            <p:cond delay="0"/>
                                          </p:stCondLst>
                                        </p:cTn>
                                        <p:tgtEl>
                                          <p:spTgt spid="3"/>
                                        </p:tgtEl>
                                        <p:attrNameLst>
                                          <p:attrName>style.visibility</p:attrName>
                                        </p:attrNameLst>
                                      </p:cBhvr>
                                      <p:to>
                                        <p:strVal val="visible"/>
                                      </p:to>
                                    </p:set>
                                    <p:anim calcmode="lin" valueType="num">
                                      <p:cBhvr>
                                        <p:cTn id="29" dur="500" fill="hold"/>
                                        <p:tgtEl>
                                          <p:spTgt spid="3"/>
                                        </p:tgtEl>
                                        <p:attrNameLst>
                                          <p:attrName>ppt_w</p:attrName>
                                        </p:attrNameLst>
                                      </p:cBhvr>
                                      <p:tavLst>
                                        <p:tav tm="0">
                                          <p:val>
                                            <p:fltVal val="0"/>
                                          </p:val>
                                        </p:tav>
                                        <p:tav tm="100000">
                                          <p:val>
                                            <p:strVal val="#ppt_w"/>
                                          </p:val>
                                        </p:tav>
                                      </p:tavLst>
                                    </p:anim>
                                    <p:anim calcmode="lin" valueType="num">
                                      <p:cBhvr>
                                        <p:cTn id="30" dur="500" fill="hold"/>
                                        <p:tgtEl>
                                          <p:spTgt spid="3"/>
                                        </p:tgtEl>
                                        <p:attrNameLst>
                                          <p:attrName>ppt_h</p:attrName>
                                        </p:attrNameLst>
                                      </p:cBhvr>
                                      <p:tavLst>
                                        <p:tav tm="0">
                                          <p:val>
                                            <p:fltVal val="0"/>
                                          </p:val>
                                        </p:tav>
                                        <p:tav tm="100000">
                                          <p:val>
                                            <p:strVal val="#ppt_h"/>
                                          </p:val>
                                        </p:tav>
                                      </p:tavLst>
                                    </p:anim>
                                    <p:animEffect transition="in" filter="fade">
                                      <p:cBhvr>
                                        <p:cTn id="31" dur="500"/>
                                        <p:tgtEl>
                                          <p:spTgt spid="3"/>
                                        </p:tgtEl>
                                      </p:cBhvr>
                                    </p:animEffect>
                                  </p:childTnLst>
                                </p:cTn>
                              </p:par>
                              <p:par>
                                <p:cTn id="32" presetID="53" presetClass="entr" presetSubtype="16" fill="hold" grpId="0" nodeType="withEffect">
                                  <p:stCondLst>
                                    <p:cond delay="0"/>
                                  </p:stCondLst>
                                  <p:childTnLst>
                                    <p:set>
                                      <p:cBhvr>
                                        <p:cTn id="33" dur="1" fill="hold">
                                          <p:stCondLst>
                                            <p:cond delay="0"/>
                                          </p:stCondLst>
                                        </p:cTn>
                                        <p:tgtEl>
                                          <p:spTgt spid="4"/>
                                        </p:tgtEl>
                                        <p:attrNameLst>
                                          <p:attrName>style.visibility</p:attrName>
                                        </p:attrNameLst>
                                      </p:cBhvr>
                                      <p:to>
                                        <p:strVal val="visible"/>
                                      </p:to>
                                    </p:set>
                                    <p:anim calcmode="lin" valueType="num">
                                      <p:cBhvr>
                                        <p:cTn id="34" dur="500" fill="hold"/>
                                        <p:tgtEl>
                                          <p:spTgt spid="4"/>
                                        </p:tgtEl>
                                        <p:attrNameLst>
                                          <p:attrName>ppt_w</p:attrName>
                                        </p:attrNameLst>
                                      </p:cBhvr>
                                      <p:tavLst>
                                        <p:tav tm="0">
                                          <p:val>
                                            <p:fltVal val="0"/>
                                          </p:val>
                                        </p:tav>
                                        <p:tav tm="100000">
                                          <p:val>
                                            <p:strVal val="#ppt_w"/>
                                          </p:val>
                                        </p:tav>
                                      </p:tavLst>
                                    </p:anim>
                                    <p:anim calcmode="lin" valueType="num">
                                      <p:cBhvr>
                                        <p:cTn id="35" dur="500" fill="hold"/>
                                        <p:tgtEl>
                                          <p:spTgt spid="4"/>
                                        </p:tgtEl>
                                        <p:attrNameLst>
                                          <p:attrName>ppt_h</p:attrName>
                                        </p:attrNameLst>
                                      </p:cBhvr>
                                      <p:tavLst>
                                        <p:tav tm="0">
                                          <p:val>
                                            <p:fltVal val="0"/>
                                          </p:val>
                                        </p:tav>
                                        <p:tav tm="100000">
                                          <p:val>
                                            <p:strVal val="#ppt_h"/>
                                          </p:val>
                                        </p:tav>
                                      </p:tavLst>
                                    </p:anim>
                                    <p:animEffect transition="in" filter="fade">
                                      <p:cBhvr>
                                        <p:cTn id="36" dur="500"/>
                                        <p:tgtEl>
                                          <p:spTgt spid="4"/>
                                        </p:tgtEl>
                                      </p:cBhvr>
                                    </p:animEffect>
                                  </p:childTnLst>
                                </p:cTn>
                              </p:par>
                            </p:childTnLst>
                          </p:cTn>
                        </p:par>
                      </p:childTnLst>
                    </p:cTn>
                  </p:par>
                  <p:par>
                    <p:cTn id="37" fill="hold">
                      <p:stCondLst>
                        <p:cond delay="indefinite"/>
                      </p:stCondLst>
                      <p:childTnLst>
                        <p:par>
                          <p:cTn id="38" fill="hold">
                            <p:stCondLst>
                              <p:cond delay="0"/>
                            </p:stCondLst>
                            <p:childTnLst>
                              <p:par>
                                <p:cTn id="39" presetID="3" presetClass="entr" presetSubtype="10" fill="hold" grpId="1" nodeType="clickEffect">
                                  <p:stCondLst>
                                    <p:cond delay="0"/>
                                  </p:stCondLst>
                                  <p:childTnLst>
                                    <p:set>
                                      <p:cBhvr>
                                        <p:cTn id="40" dur="1" fill="hold">
                                          <p:stCondLst>
                                            <p:cond delay="0"/>
                                          </p:stCondLst>
                                        </p:cTn>
                                        <p:tgtEl>
                                          <p:spTgt spid="11"/>
                                        </p:tgtEl>
                                        <p:attrNameLst>
                                          <p:attrName>style.visibility</p:attrName>
                                        </p:attrNameLst>
                                      </p:cBhvr>
                                      <p:to>
                                        <p:strVal val="visible"/>
                                      </p:to>
                                    </p:set>
                                    <p:animEffect transition="in" filter="blinds(horizontal)">
                                      <p:cBhvr>
                                        <p:cTn id="41"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build="p"/>
      <p:bldP spid="11" grpId="1" animBg="1"/>
      <p:bldP spid="12" grpId="0"/>
      <p:bldP spid="2" grpId="0"/>
      <p:bldP spid="3" grpId="0"/>
      <p:bldP spid="4" grpId="0"/>
    </p:bldLst>
  </p:timing>
</p:sld>
</file>

<file path=ppt/slides/slide1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extBox 6"/>
          <p:cNvSpPr txBox="1"/>
          <p:nvPr/>
        </p:nvSpPr>
        <p:spPr>
          <a:xfrm>
            <a:off x="393651" y="2686050"/>
            <a:ext cx="4419600" cy="353943"/>
          </a:xfrm>
          <a:prstGeom prst="rect">
            <a:avLst/>
          </a:prstGeom>
          <a:noFill/>
        </p:spPr>
        <p:txBody>
          <a:bodyPr wrap="square" lIns="0" tIns="0" rIns="0" bIns="0" rtlCol="0">
            <a:spAutoFit/>
          </a:bodyPr>
          <a:lstStyle/>
          <a:p>
            <a:pPr>
              <a:spcAft>
                <a:spcPct val="50000"/>
              </a:spcAft>
              <a:buFontTx/>
              <a:buNone/>
              <a:tabLst>
                <a:tab pos="628650" algn="l"/>
              </a:tabLst>
            </a:pPr>
            <a:r>
              <a:rPr lang="en-US" sz="2300" b="1" dirty="0" smtClean="0">
                <a:latin typeface="Times New Roman" pitchFamily="18" charset="0"/>
                <a:cs typeface="Times New Roman" pitchFamily="18" charset="0"/>
              </a:rPr>
              <a:t>3.</a:t>
            </a:r>
            <a:r>
              <a:rPr lang="en-US" sz="2300" dirty="0" smtClean="0">
                <a:latin typeface="Times New Roman" pitchFamily="18" charset="0"/>
                <a:cs typeface="Times New Roman" pitchFamily="18" charset="0"/>
              </a:rPr>
              <a:t>   (c)   (i)    Her overtime payment</a:t>
            </a:r>
            <a:endParaRPr lang="en-US" sz="2300" dirty="0">
              <a:solidFill>
                <a:srgbClr val="FF0000"/>
              </a:solidFill>
              <a:latin typeface="Times New Roman" pitchFamily="18" charset="0"/>
              <a:cs typeface="Times New Roman" pitchFamily="18" charset="0"/>
            </a:endParaRPr>
          </a:p>
        </p:txBody>
      </p:sp>
      <p:sp>
        <p:nvSpPr>
          <p:cNvPr id="2" name="Rectangle 1"/>
          <p:cNvSpPr/>
          <p:nvPr/>
        </p:nvSpPr>
        <p:spPr>
          <a:xfrm>
            <a:off x="4790356" y="3295650"/>
            <a:ext cx="1051570" cy="353943"/>
          </a:xfrm>
          <a:prstGeom prst="rect">
            <a:avLst/>
          </a:prstGeom>
        </p:spPr>
        <p:txBody>
          <a:bodyPr wrap="none" lIns="0" tIns="0" rIns="0" bIns="0">
            <a:spAutoFit/>
          </a:bodyPr>
          <a:lstStyle/>
          <a:p>
            <a:r>
              <a:rPr lang="en-US" sz="2300" dirty="0">
                <a:latin typeface="Times New Roman" pitchFamily="18" charset="0"/>
                <a:cs typeface="Times New Roman" pitchFamily="18" charset="0"/>
              </a:rPr>
              <a:t>= $63.75</a:t>
            </a:r>
            <a:endParaRPr lang="en-US" sz="2300" dirty="0"/>
          </a:p>
        </p:txBody>
      </p:sp>
      <p:sp>
        <p:nvSpPr>
          <p:cNvPr id="3" name="Rectangle 2"/>
          <p:cNvSpPr/>
          <p:nvPr/>
        </p:nvSpPr>
        <p:spPr>
          <a:xfrm>
            <a:off x="1923141" y="4018032"/>
            <a:ext cx="2213748" cy="353943"/>
          </a:xfrm>
          <a:prstGeom prst="rect">
            <a:avLst/>
          </a:prstGeom>
        </p:spPr>
        <p:txBody>
          <a:bodyPr wrap="none" lIns="0" tIns="0" rIns="0" bIns="0">
            <a:spAutoFit/>
          </a:bodyPr>
          <a:lstStyle/>
          <a:p>
            <a:r>
              <a:rPr lang="en-US" sz="2300" dirty="0">
                <a:latin typeface="Times New Roman" pitchFamily="18" charset="0"/>
                <a:cs typeface="Times New Roman" pitchFamily="18" charset="0"/>
              </a:rPr>
              <a:t>Her basic payment</a:t>
            </a:r>
            <a:endParaRPr lang="en-US" sz="2300" dirty="0"/>
          </a:p>
        </p:txBody>
      </p:sp>
      <p:sp>
        <p:nvSpPr>
          <p:cNvPr id="4" name="Rectangle 3"/>
          <p:cNvSpPr/>
          <p:nvPr/>
        </p:nvSpPr>
        <p:spPr>
          <a:xfrm>
            <a:off x="4790356" y="4069953"/>
            <a:ext cx="2353208" cy="353943"/>
          </a:xfrm>
          <a:prstGeom prst="rect">
            <a:avLst/>
          </a:prstGeom>
        </p:spPr>
        <p:txBody>
          <a:bodyPr wrap="none" lIns="0" tIns="0" rIns="0" bIns="0">
            <a:spAutoFit/>
          </a:bodyPr>
          <a:lstStyle/>
          <a:p>
            <a:r>
              <a:rPr lang="en-US" sz="2300" dirty="0">
                <a:latin typeface="Times New Roman" pitchFamily="18" charset="0"/>
                <a:cs typeface="Times New Roman" pitchFamily="18" charset="0"/>
              </a:rPr>
              <a:t>= $(263.75 </a:t>
            </a:r>
            <a:r>
              <a:rPr lang="en-US" sz="2300" dirty="0" smtClean="0">
                <a:latin typeface="Times New Roman" pitchFamily="18" charset="0"/>
                <a:cs typeface="Times New Roman" pitchFamily="18" charset="0"/>
              </a:rPr>
              <a:t>– </a:t>
            </a:r>
            <a:r>
              <a:rPr lang="en-US" sz="2300" dirty="0">
                <a:latin typeface="Times New Roman" pitchFamily="18" charset="0"/>
                <a:cs typeface="Times New Roman" pitchFamily="18" charset="0"/>
              </a:rPr>
              <a:t>63.75)</a:t>
            </a:r>
            <a:endParaRPr lang="en-US" sz="2300" dirty="0"/>
          </a:p>
        </p:txBody>
      </p:sp>
      <p:sp>
        <p:nvSpPr>
          <p:cNvPr id="6" name="Rectangle 5"/>
          <p:cNvSpPr/>
          <p:nvPr/>
        </p:nvSpPr>
        <p:spPr>
          <a:xfrm>
            <a:off x="4790356" y="4562475"/>
            <a:ext cx="1199046" cy="353943"/>
          </a:xfrm>
          <a:prstGeom prst="rect">
            <a:avLst/>
          </a:prstGeom>
        </p:spPr>
        <p:txBody>
          <a:bodyPr wrap="none" lIns="0" tIns="0" rIns="0" bIns="0">
            <a:spAutoFit/>
          </a:bodyPr>
          <a:lstStyle/>
          <a:p>
            <a:r>
              <a:rPr lang="en-US" sz="2300" dirty="0">
                <a:latin typeface="Times New Roman" pitchFamily="18" charset="0"/>
                <a:cs typeface="Times New Roman" pitchFamily="18" charset="0"/>
              </a:rPr>
              <a:t>= </a:t>
            </a:r>
            <a:r>
              <a:rPr lang="en-US" sz="2300" dirty="0">
                <a:solidFill>
                  <a:srgbClr val="FF0000"/>
                </a:solidFill>
                <a:latin typeface="Times New Roman" pitchFamily="18" charset="0"/>
                <a:cs typeface="Times New Roman" pitchFamily="18" charset="0"/>
              </a:rPr>
              <a:t>$200.00</a:t>
            </a:r>
            <a:endParaRPr lang="en-US" sz="2300" dirty="0"/>
          </a:p>
        </p:txBody>
      </p:sp>
      <p:sp>
        <p:nvSpPr>
          <p:cNvPr id="8" name="Rectangle 7"/>
          <p:cNvSpPr/>
          <p:nvPr/>
        </p:nvSpPr>
        <p:spPr>
          <a:xfrm>
            <a:off x="1923141" y="5334000"/>
            <a:ext cx="5182509" cy="353943"/>
          </a:xfrm>
          <a:prstGeom prst="rect">
            <a:avLst/>
          </a:prstGeom>
        </p:spPr>
        <p:txBody>
          <a:bodyPr wrap="none" lIns="0" tIns="0" rIns="0" bIns="0">
            <a:spAutoFit/>
          </a:bodyPr>
          <a:lstStyle/>
          <a:p>
            <a:r>
              <a:rPr lang="en-US" sz="2300" dirty="0">
                <a:latin typeface="Times New Roman" pitchFamily="18" charset="0"/>
                <a:cs typeface="Times New Roman" pitchFamily="18" charset="0"/>
              </a:rPr>
              <a:t>Hence, she earned </a:t>
            </a:r>
            <a:r>
              <a:rPr lang="en-US" sz="2300" dirty="0">
                <a:solidFill>
                  <a:srgbClr val="FF0000"/>
                </a:solidFill>
                <a:latin typeface="Times New Roman" pitchFamily="18" charset="0"/>
                <a:cs typeface="Times New Roman" pitchFamily="18" charset="0"/>
              </a:rPr>
              <a:t>$200.00</a:t>
            </a:r>
            <a:r>
              <a:rPr lang="en-US" sz="2300" dirty="0">
                <a:latin typeface="Times New Roman" pitchFamily="18" charset="0"/>
                <a:cs typeface="Times New Roman" pitchFamily="18" charset="0"/>
              </a:rPr>
              <a:t> at the basic rate.</a:t>
            </a:r>
            <a:endParaRPr lang="en-US" sz="2300" dirty="0"/>
          </a:p>
        </p:txBody>
      </p:sp>
      <p:pic>
        <p:nvPicPr>
          <p:cNvPr id="15362" name="Picture 2" descr="\\172.16.2.26\Conver\CARRIBEAN\MATHEMATICS_VOL-1_PPT_DESIGN\Incoming\Equations\Revision_Exam_1_Paper_2\Eqn033.wmf"/>
          <p:cNvPicPr>
            <a:picLocks noChangeAspect="1" noChangeArrowheads="1"/>
          </p:cNvPicPr>
          <p:nvPr/>
        </p:nvPicPr>
        <p:blipFill>
          <a:blip r:embed="rId2" cstate="print">
            <a:extLst>
              <a:ext uri="{28A0092B-C50C-407E-A947-70E740481C1C}">
                <a14:useLocalDpi xmlns:a14="http://schemas.microsoft.com/office/drawing/2010/main" xmlns="" val="0"/>
              </a:ext>
            </a:extLst>
          </a:blip>
          <a:srcRect/>
          <a:stretch>
            <a:fillRect/>
          </a:stretch>
        </p:blipFill>
        <p:spPr bwMode="auto">
          <a:xfrm>
            <a:off x="4790356" y="2572512"/>
            <a:ext cx="1524000" cy="685800"/>
          </a:xfrm>
          <a:prstGeom prst="rect">
            <a:avLst/>
          </a:prstGeom>
          <a:noFill/>
          <a:extLst>
            <a:ext uri="{909E8E84-426E-40DD-AFC4-6F175D3DCCD1}">
              <a14:hiddenFill xmlns:a14="http://schemas.microsoft.com/office/drawing/2010/main" xmlns="">
                <a:solidFill>
                  <a:srgbClr val="FFFFFF"/>
                </a:solidFill>
              </a14:hiddenFill>
            </a:ext>
          </a:extLst>
        </p:spPr>
      </p:pic>
      <p:sp>
        <p:nvSpPr>
          <p:cNvPr id="9"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tabLst>
                <a:tab pos="393192" algn="r"/>
                <a:tab pos="640080" algn="l"/>
              </a:tabLst>
            </a:pPr>
            <a:r>
              <a:rPr lang="en-US" sz="1500" b="1" dirty="0" smtClean="0">
                <a:solidFill>
                  <a:schemeClr val="bg1"/>
                </a:solidFill>
                <a:latin typeface="Times New Roman" pitchFamily="18" charset="0"/>
                <a:cs typeface="Times New Roman" pitchFamily="18" charset="0"/>
              </a:rPr>
              <a:t>Revision Exam 1 Paper 2</a:t>
            </a:r>
          </a:p>
        </p:txBody>
      </p:sp>
    </p:spTree>
    <p:extLst>
      <p:ext uri="{BB962C8B-B14F-4D97-AF65-F5344CB8AC3E}">
        <p14:creationId xmlns:p14="http://schemas.microsoft.com/office/powerpoint/2010/main" xmlns="" val="1862447457"/>
      </p:ext>
    </p:extLst>
  </p:cSld>
  <p:clrMapOvr>
    <a:masterClrMapping/>
  </p:clrMapOvr>
  <p:transition spd="slow">
    <p:strips dir="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500" fill="hold"/>
                                        <p:tgtEl>
                                          <p:spTgt spid="7"/>
                                        </p:tgtEl>
                                        <p:attrNameLst>
                                          <p:attrName>ppt_w</p:attrName>
                                        </p:attrNameLst>
                                      </p:cBhvr>
                                      <p:tavLst>
                                        <p:tav tm="0">
                                          <p:val>
                                            <p:fltVal val="0"/>
                                          </p:val>
                                        </p:tav>
                                        <p:tav tm="100000">
                                          <p:val>
                                            <p:strVal val="#ppt_w"/>
                                          </p:val>
                                        </p:tav>
                                      </p:tavLst>
                                    </p:anim>
                                    <p:anim calcmode="lin" valueType="num">
                                      <p:cBhvr>
                                        <p:cTn id="8" dur="500" fill="hold"/>
                                        <p:tgtEl>
                                          <p:spTgt spid="7"/>
                                        </p:tgtEl>
                                        <p:attrNameLst>
                                          <p:attrName>ppt_h</p:attrName>
                                        </p:attrNameLst>
                                      </p:cBhvr>
                                      <p:tavLst>
                                        <p:tav tm="0">
                                          <p:val>
                                            <p:fltVal val="0"/>
                                          </p:val>
                                        </p:tav>
                                        <p:tav tm="100000">
                                          <p:val>
                                            <p:strVal val="#ppt_h"/>
                                          </p:val>
                                        </p:tav>
                                      </p:tavLst>
                                    </p:anim>
                                    <p:animEffect transition="in" filter="fade">
                                      <p:cBhvr>
                                        <p:cTn id="9" dur="500"/>
                                        <p:tgtEl>
                                          <p:spTgt spid="7"/>
                                        </p:tgtEl>
                                      </p:cBhvr>
                                    </p:animEffect>
                                  </p:childTnLst>
                                </p:cTn>
                              </p:par>
                              <p:par>
                                <p:cTn id="10" presetID="53" presetClass="entr" presetSubtype="16" fill="hold" nodeType="withEffect">
                                  <p:stCondLst>
                                    <p:cond delay="0"/>
                                  </p:stCondLst>
                                  <p:childTnLst>
                                    <p:set>
                                      <p:cBhvr>
                                        <p:cTn id="11" dur="1" fill="hold">
                                          <p:stCondLst>
                                            <p:cond delay="0"/>
                                          </p:stCondLst>
                                        </p:cTn>
                                        <p:tgtEl>
                                          <p:spTgt spid="15362"/>
                                        </p:tgtEl>
                                        <p:attrNameLst>
                                          <p:attrName>style.visibility</p:attrName>
                                        </p:attrNameLst>
                                      </p:cBhvr>
                                      <p:to>
                                        <p:strVal val="visible"/>
                                      </p:to>
                                    </p:set>
                                    <p:anim calcmode="lin" valueType="num">
                                      <p:cBhvr>
                                        <p:cTn id="12" dur="500" fill="hold"/>
                                        <p:tgtEl>
                                          <p:spTgt spid="15362"/>
                                        </p:tgtEl>
                                        <p:attrNameLst>
                                          <p:attrName>ppt_w</p:attrName>
                                        </p:attrNameLst>
                                      </p:cBhvr>
                                      <p:tavLst>
                                        <p:tav tm="0">
                                          <p:val>
                                            <p:fltVal val="0"/>
                                          </p:val>
                                        </p:tav>
                                        <p:tav tm="100000">
                                          <p:val>
                                            <p:strVal val="#ppt_w"/>
                                          </p:val>
                                        </p:tav>
                                      </p:tavLst>
                                    </p:anim>
                                    <p:anim calcmode="lin" valueType="num">
                                      <p:cBhvr>
                                        <p:cTn id="13" dur="500" fill="hold"/>
                                        <p:tgtEl>
                                          <p:spTgt spid="15362"/>
                                        </p:tgtEl>
                                        <p:attrNameLst>
                                          <p:attrName>ppt_h</p:attrName>
                                        </p:attrNameLst>
                                      </p:cBhvr>
                                      <p:tavLst>
                                        <p:tav tm="0">
                                          <p:val>
                                            <p:fltVal val="0"/>
                                          </p:val>
                                        </p:tav>
                                        <p:tav tm="100000">
                                          <p:val>
                                            <p:strVal val="#ppt_h"/>
                                          </p:val>
                                        </p:tav>
                                      </p:tavLst>
                                    </p:anim>
                                    <p:animEffect transition="in" filter="fade">
                                      <p:cBhvr>
                                        <p:cTn id="14" dur="500"/>
                                        <p:tgtEl>
                                          <p:spTgt spid="15362"/>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2"/>
                                        </p:tgtEl>
                                        <p:attrNameLst>
                                          <p:attrName>style.visibility</p:attrName>
                                        </p:attrNameLst>
                                      </p:cBhvr>
                                      <p:to>
                                        <p:strVal val="visible"/>
                                      </p:to>
                                    </p:set>
                                    <p:anim calcmode="lin" valueType="num">
                                      <p:cBhvr>
                                        <p:cTn id="17" dur="500" fill="hold"/>
                                        <p:tgtEl>
                                          <p:spTgt spid="2"/>
                                        </p:tgtEl>
                                        <p:attrNameLst>
                                          <p:attrName>ppt_w</p:attrName>
                                        </p:attrNameLst>
                                      </p:cBhvr>
                                      <p:tavLst>
                                        <p:tav tm="0">
                                          <p:val>
                                            <p:fltVal val="0"/>
                                          </p:val>
                                        </p:tav>
                                        <p:tav tm="100000">
                                          <p:val>
                                            <p:strVal val="#ppt_w"/>
                                          </p:val>
                                        </p:tav>
                                      </p:tavLst>
                                    </p:anim>
                                    <p:anim calcmode="lin" valueType="num">
                                      <p:cBhvr>
                                        <p:cTn id="18" dur="500" fill="hold"/>
                                        <p:tgtEl>
                                          <p:spTgt spid="2"/>
                                        </p:tgtEl>
                                        <p:attrNameLst>
                                          <p:attrName>ppt_h</p:attrName>
                                        </p:attrNameLst>
                                      </p:cBhvr>
                                      <p:tavLst>
                                        <p:tav tm="0">
                                          <p:val>
                                            <p:fltVal val="0"/>
                                          </p:val>
                                        </p:tav>
                                        <p:tav tm="100000">
                                          <p:val>
                                            <p:strVal val="#ppt_h"/>
                                          </p:val>
                                        </p:tav>
                                      </p:tavLst>
                                    </p:anim>
                                    <p:animEffect transition="in" filter="fade">
                                      <p:cBhvr>
                                        <p:cTn id="19" dur="500"/>
                                        <p:tgtEl>
                                          <p:spTgt spid="2"/>
                                        </p:tgtEl>
                                      </p:cBhvr>
                                    </p:animEffect>
                                  </p:childTnLst>
                                </p:cTn>
                              </p:par>
                              <p:par>
                                <p:cTn id="20" presetID="53" presetClass="entr" presetSubtype="16" fill="hold" grpId="0" nodeType="withEffect">
                                  <p:stCondLst>
                                    <p:cond delay="0"/>
                                  </p:stCondLst>
                                  <p:childTnLst>
                                    <p:set>
                                      <p:cBhvr>
                                        <p:cTn id="21" dur="1" fill="hold">
                                          <p:stCondLst>
                                            <p:cond delay="0"/>
                                          </p:stCondLst>
                                        </p:cTn>
                                        <p:tgtEl>
                                          <p:spTgt spid="3"/>
                                        </p:tgtEl>
                                        <p:attrNameLst>
                                          <p:attrName>style.visibility</p:attrName>
                                        </p:attrNameLst>
                                      </p:cBhvr>
                                      <p:to>
                                        <p:strVal val="visible"/>
                                      </p:to>
                                    </p:set>
                                    <p:anim calcmode="lin" valueType="num">
                                      <p:cBhvr>
                                        <p:cTn id="22" dur="500" fill="hold"/>
                                        <p:tgtEl>
                                          <p:spTgt spid="3"/>
                                        </p:tgtEl>
                                        <p:attrNameLst>
                                          <p:attrName>ppt_w</p:attrName>
                                        </p:attrNameLst>
                                      </p:cBhvr>
                                      <p:tavLst>
                                        <p:tav tm="0">
                                          <p:val>
                                            <p:fltVal val="0"/>
                                          </p:val>
                                        </p:tav>
                                        <p:tav tm="100000">
                                          <p:val>
                                            <p:strVal val="#ppt_w"/>
                                          </p:val>
                                        </p:tav>
                                      </p:tavLst>
                                    </p:anim>
                                    <p:anim calcmode="lin" valueType="num">
                                      <p:cBhvr>
                                        <p:cTn id="23" dur="500" fill="hold"/>
                                        <p:tgtEl>
                                          <p:spTgt spid="3"/>
                                        </p:tgtEl>
                                        <p:attrNameLst>
                                          <p:attrName>ppt_h</p:attrName>
                                        </p:attrNameLst>
                                      </p:cBhvr>
                                      <p:tavLst>
                                        <p:tav tm="0">
                                          <p:val>
                                            <p:fltVal val="0"/>
                                          </p:val>
                                        </p:tav>
                                        <p:tav tm="100000">
                                          <p:val>
                                            <p:strVal val="#ppt_h"/>
                                          </p:val>
                                        </p:tav>
                                      </p:tavLst>
                                    </p:anim>
                                    <p:animEffect transition="in" filter="fade">
                                      <p:cBhvr>
                                        <p:cTn id="24" dur="500"/>
                                        <p:tgtEl>
                                          <p:spTgt spid="3"/>
                                        </p:tgtEl>
                                      </p:cBhvr>
                                    </p:animEffect>
                                  </p:childTnLst>
                                </p:cTn>
                              </p:par>
                              <p:par>
                                <p:cTn id="25" presetID="53" presetClass="entr" presetSubtype="16" fill="hold" grpId="0" nodeType="withEffect">
                                  <p:stCondLst>
                                    <p:cond delay="0"/>
                                  </p:stCondLst>
                                  <p:childTnLst>
                                    <p:set>
                                      <p:cBhvr>
                                        <p:cTn id="26" dur="1" fill="hold">
                                          <p:stCondLst>
                                            <p:cond delay="0"/>
                                          </p:stCondLst>
                                        </p:cTn>
                                        <p:tgtEl>
                                          <p:spTgt spid="4"/>
                                        </p:tgtEl>
                                        <p:attrNameLst>
                                          <p:attrName>style.visibility</p:attrName>
                                        </p:attrNameLst>
                                      </p:cBhvr>
                                      <p:to>
                                        <p:strVal val="visible"/>
                                      </p:to>
                                    </p:set>
                                    <p:anim calcmode="lin" valueType="num">
                                      <p:cBhvr>
                                        <p:cTn id="27" dur="500" fill="hold"/>
                                        <p:tgtEl>
                                          <p:spTgt spid="4"/>
                                        </p:tgtEl>
                                        <p:attrNameLst>
                                          <p:attrName>ppt_w</p:attrName>
                                        </p:attrNameLst>
                                      </p:cBhvr>
                                      <p:tavLst>
                                        <p:tav tm="0">
                                          <p:val>
                                            <p:fltVal val="0"/>
                                          </p:val>
                                        </p:tav>
                                        <p:tav tm="100000">
                                          <p:val>
                                            <p:strVal val="#ppt_w"/>
                                          </p:val>
                                        </p:tav>
                                      </p:tavLst>
                                    </p:anim>
                                    <p:anim calcmode="lin" valueType="num">
                                      <p:cBhvr>
                                        <p:cTn id="28" dur="500" fill="hold"/>
                                        <p:tgtEl>
                                          <p:spTgt spid="4"/>
                                        </p:tgtEl>
                                        <p:attrNameLst>
                                          <p:attrName>ppt_h</p:attrName>
                                        </p:attrNameLst>
                                      </p:cBhvr>
                                      <p:tavLst>
                                        <p:tav tm="0">
                                          <p:val>
                                            <p:fltVal val="0"/>
                                          </p:val>
                                        </p:tav>
                                        <p:tav tm="100000">
                                          <p:val>
                                            <p:strVal val="#ppt_h"/>
                                          </p:val>
                                        </p:tav>
                                      </p:tavLst>
                                    </p:anim>
                                    <p:animEffect transition="in" filter="fade">
                                      <p:cBhvr>
                                        <p:cTn id="29" dur="500"/>
                                        <p:tgtEl>
                                          <p:spTgt spid="4"/>
                                        </p:tgtEl>
                                      </p:cBhvr>
                                    </p:animEffect>
                                  </p:childTnLst>
                                </p:cTn>
                              </p:par>
                              <p:par>
                                <p:cTn id="30" presetID="53" presetClass="entr" presetSubtype="16" fill="hold" grpId="0" nodeType="withEffect">
                                  <p:stCondLst>
                                    <p:cond delay="0"/>
                                  </p:stCondLst>
                                  <p:childTnLst>
                                    <p:set>
                                      <p:cBhvr>
                                        <p:cTn id="31" dur="1" fill="hold">
                                          <p:stCondLst>
                                            <p:cond delay="0"/>
                                          </p:stCondLst>
                                        </p:cTn>
                                        <p:tgtEl>
                                          <p:spTgt spid="6"/>
                                        </p:tgtEl>
                                        <p:attrNameLst>
                                          <p:attrName>style.visibility</p:attrName>
                                        </p:attrNameLst>
                                      </p:cBhvr>
                                      <p:to>
                                        <p:strVal val="visible"/>
                                      </p:to>
                                    </p:set>
                                    <p:anim calcmode="lin" valueType="num">
                                      <p:cBhvr>
                                        <p:cTn id="32" dur="500" fill="hold"/>
                                        <p:tgtEl>
                                          <p:spTgt spid="6"/>
                                        </p:tgtEl>
                                        <p:attrNameLst>
                                          <p:attrName>ppt_w</p:attrName>
                                        </p:attrNameLst>
                                      </p:cBhvr>
                                      <p:tavLst>
                                        <p:tav tm="0">
                                          <p:val>
                                            <p:fltVal val="0"/>
                                          </p:val>
                                        </p:tav>
                                        <p:tav tm="100000">
                                          <p:val>
                                            <p:strVal val="#ppt_w"/>
                                          </p:val>
                                        </p:tav>
                                      </p:tavLst>
                                    </p:anim>
                                    <p:anim calcmode="lin" valueType="num">
                                      <p:cBhvr>
                                        <p:cTn id="33" dur="500" fill="hold"/>
                                        <p:tgtEl>
                                          <p:spTgt spid="6"/>
                                        </p:tgtEl>
                                        <p:attrNameLst>
                                          <p:attrName>ppt_h</p:attrName>
                                        </p:attrNameLst>
                                      </p:cBhvr>
                                      <p:tavLst>
                                        <p:tav tm="0">
                                          <p:val>
                                            <p:fltVal val="0"/>
                                          </p:val>
                                        </p:tav>
                                        <p:tav tm="100000">
                                          <p:val>
                                            <p:strVal val="#ppt_h"/>
                                          </p:val>
                                        </p:tav>
                                      </p:tavLst>
                                    </p:anim>
                                    <p:animEffect transition="in" filter="fade">
                                      <p:cBhvr>
                                        <p:cTn id="34" dur="500"/>
                                        <p:tgtEl>
                                          <p:spTgt spid="6"/>
                                        </p:tgtEl>
                                      </p:cBhvr>
                                    </p:animEffect>
                                  </p:childTnLst>
                                </p:cTn>
                              </p:par>
                              <p:par>
                                <p:cTn id="35" presetID="53" presetClass="entr" presetSubtype="16" fill="hold" grpId="0" nodeType="withEffect">
                                  <p:stCondLst>
                                    <p:cond delay="0"/>
                                  </p:stCondLst>
                                  <p:childTnLst>
                                    <p:set>
                                      <p:cBhvr>
                                        <p:cTn id="36" dur="1" fill="hold">
                                          <p:stCondLst>
                                            <p:cond delay="0"/>
                                          </p:stCondLst>
                                        </p:cTn>
                                        <p:tgtEl>
                                          <p:spTgt spid="8"/>
                                        </p:tgtEl>
                                        <p:attrNameLst>
                                          <p:attrName>style.visibility</p:attrName>
                                        </p:attrNameLst>
                                      </p:cBhvr>
                                      <p:to>
                                        <p:strVal val="visible"/>
                                      </p:to>
                                    </p:set>
                                    <p:anim calcmode="lin" valueType="num">
                                      <p:cBhvr>
                                        <p:cTn id="37" dur="500" fill="hold"/>
                                        <p:tgtEl>
                                          <p:spTgt spid="8"/>
                                        </p:tgtEl>
                                        <p:attrNameLst>
                                          <p:attrName>ppt_w</p:attrName>
                                        </p:attrNameLst>
                                      </p:cBhvr>
                                      <p:tavLst>
                                        <p:tav tm="0">
                                          <p:val>
                                            <p:fltVal val="0"/>
                                          </p:val>
                                        </p:tav>
                                        <p:tav tm="100000">
                                          <p:val>
                                            <p:strVal val="#ppt_w"/>
                                          </p:val>
                                        </p:tav>
                                      </p:tavLst>
                                    </p:anim>
                                    <p:anim calcmode="lin" valueType="num">
                                      <p:cBhvr>
                                        <p:cTn id="38" dur="500" fill="hold"/>
                                        <p:tgtEl>
                                          <p:spTgt spid="8"/>
                                        </p:tgtEl>
                                        <p:attrNameLst>
                                          <p:attrName>ppt_h</p:attrName>
                                        </p:attrNameLst>
                                      </p:cBhvr>
                                      <p:tavLst>
                                        <p:tav tm="0">
                                          <p:val>
                                            <p:fltVal val="0"/>
                                          </p:val>
                                        </p:tav>
                                        <p:tav tm="100000">
                                          <p:val>
                                            <p:strVal val="#ppt_h"/>
                                          </p:val>
                                        </p:tav>
                                      </p:tavLst>
                                    </p:anim>
                                    <p:animEffect transition="in" filter="fade">
                                      <p:cBhvr>
                                        <p:cTn id="39"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2" grpId="0"/>
      <p:bldP spid="3" grpId="0"/>
      <p:bldP spid="4" grpId="0"/>
      <p:bldP spid="6" grpId="0"/>
      <p:bldP spid="8" grpId="0"/>
    </p:bldLst>
  </p:timing>
</p:sld>
</file>

<file path=ppt/slides/slide1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a:xfrm>
            <a:off x="952501" y="5513457"/>
            <a:ext cx="6629400" cy="707886"/>
          </a:xfrm>
          <a:prstGeom prst="rect">
            <a:avLst/>
          </a:prstGeom>
        </p:spPr>
        <p:txBody>
          <a:bodyPr wrap="square" lIns="0" tIns="0" rIns="0" bIns="0">
            <a:spAutoFit/>
          </a:bodyPr>
          <a:lstStyle/>
          <a:p>
            <a:r>
              <a:rPr lang="en-US" sz="2300" dirty="0" smtClean="0">
                <a:latin typeface="Times New Roman" pitchFamily="18" charset="0"/>
                <a:cs typeface="Times New Roman" pitchFamily="18" charset="0"/>
              </a:rPr>
              <a:t>  (ii</a:t>
            </a:r>
            <a:r>
              <a:rPr lang="en-US" sz="2300" dirty="0">
                <a:latin typeface="Times New Roman" pitchFamily="18" charset="0"/>
                <a:cs typeface="Times New Roman" pitchFamily="18" charset="0"/>
              </a:rPr>
              <a:t>)   </a:t>
            </a:r>
            <a:r>
              <a:rPr lang="en-US" sz="2300" dirty="0" smtClean="0">
                <a:latin typeface="Times New Roman" pitchFamily="18" charset="0"/>
                <a:cs typeface="Times New Roman" pitchFamily="18" charset="0"/>
              </a:rPr>
              <a:t>the </a:t>
            </a:r>
            <a:r>
              <a:rPr lang="en-US" sz="2300" dirty="0">
                <a:latin typeface="Times New Roman" pitchFamily="18" charset="0"/>
                <a:cs typeface="Times New Roman" pitchFamily="18" charset="0"/>
              </a:rPr>
              <a:t>number of hours she worked at the </a:t>
            </a:r>
            <a:r>
              <a:rPr lang="en-US" sz="2300" dirty="0" smtClean="0">
                <a:latin typeface="Times New Roman" pitchFamily="18" charset="0"/>
                <a:cs typeface="Times New Roman" pitchFamily="18" charset="0"/>
              </a:rPr>
              <a:t/>
            </a:r>
            <a:br>
              <a:rPr lang="en-US" sz="2300" dirty="0" smtClean="0">
                <a:latin typeface="Times New Roman" pitchFamily="18" charset="0"/>
                <a:cs typeface="Times New Roman" pitchFamily="18" charset="0"/>
              </a:rPr>
            </a:br>
            <a:r>
              <a:rPr lang="en-US" sz="2300" dirty="0" smtClean="0">
                <a:latin typeface="Times New Roman" pitchFamily="18" charset="0"/>
                <a:cs typeface="Times New Roman" pitchFamily="18" charset="0"/>
              </a:rPr>
              <a:t>          basic rate</a:t>
            </a:r>
            <a:r>
              <a:rPr lang="en-US" sz="2300" dirty="0">
                <a:latin typeface="Times New Roman" pitchFamily="18" charset="0"/>
                <a:cs typeface="Times New Roman" pitchFamily="18" charset="0"/>
              </a:rPr>
              <a:t>.</a:t>
            </a:r>
            <a:endParaRPr lang="en-US" sz="2300" dirty="0"/>
          </a:p>
        </p:txBody>
      </p:sp>
      <p:sp>
        <p:nvSpPr>
          <p:cNvPr id="6" name="Notched Right Arrow 5"/>
          <p:cNvSpPr/>
          <p:nvPr/>
        </p:nvSpPr>
        <p:spPr>
          <a:xfrm>
            <a:off x="7010400" y="6019800"/>
            <a:ext cx="1934715" cy="685800"/>
          </a:xfrm>
          <a:prstGeom prst="notchedRightArrow">
            <a:avLst/>
          </a:prstGeom>
          <a:blipFill>
            <a:blip r:embed="rId2" cstate="print">
              <a:extLst>
                <a:ext uri="{BEBA8EAE-BF5A-486C-A8C5-ECC9F3942E4B}">
                  <a14:imgProps xmlns:a14="http://schemas.microsoft.com/office/drawing/2010/main" xmlns="">
                    <a14:imgLayer r:embed="rId3">
                      <a14:imgEffect>
                        <a14:brightnessContrast bright="-20000" contrast="-20000"/>
                      </a14:imgEffect>
                    </a14:imgLayer>
                  </a14:imgProps>
                </a:ex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ANSWER</a:t>
            </a:r>
            <a:endParaRPr lang="en-US" sz="2000" b="1" dirty="0">
              <a:latin typeface="Times New Roman" pitchFamily="18" charset="0"/>
              <a:cs typeface="Times New Roman" pitchFamily="18" charset="0"/>
            </a:endParaRPr>
          </a:p>
        </p:txBody>
      </p:sp>
      <p:sp>
        <p:nvSpPr>
          <p:cNvPr id="4"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tabLst>
                <a:tab pos="393192" algn="r"/>
                <a:tab pos="640080" algn="l"/>
              </a:tabLst>
            </a:pPr>
            <a:r>
              <a:rPr lang="en-US" sz="1500" b="1" dirty="0" smtClean="0">
                <a:solidFill>
                  <a:schemeClr val="bg1"/>
                </a:solidFill>
                <a:latin typeface="Times New Roman" pitchFamily="18" charset="0"/>
                <a:cs typeface="Times New Roman" pitchFamily="18" charset="0"/>
              </a:rPr>
              <a:t>Revision Exam 1 Paper 2</a:t>
            </a:r>
          </a:p>
        </p:txBody>
      </p:sp>
      <p:sp>
        <p:nvSpPr>
          <p:cNvPr id="7" name="Content Placeholder 10"/>
          <p:cNvSpPr>
            <a:spLocks noGrp="1"/>
          </p:cNvSpPr>
          <p:nvPr>
            <p:ph sz="quarter" idx="13"/>
          </p:nvPr>
        </p:nvSpPr>
        <p:spPr>
          <a:xfrm>
            <a:off x="304800" y="2743200"/>
            <a:ext cx="7543801" cy="1061829"/>
          </a:xfrm>
        </p:spPr>
        <p:txBody>
          <a:bodyPr wrap="square" lIns="0" tIns="0" rIns="0" bIns="0">
            <a:spAutoFit/>
          </a:bodyPr>
          <a:lstStyle/>
          <a:p>
            <a:pPr marL="0">
              <a:spcBef>
                <a:spcPct val="0"/>
              </a:spcBef>
              <a:buFontTx/>
              <a:buNone/>
              <a:tabLst>
                <a:tab pos="800100" algn="l"/>
                <a:tab pos="3776663" algn="l"/>
              </a:tabLst>
            </a:pPr>
            <a:r>
              <a:rPr lang="en-US" sz="2300" b="1" dirty="0" smtClean="0">
                <a:solidFill>
                  <a:schemeClr val="tx1"/>
                </a:solidFill>
                <a:latin typeface="Times New Roman" pitchFamily="18" charset="0"/>
                <a:cs typeface="Times New Roman" pitchFamily="18" charset="0"/>
              </a:rPr>
              <a:t>3.</a:t>
            </a:r>
            <a:r>
              <a:rPr lang="en-US" sz="2300" dirty="0" smtClean="0">
                <a:solidFill>
                  <a:schemeClr val="tx1"/>
                </a:solidFill>
                <a:latin typeface="Times New Roman" pitchFamily="18" charset="0"/>
                <a:cs typeface="Times New Roman" pitchFamily="18" charset="0"/>
              </a:rPr>
              <a:t>  (c)	</a:t>
            </a:r>
            <a:r>
              <a:rPr lang="en-US" sz="2300" dirty="0" err="1" smtClean="0">
                <a:solidFill>
                  <a:schemeClr val="tx1"/>
                </a:solidFill>
                <a:latin typeface="Times New Roman" pitchFamily="18" charset="0"/>
                <a:cs typeface="Times New Roman" pitchFamily="18" charset="0"/>
              </a:rPr>
              <a:t>Mrs</a:t>
            </a:r>
            <a:r>
              <a:rPr lang="en-US" sz="2300" dirty="0" smtClean="0">
                <a:solidFill>
                  <a:schemeClr val="tx1"/>
                </a:solidFill>
                <a:latin typeface="Times New Roman" pitchFamily="18" charset="0"/>
                <a:cs typeface="Times New Roman" pitchFamily="18" charset="0"/>
              </a:rPr>
              <a:t> Frank has a job for which the basic rate </a:t>
            </a:r>
            <a:br>
              <a:rPr lang="en-US" sz="2300" dirty="0" smtClean="0">
                <a:solidFill>
                  <a:schemeClr val="tx1"/>
                </a:solidFill>
                <a:latin typeface="Times New Roman" pitchFamily="18" charset="0"/>
                <a:cs typeface="Times New Roman" pitchFamily="18" charset="0"/>
              </a:rPr>
            </a:br>
            <a:r>
              <a:rPr lang="en-US" sz="2300" dirty="0" smtClean="0">
                <a:solidFill>
                  <a:schemeClr val="tx1"/>
                </a:solidFill>
                <a:latin typeface="Times New Roman" pitchFamily="18" charset="0"/>
                <a:cs typeface="Times New Roman" pitchFamily="18" charset="0"/>
              </a:rPr>
              <a:t>	of pay is $5.00 per hour, and the overtime </a:t>
            </a:r>
            <a:br>
              <a:rPr lang="en-US" sz="2300" dirty="0" smtClean="0">
                <a:solidFill>
                  <a:schemeClr val="tx1"/>
                </a:solidFill>
                <a:latin typeface="Times New Roman" pitchFamily="18" charset="0"/>
                <a:cs typeface="Times New Roman" pitchFamily="18" charset="0"/>
              </a:rPr>
            </a:br>
            <a:r>
              <a:rPr lang="en-US" sz="2300" dirty="0" smtClean="0">
                <a:solidFill>
                  <a:schemeClr val="tx1"/>
                </a:solidFill>
                <a:latin typeface="Times New Roman" pitchFamily="18" charset="0"/>
                <a:cs typeface="Times New Roman" pitchFamily="18" charset="0"/>
              </a:rPr>
              <a:t>	rate of pay is $7.50 per hour.</a:t>
            </a:r>
          </a:p>
        </p:txBody>
      </p:sp>
      <p:sp>
        <p:nvSpPr>
          <p:cNvPr id="8" name="Rectangle 7"/>
          <p:cNvSpPr/>
          <p:nvPr/>
        </p:nvSpPr>
        <p:spPr>
          <a:xfrm>
            <a:off x="1123950" y="3846582"/>
            <a:ext cx="5410200" cy="973664"/>
          </a:xfrm>
          <a:prstGeom prst="rect">
            <a:avLst/>
          </a:prstGeom>
        </p:spPr>
        <p:txBody>
          <a:bodyPr wrap="square" lIns="0" tIns="0" rIns="0" bIns="0">
            <a:spAutoFit/>
          </a:bodyPr>
          <a:lstStyle/>
          <a:p>
            <a:pPr>
              <a:lnSpc>
                <a:spcPts val="4000"/>
              </a:lnSpc>
              <a:tabLst>
                <a:tab pos="1981200" algn="l"/>
              </a:tabLst>
            </a:pPr>
            <a:r>
              <a:rPr lang="en-US" sz="2300" dirty="0">
                <a:latin typeface="Times New Roman" pitchFamily="18" charset="0"/>
                <a:cs typeface="Times New Roman" pitchFamily="18" charset="0"/>
              </a:rPr>
              <a:t>During a certain week she earned $263.75.</a:t>
            </a:r>
            <a:br>
              <a:rPr lang="en-US" sz="2300" dirty="0">
                <a:latin typeface="Times New Roman" pitchFamily="18" charset="0"/>
                <a:cs typeface="Times New Roman" pitchFamily="18" charset="0"/>
              </a:rPr>
            </a:br>
            <a:r>
              <a:rPr lang="en-US" sz="2300" dirty="0" smtClean="0">
                <a:latin typeface="Times New Roman" pitchFamily="18" charset="0"/>
                <a:cs typeface="Times New Roman" pitchFamily="18" charset="0"/>
              </a:rPr>
              <a:t>She worked	hours </a:t>
            </a:r>
            <a:r>
              <a:rPr lang="en-US" sz="2300" dirty="0">
                <a:latin typeface="Times New Roman" pitchFamily="18" charset="0"/>
                <a:cs typeface="Times New Roman" pitchFamily="18" charset="0"/>
              </a:rPr>
              <a:t>overtime</a:t>
            </a:r>
            <a:endParaRPr lang="en-US" sz="2300" dirty="0"/>
          </a:p>
        </p:txBody>
      </p:sp>
      <p:sp>
        <p:nvSpPr>
          <p:cNvPr id="9" name="Rectangle 8"/>
          <p:cNvSpPr/>
          <p:nvPr/>
        </p:nvSpPr>
        <p:spPr>
          <a:xfrm>
            <a:off x="1095375" y="4980057"/>
            <a:ext cx="1115690" cy="353943"/>
          </a:xfrm>
          <a:prstGeom prst="rect">
            <a:avLst/>
          </a:prstGeom>
        </p:spPr>
        <p:txBody>
          <a:bodyPr wrap="none" lIns="0" tIns="0" rIns="0" bIns="0">
            <a:spAutoFit/>
          </a:bodyPr>
          <a:lstStyle/>
          <a:p>
            <a:r>
              <a:rPr lang="en-US" sz="2300" dirty="0" smtClean="0">
                <a:latin typeface="Times New Roman" pitchFamily="18" charset="0"/>
                <a:cs typeface="Times New Roman" pitchFamily="18" charset="0"/>
              </a:rPr>
              <a:t>Calculate</a:t>
            </a:r>
            <a:endParaRPr lang="en-US" sz="2300" dirty="0"/>
          </a:p>
        </p:txBody>
      </p:sp>
      <p:pic>
        <p:nvPicPr>
          <p:cNvPr id="10" name="Picture 2" descr="\\172.16.2.26\Conver\CARRIBEAN\MATHEMATICS_VOL-1_PPT_DESIGN\Incoming\Equations\Revision_Exam_1_Paper_2\Eqn032.wmf"/>
          <p:cNvPicPr>
            <a:picLocks noChangeAspect="1" noChangeArrowheads="1"/>
          </p:cNvPicPr>
          <p:nvPr/>
        </p:nvPicPr>
        <p:blipFill>
          <a:blip r:embed="rId4" cstate="print">
            <a:extLst>
              <a:ext uri="{28A0092B-C50C-407E-A947-70E740481C1C}">
                <a14:useLocalDpi xmlns:a14="http://schemas.microsoft.com/office/drawing/2010/main" xmlns="" val="0"/>
              </a:ext>
            </a:extLst>
          </a:blip>
          <a:srcRect/>
          <a:stretch>
            <a:fillRect/>
          </a:stretch>
        </p:blipFill>
        <p:spPr bwMode="auto">
          <a:xfrm>
            <a:off x="2612644" y="4305300"/>
            <a:ext cx="393700" cy="685800"/>
          </a:xfrm>
          <a:prstGeom prst="rect">
            <a:avLst/>
          </a:prstGeom>
          <a:noFill/>
          <a:extLst>
            <a:ext uri="{909E8E84-426E-40DD-AFC4-6F175D3DCCD1}">
              <a14:hiddenFill xmlns:a14="http://schemas.microsoft.com/office/drawing/2010/main" xmlns="">
                <a:solidFill>
                  <a:srgbClr val="FFFFFF"/>
                </a:solidFill>
              </a14:hiddenFill>
            </a:ext>
          </a:extLst>
        </p:spPr>
      </p:pic>
      <p:sp>
        <p:nvSpPr>
          <p:cNvPr id="11" name="Rectangle 10"/>
          <p:cNvSpPr/>
          <p:nvPr/>
        </p:nvSpPr>
        <p:spPr>
          <a:xfrm>
            <a:off x="5216236" y="5874328"/>
            <a:ext cx="1075936" cy="369332"/>
          </a:xfrm>
          <a:prstGeom prst="rect">
            <a:avLst/>
          </a:prstGeom>
        </p:spPr>
        <p:txBody>
          <a:bodyPr wrap="none">
            <a:spAutoFit/>
          </a:bodyPr>
          <a:lstStyle/>
          <a:p>
            <a:pPr marL="1030288" indent="-1030288">
              <a:tabLst>
                <a:tab pos="1030288" algn="l"/>
              </a:tabLst>
            </a:pPr>
            <a:r>
              <a:rPr lang="en-US" dirty="0" smtClean="0">
                <a:solidFill>
                  <a:srgbClr val="000000"/>
                </a:solidFill>
                <a:latin typeface="Times New Roman" pitchFamily="18" charset="0"/>
                <a:cs typeface="Times New Roman" pitchFamily="18" charset="0"/>
              </a:rPr>
              <a:t>(3 </a:t>
            </a:r>
            <a:r>
              <a:rPr lang="en-US" dirty="0">
                <a:solidFill>
                  <a:srgbClr val="000000"/>
                </a:solidFill>
                <a:latin typeface="Times New Roman" pitchFamily="18" charset="0"/>
                <a:cs typeface="Times New Roman" pitchFamily="18" charset="0"/>
              </a:rPr>
              <a:t>marks</a:t>
            </a:r>
            <a:r>
              <a:rPr lang="en-US" dirty="0" smtClean="0">
                <a:solidFill>
                  <a:srgbClr val="000000"/>
                </a:solidFill>
                <a:latin typeface="Times New Roman" pitchFamily="18" charset="0"/>
                <a:cs typeface="Times New Roman" pitchFamily="18" charset="0"/>
              </a:rPr>
              <a:t>)</a:t>
            </a:r>
            <a:endParaRPr lang="en-US" dirty="0">
              <a:solidFill>
                <a:srgbClr val="000000"/>
              </a:solidFill>
              <a:latin typeface="Times New Roman" pitchFamily="18" charset="0"/>
              <a:cs typeface="Times New Roman" pitchFamily="18" charset="0"/>
            </a:endParaRPr>
          </a:p>
        </p:txBody>
      </p:sp>
    </p:spTree>
    <p:extLst>
      <p:ext uri="{BB962C8B-B14F-4D97-AF65-F5344CB8AC3E}">
        <p14:creationId xmlns:p14="http://schemas.microsoft.com/office/powerpoint/2010/main" xmlns="" val="227973400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withEffect">
                                  <p:stCondLst>
                                    <p:cond delay="0"/>
                                  </p:stCondLst>
                                  <p:childTnLst>
                                    <p:set>
                                      <p:cBhvr>
                                        <p:cTn id="6" dur="1" fill="hold">
                                          <p:stCondLst>
                                            <p:cond delay="0"/>
                                          </p:stCondLst>
                                        </p:cTn>
                                        <p:tgtEl>
                                          <p:spTgt spid="11"/>
                                        </p:tgtEl>
                                        <p:attrNameLst>
                                          <p:attrName>style.visibility</p:attrName>
                                        </p:attrNameLst>
                                      </p:cBhvr>
                                      <p:to>
                                        <p:strVal val="visible"/>
                                      </p:to>
                                    </p:set>
                                    <p:anim calcmode="lin" valueType="num">
                                      <p:cBhvr>
                                        <p:cTn id="7" dur="500" fill="hold"/>
                                        <p:tgtEl>
                                          <p:spTgt spid="11"/>
                                        </p:tgtEl>
                                        <p:attrNameLst>
                                          <p:attrName>ppt_w</p:attrName>
                                        </p:attrNameLst>
                                      </p:cBhvr>
                                      <p:tavLst>
                                        <p:tav tm="0">
                                          <p:val>
                                            <p:fltVal val="0"/>
                                          </p:val>
                                        </p:tav>
                                        <p:tav tm="100000">
                                          <p:val>
                                            <p:strVal val="#ppt_w"/>
                                          </p:val>
                                        </p:tav>
                                      </p:tavLst>
                                    </p:anim>
                                    <p:anim calcmode="lin" valueType="num">
                                      <p:cBhvr>
                                        <p:cTn id="8" dur="500" fill="hold"/>
                                        <p:tgtEl>
                                          <p:spTgt spid="11"/>
                                        </p:tgtEl>
                                        <p:attrNameLst>
                                          <p:attrName>ppt_h</p:attrName>
                                        </p:attrNameLst>
                                      </p:cBhvr>
                                      <p:tavLst>
                                        <p:tav tm="0">
                                          <p:val>
                                            <p:fltVal val="0"/>
                                          </p:val>
                                        </p:tav>
                                        <p:tav tm="100000">
                                          <p:val>
                                            <p:strVal val="#ppt_h"/>
                                          </p:val>
                                        </p:tav>
                                      </p:tavLst>
                                    </p:anim>
                                    <p:animEffect transition="in" filter="fade">
                                      <p:cBhvr>
                                        <p:cTn id="9" dur="500"/>
                                        <p:tgtEl>
                                          <p:spTgt spid="11"/>
                                        </p:tgtEl>
                                      </p:cBhvr>
                                    </p:animEffect>
                                  </p:childTnLst>
                                </p:cTn>
                              </p:par>
                              <p:par>
                                <p:cTn id="10" presetID="53" presetClass="entr" presetSubtype="0" fill="hold" grpId="0" nodeType="withEffect">
                                  <p:stCondLst>
                                    <p:cond delay="0"/>
                                  </p:stCondLst>
                                  <p:childTnLst>
                                    <p:set>
                                      <p:cBhvr>
                                        <p:cTn id="11" dur="1" fill="hold">
                                          <p:stCondLst>
                                            <p:cond delay="0"/>
                                          </p:stCondLst>
                                        </p:cTn>
                                        <p:tgtEl>
                                          <p:spTgt spid="7">
                                            <p:txEl>
                                              <p:pRg st="0" end="0"/>
                                            </p:txEl>
                                          </p:spTgt>
                                        </p:tgtEl>
                                        <p:attrNameLst>
                                          <p:attrName>style.visibility</p:attrName>
                                        </p:attrNameLst>
                                      </p:cBhvr>
                                      <p:to>
                                        <p:strVal val="visible"/>
                                      </p:to>
                                    </p:set>
                                    <p:anim calcmode="lin" valueType="num">
                                      <p:cBhvr>
                                        <p:cTn id="12" dur="500" fill="hold"/>
                                        <p:tgtEl>
                                          <p:spTgt spid="7">
                                            <p:txEl>
                                              <p:pRg st="0" end="0"/>
                                            </p:txEl>
                                          </p:spTgt>
                                        </p:tgtEl>
                                        <p:attrNameLst>
                                          <p:attrName>ppt_w</p:attrName>
                                        </p:attrNameLst>
                                      </p:cBhvr>
                                      <p:tavLst>
                                        <p:tav tm="0">
                                          <p:val>
                                            <p:fltVal val="0"/>
                                          </p:val>
                                        </p:tav>
                                        <p:tav tm="100000">
                                          <p:val>
                                            <p:strVal val="#ppt_w"/>
                                          </p:val>
                                        </p:tav>
                                      </p:tavLst>
                                    </p:anim>
                                    <p:anim calcmode="lin" valueType="num">
                                      <p:cBhvr>
                                        <p:cTn id="13" dur="500" fill="hold"/>
                                        <p:tgtEl>
                                          <p:spTgt spid="7">
                                            <p:txEl>
                                              <p:pRg st="0" end="0"/>
                                            </p:txEl>
                                          </p:spTgt>
                                        </p:tgtEl>
                                        <p:attrNameLst>
                                          <p:attrName>ppt_h</p:attrName>
                                        </p:attrNameLst>
                                      </p:cBhvr>
                                      <p:tavLst>
                                        <p:tav tm="0">
                                          <p:val>
                                            <p:fltVal val="0"/>
                                          </p:val>
                                        </p:tav>
                                        <p:tav tm="100000">
                                          <p:val>
                                            <p:strVal val="#ppt_h"/>
                                          </p:val>
                                        </p:tav>
                                      </p:tavLst>
                                    </p:anim>
                                    <p:animEffect transition="in" filter="fade">
                                      <p:cBhvr>
                                        <p:cTn id="14" dur="500"/>
                                        <p:tgtEl>
                                          <p:spTgt spid="7">
                                            <p:txEl>
                                              <p:pRg st="0" end="0"/>
                                            </p:txEl>
                                          </p:spTgt>
                                        </p:tgtEl>
                                      </p:cBhvr>
                                    </p:animEffect>
                                  </p:childTnLst>
                                </p:cTn>
                              </p:par>
                              <p:par>
                                <p:cTn id="15" presetID="53" presetClass="entr" presetSubtype="0" fill="hold" grpId="0" nodeType="withEffect">
                                  <p:stCondLst>
                                    <p:cond delay="0"/>
                                  </p:stCondLst>
                                  <p:childTnLst>
                                    <p:set>
                                      <p:cBhvr>
                                        <p:cTn id="16" dur="1" fill="hold">
                                          <p:stCondLst>
                                            <p:cond delay="0"/>
                                          </p:stCondLst>
                                        </p:cTn>
                                        <p:tgtEl>
                                          <p:spTgt spid="8"/>
                                        </p:tgtEl>
                                        <p:attrNameLst>
                                          <p:attrName>style.visibility</p:attrName>
                                        </p:attrNameLst>
                                      </p:cBhvr>
                                      <p:to>
                                        <p:strVal val="visible"/>
                                      </p:to>
                                    </p:set>
                                    <p:anim calcmode="lin" valueType="num">
                                      <p:cBhvr>
                                        <p:cTn id="17" dur="500" fill="hold"/>
                                        <p:tgtEl>
                                          <p:spTgt spid="8"/>
                                        </p:tgtEl>
                                        <p:attrNameLst>
                                          <p:attrName>ppt_w</p:attrName>
                                        </p:attrNameLst>
                                      </p:cBhvr>
                                      <p:tavLst>
                                        <p:tav tm="0">
                                          <p:val>
                                            <p:fltVal val="0"/>
                                          </p:val>
                                        </p:tav>
                                        <p:tav tm="100000">
                                          <p:val>
                                            <p:strVal val="#ppt_w"/>
                                          </p:val>
                                        </p:tav>
                                      </p:tavLst>
                                    </p:anim>
                                    <p:anim calcmode="lin" valueType="num">
                                      <p:cBhvr>
                                        <p:cTn id="18" dur="500" fill="hold"/>
                                        <p:tgtEl>
                                          <p:spTgt spid="8"/>
                                        </p:tgtEl>
                                        <p:attrNameLst>
                                          <p:attrName>ppt_h</p:attrName>
                                        </p:attrNameLst>
                                      </p:cBhvr>
                                      <p:tavLst>
                                        <p:tav tm="0">
                                          <p:val>
                                            <p:fltVal val="0"/>
                                          </p:val>
                                        </p:tav>
                                        <p:tav tm="100000">
                                          <p:val>
                                            <p:strVal val="#ppt_h"/>
                                          </p:val>
                                        </p:tav>
                                      </p:tavLst>
                                    </p:anim>
                                    <p:animEffect transition="in" filter="fade">
                                      <p:cBhvr>
                                        <p:cTn id="19" dur="500"/>
                                        <p:tgtEl>
                                          <p:spTgt spid="8"/>
                                        </p:tgtEl>
                                      </p:cBhvr>
                                    </p:animEffect>
                                  </p:childTnLst>
                                </p:cTn>
                              </p:par>
                              <p:par>
                                <p:cTn id="20" presetID="53" presetClass="entr" presetSubtype="0" fill="hold" nodeType="withEffect">
                                  <p:stCondLst>
                                    <p:cond delay="0"/>
                                  </p:stCondLst>
                                  <p:childTnLst>
                                    <p:set>
                                      <p:cBhvr>
                                        <p:cTn id="21" dur="1" fill="hold">
                                          <p:stCondLst>
                                            <p:cond delay="0"/>
                                          </p:stCondLst>
                                        </p:cTn>
                                        <p:tgtEl>
                                          <p:spTgt spid="10"/>
                                        </p:tgtEl>
                                        <p:attrNameLst>
                                          <p:attrName>style.visibility</p:attrName>
                                        </p:attrNameLst>
                                      </p:cBhvr>
                                      <p:to>
                                        <p:strVal val="visible"/>
                                      </p:to>
                                    </p:set>
                                    <p:anim calcmode="lin" valueType="num">
                                      <p:cBhvr>
                                        <p:cTn id="22" dur="500" fill="hold"/>
                                        <p:tgtEl>
                                          <p:spTgt spid="10"/>
                                        </p:tgtEl>
                                        <p:attrNameLst>
                                          <p:attrName>ppt_w</p:attrName>
                                        </p:attrNameLst>
                                      </p:cBhvr>
                                      <p:tavLst>
                                        <p:tav tm="0">
                                          <p:val>
                                            <p:fltVal val="0"/>
                                          </p:val>
                                        </p:tav>
                                        <p:tav tm="100000">
                                          <p:val>
                                            <p:strVal val="#ppt_w"/>
                                          </p:val>
                                        </p:tav>
                                      </p:tavLst>
                                    </p:anim>
                                    <p:anim calcmode="lin" valueType="num">
                                      <p:cBhvr>
                                        <p:cTn id="23" dur="500" fill="hold"/>
                                        <p:tgtEl>
                                          <p:spTgt spid="10"/>
                                        </p:tgtEl>
                                        <p:attrNameLst>
                                          <p:attrName>ppt_h</p:attrName>
                                        </p:attrNameLst>
                                      </p:cBhvr>
                                      <p:tavLst>
                                        <p:tav tm="0">
                                          <p:val>
                                            <p:fltVal val="0"/>
                                          </p:val>
                                        </p:tav>
                                        <p:tav tm="100000">
                                          <p:val>
                                            <p:strVal val="#ppt_h"/>
                                          </p:val>
                                        </p:tav>
                                      </p:tavLst>
                                    </p:anim>
                                    <p:animEffect transition="in" filter="fade">
                                      <p:cBhvr>
                                        <p:cTn id="24" dur="500"/>
                                        <p:tgtEl>
                                          <p:spTgt spid="10"/>
                                        </p:tgtEl>
                                      </p:cBhvr>
                                    </p:animEffect>
                                  </p:childTnLst>
                                </p:cTn>
                              </p:par>
                            </p:childTnLst>
                          </p:cTn>
                        </p:par>
                      </p:childTnLst>
                    </p:cTn>
                  </p:par>
                  <p:par>
                    <p:cTn id="25" fill="hold">
                      <p:stCondLst>
                        <p:cond delay="indefinite"/>
                      </p:stCondLst>
                      <p:childTnLst>
                        <p:par>
                          <p:cTn id="26" fill="hold">
                            <p:stCondLst>
                              <p:cond delay="0"/>
                            </p:stCondLst>
                            <p:childTnLst>
                              <p:par>
                                <p:cTn id="27" presetID="53" presetClass="entr" presetSubtype="0" fill="hold" grpId="0" nodeType="clickEffect">
                                  <p:stCondLst>
                                    <p:cond delay="0"/>
                                  </p:stCondLst>
                                  <p:childTnLst>
                                    <p:set>
                                      <p:cBhvr>
                                        <p:cTn id="28" dur="1" fill="hold">
                                          <p:stCondLst>
                                            <p:cond delay="0"/>
                                          </p:stCondLst>
                                        </p:cTn>
                                        <p:tgtEl>
                                          <p:spTgt spid="9"/>
                                        </p:tgtEl>
                                        <p:attrNameLst>
                                          <p:attrName>style.visibility</p:attrName>
                                        </p:attrNameLst>
                                      </p:cBhvr>
                                      <p:to>
                                        <p:strVal val="visible"/>
                                      </p:to>
                                    </p:set>
                                    <p:anim calcmode="lin" valueType="num">
                                      <p:cBhvr>
                                        <p:cTn id="29" dur="500" fill="hold"/>
                                        <p:tgtEl>
                                          <p:spTgt spid="9"/>
                                        </p:tgtEl>
                                        <p:attrNameLst>
                                          <p:attrName>ppt_w</p:attrName>
                                        </p:attrNameLst>
                                      </p:cBhvr>
                                      <p:tavLst>
                                        <p:tav tm="0">
                                          <p:val>
                                            <p:fltVal val="0"/>
                                          </p:val>
                                        </p:tav>
                                        <p:tav tm="100000">
                                          <p:val>
                                            <p:strVal val="#ppt_w"/>
                                          </p:val>
                                        </p:tav>
                                      </p:tavLst>
                                    </p:anim>
                                    <p:anim calcmode="lin" valueType="num">
                                      <p:cBhvr>
                                        <p:cTn id="30" dur="500" fill="hold"/>
                                        <p:tgtEl>
                                          <p:spTgt spid="9"/>
                                        </p:tgtEl>
                                        <p:attrNameLst>
                                          <p:attrName>ppt_h</p:attrName>
                                        </p:attrNameLst>
                                      </p:cBhvr>
                                      <p:tavLst>
                                        <p:tav tm="0">
                                          <p:val>
                                            <p:fltVal val="0"/>
                                          </p:val>
                                        </p:tav>
                                        <p:tav tm="100000">
                                          <p:val>
                                            <p:strVal val="#ppt_h"/>
                                          </p:val>
                                        </p:tav>
                                      </p:tavLst>
                                    </p:anim>
                                    <p:animEffect transition="in" filter="fade">
                                      <p:cBhvr>
                                        <p:cTn id="31" dur="500"/>
                                        <p:tgtEl>
                                          <p:spTgt spid="9"/>
                                        </p:tgtEl>
                                      </p:cBhvr>
                                    </p:animEffect>
                                  </p:childTnLst>
                                </p:cTn>
                              </p:par>
                              <p:par>
                                <p:cTn id="32" presetID="53" presetClass="entr" presetSubtype="0" fill="hold" grpId="0" nodeType="withEffect">
                                  <p:stCondLst>
                                    <p:cond delay="0"/>
                                  </p:stCondLst>
                                  <p:childTnLst>
                                    <p:set>
                                      <p:cBhvr>
                                        <p:cTn id="33" dur="1" fill="hold">
                                          <p:stCondLst>
                                            <p:cond delay="0"/>
                                          </p:stCondLst>
                                        </p:cTn>
                                        <p:tgtEl>
                                          <p:spTgt spid="5"/>
                                        </p:tgtEl>
                                        <p:attrNameLst>
                                          <p:attrName>style.visibility</p:attrName>
                                        </p:attrNameLst>
                                      </p:cBhvr>
                                      <p:to>
                                        <p:strVal val="visible"/>
                                      </p:to>
                                    </p:set>
                                    <p:anim calcmode="lin" valueType="num">
                                      <p:cBhvr>
                                        <p:cTn id="34" dur="500" fill="hold"/>
                                        <p:tgtEl>
                                          <p:spTgt spid="5"/>
                                        </p:tgtEl>
                                        <p:attrNameLst>
                                          <p:attrName>ppt_w</p:attrName>
                                        </p:attrNameLst>
                                      </p:cBhvr>
                                      <p:tavLst>
                                        <p:tav tm="0">
                                          <p:val>
                                            <p:fltVal val="0"/>
                                          </p:val>
                                        </p:tav>
                                        <p:tav tm="100000">
                                          <p:val>
                                            <p:strVal val="#ppt_w"/>
                                          </p:val>
                                        </p:tav>
                                      </p:tavLst>
                                    </p:anim>
                                    <p:anim calcmode="lin" valueType="num">
                                      <p:cBhvr>
                                        <p:cTn id="35" dur="500" fill="hold"/>
                                        <p:tgtEl>
                                          <p:spTgt spid="5"/>
                                        </p:tgtEl>
                                        <p:attrNameLst>
                                          <p:attrName>ppt_h</p:attrName>
                                        </p:attrNameLst>
                                      </p:cBhvr>
                                      <p:tavLst>
                                        <p:tav tm="0">
                                          <p:val>
                                            <p:fltVal val="0"/>
                                          </p:val>
                                        </p:tav>
                                        <p:tav tm="100000">
                                          <p:val>
                                            <p:strVal val="#ppt_h"/>
                                          </p:val>
                                        </p:tav>
                                      </p:tavLst>
                                    </p:anim>
                                    <p:animEffect transition="in" filter="fade">
                                      <p:cBhvr>
                                        <p:cTn id="36" dur="500"/>
                                        <p:tgtEl>
                                          <p:spTgt spid="5"/>
                                        </p:tgtEl>
                                      </p:cBhvr>
                                    </p:animEffect>
                                  </p:childTnLst>
                                </p:cTn>
                              </p:par>
                            </p:childTnLst>
                          </p:cTn>
                        </p:par>
                      </p:childTnLst>
                    </p:cTn>
                  </p:par>
                  <p:par>
                    <p:cTn id="37" fill="hold">
                      <p:stCondLst>
                        <p:cond delay="indefinite"/>
                      </p:stCondLst>
                      <p:childTnLst>
                        <p:par>
                          <p:cTn id="38" fill="hold">
                            <p:stCondLst>
                              <p:cond delay="0"/>
                            </p:stCondLst>
                            <p:childTnLst>
                              <p:par>
                                <p:cTn id="39" presetID="53" presetClass="entr" presetSubtype="0" fill="hold" grpId="0" nodeType="clickEffect">
                                  <p:stCondLst>
                                    <p:cond delay="0"/>
                                  </p:stCondLst>
                                  <p:childTnLst>
                                    <p:set>
                                      <p:cBhvr>
                                        <p:cTn id="40" dur="1" fill="hold">
                                          <p:stCondLst>
                                            <p:cond delay="0"/>
                                          </p:stCondLst>
                                        </p:cTn>
                                        <p:tgtEl>
                                          <p:spTgt spid="6"/>
                                        </p:tgtEl>
                                        <p:attrNameLst>
                                          <p:attrName>style.visibility</p:attrName>
                                        </p:attrNameLst>
                                      </p:cBhvr>
                                      <p:to>
                                        <p:strVal val="visible"/>
                                      </p:to>
                                    </p:set>
                                    <p:anim calcmode="lin" valueType="num">
                                      <p:cBhvr>
                                        <p:cTn id="41" dur="500" fill="hold"/>
                                        <p:tgtEl>
                                          <p:spTgt spid="6"/>
                                        </p:tgtEl>
                                        <p:attrNameLst>
                                          <p:attrName>ppt_w</p:attrName>
                                        </p:attrNameLst>
                                      </p:cBhvr>
                                      <p:tavLst>
                                        <p:tav tm="0">
                                          <p:val>
                                            <p:fltVal val="0"/>
                                          </p:val>
                                        </p:tav>
                                        <p:tav tm="100000">
                                          <p:val>
                                            <p:strVal val="#ppt_w"/>
                                          </p:val>
                                        </p:tav>
                                      </p:tavLst>
                                    </p:anim>
                                    <p:anim calcmode="lin" valueType="num">
                                      <p:cBhvr>
                                        <p:cTn id="42" dur="500" fill="hold"/>
                                        <p:tgtEl>
                                          <p:spTgt spid="6"/>
                                        </p:tgtEl>
                                        <p:attrNameLst>
                                          <p:attrName>ppt_h</p:attrName>
                                        </p:attrNameLst>
                                      </p:cBhvr>
                                      <p:tavLst>
                                        <p:tav tm="0">
                                          <p:val>
                                            <p:fltVal val="0"/>
                                          </p:val>
                                        </p:tav>
                                        <p:tav tm="100000">
                                          <p:val>
                                            <p:strVal val="#ppt_h"/>
                                          </p:val>
                                        </p:tav>
                                      </p:tavLst>
                                    </p:anim>
                                    <p:animEffect transition="in" filter="fade">
                                      <p:cBhvr>
                                        <p:cTn id="43"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animBg="1"/>
      <p:bldP spid="7" grpId="0" build="p"/>
      <p:bldP spid="8" grpId="0"/>
      <p:bldP spid="9" grpId="0"/>
      <p:bldP spid="11" grpId="0"/>
    </p:bldLst>
  </p:timing>
</p:sld>
</file>

<file path=ppt/slides/slide1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extBox 6"/>
          <p:cNvSpPr txBox="1"/>
          <p:nvPr/>
        </p:nvSpPr>
        <p:spPr>
          <a:xfrm>
            <a:off x="577023" y="3443818"/>
            <a:ext cx="4419600" cy="353943"/>
          </a:xfrm>
          <a:prstGeom prst="rect">
            <a:avLst/>
          </a:prstGeom>
          <a:noFill/>
        </p:spPr>
        <p:txBody>
          <a:bodyPr wrap="square" lIns="0" tIns="0" rIns="0" bIns="0" rtlCol="0">
            <a:spAutoFit/>
          </a:bodyPr>
          <a:lstStyle/>
          <a:p>
            <a:pPr>
              <a:spcAft>
                <a:spcPct val="50000"/>
              </a:spcAft>
              <a:buFontTx/>
              <a:buNone/>
              <a:tabLst>
                <a:tab pos="628650" algn="l"/>
              </a:tabLst>
            </a:pPr>
            <a:r>
              <a:rPr lang="en-US" sz="2300" b="1" dirty="0" smtClean="0">
                <a:latin typeface="Times New Roman" pitchFamily="18" charset="0"/>
                <a:cs typeface="Times New Roman" pitchFamily="18" charset="0"/>
              </a:rPr>
              <a:t>3.</a:t>
            </a:r>
            <a:r>
              <a:rPr lang="en-US" sz="2300" dirty="0" smtClean="0">
                <a:latin typeface="Times New Roman" pitchFamily="18" charset="0"/>
                <a:cs typeface="Times New Roman" pitchFamily="18" charset="0"/>
              </a:rPr>
              <a:t>   (c)   (ii)    The number of hours</a:t>
            </a:r>
            <a:endParaRPr lang="en-US" sz="2300" dirty="0" smtClean="0">
              <a:solidFill>
                <a:srgbClr val="FF0000"/>
              </a:solidFill>
              <a:latin typeface="Times New Roman" pitchFamily="18" charset="0"/>
              <a:cs typeface="Times New Roman" pitchFamily="18" charset="0"/>
            </a:endParaRPr>
          </a:p>
        </p:txBody>
      </p:sp>
      <p:sp>
        <p:nvSpPr>
          <p:cNvPr id="2" name="Rectangle 1"/>
          <p:cNvSpPr/>
          <p:nvPr/>
        </p:nvSpPr>
        <p:spPr>
          <a:xfrm>
            <a:off x="2213202" y="3846582"/>
            <a:ext cx="3173946" cy="353943"/>
          </a:xfrm>
          <a:prstGeom prst="rect">
            <a:avLst/>
          </a:prstGeom>
        </p:spPr>
        <p:txBody>
          <a:bodyPr wrap="none" lIns="0" tIns="0" rIns="0" bIns="0">
            <a:spAutoFit/>
          </a:bodyPr>
          <a:lstStyle/>
          <a:p>
            <a:r>
              <a:rPr lang="en-US" sz="2300" dirty="0">
                <a:latin typeface="Times New Roman" pitchFamily="18" charset="0"/>
                <a:cs typeface="Times New Roman" pitchFamily="18" charset="0"/>
              </a:rPr>
              <a:t>she earned at the basic rate</a:t>
            </a:r>
            <a:endParaRPr lang="en-US" sz="2300" dirty="0"/>
          </a:p>
        </p:txBody>
      </p:sp>
      <p:sp>
        <p:nvSpPr>
          <p:cNvPr id="3" name="Rectangle 2"/>
          <p:cNvSpPr/>
          <p:nvPr/>
        </p:nvSpPr>
        <p:spPr>
          <a:xfrm>
            <a:off x="5562600" y="4522857"/>
            <a:ext cx="535403" cy="353943"/>
          </a:xfrm>
          <a:prstGeom prst="rect">
            <a:avLst/>
          </a:prstGeom>
        </p:spPr>
        <p:txBody>
          <a:bodyPr wrap="none" lIns="0" tIns="0" rIns="0" bIns="0">
            <a:spAutoFit/>
          </a:bodyPr>
          <a:lstStyle/>
          <a:p>
            <a:r>
              <a:rPr lang="en-US" sz="2300" dirty="0">
                <a:latin typeface="Times New Roman" pitchFamily="18" charset="0"/>
                <a:cs typeface="Times New Roman" pitchFamily="18" charset="0"/>
              </a:rPr>
              <a:t>= </a:t>
            </a:r>
            <a:r>
              <a:rPr lang="en-US" sz="2300" dirty="0">
                <a:solidFill>
                  <a:srgbClr val="FF0000"/>
                </a:solidFill>
                <a:latin typeface="Times New Roman" pitchFamily="18" charset="0"/>
                <a:cs typeface="Times New Roman" pitchFamily="18" charset="0"/>
              </a:rPr>
              <a:t>40</a:t>
            </a:r>
            <a:endParaRPr lang="en-US" sz="2300" dirty="0"/>
          </a:p>
        </p:txBody>
      </p:sp>
      <p:pic>
        <p:nvPicPr>
          <p:cNvPr id="16387" name="Picture 3" descr="\\172.16.2.26\Conver\CARRIBEAN\MATHEMATICS_VOL-1_PPT_DESIGN\Incoming\Equations\Revision_Exam_1_Paper_2\Eqn037.wmf"/>
          <p:cNvPicPr>
            <a:picLocks noChangeAspect="1" noChangeArrowheads="1"/>
          </p:cNvPicPr>
          <p:nvPr/>
        </p:nvPicPr>
        <p:blipFill>
          <a:blip r:embed="rId2" cstate="print">
            <a:extLst>
              <a:ext uri="{28A0092B-C50C-407E-A947-70E740481C1C}">
                <a14:useLocalDpi xmlns:a14="http://schemas.microsoft.com/office/drawing/2010/main" xmlns="" val="0"/>
              </a:ext>
            </a:extLst>
          </a:blip>
          <a:srcRect/>
          <a:stretch>
            <a:fillRect/>
          </a:stretch>
        </p:blipFill>
        <p:spPr bwMode="auto">
          <a:xfrm>
            <a:off x="5523230" y="3708400"/>
            <a:ext cx="889000" cy="711200"/>
          </a:xfrm>
          <a:prstGeom prst="rect">
            <a:avLst/>
          </a:prstGeom>
          <a:noFill/>
          <a:extLst>
            <a:ext uri="{909E8E84-426E-40DD-AFC4-6F175D3DCCD1}">
              <a14:hiddenFill xmlns:a14="http://schemas.microsoft.com/office/drawing/2010/main" xmlns="">
                <a:solidFill>
                  <a:srgbClr val="FFFFFF"/>
                </a:solidFill>
              </a14:hiddenFill>
            </a:ext>
          </a:extLst>
        </p:spPr>
      </p:pic>
      <p:sp>
        <p:nvSpPr>
          <p:cNvPr id="6"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tabLst>
                <a:tab pos="393192" algn="r"/>
                <a:tab pos="640080" algn="l"/>
              </a:tabLst>
            </a:pPr>
            <a:r>
              <a:rPr lang="en-US" sz="1500" b="1" dirty="0" smtClean="0">
                <a:solidFill>
                  <a:schemeClr val="bg1"/>
                </a:solidFill>
                <a:latin typeface="Times New Roman" pitchFamily="18" charset="0"/>
                <a:cs typeface="Times New Roman" pitchFamily="18" charset="0"/>
              </a:rPr>
              <a:t>Revision Exam 1 Paper 2</a:t>
            </a:r>
          </a:p>
        </p:txBody>
      </p:sp>
    </p:spTree>
    <p:extLst>
      <p:ext uri="{BB962C8B-B14F-4D97-AF65-F5344CB8AC3E}">
        <p14:creationId xmlns:p14="http://schemas.microsoft.com/office/powerpoint/2010/main" xmlns="" val="1862447457"/>
      </p:ext>
    </p:extLst>
  </p:cSld>
  <p:clrMapOvr>
    <a:masterClrMapping/>
  </p:clrMapOvr>
  <p:transition spd="slow">
    <p:strips dir="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500" fill="hold"/>
                                        <p:tgtEl>
                                          <p:spTgt spid="7"/>
                                        </p:tgtEl>
                                        <p:attrNameLst>
                                          <p:attrName>ppt_w</p:attrName>
                                        </p:attrNameLst>
                                      </p:cBhvr>
                                      <p:tavLst>
                                        <p:tav tm="0">
                                          <p:val>
                                            <p:fltVal val="0"/>
                                          </p:val>
                                        </p:tav>
                                        <p:tav tm="100000">
                                          <p:val>
                                            <p:strVal val="#ppt_w"/>
                                          </p:val>
                                        </p:tav>
                                      </p:tavLst>
                                    </p:anim>
                                    <p:anim calcmode="lin" valueType="num">
                                      <p:cBhvr>
                                        <p:cTn id="8" dur="500" fill="hold"/>
                                        <p:tgtEl>
                                          <p:spTgt spid="7"/>
                                        </p:tgtEl>
                                        <p:attrNameLst>
                                          <p:attrName>ppt_h</p:attrName>
                                        </p:attrNameLst>
                                      </p:cBhvr>
                                      <p:tavLst>
                                        <p:tav tm="0">
                                          <p:val>
                                            <p:fltVal val="0"/>
                                          </p:val>
                                        </p:tav>
                                        <p:tav tm="100000">
                                          <p:val>
                                            <p:strVal val="#ppt_h"/>
                                          </p:val>
                                        </p:tav>
                                      </p:tavLst>
                                    </p:anim>
                                    <p:animEffect transition="in" filter="fade">
                                      <p:cBhvr>
                                        <p:cTn id="9" dur="500"/>
                                        <p:tgtEl>
                                          <p:spTgt spid="7"/>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2"/>
                                        </p:tgtEl>
                                        <p:attrNameLst>
                                          <p:attrName>style.visibility</p:attrName>
                                        </p:attrNameLst>
                                      </p:cBhvr>
                                      <p:to>
                                        <p:strVal val="visible"/>
                                      </p:to>
                                    </p:set>
                                    <p:anim calcmode="lin" valueType="num">
                                      <p:cBhvr>
                                        <p:cTn id="12" dur="500" fill="hold"/>
                                        <p:tgtEl>
                                          <p:spTgt spid="2"/>
                                        </p:tgtEl>
                                        <p:attrNameLst>
                                          <p:attrName>ppt_w</p:attrName>
                                        </p:attrNameLst>
                                      </p:cBhvr>
                                      <p:tavLst>
                                        <p:tav tm="0">
                                          <p:val>
                                            <p:fltVal val="0"/>
                                          </p:val>
                                        </p:tav>
                                        <p:tav tm="100000">
                                          <p:val>
                                            <p:strVal val="#ppt_w"/>
                                          </p:val>
                                        </p:tav>
                                      </p:tavLst>
                                    </p:anim>
                                    <p:anim calcmode="lin" valueType="num">
                                      <p:cBhvr>
                                        <p:cTn id="13" dur="500" fill="hold"/>
                                        <p:tgtEl>
                                          <p:spTgt spid="2"/>
                                        </p:tgtEl>
                                        <p:attrNameLst>
                                          <p:attrName>ppt_h</p:attrName>
                                        </p:attrNameLst>
                                      </p:cBhvr>
                                      <p:tavLst>
                                        <p:tav tm="0">
                                          <p:val>
                                            <p:fltVal val="0"/>
                                          </p:val>
                                        </p:tav>
                                        <p:tav tm="100000">
                                          <p:val>
                                            <p:strVal val="#ppt_h"/>
                                          </p:val>
                                        </p:tav>
                                      </p:tavLst>
                                    </p:anim>
                                    <p:animEffect transition="in" filter="fade">
                                      <p:cBhvr>
                                        <p:cTn id="14" dur="500"/>
                                        <p:tgtEl>
                                          <p:spTgt spid="2"/>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3"/>
                                        </p:tgtEl>
                                        <p:attrNameLst>
                                          <p:attrName>style.visibility</p:attrName>
                                        </p:attrNameLst>
                                      </p:cBhvr>
                                      <p:to>
                                        <p:strVal val="visible"/>
                                      </p:to>
                                    </p:set>
                                    <p:anim calcmode="lin" valueType="num">
                                      <p:cBhvr>
                                        <p:cTn id="17" dur="500" fill="hold"/>
                                        <p:tgtEl>
                                          <p:spTgt spid="3"/>
                                        </p:tgtEl>
                                        <p:attrNameLst>
                                          <p:attrName>ppt_w</p:attrName>
                                        </p:attrNameLst>
                                      </p:cBhvr>
                                      <p:tavLst>
                                        <p:tav tm="0">
                                          <p:val>
                                            <p:fltVal val="0"/>
                                          </p:val>
                                        </p:tav>
                                        <p:tav tm="100000">
                                          <p:val>
                                            <p:strVal val="#ppt_w"/>
                                          </p:val>
                                        </p:tav>
                                      </p:tavLst>
                                    </p:anim>
                                    <p:anim calcmode="lin" valueType="num">
                                      <p:cBhvr>
                                        <p:cTn id="18" dur="500" fill="hold"/>
                                        <p:tgtEl>
                                          <p:spTgt spid="3"/>
                                        </p:tgtEl>
                                        <p:attrNameLst>
                                          <p:attrName>ppt_h</p:attrName>
                                        </p:attrNameLst>
                                      </p:cBhvr>
                                      <p:tavLst>
                                        <p:tav tm="0">
                                          <p:val>
                                            <p:fltVal val="0"/>
                                          </p:val>
                                        </p:tav>
                                        <p:tav tm="100000">
                                          <p:val>
                                            <p:strVal val="#ppt_h"/>
                                          </p:val>
                                        </p:tav>
                                      </p:tavLst>
                                    </p:anim>
                                    <p:animEffect transition="in" filter="fade">
                                      <p:cBhvr>
                                        <p:cTn id="19" dur="500"/>
                                        <p:tgtEl>
                                          <p:spTgt spid="3"/>
                                        </p:tgtEl>
                                      </p:cBhvr>
                                    </p:animEffect>
                                  </p:childTnLst>
                                </p:cTn>
                              </p:par>
                              <p:par>
                                <p:cTn id="20" presetID="53" presetClass="entr" presetSubtype="16" fill="hold" nodeType="withEffect">
                                  <p:stCondLst>
                                    <p:cond delay="0"/>
                                  </p:stCondLst>
                                  <p:childTnLst>
                                    <p:set>
                                      <p:cBhvr>
                                        <p:cTn id="21" dur="1" fill="hold">
                                          <p:stCondLst>
                                            <p:cond delay="0"/>
                                          </p:stCondLst>
                                        </p:cTn>
                                        <p:tgtEl>
                                          <p:spTgt spid="16387"/>
                                        </p:tgtEl>
                                        <p:attrNameLst>
                                          <p:attrName>style.visibility</p:attrName>
                                        </p:attrNameLst>
                                      </p:cBhvr>
                                      <p:to>
                                        <p:strVal val="visible"/>
                                      </p:to>
                                    </p:set>
                                    <p:anim calcmode="lin" valueType="num">
                                      <p:cBhvr>
                                        <p:cTn id="22" dur="500" fill="hold"/>
                                        <p:tgtEl>
                                          <p:spTgt spid="16387"/>
                                        </p:tgtEl>
                                        <p:attrNameLst>
                                          <p:attrName>ppt_w</p:attrName>
                                        </p:attrNameLst>
                                      </p:cBhvr>
                                      <p:tavLst>
                                        <p:tav tm="0">
                                          <p:val>
                                            <p:fltVal val="0"/>
                                          </p:val>
                                        </p:tav>
                                        <p:tav tm="100000">
                                          <p:val>
                                            <p:strVal val="#ppt_w"/>
                                          </p:val>
                                        </p:tav>
                                      </p:tavLst>
                                    </p:anim>
                                    <p:anim calcmode="lin" valueType="num">
                                      <p:cBhvr>
                                        <p:cTn id="23" dur="500" fill="hold"/>
                                        <p:tgtEl>
                                          <p:spTgt spid="16387"/>
                                        </p:tgtEl>
                                        <p:attrNameLst>
                                          <p:attrName>ppt_h</p:attrName>
                                        </p:attrNameLst>
                                      </p:cBhvr>
                                      <p:tavLst>
                                        <p:tav tm="0">
                                          <p:val>
                                            <p:fltVal val="0"/>
                                          </p:val>
                                        </p:tav>
                                        <p:tav tm="100000">
                                          <p:val>
                                            <p:strVal val="#ppt_h"/>
                                          </p:val>
                                        </p:tav>
                                      </p:tavLst>
                                    </p:anim>
                                    <p:animEffect transition="in" filter="fade">
                                      <p:cBhvr>
                                        <p:cTn id="24" dur="500"/>
                                        <p:tgtEl>
                                          <p:spTgt spid="1638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2" grpId="0"/>
      <p:bldP spid="3" grpId="0"/>
    </p:bldLst>
  </p:timing>
</p:sld>
</file>

<file path=ppt/slides/slide1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Content Placeholder 10"/>
          <p:cNvSpPr>
            <a:spLocks noGrp="1"/>
          </p:cNvSpPr>
          <p:nvPr>
            <p:ph sz="quarter" idx="13"/>
          </p:nvPr>
        </p:nvSpPr>
        <p:spPr>
          <a:xfrm>
            <a:off x="304800" y="2590800"/>
            <a:ext cx="8305800" cy="707886"/>
          </a:xfrm>
        </p:spPr>
        <p:txBody>
          <a:bodyPr wrap="square" lIns="0" tIns="0" rIns="0" bIns="0">
            <a:spAutoFit/>
          </a:bodyPr>
          <a:lstStyle/>
          <a:p>
            <a:pPr marL="0" indent="0">
              <a:spcBef>
                <a:spcPct val="0"/>
              </a:spcBef>
              <a:buNone/>
              <a:tabLst>
                <a:tab pos="800100" algn="l"/>
              </a:tabLst>
            </a:pPr>
            <a:r>
              <a:rPr lang="en-US" sz="2300" b="1" dirty="0" smtClean="0">
                <a:solidFill>
                  <a:schemeClr val="tx1"/>
                </a:solidFill>
                <a:latin typeface="Times New Roman" pitchFamily="18" charset="0"/>
                <a:cs typeface="Times New Roman" pitchFamily="18" charset="0"/>
              </a:rPr>
              <a:t>4.</a:t>
            </a:r>
            <a:r>
              <a:rPr lang="en-US" sz="2300" dirty="0" smtClean="0">
                <a:solidFill>
                  <a:schemeClr val="tx1"/>
                </a:solidFill>
                <a:latin typeface="Times New Roman" pitchFamily="18" charset="0"/>
                <a:cs typeface="Times New Roman" pitchFamily="18" charset="0"/>
              </a:rPr>
              <a:t> (a)		The diagram below, not drawn to scale,</a:t>
            </a:r>
            <a:br>
              <a:rPr lang="en-US" sz="2300" dirty="0" smtClean="0">
                <a:solidFill>
                  <a:schemeClr val="tx1"/>
                </a:solidFill>
                <a:latin typeface="Times New Roman" pitchFamily="18" charset="0"/>
                <a:cs typeface="Times New Roman" pitchFamily="18" charset="0"/>
              </a:rPr>
            </a:br>
            <a:r>
              <a:rPr lang="en-US" sz="2300" dirty="0" smtClean="0">
                <a:solidFill>
                  <a:schemeClr val="tx1"/>
                </a:solidFill>
                <a:latin typeface="Times New Roman" pitchFamily="18" charset="0"/>
                <a:cs typeface="Times New Roman" pitchFamily="18" charset="0"/>
              </a:rPr>
              <a:t>		shows parallel lines </a:t>
            </a:r>
            <a:r>
              <a:rPr lang="en-US" sz="2300" i="1" dirty="0" smtClean="0">
                <a:solidFill>
                  <a:schemeClr val="tx1"/>
                </a:solidFill>
                <a:latin typeface="Times New Roman" pitchFamily="18" charset="0"/>
                <a:cs typeface="Times New Roman" pitchFamily="18" charset="0"/>
              </a:rPr>
              <a:t>AB</a:t>
            </a:r>
            <a:r>
              <a:rPr lang="en-US" sz="2300" dirty="0" smtClean="0">
                <a:solidFill>
                  <a:schemeClr val="tx1"/>
                </a:solidFill>
                <a:latin typeface="Times New Roman" pitchFamily="18" charset="0"/>
                <a:cs typeface="Times New Roman" pitchFamily="18" charset="0"/>
              </a:rPr>
              <a:t> and </a:t>
            </a:r>
            <a:r>
              <a:rPr lang="en-US" sz="2300" i="1" dirty="0" smtClean="0">
                <a:solidFill>
                  <a:schemeClr val="tx1"/>
                </a:solidFill>
                <a:latin typeface="Times New Roman" pitchFamily="18" charset="0"/>
                <a:cs typeface="Times New Roman" pitchFamily="18" charset="0"/>
              </a:rPr>
              <a:t>CD</a:t>
            </a:r>
            <a:r>
              <a:rPr lang="en-US" sz="2300" dirty="0" smtClean="0">
                <a:solidFill>
                  <a:schemeClr val="tx1"/>
                </a:solidFill>
                <a:latin typeface="Times New Roman" pitchFamily="18" charset="0"/>
                <a:cs typeface="Times New Roman" pitchFamily="18" charset="0"/>
              </a:rPr>
              <a:t> intersected by the line </a:t>
            </a:r>
            <a:r>
              <a:rPr lang="en-US" sz="2300" i="1" dirty="0" smtClean="0">
                <a:solidFill>
                  <a:schemeClr val="tx1"/>
                </a:solidFill>
                <a:latin typeface="Times New Roman" pitchFamily="18" charset="0"/>
                <a:cs typeface="Times New Roman" pitchFamily="18" charset="0"/>
              </a:rPr>
              <a:t>EF</a:t>
            </a:r>
            <a:r>
              <a:rPr lang="en-US" sz="2300" dirty="0" smtClean="0">
                <a:solidFill>
                  <a:schemeClr val="tx1"/>
                </a:solidFill>
                <a:latin typeface="Times New Roman" pitchFamily="18" charset="0"/>
                <a:cs typeface="Times New Roman" pitchFamily="18" charset="0"/>
              </a:rPr>
              <a:t>.</a:t>
            </a:r>
          </a:p>
        </p:txBody>
      </p:sp>
      <p:sp>
        <p:nvSpPr>
          <p:cNvPr id="11" name="Notched Right Arrow 10"/>
          <p:cNvSpPr/>
          <p:nvPr/>
        </p:nvSpPr>
        <p:spPr>
          <a:xfrm>
            <a:off x="7010400" y="6019800"/>
            <a:ext cx="1934715" cy="685800"/>
          </a:xfrm>
          <a:prstGeom prst="notchedRightArrow">
            <a:avLst/>
          </a:prstGeom>
          <a:blipFill>
            <a:blip r:embed="rId2" cstate="prin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ANSWER</a:t>
            </a:r>
            <a:endParaRPr lang="en-US" sz="2000" b="1" dirty="0">
              <a:latin typeface="Times New Roman" pitchFamily="18" charset="0"/>
              <a:cs typeface="Times New Roman" pitchFamily="18" charset="0"/>
            </a:endParaRPr>
          </a:p>
        </p:txBody>
      </p:sp>
      <p:sp>
        <p:nvSpPr>
          <p:cNvPr id="12" name="Rectangle 11"/>
          <p:cNvSpPr/>
          <p:nvPr/>
        </p:nvSpPr>
        <p:spPr>
          <a:xfrm>
            <a:off x="5387210" y="5936672"/>
            <a:ext cx="1075936" cy="369332"/>
          </a:xfrm>
          <a:prstGeom prst="rect">
            <a:avLst/>
          </a:prstGeom>
        </p:spPr>
        <p:txBody>
          <a:bodyPr wrap="none">
            <a:spAutoFit/>
          </a:bodyPr>
          <a:lstStyle/>
          <a:p>
            <a:pPr marL="1030288" indent="-1030288">
              <a:tabLst>
                <a:tab pos="1030288" algn="l"/>
              </a:tabLst>
            </a:pPr>
            <a:r>
              <a:rPr lang="en-US" dirty="0" smtClean="0">
                <a:solidFill>
                  <a:srgbClr val="000000"/>
                </a:solidFill>
                <a:latin typeface="Times New Roman" pitchFamily="18" charset="0"/>
                <a:cs typeface="Times New Roman" pitchFamily="18" charset="0"/>
              </a:rPr>
              <a:t>(2 </a:t>
            </a:r>
            <a:r>
              <a:rPr lang="en-US" dirty="0">
                <a:solidFill>
                  <a:srgbClr val="000000"/>
                </a:solidFill>
                <a:latin typeface="Times New Roman" pitchFamily="18" charset="0"/>
                <a:cs typeface="Times New Roman" pitchFamily="18" charset="0"/>
              </a:rPr>
              <a:t>marks</a:t>
            </a:r>
            <a:r>
              <a:rPr lang="en-US" dirty="0" smtClean="0">
                <a:solidFill>
                  <a:srgbClr val="000000"/>
                </a:solidFill>
                <a:latin typeface="Times New Roman" pitchFamily="18" charset="0"/>
                <a:cs typeface="Times New Roman" pitchFamily="18" charset="0"/>
              </a:rPr>
              <a:t>)</a:t>
            </a:r>
            <a:endParaRPr lang="en-US" dirty="0">
              <a:solidFill>
                <a:srgbClr val="000000"/>
              </a:solidFill>
              <a:latin typeface="Times New Roman" pitchFamily="18" charset="0"/>
              <a:cs typeface="Times New Roman" pitchFamily="18" charset="0"/>
            </a:endParaRPr>
          </a:p>
        </p:txBody>
      </p:sp>
      <p:sp>
        <p:nvSpPr>
          <p:cNvPr id="2" name="Rectangle 1"/>
          <p:cNvSpPr/>
          <p:nvPr/>
        </p:nvSpPr>
        <p:spPr>
          <a:xfrm>
            <a:off x="1076325" y="5068699"/>
            <a:ext cx="4509248" cy="353943"/>
          </a:xfrm>
          <a:prstGeom prst="rect">
            <a:avLst/>
          </a:prstGeom>
        </p:spPr>
        <p:txBody>
          <a:bodyPr wrap="none" lIns="0" tIns="0" rIns="0" bIns="0">
            <a:spAutoFit/>
          </a:bodyPr>
          <a:lstStyle/>
          <a:p>
            <a:r>
              <a:rPr lang="en-US" sz="2300" dirty="0">
                <a:latin typeface="Times New Roman" pitchFamily="18" charset="0"/>
                <a:cs typeface="Times New Roman" pitchFamily="18" charset="0"/>
              </a:rPr>
              <a:t>Calculate the size of the angle marked</a:t>
            </a:r>
            <a:endParaRPr lang="en-US" sz="2300" dirty="0"/>
          </a:p>
        </p:txBody>
      </p:sp>
      <p:sp>
        <p:nvSpPr>
          <p:cNvPr id="3" name="Rectangle 2"/>
          <p:cNvSpPr/>
          <p:nvPr/>
        </p:nvSpPr>
        <p:spPr>
          <a:xfrm>
            <a:off x="1142622" y="5514975"/>
            <a:ext cx="695703" cy="353943"/>
          </a:xfrm>
          <a:prstGeom prst="rect">
            <a:avLst/>
          </a:prstGeom>
        </p:spPr>
        <p:txBody>
          <a:bodyPr wrap="none" lIns="0" tIns="0" rIns="0" bIns="0">
            <a:spAutoFit/>
          </a:bodyPr>
          <a:lstStyle/>
          <a:p>
            <a:r>
              <a:rPr lang="en-US" sz="2300" dirty="0">
                <a:latin typeface="Times New Roman" pitchFamily="18" charset="0"/>
                <a:cs typeface="Times New Roman" pitchFamily="18" charset="0"/>
              </a:rPr>
              <a:t>(i)   </a:t>
            </a:r>
            <a:r>
              <a:rPr lang="en-US" sz="2300" i="1" dirty="0">
                <a:latin typeface="Times New Roman" pitchFamily="18" charset="0"/>
                <a:cs typeface="Times New Roman" pitchFamily="18" charset="0"/>
              </a:rPr>
              <a:t>w</a:t>
            </a:r>
            <a:endParaRPr lang="en-US" sz="2300" dirty="0"/>
          </a:p>
        </p:txBody>
      </p:sp>
      <p:sp>
        <p:nvSpPr>
          <p:cNvPr id="4" name="Rectangle 3"/>
          <p:cNvSpPr/>
          <p:nvPr/>
        </p:nvSpPr>
        <p:spPr>
          <a:xfrm>
            <a:off x="1076325" y="5915025"/>
            <a:ext cx="695703" cy="353943"/>
          </a:xfrm>
          <a:prstGeom prst="rect">
            <a:avLst/>
          </a:prstGeom>
        </p:spPr>
        <p:txBody>
          <a:bodyPr wrap="none" lIns="0" tIns="0" rIns="0" bIns="0">
            <a:spAutoFit/>
          </a:bodyPr>
          <a:lstStyle/>
          <a:p>
            <a:r>
              <a:rPr lang="en-US" sz="2300" dirty="0">
                <a:latin typeface="Times New Roman" pitchFamily="18" charset="0"/>
                <a:cs typeface="Times New Roman" pitchFamily="18" charset="0"/>
              </a:rPr>
              <a:t>(ii)   </a:t>
            </a:r>
            <a:r>
              <a:rPr lang="en-US" sz="2300" i="1" dirty="0">
                <a:latin typeface="Times New Roman" pitchFamily="18" charset="0"/>
                <a:cs typeface="Times New Roman" pitchFamily="18" charset="0"/>
              </a:rPr>
              <a:t>z</a:t>
            </a:r>
            <a:endParaRPr lang="en-US" sz="2300" dirty="0"/>
          </a:p>
        </p:txBody>
      </p:sp>
      <p:pic>
        <p:nvPicPr>
          <p:cNvPr id="1026" name="Picture 2" descr="D:\Gopi\f01-01.jpg"/>
          <p:cNvPicPr>
            <a:picLocks noChangeAspect="1" noChangeArrowheads="1"/>
          </p:cNvPicPr>
          <p:nvPr/>
        </p:nvPicPr>
        <p:blipFill>
          <a:blip r:embed="rId3" cstate="print">
            <a:extLst>
              <a:ext uri="{28A0092B-C50C-407E-A947-70E740481C1C}">
                <a14:useLocalDpi xmlns:a14="http://schemas.microsoft.com/office/drawing/2010/main" xmlns="" val="0"/>
              </a:ext>
            </a:extLst>
          </a:blip>
          <a:srcRect/>
          <a:stretch>
            <a:fillRect/>
          </a:stretch>
        </p:blipFill>
        <p:spPr bwMode="auto">
          <a:xfrm>
            <a:off x="2218944" y="3476549"/>
            <a:ext cx="2809037" cy="1543507"/>
          </a:xfrm>
          <a:prstGeom prst="rect">
            <a:avLst/>
          </a:prstGeom>
          <a:noFill/>
          <a:extLst>
            <a:ext uri="{909E8E84-426E-40DD-AFC4-6F175D3DCCD1}">
              <a14:hiddenFill xmlns:a14="http://schemas.microsoft.com/office/drawing/2010/main" xmlns="">
                <a:solidFill>
                  <a:srgbClr val="FFFFFF"/>
                </a:solidFill>
              </a14:hiddenFill>
            </a:ext>
          </a:extLst>
        </p:spPr>
      </p:pic>
      <p:sp>
        <p:nvSpPr>
          <p:cNvPr id="10"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tabLst>
                <a:tab pos="393192" algn="r"/>
                <a:tab pos="640080" algn="l"/>
              </a:tabLst>
            </a:pPr>
            <a:r>
              <a:rPr lang="en-US" sz="1500" b="1" dirty="0" smtClean="0">
                <a:solidFill>
                  <a:schemeClr val="bg1"/>
                </a:solidFill>
                <a:latin typeface="Times New Roman" pitchFamily="18" charset="0"/>
                <a:cs typeface="Times New Roman" pitchFamily="18" charset="0"/>
              </a:rPr>
              <a:t>Revision Exam 1 Paper 2</a:t>
            </a:r>
          </a:p>
        </p:txBody>
      </p:sp>
    </p:spTree>
    <p:extLst>
      <p:ext uri="{BB962C8B-B14F-4D97-AF65-F5344CB8AC3E}">
        <p14:creationId xmlns:p14="http://schemas.microsoft.com/office/powerpoint/2010/main" xmlns="" val="421958023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p:cTn id="7" dur="500" fill="hold"/>
                                        <p:tgtEl>
                                          <p:spTgt spid="12"/>
                                        </p:tgtEl>
                                        <p:attrNameLst>
                                          <p:attrName>ppt_w</p:attrName>
                                        </p:attrNameLst>
                                      </p:cBhvr>
                                      <p:tavLst>
                                        <p:tav tm="0">
                                          <p:val>
                                            <p:fltVal val="0"/>
                                          </p:val>
                                        </p:tav>
                                        <p:tav tm="100000">
                                          <p:val>
                                            <p:strVal val="#ppt_w"/>
                                          </p:val>
                                        </p:tav>
                                      </p:tavLst>
                                    </p:anim>
                                    <p:anim calcmode="lin" valueType="num">
                                      <p:cBhvr>
                                        <p:cTn id="8" dur="500" fill="hold"/>
                                        <p:tgtEl>
                                          <p:spTgt spid="12"/>
                                        </p:tgtEl>
                                        <p:attrNameLst>
                                          <p:attrName>ppt_h</p:attrName>
                                        </p:attrNameLst>
                                      </p:cBhvr>
                                      <p:tavLst>
                                        <p:tav tm="0">
                                          <p:val>
                                            <p:fltVal val="0"/>
                                          </p:val>
                                        </p:tav>
                                        <p:tav tm="100000">
                                          <p:val>
                                            <p:strVal val="#ppt_h"/>
                                          </p:val>
                                        </p:tav>
                                      </p:tavLst>
                                    </p:anim>
                                    <p:animEffect transition="in" filter="fade">
                                      <p:cBhvr>
                                        <p:cTn id="9" dur="500"/>
                                        <p:tgtEl>
                                          <p:spTgt spid="12"/>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9">
                                            <p:txEl>
                                              <p:pRg st="0" end="0"/>
                                            </p:txEl>
                                          </p:spTgt>
                                        </p:tgtEl>
                                        <p:attrNameLst>
                                          <p:attrName>style.visibility</p:attrName>
                                        </p:attrNameLst>
                                      </p:cBhvr>
                                      <p:to>
                                        <p:strVal val="visible"/>
                                      </p:to>
                                    </p:set>
                                    <p:anim calcmode="lin" valueType="num">
                                      <p:cBhvr>
                                        <p:cTn id="12" dur="500" fill="hold"/>
                                        <p:tgtEl>
                                          <p:spTgt spid="9">
                                            <p:txEl>
                                              <p:pRg st="0" end="0"/>
                                            </p:txEl>
                                          </p:spTgt>
                                        </p:tgtEl>
                                        <p:attrNameLst>
                                          <p:attrName>ppt_w</p:attrName>
                                        </p:attrNameLst>
                                      </p:cBhvr>
                                      <p:tavLst>
                                        <p:tav tm="0">
                                          <p:val>
                                            <p:fltVal val="0"/>
                                          </p:val>
                                        </p:tav>
                                        <p:tav tm="100000">
                                          <p:val>
                                            <p:strVal val="#ppt_w"/>
                                          </p:val>
                                        </p:tav>
                                      </p:tavLst>
                                    </p:anim>
                                    <p:anim calcmode="lin" valueType="num">
                                      <p:cBhvr>
                                        <p:cTn id="13" dur="500" fill="hold"/>
                                        <p:tgtEl>
                                          <p:spTgt spid="9">
                                            <p:txEl>
                                              <p:pRg st="0" end="0"/>
                                            </p:txEl>
                                          </p:spTgt>
                                        </p:tgtEl>
                                        <p:attrNameLst>
                                          <p:attrName>ppt_h</p:attrName>
                                        </p:attrNameLst>
                                      </p:cBhvr>
                                      <p:tavLst>
                                        <p:tav tm="0">
                                          <p:val>
                                            <p:fltVal val="0"/>
                                          </p:val>
                                        </p:tav>
                                        <p:tav tm="100000">
                                          <p:val>
                                            <p:strVal val="#ppt_h"/>
                                          </p:val>
                                        </p:tav>
                                      </p:tavLst>
                                    </p:anim>
                                    <p:animEffect transition="in" filter="fade">
                                      <p:cBhvr>
                                        <p:cTn id="14" dur="500"/>
                                        <p:tgtEl>
                                          <p:spTgt spid="9">
                                            <p:txEl>
                                              <p:pRg st="0" end="0"/>
                                            </p:txEl>
                                          </p:spTgt>
                                        </p:tgtEl>
                                      </p:cBhvr>
                                    </p:animEffect>
                                  </p:childTnLst>
                                </p:cTn>
                              </p:par>
                              <p:par>
                                <p:cTn id="15" presetID="53" presetClass="entr" presetSubtype="16" fill="hold" nodeType="withEffect">
                                  <p:stCondLst>
                                    <p:cond delay="0"/>
                                  </p:stCondLst>
                                  <p:childTnLst>
                                    <p:set>
                                      <p:cBhvr>
                                        <p:cTn id="16" dur="1" fill="hold">
                                          <p:stCondLst>
                                            <p:cond delay="0"/>
                                          </p:stCondLst>
                                        </p:cTn>
                                        <p:tgtEl>
                                          <p:spTgt spid="1026"/>
                                        </p:tgtEl>
                                        <p:attrNameLst>
                                          <p:attrName>style.visibility</p:attrName>
                                        </p:attrNameLst>
                                      </p:cBhvr>
                                      <p:to>
                                        <p:strVal val="visible"/>
                                      </p:to>
                                    </p:set>
                                    <p:anim calcmode="lin" valueType="num">
                                      <p:cBhvr>
                                        <p:cTn id="17" dur="500" fill="hold"/>
                                        <p:tgtEl>
                                          <p:spTgt spid="1026"/>
                                        </p:tgtEl>
                                        <p:attrNameLst>
                                          <p:attrName>ppt_w</p:attrName>
                                        </p:attrNameLst>
                                      </p:cBhvr>
                                      <p:tavLst>
                                        <p:tav tm="0">
                                          <p:val>
                                            <p:fltVal val="0"/>
                                          </p:val>
                                        </p:tav>
                                        <p:tav tm="100000">
                                          <p:val>
                                            <p:strVal val="#ppt_w"/>
                                          </p:val>
                                        </p:tav>
                                      </p:tavLst>
                                    </p:anim>
                                    <p:anim calcmode="lin" valueType="num">
                                      <p:cBhvr>
                                        <p:cTn id="18" dur="500" fill="hold"/>
                                        <p:tgtEl>
                                          <p:spTgt spid="1026"/>
                                        </p:tgtEl>
                                        <p:attrNameLst>
                                          <p:attrName>ppt_h</p:attrName>
                                        </p:attrNameLst>
                                      </p:cBhvr>
                                      <p:tavLst>
                                        <p:tav tm="0">
                                          <p:val>
                                            <p:fltVal val="0"/>
                                          </p:val>
                                        </p:tav>
                                        <p:tav tm="100000">
                                          <p:val>
                                            <p:strVal val="#ppt_h"/>
                                          </p:val>
                                        </p:tav>
                                      </p:tavLst>
                                    </p:anim>
                                    <p:animEffect transition="in" filter="fade">
                                      <p:cBhvr>
                                        <p:cTn id="19" dur="500"/>
                                        <p:tgtEl>
                                          <p:spTgt spid="1026"/>
                                        </p:tgtEl>
                                      </p:cBhvr>
                                    </p:animEffect>
                                  </p:childTnLst>
                                </p:cTn>
                              </p:par>
                            </p:childTnLst>
                          </p:cTn>
                        </p:par>
                      </p:childTnLst>
                    </p:cTn>
                  </p:par>
                  <p:par>
                    <p:cTn id="20" fill="hold">
                      <p:stCondLst>
                        <p:cond delay="indefinite"/>
                      </p:stCondLst>
                      <p:childTnLst>
                        <p:par>
                          <p:cTn id="21" fill="hold">
                            <p:stCondLst>
                              <p:cond delay="0"/>
                            </p:stCondLst>
                            <p:childTnLst>
                              <p:par>
                                <p:cTn id="22" presetID="53" presetClass="entr" presetSubtype="16" fill="hold" grpId="0" nodeType="clickEffect">
                                  <p:stCondLst>
                                    <p:cond delay="0"/>
                                  </p:stCondLst>
                                  <p:childTnLst>
                                    <p:set>
                                      <p:cBhvr>
                                        <p:cTn id="23" dur="1" fill="hold">
                                          <p:stCondLst>
                                            <p:cond delay="0"/>
                                          </p:stCondLst>
                                        </p:cTn>
                                        <p:tgtEl>
                                          <p:spTgt spid="2"/>
                                        </p:tgtEl>
                                        <p:attrNameLst>
                                          <p:attrName>style.visibility</p:attrName>
                                        </p:attrNameLst>
                                      </p:cBhvr>
                                      <p:to>
                                        <p:strVal val="visible"/>
                                      </p:to>
                                    </p:set>
                                    <p:anim calcmode="lin" valueType="num">
                                      <p:cBhvr>
                                        <p:cTn id="24" dur="500" fill="hold"/>
                                        <p:tgtEl>
                                          <p:spTgt spid="2"/>
                                        </p:tgtEl>
                                        <p:attrNameLst>
                                          <p:attrName>ppt_w</p:attrName>
                                        </p:attrNameLst>
                                      </p:cBhvr>
                                      <p:tavLst>
                                        <p:tav tm="0">
                                          <p:val>
                                            <p:fltVal val="0"/>
                                          </p:val>
                                        </p:tav>
                                        <p:tav tm="100000">
                                          <p:val>
                                            <p:strVal val="#ppt_w"/>
                                          </p:val>
                                        </p:tav>
                                      </p:tavLst>
                                    </p:anim>
                                    <p:anim calcmode="lin" valueType="num">
                                      <p:cBhvr>
                                        <p:cTn id="25" dur="500" fill="hold"/>
                                        <p:tgtEl>
                                          <p:spTgt spid="2"/>
                                        </p:tgtEl>
                                        <p:attrNameLst>
                                          <p:attrName>ppt_h</p:attrName>
                                        </p:attrNameLst>
                                      </p:cBhvr>
                                      <p:tavLst>
                                        <p:tav tm="0">
                                          <p:val>
                                            <p:fltVal val="0"/>
                                          </p:val>
                                        </p:tav>
                                        <p:tav tm="100000">
                                          <p:val>
                                            <p:strVal val="#ppt_h"/>
                                          </p:val>
                                        </p:tav>
                                      </p:tavLst>
                                    </p:anim>
                                    <p:animEffect transition="in" filter="fade">
                                      <p:cBhvr>
                                        <p:cTn id="26" dur="500"/>
                                        <p:tgtEl>
                                          <p:spTgt spid="2"/>
                                        </p:tgtEl>
                                      </p:cBhvr>
                                    </p:animEffect>
                                  </p:childTnLst>
                                </p:cTn>
                              </p:par>
                              <p:par>
                                <p:cTn id="27" presetID="53" presetClass="entr" presetSubtype="16" fill="hold" grpId="0" nodeType="withEffect">
                                  <p:stCondLst>
                                    <p:cond delay="0"/>
                                  </p:stCondLst>
                                  <p:childTnLst>
                                    <p:set>
                                      <p:cBhvr>
                                        <p:cTn id="28" dur="1" fill="hold">
                                          <p:stCondLst>
                                            <p:cond delay="0"/>
                                          </p:stCondLst>
                                        </p:cTn>
                                        <p:tgtEl>
                                          <p:spTgt spid="3"/>
                                        </p:tgtEl>
                                        <p:attrNameLst>
                                          <p:attrName>style.visibility</p:attrName>
                                        </p:attrNameLst>
                                      </p:cBhvr>
                                      <p:to>
                                        <p:strVal val="visible"/>
                                      </p:to>
                                    </p:set>
                                    <p:anim calcmode="lin" valueType="num">
                                      <p:cBhvr>
                                        <p:cTn id="29" dur="500" fill="hold"/>
                                        <p:tgtEl>
                                          <p:spTgt spid="3"/>
                                        </p:tgtEl>
                                        <p:attrNameLst>
                                          <p:attrName>ppt_w</p:attrName>
                                        </p:attrNameLst>
                                      </p:cBhvr>
                                      <p:tavLst>
                                        <p:tav tm="0">
                                          <p:val>
                                            <p:fltVal val="0"/>
                                          </p:val>
                                        </p:tav>
                                        <p:tav tm="100000">
                                          <p:val>
                                            <p:strVal val="#ppt_w"/>
                                          </p:val>
                                        </p:tav>
                                      </p:tavLst>
                                    </p:anim>
                                    <p:anim calcmode="lin" valueType="num">
                                      <p:cBhvr>
                                        <p:cTn id="30" dur="500" fill="hold"/>
                                        <p:tgtEl>
                                          <p:spTgt spid="3"/>
                                        </p:tgtEl>
                                        <p:attrNameLst>
                                          <p:attrName>ppt_h</p:attrName>
                                        </p:attrNameLst>
                                      </p:cBhvr>
                                      <p:tavLst>
                                        <p:tav tm="0">
                                          <p:val>
                                            <p:fltVal val="0"/>
                                          </p:val>
                                        </p:tav>
                                        <p:tav tm="100000">
                                          <p:val>
                                            <p:strVal val="#ppt_h"/>
                                          </p:val>
                                        </p:tav>
                                      </p:tavLst>
                                    </p:anim>
                                    <p:animEffect transition="in" filter="fade">
                                      <p:cBhvr>
                                        <p:cTn id="31" dur="500"/>
                                        <p:tgtEl>
                                          <p:spTgt spid="3"/>
                                        </p:tgtEl>
                                      </p:cBhvr>
                                    </p:animEffect>
                                  </p:childTnLst>
                                </p:cTn>
                              </p:par>
                              <p:par>
                                <p:cTn id="32" presetID="53" presetClass="entr" presetSubtype="16" fill="hold" grpId="0" nodeType="withEffect">
                                  <p:stCondLst>
                                    <p:cond delay="0"/>
                                  </p:stCondLst>
                                  <p:childTnLst>
                                    <p:set>
                                      <p:cBhvr>
                                        <p:cTn id="33" dur="1" fill="hold">
                                          <p:stCondLst>
                                            <p:cond delay="0"/>
                                          </p:stCondLst>
                                        </p:cTn>
                                        <p:tgtEl>
                                          <p:spTgt spid="4"/>
                                        </p:tgtEl>
                                        <p:attrNameLst>
                                          <p:attrName>style.visibility</p:attrName>
                                        </p:attrNameLst>
                                      </p:cBhvr>
                                      <p:to>
                                        <p:strVal val="visible"/>
                                      </p:to>
                                    </p:set>
                                    <p:anim calcmode="lin" valueType="num">
                                      <p:cBhvr>
                                        <p:cTn id="34" dur="500" fill="hold"/>
                                        <p:tgtEl>
                                          <p:spTgt spid="4"/>
                                        </p:tgtEl>
                                        <p:attrNameLst>
                                          <p:attrName>ppt_w</p:attrName>
                                        </p:attrNameLst>
                                      </p:cBhvr>
                                      <p:tavLst>
                                        <p:tav tm="0">
                                          <p:val>
                                            <p:fltVal val="0"/>
                                          </p:val>
                                        </p:tav>
                                        <p:tav tm="100000">
                                          <p:val>
                                            <p:strVal val="#ppt_w"/>
                                          </p:val>
                                        </p:tav>
                                      </p:tavLst>
                                    </p:anim>
                                    <p:anim calcmode="lin" valueType="num">
                                      <p:cBhvr>
                                        <p:cTn id="35" dur="500" fill="hold"/>
                                        <p:tgtEl>
                                          <p:spTgt spid="4"/>
                                        </p:tgtEl>
                                        <p:attrNameLst>
                                          <p:attrName>ppt_h</p:attrName>
                                        </p:attrNameLst>
                                      </p:cBhvr>
                                      <p:tavLst>
                                        <p:tav tm="0">
                                          <p:val>
                                            <p:fltVal val="0"/>
                                          </p:val>
                                        </p:tav>
                                        <p:tav tm="100000">
                                          <p:val>
                                            <p:strVal val="#ppt_h"/>
                                          </p:val>
                                        </p:tav>
                                      </p:tavLst>
                                    </p:anim>
                                    <p:animEffect transition="in" filter="fade">
                                      <p:cBhvr>
                                        <p:cTn id="36" dur="500"/>
                                        <p:tgtEl>
                                          <p:spTgt spid="4"/>
                                        </p:tgtEl>
                                      </p:cBhvr>
                                    </p:animEffect>
                                  </p:childTnLst>
                                </p:cTn>
                              </p:par>
                            </p:childTnLst>
                          </p:cTn>
                        </p:par>
                      </p:childTnLst>
                    </p:cTn>
                  </p:par>
                  <p:par>
                    <p:cTn id="37" fill="hold">
                      <p:stCondLst>
                        <p:cond delay="indefinite"/>
                      </p:stCondLst>
                      <p:childTnLst>
                        <p:par>
                          <p:cTn id="38" fill="hold">
                            <p:stCondLst>
                              <p:cond delay="0"/>
                            </p:stCondLst>
                            <p:childTnLst>
                              <p:par>
                                <p:cTn id="39" presetID="3" presetClass="entr" presetSubtype="10" fill="hold" grpId="1" nodeType="clickEffect">
                                  <p:stCondLst>
                                    <p:cond delay="0"/>
                                  </p:stCondLst>
                                  <p:childTnLst>
                                    <p:set>
                                      <p:cBhvr>
                                        <p:cTn id="40" dur="1" fill="hold">
                                          <p:stCondLst>
                                            <p:cond delay="0"/>
                                          </p:stCondLst>
                                        </p:cTn>
                                        <p:tgtEl>
                                          <p:spTgt spid="11"/>
                                        </p:tgtEl>
                                        <p:attrNameLst>
                                          <p:attrName>style.visibility</p:attrName>
                                        </p:attrNameLst>
                                      </p:cBhvr>
                                      <p:to>
                                        <p:strVal val="visible"/>
                                      </p:to>
                                    </p:set>
                                    <p:animEffect transition="in" filter="blinds(horizontal)">
                                      <p:cBhvr>
                                        <p:cTn id="41"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build="p"/>
      <p:bldP spid="11" grpId="1" animBg="1"/>
      <p:bldP spid="12" grpId="0"/>
      <p:bldP spid="2" grpId="0"/>
      <p:bldP spid="3" grpId="0"/>
      <p:bldP spid="4" grpId="0"/>
    </p:bldLst>
  </p:timing>
</p:sld>
</file>

<file path=ppt/slides/slide1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extBox 6"/>
          <p:cNvSpPr txBox="1"/>
          <p:nvPr/>
        </p:nvSpPr>
        <p:spPr>
          <a:xfrm>
            <a:off x="609600" y="2971800"/>
            <a:ext cx="3962400" cy="446276"/>
          </a:xfrm>
          <a:prstGeom prst="rect">
            <a:avLst/>
          </a:prstGeom>
          <a:noFill/>
        </p:spPr>
        <p:txBody>
          <a:bodyPr wrap="square" rtlCol="0">
            <a:spAutoFit/>
          </a:bodyPr>
          <a:lstStyle/>
          <a:p>
            <a:pPr>
              <a:spcAft>
                <a:spcPct val="50000"/>
              </a:spcAft>
              <a:buFontTx/>
              <a:buNone/>
              <a:tabLst>
                <a:tab pos="628650" algn="l"/>
              </a:tabLst>
            </a:pPr>
            <a:r>
              <a:rPr lang="en-US" sz="2300" b="1" dirty="0" smtClean="0">
                <a:latin typeface="Times New Roman" pitchFamily="18" charset="0"/>
                <a:cs typeface="Times New Roman" pitchFamily="18" charset="0"/>
              </a:rPr>
              <a:t>4.</a:t>
            </a:r>
            <a:r>
              <a:rPr lang="en-US" sz="2300" dirty="0" smtClean="0">
                <a:latin typeface="Times New Roman" pitchFamily="18" charset="0"/>
                <a:cs typeface="Times New Roman" pitchFamily="18" charset="0"/>
              </a:rPr>
              <a:t>   (a)   (i)    </a:t>
            </a:r>
            <a:r>
              <a:rPr lang="en-US" sz="2300" i="1" dirty="0" smtClean="0">
                <a:latin typeface="Times New Roman" pitchFamily="18" charset="0"/>
                <a:cs typeface="Times New Roman" pitchFamily="18" charset="0"/>
              </a:rPr>
              <a:t>w</a:t>
            </a:r>
            <a:r>
              <a:rPr lang="en-US" sz="2300" dirty="0" smtClean="0">
                <a:latin typeface="Times New Roman" pitchFamily="18" charset="0"/>
                <a:cs typeface="Times New Roman" pitchFamily="18" charset="0"/>
              </a:rPr>
              <a:t> + 124</a:t>
            </a:r>
            <a:r>
              <a:rPr lang="en-US" sz="2300" dirty="0" smtClean="0">
                <a:latin typeface="Times New Roman" pitchFamily="18" charset="0"/>
                <a:cs typeface="Times New Roman" pitchFamily="18" charset="0"/>
                <a:sym typeface="Symbol"/>
              </a:rPr>
              <a:t></a:t>
            </a:r>
            <a:r>
              <a:rPr lang="en-US" sz="2300" dirty="0" smtClean="0">
                <a:latin typeface="Times New Roman" pitchFamily="18" charset="0"/>
                <a:cs typeface="Times New Roman" pitchFamily="18" charset="0"/>
              </a:rPr>
              <a:t>	= 180</a:t>
            </a:r>
            <a:r>
              <a:rPr lang="en-US" sz="2300" dirty="0" smtClean="0">
                <a:latin typeface="Times New Roman" pitchFamily="18" charset="0"/>
                <a:cs typeface="Times New Roman" pitchFamily="18" charset="0"/>
                <a:sym typeface="Symbol"/>
              </a:rPr>
              <a:t></a:t>
            </a:r>
            <a:endParaRPr lang="en-US" sz="2300" dirty="0">
              <a:solidFill>
                <a:srgbClr val="FF0000"/>
              </a:solidFill>
              <a:latin typeface="Times New Roman" pitchFamily="18" charset="0"/>
              <a:cs typeface="Times New Roman" pitchFamily="18" charset="0"/>
            </a:endParaRPr>
          </a:p>
        </p:txBody>
      </p:sp>
      <p:sp>
        <p:nvSpPr>
          <p:cNvPr id="6" name="TextBox 5"/>
          <p:cNvSpPr txBox="1"/>
          <p:nvPr/>
        </p:nvSpPr>
        <p:spPr>
          <a:xfrm>
            <a:off x="628648" y="4953000"/>
            <a:ext cx="3810000" cy="446276"/>
          </a:xfrm>
          <a:prstGeom prst="rect">
            <a:avLst/>
          </a:prstGeom>
          <a:noFill/>
        </p:spPr>
        <p:txBody>
          <a:bodyPr wrap="square" rtlCol="0">
            <a:spAutoFit/>
          </a:bodyPr>
          <a:lstStyle/>
          <a:p>
            <a:pPr>
              <a:spcAft>
                <a:spcPct val="50000"/>
              </a:spcAft>
              <a:buFontTx/>
              <a:buNone/>
              <a:tabLst>
                <a:tab pos="628650" algn="l"/>
              </a:tabLst>
            </a:pPr>
            <a:r>
              <a:rPr lang="en-US" sz="2300" dirty="0" smtClean="0">
                <a:latin typeface="Times New Roman" pitchFamily="18" charset="0"/>
                <a:cs typeface="Times New Roman" pitchFamily="18" charset="0"/>
              </a:rPr>
              <a:t>		(ii)    	         </a:t>
            </a:r>
            <a:r>
              <a:rPr lang="en-US" sz="2300" i="1" dirty="0" smtClean="0">
                <a:latin typeface="Times New Roman" pitchFamily="18" charset="0"/>
                <a:cs typeface="Times New Roman" pitchFamily="18" charset="0"/>
              </a:rPr>
              <a:t>z</a:t>
            </a:r>
            <a:r>
              <a:rPr lang="en-US" sz="2300" dirty="0" smtClean="0">
                <a:latin typeface="Times New Roman" pitchFamily="18" charset="0"/>
                <a:cs typeface="Times New Roman" pitchFamily="18" charset="0"/>
              </a:rPr>
              <a:t>	= </a:t>
            </a:r>
            <a:r>
              <a:rPr lang="en-US" sz="2300" dirty="0" smtClean="0">
                <a:solidFill>
                  <a:srgbClr val="FF0000"/>
                </a:solidFill>
                <a:latin typeface="Times New Roman" pitchFamily="18" charset="0"/>
                <a:cs typeface="Times New Roman" pitchFamily="18" charset="0"/>
              </a:rPr>
              <a:t>124</a:t>
            </a:r>
            <a:r>
              <a:rPr lang="en-US" sz="2300" dirty="0" smtClean="0">
                <a:solidFill>
                  <a:srgbClr val="FF0000"/>
                </a:solidFill>
                <a:latin typeface="Times New Roman" pitchFamily="18" charset="0"/>
                <a:cs typeface="Times New Roman" pitchFamily="18" charset="0"/>
                <a:sym typeface="Symbol"/>
              </a:rPr>
              <a:t></a:t>
            </a:r>
            <a:endParaRPr lang="en-US" sz="2300" dirty="0">
              <a:solidFill>
                <a:srgbClr val="FF0000"/>
              </a:solidFill>
              <a:latin typeface="Times New Roman" pitchFamily="18" charset="0"/>
              <a:cs typeface="Times New Roman" pitchFamily="18" charset="0"/>
            </a:endParaRPr>
          </a:p>
        </p:txBody>
      </p:sp>
      <p:sp>
        <p:nvSpPr>
          <p:cNvPr id="2" name="Rectangle 1"/>
          <p:cNvSpPr/>
          <p:nvPr/>
        </p:nvSpPr>
        <p:spPr>
          <a:xfrm>
            <a:off x="1526380" y="3593335"/>
            <a:ext cx="3688830" cy="446276"/>
          </a:xfrm>
          <a:prstGeom prst="rect">
            <a:avLst/>
          </a:prstGeom>
        </p:spPr>
        <p:txBody>
          <a:bodyPr wrap="none">
            <a:spAutoFit/>
          </a:bodyPr>
          <a:lstStyle/>
          <a:p>
            <a:r>
              <a:rPr lang="en-US" sz="2300" dirty="0" smtClean="0">
                <a:latin typeface="Times New Roman" pitchFamily="18" charset="0"/>
                <a:cs typeface="Times New Roman" pitchFamily="18" charset="0"/>
              </a:rPr>
              <a:t>        </a:t>
            </a:r>
            <a:r>
              <a:rPr lang="en-US" sz="2300" dirty="0" smtClean="0">
                <a:latin typeface="Times New Roman" pitchFamily="18" charset="0"/>
                <a:cs typeface="Times New Roman" pitchFamily="18" charset="0"/>
                <a:sym typeface="Symbol"/>
              </a:rPr>
              <a:t></a:t>
            </a:r>
            <a:r>
              <a:rPr lang="en-US" sz="2300" dirty="0" smtClean="0">
                <a:latin typeface="Times New Roman" pitchFamily="18" charset="0"/>
                <a:cs typeface="Times New Roman" pitchFamily="18" charset="0"/>
              </a:rPr>
              <a:t> 	        </a:t>
            </a:r>
            <a:r>
              <a:rPr lang="en-US" sz="2300" i="1" dirty="0" smtClean="0">
                <a:latin typeface="Times New Roman" pitchFamily="18" charset="0"/>
                <a:cs typeface="Times New Roman" pitchFamily="18" charset="0"/>
              </a:rPr>
              <a:t>w</a:t>
            </a:r>
            <a:r>
              <a:rPr lang="en-US" sz="2300" dirty="0" smtClean="0">
                <a:latin typeface="Times New Roman" pitchFamily="18" charset="0"/>
                <a:cs typeface="Times New Roman" pitchFamily="18" charset="0"/>
              </a:rPr>
              <a:t> </a:t>
            </a:r>
            <a:r>
              <a:rPr lang="en-US" sz="2300" dirty="0">
                <a:latin typeface="Times New Roman" pitchFamily="18" charset="0"/>
                <a:cs typeface="Times New Roman" pitchFamily="18" charset="0"/>
              </a:rPr>
              <a:t>	= </a:t>
            </a:r>
            <a:r>
              <a:rPr lang="en-US" sz="2300" dirty="0" smtClean="0">
                <a:latin typeface="Times New Roman" pitchFamily="18" charset="0"/>
                <a:cs typeface="Times New Roman" pitchFamily="18" charset="0"/>
              </a:rPr>
              <a:t>180</a:t>
            </a:r>
            <a:r>
              <a:rPr lang="en-US" sz="2300" dirty="0" smtClean="0">
                <a:latin typeface="Times New Roman" pitchFamily="18" charset="0"/>
                <a:cs typeface="Times New Roman" pitchFamily="18" charset="0"/>
                <a:sym typeface="Symbol"/>
              </a:rPr>
              <a:t></a:t>
            </a:r>
            <a:r>
              <a:rPr lang="en-US" sz="2300" dirty="0" smtClean="0">
                <a:latin typeface="Times New Roman" pitchFamily="18" charset="0"/>
                <a:cs typeface="Times New Roman" pitchFamily="18" charset="0"/>
              </a:rPr>
              <a:t> </a:t>
            </a:r>
            <a:r>
              <a:rPr lang="en-US" sz="2300" dirty="0">
                <a:latin typeface="Times New Roman" pitchFamily="18" charset="0"/>
                <a:cs typeface="Times New Roman" pitchFamily="18" charset="0"/>
              </a:rPr>
              <a:t>– </a:t>
            </a:r>
            <a:r>
              <a:rPr lang="en-US" sz="2300" dirty="0" smtClean="0">
                <a:latin typeface="Times New Roman" pitchFamily="18" charset="0"/>
                <a:cs typeface="Times New Roman" pitchFamily="18" charset="0"/>
              </a:rPr>
              <a:t>124</a:t>
            </a:r>
            <a:r>
              <a:rPr lang="en-US" sz="2300" dirty="0" smtClean="0">
                <a:latin typeface="Times New Roman" pitchFamily="18" charset="0"/>
                <a:cs typeface="Times New Roman" pitchFamily="18" charset="0"/>
                <a:sym typeface="Symbol"/>
              </a:rPr>
              <a:t></a:t>
            </a:r>
            <a:endParaRPr lang="en-US" sz="2300" dirty="0">
              <a:latin typeface="Times New Roman" pitchFamily="18" charset="0"/>
              <a:cs typeface="Times New Roman" pitchFamily="18" charset="0"/>
            </a:endParaRPr>
          </a:p>
        </p:txBody>
      </p:sp>
      <p:sp>
        <p:nvSpPr>
          <p:cNvPr id="4" name="Rectangle 3"/>
          <p:cNvSpPr/>
          <p:nvPr/>
        </p:nvSpPr>
        <p:spPr>
          <a:xfrm>
            <a:off x="3356508" y="4125724"/>
            <a:ext cx="838691" cy="446276"/>
          </a:xfrm>
          <a:prstGeom prst="rect">
            <a:avLst/>
          </a:prstGeom>
        </p:spPr>
        <p:txBody>
          <a:bodyPr wrap="none">
            <a:spAutoFit/>
          </a:bodyPr>
          <a:lstStyle/>
          <a:p>
            <a:r>
              <a:rPr lang="en-US" sz="2300" dirty="0">
                <a:latin typeface="Times New Roman" pitchFamily="18" charset="0"/>
                <a:cs typeface="Times New Roman" pitchFamily="18" charset="0"/>
              </a:rPr>
              <a:t>= </a:t>
            </a:r>
            <a:r>
              <a:rPr lang="en-US" sz="2300" dirty="0" smtClean="0">
                <a:solidFill>
                  <a:srgbClr val="FF0000"/>
                </a:solidFill>
                <a:latin typeface="Times New Roman" pitchFamily="18" charset="0"/>
                <a:cs typeface="Times New Roman" pitchFamily="18" charset="0"/>
              </a:rPr>
              <a:t>56</a:t>
            </a:r>
            <a:r>
              <a:rPr lang="en-US" sz="2300" dirty="0" smtClean="0">
                <a:solidFill>
                  <a:srgbClr val="FF0000"/>
                </a:solidFill>
                <a:latin typeface="Times New Roman" pitchFamily="18" charset="0"/>
                <a:cs typeface="Times New Roman" pitchFamily="18" charset="0"/>
                <a:sym typeface="Symbol"/>
              </a:rPr>
              <a:t></a:t>
            </a:r>
            <a:endParaRPr lang="en-US" sz="2300" dirty="0">
              <a:solidFill>
                <a:srgbClr val="FF0000"/>
              </a:solidFill>
              <a:latin typeface="Times New Roman" pitchFamily="18" charset="0"/>
              <a:cs typeface="Times New Roman" pitchFamily="18" charset="0"/>
            </a:endParaRPr>
          </a:p>
        </p:txBody>
      </p:sp>
      <p:sp>
        <p:nvSpPr>
          <p:cNvPr id="5" name="Rectangle 4"/>
          <p:cNvSpPr/>
          <p:nvPr/>
        </p:nvSpPr>
        <p:spPr>
          <a:xfrm>
            <a:off x="5305425" y="3381256"/>
            <a:ext cx="2000247" cy="800219"/>
          </a:xfrm>
          <a:prstGeom prst="rect">
            <a:avLst/>
          </a:prstGeom>
        </p:spPr>
        <p:txBody>
          <a:bodyPr wrap="square">
            <a:spAutoFit/>
          </a:bodyPr>
          <a:lstStyle/>
          <a:p>
            <a:r>
              <a:rPr lang="en-US" sz="2300" dirty="0">
                <a:solidFill>
                  <a:srgbClr val="FF0000"/>
                </a:solidFill>
                <a:latin typeface="Times New Roman" pitchFamily="18" charset="0"/>
                <a:cs typeface="Times New Roman" pitchFamily="18" charset="0"/>
              </a:rPr>
              <a:t>Interior </a:t>
            </a:r>
            <a:r>
              <a:rPr lang="en-US" sz="2300" dirty="0" smtClean="0">
                <a:solidFill>
                  <a:srgbClr val="FF0000"/>
                </a:solidFill>
                <a:latin typeface="Times New Roman" pitchFamily="18" charset="0"/>
                <a:cs typeface="Times New Roman" pitchFamily="18" charset="0"/>
                <a:sym typeface="Symbol"/>
              </a:rPr>
              <a:t></a:t>
            </a:r>
            <a:r>
              <a:rPr lang="en-US" sz="2300" i="1" dirty="0" smtClean="0">
                <a:solidFill>
                  <a:srgbClr val="FF0000"/>
                </a:solidFill>
                <a:latin typeface="Times New Roman" pitchFamily="18" charset="0"/>
                <a:cs typeface="Times New Roman" pitchFamily="18" charset="0"/>
              </a:rPr>
              <a:t>s</a:t>
            </a:r>
            <a:r>
              <a:rPr lang="en-US" sz="2300" dirty="0" smtClean="0">
                <a:solidFill>
                  <a:srgbClr val="FF0000"/>
                </a:solidFill>
                <a:latin typeface="Times New Roman" pitchFamily="18" charset="0"/>
                <a:cs typeface="Times New Roman" pitchFamily="18" charset="0"/>
              </a:rPr>
              <a:t> are </a:t>
            </a:r>
            <a:br>
              <a:rPr lang="en-US" sz="2300" dirty="0" smtClean="0">
                <a:solidFill>
                  <a:srgbClr val="FF0000"/>
                </a:solidFill>
                <a:latin typeface="Times New Roman" pitchFamily="18" charset="0"/>
                <a:cs typeface="Times New Roman" pitchFamily="18" charset="0"/>
              </a:rPr>
            </a:br>
            <a:r>
              <a:rPr lang="en-US" sz="2300" dirty="0" smtClean="0">
                <a:solidFill>
                  <a:srgbClr val="FF0000"/>
                </a:solidFill>
                <a:latin typeface="Times New Roman" pitchFamily="18" charset="0"/>
                <a:cs typeface="Times New Roman" pitchFamily="18" charset="0"/>
              </a:rPr>
              <a:t>supplementary.</a:t>
            </a:r>
            <a:endParaRPr lang="en-US" sz="2300" dirty="0">
              <a:latin typeface="Times New Roman" pitchFamily="18" charset="0"/>
              <a:cs typeface="Times New Roman" pitchFamily="18" charset="0"/>
            </a:endParaRPr>
          </a:p>
        </p:txBody>
      </p:sp>
      <p:sp>
        <p:nvSpPr>
          <p:cNvPr id="8" name="Rectangle 7"/>
          <p:cNvSpPr/>
          <p:nvPr/>
        </p:nvSpPr>
        <p:spPr>
          <a:xfrm>
            <a:off x="4648200" y="4953000"/>
            <a:ext cx="2514600" cy="446276"/>
          </a:xfrm>
          <a:prstGeom prst="rect">
            <a:avLst/>
          </a:prstGeom>
        </p:spPr>
        <p:txBody>
          <a:bodyPr wrap="square">
            <a:spAutoFit/>
          </a:bodyPr>
          <a:lstStyle/>
          <a:p>
            <a:r>
              <a:rPr lang="en-US" sz="2300" dirty="0">
                <a:solidFill>
                  <a:srgbClr val="FF0000"/>
                </a:solidFill>
                <a:latin typeface="Times New Roman" pitchFamily="18" charset="0"/>
                <a:cs typeface="Times New Roman" pitchFamily="18" charset="0"/>
              </a:rPr>
              <a:t>Corresponding </a:t>
            </a:r>
            <a:r>
              <a:rPr lang="en-US" sz="2300" dirty="0" smtClean="0">
                <a:solidFill>
                  <a:srgbClr val="FF0000"/>
                </a:solidFill>
                <a:latin typeface="Times New Roman" pitchFamily="18" charset="0"/>
                <a:cs typeface="Times New Roman" pitchFamily="18" charset="0"/>
                <a:sym typeface="Symbol"/>
              </a:rPr>
              <a:t></a:t>
            </a:r>
            <a:r>
              <a:rPr lang="en-US" sz="2300" i="1" dirty="0" smtClean="0">
                <a:solidFill>
                  <a:srgbClr val="FF0000"/>
                </a:solidFill>
                <a:latin typeface="Times New Roman" pitchFamily="18" charset="0"/>
                <a:cs typeface="Times New Roman" pitchFamily="18" charset="0"/>
              </a:rPr>
              <a:t>s</a:t>
            </a:r>
            <a:r>
              <a:rPr lang="en-US" sz="2300" dirty="0" smtClean="0">
                <a:solidFill>
                  <a:srgbClr val="FF0000"/>
                </a:solidFill>
                <a:latin typeface="Times New Roman" pitchFamily="18" charset="0"/>
                <a:cs typeface="Times New Roman" pitchFamily="18" charset="0"/>
              </a:rPr>
              <a:t>.</a:t>
            </a:r>
            <a:endParaRPr lang="en-US" sz="2300" dirty="0">
              <a:latin typeface="Times New Roman" pitchFamily="18" charset="0"/>
              <a:cs typeface="Times New Roman" pitchFamily="18" charset="0"/>
            </a:endParaRPr>
          </a:p>
        </p:txBody>
      </p:sp>
      <p:sp>
        <p:nvSpPr>
          <p:cNvPr id="9"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tabLst>
                <a:tab pos="393192" algn="r"/>
                <a:tab pos="640080" algn="l"/>
              </a:tabLst>
            </a:pPr>
            <a:r>
              <a:rPr lang="en-US" sz="1500" b="1" dirty="0" smtClean="0">
                <a:solidFill>
                  <a:schemeClr val="bg1"/>
                </a:solidFill>
                <a:latin typeface="Times New Roman" pitchFamily="18" charset="0"/>
                <a:cs typeface="Times New Roman" pitchFamily="18" charset="0"/>
              </a:rPr>
              <a:t>Revision Exam 1 Paper 2</a:t>
            </a:r>
          </a:p>
        </p:txBody>
      </p:sp>
    </p:spTree>
    <p:extLst>
      <p:ext uri="{BB962C8B-B14F-4D97-AF65-F5344CB8AC3E}">
        <p14:creationId xmlns:p14="http://schemas.microsoft.com/office/powerpoint/2010/main" xmlns="" val="1862447457"/>
      </p:ext>
    </p:extLst>
  </p:cSld>
  <p:clrMapOvr>
    <a:masterClrMapping/>
  </p:clrMapOvr>
  <p:transition spd="slow">
    <p:strips dir="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500" fill="hold"/>
                                        <p:tgtEl>
                                          <p:spTgt spid="7"/>
                                        </p:tgtEl>
                                        <p:attrNameLst>
                                          <p:attrName>ppt_w</p:attrName>
                                        </p:attrNameLst>
                                      </p:cBhvr>
                                      <p:tavLst>
                                        <p:tav tm="0">
                                          <p:val>
                                            <p:fltVal val="0"/>
                                          </p:val>
                                        </p:tav>
                                        <p:tav tm="100000">
                                          <p:val>
                                            <p:strVal val="#ppt_w"/>
                                          </p:val>
                                        </p:tav>
                                      </p:tavLst>
                                    </p:anim>
                                    <p:anim calcmode="lin" valueType="num">
                                      <p:cBhvr>
                                        <p:cTn id="8" dur="500" fill="hold"/>
                                        <p:tgtEl>
                                          <p:spTgt spid="7"/>
                                        </p:tgtEl>
                                        <p:attrNameLst>
                                          <p:attrName>ppt_h</p:attrName>
                                        </p:attrNameLst>
                                      </p:cBhvr>
                                      <p:tavLst>
                                        <p:tav tm="0">
                                          <p:val>
                                            <p:fltVal val="0"/>
                                          </p:val>
                                        </p:tav>
                                        <p:tav tm="100000">
                                          <p:val>
                                            <p:strVal val="#ppt_h"/>
                                          </p:val>
                                        </p:tav>
                                      </p:tavLst>
                                    </p:anim>
                                    <p:animEffect transition="in" filter="fade">
                                      <p:cBhvr>
                                        <p:cTn id="9" dur="500"/>
                                        <p:tgtEl>
                                          <p:spTgt spid="7"/>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2"/>
                                        </p:tgtEl>
                                        <p:attrNameLst>
                                          <p:attrName>style.visibility</p:attrName>
                                        </p:attrNameLst>
                                      </p:cBhvr>
                                      <p:to>
                                        <p:strVal val="visible"/>
                                      </p:to>
                                    </p:set>
                                    <p:anim calcmode="lin" valueType="num">
                                      <p:cBhvr>
                                        <p:cTn id="12" dur="500" fill="hold"/>
                                        <p:tgtEl>
                                          <p:spTgt spid="2"/>
                                        </p:tgtEl>
                                        <p:attrNameLst>
                                          <p:attrName>ppt_w</p:attrName>
                                        </p:attrNameLst>
                                      </p:cBhvr>
                                      <p:tavLst>
                                        <p:tav tm="0">
                                          <p:val>
                                            <p:fltVal val="0"/>
                                          </p:val>
                                        </p:tav>
                                        <p:tav tm="100000">
                                          <p:val>
                                            <p:strVal val="#ppt_w"/>
                                          </p:val>
                                        </p:tav>
                                      </p:tavLst>
                                    </p:anim>
                                    <p:anim calcmode="lin" valueType="num">
                                      <p:cBhvr>
                                        <p:cTn id="13" dur="500" fill="hold"/>
                                        <p:tgtEl>
                                          <p:spTgt spid="2"/>
                                        </p:tgtEl>
                                        <p:attrNameLst>
                                          <p:attrName>ppt_h</p:attrName>
                                        </p:attrNameLst>
                                      </p:cBhvr>
                                      <p:tavLst>
                                        <p:tav tm="0">
                                          <p:val>
                                            <p:fltVal val="0"/>
                                          </p:val>
                                        </p:tav>
                                        <p:tav tm="100000">
                                          <p:val>
                                            <p:strVal val="#ppt_h"/>
                                          </p:val>
                                        </p:tav>
                                      </p:tavLst>
                                    </p:anim>
                                    <p:animEffect transition="in" filter="fade">
                                      <p:cBhvr>
                                        <p:cTn id="14" dur="500"/>
                                        <p:tgtEl>
                                          <p:spTgt spid="2"/>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4"/>
                                        </p:tgtEl>
                                        <p:attrNameLst>
                                          <p:attrName>style.visibility</p:attrName>
                                        </p:attrNameLst>
                                      </p:cBhvr>
                                      <p:to>
                                        <p:strVal val="visible"/>
                                      </p:to>
                                    </p:set>
                                    <p:anim calcmode="lin" valueType="num">
                                      <p:cBhvr>
                                        <p:cTn id="17" dur="500" fill="hold"/>
                                        <p:tgtEl>
                                          <p:spTgt spid="4"/>
                                        </p:tgtEl>
                                        <p:attrNameLst>
                                          <p:attrName>ppt_w</p:attrName>
                                        </p:attrNameLst>
                                      </p:cBhvr>
                                      <p:tavLst>
                                        <p:tav tm="0">
                                          <p:val>
                                            <p:fltVal val="0"/>
                                          </p:val>
                                        </p:tav>
                                        <p:tav tm="100000">
                                          <p:val>
                                            <p:strVal val="#ppt_w"/>
                                          </p:val>
                                        </p:tav>
                                      </p:tavLst>
                                    </p:anim>
                                    <p:anim calcmode="lin" valueType="num">
                                      <p:cBhvr>
                                        <p:cTn id="18" dur="500" fill="hold"/>
                                        <p:tgtEl>
                                          <p:spTgt spid="4"/>
                                        </p:tgtEl>
                                        <p:attrNameLst>
                                          <p:attrName>ppt_h</p:attrName>
                                        </p:attrNameLst>
                                      </p:cBhvr>
                                      <p:tavLst>
                                        <p:tav tm="0">
                                          <p:val>
                                            <p:fltVal val="0"/>
                                          </p:val>
                                        </p:tav>
                                        <p:tav tm="100000">
                                          <p:val>
                                            <p:strVal val="#ppt_h"/>
                                          </p:val>
                                        </p:tav>
                                      </p:tavLst>
                                    </p:anim>
                                    <p:animEffect transition="in" filter="fade">
                                      <p:cBhvr>
                                        <p:cTn id="19" dur="500"/>
                                        <p:tgtEl>
                                          <p:spTgt spid="4"/>
                                        </p:tgtEl>
                                      </p:cBhvr>
                                    </p:animEffect>
                                  </p:childTnLst>
                                </p:cTn>
                              </p:par>
                              <p:par>
                                <p:cTn id="20" presetID="53" presetClass="entr" presetSubtype="16" fill="hold" grpId="0" nodeType="withEffect">
                                  <p:stCondLst>
                                    <p:cond delay="0"/>
                                  </p:stCondLst>
                                  <p:childTnLst>
                                    <p:set>
                                      <p:cBhvr>
                                        <p:cTn id="21" dur="1" fill="hold">
                                          <p:stCondLst>
                                            <p:cond delay="0"/>
                                          </p:stCondLst>
                                        </p:cTn>
                                        <p:tgtEl>
                                          <p:spTgt spid="5"/>
                                        </p:tgtEl>
                                        <p:attrNameLst>
                                          <p:attrName>style.visibility</p:attrName>
                                        </p:attrNameLst>
                                      </p:cBhvr>
                                      <p:to>
                                        <p:strVal val="visible"/>
                                      </p:to>
                                    </p:set>
                                    <p:anim calcmode="lin" valueType="num">
                                      <p:cBhvr>
                                        <p:cTn id="22" dur="500" fill="hold"/>
                                        <p:tgtEl>
                                          <p:spTgt spid="5"/>
                                        </p:tgtEl>
                                        <p:attrNameLst>
                                          <p:attrName>ppt_w</p:attrName>
                                        </p:attrNameLst>
                                      </p:cBhvr>
                                      <p:tavLst>
                                        <p:tav tm="0">
                                          <p:val>
                                            <p:fltVal val="0"/>
                                          </p:val>
                                        </p:tav>
                                        <p:tav tm="100000">
                                          <p:val>
                                            <p:strVal val="#ppt_w"/>
                                          </p:val>
                                        </p:tav>
                                      </p:tavLst>
                                    </p:anim>
                                    <p:anim calcmode="lin" valueType="num">
                                      <p:cBhvr>
                                        <p:cTn id="23" dur="500" fill="hold"/>
                                        <p:tgtEl>
                                          <p:spTgt spid="5"/>
                                        </p:tgtEl>
                                        <p:attrNameLst>
                                          <p:attrName>ppt_h</p:attrName>
                                        </p:attrNameLst>
                                      </p:cBhvr>
                                      <p:tavLst>
                                        <p:tav tm="0">
                                          <p:val>
                                            <p:fltVal val="0"/>
                                          </p:val>
                                        </p:tav>
                                        <p:tav tm="100000">
                                          <p:val>
                                            <p:strVal val="#ppt_h"/>
                                          </p:val>
                                        </p:tav>
                                      </p:tavLst>
                                    </p:anim>
                                    <p:animEffect transition="in" filter="fade">
                                      <p:cBhvr>
                                        <p:cTn id="24" dur="500"/>
                                        <p:tgtEl>
                                          <p:spTgt spid="5"/>
                                        </p:tgtEl>
                                      </p:cBhvr>
                                    </p:animEffect>
                                  </p:childTnLst>
                                </p:cTn>
                              </p:par>
                              <p:par>
                                <p:cTn id="25" presetID="53" presetClass="entr" presetSubtype="16" fill="hold" grpId="0" nodeType="withEffect">
                                  <p:stCondLst>
                                    <p:cond delay="0"/>
                                  </p:stCondLst>
                                  <p:childTnLst>
                                    <p:set>
                                      <p:cBhvr>
                                        <p:cTn id="26" dur="1" fill="hold">
                                          <p:stCondLst>
                                            <p:cond delay="0"/>
                                          </p:stCondLst>
                                        </p:cTn>
                                        <p:tgtEl>
                                          <p:spTgt spid="6"/>
                                        </p:tgtEl>
                                        <p:attrNameLst>
                                          <p:attrName>style.visibility</p:attrName>
                                        </p:attrNameLst>
                                      </p:cBhvr>
                                      <p:to>
                                        <p:strVal val="visible"/>
                                      </p:to>
                                    </p:set>
                                    <p:anim calcmode="lin" valueType="num">
                                      <p:cBhvr>
                                        <p:cTn id="27" dur="500" fill="hold"/>
                                        <p:tgtEl>
                                          <p:spTgt spid="6"/>
                                        </p:tgtEl>
                                        <p:attrNameLst>
                                          <p:attrName>ppt_w</p:attrName>
                                        </p:attrNameLst>
                                      </p:cBhvr>
                                      <p:tavLst>
                                        <p:tav tm="0">
                                          <p:val>
                                            <p:fltVal val="0"/>
                                          </p:val>
                                        </p:tav>
                                        <p:tav tm="100000">
                                          <p:val>
                                            <p:strVal val="#ppt_w"/>
                                          </p:val>
                                        </p:tav>
                                      </p:tavLst>
                                    </p:anim>
                                    <p:anim calcmode="lin" valueType="num">
                                      <p:cBhvr>
                                        <p:cTn id="28" dur="500" fill="hold"/>
                                        <p:tgtEl>
                                          <p:spTgt spid="6"/>
                                        </p:tgtEl>
                                        <p:attrNameLst>
                                          <p:attrName>ppt_h</p:attrName>
                                        </p:attrNameLst>
                                      </p:cBhvr>
                                      <p:tavLst>
                                        <p:tav tm="0">
                                          <p:val>
                                            <p:fltVal val="0"/>
                                          </p:val>
                                        </p:tav>
                                        <p:tav tm="100000">
                                          <p:val>
                                            <p:strVal val="#ppt_h"/>
                                          </p:val>
                                        </p:tav>
                                      </p:tavLst>
                                    </p:anim>
                                    <p:animEffect transition="in" filter="fade">
                                      <p:cBhvr>
                                        <p:cTn id="29" dur="500"/>
                                        <p:tgtEl>
                                          <p:spTgt spid="6"/>
                                        </p:tgtEl>
                                      </p:cBhvr>
                                    </p:animEffect>
                                  </p:childTnLst>
                                </p:cTn>
                              </p:par>
                              <p:par>
                                <p:cTn id="30" presetID="53" presetClass="entr" presetSubtype="16" fill="hold" grpId="0" nodeType="withEffect">
                                  <p:stCondLst>
                                    <p:cond delay="0"/>
                                  </p:stCondLst>
                                  <p:childTnLst>
                                    <p:set>
                                      <p:cBhvr>
                                        <p:cTn id="31" dur="1" fill="hold">
                                          <p:stCondLst>
                                            <p:cond delay="0"/>
                                          </p:stCondLst>
                                        </p:cTn>
                                        <p:tgtEl>
                                          <p:spTgt spid="8"/>
                                        </p:tgtEl>
                                        <p:attrNameLst>
                                          <p:attrName>style.visibility</p:attrName>
                                        </p:attrNameLst>
                                      </p:cBhvr>
                                      <p:to>
                                        <p:strVal val="visible"/>
                                      </p:to>
                                    </p:set>
                                    <p:anim calcmode="lin" valueType="num">
                                      <p:cBhvr>
                                        <p:cTn id="32" dur="500" fill="hold"/>
                                        <p:tgtEl>
                                          <p:spTgt spid="8"/>
                                        </p:tgtEl>
                                        <p:attrNameLst>
                                          <p:attrName>ppt_w</p:attrName>
                                        </p:attrNameLst>
                                      </p:cBhvr>
                                      <p:tavLst>
                                        <p:tav tm="0">
                                          <p:val>
                                            <p:fltVal val="0"/>
                                          </p:val>
                                        </p:tav>
                                        <p:tav tm="100000">
                                          <p:val>
                                            <p:strVal val="#ppt_w"/>
                                          </p:val>
                                        </p:tav>
                                      </p:tavLst>
                                    </p:anim>
                                    <p:anim calcmode="lin" valueType="num">
                                      <p:cBhvr>
                                        <p:cTn id="33" dur="500" fill="hold"/>
                                        <p:tgtEl>
                                          <p:spTgt spid="8"/>
                                        </p:tgtEl>
                                        <p:attrNameLst>
                                          <p:attrName>ppt_h</p:attrName>
                                        </p:attrNameLst>
                                      </p:cBhvr>
                                      <p:tavLst>
                                        <p:tav tm="0">
                                          <p:val>
                                            <p:fltVal val="0"/>
                                          </p:val>
                                        </p:tav>
                                        <p:tav tm="100000">
                                          <p:val>
                                            <p:strVal val="#ppt_h"/>
                                          </p:val>
                                        </p:tav>
                                      </p:tavLst>
                                    </p:anim>
                                    <p:animEffect transition="in" filter="fade">
                                      <p:cBhvr>
                                        <p:cTn id="34"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6" grpId="0"/>
      <p:bldP spid="2" grpId="0"/>
      <p:bldP spid="4" grpId="0"/>
      <p:bldP spid="5" grpId="0"/>
      <p:bldP spid="8" grpId="0"/>
    </p:bldLst>
  </p:timing>
</p:sld>
</file>

<file path=ppt/slides/slide1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extBox 7"/>
          <p:cNvSpPr txBox="1"/>
          <p:nvPr/>
        </p:nvSpPr>
        <p:spPr>
          <a:xfrm>
            <a:off x="304800" y="2667000"/>
            <a:ext cx="6858000" cy="1154162"/>
          </a:xfrm>
          <a:prstGeom prst="rect">
            <a:avLst/>
          </a:prstGeom>
          <a:noFill/>
        </p:spPr>
        <p:txBody>
          <a:bodyPr wrap="square" rtlCol="0">
            <a:spAutoFit/>
          </a:bodyPr>
          <a:lstStyle/>
          <a:p>
            <a:pPr marL="1030288" indent="-1030288">
              <a:tabLst>
                <a:tab pos="1030288" algn="l"/>
              </a:tabLst>
            </a:pPr>
            <a:r>
              <a:rPr lang="en-US" sz="2300" b="1" dirty="0" smtClean="0">
                <a:latin typeface="Times New Roman" pitchFamily="18" charset="0"/>
                <a:cs typeface="Times New Roman" pitchFamily="18" charset="0"/>
              </a:rPr>
              <a:t>4.</a:t>
            </a:r>
            <a:r>
              <a:rPr lang="en-US" sz="2300" dirty="0" smtClean="0">
                <a:latin typeface="Times New Roman" pitchFamily="18" charset="0"/>
                <a:cs typeface="Times New Roman" pitchFamily="18" charset="0"/>
              </a:rPr>
              <a:t>   (b)	The diagram below shows a circle </a:t>
            </a:r>
            <a:r>
              <a:rPr lang="en-US" sz="2300" i="1" dirty="0" smtClean="0">
                <a:latin typeface="Times New Roman" pitchFamily="18" charset="0"/>
                <a:cs typeface="Times New Roman" pitchFamily="18" charset="0"/>
              </a:rPr>
              <a:t>ABC</a:t>
            </a:r>
            <a:r>
              <a:rPr lang="en-US" sz="2300" dirty="0" smtClean="0">
                <a:latin typeface="Times New Roman" pitchFamily="18" charset="0"/>
                <a:cs typeface="Times New Roman" pitchFamily="18" charset="0"/>
              </a:rPr>
              <a:t> with</a:t>
            </a:r>
          </a:p>
          <a:p>
            <a:pPr marL="1030288" indent="-1030288">
              <a:tabLst>
                <a:tab pos="1030288" algn="l"/>
              </a:tabLst>
            </a:pPr>
            <a:r>
              <a:rPr lang="en-US" sz="2300" dirty="0" smtClean="0">
                <a:latin typeface="Times New Roman" pitchFamily="18" charset="0"/>
                <a:cs typeface="Times New Roman" pitchFamily="18" charset="0"/>
              </a:rPr>
              <a:t>	centre </a:t>
            </a:r>
            <a:r>
              <a:rPr lang="en-US" sz="2300" i="1" dirty="0" smtClean="0">
                <a:latin typeface="Times New Roman" pitchFamily="18" charset="0"/>
                <a:cs typeface="Times New Roman" pitchFamily="18" charset="0"/>
              </a:rPr>
              <a:t>O</a:t>
            </a:r>
            <a:r>
              <a:rPr lang="en-US" sz="2300" dirty="0" smtClean="0">
                <a:latin typeface="Times New Roman" pitchFamily="18" charset="0"/>
                <a:cs typeface="Times New Roman" pitchFamily="18" charset="0"/>
              </a:rPr>
              <a:t>. </a:t>
            </a:r>
            <a:r>
              <a:rPr lang="en-US" sz="2300" i="1" dirty="0" smtClean="0">
                <a:latin typeface="Times New Roman" pitchFamily="18" charset="0"/>
                <a:cs typeface="Times New Roman" pitchFamily="18" charset="0"/>
              </a:rPr>
              <a:t>BC</a:t>
            </a:r>
            <a:r>
              <a:rPr lang="en-US" sz="2300" dirty="0" smtClean="0">
                <a:latin typeface="Times New Roman" pitchFamily="18" charset="0"/>
                <a:cs typeface="Times New Roman" pitchFamily="18" charset="0"/>
              </a:rPr>
              <a:t> is a diameter and </a:t>
            </a:r>
            <a:r>
              <a:rPr lang="en-US" sz="2300" dirty="0" smtClean="0">
                <a:latin typeface="Times New Roman" pitchFamily="18" charset="0"/>
                <a:cs typeface="Times New Roman" pitchFamily="18" charset="0"/>
                <a:sym typeface="Symbol"/>
              </a:rPr>
              <a:t></a:t>
            </a:r>
            <a:r>
              <a:rPr lang="en-US" sz="2300" i="1" dirty="0" smtClean="0">
                <a:latin typeface="Times New Roman" pitchFamily="18" charset="0"/>
                <a:cs typeface="Times New Roman" pitchFamily="18" charset="0"/>
              </a:rPr>
              <a:t>ACB</a:t>
            </a:r>
            <a:r>
              <a:rPr lang="en-US" sz="2300" dirty="0" smtClean="0">
                <a:latin typeface="Times New Roman" pitchFamily="18" charset="0"/>
                <a:cs typeface="Times New Roman" pitchFamily="18" charset="0"/>
              </a:rPr>
              <a:t> = 32</a:t>
            </a:r>
            <a:r>
              <a:rPr lang="en-US" sz="2300" dirty="0" smtClean="0">
                <a:latin typeface="Times New Roman" pitchFamily="18" charset="0"/>
                <a:cs typeface="Times New Roman" pitchFamily="18" charset="0"/>
                <a:sym typeface="Symbol"/>
              </a:rPr>
              <a:t></a:t>
            </a:r>
            <a:r>
              <a:rPr lang="en-US" sz="2300" dirty="0" smtClean="0">
                <a:latin typeface="Times New Roman" pitchFamily="18" charset="0"/>
                <a:cs typeface="Times New Roman" pitchFamily="18" charset="0"/>
              </a:rPr>
              <a:t>.</a:t>
            </a:r>
          </a:p>
          <a:p>
            <a:pPr marL="1030288" indent="-1030288">
              <a:tabLst>
                <a:tab pos="1030288" algn="l"/>
              </a:tabLst>
            </a:pPr>
            <a:r>
              <a:rPr lang="en-US" sz="2300" dirty="0" smtClean="0">
                <a:latin typeface="Times New Roman" pitchFamily="18" charset="0"/>
                <a:cs typeface="Times New Roman" pitchFamily="18" charset="0"/>
              </a:rPr>
              <a:t>	Calculate the size of </a:t>
            </a:r>
            <a:r>
              <a:rPr lang="en-US" sz="2300" dirty="0" smtClean="0">
                <a:latin typeface="Times New Roman" pitchFamily="18" charset="0"/>
                <a:cs typeface="Times New Roman" pitchFamily="18" charset="0"/>
                <a:sym typeface="Symbol"/>
              </a:rPr>
              <a:t></a:t>
            </a:r>
            <a:r>
              <a:rPr lang="en-US" sz="2300" i="1" dirty="0" smtClean="0">
                <a:latin typeface="Times New Roman" pitchFamily="18" charset="0"/>
                <a:cs typeface="Times New Roman" pitchFamily="18" charset="0"/>
              </a:rPr>
              <a:t>OAB</a:t>
            </a:r>
            <a:r>
              <a:rPr lang="en-US" sz="2300" dirty="0" smtClean="0">
                <a:latin typeface="Times New Roman" pitchFamily="18" charset="0"/>
                <a:cs typeface="Times New Roman" pitchFamily="18" charset="0"/>
              </a:rPr>
              <a:t>.</a:t>
            </a:r>
            <a:endParaRPr lang="en-US" sz="2300" dirty="0">
              <a:solidFill>
                <a:srgbClr val="000000"/>
              </a:solidFill>
              <a:latin typeface="Times New Roman" pitchFamily="18" charset="0"/>
              <a:cs typeface="Times New Roman" pitchFamily="18" charset="0"/>
            </a:endParaRPr>
          </a:p>
        </p:txBody>
      </p:sp>
      <p:sp>
        <p:nvSpPr>
          <p:cNvPr id="5" name="Notched Right Arrow 4"/>
          <p:cNvSpPr/>
          <p:nvPr/>
        </p:nvSpPr>
        <p:spPr>
          <a:xfrm>
            <a:off x="7010400" y="6019800"/>
            <a:ext cx="1934715" cy="685800"/>
          </a:xfrm>
          <a:prstGeom prst="notchedRightArrow">
            <a:avLst/>
          </a:prstGeom>
          <a:blipFill>
            <a:blip r:embed="rId2" cstate="prin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ANSWER</a:t>
            </a:r>
            <a:endParaRPr lang="en-US" sz="2000" b="1" dirty="0">
              <a:latin typeface="Times New Roman" pitchFamily="18" charset="0"/>
              <a:cs typeface="Times New Roman" pitchFamily="18" charset="0"/>
            </a:endParaRPr>
          </a:p>
        </p:txBody>
      </p:sp>
      <p:sp>
        <p:nvSpPr>
          <p:cNvPr id="2" name="Rectangle 1"/>
          <p:cNvSpPr/>
          <p:nvPr/>
        </p:nvSpPr>
        <p:spPr>
          <a:xfrm>
            <a:off x="5687292" y="3453245"/>
            <a:ext cx="1075936" cy="369332"/>
          </a:xfrm>
          <a:prstGeom prst="rect">
            <a:avLst/>
          </a:prstGeom>
        </p:spPr>
        <p:txBody>
          <a:bodyPr wrap="none">
            <a:spAutoFit/>
          </a:bodyPr>
          <a:lstStyle/>
          <a:p>
            <a:pPr marL="1030288" indent="-1030288">
              <a:tabLst>
                <a:tab pos="1030288" algn="l"/>
              </a:tabLst>
            </a:pPr>
            <a:r>
              <a:rPr lang="en-US" dirty="0" smtClean="0">
                <a:solidFill>
                  <a:srgbClr val="000000"/>
                </a:solidFill>
                <a:latin typeface="Times New Roman" pitchFamily="18" charset="0"/>
                <a:cs typeface="Times New Roman" pitchFamily="18" charset="0"/>
              </a:rPr>
              <a:t>(3 </a:t>
            </a:r>
            <a:r>
              <a:rPr lang="en-US" dirty="0">
                <a:solidFill>
                  <a:srgbClr val="000000"/>
                </a:solidFill>
                <a:latin typeface="Times New Roman" pitchFamily="18" charset="0"/>
                <a:cs typeface="Times New Roman" pitchFamily="18" charset="0"/>
              </a:rPr>
              <a:t>marks)</a:t>
            </a:r>
          </a:p>
        </p:txBody>
      </p:sp>
      <p:pic>
        <p:nvPicPr>
          <p:cNvPr id="17410" name="Picture 2" descr="\\172.16.2.26\Conver\CARRIBEAN\MATHEMATICS_VOL-1_PPT_DESIGN\Incoming\Equations\Revision_Exam_1_Paper_2\f01-02.tiff"/>
          <p:cNvPicPr>
            <a:picLocks noChangeAspect="1" noChangeArrowheads="1"/>
          </p:cNvPicPr>
          <p:nvPr/>
        </p:nvPicPr>
        <p:blipFill rotWithShape="1">
          <a:blip r:embed="rId3" cstate="print">
            <a:extLst>
              <a:ext uri="{28A0092B-C50C-407E-A947-70E740481C1C}">
                <a14:useLocalDpi xmlns:a14="http://schemas.microsoft.com/office/drawing/2010/main" xmlns="" val="0"/>
              </a:ext>
            </a:extLst>
          </a:blip>
          <a:srcRect l="1" t="-3" r="-447" b="52477"/>
          <a:stretch/>
        </p:blipFill>
        <p:spPr bwMode="auto">
          <a:xfrm>
            <a:off x="2743200" y="4035506"/>
            <a:ext cx="1638565" cy="1755694"/>
          </a:xfrm>
          <a:prstGeom prst="rect">
            <a:avLst/>
          </a:prstGeom>
          <a:noFill/>
          <a:extLst>
            <a:ext uri="{909E8E84-426E-40DD-AFC4-6F175D3DCCD1}">
              <a14:hiddenFill xmlns:a14="http://schemas.microsoft.com/office/drawing/2010/main" xmlns="">
                <a:solidFill>
                  <a:srgbClr val="FFFFFF"/>
                </a:solidFill>
              </a14:hiddenFill>
            </a:ext>
          </a:extLst>
        </p:spPr>
      </p:pic>
      <p:sp>
        <p:nvSpPr>
          <p:cNvPr id="6"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tabLst>
                <a:tab pos="393192" algn="r"/>
                <a:tab pos="640080" algn="l"/>
              </a:tabLst>
            </a:pPr>
            <a:r>
              <a:rPr lang="en-US" sz="1500" b="1" dirty="0" smtClean="0">
                <a:solidFill>
                  <a:schemeClr val="bg1"/>
                </a:solidFill>
                <a:latin typeface="Times New Roman" pitchFamily="18" charset="0"/>
                <a:cs typeface="Times New Roman" pitchFamily="18" charset="0"/>
              </a:rPr>
              <a:t>Revision Exam 1 Paper 2</a:t>
            </a:r>
          </a:p>
        </p:txBody>
      </p:sp>
    </p:spTree>
    <p:extLst>
      <p:ext uri="{BB962C8B-B14F-4D97-AF65-F5344CB8AC3E}">
        <p14:creationId xmlns:p14="http://schemas.microsoft.com/office/powerpoint/2010/main" xmlns="" val="519039996"/>
      </p:ext>
    </p:extLst>
  </p:cSld>
  <p:clrMapOvr>
    <a:masterClrMapping/>
  </p:clrMapOvr>
  <p:transition spd="slow">
    <p:strips dir="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ppt_w</p:attrName>
                                        </p:attrNameLst>
                                      </p:cBhvr>
                                      <p:tavLst>
                                        <p:tav tm="0">
                                          <p:val>
                                            <p:fltVal val="0"/>
                                          </p:val>
                                        </p:tav>
                                        <p:tav tm="100000">
                                          <p:val>
                                            <p:strVal val="#ppt_w"/>
                                          </p:val>
                                        </p:tav>
                                      </p:tavLst>
                                    </p:anim>
                                    <p:anim calcmode="lin" valueType="num">
                                      <p:cBhvr>
                                        <p:cTn id="8" dur="500" fill="hold"/>
                                        <p:tgtEl>
                                          <p:spTgt spid="2"/>
                                        </p:tgtEl>
                                        <p:attrNameLst>
                                          <p:attrName>ppt_h</p:attrName>
                                        </p:attrNameLst>
                                      </p:cBhvr>
                                      <p:tavLst>
                                        <p:tav tm="0">
                                          <p:val>
                                            <p:fltVal val="0"/>
                                          </p:val>
                                        </p:tav>
                                        <p:tav tm="100000">
                                          <p:val>
                                            <p:strVal val="#ppt_h"/>
                                          </p:val>
                                        </p:tav>
                                      </p:tavLst>
                                    </p:anim>
                                    <p:animEffect transition="in" filter="fade">
                                      <p:cBhvr>
                                        <p:cTn id="9" dur="500"/>
                                        <p:tgtEl>
                                          <p:spTgt spid="2"/>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8"/>
                                        </p:tgtEl>
                                        <p:attrNameLst>
                                          <p:attrName>style.visibility</p:attrName>
                                        </p:attrNameLst>
                                      </p:cBhvr>
                                      <p:to>
                                        <p:strVal val="visible"/>
                                      </p:to>
                                    </p:set>
                                    <p:anim calcmode="lin" valueType="num">
                                      <p:cBhvr>
                                        <p:cTn id="12" dur="500" fill="hold"/>
                                        <p:tgtEl>
                                          <p:spTgt spid="8"/>
                                        </p:tgtEl>
                                        <p:attrNameLst>
                                          <p:attrName>ppt_w</p:attrName>
                                        </p:attrNameLst>
                                      </p:cBhvr>
                                      <p:tavLst>
                                        <p:tav tm="0">
                                          <p:val>
                                            <p:fltVal val="0"/>
                                          </p:val>
                                        </p:tav>
                                        <p:tav tm="100000">
                                          <p:val>
                                            <p:strVal val="#ppt_w"/>
                                          </p:val>
                                        </p:tav>
                                      </p:tavLst>
                                    </p:anim>
                                    <p:anim calcmode="lin" valueType="num">
                                      <p:cBhvr>
                                        <p:cTn id="13" dur="500" fill="hold"/>
                                        <p:tgtEl>
                                          <p:spTgt spid="8"/>
                                        </p:tgtEl>
                                        <p:attrNameLst>
                                          <p:attrName>ppt_h</p:attrName>
                                        </p:attrNameLst>
                                      </p:cBhvr>
                                      <p:tavLst>
                                        <p:tav tm="0">
                                          <p:val>
                                            <p:fltVal val="0"/>
                                          </p:val>
                                        </p:tav>
                                        <p:tav tm="100000">
                                          <p:val>
                                            <p:strVal val="#ppt_h"/>
                                          </p:val>
                                        </p:tav>
                                      </p:tavLst>
                                    </p:anim>
                                    <p:animEffect transition="in" filter="fade">
                                      <p:cBhvr>
                                        <p:cTn id="14" dur="500"/>
                                        <p:tgtEl>
                                          <p:spTgt spid="8"/>
                                        </p:tgtEl>
                                      </p:cBhvr>
                                    </p:animEffect>
                                  </p:childTnLst>
                                </p:cTn>
                              </p:par>
                              <p:par>
                                <p:cTn id="15" presetID="53" presetClass="entr" presetSubtype="16" fill="hold" nodeType="withEffect">
                                  <p:stCondLst>
                                    <p:cond delay="0"/>
                                  </p:stCondLst>
                                  <p:childTnLst>
                                    <p:set>
                                      <p:cBhvr>
                                        <p:cTn id="16" dur="1" fill="hold">
                                          <p:stCondLst>
                                            <p:cond delay="0"/>
                                          </p:stCondLst>
                                        </p:cTn>
                                        <p:tgtEl>
                                          <p:spTgt spid="17410"/>
                                        </p:tgtEl>
                                        <p:attrNameLst>
                                          <p:attrName>style.visibility</p:attrName>
                                        </p:attrNameLst>
                                      </p:cBhvr>
                                      <p:to>
                                        <p:strVal val="visible"/>
                                      </p:to>
                                    </p:set>
                                    <p:anim calcmode="lin" valueType="num">
                                      <p:cBhvr>
                                        <p:cTn id="17" dur="500" fill="hold"/>
                                        <p:tgtEl>
                                          <p:spTgt spid="17410"/>
                                        </p:tgtEl>
                                        <p:attrNameLst>
                                          <p:attrName>ppt_w</p:attrName>
                                        </p:attrNameLst>
                                      </p:cBhvr>
                                      <p:tavLst>
                                        <p:tav tm="0">
                                          <p:val>
                                            <p:fltVal val="0"/>
                                          </p:val>
                                        </p:tav>
                                        <p:tav tm="100000">
                                          <p:val>
                                            <p:strVal val="#ppt_w"/>
                                          </p:val>
                                        </p:tav>
                                      </p:tavLst>
                                    </p:anim>
                                    <p:anim calcmode="lin" valueType="num">
                                      <p:cBhvr>
                                        <p:cTn id="18" dur="500" fill="hold"/>
                                        <p:tgtEl>
                                          <p:spTgt spid="17410"/>
                                        </p:tgtEl>
                                        <p:attrNameLst>
                                          <p:attrName>ppt_h</p:attrName>
                                        </p:attrNameLst>
                                      </p:cBhvr>
                                      <p:tavLst>
                                        <p:tav tm="0">
                                          <p:val>
                                            <p:fltVal val="0"/>
                                          </p:val>
                                        </p:tav>
                                        <p:tav tm="100000">
                                          <p:val>
                                            <p:strVal val="#ppt_h"/>
                                          </p:val>
                                        </p:tav>
                                      </p:tavLst>
                                    </p:anim>
                                    <p:animEffect transition="in" filter="fade">
                                      <p:cBhvr>
                                        <p:cTn id="19" dur="500"/>
                                        <p:tgtEl>
                                          <p:spTgt spid="17410"/>
                                        </p:tgtEl>
                                      </p:cBhvr>
                                    </p:animEffect>
                                  </p:childTnLst>
                                </p:cTn>
                              </p:par>
                            </p:childTnLst>
                          </p:cTn>
                        </p:par>
                      </p:childTnLst>
                    </p:cTn>
                  </p:par>
                  <p:par>
                    <p:cTn id="20" fill="hold">
                      <p:stCondLst>
                        <p:cond delay="indefinite"/>
                      </p:stCondLst>
                      <p:childTnLst>
                        <p:par>
                          <p:cTn id="21" fill="hold">
                            <p:stCondLst>
                              <p:cond delay="0"/>
                            </p:stCondLst>
                            <p:childTnLst>
                              <p:par>
                                <p:cTn id="22" presetID="3" presetClass="entr" presetSubtype="10" fill="hold" grpId="1" nodeType="clickEffect">
                                  <p:stCondLst>
                                    <p:cond delay="0"/>
                                  </p:stCondLst>
                                  <p:childTnLst>
                                    <p:set>
                                      <p:cBhvr>
                                        <p:cTn id="23" dur="1" fill="hold">
                                          <p:stCondLst>
                                            <p:cond delay="0"/>
                                          </p:stCondLst>
                                        </p:cTn>
                                        <p:tgtEl>
                                          <p:spTgt spid="5"/>
                                        </p:tgtEl>
                                        <p:attrNameLst>
                                          <p:attrName>style.visibility</p:attrName>
                                        </p:attrNameLst>
                                      </p:cBhvr>
                                      <p:to>
                                        <p:strVal val="visible"/>
                                      </p:to>
                                    </p:set>
                                    <p:animEffect transition="in" filter="blinds(horizontal)">
                                      <p:cBhvr>
                                        <p:cTn id="24"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5" grpId="1" animBg="1"/>
      <p:bldP spid="2" grpId="0"/>
    </p:bldLst>
  </p:timing>
</p:sld>
</file>

<file path=ppt/slides/slide1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extBox 6"/>
          <p:cNvSpPr txBox="1"/>
          <p:nvPr/>
        </p:nvSpPr>
        <p:spPr>
          <a:xfrm>
            <a:off x="533400" y="2209800"/>
            <a:ext cx="5257800" cy="451406"/>
          </a:xfrm>
          <a:prstGeom prst="rect">
            <a:avLst/>
          </a:prstGeom>
          <a:noFill/>
        </p:spPr>
        <p:txBody>
          <a:bodyPr wrap="square" rtlCol="0">
            <a:spAutoFit/>
          </a:bodyPr>
          <a:lstStyle/>
          <a:p>
            <a:pPr>
              <a:lnSpc>
                <a:spcPts val="2800"/>
              </a:lnSpc>
              <a:spcAft>
                <a:spcPct val="50000"/>
              </a:spcAft>
              <a:buFontTx/>
              <a:buNone/>
              <a:tabLst>
                <a:tab pos="396875" algn="l"/>
              </a:tabLst>
            </a:pPr>
            <a:r>
              <a:rPr lang="en-US" sz="2300" b="1" dirty="0" smtClean="0">
                <a:latin typeface="Times New Roman" pitchFamily="18" charset="0"/>
                <a:cs typeface="Times New Roman" pitchFamily="18" charset="0"/>
              </a:rPr>
              <a:t>4.</a:t>
            </a:r>
            <a:r>
              <a:rPr lang="en-US" sz="2300" dirty="0" smtClean="0">
                <a:latin typeface="Times New Roman" pitchFamily="18" charset="0"/>
                <a:cs typeface="Times New Roman" pitchFamily="18" charset="0"/>
              </a:rPr>
              <a:t>	(b)  </a:t>
            </a:r>
            <a:endParaRPr lang="en-US" sz="2300" dirty="0">
              <a:solidFill>
                <a:srgbClr val="FF0000"/>
              </a:solidFill>
              <a:latin typeface="Times New Roman" pitchFamily="18" charset="0"/>
              <a:cs typeface="Times New Roman" pitchFamily="18" charset="0"/>
            </a:endParaRPr>
          </a:p>
        </p:txBody>
      </p:sp>
      <p:sp>
        <p:nvSpPr>
          <p:cNvPr id="5" name="TextBox 4"/>
          <p:cNvSpPr txBox="1"/>
          <p:nvPr/>
        </p:nvSpPr>
        <p:spPr>
          <a:xfrm>
            <a:off x="1600200" y="4352925"/>
            <a:ext cx="4038600" cy="353943"/>
          </a:xfrm>
          <a:prstGeom prst="rect">
            <a:avLst/>
          </a:prstGeom>
          <a:noFill/>
        </p:spPr>
        <p:txBody>
          <a:bodyPr wrap="square" lIns="0" tIns="0" rIns="0" bIns="0" rtlCol="0">
            <a:spAutoFit/>
          </a:bodyPr>
          <a:lstStyle/>
          <a:p>
            <a:r>
              <a:rPr lang="en-US" sz="2300" dirty="0" smtClean="0">
                <a:latin typeface="Times New Roman" pitchFamily="18" charset="0"/>
                <a:cs typeface="Times New Roman" pitchFamily="18" charset="0"/>
                <a:sym typeface="Symbol"/>
              </a:rPr>
              <a:t></a:t>
            </a:r>
            <a:r>
              <a:rPr lang="en-US" sz="2300" i="1" dirty="0" smtClean="0">
                <a:latin typeface="Times New Roman" pitchFamily="18" charset="0"/>
                <a:cs typeface="Times New Roman" pitchFamily="18" charset="0"/>
              </a:rPr>
              <a:t>CAB </a:t>
            </a:r>
            <a:r>
              <a:rPr lang="en-US" sz="2300" dirty="0" smtClean="0">
                <a:latin typeface="Times New Roman" pitchFamily="18" charset="0"/>
                <a:cs typeface="Times New Roman" pitchFamily="18" charset="0"/>
              </a:rPr>
              <a:t>= 90</a:t>
            </a:r>
            <a:r>
              <a:rPr lang="en-US" sz="2300" dirty="0" smtClean="0">
                <a:latin typeface="Times New Roman" pitchFamily="18" charset="0"/>
                <a:cs typeface="Times New Roman" pitchFamily="18" charset="0"/>
                <a:sym typeface="Symbol"/>
              </a:rPr>
              <a:t></a:t>
            </a:r>
            <a:r>
              <a:rPr lang="en-US" sz="2300" dirty="0" smtClean="0">
                <a:latin typeface="Times New Roman" pitchFamily="18" charset="0"/>
                <a:cs typeface="Times New Roman" pitchFamily="18" charset="0"/>
              </a:rPr>
              <a:t> </a:t>
            </a:r>
            <a:r>
              <a:rPr lang="en-US" sz="2300" dirty="0" smtClean="0">
                <a:latin typeface="Times New Roman" pitchFamily="18" charset="0"/>
                <a:cs typeface="Times New Roman" pitchFamily="18" charset="0"/>
                <a:sym typeface="Symbol"/>
              </a:rPr>
              <a:t></a:t>
            </a:r>
            <a:r>
              <a:rPr lang="en-US" sz="2300" i="1" dirty="0" smtClean="0">
                <a:latin typeface="Times New Roman" pitchFamily="18" charset="0"/>
                <a:cs typeface="Times New Roman" pitchFamily="18" charset="0"/>
                <a:sym typeface="Symbol"/>
              </a:rPr>
              <a:t>s</a:t>
            </a:r>
            <a:r>
              <a:rPr lang="en-US" sz="2300" i="1" dirty="0" smtClean="0">
                <a:latin typeface="Times New Roman" pitchFamily="18" charset="0"/>
                <a:cs typeface="Times New Roman" pitchFamily="18" charset="0"/>
              </a:rPr>
              <a:t> </a:t>
            </a:r>
            <a:r>
              <a:rPr lang="en-US" sz="2300" dirty="0" smtClean="0">
                <a:latin typeface="Times New Roman" pitchFamily="18" charset="0"/>
                <a:cs typeface="Times New Roman" pitchFamily="18" charset="0"/>
              </a:rPr>
              <a:t>in a semi-circle.</a:t>
            </a:r>
            <a:endParaRPr lang="en-US" sz="2300" dirty="0">
              <a:solidFill>
                <a:srgbClr val="FF0000"/>
              </a:solidFill>
              <a:latin typeface="Times New Roman" pitchFamily="18" charset="0"/>
              <a:cs typeface="Times New Roman" pitchFamily="18" charset="0"/>
            </a:endParaRPr>
          </a:p>
        </p:txBody>
      </p:sp>
      <p:sp>
        <p:nvSpPr>
          <p:cNvPr id="2" name="Rectangle 1"/>
          <p:cNvSpPr/>
          <p:nvPr/>
        </p:nvSpPr>
        <p:spPr>
          <a:xfrm>
            <a:off x="1600200" y="4781550"/>
            <a:ext cx="5105400" cy="353943"/>
          </a:xfrm>
          <a:prstGeom prst="rect">
            <a:avLst/>
          </a:prstGeom>
        </p:spPr>
        <p:txBody>
          <a:bodyPr wrap="square" lIns="0" tIns="0" rIns="0" bIns="0">
            <a:spAutoFit/>
          </a:bodyPr>
          <a:lstStyle/>
          <a:p>
            <a:r>
              <a:rPr lang="en-US" sz="2300" dirty="0" smtClean="0">
                <a:latin typeface="Times New Roman" pitchFamily="18" charset="0"/>
                <a:cs typeface="Times New Roman" pitchFamily="18" charset="0"/>
                <a:sym typeface="Symbol"/>
              </a:rPr>
              <a:t></a:t>
            </a:r>
            <a:r>
              <a:rPr lang="en-US" sz="2300" i="1" dirty="0" smtClean="0">
                <a:latin typeface="Times New Roman" pitchFamily="18" charset="0"/>
                <a:cs typeface="Times New Roman" pitchFamily="18" charset="0"/>
              </a:rPr>
              <a:t>AOC </a:t>
            </a:r>
            <a:r>
              <a:rPr lang="en-US" sz="2300" dirty="0" smtClean="0">
                <a:latin typeface="Times New Roman" pitchFamily="18" charset="0"/>
                <a:cs typeface="Times New Roman" pitchFamily="18" charset="0"/>
              </a:rPr>
              <a:t>is isosceles, since </a:t>
            </a:r>
            <a:r>
              <a:rPr lang="en-US" sz="2300" i="1" dirty="0" smtClean="0">
                <a:latin typeface="Times New Roman" pitchFamily="18" charset="0"/>
                <a:cs typeface="Times New Roman" pitchFamily="18" charset="0"/>
              </a:rPr>
              <a:t>AO </a:t>
            </a:r>
            <a:r>
              <a:rPr lang="en-US" sz="2300" dirty="0" smtClean="0">
                <a:latin typeface="Times New Roman" pitchFamily="18" charset="0"/>
                <a:cs typeface="Times New Roman" pitchFamily="18" charset="0"/>
              </a:rPr>
              <a:t>= </a:t>
            </a:r>
            <a:r>
              <a:rPr lang="en-US" sz="2300" i="1" dirty="0" smtClean="0">
                <a:latin typeface="Times New Roman" pitchFamily="18" charset="0"/>
                <a:cs typeface="Times New Roman" pitchFamily="18" charset="0"/>
              </a:rPr>
              <a:t>CO </a:t>
            </a:r>
            <a:r>
              <a:rPr lang="en-US" sz="2300" dirty="0" smtClean="0">
                <a:latin typeface="Times New Roman" pitchFamily="18" charset="0"/>
                <a:cs typeface="Times New Roman" pitchFamily="18" charset="0"/>
              </a:rPr>
              <a:t>(radii)</a:t>
            </a:r>
            <a:endParaRPr lang="en-US" sz="2300" dirty="0">
              <a:latin typeface="Times New Roman" pitchFamily="18" charset="0"/>
              <a:cs typeface="Times New Roman" pitchFamily="18" charset="0"/>
            </a:endParaRPr>
          </a:p>
        </p:txBody>
      </p:sp>
      <p:sp>
        <p:nvSpPr>
          <p:cNvPr id="3" name="Rectangle 2"/>
          <p:cNvSpPr/>
          <p:nvPr/>
        </p:nvSpPr>
        <p:spPr>
          <a:xfrm>
            <a:off x="1600200" y="5191125"/>
            <a:ext cx="3256564" cy="353943"/>
          </a:xfrm>
          <a:prstGeom prst="rect">
            <a:avLst/>
          </a:prstGeom>
        </p:spPr>
        <p:txBody>
          <a:bodyPr wrap="square" lIns="0" tIns="0" rIns="0" bIns="0">
            <a:spAutoFit/>
          </a:bodyPr>
          <a:lstStyle/>
          <a:p>
            <a:r>
              <a:rPr lang="en-US" sz="2300" dirty="0">
                <a:latin typeface="Times New Roman" pitchFamily="18" charset="0"/>
                <a:cs typeface="Times New Roman" pitchFamily="18" charset="0"/>
              </a:rPr>
              <a:t>So </a:t>
            </a:r>
            <a:r>
              <a:rPr lang="en-US" sz="2300" dirty="0" smtClean="0">
                <a:latin typeface="Times New Roman" pitchFamily="18" charset="0"/>
                <a:cs typeface="Times New Roman" pitchFamily="18" charset="0"/>
                <a:sym typeface="Symbol"/>
              </a:rPr>
              <a:t></a:t>
            </a:r>
            <a:r>
              <a:rPr lang="en-US" sz="2300" i="1" dirty="0" smtClean="0">
                <a:latin typeface="Times New Roman" pitchFamily="18" charset="0"/>
                <a:cs typeface="Times New Roman" pitchFamily="18" charset="0"/>
              </a:rPr>
              <a:t>CAO </a:t>
            </a:r>
            <a:r>
              <a:rPr lang="en-US" sz="2300" dirty="0">
                <a:latin typeface="Times New Roman" pitchFamily="18" charset="0"/>
                <a:cs typeface="Times New Roman" pitchFamily="18" charset="0"/>
              </a:rPr>
              <a:t>= </a:t>
            </a:r>
            <a:r>
              <a:rPr lang="en-US" sz="2300" dirty="0" smtClean="0">
                <a:latin typeface="Times New Roman" pitchFamily="18" charset="0"/>
                <a:cs typeface="Times New Roman" pitchFamily="18" charset="0"/>
                <a:sym typeface="Symbol"/>
              </a:rPr>
              <a:t></a:t>
            </a:r>
            <a:r>
              <a:rPr lang="en-US" sz="2300" i="1" dirty="0" smtClean="0">
                <a:latin typeface="Times New Roman" pitchFamily="18" charset="0"/>
                <a:cs typeface="Times New Roman" pitchFamily="18" charset="0"/>
              </a:rPr>
              <a:t>ACB </a:t>
            </a:r>
            <a:r>
              <a:rPr lang="en-US" sz="2300" dirty="0">
                <a:latin typeface="Times New Roman" pitchFamily="18" charset="0"/>
                <a:cs typeface="Times New Roman" pitchFamily="18" charset="0"/>
              </a:rPr>
              <a:t>= </a:t>
            </a:r>
            <a:r>
              <a:rPr lang="en-US" sz="2300" dirty="0" smtClean="0">
                <a:latin typeface="Times New Roman" pitchFamily="18" charset="0"/>
                <a:cs typeface="Times New Roman" pitchFamily="18" charset="0"/>
              </a:rPr>
              <a:t>32</a:t>
            </a:r>
            <a:r>
              <a:rPr lang="en-US" sz="2300" dirty="0" smtClean="0">
                <a:latin typeface="Times New Roman" pitchFamily="18" charset="0"/>
                <a:cs typeface="Times New Roman" pitchFamily="18" charset="0"/>
                <a:sym typeface="Symbol"/>
              </a:rPr>
              <a:t></a:t>
            </a:r>
            <a:endParaRPr lang="en-US" sz="2300" dirty="0">
              <a:latin typeface="Times New Roman" pitchFamily="18" charset="0"/>
              <a:cs typeface="Times New Roman" pitchFamily="18" charset="0"/>
            </a:endParaRPr>
          </a:p>
        </p:txBody>
      </p:sp>
      <p:sp>
        <p:nvSpPr>
          <p:cNvPr id="6" name="Rectangle 5"/>
          <p:cNvSpPr/>
          <p:nvPr/>
        </p:nvSpPr>
        <p:spPr>
          <a:xfrm>
            <a:off x="1676958" y="5562600"/>
            <a:ext cx="3407984" cy="353943"/>
          </a:xfrm>
          <a:prstGeom prst="rect">
            <a:avLst/>
          </a:prstGeom>
        </p:spPr>
        <p:txBody>
          <a:bodyPr wrap="none" lIns="0" tIns="0" rIns="0" bIns="0">
            <a:spAutoFit/>
          </a:bodyPr>
          <a:lstStyle/>
          <a:p>
            <a:r>
              <a:rPr lang="en-US" sz="2300" dirty="0" smtClean="0">
                <a:latin typeface="Times New Roman" pitchFamily="18" charset="0"/>
                <a:cs typeface="Times New Roman" pitchFamily="18" charset="0"/>
                <a:sym typeface="Symbol"/>
              </a:rPr>
              <a:t></a:t>
            </a:r>
            <a:r>
              <a:rPr lang="en-US" sz="2300" dirty="0" smtClean="0">
                <a:latin typeface="Times New Roman" pitchFamily="18" charset="0"/>
                <a:cs typeface="Times New Roman" pitchFamily="18" charset="0"/>
              </a:rPr>
              <a:t> </a:t>
            </a:r>
            <a:r>
              <a:rPr lang="en-US" sz="2300" dirty="0" smtClean="0">
                <a:latin typeface="Times New Roman" pitchFamily="18" charset="0"/>
                <a:cs typeface="Times New Roman" pitchFamily="18" charset="0"/>
                <a:sym typeface="Symbol"/>
              </a:rPr>
              <a:t></a:t>
            </a:r>
            <a:r>
              <a:rPr lang="en-US" sz="2300" i="1" dirty="0" smtClean="0">
                <a:latin typeface="Times New Roman" pitchFamily="18" charset="0"/>
                <a:cs typeface="Times New Roman" pitchFamily="18" charset="0"/>
              </a:rPr>
              <a:t>OAB  </a:t>
            </a:r>
            <a:r>
              <a:rPr lang="en-US" sz="2300" dirty="0">
                <a:latin typeface="Times New Roman" pitchFamily="18" charset="0"/>
                <a:cs typeface="Times New Roman" pitchFamily="18" charset="0"/>
              </a:rPr>
              <a:t>= </a:t>
            </a:r>
            <a:r>
              <a:rPr lang="en-US" sz="2300" dirty="0" smtClean="0">
                <a:latin typeface="Times New Roman" pitchFamily="18" charset="0"/>
                <a:cs typeface="Times New Roman" pitchFamily="18" charset="0"/>
                <a:sym typeface="Symbol"/>
              </a:rPr>
              <a:t></a:t>
            </a:r>
            <a:r>
              <a:rPr lang="en-US" sz="2300" i="1" dirty="0" smtClean="0">
                <a:latin typeface="Times New Roman" pitchFamily="18" charset="0"/>
                <a:cs typeface="Times New Roman" pitchFamily="18" charset="0"/>
              </a:rPr>
              <a:t>CAB </a:t>
            </a:r>
            <a:r>
              <a:rPr lang="en-US" sz="2300" dirty="0">
                <a:latin typeface="Times New Roman" pitchFamily="18" charset="0"/>
                <a:cs typeface="Times New Roman" pitchFamily="18" charset="0"/>
              </a:rPr>
              <a:t>– </a:t>
            </a:r>
            <a:r>
              <a:rPr lang="en-US" sz="2300" dirty="0" smtClean="0">
                <a:latin typeface="Times New Roman" pitchFamily="18" charset="0"/>
                <a:cs typeface="Times New Roman" pitchFamily="18" charset="0"/>
                <a:sym typeface="Symbol"/>
              </a:rPr>
              <a:t></a:t>
            </a:r>
            <a:r>
              <a:rPr lang="en-US" sz="2300" i="1" dirty="0" smtClean="0">
                <a:latin typeface="Times New Roman" pitchFamily="18" charset="0"/>
                <a:cs typeface="Times New Roman" pitchFamily="18" charset="0"/>
              </a:rPr>
              <a:t>CAO</a:t>
            </a:r>
            <a:endParaRPr lang="en-US" sz="2300" dirty="0">
              <a:latin typeface="Times New Roman" pitchFamily="18" charset="0"/>
              <a:cs typeface="Times New Roman" pitchFamily="18" charset="0"/>
            </a:endParaRPr>
          </a:p>
        </p:txBody>
      </p:sp>
      <p:sp>
        <p:nvSpPr>
          <p:cNvPr id="8" name="Rectangle 7"/>
          <p:cNvSpPr/>
          <p:nvPr/>
        </p:nvSpPr>
        <p:spPr>
          <a:xfrm>
            <a:off x="2828448" y="5949950"/>
            <a:ext cx="1362552" cy="353943"/>
          </a:xfrm>
          <a:prstGeom prst="rect">
            <a:avLst/>
          </a:prstGeom>
        </p:spPr>
        <p:txBody>
          <a:bodyPr wrap="none" lIns="0" tIns="0" rIns="0" bIns="0">
            <a:spAutoFit/>
          </a:bodyPr>
          <a:lstStyle/>
          <a:p>
            <a:r>
              <a:rPr lang="en-US" sz="2300" dirty="0">
                <a:latin typeface="Times New Roman" pitchFamily="18" charset="0"/>
                <a:cs typeface="Times New Roman" pitchFamily="18" charset="0"/>
              </a:rPr>
              <a:t>= </a:t>
            </a:r>
            <a:r>
              <a:rPr lang="en-US" sz="2300" dirty="0" smtClean="0">
                <a:latin typeface="Times New Roman" pitchFamily="18" charset="0"/>
                <a:cs typeface="Times New Roman" pitchFamily="18" charset="0"/>
              </a:rPr>
              <a:t>90</a:t>
            </a:r>
            <a:r>
              <a:rPr lang="en-US" sz="2300" dirty="0" smtClean="0">
                <a:latin typeface="Times New Roman" pitchFamily="18" charset="0"/>
                <a:cs typeface="Times New Roman" pitchFamily="18" charset="0"/>
                <a:sym typeface="Symbol"/>
              </a:rPr>
              <a:t></a:t>
            </a:r>
            <a:r>
              <a:rPr lang="en-US" sz="2300" dirty="0">
                <a:latin typeface="Times New Roman" pitchFamily="18" charset="0"/>
                <a:cs typeface="Times New Roman" pitchFamily="18" charset="0"/>
                <a:sym typeface="Symbol"/>
              </a:rPr>
              <a:t> </a:t>
            </a:r>
            <a:r>
              <a:rPr lang="en-US" sz="2300" dirty="0" smtClean="0">
                <a:latin typeface="Times New Roman" pitchFamily="18" charset="0"/>
                <a:cs typeface="Times New Roman" pitchFamily="18" charset="0"/>
              </a:rPr>
              <a:t>– 32</a:t>
            </a:r>
            <a:r>
              <a:rPr lang="en-US" sz="2300" dirty="0" smtClean="0">
                <a:latin typeface="Times New Roman" pitchFamily="18" charset="0"/>
                <a:cs typeface="Times New Roman" pitchFamily="18" charset="0"/>
                <a:sym typeface="Symbol"/>
              </a:rPr>
              <a:t></a:t>
            </a:r>
            <a:endParaRPr lang="en-US" sz="2300" dirty="0">
              <a:latin typeface="Times New Roman" pitchFamily="18" charset="0"/>
              <a:cs typeface="Times New Roman" pitchFamily="18" charset="0"/>
            </a:endParaRPr>
          </a:p>
        </p:txBody>
      </p:sp>
      <p:sp>
        <p:nvSpPr>
          <p:cNvPr id="9" name="Rectangle 8"/>
          <p:cNvSpPr/>
          <p:nvPr/>
        </p:nvSpPr>
        <p:spPr>
          <a:xfrm>
            <a:off x="2828237" y="6324600"/>
            <a:ext cx="727763" cy="353943"/>
          </a:xfrm>
          <a:prstGeom prst="rect">
            <a:avLst/>
          </a:prstGeom>
        </p:spPr>
        <p:txBody>
          <a:bodyPr wrap="none" lIns="0" tIns="0" rIns="0" bIns="0">
            <a:spAutoFit/>
          </a:bodyPr>
          <a:lstStyle/>
          <a:p>
            <a:r>
              <a:rPr lang="en-US" sz="2300" dirty="0">
                <a:latin typeface="Times New Roman" pitchFamily="18" charset="0"/>
                <a:cs typeface="Times New Roman" pitchFamily="18" charset="0"/>
              </a:rPr>
              <a:t>= </a:t>
            </a:r>
            <a:r>
              <a:rPr lang="en-US" sz="2300" dirty="0" smtClean="0">
                <a:solidFill>
                  <a:srgbClr val="FF0000"/>
                </a:solidFill>
                <a:latin typeface="Times New Roman" pitchFamily="18" charset="0"/>
                <a:cs typeface="Times New Roman" pitchFamily="18" charset="0"/>
              </a:rPr>
              <a:t>58</a:t>
            </a:r>
            <a:r>
              <a:rPr lang="en-US" sz="2300" dirty="0" smtClean="0">
                <a:solidFill>
                  <a:srgbClr val="FF0000"/>
                </a:solidFill>
                <a:latin typeface="Times New Roman" pitchFamily="18" charset="0"/>
                <a:cs typeface="Times New Roman" pitchFamily="18" charset="0"/>
                <a:sym typeface="Symbol"/>
              </a:rPr>
              <a:t></a:t>
            </a:r>
            <a:r>
              <a:rPr lang="en-US" sz="2300" dirty="0" smtClean="0">
                <a:latin typeface="Times New Roman" pitchFamily="18" charset="0"/>
                <a:cs typeface="Times New Roman" pitchFamily="18" charset="0"/>
              </a:rPr>
              <a:t> </a:t>
            </a:r>
            <a:endParaRPr lang="en-US" sz="2300" dirty="0">
              <a:latin typeface="Times New Roman" pitchFamily="18" charset="0"/>
              <a:cs typeface="Times New Roman" pitchFamily="18" charset="0"/>
            </a:endParaRPr>
          </a:p>
        </p:txBody>
      </p:sp>
      <p:pic>
        <p:nvPicPr>
          <p:cNvPr id="18434" name="Picture 2" descr="\\172.16.2.26\Conver\CARRIBEAN\MATHEMATICS_VOL-1_PPT_DESIGN\Incoming\Equations\Revision_Exam_1_Paper_2\f01-02.tiff"/>
          <p:cNvPicPr>
            <a:picLocks noChangeAspect="1" noChangeArrowheads="1"/>
          </p:cNvPicPr>
          <p:nvPr/>
        </p:nvPicPr>
        <p:blipFill rotWithShape="1">
          <a:blip r:embed="rId2" cstate="print">
            <a:extLst>
              <a:ext uri="{28A0092B-C50C-407E-A947-70E740481C1C}">
                <a14:useLocalDpi xmlns:a14="http://schemas.microsoft.com/office/drawing/2010/main" xmlns="" val="0"/>
              </a:ext>
            </a:extLst>
          </a:blip>
          <a:srcRect t="54424" b="-1952"/>
          <a:stretch/>
        </p:blipFill>
        <p:spPr bwMode="auto">
          <a:xfrm>
            <a:off x="2102510" y="2511432"/>
            <a:ext cx="1631290" cy="1755768"/>
          </a:xfrm>
          <a:prstGeom prst="rect">
            <a:avLst/>
          </a:prstGeom>
          <a:noFill/>
          <a:extLst>
            <a:ext uri="{909E8E84-426E-40DD-AFC4-6F175D3DCCD1}">
              <a14:hiddenFill xmlns:a14="http://schemas.microsoft.com/office/drawing/2010/main" xmlns="">
                <a:solidFill>
                  <a:srgbClr val="FFFFFF"/>
                </a:solidFill>
              </a14:hiddenFill>
            </a:ext>
          </a:extLst>
        </p:spPr>
      </p:pic>
      <p:sp>
        <p:nvSpPr>
          <p:cNvPr id="10"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tabLst>
                <a:tab pos="393192" algn="r"/>
                <a:tab pos="640080" algn="l"/>
              </a:tabLst>
            </a:pPr>
            <a:r>
              <a:rPr lang="en-US" sz="1500" b="1" dirty="0" smtClean="0">
                <a:solidFill>
                  <a:schemeClr val="bg1"/>
                </a:solidFill>
                <a:latin typeface="Times New Roman" pitchFamily="18" charset="0"/>
                <a:cs typeface="Times New Roman" pitchFamily="18" charset="0"/>
              </a:rPr>
              <a:t>Revision Exam 1 Paper 2</a:t>
            </a:r>
          </a:p>
        </p:txBody>
      </p:sp>
    </p:spTree>
    <p:extLst>
      <p:ext uri="{BB962C8B-B14F-4D97-AF65-F5344CB8AC3E}">
        <p14:creationId xmlns:p14="http://schemas.microsoft.com/office/powerpoint/2010/main" xmlns="" val="1862447457"/>
      </p:ext>
    </p:extLst>
  </p:cSld>
  <p:clrMapOvr>
    <a:masterClrMapping/>
  </p:clrMapOvr>
  <p:transition spd="slow">
    <p:strips dir="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500" fill="hold"/>
                                        <p:tgtEl>
                                          <p:spTgt spid="7"/>
                                        </p:tgtEl>
                                        <p:attrNameLst>
                                          <p:attrName>ppt_w</p:attrName>
                                        </p:attrNameLst>
                                      </p:cBhvr>
                                      <p:tavLst>
                                        <p:tav tm="0">
                                          <p:val>
                                            <p:fltVal val="0"/>
                                          </p:val>
                                        </p:tav>
                                        <p:tav tm="100000">
                                          <p:val>
                                            <p:strVal val="#ppt_w"/>
                                          </p:val>
                                        </p:tav>
                                      </p:tavLst>
                                    </p:anim>
                                    <p:anim calcmode="lin" valueType="num">
                                      <p:cBhvr>
                                        <p:cTn id="8" dur="500" fill="hold"/>
                                        <p:tgtEl>
                                          <p:spTgt spid="7"/>
                                        </p:tgtEl>
                                        <p:attrNameLst>
                                          <p:attrName>ppt_h</p:attrName>
                                        </p:attrNameLst>
                                      </p:cBhvr>
                                      <p:tavLst>
                                        <p:tav tm="0">
                                          <p:val>
                                            <p:fltVal val="0"/>
                                          </p:val>
                                        </p:tav>
                                        <p:tav tm="100000">
                                          <p:val>
                                            <p:strVal val="#ppt_h"/>
                                          </p:val>
                                        </p:tav>
                                      </p:tavLst>
                                    </p:anim>
                                    <p:animEffect transition="in" filter="fade">
                                      <p:cBhvr>
                                        <p:cTn id="9" dur="500"/>
                                        <p:tgtEl>
                                          <p:spTgt spid="7"/>
                                        </p:tgtEl>
                                      </p:cBhvr>
                                    </p:animEffect>
                                  </p:childTnLst>
                                </p:cTn>
                              </p:par>
                              <p:par>
                                <p:cTn id="10" presetID="53" presetClass="entr" presetSubtype="16" fill="hold" nodeType="withEffect">
                                  <p:stCondLst>
                                    <p:cond delay="0"/>
                                  </p:stCondLst>
                                  <p:childTnLst>
                                    <p:set>
                                      <p:cBhvr>
                                        <p:cTn id="11" dur="1" fill="hold">
                                          <p:stCondLst>
                                            <p:cond delay="0"/>
                                          </p:stCondLst>
                                        </p:cTn>
                                        <p:tgtEl>
                                          <p:spTgt spid="18434"/>
                                        </p:tgtEl>
                                        <p:attrNameLst>
                                          <p:attrName>style.visibility</p:attrName>
                                        </p:attrNameLst>
                                      </p:cBhvr>
                                      <p:to>
                                        <p:strVal val="visible"/>
                                      </p:to>
                                    </p:set>
                                    <p:anim calcmode="lin" valueType="num">
                                      <p:cBhvr>
                                        <p:cTn id="12" dur="500" fill="hold"/>
                                        <p:tgtEl>
                                          <p:spTgt spid="18434"/>
                                        </p:tgtEl>
                                        <p:attrNameLst>
                                          <p:attrName>ppt_w</p:attrName>
                                        </p:attrNameLst>
                                      </p:cBhvr>
                                      <p:tavLst>
                                        <p:tav tm="0">
                                          <p:val>
                                            <p:fltVal val="0"/>
                                          </p:val>
                                        </p:tav>
                                        <p:tav tm="100000">
                                          <p:val>
                                            <p:strVal val="#ppt_w"/>
                                          </p:val>
                                        </p:tav>
                                      </p:tavLst>
                                    </p:anim>
                                    <p:anim calcmode="lin" valueType="num">
                                      <p:cBhvr>
                                        <p:cTn id="13" dur="500" fill="hold"/>
                                        <p:tgtEl>
                                          <p:spTgt spid="18434"/>
                                        </p:tgtEl>
                                        <p:attrNameLst>
                                          <p:attrName>ppt_h</p:attrName>
                                        </p:attrNameLst>
                                      </p:cBhvr>
                                      <p:tavLst>
                                        <p:tav tm="0">
                                          <p:val>
                                            <p:fltVal val="0"/>
                                          </p:val>
                                        </p:tav>
                                        <p:tav tm="100000">
                                          <p:val>
                                            <p:strVal val="#ppt_h"/>
                                          </p:val>
                                        </p:tav>
                                      </p:tavLst>
                                    </p:anim>
                                    <p:animEffect transition="in" filter="fade">
                                      <p:cBhvr>
                                        <p:cTn id="14" dur="500"/>
                                        <p:tgtEl>
                                          <p:spTgt spid="18434"/>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5"/>
                                        </p:tgtEl>
                                        <p:attrNameLst>
                                          <p:attrName>style.visibility</p:attrName>
                                        </p:attrNameLst>
                                      </p:cBhvr>
                                      <p:to>
                                        <p:strVal val="visible"/>
                                      </p:to>
                                    </p:set>
                                    <p:anim calcmode="lin" valueType="num">
                                      <p:cBhvr>
                                        <p:cTn id="17" dur="500" fill="hold"/>
                                        <p:tgtEl>
                                          <p:spTgt spid="5"/>
                                        </p:tgtEl>
                                        <p:attrNameLst>
                                          <p:attrName>ppt_w</p:attrName>
                                        </p:attrNameLst>
                                      </p:cBhvr>
                                      <p:tavLst>
                                        <p:tav tm="0">
                                          <p:val>
                                            <p:fltVal val="0"/>
                                          </p:val>
                                        </p:tav>
                                        <p:tav tm="100000">
                                          <p:val>
                                            <p:strVal val="#ppt_w"/>
                                          </p:val>
                                        </p:tav>
                                      </p:tavLst>
                                    </p:anim>
                                    <p:anim calcmode="lin" valueType="num">
                                      <p:cBhvr>
                                        <p:cTn id="18" dur="500" fill="hold"/>
                                        <p:tgtEl>
                                          <p:spTgt spid="5"/>
                                        </p:tgtEl>
                                        <p:attrNameLst>
                                          <p:attrName>ppt_h</p:attrName>
                                        </p:attrNameLst>
                                      </p:cBhvr>
                                      <p:tavLst>
                                        <p:tav tm="0">
                                          <p:val>
                                            <p:fltVal val="0"/>
                                          </p:val>
                                        </p:tav>
                                        <p:tav tm="100000">
                                          <p:val>
                                            <p:strVal val="#ppt_h"/>
                                          </p:val>
                                        </p:tav>
                                      </p:tavLst>
                                    </p:anim>
                                    <p:animEffect transition="in" filter="fade">
                                      <p:cBhvr>
                                        <p:cTn id="19" dur="500"/>
                                        <p:tgtEl>
                                          <p:spTgt spid="5"/>
                                        </p:tgtEl>
                                      </p:cBhvr>
                                    </p:animEffect>
                                  </p:childTnLst>
                                </p:cTn>
                              </p:par>
                              <p:par>
                                <p:cTn id="20" presetID="53" presetClass="entr" presetSubtype="16" fill="hold" grpId="0" nodeType="withEffect">
                                  <p:stCondLst>
                                    <p:cond delay="0"/>
                                  </p:stCondLst>
                                  <p:childTnLst>
                                    <p:set>
                                      <p:cBhvr>
                                        <p:cTn id="21" dur="1" fill="hold">
                                          <p:stCondLst>
                                            <p:cond delay="0"/>
                                          </p:stCondLst>
                                        </p:cTn>
                                        <p:tgtEl>
                                          <p:spTgt spid="2"/>
                                        </p:tgtEl>
                                        <p:attrNameLst>
                                          <p:attrName>style.visibility</p:attrName>
                                        </p:attrNameLst>
                                      </p:cBhvr>
                                      <p:to>
                                        <p:strVal val="visible"/>
                                      </p:to>
                                    </p:set>
                                    <p:anim calcmode="lin" valueType="num">
                                      <p:cBhvr>
                                        <p:cTn id="22" dur="500" fill="hold"/>
                                        <p:tgtEl>
                                          <p:spTgt spid="2"/>
                                        </p:tgtEl>
                                        <p:attrNameLst>
                                          <p:attrName>ppt_w</p:attrName>
                                        </p:attrNameLst>
                                      </p:cBhvr>
                                      <p:tavLst>
                                        <p:tav tm="0">
                                          <p:val>
                                            <p:fltVal val="0"/>
                                          </p:val>
                                        </p:tav>
                                        <p:tav tm="100000">
                                          <p:val>
                                            <p:strVal val="#ppt_w"/>
                                          </p:val>
                                        </p:tav>
                                      </p:tavLst>
                                    </p:anim>
                                    <p:anim calcmode="lin" valueType="num">
                                      <p:cBhvr>
                                        <p:cTn id="23" dur="500" fill="hold"/>
                                        <p:tgtEl>
                                          <p:spTgt spid="2"/>
                                        </p:tgtEl>
                                        <p:attrNameLst>
                                          <p:attrName>ppt_h</p:attrName>
                                        </p:attrNameLst>
                                      </p:cBhvr>
                                      <p:tavLst>
                                        <p:tav tm="0">
                                          <p:val>
                                            <p:fltVal val="0"/>
                                          </p:val>
                                        </p:tav>
                                        <p:tav tm="100000">
                                          <p:val>
                                            <p:strVal val="#ppt_h"/>
                                          </p:val>
                                        </p:tav>
                                      </p:tavLst>
                                    </p:anim>
                                    <p:animEffect transition="in" filter="fade">
                                      <p:cBhvr>
                                        <p:cTn id="24" dur="500"/>
                                        <p:tgtEl>
                                          <p:spTgt spid="2"/>
                                        </p:tgtEl>
                                      </p:cBhvr>
                                    </p:animEffect>
                                  </p:childTnLst>
                                </p:cTn>
                              </p:par>
                              <p:par>
                                <p:cTn id="25" presetID="53" presetClass="entr" presetSubtype="16" fill="hold" grpId="0" nodeType="withEffect">
                                  <p:stCondLst>
                                    <p:cond delay="0"/>
                                  </p:stCondLst>
                                  <p:childTnLst>
                                    <p:set>
                                      <p:cBhvr>
                                        <p:cTn id="26" dur="1" fill="hold">
                                          <p:stCondLst>
                                            <p:cond delay="0"/>
                                          </p:stCondLst>
                                        </p:cTn>
                                        <p:tgtEl>
                                          <p:spTgt spid="3"/>
                                        </p:tgtEl>
                                        <p:attrNameLst>
                                          <p:attrName>style.visibility</p:attrName>
                                        </p:attrNameLst>
                                      </p:cBhvr>
                                      <p:to>
                                        <p:strVal val="visible"/>
                                      </p:to>
                                    </p:set>
                                    <p:anim calcmode="lin" valueType="num">
                                      <p:cBhvr>
                                        <p:cTn id="27" dur="500" fill="hold"/>
                                        <p:tgtEl>
                                          <p:spTgt spid="3"/>
                                        </p:tgtEl>
                                        <p:attrNameLst>
                                          <p:attrName>ppt_w</p:attrName>
                                        </p:attrNameLst>
                                      </p:cBhvr>
                                      <p:tavLst>
                                        <p:tav tm="0">
                                          <p:val>
                                            <p:fltVal val="0"/>
                                          </p:val>
                                        </p:tav>
                                        <p:tav tm="100000">
                                          <p:val>
                                            <p:strVal val="#ppt_w"/>
                                          </p:val>
                                        </p:tav>
                                      </p:tavLst>
                                    </p:anim>
                                    <p:anim calcmode="lin" valueType="num">
                                      <p:cBhvr>
                                        <p:cTn id="28" dur="500" fill="hold"/>
                                        <p:tgtEl>
                                          <p:spTgt spid="3"/>
                                        </p:tgtEl>
                                        <p:attrNameLst>
                                          <p:attrName>ppt_h</p:attrName>
                                        </p:attrNameLst>
                                      </p:cBhvr>
                                      <p:tavLst>
                                        <p:tav tm="0">
                                          <p:val>
                                            <p:fltVal val="0"/>
                                          </p:val>
                                        </p:tav>
                                        <p:tav tm="100000">
                                          <p:val>
                                            <p:strVal val="#ppt_h"/>
                                          </p:val>
                                        </p:tav>
                                      </p:tavLst>
                                    </p:anim>
                                    <p:animEffect transition="in" filter="fade">
                                      <p:cBhvr>
                                        <p:cTn id="29" dur="500"/>
                                        <p:tgtEl>
                                          <p:spTgt spid="3"/>
                                        </p:tgtEl>
                                      </p:cBhvr>
                                    </p:animEffect>
                                  </p:childTnLst>
                                </p:cTn>
                              </p:par>
                              <p:par>
                                <p:cTn id="30" presetID="53" presetClass="entr" presetSubtype="16" fill="hold" grpId="0" nodeType="withEffect">
                                  <p:stCondLst>
                                    <p:cond delay="0"/>
                                  </p:stCondLst>
                                  <p:childTnLst>
                                    <p:set>
                                      <p:cBhvr>
                                        <p:cTn id="31" dur="1" fill="hold">
                                          <p:stCondLst>
                                            <p:cond delay="0"/>
                                          </p:stCondLst>
                                        </p:cTn>
                                        <p:tgtEl>
                                          <p:spTgt spid="6"/>
                                        </p:tgtEl>
                                        <p:attrNameLst>
                                          <p:attrName>style.visibility</p:attrName>
                                        </p:attrNameLst>
                                      </p:cBhvr>
                                      <p:to>
                                        <p:strVal val="visible"/>
                                      </p:to>
                                    </p:set>
                                    <p:anim calcmode="lin" valueType="num">
                                      <p:cBhvr>
                                        <p:cTn id="32" dur="500" fill="hold"/>
                                        <p:tgtEl>
                                          <p:spTgt spid="6"/>
                                        </p:tgtEl>
                                        <p:attrNameLst>
                                          <p:attrName>ppt_w</p:attrName>
                                        </p:attrNameLst>
                                      </p:cBhvr>
                                      <p:tavLst>
                                        <p:tav tm="0">
                                          <p:val>
                                            <p:fltVal val="0"/>
                                          </p:val>
                                        </p:tav>
                                        <p:tav tm="100000">
                                          <p:val>
                                            <p:strVal val="#ppt_w"/>
                                          </p:val>
                                        </p:tav>
                                      </p:tavLst>
                                    </p:anim>
                                    <p:anim calcmode="lin" valueType="num">
                                      <p:cBhvr>
                                        <p:cTn id="33" dur="500" fill="hold"/>
                                        <p:tgtEl>
                                          <p:spTgt spid="6"/>
                                        </p:tgtEl>
                                        <p:attrNameLst>
                                          <p:attrName>ppt_h</p:attrName>
                                        </p:attrNameLst>
                                      </p:cBhvr>
                                      <p:tavLst>
                                        <p:tav tm="0">
                                          <p:val>
                                            <p:fltVal val="0"/>
                                          </p:val>
                                        </p:tav>
                                        <p:tav tm="100000">
                                          <p:val>
                                            <p:strVal val="#ppt_h"/>
                                          </p:val>
                                        </p:tav>
                                      </p:tavLst>
                                    </p:anim>
                                    <p:animEffect transition="in" filter="fade">
                                      <p:cBhvr>
                                        <p:cTn id="34" dur="500"/>
                                        <p:tgtEl>
                                          <p:spTgt spid="6"/>
                                        </p:tgtEl>
                                      </p:cBhvr>
                                    </p:animEffect>
                                  </p:childTnLst>
                                </p:cTn>
                              </p:par>
                              <p:par>
                                <p:cTn id="35" presetID="53" presetClass="entr" presetSubtype="16" fill="hold" grpId="0" nodeType="withEffect">
                                  <p:stCondLst>
                                    <p:cond delay="0"/>
                                  </p:stCondLst>
                                  <p:childTnLst>
                                    <p:set>
                                      <p:cBhvr>
                                        <p:cTn id="36" dur="1" fill="hold">
                                          <p:stCondLst>
                                            <p:cond delay="0"/>
                                          </p:stCondLst>
                                        </p:cTn>
                                        <p:tgtEl>
                                          <p:spTgt spid="8"/>
                                        </p:tgtEl>
                                        <p:attrNameLst>
                                          <p:attrName>style.visibility</p:attrName>
                                        </p:attrNameLst>
                                      </p:cBhvr>
                                      <p:to>
                                        <p:strVal val="visible"/>
                                      </p:to>
                                    </p:set>
                                    <p:anim calcmode="lin" valueType="num">
                                      <p:cBhvr>
                                        <p:cTn id="37" dur="500" fill="hold"/>
                                        <p:tgtEl>
                                          <p:spTgt spid="8"/>
                                        </p:tgtEl>
                                        <p:attrNameLst>
                                          <p:attrName>ppt_w</p:attrName>
                                        </p:attrNameLst>
                                      </p:cBhvr>
                                      <p:tavLst>
                                        <p:tav tm="0">
                                          <p:val>
                                            <p:fltVal val="0"/>
                                          </p:val>
                                        </p:tav>
                                        <p:tav tm="100000">
                                          <p:val>
                                            <p:strVal val="#ppt_w"/>
                                          </p:val>
                                        </p:tav>
                                      </p:tavLst>
                                    </p:anim>
                                    <p:anim calcmode="lin" valueType="num">
                                      <p:cBhvr>
                                        <p:cTn id="38" dur="500" fill="hold"/>
                                        <p:tgtEl>
                                          <p:spTgt spid="8"/>
                                        </p:tgtEl>
                                        <p:attrNameLst>
                                          <p:attrName>ppt_h</p:attrName>
                                        </p:attrNameLst>
                                      </p:cBhvr>
                                      <p:tavLst>
                                        <p:tav tm="0">
                                          <p:val>
                                            <p:fltVal val="0"/>
                                          </p:val>
                                        </p:tav>
                                        <p:tav tm="100000">
                                          <p:val>
                                            <p:strVal val="#ppt_h"/>
                                          </p:val>
                                        </p:tav>
                                      </p:tavLst>
                                    </p:anim>
                                    <p:animEffect transition="in" filter="fade">
                                      <p:cBhvr>
                                        <p:cTn id="39" dur="500"/>
                                        <p:tgtEl>
                                          <p:spTgt spid="8"/>
                                        </p:tgtEl>
                                      </p:cBhvr>
                                    </p:animEffect>
                                  </p:childTnLst>
                                </p:cTn>
                              </p:par>
                              <p:par>
                                <p:cTn id="40" presetID="53" presetClass="entr" presetSubtype="16" fill="hold" grpId="0" nodeType="withEffect">
                                  <p:stCondLst>
                                    <p:cond delay="0"/>
                                  </p:stCondLst>
                                  <p:childTnLst>
                                    <p:set>
                                      <p:cBhvr>
                                        <p:cTn id="41" dur="1" fill="hold">
                                          <p:stCondLst>
                                            <p:cond delay="0"/>
                                          </p:stCondLst>
                                        </p:cTn>
                                        <p:tgtEl>
                                          <p:spTgt spid="9"/>
                                        </p:tgtEl>
                                        <p:attrNameLst>
                                          <p:attrName>style.visibility</p:attrName>
                                        </p:attrNameLst>
                                      </p:cBhvr>
                                      <p:to>
                                        <p:strVal val="visible"/>
                                      </p:to>
                                    </p:set>
                                    <p:anim calcmode="lin" valueType="num">
                                      <p:cBhvr>
                                        <p:cTn id="42" dur="500" fill="hold"/>
                                        <p:tgtEl>
                                          <p:spTgt spid="9"/>
                                        </p:tgtEl>
                                        <p:attrNameLst>
                                          <p:attrName>ppt_w</p:attrName>
                                        </p:attrNameLst>
                                      </p:cBhvr>
                                      <p:tavLst>
                                        <p:tav tm="0">
                                          <p:val>
                                            <p:fltVal val="0"/>
                                          </p:val>
                                        </p:tav>
                                        <p:tav tm="100000">
                                          <p:val>
                                            <p:strVal val="#ppt_w"/>
                                          </p:val>
                                        </p:tav>
                                      </p:tavLst>
                                    </p:anim>
                                    <p:anim calcmode="lin" valueType="num">
                                      <p:cBhvr>
                                        <p:cTn id="43" dur="500" fill="hold"/>
                                        <p:tgtEl>
                                          <p:spTgt spid="9"/>
                                        </p:tgtEl>
                                        <p:attrNameLst>
                                          <p:attrName>ppt_h</p:attrName>
                                        </p:attrNameLst>
                                      </p:cBhvr>
                                      <p:tavLst>
                                        <p:tav tm="0">
                                          <p:val>
                                            <p:fltVal val="0"/>
                                          </p:val>
                                        </p:tav>
                                        <p:tav tm="100000">
                                          <p:val>
                                            <p:strVal val="#ppt_h"/>
                                          </p:val>
                                        </p:tav>
                                      </p:tavLst>
                                    </p:anim>
                                    <p:animEffect transition="in" filter="fade">
                                      <p:cBhvr>
                                        <p:cTn id="44"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5" grpId="0"/>
      <p:bldP spid="2" grpId="0"/>
      <p:bldP spid="3" grpId="0"/>
      <p:bldP spid="6" grpId="0"/>
      <p:bldP spid="8" grpId="0"/>
      <p:bldP spid="9" grpId="0"/>
    </p:bldLst>
  </p:timing>
</p:sld>
</file>

<file path=ppt/slides/slide1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Content Placeholder 10"/>
          <p:cNvSpPr>
            <a:spLocks noGrp="1"/>
          </p:cNvSpPr>
          <p:nvPr>
            <p:ph sz="quarter" idx="13"/>
          </p:nvPr>
        </p:nvSpPr>
        <p:spPr>
          <a:xfrm>
            <a:off x="304800" y="2353056"/>
            <a:ext cx="7543801" cy="800219"/>
          </a:xfrm>
        </p:spPr>
        <p:txBody>
          <a:bodyPr wrap="square">
            <a:spAutoFit/>
          </a:bodyPr>
          <a:lstStyle/>
          <a:p>
            <a:pPr marL="0" indent="0">
              <a:spcBef>
                <a:spcPct val="0"/>
              </a:spcBef>
              <a:buNone/>
              <a:tabLst>
                <a:tab pos="800100" algn="l"/>
              </a:tabLst>
            </a:pPr>
            <a:r>
              <a:rPr lang="en-US" sz="2300" b="1" dirty="0" smtClean="0">
                <a:solidFill>
                  <a:schemeClr val="tx1"/>
                </a:solidFill>
                <a:latin typeface="Times New Roman" pitchFamily="18" charset="0"/>
                <a:cs typeface="Times New Roman" pitchFamily="18" charset="0"/>
              </a:rPr>
              <a:t>4.</a:t>
            </a:r>
            <a:r>
              <a:rPr lang="en-US" sz="2300" dirty="0" smtClean="0">
                <a:solidFill>
                  <a:schemeClr val="tx1"/>
                </a:solidFill>
                <a:latin typeface="Times New Roman" pitchFamily="18" charset="0"/>
                <a:cs typeface="Times New Roman" pitchFamily="18" charset="0"/>
              </a:rPr>
              <a:t> (c)		The figure below, not drawn to scale, is a</a:t>
            </a:r>
            <a:br>
              <a:rPr lang="en-US" sz="2300" dirty="0" smtClean="0">
                <a:solidFill>
                  <a:schemeClr val="tx1"/>
                </a:solidFill>
                <a:latin typeface="Times New Roman" pitchFamily="18" charset="0"/>
                <a:cs typeface="Times New Roman" pitchFamily="18" charset="0"/>
              </a:rPr>
            </a:br>
            <a:r>
              <a:rPr lang="en-US" sz="2300" dirty="0" smtClean="0">
                <a:solidFill>
                  <a:schemeClr val="tx1"/>
                </a:solidFill>
                <a:latin typeface="Times New Roman" pitchFamily="18" charset="0"/>
                <a:cs typeface="Times New Roman" pitchFamily="18" charset="0"/>
              </a:rPr>
              <a:t>		sector </a:t>
            </a:r>
            <a:r>
              <a:rPr lang="en-US" sz="2300" i="1" dirty="0" smtClean="0">
                <a:solidFill>
                  <a:schemeClr val="tx1"/>
                </a:solidFill>
                <a:latin typeface="Times New Roman" pitchFamily="18" charset="0"/>
                <a:cs typeface="Times New Roman" pitchFamily="18" charset="0"/>
              </a:rPr>
              <a:t>OAB </a:t>
            </a:r>
            <a:r>
              <a:rPr lang="en-US" sz="2300" dirty="0" smtClean="0">
                <a:solidFill>
                  <a:schemeClr val="tx1"/>
                </a:solidFill>
                <a:latin typeface="Times New Roman" pitchFamily="18" charset="0"/>
                <a:cs typeface="Times New Roman" pitchFamily="18" charset="0"/>
              </a:rPr>
              <a:t>of a circle with centre </a:t>
            </a:r>
            <a:r>
              <a:rPr lang="en-US" sz="2300" i="1" dirty="0" smtClean="0">
                <a:solidFill>
                  <a:schemeClr val="tx1"/>
                </a:solidFill>
                <a:latin typeface="Times New Roman" pitchFamily="18" charset="0"/>
                <a:cs typeface="Times New Roman" pitchFamily="18" charset="0"/>
              </a:rPr>
              <a:t>O</a:t>
            </a:r>
            <a:r>
              <a:rPr lang="en-US" sz="2300" dirty="0" smtClean="0">
                <a:solidFill>
                  <a:schemeClr val="tx1"/>
                </a:solidFill>
                <a:latin typeface="Times New Roman" pitchFamily="18" charset="0"/>
                <a:cs typeface="Times New Roman" pitchFamily="18" charset="0"/>
              </a:rPr>
              <a:t>.</a:t>
            </a:r>
          </a:p>
        </p:txBody>
      </p:sp>
      <p:sp>
        <p:nvSpPr>
          <p:cNvPr id="12" name="Rectangle 11"/>
          <p:cNvSpPr/>
          <p:nvPr/>
        </p:nvSpPr>
        <p:spPr>
          <a:xfrm>
            <a:off x="5562600" y="6186054"/>
            <a:ext cx="1066801" cy="369332"/>
          </a:xfrm>
          <a:prstGeom prst="rect">
            <a:avLst/>
          </a:prstGeom>
        </p:spPr>
        <p:txBody>
          <a:bodyPr wrap="square">
            <a:spAutoFit/>
          </a:bodyPr>
          <a:lstStyle/>
          <a:p>
            <a:pPr marL="1030288" indent="-1030288" algn="r">
              <a:tabLst>
                <a:tab pos="1030288" algn="l"/>
              </a:tabLst>
            </a:pPr>
            <a:r>
              <a:rPr lang="en-US" dirty="0" smtClean="0">
                <a:solidFill>
                  <a:srgbClr val="000000"/>
                </a:solidFill>
                <a:latin typeface="Times New Roman" pitchFamily="18" charset="0"/>
                <a:cs typeface="Times New Roman" pitchFamily="18" charset="0"/>
              </a:rPr>
              <a:t>(5 </a:t>
            </a:r>
            <a:r>
              <a:rPr lang="en-US" dirty="0">
                <a:solidFill>
                  <a:srgbClr val="000000"/>
                </a:solidFill>
                <a:latin typeface="Times New Roman" pitchFamily="18" charset="0"/>
                <a:cs typeface="Times New Roman" pitchFamily="18" charset="0"/>
              </a:rPr>
              <a:t>marks</a:t>
            </a:r>
            <a:r>
              <a:rPr lang="en-US" dirty="0" smtClean="0">
                <a:solidFill>
                  <a:srgbClr val="000000"/>
                </a:solidFill>
                <a:latin typeface="Times New Roman" pitchFamily="18" charset="0"/>
                <a:cs typeface="Times New Roman" pitchFamily="18" charset="0"/>
              </a:rPr>
              <a:t>)</a:t>
            </a:r>
            <a:endParaRPr lang="en-US" dirty="0">
              <a:solidFill>
                <a:srgbClr val="000000"/>
              </a:solidFill>
              <a:latin typeface="Times New Roman" pitchFamily="18" charset="0"/>
              <a:cs typeface="Times New Roman" pitchFamily="18" charset="0"/>
            </a:endParaRPr>
          </a:p>
        </p:txBody>
      </p:sp>
      <p:sp>
        <p:nvSpPr>
          <p:cNvPr id="2" name="Rectangle 1"/>
          <p:cNvSpPr/>
          <p:nvPr/>
        </p:nvSpPr>
        <p:spPr>
          <a:xfrm>
            <a:off x="1321232" y="5154431"/>
            <a:ext cx="644728" cy="446276"/>
          </a:xfrm>
          <a:prstGeom prst="rect">
            <a:avLst/>
          </a:prstGeom>
        </p:spPr>
        <p:txBody>
          <a:bodyPr wrap="none">
            <a:spAutoFit/>
          </a:bodyPr>
          <a:lstStyle/>
          <a:p>
            <a:r>
              <a:rPr lang="en-US" sz="2300" dirty="0">
                <a:latin typeface="Times New Roman" pitchFamily="18" charset="0"/>
                <a:cs typeface="Times New Roman" pitchFamily="18" charset="0"/>
              </a:rPr>
              <a:t>Use</a:t>
            </a:r>
            <a:endParaRPr lang="en-US" sz="2300" dirty="0"/>
          </a:p>
        </p:txBody>
      </p:sp>
      <p:sp>
        <p:nvSpPr>
          <p:cNvPr id="10" name="Notched Right Arrow 9"/>
          <p:cNvSpPr/>
          <p:nvPr/>
        </p:nvSpPr>
        <p:spPr>
          <a:xfrm>
            <a:off x="7010400" y="6019800"/>
            <a:ext cx="1934715" cy="685800"/>
          </a:xfrm>
          <a:prstGeom prst="notchedRightArrow">
            <a:avLst/>
          </a:prstGeom>
          <a:blipFill>
            <a:blip r:embed="rId2" cstate="prin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ANSWER</a:t>
            </a:r>
            <a:endParaRPr lang="en-US" sz="2000" b="1" dirty="0">
              <a:latin typeface="Times New Roman" pitchFamily="18" charset="0"/>
              <a:cs typeface="Times New Roman" pitchFamily="18" charset="0"/>
            </a:endParaRPr>
          </a:p>
        </p:txBody>
      </p:sp>
      <p:sp>
        <p:nvSpPr>
          <p:cNvPr id="3" name="Rectangle 2"/>
          <p:cNvSpPr/>
          <p:nvPr/>
        </p:nvSpPr>
        <p:spPr>
          <a:xfrm>
            <a:off x="838200" y="5752981"/>
            <a:ext cx="5638800" cy="800219"/>
          </a:xfrm>
          <a:prstGeom prst="rect">
            <a:avLst/>
          </a:prstGeom>
        </p:spPr>
        <p:txBody>
          <a:bodyPr wrap="square">
            <a:spAutoFit/>
          </a:bodyPr>
          <a:lstStyle/>
          <a:p>
            <a:pPr>
              <a:tabLst>
                <a:tab pos="503238" algn="l"/>
              </a:tabLst>
            </a:pPr>
            <a:r>
              <a:rPr lang="en-US" sz="2300" dirty="0">
                <a:latin typeface="Times New Roman" pitchFamily="18" charset="0"/>
                <a:cs typeface="Times New Roman" pitchFamily="18" charset="0"/>
              </a:rPr>
              <a:t>(i)   Calculate the length of the arc </a:t>
            </a:r>
            <a:r>
              <a:rPr lang="en-US" sz="2300" i="1" dirty="0">
                <a:latin typeface="Times New Roman" pitchFamily="18" charset="0"/>
                <a:cs typeface="Times New Roman" pitchFamily="18" charset="0"/>
              </a:rPr>
              <a:t>AB</a:t>
            </a:r>
            <a:r>
              <a:rPr lang="en-US" sz="2300" dirty="0">
                <a:latin typeface="Times New Roman" pitchFamily="18" charset="0"/>
                <a:cs typeface="Times New Roman" pitchFamily="18" charset="0"/>
              </a:rPr>
              <a:t> of </a:t>
            </a:r>
            <a:r>
              <a:rPr lang="en-US" sz="2300" dirty="0" smtClean="0">
                <a:latin typeface="Times New Roman" pitchFamily="18" charset="0"/>
                <a:cs typeface="Times New Roman" pitchFamily="18" charset="0"/>
              </a:rPr>
              <a:t>the 	sector </a:t>
            </a:r>
            <a:r>
              <a:rPr lang="en-US" sz="2300" dirty="0">
                <a:latin typeface="Times New Roman" pitchFamily="18" charset="0"/>
                <a:cs typeface="Times New Roman" pitchFamily="18" charset="0"/>
              </a:rPr>
              <a:t>of the circle.</a:t>
            </a:r>
            <a:endParaRPr lang="en-US" sz="2300" dirty="0"/>
          </a:p>
        </p:txBody>
      </p:sp>
      <p:pic>
        <p:nvPicPr>
          <p:cNvPr id="19458" name="Picture 2" descr="\\172.16.2.26\Conver\CARRIBEAN\MATHEMATICS_VOL-1_PPT_DESIGN\Incoming\Equations\Revision_Exam_1_Paper_2\f01-03.tif"/>
          <p:cNvPicPr>
            <a:picLocks noChangeAspect="1" noChangeArrowheads="1"/>
          </p:cNvPicPr>
          <p:nvPr/>
        </p:nvPicPr>
        <p:blipFill>
          <a:blip r:embed="rId3" cstate="print">
            <a:extLst>
              <a:ext uri="{28A0092B-C50C-407E-A947-70E740481C1C}">
                <a14:useLocalDpi xmlns:a14="http://schemas.microsoft.com/office/drawing/2010/main" xmlns="" val="0"/>
              </a:ext>
            </a:extLst>
          </a:blip>
          <a:srcRect/>
          <a:stretch>
            <a:fillRect/>
          </a:stretch>
        </p:blipFill>
        <p:spPr bwMode="auto">
          <a:xfrm>
            <a:off x="2971800" y="3296412"/>
            <a:ext cx="1495044" cy="1961388"/>
          </a:xfrm>
          <a:prstGeom prst="rect">
            <a:avLst/>
          </a:prstGeom>
          <a:noFill/>
          <a:extLst>
            <a:ext uri="{909E8E84-426E-40DD-AFC4-6F175D3DCCD1}">
              <a14:hiddenFill xmlns:a14="http://schemas.microsoft.com/office/drawing/2010/main" xmlns="">
                <a:solidFill>
                  <a:srgbClr val="FFFFFF"/>
                </a:solidFill>
              </a14:hiddenFill>
            </a:ext>
          </a:extLst>
        </p:spPr>
      </p:pic>
      <p:pic>
        <p:nvPicPr>
          <p:cNvPr id="13" name="Picture 2" descr="Z:\CARRIBEAN\MATHEMATICS_VOL-1_PPT_DESIGN\Incoming\Volume_01\Equations\Revision_Exam_1_Paper_2\Eqn049.wmf"/>
          <p:cNvPicPr>
            <a:picLocks noChangeAspect="1" noChangeArrowheads="1"/>
          </p:cNvPicPr>
          <p:nvPr/>
        </p:nvPicPr>
        <p:blipFill>
          <a:blip r:embed="rId4" cstate="print"/>
          <a:srcRect/>
          <a:stretch>
            <a:fillRect/>
          </a:stretch>
        </p:blipFill>
        <p:spPr bwMode="auto">
          <a:xfrm>
            <a:off x="2006600" y="5029200"/>
            <a:ext cx="825500" cy="698500"/>
          </a:xfrm>
          <a:prstGeom prst="rect">
            <a:avLst/>
          </a:prstGeom>
          <a:noFill/>
        </p:spPr>
      </p:pic>
      <p:sp>
        <p:nvSpPr>
          <p:cNvPr id="11"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tabLst>
                <a:tab pos="393192" algn="r"/>
                <a:tab pos="640080" algn="l"/>
              </a:tabLst>
            </a:pPr>
            <a:r>
              <a:rPr lang="en-US" sz="1500" b="1" dirty="0" smtClean="0">
                <a:solidFill>
                  <a:schemeClr val="bg1"/>
                </a:solidFill>
                <a:latin typeface="Times New Roman" pitchFamily="18" charset="0"/>
                <a:cs typeface="Times New Roman" pitchFamily="18" charset="0"/>
              </a:rPr>
              <a:t>Revision Exam 1 Paper 2</a:t>
            </a:r>
          </a:p>
        </p:txBody>
      </p:sp>
    </p:spTree>
    <p:extLst>
      <p:ext uri="{BB962C8B-B14F-4D97-AF65-F5344CB8AC3E}">
        <p14:creationId xmlns:p14="http://schemas.microsoft.com/office/powerpoint/2010/main" xmlns="" val="421958023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p:cTn id="7" dur="500" fill="hold"/>
                                        <p:tgtEl>
                                          <p:spTgt spid="12"/>
                                        </p:tgtEl>
                                        <p:attrNameLst>
                                          <p:attrName>ppt_w</p:attrName>
                                        </p:attrNameLst>
                                      </p:cBhvr>
                                      <p:tavLst>
                                        <p:tav tm="0">
                                          <p:val>
                                            <p:fltVal val="0"/>
                                          </p:val>
                                        </p:tav>
                                        <p:tav tm="100000">
                                          <p:val>
                                            <p:strVal val="#ppt_w"/>
                                          </p:val>
                                        </p:tav>
                                      </p:tavLst>
                                    </p:anim>
                                    <p:anim calcmode="lin" valueType="num">
                                      <p:cBhvr>
                                        <p:cTn id="8" dur="500" fill="hold"/>
                                        <p:tgtEl>
                                          <p:spTgt spid="12"/>
                                        </p:tgtEl>
                                        <p:attrNameLst>
                                          <p:attrName>ppt_h</p:attrName>
                                        </p:attrNameLst>
                                      </p:cBhvr>
                                      <p:tavLst>
                                        <p:tav tm="0">
                                          <p:val>
                                            <p:fltVal val="0"/>
                                          </p:val>
                                        </p:tav>
                                        <p:tav tm="100000">
                                          <p:val>
                                            <p:strVal val="#ppt_h"/>
                                          </p:val>
                                        </p:tav>
                                      </p:tavLst>
                                    </p:anim>
                                    <p:animEffect transition="in" filter="fade">
                                      <p:cBhvr>
                                        <p:cTn id="9" dur="500"/>
                                        <p:tgtEl>
                                          <p:spTgt spid="12"/>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9">
                                            <p:txEl>
                                              <p:pRg st="0" end="0"/>
                                            </p:txEl>
                                          </p:spTgt>
                                        </p:tgtEl>
                                        <p:attrNameLst>
                                          <p:attrName>style.visibility</p:attrName>
                                        </p:attrNameLst>
                                      </p:cBhvr>
                                      <p:to>
                                        <p:strVal val="visible"/>
                                      </p:to>
                                    </p:set>
                                    <p:anim calcmode="lin" valueType="num">
                                      <p:cBhvr>
                                        <p:cTn id="12" dur="500" fill="hold"/>
                                        <p:tgtEl>
                                          <p:spTgt spid="9">
                                            <p:txEl>
                                              <p:pRg st="0" end="0"/>
                                            </p:txEl>
                                          </p:spTgt>
                                        </p:tgtEl>
                                        <p:attrNameLst>
                                          <p:attrName>ppt_w</p:attrName>
                                        </p:attrNameLst>
                                      </p:cBhvr>
                                      <p:tavLst>
                                        <p:tav tm="0">
                                          <p:val>
                                            <p:fltVal val="0"/>
                                          </p:val>
                                        </p:tav>
                                        <p:tav tm="100000">
                                          <p:val>
                                            <p:strVal val="#ppt_w"/>
                                          </p:val>
                                        </p:tav>
                                      </p:tavLst>
                                    </p:anim>
                                    <p:anim calcmode="lin" valueType="num">
                                      <p:cBhvr>
                                        <p:cTn id="13" dur="500" fill="hold"/>
                                        <p:tgtEl>
                                          <p:spTgt spid="9">
                                            <p:txEl>
                                              <p:pRg st="0" end="0"/>
                                            </p:txEl>
                                          </p:spTgt>
                                        </p:tgtEl>
                                        <p:attrNameLst>
                                          <p:attrName>ppt_h</p:attrName>
                                        </p:attrNameLst>
                                      </p:cBhvr>
                                      <p:tavLst>
                                        <p:tav tm="0">
                                          <p:val>
                                            <p:fltVal val="0"/>
                                          </p:val>
                                        </p:tav>
                                        <p:tav tm="100000">
                                          <p:val>
                                            <p:strVal val="#ppt_h"/>
                                          </p:val>
                                        </p:tav>
                                      </p:tavLst>
                                    </p:anim>
                                    <p:animEffect transition="in" filter="fade">
                                      <p:cBhvr>
                                        <p:cTn id="14" dur="500"/>
                                        <p:tgtEl>
                                          <p:spTgt spid="9">
                                            <p:txEl>
                                              <p:pRg st="0" end="0"/>
                                            </p:txEl>
                                          </p:spTgt>
                                        </p:tgtEl>
                                      </p:cBhvr>
                                    </p:animEffect>
                                  </p:childTnLst>
                                </p:cTn>
                              </p:par>
                              <p:par>
                                <p:cTn id="15" presetID="53" presetClass="entr" presetSubtype="16" fill="hold" nodeType="withEffect">
                                  <p:stCondLst>
                                    <p:cond delay="0"/>
                                  </p:stCondLst>
                                  <p:childTnLst>
                                    <p:set>
                                      <p:cBhvr>
                                        <p:cTn id="16" dur="1" fill="hold">
                                          <p:stCondLst>
                                            <p:cond delay="0"/>
                                          </p:stCondLst>
                                        </p:cTn>
                                        <p:tgtEl>
                                          <p:spTgt spid="19458"/>
                                        </p:tgtEl>
                                        <p:attrNameLst>
                                          <p:attrName>style.visibility</p:attrName>
                                        </p:attrNameLst>
                                      </p:cBhvr>
                                      <p:to>
                                        <p:strVal val="visible"/>
                                      </p:to>
                                    </p:set>
                                    <p:anim calcmode="lin" valueType="num">
                                      <p:cBhvr>
                                        <p:cTn id="17" dur="500" fill="hold"/>
                                        <p:tgtEl>
                                          <p:spTgt spid="19458"/>
                                        </p:tgtEl>
                                        <p:attrNameLst>
                                          <p:attrName>ppt_w</p:attrName>
                                        </p:attrNameLst>
                                      </p:cBhvr>
                                      <p:tavLst>
                                        <p:tav tm="0">
                                          <p:val>
                                            <p:fltVal val="0"/>
                                          </p:val>
                                        </p:tav>
                                        <p:tav tm="100000">
                                          <p:val>
                                            <p:strVal val="#ppt_w"/>
                                          </p:val>
                                        </p:tav>
                                      </p:tavLst>
                                    </p:anim>
                                    <p:anim calcmode="lin" valueType="num">
                                      <p:cBhvr>
                                        <p:cTn id="18" dur="500" fill="hold"/>
                                        <p:tgtEl>
                                          <p:spTgt spid="19458"/>
                                        </p:tgtEl>
                                        <p:attrNameLst>
                                          <p:attrName>ppt_h</p:attrName>
                                        </p:attrNameLst>
                                      </p:cBhvr>
                                      <p:tavLst>
                                        <p:tav tm="0">
                                          <p:val>
                                            <p:fltVal val="0"/>
                                          </p:val>
                                        </p:tav>
                                        <p:tav tm="100000">
                                          <p:val>
                                            <p:strVal val="#ppt_h"/>
                                          </p:val>
                                        </p:tav>
                                      </p:tavLst>
                                    </p:anim>
                                    <p:animEffect transition="in" filter="fade">
                                      <p:cBhvr>
                                        <p:cTn id="19" dur="500"/>
                                        <p:tgtEl>
                                          <p:spTgt spid="19458"/>
                                        </p:tgtEl>
                                      </p:cBhvr>
                                    </p:animEffect>
                                  </p:childTnLst>
                                </p:cTn>
                              </p:par>
                              <p:par>
                                <p:cTn id="20" presetID="53" presetClass="entr" presetSubtype="16" fill="hold" grpId="0" nodeType="withEffect">
                                  <p:stCondLst>
                                    <p:cond delay="0"/>
                                  </p:stCondLst>
                                  <p:childTnLst>
                                    <p:set>
                                      <p:cBhvr>
                                        <p:cTn id="21" dur="1" fill="hold">
                                          <p:stCondLst>
                                            <p:cond delay="0"/>
                                          </p:stCondLst>
                                        </p:cTn>
                                        <p:tgtEl>
                                          <p:spTgt spid="2"/>
                                        </p:tgtEl>
                                        <p:attrNameLst>
                                          <p:attrName>style.visibility</p:attrName>
                                        </p:attrNameLst>
                                      </p:cBhvr>
                                      <p:to>
                                        <p:strVal val="visible"/>
                                      </p:to>
                                    </p:set>
                                    <p:anim calcmode="lin" valueType="num">
                                      <p:cBhvr>
                                        <p:cTn id="22" dur="500" fill="hold"/>
                                        <p:tgtEl>
                                          <p:spTgt spid="2"/>
                                        </p:tgtEl>
                                        <p:attrNameLst>
                                          <p:attrName>ppt_w</p:attrName>
                                        </p:attrNameLst>
                                      </p:cBhvr>
                                      <p:tavLst>
                                        <p:tav tm="0">
                                          <p:val>
                                            <p:fltVal val="0"/>
                                          </p:val>
                                        </p:tav>
                                        <p:tav tm="100000">
                                          <p:val>
                                            <p:strVal val="#ppt_w"/>
                                          </p:val>
                                        </p:tav>
                                      </p:tavLst>
                                    </p:anim>
                                    <p:anim calcmode="lin" valueType="num">
                                      <p:cBhvr>
                                        <p:cTn id="23" dur="500" fill="hold"/>
                                        <p:tgtEl>
                                          <p:spTgt spid="2"/>
                                        </p:tgtEl>
                                        <p:attrNameLst>
                                          <p:attrName>ppt_h</p:attrName>
                                        </p:attrNameLst>
                                      </p:cBhvr>
                                      <p:tavLst>
                                        <p:tav tm="0">
                                          <p:val>
                                            <p:fltVal val="0"/>
                                          </p:val>
                                        </p:tav>
                                        <p:tav tm="100000">
                                          <p:val>
                                            <p:strVal val="#ppt_h"/>
                                          </p:val>
                                        </p:tav>
                                      </p:tavLst>
                                    </p:anim>
                                    <p:animEffect transition="in" filter="fade">
                                      <p:cBhvr>
                                        <p:cTn id="24" dur="500"/>
                                        <p:tgtEl>
                                          <p:spTgt spid="2"/>
                                        </p:tgtEl>
                                      </p:cBhvr>
                                    </p:animEffect>
                                  </p:childTnLst>
                                </p:cTn>
                              </p:par>
                              <p:par>
                                <p:cTn id="25" presetID="23" presetClass="entr" presetSubtype="16" fill="hold" nodeType="withEffect">
                                  <p:stCondLst>
                                    <p:cond delay="0"/>
                                  </p:stCondLst>
                                  <p:childTnLst>
                                    <p:set>
                                      <p:cBhvr>
                                        <p:cTn id="26" dur="1" fill="hold">
                                          <p:stCondLst>
                                            <p:cond delay="0"/>
                                          </p:stCondLst>
                                        </p:cTn>
                                        <p:tgtEl>
                                          <p:spTgt spid="13"/>
                                        </p:tgtEl>
                                        <p:attrNameLst>
                                          <p:attrName>style.visibility</p:attrName>
                                        </p:attrNameLst>
                                      </p:cBhvr>
                                      <p:to>
                                        <p:strVal val="visible"/>
                                      </p:to>
                                    </p:set>
                                    <p:anim calcmode="lin" valueType="num">
                                      <p:cBhvr>
                                        <p:cTn id="27" dur="500" fill="hold"/>
                                        <p:tgtEl>
                                          <p:spTgt spid="13"/>
                                        </p:tgtEl>
                                        <p:attrNameLst>
                                          <p:attrName>ppt_w</p:attrName>
                                        </p:attrNameLst>
                                      </p:cBhvr>
                                      <p:tavLst>
                                        <p:tav tm="0">
                                          <p:val>
                                            <p:fltVal val="0"/>
                                          </p:val>
                                        </p:tav>
                                        <p:tav tm="100000">
                                          <p:val>
                                            <p:strVal val="#ppt_w"/>
                                          </p:val>
                                        </p:tav>
                                      </p:tavLst>
                                    </p:anim>
                                    <p:anim calcmode="lin" valueType="num">
                                      <p:cBhvr>
                                        <p:cTn id="28" dur="500" fill="hold"/>
                                        <p:tgtEl>
                                          <p:spTgt spid="13"/>
                                        </p:tgtEl>
                                        <p:attrNameLst>
                                          <p:attrName>ppt_h</p:attrName>
                                        </p:attrNameLst>
                                      </p:cBhvr>
                                      <p:tavLst>
                                        <p:tav tm="0">
                                          <p:val>
                                            <p:fltVal val="0"/>
                                          </p:val>
                                        </p:tav>
                                        <p:tav tm="100000">
                                          <p:val>
                                            <p:strVal val="#ppt_h"/>
                                          </p:val>
                                        </p:tav>
                                      </p:tavLst>
                                    </p:anim>
                                  </p:childTnLst>
                                </p:cTn>
                              </p:par>
                            </p:childTnLst>
                          </p:cTn>
                        </p:par>
                      </p:childTnLst>
                    </p:cTn>
                  </p:par>
                  <p:par>
                    <p:cTn id="29" fill="hold">
                      <p:stCondLst>
                        <p:cond delay="indefinite"/>
                      </p:stCondLst>
                      <p:childTnLst>
                        <p:par>
                          <p:cTn id="30" fill="hold">
                            <p:stCondLst>
                              <p:cond delay="0"/>
                            </p:stCondLst>
                            <p:childTnLst>
                              <p:par>
                                <p:cTn id="31" presetID="53" presetClass="entr" presetSubtype="16" fill="hold" grpId="0" nodeType="clickEffect">
                                  <p:stCondLst>
                                    <p:cond delay="0"/>
                                  </p:stCondLst>
                                  <p:childTnLst>
                                    <p:set>
                                      <p:cBhvr>
                                        <p:cTn id="32" dur="1" fill="hold">
                                          <p:stCondLst>
                                            <p:cond delay="0"/>
                                          </p:stCondLst>
                                        </p:cTn>
                                        <p:tgtEl>
                                          <p:spTgt spid="3"/>
                                        </p:tgtEl>
                                        <p:attrNameLst>
                                          <p:attrName>style.visibility</p:attrName>
                                        </p:attrNameLst>
                                      </p:cBhvr>
                                      <p:to>
                                        <p:strVal val="visible"/>
                                      </p:to>
                                    </p:set>
                                    <p:anim calcmode="lin" valueType="num">
                                      <p:cBhvr>
                                        <p:cTn id="33" dur="500" fill="hold"/>
                                        <p:tgtEl>
                                          <p:spTgt spid="3"/>
                                        </p:tgtEl>
                                        <p:attrNameLst>
                                          <p:attrName>ppt_w</p:attrName>
                                        </p:attrNameLst>
                                      </p:cBhvr>
                                      <p:tavLst>
                                        <p:tav tm="0">
                                          <p:val>
                                            <p:fltVal val="0"/>
                                          </p:val>
                                        </p:tav>
                                        <p:tav tm="100000">
                                          <p:val>
                                            <p:strVal val="#ppt_w"/>
                                          </p:val>
                                        </p:tav>
                                      </p:tavLst>
                                    </p:anim>
                                    <p:anim calcmode="lin" valueType="num">
                                      <p:cBhvr>
                                        <p:cTn id="34" dur="500" fill="hold"/>
                                        <p:tgtEl>
                                          <p:spTgt spid="3"/>
                                        </p:tgtEl>
                                        <p:attrNameLst>
                                          <p:attrName>ppt_h</p:attrName>
                                        </p:attrNameLst>
                                      </p:cBhvr>
                                      <p:tavLst>
                                        <p:tav tm="0">
                                          <p:val>
                                            <p:fltVal val="0"/>
                                          </p:val>
                                        </p:tav>
                                        <p:tav tm="100000">
                                          <p:val>
                                            <p:strVal val="#ppt_h"/>
                                          </p:val>
                                        </p:tav>
                                      </p:tavLst>
                                    </p:anim>
                                    <p:animEffect transition="in" filter="fade">
                                      <p:cBhvr>
                                        <p:cTn id="35" dur="500"/>
                                        <p:tgtEl>
                                          <p:spTgt spid="3"/>
                                        </p:tgtEl>
                                      </p:cBhvr>
                                    </p:animEffect>
                                  </p:childTnLst>
                                </p:cTn>
                              </p:par>
                            </p:childTnLst>
                          </p:cTn>
                        </p:par>
                      </p:childTnLst>
                    </p:cTn>
                  </p:par>
                  <p:par>
                    <p:cTn id="36" fill="hold">
                      <p:stCondLst>
                        <p:cond delay="indefinite"/>
                      </p:stCondLst>
                      <p:childTnLst>
                        <p:par>
                          <p:cTn id="37" fill="hold">
                            <p:stCondLst>
                              <p:cond delay="0"/>
                            </p:stCondLst>
                            <p:childTnLst>
                              <p:par>
                                <p:cTn id="38" presetID="3" presetClass="entr" presetSubtype="10" fill="hold" grpId="1" nodeType="clickEffect">
                                  <p:stCondLst>
                                    <p:cond delay="0"/>
                                  </p:stCondLst>
                                  <p:childTnLst>
                                    <p:set>
                                      <p:cBhvr>
                                        <p:cTn id="39" dur="1" fill="hold">
                                          <p:stCondLst>
                                            <p:cond delay="0"/>
                                          </p:stCondLst>
                                        </p:cTn>
                                        <p:tgtEl>
                                          <p:spTgt spid="10"/>
                                        </p:tgtEl>
                                        <p:attrNameLst>
                                          <p:attrName>style.visibility</p:attrName>
                                        </p:attrNameLst>
                                      </p:cBhvr>
                                      <p:to>
                                        <p:strVal val="visible"/>
                                      </p:to>
                                    </p:set>
                                    <p:animEffect transition="in" filter="blinds(horizontal)">
                                      <p:cBhvr>
                                        <p:cTn id="40"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build="p"/>
      <p:bldP spid="12" grpId="0"/>
      <p:bldP spid="2" grpId="0"/>
      <p:bldP spid="10" grpId="1" animBg="1"/>
      <p:bldP spid="3" grpId="0"/>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Content Placeholder 10"/>
          <p:cNvSpPr>
            <a:spLocks noGrp="1"/>
          </p:cNvSpPr>
          <p:nvPr>
            <p:ph sz="quarter" idx="13"/>
          </p:nvPr>
        </p:nvSpPr>
        <p:spPr>
          <a:xfrm>
            <a:off x="685800" y="2781300"/>
            <a:ext cx="6416040" cy="800219"/>
          </a:xfrm>
        </p:spPr>
        <p:txBody>
          <a:bodyPr wrap="square">
            <a:spAutoFit/>
          </a:bodyPr>
          <a:lstStyle/>
          <a:p>
            <a:pPr marL="457200" indent="-457200" algn="just">
              <a:spcBef>
                <a:spcPct val="0"/>
              </a:spcBef>
              <a:buFontTx/>
              <a:buNone/>
              <a:tabLst>
                <a:tab pos="800100" algn="l"/>
                <a:tab pos="3776663" algn="l"/>
              </a:tabLst>
            </a:pPr>
            <a:r>
              <a:rPr lang="en-US" sz="2300" b="1" dirty="0" smtClean="0">
                <a:solidFill>
                  <a:schemeClr val="tx1"/>
                </a:solidFill>
                <a:latin typeface="Times New Roman" pitchFamily="18" charset="0"/>
                <a:cs typeface="Times New Roman" pitchFamily="18" charset="0"/>
              </a:rPr>
              <a:t>7.</a:t>
            </a:r>
            <a:r>
              <a:rPr lang="en-US" sz="2300" dirty="0" smtClean="0">
                <a:solidFill>
                  <a:schemeClr val="tx1"/>
                </a:solidFill>
                <a:latin typeface="Times New Roman" pitchFamily="18" charset="0"/>
                <a:cs typeface="Times New Roman" pitchFamily="18" charset="0"/>
              </a:rPr>
              <a:t>	The next two terms in the sequence 2, –1, </a:t>
            </a:r>
            <a:br>
              <a:rPr lang="en-US" sz="2300" dirty="0" smtClean="0">
                <a:solidFill>
                  <a:schemeClr val="tx1"/>
                </a:solidFill>
                <a:latin typeface="Times New Roman" pitchFamily="18" charset="0"/>
                <a:cs typeface="Times New Roman" pitchFamily="18" charset="0"/>
              </a:rPr>
            </a:br>
            <a:r>
              <a:rPr lang="en-US" sz="2300" dirty="0" smtClean="0">
                <a:solidFill>
                  <a:schemeClr val="tx1"/>
                </a:solidFill>
                <a:latin typeface="Times New Roman" pitchFamily="18" charset="0"/>
                <a:cs typeface="Times New Roman" pitchFamily="18" charset="0"/>
              </a:rPr>
              <a:t>–4, –7, . . . are</a:t>
            </a:r>
          </a:p>
        </p:txBody>
      </p:sp>
      <p:sp>
        <p:nvSpPr>
          <p:cNvPr id="8" name="Notched Right Arrow 7"/>
          <p:cNvSpPr/>
          <p:nvPr/>
        </p:nvSpPr>
        <p:spPr>
          <a:xfrm>
            <a:off x="7162800" y="6019800"/>
            <a:ext cx="1782315" cy="685800"/>
          </a:xfrm>
          <a:prstGeom prst="notchedRightArrow">
            <a:avLst/>
          </a:prstGeom>
          <a:blipFill>
            <a:blip r:embed="rId2" cstate="print">
              <a:extLst>
                <a:ext uri="{BEBA8EAE-BF5A-486C-A8C5-ECC9F3942E4B}">
                  <a14:imgProps xmlns:a14="http://schemas.microsoft.com/office/drawing/2010/main" xmlns="">
                    <a14:imgLayer r:embed="rId3">
                      <a14:imgEffect>
                        <a14:brightnessContrast bright="-20000" contrast="-20000"/>
                      </a14:imgEffect>
                    </a14:imgLayer>
                  </a14:imgProps>
                </a:ex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ANSWER</a:t>
            </a:r>
            <a:endParaRPr lang="en-US" sz="2000" b="1" dirty="0">
              <a:latin typeface="Times New Roman" pitchFamily="18" charset="0"/>
              <a:cs typeface="Times New Roman" pitchFamily="18" charset="0"/>
            </a:endParaRPr>
          </a:p>
        </p:txBody>
      </p:sp>
      <p:sp>
        <p:nvSpPr>
          <p:cNvPr id="16" name="Content Placeholder 10"/>
          <p:cNvSpPr>
            <a:spLocks noGrp="1"/>
          </p:cNvSpPr>
          <p:nvPr>
            <p:ph sz="quarter" idx="13"/>
          </p:nvPr>
        </p:nvSpPr>
        <p:spPr>
          <a:xfrm>
            <a:off x="1112520" y="4048061"/>
            <a:ext cx="3037718" cy="599459"/>
          </a:xfrm>
        </p:spPr>
        <p:txBody>
          <a:bodyPr wrap="square">
            <a:spAutoFit/>
          </a:bodyPr>
          <a:lstStyle/>
          <a:p>
            <a:pPr algn="just">
              <a:lnSpc>
                <a:spcPct val="165000"/>
              </a:lnSpc>
              <a:spcBef>
                <a:spcPct val="0"/>
              </a:spcBef>
              <a:buNone/>
              <a:tabLst>
                <a:tab pos="800100" algn="l"/>
                <a:tab pos="3776663" algn="l"/>
              </a:tabLst>
            </a:pPr>
            <a:r>
              <a:rPr lang="en-US" sz="2300" dirty="0" smtClean="0">
                <a:solidFill>
                  <a:schemeClr val="tx1"/>
                </a:solidFill>
                <a:latin typeface="Times New Roman" pitchFamily="18" charset="0"/>
                <a:cs typeface="Times New Roman" pitchFamily="18" charset="0"/>
              </a:rPr>
              <a:t>(C) –9, –11</a:t>
            </a:r>
            <a:endParaRPr lang="en-US" sz="2300" baseline="30000" dirty="0" smtClean="0">
              <a:solidFill>
                <a:schemeClr val="tx1"/>
              </a:solidFill>
              <a:latin typeface="Times New Roman" pitchFamily="18" charset="0"/>
              <a:cs typeface="Times New Roman" pitchFamily="18" charset="0"/>
            </a:endParaRPr>
          </a:p>
        </p:txBody>
      </p:sp>
      <p:sp>
        <p:nvSpPr>
          <p:cNvPr id="17" name="Content Placeholder 10"/>
          <p:cNvSpPr>
            <a:spLocks noGrp="1"/>
          </p:cNvSpPr>
          <p:nvPr>
            <p:ph sz="quarter" idx="13"/>
          </p:nvPr>
        </p:nvSpPr>
        <p:spPr>
          <a:xfrm>
            <a:off x="1127760" y="3505200"/>
            <a:ext cx="2865120" cy="599459"/>
          </a:xfrm>
        </p:spPr>
        <p:txBody>
          <a:bodyPr wrap="square">
            <a:spAutoFit/>
          </a:bodyPr>
          <a:lstStyle/>
          <a:p>
            <a:pPr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(A) –10, –13</a:t>
            </a:r>
            <a:endParaRPr lang="en-US" sz="2300" baseline="30000" dirty="0" smtClean="0">
              <a:solidFill>
                <a:schemeClr val="tx1"/>
              </a:solidFill>
              <a:latin typeface="Times New Roman" pitchFamily="18" charset="0"/>
              <a:cs typeface="Times New Roman" pitchFamily="18" charset="0"/>
            </a:endParaRPr>
          </a:p>
        </p:txBody>
      </p:sp>
      <p:sp>
        <p:nvSpPr>
          <p:cNvPr id="18" name="Content Placeholder 10"/>
          <p:cNvSpPr>
            <a:spLocks noGrp="1"/>
          </p:cNvSpPr>
          <p:nvPr>
            <p:ph sz="quarter" idx="13"/>
          </p:nvPr>
        </p:nvSpPr>
        <p:spPr>
          <a:xfrm>
            <a:off x="3992880" y="4032821"/>
            <a:ext cx="2865120" cy="599459"/>
          </a:xfrm>
        </p:spPr>
        <p:txBody>
          <a:bodyPr wrap="square">
            <a:spAutoFit/>
          </a:bodyPr>
          <a:lstStyle/>
          <a:p>
            <a:pPr algn="just">
              <a:lnSpc>
                <a:spcPct val="165000"/>
              </a:lnSpc>
              <a:spcBef>
                <a:spcPct val="0"/>
              </a:spcBef>
              <a:buNone/>
              <a:tabLst>
                <a:tab pos="800100" algn="l"/>
                <a:tab pos="3776663" algn="l"/>
              </a:tabLst>
            </a:pPr>
            <a:r>
              <a:rPr lang="en-US" sz="2300" dirty="0" smtClean="0">
                <a:solidFill>
                  <a:schemeClr val="tx1"/>
                </a:solidFill>
                <a:latin typeface="Times New Roman" pitchFamily="18" charset="0"/>
                <a:cs typeface="Times New Roman" pitchFamily="18" charset="0"/>
              </a:rPr>
              <a:t>(D) –9, –11</a:t>
            </a:r>
            <a:endParaRPr lang="en-US" sz="2300" baseline="30000" dirty="0" smtClean="0">
              <a:solidFill>
                <a:schemeClr val="tx1"/>
              </a:solidFill>
              <a:latin typeface="Times New Roman" pitchFamily="18" charset="0"/>
              <a:cs typeface="Times New Roman" pitchFamily="18" charset="0"/>
            </a:endParaRPr>
          </a:p>
        </p:txBody>
      </p:sp>
      <p:sp>
        <p:nvSpPr>
          <p:cNvPr id="19" name="Content Placeholder 10"/>
          <p:cNvSpPr>
            <a:spLocks noGrp="1"/>
          </p:cNvSpPr>
          <p:nvPr>
            <p:ph sz="quarter" idx="13"/>
          </p:nvPr>
        </p:nvSpPr>
        <p:spPr>
          <a:xfrm>
            <a:off x="3992880" y="3500101"/>
            <a:ext cx="2865120" cy="599459"/>
          </a:xfrm>
        </p:spPr>
        <p:txBody>
          <a:bodyPr wrap="square">
            <a:spAutoFit/>
          </a:bodyPr>
          <a:lstStyle/>
          <a:p>
            <a:pPr algn="just">
              <a:lnSpc>
                <a:spcPct val="165000"/>
              </a:lnSpc>
              <a:spcBef>
                <a:spcPct val="0"/>
              </a:spcBef>
              <a:buNone/>
              <a:tabLst>
                <a:tab pos="800100" algn="l"/>
                <a:tab pos="3776663" algn="l"/>
              </a:tabLst>
            </a:pPr>
            <a:r>
              <a:rPr lang="en-US" sz="2300" dirty="0" smtClean="0">
                <a:solidFill>
                  <a:schemeClr val="tx1"/>
                </a:solidFill>
                <a:latin typeface="Times New Roman" pitchFamily="18" charset="0"/>
                <a:cs typeface="Times New Roman" pitchFamily="18" charset="0"/>
              </a:rPr>
              <a:t>(B) –3, 0</a:t>
            </a:r>
            <a:endParaRPr lang="en-US" sz="2300" baseline="30000" dirty="0" smtClean="0">
              <a:solidFill>
                <a:schemeClr val="tx1"/>
              </a:solidFill>
              <a:latin typeface="Times New Roman" pitchFamily="18" charset="0"/>
              <a:cs typeface="Times New Roman" pitchFamily="18" charset="0"/>
            </a:endParaRPr>
          </a:p>
        </p:txBody>
      </p:sp>
      <p:sp>
        <p:nvSpPr>
          <p:cNvPr id="10"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tabLst>
                <a:tab pos="393192" algn="r"/>
                <a:tab pos="640080" algn="l"/>
              </a:tabLst>
            </a:pPr>
            <a:r>
              <a:rPr lang="en-US" sz="1500" b="1" dirty="0" smtClean="0">
                <a:solidFill>
                  <a:schemeClr val="bg1"/>
                </a:solidFill>
                <a:latin typeface="Times New Roman" pitchFamily="18" charset="0"/>
                <a:cs typeface="Times New Roman" pitchFamily="18" charset="0"/>
              </a:rPr>
              <a:t>Revision Exam 1 Paper 1</a:t>
            </a:r>
          </a:p>
        </p:txBody>
      </p:sp>
    </p:spTree>
    <p:extLst>
      <p:ext uri="{BB962C8B-B14F-4D97-AF65-F5344CB8AC3E}">
        <p14:creationId xmlns:p14="http://schemas.microsoft.com/office/powerpoint/2010/main" xmlns="" val="714513420"/>
      </p:ext>
    </p:extLst>
  </p:cSld>
  <p:clrMapOvr>
    <a:masterClrMapping/>
  </p:clrMapOvr>
  <p:transition spd="slow">
    <p:strips dir="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11">
                                            <p:txEl>
                                              <p:pRg st="0" end="0"/>
                                            </p:txEl>
                                          </p:spTgt>
                                        </p:tgtEl>
                                        <p:attrNameLst>
                                          <p:attrName>style.visibility</p:attrName>
                                        </p:attrNameLst>
                                      </p:cBhvr>
                                      <p:to>
                                        <p:strVal val="visible"/>
                                      </p:to>
                                    </p:set>
                                    <p:anim calcmode="lin" valueType="num">
                                      <p:cBhvr>
                                        <p:cTn id="7" dur="500" fill="hold"/>
                                        <p:tgtEl>
                                          <p:spTgt spid="11">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11">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11">
                                            <p:txEl>
                                              <p:pRg st="0" end="0"/>
                                            </p:txEl>
                                          </p:spTgt>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17">
                                            <p:txEl>
                                              <p:pRg st="0" end="0"/>
                                            </p:txEl>
                                          </p:spTgt>
                                        </p:tgtEl>
                                        <p:attrNameLst>
                                          <p:attrName>style.visibility</p:attrName>
                                        </p:attrNameLst>
                                      </p:cBhvr>
                                      <p:to>
                                        <p:strVal val="visible"/>
                                      </p:to>
                                    </p:set>
                                    <p:anim calcmode="lin" valueType="num">
                                      <p:cBhvr>
                                        <p:cTn id="14" dur="500" fill="hold"/>
                                        <p:tgtEl>
                                          <p:spTgt spid="17">
                                            <p:txEl>
                                              <p:pRg st="0" end="0"/>
                                            </p:txEl>
                                          </p:spTgt>
                                        </p:tgtEl>
                                        <p:attrNameLst>
                                          <p:attrName>ppt_w</p:attrName>
                                        </p:attrNameLst>
                                      </p:cBhvr>
                                      <p:tavLst>
                                        <p:tav tm="0">
                                          <p:val>
                                            <p:fltVal val="0"/>
                                          </p:val>
                                        </p:tav>
                                        <p:tav tm="100000">
                                          <p:val>
                                            <p:strVal val="#ppt_w"/>
                                          </p:val>
                                        </p:tav>
                                      </p:tavLst>
                                    </p:anim>
                                    <p:anim calcmode="lin" valueType="num">
                                      <p:cBhvr>
                                        <p:cTn id="15" dur="500" fill="hold"/>
                                        <p:tgtEl>
                                          <p:spTgt spid="17">
                                            <p:txEl>
                                              <p:pRg st="0" end="0"/>
                                            </p:txEl>
                                          </p:spTgt>
                                        </p:tgtEl>
                                        <p:attrNameLst>
                                          <p:attrName>ppt_h</p:attrName>
                                        </p:attrNameLst>
                                      </p:cBhvr>
                                      <p:tavLst>
                                        <p:tav tm="0">
                                          <p:val>
                                            <p:fltVal val="0"/>
                                          </p:val>
                                        </p:tav>
                                        <p:tav tm="100000">
                                          <p:val>
                                            <p:strVal val="#ppt_h"/>
                                          </p:val>
                                        </p:tav>
                                      </p:tavLst>
                                    </p:anim>
                                    <p:animEffect transition="in" filter="fade">
                                      <p:cBhvr>
                                        <p:cTn id="16" dur="500"/>
                                        <p:tgtEl>
                                          <p:spTgt spid="17">
                                            <p:txEl>
                                              <p:pRg st="0" end="0"/>
                                            </p:txEl>
                                          </p:spTgt>
                                        </p:tgtEl>
                                      </p:cBhvr>
                                    </p:animEffect>
                                  </p:childTnLst>
                                </p:cTn>
                              </p:par>
                              <p:par>
                                <p:cTn id="17" presetID="53" presetClass="entr" presetSubtype="16" fill="hold" grpId="0" nodeType="withEffect">
                                  <p:stCondLst>
                                    <p:cond delay="0"/>
                                  </p:stCondLst>
                                  <p:childTnLst>
                                    <p:set>
                                      <p:cBhvr>
                                        <p:cTn id="18" dur="1" fill="hold">
                                          <p:stCondLst>
                                            <p:cond delay="0"/>
                                          </p:stCondLst>
                                        </p:cTn>
                                        <p:tgtEl>
                                          <p:spTgt spid="19">
                                            <p:txEl>
                                              <p:pRg st="0" end="0"/>
                                            </p:txEl>
                                          </p:spTgt>
                                        </p:tgtEl>
                                        <p:attrNameLst>
                                          <p:attrName>style.visibility</p:attrName>
                                        </p:attrNameLst>
                                      </p:cBhvr>
                                      <p:to>
                                        <p:strVal val="visible"/>
                                      </p:to>
                                    </p:set>
                                    <p:anim calcmode="lin" valueType="num">
                                      <p:cBhvr>
                                        <p:cTn id="19" dur="500" fill="hold"/>
                                        <p:tgtEl>
                                          <p:spTgt spid="19">
                                            <p:txEl>
                                              <p:pRg st="0" end="0"/>
                                            </p:txEl>
                                          </p:spTgt>
                                        </p:tgtEl>
                                        <p:attrNameLst>
                                          <p:attrName>ppt_w</p:attrName>
                                        </p:attrNameLst>
                                      </p:cBhvr>
                                      <p:tavLst>
                                        <p:tav tm="0">
                                          <p:val>
                                            <p:fltVal val="0"/>
                                          </p:val>
                                        </p:tav>
                                        <p:tav tm="100000">
                                          <p:val>
                                            <p:strVal val="#ppt_w"/>
                                          </p:val>
                                        </p:tav>
                                      </p:tavLst>
                                    </p:anim>
                                    <p:anim calcmode="lin" valueType="num">
                                      <p:cBhvr>
                                        <p:cTn id="20" dur="500" fill="hold"/>
                                        <p:tgtEl>
                                          <p:spTgt spid="19">
                                            <p:txEl>
                                              <p:pRg st="0" end="0"/>
                                            </p:txEl>
                                          </p:spTgt>
                                        </p:tgtEl>
                                        <p:attrNameLst>
                                          <p:attrName>ppt_h</p:attrName>
                                        </p:attrNameLst>
                                      </p:cBhvr>
                                      <p:tavLst>
                                        <p:tav tm="0">
                                          <p:val>
                                            <p:fltVal val="0"/>
                                          </p:val>
                                        </p:tav>
                                        <p:tav tm="100000">
                                          <p:val>
                                            <p:strVal val="#ppt_h"/>
                                          </p:val>
                                        </p:tav>
                                      </p:tavLst>
                                    </p:anim>
                                    <p:animEffect transition="in" filter="fade">
                                      <p:cBhvr>
                                        <p:cTn id="21" dur="500"/>
                                        <p:tgtEl>
                                          <p:spTgt spid="19">
                                            <p:txEl>
                                              <p:pRg st="0" end="0"/>
                                            </p:txEl>
                                          </p:spTgt>
                                        </p:tgtEl>
                                      </p:cBhvr>
                                    </p:animEffect>
                                  </p:childTnLst>
                                </p:cTn>
                              </p:par>
                              <p:par>
                                <p:cTn id="22" presetID="53" presetClass="entr" presetSubtype="16" fill="hold" grpId="0" nodeType="withEffect">
                                  <p:stCondLst>
                                    <p:cond delay="0"/>
                                  </p:stCondLst>
                                  <p:childTnLst>
                                    <p:set>
                                      <p:cBhvr>
                                        <p:cTn id="23" dur="1" fill="hold">
                                          <p:stCondLst>
                                            <p:cond delay="0"/>
                                          </p:stCondLst>
                                        </p:cTn>
                                        <p:tgtEl>
                                          <p:spTgt spid="16">
                                            <p:txEl>
                                              <p:pRg st="0" end="0"/>
                                            </p:txEl>
                                          </p:spTgt>
                                        </p:tgtEl>
                                        <p:attrNameLst>
                                          <p:attrName>style.visibility</p:attrName>
                                        </p:attrNameLst>
                                      </p:cBhvr>
                                      <p:to>
                                        <p:strVal val="visible"/>
                                      </p:to>
                                    </p:set>
                                    <p:anim calcmode="lin" valueType="num">
                                      <p:cBhvr>
                                        <p:cTn id="24" dur="500" fill="hold"/>
                                        <p:tgtEl>
                                          <p:spTgt spid="16">
                                            <p:txEl>
                                              <p:pRg st="0" end="0"/>
                                            </p:txEl>
                                          </p:spTgt>
                                        </p:tgtEl>
                                        <p:attrNameLst>
                                          <p:attrName>ppt_w</p:attrName>
                                        </p:attrNameLst>
                                      </p:cBhvr>
                                      <p:tavLst>
                                        <p:tav tm="0">
                                          <p:val>
                                            <p:fltVal val="0"/>
                                          </p:val>
                                        </p:tav>
                                        <p:tav tm="100000">
                                          <p:val>
                                            <p:strVal val="#ppt_w"/>
                                          </p:val>
                                        </p:tav>
                                      </p:tavLst>
                                    </p:anim>
                                    <p:anim calcmode="lin" valueType="num">
                                      <p:cBhvr>
                                        <p:cTn id="25" dur="500" fill="hold"/>
                                        <p:tgtEl>
                                          <p:spTgt spid="16">
                                            <p:txEl>
                                              <p:pRg st="0" end="0"/>
                                            </p:txEl>
                                          </p:spTgt>
                                        </p:tgtEl>
                                        <p:attrNameLst>
                                          <p:attrName>ppt_h</p:attrName>
                                        </p:attrNameLst>
                                      </p:cBhvr>
                                      <p:tavLst>
                                        <p:tav tm="0">
                                          <p:val>
                                            <p:fltVal val="0"/>
                                          </p:val>
                                        </p:tav>
                                        <p:tav tm="100000">
                                          <p:val>
                                            <p:strVal val="#ppt_h"/>
                                          </p:val>
                                        </p:tav>
                                      </p:tavLst>
                                    </p:anim>
                                    <p:animEffect transition="in" filter="fade">
                                      <p:cBhvr>
                                        <p:cTn id="26" dur="500"/>
                                        <p:tgtEl>
                                          <p:spTgt spid="16">
                                            <p:txEl>
                                              <p:pRg st="0" end="0"/>
                                            </p:txEl>
                                          </p:spTgt>
                                        </p:tgtEl>
                                      </p:cBhvr>
                                    </p:animEffect>
                                  </p:childTnLst>
                                </p:cTn>
                              </p:par>
                              <p:par>
                                <p:cTn id="27" presetID="53" presetClass="entr" presetSubtype="16" fill="hold" grpId="0" nodeType="withEffect">
                                  <p:stCondLst>
                                    <p:cond delay="0"/>
                                  </p:stCondLst>
                                  <p:childTnLst>
                                    <p:set>
                                      <p:cBhvr>
                                        <p:cTn id="28" dur="1" fill="hold">
                                          <p:stCondLst>
                                            <p:cond delay="0"/>
                                          </p:stCondLst>
                                        </p:cTn>
                                        <p:tgtEl>
                                          <p:spTgt spid="18">
                                            <p:txEl>
                                              <p:pRg st="0" end="0"/>
                                            </p:txEl>
                                          </p:spTgt>
                                        </p:tgtEl>
                                        <p:attrNameLst>
                                          <p:attrName>style.visibility</p:attrName>
                                        </p:attrNameLst>
                                      </p:cBhvr>
                                      <p:to>
                                        <p:strVal val="visible"/>
                                      </p:to>
                                    </p:set>
                                    <p:anim calcmode="lin" valueType="num">
                                      <p:cBhvr>
                                        <p:cTn id="29" dur="500" fill="hold"/>
                                        <p:tgtEl>
                                          <p:spTgt spid="18">
                                            <p:txEl>
                                              <p:pRg st="0" end="0"/>
                                            </p:txEl>
                                          </p:spTgt>
                                        </p:tgtEl>
                                        <p:attrNameLst>
                                          <p:attrName>ppt_w</p:attrName>
                                        </p:attrNameLst>
                                      </p:cBhvr>
                                      <p:tavLst>
                                        <p:tav tm="0">
                                          <p:val>
                                            <p:fltVal val="0"/>
                                          </p:val>
                                        </p:tav>
                                        <p:tav tm="100000">
                                          <p:val>
                                            <p:strVal val="#ppt_w"/>
                                          </p:val>
                                        </p:tav>
                                      </p:tavLst>
                                    </p:anim>
                                    <p:anim calcmode="lin" valueType="num">
                                      <p:cBhvr>
                                        <p:cTn id="30" dur="500" fill="hold"/>
                                        <p:tgtEl>
                                          <p:spTgt spid="18">
                                            <p:txEl>
                                              <p:pRg st="0" end="0"/>
                                            </p:txEl>
                                          </p:spTgt>
                                        </p:tgtEl>
                                        <p:attrNameLst>
                                          <p:attrName>ppt_h</p:attrName>
                                        </p:attrNameLst>
                                      </p:cBhvr>
                                      <p:tavLst>
                                        <p:tav tm="0">
                                          <p:val>
                                            <p:fltVal val="0"/>
                                          </p:val>
                                        </p:tav>
                                        <p:tav tm="100000">
                                          <p:val>
                                            <p:strVal val="#ppt_h"/>
                                          </p:val>
                                        </p:tav>
                                      </p:tavLst>
                                    </p:anim>
                                    <p:animEffect transition="in" filter="fade">
                                      <p:cBhvr>
                                        <p:cTn id="31" dur="500"/>
                                        <p:tgtEl>
                                          <p:spTgt spid="18">
                                            <p:txEl>
                                              <p:pRg st="0" end="0"/>
                                            </p:txEl>
                                          </p:spTgt>
                                        </p:tgtEl>
                                      </p:cBhvr>
                                    </p:animEffect>
                                  </p:childTnLst>
                                </p:cTn>
                              </p:par>
                            </p:childTnLst>
                          </p:cTn>
                        </p:par>
                      </p:childTnLst>
                    </p:cTn>
                  </p:par>
                  <p:par>
                    <p:cTn id="32" fill="hold">
                      <p:stCondLst>
                        <p:cond delay="indefinite"/>
                      </p:stCondLst>
                      <p:childTnLst>
                        <p:par>
                          <p:cTn id="33" fill="hold">
                            <p:stCondLst>
                              <p:cond delay="0"/>
                            </p:stCondLst>
                            <p:childTnLst>
                              <p:par>
                                <p:cTn id="34" presetID="3" presetClass="entr" presetSubtype="10" fill="hold" grpId="0" nodeType="clickEffect">
                                  <p:stCondLst>
                                    <p:cond delay="0"/>
                                  </p:stCondLst>
                                  <p:childTnLst>
                                    <p:set>
                                      <p:cBhvr>
                                        <p:cTn id="35" dur="1" fill="hold">
                                          <p:stCondLst>
                                            <p:cond delay="0"/>
                                          </p:stCondLst>
                                        </p:cTn>
                                        <p:tgtEl>
                                          <p:spTgt spid="8"/>
                                        </p:tgtEl>
                                        <p:attrNameLst>
                                          <p:attrName>style.visibility</p:attrName>
                                        </p:attrNameLst>
                                      </p:cBhvr>
                                      <p:to>
                                        <p:strVal val="visible"/>
                                      </p:to>
                                    </p:set>
                                    <p:animEffect transition="in" filter="blinds(horizontal)">
                                      <p:cBhvr>
                                        <p:cTn id="36"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build="p"/>
      <p:bldP spid="8" grpId="0" animBg="1"/>
      <p:bldP spid="16" grpId="0" build="p"/>
      <p:bldP spid="17" grpId="0" build="p"/>
      <p:bldP spid="18" grpId="0" build="p"/>
      <p:bldP spid="19" grpId="0" build="p"/>
    </p:bldLst>
  </p:timing>
</p:sld>
</file>

<file path=ppt/slides/slide1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extBox 6"/>
          <p:cNvSpPr txBox="1"/>
          <p:nvPr/>
        </p:nvSpPr>
        <p:spPr>
          <a:xfrm>
            <a:off x="594360" y="2209800"/>
            <a:ext cx="7178040" cy="294953"/>
          </a:xfrm>
          <a:prstGeom prst="rect">
            <a:avLst/>
          </a:prstGeom>
          <a:noFill/>
        </p:spPr>
        <p:txBody>
          <a:bodyPr wrap="square" lIns="0" tIns="0" rIns="0" bIns="0" rtlCol="0">
            <a:spAutoFit/>
          </a:bodyPr>
          <a:lstStyle/>
          <a:p>
            <a:pPr>
              <a:lnSpc>
                <a:spcPts val="2300"/>
              </a:lnSpc>
              <a:spcAft>
                <a:spcPct val="50000"/>
              </a:spcAft>
              <a:buFontTx/>
              <a:buNone/>
              <a:tabLst>
                <a:tab pos="396875" algn="l"/>
              </a:tabLst>
            </a:pPr>
            <a:r>
              <a:rPr lang="en-US" sz="2300" b="1" dirty="0" smtClean="0">
                <a:latin typeface="Times New Roman" pitchFamily="18" charset="0"/>
                <a:cs typeface="Times New Roman" pitchFamily="18" charset="0"/>
              </a:rPr>
              <a:t>4.</a:t>
            </a:r>
            <a:r>
              <a:rPr lang="en-US" sz="2300" dirty="0" smtClean="0">
                <a:latin typeface="Times New Roman" pitchFamily="18" charset="0"/>
                <a:cs typeface="Times New Roman" pitchFamily="18" charset="0"/>
              </a:rPr>
              <a:t>	(c)	(i)</a:t>
            </a:r>
            <a:endParaRPr lang="en-US" sz="2300" dirty="0">
              <a:latin typeface="Times New Roman" pitchFamily="18" charset="0"/>
              <a:cs typeface="Times New Roman" pitchFamily="18" charset="0"/>
            </a:endParaRPr>
          </a:p>
        </p:txBody>
      </p:sp>
      <p:sp>
        <p:nvSpPr>
          <p:cNvPr id="2" name="Rectangle 1"/>
          <p:cNvSpPr/>
          <p:nvPr/>
        </p:nvSpPr>
        <p:spPr>
          <a:xfrm>
            <a:off x="608129" y="4248150"/>
            <a:ext cx="6223836" cy="451406"/>
          </a:xfrm>
          <a:prstGeom prst="rect">
            <a:avLst/>
          </a:prstGeom>
        </p:spPr>
        <p:txBody>
          <a:bodyPr wrap="square">
            <a:spAutoFit/>
          </a:bodyPr>
          <a:lstStyle/>
          <a:p>
            <a:pPr>
              <a:lnSpc>
                <a:spcPts val="2800"/>
              </a:lnSpc>
              <a:spcAft>
                <a:spcPct val="50000"/>
              </a:spcAft>
              <a:buFontTx/>
              <a:buNone/>
              <a:tabLst>
                <a:tab pos="396875" algn="l"/>
              </a:tabLst>
            </a:pPr>
            <a:r>
              <a:rPr lang="en-US" dirty="0" smtClean="0">
                <a:latin typeface="Times New Roman" pitchFamily="18" charset="0"/>
                <a:cs typeface="Times New Roman" pitchFamily="18" charset="0"/>
              </a:rPr>
              <a:t>The </a:t>
            </a:r>
            <a:r>
              <a:rPr lang="en-US" dirty="0">
                <a:latin typeface="Times New Roman" pitchFamily="18" charset="0"/>
                <a:cs typeface="Times New Roman" pitchFamily="18" charset="0"/>
              </a:rPr>
              <a:t>length of the arc </a:t>
            </a:r>
            <a:r>
              <a:rPr lang="en-US" i="1" dirty="0">
                <a:latin typeface="Times New Roman" pitchFamily="18" charset="0"/>
                <a:cs typeface="Times New Roman" pitchFamily="18" charset="0"/>
              </a:rPr>
              <a:t>AB</a:t>
            </a:r>
            <a:r>
              <a:rPr lang="en-US" dirty="0">
                <a:latin typeface="Times New Roman" pitchFamily="18" charset="0"/>
                <a:cs typeface="Times New Roman" pitchFamily="18" charset="0"/>
              </a:rPr>
              <a:t> of the sector </a:t>
            </a:r>
            <a:r>
              <a:rPr lang="en-US" dirty="0" smtClean="0">
                <a:latin typeface="Times New Roman" pitchFamily="18" charset="0"/>
                <a:cs typeface="Times New Roman" pitchFamily="18" charset="0"/>
              </a:rPr>
              <a:t>of  the </a:t>
            </a:r>
            <a:r>
              <a:rPr lang="en-US" dirty="0">
                <a:latin typeface="Times New Roman" pitchFamily="18" charset="0"/>
                <a:cs typeface="Times New Roman" pitchFamily="18" charset="0"/>
              </a:rPr>
              <a:t>circle, </a:t>
            </a:r>
          </a:p>
        </p:txBody>
      </p:sp>
      <p:pic>
        <p:nvPicPr>
          <p:cNvPr id="20482" name="Picture 2" descr="\\172.16.2.26\Conver\CARRIBEAN\MATHEMATICS_VOL-1_PPT_DESIGN\Incoming\Equations\Revision_Exam_1_Paper_2\f01-04.tif"/>
          <p:cNvPicPr>
            <a:picLocks noChangeAspect="1" noChangeArrowheads="1"/>
          </p:cNvPicPr>
          <p:nvPr/>
        </p:nvPicPr>
        <p:blipFill>
          <a:blip r:embed="rId2" cstate="print">
            <a:extLst>
              <a:ext uri="{28A0092B-C50C-407E-A947-70E740481C1C}">
                <a14:useLocalDpi xmlns:a14="http://schemas.microsoft.com/office/drawing/2010/main" xmlns="" val="0"/>
              </a:ext>
            </a:extLst>
          </a:blip>
          <a:srcRect/>
          <a:stretch>
            <a:fillRect/>
          </a:stretch>
        </p:blipFill>
        <p:spPr bwMode="auto">
          <a:xfrm>
            <a:off x="2116074" y="2382012"/>
            <a:ext cx="1693926" cy="1961388"/>
          </a:xfrm>
          <a:prstGeom prst="rect">
            <a:avLst/>
          </a:prstGeom>
          <a:noFill/>
          <a:extLst>
            <a:ext uri="{909E8E84-426E-40DD-AFC4-6F175D3DCCD1}">
              <a14:hiddenFill xmlns:a14="http://schemas.microsoft.com/office/drawing/2010/main" xmlns="">
                <a:solidFill>
                  <a:srgbClr val="FFFFFF"/>
                </a:solidFill>
              </a14:hiddenFill>
            </a:ext>
          </a:extLst>
        </p:spPr>
      </p:pic>
      <p:sp>
        <p:nvSpPr>
          <p:cNvPr id="6"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tabLst>
                <a:tab pos="393192" algn="r"/>
                <a:tab pos="640080" algn="l"/>
              </a:tabLst>
            </a:pPr>
            <a:r>
              <a:rPr lang="en-US" sz="1500" b="1" dirty="0" smtClean="0">
                <a:solidFill>
                  <a:schemeClr val="bg1"/>
                </a:solidFill>
                <a:latin typeface="Times New Roman" pitchFamily="18" charset="0"/>
                <a:cs typeface="Times New Roman" pitchFamily="18" charset="0"/>
              </a:rPr>
              <a:t>Revision Exam 1 Paper 2</a:t>
            </a:r>
          </a:p>
        </p:txBody>
      </p:sp>
      <p:pic>
        <p:nvPicPr>
          <p:cNvPr id="2184193" name="Picture 1" descr="\\172.16.2.26\Conver\CARRIBEAN\MATHEMATICS_VOL-1_PPT_DESIGN\Incoming\Volume_01\Equations\Revision_Exam_1_Paper_2\Eqn051a.wmf"/>
          <p:cNvPicPr>
            <a:picLocks noChangeAspect="1" noChangeArrowheads="1"/>
          </p:cNvPicPr>
          <p:nvPr/>
        </p:nvPicPr>
        <p:blipFill>
          <a:blip r:embed="rId3" cstate="print"/>
          <a:srcRect/>
          <a:stretch>
            <a:fillRect/>
          </a:stretch>
        </p:blipFill>
        <p:spPr bwMode="auto">
          <a:xfrm>
            <a:off x="5638800" y="4229100"/>
            <a:ext cx="2336800" cy="2324100"/>
          </a:xfrm>
          <a:prstGeom prst="rect">
            <a:avLst/>
          </a:prstGeom>
          <a:noFill/>
        </p:spPr>
      </p:pic>
    </p:spTree>
    <p:extLst>
      <p:ext uri="{BB962C8B-B14F-4D97-AF65-F5344CB8AC3E}">
        <p14:creationId xmlns:p14="http://schemas.microsoft.com/office/powerpoint/2010/main" xmlns="" val="1862447457"/>
      </p:ext>
    </p:extLst>
  </p:cSld>
  <p:clrMapOvr>
    <a:masterClrMapping/>
  </p:clrMapOvr>
  <p:transition spd="slow">
    <p:strips dir="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500" fill="hold"/>
                                        <p:tgtEl>
                                          <p:spTgt spid="7"/>
                                        </p:tgtEl>
                                        <p:attrNameLst>
                                          <p:attrName>ppt_w</p:attrName>
                                        </p:attrNameLst>
                                      </p:cBhvr>
                                      <p:tavLst>
                                        <p:tav tm="0">
                                          <p:val>
                                            <p:fltVal val="0"/>
                                          </p:val>
                                        </p:tav>
                                        <p:tav tm="100000">
                                          <p:val>
                                            <p:strVal val="#ppt_w"/>
                                          </p:val>
                                        </p:tav>
                                      </p:tavLst>
                                    </p:anim>
                                    <p:anim calcmode="lin" valueType="num">
                                      <p:cBhvr>
                                        <p:cTn id="8" dur="500" fill="hold"/>
                                        <p:tgtEl>
                                          <p:spTgt spid="7"/>
                                        </p:tgtEl>
                                        <p:attrNameLst>
                                          <p:attrName>ppt_h</p:attrName>
                                        </p:attrNameLst>
                                      </p:cBhvr>
                                      <p:tavLst>
                                        <p:tav tm="0">
                                          <p:val>
                                            <p:fltVal val="0"/>
                                          </p:val>
                                        </p:tav>
                                        <p:tav tm="100000">
                                          <p:val>
                                            <p:strVal val="#ppt_h"/>
                                          </p:val>
                                        </p:tav>
                                      </p:tavLst>
                                    </p:anim>
                                    <p:animEffect transition="in" filter="fade">
                                      <p:cBhvr>
                                        <p:cTn id="9" dur="500"/>
                                        <p:tgtEl>
                                          <p:spTgt spid="7"/>
                                        </p:tgtEl>
                                      </p:cBhvr>
                                    </p:animEffect>
                                  </p:childTnLst>
                                </p:cTn>
                              </p:par>
                              <p:par>
                                <p:cTn id="10" presetID="53" presetClass="entr" presetSubtype="0" fill="hold" nodeType="withEffect">
                                  <p:stCondLst>
                                    <p:cond delay="0"/>
                                  </p:stCondLst>
                                  <p:childTnLst>
                                    <p:set>
                                      <p:cBhvr>
                                        <p:cTn id="11" dur="1" fill="hold">
                                          <p:stCondLst>
                                            <p:cond delay="0"/>
                                          </p:stCondLst>
                                        </p:cTn>
                                        <p:tgtEl>
                                          <p:spTgt spid="20482"/>
                                        </p:tgtEl>
                                        <p:attrNameLst>
                                          <p:attrName>style.visibility</p:attrName>
                                        </p:attrNameLst>
                                      </p:cBhvr>
                                      <p:to>
                                        <p:strVal val="visible"/>
                                      </p:to>
                                    </p:set>
                                    <p:anim calcmode="lin" valueType="num">
                                      <p:cBhvr>
                                        <p:cTn id="12" dur="500" fill="hold"/>
                                        <p:tgtEl>
                                          <p:spTgt spid="20482"/>
                                        </p:tgtEl>
                                        <p:attrNameLst>
                                          <p:attrName>ppt_w</p:attrName>
                                        </p:attrNameLst>
                                      </p:cBhvr>
                                      <p:tavLst>
                                        <p:tav tm="0">
                                          <p:val>
                                            <p:fltVal val="0"/>
                                          </p:val>
                                        </p:tav>
                                        <p:tav tm="100000">
                                          <p:val>
                                            <p:strVal val="#ppt_w"/>
                                          </p:val>
                                        </p:tav>
                                      </p:tavLst>
                                    </p:anim>
                                    <p:anim calcmode="lin" valueType="num">
                                      <p:cBhvr>
                                        <p:cTn id="13" dur="500" fill="hold"/>
                                        <p:tgtEl>
                                          <p:spTgt spid="20482"/>
                                        </p:tgtEl>
                                        <p:attrNameLst>
                                          <p:attrName>ppt_h</p:attrName>
                                        </p:attrNameLst>
                                      </p:cBhvr>
                                      <p:tavLst>
                                        <p:tav tm="0">
                                          <p:val>
                                            <p:fltVal val="0"/>
                                          </p:val>
                                        </p:tav>
                                        <p:tav tm="100000">
                                          <p:val>
                                            <p:strVal val="#ppt_h"/>
                                          </p:val>
                                        </p:tav>
                                      </p:tavLst>
                                    </p:anim>
                                    <p:animEffect transition="in" filter="fade">
                                      <p:cBhvr>
                                        <p:cTn id="14" dur="500"/>
                                        <p:tgtEl>
                                          <p:spTgt spid="20482"/>
                                        </p:tgtEl>
                                      </p:cBhvr>
                                    </p:animEffect>
                                  </p:childTnLst>
                                </p:cTn>
                              </p:par>
                              <p:par>
                                <p:cTn id="15" presetID="53" presetClass="entr" presetSubtype="0" fill="hold" grpId="0" nodeType="withEffect">
                                  <p:stCondLst>
                                    <p:cond delay="0"/>
                                  </p:stCondLst>
                                  <p:childTnLst>
                                    <p:set>
                                      <p:cBhvr>
                                        <p:cTn id="16" dur="1" fill="hold">
                                          <p:stCondLst>
                                            <p:cond delay="0"/>
                                          </p:stCondLst>
                                        </p:cTn>
                                        <p:tgtEl>
                                          <p:spTgt spid="2"/>
                                        </p:tgtEl>
                                        <p:attrNameLst>
                                          <p:attrName>style.visibility</p:attrName>
                                        </p:attrNameLst>
                                      </p:cBhvr>
                                      <p:to>
                                        <p:strVal val="visible"/>
                                      </p:to>
                                    </p:set>
                                    <p:anim calcmode="lin" valueType="num">
                                      <p:cBhvr>
                                        <p:cTn id="17" dur="500" fill="hold"/>
                                        <p:tgtEl>
                                          <p:spTgt spid="2"/>
                                        </p:tgtEl>
                                        <p:attrNameLst>
                                          <p:attrName>ppt_w</p:attrName>
                                        </p:attrNameLst>
                                      </p:cBhvr>
                                      <p:tavLst>
                                        <p:tav tm="0">
                                          <p:val>
                                            <p:fltVal val="0"/>
                                          </p:val>
                                        </p:tav>
                                        <p:tav tm="100000">
                                          <p:val>
                                            <p:strVal val="#ppt_w"/>
                                          </p:val>
                                        </p:tav>
                                      </p:tavLst>
                                    </p:anim>
                                    <p:anim calcmode="lin" valueType="num">
                                      <p:cBhvr>
                                        <p:cTn id="18" dur="500" fill="hold"/>
                                        <p:tgtEl>
                                          <p:spTgt spid="2"/>
                                        </p:tgtEl>
                                        <p:attrNameLst>
                                          <p:attrName>ppt_h</p:attrName>
                                        </p:attrNameLst>
                                      </p:cBhvr>
                                      <p:tavLst>
                                        <p:tav tm="0">
                                          <p:val>
                                            <p:fltVal val="0"/>
                                          </p:val>
                                        </p:tav>
                                        <p:tav tm="100000">
                                          <p:val>
                                            <p:strVal val="#ppt_h"/>
                                          </p:val>
                                        </p:tav>
                                      </p:tavLst>
                                    </p:anim>
                                    <p:animEffect transition="in" filter="fade">
                                      <p:cBhvr>
                                        <p:cTn id="19" dur="500"/>
                                        <p:tgtEl>
                                          <p:spTgt spid="2"/>
                                        </p:tgtEl>
                                      </p:cBhvr>
                                    </p:animEffect>
                                  </p:childTnLst>
                                </p:cTn>
                              </p:par>
                              <p:par>
                                <p:cTn id="20" presetID="53" presetClass="entr" presetSubtype="0" fill="hold" nodeType="withEffect">
                                  <p:stCondLst>
                                    <p:cond delay="0"/>
                                  </p:stCondLst>
                                  <p:childTnLst>
                                    <p:set>
                                      <p:cBhvr>
                                        <p:cTn id="21" dur="1" fill="hold">
                                          <p:stCondLst>
                                            <p:cond delay="0"/>
                                          </p:stCondLst>
                                        </p:cTn>
                                        <p:tgtEl>
                                          <p:spTgt spid="2184193"/>
                                        </p:tgtEl>
                                        <p:attrNameLst>
                                          <p:attrName>style.visibility</p:attrName>
                                        </p:attrNameLst>
                                      </p:cBhvr>
                                      <p:to>
                                        <p:strVal val="visible"/>
                                      </p:to>
                                    </p:set>
                                    <p:anim calcmode="lin" valueType="num">
                                      <p:cBhvr>
                                        <p:cTn id="22" dur="500" fill="hold"/>
                                        <p:tgtEl>
                                          <p:spTgt spid="2184193"/>
                                        </p:tgtEl>
                                        <p:attrNameLst>
                                          <p:attrName>ppt_w</p:attrName>
                                        </p:attrNameLst>
                                      </p:cBhvr>
                                      <p:tavLst>
                                        <p:tav tm="0">
                                          <p:val>
                                            <p:fltVal val="0"/>
                                          </p:val>
                                        </p:tav>
                                        <p:tav tm="100000">
                                          <p:val>
                                            <p:strVal val="#ppt_w"/>
                                          </p:val>
                                        </p:tav>
                                      </p:tavLst>
                                    </p:anim>
                                    <p:anim calcmode="lin" valueType="num">
                                      <p:cBhvr>
                                        <p:cTn id="23" dur="500" fill="hold"/>
                                        <p:tgtEl>
                                          <p:spTgt spid="2184193"/>
                                        </p:tgtEl>
                                        <p:attrNameLst>
                                          <p:attrName>ppt_h</p:attrName>
                                        </p:attrNameLst>
                                      </p:cBhvr>
                                      <p:tavLst>
                                        <p:tav tm="0">
                                          <p:val>
                                            <p:fltVal val="0"/>
                                          </p:val>
                                        </p:tav>
                                        <p:tav tm="100000">
                                          <p:val>
                                            <p:strVal val="#ppt_h"/>
                                          </p:val>
                                        </p:tav>
                                      </p:tavLst>
                                    </p:anim>
                                    <p:animEffect transition="in" filter="fade">
                                      <p:cBhvr>
                                        <p:cTn id="24" dur="500"/>
                                        <p:tgtEl>
                                          <p:spTgt spid="218419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2" grpId="0"/>
    </p:bldLst>
  </p:timing>
</p:sld>
</file>

<file path=ppt/slides/slide1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10"/>
          <p:cNvSpPr>
            <a:spLocks noGrp="1"/>
          </p:cNvSpPr>
          <p:nvPr>
            <p:ph sz="quarter" idx="13"/>
          </p:nvPr>
        </p:nvSpPr>
        <p:spPr>
          <a:xfrm>
            <a:off x="-228600" y="5334000"/>
            <a:ext cx="7848600" cy="1154162"/>
          </a:xfrm>
        </p:spPr>
        <p:txBody>
          <a:bodyPr wrap="square">
            <a:spAutoFit/>
          </a:bodyPr>
          <a:lstStyle/>
          <a:p>
            <a:pPr marL="1371600" indent="-1261872">
              <a:spcBef>
                <a:spcPts val="200"/>
              </a:spcBef>
              <a:buFontTx/>
              <a:buNone/>
              <a:tabLst>
                <a:tab pos="1543050" algn="l"/>
                <a:tab pos="1600200" algn="l"/>
              </a:tabLst>
            </a:pPr>
            <a:r>
              <a:rPr lang="en-US" sz="2300" dirty="0" smtClean="0">
                <a:solidFill>
                  <a:schemeClr val="tx1"/>
                </a:solidFill>
                <a:latin typeface="Times New Roman" pitchFamily="18" charset="0"/>
                <a:cs typeface="Times New Roman" pitchFamily="18" charset="0"/>
              </a:rPr>
              <a:t>         (ii)   Using a protractor, a ruler and a pair </a:t>
            </a:r>
            <a:br>
              <a:rPr lang="en-US" sz="2300" dirty="0" smtClean="0">
                <a:solidFill>
                  <a:schemeClr val="tx1"/>
                </a:solidFill>
                <a:latin typeface="Times New Roman" pitchFamily="18" charset="0"/>
                <a:cs typeface="Times New Roman" pitchFamily="18" charset="0"/>
              </a:rPr>
            </a:br>
            <a:r>
              <a:rPr lang="en-US" sz="2300" dirty="0" smtClean="0">
                <a:solidFill>
                  <a:schemeClr val="tx1"/>
                </a:solidFill>
                <a:latin typeface="Times New Roman" pitchFamily="18" charset="0"/>
                <a:cs typeface="Times New Roman" pitchFamily="18" charset="0"/>
              </a:rPr>
              <a:t>of  compasses, make an accurate </a:t>
            </a:r>
            <a:br>
              <a:rPr lang="en-US" sz="2300" dirty="0" smtClean="0">
                <a:solidFill>
                  <a:schemeClr val="tx1"/>
                </a:solidFill>
                <a:latin typeface="Times New Roman" pitchFamily="18" charset="0"/>
                <a:cs typeface="Times New Roman" pitchFamily="18" charset="0"/>
              </a:rPr>
            </a:br>
            <a:r>
              <a:rPr lang="en-US" sz="2300" dirty="0" smtClean="0">
                <a:solidFill>
                  <a:schemeClr val="tx1"/>
                </a:solidFill>
                <a:latin typeface="Times New Roman" pitchFamily="18" charset="0"/>
                <a:cs typeface="Times New Roman" pitchFamily="18" charset="0"/>
              </a:rPr>
              <a:t>full-scale drawing of the figure.	</a:t>
            </a:r>
          </a:p>
        </p:txBody>
      </p:sp>
      <p:sp>
        <p:nvSpPr>
          <p:cNvPr id="4" name="Notched Right Arrow 3"/>
          <p:cNvSpPr/>
          <p:nvPr/>
        </p:nvSpPr>
        <p:spPr>
          <a:xfrm>
            <a:off x="7010400" y="6019800"/>
            <a:ext cx="1934715" cy="685800"/>
          </a:xfrm>
          <a:prstGeom prst="notchedRightArrow">
            <a:avLst/>
          </a:prstGeom>
          <a:blipFill>
            <a:blip r:embed="rId2" cstate="prin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ANSWER</a:t>
            </a:r>
            <a:endParaRPr lang="en-US" sz="2000" b="1" dirty="0">
              <a:latin typeface="Times New Roman" pitchFamily="18" charset="0"/>
              <a:cs typeface="Times New Roman" pitchFamily="18" charset="0"/>
            </a:endParaRPr>
          </a:p>
        </p:txBody>
      </p:sp>
      <p:sp>
        <p:nvSpPr>
          <p:cNvPr id="5"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tabLst>
                <a:tab pos="393192" algn="r"/>
                <a:tab pos="640080" algn="l"/>
              </a:tabLst>
            </a:pPr>
            <a:r>
              <a:rPr lang="en-US" sz="1500" b="1" dirty="0" smtClean="0">
                <a:solidFill>
                  <a:schemeClr val="bg1"/>
                </a:solidFill>
                <a:latin typeface="Times New Roman" pitchFamily="18" charset="0"/>
                <a:cs typeface="Times New Roman" pitchFamily="18" charset="0"/>
              </a:rPr>
              <a:t>Revision Exam 1 Paper 2</a:t>
            </a:r>
          </a:p>
        </p:txBody>
      </p:sp>
      <p:sp>
        <p:nvSpPr>
          <p:cNvPr id="6" name="Content Placeholder 10"/>
          <p:cNvSpPr>
            <a:spLocks noGrp="1"/>
          </p:cNvSpPr>
          <p:nvPr>
            <p:ph sz="quarter" idx="13"/>
          </p:nvPr>
        </p:nvSpPr>
        <p:spPr>
          <a:xfrm>
            <a:off x="304800" y="2312819"/>
            <a:ext cx="7543801" cy="800219"/>
          </a:xfrm>
        </p:spPr>
        <p:txBody>
          <a:bodyPr wrap="square">
            <a:spAutoFit/>
          </a:bodyPr>
          <a:lstStyle/>
          <a:p>
            <a:pPr marL="0" indent="0">
              <a:spcBef>
                <a:spcPct val="0"/>
              </a:spcBef>
              <a:buNone/>
              <a:tabLst>
                <a:tab pos="800100" algn="l"/>
              </a:tabLst>
            </a:pPr>
            <a:r>
              <a:rPr lang="en-US" sz="2300" b="1" dirty="0" smtClean="0">
                <a:solidFill>
                  <a:schemeClr val="tx1"/>
                </a:solidFill>
                <a:latin typeface="Times New Roman" pitchFamily="18" charset="0"/>
                <a:cs typeface="Times New Roman" pitchFamily="18" charset="0"/>
              </a:rPr>
              <a:t>4.</a:t>
            </a:r>
            <a:r>
              <a:rPr lang="en-US" sz="2300" dirty="0" smtClean="0">
                <a:solidFill>
                  <a:schemeClr val="tx1"/>
                </a:solidFill>
                <a:latin typeface="Times New Roman" pitchFamily="18" charset="0"/>
                <a:cs typeface="Times New Roman" pitchFamily="18" charset="0"/>
              </a:rPr>
              <a:t> (c)		The figure below, not drawn to scale, is a</a:t>
            </a:r>
            <a:br>
              <a:rPr lang="en-US" sz="2300" dirty="0" smtClean="0">
                <a:solidFill>
                  <a:schemeClr val="tx1"/>
                </a:solidFill>
                <a:latin typeface="Times New Roman" pitchFamily="18" charset="0"/>
                <a:cs typeface="Times New Roman" pitchFamily="18" charset="0"/>
              </a:rPr>
            </a:br>
            <a:r>
              <a:rPr lang="en-US" sz="2300" dirty="0" smtClean="0">
                <a:solidFill>
                  <a:schemeClr val="tx1"/>
                </a:solidFill>
                <a:latin typeface="Times New Roman" pitchFamily="18" charset="0"/>
                <a:cs typeface="Times New Roman" pitchFamily="18" charset="0"/>
              </a:rPr>
              <a:t>		sector </a:t>
            </a:r>
            <a:r>
              <a:rPr lang="en-US" sz="2300" i="1" dirty="0" smtClean="0">
                <a:solidFill>
                  <a:schemeClr val="tx1"/>
                </a:solidFill>
                <a:latin typeface="Times New Roman" pitchFamily="18" charset="0"/>
                <a:cs typeface="Times New Roman" pitchFamily="18" charset="0"/>
              </a:rPr>
              <a:t>OAB </a:t>
            </a:r>
            <a:r>
              <a:rPr lang="en-US" sz="2300" dirty="0" smtClean="0">
                <a:solidFill>
                  <a:schemeClr val="tx1"/>
                </a:solidFill>
                <a:latin typeface="Times New Roman" pitchFamily="18" charset="0"/>
                <a:cs typeface="Times New Roman" pitchFamily="18" charset="0"/>
              </a:rPr>
              <a:t>of a circle with centre </a:t>
            </a:r>
            <a:r>
              <a:rPr lang="en-US" sz="2300" i="1" dirty="0" smtClean="0">
                <a:solidFill>
                  <a:schemeClr val="tx1"/>
                </a:solidFill>
                <a:latin typeface="Times New Roman" pitchFamily="18" charset="0"/>
                <a:cs typeface="Times New Roman" pitchFamily="18" charset="0"/>
              </a:rPr>
              <a:t>O</a:t>
            </a:r>
            <a:r>
              <a:rPr lang="en-US" sz="2300" dirty="0" smtClean="0">
                <a:solidFill>
                  <a:schemeClr val="tx1"/>
                </a:solidFill>
                <a:latin typeface="Times New Roman" pitchFamily="18" charset="0"/>
                <a:cs typeface="Times New Roman" pitchFamily="18" charset="0"/>
              </a:rPr>
              <a:t>.</a:t>
            </a:r>
          </a:p>
        </p:txBody>
      </p:sp>
      <p:sp>
        <p:nvSpPr>
          <p:cNvPr id="8" name="Rectangle 7"/>
          <p:cNvSpPr/>
          <p:nvPr/>
        </p:nvSpPr>
        <p:spPr>
          <a:xfrm>
            <a:off x="1321232" y="4483278"/>
            <a:ext cx="644728" cy="446276"/>
          </a:xfrm>
          <a:prstGeom prst="rect">
            <a:avLst/>
          </a:prstGeom>
        </p:spPr>
        <p:txBody>
          <a:bodyPr wrap="none">
            <a:spAutoFit/>
          </a:bodyPr>
          <a:lstStyle/>
          <a:p>
            <a:r>
              <a:rPr lang="en-US" sz="2300" dirty="0">
                <a:latin typeface="Times New Roman" pitchFamily="18" charset="0"/>
                <a:cs typeface="Times New Roman" pitchFamily="18" charset="0"/>
              </a:rPr>
              <a:t>Use</a:t>
            </a:r>
            <a:endParaRPr lang="en-US" sz="2300" dirty="0"/>
          </a:p>
        </p:txBody>
      </p:sp>
      <p:pic>
        <p:nvPicPr>
          <p:cNvPr id="9" name="Picture 2" descr="\\172.16.2.26\Conver\CARRIBEAN\MATHEMATICS_VOL-1_PPT_DESIGN\Incoming\Equations\Revision_Exam_1_Paper_2\f01-03.tif"/>
          <p:cNvPicPr>
            <a:picLocks noChangeAspect="1" noChangeArrowheads="1"/>
          </p:cNvPicPr>
          <p:nvPr/>
        </p:nvPicPr>
        <p:blipFill>
          <a:blip r:embed="rId3" cstate="print">
            <a:extLst>
              <a:ext uri="{28A0092B-C50C-407E-A947-70E740481C1C}">
                <a14:useLocalDpi xmlns:a14="http://schemas.microsoft.com/office/drawing/2010/main" xmlns="" val="0"/>
              </a:ext>
            </a:extLst>
          </a:blip>
          <a:srcRect/>
          <a:stretch>
            <a:fillRect/>
          </a:stretch>
        </p:blipFill>
        <p:spPr bwMode="auto">
          <a:xfrm>
            <a:off x="2971800" y="3256175"/>
            <a:ext cx="1495044" cy="1961388"/>
          </a:xfrm>
          <a:prstGeom prst="rect">
            <a:avLst/>
          </a:prstGeom>
          <a:noFill/>
          <a:extLst>
            <a:ext uri="{909E8E84-426E-40DD-AFC4-6F175D3DCCD1}">
              <a14:hiddenFill xmlns:a14="http://schemas.microsoft.com/office/drawing/2010/main" xmlns="">
                <a:solidFill>
                  <a:srgbClr val="FFFFFF"/>
                </a:solidFill>
              </a14:hiddenFill>
            </a:ext>
          </a:extLst>
        </p:spPr>
      </p:pic>
      <p:pic>
        <p:nvPicPr>
          <p:cNvPr id="10" name="Picture 2" descr="Z:\CARRIBEAN\MATHEMATICS_VOL-1_PPT_DESIGN\Incoming\Volume_01\Equations\Revision_Exam_1_Paper_2\Eqn049.wmf"/>
          <p:cNvPicPr>
            <a:picLocks noChangeAspect="1" noChangeArrowheads="1"/>
          </p:cNvPicPr>
          <p:nvPr/>
        </p:nvPicPr>
        <p:blipFill>
          <a:blip r:embed="rId4" cstate="print"/>
          <a:srcRect/>
          <a:stretch>
            <a:fillRect/>
          </a:stretch>
        </p:blipFill>
        <p:spPr bwMode="auto">
          <a:xfrm>
            <a:off x="2006600" y="4363948"/>
            <a:ext cx="825500" cy="698500"/>
          </a:xfrm>
          <a:prstGeom prst="rect">
            <a:avLst/>
          </a:prstGeom>
          <a:noFill/>
        </p:spPr>
      </p:pic>
      <p:sp>
        <p:nvSpPr>
          <p:cNvPr id="12" name="Rectangle 11"/>
          <p:cNvSpPr/>
          <p:nvPr/>
        </p:nvSpPr>
        <p:spPr>
          <a:xfrm>
            <a:off x="4828310" y="5829299"/>
            <a:ext cx="1929789" cy="646331"/>
          </a:xfrm>
          <a:prstGeom prst="rect">
            <a:avLst/>
          </a:prstGeom>
        </p:spPr>
        <p:txBody>
          <a:bodyPr wrap="square">
            <a:spAutoFit/>
          </a:bodyPr>
          <a:lstStyle/>
          <a:p>
            <a:pPr marL="1030288" indent="-1030288" algn="r">
              <a:tabLst>
                <a:tab pos="1030288" algn="l"/>
              </a:tabLst>
            </a:pPr>
            <a:r>
              <a:rPr lang="en-US" dirty="0" smtClean="0">
                <a:solidFill>
                  <a:srgbClr val="000000"/>
                </a:solidFill>
                <a:latin typeface="Times New Roman" pitchFamily="18" charset="0"/>
                <a:cs typeface="Times New Roman" pitchFamily="18" charset="0"/>
              </a:rPr>
              <a:t>(5 </a:t>
            </a:r>
            <a:r>
              <a:rPr lang="en-US" dirty="0">
                <a:solidFill>
                  <a:srgbClr val="000000"/>
                </a:solidFill>
                <a:latin typeface="Times New Roman" pitchFamily="18" charset="0"/>
                <a:cs typeface="Times New Roman" pitchFamily="18" charset="0"/>
              </a:rPr>
              <a:t>marks</a:t>
            </a:r>
            <a:r>
              <a:rPr lang="en-US" dirty="0" smtClean="0">
                <a:solidFill>
                  <a:srgbClr val="000000"/>
                </a:solidFill>
                <a:latin typeface="Times New Roman" pitchFamily="18" charset="0"/>
                <a:cs typeface="Times New Roman" pitchFamily="18" charset="0"/>
              </a:rPr>
              <a:t>)</a:t>
            </a:r>
          </a:p>
          <a:p>
            <a:pPr marL="1030288" indent="-1030288" algn="r">
              <a:tabLst>
                <a:tab pos="1030288" algn="l"/>
              </a:tabLst>
            </a:pPr>
            <a:r>
              <a:rPr lang="en-US" dirty="0" smtClean="0">
                <a:solidFill>
                  <a:srgbClr val="000000"/>
                </a:solidFill>
                <a:latin typeface="Times New Roman" pitchFamily="18" charset="0"/>
                <a:cs typeface="Times New Roman" pitchFamily="18" charset="0"/>
              </a:rPr>
              <a:t>Total 10 marks </a:t>
            </a:r>
            <a:endParaRPr lang="en-US" dirty="0">
              <a:solidFill>
                <a:srgbClr val="000000"/>
              </a:solidFill>
              <a:latin typeface="Times New Roman" pitchFamily="18" charset="0"/>
              <a:cs typeface="Times New Roman" pitchFamily="18" charset="0"/>
            </a:endParaRPr>
          </a:p>
        </p:txBody>
      </p:sp>
    </p:spTree>
    <p:extLst>
      <p:ext uri="{BB962C8B-B14F-4D97-AF65-F5344CB8AC3E}">
        <p14:creationId xmlns:p14="http://schemas.microsoft.com/office/powerpoint/2010/main" xmlns="" val="1862447457"/>
      </p:ext>
    </p:extLst>
  </p:cSld>
  <p:clrMapOvr>
    <a:masterClrMapping/>
  </p:clrMapOvr>
  <p:transition spd="slow">
    <p:strips dir="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with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p:cTn id="7" dur="500" fill="hold"/>
                                        <p:tgtEl>
                                          <p:spTgt spid="8"/>
                                        </p:tgtEl>
                                        <p:attrNameLst>
                                          <p:attrName>ppt_w</p:attrName>
                                        </p:attrNameLst>
                                      </p:cBhvr>
                                      <p:tavLst>
                                        <p:tav tm="0">
                                          <p:val>
                                            <p:fltVal val="0"/>
                                          </p:val>
                                        </p:tav>
                                        <p:tav tm="100000">
                                          <p:val>
                                            <p:strVal val="#ppt_w"/>
                                          </p:val>
                                        </p:tav>
                                      </p:tavLst>
                                    </p:anim>
                                    <p:anim calcmode="lin" valueType="num">
                                      <p:cBhvr>
                                        <p:cTn id="8" dur="500" fill="hold"/>
                                        <p:tgtEl>
                                          <p:spTgt spid="8"/>
                                        </p:tgtEl>
                                        <p:attrNameLst>
                                          <p:attrName>ppt_h</p:attrName>
                                        </p:attrNameLst>
                                      </p:cBhvr>
                                      <p:tavLst>
                                        <p:tav tm="0">
                                          <p:val>
                                            <p:fltVal val="0"/>
                                          </p:val>
                                        </p:tav>
                                        <p:tav tm="100000">
                                          <p:val>
                                            <p:strVal val="#ppt_h"/>
                                          </p:val>
                                        </p:tav>
                                      </p:tavLst>
                                    </p:anim>
                                    <p:animEffect transition="in" filter="fade">
                                      <p:cBhvr>
                                        <p:cTn id="9" dur="500"/>
                                        <p:tgtEl>
                                          <p:spTgt spid="8"/>
                                        </p:tgtEl>
                                      </p:cBhvr>
                                    </p:animEffect>
                                  </p:childTnLst>
                                </p:cTn>
                              </p:par>
                              <p:par>
                                <p:cTn id="10" presetID="53" presetClass="entr" presetSubtype="0" fill="hold" nodeType="withEffect">
                                  <p:stCondLst>
                                    <p:cond delay="0"/>
                                  </p:stCondLst>
                                  <p:childTnLst>
                                    <p:set>
                                      <p:cBhvr>
                                        <p:cTn id="11" dur="1" fill="hold">
                                          <p:stCondLst>
                                            <p:cond delay="0"/>
                                          </p:stCondLst>
                                        </p:cTn>
                                        <p:tgtEl>
                                          <p:spTgt spid="10"/>
                                        </p:tgtEl>
                                        <p:attrNameLst>
                                          <p:attrName>style.visibility</p:attrName>
                                        </p:attrNameLst>
                                      </p:cBhvr>
                                      <p:to>
                                        <p:strVal val="visible"/>
                                      </p:to>
                                    </p:set>
                                    <p:anim calcmode="lin" valueType="num">
                                      <p:cBhvr>
                                        <p:cTn id="12" dur="500" fill="hold"/>
                                        <p:tgtEl>
                                          <p:spTgt spid="10"/>
                                        </p:tgtEl>
                                        <p:attrNameLst>
                                          <p:attrName>ppt_w</p:attrName>
                                        </p:attrNameLst>
                                      </p:cBhvr>
                                      <p:tavLst>
                                        <p:tav tm="0">
                                          <p:val>
                                            <p:fltVal val="0"/>
                                          </p:val>
                                        </p:tav>
                                        <p:tav tm="100000">
                                          <p:val>
                                            <p:strVal val="#ppt_w"/>
                                          </p:val>
                                        </p:tav>
                                      </p:tavLst>
                                    </p:anim>
                                    <p:anim calcmode="lin" valueType="num">
                                      <p:cBhvr>
                                        <p:cTn id="13" dur="500" fill="hold"/>
                                        <p:tgtEl>
                                          <p:spTgt spid="10"/>
                                        </p:tgtEl>
                                        <p:attrNameLst>
                                          <p:attrName>ppt_h</p:attrName>
                                        </p:attrNameLst>
                                      </p:cBhvr>
                                      <p:tavLst>
                                        <p:tav tm="0">
                                          <p:val>
                                            <p:fltVal val="0"/>
                                          </p:val>
                                        </p:tav>
                                        <p:tav tm="100000">
                                          <p:val>
                                            <p:strVal val="#ppt_h"/>
                                          </p:val>
                                        </p:tav>
                                      </p:tavLst>
                                    </p:anim>
                                    <p:animEffect transition="in" filter="fade">
                                      <p:cBhvr>
                                        <p:cTn id="14" dur="500"/>
                                        <p:tgtEl>
                                          <p:spTgt spid="10"/>
                                        </p:tgtEl>
                                      </p:cBhvr>
                                    </p:animEffect>
                                  </p:childTnLst>
                                </p:cTn>
                              </p:par>
                              <p:par>
                                <p:cTn id="15" presetID="53" presetClass="entr" presetSubtype="0" fill="hold" nodeType="withEffect">
                                  <p:stCondLst>
                                    <p:cond delay="0"/>
                                  </p:stCondLst>
                                  <p:childTnLst>
                                    <p:set>
                                      <p:cBhvr>
                                        <p:cTn id="16" dur="1" fill="hold">
                                          <p:stCondLst>
                                            <p:cond delay="0"/>
                                          </p:stCondLst>
                                        </p:cTn>
                                        <p:tgtEl>
                                          <p:spTgt spid="9"/>
                                        </p:tgtEl>
                                        <p:attrNameLst>
                                          <p:attrName>style.visibility</p:attrName>
                                        </p:attrNameLst>
                                      </p:cBhvr>
                                      <p:to>
                                        <p:strVal val="visible"/>
                                      </p:to>
                                    </p:set>
                                    <p:anim calcmode="lin" valueType="num">
                                      <p:cBhvr>
                                        <p:cTn id="17" dur="500" fill="hold"/>
                                        <p:tgtEl>
                                          <p:spTgt spid="9"/>
                                        </p:tgtEl>
                                        <p:attrNameLst>
                                          <p:attrName>ppt_w</p:attrName>
                                        </p:attrNameLst>
                                      </p:cBhvr>
                                      <p:tavLst>
                                        <p:tav tm="0">
                                          <p:val>
                                            <p:fltVal val="0"/>
                                          </p:val>
                                        </p:tav>
                                        <p:tav tm="100000">
                                          <p:val>
                                            <p:strVal val="#ppt_w"/>
                                          </p:val>
                                        </p:tav>
                                      </p:tavLst>
                                    </p:anim>
                                    <p:anim calcmode="lin" valueType="num">
                                      <p:cBhvr>
                                        <p:cTn id="18" dur="500" fill="hold"/>
                                        <p:tgtEl>
                                          <p:spTgt spid="9"/>
                                        </p:tgtEl>
                                        <p:attrNameLst>
                                          <p:attrName>ppt_h</p:attrName>
                                        </p:attrNameLst>
                                      </p:cBhvr>
                                      <p:tavLst>
                                        <p:tav tm="0">
                                          <p:val>
                                            <p:fltVal val="0"/>
                                          </p:val>
                                        </p:tav>
                                        <p:tav tm="100000">
                                          <p:val>
                                            <p:strVal val="#ppt_h"/>
                                          </p:val>
                                        </p:tav>
                                      </p:tavLst>
                                    </p:anim>
                                    <p:animEffect transition="in" filter="fade">
                                      <p:cBhvr>
                                        <p:cTn id="19" dur="500"/>
                                        <p:tgtEl>
                                          <p:spTgt spid="9"/>
                                        </p:tgtEl>
                                      </p:cBhvr>
                                    </p:animEffect>
                                  </p:childTnLst>
                                </p:cTn>
                              </p:par>
                              <p:par>
                                <p:cTn id="20" presetID="53" presetClass="entr" presetSubtype="0" fill="hold" grpId="0" nodeType="withEffect">
                                  <p:stCondLst>
                                    <p:cond delay="0"/>
                                  </p:stCondLst>
                                  <p:childTnLst>
                                    <p:set>
                                      <p:cBhvr>
                                        <p:cTn id="21" dur="1" fill="hold">
                                          <p:stCondLst>
                                            <p:cond delay="0"/>
                                          </p:stCondLst>
                                        </p:cTn>
                                        <p:tgtEl>
                                          <p:spTgt spid="6">
                                            <p:txEl>
                                              <p:pRg st="0" end="0"/>
                                            </p:txEl>
                                          </p:spTgt>
                                        </p:tgtEl>
                                        <p:attrNameLst>
                                          <p:attrName>style.visibility</p:attrName>
                                        </p:attrNameLst>
                                      </p:cBhvr>
                                      <p:to>
                                        <p:strVal val="visible"/>
                                      </p:to>
                                    </p:set>
                                    <p:anim calcmode="lin" valueType="num">
                                      <p:cBhvr>
                                        <p:cTn id="22" dur="500" fill="hold"/>
                                        <p:tgtEl>
                                          <p:spTgt spid="6">
                                            <p:txEl>
                                              <p:pRg st="0" end="0"/>
                                            </p:txEl>
                                          </p:spTgt>
                                        </p:tgtEl>
                                        <p:attrNameLst>
                                          <p:attrName>ppt_w</p:attrName>
                                        </p:attrNameLst>
                                      </p:cBhvr>
                                      <p:tavLst>
                                        <p:tav tm="0">
                                          <p:val>
                                            <p:fltVal val="0"/>
                                          </p:val>
                                        </p:tav>
                                        <p:tav tm="100000">
                                          <p:val>
                                            <p:strVal val="#ppt_w"/>
                                          </p:val>
                                        </p:tav>
                                      </p:tavLst>
                                    </p:anim>
                                    <p:anim calcmode="lin" valueType="num">
                                      <p:cBhvr>
                                        <p:cTn id="23" dur="500" fill="hold"/>
                                        <p:tgtEl>
                                          <p:spTgt spid="6">
                                            <p:txEl>
                                              <p:pRg st="0" end="0"/>
                                            </p:txEl>
                                          </p:spTgt>
                                        </p:tgtEl>
                                        <p:attrNameLst>
                                          <p:attrName>ppt_h</p:attrName>
                                        </p:attrNameLst>
                                      </p:cBhvr>
                                      <p:tavLst>
                                        <p:tav tm="0">
                                          <p:val>
                                            <p:fltVal val="0"/>
                                          </p:val>
                                        </p:tav>
                                        <p:tav tm="100000">
                                          <p:val>
                                            <p:strVal val="#ppt_h"/>
                                          </p:val>
                                        </p:tav>
                                      </p:tavLst>
                                    </p:anim>
                                    <p:animEffect transition="in" filter="fade">
                                      <p:cBhvr>
                                        <p:cTn id="24" dur="500"/>
                                        <p:tgtEl>
                                          <p:spTgt spid="6">
                                            <p:txEl>
                                              <p:pRg st="0" end="0"/>
                                            </p:txEl>
                                          </p:spTgt>
                                        </p:tgtEl>
                                      </p:cBhvr>
                                    </p:animEffect>
                                  </p:childTnLst>
                                </p:cTn>
                              </p:par>
                              <p:par>
                                <p:cTn id="25" presetID="53" presetClass="entr" presetSubtype="0" fill="hold" grpId="0" nodeType="withEffect">
                                  <p:stCondLst>
                                    <p:cond delay="0"/>
                                  </p:stCondLst>
                                  <p:childTnLst>
                                    <p:set>
                                      <p:cBhvr>
                                        <p:cTn id="26" dur="1" fill="hold">
                                          <p:stCondLst>
                                            <p:cond delay="0"/>
                                          </p:stCondLst>
                                        </p:cTn>
                                        <p:tgtEl>
                                          <p:spTgt spid="12"/>
                                        </p:tgtEl>
                                        <p:attrNameLst>
                                          <p:attrName>style.visibility</p:attrName>
                                        </p:attrNameLst>
                                      </p:cBhvr>
                                      <p:to>
                                        <p:strVal val="visible"/>
                                      </p:to>
                                    </p:set>
                                    <p:anim calcmode="lin" valueType="num">
                                      <p:cBhvr>
                                        <p:cTn id="27" dur="500" fill="hold"/>
                                        <p:tgtEl>
                                          <p:spTgt spid="12"/>
                                        </p:tgtEl>
                                        <p:attrNameLst>
                                          <p:attrName>ppt_w</p:attrName>
                                        </p:attrNameLst>
                                      </p:cBhvr>
                                      <p:tavLst>
                                        <p:tav tm="0">
                                          <p:val>
                                            <p:fltVal val="0"/>
                                          </p:val>
                                        </p:tav>
                                        <p:tav tm="100000">
                                          <p:val>
                                            <p:strVal val="#ppt_w"/>
                                          </p:val>
                                        </p:tav>
                                      </p:tavLst>
                                    </p:anim>
                                    <p:anim calcmode="lin" valueType="num">
                                      <p:cBhvr>
                                        <p:cTn id="28" dur="500" fill="hold"/>
                                        <p:tgtEl>
                                          <p:spTgt spid="12"/>
                                        </p:tgtEl>
                                        <p:attrNameLst>
                                          <p:attrName>ppt_h</p:attrName>
                                        </p:attrNameLst>
                                      </p:cBhvr>
                                      <p:tavLst>
                                        <p:tav tm="0">
                                          <p:val>
                                            <p:fltVal val="0"/>
                                          </p:val>
                                        </p:tav>
                                        <p:tav tm="100000">
                                          <p:val>
                                            <p:strVal val="#ppt_h"/>
                                          </p:val>
                                        </p:tav>
                                      </p:tavLst>
                                    </p:anim>
                                    <p:animEffect transition="in" filter="fade">
                                      <p:cBhvr>
                                        <p:cTn id="29" dur="500"/>
                                        <p:tgtEl>
                                          <p:spTgt spid="12"/>
                                        </p:tgtEl>
                                      </p:cBhvr>
                                    </p:animEffect>
                                  </p:childTnLst>
                                </p:cTn>
                              </p:par>
                            </p:childTnLst>
                          </p:cTn>
                        </p:par>
                      </p:childTnLst>
                    </p:cTn>
                  </p:par>
                  <p:par>
                    <p:cTn id="30" fill="hold">
                      <p:stCondLst>
                        <p:cond delay="indefinite"/>
                      </p:stCondLst>
                      <p:childTnLst>
                        <p:par>
                          <p:cTn id="31" fill="hold">
                            <p:stCondLst>
                              <p:cond delay="0"/>
                            </p:stCondLst>
                            <p:childTnLst>
                              <p:par>
                                <p:cTn id="32" presetID="53" presetClass="entr" presetSubtype="0" fill="hold" grpId="0" nodeType="clickEffect">
                                  <p:stCondLst>
                                    <p:cond delay="0"/>
                                  </p:stCondLst>
                                  <p:childTnLst>
                                    <p:set>
                                      <p:cBhvr>
                                        <p:cTn id="33" dur="1" fill="hold">
                                          <p:stCondLst>
                                            <p:cond delay="0"/>
                                          </p:stCondLst>
                                        </p:cTn>
                                        <p:tgtEl>
                                          <p:spTgt spid="3">
                                            <p:txEl>
                                              <p:pRg st="0" end="0"/>
                                            </p:txEl>
                                          </p:spTgt>
                                        </p:tgtEl>
                                        <p:attrNameLst>
                                          <p:attrName>style.visibility</p:attrName>
                                        </p:attrNameLst>
                                      </p:cBhvr>
                                      <p:to>
                                        <p:strVal val="visible"/>
                                      </p:to>
                                    </p:set>
                                    <p:anim calcmode="lin" valueType="num">
                                      <p:cBhvr>
                                        <p:cTn id="34" dur="500" fill="hold"/>
                                        <p:tgtEl>
                                          <p:spTgt spid="3">
                                            <p:txEl>
                                              <p:pRg st="0" end="0"/>
                                            </p:txEl>
                                          </p:spTgt>
                                        </p:tgtEl>
                                        <p:attrNameLst>
                                          <p:attrName>ppt_w</p:attrName>
                                        </p:attrNameLst>
                                      </p:cBhvr>
                                      <p:tavLst>
                                        <p:tav tm="0">
                                          <p:val>
                                            <p:fltVal val="0"/>
                                          </p:val>
                                        </p:tav>
                                        <p:tav tm="100000">
                                          <p:val>
                                            <p:strVal val="#ppt_w"/>
                                          </p:val>
                                        </p:tav>
                                      </p:tavLst>
                                    </p:anim>
                                    <p:anim calcmode="lin" valueType="num">
                                      <p:cBhvr>
                                        <p:cTn id="35" dur="500" fill="hold"/>
                                        <p:tgtEl>
                                          <p:spTgt spid="3">
                                            <p:txEl>
                                              <p:pRg st="0" end="0"/>
                                            </p:txEl>
                                          </p:spTgt>
                                        </p:tgtEl>
                                        <p:attrNameLst>
                                          <p:attrName>ppt_h</p:attrName>
                                        </p:attrNameLst>
                                      </p:cBhvr>
                                      <p:tavLst>
                                        <p:tav tm="0">
                                          <p:val>
                                            <p:fltVal val="0"/>
                                          </p:val>
                                        </p:tav>
                                        <p:tav tm="100000">
                                          <p:val>
                                            <p:strVal val="#ppt_h"/>
                                          </p:val>
                                        </p:tav>
                                      </p:tavLst>
                                    </p:anim>
                                    <p:animEffect transition="in" filter="fade">
                                      <p:cBhvr>
                                        <p:cTn id="36" dur="500"/>
                                        <p:tgtEl>
                                          <p:spTgt spid="3">
                                            <p:txEl>
                                              <p:pRg st="0" end="0"/>
                                            </p:txEl>
                                          </p:spTgt>
                                        </p:tgtEl>
                                      </p:cBhvr>
                                    </p:animEffect>
                                  </p:childTnLst>
                                </p:cTn>
                              </p:par>
                            </p:childTnLst>
                          </p:cTn>
                        </p:par>
                      </p:childTnLst>
                    </p:cTn>
                  </p:par>
                  <p:par>
                    <p:cTn id="37" fill="hold">
                      <p:stCondLst>
                        <p:cond delay="indefinite"/>
                      </p:stCondLst>
                      <p:childTnLst>
                        <p:par>
                          <p:cTn id="38" fill="hold">
                            <p:stCondLst>
                              <p:cond delay="0"/>
                            </p:stCondLst>
                            <p:childTnLst>
                              <p:par>
                                <p:cTn id="39" presetID="53" presetClass="entr" presetSubtype="0" fill="hold" grpId="0" nodeType="clickEffect">
                                  <p:stCondLst>
                                    <p:cond delay="0"/>
                                  </p:stCondLst>
                                  <p:childTnLst>
                                    <p:set>
                                      <p:cBhvr>
                                        <p:cTn id="40" dur="1" fill="hold">
                                          <p:stCondLst>
                                            <p:cond delay="0"/>
                                          </p:stCondLst>
                                        </p:cTn>
                                        <p:tgtEl>
                                          <p:spTgt spid="4"/>
                                        </p:tgtEl>
                                        <p:attrNameLst>
                                          <p:attrName>style.visibility</p:attrName>
                                        </p:attrNameLst>
                                      </p:cBhvr>
                                      <p:to>
                                        <p:strVal val="visible"/>
                                      </p:to>
                                    </p:set>
                                    <p:anim calcmode="lin" valueType="num">
                                      <p:cBhvr>
                                        <p:cTn id="41" dur="500" fill="hold"/>
                                        <p:tgtEl>
                                          <p:spTgt spid="4"/>
                                        </p:tgtEl>
                                        <p:attrNameLst>
                                          <p:attrName>ppt_w</p:attrName>
                                        </p:attrNameLst>
                                      </p:cBhvr>
                                      <p:tavLst>
                                        <p:tav tm="0">
                                          <p:val>
                                            <p:fltVal val="0"/>
                                          </p:val>
                                        </p:tav>
                                        <p:tav tm="100000">
                                          <p:val>
                                            <p:strVal val="#ppt_w"/>
                                          </p:val>
                                        </p:tav>
                                      </p:tavLst>
                                    </p:anim>
                                    <p:anim calcmode="lin" valueType="num">
                                      <p:cBhvr>
                                        <p:cTn id="42" dur="500" fill="hold"/>
                                        <p:tgtEl>
                                          <p:spTgt spid="4"/>
                                        </p:tgtEl>
                                        <p:attrNameLst>
                                          <p:attrName>ppt_h</p:attrName>
                                        </p:attrNameLst>
                                      </p:cBhvr>
                                      <p:tavLst>
                                        <p:tav tm="0">
                                          <p:val>
                                            <p:fltVal val="0"/>
                                          </p:val>
                                        </p:tav>
                                        <p:tav tm="100000">
                                          <p:val>
                                            <p:strVal val="#ppt_h"/>
                                          </p:val>
                                        </p:tav>
                                      </p:tavLst>
                                    </p:anim>
                                    <p:animEffect transition="in" filter="fade">
                                      <p:cBhvr>
                                        <p:cTn id="43"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P spid="4" grpId="0" animBg="1"/>
      <p:bldP spid="6" grpId="0" build="p"/>
      <p:bldP spid="8" grpId="0"/>
      <p:bldP spid="12" grpId="0"/>
    </p:bldLst>
  </p:timing>
</p:sld>
</file>

<file path=ppt/slides/slide1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extBox 6"/>
          <p:cNvSpPr txBox="1"/>
          <p:nvPr/>
        </p:nvSpPr>
        <p:spPr>
          <a:xfrm>
            <a:off x="609600" y="2300514"/>
            <a:ext cx="7178040" cy="451406"/>
          </a:xfrm>
          <a:prstGeom prst="rect">
            <a:avLst/>
          </a:prstGeom>
          <a:noFill/>
        </p:spPr>
        <p:txBody>
          <a:bodyPr wrap="square" rtlCol="0">
            <a:spAutoFit/>
          </a:bodyPr>
          <a:lstStyle/>
          <a:p>
            <a:pPr>
              <a:lnSpc>
                <a:spcPts val="2800"/>
              </a:lnSpc>
              <a:spcAft>
                <a:spcPct val="50000"/>
              </a:spcAft>
              <a:buFontTx/>
              <a:buNone/>
              <a:tabLst>
                <a:tab pos="396875" algn="l"/>
              </a:tabLst>
            </a:pPr>
            <a:r>
              <a:rPr lang="en-US" sz="2300" b="1" dirty="0" smtClean="0">
                <a:latin typeface="Times New Roman" pitchFamily="18" charset="0"/>
                <a:cs typeface="Times New Roman" pitchFamily="18" charset="0"/>
              </a:rPr>
              <a:t>4.</a:t>
            </a:r>
            <a:r>
              <a:rPr lang="en-US" sz="2300" dirty="0" smtClean="0">
                <a:latin typeface="Times New Roman" pitchFamily="18" charset="0"/>
                <a:cs typeface="Times New Roman" pitchFamily="18" charset="0"/>
              </a:rPr>
              <a:t>	(c)	(ii) </a:t>
            </a:r>
            <a:r>
              <a:rPr lang="en-US" sz="2300" dirty="0" smtClean="0">
                <a:solidFill>
                  <a:srgbClr val="FF0000"/>
                </a:solidFill>
                <a:latin typeface="Times New Roman" pitchFamily="18" charset="0"/>
                <a:cs typeface="Times New Roman" pitchFamily="18" charset="0"/>
              </a:rPr>
              <a:t>		</a:t>
            </a:r>
            <a:endParaRPr lang="en-US" sz="2300" dirty="0">
              <a:latin typeface="Times New Roman" pitchFamily="18" charset="0"/>
              <a:cs typeface="Times New Roman" pitchFamily="18" charset="0"/>
            </a:endParaRPr>
          </a:p>
        </p:txBody>
      </p:sp>
      <p:sp>
        <p:nvSpPr>
          <p:cNvPr id="5" name="Rectangle 4"/>
          <p:cNvSpPr/>
          <p:nvPr/>
        </p:nvSpPr>
        <p:spPr>
          <a:xfrm>
            <a:off x="1066800" y="5649724"/>
            <a:ext cx="7315200" cy="446276"/>
          </a:xfrm>
          <a:prstGeom prst="rect">
            <a:avLst/>
          </a:prstGeom>
        </p:spPr>
        <p:txBody>
          <a:bodyPr wrap="square">
            <a:spAutoFit/>
          </a:bodyPr>
          <a:lstStyle/>
          <a:p>
            <a:r>
              <a:rPr lang="en-US" sz="2300" dirty="0" smtClean="0">
                <a:latin typeface="Times New Roman" pitchFamily="18" charset="0"/>
                <a:cs typeface="Times New Roman" pitchFamily="18" charset="0"/>
              </a:rPr>
              <a:t>An accurate full-scale diagram of the figure is shown above.</a:t>
            </a:r>
            <a:endParaRPr lang="en-US" sz="2300" dirty="0"/>
          </a:p>
        </p:txBody>
      </p:sp>
      <p:pic>
        <p:nvPicPr>
          <p:cNvPr id="1029" name="Picture 5"/>
          <p:cNvPicPr>
            <a:picLocks noChangeAspect="1" noChangeArrowheads="1"/>
          </p:cNvPicPr>
          <p:nvPr/>
        </p:nvPicPr>
        <p:blipFill>
          <a:blip r:embed="rId2" cstate="print"/>
          <a:stretch>
            <a:fillRect/>
          </a:stretch>
        </p:blipFill>
        <p:spPr bwMode="auto">
          <a:xfrm>
            <a:off x="2510790" y="2994383"/>
            <a:ext cx="3320935" cy="2578608"/>
          </a:xfrm>
          <a:prstGeom prst="rect">
            <a:avLst/>
          </a:prstGeom>
          <a:noFill/>
          <a:ln w="9525">
            <a:noFill/>
            <a:miter lim="800000"/>
            <a:headEnd/>
            <a:tailEnd/>
          </a:ln>
          <a:effectLst/>
        </p:spPr>
      </p:pic>
      <p:sp>
        <p:nvSpPr>
          <p:cNvPr id="6"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tabLst>
                <a:tab pos="393192" algn="r"/>
                <a:tab pos="640080" algn="l"/>
              </a:tabLst>
            </a:pPr>
            <a:r>
              <a:rPr lang="en-US" sz="1500" b="1" dirty="0" smtClean="0">
                <a:solidFill>
                  <a:schemeClr val="bg1"/>
                </a:solidFill>
                <a:latin typeface="Times New Roman" pitchFamily="18" charset="0"/>
                <a:cs typeface="Times New Roman" pitchFamily="18" charset="0"/>
              </a:rPr>
              <a:t>Revision Exam 1 Paper 2</a:t>
            </a:r>
          </a:p>
        </p:txBody>
      </p:sp>
    </p:spTree>
    <p:extLst>
      <p:ext uri="{BB962C8B-B14F-4D97-AF65-F5344CB8AC3E}">
        <p14:creationId xmlns:p14="http://schemas.microsoft.com/office/powerpoint/2010/main" xmlns="" val="1862447457"/>
      </p:ext>
    </p:extLst>
  </p:cSld>
  <p:clrMapOvr>
    <a:masterClrMapping/>
  </p:clrMapOvr>
  <p:transition spd="slow">
    <p:strips dir="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500" fill="hold"/>
                                        <p:tgtEl>
                                          <p:spTgt spid="7"/>
                                        </p:tgtEl>
                                        <p:attrNameLst>
                                          <p:attrName>ppt_w</p:attrName>
                                        </p:attrNameLst>
                                      </p:cBhvr>
                                      <p:tavLst>
                                        <p:tav tm="0">
                                          <p:val>
                                            <p:fltVal val="0"/>
                                          </p:val>
                                        </p:tav>
                                        <p:tav tm="100000">
                                          <p:val>
                                            <p:strVal val="#ppt_w"/>
                                          </p:val>
                                        </p:tav>
                                      </p:tavLst>
                                    </p:anim>
                                    <p:anim calcmode="lin" valueType="num">
                                      <p:cBhvr>
                                        <p:cTn id="8" dur="500" fill="hold"/>
                                        <p:tgtEl>
                                          <p:spTgt spid="7"/>
                                        </p:tgtEl>
                                        <p:attrNameLst>
                                          <p:attrName>ppt_h</p:attrName>
                                        </p:attrNameLst>
                                      </p:cBhvr>
                                      <p:tavLst>
                                        <p:tav tm="0">
                                          <p:val>
                                            <p:fltVal val="0"/>
                                          </p:val>
                                        </p:tav>
                                        <p:tav tm="100000">
                                          <p:val>
                                            <p:strVal val="#ppt_h"/>
                                          </p:val>
                                        </p:tav>
                                      </p:tavLst>
                                    </p:anim>
                                    <p:animEffect transition="in" filter="fade">
                                      <p:cBhvr>
                                        <p:cTn id="9" dur="500"/>
                                        <p:tgtEl>
                                          <p:spTgt spid="7"/>
                                        </p:tgtEl>
                                      </p:cBhvr>
                                    </p:animEffect>
                                  </p:childTnLst>
                                </p:cTn>
                              </p:par>
                              <p:par>
                                <p:cTn id="10" presetID="23" presetClass="entr" presetSubtype="16" fill="hold" nodeType="withEffect">
                                  <p:stCondLst>
                                    <p:cond delay="0"/>
                                  </p:stCondLst>
                                  <p:childTnLst>
                                    <p:set>
                                      <p:cBhvr>
                                        <p:cTn id="11" dur="1" fill="hold">
                                          <p:stCondLst>
                                            <p:cond delay="0"/>
                                          </p:stCondLst>
                                        </p:cTn>
                                        <p:tgtEl>
                                          <p:spTgt spid="1029"/>
                                        </p:tgtEl>
                                        <p:attrNameLst>
                                          <p:attrName>style.visibility</p:attrName>
                                        </p:attrNameLst>
                                      </p:cBhvr>
                                      <p:to>
                                        <p:strVal val="visible"/>
                                      </p:to>
                                    </p:set>
                                    <p:anim calcmode="lin" valueType="num">
                                      <p:cBhvr>
                                        <p:cTn id="12" dur="500" fill="hold"/>
                                        <p:tgtEl>
                                          <p:spTgt spid="1029"/>
                                        </p:tgtEl>
                                        <p:attrNameLst>
                                          <p:attrName>ppt_w</p:attrName>
                                        </p:attrNameLst>
                                      </p:cBhvr>
                                      <p:tavLst>
                                        <p:tav tm="0">
                                          <p:val>
                                            <p:fltVal val="0"/>
                                          </p:val>
                                        </p:tav>
                                        <p:tav tm="100000">
                                          <p:val>
                                            <p:strVal val="#ppt_w"/>
                                          </p:val>
                                        </p:tav>
                                      </p:tavLst>
                                    </p:anim>
                                    <p:anim calcmode="lin" valueType="num">
                                      <p:cBhvr>
                                        <p:cTn id="13" dur="500" fill="hold"/>
                                        <p:tgtEl>
                                          <p:spTgt spid="1029"/>
                                        </p:tgtEl>
                                        <p:attrNameLst>
                                          <p:attrName>ppt_h</p:attrName>
                                        </p:attrNameLst>
                                      </p:cBhvr>
                                      <p:tavLst>
                                        <p:tav tm="0">
                                          <p:val>
                                            <p:fltVal val="0"/>
                                          </p:val>
                                        </p:tav>
                                        <p:tav tm="100000">
                                          <p:val>
                                            <p:strVal val="#ppt_h"/>
                                          </p:val>
                                        </p:tav>
                                      </p:tavLst>
                                    </p:anim>
                                  </p:childTnLst>
                                </p:cTn>
                              </p:par>
                              <p:par>
                                <p:cTn id="14" presetID="53" presetClass="entr" presetSubtype="16" fill="hold" grpId="0" nodeType="withEffect">
                                  <p:stCondLst>
                                    <p:cond delay="0"/>
                                  </p:stCondLst>
                                  <p:childTnLst>
                                    <p:set>
                                      <p:cBhvr>
                                        <p:cTn id="15" dur="1" fill="hold">
                                          <p:stCondLst>
                                            <p:cond delay="0"/>
                                          </p:stCondLst>
                                        </p:cTn>
                                        <p:tgtEl>
                                          <p:spTgt spid="5"/>
                                        </p:tgtEl>
                                        <p:attrNameLst>
                                          <p:attrName>style.visibility</p:attrName>
                                        </p:attrNameLst>
                                      </p:cBhvr>
                                      <p:to>
                                        <p:strVal val="visible"/>
                                      </p:to>
                                    </p:set>
                                    <p:anim calcmode="lin" valueType="num">
                                      <p:cBhvr>
                                        <p:cTn id="16" dur="500" fill="hold"/>
                                        <p:tgtEl>
                                          <p:spTgt spid="5"/>
                                        </p:tgtEl>
                                        <p:attrNameLst>
                                          <p:attrName>ppt_w</p:attrName>
                                        </p:attrNameLst>
                                      </p:cBhvr>
                                      <p:tavLst>
                                        <p:tav tm="0">
                                          <p:val>
                                            <p:fltVal val="0"/>
                                          </p:val>
                                        </p:tav>
                                        <p:tav tm="100000">
                                          <p:val>
                                            <p:strVal val="#ppt_w"/>
                                          </p:val>
                                        </p:tav>
                                      </p:tavLst>
                                    </p:anim>
                                    <p:anim calcmode="lin" valueType="num">
                                      <p:cBhvr>
                                        <p:cTn id="17" dur="500" fill="hold"/>
                                        <p:tgtEl>
                                          <p:spTgt spid="5"/>
                                        </p:tgtEl>
                                        <p:attrNameLst>
                                          <p:attrName>ppt_h</p:attrName>
                                        </p:attrNameLst>
                                      </p:cBhvr>
                                      <p:tavLst>
                                        <p:tav tm="0">
                                          <p:val>
                                            <p:fltVal val="0"/>
                                          </p:val>
                                        </p:tav>
                                        <p:tav tm="100000">
                                          <p:val>
                                            <p:strVal val="#ppt_h"/>
                                          </p:val>
                                        </p:tav>
                                      </p:tavLst>
                                    </p:anim>
                                    <p:animEffect transition="in" filter="fade">
                                      <p:cBhvr>
                                        <p:cTn id="18"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5" grpId="0"/>
    </p:bldLst>
  </p:timing>
</p:sld>
</file>

<file path=ppt/slides/slide1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Content Placeholder 10"/>
          <p:cNvSpPr>
            <a:spLocks noGrp="1"/>
          </p:cNvSpPr>
          <p:nvPr>
            <p:ph sz="quarter" idx="13"/>
          </p:nvPr>
        </p:nvSpPr>
        <p:spPr>
          <a:xfrm>
            <a:off x="304800" y="2438400"/>
            <a:ext cx="6305319" cy="2987997"/>
          </a:xfrm>
        </p:spPr>
        <p:txBody>
          <a:bodyPr wrap="square">
            <a:spAutoFit/>
          </a:bodyPr>
          <a:lstStyle/>
          <a:p>
            <a:pPr marL="457200" indent="-457200">
              <a:spcBef>
                <a:spcPct val="0"/>
              </a:spcBef>
              <a:spcAft>
                <a:spcPts val="500"/>
              </a:spcAft>
              <a:buNone/>
              <a:tabLst>
                <a:tab pos="974725" algn="l"/>
              </a:tabLst>
            </a:pPr>
            <a:r>
              <a:rPr lang="en-US" sz="2300" b="1" dirty="0" smtClean="0">
                <a:solidFill>
                  <a:schemeClr val="tx1"/>
                </a:solidFill>
                <a:latin typeface="Times New Roman" pitchFamily="18" charset="0"/>
                <a:cs typeface="Times New Roman" pitchFamily="18" charset="0"/>
              </a:rPr>
              <a:t>5.</a:t>
            </a:r>
            <a:r>
              <a:rPr lang="en-US" sz="2300" dirty="0" smtClean="0">
                <a:solidFill>
                  <a:schemeClr val="tx1"/>
                </a:solidFill>
                <a:latin typeface="Times New Roman" pitchFamily="18" charset="0"/>
                <a:cs typeface="Times New Roman" pitchFamily="18" charset="0"/>
              </a:rPr>
              <a:t>	(a)	An American tourist converted US $700 to</a:t>
            </a:r>
            <a:br>
              <a:rPr lang="en-US" sz="2300" dirty="0" smtClean="0">
                <a:solidFill>
                  <a:schemeClr val="tx1"/>
                </a:solidFill>
                <a:latin typeface="Times New Roman" pitchFamily="18" charset="0"/>
                <a:cs typeface="Times New Roman" pitchFamily="18" charset="0"/>
              </a:rPr>
            </a:br>
            <a:r>
              <a:rPr lang="en-US" sz="2300" dirty="0" smtClean="0">
                <a:solidFill>
                  <a:schemeClr val="tx1"/>
                </a:solidFill>
                <a:latin typeface="Times New Roman" pitchFamily="18" charset="0"/>
                <a:cs typeface="Times New Roman" pitchFamily="18" charset="0"/>
              </a:rPr>
              <a:t>	TT currency. The exchange rate on that day</a:t>
            </a:r>
            <a:br>
              <a:rPr lang="en-US" sz="2300" dirty="0" smtClean="0">
                <a:solidFill>
                  <a:schemeClr val="tx1"/>
                </a:solidFill>
                <a:latin typeface="Times New Roman" pitchFamily="18" charset="0"/>
                <a:cs typeface="Times New Roman" pitchFamily="18" charset="0"/>
              </a:rPr>
            </a:br>
            <a:r>
              <a:rPr lang="en-US" sz="2300" dirty="0" smtClean="0">
                <a:solidFill>
                  <a:schemeClr val="tx1"/>
                </a:solidFill>
                <a:latin typeface="Times New Roman" pitchFamily="18" charset="0"/>
                <a:cs typeface="Times New Roman" pitchFamily="18" charset="0"/>
              </a:rPr>
              <a:t>	was TT $6.38 = US $1.00. In addition, 1%</a:t>
            </a:r>
            <a:br>
              <a:rPr lang="en-US" sz="2300" dirty="0" smtClean="0">
                <a:solidFill>
                  <a:schemeClr val="tx1"/>
                </a:solidFill>
                <a:latin typeface="Times New Roman" pitchFamily="18" charset="0"/>
                <a:cs typeface="Times New Roman" pitchFamily="18" charset="0"/>
              </a:rPr>
            </a:br>
            <a:r>
              <a:rPr lang="en-US" sz="2300" dirty="0" smtClean="0">
                <a:solidFill>
                  <a:schemeClr val="tx1"/>
                </a:solidFill>
                <a:latin typeface="Times New Roman" pitchFamily="18" charset="0"/>
                <a:cs typeface="Times New Roman" pitchFamily="18" charset="0"/>
              </a:rPr>
              <a:t>	government tax is charged on all foreign</a:t>
            </a:r>
            <a:br>
              <a:rPr lang="en-US" sz="2300" dirty="0" smtClean="0">
                <a:solidFill>
                  <a:schemeClr val="tx1"/>
                </a:solidFill>
                <a:latin typeface="Times New Roman" pitchFamily="18" charset="0"/>
                <a:cs typeface="Times New Roman" pitchFamily="18" charset="0"/>
              </a:rPr>
            </a:br>
            <a:r>
              <a:rPr lang="en-US" sz="2300" dirty="0" smtClean="0">
                <a:solidFill>
                  <a:schemeClr val="tx1"/>
                </a:solidFill>
                <a:latin typeface="Times New Roman" pitchFamily="18" charset="0"/>
                <a:cs typeface="Times New Roman" pitchFamily="18" charset="0"/>
              </a:rPr>
              <a:t>	currency transactions. Calculate, in 	Trinidad and </a:t>
            </a:r>
            <a:r>
              <a:rPr lang="en-US" sz="2300" dirty="0" err="1" smtClean="0">
                <a:solidFill>
                  <a:schemeClr val="tx1"/>
                </a:solidFill>
                <a:latin typeface="Times New Roman" pitchFamily="18" charset="0"/>
                <a:cs typeface="Times New Roman" pitchFamily="18" charset="0"/>
              </a:rPr>
              <a:t>Tobogo</a:t>
            </a:r>
            <a:r>
              <a:rPr lang="en-US" sz="2300" dirty="0" smtClean="0">
                <a:solidFill>
                  <a:schemeClr val="tx1"/>
                </a:solidFill>
                <a:latin typeface="Times New Roman" pitchFamily="18" charset="0"/>
                <a:cs typeface="Times New Roman" pitchFamily="18" charset="0"/>
              </a:rPr>
              <a:t> currency:</a:t>
            </a:r>
          </a:p>
          <a:p>
            <a:pPr marL="457200" indent="-396875" algn="just">
              <a:spcBef>
                <a:spcPct val="0"/>
              </a:spcBef>
              <a:spcAft>
                <a:spcPts val="500"/>
              </a:spcAft>
              <a:buNone/>
              <a:tabLst>
                <a:tab pos="974725" algn="l"/>
              </a:tabLst>
            </a:pPr>
            <a:r>
              <a:rPr lang="en-US" sz="2300" dirty="0" smtClean="0">
                <a:solidFill>
                  <a:schemeClr val="tx1"/>
                </a:solidFill>
                <a:latin typeface="Times New Roman" pitchFamily="18" charset="0"/>
                <a:cs typeface="Times New Roman" pitchFamily="18" charset="0"/>
              </a:rPr>
              <a:t/>
            </a:r>
            <a:br>
              <a:rPr lang="en-US" sz="2300" dirty="0" smtClean="0">
                <a:solidFill>
                  <a:schemeClr val="tx1"/>
                </a:solidFill>
                <a:latin typeface="Times New Roman" pitchFamily="18" charset="0"/>
                <a:cs typeface="Times New Roman" pitchFamily="18" charset="0"/>
              </a:rPr>
            </a:br>
            <a:endParaRPr lang="en-US" sz="2300" dirty="0" smtClean="0">
              <a:solidFill>
                <a:schemeClr val="tx1"/>
              </a:solidFill>
              <a:latin typeface="Times New Roman" pitchFamily="18" charset="0"/>
              <a:cs typeface="Times New Roman" pitchFamily="18" charset="0"/>
            </a:endParaRPr>
          </a:p>
        </p:txBody>
      </p:sp>
      <p:sp>
        <p:nvSpPr>
          <p:cNvPr id="11" name="Notched Right Arrow 10"/>
          <p:cNvSpPr/>
          <p:nvPr/>
        </p:nvSpPr>
        <p:spPr>
          <a:xfrm>
            <a:off x="7010400" y="6019800"/>
            <a:ext cx="1934715" cy="685800"/>
          </a:xfrm>
          <a:prstGeom prst="notchedRightArrow">
            <a:avLst/>
          </a:prstGeom>
          <a:blipFill>
            <a:blip r:embed="rId2" cstate="prin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ANSWER</a:t>
            </a:r>
            <a:endParaRPr lang="en-US" sz="2000" b="1" dirty="0">
              <a:latin typeface="Times New Roman" pitchFamily="18" charset="0"/>
              <a:cs typeface="Times New Roman" pitchFamily="18" charset="0"/>
            </a:endParaRPr>
          </a:p>
        </p:txBody>
      </p:sp>
      <p:sp>
        <p:nvSpPr>
          <p:cNvPr id="12" name="Rectangle 11"/>
          <p:cNvSpPr/>
          <p:nvPr/>
        </p:nvSpPr>
        <p:spPr>
          <a:xfrm>
            <a:off x="5500256" y="5701146"/>
            <a:ext cx="1225335" cy="646331"/>
          </a:xfrm>
          <a:prstGeom prst="rect">
            <a:avLst/>
          </a:prstGeom>
        </p:spPr>
        <p:txBody>
          <a:bodyPr wrap="none">
            <a:spAutoFit/>
          </a:bodyPr>
          <a:lstStyle/>
          <a:p>
            <a:pPr marL="1030288" indent="-1030288" algn="r">
              <a:tabLst>
                <a:tab pos="1030288" algn="l"/>
              </a:tabLst>
            </a:pPr>
            <a:r>
              <a:rPr lang="en-US" dirty="0" smtClean="0">
                <a:solidFill>
                  <a:srgbClr val="000000"/>
                </a:solidFill>
                <a:latin typeface="Times New Roman" pitchFamily="18" charset="0"/>
                <a:cs typeface="Times New Roman" pitchFamily="18" charset="0"/>
              </a:rPr>
              <a:t>(6 </a:t>
            </a:r>
            <a:r>
              <a:rPr lang="en-US" dirty="0">
                <a:solidFill>
                  <a:srgbClr val="000000"/>
                </a:solidFill>
                <a:latin typeface="Times New Roman" pitchFamily="18" charset="0"/>
                <a:cs typeface="Times New Roman" pitchFamily="18" charset="0"/>
              </a:rPr>
              <a:t>marks</a:t>
            </a:r>
            <a:r>
              <a:rPr lang="en-US" dirty="0" smtClean="0">
                <a:solidFill>
                  <a:srgbClr val="000000"/>
                </a:solidFill>
                <a:latin typeface="Times New Roman" pitchFamily="18" charset="0"/>
                <a:cs typeface="Times New Roman" pitchFamily="18" charset="0"/>
              </a:rPr>
              <a:t>) </a:t>
            </a:r>
            <a:br>
              <a:rPr lang="en-US" dirty="0" smtClean="0">
                <a:solidFill>
                  <a:srgbClr val="000000"/>
                </a:solidFill>
                <a:latin typeface="Times New Roman" pitchFamily="18" charset="0"/>
                <a:cs typeface="Times New Roman" pitchFamily="18" charset="0"/>
              </a:rPr>
            </a:br>
            <a:endParaRPr lang="en-US" dirty="0">
              <a:solidFill>
                <a:srgbClr val="000000"/>
              </a:solidFill>
              <a:latin typeface="Times New Roman" pitchFamily="18" charset="0"/>
              <a:cs typeface="Times New Roman" pitchFamily="18" charset="0"/>
            </a:endParaRPr>
          </a:p>
        </p:txBody>
      </p:sp>
      <p:sp>
        <p:nvSpPr>
          <p:cNvPr id="7" name="Content Placeholder 10"/>
          <p:cNvSpPr>
            <a:spLocks noGrp="1"/>
          </p:cNvSpPr>
          <p:nvPr>
            <p:ph sz="quarter" idx="13"/>
          </p:nvPr>
        </p:nvSpPr>
        <p:spPr>
          <a:xfrm>
            <a:off x="1231900" y="4764024"/>
            <a:ext cx="7543801" cy="446276"/>
          </a:xfrm>
        </p:spPr>
        <p:txBody>
          <a:bodyPr wrap="square">
            <a:spAutoFit/>
          </a:bodyPr>
          <a:lstStyle/>
          <a:p>
            <a:pPr>
              <a:spcBef>
                <a:spcPts val="200"/>
              </a:spcBef>
              <a:buFontTx/>
              <a:buNone/>
              <a:tabLst>
                <a:tab pos="1543050" algn="l"/>
                <a:tab pos="1600200" algn="l"/>
              </a:tabLst>
            </a:pPr>
            <a:r>
              <a:rPr lang="en-US" sz="2300" dirty="0" smtClean="0">
                <a:solidFill>
                  <a:schemeClr val="tx1"/>
                </a:solidFill>
                <a:latin typeface="Times New Roman" pitchFamily="18" charset="0"/>
                <a:cs typeface="Times New Roman" pitchFamily="18" charset="0"/>
              </a:rPr>
              <a:t>(</a:t>
            </a:r>
            <a:r>
              <a:rPr lang="en-US" sz="2300" dirty="0" err="1" smtClean="0">
                <a:solidFill>
                  <a:schemeClr val="tx1"/>
                </a:solidFill>
                <a:latin typeface="Times New Roman" pitchFamily="18" charset="0"/>
                <a:cs typeface="Times New Roman" pitchFamily="18" charset="0"/>
              </a:rPr>
              <a:t>i</a:t>
            </a:r>
            <a:r>
              <a:rPr lang="en-US" sz="2300" dirty="0" smtClean="0">
                <a:solidFill>
                  <a:schemeClr val="tx1"/>
                </a:solidFill>
                <a:latin typeface="Times New Roman" pitchFamily="18" charset="0"/>
                <a:cs typeface="Times New Roman" pitchFamily="18" charset="0"/>
              </a:rPr>
              <a:t>)    the tax paid</a:t>
            </a:r>
          </a:p>
        </p:txBody>
      </p:sp>
      <p:sp>
        <p:nvSpPr>
          <p:cNvPr id="6" name="Rectangle 5"/>
          <p:cNvSpPr/>
          <p:nvPr/>
        </p:nvSpPr>
        <p:spPr>
          <a:xfrm>
            <a:off x="1231900" y="5248400"/>
            <a:ext cx="7391400" cy="800219"/>
          </a:xfrm>
          <a:prstGeom prst="rect">
            <a:avLst/>
          </a:prstGeom>
        </p:spPr>
        <p:txBody>
          <a:bodyPr wrap="square">
            <a:spAutoFit/>
          </a:bodyPr>
          <a:lstStyle/>
          <a:p>
            <a:r>
              <a:rPr lang="en-US" sz="2300" dirty="0" smtClean="0">
                <a:latin typeface="Times New Roman" pitchFamily="18" charset="0"/>
                <a:cs typeface="Times New Roman" pitchFamily="18" charset="0"/>
              </a:rPr>
              <a:t>(ii)   the amount of money that the </a:t>
            </a:r>
            <a:br>
              <a:rPr lang="en-US" sz="2300" dirty="0" smtClean="0">
                <a:latin typeface="Times New Roman" pitchFamily="18" charset="0"/>
                <a:cs typeface="Times New Roman" pitchFamily="18" charset="0"/>
              </a:rPr>
            </a:br>
            <a:r>
              <a:rPr lang="en-US" sz="2300" dirty="0" smtClean="0">
                <a:latin typeface="Times New Roman" pitchFamily="18" charset="0"/>
                <a:cs typeface="Times New Roman" pitchFamily="18" charset="0"/>
              </a:rPr>
              <a:t>tourist actually received.</a:t>
            </a:r>
            <a:endParaRPr lang="en-US" sz="2300" dirty="0"/>
          </a:p>
        </p:txBody>
      </p:sp>
      <p:sp>
        <p:nvSpPr>
          <p:cNvPr id="8"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tabLst>
                <a:tab pos="393192" algn="r"/>
                <a:tab pos="640080" algn="l"/>
              </a:tabLst>
            </a:pPr>
            <a:r>
              <a:rPr lang="en-US" sz="1500" b="1" dirty="0" smtClean="0">
                <a:solidFill>
                  <a:schemeClr val="bg1"/>
                </a:solidFill>
                <a:latin typeface="Times New Roman" pitchFamily="18" charset="0"/>
                <a:cs typeface="Times New Roman" pitchFamily="18" charset="0"/>
              </a:rPr>
              <a:t>Revision Exam 1 Paper 2</a:t>
            </a:r>
          </a:p>
        </p:txBody>
      </p:sp>
    </p:spTree>
    <p:extLst>
      <p:ext uri="{BB962C8B-B14F-4D97-AF65-F5344CB8AC3E}">
        <p14:creationId xmlns:p14="http://schemas.microsoft.com/office/powerpoint/2010/main" xmlns="" val="4219580232"/>
      </p:ext>
    </p:extLst>
  </p:cSld>
  <p:clrMapOvr>
    <a:masterClrMapping/>
  </p:clrMapOvr>
  <p:transition>
    <p:strips dir="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p:cTn id="7" dur="500" fill="hold"/>
                                        <p:tgtEl>
                                          <p:spTgt spid="12"/>
                                        </p:tgtEl>
                                        <p:attrNameLst>
                                          <p:attrName>ppt_w</p:attrName>
                                        </p:attrNameLst>
                                      </p:cBhvr>
                                      <p:tavLst>
                                        <p:tav tm="0">
                                          <p:val>
                                            <p:fltVal val="0"/>
                                          </p:val>
                                        </p:tav>
                                        <p:tav tm="100000">
                                          <p:val>
                                            <p:strVal val="#ppt_w"/>
                                          </p:val>
                                        </p:tav>
                                      </p:tavLst>
                                    </p:anim>
                                    <p:anim calcmode="lin" valueType="num">
                                      <p:cBhvr>
                                        <p:cTn id="8" dur="500" fill="hold"/>
                                        <p:tgtEl>
                                          <p:spTgt spid="12"/>
                                        </p:tgtEl>
                                        <p:attrNameLst>
                                          <p:attrName>ppt_h</p:attrName>
                                        </p:attrNameLst>
                                      </p:cBhvr>
                                      <p:tavLst>
                                        <p:tav tm="0">
                                          <p:val>
                                            <p:fltVal val="0"/>
                                          </p:val>
                                        </p:tav>
                                        <p:tav tm="100000">
                                          <p:val>
                                            <p:strVal val="#ppt_h"/>
                                          </p:val>
                                        </p:tav>
                                      </p:tavLst>
                                    </p:anim>
                                    <p:animEffect transition="in" filter="fade">
                                      <p:cBhvr>
                                        <p:cTn id="9" dur="500"/>
                                        <p:tgtEl>
                                          <p:spTgt spid="12"/>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9">
                                            <p:txEl>
                                              <p:pRg st="0" end="0"/>
                                            </p:txEl>
                                          </p:spTgt>
                                        </p:tgtEl>
                                        <p:attrNameLst>
                                          <p:attrName>style.visibility</p:attrName>
                                        </p:attrNameLst>
                                      </p:cBhvr>
                                      <p:to>
                                        <p:strVal val="visible"/>
                                      </p:to>
                                    </p:set>
                                    <p:anim calcmode="lin" valueType="num">
                                      <p:cBhvr>
                                        <p:cTn id="12" dur="500" fill="hold"/>
                                        <p:tgtEl>
                                          <p:spTgt spid="9">
                                            <p:txEl>
                                              <p:pRg st="0" end="0"/>
                                            </p:txEl>
                                          </p:spTgt>
                                        </p:tgtEl>
                                        <p:attrNameLst>
                                          <p:attrName>ppt_w</p:attrName>
                                        </p:attrNameLst>
                                      </p:cBhvr>
                                      <p:tavLst>
                                        <p:tav tm="0">
                                          <p:val>
                                            <p:fltVal val="0"/>
                                          </p:val>
                                        </p:tav>
                                        <p:tav tm="100000">
                                          <p:val>
                                            <p:strVal val="#ppt_w"/>
                                          </p:val>
                                        </p:tav>
                                      </p:tavLst>
                                    </p:anim>
                                    <p:anim calcmode="lin" valueType="num">
                                      <p:cBhvr>
                                        <p:cTn id="13" dur="500" fill="hold"/>
                                        <p:tgtEl>
                                          <p:spTgt spid="9">
                                            <p:txEl>
                                              <p:pRg st="0" end="0"/>
                                            </p:txEl>
                                          </p:spTgt>
                                        </p:tgtEl>
                                        <p:attrNameLst>
                                          <p:attrName>ppt_h</p:attrName>
                                        </p:attrNameLst>
                                      </p:cBhvr>
                                      <p:tavLst>
                                        <p:tav tm="0">
                                          <p:val>
                                            <p:fltVal val="0"/>
                                          </p:val>
                                        </p:tav>
                                        <p:tav tm="100000">
                                          <p:val>
                                            <p:strVal val="#ppt_h"/>
                                          </p:val>
                                        </p:tav>
                                      </p:tavLst>
                                    </p:anim>
                                    <p:animEffect transition="in" filter="fade">
                                      <p:cBhvr>
                                        <p:cTn id="14" dur="500"/>
                                        <p:tgtEl>
                                          <p:spTgt spid="9">
                                            <p:txEl>
                                              <p:pRg st="0" end="0"/>
                                            </p:txEl>
                                          </p:spTgt>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9">
                                            <p:txEl>
                                              <p:pRg st="1" end="1"/>
                                            </p:txEl>
                                          </p:spTgt>
                                        </p:tgtEl>
                                        <p:attrNameLst>
                                          <p:attrName>style.visibility</p:attrName>
                                        </p:attrNameLst>
                                      </p:cBhvr>
                                      <p:to>
                                        <p:strVal val="visible"/>
                                      </p:to>
                                    </p:set>
                                    <p:anim calcmode="lin" valueType="num">
                                      <p:cBhvr>
                                        <p:cTn id="17" dur="500" fill="hold"/>
                                        <p:tgtEl>
                                          <p:spTgt spid="9">
                                            <p:txEl>
                                              <p:pRg st="1" end="1"/>
                                            </p:txEl>
                                          </p:spTgt>
                                        </p:tgtEl>
                                        <p:attrNameLst>
                                          <p:attrName>ppt_w</p:attrName>
                                        </p:attrNameLst>
                                      </p:cBhvr>
                                      <p:tavLst>
                                        <p:tav tm="0">
                                          <p:val>
                                            <p:fltVal val="0"/>
                                          </p:val>
                                        </p:tav>
                                        <p:tav tm="100000">
                                          <p:val>
                                            <p:strVal val="#ppt_w"/>
                                          </p:val>
                                        </p:tav>
                                      </p:tavLst>
                                    </p:anim>
                                    <p:anim calcmode="lin" valueType="num">
                                      <p:cBhvr>
                                        <p:cTn id="18" dur="500" fill="hold"/>
                                        <p:tgtEl>
                                          <p:spTgt spid="9">
                                            <p:txEl>
                                              <p:pRg st="1" end="1"/>
                                            </p:txEl>
                                          </p:spTgt>
                                        </p:tgtEl>
                                        <p:attrNameLst>
                                          <p:attrName>ppt_h</p:attrName>
                                        </p:attrNameLst>
                                      </p:cBhvr>
                                      <p:tavLst>
                                        <p:tav tm="0">
                                          <p:val>
                                            <p:fltVal val="0"/>
                                          </p:val>
                                        </p:tav>
                                        <p:tav tm="100000">
                                          <p:val>
                                            <p:strVal val="#ppt_h"/>
                                          </p:val>
                                        </p:tav>
                                      </p:tavLst>
                                    </p:anim>
                                    <p:animEffect transition="in" filter="fade">
                                      <p:cBhvr>
                                        <p:cTn id="19" dur="500"/>
                                        <p:tgtEl>
                                          <p:spTgt spid="9">
                                            <p:txEl>
                                              <p:pRg st="1" end="1"/>
                                            </p:txEl>
                                          </p:spTgt>
                                        </p:tgtEl>
                                      </p:cBhvr>
                                    </p:animEffect>
                                  </p:childTnLst>
                                </p:cTn>
                              </p:par>
                            </p:childTnLst>
                          </p:cTn>
                        </p:par>
                      </p:childTnLst>
                    </p:cTn>
                  </p:par>
                  <p:par>
                    <p:cTn id="20" fill="hold">
                      <p:stCondLst>
                        <p:cond delay="indefinite"/>
                      </p:stCondLst>
                      <p:childTnLst>
                        <p:par>
                          <p:cTn id="21" fill="hold">
                            <p:stCondLst>
                              <p:cond delay="0"/>
                            </p:stCondLst>
                            <p:childTnLst>
                              <p:par>
                                <p:cTn id="22" presetID="53" presetClass="entr" presetSubtype="16" fill="hold" grpId="0" nodeType="clickEffect">
                                  <p:stCondLst>
                                    <p:cond delay="0"/>
                                  </p:stCondLst>
                                  <p:childTnLst>
                                    <p:set>
                                      <p:cBhvr>
                                        <p:cTn id="23" dur="1" fill="hold">
                                          <p:stCondLst>
                                            <p:cond delay="0"/>
                                          </p:stCondLst>
                                        </p:cTn>
                                        <p:tgtEl>
                                          <p:spTgt spid="7">
                                            <p:txEl>
                                              <p:pRg st="0" end="0"/>
                                            </p:txEl>
                                          </p:spTgt>
                                        </p:tgtEl>
                                        <p:attrNameLst>
                                          <p:attrName>style.visibility</p:attrName>
                                        </p:attrNameLst>
                                      </p:cBhvr>
                                      <p:to>
                                        <p:strVal val="visible"/>
                                      </p:to>
                                    </p:set>
                                    <p:anim calcmode="lin" valueType="num">
                                      <p:cBhvr>
                                        <p:cTn id="24" dur="500" fill="hold"/>
                                        <p:tgtEl>
                                          <p:spTgt spid="7">
                                            <p:txEl>
                                              <p:pRg st="0" end="0"/>
                                            </p:txEl>
                                          </p:spTgt>
                                        </p:tgtEl>
                                        <p:attrNameLst>
                                          <p:attrName>ppt_w</p:attrName>
                                        </p:attrNameLst>
                                      </p:cBhvr>
                                      <p:tavLst>
                                        <p:tav tm="0">
                                          <p:val>
                                            <p:fltVal val="0"/>
                                          </p:val>
                                        </p:tav>
                                        <p:tav tm="100000">
                                          <p:val>
                                            <p:strVal val="#ppt_w"/>
                                          </p:val>
                                        </p:tav>
                                      </p:tavLst>
                                    </p:anim>
                                    <p:anim calcmode="lin" valueType="num">
                                      <p:cBhvr>
                                        <p:cTn id="25" dur="500" fill="hold"/>
                                        <p:tgtEl>
                                          <p:spTgt spid="7">
                                            <p:txEl>
                                              <p:pRg st="0" end="0"/>
                                            </p:txEl>
                                          </p:spTgt>
                                        </p:tgtEl>
                                        <p:attrNameLst>
                                          <p:attrName>ppt_h</p:attrName>
                                        </p:attrNameLst>
                                      </p:cBhvr>
                                      <p:tavLst>
                                        <p:tav tm="0">
                                          <p:val>
                                            <p:fltVal val="0"/>
                                          </p:val>
                                        </p:tav>
                                        <p:tav tm="100000">
                                          <p:val>
                                            <p:strVal val="#ppt_h"/>
                                          </p:val>
                                        </p:tav>
                                      </p:tavLst>
                                    </p:anim>
                                    <p:animEffect transition="in" filter="fade">
                                      <p:cBhvr>
                                        <p:cTn id="26" dur="500"/>
                                        <p:tgtEl>
                                          <p:spTgt spid="7">
                                            <p:txEl>
                                              <p:pRg st="0" end="0"/>
                                            </p:txEl>
                                          </p:spTgt>
                                        </p:tgtEl>
                                      </p:cBhvr>
                                    </p:animEffect>
                                  </p:childTnLst>
                                </p:cTn>
                              </p:par>
                              <p:par>
                                <p:cTn id="27" presetID="53" presetClass="entr" presetSubtype="16" fill="hold" grpId="0" nodeType="withEffect">
                                  <p:stCondLst>
                                    <p:cond delay="0"/>
                                  </p:stCondLst>
                                  <p:childTnLst>
                                    <p:set>
                                      <p:cBhvr>
                                        <p:cTn id="28" dur="1" fill="hold">
                                          <p:stCondLst>
                                            <p:cond delay="0"/>
                                          </p:stCondLst>
                                        </p:cTn>
                                        <p:tgtEl>
                                          <p:spTgt spid="6"/>
                                        </p:tgtEl>
                                        <p:attrNameLst>
                                          <p:attrName>style.visibility</p:attrName>
                                        </p:attrNameLst>
                                      </p:cBhvr>
                                      <p:to>
                                        <p:strVal val="visible"/>
                                      </p:to>
                                    </p:set>
                                    <p:anim calcmode="lin" valueType="num">
                                      <p:cBhvr>
                                        <p:cTn id="29" dur="500" fill="hold"/>
                                        <p:tgtEl>
                                          <p:spTgt spid="6"/>
                                        </p:tgtEl>
                                        <p:attrNameLst>
                                          <p:attrName>ppt_w</p:attrName>
                                        </p:attrNameLst>
                                      </p:cBhvr>
                                      <p:tavLst>
                                        <p:tav tm="0">
                                          <p:val>
                                            <p:fltVal val="0"/>
                                          </p:val>
                                        </p:tav>
                                        <p:tav tm="100000">
                                          <p:val>
                                            <p:strVal val="#ppt_w"/>
                                          </p:val>
                                        </p:tav>
                                      </p:tavLst>
                                    </p:anim>
                                    <p:anim calcmode="lin" valueType="num">
                                      <p:cBhvr>
                                        <p:cTn id="30" dur="500" fill="hold"/>
                                        <p:tgtEl>
                                          <p:spTgt spid="6"/>
                                        </p:tgtEl>
                                        <p:attrNameLst>
                                          <p:attrName>ppt_h</p:attrName>
                                        </p:attrNameLst>
                                      </p:cBhvr>
                                      <p:tavLst>
                                        <p:tav tm="0">
                                          <p:val>
                                            <p:fltVal val="0"/>
                                          </p:val>
                                        </p:tav>
                                        <p:tav tm="100000">
                                          <p:val>
                                            <p:strVal val="#ppt_h"/>
                                          </p:val>
                                        </p:tav>
                                      </p:tavLst>
                                    </p:anim>
                                    <p:animEffect transition="in" filter="fade">
                                      <p:cBhvr>
                                        <p:cTn id="31" dur="500"/>
                                        <p:tgtEl>
                                          <p:spTgt spid="6"/>
                                        </p:tgtEl>
                                      </p:cBhvr>
                                    </p:animEffect>
                                  </p:childTnLst>
                                </p:cTn>
                              </p:par>
                            </p:childTnLst>
                          </p:cTn>
                        </p:par>
                      </p:childTnLst>
                    </p:cTn>
                  </p:par>
                  <p:par>
                    <p:cTn id="32" fill="hold">
                      <p:stCondLst>
                        <p:cond delay="indefinite"/>
                      </p:stCondLst>
                      <p:childTnLst>
                        <p:par>
                          <p:cTn id="33" fill="hold">
                            <p:stCondLst>
                              <p:cond delay="0"/>
                            </p:stCondLst>
                            <p:childTnLst>
                              <p:par>
                                <p:cTn id="34" presetID="3" presetClass="entr" presetSubtype="10" fill="hold" grpId="1" nodeType="clickEffect">
                                  <p:stCondLst>
                                    <p:cond delay="0"/>
                                  </p:stCondLst>
                                  <p:childTnLst>
                                    <p:set>
                                      <p:cBhvr>
                                        <p:cTn id="35" dur="1" fill="hold">
                                          <p:stCondLst>
                                            <p:cond delay="0"/>
                                          </p:stCondLst>
                                        </p:cTn>
                                        <p:tgtEl>
                                          <p:spTgt spid="11"/>
                                        </p:tgtEl>
                                        <p:attrNameLst>
                                          <p:attrName>style.visibility</p:attrName>
                                        </p:attrNameLst>
                                      </p:cBhvr>
                                      <p:to>
                                        <p:strVal val="visible"/>
                                      </p:to>
                                    </p:set>
                                    <p:animEffect transition="in" filter="blinds(horizontal)">
                                      <p:cBhvr>
                                        <p:cTn id="36"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build="p"/>
      <p:bldP spid="11" grpId="1" animBg="1"/>
      <p:bldP spid="12" grpId="0"/>
      <p:bldP spid="7" grpId="0" build="p"/>
      <p:bldP spid="6" grpId="0"/>
    </p:bldLst>
  </p:timing>
</p:sld>
</file>

<file path=ppt/slides/slide1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extBox 6"/>
          <p:cNvSpPr txBox="1"/>
          <p:nvPr/>
        </p:nvSpPr>
        <p:spPr>
          <a:xfrm>
            <a:off x="609600" y="2525885"/>
            <a:ext cx="5900291" cy="446276"/>
          </a:xfrm>
          <a:prstGeom prst="rect">
            <a:avLst/>
          </a:prstGeom>
          <a:noFill/>
        </p:spPr>
        <p:txBody>
          <a:bodyPr wrap="square" rtlCol="0">
            <a:spAutoFit/>
          </a:bodyPr>
          <a:lstStyle/>
          <a:p>
            <a:pPr>
              <a:spcAft>
                <a:spcPct val="50000"/>
              </a:spcAft>
              <a:buFontTx/>
              <a:buNone/>
              <a:tabLst>
                <a:tab pos="628650" algn="l"/>
                <a:tab pos="2682875" algn="l"/>
                <a:tab pos="3373438" algn="l"/>
              </a:tabLst>
            </a:pPr>
            <a:r>
              <a:rPr lang="en-US" sz="2300" b="1" dirty="0" smtClean="0">
                <a:latin typeface="Times New Roman" pitchFamily="18" charset="0"/>
                <a:cs typeface="Times New Roman" pitchFamily="18" charset="0"/>
              </a:rPr>
              <a:t>5.</a:t>
            </a:r>
            <a:r>
              <a:rPr lang="en-US" sz="2300" dirty="0" smtClean="0">
                <a:latin typeface="Times New Roman" pitchFamily="18" charset="0"/>
                <a:cs typeface="Times New Roman" pitchFamily="18" charset="0"/>
              </a:rPr>
              <a:t>   (a)   (i)    </a:t>
            </a:r>
            <a:r>
              <a:rPr lang="en-US" sz="2300" dirty="0" smtClean="0">
                <a:latin typeface="Times New Roman" pitchFamily="18" charset="0"/>
              </a:rPr>
              <a:t>US $1.00		= TT $6.38</a:t>
            </a:r>
            <a:endParaRPr lang="en-US" sz="2300" dirty="0" smtClean="0">
              <a:solidFill>
                <a:srgbClr val="FF0000"/>
              </a:solidFill>
              <a:latin typeface="Times New Roman" pitchFamily="18" charset="0"/>
            </a:endParaRPr>
          </a:p>
        </p:txBody>
      </p:sp>
      <p:sp>
        <p:nvSpPr>
          <p:cNvPr id="6" name="TextBox 5"/>
          <p:cNvSpPr txBox="1"/>
          <p:nvPr/>
        </p:nvSpPr>
        <p:spPr>
          <a:xfrm>
            <a:off x="657942" y="5281424"/>
            <a:ext cx="6123858" cy="830997"/>
          </a:xfrm>
          <a:prstGeom prst="rect">
            <a:avLst/>
          </a:prstGeom>
          <a:noFill/>
        </p:spPr>
        <p:txBody>
          <a:bodyPr wrap="square" rtlCol="0">
            <a:spAutoFit/>
          </a:bodyPr>
          <a:lstStyle/>
          <a:p>
            <a:r>
              <a:rPr lang="en-US" sz="2300" dirty="0" smtClean="0">
                <a:latin typeface="Times New Roman" pitchFamily="18" charset="0"/>
                <a:cs typeface="Times New Roman" pitchFamily="18" charset="0"/>
              </a:rPr>
              <a:t>	(ii)    </a:t>
            </a:r>
            <a:r>
              <a:rPr lang="en-US" sz="2300" dirty="0" smtClean="0">
                <a:latin typeface="Times New Roman" pitchFamily="18" charset="0"/>
              </a:rPr>
              <a:t>The amount of money that the tourist </a:t>
            </a:r>
            <a:br>
              <a:rPr lang="en-US" sz="2300" dirty="0" smtClean="0">
                <a:latin typeface="Times New Roman" pitchFamily="18" charset="0"/>
              </a:rPr>
            </a:br>
            <a:r>
              <a:rPr lang="en-US" sz="2300" dirty="0" smtClean="0">
                <a:latin typeface="Times New Roman" pitchFamily="18" charset="0"/>
              </a:rPr>
              <a:t>	         actually received</a:t>
            </a:r>
            <a:endParaRPr lang="en-US" sz="2300" dirty="0" smtClean="0">
              <a:solidFill>
                <a:srgbClr val="FF0000"/>
              </a:solidFill>
              <a:latin typeface="Times New Roman" pitchFamily="18" charset="0"/>
            </a:endParaRPr>
          </a:p>
        </p:txBody>
      </p:sp>
      <p:sp>
        <p:nvSpPr>
          <p:cNvPr id="5" name="Rectangle 4"/>
          <p:cNvSpPr/>
          <p:nvPr/>
        </p:nvSpPr>
        <p:spPr>
          <a:xfrm>
            <a:off x="2171700" y="2895600"/>
            <a:ext cx="5334000" cy="446276"/>
          </a:xfrm>
          <a:prstGeom prst="rect">
            <a:avLst/>
          </a:prstGeom>
        </p:spPr>
        <p:txBody>
          <a:bodyPr wrap="square">
            <a:spAutoFit/>
          </a:bodyPr>
          <a:lstStyle/>
          <a:p>
            <a:pPr>
              <a:tabLst>
                <a:tab pos="1809750" algn="l"/>
              </a:tabLst>
            </a:pPr>
            <a:r>
              <a:rPr lang="en-US" sz="2300" dirty="0" smtClean="0">
                <a:latin typeface="Times New Roman" pitchFamily="18" charset="0"/>
              </a:rPr>
              <a:t>US $700	= TT $6.38 × 700</a:t>
            </a:r>
            <a:endParaRPr lang="en-US" sz="2300" dirty="0"/>
          </a:p>
        </p:txBody>
      </p:sp>
      <p:sp>
        <p:nvSpPr>
          <p:cNvPr id="8" name="Rectangle 7"/>
          <p:cNvSpPr/>
          <p:nvPr/>
        </p:nvSpPr>
        <p:spPr>
          <a:xfrm>
            <a:off x="3992880" y="3276600"/>
            <a:ext cx="1658403" cy="446276"/>
          </a:xfrm>
          <a:prstGeom prst="rect">
            <a:avLst/>
          </a:prstGeom>
        </p:spPr>
        <p:txBody>
          <a:bodyPr wrap="square">
            <a:spAutoFit/>
          </a:bodyPr>
          <a:lstStyle/>
          <a:p>
            <a:r>
              <a:rPr lang="en-US" sz="2300" dirty="0" smtClean="0">
                <a:latin typeface="Times New Roman" pitchFamily="18" charset="0"/>
              </a:rPr>
              <a:t>= TT $4 466</a:t>
            </a:r>
            <a:endParaRPr lang="en-US" sz="2300" dirty="0"/>
          </a:p>
        </p:txBody>
      </p:sp>
      <p:sp>
        <p:nvSpPr>
          <p:cNvPr id="9" name="Rectangle 8"/>
          <p:cNvSpPr/>
          <p:nvPr/>
        </p:nvSpPr>
        <p:spPr>
          <a:xfrm>
            <a:off x="2153634" y="3670300"/>
            <a:ext cx="4300152" cy="446276"/>
          </a:xfrm>
          <a:prstGeom prst="rect">
            <a:avLst/>
          </a:prstGeom>
        </p:spPr>
        <p:txBody>
          <a:bodyPr wrap="none">
            <a:spAutoFit/>
          </a:bodyPr>
          <a:lstStyle/>
          <a:p>
            <a:pPr>
              <a:tabLst>
                <a:tab pos="1838325" algn="l"/>
              </a:tabLst>
            </a:pPr>
            <a:r>
              <a:rPr lang="en-US" sz="2300" dirty="0" smtClean="0">
                <a:latin typeface="Times New Roman" pitchFamily="18" charset="0"/>
              </a:rPr>
              <a:t>The tax paid	= 1% of TT $4 466</a:t>
            </a:r>
            <a:endParaRPr lang="en-US" sz="2300" dirty="0"/>
          </a:p>
        </p:txBody>
      </p:sp>
      <p:sp>
        <p:nvSpPr>
          <p:cNvPr id="12" name="Rectangle 11"/>
          <p:cNvSpPr/>
          <p:nvPr/>
        </p:nvSpPr>
        <p:spPr>
          <a:xfrm>
            <a:off x="4368800" y="5662424"/>
            <a:ext cx="2812565" cy="446276"/>
          </a:xfrm>
          <a:prstGeom prst="rect">
            <a:avLst/>
          </a:prstGeom>
        </p:spPr>
        <p:txBody>
          <a:bodyPr wrap="none">
            <a:spAutoFit/>
          </a:bodyPr>
          <a:lstStyle/>
          <a:p>
            <a:r>
              <a:rPr lang="en-US" sz="2300" dirty="0" smtClean="0">
                <a:latin typeface="Times New Roman" pitchFamily="18" charset="0"/>
              </a:rPr>
              <a:t>= TT $(4 466 – 44.66)</a:t>
            </a:r>
            <a:endParaRPr lang="en-US" sz="2300" dirty="0"/>
          </a:p>
        </p:txBody>
      </p:sp>
      <p:sp>
        <p:nvSpPr>
          <p:cNvPr id="13" name="Rectangle 12"/>
          <p:cNvSpPr/>
          <p:nvPr/>
        </p:nvSpPr>
        <p:spPr>
          <a:xfrm>
            <a:off x="4368800" y="6119624"/>
            <a:ext cx="2027093" cy="446276"/>
          </a:xfrm>
          <a:prstGeom prst="rect">
            <a:avLst/>
          </a:prstGeom>
        </p:spPr>
        <p:txBody>
          <a:bodyPr wrap="none">
            <a:spAutoFit/>
          </a:bodyPr>
          <a:lstStyle/>
          <a:p>
            <a:r>
              <a:rPr lang="en-US" sz="2300" dirty="0" smtClean="0">
                <a:latin typeface="Times New Roman" pitchFamily="18" charset="0"/>
              </a:rPr>
              <a:t>= </a:t>
            </a:r>
            <a:r>
              <a:rPr lang="en-US" sz="2300" dirty="0" smtClean="0">
                <a:solidFill>
                  <a:srgbClr val="FF0000"/>
                </a:solidFill>
                <a:latin typeface="Times New Roman" pitchFamily="18" charset="0"/>
              </a:rPr>
              <a:t>TT $4 421.34</a:t>
            </a:r>
            <a:endParaRPr lang="en-US" sz="2300" dirty="0"/>
          </a:p>
        </p:txBody>
      </p:sp>
      <p:pic>
        <p:nvPicPr>
          <p:cNvPr id="22530" name="Picture 2" descr="\\172.16.2.26\Conver\CARRIBEAN\MATHEMATICS_VOL-1_PPT_DESIGN\Incoming\Equations\Revision_Exam_1_Paper_2\Eqn055.wmf"/>
          <p:cNvPicPr>
            <a:picLocks noChangeAspect="1" noChangeArrowheads="1"/>
          </p:cNvPicPr>
          <p:nvPr/>
        </p:nvPicPr>
        <p:blipFill>
          <a:blip r:embed="rId2" cstate="print">
            <a:extLst>
              <a:ext uri="{28A0092B-C50C-407E-A947-70E740481C1C}">
                <a14:useLocalDpi xmlns:a14="http://schemas.microsoft.com/office/drawing/2010/main" xmlns="" val="0"/>
              </a:ext>
            </a:extLst>
          </a:blip>
          <a:srcRect/>
          <a:stretch>
            <a:fillRect/>
          </a:stretch>
        </p:blipFill>
        <p:spPr bwMode="auto">
          <a:xfrm>
            <a:off x="4096512" y="4110737"/>
            <a:ext cx="2171700" cy="1143000"/>
          </a:xfrm>
          <a:prstGeom prst="rect">
            <a:avLst/>
          </a:prstGeom>
          <a:noFill/>
          <a:extLst>
            <a:ext uri="{909E8E84-426E-40DD-AFC4-6F175D3DCCD1}">
              <a14:hiddenFill xmlns:a14="http://schemas.microsoft.com/office/drawing/2010/main" xmlns="">
                <a:solidFill>
                  <a:srgbClr val="FFFFFF"/>
                </a:solidFill>
              </a14:hiddenFill>
            </a:ext>
          </a:extLst>
        </p:spPr>
      </p:pic>
      <p:sp>
        <p:nvSpPr>
          <p:cNvPr id="10"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tabLst>
                <a:tab pos="393192" algn="r"/>
                <a:tab pos="640080" algn="l"/>
              </a:tabLst>
            </a:pPr>
            <a:r>
              <a:rPr lang="en-US" sz="1500" b="1" dirty="0" smtClean="0">
                <a:solidFill>
                  <a:schemeClr val="bg1"/>
                </a:solidFill>
                <a:latin typeface="Times New Roman" pitchFamily="18" charset="0"/>
                <a:cs typeface="Times New Roman" pitchFamily="18" charset="0"/>
              </a:rPr>
              <a:t>Revision Exam 1 Paper 2</a:t>
            </a:r>
          </a:p>
        </p:txBody>
      </p:sp>
    </p:spTree>
    <p:extLst>
      <p:ext uri="{BB962C8B-B14F-4D97-AF65-F5344CB8AC3E}">
        <p14:creationId xmlns:p14="http://schemas.microsoft.com/office/powerpoint/2010/main" xmlns="" val="1862447457"/>
      </p:ext>
    </p:extLst>
  </p:cSld>
  <p:clrMapOvr>
    <a:masterClrMapping/>
  </p:clrMapOvr>
  <p:transition spd="slow">
    <p:strips dir="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500" fill="hold"/>
                                        <p:tgtEl>
                                          <p:spTgt spid="7"/>
                                        </p:tgtEl>
                                        <p:attrNameLst>
                                          <p:attrName>ppt_w</p:attrName>
                                        </p:attrNameLst>
                                      </p:cBhvr>
                                      <p:tavLst>
                                        <p:tav tm="0">
                                          <p:val>
                                            <p:fltVal val="0"/>
                                          </p:val>
                                        </p:tav>
                                        <p:tav tm="100000">
                                          <p:val>
                                            <p:strVal val="#ppt_w"/>
                                          </p:val>
                                        </p:tav>
                                      </p:tavLst>
                                    </p:anim>
                                    <p:anim calcmode="lin" valueType="num">
                                      <p:cBhvr>
                                        <p:cTn id="8" dur="500" fill="hold"/>
                                        <p:tgtEl>
                                          <p:spTgt spid="7"/>
                                        </p:tgtEl>
                                        <p:attrNameLst>
                                          <p:attrName>ppt_h</p:attrName>
                                        </p:attrNameLst>
                                      </p:cBhvr>
                                      <p:tavLst>
                                        <p:tav tm="0">
                                          <p:val>
                                            <p:fltVal val="0"/>
                                          </p:val>
                                        </p:tav>
                                        <p:tav tm="100000">
                                          <p:val>
                                            <p:strVal val="#ppt_h"/>
                                          </p:val>
                                        </p:tav>
                                      </p:tavLst>
                                    </p:anim>
                                    <p:animEffect transition="in" filter="fade">
                                      <p:cBhvr>
                                        <p:cTn id="9" dur="500"/>
                                        <p:tgtEl>
                                          <p:spTgt spid="7"/>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5"/>
                                        </p:tgtEl>
                                        <p:attrNameLst>
                                          <p:attrName>style.visibility</p:attrName>
                                        </p:attrNameLst>
                                      </p:cBhvr>
                                      <p:to>
                                        <p:strVal val="visible"/>
                                      </p:to>
                                    </p:set>
                                    <p:anim calcmode="lin" valueType="num">
                                      <p:cBhvr>
                                        <p:cTn id="12" dur="500" fill="hold"/>
                                        <p:tgtEl>
                                          <p:spTgt spid="5"/>
                                        </p:tgtEl>
                                        <p:attrNameLst>
                                          <p:attrName>ppt_w</p:attrName>
                                        </p:attrNameLst>
                                      </p:cBhvr>
                                      <p:tavLst>
                                        <p:tav tm="0">
                                          <p:val>
                                            <p:fltVal val="0"/>
                                          </p:val>
                                        </p:tav>
                                        <p:tav tm="100000">
                                          <p:val>
                                            <p:strVal val="#ppt_w"/>
                                          </p:val>
                                        </p:tav>
                                      </p:tavLst>
                                    </p:anim>
                                    <p:anim calcmode="lin" valueType="num">
                                      <p:cBhvr>
                                        <p:cTn id="13" dur="500" fill="hold"/>
                                        <p:tgtEl>
                                          <p:spTgt spid="5"/>
                                        </p:tgtEl>
                                        <p:attrNameLst>
                                          <p:attrName>ppt_h</p:attrName>
                                        </p:attrNameLst>
                                      </p:cBhvr>
                                      <p:tavLst>
                                        <p:tav tm="0">
                                          <p:val>
                                            <p:fltVal val="0"/>
                                          </p:val>
                                        </p:tav>
                                        <p:tav tm="100000">
                                          <p:val>
                                            <p:strVal val="#ppt_h"/>
                                          </p:val>
                                        </p:tav>
                                      </p:tavLst>
                                    </p:anim>
                                    <p:animEffect transition="in" filter="fade">
                                      <p:cBhvr>
                                        <p:cTn id="14" dur="500"/>
                                        <p:tgtEl>
                                          <p:spTgt spid="5"/>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8"/>
                                        </p:tgtEl>
                                        <p:attrNameLst>
                                          <p:attrName>style.visibility</p:attrName>
                                        </p:attrNameLst>
                                      </p:cBhvr>
                                      <p:to>
                                        <p:strVal val="visible"/>
                                      </p:to>
                                    </p:set>
                                    <p:anim calcmode="lin" valueType="num">
                                      <p:cBhvr>
                                        <p:cTn id="17" dur="500" fill="hold"/>
                                        <p:tgtEl>
                                          <p:spTgt spid="8"/>
                                        </p:tgtEl>
                                        <p:attrNameLst>
                                          <p:attrName>ppt_w</p:attrName>
                                        </p:attrNameLst>
                                      </p:cBhvr>
                                      <p:tavLst>
                                        <p:tav tm="0">
                                          <p:val>
                                            <p:fltVal val="0"/>
                                          </p:val>
                                        </p:tav>
                                        <p:tav tm="100000">
                                          <p:val>
                                            <p:strVal val="#ppt_w"/>
                                          </p:val>
                                        </p:tav>
                                      </p:tavLst>
                                    </p:anim>
                                    <p:anim calcmode="lin" valueType="num">
                                      <p:cBhvr>
                                        <p:cTn id="18" dur="500" fill="hold"/>
                                        <p:tgtEl>
                                          <p:spTgt spid="8"/>
                                        </p:tgtEl>
                                        <p:attrNameLst>
                                          <p:attrName>ppt_h</p:attrName>
                                        </p:attrNameLst>
                                      </p:cBhvr>
                                      <p:tavLst>
                                        <p:tav tm="0">
                                          <p:val>
                                            <p:fltVal val="0"/>
                                          </p:val>
                                        </p:tav>
                                        <p:tav tm="100000">
                                          <p:val>
                                            <p:strVal val="#ppt_h"/>
                                          </p:val>
                                        </p:tav>
                                      </p:tavLst>
                                    </p:anim>
                                    <p:animEffect transition="in" filter="fade">
                                      <p:cBhvr>
                                        <p:cTn id="19" dur="500"/>
                                        <p:tgtEl>
                                          <p:spTgt spid="8"/>
                                        </p:tgtEl>
                                      </p:cBhvr>
                                    </p:animEffect>
                                  </p:childTnLst>
                                </p:cTn>
                              </p:par>
                              <p:par>
                                <p:cTn id="20" presetID="53" presetClass="entr" presetSubtype="16" fill="hold" grpId="0" nodeType="withEffect">
                                  <p:stCondLst>
                                    <p:cond delay="0"/>
                                  </p:stCondLst>
                                  <p:childTnLst>
                                    <p:set>
                                      <p:cBhvr>
                                        <p:cTn id="21" dur="1" fill="hold">
                                          <p:stCondLst>
                                            <p:cond delay="0"/>
                                          </p:stCondLst>
                                        </p:cTn>
                                        <p:tgtEl>
                                          <p:spTgt spid="9"/>
                                        </p:tgtEl>
                                        <p:attrNameLst>
                                          <p:attrName>style.visibility</p:attrName>
                                        </p:attrNameLst>
                                      </p:cBhvr>
                                      <p:to>
                                        <p:strVal val="visible"/>
                                      </p:to>
                                    </p:set>
                                    <p:anim calcmode="lin" valueType="num">
                                      <p:cBhvr>
                                        <p:cTn id="22" dur="500" fill="hold"/>
                                        <p:tgtEl>
                                          <p:spTgt spid="9"/>
                                        </p:tgtEl>
                                        <p:attrNameLst>
                                          <p:attrName>ppt_w</p:attrName>
                                        </p:attrNameLst>
                                      </p:cBhvr>
                                      <p:tavLst>
                                        <p:tav tm="0">
                                          <p:val>
                                            <p:fltVal val="0"/>
                                          </p:val>
                                        </p:tav>
                                        <p:tav tm="100000">
                                          <p:val>
                                            <p:strVal val="#ppt_w"/>
                                          </p:val>
                                        </p:tav>
                                      </p:tavLst>
                                    </p:anim>
                                    <p:anim calcmode="lin" valueType="num">
                                      <p:cBhvr>
                                        <p:cTn id="23" dur="500" fill="hold"/>
                                        <p:tgtEl>
                                          <p:spTgt spid="9"/>
                                        </p:tgtEl>
                                        <p:attrNameLst>
                                          <p:attrName>ppt_h</p:attrName>
                                        </p:attrNameLst>
                                      </p:cBhvr>
                                      <p:tavLst>
                                        <p:tav tm="0">
                                          <p:val>
                                            <p:fltVal val="0"/>
                                          </p:val>
                                        </p:tav>
                                        <p:tav tm="100000">
                                          <p:val>
                                            <p:strVal val="#ppt_h"/>
                                          </p:val>
                                        </p:tav>
                                      </p:tavLst>
                                    </p:anim>
                                    <p:animEffect transition="in" filter="fade">
                                      <p:cBhvr>
                                        <p:cTn id="24" dur="500"/>
                                        <p:tgtEl>
                                          <p:spTgt spid="9"/>
                                        </p:tgtEl>
                                      </p:cBhvr>
                                    </p:animEffect>
                                  </p:childTnLst>
                                </p:cTn>
                              </p:par>
                              <p:par>
                                <p:cTn id="25" presetID="53" presetClass="entr" presetSubtype="16" fill="hold" nodeType="withEffect">
                                  <p:stCondLst>
                                    <p:cond delay="0"/>
                                  </p:stCondLst>
                                  <p:childTnLst>
                                    <p:set>
                                      <p:cBhvr>
                                        <p:cTn id="26" dur="1" fill="hold">
                                          <p:stCondLst>
                                            <p:cond delay="0"/>
                                          </p:stCondLst>
                                        </p:cTn>
                                        <p:tgtEl>
                                          <p:spTgt spid="22530"/>
                                        </p:tgtEl>
                                        <p:attrNameLst>
                                          <p:attrName>style.visibility</p:attrName>
                                        </p:attrNameLst>
                                      </p:cBhvr>
                                      <p:to>
                                        <p:strVal val="visible"/>
                                      </p:to>
                                    </p:set>
                                    <p:anim calcmode="lin" valueType="num">
                                      <p:cBhvr>
                                        <p:cTn id="27" dur="500" fill="hold"/>
                                        <p:tgtEl>
                                          <p:spTgt spid="22530"/>
                                        </p:tgtEl>
                                        <p:attrNameLst>
                                          <p:attrName>ppt_w</p:attrName>
                                        </p:attrNameLst>
                                      </p:cBhvr>
                                      <p:tavLst>
                                        <p:tav tm="0">
                                          <p:val>
                                            <p:fltVal val="0"/>
                                          </p:val>
                                        </p:tav>
                                        <p:tav tm="100000">
                                          <p:val>
                                            <p:strVal val="#ppt_w"/>
                                          </p:val>
                                        </p:tav>
                                      </p:tavLst>
                                    </p:anim>
                                    <p:anim calcmode="lin" valueType="num">
                                      <p:cBhvr>
                                        <p:cTn id="28" dur="500" fill="hold"/>
                                        <p:tgtEl>
                                          <p:spTgt spid="22530"/>
                                        </p:tgtEl>
                                        <p:attrNameLst>
                                          <p:attrName>ppt_h</p:attrName>
                                        </p:attrNameLst>
                                      </p:cBhvr>
                                      <p:tavLst>
                                        <p:tav tm="0">
                                          <p:val>
                                            <p:fltVal val="0"/>
                                          </p:val>
                                        </p:tav>
                                        <p:tav tm="100000">
                                          <p:val>
                                            <p:strVal val="#ppt_h"/>
                                          </p:val>
                                        </p:tav>
                                      </p:tavLst>
                                    </p:anim>
                                    <p:animEffect transition="in" filter="fade">
                                      <p:cBhvr>
                                        <p:cTn id="29" dur="500"/>
                                        <p:tgtEl>
                                          <p:spTgt spid="22530"/>
                                        </p:tgtEl>
                                      </p:cBhvr>
                                    </p:animEffect>
                                  </p:childTnLst>
                                </p:cTn>
                              </p:par>
                              <p:par>
                                <p:cTn id="30" presetID="53" presetClass="entr" presetSubtype="16" fill="hold" grpId="0" nodeType="withEffect">
                                  <p:stCondLst>
                                    <p:cond delay="0"/>
                                  </p:stCondLst>
                                  <p:childTnLst>
                                    <p:set>
                                      <p:cBhvr>
                                        <p:cTn id="31" dur="1" fill="hold">
                                          <p:stCondLst>
                                            <p:cond delay="0"/>
                                          </p:stCondLst>
                                        </p:cTn>
                                        <p:tgtEl>
                                          <p:spTgt spid="6"/>
                                        </p:tgtEl>
                                        <p:attrNameLst>
                                          <p:attrName>style.visibility</p:attrName>
                                        </p:attrNameLst>
                                      </p:cBhvr>
                                      <p:to>
                                        <p:strVal val="visible"/>
                                      </p:to>
                                    </p:set>
                                    <p:anim calcmode="lin" valueType="num">
                                      <p:cBhvr>
                                        <p:cTn id="32" dur="500" fill="hold"/>
                                        <p:tgtEl>
                                          <p:spTgt spid="6"/>
                                        </p:tgtEl>
                                        <p:attrNameLst>
                                          <p:attrName>ppt_w</p:attrName>
                                        </p:attrNameLst>
                                      </p:cBhvr>
                                      <p:tavLst>
                                        <p:tav tm="0">
                                          <p:val>
                                            <p:fltVal val="0"/>
                                          </p:val>
                                        </p:tav>
                                        <p:tav tm="100000">
                                          <p:val>
                                            <p:strVal val="#ppt_w"/>
                                          </p:val>
                                        </p:tav>
                                      </p:tavLst>
                                    </p:anim>
                                    <p:anim calcmode="lin" valueType="num">
                                      <p:cBhvr>
                                        <p:cTn id="33" dur="500" fill="hold"/>
                                        <p:tgtEl>
                                          <p:spTgt spid="6"/>
                                        </p:tgtEl>
                                        <p:attrNameLst>
                                          <p:attrName>ppt_h</p:attrName>
                                        </p:attrNameLst>
                                      </p:cBhvr>
                                      <p:tavLst>
                                        <p:tav tm="0">
                                          <p:val>
                                            <p:fltVal val="0"/>
                                          </p:val>
                                        </p:tav>
                                        <p:tav tm="100000">
                                          <p:val>
                                            <p:strVal val="#ppt_h"/>
                                          </p:val>
                                        </p:tav>
                                      </p:tavLst>
                                    </p:anim>
                                    <p:animEffect transition="in" filter="fade">
                                      <p:cBhvr>
                                        <p:cTn id="34" dur="500"/>
                                        <p:tgtEl>
                                          <p:spTgt spid="6"/>
                                        </p:tgtEl>
                                      </p:cBhvr>
                                    </p:animEffect>
                                  </p:childTnLst>
                                </p:cTn>
                              </p:par>
                              <p:par>
                                <p:cTn id="35" presetID="53" presetClass="entr" presetSubtype="16" fill="hold" grpId="0" nodeType="withEffect">
                                  <p:stCondLst>
                                    <p:cond delay="0"/>
                                  </p:stCondLst>
                                  <p:childTnLst>
                                    <p:set>
                                      <p:cBhvr>
                                        <p:cTn id="36" dur="1" fill="hold">
                                          <p:stCondLst>
                                            <p:cond delay="0"/>
                                          </p:stCondLst>
                                        </p:cTn>
                                        <p:tgtEl>
                                          <p:spTgt spid="12"/>
                                        </p:tgtEl>
                                        <p:attrNameLst>
                                          <p:attrName>style.visibility</p:attrName>
                                        </p:attrNameLst>
                                      </p:cBhvr>
                                      <p:to>
                                        <p:strVal val="visible"/>
                                      </p:to>
                                    </p:set>
                                    <p:anim calcmode="lin" valueType="num">
                                      <p:cBhvr>
                                        <p:cTn id="37" dur="500" fill="hold"/>
                                        <p:tgtEl>
                                          <p:spTgt spid="12"/>
                                        </p:tgtEl>
                                        <p:attrNameLst>
                                          <p:attrName>ppt_w</p:attrName>
                                        </p:attrNameLst>
                                      </p:cBhvr>
                                      <p:tavLst>
                                        <p:tav tm="0">
                                          <p:val>
                                            <p:fltVal val="0"/>
                                          </p:val>
                                        </p:tav>
                                        <p:tav tm="100000">
                                          <p:val>
                                            <p:strVal val="#ppt_w"/>
                                          </p:val>
                                        </p:tav>
                                      </p:tavLst>
                                    </p:anim>
                                    <p:anim calcmode="lin" valueType="num">
                                      <p:cBhvr>
                                        <p:cTn id="38" dur="500" fill="hold"/>
                                        <p:tgtEl>
                                          <p:spTgt spid="12"/>
                                        </p:tgtEl>
                                        <p:attrNameLst>
                                          <p:attrName>ppt_h</p:attrName>
                                        </p:attrNameLst>
                                      </p:cBhvr>
                                      <p:tavLst>
                                        <p:tav tm="0">
                                          <p:val>
                                            <p:fltVal val="0"/>
                                          </p:val>
                                        </p:tav>
                                        <p:tav tm="100000">
                                          <p:val>
                                            <p:strVal val="#ppt_h"/>
                                          </p:val>
                                        </p:tav>
                                      </p:tavLst>
                                    </p:anim>
                                    <p:animEffect transition="in" filter="fade">
                                      <p:cBhvr>
                                        <p:cTn id="39" dur="500"/>
                                        <p:tgtEl>
                                          <p:spTgt spid="12"/>
                                        </p:tgtEl>
                                      </p:cBhvr>
                                    </p:animEffect>
                                  </p:childTnLst>
                                </p:cTn>
                              </p:par>
                              <p:par>
                                <p:cTn id="40" presetID="53" presetClass="entr" presetSubtype="16" fill="hold" grpId="0" nodeType="withEffect">
                                  <p:stCondLst>
                                    <p:cond delay="0"/>
                                  </p:stCondLst>
                                  <p:childTnLst>
                                    <p:set>
                                      <p:cBhvr>
                                        <p:cTn id="41" dur="1" fill="hold">
                                          <p:stCondLst>
                                            <p:cond delay="0"/>
                                          </p:stCondLst>
                                        </p:cTn>
                                        <p:tgtEl>
                                          <p:spTgt spid="13"/>
                                        </p:tgtEl>
                                        <p:attrNameLst>
                                          <p:attrName>style.visibility</p:attrName>
                                        </p:attrNameLst>
                                      </p:cBhvr>
                                      <p:to>
                                        <p:strVal val="visible"/>
                                      </p:to>
                                    </p:set>
                                    <p:anim calcmode="lin" valueType="num">
                                      <p:cBhvr>
                                        <p:cTn id="42" dur="500" fill="hold"/>
                                        <p:tgtEl>
                                          <p:spTgt spid="13"/>
                                        </p:tgtEl>
                                        <p:attrNameLst>
                                          <p:attrName>ppt_w</p:attrName>
                                        </p:attrNameLst>
                                      </p:cBhvr>
                                      <p:tavLst>
                                        <p:tav tm="0">
                                          <p:val>
                                            <p:fltVal val="0"/>
                                          </p:val>
                                        </p:tav>
                                        <p:tav tm="100000">
                                          <p:val>
                                            <p:strVal val="#ppt_w"/>
                                          </p:val>
                                        </p:tav>
                                      </p:tavLst>
                                    </p:anim>
                                    <p:anim calcmode="lin" valueType="num">
                                      <p:cBhvr>
                                        <p:cTn id="43" dur="500" fill="hold"/>
                                        <p:tgtEl>
                                          <p:spTgt spid="13"/>
                                        </p:tgtEl>
                                        <p:attrNameLst>
                                          <p:attrName>ppt_h</p:attrName>
                                        </p:attrNameLst>
                                      </p:cBhvr>
                                      <p:tavLst>
                                        <p:tav tm="0">
                                          <p:val>
                                            <p:fltVal val="0"/>
                                          </p:val>
                                        </p:tav>
                                        <p:tav tm="100000">
                                          <p:val>
                                            <p:strVal val="#ppt_h"/>
                                          </p:val>
                                        </p:tav>
                                      </p:tavLst>
                                    </p:anim>
                                    <p:animEffect transition="in" filter="fade">
                                      <p:cBhvr>
                                        <p:cTn id="44"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6" grpId="0"/>
      <p:bldP spid="5" grpId="0"/>
      <p:bldP spid="8" grpId="0"/>
      <p:bldP spid="9" grpId="0"/>
      <p:bldP spid="12" grpId="0"/>
      <p:bldP spid="13" grpId="0"/>
    </p:bldLst>
  </p:timing>
</p:sld>
</file>

<file path=ppt/slides/slide1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Content Placeholder 10"/>
          <p:cNvSpPr>
            <a:spLocks noGrp="1"/>
          </p:cNvSpPr>
          <p:nvPr>
            <p:ph sz="quarter" idx="13"/>
          </p:nvPr>
        </p:nvSpPr>
        <p:spPr>
          <a:xfrm>
            <a:off x="304800" y="3085981"/>
            <a:ext cx="7543801" cy="800219"/>
          </a:xfrm>
        </p:spPr>
        <p:txBody>
          <a:bodyPr wrap="square">
            <a:spAutoFit/>
          </a:bodyPr>
          <a:lstStyle/>
          <a:p>
            <a:pPr marL="457200" indent="-396875">
              <a:spcBef>
                <a:spcPct val="0"/>
              </a:spcBef>
              <a:spcAft>
                <a:spcPts val="500"/>
              </a:spcAft>
              <a:buNone/>
              <a:tabLst>
                <a:tab pos="974725" algn="l"/>
              </a:tabLst>
            </a:pPr>
            <a:r>
              <a:rPr lang="en-US" sz="2300" b="1" dirty="0" smtClean="0">
                <a:solidFill>
                  <a:schemeClr val="tx1"/>
                </a:solidFill>
                <a:latin typeface="Times New Roman" pitchFamily="18" charset="0"/>
                <a:cs typeface="Times New Roman" pitchFamily="18" charset="0"/>
              </a:rPr>
              <a:t>5.</a:t>
            </a:r>
            <a:r>
              <a:rPr lang="en-US" sz="2300" dirty="0" smtClean="0">
                <a:solidFill>
                  <a:schemeClr val="tx1"/>
                </a:solidFill>
                <a:latin typeface="Times New Roman" pitchFamily="18" charset="0"/>
                <a:cs typeface="Times New Roman" pitchFamily="18" charset="0"/>
              </a:rPr>
              <a:t>	(b)	An antique stool is valued at $500. Its value </a:t>
            </a:r>
            <a:br>
              <a:rPr lang="en-US" sz="2300" dirty="0" smtClean="0">
                <a:solidFill>
                  <a:schemeClr val="tx1"/>
                </a:solidFill>
                <a:latin typeface="Times New Roman" pitchFamily="18" charset="0"/>
                <a:cs typeface="Times New Roman" pitchFamily="18" charset="0"/>
              </a:rPr>
            </a:br>
            <a:r>
              <a:rPr lang="en-US" sz="2300" dirty="0" smtClean="0">
                <a:solidFill>
                  <a:schemeClr val="tx1"/>
                </a:solidFill>
                <a:latin typeface="Times New Roman" pitchFamily="18" charset="0"/>
                <a:cs typeface="Times New Roman" pitchFamily="18" charset="0"/>
              </a:rPr>
              <a:t>	increases by 7% each year.</a:t>
            </a:r>
          </a:p>
        </p:txBody>
      </p:sp>
      <p:sp>
        <p:nvSpPr>
          <p:cNvPr id="11" name="Notched Right Arrow 10"/>
          <p:cNvSpPr/>
          <p:nvPr/>
        </p:nvSpPr>
        <p:spPr>
          <a:xfrm>
            <a:off x="7010400" y="6019800"/>
            <a:ext cx="1934715" cy="685800"/>
          </a:xfrm>
          <a:prstGeom prst="notchedRightArrow">
            <a:avLst/>
          </a:prstGeom>
          <a:blipFill>
            <a:blip r:embed="rId2" cstate="prin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ANSWER</a:t>
            </a:r>
            <a:endParaRPr lang="en-US" sz="2000" b="1" dirty="0">
              <a:latin typeface="Times New Roman" pitchFamily="18" charset="0"/>
              <a:cs typeface="Times New Roman" pitchFamily="18" charset="0"/>
            </a:endParaRPr>
          </a:p>
        </p:txBody>
      </p:sp>
      <p:sp>
        <p:nvSpPr>
          <p:cNvPr id="12" name="Rectangle 11"/>
          <p:cNvSpPr/>
          <p:nvPr/>
        </p:nvSpPr>
        <p:spPr>
          <a:xfrm>
            <a:off x="5832766" y="5226627"/>
            <a:ext cx="1676400" cy="553998"/>
          </a:xfrm>
          <a:prstGeom prst="rect">
            <a:avLst/>
          </a:prstGeom>
        </p:spPr>
        <p:txBody>
          <a:bodyPr wrap="square" lIns="0" tIns="0" rIns="0" bIns="0">
            <a:spAutoFit/>
          </a:bodyPr>
          <a:lstStyle/>
          <a:p>
            <a:pPr algn="r">
              <a:tabLst>
                <a:tab pos="1030288" algn="l"/>
              </a:tabLst>
            </a:pPr>
            <a:r>
              <a:rPr lang="en-US" dirty="0" smtClean="0">
                <a:solidFill>
                  <a:srgbClr val="000000"/>
                </a:solidFill>
                <a:latin typeface="Times New Roman" pitchFamily="18" charset="0"/>
                <a:cs typeface="Times New Roman" pitchFamily="18" charset="0"/>
              </a:rPr>
              <a:t>(4 </a:t>
            </a:r>
            <a:r>
              <a:rPr lang="en-US" dirty="0">
                <a:solidFill>
                  <a:srgbClr val="000000"/>
                </a:solidFill>
                <a:latin typeface="Times New Roman" pitchFamily="18" charset="0"/>
                <a:cs typeface="Times New Roman" pitchFamily="18" charset="0"/>
              </a:rPr>
              <a:t>marks</a:t>
            </a:r>
            <a:r>
              <a:rPr lang="en-US" dirty="0" smtClean="0">
                <a:solidFill>
                  <a:srgbClr val="000000"/>
                </a:solidFill>
                <a:latin typeface="Times New Roman" pitchFamily="18" charset="0"/>
                <a:cs typeface="Times New Roman" pitchFamily="18" charset="0"/>
              </a:rPr>
              <a:t>) </a:t>
            </a:r>
            <a:br>
              <a:rPr lang="en-US" dirty="0" smtClean="0">
                <a:solidFill>
                  <a:srgbClr val="000000"/>
                </a:solidFill>
                <a:latin typeface="Times New Roman" pitchFamily="18" charset="0"/>
                <a:cs typeface="Times New Roman" pitchFamily="18" charset="0"/>
              </a:rPr>
            </a:br>
            <a:r>
              <a:rPr lang="en-US" dirty="0" smtClean="0">
                <a:solidFill>
                  <a:srgbClr val="000000"/>
                </a:solidFill>
                <a:latin typeface="Times New Roman" pitchFamily="18" charset="0"/>
                <a:cs typeface="Times New Roman" pitchFamily="18" charset="0"/>
              </a:rPr>
              <a:t>Total 10 marks</a:t>
            </a:r>
            <a:endParaRPr lang="en-US" dirty="0">
              <a:solidFill>
                <a:srgbClr val="000000"/>
              </a:solidFill>
              <a:latin typeface="Times New Roman" pitchFamily="18" charset="0"/>
              <a:cs typeface="Times New Roman" pitchFamily="18" charset="0"/>
            </a:endParaRPr>
          </a:p>
        </p:txBody>
      </p:sp>
      <p:sp>
        <p:nvSpPr>
          <p:cNvPr id="7" name="Content Placeholder 10"/>
          <p:cNvSpPr>
            <a:spLocks noGrp="1"/>
          </p:cNvSpPr>
          <p:nvPr>
            <p:ph sz="quarter" idx="13"/>
          </p:nvPr>
        </p:nvSpPr>
        <p:spPr>
          <a:xfrm>
            <a:off x="1257299" y="4762381"/>
            <a:ext cx="7543801" cy="800219"/>
          </a:xfrm>
        </p:spPr>
        <p:txBody>
          <a:bodyPr wrap="square">
            <a:spAutoFit/>
          </a:bodyPr>
          <a:lstStyle/>
          <a:p>
            <a:pPr marL="557784" indent="-914400">
              <a:spcBef>
                <a:spcPts val="200"/>
              </a:spcBef>
              <a:buFontTx/>
              <a:buNone/>
              <a:tabLst>
                <a:tab pos="1543050" algn="l"/>
                <a:tab pos="1600200" algn="l"/>
              </a:tabLst>
            </a:pPr>
            <a:r>
              <a:rPr lang="en-US" sz="2300" dirty="0" smtClean="0">
                <a:solidFill>
                  <a:schemeClr val="tx1"/>
                </a:solidFill>
                <a:latin typeface="Times New Roman" pitchFamily="18" charset="0"/>
                <a:cs typeface="Times New Roman" pitchFamily="18" charset="0"/>
              </a:rPr>
              <a:t>(ii)   Show that the value of the stool after three </a:t>
            </a:r>
            <a:br>
              <a:rPr lang="en-US" sz="2300" dirty="0" smtClean="0">
                <a:solidFill>
                  <a:schemeClr val="tx1"/>
                </a:solidFill>
                <a:latin typeface="Times New Roman" pitchFamily="18" charset="0"/>
                <a:cs typeface="Times New Roman" pitchFamily="18" charset="0"/>
              </a:rPr>
            </a:br>
            <a:r>
              <a:rPr lang="en-US" sz="2300" dirty="0" smtClean="0">
                <a:solidFill>
                  <a:schemeClr val="tx1"/>
                </a:solidFill>
                <a:latin typeface="Times New Roman" pitchFamily="18" charset="0"/>
                <a:cs typeface="Times New Roman" pitchFamily="18" charset="0"/>
              </a:rPr>
              <a:t>years is $612.52 to the nearest cent.</a:t>
            </a:r>
          </a:p>
        </p:txBody>
      </p:sp>
      <p:sp>
        <p:nvSpPr>
          <p:cNvPr id="6" name="Rectangle 5"/>
          <p:cNvSpPr/>
          <p:nvPr/>
        </p:nvSpPr>
        <p:spPr>
          <a:xfrm>
            <a:off x="1311652" y="4278124"/>
            <a:ext cx="5673348" cy="446276"/>
          </a:xfrm>
          <a:prstGeom prst="rect">
            <a:avLst/>
          </a:prstGeom>
        </p:spPr>
        <p:txBody>
          <a:bodyPr wrap="none">
            <a:spAutoFit/>
          </a:bodyPr>
          <a:lstStyle/>
          <a:p>
            <a:r>
              <a:rPr lang="en-US" sz="2300" dirty="0" smtClean="0">
                <a:latin typeface="Times New Roman" pitchFamily="18" charset="0"/>
                <a:cs typeface="Times New Roman" pitchFamily="18" charset="0"/>
              </a:rPr>
              <a:t>(</a:t>
            </a:r>
            <a:r>
              <a:rPr lang="en-US" sz="2300" dirty="0" err="1" smtClean="0">
                <a:latin typeface="Times New Roman" pitchFamily="18" charset="0"/>
                <a:cs typeface="Times New Roman" pitchFamily="18" charset="0"/>
              </a:rPr>
              <a:t>i</a:t>
            </a:r>
            <a:r>
              <a:rPr lang="en-US" sz="2300" dirty="0" smtClean="0">
                <a:latin typeface="Times New Roman" pitchFamily="18" charset="0"/>
                <a:cs typeface="Times New Roman" pitchFamily="18" charset="0"/>
              </a:rPr>
              <a:t>)   Find the value of the stool after two years.</a:t>
            </a:r>
            <a:endParaRPr lang="en-US" sz="2300" dirty="0"/>
          </a:p>
        </p:txBody>
      </p:sp>
      <p:sp>
        <p:nvSpPr>
          <p:cNvPr id="8"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tabLst>
                <a:tab pos="393192" algn="r"/>
                <a:tab pos="640080" algn="l"/>
              </a:tabLst>
            </a:pPr>
            <a:r>
              <a:rPr lang="en-US" sz="1500" b="1" dirty="0" smtClean="0">
                <a:solidFill>
                  <a:schemeClr val="bg1"/>
                </a:solidFill>
                <a:latin typeface="Times New Roman" pitchFamily="18" charset="0"/>
                <a:cs typeface="Times New Roman" pitchFamily="18" charset="0"/>
              </a:rPr>
              <a:t>Revision Exam 1 Paper 2</a:t>
            </a:r>
          </a:p>
        </p:txBody>
      </p:sp>
    </p:spTree>
    <p:extLst>
      <p:ext uri="{BB962C8B-B14F-4D97-AF65-F5344CB8AC3E}">
        <p14:creationId xmlns:p14="http://schemas.microsoft.com/office/powerpoint/2010/main" xmlns="" val="4219580232"/>
      </p:ext>
    </p:extLst>
  </p:cSld>
  <p:clrMapOvr>
    <a:masterClrMapping/>
  </p:clrMapOvr>
  <p:transition>
    <p:strips dir="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p:cTn id="7" dur="500" fill="hold"/>
                                        <p:tgtEl>
                                          <p:spTgt spid="12"/>
                                        </p:tgtEl>
                                        <p:attrNameLst>
                                          <p:attrName>ppt_w</p:attrName>
                                        </p:attrNameLst>
                                      </p:cBhvr>
                                      <p:tavLst>
                                        <p:tav tm="0">
                                          <p:val>
                                            <p:fltVal val="0"/>
                                          </p:val>
                                        </p:tav>
                                        <p:tav tm="100000">
                                          <p:val>
                                            <p:strVal val="#ppt_w"/>
                                          </p:val>
                                        </p:tav>
                                      </p:tavLst>
                                    </p:anim>
                                    <p:anim calcmode="lin" valueType="num">
                                      <p:cBhvr>
                                        <p:cTn id="8" dur="500" fill="hold"/>
                                        <p:tgtEl>
                                          <p:spTgt spid="12"/>
                                        </p:tgtEl>
                                        <p:attrNameLst>
                                          <p:attrName>ppt_h</p:attrName>
                                        </p:attrNameLst>
                                      </p:cBhvr>
                                      <p:tavLst>
                                        <p:tav tm="0">
                                          <p:val>
                                            <p:fltVal val="0"/>
                                          </p:val>
                                        </p:tav>
                                        <p:tav tm="100000">
                                          <p:val>
                                            <p:strVal val="#ppt_h"/>
                                          </p:val>
                                        </p:tav>
                                      </p:tavLst>
                                    </p:anim>
                                    <p:animEffect transition="in" filter="fade">
                                      <p:cBhvr>
                                        <p:cTn id="9" dur="500"/>
                                        <p:tgtEl>
                                          <p:spTgt spid="12"/>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9">
                                            <p:txEl>
                                              <p:pRg st="0" end="0"/>
                                            </p:txEl>
                                          </p:spTgt>
                                        </p:tgtEl>
                                        <p:attrNameLst>
                                          <p:attrName>style.visibility</p:attrName>
                                        </p:attrNameLst>
                                      </p:cBhvr>
                                      <p:to>
                                        <p:strVal val="visible"/>
                                      </p:to>
                                    </p:set>
                                    <p:anim calcmode="lin" valueType="num">
                                      <p:cBhvr>
                                        <p:cTn id="12" dur="500" fill="hold"/>
                                        <p:tgtEl>
                                          <p:spTgt spid="9">
                                            <p:txEl>
                                              <p:pRg st="0" end="0"/>
                                            </p:txEl>
                                          </p:spTgt>
                                        </p:tgtEl>
                                        <p:attrNameLst>
                                          <p:attrName>ppt_w</p:attrName>
                                        </p:attrNameLst>
                                      </p:cBhvr>
                                      <p:tavLst>
                                        <p:tav tm="0">
                                          <p:val>
                                            <p:fltVal val="0"/>
                                          </p:val>
                                        </p:tav>
                                        <p:tav tm="100000">
                                          <p:val>
                                            <p:strVal val="#ppt_w"/>
                                          </p:val>
                                        </p:tav>
                                      </p:tavLst>
                                    </p:anim>
                                    <p:anim calcmode="lin" valueType="num">
                                      <p:cBhvr>
                                        <p:cTn id="13" dur="500" fill="hold"/>
                                        <p:tgtEl>
                                          <p:spTgt spid="9">
                                            <p:txEl>
                                              <p:pRg st="0" end="0"/>
                                            </p:txEl>
                                          </p:spTgt>
                                        </p:tgtEl>
                                        <p:attrNameLst>
                                          <p:attrName>ppt_h</p:attrName>
                                        </p:attrNameLst>
                                      </p:cBhvr>
                                      <p:tavLst>
                                        <p:tav tm="0">
                                          <p:val>
                                            <p:fltVal val="0"/>
                                          </p:val>
                                        </p:tav>
                                        <p:tav tm="100000">
                                          <p:val>
                                            <p:strVal val="#ppt_h"/>
                                          </p:val>
                                        </p:tav>
                                      </p:tavLst>
                                    </p:anim>
                                    <p:animEffect transition="in" filter="fade">
                                      <p:cBhvr>
                                        <p:cTn id="14" dur="500"/>
                                        <p:tgtEl>
                                          <p:spTgt spid="9">
                                            <p:txEl>
                                              <p:pRg st="0" end="0"/>
                                            </p:txEl>
                                          </p:spTgt>
                                        </p:tgtEl>
                                      </p:cBhvr>
                                    </p:animEffect>
                                  </p:childTnLst>
                                </p:cTn>
                              </p:par>
                            </p:childTnLst>
                          </p:cTn>
                        </p:par>
                      </p:childTnLst>
                    </p:cTn>
                  </p:par>
                  <p:par>
                    <p:cTn id="15" fill="hold">
                      <p:stCondLst>
                        <p:cond delay="indefinite"/>
                      </p:stCondLst>
                      <p:childTnLst>
                        <p:par>
                          <p:cTn id="16" fill="hold">
                            <p:stCondLst>
                              <p:cond delay="0"/>
                            </p:stCondLst>
                            <p:childTnLst>
                              <p:par>
                                <p:cTn id="17" presetID="53" presetClass="entr" presetSubtype="16" fill="hold" grpId="0" nodeType="clickEffect">
                                  <p:stCondLst>
                                    <p:cond delay="0"/>
                                  </p:stCondLst>
                                  <p:childTnLst>
                                    <p:set>
                                      <p:cBhvr>
                                        <p:cTn id="18" dur="1" fill="hold">
                                          <p:stCondLst>
                                            <p:cond delay="0"/>
                                          </p:stCondLst>
                                        </p:cTn>
                                        <p:tgtEl>
                                          <p:spTgt spid="6"/>
                                        </p:tgtEl>
                                        <p:attrNameLst>
                                          <p:attrName>style.visibility</p:attrName>
                                        </p:attrNameLst>
                                      </p:cBhvr>
                                      <p:to>
                                        <p:strVal val="visible"/>
                                      </p:to>
                                    </p:set>
                                    <p:anim calcmode="lin" valueType="num">
                                      <p:cBhvr>
                                        <p:cTn id="19" dur="500" fill="hold"/>
                                        <p:tgtEl>
                                          <p:spTgt spid="6"/>
                                        </p:tgtEl>
                                        <p:attrNameLst>
                                          <p:attrName>ppt_w</p:attrName>
                                        </p:attrNameLst>
                                      </p:cBhvr>
                                      <p:tavLst>
                                        <p:tav tm="0">
                                          <p:val>
                                            <p:fltVal val="0"/>
                                          </p:val>
                                        </p:tav>
                                        <p:tav tm="100000">
                                          <p:val>
                                            <p:strVal val="#ppt_w"/>
                                          </p:val>
                                        </p:tav>
                                      </p:tavLst>
                                    </p:anim>
                                    <p:anim calcmode="lin" valueType="num">
                                      <p:cBhvr>
                                        <p:cTn id="20" dur="500" fill="hold"/>
                                        <p:tgtEl>
                                          <p:spTgt spid="6"/>
                                        </p:tgtEl>
                                        <p:attrNameLst>
                                          <p:attrName>ppt_h</p:attrName>
                                        </p:attrNameLst>
                                      </p:cBhvr>
                                      <p:tavLst>
                                        <p:tav tm="0">
                                          <p:val>
                                            <p:fltVal val="0"/>
                                          </p:val>
                                        </p:tav>
                                        <p:tav tm="100000">
                                          <p:val>
                                            <p:strVal val="#ppt_h"/>
                                          </p:val>
                                        </p:tav>
                                      </p:tavLst>
                                    </p:anim>
                                    <p:animEffect transition="in" filter="fade">
                                      <p:cBhvr>
                                        <p:cTn id="21" dur="500"/>
                                        <p:tgtEl>
                                          <p:spTgt spid="6"/>
                                        </p:tgtEl>
                                      </p:cBhvr>
                                    </p:animEffect>
                                  </p:childTnLst>
                                </p:cTn>
                              </p:par>
                              <p:par>
                                <p:cTn id="22" presetID="53" presetClass="entr" presetSubtype="16" fill="hold" grpId="0" nodeType="withEffect">
                                  <p:stCondLst>
                                    <p:cond delay="0"/>
                                  </p:stCondLst>
                                  <p:childTnLst>
                                    <p:set>
                                      <p:cBhvr>
                                        <p:cTn id="23" dur="1" fill="hold">
                                          <p:stCondLst>
                                            <p:cond delay="0"/>
                                          </p:stCondLst>
                                        </p:cTn>
                                        <p:tgtEl>
                                          <p:spTgt spid="7">
                                            <p:txEl>
                                              <p:pRg st="0" end="0"/>
                                            </p:txEl>
                                          </p:spTgt>
                                        </p:tgtEl>
                                        <p:attrNameLst>
                                          <p:attrName>style.visibility</p:attrName>
                                        </p:attrNameLst>
                                      </p:cBhvr>
                                      <p:to>
                                        <p:strVal val="visible"/>
                                      </p:to>
                                    </p:set>
                                    <p:anim calcmode="lin" valueType="num">
                                      <p:cBhvr>
                                        <p:cTn id="24" dur="500" fill="hold"/>
                                        <p:tgtEl>
                                          <p:spTgt spid="7">
                                            <p:txEl>
                                              <p:pRg st="0" end="0"/>
                                            </p:txEl>
                                          </p:spTgt>
                                        </p:tgtEl>
                                        <p:attrNameLst>
                                          <p:attrName>ppt_w</p:attrName>
                                        </p:attrNameLst>
                                      </p:cBhvr>
                                      <p:tavLst>
                                        <p:tav tm="0">
                                          <p:val>
                                            <p:fltVal val="0"/>
                                          </p:val>
                                        </p:tav>
                                        <p:tav tm="100000">
                                          <p:val>
                                            <p:strVal val="#ppt_w"/>
                                          </p:val>
                                        </p:tav>
                                      </p:tavLst>
                                    </p:anim>
                                    <p:anim calcmode="lin" valueType="num">
                                      <p:cBhvr>
                                        <p:cTn id="25" dur="500" fill="hold"/>
                                        <p:tgtEl>
                                          <p:spTgt spid="7">
                                            <p:txEl>
                                              <p:pRg st="0" end="0"/>
                                            </p:txEl>
                                          </p:spTgt>
                                        </p:tgtEl>
                                        <p:attrNameLst>
                                          <p:attrName>ppt_h</p:attrName>
                                        </p:attrNameLst>
                                      </p:cBhvr>
                                      <p:tavLst>
                                        <p:tav tm="0">
                                          <p:val>
                                            <p:fltVal val="0"/>
                                          </p:val>
                                        </p:tav>
                                        <p:tav tm="100000">
                                          <p:val>
                                            <p:strVal val="#ppt_h"/>
                                          </p:val>
                                        </p:tav>
                                      </p:tavLst>
                                    </p:anim>
                                    <p:animEffect transition="in" filter="fade">
                                      <p:cBhvr>
                                        <p:cTn id="26" dur="500"/>
                                        <p:tgtEl>
                                          <p:spTgt spid="7">
                                            <p:txEl>
                                              <p:pRg st="0" end="0"/>
                                            </p:txEl>
                                          </p:spTgt>
                                        </p:tgtEl>
                                      </p:cBhvr>
                                    </p:animEffect>
                                  </p:childTnLst>
                                </p:cTn>
                              </p:par>
                            </p:childTnLst>
                          </p:cTn>
                        </p:par>
                      </p:childTnLst>
                    </p:cTn>
                  </p:par>
                  <p:par>
                    <p:cTn id="27" fill="hold">
                      <p:stCondLst>
                        <p:cond delay="indefinite"/>
                      </p:stCondLst>
                      <p:childTnLst>
                        <p:par>
                          <p:cTn id="28" fill="hold">
                            <p:stCondLst>
                              <p:cond delay="0"/>
                            </p:stCondLst>
                            <p:childTnLst>
                              <p:par>
                                <p:cTn id="29" presetID="3" presetClass="entr" presetSubtype="10" fill="hold" grpId="1" nodeType="clickEffect">
                                  <p:stCondLst>
                                    <p:cond delay="0"/>
                                  </p:stCondLst>
                                  <p:childTnLst>
                                    <p:set>
                                      <p:cBhvr>
                                        <p:cTn id="30" dur="1" fill="hold">
                                          <p:stCondLst>
                                            <p:cond delay="0"/>
                                          </p:stCondLst>
                                        </p:cTn>
                                        <p:tgtEl>
                                          <p:spTgt spid="11"/>
                                        </p:tgtEl>
                                        <p:attrNameLst>
                                          <p:attrName>style.visibility</p:attrName>
                                        </p:attrNameLst>
                                      </p:cBhvr>
                                      <p:to>
                                        <p:strVal val="visible"/>
                                      </p:to>
                                    </p:set>
                                    <p:animEffect transition="in" filter="blinds(horizontal)">
                                      <p:cBhvr>
                                        <p:cTn id="31"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build="p"/>
      <p:bldP spid="11" grpId="1" animBg="1"/>
      <p:bldP spid="12" grpId="0"/>
      <p:bldP spid="7" grpId="0" build="p"/>
      <p:bldP spid="6" grpId="0"/>
    </p:bldLst>
  </p:timing>
</p:sld>
</file>

<file path=ppt/slides/slide1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extBox 6"/>
          <p:cNvSpPr txBox="1"/>
          <p:nvPr/>
        </p:nvSpPr>
        <p:spPr>
          <a:xfrm>
            <a:off x="482600" y="2628900"/>
            <a:ext cx="4800600" cy="446276"/>
          </a:xfrm>
          <a:prstGeom prst="rect">
            <a:avLst/>
          </a:prstGeom>
          <a:noFill/>
        </p:spPr>
        <p:txBody>
          <a:bodyPr wrap="square" rtlCol="0">
            <a:spAutoFit/>
          </a:bodyPr>
          <a:lstStyle/>
          <a:p>
            <a:pPr>
              <a:spcAft>
                <a:spcPct val="50000"/>
              </a:spcAft>
              <a:buFontTx/>
              <a:buNone/>
              <a:tabLst>
                <a:tab pos="628650" algn="l"/>
                <a:tab pos="1539875" algn="l"/>
                <a:tab pos="3717925" algn="l"/>
              </a:tabLst>
            </a:pPr>
            <a:r>
              <a:rPr lang="en-US" sz="2300" b="1" dirty="0" smtClean="0">
                <a:latin typeface="Times New Roman" pitchFamily="18" charset="0"/>
                <a:cs typeface="Times New Roman" pitchFamily="18" charset="0"/>
              </a:rPr>
              <a:t>5.</a:t>
            </a:r>
            <a:r>
              <a:rPr lang="en-US" sz="2300" dirty="0" smtClean="0">
                <a:latin typeface="Times New Roman" pitchFamily="18" charset="0"/>
                <a:cs typeface="Times New Roman" pitchFamily="18" charset="0"/>
              </a:rPr>
              <a:t>   (b)   (</a:t>
            </a:r>
            <a:r>
              <a:rPr lang="en-US" sz="2300" dirty="0" err="1" smtClean="0">
                <a:latin typeface="Times New Roman" pitchFamily="18" charset="0"/>
                <a:cs typeface="Times New Roman" pitchFamily="18" charset="0"/>
              </a:rPr>
              <a:t>i</a:t>
            </a:r>
            <a:r>
              <a:rPr lang="en-US" sz="2300" dirty="0" smtClean="0">
                <a:latin typeface="Times New Roman" pitchFamily="18" charset="0"/>
                <a:cs typeface="Times New Roman" pitchFamily="18" charset="0"/>
              </a:rPr>
              <a:t>)	The value after </a:t>
            </a:r>
            <a:r>
              <a:rPr lang="en-US" sz="2300" dirty="0" smtClean="0">
                <a:latin typeface="Times New Roman" pitchFamily="18" charset="0"/>
              </a:rPr>
              <a:t>one year</a:t>
            </a:r>
            <a:endParaRPr lang="en-US" sz="2300" dirty="0" smtClean="0">
              <a:solidFill>
                <a:srgbClr val="FF0000"/>
              </a:solidFill>
              <a:latin typeface="Times New Roman" pitchFamily="18" charset="0"/>
            </a:endParaRPr>
          </a:p>
        </p:txBody>
      </p:sp>
      <p:sp>
        <p:nvSpPr>
          <p:cNvPr id="5" name="TextBox 4"/>
          <p:cNvSpPr txBox="1"/>
          <p:nvPr/>
        </p:nvSpPr>
        <p:spPr>
          <a:xfrm>
            <a:off x="1381842" y="5067300"/>
            <a:ext cx="5031658" cy="446276"/>
          </a:xfrm>
          <a:prstGeom prst="rect">
            <a:avLst/>
          </a:prstGeom>
          <a:noFill/>
        </p:spPr>
        <p:txBody>
          <a:bodyPr wrap="square" rtlCol="0">
            <a:spAutoFit/>
          </a:bodyPr>
          <a:lstStyle/>
          <a:p>
            <a:pPr>
              <a:spcAft>
                <a:spcPct val="50000"/>
              </a:spcAft>
              <a:buFontTx/>
              <a:buNone/>
              <a:tabLst>
                <a:tab pos="628650" algn="l"/>
                <a:tab pos="1539875" algn="l"/>
                <a:tab pos="3717925" algn="l"/>
              </a:tabLst>
            </a:pPr>
            <a:r>
              <a:rPr lang="en-US" sz="2300" dirty="0" smtClean="0">
                <a:latin typeface="Times New Roman" pitchFamily="18" charset="0"/>
                <a:cs typeface="Times New Roman" pitchFamily="18" charset="0"/>
              </a:rPr>
              <a:t>(ii)	The value after </a:t>
            </a:r>
            <a:r>
              <a:rPr lang="en-US" sz="2300" dirty="0" smtClean="0">
                <a:latin typeface="Times New Roman" pitchFamily="18" charset="0"/>
              </a:rPr>
              <a:t>three years</a:t>
            </a:r>
            <a:endParaRPr lang="en-US" sz="2300" dirty="0" smtClean="0">
              <a:solidFill>
                <a:srgbClr val="FF0000"/>
              </a:solidFill>
              <a:latin typeface="Times New Roman" pitchFamily="18" charset="0"/>
            </a:endParaRPr>
          </a:p>
        </p:txBody>
      </p:sp>
      <p:sp>
        <p:nvSpPr>
          <p:cNvPr id="4" name="Rectangle 3"/>
          <p:cNvSpPr/>
          <p:nvPr/>
        </p:nvSpPr>
        <p:spPr>
          <a:xfrm>
            <a:off x="5224816" y="2667000"/>
            <a:ext cx="2095445" cy="446276"/>
          </a:xfrm>
          <a:prstGeom prst="rect">
            <a:avLst/>
          </a:prstGeom>
        </p:spPr>
        <p:txBody>
          <a:bodyPr wrap="none">
            <a:spAutoFit/>
          </a:bodyPr>
          <a:lstStyle/>
          <a:p>
            <a:r>
              <a:rPr lang="en-US" sz="2300" dirty="0" smtClean="0">
                <a:latin typeface="Times New Roman" pitchFamily="18" charset="0"/>
              </a:rPr>
              <a:t>= 107% of $500</a:t>
            </a:r>
            <a:endParaRPr lang="en-US" sz="2300" dirty="0"/>
          </a:p>
        </p:txBody>
      </p:sp>
      <p:sp>
        <p:nvSpPr>
          <p:cNvPr id="6" name="Rectangle 5"/>
          <p:cNvSpPr/>
          <p:nvPr/>
        </p:nvSpPr>
        <p:spPr>
          <a:xfrm>
            <a:off x="5224816" y="3109724"/>
            <a:ext cx="1845377" cy="446276"/>
          </a:xfrm>
          <a:prstGeom prst="rect">
            <a:avLst/>
          </a:prstGeom>
        </p:spPr>
        <p:txBody>
          <a:bodyPr wrap="none">
            <a:spAutoFit/>
          </a:bodyPr>
          <a:lstStyle/>
          <a:p>
            <a:r>
              <a:rPr lang="en-US" sz="2300" dirty="0" smtClean="0">
                <a:latin typeface="Times New Roman" pitchFamily="18" charset="0"/>
              </a:rPr>
              <a:t>= 1.07 × $500</a:t>
            </a:r>
            <a:endParaRPr lang="en-US" sz="2300" dirty="0"/>
          </a:p>
        </p:txBody>
      </p:sp>
      <p:sp>
        <p:nvSpPr>
          <p:cNvPr id="8" name="Rectangle 7"/>
          <p:cNvSpPr/>
          <p:nvPr/>
        </p:nvSpPr>
        <p:spPr>
          <a:xfrm>
            <a:off x="1992485" y="4003804"/>
            <a:ext cx="3183885" cy="446276"/>
          </a:xfrm>
          <a:prstGeom prst="rect">
            <a:avLst/>
          </a:prstGeom>
        </p:spPr>
        <p:txBody>
          <a:bodyPr wrap="none">
            <a:spAutoFit/>
          </a:bodyPr>
          <a:lstStyle/>
          <a:p>
            <a:r>
              <a:rPr lang="en-US" sz="2300" dirty="0" smtClean="0">
                <a:latin typeface="Times New Roman" pitchFamily="18" charset="0"/>
                <a:cs typeface="Times New Roman" pitchFamily="18" charset="0"/>
              </a:rPr>
              <a:t>The value after </a:t>
            </a:r>
            <a:r>
              <a:rPr lang="en-US" sz="2300" dirty="0" smtClean="0">
                <a:latin typeface="Times New Roman" pitchFamily="18" charset="0"/>
              </a:rPr>
              <a:t>two years</a:t>
            </a:r>
            <a:endParaRPr lang="en-US" sz="2300" dirty="0"/>
          </a:p>
        </p:txBody>
      </p:sp>
      <p:sp>
        <p:nvSpPr>
          <p:cNvPr id="9" name="Rectangle 8"/>
          <p:cNvSpPr/>
          <p:nvPr/>
        </p:nvSpPr>
        <p:spPr>
          <a:xfrm>
            <a:off x="5224816" y="4023056"/>
            <a:ext cx="1919115" cy="446276"/>
          </a:xfrm>
          <a:prstGeom prst="rect">
            <a:avLst/>
          </a:prstGeom>
        </p:spPr>
        <p:txBody>
          <a:bodyPr wrap="none">
            <a:spAutoFit/>
          </a:bodyPr>
          <a:lstStyle/>
          <a:p>
            <a:r>
              <a:rPr lang="en-US" sz="2300" dirty="0" smtClean="0">
                <a:latin typeface="Times New Roman" pitchFamily="18" charset="0"/>
              </a:rPr>
              <a:t>= 1.07 × $535 </a:t>
            </a:r>
            <a:endParaRPr lang="en-US" sz="2300" dirty="0"/>
          </a:p>
        </p:txBody>
      </p:sp>
      <p:sp>
        <p:nvSpPr>
          <p:cNvPr id="10" name="Rectangle 9"/>
          <p:cNvSpPr/>
          <p:nvPr/>
        </p:nvSpPr>
        <p:spPr>
          <a:xfrm>
            <a:off x="5224816" y="4503880"/>
            <a:ext cx="1383712" cy="446276"/>
          </a:xfrm>
          <a:prstGeom prst="rect">
            <a:avLst/>
          </a:prstGeom>
        </p:spPr>
        <p:txBody>
          <a:bodyPr wrap="none">
            <a:spAutoFit/>
          </a:bodyPr>
          <a:lstStyle/>
          <a:p>
            <a:r>
              <a:rPr lang="en-US" sz="2300" dirty="0" smtClean="0">
                <a:latin typeface="Times New Roman" pitchFamily="18" charset="0"/>
              </a:rPr>
              <a:t>= $572.45</a:t>
            </a:r>
            <a:endParaRPr lang="en-US" sz="2300" dirty="0"/>
          </a:p>
        </p:txBody>
      </p:sp>
      <p:sp>
        <p:nvSpPr>
          <p:cNvPr id="11" name="Rectangle 10"/>
          <p:cNvSpPr/>
          <p:nvPr/>
        </p:nvSpPr>
        <p:spPr>
          <a:xfrm>
            <a:off x="5224816" y="5105400"/>
            <a:ext cx="2214068" cy="446276"/>
          </a:xfrm>
          <a:prstGeom prst="rect">
            <a:avLst/>
          </a:prstGeom>
        </p:spPr>
        <p:txBody>
          <a:bodyPr wrap="none">
            <a:spAutoFit/>
          </a:bodyPr>
          <a:lstStyle/>
          <a:p>
            <a:r>
              <a:rPr lang="en-US" sz="2300" dirty="0" smtClean="0">
                <a:latin typeface="Times New Roman" pitchFamily="18" charset="0"/>
              </a:rPr>
              <a:t>= 1.07 × $572.45</a:t>
            </a:r>
            <a:endParaRPr lang="en-US" sz="2300" dirty="0"/>
          </a:p>
        </p:txBody>
      </p:sp>
      <p:sp>
        <p:nvSpPr>
          <p:cNvPr id="12" name="Rectangle 11"/>
          <p:cNvSpPr/>
          <p:nvPr/>
        </p:nvSpPr>
        <p:spPr>
          <a:xfrm>
            <a:off x="5224816" y="5562600"/>
            <a:ext cx="1678665" cy="446276"/>
          </a:xfrm>
          <a:prstGeom prst="rect">
            <a:avLst/>
          </a:prstGeom>
        </p:spPr>
        <p:txBody>
          <a:bodyPr wrap="none">
            <a:spAutoFit/>
          </a:bodyPr>
          <a:lstStyle/>
          <a:p>
            <a:r>
              <a:rPr lang="en-US" sz="2300" dirty="0" smtClean="0">
                <a:latin typeface="Times New Roman" pitchFamily="18" charset="0"/>
              </a:rPr>
              <a:t>= $612.5215</a:t>
            </a:r>
            <a:endParaRPr lang="en-US" sz="2300" dirty="0"/>
          </a:p>
        </p:txBody>
      </p:sp>
      <p:sp>
        <p:nvSpPr>
          <p:cNvPr id="13" name="Rectangle 12"/>
          <p:cNvSpPr/>
          <p:nvPr/>
        </p:nvSpPr>
        <p:spPr>
          <a:xfrm>
            <a:off x="5224816" y="5981581"/>
            <a:ext cx="3048000" cy="800219"/>
          </a:xfrm>
          <a:prstGeom prst="rect">
            <a:avLst/>
          </a:prstGeom>
        </p:spPr>
        <p:txBody>
          <a:bodyPr wrap="square">
            <a:spAutoFit/>
          </a:bodyPr>
          <a:lstStyle/>
          <a:p>
            <a:pPr marL="228600" indent="-228600">
              <a:spcAft>
                <a:spcPct val="50000"/>
              </a:spcAft>
              <a:buFontTx/>
              <a:buNone/>
              <a:tabLst>
                <a:tab pos="628650" algn="l"/>
                <a:tab pos="1539875" algn="l"/>
                <a:tab pos="3717925" algn="l"/>
              </a:tabLst>
            </a:pPr>
            <a:r>
              <a:rPr lang="en-US" sz="2300" dirty="0" smtClean="0">
                <a:latin typeface="Times New Roman" pitchFamily="18" charset="0"/>
              </a:rPr>
              <a:t>= </a:t>
            </a:r>
            <a:r>
              <a:rPr lang="en-US" sz="2300" dirty="0" smtClean="0">
                <a:solidFill>
                  <a:srgbClr val="FF0000"/>
                </a:solidFill>
                <a:latin typeface="Times New Roman" pitchFamily="18" charset="0"/>
              </a:rPr>
              <a:t>$612.52 </a:t>
            </a:r>
            <a:br>
              <a:rPr lang="en-US" sz="2300" dirty="0" smtClean="0">
                <a:solidFill>
                  <a:srgbClr val="FF0000"/>
                </a:solidFill>
                <a:latin typeface="Times New Roman" pitchFamily="18" charset="0"/>
              </a:rPr>
            </a:br>
            <a:r>
              <a:rPr lang="en-US" sz="2300" dirty="0" smtClean="0">
                <a:solidFill>
                  <a:srgbClr val="FF0000"/>
                </a:solidFill>
                <a:latin typeface="Times New Roman" pitchFamily="18" charset="0"/>
              </a:rPr>
              <a:t>(to the nearest cent)</a:t>
            </a:r>
          </a:p>
        </p:txBody>
      </p:sp>
      <p:sp>
        <p:nvSpPr>
          <p:cNvPr id="16" name="Rectangle 15"/>
          <p:cNvSpPr/>
          <p:nvPr/>
        </p:nvSpPr>
        <p:spPr>
          <a:xfrm>
            <a:off x="5224816" y="3505200"/>
            <a:ext cx="1088760" cy="446276"/>
          </a:xfrm>
          <a:prstGeom prst="rect">
            <a:avLst/>
          </a:prstGeom>
        </p:spPr>
        <p:txBody>
          <a:bodyPr wrap="none">
            <a:spAutoFit/>
          </a:bodyPr>
          <a:lstStyle/>
          <a:p>
            <a:r>
              <a:rPr lang="en-US" sz="2300" dirty="0" smtClean="0">
                <a:latin typeface="Times New Roman" pitchFamily="18" charset="0"/>
              </a:rPr>
              <a:t>= $535 </a:t>
            </a:r>
            <a:endParaRPr lang="en-US" sz="2300" dirty="0"/>
          </a:p>
        </p:txBody>
      </p:sp>
      <p:sp>
        <p:nvSpPr>
          <p:cNvPr id="14"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tabLst>
                <a:tab pos="393192" algn="r"/>
                <a:tab pos="640080" algn="l"/>
              </a:tabLst>
            </a:pPr>
            <a:r>
              <a:rPr lang="en-US" sz="1500" b="1" dirty="0" smtClean="0">
                <a:solidFill>
                  <a:schemeClr val="bg1"/>
                </a:solidFill>
                <a:latin typeface="Times New Roman" pitchFamily="18" charset="0"/>
                <a:cs typeface="Times New Roman" pitchFamily="18" charset="0"/>
              </a:rPr>
              <a:t>Revision Exam 1 Paper 2</a:t>
            </a:r>
          </a:p>
        </p:txBody>
      </p:sp>
    </p:spTree>
    <p:extLst>
      <p:ext uri="{BB962C8B-B14F-4D97-AF65-F5344CB8AC3E}">
        <p14:creationId xmlns:p14="http://schemas.microsoft.com/office/powerpoint/2010/main" xmlns="" val="1862447457"/>
      </p:ext>
    </p:extLst>
  </p:cSld>
  <p:clrMapOvr>
    <a:masterClrMapping/>
  </p:clrMapOvr>
  <p:transition spd="slow">
    <p:strips dir="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500" fill="hold"/>
                                        <p:tgtEl>
                                          <p:spTgt spid="7"/>
                                        </p:tgtEl>
                                        <p:attrNameLst>
                                          <p:attrName>ppt_w</p:attrName>
                                        </p:attrNameLst>
                                      </p:cBhvr>
                                      <p:tavLst>
                                        <p:tav tm="0">
                                          <p:val>
                                            <p:fltVal val="0"/>
                                          </p:val>
                                        </p:tav>
                                        <p:tav tm="100000">
                                          <p:val>
                                            <p:strVal val="#ppt_w"/>
                                          </p:val>
                                        </p:tav>
                                      </p:tavLst>
                                    </p:anim>
                                    <p:anim calcmode="lin" valueType="num">
                                      <p:cBhvr>
                                        <p:cTn id="8" dur="500" fill="hold"/>
                                        <p:tgtEl>
                                          <p:spTgt spid="7"/>
                                        </p:tgtEl>
                                        <p:attrNameLst>
                                          <p:attrName>ppt_h</p:attrName>
                                        </p:attrNameLst>
                                      </p:cBhvr>
                                      <p:tavLst>
                                        <p:tav tm="0">
                                          <p:val>
                                            <p:fltVal val="0"/>
                                          </p:val>
                                        </p:tav>
                                        <p:tav tm="100000">
                                          <p:val>
                                            <p:strVal val="#ppt_h"/>
                                          </p:val>
                                        </p:tav>
                                      </p:tavLst>
                                    </p:anim>
                                    <p:animEffect transition="in" filter="fade">
                                      <p:cBhvr>
                                        <p:cTn id="9" dur="500"/>
                                        <p:tgtEl>
                                          <p:spTgt spid="7"/>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4"/>
                                        </p:tgtEl>
                                        <p:attrNameLst>
                                          <p:attrName>style.visibility</p:attrName>
                                        </p:attrNameLst>
                                      </p:cBhvr>
                                      <p:to>
                                        <p:strVal val="visible"/>
                                      </p:to>
                                    </p:set>
                                    <p:anim calcmode="lin" valueType="num">
                                      <p:cBhvr>
                                        <p:cTn id="12" dur="500" fill="hold"/>
                                        <p:tgtEl>
                                          <p:spTgt spid="4"/>
                                        </p:tgtEl>
                                        <p:attrNameLst>
                                          <p:attrName>ppt_w</p:attrName>
                                        </p:attrNameLst>
                                      </p:cBhvr>
                                      <p:tavLst>
                                        <p:tav tm="0">
                                          <p:val>
                                            <p:fltVal val="0"/>
                                          </p:val>
                                        </p:tav>
                                        <p:tav tm="100000">
                                          <p:val>
                                            <p:strVal val="#ppt_w"/>
                                          </p:val>
                                        </p:tav>
                                      </p:tavLst>
                                    </p:anim>
                                    <p:anim calcmode="lin" valueType="num">
                                      <p:cBhvr>
                                        <p:cTn id="13" dur="500" fill="hold"/>
                                        <p:tgtEl>
                                          <p:spTgt spid="4"/>
                                        </p:tgtEl>
                                        <p:attrNameLst>
                                          <p:attrName>ppt_h</p:attrName>
                                        </p:attrNameLst>
                                      </p:cBhvr>
                                      <p:tavLst>
                                        <p:tav tm="0">
                                          <p:val>
                                            <p:fltVal val="0"/>
                                          </p:val>
                                        </p:tav>
                                        <p:tav tm="100000">
                                          <p:val>
                                            <p:strVal val="#ppt_h"/>
                                          </p:val>
                                        </p:tav>
                                      </p:tavLst>
                                    </p:anim>
                                    <p:animEffect transition="in" filter="fade">
                                      <p:cBhvr>
                                        <p:cTn id="14" dur="500"/>
                                        <p:tgtEl>
                                          <p:spTgt spid="4"/>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6"/>
                                        </p:tgtEl>
                                        <p:attrNameLst>
                                          <p:attrName>style.visibility</p:attrName>
                                        </p:attrNameLst>
                                      </p:cBhvr>
                                      <p:to>
                                        <p:strVal val="visible"/>
                                      </p:to>
                                    </p:set>
                                    <p:anim calcmode="lin" valueType="num">
                                      <p:cBhvr>
                                        <p:cTn id="17" dur="500" fill="hold"/>
                                        <p:tgtEl>
                                          <p:spTgt spid="6"/>
                                        </p:tgtEl>
                                        <p:attrNameLst>
                                          <p:attrName>ppt_w</p:attrName>
                                        </p:attrNameLst>
                                      </p:cBhvr>
                                      <p:tavLst>
                                        <p:tav tm="0">
                                          <p:val>
                                            <p:fltVal val="0"/>
                                          </p:val>
                                        </p:tav>
                                        <p:tav tm="100000">
                                          <p:val>
                                            <p:strVal val="#ppt_w"/>
                                          </p:val>
                                        </p:tav>
                                      </p:tavLst>
                                    </p:anim>
                                    <p:anim calcmode="lin" valueType="num">
                                      <p:cBhvr>
                                        <p:cTn id="18" dur="500" fill="hold"/>
                                        <p:tgtEl>
                                          <p:spTgt spid="6"/>
                                        </p:tgtEl>
                                        <p:attrNameLst>
                                          <p:attrName>ppt_h</p:attrName>
                                        </p:attrNameLst>
                                      </p:cBhvr>
                                      <p:tavLst>
                                        <p:tav tm="0">
                                          <p:val>
                                            <p:fltVal val="0"/>
                                          </p:val>
                                        </p:tav>
                                        <p:tav tm="100000">
                                          <p:val>
                                            <p:strVal val="#ppt_h"/>
                                          </p:val>
                                        </p:tav>
                                      </p:tavLst>
                                    </p:anim>
                                    <p:animEffect transition="in" filter="fade">
                                      <p:cBhvr>
                                        <p:cTn id="19" dur="500"/>
                                        <p:tgtEl>
                                          <p:spTgt spid="6"/>
                                        </p:tgtEl>
                                      </p:cBhvr>
                                    </p:animEffect>
                                  </p:childTnLst>
                                </p:cTn>
                              </p:par>
                              <p:par>
                                <p:cTn id="20" presetID="53" presetClass="entr" presetSubtype="16" fill="hold" grpId="0" nodeType="withEffect">
                                  <p:stCondLst>
                                    <p:cond delay="0"/>
                                  </p:stCondLst>
                                  <p:childTnLst>
                                    <p:set>
                                      <p:cBhvr>
                                        <p:cTn id="21" dur="1" fill="hold">
                                          <p:stCondLst>
                                            <p:cond delay="0"/>
                                          </p:stCondLst>
                                        </p:cTn>
                                        <p:tgtEl>
                                          <p:spTgt spid="16"/>
                                        </p:tgtEl>
                                        <p:attrNameLst>
                                          <p:attrName>style.visibility</p:attrName>
                                        </p:attrNameLst>
                                      </p:cBhvr>
                                      <p:to>
                                        <p:strVal val="visible"/>
                                      </p:to>
                                    </p:set>
                                    <p:anim calcmode="lin" valueType="num">
                                      <p:cBhvr>
                                        <p:cTn id="22" dur="500" fill="hold"/>
                                        <p:tgtEl>
                                          <p:spTgt spid="16"/>
                                        </p:tgtEl>
                                        <p:attrNameLst>
                                          <p:attrName>ppt_w</p:attrName>
                                        </p:attrNameLst>
                                      </p:cBhvr>
                                      <p:tavLst>
                                        <p:tav tm="0">
                                          <p:val>
                                            <p:fltVal val="0"/>
                                          </p:val>
                                        </p:tav>
                                        <p:tav tm="100000">
                                          <p:val>
                                            <p:strVal val="#ppt_w"/>
                                          </p:val>
                                        </p:tav>
                                      </p:tavLst>
                                    </p:anim>
                                    <p:anim calcmode="lin" valueType="num">
                                      <p:cBhvr>
                                        <p:cTn id="23" dur="500" fill="hold"/>
                                        <p:tgtEl>
                                          <p:spTgt spid="16"/>
                                        </p:tgtEl>
                                        <p:attrNameLst>
                                          <p:attrName>ppt_h</p:attrName>
                                        </p:attrNameLst>
                                      </p:cBhvr>
                                      <p:tavLst>
                                        <p:tav tm="0">
                                          <p:val>
                                            <p:fltVal val="0"/>
                                          </p:val>
                                        </p:tav>
                                        <p:tav tm="100000">
                                          <p:val>
                                            <p:strVal val="#ppt_h"/>
                                          </p:val>
                                        </p:tav>
                                      </p:tavLst>
                                    </p:anim>
                                    <p:animEffect transition="in" filter="fade">
                                      <p:cBhvr>
                                        <p:cTn id="24" dur="500"/>
                                        <p:tgtEl>
                                          <p:spTgt spid="16"/>
                                        </p:tgtEl>
                                      </p:cBhvr>
                                    </p:animEffect>
                                  </p:childTnLst>
                                </p:cTn>
                              </p:par>
                              <p:par>
                                <p:cTn id="25" presetID="53" presetClass="entr" presetSubtype="16" fill="hold" grpId="0" nodeType="withEffect">
                                  <p:stCondLst>
                                    <p:cond delay="0"/>
                                  </p:stCondLst>
                                  <p:childTnLst>
                                    <p:set>
                                      <p:cBhvr>
                                        <p:cTn id="26" dur="1" fill="hold">
                                          <p:stCondLst>
                                            <p:cond delay="0"/>
                                          </p:stCondLst>
                                        </p:cTn>
                                        <p:tgtEl>
                                          <p:spTgt spid="8"/>
                                        </p:tgtEl>
                                        <p:attrNameLst>
                                          <p:attrName>style.visibility</p:attrName>
                                        </p:attrNameLst>
                                      </p:cBhvr>
                                      <p:to>
                                        <p:strVal val="visible"/>
                                      </p:to>
                                    </p:set>
                                    <p:anim calcmode="lin" valueType="num">
                                      <p:cBhvr>
                                        <p:cTn id="27" dur="500" fill="hold"/>
                                        <p:tgtEl>
                                          <p:spTgt spid="8"/>
                                        </p:tgtEl>
                                        <p:attrNameLst>
                                          <p:attrName>ppt_w</p:attrName>
                                        </p:attrNameLst>
                                      </p:cBhvr>
                                      <p:tavLst>
                                        <p:tav tm="0">
                                          <p:val>
                                            <p:fltVal val="0"/>
                                          </p:val>
                                        </p:tav>
                                        <p:tav tm="100000">
                                          <p:val>
                                            <p:strVal val="#ppt_w"/>
                                          </p:val>
                                        </p:tav>
                                      </p:tavLst>
                                    </p:anim>
                                    <p:anim calcmode="lin" valueType="num">
                                      <p:cBhvr>
                                        <p:cTn id="28" dur="500" fill="hold"/>
                                        <p:tgtEl>
                                          <p:spTgt spid="8"/>
                                        </p:tgtEl>
                                        <p:attrNameLst>
                                          <p:attrName>ppt_h</p:attrName>
                                        </p:attrNameLst>
                                      </p:cBhvr>
                                      <p:tavLst>
                                        <p:tav tm="0">
                                          <p:val>
                                            <p:fltVal val="0"/>
                                          </p:val>
                                        </p:tav>
                                        <p:tav tm="100000">
                                          <p:val>
                                            <p:strVal val="#ppt_h"/>
                                          </p:val>
                                        </p:tav>
                                      </p:tavLst>
                                    </p:anim>
                                    <p:animEffect transition="in" filter="fade">
                                      <p:cBhvr>
                                        <p:cTn id="29" dur="500"/>
                                        <p:tgtEl>
                                          <p:spTgt spid="8"/>
                                        </p:tgtEl>
                                      </p:cBhvr>
                                    </p:animEffect>
                                  </p:childTnLst>
                                </p:cTn>
                              </p:par>
                              <p:par>
                                <p:cTn id="30" presetID="53" presetClass="entr" presetSubtype="16" fill="hold" grpId="0" nodeType="withEffect">
                                  <p:stCondLst>
                                    <p:cond delay="0"/>
                                  </p:stCondLst>
                                  <p:childTnLst>
                                    <p:set>
                                      <p:cBhvr>
                                        <p:cTn id="31" dur="1" fill="hold">
                                          <p:stCondLst>
                                            <p:cond delay="0"/>
                                          </p:stCondLst>
                                        </p:cTn>
                                        <p:tgtEl>
                                          <p:spTgt spid="9"/>
                                        </p:tgtEl>
                                        <p:attrNameLst>
                                          <p:attrName>style.visibility</p:attrName>
                                        </p:attrNameLst>
                                      </p:cBhvr>
                                      <p:to>
                                        <p:strVal val="visible"/>
                                      </p:to>
                                    </p:set>
                                    <p:anim calcmode="lin" valueType="num">
                                      <p:cBhvr>
                                        <p:cTn id="32" dur="500" fill="hold"/>
                                        <p:tgtEl>
                                          <p:spTgt spid="9"/>
                                        </p:tgtEl>
                                        <p:attrNameLst>
                                          <p:attrName>ppt_w</p:attrName>
                                        </p:attrNameLst>
                                      </p:cBhvr>
                                      <p:tavLst>
                                        <p:tav tm="0">
                                          <p:val>
                                            <p:fltVal val="0"/>
                                          </p:val>
                                        </p:tav>
                                        <p:tav tm="100000">
                                          <p:val>
                                            <p:strVal val="#ppt_w"/>
                                          </p:val>
                                        </p:tav>
                                      </p:tavLst>
                                    </p:anim>
                                    <p:anim calcmode="lin" valueType="num">
                                      <p:cBhvr>
                                        <p:cTn id="33" dur="500" fill="hold"/>
                                        <p:tgtEl>
                                          <p:spTgt spid="9"/>
                                        </p:tgtEl>
                                        <p:attrNameLst>
                                          <p:attrName>ppt_h</p:attrName>
                                        </p:attrNameLst>
                                      </p:cBhvr>
                                      <p:tavLst>
                                        <p:tav tm="0">
                                          <p:val>
                                            <p:fltVal val="0"/>
                                          </p:val>
                                        </p:tav>
                                        <p:tav tm="100000">
                                          <p:val>
                                            <p:strVal val="#ppt_h"/>
                                          </p:val>
                                        </p:tav>
                                      </p:tavLst>
                                    </p:anim>
                                    <p:animEffect transition="in" filter="fade">
                                      <p:cBhvr>
                                        <p:cTn id="34" dur="500"/>
                                        <p:tgtEl>
                                          <p:spTgt spid="9"/>
                                        </p:tgtEl>
                                      </p:cBhvr>
                                    </p:animEffect>
                                  </p:childTnLst>
                                </p:cTn>
                              </p:par>
                              <p:par>
                                <p:cTn id="35" presetID="53" presetClass="entr" presetSubtype="16" fill="hold" grpId="0" nodeType="withEffect">
                                  <p:stCondLst>
                                    <p:cond delay="0"/>
                                  </p:stCondLst>
                                  <p:childTnLst>
                                    <p:set>
                                      <p:cBhvr>
                                        <p:cTn id="36" dur="1" fill="hold">
                                          <p:stCondLst>
                                            <p:cond delay="0"/>
                                          </p:stCondLst>
                                        </p:cTn>
                                        <p:tgtEl>
                                          <p:spTgt spid="10"/>
                                        </p:tgtEl>
                                        <p:attrNameLst>
                                          <p:attrName>style.visibility</p:attrName>
                                        </p:attrNameLst>
                                      </p:cBhvr>
                                      <p:to>
                                        <p:strVal val="visible"/>
                                      </p:to>
                                    </p:set>
                                    <p:anim calcmode="lin" valueType="num">
                                      <p:cBhvr>
                                        <p:cTn id="37" dur="500" fill="hold"/>
                                        <p:tgtEl>
                                          <p:spTgt spid="10"/>
                                        </p:tgtEl>
                                        <p:attrNameLst>
                                          <p:attrName>ppt_w</p:attrName>
                                        </p:attrNameLst>
                                      </p:cBhvr>
                                      <p:tavLst>
                                        <p:tav tm="0">
                                          <p:val>
                                            <p:fltVal val="0"/>
                                          </p:val>
                                        </p:tav>
                                        <p:tav tm="100000">
                                          <p:val>
                                            <p:strVal val="#ppt_w"/>
                                          </p:val>
                                        </p:tav>
                                      </p:tavLst>
                                    </p:anim>
                                    <p:anim calcmode="lin" valueType="num">
                                      <p:cBhvr>
                                        <p:cTn id="38" dur="500" fill="hold"/>
                                        <p:tgtEl>
                                          <p:spTgt spid="10"/>
                                        </p:tgtEl>
                                        <p:attrNameLst>
                                          <p:attrName>ppt_h</p:attrName>
                                        </p:attrNameLst>
                                      </p:cBhvr>
                                      <p:tavLst>
                                        <p:tav tm="0">
                                          <p:val>
                                            <p:fltVal val="0"/>
                                          </p:val>
                                        </p:tav>
                                        <p:tav tm="100000">
                                          <p:val>
                                            <p:strVal val="#ppt_h"/>
                                          </p:val>
                                        </p:tav>
                                      </p:tavLst>
                                    </p:anim>
                                    <p:animEffect transition="in" filter="fade">
                                      <p:cBhvr>
                                        <p:cTn id="39" dur="500"/>
                                        <p:tgtEl>
                                          <p:spTgt spid="10"/>
                                        </p:tgtEl>
                                      </p:cBhvr>
                                    </p:animEffect>
                                  </p:childTnLst>
                                </p:cTn>
                              </p:par>
                              <p:par>
                                <p:cTn id="40" presetID="53" presetClass="entr" presetSubtype="16" fill="hold" grpId="0" nodeType="withEffect">
                                  <p:stCondLst>
                                    <p:cond delay="0"/>
                                  </p:stCondLst>
                                  <p:childTnLst>
                                    <p:set>
                                      <p:cBhvr>
                                        <p:cTn id="41" dur="1" fill="hold">
                                          <p:stCondLst>
                                            <p:cond delay="0"/>
                                          </p:stCondLst>
                                        </p:cTn>
                                        <p:tgtEl>
                                          <p:spTgt spid="5"/>
                                        </p:tgtEl>
                                        <p:attrNameLst>
                                          <p:attrName>style.visibility</p:attrName>
                                        </p:attrNameLst>
                                      </p:cBhvr>
                                      <p:to>
                                        <p:strVal val="visible"/>
                                      </p:to>
                                    </p:set>
                                    <p:anim calcmode="lin" valueType="num">
                                      <p:cBhvr>
                                        <p:cTn id="42" dur="500" fill="hold"/>
                                        <p:tgtEl>
                                          <p:spTgt spid="5"/>
                                        </p:tgtEl>
                                        <p:attrNameLst>
                                          <p:attrName>ppt_w</p:attrName>
                                        </p:attrNameLst>
                                      </p:cBhvr>
                                      <p:tavLst>
                                        <p:tav tm="0">
                                          <p:val>
                                            <p:fltVal val="0"/>
                                          </p:val>
                                        </p:tav>
                                        <p:tav tm="100000">
                                          <p:val>
                                            <p:strVal val="#ppt_w"/>
                                          </p:val>
                                        </p:tav>
                                      </p:tavLst>
                                    </p:anim>
                                    <p:anim calcmode="lin" valueType="num">
                                      <p:cBhvr>
                                        <p:cTn id="43" dur="500" fill="hold"/>
                                        <p:tgtEl>
                                          <p:spTgt spid="5"/>
                                        </p:tgtEl>
                                        <p:attrNameLst>
                                          <p:attrName>ppt_h</p:attrName>
                                        </p:attrNameLst>
                                      </p:cBhvr>
                                      <p:tavLst>
                                        <p:tav tm="0">
                                          <p:val>
                                            <p:fltVal val="0"/>
                                          </p:val>
                                        </p:tav>
                                        <p:tav tm="100000">
                                          <p:val>
                                            <p:strVal val="#ppt_h"/>
                                          </p:val>
                                        </p:tav>
                                      </p:tavLst>
                                    </p:anim>
                                    <p:animEffect transition="in" filter="fade">
                                      <p:cBhvr>
                                        <p:cTn id="44" dur="500"/>
                                        <p:tgtEl>
                                          <p:spTgt spid="5"/>
                                        </p:tgtEl>
                                      </p:cBhvr>
                                    </p:animEffect>
                                  </p:childTnLst>
                                </p:cTn>
                              </p:par>
                              <p:par>
                                <p:cTn id="45" presetID="53" presetClass="entr" presetSubtype="16" fill="hold" grpId="0" nodeType="withEffect">
                                  <p:stCondLst>
                                    <p:cond delay="0"/>
                                  </p:stCondLst>
                                  <p:childTnLst>
                                    <p:set>
                                      <p:cBhvr>
                                        <p:cTn id="46" dur="1" fill="hold">
                                          <p:stCondLst>
                                            <p:cond delay="0"/>
                                          </p:stCondLst>
                                        </p:cTn>
                                        <p:tgtEl>
                                          <p:spTgt spid="11"/>
                                        </p:tgtEl>
                                        <p:attrNameLst>
                                          <p:attrName>style.visibility</p:attrName>
                                        </p:attrNameLst>
                                      </p:cBhvr>
                                      <p:to>
                                        <p:strVal val="visible"/>
                                      </p:to>
                                    </p:set>
                                    <p:anim calcmode="lin" valueType="num">
                                      <p:cBhvr>
                                        <p:cTn id="47" dur="500" fill="hold"/>
                                        <p:tgtEl>
                                          <p:spTgt spid="11"/>
                                        </p:tgtEl>
                                        <p:attrNameLst>
                                          <p:attrName>ppt_w</p:attrName>
                                        </p:attrNameLst>
                                      </p:cBhvr>
                                      <p:tavLst>
                                        <p:tav tm="0">
                                          <p:val>
                                            <p:fltVal val="0"/>
                                          </p:val>
                                        </p:tav>
                                        <p:tav tm="100000">
                                          <p:val>
                                            <p:strVal val="#ppt_w"/>
                                          </p:val>
                                        </p:tav>
                                      </p:tavLst>
                                    </p:anim>
                                    <p:anim calcmode="lin" valueType="num">
                                      <p:cBhvr>
                                        <p:cTn id="48" dur="500" fill="hold"/>
                                        <p:tgtEl>
                                          <p:spTgt spid="11"/>
                                        </p:tgtEl>
                                        <p:attrNameLst>
                                          <p:attrName>ppt_h</p:attrName>
                                        </p:attrNameLst>
                                      </p:cBhvr>
                                      <p:tavLst>
                                        <p:tav tm="0">
                                          <p:val>
                                            <p:fltVal val="0"/>
                                          </p:val>
                                        </p:tav>
                                        <p:tav tm="100000">
                                          <p:val>
                                            <p:strVal val="#ppt_h"/>
                                          </p:val>
                                        </p:tav>
                                      </p:tavLst>
                                    </p:anim>
                                    <p:animEffect transition="in" filter="fade">
                                      <p:cBhvr>
                                        <p:cTn id="49" dur="500"/>
                                        <p:tgtEl>
                                          <p:spTgt spid="11"/>
                                        </p:tgtEl>
                                      </p:cBhvr>
                                    </p:animEffect>
                                  </p:childTnLst>
                                </p:cTn>
                              </p:par>
                              <p:par>
                                <p:cTn id="50" presetID="53" presetClass="entr" presetSubtype="16" fill="hold" grpId="0" nodeType="withEffect">
                                  <p:stCondLst>
                                    <p:cond delay="0"/>
                                  </p:stCondLst>
                                  <p:childTnLst>
                                    <p:set>
                                      <p:cBhvr>
                                        <p:cTn id="51" dur="1" fill="hold">
                                          <p:stCondLst>
                                            <p:cond delay="0"/>
                                          </p:stCondLst>
                                        </p:cTn>
                                        <p:tgtEl>
                                          <p:spTgt spid="12"/>
                                        </p:tgtEl>
                                        <p:attrNameLst>
                                          <p:attrName>style.visibility</p:attrName>
                                        </p:attrNameLst>
                                      </p:cBhvr>
                                      <p:to>
                                        <p:strVal val="visible"/>
                                      </p:to>
                                    </p:set>
                                    <p:anim calcmode="lin" valueType="num">
                                      <p:cBhvr>
                                        <p:cTn id="52" dur="500" fill="hold"/>
                                        <p:tgtEl>
                                          <p:spTgt spid="12"/>
                                        </p:tgtEl>
                                        <p:attrNameLst>
                                          <p:attrName>ppt_w</p:attrName>
                                        </p:attrNameLst>
                                      </p:cBhvr>
                                      <p:tavLst>
                                        <p:tav tm="0">
                                          <p:val>
                                            <p:fltVal val="0"/>
                                          </p:val>
                                        </p:tav>
                                        <p:tav tm="100000">
                                          <p:val>
                                            <p:strVal val="#ppt_w"/>
                                          </p:val>
                                        </p:tav>
                                      </p:tavLst>
                                    </p:anim>
                                    <p:anim calcmode="lin" valueType="num">
                                      <p:cBhvr>
                                        <p:cTn id="53" dur="500" fill="hold"/>
                                        <p:tgtEl>
                                          <p:spTgt spid="12"/>
                                        </p:tgtEl>
                                        <p:attrNameLst>
                                          <p:attrName>ppt_h</p:attrName>
                                        </p:attrNameLst>
                                      </p:cBhvr>
                                      <p:tavLst>
                                        <p:tav tm="0">
                                          <p:val>
                                            <p:fltVal val="0"/>
                                          </p:val>
                                        </p:tav>
                                        <p:tav tm="100000">
                                          <p:val>
                                            <p:strVal val="#ppt_h"/>
                                          </p:val>
                                        </p:tav>
                                      </p:tavLst>
                                    </p:anim>
                                    <p:animEffect transition="in" filter="fade">
                                      <p:cBhvr>
                                        <p:cTn id="54" dur="500"/>
                                        <p:tgtEl>
                                          <p:spTgt spid="12"/>
                                        </p:tgtEl>
                                      </p:cBhvr>
                                    </p:animEffect>
                                  </p:childTnLst>
                                </p:cTn>
                              </p:par>
                              <p:par>
                                <p:cTn id="55" presetID="53" presetClass="entr" presetSubtype="16" fill="hold" grpId="0" nodeType="withEffect">
                                  <p:stCondLst>
                                    <p:cond delay="0"/>
                                  </p:stCondLst>
                                  <p:childTnLst>
                                    <p:set>
                                      <p:cBhvr>
                                        <p:cTn id="56" dur="1" fill="hold">
                                          <p:stCondLst>
                                            <p:cond delay="0"/>
                                          </p:stCondLst>
                                        </p:cTn>
                                        <p:tgtEl>
                                          <p:spTgt spid="13"/>
                                        </p:tgtEl>
                                        <p:attrNameLst>
                                          <p:attrName>style.visibility</p:attrName>
                                        </p:attrNameLst>
                                      </p:cBhvr>
                                      <p:to>
                                        <p:strVal val="visible"/>
                                      </p:to>
                                    </p:set>
                                    <p:anim calcmode="lin" valueType="num">
                                      <p:cBhvr>
                                        <p:cTn id="57" dur="500" fill="hold"/>
                                        <p:tgtEl>
                                          <p:spTgt spid="13"/>
                                        </p:tgtEl>
                                        <p:attrNameLst>
                                          <p:attrName>ppt_w</p:attrName>
                                        </p:attrNameLst>
                                      </p:cBhvr>
                                      <p:tavLst>
                                        <p:tav tm="0">
                                          <p:val>
                                            <p:fltVal val="0"/>
                                          </p:val>
                                        </p:tav>
                                        <p:tav tm="100000">
                                          <p:val>
                                            <p:strVal val="#ppt_w"/>
                                          </p:val>
                                        </p:tav>
                                      </p:tavLst>
                                    </p:anim>
                                    <p:anim calcmode="lin" valueType="num">
                                      <p:cBhvr>
                                        <p:cTn id="58" dur="500" fill="hold"/>
                                        <p:tgtEl>
                                          <p:spTgt spid="13"/>
                                        </p:tgtEl>
                                        <p:attrNameLst>
                                          <p:attrName>ppt_h</p:attrName>
                                        </p:attrNameLst>
                                      </p:cBhvr>
                                      <p:tavLst>
                                        <p:tav tm="0">
                                          <p:val>
                                            <p:fltVal val="0"/>
                                          </p:val>
                                        </p:tav>
                                        <p:tav tm="100000">
                                          <p:val>
                                            <p:strVal val="#ppt_h"/>
                                          </p:val>
                                        </p:tav>
                                      </p:tavLst>
                                    </p:anim>
                                    <p:animEffect transition="in" filter="fade">
                                      <p:cBhvr>
                                        <p:cTn id="59"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5" grpId="0"/>
      <p:bldP spid="4" grpId="0"/>
      <p:bldP spid="6" grpId="0"/>
      <p:bldP spid="8" grpId="0"/>
      <p:bldP spid="9" grpId="0"/>
      <p:bldP spid="10" grpId="0"/>
      <p:bldP spid="11" grpId="0"/>
      <p:bldP spid="12" grpId="0"/>
      <p:bldP spid="13" grpId="0"/>
      <p:bldP spid="16" grpId="0"/>
    </p:bldLst>
  </p:timing>
</p:sld>
</file>

<file path=ppt/slides/slide1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Content Placeholder 10"/>
          <p:cNvSpPr>
            <a:spLocks noGrp="1"/>
          </p:cNvSpPr>
          <p:nvPr>
            <p:ph sz="quarter" idx="13"/>
          </p:nvPr>
        </p:nvSpPr>
        <p:spPr>
          <a:xfrm>
            <a:off x="304801" y="2590800"/>
            <a:ext cx="6779045" cy="1862048"/>
          </a:xfrm>
        </p:spPr>
        <p:txBody>
          <a:bodyPr wrap="square">
            <a:spAutoFit/>
          </a:bodyPr>
          <a:lstStyle/>
          <a:p>
            <a:pPr marL="396875" indent="-396875" algn="just">
              <a:buClrTx/>
              <a:buNone/>
            </a:pPr>
            <a:r>
              <a:rPr lang="en-US" sz="2300" b="1" dirty="0" smtClean="0">
                <a:solidFill>
                  <a:schemeClr val="tx1"/>
                </a:solidFill>
                <a:latin typeface="Times New Roman" pitchFamily="18" charset="0"/>
                <a:cs typeface="Times New Roman" pitchFamily="18" charset="0"/>
              </a:rPr>
              <a:t>6.</a:t>
            </a:r>
            <a:r>
              <a:rPr lang="en-US" sz="2300" dirty="0" smtClean="0">
                <a:solidFill>
                  <a:schemeClr val="tx1"/>
                </a:solidFill>
                <a:latin typeface="Times New Roman" pitchFamily="18" charset="0"/>
                <a:cs typeface="Times New Roman" pitchFamily="18" charset="0"/>
              </a:rPr>
              <a:t>	</a:t>
            </a:r>
            <a:r>
              <a:rPr lang="en-US" sz="2300" dirty="0" smtClean="0">
                <a:solidFill>
                  <a:schemeClr val="tx1"/>
                </a:solidFill>
                <a:latin typeface="Times New Roman" pitchFamily="18" charset="0"/>
              </a:rPr>
              <a:t>The diagram below, not drawn to scale, shows </a:t>
            </a:r>
            <a:br>
              <a:rPr lang="en-US" sz="2300" dirty="0" smtClean="0">
                <a:solidFill>
                  <a:schemeClr val="tx1"/>
                </a:solidFill>
                <a:latin typeface="Times New Roman" pitchFamily="18" charset="0"/>
              </a:rPr>
            </a:br>
            <a:r>
              <a:rPr lang="en-US" sz="2300" dirty="0" smtClean="0">
                <a:solidFill>
                  <a:schemeClr val="tx1"/>
                </a:solidFill>
                <a:latin typeface="Times New Roman" pitchFamily="18" charset="0"/>
              </a:rPr>
              <a:t>a rectangle </a:t>
            </a:r>
            <a:r>
              <a:rPr lang="en-US" sz="2300" i="1" dirty="0" smtClean="0">
                <a:solidFill>
                  <a:schemeClr val="tx1"/>
                </a:solidFill>
                <a:latin typeface="Times New Roman" pitchFamily="18" charset="0"/>
              </a:rPr>
              <a:t>ABDE </a:t>
            </a:r>
            <a:r>
              <a:rPr lang="en-US" sz="2300" dirty="0" smtClean="0">
                <a:solidFill>
                  <a:schemeClr val="tx1"/>
                </a:solidFill>
                <a:latin typeface="Times New Roman" pitchFamily="18" charset="0"/>
              </a:rPr>
              <a:t>joined along the edges </a:t>
            </a:r>
            <a:r>
              <a:rPr lang="en-US" sz="2300" i="1" dirty="0" smtClean="0">
                <a:solidFill>
                  <a:schemeClr val="tx1"/>
                </a:solidFill>
                <a:latin typeface="Times New Roman" pitchFamily="18" charset="0"/>
              </a:rPr>
              <a:t>AE </a:t>
            </a:r>
            <a:r>
              <a:rPr lang="en-US" sz="2300" dirty="0" smtClean="0">
                <a:solidFill>
                  <a:schemeClr val="tx1"/>
                </a:solidFill>
                <a:latin typeface="Times New Roman" pitchFamily="18" charset="0"/>
              </a:rPr>
              <a:t>and </a:t>
            </a:r>
            <a:r>
              <a:rPr lang="en-US" sz="2300" i="1" dirty="0" smtClean="0">
                <a:solidFill>
                  <a:schemeClr val="tx1"/>
                </a:solidFill>
                <a:latin typeface="Times New Roman" pitchFamily="18" charset="0"/>
              </a:rPr>
              <a:t>BD </a:t>
            </a:r>
            <a:br>
              <a:rPr lang="en-US" sz="2300" i="1" dirty="0" smtClean="0">
                <a:solidFill>
                  <a:schemeClr val="tx1"/>
                </a:solidFill>
                <a:latin typeface="Times New Roman" pitchFamily="18" charset="0"/>
              </a:rPr>
            </a:br>
            <a:r>
              <a:rPr lang="en-US" sz="2300" dirty="0" smtClean="0">
                <a:solidFill>
                  <a:schemeClr val="tx1"/>
                </a:solidFill>
                <a:latin typeface="Times New Roman" pitchFamily="18" charset="0"/>
              </a:rPr>
              <a:t>by two triangles </a:t>
            </a:r>
            <a:r>
              <a:rPr lang="en-US" sz="2300" i="1" dirty="0" smtClean="0">
                <a:solidFill>
                  <a:schemeClr val="tx1"/>
                </a:solidFill>
                <a:latin typeface="Times New Roman" pitchFamily="18" charset="0"/>
              </a:rPr>
              <a:t>AEF </a:t>
            </a:r>
            <a:r>
              <a:rPr lang="en-US" sz="2300" dirty="0" smtClean="0">
                <a:solidFill>
                  <a:schemeClr val="tx1"/>
                </a:solidFill>
                <a:latin typeface="Times New Roman" pitchFamily="18" charset="0"/>
              </a:rPr>
              <a:t>and </a:t>
            </a:r>
            <a:r>
              <a:rPr lang="en-US" sz="2300" i="1" dirty="0" smtClean="0">
                <a:solidFill>
                  <a:schemeClr val="tx1"/>
                </a:solidFill>
                <a:latin typeface="Times New Roman" pitchFamily="18" charset="0"/>
              </a:rPr>
              <a:t>BDC</a:t>
            </a:r>
            <a:r>
              <a:rPr lang="en-US" sz="2300" dirty="0" smtClean="0">
                <a:solidFill>
                  <a:schemeClr val="tx1"/>
                </a:solidFill>
                <a:latin typeface="Times New Roman" pitchFamily="18" charset="0"/>
              </a:rPr>
              <a:t>, so that </a:t>
            </a:r>
            <a:r>
              <a:rPr lang="en-US" sz="2300" i="1" dirty="0" smtClean="0">
                <a:solidFill>
                  <a:schemeClr val="tx1"/>
                </a:solidFill>
                <a:latin typeface="Times New Roman" pitchFamily="18" charset="0"/>
              </a:rPr>
              <a:t>CDEF </a:t>
            </a:r>
            <a:r>
              <a:rPr lang="en-US" sz="2300" dirty="0" smtClean="0">
                <a:solidFill>
                  <a:schemeClr val="tx1"/>
                </a:solidFill>
                <a:latin typeface="Times New Roman" pitchFamily="18" charset="0"/>
              </a:rPr>
              <a:t>is a </a:t>
            </a:r>
            <a:br>
              <a:rPr lang="en-US" sz="2300" dirty="0" smtClean="0">
                <a:solidFill>
                  <a:schemeClr val="tx1"/>
                </a:solidFill>
                <a:latin typeface="Times New Roman" pitchFamily="18" charset="0"/>
              </a:rPr>
            </a:br>
            <a:r>
              <a:rPr lang="en-US" sz="2300" dirty="0" smtClean="0">
                <a:solidFill>
                  <a:schemeClr val="tx1"/>
                </a:solidFill>
                <a:latin typeface="Times New Roman" pitchFamily="18" charset="0"/>
              </a:rPr>
              <a:t>straight line. </a:t>
            </a:r>
            <a:r>
              <a:rPr lang="en-US" sz="2300" i="1" dirty="0" smtClean="0">
                <a:solidFill>
                  <a:schemeClr val="tx1"/>
                </a:solidFill>
                <a:latin typeface="Times New Roman" pitchFamily="18" charset="0"/>
              </a:rPr>
              <a:t>AB </a:t>
            </a:r>
            <a:r>
              <a:rPr lang="en-US" sz="2300" dirty="0" smtClean="0">
                <a:solidFill>
                  <a:schemeClr val="tx1"/>
                </a:solidFill>
                <a:latin typeface="Times New Roman" pitchFamily="18" charset="0"/>
              </a:rPr>
              <a:t>= 20 m, </a:t>
            </a:r>
            <a:r>
              <a:rPr lang="en-US" sz="2300" i="1" dirty="0" smtClean="0">
                <a:solidFill>
                  <a:schemeClr val="tx1"/>
                </a:solidFill>
                <a:latin typeface="Times New Roman" pitchFamily="18" charset="0"/>
              </a:rPr>
              <a:t>BC </a:t>
            </a:r>
            <a:r>
              <a:rPr lang="en-US" sz="2300" dirty="0" smtClean="0">
                <a:solidFill>
                  <a:schemeClr val="tx1"/>
                </a:solidFill>
                <a:latin typeface="Times New Roman" pitchFamily="18" charset="0"/>
              </a:rPr>
              <a:t>= 18 m, </a:t>
            </a:r>
            <a:r>
              <a:rPr lang="en-US" sz="2300" i="1" dirty="0" smtClean="0">
                <a:solidFill>
                  <a:schemeClr val="tx1"/>
                </a:solidFill>
                <a:latin typeface="Times New Roman" pitchFamily="18" charset="0"/>
              </a:rPr>
              <a:t>CD </a:t>
            </a:r>
            <a:r>
              <a:rPr lang="en-US" sz="2300" dirty="0" smtClean="0">
                <a:solidFill>
                  <a:schemeClr val="tx1"/>
                </a:solidFill>
                <a:latin typeface="Times New Roman" pitchFamily="18" charset="0"/>
              </a:rPr>
              <a:t>= 12.5 m, </a:t>
            </a:r>
            <a:br>
              <a:rPr lang="en-US" sz="2300" dirty="0" smtClean="0">
                <a:solidFill>
                  <a:schemeClr val="tx1"/>
                </a:solidFill>
                <a:latin typeface="Times New Roman" pitchFamily="18" charset="0"/>
              </a:rPr>
            </a:br>
            <a:r>
              <a:rPr lang="en-US" sz="2300" i="1" dirty="0" smtClean="0">
                <a:solidFill>
                  <a:schemeClr val="tx1"/>
                </a:solidFill>
                <a:latin typeface="Times New Roman" pitchFamily="18" charset="0"/>
              </a:rPr>
              <a:t>DE </a:t>
            </a:r>
            <a:r>
              <a:rPr lang="en-US" sz="2300" dirty="0" smtClean="0">
                <a:solidFill>
                  <a:schemeClr val="tx1"/>
                </a:solidFill>
                <a:latin typeface="Times New Roman" pitchFamily="18" charset="0"/>
              </a:rPr>
              <a:t>= 20 m, </a:t>
            </a:r>
            <a:r>
              <a:rPr lang="en-US" sz="2300" i="1" dirty="0" smtClean="0">
                <a:solidFill>
                  <a:schemeClr val="tx1"/>
                </a:solidFill>
                <a:latin typeface="Times New Roman" pitchFamily="18" charset="0"/>
              </a:rPr>
              <a:t>EF </a:t>
            </a:r>
            <a:r>
              <a:rPr lang="en-US" sz="2300" dirty="0" smtClean="0">
                <a:solidFill>
                  <a:schemeClr val="tx1"/>
                </a:solidFill>
                <a:latin typeface="Times New Roman" pitchFamily="18" charset="0"/>
              </a:rPr>
              <a:t>= 7.5 m and </a:t>
            </a:r>
            <a:r>
              <a:rPr lang="en-US" sz="2300" i="1" dirty="0" smtClean="0">
                <a:solidFill>
                  <a:schemeClr val="tx1"/>
                </a:solidFill>
                <a:latin typeface="Times New Roman" pitchFamily="18" charset="0"/>
              </a:rPr>
              <a:t>AF </a:t>
            </a:r>
            <a:r>
              <a:rPr lang="en-US" sz="2300" dirty="0" smtClean="0">
                <a:solidFill>
                  <a:schemeClr val="tx1"/>
                </a:solidFill>
                <a:latin typeface="Times New Roman" pitchFamily="18" charset="0"/>
              </a:rPr>
              <a:t>= 15 m.</a:t>
            </a:r>
            <a:endParaRPr lang="en-US" sz="2300" dirty="0" smtClean="0">
              <a:solidFill>
                <a:schemeClr val="tx1"/>
              </a:solidFill>
              <a:latin typeface="Times New Roman" pitchFamily="18" charset="0"/>
              <a:cs typeface="Times New Roman" pitchFamily="18" charset="0"/>
            </a:endParaRPr>
          </a:p>
        </p:txBody>
      </p:sp>
      <p:sp>
        <p:nvSpPr>
          <p:cNvPr id="12" name="Rectangle 11"/>
          <p:cNvSpPr/>
          <p:nvPr/>
        </p:nvSpPr>
        <p:spPr>
          <a:xfrm>
            <a:off x="5434449" y="6263624"/>
            <a:ext cx="1225335" cy="646331"/>
          </a:xfrm>
          <a:prstGeom prst="rect">
            <a:avLst/>
          </a:prstGeom>
        </p:spPr>
        <p:txBody>
          <a:bodyPr wrap="none">
            <a:spAutoFit/>
          </a:bodyPr>
          <a:lstStyle/>
          <a:p>
            <a:pPr marL="1030288" indent="-1030288" algn="r">
              <a:tabLst>
                <a:tab pos="1030288" algn="l"/>
              </a:tabLst>
            </a:pPr>
            <a:r>
              <a:rPr lang="en-US" dirty="0" smtClean="0">
                <a:solidFill>
                  <a:srgbClr val="000000"/>
                </a:solidFill>
                <a:latin typeface="Times New Roman" pitchFamily="18" charset="0"/>
                <a:cs typeface="Times New Roman" pitchFamily="18" charset="0"/>
              </a:rPr>
              <a:t>(3 </a:t>
            </a:r>
            <a:r>
              <a:rPr lang="en-US" dirty="0">
                <a:solidFill>
                  <a:srgbClr val="000000"/>
                </a:solidFill>
                <a:latin typeface="Times New Roman" pitchFamily="18" charset="0"/>
                <a:cs typeface="Times New Roman" pitchFamily="18" charset="0"/>
              </a:rPr>
              <a:t>marks</a:t>
            </a:r>
            <a:r>
              <a:rPr lang="en-US" dirty="0" smtClean="0">
                <a:solidFill>
                  <a:srgbClr val="000000"/>
                </a:solidFill>
                <a:latin typeface="Times New Roman" pitchFamily="18" charset="0"/>
                <a:cs typeface="Times New Roman" pitchFamily="18" charset="0"/>
              </a:rPr>
              <a:t>) </a:t>
            </a:r>
            <a:br>
              <a:rPr lang="en-US" dirty="0" smtClean="0">
                <a:solidFill>
                  <a:srgbClr val="000000"/>
                </a:solidFill>
                <a:latin typeface="Times New Roman" pitchFamily="18" charset="0"/>
                <a:cs typeface="Times New Roman" pitchFamily="18" charset="0"/>
              </a:rPr>
            </a:br>
            <a:endParaRPr lang="en-US" dirty="0">
              <a:solidFill>
                <a:srgbClr val="000000"/>
              </a:solidFill>
              <a:latin typeface="Times New Roman" pitchFamily="18" charset="0"/>
              <a:cs typeface="Times New Roman" pitchFamily="18" charset="0"/>
            </a:endParaRPr>
          </a:p>
        </p:txBody>
      </p:sp>
      <p:sp>
        <p:nvSpPr>
          <p:cNvPr id="7" name="Content Placeholder 10"/>
          <p:cNvSpPr>
            <a:spLocks noGrp="1"/>
          </p:cNvSpPr>
          <p:nvPr>
            <p:ph sz="quarter" idx="13"/>
          </p:nvPr>
        </p:nvSpPr>
        <p:spPr>
          <a:xfrm>
            <a:off x="685801" y="6184900"/>
            <a:ext cx="4191000" cy="446276"/>
          </a:xfrm>
        </p:spPr>
        <p:txBody>
          <a:bodyPr wrap="square">
            <a:spAutoFit/>
          </a:bodyPr>
          <a:lstStyle/>
          <a:p>
            <a:pPr>
              <a:spcBef>
                <a:spcPts val="200"/>
              </a:spcBef>
              <a:buFontTx/>
              <a:buNone/>
              <a:tabLst>
                <a:tab pos="579438" algn="l"/>
              </a:tabLst>
            </a:pPr>
            <a:r>
              <a:rPr lang="en-US" sz="2300" dirty="0" smtClean="0">
                <a:solidFill>
                  <a:schemeClr val="tx1"/>
                </a:solidFill>
                <a:latin typeface="Times New Roman" pitchFamily="18" charset="0"/>
                <a:cs typeface="Times New Roman" pitchFamily="18" charset="0"/>
              </a:rPr>
              <a:t>(a)	Calculate the length of </a:t>
            </a:r>
            <a:r>
              <a:rPr lang="en-US" sz="2300" i="1" dirty="0" smtClean="0">
                <a:solidFill>
                  <a:schemeClr val="tx1"/>
                </a:solidFill>
                <a:latin typeface="Times New Roman" pitchFamily="18" charset="0"/>
                <a:cs typeface="Times New Roman" pitchFamily="18" charset="0"/>
              </a:rPr>
              <a:t>AE</a:t>
            </a:r>
            <a:endParaRPr lang="en-US" sz="2300" dirty="0" smtClean="0">
              <a:solidFill>
                <a:schemeClr val="tx1"/>
              </a:solidFill>
              <a:latin typeface="Times New Roman" pitchFamily="18" charset="0"/>
              <a:cs typeface="Times New Roman" pitchFamily="18" charset="0"/>
            </a:endParaRPr>
          </a:p>
        </p:txBody>
      </p:sp>
      <p:sp>
        <p:nvSpPr>
          <p:cNvPr id="8" name="Notched Right Arrow 7"/>
          <p:cNvSpPr/>
          <p:nvPr/>
        </p:nvSpPr>
        <p:spPr>
          <a:xfrm>
            <a:off x="7010400" y="6019800"/>
            <a:ext cx="1934715" cy="685800"/>
          </a:xfrm>
          <a:prstGeom prst="notchedRightArrow">
            <a:avLst/>
          </a:prstGeom>
          <a:blipFill>
            <a:blip r:embed="rId2" cstate="prin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ANSWER</a:t>
            </a:r>
            <a:endParaRPr lang="en-US" sz="2000" b="1" dirty="0">
              <a:latin typeface="Times New Roman" pitchFamily="18" charset="0"/>
              <a:cs typeface="Times New Roman" pitchFamily="18" charset="0"/>
            </a:endParaRPr>
          </a:p>
        </p:txBody>
      </p:sp>
      <p:pic>
        <p:nvPicPr>
          <p:cNvPr id="23554" name="Picture 2" descr="\\172.16.2.26\Conver\CARRIBEAN\MATHEMATICS_VOL-1_PPT_DESIGN\Incoming\Equations\Revision_Exam_1_Paper_2\f01-06.tif"/>
          <p:cNvPicPr>
            <a:picLocks noChangeAspect="1" noChangeArrowheads="1"/>
          </p:cNvPicPr>
          <p:nvPr/>
        </p:nvPicPr>
        <p:blipFill>
          <a:blip r:embed="rId3" cstate="print">
            <a:extLst>
              <a:ext uri="{28A0092B-C50C-407E-A947-70E740481C1C}">
                <a14:useLocalDpi xmlns:a14="http://schemas.microsoft.com/office/drawing/2010/main" xmlns="" val="0"/>
              </a:ext>
            </a:extLst>
          </a:blip>
          <a:srcRect/>
          <a:stretch>
            <a:fillRect/>
          </a:stretch>
        </p:blipFill>
        <p:spPr bwMode="auto">
          <a:xfrm>
            <a:off x="2057400" y="4487418"/>
            <a:ext cx="3761842" cy="1608887"/>
          </a:xfrm>
          <a:prstGeom prst="rect">
            <a:avLst/>
          </a:prstGeom>
          <a:noFill/>
          <a:extLst>
            <a:ext uri="{909E8E84-426E-40DD-AFC4-6F175D3DCCD1}">
              <a14:hiddenFill xmlns:a14="http://schemas.microsoft.com/office/drawing/2010/main" xmlns="">
                <a:solidFill>
                  <a:srgbClr val="FFFFFF"/>
                </a:solidFill>
              </a14:hiddenFill>
            </a:ext>
          </a:extLst>
        </p:spPr>
      </p:pic>
      <p:sp>
        <p:nvSpPr>
          <p:cNvPr id="10"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tabLst>
                <a:tab pos="393192" algn="r"/>
                <a:tab pos="640080" algn="l"/>
              </a:tabLst>
            </a:pPr>
            <a:r>
              <a:rPr lang="en-US" sz="1500" b="1" dirty="0" smtClean="0">
                <a:solidFill>
                  <a:schemeClr val="bg1"/>
                </a:solidFill>
                <a:latin typeface="Times New Roman" pitchFamily="18" charset="0"/>
                <a:cs typeface="Times New Roman" pitchFamily="18" charset="0"/>
              </a:rPr>
              <a:t>Revision Exam 1 Paper 2</a:t>
            </a:r>
          </a:p>
        </p:txBody>
      </p:sp>
    </p:spTree>
    <p:extLst>
      <p:ext uri="{BB962C8B-B14F-4D97-AF65-F5344CB8AC3E}">
        <p14:creationId xmlns:p14="http://schemas.microsoft.com/office/powerpoint/2010/main" xmlns="" val="4219580232"/>
      </p:ext>
    </p:extLst>
  </p:cSld>
  <p:clrMapOvr>
    <a:masterClrMapping/>
  </p:clrMapOvr>
  <p:transition>
    <p:strips dir="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p:cTn id="7" dur="500" fill="hold"/>
                                        <p:tgtEl>
                                          <p:spTgt spid="12"/>
                                        </p:tgtEl>
                                        <p:attrNameLst>
                                          <p:attrName>ppt_w</p:attrName>
                                        </p:attrNameLst>
                                      </p:cBhvr>
                                      <p:tavLst>
                                        <p:tav tm="0">
                                          <p:val>
                                            <p:fltVal val="0"/>
                                          </p:val>
                                        </p:tav>
                                        <p:tav tm="100000">
                                          <p:val>
                                            <p:strVal val="#ppt_w"/>
                                          </p:val>
                                        </p:tav>
                                      </p:tavLst>
                                    </p:anim>
                                    <p:anim calcmode="lin" valueType="num">
                                      <p:cBhvr>
                                        <p:cTn id="8" dur="500" fill="hold"/>
                                        <p:tgtEl>
                                          <p:spTgt spid="12"/>
                                        </p:tgtEl>
                                        <p:attrNameLst>
                                          <p:attrName>ppt_h</p:attrName>
                                        </p:attrNameLst>
                                      </p:cBhvr>
                                      <p:tavLst>
                                        <p:tav tm="0">
                                          <p:val>
                                            <p:fltVal val="0"/>
                                          </p:val>
                                        </p:tav>
                                        <p:tav tm="100000">
                                          <p:val>
                                            <p:strVal val="#ppt_h"/>
                                          </p:val>
                                        </p:tav>
                                      </p:tavLst>
                                    </p:anim>
                                    <p:animEffect transition="in" filter="fade">
                                      <p:cBhvr>
                                        <p:cTn id="9" dur="500"/>
                                        <p:tgtEl>
                                          <p:spTgt spid="12"/>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9">
                                            <p:txEl>
                                              <p:pRg st="0" end="0"/>
                                            </p:txEl>
                                          </p:spTgt>
                                        </p:tgtEl>
                                        <p:attrNameLst>
                                          <p:attrName>style.visibility</p:attrName>
                                        </p:attrNameLst>
                                      </p:cBhvr>
                                      <p:to>
                                        <p:strVal val="visible"/>
                                      </p:to>
                                    </p:set>
                                    <p:anim calcmode="lin" valueType="num">
                                      <p:cBhvr>
                                        <p:cTn id="12" dur="500" fill="hold"/>
                                        <p:tgtEl>
                                          <p:spTgt spid="9">
                                            <p:txEl>
                                              <p:pRg st="0" end="0"/>
                                            </p:txEl>
                                          </p:spTgt>
                                        </p:tgtEl>
                                        <p:attrNameLst>
                                          <p:attrName>ppt_w</p:attrName>
                                        </p:attrNameLst>
                                      </p:cBhvr>
                                      <p:tavLst>
                                        <p:tav tm="0">
                                          <p:val>
                                            <p:fltVal val="0"/>
                                          </p:val>
                                        </p:tav>
                                        <p:tav tm="100000">
                                          <p:val>
                                            <p:strVal val="#ppt_w"/>
                                          </p:val>
                                        </p:tav>
                                      </p:tavLst>
                                    </p:anim>
                                    <p:anim calcmode="lin" valueType="num">
                                      <p:cBhvr>
                                        <p:cTn id="13" dur="500" fill="hold"/>
                                        <p:tgtEl>
                                          <p:spTgt spid="9">
                                            <p:txEl>
                                              <p:pRg st="0" end="0"/>
                                            </p:txEl>
                                          </p:spTgt>
                                        </p:tgtEl>
                                        <p:attrNameLst>
                                          <p:attrName>ppt_h</p:attrName>
                                        </p:attrNameLst>
                                      </p:cBhvr>
                                      <p:tavLst>
                                        <p:tav tm="0">
                                          <p:val>
                                            <p:fltVal val="0"/>
                                          </p:val>
                                        </p:tav>
                                        <p:tav tm="100000">
                                          <p:val>
                                            <p:strVal val="#ppt_h"/>
                                          </p:val>
                                        </p:tav>
                                      </p:tavLst>
                                    </p:anim>
                                    <p:animEffect transition="in" filter="fade">
                                      <p:cBhvr>
                                        <p:cTn id="14" dur="500"/>
                                        <p:tgtEl>
                                          <p:spTgt spid="9">
                                            <p:txEl>
                                              <p:pRg st="0" end="0"/>
                                            </p:txEl>
                                          </p:spTgt>
                                        </p:tgtEl>
                                      </p:cBhvr>
                                    </p:animEffect>
                                  </p:childTnLst>
                                </p:cTn>
                              </p:par>
                              <p:par>
                                <p:cTn id="15" presetID="53" presetClass="entr" presetSubtype="16" fill="hold" nodeType="withEffect">
                                  <p:stCondLst>
                                    <p:cond delay="0"/>
                                  </p:stCondLst>
                                  <p:childTnLst>
                                    <p:set>
                                      <p:cBhvr>
                                        <p:cTn id="16" dur="1" fill="hold">
                                          <p:stCondLst>
                                            <p:cond delay="0"/>
                                          </p:stCondLst>
                                        </p:cTn>
                                        <p:tgtEl>
                                          <p:spTgt spid="23554"/>
                                        </p:tgtEl>
                                        <p:attrNameLst>
                                          <p:attrName>style.visibility</p:attrName>
                                        </p:attrNameLst>
                                      </p:cBhvr>
                                      <p:to>
                                        <p:strVal val="visible"/>
                                      </p:to>
                                    </p:set>
                                    <p:anim calcmode="lin" valueType="num">
                                      <p:cBhvr>
                                        <p:cTn id="17" dur="500" fill="hold"/>
                                        <p:tgtEl>
                                          <p:spTgt spid="23554"/>
                                        </p:tgtEl>
                                        <p:attrNameLst>
                                          <p:attrName>ppt_w</p:attrName>
                                        </p:attrNameLst>
                                      </p:cBhvr>
                                      <p:tavLst>
                                        <p:tav tm="0">
                                          <p:val>
                                            <p:fltVal val="0"/>
                                          </p:val>
                                        </p:tav>
                                        <p:tav tm="100000">
                                          <p:val>
                                            <p:strVal val="#ppt_w"/>
                                          </p:val>
                                        </p:tav>
                                      </p:tavLst>
                                    </p:anim>
                                    <p:anim calcmode="lin" valueType="num">
                                      <p:cBhvr>
                                        <p:cTn id="18" dur="500" fill="hold"/>
                                        <p:tgtEl>
                                          <p:spTgt spid="23554"/>
                                        </p:tgtEl>
                                        <p:attrNameLst>
                                          <p:attrName>ppt_h</p:attrName>
                                        </p:attrNameLst>
                                      </p:cBhvr>
                                      <p:tavLst>
                                        <p:tav tm="0">
                                          <p:val>
                                            <p:fltVal val="0"/>
                                          </p:val>
                                        </p:tav>
                                        <p:tav tm="100000">
                                          <p:val>
                                            <p:strVal val="#ppt_h"/>
                                          </p:val>
                                        </p:tav>
                                      </p:tavLst>
                                    </p:anim>
                                    <p:animEffect transition="in" filter="fade">
                                      <p:cBhvr>
                                        <p:cTn id="19" dur="500"/>
                                        <p:tgtEl>
                                          <p:spTgt spid="23554"/>
                                        </p:tgtEl>
                                      </p:cBhvr>
                                    </p:animEffect>
                                  </p:childTnLst>
                                </p:cTn>
                              </p:par>
                            </p:childTnLst>
                          </p:cTn>
                        </p:par>
                      </p:childTnLst>
                    </p:cTn>
                  </p:par>
                  <p:par>
                    <p:cTn id="20" fill="hold">
                      <p:stCondLst>
                        <p:cond delay="indefinite"/>
                      </p:stCondLst>
                      <p:childTnLst>
                        <p:par>
                          <p:cTn id="21" fill="hold">
                            <p:stCondLst>
                              <p:cond delay="0"/>
                            </p:stCondLst>
                            <p:childTnLst>
                              <p:par>
                                <p:cTn id="22" presetID="53" presetClass="entr" presetSubtype="16" fill="hold" grpId="0" nodeType="clickEffect">
                                  <p:stCondLst>
                                    <p:cond delay="0"/>
                                  </p:stCondLst>
                                  <p:childTnLst>
                                    <p:set>
                                      <p:cBhvr>
                                        <p:cTn id="23" dur="1" fill="hold">
                                          <p:stCondLst>
                                            <p:cond delay="0"/>
                                          </p:stCondLst>
                                        </p:cTn>
                                        <p:tgtEl>
                                          <p:spTgt spid="7">
                                            <p:txEl>
                                              <p:pRg st="0" end="0"/>
                                            </p:txEl>
                                          </p:spTgt>
                                        </p:tgtEl>
                                        <p:attrNameLst>
                                          <p:attrName>style.visibility</p:attrName>
                                        </p:attrNameLst>
                                      </p:cBhvr>
                                      <p:to>
                                        <p:strVal val="visible"/>
                                      </p:to>
                                    </p:set>
                                    <p:anim calcmode="lin" valueType="num">
                                      <p:cBhvr>
                                        <p:cTn id="24" dur="500" fill="hold"/>
                                        <p:tgtEl>
                                          <p:spTgt spid="7">
                                            <p:txEl>
                                              <p:pRg st="0" end="0"/>
                                            </p:txEl>
                                          </p:spTgt>
                                        </p:tgtEl>
                                        <p:attrNameLst>
                                          <p:attrName>ppt_w</p:attrName>
                                        </p:attrNameLst>
                                      </p:cBhvr>
                                      <p:tavLst>
                                        <p:tav tm="0">
                                          <p:val>
                                            <p:fltVal val="0"/>
                                          </p:val>
                                        </p:tav>
                                        <p:tav tm="100000">
                                          <p:val>
                                            <p:strVal val="#ppt_w"/>
                                          </p:val>
                                        </p:tav>
                                      </p:tavLst>
                                    </p:anim>
                                    <p:anim calcmode="lin" valueType="num">
                                      <p:cBhvr>
                                        <p:cTn id="25" dur="500" fill="hold"/>
                                        <p:tgtEl>
                                          <p:spTgt spid="7">
                                            <p:txEl>
                                              <p:pRg st="0" end="0"/>
                                            </p:txEl>
                                          </p:spTgt>
                                        </p:tgtEl>
                                        <p:attrNameLst>
                                          <p:attrName>ppt_h</p:attrName>
                                        </p:attrNameLst>
                                      </p:cBhvr>
                                      <p:tavLst>
                                        <p:tav tm="0">
                                          <p:val>
                                            <p:fltVal val="0"/>
                                          </p:val>
                                        </p:tav>
                                        <p:tav tm="100000">
                                          <p:val>
                                            <p:strVal val="#ppt_h"/>
                                          </p:val>
                                        </p:tav>
                                      </p:tavLst>
                                    </p:anim>
                                    <p:animEffect transition="in" filter="fade">
                                      <p:cBhvr>
                                        <p:cTn id="26" dur="500"/>
                                        <p:tgtEl>
                                          <p:spTgt spid="7">
                                            <p:txEl>
                                              <p:pRg st="0" end="0"/>
                                            </p:txEl>
                                          </p:spTgt>
                                        </p:tgtEl>
                                      </p:cBhvr>
                                    </p:animEffect>
                                  </p:childTnLst>
                                </p:cTn>
                              </p:par>
                            </p:childTnLst>
                          </p:cTn>
                        </p:par>
                      </p:childTnLst>
                    </p:cTn>
                  </p:par>
                  <p:par>
                    <p:cTn id="27" fill="hold">
                      <p:stCondLst>
                        <p:cond delay="indefinite"/>
                      </p:stCondLst>
                      <p:childTnLst>
                        <p:par>
                          <p:cTn id="28" fill="hold">
                            <p:stCondLst>
                              <p:cond delay="0"/>
                            </p:stCondLst>
                            <p:childTnLst>
                              <p:par>
                                <p:cTn id="29" presetID="3" presetClass="entr" presetSubtype="10" fill="hold" grpId="1" nodeType="clickEffect">
                                  <p:stCondLst>
                                    <p:cond delay="0"/>
                                  </p:stCondLst>
                                  <p:childTnLst>
                                    <p:set>
                                      <p:cBhvr>
                                        <p:cTn id="30" dur="1" fill="hold">
                                          <p:stCondLst>
                                            <p:cond delay="0"/>
                                          </p:stCondLst>
                                        </p:cTn>
                                        <p:tgtEl>
                                          <p:spTgt spid="8"/>
                                        </p:tgtEl>
                                        <p:attrNameLst>
                                          <p:attrName>style.visibility</p:attrName>
                                        </p:attrNameLst>
                                      </p:cBhvr>
                                      <p:to>
                                        <p:strVal val="visible"/>
                                      </p:to>
                                    </p:set>
                                    <p:animEffect transition="in" filter="blinds(horizontal)">
                                      <p:cBhvr>
                                        <p:cTn id="31"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build="p"/>
      <p:bldP spid="12" grpId="0"/>
      <p:bldP spid="7" grpId="0" build="p"/>
      <p:bldP spid="8" grpId="1" animBg="1"/>
    </p:bldLst>
  </p:timing>
</p:sld>
</file>

<file path=ppt/slides/slide1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5"/>
          <p:cNvSpPr/>
          <p:nvPr/>
        </p:nvSpPr>
        <p:spPr>
          <a:xfrm>
            <a:off x="914400" y="2057400"/>
            <a:ext cx="806631" cy="446276"/>
          </a:xfrm>
          <a:prstGeom prst="rect">
            <a:avLst/>
          </a:prstGeom>
        </p:spPr>
        <p:txBody>
          <a:bodyPr wrap="none">
            <a:spAutoFit/>
          </a:bodyPr>
          <a:lstStyle/>
          <a:p>
            <a:r>
              <a:rPr lang="en-US" sz="2300" b="1" dirty="0" smtClean="0">
                <a:latin typeface="Times New Roman" pitchFamily="18" charset="0"/>
                <a:cs typeface="Times New Roman" pitchFamily="18" charset="0"/>
              </a:rPr>
              <a:t>6.</a:t>
            </a:r>
            <a:r>
              <a:rPr lang="en-US" sz="2300" dirty="0" smtClean="0">
                <a:latin typeface="Times New Roman" pitchFamily="18" charset="0"/>
                <a:cs typeface="Times New Roman" pitchFamily="18" charset="0"/>
              </a:rPr>
              <a:t> (a)</a:t>
            </a:r>
            <a:endParaRPr lang="en-US" sz="2300" dirty="0"/>
          </a:p>
        </p:txBody>
      </p:sp>
      <p:sp>
        <p:nvSpPr>
          <p:cNvPr id="7" name="Rectangle 6"/>
          <p:cNvSpPr/>
          <p:nvPr/>
        </p:nvSpPr>
        <p:spPr>
          <a:xfrm>
            <a:off x="1143000" y="3947160"/>
            <a:ext cx="3038204" cy="400110"/>
          </a:xfrm>
          <a:prstGeom prst="rect">
            <a:avLst/>
          </a:prstGeom>
        </p:spPr>
        <p:txBody>
          <a:bodyPr wrap="none">
            <a:spAutoFit/>
          </a:bodyPr>
          <a:lstStyle/>
          <a:p>
            <a:r>
              <a:rPr lang="en-US" sz="2000" dirty="0" smtClean="0">
                <a:latin typeface="Times New Roman" pitchFamily="18" charset="0"/>
                <a:cs typeface="Times New Roman" pitchFamily="18" charset="0"/>
              </a:rPr>
              <a:t>Using Pythagoras’ theorem:</a:t>
            </a:r>
            <a:endParaRPr lang="en-US" sz="2000" dirty="0"/>
          </a:p>
        </p:txBody>
      </p:sp>
      <p:sp>
        <p:nvSpPr>
          <p:cNvPr id="10" name="Rectangle 9"/>
          <p:cNvSpPr/>
          <p:nvPr/>
        </p:nvSpPr>
        <p:spPr>
          <a:xfrm>
            <a:off x="1143000" y="6248400"/>
            <a:ext cx="3650358" cy="400110"/>
          </a:xfrm>
          <a:prstGeom prst="rect">
            <a:avLst/>
          </a:prstGeom>
        </p:spPr>
        <p:txBody>
          <a:bodyPr wrap="none">
            <a:spAutoFit/>
          </a:bodyPr>
          <a:lstStyle/>
          <a:p>
            <a:r>
              <a:rPr lang="en-US" sz="2000" dirty="0" smtClean="0">
                <a:latin typeface="Times New Roman" pitchFamily="18" charset="0"/>
                <a:cs typeface="Times New Roman" pitchFamily="18" charset="0"/>
              </a:rPr>
              <a:t>Hence, the length of </a:t>
            </a:r>
            <a:r>
              <a:rPr lang="en-US" sz="2000" i="1" dirty="0" smtClean="0">
                <a:latin typeface="Times New Roman" pitchFamily="18" charset="0"/>
                <a:cs typeface="Times New Roman" pitchFamily="18" charset="0"/>
              </a:rPr>
              <a:t>AE </a:t>
            </a:r>
            <a:r>
              <a:rPr lang="en-US" sz="2000" dirty="0" smtClean="0">
                <a:latin typeface="Times New Roman" pitchFamily="18" charset="0"/>
                <a:cs typeface="Times New Roman" pitchFamily="18" charset="0"/>
              </a:rPr>
              <a:t>is </a:t>
            </a:r>
            <a:r>
              <a:rPr lang="en-US" sz="2000" dirty="0" smtClean="0">
                <a:solidFill>
                  <a:srgbClr val="FF0000"/>
                </a:solidFill>
                <a:latin typeface="Times New Roman" pitchFamily="18" charset="0"/>
                <a:cs typeface="Times New Roman" pitchFamily="18" charset="0"/>
              </a:rPr>
              <a:t>13.0 m</a:t>
            </a:r>
            <a:endParaRPr lang="en-US" sz="2000" dirty="0">
              <a:solidFill>
                <a:srgbClr val="FF0000"/>
              </a:solidFill>
              <a:latin typeface="Times New Roman" pitchFamily="18" charset="0"/>
              <a:cs typeface="Times New Roman" pitchFamily="18" charset="0"/>
            </a:endParaRPr>
          </a:p>
        </p:txBody>
      </p:sp>
      <p:pic>
        <p:nvPicPr>
          <p:cNvPr id="24578" name="Picture 2" descr="\\172.16.2.26\Conver\CARRIBEAN\MATHEMATICS_VOL-1_PPT_DESIGN\Incoming\Equations\Revision_Exam_1_Paper_2\f01-07.tif"/>
          <p:cNvPicPr>
            <a:picLocks noChangeAspect="1" noChangeArrowheads="1"/>
          </p:cNvPicPr>
          <p:nvPr/>
        </p:nvPicPr>
        <p:blipFill>
          <a:blip r:embed="rId2" cstate="print">
            <a:extLst>
              <a:ext uri="{28A0092B-C50C-407E-A947-70E740481C1C}">
                <a14:useLocalDpi xmlns:a14="http://schemas.microsoft.com/office/drawing/2010/main" xmlns="" val="0"/>
              </a:ext>
            </a:extLst>
          </a:blip>
          <a:srcRect/>
          <a:stretch>
            <a:fillRect/>
          </a:stretch>
        </p:blipFill>
        <p:spPr bwMode="auto">
          <a:xfrm>
            <a:off x="2211649" y="2133600"/>
            <a:ext cx="1420520" cy="1818742"/>
          </a:xfrm>
          <a:prstGeom prst="rect">
            <a:avLst/>
          </a:prstGeom>
          <a:noFill/>
          <a:extLst>
            <a:ext uri="{909E8E84-426E-40DD-AFC4-6F175D3DCCD1}">
              <a14:hiddenFill xmlns:a14="http://schemas.microsoft.com/office/drawing/2010/main" xmlns="">
                <a:solidFill>
                  <a:srgbClr val="FFFFFF"/>
                </a:solidFill>
              </a14:hiddenFill>
            </a:ext>
          </a:extLst>
        </p:spPr>
      </p:pic>
      <p:pic>
        <p:nvPicPr>
          <p:cNvPr id="24582" name="Picture 6" descr="\\172.16.2.26\Conver\CARRIBEAN\MATHEMATICS_VOL-1_PPT_DESIGN\Incoming\Equations\Revision_Exam_1_Paper_2\Eqn060.wmf"/>
          <p:cNvPicPr>
            <a:picLocks noChangeAspect="1" noChangeArrowheads="1"/>
          </p:cNvPicPr>
          <p:nvPr/>
        </p:nvPicPr>
        <p:blipFill>
          <a:blip r:embed="rId3" cstate="print">
            <a:extLst>
              <a:ext uri="{28A0092B-C50C-407E-A947-70E740481C1C}">
                <a14:useLocalDpi xmlns:a14="http://schemas.microsoft.com/office/drawing/2010/main" xmlns="" val="0"/>
              </a:ext>
            </a:extLst>
          </a:blip>
          <a:srcRect/>
          <a:stretch>
            <a:fillRect/>
          </a:stretch>
        </p:blipFill>
        <p:spPr bwMode="auto">
          <a:xfrm>
            <a:off x="2070478" y="4410456"/>
            <a:ext cx="2844800" cy="1828800"/>
          </a:xfrm>
          <a:prstGeom prst="rect">
            <a:avLst/>
          </a:prstGeom>
          <a:noFill/>
          <a:extLst>
            <a:ext uri="{909E8E84-426E-40DD-AFC4-6F175D3DCCD1}">
              <a14:hiddenFill xmlns:a14="http://schemas.microsoft.com/office/drawing/2010/main" xmlns="">
                <a:solidFill>
                  <a:srgbClr val="FFFFFF"/>
                </a:solidFill>
              </a14:hiddenFill>
            </a:ext>
          </a:extLst>
        </p:spPr>
      </p:pic>
      <p:sp>
        <p:nvSpPr>
          <p:cNvPr id="8"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tabLst>
                <a:tab pos="393192" algn="r"/>
                <a:tab pos="640080" algn="l"/>
              </a:tabLst>
            </a:pPr>
            <a:r>
              <a:rPr lang="en-US" sz="1500" b="1" dirty="0" smtClean="0">
                <a:solidFill>
                  <a:schemeClr val="bg1"/>
                </a:solidFill>
                <a:latin typeface="Times New Roman" pitchFamily="18" charset="0"/>
                <a:cs typeface="Times New Roman" pitchFamily="18" charset="0"/>
              </a:rPr>
              <a:t>Revision Exam 1 Paper 2</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500" fill="hold"/>
                                        <p:tgtEl>
                                          <p:spTgt spid="6"/>
                                        </p:tgtEl>
                                        <p:attrNameLst>
                                          <p:attrName>ppt_w</p:attrName>
                                        </p:attrNameLst>
                                      </p:cBhvr>
                                      <p:tavLst>
                                        <p:tav tm="0">
                                          <p:val>
                                            <p:fltVal val="0"/>
                                          </p:val>
                                        </p:tav>
                                        <p:tav tm="100000">
                                          <p:val>
                                            <p:strVal val="#ppt_w"/>
                                          </p:val>
                                        </p:tav>
                                      </p:tavLst>
                                    </p:anim>
                                    <p:anim calcmode="lin" valueType="num">
                                      <p:cBhvr>
                                        <p:cTn id="8" dur="500" fill="hold"/>
                                        <p:tgtEl>
                                          <p:spTgt spid="6"/>
                                        </p:tgtEl>
                                        <p:attrNameLst>
                                          <p:attrName>ppt_h</p:attrName>
                                        </p:attrNameLst>
                                      </p:cBhvr>
                                      <p:tavLst>
                                        <p:tav tm="0">
                                          <p:val>
                                            <p:fltVal val="0"/>
                                          </p:val>
                                        </p:tav>
                                        <p:tav tm="100000">
                                          <p:val>
                                            <p:strVal val="#ppt_h"/>
                                          </p:val>
                                        </p:tav>
                                      </p:tavLst>
                                    </p:anim>
                                    <p:animEffect transition="in" filter="fade">
                                      <p:cBhvr>
                                        <p:cTn id="9" dur="500"/>
                                        <p:tgtEl>
                                          <p:spTgt spid="6"/>
                                        </p:tgtEl>
                                      </p:cBhvr>
                                    </p:animEffect>
                                  </p:childTnLst>
                                </p:cTn>
                              </p:par>
                              <p:par>
                                <p:cTn id="10" presetID="53" presetClass="entr" presetSubtype="16" fill="hold" nodeType="withEffect">
                                  <p:stCondLst>
                                    <p:cond delay="0"/>
                                  </p:stCondLst>
                                  <p:childTnLst>
                                    <p:set>
                                      <p:cBhvr>
                                        <p:cTn id="11" dur="1" fill="hold">
                                          <p:stCondLst>
                                            <p:cond delay="0"/>
                                          </p:stCondLst>
                                        </p:cTn>
                                        <p:tgtEl>
                                          <p:spTgt spid="24578"/>
                                        </p:tgtEl>
                                        <p:attrNameLst>
                                          <p:attrName>style.visibility</p:attrName>
                                        </p:attrNameLst>
                                      </p:cBhvr>
                                      <p:to>
                                        <p:strVal val="visible"/>
                                      </p:to>
                                    </p:set>
                                    <p:anim calcmode="lin" valueType="num">
                                      <p:cBhvr>
                                        <p:cTn id="12" dur="500" fill="hold"/>
                                        <p:tgtEl>
                                          <p:spTgt spid="24578"/>
                                        </p:tgtEl>
                                        <p:attrNameLst>
                                          <p:attrName>ppt_w</p:attrName>
                                        </p:attrNameLst>
                                      </p:cBhvr>
                                      <p:tavLst>
                                        <p:tav tm="0">
                                          <p:val>
                                            <p:fltVal val="0"/>
                                          </p:val>
                                        </p:tav>
                                        <p:tav tm="100000">
                                          <p:val>
                                            <p:strVal val="#ppt_w"/>
                                          </p:val>
                                        </p:tav>
                                      </p:tavLst>
                                    </p:anim>
                                    <p:anim calcmode="lin" valueType="num">
                                      <p:cBhvr>
                                        <p:cTn id="13" dur="500" fill="hold"/>
                                        <p:tgtEl>
                                          <p:spTgt spid="24578"/>
                                        </p:tgtEl>
                                        <p:attrNameLst>
                                          <p:attrName>ppt_h</p:attrName>
                                        </p:attrNameLst>
                                      </p:cBhvr>
                                      <p:tavLst>
                                        <p:tav tm="0">
                                          <p:val>
                                            <p:fltVal val="0"/>
                                          </p:val>
                                        </p:tav>
                                        <p:tav tm="100000">
                                          <p:val>
                                            <p:strVal val="#ppt_h"/>
                                          </p:val>
                                        </p:tav>
                                      </p:tavLst>
                                    </p:anim>
                                    <p:animEffect transition="in" filter="fade">
                                      <p:cBhvr>
                                        <p:cTn id="14" dur="500"/>
                                        <p:tgtEl>
                                          <p:spTgt spid="24578"/>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7"/>
                                        </p:tgtEl>
                                        <p:attrNameLst>
                                          <p:attrName>style.visibility</p:attrName>
                                        </p:attrNameLst>
                                      </p:cBhvr>
                                      <p:to>
                                        <p:strVal val="visible"/>
                                      </p:to>
                                    </p:set>
                                    <p:anim calcmode="lin" valueType="num">
                                      <p:cBhvr>
                                        <p:cTn id="17" dur="500" fill="hold"/>
                                        <p:tgtEl>
                                          <p:spTgt spid="7"/>
                                        </p:tgtEl>
                                        <p:attrNameLst>
                                          <p:attrName>ppt_w</p:attrName>
                                        </p:attrNameLst>
                                      </p:cBhvr>
                                      <p:tavLst>
                                        <p:tav tm="0">
                                          <p:val>
                                            <p:fltVal val="0"/>
                                          </p:val>
                                        </p:tav>
                                        <p:tav tm="100000">
                                          <p:val>
                                            <p:strVal val="#ppt_w"/>
                                          </p:val>
                                        </p:tav>
                                      </p:tavLst>
                                    </p:anim>
                                    <p:anim calcmode="lin" valueType="num">
                                      <p:cBhvr>
                                        <p:cTn id="18" dur="500" fill="hold"/>
                                        <p:tgtEl>
                                          <p:spTgt spid="7"/>
                                        </p:tgtEl>
                                        <p:attrNameLst>
                                          <p:attrName>ppt_h</p:attrName>
                                        </p:attrNameLst>
                                      </p:cBhvr>
                                      <p:tavLst>
                                        <p:tav tm="0">
                                          <p:val>
                                            <p:fltVal val="0"/>
                                          </p:val>
                                        </p:tav>
                                        <p:tav tm="100000">
                                          <p:val>
                                            <p:strVal val="#ppt_h"/>
                                          </p:val>
                                        </p:tav>
                                      </p:tavLst>
                                    </p:anim>
                                    <p:animEffect transition="in" filter="fade">
                                      <p:cBhvr>
                                        <p:cTn id="19" dur="500"/>
                                        <p:tgtEl>
                                          <p:spTgt spid="7"/>
                                        </p:tgtEl>
                                      </p:cBhvr>
                                    </p:animEffect>
                                  </p:childTnLst>
                                </p:cTn>
                              </p:par>
                              <p:par>
                                <p:cTn id="20" presetID="53" presetClass="entr" presetSubtype="16" fill="hold" nodeType="withEffect">
                                  <p:stCondLst>
                                    <p:cond delay="0"/>
                                  </p:stCondLst>
                                  <p:childTnLst>
                                    <p:set>
                                      <p:cBhvr>
                                        <p:cTn id="21" dur="1" fill="hold">
                                          <p:stCondLst>
                                            <p:cond delay="0"/>
                                          </p:stCondLst>
                                        </p:cTn>
                                        <p:tgtEl>
                                          <p:spTgt spid="24582"/>
                                        </p:tgtEl>
                                        <p:attrNameLst>
                                          <p:attrName>style.visibility</p:attrName>
                                        </p:attrNameLst>
                                      </p:cBhvr>
                                      <p:to>
                                        <p:strVal val="visible"/>
                                      </p:to>
                                    </p:set>
                                    <p:anim calcmode="lin" valueType="num">
                                      <p:cBhvr>
                                        <p:cTn id="22" dur="500" fill="hold"/>
                                        <p:tgtEl>
                                          <p:spTgt spid="24582"/>
                                        </p:tgtEl>
                                        <p:attrNameLst>
                                          <p:attrName>ppt_w</p:attrName>
                                        </p:attrNameLst>
                                      </p:cBhvr>
                                      <p:tavLst>
                                        <p:tav tm="0">
                                          <p:val>
                                            <p:fltVal val="0"/>
                                          </p:val>
                                        </p:tav>
                                        <p:tav tm="100000">
                                          <p:val>
                                            <p:strVal val="#ppt_w"/>
                                          </p:val>
                                        </p:tav>
                                      </p:tavLst>
                                    </p:anim>
                                    <p:anim calcmode="lin" valueType="num">
                                      <p:cBhvr>
                                        <p:cTn id="23" dur="500" fill="hold"/>
                                        <p:tgtEl>
                                          <p:spTgt spid="24582"/>
                                        </p:tgtEl>
                                        <p:attrNameLst>
                                          <p:attrName>ppt_h</p:attrName>
                                        </p:attrNameLst>
                                      </p:cBhvr>
                                      <p:tavLst>
                                        <p:tav tm="0">
                                          <p:val>
                                            <p:fltVal val="0"/>
                                          </p:val>
                                        </p:tav>
                                        <p:tav tm="100000">
                                          <p:val>
                                            <p:strVal val="#ppt_h"/>
                                          </p:val>
                                        </p:tav>
                                      </p:tavLst>
                                    </p:anim>
                                    <p:animEffect transition="in" filter="fade">
                                      <p:cBhvr>
                                        <p:cTn id="24" dur="500"/>
                                        <p:tgtEl>
                                          <p:spTgt spid="24582"/>
                                        </p:tgtEl>
                                      </p:cBhvr>
                                    </p:animEffect>
                                  </p:childTnLst>
                                </p:cTn>
                              </p:par>
                              <p:par>
                                <p:cTn id="25" presetID="53" presetClass="entr" presetSubtype="16" fill="hold" grpId="0" nodeType="withEffect">
                                  <p:stCondLst>
                                    <p:cond delay="0"/>
                                  </p:stCondLst>
                                  <p:childTnLst>
                                    <p:set>
                                      <p:cBhvr>
                                        <p:cTn id="26" dur="1" fill="hold">
                                          <p:stCondLst>
                                            <p:cond delay="0"/>
                                          </p:stCondLst>
                                        </p:cTn>
                                        <p:tgtEl>
                                          <p:spTgt spid="10"/>
                                        </p:tgtEl>
                                        <p:attrNameLst>
                                          <p:attrName>style.visibility</p:attrName>
                                        </p:attrNameLst>
                                      </p:cBhvr>
                                      <p:to>
                                        <p:strVal val="visible"/>
                                      </p:to>
                                    </p:set>
                                    <p:anim calcmode="lin" valueType="num">
                                      <p:cBhvr>
                                        <p:cTn id="27" dur="500" fill="hold"/>
                                        <p:tgtEl>
                                          <p:spTgt spid="10"/>
                                        </p:tgtEl>
                                        <p:attrNameLst>
                                          <p:attrName>ppt_w</p:attrName>
                                        </p:attrNameLst>
                                      </p:cBhvr>
                                      <p:tavLst>
                                        <p:tav tm="0">
                                          <p:val>
                                            <p:fltVal val="0"/>
                                          </p:val>
                                        </p:tav>
                                        <p:tav tm="100000">
                                          <p:val>
                                            <p:strVal val="#ppt_w"/>
                                          </p:val>
                                        </p:tav>
                                      </p:tavLst>
                                    </p:anim>
                                    <p:anim calcmode="lin" valueType="num">
                                      <p:cBhvr>
                                        <p:cTn id="28" dur="500" fill="hold"/>
                                        <p:tgtEl>
                                          <p:spTgt spid="10"/>
                                        </p:tgtEl>
                                        <p:attrNameLst>
                                          <p:attrName>ppt_h</p:attrName>
                                        </p:attrNameLst>
                                      </p:cBhvr>
                                      <p:tavLst>
                                        <p:tav tm="0">
                                          <p:val>
                                            <p:fltVal val="0"/>
                                          </p:val>
                                        </p:tav>
                                        <p:tav tm="100000">
                                          <p:val>
                                            <p:strVal val="#ppt_h"/>
                                          </p:val>
                                        </p:tav>
                                      </p:tavLst>
                                    </p:anim>
                                    <p:animEffect transition="in" filter="fade">
                                      <p:cBhvr>
                                        <p:cTn id="29"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7" grpId="0"/>
      <p:bldP spid="10" grpId="0"/>
    </p:bldLst>
  </p:timing>
</p:sld>
</file>

<file path=ppt/slides/slide1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Content Placeholder 10"/>
          <p:cNvSpPr>
            <a:spLocks noGrp="1"/>
          </p:cNvSpPr>
          <p:nvPr>
            <p:ph sz="quarter" idx="13"/>
          </p:nvPr>
        </p:nvSpPr>
        <p:spPr>
          <a:xfrm>
            <a:off x="381001" y="5638800"/>
            <a:ext cx="7543801" cy="800219"/>
          </a:xfrm>
        </p:spPr>
        <p:txBody>
          <a:bodyPr wrap="square">
            <a:spAutoFit/>
          </a:bodyPr>
          <a:lstStyle/>
          <a:p>
            <a:pPr marL="457200" indent="-396875">
              <a:spcBef>
                <a:spcPct val="0"/>
              </a:spcBef>
              <a:spcAft>
                <a:spcPts val="500"/>
              </a:spcAft>
              <a:buNone/>
              <a:tabLst>
                <a:tab pos="974725" algn="l"/>
              </a:tabLst>
            </a:pPr>
            <a:r>
              <a:rPr lang="en-US" sz="2300" dirty="0" smtClean="0">
                <a:solidFill>
                  <a:schemeClr val="tx1"/>
                </a:solidFill>
                <a:latin typeface="Times New Roman" pitchFamily="18" charset="0"/>
                <a:cs typeface="Times New Roman" pitchFamily="18" charset="0"/>
              </a:rPr>
              <a:t>	(b)	Determine</a:t>
            </a:r>
            <a:br>
              <a:rPr lang="en-US" sz="2300" dirty="0" smtClean="0">
                <a:solidFill>
                  <a:schemeClr val="tx1"/>
                </a:solidFill>
                <a:latin typeface="Times New Roman" pitchFamily="18" charset="0"/>
                <a:cs typeface="Times New Roman" pitchFamily="18" charset="0"/>
              </a:rPr>
            </a:br>
            <a:endParaRPr lang="en-US" sz="2300" dirty="0" smtClean="0">
              <a:solidFill>
                <a:schemeClr val="tx1"/>
              </a:solidFill>
              <a:latin typeface="Times New Roman" pitchFamily="18" charset="0"/>
              <a:cs typeface="Times New Roman" pitchFamily="18" charset="0"/>
            </a:endParaRPr>
          </a:p>
        </p:txBody>
      </p:sp>
      <p:sp>
        <p:nvSpPr>
          <p:cNvPr id="21" name="Rectangle 20"/>
          <p:cNvSpPr/>
          <p:nvPr/>
        </p:nvSpPr>
        <p:spPr>
          <a:xfrm>
            <a:off x="5527966" y="6426506"/>
            <a:ext cx="1225335" cy="923330"/>
          </a:xfrm>
          <a:prstGeom prst="rect">
            <a:avLst/>
          </a:prstGeom>
        </p:spPr>
        <p:txBody>
          <a:bodyPr wrap="none">
            <a:spAutoFit/>
          </a:bodyPr>
          <a:lstStyle/>
          <a:p>
            <a:pPr marL="1030288" indent="-1030288" algn="r">
              <a:tabLst>
                <a:tab pos="1030288" algn="l"/>
              </a:tabLst>
            </a:pPr>
            <a:r>
              <a:rPr lang="en-US" dirty="0" smtClean="0">
                <a:solidFill>
                  <a:srgbClr val="000000"/>
                </a:solidFill>
                <a:latin typeface="Times New Roman" pitchFamily="18" charset="0"/>
                <a:cs typeface="Times New Roman" pitchFamily="18" charset="0"/>
              </a:rPr>
              <a:t>(5 </a:t>
            </a:r>
            <a:r>
              <a:rPr lang="en-US" dirty="0">
                <a:solidFill>
                  <a:srgbClr val="000000"/>
                </a:solidFill>
                <a:latin typeface="Times New Roman" pitchFamily="18" charset="0"/>
                <a:cs typeface="Times New Roman" pitchFamily="18" charset="0"/>
              </a:rPr>
              <a:t>marks</a:t>
            </a:r>
            <a:r>
              <a:rPr lang="en-US" dirty="0" smtClean="0">
                <a:solidFill>
                  <a:srgbClr val="000000"/>
                </a:solidFill>
                <a:latin typeface="Times New Roman" pitchFamily="18" charset="0"/>
                <a:cs typeface="Times New Roman" pitchFamily="18" charset="0"/>
              </a:rPr>
              <a:t>) </a:t>
            </a:r>
            <a:br>
              <a:rPr lang="en-US" dirty="0" smtClean="0">
                <a:solidFill>
                  <a:srgbClr val="000000"/>
                </a:solidFill>
                <a:latin typeface="Times New Roman" pitchFamily="18" charset="0"/>
                <a:cs typeface="Times New Roman" pitchFamily="18" charset="0"/>
              </a:rPr>
            </a:br>
            <a:r>
              <a:rPr lang="en-US" dirty="0" smtClean="0">
                <a:solidFill>
                  <a:srgbClr val="000000"/>
                </a:solidFill>
                <a:latin typeface="Times New Roman" pitchFamily="18" charset="0"/>
                <a:cs typeface="Times New Roman" pitchFamily="18" charset="0"/>
              </a:rPr>
              <a:t/>
            </a:r>
            <a:br>
              <a:rPr lang="en-US" dirty="0" smtClean="0">
                <a:solidFill>
                  <a:srgbClr val="000000"/>
                </a:solidFill>
                <a:latin typeface="Times New Roman" pitchFamily="18" charset="0"/>
                <a:cs typeface="Times New Roman" pitchFamily="18" charset="0"/>
              </a:rPr>
            </a:br>
            <a:endParaRPr lang="en-US" dirty="0">
              <a:solidFill>
                <a:srgbClr val="000000"/>
              </a:solidFill>
              <a:latin typeface="Times New Roman" pitchFamily="18" charset="0"/>
              <a:cs typeface="Times New Roman" pitchFamily="18" charset="0"/>
            </a:endParaRPr>
          </a:p>
        </p:txBody>
      </p:sp>
      <p:sp>
        <p:nvSpPr>
          <p:cNvPr id="5" name="Rectangle 4"/>
          <p:cNvSpPr/>
          <p:nvPr/>
        </p:nvSpPr>
        <p:spPr>
          <a:xfrm>
            <a:off x="1308100" y="6013405"/>
            <a:ext cx="4328429" cy="800219"/>
          </a:xfrm>
          <a:prstGeom prst="rect">
            <a:avLst/>
          </a:prstGeom>
        </p:spPr>
        <p:txBody>
          <a:bodyPr wrap="none">
            <a:spAutoFit/>
          </a:bodyPr>
          <a:lstStyle/>
          <a:p>
            <a:r>
              <a:rPr lang="en-US" sz="2300" dirty="0" smtClean="0">
                <a:latin typeface="Times New Roman" pitchFamily="18" charset="0"/>
                <a:cs typeface="Times New Roman" pitchFamily="18" charset="0"/>
              </a:rPr>
              <a:t>(</a:t>
            </a:r>
            <a:r>
              <a:rPr lang="en-US" sz="2300" dirty="0" err="1" smtClean="0">
                <a:latin typeface="Times New Roman" pitchFamily="18" charset="0"/>
                <a:cs typeface="Times New Roman" pitchFamily="18" charset="0"/>
              </a:rPr>
              <a:t>i</a:t>
            </a:r>
            <a:r>
              <a:rPr lang="en-US" sz="2300" dirty="0" smtClean="0">
                <a:latin typeface="Times New Roman" pitchFamily="18" charset="0"/>
                <a:cs typeface="Times New Roman" pitchFamily="18" charset="0"/>
              </a:rPr>
              <a:t>)   the perimeter of the trapezium </a:t>
            </a:r>
            <a:br>
              <a:rPr lang="en-US" sz="2300" dirty="0" smtClean="0">
                <a:latin typeface="Times New Roman" pitchFamily="18" charset="0"/>
                <a:cs typeface="Times New Roman" pitchFamily="18" charset="0"/>
              </a:rPr>
            </a:br>
            <a:r>
              <a:rPr lang="en-US" sz="2300" i="1" dirty="0" smtClean="0">
                <a:latin typeface="Times New Roman" pitchFamily="18" charset="0"/>
                <a:cs typeface="Times New Roman" pitchFamily="18" charset="0"/>
              </a:rPr>
              <a:t>ABCF</a:t>
            </a:r>
            <a:endParaRPr lang="en-US" sz="2300" dirty="0"/>
          </a:p>
        </p:txBody>
      </p:sp>
      <p:sp>
        <p:nvSpPr>
          <p:cNvPr id="6" name="Notched Right Arrow 5"/>
          <p:cNvSpPr/>
          <p:nvPr/>
        </p:nvSpPr>
        <p:spPr>
          <a:xfrm>
            <a:off x="7010400" y="6019800"/>
            <a:ext cx="1934715" cy="685800"/>
          </a:xfrm>
          <a:prstGeom prst="notchedRightArrow">
            <a:avLst/>
          </a:prstGeom>
          <a:blipFill>
            <a:blip r:embed="rId2" cstate="prin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ANSWER</a:t>
            </a:r>
            <a:endParaRPr lang="en-US" sz="2000" b="1" dirty="0">
              <a:latin typeface="Times New Roman" pitchFamily="18" charset="0"/>
              <a:cs typeface="Times New Roman" pitchFamily="18" charset="0"/>
            </a:endParaRPr>
          </a:p>
        </p:txBody>
      </p:sp>
      <p:sp>
        <p:nvSpPr>
          <p:cNvPr id="7"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tabLst>
                <a:tab pos="393192" algn="r"/>
                <a:tab pos="640080" algn="l"/>
              </a:tabLst>
            </a:pPr>
            <a:r>
              <a:rPr lang="en-US" sz="1500" b="1" dirty="0" smtClean="0">
                <a:solidFill>
                  <a:schemeClr val="bg1"/>
                </a:solidFill>
                <a:latin typeface="Times New Roman" pitchFamily="18" charset="0"/>
                <a:cs typeface="Times New Roman" pitchFamily="18" charset="0"/>
              </a:rPr>
              <a:t>Revision Exam 1 Paper 2</a:t>
            </a:r>
          </a:p>
        </p:txBody>
      </p:sp>
      <p:sp>
        <p:nvSpPr>
          <p:cNvPr id="8" name="Content Placeholder 10"/>
          <p:cNvSpPr>
            <a:spLocks noGrp="1"/>
          </p:cNvSpPr>
          <p:nvPr>
            <p:ph sz="quarter" idx="13"/>
          </p:nvPr>
        </p:nvSpPr>
        <p:spPr>
          <a:xfrm>
            <a:off x="304800" y="2405152"/>
            <a:ext cx="7693446" cy="1862048"/>
          </a:xfrm>
        </p:spPr>
        <p:txBody>
          <a:bodyPr wrap="square">
            <a:spAutoFit/>
          </a:bodyPr>
          <a:lstStyle/>
          <a:p>
            <a:pPr marL="396875" indent="-396875">
              <a:buClrTx/>
              <a:buNone/>
            </a:pPr>
            <a:r>
              <a:rPr lang="en-US" sz="2300" b="1" dirty="0" smtClean="0">
                <a:solidFill>
                  <a:schemeClr val="tx1"/>
                </a:solidFill>
                <a:latin typeface="Times New Roman" pitchFamily="18" charset="0"/>
                <a:cs typeface="Times New Roman" pitchFamily="18" charset="0"/>
              </a:rPr>
              <a:t>6.</a:t>
            </a:r>
            <a:r>
              <a:rPr lang="en-US" sz="2300" dirty="0" smtClean="0">
                <a:solidFill>
                  <a:schemeClr val="tx1"/>
                </a:solidFill>
                <a:latin typeface="Times New Roman" pitchFamily="18" charset="0"/>
                <a:cs typeface="Times New Roman" pitchFamily="18" charset="0"/>
              </a:rPr>
              <a:t>	</a:t>
            </a:r>
            <a:r>
              <a:rPr lang="en-US" sz="2300" dirty="0" smtClean="0">
                <a:solidFill>
                  <a:schemeClr val="tx1"/>
                </a:solidFill>
                <a:latin typeface="Times New Roman" pitchFamily="18" charset="0"/>
              </a:rPr>
              <a:t>The diagram below, not drawn to scale, shows  a rectangle </a:t>
            </a:r>
            <a:r>
              <a:rPr lang="en-US" sz="2300" i="1" dirty="0" smtClean="0">
                <a:solidFill>
                  <a:schemeClr val="tx1"/>
                </a:solidFill>
                <a:latin typeface="Times New Roman" pitchFamily="18" charset="0"/>
              </a:rPr>
              <a:t>ABDE </a:t>
            </a:r>
            <a:r>
              <a:rPr lang="en-US" sz="2300" dirty="0" smtClean="0">
                <a:solidFill>
                  <a:schemeClr val="tx1"/>
                </a:solidFill>
                <a:latin typeface="Times New Roman" pitchFamily="18" charset="0"/>
              </a:rPr>
              <a:t>joined along the edges </a:t>
            </a:r>
            <a:r>
              <a:rPr lang="en-US" sz="2300" i="1" dirty="0" smtClean="0">
                <a:solidFill>
                  <a:schemeClr val="tx1"/>
                </a:solidFill>
                <a:latin typeface="Times New Roman" pitchFamily="18" charset="0"/>
              </a:rPr>
              <a:t>AE </a:t>
            </a:r>
            <a:r>
              <a:rPr lang="en-US" sz="2300" dirty="0" smtClean="0">
                <a:solidFill>
                  <a:schemeClr val="tx1"/>
                </a:solidFill>
                <a:latin typeface="Times New Roman" pitchFamily="18" charset="0"/>
              </a:rPr>
              <a:t>and </a:t>
            </a:r>
            <a:r>
              <a:rPr lang="en-US" sz="2300" i="1" dirty="0" smtClean="0">
                <a:solidFill>
                  <a:schemeClr val="tx1"/>
                </a:solidFill>
                <a:latin typeface="Times New Roman" pitchFamily="18" charset="0"/>
              </a:rPr>
              <a:t>BD </a:t>
            </a:r>
            <a:r>
              <a:rPr lang="en-US" sz="2300" dirty="0" smtClean="0">
                <a:solidFill>
                  <a:schemeClr val="tx1"/>
                </a:solidFill>
                <a:latin typeface="Times New Roman" pitchFamily="18" charset="0"/>
              </a:rPr>
              <a:t>by two triangles </a:t>
            </a:r>
            <a:r>
              <a:rPr lang="en-US" sz="2300" i="1" dirty="0" smtClean="0">
                <a:solidFill>
                  <a:schemeClr val="tx1"/>
                </a:solidFill>
                <a:latin typeface="Times New Roman" pitchFamily="18" charset="0"/>
              </a:rPr>
              <a:t>AEF </a:t>
            </a:r>
            <a:r>
              <a:rPr lang="en-US" sz="2300" dirty="0" smtClean="0">
                <a:solidFill>
                  <a:schemeClr val="tx1"/>
                </a:solidFill>
                <a:latin typeface="Times New Roman" pitchFamily="18" charset="0"/>
              </a:rPr>
              <a:t>and </a:t>
            </a:r>
            <a:r>
              <a:rPr lang="en-US" sz="2300" i="1" dirty="0" smtClean="0">
                <a:solidFill>
                  <a:schemeClr val="tx1"/>
                </a:solidFill>
                <a:latin typeface="Times New Roman" pitchFamily="18" charset="0"/>
              </a:rPr>
              <a:t>BDC</a:t>
            </a:r>
            <a:r>
              <a:rPr lang="en-US" sz="2300" dirty="0" smtClean="0">
                <a:solidFill>
                  <a:schemeClr val="tx1"/>
                </a:solidFill>
                <a:latin typeface="Times New Roman" pitchFamily="18" charset="0"/>
              </a:rPr>
              <a:t>, so that </a:t>
            </a:r>
            <a:r>
              <a:rPr lang="en-US" sz="2300" i="1" dirty="0" smtClean="0">
                <a:solidFill>
                  <a:schemeClr val="tx1"/>
                </a:solidFill>
                <a:latin typeface="Times New Roman" pitchFamily="18" charset="0"/>
              </a:rPr>
              <a:t>CDEF </a:t>
            </a:r>
            <a:r>
              <a:rPr lang="en-US" sz="2300" dirty="0" smtClean="0">
                <a:solidFill>
                  <a:schemeClr val="tx1"/>
                </a:solidFill>
                <a:latin typeface="Times New Roman" pitchFamily="18" charset="0"/>
              </a:rPr>
              <a:t>is a straight line. </a:t>
            </a:r>
            <a:r>
              <a:rPr lang="en-US" sz="2300" i="1" dirty="0" smtClean="0">
                <a:solidFill>
                  <a:schemeClr val="tx1"/>
                </a:solidFill>
                <a:latin typeface="Times New Roman" pitchFamily="18" charset="0"/>
              </a:rPr>
              <a:t>AB </a:t>
            </a:r>
            <a:r>
              <a:rPr lang="en-US" sz="2300" dirty="0" smtClean="0">
                <a:solidFill>
                  <a:schemeClr val="tx1"/>
                </a:solidFill>
                <a:latin typeface="Times New Roman" pitchFamily="18" charset="0"/>
              </a:rPr>
              <a:t>= 20 m, </a:t>
            </a:r>
            <a:r>
              <a:rPr lang="en-US" sz="2300" i="1" dirty="0" smtClean="0">
                <a:solidFill>
                  <a:schemeClr val="tx1"/>
                </a:solidFill>
                <a:latin typeface="Times New Roman" pitchFamily="18" charset="0"/>
              </a:rPr>
              <a:t>BC </a:t>
            </a:r>
            <a:r>
              <a:rPr lang="en-US" sz="2300" dirty="0" smtClean="0">
                <a:solidFill>
                  <a:schemeClr val="tx1"/>
                </a:solidFill>
                <a:latin typeface="Times New Roman" pitchFamily="18" charset="0"/>
              </a:rPr>
              <a:t>= 18 m, </a:t>
            </a:r>
            <a:r>
              <a:rPr lang="en-US" sz="2300" i="1" dirty="0" smtClean="0">
                <a:solidFill>
                  <a:schemeClr val="tx1"/>
                </a:solidFill>
                <a:latin typeface="Times New Roman" pitchFamily="18" charset="0"/>
              </a:rPr>
              <a:t>CD </a:t>
            </a:r>
            <a:r>
              <a:rPr lang="en-US" sz="2300" dirty="0" smtClean="0">
                <a:solidFill>
                  <a:schemeClr val="tx1"/>
                </a:solidFill>
                <a:latin typeface="Times New Roman" pitchFamily="18" charset="0"/>
              </a:rPr>
              <a:t>= 12.5 m, </a:t>
            </a:r>
            <a:r>
              <a:rPr lang="en-US" sz="2300" i="1" dirty="0" smtClean="0">
                <a:solidFill>
                  <a:schemeClr val="tx1"/>
                </a:solidFill>
                <a:latin typeface="Times New Roman" pitchFamily="18" charset="0"/>
              </a:rPr>
              <a:t>DE </a:t>
            </a:r>
            <a:r>
              <a:rPr lang="en-US" sz="2300" dirty="0" smtClean="0">
                <a:solidFill>
                  <a:schemeClr val="tx1"/>
                </a:solidFill>
                <a:latin typeface="Times New Roman" pitchFamily="18" charset="0"/>
              </a:rPr>
              <a:t>= 20 m, </a:t>
            </a:r>
            <a:r>
              <a:rPr lang="en-US" sz="2300" i="1" dirty="0" smtClean="0">
                <a:solidFill>
                  <a:schemeClr val="tx1"/>
                </a:solidFill>
                <a:latin typeface="Times New Roman" pitchFamily="18" charset="0"/>
              </a:rPr>
              <a:t>EF </a:t>
            </a:r>
            <a:r>
              <a:rPr lang="en-US" sz="2300" dirty="0" smtClean="0">
                <a:solidFill>
                  <a:schemeClr val="tx1"/>
                </a:solidFill>
                <a:latin typeface="Times New Roman" pitchFamily="18" charset="0"/>
              </a:rPr>
              <a:t>= 7.5 m and </a:t>
            </a:r>
            <a:br>
              <a:rPr lang="en-US" sz="2300" dirty="0" smtClean="0">
                <a:solidFill>
                  <a:schemeClr val="tx1"/>
                </a:solidFill>
                <a:latin typeface="Times New Roman" pitchFamily="18" charset="0"/>
              </a:rPr>
            </a:br>
            <a:r>
              <a:rPr lang="en-US" sz="2300" i="1" dirty="0" smtClean="0">
                <a:solidFill>
                  <a:schemeClr val="tx1"/>
                </a:solidFill>
                <a:latin typeface="Times New Roman" pitchFamily="18" charset="0"/>
              </a:rPr>
              <a:t>AF </a:t>
            </a:r>
            <a:r>
              <a:rPr lang="en-US" sz="2300" dirty="0" smtClean="0">
                <a:solidFill>
                  <a:schemeClr val="tx1"/>
                </a:solidFill>
                <a:latin typeface="Times New Roman" pitchFamily="18" charset="0"/>
              </a:rPr>
              <a:t>= 15 m.</a:t>
            </a:r>
            <a:endParaRPr lang="en-US" sz="2300" dirty="0" smtClean="0">
              <a:solidFill>
                <a:schemeClr val="tx1"/>
              </a:solidFill>
              <a:latin typeface="Times New Roman" pitchFamily="18" charset="0"/>
              <a:cs typeface="Times New Roman" pitchFamily="18" charset="0"/>
            </a:endParaRPr>
          </a:p>
        </p:txBody>
      </p:sp>
      <p:pic>
        <p:nvPicPr>
          <p:cNvPr id="9" name="Picture 2" descr="\\172.16.2.26\Conver\CARRIBEAN\MATHEMATICS_VOL-1_PPT_DESIGN\Incoming\Equations\Revision_Exam_1_Paper_2\f01-06.tif"/>
          <p:cNvPicPr>
            <a:picLocks noChangeAspect="1" noChangeArrowheads="1"/>
          </p:cNvPicPr>
          <p:nvPr/>
        </p:nvPicPr>
        <p:blipFill>
          <a:blip r:embed="rId3" cstate="print">
            <a:extLst>
              <a:ext uri="{28A0092B-C50C-407E-A947-70E740481C1C}">
                <a14:useLocalDpi xmlns:a14="http://schemas.microsoft.com/office/drawing/2010/main" xmlns="" val="0"/>
              </a:ext>
            </a:extLst>
          </a:blip>
          <a:srcRect/>
          <a:stretch>
            <a:fillRect/>
          </a:stretch>
        </p:blipFill>
        <p:spPr bwMode="auto">
          <a:xfrm>
            <a:off x="2057400" y="3996862"/>
            <a:ext cx="3761842" cy="1608887"/>
          </a:xfrm>
          <a:prstGeom prst="rect">
            <a:avLst/>
          </a:prstGeom>
          <a:noFill/>
          <a:extLst>
            <a:ext uri="{909E8E84-426E-40DD-AFC4-6F175D3DCCD1}">
              <a14:hiddenFill xmlns:a14="http://schemas.microsoft.com/office/drawing/2010/main" xmlns="">
                <a:solidFill>
                  <a:srgbClr val="FFFFFF"/>
                </a:solidFill>
              </a14:hiddenFill>
            </a:ext>
          </a:extLst>
        </p:spPr>
      </p:pic>
    </p:spTree>
    <p:extLst>
      <p:ext uri="{BB962C8B-B14F-4D97-AF65-F5344CB8AC3E}">
        <p14:creationId xmlns:p14="http://schemas.microsoft.com/office/powerpoint/2010/main" xmlns="" val="4219580232"/>
      </p:ext>
    </p:extLst>
  </p:cSld>
  <p:clrMapOvr>
    <a:masterClrMapping/>
  </p:clrMapOvr>
  <p:transition>
    <p:strips dir="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21"/>
                                        </p:tgtEl>
                                        <p:attrNameLst>
                                          <p:attrName>style.visibility</p:attrName>
                                        </p:attrNameLst>
                                      </p:cBhvr>
                                      <p:to>
                                        <p:strVal val="visible"/>
                                      </p:to>
                                    </p:set>
                                    <p:anim calcmode="lin" valueType="num">
                                      <p:cBhvr>
                                        <p:cTn id="7" dur="500" fill="hold"/>
                                        <p:tgtEl>
                                          <p:spTgt spid="21"/>
                                        </p:tgtEl>
                                        <p:attrNameLst>
                                          <p:attrName>ppt_w</p:attrName>
                                        </p:attrNameLst>
                                      </p:cBhvr>
                                      <p:tavLst>
                                        <p:tav tm="0">
                                          <p:val>
                                            <p:fltVal val="0"/>
                                          </p:val>
                                        </p:tav>
                                        <p:tav tm="100000">
                                          <p:val>
                                            <p:strVal val="#ppt_w"/>
                                          </p:val>
                                        </p:tav>
                                      </p:tavLst>
                                    </p:anim>
                                    <p:anim calcmode="lin" valueType="num">
                                      <p:cBhvr>
                                        <p:cTn id="8" dur="500" fill="hold"/>
                                        <p:tgtEl>
                                          <p:spTgt spid="21"/>
                                        </p:tgtEl>
                                        <p:attrNameLst>
                                          <p:attrName>ppt_h</p:attrName>
                                        </p:attrNameLst>
                                      </p:cBhvr>
                                      <p:tavLst>
                                        <p:tav tm="0">
                                          <p:val>
                                            <p:fltVal val="0"/>
                                          </p:val>
                                        </p:tav>
                                        <p:tav tm="100000">
                                          <p:val>
                                            <p:strVal val="#ppt_h"/>
                                          </p:val>
                                        </p:tav>
                                      </p:tavLst>
                                    </p:anim>
                                    <p:animEffect transition="in" filter="fade">
                                      <p:cBhvr>
                                        <p:cTn id="9" dur="500"/>
                                        <p:tgtEl>
                                          <p:spTgt spid="21"/>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8">
                                            <p:txEl>
                                              <p:pRg st="0" end="0"/>
                                            </p:txEl>
                                          </p:spTgt>
                                        </p:tgtEl>
                                        <p:attrNameLst>
                                          <p:attrName>style.visibility</p:attrName>
                                        </p:attrNameLst>
                                      </p:cBhvr>
                                      <p:to>
                                        <p:strVal val="visible"/>
                                      </p:to>
                                    </p:set>
                                    <p:anim calcmode="lin" valueType="num">
                                      <p:cBhvr>
                                        <p:cTn id="12" dur="500" fill="hold"/>
                                        <p:tgtEl>
                                          <p:spTgt spid="8">
                                            <p:txEl>
                                              <p:pRg st="0" end="0"/>
                                            </p:txEl>
                                          </p:spTgt>
                                        </p:tgtEl>
                                        <p:attrNameLst>
                                          <p:attrName>ppt_w</p:attrName>
                                        </p:attrNameLst>
                                      </p:cBhvr>
                                      <p:tavLst>
                                        <p:tav tm="0">
                                          <p:val>
                                            <p:fltVal val="0"/>
                                          </p:val>
                                        </p:tav>
                                        <p:tav tm="100000">
                                          <p:val>
                                            <p:strVal val="#ppt_w"/>
                                          </p:val>
                                        </p:tav>
                                      </p:tavLst>
                                    </p:anim>
                                    <p:anim calcmode="lin" valueType="num">
                                      <p:cBhvr>
                                        <p:cTn id="13" dur="500" fill="hold"/>
                                        <p:tgtEl>
                                          <p:spTgt spid="8">
                                            <p:txEl>
                                              <p:pRg st="0" end="0"/>
                                            </p:txEl>
                                          </p:spTgt>
                                        </p:tgtEl>
                                        <p:attrNameLst>
                                          <p:attrName>ppt_h</p:attrName>
                                        </p:attrNameLst>
                                      </p:cBhvr>
                                      <p:tavLst>
                                        <p:tav tm="0">
                                          <p:val>
                                            <p:fltVal val="0"/>
                                          </p:val>
                                        </p:tav>
                                        <p:tav tm="100000">
                                          <p:val>
                                            <p:strVal val="#ppt_h"/>
                                          </p:val>
                                        </p:tav>
                                      </p:tavLst>
                                    </p:anim>
                                    <p:animEffect transition="in" filter="fade">
                                      <p:cBhvr>
                                        <p:cTn id="14" dur="500"/>
                                        <p:tgtEl>
                                          <p:spTgt spid="8">
                                            <p:txEl>
                                              <p:pRg st="0" end="0"/>
                                            </p:txEl>
                                          </p:spTgt>
                                        </p:tgtEl>
                                      </p:cBhvr>
                                    </p:animEffect>
                                  </p:childTnLst>
                                </p:cTn>
                              </p:par>
                              <p:par>
                                <p:cTn id="15" presetID="53" presetClass="entr" presetSubtype="16" fill="hold" nodeType="withEffect">
                                  <p:stCondLst>
                                    <p:cond delay="0"/>
                                  </p:stCondLst>
                                  <p:childTnLst>
                                    <p:set>
                                      <p:cBhvr>
                                        <p:cTn id="16" dur="1" fill="hold">
                                          <p:stCondLst>
                                            <p:cond delay="0"/>
                                          </p:stCondLst>
                                        </p:cTn>
                                        <p:tgtEl>
                                          <p:spTgt spid="9"/>
                                        </p:tgtEl>
                                        <p:attrNameLst>
                                          <p:attrName>style.visibility</p:attrName>
                                        </p:attrNameLst>
                                      </p:cBhvr>
                                      <p:to>
                                        <p:strVal val="visible"/>
                                      </p:to>
                                    </p:set>
                                    <p:anim calcmode="lin" valueType="num">
                                      <p:cBhvr>
                                        <p:cTn id="17" dur="500" fill="hold"/>
                                        <p:tgtEl>
                                          <p:spTgt spid="9"/>
                                        </p:tgtEl>
                                        <p:attrNameLst>
                                          <p:attrName>ppt_w</p:attrName>
                                        </p:attrNameLst>
                                      </p:cBhvr>
                                      <p:tavLst>
                                        <p:tav tm="0">
                                          <p:val>
                                            <p:fltVal val="0"/>
                                          </p:val>
                                        </p:tav>
                                        <p:tav tm="100000">
                                          <p:val>
                                            <p:strVal val="#ppt_w"/>
                                          </p:val>
                                        </p:tav>
                                      </p:tavLst>
                                    </p:anim>
                                    <p:anim calcmode="lin" valueType="num">
                                      <p:cBhvr>
                                        <p:cTn id="18" dur="500" fill="hold"/>
                                        <p:tgtEl>
                                          <p:spTgt spid="9"/>
                                        </p:tgtEl>
                                        <p:attrNameLst>
                                          <p:attrName>ppt_h</p:attrName>
                                        </p:attrNameLst>
                                      </p:cBhvr>
                                      <p:tavLst>
                                        <p:tav tm="0">
                                          <p:val>
                                            <p:fltVal val="0"/>
                                          </p:val>
                                        </p:tav>
                                        <p:tav tm="100000">
                                          <p:val>
                                            <p:strVal val="#ppt_h"/>
                                          </p:val>
                                        </p:tav>
                                      </p:tavLst>
                                    </p:anim>
                                    <p:animEffect transition="in" filter="fade">
                                      <p:cBhvr>
                                        <p:cTn id="19" dur="500"/>
                                        <p:tgtEl>
                                          <p:spTgt spid="9"/>
                                        </p:tgtEl>
                                      </p:cBhvr>
                                    </p:animEffect>
                                  </p:childTnLst>
                                </p:cTn>
                              </p:par>
                            </p:childTnLst>
                          </p:cTn>
                        </p:par>
                      </p:childTnLst>
                    </p:cTn>
                  </p:par>
                  <p:par>
                    <p:cTn id="20" fill="hold">
                      <p:stCondLst>
                        <p:cond delay="indefinite"/>
                      </p:stCondLst>
                      <p:childTnLst>
                        <p:par>
                          <p:cTn id="21" fill="hold">
                            <p:stCondLst>
                              <p:cond delay="0"/>
                            </p:stCondLst>
                            <p:childTnLst>
                              <p:par>
                                <p:cTn id="22" presetID="53" presetClass="entr" presetSubtype="16" fill="hold" grpId="0" nodeType="clickEffect">
                                  <p:stCondLst>
                                    <p:cond delay="0"/>
                                  </p:stCondLst>
                                  <p:childTnLst>
                                    <p:set>
                                      <p:cBhvr>
                                        <p:cTn id="23" dur="1" fill="hold">
                                          <p:stCondLst>
                                            <p:cond delay="0"/>
                                          </p:stCondLst>
                                        </p:cTn>
                                        <p:tgtEl>
                                          <p:spTgt spid="5"/>
                                        </p:tgtEl>
                                        <p:attrNameLst>
                                          <p:attrName>style.visibility</p:attrName>
                                        </p:attrNameLst>
                                      </p:cBhvr>
                                      <p:to>
                                        <p:strVal val="visible"/>
                                      </p:to>
                                    </p:set>
                                    <p:anim calcmode="lin" valueType="num">
                                      <p:cBhvr>
                                        <p:cTn id="24" dur="500" fill="hold"/>
                                        <p:tgtEl>
                                          <p:spTgt spid="5"/>
                                        </p:tgtEl>
                                        <p:attrNameLst>
                                          <p:attrName>ppt_w</p:attrName>
                                        </p:attrNameLst>
                                      </p:cBhvr>
                                      <p:tavLst>
                                        <p:tav tm="0">
                                          <p:val>
                                            <p:fltVal val="0"/>
                                          </p:val>
                                        </p:tav>
                                        <p:tav tm="100000">
                                          <p:val>
                                            <p:strVal val="#ppt_w"/>
                                          </p:val>
                                        </p:tav>
                                      </p:tavLst>
                                    </p:anim>
                                    <p:anim calcmode="lin" valueType="num">
                                      <p:cBhvr>
                                        <p:cTn id="25" dur="500" fill="hold"/>
                                        <p:tgtEl>
                                          <p:spTgt spid="5"/>
                                        </p:tgtEl>
                                        <p:attrNameLst>
                                          <p:attrName>ppt_h</p:attrName>
                                        </p:attrNameLst>
                                      </p:cBhvr>
                                      <p:tavLst>
                                        <p:tav tm="0">
                                          <p:val>
                                            <p:fltVal val="0"/>
                                          </p:val>
                                        </p:tav>
                                        <p:tav tm="100000">
                                          <p:val>
                                            <p:strVal val="#ppt_h"/>
                                          </p:val>
                                        </p:tav>
                                      </p:tavLst>
                                    </p:anim>
                                    <p:animEffect transition="in" filter="fade">
                                      <p:cBhvr>
                                        <p:cTn id="26" dur="500"/>
                                        <p:tgtEl>
                                          <p:spTgt spid="5"/>
                                        </p:tgtEl>
                                      </p:cBhvr>
                                    </p:animEffect>
                                  </p:childTnLst>
                                </p:cTn>
                              </p:par>
                              <p:par>
                                <p:cTn id="27" presetID="53" presetClass="entr" presetSubtype="16" fill="hold" grpId="0" nodeType="withEffect">
                                  <p:stCondLst>
                                    <p:cond delay="0"/>
                                  </p:stCondLst>
                                  <p:childTnLst>
                                    <p:set>
                                      <p:cBhvr>
                                        <p:cTn id="28" dur="1" fill="hold">
                                          <p:stCondLst>
                                            <p:cond delay="0"/>
                                          </p:stCondLst>
                                        </p:cTn>
                                        <p:tgtEl>
                                          <p:spTgt spid="19">
                                            <p:txEl>
                                              <p:pRg st="0" end="0"/>
                                            </p:txEl>
                                          </p:spTgt>
                                        </p:tgtEl>
                                        <p:attrNameLst>
                                          <p:attrName>style.visibility</p:attrName>
                                        </p:attrNameLst>
                                      </p:cBhvr>
                                      <p:to>
                                        <p:strVal val="visible"/>
                                      </p:to>
                                    </p:set>
                                    <p:anim calcmode="lin" valueType="num">
                                      <p:cBhvr>
                                        <p:cTn id="29" dur="500" fill="hold"/>
                                        <p:tgtEl>
                                          <p:spTgt spid="19">
                                            <p:txEl>
                                              <p:pRg st="0" end="0"/>
                                            </p:txEl>
                                          </p:spTgt>
                                        </p:tgtEl>
                                        <p:attrNameLst>
                                          <p:attrName>ppt_w</p:attrName>
                                        </p:attrNameLst>
                                      </p:cBhvr>
                                      <p:tavLst>
                                        <p:tav tm="0">
                                          <p:val>
                                            <p:fltVal val="0"/>
                                          </p:val>
                                        </p:tav>
                                        <p:tav tm="100000">
                                          <p:val>
                                            <p:strVal val="#ppt_w"/>
                                          </p:val>
                                        </p:tav>
                                      </p:tavLst>
                                    </p:anim>
                                    <p:anim calcmode="lin" valueType="num">
                                      <p:cBhvr>
                                        <p:cTn id="30" dur="500" fill="hold"/>
                                        <p:tgtEl>
                                          <p:spTgt spid="19">
                                            <p:txEl>
                                              <p:pRg st="0" end="0"/>
                                            </p:txEl>
                                          </p:spTgt>
                                        </p:tgtEl>
                                        <p:attrNameLst>
                                          <p:attrName>ppt_h</p:attrName>
                                        </p:attrNameLst>
                                      </p:cBhvr>
                                      <p:tavLst>
                                        <p:tav tm="0">
                                          <p:val>
                                            <p:fltVal val="0"/>
                                          </p:val>
                                        </p:tav>
                                        <p:tav tm="100000">
                                          <p:val>
                                            <p:strVal val="#ppt_h"/>
                                          </p:val>
                                        </p:tav>
                                      </p:tavLst>
                                    </p:anim>
                                    <p:animEffect transition="in" filter="fade">
                                      <p:cBhvr>
                                        <p:cTn id="31" dur="500"/>
                                        <p:tgtEl>
                                          <p:spTgt spid="19">
                                            <p:txEl>
                                              <p:pRg st="0" end="0"/>
                                            </p:txEl>
                                          </p:spTgt>
                                        </p:tgtEl>
                                      </p:cBhvr>
                                    </p:animEffect>
                                  </p:childTnLst>
                                </p:cTn>
                              </p:par>
                            </p:childTnLst>
                          </p:cTn>
                        </p:par>
                      </p:childTnLst>
                    </p:cTn>
                  </p:par>
                  <p:par>
                    <p:cTn id="32" fill="hold">
                      <p:stCondLst>
                        <p:cond delay="indefinite"/>
                      </p:stCondLst>
                      <p:childTnLst>
                        <p:par>
                          <p:cTn id="33" fill="hold">
                            <p:stCondLst>
                              <p:cond delay="0"/>
                            </p:stCondLst>
                            <p:childTnLst>
                              <p:par>
                                <p:cTn id="34" presetID="3" presetClass="entr" presetSubtype="10" fill="hold" grpId="1" nodeType="clickEffect">
                                  <p:stCondLst>
                                    <p:cond delay="0"/>
                                  </p:stCondLst>
                                  <p:childTnLst>
                                    <p:set>
                                      <p:cBhvr>
                                        <p:cTn id="35" dur="1" fill="hold">
                                          <p:stCondLst>
                                            <p:cond delay="0"/>
                                          </p:stCondLst>
                                        </p:cTn>
                                        <p:tgtEl>
                                          <p:spTgt spid="6"/>
                                        </p:tgtEl>
                                        <p:attrNameLst>
                                          <p:attrName>style.visibility</p:attrName>
                                        </p:attrNameLst>
                                      </p:cBhvr>
                                      <p:to>
                                        <p:strVal val="visible"/>
                                      </p:to>
                                    </p:set>
                                    <p:animEffect transition="in" filter="blinds(horizontal)">
                                      <p:cBhvr>
                                        <p:cTn id="36"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build="p"/>
      <p:bldP spid="21" grpId="0"/>
      <p:bldP spid="5" grpId="0"/>
      <p:bldP spid="6" grpId="1" animBg="1"/>
      <p:bldP spid="8" grpId="0" build="p"/>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Content Placeholder 10"/>
          <p:cNvSpPr>
            <a:spLocks noGrp="1"/>
          </p:cNvSpPr>
          <p:nvPr>
            <p:ph sz="quarter" idx="13"/>
          </p:nvPr>
        </p:nvSpPr>
        <p:spPr>
          <a:xfrm>
            <a:off x="685800" y="2781300"/>
            <a:ext cx="7010400" cy="599459"/>
          </a:xfrm>
        </p:spPr>
        <p:txBody>
          <a:bodyPr wrap="square">
            <a:spAutoFit/>
          </a:bodyPr>
          <a:lstStyle/>
          <a:p>
            <a:pPr marL="457200" indent="-457200" algn="just">
              <a:lnSpc>
                <a:spcPct val="165000"/>
              </a:lnSpc>
              <a:spcBef>
                <a:spcPct val="0"/>
              </a:spcBef>
              <a:buFontTx/>
              <a:buNone/>
              <a:tabLst>
                <a:tab pos="800100" algn="l"/>
                <a:tab pos="4283075" algn="l"/>
              </a:tabLst>
            </a:pPr>
            <a:r>
              <a:rPr lang="en-US" sz="2300" b="1" dirty="0" smtClean="0">
                <a:solidFill>
                  <a:schemeClr val="tx1"/>
                </a:solidFill>
                <a:latin typeface="Times New Roman" pitchFamily="18" charset="0"/>
                <a:cs typeface="Times New Roman" pitchFamily="18" charset="0"/>
              </a:rPr>
              <a:t>7.	</a:t>
            </a:r>
          </a:p>
        </p:txBody>
      </p:sp>
      <p:sp>
        <p:nvSpPr>
          <p:cNvPr id="5"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tabLst>
                <a:tab pos="393192" algn="r"/>
                <a:tab pos="640080" algn="l"/>
              </a:tabLst>
            </a:pPr>
            <a:r>
              <a:rPr lang="en-US" sz="1500" b="1" dirty="0" smtClean="0">
                <a:solidFill>
                  <a:schemeClr val="bg1"/>
                </a:solidFill>
                <a:latin typeface="Times New Roman" pitchFamily="18" charset="0"/>
                <a:cs typeface="Times New Roman" pitchFamily="18" charset="0"/>
              </a:rPr>
              <a:t>Revision Exam 1 Paper 1</a:t>
            </a:r>
          </a:p>
        </p:txBody>
      </p:sp>
      <p:pic>
        <p:nvPicPr>
          <p:cNvPr id="2330625" name="Picture 1" descr="Z:\CARRIBEAN\MATHEMATICS_VOL-1_PPT_DESIGN\Process\Art\Eqn5.wmf"/>
          <p:cNvPicPr>
            <a:picLocks noChangeAspect="1" noChangeArrowheads="1"/>
          </p:cNvPicPr>
          <p:nvPr/>
        </p:nvPicPr>
        <p:blipFill>
          <a:blip r:embed="rId2" cstate="print"/>
          <a:srcRect/>
          <a:stretch>
            <a:fillRect/>
          </a:stretch>
        </p:blipFill>
        <p:spPr bwMode="auto">
          <a:xfrm>
            <a:off x="1247775" y="2959100"/>
            <a:ext cx="4876800" cy="2146300"/>
          </a:xfrm>
          <a:prstGeom prst="rect">
            <a:avLst/>
          </a:prstGeom>
          <a:noFill/>
        </p:spPr>
      </p:pic>
      <p:sp>
        <p:nvSpPr>
          <p:cNvPr id="7" name="Rectangle 6"/>
          <p:cNvSpPr/>
          <p:nvPr/>
        </p:nvSpPr>
        <p:spPr>
          <a:xfrm>
            <a:off x="1187670" y="3376450"/>
            <a:ext cx="533400" cy="381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300" dirty="0" smtClean="0">
                <a:solidFill>
                  <a:schemeClr val="tx1"/>
                </a:solidFill>
                <a:latin typeface="Times New Roman" pitchFamily="18" charset="0"/>
                <a:cs typeface="Times New Roman" pitchFamily="18" charset="0"/>
              </a:rPr>
              <a:t>So</a:t>
            </a:r>
            <a:endParaRPr lang="en-US" sz="2300" dirty="0">
              <a:solidFill>
                <a:schemeClr val="tx1"/>
              </a:solidFill>
              <a:latin typeface="Times New Roman" pitchFamily="18" charset="0"/>
              <a:cs typeface="Times New Roman" pitchFamily="18" charset="0"/>
            </a:endParaRPr>
          </a:p>
        </p:txBody>
      </p:sp>
      <p:grpSp>
        <p:nvGrpSpPr>
          <p:cNvPr id="16" name="Group 15"/>
          <p:cNvGrpSpPr/>
          <p:nvPr/>
        </p:nvGrpSpPr>
        <p:grpSpPr>
          <a:xfrm>
            <a:off x="1524000" y="2895600"/>
            <a:ext cx="4495800" cy="466725"/>
            <a:chOff x="1524000" y="2895600"/>
            <a:chExt cx="4495800" cy="466725"/>
          </a:xfrm>
        </p:grpSpPr>
        <p:sp>
          <p:nvSpPr>
            <p:cNvPr id="14" name="Rectangle 13"/>
            <p:cNvSpPr/>
            <p:nvPr/>
          </p:nvSpPr>
          <p:spPr>
            <a:xfrm>
              <a:off x="1524000" y="2895600"/>
              <a:ext cx="4495800" cy="457200"/>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a:p>
          </p:txBody>
        </p:sp>
        <p:pic>
          <p:nvPicPr>
            <p:cNvPr id="2330626" name="Picture 2" descr="C:\Documents and Settings\R.R.Karthikeyan.DIACRITECH\Desktop\Eqn7.wmf"/>
            <p:cNvPicPr>
              <a:picLocks noChangeAspect="1" noChangeArrowheads="1"/>
            </p:cNvPicPr>
            <p:nvPr/>
          </p:nvPicPr>
          <p:blipFill>
            <a:blip r:embed="rId3" cstate="print"/>
            <a:srcRect/>
            <a:stretch>
              <a:fillRect/>
            </a:stretch>
          </p:blipFill>
          <p:spPr bwMode="auto">
            <a:xfrm>
              <a:off x="1544955" y="2905125"/>
              <a:ext cx="4389120" cy="457200"/>
            </a:xfrm>
            <a:prstGeom prst="rect">
              <a:avLst/>
            </a:prstGeom>
            <a:noFill/>
          </p:spPr>
        </p:pic>
      </p:grpSp>
    </p:spTree>
    <p:extLst>
      <p:ext uri="{BB962C8B-B14F-4D97-AF65-F5344CB8AC3E}">
        <p14:creationId xmlns:p14="http://schemas.microsoft.com/office/powerpoint/2010/main" xmlns="" val="1862447457"/>
      </p:ext>
    </p:extLst>
  </p:cSld>
  <p:clrMapOvr>
    <a:masterClrMapping/>
  </p:clrMapOvr>
  <p:transition spd="slow">
    <p:strips dir="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withEffect">
                                  <p:stCondLst>
                                    <p:cond delay="0"/>
                                  </p:stCondLst>
                                  <p:childTnLst>
                                    <p:set>
                                      <p:cBhvr>
                                        <p:cTn id="6" dur="1" fill="hold">
                                          <p:stCondLst>
                                            <p:cond delay="0"/>
                                          </p:stCondLst>
                                        </p:cTn>
                                        <p:tgtEl>
                                          <p:spTgt spid="11">
                                            <p:txEl>
                                              <p:pRg st="0" end="0"/>
                                            </p:txEl>
                                          </p:spTgt>
                                        </p:tgtEl>
                                        <p:attrNameLst>
                                          <p:attrName>style.visibility</p:attrName>
                                        </p:attrNameLst>
                                      </p:cBhvr>
                                      <p:to>
                                        <p:strVal val="visible"/>
                                      </p:to>
                                    </p:set>
                                    <p:anim calcmode="lin" valueType="num">
                                      <p:cBhvr>
                                        <p:cTn id="7" dur="500" fill="hold"/>
                                        <p:tgtEl>
                                          <p:spTgt spid="11">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11">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11">
                                            <p:txEl>
                                              <p:pRg st="0" end="0"/>
                                            </p:txEl>
                                          </p:spTgt>
                                        </p:tgtEl>
                                      </p:cBhvr>
                                    </p:animEffect>
                                  </p:childTnLst>
                                </p:cTn>
                              </p:par>
                              <p:par>
                                <p:cTn id="10" presetID="53" presetClass="entr" presetSubtype="0" fill="hold" nodeType="withEffect">
                                  <p:stCondLst>
                                    <p:cond delay="0"/>
                                  </p:stCondLst>
                                  <p:childTnLst>
                                    <p:set>
                                      <p:cBhvr>
                                        <p:cTn id="11" dur="1" fill="hold">
                                          <p:stCondLst>
                                            <p:cond delay="0"/>
                                          </p:stCondLst>
                                        </p:cTn>
                                        <p:tgtEl>
                                          <p:spTgt spid="2330625"/>
                                        </p:tgtEl>
                                        <p:attrNameLst>
                                          <p:attrName>style.visibility</p:attrName>
                                        </p:attrNameLst>
                                      </p:cBhvr>
                                      <p:to>
                                        <p:strVal val="visible"/>
                                      </p:to>
                                    </p:set>
                                    <p:anim calcmode="lin" valueType="num">
                                      <p:cBhvr>
                                        <p:cTn id="12" dur="500" fill="hold"/>
                                        <p:tgtEl>
                                          <p:spTgt spid="2330625"/>
                                        </p:tgtEl>
                                        <p:attrNameLst>
                                          <p:attrName>ppt_w</p:attrName>
                                        </p:attrNameLst>
                                      </p:cBhvr>
                                      <p:tavLst>
                                        <p:tav tm="0">
                                          <p:val>
                                            <p:fltVal val="0"/>
                                          </p:val>
                                        </p:tav>
                                        <p:tav tm="100000">
                                          <p:val>
                                            <p:strVal val="#ppt_w"/>
                                          </p:val>
                                        </p:tav>
                                      </p:tavLst>
                                    </p:anim>
                                    <p:anim calcmode="lin" valueType="num">
                                      <p:cBhvr>
                                        <p:cTn id="13" dur="500" fill="hold"/>
                                        <p:tgtEl>
                                          <p:spTgt spid="2330625"/>
                                        </p:tgtEl>
                                        <p:attrNameLst>
                                          <p:attrName>ppt_h</p:attrName>
                                        </p:attrNameLst>
                                      </p:cBhvr>
                                      <p:tavLst>
                                        <p:tav tm="0">
                                          <p:val>
                                            <p:fltVal val="0"/>
                                          </p:val>
                                        </p:tav>
                                        <p:tav tm="100000">
                                          <p:val>
                                            <p:strVal val="#ppt_h"/>
                                          </p:val>
                                        </p:tav>
                                      </p:tavLst>
                                    </p:anim>
                                    <p:animEffect transition="in" filter="fade">
                                      <p:cBhvr>
                                        <p:cTn id="14" dur="500"/>
                                        <p:tgtEl>
                                          <p:spTgt spid="2330625"/>
                                        </p:tgtEl>
                                      </p:cBhvr>
                                    </p:animEffect>
                                  </p:childTnLst>
                                </p:cTn>
                              </p:par>
                              <p:par>
                                <p:cTn id="15" presetID="53" presetClass="entr" presetSubtype="0" fill="hold" grpId="0" nodeType="withEffect">
                                  <p:stCondLst>
                                    <p:cond delay="0"/>
                                  </p:stCondLst>
                                  <p:childTnLst>
                                    <p:set>
                                      <p:cBhvr>
                                        <p:cTn id="16" dur="1" fill="hold">
                                          <p:stCondLst>
                                            <p:cond delay="0"/>
                                          </p:stCondLst>
                                        </p:cTn>
                                        <p:tgtEl>
                                          <p:spTgt spid="7"/>
                                        </p:tgtEl>
                                        <p:attrNameLst>
                                          <p:attrName>style.visibility</p:attrName>
                                        </p:attrNameLst>
                                      </p:cBhvr>
                                      <p:to>
                                        <p:strVal val="visible"/>
                                      </p:to>
                                    </p:set>
                                    <p:anim calcmode="lin" valueType="num">
                                      <p:cBhvr>
                                        <p:cTn id="17" dur="500" fill="hold"/>
                                        <p:tgtEl>
                                          <p:spTgt spid="7"/>
                                        </p:tgtEl>
                                        <p:attrNameLst>
                                          <p:attrName>ppt_w</p:attrName>
                                        </p:attrNameLst>
                                      </p:cBhvr>
                                      <p:tavLst>
                                        <p:tav tm="0">
                                          <p:val>
                                            <p:fltVal val="0"/>
                                          </p:val>
                                        </p:tav>
                                        <p:tav tm="100000">
                                          <p:val>
                                            <p:strVal val="#ppt_w"/>
                                          </p:val>
                                        </p:tav>
                                      </p:tavLst>
                                    </p:anim>
                                    <p:anim calcmode="lin" valueType="num">
                                      <p:cBhvr>
                                        <p:cTn id="18" dur="500" fill="hold"/>
                                        <p:tgtEl>
                                          <p:spTgt spid="7"/>
                                        </p:tgtEl>
                                        <p:attrNameLst>
                                          <p:attrName>ppt_h</p:attrName>
                                        </p:attrNameLst>
                                      </p:cBhvr>
                                      <p:tavLst>
                                        <p:tav tm="0">
                                          <p:val>
                                            <p:fltVal val="0"/>
                                          </p:val>
                                        </p:tav>
                                        <p:tav tm="100000">
                                          <p:val>
                                            <p:strVal val="#ppt_h"/>
                                          </p:val>
                                        </p:tav>
                                      </p:tavLst>
                                    </p:anim>
                                    <p:animEffect transition="in" filter="fade">
                                      <p:cBhvr>
                                        <p:cTn id="19" dur="500"/>
                                        <p:tgtEl>
                                          <p:spTgt spid="7"/>
                                        </p:tgtEl>
                                      </p:cBhvr>
                                    </p:animEffect>
                                  </p:childTnLst>
                                </p:cTn>
                              </p:par>
                              <p:par>
                                <p:cTn id="20" presetID="53" presetClass="entr" presetSubtype="0" fill="hold" nodeType="withEffect">
                                  <p:stCondLst>
                                    <p:cond delay="0"/>
                                  </p:stCondLst>
                                  <p:childTnLst>
                                    <p:set>
                                      <p:cBhvr>
                                        <p:cTn id="21" dur="1" fill="hold">
                                          <p:stCondLst>
                                            <p:cond delay="0"/>
                                          </p:stCondLst>
                                        </p:cTn>
                                        <p:tgtEl>
                                          <p:spTgt spid="16"/>
                                        </p:tgtEl>
                                        <p:attrNameLst>
                                          <p:attrName>style.visibility</p:attrName>
                                        </p:attrNameLst>
                                      </p:cBhvr>
                                      <p:to>
                                        <p:strVal val="visible"/>
                                      </p:to>
                                    </p:set>
                                    <p:anim calcmode="lin" valueType="num">
                                      <p:cBhvr>
                                        <p:cTn id="22" dur="500" fill="hold"/>
                                        <p:tgtEl>
                                          <p:spTgt spid="16"/>
                                        </p:tgtEl>
                                        <p:attrNameLst>
                                          <p:attrName>ppt_w</p:attrName>
                                        </p:attrNameLst>
                                      </p:cBhvr>
                                      <p:tavLst>
                                        <p:tav tm="0">
                                          <p:val>
                                            <p:fltVal val="0"/>
                                          </p:val>
                                        </p:tav>
                                        <p:tav tm="100000">
                                          <p:val>
                                            <p:strVal val="#ppt_w"/>
                                          </p:val>
                                        </p:tav>
                                      </p:tavLst>
                                    </p:anim>
                                    <p:anim calcmode="lin" valueType="num">
                                      <p:cBhvr>
                                        <p:cTn id="23" dur="500" fill="hold"/>
                                        <p:tgtEl>
                                          <p:spTgt spid="16"/>
                                        </p:tgtEl>
                                        <p:attrNameLst>
                                          <p:attrName>ppt_h</p:attrName>
                                        </p:attrNameLst>
                                      </p:cBhvr>
                                      <p:tavLst>
                                        <p:tav tm="0">
                                          <p:val>
                                            <p:fltVal val="0"/>
                                          </p:val>
                                        </p:tav>
                                        <p:tav tm="100000">
                                          <p:val>
                                            <p:strVal val="#ppt_h"/>
                                          </p:val>
                                        </p:tav>
                                      </p:tavLst>
                                    </p:anim>
                                    <p:animEffect transition="in" filter="fade">
                                      <p:cBhvr>
                                        <p:cTn id="24"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build="p"/>
      <p:bldP spid="7" grpId="0" animBg="1"/>
    </p:bldLst>
  </p:timing>
</p:sld>
</file>

<file path=ppt/slides/slide1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5"/>
          <p:cNvSpPr/>
          <p:nvPr/>
        </p:nvSpPr>
        <p:spPr>
          <a:xfrm>
            <a:off x="838200" y="2514600"/>
            <a:ext cx="1638590" cy="446276"/>
          </a:xfrm>
          <a:prstGeom prst="rect">
            <a:avLst/>
          </a:prstGeom>
        </p:spPr>
        <p:txBody>
          <a:bodyPr wrap="none">
            <a:spAutoFit/>
          </a:bodyPr>
          <a:lstStyle/>
          <a:p>
            <a:pPr>
              <a:tabLst>
                <a:tab pos="393700" algn="l"/>
                <a:tab pos="1092200" algn="l"/>
              </a:tabLst>
            </a:pPr>
            <a:r>
              <a:rPr lang="en-US" sz="2300" b="1" dirty="0" smtClean="0">
                <a:latin typeface="Times New Roman" pitchFamily="18" charset="0"/>
                <a:cs typeface="Times New Roman" pitchFamily="18" charset="0"/>
              </a:rPr>
              <a:t>6.</a:t>
            </a:r>
            <a:r>
              <a:rPr lang="en-US" sz="2300" dirty="0" smtClean="0">
                <a:latin typeface="Times New Roman" pitchFamily="18" charset="0"/>
                <a:cs typeface="Times New Roman" pitchFamily="18" charset="0"/>
              </a:rPr>
              <a:t>	 (b)	 (</a:t>
            </a:r>
            <a:r>
              <a:rPr lang="en-US" sz="2300" dirty="0" err="1" smtClean="0">
                <a:latin typeface="Times New Roman" pitchFamily="18" charset="0"/>
                <a:cs typeface="Times New Roman" pitchFamily="18" charset="0"/>
              </a:rPr>
              <a:t>i</a:t>
            </a:r>
            <a:r>
              <a:rPr lang="en-US" sz="2300" dirty="0" smtClean="0">
                <a:latin typeface="Times New Roman" pitchFamily="18" charset="0"/>
                <a:cs typeface="Times New Roman" pitchFamily="18" charset="0"/>
              </a:rPr>
              <a:t>)</a:t>
            </a:r>
            <a:endParaRPr lang="en-US" sz="2300" dirty="0"/>
          </a:p>
        </p:txBody>
      </p:sp>
      <p:sp>
        <p:nvSpPr>
          <p:cNvPr id="7" name="Rectangle 6"/>
          <p:cNvSpPr/>
          <p:nvPr/>
        </p:nvSpPr>
        <p:spPr>
          <a:xfrm>
            <a:off x="2209800" y="5105400"/>
            <a:ext cx="5334000" cy="446276"/>
          </a:xfrm>
          <a:prstGeom prst="rect">
            <a:avLst/>
          </a:prstGeom>
        </p:spPr>
        <p:txBody>
          <a:bodyPr wrap="square">
            <a:spAutoFit/>
          </a:bodyPr>
          <a:lstStyle/>
          <a:p>
            <a:r>
              <a:rPr lang="en-US" sz="2300" dirty="0" smtClean="0">
                <a:latin typeface="Times New Roman" pitchFamily="18" charset="0"/>
                <a:cs typeface="Times New Roman" pitchFamily="18" charset="0"/>
              </a:rPr>
              <a:t>The perimeter of the trapezium </a:t>
            </a:r>
            <a:r>
              <a:rPr lang="en-US" sz="2300" i="1" dirty="0" smtClean="0">
                <a:latin typeface="Times New Roman" pitchFamily="18" charset="0"/>
                <a:cs typeface="Times New Roman" pitchFamily="18" charset="0"/>
              </a:rPr>
              <a:t>ABCF,</a:t>
            </a:r>
            <a:endParaRPr lang="en-US" sz="2300" dirty="0">
              <a:latin typeface="Times New Roman" pitchFamily="18" charset="0"/>
              <a:cs typeface="Times New Roman" pitchFamily="18" charset="0"/>
            </a:endParaRPr>
          </a:p>
        </p:txBody>
      </p:sp>
      <p:sp>
        <p:nvSpPr>
          <p:cNvPr id="8" name="Rectangle 7"/>
          <p:cNvSpPr/>
          <p:nvPr/>
        </p:nvSpPr>
        <p:spPr>
          <a:xfrm>
            <a:off x="2246556" y="5562600"/>
            <a:ext cx="5030544" cy="446276"/>
          </a:xfrm>
          <a:prstGeom prst="rect">
            <a:avLst/>
          </a:prstGeom>
        </p:spPr>
        <p:txBody>
          <a:bodyPr wrap="none">
            <a:spAutoFit/>
          </a:bodyPr>
          <a:lstStyle/>
          <a:p>
            <a:r>
              <a:rPr lang="en-US" sz="2300" dirty="0" smtClean="0">
                <a:latin typeface="Times New Roman" pitchFamily="18" charset="0"/>
                <a:cs typeface="Times New Roman" pitchFamily="18" charset="0"/>
              </a:rPr>
              <a:t>P  = (20 + 18 + 12.5 + 20 + 7.5 + 15) 	m</a:t>
            </a:r>
            <a:endParaRPr lang="en-US" sz="2300" dirty="0"/>
          </a:p>
        </p:txBody>
      </p:sp>
      <p:sp>
        <p:nvSpPr>
          <p:cNvPr id="9" name="Rectangle 8"/>
          <p:cNvSpPr/>
          <p:nvPr/>
        </p:nvSpPr>
        <p:spPr>
          <a:xfrm>
            <a:off x="2551356" y="5954524"/>
            <a:ext cx="1023037" cy="446276"/>
          </a:xfrm>
          <a:prstGeom prst="rect">
            <a:avLst/>
          </a:prstGeom>
        </p:spPr>
        <p:txBody>
          <a:bodyPr wrap="none">
            <a:spAutoFit/>
          </a:bodyPr>
          <a:lstStyle/>
          <a:p>
            <a:r>
              <a:rPr lang="en-US" sz="2300" dirty="0" smtClean="0">
                <a:solidFill>
                  <a:srgbClr val="FF0000"/>
                </a:solidFill>
                <a:latin typeface="Times New Roman" pitchFamily="18" charset="0"/>
                <a:cs typeface="Times New Roman" pitchFamily="18" charset="0"/>
              </a:rPr>
              <a:t>= 93 m</a:t>
            </a:r>
            <a:endParaRPr lang="en-US" sz="2300" dirty="0">
              <a:solidFill>
                <a:srgbClr val="FF0000"/>
              </a:solidFill>
              <a:latin typeface="Times New Roman" pitchFamily="18" charset="0"/>
              <a:cs typeface="Times New Roman" pitchFamily="18" charset="0"/>
            </a:endParaRPr>
          </a:p>
        </p:txBody>
      </p:sp>
      <p:pic>
        <p:nvPicPr>
          <p:cNvPr id="25602" name="Picture 2" descr="\\172.16.2.26\Conver\CARRIBEAN\MATHEMATICS_VOL-1_PPT_DESIGN\Incoming\Equations\Revision_Exam_1_Paper_2\f01-08.tif"/>
          <p:cNvPicPr>
            <a:picLocks noChangeAspect="1" noChangeArrowheads="1"/>
          </p:cNvPicPr>
          <p:nvPr/>
        </p:nvPicPr>
        <p:blipFill>
          <a:blip r:embed="rId2" cstate="print">
            <a:extLst>
              <a:ext uri="{28A0092B-C50C-407E-A947-70E740481C1C}">
                <a14:useLocalDpi xmlns:a14="http://schemas.microsoft.com/office/drawing/2010/main" xmlns="" val="0"/>
              </a:ext>
            </a:extLst>
          </a:blip>
          <a:srcRect/>
          <a:stretch>
            <a:fillRect/>
          </a:stretch>
        </p:blipFill>
        <p:spPr bwMode="auto">
          <a:xfrm>
            <a:off x="2798674" y="3097073"/>
            <a:ext cx="3983126" cy="1703527"/>
          </a:xfrm>
          <a:prstGeom prst="rect">
            <a:avLst/>
          </a:prstGeom>
          <a:noFill/>
          <a:extLst>
            <a:ext uri="{909E8E84-426E-40DD-AFC4-6F175D3DCCD1}">
              <a14:hiddenFill xmlns:a14="http://schemas.microsoft.com/office/drawing/2010/main" xmlns="">
                <a:solidFill>
                  <a:srgbClr val="FFFFFF"/>
                </a:solidFill>
              </a14:hiddenFill>
            </a:ext>
          </a:extLst>
        </p:spPr>
      </p:pic>
      <p:sp>
        <p:nvSpPr>
          <p:cNvPr id="10"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tabLst>
                <a:tab pos="393192" algn="r"/>
                <a:tab pos="640080" algn="l"/>
              </a:tabLst>
            </a:pPr>
            <a:r>
              <a:rPr lang="en-US" sz="1500" b="1" dirty="0" smtClean="0">
                <a:solidFill>
                  <a:schemeClr val="bg1"/>
                </a:solidFill>
                <a:latin typeface="Times New Roman" pitchFamily="18" charset="0"/>
                <a:cs typeface="Times New Roman" pitchFamily="18" charset="0"/>
              </a:rPr>
              <a:t>Revision Exam 1 Paper 2</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500" fill="hold"/>
                                        <p:tgtEl>
                                          <p:spTgt spid="6"/>
                                        </p:tgtEl>
                                        <p:attrNameLst>
                                          <p:attrName>ppt_w</p:attrName>
                                        </p:attrNameLst>
                                      </p:cBhvr>
                                      <p:tavLst>
                                        <p:tav tm="0">
                                          <p:val>
                                            <p:fltVal val="0"/>
                                          </p:val>
                                        </p:tav>
                                        <p:tav tm="100000">
                                          <p:val>
                                            <p:strVal val="#ppt_w"/>
                                          </p:val>
                                        </p:tav>
                                      </p:tavLst>
                                    </p:anim>
                                    <p:anim calcmode="lin" valueType="num">
                                      <p:cBhvr>
                                        <p:cTn id="8" dur="500" fill="hold"/>
                                        <p:tgtEl>
                                          <p:spTgt spid="6"/>
                                        </p:tgtEl>
                                        <p:attrNameLst>
                                          <p:attrName>ppt_h</p:attrName>
                                        </p:attrNameLst>
                                      </p:cBhvr>
                                      <p:tavLst>
                                        <p:tav tm="0">
                                          <p:val>
                                            <p:fltVal val="0"/>
                                          </p:val>
                                        </p:tav>
                                        <p:tav tm="100000">
                                          <p:val>
                                            <p:strVal val="#ppt_h"/>
                                          </p:val>
                                        </p:tav>
                                      </p:tavLst>
                                    </p:anim>
                                    <p:animEffect transition="in" filter="fade">
                                      <p:cBhvr>
                                        <p:cTn id="9" dur="500"/>
                                        <p:tgtEl>
                                          <p:spTgt spid="6"/>
                                        </p:tgtEl>
                                      </p:cBhvr>
                                    </p:animEffect>
                                  </p:childTnLst>
                                </p:cTn>
                              </p:par>
                              <p:par>
                                <p:cTn id="10" presetID="53" presetClass="entr" presetSubtype="16" fill="hold" nodeType="withEffect">
                                  <p:stCondLst>
                                    <p:cond delay="0"/>
                                  </p:stCondLst>
                                  <p:childTnLst>
                                    <p:set>
                                      <p:cBhvr>
                                        <p:cTn id="11" dur="1" fill="hold">
                                          <p:stCondLst>
                                            <p:cond delay="0"/>
                                          </p:stCondLst>
                                        </p:cTn>
                                        <p:tgtEl>
                                          <p:spTgt spid="25602"/>
                                        </p:tgtEl>
                                        <p:attrNameLst>
                                          <p:attrName>style.visibility</p:attrName>
                                        </p:attrNameLst>
                                      </p:cBhvr>
                                      <p:to>
                                        <p:strVal val="visible"/>
                                      </p:to>
                                    </p:set>
                                    <p:anim calcmode="lin" valueType="num">
                                      <p:cBhvr>
                                        <p:cTn id="12" dur="500" fill="hold"/>
                                        <p:tgtEl>
                                          <p:spTgt spid="25602"/>
                                        </p:tgtEl>
                                        <p:attrNameLst>
                                          <p:attrName>ppt_w</p:attrName>
                                        </p:attrNameLst>
                                      </p:cBhvr>
                                      <p:tavLst>
                                        <p:tav tm="0">
                                          <p:val>
                                            <p:fltVal val="0"/>
                                          </p:val>
                                        </p:tav>
                                        <p:tav tm="100000">
                                          <p:val>
                                            <p:strVal val="#ppt_w"/>
                                          </p:val>
                                        </p:tav>
                                      </p:tavLst>
                                    </p:anim>
                                    <p:anim calcmode="lin" valueType="num">
                                      <p:cBhvr>
                                        <p:cTn id="13" dur="500" fill="hold"/>
                                        <p:tgtEl>
                                          <p:spTgt spid="25602"/>
                                        </p:tgtEl>
                                        <p:attrNameLst>
                                          <p:attrName>ppt_h</p:attrName>
                                        </p:attrNameLst>
                                      </p:cBhvr>
                                      <p:tavLst>
                                        <p:tav tm="0">
                                          <p:val>
                                            <p:fltVal val="0"/>
                                          </p:val>
                                        </p:tav>
                                        <p:tav tm="100000">
                                          <p:val>
                                            <p:strVal val="#ppt_h"/>
                                          </p:val>
                                        </p:tav>
                                      </p:tavLst>
                                    </p:anim>
                                    <p:animEffect transition="in" filter="fade">
                                      <p:cBhvr>
                                        <p:cTn id="14" dur="500"/>
                                        <p:tgtEl>
                                          <p:spTgt spid="25602"/>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7"/>
                                        </p:tgtEl>
                                        <p:attrNameLst>
                                          <p:attrName>style.visibility</p:attrName>
                                        </p:attrNameLst>
                                      </p:cBhvr>
                                      <p:to>
                                        <p:strVal val="visible"/>
                                      </p:to>
                                    </p:set>
                                    <p:anim calcmode="lin" valueType="num">
                                      <p:cBhvr>
                                        <p:cTn id="17" dur="500" fill="hold"/>
                                        <p:tgtEl>
                                          <p:spTgt spid="7"/>
                                        </p:tgtEl>
                                        <p:attrNameLst>
                                          <p:attrName>ppt_w</p:attrName>
                                        </p:attrNameLst>
                                      </p:cBhvr>
                                      <p:tavLst>
                                        <p:tav tm="0">
                                          <p:val>
                                            <p:fltVal val="0"/>
                                          </p:val>
                                        </p:tav>
                                        <p:tav tm="100000">
                                          <p:val>
                                            <p:strVal val="#ppt_w"/>
                                          </p:val>
                                        </p:tav>
                                      </p:tavLst>
                                    </p:anim>
                                    <p:anim calcmode="lin" valueType="num">
                                      <p:cBhvr>
                                        <p:cTn id="18" dur="500" fill="hold"/>
                                        <p:tgtEl>
                                          <p:spTgt spid="7"/>
                                        </p:tgtEl>
                                        <p:attrNameLst>
                                          <p:attrName>ppt_h</p:attrName>
                                        </p:attrNameLst>
                                      </p:cBhvr>
                                      <p:tavLst>
                                        <p:tav tm="0">
                                          <p:val>
                                            <p:fltVal val="0"/>
                                          </p:val>
                                        </p:tav>
                                        <p:tav tm="100000">
                                          <p:val>
                                            <p:strVal val="#ppt_h"/>
                                          </p:val>
                                        </p:tav>
                                      </p:tavLst>
                                    </p:anim>
                                    <p:animEffect transition="in" filter="fade">
                                      <p:cBhvr>
                                        <p:cTn id="19" dur="500"/>
                                        <p:tgtEl>
                                          <p:spTgt spid="7"/>
                                        </p:tgtEl>
                                      </p:cBhvr>
                                    </p:animEffect>
                                  </p:childTnLst>
                                </p:cTn>
                              </p:par>
                              <p:par>
                                <p:cTn id="20" presetID="53" presetClass="entr" presetSubtype="16" fill="hold" grpId="0" nodeType="withEffect">
                                  <p:stCondLst>
                                    <p:cond delay="0"/>
                                  </p:stCondLst>
                                  <p:childTnLst>
                                    <p:set>
                                      <p:cBhvr>
                                        <p:cTn id="21" dur="1" fill="hold">
                                          <p:stCondLst>
                                            <p:cond delay="0"/>
                                          </p:stCondLst>
                                        </p:cTn>
                                        <p:tgtEl>
                                          <p:spTgt spid="8"/>
                                        </p:tgtEl>
                                        <p:attrNameLst>
                                          <p:attrName>style.visibility</p:attrName>
                                        </p:attrNameLst>
                                      </p:cBhvr>
                                      <p:to>
                                        <p:strVal val="visible"/>
                                      </p:to>
                                    </p:set>
                                    <p:anim calcmode="lin" valueType="num">
                                      <p:cBhvr>
                                        <p:cTn id="22" dur="500" fill="hold"/>
                                        <p:tgtEl>
                                          <p:spTgt spid="8"/>
                                        </p:tgtEl>
                                        <p:attrNameLst>
                                          <p:attrName>ppt_w</p:attrName>
                                        </p:attrNameLst>
                                      </p:cBhvr>
                                      <p:tavLst>
                                        <p:tav tm="0">
                                          <p:val>
                                            <p:fltVal val="0"/>
                                          </p:val>
                                        </p:tav>
                                        <p:tav tm="100000">
                                          <p:val>
                                            <p:strVal val="#ppt_w"/>
                                          </p:val>
                                        </p:tav>
                                      </p:tavLst>
                                    </p:anim>
                                    <p:anim calcmode="lin" valueType="num">
                                      <p:cBhvr>
                                        <p:cTn id="23" dur="500" fill="hold"/>
                                        <p:tgtEl>
                                          <p:spTgt spid="8"/>
                                        </p:tgtEl>
                                        <p:attrNameLst>
                                          <p:attrName>ppt_h</p:attrName>
                                        </p:attrNameLst>
                                      </p:cBhvr>
                                      <p:tavLst>
                                        <p:tav tm="0">
                                          <p:val>
                                            <p:fltVal val="0"/>
                                          </p:val>
                                        </p:tav>
                                        <p:tav tm="100000">
                                          <p:val>
                                            <p:strVal val="#ppt_h"/>
                                          </p:val>
                                        </p:tav>
                                      </p:tavLst>
                                    </p:anim>
                                    <p:animEffect transition="in" filter="fade">
                                      <p:cBhvr>
                                        <p:cTn id="24" dur="500"/>
                                        <p:tgtEl>
                                          <p:spTgt spid="8"/>
                                        </p:tgtEl>
                                      </p:cBhvr>
                                    </p:animEffect>
                                  </p:childTnLst>
                                </p:cTn>
                              </p:par>
                              <p:par>
                                <p:cTn id="25" presetID="53" presetClass="entr" presetSubtype="16" fill="hold" grpId="0" nodeType="withEffect">
                                  <p:stCondLst>
                                    <p:cond delay="0"/>
                                  </p:stCondLst>
                                  <p:childTnLst>
                                    <p:set>
                                      <p:cBhvr>
                                        <p:cTn id="26" dur="1" fill="hold">
                                          <p:stCondLst>
                                            <p:cond delay="0"/>
                                          </p:stCondLst>
                                        </p:cTn>
                                        <p:tgtEl>
                                          <p:spTgt spid="9"/>
                                        </p:tgtEl>
                                        <p:attrNameLst>
                                          <p:attrName>style.visibility</p:attrName>
                                        </p:attrNameLst>
                                      </p:cBhvr>
                                      <p:to>
                                        <p:strVal val="visible"/>
                                      </p:to>
                                    </p:set>
                                    <p:anim calcmode="lin" valueType="num">
                                      <p:cBhvr>
                                        <p:cTn id="27" dur="500" fill="hold"/>
                                        <p:tgtEl>
                                          <p:spTgt spid="9"/>
                                        </p:tgtEl>
                                        <p:attrNameLst>
                                          <p:attrName>ppt_w</p:attrName>
                                        </p:attrNameLst>
                                      </p:cBhvr>
                                      <p:tavLst>
                                        <p:tav tm="0">
                                          <p:val>
                                            <p:fltVal val="0"/>
                                          </p:val>
                                        </p:tav>
                                        <p:tav tm="100000">
                                          <p:val>
                                            <p:strVal val="#ppt_w"/>
                                          </p:val>
                                        </p:tav>
                                      </p:tavLst>
                                    </p:anim>
                                    <p:anim calcmode="lin" valueType="num">
                                      <p:cBhvr>
                                        <p:cTn id="28" dur="500" fill="hold"/>
                                        <p:tgtEl>
                                          <p:spTgt spid="9"/>
                                        </p:tgtEl>
                                        <p:attrNameLst>
                                          <p:attrName>ppt_h</p:attrName>
                                        </p:attrNameLst>
                                      </p:cBhvr>
                                      <p:tavLst>
                                        <p:tav tm="0">
                                          <p:val>
                                            <p:fltVal val="0"/>
                                          </p:val>
                                        </p:tav>
                                        <p:tav tm="100000">
                                          <p:val>
                                            <p:strVal val="#ppt_h"/>
                                          </p:val>
                                        </p:tav>
                                      </p:tavLst>
                                    </p:anim>
                                    <p:animEffect transition="in" filter="fade">
                                      <p:cBhvr>
                                        <p:cTn id="29"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7" grpId="0"/>
      <p:bldP spid="8" grpId="0"/>
      <p:bldP spid="9" grpId="0"/>
    </p:bldLst>
  </p:timing>
</p:sld>
</file>

<file path=ppt/slides/slide1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Content Placeholder 10"/>
          <p:cNvSpPr>
            <a:spLocks noGrp="1"/>
          </p:cNvSpPr>
          <p:nvPr>
            <p:ph sz="quarter" idx="13"/>
          </p:nvPr>
        </p:nvSpPr>
        <p:spPr>
          <a:xfrm>
            <a:off x="381001" y="5701099"/>
            <a:ext cx="7543801" cy="800219"/>
          </a:xfrm>
        </p:spPr>
        <p:txBody>
          <a:bodyPr wrap="square">
            <a:spAutoFit/>
          </a:bodyPr>
          <a:lstStyle/>
          <a:p>
            <a:pPr marL="457200" indent="-396875">
              <a:spcBef>
                <a:spcPct val="0"/>
              </a:spcBef>
              <a:spcAft>
                <a:spcPts val="500"/>
              </a:spcAft>
              <a:buNone/>
              <a:tabLst>
                <a:tab pos="974725" algn="l"/>
              </a:tabLst>
            </a:pPr>
            <a:r>
              <a:rPr lang="en-US" sz="2300" dirty="0" smtClean="0">
                <a:solidFill>
                  <a:schemeClr val="tx1"/>
                </a:solidFill>
                <a:latin typeface="Times New Roman" pitchFamily="18" charset="0"/>
                <a:cs typeface="Times New Roman" pitchFamily="18" charset="0"/>
              </a:rPr>
              <a:t>	(b)	Determine</a:t>
            </a:r>
            <a:br>
              <a:rPr lang="en-US" sz="2300" dirty="0" smtClean="0">
                <a:solidFill>
                  <a:schemeClr val="tx1"/>
                </a:solidFill>
                <a:latin typeface="Times New Roman" pitchFamily="18" charset="0"/>
                <a:cs typeface="Times New Roman" pitchFamily="18" charset="0"/>
              </a:rPr>
            </a:br>
            <a:endParaRPr lang="en-US" sz="2300" dirty="0" smtClean="0">
              <a:solidFill>
                <a:schemeClr val="tx1"/>
              </a:solidFill>
              <a:latin typeface="Times New Roman" pitchFamily="18" charset="0"/>
              <a:cs typeface="Times New Roman" pitchFamily="18" charset="0"/>
            </a:endParaRPr>
          </a:p>
        </p:txBody>
      </p:sp>
      <p:sp>
        <p:nvSpPr>
          <p:cNvPr id="6" name="Content Placeholder 10"/>
          <p:cNvSpPr>
            <a:spLocks noGrp="1"/>
          </p:cNvSpPr>
          <p:nvPr>
            <p:ph sz="quarter" idx="13"/>
          </p:nvPr>
        </p:nvSpPr>
        <p:spPr>
          <a:xfrm>
            <a:off x="1295400" y="6225354"/>
            <a:ext cx="4572001" cy="446276"/>
          </a:xfrm>
        </p:spPr>
        <p:txBody>
          <a:bodyPr wrap="square">
            <a:spAutoFit/>
          </a:bodyPr>
          <a:lstStyle/>
          <a:p>
            <a:pPr>
              <a:spcBef>
                <a:spcPts val="200"/>
              </a:spcBef>
              <a:buFontTx/>
              <a:buNone/>
              <a:tabLst>
                <a:tab pos="1543050" algn="l"/>
                <a:tab pos="1600200" algn="l"/>
              </a:tabLst>
            </a:pPr>
            <a:r>
              <a:rPr lang="en-US" sz="2300" dirty="0" smtClean="0">
                <a:solidFill>
                  <a:schemeClr val="tx1"/>
                </a:solidFill>
                <a:latin typeface="Times New Roman" pitchFamily="18" charset="0"/>
                <a:cs typeface="Times New Roman" pitchFamily="18" charset="0"/>
              </a:rPr>
              <a:t>(ii)   the area of the trapezium </a:t>
            </a:r>
            <a:r>
              <a:rPr lang="en-US" sz="2300" i="1" dirty="0" smtClean="0">
                <a:solidFill>
                  <a:schemeClr val="tx1"/>
                </a:solidFill>
                <a:latin typeface="Times New Roman" pitchFamily="18" charset="0"/>
                <a:cs typeface="Times New Roman" pitchFamily="18" charset="0"/>
              </a:rPr>
              <a:t>ABCF</a:t>
            </a:r>
            <a:r>
              <a:rPr lang="en-US" sz="2300" dirty="0" smtClean="0">
                <a:solidFill>
                  <a:schemeClr val="tx1"/>
                </a:solidFill>
                <a:latin typeface="Times New Roman" pitchFamily="18" charset="0"/>
                <a:cs typeface="Times New Roman" pitchFamily="18" charset="0"/>
              </a:rPr>
              <a:t>.</a:t>
            </a:r>
          </a:p>
        </p:txBody>
      </p:sp>
      <p:sp>
        <p:nvSpPr>
          <p:cNvPr id="4" name="Notched Right Arrow 3"/>
          <p:cNvSpPr/>
          <p:nvPr/>
        </p:nvSpPr>
        <p:spPr>
          <a:xfrm>
            <a:off x="7010400" y="6019800"/>
            <a:ext cx="1934715" cy="685800"/>
          </a:xfrm>
          <a:prstGeom prst="notchedRightArrow">
            <a:avLst/>
          </a:prstGeom>
          <a:blipFill>
            <a:blip r:embed="rId2" cstate="prin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ANSWER</a:t>
            </a:r>
            <a:endParaRPr lang="en-US" sz="2000" b="1" dirty="0">
              <a:latin typeface="Times New Roman" pitchFamily="18" charset="0"/>
              <a:cs typeface="Times New Roman" pitchFamily="18" charset="0"/>
            </a:endParaRPr>
          </a:p>
        </p:txBody>
      </p:sp>
      <p:sp>
        <p:nvSpPr>
          <p:cNvPr id="7"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tabLst>
                <a:tab pos="393192" algn="r"/>
                <a:tab pos="640080" algn="l"/>
              </a:tabLst>
            </a:pPr>
            <a:r>
              <a:rPr lang="en-US" sz="1500" b="1" dirty="0" smtClean="0">
                <a:solidFill>
                  <a:schemeClr val="bg1"/>
                </a:solidFill>
                <a:latin typeface="Times New Roman" pitchFamily="18" charset="0"/>
                <a:cs typeface="Times New Roman" pitchFamily="18" charset="0"/>
              </a:rPr>
              <a:t>Revision Exam 1 Paper 2</a:t>
            </a:r>
          </a:p>
        </p:txBody>
      </p:sp>
      <p:sp>
        <p:nvSpPr>
          <p:cNvPr id="12" name="Content Placeholder 10"/>
          <p:cNvSpPr>
            <a:spLocks noGrp="1"/>
          </p:cNvSpPr>
          <p:nvPr>
            <p:ph sz="quarter" idx="13"/>
          </p:nvPr>
        </p:nvSpPr>
        <p:spPr>
          <a:xfrm>
            <a:off x="304800" y="2405152"/>
            <a:ext cx="7693446" cy="1862048"/>
          </a:xfrm>
        </p:spPr>
        <p:txBody>
          <a:bodyPr wrap="square">
            <a:spAutoFit/>
          </a:bodyPr>
          <a:lstStyle/>
          <a:p>
            <a:pPr marL="396875" indent="-396875">
              <a:buClrTx/>
              <a:buNone/>
            </a:pPr>
            <a:r>
              <a:rPr lang="en-US" sz="2300" b="1" dirty="0" smtClean="0">
                <a:solidFill>
                  <a:schemeClr val="tx1"/>
                </a:solidFill>
                <a:latin typeface="Times New Roman" pitchFamily="18" charset="0"/>
                <a:cs typeface="Times New Roman" pitchFamily="18" charset="0"/>
              </a:rPr>
              <a:t>6.</a:t>
            </a:r>
            <a:r>
              <a:rPr lang="en-US" sz="2300" dirty="0" smtClean="0">
                <a:solidFill>
                  <a:schemeClr val="tx1"/>
                </a:solidFill>
                <a:latin typeface="Times New Roman" pitchFamily="18" charset="0"/>
                <a:cs typeface="Times New Roman" pitchFamily="18" charset="0"/>
              </a:rPr>
              <a:t>	</a:t>
            </a:r>
            <a:r>
              <a:rPr lang="en-US" sz="2300" dirty="0" smtClean="0">
                <a:solidFill>
                  <a:schemeClr val="tx1"/>
                </a:solidFill>
                <a:latin typeface="Times New Roman" pitchFamily="18" charset="0"/>
              </a:rPr>
              <a:t>The diagram below, not drawn to scale, shows  a rectangle </a:t>
            </a:r>
            <a:r>
              <a:rPr lang="en-US" sz="2300" i="1" dirty="0" smtClean="0">
                <a:solidFill>
                  <a:schemeClr val="tx1"/>
                </a:solidFill>
                <a:latin typeface="Times New Roman" pitchFamily="18" charset="0"/>
              </a:rPr>
              <a:t>ABDE </a:t>
            </a:r>
            <a:r>
              <a:rPr lang="en-US" sz="2300" dirty="0" smtClean="0">
                <a:solidFill>
                  <a:schemeClr val="tx1"/>
                </a:solidFill>
                <a:latin typeface="Times New Roman" pitchFamily="18" charset="0"/>
              </a:rPr>
              <a:t>joined along the edges </a:t>
            </a:r>
            <a:r>
              <a:rPr lang="en-US" sz="2300" i="1" dirty="0" smtClean="0">
                <a:solidFill>
                  <a:schemeClr val="tx1"/>
                </a:solidFill>
                <a:latin typeface="Times New Roman" pitchFamily="18" charset="0"/>
              </a:rPr>
              <a:t>AE </a:t>
            </a:r>
            <a:r>
              <a:rPr lang="en-US" sz="2300" dirty="0" smtClean="0">
                <a:solidFill>
                  <a:schemeClr val="tx1"/>
                </a:solidFill>
                <a:latin typeface="Times New Roman" pitchFamily="18" charset="0"/>
              </a:rPr>
              <a:t>and </a:t>
            </a:r>
            <a:r>
              <a:rPr lang="en-US" sz="2300" i="1" dirty="0" smtClean="0">
                <a:solidFill>
                  <a:schemeClr val="tx1"/>
                </a:solidFill>
                <a:latin typeface="Times New Roman" pitchFamily="18" charset="0"/>
              </a:rPr>
              <a:t>BD </a:t>
            </a:r>
            <a:r>
              <a:rPr lang="en-US" sz="2300" dirty="0" smtClean="0">
                <a:solidFill>
                  <a:schemeClr val="tx1"/>
                </a:solidFill>
                <a:latin typeface="Times New Roman" pitchFamily="18" charset="0"/>
              </a:rPr>
              <a:t>by two triangles </a:t>
            </a:r>
            <a:r>
              <a:rPr lang="en-US" sz="2300" i="1" dirty="0" smtClean="0">
                <a:solidFill>
                  <a:schemeClr val="tx1"/>
                </a:solidFill>
                <a:latin typeface="Times New Roman" pitchFamily="18" charset="0"/>
              </a:rPr>
              <a:t>AEF </a:t>
            </a:r>
            <a:r>
              <a:rPr lang="en-US" sz="2300" dirty="0" smtClean="0">
                <a:solidFill>
                  <a:schemeClr val="tx1"/>
                </a:solidFill>
                <a:latin typeface="Times New Roman" pitchFamily="18" charset="0"/>
              </a:rPr>
              <a:t>and </a:t>
            </a:r>
            <a:r>
              <a:rPr lang="en-US" sz="2300" i="1" dirty="0" smtClean="0">
                <a:solidFill>
                  <a:schemeClr val="tx1"/>
                </a:solidFill>
                <a:latin typeface="Times New Roman" pitchFamily="18" charset="0"/>
              </a:rPr>
              <a:t>BDC</a:t>
            </a:r>
            <a:r>
              <a:rPr lang="en-US" sz="2300" dirty="0" smtClean="0">
                <a:solidFill>
                  <a:schemeClr val="tx1"/>
                </a:solidFill>
                <a:latin typeface="Times New Roman" pitchFamily="18" charset="0"/>
              </a:rPr>
              <a:t>, so that </a:t>
            </a:r>
            <a:r>
              <a:rPr lang="en-US" sz="2300" i="1" dirty="0" smtClean="0">
                <a:solidFill>
                  <a:schemeClr val="tx1"/>
                </a:solidFill>
                <a:latin typeface="Times New Roman" pitchFamily="18" charset="0"/>
              </a:rPr>
              <a:t>CDEF </a:t>
            </a:r>
            <a:r>
              <a:rPr lang="en-US" sz="2300" dirty="0" smtClean="0">
                <a:solidFill>
                  <a:schemeClr val="tx1"/>
                </a:solidFill>
                <a:latin typeface="Times New Roman" pitchFamily="18" charset="0"/>
              </a:rPr>
              <a:t>is a straight line. </a:t>
            </a:r>
            <a:r>
              <a:rPr lang="en-US" sz="2300" i="1" dirty="0" smtClean="0">
                <a:solidFill>
                  <a:schemeClr val="tx1"/>
                </a:solidFill>
                <a:latin typeface="Times New Roman" pitchFamily="18" charset="0"/>
              </a:rPr>
              <a:t>AB </a:t>
            </a:r>
            <a:r>
              <a:rPr lang="en-US" sz="2300" dirty="0" smtClean="0">
                <a:solidFill>
                  <a:schemeClr val="tx1"/>
                </a:solidFill>
                <a:latin typeface="Times New Roman" pitchFamily="18" charset="0"/>
              </a:rPr>
              <a:t>= 20 m, </a:t>
            </a:r>
            <a:r>
              <a:rPr lang="en-US" sz="2300" i="1" dirty="0" smtClean="0">
                <a:solidFill>
                  <a:schemeClr val="tx1"/>
                </a:solidFill>
                <a:latin typeface="Times New Roman" pitchFamily="18" charset="0"/>
              </a:rPr>
              <a:t>BC </a:t>
            </a:r>
            <a:r>
              <a:rPr lang="en-US" sz="2300" dirty="0" smtClean="0">
                <a:solidFill>
                  <a:schemeClr val="tx1"/>
                </a:solidFill>
                <a:latin typeface="Times New Roman" pitchFamily="18" charset="0"/>
              </a:rPr>
              <a:t>= 18 m, </a:t>
            </a:r>
            <a:r>
              <a:rPr lang="en-US" sz="2300" i="1" dirty="0" smtClean="0">
                <a:solidFill>
                  <a:schemeClr val="tx1"/>
                </a:solidFill>
                <a:latin typeface="Times New Roman" pitchFamily="18" charset="0"/>
              </a:rPr>
              <a:t>CD </a:t>
            </a:r>
            <a:r>
              <a:rPr lang="en-US" sz="2300" dirty="0" smtClean="0">
                <a:solidFill>
                  <a:schemeClr val="tx1"/>
                </a:solidFill>
                <a:latin typeface="Times New Roman" pitchFamily="18" charset="0"/>
              </a:rPr>
              <a:t>= 12.5 m, </a:t>
            </a:r>
            <a:r>
              <a:rPr lang="en-US" sz="2300" i="1" dirty="0" smtClean="0">
                <a:solidFill>
                  <a:schemeClr val="tx1"/>
                </a:solidFill>
                <a:latin typeface="Times New Roman" pitchFamily="18" charset="0"/>
              </a:rPr>
              <a:t>DE </a:t>
            </a:r>
            <a:r>
              <a:rPr lang="en-US" sz="2300" dirty="0" smtClean="0">
                <a:solidFill>
                  <a:schemeClr val="tx1"/>
                </a:solidFill>
                <a:latin typeface="Times New Roman" pitchFamily="18" charset="0"/>
              </a:rPr>
              <a:t>= 20 m, </a:t>
            </a:r>
            <a:r>
              <a:rPr lang="en-US" sz="2300" i="1" dirty="0" smtClean="0">
                <a:solidFill>
                  <a:schemeClr val="tx1"/>
                </a:solidFill>
                <a:latin typeface="Times New Roman" pitchFamily="18" charset="0"/>
              </a:rPr>
              <a:t>EF </a:t>
            </a:r>
            <a:r>
              <a:rPr lang="en-US" sz="2300" dirty="0" smtClean="0">
                <a:solidFill>
                  <a:schemeClr val="tx1"/>
                </a:solidFill>
                <a:latin typeface="Times New Roman" pitchFamily="18" charset="0"/>
              </a:rPr>
              <a:t>= 7.5 m and </a:t>
            </a:r>
            <a:br>
              <a:rPr lang="en-US" sz="2300" dirty="0" smtClean="0">
                <a:solidFill>
                  <a:schemeClr val="tx1"/>
                </a:solidFill>
                <a:latin typeface="Times New Roman" pitchFamily="18" charset="0"/>
              </a:rPr>
            </a:br>
            <a:r>
              <a:rPr lang="en-US" sz="2300" i="1" dirty="0" smtClean="0">
                <a:solidFill>
                  <a:schemeClr val="tx1"/>
                </a:solidFill>
                <a:latin typeface="Times New Roman" pitchFamily="18" charset="0"/>
              </a:rPr>
              <a:t>AF </a:t>
            </a:r>
            <a:r>
              <a:rPr lang="en-US" sz="2300" dirty="0" smtClean="0">
                <a:solidFill>
                  <a:schemeClr val="tx1"/>
                </a:solidFill>
                <a:latin typeface="Times New Roman" pitchFamily="18" charset="0"/>
              </a:rPr>
              <a:t>= 15 m.</a:t>
            </a:r>
            <a:endParaRPr lang="en-US" sz="2300" dirty="0" smtClean="0">
              <a:solidFill>
                <a:schemeClr val="tx1"/>
              </a:solidFill>
              <a:latin typeface="Times New Roman" pitchFamily="18" charset="0"/>
              <a:cs typeface="Times New Roman" pitchFamily="18" charset="0"/>
            </a:endParaRPr>
          </a:p>
        </p:txBody>
      </p:sp>
      <p:pic>
        <p:nvPicPr>
          <p:cNvPr id="13" name="Picture 2" descr="\\172.16.2.26\Conver\CARRIBEAN\MATHEMATICS_VOL-1_PPT_DESIGN\Incoming\Equations\Revision_Exam_1_Paper_2\f01-06.tif"/>
          <p:cNvPicPr>
            <a:picLocks noChangeAspect="1" noChangeArrowheads="1"/>
          </p:cNvPicPr>
          <p:nvPr/>
        </p:nvPicPr>
        <p:blipFill>
          <a:blip r:embed="rId3" cstate="print">
            <a:extLst>
              <a:ext uri="{28A0092B-C50C-407E-A947-70E740481C1C}">
                <a14:useLocalDpi xmlns:a14="http://schemas.microsoft.com/office/drawing/2010/main" xmlns="" val="0"/>
              </a:ext>
            </a:extLst>
          </a:blip>
          <a:srcRect/>
          <a:stretch>
            <a:fillRect/>
          </a:stretch>
        </p:blipFill>
        <p:spPr bwMode="auto">
          <a:xfrm>
            <a:off x="2057400" y="3996862"/>
            <a:ext cx="3761842" cy="1608887"/>
          </a:xfrm>
          <a:prstGeom prst="rect">
            <a:avLst/>
          </a:prstGeom>
          <a:noFill/>
          <a:extLst>
            <a:ext uri="{909E8E84-426E-40DD-AFC4-6F175D3DCCD1}">
              <a14:hiddenFill xmlns:a14="http://schemas.microsoft.com/office/drawing/2010/main" xmlns="">
                <a:solidFill>
                  <a:srgbClr val="FFFFFF"/>
                </a:solidFill>
              </a14:hiddenFill>
            </a:ext>
          </a:extLst>
        </p:spPr>
      </p:pic>
    </p:spTree>
    <p:extLst>
      <p:ext uri="{BB962C8B-B14F-4D97-AF65-F5344CB8AC3E}">
        <p14:creationId xmlns:p14="http://schemas.microsoft.com/office/powerpoint/2010/main" xmlns="" val="149681744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12">
                                            <p:txEl>
                                              <p:pRg st="0" end="0"/>
                                            </p:txEl>
                                          </p:spTgt>
                                        </p:tgtEl>
                                        <p:attrNameLst>
                                          <p:attrName>style.visibility</p:attrName>
                                        </p:attrNameLst>
                                      </p:cBhvr>
                                      <p:to>
                                        <p:strVal val="visible"/>
                                      </p:to>
                                    </p:set>
                                    <p:anim calcmode="lin" valueType="num">
                                      <p:cBhvr>
                                        <p:cTn id="7" dur="500" fill="hold"/>
                                        <p:tgtEl>
                                          <p:spTgt spid="12">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12">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12">
                                            <p:txEl>
                                              <p:pRg st="0" end="0"/>
                                            </p:txEl>
                                          </p:spTgt>
                                        </p:tgtEl>
                                      </p:cBhvr>
                                    </p:animEffect>
                                  </p:childTnLst>
                                </p:cTn>
                              </p:par>
                              <p:par>
                                <p:cTn id="10" presetID="53" presetClass="entr" presetSubtype="16" fill="hold" nodeType="withEffect">
                                  <p:stCondLst>
                                    <p:cond delay="0"/>
                                  </p:stCondLst>
                                  <p:childTnLst>
                                    <p:set>
                                      <p:cBhvr>
                                        <p:cTn id="11" dur="1" fill="hold">
                                          <p:stCondLst>
                                            <p:cond delay="0"/>
                                          </p:stCondLst>
                                        </p:cTn>
                                        <p:tgtEl>
                                          <p:spTgt spid="13"/>
                                        </p:tgtEl>
                                        <p:attrNameLst>
                                          <p:attrName>style.visibility</p:attrName>
                                        </p:attrNameLst>
                                      </p:cBhvr>
                                      <p:to>
                                        <p:strVal val="visible"/>
                                      </p:to>
                                    </p:set>
                                    <p:anim calcmode="lin" valueType="num">
                                      <p:cBhvr>
                                        <p:cTn id="12" dur="500" fill="hold"/>
                                        <p:tgtEl>
                                          <p:spTgt spid="13"/>
                                        </p:tgtEl>
                                        <p:attrNameLst>
                                          <p:attrName>ppt_w</p:attrName>
                                        </p:attrNameLst>
                                      </p:cBhvr>
                                      <p:tavLst>
                                        <p:tav tm="0">
                                          <p:val>
                                            <p:fltVal val="0"/>
                                          </p:val>
                                        </p:tav>
                                        <p:tav tm="100000">
                                          <p:val>
                                            <p:strVal val="#ppt_w"/>
                                          </p:val>
                                        </p:tav>
                                      </p:tavLst>
                                    </p:anim>
                                    <p:anim calcmode="lin" valueType="num">
                                      <p:cBhvr>
                                        <p:cTn id="13" dur="500" fill="hold"/>
                                        <p:tgtEl>
                                          <p:spTgt spid="13"/>
                                        </p:tgtEl>
                                        <p:attrNameLst>
                                          <p:attrName>ppt_h</p:attrName>
                                        </p:attrNameLst>
                                      </p:cBhvr>
                                      <p:tavLst>
                                        <p:tav tm="0">
                                          <p:val>
                                            <p:fltVal val="0"/>
                                          </p:val>
                                        </p:tav>
                                        <p:tav tm="100000">
                                          <p:val>
                                            <p:strVal val="#ppt_h"/>
                                          </p:val>
                                        </p:tav>
                                      </p:tavLst>
                                    </p:anim>
                                    <p:animEffect transition="in" filter="fade">
                                      <p:cBhvr>
                                        <p:cTn id="14" dur="500"/>
                                        <p:tgtEl>
                                          <p:spTgt spid="13"/>
                                        </p:tgtEl>
                                      </p:cBhvr>
                                    </p:animEffect>
                                  </p:childTnLst>
                                </p:cTn>
                              </p:par>
                            </p:childTnLst>
                          </p:cTn>
                        </p:par>
                      </p:childTnLst>
                    </p:cTn>
                  </p:par>
                  <p:par>
                    <p:cTn id="15" fill="hold">
                      <p:stCondLst>
                        <p:cond delay="indefinite"/>
                      </p:stCondLst>
                      <p:childTnLst>
                        <p:par>
                          <p:cTn id="16" fill="hold">
                            <p:stCondLst>
                              <p:cond delay="0"/>
                            </p:stCondLst>
                            <p:childTnLst>
                              <p:par>
                                <p:cTn id="17" presetID="53" presetClass="entr" presetSubtype="16" fill="hold" grpId="0" nodeType="clickEffect">
                                  <p:stCondLst>
                                    <p:cond delay="0"/>
                                  </p:stCondLst>
                                  <p:childTnLst>
                                    <p:set>
                                      <p:cBhvr>
                                        <p:cTn id="18" dur="1" fill="hold">
                                          <p:stCondLst>
                                            <p:cond delay="0"/>
                                          </p:stCondLst>
                                        </p:cTn>
                                        <p:tgtEl>
                                          <p:spTgt spid="6">
                                            <p:txEl>
                                              <p:pRg st="0" end="0"/>
                                            </p:txEl>
                                          </p:spTgt>
                                        </p:tgtEl>
                                        <p:attrNameLst>
                                          <p:attrName>style.visibility</p:attrName>
                                        </p:attrNameLst>
                                      </p:cBhvr>
                                      <p:to>
                                        <p:strVal val="visible"/>
                                      </p:to>
                                    </p:set>
                                    <p:anim calcmode="lin" valueType="num">
                                      <p:cBhvr>
                                        <p:cTn id="19" dur="500" fill="hold"/>
                                        <p:tgtEl>
                                          <p:spTgt spid="6">
                                            <p:txEl>
                                              <p:pRg st="0" end="0"/>
                                            </p:txEl>
                                          </p:spTgt>
                                        </p:tgtEl>
                                        <p:attrNameLst>
                                          <p:attrName>ppt_w</p:attrName>
                                        </p:attrNameLst>
                                      </p:cBhvr>
                                      <p:tavLst>
                                        <p:tav tm="0">
                                          <p:val>
                                            <p:fltVal val="0"/>
                                          </p:val>
                                        </p:tav>
                                        <p:tav tm="100000">
                                          <p:val>
                                            <p:strVal val="#ppt_w"/>
                                          </p:val>
                                        </p:tav>
                                      </p:tavLst>
                                    </p:anim>
                                    <p:anim calcmode="lin" valueType="num">
                                      <p:cBhvr>
                                        <p:cTn id="20" dur="500" fill="hold"/>
                                        <p:tgtEl>
                                          <p:spTgt spid="6">
                                            <p:txEl>
                                              <p:pRg st="0" end="0"/>
                                            </p:txEl>
                                          </p:spTgt>
                                        </p:tgtEl>
                                        <p:attrNameLst>
                                          <p:attrName>ppt_h</p:attrName>
                                        </p:attrNameLst>
                                      </p:cBhvr>
                                      <p:tavLst>
                                        <p:tav tm="0">
                                          <p:val>
                                            <p:fltVal val="0"/>
                                          </p:val>
                                        </p:tav>
                                        <p:tav tm="100000">
                                          <p:val>
                                            <p:strVal val="#ppt_h"/>
                                          </p:val>
                                        </p:tav>
                                      </p:tavLst>
                                    </p:anim>
                                    <p:animEffect transition="in" filter="fade">
                                      <p:cBhvr>
                                        <p:cTn id="21" dur="500"/>
                                        <p:tgtEl>
                                          <p:spTgt spid="6">
                                            <p:txEl>
                                              <p:pRg st="0" end="0"/>
                                            </p:txEl>
                                          </p:spTgt>
                                        </p:tgtEl>
                                      </p:cBhvr>
                                    </p:animEffect>
                                  </p:childTnLst>
                                </p:cTn>
                              </p:par>
                              <p:par>
                                <p:cTn id="22" presetID="53" presetClass="entr" presetSubtype="16" fill="hold" grpId="0" nodeType="withEffect">
                                  <p:stCondLst>
                                    <p:cond delay="0"/>
                                  </p:stCondLst>
                                  <p:childTnLst>
                                    <p:set>
                                      <p:cBhvr>
                                        <p:cTn id="23" dur="1" fill="hold">
                                          <p:stCondLst>
                                            <p:cond delay="0"/>
                                          </p:stCondLst>
                                        </p:cTn>
                                        <p:tgtEl>
                                          <p:spTgt spid="5">
                                            <p:txEl>
                                              <p:pRg st="0" end="0"/>
                                            </p:txEl>
                                          </p:spTgt>
                                        </p:tgtEl>
                                        <p:attrNameLst>
                                          <p:attrName>style.visibility</p:attrName>
                                        </p:attrNameLst>
                                      </p:cBhvr>
                                      <p:to>
                                        <p:strVal val="visible"/>
                                      </p:to>
                                    </p:set>
                                    <p:anim calcmode="lin" valueType="num">
                                      <p:cBhvr>
                                        <p:cTn id="24" dur="500" fill="hold"/>
                                        <p:tgtEl>
                                          <p:spTgt spid="5">
                                            <p:txEl>
                                              <p:pRg st="0" end="0"/>
                                            </p:txEl>
                                          </p:spTgt>
                                        </p:tgtEl>
                                        <p:attrNameLst>
                                          <p:attrName>ppt_w</p:attrName>
                                        </p:attrNameLst>
                                      </p:cBhvr>
                                      <p:tavLst>
                                        <p:tav tm="0">
                                          <p:val>
                                            <p:fltVal val="0"/>
                                          </p:val>
                                        </p:tav>
                                        <p:tav tm="100000">
                                          <p:val>
                                            <p:strVal val="#ppt_w"/>
                                          </p:val>
                                        </p:tav>
                                      </p:tavLst>
                                    </p:anim>
                                    <p:anim calcmode="lin" valueType="num">
                                      <p:cBhvr>
                                        <p:cTn id="25" dur="500" fill="hold"/>
                                        <p:tgtEl>
                                          <p:spTgt spid="5">
                                            <p:txEl>
                                              <p:pRg st="0" end="0"/>
                                            </p:txEl>
                                          </p:spTgt>
                                        </p:tgtEl>
                                        <p:attrNameLst>
                                          <p:attrName>ppt_h</p:attrName>
                                        </p:attrNameLst>
                                      </p:cBhvr>
                                      <p:tavLst>
                                        <p:tav tm="0">
                                          <p:val>
                                            <p:fltVal val="0"/>
                                          </p:val>
                                        </p:tav>
                                        <p:tav tm="100000">
                                          <p:val>
                                            <p:strVal val="#ppt_h"/>
                                          </p:val>
                                        </p:tav>
                                      </p:tavLst>
                                    </p:anim>
                                    <p:animEffect transition="in" filter="fade">
                                      <p:cBhvr>
                                        <p:cTn id="26" dur="500"/>
                                        <p:tgtEl>
                                          <p:spTgt spid="5">
                                            <p:txEl>
                                              <p:pRg st="0" end="0"/>
                                            </p:txEl>
                                          </p:spTgt>
                                        </p:tgtEl>
                                      </p:cBhvr>
                                    </p:animEffect>
                                  </p:childTnLst>
                                </p:cTn>
                              </p:par>
                            </p:childTnLst>
                          </p:cTn>
                        </p:par>
                      </p:childTnLst>
                    </p:cTn>
                  </p:par>
                  <p:par>
                    <p:cTn id="27" fill="hold">
                      <p:stCondLst>
                        <p:cond delay="indefinite"/>
                      </p:stCondLst>
                      <p:childTnLst>
                        <p:par>
                          <p:cTn id="28" fill="hold">
                            <p:stCondLst>
                              <p:cond delay="0"/>
                            </p:stCondLst>
                            <p:childTnLst>
                              <p:par>
                                <p:cTn id="29" presetID="3" presetClass="entr" presetSubtype="10" fill="hold" grpId="1" nodeType="clickEffect">
                                  <p:stCondLst>
                                    <p:cond delay="0"/>
                                  </p:stCondLst>
                                  <p:childTnLst>
                                    <p:set>
                                      <p:cBhvr>
                                        <p:cTn id="30" dur="1" fill="hold">
                                          <p:stCondLst>
                                            <p:cond delay="0"/>
                                          </p:stCondLst>
                                        </p:cTn>
                                        <p:tgtEl>
                                          <p:spTgt spid="4"/>
                                        </p:tgtEl>
                                        <p:attrNameLst>
                                          <p:attrName>style.visibility</p:attrName>
                                        </p:attrNameLst>
                                      </p:cBhvr>
                                      <p:to>
                                        <p:strVal val="visible"/>
                                      </p:to>
                                    </p:set>
                                    <p:animEffect transition="in" filter="blinds(horizontal)">
                                      <p:cBhvr>
                                        <p:cTn id="31"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build="p"/>
      <p:bldP spid="6" grpId="0" build="p"/>
      <p:bldP spid="4" grpId="1" animBg="1"/>
      <p:bldP spid="12" grpId="0" build="p"/>
    </p:bldLst>
  </p:timing>
</p:sld>
</file>

<file path=ppt/slides/slide1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a:xfrm>
            <a:off x="838200" y="1992124"/>
            <a:ext cx="1505540" cy="446276"/>
          </a:xfrm>
          <a:prstGeom prst="rect">
            <a:avLst/>
          </a:prstGeom>
        </p:spPr>
        <p:txBody>
          <a:bodyPr wrap="none">
            <a:spAutoFit/>
          </a:bodyPr>
          <a:lstStyle/>
          <a:p>
            <a:pPr>
              <a:tabLst>
                <a:tab pos="393700" algn="l"/>
                <a:tab pos="1092200" algn="l"/>
              </a:tabLst>
            </a:pPr>
            <a:r>
              <a:rPr lang="en-US" sz="2300" b="1" dirty="0" smtClean="0">
                <a:latin typeface="Times New Roman" pitchFamily="18" charset="0"/>
                <a:cs typeface="Times New Roman" pitchFamily="18" charset="0"/>
              </a:rPr>
              <a:t>6.</a:t>
            </a:r>
            <a:r>
              <a:rPr lang="en-US" sz="2300" dirty="0" smtClean="0">
                <a:latin typeface="Times New Roman" pitchFamily="18" charset="0"/>
                <a:cs typeface="Times New Roman" pitchFamily="18" charset="0"/>
              </a:rPr>
              <a:t>	 (b)  (ii)</a:t>
            </a:r>
            <a:endParaRPr lang="en-US" sz="2300" dirty="0"/>
          </a:p>
        </p:txBody>
      </p:sp>
      <p:sp>
        <p:nvSpPr>
          <p:cNvPr id="7" name="Rectangle 6"/>
          <p:cNvSpPr/>
          <p:nvPr/>
        </p:nvSpPr>
        <p:spPr>
          <a:xfrm>
            <a:off x="968024" y="3763012"/>
            <a:ext cx="4061176" cy="446276"/>
          </a:xfrm>
          <a:prstGeom prst="rect">
            <a:avLst/>
          </a:prstGeom>
        </p:spPr>
        <p:txBody>
          <a:bodyPr wrap="none">
            <a:spAutoFit/>
          </a:bodyPr>
          <a:lstStyle/>
          <a:p>
            <a:r>
              <a:rPr lang="en-US" sz="2300" dirty="0" smtClean="0">
                <a:latin typeface="Times New Roman" pitchFamily="18" charset="0"/>
                <a:cs typeface="Times New Roman" pitchFamily="18" charset="0"/>
              </a:rPr>
              <a:t>The area of the trapezium </a:t>
            </a:r>
            <a:r>
              <a:rPr lang="en-US" sz="2300" i="1" dirty="0" smtClean="0">
                <a:latin typeface="Times New Roman" pitchFamily="18" charset="0"/>
                <a:cs typeface="Times New Roman" pitchFamily="18" charset="0"/>
              </a:rPr>
              <a:t>ABCF,</a:t>
            </a:r>
            <a:endParaRPr lang="en-US" sz="2300" dirty="0">
              <a:latin typeface="Times New Roman" pitchFamily="18" charset="0"/>
              <a:cs typeface="Times New Roman" pitchFamily="18" charset="0"/>
            </a:endParaRPr>
          </a:p>
        </p:txBody>
      </p:sp>
      <p:pic>
        <p:nvPicPr>
          <p:cNvPr id="26626" name="Picture 2" descr="\\172.16.2.26\Conver\CARRIBEAN\MATHEMATICS_VOL-1_PPT_DESIGN\Incoming\Equations\Revision_Exam_1_Paper_2\f01-09.tif"/>
          <p:cNvPicPr>
            <a:picLocks noChangeAspect="1" noChangeArrowheads="1"/>
          </p:cNvPicPr>
          <p:nvPr/>
        </p:nvPicPr>
        <p:blipFill>
          <a:blip r:embed="rId2" cstate="print">
            <a:extLst>
              <a:ext uri="{28A0092B-C50C-407E-A947-70E740481C1C}">
                <a14:useLocalDpi xmlns:a14="http://schemas.microsoft.com/office/drawing/2010/main" xmlns="" val="0"/>
              </a:ext>
            </a:extLst>
          </a:blip>
          <a:srcRect/>
          <a:stretch>
            <a:fillRect/>
          </a:stretch>
        </p:blipFill>
        <p:spPr bwMode="auto">
          <a:xfrm>
            <a:off x="2200656" y="2362200"/>
            <a:ext cx="3209544" cy="1261872"/>
          </a:xfrm>
          <a:prstGeom prst="rect">
            <a:avLst/>
          </a:prstGeom>
          <a:noFill/>
          <a:extLst>
            <a:ext uri="{909E8E84-426E-40DD-AFC4-6F175D3DCCD1}">
              <a14:hiddenFill xmlns:a14="http://schemas.microsoft.com/office/drawing/2010/main" xmlns="">
                <a:solidFill>
                  <a:srgbClr val="FFFFFF"/>
                </a:solidFill>
              </a14:hiddenFill>
            </a:ext>
          </a:extLst>
        </p:spPr>
      </p:pic>
      <p:pic>
        <p:nvPicPr>
          <p:cNvPr id="26627" name="Picture 3" descr="\\172.16.2.26\Conver\CARRIBEAN\MATHEMATICS_VOL-1_PPT_DESIGN\Incoming\Equations\Revision_Exam_1_Paper_2\Eqn062.wmf"/>
          <p:cNvPicPr>
            <a:picLocks noChangeAspect="1" noChangeArrowheads="1"/>
          </p:cNvPicPr>
          <p:nvPr/>
        </p:nvPicPr>
        <p:blipFill>
          <a:blip r:embed="rId3" cstate="print">
            <a:extLst>
              <a:ext uri="{28A0092B-C50C-407E-A947-70E740481C1C}">
                <a14:useLocalDpi xmlns:a14="http://schemas.microsoft.com/office/drawing/2010/main" xmlns="" val="0"/>
              </a:ext>
            </a:extLst>
          </a:blip>
          <a:srcRect/>
          <a:stretch>
            <a:fillRect/>
          </a:stretch>
        </p:blipFill>
        <p:spPr bwMode="auto">
          <a:xfrm>
            <a:off x="5105400" y="3657600"/>
            <a:ext cx="2730500" cy="3200400"/>
          </a:xfrm>
          <a:prstGeom prst="rect">
            <a:avLst/>
          </a:prstGeom>
          <a:noFill/>
          <a:extLst>
            <a:ext uri="{909E8E84-426E-40DD-AFC4-6F175D3DCCD1}">
              <a14:hiddenFill xmlns:a14="http://schemas.microsoft.com/office/drawing/2010/main" xmlns="">
                <a:solidFill>
                  <a:srgbClr val="FFFFFF"/>
                </a:solidFill>
              </a14:hiddenFill>
            </a:ext>
          </a:extLst>
        </p:spPr>
      </p:pic>
      <p:sp>
        <p:nvSpPr>
          <p:cNvPr id="6"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tabLst>
                <a:tab pos="393192" algn="r"/>
                <a:tab pos="640080" algn="l"/>
              </a:tabLst>
            </a:pPr>
            <a:r>
              <a:rPr lang="en-US" sz="1500" b="1" dirty="0" smtClean="0">
                <a:solidFill>
                  <a:schemeClr val="bg1"/>
                </a:solidFill>
                <a:latin typeface="Times New Roman" pitchFamily="18" charset="0"/>
                <a:cs typeface="Times New Roman" pitchFamily="18" charset="0"/>
              </a:rPr>
              <a:t>Revision Exam 1 Paper 2</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p:cTn id="7" dur="500" fill="hold"/>
                                        <p:tgtEl>
                                          <p:spTgt spid="5"/>
                                        </p:tgtEl>
                                        <p:attrNameLst>
                                          <p:attrName>ppt_w</p:attrName>
                                        </p:attrNameLst>
                                      </p:cBhvr>
                                      <p:tavLst>
                                        <p:tav tm="0">
                                          <p:val>
                                            <p:fltVal val="0"/>
                                          </p:val>
                                        </p:tav>
                                        <p:tav tm="100000">
                                          <p:val>
                                            <p:strVal val="#ppt_w"/>
                                          </p:val>
                                        </p:tav>
                                      </p:tavLst>
                                    </p:anim>
                                    <p:anim calcmode="lin" valueType="num">
                                      <p:cBhvr>
                                        <p:cTn id="8" dur="500" fill="hold"/>
                                        <p:tgtEl>
                                          <p:spTgt spid="5"/>
                                        </p:tgtEl>
                                        <p:attrNameLst>
                                          <p:attrName>ppt_h</p:attrName>
                                        </p:attrNameLst>
                                      </p:cBhvr>
                                      <p:tavLst>
                                        <p:tav tm="0">
                                          <p:val>
                                            <p:fltVal val="0"/>
                                          </p:val>
                                        </p:tav>
                                        <p:tav tm="100000">
                                          <p:val>
                                            <p:strVal val="#ppt_h"/>
                                          </p:val>
                                        </p:tav>
                                      </p:tavLst>
                                    </p:anim>
                                    <p:animEffect transition="in" filter="fade">
                                      <p:cBhvr>
                                        <p:cTn id="9" dur="500"/>
                                        <p:tgtEl>
                                          <p:spTgt spid="5"/>
                                        </p:tgtEl>
                                      </p:cBhvr>
                                    </p:animEffect>
                                  </p:childTnLst>
                                </p:cTn>
                              </p:par>
                              <p:par>
                                <p:cTn id="10" presetID="53" presetClass="entr" presetSubtype="16" fill="hold" nodeType="withEffect">
                                  <p:stCondLst>
                                    <p:cond delay="0"/>
                                  </p:stCondLst>
                                  <p:childTnLst>
                                    <p:set>
                                      <p:cBhvr>
                                        <p:cTn id="11" dur="1" fill="hold">
                                          <p:stCondLst>
                                            <p:cond delay="0"/>
                                          </p:stCondLst>
                                        </p:cTn>
                                        <p:tgtEl>
                                          <p:spTgt spid="26626"/>
                                        </p:tgtEl>
                                        <p:attrNameLst>
                                          <p:attrName>style.visibility</p:attrName>
                                        </p:attrNameLst>
                                      </p:cBhvr>
                                      <p:to>
                                        <p:strVal val="visible"/>
                                      </p:to>
                                    </p:set>
                                    <p:anim calcmode="lin" valueType="num">
                                      <p:cBhvr>
                                        <p:cTn id="12" dur="500" fill="hold"/>
                                        <p:tgtEl>
                                          <p:spTgt spid="26626"/>
                                        </p:tgtEl>
                                        <p:attrNameLst>
                                          <p:attrName>ppt_w</p:attrName>
                                        </p:attrNameLst>
                                      </p:cBhvr>
                                      <p:tavLst>
                                        <p:tav tm="0">
                                          <p:val>
                                            <p:fltVal val="0"/>
                                          </p:val>
                                        </p:tav>
                                        <p:tav tm="100000">
                                          <p:val>
                                            <p:strVal val="#ppt_w"/>
                                          </p:val>
                                        </p:tav>
                                      </p:tavLst>
                                    </p:anim>
                                    <p:anim calcmode="lin" valueType="num">
                                      <p:cBhvr>
                                        <p:cTn id="13" dur="500" fill="hold"/>
                                        <p:tgtEl>
                                          <p:spTgt spid="26626"/>
                                        </p:tgtEl>
                                        <p:attrNameLst>
                                          <p:attrName>ppt_h</p:attrName>
                                        </p:attrNameLst>
                                      </p:cBhvr>
                                      <p:tavLst>
                                        <p:tav tm="0">
                                          <p:val>
                                            <p:fltVal val="0"/>
                                          </p:val>
                                        </p:tav>
                                        <p:tav tm="100000">
                                          <p:val>
                                            <p:strVal val="#ppt_h"/>
                                          </p:val>
                                        </p:tav>
                                      </p:tavLst>
                                    </p:anim>
                                    <p:animEffect transition="in" filter="fade">
                                      <p:cBhvr>
                                        <p:cTn id="14" dur="500"/>
                                        <p:tgtEl>
                                          <p:spTgt spid="26626"/>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7"/>
                                        </p:tgtEl>
                                        <p:attrNameLst>
                                          <p:attrName>style.visibility</p:attrName>
                                        </p:attrNameLst>
                                      </p:cBhvr>
                                      <p:to>
                                        <p:strVal val="visible"/>
                                      </p:to>
                                    </p:set>
                                    <p:anim calcmode="lin" valueType="num">
                                      <p:cBhvr>
                                        <p:cTn id="17" dur="500" fill="hold"/>
                                        <p:tgtEl>
                                          <p:spTgt spid="7"/>
                                        </p:tgtEl>
                                        <p:attrNameLst>
                                          <p:attrName>ppt_w</p:attrName>
                                        </p:attrNameLst>
                                      </p:cBhvr>
                                      <p:tavLst>
                                        <p:tav tm="0">
                                          <p:val>
                                            <p:fltVal val="0"/>
                                          </p:val>
                                        </p:tav>
                                        <p:tav tm="100000">
                                          <p:val>
                                            <p:strVal val="#ppt_w"/>
                                          </p:val>
                                        </p:tav>
                                      </p:tavLst>
                                    </p:anim>
                                    <p:anim calcmode="lin" valueType="num">
                                      <p:cBhvr>
                                        <p:cTn id="18" dur="500" fill="hold"/>
                                        <p:tgtEl>
                                          <p:spTgt spid="7"/>
                                        </p:tgtEl>
                                        <p:attrNameLst>
                                          <p:attrName>ppt_h</p:attrName>
                                        </p:attrNameLst>
                                      </p:cBhvr>
                                      <p:tavLst>
                                        <p:tav tm="0">
                                          <p:val>
                                            <p:fltVal val="0"/>
                                          </p:val>
                                        </p:tav>
                                        <p:tav tm="100000">
                                          <p:val>
                                            <p:strVal val="#ppt_h"/>
                                          </p:val>
                                        </p:tav>
                                      </p:tavLst>
                                    </p:anim>
                                    <p:animEffect transition="in" filter="fade">
                                      <p:cBhvr>
                                        <p:cTn id="19" dur="500"/>
                                        <p:tgtEl>
                                          <p:spTgt spid="7"/>
                                        </p:tgtEl>
                                      </p:cBhvr>
                                    </p:animEffect>
                                  </p:childTnLst>
                                </p:cTn>
                              </p:par>
                              <p:par>
                                <p:cTn id="20" presetID="53" presetClass="entr" presetSubtype="16" fill="hold" nodeType="withEffect">
                                  <p:stCondLst>
                                    <p:cond delay="0"/>
                                  </p:stCondLst>
                                  <p:childTnLst>
                                    <p:set>
                                      <p:cBhvr>
                                        <p:cTn id="21" dur="1" fill="hold">
                                          <p:stCondLst>
                                            <p:cond delay="0"/>
                                          </p:stCondLst>
                                        </p:cTn>
                                        <p:tgtEl>
                                          <p:spTgt spid="26627"/>
                                        </p:tgtEl>
                                        <p:attrNameLst>
                                          <p:attrName>style.visibility</p:attrName>
                                        </p:attrNameLst>
                                      </p:cBhvr>
                                      <p:to>
                                        <p:strVal val="visible"/>
                                      </p:to>
                                    </p:set>
                                    <p:anim calcmode="lin" valueType="num">
                                      <p:cBhvr>
                                        <p:cTn id="22" dur="500" fill="hold"/>
                                        <p:tgtEl>
                                          <p:spTgt spid="26627"/>
                                        </p:tgtEl>
                                        <p:attrNameLst>
                                          <p:attrName>ppt_w</p:attrName>
                                        </p:attrNameLst>
                                      </p:cBhvr>
                                      <p:tavLst>
                                        <p:tav tm="0">
                                          <p:val>
                                            <p:fltVal val="0"/>
                                          </p:val>
                                        </p:tav>
                                        <p:tav tm="100000">
                                          <p:val>
                                            <p:strVal val="#ppt_w"/>
                                          </p:val>
                                        </p:tav>
                                      </p:tavLst>
                                    </p:anim>
                                    <p:anim calcmode="lin" valueType="num">
                                      <p:cBhvr>
                                        <p:cTn id="23" dur="500" fill="hold"/>
                                        <p:tgtEl>
                                          <p:spTgt spid="26627"/>
                                        </p:tgtEl>
                                        <p:attrNameLst>
                                          <p:attrName>ppt_h</p:attrName>
                                        </p:attrNameLst>
                                      </p:cBhvr>
                                      <p:tavLst>
                                        <p:tav tm="0">
                                          <p:val>
                                            <p:fltVal val="0"/>
                                          </p:val>
                                        </p:tav>
                                        <p:tav tm="100000">
                                          <p:val>
                                            <p:strVal val="#ppt_h"/>
                                          </p:val>
                                        </p:tav>
                                      </p:tavLst>
                                    </p:anim>
                                    <p:animEffect transition="in" filter="fade">
                                      <p:cBhvr>
                                        <p:cTn id="24" dur="500"/>
                                        <p:tgtEl>
                                          <p:spTgt spid="266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7" grpId="0"/>
    </p:bldLst>
  </p:timing>
</p:sld>
</file>

<file path=ppt/slides/slide1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Content Placeholder 10"/>
          <p:cNvSpPr>
            <a:spLocks noGrp="1"/>
          </p:cNvSpPr>
          <p:nvPr>
            <p:ph sz="quarter" idx="13"/>
          </p:nvPr>
        </p:nvSpPr>
        <p:spPr>
          <a:xfrm>
            <a:off x="304800" y="2527300"/>
            <a:ext cx="7543801" cy="1508105"/>
          </a:xfrm>
        </p:spPr>
        <p:txBody>
          <a:bodyPr wrap="square">
            <a:spAutoFit/>
          </a:bodyPr>
          <a:lstStyle/>
          <a:p>
            <a:pPr marL="457200" indent="-396875">
              <a:spcBef>
                <a:spcPct val="0"/>
              </a:spcBef>
              <a:spcAft>
                <a:spcPts val="500"/>
              </a:spcAft>
              <a:buNone/>
              <a:tabLst>
                <a:tab pos="974725" algn="l"/>
              </a:tabLst>
            </a:pPr>
            <a:r>
              <a:rPr lang="en-US" sz="2300" b="1" smtClean="0">
                <a:solidFill>
                  <a:schemeClr val="tx1"/>
                </a:solidFill>
                <a:latin typeface="Times New Roman" pitchFamily="18" charset="0"/>
                <a:cs typeface="Times New Roman" pitchFamily="18" charset="0"/>
              </a:rPr>
              <a:t>6.</a:t>
            </a:r>
            <a:r>
              <a:rPr lang="en-US" sz="2300" dirty="0" smtClean="0">
                <a:solidFill>
                  <a:schemeClr val="tx1"/>
                </a:solidFill>
                <a:latin typeface="Times New Roman" pitchFamily="18" charset="0"/>
                <a:cs typeface="Times New Roman" pitchFamily="18" charset="0"/>
              </a:rPr>
              <a:t>	(c)	A scale of 1:100 is used to draw an accurate </a:t>
            </a:r>
            <a:br>
              <a:rPr lang="en-US" sz="2300" dirty="0" smtClean="0">
                <a:solidFill>
                  <a:schemeClr val="tx1"/>
                </a:solidFill>
                <a:latin typeface="Times New Roman" pitchFamily="18" charset="0"/>
                <a:cs typeface="Times New Roman" pitchFamily="18" charset="0"/>
              </a:rPr>
            </a:br>
            <a:r>
              <a:rPr lang="en-US" sz="2300" dirty="0" smtClean="0">
                <a:solidFill>
                  <a:schemeClr val="tx1"/>
                </a:solidFill>
                <a:latin typeface="Times New Roman" pitchFamily="18" charset="0"/>
                <a:cs typeface="Times New Roman" pitchFamily="18" charset="0"/>
              </a:rPr>
              <a:t>	diagram of the trapezium </a:t>
            </a:r>
            <a:r>
              <a:rPr lang="en-US" sz="2300" i="1" dirty="0" smtClean="0">
                <a:solidFill>
                  <a:schemeClr val="tx1"/>
                </a:solidFill>
                <a:latin typeface="Times New Roman" pitchFamily="18" charset="0"/>
                <a:cs typeface="Times New Roman" pitchFamily="18" charset="0"/>
              </a:rPr>
              <a:t>ABCF</a:t>
            </a:r>
            <a:r>
              <a:rPr lang="en-US" sz="2300" dirty="0" smtClean="0">
                <a:solidFill>
                  <a:schemeClr val="tx1"/>
                </a:solidFill>
                <a:latin typeface="Times New Roman" pitchFamily="18" charset="0"/>
                <a:cs typeface="Times New Roman" pitchFamily="18" charset="0"/>
              </a:rPr>
              <a:t>. Find</a:t>
            </a:r>
            <a:br>
              <a:rPr lang="en-US" sz="2300" dirty="0" smtClean="0">
                <a:solidFill>
                  <a:schemeClr val="tx1"/>
                </a:solidFill>
                <a:latin typeface="Times New Roman" pitchFamily="18" charset="0"/>
                <a:cs typeface="Times New Roman" pitchFamily="18" charset="0"/>
              </a:rPr>
            </a:br>
            <a:r>
              <a:rPr lang="en-US" sz="2300" dirty="0" smtClean="0">
                <a:solidFill>
                  <a:schemeClr val="tx1"/>
                </a:solidFill>
                <a:latin typeface="Times New Roman" pitchFamily="18" charset="0"/>
                <a:cs typeface="Times New Roman" pitchFamily="18" charset="0"/>
              </a:rPr>
              <a:t>	the area of the scale diagram in square 	</a:t>
            </a:r>
            <a:r>
              <a:rPr lang="en-US" sz="2300" dirty="0" err="1" smtClean="0">
                <a:solidFill>
                  <a:schemeClr val="tx1"/>
                </a:solidFill>
                <a:latin typeface="Times New Roman" pitchFamily="18" charset="0"/>
                <a:cs typeface="Times New Roman" pitchFamily="18" charset="0"/>
              </a:rPr>
              <a:t>centimetres</a:t>
            </a:r>
            <a:r>
              <a:rPr lang="en-US" sz="2300" dirty="0" smtClean="0">
                <a:solidFill>
                  <a:schemeClr val="tx1"/>
                </a:solidFill>
                <a:latin typeface="Times New Roman" pitchFamily="18" charset="0"/>
                <a:cs typeface="Times New Roman" pitchFamily="18" charset="0"/>
              </a:rPr>
              <a:t>.</a:t>
            </a:r>
          </a:p>
        </p:txBody>
      </p:sp>
      <p:sp>
        <p:nvSpPr>
          <p:cNvPr id="21" name="Rectangle 20"/>
          <p:cNvSpPr/>
          <p:nvPr/>
        </p:nvSpPr>
        <p:spPr>
          <a:xfrm>
            <a:off x="4520045" y="3697253"/>
            <a:ext cx="2718308" cy="1200329"/>
          </a:xfrm>
          <a:prstGeom prst="rect">
            <a:avLst/>
          </a:prstGeom>
        </p:spPr>
        <p:txBody>
          <a:bodyPr wrap="none">
            <a:spAutoFit/>
          </a:bodyPr>
          <a:lstStyle/>
          <a:p>
            <a:pPr marL="1030288" indent="-1030288" algn="r">
              <a:tabLst>
                <a:tab pos="1030288" algn="l"/>
              </a:tabLst>
            </a:pPr>
            <a:r>
              <a:rPr lang="en-US" dirty="0" smtClean="0">
                <a:solidFill>
                  <a:srgbClr val="000000"/>
                </a:solidFill>
                <a:latin typeface="Times New Roman" pitchFamily="18" charset="0"/>
                <a:cs typeface="Times New Roman" pitchFamily="18" charset="0"/>
              </a:rPr>
              <a:t>(2 </a:t>
            </a:r>
            <a:r>
              <a:rPr lang="en-US" dirty="0">
                <a:solidFill>
                  <a:srgbClr val="000000"/>
                </a:solidFill>
                <a:latin typeface="Times New Roman" pitchFamily="18" charset="0"/>
                <a:cs typeface="Times New Roman" pitchFamily="18" charset="0"/>
              </a:rPr>
              <a:t>marks</a:t>
            </a:r>
            <a:r>
              <a:rPr lang="en-US" dirty="0" smtClean="0">
                <a:solidFill>
                  <a:srgbClr val="000000"/>
                </a:solidFill>
                <a:latin typeface="Times New Roman" pitchFamily="18" charset="0"/>
                <a:cs typeface="Times New Roman" pitchFamily="18" charset="0"/>
              </a:rPr>
              <a:t>) </a:t>
            </a:r>
            <a:br>
              <a:rPr lang="en-US" dirty="0" smtClean="0">
                <a:solidFill>
                  <a:srgbClr val="000000"/>
                </a:solidFill>
                <a:latin typeface="Times New Roman" pitchFamily="18" charset="0"/>
                <a:cs typeface="Times New Roman" pitchFamily="18" charset="0"/>
              </a:rPr>
            </a:br>
            <a:r>
              <a:rPr lang="en-US" dirty="0" smtClean="0">
                <a:solidFill>
                  <a:srgbClr val="000000"/>
                </a:solidFill>
                <a:latin typeface="Times New Roman" pitchFamily="18" charset="0"/>
                <a:cs typeface="Times New Roman" pitchFamily="18" charset="0"/>
              </a:rPr>
              <a:t> Total 10 marks </a:t>
            </a:r>
            <a:br>
              <a:rPr lang="en-US" dirty="0" smtClean="0">
                <a:solidFill>
                  <a:srgbClr val="000000"/>
                </a:solidFill>
                <a:latin typeface="Times New Roman" pitchFamily="18" charset="0"/>
                <a:cs typeface="Times New Roman" pitchFamily="18" charset="0"/>
              </a:rPr>
            </a:br>
            <a:r>
              <a:rPr lang="en-US" dirty="0" smtClean="0">
                <a:solidFill>
                  <a:srgbClr val="000000"/>
                </a:solidFill>
                <a:latin typeface="Times New Roman" pitchFamily="18" charset="0"/>
                <a:cs typeface="Times New Roman" pitchFamily="18" charset="0"/>
              </a:rPr>
              <a:t/>
            </a:r>
            <a:br>
              <a:rPr lang="en-US" dirty="0" smtClean="0">
                <a:solidFill>
                  <a:srgbClr val="000000"/>
                </a:solidFill>
                <a:latin typeface="Times New Roman" pitchFamily="18" charset="0"/>
                <a:cs typeface="Times New Roman" pitchFamily="18" charset="0"/>
              </a:rPr>
            </a:br>
            <a:endParaRPr lang="en-US" dirty="0">
              <a:solidFill>
                <a:srgbClr val="000000"/>
              </a:solidFill>
              <a:latin typeface="Times New Roman" pitchFamily="18" charset="0"/>
              <a:cs typeface="Times New Roman" pitchFamily="18" charset="0"/>
            </a:endParaRPr>
          </a:p>
        </p:txBody>
      </p:sp>
      <p:sp>
        <p:nvSpPr>
          <p:cNvPr id="5" name="Notched Right Arrow 4"/>
          <p:cNvSpPr/>
          <p:nvPr/>
        </p:nvSpPr>
        <p:spPr>
          <a:xfrm>
            <a:off x="7010400" y="6019800"/>
            <a:ext cx="1934715" cy="685800"/>
          </a:xfrm>
          <a:prstGeom prst="notchedRightArrow">
            <a:avLst/>
          </a:prstGeom>
          <a:blipFill>
            <a:blip r:embed="rId2" cstate="prin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ANSWER</a:t>
            </a:r>
            <a:endParaRPr lang="en-US" sz="2000" b="1" dirty="0">
              <a:latin typeface="Times New Roman" pitchFamily="18" charset="0"/>
              <a:cs typeface="Times New Roman" pitchFamily="18" charset="0"/>
            </a:endParaRPr>
          </a:p>
        </p:txBody>
      </p:sp>
      <p:sp>
        <p:nvSpPr>
          <p:cNvPr id="6"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tabLst>
                <a:tab pos="393192" algn="r"/>
                <a:tab pos="640080" algn="l"/>
              </a:tabLst>
            </a:pPr>
            <a:r>
              <a:rPr lang="en-US" sz="1500" b="1" dirty="0" smtClean="0">
                <a:solidFill>
                  <a:schemeClr val="bg1"/>
                </a:solidFill>
                <a:latin typeface="Times New Roman" pitchFamily="18" charset="0"/>
                <a:cs typeface="Times New Roman" pitchFamily="18" charset="0"/>
              </a:rPr>
              <a:t>Revision Exam 1 Paper 2</a:t>
            </a:r>
          </a:p>
        </p:txBody>
      </p:sp>
    </p:spTree>
    <p:extLst>
      <p:ext uri="{BB962C8B-B14F-4D97-AF65-F5344CB8AC3E}">
        <p14:creationId xmlns:p14="http://schemas.microsoft.com/office/powerpoint/2010/main" xmlns="" val="4219580232"/>
      </p:ext>
    </p:extLst>
  </p:cSld>
  <p:clrMapOvr>
    <a:masterClrMapping/>
  </p:clrMapOvr>
  <p:transition>
    <p:strips dir="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21"/>
                                        </p:tgtEl>
                                        <p:attrNameLst>
                                          <p:attrName>style.visibility</p:attrName>
                                        </p:attrNameLst>
                                      </p:cBhvr>
                                      <p:to>
                                        <p:strVal val="visible"/>
                                      </p:to>
                                    </p:set>
                                    <p:anim calcmode="lin" valueType="num">
                                      <p:cBhvr>
                                        <p:cTn id="7" dur="500" fill="hold"/>
                                        <p:tgtEl>
                                          <p:spTgt spid="21"/>
                                        </p:tgtEl>
                                        <p:attrNameLst>
                                          <p:attrName>ppt_w</p:attrName>
                                        </p:attrNameLst>
                                      </p:cBhvr>
                                      <p:tavLst>
                                        <p:tav tm="0">
                                          <p:val>
                                            <p:fltVal val="0"/>
                                          </p:val>
                                        </p:tav>
                                        <p:tav tm="100000">
                                          <p:val>
                                            <p:strVal val="#ppt_w"/>
                                          </p:val>
                                        </p:tav>
                                      </p:tavLst>
                                    </p:anim>
                                    <p:anim calcmode="lin" valueType="num">
                                      <p:cBhvr>
                                        <p:cTn id="8" dur="500" fill="hold"/>
                                        <p:tgtEl>
                                          <p:spTgt spid="21"/>
                                        </p:tgtEl>
                                        <p:attrNameLst>
                                          <p:attrName>ppt_h</p:attrName>
                                        </p:attrNameLst>
                                      </p:cBhvr>
                                      <p:tavLst>
                                        <p:tav tm="0">
                                          <p:val>
                                            <p:fltVal val="0"/>
                                          </p:val>
                                        </p:tav>
                                        <p:tav tm="100000">
                                          <p:val>
                                            <p:strVal val="#ppt_h"/>
                                          </p:val>
                                        </p:tav>
                                      </p:tavLst>
                                    </p:anim>
                                    <p:animEffect transition="in" filter="fade">
                                      <p:cBhvr>
                                        <p:cTn id="9" dur="500"/>
                                        <p:tgtEl>
                                          <p:spTgt spid="21"/>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19">
                                            <p:txEl>
                                              <p:pRg st="0" end="0"/>
                                            </p:txEl>
                                          </p:spTgt>
                                        </p:tgtEl>
                                        <p:attrNameLst>
                                          <p:attrName>style.visibility</p:attrName>
                                        </p:attrNameLst>
                                      </p:cBhvr>
                                      <p:to>
                                        <p:strVal val="visible"/>
                                      </p:to>
                                    </p:set>
                                    <p:anim calcmode="lin" valueType="num">
                                      <p:cBhvr>
                                        <p:cTn id="12" dur="500" fill="hold"/>
                                        <p:tgtEl>
                                          <p:spTgt spid="19">
                                            <p:txEl>
                                              <p:pRg st="0" end="0"/>
                                            </p:txEl>
                                          </p:spTgt>
                                        </p:tgtEl>
                                        <p:attrNameLst>
                                          <p:attrName>ppt_w</p:attrName>
                                        </p:attrNameLst>
                                      </p:cBhvr>
                                      <p:tavLst>
                                        <p:tav tm="0">
                                          <p:val>
                                            <p:fltVal val="0"/>
                                          </p:val>
                                        </p:tav>
                                        <p:tav tm="100000">
                                          <p:val>
                                            <p:strVal val="#ppt_w"/>
                                          </p:val>
                                        </p:tav>
                                      </p:tavLst>
                                    </p:anim>
                                    <p:anim calcmode="lin" valueType="num">
                                      <p:cBhvr>
                                        <p:cTn id="13" dur="500" fill="hold"/>
                                        <p:tgtEl>
                                          <p:spTgt spid="19">
                                            <p:txEl>
                                              <p:pRg st="0" end="0"/>
                                            </p:txEl>
                                          </p:spTgt>
                                        </p:tgtEl>
                                        <p:attrNameLst>
                                          <p:attrName>ppt_h</p:attrName>
                                        </p:attrNameLst>
                                      </p:cBhvr>
                                      <p:tavLst>
                                        <p:tav tm="0">
                                          <p:val>
                                            <p:fltVal val="0"/>
                                          </p:val>
                                        </p:tav>
                                        <p:tav tm="100000">
                                          <p:val>
                                            <p:strVal val="#ppt_h"/>
                                          </p:val>
                                        </p:tav>
                                      </p:tavLst>
                                    </p:anim>
                                    <p:animEffect transition="in" filter="fade">
                                      <p:cBhvr>
                                        <p:cTn id="14" dur="500"/>
                                        <p:tgtEl>
                                          <p:spTgt spid="19">
                                            <p:txEl>
                                              <p:pRg st="0" end="0"/>
                                            </p:txEl>
                                          </p:spTgt>
                                        </p:tgtEl>
                                      </p:cBhvr>
                                    </p:animEffect>
                                  </p:childTnLst>
                                </p:cTn>
                              </p:par>
                            </p:childTnLst>
                          </p:cTn>
                        </p:par>
                      </p:childTnLst>
                    </p:cTn>
                  </p:par>
                  <p:par>
                    <p:cTn id="15" fill="hold">
                      <p:stCondLst>
                        <p:cond delay="indefinite"/>
                      </p:stCondLst>
                      <p:childTnLst>
                        <p:par>
                          <p:cTn id="16" fill="hold">
                            <p:stCondLst>
                              <p:cond delay="0"/>
                            </p:stCondLst>
                            <p:childTnLst>
                              <p:par>
                                <p:cTn id="17" presetID="3" presetClass="entr" presetSubtype="10" fill="hold" grpId="1" nodeType="clickEffect">
                                  <p:stCondLst>
                                    <p:cond delay="0"/>
                                  </p:stCondLst>
                                  <p:childTnLst>
                                    <p:set>
                                      <p:cBhvr>
                                        <p:cTn id="18" dur="1" fill="hold">
                                          <p:stCondLst>
                                            <p:cond delay="0"/>
                                          </p:stCondLst>
                                        </p:cTn>
                                        <p:tgtEl>
                                          <p:spTgt spid="5"/>
                                        </p:tgtEl>
                                        <p:attrNameLst>
                                          <p:attrName>style.visibility</p:attrName>
                                        </p:attrNameLst>
                                      </p:cBhvr>
                                      <p:to>
                                        <p:strVal val="visible"/>
                                      </p:to>
                                    </p:set>
                                    <p:animEffect transition="in" filter="blinds(horizontal)">
                                      <p:cBhvr>
                                        <p:cTn id="19"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build="p"/>
      <p:bldP spid="21" grpId="0"/>
      <p:bldP spid="5" grpId="1" animBg="1"/>
    </p:bldLst>
  </p:timing>
</p:sld>
</file>

<file path=ppt/slides/slide1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5"/>
          <p:cNvSpPr/>
          <p:nvPr/>
        </p:nvSpPr>
        <p:spPr>
          <a:xfrm>
            <a:off x="838200" y="2438400"/>
            <a:ext cx="998991" cy="446276"/>
          </a:xfrm>
          <a:prstGeom prst="rect">
            <a:avLst/>
          </a:prstGeom>
        </p:spPr>
        <p:txBody>
          <a:bodyPr wrap="none">
            <a:spAutoFit/>
          </a:bodyPr>
          <a:lstStyle/>
          <a:p>
            <a:pPr>
              <a:tabLst>
                <a:tab pos="393700" algn="l"/>
                <a:tab pos="1092200" algn="l"/>
              </a:tabLst>
            </a:pPr>
            <a:r>
              <a:rPr lang="en-US" sz="2300" b="1" dirty="0" smtClean="0">
                <a:latin typeface="Times New Roman" pitchFamily="18" charset="0"/>
                <a:cs typeface="Times New Roman" pitchFamily="18" charset="0"/>
              </a:rPr>
              <a:t>6.</a:t>
            </a:r>
            <a:r>
              <a:rPr lang="en-US" sz="2300" dirty="0" smtClean="0">
                <a:latin typeface="Times New Roman" pitchFamily="18" charset="0"/>
                <a:cs typeface="Times New Roman" pitchFamily="18" charset="0"/>
              </a:rPr>
              <a:t>	 (c)</a:t>
            </a:r>
            <a:endParaRPr lang="en-US" sz="2300" dirty="0">
              <a:latin typeface="Times New Roman" pitchFamily="18" charset="0"/>
              <a:cs typeface="Times New Roman" pitchFamily="18" charset="0"/>
            </a:endParaRPr>
          </a:p>
        </p:txBody>
      </p:sp>
      <p:sp>
        <p:nvSpPr>
          <p:cNvPr id="8" name="Rectangle 7"/>
          <p:cNvSpPr/>
          <p:nvPr/>
        </p:nvSpPr>
        <p:spPr>
          <a:xfrm>
            <a:off x="3629203" y="2467612"/>
            <a:ext cx="856325" cy="446276"/>
          </a:xfrm>
          <a:prstGeom prst="rect">
            <a:avLst/>
          </a:prstGeom>
        </p:spPr>
        <p:txBody>
          <a:bodyPr wrap="none">
            <a:spAutoFit/>
          </a:bodyPr>
          <a:lstStyle/>
          <a:p>
            <a:r>
              <a:rPr lang="en-US" sz="2300" dirty="0" smtClean="0">
                <a:latin typeface="Times New Roman" pitchFamily="18" charset="0"/>
                <a:cs typeface="Times New Roman" pitchFamily="18" charset="0"/>
              </a:rPr>
              <a:t>1:100</a:t>
            </a:r>
            <a:endParaRPr lang="en-US" sz="2300" dirty="0">
              <a:latin typeface="Times New Roman" pitchFamily="18" charset="0"/>
              <a:cs typeface="Times New Roman" pitchFamily="18" charset="0"/>
            </a:endParaRPr>
          </a:p>
        </p:txBody>
      </p:sp>
      <p:sp>
        <p:nvSpPr>
          <p:cNvPr id="9" name="Rectangle 8"/>
          <p:cNvSpPr/>
          <p:nvPr/>
        </p:nvSpPr>
        <p:spPr>
          <a:xfrm>
            <a:off x="1742779" y="2971800"/>
            <a:ext cx="3682739" cy="446276"/>
          </a:xfrm>
          <a:prstGeom prst="rect">
            <a:avLst/>
          </a:prstGeom>
        </p:spPr>
        <p:txBody>
          <a:bodyPr wrap="none">
            <a:spAutoFit/>
          </a:bodyPr>
          <a:lstStyle/>
          <a:p>
            <a:pPr>
              <a:tabLst>
                <a:tab pos="1847850" algn="l"/>
              </a:tabLst>
            </a:pPr>
            <a:r>
              <a:rPr lang="en-US" sz="2300" dirty="0" smtClean="0">
                <a:latin typeface="Times New Roman" pitchFamily="18" charset="0"/>
                <a:cs typeface="Times New Roman" pitchFamily="18" charset="0"/>
              </a:rPr>
              <a:t>means	1 cm: 100 cm</a:t>
            </a:r>
            <a:endParaRPr lang="en-US" sz="2300" dirty="0">
              <a:latin typeface="Times New Roman" pitchFamily="18" charset="0"/>
              <a:cs typeface="Times New Roman" pitchFamily="18" charset="0"/>
            </a:endParaRPr>
          </a:p>
        </p:txBody>
      </p:sp>
      <p:sp>
        <p:nvSpPr>
          <p:cNvPr id="11" name="Rectangle 10"/>
          <p:cNvSpPr/>
          <p:nvPr/>
        </p:nvSpPr>
        <p:spPr>
          <a:xfrm>
            <a:off x="1742779" y="3505200"/>
            <a:ext cx="3275577" cy="446276"/>
          </a:xfrm>
          <a:prstGeom prst="rect">
            <a:avLst/>
          </a:prstGeom>
        </p:spPr>
        <p:txBody>
          <a:bodyPr wrap="none">
            <a:spAutoFit/>
          </a:bodyPr>
          <a:lstStyle/>
          <a:p>
            <a:pPr>
              <a:tabLst>
                <a:tab pos="1847850" algn="l"/>
                <a:tab pos="1884363" algn="l"/>
              </a:tabLst>
            </a:pPr>
            <a:r>
              <a:rPr lang="en-US" sz="2300" dirty="0" smtClean="0">
                <a:latin typeface="Times New Roman" pitchFamily="18" charset="0"/>
                <a:cs typeface="Times New Roman" pitchFamily="18" charset="0"/>
              </a:rPr>
              <a:t>which is	1 cm: 1 m</a:t>
            </a:r>
            <a:endParaRPr lang="en-US" sz="2300" dirty="0">
              <a:latin typeface="Times New Roman" pitchFamily="18" charset="0"/>
              <a:cs typeface="Times New Roman" pitchFamily="18" charset="0"/>
            </a:endParaRPr>
          </a:p>
        </p:txBody>
      </p:sp>
      <p:sp>
        <p:nvSpPr>
          <p:cNvPr id="12" name="Rectangle 11"/>
          <p:cNvSpPr/>
          <p:nvPr/>
        </p:nvSpPr>
        <p:spPr>
          <a:xfrm>
            <a:off x="1742779" y="3982468"/>
            <a:ext cx="3473771" cy="446276"/>
          </a:xfrm>
          <a:prstGeom prst="rect">
            <a:avLst/>
          </a:prstGeom>
        </p:spPr>
        <p:txBody>
          <a:bodyPr wrap="square">
            <a:spAutoFit/>
          </a:bodyPr>
          <a:lstStyle/>
          <a:p>
            <a:pPr>
              <a:tabLst>
                <a:tab pos="1847850" algn="l"/>
                <a:tab pos="1884363" algn="l"/>
              </a:tabLst>
            </a:pPr>
            <a:r>
              <a:rPr lang="en-US" sz="2300" dirty="0" smtClean="0">
                <a:latin typeface="Times New Roman" pitchFamily="18" charset="0"/>
                <a:cs typeface="Times New Roman" pitchFamily="18" charset="0"/>
              </a:rPr>
              <a:t>So	1 cm</a:t>
            </a:r>
            <a:r>
              <a:rPr lang="en-US" sz="2300" baseline="30000" dirty="0" smtClean="0">
                <a:latin typeface="Times New Roman" pitchFamily="18" charset="0"/>
                <a:cs typeface="Times New Roman" pitchFamily="18" charset="0"/>
              </a:rPr>
              <a:t>2</a:t>
            </a:r>
            <a:r>
              <a:rPr lang="en-US" sz="2300" dirty="0" smtClean="0">
                <a:latin typeface="Times New Roman" pitchFamily="18" charset="0"/>
                <a:cs typeface="Times New Roman" pitchFamily="18" charset="0"/>
              </a:rPr>
              <a:t> :1 m</a:t>
            </a:r>
            <a:r>
              <a:rPr lang="en-US" sz="2300" baseline="30000" dirty="0" smtClean="0">
                <a:latin typeface="Times New Roman" pitchFamily="18" charset="0"/>
                <a:cs typeface="Times New Roman" pitchFamily="18" charset="0"/>
              </a:rPr>
              <a:t>2</a:t>
            </a:r>
            <a:endParaRPr lang="en-US" sz="2300" baseline="30000" dirty="0">
              <a:latin typeface="Times New Roman" pitchFamily="18" charset="0"/>
              <a:cs typeface="Times New Roman" pitchFamily="18" charset="0"/>
            </a:endParaRPr>
          </a:p>
        </p:txBody>
      </p:sp>
      <p:sp>
        <p:nvSpPr>
          <p:cNvPr id="13" name="Rectangle 12"/>
          <p:cNvSpPr/>
          <p:nvPr/>
        </p:nvSpPr>
        <p:spPr>
          <a:xfrm>
            <a:off x="1742779" y="4525012"/>
            <a:ext cx="4048421" cy="446276"/>
          </a:xfrm>
          <a:prstGeom prst="rect">
            <a:avLst/>
          </a:prstGeom>
        </p:spPr>
        <p:txBody>
          <a:bodyPr wrap="square">
            <a:spAutoFit/>
          </a:bodyPr>
          <a:lstStyle/>
          <a:p>
            <a:pPr>
              <a:tabLst>
                <a:tab pos="1847850" algn="l"/>
                <a:tab pos="1884363" algn="l"/>
              </a:tabLst>
            </a:pPr>
            <a:r>
              <a:rPr lang="en-US" sz="2300" dirty="0" smtClean="0">
                <a:latin typeface="Times New Roman" pitchFamily="18" charset="0"/>
                <a:cs typeface="Times New Roman" pitchFamily="18" charset="0"/>
                <a:sym typeface="Symbol"/>
              </a:rPr>
              <a:t>	</a:t>
            </a:r>
            <a:r>
              <a:rPr lang="en-US" sz="2300" dirty="0" smtClean="0">
                <a:latin typeface="Times New Roman" pitchFamily="18" charset="0"/>
                <a:cs typeface="Times New Roman" pitchFamily="18" charset="0"/>
              </a:rPr>
              <a:t>390 cm</a:t>
            </a:r>
            <a:r>
              <a:rPr lang="en-US" sz="2300" baseline="30000" dirty="0" smtClean="0">
                <a:latin typeface="Times New Roman" pitchFamily="18" charset="0"/>
                <a:cs typeface="Times New Roman" pitchFamily="18" charset="0"/>
              </a:rPr>
              <a:t>2</a:t>
            </a:r>
            <a:r>
              <a:rPr lang="en-US" sz="2300" dirty="0" smtClean="0">
                <a:latin typeface="Times New Roman" pitchFamily="18" charset="0"/>
                <a:cs typeface="Times New Roman" pitchFamily="18" charset="0"/>
              </a:rPr>
              <a:t>: 390 m</a:t>
            </a:r>
            <a:r>
              <a:rPr lang="en-US" sz="2300" baseline="30000" dirty="0" smtClean="0">
                <a:latin typeface="Times New Roman" pitchFamily="18" charset="0"/>
                <a:cs typeface="Times New Roman" pitchFamily="18" charset="0"/>
              </a:rPr>
              <a:t>2</a:t>
            </a:r>
            <a:endParaRPr lang="en-US" sz="2300" baseline="30000" dirty="0">
              <a:latin typeface="Times New Roman" pitchFamily="18" charset="0"/>
              <a:cs typeface="Times New Roman" pitchFamily="18" charset="0"/>
            </a:endParaRPr>
          </a:p>
        </p:txBody>
      </p:sp>
      <p:sp>
        <p:nvSpPr>
          <p:cNvPr id="14" name="Rectangle 13"/>
          <p:cNvSpPr/>
          <p:nvPr/>
        </p:nvSpPr>
        <p:spPr>
          <a:xfrm>
            <a:off x="1648408" y="5300472"/>
            <a:ext cx="5895392" cy="446276"/>
          </a:xfrm>
          <a:prstGeom prst="rect">
            <a:avLst/>
          </a:prstGeom>
        </p:spPr>
        <p:txBody>
          <a:bodyPr wrap="square">
            <a:spAutoFit/>
          </a:bodyPr>
          <a:lstStyle/>
          <a:p>
            <a:r>
              <a:rPr lang="en-US" sz="2300" dirty="0" smtClean="0">
                <a:latin typeface="Times New Roman" pitchFamily="18" charset="0"/>
                <a:cs typeface="Times New Roman" pitchFamily="18" charset="0"/>
              </a:rPr>
              <a:t>Hence, the area of the scale diagram is </a:t>
            </a:r>
            <a:r>
              <a:rPr lang="en-US" sz="2300" dirty="0" smtClean="0">
                <a:solidFill>
                  <a:srgbClr val="FF0000"/>
                </a:solidFill>
                <a:latin typeface="Times New Roman" pitchFamily="18" charset="0"/>
                <a:cs typeface="Times New Roman" pitchFamily="18" charset="0"/>
              </a:rPr>
              <a:t>390 cm</a:t>
            </a:r>
            <a:r>
              <a:rPr lang="en-US" sz="2300" baseline="30000" dirty="0" smtClean="0">
                <a:solidFill>
                  <a:srgbClr val="FF0000"/>
                </a:solidFill>
                <a:latin typeface="Times New Roman" pitchFamily="18" charset="0"/>
                <a:cs typeface="Times New Roman" pitchFamily="18" charset="0"/>
              </a:rPr>
              <a:t>2</a:t>
            </a:r>
            <a:r>
              <a:rPr lang="en-US" sz="2300" dirty="0" smtClean="0">
                <a:latin typeface="Times New Roman" pitchFamily="18" charset="0"/>
                <a:cs typeface="Times New Roman" pitchFamily="18" charset="0"/>
              </a:rPr>
              <a:t>.</a:t>
            </a:r>
            <a:endParaRPr lang="en-US" sz="2300" dirty="0">
              <a:latin typeface="Times New Roman" pitchFamily="18" charset="0"/>
              <a:cs typeface="Times New Roman" pitchFamily="18" charset="0"/>
            </a:endParaRPr>
          </a:p>
        </p:txBody>
      </p:sp>
      <p:sp>
        <p:nvSpPr>
          <p:cNvPr id="10"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tabLst>
                <a:tab pos="393192" algn="r"/>
                <a:tab pos="640080" algn="l"/>
              </a:tabLst>
            </a:pPr>
            <a:r>
              <a:rPr lang="en-US" sz="1500" b="1" dirty="0" smtClean="0">
                <a:solidFill>
                  <a:schemeClr val="bg1"/>
                </a:solidFill>
                <a:latin typeface="Times New Roman" pitchFamily="18" charset="0"/>
                <a:cs typeface="Times New Roman" pitchFamily="18" charset="0"/>
              </a:rPr>
              <a:t>Revision Exam 1 Paper 2</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500" fill="hold"/>
                                        <p:tgtEl>
                                          <p:spTgt spid="6"/>
                                        </p:tgtEl>
                                        <p:attrNameLst>
                                          <p:attrName>ppt_w</p:attrName>
                                        </p:attrNameLst>
                                      </p:cBhvr>
                                      <p:tavLst>
                                        <p:tav tm="0">
                                          <p:val>
                                            <p:fltVal val="0"/>
                                          </p:val>
                                        </p:tav>
                                        <p:tav tm="100000">
                                          <p:val>
                                            <p:strVal val="#ppt_w"/>
                                          </p:val>
                                        </p:tav>
                                      </p:tavLst>
                                    </p:anim>
                                    <p:anim calcmode="lin" valueType="num">
                                      <p:cBhvr>
                                        <p:cTn id="8" dur="500" fill="hold"/>
                                        <p:tgtEl>
                                          <p:spTgt spid="6"/>
                                        </p:tgtEl>
                                        <p:attrNameLst>
                                          <p:attrName>ppt_h</p:attrName>
                                        </p:attrNameLst>
                                      </p:cBhvr>
                                      <p:tavLst>
                                        <p:tav tm="0">
                                          <p:val>
                                            <p:fltVal val="0"/>
                                          </p:val>
                                        </p:tav>
                                        <p:tav tm="100000">
                                          <p:val>
                                            <p:strVal val="#ppt_h"/>
                                          </p:val>
                                        </p:tav>
                                      </p:tavLst>
                                    </p:anim>
                                    <p:animEffect transition="in" filter="fade">
                                      <p:cBhvr>
                                        <p:cTn id="9" dur="500"/>
                                        <p:tgtEl>
                                          <p:spTgt spid="6"/>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8"/>
                                        </p:tgtEl>
                                        <p:attrNameLst>
                                          <p:attrName>style.visibility</p:attrName>
                                        </p:attrNameLst>
                                      </p:cBhvr>
                                      <p:to>
                                        <p:strVal val="visible"/>
                                      </p:to>
                                    </p:set>
                                    <p:anim calcmode="lin" valueType="num">
                                      <p:cBhvr>
                                        <p:cTn id="12" dur="500" fill="hold"/>
                                        <p:tgtEl>
                                          <p:spTgt spid="8"/>
                                        </p:tgtEl>
                                        <p:attrNameLst>
                                          <p:attrName>ppt_w</p:attrName>
                                        </p:attrNameLst>
                                      </p:cBhvr>
                                      <p:tavLst>
                                        <p:tav tm="0">
                                          <p:val>
                                            <p:fltVal val="0"/>
                                          </p:val>
                                        </p:tav>
                                        <p:tav tm="100000">
                                          <p:val>
                                            <p:strVal val="#ppt_w"/>
                                          </p:val>
                                        </p:tav>
                                      </p:tavLst>
                                    </p:anim>
                                    <p:anim calcmode="lin" valueType="num">
                                      <p:cBhvr>
                                        <p:cTn id="13" dur="500" fill="hold"/>
                                        <p:tgtEl>
                                          <p:spTgt spid="8"/>
                                        </p:tgtEl>
                                        <p:attrNameLst>
                                          <p:attrName>ppt_h</p:attrName>
                                        </p:attrNameLst>
                                      </p:cBhvr>
                                      <p:tavLst>
                                        <p:tav tm="0">
                                          <p:val>
                                            <p:fltVal val="0"/>
                                          </p:val>
                                        </p:tav>
                                        <p:tav tm="100000">
                                          <p:val>
                                            <p:strVal val="#ppt_h"/>
                                          </p:val>
                                        </p:tav>
                                      </p:tavLst>
                                    </p:anim>
                                    <p:animEffect transition="in" filter="fade">
                                      <p:cBhvr>
                                        <p:cTn id="14" dur="500"/>
                                        <p:tgtEl>
                                          <p:spTgt spid="8"/>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9"/>
                                        </p:tgtEl>
                                        <p:attrNameLst>
                                          <p:attrName>style.visibility</p:attrName>
                                        </p:attrNameLst>
                                      </p:cBhvr>
                                      <p:to>
                                        <p:strVal val="visible"/>
                                      </p:to>
                                    </p:set>
                                    <p:anim calcmode="lin" valueType="num">
                                      <p:cBhvr>
                                        <p:cTn id="17" dur="500" fill="hold"/>
                                        <p:tgtEl>
                                          <p:spTgt spid="9"/>
                                        </p:tgtEl>
                                        <p:attrNameLst>
                                          <p:attrName>ppt_w</p:attrName>
                                        </p:attrNameLst>
                                      </p:cBhvr>
                                      <p:tavLst>
                                        <p:tav tm="0">
                                          <p:val>
                                            <p:fltVal val="0"/>
                                          </p:val>
                                        </p:tav>
                                        <p:tav tm="100000">
                                          <p:val>
                                            <p:strVal val="#ppt_w"/>
                                          </p:val>
                                        </p:tav>
                                      </p:tavLst>
                                    </p:anim>
                                    <p:anim calcmode="lin" valueType="num">
                                      <p:cBhvr>
                                        <p:cTn id="18" dur="500" fill="hold"/>
                                        <p:tgtEl>
                                          <p:spTgt spid="9"/>
                                        </p:tgtEl>
                                        <p:attrNameLst>
                                          <p:attrName>ppt_h</p:attrName>
                                        </p:attrNameLst>
                                      </p:cBhvr>
                                      <p:tavLst>
                                        <p:tav tm="0">
                                          <p:val>
                                            <p:fltVal val="0"/>
                                          </p:val>
                                        </p:tav>
                                        <p:tav tm="100000">
                                          <p:val>
                                            <p:strVal val="#ppt_h"/>
                                          </p:val>
                                        </p:tav>
                                      </p:tavLst>
                                    </p:anim>
                                    <p:animEffect transition="in" filter="fade">
                                      <p:cBhvr>
                                        <p:cTn id="19" dur="500"/>
                                        <p:tgtEl>
                                          <p:spTgt spid="9"/>
                                        </p:tgtEl>
                                      </p:cBhvr>
                                    </p:animEffect>
                                  </p:childTnLst>
                                </p:cTn>
                              </p:par>
                              <p:par>
                                <p:cTn id="20" presetID="53" presetClass="entr" presetSubtype="16" fill="hold" grpId="0" nodeType="withEffect">
                                  <p:stCondLst>
                                    <p:cond delay="0"/>
                                  </p:stCondLst>
                                  <p:childTnLst>
                                    <p:set>
                                      <p:cBhvr>
                                        <p:cTn id="21" dur="1" fill="hold">
                                          <p:stCondLst>
                                            <p:cond delay="0"/>
                                          </p:stCondLst>
                                        </p:cTn>
                                        <p:tgtEl>
                                          <p:spTgt spid="11"/>
                                        </p:tgtEl>
                                        <p:attrNameLst>
                                          <p:attrName>style.visibility</p:attrName>
                                        </p:attrNameLst>
                                      </p:cBhvr>
                                      <p:to>
                                        <p:strVal val="visible"/>
                                      </p:to>
                                    </p:set>
                                    <p:anim calcmode="lin" valueType="num">
                                      <p:cBhvr>
                                        <p:cTn id="22" dur="500" fill="hold"/>
                                        <p:tgtEl>
                                          <p:spTgt spid="11"/>
                                        </p:tgtEl>
                                        <p:attrNameLst>
                                          <p:attrName>ppt_w</p:attrName>
                                        </p:attrNameLst>
                                      </p:cBhvr>
                                      <p:tavLst>
                                        <p:tav tm="0">
                                          <p:val>
                                            <p:fltVal val="0"/>
                                          </p:val>
                                        </p:tav>
                                        <p:tav tm="100000">
                                          <p:val>
                                            <p:strVal val="#ppt_w"/>
                                          </p:val>
                                        </p:tav>
                                      </p:tavLst>
                                    </p:anim>
                                    <p:anim calcmode="lin" valueType="num">
                                      <p:cBhvr>
                                        <p:cTn id="23" dur="500" fill="hold"/>
                                        <p:tgtEl>
                                          <p:spTgt spid="11"/>
                                        </p:tgtEl>
                                        <p:attrNameLst>
                                          <p:attrName>ppt_h</p:attrName>
                                        </p:attrNameLst>
                                      </p:cBhvr>
                                      <p:tavLst>
                                        <p:tav tm="0">
                                          <p:val>
                                            <p:fltVal val="0"/>
                                          </p:val>
                                        </p:tav>
                                        <p:tav tm="100000">
                                          <p:val>
                                            <p:strVal val="#ppt_h"/>
                                          </p:val>
                                        </p:tav>
                                      </p:tavLst>
                                    </p:anim>
                                    <p:animEffect transition="in" filter="fade">
                                      <p:cBhvr>
                                        <p:cTn id="24" dur="500"/>
                                        <p:tgtEl>
                                          <p:spTgt spid="11"/>
                                        </p:tgtEl>
                                      </p:cBhvr>
                                    </p:animEffect>
                                  </p:childTnLst>
                                </p:cTn>
                              </p:par>
                              <p:par>
                                <p:cTn id="25" presetID="53" presetClass="entr" presetSubtype="16" fill="hold" grpId="0" nodeType="withEffect">
                                  <p:stCondLst>
                                    <p:cond delay="0"/>
                                  </p:stCondLst>
                                  <p:childTnLst>
                                    <p:set>
                                      <p:cBhvr>
                                        <p:cTn id="26" dur="1" fill="hold">
                                          <p:stCondLst>
                                            <p:cond delay="0"/>
                                          </p:stCondLst>
                                        </p:cTn>
                                        <p:tgtEl>
                                          <p:spTgt spid="12"/>
                                        </p:tgtEl>
                                        <p:attrNameLst>
                                          <p:attrName>style.visibility</p:attrName>
                                        </p:attrNameLst>
                                      </p:cBhvr>
                                      <p:to>
                                        <p:strVal val="visible"/>
                                      </p:to>
                                    </p:set>
                                    <p:anim calcmode="lin" valueType="num">
                                      <p:cBhvr>
                                        <p:cTn id="27" dur="500" fill="hold"/>
                                        <p:tgtEl>
                                          <p:spTgt spid="12"/>
                                        </p:tgtEl>
                                        <p:attrNameLst>
                                          <p:attrName>ppt_w</p:attrName>
                                        </p:attrNameLst>
                                      </p:cBhvr>
                                      <p:tavLst>
                                        <p:tav tm="0">
                                          <p:val>
                                            <p:fltVal val="0"/>
                                          </p:val>
                                        </p:tav>
                                        <p:tav tm="100000">
                                          <p:val>
                                            <p:strVal val="#ppt_w"/>
                                          </p:val>
                                        </p:tav>
                                      </p:tavLst>
                                    </p:anim>
                                    <p:anim calcmode="lin" valueType="num">
                                      <p:cBhvr>
                                        <p:cTn id="28" dur="500" fill="hold"/>
                                        <p:tgtEl>
                                          <p:spTgt spid="12"/>
                                        </p:tgtEl>
                                        <p:attrNameLst>
                                          <p:attrName>ppt_h</p:attrName>
                                        </p:attrNameLst>
                                      </p:cBhvr>
                                      <p:tavLst>
                                        <p:tav tm="0">
                                          <p:val>
                                            <p:fltVal val="0"/>
                                          </p:val>
                                        </p:tav>
                                        <p:tav tm="100000">
                                          <p:val>
                                            <p:strVal val="#ppt_h"/>
                                          </p:val>
                                        </p:tav>
                                      </p:tavLst>
                                    </p:anim>
                                    <p:animEffect transition="in" filter="fade">
                                      <p:cBhvr>
                                        <p:cTn id="29" dur="500"/>
                                        <p:tgtEl>
                                          <p:spTgt spid="12"/>
                                        </p:tgtEl>
                                      </p:cBhvr>
                                    </p:animEffect>
                                  </p:childTnLst>
                                </p:cTn>
                              </p:par>
                              <p:par>
                                <p:cTn id="30" presetID="53" presetClass="entr" presetSubtype="16" fill="hold" grpId="0" nodeType="withEffect">
                                  <p:stCondLst>
                                    <p:cond delay="0"/>
                                  </p:stCondLst>
                                  <p:childTnLst>
                                    <p:set>
                                      <p:cBhvr>
                                        <p:cTn id="31" dur="1" fill="hold">
                                          <p:stCondLst>
                                            <p:cond delay="0"/>
                                          </p:stCondLst>
                                        </p:cTn>
                                        <p:tgtEl>
                                          <p:spTgt spid="13"/>
                                        </p:tgtEl>
                                        <p:attrNameLst>
                                          <p:attrName>style.visibility</p:attrName>
                                        </p:attrNameLst>
                                      </p:cBhvr>
                                      <p:to>
                                        <p:strVal val="visible"/>
                                      </p:to>
                                    </p:set>
                                    <p:anim calcmode="lin" valueType="num">
                                      <p:cBhvr>
                                        <p:cTn id="32" dur="500" fill="hold"/>
                                        <p:tgtEl>
                                          <p:spTgt spid="13"/>
                                        </p:tgtEl>
                                        <p:attrNameLst>
                                          <p:attrName>ppt_w</p:attrName>
                                        </p:attrNameLst>
                                      </p:cBhvr>
                                      <p:tavLst>
                                        <p:tav tm="0">
                                          <p:val>
                                            <p:fltVal val="0"/>
                                          </p:val>
                                        </p:tav>
                                        <p:tav tm="100000">
                                          <p:val>
                                            <p:strVal val="#ppt_w"/>
                                          </p:val>
                                        </p:tav>
                                      </p:tavLst>
                                    </p:anim>
                                    <p:anim calcmode="lin" valueType="num">
                                      <p:cBhvr>
                                        <p:cTn id="33" dur="500" fill="hold"/>
                                        <p:tgtEl>
                                          <p:spTgt spid="13"/>
                                        </p:tgtEl>
                                        <p:attrNameLst>
                                          <p:attrName>ppt_h</p:attrName>
                                        </p:attrNameLst>
                                      </p:cBhvr>
                                      <p:tavLst>
                                        <p:tav tm="0">
                                          <p:val>
                                            <p:fltVal val="0"/>
                                          </p:val>
                                        </p:tav>
                                        <p:tav tm="100000">
                                          <p:val>
                                            <p:strVal val="#ppt_h"/>
                                          </p:val>
                                        </p:tav>
                                      </p:tavLst>
                                    </p:anim>
                                    <p:animEffect transition="in" filter="fade">
                                      <p:cBhvr>
                                        <p:cTn id="34" dur="500"/>
                                        <p:tgtEl>
                                          <p:spTgt spid="13"/>
                                        </p:tgtEl>
                                      </p:cBhvr>
                                    </p:animEffect>
                                  </p:childTnLst>
                                </p:cTn>
                              </p:par>
                              <p:par>
                                <p:cTn id="35" presetID="53" presetClass="entr" presetSubtype="16" fill="hold" grpId="0" nodeType="withEffect">
                                  <p:stCondLst>
                                    <p:cond delay="0"/>
                                  </p:stCondLst>
                                  <p:childTnLst>
                                    <p:set>
                                      <p:cBhvr>
                                        <p:cTn id="36" dur="1" fill="hold">
                                          <p:stCondLst>
                                            <p:cond delay="0"/>
                                          </p:stCondLst>
                                        </p:cTn>
                                        <p:tgtEl>
                                          <p:spTgt spid="14"/>
                                        </p:tgtEl>
                                        <p:attrNameLst>
                                          <p:attrName>style.visibility</p:attrName>
                                        </p:attrNameLst>
                                      </p:cBhvr>
                                      <p:to>
                                        <p:strVal val="visible"/>
                                      </p:to>
                                    </p:set>
                                    <p:anim calcmode="lin" valueType="num">
                                      <p:cBhvr>
                                        <p:cTn id="37" dur="500" fill="hold"/>
                                        <p:tgtEl>
                                          <p:spTgt spid="14"/>
                                        </p:tgtEl>
                                        <p:attrNameLst>
                                          <p:attrName>ppt_w</p:attrName>
                                        </p:attrNameLst>
                                      </p:cBhvr>
                                      <p:tavLst>
                                        <p:tav tm="0">
                                          <p:val>
                                            <p:fltVal val="0"/>
                                          </p:val>
                                        </p:tav>
                                        <p:tav tm="100000">
                                          <p:val>
                                            <p:strVal val="#ppt_w"/>
                                          </p:val>
                                        </p:tav>
                                      </p:tavLst>
                                    </p:anim>
                                    <p:anim calcmode="lin" valueType="num">
                                      <p:cBhvr>
                                        <p:cTn id="38" dur="500" fill="hold"/>
                                        <p:tgtEl>
                                          <p:spTgt spid="14"/>
                                        </p:tgtEl>
                                        <p:attrNameLst>
                                          <p:attrName>ppt_h</p:attrName>
                                        </p:attrNameLst>
                                      </p:cBhvr>
                                      <p:tavLst>
                                        <p:tav tm="0">
                                          <p:val>
                                            <p:fltVal val="0"/>
                                          </p:val>
                                        </p:tav>
                                        <p:tav tm="100000">
                                          <p:val>
                                            <p:strVal val="#ppt_h"/>
                                          </p:val>
                                        </p:tav>
                                      </p:tavLst>
                                    </p:anim>
                                    <p:animEffect transition="in" filter="fade">
                                      <p:cBhvr>
                                        <p:cTn id="39"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8" grpId="0"/>
      <p:bldP spid="9" grpId="0"/>
      <p:bldP spid="11" grpId="0"/>
      <p:bldP spid="12" grpId="0"/>
      <p:bldP spid="13" grpId="0"/>
      <p:bldP spid="14" grpId="0"/>
    </p:bldLst>
  </p:timing>
</p:sld>
</file>

<file path=ppt/slides/slide1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a:xfrm>
            <a:off x="457200" y="2982724"/>
            <a:ext cx="7772400" cy="446276"/>
          </a:xfrm>
          <a:prstGeom prst="rect">
            <a:avLst/>
          </a:prstGeom>
        </p:spPr>
        <p:txBody>
          <a:bodyPr wrap="square">
            <a:spAutoFit/>
          </a:bodyPr>
          <a:lstStyle/>
          <a:p>
            <a:r>
              <a:rPr lang="en-US" sz="2300" b="1" dirty="0">
                <a:latin typeface="Times New Roman" pitchFamily="18" charset="0"/>
                <a:cs typeface="Times New Roman" pitchFamily="18" charset="0"/>
              </a:rPr>
              <a:t>7. </a:t>
            </a:r>
            <a:r>
              <a:rPr lang="en-US" sz="2300" b="1" dirty="0" smtClean="0">
                <a:latin typeface="Times New Roman" pitchFamily="18" charset="0"/>
                <a:cs typeface="Times New Roman" pitchFamily="18" charset="0"/>
              </a:rPr>
              <a:t>  </a:t>
            </a:r>
            <a:r>
              <a:rPr lang="en-US" sz="2300" dirty="0" smtClean="0">
                <a:latin typeface="Times New Roman" pitchFamily="18" charset="0"/>
                <a:cs typeface="Times New Roman" pitchFamily="18" charset="0"/>
              </a:rPr>
              <a:t>(</a:t>
            </a:r>
            <a:r>
              <a:rPr lang="en-US" sz="2300" dirty="0">
                <a:latin typeface="Times New Roman" pitchFamily="18" charset="0"/>
                <a:cs typeface="Times New Roman" pitchFamily="18" charset="0"/>
              </a:rPr>
              <a:t>a</a:t>
            </a:r>
            <a:r>
              <a:rPr lang="en-US" sz="2300" dirty="0" smtClean="0">
                <a:latin typeface="Times New Roman" pitchFamily="18" charset="0"/>
                <a:cs typeface="Times New Roman" pitchFamily="18" charset="0"/>
              </a:rPr>
              <a:t>)   </a:t>
            </a:r>
            <a:r>
              <a:rPr lang="en-US" sz="2300" dirty="0">
                <a:latin typeface="Times New Roman" pitchFamily="18" charset="0"/>
                <a:cs typeface="Times New Roman" pitchFamily="18" charset="0"/>
              </a:rPr>
              <a:t>Solve the </a:t>
            </a:r>
            <a:r>
              <a:rPr lang="en-US" sz="2300" dirty="0" smtClean="0">
                <a:latin typeface="Times New Roman" pitchFamily="18" charset="0"/>
                <a:cs typeface="Times New Roman" pitchFamily="18" charset="0"/>
              </a:rPr>
              <a:t>following simultaneous equations for </a:t>
            </a:r>
            <a:r>
              <a:rPr lang="en-US" sz="2300" i="1" dirty="0">
                <a:latin typeface="Times New Roman" pitchFamily="18" charset="0"/>
                <a:cs typeface="Times New Roman" pitchFamily="18" charset="0"/>
              </a:rPr>
              <a:t>x </a:t>
            </a:r>
            <a:r>
              <a:rPr lang="en-US" sz="2300" dirty="0">
                <a:latin typeface="Times New Roman" pitchFamily="18" charset="0"/>
                <a:cs typeface="Times New Roman" pitchFamily="18" charset="0"/>
              </a:rPr>
              <a:t>and </a:t>
            </a:r>
            <a:r>
              <a:rPr lang="en-US" sz="2300" i="1" dirty="0">
                <a:latin typeface="Times New Roman" pitchFamily="18" charset="0"/>
                <a:cs typeface="Times New Roman" pitchFamily="18" charset="0"/>
              </a:rPr>
              <a:t>y</a:t>
            </a:r>
            <a:r>
              <a:rPr lang="en-US" sz="2300" dirty="0">
                <a:latin typeface="Times New Roman" pitchFamily="18" charset="0"/>
                <a:cs typeface="Times New Roman" pitchFamily="18" charset="0"/>
              </a:rPr>
              <a:t>.</a:t>
            </a:r>
          </a:p>
        </p:txBody>
      </p:sp>
      <p:sp>
        <p:nvSpPr>
          <p:cNvPr id="6" name="Rectangle 5"/>
          <p:cNvSpPr/>
          <p:nvPr/>
        </p:nvSpPr>
        <p:spPr>
          <a:xfrm>
            <a:off x="5791200" y="4215247"/>
            <a:ext cx="1075936" cy="369332"/>
          </a:xfrm>
          <a:prstGeom prst="rect">
            <a:avLst/>
          </a:prstGeom>
        </p:spPr>
        <p:txBody>
          <a:bodyPr wrap="none">
            <a:spAutoFit/>
          </a:bodyPr>
          <a:lstStyle/>
          <a:p>
            <a:r>
              <a:rPr lang="en-US" dirty="0" smtClean="0">
                <a:solidFill>
                  <a:srgbClr val="000000"/>
                </a:solidFill>
                <a:latin typeface="Times New Roman" pitchFamily="18" charset="0"/>
                <a:cs typeface="Times New Roman" pitchFamily="18" charset="0"/>
              </a:rPr>
              <a:t>(5 </a:t>
            </a:r>
            <a:r>
              <a:rPr lang="en-US" dirty="0">
                <a:solidFill>
                  <a:srgbClr val="000000"/>
                </a:solidFill>
                <a:latin typeface="Times New Roman" pitchFamily="18" charset="0"/>
                <a:cs typeface="Times New Roman" pitchFamily="18" charset="0"/>
              </a:rPr>
              <a:t>marks)</a:t>
            </a:r>
            <a:endParaRPr lang="en-US" dirty="0"/>
          </a:p>
        </p:txBody>
      </p:sp>
      <p:pic>
        <p:nvPicPr>
          <p:cNvPr id="27650" name="Picture 2" descr="\\172.16.2.26\Conver\CARRIBEAN\MATHEMATICS_VOL-1_PPT_DESIGN\Incoming\Equations\Revision_Exam_1_Paper_2\Eqn064.wmf"/>
          <p:cNvPicPr>
            <a:picLocks noChangeAspect="1" noChangeArrowheads="1"/>
          </p:cNvPicPr>
          <p:nvPr/>
        </p:nvPicPr>
        <p:blipFill>
          <a:blip r:embed="rId2" cstate="print">
            <a:extLst>
              <a:ext uri="{28A0092B-C50C-407E-A947-70E740481C1C}">
                <a14:useLocalDpi xmlns:a14="http://schemas.microsoft.com/office/drawing/2010/main" xmlns="" val="0"/>
              </a:ext>
            </a:extLst>
          </a:blip>
          <a:srcRect/>
          <a:stretch>
            <a:fillRect/>
          </a:stretch>
        </p:blipFill>
        <p:spPr bwMode="auto">
          <a:xfrm>
            <a:off x="2159000" y="3810000"/>
            <a:ext cx="1346200" cy="762000"/>
          </a:xfrm>
          <a:prstGeom prst="rect">
            <a:avLst/>
          </a:prstGeom>
          <a:noFill/>
          <a:extLst>
            <a:ext uri="{909E8E84-426E-40DD-AFC4-6F175D3DCCD1}">
              <a14:hiddenFill xmlns:a14="http://schemas.microsoft.com/office/drawing/2010/main" xmlns="">
                <a:solidFill>
                  <a:srgbClr val="FFFFFF"/>
                </a:solidFill>
              </a14:hiddenFill>
            </a:ext>
          </a:extLst>
        </p:spPr>
      </p:pic>
      <p:sp>
        <p:nvSpPr>
          <p:cNvPr id="7" name="Notched Right Arrow 6"/>
          <p:cNvSpPr/>
          <p:nvPr/>
        </p:nvSpPr>
        <p:spPr>
          <a:xfrm>
            <a:off x="7010400" y="6019800"/>
            <a:ext cx="1934715" cy="685800"/>
          </a:xfrm>
          <a:prstGeom prst="notchedRightArrow">
            <a:avLst/>
          </a:prstGeom>
          <a:blipFill>
            <a:blip r:embed="rId3" cstate="prin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ANSWER</a:t>
            </a:r>
            <a:endParaRPr lang="en-US" sz="2000" b="1" dirty="0">
              <a:latin typeface="Times New Roman" pitchFamily="18" charset="0"/>
              <a:cs typeface="Times New Roman" pitchFamily="18" charset="0"/>
            </a:endParaRPr>
          </a:p>
        </p:txBody>
      </p:sp>
      <p:sp>
        <p:nvSpPr>
          <p:cNvPr id="8"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tabLst>
                <a:tab pos="393192" algn="r"/>
                <a:tab pos="640080" algn="l"/>
              </a:tabLst>
            </a:pPr>
            <a:r>
              <a:rPr lang="en-US" sz="1500" b="1" dirty="0" smtClean="0">
                <a:solidFill>
                  <a:schemeClr val="bg1"/>
                </a:solidFill>
                <a:latin typeface="Times New Roman" pitchFamily="18" charset="0"/>
                <a:cs typeface="Times New Roman" pitchFamily="18" charset="0"/>
              </a:rPr>
              <a:t>Revision Exam 1 Paper 2</a:t>
            </a:r>
          </a:p>
        </p:txBody>
      </p:sp>
    </p:spTree>
    <p:extLst>
      <p:ext uri="{BB962C8B-B14F-4D97-AF65-F5344CB8AC3E}">
        <p14:creationId xmlns:p14="http://schemas.microsoft.com/office/powerpoint/2010/main" xmlns="" val="230119804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500" fill="hold"/>
                                        <p:tgtEl>
                                          <p:spTgt spid="6"/>
                                        </p:tgtEl>
                                        <p:attrNameLst>
                                          <p:attrName>ppt_w</p:attrName>
                                        </p:attrNameLst>
                                      </p:cBhvr>
                                      <p:tavLst>
                                        <p:tav tm="0">
                                          <p:val>
                                            <p:fltVal val="0"/>
                                          </p:val>
                                        </p:tav>
                                        <p:tav tm="100000">
                                          <p:val>
                                            <p:strVal val="#ppt_w"/>
                                          </p:val>
                                        </p:tav>
                                      </p:tavLst>
                                    </p:anim>
                                    <p:anim calcmode="lin" valueType="num">
                                      <p:cBhvr>
                                        <p:cTn id="8" dur="500" fill="hold"/>
                                        <p:tgtEl>
                                          <p:spTgt spid="6"/>
                                        </p:tgtEl>
                                        <p:attrNameLst>
                                          <p:attrName>ppt_h</p:attrName>
                                        </p:attrNameLst>
                                      </p:cBhvr>
                                      <p:tavLst>
                                        <p:tav tm="0">
                                          <p:val>
                                            <p:fltVal val="0"/>
                                          </p:val>
                                        </p:tav>
                                        <p:tav tm="100000">
                                          <p:val>
                                            <p:strVal val="#ppt_h"/>
                                          </p:val>
                                        </p:tav>
                                      </p:tavLst>
                                    </p:anim>
                                    <p:animEffect transition="in" filter="fade">
                                      <p:cBhvr>
                                        <p:cTn id="9" dur="500"/>
                                        <p:tgtEl>
                                          <p:spTgt spid="6"/>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5"/>
                                        </p:tgtEl>
                                        <p:attrNameLst>
                                          <p:attrName>style.visibility</p:attrName>
                                        </p:attrNameLst>
                                      </p:cBhvr>
                                      <p:to>
                                        <p:strVal val="visible"/>
                                      </p:to>
                                    </p:set>
                                    <p:anim calcmode="lin" valueType="num">
                                      <p:cBhvr>
                                        <p:cTn id="12" dur="500" fill="hold"/>
                                        <p:tgtEl>
                                          <p:spTgt spid="5"/>
                                        </p:tgtEl>
                                        <p:attrNameLst>
                                          <p:attrName>ppt_w</p:attrName>
                                        </p:attrNameLst>
                                      </p:cBhvr>
                                      <p:tavLst>
                                        <p:tav tm="0">
                                          <p:val>
                                            <p:fltVal val="0"/>
                                          </p:val>
                                        </p:tav>
                                        <p:tav tm="100000">
                                          <p:val>
                                            <p:strVal val="#ppt_w"/>
                                          </p:val>
                                        </p:tav>
                                      </p:tavLst>
                                    </p:anim>
                                    <p:anim calcmode="lin" valueType="num">
                                      <p:cBhvr>
                                        <p:cTn id="13" dur="500" fill="hold"/>
                                        <p:tgtEl>
                                          <p:spTgt spid="5"/>
                                        </p:tgtEl>
                                        <p:attrNameLst>
                                          <p:attrName>ppt_h</p:attrName>
                                        </p:attrNameLst>
                                      </p:cBhvr>
                                      <p:tavLst>
                                        <p:tav tm="0">
                                          <p:val>
                                            <p:fltVal val="0"/>
                                          </p:val>
                                        </p:tav>
                                        <p:tav tm="100000">
                                          <p:val>
                                            <p:strVal val="#ppt_h"/>
                                          </p:val>
                                        </p:tav>
                                      </p:tavLst>
                                    </p:anim>
                                    <p:animEffect transition="in" filter="fade">
                                      <p:cBhvr>
                                        <p:cTn id="14" dur="500"/>
                                        <p:tgtEl>
                                          <p:spTgt spid="5"/>
                                        </p:tgtEl>
                                      </p:cBhvr>
                                    </p:animEffect>
                                  </p:childTnLst>
                                </p:cTn>
                              </p:par>
                              <p:par>
                                <p:cTn id="15" presetID="53" presetClass="entr" presetSubtype="16" fill="hold" nodeType="withEffect">
                                  <p:stCondLst>
                                    <p:cond delay="0"/>
                                  </p:stCondLst>
                                  <p:childTnLst>
                                    <p:set>
                                      <p:cBhvr>
                                        <p:cTn id="16" dur="1" fill="hold">
                                          <p:stCondLst>
                                            <p:cond delay="0"/>
                                          </p:stCondLst>
                                        </p:cTn>
                                        <p:tgtEl>
                                          <p:spTgt spid="27650"/>
                                        </p:tgtEl>
                                        <p:attrNameLst>
                                          <p:attrName>style.visibility</p:attrName>
                                        </p:attrNameLst>
                                      </p:cBhvr>
                                      <p:to>
                                        <p:strVal val="visible"/>
                                      </p:to>
                                    </p:set>
                                    <p:anim calcmode="lin" valueType="num">
                                      <p:cBhvr>
                                        <p:cTn id="17" dur="500" fill="hold"/>
                                        <p:tgtEl>
                                          <p:spTgt spid="27650"/>
                                        </p:tgtEl>
                                        <p:attrNameLst>
                                          <p:attrName>ppt_w</p:attrName>
                                        </p:attrNameLst>
                                      </p:cBhvr>
                                      <p:tavLst>
                                        <p:tav tm="0">
                                          <p:val>
                                            <p:fltVal val="0"/>
                                          </p:val>
                                        </p:tav>
                                        <p:tav tm="100000">
                                          <p:val>
                                            <p:strVal val="#ppt_w"/>
                                          </p:val>
                                        </p:tav>
                                      </p:tavLst>
                                    </p:anim>
                                    <p:anim calcmode="lin" valueType="num">
                                      <p:cBhvr>
                                        <p:cTn id="18" dur="500" fill="hold"/>
                                        <p:tgtEl>
                                          <p:spTgt spid="27650"/>
                                        </p:tgtEl>
                                        <p:attrNameLst>
                                          <p:attrName>ppt_h</p:attrName>
                                        </p:attrNameLst>
                                      </p:cBhvr>
                                      <p:tavLst>
                                        <p:tav tm="0">
                                          <p:val>
                                            <p:fltVal val="0"/>
                                          </p:val>
                                        </p:tav>
                                        <p:tav tm="100000">
                                          <p:val>
                                            <p:strVal val="#ppt_h"/>
                                          </p:val>
                                        </p:tav>
                                      </p:tavLst>
                                    </p:anim>
                                    <p:animEffect transition="in" filter="fade">
                                      <p:cBhvr>
                                        <p:cTn id="19" dur="500"/>
                                        <p:tgtEl>
                                          <p:spTgt spid="27650"/>
                                        </p:tgtEl>
                                      </p:cBhvr>
                                    </p:animEffect>
                                  </p:childTnLst>
                                </p:cTn>
                              </p:par>
                            </p:childTnLst>
                          </p:cTn>
                        </p:par>
                      </p:childTnLst>
                    </p:cTn>
                  </p:par>
                  <p:par>
                    <p:cTn id="20" fill="hold">
                      <p:stCondLst>
                        <p:cond delay="indefinite"/>
                      </p:stCondLst>
                      <p:childTnLst>
                        <p:par>
                          <p:cTn id="21" fill="hold">
                            <p:stCondLst>
                              <p:cond delay="0"/>
                            </p:stCondLst>
                            <p:childTnLst>
                              <p:par>
                                <p:cTn id="22" presetID="3" presetClass="entr" presetSubtype="10" fill="hold" grpId="1" nodeType="clickEffect">
                                  <p:stCondLst>
                                    <p:cond delay="0"/>
                                  </p:stCondLst>
                                  <p:childTnLst>
                                    <p:set>
                                      <p:cBhvr>
                                        <p:cTn id="23" dur="1" fill="hold">
                                          <p:stCondLst>
                                            <p:cond delay="0"/>
                                          </p:stCondLst>
                                        </p:cTn>
                                        <p:tgtEl>
                                          <p:spTgt spid="7"/>
                                        </p:tgtEl>
                                        <p:attrNameLst>
                                          <p:attrName>style.visibility</p:attrName>
                                        </p:attrNameLst>
                                      </p:cBhvr>
                                      <p:to>
                                        <p:strVal val="visible"/>
                                      </p:to>
                                    </p:set>
                                    <p:animEffect transition="in" filter="blinds(horizontal)">
                                      <p:cBhvr>
                                        <p:cTn id="24"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P spid="7" grpId="1" animBg="1"/>
    </p:bldLst>
  </p:timing>
</p:sld>
</file>

<file path=ppt/slides/slide1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 name="Picture 4" descr="\\172.16.2.26\Conver\CARRIBEAN\MATHEMATICS_VOL-1_PPT_DESIGN\Incoming\Equations\Revision_Exam_1_Paper_2\Eqn066.wmf"/>
          <p:cNvPicPr>
            <a:picLocks noChangeAspect="1" noChangeArrowheads="1"/>
          </p:cNvPicPr>
          <p:nvPr/>
        </p:nvPicPr>
        <p:blipFill>
          <a:blip r:embed="rId2" cstate="print">
            <a:extLst>
              <a:ext uri="{28A0092B-C50C-407E-A947-70E740481C1C}">
                <a14:useLocalDpi xmlns:a14="http://schemas.microsoft.com/office/drawing/2010/main" xmlns="" val="0"/>
              </a:ext>
            </a:extLst>
          </a:blip>
          <a:srcRect/>
          <a:stretch>
            <a:fillRect/>
          </a:stretch>
        </p:blipFill>
        <p:spPr bwMode="auto">
          <a:xfrm>
            <a:off x="1498496" y="2120900"/>
            <a:ext cx="2667000" cy="2298700"/>
          </a:xfrm>
          <a:prstGeom prst="rect">
            <a:avLst/>
          </a:prstGeom>
          <a:noFill/>
          <a:extLst>
            <a:ext uri="{909E8E84-426E-40DD-AFC4-6F175D3DCCD1}">
              <a14:hiddenFill xmlns:a14="http://schemas.microsoft.com/office/drawing/2010/main" xmlns="">
                <a:solidFill>
                  <a:srgbClr val="FFFFFF"/>
                </a:solidFill>
              </a14:hiddenFill>
            </a:ext>
          </a:extLst>
        </p:spPr>
      </p:pic>
      <p:sp>
        <p:nvSpPr>
          <p:cNvPr id="5" name="Rectangle 4"/>
          <p:cNvSpPr/>
          <p:nvPr/>
        </p:nvSpPr>
        <p:spPr>
          <a:xfrm>
            <a:off x="381000" y="1981200"/>
            <a:ext cx="1027845" cy="446276"/>
          </a:xfrm>
          <a:prstGeom prst="rect">
            <a:avLst/>
          </a:prstGeom>
        </p:spPr>
        <p:txBody>
          <a:bodyPr wrap="none">
            <a:spAutoFit/>
          </a:bodyPr>
          <a:lstStyle/>
          <a:p>
            <a:r>
              <a:rPr lang="en-US" sz="2300" b="1" dirty="0">
                <a:latin typeface="Times New Roman" pitchFamily="18" charset="0"/>
                <a:cs typeface="Times New Roman" pitchFamily="18" charset="0"/>
              </a:rPr>
              <a:t>7.   </a:t>
            </a:r>
            <a:r>
              <a:rPr lang="en-US" sz="2300" dirty="0">
                <a:latin typeface="Times New Roman" pitchFamily="18" charset="0"/>
                <a:cs typeface="Times New Roman" pitchFamily="18" charset="0"/>
              </a:rPr>
              <a:t>(a) </a:t>
            </a:r>
            <a:endParaRPr lang="en-US" sz="2300" dirty="0"/>
          </a:p>
        </p:txBody>
      </p:sp>
      <p:sp>
        <p:nvSpPr>
          <p:cNvPr id="3" name="TextBox 2"/>
          <p:cNvSpPr txBox="1"/>
          <p:nvPr/>
        </p:nvSpPr>
        <p:spPr>
          <a:xfrm>
            <a:off x="1325880" y="2773680"/>
            <a:ext cx="1447800" cy="461665"/>
          </a:xfrm>
          <a:prstGeom prst="rect">
            <a:avLst/>
          </a:prstGeom>
          <a:noFill/>
        </p:spPr>
        <p:txBody>
          <a:bodyPr wrap="square" rtlCol="0">
            <a:spAutoFit/>
          </a:bodyPr>
          <a:lstStyle/>
          <a:p>
            <a:r>
              <a:rPr lang="en-US" sz="2400" dirty="0" smtClean="0">
                <a:latin typeface="Times New Roman" pitchFamily="18" charset="0"/>
                <a:cs typeface="Times New Roman" pitchFamily="18" charset="0"/>
              </a:rPr>
              <a:t>   </a:t>
            </a:r>
            <a:r>
              <a:rPr lang="en-US" sz="2400" dirty="0" smtClean="0">
                <a:latin typeface="Times New Roman"/>
                <a:cs typeface="Times New Roman"/>
                <a:sym typeface="Symbol"/>
              </a:rPr>
              <a:t></a:t>
            </a:r>
            <a:r>
              <a:rPr lang="en-US" sz="2300" dirty="0" smtClean="0">
                <a:latin typeface="Times New Roman" pitchFamily="18" charset="0"/>
                <a:cs typeface="Times New Roman" pitchFamily="18" charset="0"/>
              </a:rPr>
              <a:t> 3 :</a:t>
            </a:r>
            <a:endParaRPr lang="en-US" sz="2300" dirty="0">
              <a:latin typeface="Times New Roman" pitchFamily="18" charset="0"/>
              <a:cs typeface="Times New Roman" pitchFamily="18" charset="0"/>
            </a:endParaRPr>
          </a:p>
        </p:txBody>
      </p:sp>
      <p:sp>
        <p:nvSpPr>
          <p:cNvPr id="4" name="Rectangle 3"/>
          <p:cNvSpPr/>
          <p:nvPr/>
        </p:nvSpPr>
        <p:spPr>
          <a:xfrm>
            <a:off x="1325880" y="3200400"/>
            <a:ext cx="949299" cy="446276"/>
          </a:xfrm>
          <a:prstGeom prst="rect">
            <a:avLst/>
          </a:prstGeom>
        </p:spPr>
        <p:txBody>
          <a:bodyPr wrap="none">
            <a:spAutoFit/>
          </a:bodyPr>
          <a:lstStyle/>
          <a:p>
            <a:r>
              <a:rPr lang="en-US" sz="2300" dirty="0" smtClean="0">
                <a:latin typeface="Times New Roman" pitchFamily="18" charset="0"/>
                <a:cs typeface="Times New Roman" pitchFamily="18" charset="0"/>
              </a:rPr>
              <a:t>   +    :</a:t>
            </a:r>
            <a:endParaRPr lang="en-US" sz="2300" dirty="0">
              <a:latin typeface="Times New Roman" pitchFamily="18" charset="0"/>
              <a:cs typeface="Times New Roman" pitchFamily="18" charset="0"/>
            </a:endParaRPr>
          </a:p>
        </p:txBody>
      </p:sp>
      <p:pic>
        <p:nvPicPr>
          <p:cNvPr id="5122" name="Picture 2" descr="\\172.16.2.26\conver\CARRIBEAN\MATHEMATICS_VOL-1_PPT_DESIGN\Incoming\Equations\Revision_Exam_1_Paper_2\4.tif"/>
          <p:cNvPicPr>
            <a:picLocks noChangeAspect="1" noChangeArrowheads="1"/>
          </p:cNvPicPr>
          <p:nvPr/>
        </p:nvPicPr>
        <p:blipFill>
          <a:blip r:embed="rId3" cstate="print"/>
          <a:srcRect/>
          <a:stretch>
            <a:fillRect/>
          </a:stretch>
        </p:blipFill>
        <p:spPr bwMode="auto">
          <a:xfrm>
            <a:off x="3863490" y="2264664"/>
            <a:ext cx="457200" cy="12192"/>
          </a:xfrm>
          <a:prstGeom prst="rect">
            <a:avLst/>
          </a:prstGeom>
          <a:noFill/>
        </p:spPr>
      </p:pic>
      <p:pic>
        <p:nvPicPr>
          <p:cNvPr id="8" name="Picture 2" descr="\\172.16.2.26\conver\CARRIBEAN\MATHEMATICS_VOL-1_PPT_DESIGN\Incoming\Equations\Revision_Exam_1_Paper_2\4.tif"/>
          <p:cNvPicPr>
            <a:picLocks noChangeAspect="1" noChangeArrowheads="1"/>
          </p:cNvPicPr>
          <p:nvPr/>
        </p:nvPicPr>
        <p:blipFill>
          <a:blip r:embed="rId3" cstate="print"/>
          <a:srcRect/>
          <a:stretch>
            <a:fillRect/>
          </a:stretch>
        </p:blipFill>
        <p:spPr bwMode="auto">
          <a:xfrm>
            <a:off x="3863490" y="2655062"/>
            <a:ext cx="457200" cy="12192"/>
          </a:xfrm>
          <a:prstGeom prst="rect">
            <a:avLst/>
          </a:prstGeom>
          <a:noFill/>
        </p:spPr>
      </p:pic>
      <p:pic>
        <p:nvPicPr>
          <p:cNvPr id="9" name="Picture 2" descr="\\172.16.2.26\conver\CARRIBEAN\MATHEMATICS_VOL-1_PPT_DESIGN\Incoming\Equations\Revision_Exam_1_Paper_2\4.tif"/>
          <p:cNvPicPr>
            <a:picLocks noChangeAspect="1" noChangeArrowheads="1"/>
          </p:cNvPicPr>
          <p:nvPr/>
        </p:nvPicPr>
        <p:blipFill>
          <a:blip r:embed="rId3" cstate="print"/>
          <a:srcRect/>
          <a:stretch>
            <a:fillRect/>
          </a:stretch>
        </p:blipFill>
        <p:spPr bwMode="auto">
          <a:xfrm>
            <a:off x="3863490" y="3029712"/>
            <a:ext cx="457200" cy="12192"/>
          </a:xfrm>
          <a:prstGeom prst="rect">
            <a:avLst/>
          </a:prstGeom>
          <a:noFill/>
        </p:spPr>
      </p:pic>
      <p:pic>
        <p:nvPicPr>
          <p:cNvPr id="5123" name="Picture 3" descr="\\172.16.2.26\conver\CARRIBEAN\MATHEMATICS_VOL-1_PPT_DESIGN\Incoming\Equations\Revision_Exam_1_Paper_2\1.tif"/>
          <p:cNvPicPr>
            <a:picLocks noChangeAspect="1" noChangeArrowheads="1"/>
          </p:cNvPicPr>
          <p:nvPr/>
        </p:nvPicPr>
        <p:blipFill>
          <a:blip r:embed="rId4" cstate="print"/>
          <a:srcRect/>
          <a:stretch>
            <a:fillRect/>
          </a:stretch>
        </p:blipFill>
        <p:spPr bwMode="auto">
          <a:xfrm>
            <a:off x="4228996" y="2051050"/>
            <a:ext cx="566928" cy="493776"/>
          </a:xfrm>
          <a:prstGeom prst="rect">
            <a:avLst/>
          </a:prstGeom>
          <a:noFill/>
        </p:spPr>
      </p:pic>
      <p:pic>
        <p:nvPicPr>
          <p:cNvPr id="5124" name="Picture 4" descr="\\172.16.2.26\conver\CARRIBEAN\MATHEMATICS_VOL-1_PPT_DESIGN\Incoming\Equations\Revision_Exam_1_Paper_2\2.tif"/>
          <p:cNvPicPr>
            <a:picLocks noChangeAspect="1" noChangeArrowheads="1"/>
          </p:cNvPicPr>
          <p:nvPr/>
        </p:nvPicPr>
        <p:blipFill>
          <a:blip r:embed="rId5" cstate="print"/>
          <a:srcRect/>
          <a:stretch>
            <a:fillRect/>
          </a:stretch>
        </p:blipFill>
        <p:spPr bwMode="auto">
          <a:xfrm>
            <a:off x="4228996" y="2425700"/>
            <a:ext cx="566928" cy="493776"/>
          </a:xfrm>
          <a:prstGeom prst="rect">
            <a:avLst/>
          </a:prstGeom>
          <a:noFill/>
        </p:spPr>
      </p:pic>
      <p:pic>
        <p:nvPicPr>
          <p:cNvPr id="5125" name="Picture 5" descr="\\172.16.2.26\conver\CARRIBEAN\MATHEMATICS_VOL-1_PPT_DESIGN\Incoming\Equations\Revision_Exam_1_Paper_2\3.tif"/>
          <p:cNvPicPr>
            <a:picLocks noChangeAspect="1" noChangeArrowheads="1"/>
          </p:cNvPicPr>
          <p:nvPr/>
        </p:nvPicPr>
        <p:blipFill>
          <a:blip r:embed="rId6" cstate="print"/>
          <a:srcRect/>
          <a:stretch>
            <a:fillRect/>
          </a:stretch>
        </p:blipFill>
        <p:spPr bwMode="auto">
          <a:xfrm>
            <a:off x="4228996" y="2787650"/>
            <a:ext cx="566928" cy="493776"/>
          </a:xfrm>
          <a:prstGeom prst="rect">
            <a:avLst/>
          </a:prstGeom>
          <a:noFill/>
        </p:spPr>
      </p:pic>
      <p:pic>
        <p:nvPicPr>
          <p:cNvPr id="14" name="Picture 4" descr="\\172.16.2.26\conver\CARRIBEAN\MATHEMATICS_VOL-1_PPT_DESIGN\Incoming\Equations\Revision_Exam_1_Paper_2\2.tif"/>
          <p:cNvPicPr>
            <a:picLocks noChangeAspect="1" noChangeArrowheads="1"/>
          </p:cNvPicPr>
          <p:nvPr/>
        </p:nvPicPr>
        <p:blipFill>
          <a:blip r:embed="rId5" cstate="print"/>
          <a:srcRect/>
          <a:stretch>
            <a:fillRect/>
          </a:stretch>
        </p:blipFill>
        <p:spPr bwMode="auto">
          <a:xfrm>
            <a:off x="1179068" y="2794000"/>
            <a:ext cx="566928" cy="493776"/>
          </a:xfrm>
          <a:prstGeom prst="rect">
            <a:avLst/>
          </a:prstGeom>
          <a:noFill/>
        </p:spPr>
      </p:pic>
      <p:pic>
        <p:nvPicPr>
          <p:cNvPr id="13" name="Picture 3" descr="\\172.16.2.26\conver\CARRIBEAN\MATHEMATICS_VOL-1_PPT_DESIGN\Incoming\Equations\Revision_Exam_1_Paper_2\1.tif"/>
          <p:cNvPicPr>
            <a:picLocks noChangeAspect="1" noChangeArrowheads="1"/>
          </p:cNvPicPr>
          <p:nvPr/>
        </p:nvPicPr>
        <p:blipFill>
          <a:blip r:embed="rId4" cstate="print"/>
          <a:srcRect/>
          <a:stretch>
            <a:fillRect/>
          </a:stretch>
        </p:blipFill>
        <p:spPr bwMode="auto">
          <a:xfrm>
            <a:off x="1185418" y="3233674"/>
            <a:ext cx="566928" cy="493776"/>
          </a:xfrm>
          <a:prstGeom prst="rect">
            <a:avLst/>
          </a:prstGeom>
          <a:noFill/>
        </p:spPr>
      </p:pic>
      <p:pic>
        <p:nvPicPr>
          <p:cNvPr id="15" name="Picture 5" descr="\\172.16.2.26\conver\CARRIBEAN\MATHEMATICS_VOL-1_PPT_DESIGN\Incoming\Equations\Revision_Exam_1_Paper_2\3.tif"/>
          <p:cNvPicPr>
            <a:picLocks noChangeAspect="1" noChangeArrowheads="1"/>
          </p:cNvPicPr>
          <p:nvPr/>
        </p:nvPicPr>
        <p:blipFill>
          <a:blip r:embed="rId6" cstate="print"/>
          <a:srcRect/>
          <a:stretch>
            <a:fillRect/>
          </a:stretch>
        </p:blipFill>
        <p:spPr bwMode="auto">
          <a:xfrm>
            <a:off x="1668018" y="3240024"/>
            <a:ext cx="566928" cy="493776"/>
          </a:xfrm>
          <a:prstGeom prst="rect">
            <a:avLst/>
          </a:prstGeom>
          <a:noFill/>
        </p:spPr>
      </p:pic>
      <p:pic>
        <p:nvPicPr>
          <p:cNvPr id="5127" name="Picture 7" descr="\\172.16.2.26\conver\CARRIBEAN\MATHEMATICS_VOL-1_PPT_DESIGN\Incoming\Equations\Revision_Exam_1_Paper_2\Eqn067a.wmf"/>
          <p:cNvPicPr>
            <a:picLocks noChangeAspect="1" noChangeArrowheads="1"/>
          </p:cNvPicPr>
          <p:nvPr/>
        </p:nvPicPr>
        <p:blipFill>
          <a:blip r:embed="rId7" cstate="print"/>
          <a:srcRect/>
          <a:stretch>
            <a:fillRect/>
          </a:stretch>
        </p:blipFill>
        <p:spPr bwMode="auto">
          <a:xfrm>
            <a:off x="1469921" y="4406900"/>
            <a:ext cx="3225800" cy="2374900"/>
          </a:xfrm>
          <a:prstGeom prst="rect">
            <a:avLst/>
          </a:prstGeom>
          <a:noFill/>
        </p:spPr>
      </p:pic>
      <p:sp>
        <p:nvSpPr>
          <p:cNvPr id="16"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tabLst>
                <a:tab pos="393192" algn="r"/>
                <a:tab pos="640080" algn="l"/>
              </a:tabLst>
            </a:pPr>
            <a:r>
              <a:rPr lang="en-US" sz="1500" b="1" dirty="0" smtClean="0">
                <a:solidFill>
                  <a:schemeClr val="bg1"/>
                </a:solidFill>
                <a:latin typeface="Times New Roman" pitchFamily="18" charset="0"/>
                <a:cs typeface="Times New Roman" pitchFamily="18" charset="0"/>
              </a:rPr>
              <a:t>Revision Exam 1 Paper 2</a:t>
            </a:r>
          </a:p>
        </p:txBody>
      </p:sp>
    </p:spTree>
    <p:extLst>
      <p:ext uri="{BB962C8B-B14F-4D97-AF65-F5344CB8AC3E}">
        <p14:creationId xmlns:p14="http://schemas.microsoft.com/office/powerpoint/2010/main" xmlns="" val="293842137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p:cTn id="7" dur="500" fill="hold"/>
                                        <p:tgtEl>
                                          <p:spTgt spid="5"/>
                                        </p:tgtEl>
                                        <p:attrNameLst>
                                          <p:attrName>ppt_w</p:attrName>
                                        </p:attrNameLst>
                                      </p:cBhvr>
                                      <p:tavLst>
                                        <p:tav tm="0">
                                          <p:val>
                                            <p:fltVal val="0"/>
                                          </p:val>
                                        </p:tav>
                                        <p:tav tm="100000">
                                          <p:val>
                                            <p:strVal val="#ppt_w"/>
                                          </p:val>
                                        </p:tav>
                                      </p:tavLst>
                                    </p:anim>
                                    <p:anim calcmode="lin" valueType="num">
                                      <p:cBhvr>
                                        <p:cTn id="8" dur="500" fill="hold"/>
                                        <p:tgtEl>
                                          <p:spTgt spid="5"/>
                                        </p:tgtEl>
                                        <p:attrNameLst>
                                          <p:attrName>ppt_h</p:attrName>
                                        </p:attrNameLst>
                                      </p:cBhvr>
                                      <p:tavLst>
                                        <p:tav tm="0">
                                          <p:val>
                                            <p:fltVal val="0"/>
                                          </p:val>
                                        </p:tav>
                                        <p:tav tm="100000">
                                          <p:val>
                                            <p:strVal val="#ppt_h"/>
                                          </p:val>
                                        </p:tav>
                                      </p:tavLst>
                                    </p:anim>
                                    <p:animEffect transition="in" filter="fade">
                                      <p:cBhvr>
                                        <p:cTn id="9" dur="500"/>
                                        <p:tgtEl>
                                          <p:spTgt spid="5"/>
                                        </p:tgtEl>
                                      </p:cBhvr>
                                    </p:animEffect>
                                  </p:childTnLst>
                                </p:cTn>
                              </p:par>
                              <p:par>
                                <p:cTn id="10" presetID="53" presetClass="entr" presetSubtype="16" fill="hold" nodeType="withEffect">
                                  <p:stCondLst>
                                    <p:cond delay="0"/>
                                  </p:stCondLst>
                                  <p:childTnLst>
                                    <p:set>
                                      <p:cBhvr>
                                        <p:cTn id="11" dur="1" fill="hold">
                                          <p:stCondLst>
                                            <p:cond delay="0"/>
                                          </p:stCondLst>
                                        </p:cTn>
                                        <p:tgtEl>
                                          <p:spTgt spid="17"/>
                                        </p:tgtEl>
                                        <p:attrNameLst>
                                          <p:attrName>style.visibility</p:attrName>
                                        </p:attrNameLst>
                                      </p:cBhvr>
                                      <p:to>
                                        <p:strVal val="visible"/>
                                      </p:to>
                                    </p:set>
                                    <p:anim calcmode="lin" valueType="num">
                                      <p:cBhvr>
                                        <p:cTn id="12" dur="500" fill="hold"/>
                                        <p:tgtEl>
                                          <p:spTgt spid="17"/>
                                        </p:tgtEl>
                                        <p:attrNameLst>
                                          <p:attrName>ppt_w</p:attrName>
                                        </p:attrNameLst>
                                      </p:cBhvr>
                                      <p:tavLst>
                                        <p:tav tm="0">
                                          <p:val>
                                            <p:fltVal val="0"/>
                                          </p:val>
                                        </p:tav>
                                        <p:tav tm="100000">
                                          <p:val>
                                            <p:strVal val="#ppt_w"/>
                                          </p:val>
                                        </p:tav>
                                      </p:tavLst>
                                    </p:anim>
                                    <p:anim calcmode="lin" valueType="num">
                                      <p:cBhvr>
                                        <p:cTn id="13" dur="500" fill="hold"/>
                                        <p:tgtEl>
                                          <p:spTgt spid="17"/>
                                        </p:tgtEl>
                                        <p:attrNameLst>
                                          <p:attrName>ppt_h</p:attrName>
                                        </p:attrNameLst>
                                      </p:cBhvr>
                                      <p:tavLst>
                                        <p:tav tm="0">
                                          <p:val>
                                            <p:fltVal val="0"/>
                                          </p:val>
                                        </p:tav>
                                        <p:tav tm="100000">
                                          <p:val>
                                            <p:strVal val="#ppt_h"/>
                                          </p:val>
                                        </p:tav>
                                      </p:tavLst>
                                    </p:anim>
                                    <p:animEffect transition="in" filter="fade">
                                      <p:cBhvr>
                                        <p:cTn id="14" dur="500"/>
                                        <p:tgtEl>
                                          <p:spTgt spid="17"/>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3"/>
                                        </p:tgtEl>
                                        <p:attrNameLst>
                                          <p:attrName>style.visibility</p:attrName>
                                        </p:attrNameLst>
                                      </p:cBhvr>
                                      <p:to>
                                        <p:strVal val="visible"/>
                                      </p:to>
                                    </p:set>
                                    <p:anim calcmode="lin" valueType="num">
                                      <p:cBhvr>
                                        <p:cTn id="17" dur="500" fill="hold"/>
                                        <p:tgtEl>
                                          <p:spTgt spid="3"/>
                                        </p:tgtEl>
                                        <p:attrNameLst>
                                          <p:attrName>ppt_w</p:attrName>
                                        </p:attrNameLst>
                                      </p:cBhvr>
                                      <p:tavLst>
                                        <p:tav tm="0">
                                          <p:val>
                                            <p:fltVal val="0"/>
                                          </p:val>
                                        </p:tav>
                                        <p:tav tm="100000">
                                          <p:val>
                                            <p:strVal val="#ppt_w"/>
                                          </p:val>
                                        </p:tav>
                                      </p:tavLst>
                                    </p:anim>
                                    <p:anim calcmode="lin" valueType="num">
                                      <p:cBhvr>
                                        <p:cTn id="18" dur="500" fill="hold"/>
                                        <p:tgtEl>
                                          <p:spTgt spid="3"/>
                                        </p:tgtEl>
                                        <p:attrNameLst>
                                          <p:attrName>ppt_h</p:attrName>
                                        </p:attrNameLst>
                                      </p:cBhvr>
                                      <p:tavLst>
                                        <p:tav tm="0">
                                          <p:val>
                                            <p:fltVal val="0"/>
                                          </p:val>
                                        </p:tav>
                                        <p:tav tm="100000">
                                          <p:val>
                                            <p:strVal val="#ppt_h"/>
                                          </p:val>
                                        </p:tav>
                                      </p:tavLst>
                                    </p:anim>
                                    <p:animEffect transition="in" filter="fade">
                                      <p:cBhvr>
                                        <p:cTn id="19" dur="500"/>
                                        <p:tgtEl>
                                          <p:spTgt spid="3"/>
                                        </p:tgtEl>
                                      </p:cBhvr>
                                    </p:animEffect>
                                  </p:childTnLst>
                                </p:cTn>
                              </p:par>
                              <p:par>
                                <p:cTn id="20" presetID="53" presetClass="entr" presetSubtype="16" fill="hold" nodeType="withEffect">
                                  <p:stCondLst>
                                    <p:cond delay="0"/>
                                  </p:stCondLst>
                                  <p:childTnLst>
                                    <p:set>
                                      <p:cBhvr>
                                        <p:cTn id="21" dur="1" fill="hold">
                                          <p:stCondLst>
                                            <p:cond delay="0"/>
                                          </p:stCondLst>
                                        </p:cTn>
                                        <p:tgtEl>
                                          <p:spTgt spid="14"/>
                                        </p:tgtEl>
                                        <p:attrNameLst>
                                          <p:attrName>style.visibility</p:attrName>
                                        </p:attrNameLst>
                                      </p:cBhvr>
                                      <p:to>
                                        <p:strVal val="visible"/>
                                      </p:to>
                                    </p:set>
                                    <p:anim calcmode="lin" valueType="num">
                                      <p:cBhvr>
                                        <p:cTn id="22" dur="500" fill="hold"/>
                                        <p:tgtEl>
                                          <p:spTgt spid="14"/>
                                        </p:tgtEl>
                                        <p:attrNameLst>
                                          <p:attrName>ppt_w</p:attrName>
                                        </p:attrNameLst>
                                      </p:cBhvr>
                                      <p:tavLst>
                                        <p:tav tm="0">
                                          <p:val>
                                            <p:fltVal val="0"/>
                                          </p:val>
                                        </p:tav>
                                        <p:tav tm="100000">
                                          <p:val>
                                            <p:strVal val="#ppt_w"/>
                                          </p:val>
                                        </p:tav>
                                      </p:tavLst>
                                    </p:anim>
                                    <p:anim calcmode="lin" valueType="num">
                                      <p:cBhvr>
                                        <p:cTn id="23" dur="500" fill="hold"/>
                                        <p:tgtEl>
                                          <p:spTgt spid="14"/>
                                        </p:tgtEl>
                                        <p:attrNameLst>
                                          <p:attrName>ppt_h</p:attrName>
                                        </p:attrNameLst>
                                      </p:cBhvr>
                                      <p:tavLst>
                                        <p:tav tm="0">
                                          <p:val>
                                            <p:fltVal val="0"/>
                                          </p:val>
                                        </p:tav>
                                        <p:tav tm="100000">
                                          <p:val>
                                            <p:strVal val="#ppt_h"/>
                                          </p:val>
                                        </p:tav>
                                      </p:tavLst>
                                    </p:anim>
                                    <p:animEffect transition="in" filter="fade">
                                      <p:cBhvr>
                                        <p:cTn id="24" dur="500"/>
                                        <p:tgtEl>
                                          <p:spTgt spid="14"/>
                                        </p:tgtEl>
                                      </p:cBhvr>
                                    </p:animEffect>
                                  </p:childTnLst>
                                </p:cTn>
                              </p:par>
                              <p:par>
                                <p:cTn id="25" presetID="53" presetClass="entr" presetSubtype="16" fill="hold" grpId="0" nodeType="withEffect">
                                  <p:stCondLst>
                                    <p:cond delay="0"/>
                                  </p:stCondLst>
                                  <p:childTnLst>
                                    <p:set>
                                      <p:cBhvr>
                                        <p:cTn id="26" dur="1" fill="hold">
                                          <p:stCondLst>
                                            <p:cond delay="0"/>
                                          </p:stCondLst>
                                        </p:cTn>
                                        <p:tgtEl>
                                          <p:spTgt spid="4"/>
                                        </p:tgtEl>
                                        <p:attrNameLst>
                                          <p:attrName>style.visibility</p:attrName>
                                        </p:attrNameLst>
                                      </p:cBhvr>
                                      <p:to>
                                        <p:strVal val="visible"/>
                                      </p:to>
                                    </p:set>
                                    <p:anim calcmode="lin" valueType="num">
                                      <p:cBhvr>
                                        <p:cTn id="27" dur="500" fill="hold"/>
                                        <p:tgtEl>
                                          <p:spTgt spid="4"/>
                                        </p:tgtEl>
                                        <p:attrNameLst>
                                          <p:attrName>ppt_w</p:attrName>
                                        </p:attrNameLst>
                                      </p:cBhvr>
                                      <p:tavLst>
                                        <p:tav tm="0">
                                          <p:val>
                                            <p:fltVal val="0"/>
                                          </p:val>
                                        </p:tav>
                                        <p:tav tm="100000">
                                          <p:val>
                                            <p:strVal val="#ppt_w"/>
                                          </p:val>
                                        </p:tav>
                                      </p:tavLst>
                                    </p:anim>
                                    <p:anim calcmode="lin" valueType="num">
                                      <p:cBhvr>
                                        <p:cTn id="28" dur="500" fill="hold"/>
                                        <p:tgtEl>
                                          <p:spTgt spid="4"/>
                                        </p:tgtEl>
                                        <p:attrNameLst>
                                          <p:attrName>ppt_h</p:attrName>
                                        </p:attrNameLst>
                                      </p:cBhvr>
                                      <p:tavLst>
                                        <p:tav tm="0">
                                          <p:val>
                                            <p:fltVal val="0"/>
                                          </p:val>
                                        </p:tav>
                                        <p:tav tm="100000">
                                          <p:val>
                                            <p:strVal val="#ppt_h"/>
                                          </p:val>
                                        </p:tav>
                                      </p:tavLst>
                                    </p:anim>
                                    <p:animEffect transition="in" filter="fade">
                                      <p:cBhvr>
                                        <p:cTn id="29" dur="500"/>
                                        <p:tgtEl>
                                          <p:spTgt spid="4"/>
                                        </p:tgtEl>
                                      </p:cBhvr>
                                    </p:animEffect>
                                  </p:childTnLst>
                                </p:cTn>
                              </p:par>
                              <p:par>
                                <p:cTn id="30" presetID="53" presetClass="entr" presetSubtype="16" fill="hold" nodeType="withEffect">
                                  <p:stCondLst>
                                    <p:cond delay="0"/>
                                  </p:stCondLst>
                                  <p:childTnLst>
                                    <p:set>
                                      <p:cBhvr>
                                        <p:cTn id="31" dur="1" fill="hold">
                                          <p:stCondLst>
                                            <p:cond delay="0"/>
                                          </p:stCondLst>
                                        </p:cTn>
                                        <p:tgtEl>
                                          <p:spTgt spid="13"/>
                                        </p:tgtEl>
                                        <p:attrNameLst>
                                          <p:attrName>style.visibility</p:attrName>
                                        </p:attrNameLst>
                                      </p:cBhvr>
                                      <p:to>
                                        <p:strVal val="visible"/>
                                      </p:to>
                                    </p:set>
                                    <p:anim calcmode="lin" valueType="num">
                                      <p:cBhvr>
                                        <p:cTn id="32" dur="500" fill="hold"/>
                                        <p:tgtEl>
                                          <p:spTgt spid="13"/>
                                        </p:tgtEl>
                                        <p:attrNameLst>
                                          <p:attrName>ppt_w</p:attrName>
                                        </p:attrNameLst>
                                      </p:cBhvr>
                                      <p:tavLst>
                                        <p:tav tm="0">
                                          <p:val>
                                            <p:fltVal val="0"/>
                                          </p:val>
                                        </p:tav>
                                        <p:tav tm="100000">
                                          <p:val>
                                            <p:strVal val="#ppt_w"/>
                                          </p:val>
                                        </p:tav>
                                      </p:tavLst>
                                    </p:anim>
                                    <p:anim calcmode="lin" valueType="num">
                                      <p:cBhvr>
                                        <p:cTn id="33" dur="500" fill="hold"/>
                                        <p:tgtEl>
                                          <p:spTgt spid="13"/>
                                        </p:tgtEl>
                                        <p:attrNameLst>
                                          <p:attrName>ppt_h</p:attrName>
                                        </p:attrNameLst>
                                      </p:cBhvr>
                                      <p:tavLst>
                                        <p:tav tm="0">
                                          <p:val>
                                            <p:fltVal val="0"/>
                                          </p:val>
                                        </p:tav>
                                        <p:tav tm="100000">
                                          <p:val>
                                            <p:strVal val="#ppt_h"/>
                                          </p:val>
                                        </p:tav>
                                      </p:tavLst>
                                    </p:anim>
                                    <p:animEffect transition="in" filter="fade">
                                      <p:cBhvr>
                                        <p:cTn id="34" dur="500"/>
                                        <p:tgtEl>
                                          <p:spTgt spid="13"/>
                                        </p:tgtEl>
                                      </p:cBhvr>
                                    </p:animEffect>
                                  </p:childTnLst>
                                </p:cTn>
                              </p:par>
                              <p:par>
                                <p:cTn id="35" presetID="53" presetClass="entr" presetSubtype="16" fill="hold" nodeType="withEffect">
                                  <p:stCondLst>
                                    <p:cond delay="0"/>
                                  </p:stCondLst>
                                  <p:childTnLst>
                                    <p:set>
                                      <p:cBhvr>
                                        <p:cTn id="36" dur="1" fill="hold">
                                          <p:stCondLst>
                                            <p:cond delay="0"/>
                                          </p:stCondLst>
                                        </p:cTn>
                                        <p:tgtEl>
                                          <p:spTgt spid="15"/>
                                        </p:tgtEl>
                                        <p:attrNameLst>
                                          <p:attrName>style.visibility</p:attrName>
                                        </p:attrNameLst>
                                      </p:cBhvr>
                                      <p:to>
                                        <p:strVal val="visible"/>
                                      </p:to>
                                    </p:set>
                                    <p:anim calcmode="lin" valueType="num">
                                      <p:cBhvr>
                                        <p:cTn id="37" dur="500" fill="hold"/>
                                        <p:tgtEl>
                                          <p:spTgt spid="15"/>
                                        </p:tgtEl>
                                        <p:attrNameLst>
                                          <p:attrName>ppt_w</p:attrName>
                                        </p:attrNameLst>
                                      </p:cBhvr>
                                      <p:tavLst>
                                        <p:tav tm="0">
                                          <p:val>
                                            <p:fltVal val="0"/>
                                          </p:val>
                                        </p:tav>
                                        <p:tav tm="100000">
                                          <p:val>
                                            <p:strVal val="#ppt_w"/>
                                          </p:val>
                                        </p:tav>
                                      </p:tavLst>
                                    </p:anim>
                                    <p:anim calcmode="lin" valueType="num">
                                      <p:cBhvr>
                                        <p:cTn id="38" dur="500" fill="hold"/>
                                        <p:tgtEl>
                                          <p:spTgt spid="15"/>
                                        </p:tgtEl>
                                        <p:attrNameLst>
                                          <p:attrName>ppt_h</p:attrName>
                                        </p:attrNameLst>
                                      </p:cBhvr>
                                      <p:tavLst>
                                        <p:tav tm="0">
                                          <p:val>
                                            <p:fltVal val="0"/>
                                          </p:val>
                                        </p:tav>
                                        <p:tav tm="100000">
                                          <p:val>
                                            <p:strVal val="#ppt_h"/>
                                          </p:val>
                                        </p:tav>
                                      </p:tavLst>
                                    </p:anim>
                                    <p:animEffect transition="in" filter="fade">
                                      <p:cBhvr>
                                        <p:cTn id="39" dur="500"/>
                                        <p:tgtEl>
                                          <p:spTgt spid="15"/>
                                        </p:tgtEl>
                                      </p:cBhvr>
                                    </p:animEffect>
                                  </p:childTnLst>
                                </p:cTn>
                              </p:par>
                              <p:par>
                                <p:cTn id="40" presetID="53" presetClass="entr" presetSubtype="16" fill="hold" nodeType="withEffect">
                                  <p:stCondLst>
                                    <p:cond delay="0"/>
                                  </p:stCondLst>
                                  <p:childTnLst>
                                    <p:set>
                                      <p:cBhvr>
                                        <p:cTn id="41" dur="1" fill="hold">
                                          <p:stCondLst>
                                            <p:cond delay="0"/>
                                          </p:stCondLst>
                                        </p:cTn>
                                        <p:tgtEl>
                                          <p:spTgt spid="5123"/>
                                        </p:tgtEl>
                                        <p:attrNameLst>
                                          <p:attrName>style.visibility</p:attrName>
                                        </p:attrNameLst>
                                      </p:cBhvr>
                                      <p:to>
                                        <p:strVal val="visible"/>
                                      </p:to>
                                    </p:set>
                                    <p:anim calcmode="lin" valueType="num">
                                      <p:cBhvr>
                                        <p:cTn id="42" dur="500" fill="hold"/>
                                        <p:tgtEl>
                                          <p:spTgt spid="5123"/>
                                        </p:tgtEl>
                                        <p:attrNameLst>
                                          <p:attrName>ppt_w</p:attrName>
                                        </p:attrNameLst>
                                      </p:cBhvr>
                                      <p:tavLst>
                                        <p:tav tm="0">
                                          <p:val>
                                            <p:fltVal val="0"/>
                                          </p:val>
                                        </p:tav>
                                        <p:tav tm="100000">
                                          <p:val>
                                            <p:strVal val="#ppt_w"/>
                                          </p:val>
                                        </p:tav>
                                      </p:tavLst>
                                    </p:anim>
                                    <p:anim calcmode="lin" valueType="num">
                                      <p:cBhvr>
                                        <p:cTn id="43" dur="500" fill="hold"/>
                                        <p:tgtEl>
                                          <p:spTgt spid="5123"/>
                                        </p:tgtEl>
                                        <p:attrNameLst>
                                          <p:attrName>ppt_h</p:attrName>
                                        </p:attrNameLst>
                                      </p:cBhvr>
                                      <p:tavLst>
                                        <p:tav tm="0">
                                          <p:val>
                                            <p:fltVal val="0"/>
                                          </p:val>
                                        </p:tav>
                                        <p:tav tm="100000">
                                          <p:val>
                                            <p:strVal val="#ppt_h"/>
                                          </p:val>
                                        </p:tav>
                                      </p:tavLst>
                                    </p:anim>
                                    <p:animEffect transition="in" filter="fade">
                                      <p:cBhvr>
                                        <p:cTn id="44" dur="500"/>
                                        <p:tgtEl>
                                          <p:spTgt spid="5123"/>
                                        </p:tgtEl>
                                      </p:cBhvr>
                                    </p:animEffect>
                                  </p:childTnLst>
                                </p:cTn>
                              </p:par>
                              <p:par>
                                <p:cTn id="45" presetID="53" presetClass="entr" presetSubtype="16" fill="hold" nodeType="withEffect">
                                  <p:stCondLst>
                                    <p:cond delay="0"/>
                                  </p:stCondLst>
                                  <p:childTnLst>
                                    <p:set>
                                      <p:cBhvr>
                                        <p:cTn id="46" dur="1" fill="hold">
                                          <p:stCondLst>
                                            <p:cond delay="0"/>
                                          </p:stCondLst>
                                        </p:cTn>
                                        <p:tgtEl>
                                          <p:spTgt spid="5122"/>
                                        </p:tgtEl>
                                        <p:attrNameLst>
                                          <p:attrName>style.visibility</p:attrName>
                                        </p:attrNameLst>
                                      </p:cBhvr>
                                      <p:to>
                                        <p:strVal val="visible"/>
                                      </p:to>
                                    </p:set>
                                    <p:anim calcmode="lin" valueType="num">
                                      <p:cBhvr>
                                        <p:cTn id="47" dur="500" fill="hold"/>
                                        <p:tgtEl>
                                          <p:spTgt spid="5122"/>
                                        </p:tgtEl>
                                        <p:attrNameLst>
                                          <p:attrName>ppt_w</p:attrName>
                                        </p:attrNameLst>
                                      </p:cBhvr>
                                      <p:tavLst>
                                        <p:tav tm="0">
                                          <p:val>
                                            <p:fltVal val="0"/>
                                          </p:val>
                                        </p:tav>
                                        <p:tav tm="100000">
                                          <p:val>
                                            <p:strVal val="#ppt_w"/>
                                          </p:val>
                                        </p:tav>
                                      </p:tavLst>
                                    </p:anim>
                                    <p:anim calcmode="lin" valueType="num">
                                      <p:cBhvr>
                                        <p:cTn id="48" dur="500" fill="hold"/>
                                        <p:tgtEl>
                                          <p:spTgt spid="5122"/>
                                        </p:tgtEl>
                                        <p:attrNameLst>
                                          <p:attrName>ppt_h</p:attrName>
                                        </p:attrNameLst>
                                      </p:cBhvr>
                                      <p:tavLst>
                                        <p:tav tm="0">
                                          <p:val>
                                            <p:fltVal val="0"/>
                                          </p:val>
                                        </p:tav>
                                        <p:tav tm="100000">
                                          <p:val>
                                            <p:strVal val="#ppt_h"/>
                                          </p:val>
                                        </p:tav>
                                      </p:tavLst>
                                    </p:anim>
                                    <p:animEffect transition="in" filter="fade">
                                      <p:cBhvr>
                                        <p:cTn id="49" dur="500"/>
                                        <p:tgtEl>
                                          <p:spTgt spid="5122"/>
                                        </p:tgtEl>
                                      </p:cBhvr>
                                    </p:animEffect>
                                  </p:childTnLst>
                                </p:cTn>
                              </p:par>
                              <p:par>
                                <p:cTn id="50" presetID="53" presetClass="entr" presetSubtype="16" fill="hold" nodeType="withEffect">
                                  <p:stCondLst>
                                    <p:cond delay="0"/>
                                  </p:stCondLst>
                                  <p:childTnLst>
                                    <p:set>
                                      <p:cBhvr>
                                        <p:cTn id="51" dur="1" fill="hold">
                                          <p:stCondLst>
                                            <p:cond delay="0"/>
                                          </p:stCondLst>
                                        </p:cTn>
                                        <p:tgtEl>
                                          <p:spTgt spid="5124"/>
                                        </p:tgtEl>
                                        <p:attrNameLst>
                                          <p:attrName>style.visibility</p:attrName>
                                        </p:attrNameLst>
                                      </p:cBhvr>
                                      <p:to>
                                        <p:strVal val="visible"/>
                                      </p:to>
                                    </p:set>
                                    <p:anim calcmode="lin" valueType="num">
                                      <p:cBhvr>
                                        <p:cTn id="52" dur="500" fill="hold"/>
                                        <p:tgtEl>
                                          <p:spTgt spid="5124"/>
                                        </p:tgtEl>
                                        <p:attrNameLst>
                                          <p:attrName>ppt_w</p:attrName>
                                        </p:attrNameLst>
                                      </p:cBhvr>
                                      <p:tavLst>
                                        <p:tav tm="0">
                                          <p:val>
                                            <p:fltVal val="0"/>
                                          </p:val>
                                        </p:tav>
                                        <p:tav tm="100000">
                                          <p:val>
                                            <p:strVal val="#ppt_w"/>
                                          </p:val>
                                        </p:tav>
                                      </p:tavLst>
                                    </p:anim>
                                    <p:anim calcmode="lin" valueType="num">
                                      <p:cBhvr>
                                        <p:cTn id="53" dur="500" fill="hold"/>
                                        <p:tgtEl>
                                          <p:spTgt spid="5124"/>
                                        </p:tgtEl>
                                        <p:attrNameLst>
                                          <p:attrName>ppt_h</p:attrName>
                                        </p:attrNameLst>
                                      </p:cBhvr>
                                      <p:tavLst>
                                        <p:tav tm="0">
                                          <p:val>
                                            <p:fltVal val="0"/>
                                          </p:val>
                                        </p:tav>
                                        <p:tav tm="100000">
                                          <p:val>
                                            <p:strVal val="#ppt_h"/>
                                          </p:val>
                                        </p:tav>
                                      </p:tavLst>
                                    </p:anim>
                                    <p:animEffect transition="in" filter="fade">
                                      <p:cBhvr>
                                        <p:cTn id="54" dur="500"/>
                                        <p:tgtEl>
                                          <p:spTgt spid="5124"/>
                                        </p:tgtEl>
                                      </p:cBhvr>
                                    </p:animEffect>
                                  </p:childTnLst>
                                </p:cTn>
                              </p:par>
                              <p:par>
                                <p:cTn id="55" presetID="53" presetClass="entr" presetSubtype="16" fill="hold" nodeType="withEffect">
                                  <p:stCondLst>
                                    <p:cond delay="0"/>
                                  </p:stCondLst>
                                  <p:childTnLst>
                                    <p:set>
                                      <p:cBhvr>
                                        <p:cTn id="56" dur="1" fill="hold">
                                          <p:stCondLst>
                                            <p:cond delay="0"/>
                                          </p:stCondLst>
                                        </p:cTn>
                                        <p:tgtEl>
                                          <p:spTgt spid="8"/>
                                        </p:tgtEl>
                                        <p:attrNameLst>
                                          <p:attrName>style.visibility</p:attrName>
                                        </p:attrNameLst>
                                      </p:cBhvr>
                                      <p:to>
                                        <p:strVal val="visible"/>
                                      </p:to>
                                    </p:set>
                                    <p:anim calcmode="lin" valueType="num">
                                      <p:cBhvr>
                                        <p:cTn id="57" dur="500" fill="hold"/>
                                        <p:tgtEl>
                                          <p:spTgt spid="8"/>
                                        </p:tgtEl>
                                        <p:attrNameLst>
                                          <p:attrName>ppt_w</p:attrName>
                                        </p:attrNameLst>
                                      </p:cBhvr>
                                      <p:tavLst>
                                        <p:tav tm="0">
                                          <p:val>
                                            <p:fltVal val="0"/>
                                          </p:val>
                                        </p:tav>
                                        <p:tav tm="100000">
                                          <p:val>
                                            <p:strVal val="#ppt_w"/>
                                          </p:val>
                                        </p:tav>
                                      </p:tavLst>
                                    </p:anim>
                                    <p:anim calcmode="lin" valueType="num">
                                      <p:cBhvr>
                                        <p:cTn id="58" dur="500" fill="hold"/>
                                        <p:tgtEl>
                                          <p:spTgt spid="8"/>
                                        </p:tgtEl>
                                        <p:attrNameLst>
                                          <p:attrName>ppt_h</p:attrName>
                                        </p:attrNameLst>
                                      </p:cBhvr>
                                      <p:tavLst>
                                        <p:tav tm="0">
                                          <p:val>
                                            <p:fltVal val="0"/>
                                          </p:val>
                                        </p:tav>
                                        <p:tav tm="100000">
                                          <p:val>
                                            <p:strVal val="#ppt_h"/>
                                          </p:val>
                                        </p:tav>
                                      </p:tavLst>
                                    </p:anim>
                                    <p:animEffect transition="in" filter="fade">
                                      <p:cBhvr>
                                        <p:cTn id="59" dur="500"/>
                                        <p:tgtEl>
                                          <p:spTgt spid="8"/>
                                        </p:tgtEl>
                                      </p:cBhvr>
                                    </p:animEffect>
                                  </p:childTnLst>
                                </p:cTn>
                              </p:par>
                              <p:par>
                                <p:cTn id="60" presetID="53" presetClass="entr" presetSubtype="16" fill="hold" nodeType="withEffect">
                                  <p:stCondLst>
                                    <p:cond delay="0"/>
                                  </p:stCondLst>
                                  <p:childTnLst>
                                    <p:set>
                                      <p:cBhvr>
                                        <p:cTn id="61" dur="1" fill="hold">
                                          <p:stCondLst>
                                            <p:cond delay="0"/>
                                          </p:stCondLst>
                                        </p:cTn>
                                        <p:tgtEl>
                                          <p:spTgt spid="5125"/>
                                        </p:tgtEl>
                                        <p:attrNameLst>
                                          <p:attrName>style.visibility</p:attrName>
                                        </p:attrNameLst>
                                      </p:cBhvr>
                                      <p:to>
                                        <p:strVal val="visible"/>
                                      </p:to>
                                    </p:set>
                                    <p:anim calcmode="lin" valueType="num">
                                      <p:cBhvr>
                                        <p:cTn id="62" dur="500" fill="hold"/>
                                        <p:tgtEl>
                                          <p:spTgt spid="5125"/>
                                        </p:tgtEl>
                                        <p:attrNameLst>
                                          <p:attrName>ppt_w</p:attrName>
                                        </p:attrNameLst>
                                      </p:cBhvr>
                                      <p:tavLst>
                                        <p:tav tm="0">
                                          <p:val>
                                            <p:fltVal val="0"/>
                                          </p:val>
                                        </p:tav>
                                        <p:tav tm="100000">
                                          <p:val>
                                            <p:strVal val="#ppt_w"/>
                                          </p:val>
                                        </p:tav>
                                      </p:tavLst>
                                    </p:anim>
                                    <p:anim calcmode="lin" valueType="num">
                                      <p:cBhvr>
                                        <p:cTn id="63" dur="500" fill="hold"/>
                                        <p:tgtEl>
                                          <p:spTgt spid="5125"/>
                                        </p:tgtEl>
                                        <p:attrNameLst>
                                          <p:attrName>ppt_h</p:attrName>
                                        </p:attrNameLst>
                                      </p:cBhvr>
                                      <p:tavLst>
                                        <p:tav tm="0">
                                          <p:val>
                                            <p:fltVal val="0"/>
                                          </p:val>
                                        </p:tav>
                                        <p:tav tm="100000">
                                          <p:val>
                                            <p:strVal val="#ppt_h"/>
                                          </p:val>
                                        </p:tav>
                                      </p:tavLst>
                                    </p:anim>
                                    <p:animEffect transition="in" filter="fade">
                                      <p:cBhvr>
                                        <p:cTn id="64" dur="500"/>
                                        <p:tgtEl>
                                          <p:spTgt spid="5125"/>
                                        </p:tgtEl>
                                      </p:cBhvr>
                                    </p:animEffect>
                                  </p:childTnLst>
                                </p:cTn>
                              </p:par>
                              <p:par>
                                <p:cTn id="65" presetID="53" presetClass="entr" presetSubtype="16" fill="hold" nodeType="withEffect">
                                  <p:stCondLst>
                                    <p:cond delay="0"/>
                                  </p:stCondLst>
                                  <p:childTnLst>
                                    <p:set>
                                      <p:cBhvr>
                                        <p:cTn id="66" dur="1" fill="hold">
                                          <p:stCondLst>
                                            <p:cond delay="0"/>
                                          </p:stCondLst>
                                        </p:cTn>
                                        <p:tgtEl>
                                          <p:spTgt spid="9"/>
                                        </p:tgtEl>
                                        <p:attrNameLst>
                                          <p:attrName>style.visibility</p:attrName>
                                        </p:attrNameLst>
                                      </p:cBhvr>
                                      <p:to>
                                        <p:strVal val="visible"/>
                                      </p:to>
                                    </p:set>
                                    <p:anim calcmode="lin" valueType="num">
                                      <p:cBhvr>
                                        <p:cTn id="67" dur="500" fill="hold"/>
                                        <p:tgtEl>
                                          <p:spTgt spid="9"/>
                                        </p:tgtEl>
                                        <p:attrNameLst>
                                          <p:attrName>ppt_w</p:attrName>
                                        </p:attrNameLst>
                                      </p:cBhvr>
                                      <p:tavLst>
                                        <p:tav tm="0">
                                          <p:val>
                                            <p:fltVal val="0"/>
                                          </p:val>
                                        </p:tav>
                                        <p:tav tm="100000">
                                          <p:val>
                                            <p:strVal val="#ppt_w"/>
                                          </p:val>
                                        </p:tav>
                                      </p:tavLst>
                                    </p:anim>
                                    <p:anim calcmode="lin" valueType="num">
                                      <p:cBhvr>
                                        <p:cTn id="68" dur="500" fill="hold"/>
                                        <p:tgtEl>
                                          <p:spTgt spid="9"/>
                                        </p:tgtEl>
                                        <p:attrNameLst>
                                          <p:attrName>ppt_h</p:attrName>
                                        </p:attrNameLst>
                                      </p:cBhvr>
                                      <p:tavLst>
                                        <p:tav tm="0">
                                          <p:val>
                                            <p:fltVal val="0"/>
                                          </p:val>
                                        </p:tav>
                                        <p:tav tm="100000">
                                          <p:val>
                                            <p:strVal val="#ppt_h"/>
                                          </p:val>
                                        </p:tav>
                                      </p:tavLst>
                                    </p:anim>
                                    <p:animEffect transition="in" filter="fade">
                                      <p:cBhvr>
                                        <p:cTn id="69" dur="500"/>
                                        <p:tgtEl>
                                          <p:spTgt spid="9"/>
                                        </p:tgtEl>
                                      </p:cBhvr>
                                    </p:animEffect>
                                  </p:childTnLst>
                                </p:cTn>
                              </p:par>
                              <p:par>
                                <p:cTn id="70" presetID="53" presetClass="entr" presetSubtype="16" fill="hold" nodeType="withEffect">
                                  <p:stCondLst>
                                    <p:cond delay="0"/>
                                  </p:stCondLst>
                                  <p:childTnLst>
                                    <p:set>
                                      <p:cBhvr>
                                        <p:cTn id="71" dur="1" fill="hold">
                                          <p:stCondLst>
                                            <p:cond delay="0"/>
                                          </p:stCondLst>
                                        </p:cTn>
                                        <p:tgtEl>
                                          <p:spTgt spid="5127"/>
                                        </p:tgtEl>
                                        <p:attrNameLst>
                                          <p:attrName>style.visibility</p:attrName>
                                        </p:attrNameLst>
                                      </p:cBhvr>
                                      <p:to>
                                        <p:strVal val="visible"/>
                                      </p:to>
                                    </p:set>
                                    <p:anim calcmode="lin" valueType="num">
                                      <p:cBhvr>
                                        <p:cTn id="72" dur="500" fill="hold"/>
                                        <p:tgtEl>
                                          <p:spTgt spid="5127"/>
                                        </p:tgtEl>
                                        <p:attrNameLst>
                                          <p:attrName>ppt_w</p:attrName>
                                        </p:attrNameLst>
                                      </p:cBhvr>
                                      <p:tavLst>
                                        <p:tav tm="0">
                                          <p:val>
                                            <p:fltVal val="0"/>
                                          </p:val>
                                        </p:tav>
                                        <p:tav tm="100000">
                                          <p:val>
                                            <p:strVal val="#ppt_w"/>
                                          </p:val>
                                        </p:tav>
                                      </p:tavLst>
                                    </p:anim>
                                    <p:anim calcmode="lin" valueType="num">
                                      <p:cBhvr>
                                        <p:cTn id="73" dur="500" fill="hold"/>
                                        <p:tgtEl>
                                          <p:spTgt spid="5127"/>
                                        </p:tgtEl>
                                        <p:attrNameLst>
                                          <p:attrName>ppt_h</p:attrName>
                                        </p:attrNameLst>
                                      </p:cBhvr>
                                      <p:tavLst>
                                        <p:tav tm="0">
                                          <p:val>
                                            <p:fltVal val="0"/>
                                          </p:val>
                                        </p:tav>
                                        <p:tav tm="100000">
                                          <p:val>
                                            <p:strVal val="#ppt_h"/>
                                          </p:val>
                                        </p:tav>
                                      </p:tavLst>
                                    </p:anim>
                                    <p:animEffect transition="in" filter="fade">
                                      <p:cBhvr>
                                        <p:cTn id="74" dur="500"/>
                                        <p:tgtEl>
                                          <p:spTgt spid="51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3" grpId="0"/>
      <p:bldP spid="4" grpId="0"/>
    </p:bldLst>
  </p:timing>
</p:sld>
</file>

<file path=ppt/slides/slide1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a:xfrm>
            <a:off x="1310640" y="4013655"/>
            <a:ext cx="2286000" cy="294568"/>
          </a:xfrm>
          <a:prstGeom prst="rect">
            <a:avLst/>
          </a:prstGeom>
        </p:spPr>
        <p:txBody>
          <a:bodyPr wrap="square" lIns="0" tIns="0" rIns="0" bIns="0">
            <a:spAutoFit/>
          </a:bodyPr>
          <a:lstStyle/>
          <a:p>
            <a:pPr>
              <a:lnSpc>
                <a:spcPts val="2500"/>
              </a:lnSpc>
            </a:pPr>
            <a:r>
              <a:rPr lang="en-US" dirty="0" smtClean="0">
                <a:latin typeface="Times New Roman" pitchFamily="18" charset="0"/>
                <a:cs typeface="Times New Roman" pitchFamily="18" charset="0"/>
              </a:rPr>
              <a:t>(</a:t>
            </a:r>
            <a:r>
              <a:rPr lang="en-US" dirty="0">
                <a:latin typeface="Times New Roman" pitchFamily="18" charset="0"/>
                <a:cs typeface="Times New Roman" pitchFamily="18" charset="0"/>
              </a:rPr>
              <a:t>ii) </a:t>
            </a:r>
            <a:r>
              <a:rPr lang="en-US" dirty="0" err="1" smtClean="0">
                <a:latin typeface="Times New Roman" pitchFamily="18" charset="0"/>
                <a:cs typeface="Times New Roman" pitchFamily="18" charset="0"/>
              </a:rPr>
              <a:t>Rameez</a:t>
            </a:r>
            <a:r>
              <a:rPr lang="en-US" dirty="0" smtClean="0">
                <a:latin typeface="Times New Roman" pitchFamily="18" charset="0"/>
                <a:cs typeface="Times New Roman" pitchFamily="18" charset="0"/>
              </a:rPr>
              <a:t> </a:t>
            </a:r>
            <a:r>
              <a:rPr lang="en-US" dirty="0">
                <a:latin typeface="Times New Roman" pitchFamily="18" charset="0"/>
                <a:cs typeface="Times New Roman" pitchFamily="18" charset="0"/>
              </a:rPr>
              <a:t>now has</a:t>
            </a:r>
          </a:p>
        </p:txBody>
      </p:sp>
      <p:sp>
        <p:nvSpPr>
          <p:cNvPr id="6" name="Rectangle 5"/>
          <p:cNvSpPr/>
          <p:nvPr/>
        </p:nvSpPr>
        <p:spPr>
          <a:xfrm>
            <a:off x="295656" y="2619598"/>
            <a:ext cx="7315200" cy="961802"/>
          </a:xfrm>
          <a:prstGeom prst="rect">
            <a:avLst/>
          </a:prstGeom>
        </p:spPr>
        <p:txBody>
          <a:bodyPr wrap="square" lIns="0" tIns="0" rIns="0" bIns="0">
            <a:spAutoFit/>
          </a:bodyPr>
          <a:lstStyle/>
          <a:p>
            <a:pPr marL="777240" indent="-1005840">
              <a:lnSpc>
                <a:spcPts val="2500"/>
              </a:lnSpc>
            </a:pPr>
            <a:r>
              <a:rPr lang="en-US" b="1" dirty="0" smtClean="0">
                <a:latin typeface="Times New Roman" pitchFamily="18" charset="0"/>
                <a:cs typeface="Times New Roman" pitchFamily="18" charset="0"/>
              </a:rPr>
              <a:t>7.</a:t>
            </a:r>
            <a:r>
              <a:rPr lang="en-US" dirty="0" smtClean="0">
                <a:latin typeface="Times New Roman" pitchFamily="18" charset="0"/>
                <a:cs typeface="Times New Roman" pitchFamily="18" charset="0"/>
              </a:rPr>
              <a:t>   (b)   </a:t>
            </a:r>
            <a:r>
              <a:rPr lang="en-US" dirty="0">
                <a:latin typeface="Times New Roman" pitchFamily="18" charset="0"/>
                <a:cs typeface="Times New Roman" pitchFamily="18" charset="0"/>
              </a:rPr>
              <a:t>Ira had $16 and </a:t>
            </a:r>
            <a:r>
              <a:rPr lang="en-US" dirty="0" err="1" smtClean="0">
                <a:latin typeface="Times New Roman" pitchFamily="18" charset="0"/>
                <a:cs typeface="Times New Roman" pitchFamily="18" charset="0"/>
              </a:rPr>
              <a:t>Rameez</a:t>
            </a:r>
            <a:r>
              <a:rPr lang="en-US" dirty="0" smtClean="0">
                <a:latin typeface="Times New Roman" pitchFamily="18" charset="0"/>
                <a:cs typeface="Times New Roman" pitchFamily="18" charset="0"/>
              </a:rPr>
              <a:t> </a:t>
            </a:r>
            <a:r>
              <a:rPr lang="en-US" dirty="0">
                <a:latin typeface="Times New Roman" pitchFamily="18" charset="0"/>
                <a:cs typeface="Times New Roman" pitchFamily="18" charset="0"/>
              </a:rPr>
              <a:t>had $4. </a:t>
            </a:r>
            <a:r>
              <a:rPr lang="en-US" dirty="0" smtClean="0">
                <a:latin typeface="Times New Roman" pitchFamily="18" charset="0"/>
                <a:cs typeface="Times New Roman" pitchFamily="18" charset="0"/>
              </a:rPr>
              <a:t>Each </a:t>
            </a:r>
            <a:r>
              <a:rPr lang="en-US" dirty="0">
                <a:latin typeface="Times New Roman" pitchFamily="18" charset="0"/>
                <a:cs typeface="Times New Roman" pitchFamily="18" charset="0"/>
              </a:rPr>
              <a:t>of </a:t>
            </a:r>
            <a:r>
              <a:rPr lang="en-US" dirty="0" smtClean="0">
                <a:latin typeface="Times New Roman" pitchFamily="18" charset="0"/>
                <a:cs typeface="Times New Roman" pitchFamily="18" charset="0"/>
              </a:rPr>
              <a:t>the children </a:t>
            </a:r>
            <a:r>
              <a:rPr lang="en-US" dirty="0">
                <a:latin typeface="Times New Roman" pitchFamily="18" charset="0"/>
                <a:cs typeface="Times New Roman" pitchFamily="18" charset="0"/>
              </a:rPr>
              <a:t>earned $</a:t>
            </a:r>
            <a:r>
              <a:rPr lang="en-US" i="1" dirty="0">
                <a:latin typeface="Times New Roman" pitchFamily="18" charset="0"/>
                <a:cs typeface="Times New Roman" pitchFamily="18" charset="0"/>
              </a:rPr>
              <a:t>x </a:t>
            </a:r>
            <a:r>
              <a:rPr lang="en-US" dirty="0" smtClean="0">
                <a:latin typeface="Times New Roman" pitchFamily="18" charset="0"/>
                <a:cs typeface="Times New Roman" pitchFamily="18" charset="0"/>
              </a:rPr>
              <a:t>for doing </a:t>
            </a:r>
            <a:r>
              <a:rPr lang="en-US" dirty="0">
                <a:latin typeface="Times New Roman" pitchFamily="18" charset="0"/>
                <a:cs typeface="Times New Roman" pitchFamily="18" charset="0"/>
              </a:rPr>
              <a:t>a chore. </a:t>
            </a:r>
            <a:r>
              <a:rPr lang="en-US" dirty="0" smtClean="0">
                <a:latin typeface="Times New Roman" pitchFamily="18" charset="0"/>
                <a:cs typeface="Times New Roman" pitchFamily="18" charset="0"/>
              </a:rPr>
              <a:t>Write an </a:t>
            </a:r>
            <a:r>
              <a:rPr lang="en-US" dirty="0">
                <a:latin typeface="Times New Roman" pitchFamily="18" charset="0"/>
                <a:cs typeface="Times New Roman" pitchFamily="18" charset="0"/>
              </a:rPr>
              <a:t>expression </a:t>
            </a:r>
            <a:r>
              <a:rPr lang="en-US" dirty="0" smtClean="0">
                <a:latin typeface="Times New Roman" pitchFamily="18" charset="0"/>
                <a:cs typeface="Times New Roman" pitchFamily="18" charset="0"/>
              </a:rPr>
              <a:t>in </a:t>
            </a:r>
            <a:r>
              <a:rPr lang="en-US" dirty="0">
                <a:latin typeface="Times New Roman" pitchFamily="18" charset="0"/>
                <a:cs typeface="Times New Roman" pitchFamily="18" charset="0"/>
              </a:rPr>
              <a:t>terms </a:t>
            </a:r>
            <a:r>
              <a:rPr lang="en-US" dirty="0" smtClean="0">
                <a:latin typeface="Times New Roman" pitchFamily="18" charset="0"/>
                <a:cs typeface="Times New Roman" pitchFamily="18" charset="0"/>
              </a:rPr>
              <a:t>of </a:t>
            </a:r>
            <a:r>
              <a:rPr lang="en-US" i="1" dirty="0" smtClean="0">
                <a:latin typeface="Times New Roman" pitchFamily="18" charset="0"/>
                <a:cs typeface="Times New Roman" pitchFamily="18" charset="0"/>
              </a:rPr>
              <a:t>x </a:t>
            </a:r>
            <a:r>
              <a:rPr lang="en-US" dirty="0">
                <a:latin typeface="Times New Roman" pitchFamily="18" charset="0"/>
                <a:cs typeface="Times New Roman" pitchFamily="18" charset="0"/>
              </a:rPr>
              <a:t>for the </a:t>
            </a:r>
            <a:r>
              <a:rPr lang="en-US" dirty="0" smtClean="0">
                <a:latin typeface="Times New Roman" pitchFamily="18" charset="0"/>
                <a:cs typeface="Times New Roman" pitchFamily="18" charset="0"/>
              </a:rPr>
              <a:t>amount of money</a:t>
            </a:r>
            <a:endParaRPr lang="en-US" dirty="0">
              <a:latin typeface="Times New Roman" pitchFamily="18" charset="0"/>
              <a:cs typeface="Times New Roman" pitchFamily="18" charset="0"/>
            </a:endParaRPr>
          </a:p>
        </p:txBody>
      </p:sp>
      <p:sp>
        <p:nvSpPr>
          <p:cNvPr id="7" name="Rectangle 6"/>
          <p:cNvSpPr/>
          <p:nvPr/>
        </p:nvSpPr>
        <p:spPr>
          <a:xfrm>
            <a:off x="1310640" y="3605223"/>
            <a:ext cx="1352934" cy="294568"/>
          </a:xfrm>
          <a:prstGeom prst="rect">
            <a:avLst/>
          </a:prstGeom>
        </p:spPr>
        <p:txBody>
          <a:bodyPr wrap="none" lIns="0" tIns="0" rIns="0" bIns="0">
            <a:spAutoFit/>
          </a:bodyPr>
          <a:lstStyle/>
          <a:p>
            <a:pPr>
              <a:lnSpc>
                <a:spcPts val="2500"/>
              </a:lnSpc>
            </a:pPr>
            <a:r>
              <a:rPr lang="en-US" dirty="0">
                <a:latin typeface="Times New Roman" pitchFamily="18" charset="0"/>
                <a:cs typeface="Times New Roman" pitchFamily="18" charset="0"/>
              </a:rPr>
              <a:t>(i) Ira now has</a:t>
            </a:r>
          </a:p>
        </p:txBody>
      </p:sp>
      <p:sp>
        <p:nvSpPr>
          <p:cNvPr id="10" name="Rectangle 9"/>
          <p:cNvSpPr/>
          <p:nvPr/>
        </p:nvSpPr>
        <p:spPr>
          <a:xfrm>
            <a:off x="1310640" y="4413647"/>
            <a:ext cx="5849112" cy="615553"/>
          </a:xfrm>
          <a:prstGeom prst="rect">
            <a:avLst/>
          </a:prstGeom>
        </p:spPr>
        <p:txBody>
          <a:bodyPr wrap="square" lIns="0" tIns="0" rIns="0" bIns="0">
            <a:spAutoFit/>
          </a:bodyPr>
          <a:lstStyle/>
          <a:p>
            <a:pPr>
              <a:lnSpc>
                <a:spcPts val="2400"/>
              </a:lnSpc>
            </a:pPr>
            <a:r>
              <a:rPr lang="en-US" dirty="0">
                <a:latin typeface="Times New Roman" pitchFamily="18" charset="0"/>
                <a:cs typeface="Times New Roman" pitchFamily="18" charset="0"/>
              </a:rPr>
              <a:t>After they were paid for the chore, </a:t>
            </a:r>
            <a:r>
              <a:rPr lang="en-US" dirty="0" smtClean="0">
                <a:latin typeface="Times New Roman" pitchFamily="18" charset="0"/>
                <a:cs typeface="Times New Roman" pitchFamily="18" charset="0"/>
              </a:rPr>
              <a:t>Ira’s amount </a:t>
            </a:r>
            <a:r>
              <a:rPr lang="en-US" dirty="0">
                <a:latin typeface="Times New Roman" pitchFamily="18" charset="0"/>
                <a:cs typeface="Times New Roman" pitchFamily="18" charset="0"/>
              </a:rPr>
              <a:t>of money was twice that of </a:t>
            </a:r>
            <a:r>
              <a:rPr lang="en-US" dirty="0" err="1" smtClean="0">
                <a:latin typeface="Times New Roman" pitchFamily="18" charset="0"/>
                <a:cs typeface="Times New Roman" pitchFamily="18" charset="0"/>
              </a:rPr>
              <a:t>Rameez’s</a:t>
            </a:r>
            <a:r>
              <a:rPr lang="en-US" dirty="0">
                <a:latin typeface="Times New Roman" pitchFamily="18" charset="0"/>
                <a:cs typeface="Times New Roman" pitchFamily="18" charset="0"/>
              </a:rPr>
              <a:t>.</a:t>
            </a:r>
          </a:p>
        </p:txBody>
      </p:sp>
      <p:sp>
        <p:nvSpPr>
          <p:cNvPr id="11" name="Rectangle 10"/>
          <p:cNvSpPr/>
          <p:nvPr/>
        </p:nvSpPr>
        <p:spPr>
          <a:xfrm>
            <a:off x="1310640" y="5080455"/>
            <a:ext cx="7604760" cy="294568"/>
          </a:xfrm>
          <a:prstGeom prst="rect">
            <a:avLst/>
          </a:prstGeom>
        </p:spPr>
        <p:txBody>
          <a:bodyPr wrap="square" lIns="0" tIns="0" rIns="0" bIns="0">
            <a:spAutoFit/>
          </a:bodyPr>
          <a:lstStyle/>
          <a:p>
            <a:pPr marL="466344" indent="-731520">
              <a:lnSpc>
                <a:spcPts val="2500"/>
              </a:lnSpc>
            </a:pPr>
            <a:r>
              <a:rPr lang="en-US" dirty="0">
                <a:latin typeface="Times New Roman" pitchFamily="18" charset="0"/>
                <a:cs typeface="Times New Roman" pitchFamily="18" charset="0"/>
              </a:rPr>
              <a:t>(iii) </a:t>
            </a:r>
            <a:r>
              <a:rPr lang="en-US" dirty="0" smtClean="0">
                <a:latin typeface="Times New Roman" pitchFamily="18" charset="0"/>
                <a:cs typeface="Times New Roman" pitchFamily="18" charset="0"/>
              </a:rPr>
              <a:t>Write an equation in terms of </a:t>
            </a:r>
            <a:r>
              <a:rPr lang="en-US" i="1" dirty="0" smtClean="0">
                <a:latin typeface="Times New Roman" pitchFamily="18" charset="0"/>
                <a:cs typeface="Times New Roman" pitchFamily="18" charset="0"/>
              </a:rPr>
              <a:t>x </a:t>
            </a:r>
            <a:r>
              <a:rPr lang="en-US" dirty="0" smtClean="0">
                <a:latin typeface="Times New Roman" pitchFamily="18" charset="0"/>
                <a:cs typeface="Times New Roman" pitchFamily="18" charset="0"/>
              </a:rPr>
              <a:t>to represent the information given.</a:t>
            </a:r>
            <a:endParaRPr lang="en-US" dirty="0">
              <a:latin typeface="Times New Roman" pitchFamily="18" charset="0"/>
              <a:cs typeface="Times New Roman" pitchFamily="18" charset="0"/>
            </a:endParaRPr>
          </a:p>
        </p:txBody>
      </p:sp>
      <p:sp>
        <p:nvSpPr>
          <p:cNvPr id="12" name="Rectangle 11"/>
          <p:cNvSpPr/>
          <p:nvPr/>
        </p:nvSpPr>
        <p:spPr>
          <a:xfrm>
            <a:off x="1310639" y="5487488"/>
            <a:ext cx="2167260" cy="294568"/>
          </a:xfrm>
          <a:prstGeom prst="rect">
            <a:avLst/>
          </a:prstGeom>
        </p:spPr>
        <p:txBody>
          <a:bodyPr wrap="none" lIns="0" tIns="0" rIns="0" bIns="0">
            <a:spAutoFit/>
          </a:bodyPr>
          <a:lstStyle/>
          <a:p>
            <a:pPr>
              <a:lnSpc>
                <a:spcPts val="2500"/>
              </a:lnSpc>
            </a:pPr>
            <a:r>
              <a:rPr lang="en-US" dirty="0">
                <a:latin typeface="Times New Roman" pitchFamily="18" charset="0"/>
                <a:cs typeface="Times New Roman" pitchFamily="18" charset="0"/>
              </a:rPr>
              <a:t>(iv) Solve the equation.</a:t>
            </a:r>
          </a:p>
        </p:txBody>
      </p:sp>
      <p:sp>
        <p:nvSpPr>
          <p:cNvPr id="13" name="Rectangle 12"/>
          <p:cNvSpPr/>
          <p:nvPr/>
        </p:nvSpPr>
        <p:spPr>
          <a:xfrm>
            <a:off x="1295400" y="5867400"/>
            <a:ext cx="6010656" cy="641201"/>
          </a:xfrm>
          <a:prstGeom prst="rect">
            <a:avLst/>
          </a:prstGeom>
        </p:spPr>
        <p:txBody>
          <a:bodyPr wrap="square" lIns="0" tIns="0" rIns="0" bIns="0">
            <a:spAutoFit/>
          </a:bodyPr>
          <a:lstStyle/>
          <a:p>
            <a:pPr>
              <a:lnSpc>
                <a:spcPts val="2500"/>
              </a:lnSpc>
            </a:pPr>
            <a:r>
              <a:rPr lang="en-US" dirty="0">
                <a:latin typeface="Times New Roman" pitchFamily="18" charset="0"/>
                <a:cs typeface="Times New Roman" pitchFamily="18" charset="0"/>
              </a:rPr>
              <a:t>(v) What amount of money </a:t>
            </a:r>
            <a:r>
              <a:rPr lang="en-US" dirty="0" smtClean="0">
                <a:latin typeface="Times New Roman" pitchFamily="18" charset="0"/>
                <a:cs typeface="Times New Roman" pitchFamily="18" charset="0"/>
              </a:rPr>
              <a:t>was </a:t>
            </a:r>
            <a:r>
              <a:rPr lang="en-US" dirty="0">
                <a:latin typeface="Times New Roman" pitchFamily="18" charset="0"/>
                <a:cs typeface="Times New Roman" pitchFamily="18" charset="0"/>
              </a:rPr>
              <a:t>Ira paid </a:t>
            </a:r>
            <a:r>
              <a:rPr lang="en-US" dirty="0" smtClean="0">
                <a:latin typeface="Times New Roman" pitchFamily="18" charset="0"/>
                <a:cs typeface="Times New Roman" pitchFamily="18" charset="0"/>
              </a:rPr>
              <a:t>for </a:t>
            </a:r>
            <a:br>
              <a:rPr lang="en-US" dirty="0" smtClean="0">
                <a:latin typeface="Times New Roman" pitchFamily="18" charset="0"/>
                <a:cs typeface="Times New Roman" pitchFamily="18" charset="0"/>
              </a:rPr>
            </a:br>
            <a:r>
              <a:rPr lang="en-US" dirty="0" smtClean="0">
                <a:latin typeface="Times New Roman" pitchFamily="18" charset="0"/>
                <a:cs typeface="Times New Roman" pitchFamily="18" charset="0"/>
              </a:rPr>
              <a:t>the </a:t>
            </a:r>
            <a:r>
              <a:rPr lang="en-US" dirty="0">
                <a:latin typeface="Times New Roman" pitchFamily="18" charset="0"/>
                <a:cs typeface="Times New Roman" pitchFamily="18" charset="0"/>
              </a:rPr>
              <a:t>chore?</a:t>
            </a:r>
          </a:p>
        </p:txBody>
      </p:sp>
      <p:sp>
        <p:nvSpPr>
          <p:cNvPr id="14" name="Rectangle 13"/>
          <p:cNvSpPr/>
          <p:nvPr/>
        </p:nvSpPr>
        <p:spPr>
          <a:xfrm>
            <a:off x="5375564" y="5888182"/>
            <a:ext cx="1592039" cy="646331"/>
          </a:xfrm>
          <a:prstGeom prst="rect">
            <a:avLst/>
          </a:prstGeom>
        </p:spPr>
        <p:txBody>
          <a:bodyPr wrap="none">
            <a:spAutoFit/>
          </a:bodyPr>
          <a:lstStyle/>
          <a:p>
            <a:pPr algn="r"/>
            <a:r>
              <a:rPr lang="en-US" dirty="0" smtClean="0">
                <a:solidFill>
                  <a:srgbClr val="000000"/>
                </a:solidFill>
                <a:latin typeface="Times New Roman" pitchFamily="18" charset="0"/>
                <a:cs typeface="Times New Roman" pitchFamily="18" charset="0"/>
              </a:rPr>
              <a:t>(5 </a:t>
            </a:r>
            <a:r>
              <a:rPr lang="en-US" dirty="0">
                <a:solidFill>
                  <a:srgbClr val="000000"/>
                </a:solidFill>
                <a:latin typeface="Times New Roman" pitchFamily="18" charset="0"/>
                <a:cs typeface="Times New Roman" pitchFamily="18" charset="0"/>
              </a:rPr>
              <a:t>marks</a:t>
            </a:r>
            <a:r>
              <a:rPr lang="en-US" dirty="0" smtClean="0">
                <a:solidFill>
                  <a:srgbClr val="000000"/>
                </a:solidFill>
                <a:latin typeface="Times New Roman" pitchFamily="18" charset="0"/>
                <a:cs typeface="Times New Roman" pitchFamily="18" charset="0"/>
              </a:rPr>
              <a:t>)</a:t>
            </a:r>
          </a:p>
          <a:p>
            <a:pPr algn="r"/>
            <a:r>
              <a:rPr lang="en-US" dirty="0" smtClean="0">
                <a:solidFill>
                  <a:srgbClr val="000000"/>
                </a:solidFill>
                <a:latin typeface="Times New Roman" pitchFamily="18" charset="0"/>
                <a:cs typeface="Times New Roman" pitchFamily="18" charset="0"/>
              </a:rPr>
              <a:t>Total 10 Marks</a:t>
            </a:r>
            <a:endParaRPr lang="en-US" dirty="0"/>
          </a:p>
        </p:txBody>
      </p:sp>
      <p:sp>
        <p:nvSpPr>
          <p:cNvPr id="15" name="Notched Right Arrow 14"/>
          <p:cNvSpPr/>
          <p:nvPr/>
        </p:nvSpPr>
        <p:spPr>
          <a:xfrm>
            <a:off x="7010400" y="6019800"/>
            <a:ext cx="1934715" cy="685800"/>
          </a:xfrm>
          <a:prstGeom prst="notchedRightArrow">
            <a:avLst/>
          </a:prstGeom>
          <a:blipFill>
            <a:blip r:embed="rId2" cstate="prin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ANSWER</a:t>
            </a:r>
            <a:endParaRPr lang="en-US" sz="2000" b="1" dirty="0">
              <a:latin typeface="Times New Roman" pitchFamily="18" charset="0"/>
              <a:cs typeface="Times New Roman" pitchFamily="18" charset="0"/>
            </a:endParaRPr>
          </a:p>
        </p:txBody>
      </p:sp>
      <p:sp>
        <p:nvSpPr>
          <p:cNvPr id="16"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tabLst>
                <a:tab pos="393192" algn="r"/>
                <a:tab pos="640080" algn="l"/>
              </a:tabLst>
            </a:pPr>
            <a:r>
              <a:rPr lang="en-US" sz="1500" b="1" dirty="0" smtClean="0">
                <a:solidFill>
                  <a:schemeClr val="bg1"/>
                </a:solidFill>
                <a:latin typeface="Times New Roman" pitchFamily="18" charset="0"/>
                <a:cs typeface="Times New Roman" pitchFamily="18" charset="0"/>
              </a:rPr>
              <a:t>Revision Exam 1 Paper 2</a:t>
            </a:r>
          </a:p>
        </p:txBody>
      </p:sp>
    </p:spTree>
    <p:extLst>
      <p:ext uri="{BB962C8B-B14F-4D97-AF65-F5344CB8AC3E}">
        <p14:creationId xmlns:p14="http://schemas.microsoft.com/office/powerpoint/2010/main" xmlns="" val="314362244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14"/>
                                        </p:tgtEl>
                                        <p:attrNameLst>
                                          <p:attrName>style.visibility</p:attrName>
                                        </p:attrNameLst>
                                      </p:cBhvr>
                                      <p:to>
                                        <p:strVal val="visible"/>
                                      </p:to>
                                    </p:set>
                                    <p:anim calcmode="lin" valueType="num">
                                      <p:cBhvr>
                                        <p:cTn id="7" dur="500" fill="hold"/>
                                        <p:tgtEl>
                                          <p:spTgt spid="14"/>
                                        </p:tgtEl>
                                        <p:attrNameLst>
                                          <p:attrName>ppt_w</p:attrName>
                                        </p:attrNameLst>
                                      </p:cBhvr>
                                      <p:tavLst>
                                        <p:tav tm="0">
                                          <p:val>
                                            <p:fltVal val="0"/>
                                          </p:val>
                                        </p:tav>
                                        <p:tav tm="100000">
                                          <p:val>
                                            <p:strVal val="#ppt_w"/>
                                          </p:val>
                                        </p:tav>
                                      </p:tavLst>
                                    </p:anim>
                                    <p:anim calcmode="lin" valueType="num">
                                      <p:cBhvr>
                                        <p:cTn id="8" dur="500" fill="hold"/>
                                        <p:tgtEl>
                                          <p:spTgt spid="14"/>
                                        </p:tgtEl>
                                        <p:attrNameLst>
                                          <p:attrName>ppt_h</p:attrName>
                                        </p:attrNameLst>
                                      </p:cBhvr>
                                      <p:tavLst>
                                        <p:tav tm="0">
                                          <p:val>
                                            <p:fltVal val="0"/>
                                          </p:val>
                                        </p:tav>
                                        <p:tav tm="100000">
                                          <p:val>
                                            <p:strVal val="#ppt_h"/>
                                          </p:val>
                                        </p:tav>
                                      </p:tavLst>
                                    </p:anim>
                                    <p:animEffect transition="in" filter="fade">
                                      <p:cBhvr>
                                        <p:cTn id="9" dur="500"/>
                                        <p:tgtEl>
                                          <p:spTgt spid="14"/>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6"/>
                                        </p:tgtEl>
                                        <p:attrNameLst>
                                          <p:attrName>style.visibility</p:attrName>
                                        </p:attrNameLst>
                                      </p:cBhvr>
                                      <p:to>
                                        <p:strVal val="visible"/>
                                      </p:to>
                                    </p:set>
                                    <p:anim calcmode="lin" valueType="num">
                                      <p:cBhvr>
                                        <p:cTn id="12" dur="500" fill="hold"/>
                                        <p:tgtEl>
                                          <p:spTgt spid="6"/>
                                        </p:tgtEl>
                                        <p:attrNameLst>
                                          <p:attrName>ppt_w</p:attrName>
                                        </p:attrNameLst>
                                      </p:cBhvr>
                                      <p:tavLst>
                                        <p:tav tm="0">
                                          <p:val>
                                            <p:fltVal val="0"/>
                                          </p:val>
                                        </p:tav>
                                        <p:tav tm="100000">
                                          <p:val>
                                            <p:strVal val="#ppt_w"/>
                                          </p:val>
                                        </p:tav>
                                      </p:tavLst>
                                    </p:anim>
                                    <p:anim calcmode="lin" valueType="num">
                                      <p:cBhvr>
                                        <p:cTn id="13" dur="500" fill="hold"/>
                                        <p:tgtEl>
                                          <p:spTgt spid="6"/>
                                        </p:tgtEl>
                                        <p:attrNameLst>
                                          <p:attrName>ppt_h</p:attrName>
                                        </p:attrNameLst>
                                      </p:cBhvr>
                                      <p:tavLst>
                                        <p:tav tm="0">
                                          <p:val>
                                            <p:fltVal val="0"/>
                                          </p:val>
                                        </p:tav>
                                        <p:tav tm="100000">
                                          <p:val>
                                            <p:strVal val="#ppt_h"/>
                                          </p:val>
                                        </p:tav>
                                      </p:tavLst>
                                    </p:anim>
                                    <p:animEffect transition="in" filter="fade">
                                      <p:cBhvr>
                                        <p:cTn id="14" dur="500"/>
                                        <p:tgtEl>
                                          <p:spTgt spid="6"/>
                                        </p:tgtEl>
                                      </p:cBhvr>
                                    </p:animEffect>
                                  </p:childTnLst>
                                </p:cTn>
                              </p:par>
                            </p:childTnLst>
                          </p:cTn>
                        </p:par>
                      </p:childTnLst>
                    </p:cTn>
                  </p:par>
                  <p:par>
                    <p:cTn id="15" fill="hold">
                      <p:stCondLst>
                        <p:cond delay="indefinite"/>
                      </p:stCondLst>
                      <p:childTnLst>
                        <p:par>
                          <p:cTn id="16" fill="hold">
                            <p:stCondLst>
                              <p:cond delay="0"/>
                            </p:stCondLst>
                            <p:childTnLst>
                              <p:par>
                                <p:cTn id="17" presetID="53" presetClass="entr" presetSubtype="16" fill="hold" grpId="0" nodeType="clickEffect">
                                  <p:stCondLst>
                                    <p:cond delay="0"/>
                                  </p:stCondLst>
                                  <p:childTnLst>
                                    <p:set>
                                      <p:cBhvr>
                                        <p:cTn id="18" dur="1" fill="hold">
                                          <p:stCondLst>
                                            <p:cond delay="0"/>
                                          </p:stCondLst>
                                        </p:cTn>
                                        <p:tgtEl>
                                          <p:spTgt spid="7"/>
                                        </p:tgtEl>
                                        <p:attrNameLst>
                                          <p:attrName>style.visibility</p:attrName>
                                        </p:attrNameLst>
                                      </p:cBhvr>
                                      <p:to>
                                        <p:strVal val="visible"/>
                                      </p:to>
                                    </p:set>
                                    <p:anim calcmode="lin" valueType="num">
                                      <p:cBhvr>
                                        <p:cTn id="19" dur="500" fill="hold"/>
                                        <p:tgtEl>
                                          <p:spTgt spid="7"/>
                                        </p:tgtEl>
                                        <p:attrNameLst>
                                          <p:attrName>ppt_w</p:attrName>
                                        </p:attrNameLst>
                                      </p:cBhvr>
                                      <p:tavLst>
                                        <p:tav tm="0">
                                          <p:val>
                                            <p:fltVal val="0"/>
                                          </p:val>
                                        </p:tav>
                                        <p:tav tm="100000">
                                          <p:val>
                                            <p:strVal val="#ppt_w"/>
                                          </p:val>
                                        </p:tav>
                                      </p:tavLst>
                                    </p:anim>
                                    <p:anim calcmode="lin" valueType="num">
                                      <p:cBhvr>
                                        <p:cTn id="20" dur="500" fill="hold"/>
                                        <p:tgtEl>
                                          <p:spTgt spid="7"/>
                                        </p:tgtEl>
                                        <p:attrNameLst>
                                          <p:attrName>ppt_h</p:attrName>
                                        </p:attrNameLst>
                                      </p:cBhvr>
                                      <p:tavLst>
                                        <p:tav tm="0">
                                          <p:val>
                                            <p:fltVal val="0"/>
                                          </p:val>
                                        </p:tav>
                                        <p:tav tm="100000">
                                          <p:val>
                                            <p:strVal val="#ppt_h"/>
                                          </p:val>
                                        </p:tav>
                                      </p:tavLst>
                                    </p:anim>
                                    <p:animEffect transition="in" filter="fade">
                                      <p:cBhvr>
                                        <p:cTn id="21" dur="500"/>
                                        <p:tgtEl>
                                          <p:spTgt spid="7"/>
                                        </p:tgtEl>
                                      </p:cBhvr>
                                    </p:animEffect>
                                  </p:childTnLst>
                                </p:cTn>
                              </p:par>
                              <p:par>
                                <p:cTn id="22" presetID="53" presetClass="entr" presetSubtype="16" fill="hold" grpId="0" nodeType="withEffect">
                                  <p:stCondLst>
                                    <p:cond delay="0"/>
                                  </p:stCondLst>
                                  <p:childTnLst>
                                    <p:set>
                                      <p:cBhvr>
                                        <p:cTn id="23" dur="1" fill="hold">
                                          <p:stCondLst>
                                            <p:cond delay="0"/>
                                          </p:stCondLst>
                                        </p:cTn>
                                        <p:tgtEl>
                                          <p:spTgt spid="5"/>
                                        </p:tgtEl>
                                        <p:attrNameLst>
                                          <p:attrName>style.visibility</p:attrName>
                                        </p:attrNameLst>
                                      </p:cBhvr>
                                      <p:to>
                                        <p:strVal val="visible"/>
                                      </p:to>
                                    </p:set>
                                    <p:anim calcmode="lin" valueType="num">
                                      <p:cBhvr>
                                        <p:cTn id="24" dur="500" fill="hold"/>
                                        <p:tgtEl>
                                          <p:spTgt spid="5"/>
                                        </p:tgtEl>
                                        <p:attrNameLst>
                                          <p:attrName>ppt_w</p:attrName>
                                        </p:attrNameLst>
                                      </p:cBhvr>
                                      <p:tavLst>
                                        <p:tav tm="0">
                                          <p:val>
                                            <p:fltVal val="0"/>
                                          </p:val>
                                        </p:tav>
                                        <p:tav tm="100000">
                                          <p:val>
                                            <p:strVal val="#ppt_w"/>
                                          </p:val>
                                        </p:tav>
                                      </p:tavLst>
                                    </p:anim>
                                    <p:anim calcmode="lin" valueType="num">
                                      <p:cBhvr>
                                        <p:cTn id="25" dur="500" fill="hold"/>
                                        <p:tgtEl>
                                          <p:spTgt spid="5"/>
                                        </p:tgtEl>
                                        <p:attrNameLst>
                                          <p:attrName>ppt_h</p:attrName>
                                        </p:attrNameLst>
                                      </p:cBhvr>
                                      <p:tavLst>
                                        <p:tav tm="0">
                                          <p:val>
                                            <p:fltVal val="0"/>
                                          </p:val>
                                        </p:tav>
                                        <p:tav tm="100000">
                                          <p:val>
                                            <p:strVal val="#ppt_h"/>
                                          </p:val>
                                        </p:tav>
                                      </p:tavLst>
                                    </p:anim>
                                    <p:animEffect transition="in" filter="fade">
                                      <p:cBhvr>
                                        <p:cTn id="26" dur="500"/>
                                        <p:tgtEl>
                                          <p:spTgt spid="5"/>
                                        </p:tgtEl>
                                      </p:cBhvr>
                                    </p:animEffect>
                                  </p:childTnLst>
                                </p:cTn>
                              </p:par>
                              <p:par>
                                <p:cTn id="27" presetID="53" presetClass="entr" presetSubtype="16" fill="hold" grpId="0" nodeType="withEffect">
                                  <p:stCondLst>
                                    <p:cond delay="0"/>
                                  </p:stCondLst>
                                  <p:childTnLst>
                                    <p:set>
                                      <p:cBhvr>
                                        <p:cTn id="28" dur="1" fill="hold">
                                          <p:stCondLst>
                                            <p:cond delay="0"/>
                                          </p:stCondLst>
                                        </p:cTn>
                                        <p:tgtEl>
                                          <p:spTgt spid="10"/>
                                        </p:tgtEl>
                                        <p:attrNameLst>
                                          <p:attrName>style.visibility</p:attrName>
                                        </p:attrNameLst>
                                      </p:cBhvr>
                                      <p:to>
                                        <p:strVal val="visible"/>
                                      </p:to>
                                    </p:set>
                                    <p:anim calcmode="lin" valueType="num">
                                      <p:cBhvr>
                                        <p:cTn id="29" dur="500" fill="hold"/>
                                        <p:tgtEl>
                                          <p:spTgt spid="10"/>
                                        </p:tgtEl>
                                        <p:attrNameLst>
                                          <p:attrName>ppt_w</p:attrName>
                                        </p:attrNameLst>
                                      </p:cBhvr>
                                      <p:tavLst>
                                        <p:tav tm="0">
                                          <p:val>
                                            <p:fltVal val="0"/>
                                          </p:val>
                                        </p:tav>
                                        <p:tav tm="100000">
                                          <p:val>
                                            <p:strVal val="#ppt_w"/>
                                          </p:val>
                                        </p:tav>
                                      </p:tavLst>
                                    </p:anim>
                                    <p:anim calcmode="lin" valueType="num">
                                      <p:cBhvr>
                                        <p:cTn id="30" dur="500" fill="hold"/>
                                        <p:tgtEl>
                                          <p:spTgt spid="10"/>
                                        </p:tgtEl>
                                        <p:attrNameLst>
                                          <p:attrName>ppt_h</p:attrName>
                                        </p:attrNameLst>
                                      </p:cBhvr>
                                      <p:tavLst>
                                        <p:tav tm="0">
                                          <p:val>
                                            <p:fltVal val="0"/>
                                          </p:val>
                                        </p:tav>
                                        <p:tav tm="100000">
                                          <p:val>
                                            <p:strVal val="#ppt_h"/>
                                          </p:val>
                                        </p:tav>
                                      </p:tavLst>
                                    </p:anim>
                                    <p:animEffect transition="in" filter="fade">
                                      <p:cBhvr>
                                        <p:cTn id="31" dur="500"/>
                                        <p:tgtEl>
                                          <p:spTgt spid="10"/>
                                        </p:tgtEl>
                                      </p:cBhvr>
                                    </p:animEffect>
                                  </p:childTnLst>
                                </p:cTn>
                              </p:par>
                              <p:par>
                                <p:cTn id="32" presetID="53" presetClass="entr" presetSubtype="16" fill="hold" grpId="0" nodeType="withEffect">
                                  <p:stCondLst>
                                    <p:cond delay="0"/>
                                  </p:stCondLst>
                                  <p:childTnLst>
                                    <p:set>
                                      <p:cBhvr>
                                        <p:cTn id="33" dur="1" fill="hold">
                                          <p:stCondLst>
                                            <p:cond delay="0"/>
                                          </p:stCondLst>
                                        </p:cTn>
                                        <p:tgtEl>
                                          <p:spTgt spid="11"/>
                                        </p:tgtEl>
                                        <p:attrNameLst>
                                          <p:attrName>style.visibility</p:attrName>
                                        </p:attrNameLst>
                                      </p:cBhvr>
                                      <p:to>
                                        <p:strVal val="visible"/>
                                      </p:to>
                                    </p:set>
                                    <p:anim calcmode="lin" valueType="num">
                                      <p:cBhvr>
                                        <p:cTn id="34" dur="500" fill="hold"/>
                                        <p:tgtEl>
                                          <p:spTgt spid="11"/>
                                        </p:tgtEl>
                                        <p:attrNameLst>
                                          <p:attrName>ppt_w</p:attrName>
                                        </p:attrNameLst>
                                      </p:cBhvr>
                                      <p:tavLst>
                                        <p:tav tm="0">
                                          <p:val>
                                            <p:fltVal val="0"/>
                                          </p:val>
                                        </p:tav>
                                        <p:tav tm="100000">
                                          <p:val>
                                            <p:strVal val="#ppt_w"/>
                                          </p:val>
                                        </p:tav>
                                      </p:tavLst>
                                    </p:anim>
                                    <p:anim calcmode="lin" valueType="num">
                                      <p:cBhvr>
                                        <p:cTn id="35" dur="500" fill="hold"/>
                                        <p:tgtEl>
                                          <p:spTgt spid="11"/>
                                        </p:tgtEl>
                                        <p:attrNameLst>
                                          <p:attrName>ppt_h</p:attrName>
                                        </p:attrNameLst>
                                      </p:cBhvr>
                                      <p:tavLst>
                                        <p:tav tm="0">
                                          <p:val>
                                            <p:fltVal val="0"/>
                                          </p:val>
                                        </p:tav>
                                        <p:tav tm="100000">
                                          <p:val>
                                            <p:strVal val="#ppt_h"/>
                                          </p:val>
                                        </p:tav>
                                      </p:tavLst>
                                    </p:anim>
                                    <p:animEffect transition="in" filter="fade">
                                      <p:cBhvr>
                                        <p:cTn id="36" dur="500"/>
                                        <p:tgtEl>
                                          <p:spTgt spid="11"/>
                                        </p:tgtEl>
                                      </p:cBhvr>
                                    </p:animEffect>
                                  </p:childTnLst>
                                </p:cTn>
                              </p:par>
                              <p:par>
                                <p:cTn id="37" presetID="53" presetClass="entr" presetSubtype="16" fill="hold" grpId="0" nodeType="withEffect">
                                  <p:stCondLst>
                                    <p:cond delay="0"/>
                                  </p:stCondLst>
                                  <p:childTnLst>
                                    <p:set>
                                      <p:cBhvr>
                                        <p:cTn id="38" dur="1" fill="hold">
                                          <p:stCondLst>
                                            <p:cond delay="0"/>
                                          </p:stCondLst>
                                        </p:cTn>
                                        <p:tgtEl>
                                          <p:spTgt spid="12"/>
                                        </p:tgtEl>
                                        <p:attrNameLst>
                                          <p:attrName>style.visibility</p:attrName>
                                        </p:attrNameLst>
                                      </p:cBhvr>
                                      <p:to>
                                        <p:strVal val="visible"/>
                                      </p:to>
                                    </p:set>
                                    <p:anim calcmode="lin" valueType="num">
                                      <p:cBhvr>
                                        <p:cTn id="39" dur="500" fill="hold"/>
                                        <p:tgtEl>
                                          <p:spTgt spid="12"/>
                                        </p:tgtEl>
                                        <p:attrNameLst>
                                          <p:attrName>ppt_w</p:attrName>
                                        </p:attrNameLst>
                                      </p:cBhvr>
                                      <p:tavLst>
                                        <p:tav tm="0">
                                          <p:val>
                                            <p:fltVal val="0"/>
                                          </p:val>
                                        </p:tav>
                                        <p:tav tm="100000">
                                          <p:val>
                                            <p:strVal val="#ppt_w"/>
                                          </p:val>
                                        </p:tav>
                                      </p:tavLst>
                                    </p:anim>
                                    <p:anim calcmode="lin" valueType="num">
                                      <p:cBhvr>
                                        <p:cTn id="40" dur="500" fill="hold"/>
                                        <p:tgtEl>
                                          <p:spTgt spid="12"/>
                                        </p:tgtEl>
                                        <p:attrNameLst>
                                          <p:attrName>ppt_h</p:attrName>
                                        </p:attrNameLst>
                                      </p:cBhvr>
                                      <p:tavLst>
                                        <p:tav tm="0">
                                          <p:val>
                                            <p:fltVal val="0"/>
                                          </p:val>
                                        </p:tav>
                                        <p:tav tm="100000">
                                          <p:val>
                                            <p:strVal val="#ppt_h"/>
                                          </p:val>
                                        </p:tav>
                                      </p:tavLst>
                                    </p:anim>
                                    <p:animEffect transition="in" filter="fade">
                                      <p:cBhvr>
                                        <p:cTn id="41" dur="500"/>
                                        <p:tgtEl>
                                          <p:spTgt spid="12"/>
                                        </p:tgtEl>
                                      </p:cBhvr>
                                    </p:animEffect>
                                  </p:childTnLst>
                                </p:cTn>
                              </p:par>
                              <p:par>
                                <p:cTn id="42" presetID="53" presetClass="entr" presetSubtype="16" fill="hold" grpId="0" nodeType="withEffect">
                                  <p:stCondLst>
                                    <p:cond delay="0"/>
                                  </p:stCondLst>
                                  <p:childTnLst>
                                    <p:set>
                                      <p:cBhvr>
                                        <p:cTn id="43" dur="1" fill="hold">
                                          <p:stCondLst>
                                            <p:cond delay="0"/>
                                          </p:stCondLst>
                                        </p:cTn>
                                        <p:tgtEl>
                                          <p:spTgt spid="13"/>
                                        </p:tgtEl>
                                        <p:attrNameLst>
                                          <p:attrName>style.visibility</p:attrName>
                                        </p:attrNameLst>
                                      </p:cBhvr>
                                      <p:to>
                                        <p:strVal val="visible"/>
                                      </p:to>
                                    </p:set>
                                    <p:anim calcmode="lin" valueType="num">
                                      <p:cBhvr>
                                        <p:cTn id="44" dur="500" fill="hold"/>
                                        <p:tgtEl>
                                          <p:spTgt spid="13"/>
                                        </p:tgtEl>
                                        <p:attrNameLst>
                                          <p:attrName>ppt_w</p:attrName>
                                        </p:attrNameLst>
                                      </p:cBhvr>
                                      <p:tavLst>
                                        <p:tav tm="0">
                                          <p:val>
                                            <p:fltVal val="0"/>
                                          </p:val>
                                        </p:tav>
                                        <p:tav tm="100000">
                                          <p:val>
                                            <p:strVal val="#ppt_w"/>
                                          </p:val>
                                        </p:tav>
                                      </p:tavLst>
                                    </p:anim>
                                    <p:anim calcmode="lin" valueType="num">
                                      <p:cBhvr>
                                        <p:cTn id="45" dur="500" fill="hold"/>
                                        <p:tgtEl>
                                          <p:spTgt spid="13"/>
                                        </p:tgtEl>
                                        <p:attrNameLst>
                                          <p:attrName>ppt_h</p:attrName>
                                        </p:attrNameLst>
                                      </p:cBhvr>
                                      <p:tavLst>
                                        <p:tav tm="0">
                                          <p:val>
                                            <p:fltVal val="0"/>
                                          </p:val>
                                        </p:tav>
                                        <p:tav tm="100000">
                                          <p:val>
                                            <p:strVal val="#ppt_h"/>
                                          </p:val>
                                        </p:tav>
                                      </p:tavLst>
                                    </p:anim>
                                    <p:animEffect transition="in" filter="fade">
                                      <p:cBhvr>
                                        <p:cTn id="46" dur="500"/>
                                        <p:tgtEl>
                                          <p:spTgt spid="13"/>
                                        </p:tgtEl>
                                      </p:cBhvr>
                                    </p:animEffect>
                                  </p:childTnLst>
                                </p:cTn>
                              </p:par>
                            </p:childTnLst>
                          </p:cTn>
                        </p:par>
                      </p:childTnLst>
                    </p:cTn>
                  </p:par>
                  <p:par>
                    <p:cTn id="47" fill="hold">
                      <p:stCondLst>
                        <p:cond delay="indefinite"/>
                      </p:stCondLst>
                      <p:childTnLst>
                        <p:par>
                          <p:cTn id="48" fill="hold">
                            <p:stCondLst>
                              <p:cond delay="0"/>
                            </p:stCondLst>
                            <p:childTnLst>
                              <p:par>
                                <p:cTn id="49" presetID="3" presetClass="entr" presetSubtype="10" fill="hold" grpId="1" nodeType="clickEffect">
                                  <p:stCondLst>
                                    <p:cond delay="0"/>
                                  </p:stCondLst>
                                  <p:childTnLst>
                                    <p:set>
                                      <p:cBhvr>
                                        <p:cTn id="50" dur="1" fill="hold">
                                          <p:stCondLst>
                                            <p:cond delay="0"/>
                                          </p:stCondLst>
                                        </p:cTn>
                                        <p:tgtEl>
                                          <p:spTgt spid="15"/>
                                        </p:tgtEl>
                                        <p:attrNameLst>
                                          <p:attrName>style.visibility</p:attrName>
                                        </p:attrNameLst>
                                      </p:cBhvr>
                                      <p:to>
                                        <p:strVal val="visible"/>
                                      </p:to>
                                    </p:set>
                                    <p:animEffect transition="in" filter="blinds(horizontal)">
                                      <p:cBhvr>
                                        <p:cTn id="51"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P spid="7" grpId="0"/>
      <p:bldP spid="10" grpId="0"/>
      <p:bldP spid="11" grpId="0"/>
      <p:bldP spid="12" grpId="0"/>
      <p:bldP spid="13" grpId="0"/>
      <p:bldP spid="14" grpId="0"/>
      <p:bldP spid="15" grpId="1" animBg="1"/>
    </p:bldLst>
  </p:timing>
</p:sld>
</file>

<file path=ppt/slides/slide1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344457" y="2142744"/>
            <a:ext cx="3812197" cy="415498"/>
          </a:xfrm>
          <a:prstGeom prst="rect">
            <a:avLst/>
          </a:prstGeom>
        </p:spPr>
        <p:txBody>
          <a:bodyPr wrap="none">
            <a:spAutoFit/>
          </a:bodyPr>
          <a:lstStyle/>
          <a:p>
            <a:pPr>
              <a:tabLst>
                <a:tab pos="914400" algn="l"/>
              </a:tabLst>
            </a:pPr>
            <a:r>
              <a:rPr lang="en-US" sz="2100" b="1" dirty="0" smtClean="0">
                <a:latin typeface="Times New Roman" pitchFamily="18" charset="0"/>
                <a:cs typeface="Times New Roman" pitchFamily="18" charset="0"/>
              </a:rPr>
              <a:t>7.</a:t>
            </a:r>
            <a:r>
              <a:rPr lang="en-US" sz="2100" dirty="0" smtClean="0">
                <a:latin typeface="Times New Roman" pitchFamily="18" charset="0"/>
                <a:cs typeface="Times New Roman" pitchFamily="18" charset="0"/>
              </a:rPr>
              <a:t>   (b)   </a:t>
            </a:r>
            <a:r>
              <a:rPr lang="en-US" sz="2100" dirty="0">
                <a:latin typeface="Times New Roman" pitchFamily="18" charset="0"/>
                <a:cs typeface="Times New Roman" pitchFamily="18" charset="0"/>
              </a:rPr>
              <a:t>(i</a:t>
            </a:r>
            <a:r>
              <a:rPr lang="en-US" sz="2100" dirty="0" smtClean="0">
                <a:latin typeface="Times New Roman" pitchFamily="18" charset="0"/>
                <a:cs typeface="Times New Roman" pitchFamily="18" charset="0"/>
              </a:rPr>
              <a:t>) The </a:t>
            </a:r>
            <a:r>
              <a:rPr lang="en-US" sz="2100" dirty="0">
                <a:latin typeface="Times New Roman" pitchFamily="18" charset="0"/>
                <a:cs typeface="Times New Roman" pitchFamily="18" charset="0"/>
              </a:rPr>
              <a:t>amount of money</a:t>
            </a:r>
          </a:p>
        </p:txBody>
      </p:sp>
      <p:sp>
        <p:nvSpPr>
          <p:cNvPr id="3" name="Rectangle 2"/>
          <p:cNvSpPr/>
          <p:nvPr/>
        </p:nvSpPr>
        <p:spPr>
          <a:xfrm>
            <a:off x="3276600" y="2514600"/>
            <a:ext cx="2323072" cy="415498"/>
          </a:xfrm>
          <a:prstGeom prst="rect">
            <a:avLst/>
          </a:prstGeom>
        </p:spPr>
        <p:txBody>
          <a:bodyPr wrap="none">
            <a:spAutoFit/>
          </a:bodyPr>
          <a:lstStyle/>
          <a:p>
            <a:r>
              <a:rPr lang="en-US" sz="2100" dirty="0">
                <a:latin typeface="Times New Roman" pitchFamily="18" charset="0"/>
                <a:cs typeface="Times New Roman" pitchFamily="18" charset="0"/>
              </a:rPr>
              <a:t>Ira has  </a:t>
            </a:r>
            <a:r>
              <a:rPr lang="en-US" sz="2100" dirty="0" smtClean="0">
                <a:latin typeface="Times New Roman" pitchFamily="18" charset="0"/>
                <a:cs typeface="Times New Roman" pitchFamily="18" charset="0"/>
              </a:rPr>
              <a:t>= $ (</a:t>
            </a:r>
            <a:r>
              <a:rPr lang="en-US" sz="2100" dirty="0">
                <a:latin typeface="Times New Roman" pitchFamily="18" charset="0"/>
                <a:cs typeface="Times New Roman" pitchFamily="18" charset="0"/>
              </a:rPr>
              <a:t>16 </a:t>
            </a:r>
            <a:r>
              <a:rPr lang="en-US" sz="2100" dirty="0" smtClean="0">
                <a:latin typeface="Times New Roman" pitchFamily="18" charset="0"/>
                <a:cs typeface="Times New Roman" pitchFamily="18" charset="0"/>
              </a:rPr>
              <a:t>+ </a:t>
            </a:r>
            <a:r>
              <a:rPr lang="en-US" sz="2100" i="1" dirty="0">
                <a:latin typeface="Times New Roman" pitchFamily="18" charset="0"/>
                <a:cs typeface="Times New Roman" pitchFamily="18" charset="0"/>
              </a:rPr>
              <a:t>x</a:t>
            </a:r>
            <a:r>
              <a:rPr lang="en-US" sz="2100" dirty="0">
                <a:latin typeface="Times New Roman" pitchFamily="18" charset="0"/>
                <a:cs typeface="Times New Roman" pitchFamily="18" charset="0"/>
              </a:rPr>
              <a:t>)</a:t>
            </a:r>
          </a:p>
        </p:txBody>
      </p:sp>
      <p:sp>
        <p:nvSpPr>
          <p:cNvPr id="4" name="Rectangle 3"/>
          <p:cNvSpPr/>
          <p:nvPr/>
        </p:nvSpPr>
        <p:spPr>
          <a:xfrm>
            <a:off x="1258814" y="2895600"/>
            <a:ext cx="2967415" cy="415498"/>
          </a:xfrm>
          <a:prstGeom prst="rect">
            <a:avLst/>
          </a:prstGeom>
        </p:spPr>
        <p:txBody>
          <a:bodyPr wrap="none">
            <a:spAutoFit/>
          </a:bodyPr>
          <a:lstStyle/>
          <a:p>
            <a:r>
              <a:rPr lang="en-US" sz="2100" dirty="0">
                <a:latin typeface="Times New Roman" pitchFamily="18" charset="0"/>
                <a:cs typeface="Times New Roman" pitchFamily="18" charset="0"/>
              </a:rPr>
              <a:t>(ii) The amount of money</a:t>
            </a:r>
          </a:p>
        </p:txBody>
      </p:sp>
      <p:sp>
        <p:nvSpPr>
          <p:cNvPr id="5" name="Rectangle 4"/>
          <p:cNvSpPr/>
          <p:nvPr/>
        </p:nvSpPr>
        <p:spPr>
          <a:xfrm>
            <a:off x="2710646" y="3276600"/>
            <a:ext cx="2691763" cy="415498"/>
          </a:xfrm>
          <a:prstGeom prst="rect">
            <a:avLst/>
          </a:prstGeom>
        </p:spPr>
        <p:txBody>
          <a:bodyPr wrap="none">
            <a:spAutoFit/>
          </a:bodyPr>
          <a:lstStyle/>
          <a:p>
            <a:r>
              <a:rPr lang="en-US" sz="2100" dirty="0" err="1" smtClean="0">
                <a:latin typeface="Times New Roman" pitchFamily="18" charset="0"/>
                <a:cs typeface="Times New Roman" pitchFamily="18" charset="0"/>
              </a:rPr>
              <a:t>Rameez</a:t>
            </a:r>
            <a:r>
              <a:rPr lang="en-US" sz="2100" dirty="0" smtClean="0">
                <a:latin typeface="Times New Roman" pitchFamily="18" charset="0"/>
                <a:cs typeface="Times New Roman" pitchFamily="18" charset="0"/>
              </a:rPr>
              <a:t> </a:t>
            </a:r>
            <a:r>
              <a:rPr lang="en-US" sz="2100" dirty="0">
                <a:latin typeface="Times New Roman" pitchFamily="18" charset="0"/>
                <a:cs typeface="Times New Roman" pitchFamily="18" charset="0"/>
              </a:rPr>
              <a:t>has  </a:t>
            </a:r>
            <a:r>
              <a:rPr lang="en-US" sz="2100" dirty="0" smtClean="0">
                <a:latin typeface="Times New Roman" pitchFamily="18" charset="0"/>
                <a:cs typeface="Times New Roman" pitchFamily="18" charset="0"/>
              </a:rPr>
              <a:t>= $(</a:t>
            </a:r>
            <a:r>
              <a:rPr lang="en-US" sz="2100" dirty="0">
                <a:latin typeface="Times New Roman" pitchFamily="18" charset="0"/>
                <a:cs typeface="Times New Roman" pitchFamily="18" charset="0"/>
              </a:rPr>
              <a:t>4 </a:t>
            </a:r>
            <a:r>
              <a:rPr lang="en-US" sz="2100" dirty="0" smtClean="0">
                <a:latin typeface="Times New Roman" pitchFamily="18" charset="0"/>
                <a:cs typeface="Times New Roman" pitchFamily="18" charset="0"/>
              </a:rPr>
              <a:t>+ </a:t>
            </a:r>
            <a:r>
              <a:rPr lang="en-US" sz="2100" i="1" dirty="0">
                <a:latin typeface="Times New Roman" pitchFamily="18" charset="0"/>
                <a:cs typeface="Times New Roman" pitchFamily="18" charset="0"/>
              </a:rPr>
              <a:t>x</a:t>
            </a:r>
            <a:r>
              <a:rPr lang="en-US" sz="2100" dirty="0">
                <a:latin typeface="Times New Roman" pitchFamily="18" charset="0"/>
                <a:cs typeface="Times New Roman" pitchFamily="18" charset="0"/>
              </a:rPr>
              <a:t>)</a:t>
            </a:r>
          </a:p>
        </p:txBody>
      </p:sp>
      <p:sp>
        <p:nvSpPr>
          <p:cNvPr id="6" name="Rectangle 5"/>
          <p:cNvSpPr/>
          <p:nvPr/>
        </p:nvSpPr>
        <p:spPr>
          <a:xfrm>
            <a:off x="1274331" y="3643238"/>
            <a:ext cx="3815403" cy="415498"/>
          </a:xfrm>
          <a:prstGeom prst="rect">
            <a:avLst/>
          </a:prstGeom>
        </p:spPr>
        <p:txBody>
          <a:bodyPr wrap="none">
            <a:spAutoFit/>
          </a:bodyPr>
          <a:lstStyle/>
          <a:p>
            <a:r>
              <a:rPr lang="en-US" sz="2100" dirty="0">
                <a:latin typeface="Times New Roman" pitchFamily="18" charset="0"/>
                <a:cs typeface="Times New Roman" pitchFamily="18" charset="0"/>
              </a:rPr>
              <a:t>(iii) The equation in terms of </a:t>
            </a:r>
            <a:r>
              <a:rPr lang="en-US" sz="2100" i="1" dirty="0">
                <a:latin typeface="Times New Roman" pitchFamily="18" charset="0"/>
                <a:cs typeface="Times New Roman" pitchFamily="18" charset="0"/>
              </a:rPr>
              <a:t>x </a:t>
            </a:r>
            <a:r>
              <a:rPr lang="en-US" sz="2100" dirty="0">
                <a:latin typeface="Times New Roman" pitchFamily="18" charset="0"/>
                <a:cs typeface="Times New Roman" pitchFamily="18" charset="0"/>
              </a:rPr>
              <a:t>is:</a:t>
            </a:r>
          </a:p>
        </p:txBody>
      </p:sp>
      <p:sp>
        <p:nvSpPr>
          <p:cNvPr id="8" name="Rectangle 7"/>
          <p:cNvSpPr/>
          <p:nvPr/>
        </p:nvSpPr>
        <p:spPr>
          <a:xfrm>
            <a:off x="1627965" y="5651870"/>
            <a:ext cx="1511952" cy="415498"/>
          </a:xfrm>
          <a:prstGeom prst="rect">
            <a:avLst/>
          </a:prstGeom>
        </p:spPr>
        <p:txBody>
          <a:bodyPr wrap="none">
            <a:spAutoFit/>
          </a:bodyPr>
          <a:lstStyle/>
          <a:p>
            <a:r>
              <a:rPr lang="en-US" sz="2100" dirty="0">
                <a:latin typeface="Times New Roman" pitchFamily="18" charset="0"/>
                <a:cs typeface="Times New Roman" pitchFamily="18" charset="0"/>
              </a:rPr>
              <a:t>Hence </a:t>
            </a:r>
            <a:r>
              <a:rPr lang="en-US" sz="2100" i="1" dirty="0">
                <a:solidFill>
                  <a:srgbClr val="FF0000"/>
                </a:solidFill>
                <a:latin typeface="Times New Roman" pitchFamily="18" charset="0"/>
                <a:cs typeface="Times New Roman" pitchFamily="18" charset="0"/>
              </a:rPr>
              <a:t>x </a:t>
            </a:r>
            <a:r>
              <a:rPr lang="en-US" sz="2100" i="1" dirty="0" smtClean="0">
                <a:solidFill>
                  <a:srgbClr val="FF0000"/>
                </a:solidFill>
                <a:latin typeface="Times New Roman" pitchFamily="18" charset="0"/>
                <a:cs typeface="Times New Roman" pitchFamily="18" charset="0"/>
              </a:rPr>
              <a:t>=</a:t>
            </a:r>
            <a:r>
              <a:rPr lang="en-US" sz="2100" dirty="0" smtClean="0">
                <a:solidFill>
                  <a:srgbClr val="FF0000"/>
                </a:solidFill>
                <a:latin typeface="Times New Roman" pitchFamily="18" charset="0"/>
                <a:cs typeface="Times New Roman" pitchFamily="18" charset="0"/>
              </a:rPr>
              <a:t> </a:t>
            </a:r>
            <a:r>
              <a:rPr lang="en-US" sz="2100" dirty="0">
                <a:solidFill>
                  <a:srgbClr val="FF0000"/>
                </a:solidFill>
                <a:latin typeface="Times New Roman" pitchFamily="18" charset="0"/>
                <a:cs typeface="Times New Roman" pitchFamily="18" charset="0"/>
              </a:rPr>
              <a:t>8</a:t>
            </a:r>
          </a:p>
        </p:txBody>
      </p:sp>
      <p:sp>
        <p:nvSpPr>
          <p:cNvPr id="9" name="Rectangle 8"/>
          <p:cNvSpPr/>
          <p:nvPr/>
        </p:nvSpPr>
        <p:spPr>
          <a:xfrm>
            <a:off x="1271579" y="6005438"/>
            <a:ext cx="3733714" cy="415498"/>
          </a:xfrm>
          <a:prstGeom prst="rect">
            <a:avLst/>
          </a:prstGeom>
        </p:spPr>
        <p:txBody>
          <a:bodyPr wrap="none">
            <a:spAutoFit/>
          </a:bodyPr>
          <a:lstStyle/>
          <a:p>
            <a:r>
              <a:rPr lang="en-US" sz="2100" dirty="0">
                <a:latin typeface="Times New Roman" pitchFamily="18" charset="0"/>
                <a:cs typeface="Times New Roman" pitchFamily="18" charset="0"/>
              </a:rPr>
              <a:t>(v) Ira was paid </a:t>
            </a:r>
            <a:r>
              <a:rPr lang="en-US" sz="2100" dirty="0">
                <a:solidFill>
                  <a:srgbClr val="FF0000"/>
                </a:solidFill>
                <a:latin typeface="Times New Roman" pitchFamily="18" charset="0"/>
                <a:cs typeface="Times New Roman" pitchFamily="18" charset="0"/>
              </a:rPr>
              <a:t>$8</a:t>
            </a:r>
            <a:r>
              <a:rPr lang="en-US" sz="2100" dirty="0">
                <a:latin typeface="Times New Roman" pitchFamily="18" charset="0"/>
                <a:cs typeface="Times New Roman" pitchFamily="18" charset="0"/>
              </a:rPr>
              <a:t> for the chore.</a:t>
            </a:r>
          </a:p>
        </p:txBody>
      </p:sp>
      <p:pic>
        <p:nvPicPr>
          <p:cNvPr id="28675" name="Picture 3" descr="\\172.16.2.26\Conver\CARRIBEAN\MATHEMATICS_VOL-1_PPT_DESIGN\Incoming\Equations\Revision_Exam_1_Paper_2\Eqn068.wmf"/>
          <p:cNvPicPr>
            <a:picLocks noChangeAspect="1" noChangeArrowheads="1"/>
          </p:cNvPicPr>
          <p:nvPr/>
        </p:nvPicPr>
        <p:blipFill>
          <a:blip r:embed="rId2" cstate="print">
            <a:extLst>
              <a:ext uri="{28A0092B-C50C-407E-A947-70E740481C1C}">
                <a14:useLocalDpi xmlns:a14="http://schemas.microsoft.com/office/drawing/2010/main" xmlns="" val="0"/>
              </a:ext>
            </a:extLst>
          </a:blip>
          <a:srcRect/>
          <a:stretch>
            <a:fillRect/>
          </a:stretch>
        </p:blipFill>
        <p:spPr bwMode="auto">
          <a:xfrm>
            <a:off x="5027396" y="3731419"/>
            <a:ext cx="1765300" cy="304800"/>
          </a:xfrm>
          <a:prstGeom prst="rect">
            <a:avLst/>
          </a:prstGeom>
          <a:noFill/>
          <a:extLst>
            <a:ext uri="{909E8E84-426E-40DD-AFC4-6F175D3DCCD1}">
              <a14:hiddenFill xmlns:a14="http://schemas.microsoft.com/office/drawing/2010/main" xmlns="">
                <a:solidFill>
                  <a:srgbClr val="FFFFFF"/>
                </a:solidFill>
              </a14:hiddenFill>
            </a:ext>
          </a:extLst>
        </p:spPr>
      </p:pic>
      <p:sp>
        <p:nvSpPr>
          <p:cNvPr id="7" name="Rectangle 6"/>
          <p:cNvSpPr/>
          <p:nvPr/>
        </p:nvSpPr>
        <p:spPr>
          <a:xfrm>
            <a:off x="1269424" y="4078132"/>
            <a:ext cx="641522" cy="415498"/>
          </a:xfrm>
          <a:prstGeom prst="rect">
            <a:avLst/>
          </a:prstGeom>
        </p:spPr>
        <p:txBody>
          <a:bodyPr wrap="none">
            <a:spAutoFit/>
          </a:bodyPr>
          <a:lstStyle/>
          <a:p>
            <a:r>
              <a:rPr lang="en-US" sz="2100" dirty="0">
                <a:latin typeface="Times New Roman" pitchFamily="18" charset="0"/>
                <a:cs typeface="Times New Roman" pitchFamily="18" charset="0"/>
              </a:rPr>
              <a:t>(</a:t>
            </a:r>
            <a:r>
              <a:rPr lang="en-US" sz="2100" dirty="0" smtClean="0">
                <a:latin typeface="Times New Roman" pitchFamily="18" charset="0"/>
                <a:cs typeface="Times New Roman" pitchFamily="18" charset="0"/>
              </a:rPr>
              <a:t>iv) </a:t>
            </a:r>
            <a:endParaRPr lang="en-US" sz="2100" dirty="0"/>
          </a:p>
        </p:txBody>
      </p:sp>
      <p:sp>
        <p:nvSpPr>
          <p:cNvPr id="12"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tabLst>
                <a:tab pos="393192" algn="r"/>
                <a:tab pos="640080" algn="l"/>
              </a:tabLst>
            </a:pPr>
            <a:r>
              <a:rPr lang="en-US" sz="1500" b="1" dirty="0" smtClean="0">
                <a:solidFill>
                  <a:schemeClr val="bg1"/>
                </a:solidFill>
                <a:latin typeface="Times New Roman" pitchFamily="18" charset="0"/>
                <a:cs typeface="Times New Roman" pitchFamily="18" charset="0"/>
              </a:rPr>
              <a:t>Revision Exam 1 Paper 2</a:t>
            </a:r>
          </a:p>
        </p:txBody>
      </p:sp>
      <p:pic>
        <p:nvPicPr>
          <p:cNvPr id="2165761" name="Picture 1" descr="Z:\CARRIBEAN\MATHEMATICS_VOL-1_PPT_DESIGN\Incoming\Volume_01\Equations\Revision_Exam_1_Paper_2\Eqn070.wmf"/>
          <p:cNvPicPr>
            <a:picLocks noChangeAspect="1" noChangeArrowheads="1"/>
          </p:cNvPicPr>
          <p:nvPr/>
        </p:nvPicPr>
        <p:blipFill>
          <a:blip r:embed="rId3" cstate="print"/>
          <a:srcRect/>
          <a:stretch>
            <a:fillRect/>
          </a:stretch>
        </p:blipFill>
        <p:spPr bwMode="auto">
          <a:xfrm>
            <a:off x="1905000" y="4178300"/>
            <a:ext cx="1765300" cy="1460500"/>
          </a:xfrm>
          <a:prstGeom prst="rect">
            <a:avLst/>
          </a:prstGeom>
          <a:noFill/>
        </p:spPr>
      </p:pic>
    </p:spTree>
    <p:extLst>
      <p:ext uri="{BB962C8B-B14F-4D97-AF65-F5344CB8AC3E}">
        <p14:creationId xmlns:p14="http://schemas.microsoft.com/office/powerpoint/2010/main" xmlns="" val="34929182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ppt_w</p:attrName>
                                        </p:attrNameLst>
                                      </p:cBhvr>
                                      <p:tavLst>
                                        <p:tav tm="0">
                                          <p:val>
                                            <p:fltVal val="0"/>
                                          </p:val>
                                        </p:tav>
                                        <p:tav tm="100000">
                                          <p:val>
                                            <p:strVal val="#ppt_w"/>
                                          </p:val>
                                        </p:tav>
                                      </p:tavLst>
                                    </p:anim>
                                    <p:anim calcmode="lin" valueType="num">
                                      <p:cBhvr>
                                        <p:cTn id="8" dur="500" fill="hold"/>
                                        <p:tgtEl>
                                          <p:spTgt spid="2"/>
                                        </p:tgtEl>
                                        <p:attrNameLst>
                                          <p:attrName>ppt_h</p:attrName>
                                        </p:attrNameLst>
                                      </p:cBhvr>
                                      <p:tavLst>
                                        <p:tav tm="0">
                                          <p:val>
                                            <p:fltVal val="0"/>
                                          </p:val>
                                        </p:tav>
                                        <p:tav tm="100000">
                                          <p:val>
                                            <p:strVal val="#ppt_h"/>
                                          </p:val>
                                        </p:tav>
                                      </p:tavLst>
                                    </p:anim>
                                    <p:animEffect transition="in" filter="fade">
                                      <p:cBhvr>
                                        <p:cTn id="9" dur="500"/>
                                        <p:tgtEl>
                                          <p:spTgt spid="2"/>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3"/>
                                        </p:tgtEl>
                                        <p:attrNameLst>
                                          <p:attrName>style.visibility</p:attrName>
                                        </p:attrNameLst>
                                      </p:cBhvr>
                                      <p:to>
                                        <p:strVal val="visible"/>
                                      </p:to>
                                    </p:set>
                                    <p:anim calcmode="lin" valueType="num">
                                      <p:cBhvr>
                                        <p:cTn id="12" dur="500" fill="hold"/>
                                        <p:tgtEl>
                                          <p:spTgt spid="3"/>
                                        </p:tgtEl>
                                        <p:attrNameLst>
                                          <p:attrName>ppt_w</p:attrName>
                                        </p:attrNameLst>
                                      </p:cBhvr>
                                      <p:tavLst>
                                        <p:tav tm="0">
                                          <p:val>
                                            <p:fltVal val="0"/>
                                          </p:val>
                                        </p:tav>
                                        <p:tav tm="100000">
                                          <p:val>
                                            <p:strVal val="#ppt_w"/>
                                          </p:val>
                                        </p:tav>
                                      </p:tavLst>
                                    </p:anim>
                                    <p:anim calcmode="lin" valueType="num">
                                      <p:cBhvr>
                                        <p:cTn id="13" dur="500" fill="hold"/>
                                        <p:tgtEl>
                                          <p:spTgt spid="3"/>
                                        </p:tgtEl>
                                        <p:attrNameLst>
                                          <p:attrName>ppt_h</p:attrName>
                                        </p:attrNameLst>
                                      </p:cBhvr>
                                      <p:tavLst>
                                        <p:tav tm="0">
                                          <p:val>
                                            <p:fltVal val="0"/>
                                          </p:val>
                                        </p:tav>
                                        <p:tav tm="100000">
                                          <p:val>
                                            <p:strVal val="#ppt_h"/>
                                          </p:val>
                                        </p:tav>
                                      </p:tavLst>
                                    </p:anim>
                                    <p:animEffect transition="in" filter="fade">
                                      <p:cBhvr>
                                        <p:cTn id="14" dur="500"/>
                                        <p:tgtEl>
                                          <p:spTgt spid="3"/>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4"/>
                                        </p:tgtEl>
                                        <p:attrNameLst>
                                          <p:attrName>style.visibility</p:attrName>
                                        </p:attrNameLst>
                                      </p:cBhvr>
                                      <p:to>
                                        <p:strVal val="visible"/>
                                      </p:to>
                                    </p:set>
                                    <p:anim calcmode="lin" valueType="num">
                                      <p:cBhvr>
                                        <p:cTn id="17" dur="500" fill="hold"/>
                                        <p:tgtEl>
                                          <p:spTgt spid="4"/>
                                        </p:tgtEl>
                                        <p:attrNameLst>
                                          <p:attrName>ppt_w</p:attrName>
                                        </p:attrNameLst>
                                      </p:cBhvr>
                                      <p:tavLst>
                                        <p:tav tm="0">
                                          <p:val>
                                            <p:fltVal val="0"/>
                                          </p:val>
                                        </p:tav>
                                        <p:tav tm="100000">
                                          <p:val>
                                            <p:strVal val="#ppt_w"/>
                                          </p:val>
                                        </p:tav>
                                      </p:tavLst>
                                    </p:anim>
                                    <p:anim calcmode="lin" valueType="num">
                                      <p:cBhvr>
                                        <p:cTn id="18" dur="500" fill="hold"/>
                                        <p:tgtEl>
                                          <p:spTgt spid="4"/>
                                        </p:tgtEl>
                                        <p:attrNameLst>
                                          <p:attrName>ppt_h</p:attrName>
                                        </p:attrNameLst>
                                      </p:cBhvr>
                                      <p:tavLst>
                                        <p:tav tm="0">
                                          <p:val>
                                            <p:fltVal val="0"/>
                                          </p:val>
                                        </p:tav>
                                        <p:tav tm="100000">
                                          <p:val>
                                            <p:strVal val="#ppt_h"/>
                                          </p:val>
                                        </p:tav>
                                      </p:tavLst>
                                    </p:anim>
                                    <p:animEffect transition="in" filter="fade">
                                      <p:cBhvr>
                                        <p:cTn id="19" dur="500"/>
                                        <p:tgtEl>
                                          <p:spTgt spid="4"/>
                                        </p:tgtEl>
                                      </p:cBhvr>
                                    </p:animEffect>
                                  </p:childTnLst>
                                </p:cTn>
                              </p:par>
                              <p:par>
                                <p:cTn id="20" presetID="53" presetClass="entr" presetSubtype="16" fill="hold" grpId="0" nodeType="withEffect">
                                  <p:stCondLst>
                                    <p:cond delay="0"/>
                                  </p:stCondLst>
                                  <p:childTnLst>
                                    <p:set>
                                      <p:cBhvr>
                                        <p:cTn id="21" dur="1" fill="hold">
                                          <p:stCondLst>
                                            <p:cond delay="0"/>
                                          </p:stCondLst>
                                        </p:cTn>
                                        <p:tgtEl>
                                          <p:spTgt spid="5"/>
                                        </p:tgtEl>
                                        <p:attrNameLst>
                                          <p:attrName>style.visibility</p:attrName>
                                        </p:attrNameLst>
                                      </p:cBhvr>
                                      <p:to>
                                        <p:strVal val="visible"/>
                                      </p:to>
                                    </p:set>
                                    <p:anim calcmode="lin" valueType="num">
                                      <p:cBhvr>
                                        <p:cTn id="22" dur="500" fill="hold"/>
                                        <p:tgtEl>
                                          <p:spTgt spid="5"/>
                                        </p:tgtEl>
                                        <p:attrNameLst>
                                          <p:attrName>ppt_w</p:attrName>
                                        </p:attrNameLst>
                                      </p:cBhvr>
                                      <p:tavLst>
                                        <p:tav tm="0">
                                          <p:val>
                                            <p:fltVal val="0"/>
                                          </p:val>
                                        </p:tav>
                                        <p:tav tm="100000">
                                          <p:val>
                                            <p:strVal val="#ppt_w"/>
                                          </p:val>
                                        </p:tav>
                                      </p:tavLst>
                                    </p:anim>
                                    <p:anim calcmode="lin" valueType="num">
                                      <p:cBhvr>
                                        <p:cTn id="23" dur="500" fill="hold"/>
                                        <p:tgtEl>
                                          <p:spTgt spid="5"/>
                                        </p:tgtEl>
                                        <p:attrNameLst>
                                          <p:attrName>ppt_h</p:attrName>
                                        </p:attrNameLst>
                                      </p:cBhvr>
                                      <p:tavLst>
                                        <p:tav tm="0">
                                          <p:val>
                                            <p:fltVal val="0"/>
                                          </p:val>
                                        </p:tav>
                                        <p:tav tm="100000">
                                          <p:val>
                                            <p:strVal val="#ppt_h"/>
                                          </p:val>
                                        </p:tav>
                                      </p:tavLst>
                                    </p:anim>
                                    <p:animEffect transition="in" filter="fade">
                                      <p:cBhvr>
                                        <p:cTn id="24" dur="500"/>
                                        <p:tgtEl>
                                          <p:spTgt spid="5"/>
                                        </p:tgtEl>
                                      </p:cBhvr>
                                    </p:animEffect>
                                  </p:childTnLst>
                                </p:cTn>
                              </p:par>
                              <p:par>
                                <p:cTn id="25" presetID="53" presetClass="entr" presetSubtype="16" fill="hold" nodeType="withEffect">
                                  <p:stCondLst>
                                    <p:cond delay="0"/>
                                  </p:stCondLst>
                                  <p:childTnLst>
                                    <p:set>
                                      <p:cBhvr>
                                        <p:cTn id="26" dur="1" fill="hold">
                                          <p:stCondLst>
                                            <p:cond delay="0"/>
                                          </p:stCondLst>
                                        </p:cTn>
                                        <p:tgtEl>
                                          <p:spTgt spid="28675"/>
                                        </p:tgtEl>
                                        <p:attrNameLst>
                                          <p:attrName>style.visibility</p:attrName>
                                        </p:attrNameLst>
                                      </p:cBhvr>
                                      <p:to>
                                        <p:strVal val="visible"/>
                                      </p:to>
                                    </p:set>
                                    <p:anim calcmode="lin" valueType="num">
                                      <p:cBhvr>
                                        <p:cTn id="27" dur="500" fill="hold"/>
                                        <p:tgtEl>
                                          <p:spTgt spid="28675"/>
                                        </p:tgtEl>
                                        <p:attrNameLst>
                                          <p:attrName>ppt_w</p:attrName>
                                        </p:attrNameLst>
                                      </p:cBhvr>
                                      <p:tavLst>
                                        <p:tav tm="0">
                                          <p:val>
                                            <p:fltVal val="0"/>
                                          </p:val>
                                        </p:tav>
                                        <p:tav tm="100000">
                                          <p:val>
                                            <p:strVal val="#ppt_w"/>
                                          </p:val>
                                        </p:tav>
                                      </p:tavLst>
                                    </p:anim>
                                    <p:anim calcmode="lin" valueType="num">
                                      <p:cBhvr>
                                        <p:cTn id="28" dur="500" fill="hold"/>
                                        <p:tgtEl>
                                          <p:spTgt spid="28675"/>
                                        </p:tgtEl>
                                        <p:attrNameLst>
                                          <p:attrName>ppt_h</p:attrName>
                                        </p:attrNameLst>
                                      </p:cBhvr>
                                      <p:tavLst>
                                        <p:tav tm="0">
                                          <p:val>
                                            <p:fltVal val="0"/>
                                          </p:val>
                                        </p:tav>
                                        <p:tav tm="100000">
                                          <p:val>
                                            <p:strVal val="#ppt_h"/>
                                          </p:val>
                                        </p:tav>
                                      </p:tavLst>
                                    </p:anim>
                                    <p:animEffect transition="in" filter="fade">
                                      <p:cBhvr>
                                        <p:cTn id="29" dur="500"/>
                                        <p:tgtEl>
                                          <p:spTgt spid="28675"/>
                                        </p:tgtEl>
                                      </p:cBhvr>
                                    </p:animEffect>
                                  </p:childTnLst>
                                </p:cTn>
                              </p:par>
                              <p:par>
                                <p:cTn id="30" presetID="53" presetClass="entr" presetSubtype="16" fill="hold" grpId="0" nodeType="withEffect">
                                  <p:stCondLst>
                                    <p:cond delay="0"/>
                                  </p:stCondLst>
                                  <p:childTnLst>
                                    <p:set>
                                      <p:cBhvr>
                                        <p:cTn id="31" dur="1" fill="hold">
                                          <p:stCondLst>
                                            <p:cond delay="0"/>
                                          </p:stCondLst>
                                        </p:cTn>
                                        <p:tgtEl>
                                          <p:spTgt spid="6"/>
                                        </p:tgtEl>
                                        <p:attrNameLst>
                                          <p:attrName>style.visibility</p:attrName>
                                        </p:attrNameLst>
                                      </p:cBhvr>
                                      <p:to>
                                        <p:strVal val="visible"/>
                                      </p:to>
                                    </p:set>
                                    <p:anim calcmode="lin" valueType="num">
                                      <p:cBhvr>
                                        <p:cTn id="32" dur="500" fill="hold"/>
                                        <p:tgtEl>
                                          <p:spTgt spid="6"/>
                                        </p:tgtEl>
                                        <p:attrNameLst>
                                          <p:attrName>ppt_w</p:attrName>
                                        </p:attrNameLst>
                                      </p:cBhvr>
                                      <p:tavLst>
                                        <p:tav tm="0">
                                          <p:val>
                                            <p:fltVal val="0"/>
                                          </p:val>
                                        </p:tav>
                                        <p:tav tm="100000">
                                          <p:val>
                                            <p:strVal val="#ppt_w"/>
                                          </p:val>
                                        </p:tav>
                                      </p:tavLst>
                                    </p:anim>
                                    <p:anim calcmode="lin" valueType="num">
                                      <p:cBhvr>
                                        <p:cTn id="33" dur="500" fill="hold"/>
                                        <p:tgtEl>
                                          <p:spTgt spid="6"/>
                                        </p:tgtEl>
                                        <p:attrNameLst>
                                          <p:attrName>ppt_h</p:attrName>
                                        </p:attrNameLst>
                                      </p:cBhvr>
                                      <p:tavLst>
                                        <p:tav tm="0">
                                          <p:val>
                                            <p:fltVal val="0"/>
                                          </p:val>
                                        </p:tav>
                                        <p:tav tm="100000">
                                          <p:val>
                                            <p:strVal val="#ppt_h"/>
                                          </p:val>
                                        </p:tav>
                                      </p:tavLst>
                                    </p:anim>
                                    <p:animEffect transition="in" filter="fade">
                                      <p:cBhvr>
                                        <p:cTn id="34" dur="500"/>
                                        <p:tgtEl>
                                          <p:spTgt spid="6"/>
                                        </p:tgtEl>
                                      </p:cBhvr>
                                    </p:animEffect>
                                  </p:childTnLst>
                                </p:cTn>
                              </p:par>
                              <p:par>
                                <p:cTn id="35" presetID="53" presetClass="entr" presetSubtype="16" fill="hold" grpId="0" nodeType="withEffect">
                                  <p:stCondLst>
                                    <p:cond delay="0"/>
                                  </p:stCondLst>
                                  <p:childTnLst>
                                    <p:set>
                                      <p:cBhvr>
                                        <p:cTn id="36" dur="1" fill="hold">
                                          <p:stCondLst>
                                            <p:cond delay="0"/>
                                          </p:stCondLst>
                                        </p:cTn>
                                        <p:tgtEl>
                                          <p:spTgt spid="7"/>
                                        </p:tgtEl>
                                        <p:attrNameLst>
                                          <p:attrName>style.visibility</p:attrName>
                                        </p:attrNameLst>
                                      </p:cBhvr>
                                      <p:to>
                                        <p:strVal val="visible"/>
                                      </p:to>
                                    </p:set>
                                    <p:anim calcmode="lin" valueType="num">
                                      <p:cBhvr>
                                        <p:cTn id="37" dur="500" fill="hold"/>
                                        <p:tgtEl>
                                          <p:spTgt spid="7"/>
                                        </p:tgtEl>
                                        <p:attrNameLst>
                                          <p:attrName>ppt_w</p:attrName>
                                        </p:attrNameLst>
                                      </p:cBhvr>
                                      <p:tavLst>
                                        <p:tav tm="0">
                                          <p:val>
                                            <p:fltVal val="0"/>
                                          </p:val>
                                        </p:tav>
                                        <p:tav tm="100000">
                                          <p:val>
                                            <p:strVal val="#ppt_w"/>
                                          </p:val>
                                        </p:tav>
                                      </p:tavLst>
                                    </p:anim>
                                    <p:anim calcmode="lin" valueType="num">
                                      <p:cBhvr>
                                        <p:cTn id="38" dur="500" fill="hold"/>
                                        <p:tgtEl>
                                          <p:spTgt spid="7"/>
                                        </p:tgtEl>
                                        <p:attrNameLst>
                                          <p:attrName>ppt_h</p:attrName>
                                        </p:attrNameLst>
                                      </p:cBhvr>
                                      <p:tavLst>
                                        <p:tav tm="0">
                                          <p:val>
                                            <p:fltVal val="0"/>
                                          </p:val>
                                        </p:tav>
                                        <p:tav tm="100000">
                                          <p:val>
                                            <p:strVal val="#ppt_h"/>
                                          </p:val>
                                        </p:tav>
                                      </p:tavLst>
                                    </p:anim>
                                    <p:animEffect transition="in" filter="fade">
                                      <p:cBhvr>
                                        <p:cTn id="39" dur="500"/>
                                        <p:tgtEl>
                                          <p:spTgt spid="7"/>
                                        </p:tgtEl>
                                      </p:cBhvr>
                                    </p:animEffect>
                                  </p:childTnLst>
                                </p:cTn>
                              </p:par>
                              <p:par>
                                <p:cTn id="40" presetID="53" presetClass="entr" presetSubtype="16" fill="hold" grpId="0" nodeType="withEffect">
                                  <p:stCondLst>
                                    <p:cond delay="0"/>
                                  </p:stCondLst>
                                  <p:childTnLst>
                                    <p:set>
                                      <p:cBhvr>
                                        <p:cTn id="41" dur="1" fill="hold">
                                          <p:stCondLst>
                                            <p:cond delay="0"/>
                                          </p:stCondLst>
                                        </p:cTn>
                                        <p:tgtEl>
                                          <p:spTgt spid="8"/>
                                        </p:tgtEl>
                                        <p:attrNameLst>
                                          <p:attrName>style.visibility</p:attrName>
                                        </p:attrNameLst>
                                      </p:cBhvr>
                                      <p:to>
                                        <p:strVal val="visible"/>
                                      </p:to>
                                    </p:set>
                                    <p:anim calcmode="lin" valueType="num">
                                      <p:cBhvr>
                                        <p:cTn id="42" dur="500" fill="hold"/>
                                        <p:tgtEl>
                                          <p:spTgt spid="8"/>
                                        </p:tgtEl>
                                        <p:attrNameLst>
                                          <p:attrName>ppt_w</p:attrName>
                                        </p:attrNameLst>
                                      </p:cBhvr>
                                      <p:tavLst>
                                        <p:tav tm="0">
                                          <p:val>
                                            <p:fltVal val="0"/>
                                          </p:val>
                                        </p:tav>
                                        <p:tav tm="100000">
                                          <p:val>
                                            <p:strVal val="#ppt_w"/>
                                          </p:val>
                                        </p:tav>
                                      </p:tavLst>
                                    </p:anim>
                                    <p:anim calcmode="lin" valueType="num">
                                      <p:cBhvr>
                                        <p:cTn id="43" dur="500" fill="hold"/>
                                        <p:tgtEl>
                                          <p:spTgt spid="8"/>
                                        </p:tgtEl>
                                        <p:attrNameLst>
                                          <p:attrName>ppt_h</p:attrName>
                                        </p:attrNameLst>
                                      </p:cBhvr>
                                      <p:tavLst>
                                        <p:tav tm="0">
                                          <p:val>
                                            <p:fltVal val="0"/>
                                          </p:val>
                                        </p:tav>
                                        <p:tav tm="100000">
                                          <p:val>
                                            <p:strVal val="#ppt_h"/>
                                          </p:val>
                                        </p:tav>
                                      </p:tavLst>
                                    </p:anim>
                                    <p:animEffect transition="in" filter="fade">
                                      <p:cBhvr>
                                        <p:cTn id="44" dur="500"/>
                                        <p:tgtEl>
                                          <p:spTgt spid="8"/>
                                        </p:tgtEl>
                                      </p:cBhvr>
                                    </p:animEffect>
                                  </p:childTnLst>
                                </p:cTn>
                              </p:par>
                              <p:par>
                                <p:cTn id="45" presetID="53" presetClass="entr" presetSubtype="16" fill="hold" grpId="0" nodeType="withEffect">
                                  <p:stCondLst>
                                    <p:cond delay="0"/>
                                  </p:stCondLst>
                                  <p:childTnLst>
                                    <p:set>
                                      <p:cBhvr>
                                        <p:cTn id="46" dur="1" fill="hold">
                                          <p:stCondLst>
                                            <p:cond delay="0"/>
                                          </p:stCondLst>
                                        </p:cTn>
                                        <p:tgtEl>
                                          <p:spTgt spid="9"/>
                                        </p:tgtEl>
                                        <p:attrNameLst>
                                          <p:attrName>style.visibility</p:attrName>
                                        </p:attrNameLst>
                                      </p:cBhvr>
                                      <p:to>
                                        <p:strVal val="visible"/>
                                      </p:to>
                                    </p:set>
                                    <p:anim calcmode="lin" valueType="num">
                                      <p:cBhvr>
                                        <p:cTn id="47" dur="500" fill="hold"/>
                                        <p:tgtEl>
                                          <p:spTgt spid="9"/>
                                        </p:tgtEl>
                                        <p:attrNameLst>
                                          <p:attrName>ppt_w</p:attrName>
                                        </p:attrNameLst>
                                      </p:cBhvr>
                                      <p:tavLst>
                                        <p:tav tm="0">
                                          <p:val>
                                            <p:fltVal val="0"/>
                                          </p:val>
                                        </p:tav>
                                        <p:tav tm="100000">
                                          <p:val>
                                            <p:strVal val="#ppt_w"/>
                                          </p:val>
                                        </p:tav>
                                      </p:tavLst>
                                    </p:anim>
                                    <p:anim calcmode="lin" valueType="num">
                                      <p:cBhvr>
                                        <p:cTn id="48" dur="500" fill="hold"/>
                                        <p:tgtEl>
                                          <p:spTgt spid="9"/>
                                        </p:tgtEl>
                                        <p:attrNameLst>
                                          <p:attrName>ppt_h</p:attrName>
                                        </p:attrNameLst>
                                      </p:cBhvr>
                                      <p:tavLst>
                                        <p:tav tm="0">
                                          <p:val>
                                            <p:fltVal val="0"/>
                                          </p:val>
                                        </p:tav>
                                        <p:tav tm="100000">
                                          <p:val>
                                            <p:strVal val="#ppt_h"/>
                                          </p:val>
                                        </p:tav>
                                      </p:tavLst>
                                    </p:anim>
                                    <p:animEffect transition="in" filter="fade">
                                      <p:cBhvr>
                                        <p:cTn id="49" dur="500"/>
                                        <p:tgtEl>
                                          <p:spTgt spid="9"/>
                                        </p:tgtEl>
                                      </p:cBhvr>
                                    </p:animEffect>
                                  </p:childTnLst>
                                </p:cTn>
                              </p:par>
                              <p:par>
                                <p:cTn id="50" presetID="53" presetClass="entr" presetSubtype="0" fill="hold" nodeType="withEffect">
                                  <p:stCondLst>
                                    <p:cond delay="0"/>
                                  </p:stCondLst>
                                  <p:childTnLst>
                                    <p:set>
                                      <p:cBhvr>
                                        <p:cTn id="51" dur="1" fill="hold">
                                          <p:stCondLst>
                                            <p:cond delay="0"/>
                                          </p:stCondLst>
                                        </p:cTn>
                                        <p:tgtEl>
                                          <p:spTgt spid="2165761"/>
                                        </p:tgtEl>
                                        <p:attrNameLst>
                                          <p:attrName>style.visibility</p:attrName>
                                        </p:attrNameLst>
                                      </p:cBhvr>
                                      <p:to>
                                        <p:strVal val="visible"/>
                                      </p:to>
                                    </p:set>
                                    <p:anim calcmode="lin" valueType="num">
                                      <p:cBhvr>
                                        <p:cTn id="52" dur="500" fill="hold"/>
                                        <p:tgtEl>
                                          <p:spTgt spid="2165761"/>
                                        </p:tgtEl>
                                        <p:attrNameLst>
                                          <p:attrName>ppt_w</p:attrName>
                                        </p:attrNameLst>
                                      </p:cBhvr>
                                      <p:tavLst>
                                        <p:tav tm="0">
                                          <p:val>
                                            <p:fltVal val="0"/>
                                          </p:val>
                                        </p:tav>
                                        <p:tav tm="100000">
                                          <p:val>
                                            <p:strVal val="#ppt_w"/>
                                          </p:val>
                                        </p:tav>
                                      </p:tavLst>
                                    </p:anim>
                                    <p:anim calcmode="lin" valueType="num">
                                      <p:cBhvr>
                                        <p:cTn id="53" dur="500" fill="hold"/>
                                        <p:tgtEl>
                                          <p:spTgt spid="2165761"/>
                                        </p:tgtEl>
                                        <p:attrNameLst>
                                          <p:attrName>ppt_h</p:attrName>
                                        </p:attrNameLst>
                                      </p:cBhvr>
                                      <p:tavLst>
                                        <p:tav tm="0">
                                          <p:val>
                                            <p:fltVal val="0"/>
                                          </p:val>
                                        </p:tav>
                                        <p:tav tm="100000">
                                          <p:val>
                                            <p:strVal val="#ppt_h"/>
                                          </p:val>
                                        </p:tav>
                                      </p:tavLst>
                                    </p:anim>
                                    <p:animEffect transition="in" filter="fade">
                                      <p:cBhvr>
                                        <p:cTn id="54" dur="500"/>
                                        <p:tgtEl>
                                          <p:spTgt spid="216576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4" grpId="0"/>
      <p:bldP spid="5" grpId="0"/>
      <p:bldP spid="6" grpId="0"/>
      <p:bldP spid="8" grpId="0"/>
      <p:bldP spid="9" grpId="0"/>
      <p:bldP spid="7" grpId="0"/>
    </p:bldLst>
  </p:timing>
</p:sld>
</file>

<file path=ppt/slides/slide1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533400" y="2732038"/>
            <a:ext cx="6629400" cy="1154162"/>
          </a:xfrm>
          <a:prstGeom prst="rect">
            <a:avLst/>
          </a:prstGeom>
        </p:spPr>
        <p:txBody>
          <a:bodyPr wrap="square">
            <a:spAutoFit/>
          </a:bodyPr>
          <a:lstStyle/>
          <a:p>
            <a:pPr marL="438912" indent="-914400"/>
            <a:r>
              <a:rPr lang="en-US" sz="2300" b="1" dirty="0">
                <a:latin typeface="Times New Roman" pitchFamily="18" charset="0"/>
                <a:cs typeface="Times New Roman" pitchFamily="18" charset="0"/>
              </a:rPr>
              <a:t>8. </a:t>
            </a:r>
            <a:r>
              <a:rPr lang="en-US" sz="2300" b="1" dirty="0" smtClean="0">
                <a:latin typeface="Times New Roman" pitchFamily="18" charset="0"/>
                <a:cs typeface="Times New Roman" pitchFamily="18" charset="0"/>
              </a:rPr>
              <a:t>  </a:t>
            </a:r>
            <a:r>
              <a:rPr lang="en-US" sz="2300" dirty="0" smtClean="0">
                <a:latin typeface="Times New Roman" pitchFamily="18" charset="0"/>
                <a:cs typeface="Times New Roman" pitchFamily="18" charset="0"/>
              </a:rPr>
              <a:t>From a point (</a:t>
            </a:r>
            <a:r>
              <a:rPr lang="en-US" sz="2300" i="1" dirty="0" smtClean="0">
                <a:latin typeface="Times New Roman" pitchFamily="18" charset="0"/>
                <a:cs typeface="Times New Roman" pitchFamily="18" charset="0"/>
              </a:rPr>
              <a:t>P</a:t>
            </a:r>
            <a:r>
              <a:rPr lang="en-US" sz="2300" dirty="0" smtClean="0">
                <a:latin typeface="Times New Roman" pitchFamily="18" charset="0"/>
                <a:cs typeface="Times New Roman" pitchFamily="18" charset="0"/>
              </a:rPr>
              <a:t>) on level ground, which is 100 m from the foot (</a:t>
            </a:r>
            <a:r>
              <a:rPr lang="en-US" sz="2300" i="1" dirty="0" smtClean="0">
                <a:latin typeface="Times New Roman" pitchFamily="18" charset="0"/>
                <a:cs typeface="Times New Roman" pitchFamily="18" charset="0"/>
              </a:rPr>
              <a:t>F</a:t>
            </a:r>
            <a:r>
              <a:rPr lang="en-US" sz="2300" dirty="0" smtClean="0">
                <a:latin typeface="Times New Roman" pitchFamily="18" charset="0"/>
                <a:cs typeface="Times New Roman" pitchFamily="18" charset="0"/>
              </a:rPr>
              <a:t>) of a church tower, the angle of elevation of the top (</a:t>
            </a:r>
            <a:r>
              <a:rPr lang="en-US" sz="2300" i="1" dirty="0" smtClean="0">
                <a:latin typeface="Times New Roman" pitchFamily="18" charset="0"/>
                <a:cs typeface="Times New Roman" pitchFamily="18" charset="0"/>
              </a:rPr>
              <a:t>T</a:t>
            </a:r>
            <a:r>
              <a:rPr lang="en-US" sz="2300" dirty="0" smtClean="0">
                <a:latin typeface="Times New Roman" pitchFamily="18" charset="0"/>
                <a:cs typeface="Times New Roman" pitchFamily="18" charset="0"/>
              </a:rPr>
              <a:t>) of the tower is 40</a:t>
            </a:r>
            <a:r>
              <a:rPr lang="en-US" sz="2300" dirty="0" smtClean="0">
                <a:latin typeface="Times New Roman" pitchFamily="18" charset="0"/>
                <a:cs typeface="Times New Roman" pitchFamily="18" charset="0"/>
                <a:sym typeface="Symbol"/>
              </a:rPr>
              <a:t></a:t>
            </a:r>
            <a:r>
              <a:rPr lang="en-US" sz="2300" dirty="0" smtClean="0">
                <a:latin typeface="Times New Roman" pitchFamily="18" charset="0"/>
                <a:cs typeface="Times New Roman" pitchFamily="18" charset="0"/>
              </a:rPr>
              <a:t>.</a:t>
            </a:r>
            <a:endParaRPr lang="en-US" sz="2300" dirty="0">
              <a:latin typeface="Times New Roman" pitchFamily="18" charset="0"/>
              <a:cs typeface="Times New Roman" pitchFamily="18" charset="0"/>
            </a:endParaRPr>
          </a:p>
        </p:txBody>
      </p:sp>
      <p:sp>
        <p:nvSpPr>
          <p:cNvPr id="3" name="Rectangle 2"/>
          <p:cNvSpPr/>
          <p:nvPr/>
        </p:nvSpPr>
        <p:spPr>
          <a:xfrm>
            <a:off x="5843155" y="5171209"/>
            <a:ext cx="1075936" cy="369332"/>
          </a:xfrm>
          <a:prstGeom prst="rect">
            <a:avLst/>
          </a:prstGeom>
        </p:spPr>
        <p:txBody>
          <a:bodyPr wrap="none">
            <a:spAutoFit/>
          </a:bodyPr>
          <a:lstStyle/>
          <a:p>
            <a:r>
              <a:rPr lang="en-US" dirty="0" smtClean="0">
                <a:solidFill>
                  <a:srgbClr val="000000"/>
                </a:solidFill>
                <a:latin typeface="Times New Roman" pitchFamily="18" charset="0"/>
                <a:cs typeface="Times New Roman" pitchFamily="18" charset="0"/>
              </a:rPr>
              <a:t>(2 </a:t>
            </a:r>
            <a:r>
              <a:rPr lang="en-US" dirty="0">
                <a:solidFill>
                  <a:srgbClr val="000000"/>
                </a:solidFill>
                <a:latin typeface="Times New Roman" pitchFamily="18" charset="0"/>
                <a:cs typeface="Times New Roman" pitchFamily="18" charset="0"/>
              </a:rPr>
              <a:t>marks)</a:t>
            </a:r>
            <a:endParaRPr lang="en-US" dirty="0"/>
          </a:p>
        </p:txBody>
      </p:sp>
      <p:sp>
        <p:nvSpPr>
          <p:cNvPr id="4" name="Rectangle 3"/>
          <p:cNvSpPr/>
          <p:nvPr/>
        </p:nvSpPr>
        <p:spPr>
          <a:xfrm>
            <a:off x="658368" y="4038600"/>
            <a:ext cx="6396232" cy="1508105"/>
          </a:xfrm>
          <a:prstGeom prst="rect">
            <a:avLst/>
          </a:prstGeom>
        </p:spPr>
        <p:txBody>
          <a:bodyPr wrap="square">
            <a:spAutoFit/>
          </a:bodyPr>
          <a:lstStyle/>
          <a:p>
            <a:pPr marL="822960" indent="-539496"/>
            <a:r>
              <a:rPr lang="en-US" sz="2300" dirty="0">
                <a:latin typeface="Times New Roman" pitchFamily="18" charset="0"/>
                <a:cs typeface="Times New Roman" pitchFamily="18" charset="0"/>
              </a:rPr>
              <a:t>(a) </a:t>
            </a:r>
            <a:r>
              <a:rPr lang="en-US" sz="2300" dirty="0" smtClean="0">
                <a:latin typeface="Times New Roman" pitchFamily="18" charset="0"/>
                <a:cs typeface="Times New Roman" pitchFamily="18" charset="0"/>
              </a:rPr>
              <a:t>  Draw </a:t>
            </a:r>
            <a:r>
              <a:rPr lang="en-US" sz="2300" dirty="0">
                <a:latin typeface="Times New Roman" pitchFamily="18" charset="0"/>
                <a:cs typeface="Times New Roman" pitchFamily="18" charset="0"/>
              </a:rPr>
              <a:t>a diagram to represent the </a:t>
            </a:r>
            <a:r>
              <a:rPr lang="en-US" sz="2300" dirty="0" smtClean="0">
                <a:latin typeface="Times New Roman" pitchFamily="18" charset="0"/>
                <a:cs typeface="Times New Roman" pitchFamily="18" charset="0"/>
              </a:rPr>
              <a:t>information given</a:t>
            </a:r>
            <a:r>
              <a:rPr lang="en-US" sz="2300" dirty="0">
                <a:latin typeface="Times New Roman" pitchFamily="18" charset="0"/>
                <a:cs typeface="Times New Roman" pitchFamily="18" charset="0"/>
              </a:rPr>
              <a:t>. Label the diagram showing </a:t>
            </a:r>
            <a:r>
              <a:rPr lang="en-US" sz="2300" dirty="0" smtClean="0">
                <a:latin typeface="Times New Roman" pitchFamily="18" charset="0"/>
                <a:cs typeface="Times New Roman" pitchFamily="18" charset="0"/>
              </a:rPr>
              <a:t>the church </a:t>
            </a:r>
            <a:r>
              <a:rPr lang="en-US" sz="2300" dirty="0">
                <a:latin typeface="Times New Roman" pitchFamily="18" charset="0"/>
                <a:cs typeface="Times New Roman" pitchFamily="18" charset="0"/>
              </a:rPr>
              <a:t>tower and the ground. Insert </a:t>
            </a:r>
            <a:r>
              <a:rPr lang="en-US" sz="2300" dirty="0" smtClean="0">
                <a:latin typeface="Times New Roman" pitchFamily="18" charset="0"/>
                <a:cs typeface="Times New Roman" pitchFamily="18" charset="0"/>
              </a:rPr>
              <a:t>all measurements </a:t>
            </a:r>
            <a:r>
              <a:rPr lang="en-US" sz="2300" dirty="0">
                <a:latin typeface="Times New Roman" pitchFamily="18" charset="0"/>
                <a:cs typeface="Times New Roman" pitchFamily="18" charset="0"/>
              </a:rPr>
              <a:t>given.</a:t>
            </a:r>
          </a:p>
        </p:txBody>
      </p:sp>
      <p:sp>
        <p:nvSpPr>
          <p:cNvPr id="6" name="Notched Right Arrow 5"/>
          <p:cNvSpPr/>
          <p:nvPr/>
        </p:nvSpPr>
        <p:spPr>
          <a:xfrm>
            <a:off x="7010400" y="6019800"/>
            <a:ext cx="1934715" cy="685800"/>
          </a:xfrm>
          <a:prstGeom prst="notchedRightArrow">
            <a:avLst/>
          </a:prstGeom>
          <a:blipFill>
            <a:blip r:embed="rId2" cstate="prin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ANSWER</a:t>
            </a:r>
            <a:endParaRPr lang="en-US" sz="2000" b="1" dirty="0">
              <a:latin typeface="Times New Roman" pitchFamily="18" charset="0"/>
              <a:cs typeface="Times New Roman" pitchFamily="18" charset="0"/>
            </a:endParaRPr>
          </a:p>
        </p:txBody>
      </p:sp>
      <p:sp>
        <p:nvSpPr>
          <p:cNvPr id="7"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tabLst>
                <a:tab pos="393192" algn="r"/>
                <a:tab pos="640080" algn="l"/>
              </a:tabLst>
            </a:pPr>
            <a:r>
              <a:rPr lang="en-US" sz="1500" b="1" dirty="0" smtClean="0">
                <a:solidFill>
                  <a:schemeClr val="bg1"/>
                </a:solidFill>
                <a:latin typeface="Times New Roman" pitchFamily="18" charset="0"/>
                <a:cs typeface="Times New Roman" pitchFamily="18" charset="0"/>
              </a:rPr>
              <a:t>Revision Exam 1 Paper 2</a:t>
            </a:r>
          </a:p>
        </p:txBody>
      </p:sp>
    </p:spTree>
    <p:extLst>
      <p:ext uri="{BB962C8B-B14F-4D97-AF65-F5344CB8AC3E}">
        <p14:creationId xmlns:p14="http://schemas.microsoft.com/office/powerpoint/2010/main" xmlns="" val="265726804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fltVal val="0"/>
                                          </p:val>
                                        </p:tav>
                                        <p:tav tm="100000">
                                          <p:val>
                                            <p:strVal val="#ppt_w"/>
                                          </p:val>
                                        </p:tav>
                                      </p:tavLst>
                                    </p:anim>
                                    <p:anim calcmode="lin" valueType="num">
                                      <p:cBhvr>
                                        <p:cTn id="8" dur="500" fill="hold"/>
                                        <p:tgtEl>
                                          <p:spTgt spid="3"/>
                                        </p:tgtEl>
                                        <p:attrNameLst>
                                          <p:attrName>ppt_h</p:attrName>
                                        </p:attrNameLst>
                                      </p:cBhvr>
                                      <p:tavLst>
                                        <p:tav tm="0">
                                          <p:val>
                                            <p:fltVal val="0"/>
                                          </p:val>
                                        </p:tav>
                                        <p:tav tm="100000">
                                          <p:val>
                                            <p:strVal val="#ppt_h"/>
                                          </p:val>
                                        </p:tav>
                                      </p:tavLst>
                                    </p:anim>
                                    <p:animEffect transition="in" filter="fade">
                                      <p:cBhvr>
                                        <p:cTn id="9" dur="500"/>
                                        <p:tgtEl>
                                          <p:spTgt spid="3"/>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2"/>
                                        </p:tgtEl>
                                        <p:attrNameLst>
                                          <p:attrName>style.visibility</p:attrName>
                                        </p:attrNameLst>
                                      </p:cBhvr>
                                      <p:to>
                                        <p:strVal val="visible"/>
                                      </p:to>
                                    </p:set>
                                    <p:anim calcmode="lin" valueType="num">
                                      <p:cBhvr>
                                        <p:cTn id="12" dur="500" fill="hold"/>
                                        <p:tgtEl>
                                          <p:spTgt spid="2"/>
                                        </p:tgtEl>
                                        <p:attrNameLst>
                                          <p:attrName>ppt_w</p:attrName>
                                        </p:attrNameLst>
                                      </p:cBhvr>
                                      <p:tavLst>
                                        <p:tav tm="0">
                                          <p:val>
                                            <p:fltVal val="0"/>
                                          </p:val>
                                        </p:tav>
                                        <p:tav tm="100000">
                                          <p:val>
                                            <p:strVal val="#ppt_w"/>
                                          </p:val>
                                        </p:tav>
                                      </p:tavLst>
                                    </p:anim>
                                    <p:anim calcmode="lin" valueType="num">
                                      <p:cBhvr>
                                        <p:cTn id="13" dur="500" fill="hold"/>
                                        <p:tgtEl>
                                          <p:spTgt spid="2"/>
                                        </p:tgtEl>
                                        <p:attrNameLst>
                                          <p:attrName>ppt_h</p:attrName>
                                        </p:attrNameLst>
                                      </p:cBhvr>
                                      <p:tavLst>
                                        <p:tav tm="0">
                                          <p:val>
                                            <p:fltVal val="0"/>
                                          </p:val>
                                        </p:tav>
                                        <p:tav tm="100000">
                                          <p:val>
                                            <p:strVal val="#ppt_h"/>
                                          </p:val>
                                        </p:tav>
                                      </p:tavLst>
                                    </p:anim>
                                    <p:animEffect transition="in" filter="fade">
                                      <p:cBhvr>
                                        <p:cTn id="14" dur="500"/>
                                        <p:tgtEl>
                                          <p:spTgt spid="2"/>
                                        </p:tgtEl>
                                      </p:cBhvr>
                                    </p:animEffect>
                                  </p:childTnLst>
                                </p:cTn>
                              </p:par>
                            </p:childTnLst>
                          </p:cTn>
                        </p:par>
                      </p:childTnLst>
                    </p:cTn>
                  </p:par>
                  <p:par>
                    <p:cTn id="15" fill="hold">
                      <p:stCondLst>
                        <p:cond delay="indefinite"/>
                      </p:stCondLst>
                      <p:childTnLst>
                        <p:par>
                          <p:cTn id="16" fill="hold">
                            <p:stCondLst>
                              <p:cond delay="0"/>
                            </p:stCondLst>
                            <p:childTnLst>
                              <p:par>
                                <p:cTn id="17" presetID="53" presetClass="entr" presetSubtype="16" fill="hold" grpId="0" nodeType="clickEffect">
                                  <p:stCondLst>
                                    <p:cond delay="0"/>
                                  </p:stCondLst>
                                  <p:childTnLst>
                                    <p:set>
                                      <p:cBhvr>
                                        <p:cTn id="18" dur="1" fill="hold">
                                          <p:stCondLst>
                                            <p:cond delay="0"/>
                                          </p:stCondLst>
                                        </p:cTn>
                                        <p:tgtEl>
                                          <p:spTgt spid="4"/>
                                        </p:tgtEl>
                                        <p:attrNameLst>
                                          <p:attrName>style.visibility</p:attrName>
                                        </p:attrNameLst>
                                      </p:cBhvr>
                                      <p:to>
                                        <p:strVal val="visible"/>
                                      </p:to>
                                    </p:set>
                                    <p:anim calcmode="lin" valueType="num">
                                      <p:cBhvr>
                                        <p:cTn id="19" dur="500" fill="hold"/>
                                        <p:tgtEl>
                                          <p:spTgt spid="4"/>
                                        </p:tgtEl>
                                        <p:attrNameLst>
                                          <p:attrName>ppt_w</p:attrName>
                                        </p:attrNameLst>
                                      </p:cBhvr>
                                      <p:tavLst>
                                        <p:tav tm="0">
                                          <p:val>
                                            <p:fltVal val="0"/>
                                          </p:val>
                                        </p:tav>
                                        <p:tav tm="100000">
                                          <p:val>
                                            <p:strVal val="#ppt_w"/>
                                          </p:val>
                                        </p:tav>
                                      </p:tavLst>
                                    </p:anim>
                                    <p:anim calcmode="lin" valueType="num">
                                      <p:cBhvr>
                                        <p:cTn id="20" dur="500" fill="hold"/>
                                        <p:tgtEl>
                                          <p:spTgt spid="4"/>
                                        </p:tgtEl>
                                        <p:attrNameLst>
                                          <p:attrName>ppt_h</p:attrName>
                                        </p:attrNameLst>
                                      </p:cBhvr>
                                      <p:tavLst>
                                        <p:tav tm="0">
                                          <p:val>
                                            <p:fltVal val="0"/>
                                          </p:val>
                                        </p:tav>
                                        <p:tav tm="100000">
                                          <p:val>
                                            <p:strVal val="#ppt_h"/>
                                          </p:val>
                                        </p:tav>
                                      </p:tavLst>
                                    </p:anim>
                                    <p:animEffect transition="in" filter="fade">
                                      <p:cBhvr>
                                        <p:cTn id="21" dur="500"/>
                                        <p:tgtEl>
                                          <p:spTgt spid="4"/>
                                        </p:tgtEl>
                                      </p:cBhvr>
                                    </p:animEffect>
                                  </p:childTnLst>
                                </p:cTn>
                              </p:par>
                            </p:childTnLst>
                          </p:cTn>
                        </p:par>
                      </p:childTnLst>
                    </p:cTn>
                  </p:par>
                  <p:par>
                    <p:cTn id="22" fill="hold">
                      <p:stCondLst>
                        <p:cond delay="indefinite"/>
                      </p:stCondLst>
                      <p:childTnLst>
                        <p:par>
                          <p:cTn id="23" fill="hold">
                            <p:stCondLst>
                              <p:cond delay="0"/>
                            </p:stCondLst>
                            <p:childTnLst>
                              <p:par>
                                <p:cTn id="24" presetID="3" presetClass="entr" presetSubtype="10" fill="hold" grpId="1" nodeType="clickEffect">
                                  <p:stCondLst>
                                    <p:cond delay="0"/>
                                  </p:stCondLst>
                                  <p:childTnLst>
                                    <p:set>
                                      <p:cBhvr>
                                        <p:cTn id="25" dur="1" fill="hold">
                                          <p:stCondLst>
                                            <p:cond delay="0"/>
                                          </p:stCondLst>
                                        </p:cTn>
                                        <p:tgtEl>
                                          <p:spTgt spid="6"/>
                                        </p:tgtEl>
                                        <p:attrNameLst>
                                          <p:attrName>style.visibility</p:attrName>
                                        </p:attrNameLst>
                                      </p:cBhvr>
                                      <p:to>
                                        <p:strVal val="visible"/>
                                      </p:to>
                                    </p:set>
                                    <p:animEffect transition="in" filter="blinds(horizontal)">
                                      <p:cBhvr>
                                        <p:cTn id="26"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4" grpId="0"/>
      <p:bldP spid="6" grpId="1" animBg="1"/>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Content Placeholder 10"/>
          <p:cNvSpPr>
            <a:spLocks noGrp="1"/>
          </p:cNvSpPr>
          <p:nvPr>
            <p:ph sz="quarter" idx="13"/>
          </p:nvPr>
        </p:nvSpPr>
        <p:spPr>
          <a:xfrm>
            <a:off x="685800" y="2781300"/>
            <a:ext cx="6416040" cy="446276"/>
          </a:xfrm>
        </p:spPr>
        <p:txBody>
          <a:bodyPr wrap="square">
            <a:spAutoFit/>
          </a:bodyPr>
          <a:lstStyle/>
          <a:p>
            <a:pPr marL="457200" indent="-457200" algn="just">
              <a:spcBef>
                <a:spcPct val="0"/>
              </a:spcBef>
              <a:buFontTx/>
              <a:buNone/>
              <a:tabLst>
                <a:tab pos="800100" algn="l"/>
                <a:tab pos="3776663" algn="l"/>
              </a:tabLst>
            </a:pPr>
            <a:r>
              <a:rPr lang="en-US" sz="2300" b="1" dirty="0" smtClean="0">
                <a:solidFill>
                  <a:schemeClr val="tx1"/>
                </a:solidFill>
                <a:latin typeface="Times New Roman" pitchFamily="18" charset="0"/>
                <a:cs typeface="Times New Roman" pitchFamily="18" charset="0"/>
              </a:rPr>
              <a:t>8.</a:t>
            </a:r>
            <a:r>
              <a:rPr lang="en-US" sz="2300" dirty="0" smtClean="0">
                <a:solidFill>
                  <a:schemeClr val="tx1"/>
                </a:solidFill>
                <a:latin typeface="Times New Roman" pitchFamily="18" charset="0"/>
                <a:cs typeface="Times New Roman" pitchFamily="18" charset="0"/>
              </a:rPr>
              <a:t>	Using the distributive law –3(4 – 7) =</a:t>
            </a:r>
          </a:p>
        </p:txBody>
      </p:sp>
      <p:sp>
        <p:nvSpPr>
          <p:cNvPr id="8" name="Notched Right Arrow 7"/>
          <p:cNvSpPr/>
          <p:nvPr/>
        </p:nvSpPr>
        <p:spPr>
          <a:xfrm>
            <a:off x="7162800" y="6019800"/>
            <a:ext cx="1782315" cy="685800"/>
          </a:xfrm>
          <a:prstGeom prst="notchedRightArrow">
            <a:avLst/>
          </a:prstGeom>
          <a:blipFill>
            <a:blip r:embed="rId2" cstate="print">
              <a:extLst>
                <a:ext uri="{BEBA8EAE-BF5A-486C-A8C5-ECC9F3942E4B}">
                  <a14:imgProps xmlns:a14="http://schemas.microsoft.com/office/drawing/2010/main" xmlns="">
                    <a14:imgLayer r:embed="rId3">
                      <a14:imgEffect>
                        <a14:brightnessContrast bright="-20000" contrast="-20000"/>
                      </a14:imgEffect>
                    </a14:imgLayer>
                  </a14:imgProps>
                </a:ex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ANSWER</a:t>
            </a:r>
            <a:endParaRPr lang="en-US" sz="2000" b="1" dirty="0">
              <a:latin typeface="Times New Roman" pitchFamily="18" charset="0"/>
              <a:cs typeface="Times New Roman" pitchFamily="18" charset="0"/>
            </a:endParaRPr>
          </a:p>
        </p:txBody>
      </p:sp>
      <p:sp>
        <p:nvSpPr>
          <p:cNvPr id="16" name="Content Placeholder 10"/>
          <p:cNvSpPr>
            <a:spLocks noGrp="1"/>
          </p:cNvSpPr>
          <p:nvPr>
            <p:ph sz="quarter" idx="13"/>
          </p:nvPr>
        </p:nvSpPr>
        <p:spPr>
          <a:xfrm>
            <a:off x="1112520" y="3748360"/>
            <a:ext cx="3037718" cy="599459"/>
          </a:xfrm>
        </p:spPr>
        <p:txBody>
          <a:bodyPr wrap="square">
            <a:spAutoFit/>
          </a:bodyPr>
          <a:lstStyle/>
          <a:p>
            <a:pPr algn="just">
              <a:lnSpc>
                <a:spcPct val="165000"/>
              </a:lnSpc>
              <a:spcBef>
                <a:spcPct val="0"/>
              </a:spcBef>
              <a:buNone/>
              <a:tabLst>
                <a:tab pos="800100" algn="l"/>
                <a:tab pos="3776663" algn="l"/>
              </a:tabLst>
            </a:pPr>
            <a:r>
              <a:rPr lang="en-US" sz="2300" dirty="0" smtClean="0">
                <a:solidFill>
                  <a:schemeClr val="tx1"/>
                </a:solidFill>
                <a:latin typeface="Times New Roman" pitchFamily="18" charset="0"/>
                <a:cs typeface="Times New Roman" pitchFamily="18" charset="0"/>
              </a:rPr>
              <a:t>(C) –3×4 – 3×[–7] </a:t>
            </a:r>
          </a:p>
        </p:txBody>
      </p:sp>
      <p:sp>
        <p:nvSpPr>
          <p:cNvPr id="17" name="Content Placeholder 10"/>
          <p:cNvSpPr>
            <a:spLocks noGrp="1"/>
          </p:cNvSpPr>
          <p:nvPr>
            <p:ph sz="quarter" idx="13"/>
          </p:nvPr>
        </p:nvSpPr>
        <p:spPr>
          <a:xfrm>
            <a:off x="1127760" y="3205499"/>
            <a:ext cx="2865120" cy="599459"/>
          </a:xfrm>
        </p:spPr>
        <p:txBody>
          <a:bodyPr wrap="square">
            <a:spAutoFit/>
          </a:bodyPr>
          <a:lstStyle/>
          <a:p>
            <a:pPr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(A) –3×4 – 3×7</a:t>
            </a:r>
          </a:p>
        </p:txBody>
      </p:sp>
      <p:sp>
        <p:nvSpPr>
          <p:cNvPr id="18" name="Content Placeholder 10"/>
          <p:cNvSpPr>
            <a:spLocks noGrp="1"/>
          </p:cNvSpPr>
          <p:nvPr>
            <p:ph sz="quarter" idx="13"/>
          </p:nvPr>
        </p:nvSpPr>
        <p:spPr>
          <a:xfrm>
            <a:off x="3992880" y="3733120"/>
            <a:ext cx="2865120" cy="599459"/>
          </a:xfrm>
        </p:spPr>
        <p:txBody>
          <a:bodyPr wrap="square">
            <a:spAutoFit/>
          </a:bodyPr>
          <a:lstStyle/>
          <a:p>
            <a:pPr algn="just">
              <a:lnSpc>
                <a:spcPct val="165000"/>
              </a:lnSpc>
              <a:spcBef>
                <a:spcPct val="0"/>
              </a:spcBef>
              <a:buNone/>
              <a:tabLst>
                <a:tab pos="800100" algn="l"/>
                <a:tab pos="3776663" algn="l"/>
              </a:tabLst>
            </a:pPr>
            <a:r>
              <a:rPr lang="en-US" sz="2300" dirty="0" smtClean="0">
                <a:solidFill>
                  <a:schemeClr val="tx1"/>
                </a:solidFill>
                <a:latin typeface="Times New Roman" pitchFamily="18" charset="0"/>
                <a:cs typeface="Times New Roman" pitchFamily="18" charset="0"/>
              </a:rPr>
              <a:t>(D) 3×[−4] + 3×[−7]</a:t>
            </a:r>
          </a:p>
        </p:txBody>
      </p:sp>
      <p:sp>
        <p:nvSpPr>
          <p:cNvPr id="19" name="Content Placeholder 10"/>
          <p:cNvSpPr>
            <a:spLocks noGrp="1"/>
          </p:cNvSpPr>
          <p:nvPr>
            <p:ph sz="quarter" idx="13"/>
          </p:nvPr>
        </p:nvSpPr>
        <p:spPr>
          <a:xfrm>
            <a:off x="3992880" y="3200400"/>
            <a:ext cx="2865120" cy="599459"/>
          </a:xfrm>
        </p:spPr>
        <p:txBody>
          <a:bodyPr wrap="square">
            <a:spAutoFit/>
          </a:bodyPr>
          <a:lstStyle/>
          <a:p>
            <a:pPr algn="just">
              <a:lnSpc>
                <a:spcPct val="165000"/>
              </a:lnSpc>
              <a:spcBef>
                <a:spcPct val="0"/>
              </a:spcBef>
              <a:buNone/>
              <a:tabLst>
                <a:tab pos="800100" algn="l"/>
                <a:tab pos="3776663" algn="l"/>
              </a:tabLst>
            </a:pPr>
            <a:r>
              <a:rPr lang="en-US" sz="2300" dirty="0" smtClean="0">
                <a:solidFill>
                  <a:schemeClr val="tx1"/>
                </a:solidFill>
                <a:latin typeface="Times New Roman" pitchFamily="18" charset="0"/>
                <a:cs typeface="Times New Roman" pitchFamily="18" charset="0"/>
              </a:rPr>
              <a:t>(B) –3×[–4] + 3×7</a:t>
            </a:r>
          </a:p>
        </p:txBody>
      </p:sp>
      <p:sp>
        <p:nvSpPr>
          <p:cNvPr id="10"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tabLst>
                <a:tab pos="393192" algn="r"/>
                <a:tab pos="640080" algn="l"/>
              </a:tabLst>
            </a:pPr>
            <a:r>
              <a:rPr lang="en-US" sz="1500" b="1" dirty="0" smtClean="0">
                <a:solidFill>
                  <a:schemeClr val="bg1"/>
                </a:solidFill>
                <a:latin typeface="Times New Roman" pitchFamily="18" charset="0"/>
                <a:cs typeface="Times New Roman" pitchFamily="18" charset="0"/>
              </a:rPr>
              <a:t>Revision Exam 1 Paper 1</a:t>
            </a:r>
          </a:p>
        </p:txBody>
      </p:sp>
    </p:spTree>
    <p:extLst>
      <p:ext uri="{BB962C8B-B14F-4D97-AF65-F5344CB8AC3E}">
        <p14:creationId xmlns:p14="http://schemas.microsoft.com/office/powerpoint/2010/main" xmlns="" val="714513420"/>
      </p:ext>
    </p:extLst>
  </p:cSld>
  <p:clrMapOvr>
    <a:masterClrMapping/>
  </p:clrMapOvr>
  <p:transition spd="slow">
    <p:strips dir="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11">
                                            <p:txEl>
                                              <p:pRg st="0" end="0"/>
                                            </p:txEl>
                                          </p:spTgt>
                                        </p:tgtEl>
                                        <p:attrNameLst>
                                          <p:attrName>style.visibility</p:attrName>
                                        </p:attrNameLst>
                                      </p:cBhvr>
                                      <p:to>
                                        <p:strVal val="visible"/>
                                      </p:to>
                                    </p:set>
                                    <p:anim calcmode="lin" valueType="num">
                                      <p:cBhvr>
                                        <p:cTn id="7" dur="500" fill="hold"/>
                                        <p:tgtEl>
                                          <p:spTgt spid="11">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11">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11">
                                            <p:txEl>
                                              <p:pRg st="0" end="0"/>
                                            </p:txEl>
                                          </p:spTgt>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17">
                                            <p:txEl>
                                              <p:pRg st="0" end="0"/>
                                            </p:txEl>
                                          </p:spTgt>
                                        </p:tgtEl>
                                        <p:attrNameLst>
                                          <p:attrName>style.visibility</p:attrName>
                                        </p:attrNameLst>
                                      </p:cBhvr>
                                      <p:to>
                                        <p:strVal val="visible"/>
                                      </p:to>
                                    </p:set>
                                    <p:anim calcmode="lin" valueType="num">
                                      <p:cBhvr>
                                        <p:cTn id="14" dur="500" fill="hold"/>
                                        <p:tgtEl>
                                          <p:spTgt spid="17">
                                            <p:txEl>
                                              <p:pRg st="0" end="0"/>
                                            </p:txEl>
                                          </p:spTgt>
                                        </p:tgtEl>
                                        <p:attrNameLst>
                                          <p:attrName>ppt_w</p:attrName>
                                        </p:attrNameLst>
                                      </p:cBhvr>
                                      <p:tavLst>
                                        <p:tav tm="0">
                                          <p:val>
                                            <p:fltVal val="0"/>
                                          </p:val>
                                        </p:tav>
                                        <p:tav tm="100000">
                                          <p:val>
                                            <p:strVal val="#ppt_w"/>
                                          </p:val>
                                        </p:tav>
                                      </p:tavLst>
                                    </p:anim>
                                    <p:anim calcmode="lin" valueType="num">
                                      <p:cBhvr>
                                        <p:cTn id="15" dur="500" fill="hold"/>
                                        <p:tgtEl>
                                          <p:spTgt spid="17">
                                            <p:txEl>
                                              <p:pRg st="0" end="0"/>
                                            </p:txEl>
                                          </p:spTgt>
                                        </p:tgtEl>
                                        <p:attrNameLst>
                                          <p:attrName>ppt_h</p:attrName>
                                        </p:attrNameLst>
                                      </p:cBhvr>
                                      <p:tavLst>
                                        <p:tav tm="0">
                                          <p:val>
                                            <p:fltVal val="0"/>
                                          </p:val>
                                        </p:tav>
                                        <p:tav tm="100000">
                                          <p:val>
                                            <p:strVal val="#ppt_h"/>
                                          </p:val>
                                        </p:tav>
                                      </p:tavLst>
                                    </p:anim>
                                    <p:animEffect transition="in" filter="fade">
                                      <p:cBhvr>
                                        <p:cTn id="16" dur="500"/>
                                        <p:tgtEl>
                                          <p:spTgt spid="17">
                                            <p:txEl>
                                              <p:pRg st="0" end="0"/>
                                            </p:txEl>
                                          </p:spTgt>
                                        </p:tgtEl>
                                      </p:cBhvr>
                                    </p:animEffect>
                                  </p:childTnLst>
                                </p:cTn>
                              </p:par>
                              <p:par>
                                <p:cTn id="17" presetID="53" presetClass="entr" presetSubtype="16" fill="hold" grpId="0" nodeType="withEffect">
                                  <p:stCondLst>
                                    <p:cond delay="0"/>
                                  </p:stCondLst>
                                  <p:childTnLst>
                                    <p:set>
                                      <p:cBhvr>
                                        <p:cTn id="18" dur="1" fill="hold">
                                          <p:stCondLst>
                                            <p:cond delay="0"/>
                                          </p:stCondLst>
                                        </p:cTn>
                                        <p:tgtEl>
                                          <p:spTgt spid="19">
                                            <p:txEl>
                                              <p:pRg st="0" end="0"/>
                                            </p:txEl>
                                          </p:spTgt>
                                        </p:tgtEl>
                                        <p:attrNameLst>
                                          <p:attrName>style.visibility</p:attrName>
                                        </p:attrNameLst>
                                      </p:cBhvr>
                                      <p:to>
                                        <p:strVal val="visible"/>
                                      </p:to>
                                    </p:set>
                                    <p:anim calcmode="lin" valueType="num">
                                      <p:cBhvr>
                                        <p:cTn id="19" dur="500" fill="hold"/>
                                        <p:tgtEl>
                                          <p:spTgt spid="19">
                                            <p:txEl>
                                              <p:pRg st="0" end="0"/>
                                            </p:txEl>
                                          </p:spTgt>
                                        </p:tgtEl>
                                        <p:attrNameLst>
                                          <p:attrName>ppt_w</p:attrName>
                                        </p:attrNameLst>
                                      </p:cBhvr>
                                      <p:tavLst>
                                        <p:tav tm="0">
                                          <p:val>
                                            <p:fltVal val="0"/>
                                          </p:val>
                                        </p:tav>
                                        <p:tav tm="100000">
                                          <p:val>
                                            <p:strVal val="#ppt_w"/>
                                          </p:val>
                                        </p:tav>
                                      </p:tavLst>
                                    </p:anim>
                                    <p:anim calcmode="lin" valueType="num">
                                      <p:cBhvr>
                                        <p:cTn id="20" dur="500" fill="hold"/>
                                        <p:tgtEl>
                                          <p:spTgt spid="19">
                                            <p:txEl>
                                              <p:pRg st="0" end="0"/>
                                            </p:txEl>
                                          </p:spTgt>
                                        </p:tgtEl>
                                        <p:attrNameLst>
                                          <p:attrName>ppt_h</p:attrName>
                                        </p:attrNameLst>
                                      </p:cBhvr>
                                      <p:tavLst>
                                        <p:tav tm="0">
                                          <p:val>
                                            <p:fltVal val="0"/>
                                          </p:val>
                                        </p:tav>
                                        <p:tav tm="100000">
                                          <p:val>
                                            <p:strVal val="#ppt_h"/>
                                          </p:val>
                                        </p:tav>
                                      </p:tavLst>
                                    </p:anim>
                                    <p:animEffect transition="in" filter="fade">
                                      <p:cBhvr>
                                        <p:cTn id="21" dur="500"/>
                                        <p:tgtEl>
                                          <p:spTgt spid="19">
                                            <p:txEl>
                                              <p:pRg st="0" end="0"/>
                                            </p:txEl>
                                          </p:spTgt>
                                        </p:tgtEl>
                                      </p:cBhvr>
                                    </p:animEffect>
                                  </p:childTnLst>
                                </p:cTn>
                              </p:par>
                              <p:par>
                                <p:cTn id="22" presetID="53" presetClass="entr" presetSubtype="16" fill="hold" grpId="0" nodeType="withEffect">
                                  <p:stCondLst>
                                    <p:cond delay="0"/>
                                  </p:stCondLst>
                                  <p:childTnLst>
                                    <p:set>
                                      <p:cBhvr>
                                        <p:cTn id="23" dur="1" fill="hold">
                                          <p:stCondLst>
                                            <p:cond delay="0"/>
                                          </p:stCondLst>
                                        </p:cTn>
                                        <p:tgtEl>
                                          <p:spTgt spid="16">
                                            <p:txEl>
                                              <p:pRg st="0" end="0"/>
                                            </p:txEl>
                                          </p:spTgt>
                                        </p:tgtEl>
                                        <p:attrNameLst>
                                          <p:attrName>style.visibility</p:attrName>
                                        </p:attrNameLst>
                                      </p:cBhvr>
                                      <p:to>
                                        <p:strVal val="visible"/>
                                      </p:to>
                                    </p:set>
                                    <p:anim calcmode="lin" valueType="num">
                                      <p:cBhvr>
                                        <p:cTn id="24" dur="500" fill="hold"/>
                                        <p:tgtEl>
                                          <p:spTgt spid="16">
                                            <p:txEl>
                                              <p:pRg st="0" end="0"/>
                                            </p:txEl>
                                          </p:spTgt>
                                        </p:tgtEl>
                                        <p:attrNameLst>
                                          <p:attrName>ppt_w</p:attrName>
                                        </p:attrNameLst>
                                      </p:cBhvr>
                                      <p:tavLst>
                                        <p:tav tm="0">
                                          <p:val>
                                            <p:fltVal val="0"/>
                                          </p:val>
                                        </p:tav>
                                        <p:tav tm="100000">
                                          <p:val>
                                            <p:strVal val="#ppt_w"/>
                                          </p:val>
                                        </p:tav>
                                      </p:tavLst>
                                    </p:anim>
                                    <p:anim calcmode="lin" valueType="num">
                                      <p:cBhvr>
                                        <p:cTn id="25" dur="500" fill="hold"/>
                                        <p:tgtEl>
                                          <p:spTgt spid="16">
                                            <p:txEl>
                                              <p:pRg st="0" end="0"/>
                                            </p:txEl>
                                          </p:spTgt>
                                        </p:tgtEl>
                                        <p:attrNameLst>
                                          <p:attrName>ppt_h</p:attrName>
                                        </p:attrNameLst>
                                      </p:cBhvr>
                                      <p:tavLst>
                                        <p:tav tm="0">
                                          <p:val>
                                            <p:fltVal val="0"/>
                                          </p:val>
                                        </p:tav>
                                        <p:tav tm="100000">
                                          <p:val>
                                            <p:strVal val="#ppt_h"/>
                                          </p:val>
                                        </p:tav>
                                      </p:tavLst>
                                    </p:anim>
                                    <p:animEffect transition="in" filter="fade">
                                      <p:cBhvr>
                                        <p:cTn id="26" dur="500"/>
                                        <p:tgtEl>
                                          <p:spTgt spid="16">
                                            <p:txEl>
                                              <p:pRg st="0" end="0"/>
                                            </p:txEl>
                                          </p:spTgt>
                                        </p:tgtEl>
                                      </p:cBhvr>
                                    </p:animEffect>
                                  </p:childTnLst>
                                </p:cTn>
                              </p:par>
                              <p:par>
                                <p:cTn id="27" presetID="53" presetClass="entr" presetSubtype="16" fill="hold" grpId="0" nodeType="withEffect">
                                  <p:stCondLst>
                                    <p:cond delay="0"/>
                                  </p:stCondLst>
                                  <p:childTnLst>
                                    <p:set>
                                      <p:cBhvr>
                                        <p:cTn id="28" dur="1" fill="hold">
                                          <p:stCondLst>
                                            <p:cond delay="0"/>
                                          </p:stCondLst>
                                        </p:cTn>
                                        <p:tgtEl>
                                          <p:spTgt spid="18">
                                            <p:txEl>
                                              <p:pRg st="0" end="0"/>
                                            </p:txEl>
                                          </p:spTgt>
                                        </p:tgtEl>
                                        <p:attrNameLst>
                                          <p:attrName>style.visibility</p:attrName>
                                        </p:attrNameLst>
                                      </p:cBhvr>
                                      <p:to>
                                        <p:strVal val="visible"/>
                                      </p:to>
                                    </p:set>
                                    <p:anim calcmode="lin" valueType="num">
                                      <p:cBhvr>
                                        <p:cTn id="29" dur="500" fill="hold"/>
                                        <p:tgtEl>
                                          <p:spTgt spid="18">
                                            <p:txEl>
                                              <p:pRg st="0" end="0"/>
                                            </p:txEl>
                                          </p:spTgt>
                                        </p:tgtEl>
                                        <p:attrNameLst>
                                          <p:attrName>ppt_w</p:attrName>
                                        </p:attrNameLst>
                                      </p:cBhvr>
                                      <p:tavLst>
                                        <p:tav tm="0">
                                          <p:val>
                                            <p:fltVal val="0"/>
                                          </p:val>
                                        </p:tav>
                                        <p:tav tm="100000">
                                          <p:val>
                                            <p:strVal val="#ppt_w"/>
                                          </p:val>
                                        </p:tav>
                                      </p:tavLst>
                                    </p:anim>
                                    <p:anim calcmode="lin" valueType="num">
                                      <p:cBhvr>
                                        <p:cTn id="30" dur="500" fill="hold"/>
                                        <p:tgtEl>
                                          <p:spTgt spid="18">
                                            <p:txEl>
                                              <p:pRg st="0" end="0"/>
                                            </p:txEl>
                                          </p:spTgt>
                                        </p:tgtEl>
                                        <p:attrNameLst>
                                          <p:attrName>ppt_h</p:attrName>
                                        </p:attrNameLst>
                                      </p:cBhvr>
                                      <p:tavLst>
                                        <p:tav tm="0">
                                          <p:val>
                                            <p:fltVal val="0"/>
                                          </p:val>
                                        </p:tav>
                                        <p:tav tm="100000">
                                          <p:val>
                                            <p:strVal val="#ppt_h"/>
                                          </p:val>
                                        </p:tav>
                                      </p:tavLst>
                                    </p:anim>
                                    <p:animEffect transition="in" filter="fade">
                                      <p:cBhvr>
                                        <p:cTn id="31" dur="500"/>
                                        <p:tgtEl>
                                          <p:spTgt spid="18">
                                            <p:txEl>
                                              <p:pRg st="0" end="0"/>
                                            </p:txEl>
                                          </p:spTgt>
                                        </p:tgtEl>
                                      </p:cBhvr>
                                    </p:animEffect>
                                  </p:childTnLst>
                                </p:cTn>
                              </p:par>
                            </p:childTnLst>
                          </p:cTn>
                        </p:par>
                      </p:childTnLst>
                    </p:cTn>
                  </p:par>
                  <p:par>
                    <p:cTn id="32" fill="hold">
                      <p:stCondLst>
                        <p:cond delay="indefinite"/>
                      </p:stCondLst>
                      <p:childTnLst>
                        <p:par>
                          <p:cTn id="33" fill="hold">
                            <p:stCondLst>
                              <p:cond delay="0"/>
                            </p:stCondLst>
                            <p:childTnLst>
                              <p:par>
                                <p:cTn id="34" presetID="3" presetClass="entr" presetSubtype="10" fill="hold" grpId="0" nodeType="clickEffect">
                                  <p:stCondLst>
                                    <p:cond delay="0"/>
                                  </p:stCondLst>
                                  <p:childTnLst>
                                    <p:set>
                                      <p:cBhvr>
                                        <p:cTn id="35" dur="1" fill="hold">
                                          <p:stCondLst>
                                            <p:cond delay="0"/>
                                          </p:stCondLst>
                                        </p:cTn>
                                        <p:tgtEl>
                                          <p:spTgt spid="8"/>
                                        </p:tgtEl>
                                        <p:attrNameLst>
                                          <p:attrName>style.visibility</p:attrName>
                                        </p:attrNameLst>
                                      </p:cBhvr>
                                      <p:to>
                                        <p:strVal val="visible"/>
                                      </p:to>
                                    </p:set>
                                    <p:animEffect transition="in" filter="blinds(horizontal)">
                                      <p:cBhvr>
                                        <p:cTn id="36"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build="p"/>
      <p:bldP spid="8" grpId="0" animBg="1"/>
      <p:bldP spid="16" grpId="0" build="p"/>
      <p:bldP spid="17" grpId="0" build="p"/>
      <p:bldP spid="18" grpId="0" build="p"/>
      <p:bldP spid="19" grpId="0" build="p"/>
    </p:bldLst>
  </p:timing>
</p:sld>
</file>

<file path=ppt/slides/slide1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a:xfrm>
            <a:off x="497913" y="2017776"/>
            <a:ext cx="806631" cy="446276"/>
          </a:xfrm>
          <a:prstGeom prst="rect">
            <a:avLst/>
          </a:prstGeom>
        </p:spPr>
        <p:txBody>
          <a:bodyPr wrap="none">
            <a:spAutoFit/>
          </a:bodyPr>
          <a:lstStyle/>
          <a:p>
            <a:r>
              <a:rPr lang="en-US" sz="2300" b="1" dirty="0">
                <a:latin typeface="Times New Roman" pitchFamily="18" charset="0"/>
                <a:cs typeface="Times New Roman" pitchFamily="18" charset="0"/>
              </a:rPr>
              <a:t>8. </a:t>
            </a:r>
            <a:r>
              <a:rPr lang="en-US" sz="2300" dirty="0">
                <a:latin typeface="Times New Roman" pitchFamily="18" charset="0"/>
                <a:cs typeface="Times New Roman" pitchFamily="18" charset="0"/>
              </a:rPr>
              <a:t>(a)</a:t>
            </a:r>
          </a:p>
        </p:txBody>
      </p:sp>
      <p:sp>
        <p:nvSpPr>
          <p:cNvPr id="6" name="Rectangle 5"/>
          <p:cNvSpPr/>
          <p:nvPr/>
        </p:nvSpPr>
        <p:spPr>
          <a:xfrm>
            <a:off x="1295400" y="5334000"/>
            <a:ext cx="5350383" cy="800219"/>
          </a:xfrm>
          <a:prstGeom prst="rect">
            <a:avLst/>
          </a:prstGeom>
        </p:spPr>
        <p:txBody>
          <a:bodyPr wrap="square">
            <a:spAutoFit/>
          </a:bodyPr>
          <a:lstStyle/>
          <a:p>
            <a:r>
              <a:rPr lang="en-US" sz="2300" dirty="0">
                <a:latin typeface="Times New Roman" pitchFamily="18" charset="0"/>
                <a:cs typeface="Times New Roman" pitchFamily="18" charset="0"/>
              </a:rPr>
              <a:t>The diagram representing the </a:t>
            </a:r>
            <a:r>
              <a:rPr lang="en-US" sz="2300" dirty="0" smtClean="0">
                <a:latin typeface="Times New Roman" pitchFamily="18" charset="0"/>
                <a:cs typeface="Times New Roman" pitchFamily="18" charset="0"/>
              </a:rPr>
              <a:t>information is</a:t>
            </a:r>
            <a:endParaRPr lang="en-US" sz="2300" dirty="0">
              <a:latin typeface="Times New Roman" pitchFamily="18" charset="0"/>
              <a:cs typeface="Times New Roman" pitchFamily="18" charset="0"/>
            </a:endParaRPr>
          </a:p>
          <a:p>
            <a:r>
              <a:rPr lang="en-US" sz="2300" dirty="0">
                <a:latin typeface="Times New Roman" pitchFamily="18" charset="0"/>
                <a:cs typeface="Times New Roman" pitchFamily="18" charset="0"/>
              </a:rPr>
              <a:t>shown above.</a:t>
            </a:r>
          </a:p>
        </p:txBody>
      </p:sp>
      <p:pic>
        <p:nvPicPr>
          <p:cNvPr id="29698" name="Picture 2" descr="\\172.16.2.26\Conver\CARRIBEAN\MATHEMATICS_VOL-1_PPT_DESIGN\Incoming\Equations\Revision_Exam_1_Paper_2\f01-10.tif"/>
          <p:cNvPicPr>
            <a:picLocks noChangeAspect="1" noChangeArrowheads="1"/>
          </p:cNvPicPr>
          <p:nvPr/>
        </p:nvPicPr>
        <p:blipFill>
          <a:blip r:embed="rId2" cstate="print">
            <a:extLst>
              <a:ext uri="{28A0092B-C50C-407E-A947-70E740481C1C}">
                <a14:useLocalDpi xmlns:a14="http://schemas.microsoft.com/office/drawing/2010/main" xmlns="" val="0"/>
              </a:ext>
            </a:extLst>
          </a:blip>
          <a:srcRect/>
          <a:stretch>
            <a:fillRect/>
          </a:stretch>
        </p:blipFill>
        <p:spPr bwMode="auto">
          <a:xfrm>
            <a:off x="1295400" y="2595762"/>
            <a:ext cx="2497263" cy="2445544"/>
          </a:xfrm>
          <a:prstGeom prst="rect">
            <a:avLst/>
          </a:prstGeom>
          <a:noFill/>
          <a:extLst>
            <a:ext uri="{909E8E84-426E-40DD-AFC4-6F175D3DCCD1}">
              <a14:hiddenFill xmlns:a14="http://schemas.microsoft.com/office/drawing/2010/main" xmlns="">
                <a:solidFill>
                  <a:srgbClr val="FFFFFF"/>
                </a:solidFill>
              </a14:hiddenFill>
            </a:ext>
          </a:extLst>
        </p:spPr>
      </p:pic>
      <p:sp>
        <p:nvSpPr>
          <p:cNvPr id="7"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tabLst>
                <a:tab pos="393192" algn="r"/>
                <a:tab pos="640080" algn="l"/>
              </a:tabLst>
            </a:pPr>
            <a:r>
              <a:rPr lang="en-US" sz="1500" b="1" dirty="0" smtClean="0">
                <a:solidFill>
                  <a:schemeClr val="bg1"/>
                </a:solidFill>
                <a:latin typeface="Times New Roman" pitchFamily="18" charset="0"/>
                <a:cs typeface="Times New Roman" pitchFamily="18" charset="0"/>
              </a:rPr>
              <a:t>Revision Exam 1 Paper 2</a:t>
            </a:r>
          </a:p>
        </p:txBody>
      </p:sp>
    </p:spTree>
    <p:extLst>
      <p:ext uri="{BB962C8B-B14F-4D97-AF65-F5344CB8AC3E}">
        <p14:creationId xmlns:p14="http://schemas.microsoft.com/office/powerpoint/2010/main" xmlns="" val="368220708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p:cTn id="7" dur="500" fill="hold"/>
                                        <p:tgtEl>
                                          <p:spTgt spid="5"/>
                                        </p:tgtEl>
                                        <p:attrNameLst>
                                          <p:attrName>ppt_w</p:attrName>
                                        </p:attrNameLst>
                                      </p:cBhvr>
                                      <p:tavLst>
                                        <p:tav tm="0">
                                          <p:val>
                                            <p:fltVal val="0"/>
                                          </p:val>
                                        </p:tav>
                                        <p:tav tm="100000">
                                          <p:val>
                                            <p:strVal val="#ppt_w"/>
                                          </p:val>
                                        </p:tav>
                                      </p:tavLst>
                                    </p:anim>
                                    <p:anim calcmode="lin" valueType="num">
                                      <p:cBhvr>
                                        <p:cTn id="8" dur="500" fill="hold"/>
                                        <p:tgtEl>
                                          <p:spTgt spid="5"/>
                                        </p:tgtEl>
                                        <p:attrNameLst>
                                          <p:attrName>ppt_h</p:attrName>
                                        </p:attrNameLst>
                                      </p:cBhvr>
                                      <p:tavLst>
                                        <p:tav tm="0">
                                          <p:val>
                                            <p:fltVal val="0"/>
                                          </p:val>
                                        </p:tav>
                                        <p:tav tm="100000">
                                          <p:val>
                                            <p:strVal val="#ppt_h"/>
                                          </p:val>
                                        </p:tav>
                                      </p:tavLst>
                                    </p:anim>
                                    <p:animEffect transition="in" filter="fade">
                                      <p:cBhvr>
                                        <p:cTn id="9" dur="500"/>
                                        <p:tgtEl>
                                          <p:spTgt spid="5"/>
                                        </p:tgtEl>
                                      </p:cBhvr>
                                    </p:animEffect>
                                  </p:childTnLst>
                                </p:cTn>
                              </p:par>
                              <p:par>
                                <p:cTn id="10" presetID="53" presetClass="entr" presetSubtype="16" fill="hold" nodeType="withEffect">
                                  <p:stCondLst>
                                    <p:cond delay="0"/>
                                  </p:stCondLst>
                                  <p:childTnLst>
                                    <p:set>
                                      <p:cBhvr>
                                        <p:cTn id="11" dur="1" fill="hold">
                                          <p:stCondLst>
                                            <p:cond delay="0"/>
                                          </p:stCondLst>
                                        </p:cTn>
                                        <p:tgtEl>
                                          <p:spTgt spid="29698"/>
                                        </p:tgtEl>
                                        <p:attrNameLst>
                                          <p:attrName>style.visibility</p:attrName>
                                        </p:attrNameLst>
                                      </p:cBhvr>
                                      <p:to>
                                        <p:strVal val="visible"/>
                                      </p:to>
                                    </p:set>
                                    <p:anim calcmode="lin" valueType="num">
                                      <p:cBhvr>
                                        <p:cTn id="12" dur="500" fill="hold"/>
                                        <p:tgtEl>
                                          <p:spTgt spid="29698"/>
                                        </p:tgtEl>
                                        <p:attrNameLst>
                                          <p:attrName>ppt_w</p:attrName>
                                        </p:attrNameLst>
                                      </p:cBhvr>
                                      <p:tavLst>
                                        <p:tav tm="0">
                                          <p:val>
                                            <p:fltVal val="0"/>
                                          </p:val>
                                        </p:tav>
                                        <p:tav tm="100000">
                                          <p:val>
                                            <p:strVal val="#ppt_w"/>
                                          </p:val>
                                        </p:tav>
                                      </p:tavLst>
                                    </p:anim>
                                    <p:anim calcmode="lin" valueType="num">
                                      <p:cBhvr>
                                        <p:cTn id="13" dur="500" fill="hold"/>
                                        <p:tgtEl>
                                          <p:spTgt spid="29698"/>
                                        </p:tgtEl>
                                        <p:attrNameLst>
                                          <p:attrName>ppt_h</p:attrName>
                                        </p:attrNameLst>
                                      </p:cBhvr>
                                      <p:tavLst>
                                        <p:tav tm="0">
                                          <p:val>
                                            <p:fltVal val="0"/>
                                          </p:val>
                                        </p:tav>
                                        <p:tav tm="100000">
                                          <p:val>
                                            <p:strVal val="#ppt_h"/>
                                          </p:val>
                                        </p:tav>
                                      </p:tavLst>
                                    </p:anim>
                                    <p:animEffect transition="in" filter="fade">
                                      <p:cBhvr>
                                        <p:cTn id="14" dur="500"/>
                                        <p:tgtEl>
                                          <p:spTgt spid="29698"/>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6"/>
                                        </p:tgtEl>
                                        <p:attrNameLst>
                                          <p:attrName>style.visibility</p:attrName>
                                        </p:attrNameLst>
                                      </p:cBhvr>
                                      <p:to>
                                        <p:strVal val="visible"/>
                                      </p:to>
                                    </p:set>
                                    <p:anim calcmode="lin" valueType="num">
                                      <p:cBhvr>
                                        <p:cTn id="17" dur="500" fill="hold"/>
                                        <p:tgtEl>
                                          <p:spTgt spid="6"/>
                                        </p:tgtEl>
                                        <p:attrNameLst>
                                          <p:attrName>ppt_w</p:attrName>
                                        </p:attrNameLst>
                                      </p:cBhvr>
                                      <p:tavLst>
                                        <p:tav tm="0">
                                          <p:val>
                                            <p:fltVal val="0"/>
                                          </p:val>
                                        </p:tav>
                                        <p:tav tm="100000">
                                          <p:val>
                                            <p:strVal val="#ppt_w"/>
                                          </p:val>
                                        </p:tav>
                                      </p:tavLst>
                                    </p:anim>
                                    <p:anim calcmode="lin" valueType="num">
                                      <p:cBhvr>
                                        <p:cTn id="18" dur="500" fill="hold"/>
                                        <p:tgtEl>
                                          <p:spTgt spid="6"/>
                                        </p:tgtEl>
                                        <p:attrNameLst>
                                          <p:attrName>ppt_h</p:attrName>
                                        </p:attrNameLst>
                                      </p:cBhvr>
                                      <p:tavLst>
                                        <p:tav tm="0">
                                          <p:val>
                                            <p:fltVal val="0"/>
                                          </p:val>
                                        </p:tav>
                                        <p:tav tm="100000">
                                          <p:val>
                                            <p:strVal val="#ppt_h"/>
                                          </p:val>
                                        </p:tav>
                                      </p:tavLst>
                                    </p:anim>
                                    <p:animEffect transition="in" filter="fade">
                                      <p:cBhvr>
                                        <p:cTn id="19"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Lst>
  </p:timing>
</p:sld>
</file>

<file path=ppt/slides/slide1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Content Placeholder 10"/>
          <p:cNvSpPr>
            <a:spLocks noGrp="1"/>
          </p:cNvSpPr>
          <p:nvPr>
            <p:ph sz="quarter" idx="13"/>
          </p:nvPr>
        </p:nvSpPr>
        <p:spPr>
          <a:xfrm>
            <a:off x="685800" y="3481339"/>
            <a:ext cx="6477000" cy="676339"/>
          </a:xfrm>
        </p:spPr>
        <p:txBody>
          <a:bodyPr wrap="square">
            <a:spAutoFit/>
          </a:bodyPr>
          <a:lstStyle/>
          <a:p>
            <a:pPr>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     (b)	 Calculate, to two significant figures,</a:t>
            </a:r>
          </a:p>
        </p:txBody>
      </p:sp>
      <p:sp>
        <p:nvSpPr>
          <p:cNvPr id="2" name="Rectangle 1"/>
          <p:cNvSpPr/>
          <p:nvPr/>
        </p:nvSpPr>
        <p:spPr>
          <a:xfrm>
            <a:off x="5867400" y="4114800"/>
            <a:ext cx="1200281" cy="369332"/>
          </a:xfrm>
          <a:prstGeom prst="rect">
            <a:avLst/>
          </a:prstGeom>
        </p:spPr>
        <p:txBody>
          <a:bodyPr wrap="square" anchor="t" anchorCtr="1">
            <a:spAutoFit/>
          </a:bodyPr>
          <a:lstStyle/>
          <a:p>
            <a:pPr indent="-4800600" algn="r">
              <a:buFontTx/>
              <a:buNone/>
            </a:pPr>
            <a:r>
              <a:rPr lang="en-US" dirty="0" smtClean="0">
                <a:latin typeface="Times New Roman" pitchFamily="18" charset="0"/>
                <a:cs typeface="Times New Roman" pitchFamily="18" charset="0"/>
              </a:rPr>
              <a:t>(4 </a:t>
            </a:r>
            <a:r>
              <a:rPr lang="en-US" dirty="0">
                <a:latin typeface="Times New Roman" pitchFamily="18" charset="0"/>
                <a:cs typeface="Times New Roman" pitchFamily="18" charset="0"/>
              </a:rPr>
              <a:t>marks)</a:t>
            </a:r>
          </a:p>
        </p:txBody>
      </p:sp>
      <p:sp>
        <p:nvSpPr>
          <p:cNvPr id="6" name="Content Placeholder 10"/>
          <p:cNvSpPr>
            <a:spLocks noGrp="1"/>
          </p:cNvSpPr>
          <p:nvPr>
            <p:ph sz="quarter" idx="13"/>
          </p:nvPr>
        </p:nvSpPr>
        <p:spPr>
          <a:xfrm>
            <a:off x="1557453" y="3897217"/>
            <a:ext cx="3200400" cy="640080"/>
          </a:xfrm>
        </p:spPr>
        <p:txBody>
          <a:bodyPr wrap="square">
            <a:spAutoFit/>
          </a:bodyPr>
          <a:lstStyle/>
          <a:p>
            <a:pPr>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a:t>
            </a:r>
            <a:r>
              <a:rPr lang="en-US" sz="2300" dirty="0" err="1" smtClean="0">
                <a:solidFill>
                  <a:schemeClr val="tx1"/>
                </a:solidFill>
                <a:latin typeface="Times New Roman" pitchFamily="18" charset="0"/>
                <a:cs typeface="Times New Roman" pitchFamily="18" charset="0"/>
              </a:rPr>
              <a:t>i</a:t>
            </a:r>
            <a:r>
              <a:rPr lang="en-US" sz="2300" dirty="0" smtClean="0">
                <a:solidFill>
                  <a:schemeClr val="tx1"/>
                </a:solidFill>
                <a:latin typeface="Times New Roman" pitchFamily="18" charset="0"/>
                <a:cs typeface="Times New Roman" pitchFamily="18" charset="0"/>
              </a:rPr>
              <a:t>) the height of the tower</a:t>
            </a:r>
          </a:p>
        </p:txBody>
      </p:sp>
      <p:pic>
        <p:nvPicPr>
          <p:cNvPr id="1026" name="Picture 2" descr="\\172.16.2.26\Conver\CARRIBEAN\MATHEMATICS_VOL-1_PPT_DESIGN\Incoming\Equations\Revision_Exam_1_Paper_2\f01-11.tif"/>
          <p:cNvPicPr>
            <a:picLocks noChangeAspect="1" noChangeArrowheads="1"/>
          </p:cNvPicPr>
          <p:nvPr/>
        </p:nvPicPr>
        <p:blipFill>
          <a:blip r:embed="rId2" cstate="print">
            <a:extLst>
              <a:ext uri="{28A0092B-C50C-407E-A947-70E740481C1C}">
                <a14:useLocalDpi xmlns:a14="http://schemas.microsoft.com/office/drawing/2010/main" xmlns="" val="0"/>
              </a:ext>
            </a:extLst>
          </a:blip>
          <a:srcRect/>
          <a:stretch>
            <a:fillRect/>
          </a:stretch>
        </p:blipFill>
        <p:spPr bwMode="auto">
          <a:xfrm>
            <a:off x="2568877" y="4556760"/>
            <a:ext cx="2239235" cy="1920240"/>
          </a:xfrm>
          <a:prstGeom prst="rect">
            <a:avLst/>
          </a:prstGeom>
          <a:noFill/>
          <a:extLst>
            <a:ext uri="{909E8E84-426E-40DD-AFC4-6F175D3DCCD1}">
              <a14:hiddenFill xmlns:a14="http://schemas.microsoft.com/office/drawing/2010/main" xmlns="">
                <a:solidFill>
                  <a:srgbClr val="FFFFFF"/>
                </a:solidFill>
              </a14:hiddenFill>
            </a:ext>
          </a:extLst>
        </p:spPr>
      </p:pic>
      <p:sp>
        <p:nvSpPr>
          <p:cNvPr id="7" name="Notched Right Arrow 6"/>
          <p:cNvSpPr/>
          <p:nvPr/>
        </p:nvSpPr>
        <p:spPr>
          <a:xfrm>
            <a:off x="7010400" y="6019800"/>
            <a:ext cx="1934715" cy="685800"/>
          </a:xfrm>
          <a:prstGeom prst="notchedRightArrow">
            <a:avLst/>
          </a:prstGeom>
          <a:blipFill>
            <a:blip r:embed="rId3" cstate="prin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ANSWER</a:t>
            </a:r>
            <a:endParaRPr lang="en-US" sz="2000" b="1" dirty="0">
              <a:latin typeface="Times New Roman" pitchFamily="18" charset="0"/>
              <a:cs typeface="Times New Roman" pitchFamily="18" charset="0"/>
            </a:endParaRPr>
          </a:p>
        </p:txBody>
      </p:sp>
      <p:sp>
        <p:nvSpPr>
          <p:cNvPr id="8"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tabLst>
                <a:tab pos="393192" algn="r"/>
                <a:tab pos="640080" algn="l"/>
              </a:tabLst>
            </a:pPr>
            <a:r>
              <a:rPr lang="en-US" sz="1500" b="1" dirty="0" smtClean="0">
                <a:solidFill>
                  <a:schemeClr val="bg1"/>
                </a:solidFill>
                <a:latin typeface="Times New Roman" pitchFamily="18" charset="0"/>
                <a:cs typeface="Times New Roman" pitchFamily="18" charset="0"/>
              </a:rPr>
              <a:t>Revision Exam 1 Paper 2</a:t>
            </a:r>
          </a:p>
        </p:txBody>
      </p:sp>
      <p:sp>
        <p:nvSpPr>
          <p:cNvPr id="9" name="Rectangle 8"/>
          <p:cNvSpPr/>
          <p:nvPr/>
        </p:nvSpPr>
        <p:spPr>
          <a:xfrm>
            <a:off x="609600" y="2415302"/>
            <a:ext cx="6629400" cy="1154162"/>
          </a:xfrm>
          <a:prstGeom prst="rect">
            <a:avLst/>
          </a:prstGeom>
        </p:spPr>
        <p:txBody>
          <a:bodyPr wrap="square">
            <a:spAutoFit/>
          </a:bodyPr>
          <a:lstStyle/>
          <a:p>
            <a:pPr marL="438912" indent="-914400"/>
            <a:r>
              <a:rPr lang="en-US" sz="2300" b="1" dirty="0">
                <a:latin typeface="Times New Roman" pitchFamily="18" charset="0"/>
                <a:cs typeface="Times New Roman" pitchFamily="18" charset="0"/>
              </a:rPr>
              <a:t>8. </a:t>
            </a:r>
            <a:r>
              <a:rPr lang="en-US" sz="2300" b="1" dirty="0" smtClean="0">
                <a:latin typeface="Times New Roman" pitchFamily="18" charset="0"/>
                <a:cs typeface="Times New Roman" pitchFamily="18" charset="0"/>
              </a:rPr>
              <a:t>  </a:t>
            </a:r>
            <a:r>
              <a:rPr lang="en-US" sz="2300" dirty="0" smtClean="0">
                <a:latin typeface="Times New Roman" pitchFamily="18" charset="0"/>
                <a:cs typeface="Times New Roman" pitchFamily="18" charset="0"/>
              </a:rPr>
              <a:t>From a point (</a:t>
            </a:r>
            <a:r>
              <a:rPr lang="en-US" sz="2300" i="1" dirty="0" smtClean="0">
                <a:latin typeface="Times New Roman" pitchFamily="18" charset="0"/>
                <a:cs typeface="Times New Roman" pitchFamily="18" charset="0"/>
              </a:rPr>
              <a:t>P</a:t>
            </a:r>
            <a:r>
              <a:rPr lang="en-US" sz="2300" dirty="0" smtClean="0">
                <a:latin typeface="Times New Roman" pitchFamily="18" charset="0"/>
                <a:cs typeface="Times New Roman" pitchFamily="18" charset="0"/>
              </a:rPr>
              <a:t>) on level ground, which is 100 m from the foot (</a:t>
            </a:r>
            <a:r>
              <a:rPr lang="en-US" sz="2300" i="1" dirty="0" smtClean="0">
                <a:latin typeface="Times New Roman" pitchFamily="18" charset="0"/>
                <a:cs typeface="Times New Roman" pitchFamily="18" charset="0"/>
              </a:rPr>
              <a:t>F</a:t>
            </a:r>
            <a:r>
              <a:rPr lang="en-US" sz="2300" dirty="0" smtClean="0">
                <a:latin typeface="Times New Roman" pitchFamily="18" charset="0"/>
                <a:cs typeface="Times New Roman" pitchFamily="18" charset="0"/>
              </a:rPr>
              <a:t>) of a church tower, the angle of elevation of the top (</a:t>
            </a:r>
            <a:r>
              <a:rPr lang="en-US" sz="2300" i="1" dirty="0" smtClean="0">
                <a:latin typeface="Times New Roman" pitchFamily="18" charset="0"/>
                <a:cs typeface="Times New Roman" pitchFamily="18" charset="0"/>
              </a:rPr>
              <a:t>T</a:t>
            </a:r>
            <a:r>
              <a:rPr lang="en-US" sz="2300" dirty="0" smtClean="0">
                <a:latin typeface="Times New Roman" pitchFamily="18" charset="0"/>
                <a:cs typeface="Times New Roman" pitchFamily="18" charset="0"/>
              </a:rPr>
              <a:t>) of the tower is 40</a:t>
            </a:r>
            <a:r>
              <a:rPr lang="en-US" sz="2300" dirty="0" smtClean="0">
                <a:latin typeface="Times New Roman" pitchFamily="18" charset="0"/>
                <a:cs typeface="Times New Roman" pitchFamily="18" charset="0"/>
                <a:sym typeface="Symbol"/>
              </a:rPr>
              <a:t></a:t>
            </a:r>
            <a:r>
              <a:rPr lang="en-US" sz="2300" dirty="0" smtClean="0">
                <a:latin typeface="Times New Roman" pitchFamily="18" charset="0"/>
                <a:cs typeface="Times New Roman" pitchFamily="18" charset="0"/>
              </a:rPr>
              <a:t>.</a:t>
            </a:r>
            <a:endParaRPr lang="en-US" sz="2300" dirty="0">
              <a:latin typeface="Times New Roman" pitchFamily="18" charset="0"/>
              <a:cs typeface="Times New Roman" pitchFamily="18" charset="0"/>
            </a:endParaRPr>
          </a:p>
        </p:txBody>
      </p:sp>
    </p:spTree>
    <p:extLst>
      <p:ext uri="{BB962C8B-B14F-4D97-AF65-F5344CB8AC3E}">
        <p14:creationId xmlns:p14="http://schemas.microsoft.com/office/powerpoint/2010/main" xmlns="" val="1459245963"/>
      </p:ext>
    </p:extLst>
  </p:cSld>
  <p:clrMapOvr>
    <a:masterClrMapping/>
  </p:clrMapOvr>
  <p:transition spd="slow">
    <p:strips dir="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p:cTn id="7" dur="500" fill="hold"/>
                                        <p:tgtEl>
                                          <p:spTgt spid="9"/>
                                        </p:tgtEl>
                                        <p:attrNameLst>
                                          <p:attrName>ppt_w</p:attrName>
                                        </p:attrNameLst>
                                      </p:cBhvr>
                                      <p:tavLst>
                                        <p:tav tm="0">
                                          <p:val>
                                            <p:fltVal val="0"/>
                                          </p:val>
                                        </p:tav>
                                        <p:tav tm="100000">
                                          <p:val>
                                            <p:strVal val="#ppt_w"/>
                                          </p:val>
                                        </p:tav>
                                      </p:tavLst>
                                    </p:anim>
                                    <p:anim calcmode="lin" valueType="num">
                                      <p:cBhvr>
                                        <p:cTn id="8" dur="500" fill="hold"/>
                                        <p:tgtEl>
                                          <p:spTgt spid="9"/>
                                        </p:tgtEl>
                                        <p:attrNameLst>
                                          <p:attrName>ppt_h</p:attrName>
                                        </p:attrNameLst>
                                      </p:cBhvr>
                                      <p:tavLst>
                                        <p:tav tm="0">
                                          <p:val>
                                            <p:fltVal val="0"/>
                                          </p:val>
                                        </p:tav>
                                        <p:tav tm="100000">
                                          <p:val>
                                            <p:strVal val="#ppt_h"/>
                                          </p:val>
                                        </p:tav>
                                      </p:tavLst>
                                    </p:anim>
                                    <p:animEffect transition="in" filter="fade">
                                      <p:cBhvr>
                                        <p:cTn id="9" dur="500"/>
                                        <p:tgtEl>
                                          <p:spTgt spid="9"/>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2"/>
                                        </p:tgtEl>
                                        <p:attrNameLst>
                                          <p:attrName>style.visibility</p:attrName>
                                        </p:attrNameLst>
                                      </p:cBhvr>
                                      <p:to>
                                        <p:strVal val="visible"/>
                                      </p:to>
                                    </p:set>
                                    <p:anim calcmode="lin" valueType="num">
                                      <p:cBhvr>
                                        <p:cTn id="12" dur="500" fill="hold"/>
                                        <p:tgtEl>
                                          <p:spTgt spid="2"/>
                                        </p:tgtEl>
                                        <p:attrNameLst>
                                          <p:attrName>ppt_w</p:attrName>
                                        </p:attrNameLst>
                                      </p:cBhvr>
                                      <p:tavLst>
                                        <p:tav tm="0">
                                          <p:val>
                                            <p:fltVal val="0"/>
                                          </p:val>
                                        </p:tav>
                                        <p:tav tm="100000">
                                          <p:val>
                                            <p:strVal val="#ppt_w"/>
                                          </p:val>
                                        </p:tav>
                                      </p:tavLst>
                                    </p:anim>
                                    <p:anim calcmode="lin" valueType="num">
                                      <p:cBhvr>
                                        <p:cTn id="13" dur="500" fill="hold"/>
                                        <p:tgtEl>
                                          <p:spTgt spid="2"/>
                                        </p:tgtEl>
                                        <p:attrNameLst>
                                          <p:attrName>ppt_h</p:attrName>
                                        </p:attrNameLst>
                                      </p:cBhvr>
                                      <p:tavLst>
                                        <p:tav tm="0">
                                          <p:val>
                                            <p:fltVal val="0"/>
                                          </p:val>
                                        </p:tav>
                                        <p:tav tm="100000">
                                          <p:val>
                                            <p:strVal val="#ppt_h"/>
                                          </p:val>
                                        </p:tav>
                                      </p:tavLst>
                                    </p:anim>
                                    <p:animEffect transition="in" filter="fade">
                                      <p:cBhvr>
                                        <p:cTn id="14" dur="500"/>
                                        <p:tgtEl>
                                          <p:spTgt spid="2"/>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11">
                                            <p:txEl>
                                              <p:pRg st="0" end="0"/>
                                            </p:txEl>
                                          </p:spTgt>
                                        </p:tgtEl>
                                        <p:attrNameLst>
                                          <p:attrName>style.visibility</p:attrName>
                                        </p:attrNameLst>
                                      </p:cBhvr>
                                      <p:to>
                                        <p:strVal val="visible"/>
                                      </p:to>
                                    </p:set>
                                    <p:anim calcmode="lin" valueType="num">
                                      <p:cBhvr>
                                        <p:cTn id="17" dur="500" fill="hold"/>
                                        <p:tgtEl>
                                          <p:spTgt spid="11">
                                            <p:txEl>
                                              <p:pRg st="0" end="0"/>
                                            </p:txEl>
                                          </p:spTgt>
                                        </p:tgtEl>
                                        <p:attrNameLst>
                                          <p:attrName>ppt_w</p:attrName>
                                        </p:attrNameLst>
                                      </p:cBhvr>
                                      <p:tavLst>
                                        <p:tav tm="0">
                                          <p:val>
                                            <p:fltVal val="0"/>
                                          </p:val>
                                        </p:tav>
                                        <p:tav tm="100000">
                                          <p:val>
                                            <p:strVal val="#ppt_w"/>
                                          </p:val>
                                        </p:tav>
                                      </p:tavLst>
                                    </p:anim>
                                    <p:anim calcmode="lin" valueType="num">
                                      <p:cBhvr>
                                        <p:cTn id="18" dur="500" fill="hold"/>
                                        <p:tgtEl>
                                          <p:spTgt spid="11">
                                            <p:txEl>
                                              <p:pRg st="0" end="0"/>
                                            </p:txEl>
                                          </p:spTgt>
                                        </p:tgtEl>
                                        <p:attrNameLst>
                                          <p:attrName>ppt_h</p:attrName>
                                        </p:attrNameLst>
                                      </p:cBhvr>
                                      <p:tavLst>
                                        <p:tav tm="0">
                                          <p:val>
                                            <p:fltVal val="0"/>
                                          </p:val>
                                        </p:tav>
                                        <p:tav tm="100000">
                                          <p:val>
                                            <p:strVal val="#ppt_h"/>
                                          </p:val>
                                        </p:tav>
                                      </p:tavLst>
                                    </p:anim>
                                    <p:animEffect transition="in" filter="fade">
                                      <p:cBhvr>
                                        <p:cTn id="19" dur="500"/>
                                        <p:tgtEl>
                                          <p:spTgt spid="11">
                                            <p:txEl>
                                              <p:pRg st="0" end="0"/>
                                            </p:txEl>
                                          </p:spTgt>
                                        </p:tgtEl>
                                      </p:cBhvr>
                                    </p:animEffect>
                                  </p:childTnLst>
                                </p:cTn>
                              </p:par>
                            </p:childTnLst>
                          </p:cTn>
                        </p:par>
                      </p:childTnLst>
                    </p:cTn>
                  </p:par>
                  <p:par>
                    <p:cTn id="20" fill="hold">
                      <p:stCondLst>
                        <p:cond delay="indefinite"/>
                      </p:stCondLst>
                      <p:childTnLst>
                        <p:par>
                          <p:cTn id="21" fill="hold">
                            <p:stCondLst>
                              <p:cond delay="0"/>
                            </p:stCondLst>
                            <p:childTnLst>
                              <p:par>
                                <p:cTn id="22" presetID="53" presetClass="entr" presetSubtype="16" fill="hold" grpId="0" nodeType="clickEffect">
                                  <p:stCondLst>
                                    <p:cond delay="0"/>
                                  </p:stCondLst>
                                  <p:childTnLst>
                                    <p:set>
                                      <p:cBhvr>
                                        <p:cTn id="23" dur="1" fill="hold">
                                          <p:stCondLst>
                                            <p:cond delay="0"/>
                                          </p:stCondLst>
                                        </p:cTn>
                                        <p:tgtEl>
                                          <p:spTgt spid="6">
                                            <p:txEl>
                                              <p:pRg st="0" end="0"/>
                                            </p:txEl>
                                          </p:spTgt>
                                        </p:tgtEl>
                                        <p:attrNameLst>
                                          <p:attrName>style.visibility</p:attrName>
                                        </p:attrNameLst>
                                      </p:cBhvr>
                                      <p:to>
                                        <p:strVal val="visible"/>
                                      </p:to>
                                    </p:set>
                                    <p:anim calcmode="lin" valueType="num">
                                      <p:cBhvr>
                                        <p:cTn id="24" dur="500" fill="hold"/>
                                        <p:tgtEl>
                                          <p:spTgt spid="6">
                                            <p:txEl>
                                              <p:pRg st="0" end="0"/>
                                            </p:txEl>
                                          </p:spTgt>
                                        </p:tgtEl>
                                        <p:attrNameLst>
                                          <p:attrName>ppt_w</p:attrName>
                                        </p:attrNameLst>
                                      </p:cBhvr>
                                      <p:tavLst>
                                        <p:tav tm="0">
                                          <p:val>
                                            <p:fltVal val="0"/>
                                          </p:val>
                                        </p:tav>
                                        <p:tav tm="100000">
                                          <p:val>
                                            <p:strVal val="#ppt_w"/>
                                          </p:val>
                                        </p:tav>
                                      </p:tavLst>
                                    </p:anim>
                                    <p:anim calcmode="lin" valueType="num">
                                      <p:cBhvr>
                                        <p:cTn id="25" dur="500" fill="hold"/>
                                        <p:tgtEl>
                                          <p:spTgt spid="6">
                                            <p:txEl>
                                              <p:pRg st="0" end="0"/>
                                            </p:txEl>
                                          </p:spTgt>
                                        </p:tgtEl>
                                        <p:attrNameLst>
                                          <p:attrName>ppt_h</p:attrName>
                                        </p:attrNameLst>
                                      </p:cBhvr>
                                      <p:tavLst>
                                        <p:tav tm="0">
                                          <p:val>
                                            <p:fltVal val="0"/>
                                          </p:val>
                                        </p:tav>
                                        <p:tav tm="100000">
                                          <p:val>
                                            <p:strVal val="#ppt_h"/>
                                          </p:val>
                                        </p:tav>
                                      </p:tavLst>
                                    </p:anim>
                                    <p:animEffect transition="in" filter="fade">
                                      <p:cBhvr>
                                        <p:cTn id="26" dur="500"/>
                                        <p:tgtEl>
                                          <p:spTgt spid="6">
                                            <p:txEl>
                                              <p:pRg st="0" end="0"/>
                                            </p:txEl>
                                          </p:spTgt>
                                        </p:tgtEl>
                                      </p:cBhvr>
                                    </p:animEffect>
                                  </p:childTnLst>
                                </p:cTn>
                              </p:par>
                              <p:par>
                                <p:cTn id="27" presetID="53" presetClass="entr" presetSubtype="16" fill="hold" nodeType="withEffect">
                                  <p:stCondLst>
                                    <p:cond delay="0"/>
                                  </p:stCondLst>
                                  <p:childTnLst>
                                    <p:set>
                                      <p:cBhvr>
                                        <p:cTn id="28" dur="1" fill="hold">
                                          <p:stCondLst>
                                            <p:cond delay="0"/>
                                          </p:stCondLst>
                                        </p:cTn>
                                        <p:tgtEl>
                                          <p:spTgt spid="1026"/>
                                        </p:tgtEl>
                                        <p:attrNameLst>
                                          <p:attrName>style.visibility</p:attrName>
                                        </p:attrNameLst>
                                      </p:cBhvr>
                                      <p:to>
                                        <p:strVal val="visible"/>
                                      </p:to>
                                    </p:set>
                                    <p:anim calcmode="lin" valueType="num">
                                      <p:cBhvr>
                                        <p:cTn id="29" dur="500" fill="hold"/>
                                        <p:tgtEl>
                                          <p:spTgt spid="1026"/>
                                        </p:tgtEl>
                                        <p:attrNameLst>
                                          <p:attrName>ppt_w</p:attrName>
                                        </p:attrNameLst>
                                      </p:cBhvr>
                                      <p:tavLst>
                                        <p:tav tm="0">
                                          <p:val>
                                            <p:fltVal val="0"/>
                                          </p:val>
                                        </p:tav>
                                        <p:tav tm="100000">
                                          <p:val>
                                            <p:strVal val="#ppt_w"/>
                                          </p:val>
                                        </p:tav>
                                      </p:tavLst>
                                    </p:anim>
                                    <p:anim calcmode="lin" valueType="num">
                                      <p:cBhvr>
                                        <p:cTn id="30" dur="500" fill="hold"/>
                                        <p:tgtEl>
                                          <p:spTgt spid="1026"/>
                                        </p:tgtEl>
                                        <p:attrNameLst>
                                          <p:attrName>ppt_h</p:attrName>
                                        </p:attrNameLst>
                                      </p:cBhvr>
                                      <p:tavLst>
                                        <p:tav tm="0">
                                          <p:val>
                                            <p:fltVal val="0"/>
                                          </p:val>
                                        </p:tav>
                                        <p:tav tm="100000">
                                          <p:val>
                                            <p:strVal val="#ppt_h"/>
                                          </p:val>
                                        </p:tav>
                                      </p:tavLst>
                                    </p:anim>
                                    <p:animEffect transition="in" filter="fade">
                                      <p:cBhvr>
                                        <p:cTn id="31" dur="500"/>
                                        <p:tgtEl>
                                          <p:spTgt spid="1026"/>
                                        </p:tgtEl>
                                      </p:cBhvr>
                                    </p:animEffect>
                                  </p:childTnLst>
                                </p:cTn>
                              </p:par>
                            </p:childTnLst>
                          </p:cTn>
                        </p:par>
                      </p:childTnLst>
                    </p:cTn>
                  </p:par>
                  <p:par>
                    <p:cTn id="32" fill="hold">
                      <p:stCondLst>
                        <p:cond delay="indefinite"/>
                      </p:stCondLst>
                      <p:childTnLst>
                        <p:par>
                          <p:cTn id="33" fill="hold">
                            <p:stCondLst>
                              <p:cond delay="0"/>
                            </p:stCondLst>
                            <p:childTnLst>
                              <p:par>
                                <p:cTn id="34" presetID="3" presetClass="entr" presetSubtype="10" fill="hold" grpId="1" nodeType="clickEffect">
                                  <p:stCondLst>
                                    <p:cond delay="0"/>
                                  </p:stCondLst>
                                  <p:childTnLst>
                                    <p:set>
                                      <p:cBhvr>
                                        <p:cTn id="35" dur="1" fill="hold">
                                          <p:stCondLst>
                                            <p:cond delay="0"/>
                                          </p:stCondLst>
                                        </p:cTn>
                                        <p:tgtEl>
                                          <p:spTgt spid="7"/>
                                        </p:tgtEl>
                                        <p:attrNameLst>
                                          <p:attrName>style.visibility</p:attrName>
                                        </p:attrNameLst>
                                      </p:cBhvr>
                                      <p:to>
                                        <p:strVal val="visible"/>
                                      </p:to>
                                    </p:set>
                                    <p:animEffect transition="in" filter="blinds(horizontal)">
                                      <p:cBhvr>
                                        <p:cTn id="36"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build="p"/>
      <p:bldP spid="2" grpId="0"/>
      <p:bldP spid="6" grpId="0" build="p"/>
      <p:bldP spid="7" grpId="1" animBg="1"/>
      <p:bldP spid="9" grpId="0"/>
    </p:bldLst>
  </p:timing>
</p:sld>
</file>

<file path=ppt/slides/slide1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extBox 6"/>
          <p:cNvSpPr txBox="1"/>
          <p:nvPr/>
        </p:nvSpPr>
        <p:spPr>
          <a:xfrm>
            <a:off x="609600" y="2457986"/>
            <a:ext cx="5257800" cy="430759"/>
          </a:xfrm>
          <a:prstGeom prst="rect">
            <a:avLst/>
          </a:prstGeom>
          <a:noFill/>
        </p:spPr>
        <p:txBody>
          <a:bodyPr wrap="square" rtlCol="0">
            <a:spAutoFit/>
          </a:bodyPr>
          <a:lstStyle/>
          <a:p>
            <a:pPr>
              <a:lnSpc>
                <a:spcPts val="2800"/>
              </a:lnSpc>
              <a:spcAft>
                <a:spcPct val="50000"/>
              </a:spcAft>
              <a:tabLst>
                <a:tab pos="628650" algn="l"/>
              </a:tabLst>
            </a:pPr>
            <a:r>
              <a:rPr lang="en-US" sz="2300" b="1" dirty="0" smtClean="0">
                <a:latin typeface="Times New Roman" pitchFamily="18" charset="0"/>
                <a:cs typeface="Times New Roman" pitchFamily="18" charset="0"/>
              </a:rPr>
              <a:t>8. </a:t>
            </a:r>
            <a:r>
              <a:rPr lang="en-US" sz="2300" dirty="0" smtClean="0">
                <a:latin typeface="Times New Roman" pitchFamily="18" charset="0"/>
                <a:cs typeface="Times New Roman" pitchFamily="18" charset="0"/>
              </a:rPr>
              <a:t>(b)  (i)</a:t>
            </a:r>
            <a:endParaRPr lang="en-US" sz="2300" dirty="0">
              <a:solidFill>
                <a:srgbClr val="FF0000"/>
              </a:solidFill>
              <a:latin typeface="Times New Roman" pitchFamily="18" charset="0"/>
              <a:cs typeface="Times New Roman" pitchFamily="18" charset="0"/>
            </a:endParaRPr>
          </a:p>
        </p:txBody>
      </p:sp>
      <p:sp>
        <p:nvSpPr>
          <p:cNvPr id="13" name="TextBox 12"/>
          <p:cNvSpPr txBox="1"/>
          <p:nvPr/>
        </p:nvSpPr>
        <p:spPr>
          <a:xfrm>
            <a:off x="1684020" y="5572125"/>
            <a:ext cx="5257800" cy="430759"/>
          </a:xfrm>
          <a:prstGeom prst="rect">
            <a:avLst/>
          </a:prstGeom>
          <a:noFill/>
        </p:spPr>
        <p:txBody>
          <a:bodyPr wrap="square" rtlCol="0">
            <a:spAutoFit/>
          </a:bodyPr>
          <a:lstStyle/>
          <a:p>
            <a:pPr marL="457200" indent="-457200">
              <a:lnSpc>
                <a:spcPts val="2800"/>
              </a:lnSpc>
              <a:spcAft>
                <a:spcPct val="50000"/>
              </a:spcAft>
              <a:tabLst>
                <a:tab pos="628650" algn="l"/>
              </a:tabLst>
            </a:pPr>
            <a:r>
              <a:rPr lang="en-US" sz="2300" dirty="0" smtClean="0">
                <a:latin typeface="Times New Roman" pitchFamily="18" charset="0"/>
                <a:cs typeface="Times New Roman" pitchFamily="18" charset="0"/>
              </a:rPr>
              <a:t>Hence, the height of the tower is </a:t>
            </a:r>
            <a:r>
              <a:rPr lang="en-US" sz="2300" dirty="0" smtClean="0">
                <a:solidFill>
                  <a:srgbClr val="FF0000"/>
                </a:solidFill>
                <a:latin typeface="Times New Roman" pitchFamily="18" charset="0"/>
                <a:cs typeface="Times New Roman" pitchFamily="18" charset="0"/>
              </a:rPr>
              <a:t>84 m.</a:t>
            </a:r>
            <a:endParaRPr lang="en-US" sz="2300" dirty="0">
              <a:solidFill>
                <a:srgbClr val="FF0000"/>
              </a:solidFill>
              <a:latin typeface="Times New Roman" pitchFamily="18" charset="0"/>
              <a:cs typeface="Times New Roman" pitchFamily="18" charset="0"/>
            </a:endParaRPr>
          </a:p>
        </p:txBody>
      </p:sp>
      <p:pic>
        <p:nvPicPr>
          <p:cNvPr id="2050" name="Picture 2" descr="\\172.16.2.26\Conver\CARRIBEAN\MATHEMATICS_VOL-1_PPT_DESIGN\Incoming\Equations\Revision_Exam_1_Paper_2\Eqn071.wmf"/>
          <p:cNvPicPr>
            <a:picLocks noChangeAspect="1" noChangeArrowheads="1"/>
          </p:cNvPicPr>
          <p:nvPr/>
        </p:nvPicPr>
        <p:blipFill>
          <a:blip r:embed="rId2" cstate="print">
            <a:extLst>
              <a:ext uri="{28A0092B-C50C-407E-A947-70E740481C1C}">
                <a14:useLocalDpi xmlns:a14="http://schemas.microsoft.com/office/drawing/2010/main" xmlns="" val="0"/>
              </a:ext>
            </a:extLst>
          </a:blip>
          <a:srcRect/>
          <a:stretch>
            <a:fillRect/>
          </a:stretch>
        </p:blipFill>
        <p:spPr bwMode="auto">
          <a:xfrm>
            <a:off x="2425700" y="2334439"/>
            <a:ext cx="1625600" cy="698500"/>
          </a:xfrm>
          <a:prstGeom prst="rect">
            <a:avLst/>
          </a:prstGeom>
          <a:noFill/>
          <a:extLst>
            <a:ext uri="{909E8E84-426E-40DD-AFC4-6F175D3DCCD1}">
              <a14:hiddenFill xmlns:a14="http://schemas.microsoft.com/office/drawing/2010/main" xmlns="">
                <a:solidFill>
                  <a:srgbClr val="FFFFFF"/>
                </a:solidFill>
              </a14:hiddenFill>
            </a:ext>
          </a:extLst>
        </p:spPr>
      </p:pic>
      <p:sp>
        <p:nvSpPr>
          <p:cNvPr id="6"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tabLst>
                <a:tab pos="393192" algn="r"/>
                <a:tab pos="640080" algn="l"/>
              </a:tabLst>
            </a:pPr>
            <a:r>
              <a:rPr lang="en-US" sz="1500" b="1" dirty="0" smtClean="0">
                <a:solidFill>
                  <a:schemeClr val="bg1"/>
                </a:solidFill>
                <a:latin typeface="Times New Roman" pitchFamily="18" charset="0"/>
                <a:cs typeface="Times New Roman" pitchFamily="18" charset="0"/>
              </a:rPr>
              <a:t>Revision Exam 1 Paper 2</a:t>
            </a:r>
          </a:p>
        </p:txBody>
      </p:sp>
      <p:grpSp>
        <p:nvGrpSpPr>
          <p:cNvPr id="9" name="Group 8"/>
          <p:cNvGrpSpPr/>
          <p:nvPr/>
        </p:nvGrpSpPr>
        <p:grpSpPr>
          <a:xfrm>
            <a:off x="1663700" y="3352800"/>
            <a:ext cx="4660900" cy="2082800"/>
            <a:chOff x="1663700" y="3352800"/>
            <a:chExt cx="4660900" cy="2082800"/>
          </a:xfrm>
        </p:grpSpPr>
        <p:pic>
          <p:nvPicPr>
            <p:cNvPr id="1026" name="Picture 2" descr="\\172.16.2.26\Conver\CARRIBEAN\MATHEMATICS_VOL-1_PPT_DESIGN\Incoming\Equations\Revision_Exam_1_Paper_2\Eqn072.wmf"/>
            <p:cNvPicPr>
              <a:picLocks noChangeAspect="1" noChangeArrowheads="1"/>
            </p:cNvPicPr>
            <p:nvPr/>
          </p:nvPicPr>
          <p:blipFill>
            <a:blip r:embed="rId3" cstate="print">
              <a:extLst>
                <a:ext uri="{28A0092B-C50C-407E-A947-70E740481C1C}">
                  <a14:useLocalDpi xmlns:a14="http://schemas.microsoft.com/office/drawing/2010/main" xmlns="" val="0"/>
                </a:ext>
              </a:extLst>
            </a:blip>
            <a:srcRect/>
            <a:stretch>
              <a:fillRect/>
            </a:stretch>
          </p:blipFill>
          <p:spPr bwMode="auto">
            <a:xfrm>
              <a:off x="1752600" y="3352800"/>
              <a:ext cx="4572000" cy="2082800"/>
            </a:xfrm>
            <a:prstGeom prst="rect">
              <a:avLst/>
            </a:prstGeom>
            <a:noFill/>
            <a:extLst>
              <a:ext uri="{909E8E84-426E-40DD-AFC4-6F175D3DCCD1}">
                <a14:hiddenFill xmlns:a14="http://schemas.microsoft.com/office/drawing/2010/main" xmlns="">
                  <a:solidFill>
                    <a:srgbClr val="FFFFFF"/>
                  </a:solidFill>
                </a14:hiddenFill>
              </a:ext>
            </a:extLst>
          </p:spPr>
        </p:pic>
        <p:sp>
          <p:nvSpPr>
            <p:cNvPr id="8" name="TextBox 7"/>
            <p:cNvSpPr txBox="1"/>
            <p:nvPr/>
          </p:nvSpPr>
          <p:spPr>
            <a:xfrm>
              <a:off x="1663700" y="4140200"/>
              <a:ext cx="533400" cy="446276"/>
            </a:xfrm>
            <a:prstGeom prst="rect">
              <a:avLst/>
            </a:prstGeom>
            <a:noFill/>
          </p:spPr>
          <p:txBody>
            <a:bodyPr wrap="square" rtlCol="0">
              <a:spAutoFit/>
            </a:bodyPr>
            <a:lstStyle/>
            <a:p>
              <a:pPr algn="l">
                <a:tabLst>
                  <a:tab pos="393192" algn="r"/>
                  <a:tab pos="640080" algn="l"/>
                </a:tabLst>
              </a:pPr>
              <a:r>
                <a:rPr lang="en-US" sz="2300" dirty="0" smtClean="0">
                  <a:latin typeface="Times New Roman" pitchFamily="18" charset="0"/>
                  <a:cs typeface="Times New Roman" pitchFamily="18" charset="0"/>
                </a:rPr>
                <a:t>So</a:t>
              </a:r>
            </a:p>
          </p:txBody>
        </p:sp>
      </p:grpSp>
    </p:spTree>
    <p:extLst>
      <p:ext uri="{BB962C8B-B14F-4D97-AF65-F5344CB8AC3E}">
        <p14:creationId xmlns:p14="http://schemas.microsoft.com/office/powerpoint/2010/main" xmlns="" val="572989799"/>
      </p:ext>
    </p:extLst>
  </p:cSld>
  <p:clrMapOvr>
    <a:masterClrMapping/>
  </p:clrMapOvr>
  <p:transition spd="slow">
    <p:strips dir="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500" fill="hold"/>
                                        <p:tgtEl>
                                          <p:spTgt spid="7"/>
                                        </p:tgtEl>
                                        <p:attrNameLst>
                                          <p:attrName>ppt_w</p:attrName>
                                        </p:attrNameLst>
                                      </p:cBhvr>
                                      <p:tavLst>
                                        <p:tav tm="0">
                                          <p:val>
                                            <p:fltVal val="0"/>
                                          </p:val>
                                        </p:tav>
                                        <p:tav tm="100000">
                                          <p:val>
                                            <p:strVal val="#ppt_w"/>
                                          </p:val>
                                        </p:tav>
                                      </p:tavLst>
                                    </p:anim>
                                    <p:anim calcmode="lin" valueType="num">
                                      <p:cBhvr>
                                        <p:cTn id="8" dur="500" fill="hold"/>
                                        <p:tgtEl>
                                          <p:spTgt spid="7"/>
                                        </p:tgtEl>
                                        <p:attrNameLst>
                                          <p:attrName>ppt_h</p:attrName>
                                        </p:attrNameLst>
                                      </p:cBhvr>
                                      <p:tavLst>
                                        <p:tav tm="0">
                                          <p:val>
                                            <p:fltVal val="0"/>
                                          </p:val>
                                        </p:tav>
                                        <p:tav tm="100000">
                                          <p:val>
                                            <p:strVal val="#ppt_h"/>
                                          </p:val>
                                        </p:tav>
                                      </p:tavLst>
                                    </p:anim>
                                    <p:animEffect transition="in" filter="fade">
                                      <p:cBhvr>
                                        <p:cTn id="9" dur="500"/>
                                        <p:tgtEl>
                                          <p:spTgt spid="7"/>
                                        </p:tgtEl>
                                      </p:cBhvr>
                                    </p:animEffect>
                                  </p:childTnLst>
                                </p:cTn>
                              </p:par>
                              <p:par>
                                <p:cTn id="10" presetID="53" presetClass="entr" presetSubtype="0" fill="hold" nodeType="withEffect">
                                  <p:stCondLst>
                                    <p:cond delay="0"/>
                                  </p:stCondLst>
                                  <p:childTnLst>
                                    <p:set>
                                      <p:cBhvr>
                                        <p:cTn id="11" dur="1" fill="hold">
                                          <p:stCondLst>
                                            <p:cond delay="0"/>
                                          </p:stCondLst>
                                        </p:cTn>
                                        <p:tgtEl>
                                          <p:spTgt spid="9"/>
                                        </p:tgtEl>
                                        <p:attrNameLst>
                                          <p:attrName>style.visibility</p:attrName>
                                        </p:attrNameLst>
                                      </p:cBhvr>
                                      <p:to>
                                        <p:strVal val="visible"/>
                                      </p:to>
                                    </p:set>
                                    <p:anim calcmode="lin" valueType="num">
                                      <p:cBhvr>
                                        <p:cTn id="12" dur="500" fill="hold"/>
                                        <p:tgtEl>
                                          <p:spTgt spid="9"/>
                                        </p:tgtEl>
                                        <p:attrNameLst>
                                          <p:attrName>ppt_w</p:attrName>
                                        </p:attrNameLst>
                                      </p:cBhvr>
                                      <p:tavLst>
                                        <p:tav tm="0">
                                          <p:val>
                                            <p:fltVal val="0"/>
                                          </p:val>
                                        </p:tav>
                                        <p:tav tm="100000">
                                          <p:val>
                                            <p:strVal val="#ppt_w"/>
                                          </p:val>
                                        </p:tav>
                                      </p:tavLst>
                                    </p:anim>
                                    <p:anim calcmode="lin" valueType="num">
                                      <p:cBhvr>
                                        <p:cTn id="13" dur="500" fill="hold"/>
                                        <p:tgtEl>
                                          <p:spTgt spid="9"/>
                                        </p:tgtEl>
                                        <p:attrNameLst>
                                          <p:attrName>ppt_h</p:attrName>
                                        </p:attrNameLst>
                                      </p:cBhvr>
                                      <p:tavLst>
                                        <p:tav tm="0">
                                          <p:val>
                                            <p:fltVal val="0"/>
                                          </p:val>
                                        </p:tav>
                                        <p:tav tm="100000">
                                          <p:val>
                                            <p:strVal val="#ppt_h"/>
                                          </p:val>
                                        </p:tav>
                                      </p:tavLst>
                                    </p:anim>
                                    <p:animEffect transition="in" filter="fade">
                                      <p:cBhvr>
                                        <p:cTn id="14" dur="500"/>
                                        <p:tgtEl>
                                          <p:spTgt spid="9"/>
                                        </p:tgtEl>
                                      </p:cBhvr>
                                    </p:animEffect>
                                  </p:childTnLst>
                                </p:cTn>
                              </p:par>
                              <p:par>
                                <p:cTn id="15" presetID="53" presetClass="entr" presetSubtype="0" fill="hold" nodeType="withEffect">
                                  <p:stCondLst>
                                    <p:cond delay="0"/>
                                  </p:stCondLst>
                                  <p:childTnLst>
                                    <p:set>
                                      <p:cBhvr>
                                        <p:cTn id="16" dur="1" fill="hold">
                                          <p:stCondLst>
                                            <p:cond delay="0"/>
                                          </p:stCondLst>
                                        </p:cTn>
                                        <p:tgtEl>
                                          <p:spTgt spid="2050"/>
                                        </p:tgtEl>
                                        <p:attrNameLst>
                                          <p:attrName>style.visibility</p:attrName>
                                        </p:attrNameLst>
                                      </p:cBhvr>
                                      <p:to>
                                        <p:strVal val="visible"/>
                                      </p:to>
                                    </p:set>
                                    <p:anim calcmode="lin" valueType="num">
                                      <p:cBhvr>
                                        <p:cTn id="17" dur="500" fill="hold"/>
                                        <p:tgtEl>
                                          <p:spTgt spid="2050"/>
                                        </p:tgtEl>
                                        <p:attrNameLst>
                                          <p:attrName>ppt_w</p:attrName>
                                        </p:attrNameLst>
                                      </p:cBhvr>
                                      <p:tavLst>
                                        <p:tav tm="0">
                                          <p:val>
                                            <p:fltVal val="0"/>
                                          </p:val>
                                        </p:tav>
                                        <p:tav tm="100000">
                                          <p:val>
                                            <p:strVal val="#ppt_w"/>
                                          </p:val>
                                        </p:tav>
                                      </p:tavLst>
                                    </p:anim>
                                    <p:anim calcmode="lin" valueType="num">
                                      <p:cBhvr>
                                        <p:cTn id="18" dur="500" fill="hold"/>
                                        <p:tgtEl>
                                          <p:spTgt spid="2050"/>
                                        </p:tgtEl>
                                        <p:attrNameLst>
                                          <p:attrName>ppt_h</p:attrName>
                                        </p:attrNameLst>
                                      </p:cBhvr>
                                      <p:tavLst>
                                        <p:tav tm="0">
                                          <p:val>
                                            <p:fltVal val="0"/>
                                          </p:val>
                                        </p:tav>
                                        <p:tav tm="100000">
                                          <p:val>
                                            <p:strVal val="#ppt_h"/>
                                          </p:val>
                                        </p:tav>
                                      </p:tavLst>
                                    </p:anim>
                                    <p:animEffect transition="in" filter="fade">
                                      <p:cBhvr>
                                        <p:cTn id="19" dur="500"/>
                                        <p:tgtEl>
                                          <p:spTgt spid="2050"/>
                                        </p:tgtEl>
                                      </p:cBhvr>
                                    </p:animEffect>
                                  </p:childTnLst>
                                </p:cTn>
                              </p:par>
                              <p:par>
                                <p:cTn id="20" presetID="53" presetClass="entr" presetSubtype="0" fill="hold" grpId="0" nodeType="withEffect">
                                  <p:stCondLst>
                                    <p:cond delay="0"/>
                                  </p:stCondLst>
                                  <p:childTnLst>
                                    <p:set>
                                      <p:cBhvr>
                                        <p:cTn id="21" dur="1" fill="hold">
                                          <p:stCondLst>
                                            <p:cond delay="0"/>
                                          </p:stCondLst>
                                        </p:cTn>
                                        <p:tgtEl>
                                          <p:spTgt spid="13"/>
                                        </p:tgtEl>
                                        <p:attrNameLst>
                                          <p:attrName>style.visibility</p:attrName>
                                        </p:attrNameLst>
                                      </p:cBhvr>
                                      <p:to>
                                        <p:strVal val="visible"/>
                                      </p:to>
                                    </p:set>
                                    <p:anim calcmode="lin" valueType="num">
                                      <p:cBhvr>
                                        <p:cTn id="22" dur="500" fill="hold"/>
                                        <p:tgtEl>
                                          <p:spTgt spid="13"/>
                                        </p:tgtEl>
                                        <p:attrNameLst>
                                          <p:attrName>ppt_w</p:attrName>
                                        </p:attrNameLst>
                                      </p:cBhvr>
                                      <p:tavLst>
                                        <p:tav tm="0">
                                          <p:val>
                                            <p:fltVal val="0"/>
                                          </p:val>
                                        </p:tav>
                                        <p:tav tm="100000">
                                          <p:val>
                                            <p:strVal val="#ppt_w"/>
                                          </p:val>
                                        </p:tav>
                                      </p:tavLst>
                                    </p:anim>
                                    <p:anim calcmode="lin" valueType="num">
                                      <p:cBhvr>
                                        <p:cTn id="23" dur="500" fill="hold"/>
                                        <p:tgtEl>
                                          <p:spTgt spid="13"/>
                                        </p:tgtEl>
                                        <p:attrNameLst>
                                          <p:attrName>ppt_h</p:attrName>
                                        </p:attrNameLst>
                                      </p:cBhvr>
                                      <p:tavLst>
                                        <p:tav tm="0">
                                          <p:val>
                                            <p:fltVal val="0"/>
                                          </p:val>
                                        </p:tav>
                                        <p:tav tm="100000">
                                          <p:val>
                                            <p:strVal val="#ppt_h"/>
                                          </p:val>
                                        </p:tav>
                                      </p:tavLst>
                                    </p:anim>
                                    <p:animEffect transition="in" filter="fade">
                                      <p:cBhvr>
                                        <p:cTn id="24"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13" grpId="0"/>
    </p:bldLst>
  </p:timing>
</p:sld>
</file>

<file path=ppt/slides/slide1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Content Placeholder 10"/>
          <p:cNvSpPr>
            <a:spLocks noGrp="1"/>
          </p:cNvSpPr>
          <p:nvPr>
            <p:ph sz="quarter" idx="13"/>
          </p:nvPr>
        </p:nvSpPr>
        <p:spPr>
          <a:xfrm>
            <a:off x="1485900" y="4114800"/>
            <a:ext cx="4457700" cy="800219"/>
          </a:xfrm>
        </p:spPr>
        <p:txBody>
          <a:bodyPr wrap="square">
            <a:spAutoFit/>
          </a:bodyPr>
          <a:lstStyle/>
          <a:p>
            <a:pPr>
              <a:spcBef>
                <a:spcPct val="0"/>
              </a:spcBef>
              <a:buFontTx/>
              <a:buNone/>
              <a:tabLst>
                <a:tab pos="800100" algn="l"/>
                <a:tab pos="3776663" algn="l"/>
              </a:tabLst>
            </a:pPr>
            <a:r>
              <a:rPr lang="en-US" sz="2300" dirty="0" smtClean="0">
                <a:solidFill>
                  <a:srgbClr val="000000"/>
                </a:solidFill>
                <a:latin typeface="Times New Roman"/>
              </a:rPr>
              <a:t>(</a:t>
            </a:r>
            <a:r>
              <a:rPr lang="en-US" sz="2300" dirty="0">
                <a:solidFill>
                  <a:srgbClr val="000000"/>
                </a:solidFill>
                <a:latin typeface="Times New Roman"/>
              </a:rPr>
              <a:t>ii) </a:t>
            </a:r>
            <a:r>
              <a:rPr lang="en-US" sz="2300" dirty="0" smtClean="0">
                <a:solidFill>
                  <a:srgbClr val="000000"/>
                </a:solidFill>
                <a:latin typeface="Times New Roman"/>
              </a:rPr>
              <a:t>  the </a:t>
            </a:r>
            <a:r>
              <a:rPr lang="en-US" sz="2300" dirty="0">
                <a:solidFill>
                  <a:srgbClr val="000000"/>
                </a:solidFill>
                <a:latin typeface="Times New Roman"/>
              </a:rPr>
              <a:t>distance from the point (</a:t>
            </a:r>
            <a:r>
              <a:rPr lang="en-US" sz="2300" i="1" dirty="0">
                <a:solidFill>
                  <a:srgbClr val="000000"/>
                </a:solidFill>
                <a:latin typeface="Times New Roman"/>
              </a:rPr>
              <a:t>P</a:t>
            </a:r>
            <a:r>
              <a:rPr lang="en-US" sz="2300" dirty="0">
                <a:solidFill>
                  <a:srgbClr val="000000"/>
                </a:solidFill>
                <a:latin typeface="Times New Roman"/>
              </a:rPr>
              <a:t>) </a:t>
            </a:r>
            <a:r>
              <a:rPr lang="en-US" sz="2300" dirty="0" smtClean="0">
                <a:solidFill>
                  <a:srgbClr val="000000"/>
                </a:solidFill>
                <a:latin typeface="Times New Roman"/>
              </a:rPr>
              <a:t>        </a:t>
            </a:r>
            <a:br>
              <a:rPr lang="en-US" sz="2300" dirty="0" smtClean="0">
                <a:solidFill>
                  <a:srgbClr val="000000"/>
                </a:solidFill>
                <a:latin typeface="Times New Roman"/>
              </a:rPr>
            </a:br>
            <a:r>
              <a:rPr lang="en-US" sz="2300" dirty="0" smtClean="0">
                <a:solidFill>
                  <a:srgbClr val="000000"/>
                </a:solidFill>
                <a:latin typeface="Times New Roman"/>
              </a:rPr>
              <a:t>    to the top of </a:t>
            </a:r>
            <a:r>
              <a:rPr lang="en-US" sz="2300" dirty="0">
                <a:solidFill>
                  <a:srgbClr val="000000"/>
                </a:solidFill>
                <a:latin typeface="Times New Roman"/>
              </a:rPr>
              <a:t>the tower (</a:t>
            </a:r>
            <a:r>
              <a:rPr lang="en-US" sz="2300" i="1" dirty="0">
                <a:solidFill>
                  <a:srgbClr val="000000"/>
                </a:solidFill>
                <a:latin typeface="Times New Roman"/>
              </a:rPr>
              <a:t>T</a:t>
            </a:r>
            <a:r>
              <a:rPr lang="en-US" sz="2300" dirty="0">
                <a:solidFill>
                  <a:srgbClr val="000000"/>
                </a:solidFill>
                <a:latin typeface="Times New Roman"/>
              </a:rPr>
              <a:t>).</a:t>
            </a:r>
            <a:endParaRPr lang="en-US" sz="2300" dirty="0" smtClean="0">
              <a:solidFill>
                <a:schemeClr val="tx1"/>
              </a:solidFill>
              <a:latin typeface="Times New Roman" pitchFamily="18" charset="0"/>
              <a:cs typeface="Times New Roman" pitchFamily="18" charset="0"/>
            </a:endParaRPr>
          </a:p>
        </p:txBody>
      </p:sp>
      <p:sp>
        <p:nvSpPr>
          <p:cNvPr id="9" name="Content Placeholder 10"/>
          <p:cNvSpPr>
            <a:spLocks noGrp="1"/>
          </p:cNvSpPr>
          <p:nvPr>
            <p:ph sz="quarter" idx="13"/>
          </p:nvPr>
        </p:nvSpPr>
        <p:spPr>
          <a:xfrm>
            <a:off x="685800" y="3429000"/>
            <a:ext cx="6477000" cy="676339"/>
          </a:xfrm>
        </p:spPr>
        <p:txBody>
          <a:bodyPr wrap="square">
            <a:spAutoFit/>
          </a:bodyPr>
          <a:lstStyle/>
          <a:p>
            <a:pPr>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     (b)	 Calculate, to two significant figures,</a:t>
            </a:r>
          </a:p>
        </p:txBody>
      </p:sp>
      <p:pic>
        <p:nvPicPr>
          <p:cNvPr id="3074" name="Picture 2" descr="\\172.16.2.26\Conver\CARRIBEAN\MATHEMATICS_VOL-1_PPT_DESIGN\Incoming\Equations\Revision_Exam_1_Paper_2\f01-11.tif"/>
          <p:cNvPicPr>
            <a:picLocks noChangeAspect="1" noChangeArrowheads="1"/>
          </p:cNvPicPr>
          <p:nvPr/>
        </p:nvPicPr>
        <p:blipFill>
          <a:blip r:embed="rId2" cstate="print">
            <a:extLst>
              <a:ext uri="{28A0092B-C50C-407E-A947-70E740481C1C}">
                <a14:useLocalDpi xmlns:a14="http://schemas.microsoft.com/office/drawing/2010/main" xmlns="" val="0"/>
              </a:ext>
            </a:extLst>
          </a:blip>
          <a:srcRect/>
          <a:stretch>
            <a:fillRect/>
          </a:stretch>
        </p:blipFill>
        <p:spPr bwMode="auto">
          <a:xfrm>
            <a:off x="5996896" y="3733800"/>
            <a:ext cx="2461304" cy="2110674"/>
          </a:xfrm>
          <a:prstGeom prst="rect">
            <a:avLst/>
          </a:prstGeom>
          <a:noFill/>
          <a:extLst>
            <a:ext uri="{909E8E84-426E-40DD-AFC4-6F175D3DCCD1}">
              <a14:hiddenFill xmlns:a14="http://schemas.microsoft.com/office/drawing/2010/main" xmlns="">
                <a:solidFill>
                  <a:srgbClr val="FFFFFF"/>
                </a:solidFill>
              </a14:hiddenFill>
            </a:ext>
          </a:extLst>
        </p:spPr>
      </p:pic>
      <p:sp>
        <p:nvSpPr>
          <p:cNvPr id="6" name="Notched Right Arrow 5"/>
          <p:cNvSpPr/>
          <p:nvPr/>
        </p:nvSpPr>
        <p:spPr>
          <a:xfrm>
            <a:off x="7010400" y="6019800"/>
            <a:ext cx="1934715" cy="685800"/>
          </a:xfrm>
          <a:prstGeom prst="notchedRightArrow">
            <a:avLst/>
          </a:prstGeom>
          <a:blipFill>
            <a:blip r:embed="rId3" cstate="prin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ANSWER</a:t>
            </a:r>
            <a:endParaRPr lang="en-US" sz="2000" b="1" dirty="0">
              <a:latin typeface="Times New Roman" pitchFamily="18" charset="0"/>
              <a:cs typeface="Times New Roman" pitchFamily="18" charset="0"/>
            </a:endParaRPr>
          </a:p>
        </p:txBody>
      </p:sp>
      <p:sp>
        <p:nvSpPr>
          <p:cNvPr id="7"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tabLst>
                <a:tab pos="393192" algn="r"/>
                <a:tab pos="640080" algn="l"/>
              </a:tabLst>
            </a:pPr>
            <a:r>
              <a:rPr lang="en-US" sz="1500" b="1" dirty="0" smtClean="0">
                <a:solidFill>
                  <a:schemeClr val="bg1"/>
                </a:solidFill>
                <a:latin typeface="Times New Roman" pitchFamily="18" charset="0"/>
                <a:cs typeface="Times New Roman" pitchFamily="18" charset="0"/>
              </a:rPr>
              <a:t>Revision Exam 1 Paper 2</a:t>
            </a:r>
          </a:p>
        </p:txBody>
      </p:sp>
      <p:sp>
        <p:nvSpPr>
          <p:cNvPr id="12" name="Rectangle 11"/>
          <p:cNvSpPr/>
          <p:nvPr/>
        </p:nvSpPr>
        <p:spPr>
          <a:xfrm>
            <a:off x="609600" y="2415302"/>
            <a:ext cx="6629400" cy="1154162"/>
          </a:xfrm>
          <a:prstGeom prst="rect">
            <a:avLst/>
          </a:prstGeom>
        </p:spPr>
        <p:txBody>
          <a:bodyPr wrap="square">
            <a:spAutoFit/>
          </a:bodyPr>
          <a:lstStyle/>
          <a:p>
            <a:pPr marL="438912" indent="-914400"/>
            <a:r>
              <a:rPr lang="en-US" sz="2300" b="1" dirty="0">
                <a:latin typeface="Times New Roman" pitchFamily="18" charset="0"/>
                <a:cs typeface="Times New Roman" pitchFamily="18" charset="0"/>
              </a:rPr>
              <a:t>8. </a:t>
            </a:r>
            <a:r>
              <a:rPr lang="en-US" sz="2300" b="1" dirty="0" smtClean="0">
                <a:latin typeface="Times New Roman" pitchFamily="18" charset="0"/>
                <a:cs typeface="Times New Roman" pitchFamily="18" charset="0"/>
              </a:rPr>
              <a:t>  </a:t>
            </a:r>
            <a:r>
              <a:rPr lang="en-US" sz="2300" dirty="0" smtClean="0">
                <a:latin typeface="Times New Roman" pitchFamily="18" charset="0"/>
                <a:cs typeface="Times New Roman" pitchFamily="18" charset="0"/>
              </a:rPr>
              <a:t>From a point (</a:t>
            </a:r>
            <a:r>
              <a:rPr lang="en-US" sz="2300" i="1" dirty="0" smtClean="0">
                <a:latin typeface="Times New Roman" pitchFamily="18" charset="0"/>
                <a:cs typeface="Times New Roman" pitchFamily="18" charset="0"/>
              </a:rPr>
              <a:t>P</a:t>
            </a:r>
            <a:r>
              <a:rPr lang="en-US" sz="2300" dirty="0" smtClean="0">
                <a:latin typeface="Times New Roman" pitchFamily="18" charset="0"/>
                <a:cs typeface="Times New Roman" pitchFamily="18" charset="0"/>
              </a:rPr>
              <a:t>) on level ground, which is 100 m from the foot (</a:t>
            </a:r>
            <a:r>
              <a:rPr lang="en-US" sz="2300" i="1" dirty="0" smtClean="0">
                <a:latin typeface="Times New Roman" pitchFamily="18" charset="0"/>
                <a:cs typeface="Times New Roman" pitchFamily="18" charset="0"/>
              </a:rPr>
              <a:t>F</a:t>
            </a:r>
            <a:r>
              <a:rPr lang="en-US" sz="2300" dirty="0" smtClean="0">
                <a:latin typeface="Times New Roman" pitchFamily="18" charset="0"/>
                <a:cs typeface="Times New Roman" pitchFamily="18" charset="0"/>
              </a:rPr>
              <a:t>) of a church tower, the angle of elevation of the top (</a:t>
            </a:r>
            <a:r>
              <a:rPr lang="en-US" sz="2300" i="1" dirty="0" smtClean="0">
                <a:latin typeface="Times New Roman" pitchFamily="18" charset="0"/>
                <a:cs typeface="Times New Roman" pitchFamily="18" charset="0"/>
              </a:rPr>
              <a:t>T</a:t>
            </a:r>
            <a:r>
              <a:rPr lang="en-US" sz="2300" dirty="0" smtClean="0">
                <a:latin typeface="Times New Roman" pitchFamily="18" charset="0"/>
                <a:cs typeface="Times New Roman" pitchFamily="18" charset="0"/>
              </a:rPr>
              <a:t>) of the tower is 40</a:t>
            </a:r>
            <a:r>
              <a:rPr lang="en-US" sz="2300" dirty="0" smtClean="0">
                <a:latin typeface="Times New Roman" pitchFamily="18" charset="0"/>
                <a:cs typeface="Times New Roman" pitchFamily="18" charset="0"/>
                <a:sym typeface="Symbol"/>
              </a:rPr>
              <a:t></a:t>
            </a:r>
            <a:r>
              <a:rPr lang="en-US" sz="2300" dirty="0" smtClean="0">
                <a:latin typeface="Times New Roman" pitchFamily="18" charset="0"/>
                <a:cs typeface="Times New Roman" pitchFamily="18" charset="0"/>
              </a:rPr>
              <a:t>.</a:t>
            </a:r>
            <a:endParaRPr lang="en-US" sz="2300" dirty="0">
              <a:latin typeface="Times New Roman" pitchFamily="18" charset="0"/>
              <a:cs typeface="Times New Roman" pitchFamily="18" charset="0"/>
            </a:endParaRPr>
          </a:p>
        </p:txBody>
      </p:sp>
    </p:spTree>
    <p:extLst>
      <p:ext uri="{BB962C8B-B14F-4D97-AF65-F5344CB8AC3E}">
        <p14:creationId xmlns:p14="http://schemas.microsoft.com/office/powerpoint/2010/main" xmlns="" val="201916733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p:cTn id="7" dur="500" fill="hold"/>
                                        <p:tgtEl>
                                          <p:spTgt spid="12"/>
                                        </p:tgtEl>
                                        <p:attrNameLst>
                                          <p:attrName>ppt_w</p:attrName>
                                        </p:attrNameLst>
                                      </p:cBhvr>
                                      <p:tavLst>
                                        <p:tav tm="0">
                                          <p:val>
                                            <p:fltVal val="0"/>
                                          </p:val>
                                        </p:tav>
                                        <p:tav tm="100000">
                                          <p:val>
                                            <p:strVal val="#ppt_w"/>
                                          </p:val>
                                        </p:tav>
                                      </p:tavLst>
                                    </p:anim>
                                    <p:anim calcmode="lin" valueType="num">
                                      <p:cBhvr>
                                        <p:cTn id="8" dur="500" fill="hold"/>
                                        <p:tgtEl>
                                          <p:spTgt spid="12"/>
                                        </p:tgtEl>
                                        <p:attrNameLst>
                                          <p:attrName>ppt_h</p:attrName>
                                        </p:attrNameLst>
                                      </p:cBhvr>
                                      <p:tavLst>
                                        <p:tav tm="0">
                                          <p:val>
                                            <p:fltVal val="0"/>
                                          </p:val>
                                        </p:tav>
                                        <p:tav tm="100000">
                                          <p:val>
                                            <p:strVal val="#ppt_h"/>
                                          </p:val>
                                        </p:tav>
                                      </p:tavLst>
                                    </p:anim>
                                    <p:animEffect transition="in" filter="fade">
                                      <p:cBhvr>
                                        <p:cTn id="9" dur="500"/>
                                        <p:tgtEl>
                                          <p:spTgt spid="12"/>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9">
                                            <p:txEl>
                                              <p:pRg st="0" end="0"/>
                                            </p:txEl>
                                          </p:spTgt>
                                        </p:tgtEl>
                                        <p:attrNameLst>
                                          <p:attrName>style.visibility</p:attrName>
                                        </p:attrNameLst>
                                      </p:cBhvr>
                                      <p:to>
                                        <p:strVal val="visible"/>
                                      </p:to>
                                    </p:set>
                                    <p:anim calcmode="lin" valueType="num">
                                      <p:cBhvr>
                                        <p:cTn id="12" dur="500" fill="hold"/>
                                        <p:tgtEl>
                                          <p:spTgt spid="9">
                                            <p:txEl>
                                              <p:pRg st="0" end="0"/>
                                            </p:txEl>
                                          </p:spTgt>
                                        </p:tgtEl>
                                        <p:attrNameLst>
                                          <p:attrName>ppt_w</p:attrName>
                                        </p:attrNameLst>
                                      </p:cBhvr>
                                      <p:tavLst>
                                        <p:tav tm="0">
                                          <p:val>
                                            <p:fltVal val="0"/>
                                          </p:val>
                                        </p:tav>
                                        <p:tav tm="100000">
                                          <p:val>
                                            <p:strVal val="#ppt_w"/>
                                          </p:val>
                                        </p:tav>
                                      </p:tavLst>
                                    </p:anim>
                                    <p:anim calcmode="lin" valueType="num">
                                      <p:cBhvr>
                                        <p:cTn id="13" dur="500" fill="hold"/>
                                        <p:tgtEl>
                                          <p:spTgt spid="9">
                                            <p:txEl>
                                              <p:pRg st="0" end="0"/>
                                            </p:txEl>
                                          </p:spTgt>
                                        </p:tgtEl>
                                        <p:attrNameLst>
                                          <p:attrName>ppt_h</p:attrName>
                                        </p:attrNameLst>
                                      </p:cBhvr>
                                      <p:tavLst>
                                        <p:tav tm="0">
                                          <p:val>
                                            <p:fltVal val="0"/>
                                          </p:val>
                                        </p:tav>
                                        <p:tav tm="100000">
                                          <p:val>
                                            <p:strVal val="#ppt_h"/>
                                          </p:val>
                                        </p:tav>
                                      </p:tavLst>
                                    </p:anim>
                                    <p:animEffect transition="in" filter="fade">
                                      <p:cBhvr>
                                        <p:cTn id="14" dur="500"/>
                                        <p:tgtEl>
                                          <p:spTgt spid="9">
                                            <p:txEl>
                                              <p:pRg st="0" end="0"/>
                                            </p:txEl>
                                          </p:spTgt>
                                        </p:tgtEl>
                                      </p:cBhvr>
                                    </p:animEffect>
                                  </p:childTnLst>
                                </p:cTn>
                              </p:par>
                            </p:childTnLst>
                          </p:cTn>
                        </p:par>
                      </p:childTnLst>
                    </p:cTn>
                  </p:par>
                  <p:par>
                    <p:cTn id="15" fill="hold">
                      <p:stCondLst>
                        <p:cond delay="indefinite"/>
                      </p:stCondLst>
                      <p:childTnLst>
                        <p:par>
                          <p:cTn id="16" fill="hold">
                            <p:stCondLst>
                              <p:cond delay="0"/>
                            </p:stCondLst>
                            <p:childTnLst>
                              <p:par>
                                <p:cTn id="17" presetID="53" presetClass="entr" presetSubtype="16" fill="hold" grpId="0" nodeType="clickEffect">
                                  <p:stCondLst>
                                    <p:cond delay="0"/>
                                  </p:stCondLst>
                                  <p:childTnLst>
                                    <p:set>
                                      <p:cBhvr>
                                        <p:cTn id="18" dur="1" fill="hold">
                                          <p:stCondLst>
                                            <p:cond delay="0"/>
                                          </p:stCondLst>
                                        </p:cTn>
                                        <p:tgtEl>
                                          <p:spTgt spid="5">
                                            <p:txEl>
                                              <p:pRg st="0" end="0"/>
                                            </p:txEl>
                                          </p:spTgt>
                                        </p:tgtEl>
                                        <p:attrNameLst>
                                          <p:attrName>style.visibility</p:attrName>
                                        </p:attrNameLst>
                                      </p:cBhvr>
                                      <p:to>
                                        <p:strVal val="visible"/>
                                      </p:to>
                                    </p:set>
                                    <p:anim calcmode="lin" valueType="num">
                                      <p:cBhvr>
                                        <p:cTn id="19" dur="500" fill="hold"/>
                                        <p:tgtEl>
                                          <p:spTgt spid="5">
                                            <p:txEl>
                                              <p:pRg st="0" end="0"/>
                                            </p:txEl>
                                          </p:spTgt>
                                        </p:tgtEl>
                                        <p:attrNameLst>
                                          <p:attrName>ppt_w</p:attrName>
                                        </p:attrNameLst>
                                      </p:cBhvr>
                                      <p:tavLst>
                                        <p:tav tm="0">
                                          <p:val>
                                            <p:fltVal val="0"/>
                                          </p:val>
                                        </p:tav>
                                        <p:tav tm="100000">
                                          <p:val>
                                            <p:strVal val="#ppt_w"/>
                                          </p:val>
                                        </p:tav>
                                      </p:tavLst>
                                    </p:anim>
                                    <p:anim calcmode="lin" valueType="num">
                                      <p:cBhvr>
                                        <p:cTn id="20" dur="500" fill="hold"/>
                                        <p:tgtEl>
                                          <p:spTgt spid="5">
                                            <p:txEl>
                                              <p:pRg st="0" end="0"/>
                                            </p:txEl>
                                          </p:spTgt>
                                        </p:tgtEl>
                                        <p:attrNameLst>
                                          <p:attrName>ppt_h</p:attrName>
                                        </p:attrNameLst>
                                      </p:cBhvr>
                                      <p:tavLst>
                                        <p:tav tm="0">
                                          <p:val>
                                            <p:fltVal val="0"/>
                                          </p:val>
                                        </p:tav>
                                        <p:tav tm="100000">
                                          <p:val>
                                            <p:strVal val="#ppt_h"/>
                                          </p:val>
                                        </p:tav>
                                      </p:tavLst>
                                    </p:anim>
                                    <p:animEffect transition="in" filter="fade">
                                      <p:cBhvr>
                                        <p:cTn id="21" dur="500"/>
                                        <p:tgtEl>
                                          <p:spTgt spid="5">
                                            <p:txEl>
                                              <p:pRg st="0" end="0"/>
                                            </p:txEl>
                                          </p:spTgt>
                                        </p:tgtEl>
                                      </p:cBhvr>
                                    </p:animEffect>
                                  </p:childTnLst>
                                </p:cTn>
                              </p:par>
                              <p:par>
                                <p:cTn id="22" presetID="53" presetClass="entr" presetSubtype="16" fill="hold" nodeType="withEffect">
                                  <p:stCondLst>
                                    <p:cond delay="0"/>
                                  </p:stCondLst>
                                  <p:childTnLst>
                                    <p:set>
                                      <p:cBhvr>
                                        <p:cTn id="23" dur="1" fill="hold">
                                          <p:stCondLst>
                                            <p:cond delay="0"/>
                                          </p:stCondLst>
                                        </p:cTn>
                                        <p:tgtEl>
                                          <p:spTgt spid="3074"/>
                                        </p:tgtEl>
                                        <p:attrNameLst>
                                          <p:attrName>style.visibility</p:attrName>
                                        </p:attrNameLst>
                                      </p:cBhvr>
                                      <p:to>
                                        <p:strVal val="visible"/>
                                      </p:to>
                                    </p:set>
                                    <p:anim calcmode="lin" valueType="num">
                                      <p:cBhvr>
                                        <p:cTn id="24" dur="500" fill="hold"/>
                                        <p:tgtEl>
                                          <p:spTgt spid="3074"/>
                                        </p:tgtEl>
                                        <p:attrNameLst>
                                          <p:attrName>ppt_w</p:attrName>
                                        </p:attrNameLst>
                                      </p:cBhvr>
                                      <p:tavLst>
                                        <p:tav tm="0">
                                          <p:val>
                                            <p:fltVal val="0"/>
                                          </p:val>
                                        </p:tav>
                                        <p:tav tm="100000">
                                          <p:val>
                                            <p:strVal val="#ppt_w"/>
                                          </p:val>
                                        </p:tav>
                                      </p:tavLst>
                                    </p:anim>
                                    <p:anim calcmode="lin" valueType="num">
                                      <p:cBhvr>
                                        <p:cTn id="25" dur="500" fill="hold"/>
                                        <p:tgtEl>
                                          <p:spTgt spid="3074"/>
                                        </p:tgtEl>
                                        <p:attrNameLst>
                                          <p:attrName>ppt_h</p:attrName>
                                        </p:attrNameLst>
                                      </p:cBhvr>
                                      <p:tavLst>
                                        <p:tav tm="0">
                                          <p:val>
                                            <p:fltVal val="0"/>
                                          </p:val>
                                        </p:tav>
                                        <p:tav tm="100000">
                                          <p:val>
                                            <p:strVal val="#ppt_h"/>
                                          </p:val>
                                        </p:tav>
                                      </p:tavLst>
                                    </p:anim>
                                    <p:animEffect transition="in" filter="fade">
                                      <p:cBhvr>
                                        <p:cTn id="26" dur="500"/>
                                        <p:tgtEl>
                                          <p:spTgt spid="3074"/>
                                        </p:tgtEl>
                                      </p:cBhvr>
                                    </p:animEffect>
                                  </p:childTnLst>
                                </p:cTn>
                              </p:par>
                            </p:childTnLst>
                          </p:cTn>
                        </p:par>
                      </p:childTnLst>
                    </p:cTn>
                  </p:par>
                  <p:par>
                    <p:cTn id="27" fill="hold">
                      <p:stCondLst>
                        <p:cond delay="indefinite"/>
                      </p:stCondLst>
                      <p:childTnLst>
                        <p:par>
                          <p:cTn id="28" fill="hold">
                            <p:stCondLst>
                              <p:cond delay="0"/>
                            </p:stCondLst>
                            <p:childTnLst>
                              <p:par>
                                <p:cTn id="29" presetID="3" presetClass="entr" presetSubtype="10" fill="hold" grpId="1" nodeType="clickEffect">
                                  <p:stCondLst>
                                    <p:cond delay="0"/>
                                  </p:stCondLst>
                                  <p:childTnLst>
                                    <p:set>
                                      <p:cBhvr>
                                        <p:cTn id="30" dur="1" fill="hold">
                                          <p:stCondLst>
                                            <p:cond delay="0"/>
                                          </p:stCondLst>
                                        </p:cTn>
                                        <p:tgtEl>
                                          <p:spTgt spid="6"/>
                                        </p:tgtEl>
                                        <p:attrNameLst>
                                          <p:attrName>style.visibility</p:attrName>
                                        </p:attrNameLst>
                                      </p:cBhvr>
                                      <p:to>
                                        <p:strVal val="visible"/>
                                      </p:to>
                                    </p:set>
                                    <p:animEffect transition="in" filter="blinds(horizontal)">
                                      <p:cBhvr>
                                        <p:cTn id="31"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build="p"/>
      <p:bldP spid="9" grpId="0" build="p"/>
      <p:bldP spid="6" grpId="1" animBg="1"/>
      <p:bldP spid="12" grpId="0"/>
    </p:bldLst>
  </p:timing>
</p:sld>
</file>

<file path=ppt/slides/slide1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extBox 6"/>
          <p:cNvSpPr txBox="1"/>
          <p:nvPr/>
        </p:nvSpPr>
        <p:spPr>
          <a:xfrm>
            <a:off x="609600" y="2638961"/>
            <a:ext cx="5257800" cy="430759"/>
          </a:xfrm>
          <a:prstGeom prst="rect">
            <a:avLst/>
          </a:prstGeom>
          <a:noFill/>
        </p:spPr>
        <p:txBody>
          <a:bodyPr wrap="square" rtlCol="0">
            <a:spAutoFit/>
          </a:bodyPr>
          <a:lstStyle/>
          <a:p>
            <a:pPr>
              <a:lnSpc>
                <a:spcPts val="2800"/>
              </a:lnSpc>
              <a:spcAft>
                <a:spcPct val="50000"/>
              </a:spcAft>
              <a:tabLst>
                <a:tab pos="628650" algn="l"/>
              </a:tabLst>
            </a:pPr>
            <a:r>
              <a:rPr lang="en-US" sz="2300" b="1" dirty="0" smtClean="0">
                <a:latin typeface="Times New Roman" pitchFamily="18" charset="0"/>
                <a:cs typeface="Times New Roman" pitchFamily="18" charset="0"/>
              </a:rPr>
              <a:t>8.</a:t>
            </a:r>
            <a:r>
              <a:rPr lang="en-US" sz="2300" dirty="0" smtClean="0">
                <a:latin typeface="Times New Roman" pitchFamily="18" charset="0"/>
                <a:cs typeface="Times New Roman" pitchFamily="18" charset="0"/>
              </a:rPr>
              <a:t>  (b)     (ii)</a:t>
            </a:r>
            <a:endParaRPr lang="en-US" sz="2300" dirty="0">
              <a:solidFill>
                <a:srgbClr val="FF0000"/>
              </a:solidFill>
              <a:latin typeface="Times New Roman" pitchFamily="18" charset="0"/>
              <a:cs typeface="Times New Roman" pitchFamily="18" charset="0"/>
            </a:endParaRPr>
          </a:p>
        </p:txBody>
      </p:sp>
      <p:sp>
        <p:nvSpPr>
          <p:cNvPr id="11" name="TextBox 10"/>
          <p:cNvSpPr txBox="1"/>
          <p:nvPr/>
        </p:nvSpPr>
        <p:spPr>
          <a:xfrm>
            <a:off x="1524000" y="6172200"/>
            <a:ext cx="5257800" cy="430759"/>
          </a:xfrm>
          <a:prstGeom prst="rect">
            <a:avLst/>
          </a:prstGeom>
          <a:noFill/>
        </p:spPr>
        <p:txBody>
          <a:bodyPr wrap="square" rtlCol="0">
            <a:spAutoFit/>
          </a:bodyPr>
          <a:lstStyle/>
          <a:p>
            <a:pPr marL="457200" indent="-457200">
              <a:lnSpc>
                <a:spcPts val="2800"/>
              </a:lnSpc>
              <a:spcAft>
                <a:spcPct val="50000"/>
              </a:spcAft>
              <a:tabLst>
                <a:tab pos="628650" algn="l"/>
              </a:tabLst>
            </a:pPr>
            <a:r>
              <a:rPr lang="en-US" sz="2300" dirty="0" smtClean="0">
                <a:latin typeface="Times New Roman" pitchFamily="18" charset="0"/>
                <a:cs typeface="Times New Roman" pitchFamily="18" charset="0"/>
              </a:rPr>
              <a:t>Hence, the distance </a:t>
            </a:r>
            <a:r>
              <a:rPr lang="en-US" sz="2300" i="1" dirty="0" smtClean="0">
                <a:latin typeface="Times New Roman" pitchFamily="18" charset="0"/>
                <a:cs typeface="Times New Roman" pitchFamily="18" charset="0"/>
              </a:rPr>
              <a:t>PT</a:t>
            </a:r>
            <a:r>
              <a:rPr lang="en-US" sz="2300" dirty="0" smtClean="0">
                <a:latin typeface="Times New Roman" pitchFamily="18" charset="0"/>
                <a:cs typeface="Times New Roman" pitchFamily="18" charset="0"/>
              </a:rPr>
              <a:t> is  </a:t>
            </a:r>
            <a:r>
              <a:rPr lang="en-US" sz="2300" dirty="0" smtClean="0">
                <a:solidFill>
                  <a:srgbClr val="FF0000"/>
                </a:solidFill>
                <a:latin typeface="Times New Roman" pitchFamily="18" charset="0"/>
                <a:cs typeface="Times New Roman" pitchFamily="18" charset="0"/>
              </a:rPr>
              <a:t>130 m.</a:t>
            </a:r>
            <a:endParaRPr lang="en-US" sz="2300" dirty="0">
              <a:solidFill>
                <a:srgbClr val="FF0000"/>
              </a:solidFill>
              <a:latin typeface="Times New Roman" pitchFamily="18" charset="0"/>
              <a:cs typeface="Times New Roman" pitchFamily="18" charset="0"/>
            </a:endParaRPr>
          </a:p>
        </p:txBody>
      </p:sp>
      <p:pic>
        <p:nvPicPr>
          <p:cNvPr id="4098" name="Picture 2" descr="\\172.16.2.26\Conver\CARRIBEAN\MATHEMATICS_VOL-1_PPT_DESIGN\Incoming\Equations\Revision_Exam_1_Paper_2\Eqn073.wmf"/>
          <p:cNvPicPr>
            <a:picLocks noChangeAspect="1" noChangeArrowheads="1"/>
          </p:cNvPicPr>
          <p:nvPr/>
        </p:nvPicPr>
        <p:blipFill>
          <a:blip r:embed="rId2" cstate="print">
            <a:extLst>
              <a:ext uri="{28A0092B-C50C-407E-A947-70E740481C1C}">
                <a14:useLocalDpi xmlns:a14="http://schemas.microsoft.com/office/drawing/2010/main" xmlns="" val="0"/>
              </a:ext>
            </a:extLst>
          </a:blip>
          <a:srcRect/>
          <a:stretch>
            <a:fillRect/>
          </a:stretch>
        </p:blipFill>
        <p:spPr bwMode="auto">
          <a:xfrm>
            <a:off x="2638425" y="2502714"/>
            <a:ext cx="1638300" cy="685800"/>
          </a:xfrm>
          <a:prstGeom prst="rect">
            <a:avLst/>
          </a:prstGeom>
          <a:noFill/>
          <a:extLst>
            <a:ext uri="{909E8E84-426E-40DD-AFC4-6F175D3DCCD1}">
              <a14:hiddenFill xmlns:a14="http://schemas.microsoft.com/office/drawing/2010/main" xmlns="">
                <a:solidFill>
                  <a:srgbClr val="FFFFFF"/>
                </a:solidFill>
              </a14:hiddenFill>
            </a:ext>
          </a:extLst>
        </p:spPr>
      </p:pic>
      <p:pic>
        <p:nvPicPr>
          <p:cNvPr id="4100" name="Picture 4" descr="\\172.16.2.26\Conver\CARRIBEAN\MATHEMATICS_VOL-1_PPT_DESIGN\Incoming\Equations\Revision_Exam_1_Paper_2\Eqn074.wmf"/>
          <p:cNvPicPr>
            <a:picLocks noChangeAspect="1" noChangeArrowheads="1"/>
          </p:cNvPicPr>
          <p:nvPr/>
        </p:nvPicPr>
        <p:blipFill>
          <a:blip r:embed="rId3" cstate="print">
            <a:extLst>
              <a:ext uri="{28A0092B-C50C-407E-A947-70E740481C1C}">
                <a14:useLocalDpi xmlns:a14="http://schemas.microsoft.com/office/drawing/2010/main" xmlns="" val="0"/>
              </a:ext>
            </a:extLst>
          </a:blip>
          <a:srcRect/>
          <a:stretch>
            <a:fillRect/>
          </a:stretch>
        </p:blipFill>
        <p:spPr bwMode="auto">
          <a:xfrm>
            <a:off x="3114675" y="3517900"/>
            <a:ext cx="4445000" cy="2425700"/>
          </a:xfrm>
          <a:prstGeom prst="rect">
            <a:avLst/>
          </a:prstGeom>
          <a:noFill/>
          <a:extLst>
            <a:ext uri="{909E8E84-426E-40DD-AFC4-6F175D3DCCD1}">
              <a14:hiddenFill xmlns:a14="http://schemas.microsoft.com/office/drawing/2010/main" xmlns="">
                <a:solidFill>
                  <a:srgbClr val="FFFFFF"/>
                </a:solidFill>
              </a14:hiddenFill>
            </a:ext>
          </a:extLst>
        </p:spPr>
      </p:pic>
      <p:sp>
        <p:nvSpPr>
          <p:cNvPr id="6" name="TextBox 5"/>
          <p:cNvSpPr txBox="1"/>
          <p:nvPr/>
        </p:nvSpPr>
        <p:spPr>
          <a:xfrm>
            <a:off x="2585720" y="3602736"/>
            <a:ext cx="457200" cy="446276"/>
          </a:xfrm>
          <a:prstGeom prst="rect">
            <a:avLst/>
          </a:prstGeom>
          <a:noFill/>
        </p:spPr>
        <p:txBody>
          <a:bodyPr wrap="square" rtlCol="0">
            <a:spAutoFit/>
          </a:bodyPr>
          <a:lstStyle/>
          <a:p>
            <a:r>
              <a:rPr lang="en-US" sz="2300" dirty="0" smtClean="0">
                <a:latin typeface="Times New Roman" pitchFamily="18" charset="0"/>
                <a:cs typeface="Times New Roman" pitchFamily="18" charset="0"/>
                <a:sym typeface="Symbol"/>
              </a:rPr>
              <a:t></a:t>
            </a:r>
            <a:endParaRPr lang="en-US" sz="2300" dirty="0">
              <a:latin typeface="Times New Roman" pitchFamily="18" charset="0"/>
              <a:cs typeface="Times New Roman" pitchFamily="18" charset="0"/>
            </a:endParaRPr>
          </a:p>
        </p:txBody>
      </p:sp>
      <p:sp>
        <p:nvSpPr>
          <p:cNvPr id="8"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tabLst>
                <a:tab pos="393192" algn="r"/>
                <a:tab pos="640080" algn="l"/>
              </a:tabLst>
            </a:pPr>
            <a:r>
              <a:rPr lang="en-US" sz="1500" b="1" dirty="0" smtClean="0">
                <a:solidFill>
                  <a:schemeClr val="bg1"/>
                </a:solidFill>
                <a:latin typeface="Times New Roman" pitchFamily="18" charset="0"/>
                <a:cs typeface="Times New Roman" pitchFamily="18" charset="0"/>
              </a:rPr>
              <a:t>Revision Exam 1 Paper 2</a:t>
            </a:r>
          </a:p>
        </p:txBody>
      </p:sp>
    </p:spTree>
    <p:extLst>
      <p:ext uri="{BB962C8B-B14F-4D97-AF65-F5344CB8AC3E}">
        <p14:creationId xmlns:p14="http://schemas.microsoft.com/office/powerpoint/2010/main" xmlns="" val="2024532687"/>
      </p:ext>
    </p:extLst>
  </p:cSld>
  <p:clrMapOvr>
    <a:masterClrMapping/>
  </p:clrMapOvr>
  <p:transition spd="slow">
    <p:strips dir="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500" fill="hold"/>
                                        <p:tgtEl>
                                          <p:spTgt spid="7"/>
                                        </p:tgtEl>
                                        <p:attrNameLst>
                                          <p:attrName>ppt_w</p:attrName>
                                        </p:attrNameLst>
                                      </p:cBhvr>
                                      <p:tavLst>
                                        <p:tav tm="0">
                                          <p:val>
                                            <p:fltVal val="0"/>
                                          </p:val>
                                        </p:tav>
                                        <p:tav tm="100000">
                                          <p:val>
                                            <p:strVal val="#ppt_w"/>
                                          </p:val>
                                        </p:tav>
                                      </p:tavLst>
                                    </p:anim>
                                    <p:anim calcmode="lin" valueType="num">
                                      <p:cBhvr>
                                        <p:cTn id="8" dur="500" fill="hold"/>
                                        <p:tgtEl>
                                          <p:spTgt spid="7"/>
                                        </p:tgtEl>
                                        <p:attrNameLst>
                                          <p:attrName>ppt_h</p:attrName>
                                        </p:attrNameLst>
                                      </p:cBhvr>
                                      <p:tavLst>
                                        <p:tav tm="0">
                                          <p:val>
                                            <p:fltVal val="0"/>
                                          </p:val>
                                        </p:tav>
                                        <p:tav tm="100000">
                                          <p:val>
                                            <p:strVal val="#ppt_h"/>
                                          </p:val>
                                        </p:tav>
                                      </p:tavLst>
                                    </p:anim>
                                    <p:animEffect transition="in" filter="fade">
                                      <p:cBhvr>
                                        <p:cTn id="9" dur="500"/>
                                        <p:tgtEl>
                                          <p:spTgt spid="7"/>
                                        </p:tgtEl>
                                      </p:cBhvr>
                                    </p:animEffect>
                                  </p:childTnLst>
                                </p:cTn>
                              </p:par>
                              <p:par>
                                <p:cTn id="10" presetID="53" presetClass="entr" presetSubtype="16" fill="hold" nodeType="withEffect">
                                  <p:stCondLst>
                                    <p:cond delay="0"/>
                                  </p:stCondLst>
                                  <p:childTnLst>
                                    <p:set>
                                      <p:cBhvr>
                                        <p:cTn id="11" dur="1" fill="hold">
                                          <p:stCondLst>
                                            <p:cond delay="0"/>
                                          </p:stCondLst>
                                        </p:cTn>
                                        <p:tgtEl>
                                          <p:spTgt spid="4098"/>
                                        </p:tgtEl>
                                        <p:attrNameLst>
                                          <p:attrName>style.visibility</p:attrName>
                                        </p:attrNameLst>
                                      </p:cBhvr>
                                      <p:to>
                                        <p:strVal val="visible"/>
                                      </p:to>
                                    </p:set>
                                    <p:anim calcmode="lin" valueType="num">
                                      <p:cBhvr>
                                        <p:cTn id="12" dur="500" fill="hold"/>
                                        <p:tgtEl>
                                          <p:spTgt spid="4098"/>
                                        </p:tgtEl>
                                        <p:attrNameLst>
                                          <p:attrName>ppt_w</p:attrName>
                                        </p:attrNameLst>
                                      </p:cBhvr>
                                      <p:tavLst>
                                        <p:tav tm="0">
                                          <p:val>
                                            <p:fltVal val="0"/>
                                          </p:val>
                                        </p:tav>
                                        <p:tav tm="100000">
                                          <p:val>
                                            <p:strVal val="#ppt_w"/>
                                          </p:val>
                                        </p:tav>
                                      </p:tavLst>
                                    </p:anim>
                                    <p:anim calcmode="lin" valueType="num">
                                      <p:cBhvr>
                                        <p:cTn id="13" dur="500" fill="hold"/>
                                        <p:tgtEl>
                                          <p:spTgt spid="4098"/>
                                        </p:tgtEl>
                                        <p:attrNameLst>
                                          <p:attrName>ppt_h</p:attrName>
                                        </p:attrNameLst>
                                      </p:cBhvr>
                                      <p:tavLst>
                                        <p:tav tm="0">
                                          <p:val>
                                            <p:fltVal val="0"/>
                                          </p:val>
                                        </p:tav>
                                        <p:tav tm="100000">
                                          <p:val>
                                            <p:strVal val="#ppt_h"/>
                                          </p:val>
                                        </p:tav>
                                      </p:tavLst>
                                    </p:anim>
                                    <p:animEffect transition="in" filter="fade">
                                      <p:cBhvr>
                                        <p:cTn id="14" dur="500"/>
                                        <p:tgtEl>
                                          <p:spTgt spid="4098"/>
                                        </p:tgtEl>
                                      </p:cBhvr>
                                    </p:animEffect>
                                  </p:childTnLst>
                                </p:cTn>
                              </p:par>
                              <p:par>
                                <p:cTn id="15" presetID="53" presetClass="entr" presetSubtype="16" fill="hold" nodeType="withEffect">
                                  <p:stCondLst>
                                    <p:cond delay="0"/>
                                  </p:stCondLst>
                                  <p:childTnLst>
                                    <p:set>
                                      <p:cBhvr>
                                        <p:cTn id="16" dur="1" fill="hold">
                                          <p:stCondLst>
                                            <p:cond delay="0"/>
                                          </p:stCondLst>
                                        </p:cTn>
                                        <p:tgtEl>
                                          <p:spTgt spid="4100"/>
                                        </p:tgtEl>
                                        <p:attrNameLst>
                                          <p:attrName>style.visibility</p:attrName>
                                        </p:attrNameLst>
                                      </p:cBhvr>
                                      <p:to>
                                        <p:strVal val="visible"/>
                                      </p:to>
                                    </p:set>
                                    <p:anim calcmode="lin" valueType="num">
                                      <p:cBhvr>
                                        <p:cTn id="17" dur="500" fill="hold"/>
                                        <p:tgtEl>
                                          <p:spTgt spid="4100"/>
                                        </p:tgtEl>
                                        <p:attrNameLst>
                                          <p:attrName>ppt_w</p:attrName>
                                        </p:attrNameLst>
                                      </p:cBhvr>
                                      <p:tavLst>
                                        <p:tav tm="0">
                                          <p:val>
                                            <p:fltVal val="0"/>
                                          </p:val>
                                        </p:tav>
                                        <p:tav tm="100000">
                                          <p:val>
                                            <p:strVal val="#ppt_w"/>
                                          </p:val>
                                        </p:tav>
                                      </p:tavLst>
                                    </p:anim>
                                    <p:anim calcmode="lin" valueType="num">
                                      <p:cBhvr>
                                        <p:cTn id="18" dur="500" fill="hold"/>
                                        <p:tgtEl>
                                          <p:spTgt spid="4100"/>
                                        </p:tgtEl>
                                        <p:attrNameLst>
                                          <p:attrName>ppt_h</p:attrName>
                                        </p:attrNameLst>
                                      </p:cBhvr>
                                      <p:tavLst>
                                        <p:tav tm="0">
                                          <p:val>
                                            <p:fltVal val="0"/>
                                          </p:val>
                                        </p:tav>
                                        <p:tav tm="100000">
                                          <p:val>
                                            <p:strVal val="#ppt_h"/>
                                          </p:val>
                                        </p:tav>
                                      </p:tavLst>
                                    </p:anim>
                                    <p:animEffect transition="in" filter="fade">
                                      <p:cBhvr>
                                        <p:cTn id="19" dur="500"/>
                                        <p:tgtEl>
                                          <p:spTgt spid="4100"/>
                                        </p:tgtEl>
                                      </p:cBhvr>
                                    </p:animEffect>
                                  </p:childTnLst>
                                </p:cTn>
                              </p:par>
                              <p:par>
                                <p:cTn id="20" presetID="23" presetClass="entr" presetSubtype="16" fill="hold" grpId="0" nodeType="withEffect">
                                  <p:stCondLst>
                                    <p:cond delay="0"/>
                                  </p:stCondLst>
                                  <p:childTnLst>
                                    <p:set>
                                      <p:cBhvr>
                                        <p:cTn id="21" dur="1" fill="hold">
                                          <p:stCondLst>
                                            <p:cond delay="0"/>
                                          </p:stCondLst>
                                        </p:cTn>
                                        <p:tgtEl>
                                          <p:spTgt spid="6"/>
                                        </p:tgtEl>
                                        <p:attrNameLst>
                                          <p:attrName>style.visibility</p:attrName>
                                        </p:attrNameLst>
                                      </p:cBhvr>
                                      <p:to>
                                        <p:strVal val="visible"/>
                                      </p:to>
                                    </p:set>
                                    <p:anim calcmode="lin" valueType="num">
                                      <p:cBhvr>
                                        <p:cTn id="22" dur="500" fill="hold"/>
                                        <p:tgtEl>
                                          <p:spTgt spid="6"/>
                                        </p:tgtEl>
                                        <p:attrNameLst>
                                          <p:attrName>ppt_w</p:attrName>
                                        </p:attrNameLst>
                                      </p:cBhvr>
                                      <p:tavLst>
                                        <p:tav tm="0">
                                          <p:val>
                                            <p:fltVal val="0"/>
                                          </p:val>
                                        </p:tav>
                                        <p:tav tm="100000">
                                          <p:val>
                                            <p:strVal val="#ppt_w"/>
                                          </p:val>
                                        </p:tav>
                                      </p:tavLst>
                                    </p:anim>
                                    <p:anim calcmode="lin" valueType="num">
                                      <p:cBhvr>
                                        <p:cTn id="23" dur="500" fill="hold"/>
                                        <p:tgtEl>
                                          <p:spTgt spid="6"/>
                                        </p:tgtEl>
                                        <p:attrNameLst>
                                          <p:attrName>ppt_h</p:attrName>
                                        </p:attrNameLst>
                                      </p:cBhvr>
                                      <p:tavLst>
                                        <p:tav tm="0">
                                          <p:val>
                                            <p:fltVal val="0"/>
                                          </p:val>
                                        </p:tav>
                                        <p:tav tm="100000">
                                          <p:val>
                                            <p:strVal val="#ppt_h"/>
                                          </p:val>
                                        </p:tav>
                                      </p:tavLst>
                                    </p:anim>
                                  </p:childTnLst>
                                </p:cTn>
                              </p:par>
                              <p:par>
                                <p:cTn id="24" presetID="53" presetClass="entr" presetSubtype="16" fill="hold" grpId="0" nodeType="withEffect">
                                  <p:stCondLst>
                                    <p:cond delay="0"/>
                                  </p:stCondLst>
                                  <p:childTnLst>
                                    <p:set>
                                      <p:cBhvr>
                                        <p:cTn id="25" dur="1" fill="hold">
                                          <p:stCondLst>
                                            <p:cond delay="0"/>
                                          </p:stCondLst>
                                        </p:cTn>
                                        <p:tgtEl>
                                          <p:spTgt spid="11"/>
                                        </p:tgtEl>
                                        <p:attrNameLst>
                                          <p:attrName>style.visibility</p:attrName>
                                        </p:attrNameLst>
                                      </p:cBhvr>
                                      <p:to>
                                        <p:strVal val="visible"/>
                                      </p:to>
                                    </p:set>
                                    <p:anim calcmode="lin" valueType="num">
                                      <p:cBhvr>
                                        <p:cTn id="26" dur="500" fill="hold"/>
                                        <p:tgtEl>
                                          <p:spTgt spid="11"/>
                                        </p:tgtEl>
                                        <p:attrNameLst>
                                          <p:attrName>ppt_w</p:attrName>
                                        </p:attrNameLst>
                                      </p:cBhvr>
                                      <p:tavLst>
                                        <p:tav tm="0">
                                          <p:val>
                                            <p:fltVal val="0"/>
                                          </p:val>
                                        </p:tav>
                                        <p:tav tm="100000">
                                          <p:val>
                                            <p:strVal val="#ppt_w"/>
                                          </p:val>
                                        </p:tav>
                                      </p:tavLst>
                                    </p:anim>
                                    <p:anim calcmode="lin" valueType="num">
                                      <p:cBhvr>
                                        <p:cTn id="27" dur="500" fill="hold"/>
                                        <p:tgtEl>
                                          <p:spTgt spid="11"/>
                                        </p:tgtEl>
                                        <p:attrNameLst>
                                          <p:attrName>ppt_h</p:attrName>
                                        </p:attrNameLst>
                                      </p:cBhvr>
                                      <p:tavLst>
                                        <p:tav tm="0">
                                          <p:val>
                                            <p:fltVal val="0"/>
                                          </p:val>
                                        </p:tav>
                                        <p:tav tm="100000">
                                          <p:val>
                                            <p:strVal val="#ppt_h"/>
                                          </p:val>
                                        </p:tav>
                                      </p:tavLst>
                                    </p:anim>
                                    <p:animEffect transition="in" filter="fade">
                                      <p:cBhvr>
                                        <p:cTn id="28"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11" grpId="0"/>
      <p:bldP spid="6" grpId="0"/>
    </p:bldLst>
  </p:timing>
</p:sld>
</file>

<file path=ppt/slides/slide1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extBox 7"/>
          <p:cNvSpPr txBox="1"/>
          <p:nvPr/>
        </p:nvSpPr>
        <p:spPr>
          <a:xfrm>
            <a:off x="304800" y="2832100"/>
            <a:ext cx="6172200" cy="1154162"/>
          </a:xfrm>
          <a:prstGeom prst="rect">
            <a:avLst/>
          </a:prstGeom>
          <a:noFill/>
        </p:spPr>
        <p:txBody>
          <a:bodyPr wrap="square" rtlCol="0">
            <a:spAutoFit/>
          </a:bodyPr>
          <a:lstStyle/>
          <a:p>
            <a:pPr marL="1030288" indent="-1030288">
              <a:tabLst>
                <a:tab pos="1030288" algn="l"/>
              </a:tabLst>
            </a:pPr>
            <a:r>
              <a:rPr lang="en-US" sz="2300" b="1" dirty="0" smtClean="0">
                <a:solidFill>
                  <a:srgbClr val="000000"/>
                </a:solidFill>
                <a:latin typeface="Times New Roman" pitchFamily="18" charset="0"/>
                <a:cs typeface="Times New Roman" pitchFamily="18" charset="0"/>
              </a:rPr>
              <a:t>8.</a:t>
            </a:r>
            <a:r>
              <a:rPr lang="en-US" sz="2300" dirty="0" smtClean="0">
                <a:solidFill>
                  <a:srgbClr val="000000"/>
                </a:solidFill>
                <a:latin typeface="Times New Roman" pitchFamily="18" charset="0"/>
                <a:cs typeface="Times New Roman" pitchFamily="18" charset="0"/>
              </a:rPr>
              <a:t>   (c)	If the point (</a:t>
            </a:r>
            <a:r>
              <a:rPr lang="en-US" sz="2300" i="1" dirty="0" smtClean="0">
                <a:solidFill>
                  <a:srgbClr val="000000"/>
                </a:solidFill>
                <a:latin typeface="Times New Roman" pitchFamily="18" charset="0"/>
                <a:cs typeface="Times New Roman" pitchFamily="18" charset="0"/>
              </a:rPr>
              <a:t>P</a:t>
            </a:r>
            <a:r>
              <a:rPr lang="en-US" sz="2300" dirty="0" smtClean="0">
                <a:solidFill>
                  <a:srgbClr val="000000"/>
                </a:solidFill>
                <a:latin typeface="Times New Roman" pitchFamily="18" charset="0"/>
                <a:cs typeface="Times New Roman" pitchFamily="18" charset="0"/>
              </a:rPr>
              <a:t>) is now 75 m from the foot (</a:t>
            </a:r>
            <a:r>
              <a:rPr lang="en-US" sz="2300" i="1" dirty="0" smtClean="0">
                <a:solidFill>
                  <a:srgbClr val="000000"/>
                </a:solidFill>
                <a:latin typeface="Times New Roman" pitchFamily="18" charset="0"/>
                <a:cs typeface="Times New Roman" pitchFamily="18" charset="0"/>
              </a:rPr>
              <a:t>F</a:t>
            </a:r>
            <a:r>
              <a:rPr lang="en-US" sz="2300" dirty="0" smtClean="0">
                <a:solidFill>
                  <a:srgbClr val="000000"/>
                </a:solidFill>
                <a:latin typeface="Times New Roman" pitchFamily="18" charset="0"/>
                <a:cs typeface="Times New Roman" pitchFamily="18" charset="0"/>
              </a:rPr>
              <a:t>) of the tower, calculate the angle of elevation of the top (</a:t>
            </a:r>
            <a:r>
              <a:rPr lang="en-US" sz="2300" i="1" dirty="0" smtClean="0">
                <a:solidFill>
                  <a:srgbClr val="000000"/>
                </a:solidFill>
                <a:latin typeface="Times New Roman" pitchFamily="18" charset="0"/>
                <a:cs typeface="Times New Roman" pitchFamily="18" charset="0"/>
              </a:rPr>
              <a:t>T</a:t>
            </a:r>
            <a:r>
              <a:rPr lang="en-US" sz="2300" dirty="0" smtClean="0">
                <a:solidFill>
                  <a:srgbClr val="000000"/>
                </a:solidFill>
                <a:latin typeface="Times New Roman" pitchFamily="18" charset="0"/>
                <a:cs typeface="Times New Roman" pitchFamily="18" charset="0"/>
              </a:rPr>
              <a:t>) of the tower.              </a:t>
            </a:r>
            <a:endParaRPr lang="en-US" sz="2300" dirty="0">
              <a:solidFill>
                <a:srgbClr val="000000"/>
              </a:solidFill>
              <a:latin typeface="Times New Roman" pitchFamily="18" charset="0"/>
              <a:cs typeface="Times New Roman" pitchFamily="18" charset="0"/>
            </a:endParaRPr>
          </a:p>
        </p:txBody>
      </p:sp>
      <p:sp>
        <p:nvSpPr>
          <p:cNvPr id="5" name="Notched Right Arrow 4"/>
          <p:cNvSpPr/>
          <p:nvPr/>
        </p:nvSpPr>
        <p:spPr>
          <a:xfrm>
            <a:off x="7010400" y="6019800"/>
            <a:ext cx="1934715" cy="685800"/>
          </a:xfrm>
          <a:prstGeom prst="notchedRightArrow">
            <a:avLst/>
          </a:prstGeom>
          <a:blipFill>
            <a:blip r:embed="rId2" cstate="print">
              <a:extLst>
                <a:ext uri="{BEBA8EAE-BF5A-486C-A8C5-ECC9F3942E4B}">
                  <a14:imgProps xmlns:a14="http://schemas.microsoft.com/office/drawing/2010/main" xmlns="">
                    <a14:imgLayer r:embed="rId3">
                      <a14:imgEffect>
                        <a14:brightnessContrast bright="-20000" contrast="-20000"/>
                      </a14:imgEffect>
                    </a14:imgLayer>
                  </a14:imgProps>
                </a:ex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ANSWER</a:t>
            </a:r>
            <a:endParaRPr lang="en-US" sz="2000" b="1" dirty="0">
              <a:latin typeface="Times New Roman" pitchFamily="18" charset="0"/>
              <a:cs typeface="Times New Roman" pitchFamily="18" charset="0"/>
            </a:endParaRPr>
          </a:p>
        </p:txBody>
      </p:sp>
      <p:sp>
        <p:nvSpPr>
          <p:cNvPr id="2" name="Rectangle 1"/>
          <p:cNvSpPr/>
          <p:nvPr/>
        </p:nvSpPr>
        <p:spPr>
          <a:xfrm>
            <a:off x="5836229" y="3591791"/>
            <a:ext cx="2353791" cy="646331"/>
          </a:xfrm>
          <a:prstGeom prst="rect">
            <a:avLst/>
          </a:prstGeom>
        </p:spPr>
        <p:txBody>
          <a:bodyPr wrap="square">
            <a:spAutoFit/>
          </a:bodyPr>
          <a:lstStyle/>
          <a:p>
            <a:pPr marL="747713" indent="-747713"/>
            <a:r>
              <a:rPr lang="en-US" dirty="0" smtClean="0">
                <a:solidFill>
                  <a:srgbClr val="000000"/>
                </a:solidFill>
                <a:latin typeface="Times New Roman" pitchFamily="18" charset="0"/>
                <a:cs typeface="Times New Roman" pitchFamily="18" charset="0"/>
              </a:rPr>
              <a:t>	(4 </a:t>
            </a:r>
            <a:r>
              <a:rPr lang="en-US" dirty="0">
                <a:solidFill>
                  <a:srgbClr val="000000"/>
                </a:solidFill>
                <a:latin typeface="Times New Roman" pitchFamily="18" charset="0"/>
                <a:cs typeface="Times New Roman" pitchFamily="18" charset="0"/>
              </a:rPr>
              <a:t>marks</a:t>
            </a:r>
            <a:r>
              <a:rPr lang="en-US" dirty="0" smtClean="0">
                <a:solidFill>
                  <a:srgbClr val="000000"/>
                </a:solidFill>
                <a:latin typeface="Times New Roman" pitchFamily="18" charset="0"/>
                <a:cs typeface="Times New Roman" pitchFamily="18" charset="0"/>
              </a:rPr>
              <a:t>)</a:t>
            </a:r>
          </a:p>
          <a:p>
            <a:pPr marL="1030288" indent="-1030288">
              <a:tabLst>
                <a:tab pos="1030288" algn="l"/>
              </a:tabLst>
            </a:pPr>
            <a:r>
              <a:rPr lang="en-US" dirty="0" smtClean="0">
                <a:solidFill>
                  <a:srgbClr val="000000"/>
                </a:solidFill>
                <a:latin typeface="Times New Roman" pitchFamily="18" charset="0"/>
                <a:cs typeface="Times New Roman" pitchFamily="18" charset="0"/>
              </a:rPr>
              <a:t>     Total 10 marks</a:t>
            </a:r>
            <a:endParaRPr lang="en-US" dirty="0">
              <a:solidFill>
                <a:srgbClr val="000000"/>
              </a:solidFill>
              <a:latin typeface="Times New Roman" pitchFamily="18" charset="0"/>
              <a:cs typeface="Times New Roman" pitchFamily="18" charset="0"/>
            </a:endParaRPr>
          </a:p>
        </p:txBody>
      </p:sp>
      <p:sp>
        <p:nvSpPr>
          <p:cNvPr id="6"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tabLst>
                <a:tab pos="393192" algn="r"/>
                <a:tab pos="640080" algn="l"/>
              </a:tabLst>
            </a:pPr>
            <a:r>
              <a:rPr lang="en-US" sz="1500" b="1" dirty="0" smtClean="0">
                <a:solidFill>
                  <a:schemeClr val="bg1"/>
                </a:solidFill>
                <a:latin typeface="Times New Roman" pitchFamily="18" charset="0"/>
                <a:cs typeface="Times New Roman" pitchFamily="18" charset="0"/>
              </a:rPr>
              <a:t>Revision Exam 1 Paper 2</a:t>
            </a:r>
          </a:p>
        </p:txBody>
      </p:sp>
    </p:spTree>
    <p:extLst>
      <p:ext uri="{BB962C8B-B14F-4D97-AF65-F5344CB8AC3E}">
        <p14:creationId xmlns:p14="http://schemas.microsoft.com/office/powerpoint/2010/main" xmlns="" val="351962832"/>
      </p:ext>
    </p:extLst>
  </p:cSld>
  <p:clrMapOvr>
    <a:masterClrMapping/>
  </p:clrMapOvr>
  <p:transition spd="slow">
    <p:strips dir="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ppt_w</p:attrName>
                                        </p:attrNameLst>
                                      </p:cBhvr>
                                      <p:tavLst>
                                        <p:tav tm="0">
                                          <p:val>
                                            <p:fltVal val="0"/>
                                          </p:val>
                                        </p:tav>
                                        <p:tav tm="100000">
                                          <p:val>
                                            <p:strVal val="#ppt_w"/>
                                          </p:val>
                                        </p:tav>
                                      </p:tavLst>
                                    </p:anim>
                                    <p:anim calcmode="lin" valueType="num">
                                      <p:cBhvr>
                                        <p:cTn id="8" dur="500" fill="hold"/>
                                        <p:tgtEl>
                                          <p:spTgt spid="2"/>
                                        </p:tgtEl>
                                        <p:attrNameLst>
                                          <p:attrName>ppt_h</p:attrName>
                                        </p:attrNameLst>
                                      </p:cBhvr>
                                      <p:tavLst>
                                        <p:tav tm="0">
                                          <p:val>
                                            <p:fltVal val="0"/>
                                          </p:val>
                                        </p:tav>
                                        <p:tav tm="100000">
                                          <p:val>
                                            <p:strVal val="#ppt_h"/>
                                          </p:val>
                                        </p:tav>
                                      </p:tavLst>
                                    </p:anim>
                                  </p:childTnLst>
                                </p:cTn>
                              </p:par>
                              <p:par>
                                <p:cTn id="9" presetID="23" presetClass="entr" presetSubtype="16" fill="hold" grpId="0" nodeType="withEffect">
                                  <p:stCondLst>
                                    <p:cond delay="0"/>
                                  </p:stCondLst>
                                  <p:childTnLst>
                                    <p:set>
                                      <p:cBhvr>
                                        <p:cTn id="10" dur="1" fill="hold">
                                          <p:stCondLst>
                                            <p:cond delay="0"/>
                                          </p:stCondLst>
                                        </p:cTn>
                                        <p:tgtEl>
                                          <p:spTgt spid="8"/>
                                        </p:tgtEl>
                                        <p:attrNameLst>
                                          <p:attrName>style.visibility</p:attrName>
                                        </p:attrNameLst>
                                      </p:cBhvr>
                                      <p:to>
                                        <p:strVal val="visible"/>
                                      </p:to>
                                    </p:set>
                                    <p:anim calcmode="lin" valueType="num">
                                      <p:cBhvr>
                                        <p:cTn id="11" dur="500" fill="hold"/>
                                        <p:tgtEl>
                                          <p:spTgt spid="8"/>
                                        </p:tgtEl>
                                        <p:attrNameLst>
                                          <p:attrName>ppt_w</p:attrName>
                                        </p:attrNameLst>
                                      </p:cBhvr>
                                      <p:tavLst>
                                        <p:tav tm="0">
                                          <p:val>
                                            <p:fltVal val="0"/>
                                          </p:val>
                                        </p:tav>
                                        <p:tav tm="100000">
                                          <p:val>
                                            <p:strVal val="#ppt_w"/>
                                          </p:val>
                                        </p:tav>
                                      </p:tavLst>
                                    </p:anim>
                                    <p:anim calcmode="lin" valueType="num">
                                      <p:cBhvr>
                                        <p:cTn id="12" dur="500" fill="hold"/>
                                        <p:tgtEl>
                                          <p:spTgt spid="8"/>
                                        </p:tgtEl>
                                        <p:attrNameLst>
                                          <p:attrName>ppt_h</p:attrName>
                                        </p:attrNameLst>
                                      </p:cBhvr>
                                      <p:tavLst>
                                        <p:tav tm="0">
                                          <p:val>
                                            <p:fltVal val="0"/>
                                          </p:val>
                                        </p:tav>
                                        <p:tav tm="100000">
                                          <p:val>
                                            <p:strVal val="#ppt_h"/>
                                          </p:val>
                                        </p:tav>
                                      </p:tavLst>
                                    </p:anim>
                                  </p:childTnLst>
                                </p:cTn>
                              </p:par>
                            </p:childTnLst>
                          </p:cTn>
                        </p:par>
                      </p:childTnLst>
                    </p:cTn>
                  </p:par>
                  <p:par>
                    <p:cTn id="13" fill="hold">
                      <p:stCondLst>
                        <p:cond delay="indefinite"/>
                      </p:stCondLst>
                      <p:childTnLst>
                        <p:par>
                          <p:cTn id="14" fill="hold">
                            <p:stCondLst>
                              <p:cond delay="0"/>
                            </p:stCondLst>
                            <p:childTnLst>
                              <p:par>
                                <p:cTn id="15" presetID="3" presetClass="entr" presetSubtype="10" fill="hold" grpId="1" nodeType="clickEffect">
                                  <p:stCondLst>
                                    <p:cond delay="0"/>
                                  </p:stCondLst>
                                  <p:childTnLst>
                                    <p:set>
                                      <p:cBhvr>
                                        <p:cTn id="16" dur="1" fill="hold">
                                          <p:stCondLst>
                                            <p:cond delay="0"/>
                                          </p:stCondLst>
                                        </p:cTn>
                                        <p:tgtEl>
                                          <p:spTgt spid="5"/>
                                        </p:tgtEl>
                                        <p:attrNameLst>
                                          <p:attrName>style.visibility</p:attrName>
                                        </p:attrNameLst>
                                      </p:cBhvr>
                                      <p:to>
                                        <p:strVal val="visible"/>
                                      </p:to>
                                    </p:set>
                                    <p:animEffect transition="in" filter="blinds(horizontal)">
                                      <p:cBhvr>
                                        <p:cTn id="1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5" grpId="1" animBg="1"/>
      <p:bldP spid="2" grpId="0"/>
    </p:bldLst>
  </p:timing>
</p:sld>
</file>

<file path=ppt/slides/slide1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extBox 7"/>
          <p:cNvSpPr txBox="1"/>
          <p:nvPr/>
        </p:nvSpPr>
        <p:spPr>
          <a:xfrm>
            <a:off x="609600" y="2514600"/>
            <a:ext cx="990600" cy="451406"/>
          </a:xfrm>
          <a:prstGeom prst="rect">
            <a:avLst/>
          </a:prstGeom>
          <a:noFill/>
        </p:spPr>
        <p:txBody>
          <a:bodyPr wrap="square" rtlCol="0">
            <a:spAutoFit/>
          </a:bodyPr>
          <a:lstStyle/>
          <a:p>
            <a:pPr>
              <a:lnSpc>
                <a:spcPts val="2800"/>
              </a:lnSpc>
              <a:tabLst>
                <a:tab pos="1730375" algn="l"/>
              </a:tabLst>
            </a:pPr>
            <a:r>
              <a:rPr lang="en-US" sz="2300" b="1" dirty="0" smtClean="0">
                <a:latin typeface="Times New Roman" pitchFamily="18" charset="0"/>
                <a:cs typeface="Times New Roman" pitchFamily="18" charset="0"/>
              </a:rPr>
              <a:t>8. </a:t>
            </a:r>
            <a:r>
              <a:rPr lang="en-US" sz="2300" dirty="0" smtClean="0">
                <a:latin typeface="Times New Roman" pitchFamily="18" charset="0"/>
                <a:cs typeface="Times New Roman" pitchFamily="18" charset="0"/>
              </a:rPr>
              <a:t> (c) </a:t>
            </a:r>
          </a:p>
        </p:txBody>
      </p:sp>
      <p:pic>
        <p:nvPicPr>
          <p:cNvPr id="5122" name="Picture 2" descr="\\172.16.2.26\Conver\CARRIBEAN\MATHEMATICS_VOL-1_PPT_DESIGN\Incoming\Equations\Revision_Exam_1_Paper_2\f01-12.tif"/>
          <p:cNvPicPr>
            <a:picLocks noChangeAspect="1" noChangeArrowheads="1"/>
          </p:cNvPicPr>
          <p:nvPr/>
        </p:nvPicPr>
        <p:blipFill>
          <a:blip r:embed="rId2" cstate="print">
            <a:extLst>
              <a:ext uri="{28A0092B-C50C-407E-A947-70E740481C1C}">
                <a14:useLocalDpi xmlns:a14="http://schemas.microsoft.com/office/drawing/2010/main" xmlns="" val="0"/>
              </a:ext>
            </a:extLst>
          </a:blip>
          <a:srcRect/>
          <a:stretch>
            <a:fillRect/>
          </a:stretch>
        </p:blipFill>
        <p:spPr bwMode="auto">
          <a:xfrm>
            <a:off x="1752600" y="2709672"/>
            <a:ext cx="2005820" cy="2167128"/>
          </a:xfrm>
          <a:prstGeom prst="rect">
            <a:avLst/>
          </a:prstGeom>
          <a:noFill/>
          <a:extLst>
            <a:ext uri="{909E8E84-426E-40DD-AFC4-6F175D3DCCD1}">
              <a14:hiddenFill xmlns:a14="http://schemas.microsoft.com/office/drawing/2010/main" xmlns="">
                <a:solidFill>
                  <a:srgbClr val="FFFFFF"/>
                </a:solidFill>
              </a14:hiddenFill>
            </a:ext>
          </a:extLst>
        </p:spPr>
      </p:pic>
      <p:pic>
        <p:nvPicPr>
          <p:cNvPr id="5123" name="Picture 3" descr="\\172.16.2.26\Conver\CARRIBEAN\MATHEMATICS_VOL-1_PPT_DESIGN\Incoming\Equations\Revision_Exam_1_Paper_2\Eqn075.wmf"/>
          <p:cNvPicPr>
            <a:picLocks noChangeAspect="1" noChangeArrowheads="1"/>
          </p:cNvPicPr>
          <p:nvPr/>
        </p:nvPicPr>
        <p:blipFill>
          <a:blip r:embed="rId3" cstate="print">
            <a:extLst>
              <a:ext uri="{28A0092B-C50C-407E-A947-70E740481C1C}">
                <a14:useLocalDpi xmlns:a14="http://schemas.microsoft.com/office/drawing/2010/main" xmlns="" val="0"/>
              </a:ext>
            </a:extLst>
          </a:blip>
          <a:srcRect/>
          <a:stretch>
            <a:fillRect/>
          </a:stretch>
        </p:blipFill>
        <p:spPr bwMode="auto">
          <a:xfrm>
            <a:off x="1092200" y="5016500"/>
            <a:ext cx="3022600" cy="1689100"/>
          </a:xfrm>
          <a:prstGeom prst="rect">
            <a:avLst/>
          </a:prstGeom>
          <a:noFill/>
          <a:extLst>
            <a:ext uri="{909E8E84-426E-40DD-AFC4-6F175D3DCCD1}">
              <a14:hiddenFill xmlns:a14="http://schemas.microsoft.com/office/drawing/2010/main" xmlns="">
                <a:solidFill>
                  <a:srgbClr val="FFFFFF"/>
                </a:solidFill>
              </a14:hiddenFill>
            </a:ext>
          </a:extLst>
        </p:spPr>
      </p:pic>
      <p:sp>
        <p:nvSpPr>
          <p:cNvPr id="5"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tabLst>
                <a:tab pos="393192" algn="r"/>
                <a:tab pos="640080" algn="l"/>
              </a:tabLst>
            </a:pPr>
            <a:r>
              <a:rPr lang="en-US" sz="1500" b="1" dirty="0" smtClean="0">
                <a:solidFill>
                  <a:schemeClr val="bg1"/>
                </a:solidFill>
                <a:latin typeface="Times New Roman" pitchFamily="18" charset="0"/>
                <a:cs typeface="Times New Roman" pitchFamily="18" charset="0"/>
              </a:rPr>
              <a:t>Revision Exam 1 Paper 2</a:t>
            </a:r>
          </a:p>
        </p:txBody>
      </p:sp>
    </p:spTree>
    <p:extLst>
      <p:ext uri="{BB962C8B-B14F-4D97-AF65-F5344CB8AC3E}">
        <p14:creationId xmlns:p14="http://schemas.microsoft.com/office/powerpoint/2010/main" xmlns="" val="3999511111"/>
      </p:ext>
    </p:extLst>
  </p:cSld>
  <p:clrMapOvr>
    <a:masterClrMapping/>
  </p:clrMapOvr>
  <p:transition spd="slow">
    <p:strips dir="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p:cTn id="7" dur="500" fill="hold"/>
                                        <p:tgtEl>
                                          <p:spTgt spid="8"/>
                                        </p:tgtEl>
                                        <p:attrNameLst>
                                          <p:attrName>ppt_w</p:attrName>
                                        </p:attrNameLst>
                                      </p:cBhvr>
                                      <p:tavLst>
                                        <p:tav tm="0">
                                          <p:val>
                                            <p:fltVal val="0"/>
                                          </p:val>
                                        </p:tav>
                                        <p:tav tm="100000">
                                          <p:val>
                                            <p:strVal val="#ppt_w"/>
                                          </p:val>
                                        </p:tav>
                                      </p:tavLst>
                                    </p:anim>
                                    <p:anim calcmode="lin" valueType="num">
                                      <p:cBhvr>
                                        <p:cTn id="8" dur="500" fill="hold"/>
                                        <p:tgtEl>
                                          <p:spTgt spid="8"/>
                                        </p:tgtEl>
                                        <p:attrNameLst>
                                          <p:attrName>ppt_h</p:attrName>
                                        </p:attrNameLst>
                                      </p:cBhvr>
                                      <p:tavLst>
                                        <p:tav tm="0">
                                          <p:val>
                                            <p:fltVal val="0"/>
                                          </p:val>
                                        </p:tav>
                                        <p:tav tm="100000">
                                          <p:val>
                                            <p:strVal val="#ppt_h"/>
                                          </p:val>
                                        </p:tav>
                                      </p:tavLst>
                                    </p:anim>
                                    <p:animEffect transition="in" filter="fade">
                                      <p:cBhvr>
                                        <p:cTn id="9" dur="500"/>
                                        <p:tgtEl>
                                          <p:spTgt spid="8"/>
                                        </p:tgtEl>
                                      </p:cBhvr>
                                    </p:animEffect>
                                  </p:childTnLst>
                                </p:cTn>
                              </p:par>
                              <p:par>
                                <p:cTn id="10" presetID="53" presetClass="entr" presetSubtype="16" fill="hold" nodeType="withEffect">
                                  <p:stCondLst>
                                    <p:cond delay="0"/>
                                  </p:stCondLst>
                                  <p:childTnLst>
                                    <p:set>
                                      <p:cBhvr>
                                        <p:cTn id="11" dur="1" fill="hold">
                                          <p:stCondLst>
                                            <p:cond delay="0"/>
                                          </p:stCondLst>
                                        </p:cTn>
                                        <p:tgtEl>
                                          <p:spTgt spid="5122"/>
                                        </p:tgtEl>
                                        <p:attrNameLst>
                                          <p:attrName>style.visibility</p:attrName>
                                        </p:attrNameLst>
                                      </p:cBhvr>
                                      <p:to>
                                        <p:strVal val="visible"/>
                                      </p:to>
                                    </p:set>
                                    <p:anim calcmode="lin" valueType="num">
                                      <p:cBhvr>
                                        <p:cTn id="12" dur="500" fill="hold"/>
                                        <p:tgtEl>
                                          <p:spTgt spid="5122"/>
                                        </p:tgtEl>
                                        <p:attrNameLst>
                                          <p:attrName>ppt_w</p:attrName>
                                        </p:attrNameLst>
                                      </p:cBhvr>
                                      <p:tavLst>
                                        <p:tav tm="0">
                                          <p:val>
                                            <p:fltVal val="0"/>
                                          </p:val>
                                        </p:tav>
                                        <p:tav tm="100000">
                                          <p:val>
                                            <p:strVal val="#ppt_w"/>
                                          </p:val>
                                        </p:tav>
                                      </p:tavLst>
                                    </p:anim>
                                    <p:anim calcmode="lin" valueType="num">
                                      <p:cBhvr>
                                        <p:cTn id="13" dur="500" fill="hold"/>
                                        <p:tgtEl>
                                          <p:spTgt spid="5122"/>
                                        </p:tgtEl>
                                        <p:attrNameLst>
                                          <p:attrName>ppt_h</p:attrName>
                                        </p:attrNameLst>
                                      </p:cBhvr>
                                      <p:tavLst>
                                        <p:tav tm="0">
                                          <p:val>
                                            <p:fltVal val="0"/>
                                          </p:val>
                                        </p:tav>
                                        <p:tav tm="100000">
                                          <p:val>
                                            <p:strVal val="#ppt_h"/>
                                          </p:val>
                                        </p:tav>
                                      </p:tavLst>
                                    </p:anim>
                                    <p:animEffect transition="in" filter="fade">
                                      <p:cBhvr>
                                        <p:cTn id="14" dur="500"/>
                                        <p:tgtEl>
                                          <p:spTgt spid="5122"/>
                                        </p:tgtEl>
                                      </p:cBhvr>
                                    </p:animEffect>
                                  </p:childTnLst>
                                </p:cTn>
                              </p:par>
                              <p:par>
                                <p:cTn id="15" presetID="53" presetClass="entr" presetSubtype="16" fill="hold" nodeType="withEffect">
                                  <p:stCondLst>
                                    <p:cond delay="0"/>
                                  </p:stCondLst>
                                  <p:childTnLst>
                                    <p:set>
                                      <p:cBhvr>
                                        <p:cTn id="16" dur="1" fill="hold">
                                          <p:stCondLst>
                                            <p:cond delay="0"/>
                                          </p:stCondLst>
                                        </p:cTn>
                                        <p:tgtEl>
                                          <p:spTgt spid="5123"/>
                                        </p:tgtEl>
                                        <p:attrNameLst>
                                          <p:attrName>style.visibility</p:attrName>
                                        </p:attrNameLst>
                                      </p:cBhvr>
                                      <p:to>
                                        <p:strVal val="visible"/>
                                      </p:to>
                                    </p:set>
                                    <p:anim calcmode="lin" valueType="num">
                                      <p:cBhvr>
                                        <p:cTn id="17" dur="500" fill="hold"/>
                                        <p:tgtEl>
                                          <p:spTgt spid="5123"/>
                                        </p:tgtEl>
                                        <p:attrNameLst>
                                          <p:attrName>ppt_w</p:attrName>
                                        </p:attrNameLst>
                                      </p:cBhvr>
                                      <p:tavLst>
                                        <p:tav tm="0">
                                          <p:val>
                                            <p:fltVal val="0"/>
                                          </p:val>
                                        </p:tav>
                                        <p:tav tm="100000">
                                          <p:val>
                                            <p:strVal val="#ppt_w"/>
                                          </p:val>
                                        </p:tav>
                                      </p:tavLst>
                                    </p:anim>
                                    <p:anim calcmode="lin" valueType="num">
                                      <p:cBhvr>
                                        <p:cTn id="18" dur="500" fill="hold"/>
                                        <p:tgtEl>
                                          <p:spTgt spid="5123"/>
                                        </p:tgtEl>
                                        <p:attrNameLst>
                                          <p:attrName>ppt_h</p:attrName>
                                        </p:attrNameLst>
                                      </p:cBhvr>
                                      <p:tavLst>
                                        <p:tav tm="0">
                                          <p:val>
                                            <p:fltVal val="0"/>
                                          </p:val>
                                        </p:tav>
                                        <p:tav tm="100000">
                                          <p:val>
                                            <p:strVal val="#ppt_h"/>
                                          </p:val>
                                        </p:tav>
                                      </p:tavLst>
                                    </p:anim>
                                    <p:animEffect transition="in" filter="fade">
                                      <p:cBhvr>
                                        <p:cTn id="19" dur="500"/>
                                        <p:tgtEl>
                                          <p:spTgt spid="51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1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19456" y="2362200"/>
            <a:ext cx="6930477" cy="647700"/>
          </a:xfrm>
        </p:spPr>
        <p:txBody>
          <a:bodyPr>
            <a:noAutofit/>
          </a:bodyPr>
          <a:lstStyle/>
          <a:p>
            <a:pPr marL="800100" indent="-457200" algn="l">
              <a:lnSpc>
                <a:spcPts val="2000"/>
              </a:lnSpc>
            </a:pPr>
            <a:r>
              <a:rPr lang="en-US" sz="1800" b="1" dirty="0" smtClean="0">
                <a:solidFill>
                  <a:schemeClr val="tx1"/>
                </a:solidFill>
                <a:latin typeface="Times New Roman" pitchFamily="18" charset="0"/>
                <a:cs typeface="Times New Roman" pitchFamily="18" charset="0"/>
              </a:rPr>
              <a:t>9.</a:t>
            </a:r>
            <a:r>
              <a:rPr lang="en-US" sz="1800" dirty="0" smtClean="0">
                <a:solidFill>
                  <a:schemeClr val="tx1"/>
                </a:solidFill>
                <a:latin typeface="Times New Roman" pitchFamily="18" charset="0"/>
                <a:cs typeface="Times New Roman" pitchFamily="18" charset="0"/>
              </a:rPr>
              <a:t>	 The marks obtained by 100 pupils on a test are shown below.</a:t>
            </a:r>
            <a:endParaRPr lang="en-US" sz="1800" dirty="0">
              <a:solidFill>
                <a:schemeClr val="tx1"/>
              </a:solidFill>
              <a:latin typeface="Times New Roman" pitchFamily="18" charset="0"/>
              <a:cs typeface="Times New Roman" pitchFamily="18" charset="0"/>
            </a:endParaRPr>
          </a:p>
        </p:txBody>
      </p:sp>
      <p:sp>
        <p:nvSpPr>
          <p:cNvPr id="5" name="Rectangle 4"/>
          <p:cNvSpPr/>
          <p:nvPr/>
        </p:nvSpPr>
        <p:spPr>
          <a:xfrm>
            <a:off x="5690755" y="6425047"/>
            <a:ext cx="1075936" cy="369332"/>
          </a:xfrm>
          <a:prstGeom prst="rect">
            <a:avLst/>
          </a:prstGeom>
        </p:spPr>
        <p:txBody>
          <a:bodyPr wrap="none">
            <a:spAutoFit/>
          </a:bodyPr>
          <a:lstStyle/>
          <a:p>
            <a:pPr marL="1030288" indent="-1030288">
              <a:tabLst>
                <a:tab pos="1030288" algn="l"/>
              </a:tabLst>
            </a:pPr>
            <a:r>
              <a:rPr lang="en-US" dirty="0">
                <a:solidFill>
                  <a:srgbClr val="000000"/>
                </a:solidFill>
                <a:latin typeface="Times New Roman" pitchFamily="18" charset="0"/>
                <a:cs typeface="Times New Roman" pitchFamily="18" charset="0"/>
              </a:rPr>
              <a:t>(2 marks)</a:t>
            </a:r>
          </a:p>
        </p:txBody>
      </p:sp>
      <p:sp>
        <p:nvSpPr>
          <p:cNvPr id="7" name="Title 1"/>
          <p:cNvSpPr txBox="1">
            <a:spLocks/>
          </p:cNvSpPr>
          <p:nvPr/>
        </p:nvSpPr>
        <p:spPr>
          <a:xfrm>
            <a:off x="176784" y="2895600"/>
            <a:ext cx="6934200" cy="647700"/>
          </a:xfrm>
          <a:prstGeom prst="rect">
            <a:avLst/>
          </a:prstGeom>
        </p:spPr>
        <p:txBody>
          <a:bodyPr vert="horz" lIns="91440" tIns="45720" rIns="91440" bIns="45720" rtlCol="0" anchor="ctr">
            <a:noAutofit/>
          </a:bodyPr>
          <a:lstStyle/>
          <a:p>
            <a:pPr indent="-457200">
              <a:lnSpc>
                <a:spcPts val="2000"/>
              </a:lnSpc>
            </a:pPr>
            <a:r>
              <a:rPr lang="en-US" dirty="0" smtClean="0">
                <a:latin typeface="Times New Roman" pitchFamily="18" charset="0"/>
                <a:cs typeface="Times New Roman" pitchFamily="18" charset="0"/>
              </a:rPr>
              <a:t>	(a) Copy and complete the frequency table below </a:t>
            </a:r>
            <a:br>
              <a:rPr lang="en-US" dirty="0" smtClean="0">
                <a:latin typeface="Times New Roman" pitchFamily="18" charset="0"/>
                <a:cs typeface="Times New Roman" pitchFamily="18" charset="0"/>
              </a:rPr>
            </a:br>
            <a:r>
              <a:rPr lang="en-US" dirty="0" smtClean="0">
                <a:latin typeface="Times New Roman" pitchFamily="18" charset="0"/>
                <a:cs typeface="Times New Roman" pitchFamily="18" charset="0"/>
              </a:rPr>
              <a:t>	      to represent the information given.</a:t>
            </a:r>
            <a:endParaRPr kumimoji="0" lang="en-US" b="0" i="0" u="none" strike="noStrike" kern="1200" cap="none" spc="0" normalizeH="0" baseline="0" noProof="0" dirty="0">
              <a:ln>
                <a:noFill/>
              </a:ln>
              <a:solidFill>
                <a:schemeClr val="tx1"/>
              </a:solidFill>
              <a:effectLst/>
              <a:uLnTx/>
              <a:uFillTx/>
              <a:latin typeface="Times New Roman" pitchFamily="18" charset="0"/>
              <a:ea typeface="+mj-ea"/>
              <a:cs typeface="Times New Roman" pitchFamily="18" charset="0"/>
            </a:endParaRPr>
          </a:p>
        </p:txBody>
      </p:sp>
      <p:graphicFrame>
        <p:nvGraphicFramePr>
          <p:cNvPr id="16" name="Table 15"/>
          <p:cNvGraphicFramePr>
            <a:graphicFrameLocks noGrp="1"/>
          </p:cNvGraphicFramePr>
          <p:nvPr>
            <p:extLst>
              <p:ext uri="{D42A27DB-BD31-4B8C-83A1-F6EECF244321}">
                <p14:modId xmlns:p14="http://schemas.microsoft.com/office/powerpoint/2010/main" xmlns="" val="3925737225"/>
              </p:ext>
            </p:extLst>
          </p:nvPr>
        </p:nvGraphicFramePr>
        <p:xfrm>
          <a:off x="2264074" y="3599688"/>
          <a:ext cx="2926670" cy="3156712"/>
        </p:xfrm>
        <a:graphic>
          <a:graphicData uri="http://schemas.openxmlformats.org/drawingml/2006/table">
            <a:tbl>
              <a:tblPr firstRow="1" firstCol="1" bandRow="1"/>
              <a:tblGrid>
                <a:gridCol w="1478870"/>
                <a:gridCol w="1447800"/>
              </a:tblGrid>
              <a:tr h="362712">
                <a:tc>
                  <a:txBody>
                    <a:bodyPr/>
                    <a:lstStyle/>
                    <a:p>
                      <a:pPr marL="0" marR="0" algn="ctr">
                        <a:lnSpc>
                          <a:spcPts val="2200"/>
                        </a:lnSpc>
                        <a:spcBef>
                          <a:spcPts val="1000"/>
                        </a:spcBef>
                        <a:spcAft>
                          <a:spcPts val="0"/>
                        </a:spcAft>
                      </a:pPr>
                      <a:r>
                        <a:rPr lang="en-US" sz="1800" dirty="0">
                          <a:effectLst/>
                          <a:latin typeface="Times New Roman" pitchFamily="18" charset="0"/>
                          <a:ea typeface="Calibri"/>
                          <a:cs typeface="Times New Roman" pitchFamily="18" charset="0"/>
                        </a:rPr>
                        <a:t>Marks </a:t>
                      </a:r>
                    </a:p>
                  </a:txBody>
                  <a:tcPr marL="0" marR="0" marT="0" marB="0" anchor="ctr" anchorCtr="1">
                    <a:lnL w="12700" cap="flat" cmpd="sng" algn="ctr">
                      <a:solidFill>
                        <a:srgbClr val="C0504D"/>
                      </a:solidFill>
                      <a:prstDash val="solid"/>
                      <a:round/>
                      <a:headEnd type="none" w="med" len="med"/>
                      <a:tailEnd type="none" w="med" len="med"/>
                    </a:lnL>
                    <a:lnR w="12700" cap="flat" cmpd="sng" algn="ctr">
                      <a:solidFill>
                        <a:srgbClr val="C0504D"/>
                      </a:solidFill>
                      <a:prstDash val="solid"/>
                      <a:round/>
                      <a:headEnd type="none" w="med" len="med"/>
                      <a:tailEnd type="none" w="med" len="med"/>
                    </a:lnR>
                    <a:lnT w="12700" cap="flat" cmpd="sng" algn="ctr">
                      <a:solidFill>
                        <a:srgbClr val="C0504D"/>
                      </a:solidFill>
                      <a:prstDash val="solid"/>
                      <a:round/>
                      <a:headEnd type="none" w="med" len="med"/>
                      <a:tailEnd type="none" w="med" len="med"/>
                    </a:lnT>
                    <a:lnB w="12700" cap="flat" cmpd="sng" algn="ctr">
                      <a:solidFill>
                        <a:srgbClr val="C0504D"/>
                      </a:solidFill>
                      <a:prstDash val="solid"/>
                      <a:round/>
                      <a:headEnd type="none" w="med" len="med"/>
                      <a:tailEnd type="none" w="med" len="med"/>
                    </a:lnB>
                  </a:tcPr>
                </a:tc>
                <a:tc>
                  <a:txBody>
                    <a:bodyPr/>
                    <a:lstStyle/>
                    <a:p>
                      <a:pPr marL="0" marR="0" algn="ctr">
                        <a:lnSpc>
                          <a:spcPts val="2200"/>
                        </a:lnSpc>
                        <a:spcBef>
                          <a:spcPts val="1000"/>
                        </a:spcBef>
                        <a:spcAft>
                          <a:spcPts val="0"/>
                        </a:spcAft>
                      </a:pPr>
                      <a:r>
                        <a:rPr lang="en-US" sz="1800" dirty="0">
                          <a:effectLst/>
                          <a:latin typeface="Times New Roman" pitchFamily="18" charset="0"/>
                          <a:ea typeface="Calibri"/>
                          <a:cs typeface="Times New Roman" pitchFamily="18" charset="0"/>
                        </a:rPr>
                        <a:t>Frequency </a:t>
                      </a:r>
                    </a:p>
                  </a:txBody>
                  <a:tcPr marL="0" marR="0" marT="0" marB="0" anchor="ctr" anchorCtr="1">
                    <a:lnL w="12700" cap="flat" cmpd="sng" algn="ctr">
                      <a:solidFill>
                        <a:srgbClr val="C0504D"/>
                      </a:solidFill>
                      <a:prstDash val="solid"/>
                      <a:round/>
                      <a:headEnd type="none" w="med" len="med"/>
                      <a:tailEnd type="none" w="med" len="med"/>
                    </a:lnL>
                    <a:lnR w="12700" cap="flat" cmpd="sng" algn="ctr">
                      <a:solidFill>
                        <a:srgbClr val="C0504D"/>
                      </a:solidFill>
                      <a:prstDash val="solid"/>
                      <a:round/>
                      <a:headEnd type="none" w="med" len="med"/>
                      <a:tailEnd type="none" w="med" len="med"/>
                    </a:lnR>
                    <a:lnT w="12700" cap="flat" cmpd="sng" algn="ctr">
                      <a:solidFill>
                        <a:srgbClr val="C0504D"/>
                      </a:solidFill>
                      <a:prstDash val="solid"/>
                      <a:round/>
                      <a:headEnd type="none" w="med" len="med"/>
                      <a:tailEnd type="none" w="med" len="med"/>
                    </a:lnT>
                    <a:lnB w="12700" cap="flat" cmpd="sng" algn="ctr">
                      <a:solidFill>
                        <a:srgbClr val="C0504D"/>
                      </a:solidFill>
                      <a:prstDash val="solid"/>
                      <a:round/>
                      <a:headEnd type="none" w="med" len="med"/>
                      <a:tailEnd type="none" w="med" len="med"/>
                    </a:lnB>
                  </a:tcPr>
                </a:tc>
              </a:tr>
              <a:tr h="1661160">
                <a:tc>
                  <a:txBody>
                    <a:bodyPr/>
                    <a:lstStyle/>
                    <a:p>
                      <a:pPr marL="109728" marR="0" algn="ctr">
                        <a:lnSpc>
                          <a:spcPts val="2200"/>
                        </a:lnSpc>
                        <a:spcBef>
                          <a:spcPts val="0"/>
                        </a:spcBef>
                        <a:spcAft>
                          <a:spcPts val="0"/>
                        </a:spcAft>
                      </a:pPr>
                      <a:r>
                        <a:rPr lang="en-US" sz="1800" dirty="0" smtClean="0">
                          <a:effectLst/>
                          <a:latin typeface="Times New Roman" pitchFamily="18" charset="0"/>
                          <a:ea typeface="Calibri"/>
                          <a:cs typeface="Times New Roman" pitchFamily="18" charset="0"/>
                        </a:rPr>
                        <a:t>1 </a:t>
                      </a:r>
                    </a:p>
                    <a:p>
                      <a:pPr marL="109728" marR="0" algn="ctr">
                        <a:lnSpc>
                          <a:spcPts val="2200"/>
                        </a:lnSpc>
                        <a:spcBef>
                          <a:spcPts val="0"/>
                        </a:spcBef>
                        <a:spcAft>
                          <a:spcPts val="0"/>
                        </a:spcAft>
                      </a:pPr>
                      <a:r>
                        <a:rPr lang="en-US" sz="1800" dirty="0" smtClean="0">
                          <a:effectLst/>
                          <a:latin typeface="Times New Roman" pitchFamily="18" charset="0"/>
                          <a:ea typeface="Calibri"/>
                          <a:cs typeface="Times New Roman" pitchFamily="18" charset="0"/>
                        </a:rPr>
                        <a:t>2 </a:t>
                      </a:r>
                    </a:p>
                    <a:p>
                      <a:pPr marL="109728" marR="0" algn="ctr">
                        <a:lnSpc>
                          <a:spcPts val="2200"/>
                        </a:lnSpc>
                        <a:spcBef>
                          <a:spcPts val="0"/>
                        </a:spcBef>
                        <a:spcAft>
                          <a:spcPts val="0"/>
                        </a:spcAft>
                      </a:pPr>
                      <a:r>
                        <a:rPr lang="en-US" sz="1800" dirty="0" smtClean="0">
                          <a:effectLst/>
                          <a:latin typeface="Times New Roman" pitchFamily="18" charset="0"/>
                          <a:ea typeface="Calibri"/>
                          <a:cs typeface="Times New Roman" pitchFamily="18" charset="0"/>
                        </a:rPr>
                        <a:t>3 </a:t>
                      </a:r>
                    </a:p>
                    <a:p>
                      <a:pPr marL="109728" marR="0" algn="ctr">
                        <a:lnSpc>
                          <a:spcPts val="2200"/>
                        </a:lnSpc>
                        <a:spcBef>
                          <a:spcPts val="0"/>
                        </a:spcBef>
                        <a:spcAft>
                          <a:spcPts val="0"/>
                        </a:spcAft>
                      </a:pPr>
                      <a:r>
                        <a:rPr lang="en-US" sz="1800" dirty="0" smtClean="0">
                          <a:effectLst/>
                          <a:latin typeface="Times New Roman" pitchFamily="18" charset="0"/>
                          <a:ea typeface="Calibri"/>
                          <a:cs typeface="Times New Roman" pitchFamily="18" charset="0"/>
                        </a:rPr>
                        <a:t>4 </a:t>
                      </a:r>
                    </a:p>
                    <a:p>
                      <a:pPr marL="109728" marR="0" algn="ctr">
                        <a:lnSpc>
                          <a:spcPts val="2200"/>
                        </a:lnSpc>
                        <a:spcBef>
                          <a:spcPts val="0"/>
                        </a:spcBef>
                        <a:spcAft>
                          <a:spcPts val="0"/>
                        </a:spcAft>
                      </a:pPr>
                      <a:r>
                        <a:rPr lang="en-US" sz="1800" dirty="0" smtClean="0">
                          <a:effectLst/>
                          <a:latin typeface="Times New Roman" pitchFamily="18" charset="0"/>
                          <a:ea typeface="Calibri"/>
                          <a:cs typeface="Times New Roman" pitchFamily="18" charset="0"/>
                        </a:rPr>
                        <a:t>5 </a:t>
                      </a:r>
                    </a:p>
                    <a:p>
                      <a:pPr marL="109728" marR="0" algn="ctr">
                        <a:lnSpc>
                          <a:spcPts val="2200"/>
                        </a:lnSpc>
                        <a:spcBef>
                          <a:spcPts val="0"/>
                        </a:spcBef>
                        <a:spcAft>
                          <a:spcPts val="0"/>
                        </a:spcAft>
                      </a:pPr>
                      <a:r>
                        <a:rPr lang="en-US" sz="1800" dirty="0" smtClean="0">
                          <a:effectLst/>
                          <a:latin typeface="Times New Roman" pitchFamily="18" charset="0"/>
                          <a:ea typeface="Calibri"/>
                          <a:cs typeface="Times New Roman" pitchFamily="18" charset="0"/>
                        </a:rPr>
                        <a:t>6 </a:t>
                      </a:r>
                    </a:p>
                    <a:p>
                      <a:pPr marL="109728" marR="0" algn="ctr">
                        <a:lnSpc>
                          <a:spcPts val="2200"/>
                        </a:lnSpc>
                        <a:spcBef>
                          <a:spcPts val="0"/>
                        </a:spcBef>
                        <a:spcAft>
                          <a:spcPts val="0"/>
                        </a:spcAft>
                      </a:pPr>
                      <a:r>
                        <a:rPr lang="en-US" sz="1800" dirty="0" smtClean="0">
                          <a:effectLst/>
                          <a:latin typeface="Times New Roman" pitchFamily="18" charset="0"/>
                          <a:ea typeface="Calibri"/>
                          <a:cs typeface="Times New Roman" pitchFamily="18" charset="0"/>
                        </a:rPr>
                        <a:t>7 </a:t>
                      </a:r>
                    </a:p>
                    <a:p>
                      <a:pPr marL="109728" marR="0" algn="ctr">
                        <a:lnSpc>
                          <a:spcPts val="2200"/>
                        </a:lnSpc>
                        <a:spcBef>
                          <a:spcPts val="0"/>
                        </a:spcBef>
                        <a:spcAft>
                          <a:spcPts val="0"/>
                        </a:spcAft>
                      </a:pPr>
                      <a:r>
                        <a:rPr lang="en-US" sz="1800" dirty="0" smtClean="0">
                          <a:effectLst/>
                          <a:latin typeface="Times New Roman" pitchFamily="18" charset="0"/>
                          <a:ea typeface="Calibri"/>
                          <a:cs typeface="Times New Roman" pitchFamily="18" charset="0"/>
                        </a:rPr>
                        <a:t>8 </a:t>
                      </a:r>
                    </a:p>
                    <a:p>
                      <a:pPr marL="109728" marR="0" algn="ctr">
                        <a:lnSpc>
                          <a:spcPts val="2200"/>
                        </a:lnSpc>
                        <a:spcBef>
                          <a:spcPts val="0"/>
                        </a:spcBef>
                        <a:spcAft>
                          <a:spcPts val="0"/>
                        </a:spcAft>
                      </a:pPr>
                      <a:r>
                        <a:rPr lang="en-US" sz="1800" dirty="0" smtClean="0">
                          <a:effectLst/>
                          <a:latin typeface="Times New Roman" pitchFamily="18" charset="0"/>
                          <a:ea typeface="Calibri"/>
                          <a:cs typeface="Times New Roman" pitchFamily="18" charset="0"/>
                        </a:rPr>
                        <a:t>9 </a:t>
                      </a:r>
                    </a:p>
                    <a:p>
                      <a:pPr marL="0" marR="0" algn="ctr">
                        <a:lnSpc>
                          <a:spcPts val="2200"/>
                        </a:lnSpc>
                        <a:spcBef>
                          <a:spcPts val="0"/>
                        </a:spcBef>
                        <a:spcAft>
                          <a:spcPts val="0"/>
                        </a:spcAft>
                      </a:pPr>
                      <a:r>
                        <a:rPr lang="en-US" sz="1800" dirty="0" smtClean="0">
                          <a:effectLst/>
                          <a:latin typeface="Times New Roman" pitchFamily="18" charset="0"/>
                          <a:ea typeface="Calibri"/>
                          <a:cs typeface="Times New Roman" pitchFamily="18" charset="0"/>
                        </a:rPr>
                        <a:t>10 </a:t>
                      </a:r>
                      <a:endParaRPr lang="en-US" sz="1800" dirty="0">
                        <a:effectLst/>
                        <a:latin typeface="Times New Roman" pitchFamily="18" charset="0"/>
                        <a:ea typeface="Calibri"/>
                        <a:cs typeface="Times New Roman" pitchFamily="18" charset="0"/>
                      </a:endParaRPr>
                    </a:p>
                  </a:txBody>
                  <a:tcPr marL="0" marR="0" marT="0" marB="0" anchor="ctr" anchorCtr="1">
                    <a:lnL w="12700" cap="flat" cmpd="sng" algn="ctr">
                      <a:solidFill>
                        <a:srgbClr val="C0504D"/>
                      </a:solidFill>
                      <a:prstDash val="solid"/>
                      <a:round/>
                      <a:headEnd type="none" w="med" len="med"/>
                      <a:tailEnd type="none" w="med" len="med"/>
                    </a:lnL>
                    <a:lnR w="12700" cap="flat" cmpd="sng" algn="ctr">
                      <a:solidFill>
                        <a:srgbClr val="C0504D"/>
                      </a:solidFill>
                      <a:prstDash val="solid"/>
                      <a:round/>
                      <a:headEnd type="none" w="med" len="med"/>
                      <a:tailEnd type="none" w="med" len="med"/>
                    </a:lnR>
                    <a:lnT w="12700" cap="flat" cmpd="sng" algn="ctr">
                      <a:solidFill>
                        <a:srgbClr val="C0504D"/>
                      </a:solidFill>
                      <a:prstDash val="solid"/>
                      <a:round/>
                      <a:headEnd type="none" w="med" len="med"/>
                      <a:tailEnd type="none" w="med" len="med"/>
                    </a:lnT>
                    <a:lnB w="12700" cap="flat" cmpd="sng" algn="ctr">
                      <a:solidFill>
                        <a:srgbClr val="C0504D"/>
                      </a:solidFill>
                      <a:prstDash val="solid"/>
                      <a:round/>
                      <a:headEnd type="none" w="med" len="med"/>
                      <a:tailEnd type="none" w="med" len="med"/>
                    </a:lnB>
                  </a:tcPr>
                </a:tc>
                <a:tc>
                  <a:txBody>
                    <a:bodyPr/>
                    <a:lstStyle/>
                    <a:p>
                      <a:pPr marL="118872" marR="0" indent="0" algn="ctr">
                        <a:lnSpc>
                          <a:spcPts val="2200"/>
                        </a:lnSpc>
                        <a:spcBef>
                          <a:spcPts val="0"/>
                        </a:spcBef>
                        <a:spcAft>
                          <a:spcPts val="0"/>
                        </a:spcAft>
                      </a:pPr>
                      <a:r>
                        <a:rPr lang="en-US" sz="1800" dirty="0" smtClean="0">
                          <a:effectLst/>
                          <a:latin typeface="Times New Roman" pitchFamily="18" charset="0"/>
                          <a:ea typeface="Calibri"/>
                          <a:cs typeface="Times New Roman" pitchFamily="18" charset="0"/>
                        </a:rPr>
                        <a:t>3</a:t>
                      </a:r>
                      <a:endParaRPr lang="en-US" sz="1800" dirty="0">
                        <a:effectLst/>
                        <a:latin typeface="Times New Roman" pitchFamily="18" charset="0"/>
                        <a:ea typeface="Calibri"/>
                        <a:cs typeface="Times New Roman" pitchFamily="18" charset="0"/>
                      </a:endParaRPr>
                    </a:p>
                    <a:p>
                      <a:pPr marL="118872" marR="0" indent="0" algn="ctr">
                        <a:lnSpc>
                          <a:spcPts val="2200"/>
                        </a:lnSpc>
                        <a:spcBef>
                          <a:spcPts val="0"/>
                        </a:spcBef>
                        <a:spcAft>
                          <a:spcPts val="0"/>
                        </a:spcAft>
                      </a:pPr>
                      <a:r>
                        <a:rPr lang="en-US" sz="1800" dirty="0" smtClean="0">
                          <a:effectLst/>
                          <a:latin typeface="Times New Roman" pitchFamily="18" charset="0"/>
                          <a:ea typeface="Calibri"/>
                          <a:cs typeface="Times New Roman" pitchFamily="18" charset="0"/>
                        </a:rPr>
                        <a:t>5  </a:t>
                      </a:r>
                      <a:endParaRPr lang="en-US" sz="1800" dirty="0">
                        <a:effectLst/>
                        <a:latin typeface="Times New Roman" pitchFamily="18" charset="0"/>
                        <a:ea typeface="Calibri"/>
                        <a:cs typeface="Times New Roman" pitchFamily="18" charset="0"/>
                      </a:endParaRPr>
                    </a:p>
                    <a:p>
                      <a:pPr marL="118872" marR="0" indent="0" algn="ctr">
                        <a:lnSpc>
                          <a:spcPts val="2200"/>
                        </a:lnSpc>
                        <a:spcBef>
                          <a:spcPts val="0"/>
                        </a:spcBef>
                        <a:spcAft>
                          <a:spcPts val="0"/>
                        </a:spcAft>
                      </a:pPr>
                      <a:r>
                        <a:rPr lang="en-US" sz="1800" dirty="0" smtClean="0">
                          <a:effectLst/>
                          <a:latin typeface="Times New Roman" pitchFamily="18" charset="0"/>
                          <a:ea typeface="Calibri"/>
                          <a:cs typeface="Times New Roman" pitchFamily="18" charset="0"/>
                        </a:rPr>
                        <a:t>7  </a:t>
                      </a:r>
                      <a:endParaRPr lang="en-US" sz="1800" dirty="0">
                        <a:effectLst/>
                        <a:latin typeface="Times New Roman" pitchFamily="18" charset="0"/>
                        <a:ea typeface="Calibri"/>
                        <a:cs typeface="Times New Roman" pitchFamily="18" charset="0"/>
                      </a:endParaRPr>
                    </a:p>
                    <a:p>
                      <a:pPr marL="0" marR="0" indent="0" algn="ctr">
                        <a:lnSpc>
                          <a:spcPts val="2200"/>
                        </a:lnSpc>
                        <a:spcBef>
                          <a:spcPts val="0"/>
                        </a:spcBef>
                        <a:spcAft>
                          <a:spcPts val="0"/>
                        </a:spcAft>
                      </a:pPr>
                      <a:r>
                        <a:rPr lang="en-US" sz="1800" dirty="0">
                          <a:effectLst/>
                          <a:latin typeface="Times New Roman" pitchFamily="18" charset="0"/>
                          <a:ea typeface="Calibri"/>
                          <a:cs typeface="Times New Roman" pitchFamily="18" charset="0"/>
                        </a:rPr>
                        <a:t>12  </a:t>
                      </a:r>
                    </a:p>
                    <a:p>
                      <a:pPr marL="0" marR="0" indent="0" algn="ctr">
                        <a:lnSpc>
                          <a:spcPts val="2200"/>
                        </a:lnSpc>
                        <a:spcBef>
                          <a:spcPts val="0"/>
                        </a:spcBef>
                        <a:spcAft>
                          <a:spcPts val="0"/>
                        </a:spcAft>
                      </a:pPr>
                      <a:r>
                        <a:rPr lang="en-US" sz="1800" dirty="0">
                          <a:effectLst/>
                          <a:latin typeface="Times New Roman" pitchFamily="18" charset="0"/>
                          <a:ea typeface="Calibri"/>
                          <a:cs typeface="Times New Roman" pitchFamily="18" charset="0"/>
                        </a:rPr>
                        <a:t>28  </a:t>
                      </a:r>
                    </a:p>
                    <a:p>
                      <a:pPr marL="0" marR="0" indent="0" algn="ctr">
                        <a:lnSpc>
                          <a:spcPts val="2200"/>
                        </a:lnSpc>
                        <a:spcBef>
                          <a:spcPts val="0"/>
                        </a:spcBef>
                        <a:spcAft>
                          <a:spcPts val="0"/>
                        </a:spcAft>
                      </a:pPr>
                      <a:r>
                        <a:rPr lang="en-US" sz="1800" dirty="0">
                          <a:effectLst/>
                          <a:latin typeface="Times New Roman" pitchFamily="18" charset="0"/>
                          <a:ea typeface="Calibri"/>
                          <a:cs typeface="Times New Roman" pitchFamily="18" charset="0"/>
                        </a:rPr>
                        <a:t>—  </a:t>
                      </a:r>
                    </a:p>
                    <a:p>
                      <a:pPr marL="0" marR="0" indent="0" algn="ctr">
                        <a:lnSpc>
                          <a:spcPts val="2200"/>
                        </a:lnSpc>
                        <a:spcBef>
                          <a:spcPts val="0"/>
                        </a:spcBef>
                        <a:spcAft>
                          <a:spcPts val="0"/>
                        </a:spcAft>
                      </a:pPr>
                      <a:r>
                        <a:rPr lang="en-US" sz="1800" dirty="0">
                          <a:effectLst/>
                          <a:latin typeface="Times New Roman" pitchFamily="18" charset="0"/>
                          <a:ea typeface="Calibri"/>
                          <a:cs typeface="Times New Roman" pitchFamily="18" charset="0"/>
                        </a:rPr>
                        <a:t>11</a:t>
                      </a:r>
                    </a:p>
                    <a:p>
                      <a:pPr marL="118872" marR="0" indent="0" algn="ctr">
                        <a:lnSpc>
                          <a:spcPts val="2200"/>
                        </a:lnSpc>
                        <a:spcBef>
                          <a:spcPts val="0"/>
                        </a:spcBef>
                        <a:spcAft>
                          <a:spcPts val="0"/>
                        </a:spcAft>
                      </a:pPr>
                      <a:r>
                        <a:rPr lang="en-US" sz="1800" dirty="0" smtClean="0">
                          <a:effectLst/>
                          <a:latin typeface="Times New Roman" pitchFamily="18" charset="0"/>
                          <a:ea typeface="Calibri"/>
                          <a:cs typeface="Times New Roman" pitchFamily="18" charset="0"/>
                        </a:rPr>
                        <a:t>8  </a:t>
                      </a:r>
                    </a:p>
                    <a:p>
                      <a:pPr marL="118872" marR="0" indent="0" algn="ctr">
                        <a:lnSpc>
                          <a:spcPts val="2200"/>
                        </a:lnSpc>
                        <a:spcBef>
                          <a:spcPts val="0"/>
                        </a:spcBef>
                        <a:spcAft>
                          <a:spcPts val="0"/>
                        </a:spcAft>
                      </a:pPr>
                      <a:r>
                        <a:rPr lang="en-US" sz="1800" dirty="0" smtClean="0">
                          <a:effectLst/>
                          <a:latin typeface="Times New Roman" pitchFamily="18" charset="0"/>
                          <a:ea typeface="Calibri"/>
                          <a:cs typeface="Times New Roman" pitchFamily="18" charset="0"/>
                        </a:rPr>
                        <a:t>6  </a:t>
                      </a:r>
                    </a:p>
                    <a:p>
                      <a:pPr marL="118872" marR="0" indent="0" algn="ctr">
                        <a:lnSpc>
                          <a:spcPts val="2200"/>
                        </a:lnSpc>
                        <a:spcBef>
                          <a:spcPts val="0"/>
                        </a:spcBef>
                        <a:spcAft>
                          <a:spcPts val="0"/>
                        </a:spcAft>
                      </a:pPr>
                      <a:r>
                        <a:rPr lang="en-US" sz="1800" dirty="0" smtClean="0">
                          <a:effectLst/>
                          <a:latin typeface="Times New Roman" pitchFamily="18" charset="0"/>
                          <a:ea typeface="Calibri"/>
                          <a:cs typeface="Times New Roman" pitchFamily="18" charset="0"/>
                        </a:rPr>
                        <a:t>4 </a:t>
                      </a:r>
                      <a:endParaRPr lang="en-US" sz="1800" dirty="0">
                        <a:effectLst/>
                        <a:latin typeface="Times New Roman" pitchFamily="18" charset="0"/>
                        <a:ea typeface="Calibri"/>
                        <a:cs typeface="Times New Roman" pitchFamily="18" charset="0"/>
                      </a:endParaRPr>
                    </a:p>
                  </a:txBody>
                  <a:tcPr marL="0" marR="0" marT="0" marB="0" anchor="ctr" anchorCtr="1">
                    <a:lnL w="12700" cap="flat" cmpd="sng" algn="ctr">
                      <a:solidFill>
                        <a:srgbClr val="C0504D"/>
                      </a:solidFill>
                      <a:prstDash val="solid"/>
                      <a:round/>
                      <a:headEnd type="none" w="med" len="med"/>
                      <a:tailEnd type="none" w="med" len="med"/>
                    </a:lnL>
                    <a:lnR w="12700" cap="flat" cmpd="sng" algn="ctr">
                      <a:solidFill>
                        <a:srgbClr val="C0504D"/>
                      </a:solidFill>
                      <a:prstDash val="solid"/>
                      <a:round/>
                      <a:headEnd type="none" w="med" len="med"/>
                      <a:tailEnd type="none" w="med" len="med"/>
                    </a:lnR>
                    <a:lnT w="12700" cap="flat" cmpd="sng" algn="ctr">
                      <a:solidFill>
                        <a:srgbClr val="C0504D"/>
                      </a:solidFill>
                      <a:prstDash val="solid"/>
                      <a:round/>
                      <a:headEnd type="none" w="med" len="med"/>
                      <a:tailEnd type="none" w="med" len="med"/>
                    </a:lnT>
                    <a:lnB w="12700" cap="flat" cmpd="sng" algn="ctr">
                      <a:solidFill>
                        <a:srgbClr val="C0504D"/>
                      </a:solidFill>
                      <a:prstDash val="solid"/>
                      <a:round/>
                      <a:headEnd type="none" w="med" len="med"/>
                      <a:tailEnd type="none" w="med" len="med"/>
                    </a:lnB>
                  </a:tcPr>
                </a:tc>
              </a:tr>
            </a:tbl>
          </a:graphicData>
        </a:graphic>
      </p:graphicFrame>
      <p:sp>
        <p:nvSpPr>
          <p:cNvPr id="8" name="Notched Right Arrow 7"/>
          <p:cNvSpPr/>
          <p:nvPr/>
        </p:nvSpPr>
        <p:spPr>
          <a:xfrm>
            <a:off x="7010400" y="6019800"/>
            <a:ext cx="1934715" cy="685800"/>
          </a:xfrm>
          <a:prstGeom prst="notchedRightArrow">
            <a:avLst/>
          </a:prstGeom>
          <a:blipFill>
            <a:blip r:embed="rId2" cstate="prin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ANSWER</a:t>
            </a:r>
            <a:endParaRPr lang="en-US" sz="2000" b="1" dirty="0">
              <a:latin typeface="Times New Roman" pitchFamily="18" charset="0"/>
              <a:cs typeface="Times New Roman" pitchFamily="18" charset="0"/>
            </a:endParaRPr>
          </a:p>
        </p:txBody>
      </p:sp>
      <p:sp>
        <p:nvSpPr>
          <p:cNvPr id="9"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tabLst>
                <a:tab pos="393192" algn="r"/>
                <a:tab pos="640080" algn="l"/>
              </a:tabLst>
            </a:pPr>
            <a:r>
              <a:rPr lang="en-US" sz="1500" b="1" dirty="0" smtClean="0">
                <a:solidFill>
                  <a:schemeClr val="bg1"/>
                </a:solidFill>
                <a:latin typeface="Times New Roman" pitchFamily="18" charset="0"/>
                <a:cs typeface="Times New Roman" pitchFamily="18" charset="0"/>
              </a:rPr>
              <a:t>Revision Exam 1 Paper 2</a:t>
            </a:r>
          </a:p>
        </p:txBody>
      </p:sp>
    </p:spTree>
    <p:extLst>
      <p:ext uri="{BB962C8B-B14F-4D97-AF65-F5344CB8AC3E}">
        <p14:creationId xmlns:p14="http://schemas.microsoft.com/office/powerpoint/2010/main" xmlns="" val="12881035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p:cTn id="7" dur="500" fill="hold"/>
                                        <p:tgtEl>
                                          <p:spTgt spid="5"/>
                                        </p:tgtEl>
                                        <p:attrNameLst>
                                          <p:attrName>ppt_w</p:attrName>
                                        </p:attrNameLst>
                                      </p:cBhvr>
                                      <p:tavLst>
                                        <p:tav tm="0">
                                          <p:val>
                                            <p:fltVal val="0"/>
                                          </p:val>
                                        </p:tav>
                                        <p:tav tm="100000">
                                          <p:val>
                                            <p:strVal val="#ppt_w"/>
                                          </p:val>
                                        </p:tav>
                                      </p:tavLst>
                                    </p:anim>
                                    <p:anim calcmode="lin" valueType="num">
                                      <p:cBhvr>
                                        <p:cTn id="8" dur="500" fill="hold"/>
                                        <p:tgtEl>
                                          <p:spTgt spid="5"/>
                                        </p:tgtEl>
                                        <p:attrNameLst>
                                          <p:attrName>ppt_h</p:attrName>
                                        </p:attrNameLst>
                                      </p:cBhvr>
                                      <p:tavLst>
                                        <p:tav tm="0">
                                          <p:val>
                                            <p:fltVal val="0"/>
                                          </p:val>
                                        </p:tav>
                                        <p:tav tm="100000">
                                          <p:val>
                                            <p:strVal val="#ppt_h"/>
                                          </p:val>
                                        </p:tav>
                                      </p:tavLst>
                                    </p:anim>
                                    <p:animEffect transition="in" filter="fade">
                                      <p:cBhvr>
                                        <p:cTn id="9" dur="500"/>
                                        <p:tgtEl>
                                          <p:spTgt spid="5"/>
                                        </p:tgtEl>
                                      </p:cBhvr>
                                    </p:animEffect>
                                  </p:childTnLst>
                                </p:cTn>
                              </p:par>
                              <p:par>
                                <p:cTn id="10" presetID="53" presetClass="entr" presetSubtype="16" fill="hold" nodeType="withEffect">
                                  <p:stCondLst>
                                    <p:cond delay="0"/>
                                  </p:stCondLst>
                                  <p:childTnLst>
                                    <p:set>
                                      <p:cBhvr>
                                        <p:cTn id="11" dur="1" fill="hold">
                                          <p:stCondLst>
                                            <p:cond delay="0"/>
                                          </p:stCondLst>
                                        </p:cTn>
                                        <p:tgtEl>
                                          <p:spTgt spid="2"/>
                                        </p:tgtEl>
                                        <p:attrNameLst>
                                          <p:attrName>style.visibility</p:attrName>
                                        </p:attrNameLst>
                                      </p:cBhvr>
                                      <p:to>
                                        <p:strVal val="visible"/>
                                      </p:to>
                                    </p:set>
                                    <p:anim calcmode="lin" valueType="num">
                                      <p:cBhvr>
                                        <p:cTn id="12" dur="500" fill="hold"/>
                                        <p:tgtEl>
                                          <p:spTgt spid="2"/>
                                        </p:tgtEl>
                                        <p:attrNameLst>
                                          <p:attrName>ppt_w</p:attrName>
                                        </p:attrNameLst>
                                      </p:cBhvr>
                                      <p:tavLst>
                                        <p:tav tm="0">
                                          <p:val>
                                            <p:fltVal val="0"/>
                                          </p:val>
                                        </p:tav>
                                        <p:tav tm="100000">
                                          <p:val>
                                            <p:strVal val="#ppt_w"/>
                                          </p:val>
                                        </p:tav>
                                      </p:tavLst>
                                    </p:anim>
                                    <p:anim calcmode="lin" valueType="num">
                                      <p:cBhvr>
                                        <p:cTn id="13" dur="500" fill="hold"/>
                                        <p:tgtEl>
                                          <p:spTgt spid="2"/>
                                        </p:tgtEl>
                                        <p:attrNameLst>
                                          <p:attrName>ppt_h</p:attrName>
                                        </p:attrNameLst>
                                      </p:cBhvr>
                                      <p:tavLst>
                                        <p:tav tm="0">
                                          <p:val>
                                            <p:fltVal val="0"/>
                                          </p:val>
                                        </p:tav>
                                        <p:tav tm="100000">
                                          <p:val>
                                            <p:strVal val="#ppt_h"/>
                                          </p:val>
                                        </p:tav>
                                      </p:tavLst>
                                    </p:anim>
                                    <p:animEffect transition="in" filter="fade">
                                      <p:cBhvr>
                                        <p:cTn id="14" dur="500"/>
                                        <p:tgtEl>
                                          <p:spTgt spid="2"/>
                                        </p:tgtEl>
                                      </p:cBhvr>
                                    </p:animEffect>
                                  </p:childTnLst>
                                </p:cTn>
                              </p:par>
                            </p:childTnLst>
                          </p:cTn>
                        </p:par>
                      </p:childTnLst>
                    </p:cTn>
                  </p:par>
                  <p:par>
                    <p:cTn id="15" fill="hold">
                      <p:stCondLst>
                        <p:cond delay="indefinite"/>
                      </p:stCondLst>
                      <p:childTnLst>
                        <p:par>
                          <p:cTn id="16" fill="hold">
                            <p:stCondLst>
                              <p:cond delay="0"/>
                            </p:stCondLst>
                            <p:childTnLst>
                              <p:par>
                                <p:cTn id="17" presetID="53" presetClass="entr" presetSubtype="16" fill="hold" grpId="0" nodeType="clickEffect">
                                  <p:stCondLst>
                                    <p:cond delay="0"/>
                                  </p:stCondLst>
                                  <p:childTnLst>
                                    <p:set>
                                      <p:cBhvr>
                                        <p:cTn id="18" dur="1" fill="hold">
                                          <p:stCondLst>
                                            <p:cond delay="0"/>
                                          </p:stCondLst>
                                        </p:cTn>
                                        <p:tgtEl>
                                          <p:spTgt spid="7"/>
                                        </p:tgtEl>
                                        <p:attrNameLst>
                                          <p:attrName>style.visibility</p:attrName>
                                        </p:attrNameLst>
                                      </p:cBhvr>
                                      <p:to>
                                        <p:strVal val="visible"/>
                                      </p:to>
                                    </p:set>
                                    <p:anim calcmode="lin" valueType="num">
                                      <p:cBhvr>
                                        <p:cTn id="19" dur="500" fill="hold"/>
                                        <p:tgtEl>
                                          <p:spTgt spid="7"/>
                                        </p:tgtEl>
                                        <p:attrNameLst>
                                          <p:attrName>ppt_w</p:attrName>
                                        </p:attrNameLst>
                                      </p:cBhvr>
                                      <p:tavLst>
                                        <p:tav tm="0">
                                          <p:val>
                                            <p:fltVal val="0"/>
                                          </p:val>
                                        </p:tav>
                                        <p:tav tm="100000">
                                          <p:val>
                                            <p:strVal val="#ppt_w"/>
                                          </p:val>
                                        </p:tav>
                                      </p:tavLst>
                                    </p:anim>
                                    <p:anim calcmode="lin" valueType="num">
                                      <p:cBhvr>
                                        <p:cTn id="20" dur="500" fill="hold"/>
                                        <p:tgtEl>
                                          <p:spTgt spid="7"/>
                                        </p:tgtEl>
                                        <p:attrNameLst>
                                          <p:attrName>ppt_h</p:attrName>
                                        </p:attrNameLst>
                                      </p:cBhvr>
                                      <p:tavLst>
                                        <p:tav tm="0">
                                          <p:val>
                                            <p:fltVal val="0"/>
                                          </p:val>
                                        </p:tav>
                                        <p:tav tm="100000">
                                          <p:val>
                                            <p:strVal val="#ppt_h"/>
                                          </p:val>
                                        </p:tav>
                                      </p:tavLst>
                                    </p:anim>
                                    <p:animEffect transition="in" filter="fade">
                                      <p:cBhvr>
                                        <p:cTn id="21" dur="500"/>
                                        <p:tgtEl>
                                          <p:spTgt spid="7"/>
                                        </p:tgtEl>
                                      </p:cBhvr>
                                    </p:animEffect>
                                  </p:childTnLst>
                                </p:cTn>
                              </p:par>
                              <p:par>
                                <p:cTn id="22" presetID="53" presetClass="entr" presetSubtype="16" fill="hold" nodeType="withEffect">
                                  <p:stCondLst>
                                    <p:cond delay="0"/>
                                  </p:stCondLst>
                                  <p:childTnLst>
                                    <p:set>
                                      <p:cBhvr>
                                        <p:cTn id="23" dur="1" fill="hold">
                                          <p:stCondLst>
                                            <p:cond delay="0"/>
                                          </p:stCondLst>
                                        </p:cTn>
                                        <p:tgtEl>
                                          <p:spTgt spid="16"/>
                                        </p:tgtEl>
                                        <p:attrNameLst>
                                          <p:attrName>style.visibility</p:attrName>
                                        </p:attrNameLst>
                                      </p:cBhvr>
                                      <p:to>
                                        <p:strVal val="visible"/>
                                      </p:to>
                                    </p:set>
                                    <p:anim calcmode="lin" valueType="num">
                                      <p:cBhvr>
                                        <p:cTn id="24" dur="500" fill="hold"/>
                                        <p:tgtEl>
                                          <p:spTgt spid="16"/>
                                        </p:tgtEl>
                                        <p:attrNameLst>
                                          <p:attrName>ppt_w</p:attrName>
                                        </p:attrNameLst>
                                      </p:cBhvr>
                                      <p:tavLst>
                                        <p:tav tm="0">
                                          <p:val>
                                            <p:fltVal val="0"/>
                                          </p:val>
                                        </p:tav>
                                        <p:tav tm="100000">
                                          <p:val>
                                            <p:strVal val="#ppt_w"/>
                                          </p:val>
                                        </p:tav>
                                      </p:tavLst>
                                    </p:anim>
                                    <p:anim calcmode="lin" valueType="num">
                                      <p:cBhvr>
                                        <p:cTn id="25" dur="500" fill="hold"/>
                                        <p:tgtEl>
                                          <p:spTgt spid="16"/>
                                        </p:tgtEl>
                                        <p:attrNameLst>
                                          <p:attrName>ppt_h</p:attrName>
                                        </p:attrNameLst>
                                      </p:cBhvr>
                                      <p:tavLst>
                                        <p:tav tm="0">
                                          <p:val>
                                            <p:fltVal val="0"/>
                                          </p:val>
                                        </p:tav>
                                        <p:tav tm="100000">
                                          <p:val>
                                            <p:strVal val="#ppt_h"/>
                                          </p:val>
                                        </p:tav>
                                      </p:tavLst>
                                    </p:anim>
                                    <p:animEffect transition="in" filter="fade">
                                      <p:cBhvr>
                                        <p:cTn id="26" dur="500"/>
                                        <p:tgtEl>
                                          <p:spTgt spid="16"/>
                                        </p:tgtEl>
                                      </p:cBhvr>
                                    </p:animEffect>
                                  </p:childTnLst>
                                </p:cTn>
                              </p:par>
                            </p:childTnLst>
                          </p:cTn>
                        </p:par>
                      </p:childTnLst>
                    </p:cTn>
                  </p:par>
                  <p:par>
                    <p:cTn id="27" fill="hold">
                      <p:stCondLst>
                        <p:cond delay="indefinite"/>
                      </p:stCondLst>
                      <p:childTnLst>
                        <p:par>
                          <p:cTn id="28" fill="hold">
                            <p:stCondLst>
                              <p:cond delay="0"/>
                            </p:stCondLst>
                            <p:childTnLst>
                              <p:par>
                                <p:cTn id="29" presetID="3" presetClass="entr" presetSubtype="10" fill="hold" grpId="1" nodeType="clickEffect">
                                  <p:stCondLst>
                                    <p:cond delay="0"/>
                                  </p:stCondLst>
                                  <p:childTnLst>
                                    <p:set>
                                      <p:cBhvr>
                                        <p:cTn id="30" dur="1" fill="hold">
                                          <p:stCondLst>
                                            <p:cond delay="0"/>
                                          </p:stCondLst>
                                        </p:cTn>
                                        <p:tgtEl>
                                          <p:spTgt spid="8"/>
                                        </p:tgtEl>
                                        <p:attrNameLst>
                                          <p:attrName>style.visibility</p:attrName>
                                        </p:attrNameLst>
                                      </p:cBhvr>
                                      <p:to>
                                        <p:strVal val="visible"/>
                                      </p:to>
                                    </p:set>
                                    <p:animEffect transition="in" filter="blinds(horizontal)">
                                      <p:cBhvr>
                                        <p:cTn id="31"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7" grpId="0"/>
      <p:bldP spid="8" grpId="1" animBg="1"/>
    </p:bldLst>
  </p:timing>
</p:sld>
</file>

<file path=ppt/slides/slide1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1"/>
          <p:cNvSpPr>
            <a:spLocks noGrp="1"/>
          </p:cNvSpPr>
          <p:nvPr>
            <p:ph type="title"/>
          </p:nvPr>
        </p:nvSpPr>
        <p:spPr>
          <a:xfrm>
            <a:off x="304800" y="2144417"/>
            <a:ext cx="7086600" cy="338554"/>
          </a:xfrm>
        </p:spPr>
        <p:txBody>
          <a:bodyPr wrap="square">
            <a:spAutoFit/>
          </a:bodyPr>
          <a:lstStyle/>
          <a:p>
            <a:pPr algn="l">
              <a:tabLst>
                <a:tab pos="1025525" algn="l"/>
              </a:tabLst>
            </a:pPr>
            <a:r>
              <a:rPr lang="en-US" sz="1600" b="1" dirty="0" smtClean="0">
                <a:solidFill>
                  <a:schemeClr val="tx1"/>
                </a:solidFill>
                <a:latin typeface="Times New Roman" pitchFamily="18" charset="0"/>
                <a:cs typeface="Times New Roman" pitchFamily="18" charset="0"/>
              </a:rPr>
              <a:t>9.</a:t>
            </a:r>
            <a:r>
              <a:rPr lang="en-US" sz="1600" dirty="0" smtClean="0">
                <a:solidFill>
                  <a:schemeClr val="tx1"/>
                </a:solidFill>
                <a:latin typeface="Times New Roman" pitchFamily="18" charset="0"/>
                <a:cs typeface="Times New Roman" pitchFamily="18" charset="0"/>
              </a:rPr>
              <a:t>  (a)   The completed frequency table is shown, below.</a:t>
            </a:r>
            <a:endParaRPr lang="en-US" sz="1600" dirty="0">
              <a:solidFill>
                <a:schemeClr val="tx1"/>
              </a:solidFill>
              <a:latin typeface="Times New Roman" pitchFamily="18" charset="0"/>
              <a:cs typeface="Times New Roman" pitchFamily="18" charset="0"/>
            </a:endParaRPr>
          </a:p>
        </p:txBody>
      </p:sp>
      <p:sp>
        <p:nvSpPr>
          <p:cNvPr id="13" name="Title 1"/>
          <p:cNvSpPr txBox="1">
            <a:spLocks/>
          </p:cNvSpPr>
          <p:nvPr/>
        </p:nvSpPr>
        <p:spPr>
          <a:xfrm>
            <a:off x="533400" y="5693664"/>
            <a:ext cx="2852366" cy="338554"/>
          </a:xfrm>
          <a:prstGeom prst="rect">
            <a:avLst/>
          </a:prstGeom>
        </p:spPr>
        <p:txBody>
          <a:bodyPr vert="horz" wrap="square" lIns="91440" tIns="45720" rIns="91440" bIns="45720" rtlCol="0" anchor="ctr">
            <a:spAutoFit/>
          </a:body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sz="1600" b="0" i="0" u="none" strike="noStrike" kern="1200" cap="none" spc="0" normalizeH="0" baseline="0" noProof="0" dirty="0" smtClean="0">
                <a:ln>
                  <a:noFill/>
                </a:ln>
                <a:solidFill>
                  <a:schemeClr val="tx1"/>
                </a:solidFill>
                <a:effectLst/>
                <a:uLnTx/>
                <a:uFillTx/>
                <a:latin typeface="Times New Roman" pitchFamily="18" charset="0"/>
                <a:ea typeface="+mj-ea"/>
                <a:cs typeface="Times New Roman" pitchFamily="18" charset="0"/>
              </a:rPr>
              <a:t>The frequency</a:t>
            </a:r>
            <a:r>
              <a:rPr kumimoji="0" lang="en-US" sz="1600" b="0" i="0" u="none" strike="noStrike" kern="1200" cap="none" spc="0" normalizeH="0" noProof="0" dirty="0" smtClean="0">
                <a:ln>
                  <a:noFill/>
                </a:ln>
                <a:solidFill>
                  <a:schemeClr val="tx1"/>
                </a:solidFill>
                <a:effectLst/>
                <a:uLnTx/>
                <a:uFillTx/>
                <a:latin typeface="Times New Roman" pitchFamily="18" charset="0"/>
                <a:ea typeface="+mj-ea"/>
                <a:cs typeface="Times New Roman" pitchFamily="18" charset="0"/>
              </a:rPr>
              <a:t> for the mark</a:t>
            </a:r>
            <a:endParaRPr kumimoji="0" lang="en-US" sz="1600" b="0" i="0" u="none" strike="noStrike" kern="1200" cap="none" spc="0" normalizeH="0" baseline="0" noProof="0" dirty="0">
              <a:ln>
                <a:noFill/>
              </a:ln>
              <a:solidFill>
                <a:schemeClr val="tx1"/>
              </a:solidFill>
              <a:effectLst/>
              <a:uLnTx/>
              <a:uFillTx/>
              <a:latin typeface="Times New Roman" pitchFamily="18" charset="0"/>
              <a:ea typeface="+mj-ea"/>
              <a:cs typeface="Times New Roman" pitchFamily="18" charset="0"/>
            </a:endParaRPr>
          </a:p>
        </p:txBody>
      </p:sp>
      <p:graphicFrame>
        <p:nvGraphicFramePr>
          <p:cNvPr id="6" name="Table 5"/>
          <p:cNvGraphicFramePr>
            <a:graphicFrameLocks noGrp="1"/>
          </p:cNvGraphicFramePr>
          <p:nvPr>
            <p:extLst>
              <p:ext uri="{D42A27DB-BD31-4B8C-83A1-F6EECF244321}">
                <p14:modId xmlns:p14="http://schemas.microsoft.com/office/powerpoint/2010/main" xmlns="" val="1352406840"/>
              </p:ext>
            </p:extLst>
          </p:nvPr>
        </p:nvGraphicFramePr>
        <p:xfrm>
          <a:off x="1905000" y="2508505"/>
          <a:ext cx="2044700" cy="3229489"/>
        </p:xfrm>
        <a:graphic>
          <a:graphicData uri="http://schemas.openxmlformats.org/drawingml/2006/table">
            <a:tbl>
              <a:tblPr firstRow="1" firstCol="1" bandRow="1"/>
              <a:tblGrid>
                <a:gridCol w="914400"/>
                <a:gridCol w="1130300"/>
              </a:tblGrid>
              <a:tr h="353216">
                <a:tc>
                  <a:txBody>
                    <a:bodyPr/>
                    <a:lstStyle/>
                    <a:p>
                      <a:pPr marL="0" marR="0" algn="ctr">
                        <a:lnSpc>
                          <a:spcPts val="2000"/>
                        </a:lnSpc>
                        <a:spcBef>
                          <a:spcPts val="1000"/>
                        </a:spcBef>
                        <a:spcAft>
                          <a:spcPts val="0"/>
                        </a:spcAft>
                      </a:pPr>
                      <a:r>
                        <a:rPr lang="en-US" sz="1600" dirty="0">
                          <a:effectLst/>
                          <a:latin typeface="Times New Roman" pitchFamily="18" charset="0"/>
                          <a:ea typeface="Calibri"/>
                          <a:cs typeface="Times New Roman" pitchFamily="18" charset="0"/>
                        </a:rPr>
                        <a:t>Marks </a:t>
                      </a:r>
                    </a:p>
                  </a:txBody>
                  <a:tcPr marL="0" marR="0" marT="0" marB="0" anchor="ctr" anchorCtr="1">
                    <a:lnL w="12700" cap="flat" cmpd="sng" algn="ctr">
                      <a:solidFill>
                        <a:srgbClr val="FF0000"/>
                      </a:solidFill>
                      <a:prstDash val="solid"/>
                      <a:round/>
                      <a:headEnd type="none" w="med" len="med"/>
                      <a:tailEnd type="none" w="med" len="med"/>
                    </a:lnL>
                    <a:lnR w="12700" cap="flat" cmpd="sng" algn="ctr">
                      <a:solidFill>
                        <a:srgbClr val="FF0000"/>
                      </a:solidFill>
                      <a:prstDash val="solid"/>
                      <a:round/>
                      <a:headEnd type="none" w="med" len="med"/>
                      <a:tailEnd type="none" w="med" len="med"/>
                    </a:lnR>
                    <a:lnT w="12700" cap="flat" cmpd="sng" algn="ctr">
                      <a:solidFill>
                        <a:srgbClr val="FF0000"/>
                      </a:solidFill>
                      <a:prstDash val="solid"/>
                      <a:round/>
                      <a:headEnd type="none" w="med" len="med"/>
                      <a:tailEnd type="none" w="med" len="med"/>
                    </a:lnT>
                    <a:lnB w="12700" cap="flat" cmpd="sng" algn="ctr">
                      <a:solidFill>
                        <a:srgbClr val="FF0000"/>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a:lnSpc>
                          <a:spcPts val="2000"/>
                        </a:lnSpc>
                        <a:spcBef>
                          <a:spcPts val="1000"/>
                        </a:spcBef>
                        <a:spcAft>
                          <a:spcPts val="0"/>
                        </a:spcAft>
                      </a:pPr>
                      <a:r>
                        <a:rPr lang="en-US" sz="1600" dirty="0">
                          <a:effectLst/>
                          <a:latin typeface="Times New Roman" pitchFamily="18" charset="0"/>
                          <a:ea typeface="Calibri"/>
                          <a:cs typeface="Times New Roman" pitchFamily="18" charset="0"/>
                        </a:rPr>
                        <a:t>Frequency </a:t>
                      </a:r>
                    </a:p>
                  </a:txBody>
                  <a:tcPr marL="0" marR="0" marT="0" marB="0" anchor="ctr" anchorCtr="1">
                    <a:lnL w="12700" cap="flat" cmpd="sng" algn="ctr">
                      <a:solidFill>
                        <a:srgbClr val="FF0000"/>
                      </a:solidFill>
                      <a:prstDash val="solid"/>
                      <a:round/>
                      <a:headEnd type="none" w="med" len="med"/>
                      <a:tailEnd type="none" w="med" len="med"/>
                    </a:lnL>
                    <a:lnR w="12700" cap="flat" cmpd="sng" algn="ctr">
                      <a:solidFill>
                        <a:srgbClr val="FF0000"/>
                      </a:solidFill>
                      <a:prstDash val="solid"/>
                      <a:round/>
                      <a:headEnd type="none" w="med" len="med"/>
                      <a:tailEnd type="none" w="med" len="med"/>
                    </a:lnR>
                    <a:lnT w="12700" cap="flat" cmpd="sng" algn="ctr">
                      <a:solidFill>
                        <a:srgbClr val="FF0000"/>
                      </a:solidFill>
                      <a:prstDash val="solid"/>
                      <a:round/>
                      <a:headEnd type="none" w="med" len="med"/>
                      <a:tailEnd type="none" w="med" len="med"/>
                    </a:lnT>
                    <a:lnB w="12700" cap="flat" cmpd="sng" algn="ctr">
                      <a:solidFill>
                        <a:srgbClr val="FF0000"/>
                      </a:solidFill>
                      <a:prstDash val="solid"/>
                      <a:round/>
                      <a:headEnd type="none" w="med" len="med"/>
                      <a:tailEnd type="none" w="med" len="med"/>
                    </a:lnB>
                    <a:lnTlToBr w="12700" cmpd="sng">
                      <a:noFill/>
                      <a:prstDash val="solid"/>
                    </a:lnTlToBr>
                    <a:lnBlToTr w="12700" cmpd="sng">
                      <a:noFill/>
                      <a:prstDash val="solid"/>
                    </a:lnBlToTr>
                  </a:tcPr>
                </a:tc>
              </a:tr>
              <a:tr h="2501766">
                <a:tc>
                  <a:txBody>
                    <a:bodyPr/>
                    <a:lstStyle/>
                    <a:p>
                      <a:pPr marL="91440" marR="0" algn="ctr">
                        <a:lnSpc>
                          <a:spcPts val="2000"/>
                        </a:lnSpc>
                        <a:spcBef>
                          <a:spcPts val="0"/>
                        </a:spcBef>
                        <a:spcAft>
                          <a:spcPts val="0"/>
                        </a:spcAft>
                      </a:pPr>
                      <a:r>
                        <a:rPr lang="en-US" sz="1600" dirty="0" smtClean="0">
                          <a:effectLst/>
                          <a:latin typeface="Times New Roman" pitchFamily="18" charset="0"/>
                          <a:ea typeface="Calibri"/>
                          <a:cs typeface="Times New Roman" pitchFamily="18" charset="0"/>
                        </a:rPr>
                        <a:t>1 </a:t>
                      </a:r>
                    </a:p>
                    <a:p>
                      <a:pPr marL="91440" marR="0" algn="ctr">
                        <a:lnSpc>
                          <a:spcPts val="2000"/>
                        </a:lnSpc>
                        <a:spcBef>
                          <a:spcPts val="0"/>
                        </a:spcBef>
                        <a:spcAft>
                          <a:spcPts val="0"/>
                        </a:spcAft>
                      </a:pPr>
                      <a:r>
                        <a:rPr lang="en-US" sz="1600" dirty="0" smtClean="0">
                          <a:effectLst/>
                          <a:latin typeface="Times New Roman" pitchFamily="18" charset="0"/>
                          <a:ea typeface="Calibri"/>
                          <a:cs typeface="Times New Roman" pitchFamily="18" charset="0"/>
                        </a:rPr>
                        <a:t>2 </a:t>
                      </a:r>
                    </a:p>
                    <a:p>
                      <a:pPr marL="91440" marR="0" algn="ctr">
                        <a:lnSpc>
                          <a:spcPts val="2000"/>
                        </a:lnSpc>
                        <a:spcBef>
                          <a:spcPts val="0"/>
                        </a:spcBef>
                        <a:spcAft>
                          <a:spcPts val="0"/>
                        </a:spcAft>
                      </a:pPr>
                      <a:r>
                        <a:rPr lang="en-US" sz="1600" dirty="0" smtClean="0">
                          <a:effectLst/>
                          <a:latin typeface="Times New Roman" pitchFamily="18" charset="0"/>
                          <a:ea typeface="Calibri"/>
                          <a:cs typeface="Times New Roman" pitchFamily="18" charset="0"/>
                        </a:rPr>
                        <a:t>3 </a:t>
                      </a:r>
                    </a:p>
                    <a:p>
                      <a:pPr marL="91440" marR="0" algn="ctr">
                        <a:lnSpc>
                          <a:spcPts val="2000"/>
                        </a:lnSpc>
                        <a:spcBef>
                          <a:spcPts val="0"/>
                        </a:spcBef>
                        <a:spcAft>
                          <a:spcPts val="0"/>
                        </a:spcAft>
                      </a:pPr>
                      <a:r>
                        <a:rPr lang="en-US" sz="1600" dirty="0" smtClean="0">
                          <a:effectLst/>
                          <a:latin typeface="Times New Roman" pitchFamily="18" charset="0"/>
                          <a:ea typeface="Calibri"/>
                          <a:cs typeface="Times New Roman" pitchFamily="18" charset="0"/>
                        </a:rPr>
                        <a:t>4 </a:t>
                      </a:r>
                    </a:p>
                    <a:p>
                      <a:pPr marL="91440" marR="0" algn="ctr">
                        <a:lnSpc>
                          <a:spcPts val="2000"/>
                        </a:lnSpc>
                        <a:spcBef>
                          <a:spcPts val="0"/>
                        </a:spcBef>
                        <a:spcAft>
                          <a:spcPts val="0"/>
                        </a:spcAft>
                      </a:pPr>
                      <a:r>
                        <a:rPr lang="en-US" sz="1600" dirty="0" smtClean="0">
                          <a:effectLst/>
                          <a:latin typeface="Times New Roman" pitchFamily="18" charset="0"/>
                          <a:ea typeface="Calibri"/>
                          <a:cs typeface="Times New Roman" pitchFamily="18" charset="0"/>
                        </a:rPr>
                        <a:t> </a:t>
                      </a:r>
                    </a:p>
                    <a:p>
                      <a:pPr marL="91440" marR="0" algn="ctr">
                        <a:lnSpc>
                          <a:spcPts val="2000"/>
                        </a:lnSpc>
                        <a:spcBef>
                          <a:spcPts val="0"/>
                        </a:spcBef>
                        <a:spcAft>
                          <a:spcPts val="0"/>
                        </a:spcAft>
                      </a:pPr>
                      <a:r>
                        <a:rPr lang="en-US" sz="1600" dirty="0" smtClean="0">
                          <a:effectLst/>
                          <a:latin typeface="Times New Roman" pitchFamily="18" charset="0"/>
                          <a:ea typeface="Calibri"/>
                          <a:cs typeface="Times New Roman" pitchFamily="18" charset="0"/>
                        </a:rPr>
                        <a:t>6 </a:t>
                      </a:r>
                    </a:p>
                    <a:p>
                      <a:pPr marL="91440" marR="0" algn="ctr">
                        <a:lnSpc>
                          <a:spcPts val="2000"/>
                        </a:lnSpc>
                        <a:spcBef>
                          <a:spcPts val="0"/>
                        </a:spcBef>
                        <a:spcAft>
                          <a:spcPts val="0"/>
                        </a:spcAft>
                      </a:pPr>
                      <a:r>
                        <a:rPr lang="en-US" sz="1600" dirty="0" smtClean="0">
                          <a:effectLst/>
                          <a:latin typeface="Times New Roman" pitchFamily="18" charset="0"/>
                          <a:ea typeface="Calibri"/>
                          <a:cs typeface="Times New Roman" pitchFamily="18" charset="0"/>
                        </a:rPr>
                        <a:t>7 </a:t>
                      </a:r>
                    </a:p>
                    <a:p>
                      <a:pPr marL="91440" marR="0" algn="ctr">
                        <a:lnSpc>
                          <a:spcPts val="2000"/>
                        </a:lnSpc>
                        <a:spcBef>
                          <a:spcPts val="0"/>
                        </a:spcBef>
                        <a:spcAft>
                          <a:spcPts val="0"/>
                        </a:spcAft>
                      </a:pPr>
                      <a:r>
                        <a:rPr lang="en-US" sz="1600" dirty="0" smtClean="0">
                          <a:effectLst/>
                          <a:latin typeface="Times New Roman" pitchFamily="18" charset="0"/>
                          <a:ea typeface="Calibri"/>
                          <a:cs typeface="Times New Roman" pitchFamily="18" charset="0"/>
                        </a:rPr>
                        <a:t>8 </a:t>
                      </a:r>
                    </a:p>
                    <a:p>
                      <a:pPr marL="91440" marR="0" algn="ctr">
                        <a:lnSpc>
                          <a:spcPts val="2000"/>
                        </a:lnSpc>
                        <a:spcBef>
                          <a:spcPts val="0"/>
                        </a:spcBef>
                        <a:spcAft>
                          <a:spcPts val="0"/>
                        </a:spcAft>
                      </a:pPr>
                      <a:r>
                        <a:rPr lang="en-US" sz="1600" dirty="0" smtClean="0">
                          <a:effectLst/>
                          <a:latin typeface="Times New Roman" pitchFamily="18" charset="0"/>
                          <a:ea typeface="Calibri"/>
                          <a:cs typeface="Times New Roman" pitchFamily="18" charset="0"/>
                        </a:rPr>
                        <a:t>9 </a:t>
                      </a:r>
                    </a:p>
                    <a:p>
                      <a:pPr marL="0" marR="0" algn="ctr">
                        <a:lnSpc>
                          <a:spcPts val="2000"/>
                        </a:lnSpc>
                        <a:spcBef>
                          <a:spcPts val="0"/>
                        </a:spcBef>
                        <a:spcAft>
                          <a:spcPts val="0"/>
                        </a:spcAft>
                      </a:pPr>
                      <a:r>
                        <a:rPr lang="en-US" sz="1600" dirty="0" smtClean="0">
                          <a:effectLst/>
                          <a:latin typeface="Times New Roman" pitchFamily="18" charset="0"/>
                          <a:ea typeface="Calibri"/>
                          <a:cs typeface="Times New Roman" pitchFamily="18" charset="0"/>
                        </a:rPr>
                        <a:t>10 </a:t>
                      </a:r>
                      <a:endParaRPr lang="en-US" sz="1600" dirty="0">
                        <a:effectLst/>
                        <a:latin typeface="Times New Roman" pitchFamily="18" charset="0"/>
                        <a:ea typeface="Calibri"/>
                        <a:cs typeface="Times New Roman" pitchFamily="18" charset="0"/>
                      </a:endParaRPr>
                    </a:p>
                  </a:txBody>
                  <a:tcPr marL="0" marR="0" marT="0" marB="0" anchor="ctr" anchorCtr="1">
                    <a:lnL w="12700" cap="flat" cmpd="sng" algn="ctr">
                      <a:solidFill>
                        <a:srgbClr val="FF0000"/>
                      </a:solidFill>
                      <a:prstDash val="solid"/>
                      <a:round/>
                      <a:headEnd type="none" w="med" len="med"/>
                      <a:tailEnd type="none" w="med" len="med"/>
                    </a:lnL>
                    <a:lnR w="12700" cap="flat" cmpd="sng" algn="ctr">
                      <a:solidFill>
                        <a:srgbClr val="FF0000"/>
                      </a:solidFill>
                      <a:prstDash val="solid"/>
                      <a:round/>
                      <a:headEnd type="none" w="med" len="med"/>
                      <a:tailEnd type="none" w="med" len="med"/>
                    </a:lnR>
                    <a:lnT w="12700" cap="flat" cmpd="sng" algn="ctr">
                      <a:solidFill>
                        <a:srgbClr val="FF0000"/>
                      </a:solidFill>
                      <a:prstDash val="solid"/>
                      <a:round/>
                      <a:headEnd type="none" w="med" len="med"/>
                      <a:tailEnd type="none" w="med" len="med"/>
                    </a:lnT>
                    <a:lnB w="12700" cap="flat" cmpd="sng" algn="ctr">
                      <a:solidFill>
                        <a:srgbClr val="FF0000"/>
                      </a:solidFill>
                      <a:prstDash val="solid"/>
                      <a:round/>
                      <a:headEnd type="none" w="med" len="med"/>
                      <a:tailEnd type="none" w="med" len="med"/>
                    </a:lnB>
                    <a:lnTlToBr w="12700" cmpd="sng">
                      <a:noFill/>
                      <a:prstDash val="solid"/>
                    </a:lnTlToBr>
                    <a:lnBlToTr w="12700" cmpd="sng">
                      <a:noFill/>
                      <a:prstDash val="solid"/>
                    </a:lnBlToTr>
                  </a:tcPr>
                </a:tc>
                <a:tc>
                  <a:txBody>
                    <a:bodyPr/>
                    <a:lstStyle/>
                    <a:p>
                      <a:pPr marL="118872" marR="0" indent="0" algn="ctr">
                        <a:lnSpc>
                          <a:spcPts val="2000"/>
                        </a:lnSpc>
                        <a:spcBef>
                          <a:spcPts val="0"/>
                        </a:spcBef>
                        <a:spcAft>
                          <a:spcPts val="0"/>
                        </a:spcAft>
                      </a:pPr>
                      <a:r>
                        <a:rPr lang="en-US" sz="1600" dirty="0">
                          <a:effectLst/>
                          <a:latin typeface="Times New Roman" pitchFamily="18" charset="0"/>
                          <a:ea typeface="Calibri"/>
                          <a:cs typeface="Times New Roman" pitchFamily="18" charset="0"/>
                        </a:rPr>
                        <a:t>3</a:t>
                      </a:r>
                    </a:p>
                    <a:p>
                      <a:pPr marL="118872" marR="0" indent="0" algn="ctr">
                        <a:lnSpc>
                          <a:spcPts val="2000"/>
                        </a:lnSpc>
                        <a:spcBef>
                          <a:spcPts val="0"/>
                        </a:spcBef>
                        <a:spcAft>
                          <a:spcPts val="0"/>
                        </a:spcAft>
                      </a:pPr>
                      <a:r>
                        <a:rPr lang="en-US" sz="1600" dirty="0">
                          <a:effectLst/>
                          <a:latin typeface="Times New Roman" pitchFamily="18" charset="0"/>
                          <a:ea typeface="Calibri"/>
                          <a:cs typeface="Times New Roman" pitchFamily="18" charset="0"/>
                        </a:rPr>
                        <a:t>5  </a:t>
                      </a:r>
                    </a:p>
                    <a:p>
                      <a:pPr marL="118872" marR="0" indent="0" algn="ctr">
                        <a:lnSpc>
                          <a:spcPts val="2000"/>
                        </a:lnSpc>
                        <a:spcBef>
                          <a:spcPts val="0"/>
                        </a:spcBef>
                        <a:spcAft>
                          <a:spcPts val="0"/>
                        </a:spcAft>
                      </a:pPr>
                      <a:r>
                        <a:rPr lang="en-US" sz="1600" dirty="0">
                          <a:effectLst/>
                          <a:latin typeface="Times New Roman" pitchFamily="18" charset="0"/>
                          <a:ea typeface="Calibri"/>
                          <a:cs typeface="Times New Roman" pitchFamily="18" charset="0"/>
                        </a:rPr>
                        <a:t>7  </a:t>
                      </a:r>
                    </a:p>
                    <a:p>
                      <a:pPr marL="0" marR="0" indent="0" algn="ctr">
                        <a:lnSpc>
                          <a:spcPts val="2000"/>
                        </a:lnSpc>
                        <a:spcBef>
                          <a:spcPts val="0"/>
                        </a:spcBef>
                        <a:spcAft>
                          <a:spcPts val="0"/>
                        </a:spcAft>
                      </a:pPr>
                      <a:r>
                        <a:rPr lang="en-US" sz="1600" dirty="0" smtClean="0">
                          <a:effectLst/>
                          <a:latin typeface="Times New Roman" pitchFamily="18" charset="0"/>
                          <a:ea typeface="Calibri"/>
                          <a:cs typeface="Times New Roman" pitchFamily="18" charset="0"/>
                        </a:rPr>
                        <a:t> 12  </a:t>
                      </a:r>
                      <a:endParaRPr lang="en-US" sz="1600" dirty="0">
                        <a:effectLst/>
                        <a:latin typeface="Times New Roman" pitchFamily="18" charset="0"/>
                        <a:ea typeface="Calibri"/>
                        <a:cs typeface="Times New Roman" pitchFamily="18" charset="0"/>
                      </a:endParaRPr>
                    </a:p>
                    <a:p>
                      <a:pPr marL="0" marR="0" indent="0" algn="ctr">
                        <a:lnSpc>
                          <a:spcPts val="2000"/>
                        </a:lnSpc>
                        <a:spcBef>
                          <a:spcPts val="0"/>
                        </a:spcBef>
                        <a:spcAft>
                          <a:spcPts val="0"/>
                        </a:spcAft>
                      </a:pPr>
                      <a:r>
                        <a:rPr lang="en-US" sz="1600" dirty="0" smtClean="0">
                          <a:effectLst/>
                          <a:latin typeface="Times New Roman" pitchFamily="18" charset="0"/>
                          <a:ea typeface="Calibri"/>
                          <a:cs typeface="Times New Roman" pitchFamily="18" charset="0"/>
                        </a:rPr>
                        <a:t>  </a:t>
                      </a:r>
                      <a:endParaRPr lang="en-US" sz="1600" dirty="0">
                        <a:effectLst/>
                        <a:latin typeface="Times New Roman" pitchFamily="18" charset="0"/>
                        <a:ea typeface="Calibri"/>
                        <a:cs typeface="Times New Roman" pitchFamily="18" charset="0"/>
                      </a:endParaRPr>
                    </a:p>
                    <a:p>
                      <a:pPr marL="0" marR="0" indent="0" algn="ctr">
                        <a:lnSpc>
                          <a:spcPts val="2000"/>
                        </a:lnSpc>
                        <a:spcBef>
                          <a:spcPts val="0"/>
                        </a:spcBef>
                        <a:spcAft>
                          <a:spcPts val="0"/>
                        </a:spcAft>
                      </a:pPr>
                      <a:r>
                        <a:rPr lang="en-US" sz="1600" dirty="0" smtClean="0">
                          <a:effectLst/>
                          <a:latin typeface="Times New Roman" pitchFamily="18" charset="0"/>
                          <a:ea typeface="Calibri"/>
                          <a:cs typeface="Times New Roman" pitchFamily="18" charset="0"/>
                        </a:rPr>
                        <a:t>  —  </a:t>
                      </a:r>
                      <a:endParaRPr lang="en-US" sz="1600" dirty="0">
                        <a:effectLst/>
                        <a:latin typeface="Times New Roman" pitchFamily="18" charset="0"/>
                        <a:ea typeface="Calibri"/>
                        <a:cs typeface="Times New Roman" pitchFamily="18" charset="0"/>
                      </a:endParaRPr>
                    </a:p>
                    <a:p>
                      <a:pPr marL="0" marR="0" indent="0" algn="ctr">
                        <a:lnSpc>
                          <a:spcPts val="2000"/>
                        </a:lnSpc>
                        <a:spcBef>
                          <a:spcPts val="0"/>
                        </a:spcBef>
                        <a:spcAft>
                          <a:spcPts val="0"/>
                        </a:spcAft>
                      </a:pPr>
                      <a:r>
                        <a:rPr lang="en-US" sz="1600" dirty="0" smtClean="0">
                          <a:effectLst/>
                          <a:latin typeface="Times New Roman" pitchFamily="18" charset="0"/>
                          <a:ea typeface="Calibri"/>
                          <a:cs typeface="Times New Roman" pitchFamily="18" charset="0"/>
                        </a:rPr>
                        <a:t>  11</a:t>
                      </a:r>
                      <a:endParaRPr lang="en-US" sz="1600" dirty="0">
                        <a:effectLst/>
                        <a:latin typeface="Times New Roman" pitchFamily="18" charset="0"/>
                        <a:ea typeface="Calibri"/>
                        <a:cs typeface="Times New Roman" pitchFamily="18" charset="0"/>
                      </a:endParaRPr>
                    </a:p>
                    <a:p>
                      <a:pPr marL="118872" marR="0" indent="0" algn="ctr">
                        <a:lnSpc>
                          <a:spcPts val="2000"/>
                        </a:lnSpc>
                        <a:spcBef>
                          <a:spcPts val="0"/>
                        </a:spcBef>
                        <a:spcAft>
                          <a:spcPts val="0"/>
                        </a:spcAft>
                      </a:pPr>
                      <a:r>
                        <a:rPr lang="en-US" sz="1600" kern="1200" dirty="0" smtClean="0">
                          <a:solidFill>
                            <a:schemeClr val="tx1"/>
                          </a:solidFill>
                          <a:effectLst/>
                          <a:latin typeface="Times New Roman" pitchFamily="18" charset="0"/>
                          <a:ea typeface="Calibri"/>
                          <a:cs typeface="Times New Roman" pitchFamily="18" charset="0"/>
                        </a:rPr>
                        <a:t> 8</a:t>
                      </a:r>
                      <a:r>
                        <a:rPr lang="en-US" sz="1600" dirty="0" smtClean="0">
                          <a:effectLst/>
                          <a:latin typeface="Times New Roman" pitchFamily="18" charset="0"/>
                          <a:ea typeface="Calibri"/>
                          <a:cs typeface="Times New Roman" pitchFamily="18" charset="0"/>
                        </a:rPr>
                        <a:t>  </a:t>
                      </a:r>
                      <a:endParaRPr lang="en-US" sz="1600" dirty="0">
                        <a:effectLst/>
                        <a:latin typeface="Times New Roman" pitchFamily="18" charset="0"/>
                        <a:ea typeface="Calibri"/>
                        <a:cs typeface="Times New Roman" pitchFamily="18" charset="0"/>
                      </a:endParaRPr>
                    </a:p>
                    <a:p>
                      <a:pPr marL="118872" marR="0" indent="0" algn="ctr">
                        <a:lnSpc>
                          <a:spcPts val="2000"/>
                        </a:lnSpc>
                        <a:spcBef>
                          <a:spcPts val="0"/>
                        </a:spcBef>
                        <a:spcAft>
                          <a:spcPts val="0"/>
                        </a:spcAft>
                      </a:pPr>
                      <a:r>
                        <a:rPr lang="en-US" sz="1600" dirty="0" smtClean="0">
                          <a:effectLst/>
                          <a:latin typeface="Times New Roman" pitchFamily="18" charset="0"/>
                          <a:ea typeface="Calibri"/>
                          <a:cs typeface="Times New Roman" pitchFamily="18" charset="0"/>
                        </a:rPr>
                        <a:t> 6  </a:t>
                      </a:r>
                      <a:endParaRPr lang="en-US" sz="1600" dirty="0">
                        <a:effectLst/>
                        <a:latin typeface="Times New Roman" pitchFamily="18" charset="0"/>
                        <a:ea typeface="Calibri"/>
                        <a:cs typeface="Times New Roman" pitchFamily="18" charset="0"/>
                      </a:endParaRPr>
                    </a:p>
                    <a:p>
                      <a:pPr marL="118872" marR="0" indent="0" algn="ctr">
                        <a:lnSpc>
                          <a:spcPts val="2000"/>
                        </a:lnSpc>
                        <a:spcBef>
                          <a:spcPts val="0"/>
                        </a:spcBef>
                        <a:spcAft>
                          <a:spcPts val="0"/>
                        </a:spcAft>
                      </a:pPr>
                      <a:r>
                        <a:rPr lang="en-US" sz="1600" dirty="0" smtClean="0">
                          <a:effectLst/>
                          <a:latin typeface="Times New Roman" pitchFamily="18" charset="0"/>
                          <a:ea typeface="Calibri"/>
                          <a:cs typeface="Times New Roman" pitchFamily="18" charset="0"/>
                        </a:rPr>
                        <a:t> 4 </a:t>
                      </a:r>
                      <a:endParaRPr lang="en-US" sz="1600" dirty="0">
                        <a:effectLst/>
                        <a:latin typeface="Times New Roman" pitchFamily="18" charset="0"/>
                        <a:ea typeface="Calibri"/>
                        <a:cs typeface="Times New Roman" pitchFamily="18" charset="0"/>
                      </a:endParaRPr>
                    </a:p>
                  </a:txBody>
                  <a:tcPr marL="0" marR="0" marT="0" marB="0" anchor="ctr" anchorCtr="1">
                    <a:lnL w="12700" cap="flat" cmpd="sng" algn="ctr">
                      <a:solidFill>
                        <a:srgbClr val="FF0000"/>
                      </a:solidFill>
                      <a:prstDash val="solid"/>
                      <a:round/>
                      <a:headEnd type="none" w="med" len="med"/>
                      <a:tailEnd type="none" w="med" len="med"/>
                    </a:lnL>
                    <a:lnR w="12700" cap="flat" cmpd="sng" algn="ctr">
                      <a:solidFill>
                        <a:srgbClr val="FF0000"/>
                      </a:solidFill>
                      <a:prstDash val="solid"/>
                      <a:round/>
                      <a:headEnd type="none" w="med" len="med"/>
                      <a:tailEnd type="none" w="med" len="med"/>
                    </a:lnR>
                    <a:lnT w="12700" cap="flat" cmpd="sng" algn="ctr">
                      <a:solidFill>
                        <a:srgbClr val="FF0000"/>
                      </a:solidFill>
                      <a:prstDash val="solid"/>
                      <a:round/>
                      <a:headEnd type="none" w="med" len="med"/>
                      <a:tailEnd type="none" w="med" len="med"/>
                    </a:lnT>
                    <a:lnB w="12700" cap="flat" cmpd="sng" algn="ctr">
                      <a:solidFill>
                        <a:srgbClr val="FF0000"/>
                      </a:solidFill>
                      <a:prstDash val="solid"/>
                      <a:round/>
                      <a:headEnd type="none" w="med" len="med"/>
                      <a:tailEnd type="none" w="med" len="med"/>
                    </a:lnB>
                    <a:lnTlToBr w="12700" cmpd="sng">
                      <a:noFill/>
                      <a:prstDash val="solid"/>
                    </a:lnTlToBr>
                    <a:lnBlToTr w="12700" cmpd="sng">
                      <a:noFill/>
                      <a:prstDash val="solid"/>
                    </a:lnBlToTr>
                  </a:tcPr>
                </a:tc>
              </a:tr>
              <a:tr h="336273">
                <a:tc gridSpan="2">
                  <a:txBody>
                    <a:bodyPr/>
                    <a:lstStyle/>
                    <a:p>
                      <a:pPr marL="0" marR="0" algn="ctr">
                        <a:lnSpc>
                          <a:spcPts val="2000"/>
                        </a:lnSpc>
                        <a:spcBef>
                          <a:spcPts val="0"/>
                        </a:spcBef>
                        <a:spcAft>
                          <a:spcPts val="0"/>
                        </a:spcAft>
                      </a:pPr>
                      <a:endParaRPr lang="en-US" sz="1600" dirty="0">
                        <a:effectLst/>
                        <a:latin typeface="Times New Roman" pitchFamily="18" charset="0"/>
                        <a:ea typeface="Calibri"/>
                        <a:cs typeface="Times New Roman" pitchFamily="18" charset="0"/>
                      </a:endParaRPr>
                    </a:p>
                  </a:txBody>
                  <a:tcPr marL="0" marR="0" marT="0" marB="0" anchor="ctr" anchorCtr="1">
                    <a:lnL w="12700" cap="flat" cmpd="sng" algn="ctr">
                      <a:solidFill>
                        <a:srgbClr val="FF0000"/>
                      </a:solidFill>
                      <a:prstDash val="solid"/>
                      <a:round/>
                      <a:headEnd type="none" w="med" len="med"/>
                      <a:tailEnd type="none" w="med" len="med"/>
                    </a:lnL>
                    <a:lnR w="12700" cap="flat" cmpd="sng" algn="ctr">
                      <a:solidFill>
                        <a:srgbClr val="FF0000"/>
                      </a:solidFill>
                      <a:prstDash val="solid"/>
                      <a:round/>
                      <a:headEnd type="none" w="med" len="med"/>
                      <a:tailEnd type="none" w="med" len="med"/>
                    </a:lnR>
                    <a:lnT w="12700" cap="flat" cmpd="sng" algn="ctr">
                      <a:solidFill>
                        <a:srgbClr val="FF0000"/>
                      </a:solidFill>
                      <a:prstDash val="solid"/>
                      <a:round/>
                      <a:headEnd type="none" w="med" len="med"/>
                      <a:tailEnd type="none" w="med" len="med"/>
                    </a:lnT>
                    <a:lnB w="12700" cap="flat" cmpd="sng" algn="ctr">
                      <a:solidFill>
                        <a:srgbClr val="FF0000"/>
                      </a:solidFill>
                      <a:prstDash val="solid"/>
                      <a:round/>
                      <a:headEnd type="none" w="med" len="med"/>
                      <a:tailEnd type="none" w="med" len="med"/>
                    </a:lnB>
                    <a:lnTlToBr w="12700" cmpd="sng">
                      <a:noFill/>
                      <a:prstDash val="solid"/>
                    </a:lnTlToBr>
                    <a:lnBlToTr w="12700" cmpd="sng">
                      <a:noFill/>
                      <a:prstDash val="solid"/>
                    </a:lnBlToTr>
                  </a:tcPr>
                </a:tc>
                <a:tc hMerge="1">
                  <a:txBody>
                    <a:bodyPr/>
                    <a:lstStyle/>
                    <a:p>
                      <a:pPr marL="0" marR="0" indent="0" algn="ctr">
                        <a:lnSpc>
                          <a:spcPts val="2000"/>
                        </a:lnSpc>
                        <a:spcBef>
                          <a:spcPts val="0"/>
                        </a:spcBef>
                        <a:spcAft>
                          <a:spcPts val="0"/>
                        </a:spcAft>
                      </a:pPr>
                      <a:endParaRPr lang="en-US" sz="1600" dirty="0">
                        <a:effectLst/>
                        <a:latin typeface="Times New Roman" pitchFamily="18" charset="0"/>
                        <a:ea typeface="Calibri"/>
                        <a:cs typeface="Times New Roman" pitchFamily="18" charset="0"/>
                      </a:endParaRPr>
                    </a:p>
                  </a:txBody>
                  <a:tcPr marL="0" marR="0" marT="0" marB="0" anchor="ctr" anchorCtr="1">
                    <a:lnL w="12700" cap="flat" cmpd="sng" algn="ctr">
                      <a:solidFill>
                        <a:srgbClr val="FF0000"/>
                      </a:solidFill>
                      <a:prstDash val="solid"/>
                      <a:round/>
                      <a:headEnd type="none" w="med" len="med"/>
                      <a:tailEnd type="none" w="med" len="med"/>
                    </a:lnL>
                    <a:lnR w="12700" cap="flat" cmpd="sng" algn="ctr">
                      <a:solidFill>
                        <a:srgbClr val="FF0000"/>
                      </a:solidFill>
                      <a:prstDash val="solid"/>
                      <a:round/>
                      <a:headEnd type="none" w="med" len="med"/>
                      <a:tailEnd type="none" w="med" len="med"/>
                    </a:lnR>
                    <a:lnT w="12700" cap="flat" cmpd="sng" algn="ctr">
                      <a:solidFill>
                        <a:srgbClr val="FF0000"/>
                      </a:solidFill>
                      <a:prstDash val="solid"/>
                      <a:round/>
                      <a:headEnd type="none" w="med" len="med"/>
                      <a:tailEnd type="none" w="med" len="med"/>
                    </a:lnT>
                    <a:lnB w="12700" cap="flat" cmpd="sng" algn="ctr">
                      <a:solidFill>
                        <a:srgbClr val="FF0000"/>
                      </a:solidFill>
                      <a:prstDash val="solid"/>
                      <a:round/>
                      <a:headEnd type="none" w="med" len="med"/>
                      <a:tailEnd type="none" w="med" len="med"/>
                    </a:lnB>
                    <a:lnTlToBr w="12700" cmpd="sng">
                      <a:noFill/>
                      <a:prstDash val="solid"/>
                    </a:lnTlToBr>
                    <a:lnBlToTr w="12700" cmpd="sng">
                      <a:noFill/>
                      <a:prstDash val="solid"/>
                    </a:lnBlToTr>
                  </a:tcPr>
                </a:tc>
              </a:tr>
            </a:tbl>
          </a:graphicData>
        </a:graphic>
      </p:graphicFrame>
      <p:cxnSp>
        <p:nvCxnSpPr>
          <p:cNvPr id="9" name="Straight Arrow Connector 8"/>
          <p:cNvCxnSpPr/>
          <p:nvPr/>
        </p:nvCxnSpPr>
        <p:spPr>
          <a:xfrm flipH="1">
            <a:off x="2514600" y="4005970"/>
            <a:ext cx="685800" cy="0"/>
          </a:xfrm>
          <a:prstGeom prst="straightConnector1">
            <a:avLst/>
          </a:prstGeom>
          <a:ln>
            <a:solidFill>
              <a:srgbClr val="FF0000"/>
            </a:solidFill>
            <a:tailEnd type="arrow"/>
          </a:ln>
        </p:spPr>
        <p:style>
          <a:lnRef idx="1">
            <a:schemeClr val="accent1"/>
          </a:lnRef>
          <a:fillRef idx="0">
            <a:schemeClr val="accent1"/>
          </a:fillRef>
          <a:effectRef idx="0">
            <a:schemeClr val="accent1"/>
          </a:effectRef>
          <a:fontRef idx="minor">
            <a:schemeClr val="tx1"/>
          </a:fontRef>
        </p:style>
      </p:cxnSp>
      <p:cxnSp>
        <p:nvCxnSpPr>
          <p:cNvPr id="18" name="Straight Arrow Connector 17"/>
          <p:cNvCxnSpPr/>
          <p:nvPr/>
        </p:nvCxnSpPr>
        <p:spPr>
          <a:xfrm flipV="1">
            <a:off x="1381124" y="4005970"/>
            <a:ext cx="838200" cy="1"/>
          </a:xfrm>
          <a:prstGeom prst="straightConnector1">
            <a:avLst/>
          </a:prstGeom>
          <a:ln>
            <a:solidFill>
              <a:srgbClr val="FF0000"/>
            </a:solidFill>
            <a:tailEnd type="arrow"/>
          </a:ln>
        </p:spPr>
        <p:style>
          <a:lnRef idx="1">
            <a:schemeClr val="accent1"/>
          </a:lnRef>
          <a:fillRef idx="0">
            <a:schemeClr val="accent1"/>
          </a:fillRef>
          <a:effectRef idx="0">
            <a:schemeClr val="accent1"/>
          </a:effectRef>
          <a:fontRef idx="minor">
            <a:schemeClr val="tx1"/>
          </a:fontRef>
        </p:style>
      </p:cxnSp>
      <p:sp>
        <p:nvSpPr>
          <p:cNvPr id="22" name="Rectangle 21"/>
          <p:cNvSpPr/>
          <p:nvPr/>
        </p:nvSpPr>
        <p:spPr>
          <a:xfrm>
            <a:off x="430893" y="3713583"/>
            <a:ext cx="1053483" cy="584775"/>
          </a:xfrm>
          <a:prstGeom prst="rect">
            <a:avLst/>
          </a:prstGeom>
        </p:spPr>
        <p:txBody>
          <a:bodyPr wrap="square">
            <a:spAutoFit/>
          </a:bodyPr>
          <a:lstStyle/>
          <a:p>
            <a:r>
              <a:rPr lang="en-US" sz="1600" dirty="0">
                <a:latin typeface="Times New Roman" pitchFamily="18" charset="0"/>
                <a:cs typeface="Times New Roman" pitchFamily="18" charset="0"/>
              </a:rPr>
              <a:t>50</a:t>
            </a:r>
            <a:r>
              <a:rPr lang="en-US" sz="1600" baseline="30000" dirty="0">
                <a:latin typeface="Times New Roman" pitchFamily="18" charset="0"/>
                <a:cs typeface="Times New Roman" pitchFamily="18" charset="0"/>
              </a:rPr>
              <a:t>th</a:t>
            </a:r>
            <a:r>
              <a:rPr lang="en-US" sz="1600" dirty="0">
                <a:latin typeface="Times New Roman" pitchFamily="18" charset="0"/>
                <a:cs typeface="Times New Roman" pitchFamily="18" charset="0"/>
              </a:rPr>
              <a:t> and</a:t>
            </a:r>
          </a:p>
          <a:p>
            <a:r>
              <a:rPr lang="en-US" sz="1600" dirty="0">
                <a:latin typeface="Times New Roman" pitchFamily="18" charset="0"/>
                <a:cs typeface="Times New Roman" pitchFamily="18" charset="0"/>
              </a:rPr>
              <a:t>51</a:t>
            </a:r>
            <a:r>
              <a:rPr lang="en-US" sz="1600" baseline="30000" dirty="0">
                <a:latin typeface="Times New Roman" pitchFamily="18" charset="0"/>
                <a:cs typeface="Times New Roman" pitchFamily="18" charset="0"/>
              </a:rPr>
              <a:t>st</a:t>
            </a:r>
            <a:r>
              <a:rPr lang="en-US" sz="1600" dirty="0">
                <a:latin typeface="Times New Roman" pitchFamily="18" charset="0"/>
                <a:cs typeface="Times New Roman" pitchFamily="18" charset="0"/>
              </a:rPr>
              <a:t> </a:t>
            </a:r>
            <a:r>
              <a:rPr lang="en-US" sz="1600" dirty="0" smtClean="0">
                <a:latin typeface="Times New Roman" pitchFamily="18" charset="0"/>
                <a:cs typeface="Times New Roman" pitchFamily="18" charset="0"/>
              </a:rPr>
              <a:t>marks</a:t>
            </a:r>
            <a:endParaRPr lang="en-US" sz="1600" dirty="0">
              <a:latin typeface="Times New Roman" pitchFamily="18" charset="0"/>
              <a:cs typeface="Times New Roman" pitchFamily="18" charset="0"/>
            </a:endParaRPr>
          </a:p>
        </p:txBody>
      </p:sp>
      <p:pic>
        <p:nvPicPr>
          <p:cNvPr id="7173" name="Picture 5" descr="\\172.16.2.26\Conver\CARRIBEAN\MATHEMATICS_VOL-1_PPT_DESIGN\Incoming\Equations\Revision_Exam_1_Paper_2\Eqn076.wmf"/>
          <p:cNvPicPr>
            <a:picLocks noChangeAspect="1" noChangeArrowheads="1"/>
          </p:cNvPicPr>
          <p:nvPr/>
        </p:nvPicPr>
        <p:blipFill>
          <a:blip r:embed="rId2" cstate="print">
            <a:extLst>
              <a:ext uri="{28A0092B-C50C-407E-A947-70E740481C1C}">
                <a14:useLocalDpi xmlns:a14="http://schemas.microsoft.com/office/drawing/2010/main" xmlns="" val="0"/>
              </a:ext>
            </a:extLst>
          </a:blip>
          <a:srcRect/>
          <a:stretch>
            <a:fillRect/>
          </a:stretch>
        </p:blipFill>
        <p:spPr bwMode="auto">
          <a:xfrm>
            <a:off x="2286000" y="5794248"/>
            <a:ext cx="3149600" cy="1066800"/>
          </a:xfrm>
          <a:prstGeom prst="rect">
            <a:avLst/>
          </a:prstGeom>
          <a:noFill/>
          <a:extLst>
            <a:ext uri="{909E8E84-426E-40DD-AFC4-6F175D3DCCD1}">
              <a14:hiddenFill xmlns:a14="http://schemas.microsoft.com/office/drawing/2010/main" xmlns="">
                <a:solidFill>
                  <a:srgbClr val="FFFFFF"/>
                </a:solidFill>
              </a14:hiddenFill>
            </a:ext>
          </a:extLst>
        </p:spPr>
      </p:pic>
      <p:sp>
        <p:nvSpPr>
          <p:cNvPr id="10" name="Rectangle 9"/>
          <p:cNvSpPr/>
          <p:nvPr/>
        </p:nvSpPr>
        <p:spPr>
          <a:xfrm>
            <a:off x="3505200" y="3837206"/>
            <a:ext cx="1905000" cy="338554"/>
          </a:xfrm>
          <a:prstGeom prst="rect">
            <a:avLst/>
          </a:prstGeom>
        </p:spPr>
        <p:txBody>
          <a:bodyPr wrap="square">
            <a:spAutoFit/>
          </a:bodyPr>
          <a:lstStyle/>
          <a:p>
            <a:r>
              <a:rPr lang="en-US" sz="1600" dirty="0" smtClean="0">
                <a:latin typeface="Times New Roman" pitchFamily="18" charset="0"/>
                <a:cs typeface="Times New Roman" pitchFamily="18" charset="0"/>
              </a:rPr>
              <a:t>Highest frequency</a:t>
            </a:r>
            <a:endParaRPr lang="en-US" sz="1600" dirty="0">
              <a:latin typeface="Times New Roman" pitchFamily="18" charset="0"/>
              <a:cs typeface="Times New Roman" pitchFamily="18" charset="0"/>
            </a:endParaRPr>
          </a:p>
        </p:txBody>
      </p:sp>
      <p:pic>
        <p:nvPicPr>
          <p:cNvPr id="6151" name="Picture 7" descr="\\172.16.2.26\conver\CARRIBEAN\MATHEMATICS_VOL-1_PPT_DESIGN\Incoming\Equations\Revision_Exam_1_Paper_2\aaa1.wmf"/>
          <p:cNvPicPr>
            <a:picLocks noChangeAspect="1" noChangeArrowheads="1"/>
          </p:cNvPicPr>
          <p:nvPr/>
        </p:nvPicPr>
        <p:blipFill>
          <a:blip r:embed="rId3" cstate="print"/>
          <a:srcRect/>
          <a:stretch>
            <a:fillRect/>
          </a:stretch>
        </p:blipFill>
        <p:spPr bwMode="auto">
          <a:xfrm>
            <a:off x="2807531" y="5453766"/>
            <a:ext cx="749300" cy="254000"/>
          </a:xfrm>
          <a:prstGeom prst="rect">
            <a:avLst/>
          </a:prstGeom>
          <a:noFill/>
        </p:spPr>
      </p:pic>
      <p:sp>
        <p:nvSpPr>
          <p:cNvPr id="2" name="Oval 1"/>
          <p:cNvSpPr/>
          <p:nvPr/>
        </p:nvSpPr>
        <p:spPr>
          <a:xfrm>
            <a:off x="3244849" y="3870956"/>
            <a:ext cx="301625" cy="288294"/>
          </a:xfrm>
          <a:prstGeom prst="ellipse">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1"/>
          <a:lstStyle/>
          <a:p>
            <a:pPr algn="ctr"/>
            <a:r>
              <a:rPr lang="en-US" sz="300" dirty="0" smtClean="0">
                <a:solidFill>
                  <a:schemeClr val="tx1"/>
                </a:solidFill>
                <a:latin typeface="Times New Roman" pitchFamily="18" charset="0"/>
                <a:cs typeface="Times New Roman" pitchFamily="18" charset="0"/>
              </a:rPr>
              <a:t> </a:t>
            </a:r>
            <a:r>
              <a:rPr lang="en-US" sz="1600" dirty="0" smtClean="0">
                <a:solidFill>
                  <a:schemeClr val="tx1"/>
                </a:solidFill>
                <a:latin typeface="Times New Roman" pitchFamily="18" charset="0"/>
                <a:cs typeface="Times New Roman" pitchFamily="18" charset="0"/>
              </a:rPr>
              <a:t>28</a:t>
            </a:r>
            <a:endParaRPr lang="en-US" sz="1600" dirty="0">
              <a:solidFill>
                <a:schemeClr val="tx1"/>
              </a:solidFill>
              <a:latin typeface="Times New Roman" pitchFamily="18" charset="0"/>
              <a:cs typeface="Times New Roman" pitchFamily="18" charset="0"/>
            </a:endParaRPr>
          </a:p>
        </p:txBody>
      </p:sp>
      <p:sp>
        <p:nvSpPr>
          <p:cNvPr id="19" name="Oval 18"/>
          <p:cNvSpPr/>
          <p:nvPr/>
        </p:nvSpPr>
        <p:spPr>
          <a:xfrm>
            <a:off x="2220977" y="3870956"/>
            <a:ext cx="280924" cy="269244"/>
          </a:xfrm>
          <a:prstGeom prst="ellipse">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1"/>
          <a:lstStyle/>
          <a:p>
            <a:pPr algn="ctr"/>
            <a:r>
              <a:rPr lang="en-US" sz="1600" dirty="0" smtClean="0">
                <a:solidFill>
                  <a:schemeClr val="tx1"/>
                </a:solidFill>
                <a:latin typeface="Times New Roman" pitchFamily="18" charset="0"/>
                <a:cs typeface="Times New Roman" pitchFamily="18" charset="0"/>
              </a:rPr>
              <a:t>5</a:t>
            </a:r>
            <a:endParaRPr lang="en-US" sz="1600" dirty="0">
              <a:solidFill>
                <a:schemeClr val="tx1"/>
              </a:solidFill>
              <a:latin typeface="Times New Roman" pitchFamily="18" charset="0"/>
              <a:cs typeface="Times New Roman" pitchFamily="18" charset="0"/>
            </a:endParaRPr>
          </a:p>
        </p:txBody>
      </p:sp>
      <p:sp>
        <p:nvSpPr>
          <p:cNvPr id="14"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tabLst>
                <a:tab pos="393192" algn="r"/>
                <a:tab pos="640080" algn="l"/>
              </a:tabLst>
            </a:pPr>
            <a:r>
              <a:rPr lang="en-US" sz="1500" b="1" dirty="0" smtClean="0">
                <a:solidFill>
                  <a:schemeClr val="bg1"/>
                </a:solidFill>
                <a:latin typeface="Times New Roman" pitchFamily="18" charset="0"/>
                <a:cs typeface="Times New Roman" pitchFamily="18" charset="0"/>
              </a:rPr>
              <a:t>Revision Exam 1 Paper 2</a:t>
            </a:r>
          </a:p>
        </p:txBody>
      </p:sp>
    </p:spTree>
    <p:extLst>
      <p:ext uri="{BB962C8B-B14F-4D97-AF65-F5344CB8AC3E}">
        <p14:creationId xmlns:p14="http://schemas.microsoft.com/office/powerpoint/2010/main" xmlns="" val="100307733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p:cTn id="7" dur="500" fill="hold"/>
                                        <p:tgtEl>
                                          <p:spTgt spid="5"/>
                                        </p:tgtEl>
                                        <p:attrNameLst>
                                          <p:attrName>ppt_w</p:attrName>
                                        </p:attrNameLst>
                                      </p:cBhvr>
                                      <p:tavLst>
                                        <p:tav tm="0">
                                          <p:val>
                                            <p:fltVal val="0"/>
                                          </p:val>
                                        </p:tav>
                                        <p:tav tm="100000">
                                          <p:val>
                                            <p:strVal val="#ppt_w"/>
                                          </p:val>
                                        </p:tav>
                                      </p:tavLst>
                                    </p:anim>
                                    <p:anim calcmode="lin" valueType="num">
                                      <p:cBhvr>
                                        <p:cTn id="8" dur="500" fill="hold"/>
                                        <p:tgtEl>
                                          <p:spTgt spid="5"/>
                                        </p:tgtEl>
                                        <p:attrNameLst>
                                          <p:attrName>ppt_h</p:attrName>
                                        </p:attrNameLst>
                                      </p:cBhvr>
                                      <p:tavLst>
                                        <p:tav tm="0">
                                          <p:val>
                                            <p:fltVal val="0"/>
                                          </p:val>
                                        </p:tav>
                                        <p:tav tm="100000">
                                          <p:val>
                                            <p:strVal val="#ppt_h"/>
                                          </p:val>
                                        </p:tav>
                                      </p:tavLst>
                                    </p:anim>
                                  </p:childTnLst>
                                </p:cTn>
                              </p:par>
                              <p:par>
                                <p:cTn id="9" presetID="23" presetClass="entr" presetSubtype="16" fill="hold" grpId="0" nodeType="withEffect">
                                  <p:stCondLst>
                                    <p:cond delay="0"/>
                                  </p:stCondLst>
                                  <p:childTnLst>
                                    <p:set>
                                      <p:cBhvr>
                                        <p:cTn id="10" dur="1" fill="hold">
                                          <p:stCondLst>
                                            <p:cond delay="0"/>
                                          </p:stCondLst>
                                        </p:cTn>
                                        <p:tgtEl>
                                          <p:spTgt spid="13"/>
                                        </p:tgtEl>
                                        <p:attrNameLst>
                                          <p:attrName>style.visibility</p:attrName>
                                        </p:attrNameLst>
                                      </p:cBhvr>
                                      <p:to>
                                        <p:strVal val="visible"/>
                                      </p:to>
                                    </p:set>
                                    <p:anim calcmode="lin" valueType="num">
                                      <p:cBhvr>
                                        <p:cTn id="11" dur="500" fill="hold"/>
                                        <p:tgtEl>
                                          <p:spTgt spid="13"/>
                                        </p:tgtEl>
                                        <p:attrNameLst>
                                          <p:attrName>ppt_w</p:attrName>
                                        </p:attrNameLst>
                                      </p:cBhvr>
                                      <p:tavLst>
                                        <p:tav tm="0">
                                          <p:val>
                                            <p:fltVal val="0"/>
                                          </p:val>
                                        </p:tav>
                                        <p:tav tm="100000">
                                          <p:val>
                                            <p:strVal val="#ppt_w"/>
                                          </p:val>
                                        </p:tav>
                                      </p:tavLst>
                                    </p:anim>
                                    <p:anim calcmode="lin" valueType="num">
                                      <p:cBhvr>
                                        <p:cTn id="12" dur="500" fill="hold"/>
                                        <p:tgtEl>
                                          <p:spTgt spid="13"/>
                                        </p:tgtEl>
                                        <p:attrNameLst>
                                          <p:attrName>ppt_h</p:attrName>
                                        </p:attrNameLst>
                                      </p:cBhvr>
                                      <p:tavLst>
                                        <p:tav tm="0">
                                          <p:val>
                                            <p:fltVal val="0"/>
                                          </p:val>
                                        </p:tav>
                                        <p:tav tm="100000">
                                          <p:val>
                                            <p:strVal val="#ppt_h"/>
                                          </p:val>
                                        </p:tav>
                                      </p:tavLst>
                                    </p:anim>
                                  </p:childTnLst>
                                </p:cTn>
                              </p:par>
                              <p:par>
                                <p:cTn id="13" presetID="23" presetClass="entr" presetSubtype="16" fill="hold" nodeType="withEffect">
                                  <p:stCondLst>
                                    <p:cond delay="0"/>
                                  </p:stCondLst>
                                  <p:childTnLst>
                                    <p:set>
                                      <p:cBhvr>
                                        <p:cTn id="14" dur="1" fill="hold">
                                          <p:stCondLst>
                                            <p:cond delay="0"/>
                                          </p:stCondLst>
                                        </p:cTn>
                                        <p:tgtEl>
                                          <p:spTgt spid="6"/>
                                        </p:tgtEl>
                                        <p:attrNameLst>
                                          <p:attrName>style.visibility</p:attrName>
                                        </p:attrNameLst>
                                      </p:cBhvr>
                                      <p:to>
                                        <p:strVal val="visible"/>
                                      </p:to>
                                    </p:set>
                                    <p:anim calcmode="lin" valueType="num">
                                      <p:cBhvr>
                                        <p:cTn id="15" dur="500" fill="hold"/>
                                        <p:tgtEl>
                                          <p:spTgt spid="6"/>
                                        </p:tgtEl>
                                        <p:attrNameLst>
                                          <p:attrName>ppt_w</p:attrName>
                                        </p:attrNameLst>
                                      </p:cBhvr>
                                      <p:tavLst>
                                        <p:tav tm="0">
                                          <p:val>
                                            <p:fltVal val="0"/>
                                          </p:val>
                                        </p:tav>
                                        <p:tav tm="100000">
                                          <p:val>
                                            <p:strVal val="#ppt_w"/>
                                          </p:val>
                                        </p:tav>
                                      </p:tavLst>
                                    </p:anim>
                                    <p:anim calcmode="lin" valueType="num">
                                      <p:cBhvr>
                                        <p:cTn id="16" dur="500" fill="hold"/>
                                        <p:tgtEl>
                                          <p:spTgt spid="6"/>
                                        </p:tgtEl>
                                        <p:attrNameLst>
                                          <p:attrName>ppt_h</p:attrName>
                                        </p:attrNameLst>
                                      </p:cBhvr>
                                      <p:tavLst>
                                        <p:tav tm="0">
                                          <p:val>
                                            <p:fltVal val="0"/>
                                          </p:val>
                                        </p:tav>
                                        <p:tav tm="100000">
                                          <p:val>
                                            <p:strVal val="#ppt_h"/>
                                          </p:val>
                                        </p:tav>
                                      </p:tavLst>
                                    </p:anim>
                                  </p:childTnLst>
                                </p:cTn>
                              </p:par>
                              <p:par>
                                <p:cTn id="17" presetID="23" presetClass="entr" presetSubtype="16" fill="hold" nodeType="withEffect">
                                  <p:stCondLst>
                                    <p:cond delay="0"/>
                                  </p:stCondLst>
                                  <p:childTnLst>
                                    <p:set>
                                      <p:cBhvr>
                                        <p:cTn id="18" dur="1" fill="hold">
                                          <p:stCondLst>
                                            <p:cond delay="0"/>
                                          </p:stCondLst>
                                        </p:cTn>
                                        <p:tgtEl>
                                          <p:spTgt spid="9"/>
                                        </p:tgtEl>
                                        <p:attrNameLst>
                                          <p:attrName>style.visibility</p:attrName>
                                        </p:attrNameLst>
                                      </p:cBhvr>
                                      <p:to>
                                        <p:strVal val="visible"/>
                                      </p:to>
                                    </p:set>
                                    <p:anim calcmode="lin" valueType="num">
                                      <p:cBhvr>
                                        <p:cTn id="19" dur="500" fill="hold"/>
                                        <p:tgtEl>
                                          <p:spTgt spid="9"/>
                                        </p:tgtEl>
                                        <p:attrNameLst>
                                          <p:attrName>ppt_w</p:attrName>
                                        </p:attrNameLst>
                                      </p:cBhvr>
                                      <p:tavLst>
                                        <p:tav tm="0">
                                          <p:val>
                                            <p:fltVal val="0"/>
                                          </p:val>
                                        </p:tav>
                                        <p:tav tm="100000">
                                          <p:val>
                                            <p:strVal val="#ppt_w"/>
                                          </p:val>
                                        </p:tav>
                                      </p:tavLst>
                                    </p:anim>
                                    <p:anim calcmode="lin" valueType="num">
                                      <p:cBhvr>
                                        <p:cTn id="20" dur="500" fill="hold"/>
                                        <p:tgtEl>
                                          <p:spTgt spid="9"/>
                                        </p:tgtEl>
                                        <p:attrNameLst>
                                          <p:attrName>ppt_h</p:attrName>
                                        </p:attrNameLst>
                                      </p:cBhvr>
                                      <p:tavLst>
                                        <p:tav tm="0">
                                          <p:val>
                                            <p:fltVal val="0"/>
                                          </p:val>
                                        </p:tav>
                                        <p:tav tm="100000">
                                          <p:val>
                                            <p:strVal val="#ppt_h"/>
                                          </p:val>
                                        </p:tav>
                                      </p:tavLst>
                                    </p:anim>
                                  </p:childTnLst>
                                </p:cTn>
                              </p:par>
                              <p:par>
                                <p:cTn id="21" presetID="23" presetClass="entr" presetSubtype="16" fill="hold" nodeType="withEffect">
                                  <p:stCondLst>
                                    <p:cond delay="0"/>
                                  </p:stCondLst>
                                  <p:childTnLst>
                                    <p:set>
                                      <p:cBhvr>
                                        <p:cTn id="22" dur="1" fill="hold">
                                          <p:stCondLst>
                                            <p:cond delay="0"/>
                                          </p:stCondLst>
                                        </p:cTn>
                                        <p:tgtEl>
                                          <p:spTgt spid="18"/>
                                        </p:tgtEl>
                                        <p:attrNameLst>
                                          <p:attrName>style.visibility</p:attrName>
                                        </p:attrNameLst>
                                      </p:cBhvr>
                                      <p:to>
                                        <p:strVal val="visible"/>
                                      </p:to>
                                    </p:set>
                                    <p:anim calcmode="lin" valueType="num">
                                      <p:cBhvr>
                                        <p:cTn id="23" dur="500" fill="hold"/>
                                        <p:tgtEl>
                                          <p:spTgt spid="18"/>
                                        </p:tgtEl>
                                        <p:attrNameLst>
                                          <p:attrName>ppt_w</p:attrName>
                                        </p:attrNameLst>
                                      </p:cBhvr>
                                      <p:tavLst>
                                        <p:tav tm="0">
                                          <p:val>
                                            <p:fltVal val="0"/>
                                          </p:val>
                                        </p:tav>
                                        <p:tav tm="100000">
                                          <p:val>
                                            <p:strVal val="#ppt_w"/>
                                          </p:val>
                                        </p:tav>
                                      </p:tavLst>
                                    </p:anim>
                                    <p:anim calcmode="lin" valueType="num">
                                      <p:cBhvr>
                                        <p:cTn id="24" dur="500" fill="hold"/>
                                        <p:tgtEl>
                                          <p:spTgt spid="18"/>
                                        </p:tgtEl>
                                        <p:attrNameLst>
                                          <p:attrName>ppt_h</p:attrName>
                                        </p:attrNameLst>
                                      </p:cBhvr>
                                      <p:tavLst>
                                        <p:tav tm="0">
                                          <p:val>
                                            <p:fltVal val="0"/>
                                          </p:val>
                                        </p:tav>
                                        <p:tav tm="100000">
                                          <p:val>
                                            <p:strVal val="#ppt_h"/>
                                          </p:val>
                                        </p:tav>
                                      </p:tavLst>
                                    </p:anim>
                                  </p:childTnLst>
                                </p:cTn>
                              </p:par>
                              <p:par>
                                <p:cTn id="25" presetID="23" presetClass="entr" presetSubtype="16" fill="hold" grpId="0" nodeType="withEffect">
                                  <p:stCondLst>
                                    <p:cond delay="0"/>
                                  </p:stCondLst>
                                  <p:childTnLst>
                                    <p:set>
                                      <p:cBhvr>
                                        <p:cTn id="26" dur="1" fill="hold">
                                          <p:stCondLst>
                                            <p:cond delay="0"/>
                                          </p:stCondLst>
                                        </p:cTn>
                                        <p:tgtEl>
                                          <p:spTgt spid="22"/>
                                        </p:tgtEl>
                                        <p:attrNameLst>
                                          <p:attrName>style.visibility</p:attrName>
                                        </p:attrNameLst>
                                      </p:cBhvr>
                                      <p:to>
                                        <p:strVal val="visible"/>
                                      </p:to>
                                    </p:set>
                                    <p:anim calcmode="lin" valueType="num">
                                      <p:cBhvr>
                                        <p:cTn id="27" dur="500" fill="hold"/>
                                        <p:tgtEl>
                                          <p:spTgt spid="22"/>
                                        </p:tgtEl>
                                        <p:attrNameLst>
                                          <p:attrName>ppt_w</p:attrName>
                                        </p:attrNameLst>
                                      </p:cBhvr>
                                      <p:tavLst>
                                        <p:tav tm="0">
                                          <p:val>
                                            <p:fltVal val="0"/>
                                          </p:val>
                                        </p:tav>
                                        <p:tav tm="100000">
                                          <p:val>
                                            <p:strVal val="#ppt_w"/>
                                          </p:val>
                                        </p:tav>
                                      </p:tavLst>
                                    </p:anim>
                                    <p:anim calcmode="lin" valueType="num">
                                      <p:cBhvr>
                                        <p:cTn id="28" dur="500" fill="hold"/>
                                        <p:tgtEl>
                                          <p:spTgt spid="22"/>
                                        </p:tgtEl>
                                        <p:attrNameLst>
                                          <p:attrName>ppt_h</p:attrName>
                                        </p:attrNameLst>
                                      </p:cBhvr>
                                      <p:tavLst>
                                        <p:tav tm="0">
                                          <p:val>
                                            <p:fltVal val="0"/>
                                          </p:val>
                                        </p:tav>
                                        <p:tav tm="100000">
                                          <p:val>
                                            <p:strVal val="#ppt_h"/>
                                          </p:val>
                                        </p:tav>
                                      </p:tavLst>
                                    </p:anim>
                                  </p:childTnLst>
                                </p:cTn>
                              </p:par>
                              <p:par>
                                <p:cTn id="29" presetID="23" presetClass="entr" presetSubtype="16" fill="hold" nodeType="withEffect">
                                  <p:stCondLst>
                                    <p:cond delay="0"/>
                                  </p:stCondLst>
                                  <p:childTnLst>
                                    <p:set>
                                      <p:cBhvr>
                                        <p:cTn id="30" dur="1" fill="hold">
                                          <p:stCondLst>
                                            <p:cond delay="0"/>
                                          </p:stCondLst>
                                        </p:cTn>
                                        <p:tgtEl>
                                          <p:spTgt spid="7173"/>
                                        </p:tgtEl>
                                        <p:attrNameLst>
                                          <p:attrName>style.visibility</p:attrName>
                                        </p:attrNameLst>
                                      </p:cBhvr>
                                      <p:to>
                                        <p:strVal val="visible"/>
                                      </p:to>
                                    </p:set>
                                    <p:anim calcmode="lin" valueType="num">
                                      <p:cBhvr>
                                        <p:cTn id="31" dur="500" fill="hold"/>
                                        <p:tgtEl>
                                          <p:spTgt spid="7173"/>
                                        </p:tgtEl>
                                        <p:attrNameLst>
                                          <p:attrName>ppt_w</p:attrName>
                                        </p:attrNameLst>
                                      </p:cBhvr>
                                      <p:tavLst>
                                        <p:tav tm="0">
                                          <p:val>
                                            <p:fltVal val="0"/>
                                          </p:val>
                                        </p:tav>
                                        <p:tav tm="100000">
                                          <p:val>
                                            <p:strVal val="#ppt_w"/>
                                          </p:val>
                                        </p:tav>
                                      </p:tavLst>
                                    </p:anim>
                                    <p:anim calcmode="lin" valueType="num">
                                      <p:cBhvr>
                                        <p:cTn id="32" dur="500" fill="hold"/>
                                        <p:tgtEl>
                                          <p:spTgt spid="7173"/>
                                        </p:tgtEl>
                                        <p:attrNameLst>
                                          <p:attrName>ppt_h</p:attrName>
                                        </p:attrNameLst>
                                      </p:cBhvr>
                                      <p:tavLst>
                                        <p:tav tm="0">
                                          <p:val>
                                            <p:fltVal val="0"/>
                                          </p:val>
                                        </p:tav>
                                        <p:tav tm="100000">
                                          <p:val>
                                            <p:strVal val="#ppt_h"/>
                                          </p:val>
                                        </p:tav>
                                      </p:tavLst>
                                    </p:anim>
                                  </p:childTnLst>
                                </p:cTn>
                              </p:par>
                              <p:par>
                                <p:cTn id="33" presetID="23" presetClass="entr" presetSubtype="16" fill="hold" grpId="0" nodeType="withEffect">
                                  <p:stCondLst>
                                    <p:cond delay="0"/>
                                  </p:stCondLst>
                                  <p:childTnLst>
                                    <p:set>
                                      <p:cBhvr>
                                        <p:cTn id="34" dur="1" fill="hold">
                                          <p:stCondLst>
                                            <p:cond delay="0"/>
                                          </p:stCondLst>
                                        </p:cTn>
                                        <p:tgtEl>
                                          <p:spTgt spid="10"/>
                                        </p:tgtEl>
                                        <p:attrNameLst>
                                          <p:attrName>style.visibility</p:attrName>
                                        </p:attrNameLst>
                                      </p:cBhvr>
                                      <p:to>
                                        <p:strVal val="visible"/>
                                      </p:to>
                                    </p:set>
                                    <p:anim calcmode="lin" valueType="num">
                                      <p:cBhvr>
                                        <p:cTn id="35" dur="500" fill="hold"/>
                                        <p:tgtEl>
                                          <p:spTgt spid="10"/>
                                        </p:tgtEl>
                                        <p:attrNameLst>
                                          <p:attrName>ppt_w</p:attrName>
                                        </p:attrNameLst>
                                      </p:cBhvr>
                                      <p:tavLst>
                                        <p:tav tm="0">
                                          <p:val>
                                            <p:fltVal val="0"/>
                                          </p:val>
                                        </p:tav>
                                        <p:tav tm="100000">
                                          <p:val>
                                            <p:strVal val="#ppt_w"/>
                                          </p:val>
                                        </p:tav>
                                      </p:tavLst>
                                    </p:anim>
                                    <p:anim calcmode="lin" valueType="num">
                                      <p:cBhvr>
                                        <p:cTn id="36" dur="500" fill="hold"/>
                                        <p:tgtEl>
                                          <p:spTgt spid="10"/>
                                        </p:tgtEl>
                                        <p:attrNameLst>
                                          <p:attrName>ppt_h</p:attrName>
                                        </p:attrNameLst>
                                      </p:cBhvr>
                                      <p:tavLst>
                                        <p:tav tm="0">
                                          <p:val>
                                            <p:fltVal val="0"/>
                                          </p:val>
                                        </p:tav>
                                        <p:tav tm="100000">
                                          <p:val>
                                            <p:strVal val="#ppt_h"/>
                                          </p:val>
                                        </p:tav>
                                      </p:tavLst>
                                    </p:anim>
                                  </p:childTnLst>
                                </p:cTn>
                              </p:par>
                              <p:par>
                                <p:cTn id="37" presetID="23" presetClass="entr" presetSubtype="16" fill="hold" nodeType="withEffect">
                                  <p:stCondLst>
                                    <p:cond delay="0"/>
                                  </p:stCondLst>
                                  <p:childTnLst>
                                    <p:set>
                                      <p:cBhvr>
                                        <p:cTn id="38" dur="1" fill="hold">
                                          <p:stCondLst>
                                            <p:cond delay="0"/>
                                          </p:stCondLst>
                                        </p:cTn>
                                        <p:tgtEl>
                                          <p:spTgt spid="6151"/>
                                        </p:tgtEl>
                                        <p:attrNameLst>
                                          <p:attrName>style.visibility</p:attrName>
                                        </p:attrNameLst>
                                      </p:cBhvr>
                                      <p:to>
                                        <p:strVal val="visible"/>
                                      </p:to>
                                    </p:set>
                                    <p:anim calcmode="lin" valueType="num">
                                      <p:cBhvr>
                                        <p:cTn id="39" dur="500" fill="hold"/>
                                        <p:tgtEl>
                                          <p:spTgt spid="6151"/>
                                        </p:tgtEl>
                                        <p:attrNameLst>
                                          <p:attrName>ppt_w</p:attrName>
                                        </p:attrNameLst>
                                      </p:cBhvr>
                                      <p:tavLst>
                                        <p:tav tm="0">
                                          <p:val>
                                            <p:fltVal val="0"/>
                                          </p:val>
                                        </p:tav>
                                        <p:tav tm="100000">
                                          <p:val>
                                            <p:strVal val="#ppt_w"/>
                                          </p:val>
                                        </p:tav>
                                      </p:tavLst>
                                    </p:anim>
                                    <p:anim calcmode="lin" valueType="num">
                                      <p:cBhvr>
                                        <p:cTn id="40" dur="500" fill="hold"/>
                                        <p:tgtEl>
                                          <p:spTgt spid="6151"/>
                                        </p:tgtEl>
                                        <p:attrNameLst>
                                          <p:attrName>ppt_h</p:attrName>
                                        </p:attrNameLst>
                                      </p:cBhvr>
                                      <p:tavLst>
                                        <p:tav tm="0">
                                          <p:val>
                                            <p:fltVal val="0"/>
                                          </p:val>
                                        </p:tav>
                                        <p:tav tm="100000">
                                          <p:val>
                                            <p:strVal val="#ppt_h"/>
                                          </p:val>
                                        </p:tav>
                                      </p:tavLst>
                                    </p:anim>
                                  </p:childTnLst>
                                </p:cTn>
                              </p:par>
                              <p:par>
                                <p:cTn id="41" presetID="23" presetClass="entr" presetSubtype="16" fill="hold" grpId="0" nodeType="withEffect">
                                  <p:stCondLst>
                                    <p:cond delay="0"/>
                                  </p:stCondLst>
                                  <p:childTnLst>
                                    <p:set>
                                      <p:cBhvr>
                                        <p:cTn id="42" dur="1" fill="hold">
                                          <p:stCondLst>
                                            <p:cond delay="0"/>
                                          </p:stCondLst>
                                        </p:cTn>
                                        <p:tgtEl>
                                          <p:spTgt spid="2"/>
                                        </p:tgtEl>
                                        <p:attrNameLst>
                                          <p:attrName>style.visibility</p:attrName>
                                        </p:attrNameLst>
                                      </p:cBhvr>
                                      <p:to>
                                        <p:strVal val="visible"/>
                                      </p:to>
                                    </p:set>
                                    <p:anim calcmode="lin" valueType="num">
                                      <p:cBhvr>
                                        <p:cTn id="43" dur="500" fill="hold"/>
                                        <p:tgtEl>
                                          <p:spTgt spid="2"/>
                                        </p:tgtEl>
                                        <p:attrNameLst>
                                          <p:attrName>ppt_w</p:attrName>
                                        </p:attrNameLst>
                                      </p:cBhvr>
                                      <p:tavLst>
                                        <p:tav tm="0">
                                          <p:val>
                                            <p:fltVal val="0"/>
                                          </p:val>
                                        </p:tav>
                                        <p:tav tm="100000">
                                          <p:val>
                                            <p:strVal val="#ppt_w"/>
                                          </p:val>
                                        </p:tav>
                                      </p:tavLst>
                                    </p:anim>
                                    <p:anim calcmode="lin" valueType="num">
                                      <p:cBhvr>
                                        <p:cTn id="44" dur="500" fill="hold"/>
                                        <p:tgtEl>
                                          <p:spTgt spid="2"/>
                                        </p:tgtEl>
                                        <p:attrNameLst>
                                          <p:attrName>ppt_h</p:attrName>
                                        </p:attrNameLst>
                                      </p:cBhvr>
                                      <p:tavLst>
                                        <p:tav tm="0">
                                          <p:val>
                                            <p:fltVal val="0"/>
                                          </p:val>
                                        </p:tav>
                                        <p:tav tm="100000">
                                          <p:val>
                                            <p:strVal val="#ppt_h"/>
                                          </p:val>
                                        </p:tav>
                                      </p:tavLst>
                                    </p:anim>
                                  </p:childTnLst>
                                </p:cTn>
                              </p:par>
                              <p:par>
                                <p:cTn id="45" presetID="23" presetClass="entr" presetSubtype="16" fill="hold" grpId="0" nodeType="withEffect">
                                  <p:stCondLst>
                                    <p:cond delay="0"/>
                                  </p:stCondLst>
                                  <p:childTnLst>
                                    <p:set>
                                      <p:cBhvr>
                                        <p:cTn id="46" dur="1" fill="hold">
                                          <p:stCondLst>
                                            <p:cond delay="0"/>
                                          </p:stCondLst>
                                        </p:cTn>
                                        <p:tgtEl>
                                          <p:spTgt spid="19"/>
                                        </p:tgtEl>
                                        <p:attrNameLst>
                                          <p:attrName>style.visibility</p:attrName>
                                        </p:attrNameLst>
                                      </p:cBhvr>
                                      <p:to>
                                        <p:strVal val="visible"/>
                                      </p:to>
                                    </p:set>
                                    <p:anim calcmode="lin" valueType="num">
                                      <p:cBhvr>
                                        <p:cTn id="47" dur="500" fill="hold"/>
                                        <p:tgtEl>
                                          <p:spTgt spid="19"/>
                                        </p:tgtEl>
                                        <p:attrNameLst>
                                          <p:attrName>ppt_w</p:attrName>
                                        </p:attrNameLst>
                                      </p:cBhvr>
                                      <p:tavLst>
                                        <p:tav tm="0">
                                          <p:val>
                                            <p:fltVal val="0"/>
                                          </p:val>
                                        </p:tav>
                                        <p:tav tm="100000">
                                          <p:val>
                                            <p:strVal val="#ppt_w"/>
                                          </p:val>
                                        </p:tav>
                                      </p:tavLst>
                                    </p:anim>
                                    <p:anim calcmode="lin" valueType="num">
                                      <p:cBhvr>
                                        <p:cTn id="48" dur="500" fill="hold"/>
                                        <p:tgtEl>
                                          <p:spTgt spid="19"/>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13" grpId="0"/>
      <p:bldP spid="22" grpId="0"/>
      <p:bldP spid="10" grpId="0"/>
      <p:bldP spid="2" grpId="0" animBg="1"/>
      <p:bldP spid="19" grpId="0" animBg="1"/>
    </p:bldLst>
  </p:timing>
</p:sld>
</file>

<file path=ppt/slides/slide1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1"/>
          <p:cNvSpPr>
            <a:spLocks noGrp="1"/>
          </p:cNvSpPr>
          <p:nvPr>
            <p:ph type="title"/>
          </p:nvPr>
        </p:nvSpPr>
        <p:spPr>
          <a:xfrm>
            <a:off x="558800" y="3135124"/>
            <a:ext cx="6019800" cy="446276"/>
          </a:xfrm>
        </p:spPr>
        <p:txBody>
          <a:bodyPr wrap="square">
            <a:spAutoFit/>
          </a:bodyPr>
          <a:lstStyle/>
          <a:p>
            <a:pPr algn="l"/>
            <a:r>
              <a:rPr lang="en-US" sz="2300" dirty="0" smtClean="0">
                <a:solidFill>
                  <a:schemeClr val="tx1"/>
                </a:solidFill>
                <a:latin typeface="Times New Roman" pitchFamily="18" charset="0"/>
                <a:cs typeface="Times New Roman" pitchFamily="18" charset="0"/>
              </a:rPr>
              <a:t>   (b)  Using the frequency distribution, state</a:t>
            </a:r>
            <a:endParaRPr lang="en-US" sz="2300" dirty="0">
              <a:solidFill>
                <a:schemeClr val="tx1"/>
              </a:solidFill>
              <a:latin typeface="Times New Roman" pitchFamily="18" charset="0"/>
              <a:cs typeface="Times New Roman" pitchFamily="18" charset="0"/>
            </a:endParaRPr>
          </a:p>
        </p:txBody>
      </p:sp>
      <p:sp>
        <p:nvSpPr>
          <p:cNvPr id="6" name="Rectangle 5"/>
          <p:cNvSpPr/>
          <p:nvPr/>
        </p:nvSpPr>
        <p:spPr>
          <a:xfrm>
            <a:off x="7202613" y="4939146"/>
            <a:ext cx="1103187" cy="369332"/>
          </a:xfrm>
          <a:prstGeom prst="rect">
            <a:avLst/>
          </a:prstGeom>
        </p:spPr>
        <p:txBody>
          <a:bodyPr wrap="none">
            <a:spAutoFit/>
          </a:bodyPr>
          <a:lstStyle/>
          <a:p>
            <a:r>
              <a:rPr lang="en-US" dirty="0">
                <a:latin typeface="Times New Roman" pitchFamily="18" charset="0"/>
                <a:cs typeface="Times New Roman" pitchFamily="18" charset="0"/>
              </a:rPr>
              <a:t>(3 marks)</a:t>
            </a:r>
          </a:p>
        </p:txBody>
      </p:sp>
      <p:sp>
        <p:nvSpPr>
          <p:cNvPr id="8" name="Notched Right Arrow 7"/>
          <p:cNvSpPr/>
          <p:nvPr/>
        </p:nvSpPr>
        <p:spPr>
          <a:xfrm>
            <a:off x="7010400" y="6019800"/>
            <a:ext cx="1934715" cy="685800"/>
          </a:xfrm>
          <a:prstGeom prst="notchedRightArrow">
            <a:avLst/>
          </a:prstGeom>
          <a:blipFill>
            <a:blip r:embed="rId2" cstate="print">
              <a:extLst>
                <a:ext uri="{BEBA8EAE-BF5A-486C-A8C5-ECC9F3942E4B}">
                  <a14:imgProps xmlns:a14="http://schemas.microsoft.com/office/drawing/2010/main" xmlns="">
                    <a14:imgLayer r:embed="rId3">
                      <a14:imgEffect>
                        <a14:brightnessContrast bright="-20000" contrast="-20000"/>
                      </a14:imgEffect>
                    </a14:imgLayer>
                  </a14:imgProps>
                </a:ex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ANSWER</a:t>
            </a:r>
            <a:endParaRPr lang="en-US" sz="2000" b="1" dirty="0">
              <a:latin typeface="Times New Roman" pitchFamily="18" charset="0"/>
              <a:cs typeface="Times New Roman" pitchFamily="18" charset="0"/>
            </a:endParaRPr>
          </a:p>
        </p:txBody>
      </p:sp>
      <p:sp>
        <p:nvSpPr>
          <p:cNvPr id="9" name="Title 1"/>
          <p:cNvSpPr txBox="1">
            <a:spLocks/>
          </p:cNvSpPr>
          <p:nvPr/>
        </p:nvSpPr>
        <p:spPr>
          <a:xfrm>
            <a:off x="1233449" y="3733800"/>
            <a:ext cx="2373351" cy="446276"/>
          </a:xfrm>
          <a:prstGeom prst="rect">
            <a:avLst/>
          </a:prstGeom>
        </p:spPr>
        <p:txBody>
          <a:bodyPr vert="horz" wrap="square" lIns="91440" tIns="45720" rIns="91440" bIns="45720" rtlCol="0" anchor="ctr">
            <a:spAutoFit/>
          </a:bodyPr>
          <a:lstStyle/>
          <a:p>
            <a:pPr lvl="0">
              <a:spcBef>
                <a:spcPct val="0"/>
              </a:spcBef>
            </a:pPr>
            <a:r>
              <a:rPr lang="en-US" sz="2300" dirty="0" smtClean="0">
                <a:latin typeface="Times New Roman" pitchFamily="18" charset="0"/>
                <a:ea typeface="+mj-ea"/>
                <a:cs typeface="Times New Roman" pitchFamily="18" charset="0"/>
              </a:rPr>
              <a:t>(</a:t>
            </a:r>
            <a:r>
              <a:rPr lang="en-US" sz="2300" dirty="0" err="1" smtClean="0">
                <a:latin typeface="Times New Roman" pitchFamily="18" charset="0"/>
                <a:ea typeface="+mj-ea"/>
                <a:cs typeface="Times New Roman" pitchFamily="18" charset="0"/>
              </a:rPr>
              <a:t>i</a:t>
            </a:r>
            <a:r>
              <a:rPr lang="en-US" sz="2300" dirty="0" smtClean="0">
                <a:latin typeface="Times New Roman" pitchFamily="18" charset="0"/>
                <a:ea typeface="+mj-ea"/>
                <a:cs typeface="Times New Roman" pitchFamily="18" charset="0"/>
              </a:rPr>
              <a:t>) the modal mark</a:t>
            </a:r>
            <a:endParaRPr kumimoji="0" lang="en-US" sz="2300" b="0" i="0" u="none" strike="noStrike" kern="1200" cap="none" spc="0" normalizeH="0" baseline="0" noProof="0" dirty="0">
              <a:ln>
                <a:noFill/>
              </a:ln>
              <a:solidFill>
                <a:schemeClr val="tx1"/>
              </a:solidFill>
              <a:effectLst/>
              <a:uLnTx/>
              <a:uFillTx/>
              <a:latin typeface="Times New Roman" pitchFamily="18" charset="0"/>
              <a:ea typeface="+mj-ea"/>
              <a:cs typeface="Times New Roman" pitchFamily="18" charset="0"/>
            </a:endParaRPr>
          </a:p>
        </p:txBody>
      </p:sp>
      <p:sp>
        <p:nvSpPr>
          <p:cNvPr id="10" name="Title 1"/>
          <p:cNvSpPr txBox="1">
            <a:spLocks/>
          </p:cNvSpPr>
          <p:nvPr/>
        </p:nvSpPr>
        <p:spPr>
          <a:xfrm>
            <a:off x="1177925" y="4272780"/>
            <a:ext cx="3048000" cy="446276"/>
          </a:xfrm>
          <a:prstGeom prst="rect">
            <a:avLst/>
          </a:prstGeom>
        </p:spPr>
        <p:txBody>
          <a:bodyPr vert="horz" wrap="square" lIns="91440" tIns="45720" rIns="91440" bIns="45720" rtlCol="0" anchor="ctr">
            <a:spAutoFit/>
          </a:bodyPr>
          <a:lstStyle/>
          <a:p>
            <a:pPr lvl="0">
              <a:spcBef>
                <a:spcPct val="0"/>
              </a:spcBef>
            </a:pPr>
            <a:r>
              <a:rPr lang="en-US" sz="2300" dirty="0" smtClean="0">
                <a:latin typeface="Times New Roman" pitchFamily="18" charset="0"/>
                <a:ea typeface="+mj-ea"/>
                <a:cs typeface="Times New Roman" pitchFamily="18" charset="0"/>
              </a:rPr>
              <a:t> (ii) the median mark</a:t>
            </a:r>
            <a:endParaRPr kumimoji="0" lang="en-US" sz="2300" b="0" i="0" u="none" strike="noStrike" kern="1200" cap="none" spc="0" normalizeH="0" baseline="0" noProof="0" dirty="0">
              <a:ln>
                <a:noFill/>
              </a:ln>
              <a:solidFill>
                <a:schemeClr val="tx1"/>
              </a:solidFill>
              <a:effectLst/>
              <a:uLnTx/>
              <a:uFillTx/>
              <a:latin typeface="Times New Roman" pitchFamily="18" charset="0"/>
              <a:ea typeface="+mj-ea"/>
              <a:cs typeface="Times New Roman" pitchFamily="18" charset="0"/>
            </a:endParaRPr>
          </a:p>
        </p:txBody>
      </p:sp>
      <p:sp>
        <p:nvSpPr>
          <p:cNvPr id="11" name="Title 1"/>
          <p:cNvSpPr txBox="1">
            <a:spLocks/>
          </p:cNvSpPr>
          <p:nvPr/>
        </p:nvSpPr>
        <p:spPr>
          <a:xfrm>
            <a:off x="1139825" y="4806171"/>
            <a:ext cx="3048000" cy="446276"/>
          </a:xfrm>
          <a:prstGeom prst="rect">
            <a:avLst/>
          </a:prstGeom>
        </p:spPr>
        <p:txBody>
          <a:bodyPr vert="horz" wrap="square" lIns="91440" tIns="45720" rIns="91440" bIns="45720" rtlCol="0" anchor="ctr">
            <a:spAutoFit/>
          </a:bodyPr>
          <a:lstStyle/>
          <a:p>
            <a:pPr lvl="0">
              <a:spcBef>
                <a:spcPct val="0"/>
              </a:spcBef>
            </a:pPr>
            <a:r>
              <a:rPr lang="en-US" sz="2300" dirty="0" smtClean="0">
                <a:latin typeface="Times New Roman" pitchFamily="18" charset="0"/>
                <a:ea typeface="+mj-ea"/>
                <a:cs typeface="Times New Roman" pitchFamily="18" charset="0"/>
              </a:rPr>
              <a:t> (iii) the range.</a:t>
            </a:r>
            <a:endParaRPr kumimoji="0" lang="en-US" sz="2300" b="0" i="0" u="none" strike="noStrike" kern="1200" cap="none" spc="0" normalizeH="0" baseline="0" noProof="0" dirty="0">
              <a:ln>
                <a:noFill/>
              </a:ln>
              <a:solidFill>
                <a:schemeClr val="tx1"/>
              </a:solidFill>
              <a:effectLst/>
              <a:uLnTx/>
              <a:uFillTx/>
              <a:latin typeface="Times New Roman" pitchFamily="18" charset="0"/>
              <a:ea typeface="+mj-ea"/>
              <a:cs typeface="Times New Roman" pitchFamily="18" charset="0"/>
            </a:endParaRPr>
          </a:p>
        </p:txBody>
      </p:sp>
      <p:sp>
        <p:nvSpPr>
          <p:cNvPr id="12"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tabLst>
                <a:tab pos="393192" algn="r"/>
                <a:tab pos="640080" algn="l"/>
              </a:tabLst>
            </a:pPr>
            <a:r>
              <a:rPr lang="en-US" sz="1500" b="1" dirty="0" smtClean="0">
                <a:solidFill>
                  <a:schemeClr val="bg1"/>
                </a:solidFill>
                <a:latin typeface="Times New Roman" pitchFamily="18" charset="0"/>
                <a:cs typeface="Times New Roman" pitchFamily="18" charset="0"/>
              </a:rPr>
              <a:t>Revision Exam 1 Paper 2</a:t>
            </a:r>
          </a:p>
        </p:txBody>
      </p:sp>
      <p:sp>
        <p:nvSpPr>
          <p:cNvPr id="13" name="Title 1"/>
          <p:cNvSpPr txBox="1">
            <a:spLocks/>
          </p:cNvSpPr>
          <p:nvPr/>
        </p:nvSpPr>
        <p:spPr>
          <a:xfrm>
            <a:off x="-59944" y="2514600"/>
            <a:ext cx="7476744" cy="647700"/>
          </a:xfrm>
          <a:prstGeom prst="rect">
            <a:avLst/>
          </a:prstGeom>
        </p:spPr>
        <p:txBody>
          <a:bodyPr vert="horz" lIns="91440" tIns="45720" rIns="91440" bIns="45720" rtlCol="0" anchor="ctr">
            <a:noAutofit/>
          </a:bodyPr>
          <a:lstStyle/>
          <a:p>
            <a:pPr marL="800100" marR="0" lvl="0" indent="-457200" algn="l" defTabSz="914400" rtl="0" eaLnBrk="1" fontAlgn="auto" latinLnBrk="0" hangingPunct="1">
              <a:lnSpc>
                <a:spcPts val="2000"/>
              </a:lnSpc>
              <a:spcBef>
                <a:spcPct val="0"/>
              </a:spcBef>
              <a:spcAft>
                <a:spcPts val="0"/>
              </a:spcAft>
              <a:buClrTx/>
              <a:buSzTx/>
              <a:buFontTx/>
              <a:buNone/>
              <a:tabLst/>
              <a:defRPr/>
            </a:pPr>
            <a:r>
              <a:rPr kumimoji="0" lang="en-US" sz="2300" b="1" i="0" u="none" strike="noStrike" kern="1200" cap="none" spc="0" normalizeH="0" baseline="0" noProof="0" dirty="0" smtClean="0">
                <a:ln>
                  <a:noFill/>
                </a:ln>
                <a:solidFill>
                  <a:schemeClr val="tx1"/>
                </a:solidFill>
                <a:effectLst/>
                <a:uLnTx/>
                <a:uFillTx/>
                <a:latin typeface="Times New Roman" pitchFamily="18" charset="0"/>
                <a:ea typeface="+mj-ea"/>
                <a:cs typeface="Times New Roman" pitchFamily="18" charset="0"/>
              </a:rPr>
              <a:t>9.</a:t>
            </a:r>
            <a:r>
              <a:rPr kumimoji="0" lang="en-US" sz="2300" b="0" i="0" u="none" strike="noStrike" kern="1200" cap="none" spc="0" normalizeH="0" baseline="0" noProof="0" dirty="0" smtClean="0">
                <a:ln>
                  <a:noFill/>
                </a:ln>
                <a:solidFill>
                  <a:schemeClr val="tx1"/>
                </a:solidFill>
                <a:effectLst/>
                <a:uLnTx/>
                <a:uFillTx/>
                <a:latin typeface="Times New Roman" pitchFamily="18" charset="0"/>
                <a:ea typeface="+mj-ea"/>
                <a:cs typeface="Times New Roman" pitchFamily="18" charset="0"/>
              </a:rPr>
              <a:t>	 The marks obtained by 100 pupils on a test are </a:t>
            </a:r>
            <a:br>
              <a:rPr kumimoji="0" lang="en-US" sz="2300" b="0" i="0" u="none" strike="noStrike" kern="1200" cap="none" spc="0" normalizeH="0" baseline="0" noProof="0" dirty="0" smtClean="0">
                <a:ln>
                  <a:noFill/>
                </a:ln>
                <a:solidFill>
                  <a:schemeClr val="tx1"/>
                </a:solidFill>
                <a:effectLst/>
                <a:uLnTx/>
                <a:uFillTx/>
                <a:latin typeface="Times New Roman" pitchFamily="18" charset="0"/>
                <a:ea typeface="+mj-ea"/>
                <a:cs typeface="Times New Roman" pitchFamily="18" charset="0"/>
              </a:rPr>
            </a:br>
            <a:r>
              <a:rPr kumimoji="0" lang="en-US" sz="2300" b="0" i="0" u="none" strike="noStrike" kern="1200" cap="none" spc="0" normalizeH="0" baseline="0" noProof="0" dirty="0" smtClean="0">
                <a:ln>
                  <a:noFill/>
                </a:ln>
                <a:solidFill>
                  <a:schemeClr val="tx1"/>
                </a:solidFill>
                <a:effectLst/>
                <a:uLnTx/>
                <a:uFillTx/>
                <a:latin typeface="Times New Roman" pitchFamily="18" charset="0"/>
                <a:ea typeface="+mj-ea"/>
                <a:cs typeface="Times New Roman" pitchFamily="18" charset="0"/>
              </a:rPr>
              <a:t> shown below.</a:t>
            </a:r>
            <a:endParaRPr kumimoji="0" lang="en-US" sz="2300" b="0" i="0" u="none" strike="noStrike" kern="1200" cap="none" spc="0" normalizeH="0" baseline="0" noProof="0" dirty="0">
              <a:ln>
                <a:noFill/>
              </a:ln>
              <a:solidFill>
                <a:schemeClr val="tx1"/>
              </a:solidFill>
              <a:effectLst/>
              <a:uLnTx/>
              <a:uFillTx/>
              <a:latin typeface="Times New Roman" pitchFamily="18" charset="0"/>
              <a:ea typeface="+mj-ea"/>
              <a:cs typeface="Times New Roman" pitchFamily="18" charset="0"/>
            </a:endParaRPr>
          </a:p>
        </p:txBody>
      </p:sp>
      <p:graphicFrame>
        <p:nvGraphicFramePr>
          <p:cNvPr id="15" name="Table 14"/>
          <p:cNvGraphicFramePr>
            <a:graphicFrameLocks noGrp="1"/>
          </p:cNvGraphicFramePr>
          <p:nvPr>
            <p:extLst>
              <p:ext uri="{D42A27DB-BD31-4B8C-83A1-F6EECF244321}">
                <p14:modId xmlns:p14="http://schemas.microsoft.com/office/powerpoint/2010/main" xmlns="" val="3925737225"/>
              </p:ext>
            </p:extLst>
          </p:nvPr>
        </p:nvGraphicFramePr>
        <p:xfrm>
          <a:off x="3931330" y="3625088"/>
          <a:ext cx="2926670" cy="3156712"/>
        </p:xfrm>
        <a:graphic>
          <a:graphicData uri="http://schemas.openxmlformats.org/drawingml/2006/table">
            <a:tbl>
              <a:tblPr firstRow="1" firstCol="1" bandRow="1"/>
              <a:tblGrid>
                <a:gridCol w="1478870"/>
                <a:gridCol w="1447800"/>
              </a:tblGrid>
              <a:tr h="362712">
                <a:tc>
                  <a:txBody>
                    <a:bodyPr/>
                    <a:lstStyle/>
                    <a:p>
                      <a:pPr marL="0" marR="0" algn="ctr">
                        <a:lnSpc>
                          <a:spcPts val="2200"/>
                        </a:lnSpc>
                        <a:spcBef>
                          <a:spcPts val="1000"/>
                        </a:spcBef>
                        <a:spcAft>
                          <a:spcPts val="0"/>
                        </a:spcAft>
                      </a:pPr>
                      <a:r>
                        <a:rPr lang="en-US" sz="1800" dirty="0">
                          <a:effectLst/>
                          <a:latin typeface="Times New Roman" pitchFamily="18" charset="0"/>
                          <a:ea typeface="Calibri"/>
                          <a:cs typeface="Times New Roman" pitchFamily="18" charset="0"/>
                        </a:rPr>
                        <a:t>Marks </a:t>
                      </a:r>
                    </a:p>
                  </a:txBody>
                  <a:tcPr marL="0" marR="0" marT="0" marB="0" anchor="ctr" anchorCtr="1">
                    <a:lnL w="12700" cap="flat" cmpd="sng" algn="ctr">
                      <a:solidFill>
                        <a:srgbClr val="C0504D"/>
                      </a:solidFill>
                      <a:prstDash val="solid"/>
                      <a:round/>
                      <a:headEnd type="none" w="med" len="med"/>
                      <a:tailEnd type="none" w="med" len="med"/>
                    </a:lnL>
                    <a:lnR w="12700" cap="flat" cmpd="sng" algn="ctr">
                      <a:solidFill>
                        <a:srgbClr val="C0504D"/>
                      </a:solidFill>
                      <a:prstDash val="solid"/>
                      <a:round/>
                      <a:headEnd type="none" w="med" len="med"/>
                      <a:tailEnd type="none" w="med" len="med"/>
                    </a:lnR>
                    <a:lnT w="12700" cap="flat" cmpd="sng" algn="ctr">
                      <a:solidFill>
                        <a:srgbClr val="C0504D"/>
                      </a:solidFill>
                      <a:prstDash val="solid"/>
                      <a:round/>
                      <a:headEnd type="none" w="med" len="med"/>
                      <a:tailEnd type="none" w="med" len="med"/>
                    </a:lnT>
                    <a:lnB w="12700" cap="flat" cmpd="sng" algn="ctr">
                      <a:solidFill>
                        <a:srgbClr val="C0504D"/>
                      </a:solidFill>
                      <a:prstDash val="solid"/>
                      <a:round/>
                      <a:headEnd type="none" w="med" len="med"/>
                      <a:tailEnd type="none" w="med" len="med"/>
                    </a:lnB>
                  </a:tcPr>
                </a:tc>
                <a:tc>
                  <a:txBody>
                    <a:bodyPr/>
                    <a:lstStyle/>
                    <a:p>
                      <a:pPr marL="0" marR="0" algn="ctr">
                        <a:lnSpc>
                          <a:spcPts val="2200"/>
                        </a:lnSpc>
                        <a:spcBef>
                          <a:spcPts val="1000"/>
                        </a:spcBef>
                        <a:spcAft>
                          <a:spcPts val="0"/>
                        </a:spcAft>
                      </a:pPr>
                      <a:r>
                        <a:rPr lang="en-US" sz="1800" dirty="0">
                          <a:effectLst/>
                          <a:latin typeface="Times New Roman" pitchFamily="18" charset="0"/>
                          <a:ea typeface="Calibri"/>
                          <a:cs typeface="Times New Roman" pitchFamily="18" charset="0"/>
                        </a:rPr>
                        <a:t>Frequency </a:t>
                      </a:r>
                    </a:p>
                  </a:txBody>
                  <a:tcPr marL="0" marR="0" marT="0" marB="0" anchor="ctr" anchorCtr="1">
                    <a:lnL w="12700" cap="flat" cmpd="sng" algn="ctr">
                      <a:solidFill>
                        <a:srgbClr val="C0504D"/>
                      </a:solidFill>
                      <a:prstDash val="solid"/>
                      <a:round/>
                      <a:headEnd type="none" w="med" len="med"/>
                      <a:tailEnd type="none" w="med" len="med"/>
                    </a:lnL>
                    <a:lnR w="12700" cap="flat" cmpd="sng" algn="ctr">
                      <a:solidFill>
                        <a:srgbClr val="C0504D"/>
                      </a:solidFill>
                      <a:prstDash val="solid"/>
                      <a:round/>
                      <a:headEnd type="none" w="med" len="med"/>
                      <a:tailEnd type="none" w="med" len="med"/>
                    </a:lnR>
                    <a:lnT w="12700" cap="flat" cmpd="sng" algn="ctr">
                      <a:solidFill>
                        <a:srgbClr val="C0504D"/>
                      </a:solidFill>
                      <a:prstDash val="solid"/>
                      <a:round/>
                      <a:headEnd type="none" w="med" len="med"/>
                      <a:tailEnd type="none" w="med" len="med"/>
                    </a:lnT>
                    <a:lnB w="12700" cap="flat" cmpd="sng" algn="ctr">
                      <a:solidFill>
                        <a:srgbClr val="C0504D"/>
                      </a:solidFill>
                      <a:prstDash val="solid"/>
                      <a:round/>
                      <a:headEnd type="none" w="med" len="med"/>
                      <a:tailEnd type="none" w="med" len="med"/>
                    </a:lnB>
                  </a:tcPr>
                </a:tc>
              </a:tr>
              <a:tr h="1661160">
                <a:tc>
                  <a:txBody>
                    <a:bodyPr/>
                    <a:lstStyle/>
                    <a:p>
                      <a:pPr marL="109728" marR="0" algn="ctr">
                        <a:lnSpc>
                          <a:spcPts val="2200"/>
                        </a:lnSpc>
                        <a:spcBef>
                          <a:spcPts val="0"/>
                        </a:spcBef>
                        <a:spcAft>
                          <a:spcPts val="0"/>
                        </a:spcAft>
                      </a:pPr>
                      <a:r>
                        <a:rPr lang="en-US" sz="1800" dirty="0" smtClean="0">
                          <a:effectLst/>
                          <a:latin typeface="Times New Roman" pitchFamily="18" charset="0"/>
                          <a:ea typeface="Calibri"/>
                          <a:cs typeface="Times New Roman" pitchFamily="18" charset="0"/>
                        </a:rPr>
                        <a:t>1 </a:t>
                      </a:r>
                    </a:p>
                    <a:p>
                      <a:pPr marL="109728" marR="0" algn="ctr">
                        <a:lnSpc>
                          <a:spcPts val="2200"/>
                        </a:lnSpc>
                        <a:spcBef>
                          <a:spcPts val="0"/>
                        </a:spcBef>
                        <a:spcAft>
                          <a:spcPts val="0"/>
                        </a:spcAft>
                      </a:pPr>
                      <a:r>
                        <a:rPr lang="en-US" sz="1800" dirty="0" smtClean="0">
                          <a:effectLst/>
                          <a:latin typeface="Times New Roman" pitchFamily="18" charset="0"/>
                          <a:ea typeface="Calibri"/>
                          <a:cs typeface="Times New Roman" pitchFamily="18" charset="0"/>
                        </a:rPr>
                        <a:t>2 </a:t>
                      </a:r>
                    </a:p>
                    <a:p>
                      <a:pPr marL="109728" marR="0" algn="ctr">
                        <a:lnSpc>
                          <a:spcPts val="2200"/>
                        </a:lnSpc>
                        <a:spcBef>
                          <a:spcPts val="0"/>
                        </a:spcBef>
                        <a:spcAft>
                          <a:spcPts val="0"/>
                        </a:spcAft>
                      </a:pPr>
                      <a:r>
                        <a:rPr lang="en-US" sz="1800" dirty="0" smtClean="0">
                          <a:effectLst/>
                          <a:latin typeface="Times New Roman" pitchFamily="18" charset="0"/>
                          <a:ea typeface="Calibri"/>
                          <a:cs typeface="Times New Roman" pitchFamily="18" charset="0"/>
                        </a:rPr>
                        <a:t>3 </a:t>
                      </a:r>
                    </a:p>
                    <a:p>
                      <a:pPr marL="109728" marR="0" algn="ctr">
                        <a:lnSpc>
                          <a:spcPts val="2200"/>
                        </a:lnSpc>
                        <a:spcBef>
                          <a:spcPts val="0"/>
                        </a:spcBef>
                        <a:spcAft>
                          <a:spcPts val="0"/>
                        </a:spcAft>
                      </a:pPr>
                      <a:r>
                        <a:rPr lang="en-US" sz="1800" dirty="0" smtClean="0">
                          <a:effectLst/>
                          <a:latin typeface="Times New Roman" pitchFamily="18" charset="0"/>
                          <a:ea typeface="Calibri"/>
                          <a:cs typeface="Times New Roman" pitchFamily="18" charset="0"/>
                        </a:rPr>
                        <a:t>4 </a:t>
                      </a:r>
                    </a:p>
                    <a:p>
                      <a:pPr marL="109728" marR="0" algn="ctr">
                        <a:lnSpc>
                          <a:spcPts val="2200"/>
                        </a:lnSpc>
                        <a:spcBef>
                          <a:spcPts val="0"/>
                        </a:spcBef>
                        <a:spcAft>
                          <a:spcPts val="0"/>
                        </a:spcAft>
                      </a:pPr>
                      <a:r>
                        <a:rPr lang="en-US" sz="1800" dirty="0" smtClean="0">
                          <a:effectLst/>
                          <a:latin typeface="Times New Roman" pitchFamily="18" charset="0"/>
                          <a:ea typeface="Calibri"/>
                          <a:cs typeface="Times New Roman" pitchFamily="18" charset="0"/>
                        </a:rPr>
                        <a:t>5 </a:t>
                      </a:r>
                    </a:p>
                    <a:p>
                      <a:pPr marL="109728" marR="0" algn="ctr">
                        <a:lnSpc>
                          <a:spcPts val="2200"/>
                        </a:lnSpc>
                        <a:spcBef>
                          <a:spcPts val="0"/>
                        </a:spcBef>
                        <a:spcAft>
                          <a:spcPts val="0"/>
                        </a:spcAft>
                      </a:pPr>
                      <a:r>
                        <a:rPr lang="en-US" sz="1800" dirty="0" smtClean="0">
                          <a:effectLst/>
                          <a:latin typeface="Times New Roman" pitchFamily="18" charset="0"/>
                          <a:ea typeface="Calibri"/>
                          <a:cs typeface="Times New Roman" pitchFamily="18" charset="0"/>
                        </a:rPr>
                        <a:t>6 </a:t>
                      </a:r>
                    </a:p>
                    <a:p>
                      <a:pPr marL="109728" marR="0" algn="ctr">
                        <a:lnSpc>
                          <a:spcPts val="2200"/>
                        </a:lnSpc>
                        <a:spcBef>
                          <a:spcPts val="0"/>
                        </a:spcBef>
                        <a:spcAft>
                          <a:spcPts val="0"/>
                        </a:spcAft>
                      </a:pPr>
                      <a:r>
                        <a:rPr lang="en-US" sz="1800" dirty="0" smtClean="0">
                          <a:effectLst/>
                          <a:latin typeface="Times New Roman" pitchFamily="18" charset="0"/>
                          <a:ea typeface="Calibri"/>
                          <a:cs typeface="Times New Roman" pitchFamily="18" charset="0"/>
                        </a:rPr>
                        <a:t>7 </a:t>
                      </a:r>
                    </a:p>
                    <a:p>
                      <a:pPr marL="109728" marR="0" algn="ctr">
                        <a:lnSpc>
                          <a:spcPts val="2200"/>
                        </a:lnSpc>
                        <a:spcBef>
                          <a:spcPts val="0"/>
                        </a:spcBef>
                        <a:spcAft>
                          <a:spcPts val="0"/>
                        </a:spcAft>
                      </a:pPr>
                      <a:r>
                        <a:rPr lang="en-US" sz="1800" dirty="0" smtClean="0">
                          <a:effectLst/>
                          <a:latin typeface="Times New Roman" pitchFamily="18" charset="0"/>
                          <a:ea typeface="Calibri"/>
                          <a:cs typeface="Times New Roman" pitchFamily="18" charset="0"/>
                        </a:rPr>
                        <a:t>8 </a:t>
                      </a:r>
                    </a:p>
                    <a:p>
                      <a:pPr marL="109728" marR="0" algn="ctr">
                        <a:lnSpc>
                          <a:spcPts val="2200"/>
                        </a:lnSpc>
                        <a:spcBef>
                          <a:spcPts val="0"/>
                        </a:spcBef>
                        <a:spcAft>
                          <a:spcPts val="0"/>
                        </a:spcAft>
                      </a:pPr>
                      <a:r>
                        <a:rPr lang="en-US" sz="1800" dirty="0" smtClean="0">
                          <a:effectLst/>
                          <a:latin typeface="Times New Roman" pitchFamily="18" charset="0"/>
                          <a:ea typeface="Calibri"/>
                          <a:cs typeface="Times New Roman" pitchFamily="18" charset="0"/>
                        </a:rPr>
                        <a:t>9 </a:t>
                      </a:r>
                    </a:p>
                    <a:p>
                      <a:pPr marL="0" marR="0" algn="ctr">
                        <a:lnSpc>
                          <a:spcPts val="2200"/>
                        </a:lnSpc>
                        <a:spcBef>
                          <a:spcPts val="0"/>
                        </a:spcBef>
                        <a:spcAft>
                          <a:spcPts val="0"/>
                        </a:spcAft>
                      </a:pPr>
                      <a:r>
                        <a:rPr lang="en-US" sz="1800" dirty="0" smtClean="0">
                          <a:effectLst/>
                          <a:latin typeface="Times New Roman" pitchFamily="18" charset="0"/>
                          <a:ea typeface="Calibri"/>
                          <a:cs typeface="Times New Roman" pitchFamily="18" charset="0"/>
                        </a:rPr>
                        <a:t>10 </a:t>
                      </a:r>
                      <a:endParaRPr lang="en-US" sz="1800" dirty="0">
                        <a:effectLst/>
                        <a:latin typeface="Times New Roman" pitchFamily="18" charset="0"/>
                        <a:ea typeface="Calibri"/>
                        <a:cs typeface="Times New Roman" pitchFamily="18" charset="0"/>
                      </a:endParaRPr>
                    </a:p>
                  </a:txBody>
                  <a:tcPr marL="0" marR="0" marT="0" marB="0" anchor="ctr" anchorCtr="1">
                    <a:lnL w="12700" cap="flat" cmpd="sng" algn="ctr">
                      <a:solidFill>
                        <a:srgbClr val="C0504D"/>
                      </a:solidFill>
                      <a:prstDash val="solid"/>
                      <a:round/>
                      <a:headEnd type="none" w="med" len="med"/>
                      <a:tailEnd type="none" w="med" len="med"/>
                    </a:lnL>
                    <a:lnR w="12700" cap="flat" cmpd="sng" algn="ctr">
                      <a:solidFill>
                        <a:srgbClr val="C0504D"/>
                      </a:solidFill>
                      <a:prstDash val="solid"/>
                      <a:round/>
                      <a:headEnd type="none" w="med" len="med"/>
                      <a:tailEnd type="none" w="med" len="med"/>
                    </a:lnR>
                    <a:lnT w="12700" cap="flat" cmpd="sng" algn="ctr">
                      <a:solidFill>
                        <a:srgbClr val="C0504D"/>
                      </a:solidFill>
                      <a:prstDash val="solid"/>
                      <a:round/>
                      <a:headEnd type="none" w="med" len="med"/>
                      <a:tailEnd type="none" w="med" len="med"/>
                    </a:lnT>
                    <a:lnB w="12700" cap="flat" cmpd="sng" algn="ctr">
                      <a:solidFill>
                        <a:srgbClr val="C0504D"/>
                      </a:solidFill>
                      <a:prstDash val="solid"/>
                      <a:round/>
                      <a:headEnd type="none" w="med" len="med"/>
                      <a:tailEnd type="none" w="med" len="med"/>
                    </a:lnB>
                  </a:tcPr>
                </a:tc>
                <a:tc>
                  <a:txBody>
                    <a:bodyPr/>
                    <a:lstStyle/>
                    <a:p>
                      <a:pPr marL="118872" marR="0" indent="0" algn="ctr">
                        <a:lnSpc>
                          <a:spcPts val="2200"/>
                        </a:lnSpc>
                        <a:spcBef>
                          <a:spcPts val="0"/>
                        </a:spcBef>
                        <a:spcAft>
                          <a:spcPts val="0"/>
                        </a:spcAft>
                      </a:pPr>
                      <a:r>
                        <a:rPr lang="en-US" sz="1800" dirty="0" smtClean="0">
                          <a:effectLst/>
                          <a:latin typeface="Times New Roman" pitchFamily="18" charset="0"/>
                          <a:ea typeface="Calibri"/>
                          <a:cs typeface="Times New Roman" pitchFamily="18" charset="0"/>
                        </a:rPr>
                        <a:t>3</a:t>
                      </a:r>
                      <a:endParaRPr lang="en-US" sz="1800" dirty="0">
                        <a:effectLst/>
                        <a:latin typeface="Times New Roman" pitchFamily="18" charset="0"/>
                        <a:ea typeface="Calibri"/>
                        <a:cs typeface="Times New Roman" pitchFamily="18" charset="0"/>
                      </a:endParaRPr>
                    </a:p>
                    <a:p>
                      <a:pPr marL="118872" marR="0" indent="0" algn="ctr">
                        <a:lnSpc>
                          <a:spcPts val="2200"/>
                        </a:lnSpc>
                        <a:spcBef>
                          <a:spcPts val="0"/>
                        </a:spcBef>
                        <a:spcAft>
                          <a:spcPts val="0"/>
                        </a:spcAft>
                      </a:pPr>
                      <a:r>
                        <a:rPr lang="en-US" sz="1800" dirty="0" smtClean="0">
                          <a:effectLst/>
                          <a:latin typeface="Times New Roman" pitchFamily="18" charset="0"/>
                          <a:ea typeface="Calibri"/>
                          <a:cs typeface="Times New Roman" pitchFamily="18" charset="0"/>
                        </a:rPr>
                        <a:t>5  </a:t>
                      </a:r>
                      <a:endParaRPr lang="en-US" sz="1800" dirty="0">
                        <a:effectLst/>
                        <a:latin typeface="Times New Roman" pitchFamily="18" charset="0"/>
                        <a:ea typeface="Calibri"/>
                        <a:cs typeface="Times New Roman" pitchFamily="18" charset="0"/>
                      </a:endParaRPr>
                    </a:p>
                    <a:p>
                      <a:pPr marL="118872" marR="0" indent="0" algn="ctr">
                        <a:lnSpc>
                          <a:spcPts val="2200"/>
                        </a:lnSpc>
                        <a:spcBef>
                          <a:spcPts val="0"/>
                        </a:spcBef>
                        <a:spcAft>
                          <a:spcPts val="0"/>
                        </a:spcAft>
                      </a:pPr>
                      <a:r>
                        <a:rPr lang="en-US" sz="1800" dirty="0" smtClean="0">
                          <a:effectLst/>
                          <a:latin typeface="Times New Roman" pitchFamily="18" charset="0"/>
                          <a:ea typeface="Calibri"/>
                          <a:cs typeface="Times New Roman" pitchFamily="18" charset="0"/>
                        </a:rPr>
                        <a:t>7  </a:t>
                      </a:r>
                      <a:endParaRPr lang="en-US" sz="1800" dirty="0">
                        <a:effectLst/>
                        <a:latin typeface="Times New Roman" pitchFamily="18" charset="0"/>
                        <a:ea typeface="Calibri"/>
                        <a:cs typeface="Times New Roman" pitchFamily="18" charset="0"/>
                      </a:endParaRPr>
                    </a:p>
                    <a:p>
                      <a:pPr marL="0" marR="0" indent="0" algn="ctr">
                        <a:lnSpc>
                          <a:spcPts val="2200"/>
                        </a:lnSpc>
                        <a:spcBef>
                          <a:spcPts val="0"/>
                        </a:spcBef>
                        <a:spcAft>
                          <a:spcPts val="0"/>
                        </a:spcAft>
                      </a:pPr>
                      <a:r>
                        <a:rPr lang="en-US" sz="1800" dirty="0">
                          <a:effectLst/>
                          <a:latin typeface="Times New Roman" pitchFamily="18" charset="0"/>
                          <a:ea typeface="Calibri"/>
                          <a:cs typeface="Times New Roman" pitchFamily="18" charset="0"/>
                        </a:rPr>
                        <a:t>12  </a:t>
                      </a:r>
                    </a:p>
                    <a:p>
                      <a:pPr marL="0" marR="0" indent="0" algn="ctr">
                        <a:lnSpc>
                          <a:spcPts val="2200"/>
                        </a:lnSpc>
                        <a:spcBef>
                          <a:spcPts val="0"/>
                        </a:spcBef>
                        <a:spcAft>
                          <a:spcPts val="0"/>
                        </a:spcAft>
                      </a:pPr>
                      <a:r>
                        <a:rPr lang="en-US" sz="1800" dirty="0">
                          <a:effectLst/>
                          <a:latin typeface="Times New Roman" pitchFamily="18" charset="0"/>
                          <a:ea typeface="Calibri"/>
                          <a:cs typeface="Times New Roman" pitchFamily="18" charset="0"/>
                        </a:rPr>
                        <a:t>28  </a:t>
                      </a:r>
                    </a:p>
                    <a:p>
                      <a:pPr marL="0" marR="0" indent="0" algn="ctr">
                        <a:lnSpc>
                          <a:spcPts val="2200"/>
                        </a:lnSpc>
                        <a:spcBef>
                          <a:spcPts val="0"/>
                        </a:spcBef>
                        <a:spcAft>
                          <a:spcPts val="0"/>
                        </a:spcAft>
                      </a:pPr>
                      <a:r>
                        <a:rPr lang="en-US" sz="1800" dirty="0">
                          <a:effectLst/>
                          <a:latin typeface="Times New Roman" pitchFamily="18" charset="0"/>
                          <a:ea typeface="Calibri"/>
                          <a:cs typeface="Times New Roman" pitchFamily="18" charset="0"/>
                        </a:rPr>
                        <a:t>—  </a:t>
                      </a:r>
                    </a:p>
                    <a:p>
                      <a:pPr marL="0" marR="0" indent="0" algn="ctr">
                        <a:lnSpc>
                          <a:spcPts val="2200"/>
                        </a:lnSpc>
                        <a:spcBef>
                          <a:spcPts val="0"/>
                        </a:spcBef>
                        <a:spcAft>
                          <a:spcPts val="0"/>
                        </a:spcAft>
                      </a:pPr>
                      <a:r>
                        <a:rPr lang="en-US" sz="1800" dirty="0">
                          <a:effectLst/>
                          <a:latin typeface="Times New Roman" pitchFamily="18" charset="0"/>
                          <a:ea typeface="Calibri"/>
                          <a:cs typeface="Times New Roman" pitchFamily="18" charset="0"/>
                        </a:rPr>
                        <a:t>11</a:t>
                      </a:r>
                    </a:p>
                    <a:p>
                      <a:pPr marL="118872" marR="0" indent="0" algn="ctr">
                        <a:lnSpc>
                          <a:spcPts val="2200"/>
                        </a:lnSpc>
                        <a:spcBef>
                          <a:spcPts val="0"/>
                        </a:spcBef>
                        <a:spcAft>
                          <a:spcPts val="0"/>
                        </a:spcAft>
                      </a:pPr>
                      <a:r>
                        <a:rPr lang="en-US" sz="1800" dirty="0" smtClean="0">
                          <a:effectLst/>
                          <a:latin typeface="Times New Roman" pitchFamily="18" charset="0"/>
                          <a:ea typeface="Calibri"/>
                          <a:cs typeface="Times New Roman" pitchFamily="18" charset="0"/>
                        </a:rPr>
                        <a:t>8  </a:t>
                      </a:r>
                    </a:p>
                    <a:p>
                      <a:pPr marL="118872" marR="0" indent="0" algn="ctr">
                        <a:lnSpc>
                          <a:spcPts val="2200"/>
                        </a:lnSpc>
                        <a:spcBef>
                          <a:spcPts val="0"/>
                        </a:spcBef>
                        <a:spcAft>
                          <a:spcPts val="0"/>
                        </a:spcAft>
                      </a:pPr>
                      <a:r>
                        <a:rPr lang="en-US" sz="1800" dirty="0" smtClean="0">
                          <a:effectLst/>
                          <a:latin typeface="Times New Roman" pitchFamily="18" charset="0"/>
                          <a:ea typeface="Calibri"/>
                          <a:cs typeface="Times New Roman" pitchFamily="18" charset="0"/>
                        </a:rPr>
                        <a:t>6  </a:t>
                      </a:r>
                    </a:p>
                    <a:p>
                      <a:pPr marL="118872" marR="0" indent="0" algn="ctr">
                        <a:lnSpc>
                          <a:spcPts val="2200"/>
                        </a:lnSpc>
                        <a:spcBef>
                          <a:spcPts val="0"/>
                        </a:spcBef>
                        <a:spcAft>
                          <a:spcPts val="0"/>
                        </a:spcAft>
                      </a:pPr>
                      <a:r>
                        <a:rPr lang="en-US" sz="1800" dirty="0" smtClean="0">
                          <a:effectLst/>
                          <a:latin typeface="Times New Roman" pitchFamily="18" charset="0"/>
                          <a:ea typeface="Calibri"/>
                          <a:cs typeface="Times New Roman" pitchFamily="18" charset="0"/>
                        </a:rPr>
                        <a:t>4 </a:t>
                      </a:r>
                      <a:endParaRPr lang="en-US" sz="1800" dirty="0">
                        <a:effectLst/>
                        <a:latin typeface="Times New Roman" pitchFamily="18" charset="0"/>
                        <a:ea typeface="Calibri"/>
                        <a:cs typeface="Times New Roman" pitchFamily="18" charset="0"/>
                      </a:endParaRPr>
                    </a:p>
                  </a:txBody>
                  <a:tcPr marL="0" marR="0" marT="0" marB="0" anchor="ctr" anchorCtr="1">
                    <a:lnL w="12700" cap="flat" cmpd="sng" algn="ctr">
                      <a:solidFill>
                        <a:srgbClr val="C0504D"/>
                      </a:solidFill>
                      <a:prstDash val="solid"/>
                      <a:round/>
                      <a:headEnd type="none" w="med" len="med"/>
                      <a:tailEnd type="none" w="med" len="med"/>
                    </a:lnL>
                    <a:lnR w="12700" cap="flat" cmpd="sng" algn="ctr">
                      <a:solidFill>
                        <a:srgbClr val="C0504D"/>
                      </a:solidFill>
                      <a:prstDash val="solid"/>
                      <a:round/>
                      <a:headEnd type="none" w="med" len="med"/>
                      <a:tailEnd type="none" w="med" len="med"/>
                    </a:lnR>
                    <a:lnT w="12700" cap="flat" cmpd="sng" algn="ctr">
                      <a:solidFill>
                        <a:srgbClr val="C0504D"/>
                      </a:solidFill>
                      <a:prstDash val="solid"/>
                      <a:round/>
                      <a:headEnd type="none" w="med" len="med"/>
                      <a:tailEnd type="none" w="med" len="med"/>
                    </a:lnT>
                    <a:lnB w="12700" cap="flat" cmpd="sng" algn="ctr">
                      <a:solidFill>
                        <a:srgbClr val="C0504D"/>
                      </a:solidFill>
                      <a:prstDash val="solid"/>
                      <a:round/>
                      <a:headEnd type="none" w="med" len="med"/>
                      <a:tailEnd type="none" w="med" len="med"/>
                    </a:lnB>
                  </a:tcPr>
                </a:tc>
              </a:tr>
            </a:tbl>
          </a:graphicData>
        </a:graphic>
      </p:graphicFrame>
    </p:spTree>
    <p:extLst>
      <p:ext uri="{BB962C8B-B14F-4D97-AF65-F5344CB8AC3E}">
        <p14:creationId xmlns:p14="http://schemas.microsoft.com/office/powerpoint/2010/main" xmlns="" val="301407076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0"/>
                                  </p:stCondLst>
                                  <p:childTnLst>
                                    <p:set>
                                      <p:cBhvr>
                                        <p:cTn id="6" dur="1" fill="hold">
                                          <p:stCondLst>
                                            <p:cond delay="0"/>
                                          </p:stCondLst>
                                        </p:cTn>
                                        <p:tgtEl>
                                          <p:spTgt spid="13"/>
                                        </p:tgtEl>
                                        <p:attrNameLst>
                                          <p:attrName>style.visibility</p:attrName>
                                        </p:attrNameLst>
                                      </p:cBhvr>
                                      <p:to>
                                        <p:strVal val="visible"/>
                                      </p:to>
                                    </p:set>
                                    <p:anim calcmode="lin" valueType="num">
                                      <p:cBhvr>
                                        <p:cTn id="7" dur="500" fill="hold"/>
                                        <p:tgtEl>
                                          <p:spTgt spid="13"/>
                                        </p:tgtEl>
                                        <p:attrNameLst>
                                          <p:attrName>ppt_w</p:attrName>
                                        </p:attrNameLst>
                                      </p:cBhvr>
                                      <p:tavLst>
                                        <p:tav tm="0">
                                          <p:val>
                                            <p:fltVal val="0"/>
                                          </p:val>
                                        </p:tav>
                                        <p:tav tm="100000">
                                          <p:val>
                                            <p:strVal val="#ppt_w"/>
                                          </p:val>
                                        </p:tav>
                                      </p:tavLst>
                                    </p:anim>
                                    <p:anim calcmode="lin" valueType="num">
                                      <p:cBhvr>
                                        <p:cTn id="8" dur="500" fill="hold"/>
                                        <p:tgtEl>
                                          <p:spTgt spid="13"/>
                                        </p:tgtEl>
                                        <p:attrNameLst>
                                          <p:attrName>ppt_h</p:attrName>
                                        </p:attrNameLst>
                                      </p:cBhvr>
                                      <p:tavLst>
                                        <p:tav tm="0">
                                          <p:val>
                                            <p:fltVal val="0"/>
                                          </p:val>
                                        </p:tav>
                                        <p:tav tm="100000">
                                          <p:val>
                                            <p:strVal val="#ppt_h"/>
                                          </p:val>
                                        </p:tav>
                                      </p:tavLst>
                                    </p:anim>
                                    <p:animEffect transition="in" filter="fade">
                                      <p:cBhvr>
                                        <p:cTn id="9" dur="500"/>
                                        <p:tgtEl>
                                          <p:spTgt spid="13"/>
                                        </p:tgtEl>
                                      </p:cBhvr>
                                    </p:animEffect>
                                  </p:childTnLst>
                                </p:cTn>
                              </p:par>
                              <p:par>
                                <p:cTn id="10" presetID="23" presetClass="entr" presetSubtype="16" fill="hold" grpId="0" nodeType="withEffect">
                                  <p:stCondLst>
                                    <p:cond delay="0"/>
                                  </p:stCondLst>
                                  <p:childTnLst>
                                    <p:set>
                                      <p:cBhvr>
                                        <p:cTn id="11" dur="1" fill="hold">
                                          <p:stCondLst>
                                            <p:cond delay="0"/>
                                          </p:stCondLst>
                                        </p:cTn>
                                        <p:tgtEl>
                                          <p:spTgt spid="6"/>
                                        </p:tgtEl>
                                        <p:attrNameLst>
                                          <p:attrName>style.visibility</p:attrName>
                                        </p:attrNameLst>
                                      </p:cBhvr>
                                      <p:to>
                                        <p:strVal val="visible"/>
                                      </p:to>
                                    </p:set>
                                    <p:anim calcmode="lin" valueType="num">
                                      <p:cBhvr>
                                        <p:cTn id="12" dur="500" fill="hold"/>
                                        <p:tgtEl>
                                          <p:spTgt spid="6"/>
                                        </p:tgtEl>
                                        <p:attrNameLst>
                                          <p:attrName>ppt_w</p:attrName>
                                        </p:attrNameLst>
                                      </p:cBhvr>
                                      <p:tavLst>
                                        <p:tav tm="0">
                                          <p:val>
                                            <p:fltVal val="0"/>
                                          </p:val>
                                        </p:tav>
                                        <p:tav tm="100000">
                                          <p:val>
                                            <p:strVal val="#ppt_w"/>
                                          </p:val>
                                        </p:tav>
                                      </p:tavLst>
                                    </p:anim>
                                    <p:anim calcmode="lin" valueType="num">
                                      <p:cBhvr>
                                        <p:cTn id="13" dur="500" fill="hold"/>
                                        <p:tgtEl>
                                          <p:spTgt spid="6"/>
                                        </p:tgtEl>
                                        <p:attrNameLst>
                                          <p:attrName>ppt_h</p:attrName>
                                        </p:attrNameLst>
                                      </p:cBhvr>
                                      <p:tavLst>
                                        <p:tav tm="0">
                                          <p:val>
                                            <p:fltVal val="0"/>
                                          </p:val>
                                        </p:tav>
                                        <p:tav tm="100000">
                                          <p:val>
                                            <p:strVal val="#ppt_h"/>
                                          </p:val>
                                        </p:tav>
                                      </p:tavLst>
                                    </p:anim>
                                  </p:childTnLst>
                                </p:cTn>
                              </p:par>
                              <p:par>
                                <p:cTn id="14" presetID="23" presetClass="entr" presetSubtype="16" fill="hold" grpId="0" nodeType="withEffect">
                                  <p:stCondLst>
                                    <p:cond delay="0"/>
                                  </p:stCondLst>
                                  <p:childTnLst>
                                    <p:set>
                                      <p:cBhvr>
                                        <p:cTn id="15" dur="1" fill="hold">
                                          <p:stCondLst>
                                            <p:cond delay="0"/>
                                          </p:stCondLst>
                                        </p:cTn>
                                        <p:tgtEl>
                                          <p:spTgt spid="5"/>
                                        </p:tgtEl>
                                        <p:attrNameLst>
                                          <p:attrName>style.visibility</p:attrName>
                                        </p:attrNameLst>
                                      </p:cBhvr>
                                      <p:to>
                                        <p:strVal val="visible"/>
                                      </p:to>
                                    </p:set>
                                    <p:anim calcmode="lin" valueType="num">
                                      <p:cBhvr>
                                        <p:cTn id="16" dur="500" fill="hold"/>
                                        <p:tgtEl>
                                          <p:spTgt spid="5"/>
                                        </p:tgtEl>
                                        <p:attrNameLst>
                                          <p:attrName>ppt_w</p:attrName>
                                        </p:attrNameLst>
                                      </p:cBhvr>
                                      <p:tavLst>
                                        <p:tav tm="0">
                                          <p:val>
                                            <p:fltVal val="0"/>
                                          </p:val>
                                        </p:tav>
                                        <p:tav tm="100000">
                                          <p:val>
                                            <p:strVal val="#ppt_w"/>
                                          </p:val>
                                        </p:tav>
                                      </p:tavLst>
                                    </p:anim>
                                    <p:anim calcmode="lin" valueType="num">
                                      <p:cBhvr>
                                        <p:cTn id="17" dur="500" fill="hold"/>
                                        <p:tgtEl>
                                          <p:spTgt spid="5"/>
                                        </p:tgtEl>
                                        <p:attrNameLst>
                                          <p:attrName>ppt_h</p:attrName>
                                        </p:attrNameLst>
                                      </p:cBhvr>
                                      <p:tavLst>
                                        <p:tav tm="0">
                                          <p:val>
                                            <p:fltVal val="0"/>
                                          </p:val>
                                        </p:tav>
                                        <p:tav tm="100000">
                                          <p:val>
                                            <p:strVal val="#ppt_h"/>
                                          </p:val>
                                        </p:tav>
                                      </p:tavLst>
                                    </p:anim>
                                  </p:childTnLst>
                                </p:cTn>
                              </p:par>
                            </p:childTnLst>
                          </p:cTn>
                        </p:par>
                      </p:childTnLst>
                    </p:cTn>
                  </p:par>
                  <p:par>
                    <p:cTn id="18" fill="hold">
                      <p:stCondLst>
                        <p:cond delay="indefinite"/>
                      </p:stCondLst>
                      <p:childTnLst>
                        <p:par>
                          <p:cTn id="19" fill="hold">
                            <p:stCondLst>
                              <p:cond delay="0"/>
                            </p:stCondLst>
                            <p:childTnLst>
                              <p:par>
                                <p:cTn id="20" presetID="23" presetClass="entr" presetSubtype="16" fill="hold" grpId="0" nodeType="clickEffect">
                                  <p:stCondLst>
                                    <p:cond delay="0"/>
                                  </p:stCondLst>
                                  <p:childTnLst>
                                    <p:set>
                                      <p:cBhvr>
                                        <p:cTn id="21" dur="1" fill="hold">
                                          <p:stCondLst>
                                            <p:cond delay="0"/>
                                          </p:stCondLst>
                                        </p:cTn>
                                        <p:tgtEl>
                                          <p:spTgt spid="9"/>
                                        </p:tgtEl>
                                        <p:attrNameLst>
                                          <p:attrName>style.visibility</p:attrName>
                                        </p:attrNameLst>
                                      </p:cBhvr>
                                      <p:to>
                                        <p:strVal val="visible"/>
                                      </p:to>
                                    </p:set>
                                    <p:anim calcmode="lin" valueType="num">
                                      <p:cBhvr>
                                        <p:cTn id="22" dur="500" fill="hold"/>
                                        <p:tgtEl>
                                          <p:spTgt spid="9"/>
                                        </p:tgtEl>
                                        <p:attrNameLst>
                                          <p:attrName>ppt_w</p:attrName>
                                        </p:attrNameLst>
                                      </p:cBhvr>
                                      <p:tavLst>
                                        <p:tav tm="0">
                                          <p:val>
                                            <p:fltVal val="0"/>
                                          </p:val>
                                        </p:tav>
                                        <p:tav tm="100000">
                                          <p:val>
                                            <p:strVal val="#ppt_w"/>
                                          </p:val>
                                        </p:tav>
                                      </p:tavLst>
                                    </p:anim>
                                    <p:anim calcmode="lin" valueType="num">
                                      <p:cBhvr>
                                        <p:cTn id="23" dur="500" fill="hold"/>
                                        <p:tgtEl>
                                          <p:spTgt spid="9"/>
                                        </p:tgtEl>
                                        <p:attrNameLst>
                                          <p:attrName>ppt_h</p:attrName>
                                        </p:attrNameLst>
                                      </p:cBhvr>
                                      <p:tavLst>
                                        <p:tav tm="0">
                                          <p:val>
                                            <p:fltVal val="0"/>
                                          </p:val>
                                        </p:tav>
                                        <p:tav tm="100000">
                                          <p:val>
                                            <p:strVal val="#ppt_h"/>
                                          </p:val>
                                        </p:tav>
                                      </p:tavLst>
                                    </p:anim>
                                  </p:childTnLst>
                                </p:cTn>
                              </p:par>
                              <p:par>
                                <p:cTn id="24" presetID="23" presetClass="entr" presetSubtype="16" fill="hold" grpId="0" nodeType="withEffect">
                                  <p:stCondLst>
                                    <p:cond delay="0"/>
                                  </p:stCondLst>
                                  <p:childTnLst>
                                    <p:set>
                                      <p:cBhvr>
                                        <p:cTn id="25" dur="1" fill="hold">
                                          <p:stCondLst>
                                            <p:cond delay="0"/>
                                          </p:stCondLst>
                                        </p:cTn>
                                        <p:tgtEl>
                                          <p:spTgt spid="10"/>
                                        </p:tgtEl>
                                        <p:attrNameLst>
                                          <p:attrName>style.visibility</p:attrName>
                                        </p:attrNameLst>
                                      </p:cBhvr>
                                      <p:to>
                                        <p:strVal val="visible"/>
                                      </p:to>
                                    </p:set>
                                    <p:anim calcmode="lin" valueType="num">
                                      <p:cBhvr>
                                        <p:cTn id="26" dur="500" fill="hold"/>
                                        <p:tgtEl>
                                          <p:spTgt spid="10"/>
                                        </p:tgtEl>
                                        <p:attrNameLst>
                                          <p:attrName>ppt_w</p:attrName>
                                        </p:attrNameLst>
                                      </p:cBhvr>
                                      <p:tavLst>
                                        <p:tav tm="0">
                                          <p:val>
                                            <p:fltVal val="0"/>
                                          </p:val>
                                        </p:tav>
                                        <p:tav tm="100000">
                                          <p:val>
                                            <p:strVal val="#ppt_w"/>
                                          </p:val>
                                        </p:tav>
                                      </p:tavLst>
                                    </p:anim>
                                    <p:anim calcmode="lin" valueType="num">
                                      <p:cBhvr>
                                        <p:cTn id="27" dur="500" fill="hold"/>
                                        <p:tgtEl>
                                          <p:spTgt spid="10"/>
                                        </p:tgtEl>
                                        <p:attrNameLst>
                                          <p:attrName>ppt_h</p:attrName>
                                        </p:attrNameLst>
                                      </p:cBhvr>
                                      <p:tavLst>
                                        <p:tav tm="0">
                                          <p:val>
                                            <p:fltVal val="0"/>
                                          </p:val>
                                        </p:tav>
                                        <p:tav tm="100000">
                                          <p:val>
                                            <p:strVal val="#ppt_h"/>
                                          </p:val>
                                        </p:tav>
                                      </p:tavLst>
                                    </p:anim>
                                  </p:childTnLst>
                                </p:cTn>
                              </p:par>
                              <p:par>
                                <p:cTn id="28" presetID="53" presetClass="entr" presetSubtype="16" fill="hold" nodeType="withEffect">
                                  <p:stCondLst>
                                    <p:cond delay="0"/>
                                  </p:stCondLst>
                                  <p:childTnLst>
                                    <p:set>
                                      <p:cBhvr>
                                        <p:cTn id="29" dur="1" fill="hold">
                                          <p:stCondLst>
                                            <p:cond delay="0"/>
                                          </p:stCondLst>
                                        </p:cTn>
                                        <p:tgtEl>
                                          <p:spTgt spid="15"/>
                                        </p:tgtEl>
                                        <p:attrNameLst>
                                          <p:attrName>style.visibility</p:attrName>
                                        </p:attrNameLst>
                                      </p:cBhvr>
                                      <p:to>
                                        <p:strVal val="visible"/>
                                      </p:to>
                                    </p:set>
                                    <p:anim calcmode="lin" valueType="num">
                                      <p:cBhvr>
                                        <p:cTn id="30" dur="500" fill="hold"/>
                                        <p:tgtEl>
                                          <p:spTgt spid="15"/>
                                        </p:tgtEl>
                                        <p:attrNameLst>
                                          <p:attrName>ppt_w</p:attrName>
                                        </p:attrNameLst>
                                      </p:cBhvr>
                                      <p:tavLst>
                                        <p:tav tm="0">
                                          <p:val>
                                            <p:fltVal val="0"/>
                                          </p:val>
                                        </p:tav>
                                        <p:tav tm="100000">
                                          <p:val>
                                            <p:strVal val="#ppt_w"/>
                                          </p:val>
                                        </p:tav>
                                      </p:tavLst>
                                    </p:anim>
                                    <p:anim calcmode="lin" valueType="num">
                                      <p:cBhvr>
                                        <p:cTn id="31" dur="500" fill="hold"/>
                                        <p:tgtEl>
                                          <p:spTgt spid="15"/>
                                        </p:tgtEl>
                                        <p:attrNameLst>
                                          <p:attrName>ppt_h</p:attrName>
                                        </p:attrNameLst>
                                      </p:cBhvr>
                                      <p:tavLst>
                                        <p:tav tm="0">
                                          <p:val>
                                            <p:fltVal val="0"/>
                                          </p:val>
                                        </p:tav>
                                        <p:tav tm="100000">
                                          <p:val>
                                            <p:strVal val="#ppt_h"/>
                                          </p:val>
                                        </p:tav>
                                      </p:tavLst>
                                    </p:anim>
                                    <p:animEffect transition="in" filter="fade">
                                      <p:cBhvr>
                                        <p:cTn id="32" dur="500"/>
                                        <p:tgtEl>
                                          <p:spTgt spid="15"/>
                                        </p:tgtEl>
                                      </p:cBhvr>
                                    </p:animEffect>
                                  </p:childTnLst>
                                </p:cTn>
                              </p:par>
                              <p:par>
                                <p:cTn id="33" presetID="23" presetClass="entr" presetSubtype="16" fill="hold" grpId="0" nodeType="withEffect">
                                  <p:stCondLst>
                                    <p:cond delay="0"/>
                                  </p:stCondLst>
                                  <p:childTnLst>
                                    <p:set>
                                      <p:cBhvr>
                                        <p:cTn id="34" dur="1" fill="hold">
                                          <p:stCondLst>
                                            <p:cond delay="0"/>
                                          </p:stCondLst>
                                        </p:cTn>
                                        <p:tgtEl>
                                          <p:spTgt spid="11"/>
                                        </p:tgtEl>
                                        <p:attrNameLst>
                                          <p:attrName>style.visibility</p:attrName>
                                        </p:attrNameLst>
                                      </p:cBhvr>
                                      <p:to>
                                        <p:strVal val="visible"/>
                                      </p:to>
                                    </p:set>
                                    <p:anim calcmode="lin" valueType="num">
                                      <p:cBhvr>
                                        <p:cTn id="35" dur="500" fill="hold"/>
                                        <p:tgtEl>
                                          <p:spTgt spid="11"/>
                                        </p:tgtEl>
                                        <p:attrNameLst>
                                          <p:attrName>ppt_w</p:attrName>
                                        </p:attrNameLst>
                                      </p:cBhvr>
                                      <p:tavLst>
                                        <p:tav tm="0">
                                          <p:val>
                                            <p:fltVal val="0"/>
                                          </p:val>
                                        </p:tav>
                                        <p:tav tm="100000">
                                          <p:val>
                                            <p:strVal val="#ppt_w"/>
                                          </p:val>
                                        </p:tav>
                                      </p:tavLst>
                                    </p:anim>
                                    <p:anim calcmode="lin" valueType="num">
                                      <p:cBhvr>
                                        <p:cTn id="36" dur="500" fill="hold"/>
                                        <p:tgtEl>
                                          <p:spTgt spid="11"/>
                                        </p:tgtEl>
                                        <p:attrNameLst>
                                          <p:attrName>ppt_h</p:attrName>
                                        </p:attrNameLst>
                                      </p:cBhvr>
                                      <p:tavLst>
                                        <p:tav tm="0">
                                          <p:val>
                                            <p:fltVal val="0"/>
                                          </p:val>
                                        </p:tav>
                                        <p:tav tm="100000">
                                          <p:val>
                                            <p:strVal val="#ppt_h"/>
                                          </p:val>
                                        </p:tav>
                                      </p:tavLst>
                                    </p:anim>
                                  </p:childTnLst>
                                </p:cTn>
                              </p:par>
                            </p:childTnLst>
                          </p:cTn>
                        </p:par>
                      </p:childTnLst>
                    </p:cTn>
                  </p:par>
                  <p:par>
                    <p:cTn id="37" fill="hold">
                      <p:stCondLst>
                        <p:cond delay="indefinite"/>
                      </p:stCondLst>
                      <p:childTnLst>
                        <p:par>
                          <p:cTn id="38" fill="hold">
                            <p:stCondLst>
                              <p:cond delay="0"/>
                            </p:stCondLst>
                            <p:childTnLst>
                              <p:par>
                                <p:cTn id="39" presetID="3" presetClass="entr" presetSubtype="10" fill="hold" grpId="1" nodeType="clickEffect">
                                  <p:stCondLst>
                                    <p:cond delay="0"/>
                                  </p:stCondLst>
                                  <p:childTnLst>
                                    <p:set>
                                      <p:cBhvr>
                                        <p:cTn id="40" dur="1" fill="hold">
                                          <p:stCondLst>
                                            <p:cond delay="0"/>
                                          </p:stCondLst>
                                        </p:cTn>
                                        <p:tgtEl>
                                          <p:spTgt spid="8"/>
                                        </p:tgtEl>
                                        <p:attrNameLst>
                                          <p:attrName>style.visibility</p:attrName>
                                        </p:attrNameLst>
                                      </p:cBhvr>
                                      <p:to>
                                        <p:strVal val="visible"/>
                                      </p:to>
                                    </p:set>
                                    <p:animEffect transition="in" filter="blinds(horizontal)">
                                      <p:cBhvr>
                                        <p:cTn id="41"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P spid="8" grpId="1" animBg="1"/>
      <p:bldP spid="9" grpId="0"/>
      <p:bldP spid="10" grpId="0"/>
      <p:bldP spid="11" grpId="0"/>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Content Placeholder 10"/>
          <p:cNvSpPr>
            <a:spLocks noGrp="1"/>
          </p:cNvSpPr>
          <p:nvPr>
            <p:ph sz="quarter" idx="13"/>
          </p:nvPr>
        </p:nvSpPr>
        <p:spPr>
          <a:xfrm>
            <a:off x="685800" y="2781300"/>
            <a:ext cx="7010400" cy="676339"/>
          </a:xfrm>
        </p:spPr>
        <p:txBody>
          <a:bodyPr wrap="square">
            <a:spAutoFit/>
          </a:bodyPr>
          <a:lstStyle/>
          <a:p>
            <a:pPr marL="457200" indent="-457200" algn="just">
              <a:lnSpc>
                <a:spcPct val="165000"/>
              </a:lnSpc>
              <a:spcBef>
                <a:spcPct val="0"/>
              </a:spcBef>
              <a:buFontTx/>
              <a:buNone/>
              <a:tabLst>
                <a:tab pos="800100" algn="l"/>
                <a:tab pos="4283075" algn="l"/>
              </a:tabLst>
            </a:pPr>
            <a:r>
              <a:rPr lang="en-US" sz="2300" b="1" dirty="0" smtClean="0">
                <a:solidFill>
                  <a:schemeClr val="tx1"/>
                </a:solidFill>
                <a:latin typeface="Times New Roman" pitchFamily="18" charset="0"/>
                <a:cs typeface="Times New Roman" pitchFamily="18" charset="0"/>
              </a:rPr>
              <a:t>8.</a:t>
            </a:r>
            <a:r>
              <a:rPr lang="en-US" sz="2300" dirty="0" smtClean="0">
                <a:solidFill>
                  <a:schemeClr val="tx1"/>
                </a:solidFill>
                <a:latin typeface="Times New Roman" pitchFamily="18" charset="0"/>
                <a:cs typeface="Times New Roman" pitchFamily="18" charset="0"/>
              </a:rPr>
              <a:t>	</a:t>
            </a:r>
          </a:p>
        </p:txBody>
      </p:sp>
      <p:pic>
        <p:nvPicPr>
          <p:cNvPr id="8" name="Picture 5" descr="D:\Deepak\Powerpoint\Re-work\Art\Slide_18.wmf"/>
          <p:cNvPicPr>
            <a:picLocks noChangeAspect="1" noChangeArrowheads="1"/>
          </p:cNvPicPr>
          <p:nvPr/>
        </p:nvPicPr>
        <p:blipFill>
          <a:blip r:embed="rId2" cstate="print"/>
          <a:srcRect/>
          <a:stretch>
            <a:fillRect/>
          </a:stretch>
        </p:blipFill>
        <p:spPr bwMode="auto">
          <a:xfrm>
            <a:off x="1638300" y="3018972"/>
            <a:ext cx="3238500" cy="342900"/>
          </a:xfrm>
          <a:prstGeom prst="rect">
            <a:avLst/>
          </a:prstGeom>
          <a:noFill/>
        </p:spPr>
      </p:pic>
      <p:pic>
        <p:nvPicPr>
          <p:cNvPr id="13" name="Picture 7"/>
          <p:cNvPicPr>
            <a:picLocks noChangeAspect="1" noChangeArrowheads="1"/>
          </p:cNvPicPr>
          <p:nvPr/>
        </p:nvPicPr>
        <p:blipFill>
          <a:blip r:embed="rId3" cstate="print"/>
          <a:srcRect/>
          <a:stretch>
            <a:fillRect/>
          </a:stretch>
        </p:blipFill>
        <p:spPr bwMode="auto">
          <a:xfrm>
            <a:off x="1828800" y="2809875"/>
            <a:ext cx="733425" cy="238125"/>
          </a:xfrm>
          <a:prstGeom prst="rect">
            <a:avLst/>
          </a:prstGeom>
          <a:noFill/>
          <a:ln w="9525">
            <a:noFill/>
            <a:miter lim="800000"/>
            <a:headEnd/>
            <a:tailEnd/>
          </a:ln>
          <a:effectLst/>
        </p:spPr>
      </p:pic>
      <p:sp>
        <p:nvSpPr>
          <p:cNvPr id="6"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tabLst>
                <a:tab pos="393192" algn="r"/>
                <a:tab pos="640080" algn="l"/>
              </a:tabLst>
            </a:pPr>
            <a:r>
              <a:rPr lang="en-US" sz="1500" b="1" dirty="0" smtClean="0">
                <a:solidFill>
                  <a:schemeClr val="bg1"/>
                </a:solidFill>
                <a:latin typeface="Times New Roman" pitchFamily="18" charset="0"/>
                <a:cs typeface="Times New Roman" pitchFamily="18" charset="0"/>
              </a:rPr>
              <a:t>Revision Exam 1 Paper 1</a:t>
            </a:r>
          </a:p>
        </p:txBody>
      </p:sp>
    </p:spTree>
    <p:extLst>
      <p:ext uri="{BB962C8B-B14F-4D97-AF65-F5344CB8AC3E}">
        <p14:creationId xmlns:p14="http://schemas.microsoft.com/office/powerpoint/2010/main" xmlns="" val="1862447457"/>
      </p:ext>
    </p:extLst>
  </p:cSld>
  <p:clrMapOvr>
    <a:masterClrMapping/>
  </p:clrMapOvr>
  <p:transition spd="slow">
    <p:strips dir="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11">
                                            <p:txEl>
                                              <p:pRg st="0" end="0"/>
                                            </p:txEl>
                                          </p:spTgt>
                                        </p:tgtEl>
                                        <p:attrNameLst>
                                          <p:attrName>style.visibility</p:attrName>
                                        </p:attrNameLst>
                                      </p:cBhvr>
                                      <p:to>
                                        <p:strVal val="visible"/>
                                      </p:to>
                                    </p:set>
                                    <p:anim calcmode="lin" valueType="num">
                                      <p:cBhvr>
                                        <p:cTn id="7" dur="500" fill="hold"/>
                                        <p:tgtEl>
                                          <p:spTgt spid="11">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11">
                                            <p:txEl>
                                              <p:pRg st="0" end="0"/>
                                            </p:txEl>
                                          </p:spTgt>
                                        </p:tgtEl>
                                        <p:attrNameLst>
                                          <p:attrName>ppt_h</p:attrName>
                                        </p:attrNameLst>
                                      </p:cBhvr>
                                      <p:tavLst>
                                        <p:tav tm="0">
                                          <p:val>
                                            <p:fltVal val="0"/>
                                          </p:val>
                                        </p:tav>
                                        <p:tav tm="100000">
                                          <p:val>
                                            <p:strVal val="#ppt_h"/>
                                          </p:val>
                                        </p:tav>
                                      </p:tavLst>
                                    </p:anim>
                                  </p:childTnLst>
                                </p:cTn>
                              </p:par>
                              <p:par>
                                <p:cTn id="9" presetID="23" presetClass="entr" presetSubtype="16" fill="hold" nodeType="withEffect">
                                  <p:stCondLst>
                                    <p:cond delay="0"/>
                                  </p:stCondLst>
                                  <p:childTnLst>
                                    <p:set>
                                      <p:cBhvr>
                                        <p:cTn id="10" dur="1" fill="hold">
                                          <p:stCondLst>
                                            <p:cond delay="0"/>
                                          </p:stCondLst>
                                        </p:cTn>
                                        <p:tgtEl>
                                          <p:spTgt spid="8"/>
                                        </p:tgtEl>
                                        <p:attrNameLst>
                                          <p:attrName>style.visibility</p:attrName>
                                        </p:attrNameLst>
                                      </p:cBhvr>
                                      <p:to>
                                        <p:strVal val="visible"/>
                                      </p:to>
                                    </p:set>
                                    <p:anim calcmode="lin" valueType="num">
                                      <p:cBhvr>
                                        <p:cTn id="11" dur="500" fill="hold"/>
                                        <p:tgtEl>
                                          <p:spTgt spid="8"/>
                                        </p:tgtEl>
                                        <p:attrNameLst>
                                          <p:attrName>ppt_w</p:attrName>
                                        </p:attrNameLst>
                                      </p:cBhvr>
                                      <p:tavLst>
                                        <p:tav tm="0">
                                          <p:val>
                                            <p:fltVal val="0"/>
                                          </p:val>
                                        </p:tav>
                                        <p:tav tm="100000">
                                          <p:val>
                                            <p:strVal val="#ppt_w"/>
                                          </p:val>
                                        </p:tav>
                                      </p:tavLst>
                                    </p:anim>
                                    <p:anim calcmode="lin" valueType="num">
                                      <p:cBhvr>
                                        <p:cTn id="12" dur="500" fill="hold"/>
                                        <p:tgtEl>
                                          <p:spTgt spid="8"/>
                                        </p:tgtEl>
                                        <p:attrNameLst>
                                          <p:attrName>ppt_h</p:attrName>
                                        </p:attrNameLst>
                                      </p:cBhvr>
                                      <p:tavLst>
                                        <p:tav tm="0">
                                          <p:val>
                                            <p:fltVal val="0"/>
                                          </p:val>
                                        </p:tav>
                                        <p:tav tm="100000">
                                          <p:val>
                                            <p:strVal val="#ppt_h"/>
                                          </p:val>
                                        </p:tav>
                                      </p:tavLst>
                                    </p:anim>
                                  </p:childTnLst>
                                </p:cTn>
                              </p:par>
                              <p:par>
                                <p:cTn id="13" presetID="23" presetClass="entr" presetSubtype="16" fill="hold" nodeType="withEffect">
                                  <p:stCondLst>
                                    <p:cond delay="0"/>
                                  </p:stCondLst>
                                  <p:childTnLst>
                                    <p:set>
                                      <p:cBhvr>
                                        <p:cTn id="14" dur="1" fill="hold">
                                          <p:stCondLst>
                                            <p:cond delay="0"/>
                                          </p:stCondLst>
                                        </p:cTn>
                                        <p:tgtEl>
                                          <p:spTgt spid="13"/>
                                        </p:tgtEl>
                                        <p:attrNameLst>
                                          <p:attrName>style.visibility</p:attrName>
                                        </p:attrNameLst>
                                      </p:cBhvr>
                                      <p:to>
                                        <p:strVal val="visible"/>
                                      </p:to>
                                    </p:set>
                                    <p:anim calcmode="lin" valueType="num">
                                      <p:cBhvr>
                                        <p:cTn id="15" dur="500" fill="hold"/>
                                        <p:tgtEl>
                                          <p:spTgt spid="13"/>
                                        </p:tgtEl>
                                        <p:attrNameLst>
                                          <p:attrName>ppt_w</p:attrName>
                                        </p:attrNameLst>
                                      </p:cBhvr>
                                      <p:tavLst>
                                        <p:tav tm="0">
                                          <p:val>
                                            <p:fltVal val="0"/>
                                          </p:val>
                                        </p:tav>
                                        <p:tav tm="100000">
                                          <p:val>
                                            <p:strVal val="#ppt_w"/>
                                          </p:val>
                                        </p:tav>
                                      </p:tavLst>
                                    </p:anim>
                                    <p:anim calcmode="lin" valueType="num">
                                      <p:cBhvr>
                                        <p:cTn id="16" dur="500" fill="hold"/>
                                        <p:tgtEl>
                                          <p:spTgt spid="13"/>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build="p"/>
    </p:bldLst>
  </p:timing>
</p:sld>
</file>

<file path=ppt/slides/slide1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a:xfrm>
            <a:off x="304800" y="2192893"/>
            <a:ext cx="4876800" cy="369332"/>
          </a:xfrm>
          <a:prstGeom prst="rect">
            <a:avLst/>
          </a:prstGeom>
        </p:spPr>
        <p:txBody>
          <a:bodyPr wrap="square">
            <a:spAutoFit/>
          </a:bodyPr>
          <a:lstStyle/>
          <a:p>
            <a:pPr>
              <a:tabLst>
                <a:tab pos="91440" algn="l"/>
              </a:tabLst>
            </a:pPr>
            <a:r>
              <a:rPr lang="en-US" b="1" dirty="0" smtClean="0">
                <a:latin typeface="Times New Roman" pitchFamily="18" charset="0"/>
                <a:cs typeface="Times New Roman" pitchFamily="18" charset="0"/>
              </a:rPr>
              <a:t>9.</a:t>
            </a:r>
            <a:r>
              <a:rPr lang="en-US" dirty="0" smtClean="0">
                <a:latin typeface="Times New Roman" pitchFamily="18" charset="0"/>
                <a:cs typeface="Times New Roman" pitchFamily="18" charset="0"/>
              </a:rPr>
              <a:t>  (b)	(</a:t>
            </a:r>
            <a:r>
              <a:rPr lang="en-US" dirty="0" err="1" smtClean="0">
                <a:latin typeface="Times New Roman" pitchFamily="18" charset="0"/>
                <a:cs typeface="Times New Roman" pitchFamily="18" charset="0"/>
              </a:rPr>
              <a:t>i</a:t>
            </a:r>
            <a:r>
              <a:rPr lang="en-US" dirty="0" smtClean="0">
                <a:latin typeface="Times New Roman" pitchFamily="18" charset="0"/>
                <a:cs typeface="Times New Roman" pitchFamily="18" charset="0"/>
              </a:rPr>
              <a:t>)  The highest frequency = 28</a:t>
            </a:r>
            <a:endParaRPr lang="en-US" dirty="0">
              <a:latin typeface="Times New Roman" pitchFamily="18" charset="0"/>
              <a:cs typeface="Times New Roman" pitchFamily="18" charset="0"/>
            </a:endParaRPr>
          </a:p>
        </p:txBody>
      </p:sp>
      <p:sp>
        <p:nvSpPr>
          <p:cNvPr id="8" name="Rectangle 7"/>
          <p:cNvSpPr/>
          <p:nvPr/>
        </p:nvSpPr>
        <p:spPr>
          <a:xfrm>
            <a:off x="1620345" y="2551176"/>
            <a:ext cx="2819400" cy="369332"/>
          </a:xfrm>
          <a:prstGeom prst="rect">
            <a:avLst/>
          </a:prstGeom>
        </p:spPr>
        <p:txBody>
          <a:bodyPr wrap="square">
            <a:spAutoFit/>
          </a:bodyPr>
          <a:lstStyle/>
          <a:p>
            <a:pPr>
              <a:tabLst>
                <a:tab pos="91440" algn="l"/>
              </a:tabLst>
            </a:pPr>
            <a:r>
              <a:rPr lang="en-AU" dirty="0" smtClean="0">
                <a:latin typeface="Times New Roman" pitchFamily="18" charset="0"/>
                <a:cs typeface="Times New Roman" pitchFamily="18" charset="0"/>
                <a:sym typeface="Symbol"/>
              </a:rPr>
              <a:t> </a:t>
            </a:r>
            <a:r>
              <a:rPr lang="en-US" dirty="0" smtClean="0">
                <a:latin typeface="Times New Roman" pitchFamily="18" charset="0"/>
                <a:cs typeface="Times New Roman" pitchFamily="18" charset="0"/>
              </a:rPr>
              <a:t>the modal mark = </a:t>
            </a:r>
            <a:r>
              <a:rPr lang="en-US" dirty="0" smtClean="0">
                <a:solidFill>
                  <a:srgbClr val="FF0000"/>
                </a:solidFill>
                <a:latin typeface="Times New Roman" pitchFamily="18" charset="0"/>
                <a:cs typeface="Times New Roman" pitchFamily="18" charset="0"/>
              </a:rPr>
              <a:t>5</a:t>
            </a:r>
            <a:endParaRPr lang="en-US" dirty="0">
              <a:solidFill>
                <a:srgbClr val="FF0000"/>
              </a:solidFill>
              <a:latin typeface="Times New Roman" pitchFamily="18" charset="0"/>
              <a:cs typeface="Times New Roman" pitchFamily="18" charset="0"/>
            </a:endParaRPr>
          </a:p>
        </p:txBody>
      </p:sp>
      <p:sp>
        <p:nvSpPr>
          <p:cNvPr id="14" name="Rectangle 13"/>
          <p:cNvSpPr/>
          <p:nvPr/>
        </p:nvSpPr>
        <p:spPr>
          <a:xfrm>
            <a:off x="1676400" y="5005685"/>
            <a:ext cx="3886200" cy="369332"/>
          </a:xfrm>
          <a:prstGeom prst="rect">
            <a:avLst/>
          </a:prstGeom>
        </p:spPr>
        <p:txBody>
          <a:bodyPr wrap="square">
            <a:spAutoFit/>
          </a:bodyPr>
          <a:lstStyle/>
          <a:p>
            <a:pPr>
              <a:tabLst>
                <a:tab pos="91440" algn="l"/>
              </a:tabLst>
            </a:pPr>
            <a:r>
              <a:rPr lang="en-AU" dirty="0" smtClean="0">
                <a:latin typeface="Times New Roman" pitchFamily="18" charset="0"/>
                <a:cs typeface="Times New Roman" pitchFamily="18" charset="0"/>
                <a:sym typeface="Symbol"/>
              </a:rPr>
              <a:t> </a:t>
            </a:r>
            <a:r>
              <a:rPr lang="en-US" dirty="0" smtClean="0">
                <a:latin typeface="Times New Roman" pitchFamily="18" charset="0"/>
                <a:cs typeface="Times New Roman" pitchFamily="18" charset="0"/>
              </a:rPr>
              <a:t>the median mark, </a:t>
            </a:r>
            <a:endParaRPr lang="en-US" dirty="0">
              <a:solidFill>
                <a:srgbClr val="FF0000"/>
              </a:solidFill>
              <a:latin typeface="Times New Roman" pitchFamily="18" charset="0"/>
              <a:cs typeface="Times New Roman" pitchFamily="18" charset="0"/>
            </a:endParaRPr>
          </a:p>
        </p:txBody>
      </p:sp>
      <p:sp>
        <p:nvSpPr>
          <p:cNvPr id="17" name="Rectangle 16"/>
          <p:cNvSpPr/>
          <p:nvPr/>
        </p:nvSpPr>
        <p:spPr>
          <a:xfrm>
            <a:off x="1219200" y="5438775"/>
            <a:ext cx="5791200" cy="646331"/>
          </a:xfrm>
          <a:prstGeom prst="rect">
            <a:avLst/>
          </a:prstGeom>
        </p:spPr>
        <p:txBody>
          <a:bodyPr wrap="square">
            <a:spAutoFit/>
          </a:bodyPr>
          <a:lstStyle/>
          <a:p>
            <a:pPr indent="-1828800">
              <a:tabLst>
                <a:tab pos="1554163" algn="l"/>
              </a:tabLst>
            </a:pPr>
            <a:r>
              <a:rPr lang="en-US" dirty="0" smtClean="0">
                <a:latin typeface="Times New Roman" pitchFamily="18" charset="0"/>
                <a:cs typeface="Times New Roman" pitchFamily="18" charset="0"/>
                <a:sym typeface="Symbol"/>
              </a:rPr>
              <a:t>(iii) The range = The largest observation –</a:t>
            </a:r>
            <a:br>
              <a:rPr lang="en-US" dirty="0" smtClean="0">
                <a:latin typeface="Times New Roman" pitchFamily="18" charset="0"/>
                <a:cs typeface="Times New Roman" pitchFamily="18" charset="0"/>
                <a:sym typeface="Symbol"/>
              </a:rPr>
            </a:br>
            <a:r>
              <a:rPr lang="en-US" dirty="0" smtClean="0">
                <a:latin typeface="Times New Roman" pitchFamily="18" charset="0"/>
                <a:cs typeface="Times New Roman" pitchFamily="18" charset="0"/>
                <a:sym typeface="Symbol"/>
              </a:rPr>
              <a:t>	The smallest observation</a:t>
            </a:r>
            <a:endParaRPr lang="en-US" dirty="0">
              <a:solidFill>
                <a:srgbClr val="FF0000"/>
              </a:solidFill>
              <a:latin typeface="Times New Roman" pitchFamily="18" charset="0"/>
              <a:cs typeface="Times New Roman" pitchFamily="18" charset="0"/>
            </a:endParaRPr>
          </a:p>
        </p:txBody>
      </p:sp>
      <p:sp>
        <p:nvSpPr>
          <p:cNvPr id="20" name="Rectangle 19"/>
          <p:cNvSpPr/>
          <p:nvPr/>
        </p:nvSpPr>
        <p:spPr>
          <a:xfrm>
            <a:off x="1179194" y="2886331"/>
            <a:ext cx="4200525" cy="369332"/>
          </a:xfrm>
          <a:prstGeom prst="rect">
            <a:avLst/>
          </a:prstGeom>
        </p:spPr>
        <p:txBody>
          <a:bodyPr wrap="square">
            <a:spAutoFit/>
          </a:bodyPr>
          <a:lstStyle/>
          <a:p>
            <a:pPr>
              <a:tabLst>
                <a:tab pos="91440" algn="l"/>
              </a:tabLst>
            </a:pPr>
            <a:r>
              <a:rPr lang="en-US" dirty="0" smtClean="0">
                <a:latin typeface="Times New Roman" pitchFamily="18" charset="0"/>
                <a:cs typeface="Times New Roman" pitchFamily="18" charset="0"/>
              </a:rPr>
              <a:t>(ii)  The position of the median,</a:t>
            </a:r>
            <a:endParaRPr lang="en-US" dirty="0">
              <a:latin typeface="Times New Roman" pitchFamily="18" charset="0"/>
              <a:cs typeface="Times New Roman" pitchFamily="18" charset="0"/>
            </a:endParaRPr>
          </a:p>
        </p:txBody>
      </p:sp>
      <p:sp>
        <p:nvSpPr>
          <p:cNvPr id="21" name="Rectangle 20"/>
          <p:cNvSpPr/>
          <p:nvPr/>
        </p:nvSpPr>
        <p:spPr>
          <a:xfrm>
            <a:off x="2590800" y="6028944"/>
            <a:ext cx="2209800" cy="646331"/>
          </a:xfrm>
          <a:prstGeom prst="rect">
            <a:avLst/>
          </a:prstGeom>
        </p:spPr>
        <p:txBody>
          <a:bodyPr wrap="square">
            <a:spAutoFit/>
          </a:bodyPr>
          <a:lstStyle/>
          <a:p>
            <a:pPr>
              <a:tabLst>
                <a:tab pos="91440" algn="l"/>
              </a:tabLst>
            </a:pPr>
            <a:r>
              <a:rPr lang="en-US" dirty="0" smtClean="0">
                <a:latin typeface="Times New Roman" pitchFamily="18" charset="0"/>
                <a:cs typeface="Times New Roman" pitchFamily="18" charset="0"/>
              </a:rPr>
              <a:t>= (10 – 1) marks</a:t>
            </a:r>
          </a:p>
          <a:p>
            <a:pPr>
              <a:tabLst>
                <a:tab pos="91440" algn="l"/>
              </a:tabLst>
            </a:pPr>
            <a:r>
              <a:rPr lang="en-US" dirty="0" smtClean="0">
                <a:latin typeface="Times New Roman" pitchFamily="18" charset="0"/>
                <a:cs typeface="Times New Roman" pitchFamily="18" charset="0"/>
              </a:rPr>
              <a:t>=</a:t>
            </a:r>
            <a:r>
              <a:rPr lang="en-US" dirty="0" smtClean="0">
                <a:solidFill>
                  <a:srgbClr val="FF0000"/>
                </a:solidFill>
                <a:latin typeface="Times New Roman" pitchFamily="18" charset="0"/>
                <a:cs typeface="Times New Roman" pitchFamily="18" charset="0"/>
              </a:rPr>
              <a:t> 9 marks</a:t>
            </a:r>
            <a:endParaRPr lang="en-US" dirty="0">
              <a:solidFill>
                <a:srgbClr val="FF0000"/>
              </a:solidFill>
              <a:latin typeface="Times New Roman" pitchFamily="18" charset="0"/>
              <a:cs typeface="Times New Roman" pitchFamily="18" charset="0"/>
            </a:endParaRPr>
          </a:p>
        </p:txBody>
      </p:sp>
      <p:pic>
        <p:nvPicPr>
          <p:cNvPr id="8194" name="Picture 2" descr="\\172.16.2.26\Conver\CARRIBEAN\MATHEMATICS_VOL-1_PPT_DESIGN\Incoming\Equations\Revision_Exam_1_Paper_2\Eqn079.wmf"/>
          <p:cNvPicPr>
            <a:picLocks noChangeAspect="1" noChangeArrowheads="1"/>
          </p:cNvPicPr>
          <p:nvPr/>
        </p:nvPicPr>
        <p:blipFill>
          <a:blip r:embed="rId2" cstate="print">
            <a:extLst>
              <a:ext uri="{28A0092B-C50C-407E-A947-70E740481C1C}">
                <a14:useLocalDpi xmlns:a14="http://schemas.microsoft.com/office/drawing/2010/main" xmlns="" val="0"/>
              </a:ext>
            </a:extLst>
          </a:blip>
          <a:srcRect/>
          <a:stretch>
            <a:fillRect/>
          </a:stretch>
        </p:blipFill>
        <p:spPr bwMode="auto">
          <a:xfrm>
            <a:off x="1724025" y="3295650"/>
            <a:ext cx="2032000" cy="1714500"/>
          </a:xfrm>
          <a:prstGeom prst="rect">
            <a:avLst/>
          </a:prstGeom>
          <a:noFill/>
          <a:extLst>
            <a:ext uri="{909E8E84-426E-40DD-AFC4-6F175D3DCCD1}">
              <a14:hiddenFill xmlns:a14="http://schemas.microsoft.com/office/drawing/2010/main" xmlns="">
                <a:solidFill>
                  <a:srgbClr val="FFFFFF"/>
                </a:solidFill>
              </a14:hiddenFill>
            </a:ext>
          </a:extLst>
        </p:spPr>
      </p:pic>
      <p:pic>
        <p:nvPicPr>
          <p:cNvPr id="8196" name="Picture 4" descr="\\172.16.2.26\Conver\CARRIBEAN\MATHEMATICS_VOL-1_PPT_DESIGN\Incoming\Equations\Revision_Exam_1_Paper_2\Eqn082.wmf"/>
          <p:cNvPicPr>
            <a:picLocks noChangeAspect="1" noChangeArrowheads="1"/>
          </p:cNvPicPr>
          <p:nvPr/>
        </p:nvPicPr>
        <p:blipFill>
          <a:blip r:embed="rId3" cstate="print">
            <a:extLst>
              <a:ext uri="{28A0092B-C50C-407E-A947-70E740481C1C}">
                <a14:useLocalDpi xmlns:a14="http://schemas.microsoft.com/office/drawing/2010/main" xmlns="" val="0"/>
              </a:ext>
            </a:extLst>
          </a:blip>
          <a:srcRect/>
          <a:stretch>
            <a:fillRect/>
          </a:stretch>
        </p:blipFill>
        <p:spPr bwMode="auto">
          <a:xfrm>
            <a:off x="3751262" y="4914900"/>
            <a:ext cx="1282700" cy="571500"/>
          </a:xfrm>
          <a:prstGeom prst="rect">
            <a:avLst/>
          </a:prstGeom>
          <a:noFill/>
          <a:extLst>
            <a:ext uri="{909E8E84-426E-40DD-AFC4-6F175D3DCCD1}">
              <a14:hiddenFill xmlns:a14="http://schemas.microsoft.com/office/drawing/2010/main" xmlns="">
                <a:solidFill>
                  <a:srgbClr val="FFFFFF"/>
                </a:solidFill>
              </a14:hiddenFill>
            </a:ext>
          </a:extLst>
        </p:spPr>
      </p:pic>
      <p:sp>
        <p:nvSpPr>
          <p:cNvPr id="10"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tabLst>
                <a:tab pos="393192" algn="r"/>
                <a:tab pos="640080" algn="l"/>
              </a:tabLst>
            </a:pPr>
            <a:r>
              <a:rPr lang="en-US" sz="1500" b="1" dirty="0" smtClean="0">
                <a:solidFill>
                  <a:schemeClr val="bg1"/>
                </a:solidFill>
                <a:latin typeface="Times New Roman" pitchFamily="18" charset="0"/>
                <a:cs typeface="Times New Roman" pitchFamily="18" charset="0"/>
              </a:rPr>
              <a:t>Revision Exam 1 Paper 2</a:t>
            </a:r>
          </a:p>
        </p:txBody>
      </p:sp>
    </p:spTree>
    <p:extLst>
      <p:ext uri="{BB962C8B-B14F-4D97-AF65-F5344CB8AC3E}">
        <p14:creationId xmlns:p14="http://schemas.microsoft.com/office/powerpoint/2010/main" xmlns="" val="238272038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p:cTn id="7" dur="500" fill="hold"/>
                                        <p:tgtEl>
                                          <p:spTgt spid="5"/>
                                        </p:tgtEl>
                                        <p:attrNameLst>
                                          <p:attrName>ppt_w</p:attrName>
                                        </p:attrNameLst>
                                      </p:cBhvr>
                                      <p:tavLst>
                                        <p:tav tm="0">
                                          <p:val>
                                            <p:fltVal val="0"/>
                                          </p:val>
                                        </p:tav>
                                        <p:tav tm="100000">
                                          <p:val>
                                            <p:strVal val="#ppt_w"/>
                                          </p:val>
                                        </p:tav>
                                      </p:tavLst>
                                    </p:anim>
                                    <p:anim calcmode="lin" valueType="num">
                                      <p:cBhvr>
                                        <p:cTn id="8" dur="500" fill="hold"/>
                                        <p:tgtEl>
                                          <p:spTgt spid="5"/>
                                        </p:tgtEl>
                                        <p:attrNameLst>
                                          <p:attrName>ppt_h</p:attrName>
                                        </p:attrNameLst>
                                      </p:cBhvr>
                                      <p:tavLst>
                                        <p:tav tm="0">
                                          <p:val>
                                            <p:fltVal val="0"/>
                                          </p:val>
                                        </p:tav>
                                        <p:tav tm="100000">
                                          <p:val>
                                            <p:strVal val="#ppt_h"/>
                                          </p:val>
                                        </p:tav>
                                      </p:tavLst>
                                    </p:anim>
                                  </p:childTnLst>
                                </p:cTn>
                              </p:par>
                              <p:par>
                                <p:cTn id="9" presetID="23" presetClass="entr" presetSubtype="16" fill="hold" grpId="0" nodeType="withEffect">
                                  <p:stCondLst>
                                    <p:cond delay="0"/>
                                  </p:stCondLst>
                                  <p:childTnLst>
                                    <p:set>
                                      <p:cBhvr>
                                        <p:cTn id="10" dur="1" fill="hold">
                                          <p:stCondLst>
                                            <p:cond delay="0"/>
                                          </p:stCondLst>
                                        </p:cTn>
                                        <p:tgtEl>
                                          <p:spTgt spid="8"/>
                                        </p:tgtEl>
                                        <p:attrNameLst>
                                          <p:attrName>style.visibility</p:attrName>
                                        </p:attrNameLst>
                                      </p:cBhvr>
                                      <p:to>
                                        <p:strVal val="visible"/>
                                      </p:to>
                                    </p:set>
                                    <p:anim calcmode="lin" valueType="num">
                                      <p:cBhvr>
                                        <p:cTn id="11" dur="500" fill="hold"/>
                                        <p:tgtEl>
                                          <p:spTgt spid="8"/>
                                        </p:tgtEl>
                                        <p:attrNameLst>
                                          <p:attrName>ppt_w</p:attrName>
                                        </p:attrNameLst>
                                      </p:cBhvr>
                                      <p:tavLst>
                                        <p:tav tm="0">
                                          <p:val>
                                            <p:fltVal val="0"/>
                                          </p:val>
                                        </p:tav>
                                        <p:tav tm="100000">
                                          <p:val>
                                            <p:strVal val="#ppt_w"/>
                                          </p:val>
                                        </p:tav>
                                      </p:tavLst>
                                    </p:anim>
                                    <p:anim calcmode="lin" valueType="num">
                                      <p:cBhvr>
                                        <p:cTn id="12" dur="500" fill="hold"/>
                                        <p:tgtEl>
                                          <p:spTgt spid="8"/>
                                        </p:tgtEl>
                                        <p:attrNameLst>
                                          <p:attrName>ppt_h</p:attrName>
                                        </p:attrNameLst>
                                      </p:cBhvr>
                                      <p:tavLst>
                                        <p:tav tm="0">
                                          <p:val>
                                            <p:fltVal val="0"/>
                                          </p:val>
                                        </p:tav>
                                        <p:tav tm="100000">
                                          <p:val>
                                            <p:strVal val="#ppt_h"/>
                                          </p:val>
                                        </p:tav>
                                      </p:tavLst>
                                    </p:anim>
                                  </p:childTnLst>
                                </p:cTn>
                              </p:par>
                              <p:par>
                                <p:cTn id="13" presetID="23" presetClass="entr" presetSubtype="16" fill="hold" grpId="0" nodeType="withEffect">
                                  <p:stCondLst>
                                    <p:cond delay="0"/>
                                  </p:stCondLst>
                                  <p:childTnLst>
                                    <p:set>
                                      <p:cBhvr>
                                        <p:cTn id="14" dur="1" fill="hold">
                                          <p:stCondLst>
                                            <p:cond delay="0"/>
                                          </p:stCondLst>
                                        </p:cTn>
                                        <p:tgtEl>
                                          <p:spTgt spid="14"/>
                                        </p:tgtEl>
                                        <p:attrNameLst>
                                          <p:attrName>style.visibility</p:attrName>
                                        </p:attrNameLst>
                                      </p:cBhvr>
                                      <p:to>
                                        <p:strVal val="visible"/>
                                      </p:to>
                                    </p:set>
                                    <p:anim calcmode="lin" valueType="num">
                                      <p:cBhvr>
                                        <p:cTn id="15" dur="500" fill="hold"/>
                                        <p:tgtEl>
                                          <p:spTgt spid="14"/>
                                        </p:tgtEl>
                                        <p:attrNameLst>
                                          <p:attrName>ppt_w</p:attrName>
                                        </p:attrNameLst>
                                      </p:cBhvr>
                                      <p:tavLst>
                                        <p:tav tm="0">
                                          <p:val>
                                            <p:fltVal val="0"/>
                                          </p:val>
                                        </p:tav>
                                        <p:tav tm="100000">
                                          <p:val>
                                            <p:strVal val="#ppt_w"/>
                                          </p:val>
                                        </p:tav>
                                      </p:tavLst>
                                    </p:anim>
                                    <p:anim calcmode="lin" valueType="num">
                                      <p:cBhvr>
                                        <p:cTn id="16" dur="500" fill="hold"/>
                                        <p:tgtEl>
                                          <p:spTgt spid="14"/>
                                        </p:tgtEl>
                                        <p:attrNameLst>
                                          <p:attrName>ppt_h</p:attrName>
                                        </p:attrNameLst>
                                      </p:cBhvr>
                                      <p:tavLst>
                                        <p:tav tm="0">
                                          <p:val>
                                            <p:fltVal val="0"/>
                                          </p:val>
                                        </p:tav>
                                        <p:tav tm="100000">
                                          <p:val>
                                            <p:strVal val="#ppt_h"/>
                                          </p:val>
                                        </p:tav>
                                      </p:tavLst>
                                    </p:anim>
                                  </p:childTnLst>
                                </p:cTn>
                              </p:par>
                              <p:par>
                                <p:cTn id="17" presetID="23" presetClass="entr" presetSubtype="16" fill="hold" grpId="0" nodeType="withEffect">
                                  <p:stCondLst>
                                    <p:cond delay="0"/>
                                  </p:stCondLst>
                                  <p:childTnLst>
                                    <p:set>
                                      <p:cBhvr>
                                        <p:cTn id="18" dur="1" fill="hold">
                                          <p:stCondLst>
                                            <p:cond delay="0"/>
                                          </p:stCondLst>
                                        </p:cTn>
                                        <p:tgtEl>
                                          <p:spTgt spid="17"/>
                                        </p:tgtEl>
                                        <p:attrNameLst>
                                          <p:attrName>style.visibility</p:attrName>
                                        </p:attrNameLst>
                                      </p:cBhvr>
                                      <p:to>
                                        <p:strVal val="visible"/>
                                      </p:to>
                                    </p:set>
                                    <p:anim calcmode="lin" valueType="num">
                                      <p:cBhvr>
                                        <p:cTn id="19" dur="500" fill="hold"/>
                                        <p:tgtEl>
                                          <p:spTgt spid="17"/>
                                        </p:tgtEl>
                                        <p:attrNameLst>
                                          <p:attrName>ppt_w</p:attrName>
                                        </p:attrNameLst>
                                      </p:cBhvr>
                                      <p:tavLst>
                                        <p:tav tm="0">
                                          <p:val>
                                            <p:fltVal val="0"/>
                                          </p:val>
                                        </p:tav>
                                        <p:tav tm="100000">
                                          <p:val>
                                            <p:strVal val="#ppt_w"/>
                                          </p:val>
                                        </p:tav>
                                      </p:tavLst>
                                    </p:anim>
                                    <p:anim calcmode="lin" valueType="num">
                                      <p:cBhvr>
                                        <p:cTn id="20" dur="500" fill="hold"/>
                                        <p:tgtEl>
                                          <p:spTgt spid="17"/>
                                        </p:tgtEl>
                                        <p:attrNameLst>
                                          <p:attrName>ppt_h</p:attrName>
                                        </p:attrNameLst>
                                      </p:cBhvr>
                                      <p:tavLst>
                                        <p:tav tm="0">
                                          <p:val>
                                            <p:fltVal val="0"/>
                                          </p:val>
                                        </p:tav>
                                        <p:tav tm="100000">
                                          <p:val>
                                            <p:strVal val="#ppt_h"/>
                                          </p:val>
                                        </p:tav>
                                      </p:tavLst>
                                    </p:anim>
                                  </p:childTnLst>
                                </p:cTn>
                              </p:par>
                              <p:par>
                                <p:cTn id="21" presetID="23" presetClass="entr" presetSubtype="16" fill="hold" grpId="0" nodeType="withEffect">
                                  <p:stCondLst>
                                    <p:cond delay="0"/>
                                  </p:stCondLst>
                                  <p:childTnLst>
                                    <p:set>
                                      <p:cBhvr>
                                        <p:cTn id="22" dur="1" fill="hold">
                                          <p:stCondLst>
                                            <p:cond delay="0"/>
                                          </p:stCondLst>
                                        </p:cTn>
                                        <p:tgtEl>
                                          <p:spTgt spid="20"/>
                                        </p:tgtEl>
                                        <p:attrNameLst>
                                          <p:attrName>style.visibility</p:attrName>
                                        </p:attrNameLst>
                                      </p:cBhvr>
                                      <p:to>
                                        <p:strVal val="visible"/>
                                      </p:to>
                                    </p:set>
                                    <p:anim calcmode="lin" valueType="num">
                                      <p:cBhvr>
                                        <p:cTn id="23" dur="500" fill="hold"/>
                                        <p:tgtEl>
                                          <p:spTgt spid="20"/>
                                        </p:tgtEl>
                                        <p:attrNameLst>
                                          <p:attrName>ppt_w</p:attrName>
                                        </p:attrNameLst>
                                      </p:cBhvr>
                                      <p:tavLst>
                                        <p:tav tm="0">
                                          <p:val>
                                            <p:fltVal val="0"/>
                                          </p:val>
                                        </p:tav>
                                        <p:tav tm="100000">
                                          <p:val>
                                            <p:strVal val="#ppt_w"/>
                                          </p:val>
                                        </p:tav>
                                      </p:tavLst>
                                    </p:anim>
                                    <p:anim calcmode="lin" valueType="num">
                                      <p:cBhvr>
                                        <p:cTn id="24" dur="500" fill="hold"/>
                                        <p:tgtEl>
                                          <p:spTgt spid="20"/>
                                        </p:tgtEl>
                                        <p:attrNameLst>
                                          <p:attrName>ppt_h</p:attrName>
                                        </p:attrNameLst>
                                      </p:cBhvr>
                                      <p:tavLst>
                                        <p:tav tm="0">
                                          <p:val>
                                            <p:fltVal val="0"/>
                                          </p:val>
                                        </p:tav>
                                        <p:tav tm="100000">
                                          <p:val>
                                            <p:strVal val="#ppt_h"/>
                                          </p:val>
                                        </p:tav>
                                      </p:tavLst>
                                    </p:anim>
                                  </p:childTnLst>
                                </p:cTn>
                              </p:par>
                              <p:par>
                                <p:cTn id="25" presetID="23" presetClass="entr" presetSubtype="16" fill="hold" grpId="0" nodeType="withEffect">
                                  <p:stCondLst>
                                    <p:cond delay="0"/>
                                  </p:stCondLst>
                                  <p:childTnLst>
                                    <p:set>
                                      <p:cBhvr>
                                        <p:cTn id="26" dur="1" fill="hold">
                                          <p:stCondLst>
                                            <p:cond delay="0"/>
                                          </p:stCondLst>
                                        </p:cTn>
                                        <p:tgtEl>
                                          <p:spTgt spid="21"/>
                                        </p:tgtEl>
                                        <p:attrNameLst>
                                          <p:attrName>style.visibility</p:attrName>
                                        </p:attrNameLst>
                                      </p:cBhvr>
                                      <p:to>
                                        <p:strVal val="visible"/>
                                      </p:to>
                                    </p:set>
                                    <p:anim calcmode="lin" valueType="num">
                                      <p:cBhvr>
                                        <p:cTn id="27" dur="500" fill="hold"/>
                                        <p:tgtEl>
                                          <p:spTgt spid="21"/>
                                        </p:tgtEl>
                                        <p:attrNameLst>
                                          <p:attrName>ppt_w</p:attrName>
                                        </p:attrNameLst>
                                      </p:cBhvr>
                                      <p:tavLst>
                                        <p:tav tm="0">
                                          <p:val>
                                            <p:fltVal val="0"/>
                                          </p:val>
                                        </p:tav>
                                        <p:tav tm="100000">
                                          <p:val>
                                            <p:strVal val="#ppt_w"/>
                                          </p:val>
                                        </p:tav>
                                      </p:tavLst>
                                    </p:anim>
                                    <p:anim calcmode="lin" valueType="num">
                                      <p:cBhvr>
                                        <p:cTn id="28" dur="500" fill="hold"/>
                                        <p:tgtEl>
                                          <p:spTgt spid="21"/>
                                        </p:tgtEl>
                                        <p:attrNameLst>
                                          <p:attrName>ppt_h</p:attrName>
                                        </p:attrNameLst>
                                      </p:cBhvr>
                                      <p:tavLst>
                                        <p:tav tm="0">
                                          <p:val>
                                            <p:fltVal val="0"/>
                                          </p:val>
                                        </p:tav>
                                        <p:tav tm="100000">
                                          <p:val>
                                            <p:strVal val="#ppt_h"/>
                                          </p:val>
                                        </p:tav>
                                      </p:tavLst>
                                    </p:anim>
                                  </p:childTnLst>
                                </p:cTn>
                              </p:par>
                              <p:par>
                                <p:cTn id="29" presetID="23" presetClass="entr" presetSubtype="16" fill="hold" nodeType="withEffect">
                                  <p:stCondLst>
                                    <p:cond delay="0"/>
                                  </p:stCondLst>
                                  <p:childTnLst>
                                    <p:set>
                                      <p:cBhvr>
                                        <p:cTn id="30" dur="1" fill="hold">
                                          <p:stCondLst>
                                            <p:cond delay="0"/>
                                          </p:stCondLst>
                                        </p:cTn>
                                        <p:tgtEl>
                                          <p:spTgt spid="8194"/>
                                        </p:tgtEl>
                                        <p:attrNameLst>
                                          <p:attrName>style.visibility</p:attrName>
                                        </p:attrNameLst>
                                      </p:cBhvr>
                                      <p:to>
                                        <p:strVal val="visible"/>
                                      </p:to>
                                    </p:set>
                                    <p:anim calcmode="lin" valueType="num">
                                      <p:cBhvr>
                                        <p:cTn id="31" dur="500" fill="hold"/>
                                        <p:tgtEl>
                                          <p:spTgt spid="8194"/>
                                        </p:tgtEl>
                                        <p:attrNameLst>
                                          <p:attrName>ppt_w</p:attrName>
                                        </p:attrNameLst>
                                      </p:cBhvr>
                                      <p:tavLst>
                                        <p:tav tm="0">
                                          <p:val>
                                            <p:fltVal val="0"/>
                                          </p:val>
                                        </p:tav>
                                        <p:tav tm="100000">
                                          <p:val>
                                            <p:strVal val="#ppt_w"/>
                                          </p:val>
                                        </p:tav>
                                      </p:tavLst>
                                    </p:anim>
                                    <p:anim calcmode="lin" valueType="num">
                                      <p:cBhvr>
                                        <p:cTn id="32" dur="500" fill="hold"/>
                                        <p:tgtEl>
                                          <p:spTgt spid="8194"/>
                                        </p:tgtEl>
                                        <p:attrNameLst>
                                          <p:attrName>ppt_h</p:attrName>
                                        </p:attrNameLst>
                                      </p:cBhvr>
                                      <p:tavLst>
                                        <p:tav tm="0">
                                          <p:val>
                                            <p:fltVal val="0"/>
                                          </p:val>
                                        </p:tav>
                                        <p:tav tm="100000">
                                          <p:val>
                                            <p:strVal val="#ppt_h"/>
                                          </p:val>
                                        </p:tav>
                                      </p:tavLst>
                                    </p:anim>
                                  </p:childTnLst>
                                </p:cTn>
                              </p:par>
                              <p:par>
                                <p:cTn id="33" presetID="23" presetClass="entr" presetSubtype="16" fill="hold" nodeType="withEffect">
                                  <p:stCondLst>
                                    <p:cond delay="0"/>
                                  </p:stCondLst>
                                  <p:childTnLst>
                                    <p:set>
                                      <p:cBhvr>
                                        <p:cTn id="34" dur="1" fill="hold">
                                          <p:stCondLst>
                                            <p:cond delay="0"/>
                                          </p:stCondLst>
                                        </p:cTn>
                                        <p:tgtEl>
                                          <p:spTgt spid="8196"/>
                                        </p:tgtEl>
                                        <p:attrNameLst>
                                          <p:attrName>style.visibility</p:attrName>
                                        </p:attrNameLst>
                                      </p:cBhvr>
                                      <p:to>
                                        <p:strVal val="visible"/>
                                      </p:to>
                                    </p:set>
                                    <p:anim calcmode="lin" valueType="num">
                                      <p:cBhvr>
                                        <p:cTn id="35" dur="500" fill="hold"/>
                                        <p:tgtEl>
                                          <p:spTgt spid="8196"/>
                                        </p:tgtEl>
                                        <p:attrNameLst>
                                          <p:attrName>ppt_w</p:attrName>
                                        </p:attrNameLst>
                                      </p:cBhvr>
                                      <p:tavLst>
                                        <p:tav tm="0">
                                          <p:val>
                                            <p:fltVal val="0"/>
                                          </p:val>
                                        </p:tav>
                                        <p:tav tm="100000">
                                          <p:val>
                                            <p:strVal val="#ppt_w"/>
                                          </p:val>
                                        </p:tav>
                                      </p:tavLst>
                                    </p:anim>
                                    <p:anim calcmode="lin" valueType="num">
                                      <p:cBhvr>
                                        <p:cTn id="36" dur="500" fill="hold"/>
                                        <p:tgtEl>
                                          <p:spTgt spid="8196"/>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8" grpId="0"/>
      <p:bldP spid="14" grpId="0"/>
      <p:bldP spid="17" grpId="0"/>
      <p:bldP spid="20" grpId="0"/>
      <p:bldP spid="21" grpId="0"/>
    </p:bldLst>
  </p:timing>
</p:sld>
</file>

<file path=ppt/slides/slide1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1"/>
          <p:cNvSpPr>
            <a:spLocks noGrp="1"/>
          </p:cNvSpPr>
          <p:nvPr>
            <p:ph type="title"/>
          </p:nvPr>
        </p:nvSpPr>
        <p:spPr>
          <a:xfrm>
            <a:off x="304800" y="3139509"/>
            <a:ext cx="4114800" cy="1508105"/>
          </a:xfrm>
        </p:spPr>
        <p:txBody>
          <a:bodyPr wrap="square">
            <a:spAutoFit/>
          </a:bodyPr>
          <a:lstStyle/>
          <a:p>
            <a:pPr marL="914400" indent="-914400" algn="l"/>
            <a:r>
              <a:rPr lang="en-US" sz="2300" dirty="0" smtClean="0">
                <a:solidFill>
                  <a:schemeClr val="tx1"/>
                </a:solidFill>
                <a:latin typeface="Times New Roman" pitchFamily="18" charset="0"/>
                <a:cs typeface="Times New Roman" pitchFamily="18" charset="0"/>
              </a:rPr>
              <a:t>       (c)	On graph paper,</a:t>
            </a:r>
            <a:br>
              <a:rPr lang="en-US" sz="2300" dirty="0" smtClean="0">
                <a:solidFill>
                  <a:schemeClr val="tx1"/>
                </a:solidFill>
                <a:latin typeface="Times New Roman" pitchFamily="18" charset="0"/>
                <a:cs typeface="Times New Roman" pitchFamily="18" charset="0"/>
              </a:rPr>
            </a:br>
            <a:r>
              <a:rPr lang="en-US" sz="2300" dirty="0" smtClean="0">
                <a:solidFill>
                  <a:schemeClr val="tx1"/>
                </a:solidFill>
                <a:latin typeface="Times New Roman" pitchFamily="18" charset="0"/>
                <a:cs typeface="Times New Roman" pitchFamily="18" charset="0"/>
              </a:rPr>
              <a:t>draw a histogram to</a:t>
            </a:r>
            <a:br>
              <a:rPr lang="en-US" sz="2300" dirty="0" smtClean="0">
                <a:solidFill>
                  <a:schemeClr val="tx1"/>
                </a:solidFill>
                <a:latin typeface="Times New Roman" pitchFamily="18" charset="0"/>
                <a:cs typeface="Times New Roman" pitchFamily="18" charset="0"/>
              </a:rPr>
            </a:br>
            <a:r>
              <a:rPr lang="en-US" sz="2300" dirty="0" smtClean="0">
                <a:solidFill>
                  <a:schemeClr val="tx1"/>
                </a:solidFill>
                <a:latin typeface="Times New Roman" pitchFamily="18" charset="0"/>
                <a:cs typeface="Times New Roman" pitchFamily="18" charset="0"/>
              </a:rPr>
              <a:t>illustrate the frequency distribution.</a:t>
            </a:r>
            <a:endParaRPr lang="en-US" sz="2300" dirty="0">
              <a:solidFill>
                <a:schemeClr val="tx1"/>
              </a:solidFill>
              <a:latin typeface="Times New Roman" pitchFamily="18" charset="0"/>
              <a:cs typeface="Times New Roman" pitchFamily="18" charset="0"/>
            </a:endParaRPr>
          </a:p>
        </p:txBody>
      </p:sp>
      <p:sp>
        <p:nvSpPr>
          <p:cNvPr id="6" name="Rectangle 5"/>
          <p:cNvSpPr/>
          <p:nvPr/>
        </p:nvSpPr>
        <p:spPr>
          <a:xfrm>
            <a:off x="7315198" y="4156364"/>
            <a:ext cx="1103187" cy="369332"/>
          </a:xfrm>
          <a:prstGeom prst="rect">
            <a:avLst/>
          </a:prstGeom>
        </p:spPr>
        <p:txBody>
          <a:bodyPr wrap="none">
            <a:spAutoFit/>
          </a:bodyPr>
          <a:lstStyle/>
          <a:p>
            <a:r>
              <a:rPr lang="en-US" dirty="0" smtClean="0">
                <a:latin typeface="Times New Roman" pitchFamily="18" charset="0"/>
                <a:cs typeface="Times New Roman" pitchFamily="18" charset="0"/>
              </a:rPr>
              <a:t>(3 </a:t>
            </a:r>
            <a:r>
              <a:rPr lang="en-US" dirty="0">
                <a:latin typeface="Times New Roman" pitchFamily="18" charset="0"/>
                <a:cs typeface="Times New Roman" pitchFamily="18" charset="0"/>
              </a:rPr>
              <a:t>marks)</a:t>
            </a:r>
          </a:p>
        </p:txBody>
      </p:sp>
      <p:sp>
        <p:nvSpPr>
          <p:cNvPr id="7" name="Notched Right Arrow 6"/>
          <p:cNvSpPr/>
          <p:nvPr/>
        </p:nvSpPr>
        <p:spPr>
          <a:xfrm>
            <a:off x="7010400" y="6019800"/>
            <a:ext cx="1934715" cy="685800"/>
          </a:xfrm>
          <a:prstGeom prst="notchedRightArrow">
            <a:avLst/>
          </a:prstGeom>
          <a:blipFill>
            <a:blip r:embed="rId2" cstate="prin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ANSWER</a:t>
            </a:r>
            <a:endParaRPr lang="en-US" sz="2000" b="1" dirty="0">
              <a:latin typeface="Times New Roman" pitchFamily="18" charset="0"/>
              <a:cs typeface="Times New Roman" pitchFamily="18" charset="0"/>
            </a:endParaRPr>
          </a:p>
        </p:txBody>
      </p:sp>
      <p:sp>
        <p:nvSpPr>
          <p:cNvPr id="8"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tabLst>
                <a:tab pos="393192" algn="r"/>
                <a:tab pos="640080" algn="l"/>
              </a:tabLst>
            </a:pPr>
            <a:r>
              <a:rPr lang="en-US" sz="1500" b="1" dirty="0" smtClean="0">
                <a:solidFill>
                  <a:schemeClr val="bg1"/>
                </a:solidFill>
                <a:latin typeface="Times New Roman" pitchFamily="18" charset="0"/>
                <a:cs typeface="Times New Roman" pitchFamily="18" charset="0"/>
              </a:rPr>
              <a:t>Revision Exam 1 Paper 2</a:t>
            </a:r>
          </a:p>
        </p:txBody>
      </p:sp>
      <p:sp>
        <p:nvSpPr>
          <p:cNvPr id="9" name="Title 1"/>
          <p:cNvSpPr txBox="1">
            <a:spLocks/>
          </p:cNvSpPr>
          <p:nvPr/>
        </p:nvSpPr>
        <p:spPr>
          <a:xfrm>
            <a:off x="-59944" y="2514600"/>
            <a:ext cx="7476744" cy="647700"/>
          </a:xfrm>
          <a:prstGeom prst="rect">
            <a:avLst/>
          </a:prstGeom>
        </p:spPr>
        <p:txBody>
          <a:bodyPr vert="horz" lIns="91440" tIns="45720" rIns="91440" bIns="45720" rtlCol="0" anchor="ctr">
            <a:noAutofit/>
          </a:bodyPr>
          <a:lstStyle/>
          <a:p>
            <a:pPr marL="800100" marR="0" lvl="0" indent="-457200" algn="l" defTabSz="914400" rtl="0" eaLnBrk="1" fontAlgn="auto" latinLnBrk="0" hangingPunct="1">
              <a:lnSpc>
                <a:spcPts val="2000"/>
              </a:lnSpc>
              <a:spcBef>
                <a:spcPct val="0"/>
              </a:spcBef>
              <a:spcAft>
                <a:spcPts val="0"/>
              </a:spcAft>
              <a:buClrTx/>
              <a:buSzTx/>
              <a:buFontTx/>
              <a:buNone/>
              <a:tabLst/>
              <a:defRPr/>
            </a:pPr>
            <a:r>
              <a:rPr kumimoji="0" lang="en-US" sz="2300" b="1" i="0" u="none" strike="noStrike" kern="1200" cap="none" spc="0" normalizeH="0" baseline="0" noProof="0" dirty="0" smtClean="0">
                <a:ln>
                  <a:noFill/>
                </a:ln>
                <a:solidFill>
                  <a:schemeClr val="tx1"/>
                </a:solidFill>
                <a:effectLst/>
                <a:uLnTx/>
                <a:uFillTx/>
                <a:latin typeface="Times New Roman" pitchFamily="18" charset="0"/>
                <a:ea typeface="+mj-ea"/>
                <a:cs typeface="Times New Roman" pitchFamily="18" charset="0"/>
              </a:rPr>
              <a:t>9.</a:t>
            </a:r>
            <a:r>
              <a:rPr kumimoji="0" lang="en-US" sz="2300" b="0" i="0" u="none" strike="noStrike" kern="1200" cap="none" spc="0" normalizeH="0" baseline="0" noProof="0" dirty="0" smtClean="0">
                <a:ln>
                  <a:noFill/>
                </a:ln>
                <a:solidFill>
                  <a:schemeClr val="tx1"/>
                </a:solidFill>
                <a:effectLst/>
                <a:uLnTx/>
                <a:uFillTx/>
                <a:latin typeface="Times New Roman" pitchFamily="18" charset="0"/>
                <a:ea typeface="+mj-ea"/>
                <a:cs typeface="Times New Roman" pitchFamily="18" charset="0"/>
              </a:rPr>
              <a:t>	 The marks obtained by 100 pupils on a test are </a:t>
            </a:r>
            <a:br>
              <a:rPr kumimoji="0" lang="en-US" sz="2300" b="0" i="0" u="none" strike="noStrike" kern="1200" cap="none" spc="0" normalizeH="0" baseline="0" noProof="0" dirty="0" smtClean="0">
                <a:ln>
                  <a:noFill/>
                </a:ln>
                <a:solidFill>
                  <a:schemeClr val="tx1"/>
                </a:solidFill>
                <a:effectLst/>
                <a:uLnTx/>
                <a:uFillTx/>
                <a:latin typeface="Times New Roman" pitchFamily="18" charset="0"/>
                <a:ea typeface="+mj-ea"/>
                <a:cs typeface="Times New Roman" pitchFamily="18" charset="0"/>
              </a:rPr>
            </a:br>
            <a:r>
              <a:rPr kumimoji="0" lang="en-US" sz="2300" b="0" i="0" u="none" strike="noStrike" kern="1200" cap="none" spc="0" normalizeH="0" baseline="0" noProof="0" dirty="0" smtClean="0">
                <a:ln>
                  <a:noFill/>
                </a:ln>
                <a:solidFill>
                  <a:schemeClr val="tx1"/>
                </a:solidFill>
                <a:effectLst/>
                <a:uLnTx/>
                <a:uFillTx/>
                <a:latin typeface="Times New Roman" pitchFamily="18" charset="0"/>
                <a:ea typeface="+mj-ea"/>
                <a:cs typeface="Times New Roman" pitchFamily="18" charset="0"/>
              </a:rPr>
              <a:t> shown below.</a:t>
            </a:r>
            <a:endParaRPr kumimoji="0" lang="en-US" sz="2300" b="0" i="0" u="none" strike="noStrike" kern="1200" cap="none" spc="0" normalizeH="0" baseline="0" noProof="0" dirty="0">
              <a:ln>
                <a:noFill/>
              </a:ln>
              <a:solidFill>
                <a:schemeClr val="tx1"/>
              </a:solidFill>
              <a:effectLst/>
              <a:uLnTx/>
              <a:uFillTx/>
              <a:latin typeface="Times New Roman" pitchFamily="18" charset="0"/>
              <a:ea typeface="+mj-ea"/>
              <a:cs typeface="Times New Roman" pitchFamily="18" charset="0"/>
            </a:endParaRPr>
          </a:p>
        </p:txBody>
      </p:sp>
      <p:graphicFrame>
        <p:nvGraphicFramePr>
          <p:cNvPr id="10" name="Table 9"/>
          <p:cNvGraphicFramePr>
            <a:graphicFrameLocks noGrp="1"/>
          </p:cNvGraphicFramePr>
          <p:nvPr>
            <p:extLst>
              <p:ext uri="{D42A27DB-BD31-4B8C-83A1-F6EECF244321}">
                <p14:modId xmlns:p14="http://schemas.microsoft.com/office/powerpoint/2010/main" xmlns="" val="3925737225"/>
              </p:ext>
            </p:extLst>
          </p:nvPr>
        </p:nvGraphicFramePr>
        <p:xfrm>
          <a:off x="4540930" y="2971800"/>
          <a:ext cx="2621870" cy="3144221"/>
        </p:xfrm>
        <a:graphic>
          <a:graphicData uri="http://schemas.openxmlformats.org/drawingml/2006/table">
            <a:tbl>
              <a:tblPr firstRow="1" firstCol="1" bandRow="1"/>
              <a:tblGrid>
                <a:gridCol w="1324853"/>
                <a:gridCol w="1297017"/>
              </a:tblGrid>
              <a:tr h="350221">
                <a:tc>
                  <a:txBody>
                    <a:bodyPr/>
                    <a:lstStyle/>
                    <a:p>
                      <a:pPr marL="0" marR="0" algn="ctr">
                        <a:lnSpc>
                          <a:spcPts val="2200"/>
                        </a:lnSpc>
                        <a:spcBef>
                          <a:spcPts val="1000"/>
                        </a:spcBef>
                        <a:spcAft>
                          <a:spcPts val="0"/>
                        </a:spcAft>
                      </a:pPr>
                      <a:r>
                        <a:rPr lang="en-US" sz="1800" dirty="0">
                          <a:effectLst/>
                          <a:latin typeface="Times New Roman" pitchFamily="18" charset="0"/>
                          <a:ea typeface="Calibri"/>
                          <a:cs typeface="Times New Roman" pitchFamily="18" charset="0"/>
                        </a:rPr>
                        <a:t>Marks </a:t>
                      </a:r>
                    </a:p>
                  </a:txBody>
                  <a:tcPr marL="0" marR="0" marT="0" marB="0" anchor="ctr" anchorCtr="1">
                    <a:lnL w="12700" cap="flat" cmpd="sng" algn="ctr">
                      <a:solidFill>
                        <a:srgbClr val="C0504D"/>
                      </a:solidFill>
                      <a:prstDash val="solid"/>
                      <a:round/>
                      <a:headEnd type="none" w="med" len="med"/>
                      <a:tailEnd type="none" w="med" len="med"/>
                    </a:lnL>
                    <a:lnR w="12700" cap="flat" cmpd="sng" algn="ctr">
                      <a:solidFill>
                        <a:srgbClr val="C0504D"/>
                      </a:solidFill>
                      <a:prstDash val="solid"/>
                      <a:round/>
                      <a:headEnd type="none" w="med" len="med"/>
                      <a:tailEnd type="none" w="med" len="med"/>
                    </a:lnR>
                    <a:lnT w="12700" cap="flat" cmpd="sng" algn="ctr">
                      <a:solidFill>
                        <a:srgbClr val="C0504D"/>
                      </a:solidFill>
                      <a:prstDash val="solid"/>
                      <a:round/>
                      <a:headEnd type="none" w="med" len="med"/>
                      <a:tailEnd type="none" w="med" len="med"/>
                    </a:lnT>
                    <a:lnB w="12700" cap="flat" cmpd="sng" algn="ctr">
                      <a:solidFill>
                        <a:srgbClr val="C0504D"/>
                      </a:solidFill>
                      <a:prstDash val="solid"/>
                      <a:round/>
                      <a:headEnd type="none" w="med" len="med"/>
                      <a:tailEnd type="none" w="med" len="med"/>
                    </a:lnB>
                  </a:tcPr>
                </a:tc>
                <a:tc>
                  <a:txBody>
                    <a:bodyPr/>
                    <a:lstStyle/>
                    <a:p>
                      <a:pPr marL="0" marR="0" algn="ctr">
                        <a:lnSpc>
                          <a:spcPts val="2200"/>
                        </a:lnSpc>
                        <a:spcBef>
                          <a:spcPts val="1000"/>
                        </a:spcBef>
                        <a:spcAft>
                          <a:spcPts val="0"/>
                        </a:spcAft>
                      </a:pPr>
                      <a:r>
                        <a:rPr lang="en-US" sz="1800" dirty="0">
                          <a:effectLst/>
                          <a:latin typeface="Times New Roman" pitchFamily="18" charset="0"/>
                          <a:ea typeface="Calibri"/>
                          <a:cs typeface="Times New Roman" pitchFamily="18" charset="0"/>
                        </a:rPr>
                        <a:t>Frequency </a:t>
                      </a:r>
                    </a:p>
                  </a:txBody>
                  <a:tcPr marL="0" marR="0" marT="0" marB="0" anchor="ctr" anchorCtr="1">
                    <a:lnL w="12700" cap="flat" cmpd="sng" algn="ctr">
                      <a:solidFill>
                        <a:srgbClr val="C0504D"/>
                      </a:solidFill>
                      <a:prstDash val="solid"/>
                      <a:round/>
                      <a:headEnd type="none" w="med" len="med"/>
                      <a:tailEnd type="none" w="med" len="med"/>
                    </a:lnL>
                    <a:lnR w="12700" cap="flat" cmpd="sng" algn="ctr">
                      <a:solidFill>
                        <a:srgbClr val="C0504D"/>
                      </a:solidFill>
                      <a:prstDash val="solid"/>
                      <a:round/>
                      <a:headEnd type="none" w="med" len="med"/>
                      <a:tailEnd type="none" w="med" len="med"/>
                    </a:lnR>
                    <a:lnT w="12700" cap="flat" cmpd="sng" algn="ctr">
                      <a:solidFill>
                        <a:srgbClr val="C0504D"/>
                      </a:solidFill>
                      <a:prstDash val="solid"/>
                      <a:round/>
                      <a:headEnd type="none" w="med" len="med"/>
                      <a:tailEnd type="none" w="med" len="med"/>
                    </a:lnT>
                    <a:lnB w="12700" cap="flat" cmpd="sng" algn="ctr">
                      <a:solidFill>
                        <a:srgbClr val="C0504D"/>
                      </a:solidFill>
                      <a:prstDash val="solid"/>
                      <a:round/>
                      <a:headEnd type="none" w="med" len="med"/>
                      <a:tailEnd type="none" w="med" len="med"/>
                    </a:lnB>
                  </a:tcPr>
                </a:tc>
              </a:tr>
              <a:tr h="2697779">
                <a:tc>
                  <a:txBody>
                    <a:bodyPr/>
                    <a:lstStyle/>
                    <a:p>
                      <a:pPr marL="109728" marR="0" algn="ctr">
                        <a:lnSpc>
                          <a:spcPts val="2200"/>
                        </a:lnSpc>
                        <a:spcBef>
                          <a:spcPts val="0"/>
                        </a:spcBef>
                        <a:spcAft>
                          <a:spcPts val="0"/>
                        </a:spcAft>
                      </a:pPr>
                      <a:r>
                        <a:rPr lang="en-US" sz="1800" dirty="0" smtClean="0">
                          <a:effectLst/>
                          <a:latin typeface="Times New Roman" pitchFamily="18" charset="0"/>
                          <a:ea typeface="Calibri"/>
                          <a:cs typeface="Times New Roman" pitchFamily="18" charset="0"/>
                        </a:rPr>
                        <a:t>1 </a:t>
                      </a:r>
                    </a:p>
                    <a:p>
                      <a:pPr marL="109728" marR="0" algn="ctr">
                        <a:lnSpc>
                          <a:spcPts val="2200"/>
                        </a:lnSpc>
                        <a:spcBef>
                          <a:spcPts val="0"/>
                        </a:spcBef>
                        <a:spcAft>
                          <a:spcPts val="0"/>
                        </a:spcAft>
                      </a:pPr>
                      <a:r>
                        <a:rPr lang="en-US" sz="1800" dirty="0" smtClean="0">
                          <a:effectLst/>
                          <a:latin typeface="Times New Roman" pitchFamily="18" charset="0"/>
                          <a:ea typeface="Calibri"/>
                          <a:cs typeface="Times New Roman" pitchFamily="18" charset="0"/>
                        </a:rPr>
                        <a:t>2 </a:t>
                      </a:r>
                    </a:p>
                    <a:p>
                      <a:pPr marL="109728" marR="0" algn="ctr">
                        <a:lnSpc>
                          <a:spcPts val="2200"/>
                        </a:lnSpc>
                        <a:spcBef>
                          <a:spcPts val="0"/>
                        </a:spcBef>
                        <a:spcAft>
                          <a:spcPts val="0"/>
                        </a:spcAft>
                      </a:pPr>
                      <a:r>
                        <a:rPr lang="en-US" sz="1800" dirty="0" smtClean="0">
                          <a:effectLst/>
                          <a:latin typeface="Times New Roman" pitchFamily="18" charset="0"/>
                          <a:ea typeface="Calibri"/>
                          <a:cs typeface="Times New Roman" pitchFamily="18" charset="0"/>
                        </a:rPr>
                        <a:t>3 </a:t>
                      </a:r>
                    </a:p>
                    <a:p>
                      <a:pPr marL="109728" marR="0" algn="ctr">
                        <a:lnSpc>
                          <a:spcPts val="2200"/>
                        </a:lnSpc>
                        <a:spcBef>
                          <a:spcPts val="0"/>
                        </a:spcBef>
                        <a:spcAft>
                          <a:spcPts val="0"/>
                        </a:spcAft>
                      </a:pPr>
                      <a:r>
                        <a:rPr lang="en-US" sz="1800" dirty="0" smtClean="0">
                          <a:effectLst/>
                          <a:latin typeface="Times New Roman" pitchFamily="18" charset="0"/>
                          <a:ea typeface="Calibri"/>
                          <a:cs typeface="Times New Roman" pitchFamily="18" charset="0"/>
                        </a:rPr>
                        <a:t>4 </a:t>
                      </a:r>
                    </a:p>
                    <a:p>
                      <a:pPr marL="109728" marR="0" algn="ctr">
                        <a:lnSpc>
                          <a:spcPts val="2200"/>
                        </a:lnSpc>
                        <a:spcBef>
                          <a:spcPts val="0"/>
                        </a:spcBef>
                        <a:spcAft>
                          <a:spcPts val="0"/>
                        </a:spcAft>
                      </a:pPr>
                      <a:r>
                        <a:rPr lang="en-US" sz="1800" dirty="0" smtClean="0">
                          <a:effectLst/>
                          <a:latin typeface="Times New Roman" pitchFamily="18" charset="0"/>
                          <a:ea typeface="Calibri"/>
                          <a:cs typeface="Times New Roman" pitchFamily="18" charset="0"/>
                        </a:rPr>
                        <a:t>5 </a:t>
                      </a:r>
                    </a:p>
                    <a:p>
                      <a:pPr marL="109728" marR="0" algn="ctr">
                        <a:lnSpc>
                          <a:spcPts val="2200"/>
                        </a:lnSpc>
                        <a:spcBef>
                          <a:spcPts val="0"/>
                        </a:spcBef>
                        <a:spcAft>
                          <a:spcPts val="0"/>
                        </a:spcAft>
                      </a:pPr>
                      <a:r>
                        <a:rPr lang="en-US" sz="1800" dirty="0" smtClean="0">
                          <a:effectLst/>
                          <a:latin typeface="Times New Roman" pitchFamily="18" charset="0"/>
                          <a:ea typeface="Calibri"/>
                          <a:cs typeface="Times New Roman" pitchFamily="18" charset="0"/>
                        </a:rPr>
                        <a:t>6 </a:t>
                      </a:r>
                    </a:p>
                    <a:p>
                      <a:pPr marL="109728" marR="0" algn="ctr">
                        <a:lnSpc>
                          <a:spcPts val="2200"/>
                        </a:lnSpc>
                        <a:spcBef>
                          <a:spcPts val="0"/>
                        </a:spcBef>
                        <a:spcAft>
                          <a:spcPts val="0"/>
                        </a:spcAft>
                      </a:pPr>
                      <a:r>
                        <a:rPr lang="en-US" sz="1800" dirty="0" smtClean="0">
                          <a:effectLst/>
                          <a:latin typeface="Times New Roman" pitchFamily="18" charset="0"/>
                          <a:ea typeface="Calibri"/>
                          <a:cs typeface="Times New Roman" pitchFamily="18" charset="0"/>
                        </a:rPr>
                        <a:t>7 </a:t>
                      </a:r>
                    </a:p>
                    <a:p>
                      <a:pPr marL="109728" marR="0" algn="ctr">
                        <a:lnSpc>
                          <a:spcPts val="2200"/>
                        </a:lnSpc>
                        <a:spcBef>
                          <a:spcPts val="0"/>
                        </a:spcBef>
                        <a:spcAft>
                          <a:spcPts val="0"/>
                        </a:spcAft>
                      </a:pPr>
                      <a:r>
                        <a:rPr lang="en-US" sz="1800" dirty="0" smtClean="0">
                          <a:effectLst/>
                          <a:latin typeface="Times New Roman" pitchFamily="18" charset="0"/>
                          <a:ea typeface="Calibri"/>
                          <a:cs typeface="Times New Roman" pitchFamily="18" charset="0"/>
                        </a:rPr>
                        <a:t>8 </a:t>
                      </a:r>
                    </a:p>
                    <a:p>
                      <a:pPr marL="109728" marR="0" algn="ctr">
                        <a:lnSpc>
                          <a:spcPts val="2200"/>
                        </a:lnSpc>
                        <a:spcBef>
                          <a:spcPts val="0"/>
                        </a:spcBef>
                        <a:spcAft>
                          <a:spcPts val="0"/>
                        </a:spcAft>
                      </a:pPr>
                      <a:r>
                        <a:rPr lang="en-US" sz="1800" dirty="0" smtClean="0">
                          <a:effectLst/>
                          <a:latin typeface="Times New Roman" pitchFamily="18" charset="0"/>
                          <a:ea typeface="Calibri"/>
                          <a:cs typeface="Times New Roman" pitchFamily="18" charset="0"/>
                        </a:rPr>
                        <a:t>9 </a:t>
                      </a:r>
                    </a:p>
                    <a:p>
                      <a:pPr marL="0" marR="0" algn="ctr">
                        <a:lnSpc>
                          <a:spcPts val="2200"/>
                        </a:lnSpc>
                        <a:spcBef>
                          <a:spcPts val="0"/>
                        </a:spcBef>
                        <a:spcAft>
                          <a:spcPts val="0"/>
                        </a:spcAft>
                      </a:pPr>
                      <a:r>
                        <a:rPr lang="en-US" sz="1800" dirty="0" smtClean="0">
                          <a:effectLst/>
                          <a:latin typeface="Times New Roman" pitchFamily="18" charset="0"/>
                          <a:ea typeface="Calibri"/>
                          <a:cs typeface="Times New Roman" pitchFamily="18" charset="0"/>
                        </a:rPr>
                        <a:t>10 </a:t>
                      </a:r>
                      <a:endParaRPr lang="en-US" sz="1800" dirty="0">
                        <a:effectLst/>
                        <a:latin typeface="Times New Roman" pitchFamily="18" charset="0"/>
                        <a:ea typeface="Calibri"/>
                        <a:cs typeface="Times New Roman" pitchFamily="18" charset="0"/>
                      </a:endParaRPr>
                    </a:p>
                  </a:txBody>
                  <a:tcPr marL="0" marR="0" marT="0" marB="0" anchor="ctr" anchorCtr="1">
                    <a:lnL w="12700" cap="flat" cmpd="sng" algn="ctr">
                      <a:solidFill>
                        <a:srgbClr val="C0504D"/>
                      </a:solidFill>
                      <a:prstDash val="solid"/>
                      <a:round/>
                      <a:headEnd type="none" w="med" len="med"/>
                      <a:tailEnd type="none" w="med" len="med"/>
                    </a:lnL>
                    <a:lnR w="12700" cap="flat" cmpd="sng" algn="ctr">
                      <a:solidFill>
                        <a:srgbClr val="C0504D"/>
                      </a:solidFill>
                      <a:prstDash val="solid"/>
                      <a:round/>
                      <a:headEnd type="none" w="med" len="med"/>
                      <a:tailEnd type="none" w="med" len="med"/>
                    </a:lnR>
                    <a:lnT w="12700" cap="flat" cmpd="sng" algn="ctr">
                      <a:solidFill>
                        <a:srgbClr val="C0504D"/>
                      </a:solidFill>
                      <a:prstDash val="solid"/>
                      <a:round/>
                      <a:headEnd type="none" w="med" len="med"/>
                      <a:tailEnd type="none" w="med" len="med"/>
                    </a:lnT>
                    <a:lnB w="12700" cap="flat" cmpd="sng" algn="ctr">
                      <a:solidFill>
                        <a:srgbClr val="C0504D"/>
                      </a:solidFill>
                      <a:prstDash val="solid"/>
                      <a:round/>
                      <a:headEnd type="none" w="med" len="med"/>
                      <a:tailEnd type="none" w="med" len="med"/>
                    </a:lnB>
                  </a:tcPr>
                </a:tc>
                <a:tc>
                  <a:txBody>
                    <a:bodyPr/>
                    <a:lstStyle/>
                    <a:p>
                      <a:pPr marL="118872" marR="0" indent="0" algn="ctr">
                        <a:lnSpc>
                          <a:spcPts val="2200"/>
                        </a:lnSpc>
                        <a:spcBef>
                          <a:spcPts val="0"/>
                        </a:spcBef>
                        <a:spcAft>
                          <a:spcPts val="0"/>
                        </a:spcAft>
                      </a:pPr>
                      <a:r>
                        <a:rPr lang="en-US" sz="1800" dirty="0" smtClean="0">
                          <a:effectLst/>
                          <a:latin typeface="Times New Roman" pitchFamily="18" charset="0"/>
                          <a:ea typeface="Calibri"/>
                          <a:cs typeface="Times New Roman" pitchFamily="18" charset="0"/>
                        </a:rPr>
                        <a:t>3</a:t>
                      </a:r>
                      <a:endParaRPr lang="en-US" sz="1800" dirty="0">
                        <a:effectLst/>
                        <a:latin typeface="Times New Roman" pitchFamily="18" charset="0"/>
                        <a:ea typeface="Calibri"/>
                        <a:cs typeface="Times New Roman" pitchFamily="18" charset="0"/>
                      </a:endParaRPr>
                    </a:p>
                    <a:p>
                      <a:pPr marL="118872" marR="0" indent="0" algn="ctr">
                        <a:lnSpc>
                          <a:spcPts val="2200"/>
                        </a:lnSpc>
                        <a:spcBef>
                          <a:spcPts val="0"/>
                        </a:spcBef>
                        <a:spcAft>
                          <a:spcPts val="0"/>
                        </a:spcAft>
                      </a:pPr>
                      <a:r>
                        <a:rPr lang="en-US" sz="1800" dirty="0" smtClean="0">
                          <a:effectLst/>
                          <a:latin typeface="Times New Roman" pitchFamily="18" charset="0"/>
                          <a:ea typeface="Calibri"/>
                          <a:cs typeface="Times New Roman" pitchFamily="18" charset="0"/>
                        </a:rPr>
                        <a:t>5  </a:t>
                      </a:r>
                      <a:endParaRPr lang="en-US" sz="1800" dirty="0">
                        <a:effectLst/>
                        <a:latin typeface="Times New Roman" pitchFamily="18" charset="0"/>
                        <a:ea typeface="Calibri"/>
                        <a:cs typeface="Times New Roman" pitchFamily="18" charset="0"/>
                      </a:endParaRPr>
                    </a:p>
                    <a:p>
                      <a:pPr marL="118872" marR="0" indent="0" algn="ctr">
                        <a:lnSpc>
                          <a:spcPts val="2200"/>
                        </a:lnSpc>
                        <a:spcBef>
                          <a:spcPts val="0"/>
                        </a:spcBef>
                        <a:spcAft>
                          <a:spcPts val="0"/>
                        </a:spcAft>
                      </a:pPr>
                      <a:r>
                        <a:rPr lang="en-US" sz="1800" dirty="0" smtClean="0">
                          <a:effectLst/>
                          <a:latin typeface="Times New Roman" pitchFamily="18" charset="0"/>
                          <a:ea typeface="Calibri"/>
                          <a:cs typeface="Times New Roman" pitchFamily="18" charset="0"/>
                        </a:rPr>
                        <a:t>7  </a:t>
                      </a:r>
                      <a:endParaRPr lang="en-US" sz="1800" dirty="0">
                        <a:effectLst/>
                        <a:latin typeface="Times New Roman" pitchFamily="18" charset="0"/>
                        <a:ea typeface="Calibri"/>
                        <a:cs typeface="Times New Roman" pitchFamily="18" charset="0"/>
                      </a:endParaRPr>
                    </a:p>
                    <a:p>
                      <a:pPr marL="0" marR="0" indent="0" algn="ctr">
                        <a:lnSpc>
                          <a:spcPts val="2200"/>
                        </a:lnSpc>
                        <a:spcBef>
                          <a:spcPts val="0"/>
                        </a:spcBef>
                        <a:spcAft>
                          <a:spcPts val="0"/>
                        </a:spcAft>
                      </a:pPr>
                      <a:r>
                        <a:rPr lang="en-US" sz="1800" dirty="0">
                          <a:effectLst/>
                          <a:latin typeface="Times New Roman" pitchFamily="18" charset="0"/>
                          <a:ea typeface="Calibri"/>
                          <a:cs typeface="Times New Roman" pitchFamily="18" charset="0"/>
                        </a:rPr>
                        <a:t>12  </a:t>
                      </a:r>
                    </a:p>
                    <a:p>
                      <a:pPr marL="0" marR="0" indent="0" algn="ctr">
                        <a:lnSpc>
                          <a:spcPts val="2200"/>
                        </a:lnSpc>
                        <a:spcBef>
                          <a:spcPts val="0"/>
                        </a:spcBef>
                        <a:spcAft>
                          <a:spcPts val="0"/>
                        </a:spcAft>
                      </a:pPr>
                      <a:r>
                        <a:rPr lang="en-US" sz="1800" dirty="0">
                          <a:effectLst/>
                          <a:latin typeface="Times New Roman" pitchFamily="18" charset="0"/>
                          <a:ea typeface="Calibri"/>
                          <a:cs typeface="Times New Roman" pitchFamily="18" charset="0"/>
                        </a:rPr>
                        <a:t>28  </a:t>
                      </a:r>
                    </a:p>
                    <a:p>
                      <a:pPr marL="0" marR="0" indent="0" algn="ctr">
                        <a:lnSpc>
                          <a:spcPts val="2200"/>
                        </a:lnSpc>
                        <a:spcBef>
                          <a:spcPts val="0"/>
                        </a:spcBef>
                        <a:spcAft>
                          <a:spcPts val="0"/>
                        </a:spcAft>
                      </a:pPr>
                      <a:r>
                        <a:rPr lang="en-US" sz="1800" dirty="0">
                          <a:effectLst/>
                          <a:latin typeface="Times New Roman" pitchFamily="18" charset="0"/>
                          <a:ea typeface="Calibri"/>
                          <a:cs typeface="Times New Roman" pitchFamily="18" charset="0"/>
                        </a:rPr>
                        <a:t>—  </a:t>
                      </a:r>
                    </a:p>
                    <a:p>
                      <a:pPr marL="0" marR="0" indent="0" algn="ctr">
                        <a:lnSpc>
                          <a:spcPts val="2200"/>
                        </a:lnSpc>
                        <a:spcBef>
                          <a:spcPts val="0"/>
                        </a:spcBef>
                        <a:spcAft>
                          <a:spcPts val="0"/>
                        </a:spcAft>
                      </a:pPr>
                      <a:r>
                        <a:rPr lang="en-US" sz="1800" dirty="0">
                          <a:effectLst/>
                          <a:latin typeface="Times New Roman" pitchFamily="18" charset="0"/>
                          <a:ea typeface="Calibri"/>
                          <a:cs typeface="Times New Roman" pitchFamily="18" charset="0"/>
                        </a:rPr>
                        <a:t>11</a:t>
                      </a:r>
                    </a:p>
                    <a:p>
                      <a:pPr marL="118872" marR="0" indent="0" algn="ctr">
                        <a:lnSpc>
                          <a:spcPts val="2200"/>
                        </a:lnSpc>
                        <a:spcBef>
                          <a:spcPts val="0"/>
                        </a:spcBef>
                        <a:spcAft>
                          <a:spcPts val="0"/>
                        </a:spcAft>
                      </a:pPr>
                      <a:r>
                        <a:rPr lang="en-US" sz="1800" dirty="0" smtClean="0">
                          <a:effectLst/>
                          <a:latin typeface="Times New Roman" pitchFamily="18" charset="0"/>
                          <a:ea typeface="Calibri"/>
                          <a:cs typeface="Times New Roman" pitchFamily="18" charset="0"/>
                        </a:rPr>
                        <a:t>8  </a:t>
                      </a:r>
                    </a:p>
                    <a:p>
                      <a:pPr marL="118872" marR="0" indent="0" algn="ctr">
                        <a:lnSpc>
                          <a:spcPts val="2200"/>
                        </a:lnSpc>
                        <a:spcBef>
                          <a:spcPts val="0"/>
                        </a:spcBef>
                        <a:spcAft>
                          <a:spcPts val="0"/>
                        </a:spcAft>
                      </a:pPr>
                      <a:r>
                        <a:rPr lang="en-US" sz="1800" dirty="0" smtClean="0">
                          <a:effectLst/>
                          <a:latin typeface="Times New Roman" pitchFamily="18" charset="0"/>
                          <a:ea typeface="Calibri"/>
                          <a:cs typeface="Times New Roman" pitchFamily="18" charset="0"/>
                        </a:rPr>
                        <a:t>6  </a:t>
                      </a:r>
                    </a:p>
                    <a:p>
                      <a:pPr marL="118872" marR="0" indent="0" algn="ctr">
                        <a:lnSpc>
                          <a:spcPts val="2200"/>
                        </a:lnSpc>
                        <a:spcBef>
                          <a:spcPts val="0"/>
                        </a:spcBef>
                        <a:spcAft>
                          <a:spcPts val="0"/>
                        </a:spcAft>
                      </a:pPr>
                      <a:r>
                        <a:rPr lang="en-US" sz="1800" dirty="0" smtClean="0">
                          <a:effectLst/>
                          <a:latin typeface="Times New Roman" pitchFamily="18" charset="0"/>
                          <a:ea typeface="Calibri"/>
                          <a:cs typeface="Times New Roman" pitchFamily="18" charset="0"/>
                        </a:rPr>
                        <a:t>4 </a:t>
                      </a:r>
                      <a:endParaRPr lang="en-US" sz="1800" dirty="0">
                        <a:effectLst/>
                        <a:latin typeface="Times New Roman" pitchFamily="18" charset="0"/>
                        <a:ea typeface="Calibri"/>
                        <a:cs typeface="Times New Roman" pitchFamily="18" charset="0"/>
                      </a:endParaRPr>
                    </a:p>
                  </a:txBody>
                  <a:tcPr marL="0" marR="0" marT="0" marB="0" anchor="ctr" anchorCtr="1">
                    <a:lnL w="12700" cap="flat" cmpd="sng" algn="ctr">
                      <a:solidFill>
                        <a:srgbClr val="C0504D"/>
                      </a:solidFill>
                      <a:prstDash val="solid"/>
                      <a:round/>
                      <a:headEnd type="none" w="med" len="med"/>
                      <a:tailEnd type="none" w="med" len="med"/>
                    </a:lnL>
                    <a:lnR w="12700" cap="flat" cmpd="sng" algn="ctr">
                      <a:solidFill>
                        <a:srgbClr val="C0504D"/>
                      </a:solidFill>
                      <a:prstDash val="solid"/>
                      <a:round/>
                      <a:headEnd type="none" w="med" len="med"/>
                      <a:tailEnd type="none" w="med" len="med"/>
                    </a:lnR>
                    <a:lnT w="12700" cap="flat" cmpd="sng" algn="ctr">
                      <a:solidFill>
                        <a:srgbClr val="C0504D"/>
                      </a:solidFill>
                      <a:prstDash val="solid"/>
                      <a:round/>
                      <a:headEnd type="none" w="med" len="med"/>
                      <a:tailEnd type="none" w="med" len="med"/>
                    </a:lnT>
                    <a:lnB w="12700" cap="flat" cmpd="sng" algn="ctr">
                      <a:solidFill>
                        <a:srgbClr val="C0504D"/>
                      </a:solidFill>
                      <a:prstDash val="solid"/>
                      <a:round/>
                      <a:headEnd type="none" w="med" len="med"/>
                      <a:tailEnd type="none" w="med" len="med"/>
                    </a:lnB>
                  </a:tcPr>
                </a:tc>
              </a:tr>
            </a:tbl>
          </a:graphicData>
        </a:graphic>
      </p:graphicFrame>
    </p:spTree>
    <p:extLst>
      <p:ext uri="{BB962C8B-B14F-4D97-AF65-F5344CB8AC3E}">
        <p14:creationId xmlns:p14="http://schemas.microsoft.com/office/powerpoint/2010/main" xmlns="" val="253488948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500" fill="hold"/>
                                        <p:tgtEl>
                                          <p:spTgt spid="6"/>
                                        </p:tgtEl>
                                        <p:attrNameLst>
                                          <p:attrName>ppt_w</p:attrName>
                                        </p:attrNameLst>
                                      </p:cBhvr>
                                      <p:tavLst>
                                        <p:tav tm="0">
                                          <p:val>
                                            <p:fltVal val="0"/>
                                          </p:val>
                                        </p:tav>
                                        <p:tav tm="100000">
                                          <p:val>
                                            <p:strVal val="#ppt_w"/>
                                          </p:val>
                                        </p:tav>
                                      </p:tavLst>
                                    </p:anim>
                                    <p:anim calcmode="lin" valueType="num">
                                      <p:cBhvr>
                                        <p:cTn id="8" dur="500" fill="hold"/>
                                        <p:tgtEl>
                                          <p:spTgt spid="6"/>
                                        </p:tgtEl>
                                        <p:attrNameLst>
                                          <p:attrName>ppt_h</p:attrName>
                                        </p:attrNameLst>
                                      </p:cBhvr>
                                      <p:tavLst>
                                        <p:tav tm="0">
                                          <p:val>
                                            <p:fltVal val="0"/>
                                          </p:val>
                                        </p:tav>
                                        <p:tav tm="100000">
                                          <p:val>
                                            <p:strVal val="#ppt_h"/>
                                          </p:val>
                                        </p:tav>
                                      </p:tavLst>
                                    </p:anim>
                                    <p:animEffect transition="in" filter="fade">
                                      <p:cBhvr>
                                        <p:cTn id="9" dur="500"/>
                                        <p:tgtEl>
                                          <p:spTgt spid="6"/>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5"/>
                                        </p:tgtEl>
                                        <p:attrNameLst>
                                          <p:attrName>style.visibility</p:attrName>
                                        </p:attrNameLst>
                                      </p:cBhvr>
                                      <p:to>
                                        <p:strVal val="visible"/>
                                      </p:to>
                                    </p:set>
                                    <p:anim calcmode="lin" valueType="num">
                                      <p:cBhvr>
                                        <p:cTn id="12" dur="500" fill="hold"/>
                                        <p:tgtEl>
                                          <p:spTgt spid="5"/>
                                        </p:tgtEl>
                                        <p:attrNameLst>
                                          <p:attrName>ppt_w</p:attrName>
                                        </p:attrNameLst>
                                      </p:cBhvr>
                                      <p:tavLst>
                                        <p:tav tm="0">
                                          <p:val>
                                            <p:fltVal val="0"/>
                                          </p:val>
                                        </p:tav>
                                        <p:tav tm="100000">
                                          <p:val>
                                            <p:strVal val="#ppt_w"/>
                                          </p:val>
                                        </p:tav>
                                      </p:tavLst>
                                    </p:anim>
                                    <p:anim calcmode="lin" valueType="num">
                                      <p:cBhvr>
                                        <p:cTn id="13" dur="500" fill="hold"/>
                                        <p:tgtEl>
                                          <p:spTgt spid="5"/>
                                        </p:tgtEl>
                                        <p:attrNameLst>
                                          <p:attrName>ppt_h</p:attrName>
                                        </p:attrNameLst>
                                      </p:cBhvr>
                                      <p:tavLst>
                                        <p:tav tm="0">
                                          <p:val>
                                            <p:fltVal val="0"/>
                                          </p:val>
                                        </p:tav>
                                        <p:tav tm="100000">
                                          <p:val>
                                            <p:strVal val="#ppt_h"/>
                                          </p:val>
                                        </p:tav>
                                      </p:tavLst>
                                    </p:anim>
                                    <p:animEffect transition="in" filter="fade">
                                      <p:cBhvr>
                                        <p:cTn id="14" dur="500"/>
                                        <p:tgtEl>
                                          <p:spTgt spid="5"/>
                                        </p:tgtEl>
                                      </p:cBhvr>
                                    </p:animEffect>
                                  </p:childTnLst>
                                </p:cTn>
                              </p:par>
                              <p:par>
                                <p:cTn id="15" presetID="53" presetClass="entr" presetSubtype="16" fill="hold" nodeType="withEffect">
                                  <p:stCondLst>
                                    <p:cond delay="0"/>
                                  </p:stCondLst>
                                  <p:childTnLst>
                                    <p:set>
                                      <p:cBhvr>
                                        <p:cTn id="16" dur="1" fill="hold">
                                          <p:stCondLst>
                                            <p:cond delay="0"/>
                                          </p:stCondLst>
                                        </p:cTn>
                                        <p:tgtEl>
                                          <p:spTgt spid="9"/>
                                        </p:tgtEl>
                                        <p:attrNameLst>
                                          <p:attrName>style.visibility</p:attrName>
                                        </p:attrNameLst>
                                      </p:cBhvr>
                                      <p:to>
                                        <p:strVal val="visible"/>
                                      </p:to>
                                    </p:set>
                                    <p:anim calcmode="lin" valueType="num">
                                      <p:cBhvr>
                                        <p:cTn id="17" dur="500" fill="hold"/>
                                        <p:tgtEl>
                                          <p:spTgt spid="9"/>
                                        </p:tgtEl>
                                        <p:attrNameLst>
                                          <p:attrName>ppt_w</p:attrName>
                                        </p:attrNameLst>
                                      </p:cBhvr>
                                      <p:tavLst>
                                        <p:tav tm="0">
                                          <p:val>
                                            <p:fltVal val="0"/>
                                          </p:val>
                                        </p:tav>
                                        <p:tav tm="100000">
                                          <p:val>
                                            <p:strVal val="#ppt_w"/>
                                          </p:val>
                                        </p:tav>
                                      </p:tavLst>
                                    </p:anim>
                                    <p:anim calcmode="lin" valueType="num">
                                      <p:cBhvr>
                                        <p:cTn id="18" dur="500" fill="hold"/>
                                        <p:tgtEl>
                                          <p:spTgt spid="9"/>
                                        </p:tgtEl>
                                        <p:attrNameLst>
                                          <p:attrName>ppt_h</p:attrName>
                                        </p:attrNameLst>
                                      </p:cBhvr>
                                      <p:tavLst>
                                        <p:tav tm="0">
                                          <p:val>
                                            <p:fltVal val="0"/>
                                          </p:val>
                                        </p:tav>
                                        <p:tav tm="100000">
                                          <p:val>
                                            <p:strVal val="#ppt_h"/>
                                          </p:val>
                                        </p:tav>
                                      </p:tavLst>
                                    </p:anim>
                                    <p:animEffect transition="in" filter="fade">
                                      <p:cBhvr>
                                        <p:cTn id="19" dur="500"/>
                                        <p:tgtEl>
                                          <p:spTgt spid="9"/>
                                        </p:tgtEl>
                                      </p:cBhvr>
                                    </p:animEffect>
                                  </p:childTnLst>
                                </p:cTn>
                              </p:par>
                              <p:par>
                                <p:cTn id="20" presetID="53" presetClass="entr" presetSubtype="16" fill="hold" nodeType="withEffect">
                                  <p:stCondLst>
                                    <p:cond delay="0"/>
                                  </p:stCondLst>
                                  <p:childTnLst>
                                    <p:set>
                                      <p:cBhvr>
                                        <p:cTn id="21" dur="1" fill="hold">
                                          <p:stCondLst>
                                            <p:cond delay="0"/>
                                          </p:stCondLst>
                                        </p:cTn>
                                        <p:tgtEl>
                                          <p:spTgt spid="10"/>
                                        </p:tgtEl>
                                        <p:attrNameLst>
                                          <p:attrName>style.visibility</p:attrName>
                                        </p:attrNameLst>
                                      </p:cBhvr>
                                      <p:to>
                                        <p:strVal val="visible"/>
                                      </p:to>
                                    </p:set>
                                    <p:anim calcmode="lin" valueType="num">
                                      <p:cBhvr>
                                        <p:cTn id="22" dur="500" fill="hold"/>
                                        <p:tgtEl>
                                          <p:spTgt spid="10"/>
                                        </p:tgtEl>
                                        <p:attrNameLst>
                                          <p:attrName>ppt_w</p:attrName>
                                        </p:attrNameLst>
                                      </p:cBhvr>
                                      <p:tavLst>
                                        <p:tav tm="0">
                                          <p:val>
                                            <p:fltVal val="0"/>
                                          </p:val>
                                        </p:tav>
                                        <p:tav tm="100000">
                                          <p:val>
                                            <p:strVal val="#ppt_w"/>
                                          </p:val>
                                        </p:tav>
                                      </p:tavLst>
                                    </p:anim>
                                    <p:anim calcmode="lin" valueType="num">
                                      <p:cBhvr>
                                        <p:cTn id="23" dur="500" fill="hold"/>
                                        <p:tgtEl>
                                          <p:spTgt spid="10"/>
                                        </p:tgtEl>
                                        <p:attrNameLst>
                                          <p:attrName>ppt_h</p:attrName>
                                        </p:attrNameLst>
                                      </p:cBhvr>
                                      <p:tavLst>
                                        <p:tav tm="0">
                                          <p:val>
                                            <p:fltVal val="0"/>
                                          </p:val>
                                        </p:tav>
                                        <p:tav tm="100000">
                                          <p:val>
                                            <p:strVal val="#ppt_h"/>
                                          </p:val>
                                        </p:tav>
                                      </p:tavLst>
                                    </p:anim>
                                    <p:animEffect transition="in" filter="fade">
                                      <p:cBhvr>
                                        <p:cTn id="24" dur="500"/>
                                        <p:tgtEl>
                                          <p:spTgt spid="10"/>
                                        </p:tgtEl>
                                      </p:cBhvr>
                                    </p:animEffect>
                                  </p:childTnLst>
                                </p:cTn>
                              </p:par>
                            </p:childTnLst>
                          </p:cTn>
                        </p:par>
                      </p:childTnLst>
                    </p:cTn>
                  </p:par>
                  <p:par>
                    <p:cTn id="25" fill="hold">
                      <p:stCondLst>
                        <p:cond delay="indefinite"/>
                      </p:stCondLst>
                      <p:childTnLst>
                        <p:par>
                          <p:cTn id="26" fill="hold">
                            <p:stCondLst>
                              <p:cond delay="0"/>
                            </p:stCondLst>
                            <p:childTnLst>
                              <p:par>
                                <p:cTn id="27" presetID="3" presetClass="entr" presetSubtype="10" fill="hold" grpId="1" nodeType="clickEffect">
                                  <p:stCondLst>
                                    <p:cond delay="0"/>
                                  </p:stCondLst>
                                  <p:childTnLst>
                                    <p:set>
                                      <p:cBhvr>
                                        <p:cTn id="28" dur="1" fill="hold">
                                          <p:stCondLst>
                                            <p:cond delay="0"/>
                                          </p:stCondLst>
                                        </p:cTn>
                                        <p:tgtEl>
                                          <p:spTgt spid="7"/>
                                        </p:tgtEl>
                                        <p:attrNameLst>
                                          <p:attrName>style.visibility</p:attrName>
                                        </p:attrNameLst>
                                      </p:cBhvr>
                                      <p:to>
                                        <p:strVal val="visible"/>
                                      </p:to>
                                    </p:set>
                                    <p:animEffect transition="in" filter="blinds(horizontal)">
                                      <p:cBhvr>
                                        <p:cTn id="29"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P spid="7" grpId="1" animBg="1"/>
    </p:bldLst>
  </p:timing>
</p:sld>
</file>

<file path=ppt/slides/slide1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a:xfrm>
            <a:off x="304800" y="2369624"/>
            <a:ext cx="6096000" cy="707886"/>
          </a:xfrm>
          <a:prstGeom prst="rect">
            <a:avLst/>
          </a:prstGeom>
        </p:spPr>
        <p:txBody>
          <a:bodyPr wrap="square">
            <a:spAutoFit/>
          </a:bodyPr>
          <a:lstStyle/>
          <a:p>
            <a:pPr marL="658368" indent="-731520"/>
            <a:r>
              <a:rPr lang="en-US" sz="2000" b="1" dirty="0" smtClean="0">
                <a:latin typeface="Times New Roman" pitchFamily="18" charset="0"/>
                <a:cs typeface="Times New Roman" pitchFamily="18" charset="0"/>
              </a:rPr>
              <a:t>9.</a:t>
            </a:r>
            <a:r>
              <a:rPr lang="en-US" sz="2000" dirty="0" smtClean="0">
                <a:latin typeface="Times New Roman" pitchFamily="18" charset="0"/>
                <a:cs typeface="Times New Roman" pitchFamily="18" charset="0"/>
              </a:rPr>
              <a:t> (c</a:t>
            </a:r>
            <a:r>
              <a:rPr lang="en-US" sz="2000" dirty="0">
                <a:latin typeface="Times New Roman" pitchFamily="18" charset="0"/>
                <a:cs typeface="Times New Roman" pitchFamily="18" charset="0"/>
              </a:rPr>
              <a:t>) </a:t>
            </a:r>
            <a:r>
              <a:rPr lang="en-US" sz="2000" dirty="0" smtClean="0">
                <a:latin typeface="Times New Roman" pitchFamily="18" charset="0"/>
                <a:cs typeface="Times New Roman" pitchFamily="18" charset="0"/>
              </a:rPr>
              <a:t> The histogram which illustrates the frequency distribution is shown below.</a:t>
            </a:r>
            <a:endParaRPr lang="en-US" sz="2000" dirty="0">
              <a:latin typeface="Times New Roman" pitchFamily="18" charset="0"/>
              <a:cs typeface="Times New Roman" pitchFamily="18" charset="0"/>
            </a:endParaRPr>
          </a:p>
        </p:txBody>
      </p:sp>
      <p:pic>
        <p:nvPicPr>
          <p:cNvPr id="6" name="Picture 2"/>
          <p:cNvPicPr>
            <a:picLocks noChangeAspect="1" noChangeArrowheads="1"/>
          </p:cNvPicPr>
          <p:nvPr/>
        </p:nvPicPr>
        <p:blipFill>
          <a:blip r:embed="rId2" cstate="print"/>
          <a:srcRect/>
          <a:stretch>
            <a:fillRect/>
          </a:stretch>
        </p:blipFill>
        <p:spPr bwMode="auto">
          <a:xfrm>
            <a:off x="1600200" y="3068502"/>
            <a:ext cx="3453765" cy="3760470"/>
          </a:xfrm>
          <a:prstGeom prst="rect">
            <a:avLst/>
          </a:prstGeom>
          <a:noFill/>
          <a:ln w="9525">
            <a:noFill/>
            <a:miter lim="800000"/>
            <a:headEnd/>
            <a:tailEnd/>
          </a:ln>
          <a:effectLst/>
        </p:spPr>
      </p:pic>
      <p:sp>
        <p:nvSpPr>
          <p:cNvPr id="4"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tabLst>
                <a:tab pos="393192" algn="r"/>
                <a:tab pos="640080" algn="l"/>
              </a:tabLst>
            </a:pPr>
            <a:r>
              <a:rPr lang="en-US" sz="1500" b="1" dirty="0" smtClean="0">
                <a:solidFill>
                  <a:schemeClr val="bg1"/>
                </a:solidFill>
                <a:latin typeface="Times New Roman" pitchFamily="18" charset="0"/>
                <a:cs typeface="Times New Roman" pitchFamily="18" charset="0"/>
              </a:rPr>
              <a:t>Revision Exam 1 Paper 2</a:t>
            </a:r>
          </a:p>
        </p:txBody>
      </p:sp>
    </p:spTree>
    <p:extLst>
      <p:ext uri="{BB962C8B-B14F-4D97-AF65-F5344CB8AC3E}">
        <p14:creationId xmlns:p14="http://schemas.microsoft.com/office/powerpoint/2010/main" xmlns="" val="14865364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p:cTn id="7" dur="500" fill="hold"/>
                                        <p:tgtEl>
                                          <p:spTgt spid="5"/>
                                        </p:tgtEl>
                                        <p:attrNameLst>
                                          <p:attrName>ppt_w</p:attrName>
                                        </p:attrNameLst>
                                      </p:cBhvr>
                                      <p:tavLst>
                                        <p:tav tm="0">
                                          <p:val>
                                            <p:fltVal val="0"/>
                                          </p:val>
                                        </p:tav>
                                        <p:tav tm="100000">
                                          <p:val>
                                            <p:strVal val="#ppt_w"/>
                                          </p:val>
                                        </p:tav>
                                      </p:tavLst>
                                    </p:anim>
                                    <p:anim calcmode="lin" valueType="num">
                                      <p:cBhvr>
                                        <p:cTn id="8" dur="500" fill="hold"/>
                                        <p:tgtEl>
                                          <p:spTgt spid="5"/>
                                        </p:tgtEl>
                                        <p:attrNameLst>
                                          <p:attrName>ppt_h</p:attrName>
                                        </p:attrNameLst>
                                      </p:cBhvr>
                                      <p:tavLst>
                                        <p:tav tm="0">
                                          <p:val>
                                            <p:fltVal val="0"/>
                                          </p:val>
                                        </p:tav>
                                        <p:tav tm="100000">
                                          <p:val>
                                            <p:strVal val="#ppt_h"/>
                                          </p:val>
                                        </p:tav>
                                      </p:tavLst>
                                    </p:anim>
                                    <p:animEffect transition="in" filter="fade">
                                      <p:cBhvr>
                                        <p:cTn id="9" dur="500"/>
                                        <p:tgtEl>
                                          <p:spTgt spid="5"/>
                                        </p:tgtEl>
                                      </p:cBhvr>
                                    </p:animEffect>
                                  </p:childTnLst>
                                </p:cTn>
                              </p:par>
                              <p:par>
                                <p:cTn id="10" presetID="23" presetClass="entr" presetSubtype="16" fill="hold" nodeType="withEffect">
                                  <p:stCondLst>
                                    <p:cond delay="0"/>
                                  </p:stCondLst>
                                  <p:childTnLst>
                                    <p:set>
                                      <p:cBhvr>
                                        <p:cTn id="11" dur="1" fill="hold">
                                          <p:stCondLst>
                                            <p:cond delay="0"/>
                                          </p:stCondLst>
                                        </p:cTn>
                                        <p:tgtEl>
                                          <p:spTgt spid="6"/>
                                        </p:tgtEl>
                                        <p:attrNameLst>
                                          <p:attrName>style.visibility</p:attrName>
                                        </p:attrNameLst>
                                      </p:cBhvr>
                                      <p:to>
                                        <p:strVal val="visible"/>
                                      </p:to>
                                    </p:set>
                                    <p:anim calcmode="lin" valueType="num">
                                      <p:cBhvr>
                                        <p:cTn id="12" dur="500" fill="hold"/>
                                        <p:tgtEl>
                                          <p:spTgt spid="6"/>
                                        </p:tgtEl>
                                        <p:attrNameLst>
                                          <p:attrName>ppt_w</p:attrName>
                                        </p:attrNameLst>
                                      </p:cBhvr>
                                      <p:tavLst>
                                        <p:tav tm="0">
                                          <p:val>
                                            <p:fltVal val="0"/>
                                          </p:val>
                                        </p:tav>
                                        <p:tav tm="100000">
                                          <p:val>
                                            <p:strVal val="#ppt_w"/>
                                          </p:val>
                                        </p:tav>
                                      </p:tavLst>
                                    </p:anim>
                                    <p:anim calcmode="lin" valueType="num">
                                      <p:cBhvr>
                                        <p:cTn id="13" dur="500" fill="hold"/>
                                        <p:tgtEl>
                                          <p:spTgt spid="6"/>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1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Content Placeholder 10"/>
          <p:cNvSpPr>
            <a:spLocks noGrp="1"/>
          </p:cNvSpPr>
          <p:nvPr>
            <p:ph sz="quarter" idx="13"/>
          </p:nvPr>
        </p:nvSpPr>
        <p:spPr>
          <a:xfrm>
            <a:off x="609600" y="2884438"/>
            <a:ext cx="6172200" cy="1154162"/>
          </a:xfrm>
        </p:spPr>
        <p:txBody>
          <a:bodyPr wrap="square">
            <a:spAutoFit/>
          </a:bodyPr>
          <a:lstStyle/>
          <a:p>
            <a:pPr algn="just">
              <a:spcBef>
                <a:spcPct val="0"/>
              </a:spcBef>
              <a:buFontTx/>
              <a:buNone/>
              <a:tabLst>
                <a:tab pos="800100" algn="l"/>
                <a:tab pos="3776663" algn="l"/>
              </a:tabLst>
            </a:pPr>
            <a:r>
              <a:rPr lang="en-US" sz="2300" b="1" dirty="0" smtClean="0">
                <a:solidFill>
                  <a:schemeClr val="tx1"/>
                </a:solidFill>
                <a:latin typeface="Times New Roman" pitchFamily="18" charset="0"/>
                <a:cs typeface="Times New Roman" pitchFamily="18" charset="0"/>
              </a:rPr>
              <a:t>9.</a:t>
            </a:r>
            <a:r>
              <a:rPr lang="en-US" sz="2300" dirty="0" smtClean="0">
                <a:solidFill>
                  <a:schemeClr val="tx1"/>
                </a:solidFill>
                <a:latin typeface="Times New Roman" pitchFamily="18" charset="0"/>
                <a:cs typeface="Times New Roman" pitchFamily="18" charset="0"/>
              </a:rPr>
              <a:t>  (d)	 A pupil is chosen at random from the group</a:t>
            </a:r>
            <a:br>
              <a:rPr lang="en-US" sz="2300" dirty="0" smtClean="0">
                <a:solidFill>
                  <a:schemeClr val="tx1"/>
                </a:solidFill>
                <a:latin typeface="Times New Roman" pitchFamily="18" charset="0"/>
                <a:cs typeface="Times New Roman" pitchFamily="18" charset="0"/>
              </a:rPr>
            </a:br>
            <a:r>
              <a:rPr lang="en-US" sz="2300" dirty="0" smtClean="0">
                <a:solidFill>
                  <a:schemeClr val="tx1"/>
                </a:solidFill>
                <a:latin typeface="Times New Roman" pitchFamily="18" charset="0"/>
                <a:cs typeface="Times New Roman" pitchFamily="18" charset="0"/>
              </a:rPr>
              <a:t>	 of pupils. What is the probability that the</a:t>
            </a:r>
            <a:br>
              <a:rPr lang="en-US" sz="2300" dirty="0" smtClean="0">
                <a:solidFill>
                  <a:schemeClr val="tx1"/>
                </a:solidFill>
                <a:latin typeface="Times New Roman" pitchFamily="18" charset="0"/>
                <a:cs typeface="Times New Roman" pitchFamily="18" charset="0"/>
              </a:rPr>
            </a:br>
            <a:r>
              <a:rPr lang="en-US" sz="2300" dirty="0" smtClean="0">
                <a:solidFill>
                  <a:schemeClr val="tx1"/>
                </a:solidFill>
                <a:latin typeface="Times New Roman" pitchFamily="18" charset="0"/>
                <a:cs typeface="Times New Roman" pitchFamily="18" charset="0"/>
              </a:rPr>
              <a:t>	 pupil’s mark is greater than 5?</a:t>
            </a:r>
          </a:p>
        </p:txBody>
      </p:sp>
      <p:sp>
        <p:nvSpPr>
          <p:cNvPr id="5" name="Notched Right Arrow 4"/>
          <p:cNvSpPr/>
          <p:nvPr/>
        </p:nvSpPr>
        <p:spPr>
          <a:xfrm>
            <a:off x="7010400" y="6019800"/>
            <a:ext cx="1934715" cy="685800"/>
          </a:xfrm>
          <a:prstGeom prst="notchedRightArrow">
            <a:avLst/>
          </a:prstGeom>
          <a:blipFill>
            <a:blip r:embed="rId2" cstate="prin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ANSWER</a:t>
            </a:r>
            <a:endParaRPr lang="en-US" sz="2000" b="1" dirty="0">
              <a:latin typeface="Times New Roman" pitchFamily="18" charset="0"/>
              <a:cs typeface="Times New Roman" pitchFamily="18" charset="0"/>
            </a:endParaRPr>
          </a:p>
        </p:txBody>
      </p:sp>
      <p:sp>
        <p:nvSpPr>
          <p:cNvPr id="6"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tabLst>
                <a:tab pos="393192" algn="r"/>
                <a:tab pos="640080" algn="l"/>
              </a:tabLst>
            </a:pPr>
            <a:r>
              <a:rPr lang="en-US" sz="1500" b="1" dirty="0" smtClean="0">
                <a:solidFill>
                  <a:schemeClr val="bg1"/>
                </a:solidFill>
                <a:latin typeface="Times New Roman" pitchFamily="18" charset="0"/>
                <a:cs typeface="Times New Roman" pitchFamily="18" charset="0"/>
              </a:rPr>
              <a:t>Revision Exam 1 Paper 2</a:t>
            </a:r>
          </a:p>
        </p:txBody>
      </p:sp>
      <p:sp>
        <p:nvSpPr>
          <p:cNvPr id="8" name="Rectangle 7"/>
          <p:cNvSpPr/>
          <p:nvPr/>
        </p:nvSpPr>
        <p:spPr>
          <a:xfrm>
            <a:off x="4953000" y="3652042"/>
            <a:ext cx="2353791" cy="646331"/>
          </a:xfrm>
          <a:prstGeom prst="rect">
            <a:avLst/>
          </a:prstGeom>
        </p:spPr>
        <p:txBody>
          <a:bodyPr wrap="square">
            <a:spAutoFit/>
          </a:bodyPr>
          <a:lstStyle/>
          <a:p>
            <a:pPr marL="747713" indent="-747713"/>
            <a:r>
              <a:rPr lang="en-US" dirty="0" smtClean="0">
                <a:solidFill>
                  <a:srgbClr val="000000"/>
                </a:solidFill>
                <a:latin typeface="Times New Roman" pitchFamily="18" charset="0"/>
                <a:cs typeface="Times New Roman" pitchFamily="18" charset="0"/>
              </a:rPr>
              <a:t>	(2 </a:t>
            </a:r>
            <a:r>
              <a:rPr lang="en-US" dirty="0">
                <a:solidFill>
                  <a:srgbClr val="000000"/>
                </a:solidFill>
                <a:latin typeface="Times New Roman" pitchFamily="18" charset="0"/>
                <a:cs typeface="Times New Roman" pitchFamily="18" charset="0"/>
              </a:rPr>
              <a:t>marks</a:t>
            </a:r>
            <a:r>
              <a:rPr lang="en-US" dirty="0" smtClean="0">
                <a:solidFill>
                  <a:srgbClr val="000000"/>
                </a:solidFill>
                <a:latin typeface="Times New Roman" pitchFamily="18" charset="0"/>
                <a:cs typeface="Times New Roman" pitchFamily="18" charset="0"/>
              </a:rPr>
              <a:t>)</a:t>
            </a:r>
          </a:p>
          <a:p>
            <a:pPr marL="1030288" indent="-1030288">
              <a:tabLst>
                <a:tab pos="1030288" algn="l"/>
              </a:tabLst>
            </a:pPr>
            <a:r>
              <a:rPr lang="en-US" dirty="0" smtClean="0">
                <a:solidFill>
                  <a:srgbClr val="000000"/>
                </a:solidFill>
                <a:latin typeface="Times New Roman" pitchFamily="18" charset="0"/>
                <a:cs typeface="Times New Roman" pitchFamily="18" charset="0"/>
              </a:rPr>
              <a:t>     Total 10 marks</a:t>
            </a:r>
            <a:endParaRPr lang="en-US" dirty="0">
              <a:solidFill>
                <a:srgbClr val="000000"/>
              </a:solidFill>
              <a:latin typeface="Times New Roman" pitchFamily="18" charset="0"/>
              <a:cs typeface="Times New Roman" pitchFamily="18" charset="0"/>
            </a:endParaRPr>
          </a:p>
        </p:txBody>
      </p:sp>
    </p:spTree>
    <p:extLst>
      <p:ext uri="{BB962C8B-B14F-4D97-AF65-F5344CB8AC3E}">
        <p14:creationId xmlns:p14="http://schemas.microsoft.com/office/powerpoint/2010/main" xmlns="" val="451121727"/>
      </p:ext>
    </p:extLst>
  </p:cSld>
  <p:clrMapOvr>
    <a:masterClrMapping/>
  </p:clrMapOvr>
  <p:transition spd="slow">
    <p:strips dir="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11">
                                            <p:txEl>
                                              <p:pRg st="0" end="0"/>
                                            </p:txEl>
                                          </p:spTgt>
                                        </p:tgtEl>
                                        <p:attrNameLst>
                                          <p:attrName>style.visibility</p:attrName>
                                        </p:attrNameLst>
                                      </p:cBhvr>
                                      <p:to>
                                        <p:strVal val="visible"/>
                                      </p:to>
                                    </p:set>
                                    <p:anim calcmode="lin" valueType="num">
                                      <p:cBhvr>
                                        <p:cTn id="7" dur="500" fill="hold"/>
                                        <p:tgtEl>
                                          <p:spTgt spid="11">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11">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11">
                                            <p:txEl>
                                              <p:pRg st="0" end="0"/>
                                            </p:txEl>
                                          </p:spTgt>
                                        </p:tgtEl>
                                      </p:cBhvr>
                                    </p:animEffect>
                                  </p:childTnLst>
                                </p:cTn>
                              </p:par>
                              <p:par>
                                <p:cTn id="10" presetID="23" presetClass="entr" presetSubtype="16" fill="hold" grpId="0" nodeType="withEffect">
                                  <p:stCondLst>
                                    <p:cond delay="0"/>
                                  </p:stCondLst>
                                  <p:childTnLst>
                                    <p:set>
                                      <p:cBhvr>
                                        <p:cTn id="11" dur="1" fill="hold">
                                          <p:stCondLst>
                                            <p:cond delay="0"/>
                                          </p:stCondLst>
                                        </p:cTn>
                                        <p:tgtEl>
                                          <p:spTgt spid="8"/>
                                        </p:tgtEl>
                                        <p:attrNameLst>
                                          <p:attrName>style.visibility</p:attrName>
                                        </p:attrNameLst>
                                      </p:cBhvr>
                                      <p:to>
                                        <p:strVal val="visible"/>
                                      </p:to>
                                    </p:set>
                                    <p:anim calcmode="lin" valueType="num">
                                      <p:cBhvr>
                                        <p:cTn id="12" dur="500" fill="hold"/>
                                        <p:tgtEl>
                                          <p:spTgt spid="8"/>
                                        </p:tgtEl>
                                        <p:attrNameLst>
                                          <p:attrName>ppt_w</p:attrName>
                                        </p:attrNameLst>
                                      </p:cBhvr>
                                      <p:tavLst>
                                        <p:tav tm="0">
                                          <p:val>
                                            <p:fltVal val="0"/>
                                          </p:val>
                                        </p:tav>
                                        <p:tav tm="100000">
                                          <p:val>
                                            <p:strVal val="#ppt_w"/>
                                          </p:val>
                                        </p:tav>
                                      </p:tavLst>
                                    </p:anim>
                                    <p:anim calcmode="lin" valueType="num">
                                      <p:cBhvr>
                                        <p:cTn id="13" dur="500" fill="hold"/>
                                        <p:tgtEl>
                                          <p:spTgt spid="8"/>
                                        </p:tgtEl>
                                        <p:attrNameLst>
                                          <p:attrName>ppt_h</p:attrName>
                                        </p:attrNameLst>
                                      </p:cBhvr>
                                      <p:tavLst>
                                        <p:tav tm="0">
                                          <p:val>
                                            <p:fltVal val="0"/>
                                          </p:val>
                                        </p:tav>
                                        <p:tav tm="100000">
                                          <p:val>
                                            <p:strVal val="#ppt_h"/>
                                          </p:val>
                                        </p:tav>
                                      </p:tavLst>
                                    </p:anim>
                                  </p:childTnLst>
                                </p:cTn>
                              </p:par>
                            </p:childTnLst>
                          </p:cTn>
                        </p:par>
                      </p:childTnLst>
                    </p:cTn>
                  </p:par>
                  <p:par>
                    <p:cTn id="14" fill="hold">
                      <p:stCondLst>
                        <p:cond delay="indefinite"/>
                      </p:stCondLst>
                      <p:childTnLst>
                        <p:par>
                          <p:cTn id="15" fill="hold">
                            <p:stCondLst>
                              <p:cond delay="0"/>
                            </p:stCondLst>
                            <p:childTnLst>
                              <p:par>
                                <p:cTn id="16" presetID="3" presetClass="entr" presetSubtype="10" fill="hold" grpId="1" nodeType="clickEffect">
                                  <p:stCondLst>
                                    <p:cond delay="0"/>
                                  </p:stCondLst>
                                  <p:childTnLst>
                                    <p:set>
                                      <p:cBhvr>
                                        <p:cTn id="17" dur="1" fill="hold">
                                          <p:stCondLst>
                                            <p:cond delay="0"/>
                                          </p:stCondLst>
                                        </p:cTn>
                                        <p:tgtEl>
                                          <p:spTgt spid="5"/>
                                        </p:tgtEl>
                                        <p:attrNameLst>
                                          <p:attrName>style.visibility</p:attrName>
                                        </p:attrNameLst>
                                      </p:cBhvr>
                                      <p:to>
                                        <p:strVal val="visible"/>
                                      </p:to>
                                    </p:set>
                                    <p:animEffect transition="in" filter="blinds(horizontal)">
                                      <p:cBhvr>
                                        <p:cTn id="18"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build="p"/>
      <p:bldP spid="5" grpId="1" animBg="1"/>
      <p:bldP spid="8" grpId="0"/>
    </p:bldLst>
  </p:timing>
</p:sld>
</file>

<file path=ppt/slides/slide1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a:xfrm>
            <a:off x="457200" y="2819400"/>
            <a:ext cx="6553200" cy="800219"/>
          </a:xfrm>
          <a:prstGeom prst="rect">
            <a:avLst/>
          </a:prstGeom>
        </p:spPr>
        <p:txBody>
          <a:bodyPr wrap="square">
            <a:spAutoFit/>
          </a:bodyPr>
          <a:lstStyle/>
          <a:p>
            <a:pPr>
              <a:tabLst>
                <a:tab pos="785813" algn="l"/>
              </a:tabLst>
            </a:pPr>
            <a:r>
              <a:rPr lang="en-US" sz="2300" b="1" dirty="0" smtClean="0">
                <a:latin typeface="Times New Roman" pitchFamily="18" charset="0"/>
                <a:cs typeface="Times New Roman" pitchFamily="18" charset="0"/>
              </a:rPr>
              <a:t>9.</a:t>
            </a:r>
            <a:r>
              <a:rPr lang="en-US" sz="2300" dirty="0" smtClean="0">
                <a:latin typeface="Times New Roman" pitchFamily="18" charset="0"/>
                <a:cs typeface="Times New Roman" pitchFamily="18" charset="0"/>
              </a:rPr>
              <a:t> (d</a:t>
            </a:r>
            <a:r>
              <a:rPr lang="en-US" sz="2300" dirty="0">
                <a:latin typeface="Times New Roman" pitchFamily="18" charset="0"/>
                <a:cs typeface="Times New Roman" pitchFamily="18" charset="0"/>
              </a:rPr>
              <a:t>) </a:t>
            </a:r>
            <a:r>
              <a:rPr lang="en-US" sz="2300" dirty="0" smtClean="0">
                <a:latin typeface="Times New Roman" pitchFamily="18" charset="0"/>
                <a:cs typeface="Times New Roman" pitchFamily="18" charset="0"/>
              </a:rPr>
              <a:t> The </a:t>
            </a:r>
            <a:r>
              <a:rPr lang="en-US" sz="2300" dirty="0">
                <a:latin typeface="Times New Roman" pitchFamily="18" charset="0"/>
                <a:cs typeface="Times New Roman" pitchFamily="18" charset="0"/>
              </a:rPr>
              <a:t>number of pupils </a:t>
            </a:r>
            <a:r>
              <a:rPr lang="en-US" sz="2300" dirty="0" smtClean="0">
                <a:latin typeface="Times New Roman" pitchFamily="18" charset="0"/>
                <a:cs typeface="Times New Roman" pitchFamily="18" charset="0"/>
              </a:rPr>
              <a:t>with </a:t>
            </a:r>
            <a:br>
              <a:rPr lang="en-US" sz="2300" dirty="0" smtClean="0">
                <a:latin typeface="Times New Roman" pitchFamily="18" charset="0"/>
                <a:cs typeface="Times New Roman" pitchFamily="18" charset="0"/>
              </a:rPr>
            </a:br>
            <a:r>
              <a:rPr lang="en-US" sz="2300" dirty="0" smtClean="0">
                <a:latin typeface="Times New Roman" pitchFamily="18" charset="0"/>
                <a:cs typeface="Times New Roman" pitchFamily="18" charset="0"/>
              </a:rPr>
              <a:t>	a </a:t>
            </a:r>
            <a:r>
              <a:rPr lang="en-US" sz="2300" dirty="0">
                <a:latin typeface="Times New Roman" pitchFamily="18" charset="0"/>
                <a:cs typeface="Times New Roman" pitchFamily="18" charset="0"/>
              </a:rPr>
              <a:t>mark greater than</a:t>
            </a:r>
          </a:p>
        </p:txBody>
      </p:sp>
      <p:pic>
        <p:nvPicPr>
          <p:cNvPr id="10242" name="Picture 2" descr="\\172.16.2.26\Conver\CARRIBEAN\MATHEMATICS_VOL-1_PPT_DESIGN\Incoming\Equations\Revision_Exam_1_Paper_2\Eqn084.wmf"/>
          <p:cNvPicPr>
            <a:picLocks noChangeAspect="1" noChangeArrowheads="1"/>
          </p:cNvPicPr>
          <p:nvPr/>
        </p:nvPicPr>
        <p:blipFill>
          <a:blip r:embed="rId2" cstate="print">
            <a:extLst>
              <a:ext uri="{28A0092B-C50C-407E-A947-70E740481C1C}">
                <a14:useLocalDpi xmlns:a14="http://schemas.microsoft.com/office/drawing/2010/main" xmlns="" val="0"/>
              </a:ext>
            </a:extLst>
          </a:blip>
          <a:srcRect/>
          <a:stretch>
            <a:fillRect/>
          </a:stretch>
        </p:blipFill>
        <p:spPr bwMode="auto">
          <a:xfrm>
            <a:off x="3810000" y="3291332"/>
            <a:ext cx="2438400" cy="774700"/>
          </a:xfrm>
          <a:prstGeom prst="rect">
            <a:avLst/>
          </a:prstGeom>
          <a:noFill/>
          <a:extLst>
            <a:ext uri="{909E8E84-426E-40DD-AFC4-6F175D3DCCD1}">
              <a14:hiddenFill xmlns:a14="http://schemas.microsoft.com/office/drawing/2010/main" xmlns="">
                <a:solidFill>
                  <a:srgbClr val="FFFFFF"/>
                </a:solidFill>
              </a14:hiddenFill>
            </a:ext>
          </a:extLst>
        </p:spPr>
      </p:pic>
      <p:pic>
        <p:nvPicPr>
          <p:cNvPr id="6" name="Picture 2" descr="\\172.16.2.26\Conver\CARRIBEAN\MATHEMATICS_VOL-1_PPT_DESIGN\Incoming\Volume_01\Equations\Revision_Exam_1_Paper_2\Eqn086.wmf"/>
          <p:cNvPicPr>
            <a:picLocks noChangeAspect="1" noChangeArrowheads="1"/>
          </p:cNvPicPr>
          <p:nvPr/>
        </p:nvPicPr>
        <p:blipFill>
          <a:blip r:embed="rId3" cstate="print"/>
          <a:srcRect/>
          <a:stretch>
            <a:fillRect/>
          </a:stretch>
        </p:blipFill>
        <p:spPr bwMode="auto">
          <a:xfrm>
            <a:off x="3007665" y="4080435"/>
            <a:ext cx="1765300" cy="1168400"/>
          </a:xfrm>
          <a:prstGeom prst="rect">
            <a:avLst/>
          </a:prstGeom>
          <a:noFill/>
        </p:spPr>
      </p:pic>
      <p:sp>
        <p:nvSpPr>
          <p:cNvPr id="7" name="TextBox 6"/>
          <p:cNvSpPr txBox="1"/>
          <p:nvPr/>
        </p:nvSpPr>
        <p:spPr>
          <a:xfrm>
            <a:off x="1143000" y="4187952"/>
            <a:ext cx="685800" cy="446276"/>
          </a:xfrm>
          <a:prstGeom prst="rect">
            <a:avLst/>
          </a:prstGeom>
          <a:noFill/>
        </p:spPr>
        <p:txBody>
          <a:bodyPr wrap="square" rtlCol="0">
            <a:spAutoFit/>
          </a:bodyPr>
          <a:lstStyle/>
          <a:p>
            <a:r>
              <a:rPr lang="en-US" sz="2300" dirty="0" smtClean="0">
                <a:latin typeface="Times New Roman" pitchFamily="18" charset="0"/>
                <a:sym typeface="Symbol"/>
              </a:rPr>
              <a:t></a:t>
            </a:r>
            <a:endParaRPr lang="en-US" sz="2300" dirty="0">
              <a:latin typeface="Times New Roman" pitchFamily="18" charset="0"/>
            </a:endParaRPr>
          </a:p>
        </p:txBody>
      </p:sp>
      <p:sp>
        <p:nvSpPr>
          <p:cNvPr id="8"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tabLst>
                <a:tab pos="393192" algn="r"/>
                <a:tab pos="640080" algn="l"/>
              </a:tabLst>
            </a:pPr>
            <a:r>
              <a:rPr lang="en-US" sz="1500" b="1" dirty="0" smtClean="0">
                <a:solidFill>
                  <a:schemeClr val="bg1"/>
                </a:solidFill>
                <a:latin typeface="Times New Roman" pitchFamily="18" charset="0"/>
                <a:cs typeface="Times New Roman" pitchFamily="18" charset="0"/>
              </a:rPr>
              <a:t>Revision Exam 1 Paper 2</a:t>
            </a:r>
          </a:p>
        </p:txBody>
      </p:sp>
    </p:spTree>
    <p:extLst>
      <p:ext uri="{BB962C8B-B14F-4D97-AF65-F5344CB8AC3E}">
        <p14:creationId xmlns:p14="http://schemas.microsoft.com/office/powerpoint/2010/main" xmlns="" val="201138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p:cTn id="7" dur="500" fill="hold"/>
                                        <p:tgtEl>
                                          <p:spTgt spid="5"/>
                                        </p:tgtEl>
                                        <p:attrNameLst>
                                          <p:attrName>ppt_w</p:attrName>
                                        </p:attrNameLst>
                                      </p:cBhvr>
                                      <p:tavLst>
                                        <p:tav tm="0">
                                          <p:val>
                                            <p:fltVal val="0"/>
                                          </p:val>
                                        </p:tav>
                                        <p:tav tm="100000">
                                          <p:val>
                                            <p:strVal val="#ppt_w"/>
                                          </p:val>
                                        </p:tav>
                                      </p:tavLst>
                                    </p:anim>
                                    <p:anim calcmode="lin" valueType="num">
                                      <p:cBhvr>
                                        <p:cTn id="8" dur="500" fill="hold"/>
                                        <p:tgtEl>
                                          <p:spTgt spid="5"/>
                                        </p:tgtEl>
                                        <p:attrNameLst>
                                          <p:attrName>ppt_h</p:attrName>
                                        </p:attrNameLst>
                                      </p:cBhvr>
                                      <p:tavLst>
                                        <p:tav tm="0">
                                          <p:val>
                                            <p:fltVal val="0"/>
                                          </p:val>
                                        </p:tav>
                                        <p:tav tm="100000">
                                          <p:val>
                                            <p:strVal val="#ppt_h"/>
                                          </p:val>
                                        </p:tav>
                                      </p:tavLst>
                                    </p:anim>
                                    <p:animEffect transition="in" filter="fade">
                                      <p:cBhvr>
                                        <p:cTn id="9" dur="500"/>
                                        <p:tgtEl>
                                          <p:spTgt spid="5"/>
                                        </p:tgtEl>
                                      </p:cBhvr>
                                    </p:animEffect>
                                  </p:childTnLst>
                                </p:cTn>
                              </p:par>
                              <p:par>
                                <p:cTn id="10" presetID="53" presetClass="entr" presetSubtype="0" fill="hold" nodeType="withEffect">
                                  <p:stCondLst>
                                    <p:cond delay="0"/>
                                  </p:stCondLst>
                                  <p:childTnLst>
                                    <p:set>
                                      <p:cBhvr>
                                        <p:cTn id="11" dur="1" fill="hold">
                                          <p:stCondLst>
                                            <p:cond delay="0"/>
                                          </p:stCondLst>
                                        </p:cTn>
                                        <p:tgtEl>
                                          <p:spTgt spid="6"/>
                                        </p:tgtEl>
                                        <p:attrNameLst>
                                          <p:attrName>style.visibility</p:attrName>
                                        </p:attrNameLst>
                                      </p:cBhvr>
                                      <p:to>
                                        <p:strVal val="visible"/>
                                      </p:to>
                                    </p:set>
                                    <p:anim calcmode="lin" valueType="num">
                                      <p:cBhvr>
                                        <p:cTn id="12" dur="500" fill="hold"/>
                                        <p:tgtEl>
                                          <p:spTgt spid="6"/>
                                        </p:tgtEl>
                                        <p:attrNameLst>
                                          <p:attrName>ppt_w</p:attrName>
                                        </p:attrNameLst>
                                      </p:cBhvr>
                                      <p:tavLst>
                                        <p:tav tm="0">
                                          <p:val>
                                            <p:fltVal val="0"/>
                                          </p:val>
                                        </p:tav>
                                        <p:tav tm="100000">
                                          <p:val>
                                            <p:strVal val="#ppt_w"/>
                                          </p:val>
                                        </p:tav>
                                      </p:tavLst>
                                    </p:anim>
                                    <p:anim calcmode="lin" valueType="num">
                                      <p:cBhvr>
                                        <p:cTn id="13" dur="500" fill="hold"/>
                                        <p:tgtEl>
                                          <p:spTgt spid="6"/>
                                        </p:tgtEl>
                                        <p:attrNameLst>
                                          <p:attrName>ppt_h</p:attrName>
                                        </p:attrNameLst>
                                      </p:cBhvr>
                                      <p:tavLst>
                                        <p:tav tm="0">
                                          <p:val>
                                            <p:fltVal val="0"/>
                                          </p:val>
                                        </p:tav>
                                        <p:tav tm="100000">
                                          <p:val>
                                            <p:strVal val="#ppt_h"/>
                                          </p:val>
                                        </p:tav>
                                      </p:tavLst>
                                    </p:anim>
                                    <p:animEffect transition="in" filter="fade">
                                      <p:cBhvr>
                                        <p:cTn id="14" dur="500"/>
                                        <p:tgtEl>
                                          <p:spTgt spid="6"/>
                                        </p:tgtEl>
                                      </p:cBhvr>
                                    </p:animEffect>
                                  </p:childTnLst>
                                </p:cTn>
                              </p:par>
                              <p:par>
                                <p:cTn id="15" presetID="53" presetClass="entr" presetSubtype="0" fill="hold" grpId="0" nodeType="withEffect">
                                  <p:stCondLst>
                                    <p:cond delay="0"/>
                                  </p:stCondLst>
                                  <p:childTnLst>
                                    <p:set>
                                      <p:cBhvr>
                                        <p:cTn id="16" dur="1" fill="hold">
                                          <p:stCondLst>
                                            <p:cond delay="0"/>
                                          </p:stCondLst>
                                        </p:cTn>
                                        <p:tgtEl>
                                          <p:spTgt spid="7"/>
                                        </p:tgtEl>
                                        <p:attrNameLst>
                                          <p:attrName>style.visibility</p:attrName>
                                        </p:attrNameLst>
                                      </p:cBhvr>
                                      <p:to>
                                        <p:strVal val="visible"/>
                                      </p:to>
                                    </p:set>
                                    <p:anim calcmode="lin" valueType="num">
                                      <p:cBhvr>
                                        <p:cTn id="17" dur="500" fill="hold"/>
                                        <p:tgtEl>
                                          <p:spTgt spid="7"/>
                                        </p:tgtEl>
                                        <p:attrNameLst>
                                          <p:attrName>ppt_w</p:attrName>
                                        </p:attrNameLst>
                                      </p:cBhvr>
                                      <p:tavLst>
                                        <p:tav tm="0">
                                          <p:val>
                                            <p:fltVal val="0"/>
                                          </p:val>
                                        </p:tav>
                                        <p:tav tm="100000">
                                          <p:val>
                                            <p:strVal val="#ppt_w"/>
                                          </p:val>
                                        </p:tav>
                                      </p:tavLst>
                                    </p:anim>
                                    <p:anim calcmode="lin" valueType="num">
                                      <p:cBhvr>
                                        <p:cTn id="18" dur="500" fill="hold"/>
                                        <p:tgtEl>
                                          <p:spTgt spid="7"/>
                                        </p:tgtEl>
                                        <p:attrNameLst>
                                          <p:attrName>ppt_h</p:attrName>
                                        </p:attrNameLst>
                                      </p:cBhvr>
                                      <p:tavLst>
                                        <p:tav tm="0">
                                          <p:val>
                                            <p:fltVal val="0"/>
                                          </p:val>
                                        </p:tav>
                                        <p:tav tm="100000">
                                          <p:val>
                                            <p:strVal val="#ppt_h"/>
                                          </p:val>
                                        </p:tav>
                                      </p:tavLst>
                                    </p:anim>
                                    <p:animEffect transition="in" filter="fade">
                                      <p:cBhvr>
                                        <p:cTn id="19" dur="500"/>
                                        <p:tgtEl>
                                          <p:spTgt spid="7"/>
                                        </p:tgtEl>
                                      </p:cBhvr>
                                    </p:animEffect>
                                  </p:childTnLst>
                                </p:cTn>
                              </p:par>
                              <p:par>
                                <p:cTn id="20" presetID="53" presetClass="entr" presetSubtype="0" fill="hold" nodeType="withEffect">
                                  <p:stCondLst>
                                    <p:cond delay="0"/>
                                  </p:stCondLst>
                                  <p:childTnLst>
                                    <p:set>
                                      <p:cBhvr>
                                        <p:cTn id="21" dur="1" fill="hold">
                                          <p:stCondLst>
                                            <p:cond delay="0"/>
                                          </p:stCondLst>
                                        </p:cTn>
                                        <p:tgtEl>
                                          <p:spTgt spid="10242"/>
                                        </p:tgtEl>
                                        <p:attrNameLst>
                                          <p:attrName>style.visibility</p:attrName>
                                        </p:attrNameLst>
                                      </p:cBhvr>
                                      <p:to>
                                        <p:strVal val="visible"/>
                                      </p:to>
                                    </p:set>
                                    <p:anim calcmode="lin" valueType="num">
                                      <p:cBhvr>
                                        <p:cTn id="22" dur="500" fill="hold"/>
                                        <p:tgtEl>
                                          <p:spTgt spid="10242"/>
                                        </p:tgtEl>
                                        <p:attrNameLst>
                                          <p:attrName>ppt_w</p:attrName>
                                        </p:attrNameLst>
                                      </p:cBhvr>
                                      <p:tavLst>
                                        <p:tav tm="0">
                                          <p:val>
                                            <p:fltVal val="0"/>
                                          </p:val>
                                        </p:tav>
                                        <p:tav tm="100000">
                                          <p:val>
                                            <p:strVal val="#ppt_w"/>
                                          </p:val>
                                        </p:tav>
                                      </p:tavLst>
                                    </p:anim>
                                    <p:anim calcmode="lin" valueType="num">
                                      <p:cBhvr>
                                        <p:cTn id="23" dur="500" fill="hold"/>
                                        <p:tgtEl>
                                          <p:spTgt spid="10242"/>
                                        </p:tgtEl>
                                        <p:attrNameLst>
                                          <p:attrName>ppt_h</p:attrName>
                                        </p:attrNameLst>
                                      </p:cBhvr>
                                      <p:tavLst>
                                        <p:tav tm="0">
                                          <p:val>
                                            <p:fltVal val="0"/>
                                          </p:val>
                                        </p:tav>
                                        <p:tav tm="100000">
                                          <p:val>
                                            <p:strVal val="#ppt_h"/>
                                          </p:val>
                                        </p:tav>
                                      </p:tavLst>
                                    </p:anim>
                                    <p:animEffect transition="in" filter="fade">
                                      <p:cBhvr>
                                        <p:cTn id="24" dur="500"/>
                                        <p:tgtEl>
                                          <p:spTgt spid="1024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7" grpId="0"/>
    </p:bldLst>
  </p:timing>
</p:sld>
</file>

<file path=ppt/slides/slide1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Box 4"/>
          <p:cNvSpPr txBox="1"/>
          <p:nvPr/>
        </p:nvSpPr>
        <p:spPr>
          <a:xfrm>
            <a:off x="371856" y="2438400"/>
            <a:ext cx="8610600" cy="646331"/>
          </a:xfrm>
          <a:prstGeom prst="rect">
            <a:avLst/>
          </a:prstGeom>
          <a:noFill/>
        </p:spPr>
        <p:txBody>
          <a:bodyPr wrap="square" rtlCol="0">
            <a:spAutoFit/>
          </a:bodyPr>
          <a:lstStyle/>
          <a:p>
            <a:pPr marL="517525" indent="-517525">
              <a:spcAft>
                <a:spcPct val="50000"/>
              </a:spcAft>
              <a:buFontTx/>
              <a:buNone/>
              <a:tabLst>
                <a:tab pos="3717925" algn="l"/>
              </a:tabLst>
            </a:pPr>
            <a:r>
              <a:rPr lang="en-US" b="1" dirty="0" smtClean="0">
                <a:latin typeface="Times New Roman" pitchFamily="18" charset="0"/>
                <a:cs typeface="Times New Roman" pitchFamily="18" charset="0"/>
              </a:rPr>
              <a:t>10.</a:t>
            </a:r>
            <a:r>
              <a:rPr lang="en-US" dirty="0" smtClean="0">
                <a:latin typeface="Times New Roman" pitchFamily="18" charset="0"/>
                <a:cs typeface="Times New Roman" pitchFamily="18" charset="0"/>
              </a:rPr>
              <a:t>	The cost of renting a sailing boat consists of a basic charge plus a </a:t>
            </a:r>
            <a:br>
              <a:rPr lang="en-US" dirty="0" smtClean="0">
                <a:latin typeface="Times New Roman" pitchFamily="18" charset="0"/>
                <a:cs typeface="Times New Roman" pitchFamily="18" charset="0"/>
              </a:rPr>
            </a:br>
            <a:r>
              <a:rPr lang="en-US" dirty="0" smtClean="0">
                <a:latin typeface="Times New Roman" pitchFamily="18" charset="0"/>
                <a:cs typeface="Times New Roman" pitchFamily="18" charset="0"/>
              </a:rPr>
              <a:t>charge per km travelled. </a:t>
            </a:r>
            <a:endParaRPr lang="en-US" dirty="0" smtClean="0">
              <a:solidFill>
                <a:srgbClr val="FF0000"/>
              </a:solidFill>
              <a:latin typeface="Times New Roman" pitchFamily="18" charset="0"/>
            </a:endParaRPr>
          </a:p>
        </p:txBody>
      </p:sp>
      <p:pic>
        <p:nvPicPr>
          <p:cNvPr id="11266" name="Picture 2" descr="\\172.16.2.26\Conver\CARRIBEAN\MATHEMATICS_VOL-1_PPT_DESIGN\Incoming\Equations\Revision_Exam_1_Paper_2\f01-14.tif"/>
          <p:cNvPicPr>
            <a:picLocks noChangeAspect="1" noChangeArrowheads="1"/>
          </p:cNvPicPr>
          <p:nvPr/>
        </p:nvPicPr>
        <p:blipFill>
          <a:blip r:embed="rId2" cstate="print">
            <a:extLst>
              <a:ext uri="{28A0092B-C50C-407E-A947-70E740481C1C}">
                <a14:useLocalDpi xmlns:a14="http://schemas.microsoft.com/office/drawing/2010/main" xmlns="" val="0"/>
              </a:ext>
            </a:extLst>
          </a:blip>
          <a:srcRect/>
          <a:stretch>
            <a:fillRect/>
          </a:stretch>
        </p:blipFill>
        <p:spPr bwMode="auto">
          <a:xfrm>
            <a:off x="2888847" y="3376984"/>
            <a:ext cx="2862669" cy="3395672"/>
          </a:xfrm>
          <a:prstGeom prst="rect">
            <a:avLst/>
          </a:prstGeom>
          <a:noFill/>
          <a:extLst>
            <a:ext uri="{909E8E84-426E-40DD-AFC4-6F175D3DCCD1}">
              <a14:hiddenFill xmlns:a14="http://schemas.microsoft.com/office/drawing/2010/main" xmlns="">
                <a:solidFill>
                  <a:srgbClr val="FFFFFF"/>
                </a:solidFill>
              </a14:hiddenFill>
            </a:ext>
          </a:extLst>
        </p:spPr>
      </p:pic>
      <p:sp>
        <p:nvSpPr>
          <p:cNvPr id="6" name="Notched Right Arrow 5"/>
          <p:cNvSpPr/>
          <p:nvPr/>
        </p:nvSpPr>
        <p:spPr>
          <a:xfrm>
            <a:off x="7010400" y="6019800"/>
            <a:ext cx="1934715" cy="685800"/>
          </a:xfrm>
          <a:prstGeom prst="notchedRightArrow">
            <a:avLst/>
          </a:prstGeom>
          <a:blipFill>
            <a:blip r:embed="rId3" cstate="prin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ANSWER</a:t>
            </a:r>
            <a:endParaRPr lang="en-US" sz="2000" b="1" dirty="0">
              <a:latin typeface="Times New Roman" pitchFamily="18" charset="0"/>
              <a:cs typeface="Times New Roman" pitchFamily="18" charset="0"/>
            </a:endParaRPr>
          </a:p>
        </p:txBody>
      </p:sp>
      <p:sp>
        <p:nvSpPr>
          <p:cNvPr id="2" name="Rectangle 1"/>
          <p:cNvSpPr/>
          <p:nvPr/>
        </p:nvSpPr>
        <p:spPr>
          <a:xfrm>
            <a:off x="874776" y="3041827"/>
            <a:ext cx="8153401" cy="369332"/>
          </a:xfrm>
          <a:prstGeom prst="rect">
            <a:avLst/>
          </a:prstGeom>
        </p:spPr>
        <p:txBody>
          <a:bodyPr wrap="square">
            <a:spAutoFit/>
          </a:bodyPr>
          <a:lstStyle/>
          <a:p>
            <a:r>
              <a:rPr lang="en-US" dirty="0">
                <a:latin typeface="Times New Roman" pitchFamily="18" charset="0"/>
                <a:cs typeface="Times New Roman" pitchFamily="18" charset="0"/>
              </a:rPr>
              <a:t>The graph below shows the total cost in dollars (</a:t>
            </a:r>
            <a:r>
              <a:rPr lang="en-US" i="1" dirty="0">
                <a:latin typeface="Times New Roman" pitchFamily="18" charset="0"/>
                <a:cs typeface="Times New Roman" pitchFamily="18" charset="0"/>
              </a:rPr>
              <a:t>y</a:t>
            </a:r>
            <a:r>
              <a:rPr lang="en-US" dirty="0">
                <a:latin typeface="Times New Roman" pitchFamily="18" charset="0"/>
                <a:cs typeface="Times New Roman" pitchFamily="18" charset="0"/>
              </a:rPr>
              <a:t>) for the number of km travelled (</a:t>
            </a:r>
            <a:r>
              <a:rPr lang="en-US" i="1" dirty="0">
                <a:latin typeface="Times New Roman" pitchFamily="18" charset="0"/>
                <a:cs typeface="Times New Roman" pitchFamily="18" charset="0"/>
              </a:rPr>
              <a:t>x</a:t>
            </a:r>
            <a:r>
              <a:rPr lang="en-US" dirty="0">
                <a:latin typeface="Times New Roman" pitchFamily="18" charset="0"/>
                <a:cs typeface="Times New Roman" pitchFamily="18" charset="0"/>
              </a:rPr>
              <a:t>).</a:t>
            </a:r>
            <a:endParaRPr lang="en-US" dirty="0"/>
          </a:p>
        </p:txBody>
      </p:sp>
      <p:sp>
        <p:nvSpPr>
          <p:cNvPr id="7"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tabLst>
                <a:tab pos="393192" algn="r"/>
                <a:tab pos="640080" algn="l"/>
              </a:tabLst>
            </a:pPr>
            <a:r>
              <a:rPr lang="en-US" sz="1500" b="1" dirty="0" smtClean="0">
                <a:solidFill>
                  <a:schemeClr val="bg1"/>
                </a:solidFill>
                <a:latin typeface="Times New Roman" pitchFamily="18" charset="0"/>
                <a:cs typeface="Times New Roman" pitchFamily="18" charset="0"/>
              </a:rPr>
              <a:t>Revision Exam 1 Paper 2</a:t>
            </a:r>
          </a:p>
        </p:txBody>
      </p:sp>
    </p:spTree>
    <p:extLst>
      <p:ext uri="{BB962C8B-B14F-4D97-AF65-F5344CB8AC3E}">
        <p14:creationId xmlns:p14="http://schemas.microsoft.com/office/powerpoint/2010/main" xmlns="" val="33596176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p:cTn id="7" dur="500" fill="hold"/>
                                        <p:tgtEl>
                                          <p:spTgt spid="5"/>
                                        </p:tgtEl>
                                        <p:attrNameLst>
                                          <p:attrName>ppt_w</p:attrName>
                                        </p:attrNameLst>
                                      </p:cBhvr>
                                      <p:tavLst>
                                        <p:tav tm="0">
                                          <p:val>
                                            <p:fltVal val="0"/>
                                          </p:val>
                                        </p:tav>
                                        <p:tav tm="100000">
                                          <p:val>
                                            <p:strVal val="#ppt_w"/>
                                          </p:val>
                                        </p:tav>
                                      </p:tavLst>
                                    </p:anim>
                                    <p:anim calcmode="lin" valueType="num">
                                      <p:cBhvr>
                                        <p:cTn id="8" dur="500" fill="hold"/>
                                        <p:tgtEl>
                                          <p:spTgt spid="5"/>
                                        </p:tgtEl>
                                        <p:attrNameLst>
                                          <p:attrName>ppt_h</p:attrName>
                                        </p:attrNameLst>
                                      </p:cBhvr>
                                      <p:tavLst>
                                        <p:tav tm="0">
                                          <p:val>
                                            <p:fltVal val="0"/>
                                          </p:val>
                                        </p:tav>
                                        <p:tav tm="100000">
                                          <p:val>
                                            <p:strVal val="#ppt_h"/>
                                          </p:val>
                                        </p:tav>
                                      </p:tavLst>
                                    </p:anim>
                                    <p:animEffect transition="in" filter="fade">
                                      <p:cBhvr>
                                        <p:cTn id="9" dur="500"/>
                                        <p:tgtEl>
                                          <p:spTgt spid="5"/>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2"/>
                                        </p:tgtEl>
                                        <p:attrNameLst>
                                          <p:attrName>style.visibility</p:attrName>
                                        </p:attrNameLst>
                                      </p:cBhvr>
                                      <p:to>
                                        <p:strVal val="visible"/>
                                      </p:to>
                                    </p:set>
                                    <p:anim calcmode="lin" valueType="num">
                                      <p:cBhvr>
                                        <p:cTn id="12" dur="500" fill="hold"/>
                                        <p:tgtEl>
                                          <p:spTgt spid="2"/>
                                        </p:tgtEl>
                                        <p:attrNameLst>
                                          <p:attrName>ppt_w</p:attrName>
                                        </p:attrNameLst>
                                      </p:cBhvr>
                                      <p:tavLst>
                                        <p:tav tm="0">
                                          <p:val>
                                            <p:fltVal val="0"/>
                                          </p:val>
                                        </p:tav>
                                        <p:tav tm="100000">
                                          <p:val>
                                            <p:strVal val="#ppt_w"/>
                                          </p:val>
                                        </p:tav>
                                      </p:tavLst>
                                    </p:anim>
                                    <p:anim calcmode="lin" valueType="num">
                                      <p:cBhvr>
                                        <p:cTn id="13" dur="500" fill="hold"/>
                                        <p:tgtEl>
                                          <p:spTgt spid="2"/>
                                        </p:tgtEl>
                                        <p:attrNameLst>
                                          <p:attrName>ppt_h</p:attrName>
                                        </p:attrNameLst>
                                      </p:cBhvr>
                                      <p:tavLst>
                                        <p:tav tm="0">
                                          <p:val>
                                            <p:fltVal val="0"/>
                                          </p:val>
                                        </p:tav>
                                        <p:tav tm="100000">
                                          <p:val>
                                            <p:strVal val="#ppt_h"/>
                                          </p:val>
                                        </p:tav>
                                      </p:tavLst>
                                    </p:anim>
                                    <p:animEffect transition="in" filter="fade">
                                      <p:cBhvr>
                                        <p:cTn id="14" dur="500"/>
                                        <p:tgtEl>
                                          <p:spTgt spid="2"/>
                                        </p:tgtEl>
                                      </p:cBhvr>
                                    </p:animEffect>
                                  </p:childTnLst>
                                </p:cTn>
                              </p:par>
                              <p:par>
                                <p:cTn id="15" presetID="53" presetClass="entr" presetSubtype="16" fill="hold" nodeType="withEffect">
                                  <p:stCondLst>
                                    <p:cond delay="0"/>
                                  </p:stCondLst>
                                  <p:childTnLst>
                                    <p:set>
                                      <p:cBhvr>
                                        <p:cTn id="16" dur="1" fill="hold">
                                          <p:stCondLst>
                                            <p:cond delay="0"/>
                                          </p:stCondLst>
                                        </p:cTn>
                                        <p:tgtEl>
                                          <p:spTgt spid="11266"/>
                                        </p:tgtEl>
                                        <p:attrNameLst>
                                          <p:attrName>style.visibility</p:attrName>
                                        </p:attrNameLst>
                                      </p:cBhvr>
                                      <p:to>
                                        <p:strVal val="visible"/>
                                      </p:to>
                                    </p:set>
                                    <p:anim calcmode="lin" valueType="num">
                                      <p:cBhvr>
                                        <p:cTn id="17" dur="500" fill="hold"/>
                                        <p:tgtEl>
                                          <p:spTgt spid="11266"/>
                                        </p:tgtEl>
                                        <p:attrNameLst>
                                          <p:attrName>ppt_w</p:attrName>
                                        </p:attrNameLst>
                                      </p:cBhvr>
                                      <p:tavLst>
                                        <p:tav tm="0">
                                          <p:val>
                                            <p:fltVal val="0"/>
                                          </p:val>
                                        </p:tav>
                                        <p:tav tm="100000">
                                          <p:val>
                                            <p:strVal val="#ppt_w"/>
                                          </p:val>
                                        </p:tav>
                                      </p:tavLst>
                                    </p:anim>
                                    <p:anim calcmode="lin" valueType="num">
                                      <p:cBhvr>
                                        <p:cTn id="18" dur="500" fill="hold"/>
                                        <p:tgtEl>
                                          <p:spTgt spid="11266"/>
                                        </p:tgtEl>
                                        <p:attrNameLst>
                                          <p:attrName>ppt_h</p:attrName>
                                        </p:attrNameLst>
                                      </p:cBhvr>
                                      <p:tavLst>
                                        <p:tav tm="0">
                                          <p:val>
                                            <p:fltVal val="0"/>
                                          </p:val>
                                        </p:tav>
                                        <p:tav tm="100000">
                                          <p:val>
                                            <p:strVal val="#ppt_h"/>
                                          </p:val>
                                        </p:tav>
                                      </p:tavLst>
                                    </p:anim>
                                    <p:animEffect transition="in" filter="fade">
                                      <p:cBhvr>
                                        <p:cTn id="19" dur="500"/>
                                        <p:tgtEl>
                                          <p:spTgt spid="11266"/>
                                        </p:tgtEl>
                                      </p:cBhvr>
                                    </p:animEffect>
                                  </p:childTnLst>
                                </p:cTn>
                              </p:par>
                            </p:childTnLst>
                          </p:cTn>
                        </p:par>
                      </p:childTnLst>
                    </p:cTn>
                  </p:par>
                  <p:par>
                    <p:cTn id="20" fill="hold">
                      <p:stCondLst>
                        <p:cond delay="indefinite"/>
                      </p:stCondLst>
                      <p:childTnLst>
                        <p:par>
                          <p:cTn id="21" fill="hold">
                            <p:stCondLst>
                              <p:cond delay="0"/>
                            </p:stCondLst>
                            <p:childTnLst>
                              <p:par>
                                <p:cTn id="22" presetID="3" presetClass="entr" presetSubtype="10" fill="hold" grpId="1" nodeType="clickEffect">
                                  <p:stCondLst>
                                    <p:cond delay="0"/>
                                  </p:stCondLst>
                                  <p:childTnLst>
                                    <p:set>
                                      <p:cBhvr>
                                        <p:cTn id="23" dur="1" fill="hold">
                                          <p:stCondLst>
                                            <p:cond delay="0"/>
                                          </p:stCondLst>
                                        </p:cTn>
                                        <p:tgtEl>
                                          <p:spTgt spid="6"/>
                                        </p:tgtEl>
                                        <p:attrNameLst>
                                          <p:attrName>style.visibility</p:attrName>
                                        </p:attrNameLst>
                                      </p:cBhvr>
                                      <p:to>
                                        <p:strVal val="visible"/>
                                      </p:to>
                                    </p:set>
                                    <p:animEffect transition="in" filter="blinds(horizontal)">
                                      <p:cBhvr>
                                        <p:cTn id="24"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1" animBg="1"/>
      <p:bldP spid="2" grpId="0"/>
    </p:bldLst>
  </p:timing>
</p:sld>
</file>

<file path=ppt/slides/slide1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Box 4"/>
          <p:cNvSpPr txBox="1"/>
          <p:nvPr/>
        </p:nvSpPr>
        <p:spPr>
          <a:xfrm>
            <a:off x="609600" y="2133600"/>
            <a:ext cx="914400" cy="446276"/>
          </a:xfrm>
          <a:prstGeom prst="rect">
            <a:avLst/>
          </a:prstGeom>
          <a:noFill/>
        </p:spPr>
        <p:txBody>
          <a:bodyPr wrap="square" rtlCol="0">
            <a:spAutoFit/>
          </a:bodyPr>
          <a:lstStyle/>
          <a:p>
            <a:pPr marL="517525" indent="-517525">
              <a:spcAft>
                <a:spcPct val="50000"/>
              </a:spcAft>
              <a:tabLst>
                <a:tab pos="3717925" algn="l"/>
              </a:tabLst>
            </a:pPr>
            <a:r>
              <a:rPr lang="en-US" sz="2300" b="1" dirty="0" smtClean="0">
                <a:solidFill>
                  <a:prstClr val="black"/>
                </a:solidFill>
                <a:latin typeface="Times New Roman" pitchFamily="18" charset="0"/>
                <a:cs typeface="Times New Roman" pitchFamily="18" charset="0"/>
              </a:rPr>
              <a:t>10.</a:t>
            </a:r>
            <a:endParaRPr lang="en-US" sz="2400" b="1" dirty="0" smtClean="0">
              <a:solidFill>
                <a:srgbClr val="FF0000"/>
              </a:solidFill>
              <a:latin typeface="Times New Roman" pitchFamily="18" charset="0"/>
            </a:endParaRPr>
          </a:p>
        </p:txBody>
      </p:sp>
      <p:pic>
        <p:nvPicPr>
          <p:cNvPr id="12290" name="Picture 2" descr="\\172.16.2.26\Conver\CARRIBEAN\MATHEMATICS_VOL-1_PPT_DESIGN\Incoming\Equations\Revision_Exam_1_Paper_2\f01-15.tif"/>
          <p:cNvPicPr>
            <a:picLocks noChangeAspect="1" noChangeArrowheads="1"/>
          </p:cNvPicPr>
          <p:nvPr/>
        </p:nvPicPr>
        <p:blipFill>
          <a:blip r:embed="rId2" cstate="print">
            <a:extLst>
              <a:ext uri="{28A0092B-C50C-407E-A947-70E740481C1C}">
                <a14:useLocalDpi xmlns:a14="http://schemas.microsoft.com/office/drawing/2010/main" xmlns="" val="0"/>
              </a:ext>
            </a:extLst>
          </a:blip>
          <a:srcRect/>
          <a:stretch>
            <a:fillRect/>
          </a:stretch>
        </p:blipFill>
        <p:spPr bwMode="auto">
          <a:xfrm>
            <a:off x="1371600" y="2474976"/>
            <a:ext cx="3639312" cy="4297680"/>
          </a:xfrm>
          <a:prstGeom prst="rect">
            <a:avLst/>
          </a:prstGeom>
          <a:noFill/>
          <a:extLst>
            <a:ext uri="{909E8E84-426E-40DD-AFC4-6F175D3DCCD1}">
              <a14:hiddenFill xmlns:a14="http://schemas.microsoft.com/office/drawing/2010/main" xmlns="">
                <a:solidFill>
                  <a:srgbClr val="FFFFFF"/>
                </a:solidFill>
              </a14:hiddenFill>
            </a:ext>
          </a:extLst>
        </p:spPr>
      </p:pic>
      <p:sp>
        <p:nvSpPr>
          <p:cNvPr id="4"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tabLst>
                <a:tab pos="393192" algn="r"/>
                <a:tab pos="640080" algn="l"/>
              </a:tabLst>
            </a:pPr>
            <a:r>
              <a:rPr lang="en-US" sz="1500" b="1" dirty="0" smtClean="0">
                <a:solidFill>
                  <a:schemeClr val="bg1"/>
                </a:solidFill>
                <a:latin typeface="Times New Roman" pitchFamily="18" charset="0"/>
                <a:cs typeface="Times New Roman" pitchFamily="18" charset="0"/>
              </a:rPr>
              <a:t>Revision Exam 1 Paper 2</a:t>
            </a:r>
          </a:p>
        </p:txBody>
      </p:sp>
    </p:spTree>
    <p:extLst>
      <p:ext uri="{BB962C8B-B14F-4D97-AF65-F5344CB8AC3E}">
        <p14:creationId xmlns:p14="http://schemas.microsoft.com/office/powerpoint/2010/main" xmlns="" val="845046665"/>
      </p:ext>
    </p:extLst>
  </p:cSld>
  <p:clrMapOvr>
    <a:masterClrMapping/>
  </p:clrMapOvr>
  <p:transition spd="slow">
    <p:strips dir="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p:cTn id="7" dur="500" fill="hold"/>
                                        <p:tgtEl>
                                          <p:spTgt spid="5"/>
                                        </p:tgtEl>
                                        <p:attrNameLst>
                                          <p:attrName>ppt_w</p:attrName>
                                        </p:attrNameLst>
                                      </p:cBhvr>
                                      <p:tavLst>
                                        <p:tav tm="0">
                                          <p:val>
                                            <p:fltVal val="0"/>
                                          </p:val>
                                        </p:tav>
                                        <p:tav tm="100000">
                                          <p:val>
                                            <p:strVal val="#ppt_w"/>
                                          </p:val>
                                        </p:tav>
                                      </p:tavLst>
                                    </p:anim>
                                    <p:anim calcmode="lin" valueType="num">
                                      <p:cBhvr>
                                        <p:cTn id="8" dur="500" fill="hold"/>
                                        <p:tgtEl>
                                          <p:spTgt spid="5"/>
                                        </p:tgtEl>
                                        <p:attrNameLst>
                                          <p:attrName>ppt_h</p:attrName>
                                        </p:attrNameLst>
                                      </p:cBhvr>
                                      <p:tavLst>
                                        <p:tav tm="0">
                                          <p:val>
                                            <p:fltVal val="0"/>
                                          </p:val>
                                        </p:tav>
                                        <p:tav tm="100000">
                                          <p:val>
                                            <p:strVal val="#ppt_h"/>
                                          </p:val>
                                        </p:tav>
                                      </p:tavLst>
                                    </p:anim>
                                    <p:animEffect transition="in" filter="fade">
                                      <p:cBhvr>
                                        <p:cTn id="9" dur="500"/>
                                        <p:tgtEl>
                                          <p:spTgt spid="5"/>
                                        </p:tgtEl>
                                      </p:cBhvr>
                                    </p:animEffect>
                                  </p:childTnLst>
                                </p:cTn>
                              </p:par>
                              <p:par>
                                <p:cTn id="10" presetID="53" presetClass="entr" presetSubtype="16" fill="hold" nodeType="withEffect">
                                  <p:stCondLst>
                                    <p:cond delay="0"/>
                                  </p:stCondLst>
                                  <p:childTnLst>
                                    <p:set>
                                      <p:cBhvr>
                                        <p:cTn id="11" dur="1" fill="hold">
                                          <p:stCondLst>
                                            <p:cond delay="0"/>
                                          </p:stCondLst>
                                        </p:cTn>
                                        <p:tgtEl>
                                          <p:spTgt spid="12290"/>
                                        </p:tgtEl>
                                        <p:attrNameLst>
                                          <p:attrName>style.visibility</p:attrName>
                                        </p:attrNameLst>
                                      </p:cBhvr>
                                      <p:to>
                                        <p:strVal val="visible"/>
                                      </p:to>
                                    </p:set>
                                    <p:anim calcmode="lin" valueType="num">
                                      <p:cBhvr>
                                        <p:cTn id="12" dur="500" fill="hold"/>
                                        <p:tgtEl>
                                          <p:spTgt spid="12290"/>
                                        </p:tgtEl>
                                        <p:attrNameLst>
                                          <p:attrName>ppt_w</p:attrName>
                                        </p:attrNameLst>
                                      </p:cBhvr>
                                      <p:tavLst>
                                        <p:tav tm="0">
                                          <p:val>
                                            <p:fltVal val="0"/>
                                          </p:val>
                                        </p:tav>
                                        <p:tav tm="100000">
                                          <p:val>
                                            <p:strVal val="#ppt_w"/>
                                          </p:val>
                                        </p:tav>
                                      </p:tavLst>
                                    </p:anim>
                                    <p:anim calcmode="lin" valueType="num">
                                      <p:cBhvr>
                                        <p:cTn id="13" dur="500" fill="hold"/>
                                        <p:tgtEl>
                                          <p:spTgt spid="12290"/>
                                        </p:tgtEl>
                                        <p:attrNameLst>
                                          <p:attrName>ppt_h</p:attrName>
                                        </p:attrNameLst>
                                      </p:cBhvr>
                                      <p:tavLst>
                                        <p:tav tm="0">
                                          <p:val>
                                            <p:fltVal val="0"/>
                                          </p:val>
                                        </p:tav>
                                        <p:tav tm="100000">
                                          <p:val>
                                            <p:strVal val="#ppt_h"/>
                                          </p:val>
                                        </p:tav>
                                      </p:tavLst>
                                    </p:anim>
                                    <p:animEffect transition="in" filter="fade">
                                      <p:cBhvr>
                                        <p:cTn id="14" dur="500"/>
                                        <p:tgtEl>
                                          <p:spTgt spid="1229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1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Box 4"/>
          <p:cNvSpPr txBox="1"/>
          <p:nvPr/>
        </p:nvSpPr>
        <p:spPr>
          <a:xfrm>
            <a:off x="609600" y="2897594"/>
            <a:ext cx="8460658" cy="815608"/>
          </a:xfrm>
          <a:prstGeom prst="rect">
            <a:avLst/>
          </a:prstGeom>
          <a:noFill/>
        </p:spPr>
        <p:txBody>
          <a:bodyPr wrap="square" rtlCol="0">
            <a:spAutoFit/>
          </a:bodyPr>
          <a:lstStyle/>
          <a:p>
            <a:pPr marL="579438" indent="-579438">
              <a:spcAft>
                <a:spcPct val="50000"/>
              </a:spcAft>
              <a:tabLst>
                <a:tab pos="1265238" algn="l"/>
                <a:tab pos="3717925" algn="l"/>
              </a:tabLst>
            </a:pPr>
            <a:r>
              <a:rPr lang="en-US" sz="2300" b="1" dirty="0" smtClean="0">
                <a:solidFill>
                  <a:prstClr val="black"/>
                </a:solidFill>
                <a:latin typeface="Times New Roman" pitchFamily="18" charset="0"/>
                <a:cs typeface="Times New Roman" pitchFamily="18" charset="0"/>
              </a:rPr>
              <a:t>10.</a:t>
            </a:r>
            <a:r>
              <a:rPr lang="en-US" sz="2300" dirty="0" smtClean="0">
                <a:solidFill>
                  <a:prstClr val="black"/>
                </a:solidFill>
                <a:latin typeface="Times New Roman" pitchFamily="18" charset="0"/>
                <a:cs typeface="Times New Roman" pitchFamily="18" charset="0"/>
              </a:rPr>
              <a:t>	(a)	What is the cost of renting a sailing boat to </a:t>
            </a:r>
            <a:br>
              <a:rPr lang="en-US" sz="2300" dirty="0" smtClean="0">
                <a:solidFill>
                  <a:prstClr val="black"/>
                </a:solidFill>
                <a:latin typeface="Times New Roman" pitchFamily="18" charset="0"/>
                <a:cs typeface="Times New Roman" pitchFamily="18" charset="0"/>
              </a:rPr>
            </a:br>
            <a:r>
              <a:rPr lang="en-US" sz="2300" dirty="0" smtClean="0">
                <a:solidFill>
                  <a:prstClr val="black"/>
                </a:solidFill>
                <a:latin typeface="Times New Roman" pitchFamily="18" charset="0"/>
                <a:cs typeface="Times New Roman" pitchFamily="18" charset="0"/>
              </a:rPr>
              <a:t>	travel a distance of</a:t>
            </a:r>
            <a:r>
              <a:rPr lang="en-US" sz="2400" dirty="0" smtClean="0">
                <a:solidFill>
                  <a:prstClr val="black"/>
                </a:solidFill>
                <a:latin typeface="Times New Roman" pitchFamily="18" charset="0"/>
                <a:cs typeface="Times New Roman" pitchFamily="18" charset="0"/>
              </a:rPr>
              <a:t> </a:t>
            </a:r>
            <a:endParaRPr lang="en-US" sz="2400" dirty="0" smtClean="0">
              <a:solidFill>
                <a:srgbClr val="FF0000"/>
              </a:solidFill>
              <a:latin typeface="Times New Roman" pitchFamily="18" charset="0"/>
            </a:endParaRPr>
          </a:p>
        </p:txBody>
      </p:sp>
      <p:sp>
        <p:nvSpPr>
          <p:cNvPr id="6" name="Rectangle 5"/>
          <p:cNvSpPr/>
          <p:nvPr/>
        </p:nvSpPr>
        <p:spPr>
          <a:xfrm>
            <a:off x="5974773" y="3842450"/>
            <a:ext cx="1200281" cy="369332"/>
          </a:xfrm>
          <a:prstGeom prst="rect">
            <a:avLst/>
          </a:prstGeom>
        </p:spPr>
        <p:txBody>
          <a:bodyPr wrap="square" anchor="t" anchorCtr="1">
            <a:spAutoFit/>
          </a:bodyPr>
          <a:lstStyle/>
          <a:p>
            <a:pPr indent="-4800600" algn="r"/>
            <a:r>
              <a:rPr lang="en-US" dirty="0" smtClean="0">
                <a:solidFill>
                  <a:prstClr val="black"/>
                </a:solidFill>
                <a:latin typeface="Times New Roman" pitchFamily="18" charset="0"/>
                <a:cs typeface="Times New Roman" pitchFamily="18" charset="0"/>
              </a:rPr>
              <a:t>(2 </a:t>
            </a:r>
            <a:r>
              <a:rPr lang="en-US" dirty="0">
                <a:solidFill>
                  <a:prstClr val="black"/>
                </a:solidFill>
                <a:latin typeface="Times New Roman" pitchFamily="18" charset="0"/>
                <a:cs typeface="Times New Roman" pitchFamily="18" charset="0"/>
              </a:rPr>
              <a:t>marks)</a:t>
            </a:r>
          </a:p>
        </p:txBody>
      </p:sp>
      <p:sp>
        <p:nvSpPr>
          <p:cNvPr id="7" name="TextBox 6"/>
          <p:cNvSpPr txBox="1"/>
          <p:nvPr/>
        </p:nvSpPr>
        <p:spPr>
          <a:xfrm>
            <a:off x="1926336" y="3810000"/>
            <a:ext cx="1874520" cy="446276"/>
          </a:xfrm>
          <a:prstGeom prst="rect">
            <a:avLst/>
          </a:prstGeom>
          <a:noFill/>
        </p:spPr>
        <p:txBody>
          <a:bodyPr wrap="square" rtlCol="0">
            <a:spAutoFit/>
          </a:bodyPr>
          <a:lstStyle/>
          <a:p>
            <a:pPr>
              <a:tabLst>
                <a:tab pos="350838" algn="l"/>
              </a:tabLst>
            </a:pPr>
            <a:r>
              <a:rPr lang="en-US" sz="2300" dirty="0" smtClean="0">
                <a:solidFill>
                  <a:prstClr val="black"/>
                </a:solidFill>
                <a:latin typeface="Times New Roman" pitchFamily="18" charset="0"/>
                <a:cs typeface="Times New Roman" pitchFamily="18" charset="0"/>
              </a:rPr>
              <a:t>(</a:t>
            </a:r>
            <a:r>
              <a:rPr lang="en-US" sz="2300" dirty="0" err="1" smtClean="0">
                <a:solidFill>
                  <a:prstClr val="black"/>
                </a:solidFill>
                <a:latin typeface="Times New Roman" pitchFamily="18" charset="0"/>
                <a:cs typeface="Times New Roman" pitchFamily="18" charset="0"/>
              </a:rPr>
              <a:t>i</a:t>
            </a:r>
            <a:r>
              <a:rPr lang="en-US" sz="2300" dirty="0" smtClean="0">
                <a:solidFill>
                  <a:prstClr val="black"/>
                </a:solidFill>
                <a:latin typeface="Times New Roman" pitchFamily="18" charset="0"/>
                <a:cs typeface="Times New Roman" pitchFamily="18" charset="0"/>
              </a:rPr>
              <a:t>)	150 km</a:t>
            </a:r>
            <a:endParaRPr lang="en-US" sz="2300" dirty="0">
              <a:solidFill>
                <a:prstClr val="black"/>
              </a:solidFill>
              <a:latin typeface="Times New Roman" pitchFamily="18" charset="0"/>
              <a:cs typeface="Times New Roman" pitchFamily="18" charset="0"/>
            </a:endParaRPr>
          </a:p>
        </p:txBody>
      </p:sp>
      <p:sp>
        <p:nvSpPr>
          <p:cNvPr id="9" name="TextBox 8"/>
          <p:cNvSpPr txBox="1"/>
          <p:nvPr/>
        </p:nvSpPr>
        <p:spPr>
          <a:xfrm>
            <a:off x="3611880" y="3810000"/>
            <a:ext cx="1874520" cy="446276"/>
          </a:xfrm>
          <a:prstGeom prst="rect">
            <a:avLst/>
          </a:prstGeom>
          <a:noFill/>
        </p:spPr>
        <p:txBody>
          <a:bodyPr wrap="square" rtlCol="0">
            <a:spAutoFit/>
          </a:bodyPr>
          <a:lstStyle/>
          <a:p>
            <a:pPr>
              <a:tabLst>
                <a:tab pos="396875" algn="l"/>
              </a:tabLst>
            </a:pPr>
            <a:r>
              <a:rPr lang="en-US" sz="2300" dirty="0" smtClean="0">
                <a:solidFill>
                  <a:prstClr val="black"/>
                </a:solidFill>
                <a:latin typeface="Times New Roman" pitchFamily="18" charset="0"/>
                <a:cs typeface="Times New Roman" pitchFamily="18" charset="0"/>
              </a:rPr>
              <a:t>(ii)	260 km?</a:t>
            </a:r>
            <a:endParaRPr lang="en-US" sz="2300" dirty="0">
              <a:solidFill>
                <a:prstClr val="black"/>
              </a:solidFill>
              <a:latin typeface="Times New Roman" pitchFamily="18" charset="0"/>
              <a:cs typeface="Times New Roman" pitchFamily="18" charset="0"/>
            </a:endParaRPr>
          </a:p>
        </p:txBody>
      </p:sp>
      <p:sp>
        <p:nvSpPr>
          <p:cNvPr id="10" name="Notched Right Arrow 9"/>
          <p:cNvSpPr/>
          <p:nvPr/>
        </p:nvSpPr>
        <p:spPr>
          <a:xfrm>
            <a:off x="7010400" y="6019800"/>
            <a:ext cx="1934715" cy="685800"/>
          </a:xfrm>
          <a:prstGeom prst="notchedRightArrow">
            <a:avLst/>
          </a:prstGeom>
          <a:blipFill>
            <a:blip r:embed="rId2" cstate="prin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ANSWER</a:t>
            </a:r>
            <a:endParaRPr lang="en-US" sz="2000" b="1" dirty="0">
              <a:latin typeface="Times New Roman" pitchFamily="18" charset="0"/>
              <a:cs typeface="Times New Roman" pitchFamily="18" charset="0"/>
            </a:endParaRPr>
          </a:p>
        </p:txBody>
      </p:sp>
      <p:sp>
        <p:nvSpPr>
          <p:cNvPr id="8"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tabLst>
                <a:tab pos="393192" algn="r"/>
                <a:tab pos="640080" algn="l"/>
              </a:tabLst>
            </a:pPr>
            <a:r>
              <a:rPr lang="en-US" sz="1500" b="1" dirty="0" smtClean="0">
                <a:solidFill>
                  <a:schemeClr val="bg1"/>
                </a:solidFill>
                <a:latin typeface="Times New Roman" pitchFamily="18" charset="0"/>
                <a:cs typeface="Times New Roman" pitchFamily="18" charset="0"/>
              </a:rPr>
              <a:t>Revision Exam 1 Paper 2</a:t>
            </a:r>
          </a:p>
        </p:txBody>
      </p:sp>
    </p:spTree>
    <p:extLst>
      <p:ext uri="{BB962C8B-B14F-4D97-AF65-F5344CB8AC3E}">
        <p14:creationId xmlns:p14="http://schemas.microsoft.com/office/powerpoint/2010/main" xmlns="" val="2823155559"/>
      </p:ext>
    </p:extLst>
  </p:cSld>
  <p:clrMapOvr>
    <a:masterClrMapping/>
  </p:clrMapOvr>
  <p:transition spd="slow">
    <p:strips dir="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500" fill="hold"/>
                                        <p:tgtEl>
                                          <p:spTgt spid="6"/>
                                        </p:tgtEl>
                                        <p:attrNameLst>
                                          <p:attrName>ppt_w</p:attrName>
                                        </p:attrNameLst>
                                      </p:cBhvr>
                                      <p:tavLst>
                                        <p:tav tm="0">
                                          <p:val>
                                            <p:fltVal val="0"/>
                                          </p:val>
                                        </p:tav>
                                        <p:tav tm="100000">
                                          <p:val>
                                            <p:strVal val="#ppt_w"/>
                                          </p:val>
                                        </p:tav>
                                      </p:tavLst>
                                    </p:anim>
                                    <p:anim calcmode="lin" valueType="num">
                                      <p:cBhvr>
                                        <p:cTn id="8" dur="500" fill="hold"/>
                                        <p:tgtEl>
                                          <p:spTgt spid="6"/>
                                        </p:tgtEl>
                                        <p:attrNameLst>
                                          <p:attrName>ppt_h</p:attrName>
                                        </p:attrNameLst>
                                      </p:cBhvr>
                                      <p:tavLst>
                                        <p:tav tm="0">
                                          <p:val>
                                            <p:fltVal val="0"/>
                                          </p:val>
                                        </p:tav>
                                        <p:tav tm="100000">
                                          <p:val>
                                            <p:strVal val="#ppt_h"/>
                                          </p:val>
                                        </p:tav>
                                      </p:tavLst>
                                    </p:anim>
                                    <p:animEffect transition="in" filter="fade">
                                      <p:cBhvr>
                                        <p:cTn id="9" dur="500"/>
                                        <p:tgtEl>
                                          <p:spTgt spid="6"/>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5"/>
                                        </p:tgtEl>
                                        <p:attrNameLst>
                                          <p:attrName>style.visibility</p:attrName>
                                        </p:attrNameLst>
                                      </p:cBhvr>
                                      <p:to>
                                        <p:strVal val="visible"/>
                                      </p:to>
                                    </p:set>
                                    <p:anim calcmode="lin" valueType="num">
                                      <p:cBhvr>
                                        <p:cTn id="12" dur="500" fill="hold"/>
                                        <p:tgtEl>
                                          <p:spTgt spid="5"/>
                                        </p:tgtEl>
                                        <p:attrNameLst>
                                          <p:attrName>ppt_w</p:attrName>
                                        </p:attrNameLst>
                                      </p:cBhvr>
                                      <p:tavLst>
                                        <p:tav tm="0">
                                          <p:val>
                                            <p:fltVal val="0"/>
                                          </p:val>
                                        </p:tav>
                                        <p:tav tm="100000">
                                          <p:val>
                                            <p:strVal val="#ppt_w"/>
                                          </p:val>
                                        </p:tav>
                                      </p:tavLst>
                                    </p:anim>
                                    <p:anim calcmode="lin" valueType="num">
                                      <p:cBhvr>
                                        <p:cTn id="13" dur="500" fill="hold"/>
                                        <p:tgtEl>
                                          <p:spTgt spid="5"/>
                                        </p:tgtEl>
                                        <p:attrNameLst>
                                          <p:attrName>ppt_h</p:attrName>
                                        </p:attrNameLst>
                                      </p:cBhvr>
                                      <p:tavLst>
                                        <p:tav tm="0">
                                          <p:val>
                                            <p:fltVal val="0"/>
                                          </p:val>
                                        </p:tav>
                                        <p:tav tm="100000">
                                          <p:val>
                                            <p:strVal val="#ppt_h"/>
                                          </p:val>
                                        </p:tav>
                                      </p:tavLst>
                                    </p:anim>
                                    <p:animEffect transition="in" filter="fade">
                                      <p:cBhvr>
                                        <p:cTn id="14" dur="500"/>
                                        <p:tgtEl>
                                          <p:spTgt spid="5"/>
                                        </p:tgtEl>
                                      </p:cBhvr>
                                    </p:animEffect>
                                  </p:childTnLst>
                                </p:cTn>
                              </p:par>
                            </p:childTnLst>
                          </p:cTn>
                        </p:par>
                      </p:childTnLst>
                    </p:cTn>
                  </p:par>
                  <p:par>
                    <p:cTn id="15" fill="hold">
                      <p:stCondLst>
                        <p:cond delay="indefinite"/>
                      </p:stCondLst>
                      <p:childTnLst>
                        <p:par>
                          <p:cTn id="16" fill="hold">
                            <p:stCondLst>
                              <p:cond delay="0"/>
                            </p:stCondLst>
                            <p:childTnLst>
                              <p:par>
                                <p:cTn id="17" presetID="53" presetClass="entr" presetSubtype="16" fill="hold" grpId="0" nodeType="clickEffect">
                                  <p:stCondLst>
                                    <p:cond delay="0"/>
                                  </p:stCondLst>
                                  <p:childTnLst>
                                    <p:set>
                                      <p:cBhvr>
                                        <p:cTn id="18" dur="1" fill="hold">
                                          <p:stCondLst>
                                            <p:cond delay="0"/>
                                          </p:stCondLst>
                                        </p:cTn>
                                        <p:tgtEl>
                                          <p:spTgt spid="7"/>
                                        </p:tgtEl>
                                        <p:attrNameLst>
                                          <p:attrName>style.visibility</p:attrName>
                                        </p:attrNameLst>
                                      </p:cBhvr>
                                      <p:to>
                                        <p:strVal val="visible"/>
                                      </p:to>
                                    </p:set>
                                    <p:anim calcmode="lin" valueType="num">
                                      <p:cBhvr>
                                        <p:cTn id="19" dur="500" fill="hold"/>
                                        <p:tgtEl>
                                          <p:spTgt spid="7"/>
                                        </p:tgtEl>
                                        <p:attrNameLst>
                                          <p:attrName>ppt_w</p:attrName>
                                        </p:attrNameLst>
                                      </p:cBhvr>
                                      <p:tavLst>
                                        <p:tav tm="0">
                                          <p:val>
                                            <p:fltVal val="0"/>
                                          </p:val>
                                        </p:tav>
                                        <p:tav tm="100000">
                                          <p:val>
                                            <p:strVal val="#ppt_w"/>
                                          </p:val>
                                        </p:tav>
                                      </p:tavLst>
                                    </p:anim>
                                    <p:anim calcmode="lin" valueType="num">
                                      <p:cBhvr>
                                        <p:cTn id="20" dur="500" fill="hold"/>
                                        <p:tgtEl>
                                          <p:spTgt spid="7"/>
                                        </p:tgtEl>
                                        <p:attrNameLst>
                                          <p:attrName>ppt_h</p:attrName>
                                        </p:attrNameLst>
                                      </p:cBhvr>
                                      <p:tavLst>
                                        <p:tav tm="0">
                                          <p:val>
                                            <p:fltVal val="0"/>
                                          </p:val>
                                        </p:tav>
                                        <p:tav tm="100000">
                                          <p:val>
                                            <p:strVal val="#ppt_h"/>
                                          </p:val>
                                        </p:tav>
                                      </p:tavLst>
                                    </p:anim>
                                    <p:animEffect transition="in" filter="fade">
                                      <p:cBhvr>
                                        <p:cTn id="21" dur="500"/>
                                        <p:tgtEl>
                                          <p:spTgt spid="7"/>
                                        </p:tgtEl>
                                      </p:cBhvr>
                                    </p:animEffect>
                                  </p:childTnLst>
                                </p:cTn>
                              </p:par>
                              <p:par>
                                <p:cTn id="22" presetID="53" presetClass="entr" presetSubtype="16" fill="hold" grpId="0" nodeType="withEffect">
                                  <p:stCondLst>
                                    <p:cond delay="0"/>
                                  </p:stCondLst>
                                  <p:childTnLst>
                                    <p:set>
                                      <p:cBhvr>
                                        <p:cTn id="23" dur="1" fill="hold">
                                          <p:stCondLst>
                                            <p:cond delay="0"/>
                                          </p:stCondLst>
                                        </p:cTn>
                                        <p:tgtEl>
                                          <p:spTgt spid="9"/>
                                        </p:tgtEl>
                                        <p:attrNameLst>
                                          <p:attrName>style.visibility</p:attrName>
                                        </p:attrNameLst>
                                      </p:cBhvr>
                                      <p:to>
                                        <p:strVal val="visible"/>
                                      </p:to>
                                    </p:set>
                                    <p:anim calcmode="lin" valueType="num">
                                      <p:cBhvr>
                                        <p:cTn id="24" dur="500" fill="hold"/>
                                        <p:tgtEl>
                                          <p:spTgt spid="9"/>
                                        </p:tgtEl>
                                        <p:attrNameLst>
                                          <p:attrName>ppt_w</p:attrName>
                                        </p:attrNameLst>
                                      </p:cBhvr>
                                      <p:tavLst>
                                        <p:tav tm="0">
                                          <p:val>
                                            <p:fltVal val="0"/>
                                          </p:val>
                                        </p:tav>
                                        <p:tav tm="100000">
                                          <p:val>
                                            <p:strVal val="#ppt_w"/>
                                          </p:val>
                                        </p:tav>
                                      </p:tavLst>
                                    </p:anim>
                                    <p:anim calcmode="lin" valueType="num">
                                      <p:cBhvr>
                                        <p:cTn id="25" dur="500" fill="hold"/>
                                        <p:tgtEl>
                                          <p:spTgt spid="9"/>
                                        </p:tgtEl>
                                        <p:attrNameLst>
                                          <p:attrName>ppt_h</p:attrName>
                                        </p:attrNameLst>
                                      </p:cBhvr>
                                      <p:tavLst>
                                        <p:tav tm="0">
                                          <p:val>
                                            <p:fltVal val="0"/>
                                          </p:val>
                                        </p:tav>
                                        <p:tav tm="100000">
                                          <p:val>
                                            <p:strVal val="#ppt_h"/>
                                          </p:val>
                                        </p:tav>
                                      </p:tavLst>
                                    </p:anim>
                                    <p:animEffect transition="in" filter="fade">
                                      <p:cBhvr>
                                        <p:cTn id="26" dur="500"/>
                                        <p:tgtEl>
                                          <p:spTgt spid="9"/>
                                        </p:tgtEl>
                                      </p:cBhvr>
                                    </p:animEffect>
                                  </p:childTnLst>
                                </p:cTn>
                              </p:par>
                            </p:childTnLst>
                          </p:cTn>
                        </p:par>
                      </p:childTnLst>
                    </p:cTn>
                  </p:par>
                  <p:par>
                    <p:cTn id="27" fill="hold">
                      <p:stCondLst>
                        <p:cond delay="indefinite"/>
                      </p:stCondLst>
                      <p:childTnLst>
                        <p:par>
                          <p:cTn id="28" fill="hold">
                            <p:stCondLst>
                              <p:cond delay="0"/>
                            </p:stCondLst>
                            <p:childTnLst>
                              <p:par>
                                <p:cTn id="29" presetID="3" presetClass="entr" presetSubtype="10" fill="hold" grpId="1" nodeType="clickEffect">
                                  <p:stCondLst>
                                    <p:cond delay="0"/>
                                  </p:stCondLst>
                                  <p:childTnLst>
                                    <p:set>
                                      <p:cBhvr>
                                        <p:cTn id="30" dur="1" fill="hold">
                                          <p:stCondLst>
                                            <p:cond delay="0"/>
                                          </p:stCondLst>
                                        </p:cTn>
                                        <p:tgtEl>
                                          <p:spTgt spid="10"/>
                                        </p:tgtEl>
                                        <p:attrNameLst>
                                          <p:attrName>style.visibility</p:attrName>
                                        </p:attrNameLst>
                                      </p:cBhvr>
                                      <p:to>
                                        <p:strVal val="visible"/>
                                      </p:to>
                                    </p:set>
                                    <p:animEffect transition="in" filter="blinds(horizontal)">
                                      <p:cBhvr>
                                        <p:cTn id="31"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P spid="7" grpId="0"/>
      <p:bldP spid="9" grpId="0"/>
      <p:bldP spid="10" grpId="1" animBg="1"/>
    </p:bldLst>
  </p:timing>
</p:sld>
</file>

<file path=ppt/slides/slide1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Box 4"/>
          <p:cNvSpPr txBox="1"/>
          <p:nvPr/>
        </p:nvSpPr>
        <p:spPr>
          <a:xfrm>
            <a:off x="563880" y="3278594"/>
            <a:ext cx="7881538" cy="1154162"/>
          </a:xfrm>
          <a:prstGeom prst="rect">
            <a:avLst/>
          </a:prstGeom>
          <a:noFill/>
        </p:spPr>
        <p:txBody>
          <a:bodyPr wrap="square" rtlCol="0">
            <a:spAutoFit/>
          </a:bodyPr>
          <a:lstStyle/>
          <a:p>
            <a:pPr>
              <a:spcAft>
                <a:spcPct val="50000"/>
              </a:spcAft>
              <a:tabLst>
                <a:tab pos="1203325" algn="l"/>
                <a:tab pos="1722438" algn="l"/>
              </a:tabLst>
            </a:pPr>
            <a:r>
              <a:rPr lang="en-US" sz="2300" b="1" dirty="0" smtClean="0">
                <a:solidFill>
                  <a:prstClr val="black"/>
                </a:solidFill>
                <a:latin typeface="Times New Roman" pitchFamily="18" charset="0"/>
                <a:cs typeface="Times New Roman" pitchFamily="18" charset="0"/>
              </a:rPr>
              <a:t>10.</a:t>
            </a:r>
            <a:r>
              <a:rPr lang="en-US" sz="2300" dirty="0" smtClean="0">
                <a:solidFill>
                  <a:prstClr val="black"/>
                </a:solidFill>
                <a:latin typeface="Times New Roman" pitchFamily="18" charset="0"/>
                <a:cs typeface="Times New Roman" pitchFamily="18" charset="0"/>
              </a:rPr>
              <a:t>  (a)	(i)	The cost of renting a sailing </a:t>
            </a:r>
            <a:br>
              <a:rPr lang="en-US" sz="2300" dirty="0" smtClean="0">
                <a:solidFill>
                  <a:prstClr val="black"/>
                </a:solidFill>
                <a:latin typeface="Times New Roman" pitchFamily="18" charset="0"/>
                <a:cs typeface="Times New Roman" pitchFamily="18" charset="0"/>
              </a:rPr>
            </a:br>
            <a:r>
              <a:rPr lang="en-US" sz="2300" dirty="0" smtClean="0">
                <a:solidFill>
                  <a:prstClr val="black"/>
                </a:solidFill>
                <a:latin typeface="Times New Roman" pitchFamily="18" charset="0"/>
                <a:cs typeface="Times New Roman" pitchFamily="18" charset="0"/>
              </a:rPr>
              <a:t>		boat to travel a distance of</a:t>
            </a:r>
            <a:br>
              <a:rPr lang="en-US" sz="2300" dirty="0" smtClean="0">
                <a:solidFill>
                  <a:prstClr val="black"/>
                </a:solidFill>
                <a:latin typeface="Times New Roman" pitchFamily="18" charset="0"/>
                <a:cs typeface="Times New Roman" pitchFamily="18" charset="0"/>
              </a:rPr>
            </a:br>
            <a:r>
              <a:rPr lang="en-US" sz="2300" dirty="0" smtClean="0">
                <a:solidFill>
                  <a:prstClr val="black"/>
                </a:solidFill>
                <a:latin typeface="Times New Roman" pitchFamily="18" charset="0"/>
                <a:cs typeface="Times New Roman" pitchFamily="18" charset="0"/>
              </a:rPr>
              <a:t>					150 km	= </a:t>
            </a:r>
            <a:r>
              <a:rPr lang="en-US" sz="2300" dirty="0" smtClean="0">
                <a:solidFill>
                  <a:srgbClr val="FF0000"/>
                </a:solidFill>
                <a:latin typeface="Times New Roman" pitchFamily="18" charset="0"/>
                <a:cs typeface="Times New Roman" pitchFamily="18" charset="0"/>
              </a:rPr>
              <a:t>$40</a:t>
            </a:r>
            <a:endParaRPr lang="en-US" sz="2400" dirty="0" smtClean="0">
              <a:solidFill>
                <a:srgbClr val="FF0000"/>
              </a:solidFill>
              <a:latin typeface="Times New Roman" pitchFamily="18" charset="0"/>
            </a:endParaRPr>
          </a:p>
        </p:txBody>
      </p:sp>
      <p:sp>
        <p:nvSpPr>
          <p:cNvPr id="4" name="TextBox 3"/>
          <p:cNvSpPr txBox="1"/>
          <p:nvPr/>
        </p:nvSpPr>
        <p:spPr>
          <a:xfrm>
            <a:off x="533400" y="2743201"/>
            <a:ext cx="8460658" cy="446276"/>
          </a:xfrm>
          <a:prstGeom prst="rect">
            <a:avLst/>
          </a:prstGeom>
          <a:noFill/>
        </p:spPr>
        <p:txBody>
          <a:bodyPr wrap="square" rtlCol="0">
            <a:spAutoFit/>
          </a:bodyPr>
          <a:lstStyle/>
          <a:p>
            <a:pPr marL="579438" indent="-579438">
              <a:spcAft>
                <a:spcPct val="50000"/>
              </a:spcAft>
              <a:tabLst>
                <a:tab pos="1265238" algn="l"/>
                <a:tab pos="3717925" algn="l"/>
              </a:tabLst>
            </a:pPr>
            <a:r>
              <a:rPr lang="en-US" sz="2300" dirty="0" smtClean="0">
                <a:solidFill>
                  <a:prstClr val="black"/>
                </a:solidFill>
                <a:latin typeface="Times New Roman" pitchFamily="18" charset="0"/>
                <a:cs typeface="Times New Roman" pitchFamily="18" charset="0"/>
              </a:rPr>
              <a:t>From the graph:</a:t>
            </a:r>
            <a:endParaRPr lang="en-US" sz="2400" dirty="0" smtClean="0">
              <a:solidFill>
                <a:srgbClr val="FF0000"/>
              </a:solidFill>
              <a:latin typeface="Times New Roman" pitchFamily="18" charset="0"/>
            </a:endParaRPr>
          </a:p>
        </p:txBody>
      </p:sp>
      <p:sp>
        <p:nvSpPr>
          <p:cNvPr id="7" name="TextBox 6"/>
          <p:cNvSpPr txBox="1"/>
          <p:nvPr/>
        </p:nvSpPr>
        <p:spPr>
          <a:xfrm>
            <a:off x="533400" y="4637038"/>
            <a:ext cx="7881538" cy="1154162"/>
          </a:xfrm>
          <a:prstGeom prst="rect">
            <a:avLst/>
          </a:prstGeom>
          <a:noFill/>
        </p:spPr>
        <p:txBody>
          <a:bodyPr wrap="square" rtlCol="0">
            <a:spAutoFit/>
          </a:bodyPr>
          <a:lstStyle/>
          <a:p>
            <a:pPr marL="579438" indent="-579438">
              <a:spcAft>
                <a:spcPct val="50000"/>
              </a:spcAft>
              <a:tabLst>
                <a:tab pos="1203325" algn="l"/>
                <a:tab pos="1722438" algn="l"/>
              </a:tabLst>
            </a:pPr>
            <a:r>
              <a:rPr lang="en-US" sz="2300" dirty="0" smtClean="0">
                <a:solidFill>
                  <a:prstClr val="black"/>
                </a:solidFill>
                <a:latin typeface="Times New Roman" pitchFamily="18" charset="0"/>
                <a:cs typeface="Times New Roman" pitchFamily="18" charset="0"/>
              </a:rPr>
              <a:t>		(ii)	The cost of renting a sailing </a:t>
            </a:r>
            <a:br>
              <a:rPr lang="en-US" sz="2300" dirty="0" smtClean="0">
                <a:solidFill>
                  <a:prstClr val="black"/>
                </a:solidFill>
                <a:latin typeface="Times New Roman" pitchFamily="18" charset="0"/>
                <a:cs typeface="Times New Roman" pitchFamily="18" charset="0"/>
              </a:rPr>
            </a:br>
            <a:r>
              <a:rPr lang="en-US" sz="2300" dirty="0" smtClean="0">
                <a:solidFill>
                  <a:prstClr val="black"/>
                </a:solidFill>
                <a:latin typeface="Times New Roman" pitchFamily="18" charset="0"/>
                <a:cs typeface="Times New Roman" pitchFamily="18" charset="0"/>
              </a:rPr>
              <a:t>		boat to travel a distance of</a:t>
            </a:r>
            <a:br>
              <a:rPr lang="en-US" sz="2300" dirty="0" smtClean="0">
                <a:solidFill>
                  <a:prstClr val="black"/>
                </a:solidFill>
                <a:latin typeface="Times New Roman" pitchFamily="18" charset="0"/>
                <a:cs typeface="Times New Roman" pitchFamily="18" charset="0"/>
              </a:rPr>
            </a:br>
            <a:r>
              <a:rPr lang="en-US" sz="2300" dirty="0" smtClean="0">
                <a:solidFill>
                  <a:prstClr val="black"/>
                </a:solidFill>
                <a:latin typeface="Times New Roman" pitchFamily="18" charset="0"/>
                <a:cs typeface="Times New Roman" pitchFamily="18" charset="0"/>
              </a:rPr>
              <a:t>				            260 km	= </a:t>
            </a:r>
            <a:r>
              <a:rPr lang="en-US" sz="2300" dirty="0" smtClean="0">
                <a:solidFill>
                  <a:srgbClr val="FF0000"/>
                </a:solidFill>
                <a:latin typeface="Times New Roman" pitchFamily="18" charset="0"/>
                <a:cs typeface="Times New Roman" pitchFamily="18" charset="0"/>
              </a:rPr>
              <a:t>$62</a:t>
            </a:r>
            <a:endParaRPr lang="en-US" sz="2400" dirty="0" smtClean="0">
              <a:solidFill>
                <a:srgbClr val="FF0000"/>
              </a:solidFill>
              <a:latin typeface="Times New Roman" pitchFamily="18" charset="0"/>
            </a:endParaRPr>
          </a:p>
        </p:txBody>
      </p:sp>
      <p:sp>
        <p:nvSpPr>
          <p:cNvPr id="6"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tabLst>
                <a:tab pos="393192" algn="r"/>
                <a:tab pos="640080" algn="l"/>
              </a:tabLst>
            </a:pPr>
            <a:r>
              <a:rPr lang="en-US" sz="1500" b="1" dirty="0" smtClean="0">
                <a:solidFill>
                  <a:schemeClr val="bg1"/>
                </a:solidFill>
                <a:latin typeface="Times New Roman" pitchFamily="18" charset="0"/>
                <a:cs typeface="Times New Roman" pitchFamily="18" charset="0"/>
              </a:rPr>
              <a:t>Revision Exam 1 Paper 2</a:t>
            </a:r>
          </a:p>
        </p:txBody>
      </p:sp>
    </p:spTree>
    <p:extLst>
      <p:ext uri="{BB962C8B-B14F-4D97-AF65-F5344CB8AC3E}">
        <p14:creationId xmlns:p14="http://schemas.microsoft.com/office/powerpoint/2010/main" xmlns="" val="2291017083"/>
      </p:ext>
    </p:extLst>
  </p:cSld>
  <p:clrMapOvr>
    <a:masterClrMapping/>
  </p:clrMapOvr>
  <p:transition spd="slow">
    <p:strips dir="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500" fill="hold"/>
                                        <p:tgtEl>
                                          <p:spTgt spid="4"/>
                                        </p:tgtEl>
                                        <p:attrNameLst>
                                          <p:attrName>ppt_w</p:attrName>
                                        </p:attrNameLst>
                                      </p:cBhvr>
                                      <p:tavLst>
                                        <p:tav tm="0">
                                          <p:val>
                                            <p:fltVal val="0"/>
                                          </p:val>
                                        </p:tav>
                                        <p:tav tm="100000">
                                          <p:val>
                                            <p:strVal val="#ppt_w"/>
                                          </p:val>
                                        </p:tav>
                                      </p:tavLst>
                                    </p:anim>
                                    <p:anim calcmode="lin" valueType="num">
                                      <p:cBhvr>
                                        <p:cTn id="8" dur="500" fill="hold"/>
                                        <p:tgtEl>
                                          <p:spTgt spid="4"/>
                                        </p:tgtEl>
                                        <p:attrNameLst>
                                          <p:attrName>ppt_h</p:attrName>
                                        </p:attrNameLst>
                                      </p:cBhvr>
                                      <p:tavLst>
                                        <p:tav tm="0">
                                          <p:val>
                                            <p:fltVal val="0"/>
                                          </p:val>
                                        </p:tav>
                                        <p:tav tm="100000">
                                          <p:val>
                                            <p:strVal val="#ppt_h"/>
                                          </p:val>
                                        </p:tav>
                                      </p:tavLst>
                                    </p:anim>
                                    <p:animEffect transition="in" filter="fade">
                                      <p:cBhvr>
                                        <p:cTn id="9" dur="500"/>
                                        <p:tgtEl>
                                          <p:spTgt spid="4"/>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5"/>
                                        </p:tgtEl>
                                        <p:attrNameLst>
                                          <p:attrName>style.visibility</p:attrName>
                                        </p:attrNameLst>
                                      </p:cBhvr>
                                      <p:to>
                                        <p:strVal val="visible"/>
                                      </p:to>
                                    </p:set>
                                    <p:anim calcmode="lin" valueType="num">
                                      <p:cBhvr>
                                        <p:cTn id="12" dur="500" fill="hold"/>
                                        <p:tgtEl>
                                          <p:spTgt spid="5"/>
                                        </p:tgtEl>
                                        <p:attrNameLst>
                                          <p:attrName>ppt_w</p:attrName>
                                        </p:attrNameLst>
                                      </p:cBhvr>
                                      <p:tavLst>
                                        <p:tav tm="0">
                                          <p:val>
                                            <p:fltVal val="0"/>
                                          </p:val>
                                        </p:tav>
                                        <p:tav tm="100000">
                                          <p:val>
                                            <p:strVal val="#ppt_w"/>
                                          </p:val>
                                        </p:tav>
                                      </p:tavLst>
                                    </p:anim>
                                    <p:anim calcmode="lin" valueType="num">
                                      <p:cBhvr>
                                        <p:cTn id="13" dur="500" fill="hold"/>
                                        <p:tgtEl>
                                          <p:spTgt spid="5"/>
                                        </p:tgtEl>
                                        <p:attrNameLst>
                                          <p:attrName>ppt_h</p:attrName>
                                        </p:attrNameLst>
                                      </p:cBhvr>
                                      <p:tavLst>
                                        <p:tav tm="0">
                                          <p:val>
                                            <p:fltVal val="0"/>
                                          </p:val>
                                        </p:tav>
                                        <p:tav tm="100000">
                                          <p:val>
                                            <p:strVal val="#ppt_h"/>
                                          </p:val>
                                        </p:tav>
                                      </p:tavLst>
                                    </p:anim>
                                    <p:animEffect transition="in" filter="fade">
                                      <p:cBhvr>
                                        <p:cTn id="14" dur="500"/>
                                        <p:tgtEl>
                                          <p:spTgt spid="5"/>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7"/>
                                        </p:tgtEl>
                                        <p:attrNameLst>
                                          <p:attrName>style.visibility</p:attrName>
                                        </p:attrNameLst>
                                      </p:cBhvr>
                                      <p:to>
                                        <p:strVal val="visible"/>
                                      </p:to>
                                    </p:set>
                                    <p:anim calcmode="lin" valueType="num">
                                      <p:cBhvr>
                                        <p:cTn id="17" dur="500" fill="hold"/>
                                        <p:tgtEl>
                                          <p:spTgt spid="7"/>
                                        </p:tgtEl>
                                        <p:attrNameLst>
                                          <p:attrName>ppt_w</p:attrName>
                                        </p:attrNameLst>
                                      </p:cBhvr>
                                      <p:tavLst>
                                        <p:tav tm="0">
                                          <p:val>
                                            <p:fltVal val="0"/>
                                          </p:val>
                                        </p:tav>
                                        <p:tav tm="100000">
                                          <p:val>
                                            <p:strVal val="#ppt_w"/>
                                          </p:val>
                                        </p:tav>
                                      </p:tavLst>
                                    </p:anim>
                                    <p:anim calcmode="lin" valueType="num">
                                      <p:cBhvr>
                                        <p:cTn id="18" dur="500" fill="hold"/>
                                        <p:tgtEl>
                                          <p:spTgt spid="7"/>
                                        </p:tgtEl>
                                        <p:attrNameLst>
                                          <p:attrName>ppt_h</p:attrName>
                                        </p:attrNameLst>
                                      </p:cBhvr>
                                      <p:tavLst>
                                        <p:tav tm="0">
                                          <p:val>
                                            <p:fltVal val="0"/>
                                          </p:val>
                                        </p:tav>
                                        <p:tav tm="100000">
                                          <p:val>
                                            <p:strVal val="#ppt_h"/>
                                          </p:val>
                                        </p:tav>
                                      </p:tavLst>
                                    </p:anim>
                                    <p:animEffect transition="in" filter="fade">
                                      <p:cBhvr>
                                        <p:cTn id="19"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4" grpId="0"/>
      <p:bldP spid="7" grpId="0"/>
    </p:bldLst>
  </p:timing>
</p:sld>
</file>

<file path=ppt/slides/slide1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Box 4"/>
          <p:cNvSpPr txBox="1"/>
          <p:nvPr/>
        </p:nvSpPr>
        <p:spPr>
          <a:xfrm>
            <a:off x="609600" y="3124200"/>
            <a:ext cx="6553200" cy="800219"/>
          </a:xfrm>
          <a:prstGeom prst="rect">
            <a:avLst/>
          </a:prstGeom>
          <a:noFill/>
        </p:spPr>
        <p:txBody>
          <a:bodyPr wrap="square" rtlCol="0">
            <a:spAutoFit/>
          </a:bodyPr>
          <a:lstStyle/>
          <a:p>
            <a:pPr marL="579438" indent="-579438">
              <a:spcAft>
                <a:spcPct val="50000"/>
              </a:spcAft>
              <a:tabLst>
                <a:tab pos="1265238" algn="l"/>
                <a:tab pos="3717925" algn="l"/>
              </a:tabLst>
            </a:pPr>
            <a:r>
              <a:rPr lang="en-US" sz="2300" b="1" dirty="0" smtClean="0">
                <a:solidFill>
                  <a:prstClr val="black"/>
                </a:solidFill>
                <a:latin typeface="Times New Roman" pitchFamily="18" charset="0"/>
                <a:cs typeface="Times New Roman" pitchFamily="18" charset="0"/>
              </a:rPr>
              <a:t>10.</a:t>
            </a:r>
            <a:r>
              <a:rPr lang="en-US" sz="2300" dirty="0" smtClean="0">
                <a:solidFill>
                  <a:prstClr val="black"/>
                </a:solidFill>
                <a:latin typeface="Times New Roman" pitchFamily="18" charset="0"/>
                <a:cs typeface="Times New Roman" pitchFamily="18" charset="0"/>
              </a:rPr>
              <a:t>	(b)	What distance in km was travelled when </a:t>
            </a:r>
            <a:br>
              <a:rPr lang="en-US" sz="2300" dirty="0" smtClean="0">
                <a:solidFill>
                  <a:prstClr val="black"/>
                </a:solidFill>
                <a:latin typeface="Times New Roman" pitchFamily="18" charset="0"/>
                <a:cs typeface="Times New Roman" pitchFamily="18" charset="0"/>
              </a:rPr>
            </a:br>
            <a:r>
              <a:rPr lang="en-US" sz="2300" dirty="0" smtClean="0">
                <a:solidFill>
                  <a:prstClr val="black"/>
                </a:solidFill>
                <a:latin typeface="Times New Roman" pitchFamily="18" charset="0"/>
                <a:cs typeface="Times New Roman" pitchFamily="18" charset="0"/>
              </a:rPr>
              <a:t>	the cost was $50?</a:t>
            </a:r>
            <a:endParaRPr lang="en-US" sz="2400" dirty="0" smtClean="0">
              <a:solidFill>
                <a:srgbClr val="FF0000"/>
              </a:solidFill>
              <a:latin typeface="Times New Roman" pitchFamily="18" charset="0"/>
            </a:endParaRPr>
          </a:p>
        </p:txBody>
      </p:sp>
      <p:sp>
        <p:nvSpPr>
          <p:cNvPr id="6" name="Rectangle 5"/>
          <p:cNvSpPr/>
          <p:nvPr/>
        </p:nvSpPr>
        <p:spPr>
          <a:xfrm>
            <a:off x="5715000" y="3529445"/>
            <a:ext cx="1200281" cy="369332"/>
          </a:xfrm>
          <a:prstGeom prst="rect">
            <a:avLst/>
          </a:prstGeom>
        </p:spPr>
        <p:txBody>
          <a:bodyPr wrap="square" anchor="t" anchorCtr="1">
            <a:spAutoFit/>
          </a:bodyPr>
          <a:lstStyle/>
          <a:p>
            <a:pPr indent="-4800600" algn="r"/>
            <a:r>
              <a:rPr lang="en-US" dirty="0" smtClean="0">
                <a:solidFill>
                  <a:prstClr val="black"/>
                </a:solidFill>
                <a:latin typeface="Times New Roman" pitchFamily="18" charset="0"/>
                <a:cs typeface="Times New Roman" pitchFamily="18" charset="0"/>
              </a:rPr>
              <a:t>(1 mark)</a:t>
            </a:r>
            <a:endParaRPr lang="en-US" dirty="0">
              <a:solidFill>
                <a:prstClr val="black"/>
              </a:solidFill>
              <a:latin typeface="Times New Roman" pitchFamily="18" charset="0"/>
              <a:cs typeface="Times New Roman" pitchFamily="18" charset="0"/>
            </a:endParaRPr>
          </a:p>
        </p:txBody>
      </p:sp>
      <p:sp>
        <p:nvSpPr>
          <p:cNvPr id="4" name="Notched Right Arrow 3"/>
          <p:cNvSpPr/>
          <p:nvPr/>
        </p:nvSpPr>
        <p:spPr>
          <a:xfrm>
            <a:off x="7162800" y="6019800"/>
            <a:ext cx="1782315" cy="685800"/>
          </a:xfrm>
          <a:prstGeom prst="notchedRightArrow">
            <a:avLst/>
          </a:prstGeom>
          <a:blipFill>
            <a:blip r:embed="rId2" cstate="prin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b="1" dirty="0" smtClean="0">
                <a:solidFill>
                  <a:prstClr val="black"/>
                </a:solidFill>
                <a:latin typeface="Times New Roman" pitchFamily="18" charset="0"/>
                <a:cs typeface="Times New Roman" pitchFamily="18" charset="0"/>
              </a:rPr>
              <a:t>ANSWER</a:t>
            </a:r>
            <a:endParaRPr lang="en-US" sz="2000" b="1" dirty="0">
              <a:solidFill>
                <a:prstClr val="white"/>
              </a:solidFill>
              <a:latin typeface="Times New Roman" pitchFamily="18" charset="0"/>
              <a:cs typeface="Times New Roman" pitchFamily="18" charset="0"/>
            </a:endParaRPr>
          </a:p>
        </p:txBody>
      </p:sp>
      <p:sp>
        <p:nvSpPr>
          <p:cNvPr id="7"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tabLst>
                <a:tab pos="393192" algn="r"/>
                <a:tab pos="640080" algn="l"/>
              </a:tabLst>
            </a:pPr>
            <a:r>
              <a:rPr lang="en-US" sz="1500" b="1" dirty="0" smtClean="0">
                <a:solidFill>
                  <a:schemeClr val="bg1"/>
                </a:solidFill>
                <a:latin typeface="Times New Roman" pitchFamily="18" charset="0"/>
                <a:cs typeface="Times New Roman" pitchFamily="18" charset="0"/>
              </a:rPr>
              <a:t>Revision Exam 1 Paper 2</a:t>
            </a:r>
          </a:p>
        </p:txBody>
      </p:sp>
    </p:spTree>
    <p:extLst>
      <p:ext uri="{BB962C8B-B14F-4D97-AF65-F5344CB8AC3E}">
        <p14:creationId xmlns:p14="http://schemas.microsoft.com/office/powerpoint/2010/main" xmlns="" val="4045358510"/>
      </p:ext>
    </p:extLst>
  </p:cSld>
  <p:clrMapOvr>
    <a:masterClrMapping/>
  </p:clrMapOvr>
  <p:transition spd="slow">
    <p:strips dir="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500" fill="hold"/>
                                        <p:tgtEl>
                                          <p:spTgt spid="6"/>
                                        </p:tgtEl>
                                        <p:attrNameLst>
                                          <p:attrName>ppt_w</p:attrName>
                                        </p:attrNameLst>
                                      </p:cBhvr>
                                      <p:tavLst>
                                        <p:tav tm="0">
                                          <p:val>
                                            <p:fltVal val="0"/>
                                          </p:val>
                                        </p:tav>
                                        <p:tav tm="100000">
                                          <p:val>
                                            <p:strVal val="#ppt_w"/>
                                          </p:val>
                                        </p:tav>
                                      </p:tavLst>
                                    </p:anim>
                                    <p:anim calcmode="lin" valueType="num">
                                      <p:cBhvr>
                                        <p:cTn id="8" dur="500" fill="hold"/>
                                        <p:tgtEl>
                                          <p:spTgt spid="6"/>
                                        </p:tgtEl>
                                        <p:attrNameLst>
                                          <p:attrName>ppt_h</p:attrName>
                                        </p:attrNameLst>
                                      </p:cBhvr>
                                      <p:tavLst>
                                        <p:tav tm="0">
                                          <p:val>
                                            <p:fltVal val="0"/>
                                          </p:val>
                                        </p:tav>
                                        <p:tav tm="100000">
                                          <p:val>
                                            <p:strVal val="#ppt_h"/>
                                          </p:val>
                                        </p:tav>
                                      </p:tavLst>
                                    </p:anim>
                                    <p:animEffect transition="in" filter="fade">
                                      <p:cBhvr>
                                        <p:cTn id="9" dur="500"/>
                                        <p:tgtEl>
                                          <p:spTgt spid="6"/>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5"/>
                                        </p:tgtEl>
                                        <p:attrNameLst>
                                          <p:attrName>style.visibility</p:attrName>
                                        </p:attrNameLst>
                                      </p:cBhvr>
                                      <p:to>
                                        <p:strVal val="visible"/>
                                      </p:to>
                                    </p:set>
                                    <p:anim calcmode="lin" valueType="num">
                                      <p:cBhvr>
                                        <p:cTn id="12" dur="500" fill="hold"/>
                                        <p:tgtEl>
                                          <p:spTgt spid="5"/>
                                        </p:tgtEl>
                                        <p:attrNameLst>
                                          <p:attrName>ppt_w</p:attrName>
                                        </p:attrNameLst>
                                      </p:cBhvr>
                                      <p:tavLst>
                                        <p:tav tm="0">
                                          <p:val>
                                            <p:fltVal val="0"/>
                                          </p:val>
                                        </p:tav>
                                        <p:tav tm="100000">
                                          <p:val>
                                            <p:strVal val="#ppt_w"/>
                                          </p:val>
                                        </p:tav>
                                      </p:tavLst>
                                    </p:anim>
                                    <p:anim calcmode="lin" valueType="num">
                                      <p:cBhvr>
                                        <p:cTn id="13" dur="500" fill="hold"/>
                                        <p:tgtEl>
                                          <p:spTgt spid="5"/>
                                        </p:tgtEl>
                                        <p:attrNameLst>
                                          <p:attrName>ppt_h</p:attrName>
                                        </p:attrNameLst>
                                      </p:cBhvr>
                                      <p:tavLst>
                                        <p:tav tm="0">
                                          <p:val>
                                            <p:fltVal val="0"/>
                                          </p:val>
                                        </p:tav>
                                        <p:tav tm="100000">
                                          <p:val>
                                            <p:strVal val="#ppt_h"/>
                                          </p:val>
                                        </p:tav>
                                      </p:tavLst>
                                    </p:anim>
                                    <p:animEffect transition="in" filter="fade">
                                      <p:cBhvr>
                                        <p:cTn id="14" dur="500"/>
                                        <p:tgtEl>
                                          <p:spTgt spid="5"/>
                                        </p:tgtEl>
                                      </p:cBhvr>
                                    </p:animEffect>
                                  </p:childTnLst>
                                </p:cTn>
                              </p:par>
                            </p:childTnLst>
                          </p:cTn>
                        </p:par>
                      </p:childTnLst>
                    </p:cTn>
                  </p:par>
                  <p:par>
                    <p:cTn id="15" fill="hold">
                      <p:stCondLst>
                        <p:cond delay="indefinite"/>
                      </p:stCondLst>
                      <p:childTnLst>
                        <p:par>
                          <p:cTn id="16" fill="hold">
                            <p:stCondLst>
                              <p:cond delay="0"/>
                            </p:stCondLst>
                            <p:childTnLst>
                              <p:par>
                                <p:cTn id="17" presetID="3" presetClass="entr" presetSubtype="10" fill="hold" grpId="1" nodeType="clickEffect">
                                  <p:stCondLst>
                                    <p:cond delay="0"/>
                                  </p:stCondLst>
                                  <p:childTnLst>
                                    <p:set>
                                      <p:cBhvr>
                                        <p:cTn id="18" dur="1" fill="hold">
                                          <p:stCondLst>
                                            <p:cond delay="0"/>
                                          </p:stCondLst>
                                        </p:cTn>
                                        <p:tgtEl>
                                          <p:spTgt spid="4"/>
                                        </p:tgtEl>
                                        <p:attrNameLst>
                                          <p:attrName>style.visibility</p:attrName>
                                        </p:attrNameLst>
                                      </p:cBhvr>
                                      <p:to>
                                        <p:strVal val="visible"/>
                                      </p:to>
                                    </p:set>
                                    <p:animEffect transition="in" filter="blinds(horizontal)">
                                      <p:cBhvr>
                                        <p:cTn id="19"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P spid="4" grpId="1" animBg="1"/>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9"/>
          <p:cNvSpPr>
            <a:spLocks noGrp="1"/>
          </p:cNvSpPr>
          <p:nvPr>
            <p:ph type="ctrTitle"/>
          </p:nvPr>
        </p:nvSpPr>
        <p:spPr>
          <a:xfrm>
            <a:off x="685800" y="1981200"/>
            <a:ext cx="7772400" cy="2554545"/>
          </a:xfrm>
        </p:spPr>
        <p:txBody>
          <a:bodyPr wrap="square" anchor="ctr">
            <a:spAutoFit/>
          </a:bodyPr>
          <a:lstStyle/>
          <a:p>
            <a:r>
              <a:rPr lang="en-US" sz="3200" b="1" dirty="0" smtClean="0">
                <a:solidFill>
                  <a:schemeClr val="tx1">
                    <a:lumMod val="95000"/>
                    <a:lumOff val="5000"/>
                  </a:schemeClr>
                </a:solidFill>
                <a:latin typeface="Times New Roman" pitchFamily="18" charset="0"/>
                <a:cs typeface="Times New Roman" pitchFamily="18" charset="0"/>
              </a:rPr>
              <a:t>REVISION EXAMINATION 1</a:t>
            </a:r>
            <a:br>
              <a:rPr lang="en-US" sz="3200" b="1" dirty="0" smtClean="0">
                <a:solidFill>
                  <a:schemeClr val="tx1">
                    <a:lumMod val="95000"/>
                    <a:lumOff val="5000"/>
                  </a:schemeClr>
                </a:solidFill>
                <a:latin typeface="Times New Roman" pitchFamily="18" charset="0"/>
                <a:cs typeface="Times New Roman" pitchFamily="18" charset="0"/>
              </a:rPr>
            </a:br>
            <a:r>
              <a:rPr lang="en-US" sz="3200" b="1" dirty="0" smtClean="0">
                <a:solidFill>
                  <a:schemeClr val="tx1">
                    <a:lumMod val="95000"/>
                    <a:lumOff val="5000"/>
                  </a:schemeClr>
                </a:solidFill>
                <a:latin typeface="Times New Roman" pitchFamily="18" charset="0"/>
                <a:cs typeface="Times New Roman" pitchFamily="18" charset="0"/>
              </a:rPr>
              <a:t>MATHEMATICS</a:t>
            </a:r>
            <a:br>
              <a:rPr lang="en-US" sz="3200" b="1" dirty="0" smtClean="0">
                <a:solidFill>
                  <a:schemeClr val="tx1">
                    <a:lumMod val="95000"/>
                    <a:lumOff val="5000"/>
                  </a:schemeClr>
                </a:solidFill>
                <a:latin typeface="Times New Roman" pitchFamily="18" charset="0"/>
                <a:cs typeface="Times New Roman" pitchFamily="18" charset="0"/>
              </a:rPr>
            </a:br>
            <a:r>
              <a:rPr lang="en-US" sz="3200" b="1" dirty="0" smtClean="0">
                <a:solidFill>
                  <a:schemeClr val="tx1">
                    <a:lumMod val="95000"/>
                    <a:lumOff val="5000"/>
                  </a:schemeClr>
                </a:solidFill>
                <a:latin typeface="Times New Roman" pitchFamily="18" charset="0"/>
                <a:cs typeface="Times New Roman" pitchFamily="18" charset="0"/>
              </a:rPr>
              <a:t>Paper 1</a:t>
            </a:r>
            <a:br>
              <a:rPr lang="en-US" sz="3200" b="1" dirty="0" smtClean="0">
                <a:solidFill>
                  <a:schemeClr val="tx1">
                    <a:lumMod val="95000"/>
                    <a:lumOff val="5000"/>
                  </a:schemeClr>
                </a:solidFill>
                <a:latin typeface="Times New Roman" pitchFamily="18" charset="0"/>
                <a:cs typeface="Times New Roman" pitchFamily="18" charset="0"/>
              </a:rPr>
            </a:br>
            <a:r>
              <a:rPr lang="en-US" sz="3200" b="1" dirty="0" smtClean="0">
                <a:solidFill>
                  <a:schemeClr val="tx1">
                    <a:lumMod val="95000"/>
                    <a:lumOff val="5000"/>
                  </a:schemeClr>
                </a:solidFill>
                <a:latin typeface="Times New Roman" pitchFamily="18" charset="0"/>
                <a:cs typeface="Times New Roman" pitchFamily="18" charset="0"/>
              </a:rPr>
              <a:t>90 minutes</a:t>
            </a:r>
            <a:br>
              <a:rPr lang="en-US" sz="3200" b="1" dirty="0" smtClean="0">
                <a:solidFill>
                  <a:schemeClr val="tx1">
                    <a:lumMod val="95000"/>
                    <a:lumOff val="5000"/>
                  </a:schemeClr>
                </a:solidFill>
                <a:latin typeface="Times New Roman" pitchFamily="18" charset="0"/>
                <a:cs typeface="Times New Roman" pitchFamily="18" charset="0"/>
              </a:rPr>
            </a:br>
            <a:r>
              <a:rPr lang="en-US" sz="3200" b="1" dirty="0" smtClean="0">
                <a:solidFill>
                  <a:schemeClr val="tx1">
                    <a:lumMod val="95000"/>
                    <a:lumOff val="5000"/>
                  </a:schemeClr>
                </a:solidFill>
                <a:latin typeface="Times New Roman" pitchFamily="18" charset="0"/>
                <a:cs typeface="Times New Roman" pitchFamily="18" charset="0"/>
              </a:rPr>
              <a:t>Answer ALL the questions</a:t>
            </a:r>
            <a:endParaRPr lang="en-US" sz="3200" b="1" dirty="0">
              <a:solidFill>
                <a:schemeClr val="tx1">
                  <a:lumMod val="95000"/>
                  <a:lumOff val="5000"/>
                </a:schemeClr>
              </a:solidFill>
              <a:latin typeface="Times New Roman" pitchFamily="18" charset="0"/>
              <a:cs typeface="Times New Roman" pitchFamily="18" charset="0"/>
            </a:endParaRPr>
          </a:p>
        </p:txBody>
      </p:sp>
      <p:sp>
        <p:nvSpPr>
          <p:cNvPr id="3" name="Action Button: Home 2">
            <a:hlinkClick r:id="" action="ppaction://hlinkshowjump?jump=firstslide" highlightClick="1"/>
          </p:cNvPr>
          <p:cNvSpPr/>
          <p:nvPr/>
        </p:nvSpPr>
        <p:spPr>
          <a:xfrm>
            <a:off x="0" y="6248400"/>
            <a:ext cx="971552" cy="609600"/>
          </a:xfrm>
          <a:prstGeom prst="actionButtonHome">
            <a:avLst/>
          </a:prstGeom>
        </p:spPr>
        <p:style>
          <a:lnRef idx="2">
            <a:schemeClr val="dk1"/>
          </a:lnRef>
          <a:fillRef idx="1">
            <a:schemeClr val="lt1"/>
          </a:fillRef>
          <a:effectRef idx="0">
            <a:schemeClr val="dk1"/>
          </a:effectRef>
          <a:fontRef idx="minor">
            <a:schemeClr val="dk1"/>
          </a:fontRef>
        </p:style>
        <p:txBody>
          <a:bodyPr rtlCol="0" anchor="ctr"/>
          <a:lstStyle/>
          <a:p>
            <a:pPr algn="ctr"/>
            <a:endParaRPr lang="en-US"/>
          </a:p>
        </p:txBody>
      </p:sp>
      <p:sp>
        <p:nvSpPr>
          <p:cNvPr id="7" name="Notched Right Arrow 6">
            <a:hlinkClick r:id="rId2" action="ppaction://hlinksldjump"/>
          </p:cNvPr>
          <p:cNvSpPr/>
          <p:nvPr/>
        </p:nvSpPr>
        <p:spPr>
          <a:xfrm>
            <a:off x="7235370" y="6150426"/>
            <a:ext cx="1782315" cy="685800"/>
          </a:xfrm>
          <a:prstGeom prst="notchedRightArrow">
            <a:avLst/>
          </a:prstGeom>
          <a:blipFill>
            <a:blip r:embed="rId3" cstate="print">
              <a:extLst>
                <a:ext uri="{BEBA8EAE-BF5A-486C-A8C5-ECC9F3942E4B}">
                  <a14:imgProps xmlns:a14="http://schemas.microsoft.com/office/drawing/2010/main" xmlns="">
                    <a14:imgLayer r:embed="rId4">
                      <a14:imgEffect>
                        <a14:brightnessContrast bright="-20000" contrast="-20000"/>
                      </a14:imgEffect>
                    </a14:imgLayer>
                  </a14:imgProps>
                </a:ex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NEXT</a:t>
            </a:r>
            <a:endParaRPr lang="en-US" sz="2000" b="1" dirty="0">
              <a:latin typeface="Times New Roman" pitchFamily="18" charset="0"/>
              <a:cs typeface="Times New Roman" pitchFamily="18" charset="0"/>
            </a:endParaRPr>
          </a:p>
        </p:txBody>
      </p:sp>
    </p:spTree>
    <p:extLst>
      <p:ext uri="{BB962C8B-B14F-4D97-AF65-F5344CB8AC3E}">
        <p14:creationId xmlns:p14="http://schemas.microsoft.com/office/powerpoint/2010/main" xmlns="" val="4130750871"/>
      </p:ext>
    </p:extLst>
  </p:cSld>
  <p:clrMapOvr>
    <a:masterClrMapping/>
  </p:clrMapOvr>
  <p:transition spd="slow">
    <p:strips dir="ru"/>
  </p:transition>
  <p:timing>
    <p:tnLst>
      <p:par>
        <p:cTn id="1" dur="indefinite" restart="never" nodeType="tmRoot"/>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Content Placeholder 10"/>
          <p:cNvSpPr>
            <a:spLocks noGrp="1"/>
          </p:cNvSpPr>
          <p:nvPr>
            <p:ph sz="quarter" idx="13"/>
          </p:nvPr>
        </p:nvSpPr>
        <p:spPr>
          <a:xfrm>
            <a:off x="685800" y="2781300"/>
            <a:ext cx="6416040" cy="446276"/>
          </a:xfrm>
        </p:spPr>
        <p:txBody>
          <a:bodyPr wrap="square">
            <a:spAutoFit/>
          </a:bodyPr>
          <a:lstStyle/>
          <a:p>
            <a:pPr marL="457200" indent="-457200" algn="just">
              <a:spcBef>
                <a:spcPct val="0"/>
              </a:spcBef>
              <a:buFontTx/>
              <a:buNone/>
              <a:tabLst>
                <a:tab pos="800100" algn="l"/>
                <a:tab pos="3776663" algn="l"/>
              </a:tabLst>
            </a:pPr>
            <a:r>
              <a:rPr lang="en-US" sz="2300" b="1" dirty="0" smtClean="0">
                <a:solidFill>
                  <a:schemeClr val="tx1"/>
                </a:solidFill>
                <a:latin typeface="Times New Roman" pitchFamily="18" charset="0"/>
                <a:cs typeface="Times New Roman" pitchFamily="18" charset="0"/>
              </a:rPr>
              <a:t>9.</a:t>
            </a:r>
            <a:r>
              <a:rPr lang="en-US" sz="2300" dirty="0" smtClean="0">
                <a:solidFill>
                  <a:schemeClr val="tx1"/>
                </a:solidFill>
                <a:latin typeface="Times New Roman" pitchFamily="18" charset="0"/>
                <a:cs typeface="Times New Roman" pitchFamily="18" charset="0"/>
              </a:rPr>
              <a:t>	615</a:t>
            </a:r>
            <a:r>
              <a:rPr lang="en-US" sz="2300" baseline="-25000" dirty="0" smtClean="0">
                <a:solidFill>
                  <a:schemeClr val="tx1"/>
                </a:solidFill>
                <a:latin typeface="Times New Roman" pitchFamily="18" charset="0"/>
                <a:cs typeface="Times New Roman" pitchFamily="18" charset="0"/>
              </a:rPr>
              <a:t>8</a:t>
            </a:r>
            <a:r>
              <a:rPr lang="en-US" sz="2300" dirty="0" smtClean="0">
                <a:solidFill>
                  <a:schemeClr val="tx1"/>
                </a:solidFill>
                <a:latin typeface="Times New Roman" pitchFamily="18" charset="0"/>
                <a:cs typeface="Times New Roman" pitchFamily="18" charset="0"/>
              </a:rPr>
              <a:t> =</a:t>
            </a:r>
          </a:p>
        </p:txBody>
      </p:sp>
      <p:sp>
        <p:nvSpPr>
          <p:cNvPr id="8" name="Notched Right Arrow 7"/>
          <p:cNvSpPr/>
          <p:nvPr/>
        </p:nvSpPr>
        <p:spPr>
          <a:xfrm>
            <a:off x="7162800" y="6019800"/>
            <a:ext cx="1782315" cy="685800"/>
          </a:xfrm>
          <a:prstGeom prst="notchedRightArrow">
            <a:avLst/>
          </a:prstGeom>
          <a:blipFill>
            <a:blip r:embed="rId2" cstate="print">
              <a:extLst>
                <a:ext uri="{BEBA8EAE-BF5A-486C-A8C5-ECC9F3942E4B}">
                  <a14:imgProps xmlns:a14="http://schemas.microsoft.com/office/drawing/2010/main" xmlns="">
                    <a14:imgLayer r:embed="rId3">
                      <a14:imgEffect>
                        <a14:brightnessContrast bright="-20000" contrast="-20000"/>
                      </a14:imgEffect>
                    </a14:imgLayer>
                  </a14:imgProps>
                </a:ex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ANSWER</a:t>
            </a:r>
            <a:endParaRPr lang="en-US" sz="2000" b="1" dirty="0">
              <a:latin typeface="Times New Roman" pitchFamily="18" charset="0"/>
              <a:cs typeface="Times New Roman" pitchFamily="18" charset="0"/>
            </a:endParaRPr>
          </a:p>
        </p:txBody>
      </p:sp>
      <p:sp>
        <p:nvSpPr>
          <p:cNvPr id="16" name="Content Placeholder 10"/>
          <p:cNvSpPr>
            <a:spLocks noGrp="1"/>
          </p:cNvSpPr>
          <p:nvPr>
            <p:ph sz="quarter" idx="13"/>
          </p:nvPr>
        </p:nvSpPr>
        <p:spPr>
          <a:xfrm>
            <a:off x="1170940" y="4290041"/>
            <a:ext cx="4782790" cy="599459"/>
          </a:xfrm>
        </p:spPr>
        <p:txBody>
          <a:bodyPr wrap="square">
            <a:spAutoFit/>
          </a:bodyPr>
          <a:lstStyle/>
          <a:p>
            <a:pPr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(C) 6×8</a:t>
            </a:r>
            <a:r>
              <a:rPr lang="en-US" sz="2300" baseline="30000" dirty="0" smtClean="0">
                <a:solidFill>
                  <a:schemeClr val="tx1"/>
                </a:solidFill>
                <a:latin typeface="Times New Roman" pitchFamily="18" charset="0"/>
                <a:cs typeface="Times New Roman" pitchFamily="18" charset="0"/>
              </a:rPr>
              <a:t>1 </a:t>
            </a:r>
            <a:r>
              <a:rPr lang="en-US" sz="2300" dirty="0" smtClean="0">
                <a:solidFill>
                  <a:schemeClr val="tx1"/>
                </a:solidFill>
                <a:latin typeface="Times New Roman" pitchFamily="18" charset="0"/>
                <a:cs typeface="Times New Roman" pitchFamily="18" charset="0"/>
              </a:rPr>
              <a:t>+ 1×8</a:t>
            </a:r>
            <a:r>
              <a:rPr lang="en-US" sz="2300" baseline="30000" dirty="0" smtClean="0">
                <a:solidFill>
                  <a:schemeClr val="tx1"/>
                </a:solidFill>
                <a:latin typeface="Times New Roman" pitchFamily="18" charset="0"/>
                <a:cs typeface="Times New Roman" pitchFamily="18" charset="0"/>
              </a:rPr>
              <a:t>0</a:t>
            </a:r>
            <a:r>
              <a:rPr lang="en-US" sz="2300" dirty="0" smtClean="0">
                <a:solidFill>
                  <a:schemeClr val="tx1"/>
                </a:solidFill>
                <a:latin typeface="Times New Roman" pitchFamily="18" charset="0"/>
                <a:cs typeface="Times New Roman" pitchFamily="18" charset="0"/>
              </a:rPr>
              <a:t> + 5×8</a:t>
            </a:r>
            <a:r>
              <a:rPr lang="en-US" sz="2300" baseline="30000" dirty="0" smtClean="0">
                <a:solidFill>
                  <a:schemeClr val="tx1"/>
                </a:solidFill>
                <a:latin typeface="Times New Roman" pitchFamily="18" charset="0"/>
                <a:cs typeface="Times New Roman" pitchFamily="18" charset="0"/>
              </a:rPr>
              <a:t>−1</a:t>
            </a:r>
            <a:endParaRPr lang="en-US" sz="2300" dirty="0" smtClean="0">
              <a:solidFill>
                <a:schemeClr val="tx1"/>
              </a:solidFill>
              <a:latin typeface="Times New Roman" pitchFamily="18" charset="0"/>
              <a:cs typeface="Times New Roman" pitchFamily="18" charset="0"/>
            </a:endParaRPr>
          </a:p>
        </p:txBody>
      </p:sp>
      <p:sp>
        <p:nvSpPr>
          <p:cNvPr id="17" name="Content Placeholder 10"/>
          <p:cNvSpPr>
            <a:spLocks noGrp="1"/>
          </p:cNvSpPr>
          <p:nvPr>
            <p:ph sz="quarter" idx="13"/>
          </p:nvPr>
        </p:nvSpPr>
        <p:spPr>
          <a:xfrm>
            <a:off x="1127760" y="3205499"/>
            <a:ext cx="4511040" cy="599459"/>
          </a:xfrm>
        </p:spPr>
        <p:txBody>
          <a:bodyPr wrap="square">
            <a:spAutoFit/>
          </a:bodyPr>
          <a:lstStyle/>
          <a:p>
            <a:pPr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(A) 6×8</a:t>
            </a:r>
            <a:r>
              <a:rPr lang="en-US" sz="2300" baseline="30000" dirty="0" smtClean="0">
                <a:solidFill>
                  <a:schemeClr val="tx1"/>
                </a:solidFill>
                <a:latin typeface="Times New Roman" pitchFamily="18" charset="0"/>
                <a:cs typeface="Times New Roman" pitchFamily="18" charset="0"/>
              </a:rPr>
              <a:t>3 </a:t>
            </a:r>
            <a:r>
              <a:rPr lang="en-US" sz="2300" dirty="0" smtClean="0">
                <a:solidFill>
                  <a:schemeClr val="tx1"/>
                </a:solidFill>
                <a:latin typeface="Times New Roman" pitchFamily="18" charset="0"/>
                <a:cs typeface="Times New Roman" pitchFamily="18" charset="0"/>
              </a:rPr>
              <a:t>+ 1×8</a:t>
            </a:r>
            <a:r>
              <a:rPr lang="en-US" sz="2300" baseline="30000" dirty="0" smtClean="0">
                <a:solidFill>
                  <a:schemeClr val="tx1"/>
                </a:solidFill>
                <a:latin typeface="Times New Roman" pitchFamily="18" charset="0"/>
                <a:cs typeface="Times New Roman" pitchFamily="18" charset="0"/>
              </a:rPr>
              <a:t>2</a:t>
            </a:r>
            <a:r>
              <a:rPr lang="en-US" sz="2300" dirty="0" smtClean="0">
                <a:solidFill>
                  <a:schemeClr val="tx1"/>
                </a:solidFill>
                <a:latin typeface="Times New Roman" pitchFamily="18" charset="0"/>
                <a:cs typeface="Times New Roman" pitchFamily="18" charset="0"/>
              </a:rPr>
              <a:t> + 5×8</a:t>
            </a:r>
            <a:r>
              <a:rPr lang="en-US" sz="2300" baseline="30000" dirty="0" smtClean="0">
                <a:solidFill>
                  <a:schemeClr val="tx1"/>
                </a:solidFill>
                <a:latin typeface="Times New Roman" pitchFamily="18" charset="0"/>
                <a:cs typeface="Times New Roman" pitchFamily="18" charset="0"/>
              </a:rPr>
              <a:t>1</a:t>
            </a:r>
            <a:endParaRPr lang="en-US" sz="2300" dirty="0" smtClean="0">
              <a:solidFill>
                <a:schemeClr val="tx1"/>
              </a:solidFill>
              <a:latin typeface="Times New Roman" pitchFamily="18" charset="0"/>
              <a:cs typeface="Times New Roman" pitchFamily="18" charset="0"/>
            </a:endParaRPr>
          </a:p>
        </p:txBody>
      </p:sp>
      <p:sp>
        <p:nvSpPr>
          <p:cNvPr id="18" name="Content Placeholder 10"/>
          <p:cNvSpPr>
            <a:spLocks noGrp="1"/>
          </p:cNvSpPr>
          <p:nvPr>
            <p:ph sz="quarter" idx="13"/>
          </p:nvPr>
        </p:nvSpPr>
        <p:spPr>
          <a:xfrm>
            <a:off x="1168400" y="4826000"/>
            <a:ext cx="4511040" cy="599459"/>
          </a:xfrm>
        </p:spPr>
        <p:txBody>
          <a:bodyPr wrap="square">
            <a:spAutoFit/>
          </a:bodyPr>
          <a:lstStyle/>
          <a:p>
            <a:pPr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(D) 6×8</a:t>
            </a:r>
            <a:r>
              <a:rPr lang="en-US" sz="2300" baseline="30000" dirty="0" smtClean="0">
                <a:solidFill>
                  <a:schemeClr val="tx1"/>
                </a:solidFill>
                <a:latin typeface="Times New Roman" pitchFamily="18" charset="0"/>
                <a:cs typeface="Times New Roman" pitchFamily="18" charset="0"/>
              </a:rPr>
              <a:t>0 </a:t>
            </a:r>
            <a:r>
              <a:rPr lang="en-US" sz="2300" dirty="0" smtClean="0">
                <a:solidFill>
                  <a:schemeClr val="tx1"/>
                </a:solidFill>
                <a:latin typeface="Times New Roman" pitchFamily="18" charset="0"/>
                <a:cs typeface="Times New Roman" pitchFamily="18" charset="0"/>
              </a:rPr>
              <a:t>+ 1×8</a:t>
            </a:r>
            <a:r>
              <a:rPr lang="en-US" sz="2300" baseline="30000" dirty="0" smtClean="0">
                <a:solidFill>
                  <a:schemeClr val="tx1"/>
                </a:solidFill>
                <a:latin typeface="Times New Roman" pitchFamily="18" charset="0"/>
                <a:cs typeface="Times New Roman" pitchFamily="18" charset="0"/>
              </a:rPr>
              <a:t>1</a:t>
            </a:r>
            <a:r>
              <a:rPr lang="en-US" sz="2300" dirty="0" smtClean="0">
                <a:solidFill>
                  <a:schemeClr val="tx1"/>
                </a:solidFill>
                <a:latin typeface="Times New Roman" pitchFamily="18" charset="0"/>
                <a:cs typeface="Times New Roman" pitchFamily="18" charset="0"/>
              </a:rPr>
              <a:t> + 5×8</a:t>
            </a:r>
            <a:r>
              <a:rPr lang="en-US" sz="2300" baseline="30000" dirty="0" smtClean="0">
                <a:solidFill>
                  <a:schemeClr val="tx1"/>
                </a:solidFill>
                <a:latin typeface="Times New Roman" pitchFamily="18" charset="0"/>
                <a:cs typeface="Times New Roman" pitchFamily="18" charset="0"/>
              </a:rPr>
              <a:t>0</a:t>
            </a:r>
            <a:endParaRPr lang="en-US" sz="2300" dirty="0" smtClean="0">
              <a:solidFill>
                <a:schemeClr val="tx1"/>
              </a:solidFill>
              <a:latin typeface="Times New Roman" pitchFamily="18" charset="0"/>
              <a:cs typeface="Times New Roman" pitchFamily="18" charset="0"/>
            </a:endParaRPr>
          </a:p>
        </p:txBody>
      </p:sp>
      <p:sp>
        <p:nvSpPr>
          <p:cNvPr id="19" name="Content Placeholder 10"/>
          <p:cNvSpPr>
            <a:spLocks noGrp="1"/>
          </p:cNvSpPr>
          <p:nvPr>
            <p:ph sz="quarter" idx="13"/>
          </p:nvPr>
        </p:nvSpPr>
        <p:spPr>
          <a:xfrm>
            <a:off x="1143000" y="3733800"/>
            <a:ext cx="4511040" cy="599459"/>
          </a:xfrm>
        </p:spPr>
        <p:txBody>
          <a:bodyPr wrap="square">
            <a:spAutoFit/>
          </a:bodyPr>
          <a:lstStyle/>
          <a:p>
            <a:pPr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(B) 6×8</a:t>
            </a:r>
            <a:r>
              <a:rPr lang="en-US" sz="2300" baseline="30000" dirty="0" smtClean="0">
                <a:solidFill>
                  <a:schemeClr val="tx1"/>
                </a:solidFill>
                <a:latin typeface="Times New Roman" pitchFamily="18" charset="0"/>
                <a:cs typeface="Times New Roman" pitchFamily="18" charset="0"/>
              </a:rPr>
              <a:t>2 </a:t>
            </a:r>
            <a:r>
              <a:rPr lang="en-US" sz="2300" dirty="0" smtClean="0">
                <a:solidFill>
                  <a:schemeClr val="tx1"/>
                </a:solidFill>
                <a:latin typeface="Times New Roman" pitchFamily="18" charset="0"/>
                <a:cs typeface="Times New Roman" pitchFamily="18" charset="0"/>
              </a:rPr>
              <a:t>+ 1×8</a:t>
            </a:r>
            <a:r>
              <a:rPr lang="en-US" sz="2300" baseline="30000" dirty="0" smtClean="0">
                <a:solidFill>
                  <a:schemeClr val="tx1"/>
                </a:solidFill>
                <a:latin typeface="Times New Roman" pitchFamily="18" charset="0"/>
                <a:cs typeface="Times New Roman" pitchFamily="18" charset="0"/>
              </a:rPr>
              <a:t>1</a:t>
            </a:r>
            <a:r>
              <a:rPr lang="en-US" sz="2300" dirty="0" smtClean="0">
                <a:solidFill>
                  <a:schemeClr val="tx1"/>
                </a:solidFill>
                <a:latin typeface="Times New Roman" pitchFamily="18" charset="0"/>
                <a:cs typeface="Times New Roman" pitchFamily="18" charset="0"/>
              </a:rPr>
              <a:t> + 5×8</a:t>
            </a:r>
            <a:r>
              <a:rPr lang="en-US" sz="2300" baseline="30000" dirty="0" smtClean="0">
                <a:solidFill>
                  <a:schemeClr val="tx1"/>
                </a:solidFill>
                <a:latin typeface="Times New Roman" pitchFamily="18" charset="0"/>
                <a:cs typeface="Times New Roman" pitchFamily="18" charset="0"/>
              </a:rPr>
              <a:t>0</a:t>
            </a:r>
            <a:endParaRPr lang="en-US" sz="2300" dirty="0" smtClean="0">
              <a:solidFill>
                <a:schemeClr val="tx1"/>
              </a:solidFill>
              <a:latin typeface="Times New Roman" pitchFamily="18" charset="0"/>
              <a:cs typeface="Times New Roman" pitchFamily="18" charset="0"/>
            </a:endParaRPr>
          </a:p>
        </p:txBody>
      </p:sp>
      <p:sp>
        <p:nvSpPr>
          <p:cNvPr id="10"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tabLst>
                <a:tab pos="393192" algn="r"/>
                <a:tab pos="640080" algn="l"/>
              </a:tabLst>
            </a:pPr>
            <a:r>
              <a:rPr lang="en-US" sz="1500" b="1" dirty="0" smtClean="0">
                <a:solidFill>
                  <a:schemeClr val="bg1"/>
                </a:solidFill>
                <a:latin typeface="Times New Roman" pitchFamily="18" charset="0"/>
                <a:cs typeface="Times New Roman" pitchFamily="18" charset="0"/>
              </a:rPr>
              <a:t>Revision Exam 1 Paper 1</a:t>
            </a:r>
          </a:p>
        </p:txBody>
      </p:sp>
    </p:spTree>
    <p:extLst>
      <p:ext uri="{BB962C8B-B14F-4D97-AF65-F5344CB8AC3E}">
        <p14:creationId xmlns:p14="http://schemas.microsoft.com/office/powerpoint/2010/main" xmlns="" val="714513420"/>
      </p:ext>
    </p:extLst>
  </p:cSld>
  <p:clrMapOvr>
    <a:masterClrMapping/>
  </p:clrMapOvr>
  <p:transition spd="slow">
    <p:strips dir="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11">
                                            <p:txEl>
                                              <p:pRg st="0" end="0"/>
                                            </p:txEl>
                                          </p:spTgt>
                                        </p:tgtEl>
                                        <p:attrNameLst>
                                          <p:attrName>style.visibility</p:attrName>
                                        </p:attrNameLst>
                                      </p:cBhvr>
                                      <p:to>
                                        <p:strVal val="visible"/>
                                      </p:to>
                                    </p:set>
                                    <p:anim calcmode="lin" valueType="num">
                                      <p:cBhvr>
                                        <p:cTn id="7" dur="500" fill="hold"/>
                                        <p:tgtEl>
                                          <p:spTgt spid="11">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11">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11">
                                            <p:txEl>
                                              <p:pRg st="0" end="0"/>
                                            </p:txEl>
                                          </p:spTgt>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17">
                                            <p:txEl>
                                              <p:pRg st="0" end="0"/>
                                            </p:txEl>
                                          </p:spTgt>
                                        </p:tgtEl>
                                        <p:attrNameLst>
                                          <p:attrName>style.visibility</p:attrName>
                                        </p:attrNameLst>
                                      </p:cBhvr>
                                      <p:to>
                                        <p:strVal val="visible"/>
                                      </p:to>
                                    </p:set>
                                    <p:anim calcmode="lin" valueType="num">
                                      <p:cBhvr>
                                        <p:cTn id="14" dur="500" fill="hold"/>
                                        <p:tgtEl>
                                          <p:spTgt spid="17">
                                            <p:txEl>
                                              <p:pRg st="0" end="0"/>
                                            </p:txEl>
                                          </p:spTgt>
                                        </p:tgtEl>
                                        <p:attrNameLst>
                                          <p:attrName>ppt_w</p:attrName>
                                        </p:attrNameLst>
                                      </p:cBhvr>
                                      <p:tavLst>
                                        <p:tav tm="0">
                                          <p:val>
                                            <p:fltVal val="0"/>
                                          </p:val>
                                        </p:tav>
                                        <p:tav tm="100000">
                                          <p:val>
                                            <p:strVal val="#ppt_w"/>
                                          </p:val>
                                        </p:tav>
                                      </p:tavLst>
                                    </p:anim>
                                    <p:anim calcmode="lin" valueType="num">
                                      <p:cBhvr>
                                        <p:cTn id="15" dur="500" fill="hold"/>
                                        <p:tgtEl>
                                          <p:spTgt spid="17">
                                            <p:txEl>
                                              <p:pRg st="0" end="0"/>
                                            </p:txEl>
                                          </p:spTgt>
                                        </p:tgtEl>
                                        <p:attrNameLst>
                                          <p:attrName>ppt_h</p:attrName>
                                        </p:attrNameLst>
                                      </p:cBhvr>
                                      <p:tavLst>
                                        <p:tav tm="0">
                                          <p:val>
                                            <p:fltVal val="0"/>
                                          </p:val>
                                        </p:tav>
                                        <p:tav tm="100000">
                                          <p:val>
                                            <p:strVal val="#ppt_h"/>
                                          </p:val>
                                        </p:tav>
                                      </p:tavLst>
                                    </p:anim>
                                    <p:animEffect transition="in" filter="fade">
                                      <p:cBhvr>
                                        <p:cTn id="16" dur="500"/>
                                        <p:tgtEl>
                                          <p:spTgt spid="17">
                                            <p:txEl>
                                              <p:pRg st="0" end="0"/>
                                            </p:txEl>
                                          </p:spTgt>
                                        </p:tgtEl>
                                      </p:cBhvr>
                                    </p:animEffect>
                                  </p:childTnLst>
                                </p:cTn>
                              </p:par>
                              <p:par>
                                <p:cTn id="17" presetID="53" presetClass="entr" presetSubtype="16" fill="hold" grpId="0" nodeType="withEffect">
                                  <p:stCondLst>
                                    <p:cond delay="0"/>
                                  </p:stCondLst>
                                  <p:childTnLst>
                                    <p:set>
                                      <p:cBhvr>
                                        <p:cTn id="18" dur="1" fill="hold">
                                          <p:stCondLst>
                                            <p:cond delay="0"/>
                                          </p:stCondLst>
                                        </p:cTn>
                                        <p:tgtEl>
                                          <p:spTgt spid="19">
                                            <p:txEl>
                                              <p:pRg st="0" end="0"/>
                                            </p:txEl>
                                          </p:spTgt>
                                        </p:tgtEl>
                                        <p:attrNameLst>
                                          <p:attrName>style.visibility</p:attrName>
                                        </p:attrNameLst>
                                      </p:cBhvr>
                                      <p:to>
                                        <p:strVal val="visible"/>
                                      </p:to>
                                    </p:set>
                                    <p:anim calcmode="lin" valueType="num">
                                      <p:cBhvr>
                                        <p:cTn id="19" dur="500" fill="hold"/>
                                        <p:tgtEl>
                                          <p:spTgt spid="19">
                                            <p:txEl>
                                              <p:pRg st="0" end="0"/>
                                            </p:txEl>
                                          </p:spTgt>
                                        </p:tgtEl>
                                        <p:attrNameLst>
                                          <p:attrName>ppt_w</p:attrName>
                                        </p:attrNameLst>
                                      </p:cBhvr>
                                      <p:tavLst>
                                        <p:tav tm="0">
                                          <p:val>
                                            <p:fltVal val="0"/>
                                          </p:val>
                                        </p:tav>
                                        <p:tav tm="100000">
                                          <p:val>
                                            <p:strVal val="#ppt_w"/>
                                          </p:val>
                                        </p:tav>
                                      </p:tavLst>
                                    </p:anim>
                                    <p:anim calcmode="lin" valueType="num">
                                      <p:cBhvr>
                                        <p:cTn id="20" dur="500" fill="hold"/>
                                        <p:tgtEl>
                                          <p:spTgt spid="19">
                                            <p:txEl>
                                              <p:pRg st="0" end="0"/>
                                            </p:txEl>
                                          </p:spTgt>
                                        </p:tgtEl>
                                        <p:attrNameLst>
                                          <p:attrName>ppt_h</p:attrName>
                                        </p:attrNameLst>
                                      </p:cBhvr>
                                      <p:tavLst>
                                        <p:tav tm="0">
                                          <p:val>
                                            <p:fltVal val="0"/>
                                          </p:val>
                                        </p:tav>
                                        <p:tav tm="100000">
                                          <p:val>
                                            <p:strVal val="#ppt_h"/>
                                          </p:val>
                                        </p:tav>
                                      </p:tavLst>
                                    </p:anim>
                                    <p:animEffect transition="in" filter="fade">
                                      <p:cBhvr>
                                        <p:cTn id="21" dur="500"/>
                                        <p:tgtEl>
                                          <p:spTgt spid="19">
                                            <p:txEl>
                                              <p:pRg st="0" end="0"/>
                                            </p:txEl>
                                          </p:spTgt>
                                        </p:tgtEl>
                                      </p:cBhvr>
                                    </p:animEffect>
                                  </p:childTnLst>
                                </p:cTn>
                              </p:par>
                              <p:par>
                                <p:cTn id="22" presetID="53" presetClass="entr" presetSubtype="16" fill="hold" grpId="0" nodeType="withEffect">
                                  <p:stCondLst>
                                    <p:cond delay="0"/>
                                  </p:stCondLst>
                                  <p:childTnLst>
                                    <p:set>
                                      <p:cBhvr>
                                        <p:cTn id="23" dur="1" fill="hold">
                                          <p:stCondLst>
                                            <p:cond delay="0"/>
                                          </p:stCondLst>
                                        </p:cTn>
                                        <p:tgtEl>
                                          <p:spTgt spid="16">
                                            <p:txEl>
                                              <p:pRg st="0" end="0"/>
                                            </p:txEl>
                                          </p:spTgt>
                                        </p:tgtEl>
                                        <p:attrNameLst>
                                          <p:attrName>style.visibility</p:attrName>
                                        </p:attrNameLst>
                                      </p:cBhvr>
                                      <p:to>
                                        <p:strVal val="visible"/>
                                      </p:to>
                                    </p:set>
                                    <p:anim calcmode="lin" valueType="num">
                                      <p:cBhvr>
                                        <p:cTn id="24" dur="500" fill="hold"/>
                                        <p:tgtEl>
                                          <p:spTgt spid="16">
                                            <p:txEl>
                                              <p:pRg st="0" end="0"/>
                                            </p:txEl>
                                          </p:spTgt>
                                        </p:tgtEl>
                                        <p:attrNameLst>
                                          <p:attrName>ppt_w</p:attrName>
                                        </p:attrNameLst>
                                      </p:cBhvr>
                                      <p:tavLst>
                                        <p:tav tm="0">
                                          <p:val>
                                            <p:fltVal val="0"/>
                                          </p:val>
                                        </p:tav>
                                        <p:tav tm="100000">
                                          <p:val>
                                            <p:strVal val="#ppt_w"/>
                                          </p:val>
                                        </p:tav>
                                      </p:tavLst>
                                    </p:anim>
                                    <p:anim calcmode="lin" valueType="num">
                                      <p:cBhvr>
                                        <p:cTn id="25" dur="500" fill="hold"/>
                                        <p:tgtEl>
                                          <p:spTgt spid="16">
                                            <p:txEl>
                                              <p:pRg st="0" end="0"/>
                                            </p:txEl>
                                          </p:spTgt>
                                        </p:tgtEl>
                                        <p:attrNameLst>
                                          <p:attrName>ppt_h</p:attrName>
                                        </p:attrNameLst>
                                      </p:cBhvr>
                                      <p:tavLst>
                                        <p:tav tm="0">
                                          <p:val>
                                            <p:fltVal val="0"/>
                                          </p:val>
                                        </p:tav>
                                        <p:tav tm="100000">
                                          <p:val>
                                            <p:strVal val="#ppt_h"/>
                                          </p:val>
                                        </p:tav>
                                      </p:tavLst>
                                    </p:anim>
                                    <p:animEffect transition="in" filter="fade">
                                      <p:cBhvr>
                                        <p:cTn id="26" dur="500"/>
                                        <p:tgtEl>
                                          <p:spTgt spid="16">
                                            <p:txEl>
                                              <p:pRg st="0" end="0"/>
                                            </p:txEl>
                                          </p:spTgt>
                                        </p:tgtEl>
                                      </p:cBhvr>
                                    </p:animEffect>
                                  </p:childTnLst>
                                </p:cTn>
                              </p:par>
                              <p:par>
                                <p:cTn id="27" presetID="53" presetClass="entr" presetSubtype="16" fill="hold" grpId="0" nodeType="withEffect">
                                  <p:stCondLst>
                                    <p:cond delay="0"/>
                                  </p:stCondLst>
                                  <p:childTnLst>
                                    <p:set>
                                      <p:cBhvr>
                                        <p:cTn id="28" dur="1" fill="hold">
                                          <p:stCondLst>
                                            <p:cond delay="0"/>
                                          </p:stCondLst>
                                        </p:cTn>
                                        <p:tgtEl>
                                          <p:spTgt spid="18">
                                            <p:txEl>
                                              <p:pRg st="0" end="0"/>
                                            </p:txEl>
                                          </p:spTgt>
                                        </p:tgtEl>
                                        <p:attrNameLst>
                                          <p:attrName>style.visibility</p:attrName>
                                        </p:attrNameLst>
                                      </p:cBhvr>
                                      <p:to>
                                        <p:strVal val="visible"/>
                                      </p:to>
                                    </p:set>
                                    <p:anim calcmode="lin" valueType="num">
                                      <p:cBhvr>
                                        <p:cTn id="29" dur="500" fill="hold"/>
                                        <p:tgtEl>
                                          <p:spTgt spid="18">
                                            <p:txEl>
                                              <p:pRg st="0" end="0"/>
                                            </p:txEl>
                                          </p:spTgt>
                                        </p:tgtEl>
                                        <p:attrNameLst>
                                          <p:attrName>ppt_w</p:attrName>
                                        </p:attrNameLst>
                                      </p:cBhvr>
                                      <p:tavLst>
                                        <p:tav tm="0">
                                          <p:val>
                                            <p:fltVal val="0"/>
                                          </p:val>
                                        </p:tav>
                                        <p:tav tm="100000">
                                          <p:val>
                                            <p:strVal val="#ppt_w"/>
                                          </p:val>
                                        </p:tav>
                                      </p:tavLst>
                                    </p:anim>
                                    <p:anim calcmode="lin" valueType="num">
                                      <p:cBhvr>
                                        <p:cTn id="30" dur="500" fill="hold"/>
                                        <p:tgtEl>
                                          <p:spTgt spid="18">
                                            <p:txEl>
                                              <p:pRg st="0" end="0"/>
                                            </p:txEl>
                                          </p:spTgt>
                                        </p:tgtEl>
                                        <p:attrNameLst>
                                          <p:attrName>ppt_h</p:attrName>
                                        </p:attrNameLst>
                                      </p:cBhvr>
                                      <p:tavLst>
                                        <p:tav tm="0">
                                          <p:val>
                                            <p:fltVal val="0"/>
                                          </p:val>
                                        </p:tav>
                                        <p:tav tm="100000">
                                          <p:val>
                                            <p:strVal val="#ppt_h"/>
                                          </p:val>
                                        </p:tav>
                                      </p:tavLst>
                                    </p:anim>
                                    <p:animEffect transition="in" filter="fade">
                                      <p:cBhvr>
                                        <p:cTn id="31" dur="500"/>
                                        <p:tgtEl>
                                          <p:spTgt spid="18">
                                            <p:txEl>
                                              <p:pRg st="0" end="0"/>
                                            </p:txEl>
                                          </p:spTgt>
                                        </p:tgtEl>
                                      </p:cBhvr>
                                    </p:animEffect>
                                  </p:childTnLst>
                                </p:cTn>
                              </p:par>
                            </p:childTnLst>
                          </p:cTn>
                        </p:par>
                      </p:childTnLst>
                    </p:cTn>
                  </p:par>
                  <p:par>
                    <p:cTn id="32" fill="hold">
                      <p:stCondLst>
                        <p:cond delay="indefinite"/>
                      </p:stCondLst>
                      <p:childTnLst>
                        <p:par>
                          <p:cTn id="33" fill="hold">
                            <p:stCondLst>
                              <p:cond delay="0"/>
                            </p:stCondLst>
                            <p:childTnLst>
                              <p:par>
                                <p:cTn id="34" presetID="3" presetClass="entr" presetSubtype="10" fill="hold" grpId="0" nodeType="clickEffect">
                                  <p:stCondLst>
                                    <p:cond delay="0"/>
                                  </p:stCondLst>
                                  <p:childTnLst>
                                    <p:set>
                                      <p:cBhvr>
                                        <p:cTn id="35" dur="1" fill="hold">
                                          <p:stCondLst>
                                            <p:cond delay="0"/>
                                          </p:stCondLst>
                                        </p:cTn>
                                        <p:tgtEl>
                                          <p:spTgt spid="8"/>
                                        </p:tgtEl>
                                        <p:attrNameLst>
                                          <p:attrName>style.visibility</p:attrName>
                                        </p:attrNameLst>
                                      </p:cBhvr>
                                      <p:to>
                                        <p:strVal val="visible"/>
                                      </p:to>
                                    </p:set>
                                    <p:animEffect transition="in" filter="blinds(horizontal)">
                                      <p:cBhvr>
                                        <p:cTn id="36"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build="p"/>
      <p:bldP spid="8" grpId="0" animBg="1"/>
      <p:bldP spid="16" grpId="0" build="p"/>
      <p:bldP spid="17" grpId="0" build="p"/>
      <p:bldP spid="18" grpId="0" build="p"/>
      <p:bldP spid="19" grpId="0" build="p"/>
    </p:bldLst>
  </p:timing>
</p:sld>
</file>

<file path=ppt/slides/slide2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Box 4"/>
          <p:cNvSpPr txBox="1"/>
          <p:nvPr/>
        </p:nvSpPr>
        <p:spPr>
          <a:xfrm>
            <a:off x="713822" y="3124200"/>
            <a:ext cx="7134778" cy="800219"/>
          </a:xfrm>
          <a:prstGeom prst="rect">
            <a:avLst/>
          </a:prstGeom>
          <a:noFill/>
        </p:spPr>
        <p:txBody>
          <a:bodyPr wrap="square" rtlCol="0">
            <a:spAutoFit/>
          </a:bodyPr>
          <a:lstStyle/>
          <a:p>
            <a:pPr>
              <a:spcAft>
                <a:spcPct val="50000"/>
              </a:spcAft>
              <a:tabLst>
                <a:tab pos="1203325" algn="l"/>
                <a:tab pos="1722438" algn="l"/>
                <a:tab pos="2574925" algn="l"/>
                <a:tab pos="4175125" algn="l"/>
              </a:tabLst>
            </a:pPr>
            <a:r>
              <a:rPr lang="en-US" sz="2300" b="1" dirty="0" smtClean="0">
                <a:solidFill>
                  <a:prstClr val="black"/>
                </a:solidFill>
                <a:latin typeface="Times New Roman" pitchFamily="18" charset="0"/>
                <a:cs typeface="Times New Roman" pitchFamily="18" charset="0"/>
              </a:rPr>
              <a:t>10.</a:t>
            </a:r>
            <a:r>
              <a:rPr lang="en-US" sz="2300" dirty="0" smtClean="0">
                <a:solidFill>
                  <a:prstClr val="black"/>
                </a:solidFill>
                <a:latin typeface="Times New Roman" pitchFamily="18" charset="0"/>
                <a:cs typeface="Times New Roman" pitchFamily="18" charset="0"/>
              </a:rPr>
              <a:t>  (b)	The distance travelled when </a:t>
            </a:r>
            <a:br>
              <a:rPr lang="en-US" sz="2300" dirty="0" smtClean="0">
                <a:solidFill>
                  <a:prstClr val="black"/>
                </a:solidFill>
                <a:latin typeface="Times New Roman" pitchFamily="18" charset="0"/>
                <a:cs typeface="Times New Roman" pitchFamily="18" charset="0"/>
              </a:rPr>
            </a:br>
            <a:r>
              <a:rPr lang="en-US" sz="2300" dirty="0" smtClean="0">
                <a:solidFill>
                  <a:prstClr val="black"/>
                </a:solidFill>
                <a:latin typeface="Times New Roman" pitchFamily="18" charset="0"/>
                <a:cs typeface="Times New Roman" pitchFamily="18" charset="0"/>
              </a:rPr>
              <a:t>	the cost was $50	= </a:t>
            </a:r>
            <a:r>
              <a:rPr lang="en-US" sz="2300" dirty="0" smtClean="0">
                <a:solidFill>
                  <a:srgbClr val="FF0000"/>
                </a:solidFill>
                <a:latin typeface="Times New Roman" pitchFamily="18" charset="0"/>
                <a:cs typeface="Times New Roman" pitchFamily="18" charset="0"/>
              </a:rPr>
              <a:t>200 km</a:t>
            </a:r>
            <a:endParaRPr lang="en-US" sz="2400" dirty="0" smtClean="0">
              <a:solidFill>
                <a:srgbClr val="FF0000"/>
              </a:solidFill>
              <a:latin typeface="Times New Roman" pitchFamily="18" charset="0"/>
            </a:endParaRPr>
          </a:p>
        </p:txBody>
      </p:sp>
      <p:sp>
        <p:nvSpPr>
          <p:cNvPr id="3"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tabLst>
                <a:tab pos="393192" algn="r"/>
                <a:tab pos="640080" algn="l"/>
              </a:tabLst>
            </a:pPr>
            <a:r>
              <a:rPr lang="en-US" sz="1500" b="1" dirty="0" smtClean="0">
                <a:solidFill>
                  <a:schemeClr val="bg1"/>
                </a:solidFill>
                <a:latin typeface="Times New Roman" pitchFamily="18" charset="0"/>
                <a:cs typeface="Times New Roman" pitchFamily="18" charset="0"/>
              </a:rPr>
              <a:t>Revision Exam 1 Paper 2</a:t>
            </a:r>
          </a:p>
        </p:txBody>
      </p:sp>
    </p:spTree>
    <p:extLst>
      <p:ext uri="{BB962C8B-B14F-4D97-AF65-F5344CB8AC3E}">
        <p14:creationId xmlns:p14="http://schemas.microsoft.com/office/powerpoint/2010/main" xmlns="" val="2675605238"/>
      </p:ext>
    </p:extLst>
  </p:cSld>
  <p:clrMapOvr>
    <a:masterClrMapping/>
  </p:clrMapOvr>
  <p:transition spd="slow">
    <p:strips dir="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p:cTn id="7" dur="500" fill="hold"/>
                                        <p:tgtEl>
                                          <p:spTgt spid="5"/>
                                        </p:tgtEl>
                                        <p:attrNameLst>
                                          <p:attrName>ppt_w</p:attrName>
                                        </p:attrNameLst>
                                      </p:cBhvr>
                                      <p:tavLst>
                                        <p:tav tm="0">
                                          <p:val>
                                            <p:fltVal val="0"/>
                                          </p:val>
                                        </p:tav>
                                        <p:tav tm="100000">
                                          <p:val>
                                            <p:strVal val="#ppt_w"/>
                                          </p:val>
                                        </p:tav>
                                      </p:tavLst>
                                    </p:anim>
                                    <p:anim calcmode="lin" valueType="num">
                                      <p:cBhvr>
                                        <p:cTn id="8" dur="500" fill="hold"/>
                                        <p:tgtEl>
                                          <p:spTgt spid="5"/>
                                        </p:tgtEl>
                                        <p:attrNameLst>
                                          <p:attrName>ppt_h</p:attrName>
                                        </p:attrNameLst>
                                      </p:cBhvr>
                                      <p:tavLst>
                                        <p:tav tm="0">
                                          <p:val>
                                            <p:fltVal val="0"/>
                                          </p:val>
                                        </p:tav>
                                        <p:tav tm="100000">
                                          <p:val>
                                            <p:strVal val="#ppt_h"/>
                                          </p:val>
                                        </p:tav>
                                      </p:tavLst>
                                    </p:anim>
                                    <p:animEffect transition="in" filter="fade">
                                      <p:cBhvr>
                                        <p:cTn id="9"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2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extBox 7"/>
          <p:cNvSpPr txBox="1"/>
          <p:nvPr/>
        </p:nvSpPr>
        <p:spPr>
          <a:xfrm>
            <a:off x="609600" y="2897594"/>
            <a:ext cx="8460658" cy="446276"/>
          </a:xfrm>
          <a:prstGeom prst="rect">
            <a:avLst/>
          </a:prstGeom>
          <a:noFill/>
        </p:spPr>
        <p:txBody>
          <a:bodyPr wrap="square" rtlCol="0">
            <a:spAutoFit/>
          </a:bodyPr>
          <a:lstStyle/>
          <a:p>
            <a:pPr marL="579438" indent="-579438">
              <a:spcAft>
                <a:spcPct val="50000"/>
              </a:spcAft>
              <a:tabLst>
                <a:tab pos="1265238" algn="l"/>
                <a:tab pos="3717925" algn="l"/>
              </a:tabLst>
            </a:pPr>
            <a:r>
              <a:rPr lang="en-US" sz="2300" b="1" dirty="0" smtClean="0">
                <a:solidFill>
                  <a:prstClr val="black"/>
                </a:solidFill>
                <a:latin typeface="Times New Roman" pitchFamily="18" charset="0"/>
                <a:cs typeface="Times New Roman" pitchFamily="18" charset="0"/>
              </a:rPr>
              <a:t>10.</a:t>
            </a:r>
            <a:r>
              <a:rPr lang="en-US" sz="2300" dirty="0" smtClean="0">
                <a:solidFill>
                  <a:prstClr val="black"/>
                </a:solidFill>
                <a:latin typeface="Times New Roman" pitchFamily="18" charset="0"/>
                <a:cs typeface="Times New Roman" pitchFamily="18" charset="0"/>
              </a:rPr>
              <a:t>	(c)	What is the amount of the basic charge?</a:t>
            </a:r>
            <a:endParaRPr lang="en-US" sz="2400" dirty="0" smtClean="0">
              <a:solidFill>
                <a:srgbClr val="FF0000"/>
              </a:solidFill>
              <a:latin typeface="Times New Roman" pitchFamily="18" charset="0"/>
            </a:endParaRPr>
          </a:p>
        </p:txBody>
      </p:sp>
      <p:sp>
        <p:nvSpPr>
          <p:cNvPr id="10" name="Rectangle 9"/>
          <p:cNvSpPr/>
          <p:nvPr/>
        </p:nvSpPr>
        <p:spPr>
          <a:xfrm>
            <a:off x="7250542" y="2959223"/>
            <a:ext cx="1200281" cy="369332"/>
          </a:xfrm>
          <a:prstGeom prst="rect">
            <a:avLst/>
          </a:prstGeom>
        </p:spPr>
        <p:txBody>
          <a:bodyPr wrap="square" anchor="t" anchorCtr="1">
            <a:spAutoFit/>
          </a:bodyPr>
          <a:lstStyle/>
          <a:p>
            <a:pPr indent="-4800600" algn="r"/>
            <a:r>
              <a:rPr lang="en-US" dirty="0" smtClean="0">
                <a:solidFill>
                  <a:prstClr val="black"/>
                </a:solidFill>
                <a:latin typeface="Times New Roman" pitchFamily="18" charset="0"/>
                <a:cs typeface="Times New Roman" pitchFamily="18" charset="0"/>
              </a:rPr>
              <a:t>(1 mark)</a:t>
            </a:r>
            <a:endParaRPr lang="en-US" dirty="0">
              <a:solidFill>
                <a:prstClr val="black"/>
              </a:solidFill>
              <a:latin typeface="Times New Roman" pitchFamily="18" charset="0"/>
              <a:cs typeface="Times New Roman" pitchFamily="18" charset="0"/>
            </a:endParaRPr>
          </a:p>
        </p:txBody>
      </p:sp>
      <p:sp>
        <p:nvSpPr>
          <p:cNvPr id="4" name="Notched Right Arrow 3"/>
          <p:cNvSpPr/>
          <p:nvPr/>
        </p:nvSpPr>
        <p:spPr>
          <a:xfrm>
            <a:off x="7162800" y="6019800"/>
            <a:ext cx="1782315" cy="685800"/>
          </a:xfrm>
          <a:prstGeom prst="notchedRightArrow">
            <a:avLst/>
          </a:prstGeom>
          <a:blipFill>
            <a:blip r:embed="rId2" cstate="prin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b="1" dirty="0" smtClean="0">
                <a:solidFill>
                  <a:prstClr val="black"/>
                </a:solidFill>
                <a:latin typeface="Times New Roman" pitchFamily="18" charset="0"/>
                <a:cs typeface="Times New Roman" pitchFamily="18" charset="0"/>
              </a:rPr>
              <a:t>ANSWER</a:t>
            </a:r>
            <a:endParaRPr lang="en-US" sz="2000" b="1" dirty="0">
              <a:solidFill>
                <a:prstClr val="white"/>
              </a:solidFill>
              <a:latin typeface="Times New Roman" pitchFamily="18" charset="0"/>
              <a:cs typeface="Times New Roman" pitchFamily="18" charset="0"/>
            </a:endParaRPr>
          </a:p>
        </p:txBody>
      </p:sp>
      <p:sp>
        <p:nvSpPr>
          <p:cNvPr id="5"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tabLst>
                <a:tab pos="393192" algn="r"/>
                <a:tab pos="640080" algn="l"/>
              </a:tabLst>
            </a:pPr>
            <a:r>
              <a:rPr lang="en-US" sz="1500" b="1" dirty="0" smtClean="0">
                <a:solidFill>
                  <a:schemeClr val="bg1"/>
                </a:solidFill>
                <a:latin typeface="Times New Roman" pitchFamily="18" charset="0"/>
                <a:cs typeface="Times New Roman" pitchFamily="18" charset="0"/>
              </a:rPr>
              <a:t>Revision Exam 1 Paper 2</a:t>
            </a:r>
          </a:p>
        </p:txBody>
      </p:sp>
    </p:spTree>
    <p:extLst>
      <p:ext uri="{BB962C8B-B14F-4D97-AF65-F5344CB8AC3E}">
        <p14:creationId xmlns:p14="http://schemas.microsoft.com/office/powerpoint/2010/main" xmlns="" val="2714617686"/>
      </p:ext>
    </p:extLst>
  </p:cSld>
  <p:clrMapOvr>
    <a:masterClrMapping/>
  </p:clrMapOvr>
  <p:transition spd="slow">
    <p:strips dir="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p:cTn id="7" dur="500" fill="hold"/>
                                        <p:tgtEl>
                                          <p:spTgt spid="10"/>
                                        </p:tgtEl>
                                        <p:attrNameLst>
                                          <p:attrName>ppt_w</p:attrName>
                                        </p:attrNameLst>
                                      </p:cBhvr>
                                      <p:tavLst>
                                        <p:tav tm="0">
                                          <p:val>
                                            <p:fltVal val="0"/>
                                          </p:val>
                                        </p:tav>
                                        <p:tav tm="100000">
                                          <p:val>
                                            <p:strVal val="#ppt_w"/>
                                          </p:val>
                                        </p:tav>
                                      </p:tavLst>
                                    </p:anim>
                                    <p:anim calcmode="lin" valueType="num">
                                      <p:cBhvr>
                                        <p:cTn id="8" dur="500" fill="hold"/>
                                        <p:tgtEl>
                                          <p:spTgt spid="10"/>
                                        </p:tgtEl>
                                        <p:attrNameLst>
                                          <p:attrName>ppt_h</p:attrName>
                                        </p:attrNameLst>
                                      </p:cBhvr>
                                      <p:tavLst>
                                        <p:tav tm="0">
                                          <p:val>
                                            <p:fltVal val="0"/>
                                          </p:val>
                                        </p:tav>
                                        <p:tav tm="100000">
                                          <p:val>
                                            <p:strVal val="#ppt_h"/>
                                          </p:val>
                                        </p:tav>
                                      </p:tavLst>
                                    </p:anim>
                                    <p:animEffect transition="in" filter="fade">
                                      <p:cBhvr>
                                        <p:cTn id="9" dur="500"/>
                                        <p:tgtEl>
                                          <p:spTgt spid="10"/>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8"/>
                                        </p:tgtEl>
                                        <p:attrNameLst>
                                          <p:attrName>style.visibility</p:attrName>
                                        </p:attrNameLst>
                                      </p:cBhvr>
                                      <p:to>
                                        <p:strVal val="visible"/>
                                      </p:to>
                                    </p:set>
                                    <p:anim calcmode="lin" valueType="num">
                                      <p:cBhvr>
                                        <p:cTn id="12" dur="500" fill="hold"/>
                                        <p:tgtEl>
                                          <p:spTgt spid="8"/>
                                        </p:tgtEl>
                                        <p:attrNameLst>
                                          <p:attrName>ppt_w</p:attrName>
                                        </p:attrNameLst>
                                      </p:cBhvr>
                                      <p:tavLst>
                                        <p:tav tm="0">
                                          <p:val>
                                            <p:fltVal val="0"/>
                                          </p:val>
                                        </p:tav>
                                        <p:tav tm="100000">
                                          <p:val>
                                            <p:strVal val="#ppt_w"/>
                                          </p:val>
                                        </p:tav>
                                      </p:tavLst>
                                    </p:anim>
                                    <p:anim calcmode="lin" valueType="num">
                                      <p:cBhvr>
                                        <p:cTn id="13" dur="500" fill="hold"/>
                                        <p:tgtEl>
                                          <p:spTgt spid="8"/>
                                        </p:tgtEl>
                                        <p:attrNameLst>
                                          <p:attrName>ppt_h</p:attrName>
                                        </p:attrNameLst>
                                      </p:cBhvr>
                                      <p:tavLst>
                                        <p:tav tm="0">
                                          <p:val>
                                            <p:fltVal val="0"/>
                                          </p:val>
                                        </p:tav>
                                        <p:tav tm="100000">
                                          <p:val>
                                            <p:strVal val="#ppt_h"/>
                                          </p:val>
                                        </p:tav>
                                      </p:tavLst>
                                    </p:anim>
                                    <p:animEffect transition="in" filter="fade">
                                      <p:cBhvr>
                                        <p:cTn id="14" dur="500"/>
                                        <p:tgtEl>
                                          <p:spTgt spid="8"/>
                                        </p:tgtEl>
                                      </p:cBhvr>
                                    </p:animEffect>
                                  </p:childTnLst>
                                </p:cTn>
                              </p:par>
                            </p:childTnLst>
                          </p:cTn>
                        </p:par>
                      </p:childTnLst>
                    </p:cTn>
                  </p:par>
                  <p:par>
                    <p:cTn id="15" fill="hold">
                      <p:stCondLst>
                        <p:cond delay="indefinite"/>
                      </p:stCondLst>
                      <p:childTnLst>
                        <p:par>
                          <p:cTn id="16" fill="hold">
                            <p:stCondLst>
                              <p:cond delay="0"/>
                            </p:stCondLst>
                            <p:childTnLst>
                              <p:par>
                                <p:cTn id="17" presetID="3" presetClass="entr" presetSubtype="10" fill="hold" grpId="1" nodeType="clickEffect">
                                  <p:stCondLst>
                                    <p:cond delay="0"/>
                                  </p:stCondLst>
                                  <p:childTnLst>
                                    <p:set>
                                      <p:cBhvr>
                                        <p:cTn id="18" dur="1" fill="hold">
                                          <p:stCondLst>
                                            <p:cond delay="0"/>
                                          </p:stCondLst>
                                        </p:cTn>
                                        <p:tgtEl>
                                          <p:spTgt spid="4"/>
                                        </p:tgtEl>
                                        <p:attrNameLst>
                                          <p:attrName>style.visibility</p:attrName>
                                        </p:attrNameLst>
                                      </p:cBhvr>
                                      <p:to>
                                        <p:strVal val="visible"/>
                                      </p:to>
                                    </p:set>
                                    <p:animEffect transition="in" filter="blinds(horizontal)">
                                      <p:cBhvr>
                                        <p:cTn id="19"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10" grpId="0"/>
      <p:bldP spid="4" grpId="1" animBg="1"/>
    </p:bldLst>
  </p:timing>
</p:sld>
</file>

<file path=ppt/slides/slide2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Box 4"/>
          <p:cNvSpPr txBox="1"/>
          <p:nvPr/>
        </p:nvSpPr>
        <p:spPr>
          <a:xfrm>
            <a:off x="533400" y="2933581"/>
            <a:ext cx="7881538" cy="800219"/>
          </a:xfrm>
          <a:prstGeom prst="rect">
            <a:avLst/>
          </a:prstGeom>
          <a:noFill/>
        </p:spPr>
        <p:txBody>
          <a:bodyPr wrap="square" rtlCol="0">
            <a:spAutoFit/>
          </a:bodyPr>
          <a:lstStyle/>
          <a:p>
            <a:pPr>
              <a:spcAft>
                <a:spcPct val="50000"/>
              </a:spcAft>
              <a:tabLst>
                <a:tab pos="1203325" algn="l"/>
                <a:tab pos="1722438" algn="l"/>
                <a:tab pos="2574925" algn="l"/>
                <a:tab pos="4175125" algn="l"/>
              </a:tabLst>
            </a:pPr>
            <a:r>
              <a:rPr lang="en-US" sz="2300" b="1" dirty="0" smtClean="0">
                <a:solidFill>
                  <a:prstClr val="black"/>
                </a:solidFill>
                <a:latin typeface="Times New Roman" pitchFamily="18" charset="0"/>
                <a:cs typeface="Times New Roman" pitchFamily="18" charset="0"/>
              </a:rPr>
              <a:t>10.</a:t>
            </a:r>
            <a:r>
              <a:rPr lang="en-US" sz="2300" dirty="0" smtClean="0">
                <a:solidFill>
                  <a:prstClr val="black"/>
                </a:solidFill>
                <a:latin typeface="Times New Roman" pitchFamily="18" charset="0"/>
                <a:cs typeface="Times New Roman" pitchFamily="18" charset="0"/>
              </a:rPr>
              <a:t>   (c)	The amount of the basic </a:t>
            </a:r>
            <a:br>
              <a:rPr lang="en-US" sz="2300" dirty="0" smtClean="0">
                <a:solidFill>
                  <a:prstClr val="black"/>
                </a:solidFill>
                <a:latin typeface="Times New Roman" pitchFamily="18" charset="0"/>
                <a:cs typeface="Times New Roman" pitchFamily="18" charset="0"/>
              </a:rPr>
            </a:br>
            <a:r>
              <a:rPr lang="en-US" sz="2300" dirty="0" smtClean="0">
                <a:solidFill>
                  <a:prstClr val="black"/>
                </a:solidFill>
                <a:latin typeface="Times New Roman" pitchFamily="18" charset="0"/>
                <a:cs typeface="Times New Roman" pitchFamily="18" charset="0"/>
              </a:rPr>
              <a:t>	charge,	                  </a:t>
            </a:r>
            <a:r>
              <a:rPr lang="en-US" sz="2300" i="1" dirty="0" smtClean="0">
                <a:solidFill>
                  <a:prstClr val="black"/>
                </a:solidFill>
                <a:latin typeface="Times New Roman" pitchFamily="18" charset="0"/>
                <a:cs typeface="Times New Roman" pitchFamily="18" charset="0"/>
              </a:rPr>
              <a:t>c </a:t>
            </a:r>
            <a:r>
              <a:rPr lang="en-US" sz="2300" dirty="0" smtClean="0">
                <a:solidFill>
                  <a:prstClr val="black"/>
                </a:solidFill>
                <a:latin typeface="Times New Roman" pitchFamily="18" charset="0"/>
                <a:cs typeface="Times New Roman" pitchFamily="18" charset="0"/>
                <a:sym typeface="Symbol"/>
              </a:rPr>
              <a:t></a:t>
            </a:r>
            <a:r>
              <a:rPr lang="en-US" sz="2300" dirty="0" smtClean="0">
                <a:solidFill>
                  <a:prstClr val="black"/>
                </a:solidFill>
                <a:latin typeface="Times New Roman" pitchFamily="18" charset="0"/>
                <a:cs typeface="Times New Roman" pitchFamily="18" charset="0"/>
              </a:rPr>
              <a:t> </a:t>
            </a:r>
            <a:r>
              <a:rPr lang="en-US" sz="2300" dirty="0" smtClean="0">
                <a:solidFill>
                  <a:srgbClr val="FF0000"/>
                </a:solidFill>
                <a:latin typeface="Times New Roman" pitchFamily="18" charset="0"/>
                <a:cs typeface="Times New Roman" pitchFamily="18" charset="0"/>
              </a:rPr>
              <a:t>$10</a:t>
            </a:r>
            <a:endParaRPr lang="en-US" sz="2400" dirty="0" smtClean="0">
              <a:solidFill>
                <a:srgbClr val="FF0000"/>
              </a:solidFill>
              <a:latin typeface="Times New Roman" pitchFamily="18" charset="0"/>
            </a:endParaRPr>
          </a:p>
        </p:txBody>
      </p:sp>
      <p:sp>
        <p:nvSpPr>
          <p:cNvPr id="3"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tabLst>
                <a:tab pos="393192" algn="r"/>
                <a:tab pos="640080" algn="l"/>
              </a:tabLst>
            </a:pPr>
            <a:r>
              <a:rPr lang="en-US" sz="1500" b="1" dirty="0" smtClean="0">
                <a:solidFill>
                  <a:schemeClr val="bg1"/>
                </a:solidFill>
                <a:latin typeface="Times New Roman" pitchFamily="18" charset="0"/>
                <a:cs typeface="Times New Roman" pitchFamily="18" charset="0"/>
              </a:rPr>
              <a:t>Revision Exam 1 Paper 2</a:t>
            </a:r>
          </a:p>
        </p:txBody>
      </p:sp>
    </p:spTree>
    <p:extLst>
      <p:ext uri="{BB962C8B-B14F-4D97-AF65-F5344CB8AC3E}">
        <p14:creationId xmlns:p14="http://schemas.microsoft.com/office/powerpoint/2010/main" xmlns="" val="2250100947"/>
      </p:ext>
    </p:extLst>
  </p:cSld>
  <p:clrMapOvr>
    <a:masterClrMapping/>
  </p:clrMapOvr>
  <p:transition spd="slow">
    <p:strips dir="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p:cTn id="7" dur="500" fill="hold"/>
                                        <p:tgtEl>
                                          <p:spTgt spid="5"/>
                                        </p:tgtEl>
                                        <p:attrNameLst>
                                          <p:attrName>ppt_w</p:attrName>
                                        </p:attrNameLst>
                                      </p:cBhvr>
                                      <p:tavLst>
                                        <p:tav tm="0">
                                          <p:val>
                                            <p:fltVal val="0"/>
                                          </p:val>
                                        </p:tav>
                                        <p:tav tm="100000">
                                          <p:val>
                                            <p:strVal val="#ppt_w"/>
                                          </p:val>
                                        </p:tav>
                                      </p:tavLst>
                                    </p:anim>
                                    <p:anim calcmode="lin" valueType="num">
                                      <p:cBhvr>
                                        <p:cTn id="8" dur="500" fill="hold"/>
                                        <p:tgtEl>
                                          <p:spTgt spid="5"/>
                                        </p:tgtEl>
                                        <p:attrNameLst>
                                          <p:attrName>ppt_h</p:attrName>
                                        </p:attrNameLst>
                                      </p:cBhvr>
                                      <p:tavLst>
                                        <p:tav tm="0">
                                          <p:val>
                                            <p:fltVal val="0"/>
                                          </p:val>
                                        </p:tav>
                                        <p:tav tm="100000">
                                          <p:val>
                                            <p:strVal val="#ppt_h"/>
                                          </p:val>
                                        </p:tav>
                                      </p:tavLst>
                                    </p:anim>
                                    <p:animEffect transition="in" filter="fade">
                                      <p:cBhvr>
                                        <p:cTn id="9"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2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a:xfrm>
            <a:off x="457200" y="2882697"/>
            <a:ext cx="6172200" cy="446276"/>
          </a:xfrm>
          <a:prstGeom prst="rect">
            <a:avLst/>
          </a:prstGeom>
        </p:spPr>
        <p:txBody>
          <a:bodyPr wrap="square">
            <a:spAutoFit/>
          </a:bodyPr>
          <a:lstStyle/>
          <a:p>
            <a:r>
              <a:rPr lang="en-US" sz="2300" b="1" dirty="0" smtClean="0">
                <a:solidFill>
                  <a:prstClr val="black"/>
                </a:solidFill>
                <a:latin typeface="Times New Roman" pitchFamily="18" charset="0"/>
                <a:cs typeface="Times New Roman" pitchFamily="18" charset="0"/>
              </a:rPr>
              <a:t>10.</a:t>
            </a:r>
            <a:r>
              <a:rPr lang="en-US" sz="2300" dirty="0" smtClean="0">
                <a:solidFill>
                  <a:prstClr val="black"/>
                </a:solidFill>
                <a:latin typeface="Times New Roman" pitchFamily="18" charset="0"/>
                <a:cs typeface="Times New Roman" pitchFamily="18" charset="0"/>
              </a:rPr>
              <a:t>   (d)    Calculate </a:t>
            </a:r>
            <a:r>
              <a:rPr lang="en-US" sz="2300" dirty="0">
                <a:solidFill>
                  <a:prstClr val="black"/>
                </a:solidFill>
                <a:latin typeface="Times New Roman" pitchFamily="18" charset="0"/>
                <a:cs typeface="Times New Roman" pitchFamily="18" charset="0"/>
              </a:rPr>
              <a:t>the gradient of the </a:t>
            </a:r>
            <a:r>
              <a:rPr lang="en-US" sz="2300" dirty="0" smtClean="0">
                <a:solidFill>
                  <a:prstClr val="black"/>
                </a:solidFill>
                <a:latin typeface="Times New Roman" pitchFamily="18" charset="0"/>
                <a:cs typeface="Times New Roman" pitchFamily="18" charset="0"/>
              </a:rPr>
              <a:t>line.</a:t>
            </a:r>
            <a:endParaRPr lang="en-US" sz="2300" dirty="0">
              <a:solidFill>
                <a:prstClr val="black"/>
              </a:solidFill>
              <a:latin typeface="Times New Roman" pitchFamily="18" charset="0"/>
              <a:cs typeface="Times New Roman" pitchFamily="18" charset="0"/>
            </a:endParaRPr>
          </a:p>
        </p:txBody>
      </p:sp>
      <p:sp>
        <p:nvSpPr>
          <p:cNvPr id="6" name="Rectangle 5"/>
          <p:cNvSpPr/>
          <p:nvPr/>
        </p:nvSpPr>
        <p:spPr>
          <a:xfrm>
            <a:off x="6477000" y="2926773"/>
            <a:ext cx="1200281" cy="369332"/>
          </a:xfrm>
          <a:prstGeom prst="rect">
            <a:avLst/>
          </a:prstGeom>
        </p:spPr>
        <p:txBody>
          <a:bodyPr wrap="square" anchor="t" anchorCtr="1">
            <a:spAutoFit/>
          </a:bodyPr>
          <a:lstStyle/>
          <a:p>
            <a:pPr indent="-4800600" algn="r"/>
            <a:r>
              <a:rPr lang="en-US" dirty="0" smtClean="0">
                <a:solidFill>
                  <a:prstClr val="black"/>
                </a:solidFill>
                <a:latin typeface="Times New Roman" pitchFamily="18" charset="0"/>
                <a:cs typeface="Times New Roman" pitchFamily="18" charset="0"/>
              </a:rPr>
              <a:t>(2 </a:t>
            </a:r>
            <a:r>
              <a:rPr lang="en-US" dirty="0">
                <a:solidFill>
                  <a:prstClr val="black"/>
                </a:solidFill>
                <a:latin typeface="Times New Roman" pitchFamily="18" charset="0"/>
                <a:cs typeface="Times New Roman" pitchFamily="18" charset="0"/>
              </a:rPr>
              <a:t>marks)</a:t>
            </a:r>
          </a:p>
        </p:txBody>
      </p:sp>
      <p:sp>
        <p:nvSpPr>
          <p:cNvPr id="4" name="Notched Right Arrow 3"/>
          <p:cNvSpPr/>
          <p:nvPr/>
        </p:nvSpPr>
        <p:spPr>
          <a:xfrm>
            <a:off x="7010400" y="6019800"/>
            <a:ext cx="1934715" cy="685800"/>
          </a:xfrm>
          <a:prstGeom prst="notchedRightArrow">
            <a:avLst/>
          </a:prstGeom>
          <a:blipFill>
            <a:blip r:embed="rId2" cstate="prin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ANSWER</a:t>
            </a:r>
            <a:endParaRPr lang="en-US" sz="2000" b="1" dirty="0">
              <a:latin typeface="Times New Roman" pitchFamily="18" charset="0"/>
              <a:cs typeface="Times New Roman" pitchFamily="18" charset="0"/>
            </a:endParaRPr>
          </a:p>
        </p:txBody>
      </p:sp>
      <p:sp>
        <p:nvSpPr>
          <p:cNvPr id="7"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tabLst>
                <a:tab pos="393192" algn="r"/>
                <a:tab pos="640080" algn="l"/>
              </a:tabLst>
            </a:pPr>
            <a:r>
              <a:rPr lang="en-US" sz="1500" b="1" dirty="0" smtClean="0">
                <a:solidFill>
                  <a:schemeClr val="bg1"/>
                </a:solidFill>
                <a:latin typeface="Times New Roman" pitchFamily="18" charset="0"/>
                <a:cs typeface="Times New Roman" pitchFamily="18" charset="0"/>
              </a:rPr>
              <a:t>Revision Exam 1 Paper 2</a:t>
            </a:r>
          </a:p>
        </p:txBody>
      </p:sp>
    </p:spTree>
    <p:extLst>
      <p:ext uri="{BB962C8B-B14F-4D97-AF65-F5344CB8AC3E}">
        <p14:creationId xmlns:p14="http://schemas.microsoft.com/office/powerpoint/2010/main" xmlns="" val="102952791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500" fill="hold"/>
                                        <p:tgtEl>
                                          <p:spTgt spid="6"/>
                                        </p:tgtEl>
                                        <p:attrNameLst>
                                          <p:attrName>ppt_w</p:attrName>
                                        </p:attrNameLst>
                                      </p:cBhvr>
                                      <p:tavLst>
                                        <p:tav tm="0">
                                          <p:val>
                                            <p:fltVal val="0"/>
                                          </p:val>
                                        </p:tav>
                                        <p:tav tm="100000">
                                          <p:val>
                                            <p:strVal val="#ppt_w"/>
                                          </p:val>
                                        </p:tav>
                                      </p:tavLst>
                                    </p:anim>
                                    <p:anim calcmode="lin" valueType="num">
                                      <p:cBhvr>
                                        <p:cTn id="8" dur="500" fill="hold"/>
                                        <p:tgtEl>
                                          <p:spTgt spid="6"/>
                                        </p:tgtEl>
                                        <p:attrNameLst>
                                          <p:attrName>ppt_h</p:attrName>
                                        </p:attrNameLst>
                                      </p:cBhvr>
                                      <p:tavLst>
                                        <p:tav tm="0">
                                          <p:val>
                                            <p:fltVal val="0"/>
                                          </p:val>
                                        </p:tav>
                                        <p:tav tm="100000">
                                          <p:val>
                                            <p:strVal val="#ppt_h"/>
                                          </p:val>
                                        </p:tav>
                                      </p:tavLst>
                                    </p:anim>
                                    <p:animEffect transition="in" filter="fade">
                                      <p:cBhvr>
                                        <p:cTn id="9" dur="500"/>
                                        <p:tgtEl>
                                          <p:spTgt spid="6"/>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5"/>
                                        </p:tgtEl>
                                        <p:attrNameLst>
                                          <p:attrName>style.visibility</p:attrName>
                                        </p:attrNameLst>
                                      </p:cBhvr>
                                      <p:to>
                                        <p:strVal val="visible"/>
                                      </p:to>
                                    </p:set>
                                    <p:anim calcmode="lin" valueType="num">
                                      <p:cBhvr>
                                        <p:cTn id="12" dur="500" fill="hold"/>
                                        <p:tgtEl>
                                          <p:spTgt spid="5"/>
                                        </p:tgtEl>
                                        <p:attrNameLst>
                                          <p:attrName>ppt_w</p:attrName>
                                        </p:attrNameLst>
                                      </p:cBhvr>
                                      <p:tavLst>
                                        <p:tav tm="0">
                                          <p:val>
                                            <p:fltVal val="0"/>
                                          </p:val>
                                        </p:tav>
                                        <p:tav tm="100000">
                                          <p:val>
                                            <p:strVal val="#ppt_w"/>
                                          </p:val>
                                        </p:tav>
                                      </p:tavLst>
                                    </p:anim>
                                    <p:anim calcmode="lin" valueType="num">
                                      <p:cBhvr>
                                        <p:cTn id="13" dur="500" fill="hold"/>
                                        <p:tgtEl>
                                          <p:spTgt spid="5"/>
                                        </p:tgtEl>
                                        <p:attrNameLst>
                                          <p:attrName>ppt_h</p:attrName>
                                        </p:attrNameLst>
                                      </p:cBhvr>
                                      <p:tavLst>
                                        <p:tav tm="0">
                                          <p:val>
                                            <p:fltVal val="0"/>
                                          </p:val>
                                        </p:tav>
                                        <p:tav tm="100000">
                                          <p:val>
                                            <p:strVal val="#ppt_h"/>
                                          </p:val>
                                        </p:tav>
                                      </p:tavLst>
                                    </p:anim>
                                    <p:animEffect transition="in" filter="fade">
                                      <p:cBhvr>
                                        <p:cTn id="14" dur="500"/>
                                        <p:tgtEl>
                                          <p:spTgt spid="5"/>
                                        </p:tgtEl>
                                      </p:cBhvr>
                                    </p:animEffect>
                                  </p:childTnLst>
                                </p:cTn>
                              </p:par>
                            </p:childTnLst>
                          </p:cTn>
                        </p:par>
                      </p:childTnLst>
                    </p:cTn>
                  </p:par>
                  <p:par>
                    <p:cTn id="15" fill="hold">
                      <p:stCondLst>
                        <p:cond delay="indefinite"/>
                      </p:stCondLst>
                      <p:childTnLst>
                        <p:par>
                          <p:cTn id="16" fill="hold">
                            <p:stCondLst>
                              <p:cond delay="0"/>
                            </p:stCondLst>
                            <p:childTnLst>
                              <p:par>
                                <p:cTn id="17" presetID="3" presetClass="entr" presetSubtype="10" fill="hold" grpId="1" nodeType="clickEffect">
                                  <p:stCondLst>
                                    <p:cond delay="0"/>
                                  </p:stCondLst>
                                  <p:childTnLst>
                                    <p:set>
                                      <p:cBhvr>
                                        <p:cTn id="18" dur="1" fill="hold">
                                          <p:stCondLst>
                                            <p:cond delay="0"/>
                                          </p:stCondLst>
                                        </p:cTn>
                                        <p:tgtEl>
                                          <p:spTgt spid="4"/>
                                        </p:tgtEl>
                                        <p:attrNameLst>
                                          <p:attrName>style.visibility</p:attrName>
                                        </p:attrNameLst>
                                      </p:cBhvr>
                                      <p:to>
                                        <p:strVal val="visible"/>
                                      </p:to>
                                    </p:set>
                                    <p:animEffect transition="in" filter="blinds(horizontal)">
                                      <p:cBhvr>
                                        <p:cTn id="19"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P spid="4" grpId="1" animBg="1"/>
    </p:bldLst>
  </p:timing>
</p:sld>
</file>

<file path=ppt/slides/slide2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Box 4"/>
          <p:cNvSpPr txBox="1"/>
          <p:nvPr/>
        </p:nvSpPr>
        <p:spPr>
          <a:xfrm>
            <a:off x="609600" y="3124200"/>
            <a:ext cx="7881538" cy="446276"/>
          </a:xfrm>
          <a:prstGeom prst="rect">
            <a:avLst/>
          </a:prstGeom>
          <a:noFill/>
        </p:spPr>
        <p:txBody>
          <a:bodyPr wrap="square" rtlCol="0">
            <a:spAutoFit/>
          </a:bodyPr>
          <a:lstStyle/>
          <a:p>
            <a:pPr>
              <a:spcAft>
                <a:spcPct val="50000"/>
              </a:spcAft>
              <a:tabLst>
                <a:tab pos="1203325" algn="l"/>
                <a:tab pos="1722438" algn="l"/>
                <a:tab pos="2574925" algn="l"/>
                <a:tab pos="4175125" algn="l"/>
              </a:tabLst>
            </a:pPr>
            <a:r>
              <a:rPr lang="en-US" sz="2300" b="1" dirty="0" smtClean="0">
                <a:solidFill>
                  <a:prstClr val="black"/>
                </a:solidFill>
                <a:latin typeface="Times New Roman" pitchFamily="18" charset="0"/>
                <a:cs typeface="Times New Roman" pitchFamily="18" charset="0"/>
              </a:rPr>
              <a:t>10.</a:t>
            </a:r>
            <a:r>
              <a:rPr lang="en-US" sz="2300" dirty="0" smtClean="0">
                <a:solidFill>
                  <a:prstClr val="black"/>
                </a:solidFill>
                <a:latin typeface="Times New Roman" pitchFamily="18" charset="0"/>
                <a:cs typeface="Times New Roman" pitchFamily="18" charset="0"/>
              </a:rPr>
              <a:t>   (d)	The gradient of the line, 				</a:t>
            </a:r>
            <a:endParaRPr lang="en-US" sz="2400" dirty="0" smtClean="0">
              <a:solidFill>
                <a:srgbClr val="FF0000"/>
              </a:solidFill>
              <a:latin typeface="Times New Roman" pitchFamily="18" charset="0"/>
            </a:endParaRPr>
          </a:p>
        </p:txBody>
      </p:sp>
      <p:pic>
        <p:nvPicPr>
          <p:cNvPr id="13314" name="Picture 2" descr="\\172.16.2.26\Conver\CARRIBEAN\MATHEMATICS_VOL-1_PPT_DESIGN\Incoming\Equations\Revision_Exam_1_Paper_2\Eqn087.wmf"/>
          <p:cNvPicPr>
            <a:picLocks noChangeAspect="1" noChangeArrowheads="1"/>
          </p:cNvPicPr>
          <p:nvPr/>
        </p:nvPicPr>
        <p:blipFill>
          <a:blip r:embed="rId2" cstate="print">
            <a:extLst>
              <a:ext uri="{28A0092B-C50C-407E-A947-70E740481C1C}">
                <a14:useLocalDpi xmlns:a14="http://schemas.microsoft.com/office/drawing/2010/main" xmlns="" val="0"/>
              </a:ext>
            </a:extLst>
          </a:blip>
          <a:srcRect/>
          <a:stretch>
            <a:fillRect/>
          </a:stretch>
        </p:blipFill>
        <p:spPr bwMode="auto">
          <a:xfrm>
            <a:off x="4832096" y="3020568"/>
            <a:ext cx="1422400" cy="762000"/>
          </a:xfrm>
          <a:prstGeom prst="rect">
            <a:avLst/>
          </a:prstGeom>
          <a:noFill/>
          <a:extLst>
            <a:ext uri="{909E8E84-426E-40DD-AFC4-6F175D3DCCD1}">
              <a14:hiddenFill xmlns:a14="http://schemas.microsoft.com/office/drawing/2010/main" xmlns="">
                <a:solidFill>
                  <a:srgbClr val="FFFFFF"/>
                </a:solidFill>
              </a14:hiddenFill>
            </a:ext>
          </a:extLst>
        </p:spPr>
      </p:pic>
      <p:pic>
        <p:nvPicPr>
          <p:cNvPr id="13317" name="Picture 5" descr="\\172.16.2.26\Conver\CARRIBEAN\MATHEMATICS_VOL-1_PPT_DESIGN\Incoming\Equations\Revision_Exam_1_Paper_2\Eqn088.wmf"/>
          <p:cNvPicPr>
            <a:picLocks noChangeAspect="1" noChangeArrowheads="1"/>
          </p:cNvPicPr>
          <p:nvPr/>
        </p:nvPicPr>
        <p:blipFill>
          <a:blip r:embed="rId3" cstate="print">
            <a:extLst>
              <a:ext uri="{28A0092B-C50C-407E-A947-70E740481C1C}">
                <a14:useLocalDpi xmlns:a14="http://schemas.microsoft.com/office/drawing/2010/main" xmlns="" val="0"/>
              </a:ext>
            </a:extLst>
          </a:blip>
          <a:srcRect/>
          <a:stretch>
            <a:fillRect/>
          </a:stretch>
        </p:blipFill>
        <p:spPr bwMode="auto">
          <a:xfrm>
            <a:off x="5112512" y="3761614"/>
            <a:ext cx="1803400" cy="1143000"/>
          </a:xfrm>
          <a:prstGeom prst="rect">
            <a:avLst/>
          </a:prstGeom>
          <a:noFill/>
          <a:extLst>
            <a:ext uri="{909E8E84-426E-40DD-AFC4-6F175D3DCCD1}">
              <a14:hiddenFill xmlns:a14="http://schemas.microsoft.com/office/drawing/2010/main" xmlns="">
                <a:solidFill>
                  <a:srgbClr val="FFFFFF"/>
                </a:solidFill>
              </a14:hiddenFill>
            </a:ext>
          </a:extLst>
        </p:spPr>
      </p:pic>
      <p:sp>
        <p:nvSpPr>
          <p:cNvPr id="6"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tabLst>
                <a:tab pos="393192" algn="r"/>
                <a:tab pos="640080" algn="l"/>
              </a:tabLst>
            </a:pPr>
            <a:r>
              <a:rPr lang="en-US" sz="1500" b="1" dirty="0" smtClean="0">
                <a:solidFill>
                  <a:schemeClr val="bg1"/>
                </a:solidFill>
                <a:latin typeface="Times New Roman" pitchFamily="18" charset="0"/>
                <a:cs typeface="Times New Roman" pitchFamily="18" charset="0"/>
              </a:rPr>
              <a:t>Revision Exam 1 Paper 2</a:t>
            </a:r>
          </a:p>
        </p:txBody>
      </p:sp>
    </p:spTree>
    <p:extLst>
      <p:ext uri="{BB962C8B-B14F-4D97-AF65-F5344CB8AC3E}">
        <p14:creationId xmlns:p14="http://schemas.microsoft.com/office/powerpoint/2010/main" xmlns="" val="2207241647"/>
      </p:ext>
    </p:extLst>
  </p:cSld>
  <p:clrMapOvr>
    <a:masterClrMapping/>
  </p:clrMapOvr>
  <p:transition spd="slow">
    <p:strips dir="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p:cTn id="7" dur="500" fill="hold"/>
                                        <p:tgtEl>
                                          <p:spTgt spid="5"/>
                                        </p:tgtEl>
                                        <p:attrNameLst>
                                          <p:attrName>ppt_w</p:attrName>
                                        </p:attrNameLst>
                                      </p:cBhvr>
                                      <p:tavLst>
                                        <p:tav tm="0">
                                          <p:val>
                                            <p:fltVal val="0"/>
                                          </p:val>
                                        </p:tav>
                                        <p:tav tm="100000">
                                          <p:val>
                                            <p:strVal val="#ppt_w"/>
                                          </p:val>
                                        </p:tav>
                                      </p:tavLst>
                                    </p:anim>
                                    <p:anim calcmode="lin" valueType="num">
                                      <p:cBhvr>
                                        <p:cTn id="8" dur="500" fill="hold"/>
                                        <p:tgtEl>
                                          <p:spTgt spid="5"/>
                                        </p:tgtEl>
                                        <p:attrNameLst>
                                          <p:attrName>ppt_h</p:attrName>
                                        </p:attrNameLst>
                                      </p:cBhvr>
                                      <p:tavLst>
                                        <p:tav tm="0">
                                          <p:val>
                                            <p:fltVal val="0"/>
                                          </p:val>
                                        </p:tav>
                                        <p:tav tm="100000">
                                          <p:val>
                                            <p:strVal val="#ppt_h"/>
                                          </p:val>
                                        </p:tav>
                                      </p:tavLst>
                                    </p:anim>
                                    <p:animEffect transition="in" filter="fade">
                                      <p:cBhvr>
                                        <p:cTn id="9" dur="500"/>
                                        <p:tgtEl>
                                          <p:spTgt spid="5"/>
                                        </p:tgtEl>
                                      </p:cBhvr>
                                    </p:animEffect>
                                  </p:childTnLst>
                                </p:cTn>
                              </p:par>
                              <p:par>
                                <p:cTn id="10" presetID="53" presetClass="entr" presetSubtype="16" fill="hold" nodeType="withEffect">
                                  <p:stCondLst>
                                    <p:cond delay="0"/>
                                  </p:stCondLst>
                                  <p:childTnLst>
                                    <p:set>
                                      <p:cBhvr>
                                        <p:cTn id="11" dur="1" fill="hold">
                                          <p:stCondLst>
                                            <p:cond delay="0"/>
                                          </p:stCondLst>
                                        </p:cTn>
                                        <p:tgtEl>
                                          <p:spTgt spid="13314"/>
                                        </p:tgtEl>
                                        <p:attrNameLst>
                                          <p:attrName>style.visibility</p:attrName>
                                        </p:attrNameLst>
                                      </p:cBhvr>
                                      <p:to>
                                        <p:strVal val="visible"/>
                                      </p:to>
                                    </p:set>
                                    <p:anim calcmode="lin" valueType="num">
                                      <p:cBhvr>
                                        <p:cTn id="12" dur="500" fill="hold"/>
                                        <p:tgtEl>
                                          <p:spTgt spid="13314"/>
                                        </p:tgtEl>
                                        <p:attrNameLst>
                                          <p:attrName>ppt_w</p:attrName>
                                        </p:attrNameLst>
                                      </p:cBhvr>
                                      <p:tavLst>
                                        <p:tav tm="0">
                                          <p:val>
                                            <p:fltVal val="0"/>
                                          </p:val>
                                        </p:tav>
                                        <p:tav tm="100000">
                                          <p:val>
                                            <p:strVal val="#ppt_w"/>
                                          </p:val>
                                        </p:tav>
                                      </p:tavLst>
                                    </p:anim>
                                    <p:anim calcmode="lin" valueType="num">
                                      <p:cBhvr>
                                        <p:cTn id="13" dur="500" fill="hold"/>
                                        <p:tgtEl>
                                          <p:spTgt spid="13314"/>
                                        </p:tgtEl>
                                        <p:attrNameLst>
                                          <p:attrName>ppt_h</p:attrName>
                                        </p:attrNameLst>
                                      </p:cBhvr>
                                      <p:tavLst>
                                        <p:tav tm="0">
                                          <p:val>
                                            <p:fltVal val="0"/>
                                          </p:val>
                                        </p:tav>
                                        <p:tav tm="100000">
                                          <p:val>
                                            <p:strVal val="#ppt_h"/>
                                          </p:val>
                                        </p:tav>
                                      </p:tavLst>
                                    </p:anim>
                                    <p:animEffect transition="in" filter="fade">
                                      <p:cBhvr>
                                        <p:cTn id="14" dur="500"/>
                                        <p:tgtEl>
                                          <p:spTgt spid="13314"/>
                                        </p:tgtEl>
                                      </p:cBhvr>
                                    </p:animEffect>
                                  </p:childTnLst>
                                </p:cTn>
                              </p:par>
                              <p:par>
                                <p:cTn id="15" presetID="53" presetClass="entr" presetSubtype="16" fill="hold" nodeType="withEffect">
                                  <p:stCondLst>
                                    <p:cond delay="0"/>
                                  </p:stCondLst>
                                  <p:childTnLst>
                                    <p:set>
                                      <p:cBhvr>
                                        <p:cTn id="16" dur="1" fill="hold">
                                          <p:stCondLst>
                                            <p:cond delay="0"/>
                                          </p:stCondLst>
                                        </p:cTn>
                                        <p:tgtEl>
                                          <p:spTgt spid="13317"/>
                                        </p:tgtEl>
                                        <p:attrNameLst>
                                          <p:attrName>style.visibility</p:attrName>
                                        </p:attrNameLst>
                                      </p:cBhvr>
                                      <p:to>
                                        <p:strVal val="visible"/>
                                      </p:to>
                                    </p:set>
                                    <p:anim calcmode="lin" valueType="num">
                                      <p:cBhvr>
                                        <p:cTn id="17" dur="500" fill="hold"/>
                                        <p:tgtEl>
                                          <p:spTgt spid="13317"/>
                                        </p:tgtEl>
                                        <p:attrNameLst>
                                          <p:attrName>ppt_w</p:attrName>
                                        </p:attrNameLst>
                                      </p:cBhvr>
                                      <p:tavLst>
                                        <p:tav tm="0">
                                          <p:val>
                                            <p:fltVal val="0"/>
                                          </p:val>
                                        </p:tav>
                                        <p:tav tm="100000">
                                          <p:val>
                                            <p:strVal val="#ppt_w"/>
                                          </p:val>
                                        </p:tav>
                                      </p:tavLst>
                                    </p:anim>
                                    <p:anim calcmode="lin" valueType="num">
                                      <p:cBhvr>
                                        <p:cTn id="18" dur="500" fill="hold"/>
                                        <p:tgtEl>
                                          <p:spTgt spid="13317"/>
                                        </p:tgtEl>
                                        <p:attrNameLst>
                                          <p:attrName>ppt_h</p:attrName>
                                        </p:attrNameLst>
                                      </p:cBhvr>
                                      <p:tavLst>
                                        <p:tav tm="0">
                                          <p:val>
                                            <p:fltVal val="0"/>
                                          </p:val>
                                        </p:tav>
                                        <p:tav tm="100000">
                                          <p:val>
                                            <p:strVal val="#ppt_h"/>
                                          </p:val>
                                        </p:tav>
                                      </p:tavLst>
                                    </p:anim>
                                    <p:animEffect transition="in" filter="fade">
                                      <p:cBhvr>
                                        <p:cTn id="19" dur="500"/>
                                        <p:tgtEl>
                                          <p:spTgt spid="133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2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Box 4"/>
          <p:cNvSpPr txBox="1"/>
          <p:nvPr/>
        </p:nvSpPr>
        <p:spPr>
          <a:xfrm>
            <a:off x="609600" y="2897594"/>
            <a:ext cx="8460658" cy="1346522"/>
          </a:xfrm>
          <a:prstGeom prst="rect">
            <a:avLst/>
          </a:prstGeom>
          <a:noFill/>
        </p:spPr>
        <p:txBody>
          <a:bodyPr wrap="square" rtlCol="0">
            <a:spAutoFit/>
          </a:bodyPr>
          <a:lstStyle/>
          <a:p>
            <a:pPr marL="579438" indent="-579438">
              <a:spcAft>
                <a:spcPct val="50000"/>
              </a:spcAft>
              <a:tabLst>
                <a:tab pos="1265238" algn="l"/>
                <a:tab pos="3717925" algn="l"/>
              </a:tabLst>
            </a:pPr>
            <a:r>
              <a:rPr lang="en-US" sz="2300" b="1" dirty="0" smtClean="0">
                <a:solidFill>
                  <a:prstClr val="black"/>
                </a:solidFill>
                <a:latin typeface="Times New Roman" pitchFamily="18" charset="0"/>
                <a:cs typeface="Times New Roman" pitchFamily="18" charset="0"/>
              </a:rPr>
              <a:t>10.</a:t>
            </a:r>
            <a:r>
              <a:rPr lang="en-US" sz="2300" dirty="0" smtClean="0">
                <a:solidFill>
                  <a:prstClr val="black"/>
                </a:solidFill>
                <a:latin typeface="Times New Roman" pitchFamily="18" charset="0"/>
                <a:cs typeface="Times New Roman" pitchFamily="18" charset="0"/>
              </a:rPr>
              <a:t>	(e)	Write down the equation of the line in </a:t>
            </a:r>
            <a:br>
              <a:rPr lang="en-US" sz="2300" dirty="0" smtClean="0">
                <a:solidFill>
                  <a:prstClr val="black"/>
                </a:solidFill>
                <a:latin typeface="Times New Roman" pitchFamily="18" charset="0"/>
                <a:cs typeface="Times New Roman" pitchFamily="18" charset="0"/>
              </a:rPr>
            </a:br>
            <a:r>
              <a:rPr lang="en-US" sz="2300" dirty="0" smtClean="0">
                <a:solidFill>
                  <a:prstClr val="black"/>
                </a:solidFill>
                <a:latin typeface="Times New Roman" pitchFamily="18" charset="0"/>
                <a:cs typeface="Times New Roman" pitchFamily="18" charset="0"/>
              </a:rPr>
              <a:t>	the form </a:t>
            </a:r>
            <a:r>
              <a:rPr lang="en-US" sz="2300" i="1" dirty="0" smtClean="0">
                <a:solidFill>
                  <a:prstClr val="black"/>
                </a:solidFill>
                <a:latin typeface="Times New Roman" pitchFamily="18" charset="0"/>
                <a:cs typeface="Times New Roman" pitchFamily="18" charset="0"/>
              </a:rPr>
              <a:t>y</a:t>
            </a:r>
            <a:r>
              <a:rPr lang="en-US" sz="2300" dirty="0" smtClean="0">
                <a:solidFill>
                  <a:prstClr val="black"/>
                </a:solidFill>
                <a:latin typeface="Times New Roman" pitchFamily="18" charset="0"/>
                <a:cs typeface="Times New Roman" pitchFamily="18" charset="0"/>
              </a:rPr>
              <a:t> = </a:t>
            </a:r>
            <a:r>
              <a:rPr lang="en-US" sz="2300" i="1" dirty="0" err="1" smtClean="0">
                <a:solidFill>
                  <a:prstClr val="black"/>
                </a:solidFill>
                <a:latin typeface="Times New Roman" pitchFamily="18" charset="0"/>
                <a:cs typeface="Times New Roman" pitchFamily="18" charset="0"/>
              </a:rPr>
              <a:t>mx</a:t>
            </a:r>
            <a:r>
              <a:rPr lang="en-US" sz="2300" dirty="0" smtClean="0">
                <a:solidFill>
                  <a:prstClr val="black"/>
                </a:solidFill>
                <a:latin typeface="Times New Roman" pitchFamily="18" charset="0"/>
                <a:cs typeface="Times New Roman" pitchFamily="18" charset="0"/>
              </a:rPr>
              <a:t> + </a:t>
            </a:r>
            <a:r>
              <a:rPr lang="en-US" sz="2300" i="1" dirty="0" smtClean="0">
                <a:solidFill>
                  <a:prstClr val="black"/>
                </a:solidFill>
                <a:latin typeface="Times New Roman" pitchFamily="18" charset="0"/>
                <a:cs typeface="Times New Roman" pitchFamily="18" charset="0"/>
              </a:rPr>
              <a:t>c</a:t>
            </a:r>
            <a:r>
              <a:rPr lang="en-US" sz="2300" dirty="0" smtClean="0">
                <a:solidFill>
                  <a:prstClr val="black"/>
                </a:solidFill>
                <a:latin typeface="Times New Roman" pitchFamily="18" charset="0"/>
                <a:cs typeface="Times New Roman" pitchFamily="18" charset="0"/>
              </a:rPr>
              <a:t>.</a:t>
            </a:r>
          </a:p>
          <a:p>
            <a:pPr>
              <a:spcAft>
                <a:spcPct val="50000"/>
              </a:spcAft>
              <a:tabLst>
                <a:tab pos="628650" algn="l"/>
                <a:tab pos="974725" algn="l"/>
                <a:tab pos="3717925" algn="l"/>
              </a:tabLst>
            </a:pPr>
            <a:endParaRPr lang="en-US" sz="2400" dirty="0" smtClean="0">
              <a:solidFill>
                <a:srgbClr val="FF0000"/>
              </a:solidFill>
              <a:latin typeface="Times New Roman" pitchFamily="18" charset="0"/>
            </a:endParaRPr>
          </a:p>
        </p:txBody>
      </p:sp>
      <p:sp>
        <p:nvSpPr>
          <p:cNvPr id="6" name="Rectangle 5"/>
          <p:cNvSpPr/>
          <p:nvPr/>
        </p:nvSpPr>
        <p:spPr>
          <a:xfrm>
            <a:off x="5389418" y="3311236"/>
            <a:ext cx="1200281" cy="369332"/>
          </a:xfrm>
          <a:prstGeom prst="rect">
            <a:avLst/>
          </a:prstGeom>
        </p:spPr>
        <p:txBody>
          <a:bodyPr wrap="square" anchor="t" anchorCtr="1">
            <a:spAutoFit/>
          </a:bodyPr>
          <a:lstStyle/>
          <a:p>
            <a:pPr indent="-4800600" algn="r"/>
            <a:r>
              <a:rPr lang="en-US" dirty="0" smtClean="0">
                <a:solidFill>
                  <a:prstClr val="black"/>
                </a:solidFill>
                <a:latin typeface="Times New Roman" pitchFamily="18" charset="0"/>
                <a:cs typeface="Times New Roman" pitchFamily="18" charset="0"/>
              </a:rPr>
              <a:t>(2 </a:t>
            </a:r>
            <a:r>
              <a:rPr lang="en-US" dirty="0">
                <a:solidFill>
                  <a:prstClr val="black"/>
                </a:solidFill>
                <a:latin typeface="Times New Roman" pitchFamily="18" charset="0"/>
                <a:cs typeface="Times New Roman" pitchFamily="18" charset="0"/>
              </a:rPr>
              <a:t>marks)</a:t>
            </a:r>
          </a:p>
        </p:txBody>
      </p:sp>
      <p:sp>
        <p:nvSpPr>
          <p:cNvPr id="4" name="Notched Right Arrow 3"/>
          <p:cNvSpPr/>
          <p:nvPr/>
        </p:nvSpPr>
        <p:spPr>
          <a:xfrm>
            <a:off x="7162800" y="6019800"/>
            <a:ext cx="1782315" cy="685800"/>
          </a:xfrm>
          <a:prstGeom prst="notchedRightArrow">
            <a:avLst/>
          </a:prstGeom>
          <a:blipFill>
            <a:blip r:embed="rId2" cstate="prin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b="1" dirty="0" smtClean="0">
                <a:solidFill>
                  <a:prstClr val="black"/>
                </a:solidFill>
                <a:latin typeface="Times New Roman" pitchFamily="18" charset="0"/>
                <a:cs typeface="Times New Roman" pitchFamily="18" charset="0"/>
              </a:rPr>
              <a:t>ANSWER</a:t>
            </a:r>
            <a:endParaRPr lang="en-US" sz="2000" b="1" dirty="0">
              <a:solidFill>
                <a:prstClr val="white"/>
              </a:solidFill>
              <a:latin typeface="Times New Roman" pitchFamily="18" charset="0"/>
              <a:cs typeface="Times New Roman" pitchFamily="18" charset="0"/>
            </a:endParaRPr>
          </a:p>
        </p:txBody>
      </p:sp>
      <p:sp>
        <p:nvSpPr>
          <p:cNvPr id="7"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tabLst>
                <a:tab pos="393192" algn="r"/>
                <a:tab pos="640080" algn="l"/>
              </a:tabLst>
            </a:pPr>
            <a:r>
              <a:rPr lang="en-US" sz="1500" b="1" dirty="0" smtClean="0">
                <a:solidFill>
                  <a:schemeClr val="bg1"/>
                </a:solidFill>
                <a:latin typeface="Times New Roman" pitchFamily="18" charset="0"/>
                <a:cs typeface="Times New Roman" pitchFamily="18" charset="0"/>
              </a:rPr>
              <a:t>Revision Exam 1 Paper 2</a:t>
            </a:r>
          </a:p>
        </p:txBody>
      </p:sp>
    </p:spTree>
    <p:extLst>
      <p:ext uri="{BB962C8B-B14F-4D97-AF65-F5344CB8AC3E}">
        <p14:creationId xmlns:p14="http://schemas.microsoft.com/office/powerpoint/2010/main" xmlns="" val="3306502210"/>
      </p:ext>
    </p:extLst>
  </p:cSld>
  <p:clrMapOvr>
    <a:masterClrMapping/>
  </p:clrMapOvr>
  <p:transition spd="slow">
    <p:strips dir="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500" fill="hold"/>
                                        <p:tgtEl>
                                          <p:spTgt spid="6"/>
                                        </p:tgtEl>
                                        <p:attrNameLst>
                                          <p:attrName>ppt_w</p:attrName>
                                        </p:attrNameLst>
                                      </p:cBhvr>
                                      <p:tavLst>
                                        <p:tav tm="0">
                                          <p:val>
                                            <p:fltVal val="0"/>
                                          </p:val>
                                        </p:tav>
                                        <p:tav tm="100000">
                                          <p:val>
                                            <p:strVal val="#ppt_w"/>
                                          </p:val>
                                        </p:tav>
                                      </p:tavLst>
                                    </p:anim>
                                    <p:anim calcmode="lin" valueType="num">
                                      <p:cBhvr>
                                        <p:cTn id="8" dur="500" fill="hold"/>
                                        <p:tgtEl>
                                          <p:spTgt spid="6"/>
                                        </p:tgtEl>
                                        <p:attrNameLst>
                                          <p:attrName>ppt_h</p:attrName>
                                        </p:attrNameLst>
                                      </p:cBhvr>
                                      <p:tavLst>
                                        <p:tav tm="0">
                                          <p:val>
                                            <p:fltVal val="0"/>
                                          </p:val>
                                        </p:tav>
                                        <p:tav tm="100000">
                                          <p:val>
                                            <p:strVal val="#ppt_h"/>
                                          </p:val>
                                        </p:tav>
                                      </p:tavLst>
                                    </p:anim>
                                    <p:animEffect transition="in" filter="fade">
                                      <p:cBhvr>
                                        <p:cTn id="9" dur="500"/>
                                        <p:tgtEl>
                                          <p:spTgt spid="6"/>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5"/>
                                        </p:tgtEl>
                                        <p:attrNameLst>
                                          <p:attrName>style.visibility</p:attrName>
                                        </p:attrNameLst>
                                      </p:cBhvr>
                                      <p:to>
                                        <p:strVal val="visible"/>
                                      </p:to>
                                    </p:set>
                                    <p:anim calcmode="lin" valueType="num">
                                      <p:cBhvr>
                                        <p:cTn id="12" dur="500" fill="hold"/>
                                        <p:tgtEl>
                                          <p:spTgt spid="5"/>
                                        </p:tgtEl>
                                        <p:attrNameLst>
                                          <p:attrName>ppt_w</p:attrName>
                                        </p:attrNameLst>
                                      </p:cBhvr>
                                      <p:tavLst>
                                        <p:tav tm="0">
                                          <p:val>
                                            <p:fltVal val="0"/>
                                          </p:val>
                                        </p:tav>
                                        <p:tav tm="100000">
                                          <p:val>
                                            <p:strVal val="#ppt_w"/>
                                          </p:val>
                                        </p:tav>
                                      </p:tavLst>
                                    </p:anim>
                                    <p:anim calcmode="lin" valueType="num">
                                      <p:cBhvr>
                                        <p:cTn id="13" dur="500" fill="hold"/>
                                        <p:tgtEl>
                                          <p:spTgt spid="5"/>
                                        </p:tgtEl>
                                        <p:attrNameLst>
                                          <p:attrName>ppt_h</p:attrName>
                                        </p:attrNameLst>
                                      </p:cBhvr>
                                      <p:tavLst>
                                        <p:tav tm="0">
                                          <p:val>
                                            <p:fltVal val="0"/>
                                          </p:val>
                                        </p:tav>
                                        <p:tav tm="100000">
                                          <p:val>
                                            <p:strVal val="#ppt_h"/>
                                          </p:val>
                                        </p:tav>
                                      </p:tavLst>
                                    </p:anim>
                                    <p:animEffect transition="in" filter="fade">
                                      <p:cBhvr>
                                        <p:cTn id="14" dur="500"/>
                                        <p:tgtEl>
                                          <p:spTgt spid="5"/>
                                        </p:tgtEl>
                                      </p:cBhvr>
                                    </p:animEffect>
                                  </p:childTnLst>
                                </p:cTn>
                              </p:par>
                            </p:childTnLst>
                          </p:cTn>
                        </p:par>
                      </p:childTnLst>
                    </p:cTn>
                  </p:par>
                  <p:par>
                    <p:cTn id="15" fill="hold">
                      <p:stCondLst>
                        <p:cond delay="indefinite"/>
                      </p:stCondLst>
                      <p:childTnLst>
                        <p:par>
                          <p:cTn id="16" fill="hold">
                            <p:stCondLst>
                              <p:cond delay="0"/>
                            </p:stCondLst>
                            <p:childTnLst>
                              <p:par>
                                <p:cTn id="17" presetID="3" presetClass="entr" presetSubtype="10" fill="hold" grpId="2" nodeType="clickEffect">
                                  <p:stCondLst>
                                    <p:cond delay="0"/>
                                  </p:stCondLst>
                                  <p:childTnLst>
                                    <p:set>
                                      <p:cBhvr>
                                        <p:cTn id="18" dur="1" fill="hold">
                                          <p:stCondLst>
                                            <p:cond delay="0"/>
                                          </p:stCondLst>
                                        </p:cTn>
                                        <p:tgtEl>
                                          <p:spTgt spid="4"/>
                                        </p:tgtEl>
                                        <p:attrNameLst>
                                          <p:attrName>style.visibility</p:attrName>
                                        </p:attrNameLst>
                                      </p:cBhvr>
                                      <p:to>
                                        <p:strVal val="visible"/>
                                      </p:to>
                                    </p:set>
                                    <p:animEffect transition="in" filter="blinds(horizontal)">
                                      <p:cBhvr>
                                        <p:cTn id="19"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P spid="4" grpId="2" animBg="1"/>
    </p:bldLst>
  </p:timing>
</p:sld>
</file>

<file path=ppt/slides/slide2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Box 4"/>
          <p:cNvSpPr txBox="1"/>
          <p:nvPr/>
        </p:nvSpPr>
        <p:spPr>
          <a:xfrm>
            <a:off x="713822" y="2667000"/>
            <a:ext cx="7881538" cy="1154162"/>
          </a:xfrm>
          <a:prstGeom prst="rect">
            <a:avLst/>
          </a:prstGeom>
          <a:noFill/>
        </p:spPr>
        <p:txBody>
          <a:bodyPr wrap="square" rtlCol="0">
            <a:spAutoFit/>
          </a:bodyPr>
          <a:lstStyle/>
          <a:p>
            <a:pPr>
              <a:spcAft>
                <a:spcPct val="50000"/>
              </a:spcAft>
              <a:tabLst>
                <a:tab pos="1203325" algn="l"/>
                <a:tab pos="1722438" algn="l"/>
                <a:tab pos="2574925" algn="l"/>
                <a:tab pos="4175125" algn="l"/>
              </a:tabLst>
            </a:pPr>
            <a:r>
              <a:rPr lang="en-US" sz="2300" b="1" dirty="0" smtClean="0">
                <a:solidFill>
                  <a:prstClr val="black"/>
                </a:solidFill>
                <a:latin typeface="Times New Roman" pitchFamily="18" charset="0"/>
                <a:cs typeface="Times New Roman" pitchFamily="18" charset="0"/>
              </a:rPr>
              <a:t>10.</a:t>
            </a:r>
            <a:r>
              <a:rPr lang="en-US" sz="2300" dirty="0" smtClean="0">
                <a:solidFill>
                  <a:prstClr val="black"/>
                </a:solidFill>
                <a:latin typeface="Times New Roman" pitchFamily="18" charset="0"/>
                <a:cs typeface="Times New Roman" pitchFamily="18" charset="0"/>
              </a:rPr>
              <a:t>   (e)	The equation of the line is: </a:t>
            </a:r>
            <a:br>
              <a:rPr lang="en-US" sz="2300" dirty="0" smtClean="0">
                <a:solidFill>
                  <a:prstClr val="black"/>
                </a:solidFill>
                <a:latin typeface="Times New Roman" pitchFamily="18" charset="0"/>
                <a:cs typeface="Times New Roman" pitchFamily="18" charset="0"/>
              </a:rPr>
            </a:br>
            <a:r>
              <a:rPr lang="en-US" sz="2300" dirty="0" smtClean="0">
                <a:solidFill>
                  <a:prstClr val="black"/>
                </a:solidFill>
                <a:latin typeface="Times New Roman" pitchFamily="18" charset="0"/>
                <a:cs typeface="Times New Roman" pitchFamily="18" charset="0"/>
              </a:rPr>
              <a:t>			</a:t>
            </a:r>
            <a:br>
              <a:rPr lang="en-US" sz="2300" dirty="0" smtClean="0">
                <a:solidFill>
                  <a:prstClr val="black"/>
                </a:solidFill>
                <a:latin typeface="Times New Roman" pitchFamily="18" charset="0"/>
                <a:cs typeface="Times New Roman" pitchFamily="18" charset="0"/>
              </a:rPr>
            </a:br>
            <a:r>
              <a:rPr lang="en-US" sz="2300" dirty="0" smtClean="0">
                <a:solidFill>
                  <a:prstClr val="black"/>
                </a:solidFill>
                <a:latin typeface="Times New Roman" pitchFamily="18" charset="0"/>
                <a:cs typeface="Times New Roman" pitchFamily="18" charset="0"/>
              </a:rPr>
              <a:t>					</a:t>
            </a:r>
            <a:endParaRPr lang="en-US" sz="2400" dirty="0" smtClean="0">
              <a:solidFill>
                <a:srgbClr val="FF0000"/>
              </a:solidFill>
              <a:latin typeface="Times New Roman" pitchFamily="18" charset="0"/>
            </a:endParaRPr>
          </a:p>
        </p:txBody>
      </p:sp>
      <p:pic>
        <p:nvPicPr>
          <p:cNvPr id="6" name="Picture 6" descr="\\172.16.2.26\Conver\CARRIBEAN\MATHEMATICS_VOL-1_PPT_DESIGN\Incoming\Equations\Revision_Exam_1_Paper_2\Eqn089.wmf"/>
          <p:cNvPicPr>
            <a:picLocks noChangeAspect="1" noChangeArrowheads="1"/>
          </p:cNvPicPr>
          <p:nvPr/>
        </p:nvPicPr>
        <p:blipFill>
          <a:blip r:embed="rId2" cstate="print">
            <a:extLst>
              <a:ext uri="{28A0092B-C50C-407E-A947-70E740481C1C}">
                <a14:useLocalDpi xmlns:a14="http://schemas.microsoft.com/office/drawing/2010/main" xmlns="" val="0"/>
              </a:ext>
            </a:extLst>
          </a:blip>
          <a:srcRect/>
          <a:stretch>
            <a:fillRect/>
          </a:stretch>
        </p:blipFill>
        <p:spPr bwMode="auto">
          <a:xfrm>
            <a:off x="2514600" y="3171825"/>
            <a:ext cx="1536700" cy="1079500"/>
          </a:xfrm>
          <a:prstGeom prst="rect">
            <a:avLst/>
          </a:prstGeom>
          <a:noFill/>
          <a:extLst>
            <a:ext uri="{909E8E84-426E-40DD-AFC4-6F175D3DCCD1}">
              <a14:hiddenFill xmlns:a14="http://schemas.microsoft.com/office/drawing/2010/main" xmlns="">
                <a:solidFill>
                  <a:srgbClr val="FFFFFF"/>
                </a:solidFill>
              </a14:hiddenFill>
            </a:ext>
          </a:extLst>
        </p:spPr>
      </p:pic>
      <p:sp>
        <p:nvSpPr>
          <p:cNvPr id="4"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tabLst>
                <a:tab pos="393192" algn="r"/>
                <a:tab pos="640080" algn="l"/>
              </a:tabLst>
            </a:pPr>
            <a:r>
              <a:rPr lang="en-US" sz="1500" b="1" dirty="0" smtClean="0">
                <a:solidFill>
                  <a:schemeClr val="bg1"/>
                </a:solidFill>
                <a:latin typeface="Times New Roman" pitchFamily="18" charset="0"/>
                <a:cs typeface="Times New Roman" pitchFamily="18" charset="0"/>
              </a:rPr>
              <a:t>Revision Exam 1 Paper 2</a:t>
            </a:r>
          </a:p>
        </p:txBody>
      </p:sp>
    </p:spTree>
    <p:extLst>
      <p:ext uri="{BB962C8B-B14F-4D97-AF65-F5344CB8AC3E}">
        <p14:creationId xmlns:p14="http://schemas.microsoft.com/office/powerpoint/2010/main" xmlns="" val="4133197911"/>
      </p:ext>
    </p:extLst>
  </p:cSld>
  <p:clrMapOvr>
    <a:masterClrMapping/>
  </p:clrMapOvr>
  <p:transition spd="slow">
    <p:strips dir="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p:cTn id="7" dur="500" fill="hold"/>
                                        <p:tgtEl>
                                          <p:spTgt spid="5"/>
                                        </p:tgtEl>
                                        <p:attrNameLst>
                                          <p:attrName>ppt_w</p:attrName>
                                        </p:attrNameLst>
                                      </p:cBhvr>
                                      <p:tavLst>
                                        <p:tav tm="0">
                                          <p:val>
                                            <p:fltVal val="0"/>
                                          </p:val>
                                        </p:tav>
                                        <p:tav tm="100000">
                                          <p:val>
                                            <p:strVal val="#ppt_w"/>
                                          </p:val>
                                        </p:tav>
                                      </p:tavLst>
                                    </p:anim>
                                    <p:anim calcmode="lin" valueType="num">
                                      <p:cBhvr>
                                        <p:cTn id="8" dur="500" fill="hold"/>
                                        <p:tgtEl>
                                          <p:spTgt spid="5"/>
                                        </p:tgtEl>
                                        <p:attrNameLst>
                                          <p:attrName>ppt_h</p:attrName>
                                        </p:attrNameLst>
                                      </p:cBhvr>
                                      <p:tavLst>
                                        <p:tav tm="0">
                                          <p:val>
                                            <p:fltVal val="0"/>
                                          </p:val>
                                        </p:tav>
                                        <p:tav tm="100000">
                                          <p:val>
                                            <p:strVal val="#ppt_h"/>
                                          </p:val>
                                        </p:tav>
                                      </p:tavLst>
                                    </p:anim>
                                    <p:animEffect transition="in" filter="fade">
                                      <p:cBhvr>
                                        <p:cTn id="9" dur="500"/>
                                        <p:tgtEl>
                                          <p:spTgt spid="5"/>
                                        </p:tgtEl>
                                      </p:cBhvr>
                                    </p:animEffect>
                                  </p:childTnLst>
                                </p:cTn>
                              </p:par>
                              <p:par>
                                <p:cTn id="10" presetID="53" presetClass="entr" presetSubtype="16" fill="hold" nodeType="withEffect">
                                  <p:stCondLst>
                                    <p:cond delay="0"/>
                                  </p:stCondLst>
                                  <p:childTnLst>
                                    <p:set>
                                      <p:cBhvr>
                                        <p:cTn id="11" dur="1" fill="hold">
                                          <p:stCondLst>
                                            <p:cond delay="0"/>
                                          </p:stCondLst>
                                        </p:cTn>
                                        <p:tgtEl>
                                          <p:spTgt spid="6"/>
                                        </p:tgtEl>
                                        <p:attrNameLst>
                                          <p:attrName>style.visibility</p:attrName>
                                        </p:attrNameLst>
                                      </p:cBhvr>
                                      <p:to>
                                        <p:strVal val="visible"/>
                                      </p:to>
                                    </p:set>
                                    <p:anim calcmode="lin" valueType="num">
                                      <p:cBhvr>
                                        <p:cTn id="12" dur="500" fill="hold"/>
                                        <p:tgtEl>
                                          <p:spTgt spid="6"/>
                                        </p:tgtEl>
                                        <p:attrNameLst>
                                          <p:attrName>ppt_w</p:attrName>
                                        </p:attrNameLst>
                                      </p:cBhvr>
                                      <p:tavLst>
                                        <p:tav tm="0">
                                          <p:val>
                                            <p:fltVal val="0"/>
                                          </p:val>
                                        </p:tav>
                                        <p:tav tm="100000">
                                          <p:val>
                                            <p:strVal val="#ppt_w"/>
                                          </p:val>
                                        </p:tav>
                                      </p:tavLst>
                                    </p:anim>
                                    <p:anim calcmode="lin" valueType="num">
                                      <p:cBhvr>
                                        <p:cTn id="13" dur="500" fill="hold"/>
                                        <p:tgtEl>
                                          <p:spTgt spid="6"/>
                                        </p:tgtEl>
                                        <p:attrNameLst>
                                          <p:attrName>ppt_h</p:attrName>
                                        </p:attrNameLst>
                                      </p:cBhvr>
                                      <p:tavLst>
                                        <p:tav tm="0">
                                          <p:val>
                                            <p:fltVal val="0"/>
                                          </p:val>
                                        </p:tav>
                                        <p:tav tm="100000">
                                          <p:val>
                                            <p:strVal val="#ppt_h"/>
                                          </p:val>
                                        </p:tav>
                                      </p:tavLst>
                                    </p:anim>
                                    <p:animEffect transition="in" filter="fade">
                                      <p:cBhvr>
                                        <p:cTn id="14"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2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Box 4"/>
          <p:cNvSpPr txBox="1"/>
          <p:nvPr/>
        </p:nvSpPr>
        <p:spPr>
          <a:xfrm>
            <a:off x="609600" y="2897594"/>
            <a:ext cx="8460658" cy="1346522"/>
          </a:xfrm>
          <a:prstGeom prst="rect">
            <a:avLst/>
          </a:prstGeom>
          <a:noFill/>
        </p:spPr>
        <p:txBody>
          <a:bodyPr wrap="square" rtlCol="0">
            <a:spAutoFit/>
          </a:bodyPr>
          <a:lstStyle/>
          <a:p>
            <a:pPr marL="579438" indent="-579438">
              <a:spcAft>
                <a:spcPct val="50000"/>
              </a:spcAft>
              <a:tabLst>
                <a:tab pos="1265238" algn="l"/>
                <a:tab pos="3717925" algn="l"/>
              </a:tabLst>
            </a:pPr>
            <a:r>
              <a:rPr lang="en-US" sz="2300" b="1" dirty="0" smtClean="0">
                <a:solidFill>
                  <a:prstClr val="black"/>
                </a:solidFill>
                <a:latin typeface="Times New Roman" pitchFamily="18" charset="0"/>
                <a:cs typeface="Times New Roman" pitchFamily="18" charset="0"/>
              </a:rPr>
              <a:t>10.</a:t>
            </a:r>
            <a:r>
              <a:rPr lang="en-US" sz="2300" dirty="0" smtClean="0">
                <a:solidFill>
                  <a:prstClr val="black"/>
                </a:solidFill>
                <a:latin typeface="Times New Roman" pitchFamily="18" charset="0"/>
                <a:cs typeface="Times New Roman" pitchFamily="18" charset="0"/>
              </a:rPr>
              <a:t>	(f)	Calculate the cost of renting a sailing </a:t>
            </a:r>
            <a:br>
              <a:rPr lang="en-US" sz="2300" dirty="0" smtClean="0">
                <a:solidFill>
                  <a:prstClr val="black"/>
                </a:solidFill>
                <a:latin typeface="Times New Roman" pitchFamily="18" charset="0"/>
                <a:cs typeface="Times New Roman" pitchFamily="18" charset="0"/>
              </a:rPr>
            </a:br>
            <a:r>
              <a:rPr lang="en-US" sz="2300" dirty="0" smtClean="0">
                <a:solidFill>
                  <a:prstClr val="black"/>
                </a:solidFill>
                <a:latin typeface="Times New Roman" pitchFamily="18" charset="0"/>
                <a:cs typeface="Times New Roman" pitchFamily="18" charset="0"/>
              </a:rPr>
              <a:t>	 boat to travel a distance of 420 km.</a:t>
            </a:r>
          </a:p>
          <a:p>
            <a:pPr>
              <a:spcAft>
                <a:spcPct val="50000"/>
              </a:spcAft>
              <a:tabLst>
                <a:tab pos="628650" algn="l"/>
                <a:tab pos="974725" algn="l"/>
                <a:tab pos="3717925" algn="l"/>
              </a:tabLst>
            </a:pPr>
            <a:endParaRPr lang="en-US" sz="2400" dirty="0" smtClean="0">
              <a:solidFill>
                <a:srgbClr val="FF0000"/>
              </a:solidFill>
              <a:latin typeface="Times New Roman" pitchFamily="18" charset="0"/>
            </a:endParaRPr>
          </a:p>
        </p:txBody>
      </p:sp>
      <p:sp>
        <p:nvSpPr>
          <p:cNvPr id="6" name="Rectangle 5"/>
          <p:cNvSpPr/>
          <p:nvPr/>
        </p:nvSpPr>
        <p:spPr>
          <a:xfrm>
            <a:off x="6168737" y="3290454"/>
            <a:ext cx="2185801" cy="923330"/>
          </a:xfrm>
          <a:prstGeom prst="rect">
            <a:avLst/>
          </a:prstGeom>
        </p:spPr>
        <p:txBody>
          <a:bodyPr wrap="square" anchor="t" anchorCtr="1">
            <a:spAutoFit/>
          </a:bodyPr>
          <a:lstStyle/>
          <a:p>
            <a:pPr algn="r"/>
            <a:r>
              <a:rPr lang="en-US" dirty="0" smtClean="0">
                <a:solidFill>
                  <a:prstClr val="black"/>
                </a:solidFill>
                <a:latin typeface="Times New Roman" pitchFamily="18" charset="0"/>
                <a:cs typeface="Times New Roman" pitchFamily="18" charset="0"/>
              </a:rPr>
              <a:t>(2 </a:t>
            </a:r>
            <a:r>
              <a:rPr lang="en-US" dirty="0">
                <a:solidFill>
                  <a:prstClr val="black"/>
                </a:solidFill>
                <a:latin typeface="Times New Roman" pitchFamily="18" charset="0"/>
                <a:cs typeface="Times New Roman" pitchFamily="18" charset="0"/>
              </a:rPr>
              <a:t>marks</a:t>
            </a:r>
            <a:r>
              <a:rPr lang="en-US" dirty="0" smtClean="0">
                <a:solidFill>
                  <a:prstClr val="black"/>
                </a:solidFill>
                <a:latin typeface="Times New Roman" pitchFamily="18" charset="0"/>
                <a:cs typeface="Times New Roman" pitchFamily="18" charset="0"/>
              </a:rPr>
              <a:t>)</a:t>
            </a:r>
            <a:br>
              <a:rPr lang="en-US" dirty="0" smtClean="0">
                <a:solidFill>
                  <a:prstClr val="black"/>
                </a:solidFill>
                <a:latin typeface="Times New Roman" pitchFamily="18" charset="0"/>
                <a:cs typeface="Times New Roman" pitchFamily="18" charset="0"/>
              </a:rPr>
            </a:br>
            <a:r>
              <a:rPr lang="en-US" dirty="0" smtClean="0">
                <a:solidFill>
                  <a:prstClr val="black"/>
                </a:solidFill>
                <a:latin typeface="Times New Roman" pitchFamily="18" charset="0"/>
                <a:cs typeface="Times New Roman" pitchFamily="18" charset="0"/>
              </a:rPr>
              <a:t>Total 10 marks</a:t>
            </a:r>
          </a:p>
          <a:p>
            <a:pPr indent="-4800600" algn="r"/>
            <a:endParaRPr lang="en-US" dirty="0">
              <a:solidFill>
                <a:prstClr val="black"/>
              </a:solidFill>
              <a:latin typeface="Times New Roman" pitchFamily="18" charset="0"/>
              <a:cs typeface="Times New Roman" pitchFamily="18" charset="0"/>
            </a:endParaRPr>
          </a:p>
        </p:txBody>
      </p:sp>
      <p:sp>
        <p:nvSpPr>
          <p:cNvPr id="8" name="Notched Right Arrow 7"/>
          <p:cNvSpPr/>
          <p:nvPr/>
        </p:nvSpPr>
        <p:spPr>
          <a:xfrm>
            <a:off x="7162800" y="6019800"/>
            <a:ext cx="1782315" cy="685800"/>
          </a:xfrm>
          <a:prstGeom prst="notchedRightArrow">
            <a:avLst/>
          </a:prstGeom>
          <a:blipFill>
            <a:blip r:embed="rId2" cstate="prin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b="1" dirty="0" smtClean="0">
                <a:solidFill>
                  <a:prstClr val="black"/>
                </a:solidFill>
                <a:latin typeface="Times New Roman" pitchFamily="18" charset="0"/>
                <a:cs typeface="Times New Roman" pitchFamily="18" charset="0"/>
              </a:rPr>
              <a:t>ANSWER</a:t>
            </a:r>
            <a:endParaRPr lang="en-US" sz="2000" b="1" dirty="0">
              <a:solidFill>
                <a:prstClr val="white"/>
              </a:solidFill>
              <a:latin typeface="Times New Roman" pitchFamily="18" charset="0"/>
              <a:cs typeface="Times New Roman" pitchFamily="18" charset="0"/>
            </a:endParaRPr>
          </a:p>
        </p:txBody>
      </p:sp>
      <p:sp>
        <p:nvSpPr>
          <p:cNvPr id="7"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tabLst>
                <a:tab pos="393192" algn="r"/>
                <a:tab pos="640080" algn="l"/>
              </a:tabLst>
            </a:pPr>
            <a:r>
              <a:rPr lang="en-US" sz="1500" b="1" dirty="0" smtClean="0">
                <a:solidFill>
                  <a:schemeClr val="bg1"/>
                </a:solidFill>
                <a:latin typeface="Times New Roman" pitchFamily="18" charset="0"/>
                <a:cs typeface="Times New Roman" pitchFamily="18" charset="0"/>
              </a:rPr>
              <a:t>Revision Exam 1 Paper 2</a:t>
            </a:r>
          </a:p>
        </p:txBody>
      </p:sp>
    </p:spTree>
    <p:extLst>
      <p:ext uri="{BB962C8B-B14F-4D97-AF65-F5344CB8AC3E}">
        <p14:creationId xmlns:p14="http://schemas.microsoft.com/office/powerpoint/2010/main" xmlns="" val="3569457710"/>
      </p:ext>
    </p:extLst>
  </p:cSld>
  <p:clrMapOvr>
    <a:masterClrMapping/>
  </p:clrMapOvr>
  <p:transition spd="slow">
    <p:strips dir="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500" fill="hold"/>
                                        <p:tgtEl>
                                          <p:spTgt spid="6"/>
                                        </p:tgtEl>
                                        <p:attrNameLst>
                                          <p:attrName>ppt_w</p:attrName>
                                        </p:attrNameLst>
                                      </p:cBhvr>
                                      <p:tavLst>
                                        <p:tav tm="0">
                                          <p:val>
                                            <p:fltVal val="0"/>
                                          </p:val>
                                        </p:tav>
                                        <p:tav tm="100000">
                                          <p:val>
                                            <p:strVal val="#ppt_w"/>
                                          </p:val>
                                        </p:tav>
                                      </p:tavLst>
                                    </p:anim>
                                    <p:anim calcmode="lin" valueType="num">
                                      <p:cBhvr>
                                        <p:cTn id="8" dur="500" fill="hold"/>
                                        <p:tgtEl>
                                          <p:spTgt spid="6"/>
                                        </p:tgtEl>
                                        <p:attrNameLst>
                                          <p:attrName>ppt_h</p:attrName>
                                        </p:attrNameLst>
                                      </p:cBhvr>
                                      <p:tavLst>
                                        <p:tav tm="0">
                                          <p:val>
                                            <p:fltVal val="0"/>
                                          </p:val>
                                        </p:tav>
                                        <p:tav tm="100000">
                                          <p:val>
                                            <p:strVal val="#ppt_h"/>
                                          </p:val>
                                        </p:tav>
                                      </p:tavLst>
                                    </p:anim>
                                    <p:animEffect transition="in" filter="fade">
                                      <p:cBhvr>
                                        <p:cTn id="9" dur="500"/>
                                        <p:tgtEl>
                                          <p:spTgt spid="6"/>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5"/>
                                        </p:tgtEl>
                                        <p:attrNameLst>
                                          <p:attrName>style.visibility</p:attrName>
                                        </p:attrNameLst>
                                      </p:cBhvr>
                                      <p:to>
                                        <p:strVal val="visible"/>
                                      </p:to>
                                    </p:set>
                                    <p:anim calcmode="lin" valueType="num">
                                      <p:cBhvr>
                                        <p:cTn id="12" dur="500" fill="hold"/>
                                        <p:tgtEl>
                                          <p:spTgt spid="5"/>
                                        </p:tgtEl>
                                        <p:attrNameLst>
                                          <p:attrName>ppt_w</p:attrName>
                                        </p:attrNameLst>
                                      </p:cBhvr>
                                      <p:tavLst>
                                        <p:tav tm="0">
                                          <p:val>
                                            <p:fltVal val="0"/>
                                          </p:val>
                                        </p:tav>
                                        <p:tav tm="100000">
                                          <p:val>
                                            <p:strVal val="#ppt_w"/>
                                          </p:val>
                                        </p:tav>
                                      </p:tavLst>
                                    </p:anim>
                                    <p:anim calcmode="lin" valueType="num">
                                      <p:cBhvr>
                                        <p:cTn id="13" dur="500" fill="hold"/>
                                        <p:tgtEl>
                                          <p:spTgt spid="5"/>
                                        </p:tgtEl>
                                        <p:attrNameLst>
                                          <p:attrName>ppt_h</p:attrName>
                                        </p:attrNameLst>
                                      </p:cBhvr>
                                      <p:tavLst>
                                        <p:tav tm="0">
                                          <p:val>
                                            <p:fltVal val="0"/>
                                          </p:val>
                                        </p:tav>
                                        <p:tav tm="100000">
                                          <p:val>
                                            <p:strVal val="#ppt_h"/>
                                          </p:val>
                                        </p:tav>
                                      </p:tavLst>
                                    </p:anim>
                                    <p:animEffect transition="in" filter="fade">
                                      <p:cBhvr>
                                        <p:cTn id="14" dur="500"/>
                                        <p:tgtEl>
                                          <p:spTgt spid="5"/>
                                        </p:tgtEl>
                                      </p:cBhvr>
                                    </p:animEffect>
                                  </p:childTnLst>
                                </p:cTn>
                              </p:par>
                            </p:childTnLst>
                          </p:cTn>
                        </p:par>
                      </p:childTnLst>
                    </p:cTn>
                  </p:par>
                  <p:par>
                    <p:cTn id="15" fill="hold">
                      <p:stCondLst>
                        <p:cond delay="indefinite"/>
                      </p:stCondLst>
                      <p:childTnLst>
                        <p:par>
                          <p:cTn id="16" fill="hold">
                            <p:stCondLst>
                              <p:cond delay="0"/>
                            </p:stCondLst>
                            <p:childTnLst>
                              <p:par>
                                <p:cTn id="17" presetID="3" presetClass="entr" presetSubtype="10" fill="hold" grpId="1" nodeType="clickEffect">
                                  <p:stCondLst>
                                    <p:cond delay="0"/>
                                  </p:stCondLst>
                                  <p:childTnLst>
                                    <p:set>
                                      <p:cBhvr>
                                        <p:cTn id="18" dur="1" fill="hold">
                                          <p:stCondLst>
                                            <p:cond delay="0"/>
                                          </p:stCondLst>
                                        </p:cTn>
                                        <p:tgtEl>
                                          <p:spTgt spid="8"/>
                                        </p:tgtEl>
                                        <p:attrNameLst>
                                          <p:attrName>style.visibility</p:attrName>
                                        </p:attrNameLst>
                                      </p:cBhvr>
                                      <p:to>
                                        <p:strVal val="visible"/>
                                      </p:to>
                                    </p:set>
                                    <p:animEffect transition="in" filter="blinds(horizontal)">
                                      <p:cBhvr>
                                        <p:cTn id="19"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P spid="8" grpId="1" animBg="1"/>
    </p:bldLst>
  </p:timing>
</p:sld>
</file>

<file path=ppt/slides/slide2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Box 4"/>
          <p:cNvSpPr txBox="1"/>
          <p:nvPr/>
        </p:nvSpPr>
        <p:spPr>
          <a:xfrm>
            <a:off x="713822" y="2667000"/>
            <a:ext cx="7881538" cy="1154162"/>
          </a:xfrm>
          <a:prstGeom prst="rect">
            <a:avLst/>
          </a:prstGeom>
          <a:noFill/>
        </p:spPr>
        <p:txBody>
          <a:bodyPr wrap="square" rtlCol="0">
            <a:spAutoFit/>
          </a:bodyPr>
          <a:lstStyle/>
          <a:p>
            <a:pPr>
              <a:spcAft>
                <a:spcPct val="50000"/>
              </a:spcAft>
              <a:tabLst>
                <a:tab pos="1203325" algn="l"/>
                <a:tab pos="1722438" algn="l"/>
                <a:tab pos="2574925" algn="l"/>
                <a:tab pos="4175125" algn="l"/>
              </a:tabLst>
            </a:pPr>
            <a:r>
              <a:rPr lang="en-US" sz="2300" b="1" dirty="0" smtClean="0">
                <a:solidFill>
                  <a:prstClr val="black"/>
                </a:solidFill>
                <a:latin typeface="Times New Roman" pitchFamily="18" charset="0"/>
                <a:cs typeface="Times New Roman" pitchFamily="18" charset="0"/>
              </a:rPr>
              <a:t>10.</a:t>
            </a:r>
            <a:r>
              <a:rPr lang="en-US" sz="2300" dirty="0" smtClean="0">
                <a:solidFill>
                  <a:prstClr val="black"/>
                </a:solidFill>
                <a:latin typeface="Times New Roman" pitchFamily="18" charset="0"/>
                <a:cs typeface="Times New Roman" pitchFamily="18" charset="0"/>
              </a:rPr>
              <a:t>   (f)	The cost of renting a sailing boat to</a:t>
            </a:r>
            <a:br>
              <a:rPr lang="en-US" sz="2300" dirty="0" smtClean="0">
                <a:solidFill>
                  <a:prstClr val="black"/>
                </a:solidFill>
                <a:latin typeface="Times New Roman" pitchFamily="18" charset="0"/>
                <a:cs typeface="Times New Roman" pitchFamily="18" charset="0"/>
              </a:rPr>
            </a:br>
            <a:r>
              <a:rPr lang="en-US" sz="2300" dirty="0" smtClean="0">
                <a:solidFill>
                  <a:prstClr val="black"/>
                </a:solidFill>
                <a:latin typeface="Times New Roman" pitchFamily="18" charset="0"/>
                <a:cs typeface="Times New Roman" pitchFamily="18" charset="0"/>
              </a:rPr>
              <a:t>	travel a distance of 420 km,</a:t>
            </a:r>
            <a:br>
              <a:rPr lang="en-US" sz="2300" dirty="0" smtClean="0">
                <a:solidFill>
                  <a:prstClr val="black"/>
                </a:solidFill>
                <a:latin typeface="Times New Roman" pitchFamily="18" charset="0"/>
                <a:cs typeface="Times New Roman" pitchFamily="18" charset="0"/>
              </a:rPr>
            </a:br>
            <a:r>
              <a:rPr lang="en-US" sz="2300" dirty="0" smtClean="0">
                <a:solidFill>
                  <a:prstClr val="black"/>
                </a:solidFill>
                <a:latin typeface="Times New Roman" pitchFamily="18" charset="0"/>
                <a:cs typeface="Times New Roman" pitchFamily="18" charset="0"/>
              </a:rPr>
              <a:t>					</a:t>
            </a:r>
            <a:endParaRPr lang="en-US" sz="2400" dirty="0" smtClean="0">
              <a:solidFill>
                <a:srgbClr val="FF0000"/>
              </a:solidFill>
              <a:latin typeface="Times New Roman" pitchFamily="18" charset="0"/>
            </a:endParaRPr>
          </a:p>
        </p:txBody>
      </p:sp>
      <p:pic>
        <p:nvPicPr>
          <p:cNvPr id="4" name="Picture 4" descr="\\172.16.2.26\Conver\CARRIBEAN\MATHEMATICS_VOL-1_PPT_DESIGN\Incoming\Equations\Revision_Exam_1_Paper_2\Eqn091.wmf"/>
          <p:cNvPicPr>
            <a:picLocks noChangeAspect="1" noChangeArrowheads="1"/>
          </p:cNvPicPr>
          <p:nvPr/>
        </p:nvPicPr>
        <p:blipFill>
          <a:blip r:embed="rId2" cstate="print">
            <a:extLst>
              <a:ext uri="{28A0092B-C50C-407E-A947-70E740481C1C}">
                <a14:useLocalDpi xmlns:a14="http://schemas.microsoft.com/office/drawing/2010/main" xmlns="" val="0"/>
              </a:ext>
            </a:extLst>
          </a:blip>
          <a:srcRect/>
          <a:stretch>
            <a:fillRect/>
          </a:stretch>
        </p:blipFill>
        <p:spPr bwMode="auto">
          <a:xfrm>
            <a:off x="2799883" y="4616450"/>
            <a:ext cx="1409700" cy="736600"/>
          </a:xfrm>
          <a:prstGeom prst="rect">
            <a:avLst/>
          </a:prstGeom>
          <a:noFill/>
          <a:extLst>
            <a:ext uri="{909E8E84-426E-40DD-AFC4-6F175D3DCCD1}">
              <a14:hiddenFill xmlns:a14="http://schemas.microsoft.com/office/drawing/2010/main" xmlns="">
                <a:solidFill>
                  <a:srgbClr val="FFFFFF"/>
                </a:solidFill>
              </a14:hiddenFill>
            </a:ext>
          </a:extLst>
        </p:spPr>
      </p:pic>
      <p:pic>
        <p:nvPicPr>
          <p:cNvPr id="6" name="Picture 7" descr="\\172.16.2.26\Conver\CARRIBEAN\MATHEMATICS_VOL-1_PPT_DESIGN\Incoming\Equations\Revision_Exam_1_Paper_2\Eqn090.wmf"/>
          <p:cNvPicPr>
            <a:picLocks noChangeAspect="1" noChangeArrowheads="1"/>
          </p:cNvPicPr>
          <p:nvPr/>
        </p:nvPicPr>
        <p:blipFill>
          <a:blip r:embed="rId3" cstate="print">
            <a:extLst>
              <a:ext uri="{28A0092B-C50C-407E-A947-70E740481C1C}">
                <a14:useLocalDpi xmlns:a14="http://schemas.microsoft.com/office/drawing/2010/main" xmlns="" val="0"/>
              </a:ext>
            </a:extLst>
          </a:blip>
          <a:srcRect/>
          <a:stretch>
            <a:fillRect/>
          </a:stretch>
        </p:blipFill>
        <p:spPr bwMode="auto">
          <a:xfrm>
            <a:off x="2602992" y="3733800"/>
            <a:ext cx="2260600" cy="774700"/>
          </a:xfrm>
          <a:prstGeom prst="rect">
            <a:avLst/>
          </a:prstGeom>
          <a:noFill/>
          <a:extLst>
            <a:ext uri="{909E8E84-426E-40DD-AFC4-6F175D3DCCD1}">
              <a14:hiddenFill xmlns:a14="http://schemas.microsoft.com/office/drawing/2010/main" xmlns="">
                <a:solidFill>
                  <a:srgbClr val="FFFFFF"/>
                </a:solidFill>
              </a14:hiddenFill>
            </a:ext>
          </a:extLst>
        </p:spPr>
      </p:pic>
      <p:sp>
        <p:nvSpPr>
          <p:cNvPr id="7"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tabLst>
                <a:tab pos="393192" algn="r"/>
                <a:tab pos="640080" algn="l"/>
              </a:tabLst>
            </a:pPr>
            <a:r>
              <a:rPr lang="en-US" sz="1500" b="1" dirty="0" smtClean="0">
                <a:solidFill>
                  <a:schemeClr val="bg1"/>
                </a:solidFill>
                <a:latin typeface="Times New Roman" pitchFamily="18" charset="0"/>
                <a:cs typeface="Times New Roman" pitchFamily="18" charset="0"/>
              </a:rPr>
              <a:t>Revision Exam 1 Paper 2</a:t>
            </a:r>
          </a:p>
        </p:txBody>
      </p:sp>
    </p:spTree>
    <p:extLst>
      <p:ext uri="{BB962C8B-B14F-4D97-AF65-F5344CB8AC3E}">
        <p14:creationId xmlns:p14="http://schemas.microsoft.com/office/powerpoint/2010/main" xmlns="" val="2969534100"/>
      </p:ext>
    </p:extLst>
  </p:cSld>
  <p:clrMapOvr>
    <a:masterClrMapping/>
  </p:clrMapOvr>
  <p:transition spd="slow">
    <p:strips dir="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p:cTn id="7" dur="500" fill="hold"/>
                                        <p:tgtEl>
                                          <p:spTgt spid="5"/>
                                        </p:tgtEl>
                                        <p:attrNameLst>
                                          <p:attrName>ppt_w</p:attrName>
                                        </p:attrNameLst>
                                      </p:cBhvr>
                                      <p:tavLst>
                                        <p:tav tm="0">
                                          <p:val>
                                            <p:fltVal val="0"/>
                                          </p:val>
                                        </p:tav>
                                        <p:tav tm="100000">
                                          <p:val>
                                            <p:strVal val="#ppt_w"/>
                                          </p:val>
                                        </p:tav>
                                      </p:tavLst>
                                    </p:anim>
                                    <p:anim calcmode="lin" valueType="num">
                                      <p:cBhvr>
                                        <p:cTn id="8" dur="500" fill="hold"/>
                                        <p:tgtEl>
                                          <p:spTgt spid="5"/>
                                        </p:tgtEl>
                                        <p:attrNameLst>
                                          <p:attrName>ppt_h</p:attrName>
                                        </p:attrNameLst>
                                      </p:cBhvr>
                                      <p:tavLst>
                                        <p:tav tm="0">
                                          <p:val>
                                            <p:fltVal val="0"/>
                                          </p:val>
                                        </p:tav>
                                        <p:tav tm="100000">
                                          <p:val>
                                            <p:strVal val="#ppt_h"/>
                                          </p:val>
                                        </p:tav>
                                      </p:tavLst>
                                    </p:anim>
                                    <p:animEffect transition="in" filter="fade">
                                      <p:cBhvr>
                                        <p:cTn id="9" dur="500"/>
                                        <p:tgtEl>
                                          <p:spTgt spid="5"/>
                                        </p:tgtEl>
                                      </p:cBhvr>
                                    </p:animEffect>
                                  </p:childTnLst>
                                </p:cTn>
                              </p:par>
                              <p:par>
                                <p:cTn id="10" presetID="53" presetClass="entr" presetSubtype="16" fill="hold" nodeType="withEffect">
                                  <p:stCondLst>
                                    <p:cond delay="0"/>
                                  </p:stCondLst>
                                  <p:childTnLst>
                                    <p:set>
                                      <p:cBhvr>
                                        <p:cTn id="11" dur="1" fill="hold">
                                          <p:stCondLst>
                                            <p:cond delay="0"/>
                                          </p:stCondLst>
                                        </p:cTn>
                                        <p:tgtEl>
                                          <p:spTgt spid="6"/>
                                        </p:tgtEl>
                                        <p:attrNameLst>
                                          <p:attrName>style.visibility</p:attrName>
                                        </p:attrNameLst>
                                      </p:cBhvr>
                                      <p:to>
                                        <p:strVal val="visible"/>
                                      </p:to>
                                    </p:set>
                                    <p:anim calcmode="lin" valueType="num">
                                      <p:cBhvr>
                                        <p:cTn id="12" dur="500" fill="hold"/>
                                        <p:tgtEl>
                                          <p:spTgt spid="6"/>
                                        </p:tgtEl>
                                        <p:attrNameLst>
                                          <p:attrName>ppt_w</p:attrName>
                                        </p:attrNameLst>
                                      </p:cBhvr>
                                      <p:tavLst>
                                        <p:tav tm="0">
                                          <p:val>
                                            <p:fltVal val="0"/>
                                          </p:val>
                                        </p:tav>
                                        <p:tav tm="100000">
                                          <p:val>
                                            <p:strVal val="#ppt_w"/>
                                          </p:val>
                                        </p:tav>
                                      </p:tavLst>
                                    </p:anim>
                                    <p:anim calcmode="lin" valueType="num">
                                      <p:cBhvr>
                                        <p:cTn id="13" dur="500" fill="hold"/>
                                        <p:tgtEl>
                                          <p:spTgt spid="6"/>
                                        </p:tgtEl>
                                        <p:attrNameLst>
                                          <p:attrName>ppt_h</p:attrName>
                                        </p:attrNameLst>
                                      </p:cBhvr>
                                      <p:tavLst>
                                        <p:tav tm="0">
                                          <p:val>
                                            <p:fltVal val="0"/>
                                          </p:val>
                                        </p:tav>
                                        <p:tav tm="100000">
                                          <p:val>
                                            <p:strVal val="#ppt_h"/>
                                          </p:val>
                                        </p:tav>
                                      </p:tavLst>
                                    </p:anim>
                                    <p:animEffect transition="in" filter="fade">
                                      <p:cBhvr>
                                        <p:cTn id="14" dur="500"/>
                                        <p:tgtEl>
                                          <p:spTgt spid="6"/>
                                        </p:tgtEl>
                                      </p:cBhvr>
                                    </p:animEffect>
                                  </p:childTnLst>
                                </p:cTn>
                              </p:par>
                              <p:par>
                                <p:cTn id="15" presetID="53" presetClass="entr" presetSubtype="16" fill="hold" nodeType="withEffect">
                                  <p:stCondLst>
                                    <p:cond delay="0"/>
                                  </p:stCondLst>
                                  <p:childTnLst>
                                    <p:set>
                                      <p:cBhvr>
                                        <p:cTn id="16" dur="1" fill="hold">
                                          <p:stCondLst>
                                            <p:cond delay="0"/>
                                          </p:stCondLst>
                                        </p:cTn>
                                        <p:tgtEl>
                                          <p:spTgt spid="4"/>
                                        </p:tgtEl>
                                        <p:attrNameLst>
                                          <p:attrName>style.visibility</p:attrName>
                                        </p:attrNameLst>
                                      </p:cBhvr>
                                      <p:to>
                                        <p:strVal val="visible"/>
                                      </p:to>
                                    </p:set>
                                    <p:anim calcmode="lin" valueType="num">
                                      <p:cBhvr>
                                        <p:cTn id="17" dur="500" fill="hold"/>
                                        <p:tgtEl>
                                          <p:spTgt spid="4"/>
                                        </p:tgtEl>
                                        <p:attrNameLst>
                                          <p:attrName>ppt_w</p:attrName>
                                        </p:attrNameLst>
                                      </p:cBhvr>
                                      <p:tavLst>
                                        <p:tav tm="0">
                                          <p:val>
                                            <p:fltVal val="0"/>
                                          </p:val>
                                        </p:tav>
                                        <p:tav tm="100000">
                                          <p:val>
                                            <p:strVal val="#ppt_w"/>
                                          </p:val>
                                        </p:tav>
                                      </p:tavLst>
                                    </p:anim>
                                    <p:anim calcmode="lin" valueType="num">
                                      <p:cBhvr>
                                        <p:cTn id="18" dur="500" fill="hold"/>
                                        <p:tgtEl>
                                          <p:spTgt spid="4"/>
                                        </p:tgtEl>
                                        <p:attrNameLst>
                                          <p:attrName>ppt_h</p:attrName>
                                        </p:attrNameLst>
                                      </p:cBhvr>
                                      <p:tavLst>
                                        <p:tav tm="0">
                                          <p:val>
                                            <p:fltVal val="0"/>
                                          </p:val>
                                        </p:tav>
                                        <p:tav tm="100000">
                                          <p:val>
                                            <p:strVal val="#ppt_h"/>
                                          </p:val>
                                        </p:tav>
                                      </p:tavLst>
                                    </p:anim>
                                    <p:animEffect transition="in" filter="fade">
                                      <p:cBhvr>
                                        <p:cTn id="19"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2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9"/>
          <p:cNvSpPr>
            <a:spLocks noGrp="1"/>
          </p:cNvSpPr>
          <p:nvPr>
            <p:ph type="ctrTitle"/>
          </p:nvPr>
        </p:nvSpPr>
        <p:spPr>
          <a:xfrm>
            <a:off x="685800" y="1981200"/>
            <a:ext cx="7772400" cy="2554545"/>
          </a:xfrm>
        </p:spPr>
        <p:txBody>
          <a:bodyPr wrap="square" anchor="ctr">
            <a:spAutoFit/>
          </a:bodyPr>
          <a:lstStyle/>
          <a:p>
            <a:r>
              <a:rPr lang="en-US" sz="3200" b="1" dirty="0" smtClean="0">
                <a:solidFill>
                  <a:schemeClr val="tx1">
                    <a:lumMod val="95000"/>
                    <a:lumOff val="5000"/>
                  </a:schemeClr>
                </a:solidFill>
                <a:latin typeface="Times New Roman" pitchFamily="18" charset="0"/>
                <a:cs typeface="Times New Roman" pitchFamily="18" charset="0"/>
              </a:rPr>
              <a:t>REVISION EXAMINATION 2 MATHEMATICS</a:t>
            </a:r>
            <a:br>
              <a:rPr lang="en-US" sz="3200" b="1" dirty="0" smtClean="0">
                <a:solidFill>
                  <a:schemeClr val="tx1">
                    <a:lumMod val="95000"/>
                    <a:lumOff val="5000"/>
                  </a:schemeClr>
                </a:solidFill>
                <a:latin typeface="Times New Roman" pitchFamily="18" charset="0"/>
                <a:cs typeface="Times New Roman" pitchFamily="18" charset="0"/>
              </a:rPr>
            </a:br>
            <a:r>
              <a:rPr lang="en-US" sz="3200" b="1" dirty="0" smtClean="0">
                <a:solidFill>
                  <a:schemeClr val="tx1">
                    <a:lumMod val="95000"/>
                    <a:lumOff val="5000"/>
                  </a:schemeClr>
                </a:solidFill>
                <a:latin typeface="Times New Roman" pitchFamily="18" charset="0"/>
                <a:cs typeface="Times New Roman" pitchFamily="18" charset="0"/>
              </a:rPr>
              <a:t>Paper 1</a:t>
            </a:r>
            <a:br>
              <a:rPr lang="en-US" sz="3200" b="1" dirty="0" smtClean="0">
                <a:solidFill>
                  <a:schemeClr val="tx1">
                    <a:lumMod val="95000"/>
                    <a:lumOff val="5000"/>
                  </a:schemeClr>
                </a:solidFill>
                <a:latin typeface="Times New Roman" pitchFamily="18" charset="0"/>
                <a:cs typeface="Times New Roman" pitchFamily="18" charset="0"/>
              </a:rPr>
            </a:br>
            <a:r>
              <a:rPr lang="en-US" sz="3200" b="1" dirty="0" smtClean="0">
                <a:solidFill>
                  <a:schemeClr val="tx1">
                    <a:lumMod val="95000"/>
                    <a:lumOff val="5000"/>
                  </a:schemeClr>
                </a:solidFill>
                <a:latin typeface="Times New Roman" pitchFamily="18" charset="0"/>
                <a:cs typeface="Times New Roman" pitchFamily="18" charset="0"/>
              </a:rPr>
              <a:t>90 minutes</a:t>
            </a:r>
            <a:br>
              <a:rPr lang="en-US" sz="3200" b="1" dirty="0" smtClean="0">
                <a:solidFill>
                  <a:schemeClr val="tx1">
                    <a:lumMod val="95000"/>
                    <a:lumOff val="5000"/>
                  </a:schemeClr>
                </a:solidFill>
                <a:latin typeface="Times New Roman" pitchFamily="18" charset="0"/>
                <a:cs typeface="Times New Roman" pitchFamily="18" charset="0"/>
              </a:rPr>
            </a:br>
            <a:r>
              <a:rPr lang="en-US" sz="3200" b="1" dirty="0" smtClean="0">
                <a:solidFill>
                  <a:schemeClr val="tx1">
                    <a:lumMod val="95000"/>
                    <a:lumOff val="5000"/>
                  </a:schemeClr>
                </a:solidFill>
                <a:latin typeface="Times New Roman" pitchFamily="18" charset="0"/>
                <a:cs typeface="Times New Roman" pitchFamily="18" charset="0"/>
              </a:rPr>
              <a:t>Answer ALL the questions</a:t>
            </a:r>
            <a:endParaRPr lang="en-US" sz="3200" b="1" dirty="0">
              <a:solidFill>
                <a:schemeClr val="tx1">
                  <a:lumMod val="95000"/>
                  <a:lumOff val="5000"/>
                </a:schemeClr>
              </a:solidFill>
              <a:latin typeface="Times New Roman" pitchFamily="18" charset="0"/>
              <a:cs typeface="Times New Roman" pitchFamily="18" charset="0"/>
            </a:endParaRPr>
          </a:p>
        </p:txBody>
      </p:sp>
      <p:sp>
        <p:nvSpPr>
          <p:cNvPr id="4" name="Action Button: Home 3">
            <a:hlinkClick r:id="" action="ppaction://hlinkshowjump?jump=firstslide" highlightClick="1"/>
          </p:cNvPr>
          <p:cNvSpPr/>
          <p:nvPr/>
        </p:nvSpPr>
        <p:spPr>
          <a:xfrm>
            <a:off x="0" y="6248400"/>
            <a:ext cx="971552" cy="609600"/>
          </a:xfrm>
          <a:prstGeom prst="actionButtonHome">
            <a:avLst/>
          </a:prstGeom>
        </p:spPr>
        <p:style>
          <a:lnRef idx="2">
            <a:schemeClr val="dk1"/>
          </a:lnRef>
          <a:fillRef idx="1">
            <a:schemeClr val="lt1"/>
          </a:fillRef>
          <a:effectRef idx="0">
            <a:schemeClr val="dk1"/>
          </a:effectRef>
          <a:fontRef idx="minor">
            <a:schemeClr val="dk1"/>
          </a:fontRef>
        </p:style>
        <p:txBody>
          <a:bodyPr rtlCol="0" anchor="ctr"/>
          <a:lstStyle/>
          <a:p>
            <a:pPr algn="ctr"/>
            <a:endParaRPr lang="en-US"/>
          </a:p>
        </p:txBody>
      </p:sp>
      <p:sp>
        <p:nvSpPr>
          <p:cNvPr id="7" name="Notched Right Arrow 6">
            <a:hlinkClick r:id="rId2" action="ppaction://hlinksldjump"/>
          </p:cNvPr>
          <p:cNvSpPr/>
          <p:nvPr/>
        </p:nvSpPr>
        <p:spPr>
          <a:xfrm>
            <a:off x="7235370" y="6150426"/>
            <a:ext cx="1782315" cy="685800"/>
          </a:xfrm>
          <a:prstGeom prst="notchedRightArrow">
            <a:avLst/>
          </a:prstGeom>
          <a:blipFill>
            <a:blip r:embed="rId3" cstate="print">
              <a:extLst>
                <a:ext uri="{BEBA8EAE-BF5A-486C-A8C5-ECC9F3942E4B}">
                  <a14:imgProps xmlns:a14="http://schemas.microsoft.com/office/drawing/2010/main" xmlns="">
                    <a14:imgLayer r:embed="rId4">
                      <a14:imgEffect>
                        <a14:brightnessContrast bright="-20000" contrast="-20000"/>
                      </a14:imgEffect>
                    </a14:imgLayer>
                  </a14:imgProps>
                </a:ex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NEXT</a:t>
            </a:r>
            <a:endParaRPr lang="en-US" sz="2000" b="1" dirty="0">
              <a:latin typeface="Times New Roman" pitchFamily="18" charset="0"/>
              <a:cs typeface="Times New Roman" pitchFamily="18" charset="0"/>
            </a:endParaRPr>
          </a:p>
        </p:txBody>
      </p:sp>
    </p:spTree>
    <p:extLst>
      <p:ext uri="{BB962C8B-B14F-4D97-AF65-F5344CB8AC3E}">
        <p14:creationId xmlns:p14="http://schemas.microsoft.com/office/powerpoint/2010/main" xmlns="" val="4130750871"/>
      </p:ext>
    </p:extLst>
  </p:cSld>
  <p:clrMapOvr>
    <a:masterClrMapping/>
  </p:clrMapOvr>
  <p:transition/>
  <p:timing>
    <p:tnLst>
      <p:par>
        <p:cTn id="1" dur="indefinite" restart="never" nodeType="tmRoot"/>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Content Placeholder 10"/>
          <p:cNvSpPr>
            <a:spLocks noGrp="1"/>
          </p:cNvSpPr>
          <p:nvPr>
            <p:ph sz="quarter" idx="13"/>
          </p:nvPr>
        </p:nvSpPr>
        <p:spPr>
          <a:xfrm>
            <a:off x="685800" y="2781300"/>
            <a:ext cx="7010400" cy="676339"/>
          </a:xfrm>
        </p:spPr>
        <p:txBody>
          <a:bodyPr wrap="square">
            <a:spAutoFit/>
          </a:bodyPr>
          <a:lstStyle/>
          <a:p>
            <a:pPr marL="457200" indent="-457200" algn="just">
              <a:lnSpc>
                <a:spcPct val="165000"/>
              </a:lnSpc>
              <a:spcBef>
                <a:spcPct val="0"/>
              </a:spcBef>
              <a:buNone/>
              <a:tabLst>
                <a:tab pos="800100" algn="l"/>
                <a:tab pos="4283075" algn="l"/>
              </a:tabLst>
            </a:pPr>
            <a:r>
              <a:rPr lang="en-US" sz="2300" b="1" dirty="0" smtClean="0">
                <a:solidFill>
                  <a:schemeClr val="tx1"/>
                </a:solidFill>
                <a:latin typeface="Times New Roman" pitchFamily="18" charset="0"/>
                <a:cs typeface="Times New Roman" pitchFamily="18" charset="0"/>
              </a:rPr>
              <a:t>9.</a:t>
            </a:r>
            <a:r>
              <a:rPr lang="en-US" sz="2300" dirty="0" smtClean="0">
                <a:solidFill>
                  <a:schemeClr val="tx1"/>
                </a:solidFill>
                <a:latin typeface="Times New Roman" pitchFamily="18" charset="0"/>
                <a:cs typeface="Times New Roman" pitchFamily="18" charset="0"/>
              </a:rPr>
              <a:t>	</a:t>
            </a:r>
            <a:endParaRPr lang="en-US" sz="2300" dirty="0" smtClean="0">
              <a:solidFill>
                <a:schemeClr val="accent2"/>
              </a:solidFill>
              <a:latin typeface="Times New Roman" pitchFamily="18" charset="0"/>
              <a:cs typeface="Times New Roman" pitchFamily="18" charset="0"/>
            </a:endParaRPr>
          </a:p>
        </p:txBody>
      </p:sp>
      <p:pic>
        <p:nvPicPr>
          <p:cNvPr id="5" name="Picture 2" descr="D:\Deepak\Powerpoint\Re-work\Art\New.wmf"/>
          <p:cNvPicPr>
            <a:picLocks noChangeAspect="1" noChangeArrowheads="1"/>
          </p:cNvPicPr>
          <p:nvPr/>
        </p:nvPicPr>
        <p:blipFill>
          <a:blip r:embed="rId2" cstate="print"/>
          <a:srcRect/>
          <a:stretch>
            <a:fillRect/>
          </a:stretch>
        </p:blipFill>
        <p:spPr bwMode="auto">
          <a:xfrm>
            <a:off x="1353456" y="2975430"/>
            <a:ext cx="3302000" cy="406400"/>
          </a:xfrm>
          <a:prstGeom prst="rect">
            <a:avLst/>
          </a:prstGeom>
          <a:noFill/>
        </p:spPr>
      </p:pic>
      <p:sp>
        <p:nvSpPr>
          <p:cNvPr id="6"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tabLst>
                <a:tab pos="393192" algn="r"/>
                <a:tab pos="640080" algn="l"/>
              </a:tabLst>
            </a:pPr>
            <a:r>
              <a:rPr lang="en-US" sz="1500" b="1" dirty="0" smtClean="0">
                <a:solidFill>
                  <a:schemeClr val="bg1"/>
                </a:solidFill>
                <a:latin typeface="Times New Roman" pitchFamily="18" charset="0"/>
                <a:cs typeface="Times New Roman" pitchFamily="18" charset="0"/>
              </a:rPr>
              <a:t>Revision Exam 1 Paper 1</a:t>
            </a:r>
          </a:p>
        </p:txBody>
      </p:sp>
    </p:spTree>
    <p:extLst>
      <p:ext uri="{BB962C8B-B14F-4D97-AF65-F5344CB8AC3E}">
        <p14:creationId xmlns:p14="http://schemas.microsoft.com/office/powerpoint/2010/main" xmlns="" val="1862447457"/>
      </p:ext>
    </p:extLst>
  </p:cSld>
  <p:clrMapOvr>
    <a:masterClrMapping/>
  </p:clrMapOvr>
  <p:transition spd="slow">
    <p:strips dir="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11">
                                            <p:txEl>
                                              <p:pRg st="0" end="0"/>
                                            </p:txEl>
                                          </p:spTgt>
                                        </p:tgtEl>
                                        <p:attrNameLst>
                                          <p:attrName>style.visibility</p:attrName>
                                        </p:attrNameLst>
                                      </p:cBhvr>
                                      <p:to>
                                        <p:strVal val="visible"/>
                                      </p:to>
                                    </p:set>
                                    <p:anim calcmode="lin" valueType="num">
                                      <p:cBhvr>
                                        <p:cTn id="7" dur="500" fill="hold"/>
                                        <p:tgtEl>
                                          <p:spTgt spid="11">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11">
                                            <p:txEl>
                                              <p:pRg st="0" end="0"/>
                                            </p:txEl>
                                          </p:spTgt>
                                        </p:tgtEl>
                                        <p:attrNameLst>
                                          <p:attrName>ppt_h</p:attrName>
                                        </p:attrNameLst>
                                      </p:cBhvr>
                                      <p:tavLst>
                                        <p:tav tm="0">
                                          <p:val>
                                            <p:fltVal val="0"/>
                                          </p:val>
                                        </p:tav>
                                        <p:tav tm="100000">
                                          <p:val>
                                            <p:strVal val="#ppt_h"/>
                                          </p:val>
                                        </p:tav>
                                      </p:tavLst>
                                    </p:anim>
                                  </p:childTnLst>
                                </p:cTn>
                              </p:par>
                              <p:par>
                                <p:cTn id="9" presetID="23" presetClass="entr" presetSubtype="16" fill="hold" nodeType="with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p:cTn id="11" dur="500" fill="hold"/>
                                        <p:tgtEl>
                                          <p:spTgt spid="5"/>
                                        </p:tgtEl>
                                        <p:attrNameLst>
                                          <p:attrName>ppt_w</p:attrName>
                                        </p:attrNameLst>
                                      </p:cBhvr>
                                      <p:tavLst>
                                        <p:tav tm="0">
                                          <p:val>
                                            <p:fltVal val="0"/>
                                          </p:val>
                                        </p:tav>
                                        <p:tav tm="100000">
                                          <p:val>
                                            <p:strVal val="#ppt_w"/>
                                          </p:val>
                                        </p:tav>
                                      </p:tavLst>
                                    </p:anim>
                                    <p:anim calcmode="lin" valueType="num">
                                      <p:cBhvr>
                                        <p:cTn id="12" dur="500" fill="hold"/>
                                        <p:tgtEl>
                                          <p:spTgt spid="5"/>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build="p"/>
    </p:bldLst>
  </p:timing>
</p:sld>
</file>

<file path=ppt/slides/slide2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Content Placeholder 10"/>
          <p:cNvSpPr>
            <a:spLocks noGrp="1"/>
          </p:cNvSpPr>
          <p:nvPr>
            <p:ph sz="quarter" idx="13"/>
          </p:nvPr>
        </p:nvSpPr>
        <p:spPr>
          <a:xfrm>
            <a:off x="685800" y="2781300"/>
            <a:ext cx="6477000" cy="599459"/>
          </a:xfrm>
        </p:spPr>
        <p:txBody>
          <a:bodyPr wrap="square">
            <a:spAutoFit/>
          </a:bodyPr>
          <a:lstStyle/>
          <a:p>
            <a:pPr algn="just">
              <a:lnSpc>
                <a:spcPct val="165000"/>
              </a:lnSpc>
              <a:spcBef>
                <a:spcPct val="0"/>
              </a:spcBef>
              <a:buFontTx/>
              <a:buNone/>
            </a:pPr>
            <a:r>
              <a:rPr lang="en-US" sz="2300" b="1" dirty="0" smtClean="0">
                <a:solidFill>
                  <a:schemeClr val="tx1"/>
                </a:solidFill>
                <a:latin typeface="Times New Roman" pitchFamily="18" charset="0"/>
                <a:cs typeface="Times New Roman" pitchFamily="18" charset="0"/>
              </a:rPr>
              <a:t>1.</a:t>
            </a:r>
            <a:r>
              <a:rPr lang="en-US" sz="2300" dirty="0" smtClean="0">
                <a:solidFill>
                  <a:schemeClr val="tx1"/>
                </a:solidFill>
                <a:latin typeface="Times New Roman" pitchFamily="18" charset="0"/>
                <a:cs typeface="Times New Roman" pitchFamily="18" charset="0"/>
              </a:rPr>
              <a:t>       expressed as a percentage =	</a:t>
            </a:r>
          </a:p>
        </p:txBody>
      </p:sp>
      <p:sp>
        <p:nvSpPr>
          <p:cNvPr id="8" name="Notched Right Arrow 7"/>
          <p:cNvSpPr/>
          <p:nvPr/>
        </p:nvSpPr>
        <p:spPr>
          <a:xfrm>
            <a:off x="7162800" y="6019800"/>
            <a:ext cx="1782315" cy="685800"/>
          </a:xfrm>
          <a:prstGeom prst="notchedRightArrow">
            <a:avLst/>
          </a:prstGeom>
          <a:blipFill>
            <a:blip r:embed="rId2" cstate="print">
              <a:extLst>
                <a:ext uri="{BEBA8EAE-BF5A-486C-A8C5-ECC9F3942E4B}">
                  <a14:imgProps xmlns:a14="http://schemas.microsoft.com/office/drawing/2010/main" xmlns="">
                    <a14:imgLayer r:embed="rId3">
                      <a14:imgEffect>
                        <a14:brightnessContrast bright="-20000" contrast="-20000"/>
                      </a14:imgEffect>
                    </a14:imgLayer>
                  </a14:imgProps>
                </a:ex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ANSWER</a:t>
            </a:r>
            <a:endParaRPr lang="en-US" sz="2000" b="1" dirty="0">
              <a:latin typeface="Times New Roman" pitchFamily="18" charset="0"/>
              <a:cs typeface="Times New Roman" pitchFamily="18" charset="0"/>
            </a:endParaRPr>
          </a:p>
        </p:txBody>
      </p:sp>
      <p:sp>
        <p:nvSpPr>
          <p:cNvPr id="6" name="Content Placeholder 10"/>
          <p:cNvSpPr>
            <a:spLocks noGrp="1"/>
          </p:cNvSpPr>
          <p:nvPr>
            <p:ph sz="quarter" idx="13"/>
          </p:nvPr>
        </p:nvSpPr>
        <p:spPr>
          <a:xfrm>
            <a:off x="1078745" y="3505200"/>
            <a:ext cx="1219200" cy="676339"/>
          </a:xfrm>
        </p:spPr>
        <p:txBody>
          <a:bodyPr wrap="square">
            <a:spAutoFit/>
          </a:bodyPr>
          <a:lstStyle/>
          <a:p>
            <a:pPr algn="just">
              <a:lnSpc>
                <a:spcPct val="165000"/>
              </a:lnSpc>
              <a:spcBef>
                <a:spcPct val="0"/>
              </a:spcBef>
              <a:buFontTx/>
              <a:buNone/>
            </a:pPr>
            <a:r>
              <a:rPr lang="en-US" sz="2300" dirty="0" smtClean="0">
                <a:solidFill>
                  <a:schemeClr val="tx1"/>
                </a:solidFill>
                <a:latin typeface="Times New Roman" pitchFamily="18" charset="0"/>
                <a:cs typeface="Times New Roman" pitchFamily="18" charset="0"/>
              </a:rPr>
              <a:t>(A) 5%</a:t>
            </a:r>
          </a:p>
        </p:txBody>
      </p:sp>
      <p:sp>
        <p:nvSpPr>
          <p:cNvPr id="7" name="Content Placeholder 10"/>
          <p:cNvSpPr>
            <a:spLocks noGrp="1"/>
          </p:cNvSpPr>
          <p:nvPr>
            <p:ph sz="quarter" idx="13"/>
          </p:nvPr>
        </p:nvSpPr>
        <p:spPr>
          <a:xfrm>
            <a:off x="1053345" y="4057650"/>
            <a:ext cx="1219200" cy="676339"/>
          </a:xfrm>
        </p:spPr>
        <p:txBody>
          <a:bodyPr wrap="square">
            <a:spAutoFit/>
          </a:bodyPr>
          <a:lstStyle/>
          <a:p>
            <a:pPr algn="just">
              <a:lnSpc>
                <a:spcPct val="165000"/>
              </a:lnSpc>
              <a:spcBef>
                <a:spcPct val="0"/>
              </a:spcBef>
              <a:buFontTx/>
              <a:buNone/>
            </a:pPr>
            <a:r>
              <a:rPr lang="en-US" sz="2300" dirty="0" smtClean="0">
                <a:solidFill>
                  <a:schemeClr val="tx1"/>
                </a:solidFill>
                <a:latin typeface="Times New Roman" pitchFamily="18" charset="0"/>
                <a:cs typeface="Times New Roman" pitchFamily="18" charset="0"/>
              </a:rPr>
              <a:t>(B) 20%</a:t>
            </a:r>
          </a:p>
        </p:txBody>
      </p:sp>
      <p:sp>
        <p:nvSpPr>
          <p:cNvPr id="9" name="Content Placeholder 10"/>
          <p:cNvSpPr>
            <a:spLocks noGrp="1"/>
          </p:cNvSpPr>
          <p:nvPr>
            <p:ph sz="quarter" idx="13"/>
          </p:nvPr>
        </p:nvSpPr>
        <p:spPr>
          <a:xfrm>
            <a:off x="1053345" y="4639291"/>
            <a:ext cx="1219200" cy="599459"/>
          </a:xfrm>
        </p:spPr>
        <p:txBody>
          <a:bodyPr wrap="square">
            <a:spAutoFit/>
          </a:bodyPr>
          <a:lstStyle/>
          <a:p>
            <a:pPr algn="just">
              <a:lnSpc>
                <a:spcPct val="165000"/>
              </a:lnSpc>
              <a:spcBef>
                <a:spcPct val="0"/>
              </a:spcBef>
              <a:buFontTx/>
              <a:buNone/>
            </a:pPr>
            <a:r>
              <a:rPr lang="en-US" sz="2300" dirty="0" smtClean="0">
                <a:solidFill>
                  <a:schemeClr val="tx1"/>
                </a:solidFill>
                <a:latin typeface="Times New Roman" pitchFamily="18" charset="0"/>
                <a:cs typeface="Times New Roman" pitchFamily="18" charset="0"/>
              </a:rPr>
              <a:t>(C) 25%</a:t>
            </a:r>
          </a:p>
        </p:txBody>
      </p:sp>
      <p:sp>
        <p:nvSpPr>
          <p:cNvPr id="10" name="Content Placeholder 10"/>
          <p:cNvSpPr>
            <a:spLocks noGrp="1"/>
          </p:cNvSpPr>
          <p:nvPr>
            <p:ph sz="quarter" idx="13"/>
          </p:nvPr>
        </p:nvSpPr>
        <p:spPr>
          <a:xfrm>
            <a:off x="1053345" y="5219700"/>
            <a:ext cx="1219200" cy="676339"/>
          </a:xfrm>
        </p:spPr>
        <p:txBody>
          <a:bodyPr wrap="square">
            <a:spAutoFit/>
          </a:bodyPr>
          <a:lstStyle/>
          <a:p>
            <a:pPr algn="just">
              <a:lnSpc>
                <a:spcPct val="165000"/>
              </a:lnSpc>
              <a:spcBef>
                <a:spcPct val="0"/>
              </a:spcBef>
              <a:buFontTx/>
              <a:buNone/>
            </a:pPr>
            <a:r>
              <a:rPr lang="en-US" sz="2300" dirty="0" smtClean="0">
                <a:solidFill>
                  <a:schemeClr val="tx1"/>
                </a:solidFill>
                <a:latin typeface="Times New Roman" pitchFamily="18" charset="0"/>
                <a:cs typeface="Times New Roman" pitchFamily="18" charset="0"/>
              </a:rPr>
              <a:t>(D) 40%</a:t>
            </a:r>
          </a:p>
        </p:txBody>
      </p:sp>
      <p:pic>
        <p:nvPicPr>
          <p:cNvPr id="1026" name="Picture 2" descr="\\172.16.2.26\Conver\Training\I.Vinoth\Revision_Exam_2\P01-Q1_01.tiff"/>
          <p:cNvPicPr>
            <a:picLocks noChangeAspect="1" noChangeArrowheads="1"/>
          </p:cNvPicPr>
          <p:nvPr/>
        </p:nvPicPr>
        <p:blipFill>
          <a:blip r:embed="rId4" cstate="print"/>
          <a:srcRect/>
          <a:stretch>
            <a:fillRect/>
          </a:stretch>
        </p:blipFill>
        <p:spPr bwMode="auto">
          <a:xfrm>
            <a:off x="1201270" y="2857500"/>
            <a:ext cx="228600" cy="698500"/>
          </a:xfrm>
          <a:prstGeom prst="rect">
            <a:avLst/>
          </a:prstGeom>
          <a:noFill/>
        </p:spPr>
      </p:pic>
      <p:sp>
        <p:nvSpPr>
          <p:cNvPr id="12"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2 Paper 1</a:t>
            </a:r>
          </a:p>
        </p:txBody>
      </p:sp>
    </p:spTree>
    <p:extLst>
      <p:ext uri="{BB962C8B-B14F-4D97-AF65-F5344CB8AC3E}">
        <p14:creationId xmlns:p14="http://schemas.microsoft.com/office/powerpoint/2010/main" xmlns="" val="71451342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11">
                                            <p:txEl>
                                              <p:pRg st="0" end="0"/>
                                            </p:txEl>
                                          </p:spTgt>
                                        </p:tgtEl>
                                        <p:attrNameLst>
                                          <p:attrName>style.visibility</p:attrName>
                                        </p:attrNameLst>
                                      </p:cBhvr>
                                      <p:to>
                                        <p:strVal val="visible"/>
                                      </p:to>
                                    </p:set>
                                    <p:anim calcmode="lin" valueType="num">
                                      <p:cBhvr>
                                        <p:cTn id="7" dur="500" fill="hold"/>
                                        <p:tgtEl>
                                          <p:spTgt spid="11">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11">
                                            <p:txEl>
                                              <p:pRg st="0" end="0"/>
                                            </p:txEl>
                                          </p:spTgt>
                                        </p:tgtEl>
                                        <p:attrNameLst>
                                          <p:attrName>ppt_h</p:attrName>
                                        </p:attrNameLst>
                                      </p:cBhvr>
                                      <p:tavLst>
                                        <p:tav tm="0">
                                          <p:val>
                                            <p:fltVal val="0"/>
                                          </p:val>
                                        </p:tav>
                                        <p:tav tm="100000">
                                          <p:val>
                                            <p:strVal val="#ppt_h"/>
                                          </p:val>
                                        </p:tav>
                                      </p:tavLst>
                                    </p:anim>
                                  </p:childTnLst>
                                </p:cTn>
                              </p:par>
                              <p:par>
                                <p:cTn id="9" presetID="23" presetClass="entr" presetSubtype="16" fill="hold" nodeType="withEffect">
                                  <p:stCondLst>
                                    <p:cond delay="0"/>
                                  </p:stCondLst>
                                  <p:childTnLst>
                                    <p:set>
                                      <p:cBhvr>
                                        <p:cTn id="10" dur="1" fill="hold">
                                          <p:stCondLst>
                                            <p:cond delay="0"/>
                                          </p:stCondLst>
                                        </p:cTn>
                                        <p:tgtEl>
                                          <p:spTgt spid="1026"/>
                                        </p:tgtEl>
                                        <p:attrNameLst>
                                          <p:attrName>style.visibility</p:attrName>
                                        </p:attrNameLst>
                                      </p:cBhvr>
                                      <p:to>
                                        <p:strVal val="visible"/>
                                      </p:to>
                                    </p:set>
                                    <p:anim calcmode="lin" valueType="num">
                                      <p:cBhvr>
                                        <p:cTn id="11" dur="500" fill="hold"/>
                                        <p:tgtEl>
                                          <p:spTgt spid="1026"/>
                                        </p:tgtEl>
                                        <p:attrNameLst>
                                          <p:attrName>ppt_w</p:attrName>
                                        </p:attrNameLst>
                                      </p:cBhvr>
                                      <p:tavLst>
                                        <p:tav tm="0">
                                          <p:val>
                                            <p:fltVal val="0"/>
                                          </p:val>
                                        </p:tav>
                                        <p:tav tm="100000">
                                          <p:val>
                                            <p:strVal val="#ppt_w"/>
                                          </p:val>
                                        </p:tav>
                                      </p:tavLst>
                                    </p:anim>
                                    <p:anim calcmode="lin" valueType="num">
                                      <p:cBhvr>
                                        <p:cTn id="12" dur="500" fill="hold"/>
                                        <p:tgtEl>
                                          <p:spTgt spid="1026"/>
                                        </p:tgtEl>
                                        <p:attrNameLst>
                                          <p:attrName>ppt_h</p:attrName>
                                        </p:attrNameLst>
                                      </p:cBhvr>
                                      <p:tavLst>
                                        <p:tav tm="0">
                                          <p:val>
                                            <p:fltVal val="0"/>
                                          </p:val>
                                        </p:tav>
                                        <p:tav tm="100000">
                                          <p:val>
                                            <p:strVal val="#ppt_h"/>
                                          </p:val>
                                        </p:tav>
                                      </p:tavLst>
                                    </p:anim>
                                  </p:childTnLst>
                                </p:cTn>
                              </p:par>
                            </p:childTnLst>
                          </p:cTn>
                        </p:par>
                      </p:childTnLst>
                    </p:cTn>
                  </p:par>
                  <p:par>
                    <p:cTn id="13" fill="hold">
                      <p:stCondLst>
                        <p:cond delay="indefinite"/>
                      </p:stCondLst>
                      <p:childTnLst>
                        <p:par>
                          <p:cTn id="14" fill="hold">
                            <p:stCondLst>
                              <p:cond delay="0"/>
                            </p:stCondLst>
                            <p:childTnLst>
                              <p:par>
                                <p:cTn id="15" presetID="23" presetClass="entr" presetSubtype="16" fill="hold" grpId="0" nodeType="clickEffect">
                                  <p:stCondLst>
                                    <p:cond delay="0"/>
                                  </p:stCondLst>
                                  <p:childTnLst>
                                    <p:set>
                                      <p:cBhvr>
                                        <p:cTn id="16" dur="1" fill="hold">
                                          <p:stCondLst>
                                            <p:cond delay="0"/>
                                          </p:stCondLst>
                                        </p:cTn>
                                        <p:tgtEl>
                                          <p:spTgt spid="6">
                                            <p:txEl>
                                              <p:pRg st="0" end="0"/>
                                            </p:txEl>
                                          </p:spTgt>
                                        </p:tgtEl>
                                        <p:attrNameLst>
                                          <p:attrName>style.visibility</p:attrName>
                                        </p:attrNameLst>
                                      </p:cBhvr>
                                      <p:to>
                                        <p:strVal val="visible"/>
                                      </p:to>
                                    </p:set>
                                    <p:anim calcmode="lin" valueType="num">
                                      <p:cBhvr>
                                        <p:cTn id="17" dur="500" fill="hold"/>
                                        <p:tgtEl>
                                          <p:spTgt spid="6">
                                            <p:txEl>
                                              <p:pRg st="0" end="0"/>
                                            </p:txEl>
                                          </p:spTgt>
                                        </p:tgtEl>
                                        <p:attrNameLst>
                                          <p:attrName>ppt_w</p:attrName>
                                        </p:attrNameLst>
                                      </p:cBhvr>
                                      <p:tavLst>
                                        <p:tav tm="0">
                                          <p:val>
                                            <p:fltVal val="0"/>
                                          </p:val>
                                        </p:tav>
                                        <p:tav tm="100000">
                                          <p:val>
                                            <p:strVal val="#ppt_w"/>
                                          </p:val>
                                        </p:tav>
                                      </p:tavLst>
                                    </p:anim>
                                    <p:anim calcmode="lin" valueType="num">
                                      <p:cBhvr>
                                        <p:cTn id="18" dur="500" fill="hold"/>
                                        <p:tgtEl>
                                          <p:spTgt spid="6">
                                            <p:txEl>
                                              <p:pRg st="0" end="0"/>
                                            </p:txEl>
                                          </p:spTgt>
                                        </p:tgtEl>
                                        <p:attrNameLst>
                                          <p:attrName>ppt_h</p:attrName>
                                        </p:attrNameLst>
                                      </p:cBhvr>
                                      <p:tavLst>
                                        <p:tav tm="0">
                                          <p:val>
                                            <p:fltVal val="0"/>
                                          </p:val>
                                        </p:tav>
                                        <p:tav tm="100000">
                                          <p:val>
                                            <p:strVal val="#ppt_h"/>
                                          </p:val>
                                        </p:tav>
                                      </p:tavLst>
                                    </p:anim>
                                  </p:childTnLst>
                                </p:cTn>
                              </p:par>
                              <p:par>
                                <p:cTn id="19" presetID="23" presetClass="entr" presetSubtype="16" fill="hold" grpId="0" nodeType="withEffect">
                                  <p:stCondLst>
                                    <p:cond delay="0"/>
                                  </p:stCondLst>
                                  <p:childTnLst>
                                    <p:set>
                                      <p:cBhvr>
                                        <p:cTn id="20" dur="1" fill="hold">
                                          <p:stCondLst>
                                            <p:cond delay="0"/>
                                          </p:stCondLst>
                                        </p:cTn>
                                        <p:tgtEl>
                                          <p:spTgt spid="7">
                                            <p:txEl>
                                              <p:pRg st="0" end="0"/>
                                            </p:txEl>
                                          </p:spTgt>
                                        </p:tgtEl>
                                        <p:attrNameLst>
                                          <p:attrName>style.visibility</p:attrName>
                                        </p:attrNameLst>
                                      </p:cBhvr>
                                      <p:to>
                                        <p:strVal val="visible"/>
                                      </p:to>
                                    </p:set>
                                    <p:anim calcmode="lin" valueType="num">
                                      <p:cBhvr>
                                        <p:cTn id="21" dur="500" fill="hold"/>
                                        <p:tgtEl>
                                          <p:spTgt spid="7">
                                            <p:txEl>
                                              <p:pRg st="0" end="0"/>
                                            </p:txEl>
                                          </p:spTgt>
                                        </p:tgtEl>
                                        <p:attrNameLst>
                                          <p:attrName>ppt_w</p:attrName>
                                        </p:attrNameLst>
                                      </p:cBhvr>
                                      <p:tavLst>
                                        <p:tav tm="0">
                                          <p:val>
                                            <p:fltVal val="0"/>
                                          </p:val>
                                        </p:tav>
                                        <p:tav tm="100000">
                                          <p:val>
                                            <p:strVal val="#ppt_w"/>
                                          </p:val>
                                        </p:tav>
                                      </p:tavLst>
                                    </p:anim>
                                    <p:anim calcmode="lin" valueType="num">
                                      <p:cBhvr>
                                        <p:cTn id="22" dur="500" fill="hold"/>
                                        <p:tgtEl>
                                          <p:spTgt spid="7">
                                            <p:txEl>
                                              <p:pRg st="0" end="0"/>
                                            </p:txEl>
                                          </p:spTgt>
                                        </p:tgtEl>
                                        <p:attrNameLst>
                                          <p:attrName>ppt_h</p:attrName>
                                        </p:attrNameLst>
                                      </p:cBhvr>
                                      <p:tavLst>
                                        <p:tav tm="0">
                                          <p:val>
                                            <p:fltVal val="0"/>
                                          </p:val>
                                        </p:tav>
                                        <p:tav tm="100000">
                                          <p:val>
                                            <p:strVal val="#ppt_h"/>
                                          </p:val>
                                        </p:tav>
                                      </p:tavLst>
                                    </p:anim>
                                  </p:childTnLst>
                                </p:cTn>
                              </p:par>
                              <p:par>
                                <p:cTn id="23" presetID="23" presetClass="entr" presetSubtype="16" fill="hold" grpId="0" nodeType="withEffect">
                                  <p:stCondLst>
                                    <p:cond delay="0"/>
                                  </p:stCondLst>
                                  <p:childTnLst>
                                    <p:set>
                                      <p:cBhvr>
                                        <p:cTn id="24" dur="1" fill="hold">
                                          <p:stCondLst>
                                            <p:cond delay="0"/>
                                          </p:stCondLst>
                                        </p:cTn>
                                        <p:tgtEl>
                                          <p:spTgt spid="9">
                                            <p:txEl>
                                              <p:pRg st="0" end="0"/>
                                            </p:txEl>
                                          </p:spTgt>
                                        </p:tgtEl>
                                        <p:attrNameLst>
                                          <p:attrName>style.visibility</p:attrName>
                                        </p:attrNameLst>
                                      </p:cBhvr>
                                      <p:to>
                                        <p:strVal val="visible"/>
                                      </p:to>
                                    </p:set>
                                    <p:anim calcmode="lin" valueType="num">
                                      <p:cBhvr>
                                        <p:cTn id="25" dur="500" fill="hold"/>
                                        <p:tgtEl>
                                          <p:spTgt spid="9">
                                            <p:txEl>
                                              <p:pRg st="0" end="0"/>
                                            </p:txEl>
                                          </p:spTgt>
                                        </p:tgtEl>
                                        <p:attrNameLst>
                                          <p:attrName>ppt_w</p:attrName>
                                        </p:attrNameLst>
                                      </p:cBhvr>
                                      <p:tavLst>
                                        <p:tav tm="0">
                                          <p:val>
                                            <p:fltVal val="0"/>
                                          </p:val>
                                        </p:tav>
                                        <p:tav tm="100000">
                                          <p:val>
                                            <p:strVal val="#ppt_w"/>
                                          </p:val>
                                        </p:tav>
                                      </p:tavLst>
                                    </p:anim>
                                    <p:anim calcmode="lin" valueType="num">
                                      <p:cBhvr>
                                        <p:cTn id="26" dur="500" fill="hold"/>
                                        <p:tgtEl>
                                          <p:spTgt spid="9">
                                            <p:txEl>
                                              <p:pRg st="0" end="0"/>
                                            </p:txEl>
                                          </p:spTgt>
                                        </p:tgtEl>
                                        <p:attrNameLst>
                                          <p:attrName>ppt_h</p:attrName>
                                        </p:attrNameLst>
                                      </p:cBhvr>
                                      <p:tavLst>
                                        <p:tav tm="0">
                                          <p:val>
                                            <p:fltVal val="0"/>
                                          </p:val>
                                        </p:tav>
                                        <p:tav tm="100000">
                                          <p:val>
                                            <p:strVal val="#ppt_h"/>
                                          </p:val>
                                        </p:tav>
                                      </p:tavLst>
                                    </p:anim>
                                  </p:childTnLst>
                                </p:cTn>
                              </p:par>
                              <p:par>
                                <p:cTn id="27" presetID="23" presetClass="entr" presetSubtype="16" fill="hold" grpId="0" nodeType="withEffect">
                                  <p:stCondLst>
                                    <p:cond delay="0"/>
                                  </p:stCondLst>
                                  <p:childTnLst>
                                    <p:set>
                                      <p:cBhvr>
                                        <p:cTn id="28" dur="1" fill="hold">
                                          <p:stCondLst>
                                            <p:cond delay="0"/>
                                          </p:stCondLst>
                                        </p:cTn>
                                        <p:tgtEl>
                                          <p:spTgt spid="10">
                                            <p:txEl>
                                              <p:pRg st="0" end="0"/>
                                            </p:txEl>
                                          </p:spTgt>
                                        </p:tgtEl>
                                        <p:attrNameLst>
                                          <p:attrName>style.visibility</p:attrName>
                                        </p:attrNameLst>
                                      </p:cBhvr>
                                      <p:to>
                                        <p:strVal val="visible"/>
                                      </p:to>
                                    </p:set>
                                    <p:anim calcmode="lin" valueType="num">
                                      <p:cBhvr>
                                        <p:cTn id="29" dur="500" fill="hold"/>
                                        <p:tgtEl>
                                          <p:spTgt spid="10">
                                            <p:txEl>
                                              <p:pRg st="0" end="0"/>
                                            </p:txEl>
                                          </p:spTgt>
                                        </p:tgtEl>
                                        <p:attrNameLst>
                                          <p:attrName>ppt_w</p:attrName>
                                        </p:attrNameLst>
                                      </p:cBhvr>
                                      <p:tavLst>
                                        <p:tav tm="0">
                                          <p:val>
                                            <p:fltVal val="0"/>
                                          </p:val>
                                        </p:tav>
                                        <p:tav tm="100000">
                                          <p:val>
                                            <p:strVal val="#ppt_w"/>
                                          </p:val>
                                        </p:tav>
                                      </p:tavLst>
                                    </p:anim>
                                    <p:anim calcmode="lin" valueType="num">
                                      <p:cBhvr>
                                        <p:cTn id="30" dur="500" fill="hold"/>
                                        <p:tgtEl>
                                          <p:spTgt spid="10">
                                            <p:txEl>
                                              <p:pRg st="0" end="0"/>
                                            </p:txEl>
                                          </p:spTgt>
                                        </p:tgtEl>
                                        <p:attrNameLst>
                                          <p:attrName>ppt_h</p:attrName>
                                        </p:attrNameLst>
                                      </p:cBhvr>
                                      <p:tavLst>
                                        <p:tav tm="0">
                                          <p:val>
                                            <p:fltVal val="0"/>
                                          </p:val>
                                        </p:tav>
                                        <p:tav tm="100000">
                                          <p:val>
                                            <p:strVal val="#ppt_h"/>
                                          </p:val>
                                        </p:tav>
                                      </p:tavLst>
                                    </p:anim>
                                  </p:childTnLst>
                                </p:cTn>
                              </p:par>
                            </p:childTnLst>
                          </p:cTn>
                        </p:par>
                      </p:childTnLst>
                    </p:cTn>
                  </p:par>
                  <p:par>
                    <p:cTn id="31" fill="hold">
                      <p:stCondLst>
                        <p:cond delay="indefinite"/>
                      </p:stCondLst>
                      <p:childTnLst>
                        <p:par>
                          <p:cTn id="32" fill="hold">
                            <p:stCondLst>
                              <p:cond delay="0"/>
                            </p:stCondLst>
                            <p:childTnLst>
                              <p:par>
                                <p:cTn id="33" presetID="3" presetClass="entr" presetSubtype="10" fill="hold" grpId="1" nodeType="clickEffect">
                                  <p:stCondLst>
                                    <p:cond delay="0"/>
                                  </p:stCondLst>
                                  <p:childTnLst>
                                    <p:set>
                                      <p:cBhvr>
                                        <p:cTn id="34" dur="1" fill="hold">
                                          <p:stCondLst>
                                            <p:cond delay="0"/>
                                          </p:stCondLst>
                                        </p:cTn>
                                        <p:tgtEl>
                                          <p:spTgt spid="8"/>
                                        </p:tgtEl>
                                        <p:attrNameLst>
                                          <p:attrName>style.visibility</p:attrName>
                                        </p:attrNameLst>
                                      </p:cBhvr>
                                      <p:to>
                                        <p:strVal val="visible"/>
                                      </p:to>
                                    </p:set>
                                    <p:animEffect transition="in" filter="blinds(horizontal)">
                                      <p:cBhvr>
                                        <p:cTn id="35"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build="p"/>
      <p:bldP spid="8" grpId="1" animBg="1"/>
      <p:bldP spid="6" grpId="0" build="p"/>
      <p:bldP spid="7" grpId="0" build="p"/>
      <p:bldP spid="9" grpId="0" build="p"/>
      <p:bldP spid="10" grpId="0" build="p"/>
    </p:bldLst>
  </p:timing>
</p:sld>
</file>

<file path=ppt/slides/slide2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0"/>
          <p:cNvGrpSpPr/>
          <p:nvPr/>
        </p:nvGrpSpPr>
        <p:grpSpPr>
          <a:xfrm>
            <a:off x="381000" y="2924165"/>
            <a:ext cx="4477865" cy="698500"/>
            <a:chOff x="381000" y="2924165"/>
            <a:chExt cx="4477865" cy="698500"/>
          </a:xfrm>
        </p:grpSpPr>
        <p:sp>
          <p:nvSpPr>
            <p:cNvPr id="12" name="TextBox 11"/>
            <p:cNvSpPr txBox="1"/>
            <p:nvPr/>
          </p:nvSpPr>
          <p:spPr>
            <a:xfrm>
              <a:off x="381000" y="3007665"/>
              <a:ext cx="533400" cy="430759"/>
            </a:xfrm>
            <a:prstGeom prst="rect">
              <a:avLst/>
            </a:prstGeom>
            <a:noFill/>
          </p:spPr>
          <p:txBody>
            <a:bodyPr wrap="square" rtlCol="0">
              <a:spAutoFit/>
            </a:bodyPr>
            <a:lstStyle/>
            <a:p>
              <a:pPr marL="457200" indent="-457200">
                <a:lnSpc>
                  <a:spcPts val="2800"/>
                </a:lnSpc>
                <a:spcAft>
                  <a:spcPct val="50000"/>
                </a:spcAft>
                <a:tabLst>
                  <a:tab pos="628650" algn="l"/>
                </a:tabLst>
              </a:pPr>
              <a:r>
                <a:rPr lang="en-US" sz="2300" b="1" dirty="0" smtClean="0">
                  <a:latin typeface="Times New Roman" pitchFamily="18" charset="0"/>
                  <a:cs typeface="Times New Roman" pitchFamily="18" charset="0"/>
                </a:rPr>
                <a:t>1.</a:t>
              </a:r>
              <a:endParaRPr lang="en-US" sz="2300" b="1" dirty="0">
                <a:latin typeface="Times New Roman" pitchFamily="18" charset="0"/>
                <a:cs typeface="Times New Roman" pitchFamily="18" charset="0"/>
              </a:endParaRPr>
            </a:p>
          </p:txBody>
        </p:sp>
        <p:grpSp>
          <p:nvGrpSpPr>
            <p:cNvPr id="3" name="Group 9"/>
            <p:cNvGrpSpPr/>
            <p:nvPr/>
          </p:nvGrpSpPr>
          <p:grpSpPr>
            <a:xfrm>
              <a:off x="858365" y="2924165"/>
              <a:ext cx="4000500" cy="698500"/>
              <a:chOff x="858365" y="2933690"/>
              <a:chExt cx="4000500" cy="698500"/>
            </a:xfrm>
          </p:grpSpPr>
          <p:sp>
            <p:nvSpPr>
              <p:cNvPr id="7" name="TextBox 6"/>
              <p:cNvSpPr txBox="1"/>
              <p:nvPr/>
            </p:nvSpPr>
            <p:spPr>
              <a:xfrm>
                <a:off x="1095326" y="3047676"/>
                <a:ext cx="3763539" cy="451406"/>
              </a:xfrm>
              <a:prstGeom prst="rect">
                <a:avLst/>
              </a:prstGeom>
              <a:noFill/>
            </p:spPr>
            <p:txBody>
              <a:bodyPr wrap="square" rtlCol="0">
                <a:spAutoFit/>
              </a:bodyPr>
              <a:lstStyle/>
              <a:p>
                <a:pPr marL="457200" indent="-457200">
                  <a:lnSpc>
                    <a:spcPts val="2800"/>
                  </a:lnSpc>
                  <a:spcAft>
                    <a:spcPct val="50000"/>
                  </a:spcAft>
                  <a:tabLst>
                    <a:tab pos="628650" algn="l"/>
                  </a:tabLst>
                </a:pPr>
                <a:r>
                  <a:rPr lang="en-US" sz="2300" dirty="0" smtClean="0">
                    <a:latin typeface="Times New Roman" pitchFamily="18" charset="0"/>
                    <a:cs typeface="Times New Roman" pitchFamily="18" charset="0"/>
                  </a:rPr>
                  <a:t>expressed as a percentage </a:t>
                </a:r>
                <a:endParaRPr lang="en-US" sz="2300" dirty="0">
                  <a:latin typeface="Times New Roman" pitchFamily="18" charset="0"/>
                  <a:cs typeface="Times New Roman" pitchFamily="18" charset="0"/>
                </a:endParaRPr>
              </a:p>
            </p:txBody>
          </p:sp>
          <p:pic>
            <p:nvPicPr>
              <p:cNvPr id="6" name="Picture 2" descr="\\172.16.2.26\Conver\Training\I.Vinoth\Revision_Exam_2\P01-Q1_01.tiff"/>
              <p:cNvPicPr>
                <a:picLocks noChangeAspect="1" noChangeArrowheads="1"/>
              </p:cNvPicPr>
              <p:nvPr/>
            </p:nvPicPr>
            <p:blipFill>
              <a:blip r:embed="rId2" cstate="print"/>
              <a:srcRect/>
              <a:stretch>
                <a:fillRect/>
              </a:stretch>
            </p:blipFill>
            <p:spPr bwMode="auto">
              <a:xfrm>
                <a:off x="858365" y="2933690"/>
                <a:ext cx="228600" cy="698500"/>
              </a:xfrm>
              <a:prstGeom prst="rect">
                <a:avLst/>
              </a:prstGeom>
              <a:noFill/>
            </p:spPr>
          </p:pic>
        </p:grpSp>
      </p:grpSp>
      <p:pic>
        <p:nvPicPr>
          <p:cNvPr id="1026" name="Picture 2" descr="\\172.16.2.26\Conver\CARRIBEAN\MATHEMATICS_VOL-1_PPT_DESIGN\Incoming\Volume_01\Equations\Revision_Exam_2\Eqn002.wmf"/>
          <p:cNvPicPr>
            <a:picLocks noChangeAspect="1" noChangeArrowheads="1"/>
          </p:cNvPicPr>
          <p:nvPr/>
        </p:nvPicPr>
        <p:blipFill>
          <a:blip r:embed="rId3" cstate="print"/>
          <a:srcRect/>
          <a:stretch>
            <a:fillRect/>
          </a:stretch>
        </p:blipFill>
        <p:spPr bwMode="auto">
          <a:xfrm>
            <a:off x="4267200" y="2895600"/>
            <a:ext cx="1549400" cy="1295400"/>
          </a:xfrm>
          <a:prstGeom prst="rect">
            <a:avLst/>
          </a:prstGeom>
          <a:noFill/>
        </p:spPr>
      </p:pic>
      <p:sp>
        <p:nvSpPr>
          <p:cNvPr id="8"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2 Paper 1</a:t>
            </a:r>
          </a:p>
        </p:txBody>
      </p:sp>
    </p:spTree>
    <p:extLst>
      <p:ext uri="{BB962C8B-B14F-4D97-AF65-F5344CB8AC3E}">
        <p14:creationId xmlns:p14="http://schemas.microsoft.com/office/powerpoint/2010/main" xmlns="" val="186244745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ppt_w</p:attrName>
                                        </p:attrNameLst>
                                      </p:cBhvr>
                                      <p:tavLst>
                                        <p:tav tm="0">
                                          <p:val>
                                            <p:fltVal val="0"/>
                                          </p:val>
                                        </p:tav>
                                        <p:tav tm="100000">
                                          <p:val>
                                            <p:strVal val="#ppt_w"/>
                                          </p:val>
                                        </p:tav>
                                      </p:tavLst>
                                    </p:anim>
                                    <p:anim calcmode="lin" valueType="num">
                                      <p:cBhvr>
                                        <p:cTn id="8" dur="500" fill="hold"/>
                                        <p:tgtEl>
                                          <p:spTgt spid="2"/>
                                        </p:tgtEl>
                                        <p:attrNameLst>
                                          <p:attrName>ppt_h</p:attrName>
                                        </p:attrNameLst>
                                      </p:cBhvr>
                                      <p:tavLst>
                                        <p:tav tm="0">
                                          <p:val>
                                            <p:fltVal val="0"/>
                                          </p:val>
                                        </p:tav>
                                        <p:tav tm="100000">
                                          <p:val>
                                            <p:strVal val="#ppt_h"/>
                                          </p:val>
                                        </p:tav>
                                      </p:tavLst>
                                    </p:anim>
                                  </p:childTnLst>
                                </p:cTn>
                              </p:par>
                              <p:par>
                                <p:cTn id="9" presetID="23" presetClass="entr" presetSubtype="16" fill="hold" nodeType="withEffect">
                                  <p:stCondLst>
                                    <p:cond delay="0"/>
                                  </p:stCondLst>
                                  <p:childTnLst>
                                    <p:set>
                                      <p:cBhvr>
                                        <p:cTn id="10" dur="1" fill="hold">
                                          <p:stCondLst>
                                            <p:cond delay="0"/>
                                          </p:stCondLst>
                                        </p:cTn>
                                        <p:tgtEl>
                                          <p:spTgt spid="1026"/>
                                        </p:tgtEl>
                                        <p:attrNameLst>
                                          <p:attrName>style.visibility</p:attrName>
                                        </p:attrNameLst>
                                      </p:cBhvr>
                                      <p:to>
                                        <p:strVal val="visible"/>
                                      </p:to>
                                    </p:set>
                                    <p:anim calcmode="lin" valueType="num">
                                      <p:cBhvr>
                                        <p:cTn id="11" dur="500" fill="hold"/>
                                        <p:tgtEl>
                                          <p:spTgt spid="1026"/>
                                        </p:tgtEl>
                                        <p:attrNameLst>
                                          <p:attrName>ppt_w</p:attrName>
                                        </p:attrNameLst>
                                      </p:cBhvr>
                                      <p:tavLst>
                                        <p:tav tm="0">
                                          <p:val>
                                            <p:fltVal val="0"/>
                                          </p:val>
                                        </p:tav>
                                        <p:tav tm="100000">
                                          <p:val>
                                            <p:strVal val="#ppt_w"/>
                                          </p:val>
                                        </p:tav>
                                      </p:tavLst>
                                    </p:anim>
                                    <p:anim calcmode="lin" valueType="num">
                                      <p:cBhvr>
                                        <p:cTn id="12" dur="500" fill="hold"/>
                                        <p:tgtEl>
                                          <p:spTgt spid="1026"/>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Content Placeholder 10"/>
          <p:cNvSpPr>
            <a:spLocks noGrp="1"/>
          </p:cNvSpPr>
          <p:nvPr>
            <p:ph sz="quarter" idx="13"/>
          </p:nvPr>
        </p:nvSpPr>
        <p:spPr>
          <a:xfrm>
            <a:off x="685800" y="2781300"/>
            <a:ext cx="6477000" cy="676339"/>
          </a:xfrm>
        </p:spPr>
        <p:txBody>
          <a:bodyPr wrap="square">
            <a:spAutoFit/>
          </a:bodyPr>
          <a:lstStyle/>
          <a:p>
            <a:pPr algn="just">
              <a:lnSpc>
                <a:spcPct val="165000"/>
              </a:lnSpc>
              <a:spcBef>
                <a:spcPct val="0"/>
              </a:spcBef>
              <a:buFontTx/>
              <a:buNone/>
            </a:pPr>
            <a:r>
              <a:rPr lang="en-US" sz="2300" b="1" dirty="0" smtClean="0">
                <a:solidFill>
                  <a:schemeClr val="tx1"/>
                </a:solidFill>
                <a:latin typeface="Times New Roman" pitchFamily="18" charset="0"/>
                <a:cs typeface="Times New Roman" pitchFamily="18" charset="0"/>
              </a:rPr>
              <a:t>2.</a:t>
            </a:r>
            <a:r>
              <a:rPr lang="en-US" sz="2300" dirty="0" smtClean="0">
                <a:solidFill>
                  <a:schemeClr val="tx1"/>
                </a:solidFill>
                <a:latin typeface="Times New Roman" pitchFamily="18" charset="0"/>
                <a:cs typeface="Times New Roman" pitchFamily="18" charset="0"/>
              </a:rPr>
              <a:t>  The decimal equivalent of</a:t>
            </a:r>
          </a:p>
        </p:txBody>
      </p:sp>
      <p:sp>
        <p:nvSpPr>
          <p:cNvPr id="8" name="Notched Right Arrow 7"/>
          <p:cNvSpPr/>
          <p:nvPr/>
        </p:nvSpPr>
        <p:spPr>
          <a:xfrm>
            <a:off x="7162800" y="6019800"/>
            <a:ext cx="1782315" cy="685800"/>
          </a:xfrm>
          <a:prstGeom prst="notchedRightArrow">
            <a:avLst/>
          </a:prstGeom>
          <a:blipFill>
            <a:blip r:embed="rId2" cstate="print">
              <a:extLst>
                <a:ext uri="{BEBA8EAE-BF5A-486C-A8C5-ECC9F3942E4B}">
                  <a14:imgProps xmlns:a14="http://schemas.microsoft.com/office/drawing/2010/main" xmlns="">
                    <a14:imgLayer r:embed="rId3">
                      <a14:imgEffect>
                        <a14:brightnessContrast bright="-20000" contrast="-20000"/>
                      </a14:imgEffect>
                    </a14:imgLayer>
                  </a14:imgProps>
                </a:ex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ANSWER</a:t>
            </a:r>
            <a:endParaRPr lang="en-US" sz="2000" b="1" dirty="0">
              <a:latin typeface="Times New Roman" pitchFamily="18" charset="0"/>
              <a:cs typeface="Times New Roman" pitchFamily="18" charset="0"/>
            </a:endParaRPr>
          </a:p>
        </p:txBody>
      </p:sp>
      <p:sp>
        <p:nvSpPr>
          <p:cNvPr id="6" name="Content Placeholder 10"/>
          <p:cNvSpPr>
            <a:spLocks noGrp="1"/>
          </p:cNvSpPr>
          <p:nvPr>
            <p:ph sz="quarter" idx="13"/>
          </p:nvPr>
        </p:nvSpPr>
        <p:spPr>
          <a:xfrm>
            <a:off x="1073150" y="3505200"/>
            <a:ext cx="1574800" cy="446276"/>
          </a:xfrm>
        </p:spPr>
        <p:txBody>
          <a:bodyPr wrap="square">
            <a:spAutoFit/>
          </a:bodyPr>
          <a:lstStyle/>
          <a:p>
            <a:pPr algn="just">
              <a:spcBef>
                <a:spcPct val="0"/>
              </a:spcBef>
              <a:buFontTx/>
              <a:buNone/>
            </a:pPr>
            <a:r>
              <a:rPr lang="en-US" sz="2300" dirty="0" smtClean="0">
                <a:solidFill>
                  <a:schemeClr val="tx1"/>
                </a:solidFill>
                <a:latin typeface="Times New Roman" pitchFamily="18" charset="0"/>
                <a:cs typeface="Times New Roman" pitchFamily="18" charset="0"/>
              </a:rPr>
              <a:t>(A) 0.062 5</a:t>
            </a:r>
          </a:p>
        </p:txBody>
      </p:sp>
      <p:sp>
        <p:nvSpPr>
          <p:cNvPr id="7" name="Content Placeholder 10"/>
          <p:cNvSpPr>
            <a:spLocks noGrp="1"/>
          </p:cNvSpPr>
          <p:nvPr>
            <p:ph sz="quarter" idx="13"/>
          </p:nvPr>
        </p:nvSpPr>
        <p:spPr>
          <a:xfrm>
            <a:off x="1092200" y="4052916"/>
            <a:ext cx="1574800" cy="446276"/>
          </a:xfrm>
        </p:spPr>
        <p:txBody>
          <a:bodyPr wrap="square">
            <a:spAutoFit/>
          </a:bodyPr>
          <a:lstStyle/>
          <a:p>
            <a:pPr algn="just">
              <a:spcBef>
                <a:spcPct val="0"/>
              </a:spcBef>
              <a:buFontTx/>
              <a:buNone/>
            </a:pPr>
            <a:r>
              <a:rPr lang="en-US" sz="2300" dirty="0" smtClean="0">
                <a:solidFill>
                  <a:schemeClr val="tx1"/>
                </a:solidFill>
                <a:latin typeface="Times New Roman" pitchFamily="18" charset="0"/>
                <a:cs typeface="Times New Roman" pitchFamily="18" charset="0"/>
              </a:rPr>
              <a:t>(B) 0.187 5</a:t>
            </a:r>
          </a:p>
        </p:txBody>
      </p:sp>
      <p:sp>
        <p:nvSpPr>
          <p:cNvPr id="9" name="Content Placeholder 10"/>
          <p:cNvSpPr>
            <a:spLocks noGrp="1"/>
          </p:cNvSpPr>
          <p:nvPr>
            <p:ph sz="quarter" idx="13"/>
          </p:nvPr>
        </p:nvSpPr>
        <p:spPr>
          <a:xfrm>
            <a:off x="1085850" y="4597400"/>
            <a:ext cx="1676400" cy="446276"/>
          </a:xfrm>
        </p:spPr>
        <p:txBody>
          <a:bodyPr wrap="square">
            <a:spAutoFit/>
          </a:bodyPr>
          <a:lstStyle/>
          <a:p>
            <a:pPr algn="just">
              <a:spcBef>
                <a:spcPct val="0"/>
              </a:spcBef>
              <a:buFontTx/>
              <a:buNone/>
            </a:pPr>
            <a:r>
              <a:rPr lang="en-US" sz="2300" dirty="0" smtClean="0">
                <a:solidFill>
                  <a:schemeClr val="tx1"/>
                </a:solidFill>
                <a:latin typeface="Times New Roman" pitchFamily="18" charset="0"/>
                <a:cs typeface="Times New Roman" pitchFamily="18" charset="0"/>
              </a:rPr>
              <a:t>(C) 0.312 5</a:t>
            </a:r>
          </a:p>
        </p:txBody>
      </p:sp>
      <p:sp>
        <p:nvSpPr>
          <p:cNvPr id="10" name="Content Placeholder 10"/>
          <p:cNvSpPr>
            <a:spLocks noGrp="1"/>
          </p:cNvSpPr>
          <p:nvPr>
            <p:ph sz="quarter" idx="13"/>
          </p:nvPr>
        </p:nvSpPr>
        <p:spPr>
          <a:xfrm>
            <a:off x="1085850" y="5143500"/>
            <a:ext cx="1854200" cy="446276"/>
          </a:xfrm>
        </p:spPr>
        <p:txBody>
          <a:bodyPr wrap="square">
            <a:spAutoFit/>
          </a:bodyPr>
          <a:lstStyle/>
          <a:p>
            <a:pPr algn="just">
              <a:spcBef>
                <a:spcPct val="0"/>
              </a:spcBef>
              <a:buFontTx/>
              <a:buNone/>
            </a:pPr>
            <a:r>
              <a:rPr lang="en-US" sz="2300" dirty="0" smtClean="0">
                <a:solidFill>
                  <a:schemeClr val="tx1"/>
                </a:solidFill>
                <a:latin typeface="Times New Roman" pitchFamily="18" charset="0"/>
                <a:cs typeface="Times New Roman" pitchFamily="18" charset="0"/>
              </a:rPr>
              <a:t>(D) 0.437 5</a:t>
            </a:r>
          </a:p>
        </p:txBody>
      </p:sp>
      <p:pic>
        <p:nvPicPr>
          <p:cNvPr id="2050" name="Picture 2" descr="\\172.16.2.26\conver\CARRIBEAN\MATHEMATICS_VOL-1_PPT_DESIGN\Incoming\Equations\Revision_Exam_2\Eqn003.wmf"/>
          <p:cNvPicPr>
            <a:picLocks noChangeAspect="1" noChangeArrowheads="1"/>
          </p:cNvPicPr>
          <p:nvPr/>
        </p:nvPicPr>
        <p:blipFill>
          <a:blip r:embed="rId4" cstate="print"/>
          <a:srcRect/>
          <a:stretch>
            <a:fillRect/>
          </a:stretch>
        </p:blipFill>
        <p:spPr bwMode="auto">
          <a:xfrm>
            <a:off x="4270375" y="2822575"/>
            <a:ext cx="571500" cy="698500"/>
          </a:xfrm>
          <a:prstGeom prst="rect">
            <a:avLst/>
          </a:prstGeom>
          <a:noFill/>
        </p:spPr>
      </p:pic>
      <p:sp>
        <p:nvSpPr>
          <p:cNvPr id="12"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2 Paper 1</a:t>
            </a:r>
          </a:p>
        </p:txBody>
      </p:sp>
    </p:spTree>
    <p:extLst>
      <p:ext uri="{BB962C8B-B14F-4D97-AF65-F5344CB8AC3E}">
        <p14:creationId xmlns:p14="http://schemas.microsoft.com/office/powerpoint/2010/main" xmlns="" val="71451342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11">
                                            <p:txEl>
                                              <p:pRg st="0" end="0"/>
                                            </p:txEl>
                                          </p:spTgt>
                                        </p:tgtEl>
                                        <p:attrNameLst>
                                          <p:attrName>style.visibility</p:attrName>
                                        </p:attrNameLst>
                                      </p:cBhvr>
                                      <p:to>
                                        <p:strVal val="visible"/>
                                      </p:to>
                                    </p:set>
                                    <p:anim calcmode="lin" valueType="num">
                                      <p:cBhvr>
                                        <p:cTn id="7" dur="500" fill="hold"/>
                                        <p:tgtEl>
                                          <p:spTgt spid="11">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11">
                                            <p:txEl>
                                              <p:pRg st="0" end="0"/>
                                            </p:txEl>
                                          </p:spTgt>
                                        </p:tgtEl>
                                        <p:attrNameLst>
                                          <p:attrName>ppt_h</p:attrName>
                                        </p:attrNameLst>
                                      </p:cBhvr>
                                      <p:tavLst>
                                        <p:tav tm="0">
                                          <p:val>
                                            <p:fltVal val="0"/>
                                          </p:val>
                                        </p:tav>
                                        <p:tav tm="100000">
                                          <p:val>
                                            <p:strVal val="#ppt_h"/>
                                          </p:val>
                                        </p:tav>
                                      </p:tavLst>
                                    </p:anim>
                                  </p:childTnLst>
                                </p:cTn>
                              </p:par>
                              <p:par>
                                <p:cTn id="9" presetID="23" presetClass="entr" presetSubtype="16" fill="hold" nodeType="withEffect">
                                  <p:stCondLst>
                                    <p:cond delay="0"/>
                                  </p:stCondLst>
                                  <p:childTnLst>
                                    <p:set>
                                      <p:cBhvr>
                                        <p:cTn id="10" dur="1" fill="hold">
                                          <p:stCondLst>
                                            <p:cond delay="0"/>
                                          </p:stCondLst>
                                        </p:cTn>
                                        <p:tgtEl>
                                          <p:spTgt spid="2050"/>
                                        </p:tgtEl>
                                        <p:attrNameLst>
                                          <p:attrName>style.visibility</p:attrName>
                                        </p:attrNameLst>
                                      </p:cBhvr>
                                      <p:to>
                                        <p:strVal val="visible"/>
                                      </p:to>
                                    </p:set>
                                    <p:anim calcmode="lin" valueType="num">
                                      <p:cBhvr>
                                        <p:cTn id="11" dur="500" fill="hold"/>
                                        <p:tgtEl>
                                          <p:spTgt spid="2050"/>
                                        </p:tgtEl>
                                        <p:attrNameLst>
                                          <p:attrName>ppt_w</p:attrName>
                                        </p:attrNameLst>
                                      </p:cBhvr>
                                      <p:tavLst>
                                        <p:tav tm="0">
                                          <p:val>
                                            <p:fltVal val="0"/>
                                          </p:val>
                                        </p:tav>
                                        <p:tav tm="100000">
                                          <p:val>
                                            <p:strVal val="#ppt_w"/>
                                          </p:val>
                                        </p:tav>
                                      </p:tavLst>
                                    </p:anim>
                                    <p:anim calcmode="lin" valueType="num">
                                      <p:cBhvr>
                                        <p:cTn id="12" dur="500" fill="hold"/>
                                        <p:tgtEl>
                                          <p:spTgt spid="2050"/>
                                        </p:tgtEl>
                                        <p:attrNameLst>
                                          <p:attrName>ppt_h</p:attrName>
                                        </p:attrNameLst>
                                      </p:cBhvr>
                                      <p:tavLst>
                                        <p:tav tm="0">
                                          <p:val>
                                            <p:fltVal val="0"/>
                                          </p:val>
                                        </p:tav>
                                        <p:tav tm="100000">
                                          <p:val>
                                            <p:strVal val="#ppt_h"/>
                                          </p:val>
                                        </p:tav>
                                      </p:tavLst>
                                    </p:anim>
                                  </p:childTnLst>
                                </p:cTn>
                              </p:par>
                            </p:childTnLst>
                          </p:cTn>
                        </p:par>
                      </p:childTnLst>
                    </p:cTn>
                  </p:par>
                  <p:par>
                    <p:cTn id="13" fill="hold">
                      <p:stCondLst>
                        <p:cond delay="indefinite"/>
                      </p:stCondLst>
                      <p:childTnLst>
                        <p:par>
                          <p:cTn id="14" fill="hold">
                            <p:stCondLst>
                              <p:cond delay="0"/>
                            </p:stCondLst>
                            <p:childTnLst>
                              <p:par>
                                <p:cTn id="15" presetID="23" presetClass="entr" presetSubtype="16" fill="hold" grpId="0" nodeType="clickEffect">
                                  <p:stCondLst>
                                    <p:cond delay="0"/>
                                  </p:stCondLst>
                                  <p:childTnLst>
                                    <p:set>
                                      <p:cBhvr>
                                        <p:cTn id="16" dur="1" fill="hold">
                                          <p:stCondLst>
                                            <p:cond delay="0"/>
                                          </p:stCondLst>
                                        </p:cTn>
                                        <p:tgtEl>
                                          <p:spTgt spid="6">
                                            <p:txEl>
                                              <p:pRg st="0" end="0"/>
                                            </p:txEl>
                                          </p:spTgt>
                                        </p:tgtEl>
                                        <p:attrNameLst>
                                          <p:attrName>style.visibility</p:attrName>
                                        </p:attrNameLst>
                                      </p:cBhvr>
                                      <p:to>
                                        <p:strVal val="visible"/>
                                      </p:to>
                                    </p:set>
                                    <p:anim calcmode="lin" valueType="num">
                                      <p:cBhvr>
                                        <p:cTn id="17" dur="500" fill="hold"/>
                                        <p:tgtEl>
                                          <p:spTgt spid="6">
                                            <p:txEl>
                                              <p:pRg st="0" end="0"/>
                                            </p:txEl>
                                          </p:spTgt>
                                        </p:tgtEl>
                                        <p:attrNameLst>
                                          <p:attrName>ppt_w</p:attrName>
                                        </p:attrNameLst>
                                      </p:cBhvr>
                                      <p:tavLst>
                                        <p:tav tm="0">
                                          <p:val>
                                            <p:fltVal val="0"/>
                                          </p:val>
                                        </p:tav>
                                        <p:tav tm="100000">
                                          <p:val>
                                            <p:strVal val="#ppt_w"/>
                                          </p:val>
                                        </p:tav>
                                      </p:tavLst>
                                    </p:anim>
                                    <p:anim calcmode="lin" valueType="num">
                                      <p:cBhvr>
                                        <p:cTn id="18" dur="500" fill="hold"/>
                                        <p:tgtEl>
                                          <p:spTgt spid="6">
                                            <p:txEl>
                                              <p:pRg st="0" end="0"/>
                                            </p:txEl>
                                          </p:spTgt>
                                        </p:tgtEl>
                                        <p:attrNameLst>
                                          <p:attrName>ppt_h</p:attrName>
                                        </p:attrNameLst>
                                      </p:cBhvr>
                                      <p:tavLst>
                                        <p:tav tm="0">
                                          <p:val>
                                            <p:fltVal val="0"/>
                                          </p:val>
                                        </p:tav>
                                        <p:tav tm="100000">
                                          <p:val>
                                            <p:strVal val="#ppt_h"/>
                                          </p:val>
                                        </p:tav>
                                      </p:tavLst>
                                    </p:anim>
                                  </p:childTnLst>
                                </p:cTn>
                              </p:par>
                              <p:par>
                                <p:cTn id="19" presetID="23" presetClass="entr" presetSubtype="16" fill="hold" grpId="0" nodeType="withEffect">
                                  <p:stCondLst>
                                    <p:cond delay="0"/>
                                  </p:stCondLst>
                                  <p:childTnLst>
                                    <p:set>
                                      <p:cBhvr>
                                        <p:cTn id="20" dur="1" fill="hold">
                                          <p:stCondLst>
                                            <p:cond delay="0"/>
                                          </p:stCondLst>
                                        </p:cTn>
                                        <p:tgtEl>
                                          <p:spTgt spid="7">
                                            <p:txEl>
                                              <p:pRg st="0" end="0"/>
                                            </p:txEl>
                                          </p:spTgt>
                                        </p:tgtEl>
                                        <p:attrNameLst>
                                          <p:attrName>style.visibility</p:attrName>
                                        </p:attrNameLst>
                                      </p:cBhvr>
                                      <p:to>
                                        <p:strVal val="visible"/>
                                      </p:to>
                                    </p:set>
                                    <p:anim calcmode="lin" valueType="num">
                                      <p:cBhvr>
                                        <p:cTn id="21" dur="500" fill="hold"/>
                                        <p:tgtEl>
                                          <p:spTgt spid="7">
                                            <p:txEl>
                                              <p:pRg st="0" end="0"/>
                                            </p:txEl>
                                          </p:spTgt>
                                        </p:tgtEl>
                                        <p:attrNameLst>
                                          <p:attrName>ppt_w</p:attrName>
                                        </p:attrNameLst>
                                      </p:cBhvr>
                                      <p:tavLst>
                                        <p:tav tm="0">
                                          <p:val>
                                            <p:fltVal val="0"/>
                                          </p:val>
                                        </p:tav>
                                        <p:tav tm="100000">
                                          <p:val>
                                            <p:strVal val="#ppt_w"/>
                                          </p:val>
                                        </p:tav>
                                      </p:tavLst>
                                    </p:anim>
                                    <p:anim calcmode="lin" valueType="num">
                                      <p:cBhvr>
                                        <p:cTn id="22" dur="500" fill="hold"/>
                                        <p:tgtEl>
                                          <p:spTgt spid="7">
                                            <p:txEl>
                                              <p:pRg st="0" end="0"/>
                                            </p:txEl>
                                          </p:spTgt>
                                        </p:tgtEl>
                                        <p:attrNameLst>
                                          <p:attrName>ppt_h</p:attrName>
                                        </p:attrNameLst>
                                      </p:cBhvr>
                                      <p:tavLst>
                                        <p:tav tm="0">
                                          <p:val>
                                            <p:fltVal val="0"/>
                                          </p:val>
                                        </p:tav>
                                        <p:tav tm="100000">
                                          <p:val>
                                            <p:strVal val="#ppt_h"/>
                                          </p:val>
                                        </p:tav>
                                      </p:tavLst>
                                    </p:anim>
                                  </p:childTnLst>
                                </p:cTn>
                              </p:par>
                              <p:par>
                                <p:cTn id="23" presetID="23" presetClass="entr" presetSubtype="16" fill="hold" grpId="0" nodeType="withEffect">
                                  <p:stCondLst>
                                    <p:cond delay="0"/>
                                  </p:stCondLst>
                                  <p:childTnLst>
                                    <p:set>
                                      <p:cBhvr>
                                        <p:cTn id="24" dur="1" fill="hold">
                                          <p:stCondLst>
                                            <p:cond delay="0"/>
                                          </p:stCondLst>
                                        </p:cTn>
                                        <p:tgtEl>
                                          <p:spTgt spid="9">
                                            <p:txEl>
                                              <p:pRg st="0" end="0"/>
                                            </p:txEl>
                                          </p:spTgt>
                                        </p:tgtEl>
                                        <p:attrNameLst>
                                          <p:attrName>style.visibility</p:attrName>
                                        </p:attrNameLst>
                                      </p:cBhvr>
                                      <p:to>
                                        <p:strVal val="visible"/>
                                      </p:to>
                                    </p:set>
                                    <p:anim calcmode="lin" valueType="num">
                                      <p:cBhvr>
                                        <p:cTn id="25" dur="500" fill="hold"/>
                                        <p:tgtEl>
                                          <p:spTgt spid="9">
                                            <p:txEl>
                                              <p:pRg st="0" end="0"/>
                                            </p:txEl>
                                          </p:spTgt>
                                        </p:tgtEl>
                                        <p:attrNameLst>
                                          <p:attrName>ppt_w</p:attrName>
                                        </p:attrNameLst>
                                      </p:cBhvr>
                                      <p:tavLst>
                                        <p:tav tm="0">
                                          <p:val>
                                            <p:fltVal val="0"/>
                                          </p:val>
                                        </p:tav>
                                        <p:tav tm="100000">
                                          <p:val>
                                            <p:strVal val="#ppt_w"/>
                                          </p:val>
                                        </p:tav>
                                      </p:tavLst>
                                    </p:anim>
                                    <p:anim calcmode="lin" valueType="num">
                                      <p:cBhvr>
                                        <p:cTn id="26" dur="500" fill="hold"/>
                                        <p:tgtEl>
                                          <p:spTgt spid="9">
                                            <p:txEl>
                                              <p:pRg st="0" end="0"/>
                                            </p:txEl>
                                          </p:spTgt>
                                        </p:tgtEl>
                                        <p:attrNameLst>
                                          <p:attrName>ppt_h</p:attrName>
                                        </p:attrNameLst>
                                      </p:cBhvr>
                                      <p:tavLst>
                                        <p:tav tm="0">
                                          <p:val>
                                            <p:fltVal val="0"/>
                                          </p:val>
                                        </p:tav>
                                        <p:tav tm="100000">
                                          <p:val>
                                            <p:strVal val="#ppt_h"/>
                                          </p:val>
                                        </p:tav>
                                      </p:tavLst>
                                    </p:anim>
                                  </p:childTnLst>
                                </p:cTn>
                              </p:par>
                              <p:par>
                                <p:cTn id="27" presetID="23" presetClass="entr" presetSubtype="16" fill="hold" grpId="0" nodeType="withEffect">
                                  <p:stCondLst>
                                    <p:cond delay="0"/>
                                  </p:stCondLst>
                                  <p:childTnLst>
                                    <p:set>
                                      <p:cBhvr>
                                        <p:cTn id="28" dur="1" fill="hold">
                                          <p:stCondLst>
                                            <p:cond delay="0"/>
                                          </p:stCondLst>
                                        </p:cTn>
                                        <p:tgtEl>
                                          <p:spTgt spid="10">
                                            <p:txEl>
                                              <p:pRg st="0" end="0"/>
                                            </p:txEl>
                                          </p:spTgt>
                                        </p:tgtEl>
                                        <p:attrNameLst>
                                          <p:attrName>style.visibility</p:attrName>
                                        </p:attrNameLst>
                                      </p:cBhvr>
                                      <p:to>
                                        <p:strVal val="visible"/>
                                      </p:to>
                                    </p:set>
                                    <p:anim calcmode="lin" valueType="num">
                                      <p:cBhvr>
                                        <p:cTn id="29" dur="500" fill="hold"/>
                                        <p:tgtEl>
                                          <p:spTgt spid="10">
                                            <p:txEl>
                                              <p:pRg st="0" end="0"/>
                                            </p:txEl>
                                          </p:spTgt>
                                        </p:tgtEl>
                                        <p:attrNameLst>
                                          <p:attrName>ppt_w</p:attrName>
                                        </p:attrNameLst>
                                      </p:cBhvr>
                                      <p:tavLst>
                                        <p:tav tm="0">
                                          <p:val>
                                            <p:fltVal val="0"/>
                                          </p:val>
                                        </p:tav>
                                        <p:tav tm="100000">
                                          <p:val>
                                            <p:strVal val="#ppt_w"/>
                                          </p:val>
                                        </p:tav>
                                      </p:tavLst>
                                    </p:anim>
                                    <p:anim calcmode="lin" valueType="num">
                                      <p:cBhvr>
                                        <p:cTn id="30" dur="500" fill="hold"/>
                                        <p:tgtEl>
                                          <p:spTgt spid="10">
                                            <p:txEl>
                                              <p:pRg st="0" end="0"/>
                                            </p:txEl>
                                          </p:spTgt>
                                        </p:tgtEl>
                                        <p:attrNameLst>
                                          <p:attrName>ppt_h</p:attrName>
                                        </p:attrNameLst>
                                      </p:cBhvr>
                                      <p:tavLst>
                                        <p:tav tm="0">
                                          <p:val>
                                            <p:fltVal val="0"/>
                                          </p:val>
                                        </p:tav>
                                        <p:tav tm="100000">
                                          <p:val>
                                            <p:strVal val="#ppt_h"/>
                                          </p:val>
                                        </p:tav>
                                      </p:tavLst>
                                    </p:anim>
                                  </p:childTnLst>
                                </p:cTn>
                              </p:par>
                            </p:childTnLst>
                          </p:cTn>
                        </p:par>
                      </p:childTnLst>
                    </p:cTn>
                  </p:par>
                  <p:par>
                    <p:cTn id="31" fill="hold">
                      <p:stCondLst>
                        <p:cond delay="indefinite"/>
                      </p:stCondLst>
                      <p:childTnLst>
                        <p:par>
                          <p:cTn id="32" fill="hold">
                            <p:stCondLst>
                              <p:cond delay="0"/>
                            </p:stCondLst>
                            <p:childTnLst>
                              <p:par>
                                <p:cTn id="33" presetID="3" presetClass="entr" presetSubtype="10" fill="hold" grpId="1" nodeType="clickEffect">
                                  <p:stCondLst>
                                    <p:cond delay="0"/>
                                  </p:stCondLst>
                                  <p:childTnLst>
                                    <p:set>
                                      <p:cBhvr>
                                        <p:cTn id="34" dur="1" fill="hold">
                                          <p:stCondLst>
                                            <p:cond delay="0"/>
                                          </p:stCondLst>
                                        </p:cTn>
                                        <p:tgtEl>
                                          <p:spTgt spid="8"/>
                                        </p:tgtEl>
                                        <p:attrNameLst>
                                          <p:attrName>style.visibility</p:attrName>
                                        </p:attrNameLst>
                                      </p:cBhvr>
                                      <p:to>
                                        <p:strVal val="visible"/>
                                      </p:to>
                                    </p:set>
                                    <p:animEffect transition="in" filter="blinds(horizontal)">
                                      <p:cBhvr>
                                        <p:cTn id="35"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build="p"/>
      <p:bldP spid="8" grpId="1" animBg="1"/>
      <p:bldP spid="6" grpId="0" build="p"/>
      <p:bldP spid="7" grpId="0" build="p"/>
      <p:bldP spid="9" grpId="0" build="p"/>
      <p:bldP spid="10" grpId="0" build="p"/>
    </p:bldLst>
  </p:timing>
</p:sld>
</file>

<file path=ppt/slides/slide2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extBox 6"/>
          <p:cNvSpPr txBox="1"/>
          <p:nvPr/>
        </p:nvSpPr>
        <p:spPr>
          <a:xfrm>
            <a:off x="304800" y="2286000"/>
            <a:ext cx="990600" cy="369332"/>
          </a:xfrm>
          <a:prstGeom prst="rect">
            <a:avLst/>
          </a:prstGeom>
          <a:noFill/>
        </p:spPr>
        <p:txBody>
          <a:bodyPr wrap="square" rtlCol="0">
            <a:spAutoFit/>
          </a:bodyPr>
          <a:lstStyle/>
          <a:p>
            <a:endParaRPr lang="en-US" dirty="0"/>
          </a:p>
        </p:txBody>
      </p:sp>
      <p:grpSp>
        <p:nvGrpSpPr>
          <p:cNvPr id="2" name="Group 4"/>
          <p:cNvGrpSpPr/>
          <p:nvPr/>
        </p:nvGrpSpPr>
        <p:grpSpPr>
          <a:xfrm>
            <a:off x="533400" y="2667000"/>
            <a:ext cx="1676400" cy="3426866"/>
            <a:chOff x="533400" y="2667000"/>
            <a:chExt cx="1676400" cy="3426866"/>
          </a:xfrm>
        </p:grpSpPr>
        <p:sp>
          <p:nvSpPr>
            <p:cNvPr id="9" name="TextBox 8"/>
            <p:cNvSpPr txBox="1"/>
            <p:nvPr/>
          </p:nvSpPr>
          <p:spPr>
            <a:xfrm>
              <a:off x="533400" y="2667000"/>
              <a:ext cx="609600" cy="446276"/>
            </a:xfrm>
            <a:prstGeom prst="rect">
              <a:avLst/>
            </a:prstGeom>
            <a:noFill/>
          </p:spPr>
          <p:txBody>
            <a:bodyPr wrap="square" rtlCol="0">
              <a:spAutoFit/>
            </a:bodyPr>
            <a:lstStyle/>
            <a:p>
              <a:r>
                <a:rPr lang="en-US" sz="2300" b="1" dirty="0" smtClean="0">
                  <a:latin typeface="Times New Roman" pitchFamily="18" charset="0"/>
                  <a:cs typeface="Times New Roman" pitchFamily="18" charset="0"/>
                </a:rPr>
                <a:t>2.</a:t>
              </a:r>
              <a:endParaRPr lang="en-US" sz="2300" b="1" dirty="0">
                <a:latin typeface="Times New Roman" pitchFamily="18" charset="0"/>
                <a:cs typeface="Times New Roman" pitchFamily="18" charset="0"/>
              </a:endParaRPr>
            </a:p>
          </p:txBody>
        </p:sp>
        <p:pic>
          <p:nvPicPr>
            <p:cNvPr id="8" name="Picture 2" descr="D:\Vinothi\Pages from Revision_Exam_2.tif"/>
            <p:cNvPicPr>
              <a:picLocks noChangeAspect="1" noChangeArrowheads="1"/>
            </p:cNvPicPr>
            <p:nvPr/>
          </p:nvPicPr>
          <p:blipFill>
            <a:blip r:embed="rId2" cstate="print"/>
            <a:srcRect/>
            <a:stretch>
              <a:fillRect/>
            </a:stretch>
          </p:blipFill>
          <p:spPr bwMode="auto">
            <a:xfrm>
              <a:off x="1043940" y="2705100"/>
              <a:ext cx="1165860" cy="3388766"/>
            </a:xfrm>
            <a:prstGeom prst="rect">
              <a:avLst/>
            </a:prstGeom>
            <a:noFill/>
          </p:spPr>
        </p:pic>
      </p:grpSp>
      <p:sp>
        <p:nvSpPr>
          <p:cNvPr id="6"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2 Paper 1</a:t>
            </a:r>
          </a:p>
        </p:txBody>
      </p:sp>
    </p:spTree>
    <p:extLst>
      <p:ext uri="{BB962C8B-B14F-4D97-AF65-F5344CB8AC3E}">
        <p14:creationId xmlns:p14="http://schemas.microsoft.com/office/powerpoint/2010/main" xmlns="" val="3415088366"/>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ppt_w</p:attrName>
                                        </p:attrNameLst>
                                      </p:cBhvr>
                                      <p:tavLst>
                                        <p:tav tm="0">
                                          <p:val>
                                            <p:fltVal val="0"/>
                                          </p:val>
                                        </p:tav>
                                        <p:tav tm="100000">
                                          <p:val>
                                            <p:strVal val="#ppt_w"/>
                                          </p:val>
                                        </p:tav>
                                      </p:tavLst>
                                    </p:anim>
                                    <p:anim calcmode="lin" valueType="num">
                                      <p:cBhvr>
                                        <p:cTn id="8" dur="500" fill="hold"/>
                                        <p:tgtEl>
                                          <p:spTgt spid="2"/>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Content Placeholder 10"/>
          <p:cNvSpPr>
            <a:spLocks noGrp="1"/>
          </p:cNvSpPr>
          <p:nvPr>
            <p:ph sz="quarter" idx="13"/>
          </p:nvPr>
        </p:nvSpPr>
        <p:spPr>
          <a:xfrm>
            <a:off x="685800" y="2704981"/>
            <a:ext cx="6477000" cy="800219"/>
          </a:xfrm>
        </p:spPr>
        <p:txBody>
          <a:bodyPr wrap="square">
            <a:spAutoFit/>
          </a:bodyPr>
          <a:lstStyle/>
          <a:p>
            <a:pPr algn="just">
              <a:spcBef>
                <a:spcPct val="0"/>
              </a:spcBef>
              <a:buFontTx/>
              <a:buNone/>
            </a:pPr>
            <a:r>
              <a:rPr lang="en-US" sz="2300" b="1" dirty="0" smtClean="0">
                <a:solidFill>
                  <a:schemeClr val="tx1"/>
                </a:solidFill>
                <a:latin typeface="Times New Roman" pitchFamily="18" charset="0"/>
                <a:cs typeface="Times New Roman" pitchFamily="18" charset="0"/>
              </a:rPr>
              <a:t>3.</a:t>
            </a:r>
            <a:r>
              <a:rPr lang="en-US" sz="2300" dirty="0" smtClean="0">
                <a:solidFill>
                  <a:schemeClr val="tx1"/>
                </a:solidFill>
                <a:latin typeface="Times New Roman" pitchFamily="18" charset="0"/>
                <a:cs typeface="Times New Roman" pitchFamily="18" charset="0"/>
              </a:rPr>
              <a:t>  0.004 573 in standard form correct to 3 significant </a:t>
            </a:r>
            <a:br>
              <a:rPr lang="en-US" sz="2300" dirty="0" smtClean="0">
                <a:solidFill>
                  <a:schemeClr val="tx1"/>
                </a:solidFill>
                <a:latin typeface="Times New Roman" pitchFamily="18" charset="0"/>
                <a:cs typeface="Times New Roman" pitchFamily="18" charset="0"/>
              </a:rPr>
            </a:br>
            <a:r>
              <a:rPr lang="en-US" sz="2300" dirty="0" smtClean="0">
                <a:solidFill>
                  <a:schemeClr val="tx1"/>
                </a:solidFill>
                <a:latin typeface="Times New Roman" pitchFamily="18" charset="0"/>
                <a:cs typeface="Times New Roman" pitchFamily="18" charset="0"/>
              </a:rPr>
              <a:t>  figures is</a:t>
            </a:r>
          </a:p>
        </p:txBody>
      </p:sp>
      <p:sp>
        <p:nvSpPr>
          <p:cNvPr id="8" name="Notched Right Arrow 7"/>
          <p:cNvSpPr/>
          <p:nvPr/>
        </p:nvSpPr>
        <p:spPr>
          <a:xfrm>
            <a:off x="7162800" y="6019800"/>
            <a:ext cx="1782315" cy="685800"/>
          </a:xfrm>
          <a:prstGeom prst="notchedRightArrow">
            <a:avLst/>
          </a:prstGeom>
          <a:blipFill>
            <a:blip r:embed="rId2" cstate="print">
              <a:extLst>
                <a:ext uri="{BEBA8EAE-BF5A-486C-A8C5-ECC9F3942E4B}">
                  <a14:imgProps xmlns:a14="http://schemas.microsoft.com/office/drawing/2010/main" xmlns="">
                    <a14:imgLayer r:embed="rId3">
                      <a14:imgEffect>
                        <a14:brightnessContrast bright="-20000" contrast="-20000"/>
                      </a14:imgEffect>
                    </a14:imgLayer>
                  </a14:imgProps>
                </a:ex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ANSWER</a:t>
            </a:r>
            <a:endParaRPr lang="en-US" sz="2000" b="1" dirty="0">
              <a:latin typeface="Times New Roman" pitchFamily="18" charset="0"/>
              <a:cs typeface="Times New Roman" pitchFamily="18" charset="0"/>
            </a:endParaRPr>
          </a:p>
        </p:txBody>
      </p:sp>
      <p:sp>
        <p:nvSpPr>
          <p:cNvPr id="6" name="Content Placeholder 10"/>
          <p:cNvSpPr>
            <a:spLocks noGrp="1"/>
          </p:cNvSpPr>
          <p:nvPr>
            <p:ph sz="quarter" idx="13"/>
          </p:nvPr>
        </p:nvSpPr>
        <p:spPr>
          <a:xfrm>
            <a:off x="1106603" y="3514661"/>
            <a:ext cx="2197410" cy="598369"/>
          </a:xfrm>
        </p:spPr>
        <p:txBody>
          <a:bodyPr wrap="square">
            <a:spAutoFit/>
          </a:bodyPr>
          <a:lstStyle/>
          <a:p>
            <a:pPr algn="just">
              <a:lnSpc>
                <a:spcPct val="165000"/>
              </a:lnSpc>
              <a:spcBef>
                <a:spcPct val="0"/>
              </a:spcBef>
              <a:buFontTx/>
              <a:buNone/>
            </a:pPr>
            <a:r>
              <a:rPr lang="en-US" sz="2300" dirty="0" smtClean="0">
                <a:solidFill>
                  <a:schemeClr val="tx1"/>
                </a:solidFill>
                <a:latin typeface="Times New Roman" pitchFamily="18" charset="0"/>
                <a:cs typeface="Times New Roman" pitchFamily="18" charset="0"/>
              </a:rPr>
              <a:t>(A) 4.57 </a:t>
            </a:r>
            <a:r>
              <a:rPr lang="en-US" sz="2300" dirty="0" smtClean="0">
                <a:solidFill>
                  <a:schemeClr val="tx1"/>
                </a:solidFill>
                <a:latin typeface="Times New Roman" pitchFamily="18" charset="0"/>
                <a:cs typeface="Times New Roman" pitchFamily="18" charset="0"/>
                <a:sym typeface="Symbol"/>
              </a:rPr>
              <a:t> 10</a:t>
            </a:r>
            <a:r>
              <a:rPr lang="en-US" sz="2300" baseline="30000" dirty="0" smtClean="0">
                <a:solidFill>
                  <a:schemeClr val="tx1"/>
                </a:solidFill>
                <a:latin typeface="Times New Roman" pitchFamily="18" charset="0"/>
                <a:cs typeface="Times New Roman" pitchFamily="18" charset="0"/>
                <a:sym typeface="Symbol"/>
              </a:rPr>
              <a:t>–2</a:t>
            </a:r>
            <a:endParaRPr lang="en-US" sz="2300" baseline="30000" dirty="0" smtClean="0">
              <a:solidFill>
                <a:schemeClr val="tx1"/>
              </a:solidFill>
              <a:latin typeface="Times New Roman" pitchFamily="18" charset="0"/>
              <a:cs typeface="Times New Roman" pitchFamily="18" charset="0"/>
            </a:endParaRPr>
          </a:p>
        </p:txBody>
      </p:sp>
      <p:sp>
        <p:nvSpPr>
          <p:cNvPr id="7" name="Content Placeholder 10"/>
          <p:cNvSpPr>
            <a:spLocks noGrp="1"/>
          </p:cNvSpPr>
          <p:nvPr>
            <p:ph sz="quarter" idx="13"/>
          </p:nvPr>
        </p:nvSpPr>
        <p:spPr>
          <a:xfrm>
            <a:off x="1111250" y="4191000"/>
            <a:ext cx="2095500" cy="598369"/>
          </a:xfrm>
        </p:spPr>
        <p:txBody>
          <a:bodyPr wrap="square">
            <a:spAutoFit/>
          </a:bodyPr>
          <a:lstStyle/>
          <a:p>
            <a:pPr algn="just">
              <a:lnSpc>
                <a:spcPct val="165000"/>
              </a:lnSpc>
              <a:spcBef>
                <a:spcPct val="0"/>
              </a:spcBef>
              <a:buFontTx/>
              <a:buNone/>
            </a:pPr>
            <a:r>
              <a:rPr lang="en-US" sz="2300" dirty="0" smtClean="0">
                <a:solidFill>
                  <a:schemeClr val="tx1"/>
                </a:solidFill>
                <a:latin typeface="Times New Roman" pitchFamily="18" charset="0"/>
                <a:cs typeface="Times New Roman" pitchFamily="18" charset="0"/>
              </a:rPr>
              <a:t>(B) 4.57 </a:t>
            </a:r>
            <a:r>
              <a:rPr lang="en-US" sz="2300" dirty="0" smtClean="0">
                <a:solidFill>
                  <a:schemeClr val="tx1"/>
                </a:solidFill>
                <a:latin typeface="Times New Roman" pitchFamily="18" charset="0"/>
                <a:cs typeface="Times New Roman" pitchFamily="18" charset="0"/>
                <a:sym typeface="Symbol"/>
              </a:rPr>
              <a:t> 10</a:t>
            </a:r>
            <a:r>
              <a:rPr lang="en-US" sz="2300" baseline="30000" dirty="0" smtClean="0">
                <a:solidFill>
                  <a:schemeClr val="tx1"/>
                </a:solidFill>
                <a:latin typeface="Times New Roman" pitchFamily="18" charset="0"/>
                <a:cs typeface="Times New Roman" pitchFamily="18" charset="0"/>
                <a:sym typeface="Symbol"/>
              </a:rPr>
              <a:t>–3</a:t>
            </a:r>
            <a:endParaRPr lang="en-US" sz="2300" baseline="30000" dirty="0" smtClean="0">
              <a:solidFill>
                <a:schemeClr val="tx1"/>
              </a:solidFill>
              <a:latin typeface="Times New Roman" pitchFamily="18" charset="0"/>
              <a:cs typeface="Times New Roman" pitchFamily="18" charset="0"/>
            </a:endParaRPr>
          </a:p>
        </p:txBody>
      </p:sp>
      <p:sp>
        <p:nvSpPr>
          <p:cNvPr id="9" name="Content Placeholder 10"/>
          <p:cNvSpPr>
            <a:spLocks noGrp="1"/>
          </p:cNvSpPr>
          <p:nvPr>
            <p:ph sz="quarter" idx="13"/>
          </p:nvPr>
        </p:nvSpPr>
        <p:spPr>
          <a:xfrm>
            <a:off x="1111250" y="4811831"/>
            <a:ext cx="2133600" cy="598369"/>
          </a:xfrm>
        </p:spPr>
        <p:txBody>
          <a:bodyPr wrap="square">
            <a:spAutoFit/>
          </a:bodyPr>
          <a:lstStyle/>
          <a:p>
            <a:pPr algn="just">
              <a:lnSpc>
                <a:spcPct val="165000"/>
              </a:lnSpc>
              <a:spcBef>
                <a:spcPct val="0"/>
              </a:spcBef>
              <a:buFontTx/>
              <a:buNone/>
            </a:pPr>
            <a:r>
              <a:rPr lang="en-US" sz="2300" dirty="0" smtClean="0">
                <a:solidFill>
                  <a:schemeClr val="tx1"/>
                </a:solidFill>
                <a:latin typeface="Times New Roman" pitchFamily="18" charset="0"/>
                <a:cs typeface="Times New Roman" pitchFamily="18" charset="0"/>
              </a:rPr>
              <a:t>(C) 4.58 </a:t>
            </a:r>
            <a:r>
              <a:rPr lang="en-US" sz="2300" dirty="0" smtClean="0">
                <a:solidFill>
                  <a:schemeClr val="tx1"/>
                </a:solidFill>
                <a:latin typeface="Times New Roman" pitchFamily="18" charset="0"/>
                <a:cs typeface="Times New Roman" pitchFamily="18" charset="0"/>
                <a:sym typeface="Symbol"/>
              </a:rPr>
              <a:t> 10</a:t>
            </a:r>
            <a:r>
              <a:rPr lang="en-US" sz="2300" baseline="30000" dirty="0" smtClean="0">
                <a:solidFill>
                  <a:schemeClr val="tx1"/>
                </a:solidFill>
                <a:latin typeface="Times New Roman" pitchFamily="18" charset="0"/>
                <a:cs typeface="Times New Roman" pitchFamily="18" charset="0"/>
                <a:sym typeface="Symbol"/>
              </a:rPr>
              <a:t>–2</a:t>
            </a:r>
            <a:endParaRPr lang="en-US" sz="2300" baseline="30000" dirty="0" smtClean="0">
              <a:solidFill>
                <a:schemeClr val="tx1"/>
              </a:solidFill>
              <a:latin typeface="Times New Roman" pitchFamily="18" charset="0"/>
              <a:cs typeface="Times New Roman" pitchFamily="18" charset="0"/>
            </a:endParaRPr>
          </a:p>
        </p:txBody>
      </p:sp>
      <p:sp>
        <p:nvSpPr>
          <p:cNvPr id="10" name="Content Placeholder 10"/>
          <p:cNvSpPr>
            <a:spLocks noGrp="1"/>
          </p:cNvSpPr>
          <p:nvPr>
            <p:ph sz="quarter" idx="13"/>
          </p:nvPr>
        </p:nvSpPr>
        <p:spPr>
          <a:xfrm>
            <a:off x="1104900" y="5486400"/>
            <a:ext cx="2200207" cy="676339"/>
          </a:xfrm>
        </p:spPr>
        <p:txBody>
          <a:bodyPr wrap="square">
            <a:spAutoFit/>
          </a:bodyPr>
          <a:lstStyle/>
          <a:p>
            <a:pPr algn="just">
              <a:lnSpc>
                <a:spcPct val="165000"/>
              </a:lnSpc>
              <a:spcBef>
                <a:spcPct val="0"/>
              </a:spcBef>
              <a:buFontTx/>
              <a:buNone/>
            </a:pPr>
            <a:r>
              <a:rPr lang="en-US" sz="2300" dirty="0" smtClean="0">
                <a:solidFill>
                  <a:schemeClr val="tx1"/>
                </a:solidFill>
                <a:latin typeface="Times New Roman" pitchFamily="18" charset="0"/>
                <a:cs typeface="Times New Roman" pitchFamily="18" charset="0"/>
              </a:rPr>
              <a:t>(D) 4.58 </a:t>
            </a:r>
            <a:r>
              <a:rPr lang="en-US" sz="2300" dirty="0" smtClean="0">
                <a:solidFill>
                  <a:schemeClr val="tx1"/>
                </a:solidFill>
                <a:latin typeface="Times New Roman" pitchFamily="18" charset="0"/>
                <a:cs typeface="Times New Roman" pitchFamily="18" charset="0"/>
                <a:sym typeface="Symbol"/>
              </a:rPr>
              <a:t> 10</a:t>
            </a:r>
            <a:r>
              <a:rPr lang="en-US" sz="2300" baseline="30000" dirty="0" smtClean="0">
                <a:solidFill>
                  <a:schemeClr val="tx1"/>
                </a:solidFill>
                <a:latin typeface="Times New Roman" pitchFamily="18" charset="0"/>
                <a:cs typeface="Times New Roman" pitchFamily="18" charset="0"/>
                <a:sym typeface="Symbol"/>
              </a:rPr>
              <a:t>–3</a:t>
            </a:r>
            <a:endParaRPr lang="en-US" sz="2300" baseline="30000" dirty="0" smtClean="0">
              <a:solidFill>
                <a:schemeClr val="tx1"/>
              </a:solidFill>
              <a:latin typeface="Times New Roman" pitchFamily="18" charset="0"/>
              <a:cs typeface="Times New Roman" pitchFamily="18" charset="0"/>
            </a:endParaRPr>
          </a:p>
        </p:txBody>
      </p:sp>
      <p:sp>
        <p:nvSpPr>
          <p:cNvPr id="12"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2 Paper 1</a:t>
            </a:r>
          </a:p>
        </p:txBody>
      </p:sp>
    </p:spTree>
    <p:extLst>
      <p:ext uri="{BB962C8B-B14F-4D97-AF65-F5344CB8AC3E}">
        <p14:creationId xmlns:p14="http://schemas.microsoft.com/office/powerpoint/2010/main" xmlns="" val="71451342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11">
                                            <p:txEl>
                                              <p:pRg st="0" end="0"/>
                                            </p:txEl>
                                          </p:spTgt>
                                        </p:tgtEl>
                                        <p:attrNameLst>
                                          <p:attrName>style.visibility</p:attrName>
                                        </p:attrNameLst>
                                      </p:cBhvr>
                                      <p:to>
                                        <p:strVal val="visible"/>
                                      </p:to>
                                    </p:set>
                                    <p:anim calcmode="lin" valueType="num">
                                      <p:cBhvr>
                                        <p:cTn id="7" dur="500" fill="hold"/>
                                        <p:tgtEl>
                                          <p:spTgt spid="11">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11">
                                            <p:txEl>
                                              <p:pRg st="0" end="0"/>
                                            </p:txEl>
                                          </p:spTgt>
                                        </p:tgtEl>
                                        <p:attrNameLst>
                                          <p:attrName>ppt_h</p:attrName>
                                        </p:attrNameLst>
                                      </p:cBhvr>
                                      <p:tavLst>
                                        <p:tav tm="0">
                                          <p:val>
                                            <p:fltVal val="0"/>
                                          </p:val>
                                        </p:tav>
                                        <p:tav tm="100000">
                                          <p:val>
                                            <p:strVal val="#ppt_h"/>
                                          </p:val>
                                        </p:tav>
                                      </p:tavLst>
                                    </p:anim>
                                  </p:childTnLst>
                                </p:cTn>
                              </p:par>
                            </p:childTnLst>
                          </p:cTn>
                        </p:par>
                      </p:childTnLst>
                    </p:cTn>
                  </p:par>
                  <p:par>
                    <p:cTn id="9" fill="hold">
                      <p:stCondLst>
                        <p:cond delay="indefinite"/>
                      </p:stCondLst>
                      <p:childTnLst>
                        <p:par>
                          <p:cTn id="10" fill="hold">
                            <p:stCondLst>
                              <p:cond delay="0"/>
                            </p:stCondLst>
                            <p:childTnLst>
                              <p:par>
                                <p:cTn id="11" presetID="23" presetClass="entr" presetSubtype="16" fill="hold" grpId="0" nodeType="clickEffect">
                                  <p:stCondLst>
                                    <p:cond delay="0"/>
                                  </p:stCondLst>
                                  <p:childTnLst>
                                    <p:set>
                                      <p:cBhvr>
                                        <p:cTn id="12" dur="1" fill="hold">
                                          <p:stCondLst>
                                            <p:cond delay="0"/>
                                          </p:stCondLst>
                                        </p:cTn>
                                        <p:tgtEl>
                                          <p:spTgt spid="6">
                                            <p:txEl>
                                              <p:pRg st="0" end="0"/>
                                            </p:txEl>
                                          </p:spTgt>
                                        </p:tgtEl>
                                        <p:attrNameLst>
                                          <p:attrName>style.visibility</p:attrName>
                                        </p:attrNameLst>
                                      </p:cBhvr>
                                      <p:to>
                                        <p:strVal val="visible"/>
                                      </p:to>
                                    </p:set>
                                    <p:anim calcmode="lin" valueType="num">
                                      <p:cBhvr>
                                        <p:cTn id="13" dur="500" fill="hold"/>
                                        <p:tgtEl>
                                          <p:spTgt spid="6">
                                            <p:txEl>
                                              <p:pRg st="0" end="0"/>
                                            </p:txEl>
                                          </p:spTgt>
                                        </p:tgtEl>
                                        <p:attrNameLst>
                                          <p:attrName>ppt_w</p:attrName>
                                        </p:attrNameLst>
                                      </p:cBhvr>
                                      <p:tavLst>
                                        <p:tav tm="0">
                                          <p:val>
                                            <p:fltVal val="0"/>
                                          </p:val>
                                        </p:tav>
                                        <p:tav tm="100000">
                                          <p:val>
                                            <p:strVal val="#ppt_w"/>
                                          </p:val>
                                        </p:tav>
                                      </p:tavLst>
                                    </p:anim>
                                    <p:anim calcmode="lin" valueType="num">
                                      <p:cBhvr>
                                        <p:cTn id="14" dur="500" fill="hold"/>
                                        <p:tgtEl>
                                          <p:spTgt spid="6">
                                            <p:txEl>
                                              <p:pRg st="0" end="0"/>
                                            </p:txEl>
                                          </p:spTgt>
                                        </p:tgtEl>
                                        <p:attrNameLst>
                                          <p:attrName>ppt_h</p:attrName>
                                        </p:attrNameLst>
                                      </p:cBhvr>
                                      <p:tavLst>
                                        <p:tav tm="0">
                                          <p:val>
                                            <p:fltVal val="0"/>
                                          </p:val>
                                        </p:tav>
                                        <p:tav tm="100000">
                                          <p:val>
                                            <p:strVal val="#ppt_h"/>
                                          </p:val>
                                        </p:tav>
                                      </p:tavLst>
                                    </p:anim>
                                  </p:childTnLst>
                                </p:cTn>
                              </p:par>
                              <p:par>
                                <p:cTn id="15" presetID="23" presetClass="entr" presetSubtype="16" fill="hold" grpId="0" nodeType="withEffect">
                                  <p:stCondLst>
                                    <p:cond delay="0"/>
                                  </p:stCondLst>
                                  <p:childTnLst>
                                    <p:set>
                                      <p:cBhvr>
                                        <p:cTn id="16" dur="1" fill="hold">
                                          <p:stCondLst>
                                            <p:cond delay="0"/>
                                          </p:stCondLst>
                                        </p:cTn>
                                        <p:tgtEl>
                                          <p:spTgt spid="7">
                                            <p:txEl>
                                              <p:pRg st="0" end="0"/>
                                            </p:txEl>
                                          </p:spTgt>
                                        </p:tgtEl>
                                        <p:attrNameLst>
                                          <p:attrName>style.visibility</p:attrName>
                                        </p:attrNameLst>
                                      </p:cBhvr>
                                      <p:to>
                                        <p:strVal val="visible"/>
                                      </p:to>
                                    </p:set>
                                    <p:anim calcmode="lin" valueType="num">
                                      <p:cBhvr>
                                        <p:cTn id="17" dur="500" fill="hold"/>
                                        <p:tgtEl>
                                          <p:spTgt spid="7">
                                            <p:txEl>
                                              <p:pRg st="0" end="0"/>
                                            </p:txEl>
                                          </p:spTgt>
                                        </p:tgtEl>
                                        <p:attrNameLst>
                                          <p:attrName>ppt_w</p:attrName>
                                        </p:attrNameLst>
                                      </p:cBhvr>
                                      <p:tavLst>
                                        <p:tav tm="0">
                                          <p:val>
                                            <p:fltVal val="0"/>
                                          </p:val>
                                        </p:tav>
                                        <p:tav tm="100000">
                                          <p:val>
                                            <p:strVal val="#ppt_w"/>
                                          </p:val>
                                        </p:tav>
                                      </p:tavLst>
                                    </p:anim>
                                    <p:anim calcmode="lin" valueType="num">
                                      <p:cBhvr>
                                        <p:cTn id="18" dur="500" fill="hold"/>
                                        <p:tgtEl>
                                          <p:spTgt spid="7">
                                            <p:txEl>
                                              <p:pRg st="0" end="0"/>
                                            </p:txEl>
                                          </p:spTgt>
                                        </p:tgtEl>
                                        <p:attrNameLst>
                                          <p:attrName>ppt_h</p:attrName>
                                        </p:attrNameLst>
                                      </p:cBhvr>
                                      <p:tavLst>
                                        <p:tav tm="0">
                                          <p:val>
                                            <p:fltVal val="0"/>
                                          </p:val>
                                        </p:tav>
                                        <p:tav tm="100000">
                                          <p:val>
                                            <p:strVal val="#ppt_h"/>
                                          </p:val>
                                        </p:tav>
                                      </p:tavLst>
                                    </p:anim>
                                  </p:childTnLst>
                                </p:cTn>
                              </p:par>
                              <p:par>
                                <p:cTn id="19" presetID="23" presetClass="entr" presetSubtype="16" fill="hold" grpId="0" nodeType="withEffect">
                                  <p:stCondLst>
                                    <p:cond delay="0"/>
                                  </p:stCondLst>
                                  <p:childTnLst>
                                    <p:set>
                                      <p:cBhvr>
                                        <p:cTn id="20" dur="1" fill="hold">
                                          <p:stCondLst>
                                            <p:cond delay="0"/>
                                          </p:stCondLst>
                                        </p:cTn>
                                        <p:tgtEl>
                                          <p:spTgt spid="9">
                                            <p:txEl>
                                              <p:pRg st="0" end="0"/>
                                            </p:txEl>
                                          </p:spTgt>
                                        </p:tgtEl>
                                        <p:attrNameLst>
                                          <p:attrName>style.visibility</p:attrName>
                                        </p:attrNameLst>
                                      </p:cBhvr>
                                      <p:to>
                                        <p:strVal val="visible"/>
                                      </p:to>
                                    </p:set>
                                    <p:anim calcmode="lin" valueType="num">
                                      <p:cBhvr>
                                        <p:cTn id="21" dur="500" fill="hold"/>
                                        <p:tgtEl>
                                          <p:spTgt spid="9">
                                            <p:txEl>
                                              <p:pRg st="0" end="0"/>
                                            </p:txEl>
                                          </p:spTgt>
                                        </p:tgtEl>
                                        <p:attrNameLst>
                                          <p:attrName>ppt_w</p:attrName>
                                        </p:attrNameLst>
                                      </p:cBhvr>
                                      <p:tavLst>
                                        <p:tav tm="0">
                                          <p:val>
                                            <p:fltVal val="0"/>
                                          </p:val>
                                        </p:tav>
                                        <p:tav tm="100000">
                                          <p:val>
                                            <p:strVal val="#ppt_w"/>
                                          </p:val>
                                        </p:tav>
                                      </p:tavLst>
                                    </p:anim>
                                    <p:anim calcmode="lin" valueType="num">
                                      <p:cBhvr>
                                        <p:cTn id="22" dur="500" fill="hold"/>
                                        <p:tgtEl>
                                          <p:spTgt spid="9">
                                            <p:txEl>
                                              <p:pRg st="0" end="0"/>
                                            </p:txEl>
                                          </p:spTgt>
                                        </p:tgtEl>
                                        <p:attrNameLst>
                                          <p:attrName>ppt_h</p:attrName>
                                        </p:attrNameLst>
                                      </p:cBhvr>
                                      <p:tavLst>
                                        <p:tav tm="0">
                                          <p:val>
                                            <p:fltVal val="0"/>
                                          </p:val>
                                        </p:tav>
                                        <p:tav tm="100000">
                                          <p:val>
                                            <p:strVal val="#ppt_h"/>
                                          </p:val>
                                        </p:tav>
                                      </p:tavLst>
                                    </p:anim>
                                  </p:childTnLst>
                                </p:cTn>
                              </p:par>
                              <p:par>
                                <p:cTn id="23" presetID="23" presetClass="entr" presetSubtype="16" fill="hold" grpId="0" nodeType="withEffect">
                                  <p:stCondLst>
                                    <p:cond delay="0"/>
                                  </p:stCondLst>
                                  <p:childTnLst>
                                    <p:set>
                                      <p:cBhvr>
                                        <p:cTn id="24" dur="1" fill="hold">
                                          <p:stCondLst>
                                            <p:cond delay="0"/>
                                          </p:stCondLst>
                                        </p:cTn>
                                        <p:tgtEl>
                                          <p:spTgt spid="10">
                                            <p:txEl>
                                              <p:pRg st="0" end="0"/>
                                            </p:txEl>
                                          </p:spTgt>
                                        </p:tgtEl>
                                        <p:attrNameLst>
                                          <p:attrName>style.visibility</p:attrName>
                                        </p:attrNameLst>
                                      </p:cBhvr>
                                      <p:to>
                                        <p:strVal val="visible"/>
                                      </p:to>
                                    </p:set>
                                    <p:anim calcmode="lin" valueType="num">
                                      <p:cBhvr>
                                        <p:cTn id="25" dur="500" fill="hold"/>
                                        <p:tgtEl>
                                          <p:spTgt spid="10">
                                            <p:txEl>
                                              <p:pRg st="0" end="0"/>
                                            </p:txEl>
                                          </p:spTgt>
                                        </p:tgtEl>
                                        <p:attrNameLst>
                                          <p:attrName>ppt_w</p:attrName>
                                        </p:attrNameLst>
                                      </p:cBhvr>
                                      <p:tavLst>
                                        <p:tav tm="0">
                                          <p:val>
                                            <p:fltVal val="0"/>
                                          </p:val>
                                        </p:tav>
                                        <p:tav tm="100000">
                                          <p:val>
                                            <p:strVal val="#ppt_w"/>
                                          </p:val>
                                        </p:tav>
                                      </p:tavLst>
                                    </p:anim>
                                    <p:anim calcmode="lin" valueType="num">
                                      <p:cBhvr>
                                        <p:cTn id="26" dur="500" fill="hold"/>
                                        <p:tgtEl>
                                          <p:spTgt spid="10">
                                            <p:txEl>
                                              <p:pRg st="0" end="0"/>
                                            </p:txEl>
                                          </p:spTgt>
                                        </p:tgtEl>
                                        <p:attrNameLst>
                                          <p:attrName>ppt_h</p:attrName>
                                        </p:attrNameLst>
                                      </p:cBhvr>
                                      <p:tavLst>
                                        <p:tav tm="0">
                                          <p:val>
                                            <p:fltVal val="0"/>
                                          </p:val>
                                        </p:tav>
                                        <p:tav tm="100000">
                                          <p:val>
                                            <p:strVal val="#ppt_h"/>
                                          </p:val>
                                        </p:tav>
                                      </p:tavLst>
                                    </p:anim>
                                  </p:childTnLst>
                                </p:cTn>
                              </p:par>
                            </p:childTnLst>
                          </p:cTn>
                        </p:par>
                      </p:childTnLst>
                    </p:cTn>
                  </p:par>
                  <p:par>
                    <p:cTn id="27" fill="hold">
                      <p:stCondLst>
                        <p:cond delay="indefinite"/>
                      </p:stCondLst>
                      <p:childTnLst>
                        <p:par>
                          <p:cTn id="28" fill="hold">
                            <p:stCondLst>
                              <p:cond delay="0"/>
                            </p:stCondLst>
                            <p:childTnLst>
                              <p:par>
                                <p:cTn id="29" presetID="3" presetClass="entr" presetSubtype="10" fill="hold" grpId="1" nodeType="clickEffect">
                                  <p:stCondLst>
                                    <p:cond delay="0"/>
                                  </p:stCondLst>
                                  <p:childTnLst>
                                    <p:set>
                                      <p:cBhvr>
                                        <p:cTn id="30" dur="1" fill="hold">
                                          <p:stCondLst>
                                            <p:cond delay="0"/>
                                          </p:stCondLst>
                                        </p:cTn>
                                        <p:tgtEl>
                                          <p:spTgt spid="8"/>
                                        </p:tgtEl>
                                        <p:attrNameLst>
                                          <p:attrName>style.visibility</p:attrName>
                                        </p:attrNameLst>
                                      </p:cBhvr>
                                      <p:to>
                                        <p:strVal val="visible"/>
                                      </p:to>
                                    </p:set>
                                    <p:animEffect transition="in" filter="blinds(horizontal)">
                                      <p:cBhvr>
                                        <p:cTn id="31"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build="p"/>
      <p:bldP spid="8" grpId="1" animBg="1"/>
      <p:bldP spid="6" grpId="0" build="p"/>
      <p:bldP spid="7" grpId="0" build="p"/>
      <p:bldP spid="9" grpId="0" build="p"/>
      <p:bldP spid="10" grpId="0" build="p"/>
    </p:bldLst>
  </p:timing>
</p:sld>
</file>

<file path=ppt/slides/slide2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extBox 8"/>
          <p:cNvSpPr txBox="1"/>
          <p:nvPr/>
        </p:nvSpPr>
        <p:spPr>
          <a:xfrm>
            <a:off x="3810000" y="3175679"/>
            <a:ext cx="2514600" cy="2044021"/>
          </a:xfrm>
          <a:prstGeom prst="rect">
            <a:avLst/>
          </a:prstGeom>
          <a:noFill/>
        </p:spPr>
        <p:txBody>
          <a:bodyPr wrap="square" rtlCol="0">
            <a:spAutoFit/>
          </a:bodyPr>
          <a:lstStyle/>
          <a:p>
            <a:pPr>
              <a:lnSpc>
                <a:spcPts val="2800"/>
              </a:lnSpc>
              <a:spcAft>
                <a:spcPct val="50000"/>
              </a:spcAft>
              <a:tabLst>
                <a:tab pos="628650" algn="l"/>
              </a:tabLst>
            </a:pPr>
            <a:r>
              <a:rPr lang="en-US" sz="2300" dirty="0" smtClean="0">
                <a:solidFill>
                  <a:srgbClr val="00A99D"/>
                </a:solidFill>
                <a:latin typeface="Times New Roman" pitchFamily="18" charset="0"/>
                <a:cs typeface="Times New Roman" pitchFamily="18" charset="0"/>
              </a:rPr>
              <a:t>3 is less than 5; we do not add 1 to 7. </a:t>
            </a:r>
          </a:p>
          <a:p>
            <a:pPr>
              <a:lnSpc>
                <a:spcPts val="2800"/>
              </a:lnSpc>
              <a:spcAft>
                <a:spcPct val="50000"/>
              </a:spcAft>
              <a:tabLst>
                <a:tab pos="628650" algn="l"/>
              </a:tabLst>
            </a:pPr>
            <a:r>
              <a:rPr lang="en-US" sz="2300" dirty="0" smtClean="0">
                <a:solidFill>
                  <a:srgbClr val="00A99D"/>
                </a:solidFill>
                <a:latin typeface="Times New Roman" pitchFamily="18" charset="0"/>
                <a:cs typeface="Times New Roman" pitchFamily="18" charset="0"/>
              </a:rPr>
              <a:t>In standard form correct to 3 significant figures</a:t>
            </a:r>
          </a:p>
        </p:txBody>
      </p:sp>
      <p:sp>
        <p:nvSpPr>
          <p:cNvPr id="12" name="TextBox 11"/>
          <p:cNvSpPr txBox="1"/>
          <p:nvPr/>
        </p:nvSpPr>
        <p:spPr>
          <a:xfrm>
            <a:off x="381000" y="2590800"/>
            <a:ext cx="533400" cy="430759"/>
          </a:xfrm>
          <a:prstGeom prst="rect">
            <a:avLst/>
          </a:prstGeom>
          <a:noFill/>
        </p:spPr>
        <p:txBody>
          <a:bodyPr wrap="square" rtlCol="0">
            <a:spAutoFit/>
          </a:bodyPr>
          <a:lstStyle/>
          <a:p>
            <a:pPr marL="457200" indent="-457200">
              <a:lnSpc>
                <a:spcPts val="2800"/>
              </a:lnSpc>
              <a:spcAft>
                <a:spcPct val="50000"/>
              </a:spcAft>
              <a:tabLst>
                <a:tab pos="628650" algn="l"/>
              </a:tabLst>
            </a:pPr>
            <a:r>
              <a:rPr lang="en-US" sz="2300" b="1" dirty="0" smtClean="0">
                <a:latin typeface="Times New Roman" pitchFamily="18" charset="0"/>
                <a:cs typeface="Times New Roman" pitchFamily="18" charset="0"/>
              </a:rPr>
              <a:t>3.</a:t>
            </a:r>
            <a:endParaRPr lang="en-US" sz="2300" b="1" dirty="0">
              <a:latin typeface="Times New Roman" pitchFamily="18" charset="0"/>
              <a:cs typeface="Times New Roman" pitchFamily="18" charset="0"/>
            </a:endParaRPr>
          </a:p>
        </p:txBody>
      </p:sp>
      <p:pic>
        <p:nvPicPr>
          <p:cNvPr id="2050" name="Picture 2" descr="\\172.16.2.26\Conver\CARRIBEAN\MATHEMATICS_VOL-1_PPT_DESIGN\Incoming\Volume_01\Equations\Revision_Exam_2\Eqn005.wmf"/>
          <p:cNvPicPr>
            <a:picLocks noChangeAspect="1" noChangeArrowheads="1"/>
          </p:cNvPicPr>
          <p:nvPr/>
        </p:nvPicPr>
        <p:blipFill>
          <a:blip r:embed="rId2" cstate="print"/>
          <a:srcRect/>
          <a:stretch>
            <a:fillRect/>
          </a:stretch>
        </p:blipFill>
        <p:spPr bwMode="auto">
          <a:xfrm>
            <a:off x="838200" y="2501900"/>
            <a:ext cx="2882900" cy="2527300"/>
          </a:xfrm>
          <a:prstGeom prst="rect">
            <a:avLst/>
          </a:prstGeom>
          <a:noFill/>
        </p:spPr>
      </p:pic>
      <p:sp>
        <p:nvSpPr>
          <p:cNvPr id="5"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2 Paper 1</a:t>
            </a:r>
          </a:p>
        </p:txBody>
      </p:sp>
    </p:spTree>
    <p:extLst>
      <p:ext uri="{BB962C8B-B14F-4D97-AF65-F5344CB8AC3E}">
        <p14:creationId xmlns:p14="http://schemas.microsoft.com/office/powerpoint/2010/main" xmlns="" val="186244745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p:cTn id="7" dur="500" fill="hold"/>
                                        <p:tgtEl>
                                          <p:spTgt spid="12"/>
                                        </p:tgtEl>
                                        <p:attrNameLst>
                                          <p:attrName>ppt_w</p:attrName>
                                        </p:attrNameLst>
                                      </p:cBhvr>
                                      <p:tavLst>
                                        <p:tav tm="0">
                                          <p:val>
                                            <p:fltVal val="0"/>
                                          </p:val>
                                        </p:tav>
                                        <p:tav tm="100000">
                                          <p:val>
                                            <p:strVal val="#ppt_w"/>
                                          </p:val>
                                        </p:tav>
                                      </p:tavLst>
                                    </p:anim>
                                    <p:anim calcmode="lin" valueType="num">
                                      <p:cBhvr>
                                        <p:cTn id="8" dur="500" fill="hold"/>
                                        <p:tgtEl>
                                          <p:spTgt spid="12"/>
                                        </p:tgtEl>
                                        <p:attrNameLst>
                                          <p:attrName>ppt_h</p:attrName>
                                        </p:attrNameLst>
                                      </p:cBhvr>
                                      <p:tavLst>
                                        <p:tav tm="0">
                                          <p:val>
                                            <p:fltVal val="0"/>
                                          </p:val>
                                        </p:tav>
                                        <p:tav tm="100000">
                                          <p:val>
                                            <p:strVal val="#ppt_h"/>
                                          </p:val>
                                        </p:tav>
                                      </p:tavLst>
                                    </p:anim>
                                  </p:childTnLst>
                                </p:cTn>
                              </p:par>
                              <p:par>
                                <p:cTn id="9" presetID="23" presetClass="entr" presetSubtype="16" fill="hold" nodeType="withEffect">
                                  <p:stCondLst>
                                    <p:cond delay="0"/>
                                  </p:stCondLst>
                                  <p:childTnLst>
                                    <p:set>
                                      <p:cBhvr>
                                        <p:cTn id="10" dur="1" fill="hold">
                                          <p:stCondLst>
                                            <p:cond delay="0"/>
                                          </p:stCondLst>
                                        </p:cTn>
                                        <p:tgtEl>
                                          <p:spTgt spid="2050"/>
                                        </p:tgtEl>
                                        <p:attrNameLst>
                                          <p:attrName>style.visibility</p:attrName>
                                        </p:attrNameLst>
                                      </p:cBhvr>
                                      <p:to>
                                        <p:strVal val="visible"/>
                                      </p:to>
                                    </p:set>
                                    <p:anim calcmode="lin" valueType="num">
                                      <p:cBhvr>
                                        <p:cTn id="11" dur="500" fill="hold"/>
                                        <p:tgtEl>
                                          <p:spTgt spid="2050"/>
                                        </p:tgtEl>
                                        <p:attrNameLst>
                                          <p:attrName>ppt_w</p:attrName>
                                        </p:attrNameLst>
                                      </p:cBhvr>
                                      <p:tavLst>
                                        <p:tav tm="0">
                                          <p:val>
                                            <p:fltVal val="0"/>
                                          </p:val>
                                        </p:tav>
                                        <p:tav tm="100000">
                                          <p:val>
                                            <p:strVal val="#ppt_w"/>
                                          </p:val>
                                        </p:tav>
                                      </p:tavLst>
                                    </p:anim>
                                    <p:anim calcmode="lin" valueType="num">
                                      <p:cBhvr>
                                        <p:cTn id="12" dur="500" fill="hold"/>
                                        <p:tgtEl>
                                          <p:spTgt spid="2050"/>
                                        </p:tgtEl>
                                        <p:attrNameLst>
                                          <p:attrName>ppt_h</p:attrName>
                                        </p:attrNameLst>
                                      </p:cBhvr>
                                      <p:tavLst>
                                        <p:tav tm="0">
                                          <p:val>
                                            <p:fltVal val="0"/>
                                          </p:val>
                                        </p:tav>
                                        <p:tav tm="100000">
                                          <p:val>
                                            <p:strVal val="#ppt_h"/>
                                          </p:val>
                                        </p:tav>
                                      </p:tavLst>
                                    </p:anim>
                                  </p:childTnLst>
                                </p:cTn>
                              </p:par>
                              <p:par>
                                <p:cTn id="13" presetID="23" presetClass="entr" presetSubtype="16" fill="hold" grpId="0" nodeType="withEffect">
                                  <p:stCondLst>
                                    <p:cond delay="0"/>
                                  </p:stCondLst>
                                  <p:childTnLst>
                                    <p:set>
                                      <p:cBhvr>
                                        <p:cTn id="14" dur="1" fill="hold">
                                          <p:stCondLst>
                                            <p:cond delay="0"/>
                                          </p:stCondLst>
                                        </p:cTn>
                                        <p:tgtEl>
                                          <p:spTgt spid="9"/>
                                        </p:tgtEl>
                                        <p:attrNameLst>
                                          <p:attrName>style.visibility</p:attrName>
                                        </p:attrNameLst>
                                      </p:cBhvr>
                                      <p:to>
                                        <p:strVal val="visible"/>
                                      </p:to>
                                    </p:set>
                                    <p:anim calcmode="lin" valueType="num">
                                      <p:cBhvr>
                                        <p:cTn id="15" dur="500" fill="hold"/>
                                        <p:tgtEl>
                                          <p:spTgt spid="9"/>
                                        </p:tgtEl>
                                        <p:attrNameLst>
                                          <p:attrName>ppt_w</p:attrName>
                                        </p:attrNameLst>
                                      </p:cBhvr>
                                      <p:tavLst>
                                        <p:tav tm="0">
                                          <p:val>
                                            <p:fltVal val="0"/>
                                          </p:val>
                                        </p:tav>
                                        <p:tav tm="100000">
                                          <p:val>
                                            <p:strVal val="#ppt_w"/>
                                          </p:val>
                                        </p:tav>
                                      </p:tavLst>
                                    </p:anim>
                                    <p:anim calcmode="lin" valueType="num">
                                      <p:cBhvr>
                                        <p:cTn id="16" dur="500" fill="hold"/>
                                        <p:tgtEl>
                                          <p:spTgt spid="9"/>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2" grpId="0"/>
    </p:bldLst>
  </p:timing>
</p:sld>
</file>

<file path=ppt/slides/slide2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Content Placeholder 10"/>
          <p:cNvSpPr>
            <a:spLocks noGrp="1"/>
          </p:cNvSpPr>
          <p:nvPr>
            <p:ph sz="quarter" idx="13"/>
          </p:nvPr>
        </p:nvSpPr>
        <p:spPr>
          <a:xfrm>
            <a:off x="685800" y="2781300"/>
            <a:ext cx="6477000" cy="446276"/>
          </a:xfrm>
        </p:spPr>
        <p:txBody>
          <a:bodyPr wrap="square">
            <a:spAutoFit/>
          </a:bodyPr>
          <a:lstStyle/>
          <a:p>
            <a:pPr algn="just">
              <a:spcBef>
                <a:spcPct val="0"/>
              </a:spcBef>
              <a:buFontTx/>
              <a:buNone/>
            </a:pPr>
            <a:r>
              <a:rPr lang="en-US" sz="2300" b="1" dirty="0" smtClean="0">
                <a:solidFill>
                  <a:schemeClr val="tx1"/>
                </a:solidFill>
                <a:latin typeface="Times New Roman" pitchFamily="18" charset="0"/>
                <a:cs typeface="Times New Roman" pitchFamily="18" charset="0"/>
              </a:rPr>
              <a:t>4.</a:t>
            </a:r>
            <a:r>
              <a:rPr lang="en-US" sz="2300" dirty="0" smtClean="0">
                <a:solidFill>
                  <a:schemeClr val="tx1"/>
                </a:solidFill>
                <a:latin typeface="Times New Roman" pitchFamily="18" charset="0"/>
                <a:cs typeface="Times New Roman" pitchFamily="18" charset="0"/>
              </a:rPr>
              <a:t>   (–2)</a:t>
            </a:r>
            <a:r>
              <a:rPr lang="en-US" sz="2300" baseline="30000" dirty="0" smtClean="0">
                <a:solidFill>
                  <a:schemeClr val="tx1"/>
                </a:solidFill>
                <a:latin typeface="Times New Roman" pitchFamily="18" charset="0"/>
                <a:cs typeface="Times New Roman" pitchFamily="18" charset="0"/>
              </a:rPr>
              <a:t>2</a:t>
            </a:r>
            <a:r>
              <a:rPr lang="en-US" sz="2300" dirty="0" smtClean="0">
                <a:solidFill>
                  <a:schemeClr val="tx1"/>
                </a:solidFill>
                <a:latin typeface="Times New Roman" pitchFamily="18" charset="0"/>
                <a:cs typeface="Times New Roman" pitchFamily="18" charset="0"/>
              </a:rPr>
              <a:t> + (–1)</a:t>
            </a:r>
            <a:r>
              <a:rPr lang="en-US" sz="2300" baseline="30000" dirty="0" smtClean="0">
                <a:solidFill>
                  <a:schemeClr val="tx1"/>
                </a:solidFill>
                <a:latin typeface="Times New Roman" pitchFamily="18" charset="0"/>
                <a:cs typeface="Times New Roman" pitchFamily="18" charset="0"/>
              </a:rPr>
              <a:t>3</a:t>
            </a:r>
            <a:r>
              <a:rPr lang="en-US" sz="2300" dirty="0" smtClean="0">
                <a:solidFill>
                  <a:schemeClr val="tx1"/>
                </a:solidFill>
                <a:latin typeface="Times New Roman" pitchFamily="18" charset="0"/>
                <a:cs typeface="Times New Roman" pitchFamily="18" charset="0"/>
              </a:rPr>
              <a:t> =</a:t>
            </a:r>
          </a:p>
        </p:txBody>
      </p:sp>
      <p:sp>
        <p:nvSpPr>
          <p:cNvPr id="8" name="Notched Right Arrow 7"/>
          <p:cNvSpPr/>
          <p:nvPr/>
        </p:nvSpPr>
        <p:spPr>
          <a:xfrm>
            <a:off x="7162800" y="6019800"/>
            <a:ext cx="1782315" cy="685800"/>
          </a:xfrm>
          <a:prstGeom prst="notchedRightArrow">
            <a:avLst/>
          </a:prstGeom>
          <a:blipFill>
            <a:blip r:embed="rId2" cstate="print">
              <a:extLst>
                <a:ext uri="{BEBA8EAE-BF5A-486C-A8C5-ECC9F3942E4B}">
                  <a14:imgProps xmlns:a14="http://schemas.microsoft.com/office/drawing/2010/main" xmlns="">
                    <a14:imgLayer r:embed="rId3">
                      <a14:imgEffect>
                        <a14:brightnessContrast bright="-20000" contrast="-20000"/>
                      </a14:imgEffect>
                    </a14:imgLayer>
                  </a14:imgProps>
                </a:ex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ANSWER</a:t>
            </a:r>
            <a:endParaRPr lang="en-US" sz="2000" b="1" dirty="0">
              <a:latin typeface="Times New Roman" pitchFamily="18" charset="0"/>
              <a:cs typeface="Times New Roman" pitchFamily="18" charset="0"/>
            </a:endParaRPr>
          </a:p>
        </p:txBody>
      </p:sp>
      <p:sp>
        <p:nvSpPr>
          <p:cNvPr id="6" name="Content Placeholder 10"/>
          <p:cNvSpPr>
            <a:spLocks noGrp="1"/>
          </p:cNvSpPr>
          <p:nvPr>
            <p:ph sz="quarter" idx="13"/>
          </p:nvPr>
        </p:nvSpPr>
        <p:spPr>
          <a:xfrm>
            <a:off x="1111250" y="3284220"/>
            <a:ext cx="1219200" cy="676339"/>
          </a:xfrm>
        </p:spPr>
        <p:txBody>
          <a:bodyPr wrap="square">
            <a:spAutoFit/>
          </a:bodyPr>
          <a:lstStyle/>
          <a:p>
            <a:pPr algn="just">
              <a:lnSpc>
                <a:spcPct val="165000"/>
              </a:lnSpc>
              <a:spcBef>
                <a:spcPct val="0"/>
              </a:spcBef>
              <a:buFontTx/>
              <a:buNone/>
            </a:pPr>
            <a:r>
              <a:rPr lang="en-US" sz="2300" dirty="0" smtClean="0">
                <a:solidFill>
                  <a:schemeClr val="tx1"/>
                </a:solidFill>
                <a:latin typeface="Times New Roman" pitchFamily="18" charset="0"/>
                <a:cs typeface="Times New Roman" pitchFamily="18" charset="0"/>
              </a:rPr>
              <a:t>(A) –5</a:t>
            </a:r>
          </a:p>
        </p:txBody>
      </p:sp>
      <p:sp>
        <p:nvSpPr>
          <p:cNvPr id="7" name="Content Placeholder 10"/>
          <p:cNvSpPr>
            <a:spLocks noGrp="1"/>
          </p:cNvSpPr>
          <p:nvPr>
            <p:ph sz="quarter" idx="13"/>
          </p:nvPr>
        </p:nvSpPr>
        <p:spPr>
          <a:xfrm>
            <a:off x="1114425" y="3979481"/>
            <a:ext cx="1219200" cy="676339"/>
          </a:xfrm>
        </p:spPr>
        <p:txBody>
          <a:bodyPr wrap="square">
            <a:spAutoFit/>
          </a:bodyPr>
          <a:lstStyle/>
          <a:p>
            <a:pPr algn="just">
              <a:lnSpc>
                <a:spcPct val="165000"/>
              </a:lnSpc>
              <a:spcBef>
                <a:spcPct val="0"/>
              </a:spcBef>
              <a:buFontTx/>
              <a:buNone/>
            </a:pPr>
            <a:r>
              <a:rPr lang="en-US" sz="2300" dirty="0" smtClean="0">
                <a:solidFill>
                  <a:schemeClr val="tx1"/>
                </a:solidFill>
                <a:latin typeface="Times New Roman" pitchFamily="18" charset="0"/>
                <a:cs typeface="Times New Roman" pitchFamily="18" charset="0"/>
              </a:rPr>
              <a:t>(B) –3</a:t>
            </a:r>
          </a:p>
        </p:txBody>
      </p:sp>
      <p:sp>
        <p:nvSpPr>
          <p:cNvPr id="9" name="Content Placeholder 10"/>
          <p:cNvSpPr>
            <a:spLocks noGrp="1"/>
          </p:cNvSpPr>
          <p:nvPr>
            <p:ph sz="quarter" idx="13"/>
          </p:nvPr>
        </p:nvSpPr>
        <p:spPr>
          <a:xfrm>
            <a:off x="1114425" y="4665281"/>
            <a:ext cx="1219200" cy="676339"/>
          </a:xfrm>
        </p:spPr>
        <p:txBody>
          <a:bodyPr wrap="square">
            <a:spAutoFit/>
          </a:bodyPr>
          <a:lstStyle/>
          <a:p>
            <a:pPr algn="just">
              <a:lnSpc>
                <a:spcPct val="165000"/>
              </a:lnSpc>
              <a:spcBef>
                <a:spcPct val="0"/>
              </a:spcBef>
              <a:buFontTx/>
              <a:buNone/>
            </a:pPr>
            <a:r>
              <a:rPr lang="en-US" sz="2300" dirty="0" smtClean="0">
                <a:solidFill>
                  <a:schemeClr val="tx1"/>
                </a:solidFill>
                <a:latin typeface="Times New Roman" pitchFamily="18" charset="0"/>
                <a:cs typeface="Times New Roman" pitchFamily="18" charset="0"/>
              </a:rPr>
              <a:t>(C) 3</a:t>
            </a:r>
          </a:p>
        </p:txBody>
      </p:sp>
      <p:sp>
        <p:nvSpPr>
          <p:cNvPr id="10" name="Content Placeholder 10"/>
          <p:cNvSpPr>
            <a:spLocks noGrp="1"/>
          </p:cNvSpPr>
          <p:nvPr>
            <p:ph sz="quarter" idx="13"/>
          </p:nvPr>
        </p:nvSpPr>
        <p:spPr>
          <a:xfrm>
            <a:off x="1123950" y="5351081"/>
            <a:ext cx="1219200" cy="676339"/>
          </a:xfrm>
        </p:spPr>
        <p:txBody>
          <a:bodyPr wrap="square">
            <a:spAutoFit/>
          </a:bodyPr>
          <a:lstStyle/>
          <a:p>
            <a:pPr algn="just">
              <a:lnSpc>
                <a:spcPct val="165000"/>
              </a:lnSpc>
              <a:spcBef>
                <a:spcPct val="0"/>
              </a:spcBef>
              <a:buFontTx/>
              <a:buNone/>
            </a:pPr>
            <a:r>
              <a:rPr lang="en-US" sz="2300" dirty="0" smtClean="0">
                <a:solidFill>
                  <a:schemeClr val="tx1"/>
                </a:solidFill>
                <a:latin typeface="Times New Roman" pitchFamily="18" charset="0"/>
                <a:cs typeface="Times New Roman" pitchFamily="18" charset="0"/>
              </a:rPr>
              <a:t>(D) 5</a:t>
            </a:r>
          </a:p>
        </p:txBody>
      </p:sp>
      <p:sp>
        <p:nvSpPr>
          <p:cNvPr id="12"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2 Paper 1</a:t>
            </a:r>
          </a:p>
        </p:txBody>
      </p:sp>
    </p:spTree>
    <p:extLst>
      <p:ext uri="{BB962C8B-B14F-4D97-AF65-F5344CB8AC3E}">
        <p14:creationId xmlns:p14="http://schemas.microsoft.com/office/powerpoint/2010/main" xmlns="" val="71451342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11">
                                            <p:txEl>
                                              <p:pRg st="0" end="0"/>
                                            </p:txEl>
                                          </p:spTgt>
                                        </p:tgtEl>
                                        <p:attrNameLst>
                                          <p:attrName>style.visibility</p:attrName>
                                        </p:attrNameLst>
                                      </p:cBhvr>
                                      <p:to>
                                        <p:strVal val="visible"/>
                                      </p:to>
                                    </p:set>
                                    <p:anim calcmode="lin" valueType="num">
                                      <p:cBhvr>
                                        <p:cTn id="7" dur="500" fill="hold"/>
                                        <p:tgtEl>
                                          <p:spTgt spid="11">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11">
                                            <p:txEl>
                                              <p:pRg st="0" end="0"/>
                                            </p:txEl>
                                          </p:spTgt>
                                        </p:tgtEl>
                                        <p:attrNameLst>
                                          <p:attrName>ppt_h</p:attrName>
                                        </p:attrNameLst>
                                      </p:cBhvr>
                                      <p:tavLst>
                                        <p:tav tm="0">
                                          <p:val>
                                            <p:fltVal val="0"/>
                                          </p:val>
                                        </p:tav>
                                        <p:tav tm="100000">
                                          <p:val>
                                            <p:strVal val="#ppt_h"/>
                                          </p:val>
                                        </p:tav>
                                      </p:tavLst>
                                    </p:anim>
                                  </p:childTnLst>
                                </p:cTn>
                              </p:par>
                            </p:childTnLst>
                          </p:cTn>
                        </p:par>
                      </p:childTnLst>
                    </p:cTn>
                  </p:par>
                  <p:par>
                    <p:cTn id="9" fill="hold">
                      <p:stCondLst>
                        <p:cond delay="indefinite"/>
                      </p:stCondLst>
                      <p:childTnLst>
                        <p:par>
                          <p:cTn id="10" fill="hold">
                            <p:stCondLst>
                              <p:cond delay="0"/>
                            </p:stCondLst>
                            <p:childTnLst>
                              <p:par>
                                <p:cTn id="11" presetID="23" presetClass="entr" presetSubtype="16" fill="hold" grpId="0" nodeType="clickEffect">
                                  <p:stCondLst>
                                    <p:cond delay="0"/>
                                  </p:stCondLst>
                                  <p:childTnLst>
                                    <p:set>
                                      <p:cBhvr>
                                        <p:cTn id="12" dur="1" fill="hold">
                                          <p:stCondLst>
                                            <p:cond delay="0"/>
                                          </p:stCondLst>
                                        </p:cTn>
                                        <p:tgtEl>
                                          <p:spTgt spid="6">
                                            <p:txEl>
                                              <p:pRg st="0" end="0"/>
                                            </p:txEl>
                                          </p:spTgt>
                                        </p:tgtEl>
                                        <p:attrNameLst>
                                          <p:attrName>style.visibility</p:attrName>
                                        </p:attrNameLst>
                                      </p:cBhvr>
                                      <p:to>
                                        <p:strVal val="visible"/>
                                      </p:to>
                                    </p:set>
                                    <p:anim calcmode="lin" valueType="num">
                                      <p:cBhvr>
                                        <p:cTn id="13" dur="500" fill="hold"/>
                                        <p:tgtEl>
                                          <p:spTgt spid="6">
                                            <p:txEl>
                                              <p:pRg st="0" end="0"/>
                                            </p:txEl>
                                          </p:spTgt>
                                        </p:tgtEl>
                                        <p:attrNameLst>
                                          <p:attrName>ppt_w</p:attrName>
                                        </p:attrNameLst>
                                      </p:cBhvr>
                                      <p:tavLst>
                                        <p:tav tm="0">
                                          <p:val>
                                            <p:fltVal val="0"/>
                                          </p:val>
                                        </p:tav>
                                        <p:tav tm="100000">
                                          <p:val>
                                            <p:strVal val="#ppt_w"/>
                                          </p:val>
                                        </p:tav>
                                      </p:tavLst>
                                    </p:anim>
                                    <p:anim calcmode="lin" valueType="num">
                                      <p:cBhvr>
                                        <p:cTn id="14" dur="500" fill="hold"/>
                                        <p:tgtEl>
                                          <p:spTgt spid="6">
                                            <p:txEl>
                                              <p:pRg st="0" end="0"/>
                                            </p:txEl>
                                          </p:spTgt>
                                        </p:tgtEl>
                                        <p:attrNameLst>
                                          <p:attrName>ppt_h</p:attrName>
                                        </p:attrNameLst>
                                      </p:cBhvr>
                                      <p:tavLst>
                                        <p:tav tm="0">
                                          <p:val>
                                            <p:fltVal val="0"/>
                                          </p:val>
                                        </p:tav>
                                        <p:tav tm="100000">
                                          <p:val>
                                            <p:strVal val="#ppt_h"/>
                                          </p:val>
                                        </p:tav>
                                      </p:tavLst>
                                    </p:anim>
                                  </p:childTnLst>
                                </p:cTn>
                              </p:par>
                              <p:par>
                                <p:cTn id="15" presetID="23" presetClass="entr" presetSubtype="16" fill="hold" grpId="0" nodeType="withEffect">
                                  <p:stCondLst>
                                    <p:cond delay="0"/>
                                  </p:stCondLst>
                                  <p:childTnLst>
                                    <p:set>
                                      <p:cBhvr>
                                        <p:cTn id="16" dur="1" fill="hold">
                                          <p:stCondLst>
                                            <p:cond delay="0"/>
                                          </p:stCondLst>
                                        </p:cTn>
                                        <p:tgtEl>
                                          <p:spTgt spid="7">
                                            <p:txEl>
                                              <p:pRg st="0" end="0"/>
                                            </p:txEl>
                                          </p:spTgt>
                                        </p:tgtEl>
                                        <p:attrNameLst>
                                          <p:attrName>style.visibility</p:attrName>
                                        </p:attrNameLst>
                                      </p:cBhvr>
                                      <p:to>
                                        <p:strVal val="visible"/>
                                      </p:to>
                                    </p:set>
                                    <p:anim calcmode="lin" valueType="num">
                                      <p:cBhvr>
                                        <p:cTn id="17" dur="500" fill="hold"/>
                                        <p:tgtEl>
                                          <p:spTgt spid="7">
                                            <p:txEl>
                                              <p:pRg st="0" end="0"/>
                                            </p:txEl>
                                          </p:spTgt>
                                        </p:tgtEl>
                                        <p:attrNameLst>
                                          <p:attrName>ppt_w</p:attrName>
                                        </p:attrNameLst>
                                      </p:cBhvr>
                                      <p:tavLst>
                                        <p:tav tm="0">
                                          <p:val>
                                            <p:fltVal val="0"/>
                                          </p:val>
                                        </p:tav>
                                        <p:tav tm="100000">
                                          <p:val>
                                            <p:strVal val="#ppt_w"/>
                                          </p:val>
                                        </p:tav>
                                      </p:tavLst>
                                    </p:anim>
                                    <p:anim calcmode="lin" valueType="num">
                                      <p:cBhvr>
                                        <p:cTn id="18" dur="500" fill="hold"/>
                                        <p:tgtEl>
                                          <p:spTgt spid="7">
                                            <p:txEl>
                                              <p:pRg st="0" end="0"/>
                                            </p:txEl>
                                          </p:spTgt>
                                        </p:tgtEl>
                                        <p:attrNameLst>
                                          <p:attrName>ppt_h</p:attrName>
                                        </p:attrNameLst>
                                      </p:cBhvr>
                                      <p:tavLst>
                                        <p:tav tm="0">
                                          <p:val>
                                            <p:fltVal val="0"/>
                                          </p:val>
                                        </p:tav>
                                        <p:tav tm="100000">
                                          <p:val>
                                            <p:strVal val="#ppt_h"/>
                                          </p:val>
                                        </p:tav>
                                      </p:tavLst>
                                    </p:anim>
                                  </p:childTnLst>
                                </p:cTn>
                              </p:par>
                              <p:par>
                                <p:cTn id="19" presetID="23" presetClass="entr" presetSubtype="16" fill="hold" grpId="0" nodeType="withEffect">
                                  <p:stCondLst>
                                    <p:cond delay="0"/>
                                  </p:stCondLst>
                                  <p:childTnLst>
                                    <p:set>
                                      <p:cBhvr>
                                        <p:cTn id="20" dur="1" fill="hold">
                                          <p:stCondLst>
                                            <p:cond delay="0"/>
                                          </p:stCondLst>
                                        </p:cTn>
                                        <p:tgtEl>
                                          <p:spTgt spid="9">
                                            <p:txEl>
                                              <p:pRg st="0" end="0"/>
                                            </p:txEl>
                                          </p:spTgt>
                                        </p:tgtEl>
                                        <p:attrNameLst>
                                          <p:attrName>style.visibility</p:attrName>
                                        </p:attrNameLst>
                                      </p:cBhvr>
                                      <p:to>
                                        <p:strVal val="visible"/>
                                      </p:to>
                                    </p:set>
                                    <p:anim calcmode="lin" valueType="num">
                                      <p:cBhvr>
                                        <p:cTn id="21" dur="500" fill="hold"/>
                                        <p:tgtEl>
                                          <p:spTgt spid="9">
                                            <p:txEl>
                                              <p:pRg st="0" end="0"/>
                                            </p:txEl>
                                          </p:spTgt>
                                        </p:tgtEl>
                                        <p:attrNameLst>
                                          <p:attrName>ppt_w</p:attrName>
                                        </p:attrNameLst>
                                      </p:cBhvr>
                                      <p:tavLst>
                                        <p:tav tm="0">
                                          <p:val>
                                            <p:fltVal val="0"/>
                                          </p:val>
                                        </p:tav>
                                        <p:tav tm="100000">
                                          <p:val>
                                            <p:strVal val="#ppt_w"/>
                                          </p:val>
                                        </p:tav>
                                      </p:tavLst>
                                    </p:anim>
                                    <p:anim calcmode="lin" valueType="num">
                                      <p:cBhvr>
                                        <p:cTn id="22" dur="500" fill="hold"/>
                                        <p:tgtEl>
                                          <p:spTgt spid="9">
                                            <p:txEl>
                                              <p:pRg st="0" end="0"/>
                                            </p:txEl>
                                          </p:spTgt>
                                        </p:tgtEl>
                                        <p:attrNameLst>
                                          <p:attrName>ppt_h</p:attrName>
                                        </p:attrNameLst>
                                      </p:cBhvr>
                                      <p:tavLst>
                                        <p:tav tm="0">
                                          <p:val>
                                            <p:fltVal val="0"/>
                                          </p:val>
                                        </p:tav>
                                        <p:tav tm="100000">
                                          <p:val>
                                            <p:strVal val="#ppt_h"/>
                                          </p:val>
                                        </p:tav>
                                      </p:tavLst>
                                    </p:anim>
                                  </p:childTnLst>
                                </p:cTn>
                              </p:par>
                              <p:par>
                                <p:cTn id="23" presetID="23" presetClass="entr" presetSubtype="16" fill="hold" grpId="0" nodeType="withEffect">
                                  <p:stCondLst>
                                    <p:cond delay="0"/>
                                  </p:stCondLst>
                                  <p:childTnLst>
                                    <p:set>
                                      <p:cBhvr>
                                        <p:cTn id="24" dur="1" fill="hold">
                                          <p:stCondLst>
                                            <p:cond delay="0"/>
                                          </p:stCondLst>
                                        </p:cTn>
                                        <p:tgtEl>
                                          <p:spTgt spid="10">
                                            <p:txEl>
                                              <p:pRg st="0" end="0"/>
                                            </p:txEl>
                                          </p:spTgt>
                                        </p:tgtEl>
                                        <p:attrNameLst>
                                          <p:attrName>style.visibility</p:attrName>
                                        </p:attrNameLst>
                                      </p:cBhvr>
                                      <p:to>
                                        <p:strVal val="visible"/>
                                      </p:to>
                                    </p:set>
                                    <p:anim calcmode="lin" valueType="num">
                                      <p:cBhvr>
                                        <p:cTn id="25" dur="500" fill="hold"/>
                                        <p:tgtEl>
                                          <p:spTgt spid="10">
                                            <p:txEl>
                                              <p:pRg st="0" end="0"/>
                                            </p:txEl>
                                          </p:spTgt>
                                        </p:tgtEl>
                                        <p:attrNameLst>
                                          <p:attrName>ppt_w</p:attrName>
                                        </p:attrNameLst>
                                      </p:cBhvr>
                                      <p:tavLst>
                                        <p:tav tm="0">
                                          <p:val>
                                            <p:fltVal val="0"/>
                                          </p:val>
                                        </p:tav>
                                        <p:tav tm="100000">
                                          <p:val>
                                            <p:strVal val="#ppt_w"/>
                                          </p:val>
                                        </p:tav>
                                      </p:tavLst>
                                    </p:anim>
                                    <p:anim calcmode="lin" valueType="num">
                                      <p:cBhvr>
                                        <p:cTn id="26" dur="500" fill="hold"/>
                                        <p:tgtEl>
                                          <p:spTgt spid="10">
                                            <p:txEl>
                                              <p:pRg st="0" end="0"/>
                                            </p:txEl>
                                          </p:spTgt>
                                        </p:tgtEl>
                                        <p:attrNameLst>
                                          <p:attrName>ppt_h</p:attrName>
                                        </p:attrNameLst>
                                      </p:cBhvr>
                                      <p:tavLst>
                                        <p:tav tm="0">
                                          <p:val>
                                            <p:fltVal val="0"/>
                                          </p:val>
                                        </p:tav>
                                        <p:tav tm="100000">
                                          <p:val>
                                            <p:strVal val="#ppt_h"/>
                                          </p:val>
                                        </p:tav>
                                      </p:tavLst>
                                    </p:anim>
                                  </p:childTnLst>
                                </p:cTn>
                              </p:par>
                            </p:childTnLst>
                          </p:cTn>
                        </p:par>
                      </p:childTnLst>
                    </p:cTn>
                  </p:par>
                  <p:par>
                    <p:cTn id="27" fill="hold">
                      <p:stCondLst>
                        <p:cond delay="indefinite"/>
                      </p:stCondLst>
                      <p:childTnLst>
                        <p:par>
                          <p:cTn id="28" fill="hold">
                            <p:stCondLst>
                              <p:cond delay="0"/>
                            </p:stCondLst>
                            <p:childTnLst>
                              <p:par>
                                <p:cTn id="29" presetID="3" presetClass="entr" presetSubtype="10" fill="hold" grpId="1" nodeType="clickEffect">
                                  <p:stCondLst>
                                    <p:cond delay="0"/>
                                  </p:stCondLst>
                                  <p:childTnLst>
                                    <p:set>
                                      <p:cBhvr>
                                        <p:cTn id="30" dur="1" fill="hold">
                                          <p:stCondLst>
                                            <p:cond delay="0"/>
                                          </p:stCondLst>
                                        </p:cTn>
                                        <p:tgtEl>
                                          <p:spTgt spid="8"/>
                                        </p:tgtEl>
                                        <p:attrNameLst>
                                          <p:attrName>style.visibility</p:attrName>
                                        </p:attrNameLst>
                                      </p:cBhvr>
                                      <p:to>
                                        <p:strVal val="visible"/>
                                      </p:to>
                                    </p:set>
                                    <p:animEffect transition="in" filter="blinds(horizontal)">
                                      <p:cBhvr>
                                        <p:cTn id="31"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build="p"/>
      <p:bldP spid="8" grpId="1" animBg="1"/>
      <p:bldP spid="6" grpId="0" build="p"/>
      <p:bldP spid="7" grpId="0" build="p"/>
      <p:bldP spid="9" grpId="0" build="p"/>
      <p:bldP spid="10" grpId="0" build="p"/>
    </p:bldLst>
  </p:timing>
</p:sld>
</file>

<file path=ppt/slides/slide2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4"/>
          <p:cNvGrpSpPr/>
          <p:nvPr/>
        </p:nvGrpSpPr>
        <p:grpSpPr>
          <a:xfrm>
            <a:off x="381000" y="2819400"/>
            <a:ext cx="5816600" cy="1287780"/>
            <a:chOff x="381000" y="2819400"/>
            <a:chExt cx="5816600" cy="1287780"/>
          </a:xfrm>
        </p:grpSpPr>
        <p:sp>
          <p:nvSpPr>
            <p:cNvPr id="12" name="TextBox 11"/>
            <p:cNvSpPr txBox="1"/>
            <p:nvPr/>
          </p:nvSpPr>
          <p:spPr>
            <a:xfrm>
              <a:off x="381000" y="2819400"/>
              <a:ext cx="533400" cy="430759"/>
            </a:xfrm>
            <a:prstGeom prst="rect">
              <a:avLst/>
            </a:prstGeom>
            <a:noFill/>
          </p:spPr>
          <p:txBody>
            <a:bodyPr wrap="square" rtlCol="0">
              <a:spAutoFit/>
            </a:bodyPr>
            <a:lstStyle/>
            <a:p>
              <a:pPr marL="457200" indent="-457200">
                <a:lnSpc>
                  <a:spcPts val="2800"/>
                </a:lnSpc>
                <a:spcAft>
                  <a:spcPct val="50000"/>
                </a:spcAft>
                <a:tabLst>
                  <a:tab pos="628650" algn="l"/>
                </a:tabLst>
              </a:pPr>
              <a:r>
                <a:rPr lang="en-US" sz="2300" b="1" dirty="0" smtClean="0">
                  <a:latin typeface="Times New Roman" pitchFamily="18" charset="0"/>
                  <a:cs typeface="Times New Roman" pitchFamily="18" charset="0"/>
                </a:rPr>
                <a:t>4.</a:t>
              </a:r>
              <a:endParaRPr lang="en-US" sz="2300" b="1" dirty="0">
                <a:latin typeface="Times New Roman" pitchFamily="18" charset="0"/>
                <a:cs typeface="Times New Roman" pitchFamily="18" charset="0"/>
              </a:endParaRPr>
            </a:p>
          </p:txBody>
        </p:sp>
        <p:pic>
          <p:nvPicPr>
            <p:cNvPr id="4098" name="Picture 2" descr="\\172.16.2.26\conver\CARRIBEAN\MATHEMATICS_VOL-1_PPT_DESIGN\Incoming\Equations\Revision_Exam_2\Eqn006.wmf"/>
            <p:cNvPicPr>
              <a:picLocks noChangeAspect="1" noChangeArrowheads="1"/>
            </p:cNvPicPr>
            <p:nvPr/>
          </p:nvPicPr>
          <p:blipFill>
            <a:blip r:embed="rId2" cstate="print"/>
            <a:srcRect/>
            <a:stretch>
              <a:fillRect/>
            </a:stretch>
          </p:blipFill>
          <p:spPr bwMode="auto">
            <a:xfrm>
              <a:off x="838200" y="2849880"/>
              <a:ext cx="5359400" cy="1257300"/>
            </a:xfrm>
            <a:prstGeom prst="rect">
              <a:avLst/>
            </a:prstGeom>
            <a:noFill/>
          </p:spPr>
        </p:pic>
      </p:grpSp>
      <p:sp>
        <p:nvSpPr>
          <p:cNvPr id="5"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2 Paper 1</a:t>
            </a:r>
          </a:p>
        </p:txBody>
      </p:sp>
    </p:spTree>
    <p:extLst>
      <p:ext uri="{BB962C8B-B14F-4D97-AF65-F5344CB8AC3E}">
        <p14:creationId xmlns:p14="http://schemas.microsoft.com/office/powerpoint/2010/main" xmlns="" val="186244745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ppt_w</p:attrName>
                                        </p:attrNameLst>
                                      </p:cBhvr>
                                      <p:tavLst>
                                        <p:tav tm="0">
                                          <p:val>
                                            <p:fltVal val="0"/>
                                          </p:val>
                                        </p:tav>
                                        <p:tav tm="100000">
                                          <p:val>
                                            <p:strVal val="#ppt_w"/>
                                          </p:val>
                                        </p:tav>
                                      </p:tavLst>
                                    </p:anim>
                                    <p:anim calcmode="lin" valueType="num">
                                      <p:cBhvr>
                                        <p:cTn id="8" dur="500" fill="hold"/>
                                        <p:tgtEl>
                                          <p:spTgt spid="2"/>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Content Placeholder 10"/>
          <p:cNvSpPr>
            <a:spLocks noGrp="1"/>
          </p:cNvSpPr>
          <p:nvPr>
            <p:ph sz="quarter" idx="13"/>
          </p:nvPr>
        </p:nvSpPr>
        <p:spPr>
          <a:xfrm>
            <a:off x="685800" y="2781300"/>
            <a:ext cx="6477000" cy="446276"/>
          </a:xfrm>
        </p:spPr>
        <p:txBody>
          <a:bodyPr wrap="square">
            <a:spAutoFit/>
          </a:bodyPr>
          <a:lstStyle/>
          <a:p>
            <a:pPr algn="just">
              <a:spcBef>
                <a:spcPct val="0"/>
              </a:spcBef>
              <a:buFontTx/>
              <a:buNone/>
            </a:pPr>
            <a:r>
              <a:rPr lang="en-US" sz="2300" b="1" dirty="0" smtClean="0">
                <a:solidFill>
                  <a:schemeClr val="tx1"/>
                </a:solidFill>
                <a:latin typeface="Times New Roman" pitchFamily="18" charset="0"/>
                <a:cs typeface="Times New Roman" pitchFamily="18" charset="0"/>
              </a:rPr>
              <a:t>5.   </a:t>
            </a:r>
            <a:r>
              <a:rPr lang="en-US" sz="2300" dirty="0" smtClean="0">
                <a:solidFill>
                  <a:schemeClr val="tx1"/>
                </a:solidFill>
                <a:latin typeface="Times New Roman" pitchFamily="18" charset="0"/>
                <a:cs typeface="Times New Roman" pitchFamily="18" charset="0"/>
              </a:rPr>
              <a:t>The square root of 390 lies between</a:t>
            </a:r>
          </a:p>
        </p:txBody>
      </p:sp>
      <p:sp>
        <p:nvSpPr>
          <p:cNvPr id="8" name="Notched Right Arrow 7"/>
          <p:cNvSpPr/>
          <p:nvPr/>
        </p:nvSpPr>
        <p:spPr>
          <a:xfrm>
            <a:off x="7162800" y="6019800"/>
            <a:ext cx="1782315" cy="685800"/>
          </a:xfrm>
          <a:prstGeom prst="notchedRightArrow">
            <a:avLst/>
          </a:prstGeom>
          <a:blipFill>
            <a:blip r:embed="rId2" cstate="print">
              <a:extLst>
                <a:ext uri="{BEBA8EAE-BF5A-486C-A8C5-ECC9F3942E4B}">
                  <a14:imgProps xmlns:a14="http://schemas.microsoft.com/office/drawing/2010/main" xmlns="">
                    <a14:imgLayer r:embed="rId3">
                      <a14:imgEffect>
                        <a14:brightnessContrast bright="-20000" contrast="-20000"/>
                      </a14:imgEffect>
                    </a14:imgLayer>
                  </a14:imgProps>
                </a:ex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ANSWER</a:t>
            </a:r>
            <a:endParaRPr lang="en-US" sz="2000" b="1" dirty="0">
              <a:latin typeface="Times New Roman" pitchFamily="18" charset="0"/>
              <a:cs typeface="Times New Roman" pitchFamily="18" charset="0"/>
            </a:endParaRPr>
          </a:p>
        </p:txBody>
      </p:sp>
      <p:sp>
        <p:nvSpPr>
          <p:cNvPr id="6" name="Content Placeholder 10"/>
          <p:cNvSpPr>
            <a:spLocks noGrp="1"/>
          </p:cNvSpPr>
          <p:nvPr>
            <p:ph sz="quarter" idx="13"/>
          </p:nvPr>
        </p:nvSpPr>
        <p:spPr>
          <a:xfrm>
            <a:off x="1125653" y="3361770"/>
            <a:ext cx="2197410" cy="446276"/>
          </a:xfrm>
        </p:spPr>
        <p:txBody>
          <a:bodyPr wrap="square">
            <a:spAutoFit/>
          </a:bodyPr>
          <a:lstStyle/>
          <a:p>
            <a:pPr algn="just">
              <a:spcBef>
                <a:spcPct val="0"/>
              </a:spcBef>
              <a:buFontTx/>
              <a:buNone/>
            </a:pPr>
            <a:r>
              <a:rPr lang="en-US" sz="2300" dirty="0" smtClean="0">
                <a:solidFill>
                  <a:schemeClr val="tx1"/>
                </a:solidFill>
                <a:latin typeface="Times New Roman" pitchFamily="18" charset="0"/>
                <a:cs typeface="Times New Roman" pitchFamily="18" charset="0"/>
              </a:rPr>
              <a:t>(A) 17 and 18</a:t>
            </a:r>
            <a:endParaRPr lang="en-US" sz="2300" baseline="30000" dirty="0" smtClean="0">
              <a:solidFill>
                <a:schemeClr val="tx1"/>
              </a:solidFill>
              <a:latin typeface="Times New Roman" pitchFamily="18" charset="0"/>
              <a:cs typeface="Times New Roman" pitchFamily="18" charset="0"/>
            </a:endParaRPr>
          </a:p>
        </p:txBody>
      </p:sp>
      <p:sp>
        <p:nvSpPr>
          <p:cNvPr id="7" name="Content Placeholder 10"/>
          <p:cNvSpPr>
            <a:spLocks noGrp="1"/>
          </p:cNvSpPr>
          <p:nvPr>
            <p:ph sz="quarter" idx="13"/>
          </p:nvPr>
        </p:nvSpPr>
        <p:spPr>
          <a:xfrm>
            <a:off x="1143000" y="3962896"/>
            <a:ext cx="2095500" cy="446276"/>
          </a:xfrm>
        </p:spPr>
        <p:txBody>
          <a:bodyPr wrap="square">
            <a:spAutoFit/>
          </a:bodyPr>
          <a:lstStyle/>
          <a:p>
            <a:pPr algn="just">
              <a:spcBef>
                <a:spcPct val="0"/>
              </a:spcBef>
              <a:buFontTx/>
              <a:buNone/>
            </a:pPr>
            <a:r>
              <a:rPr lang="en-US" sz="2300" dirty="0" smtClean="0">
                <a:solidFill>
                  <a:schemeClr val="tx1"/>
                </a:solidFill>
                <a:latin typeface="Times New Roman" pitchFamily="18" charset="0"/>
                <a:cs typeface="Times New Roman" pitchFamily="18" charset="0"/>
              </a:rPr>
              <a:t>(B) 18 and 19</a:t>
            </a:r>
            <a:endParaRPr lang="en-US" sz="2300" baseline="30000" dirty="0" smtClean="0">
              <a:solidFill>
                <a:schemeClr val="tx1"/>
              </a:solidFill>
              <a:latin typeface="Times New Roman" pitchFamily="18" charset="0"/>
              <a:cs typeface="Times New Roman" pitchFamily="18" charset="0"/>
            </a:endParaRPr>
          </a:p>
        </p:txBody>
      </p:sp>
      <p:sp>
        <p:nvSpPr>
          <p:cNvPr id="9" name="Content Placeholder 10"/>
          <p:cNvSpPr>
            <a:spLocks noGrp="1"/>
          </p:cNvSpPr>
          <p:nvPr>
            <p:ph sz="quarter" idx="13"/>
          </p:nvPr>
        </p:nvSpPr>
        <p:spPr>
          <a:xfrm>
            <a:off x="1145973" y="4554561"/>
            <a:ext cx="2133600" cy="446276"/>
          </a:xfrm>
        </p:spPr>
        <p:txBody>
          <a:bodyPr wrap="square">
            <a:spAutoFit/>
          </a:bodyPr>
          <a:lstStyle/>
          <a:p>
            <a:pPr algn="just">
              <a:spcBef>
                <a:spcPct val="0"/>
              </a:spcBef>
              <a:buFontTx/>
              <a:buNone/>
            </a:pPr>
            <a:r>
              <a:rPr lang="en-US" sz="2300" dirty="0" smtClean="0">
                <a:solidFill>
                  <a:schemeClr val="tx1"/>
                </a:solidFill>
                <a:latin typeface="Times New Roman" pitchFamily="18" charset="0"/>
                <a:cs typeface="Times New Roman" pitchFamily="18" charset="0"/>
              </a:rPr>
              <a:t>(C) 19 and 20</a:t>
            </a:r>
            <a:endParaRPr lang="en-US" sz="2300" baseline="30000" dirty="0" smtClean="0">
              <a:solidFill>
                <a:schemeClr val="tx1"/>
              </a:solidFill>
              <a:latin typeface="Times New Roman" pitchFamily="18" charset="0"/>
              <a:cs typeface="Times New Roman" pitchFamily="18" charset="0"/>
            </a:endParaRPr>
          </a:p>
        </p:txBody>
      </p:sp>
      <p:sp>
        <p:nvSpPr>
          <p:cNvPr id="10" name="Content Placeholder 10"/>
          <p:cNvSpPr>
            <a:spLocks noGrp="1"/>
          </p:cNvSpPr>
          <p:nvPr>
            <p:ph sz="quarter" idx="13"/>
          </p:nvPr>
        </p:nvSpPr>
        <p:spPr>
          <a:xfrm>
            <a:off x="1143000" y="5150230"/>
            <a:ext cx="2200207" cy="446276"/>
          </a:xfrm>
        </p:spPr>
        <p:txBody>
          <a:bodyPr wrap="square">
            <a:spAutoFit/>
          </a:bodyPr>
          <a:lstStyle/>
          <a:p>
            <a:pPr algn="just">
              <a:spcBef>
                <a:spcPct val="0"/>
              </a:spcBef>
              <a:buFontTx/>
              <a:buNone/>
            </a:pPr>
            <a:r>
              <a:rPr lang="en-US" sz="2300" dirty="0" smtClean="0">
                <a:solidFill>
                  <a:schemeClr val="tx1"/>
                </a:solidFill>
                <a:latin typeface="Times New Roman" pitchFamily="18" charset="0"/>
                <a:cs typeface="Times New Roman" pitchFamily="18" charset="0"/>
              </a:rPr>
              <a:t>(D) 20 and 21</a:t>
            </a:r>
            <a:endParaRPr lang="en-US" sz="2300" baseline="30000" dirty="0" smtClean="0">
              <a:solidFill>
                <a:schemeClr val="tx1"/>
              </a:solidFill>
              <a:latin typeface="Times New Roman" pitchFamily="18" charset="0"/>
              <a:cs typeface="Times New Roman" pitchFamily="18" charset="0"/>
            </a:endParaRPr>
          </a:p>
        </p:txBody>
      </p:sp>
      <p:sp>
        <p:nvSpPr>
          <p:cNvPr id="12"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2 Paper 1</a:t>
            </a:r>
          </a:p>
        </p:txBody>
      </p:sp>
    </p:spTree>
    <p:extLst>
      <p:ext uri="{BB962C8B-B14F-4D97-AF65-F5344CB8AC3E}">
        <p14:creationId xmlns:p14="http://schemas.microsoft.com/office/powerpoint/2010/main" xmlns="" val="71451342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11">
                                            <p:txEl>
                                              <p:pRg st="0" end="0"/>
                                            </p:txEl>
                                          </p:spTgt>
                                        </p:tgtEl>
                                        <p:attrNameLst>
                                          <p:attrName>style.visibility</p:attrName>
                                        </p:attrNameLst>
                                      </p:cBhvr>
                                      <p:to>
                                        <p:strVal val="visible"/>
                                      </p:to>
                                    </p:set>
                                    <p:anim calcmode="lin" valueType="num">
                                      <p:cBhvr>
                                        <p:cTn id="7" dur="500" fill="hold"/>
                                        <p:tgtEl>
                                          <p:spTgt spid="11">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11">
                                            <p:txEl>
                                              <p:pRg st="0" end="0"/>
                                            </p:txEl>
                                          </p:spTgt>
                                        </p:tgtEl>
                                        <p:attrNameLst>
                                          <p:attrName>ppt_h</p:attrName>
                                        </p:attrNameLst>
                                      </p:cBhvr>
                                      <p:tavLst>
                                        <p:tav tm="0">
                                          <p:val>
                                            <p:fltVal val="0"/>
                                          </p:val>
                                        </p:tav>
                                        <p:tav tm="100000">
                                          <p:val>
                                            <p:strVal val="#ppt_h"/>
                                          </p:val>
                                        </p:tav>
                                      </p:tavLst>
                                    </p:anim>
                                  </p:childTnLst>
                                </p:cTn>
                              </p:par>
                            </p:childTnLst>
                          </p:cTn>
                        </p:par>
                      </p:childTnLst>
                    </p:cTn>
                  </p:par>
                  <p:par>
                    <p:cTn id="9" fill="hold">
                      <p:stCondLst>
                        <p:cond delay="indefinite"/>
                      </p:stCondLst>
                      <p:childTnLst>
                        <p:par>
                          <p:cTn id="10" fill="hold">
                            <p:stCondLst>
                              <p:cond delay="0"/>
                            </p:stCondLst>
                            <p:childTnLst>
                              <p:par>
                                <p:cTn id="11" presetID="23" presetClass="entr" presetSubtype="16" fill="hold" grpId="0" nodeType="clickEffect">
                                  <p:stCondLst>
                                    <p:cond delay="0"/>
                                  </p:stCondLst>
                                  <p:childTnLst>
                                    <p:set>
                                      <p:cBhvr>
                                        <p:cTn id="12" dur="1" fill="hold">
                                          <p:stCondLst>
                                            <p:cond delay="0"/>
                                          </p:stCondLst>
                                        </p:cTn>
                                        <p:tgtEl>
                                          <p:spTgt spid="6">
                                            <p:txEl>
                                              <p:pRg st="0" end="0"/>
                                            </p:txEl>
                                          </p:spTgt>
                                        </p:tgtEl>
                                        <p:attrNameLst>
                                          <p:attrName>style.visibility</p:attrName>
                                        </p:attrNameLst>
                                      </p:cBhvr>
                                      <p:to>
                                        <p:strVal val="visible"/>
                                      </p:to>
                                    </p:set>
                                    <p:anim calcmode="lin" valueType="num">
                                      <p:cBhvr>
                                        <p:cTn id="13" dur="500" fill="hold"/>
                                        <p:tgtEl>
                                          <p:spTgt spid="6">
                                            <p:txEl>
                                              <p:pRg st="0" end="0"/>
                                            </p:txEl>
                                          </p:spTgt>
                                        </p:tgtEl>
                                        <p:attrNameLst>
                                          <p:attrName>ppt_w</p:attrName>
                                        </p:attrNameLst>
                                      </p:cBhvr>
                                      <p:tavLst>
                                        <p:tav tm="0">
                                          <p:val>
                                            <p:fltVal val="0"/>
                                          </p:val>
                                        </p:tav>
                                        <p:tav tm="100000">
                                          <p:val>
                                            <p:strVal val="#ppt_w"/>
                                          </p:val>
                                        </p:tav>
                                      </p:tavLst>
                                    </p:anim>
                                    <p:anim calcmode="lin" valueType="num">
                                      <p:cBhvr>
                                        <p:cTn id="14" dur="500" fill="hold"/>
                                        <p:tgtEl>
                                          <p:spTgt spid="6">
                                            <p:txEl>
                                              <p:pRg st="0" end="0"/>
                                            </p:txEl>
                                          </p:spTgt>
                                        </p:tgtEl>
                                        <p:attrNameLst>
                                          <p:attrName>ppt_h</p:attrName>
                                        </p:attrNameLst>
                                      </p:cBhvr>
                                      <p:tavLst>
                                        <p:tav tm="0">
                                          <p:val>
                                            <p:fltVal val="0"/>
                                          </p:val>
                                        </p:tav>
                                        <p:tav tm="100000">
                                          <p:val>
                                            <p:strVal val="#ppt_h"/>
                                          </p:val>
                                        </p:tav>
                                      </p:tavLst>
                                    </p:anim>
                                  </p:childTnLst>
                                </p:cTn>
                              </p:par>
                              <p:par>
                                <p:cTn id="15" presetID="23" presetClass="entr" presetSubtype="16" fill="hold" grpId="0" nodeType="withEffect">
                                  <p:stCondLst>
                                    <p:cond delay="0"/>
                                  </p:stCondLst>
                                  <p:childTnLst>
                                    <p:set>
                                      <p:cBhvr>
                                        <p:cTn id="16" dur="1" fill="hold">
                                          <p:stCondLst>
                                            <p:cond delay="0"/>
                                          </p:stCondLst>
                                        </p:cTn>
                                        <p:tgtEl>
                                          <p:spTgt spid="7">
                                            <p:txEl>
                                              <p:pRg st="0" end="0"/>
                                            </p:txEl>
                                          </p:spTgt>
                                        </p:tgtEl>
                                        <p:attrNameLst>
                                          <p:attrName>style.visibility</p:attrName>
                                        </p:attrNameLst>
                                      </p:cBhvr>
                                      <p:to>
                                        <p:strVal val="visible"/>
                                      </p:to>
                                    </p:set>
                                    <p:anim calcmode="lin" valueType="num">
                                      <p:cBhvr>
                                        <p:cTn id="17" dur="500" fill="hold"/>
                                        <p:tgtEl>
                                          <p:spTgt spid="7">
                                            <p:txEl>
                                              <p:pRg st="0" end="0"/>
                                            </p:txEl>
                                          </p:spTgt>
                                        </p:tgtEl>
                                        <p:attrNameLst>
                                          <p:attrName>ppt_w</p:attrName>
                                        </p:attrNameLst>
                                      </p:cBhvr>
                                      <p:tavLst>
                                        <p:tav tm="0">
                                          <p:val>
                                            <p:fltVal val="0"/>
                                          </p:val>
                                        </p:tav>
                                        <p:tav tm="100000">
                                          <p:val>
                                            <p:strVal val="#ppt_w"/>
                                          </p:val>
                                        </p:tav>
                                      </p:tavLst>
                                    </p:anim>
                                    <p:anim calcmode="lin" valueType="num">
                                      <p:cBhvr>
                                        <p:cTn id="18" dur="500" fill="hold"/>
                                        <p:tgtEl>
                                          <p:spTgt spid="7">
                                            <p:txEl>
                                              <p:pRg st="0" end="0"/>
                                            </p:txEl>
                                          </p:spTgt>
                                        </p:tgtEl>
                                        <p:attrNameLst>
                                          <p:attrName>ppt_h</p:attrName>
                                        </p:attrNameLst>
                                      </p:cBhvr>
                                      <p:tavLst>
                                        <p:tav tm="0">
                                          <p:val>
                                            <p:fltVal val="0"/>
                                          </p:val>
                                        </p:tav>
                                        <p:tav tm="100000">
                                          <p:val>
                                            <p:strVal val="#ppt_h"/>
                                          </p:val>
                                        </p:tav>
                                      </p:tavLst>
                                    </p:anim>
                                  </p:childTnLst>
                                </p:cTn>
                              </p:par>
                              <p:par>
                                <p:cTn id="19" presetID="23" presetClass="entr" presetSubtype="16" fill="hold" grpId="0" nodeType="withEffect">
                                  <p:stCondLst>
                                    <p:cond delay="0"/>
                                  </p:stCondLst>
                                  <p:childTnLst>
                                    <p:set>
                                      <p:cBhvr>
                                        <p:cTn id="20" dur="1" fill="hold">
                                          <p:stCondLst>
                                            <p:cond delay="0"/>
                                          </p:stCondLst>
                                        </p:cTn>
                                        <p:tgtEl>
                                          <p:spTgt spid="9">
                                            <p:txEl>
                                              <p:pRg st="0" end="0"/>
                                            </p:txEl>
                                          </p:spTgt>
                                        </p:tgtEl>
                                        <p:attrNameLst>
                                          <p:attrName>style.visibility</p:attrName>
                                        </p:attrNameLst>
                                      </p:cBhvr>
                                      <p:to>
                                        <p:strVal val="visible"/>
                                      </p:to>
                                    </p:set>
                                    <p:anim calcmode="lin" valueType="num">
                                      <p:cBhvr>
                                        <p:cTn id="21" dur="500" fill="hold"/>
                                        <p:tgtEl>
                                          <p:spTgt spid="9">
                                            <p:txEl>
                                              <p:pRg st="0" end="0"/>
                                            </p:txEl>
                                          </p:spTgt>
                                        </p:tgtEl>
                                        <p:attrNameLst>
                                          <p:attrName>ppt_w</p:attrName>
                                        </p:attrNameLst>
                                      </p:cBhvr>
                                      <p:tavLst>
                                        <p:tav tm="0">
                                          <p:val>
                                            <p:fltVal val="0"/>
                                          </p:val>
                                        </p:tav>
                                        <p:tav tm="100000">
                                          <p:val>
                                            <p:strVal val="#ppt_w"/>
                                          </p:val>
                                        </p:tav>
                                      </p:tavLst>
                                    </p:anim>
                                    <p:anim calcmode="lin" valueType="num">
                                      <p:cBhvr>
                                        <p:cTn id="22" dur="500" fill="hold"/>
                                        <p:tgtEl>
                                          <p:spTgt spid="9">
                                            <p:txEl>
                                              <p:pRg st="0" end="0"/>
                                            </p:txEl>
                                          </p:spTgt>
                                        </p:tgtEl>
                                        <p:attrNameLst>
                                          <p:attrName>ppt_h</p:attrName>
                                        </p:attrNameLst>
                                      </p:cBhvr>
                                      <p:tavLst>
                                        <p:tav tm="0">
                                          <p:val>
                                            <p:fltVal val="0"/>
                                          </p:val>
                                        </p:tav>
                                        <p:tav tm="100000">
                                          <p:val>
                                            <p:strVal val="#ppt_h"/>
                                          </p:val>
                                        </p:tav>
                                      </p:tavLst>
                                    </p:anim>
                                  </p:childTnLst>
                                </p:cTn>
                              </p:par>
                              <p:par>
                                <p:cTn id="23" presetID="23" presetClass="entr" presetSubtype="16" fill="hold" grpId="0" nodeType="withEffect">
                                  <p:stCondLst>
                                    <p:cond delay="0"/>
                                  </p:stCondLst>
                                  <p:childTnLst>
                                    <p:set>
                                      <p:cBhvr>
                                        <p:cTn id="24" dur="1" fill="hold">
                                          <p:stCondLst>
                                            <p:cond delay="0"/>
                                          </p:stCondLst>
                                        </p:cTn>
                                        <p:tgtEl>
                                          <p:spTgt spid="10">
                                            <p:txEl>
                                              <p:pRg st="0" end="0"/>
                                            </p:txEl>
                                          </p:spTgt>
                                        </p:tgtEl>
                                        <p:attrNameLst>
                                          <p:attrName>style.visibility</p:attrName>
                                        </p:attrNameLst>
                                      </p:cBhvr>
                                      <p:to>
                                        <p:strVal val="visible"/>
                                      </p:to>
                                    </p:set>
                                    <p:anim calcmode="lin" valueType="num">
                                      <p:cBhvr>
                                        <p:cTn id="25" dur="500" fill="hold"/>
                                        <p:tgtEl>
                                          <p:spTgt spid="10">
                                            <p:txEl>
                                              <p:pRg st="0" end="0"/>
                                            </p:txEl>
                                          </p:spTgt>
                                        </p:tgtEl>
                                        <p:attrNameLst>
                                          <p:attrName>ppt_w</p:attrName>
                                        </p:attrNameLst>
                                      </p:cBhvr>
                                      <p:tavLst>
                                        <p:tav tm="0">
                                          <p:val>
                                            <p:fltVal val="0"/>
                                          </p:val>
                                        </p:tav>
                                        <p:tav tm="100000">
                                          <p:val>
                                            <p:strVal val="#ppt_w"/>
                                          </p:val>
                                        </p:tav>
                                      </p:tavLst>
                                    </p:anim>
                                    <p:anim calcmode="lin" valueType="num">
                                      <p:cBhvr>
                                        <p:cTn id="26" dur="500" fill="hold"/>
                                        <p:tgtEl>
                                          <p:spTgt spid="10">
                                            <p:txEl>
                                              <p:pRg st="0" end="0"/>
                                            </p:txEl>
                                          </p:spTgt>
                                        </p:tgtEl>
                                        <p:attrNameLst>
                                          <p:attrName>ppt_h</p:attrName>
                                        </p:attrNameLst>
                                      </p:cBhvr>
                                      <p:tavLst>
                                        <p:tav tm="0">
                                          <p:val>
                                            <p:fltVal val="0"/>
                                          </p:val>
                                        </p:tav>
                                        <p:tav tm="100000">
                                          <p:val>
                                            <p:strVal val="#ppt_h"/>
                                          </p:val>
                                        </p:tav>
                                      </p:tavLst>
                                    </p:anim>
                                  </p:childTnLst>
                                </p:cTn>
                              </p:par>
                            </p:childTnLst>
                          </p:cTn>
                        </p:par>
                      </p:childTnLst>
                    </p:cTn>
                  </p:par>
                  <p:par>
                    <p:cTn id="27" fill="hold">
                      <p:stCondLst>
                        <p:cond delay="indefinite"/>
                      </p:stCondLst>
                      <p:childTnLst>
                        <p:par>
                          <p:cTn id="28" fill="hold">
                            <p:stCondLst>
                              <p:cond delay="0"/>
                            </p:stCondLst>
                            <p:childTnLst>
                              <p:par>
                                <p:cTn id="29" presetID="3" presetClass="entr" presetSubtype="10" fill="hold" grpId="0" nodeType="clickEffect">
                                  <p:stCondLst>
                                    <p:cond delay="0"/>
                                  </p:stCondLst>
                                  <p:childTnLst>
                                    <p:set>
                                      <p:cBhvr>
                                        <p:cTn id="30" dur="1" fill="hold">
                                          <p:stCondLst>
                                            <p:cond delay="0"/>
                                          </p:stCondLst>
                                        </p:cTn>
                                        <p:tgtEl>
                                          <p:spTgt spid="8"/>
                                        </p:tgtEl>
                                        <p:attrNameLst>
                                          <p:attrName>style.visibility</p:attrName>
                                        </p:attrNameLst>
                                      </p:cBhvr>
                                      <p:to>
                                        <p:strVal val="visible"/>
                                      </p:to>
                                    </p:set>
                                    <p:animEffect transition="in" filter="blinds(horizontal)">
                                      <p:cBhvr>
                                        <p:cTn id="31"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build="p"/>
      <p:bldP spid="8" grpId="0" animBg="1"/>
      <p:bldP spid="6" grpId="0" build="p"/>
      <p:bldP spid="7" grpId="0" build="p"/>
      <p:bldP spid="9" grpId="0" build="p"/>
      <p:bldP spid="10" grpId="0" build="p"/>
    </p:bldLst>
  </p:timing>
</p:sld>
</file>

<file path=ppt/slides/slide2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5"/>
          <p:cNvGrpSpPr/>
          <p:nvPr/>
        </p:nvGrpSpPr>
        <p:grpSpPr>
          <a:xfrm>
            <a:off x="381000" y="2811780"/>
            <a:ext cx="4762500" cy="1422400"/>
            <a:chOff x="381000" y="2811780"/>
            <a:chExt cx="4762500" cy="1422400"/>
          </a:xfrm>
        </p:grpSpPr>
        <p:sp>
          <p:nvSpPr>
            <p:cNvPr id="12" name="TextBox 11"/>
            <p:cNvSpPr txBox="1"/>
            <p:nvPr/>
          </p:nvSpPr>
          <p:spPr>
            <a:xfrm>
              <a:off x="381000" y="2819400"/>
              <a:ext cx="533400" cy="430759"/>
            </a:xfrm>
            <a:prstGeom prst="rect">
              <a:avLst/>
            </a:prstGeom>
            <a:noFill/>
          </p:spPr>
          <p:txBody>
            <a:bodyPr wrap="square" rtlCol="0">
              <a:spAutoFit/>
            </a:bodyPr>
            <a:lstStyle/>
            <a:p>
              <a:pPr marL="457200" indent="-457200">
                <a:lnSpc>
                  <a:spcPts val="2800"/>
                </a:lnSpc>
                <a:spcAft>
                  <a:spcPct val="50000"/>
                </a:spcAft>
                <a:tabLst>
                  <a:tab pos="628650" algn="l"/>
                </a:tabLst>
              </a:pPr>
              <a:r>
                <a:rPr lang="en-US" sz="2300" b="1" dirty="0" smtClean="0">
                  <a:latin typeface="Times New Roman" pitchFamily="18" charset="0"/>
                  <a:cs typeface="Times New Roman" pitchFamily="18" charset="0"/>
                </a:rPr>
                <a:t>5.</a:t>
              </a:r>
              <a:endParaRPr lang="en-US" sz="2300" b="1" dirty="0">
                <a:latin typeface="Times New Roman" pitchFamily="18" charset="0"/>
                <a:cs typeface="Times New Roman" pitchFamily="18" charset="0"/>
              </a:endParaRPr>
            </a:p>
          </p:txBody>
        </p:sp>
        <p:pic>
          <p:nvPicPr>
            <p:cNvPr id="5123" name="Picture 3" descr="\\172.16.2.26\conver\CARRIBEAN\MATHEMATICS_VOL-1_PPT_DESIGN\Incoming\Equations\Revision_Exam_2\Eqn007.wmf"/>
            <p:cNvPicPr>
              <a:picLocks noChangeAspect="1" noChangeArrowheads="1"/>
            </p:cNvPicPr>
            <p:nvPr/>
          </p:nvPicPr>
          <p:blipFill>
            <a:blip r:embed="rId2" cstate="print"/>
            <a:srcRect/>
            <a:stretch>
              <a:fillRect/>
            </a:stretch>
          </p:blipFill>
          <p:spPr bwMode="auto">
            <a:xfrm>
              <a:off x="609600" y="2811780"/>
              <a:ext cx="4533900" cy="1422400"/>
            </a:xfrm>
            <a:prstGeom prst="rect">
              <a:avLst/>
            </a:prstGeom>
            <a:noFill/>
          </p:spPr>
        </p:pic>
      </p:grpSp>
      <p:sp>
        <p:nvSpPr>
          <p:cNvPr id="5"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2 Paper 1</a:t>
            </a:r>
          </a:p>
        </p:txBody>
      </p:sp>
    </p:spTree>
    <p:extLst>
      <p:ext uri="{BB962C8B-B14F-4D97-AF65-F5344CB8AC3E}">
        <p14:creationId xmlns:p14="http://schemas.microsoft.com/office/powerpoint/2010/main" xmlns="" val="186244745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ppt_w</p:attrName>
                                        </p:attrNameLst>
                                      </p:cBhvr>
                                      <p:tavLst>
                                        <p:tav tm="0">
                                          <p:val>
                                            <p:fltVal val="0"/>
                                          </p:val>
                                        </p:tav>
                                        <p:tav tm="100000">
                                          <p:val>
                                            <p:strVal val="#ppt_w"/>
                                          </p:val>
                                        </p:tav>
                                      </p:tavLst>
                                    </p:anim>
                                    <p:anim calcmode="lin" valueType="num">
                                      <p:cBhvr>
                                        <p:cTn id="8" dur="500" fill="hold"/>
                                        <p:tgtEl>
                                          <p:spTgt spid="2"/>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Content Placeholder 10"/>
          <p:cNvSpPr>
            <a:spLocks noGrp="1"/>
          </p:cNvSpPr>
          <p:nvPr>
            <p:ph sz="quarter" idx="13"/>
          </p:nvPr>
        </p:nvSpPr>
        <p:spPr>
          <a:xfrm>
            <a:off x="685800" y="2781300"/>
            <a:ext cx="6416040" cy="676339"/>
          </a:xfrm>
        </p:spPr>
        <p:txBody>
          <a:bodyPr wrap="square">
            <a:spAutoFit/>
          </a:bodyPr>
          <a:lstStyle/>
          <a:p>
            <a:pPr marL="623888" indent="-623888" algn="just">
              <a:lnSpc>
                <a:spcPct val="165000"/>
              </a:lnSpc>
              <a:spcBef>
                <a:spcPct val="0"/>
              </a:spcBef>
              <a:buFontTx/>
              <a:buNone/>
              <a:tabLst>
                <a:tab pos="800100" algn="l"/>
                <a:tab pos="3776663" algn="l"/>
              </a:tabLst>
            </a:pPr>
            <a:r>
              <a:rPr lang="en-US" sz="2300" b="1" dirty="0" smtClean="0">
                <a:solidFill>
                  <a:schemeClr val="tx1"/>
                </a:solidFill>
                <a:latin typeface="Times New Roman" pitchFamily="18" charset="0"/>
                <a:cs typeface="Times New Roman" pitchFamily="18" charset="0"/>
              </a:rPr>
              <a:t>10.</a:t>
            </a:r>
            <a:r>
              <a:rPr lang="en-US" sz="2300" dirty="0" smtClean="0">
                <a:solidFill>
                  <a:schemeClr val="tx1"/>
                </a:solidFill>
                <a:latin typeface="Times New Roman" pitchFamily="18" charset="0"/>
                <a:cs typeface="Times New Roman" pitchFamily="18" charset="0"/>
              </a:rPr>
              <a:t>	The HCF of the numbers 18, 27 and 36 is</a:t>
            </a:r>
          </a:p>
        </p:txBody>
      </p:sp>
      <p:sp>
        <p:nvSpPr>
          <p:cNvPr id="8" name="Notched Right Arrow 7"/>
          <p:cNvSpPr/>
          <p:nvPr/>
        </p:nvSpPr>
        <p:spPr>
          <a:xfrm>
            <a:off x="7162800" y="6019800"/>
            <a:ext cx="1782315" cy="685800"/>
          </a:xfrm>
          <a:prstGeom prst="notchedRightArrow">
            <a:avLst/>
          </a:prstGeom>
          <a:blipFill>
            <a:blip r:embed="rId2" cstate="print">
              <a:extLst>
                <a:ext uri="{BEBA8EAE-BF5A-486C-A8C5-ECC9F3942E4B}">
                  <a14:imgProps xmlns:a14="http://schemas.microsoft.com/office/drawing/2010/main" xmlns="">
                    <a14:imgLayer r:embed="rId3">
                      <a14:imgEffect>
                        <a14:brightnessContrast bright="-20000" contrast="-20000"/>
                      </a14:imgEffect>
                    </a14:imgLayer>
                  </a14:imgProps>
                </a:ex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ANSWER</a:t>
            </a:r>
            <a:endParaRPr lang="en-US" sz="2000" b="1" dirty="0">
              <a:latin typeface="Times New Roman" pitchFamily="18" charset="0"/>
              <a:cs typeface="Times New Roman" pitchFamily="18" charset="0"/>
            </a:endParaRPr>
          </a:p>
        </p:txBody>
      </p:sp>
      <p:sp>
        <p:nvSpPr>
          <p:cNvPr id="6" name="Content Placeholder 10"/>
          <p:cNvSpPr>
            <a:spLocks noGrp="1"/>
          </p:cNvSpPr>
          <p:nvPr>
            <p:ph sz="quarter" idx="13"/>
          </p:nvPr>
        </p:nvSpPr>
        <p:spPr>
          <a:xfrm>
            <a:off x="3810000" y="3505200"/>
            <a:ext cx="1264920" cy="676339"/>
          </a:xfrm>
        </p:spPr>
        <p:txBody>
          <a:bodyPr wrap="square">
            <a:spAutoFit/>
          </a:bodyPr>
          <a:lstStyle/>
          <a:p>
            <a:pPr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(C) 9</a:t>
            </a:r>
          </a:p>
        </p:txBody>
      </p:sp>
      <p:sp>
        <p:nvSpPr>
          <p:cNvPr id="7" name="Content Placeholder 10"/>
          <p:cNvSpPr>
            <a:spLocks noGrp="1"/>
          </p:cNvSpPr>
          <p:nvPr>
            <p:ph sz="quarter" idx="13"/>
          </p:nvPr>
        </p:nvSpPr>
        <p:spPr>
          <a:xfrm>
            <a:off x="1310640" y="3505200"/>
            <a:ext cx="1264920" cy="676339"/>
          </a:xfrm>
        </p:spPr>
        <p:txBody>
          <a:bodyPr wrap="square">
            <a:spAutoFit/>
          </a:bodyPr>
          <a:lstStyle/>
          <a:p>
            <a:pPr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(A) 3</a:t>
            </a:r>
          </a:p>
        </p:txBody>
      </p:sp>
      <p:sp>
        <p:nvSpPr>
          <p:cNvPr id="9" name="Content Placeholder 10"/>
          <p:cNvSpPr>
            <a:spLocks noGrp="1"/>
          </p:cNvSpPr>
          <p:nvPr>
            <p:ph sz="quarter" idx="13"/>
          </p:nvPr>
        </p:nvSpPr>
        <p:spPr>
          <a:xfrm>
            <a:off x="5059680" y="3489960"/>
            <a:ext cx="1264920" cy="676339"/>
          </a:xfrm>
        </p:spPr>
        <p:txBody>
          <a:bodyPr wrap="square">
            <a:spAutoFit/>
          </a:bodyPr>
          <a:lstStyle/>
          <a:p>
            <a:pPr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(D) 12</a:t>
            </a:r>
          </a:p>
        </p:txBody>
      </p:sp>
      <p:sp>
        <p:nvSpPr>
          <p:cNvPr id="10" name="Content Placeholder 10"/>
          <p:cNvSpPr>
            <a:spLocks noGrp="1"/>
          </p:cNvSpPr>
          <p:nvPr>
            <p:ph sz="quarter" idx="13"/>
          </p:nvPr>
        </p:nvSpPr>
        <p:spPr>
          <a:xfrm>
            <a:off x="2682240" y="3500101"/>
            <a:ext cx="1264920" cy="676339"/>
          </a:xfrm>
        </p:spPr>
        <p:txBody>
          <a:bodyPr wrap="square">
            <a:spAutoFit/>
          </a:bodyPr>
          <a:lstStyle/>
          <a:p>
            <a:pPr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(B) 6</a:t>
            </a:r>
          </a:p>
        </p:txBody>
      </p:sp>
      <p:sp>
        <p:nvSpPr>
          <p:cNvPr id="13"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tabLst>
                <a:tab pos="393192" algn="r"/>
                <a:tab pos="640080" algn="l"/>
              </a:tabLst>
            </a:pPr>
            <a:r>
              <a:rPr lang="en-US" sz="1500" b="1" dirty="0" smtClean="0">
                <a:solidFill>
                  <a:schemeClr val="bg1"/>
                </a:solidFill>
                <a:latin typeface="Times New Roman" pitchFamily="18" charset="0"/>
                <a:cs typeface="Times New Roman" pitchFamily="18" charset="0"/>
              </a:rPr>
              <a:t>Revision Exam 1 Paper 1</a:t>
            </a:r>
          </a:p>
        </p:txBody>
      </p:sp>
    </p:spTree>
    <p:extLst>
      <p:ext uri="{BB962C8B-B14F-4D97-AF65-F5344CB8AC3E}">
        <p14:creationId xmlns:p14="http://schemas.microsoft.com/office/powerpoint/2010/main" xmlns="" val="714513420"/>
      </p:ext>
    </p:extLst>
  </p:cSld>
  <p:clrMapOvr>
    <a:masterClrMapping/>
  </p:clrMapOvr>
  <p:transition spd="slow">
    <p:strips dir="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11">
                                            <p:txEl>
                                              <p:pRg st="0" end="0"/>
                                            </p:txEl>
                                          </p:spTgt>
                                        </p:tgtEl>
                                        <p:attrNameLst>
                                          <p:attrName>style.visibility</p:attrName>
                                        </p:attrNameLst>
                                      </p:cBhvr>
                                      <p:to>
                                        <p:strVal val="visible"/>
                                      </p:to>
                                    </p:set>
                                    <p:anim calcmode="lin" valueType="num">
                                      <p:cBhvr>
                                        <p:cTn id="7" dur="500" fill="hold"/>
                                        <p:tgtEl>
                                          <p:spTgt spid="11">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11">
                                            <p:txEl>
                                              <p:pRg st="0" end="0"/>
                                            </p:txEl>
                                          </p:spTgt>
                                        </p:tgtEl>
                                        <p:attrNameLst>
                                          <p:attrName>ppt_h</p:attrName>
                                        </p:attrNameLst>
                                      </p:cBhvr>
                                      <p:tavLst>
                                        <p:tav tm="0">
                                          <p:val>
                                            <p:fltVal val="0"/>
                                          </p:val>
                                        </p:tav>
                                        <p:tav tm="100000">
                                          <p:val>
                                            <p:strVal val="#ppt_h"/>
                                          </p:val>
                                        </p:tav>
                                      </p:tavLst>
                                    </p:anim>
                                  </p:childTnLst>
                                </p:cTn>
                              </p:par>
                            </p:childTnLst>
                          </p:cTn>
                        </p:par>
                      </p:childTnLst>
                    </p:cTn>
                  </p:par>
                  <p:par>
                    <p:cTn id="9" fill="hold">
                      <p:stCondLst>
                        <p:cond delay="indefinite"/>
                      </p:stCondLst>
                      <p:childTnLst>
                        <p:par>
                          <p:cTn id="10" fill="hold">
                            <p:stCondLst>
                              <p:cond delay="0"/>
                            </p:stCondLst>
                            <p:childTnLst>
                              <p:par>
                                <p:cTn id="11" presetID="53" presetClass="entr" presetSubtype="16" fill="hold" grpId="0" nodeType="clickEffect">
                                  <p:stCondLst>
                                    <p:cond delay="0"/>
                                  </p:stCondLst>
                                  <p:childTnLst>
                                    <p:set>
                                      <p:cBhvr>
                                        <p:cTn id="12" dur="1" fill="hold">
                                          <p:stCondLst>
                                            <p:cond delay="0"/>
                                          </p:stCondLst>
                                        </p:cTn>
                                        <p:tgtEl>
                                          <p:spTgt spid="7">
                                            <p:txEl>
                                              <p:pRg st="0" end="0"/>
                                            </p:txEl>
                                          </p:spTgt>
                                        </p:tgtEl>
                                        <p:attrNameLst>
                                          <p:attrName>style.visibility</p:attrName>
                                        </p:attrNameLst>
                                      </p:cBhvr>
                                      <p:to>
                                        <p:strVal val="visible"/>
                                      </p:to>
                                    </p:set>
                                    <p:anim calcmode="lin" valueType="num">
                                      <p:cBhvr>
                                        <p:cTn id="13" dur="500" fill="hold"/>
                                        <p:tgtEl>
                                          <p:spTgt spid="7">
                                            <p:txEl>
                                              <p:pRg st="0" end="0"/>
                                            </p:txEl>
                                          </p:spTgt>
                                        </p:tgtEl>
                                        <p:attrNameLst>
                                          <p:attrName>ppt_w</p:attrName>
                                        </p:attrNameLst>
                                      </p:cBhvr>
                                      <p:tavLst>
                                        <p:tav tm="0">
                                          <p:val>
                                            <p:fltVal val="0"/>
                                          </p:val>
                                        </p:tav>
                                        <p:tav tm="100000">
                                          <p:val>
                                            <p:strVal val="#ppt_w"/>
                                          </p:val>
                                        </p:tav>
                                      </p:tavLst>
                                    </p:anim>
                                    <p:anim calcmode="lin" valueType="num">
                                      <p:cBhvr>
                                        <p:cTn id="14" dur="500" fill="hold"/>
                                        <p:tgtEl>
                                          <p:spTgt spid="7">
                                            <p:txEl>
                                              <p:pRg st="0" end="0"/>
                                            </p:txEl>
                                          </p:spTgt>
                                        </p:tgtEl>
                                        <p:attrNameLst>
                                          <p:attrName>ppt_h</p:attrName>
                                        </p:attrNameLst>
                                      </p:cBhvr>
                                      <p:tavLst>
                                        <p:tav tm="0">
                                          <p:val>
                                            <p:fltVal val="0"/>
                                          </p:val>
                                        </p:tav>
                                        <p:tav tm="100000">
                                          <p:val>
                                            <p:strVal val="#ppt_h"/>
                                          </p:val>
                                        </p:tav>
                                      </p:tavLst>
                                    </p:anim>
                                    <p:animEffect transition="in" filter="fade">
                                      <p:cBhvr>
                                        <p:cTn id="15" dur="500"/>
                                        <p:tgtEl>
                                          <p:spTgt spid="7">
                                            <p:txEl>
                                              <p:pRg st="0" end="0"/>
                                            </p:txEl>
                                          </p:spTgt>
                                        </p:tgtEl>
                                      </p:cBhvr>
                                    </p:animEffect>
                                  </p:childTnLst>
                                </p:cTn>
                              </p:par>
                              <p:par>
                                <p:cTn id="16" presetID="53" presetClass="entr" presetSubtype="16" fill="hold" grpId="0" nodeType="withEffect">
                                  <p:stCondLst>
                                    <p:cond delay="0"/>
                                  </p:stCondLst>
                                  <p:childTnLst>
                                    <p:set>
                                      <p:cBhvr>
                                        <p:cTn id="17" dur="1" fill="hold">
                                          <p:stCondLst>
                                            <p:cond delay="0"/>
                                          </p:stCondLst>
                                        </p:cTn>
                                        <p:tgtEl>
                                          <p:spTgt spid="10">
                                            <p:txEl>
                                              <p:pRg st="0" end="0"/>
                                            </p:txEl>
                                          </p:spTgt>
                                        </p:tgtEl>
                                        <p:attrNameLst>
                                          <p:attrName>style.visibility</p:attrName>
                                        </p:attrNameLst>
                                      </p:cBhvr>
                                      <p:to>
                                        <p:strVal val="visible"/>
                                      </p:to>
                                    </p:set>
                                    <p:anim calcmode="lin" valueType="num">
                                      <p:cBhvr>
                                        <p:cTn id="18" dur="500" fill="hold"/>
                                        <p:tgtEl>
                                          <p:spTgt spid="10">
                                            <p:txEl>
                                              <p:pRg st="0" end="0"/>
                                            </p:txEl>
                                          </p:spTgt>
                                        </p:tgtEl>
                                        <p:attrNameLst>
                                          <p:attrName>ppt_w</p:attrName>
                                        </p:attrNameLst>
                                      </p:cBhvr>
                                      <p:tavLst>
                                        <p:tav tm="0">
                                          <p:val>
                                            <p:fltVal val="0"/>
                                          </p:val>
                                        </p:tav>
                                        <p:tav tm="100000">
                                          <p:val>
                                            <p:strVal val="#ppt_w"/>
                                          </p:val>
                                        </p:tav>
                                      </p:tavLst>
                                    </p:anim>
                                    <p:anim calcmode="lin" valueType="num">
                                      <p:cBhvr>
                                        <p:cTn id="19" dur="500" fill="hold"/>
                                        <p:tgtEl>
                                          <p:spTgt spid="10">
                                            <p:txEl>
                                              <p:pRg st="0" end="0"/>
                                            </p:txEl>
                                          </p:spTgt>
                                        </p:tgtEl>
                                        <p:attrNameLst>
                                          <p:attrName>ppt_h</p:attrName>
                                        </p:attrNameLst>
                                      </p:cBhvr>
                                      <p:tavLst>
                                        <p:tav tm="0">
                                          <p:val>
                                            <p:fltVal val="0"/>
                                          </p:val>
                                        </p:tav>
                                        <p:tav tm="100000">
                                          <p:val>
                                            <p:strVal val="#ppt_h"/>
                                          </p:val>
                                        </p:tav>
                                      </p:tavLst>
                                    </p:anim>
                                    <p:animEffect transition="in" filter="fade">
                                      <p:cBhvr>
                                        <p:cTn id="20" dur="500"/>
                                        <p:tgtEl>
                                          <p:spTgt spid="10">
                                            <p:txEl>
                                              <p:pRg st="0" end="0"/>
                                            </p:txEl>
                                          </p:spTgt>
                                        </p:tgtEl>
                                      </p:cBhvr>
                                    </p:animEffect>
                                  </p:childTnLst>
                                </p:cTn>
                              </p:par>
                              <p:par>
                                <p:cTn id="21" presetID="53" presetClass="entr" presetSubtype="16" fill="hold" grpId="0" nodeType="withEffect">
                                  <p:stCondLst>
                                    <p:cond delay="0"/>
                                  </p:stCondLst>
                                  <p:childTnLst>
                                    <p:set>
                                      <p:cBhvr>
                                        <p:cTn id="22" dur="1" fill="hold">
                                          <p:stCondLst>
                                            <p:cond delay="0"/>
                                          </p:stCondLst>
                                        </p:cTn>
                                        <p:tgtEl>
                                          <p:spTgt spid="6">
                                            <p:txEl>
                                              <p:pRg st="0" end="0"/>
                                            </p:txEl>
                                          </p:spTgt>
                                        </p:tgtEl>
                                        <p:attrNameLst>
                                          <p:attrName>style.visibility</p:attrName>
                                        </p:attrNameLst>
                                      </p:cBhvr>
                                      <p:to>
                                        <p:strVal val="visible"/>
                                      </p:to>
                                    </p:set>
                                    <p:anim calcmode="lin" valueType="num">
                                      <p:cBhvr>
                                        <p:cTn id="23" dur="500" fill="hold"/>
                                        <p:tgtEl>
                                          <p:spTgt spid="6">
                                            <p:txEl>
                                              <p:pRg st="0" end="0"/>
                                            </p:txEl>
                                          </p:spTgt>
                                        </p:tgtEl>
                                        <p:attrNameLst>
                                          <p:attrName>ppt_w</p:attrName>
                                        </p:attrNameLst>
                                      </p:cBhvr>
                                      <p:tavLst>
                                        <p:tav tm="0">
                                          <p:val>
                                            <p:fltVal val="0"/>
                                          </p:val>
                                        </p:tav>
                                        <p:tav tm="100000">
                                          <p:val>
                                            <p:strVal val="#ppt_w"/>
                                          </p:val>
                                        </p:tav>
                                      </p:tavLst>
                                    </p:anim>
                                    <p:anim calcmode="lin" valueType="num">
                                      <p:cBhvr>
                                        <p:cTn id="24" dur="500" fill="hold"/>
                                        <p:tgtEl>
                                          <p:spTgt spid="6">
                                            <p:txEl>
                                              <p:pRg st="0" end="0"/>
                                            </p:txEl>
                                          </p:spTgt>
                                        </p:tgtEl>
                                        <p:attrNameLst>
                                          <p:attrName>ppt_h</p:attrName>
                                        </p:attrNameLst>
                                      </p:cBhvr>
                                      <p:tavLst>
                                        <p:tav tm="0">
                                          <p:val>
                                            <p:fltVal val="0"/>
                                          </p:val>
                                        </p:tav>
                                        <p:tav tm="100000">
                                          <p:val>
                                            <p:strVal val="#ppt_h"/>
                                          </p:val>
                                        </p:tav>
                                      </p:tavLst>
                                    </p:anim>
                                    <p:animEffect transition="in" filter="fade">
                                      <p:cBhvr>
                                        <p:cTn id="25" dur="500"/>
                                        <p:tgtEl>
                                          <p:spTgt spid="6">
                                            <p:txEl>
                                              <p:pRg st="0" end="0"/>
                                            </p:txEl>
                                          </p:spTgt>
                                        </p:tgtEl>
                                      </p:cBhvr>
                                    </p:animEffect>
                                  </p:childTnLst>
                                </p:cTn>
                              </p:par>
                              <p:par>
                                <p:cTn id="26" presetID="53" presetClass="entr" presetSubtype="16" fill="hold" grpId="0" nodeType="withEffect">
                                  <p:stCondLst>
                                    <p:cond delay="0"/>
                                  </p:stCondLst>
                                  <p:childTnLst>
                                    <p:set>
                                      <p:cBhvr>
                                        <p:cTn id="27" dur="1" fill="hold">
                                          <p:stCondLst>
                                            <p:cond delay="0"/>
                                          </p:stCondLst>
                                        </p:cTn>
                                        <p:tgtEl>
                                          <p:spTgt spid="9">
                                            <p:txEl>
                                              <p:pRg st="0" end="0"/>
                                            </p:txEl>
                                          </p:spTgt>
                                        </p:tgtEl>
                                        <p:attrNameLst>
                                          <p:attrName>style.visibility</p:attrName>
                                        </p:attrNameLst>
                                      </p:cBhvr>
                                      <p:to>
                                        <p:strVal val="visible"/>
                                      </p:to>
                                    </p:set>
                                    <p:anim calcmode="lin" valueType="num">
                                      <p:cBhvr>
                                        <p:cTn id="28" dur="500" fill="hold"/>
                                        <p:tgtEl>
                                          <p:spTgt spid="9">
                                            <p:txEl>
                                              <p:pRg st="0" end="0"/>
                                            </p:txEl>
                                          </p:spTgt>
                                        </p:tgtEl>
                                        <p:attrNameLst>
                                          <p:attrName>ppt_w</p:attrName>
                                        </p:attrNameLst>
                                      </p:cBhvr>
                                      <p:tavLst>
                                        <p:tav tm="0">
                                          <p:val>
                                            <p:fltVal val="0"/>
                                          </p:val>
                                        </p:tav>
                                        <p:tav tm="100000">
                                          <p:val>
                                            <p:strVal val="#ppt_w"/>
                                          </p:val>
                                        </p:tav>
                                      </p:tavLst>
                                    </p:anim>
                                    <p:anim calcmode="lin" valueType="num">
                                      <p:cBhvr>
                                        <p:cTn id="29" dur="500" fill="hold"/>
                                        <p:tgtEl>
                                          <p:spTgt spid="9">
                                            <p:txEl>
                                              <p:pRg st="0" end="0"/>
                                            </p:txEl>
                                          </p:spTgt>
                                        </p:tgtEl>
                                        <p:attrNameLst>
                                          <p:attrName>ppt_h</p:attrName>
                                        </p:attrNameLst>
                                      </p:cBhvr>
                                      <p:tavLst>
                                        <p:tav tm="0">
                                          <p:val>
                                            <p:fltVal val="0"/>
                                          </p:val>
                                        </p:tav>
                                        <p:tav tm="100000">
                                          <p:val>
                                            <p:strVal val="#ppt_h"/>
                                          </p:val>
                                        </p:tav>
                                      </p:tavLst>
                                    </p:anim>
                                    <p:animEffect transition="in" filter="fade">
                                      <p:cBhvr>
                                        <p:cTn id="30" dur="500"/>
                                        <p:tgtEl>
                                          <p:spTgt spid="9">
                                            <p:txEl>
                                              <p:pRg st="0" end="0"/>
                                            </p:txEl>
                                          </p:spTgt>
                                        </p:tgtEl>
                                      </p:cBhvr>
                                    </p:animEffect>
                                  </p:childTnLst>
                                </p:cTn>
                              </p:par>
                            </p:childTnLst>
                          </p:cTn>
                        </p:par>
                      </p:childTnLst>
                    </p:cTn>
                  </p:par>
                  <p:par>
                    <p:cTn id="31" fill="hold">
                      <p:stCondLst>
                        <p:cond delay="indefinite"/>
                      </p:stCondLst>
                      <p:childTnLst>
                        <p:par>
                          <p:cTn id="32" fill="hold">
                            <p:stCondLst>
                              <p:cond delay="0"/>
                            </p:stCondLst>
                            <p:childTnLst>
                              <p:par>
                                <p:cTn id="33" presetID="3" presetClass="entr" presetSubtype="10" fill="hold" grpId="0" nodeType="clickEffect">
                                  <p:stCondLst>
                                    <p:cond delay="0"/>
                                  </p:stCondLst>
                                  <p:childTnLst>
                                    <p:set>
                                      <p:cBhvr>
                                        <p:cTn id="34" dur="1" fill="hold">
                                          <p:stCondLst>
                                            <p:cond delay="0"/>
                                          </p:stCondLst>
                                        </p:cTn>
                                        <p:tgtEl>
                                          <p:spTgt spid="8"/>
                                        </p:tgtEl>
                                        <p:attrNameLst>
                                          <p:attrName>style.visibility</p:attrName>
                                        </p:attrNameLst>
                                      </p:cBhvr>
                                      <p:to>
                                        <p:strVal val="visible"/>
                                      </p:to>
                                    </p:set>
                                    <p:animEffect transition="in" filter="blinds(horizontal)">
                                      <p:cBhvr>
                                        <p:cTn id="35"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build="allAtOnce"/>
      <p:bldP spid="8" grpId="0" animBg="1"/>
      <p:bldP spid="6" grpId="0" build="p"/>
      <p:bldP spid="7" grpId="0" build="p"/>
      <p:bldP spid="9" grpId="0" build="p"/>
      <p:bldP spid="10" grpId="0" build="p"/>
    </p:bldLst>
  </p:timing>
</p:sld>
</file>

<file path=ppt/slides/slide2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Content Placeholder 10"/>
          <p:cNvSpPr>
            <a:spLocks noGrp="1"/>
          </p:cNvSpPr>
          <p:nvPr>
            <p:ph sz="quarter" idx="13"/>
          </p:nvPr>
        </p:nvSpPr>
        <p:spPr>
          <a:xfrm>
            <a:off x="685800" y="2781300"/>
            <a:ext cx="2133600" cy="446276"/>
          </a:xfrm>
        </p:spPr>
        <p:txBody>
          <a:bodyPr wrap="square">
            <a:spAutoFit/>
          </a:bodyPr>
          <a:lstStyle/>
          <a:p>
            <a:pPr algn="just">
              <a:spcBef>
                <a:spcPct val="0"/>
              </a:spcBef>
              <a:buFontTx/>
              <a:buNone/>
            </a:pPr>
            <a:r>
              <a:rPr lang="en-US" sz="2300" b="1" dirty="0" smtClean="0">
                <a:solidFill>
                  <a:schemeClr val="tx1"/>
                </a:solidFill>
                <a:latin typeface="Times New Roman" pitchFamily="18" charset="0"/>
                <a:cs typeface="Times New Roman" pitchFamily="18" charset="0"/>
              </a:rPr>
              <a:t>6.</a:t>
            </a:r>
            <a:r>
              <a:rPr lang="en-US" sz="2300" dirty="0" smtClean="0">
                <a:solidFill>
                  <a:schemeClr val="tx1"/>
                </a:solidFill>
                <a:latin typeface="Times New Roman" pitchFamily="18" charset="0"/>
                <a:cs typeface="Times New Roman" pitchFamily="18" charset="0"/>
              </a:rPr>
              <a:t>   (3</a:t>
            </a:r>
            <a:r>
              <a:rPr lang="en-US" sz="2300" baseline="30000" dirty="0" smtClean="0">
                <a:solidFill>
                  <a:schemeClr val="tx1"/>
                </a:solidFill>
                <a:latin typeface="Times New Roman" pitchFamily="18" charset="0"/>
                <a:cs typeface="Times New Roman" pitchFamily="18" charset="0"/>
              </a:rPr>
              <a:t>2</a:t>
            </a:r>
            <a:r>
              <a:rPr lang="en-US" sz="2300" dirty="0" smtClean="0">
                <a:solidFill>
                  <a:schemeClr val="tx1"/>
                </a:solidFill>
                <a:latin typeface="Times New Roman" pitchFamily="18" charset="0"/>
                <a:cs typeface="Times New Roman" pitchFamily="18" charset="0"/>
              </a:rPr>
              <a:t> </a:t>
            </a:r>
            <a:r>
              <a:rPr lang="en-US" sz="2300" dirty="0" smtClean="0">
                <a:solidFill>
                  <a:schemeClr val="tx1"/>
                </a:solidFill>
                <a:latin typeface="Times New Roman" pitchFamily="18" charset="0"/>
                <a:cs typeface="Times New Roman" pitchFamily="18" charset="0"/>
                <a:sym typeface="Symbol"/>
              </a:rPr>
              <a:t> 4</a:t>
            </a:r>
            <a:r>
              <a:rPr lang="en-US" sz="2300" baseline="30000" dirty="0" smtClean="0">
                <a:solidFill>
                  <a:schemeClr val="tx1"/>
                </a:solidFill>
                <a:latin typeface="Times New Roman" pitchFamily="18" charset="0"/>
                <a:cs typeface="Times New Roman" pitchFamily="18" charset="0"/>
                <a:sym typeface="Symbol"/>
              </a:rPr>
              <a:t>3</a:t>
            </a:r>
            <a:r>
              <a:rPr lang="en-US" sz="2300" dirty="0" smtClean="0">
                <a:solidFill>
                  <a:schemeClr val="tx1"/>
                </a:solidFill>
                <a:latin typeface="Times New Roman" pitchFamily="18" charset="0"/>
                <a:cs typeface="Times New Roman" pitchFamily="18" charset="0"/>
              </a:rPr>
              <a:t>)</a:t>
            </a:r>
            <a:r>
              <a:rPr lang="en-US" sz="2300" baseline="30000" dirty="0" smtClean="0">
                <a:solidFill>
                  <a:schemeClr val="tx1"/>
                </a:solidFill>
                <a:latin typeface="Times New Roman" pitchFamily="18" charset="0"/>
                <a:cs typeface="Times New Roman" pitchFamily="18" charset="0"/>
              </a:rPr>
              <a:t>6</a:t>
            </a:r>
            <a:r>
              <a:rPr lang="en-US" sz="2300" dirty="0" smtClean="0">
                <a:solidFill>
                  <a:schemeClr val="tx1"/>
                </a:solidFill>
                <a:latin typeface="Times New Roman" pitchFamily="18" charset="0"/>
                <a:cs typeface="Times New Roman" pitchFamily="18" charset="0"/>
              </a:rPr>
              <a:t> = </a:t>
            </a:r>
          </a:p>
        </p:txBody>
      </p:sp>
      <p:sp>
        <p:nvSpPr>
          <p:cNvPr id="8" name="Notched Right Arrow 7"/>
          <p:cNvSpPr/>
          <p:nvPr/>
        </p:nvSpPr>
        <p:spPr>
          <a:xfrm>
            <a:off x="7162800" y="6019800"/>
            <a:ext cx="1782315" cy="685800"/>
          </a:xfrm>
          <a:prstGeom prst="notchedRightArrow">
            <a:avLst/>
          </a:prstGeom>
          <a:blipFill>
            <a:blip r:embed="rId2" cstate="print">
              <a:extLst>
                <a:ext uri="{BEBA8EAE-BF5A-486C-A8C5-ECC9F3942E4B}">
                  <a14:imgProps xmlns:a14="http://schemas.microsoft.com/office/drawing/2010/main" xmlns="">
                    <a14:imgLayer r:embed="rId3">
                      <a14:imgEffect>
                        <a14:brightnessContrast bright="-20000" contrast="-20000"/>
                      </a14:imgEffect>
                    </a14:imgLayer>
                  </a14:imgProps>
                </a:ex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ANSWER</a:t>
            </a:r>
            <a:endParaRPr lang="en-US" sz="2000" b="1" dirty="0">
              <a:latin typeface="Times New Roman" pitchFamily="18" charset="0"/>
              <a:cs typeface="Times New Roman" pitchFamily="18" charset="0"/>
            </a:endParaRPr>
          </a:p>
        </p:txBody>
      </p:sp>
      <p:sp>
        <p:nvSpPr>
          <p:cNvPr id="6" name="Content Placeholder 10"/>
          <p:cNvSpPr>
            <a:spLocks noGrp="1"/>
          </p:cNvSpPr>
          <p:nvPr>
            <p:ph sz="quarter" idx="13"/>
          </p:nvPr>
        </p:nvSpPr>
        <p:spPr>
          <a:xfrm>
            <a:off x="1118033" y="3287831"/>
            <a:ext cx="2197410" cy="598369"/>
          </a:xfrm>
        </p:spPr>
        <p:txBody>
          <a:bodyPr wrap="square">
            <a:spAutoFit/>
          </a:bodyPr>
          <a:lstStyle/>
          <a:p>
            <a:pPr algn="just">
              <a:lnSpc>
                <a:spcPct val="165000"/>
              </a:lnSpc>
              <a:spcBef>
                <a:spcPct val="0"/>
              </a:spcBef>
              <a:buFontTx/>
              <a:buNone/>
            </a:pPr>
            <a:r>
              <a:rPr lang="en-US" sz="2300" dirty="0" smtClean="0">
                <a:solidFill>
                  <a:schemeClr val="tx1"/>
                </a:solidFill>
                <a:latin typeface="Times New Roman" pitchFamily="18" charset="0"/>
                <a:cs typeface="Times New Roman" pitchFamily="18" charset="0"/>
              </a:rPr>
              <a:t>(A) 3</a:t>
            </a:r>
            <a:r>
              <a:rPr lang="en-US" sz="2300" baseline="30000" dirty="0" smtClean="0">
                <a:solidFill>
                  <a:schemeClr val="tx1"/>
                </a:solidFill>
                <a:latin typeface="Times New Roman" pitchFamily="18" charset="0"/>
                <a:cs typeface="Times New Roman" pitchFamily="18" charset="0"/>
              </a:rPr>
              <a:t>36</a:t>
            </a:r>
            <a:r>
              <a:rPr lang="en-US" sz="2300" dirty="0" smtClean="0">
                <a:solidFill>
                  <a:schemeClr val="tx1"/>
                </a:solidFill>
                <a:latin typeface="Times New Roman" pitchFamily="18" charset="0"/>
                <a:cs typeface="Times New Roman" pitchFamily="18" charset="0"/>
              </a:rPr>
              <a:t> </a:t>
            </a:r>
            <a:r>
              <a:rPr lang="en-US" sz="2300" dirty="0" smtClean="0">
                <a:solidFill>
                  <a:schemeClr val="tx1"/>
                </a:solidFill>
                <a:latin typeface="Times New Roman" pitchFamily="18" charset="0"/>
                <a:cs typeface="Times New Roman" pitchFamily="18" charset="0"/>
                <a:sym typeface="Symbol"/>
              </a:rPr>
              <a:t> 4</a:t>
            </a:r>
            <a:r>
              <a:rPr lang="en-US" sz="2300" baseline="30000" dirty="0" smtClean="0">
                <a:solidFill>
                  <a:schemeClr val="tx1"/>
                </a:solidFill>
                <a:latin typeface="Times New Roman" pitchFamily="18" charset="0"/>
                <a:cs typeface="Times New Roman" pitchFamily="18" charset="0"/>
                <a:sym typeface="Symbol"/>
              </a:rPr>
              <a:t>22</a:t>
            </a:r>
            <a:endParaRPr lang="en-US" sz="2300" baseline="30000" dirty="0" smtClean="0">
              <a:solidFill>
                <a:schemeClr val="tx1"/>
              </a:solidFill>
              <a:latin typeface="Times New Roman" pitchFamily="18" charset="0"/>
              <a:cs typeface="Times New Roman" pitchFamily="18" charset="0"/>
            </a:endParaRPr>
          </a:p>
        </p:txBody>
      </p:sp>
      <p:sp>
        <p:nvSpPr>
          <p:cNvPr id="7" name="Content Placeholder 10"/>
          <p:cNvSpPr>
            <a:spLocks noGrp="1"/>
          </p:cNvSpPr>
          <p:nvPr>
            <p:ph sz="quarter" idx="13"/>
          </p:nvPr>
        </p:nvSpPr>
        <p:spPr>
          <a:xfrm>
            <a:off x="1112520" y="3971861"/>
            <a:ext cx="2095500" cy="676339"/>
          </a:xfrm>
        </p:spPr>
        <p:txBody>
          <a:bodyPr wrap="square">
            <a:spAutoFit/>
          </a:bodyPr>
          <a:lstStyle/>
          <a:p>
            <a:pPr algn="just">
              <a:lnSpc>
                <a:spcPct val="165000"/>
              </a:lnSpc>
              <a:spcBef>
                <a:spcPct val="0"/>
              </a:spcBef>
              <a:buFontTx/>
              <a:buNone/>
            </a:pPr>
            <a:r>
              <a:rPr lang="en-US" sz="2300" dirty="0" smtClean="0">
                <a:solidFill>
                  <a:schemeClr val="tx1"/>
                </a:solidFill>
                <a:latin typeface="Times New Roman" pitchFamily="18" charset="0"/>
                <a:cs typeface="Times New Roman" pitchFamily="18" charset="0"/>
              </a:rPr>
              <a:t>(B) 3</a:t>
            </a:r>
            <a:r>
              <a:rPr lang="en-US" sz="2300" baseline="30000" dirty="0" smtClean="0">
                <a:solidFill>
                  <a:schemeClr val="tx1"/>
                </a:solidFill>
                <a:latin typeface="Times New Roman" pitchFamily="18" charset="0"/>
                <a:cs typeface="Times New Roman" pitchFamily="18" charset="0"/>
              </a:rPr>
              <a:t>12</a:t>
            </a:r>
            <a:r>
              <a:rPr lang="en-US" sz="2300" dirty="0" smtClean="0">
                <a:solidFill>
                  <a:schemeClr val="tx1"/>
                </a:solidFill>
                <a:latin typeface="Times New Roman" pitchFamily="18" charset="0"/>
                <a:cs typeface="Times New Roman" pitchFamily="18" charset="0"/>
              </a:rPr>
              <a:t> </a:t>
            </a:r>
            <a:r>
              <a:rPr lang="en-US" sz="2300" dirty="0" smtClean="0">
                <a:solidFill>
                  <a:schemeClr val="tx1"/>
                </a:solidFill>
                <a:latin typeface="Times New Roman" pitchFamily="18" charset="0"/>
                <a:cs typeface="Times New Roman" pitchFamily="18" charset="0"/>
                <a:sym typeface="Symbol"/>
              </a:rPr>
              <a:t> 4</a:t>
            </a:r>
            <a:r>
              <a:rPr lang="en-US" sz="2300" baseline="30000" dirty="0" smtClean="0">
                <a:solidFill>
                  <a:schemeClr val="tx1"/>
                </a:solidFill>
                <a:latin typeface="Times New Roman" pitchFamily="18" charset="0"/>
                <a:cs typeface="Times New Roman" pitchFamily="18" charset="0"/>
                <a:sym typeface="Symbol"/>
              </a:rPr>
              <a:t>18</a:t>
            </a:r>
            <a:endParaRPr lang="en-US" sz="2300" baseline="30000" dirty="0" smtClean="0">
              <a:solidFill>
                <a:schemeClr val="tx1"/>
              </a:solidFill>
              <a:latin typeface="Times New Roman" pitchFamily="18" charset="0"/>
              <a:cs typeface="Times New Roman" pitchFamily="18" charset="0"/>
            </a:endParaRPr>
          </a:p>
        </p:txBody>
      </p:sp>
      <p:sp>
        <p:nvSpPr>
          <p:cNvPr id="9" name="Content Placeholder 10"/>
          <p:cNvSpPr>
            <a:spLocks noGrp="1"/>
          </p:cNvSpPr>
          <p:nvPr>
            <p:ph sz="quarter" idx="13"/>
          </p:nvPr>
        </p:nvSpPr>
        <p:spPr>
          <a:xfrm>
            <a:off x="1104900" y="4695825"/>
            <a:ext cx="2133600" cy="598369"/>
          </a:xfrm>
        </p:spPr>
        <p:txBody>
          <a:bodyPr wrap="square">
            <a:spAutoFit/>
          </a:bodyPr>
          <a:lstStyle/>
          <a:p>
            <a:pPr algn="just">
              <a:lnSpc>
                <a:spcPct val="165000"/>
              </a:lnSpc>
              <a:spcBef>
                <a:spcPct val="0"/>
              </a:spcBef>
              <a:buFontTx/>
              <a:buNone/>
            </a:pPr>
            <a:r>
              <a:rPr lang="en-US" sz="2300" dirty="0" smtClean="0">
                <a:solidFill>
                  <a:schemeClr val="tx1"/>
                </a:solidFill>
                <a:latin typeface="Times New Roman" pitchFamily="18" charset="0"/>
                <a:cs typeface="Times New Roman" pitchFamily="18" charset="0"/>
              </a:rPr>
              <a:t>(C) 3</a:t>
            </a:r>
            <a:r>
              <a:rPr lang="en-US" sz="2300" baseline="30000" dirty="0" smtClean="0">
                <a:solidFill>
                  <a:schemeClr val="tx1"/>
                </a:solidFill>
                <a:latin typeface="Times New Roman" pitchFamily="18" charset="0"/>
                <a:cs typeface="Times New Roman" pitchFamily="18" charset="0"/>
              </a:rPr>
              <a:t>12</a:t>
            </a:r>
            <a:r>
              <a:rPr lang="en-US" sz="2300" dirty="0" smtClean="0">
                <a:solidFill>
                  <a:schemeClr val="tx1"/>
                </a:solidFill>
                <a:latin typeface="Times New Roman" pitchFamily="18" charset="0"/>
                <a:cs typeface="Times New Roman" pitchFamily="18" charset="0"/>
              </a:rPr>
              <a:t> </a:t>
            </a:r>
            <a:r>
              <a:rPr lang="en-US" sz="2300" dirty="0" smtClean="0">
                <a:solidFill>
                  <a:schemeClr val="tx1"/>
                </a:solidFill>
                <a:latin typeface="Times New Roman" pitchFamily="18" charset="0"/>
                <a:cs typeface="Times New Roman" pitchFamily="18" charset="0"/>
                <a:sym typeface="Symbol"/>
              </a:rPr>
              <a:t> 4</a:t>
            </a:r>
            <a:r>
              <a:rPr lang="en-US" sz="2300" baseline="30000" dirty="0" smtClean="0">
                <a:solidFill>
                  <a:schemeClr val="tx1"/>
                </a:solidFill>
                <a:latin typeface="Times New Roman" pitchFamily="18" charset="0"/>
                <a:cs typeface="Times New Roman" pitchFamily="18" charset="0"/>
                <a:sym typeface="Symbol"/>
              </a:rPr>
              <a:t>3</a:t>
            </a:r>
            <a:endParaRPr lang="en-US" sz="2300" baseline="30000" dirty="0" smtClean="0">
              <a:solidFill>
                <a:schemeClr val="tx1"/>
              </a:solidFill>
              <a:latin typeface="Times New Roman" pitchFamily="18" charset="0"/>
              <a:cs typeface="Times New Roman" pitchFamily="18" charset="0"/>
            </a:endParaRPr>
          </a:p>
        </p:txBody>
      </p:sp>
      <p:sp>
        <p:nvSpPr>
          <p:cNvPr id="10" name="Content Placeholder 10"/>
          <p:cNvSpPr>
            <a:spLocks noGrp="1"/>
          </p:cNvSpPr>
          <p:nvPr>
            <p:ph sz="quarter" idx="13"/>
          </p:nvPr>
        </p:nvSpPr>
        <p:spPr>
          <a:xfrm>
            <a:off x="1110615" y="5419661"/>
            <a:ext cx="2200207" cy="676339"/>
          </a:xfrm>
        </p:spPr>
        <p:txBody>
          <a:bodyPr wrap="square">
            <a:spAutoFit/>
          </a:bodyPr>
          <a:lstStyle/>
          <a:p>
            <a:pPr algn="just">
              <a:lnSpc>
                <a:spcPct val="165000"/>
              </a:lnSpc>
              <a:spcBef>
                <a:spcPct val="0"/>
              </a:spcBef>
              <a:buFontTx/>
              <a:buNone/>
            </a:pPr>
            <a:r>
              <a:rPr lang="en-US" sz="2300" dirty="0" smtClean="0">
                <a:solidFill>
                  <a:schemeClr val="tx1"/>
                </a:solidFill>
                <a:latin typeface="Times New Roman" pitchFamily="18" charset="0"/>
                <a:cs typeface="Times New Roman" pitchFamily="18" charset="0"/>
              </a:rPr>
              <a:t>(D) 3</a:t>
            </a:r>
            <a:r>
              <a:rPr lang="en-US" sz="2300" baseline="30000" dirty="0" smtClean="0">
                <a:solidFill>
                  <a:schemeClr val="tx1"/>
                </a:solidFill>
                <a:latin typeface="Times New Roman" pitchFamily="18" charset="0"/>
                <a:cs typeface="Times New Roman" pitchFamily="18" charset="0"/>
              </a:rPr>
              <a:t>2</a:t>
            </a:r>
            <a:r>
              <a:rPr lang="en-US" sz="2300" dirty="0" smtClean="0">
                <a:solidFill>
                  <a:schemeClr val="tx1"/>
                </a:solidFill>
                <a:latin typeface="Times New Roman" pitchFamily="18" charset="0"/>
                <a:cs typeface="Times New Roman" pitchFamily="18" charset="0"/>
              </a:rPr>
              <a:t> </a:t>
            </a:r>
            <a:r>
              <a:rPr lang="en-US" sz="2300" dirty="0" smtClean="0">
                <a:solidFill>
                  <a:schemeClr val="tx1"/>
                </a:solidFill>
                <a:latin typeface="Times New Roman" pitchFamily="18" charset="0"/>
                <a:cs typeface="Times New Roman" pitchFamily="18" charset="0"/>
                <a:sym typeface="Symbol"/>
              </a:rPr>
              <a:t> 4</a:t>
            </a:r>
            <a:r>
              <a:rPr lang="en-US" sz="2300" baseline="30000" dirty="0" smtClean="0">
                <a:solidFill>
                  <a:schemeClr val="tx1"/>
                </a:solidFill>
                <a:latin typeface="Times New Roman" pitchFamily="18" charset="0"/>
                <a:cs typeface="Times New Roman" pitchFamily="18" charset="0"/>
                <a:sym typeface="Symbol"/>
              </a:rPr>
              <a:t>18</a:t>
            </a:r>
            <a:endParaRPr lang="en-US" sz="2300" baseline="30000" dirty="0" smtClean="0">
              <a:solidFill>
                <a:schemeClr val="tx1"/>
              </a:solidFill>
              <a:latin typeface="Times New Roman" pitchFamily="18" charset="0"/>
              <a:cs typeface="Times New Roman" pitchFamily="18" charset="0"/>
            </a:endParaRPr>
          </a:p>
        </p:txBody>
      </p:sp>
      <p:sp>
        <p:nvSpPr>
          <p:cNvPr id="12"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2 Paper 1</a:t>
            </a:r>
          </a:p>
        </p:txBody>
      </p:sp>
    </p:spTree>
    <p:extLst>
      <p:ext uri="{BB962C8B-B14F-4D97-AF65-F5344CB8AC3E}">
        <p14:creationId xmlns:p14="http://schemas.microsoft.com/office/powerpoint/2010/main" xmlns="" val="71451342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11">
                                            <p:txEl>
                                              <p:pRg st="0" end="0"/>
                                            </p:txEl>
                                          </p:spTgt>
                                        </p:tgtEl>
                                        <p:attrNameLst>
                                          <p:attrName>style.visibility</p:attrName>
                                        </p:attrNameLst>
                                      </p:cBhvr>
                                      <p:to>
                                        <p:strVal val="visible"/>
                                      </p:to>
                                    </p:set>
                                    <p:anim calcmode="lin" valueType="num">
                                      <p:cBhvr>
                                        <p:cTn id="7" dur="500" fill="hold"/>
                                        <p:tgtEl>
                                          <p:spTgt spid="11">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11">
                                            <p:txEl>
                                              <p:pRg st="0" end="0"/>
                                            </p:txEl>
                                          </p:spTgt>
                                        </p:tgtEl>
                                        <p:attrNameLst>
                                          <p:attrName>ppt_h</p:attrName>
                                        </p:attrNameLst>
                                      </p:cBhvr>
                                      <p:tavLst>
                                        <p:tav tm="0">
                                          <p:val>
                                            <p:fltVal val="0"/>
                                          </p:val>
                                        </p:tav>
                                        <p:tav tm="100000">
                                          <p:val>
                                            <p:strVal val="#ppt_h"/>
                                          </p:val>
                                        </p:tav>
                                      </p:tavLst>
                                    </p:anim>
                                  </p:childTnLst>
                                </p:cTn>
                              </p:par>
                            </p:childTnLst>
                          </p:cTn>
                        </p:par>
                      </p:childTnLst>
                    </p:cTn>
                  </p:par>
                  <p:par>
                    <p:cTn id="9" fill="hold">
                      <p:stCondLst>
                        <p:cond delay="indefinite"/>
                      </p:stCondLst>
                      <p:childTnLst>
                        <p:par>
                          <p:cTn id="10" fill="hold">
                            <p:stCondLst>
                              <p:cond delay="0"/>
                            </p:stCondLst>
                            <p:childTnLst>
                              <p:par>
                                <p:cTn id="11" presetID="23" presetClass="entr" presetSubtype="16" fill="hold" grpId="0" nodeType="clickEffect">
                                  <p:stCondLst>
                                    <p:cond delay="0"/>
                                  </p:stCondLst>
                                  <p:childTnLst>
                                    <p:set>
                                      <p:cBhvr>
                                        <p:cTn id="12" dur="1" fill="hold">
                                          <p:stCondLst>
                                            <p:cond delay="0"/>
                                          </p:stCondLst>
                                        </p:cTn>
                                        <p:tgtEl>
                                          <p:spTgt spid="6">
                                            <p:txEl>
                                              <p:pRg st="0" end="0"/>
                                            </p:txEl>
                                          </p:spTgt>
                                        </p:tgtEl>
                                        <p:attrNameLst>
                                          <p:attrName>style.visibility</p:attrName>
                                        </p:attrNameLst>
                                      </p:cBhvr>
                                      <p:to>
                                        <p:strVal val="visible"/>
                                      </p:to>
                                    </p:set>
                                    <p:anim calcmode="lin" valueType="num">
                                      <p:cBhvr>
                                        <p:cTn id="13" dur="500" fill="hold"/>
                                        <p:tgtEl>
                                          <p:spTgt spid="6">
                                            <p:txEl>
                                              <p:pRg st="0" end="0"/>
                                            </p:txEl>
                                          </p:spTgt>
                                        </p:tgtEl>
                                        <p:attrNameLst>
                                          <p:attrName>ppt_w</p:attrName>
                                        </p:attrNameLst>
                                      </p:cBhvr>
                                      <p:tavLst>
                                        <p:tav tm="0">
                                          <p:val>
                                            <p:fltVal val="0"/>
                                          </p:val>
                                        </p:tav>
                                        <p:tav tm="100000">
                                          <p:val>
                                            <p:strVal val="#ppt_w"/>
                                          </p:val>
                                        </p:tav>
                                      </p:tavLst>
                                    </p:anim>
                                    <p:anim calcmode="lin" valueType="num">
                                      <p:cBhvr>
                                        <p:cTn id="14" dur="500" fill="hold"/>
                                        <p:tgtEl>
                                          <p:spTgt spid="6">
                                            <p:txEl>
                                              <p:pRg st="0" end="0"/>
                                            </p:txEl>
                                          </p:spTgt>
                                        </p:tgtEl>
                                        <p:attrNameLst>
                                          <p:attrName>ppt_h</p:attrName>
                                        </p:attrNameLst>
                                      </p:cBhvr>
                                      <p:tavLst>
                                        <p:tav tm="0">
                                          <p:val>
                                            <p:fltVal val="0"/>
                                          </p:val>
                                        </p:tav>
                                        <p:tav tm="100000">
                                          <p:val>
                                            <p:strVal val="#ppt_h"/>
                                          </p:val>
                                        </p:tav>
                                      </p:tavLst>
                                    </p:anim>
                                  </p:childTnLst>
                                </p:cTn>
                              </p:par>
                              <p:par>
                                <p:cTn id="15" presetID="23" presetClass="entr" presetSubtype="16" fill="hold" grpId="0" nodeType="withEffect">
                                  <p:stCondLst>
                                    <p:cond delay="0"/>
                                  </p:stCondLst>
                                  <p:childTnLst>
                                    <p:set>
                                      <p:cBhvr>
                                        <p:cTn id="16" dur="1" fill="hold">
                                          <p:stCondLst>
                                            <p:cond delay="0"/>
                                          </p:stCondLst>
                                        </p:cTn>
                                        <p:tgtEl>
                                          <p:spTgt spid="7">
                                            <p:txEl>
                                              <p:pRg st="0" end="0"/>
                                            </p:txEl>
                                          </p:spTgt>
                                        </p:tgtEl>
                                        <p:attrNameLst>
                                          <p:attrName>style.visibility</p:attrName>
                                        </p:attrNameLst>
                                      </p:cBhvr>
                                      <p:to>
                                        <p:strVal val="visible"/>
                                      </p:to>
                                    </p:set>
                                    <p:anim calcmode="lin" valueType="num">
                                      <p:cBhvr>
                                        <p:cTn id="17" dur="500" fill="hold"/>
                                        <p:tgtEl>
                                          <p:spTgt spid="7">
                                            <p:txEl>
                                              <p:pRg st="0" end="0"/>
                                            </p:txEl>
                                          </p:spTgt>
                                        </p:tgtEl>
                                        <p:attrNameLst>
                                          <p:attrName>ppt_w</p:attrName>
                                        </p:attrNameLst>
                                      </p:cBhvr>
                                      <p:tavLst>
                                        <p:tav tm="0">
                                          <p:val>
                                            <p:fltVal val="0"/>
                                          </p:val>
                                        </p:tav>
                                        <p:tav tm="100000">
                                          <p:val>
                                            <p:strVal val="#ppt_w"/>
                                          </p:val>
                                        </p:tav>
                                      </p:tavLst>
                                    </p:anim>
                                    <p:anim calcmode="lin" valueType="num">
                                      <p:cBhvr>
                                        <p:cTn id="18" dur="500" fill="hold"/>
                                        <p:tgtEl>
                                          <p:spTgt spid="7">
                                            <p:txEl>
                                              <p:pRg st="0" end="0"/>
                                            </p:txEl>
                                          </p:spTgt>
                                        </p:tgtEl>
                                        <p:attrNameLst>
                                          <p:attrName>ppt_h</p:attrName>
                                        </p:attrNameLst>
                                      </p:cBhvr>
                                      <p:tavLst>
                                        <p:tav tm="0">
                                          <p:val>
                                            <p:fltVal val="0"/>
                                          </p:val>
                                        </p:tav>
                                        <p:tav tm="100000">
                                          <p:val>
                                            <p:strVal val="#ppt_h"/>
                                          </p:val>
                                        </p:tav>
                                      </p:tavLst>
                                    </p:anim>
                                  </p:childTnLst>
                                </p:cTn>
                              </p:par>
                              <p:par>
                                <p:cTn id="19" presetID="23" presetClass="entr" presetSubtype="16" fill="hold" grpId="0" nodeType="withEffect">
                                  <p:stCondLst>
                                    <p:cond delay="0"/>
                                  </p:stCondLst>
                                  <p:childTnLst>
                                    <p:set>
                                      <p:cBhvr>
                                        <p:cTn id="20" dur="1" fill="hold">
                                          <p:stCondLst>
                                            <p:cond delay="0"/>
                                          </p:stCondLst>
                                        </p:cTn>
                                        <p:tgtEl>
                                          <p:spTgt spid="9">
                                            <p:txEl>
                                              <p:pRg st="0" end="0"/>
                                            </p:txEl>
                                          </p:spTgt>
                                        </p:tgtEl>
                                        <p:attrNameLst>
                                          <p:attrName>style.visibility</p:attrName>
                                        </p:attrNameLst>
                                      </p:cBhvr>
                                      <p:to>
                                        <p:strVal val="visible"/>
                                      </p:to>
                                    </p:set>
                                    <p:anim calcmode="lin" valueType="num">
                                      <p:cBhvr>
                                        <p:cTn id="21" dur="500" fill="hold"/>
                                        <p:tgtEl>
                                          <p:spTgt spid="9">
                                            <p:txEl>
                                              <p:pRg st="0" end="0"/>
                                            </p:txEl>
                                          </p:spTgt>
                                        </p:tgtEl>
                                        <p:attrNameLst>
                                          <p:attrName>ppt_w</p:attrName>
                                        </p:attrNameLst>
                                      </p:cBhvr>
                                      <p:tavLst>
                                        <p:tav tm="0">
                                          <p:val>
                                            <p:fltVal val="0"/>
                                          </p:val>
                                        </p:tav>
                                        <p:tav tm="100000">
                                          <p:val>
                                            <p:strVal val="#ppt_w"/>
                                          </p:val>
                                        </p:tav>
                                      </p:tavLst>
                                    </p:anim>
                                    <p:anim calcmode="lin" valueType="num">
                                      <p:cBhvr>
                                        <p:cTn id="22" dur="500" fill="hold"/>
                                        <p:tgtEl>
                                          <p:spTgt spid="9">
                                            <p:txEl>
                                              <p:pRg st="0" end="0"/>
                                            </p:txEl>
                                          </p:spTgt>
                                        </p:tgtEl>
                                        <p:attrNameLst>
                                          <p:attrName>ppt_h</p:attrName>
                                        </p:attrNameLst>
                                      </p:cBhvr>
                                      <p:tavLst>
                                        <p:tav tm="0">
                                          <p:val>
                                            <p:fltVal val="0"/>
                                          </p:val>
                                        </p:tav>
                                        <p:tav tm="100000">
                                          <p:val>
                                            <p:strVal val="#ppt_h"/>
                                          </p:val>
                                        </p:tav>
                                      </p:tavLst>
                                    </p:anim>
                                  </p:childTnLst>
                                </p:cTn>
                              </p:par>
                              <p:par>
                                <p:cTn id="23" presetID="23" presetClass="entr" presetSubtype="16" fill="hold" grpId="0" nodeType="withEffect">
                                  <p:stCondLst>
                                    <p:cond delay="0"/>
                                  </p:stCondLst>
                                  <p:childTnLst>
                                    <p:set>
                                      <p:cBhvr>
                                        <p:cTn id="24" dur="1" fill="hold">
                                          <p:stCondLst>
                                            <p:cond delay="0"/>
                                          </p:stCondLst>
                                        </p:cTn>
                                        <p:tgtEl>
                                          <p:spTgt spid="10">
                                            <p:txEl>
                                              <p:pRg st="0" end="0"/>
                                            </p:txEl>
                                          </p:spTgt>
                                        </p:tgtEl>
                                        <p:attrNameLst>
                                          <p:attrName>style.visibility</p:attrName>
                                        </p:attrNameLst>
                                      </p:cBhvr>
                                      <p:to>
                                        <p:strVal val="visible"/>
                                      </p:to>
                                    </p:set>
                                    <p:anim calcmode="lin" valueType="num">
                                      <p:cBhvr>
                                        <p:cTn id="25" dur="500" fill="hold"/>
                                        <p:tgtEl>
                                          <p:spTgt spid="10">
                                            <p:txEl>
                                              <p:pRg st="0" end="0"/>
                                            </p:txEl>
                                          </p:spTgt>
                                        </p:tgtEl>
                                        <p:attrNameLst>
                                          <p:attrName>ppt_w</p:attrName>
                                        </p:attrNameLst>
                                      </p:cBhvr>
                                      <p:tavLst>
                                        <p:tav tm="0">
                                          <p:val>
                                            <p:fltVal val="0"/>
                                          </p:val>
                                        </p:tav>
                                        <p:tav tm="100000">
                                          <p:val>
                                            <p:strVal val="#ppt_w"/>
                                          </p:val>
                                        </p:tav>
                                      </p:tavLst>
                                    </p:anim>
                                    <p:anim calcmode="lin" valueType="num">
                                      <p:cBhvr>
                                        <p:cTn id="26" dur="500" fill="hold"/>
                                        <p:tgtEl>
                                          <p:spTgt spid="10">
                                            <p:txEl>
                                              <p:pRg st="0" end="0"/>
                                            </p:txEl>
                                          </p:spTgt>
                                        </p:tgtEl>
                                        <p:attrNameLst>
                                          <p:attrName>ppt_h</p:attrName>
                                        </p:attrNameLst>
                                      </p:cBhvr>
                                      <p:tavLst>
                                        <p:tav tm="0">
                                          <p:val>
                                            <p:fltVal val="0"/>
                                          </p:val>
                                        </p:tav>
                                        <p:tav tm="100000">
                                          <p:val>
                                            <p:strVal val="#ppt_h"/>
                                          </p:val>
                                        </p:tav>
                                      </p:tavLst>
                                    </p:anim>
                                  </p:childTnLst>
                                </p:cTn>
                              </p:par>
                            </p:childTnLst>
                          </p:cTn>
                        </p:par>
                      </p:childTnLst>
                    </p:cTn>
                  </p:par>
                  <p:par>
                    <p:cTn id="27" fill="hold">
                      <p:stCondLst>
                        <p:cond delay="indefinite"/>
                      </p:stCondLst>
                      <p:childTnLst>
                        <p:par>
                          <p:cTn id="28" fill="hold">
                            <p:stCondLst>
                              <p:cond delay="0"/>
                            </p:stCondLst>
                            <p:childTnLst>
                              <p:par>
                                <p:cTn id="29" presetID="3" presetClass="entr" presetSubtype="10" fill="hold" grpId="1" nodeType="clickEffect">
                                  <p:stCondLst>
                                    <p:cond delay="0"/>
                                  </p:stCondLst>
                                  <p:childTnLst>
                                    <p:set>
                                      <p:cBhvr>
                                        <p:cTn id="30" dur="1" fill="hold">
                                          <p:stCondLst>
                                            <p:cond delay="0"/>
                                          </p:stCondLst>
                                        </p:cTn>
                                        <p:tgtEl>
                                          <p:spTgt spid="8"/>
                                        </p:tgtEl>
                                        <p:attrNameLst>
                                          <p:attrName>style.visibility</p:attrName>
                                        </p:attrNameLst>
                                      </p:cBhvr>
                                      <p:to>
                                        <p:strVal val="visible"/>
                                      </p:to>
                                    </p:set>
                                    <p:animEffect transition="in" filter="blinds(horizontal)">
                                      <p:cBhvr>
                                        <p:cTn id="31"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build="p"/>
      <p:bldP spid="8" grpId="1" animBg="1"/>
      <p:bldP spid="6" grpId="0" build="p"/>
      <p:bldP spid="7" grpId="0" build="p"/>
      <p:bldP spid="9" grpId="0" build="p"/>
      <p:bldP spid="10" grpId="0" build="p"/>
    </p:bldLst>
  </p:timing>
</p:sld>
</file>

<file path=ppt/slides/slide2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TextBox 11"/>
          <p:cNvSpPr txBox="1"/>
          <p:nvPr/>
        </p:nvSpPr>
        <p:spPr>
          <a:xfrm>
            <a:off x="381000" y="2898750"/>
            <a:ext cx="3733800" cy="987450"/>
          </a:xfrm>
          <a:prstGeom prst="rect">
            <a:avLst/>
          </a:prstGeom>
          <a:noFill/>
        </p:spPr>
        <p:txBody>
          <a:bodyPr wrap="square" rtlCol="0">
            <a:spAutoFit/>
          </a:bodyPr>
          <a:lstStyle/>
          <a:p>
            <a:pPr marL="457200" indent="-457200">
              <a:lnSpc>
                <a:spcPts val="2800"/>
              </a:lnSpc>
              <a:spcAft>
                <a:spcPct val="50000"/>
              </a:spcAft>
              <a:tabLst>
                <a:tab pos="628650" algn="l"/>
              </a:tabLst>
            </a:pPr>
            <a:r>
              <a:rPr lang="en-US" sz="2300" b="1" dirty="0" smtClean="0">
                <a:latin typeface="Times New Roman" pitchFamily="18" charset="0"/>
                <a:cs typeface="Times New Roman" pitchFamily="18" charset="0"/>
              </a:rPr>
              <a:t>6.	</a:t>
            </a:r>
            <a:r>
              <a:rPr lang="en-US" sz="2300" dirty="0" smtClean="0">
                <a:latin typeface="Times New Roman" pitchFamily="18" charset="0"/>
                <a:cs typeface="Times New Roman" pitchFamily="18" charset="0"/>
              </a:rPr>
              <a:t>(3</a:t>
            </a:r>
            <a:r>
              <a:rPr lang="en-US" sz="2300" baseline="30000" dirty="0" smtClean="0">
                <a:latin typeface="Times New Roman" pitchFamily="18" charset="0"/>
                <a:cs typeface="Times New Roman" pitchFamily="18" charset="0"/>
              </a:rPr>
              <a:t>2</a:t>
            </a:r>
            <a:r>
              <a:rPr lang="en-US" sz="2300" dirty="0" smtClean="0">
                <a:latin typeface="Times New Roman" pitchFamily="18" charset="0"/>
                <a:cs typeface="Times New Roman" pitchFamily="18" charset="0"/>
              </a:rPr>
              <a:t> </a:t>
            </a:r>
            <a:r>
              <a:rPr lang="en-US" sz="2300" dirty="0" smtClean="0">
                <a:latin typeface="Times New Roman" pitchFamily="18" charset="0"/>
                <a:cs typeface="Times New Roman" pitchFamily="18" charset="0"/>
                <a:sym typeface="Symbol"/>
              </a:rPr>
              <a:t> 4</a:t>
            </a:r>
            <a:r>
              <a:rPr lang="en-US" sz="2300" baseline="30000" dirty="0" smtClean="0">
                <a:latin typeface="Times New Roman" pitchFamily="18" charset="0"/>
                <a:cs typeface="Times New Roman" pitchFamily="18" charset="0"/>
                <a:sym typeface="Symbol"/>
              </a:rPr>
              <a:t>3</a:t>
            </a:r>
            <a:r>
              <a:rPr lang="en-US" sz="2300" dirty="0" smtClean="0">
                <a:latin typeface="Times New Roman" pitchFamily="18" charset="0"/>
                <a:cs typeface="Times New Roman" pitchFamily="18" charset="0"/>
                <a:sym typeface="Symbol"/>
              </a:rPr>
              <a:t>)</a:t>
            </a:r>
            <a:r>
              <a:rPr lang="en-US" sz="2300" baseline="30000" dirty="0" smtClean="0">
                <a:latin typeface="Times New Roman" pitchFamily="18" charset="0"/>
                <a:cs typeface="Times New Roman" pitchFamily="18" charset="0"/>
                <a:sym typeface="Symbol"/>
              </a:rPr>
              <a:t>6</a:t>
            </a:r>
            <a:r>
              <a:rPr lang="en-US" sz="2300" dirty="0" smtClean="0">
                <a:latin typeface="Times New Roman" pitchFamily="18" charset="0"/>
                <a:cs typeface="Times New Roman" pitchFamily="18" charset="0"/>
                <a:sym typeface="Symbol"/>
              </a:rPr>
              <a:t> = 3</a:t>
            </a:r>
            <a:r>
              <a:rPr lang="en-US" sz="2300" baseline="30000" dirty="0" smtClean="0">
                <a:latin typeface="Times New Roman" pitchFamily="18" charset="0"/>
                <a:cs typeface="Times New Roman" pitchFamily="18" charset="0"/>
                <a:sym typeface="Symbol"/>
              </a:rPr>
              <a:t>2  6</a:t>
            </a:r>
            <a:r>
              <a:rPr lang="en-US" sz="2300" dirty="0" smtClean="0">
                <a:latin typeface="Times New Roman" pitchFamily="18" charset="0"/>
                <a:cs typeface="Times New Roman" pitchFamily="18" charset="0"/>
                <a:sym typeface="Symbol"/>
              </a:rPr>
              <a:t>  4</a:t>
            </a:r>
            <a:r>
              <a:rPr lang="en-US" sz="2300" baseline="30000" dirty="0" smtClean="0">
                <a:latin typeface="Times New Roman" pitchFamily="18" charset="0"/>
                <a:cs typeface="Times New Roman" pitchFamily="18" charset="0"/>
                <a:sym typeface="Symbol"/>
              </a:rPr>
              <a:t>3  6</a:t>
            </a:r>
          </a:p>
          <a:p>
            <a:pPr marL="2066544" indent="-457200">
              <a:lnSpc>
                <a:spcPts val="2800"/>
              </a:lnSpc>
              <a:spcAft>
                <a:spcPct val="50000"/>
              </a:spcAft>
              <a:tabLst>
                <a:tab pos="628650" algn="l"/>
              </a:tabLst>
            </a:pPr>
            <a:r>
              <a:rPr lang="en-US" sz="2300" dirty="0" smtClean="0">
                <a:latin typeface="Times New Roman" pitchFamily="18" charset="0"/>
                <a:cs typeface="Times New Roman" pitchFamily="18" charset="0"/>
                <a:sym typeface="Symbol"/>
              </a:rPr>
              <a:t>= </a:t>
            </a:r>
            <a:r>
              <a:rPr lang="en-US" sz="2300" dirty="0" smtClean="0">
                <a:solidFill>
                  <a:srgbClr val="00A99D"/>
                </a:solidFill>
                <a:latin typeface="Times New Roman" pitchFamily="18" charset="0"/>
                <a:cs typeface="Times New Roman" pitchFamily="18" charset="0"/>
                <a:sym typeface="Symbol"/>
              </a:rPr>
              <a:t>3</a:t>
            </a:r>
            <a:r>
              <a:rPr lang="en-US" sz="2300" baseline="30000" dirty="0" smtClean="0">
                <a:solidFill>
                  <a:srgbClr val="00A99D"/>
                </a:solidFill>
                <a:latin typeface="Times New Roman" pitchFamily="18" charset="0"/>
                <a:cs typeface="Times New Roman" pitchFamily="18" charset="0"/>
                <a:sym typeface="Symbol"/>
              </a:rPr>
              <a:t>12</a:t>
            </a:r>
            <a:r>
              <a:rPr lang="en-US" sz="2300" dirty="0" smtClean="0">
                <a:solidFill>
                  <a:srgbClr val="00A99D"/>
                </a:solidFill>
                <a:latin typeface="Times New Roman" pitchFamily="18" charset="0"/>
                <a:cs typeface="Times New Roman" pitchFamily="18" charset="0"/>
                <a:sym typeface="Symbol"/>
              </a:rPr>
              <a:t>  4</a:t>
            </a:r>
            <a:r>
              <a:rPr lang="en-US" sz="2300" baseline="30000" dirty="0" smtClean="0">
                <a:solidFill>
                  <a:srgbClr val="00A99D"/>
                </a:solidFill>
                <a:latin typeface="Times New Roman" pitchFamily="18" charset="0"/>
                <a:cs typeface="Times New Roman" pitchFamily="18" charset="0"/>
                <a:sym typeface="Symbol"/>
              </a:rPr>
              <a:t>18</a:t>
            </a:r>
            <a:endParaRPr lang="en-US" sz="2300" baseline="30000" dirty="0">
              <a:solidFill>
                <a:srgbClr val="00A99D"/>
              </a:solidFill>
              <a:latin typeface="Times New Roman" pitchFamily="18" charset="0"/>
              <a:cs typeface="Times New Roman" pitchFamily="18" charset="0"/>
            </a:endParaRPr>
          </a:p>
        </p:txBody>
      </p:sp>
      <p:sp>
        <p:nvSpPr>
          <p:cNvPr id="3"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2 Paper 1</a:t>
            </a:r>
          </a:p>
        </p:txBody>
      </p:sp>
    </p:spTree>
    <p:extLst>
      <p:ext uri="{BB962C8B-B14F-4D97-AF65-F5344CB8AC3E}">
        <p14:creationId xmlns:p14="http://schemas.microsoft.com/office/powerpoint/2010/main" xmlns="" val="186244745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nodeType="withEffect">
                                  <p:stCondLst>
                                    <p:cond delay="0"/>
                                  </p:stCondLst>
                                  <p:childTnLst>
                                    <p:set>
                                      <p:cBhvr>
                                        <p:cTn id="6" dur="1" fill="hold">
                                          <p:stCondLst>
                                            <p:cond delay="0"/>
                                          </p:stCondLst>
                                        </p:cTn>
                                        <p:tgtEl>
                                          <p:spTgt spid="12">
                                            <p:txEl>
                                              <p:pRg st="0" end="0"/>
                                            </p:txEl>
                                          </p:spTgt>
                                        </p:tgtEl>
                                        <p:attrNameLst>
                                          <p:attrName>style.visibility</p:attrName>
                                        </p:attrNameLst>
                                      </p:cBhvr>
                                      <p:to>
                                        <p:strVal val="visible"/>
                                      </p:to>
                                    </p:set>
                                    <p:anim calcmode="lin" valueType="num">
                                      <p:cBhvr>
                                        <p:cTn id="7" dur="500" fill="hold"/>
                                        <p:tgtEl>
                                          <p:spTgt spid="12">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12">
                                            <p:txEl>
                                              <p:pRg st="0" end="0"/>
                                            </p:txEl>
                                          </p:spTgt>
                                        </p:tgtEl>
                                        <p:attrNameLst>
                                          <p:attrName>ppt_h</p:attrName>
                                        </p:attrNameLst>
                                      </p:cBhvr>
                                      <p:tavLst>
                                        <p:tav tm="0">
                                          <p:val>
                                            <p:fltVal val="0"/>
                                          </p:val>
                                        </p:tav>
                                        <p:tav tm="100000">
                                          <p:val>
                                            <p:strVal val="#ppt_h"/>
                                          </p:val>
                                        </p:tav>
                                      </p:tavLst>
                                    </p:anim>
                                  </p:childTnLst>
                                </p:cTn>
                              </p:par>
                              <p:par>
                                <p:cTn id="9" presetID="23" presetClass="entr" presetSubtype="16" fill="hold" nodeType="withEffect">
                                  <p:stCondLst>
                                    <p:cond delay="0"/>
                                  </p:stCondLst>
                                  <p:childTnLst>
                                    <p:set>
                                      <p:cBhvr>
                                        <p:cTn id="10" dur="1" fill="hold">
                                          <p:stCondLst>
                                            <p:cond delay="0"/>
                                          </p:stCondLst>
                                        </p:cTn>
                                        <p:tgtEl>
                                          <p:spTgt spid="12">
                                            <p:txEl>
                                              <p:pRg st="1" end="1"/>
                                            </p:txEl>
                                          </p:spTgt>
                                        </p:tgtEl>
                                        <p:attrNameLst>
                                          <p:attrName>style.visibility</p:attrName>
                                        </p:attrNameLst>
                                      </p:cBhvr>
                                      <p:to>
                                        <p:strVal val="visible"/>
                                      </p:to>
                                    </p:set>
                                    <p:anim calcmode="lin" valueType="num">
                                      <p:cBhvr>
                                        <p:cTn id="11" dur="500" fill="hold"/>
                                        <p:tgtEl>
                                          <p:spTgt spid="12">
                                            <p:txEl>
                                              <p:pRg st="1" end="1"/>
                                            </p:txEl>
                                          </p:spTgt>
                                        </p:tgtEl>
                                        <p:attrNameLst>
                                          <p:attrName>ppt_w</p:attrName>
                                        </p:attrNameLst>
                                      </p:cBhvr>
                                      <p:tavLst>
                                        <p:tav tm="0">
                                          <p:val>
                                            <p:fltVal val="0"/>
                                          </p:val>
                                        </p:tav>
                                        <p:tav tm="100000">
                                          <p:val>
                                            <p:strVal val="#ppt_w"/>
                                          </p:val>
                                        </p:tav>
                                      </p:tavLst>
                                    </p:anim>
                                    <p:anim calcmode="lin" valueType="num">
                                      <p:cBhvr>
                                        <p:cTn id="12" dur="500" fill="hold"/>
                                        <p:tgtEl>
                                          <p:spTgt spid="12">
                                            <p:txEl>
                                              <p:pRg st="1" end="1"/>
                                            </p:txEl>
                                          </p:spTgt>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Content Placeholder 10"/>
          <p:cNvSpPr>
            <a:spLocks noGrp="1"/>
          </p:cNvSpPr>
          <p:nvPr>
            <p:ph sz="quarter" idx="13"/>
          </p:nvPr>
        </p:nvSpPr>
        <p:spPr>
          <a:xfrm>
            <a:off x="685800" y="2781300"/>
            <a:ext cx="3733800" cy="446276"/>
          </a:xfrm>
        </p:spPr>
        <p:txBody>
          <a:bodyPr wrap="square">
            <a:spAutoFit/>
          </a:bodyPr>
          <a:lstStyle/>
          <a:p>
            <a:pPr algn="just">
              <a:spcBef>
                <a:spcPct val="0"/>
              </a:spcBef>
              <a:buFontTx/>
              <a:buNone/>
            </a:pPr>
            <a:r>
              <a:rPr lang="en-US" sz="2300" b="1" dirty="0" smtClean="0">
                <a:solidFill>
                  <a:schemeClr val="tx1"/>
                </a:solidFill>
                <a:latin typeface="Times New Roman" pitchFamily="18" charset="0"/>
                <a:cs typeface="Times New Roman" pitchFamily="18" charset="0"/>
              </a:rPr>
              <a:t>7.</a:t>
            </a:r>
            <a:r>
              <a:rPr lang="en-US" sz="2300" dirty="0" smtClean="0">
                <a:solidFill>
                  <a:schemeClr val="tx1"/>
                </a:solidFill>
                <a:latin typeface="Times New Roman" pitchFamily="18" charset="0"/>
                <a:cs typeface="Times New Roman" pitchFamily="18" charset="0"/>
              </a:rPr>
              <a:t>   47 </a:t>
            </a:r>
            <a:r>
              <a:rPr lang="en-US" sz="2300" dirty="0" smtClean="0">
                <a:solidFill>
                  <a:schemeClr val="tx1"/>
                </a:solidFill>
                <a:latin typeface="Times New Roman" pitchFamily="18" charset="0"/>
                <a:cs typeface="Times New Roman" pitchFamily="18" charset="0"/>
                <a:sym typeface="Symbol"/>
              </a:rPr>
              <a:t> 103 is equivalent to</a:t>
            </a:r>
            <a:endParaRPr lang="en-US" sz="2300" dirty="0" smtClean="0">
              <a:solidFill>
                <a:schemeClr val="tx1"/>
              </a:solidFill>
              <a:latin typeface="Times New Roman" pitchFamily="18" charset="0"/>
              <a:cs typeface="Times New Roman" pitchFamily="18" charset="0"/>
            </a:endParaRPr>
          </a:p>
        </p:txBody>
      </p:sp>
      <p:sp>
        <p:nvSpPr>
          <p:cNvPr id="8" name="Notched Right Arrow 7"/>
          <p:cNvSpPr/>
          <p:nvPr/>
        </p:nvSpPr>
        <p:spPr>
          <a:xfrm>
            <a:off x="7162800" y="6019800"/>
            <a:ext cx="1782315" cy="685800"/>
          </a:xfrm>
          <a:prstGeom prst="notchedRightArrow">
            <a:avLst/>
          </a:prstGeom>
          <a:blipFill>
            <a:blip r:embed="rId2" cstate="print">
              <a:extLst>
                <a:ext uri="{BEBA8EAE-BF5A-486C-A8C5-ECC9F3942E4B}">
                  <a14:imgProps xmlns:a14="http://schemas.microsoft.com/office/drawing/2010/main" xmlns="">
                    <a14:imgLayer r:embed="rId3">
                      <a14:imgEffect>
                        <a14:brightnessContrast bright="-20000" contrast="-20000"/>
                      </a14:imgEffect>
                    </a14:imgLayer>
                  </a14:imgProps>
                </a:ex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ANSWER</a:t>
            </a:r>
            <a:endParaRPr lang="en-US" sz="2000" b="1" dirty="0">
              <a:latin typeface="Times New Roman" pitchFamily="18" charset="0"/>
              <a:cs typeface="Times New Roman" pitchFamily="18" charset="0"/>
            </a:endParaRPr>
          </a:p>
        </p:txBody>
      </p:sp>
      <p:sp>
        <p:nvSpPr>
          <p:cNvPr id="6" name="Content Placeholder 10"/>
          <p:cNvSpPr>
            <a:spLocks noGrp="1"/>
          </p:cNvSpPr>
          <p:nvPr>
            <p:ph sz="quarter" idx="13"/>
          </p:nvPr>
        </p:nvSpPr>
        <p:spPr>
          <a:xfrm>
            <a:off x="1100253" y="3205060"/>
            <a:ext cx="2989148" cy="676339"/>
          </a:xfrm>
        </p:spPr>
        <p:txBody>
          <a:bodyPr wrap="square">
            <a:spAutoFit/>
          </a:bodyPr>
          <a:lstStyle/>
          <a:p>
            <a:pPr algn="just">
              <a:lnSpc>
                <a:spcPct val="165000"/>
              </a:lnSpc>
              <a:spcBef>
                <a:spcPct val="0"/>
              </a:spcBef>
              <a:buFontTx/>
              <a:buNone/>
            </a:pPr>
            <a:r>
              <a:rPr lang="en-US" sz="2300" dirty="0" smtClean="0">
                <a:solidFill>
                  <a:schemeClr val="tx1"/>
                </a:solidFill>
                <a:latin typeface="Times New Roman" pitchFamily="18" charset="0"/>
                <a:cs typeface="Times New Roman" pitchFamily="18" charset="0"/>
              </a:rPr>
              <a:t>(A) (47 </a:t>
            </a:r>
            <a:r>
              <a:rPr lang="en-US" sz="2300" dirty="0" smtClean="0">
                <a:solidFill>
                  <a:schemeClr val="tx1"/>
                </a:solidFill>
                <a:latin typeface="Times New Roman" pitchFamily="18" charset="0"/>
                <a:cs typeface="Times New Roman" pitchFamily="18" charset="0"/>
                <a:sym typeface="Symbol"/>
              </a:rPr>
              <a:t> 100</a:t>
            </a:r>
            <a:r>
              <a:rPr lang="en-US" sz="2300" dirty="0" smtClean="0">
                <a:solidFill>
                  <a:schemeClr val="tx1"/>
                </a:solidFill>
                <a:latin typeface="Times New Roman" pitchFamily="18" charset="0"/>
                <a:cs typeface="Times New Roman" pitchFamily="18" charset="0"/>
              </a:rPr>
              <a:t>) + 3</a:t>
            </a:r>
            <a:endParaRPr lang="en-US" sz="2300" baseline="30000" dirty="0" smtClean="0">
              <a:solidFill>
                <a:schemeClr val="tx1"/>
              </a:solidFill>
              <a:latin typeface="Times New Roman" pitchFamily="18" charset="0"/>
              <a:cs typeface="Times New Roman" pitchFamily="18" charset="0"/>
            </a:endParaRPr>
          </a:p>
        </p:txBody>
      </p:sp>
      <p:sp>
        <p:nvSpPr>
          <p:cNvPr id="7" name="Content Placeholder 10"/>
          <p:cNvSpPr>
            <a:spLocks noGrp="1"/>
          </p:cNvSpPr>
          <p:nvPr>
            <p:ph sz="quarter" idx="13"/>
          </p:nvPr>
        </p:nvSpPr>
        <p:spPr>
          <a:xfrm>
            <a:off x="1095298" y="3725452"/>
            <a:ext cx="3146502" cy="676339"/>
          </a:xfrm>
        </p:spPr>
        <p:txBody>
          <a:bodyPr wrap="square">
            <a:spAutoFit/>
          </a:bodyPr>
          <a:lstStyle/>
          <a:p>
            <a:pPr algn="just">
              <a:lnSpc>
                <a:spcPct val="165000"/>
              </a:lnSpc>
              <a:spcBef>
                <a:spcPct val="0"/>
              </a:spcBef>
              <a:buFontTx/>
              <a:buNone/>
            </a:pPr>
            <a:r>
              <a:rPr lang="en-US" sz="2300" dirty="0" smtClean="0">
                <a:solidFill>
                  <a:schemeClr val="tx1"/>
                </a:solidFill>
                <a:latin typeface="Times New Roman" pitchFamily="18" charset="0"/>
                <a:cs typeface="Times New Roman" pitchFamily="18" charset="0"/>
              </a:rPr>
              <a:t>(B) (47 </a:t>
            </a:r>
            <a:r>
              <a:rPr lang="en-US" sz="2300" dirty="0" smtClean="0">
                <a:solidFill>
                  <a:schemeClr val="tx1"/>
                </a:solidFill>
                <a:latin typeface="Times New Roman" pitchFamily="18" charset="0"/>
                <a:cs typeface="Times New Roman" pitchFamily="18" charset="0"/>
                <a:sym typeface="Symbol"/>
              </a:rPr>
              <a:t> 100</a:t>
            </a:r>
            <a:r>
              <a:rPr lang="en-US" sz="2300" dirty="0" smtClean="0">
                <a:solidFill>
                  <a:schemeClr val="tx1"/>
                </a:solidFill>
                <a:latin typeface="Times New Roman" pitchFamily="18" charset="0"/>
                <a:cs typeface="Times New Roman" pitchFamily="18" charset="0"/>
              </a:rPr>
              <a:t>) + (47 </a:t>
            </a:r>
            <a:r>
              <a:rPr lang="en-US" sz="2300" dirty="0" smtClean="0">
                <a:solidFill>
                  <a:schemeClr val="tx1"/>
                </a:solidFill>
                <a:latin typeface="Times New Roman" pitchFamily="18" charset="0"/>
                <a:cs typeface="Times New Roman" pitchFamily="18" charset="0"/>
                <a:sym typeface="Symbol"/>
              </a:rPr>
              <a:t> 3</a:t>
            </a:r>
            <a:r>
              <a:rPr lang="en-US" sz="2300" dirty="0" smtClean="0">
                <a:solidFill>
                  <a:schemeClr val="tx1"/>
                </a:solidFill>
                <a:latin typeface="Times New Roman" pitchFamily="18" charset="0"/>
                <a:cs typeface="Times New Roman" pitchFamily="18" charset="0"/>
              </a:rPr>
              <a:t>)</a:t>
            </a:r>
            <a:endParaRPr lang="en-US" sz="2300" baseline="30000" dirty="0" smtClean="0">
              <a:solidFill>
                <a:schemeClr val="tx1"/>
              </a:solidFill>
              <a:latin typeface="Times New Roman" pitchFamily="18" charset="0"/>
              <a:cs typeface="Times New Roman" pitchFamily="18" charset="0"/>
            </a:endParaRPr>
          </a:p>
        </p:txBody>
      </p:sp>
      <p:sp>
        <p:nvSpPr>
          <p:cNvPr id="9" name="Content Placeholder 10"/>
          <p:cNvSpPr>
            <a:spLocks noGrp="1"/>
          </p:cNvSpPr>
          <p:nvPr>
            <p:ph sz="quarter" idx="13"/>
          </p:nvPr>
        </p:nvSpPr>
        <p:spPr>
          <a:xfrm>
            <a:off x="1106448" y="4281234"/>
            <a:ext cx="3287752" cy="676339"/>
          </a:xfrm>
        </p:spPr>
        <p:txBody>
          <a:bodyPr wrap="square">
            <a:spAutoFit/>
          </a:bodyPr>
          <a:lstStyle/>
          <a:p>
            <a:pPr algn="just">
              <a:lnSpc>
                <a:spcPct val="165000"/>
              </a:lnSpc>
              <a:spcBef>
                <a:spcPct val="0"/>
              </a:spcBef>
              <a:buFontTx/>
              <a:buNone/>
            </a:pPr>
            <a:r>
              <a:rPr lang="en-US" sz="2300" dirty="0" smtClean="0">
                <a:solidFill>
                  <a:schemeClr val="tx1"/>
                </a:solidFill>
                <a:latin typeface="Times New Roman" pitchFamily="18" charset="0"/>
                <a:cs typeface="Times New Roman" pitchFamily="18" charset="0"/>
              </a:rPr>
              <a:t>(C) (47 </a:t>
            </a:r>
            <a:r>
              <a:rPr lang="en-US" sz="2300" dirty="0" smtClean="0">
                <a:solidFill>
                  <a:schemeClr val="tx1"/>
                </a:solidFill>
                <a:latin typeface="Times New Roman" pitchFamily="18" charset="0"/>
                <a:cs typeface="Times New Roman" pitchFamily="18" charset="0"/>
                <a:sym typeface="Symbol"/>
              </a:rPr>
              <a:t> 100</a:t>
            </a:r>
            <a:r>
              <a:rPr lang="en-US" sz="2300" dirty="0" smtClean="0">
                <a:solidFill>
                  <a:schemeClr val="tx1"/>
                </a:solidFill>
                <a:latin typeface="Times New Roman" pitchFamily="18" charset="0"/>
                <a:cs typeface="Times New Roman" pitchFamily="18" charset="0"/>
              </a:rPr>
              <a:t>) – (47 </a:t>
            </a:r>
            <a:r>
              <a:rPr lang="en-US" sz="2300" dirty="0" smtClean="0">
                <a:solidFill>
                  <a:schemeClr val="tx1"/>
                </a:solidFill>
                <a:latin typeface="Times New Roman" pitchFamily="18" charset="0"/>
                <a:cs typeface="Times New Roman" pitchFamily="18" charset="0"/>
                <a:sym typeface="Symbol"/>
              </a:rPr>
              <a:t> 3</a:t>
            </a:r>
            <a:r>
              <a:rPr lang="en-US" sz="2300" dirty="0" smtClean="0">
                <a:solidFill>
                  <a:schemeClr val="tx1"/>
                </a:solidFill>
                <a:latin typeface="Times New Roman" pitchFamily="18" charset="0"/>
                <a:cs typeface="Times New Roman" pitchFamily="18" charset="0"/>
              </a:rPr>
              <a:t>)</a:t>
            </a:r>
            <a:endParaRPr lang="en-US" sz="2300" baseline="30000" dirty="0" smtClean="0">
              <a:solidFill>
                <a:schemeClr val="tx1"/>
              </a:solidFill>
              <a:latin typeface="Times New Roman" pitchFamily="18" charset="0"/>
              <a:cs typeface="Times New Roman" pitchFamily="18" charset="0"/>
            </a:endParaRPr>
          </a:p>
        </p:txBody>
      </p:sp>
      <p:sp>
        <p:nvSpPr>
          <p:cNvPr id="10" name="Content Placeholder 10"/>
          <p:cNvSpPr>
            <a:spLocks noGrp="1"/>
          </p:cNvSpPr>
          <p:nvPr>
            <p:ph sz="quarter" idx="13"/>
          </p:nvPr>
        </p:nvSpPr>
        <p:spPr>
          <a:xfrm>
            <a:off x="1116042" y="4892611"/>
            <a:ext cx="3201958" cy="676339"/>
          </a:xfrm>
        </p:spPr>
        <p:txBody>
          <a:bodyPr wrap="square">
            <a:spAutoFit/>
          </a:bodyPr>
          <a:lstStyle/>
          <a:p>
            <a:pPr algn="just">
              <a:lnSpc>
                <a:spcPct val="165000"/>
              </a:lnSpc>
              <a:spcBef>
                <a:spcPct val="0"/>
              </a:spcBef>
              <a:buFontTx/>
              <a:buNone/>
            </a:pPr>
            <a:r>
              <a:rPr lang="en-US" sz="2300" dirty="0" smtClean="0">
                <a:solidFill>
                  <a:schemeClr val="tx1"/>
                </a:solidFill>
                <a:latin typeface="Times New Roman" pitchFamily="18" charset="0"/>
                <a:cs typeface="Times New Roman" pitchFamily="18" charset="0"/>
              </a:rPr>
              <a:t>(D) (47 </a:t>
            </a:r>
            <a:r>
              <a:rPr lang="en-US" sz="2300" dirty="0" smtClean="0">
                <a:solidFill>
                  <a:schemeClr val="tx1"/>
                </a:solidFill>
                <a:latin typeface="Times New Roman" pitchFamily="18" charset="0"/>
                <a:cs typeface="Times New Roman" pitchFamily="18" charset="0"/>
                <a:sym typeface="Symbol"/>
              </a:rPr>
              <a:t> 100</a:t>
            </a:r>
            <a:r>
              <a:rPr lang="en-US" sz="2300" dirty="0" smtClean="0">
                <a:solidFill>
                  <a:schemeClr val="tx1"/>
                </a:solidFill>
                <a:latin typeface="Times New Roman" pitchFamily="18" charset="0"/>
                <a:cs typeface="Times New Roman" pitchFamily="18" charset="0"/>
              </a:rPr>
              <a:t>)(47 </a:t>
            </a:r>
            <a:r>
              <a:rPr lang="en-US" sz="2300" dirty="0" smtClean="0">
                <a:solidFill>
                  <a:schemeClr val="tx1"/>
                </a:solidFill>
                <a:latin typeface="Times New Roman" pitchFamily="18" charset="0"/>
                <a:cs typeface="Times New Roman" pitchFamily="18" charset="0"/>
                <a:sym typeface="Symbol"/>
              </a:rPr>
              <a:t> 3</a:t>
            </a:r>
            <a:r>
              <a:rPr lang="en-US" sz="2300" dirty="0" smtClean="0">
                <a:solidFill>
                  <a:schemeClr val="tx1"/>
                </a:solidFill>
                <a:latin typeface="Times New Roman" pitchFamily="18" charset="0"/>
                <a:cs typeface="Times New Roman" pitchFamily="18" charset="0"/>
              </a:rPr>
              <a:t>)</a:t>
            </a:r>
            <a:endParaRPr lang="en-US" sz="2300" baseline="30000" dirty="0" smtClean="0">
              <a:solidFill>
                <a:schemeClr val="tx1"/>
              </a:solidFill>
              <a:latin typeface="Times New Roman" pitchFamily="18" charset="0"/>
              <a:cs typeface="Times New Roman" pitchFamily="18" charset="0"/>
            </a:endParaRPr>
          </a:p>
        </p:txBody>
      </p:sp>
      <p:sp>
        <p:nvSpPr>
          <p:cNvPr id="12"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2 Paper 1</a:t>
            </a:r>
          </a:p>
        </p:txBody>
      </p:sp>
    </p:spTree>
    <p:extLst>
      <p:ext uri="{BB962C8B-B14F-4D97-AF65-F5344CB8AC3E}">
        <p14:creationId xmlns:p14="http://schemas.microsoft.com/office/powerpoint/2010/main" xmlns="" val="71451342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11">
                                            <p:txEl>
                                              <p:pRg st="0" end="0"/>
                                            </p:txEl>
                                          </p:spTgt>
                                        </p:tgtEl>
                                        <p:attrNameLst>
                                          <p:attrName>style.visibility</p:attrName>
                                        </p:attrNameLst>
                                      </p:cBhvr>
                                      <p:to>
                                        <p:strVal val="visible"/>
                                      </p:to>
                                    </p:set>
                                    <p:anim calcmode="lin" valueType="num">
                                      <p:cBhvr>
                                        <p:cTn id="7" dur="500" fill="hold"/>
                                        <p:tgtEl>
                                          <p:spTgt spid="11">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11">
                                            <p:txEl>
                                              <p:pRg st="0" end="0"/>
                                            </p:txEl>
                                          </p:spTgt>
                                        </p:tgtEl>
                                        <p:attrNameLst>
                                          <p:attrName>ppt_h</p:attrName>
                                        </p:attrNameLst>
                                      </p:cBhvr>
                                      <p:tavLst>
                                        <p:tav tm="0">
                                          <p:val>
                                            <p:fltVal val="0"/>
                                          </p:val>
                                        </p:tav>
                                        <p:tav tm="100000">
                                          <p:val>
                                            <p:strVal val="#ppt_h"/>
                                          </p:val>
                                        </p:tav>
                                      </p:tavLst>
                                    </p:anim>
                                  </p:childTnLst>
                                </p:cTn>
                              </p:par>
                            </p:childTnLst>
                          </p:cTn>
                        </p:par>
                      </p:childTnLst>
                    </p:cTn>
                  </p:par>
                  <p:par>
                    <p:cTn id="9" fill="hold">
                      <p:stCondLst>
                        <p:cond delay="indefinite"/>
                      </p:stCondLst>
                      <p:childTnLst>
                        <p:par>
                          <p:cTn id="10" fill="hold">
                            <p:stCondLst>
                              <p:cond delay="0"/>
                            </p:stCondLst>
                            <p:childTnLst>
                              <p:par>
                                <p:cTn id="11" presetID="23" presetClass="entr" presetSubtype="16" fill="hold" grpId="0" nodeType="clickEffect">
                                  <p:stCondLst>
                                    <p:cond delay="0"/>
                                  </p:stCondLst>
                                  <p:childTnLst>
                                    <p:set>
                                      <p:cBhvr>
                                        <p:cTn id="12" dur="1" fill="hold">
                                          <p:stCondLst>
                                            <p:cond delay="0"/>
                                          </p:stCondLst>
                                        </p:cTn>
                                        <p:tgtEl>
                                          <p:spTgt spid="6">
                                            <p:txEl>
                                              <p:pRg st="0" end="0"/>
                                            </p:txEl>
                                          </p:spTgt>
                                        </p:tgtEl>
                                        <p:attrNameLst>
                                          <p:attrName>style.visibility</p:attrName>
                                        </p:attrNameLst>
                                      </p:cBhvr>
                                      <p:to>
                                        <p:strVal val="visible"/>
                                      </p:to>
                                    </p:set>
                                    <p:anim calcmode="lin" valueType="num">
                                      <p:cBhvr>
                                        <p:cTn id="13" dur="500" fill="hold"/>
                                        <p:tgtEl>
                                          <p:spTgt spid="6">
                                            <p:txEl>
                                              <p:pRg st="0" end="0"/>
                                            </p:txEl>
                                          </p:spTgt>
                                        </p:tgtEl>
                                        <p:attrNameLst>
                                          <p:attrName>ppt_w</p:attrName>
                                        </p:attrNameLst>
                                      </p:cBhvr>
                                      <p:tavLst>
                                        <p:tav tm="0">
                                          <p:val>
                                            <p:fltVal val="0"/>
                                          </p:val>
                                        </p:tav>
                                        <p:tav tm="100000">
                                          <p:val>
                                            <p:strVal val="#ppt_w"/>
                                          </p:val>
                                        </p:tav>
                                      </p:tavLst>
                                    </p:anim>
                                    <p:anim calcmode="lin" valueType="num">
                                      <p:cBhvr>
                                        <p:cTn id="14" dur="500" fill="hold"/>
                                        <p:tgtEl>
                                          <p:spTgt spid="6">
                                            <p:txEl>
                                              <p:pRg st="0" end="0"/>
                                            </p:txEl>
                                          </p:spTgt>
                                        </p:tgtEl>
                                        <p:attrNameLst>
                                          <p:attrName>ppt_h</p:attrName>
                                        </p:attrNameLst>
                                      </p:cBhvr>
                                      <p:tavLst>
                                        <p:tav tm="0">
                                          <p:val>
                                            <p:fltVal val="0"/>
                                          </p:val>
                                        </p:tav>
                                        <p:tav tm="100000">
                                          <p:val>
                                            <p:strVal val="#ppt_h"/>
                                          </p:val>
                                        </p:tav>
                                      </p:tavLst>
                                    </p:anim>
                                  </p:childTnLst>
                                </p:cTn>
                              </p:par>
                              <p:par>
                                <p:cTn id="15" presetID="23" presetClass="entr" presetSubtype="16" fill="hold" grpId="0" nodeType="withEffect">
                                  <p:stCondLst>
                                    <p:cond delay="0"/>
                                  </p:stCondLst>
                                  <p:childTnLst>
                                    <p:set>
                                      <p:cBhvr>
                                        <p:cTn id="16" dur="1" fill="hold">
                                          <p:stCondLst>
                                            <p:cond delay="0"/>
                                          </p:stCondLst>
                                        </p:cTn>
                                        <p:tgtEl>
                                          <p:spTgt spid="7">
                                            <p:txEl>
                                              <p:pRg st="0" end="0"/>
                                            </p:txEl>
                                          </p:spTgt>
                                        </p:tgtEl>
                                        <p:attrNameLst>
                                          <p:attrName>style.visibility</p:attrName>
                                        </p:attrNameLst>
                                      </p:cBhvr>
                                      <p:to>
                                        <p:strVal val="visible"/>
                                      </p:to>
                                    </p:set>
                                    <p:anim calcmode="lin" valueType="num">
                                      <p:cBhvr>
                                        <p:cTn id="17" dur="500" fill="hold"/>
                                        <p:tgtEl>
                                          <p:spTgt spid="7">
                                            <p:txEl>
                                              <p:pRg st="0" end="0"/>
                                            </p:txEl>
                                          </p:spTgt>
                                        </p:tgtEl>
                                        <p:attrNameLst>
                                          <p:attrName>ppt_w</p:attrName>
                                        </p:attrNameLst>
                                      </p:cBhvr>
                                      <p:tavLst>
                                        <p:tav tm="0">
                                          <p:val>
                                            <p:fltVal val="0"/>
                                          </p:val>
                                        </p:tav>
                                        <p:tav tm="100000">
                                          <p:val>
                                            <p:strVal val="#ppt_w"/>
                                          </p:val>
                                        </p:tav>
                                      </p:tavLst>
                                    </p:anim>
                                    <p:anim calcmode="lin" valueType="num">
                                      <p:cBhvr>
                                        <p:cTn id="18" dur="500" fill="hold"/>
                                        <p:tgtEl>
                                          <p:spTgt spid="7">
                                            <p:txEl>
                                              <p:pRg st="0" end="0"/>
                                            </p:txEl>
                                          </p:spTgt>
                                        </p:tgtEl>
                                        <p:attrNameLst>
                                          <p:attrName>ppt_h</p:attrName>
                                        </p:attrNameLst>
                                      </p:cBhvr>
                                      <p:tavLst>
                                        <p:tav tm="0">
                                          <p:val>
                                            <p:fltVal val="0"/>
                                          </p:val>
                                        </p:tav>
                                        <p:tav tm="100000">
                                          <p:val>
                                            <p:strVal val="#ppt_h"/>
                                          </p:val>
                                        </p:tav>
                                      </p:tavLst>
                                    </p:anim>
                                  </p:childTnLst>
                                </p:cTn>
                              </p:par>
                              <p:par>
                                <p:cTn id="19" presetID="23" presetClass="entr" presetSubtype="16" fill="hold" grpId="0" nodeType="withEffect">
                                  <p:stCondLst>
                                    <p:cond delay="0"/>
                                  </p:stCondLst>
                                  <p:childTnLst>
                                    <p:set>
                                      <p:cBhvr>
                                        <p:cTn id="20" dur="1" fill="hold">
                                          <p:stCondLst>
                                            <p:cond delay="0"/>
                                          </p:stCondLst>
                                        </p:cTn>
                                        <p:tgtEl>
                                          <p:spTgt spid="9">
                                            <p:txEl>
                                              <p:pRg st="0" end="0"/>
                                            </p:txEl>
                                          </p:spTgt>
                                        </p:tgtEl>
                                        <p:attrNameLst>
                                          <p:attrName>style.visibility</p:attrName>
                                        </p:attrNameLst>
                                      </p:cBhvr>
                                      <p:to>
                                        <p:strVal val="visible"/>
                                      </p:to>
                                    </p:set>
                                    <p:anim calcmode="lin" valueType="num">
                                      <p:cBhvr>
                                        <p:cTn id="21" dur="500" fill="hold"/>
                                        <p:tgtEl>
                                          <p:spTgt spid="9">
                                            <p:txEl>
                                              <p:pRg st="0" end="0"/>
                                            </p:txEl>
                                          </p:spTgt>
                                        </p:tgtEl>
                                        <p:attrNameLst>
                                          <p:attrName>ppt_w</p:attrName>
                                        </p:attrNameLst>
                                      </p:cBhvr>
                                      <p:tavLst>
                                        <p:tav tm="0">
                                          <p:val>
                                            <p:fltVal val="0"/>
                                          </p:val>
                                        </p:tav>
                                        <p:tav tm="100000">
                                          <p:val>
                                            <p:strVal val="#ppt_w"/>
                                          </p:val>
                                        </p:tav>
                                      </p:tavLst>
                                    </p:anim>
                                    <p:anim calcmode="lin" valueType="num">
                                      <p:cBhvr>
                                        <p:cTn id="22" dur="500" fill="hold"/>
                                        <p:tgtEl>
                                          <p:spTgt spid="9">
                                            <p:txEl>
                                              <p:pRg st="0" end="0"/>
                                            </p:txEl>
                                          </p:spTgt>
                                        </p:tgtEl>
                                        <p:attrNameLst>
                                          <p:attrName>ppt_h</p:attrName>
                                        </p:attrNameLst>
                                      </p:cBhvr>
                                      <p:tavLst>
                                        <p:tav tm="0">
                                          <p:val>
                                            <p:fltVal val="0"/>
                                          </p:val>
                                        </p:tav>
                                        <p:tav tm="100000">
                                          <p:val>
                                            <p:strVal val="#ppt_h"/>
                                          </p:val>
                                        </p:tav>
                                      </p:tavLst>
                                    </p:anim>
                                  </p:childTnLst>
                                </p:cTn>
                              </p:par>
                              <p:par>
                                <p:cTn id="23" presetID="23" presetClass="entr" presetSubtype="16" fill="hold" grpId="0" nodeType="withEffect">
                                  <p:stCondLst>
                                    <p:cond delay="0"/>
                                  </p:stCondLst>
                                  <p:childTnLst>
                                    <p:set>
                                      <p:cBhvr>
                                        <p:cTn id="24" dur="1" fill="hold">
                                          <p:stCondLst>
                                            <p:cond delay="0"/>
                                          </p:stCondLst>
                                        </p:cTn>
                                        <p:tgtEl>
                                          <p:spTgt spid="10">
                                            <p:txEl>
                                              <p:pRg st="0" end="0"/>
                                            </p:txEl>
                                          </p:spTgt>
                                        </p:tgtEl>
                                        <p:attrNameLst>
                                          <p:attrName>style.visibility</p:attrName>
                                        </p:attrNameLst>
                                      </p:cBhvr>
                                      <p:to>
                                        <p:strVal val="visible"/>
                                      </p:to>
                                    </p:set>
                                    <p:anim calcmode="lin" valueType="num">
                                      <p:cBhvr>
                                        <p:cTn id="25" dur="500" fill="hold"/>
                                        <p:tgtEl>
                                          <p:spTgt spid="10">
                                            <p:txEl>
                                              <p:pRg st="0" end="0"/>
                                            </p:txEl>
                                          </p:spTgt>
                                        </p:tgtEl>
                                        <p:attrNameLst>
                                          <p:attrName>ppt_w</p:attrName>
                                        </p:attrNameLst>
                                      </p:cBhvr>
                                      <p:tavLst>
                                        <p:tav tm="0">
                                          <p:val>
                                            <p:fltVal val="0"/>
                                          </p:val>
                                        </p:tav>
                                        <p:tav tm="100000">
                                          <p:val>
                                            <p:strVal val="#ppt_w"/>
                                          </p:val>
                                        </p:tav>
                                      </p:tavLst>
                                    </p:anim>
                                    <p:anim calcmode="lin" valueType="num">
                                      <p:cBhvr>
                                        <p:cTn id="26" dur="500" fill="hold"/>
                                        <p:tgtEl>
                                          <p:spTgt spid="10">
                                            <p:txEl>
                                              <p:pRg st="0" end="0"/>
                                            </p:txEl>
                                          </p:spTgt>
                                        </p:tgtEl>
                                        <p:attrNameLst>
                                          <p:attrName>ppt_h</p:attrName>
                                        </p:attrNameLst>
                                      </p:cBhvr>
                                      <p:tavLst>
                                        <p:tav tm="0">
                                          <p:val>
                                            <p:fltVal val="0"/>
                                          </p:val>
                                        </p:tav>
                                        <p:tav tm="100000">
                                          <p:val>
                                            <p:strVal val="#ppt_h"/>
                                          </p:val>
                                        </p:tav>
                                      </p:tavLst>
                                    </p:anim>
                                  </p:childTnLst>
                                </p:cTn>
                              </p:par>
                            </p:childTnLst>
                          </p:cTn>
                        </p:par>
                      </p:childTnLst>
                    </p:cTn>
                  </p:par>
                  <p:par>
                    <p:cTn id="27" fill="hold">
                      <p:stCondLst>
                        <p:cond delay="indefinite"/>
                      </p:stCondLst>
                      <p:childTnLst>
                        <p:par>
                          <p:cTn id="28" fill="hold">
                            <p:stCondLst>
                              <p:cond delay="0"/>
                            </p:stCondLst>
                            <p:childTnLst>
                              <p:par>
                                <p:cTn id="29" presetID="3" presetClass="entr" presetSubtype="10" fill="hold" grpId="1" nodeType="clickEffect">
                                  <p:stCondLst>
                                    <p:cond delay="0"/>
                                  </p:stCondLst>
                                  <p:childTnLst>
                                    <p:set>
                                      <p:cBhvr>
                                        <p:cTn id="30" dur="1" fill="hold">
                                          <p:stCondLst>
                                            <p:cond delay="0"/>
                                          </p:stCondLst>
                                        </p:cTn>
                                        <p:tgtEl>
                                          <p:spTgt spid="8"/>
                                        </p:tgtEl>
                                        <p:attrNameLst>
                                          <p:attrName>style.visibility</p:attrName>
                                        </p:attrNameLst>
                                      </p:cBhvr>
                                      <p:to>
                                        <p:strVal val="visible"/>
                                      </p:to>
                                    </p:set>
                                    <p:animEffect transition="in" filter="blinds(horizontal)">
                                      <p:cBhvr>
                                        <p:cTn id="31"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build="p"/>
      <p:bldP spid="8" grpId="1" animBg="1"/>
      <p:bldP spid="6" grpId="0" build="p"/>
      <p:bldP spid="7" grpId="0" build="p"/>
      <p:bldP spid="9" grpId="0" build="p"/>
      <p:bldP spid="10" grpId="0" build="p"/>
    </p:bldLst>
  </p:timing>
</p:sld>
</file>

<file path=ppt/slides/slide2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TextBox 11"/>
          <p:cNvSpPr txBox="1"/>
          <p:nvPr/>
        </p:nvSpPr>
        <p:spPr>
          <a:xfrm>
            <a:off x="381000" y="2819400"/>
            <a:ext cx="4572000" cy="1308050"/>
          </a:xfrm>
          <a:prstGeom prst="rect">
            <a:avLst/>
          </a:prstGeom>
          <a:noFill/>
        </p:spPr>
        <p:txBody>
          <a:bodyPr wrap="square" rtlCol="0">
            <a:spAutoFit/>
          </a:bodyPr>
          <a:lstStyle/>
          <a:p>
            <a:pPr marL="457200" indent="-457200">
              <a:tabLst>
                <a:tab pos="628650" algn="l"/>
              </a:tabLst>
            </a:pPr>
            <a:r>
              <a:rPr lang="en-US" sz="2300" b="1" dirty="0" smtClean="0">
                <a:latin typeface="Times New Roman" pitchFamily="18" charset="0"/>
                <a:cs typeface="Times New Roman" pitchFamily="18" charset="0"/>
              </a:rPr>
              <a:t>7.</a:t>
            </a:r>
            <a:r>
              <a:rPr lang="en-US" sz="2300" dirty="0" smtClean="0">
                <a:latin typeface="Times New Roman" pitchFamily="18" charset="0"/>
                <a:cs typeface="Times New Roman" pitchFamily="18" charset="0"/>
              </a:rPr>
              <a:t> 	47 </a:t>
            </a:r>
            <a:r>
              <a:rPr lang="en-US" sz="2300" dirty="0" smtClean="0">
                <a:latin typeface="Times New Roman" pitchFamily="18" charset="0"/>
                <a:cs typeface="Times New Roman" pitchFamily="18" charset="0"/>
                <a:sym typeface="Symbol"/>
              </a:rPr>
              <a:t> 103 = 47  (103)</a:t>
            </a:r>
          </a:p>
          <a:p>
            <a:pPr marL="1563624">
              <a:spcBef>
                <a:spcPts val="600"/>
              </a:spcBef>
              <a:tabLst>
                <a:tab pos="628650" algn="l"/>
              </a:tabLst>
            </a:pPr>
            <a:r>
              <a:rPr lang="en-US" sz="2300" dirty="0" smtClean="0">
                <a:latin typeface="Times New Roman" pitchFamily="18" charset="0"/>
                <a:cs typeface="Times New Roman" pitchFamily="18" charset="0"/>
                <a:sym typeface="Symbol"/>
              </a:rPr>
              <a:t>= 47  (100 + 3)</a:t>
            </a:r>
          </a:p>
          <a:p>
            <a:pPr marL="1572768">
              <a:spcBef>
                <a:spcPts val="600"/>
              </a:spcBef>
              <a:tabLst>
                <a:tab pos="628650" algn="l"/>
              </a:tabLst>
            </a:pPr>
            <a:r>
              <a:rPr lang="en-US" sz="2300" dirty="0" smtClean="0">
                <a:latin typeface="Times New Roman" pitchFamily="18" charset="0"/>
                <a:cs typeface="Times New Roman" pitchFamily="18" charset="0"/>
                <a:sym typeface="Symbol"/>
              </a:rPr>
              <a:t>= </a:t>
            </a:r>
            <a:r>
              <a:rPr lang="en-US" sz="2300" dirty="0" smtClean="0">
                <a:solidFill>
                  <a:srgbClr val="00A99D"/>
                </a:solidFill>
                <a:latin typeface="Times New Roman" pitchFamily="18" charset="0"/>
                <a:cs typeface="Times New Roman" pitchFamily="18" charset="0"/>
                <a:sym typeface="Symbol"/>
              </a:rPr>
              <a:t>(47  100) + (47  3)</a:t>
            </a:r>
            <a:endParaRPr lang="en-US" sz="2300" dirty="0">
              <a:solidFill>
                <a:srgbClr val="00A99D"/>
              </a:solidFill>
              <a:latin typeface="Times New Roman" pitchFamily="18" charset="0"/>
              <a:cs typeface="Times New Roman" pitchFamily="18" charset="0"/>
            </a:endParaRPr>
          </a:p>
        </p:txBody>
      </p:sp>
      <p:sp>
        <p:nvSpPr>
          <p:cNvPr id="3"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2 Paper 1</a:t>
            </a:r>
          </a:p>
        </p:txBody>
      </p:sp>
    </p:spTree>
    <p:extLst>
      <p:ext uri="{BB962C8B-B14F-4D97-AF65-F5344CB8AC3E}">
        <p14:creationId xmlns:p14="http://schemas.microsoft.com/office/powerpoint/2010/main" xmlns="" val="186244745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nodeType="withEffect">
                                  <p:stCondLst>
                                    <p:cond delay="0"/>
                                  </p:stCondLst>
                                  <p:childTnLst>
                                    <p:set>
                                      <p:cBhvr>
                                        <p:cTn id="6" dur="1" fill="hold">
                                          <p:stCondLst>
                                            <p:cond delay="0"/>
                                          </p:stCondLst>
                                        </p:cTn>
                                        <p:tgtEl>
                                          <p:spTgt spid="12">
                                            <p:txEl>
                                              <p:pRg st="0" end="0"/>
                                            </p:txEl>
                                          </p:spTgt>
                                        </p:tgtEl>
                                        <p:attrNameLst>
                                          <p:attrName>style.visibility</p:attrName>
                                        </p:attrNameLst>
                                      </p:cBhvr>
                                      <p:to>
                                        <p:strVal val="visible"/>
                                      </p:to>
                                    </p:set>
                                    <p:anim calcmode="lin" valueType="num">
                                      <p:cBhvr>
                                        <p:cTn id="7" dur="500" fill="hold"/>
                                        <p:tgtEl>
                                          <p:spTgt spid="12">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12">
                                            <p:txEl>
                                              <p:pRg st="0" end="0"/>
                                            </p:txEl>
                                          </p:spTgt>
                                        </p:tgtEl>
                                        <p:attrNameLst>
                                          <p:attrName>ppt_h</p:attrName>
                                        </p:attrNameLst>
                                      </p:cBhvr>
                                      <p:tavLst>
                                        <p:tav tm="0">
                                          <p:val>
                                            <p:fltVal val="0"/>
                                          </p:val>
                                        </p:tav>
                                        <p:tav tm="100000">
                                          <p:val>
                                            <p:strVal val="#ppt_h"/>
                                          </p:val>
                                        </p:tav>
                                      </p:tavLst>
                                    </p:anim>
                                  </p:childTnLst>
                                </p:cTn>
                              </p:par>
                              <p:par>
                                <p:cTn id="9" presetID="23" presetClass="entr" presetSubtype="16" fill="hold" nodeType="withEffect">
                                  <p:stCondLst>
                                    <p:cond delay="0"/>
                                  </p:stCondLst>
                                  <p:childTnLst>
                                    <p:set>
                                      <p:cBhvr>
                                        <p:cTn id="10" dur="1" fill="hold">
                                          <p:stCondLst>
                                            <p:cond delay="0"/>
                                          </p:stCondLst>
                                        </p:cTn>
                                        <p:tgtEl>
                                          <p:spTgt spid="12">
                                            <p:txEl>
                                              <p:pRg st="1" end="1"/>
                                            </p:txEl>
                                          </p:spTgt>
                                        </p:tgtEl>
                                        <p:attrNameLst>
                                          <p:attrName>style.visibility</p:attrName>
                                        </p:attrNameLst>
                                      </p:cBhvr>
                                      <p:to>
                                        <p:strVal val="visible"/>
                                      </p:to>
                                    </p:set>
                                    <p:anim calcmode="lin" valueType="num">
                                      <p:cBhvr>
                                        <p:cTn id="11" dur="500" fill="hold"/>
                                        <p:tgtEl>
                                          <p:spTgt spid="12">
                                            <p:txEl>
                                              <p:pRg st="1" end="1"/>
                                            </p:txEl>
                                          </p:spTgt>
                                        </p:tgtEl>
                                        <p:attrNameLst>
                                          <p:attrName>ppt_w</p:attrName>
                                        </p:attrNameLst>
                                      </p:cBhvr>
                                      <p:tavLst>
                                        <p:tav tm="0">
                                          <p:val>
                                            <p:fltVal val="0"/>
                                          </p:val>
                                        </p:tav>
                                        <p:tav tm="100000">
                                          <p:val>
                                            <p:strVal val="#ppt_w"/>
                                          </p:val>
                                        </p:tav>
                                      </p:tavLst>
                                    </p:anim>
                                    <p:anim calcmode="lin" valueType="num">
                                      <p:cBhvr>
                                        <p:cTn id="12" dur="500" fill="hold"/>
                                        <p:tgtEl>
                                          <p:spTgt spid="12">
                                            <p:txEl>
                                              <p:pRg st="1" end="1"/>
                                            </p:txEl>
                                          </p:spTgt>
                                        </p:tgtEl>
                                        <p:attrNameLst>
                                          <p:attrName>ppt_h</p:attrName>
                                        </p:attrNameLst>
                                      </p:cBhvr>
                                      <p:tavLst>
                                        <p:tav tm="0">
                                          <p:val>
                                            <p:fltVal val="0"/>
                                          </p:val>
                                        </p:tav>
                                        <p:tav tm="100000">
                                          <p:val>
                                            <p:strVal val="#ppt_h"/>
                                          </p:val>
                                        </p:tav>
                                      </p:tavLst>
                                    </p:anim>
                                  </p:childTnLst>
                                </p:cTn>
                              </p:par>
                              <p:par>
                                <p:cTn id="13" presetID="23" presetClass="entr" presetSubtype="16" fill="hold" nodeType="withEffect">
                                  <p:stCondLst>
                                    <p:cond delay="0"/>
                                  </p:stCondLst>
                                  <p:childTnLst>
                                    <p:set>
                                      <p:cBhvr>
                                        <p:cTn id="14" dur="1" fill="hold">
                                          <p:stCondLst>
                                            <p:cond delay="0"/>
                                          </p:stCondLst>
                                        </p:cTn>
                                        <p:tgtEl>
                                          <p:spTgt spid="12">
                                            <p:txEl>
                                              <p:pRg st="2" end="2"/>
                                            </p:txEl>
                                          </p:spTgt>
                                        </p:tgtEl>
                                        <p:attrNameLst>
                                          <p:attrName>style.visibility</p:attrName>
                                        </p:attrNameLst>
                                      </p:cBhvr>
                                      <p:to>
                                        <p:strVal val="visible"/>
                                      </p:to>
                                    </p:set>
                                    <p:anim calcmode="lin" valueType="num">
                                      <p:cBhvr>
                                        <p:cTn id="15" dur="500" fill="hold"/>
                                        <p:tgtEl>
                                          <p:spTgt spid="12">
                                            <p:txEl>
                                              <p:pRg st="2" end="2"/>
                                            </p:txEl>
                                          </p:spTgt>
                                        </p:tgtEl>
                                        <p:attrNameLst>
                                          <p:attrName>ppt_w</p:attrName>
                                        </p:attrNameLst>
                                      </p:cBhvr>
                                      <p:tavLst>
                                        <p:tav tm="0">
                                          <p:val>
                                            <p:fltVal val="0"/>
                                          </p:val>
                                        </p:tav>
                                        <p:tav tm="100000">
                                          <p:val>
                                            <p:strVal val="#ppt_w"/>
                                          </p:val>
                                        </p:tav>
                                      </p:tavLst>
                                    </p:anim>
                                    <p:anim calcmode="lin" valueType="num">
                                      <p:cBhvr>
                                        <p:cTn id="16" dur="500" fill="hold"/>
                                        <p:tgtEl>
                                          <p:spTgt spid="12">
                                            <p:txEl>
                                              <p:pRg st="2" end="2"/>
                                            </p:txEl>
                                          </p:spTgt>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Content Placeholder 10"/>
          <p:cNvSpPr>
            <a:spLocks noGrp="1"/>
          </p:cNvSpPr>
          <p:nvPr>
            <p:ph sz="quarter" idx="13"/>
          </p:nvPr>
        </p:nvSpPr>
        <p:spPr>
          <a:xfrm>
            <a:off x="685800" y="2781300"/>
            <a:ext cx="4724400" cy="446276"/>
          </a:xfrm>
        </p:spPr>
        <p:txBody>
          <a:bodyPr wrap="square">
            <a:spAutoFit/>
          </a:bodyPr>
          <a:lstStyle/>
          <a:p>
            <a:pPr algn="just">
              <a:spcBef>
                <a:spcPct val="0"/>
              </a:spcBef>
              <a:buFontTx/>
              <a:buNone/>
            </a:pPr>
            <a:r>
              <a:rPr lang="en-US" sz="2300" b="1" dirty="0" smtClean="0">
                <a:solidFill>
                  <a:schemeClr val="tx1"/>
                </a:solidFill>
                <a:latin typeface="Times New Roman" pitchFamily="18" charset="0"/>
                <a:cs typeface="Times New Roman" pitchFamily="18" charset="0"/>
              </a:rPr>
              <a:t>8.</a:t>
            </a:r>
            <a:r>
              <a:rPr lang="en-US" sz="2300" dirty="0" smtClean="0">
                <a:solidFill>
                  <a:schemeClr val="tx1"/>
                </a:solidFill>
                <a:latin typeface="Times New Roman" pitchFamily="18" charset="0"/>
                <a:cs typeface="Times New Roman" pitchFamily="18" charset="0"/>
              </a:rPr>
              <a:t>   24</a:t>
            </a:r>
            <a:r>
              <a:rPr lang="en-US" sz="2300" baseline="-25000" dirty="0" smtClean="0">
                <a:solidFill>
                  <a:schemeClr val="tx1"/>
                </a:solidFill>
                <a:latin typeface="Times New Roman" pitchFamily="18" charset="0"/>
                <a:cs typeface="Times New Roman" pitchFamily="18" charset="0"/>
              </a:rPr>
              <a:t>10</a:t>
            </a:r>
            <a:r>
              <a:rPr lang="en-US" sz="2300" dirty="0" smtClean="0">
                <a:solidFill>
                  <a:schemeClr val="tx1"/>
                </a:solidFill>
                <a:latin typeface="Times New Roman" pitchFamily="18" charset="0"/>
                <a:cs typeface="Times New Roman" pitchFamily="18" charset="0"/>
              </a:rPr>
              <a:t> can be written in base two as</a:t>
            </a:r>
          </a:p>
        </p:txBody>
      </p:sp>
      <p:sp>
        <p:nvSpPr>
          <p:cNvPr id="8" name="Notched Right Arrow 7"/>
          <p:cNvSpPr/>
          <p:nvPr/>
        </p:nvSpPr>
        <p:spPr>
          <a:xfrm>
            <a:off x="7162800" y="6019800"/>
            <a:ext cx="1782315" cy="685800"/>
          </a:xfrm>
          <a:prstGeom prst="notchedRightArrow">
            <a:avLst/>
          </a:prstGeom>
          <a:blipFill>
            <a:blip r:embed="rId2" cstate="print">
              <a:extLst>
                <a:ext uri="{BEBA8EAE-BF5A-486C-A8C5-ECC9F3942E4B}">
                  <a14:imgProps xmlns:a14="http://schemas.microsoft.com/office/drawing/2010/main" xmlns="">
                    <a14:imgLayer r:embed="rId3">
                      <a14:imgEffect>
                        <a14:brightnessContrast bright="-20000" contrast="-20000"/>
                      </a14:imgEffect>
                    </a14:imgLayer>
                  </a14:imgProps>
                </a:ex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ANSWER</a:t>
            </a:r>
            <a:endParaRPr lang="en-US" sz="2000" b="1" dirty="0">
              <a:latin typeface="Times New Roman" pitchFamily="18" charset="0"/>
              <a:cs typeface="Times New Roman" pitchFamily="18" charset="0"/>
            </a:endParaRPr>
          </a:p>
        </p:txBody>
      </p:sp>
      <p:sp>
        <p:nvSpPr>
          <p:cNvPr id="6" name="Content Placeholder 10"/>
          <p:cNvSpPr>
            <a:spLocks noGrp="1"/>
          </p:cNvSpPr>
          <p:nvPr>
            <p:ph sz="quarter" idx="13"/>
          </p:nvPr>
        </p:nvSpPr>
        <p:spPr>
          <a:xfrm>
            <a:off x="1125653" y="3276600"/>
            <a:ext cx="2197410" cy="599459"/>
          </a:xfrm>
        </p:spPr>
        <p:txBody>
          <a:bodyPr wrap="square">
            <a:spAutoFit/>
          </a:bodyPr>
          <a:lstStyle/>
          <a:p>
            <a:pPr algn="just">
              <a:lnSpc>
                <a:spcPct val="165000"/>
              </a:lnSpc>
              <a:spcBef>
                <a:spcPct val="0"/>
              </a:spcBef>
              <a:buFontTx/>
              <a:buNone/>
            </a:pPr>
            <a:r>
              <a:rPr lang="en-US" sz="2300" dirty="0" smtClean="0">
                <a:solidFill>
                  <a:schemeClr val="tx1"/>
                </a:solidFill>
                <a:latin typeface="Times New Roman" pitchFamily="18" charset="0"/>
                <a:cs typeface="Times New Roman" pitchFamily="18" charset="0"/>
              </a:rPr>
              <a:t>(A) 11 000</a:t>
            </a:r>
            <a:endParaRPr lang="en-US" sz="2300" baseline="30000" dirty="0" smtClean="0">
              <a:solidFill>
                <a:schemeClr val="tx1"/>
              </a:solidFill>
              <a:latin typeface="Times New Roman" pitchFamily="18" charset="0"/>
              <a:cs typeface="Times New Roman" pitchFamily="18" charset="0"/>
            </a:endParaRPr>
          </a:p>
        </p:txBody>
      </p:sp>
      <p:sp>
        <p:nvSpPr>
          <p:cNvPr id="7" name="Content Placeholder 10"/>
          <p:cNvSpPr>
            <a:spLocks noGrp="1"/>
          </p:cNvSpPr>
          <p:nvPr>
            <p:ph sz="quarter" idx="13"/>
          </p:nvPr>
        </p:nvSpPr>
        <p:spPr>
          <a:xfrm>
            <a:off x="1143000" y="3972541"/>
            <a:ext cx="2095500" cy="599459"/>
          </a:xfrm>
        </p:spPr>
        <p:txBody>
          <a:bodyPr wrap="square">
            <a:spAutoFit/>
          </a:bodyPr>
          <a:lstStyle/>
          <a:p>
            <a:pPr algn="just">
              <a:lnSpc>
                <a:spcPct val="165000"/>
              </a:lnSpc>
              <a:spcBef>
                <a:spcPct val="0"/>
              </a:spcBef>
              <a:buFontTx/>
              <a:buNone/>
            </a:pPr>
            <a:r>
              <a:rPr lang="en-US" sz="2300" dirty="0" smtClean="0">
                <a:solidFill>
                  <a:schemeClr val="tx1"/>
                </a:solidFill>
                <a:latin typeface="Times New Roman" pitchFamily="18" charset="0"/>
                <a:cs typeface="Times New Roman" pitchFamily="18" charset="0"/>
              </a:rPr>
              <a:t>(B) 10 100</a:t>
            </a:r>
            <a:endParaRPr lang="en-US" sz="2300" baseline="30000" dirty="0" smtClean="0">
              <a:solidFill>
                <a:schemeClr val="tx1"/>
              </a:solidFill>
              <a:latin typeface="Times New Roman" pitchFamily="18" charset="0"/>
              <a:cs typeface="Times New Roman" pitchFamily="18" charset="0"/>
            </a:endParaRPr>
          </a:p>
        </p:txBody>
      </p:sp>
      <p:sp>
        <p:nvSpPr>
          <p:cNvPr id="9" name="Content Placeholder 10"/>
          <p:cNvSpPr>
            <a:spLocks noGrp="1"/>
          </p:cNvSpPr>
          <p:nvPr>
            <p:ph sz="quarter" idx="13"/>
          </p:nvPr>
        </p:nvSpPr>
        <p:spPr>
          <a:xfrm>
            <a:off x="1157403" y="4657661"/>
            <a:ext cx="2133600" cy="676339"/>
          </a:xfrm>
        </p:spPr>
        <p:txBody>
          <a:bodyPr wrap="square">
            <a:spAutoFit/>
          </a:bodyPr>
          <a:lstStyle/>
          <a:p>
            <a:pPr algn="just">
              <a:lnSpc>
                <a:spcPct val="165000"/>
              </a:lnSpc>
              <a:spcBef>
                <a:spcPct val="0"/>
              </a:spcBef>
              <a:buFontTx/>
              <a:buNone/>
            </a:pPr>
            <a:r>
              <a:rPr lang="en-US" sz="2300" dirty="0" smtClean="0">
                <a:solidFill>
                  <a:schemeClr val="tx1"/>
                </a:solidFill>
                <a:latin typeface="Times New Roman" pitchFamily="18" charset="0"/>
                <a:cs typeface="Times New Roman" pitchFamily="18" charset="0"/>
              </a:rPr>
              <a:t>(C) 10 010</a:t>
            </a:r>
            <a:endParaRPr lang="en-US" sz="2300" baseline="30000" dirty="0" smtClean="0">
              <a:solidFill>
                <a:schemeClr val="tx1"/>
              </a:solidFill>
              <a:latin typeface="Times New Roman" pitchFamily="18" charset="0"/>
              <a:cs typeface="Times New Roman" pitchFamily="18" charset="0"/>
            </a:endParaRPr>
          </a:p>
        </p:txBody>
      </p:sp>
      <p:sp>
        <p:nvSpPr>
          <p:cNvPr id="10" name="Content Placeholder 10"/>
          <p:cNvSpPr>
            <a:spLocks noGrp="1"/>
          </p:cNvSpPr>
          <p:nvPr>
            <p:ph sz="quarter" idx="13"/>
          </p:nvPr>
        </p:nvSpPr>
        <p:spPr>
          <a:xfrm>
            <a:off x="1162050" y="5344141"/>
            <a:ext cx="2200207" cy="599459"/>
          </a:xfrm>
        </p:spPr>
        <p:txBody>
          <a:bodyPr wrap="square">
            <a:spAutoFit/>
          </a:bodyPr>
          <a:lstStyle/>
          <a:p>
            <a:pPr algn="just">
              <a:lnSpc>
                <a:spcPct val="165000"/>
              </a:lnSpc>
              <a:spcBef>
                <a:spcPct val="0"/>
              </a:spcBef>
              <a:buFontTx/>
              <a:buNone/>
            </a:pPr>
            <a:r>
              <a:rPr lang="en-US" sz="2300" dirty="0" smtClean="0">
                <a:solidFill>
                  <a:schemeClr val="tx1"/>
                </a:solidFill>
                <a:latin typeface="Times New Roman" pitchFamily="18" charset="0"/>
                <a:cs typeface="Times New Roman" pitchFamily="18" charset="0"/>
              </a:rPr>
              <a:t>(D) 10 001</a:t>
            </a:r>
            <a:endParaRPr lang="en-US" sz="2300" baseline="30000" dirty="0" smtClean="0">
              <a:solidFill>
                <a:schemeClr val="tx1"/>
              </a:solidFill>
              <a:latin typeface="Times New Roman" pitchFamily="18" charset="0"/>
              <a:cs typeface="Times New Roman" pitchFamily="18" charset="0"/>
            </a:endParaRPr>
          </a:p>
        </p:txBody>
      </p:sp>
      <p:sp>
        <p:nvSpPr>
          <p:cNvPr id="12"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2 Paper 1</a:t>
            </a:r>
          </a:p>
        </p:txBody>
      </p:sp>
    </p:spTree>
    <p:extLst>
      <p:ext uri="{BB962C8B-B14F-4D97-AF65-F5344CB8AC3E}">
        <p14:creationId xmlns:p14="http://schemas.microsoft.com/office/powerpoint/2010/main" xmlns="" val="71451342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11">
                                            <p:txEl>
                                              <p:pRg st="0" end="0"/>
                                            </p:txEl>
                                          </p:spTgt>
                                        </p:tgtEl>
                                        <p:attrNameLst>
                                          <p:attrName>style.visibility</p:attrName>
                                        </p:attrNameLst>
                                      </p:cBhvr>
                                      <p:to>
                                        <p:strVal val="visible"/>
                                      </p:to>
                                    </p:set>
                                    <p:anim calcmode="lin" valueType="num">
                                      <p:cBhvr>
                                        <p:cTn id="7" dur="500" fill="hold"/>
                                        <p:tgtEl>
                                          <p:spTgt spid="11">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11">
                                            <p:txEl>
                                              <p:pRg st="0" end="0"/>
                                            </p:txEl>
                                          </p:spTgt>
                                        </p:tgtEl>
                                        <p:attrNameLst>
                                          <p:attrName>ppt_h</p:attrName>
                                        </p:attrNameLst>
                                      </p:cBhvr>
                                      <p:tavLst>
                                        <p:tav tm="0">
                                          <p:val>
                                            <p:fltVal val="0"/>
                                          </p:val>
                                        </p:tav>
                                        <p:tav tm="100000">
                                          <p:val>
                                            <p:strVal val="#ppt_h"/>
                                          </p:val>
                                        </p:tav>
                                      </p:tavLst>
                                    </p:anim>
                                  </p:childTnLst>
                                </p:cTn>
                              </p:par>
                            </p:childTnLst>
                          </p:cTn>
                        </p:par>
                      </p:childTnLst>
                    </p:cTn>
                  </p:par>
                  <p:par>
                    <p:cTn id="9" fill="hold">
                      <p:stCondLst>
                        <p:cond delay="indefinite"/>
                      </p:stCondLst>
                      <p:childTnLst>
                        <p:par>
                          <p:cTn id="10" fill="hold">
                            <p:stCondLst>
                              <p:cond delay="0"/>
                            </p:stCondLst>
                            <p:childTnLst>
                              <p:par>
                                <p:cTn id="11" presetID="23" presetClass="entr" presetSubtype="16" fill="hold" grpId="0" nodeType="clickEffect">
                                  <p:stCondLst>
                                    <p:cond delay="0"/>
                                  </p:stCondLst>
                                  <p:childTnLst>
                                    <p:set>
                                      <p:cBhvr>
                                        <p:cTn id="12" dur="1" fill="hold">
                                          <p:stCondLst>
                                            <p:cond delay="0"/>
                                          </p:stCondLst>
                                        </p:cTn>
                                        <p:tgtEl>
                                          <p:spTgt spid="6">
                                            <p:txEl>
                                              <p:pRg st="0" end="0"/>
                                            </p:txEl>
                                          </p:spTgt>
                                        </p:tgtEl>
                                        <p:attrNameLst>
                                          <p:attrName>style.visibility</p:attrName>
                                        </p:attrNameLst>
                                      </p:cBhvr>
                                      <p:to>
                                        <p:strVal val="visible"/>
                                      </p:to>
                                    </p:set>
                                    <p:anim calcmode="lin" valueType="num">
                                      <p:cBhvr>
                                        <p:cTn id="13" dur="500" fill="hold"/>
                                        <p:tgtEl>
                                          <p:spTgt spid="6">
                                            <p:txEl>
                                              <p:pRg st="0" end="0"/>
                                            </p:txEl>
                                          </p:spTgt>
                                        </p:tgtEl>
                                        <p:attrNameLst>
                                          <p:attrName>ppt_w</p:attrName>
                                        </p:attrNameLst>
                                      </p:cBhvr>
                                      <p:tavLst>
                                        <p:tav tm="0">
                                          <p:val>
                                            <p:fltVal val="0"/>
                                          </p:val>
                                        </p:tav>
                                        <p:tav tm="100000">
                                          <p:val>
                                            <p:strVal val="#ppt_w"/>
                                          </p:val>
                                        </p:tav>
                                      </p:tavLst>
                                    </p:anim>
                                    <p:anim calcmode="lin" valueType="num">
                                      <p:cBhvr>
                                        <p:cTn id="14" dur="500" fill="hold"/>
                                        <p:tgtEl>
                                          <p:spTgt spid="6">
                                            <p:txEl>
                                              <p:pRg st="0" end="0"/>
                                            </p:txEl>
                                          </p:spTgt>
                                        </p:tgtEl>
                                        <p:attrNameLst>
                                          <p:attrName>ppt_h</p:attrName>
                                        </p:attrNameLst>
                                      </p:cBhvr>
                                      <p:tavLst>
                                        <p:tav tm="0">
                                          <p:val>
                                            <p:fltVal val="0"/>
                                          </p:val>
                                        </p:tav>
                                        <p:tav tm="100000">
                                          <p:val>
                                            <p:strVal val="#ppt_h"/>
                                          </p:val>
                                        </p:tav>
                                      </p:tavLst>
                                    </p:anim>
                                  </p:childTnLst>
                                </p:cTn>
                              </p:par>
                              <p:par>
                                <p:cTn id="15" presetID="23" presetClass="entr" presetSubtype="16" fill="hold" grpId="0" nodeType="withEffect">
                                  <p:stCondLst>
                                    <p:cond delay="0"/>
                                  </p:stCondLst>
                                  <p:childTnLst>
                                    <p:set>
                                      <p:cBhvr>
                                        <p:cTn id="16" dur="1" fill="hold">
                                          <p:stCondLst>
                                            <p:cond delay="0"/>
                                          </p:stCondLst>
                                        </p:cTn>
                                        <p:tgtEl>
                                          <p:spTgt spid="7">
                                            <p:txEl>
                                              <p:pRg st="0" end="0"/>
                                            </p:txEl>
                                          </p:spTgt>
                                        </p:tgtEl>
                                        <p:attrNameLst>
                                          <p:attrName>style.visibility</p:attrName>
                                        </p:attrNameLst>
                                      </p:cBhvr>
                                      <p:to>
                                        <p:strVal val="visible"/>
                                      </p:to>
                                    </p:set>
                                    <p:anim calcmode="lin" valueType="num">
                                      <p:cBhvr>
                                        <p:cTn id="17" dur="500" fill="hold"/>
                                        <p:tgtEl>
                                          <p:spTgt spid="7">
                                            <p:txEl>
                                              <p:pRg st="0" end="0"/>
                                            </p:txEl>
                                          </p:spTgt>
                                        </p:tgtEl>
                                        <p:attrNameLst>
                                          <p:attrName>ppt_w</p:attrName>
                                        </p:attrNameLst>
                                      </p:cBhvr>
                                      <p:tavLst>
                                        <p:tav tm="0">
                                          <p:val>
                                            <p:fltVal val="0"/>
                                          </p:val>
                                        </p:tav>
                                        <p:tav tm="100000">
                                          <p:val>
                                            <p:strVal val="#ppt_w"/>
                                          </p:val>
                                        </p:tav>
                                      </p:tavLst>
                                    </p:anim>
                                    <p:anim calcmode="lin" valueType="num">
                                      <p:cBhvr>
                                        <p:cTn id="18" dur="500" fill="hold"/>
                                        <p:tgtEl>
                                          <p:spTgt spid="7">
                                            <p:txEl>
                                              <p:pRg st="0" end="0"/>
                                            </p:txEl>
                                          </p:spTgt>
                                        </p:tgtEl>
                                        <p:attrNameLst>
                                          <p:attrName>ppt_h</p:attrName>
                                        </p:attrNameLst>
                                      </p:cBhvr>
                                      <p:tavLst>
                                        <p:tav tm="0">
                                          <p:val>
                                            <p:fltVal val="0"/>
                                          </p:val>
                                        </p:tav>
                                        <p:tav tm="100000">
                                          <p:val>
                                            <p:strVal val="#ppt_h"/>
                                          </p:val>
                                        </p:tav>
                                      </p:tavLst>
                                    </p:anim>
                                  </p:childTnLst>
                                </p:cTn>
                              </p:par>
                              <p:par>
                                <p:cTn id="19" presetID="23" presetClass="entr" presetSubtype="16" fill="hold" grpId="0" nodeType="withEffect">
                                  <p:stCondLst>
                                    <p:cond delay="0"/>
                                  </p:stCondLst>
                                  <p:childTnLst>
                                    <p:set>
                                      <p:cBhvr>
                                        <p:cTn id="20" dur="1" fill="hold">
                                          <p:stCondLst>
                                            <p:cond delay="0"/>
                                          </p:stCondLst>
                                        </p:cTn>
                                        <p:tgtEl>
                                          <p:spTgt spid="9">
                                            <p:txEl>
                                              <p:pRg st="0" end="0"/>
                                            </p:txEl>
                                          </p:spTgt>
                                        </p:tgtEl>
                                        <p:attrNameLst>
                                          <p:attrName>style.visibility</p:attrName>
                                        </p:attrNameLst>
                                      </p:cBhvr>
                                      <p:to>
                                        <p:strVal val="visible"/>
                                      </p:to>
                                    </p:set>
                                    <p:anim calcmode="lin" valueType="num">
                                      <p:cBhvr>
                                        <p:cTn id="21" dur="500" fill="hold"/>
                                        <p:tgtEl>
                                          <p:spTgt spid="9">
                                            <p:txEl>
                                              <p:pRg st="0" end="0"/>
                                            </p:txEl>
                                          </p:spTgt>
                                        </p:tgtEl>
                                        <p:attrNameLst>
                                          <p:attrName>ppt_w</p:attrName>
                                        </p:attrNameLst>
                                      </p:cBhvr>
                                      <p:tavLst>
                                        <p:tav tm="0">
                                          <p:val>
                                            <p:fltVal val="0"/>
                                          </p:val>
                                        </p:tav>
                                        <p:tav tm="100000">
                                          <p:val>
                                            <p:strVal val="#ppt_w"/>
                                          </p:val>
                                        </p:tav>
                                      </p:tavLst>
                                    </p:anim>
                                    <p:anim calcmode="lin" valueType="num">
                                      <p:cBhvr>
                                        <p:cTn id="22" dur="500" fill="hold"/>
                                        <p:tgtEl>
                                          <p:spTgt spid="9">
                                            <p:txEl>
                                              <p:pRg st="0" end="0"/>
                                            </p:txEl>
                                          </p:spTgt>
                                        </p:tgtEl>
                                        <p:attrNameLst>
                                          <p:attrName>ppt_h</p:attrName>
                                        </p:attrNameLst>
                                      </p:cBhvr>
                                      <p:tavLst>
                                        <p:tav tm="0">
                                          <p:val>
                                            <p:fltVal val="0"/>
                                          </p:val>
                                        </p:tav>
                                        <p:tav tm="100000">
                                          <p:val>
                                            <p:strVal val="#ppt_h"/>
                                          </p:val>
                                        </p:tav>
                                      </p:tavLst>
                                    </p:anim>
                                  </p:childTnLst>
                                </p:cTn>
                              </p:par>
                              <p:par>
                                <p:cTn id="23" presetID="23" presetClass="entr" presetSubtype="16" fill="hold" grpId="0" nodeType="withEffect">
                                  <p:stCondLst>
                                    <p:cond delay="0"/>
                                  </p:stCondLst>
                                  <p:childTnLst>
                                    <p:set>
                                      <p:cBhvr>
                                        <p:cTn id="24" dur="1" fill="hold">
                                          <p:stCondLst>
                                            <p:cond delay="0"/>
                                          </p:stCondLst>
                                        </p:cTn>
                                        <p:tgtEl>
                                          <p:spTgt spid="10">
                                            <p:txEl>
                                              <p:pRg st="0" end="0"/>
                                            </p:txEl>
                                          </p:spTgt>
                                        </p:tgtEl>
                                        <p:attrNameLst>
                                          <p:attrName>style.visibility</p:attrName>
                                        </p:attrNameLst>
                                      </p:cBhvr>
                                      <p:to>
                                        <p:strVal val="visible"/>
                                      </p:to>
                                    </p:set>
                                    <p:anim calcmode="lin" valueType="num">
                                      <p:cBhvr>
                                        <p:cTn id="25" dur="500" fill="hold"/>
                                        <p:tgtEl>
                                          <p:spTgt spid="10">
                                            <p:txEl>
                                              <p:pRg st="0" end="0"/>
                                            </p:txEl>
                                          </p:spTgt>
                                        </p:tgtEl>
                                        <p:attrNameLst>
                                          <p:attrName>ppt_w</p:attrName>
                                        </p:attrNameLst>
                                      </p:cBhvr>
                                      <p:tavLst>
                                        <p:tav tm="0">
                                          <p:val>
                                            <p:fltVal val="0"/>
                                          </p:val>
                                        </p:tav>
                                        <p:tav tm="100000">
                                          <p:val>
                                            <p:strVal val="#ppt_w"/>
                                          </p:val>
                                        </p:tav>
                                      </p:tavLst>
                                    </p:anim>
                                    <p:anim calcmode="lin" valueType="num">
                                      <p:cBhvr>
                                        <p:cTn id="26" dur="500" fill="hold"/>
                                        <p:tgtEl>
                                          <p:spTgt spid="10">
                                            <p:txEl>
                                              <p:pRg st="0" end="0"/>
                                            </p:txEl>
                                          </p:spTgt>
                                        </p:tgtEl>
                                        <p:attrNameLst>
                                          <p:attrName>ppt_h</p:attrName>
                                        </p:attrNameLst>
                                      </p:cBhvr>
                                      <p:tavLst>
                                        <p:tav tm="0">
                                          <p:val>
                                            <p:fltVal val="0"/>
                                          </p:val>
                                        </p:tav>
                                        <p:tav tm="100000">
                                          <p:val>
                                            <p:strVal val="#ppt_h"/>
                                          </p:val>
                                        </p:tav>
                                      </p:tavLst>
                                    </p:anim>
                                  </p:childTnLst>
                                </p:cTn>
                              </p:par>
                            </p:childTnLst>
                          </p:cTn>
                        </p:par>
                      </p:childTnLst>
                    </p:cTn>
                  </p:par>
                  <p:par>
                    <p:cTn id="27" fill="hold">
                      <p:stCondLst>
                        <p:cond delay="indefinite"/>
                      </p:stCondLst>
                      <p:childTnLst>
                        <p:par>
                          <p:cTn id="28" fill="hold">
                            <p:stCondLst>
                              <p:cond delay="0"/>
                            </p:stCondLst>
                            <p:childTnLst>
                              <p:par>
                                <p:cTn id="29" presetID="3" presetClass="entr" presetSubtype="10" fill="hold" grpId="1" nodeType="clickEffect">
                                  <p:stCondLst>
                                    <p:cond delay="0"/>
                                  </p:stCondLst>
                                  <p:childTnLst>
                                    <p:set>
                                      <p:cBhvr>
                                        <p:cTn id="30" dur="1" fill="hold">
                                          <p:stCondLst>
                                            <p:cond delay="0"/>
                                          </p:stCondLst>
                                        </p:cTn>
                                        <p:tgtEl>
                                          <p:spTgt spid="8"/>
                                        </p:tgtEl>
                                        <p:attrNameLst>
                                          <p:attrName>style.visibility</p:attrName>
                                        </p:attrNameLst>
                                      </p:cBhvr>
                                      <p:to>
                                        <p:strVal val="visible"/>
                                      </p:to>
                                    </p:set>
                                    <p:animEffect transition="in" filter="blinds(horizontal)">
                                      <p:cBhvr>
                                        <p:cTn id="31"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build="p"/>
      <p:bldP spid="8" grpId="1" animBg="1"/>
      <p:bldP spid="6" grpId="0" build="p"/>
      <p:bldP spid="7" grpId="0" build="p"/>
      <p:bldP spid="9" grpId="0" build="p"/>
      <p:bldP spid="10" grpId="0" build="p"/>
    </p:bldLst>
  </p:timing>
</p:sld>
</file>

<file path=ppt/slides/slide2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6"/>
          <p:cNvGrpSpPr/>
          <p:nvPr/>
        </p:nvGrpSpPr>
        <p:grpSpPr>
          <a:xfrm>
            <a:off x="381000" y="2905125"/>
            <a:ext cx="3733800" cy="3381375"/>
            <a:chOff x="381000" y="2905125"/>
            <a:chExt cx="3733800" cy="3381375"/>
          </a:xfrm>
        </p:grpSpPr>
        <p:sp>
          <p:nvSpPr>
            <p:cNvPr id="12" name="TextBox 11"/>
            <p:cNvSpPr txBox="1"/>
            <p:nvPr/>
          </p:nvSpPr>
          <p:spPr>
            <a:xfrm>
              <a:off x="381000" y="2905125"/>
              <a:ext cx="533400" cy="430759"/>
            </a:xfrm>
            <a:prstGeom prst="rect">
              <a:avLst/>
            </a:prstGeom>
            <a:noFill/>
          </p:spPr>
          <p:txBody>
            <a:bodyPr wrap="square" rtlCol="0">
              <a:spAutoFit/>
            </a:bodyPr>
            <a:lstStyle/>
            <a:p>
              <a:pPr marL="457200" indent="-457200">
                <a:lnSpc>
                  <a:spcPts val="2800"/>
                </a:lnSpc>
                <a:spcAft>
                  <a:spcPct val="50000"/>
                </a:spcAft>
                <a:tabLst>
                  <a:tab pos="628650" algn="l"/>
                </a:tabLst>
              </a:pPr>
              <a:r>
                <a:rPr lang="en-US" sz="2300" b="1" dirty="0" smtClean="0">
                  <a:latin typeface="Times New Roman" pitchFamily="18" charset="0"/>
                  <a:cs typeface="Times New Roman" pitchFamily="18" charset="0"/>
                </a:rPr>
                <a:t>8.</a:t>
              </a:r>
              <a:endParaRPr lang="en-US" sz="2300" b="1" dirty="0">
                <a:latin typeface="Times New Roman" pitchFamily="18" charset="0"/>
                <a:cs typeface="Times New Roman" pitchFamily="18" charset="0"/>
              </a:endParaRPr>
            </a:p>
          </p:txBody>
        </p:sp>
        <p:cxnSp>
          <p:nvCxnSpPr>
            <p:cNvPr id="7" name="Straight Arrow Connector 6"/>
            <p:cNvCxnSpPr/>
            <p:nvPr/>
          </p:nvCxnSpPr>
          <p:spPr>
            <a:xfrm rot="16200000" flipH="1">
              <a:off x="2063750" y="5041900"/>
              <a:ext cx="381000" cy="228600"/>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9" name="Straight Arrow Connector 8"/>
            <p:cNvCxnSpPr/>
            <p:nvPr/>
          </p:nvCxnSpPr>
          <p:spPr>
            <a:xfrm rot="16200000" flipH="1">
              <a:off x="2057400" y="4648200"/>
              <a:ext cx="762000" cy="609600"/>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11" name="Straight Arrow Connector 10"/>
            <p:cNvCxnSpPr/>
            <p:nvPr/>
          </p:nvCxnSpPr>
          <p:spPr>
            <a:xfrm rot="16200000" flipH="1">
              <a:off x="2061212" y="4315773"/>
              <a:ext cx="1143000" cy="960120"/>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14" name="Straight Arrow Connector 13"/>
            <p:cNvCxnSpPr/>
            <p:nvPr/>
          </p:nvCxnSpPr>
          <p:spPr>
            <a:xfrm rot="16200000" flipH="1">
              <a:off x="2059785" y="3950496"/>
              <a:ext cx="1581148" cy="1357311"/>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16" name="Straight Arrow Connector 15"/>
            <p:cNvCxnSpPr/>
            <p:nvPr/>
          </p:nvCxnSpPr>
          <p:spPr>
            <a:xfrm>
              <a:off x="2143126" y="3553781"/>
              <a:ext cx="1819274" cy="1805022"/>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pic>
          <p:nvPicPr>
            <p:cNvPr id="15" name="Picture 2" descr="\\172.16.2.26\conver\CARRIBEAN\MATHEMATICS_VOL-1_PPT_DESIGN\Incoming\Equations\Revision_Exam_2\Eqn010.wmf"/>
            <p:cNvPicPr>
              <a:picLocks noChangeAspect="1" noChangeArrowheads="1"/>
            </p:cNvPicPr>
            <p:nvPr/>
          </p:nvPicPr>
          <p:blipFill>
            <a:blip r:embed="rId2" cstate="print"/>
            <a:srcRect/>
            <a:stretch>
              <a:fillRect/>
            </a:stretch>
          </p:blipFill>
          <p:spPr bwMode="auto">
            <a:xfrm>
              <a:off x="1066800" y="2984500"/>
              <a:ext cx="3048000" cy="3302000"/>
            </a:xfrm>
            <a:prstGeom prst="rect">
              <a:avLst/>
            </a:prstGeom>
            <a:noFill/>
          </p:spPr>
        </p:pic>
      </p:grpSp>
      <p:sp>
        <p:nvSpPr>
          <p:cNvPr id="10"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2 Paper 1</a:t>
            </a:r>
          </a:p>
        </p:txBody>
      </p:sp>
    </p:spTree>
    <p:extLst>
      <p:ext uri="{BB962C8B-B14F-4D97-AF65-F5344CB8AC3E}">
        <p14:creationId xmlns:p14="http://schemas.microsoft.com/office/powerpoint/2010/main" xmlns="" val="186244745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ppt_w</p:attrName>
                                        </p:attrNameLst>
                                      </p:cBhvr>
                                      <p:tavLst>
                                        <p:tav tm="0">
                                          <p:val>
                                            <p:fltVal val="0"/>
                                          </p:val>
                                        </p:tav>
                                        <p:tav tm="100000">
                                          <p:val>
                                            <p:strVal val="#ppt_w"/>
                                          </p:val>
                                        </p:tav>
                                      </p:tavLst>
                                    </p:anim>
                                    <p:anim calcmode="lin" valueType="num">
                                      <p:cBhvr>
                                        <p:cTn id="8" dur="500" fill="hold"/>
                                        <p:tgtEl>
                                          <p:spTgt spid="2"/>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Content Placeholder 10"/>
          <p:cNvSpPr>
            <a:spLocks noGrp="1"/>
          </p:cNvSpPr>
          <p:nvPr>
            <p:ph sz="quarter" idx="13"/>
          </p:nvPr>
        </p:nvSpPr>
        <p:spPr>
          <a:xfrm>
            <a:off x="685800" y="2781300"/>
            <a:ext cx="6477000" cy="446276"/>
          </a:xfrm>
        </p:spPr>
        <p:txBody>
          <a:bodyPr wrap="square">
            <a:spAutoFit/>
          </a:bodyPr>
          <a:lstStyle/>
          <a:p>
            <a:pPr algn="just">
              <a:spcBef>
                <a:spcPct val="0"/>
              </a:spcBef>
              <a:buFontTx/>
              <a:buNone/>
            </a:pPr>
            <a:r>
              <a:rPr lang="en-US" sz="2300" b="1" dirty="0" smtClean="0">
                <a:solidFill>
                  <a:schemeClr val="tx1"/>
                </a:solidFill>
                <a:latin typeface="Times New Roman" pitchFamily="18" charset="0"/>
                <a:cs typeface="Times New Roman" pitchFamily="18" charset="0"/>
              </a:rPr>
              <a:t>9.</a:t>
            </a:r>
            <a:r>
              <a:rPr lang="en-US" sz="2300" dirty="0" smtClean="0">
                <a:solidFill>
                  <a:schemeClr val="tx1"/>
                </a:solidFill>
                <a:latin typeface="Times New Roman" pitchFamily="18" charset="0"/>
                <a:cs typeface="Times New Roman" pitchFamily="18" charset="0"/>
              </a:rPr>
              <a:t>    In the numeral 523</a:t>
            </a:r>
            <a:r>
              <a:rPr lang="en-US" sz="2300" baseline="-25000" dirty="0" smtClean="0">
                <a:solidFill>
                  <a:schemeClr val="tx1"/>
                </a:solidFill>
                <a:latin typeface="Times New Roman" pitchFamily="18" charset="0"/>
                <a:cs typeface="Times New Roman" pitchFamily="18" charset="0"/>
              </a:rPr>
              <a:t>8</a:t>
            </a:r>
            <a:r>
              <a:rPr lang="en-US" sz="2300" dirty="0" smtClean="0">
                <a:solidFill>
                  <a:schemeClr val="tx1"/>
                </a:solidFill>
                <a:latin typeface="Times New Roman" pitchFamily="18" charset="0"/>
                <a:cs typeface="Times New Roman" pitchFamily="18" charset="0"/>
              </a:rPr>
              <a:t>, the value of the digit 2 is</a:t>
            </a:r>
          </a:p>
        </p:txBody>
      </p:sp>
      <p:sp>
        <p:nvSpPr>
          <p:cNvPr id="8" name="Notched Right Arrow 7"/>
          <p:cNvSpPr/>
          <p:nvPr/>
        </p:nvSpPr>
        <p:spPr>
          <a:xfrm>
            <a:off x="7162800" y="6019800"/>
            <a:ext cx="1782315" cy="685800"/>
          </a:xfrm>
          <a:prstGeom prst="notchedRightArrow">
            <a:avLst/>
          </a:prstGeom>
          <a:blipFill>
            <a:blip r:embed="rId2" cstate="print">
              <a:extLst>
                <a:ext uri="{BEBA8EAE-BF5A-486C-A8C5-ECC9F3942E4B}">
                  <a14:imgProps xmlns:a14="http://schemas.microsoft.com/office/drawing/2010/main" xmlns="">
                    <a14:imgLayer r:embed="rId3">
                      <a14:imgEffect>
                        <a14:brightnessContrast bright="-20000" contrast="-20000"/>
                      </a14:imgEffect>
                    </a14:imgLayer>
                  </a14:imgProps>
                </a:ex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ANSWER</a:t>
            </a:r>
            <a:endParaRPr lang="en-US" sz="2000" b="1" dirty="0">
              <a:latin typeface="Times New Roman" pitchFamily="18" charset="0"/>
              <a:cs typeface="Times New Roman" pitchFamily="18" charset="0"/>
            </a:endParaRPr>
          </a:p>
        </p:txBody>
      </p:sp>
      <p:sp>
        <p:nvSpPr>
          <p:cNvPr id="6" name="Content Placeholder 10"/>
          <p:cNvSpPr>
            <a:spLocks noGrp="1"/>
          </p:cNvSpPr>
          <p:nvPr>
            <p:ph sz="quarter" idx="13"/>
          </p:nvPr>
        </p:nvSpPr>
        <p:spPr>
          <a:xfrm>
            <a:off x="1187450" y="3276600"/>
            <a:ext cx="1219200" cy="676339"/>
          </a:xfrm>
        </p:spPr>
        <p:txBody>
          <a:bodyPr wrap="square">
            <a:spAutoFit/>
          </a:bodyPr>
          <a:lstStyle/>
          <a:p>
            <a:pPr algn="just">
              <a:lnSpc>
                <a:spcPct val="165000"/>
              </a:lnSpc>
              <a:spcBef>
                <a:spcPct val="0"/>
              </a:spcBef>
              <a:buFontTx/>
              <a:buNone/>
            </a:pPr>
            <a:r>
              <a:rPr lang="en-US" sz="2300" dirty="0" smtClean="0">
                <a:solidFill>
                  <a:schemeClr val="tx1"/>
                </a:solidFill>
                <a:latin typeface="Times New Roman" pitchFamily="18" charset="0"/>
                <a:cs typeface="Times New Roman" pitchFamily="18" charset="0"/>
              </a:rPr>
              <a:t>(A) 2</a:t>
            </a:r>
          </a:p>
        </p:txBody>
      </p:sp>
      <p:sp>
        <p:nvSpPr>
          <p:cNvPr id="7" name="Content Placeholder 10"/>
          <p:cNvSpPr>
            <a:spLocks noGrp="1"/>
          </p:cNvSpPr>
          <p:nvPr>
            <p:ph sz="quarter" idx="13"/>
          </p:nvPr>
        </p:nvSpPr>
        <p:spPr>
          <a:xfrm>
            <a:off x="1190625" y="3914775"/>
            <a:ext cx="1219200" cy="676339"/>
          </a:xfrm>
        </p:spPr>
        <p:txBody>
          <a:bodyPr wrap="square">
            <a:spAutoFit/>
          </a:bodyPr>
          <a:lstStyle/>
          <a:p>
            <a:pPr algn="just">
              <a:lnSpc>
                <a:spcPct val="165000"/>
              </a:lnSpc>
              <a:spcBef>
                <a:spcPct val="0"/>
              </a:spcBef>
              <a:buFontTx/>
              <a:buNone/>
            </a:pPr>
            <a:r>
              <a:rPr lang="en-US" sz="2300" dirty="0" smtClean="0">
                <a:solidFill>
                  <a:schemeClr val="tx1"/>
                </a:solidFill>
                <a:latin typeface="Times New Roman" pitchFamily="18" charset="0"/>
                <a:cs typeface="Times New Roman" pitchFamily="18" charset="0"/>
              </a:rPr>
              <a:t>(B) 8</a:t>
            </a:r>
          </a:p>
        </p:txBody>
      </p:sp>
      <p:sp>
        <p:nvSpPr>
          <p:cNvPr id="9" name="Content Placeholder 10"/>
          <p:cNvSpPr>
            <a:spLocks noGrp="1"/>
          </p:cNvSpPr>
          <p:nvPr>
            <p:ph sz="quarter" idx="13"/>
          </p:nvPr>
        </p:nvSpPr>
        <p:spPr>
          <a:xfrm>
            <a:off x="1190625" y="4619625"/>
            <a:ext cx="1219200" cy="676339"/>
          </a:xfrm>
        </p:spPr>
        <p:txBody>
          <a:bodyPr wrap="square">
            <a:spAutoFit/>
          </a:bodyPr>
          <a:lstStyle/>
          <a:p>
            <a:pPr algn="just">
              <a:lnSpc>
                <a:spcPct val="165000"/>
              </a:lnSpc>
              <a:spcBef>
                <a:spcPct val="0"/>
              </a:spcBef>
              <a:buFontTx/>
              <a:buNone/>
            </a:pPr>
            <a:r>
              <a:rPr lang="en-US" sz="2300" dirty="0" smtClean="0">
                <a:solidFill>
                  <a:schemeClr val="tx1"/>
                </a:solidFill>
                <a:latin typeface="Times New Roman" pitchFamily="18" charset="0"/>
                <a:cs typeface="Times New Roman" pitchFamily="18" charset="0"/>
              </a:rPr>
              <a:t>(C) 16</a:t>
            </a:r>
          </a:p>
        </p:txBody>
      </p:sp>
      <p:sp>
        <p:nvSpPr>
          <p:cNvPr id="10" name="Content Placeholder 10"/>
          <p:cNvSpPr>
            <a:spLocks noGrp="1"/>
          </p:cNvSpPr>
          <p:nvPr>
            <p:ph sz="quarter" idx="13"/>
          </p:nvPr>
        </p:nvSpPr>
        <p:spPr>
          <a:xfrm>
            <a:off x="1181100" y="5353050"/>
            <a:ext cx="1219200" cy="676339"/>
          </a:xfrm>
        </p:spPr>
        <p:txBody>
          <a:bodyPr wrap="square">
            <a:spAutoFit/>
          </a:bodyPr>
          <a:lstStyle/>
          <a:p>
            <a:pPr algn="just">
              <a:lnSpc>
                <a:spcPct val="165000"/>
              </a:lnSpc>
              <a:spcBef>
                <a:spcPct val="0"/>
              </a:spcBef>
              <a:buFontTx/>
              <a:buNone/>
            </a:pPr>
            <a:r>
              <a:rPr lang="en-US" sz="2300" dirty="0" smtClean="0">
                <a:solidFill>
                  <a:schemeClr val="tx1"/>
                </a:solidFill>
                <a:latin typeface="Times New Roman" pitchFamily="18" charset="0"/>
                <a:cs typeface="Times New Roman" pitchFamily="18" charset="0"/>
              </a:rPr>
              <a:t>(D) 128</a:t>
            </a:r>
          </a:p>
        </p:txBody>
      </p:sp>
      <p:sp>
        <p:nvSpPr>
          <p:cNvPr id="12"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2 Paper 1</a:t>
            </a:r>
          </a:p>
        </p:txBody>
      </p:sp>
    </p:spTree>
    <p:extLst>
      <p:ext uri="{BB962C8B-B14F-4D97-AF65-F5344CB8AC3E}">
        <p14:creationId xmlns:p14="http://schemas.microsoft.com/office/powerpoint/2010/main" xmlns="" val="71451342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11">
                                            <p:txEl>
                                              <p:pRg st="0" end="0"/>
                                            </p:txEl>
                                          </p:spTgt>
                                        </p:tgtEl>
                                        <p:attrNameLst>
                                          <p:attrName>style.visibility</p:attrName>
                                        </p:attrNameLst>
                                      </p:cBhvr>
                                      <p:to>
                                        <p:strVal val="visible"/>
                                      </p:to>
                                    </p:set>
                                    <p:anim calcmode="lin" valueType="num">
                                      <p:cBhvr>
                                        <p:cTn id="7" dur="500" fill="hold"/>
                                        <p:tgtEl>
                                          <p:spTgt spid="11">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11">
                                            <p:txEl>
                                              <p:pRg st="0" end="0"/>
                                            </p:txEl>
                                          </p:spTgt>
                                        </p:tgtEl>
                                        <p:attrNameLst>
                                          <p:attrName>ppt_h</p:attrName>
                                        </p:attrNameLst>
                                      </p:cBhvr>
                                      <p:tavLst>
                                        <p:tav tm="0">
                                          <p:val>
                                            <p:fltVal val="0"/>
                                          </p:val>
                                        </p:tav>
                                        <p:tav tm="100000">
                                          <p:val>
                                            <p:strVal val="#ppt_h"/>
                                          </p:val>
                                        </p:tav>
                                      </p:tavLst>
                                    </p:anim>
                                  </p:childTnLst>
                                </p:cTn>
                              </p:par>
                            </p:childTnLst>
                          </p:cTn>
                        </p:par>
                      </p:childTnLst>
                    </p:cTn>
                  </p:par>
                  <p:par>
                    <p:cTn id="9" fill="hold">
                      <p:stCondLst>
                        <p:cond delay="indefinite"/>
                      </p:stCondLst>
                      <p:childTnLst>
                        <p:par>
                          <p:cTn id="10" fill="hold">
                            <p:stCondLst>
                              <p:cond delay="0"/>
                            </p:stCondLst>
                            <p:childTnLst>
                              <p:par>
                                <p:cTn id="11" presetID="23" presetClass="entr" presetSubtype="16" fill="hold" grpId="0" nodeType="clickEffect">
                                  <p:stCondLst>
                                    <p:cond delay="0"/>
                                  </p:stCondLst>
                                  <p:childTnLst>
                                    <p:set>
                                      <p:cBhvr>
                                        <p:cTn id="12" dur="1" fill="hold">
                                          <p:stCondLst>
                                            <p:cond delay="0"/>
                                          </p:stCondLst>
                                        </p:cTn>
                                        <p:tgtEl>
                                          <p:spTgt spid="6">
                                            <p:txEl>
                                              <p:pRg st="0" end="0"/>
                                            </p:txEl>
                                          </p:spTgt>
                                        </p:tgtEl>
                                        <p:attrNameLst>
                                          <p:attrName>style.visibility</p:attrName>
                                        </p:attrNameLst>
                                      </p:cBhvr>
                                      <p:to>
                                        <p:strVal val="visible"/>
                                      </p:to>
                                    </p:set>
                                    <p:anim calcmode="lin" valueType="num">
                                      <p:cBhvr>
                                        <p:cTn id="13" dur="500" fill="hold"/>
                                        <p:tgtEl>
                                          <p:spTgt spid="6">
                                            <p:txEl>
                                              <p:pRg st="0" end="0"/>
                                            </p:txEl>
                                          </p:spTgt>
                                        </p:tgtEl>
                                        <p:attrNameLst>
                                          <p:attrName>ppt_w</p:attrName>
                                        </p:attrNameLst>
                                      </p:cBhvr>
                                      <p:tavLst>
                                        <p:tav tm="0">
                                          <p:val>
                                            <p:fltVal val="0"/>
                                          </p:val>
                                        </p:tav>
                                        <p:tav tm="100000">
                                          <p:val>
                                            <p:strVal val="#ppt_w"/>
                                          </p:val>
                                        </p:tav>
                                      </p:tavLst>
                                    </p:anim>
                                    <p:anim calcmode="lin" valueType="num">
                                      <p:cBhvr>
                                        <p:cTn id="14" dur="500" fill="hold"/>
                                        <p:tgtEl>
                                          <p:spTgt spid="6">
                                            <p:txEl>
                                              <p:pRg st="0" end="0"/>
                                            </p:txEl>
                                          </p:spTgt>
                                        </p:tgtEl>
                                        <p:attrNameLst>
                                          <p:attrName>ppt_h</p:attrName>
                                        </p:attrNameLst>
                                      </p:cBhvr>
                                      <p:tavLst>
                                        <p:tav tm="0">
                                          <p:val>
                                            <p:fltVal val="0"/>
                                          </p:val>
                                        </p:tav>
                                        <p:tav tm="100000">
                                          <p:val>
                                            <p:strVal val="#ppt_h"/>
                                          </p:val>
                                        </p:tav>
                                      </p:tavLst>
                                    </p:anim>
                                  </p:childTnLst>
                                </p:cTn>
                              </p:par>
                              <p:par>
                                <p:cTn id="15" presetID="23" presetClass="entr" presetSubtype="16" fill="hold" grpId="0" nodeType="withEffect">
                                  <p:stCondLst>
                                    <p:cond delay="0"/>
                                  </p:stCondLst>
                                  <p:childTnLst>
                                    <p:set>
                                      <p:cBhvr>
                                        <p:cTn id="16" dur="1" fill="hold">
                                          <p:stCondLst>
                                            <p:cond delay="0"/>
                                          </p:stCondLst>
                                        </p:cTn>
                                        <p:tgtEl>
                                          <p:spTgt spid="7">
                                            <p:txEl>
                                              <p:pRg st="0" end="0"/>
                                            </p:txEl>
                                          </p:spTgt>
                                        </p:tgtEl>
                                        <p:attrNameLst>
                                          <p:attrName>style.visibility</p:attrName>
                                        </p:attrNameLst>
                                      </p:cBhvr>
                                      <p:to>
                                        <p:strVal val="visible"/>
                                      </p:to>
                                    </p:set>
                                    <p:anim calcmode="lin" valueType="num">
                                      <p:cBhvr>
                                        <p:cTn id="17" dur="500" fill="hold"/>
                                        <p:tgtEl>
                                          <p:spTgt spid="7">
                                            <p:txEl>
                                              <p:pRg st="0" end="0"/>
                                            </p:txEl>
                                          </p:spTgt>
                                        </p:tgtEl>
                                        <p:attrNameLst>
                                          <p:attrName>ppt_w</p:attrName>
                                        </p:attrNameLst>
                                      </p:cBhvr>
                                      <p:tavLst>
                                        <p:tav tm="0">
                                          <p:val>
                                            <p:fltVal val="0"/>
                                          </p:val>
                                        </p:tav>
                                        <p:tav tm="100000">
                                          <p:val>
                                            <p:strVal val="#ppt_w"/>
                                          </p:val>
                                        </p:tav>
                                      </p:tavLst>
                                    </p:anim>
                                    <p:anim calcmode="lin" valueType="num">
                                      <p:cBhvr>
                                        <p:cTn id="18" dur="500" fill="hold"/>
                                        <p:tgtEl>
                                          <p:spTgt spid="7">
                                            <p:txEl>
                                              <p:pRg st="0" end="0"/>
                                            </p:txEl>
                                          </p:spTgt>
                                        </p:tgtEl>
                                        <p:attrNameLst>
                                          <p:attrName>ppt_h</p:attrName>
                                        </p:attrNameLst>
                                      </p:cBhvr>
                                      <p:tavLst>
                                        <p:tav tm="0">
                                          <p:val>
                                            <p:fltVal val="0"/>
                                          </p:val>
                                        </p:tav>
                                        <p:tav tm="100000">
                                          <p:val>
                                            <p:strVal val="#ppt_h"/>
                                          </p:val>
                                        </p:tav>
                                      </p:tavLst>
                                    </p:anim>
                                  </p:childTnLst>
                                </p:cTn>
                              </p:par>
                              <p:par>
                                <p:cTn id="19" presetID="23" presetClass="entr" presetSubtype="16" fill="hold" grpId="0" nodeType="withEffect">
                                  <p:stCondLst>
                                    <p:cond delay="0"/>
                                  </p:stCondLst>
                                  <p:childTnLst>
                                    <p:set>
                                      <p:cBhvr>
                                        <p:cTn id="20" dur="1" fill="hold">
                                          <p:stCondLst>
                                            <p:cond delay="0"/>
                                          </p:stCondLst>
                                        </p:cTn>
                                        <p:tgtEl>
                                          <p:spTgt spid="9">
                                            <p:txEl>
                                              <p:pRg st="0" end="0"/>
                                            </p:txEl>
                                          </p:spTgt>
                                        </p:tgtEl>
                                        <p:attrNameLst>
                                          <p:attrName>style.visibility</p:attrName>
                                        </p:attrNameLst>
                                      </p:cBhvr>
                                      <p:to>
                                        <p:strVal val="visible"/>
                                      </p:to>
                                    </p:set>
                                    <p:anim calcmode="lin" valueType="num">
                                      <p:cBhvr>
                                        <p:cTn id="21" dur="500" fill="hold"/>
                                        <p:tgtEl>
                                          <p:spTgt spid="9">
                                            <p:txEl>
                                              <p:pRg st="0" end="0"/>
                                            </p:txEl>
                                          </p:spTgt>
                                        </p:tgtEl>
                                        <p:attrNameLst>
                                          <p:attrName>ppt_w</p:attrName>
                                        </p:attrNameLst>
                                      </p:cBhvr>
                                      <p:tavLst>
                                        <p:tav tm="0">
                                          <p:val>
                                            <p:fltVal val="0"/>
                                          </p:val>
                                        </p:tav>
                                        <p:tav tm="100000">
                                          <p:val>
                                            <p:strVal val="#ppt_w"/>
                                          </p:val>
                                        </p:tav>
                                      </p:tavLst>
                                    </p:anim>
                                    <p:anim calcmode="lin" valueType="num">
                                      <p:cBhvr>
                                        <p:cTn id="22" dur="500" fill="hold"/>
                                        <p:tgtEl>
                                          <p:spTgt spid="9">
                                            <p:txEl>
                                              <p:pRg st="0" end="0"/>
                                            </p:txEl>
                                          </p:spTgt>
                                        </p:tgtEl>
                                        <p:attrNameLst>
                                          <p:attrName>ppt_h</p:attrName>
                                        </p:attrNameLst>
                                      </p:cBhvr>
                                      <p:tavLst>
                                        <p:tav tm="0">
                                          <p:val>
                                            <p:fltVal val="0"/>
                                          </p:val>
                                        </p:tav>
                                        <p:tav tm="100000">
                                          <p:val>
                                            <p:strVal val="#ppt_h"/>
                                          </p:val>
                                        </p:tav>
                                      </p:tavLst>
                                    </p:anim>
                                  </p:childTnLst>
                                </p:cTn>
                              </p:par>
                              <p:par>
                                <p:cTn id="23" presetID="23" presetClass="entr" presetSubtype="16" fill="hold" grpId="0" nodeType="withEffect">
                                  <p:stCondLst>
                                    <p:cond delay="0"/>
                                  </p:stCondLst>
                                  <p:childTnLst>
                                    <p:set>
                                      <p:cBhvr>
                                        <p:cTn id="24" dur="1" fill="hold">
                                          <p:stCondLst>
                                            <p:cond delay="0"/>
                                          </p:stCondLst>
                                        </p:cTn>
                                        <p:tgtEl>
                                          <p:spTgt spid="10">
                                            <p:txEl>
                                              <p:pRg st="0" end="0"/>
                                            </p:txEl>
                                          </p:spTgt>
                                        </p:tgtEl>
                                        <p:attrNameLst>
                                          <p:attrName>style.visibility</p:attrName>
                                        </p:attrNameLst>
                                      </p:cBhvr>
                                      <p:to>
                                        <p:strVal val="visible"/>
                                      </p:to>
                                    </p:set>
                                    <p:anim calcmode="lin" valueType="num">
                                      <p:cBhvr>
                                        <p:cTn id="25" dur="500" fill="hold"/>
                                        <p:tgtEl>
                                          <p:spTgt spid="10">
                                            <p:txEl>
                                              <p:pRg st="0" end="0"/>
                                            </p:txEl>
                                          </p:spTgt>
                                        </p:tgtEl>
                                        <p:attrNameLst>
                                          <p:attrName>ppt_w</p:attrName>
                                        </p:attrNameLst>
                                      </p:cBhvr>
                                      <p:tavLst>
                                        <p:tav tm="0">
                                          <p:val>
                                            <p:fltVal val="0"/>
                                          </p:val>
                                        </p:tav>
                                        <p:tav tm="100000">
                                          <p:val>
                                            <p:strVal val="#ppt_w"/>
                                          </p:val>
                                        </p:tav>
                                      </p:tavLst>
                                    </p:anim>
                                    <p:anim calcmode="lin" valueType="num">
                                      <p:cBhvr>
                                        <p:cTn id="26" dur="500" fill="hold"/>
                                        <p:tgtEl>
                                          <p:spTgt spid="10">
                                            <p:txEl>
                                              <p:pRg st="0" end="0"/>
                                            </p:txEl>
                                          </p:spTgt>
                                        </p:tgtEl>
                                        <p:attrNameLst>
                                          <p:attrName>ppt_h</p:attrName>
                                        </p:attrNameLst>
                                      </p:cBhvr>
                                      <p:tavLst>
                                        <p:tav tm="0">
                                          <p:val>
                                            <p:fltVal val="0"/>
                                          </p:val>
                                        </p:tav>
                                        <p:tav tm="100000">
                                          <p:val>
                                            <p:strVal val="#ppt_h"/>
                                          </p:val>
                                        </p:tav>
                                      </p:tavLst>
                                    </p:anim>
                                  </p:childTnLst>
                                </p:cTn>
                              </p:par>
                            </p:childTnLst>
                          </p:cTn>
                        </p:par>
                      </p:childTnLst>
                    </p:cTn>
                  </p:par>
                  <p:par>
                    <p:cTn id="27" fill="hold">
                      <p:stCondLst>
                        <p:cond delay="indefinite"/>
                      </p:stCondLst>
                      <p:childTnLst>
                        <p:par>
                          <p:cTn id="28" fill="hold">
                            <p:stCondLst>
                              <p:cond delay="0"/>
                            </p:stCondLst>
                            <p:childTnLst>
                              <p:par>
                                <p:cTn id="29" presetID="3" presetClass="entr" presetSubtype="10" fill="hold" grpId="0" nodeType="clickEffect">
                                  <p:stCondLst>
                                    <p:cond delay="0"/>
                                  </p:stCondLst>
                                  <p:childTnLst>
                                    <p:set>
                                      <p:cBhvr>
                                        <p:cTn id="30" dur="1" fill="hold">
                                          <p:stCondLst>
                                            <p:cond delay="0"/>
                                          </p:stCondLst>
                                        </p:cTn>
                                        <p:tgtEl>
                                          <p:spTgt spid="8"/>
                                        </p:tgtEl>
                                        <p:attrNameLst>
                                          <p:attrName>style.visibility</p:attrName>
                                        </p:attrNameLst>
                                      </p:cBhvr>
                                      <p:to>
                                        <p:strVal val="visible"/>
                                      </p:to>
                                    </p:set>
                                    <p:animEffect transition="in" filter="blinds(horizontal)">
                                      <p:cBhvr>
                                        <p:cTn id="31"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build="p"/>
      <p:bldP spid="8" grpId="0" animBg="1"/>
      <p:bldP spid="6" grpId="0" build="p"/>
      <p:bldP spid="7" grpId="0" build="p"/>
      <p:bldP spid="9" grpId="0" build="p"/>
      <p:bldP spid="10" grpId="0" build="p"/>
    </p:bldLst>
  </p:timing>
</p:sld>
</file>

<file path=ppt/slides/slide2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TextBox 11"/>
          <p:cNvSpPr txBox="1"/>
          <p:nvPr/>
        </p:nvSpPr>
        <p:spPr>
          <a:xfrm>
            <a:off x="381000" y="2819400"/>
            <a:ext cx="5791200" cy="987450"/>
          </a:xfrm>
          <a:prstGeom prst="rect">
            <a:avLst/>
          </a:prstGeom>
          <a:noFill/>
        </p:spPr>
        <p:txBody>
          <a:bodyPr wrap="square" rtlCol="0">
            <a:spAutoFit/>
          </a:bodyPr>
          <a:lstStyle/>
          <a:p>
            <a:pPr marL="457200" indent="-457200">
              <a:lnSpc>
                <a:spcPts val="2800"/>
              </a:lnSpc>
              <a:spcAft>
                <a:spcPct val="50000"/>
              </a:spcAft>
              <a:tabLst>
                <a:tab pos="628650" algn="l"/>
              </a:tabLst>
            </a:pPr>
            <a:r>
              <a:rPr lang="en-US" sz="2300" b="1" dirty="0" smtClean="0">
                <a:latin typeface="Times New Roman" pitchFamily="18" charset="0"/>
                <a:cs typeface="Times New Roman" pitchFamily="18" charset="0"/>
              </a:rPr>
              <a:t>9.	</a:t>
            </a:r>
            <a:r>
              <a:rPr lang="en-US" sz="2300" dirty="0" smtClean="0">
                <a:latin typeface="Times New Roman" pitchFamily="18" charset="0"/>
                <a:cs typeface="Times New Roman" pitchFamily="18" charset="0"/>
              </a:rPr>
              <a:t>523</a:t>
            </a:r>
            <a:r>
              <a:rPr lang="en-US" sz="2300" baseline="-25000" dirty="0" smtClean="0">
                <a:latin typeface="Times New Roman" pitchFamily="18" charset="0"/>
                <a:cs typeface="Times New Roman" pitchFamily="18" charset="0"/>
              </a:rPr>
              <a:t>8</a:t>
            </a:r>
            <a:r>
              <a:rPr lang="en-US" sz="2300" dirty="0" smtClean="0">
                <a:latin typeface="Times New Roman" pitchFamily="18" charset="0"/>
                <a:cs typeface="Times New Roman" pitchFamily="18" charset="0"/>
              </a:rPr>
              <a:t> = 5 </a:t>
            </a:r>
            <a:r>
              <a:rPr lang="en-US" sz="2300" dirty="0" smtClean="0">
                <a:latin typeface="Times New Roman" pitchFamily="18" charset="0"/>
                <a:cs typeface="Times New Roman" pitchFamily="18" charset="0"/>
                <a:sym typeface="Symbol"/>
              </a:rPr>
              <a:t> 8</a:t>
            </a:r>
            <a:r>
              <a:rPr lang="en-US" sz="2300" baseline="30000" dirty="0" smtClean="0">
                <a:latin typeface="Times New Roman" pitchFamily="18" charset="0"/>
                <a:cs typeface="Times New Roman" pitchFamily="18" charset="0"/>
                <a:sym typeface="Symbol"/>
              </a:rPr>
              <a:t>2</a:t>
            </a:r>
            <a:r>
              <a:rPr lang="en-US" sz="2300" dirty="0" smtClean="0">
                <a:latin typeface="Times New Roman" pitchFamily="18" charset="0"/>
                <a:cs typeface="Times New Roman" pitchFamily="18" charset="0"/>
                <a:sym typeface="Symbol"/>
              </a:rPr>
              <a:t> + 2  8</a:t>
            </a:r>
            <a:r>
              <a:rPr lang="en-US" sz="2300" baseline="30000" dirty="0" smtClean="0">
                <a:latin typeface="Times New Roman" pitchFamily="18" charset="0"/>
                <a:cs typeface="Times New Roman" pitchFamily="18" charset="0"/>
                <a:sym typeface="Symbol"/>
              </a:rPr>
              <a:t>1</a:t>
            </a:r>
            <a:r>
              <a:rPr lang="en-US" sz="2300" dirty="0" smtClean="0">
                <a:latin typeface="Times New Roman" pitchFamily="18" charset="0"/>
                <a:cs typeface="Times New Roman" pitchFamily="18" charset="0"/>
                <a:sym typeface="Symbol"/>
              </a:rPr>
              <a:t> + 3  8</a:t>
            </a:r>
            <a:r>
              <a:rPr lang="en-US" sz="2300" baseline="30000" dirty="0" smtClean="0">
                <a:latin typeface="Times New Roman" pitchFamily="18" charset="0"/>
                <a:cs typeface="Times New Roman" pitchFamily="18" charset="0"/>
                <a:sym typeface="Symbol"/>
              </a:rPr>
              <a:t>0</a:t>
            </a:r>
            <a:endParaRPr lang="en-US" sz="2300" b="1" baseline="30000" dirty="0">
              <a:latin typeface="Times New Roman" pitchFamily="18" charset="0"/>
              <a:cs typeface="Times New Roman" pitchFamily="18" charset="0"/>
              <a:sym typeface="Symbol"/>
            </a:endParaRPr>
          </a:p>
          <a:p>
            <a:pPr marL="457200" indent="-457200">
              <a:lnSpc>
                <a:spcPts val="2800"/>
              </a:lnSpc>
              <a:spcAft>
                <a:spcPct val="50000"/>
              </a:spcAft>
              <a:tabLst>
                <a:tab pos="628650" algn="l"/>
              </a:tabLst>
            </a:pPr>
            <a:r>
              <a:rPr lang="en-US" sz="2300" b="1" baseline="30000" dirty="0" smtClean="0">
                <a:latin typeface="Times New Roman" pitchFamily="18" charset="0"/>
                <a:cs typeface="Times New Roman" pitchFamily="18" charset="0"/>
                <a:sym typeface="Symbol"/>
              </a:rPr>
              <a:t>	</a:t>
            </a:r>
            <a:r>
              <a:rPr lang="en-US" sz="2300" dirty="0" smtClean="0">
                <a:latin typeface="Times New Roman" pitchFamily="18" charset="0"/>
                <a:cs typeface="Times New Roman" pitchFamily="18" charset="0"/>
                <a:sym typeface="Symbol"/>
              </a:rPr>
              <a:t>The value of the digit 2 = 2  8</a:t>
            </a:r>
            <a:r>
              <a:rPr lang="en-US" sz="2300" baseline="30000" dirty="0" smtClean="0">
                <a:latin typeface="Times New Roman" pitchFamily="18" charset="0"/>
                <a:cs typeface="Times New Roman" pitchFamily="18" charset="0"/>
                <a:sym typeface="Symbol"/>
              </a:rPr>
              <a:t>1</a:t>
            </a:r>
            <a:r>
              <a:rPr lang="en-US" sz="2300" dirty="0" smtClean="0">
                <a:latin typeface="Times New Roman" pitchFamily="18" charset="0"/>
                <a:cs typeface="Times New Roman" pitchFamily="18" charset="0"/>
                <a:sym typeface="Symbol"/>
              </a:rPr>
              <a:t> = </a:t>
            </a:r>
            <a:r>
              <a:rPr lang="en-US" sz="2300" dirty="0" smtClean="0">
                <a:solidFill>
                  <a:srgbClr val="00A99D"/>
                </a:solidFill>
                <a:latin typeface="Times New Roman" pitchFamily="18" charset="0"/>
                <a:cs typeface="Times New Roman" pitchFamily="18" charset="0"/>
                <a:sym typeface="Symbol"/>
              </a:rPr>
              <a:t>16</a:t>
            </a:r>
            <a:endParaRPr lang="en-US" sz="2300" dirty="0" smtClean="0">
              <a:solidFill>
                <a:srgbClr val="00A99D"/>
              </a:solidFill>
              <a:latin typeface="Times New Roman" pitchFamily="18" charset="0"/>
              <a:cs typeface="Times New Roman" pitchFamily="18" charset="0"/>
            </a:endParaRPr>
          </a:p>
        </p:txBody>
      </p:sp>
      <p:grpSp>
        <p:nvGrpSpPr>
          <p:cNvPr id="2" name="Group 23"/>
          <p:cNvGrpSpPr/>
          <p:nvPr/>
        </p:nvGrpSpPr>
        <p:grpSpPr>
          <a:xfrm>
            <a:off x="3352800" y="3681413"/>
            <a:ext cx="2438400" cy="1200271"/>
            <a:chOff x="3352800" y="3662363"/>
            <a:chExt cx="2438400" cy="1200271"/>
          </a:xfrm>
        </p:grpSpPr>
        <p:cxnSp>
          <p:nvCxnSpPr>
            <p:cNvPr id="9" name="Straight Arrow Connector 8"/>
            <p:cNvCxnSpPr/>
            <p:nvPr/>
          </p:nvCxnSpPr>
          <p:spPr>
            <a:xfrm rot="5400000" flipH="1" flipV="1">
              <a:off x="3611169" y="3837392"/>
              <a:ext cx="521492" cy="228597"/>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21" name="Straight Arrow Connector 20"/>
            <p:cNvCxnSpPr/>
            <p:nvPr/>
          </p:nvCxnSpPr>
          <p:spPr>
            <a:xfrm rot="5400000" flipH="1" flipV="1">
              <a:off x="4267200" y="3895726"/>
              <a:ext cx="457200" cy="1588"/>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22" name="Straight Arrow Connector 21"/>
            <p:cNvCxnSpPr/>
            <p:nvPr/>
          </p:nvCxnSpPr>
          <p:spPr>
            <a:xfrm rot="5400000" flipH="1" flipV="1">
              <a:off x="4906172" y="3890169"/>
              <a:ext cx="457200" cy="1588"/>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23" name="Rectangle 22"/>
            <p:cNvSpPr/>
            <p:nvPr/>
          </p:nvSpPr>
          <p:spPr>
            <a:xfrm>
              <a:off x="3352800" y="4062415"/>
              <a:ext cx="2438400" cy="800219"/>
            </a:xfrm>
            <a:prstGeom prst="rect">
              <a:avLst/>
            </a:prstGeom>
          </p:spPr>
          <p:txBody>
            <a:bodyPr wrap="square">
              <a:spAutoFit/>
            </a:bodyPr>
            <a:lstStyle/>
            <a:p>
              <a:r>
                <a:rPr lang="en-US" sz="2300" dirty="0" smtClean="0">
                  <a:latin typeface="Times New Roman" pitchFamily="18" charset="0"/>
                </a:rPr>
                <a:t>Face  Place  Value</a:t>
              </a:r>
            </a:p>
            <a:p>
              <a:r>
                <a:rPr lang="en-US" sz="2300" dirty="0" smtClean="0">
                  <a:latin typeface="Times New Roman" pitchFamily="18" charset="0"/>
                </a:rPr>
                <a:t>value  </a:t>
              </a:r>
              <a:r>
                <a:rPr lang="en-US" sz="2300" dirty="0" err="1" smtClean="0">
                  <a:latin typeface="Times New Roman" pitchFamily="18" charset="0"/>
                </a:rPr>
                <a:t>value</a:t>
              </a:r>
              <a:endParaRPr lang="en-US" sz="2300" dirty="0">
                <a:latin typeface="Times New Roman" pitchFamily="18" charset="0"/>
              </a:endParaRPr>
            </a:p>
          </p:txBody>
        </p:sp>
      </p:grpSp>
      <p:sp>
        <p:nvSpPr>
          <p:cNvPr id="8"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2 Paper 1</a:t>
            </a:r>
          </a:p>
        </p:txBody>
      </p:sp>
    </p:spTree>
    <p:extLst>
      <p:ext uri="{BB962C8B-B14F-4D97-AF65-F5344CB8AC3E}">
        <p14:creationId xmlns:p14="http://schemas.microsoft.com/office/powerpoint/2010/main" xmlns="" val="186244745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nodeType="withEffect">
                                  <p:stCondLst>
                                    <p:cond delay="0"/>
                                  </p:stCondLst>
                                  <p:childTnLst>
                                    <p:set>
                                      <p:cBhvr>
                                        <p:cTn id="6" dur="1" fill="hold">
                                          <p:stCondLst>
                                            <p:cond delay="0"/>
                                          </p:stCondLst>
                                        </p:cTn>
                                        <p:tgtEl>
                                          <p:spTgt spid="12">
                                            <p:txEl>
                                              <p:pRg st="0" end="0"/>
                                            </p:txEl>
                                          </p:spTgt>
                                        </p:tgtEl>
                                        <p:attrNameLst>
                                          <p:attrName>style.visibility</p:attrName>
                                        </p:attrNameLst>
                                      </p:cBhvr>
                                      <p:to>
                                        <p:strVal val="visible"/>
                                      </p:to>
                                    </p:set>
                                    <p:anim calcmode="lin" valueType="num">
                                      <p:cBhvr>
                                        <p:cTn id="7" dur="500" fill="hold"/>
                                        <p:tgtEl>
                                          <p:spTgt spid="12">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12">
                                            <p:txEl>
                                              <p:pRg st="0" end="0"/>
                                            </p:txEl>
                                          </p:spTgt>
                                        </p:tgtEl>
                                        <p:attrNameLst>
                                          <p:attrName>ppt_h</p:attrName>
                                        </p:attrNameLst>
                                      </p:cBhvr>
                                      <p:tavLst>
                                        <p:tav tm="0">
                                          <p:val>
                                            <p:fltVal val="0"/>
                                          </p:val>
                                        </p:tav>
                                        <p:tav tm="100000">
                                          <p:val>
                                            <p:strVal val="#ppt_h"/>
                                          </p:val>
                                        </p:tav>
                                      </p:tavLst>
                                    </p:anim>
                                  </p:childTnLst>
                                </p:cTn>
                              </p:par>
                              <p:par>
                                <p:cTn id="9" presetID="23" presetClass="entr" presetSubtype="16" fill="hold" nodeType="withEffect">
                                  <p:stCondLst>
                                    <p:cond delay="0"/>
                                  </p:stCondLst>
                                  <p:childTnLst>
                                    <p:set>
                                      <p:cBhvr>
                                        <p:cTn id="10" dur="1" fill="hold">
                                          <p:stCondLst>
                                            <p:cond delay="0"/>
                                          </p:stCondLst>
                                        </p:cTn>
                                        <p:tgtEl>
                                          <p:spTgt spid="12">
                                            <p:txEl>
                                              <p:pRg st="1" end="1"/>
                                            </p:txEl>
                                          </p:spTgt>
                                        </p:tgtEl>
                                        <p:attrNameLst>
                                          <p:attrName>style.visibility</p:attrName>
                                        </p:attrNameLst>
                                      </p:cBhvr>
                                      <p:to>
                                        <p:strVal val="visible"/>
                                      </p:to>
                                    </p:set>
                                    <p:anim calcmode="lin" valueType="num">
                                      <p:cBhvr>
                                        <p:cTn id="11" dur="500" fill="hold"/>
                                        <p:tgtEl>
                                          <p:spTgt spid="12">
                                            <p:txEl>
                                              <p:pRg st="1" end="1"/>
                                            </p:txEl>
                                          </p:spTgt>
                                        </p:tgtEl>
                                        <p:attrNameLst>
                                          <p:attrName>ppt_w</p:attrName>
                                        </p:attrNameLst>
                                      </p:cBhvr>
                                      <p:tavLst>
                                        <p:tav tm="0">
                                          <p:val>
                                            <p:fltVal val="0"/>
                                          </p:val>
                                        </p:tav>
                                        <p:tav tm="100000">
                                          <p:val>
                                            <p:strVal val="#ppt_w"/>
                                          </p:val>
                                        </p:tav>
                                      </p:tavLst>
                                    </p:anim>
                                    <p:anim calcmode="lin" valueType="num">
                                      <p:cBhvr>
                                        <p:cTn id="12" dur="500" fill="hold"/>
                                        <p:tgtEl>
                                          <p:spTgt spid="12">
                                            <p:txEl>
                                              <p:pRg st="1" end="1"/>
                                            </p:txEl>
                                          </p:spTgt>
                                        </p:tgtEl>
                                        <p:attrNameLst>
                                          <p:attrName>ppt_h</p:attrName>
                                        </p:attrNameLst>
                                      </p:cBhvr>
                                      <p:tavLst>
                                        <p:tav tm="0">
                                          <p:val>
                                            <p:fltVal val="0"/>
                                          </p:val>
                                        </p:tav>
                                        <p:tav tm="100000">
                                          <p:val>
                                            <p:strVal val="#ppt_h"/>
                                          </p:val>
                                        </p:tav>
                                      </p:tavLst>
                                    </p:anim>
                                  </p:childTnLst>
                                </p:cTn>
                              </p:par>
                              <p:par>
                                <p:cTn id="13" presetID="23" presetClass="entr" presetSubtype="16" fill="hold" nodeType="withEffect">
                                  <p:stCondLst>
                                    <p:cond delay="0"/>
                                  </p:stCondLst>
                                  <p:childTnLst>
                                    <p:set>
                                      <p:cBhvr>
                                        <p:cTn id="14" dur="1" fill="hold">
                                          <p:stCondLst>
                                            <p:cond delay="0"/>
                                          </p:stCondLst>
                                        </p:cTn>
                                        <p:tgtEl>
                                          <p:spTgt spid="2"/>
                                        </p:tgtEl>
                                        <p:attrNameLst>
                                          <p:attrName>style.visibility</p:attrName>
                                        </p:attrNameLst>
                                      </p:cBhvr>
                                      <p:to>
                                        <p:strVal val="visible"/>
                                      </p:to>
                                    </p:set>
                                    <p:anim calcmode="lin" valueType="num">
                                      <p:cBhvr>
                                        <p:cTn id="15" dur="500" fill="hold"/>
                                        <p:tgtEl>
                                          <p:spTgt spid="2"/>
                                        </p:tgtEl>
                                        <p:attrNameLst>
                                          <p:attrName>ppt_w</p:attrName>
                                        </p:attrNameLst>
                                      </p:cBhvr>
                                      <p:tavLst>
                                        <p:tav tm="0">
                                          <p:val>
                                            <p:fltVal val="0"/>
                                          </p:val>
                                        </p:tav>
                                        <p:tav tm="100000">
                                          <p:val>
                                            <p:strVal val="#ppt_w"/>
                                          </p:val>
                                        </p:tav>
                                      </p:tavLst>
                                    </p:anim>
                                    <p:anim calcmode="lin" valueType="num">
                                      <p:cBhvr>
                                        <p:cTn id="16" dur="500" fill="hold"/>
                                        <p:tgtEl>
                                          <p:spTgt spid="2"/>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Content Placeholder 10"/>
          <p:cNvSpPr>
            <a:spLocks noGrp="1"/>
          </p:cNvSpPr>
          <p:nvPr>
            <p:ph sz="quarter" idx="13"/>
          </p:nvPr>
        </p:nvSpPr>
        <p:spPr>
          <a:xfrm>
            <a:off x="685800" y="2781300"/>
            <a:ext cx="6477000" cy="800219"/>
          </a:xfrm>
        </p:spPr>
        <p:txBody>
          <a:bodyPr wrap="square">
            <a:spAutoFit/>
          </a:bodyPr>
          <a:lstStyle/>
          <a:p>
            <a:pPr algn="just">
              <a:spcBef>
                <a:spcPct val="0"/>
              </a:spcBef>
              <a:buFontTx/>
              <a:buNone/>
            </a:pPr>
            <a:r>
              <a:rPr lang="en-US" sz="2300" b="1" dirty="0" smtClean="0">
                <a:solidFill>
                  <a:schemeClr val="tx1"/>
                </a:solidFill>
                <a:latin typeface="Times New Roman" pitchFamily="18" charset="0"/>
                <a:cs typeface="Times New Roman" pitchFamily="18" charset="0"/>
              </a:rPr>
              <a:t>10.</a:t>
            </a:r>
            <a:r>
              <a:rPr lang="en-US" sz="2300" dirty="0" smtClean="0">
                <a:solidFill>
                  <a:schemeClr val="tx1"/>
                </a:solidFill>
                <a:latin typeface="Times New Roman" pitchFamily="18" charset="0"/>
                <a:cs typeface="Times New Roman" pitchFamily="18" charset="0"/>
              </a:rPr>
              <a:t> What is the least number of plums that can be</a:t>
            </a:r>
            <a:br>
              <a:rPr lang="en-US" sz="2300" dirty="0" smtClean="0">
                <a:solidFill>
                  <a:schemeClr val="tx1"/>
                </a:solidFill>
                <a:latin typeface="Times New Roman" pitchFamily="18" charset="0"/>
                <a:cs typeface="Times New Roman" pitchFamily="18" charset="0"/>
              </a:rPr>
            </a:br>
            <a:r>
              <a:rPr lang="en-US" sz="2300" dirty="0" smtClean="0">
                <a:solidFill>
                  <a:schemeClr val="tx1"/>
                </a:solidFill>
                <a:latin typeface="Times New Roman" pitchFamily="18" charset="0"/>
                <a:cs typeface="Times New Roman" pitchFamily="18" charset="0"/>
              </a:rPr>
              <a:t>    shared equally among 14, 28 or 35 students?</a:t>
            </a:r>
          </a:p>
        </p:txBody>
      </p:sp>
      <p:sp>
        <p:nvSpPr>
          <p:cNvPr id="8" name="Notched Right Arrow 7"/>
          <p:cNvSpPr/>
          <p:nvPr/>
        </p:nvSpPr>
        <p:spPr>
          <a:xfrm>
            <a:off x="7162800" y="6019800"/>
            <a:ext cx="1782315" cy="685800"/>
          </a:xfrm>
          <a:prstGeom prst="notchedRightArrow">
            <a:avLst/>
          </a:prstGeom>
          <a:blipFill>
            <a:blip r:embed="rId2" cstate="print">
              <a:extLst>
                <a:ext uri="{BEBA8EAE-BF5A-486C-A8C5-ECC9F3942E4B}">
                  <a14:imgProps xmlns:a14="http://schemas.microsoft.com/office/drawing/2010/main" xmlns="">
                    <a14:imgLayer r:embed="rId3">
                      <a14:imgEffect>
                        <a14:brightnessContrast bright="-20000" contrast="-20000"/>
                      </a14:imgEffect>
                    </a14:imgLayer>
                  </a14:imgProps>
                </a:ex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ANSWER</a:t>
            </a:r>
            <a:endParaRPr lang="en-US" sz="2000" b="1" dirty="0">
              <a:latin typeface="Times New Roman" pitchFamily="18" charset="0"/>
              <a:cs typeface="Times New Roman" pitchFamily="18" charset="0"/>
            </a:endParaRPr>
          </a:p>
        </p:txBody>
      </p:sp>
      <p:sp>
        <p:nvSpPr>
          <p:cNvPr id="6" name="Content Placeholder 10"/>
          <p:cNvSpPr>
            <a:spLocks noGrp="1"/>
          </p:cNvSpPr>
          <p:nvPr>
            <p:ph sz="quarter" idx="13"/>
          </p:nvPr>
        </p:nvSpPr>
        <p:spPr>
          <a:xfrm>
            <a:off x="1216025" y="3638550"/>
            <a:ext cx="1219200" cy="676339"/>
          </a:xfrm>
        </p:spPr>
        <p:txBody>
          <a:bodyPr wrap="square">
            <a:spAutoFit/>
          </a:bodyPr>
          <a:lstStyle/>
          <a:p>
            <a:pPr algn="just">
              <a:lnSpc>
                <a:spcPct val="165000"/>
              </a:lnSpc>
              <a:spcBef>
                <a:spcPct val="0"/>
              </a:spcBef>
              <a:buFontTx/>
              <a:buNone/>
            </a:pPr>
            <a:r>
              <a:rPr lang="en-US" sz="2300" dirty="0" smtClean="0">
                <a:solidFill>
                  <a:schemeClr val="tx1"/>
                </a:solidFill>
                <a:latin typeface="Times New Roman" pitchFamily="18" charset="0"/>
                <a:cs typeface="Times New Roman" pitchFamily="18" charset="0"/>
              </a:rPr>
              <a:t>(A) 70</a:t>
            </a:r>
          </a:p>
        </p:txBody>
      </p:sp>
      <p:sp>
        <p:nvSpPr>
          <p:cNvPr id="7" name="Content Placeholder 10"/>
          <p:cNvSpPr>
            <a:spLocks noGrp="1"/>
          </p:cNvSpPr>
          <p:nvPr>
            <p:ph sz="quarter" idx="13"/>
          </p:nvPr>
        </p:nvSpPr>
        <p:spPr>
          <a:xfrm>
            <a:off x="1209675" y="4267200"/>
            <a:ext cx="1219200" cy="676339"/>
          </a:xfrm>
        </p:spPr>
        <p:txBody>
          <a:bodyPr wrap="square">
            <a:spAutoFit/>
          </a:bodyPr>
          <a:lstStyle/>
          <a:p>
            <a:pPr algn="just">
              <a:lnSpc>
                <a:spcPct val="165000"/>
              </a:lnSpc>
              <a:spcBef>
                <a:spcPct val="0"/>
              </a:spcBef>
              <a:buFontTx/>
              <a:buNone/>
            </a:pPr>
            <a:r>
              <a:rPr lang="en-US" sz="2300" dirty="0" smtClean="0">
                <a:solidFill>
                  <a:schemeClr val="tx1"/>
                </a:solidFill>
                <a:latin typeface="Times New Roman" pitchFamily="18" charset="0"/>
                <a:cs typeface="Times New Roman" pitchFamily="18" charset="0"/>
              </a:rPr>
              <a:t>(B) 140</a:t>
            </a:r>
          </a:p>
        </p:txBody>
      </p:sp>
      <p:sp>
        <p:nvSpPr>
          <p:cNvPr id="9" name="Content Placeholder 10"/>
          <p:cNvSpPr>
            <a:spLocks noGrp="1"/>
          </p:cNvSpPr>
          <p:nvPr>
            <p:ph sz="quarter" idx="13"/>
          </p:nvPr>
        </p:nvSpPr>
        <p:spPr>
          <a:xfrm>
            <a:off x="1219200" y="4914900"/>
            <a:ext cx="1219200" cy="676339"/>
          </a:xfrm>
        </p:spPr>
        <p:txBody>
          <a:bodyPr wrap="square">
            <a:spAutoFit/>
          </a:bodyPr>
          <a:lstStyle/>
          <a:p>
            <a:pPr algn="just">
              <a:lnSpc>
                <a:spcPct val="165000"/>
              </a:lnSpc>
              <a:spcBef>
                <a:spcPct val="0"/>
              </a:spcBef>
              <a:buFontTx/>
              <a:buNone/>
            </a:pPr>
            <a:r>
              <a:rPr lang="en-US" sz="2300" dirty="0" smtClean="0">
                <a:solidFill>
                  <a:schemeClr val="tx1"/>
                </a:solidFill>
                <a:latin typeface="Times New Roman" pitchFamily="18" charset="0"/>
                <a:cs typeface="Times New Roman" pitchFamily="18" charset="0"/>
              </a:rPr>
              <a:t>(C) 210</a:t>
            </a:r>
          </a:p>
        </p:txBody>
      </p:sp>
      <p:sp>
        <p:nvSpPr>
          <p:cNvPr id="10" name="Content Placeholder 10"/>
          <p:cNvSpPr>
            <a:spLocks noGrp="1"/>
          </p:cNvSpPr>
          <p:nvPr>
            <p:ph sz="quarter" idx="13"/>
          </p:nvPr>
        </p:nvSpPr>
        <p:spPr>
          <a:xfrm>
            <a:off x="1238250" y="5581650"/>
            <a:ext cx="1219200" cy="676339"/>
          </a:xfrm>
        </p:spPr>
        <p:txBody>
          <a:bodyPr wrap="square">
            <a:spAutoFit/>
          </a:bodyPr>
          <a:lstStyle/>
          <a:p>
            <a:pPr algn="just">
              <a:lnSpc>
                <a:spcPct val="165000"/>
              </a:lnSpc>
              <a:spcBef>
                <a:spcPct val="0"/>
              </a:spcBef>
              <a:buFontTx/>
              <a:buNone/>
            </a:pPr>
            <a:r>
              <a:rPr lang="en-US" sz="2300" dirty="0" smtClean="0">
                <a:solidFill>
                  <a:schemeClr val="tx1"/>
                </a:solidFill>
                <a:latin typeface="Times New Roman" pitchFamily="18" charset="0"/>
                <a:cs typeface="Times New Roman" pitchFamily="18" charset="0"/>
              </a:rPr>
              <a:t>(D) 280</a:t>
            </a:r>
          </a:p>
        </p:txBody>
      </p:sp>
      <p:sp>
        <p:nvSpPr>
          <p:cNvPr id="12"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2 Paper 1</a:t>
            </a:r>
          </a:p>
        </p:txBody>
      </p:sp>
    </p:spTree>
    <p:extLst>
      <p:ext uri="{BB962C8B-B14F-4D97-AF65-F5344CB8AC3E}">
        <p14:creationId xmlns:p14="http://schemas.microsoft.com/office/powerpoint/2010/main" xmlns="" val="71451342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11">
                                            <p:txEl>
                                              <p:pRg st="0" end="0"/>
                                            </p:txEl>
                                          </p:spTgt>
                                        </p:tgtEl>
                                        <p:attrNameLst>
                                          <p:attrName>style.visibility</p:attrName>
                                        </p:attrNameLst>
                                      </p:cBhvr>
                                      <p:to>
                                        <p:strVal val="visible"/>
                                      </p:to>
                                    </p:set>
                                    <p:anim calcmode="lin" valueType="num">
                                      <p:cBhvr>
                                        <p:cTn id="7" dur="500" fill="hold"/>
                                        <p:tgtEl>
                                          <p:spTgt spid="11">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11">
                                            <p:txEl>
                                              <p:pRg st="0" end="0"/>
                                            </p:txEl>
                                          </p:spTgt>
                                        </p:tgtEl>
                                        <p:attrNameLst>
                                          <p:attrName>ppt_h</p:attrName>
                                        </p:attrNameLst>
                                      </p:cBhvr>
                                      <p:tavLst>
                                        <p:tav tm="0">
                                          <p:val>
                                            <p:fltVal val="0"/>
                                          </p:val>
                                        </p:tav>
                                        <p:tav tm="100000">
                                          <p:val>
                                            <p:strVal val="#ppt_h"/>
                                          </p:val>
                                        </p:tav>
                                      </p:tavLst>
                                    </p:anim>
                                  </p:childTnLst>
                                </p:cTn>
                              </p:par>
                            </p:childTnLst>
                          </p:cTn>
                        </p:par>
                      </p:childTnLst>
                    </p:cTn>
                  </p:par>
                  <p:par>
                    <p:cTn id="9" fill="hold">
                      <p:stCondLst>
                        <p:cond delay="indefinite"/>
                      </p:stCondLst>
                      <p:childTnLst>
                        <p:par>
                          <p:cTn id="10" fill="hold">
                            <p:stCondLst>
                              <p:cond delay="0"/>
                            </p:stCondLst>
                            <p:childTnLst>
                              <p:par>
                                <p:cTn id="11" presetID="23" presetClass="entr" presetSubtype="16" fill="hold" grpId="0" nodeType="clickEffect">
                                  <p:stCondLst>
                                    <p:cond delay="0"/>
                                  </p:stCondLst>
                                  <p:childTnLst>
                                    <p:set>
                                      <p:cBhvr>
                                        <p:cTn id="12" dur="1" fill="hold">
                                          <p:stCondLst>
                                            <p:cond delay="0"/>
                                          </p:stCondLst>
                                        </p:cTn>
                                        <p:tgtEl>
                                          <p:spTgt spid="6">
                                            <p:txEl>
                                              <p:pRg st="0" end="0"/>
                                            </p:txEl>
                                          </p:spTgt>
                                        </p:tgtEl>
                                        <p:attrNameLst>
                                          <p:attrName>style.visibility</p:attrName>
                                        </p:attrNameLst>
                                      </p:cBhvr>
                                      <p:to>
                                        <p:strVal val="visible"/>
                                      </p:to>
                                    </p:set>
                                    <p:anim calcmode="lin" valueType="num">
                                      <p:cBhvr>
                                        <p:cTn id="13" dur="500" fill="hold"/>
                                        <p:tgtEl>
                                          <p:spTgt spid="6">
                                            <p:txEl>
                                              <p:pRg st="0" end="0"/>
                                            </p:txEl>
                                          </p:spTgt>
                                        </p:tgtEl>
                                        <p:attrNameLst>
                                          <p:attrName>ppt_w</p:attrName>
                                        </p:attrNameLst>
                                      </p:cBhvr>
                                      <p:tavLst>
                                        <p:tav tm="0">
                                          <p:val>
                                            <p:fltVal val="0"/>
                                          </p:val>
                                        </p:tav>
                                        <p:tav tm="100000">
                                          <p:val>
                                            <p:strVal val="#ppt_w"/>
                                          </p:val>
                                        </p:tav>
                                      </p:tavLst>
                                    </p:anim>
                                    <p:anim calcmode="lin" valueType="num">
                                      <p:cBhvr>
                                        <p:cTn id="14" dur="500" fill="hold"/>
                                        <p:tgtEl>
                                          <p:spTgt spid="6">
                                            <p:txEl>
                                              <p:pRg st="0" end="0"/>
                                            </p:txEl>
                                          </p:spTgt>
                                        </p:tgtEl>
                                        <p:attrNameLst>
                                          <p:attrName>ppt_h</p:attrName>
                                        </p:attrNameLst>
                                      </p:cBhvr>
                                      <p:tavLst>
                                        <p:tav tm="0">
                                          <p:val>
                                            <p:fltVal val="0"/>
                                          </p:val>
                                        </p:tav>
                                        <p:tav tm="100000">
                                          <p:val>
                                            <p:strVal val="#ppt_h"/>
                                          </p:val>
                                        </p:tav>
                                      </p:tavLst>
                                    </p:anim>
                                  </p:childTnLst>
                                </p:cTn>
                              </p:par>
                              <p:par>
                                <p:cTn id="15" presetID="23" presetClass="entr" presetSubtype="16" fill="hold" grpId="0" nodeType="withEffect">
                                  <p:stCondLst>
                                    <p:cond delay="0"/>
                                  </p:stCondLst>
                                  <p:childTnLst>
                                    <p:set>
                                      <p:cBhvr>
                                        <p:cTn id="16" dur="1" fill="hold">
                                          <p:stCondLst>
                                            <p:cond delay="0"/>
                                          </p:stCondLst>
                                        </p:cTn>
                                        <p:tgtEl>
                                          <p:spTgt spid="7">
                                            <p:txEl>
                                              <p:pRg st="0" end="0"/>
                                            </p:txEl>
                                          </p:spTgt>
                                        </p:tgtEl>
                                        <p:attrNameLst>
                                          <p:attrName>style.visibility</p:attrName>
                                        </p:attrNameLst>
                                      </p:cBhvr>
                                      <p:to>
                                        <p:strVal val="visible"/>
                                      </p:to>
                                    </p:set>
                                    <p:anim calcmode="lin" valueType="num">
                                      <p:cBhvr>
                                        <p:cTn id="17" dur="500" fill="hold"/>
                                        <p:tgtEl>
                                          <p:spTgt spid="7">
                                            <p:txEl>
                                              <p:pRg st="0" end="0"/>
                                            </p:txEl>
                                          </p:spTgt>
                                        </p:tgtEl>
                                        <p:attrNameLst>
                                          <p:attrName>ppt_w</p:attrName>
                                        </p:attrNameLst>
                                      </p:cBhvr>
                                      <p:tavLst>
                                        <p:tav tm="0">
                                          <p:val>
                                            <p:fltVal val="0"/>
                                          </p:val>
                                        </p:tav>
                                        <p:tav tm="100000">
                                          <p:val>
                                            <p:strVal val="#ppt_w"/>
                                          </p:val>
                                        </p:tav>
                                      </p:tavLst>
                                    </p:anim>
                                    <p:anim calcmode="lin" valueType="num">
                                      <p:cBhvr>
                                        <p:cTn id="18" dur="500" fill="hold"/>
                                        <p:tgtEl>
                                          <p:spTgt spid="7">
                                            <p:txEl>
                                              <p:pRg st="0" end="0"/>
                                            </p:txEl>
                                          </p:spTgt>
                                        </p:tgtEl>
                                        <p:attrNameLst>
                                          <p:attrName>ppt_h</p:attrName>
                                        </p:attrNameLst>
                                      </p:cBhvr>
                                      <p:tavLst>
                                        <p:tav tm="0">
                                          <p:val>
                                            <p:fltVal val="0"/>
                                          </p:val>
                                        </p:tav>
                                        <p:tav tm="100000">
                                          <p:val>
                                            <p:strVal val="#ppt_h"/>
                                          </p:val>
                                        </p:tav>
                                      </p:tavLst>
                                    </p:anim>
                                  </p:childTnLst>
                                </p:cTn>
                              </p:par>
                              <p:par>
                                <p:cTn id="19" presetID="23" presetClass="entr" presetSubtype="16" fill="hold" grpId="0" nodeType="withEffect">
                                  <p:stCondLst>
                                    <p:cond delay="0"/>
                                  </p:stCondLst>
                                  <p:childTnLst>
                                    <p:set>
                                      <p:cBhvr>
                                        <p:cTn id="20" dur="1" fill="hold">
                                          <p:stCondLst>
                                            <p:cond delay="0"/>
                                          </p:stCondLst>
                                        </p:cTn>
                                        <p:tgtEl>
                                          <p:spTgt spid="9">
                                            <p:txEl>
                                              <p:pRg st="0" end="0"/>
                                            </p:txEl>
                                          </p:spTgt>
                                        </p:tgtEl>
                                        <p:attrNameLst>
                                          <p:attrName>style.visibility</p:attrName>
                                        </p:attrNameLst>
                                      </p:cBhvr>
                                      <p:to>
                                        <p:strVal val="visible"/>
                                      </p:to>
                                    </p:set>
                                    <p:anim calcmode="lin" valueType="num">
                                      <p:cBhvr>
                                        <p:cTn id="21" dur="500" fill="hold"/>
                                        <p:tgtEl>
                                          <p:spTgt spid="9">
                                            <p:txEl>
                                              <p:pRg st="0" end="0"/>
                                            </p:txEl>
                                          </p:spTgt>
                                        </p:tgtEl>
                                        <p:attrNameLst>
                                          <p:attrName>ppt_w</p:attrName>
                                        </p:attrNameLst>
                                      </p:cBhvr>
                                      <p:tavLst>
                                        <p:tav tm="0">
                                          <p:val>
                                            <p:fltVal val="0"/>
                                          </p:val>
                                        </p:tav>
                                        <p:tav tm="100000">
                                          <p:val>
                                            <p:strVal val="#ppt_w"/>
                                          </p:val>
                                        </p:tav>
                                      </p:tavLst>
                                    </p:anim>
                                    <p:anim calcmode="lin" valueType="num">
                                      <p:cBhvr>
                                        <p:cTn id="22" dur="500" fill="hold"/>
                                        <p:tgtEl>
                                          <p:spTgt spid="9">
                                            <p:txEl>
                                              <p:pRg st="0" end="0"/>
                                            </p:txEl>
                                          </p:spTgt>
                                        </p:tgtEl>
                                        <p:attrNameLst>
                                          <p:attrName>ppt_h</p:attrName>
                                        </p:attrNameLst>
                                      </p:cBhvr>
                                      <p:tavLst>
                                        <p:tav tm="0">
                                          <p:val>
                                            <p:fltVal val="0"/>
                                          </p:val>
                                        </p:tav>
                                        <p:tav tm="100000">
                                          <p:val>
                                            <p:strVal val="#ppt_h"/>
                                          </p:val>
                                        </p:tav>
                                      </p:tavLst>
                                    </p:anim>
                                  </p:childTnLst>
                                </p:cTn>
                              </p:par>
                              <p:par>
                                <p:cTn id="23" presetID="23" presetClass="entr" presetSubtype="16" fill="hold" grpId="0" nodeType="withEffect">
                                  <p:stCondLst>
                                    <p:cond delay="0"/>
                                  </p:stCondLst>
                                  <p:childTnLst>
                                    <p:set>
                                      <p:cBhvr>
                                        <p:cTn id="24" dur="1" fill="hold">
                                          <p:stCondLst>
                                            <p:cond delay="0"/>
                                          </p:stCondLst>
                                        </p:cTn>
                                        <p:tgtEl>
                                          <p:spTgt spid="10">
                                            <p:txEl>
                                              <p:pRg st="0" end="0"/>
                                            </p:txEl>
                                          </p:spTgt>
                                        </p:tgtEl>
                                        <p:attrNameLst>
                                          <p:attrName>style.visibility</p:attrName>
                                        </p:attrNameLst>
                                      </p:cBhvr>
                                      <p:to>
                                        <p:strVal val="visible"/>
                                      </p:to>
                                    </p:set>
                                    <p:anim calcmode="lin" valueType="num">
                                      <p:cBhvr>
                                        <p:cTn id="25" dur="500" fill="hold"/>
                                        <p:tgtEl>
                                          <p:spTgt spid="10">
                                            <p:txEl>
                                              <p:pRg st="0" end="0"/>
                                            </p:txEl>
                                          </p:spTgt>
                                        </p:tgtEl>
                                        <p:attrNameLst>
                                          <p:attrName>ppt_w</p:attrName>
                                        </p:attrNameLst>
                                      </p:cBhvr>
                                      <p:tavLst>
                                        <p:tav tm="0">
                                          <p:val>
                                            <p:fltVal val="0"/>
                                          </p:val>
                                        </p:tav>
                                        <p:tav tm="100000">
                                          <p:val>
                                            <p:strVal val="#ppt_w"/>
                                          </p:val>
                                        </p:tav>
                                      </p:tavLst>
                                    </p:anim>
                                    <p:anim calcmode="lin" valueType="num">
                                      <p:cBhvr>
                                        <p:cTn id="26" dur="500" fill="hold"/>
                                        <p:tgtEl>
                                          <p:spTgt spid="10">
                                            <p:txEl>
                                              <p:pRg st="0" end="0"/>
                                            </p:txEl>
                                          </p:spTgt>
                                        </p:tgtEl>
                                        <p:attrNameLst>
                                          <p:attrName>ppt_h</p:attrName>
                                        </p:attrNameLst>
                                      </p:cBhvr>
                                      <p:tavLst>
                                        <p:tav tm="0">
                                          <p:val>
                                            <p:fltVal val="0"/>
                                          </p:val>
                                        </p:tav>
                                        <p:tav tm="100000">
                                          <p:val>
                                            <p:strVal val="#ppt_h"/>
                                          </p:val>
                                        </p:tav>
                                      </p:tavLst>
                                    </p:anim>
                                  </p:childTnLst>
                                </p:cTn>
                              </p:par>
                            </p:childTnLst>
                          </p:cTn>
                        </p:par>
                      </p:childTnLst>
                    </p:cTn>
                  </p:par>
                  <p:par>
                    <p:cTn id="27" fill="hold">
                      <p:stCondLst>
                        <p:cond delay="indefinite"/>
                      </p:stCondLst>
                      <p:childTnLst>
                        <p:par>
                          <p:cTn id="28" fill="hold">
                            <p:stCondLst>
                              <p:cond delay="0"/>
                            </p:stCondLst>
                            <p:childTnLst>
                              <p:par>
                                <p:cTn id="29" presetID="3" presetClass="entr" presetSubtype="10" fill="hold" grpId="1" nodeType="clickEffect">
                                  <p:stCondLst>
                                    <p:cond delay="0"/>
                                  </p:stCondLst>
                                  <p:childTnLst>
                                    <p:set>
                                      <p:cBhvr>
                                        <p:cTn id="30" dur="1" fill="hold">
                                          <p:stCondLst>
                                            <p:cond delay="0"/>
                                          </p:stCondLst>
                                        </p:cTn>
                                        <p:tgtEl>
                                          <p:spTgt spid="8"/>
                                        </p:tgtEl>
                                        <p:attrNameLst>
                                          <p:attrName>style.visibility</p:attrName>
                                        </p:attrNameLst>
                                      </p:cBhvr>
                                      <p:to>
                                        <p:strVal val="visible"/>
                                      </p:to>
                                    </p:set>
                                    <p:animEffect transition="in" filter="blinds(horizontal)">
                                      <p:cBhvr>
                                        <p:cTn id="31"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build="p"/>
      <p:bldP spid="8" grpId="1" animBg="1"/>
      <p:bldP spid="6" grpId="0" build="p"/>
      <p:bldP spid="7" grpId="0" build="p"/>
      <p:bldP spid="9" grpId="0" build="p"/>
      <p:bldP spid="10" grpId="0" build="p"/>
    </p:bldLst>
  </p:timing>
</p:sld>
</file>

<file path=ppt/slides/slide2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TextBox 11"/>
          <p:cNvSpPr txBox="1"/>
          <p:nvPr/>
        </p:nvSpPr>
        <p:spPr>
          <a:xfrm>
            <a:off x="381000" y="2810435"/>
            <a:ext cx="685800" cy="451406"/>
          </a:xfrm>
          <a:prstGeom prst="rect">
            <a:avLst/>
          </a:prstGeom>
          <a:noFill/>
        </p:spPr>
        <p:txBody>
          <a:bodyPr wrap="square" rtlCol="0">
            <a:spAutoFit/>
          </a:bodyPr>
          <a:lstStyle/>
          <a:p>
            <a:pPr marL="457200" indent="-457200">
              <a:lnSpc>
                <a:spcPts val="2800"/>
              </a:lnSpc>
              <a:spcAft>
                <a:spcPct val="50000"/>
              </a:spcAft>
              <a:tabLst>
                <a:tab pos="628650" algn="l"/>
              </a:tabLst>
            </a:pPr>
            <a:r>
              <a:rPr lang="en-US" sz="2300" b="1" dirty="0" smtClean="0">
                <a:latin typeface="Times New Roman" pitchFamily="18" charset="0"/>
                <a:cs typeface="Times New Roman" pitchFamily="18" charset="0"/>
              </a:rPr>
              <a:t>10.</a:t>
            </a:r>
            <a:endParaRPr lang="en-US" sz="2300" b="1" dirty="0">
              <a:latin typeface="Times New Roman" pitchFamily="18" charset="0"/>
              <a:cs typeface="Times New Roman" pitchFamily="18" charset="0"/>
            </a:endParaRPr>
          </a:p>
        </p:txBody>
      </p:sp>
      <p:graphicFrame>
        <p:nvGraphicFramePr>
          <p:cNvPr id="5" name="Table 4"/>
          <p:cNvGraphicFramePr>
            <a:graphicFrameLocks noGrp="1"/>
          </p:cNvGraphicFramePr>
          <p:nvPr/>
        </p:nvGraphicFramePr>
        <p:xfrm>
          <a:off x="981635" y="2828365"/>
          <a:ext cx="1864658" cy="2209800"/>
        </p:xfrm>
        <a:graphic>
          <a:graphicData uri="http://schemas.openxmlformats.org/drawingml/2006/table">
            <a:tbl>
              <a:tblPr firstRow="1" bandRow="1">
                <a:tableStyleId>{5C22544A-7EE6-4342-B048-85BDC9FD1C3A}</a:tableStyleId>
              </a:tblPr>
              <a:tblGrid>
                <a:gridCol w="318310"/>
                <a:gridCol w="1546348"/>
              </a:tblGrid>
              <a:tr h="370840">
                <a:tc>
                  <a:txBody>
                    <a:bodyPr/>
                    <a:lstStyle/>
                    <a:p>
                      <a:pPr algn="ctr"/>
                      <a:r>
                        <a:rPr lang="en-US" sz="2300" b="0" i="0" baseline="0" dirty="0" smtClean="0">
                          <a:solidFill>
                            <a:schemeClr val="tx1"/>
                          </a:solidFill>
                          <a:latin typeface="Times New Roman" pitchFamily="18" charset="0"/>
                        </a:rPr>
                        <a:t>2</a:t>
                      </a:r>
                      <a:endParaRPr lang="en-US" sz="2300" b="0" i="0" baseline="0" dirty="0">
                        <a:solidFill>
                          <a:schemeClr val="tx1"/>
                        </a:solidFill>
                        <a:latin typeface="Times New Roman" pitchFamily="18" charset="0"/>
                      </a:endParaRPr>
                    </a:p>
                  </a:txBody>
                  <a:tcP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45720" algn="l"/>
                      <a:r>
                        <a:rPr lang="en-US" sz="2300" b="0" i="0" baseline="0" dirty="0" smtClean="0">
                          <a:solidFill>
                            <a:schemeClr val="tx1"/>
                          </a:solidFill>
                          <a:latin typeface="Times New Roman" pitchFamily="18" charset="0"/>
                        </a:rPr>
                        <a:t>14, 28, 35</a:t>
                      </a:r>
                      <a:endParaRPr lang="en-US" sz="2300" b="0" i="0" baseline="0" dirty="0">
                        <a:solidFill>
                          <a:schemeClr val="tx1"/>
                        </a:solidFill>
                        <a:latin typeface="Times New Roman" pitchFamily="18" charset="0"/>
                      </a:endParaRPr>
                    </a:p>
                  </a:txBody>
                  <a:tcP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r>
              <a:tr h="370840">
                <a:tc>
                  <a:txBody>
                    <a:bodyPr/>
                    <a:lstStyle/>
                    <a:p>
                      <a:pPr algn="ctr"/>
                      <a:r>
                        <a:rPr lang="en-US" sz="2300" b="0" i="0" baseline="0" dirty="0" smtClean="0">
                          <a:solidFill>
                            <a:schemeClr val="tx1"/>
                          </a:solidFill>
                          <a:latin typeface="Times New Roman" pitchFamily="18" charset="0"/>
                        </a:rPr>
                        <a:t>2</a:t>
                      </a:r>
                      <a:endParaRPr lang="en-US" sz="2300" b="0" i="0" baseline="0" dirty="0">
                        <a:solidFill>
                          <a:schemeClr val="tx1"/>
                        </a:solidFill>
                        <a:latin typeface="Times New Roman" pitchFamily="18" charset="0"/>
                      </a:endParaRPr>
                    </a:p>
                  </a:txBody>
                  <a:tcP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marL="45720" algn="l"/>
                      <a:r>
                        <a:rPr lang="en-US" sz="2300" b="0" i="0" baseline="0" dirty="0" smtClean="0">
                          <a:solidFill>
                            <a:schemeClr val="tx1"/>
                          </a:solidFill>
                          <a:latin typeface="Times New Roman" pitchFamily="18" charset="0"/>
                        </a:rPr>
                        <a:t>  7, 14, 35</a:t>
                      </a:r>
                      <a:endParaRPr lang="en-US" sz="2300" b="0" i="0" baseline="0" dirty="0">
                        <a:solidFill>
                          <a:schemeClr val="tx1"/>
                        </a:solidFill>
                        <a:latin typeface="Times New Roman" pitchFamily="18" charset="0"/>
                      </a:endParaRPr>
                    </a:p>
                  </a:txBody>
                  <a:tcP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r>
              <a:tr h="370840">
                <a:tc>
                  <a:txBody>
                    <a:bodyPr/>
                    <a:lstStyle/>
                    <a:p>
                      <a:pPr algn="ctr"/>
                      <a:r>
                        <a:rPr lang="en-US" sz="2300" b="0" i="0" baseline="0" dirty="0" smtClean="0">
                          <a:solidFill>
                            <a:schemeClr val="tx1"/>
                          </a:solidFill>
                          <a:latin typeface="Times New Roman" pitchFamily="18" charset="0"/>
                        </a:rPr>
                        <a:t>5</a:t>
                      </a:r>
                      <a:endParaRPr lang="en-US" sz="2300" b="0" i="0" baseline="0" dirty="0">
                        <a:solidFill>
                          <a:schemeClr val="tx1"/>
                        </a:solidFill>
                        <a:latin typeface="Times New Roman" pitchFamily="18" charset="0"/>
                      </a:endParaRPr>
                    </a:p>
                  </a:txBody>
                  <a:tcP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marL="45720" algn="l"/>
                      <a:r>
                        <a:rPr lang="en-US" sz="2300" b="0" i="0" baseline="0" dirty="0" smtClean="0">
                          <a:solidFill>
                            <a:schemeClr val="tx1"/>
                          </a:solidFill>
                          <a:latin typeface="Times New Roman" pitchFamily="18" charset="0"/>
                        </a:rPr>
                        <a:t>  7,   7, 35</a:t>
                      </a:r>
                      <a:endParaRPr lang="en-US" sz="2300" b="0" i="0" baseline="0" dirty="0">
                        <a:solidFill>
                          <a:schemeClr val="tx1"/>
                        </a:solidFill>
                        <a:latin typeface="Times New Roman" pitchFamily="18" charset="0"/>
                      </a:endParaRPr>
                    </a:p>
                  </a:txBody>
                  <a:tcP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r>
              <a:tr h="370840">
                <a:tc>
                  <a:txBody>
                    <a:bodyPr/>
                    <a:lstStyle/>
                    <a:p>
                      <a:pPr algn="ctr"/>
                      <a:r>
                        <a:rPr lang="en-US" sz="2300" b="0" i="0" baseline="0" dirty="0" smtClean="0">
                          <a:solidFill>
                            <a:schemeClr val="tx1"/>
                          </a:solidFill>
                          <a:latin typeface="Times New Roman" pitchFamily="18" charset="0"/>
                        </a:rPr>
                        <a:t>7</a:t>
                      </a:r>
                      <a:endParaRPr lang="en-US" sz="2300" b="0" i="0" baseline="0" dirty="0">
                        <a:solidFill>
                          <a:schemeClr val="tx1"/>
                        </a:solidFill>
                        <a:latin typeface="Times New Roman" pitchFamily="18" charset="0"/>
                      </a:endParaRPr>
                    </a:p>
                  </a:txBody>
                  <a:tcP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marL="45720" algn="l"/>
                      <a:r>
                        <a:rPr lang="en-US" sz="2300" b="0" i="0" baseline="0" dirty="0" smtClean="0">
                          <a:solidFill>
                            <a:schemeClr val="tx1"/>
                          </a:solidFill>
                          <a:latin typeface="Times New Roman" pitchFamily="18" charset="0"/>
                        </a:rPr>
                        <a:t>  7,   7,   7</a:t>
                      </a:r>
                      <a:endParaRPr lang="en-US" sz="2300" b="0" i="0" baseline="0" dirty="0">
                        <a:solidFill>
                          <a:schemeClr val="tx1"/>
                        </a:solidFill>
                        <a:latin typeface="Times New Roman" pitchFamily="18" charset="0"/>
                      </a:endParaRPr>
                    </a:p>
                  </a:txBody>
                  <a:tcP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r>
              <a:tr h="370840">
                <a:tc>
                  <a:txBody>
                    <a:bodyPr/>
                    <a:lstStyle/>
                    <a:p>
                      <a:endParaRPr lang="en-US" sz="2300" b="0" i="0" baseline="0" dirty="0">
                        <a:solidFill>
                          <a:schemeClr val="tx1"/>
                        </a:solidFill>
                        <a:latin typeface="Times New Roman" pitchFamily="18" charset="0"/>
                      </a:endParaRPr>
                    </a:p>
                  </a:txBody>
                  <a:tcP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marL="45720" algn="l"/>
                      <a:r>
                        <a:rPr lang="en-US" sz="2300" b="0" i="0" baseline="0" dirty="0" smtClean="0">
                          <a:solidFill>
                            <a:schemeClr val="tx1"/>
                          </a:solidFill>
                          <a:latin typeface="Times New Roman" pitchFamily="18" charset="0"/>
                        </a:rPr>
                        <a:t>  1,    1,  1</a:t>
                      </a:r>
                      <a:endParaRPr lang="en-US" sz="2300" b="0" i="0" baseline="0" dirty="0">
                        <a:solidFill>
                          <a:schemeClr val="tx1"/>
                        </a:solidFill>
                        <a:latin typeface="Times New Roman" pitchFamily="18" charset="0"/>
                      </a:endParaRPr>
                    </a:p>
                  </a:txBody>
                  <a:tcP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r>
            </a:tbl>
          </a:graphicData>
        </a:graphic>
      </p:graphicFrame>
      <p:sp>
        <p:nvSpPr>
          <p:cNvPr id="6" name="TextBox 5"/>
          <p:cNvSpPr txBox="1"/>
          <p:nvPr/>
        </p:nvSpPr>
        <p:spPr>
          <a:xfrm>
            <a:off x="950260" y="5486400"/>
            <a:ext cx="5181600" cy="877163"/>
          </a:xfrm>
          <a:prstGeom prst="rect">
            <a:avLst/>
          </a:prstGeom>
          <a:noFill/>
        </p:spPr>
        <p:txBody>
          <a:bodyPr wrap="square" rtlCol="0">
            <a:spAutoFit/>
          </a:bodyPr>
          <a:lstStyle/>
          <a:p>
            <a:pPr>
              <a:spcAft>
                <a:spcPts val="600"/>
              </a:spcAft>
            </a:pPr>
            <a:r>
              <a:rPr lang="en-US" sz="2300" dirty="0" smtClean="0">
                <a:latin typeface="Times New Roman" pitchFamily="18" charset="0"/>
              </a:rPr>
              <a:t>The LCM of 14, 28 and 35 = 2 </a:t>
            </a:r>
            <a:r>
              <a:rPr lang="en-US" sz="2300" dirty="0" smtClean="0">
                <a:latin typeface="Times New Roman" pitchFamily="18" charset="0"/>
                <a:sym typeface="Symbol"/>
              </a:rPr>
              <a:t> 2  5  7</a:t>
            </a:r>
          </a:p>
          <a:p>
            <a:pPr marL="3200400">
              <a:spcAft>
                <a:spcPts val="600"/>
              </a:spcAft>
            </a:pPr>
            <a:r>
              <a:rPr lang="en-US" sz="2300" dirty="0" smtClean="0">
                <a:latin typeface="Times New Roman" pitchFamily="18" charset="0"/>
                <a:sym typeface="Symbol"/>
              </a:rPr>
              <a:t>= </a:t>
            </a:r>
            <a:r>
              <a:rPr lang="en-US" sz="2300" dirty="0" smtClean="0">
                <a:solidFill>
                  <a:srgbClr val="00A99D"/>
                </a:solidFill>
                <a:latin typeface="Times New Roman" pitchFamily="18" charset="0"/>
                <a:sym typeface="Symbol"/>
              </a:rPr>
              <a:t>140</a:t>
            </a:r>
            <a:endParaRPr lang="en-US" sz="2300" dirty="0">
              <a:solidFill>
                <a:srgbClr val="00A99D"/>
              </a:solidFill>
              <a:latin typeface="Times New Roman" pitchFamily="18" charset="0"/>
            </a:endParaRPr>
          </a:p>
        </p:txBody>
      </p:sp>
      <p:sp>
        <p:nvSpPr>
          <p:cNvPr id="7"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2 Paper 1</a:t>
            </a:r>
          </a:p>
        </p:txBody>
      </p:sp>
    </p:spTree>
    <p:extLst>
      <p:ext uri="{BB962C8B-B14F-4D97-AF65-F5344CB8AC3E}">
        <p14:creationId xmlns:p14="http://schemas.microsoft.com/office/powerpoint/2010/main" xmlns="" val="186244745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p:cTn id="7" dur="500" fill="hold"/>
                                        <p:tgtEl>
                                          <p:spTgt spid="12"/>
                                        </p:tgtEl>
                                        <p:attrNameLst>
                                          <p:attrName>ppt_w</p:attrName>
                                        </p:attrNameLst>
                                      </p:cBhvr>
                                      <p:tavLst>
                                        <p:tav tm="0">
                                          <p:val>
                                            <p:fltVal val="0"/>
                                          </p:val>
                                        </p:tav>
                                        <p:tav tm="100000">
                                          <p:val>
                                            <p:strVal val="#ppt_w"/>
                                          </p:val>
                                        </p:tav>
                                      </p:tavLst>
                                    </p:anim>
                                    <p:anim calcmode="lin" valueType="num">
                                      <p:cBhvr>
                                        <p:cTn id="8" dur="500" fill="hold"/>
                                        <p:tgtEl>
                                          <p:spTgt spid="12"/>
                                        </p:tgtEl>
                                        <p:attrNameLst>
                                          <p:attrName>ppt_h</p:attrName>
                                        </p:attrNameLst>
                                      </p:cBhvr>
                                      <p:tavLst>
                                        <p:tav tm="0">
                                          <p:val>
                                            <p:fltVal val="0"/>
                                          </p:val>
                                        </p:tav>
                                        <p:tav tm="100000">
                                          <p:val>
                                            <p:strVal val="#ppt_h"/>
                                          </p:val>
                                        </p:tav>
                                      </p:tavLst>
                                    </p:anim>
                                  </p:childTnLst>
                                </p:cTn>
                              </p:par>
                              <p:par>
                                <p:cTn id="9" presetID="23" presetClass="entr" presetSubtype="16" fill="hold" nodeType="with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p:cTn id="11" dur="500" fill="hold"/>
                                        <p:tgtEl>
                                          <p:spTgt spid="5"/>
                                        </p:tgtEl>
                                        <p:attrNameLst>
                                          <p:attrName>ppt_w</p:attrName>
                                        </p:attrNameLst>
                                      </p:cBhvr>
                                      <p:tavLst>
                                        <p:tav tm="0">
                                          <p:val>
                                            <p:fltVal val="0"/>
                                          </p:val>
                                        </p:tav>
                                        <p:tav tm="100000">
                                          <p:val>
                                            <p:strVal val="#ppt_w"/>
                                          </p:val>
                                        </p:tav>
                                      </p:tavLst>
                                    </p:anim>
                                    <p:anim calcmode="lin" valueType="num">
                                      <p:cBhvr>
                                        <p:cTn id="12" dur="500" fill="hold"/>
                                        <p:tgtEl>
                                          <p:spTgt spid="5"/>
                                        </p:tgtEl>
                                        <p:attrNameLst>
                                          <p:attrName>ppt_h</p:attrName>
                                        </p:attrNameLst>
                                      </p:cBhvr>
                                      <p:tavLst>
                                        <p:tav tm="0">
                                          <p:val>
                                            <p:fltVal val="0"/>
                                          </p:val>
                                        </p:tav>
                                        <p:tav tm="100000">
                                          <p:val>
                                            <p:strVal val="#ppt_h"/>
                                          </p:val>
                                        </p:tav>
                                      </p:tavLst>
                                    </p:anim>
                                  </p:childTnLst>
                                </p:cTn>
                              </p:par>
                              <p:par>
                                <p:cTn id="13" presetID="23" presetClass="entr" presetSubtype="16" fill="hold" nodeType="withEffect">
                                  <p:stCondLst>
                                    <p:cond delay="0"/>
                                  </p:stCondLst>
                                  <p:childTnLst>
                                    <p:set>
                                      <p:cBhvr>
                                        <p:cTn id="14" dur="1" fill="hold">
                                          <p:stCondLst>
                                            <p:cond delay="0"/>
                                          </p:stCondLst>
                                        </p:cTn>
                                        <p:tgtEl>
                                          <p:spTgt spid="6">
                                            <p:txEl>
                                              <p:pRg st="0" end="0"/>
                                            </p:txEl>
                                          </p:spTgt>
                                        </p:tgtEl>
                                        <p:attrNameLst>
                                          <p:attrName>style.visibility</p:attrName>
                                        </p:attrNameLst>
                                      </p:cBhvr>
                                      <p:to>
                                        <p:strVal val="visible"/>
                                      </p:to>
                                    </p:set>
                                    <p:anim calcmode="lin" valueType="num">
                                      <p:cBhvr>
                                        <p:cTn id="15" dur="500" fill="hold"/>
                                        <p:tgtEl>
                                          <p:spTgt spid="6">
                                            <p:txEl>
                                              <p:pRg st="0" end="0"/>
                                            </p:txEl>
                                          </p:spTgt>
                                        </p:tgtEl>
                                        <p:attrNameLst>
                                          <p:attrName>ppt_w</p:attrName>
                                        </p:attrNameLst>
                                      </p:cBhvr>
                                      <p:tavLst>
                                        <p:tav tm="0">
                                          <p:val>
                                            <p:fltVal val="0"/>
                                          </p:val>
                                        </p:tav>
                                        <p:tav tm="100000">
                                          <p:val>
                                            <p:strVal val="#ppt_w"/>
                                          </p:val>
                                        </p:tav>
                                      </p:tavLst>
                                    </p:anim>
                                    <p:anim calcmode="lin" valueType="num">
                                      <p:cBhvr>
                                        <p:cTn id="16" dur="500" fill="hold"/>
                                        <p:tgtEl>
                                          <p:spTgt spid="6">
                                            <p:txEl>
                                              <p:pRg st="0" end="0"/>
                                            </p:txEl>
                                          </p:spTgt>
                                        </p:tgtEl>
                                        <p:attrNameLst>
                                          <p:attrName>ppt_h</p:attrName>
                                        </p:attrNameLst>
                                      </p:cBhvr>
                                      <p:tavLst>
                                        <p:tav tm="0">
                                          <p:val>
                                            <p:fltVal val="0"/>
                                          </p:val>
                                        </p:tav>
                                        <p:tav tm="100000">
                                          <p:val>
                                            <p:strVal val="#ppt_h"/>
                                          </p:val>
                                        </p:tav>
                                      </p:tavLst>
                                    </p:anim>
                                  </p:childTnLst>
                                </p:cTn>
                              </p:par>
                              <p:par>
                                <p:cTn id="17" presetID="23" presetClass="entr" presetSubtype="16" fill="hold" nodeType="withEffect">
                                  <p:stCondLst>
                                    <p:cond delay="0"/>
                                  </p:stCondLst>
                                  <p:childTnLst>
                                    <p:set>
                                      <p:cBhvr>
                                        <p:cTn id="18" dur="1" fill="hold">
                                          <p:stCondLst>
                                            <p:cond delay="0"/>
                                          </p:stCondLst>
                                        </p:cTn>
                                        <p:tgtEl>
                                          <p:spTgt spid="6">
                                            <p:txEl>
                                              <p:pRg st="1" end="1"/>
                                            </p:txEl>
                                          </p:spTgt>
                                        </p:tgtEl>
                                        <p:attrNameLst>
                                          <p:attrName>style.visibility</p:attrName>
                                        </p:attrNameLst>
                                      </p:cBhvr>
                                      <p:to>
                                        <p:strVal val="visible"/>
                                      </p:to>
                                    </p:set>
                                    <p:anim calcmode="lin" valueType="num">
                                      <p:cBhvr>
                                        <p:cTn id="19" dur="500" fill="hold"/>
                                        <p:tgtEl>
                                          <p:spTgt spid="6">
                                            <p:txEl>
                                              <p:pRg st="1" end="1"/>
                                            </p:txEl>
                                          </p:spTgt>
                                        </p:tgtEl>
                                        <p:attrNameLst>
                                          <p:attrName>ppt_w</p:attrName>
                                        </p:attrNameLst>
                                      </p:cBhvr>
                                      <p:tavLst>
                                        <p:tav tm="0">
                                          <p:val>
                                            <p:fltVal val="0"/>
                                          </p:val>
                                        </p:tav>
                                        <p:tav tm="100000">
                                          <p:val>
                                            <p:strVal val="#ppt_w"/>
                                          </p:val>
                                        </p:tav>
                                      </p:tavLst>
                                    </p:anim>
                                    <p:anim calcmode="lin" valueType="num">
                                      <p:cBhvr>
                                        <p:cTn id="20" dur="500" fill="hold"/>
                                        <p:tgtEl>
                                          <p:spTgt spid="6">
                                            <p:txEl>
                                              <p:pRg st="1" end="1"/>
                                            </p:txEl>
                                          </p:spTgt>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Content Placeholder 10"/>
          <p:cNvSpPr>
            <a:spLocks noGrp="1"/>
          </p:cNvSpPr>
          <p:nvPr>
            <p:ph sz="quarter" idx="13"/>
          </p:nvPr>
        </p:nvSpPr>
        <p:spPr>
          <a:xfrm>
            <a:off x="685800" y="2781300"/>
            <a:ext cx="685800" cy="676339"/>
          </a:xfrm>
        </p:spPr>
        <p:txBody>
          <a:bodyPr wrap="square">
            <a:spAutoFit/>
          </a:bodyPr>
          <a:lstStyle/>
          <a:p>
            <a:pPr marL="623888" indent="-623888" algn="just">
              <a:lnSpc>
                <a:spcPct val="165000"/>
              </a:lnSpc>
              <a:spcBef>
                <a:spcPct val="0"/>
              </a:spcBef>
              <a:buFontTx/>
              <a:buNone/>
              <a:tabLst>
                <a:tab pos="800100" algn="l"/>
                <a:tab pos="3776663" algn="l"/>
              </a:tabLst>
            </a:pPr>
            <a:r>
              <a:rPr lang="en-US" sz="2300" b="1" dirty="0" smtClean="0">
                <a:solidFill>
                  <a:schemeClr val="tx1"/>
                </a:solidFill>
                <a:latin typeface="Times New Roman" pitchFamily="18" charset="0"/>
                <a:cs typeface="Times New Roman" pitchFamily="18" charset="0"/>
              </a:rPr>
              <a:t>10.	</a:t>
            </a:r>
          </a:p>
        </p:txBody>
      </p:sp>
      <p:sp>
        <p:nvSpPr>
          <p:cNvPr id="16" name="Content Placeholder 10"/>
          <p:cNvSpPr>
            <a:spLocks noGrp="1"/>
          </p:cNvSpPr>
          <p:nvPr>
            <p:ph sz="quarter" idx="13"/>
          </p:nvPr>
        </p:nvSpPr>
        <p:spPr>
          <a:xfrm>
            <a:off x="822960" y="4635500"/>
            <a:ext cx="6416040" cy="676339"/>
          </a:xfrm>
        </p:spPr>
        <p:txBody>
          <a:bodyPr wrap="square">
            <a:spAutoFit/>
          </a:bodyPr>
          <a:lstStyle/>
          <a:p>
            <a:pPr marL="623888" indent="-623888"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	The HCF = 3 × 3 = </a:t>
            </a:r>
            <a:r>
              <a:rPr lang="en-US" sz="2300" dirty="0" smtClean="0">
                <a:solidFill>
                  <a:srgbClr val="00A99D"/>
                </a:solidFill>
                <a:latin typeface="Times New Roman" pitchFamily="18" charset="0"/>
                <a:cs typeface="Times New Roman" pitchFamily="18" charset="0"/>
              </a:rPr>
              <a:t>9</a:t>
            </a:r>
          </a:p>
        </p:txBody>
      </p:sp>
      <p:grpSp>
        <p:nvGrpSpPr>
          <p:cNvPr id="2" name="Group 24"/>
          <p:cNvGrpSpPr/>
          <p:nvPr/>
        </p:nvGrpSpPr>
        <p:grpSpPr>
          <a:xfrm>
            <a:off x="1536700" y="3089912"/>
            <a:ext cx="1663700" cy="1309685"/>
            <a:chOff x="2438400" y="3027365"/>
            <a:chExt cx="1663700" cy="1309685"/>
          </a:xfrm>
        </p:grpSpPr>
        <p:cxnSp>
          <p:nvCxnSpPr>
            <p:cNvPr id="19" name="Straight Connector 18"/>
            <p:cNvCxnSpPr/>
            <p:nvPr/>
          </p:nvCxnSpPr>
          <p:spPr>
            <a:xfrm rot="5400000">
              <a:off x="2050574" y="3643791"/>
              <a:ext cx="1234440" cy="158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 name="Straight Connector 20"/>
            <p:cNvCxnSpPr/>
            <p:nvPr/>
          </p:nvCxnSpPr>
          <p:spPr>
            <a:xfrm>
              <a:off x="2667000" y="3416300"/>
              <a:ext cx="1295400" cy="158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 name="Straight Connector 21"/>
            <p:cNvCxnSpPr/>
            <p:nvPr/>
          </p:nvCxnSpPr>
          <p:spPr>
            <a:xfrm>
              <a:off x="2667000" y="3873500"/>
              <a:ext cx="1295400" cy="158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 name="Straight Connector 22"/>
            <p:cNvCxnSpPr/>
            <p:nvPr/>
          </p:nvCxnSpPr>
          <p:spPr>
            <a:xfrm>
              <a:off x="2667000" y="4256881"/>
              <a:ext cx="1295400" cy="158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3" name="Group 4"/>
            <p:cNvGrpSpPr>
              <a:grpSpLocks noChangeAspect="1"/>
            </p:cNvGrpSpPr>
            <p:nvPr/>
          </p:nvGrpSpPr>
          <p:grpSpPr bwMode="auto">
            <a:xfrm>
              <a:off x="2438400" y="3073400"/>
              <a:ext cx="1663700" cy="1263650"/>
              <a:chOff x="3120" y="1856"/>
              <a:chExt cx="1048" cy="796"/>
            </a:xfrm>
          </p:grpSpPr>
          <p:sp>
            <p:nvSpPr>
              <p:cNvPr id="41987" name="AutoShape 3"/>
              <p:cNvSpPr>
                <a:spLocks noChangeAspect="1" noChangeArrowheads="1" noTextEdit="1"/>
              </p:cNvSpPr>
              <p:nvPr/>
            </p:nvSpPr>
            <p:spPr bwMode="auto">
              <a:xfrm>
                <a:off x="3120" y="1872"/>
                <a:ext cx="992" cy="76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1989" name="Rectangle 5"/>
              <p:cNvSpPr>
                <a:spLocks noChangeArrowheads="1"/>
              </p:cNvSpPr>
              <p:nvPr/>
            </p:nvSpPr>
            <p:spPr bwMode="auto">
              <a:xfrm>
                <a:off x="3386" y="2132"/>
                <a:ext cx="258" cy="244"/>
              </a:xfrm>
              <a:prstGeom prst="rect">
                <a:avLst/>
              </a:prstGeom>
              <a:noFill/>
              <a:ln w="9525">
                <a:noFill/>
                <a:miter lim="800000"/>
                <a:headEnd/>
                <a:tailEnd/>
              </a:ln>
            </p:spPr>
            <p:txBody>
              <a:bodyPr vert="horz" wrap="none" lIns="0" tIns="0" rIns="0" bIns="0" numCol="1" anchor="t"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2300" b="0" i="0" u="none" strike="noStrike" cap="none" normalizeH="0" baseline="0" smtClean="0">
                    <a:ln>
                      <a:noFill/>
                    </a:ln>
                    <a:solidFill>
                      <a:srgbClr val="FFFFFF"/>
                    </a:solidFill>
                    <a:effectLst/>
                    <a:latin typeface="Times New Roman" pitchFamily="18" charset="0"/>
                  </a:rPr>
                  <a:t>11</a:t>
                </a:r>
                <a:endParaRPr kumimoji="0" lang="en-US" sz="1800" b="0" i="0" u="none" strike="noStrike" cap="none" normalizeH="0" baseline="0" smtClean="0">
                  <a:ln>
                    <a:noFill/>
                  </a:ln>
                  <a:solidFill>
                    <a:schemeClr val="tx1"/>
                  </a:solidFill>
                  <a:effectLst/>
                  <a:latin typeface="Arial" pitchFamily="34" charset="0"/>
                </a:endParaRPr>
              </a:p>
            </p:txBody>
          </p:sp>
          <p:sp>
            <p:nvSpPr>
              <p:cNvPr id="41990" name="Rectangle 6"/>
              <p:cNvSpPr>
                <a:spLocks noChangeArrowheads="1"/>
              </p:cNvSpPr>
              <p:nvPr/>
            </p:nvSpPr>
            <p:spPr bwMode="auto">
              <a:xfrm>
                <a:off x="3128" y="1856"/>
                <a:ext cx="1040" cy="223"/>
              </a:xfrm>
              <a:prstGeom prst="rect">
                <a:avLst/>
              </a:prstGeom>
              <a:noFill/>
              <a:ln w="9525">
                <a:noFill/>
                <a:miter lim="800000"/>
                <a:headEnd/>
                <a:tailEnd/>
              </a:ln>
            </p:spPr>
            <p:txBody>
              <a:bodyPr vert="horz" wrap="square" lIns="0" tIns="0" rIns="0" bIns="0" numCol="1" anchor="t" anchorCtr="0" compatLnSpc="1">
                <a:prstTxWarp prst="textNoShape">
                  <a:avLst/>
                </a:prstTxWarp>
                <a:spAutoFit/>
              </a:bodyPr>
              <a:lstStyle/>
              <a:p>
                <a:pPr lvl="0" fontAlgn="base">
                  <a:spcBef>
                    <a:spcPct val="0"/>
                  </a:spcBef>
                  <a:spcAft>
                    <a:spcPct val="0"/>
                  </a:spcAft>
                </a:pPr>
                <a:r>
                  <a:rPr kumimoji="0" lang="en-US" sz="2300" b="0" i="0" u="none" strike="noStrike" cap="none" normalizeH="0" baseline="0" dirty="0" smtClean="0">
                    <a:ln>
                      <a:noFill/>
                    </a:ln>
                    <a:solidFill>
                      <a:srgbClr val="000000"/>
                    </a:solidFill>
                    <a:effectLst/>
                    <a:latin typeface="Times New Roman" pitchFamily="18" charset="0"/>
                  </a:rPr>
                  <a:t>3  </a:t>
                </a:r>
                <a:r>
                  <a:rPr lang="en-US" sz="2300" dirty="0" smtClean="0">
                    <a:solidFill>
                      <a:srgbClr val="000000"/>
                    </a:solidFill>
                    <a:latin typeface="Times New Roman" pitchFamily="18" charset="0"/>
                  </a:rPr>
                  <a:t> </a:t>
                </a:r>
                <a:r>
                  <a:rPr kumimoji="0" lang="en-US" sz="2300" b="0" i="0" u="none" strike="noStrike" cap="none" normalizeH="0" baseline="0" dirty="0" smtClean="0">
                    <a:ln>
                      <a:noFill/>
                    </a:ln>
                    <a:solidFill>
                      <a:srgbClr val="000000"/>
                    </a:solidFill>
                    <a:effectLst/>
                    <a:latin typeface="Times New Roman" pitchFamily="18" charset="0"/>
                  </a:rPr>
                  <a:t>18, 27, 36</a:t>
                </a:r>
                <a:endParaRPr kumimoji="0" lang="en-US" sz="1800" b="0" i="0" u="none" strike="noStrike" cap="none" normalizeH="0" baseline="0" dirty="0" smtClean="0">
                  <a:ln>
                    <a:noFill/>
                  </a:ln>
                  <a:solidFill>
                    <a:schemeClr val="tx1"/>
                  </a:solidFill>
                  <a:effectLst/>
                  <a:latin typeface="Arial" pitchFamily="34" charset="0"/>
                </a:endParaRPr>
              </a:p>
            </p:txBody>
          </p:sp>
          <p:sp>
            <p:nvSpPr>
              <p:cNvPr id="41991" name="Rectangle 7"/>
              <p:cNvSpPr>
                <a:spLocks noChangeArrowheads="1"/>
              </p:cNvSpPr>
              <p:nvPr/>
            </p:nvSpPr>
            <p:spPr bwMode="auto">
              <a:xfrm>
                <a:off x="3128" y="2132"/>
                <a:ext cx="981" cy="223"/>
              </a:xfrm>
              <a:prstGeom prst="rect">
                <a:avLst/>
              </a:prstGeom>
              <a:noFill/>
              <a:ln w="9525">
                <a:noFill/>
                <a:miter lim="800000"/>
                <a:headEnd/>
                <a:tailEnd/>
              </a:ln>
            </p:spPr>
            <p:txBody>
              <a:bodyPr vert="horz" wrap="none" lIns="0" tIns="0" rIns="0" bIns="0" numCol="1" anchor="t" anchorCtr="0" compatLnSpc="1">
                <a:prstTxWarp prst="textNoShape">
                  <a:avLst/>
                </a:prstTxWarp>
                <a:spAutoFit/>
              </a:bodyPr>
              <a:lstStyle/>
              <a:p>
                <a:pPr lvl="0" fontAlgn="base">
                  <a:spcBef>
                    <a:spcPct val="0"/>
                  </a:spcBef>
                  <a:spcAft>
                    <a:spcPct val="0"/>
                  </a:spcAft>
                </a:pPr>
                <a:r>
                  <a:rPr kumimoji="0" lang="en-US" sz="2300" b="0" i="0" u="none" strike="noStrike" cap="none" normalizeH="0" baseline="0" dirty="0" smtClean="0">
                    <a:ln>
                      <a:noFill/>
                    </a:ln>
                    <a:solidFill>
                      <a:srgbClr val="000000"/>
                    </a:solidFill>
                    <a:effectLst/>
                    <a:latin typeface="Times New Roman" pitchFamily="18" charset="0"/>
                  </a:rPr>
                  <a:t>3    </a:t>
                </a:r>
                <a:r>
                  <a:rPr kumimoji="0" lang="en-US" sz="1600" b="0" i="0" u="none" strike="noStrike" cap="none" normalizeH="0" baseline="0" dirty="0" smtClean="0">
                    <a:ln>
                      <a:noFill/>
                    </a:ln>
                    <a:solidFill>
                      <a:srgbClr val="000000"/>
                    </a:solidFill>
                    <a:effectLst/>
                    <a:latin typeface="Times New Roman" pitchFamily="18" charset="0"/>
                  </a:rPr>
                  <a:t> </a:t>
                </a:r>
                <a:r>
                  <a:rPr kumimoji="0" lang="en-US" sz="800" b="0" i="0" u="none" strike="noStrike" cap="none" normalizeH="0" baseline="0" dirty="0" smtClean="0">
                    <a:ln>
                      <a:noFill/>
                    </a:ln>
                    <a:solidFill>
                      <a:srgbClr val="000000"/>
                    </a:solidFill>
                    <a:effectLst/>
                    <a:latin typeface="Times New Roman" pitchFamily="18" charset="0"/>
                  </a:rPr>
                  <a:t> </a:t>
                </a:r>
                <a:r>
                  <a:rPr kumimoji="0" lang="en-US" sz="2300" b="0" i="0" u="none" strike="noStrike" cap="none" normalizeH="0" baseline="0" dirty="0" smtClean="0">
                    <a:ln>
                      <a:noFill/>
                    </a:ln>
                    <a:solidFill>
                      <a:srgbClr val="000000"/>
                    </a:solidFill>
                    <a:effectLst/>
                    <a:latin typeface="Times New Roman" pitchFamily="18" charset="0"/>
                  </a:rPr>
                  <a:t>6,</a:t>
                </a:r>
                <a:r>
                  <a:rPr lang="en-US" sz="2300" dirty="0" smtClean="0">
                    <a:solidFill>
                      <a:srgbClr val="000000"/>
                    </a:solidFill>
                    <a:latin typeface="Times New Roman" pitchFamily="18" charset="0"/>
                  </a:rPr>
                  <a:t>   </a:t>
                </a:r>
                <a:r>
                  <a:rPr kumimoji="0" lang="en-US" sz="2300" b="0" i="0" u="none" strike="noStrike" cap="none" normalizeH="0" baseline="0" dirty="0" smtClean="0">
                    <a:ln>
                      <a:noFill/>
                    </a:ln>
                    <a:solidFill>
                      <a:srgbClr val="000000"/>
                    </a:solidFill>
                    <a:effectLst/>
                    <a:latin typeface="Times New Roman" pitchFamily="18" charset="0"/>
                  </a:rPr>
                  <a:t>9, 12</a:t>
                </a:r>
                <a:endParaRPr kumimoji="0" lang="en-US" sz="1800" b="0" i="0" u="none" strike="noStrike" cap="none" normalizeH="0" baseline="0" dirty="0" smtClean="0">
                  <a:ln>
                    <a:noFill/>
                  </a:ln>
                  <a:solidFill>
                    <a:schemeClr val="tx1"/>
                  </a:solidFill>
                  <a:effectLst/>
                  <a:latin typeface="Arial" pitchFamily="34" charset="0"/>
                </a:endParaRPr>
              </a:p>
            </p:txBody>
          </p:sp>
          <p:sp>
            <p:nvSpPr>
              <p:cNvPr id="41992" name="Rectangle 8"/>
              <p:cNvSpPr>
                <a:spLocks noChangeArrowheads="1"/>
              </p:cNvSpPr>
              <p:nvPr/>
            </p:nvSpPr>
            <p:spPr bwMode="auto">
              <a:xfrm>
                <a:off x="3481" y="2408"/>
                <a:ext cx="212" cy="244"/>
              </a:xfrm>
              <a:prstGeom prst="rect">
                <a:avLst/>
              </a:prstGeom>
              <a:noFill/>
              <a:ln w="9525">
                <a:noFill/>
                <a:miter lim="800000"/>
                <a:headEnd/>
                <a:tailEnd/>
              </a:ln>
            </p:spPr>
            <p:txBody>
              <a:bodyPr vert="horz" wrap="none" lIns="0" tIns="0" rIns="0" bIns="0" numCol="1" anchor="t"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2300" b="0" i="0" u="none" strike="noStrike" cap="none" normalizeH="0" baseline="0" dirty="0" smtClean="0">
                    <a:ln>
                      <a:noFill/>
                    </a:ln>
                    <a:solidFill>
                      <a:srgbClr val="000000"/>
                    </a:solidFill>
                    <a:effectLst/>
                    <a:latin typeface="Times New Roman" pitchFamily="18" charset="0"/>
                  </a:rPr>
                  <a:t>2,</a:t>
                </a:r>
                <a:endParaRPr kumimoji="0" lang="en-US" sz="1800" b="0" i="0" u="none" strike="noStrike" cap="none" normalizeH="0" baseline="0" dirty="0" smtClean="0">
                  <a:ln>
                    <a:noFill/>
                  </a:ln>
                  <a:solidFill>
                    <a:schemeClr val="tx1"/>
                  </a:solidFill>
                  <a:effectLst/>
                  <a:latin typeface="Arial" pitchFamily="34" charset="0"/>
                </a:endParaRPr>
              </a:p>
            </p:txBody>
          </p:sp>
          <p:sp>
            <p:nvSpPr>
              <p:cNvPr id="41994" name="Rectangle 10"/>
              <p:cNvSpPr>
                <a:spLocks noChangeArrowheads="1"/>
              </p:cNvSpPr>
              <p:nvPr/>
            </p:nvSpPr>
            <p:spPr bwMode="auto">
              <a:xfrm>
                <a:off x="3728" y="2408"/>
                <a:ext cx="212" cy="244"/>
              </a:xfrm>
              <a:prstGeom prst="rect">
                <a:avLst/>
              </a:prstGeom>
              <a:noFill/>
              <a:ln w="9525">
                <a:noFill/>
                <a:miter lim="800000"/>
                <a:headEnd/>
                <a:tailEnd/>
              </a:ln>
            </p:spPr>
            <p:txBody>
              <a:bodyPr vert="horz" wrap="none" lIns="0" tIns="0" rIns="0" bIns="0" numCol="1" anchor="t"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2300" b="0" i="0" u="none" strike="noStrike" cap="none" normalizeH="0" baseline="0" smtClean="0">
                    <a:ln>
                      <a:noFill/>
                    </a:ln>
                    <a:solidFill>
                      <a:srgbClr val="000000"/>
                    </a:solidFill>
                    <a:effectLst/>
                    <a:latin typeface="Times New Roman" pitchFamily="18" charset="0"/>
                  </a:rPr>
                  <a:t>3,</a:t>
                </a:r>
                <a:endParaRPr kumimoji="0" lang="en-US" sz="1800" b="0" i="0" u="none" strike="noStrike" cap="none" normalizeH="0" baseline="0" smtClean="0">
                  <a:ln>
                    <a:noFill/>
                  </a:ln>
                  <a:solidFill>
                    <a:schemeClr val="tx1"/>
                  </a:solidFill>
                  <a:effectLst/>
                  <a:latin typeface="Arial" pitchFamily="34" charset="0"/>
                </a:endParaRPr>
              </a:p>
            </p:txBody>
          </p:sp>
          <p:sp>
            <p:nvSpPr>
              <p:cNvPr id="41995" name="Rectangle 11"/>
              <p:cNvSpPr>
                <a:spLocks noChangeArrowheads="1"/>
              </p:cNvSpPr>
              <p:nvPr/>
            </p:nvSpPr>
            <p:spPr bwMode="auto">
              <a:xfrm>
                <a:off x="3876" y="2408"/>
                <a:ext cx="166" cy="244"/>
              </a:xfrm>
              <a:prstGeom prst="rect">
                <a:avLst/>
              </a:prstGeom>
              <a:noFill/>
              <a:ln w="9525">
                <a:noFill/>
                <a:miter lim="800000"/>
                <a:headEnd/>
                <a:tailEnd/>
              </a:ln>
            </p:spPr>
            <p:txBody>
              <a:bodyPr vert="horz" wrap="none" lIns="0" tIns="0" rIns="0" bIns="0" numCol="1" anchor="t"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2300" b="0" i="0" u="none" strike="noStrike" cap="none" normalizeH="0" baseline="0" smtClean="0">
                    <a:ln>
                      <a:noFill/>
                    </a:ln>
                    <a:solidFill>
                      <a:srgbClr val="FFFFFF"/>
                    </a:solidFill>
                    <a:effectLst/>
                    <a:latin typeface="Times New Roman" pitchFamily="18" charset="0"/>
                  </a:rPr>
                  <a:t>1</a:t>
                </a:r>
                <a:endParaRPr kumimoji="0" lang="en-US" sz="1800" b="0" i="0" u="none" strike="noStrike" cap="none" normalizeH="0" baseline="0" smtClean="0">
                  <a:ln>
                    <a:noFill/>
                  </a:ln>
                  <a:solidFill>
                    <a:schemeClr val="tx1"/>
                  </a:solidFill>
                  <a:effectLst/>
                  <a:latin typeface="Arial" pitchFamily="34" charset="0"/>
                </a:endParaRPr>
              </a:p>
            </p:txBody>
          </p:sp>
          <p:sp>
            <p:nvSpPr>
              <p:cNvPr id="41996" name="Rectangle 12"/>
              <p:cNvSpPr>
                <a:spLocks noChangeArrowheads="1"/>
              </p:cNvSpPr>
              <p:nvPr/>
            </p:nvSpPr>
            <p:spPr bwMode="auto">
              <a:xfrm>
                <a:off x="3968" y="2408"/>
                <a:ext cx="166" cy="244"/>
              </a:xfrm>
              <a:prstGeom prst="rect">
                <a:avLst/>
              </a:prstGeom>
              <a:noFill/>
              <a:ln w="9525">
                <a:noFill/>
                <a:miter lim="800000"/>
                <a:headEnd/>
                <a:tailEnd/>
              </a:ln>
            </p:spPr>
            <p:txBody>
              <a:bodyPr vert="horz" wrap="none" lIns="0" tIns="0" rIns="0" bIns="0" numCol="1" anchor="t"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2300" b="0" i="0" u="none" strike="noStrike" cap="none" normalizeH="0" baseline="0" dirty="0" smtClean="0">
                    <a:ln>
                      <a:noFill/>
                    </a:ln>
                    <a:solidFill>
                      <a:srgbClr val="000000"/>
                    </a:solidFill>
                    <a:effectLst/>
                    <a:latin typeface="Times New Roman" pitchFamily="18" charset="0"/>
                  </a:rPr>
                  <a:t>4</a:t>
                </a:r>
                <a:endParaRPr kumimoji="0" lang="en-US" sz="1800" b="0" i="0" u="none" strike="noStrike" cap="none" normalizeH="0" baseline="0" dirty="0" smtClean="0">
                  <a:ln>
                    <a:noFill/>
                  </a:ln>
                  <a:solidFill>
                    <a:schemeClr val="tx1"/>
                  </a:solidFill>
                  <a:effectLst/>
                  <a:latin typeface="Arial" pitchFamily="34" charset="0"/>
                </a:endParaRPr>
              </a:p>
            </p:txBody>
          </p:sp>
        </p:grpSp>
      </p:grpSp>
      <p:sp>
        <p:nvSpPr>
          <p:cNvPr id="20"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tabLst>
                <a:tab pos="393192" algn="r"/>
                <a:tab pos="640080" algn="l"/>
              </a:tabLst>
            </a:pPr>
            <a:r>
              <a:rPr lang="en-US" sz="1500" b="1" dirty="0" smtClean="0">
                <a:solidFill>
                  <a:schemeClr val="bg1"/>
                </a:solidFill>
                <a:latin typeface="Times New Roman" pitchFamily="18" charset="0"/>
                <a:cs typeface="Times New Roman" pitchFamily="18" charset="0"/>
              </a:rPr>
              <a:t>Revision Exam 1 Paper 1</a:t>
            </a:r>
          </a:p>
        </p:txBody>
      </p:sp>
    </p:spTree>
    <p:extLst>
      <p:ext uri="{BB962C8B-B14F-4D97-AF65-F5344CB8AC3E}">
        <p14:creationId xmlns:p14="http://schemas.microsoft.com/office/powerpoint/2010/main" xmlns="" val="1862447457"/>
      </p:ext>
    </p:extLst>
  </p:cSld>
  <p:clrMapOvr>
    <a:masterClrMapping/>
  </p:clrMapOvr>
  <p:transition spd="slow">
    <p:strips dir="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anim calcmode="lin" valueType="num">
                                      <p:cBhvr>
                                        <p:cTn id="7" dur="500" fill="hold"/>
                                        <p:tgtEl>
                                          <p:spTgt spid="5">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5">
                                            <p:txEl>
                                              <p:pRg st="0" end="0"/>
                                            </p:txEl>
                                          </p:spTgt>
                                        </p:tgtEl>
                                        <p:attrNameLst>
                                          <p:attrName>ppt_h</p:attrName>
                                        </p:attrNameLst>
                                      </p:cBhvr>
                                      <p:tavLst>
                                        <p:tav tm="0">
                                          <p:val>
                                            <p:fltVal val="0"/>
                                          </p:val>
                                        </p:tav>
                                        <p:tav tm="100000">
                                          <p:val>
                                            <p:strVal val="#ppt_h"/>
                                          </p:val>
                                        </p:tav>
                                      </p:tavLst>
                                    </p:anim>
                                  </p:childTnLst>
                                </p:cTn>
                              </p:par>
                              <p:par>
                                <p:cTn id="9" presetID="23" presetClass="entr" presetSubtype="16" fill="hold" nodeType="with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p:cTn id="11" dur="500" fill="hold"/>
                                        <p:tgtEl>
                                          <p:spTgt spid="2"/>
                                        </p:tgtEl>
                                        <p:attrNameLst>
                                          <p:attrName>ppt_w</p:attrName>
                                        </p:attrNameLst>
                                      </p:cBhvr>
                                      <p:tavLst>
                                        <p:tav tm="0">
                                          <p:val>
                                            <p:fltVal val="0"/>
                                          </p:val>
                                        </p:tav>
                                        <p:tav tm="100000">
                                          <p:val>
                                            <p:strVal val="#ppt_w"/>
                                          </p:val>
                                        </p:tav>
                                      </p:tavLst>
                                    </p:anim>
                                    <p:anim calcmode="lin" valueType="num">
                                      <p:cBhvr>
                                        <p:cTn id="12" dur="500" fill="hold"/>
                                        <p:tgtEl>
                                          <p:spTgt spid="2"/>
                                        </p:tgtEl>
                                        <p:attrNameLst>
                                          <p:attrName>ppt_h</p:attrName>
                                        </p:attrNameLst>
                                      </p:cBhvr>
                                      <p:tavLst>
                                        <p:tav tm="0">
                                          <p:val>
                                            <p:fltVal val="0"/>
                                          </p:val>
                                        </p:tav>
                                        <p:tav tm="100000">
                                          <p:val>
                                            <p:strVal val="#ppt_h"/>
                                          </p:val>
                                        </p:tav>
                                      </p:tavLst>
                                    </p:anim>
                                  </p:childTnLst>
                                </p:cTn>
                              </p:par>
                              <p:par>
                                <p:cTn id="13" presetID="23" presetClass="entr" presetSubtype="16" fill="hold" grpId="0" nodeType="withEffect">
                                  <p:stCondLst>
                                    <p:cond delay="0"/>
                                  </p:stCondLst>
                                  <p:childTnLst>
                                    <p:set>
                                      <p:cBhvr>
                                        <p:cTn id="14" dur="1" fill="hold">
                                          <p:stCondLst>
                                            <p:cond delay="0"/>
                                          </p:stCondLst>
                                        </p:cTn>
                                        <p:tgtEl>
                                          <p:spTgt spid="16">
                                            <p:txEl>
                                              <p:pRg st="0" end="0"/>
                                            </p:txEl>
                                          </p:spTgt>
                                        </p:tgtEl>
                                        <p:attrNameLst>
                                          <p:attrName>style.visibility</p:attrName>
                                        </p:attrNameLst>
                                      </p:cBhvr>
                                      <p:to>
                                        <p:strVal val="visible"/>
                                      </p:to>
                                    </p:set>
                                    <p:anim calcmode="lin" valueType="num">
                                      <p:cBhvr>
                                        <p:cTn id="15" dur="500" fill="hold"/>
                                        <p:tgtEl>
                                          <p:spTgt spid="16">
                                            <p:txEl>
                                              <p:pRg st="0" end="0"/>
                                            </p:txEl>
                                          </p:spTgt>
                                        </p:tgtEl>
                                        <p:attrNameLst>
                                          <p:attrName>ppt_w</p:attrName>
                                        </p:attrNameLst>
                                      </p:cBhvr>
                                      <p:tavLst>
                                        <p:tav tm="0">
                                          <p:val>
                                            <p:fltVal val="0"/>
                                          </p:val>
                                        </p:tav>
                                        <p:tav tm="100000">
                                          <p:val>
                                            <p:strVal val="#ppt_w"/>
                                          </p:val>
                                        </p:tav>
                                      </p:tavLst>
                                    </p:anim>
                                    <p:anim calcmode="lin" valueType="num">
                                      <p:cBhvr>
                                        <p:cTn id="16" dur="500" fill="hold"/>
                                        <p:tgtEl>
                                          <p:spTgt spid="16">
                                            <p:txEl>
                                              <p:pRg st="0" end="0"/>
                                            </p:txEl>
                                          </p:spTgt>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build="p"/>
      <p:bldP spid="16" grpId="0" build="allAtOnce"/>
    </p:bldLst>
  </p:timing>
</p:sld>
</file>

<file path=ppt/slides/slide2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Content Placeholder 10"/>
          <p:cNvSpPr>
            <a:spLocks noGrp="1"/>
          </p:cNvSpPr>
          <p:nvPr>
            <p:ph sz="quarter" idx="13"/>
          </p:nvPr>
        </p:nvSpPr>
        <p:spPr>
          <a:xfrm>
            <a:off x="685800" y="2409825"/>
            <a:ext cx="6248400" cy="1862048"/>
          </a:xfrm>
        </p:spPr>
        <p:txBody>
          <a:bodyPr wrap="square">
            <a:spAutoFit/>
          </a:bodyPr>
          <a:lstStyle/>
          <a:p>
            <a:pPr algn="just">
              <a:spcBef>
                <a:spcPct val="0"/>
              </a:spcBef>
              <a:buFontTx/>
              <a:buNone/>
            </a:pPr>
            <a:r>
              <a:rPr lang="en-US" sz="2300" b="1" dirty="0" smtClean="0">
                <a:solidFill>
                  <a:schemeClr val="tx1"/>
                </a:solidFill>
                <a:latin typeface="Times New Roman" pitchFamily="18" charset="0"/>
                <a:cs typeface="Times New Roman" pitchFamily="18" charset="0"/>
              </a:rPr>
              <a:t>11.</a:t>
            </a:r>
            <a:r>
              <a:rPr lang="en-US" sz="2300" dirty="0" smtClean="0">
                <a:solidFill>
                  <a:schemeClr val="tx1"/>
                </a:solidFill>
                <a:latin typeface="Times New Roman" pitchFamily="18" charset="0"/>
                <a:cs typeface="Times New Roman" pitchFamily="18" charset="0"/>
              </a:rPr>
              <a:t> The marked price of a refrigerator was $5 600. </a:t>
            </a:r>
            <a:br>
              <a:rPr lang="en-US" sz="2300" dirty="0" smtClean="0">
                <a:solidFill>
                  <a:schemeClr val="tx1"/>
                </a:solidFill>
                <a:latin typeface="Times New Roman" pitchFamily="18" charset="0"/>
                <a:cs typeface="Times New Roman" pitchFamily="18" charset="0"/>
              </a:rPr>
            </a:br>
            <a:r>
              <a:rPr lang="en-US" sz="2300" dirty="0" smtClean="0">
                <a:solidFill>
                  <a:schemeClr val="tx1"/>
                </a:solidFill>
                <a:latin typeface="Times New Roman" pitchFamily="18" charset="0"/>
                <a:cs typeface="Times New Roman" pitchFamily="18" charset="0"/>
              </a:rPr>
              <a:t>  </a:t>
            </a:r>
            <a:r>
              <a:rPr lang="en-US" sz="600" dirty="0" smtClean="0">
                <a:solidFill>
                  <a:schemeClr val="tx1"/>
                </a:solidFill>
                <a:latin typeface="Times New Roman" pitchFamily="18" charset="0"/>
                <a:cs typeface="Times New Roman" pitchFamily="18" charset="0"/>
              </a:rPr>
              <a:t> </a:t>
            </a:r>
            <a:r>
              <a:rPr lang="en-US" sz="2300" dirty="0" smtClean="0">
                <a:solidFill>
                  <a:schemeClr val="tx1"/>
                </a:solidFill>
                <a:latin typeface="Times New Roman" pitchFamily="18" charset="0"/>
                <a:cs typeface="Times New Roman" pitchFamily="18" charset="0"/>
              </a:rPr>
              <a:t>A woman bought the refrigerator on terms by </a:t>
            </a:r>
            <a:br>
              <a:rPr lang="en-US" sz="2300" dirty="0" smtClean="0">
                <a:solidFill>
                  <a:schemeClr val="tx1"/>
                </a:solidFill>
                <a:latin typeface="Times New Roman" pitchFamily="18" charset="0"/>
                <a:cs typeface="Times New Roman" pitchFamily="18" charset="0"/>
              </a:rPr>
            </a:br>
            <a:r>
              <a:rPr lang="en-US" sz="2300" dirty="0" smtClean="0">
                <a:solidFill>
                  <a:schemeClr val="tx1"/>
                </a:solidFill>
                <a:latin typeface="Times New Roman" pitchFamily="18" charset="0"/>
                <a:cs typeface="Times New Roman" pitchFamily="18" charset="0"/>
              </a:rPr>
              <a:t>  </a:t>
            </a:r>
            <a:r>
              <a:rPr lang="en-US" sz="1000" dirty="0" smtClean="0">
                <a:solidFill>
                  <a:schemeClr val="tx1"/>
                </a:solidFill>
                <a:latin typeface="Times New Roman" pitchFamily="18" charset="0"/>
                <a:cs typeface="Times New Roman" pitchFamily="18" charset="0"/>
              </a:rPr>
              <a:t> </a:t>
            </a:r>
            <a:r>
              <a:rPr lang="en-US" sz="2300" dirty="0" smtClean="0">
                <a:solidFill>
                  <a:schemeClr val="tx1"/>
                </a:solidFill>
                <a:latin typeface="Times New Roman" pitchFamily="18" charset="0"/>
                <a:cs typeface="Times New Roman" pitchFamily="18" charset="0"/>
              </a:rPr>
              <a:t>paying $560 down and $308 for 18 months. </a:t>
            </a:r>
            <a:br>
              <a:rPr lang="en-US" sz="2300" dirty="0" smtClean="0">
                <a:solidFill>
                  <a:schemeClr val="tx1"/>
                </a:solidFill>
                <a:latin typeface="Times New Roman" pitchFamily="18" charset="0"/>
                <a:cs typeface="Times New Roman" pitchFamily="18" charset="0"/>
              </a:rPr>
            </a:br>
            <a:r>
              <a:rPr lang="en-US" sz="2300" dirty="0" smtClean="0">
                <a:solidFill>
                  <a:schemeClr val="tx1"/>
                </a:solidFill>
                <a:latin typeface="Times New Roman" pitchFamily="18" charset="0"/>
                <a:cs typeface="Times New Roman" pitchFamily="18" charset="0"/>
              </a:rPr>
              <a:t>  What amount of money would have been saved </a:t>
            </a:r>
            <a:br>
              <a:rPr lang="en-US" sz="2300" dirty="0" smtClean="0">
                <a:solidFill>
                  <a:schemeClr val="tx1"/>
                </a:solidFill>
                <a:latin typeface="Times New Roman" pitchFamily="18" charset="0"/>
                <a:cs typeface="Times New Roman" pitchFamily="18" charset="0"/>
              </a:rPr>
            </a:br>
            <a:r>
              <a:rPr lang="en-US" sz="2300" dirty="0" smtClean="0">
                <a:solidFill>
                  <a:schemeClr val="tx1"/>
                </a:solidFill>
                <a:latin typeface="Times New Roman" pitchFamily="18" charset="0"/>
                <a:cs typeface="Times New Roman" pitchFamily="18" charset="0"/>
              </a:rPr>
              <a:t>  </a:t>
            </a:r>
            <a:r>
              <a:rPr lang="en-US" sz="1800" dirty="0" smtClean="0">
                <a:solidFill>
                  <a:schemeClr val="tx1"/>
                </a:solidFill>
                <a:latin typeface="Times New Roman" pitchFamily="18" charset="0"/>
                <a:cs typeface="Times New Roman" pitchFamily="18" charset="0"/>
              </a:rPr>
              <a:t> </a:t>
            </a:r>
            <a:r>
              <a:rPr lang="en-US" sz="2300" dirty="0" smtClean="0">
                <a:solidFill>
                  <a:schemeClr val="tx1"/>
                </a:solidFill>
                <a:latin typeface="Times New Roman" pitchFamily="18" charset="0"/>
                <a:cs typeface="Times New Roman" pitchFamily="18" charset="0"/>
              </a:rPr>
              <a:t>if the refrigerator had been bought cash?</a:t>
            </a:r>
          </a:p>
        </p:txBody>
      </p:sp>
      <p:sp>
        <p:nvSpPr>
          <p:cNvPr id="8" name="Notched Right Arrow 7"/>
          <p:cNvSpPr/>
          <p:nvPr/>
        </p:nvSpPr>
        <p:spPr>
          <a:xfrm>
            <a:off x="7162800" y="6019800"/>
            <a:ext cx="1782315" cy="685800"/>
          </a:xfrm>
          <a:prstGeom prst="notchedRightArrow">
            <a:avLst/>
          </a:prstGeom>
          <a:blipFill>
            <a:blip r:embed="rId2" cstate="print">
              <a:extLst>
                <a:ext uri="{BEBA8EAE-BF5A-486C-A8C5-ECC9F3942E4B}">
                  <a14:imgProps xmlns:a14="http://schemas.microsoft.com/office/drawing/2010/main" xmlns="">
                    <a14:imgLayer r:embed="rId3">
                      <a14:imgEffect>
                        <a14:brightnessContrast bright="-20000" contrast="-20000"/>
                      </a14:imgEffect>
                    </a14:imgLayer>
                  </a14:imgProps>
                </a:ex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ANSWER</a:t>
            </a:r>
            <a:endParaRPr lang="en-US" sz="2000" b="1" dirty="0">
              <a:latin typeface="Times New Roman" pitchFamily="18" charset="0"/>
              <a:cs typeface="Times New Roman" pitchFamily="18" charset="0"/>
            </a:endParaRPr>
          </a:p>
        </p:txBody>
      </p:sp>
      <p:sp>
        <p:nvSpPr>
          <p:cNvPr id="6" name="Content Placeholder 10"/>
          <p:cNvSpPr>
            <a:spLocks noGrp="1"/>
          </p:cNvSpPr>
          <p:nvPr>
            <p:ph sz="quarter" idx="13"/>
          </p:nvPr>
        </p:nvSpPr>
        <p:spPr>
          <a:xfrm>
            <a:off x="1120775" y="4200525"/>
            <a:ext cx="1346200" cy="676339"/>
          </a:xfrm>
        </p:spPr>
        <p:txBody>
          <a:bodyPr wrap="square">
            <a:spAutoFit/>
          </a:bodyPr>
          <a:lstStyle/>
          <a:p>
            <a:pPr algn="just">
              <a:lnSpc>
                <a:spcPct val="165000"/>
              </a:lnSpc>
              <a:spcBef>
                <a:spcPct val="0"/>
              </a:spcBef>
              <a:buFontTx/>
              <a:buNone/>
            </a:pPr>
            <a:r>
              <a:rPr lang="en-US" sz="2300" dirty="0" smtClean="0">
                <a:solidFill>
                  <a:schemeClr val="tx1"/>
                </a:solidFill>
                <a:latin typeface="Times New Roman" pitchFamily="18" charset="0"/>
                <a:cs typeface="Times New Roman" pitchFamily="18" charset="0"/>
              </a:rPr>
              <a:t>(A) $180</a:t>
            </a:r>
          </a:p>
        </p:txBody>
      </p:sp>
      <p:sp>
        <p:nvSpPr>
          <p:cNvPr id="7" name="Content Placeholder 10"/>
          <p:cNvSpPr>
            <a:spLocks noGrp="1"/>
          </p:cNvSpPr>
          <p:nvPr>
            <p:ph sz="quarter" idx="13"/>
          </p:nvPr>
        </p:nvSpPr>
        <p:spPr>
          <a:xfrm>
            <a:off x="1114425" y="4733861"/>
            <a:ext cx="1346200" cy="676339"/>
          </a:xfrm>
        </p:spPr>
        <p:txBody>
          <a:bodyPr wrap="square">
            <a:spAutoFit/>
          </a:bodyPr>
          <a:lstStyle/>
          <a:p>
            <a:pPr algn="just">
              <a:lnSpc>
                <a:spcPct val="165000"/>
              </a:lnSpc>
              <a:spcBef>
                <a:spcPct val="0"/>
              </a:spcBef>
              <a:buFontTx/>
              <a:buNone/>
            </a:pPr>
            <a:r>
              <a:rPr lang="en-US" sz="2300" dirty="0" smtClean="0">
                <a:solidFill>
                  <a:schemeClr val="tx1"/>
                </a:solidFill>
                <a:latin typeface="Times New Roman" pitchFamily="18" charset="0"/>
                <a:cs typeface="Times New Roman" pitchFamily="18" charset="0"/>
              </a:rPr>
              <a:t>(B) $308</a:t>
            </a:r>
          </a:p>
        </p:txBody>
      </p:sp>
      <p:sp>
        <p:nvSpPr>
          <p:cNvPr id="9" name="Content Placeholder 10"/>
          <p:cNvSpPr>
            <a:spLocks noGrp="1"/>
          </p:cNvSpPr>
          <p:nvPr>
            <p:ph sz="quarter" idx="13"/>
          </p:nvPr>
        </p:nvSpPr>
        <p:spPr>
          <a:xfrm>
            <a:off x="1114425" y="5325091"/>
            <a:ext cx="1333500" cy="599459"/>
          </a:xfrm>
        </p:spPr>
        <p:txBody>
          <a:bodyPr wrap="square">
            <a:spAutoFit/>
          </a:bodyPr>
          <a:lstStyle/>
          <a:p>
            <a:pPr algn="just">
              <a:lnSpc>
                <a:spcPct val="165000"/>
              </a:lnSpc>
              <a:spcBef>
                <a:spcPct val="0"/>
              </a:spcBef>
              <a:buFontTx/>
              <a:buNone/>
            </a:pPr>
            <a:r>
              <a:rPr lang="en-US" sz="2300" dirty="0" smtClean="0">
                <a:solidFill>
                  <a:schemeClr val="tx1"/>
                </a:solidFill>
                <a:latin typeface="Times New Roman" pitchFamily="18" charset="0"/>
                <a:cs typeface="Times New Roman" pitchFamily="18" charset="0"/>
              </a:rPr>
              <a:t>(C) $504</a:t>
            </a:r>
          </a:p>
        </p:txBody>
      </p:sp>
      <p:sp>
        <p:nvSpPr>
          <p:cNvPr id="10" name="Content Placeholder 10"/>
          <p:cNvSpPr>
            <a:spLocks noGrp="1"/>
          </p:cNvSpPr>
          <p:nvPr>
            <p:ph sz="quarter" idx="13"/>
          </p:nvPr>
        </p:nvSpPr>
        <p:spPr>
          <a:xfrm>
            <a:off x="1114425" y="5876861"/>
            <a:ext cx="1333500" cy="676339"/>
          </a:xfrm>
        </p:spPr>
        <p:txBody>
          <a:bodyPr wrap="square">
            <a:spAutoFit/>
          </a:bodyPr>
          <a:lstStyle/>
          <a:p>
            <a:pPr algn="just">
              <a:lnSpc>
                <a:spcPct val="165000"/>
              </a:lnSpc>
              <a:spcBef>
                <a:spcPct val="0"/>
              </a:spcBef>
              <a:buFontTx/>
              <a:buNone/>
            </a:pPr>
            <a:r>
              <a:rPr lang="en-US" sz="2300" dirty="0" smtClean="0">
                <a:solidFill>
                  <a:schemeClr val="tx1"/>
                </a:solidFill>
                <a:latin typeface="Times New Roman" pitchFamily="18" charset="0"/>
                <a:cs typeface="Times New Roman" pitchFamily="18" charset="0"/>
              </a:rPr>
              <a:t>(D) $560</a:t>
            </a:r>
          </a:p>
        </p:txBody>
      </p:sp>
      <p:sp>
        <p:nvSpPr>
          <p:cNvPr id="12"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2 Paper 1</a:t>
            </a:r>
          </a:p>
        </p:txBody>
      </p:sp>
    </p:spTree>
    <p:extLst>
      <p:ext uri="{BB962C8B-B14F-4D97-AF65-F5344CB8AC3E}">
        <p14:creationId xmlns:p14="http://schemas.microsoft.com/office/powerpoint/2010/main" xmlns="" val="71451342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11">
                                            <p:txEl>
                                              <p:pRg st="0" end="0"/>
                                            </p:txEl>
                                          </p:spTgt>
                                        </p:tgtEl>
                                        <p:attrNameLst>
                                          <p:attrName>style.visibility</p:attrName>
                                        </p:attrNameLst>
                                      </p:cBhvr>
                                      <p:to>
                                        <p:strVal val="visible"/>
                                      </p:to>
                                    </p:set>
                                    <p:anim calcmode="lin" valueType="num">
                                      <p:cBhvr>
                                        <p:cTn id="7" dur="500" fill="hold"/>
                                        <p:tgtEl>
                                          <p:spTgt spid="11">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11">
                                            <p:txEl>
                                              <p:pRg st="0" end="0"/>
                                            </p:txEl>
                                          </p:spTgt>
                                        </p:tgtEl>
                                        <p:attrNameLst>
                                          <p:attrName>ppt_h</p:attrName>
                                        </p:attrNameLst>
                                      </p:cBhvr>
                                      <p:tavLst>
                                        <p:tav tm="0">
                                          <p:val>
                                            <p:fltVal val="0"/>
                                          </p:val>
                                        </p:tav>
                                        <p:tav tm="100000">
                                          <p:val>
                                            <p:strVal val="#ppt_h"/>
                                          </p:val>
                                        </p:tav>
                                      </p:tavLst>
                                    </p:anim>
                                  </p:childTnLst>
                                </p:cTn>
                              </p:par>
                            </p:childTnLst>
                          </p:cTn>
                        </p:par>
                      </p:childTnLst>
                    </p:cTn>
                  </p:par>
                  <p:par>
                    <p:cTn id="9" fill="hold">
                      <p:stCondLst>
                        <p:cond delay="indefinite"/>
                      </p:stCondLst>
                      <p:childTnLst>
                        <p:par>
                          <p:cTn id="10" fill="hold">
                            <p:stCondLst>
                              <p:cond delay="0"/>
                            </p:stCondLst>
                            <p:childTnLst>
                              <p:par>
                                <p:cTn id="11" presetID="23" presetClass="entr" presetSubtype="16" fill="hold" grpId="0" nodeType="clickEffect">
                                  <p:stCondLst>
                                    <p:cond delay="0"/>
                                  </p:stCondLst>
                                  <p:childTnLst>
                                    <p:set>
                                      <p:cBhvr>
                                        <p:cTn id="12" dur="1" fill="hold">
                                          <p:stCondLst>
                                            <p:cond delay="0"/>
                                          </p:stCondLst>
                                        </p:cTn>
                                        <p:tgtEl>
                                          <p:spTgt spid="6">
                                            <p:txEl>
                                              <p:pRg st="0" end="0"/>
                                            </p:txEl>
                                          </p:spTgt>
                                        </p:tgtEl>
                                        <p:attrNameLst>
                                          <p:attrName>style.visibility</p:attrName>
                                        </p:attrNameLst>
                                      </p:cBhvr>
                                      <p:to>
                                        <p:strVal val="visible"/>
                                      </p:to>
                                    </p:set>
                                    <p:anim calcmode="lin" valueType="num">
                                      <p:cBhvr>
                                        <p:cTn id="13" dur="500" fill="hold"/>
                                        <p:tgtEl>
                                          <p:spTgt spid="6">
                                            <p:txEl>
                                              <p:pRg st="0" end="0"/>
                                            </p:txEl>
                                          </p:spTgt>
                                        </p:tgtEl>
                                        <p:attrNameLst>
                                          <p:attrName>ppt_w</p:attrName>
                                        </p:attrNameLst>
                                      </p:cBhvr>
                                      <p:tavLst>
                                        <p:tav tm="0">
                                          <p:val>
                                            <p:fltVal val="0"/>
                                          </p:val>
                                        </p:tav>
                                        <p:tav tm="100000">
                                          <p:val>
                                            <p:strVal val="#ppt_w"/>
                                          </p:val>
                                        </p:tav>
                                      </p:tavLst>
                                    </p:anim>
                                    <p:anim calcmode="lin" valueType="num">
                                      <p:cBhvr>
                                        <p:cTn id="14" dur="500" fill="hold"/>
                                        <p:tgtEl>
                                          <p:spTgt spid="6">
                                            <p:txEl>
                                              <p:pRg st="0" end="0"/>
                                            </p:txEl>
                                          </p:spTgt>
                                        </p:tgtEl>
                                        <p:attrNameLst>
                                          <p:attrName>ppt_h</p:attrName>
                                        </p:attrNameLst>
                                      </p:cBhvr>
                                      <p:tavLst>
                                        <p:tav tm="0">
                                          <p:val>
                                            <p:fltVal val="0"/>
                                          </p:val>
                                        </p:tav>
                                        <p:tav tm="100000">
                                          <p:val>
                                            <p:strVal val="#ppt_h"/>
                                          </p:val>
                                        </p:tav>
                                      </p:tavLst>
                                    </p:anim>
                                  </p:childTnLst>
                                </p:cTn>
                              </p:par>
                              <p:par>
                                <p:cTn id="15" presetID="23" presetClass="entr" presetSubtype="16" fill="hold" grpId="0" nodeType="withEffect">
                                  <p:stCondLst>
                                    <p:cond delay="0"/>
                                  </p:stCondLst>
                                  <p:childTnLst>
                                    <p:set>
                                      <p:cBhvr>
                                        <p:cTn id="16" dur="1" fill="hold">
                                          <p:stCondLst>
                                            <p:cond delay="0"/>
                                          </p:stCondLst>
                                        </p:cTn>
                                        <p:tgtEl>
                                          <p:spTgt spid="7">
                                            <p:txEl>
                                              <p:pRg st="0" end="0"/>
                                            </p:txEl>
                                          </p:spTgt>
                                        </p:tgtEl>
                                        <p:attrNameLst>
                                          <p:attrName>style.visibility</p:attrName>
                                        </p:attrNameLst>
                                      </p:cBhvr>
                                      <p:to>
                                        <p:strVal val="visible"/>
                                      </p:to>
                                    </p:set>
                                    <p:anim calcmode="lin" valueType="num">
                                      <p:cBhvr>
                                        <p:cTn id="17" dur="500" fill="hold"/>
                                        <p:tgtEl>
                                          <p:spTgt spid="7">
                                            <p:txEl>
                                              <p:pRg st="0" end="0"/>
                                            </p:txEl>
                                          </p:spTgt>
                                        </p:tgtEl>
                                        <p:attrNameLst>
                                          <p:attrName>ppt_w</p:attrName>
                                        </p:attrNameLst>
                                      </p:cBhvr>
                                      <p:tavLst>
                                        <p:tav tm="0">
                                          <p:val>
                                            <p:fltVal val="0"/>
                                          </p:val>
                                        </p:tav>
                                        <p:tav tm="100000">
                                          <p:val>
                                            <p:strVal val="#ppt_w"/>
                                          </p:val>
                                        </p:tav>
                                      </p:tavLst>
                                    </p:anim>
                                    <p:anim calcmode="lin" valueType="num">
                                      <p:cBhvr>
                                        <p:cTn id="18" dur="500" fill="hold"/>
                                        <p:tgtEl>
                                          <p:spTgt spid="7">
                                            <p:txEl>
                                              <p:pRg st="0" end="0"/>
                                            </p:txEl>
                                          </p:spTgt>
                                        </p:tgtEl>
                                        <p:attrNameLst>
                                          <p:attrName>ppt_h</p:attrName>
                                        </p:attrNameLst>
                                      </p:cBhvr>
                                      <p:tavLst>
                                        <p:tav tm="0">
                                          <p:val>
                                            <p:fltVal val="0"/>
                                          </p:val>
                                        </p:tav>
                                        <p:tav tm="100000">
                                          <p:val>
                                            <p:strVal val="#ppt_h"/>
                                          </p:val>
                                        </p:tav>
                                      </p:tavLst>
                                    </p:anim>
                                  </p:childTnLst>
                                </p:cTn>
                              </p:par>
                              <p:par>
                                <p:cTn id="19" presetID="23" presetClass="entr" presetSubtype="16" fill="hold" grpId="0" nodeType="withEffect">
                                  <p:stCondLst>
                                    <p:cond delay="0"/>
                                  </p:stCondLst>
                                  <p:childTnLst>
                                    <p:set>
                                      <p:cBhvr>
                                        <p:cTn id="20" dur="1" fill="hold">
                                          <p:stCondLst>
                                            <p:cond delay="0"/>
                                          </p:stCondLst>
                                        </p:cTn>
                                        <p:tgtEl>
                                          <p:spTgt spid="9">
                                            <p:txEl>
                                              <p:pRg st="0" end="0"/>
                                            </p:txEl>
                                          </p:spTgt>
                                        </p:tgtEl>
                                        <p:attrNameLst>
                                          <p:attrName>style.visibility</p:attrName>
                                        </p:attrNameLst>
                                      </p:cBhvr>
                                      <p:to>
                                        <p:strVal val="visible"/>
                                      </p:to>
                                    </p:set>
                                    <p:anim calcmode="lin" valueType="num">
                                      <p:cBhvr>
                                        <p:cTn id="21" dur="500" fill="hold"/>
                                        <p:tgtEl>
                                          <p:spTgt spid="9">
                                            <p:txEl>
                                              <p:pRg st="0" end="0"/>
                                            </p:txEl>
                                          </p:spTgt>
                                        </p:tgtEl>
                                        <p:attrNameLst>
                                          <p:attrName>ppt_w</p:attrName>
                                        </p:attrNameLst>
                                      </p:cBhvr>
                                      <p:tavLst>
                                        <p:tav tm="0">
                                          <p:val>
                                            <p:fltVal val="0"/>
                                          </p:val>
                                        </p:tav>
                                        <p:tav tm="100000">
                                          <p:val>
                                            <p:strVal val="#ppt_w"/>
                                          </p:val>
                                        </p:tav>
                                      </p:tavLst>
                                    </p:anim>
                                    <p:anim calcmode="lin" valueType="num">
                                      <p:cBhvr>
                                        <p:cTn id="22" dur="500" fill="hold"/>
                                        <p:tgtEl>
                                          <p:spTgt spid="9">
                                            <p:txEl>
                                              <p:pRg st="0" end="0"/>
                                            </p:txEl>
                                          </p:spTgt>
                                        </p:tgtEl>
                                        <p:attrNameLst>
                                          <p:attrName>ppt_h</p:attrName>
                                        </p:attrNameLst>
                                      </p:cBhvr>
                                      <p:tavLst>
                                        <p:tav tm="0">
                                          <p:val>
                                            <p:fltVal val="0"/>
                                          </p:val>
                                        </p:tav>
                                        <p:tav tm="100000">
                                          <p:val>
                                            <p:strVal val="#ppt_h"/>
                                          </p:val>
                                        </p:tav>
                                      </p:tavLst>
                                    </p:anim>
                                  </p:childTnLst>
                                </p:cTn>
                              </p:par>
                              <p:par>
                                <p:cTn id="23" presetID="23" presetClass="entr" presetSubtype="16" fill="hold" grpId="0" nodeType="withEffect">
                                  <p:stCondLst>
                                    <p:cond delay="0"/>
                                  </p:stCondLst>
                                  <p:childTnLst>
                                    <p:set>
                                      <p:cBhvr>
                                        <p:cTn id="24" dur="1" fill="hold">
                                          <p:stCondLst>
                                            <p:cond delay="0"/>
                                          </p:stCondLst>
                                        </p:cTn>
                                        <p:tgtEl>
                                          <p:spTgt spid="10">
                                            <p:txEl>
                                              <p:pRg st="0" end="0"/>
                                            </p:txEl>
                                          </p:spTgt>
                                        </p:tgtEl>
                                        <p:attrNameLst>
                                          <p:attrName>style.visibility</p:attrName>
                                        </p:attrNameLst>
                                      </p:cBhvr>
                                      <p:to>
                                        <p:strVal val="visible"/>
                                      </p:to>
                                    </p:set>
                                    <p:anim calcmode="lin" valueType="num">
                                      <p:cBhvr>
                                        <p:cTn id="25" dur="500" fill="hold"/>
                                        <p:tgtEl>
                                          <p:spTgt spid="10">
                                            <p:txEl>
                                              <p:pRg st="0" end="0"/>
                                            </p:txEl>
                                          </p:spTgt>
                                        </p:tgtEl>
                                        <p:attrNameLst>
                                          <p:attrName>ppt_w</p:attrName>
                                        </p:attrNameLst>
                                      </p:cBhvr>
                                      <p:tavLst>
                                        <p:tav tm="0">
                                          <p:val>
                                            <p:fltVal val="0"/>
                                          </p:val>
                                        </p:tav>
                                        <p:tav tm="100000">
                                          <p:val>
                                            <p:strVal val="#ppt_w"/>
                                          </p:val>
                                        </p:tav>
                                      </p:tavLst>
                                    </p:anim>
                                    <p:anim calcmode="lin" valueType="num">
                                      <p:cBhvr>
                                        <p:cTn id="26" dur="500" fill="hold"/>
                                        <p:tgtEl>
                                          <p:spTgt spid="10">
                                            <p:txEl>
                                              <p:pRg st="0" end="0"/>
                                            </p:txEl>
                                          </p:spTgt>
                                        </p:tgtEl>
                                        <p:attrNameLst>
                                          <p:attrName>ppt_h</p:attrName>
                                        </p:attrNameLst>
                                      </p:cBhvr>
                                      <p:tavLst>
                                        <p:tav tm="0">
                                          <p:val>
                                            <p:fltVal val="0"/>
                                          </p:val>
                                        </p:tav>
                                        <p:tav tm="100000">
                                          <p:val>
                                            <p:strVal val="#ppt_h"/>
                                          </p:val>
                                        </p:tav>
                                      </p:tavLst>
                                    </p:anim>
                                  </p:childTnLst>
                                </p:cTn>
                              </p:par>
                            </p:childTnLst>
                          </p:cTn>
                        </p:par>
                      </p:childTnLst>
                    </p:cTn>
                  </p:par>
                  <p:par>
                    <p:cTn id="27" fill="hold">
                      <p:stCondLst>
                        <p:cond delay="indefinite"/>
                      </p:stCondLst>
                      <p:childTnLst>
                        <p:par>
                          <p:cTn id="28" fill="hold">
                            <p:stCondLst>
                              <p:cond delay="0"/>
                            </p:stCondLst>
                            <p:childTnLst>
                              <p:par>
                                <p:cTn id="29" presetID="3" presetClass="entr" presetSubtype="10" fill="hold" grpId="1" nodeType="clickEffect">
                                  <p:stCondLst>
                                    <p:cond delay="0"/>
                                  </p:stCondLst>
                                  <p:childTnLst>
                                    <p:set>
                                      <p:cBhvr>
                                        <p:cTn id="30" dur="1" fill="hold">
                                          <p:stCondLst>
                                            <p:cond delay="0"/>
                                          </p:stCondLst>
                                        </p:cTn>
                                        <p:tgtEl>
                                          <p:spTgt spid="8"/>
                                        </p:tgtEl>
                                        <p:attrNameLst>
                                          <p:attrName>style.visibility</p:attrName>
                                        </p:attrNameLst>
                                      </p:cBhvr>
                                      <p:to>
                                        <p:strVal val="visible"/>
                                      </p:to>
                                    </p:set>
                                    <p:animEffect transition="in" filter="blinds(horizontal)">
                                      <p:cBhvr>
                                        <p:cTn id="31"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build="p"/>
      <p:bldP spid="8" grpId="1" animBg="1"/>
      <p:bldP spid="6" grpId="0" build="p"/>
      <p:bldP spid="7" grpId="0" build="p"/>
      <p:bldP spid="9" grpId="0" build="p"/>
      <p:bldP spid="10" grpId="0" build="p"/>
    </p:bldLst>
  </p:timing>
</p:sld>
</file>

<file path=ppt/slides/slide2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7"/>
          <p:cNvGrpSpPr/>
          <p:nvPr/>
        </p:nvGrpSpPr>
        <p:grpSpPr>
          <a:xfrm>
            <a:off x="381000" y="2515999"/>
            <a:ext cx="5257800" cy="446276"/>
            <a:chOff x="381000" y="2506474"/>
            <a:chExt cx="5257800" cy="446276"/>
          </a:xfrm>
        </p:grpSpPr>
        <p:sp>
          <p:nvSpPr>
            <p:cNvPr id="12" name="TextBox 11"/>
            <p:cNvSpPr txBox="1"/>
            <p:nvPr/>
          </p:nvSpPr>
          <p:spPr>
            <a:xfrm>
              <a:off x="381000" y="2514600"/>
              <a:ext cx="685800" cy="430759"/>
            </a:xfrm>
            <a:prstGeom prst="rect">
              <a:avLst/>
            </a:prstGeom>
            <a:noFill/>
          </p:spPr>
          <p:txBody>
            <a:bodyPr wrap="square" rtlCol="0">
              <a:spAutoFit/>
            </a:bodyPr>
            <a:lstStyle/>
            <a:p>
              <a:pPr marL="457200" indent="-457200">
                <a:lnSpc>
                  <a:spcPts val="2800"/>
                </a:lnSpc>
                <a:spcAft>
                  <a:spcPct val="50000"/>
                </a:spcAft>
                <a:tabLst>
                  <a:tab pos="628650" algn="l"/>
                </a:tabLst>
              </a:pPr>
              <a:r>
                <a:rPr lang="en-US" sz="2300" b="1" dirty="0" smtClean="0">
                  <a:latin typeface="Times New Roman" pitchFamily="18" charset="0"/>
                  <a:cs typeface="Times New Roman" pitchFamily="18" charset="0"/>
                </a:rPr>
                <a:t>11.</a:t>
              </a:r>
              <a:endParaRPr lang="en-US" sz="2300" b="1" dirty="0">
                <a:latin typeface="Times New Roman" pitchFamily="18" charset="0"/>
                <a:cs typeface="Times New Roman" pitchFamily="18" charset="0"/>
              </a:endParaRPr>
            </a:p>
          </p:txBody>
        </p:sp>
        <p:sp>
          <p:nvSpPr>
            <p:cNvPr id="4" name="TextBox 3"/>
            <p:cNvSpPr txBox="1"/>
            <p:nvPr/>
          </p:nvSpPr>
          <p:spPr>
            <a:xfrm>
              <a:off x="1114424" y="2506474"/>
              <a:ext cx="4524376" cy="446276"/>
            </a:xfrm>
            <a:prstGeom prst="rect">
              <a:avLst/>
            </a:prstGeom>
            <a:noFill/>
          </p:spPr>
          <p:txBody>
            <a:bodyPr wrap="square" rtlCol="0">
              <a:spAutoFit/>
            </a:bodyPr>
            <a:lstStyle/>
            <a:p>
              <a:pPr>
                <a:tabLst>
                  <a:tab pos="2855913" algn="l"/>
                </a:tabLst>
              </a:pPr>
              <a:r>
                <a:rPr lang="en-US" sz="2300" dirty="0" smtClean="0">
                  <a:latin typeface="Times New Roman" pitchFamily="18" charset="0"/>
                  <a:cs typeface="Times New Roman" pitchFamily="18" charset="0"/>
                </a:rPr>
                <a:t>The down payment	= $560</a:t>
              </a:r>
              <a:endParaRPr lang="en-US" sz="2300" dirty="0">
                <a:latin typeface="Times New Roman" pitchFamily="18" charset="0"/>
                <a:cs typeface="Times New Roman" pitchFamily="18" charset="0"/>
              </a:endParaRPr>
            </a:p>
          </p:txBody>
        </p:sp>
      </p:grpSp>
      <p:sp>
        <p:nvSpPr>
          <p:cNvPr id="5" name="TextBox 4"/>
          <p:cNvSpPr txBox="1"/>
          <p:nvPr/>
        </p:nvSpPr>
        <p:spPr>
          <a:xfrm>
            <a:off x="1101980" y="2981325"/>
            <a:ext cx="4876800" cy="1154162"/>
          </a:xfrm>
          <a:prstGeom prst="rect">
            <a:avLst/>
          </a:prstGeom>
          <a:noFill/>
        </p:spPr>
        <p:txBody>
          <a:bodyPr wrap="square" rtlCol="0">
            <a:spAutoFit/>
          </a:bodyPr>
          <a:lstStyle/>
          <a:p>
            <a:pPr>
              <a:tabLst>
                <a:tab pos="2855913" algn="l"/>
              </a:tabLst>
            </a:pPr>
            <a:r>
              <a:rPr lang="en-US" sz="2300" dirty="0" smtClean="0">
                <a:latin typeface="Times New Roman" pitchFamily="18" charset="0"/>
                <a:cs typeface="Times New Roman" pitchFamily="18" charset="0"/>
              </a:rPr>
              <a:t>The sum of the monthly</a:t>
            </a:r>
            <a:br>
              <a:rPr lang="en-US" sz="2300" dirty="0" smtClean="0">
                <a:latin typeface="Times New Roman" pitchFamily="18" charset="0"/>
                <a:cs typeface="Times New Roman" pitchFamily="18" charset="0"/>
              </a:rPr>
            </a:br>
            <a:r>
              <a:rPr lang="en-US" sz="2300" dirty="0" err="1" smtClean="0">
                <a:latin typeface="Times New Roman" pitchFamily="18" charset="0"/>
                <a:cs typeface="Times New Roman" pitchFamily="18" charset="0"/>
              </a:rPr>
              <a:t>instalments</a:t>
            </a:r>
            <a:r>
              <a:rPr lang="en-US" sz="2300" dirty="0" smtClean="0">
                <a:latin typeface="Times New Roman" pitchFamily="18" charset="0"/>
                <a:cs typeface="Times New Roman" pitchFamily="18" charset="0"/>
              </a:rPr>
              <a:t>	= $308 </a:t>
            </a:r>
            <a:r>
              <a:rPr lang="en-US" sz="2300" dirty="0" smtClean="0">
                <a:latin typeface="Times New Roman" pitchFamily="18" charset="0"/>
                <a:cs typeface="Times New Roman" pitchFamily="18" charset="0"/>
                <a:sym typeface="Symbol"/>
              </a:rPr>
              <a:t> 18</a:t>
            </a:r>
            <a:br>
              <a:rPr lang="en-US" sz="2300" dirty="0" smtClean="0">
                <a:latin typeface="Times New Roman" pitchFamily="18" charset="0"/>
                <a:cs typeface="Times New Roman" pitchFamily="18" charset="0"/>
                <a:sym typeface="Symbol"/>
              </a:rPr>
            </a:br>
            <a:r>
              <a:rPr lang="en-US" sz="2300" dirty="0" smtClean="0">
                <a:latin typeface="Times New Roman" pitchFamily="18" charset="0"/>
                <a:cs typeface="Times New Roman" pitchFamily="18" charset="0"/>
                <a:sym typeface="Symbol"/>
              </a:rPr>
              <a:t>	= $5 544</a:t>
            </a:r>
            <a:endParaRPr lang="en-US" sz="2300" dirty="0">
              <a:latin typeface="Times New Roman" pitchFamily="18" charset="0"/>
              <a:cs typeface="Times New Roman" pitchFamily="18" charset="0"/>
            </a:endParaRPr>
          </a:p>
        </p:txBody>
      </p:sp>
      <p:sp>
        <p:nvSpPr>
          <p:cNvPr id="6" name="TextBox 5"/>
          <p:cNvSpPr txBox="1"/>
          <p:nvPr/>
        </p:nvSpPr>
        <p:spPr>
          <a:xfrm>
            <a:off x="1101980" y="4200525"/>
            <a:ext cx="5105400" cy="800219"/>
          </a:xfrm>
          <a:prstGeom prst="rect">
            <a:avLst/>
          </a:prstGeom>
          <a:noFill/>
        </p:spPr>
        <p:txBody>
          <a:bodyPr wrap="square" rtlCol="0">
            <a:spAutoFit/>
          </a:bodyPr>
          <a:lstStyle/>
          <a:p>
            <a:pPr>
              <a:tabLst>
                <a:tab pos="2855913" algn="l"/>
              </a:tabLst>
            </a:pPr>
            <a:r>
              <a:rPr lang="en-US" sz="2300" dirty="0" smtClean="0">
                <a:latin typeface="Times New Roman" pitchFamily="18" charset="0"/>
                <a:cs typeface="Times New Roman" pitchFamily="18" charset="0"/>
              </a:rPr>
              <a:t>The hire-purchase price	= $(560 + 5 544)</a:t>
            </a:r>
            <a:br>
              <a:rPr lang="en-US" sz="2300" dirty="0" smtClean="0">
                <a:latin typeface="Times New Roman" pitchFamily="18" charset="0"/>
                <a:cs typeface="Times New Roman" pitchFamily="18" charset="0"/>
              </a:rPr>
            </a:br>
            <a:r>
              <a:rPr lang="en-US" sz="2300" dirty="0" smtClean="0">
                <a:latin typeface="Times New Roman" pitchFamily="18" charset="0"/>
                <a:cs typeface="Times New Roman" pitchFamily="18" charset="0"/>
                <a:sym typeface="Symbol"/>
              </a:rPr>
              <a:t>	= $6 100</a:t>
            </a:r>
            <a:endParaRPr lang="en-US" sz="2300" dirty="0">
              <a:latin typeface="Times New Roman" pitchFamily="18" charset="0"/>
              <a:cs typeface="Times New Roman" pitchFamily="18" charset="0"/>
            </a:endParaRPr>
          </a:p>
        </p:txBody>
      </p:sp>
      <p:sp>
        <p:nvSpPr>
          <p:cNvPr id="7" name="TextBox 6"/>
          <p:cNvSpPr txBox="1"/>
          <p:nvPr/>
        </p:nvSpPr>
        <p:spPr>
          <a:xfrm>
            <a:off x="1101980" y="4968895"/>
            <a:ext cx="5334000" cy="1508105"/>
          </a:xfrm>
          <a:prstGeom prst="rect">
            <a:avLst/>
          </a:prstGeom>
          <a:noFill/>
        </p:spPr>
        <p:txBody>
          <a:bodyPr wrap="square" rtlCol="0">
            <a:spAutoFit/>
          </a:bodyPr>
          <a:lstStyle/>
          <a:p>
            <a:pPr>
              <a:tabLst>
                <a:tab pos="2855913" algn="l"/>
              </a:tabLst>
            </a:pPr>
            <a:r>
              <a:rPr lang="en-US" sz="2300" dirty="0" smtClean="0">
                <a:latin typeface="Times New Roman" pitchFamily="18" charset="0"/>
                <a:cs typeface="Times New Roman" pitchFamily="18" charset="0"/>
              </a:rPr>
              <a:t>The difference between</a:t>
            </a:r>
            <a:br>
              <a:rPr lang="en-US" sz="2300" dirty="0" smtClean="0">
                <a:latin typeface="Times New Roman" pitchFamily="18" charset="0"/>
                <a:cs typeface="Times New Roman" pitchFamily="18" charset="0"/>
              </a:rPr>
            </a:br>
            <a:r>
              <a:rPr lang="en-US" sz="2300" dirty="0" smtClean="0">
                <a:latin typeface="Times New Roman" pitchFamily="18" charset="0"/>
                <a:cs typeface="Times New Roman" pitchFamily="18" charset="0"/>
              </a:rPr>
              <a:t> the hire-purchase price</a:t>
            </a:r>
            <a:br>
              <a:rPr lang="en-US" sz="2300" dirty="0" smtClean="0">
                <a:latin typeface="Times New Roman" pitchFamily="18" charset="0"/>
                <a:cs typeface="Times New Roman" pitchFamily="18" charset="0"/>
              </a:rPr>
            </a:br>
            <a:r>
              <a:rPr lang="en-US" sz="2300" dirty="0" smtClean="0">
                <a:latin typeface="Times New Roman" pitchFamily="18" charset="0"/>
                <a:cs typeface="Times New Roman" pitchFamily="18" charset="0"/>
              </a:rPr>
              <a:t> and the marked price	= $(6 100 – 5 600)	=</a:t>
            </a:r>
            <a:r>
              <a:rPr lang="en-US" sz="2300" dirty="0" smtClean="0">
                <a:solidFill>
                  <a:schemeClr val="accent2"/>
                </a:solidFill>
                <a:latin typeface="Times New Roman" pitchFamily="18" charset="0"/>
                <a:cs typeface="Times New Roman" pitchFamily="18" charset="0"/>
              </a:rPr>
              <a:t> </a:t>
            </a:r>
            <a:r>
              <a:rPr lang="en-US" sz="2300" dirty="0" smtClean="0">
                <a:solidFill>
                  <a:srgbClr val="00A99D"/>
                </a:solidFill>
                <a:latin typeface="Times New Roman" pitchFamily="18" charset="0"/>
                <a:cs typeface="Times New Roman" pitchFamily="18" charset="0"/>
              </a:rPr>
              <a:t>$504</a:t>
            </a:r>
          </a:p>
        </p:txBody>
      </p:sp>
      <p:sp>
        <p:nvSpPr>
          <p:cNvPr id="8"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2 Paper 1</a:t>
            </a:r>
          </a:p>
        </p:txBody>
      </p:sp>
    </p:spTree>
    <p:extLst>
      <p:ext uri="{BB962C8B-B14F-4D97-AF65-F5344CB8AC3E}">
        <p14:creationId xmlns:p14="http://schemas.microsoft.com/office/powerpoint/2010/main" xmlns="" val="186244745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ppt_w</p:attrName>
                                        </p:attrNameLst>
                                      </p:cBhvr>
                                      <p:tavLst>
                                        <p:tav tm="0">
                                          <p:val>
                                            <p:fltVal val="0"/>
                                          </p:val>
                                        </p:tav>
                                        <p:tav tm="100000">
                                          <p:val>
                                            <p:strVal val="#ppt_w"/>
                                          </p:val>
                                        </p:tav>
                                      </p:tavLst>
                                    </p:anim>
                                    <p:anim calcmode="lin" valueType="num">
                                      <p:cBhvr>
                                        <p:cTn id="8" dur="500" fill="hold"/>
                                        <p:tgtEl>
                                          <p:spTgt spid="2"/>
                                        </p:tgtEl>
                                        <p:attrNameLst>
                                          <p:attrName>ppt_h</p:attrName>
                                        </p:attrNameLst>
                                      </p:cBhvr>
                                      <p:tavLst>
                                        <p:tav tm="0">
                                          <p:val>
                                            <p:fltVal val="0"/>
                                          </p:val>
                                        </p:tav>
                                        <p:tav tm="100000">
                                          <p:val>
                                            <p:strVal val="#ppt_h"/>
                                          </p:val>
                                        </p:tav>
                                      </p:tavLst>
                                    </p:anim>
                                  </p:childTnLst>
                                </p:cTn>
                              </p:par>
                              <p:par>
                                <p:cTn id="9" presetID="23" presetClass="entr" presetSubtype="16" fill="hold" nodeType="withEffect">
                                  <p:stCondLst>
                                    <p:cond delay="0"/>
                                  </p:stCondLst>
                                  <p:childTnLst>
                                    <p:set>
                                      <p:cBhvr>
                                        <p:cTn id="10" dur="1" fill="hold">
                                          <p:stCondLst>
                                            <p:cond delay="0"/>
                                          </p:stCondLst>
                                        </p:cTn>
                                        <p:tgtEl>
                                          <p:spTgt spid="5">
                                            <p:txEl>
                                              <p:pRg st="0" end="0"/>
                                            </p:txEl>
                                          </p:spTgt>
                                        </p:tgtEl>
                                        <p:attrNameLst>
                                          <p:attrName>style.visibility</p:attrName>
                                        </p:attrNameLst>
                                      </p:cBhvr>
                                      <p:to>
                                        <p:strVal val="visible"/>
                                      </p:to>
                                    </p:set>
                                    <p:anim calcmode="lin" valueType="num">
                                      <p:cBhvr>
                                        <p:cTn id="11" dur="500" fill="hold"/>
                                        <p:tgtEl>
                                          <p:spTgt spid="5">
                                            <p:txEl>
                                              <p:pRg st="0" end="0"/>
                                            </p:txEl>
                                          </p:spTgt>
                                        </p:tgtEl>
                                        <p:attrNameLst>
                                          <p:attrName>ppt_w</p:attrName>
                                        </p:attrNameLst>
                                      </p:cBhvr>
                                      <p:tavLst>
                                        <p:tav tm="0">
                                          <p:val>
                                            <p:fltVal val="0"/>
                                          </p:val>
                                        </p:tav>
                                        <p:tav tm="100000">
                                          <p:val>
                                            <p:strVal val="#ppt_w"/>
                                          </p:val>
                                        </p:tav>
                                      </p:tavLst>
                                    </p:anim>
                                    <p:anim calcmode="lin" valueType="num">
                                      <p:cBhvr>
                                        <p:cTn id="12" dur="500" fill="hold"/>
                                        <p:tgtEl>
                                          <p:spTgt spid="5">
                                            <p:txEl>
                                              <p:pRg st="0" end="0"/>
                                            </p:txEl>
                                          </p:spTgt>
                                        </p:tgtEl>
                                        <p:attrNameLst>
                                          <p:attrName>ppt_h</p:attrName>
                                        </p:attrNameLst>
                                      </p:cBhvr>
                                      <p:tavLst>
                                        <p:tav tm="0">
                                          <p:val>
                                            <p:fltVal val="0"/>
                                          </p:val>
                                        </p:tav>
                                        <p:tav tm="100000">
                                          <p:val>
                                            <p:strVal val="#ppt_h"/>
                                          </p:val>
                                        </p:tav>
                                      </p:tavLst>
                                    </p:anim>
                                  </p:childTnLst>
                                </p:cTn>
                              </p:par>
                              <p:par>
                                <p:cTn id="13" presetID="23" presetClass="entr" presetSubtype="16" fill="hold" nodeType="withEffect">
                                  <p:stCondLst>
                                    <p:cond delay="0"/>
                                  </p:stCondLst>
                                  <p:childTnLst>
                                    <p:set>
                                      <p:cBhvr>
                                        <p:cTn id="14" dur="1" fill="hold">
                                          <p:stCondLst>
                                            <p:cond delay="0"/>
                                          </p:stCondLst>
                                        </p:cTn>
                                        <p:tgtEl>
                                          <p:spTgt spid="6">
                                            <p:txEl>
                                              <p:pRg st="0" end="0"/>
                                            </p:txEl>
                                          </p:spTgt>
                                        </p:tgtEl>
                                        <p:attrNameLst>
                                          <p:attrName>style.visibility</p:attrName>
                                        </p:attrNameLst>
                                      </p:cBhvr>
                                      <p:to>
                                        <p:strVal val="visible"/>
                                      </p:to>
                                    </p:set>
                                    <p:anim calcmode="lin" valueType="num">
                                      <p:cBhvr>
                                        <p:cTn id="15" dur="500" fill="hold"/>
                                        <p:tgtEl>
                                          <p:spTgt spid="6">
                                            <p:txEl>
                                              <p:pRg st="0" end="0"/>
                                            </p:txEl>
                                          </p:spTgt>
                                        </p:tgtEl>
                                        <p:attrNameLst>
                                          <p:attrName>ppt_w</p:attrName>
                                        </p:attrNameLst>
                                      </p:cBhvr>
                                      <p:tavLst>
                                        <p:tav tm="0">
                                          <p:val>
                                            <p:fltVal val="0"/>
                                          </p:val>
                                        </p:tav>
                                        <p:tav tm="100000">
                                          <p:val>
                                            <p:strVal val="#ppt_w"/>
                                          </p:val>
                                        </p:tav>
                                      </p:tavLst>
                                    </p:anim>
                                    <p:anim calcmode="lin" valueType="num">
                                      <p:cBhvr>
                                        <p:cTn id="16" dur="500" fill="hold"/>
                                        <p:tgtEl>
                                          <p:spTgt spid="6">
                                            <p:txEl>
                                              <p:pRg st="0" end="0"/>
                                            </p:txEl>
                                          </p:spTgt>
                                        </p:tgtEl>
                                        <p:attrNameLst>
                                          <p:attrName>ppt_h</p:attrName>
                                        </p:attrNameLst>
                                      </p:cBhvr>
                                      <p:tavLst>
                                        <p:tav tm="0">
                                          <p:val>
                                            <p:fltVal val="0"/>
                                          </p:val>
                                        </p:tav>
                                        <p:tav tm="100000">
                                          <p:val>
                                            <p:strVal val="#ppt_h"/>
                                          </p:val>
                                        </p:tav>
                                      </p:tavLst>
                                    </p:anim>
                                  </p:childTnLst>
                                </p:cTn>
                              </p:par>
                              <p:par>
                                <p:cTn id="17" presetID="23" presetClass="entr" presetSubtype="16" fill="hold" nodeType="withEffect">
                                  <p:stCondLst>
                                    <p:cond delay="0"/>
                                  </p:stCondLst>
                                  <p:childTnLst>
                                    <p:set>
                                      <p:cBhvr>
                                        <p:cTn id="18" dur="1" fill="hold">
                                          <p:stCondLst>
                                            <p:cond delay="0"/>
                                          </p:stCondLst>
                                        </p:cTn>
                                        <p:tgtEl>
                                          <p:spTgt spid="7">
                                            <p:txEl>
                                              <p:pRg st="0" end="0"/>
                                            </p:txEl>
                                          </p:spTgt>
                                        </p:tgtEl>
                                        <p:attrNameLst>
                                          <p:attrName>style.visibility</p:attrName>
                                        </p:attrNameLst>
                                      </p:cBhvr>
                                      <p:to>
                                        <p:strVal val="visible"/>
                                      </p:to>
                                    </p:set>
                                    <p:anim calcmode="lin" valueType="num">
                                      <p:cBhvr>
                                        <p:cTn id="19" dur="500" fill="hold"/>
                                        <p:tgtEl>
                                          <p:spTgt spid="7">
                                            <p:txEl>
                                              <p:pRg st="0" end="0"/>
                                            </p:txEl>
                                          </p:spTgt>
                                        </p:tgtEl>
                                        <p:attrNameLst>
                                          <p:attrName>ppt_w</p:attrName>
                                        </p:attrNameLst>
                                      </p:cBhvr>
                                      <p:tavLst>
                                        <p:tav tm="0">
                                          <p:val>
                                            <p:fltVal val="0"/>
                                          </p:val>
                                        </p:tav>
                                        <p:tav tm="100000">
                                          <p:val>
                                            <p:strVal val="#ppt_w"/>
                                          </p:val>
                                        </p:tav>
                                      </p:tavLst>
                                    </p:anim>
                                    <p:anim calcmode="lin" valueType="num">
                                      <p:cBhvr>
                                        <p:cTn id="20" dur="500" fill="hold"/>
                                        <p:tgtEl>
                                          <p:spTgt spid="7">
                                            <p:txEl>
                                              <p:pRg st="0" end="0"/>
                                            </p:txEl>
                                          </p:spTgt>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Content Placeholder 10"/>
          <p:cNvSpPr>
            <a:spLocks noGrp="1"/>
          </p:cNvSpPr>
          <p:nvPr>
            <p:ph sz="quarter" idx="13"/>
          </p:nvPr>
        </p:nvSpPr>
        <p:spPr>
          <a:xfrm>
            <a:off x="685800" y="2514600"/>
            <a:ext cx="6248400" cy="1154162"/>
          </a:xfrm>
        </p:spPr>
        <p:txBody>
          <a:bodyPr wrap="square">
            <a:spAutoFit/>
          </a:bodyPr>
          <a:lstStyle/>
          <a:p>
            <a:pPr algn="just">
              <a:spcBef>
                <a:spcPct val="0"/>
              </a:spcBef>
              <a:buFontTx/>
              <a:buNone/>
            </a:pPr>
            <a:r>
              <a:rPr lang="en-US" sz="2300" b="1" dirty="0" smtClean="0">
                <a:solidFill>
                  <a:schemeClr val="tx1"/>
                </a:solidFill>
                <a:latin typeface="Times New Roman" pitchFamily="18" charset="0"/>
                <a:cs typeface="Times New Roman" pitchFamily="18" charset="0"/>
              </a:rPr>
              <a:t>12.</a:t>
            </a:r>
            <a:r>
              <a:rPr lang="en-US" sz="2300" dirty="0" smtClean="0">
                <a:solidFill>
                  <a:schemeClr val="tx1"/>
                </a:solidFill>
                <a:latin typeface="Times New Roman" pitchFamily="18" charset="0"/>
                <a:cs typeface="Times New Roman" pitchFamily="18" charset="0"/>
              </a:rPr>
              <a:t> A vendor bought eggs at $8.00 a dozen and </a:t>
            </a:r>
            <a:br>
              <a:rPr lang="en-US" sz="2300" dirty="0" smtClean="0">
                <a:solidFill>
                  <a:schemeClr val="tx1"/>
                </a:solidFill>
                <a:latin typeface="Times New Roman" pitchFamily="18" charset="0"/>
                <a:cs typeface="Times New Roman" pitchFamily="18" charset="0"/>
              </a:rPr>
            </a:br>
            <a:r>
              <a:rPr lang="en-US" sz="2300" dirty="0" smtClean="0">
                <a:solidFill>
                  <a:schemeClr val="tx1"/>
                </a:solidFill>
                <a:latin typeface="Times New Roman" pitchFamily="18" charset="0"/>
                <a:cs typeface="Times New Roman" pitchFamily="18" charset="0"/>
              </a:rPr>
              <a:t>   sold them at $13.20 a dozen. The percentage </a:t>
            </a:r>
            <a:br>
              <a:rPr lang="en-US" sz="2300" dirty="0" smtClean="0">
                <a:solidFill>
                  <a:schemeClr val="tx1"/>
                </a:solidFill>
                <a:latin typeface="Times New Roman" pitchFamily="18" charset="0"/>
                <a:cs typeface="Times New Roman" pitchFamily="18" charset="0"/>
              </a:rPr>
            </a:br>
            <a:r>
              <a:rPr lang="en-US" sz="2300" dirty="0" smtClean="0">
                <a:solidFill>
                  <a:schemeClr val="tx1"/>
                </a:solidFill>
                <a:latin typeface="Times New Roman" pitchFamily="18" charset="0"/>
                <a:cs typeface="Times New Roman" pitchFamily="18" charset="0"/>
              </a:rPr>
              <a:t>   profit was</a:t>
            </a:r>
          </a:p>
        </p:txBody>
      </p:sp>
      <p:sp>
        <p:nvSpPr>
          <p:cNvPr id="8" name="Notched Right Arrow 7"/>
          <p:cNvSpPr/>
          <p:nvPr/>
        </p:nvSpPr>
        <p:spPr>
          <a:xfrm>
            <a:off x="7162800" y="6019800"/>
            <a:ext cx="1782315" cy="685800"/>
          </a:xfrm>
          <a:prstGeom prst="notchedRightArrow">
            <a:avLst/>
          </a:prstGeom>
          <a:blipFill>
            <a:blip r:embed="rId2" cstate="print">
              <a:extLst>
                <a:ext uri="{BEBA8EAE-BF5A-486C-A8C5-ECC9F3942E4B}">
                  <a14:imgProps xmlns:a14="http://schemas.microsoft.com/office/drawing/2010/main" xmlns="">
                    <a14:imgLayer r:embed="rId3">
                      <a14:imgEffect>
                        <a14:brightnessContrast bright="-20000" contrast="-20000"/>
                      </a14:imgEffect>
                    </a14:imgLayer>
                  </a14:imgProps>
                </a:ex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ANSWER</a:t>
            </a:r>
            <a:endParaRPr lang="en-US" sz="2000" b="1" dirty="0">
              <a:latin typeface="Times New Roman" pitchFamily="18" charset="0"/>
              <a:cs typeface="Times New Roman" pitchFamily="18" charset="0"/>
            </a:endParaRPr>
          </a:p>
        </p:txBody>
      </p:sp>
      <p:sp>
        <p:nvSpPr>
          <p:cNvPr id="6" name="Content Placeholder 10"/>
          <p:cNvSpPr>
            <a:spLocks noGrp="1"/>
          </p:cNvSpPr>
          <p:nvPr>
            <p:ph sz="quarter" idx="13"/>
          </p:nvPr>
        </p:nvSpPr>
        <p:spPr>
          <a:xfrm>
            <a:off x="1168400" y="3658100"/>
            <a:ext cx="1346200" cy="676339"/>
          </a:xfrm>
        </p:spPr>
        <p:txBody>
          <a:bodyPr wrap="square">
            <a:spAutoFit/>
          </a:bodyPr>
          <a:lstStyle/>
          <a:p>
            <a:pPr algn="just">
              <a:lnSpc>
                <a:spcPct val="165000"/>
              </a:lnSpc>
              <a:spcBef>
                <a:spcPct val="0"/>
              </a:spcBef>
              <a:buFontTx/>
              <a:buNone/>
            </a:pPr>
            <a:r>
              <a:rPr lang="en-US" sz="2300" dirty="0" smtClean="0">
                <a:solidFill>
                  <a:schemeClr val="tx1"/>
                </a:solidFill>
                <a:latin typeface="Times New Roman" pitchFamily="18" charset="0"/>
                <a:cs typeface="Times New Roman" pitchFamily="18" charset="0"/>
              </a:rPr>
              <a:t>(A) 65%</a:t>
            </a:r>
          </a:p>
        </p:txBody>
      </p:sp>
      <p:sp>
        <p:nvSpPr>
          <p:cNvPr id="7" name="Content Placeholder 10"/>
          <p:cNvSpPr>
            <a:spLocks noGrp="1"/>
          </p:cNvSpPr>
          <p:nvPr>
            <p:ph sz="quarter" idx="13"/>
          </p:nvPr>
        </p:nvSpPr>
        <p:spPr>
          <a:xfrm>
            <a:off x="1173350" y="4209861"/>
            <a:ext cx="1346200" cy="676339"/>
          </a:xfrm>
        </p:spPr>
        <p:txBody>
          <a:bodyPr wrap="square">
            <a:spAutoFit/>
          </a:bodyPr>
          <a:lstStyle/>
          <a:p>
            <a:pPr algn="just">
              <a:lnSpc>
                <a:spcPct val="165000"/>
              </a:lnSpc>
              <a:spcBef>
                <a:spcPct val="0"/>
              </a:spcBef>
              <a:buFontTx/>
              <a:buNone/>
            </a:pPr>
            <a:r>
              <a:rPr lang="en-US" sz="2300" dirty="0" smtClean="0">
                <a:solidFill>
                  <a:schemeClr val="tx1"/>
                </a:solidFill>
                <a:latin typeface="Times New Roman" pitchFamily="18" charset="0"/>
                <a:cs typeface="Times New Roman" pitchFamily="18" charset="0"/>
              </a:rPr>
              <a:t>(B) 35%</a:t>
            </a:r>
          </a:p>
        </p:txBody>
      </p:sp>
      <p:sp>
        <p:nvSpPr>
          <p:cNvPr id="9" name="Content Placeholder 10"/>
          <p:cNvSpPr>
            <a:spLocks noGrp="1"/>
          </p:cNvSpPr>
          <p:nvPr>
            <p:ph sz="quarter" idx="13"/>
          </p:nvPr>
        </p:nvSpPr>
        <p:spPr>
          <a:xfrm>
            <a:off x="1192975" y="4781300"/>
            <a:ext cx="1333500" cy="676339"/>
          </a:xfrm>
        </p:spPr>
        <p:txBody>
          <a:bodyPr wrap="square">
            <a:spAutoFit/>
          </a:bodyPr>
          <a:lstStyle/>
          <a:p>
            <a:pPr algn="just">
              <a:lnSpc>
                <a:spcPct val="165000"/>
              </a:lnSpc>
              <a:spcBef>
                <a:spcPct val="0"/>
              </a:spcBef>
              <a:buFontTx/>
              <a:buNone/>
            </a:pPr>
            <a:r>
              <a:rPr lang="en-US" sz="2300" dirty="0" smtClean="0">
                <a:solidFill>
                  <a:schemeClr val="tx1"/>
                </a:solidFill>
                <a:latin typeface="Times New Roman" pitchFamily="18" charset="0"/>
                <a:cs typeface="Times New Roman" pitchFamily="18" charset="0"/>
              </a:rPr>
              <a:t>(C) 25%</a:t>
            </a:r>
          </a:p>
        </p:txBody>
      </p:sp>
      <p:sp>
        <p:nvSpPr>
          <p:cNvPr id="10" name="Content Placeholder 10"/>
          <p:cNvSpPr>
            <a:spLocks noGrp="1"/>
          </p:cNvSpPr>
          <p:nvPr>
            <p:ph sz="quarter" idx="13"/>
          </p:nvPr>
        </p:nvSpPr>
        <p:spPr>
          <a:xfrm>
            <a:off x="1212275" y="5372100"/>
            <a:ext cx="1333500" cy="676339"/>
          </a:xfrm>
        </p:spPr>
        <p:txBody>
          <a:bodyPr wrap="square">
            <a:spAutoFit/>
          </a:bodyPr>
          <a:lstStyle/>
          <a:p>
            <a:pPr algn="just">
              <a:lnSpc>
                <a:spcPct val="165000"/>
              </a:lnSpc>
              <a:spcBef>
                <a:spcPct val="0"/>
              </a:spcBef>
              <a:buFontTx/>
              <a:buNone/>
            </a:pPr>
            <a:r>
              <a:rPr lang="en-US" sz="2300" dirty="0" smtClean="0">
                <a:solidFill>
                  <a:schemeClr val="tx1"/>
                </a:solidFill>
                <a:latin typeface="Times New Roman" pitchFamily="18" charset="0"/>
                <a:cs typeface="Times New Roman" pitchFamily="18" charset="0"/>
              </a:rPr>
              <a:t>(D) 20%</a:t>
            </a:r>
          </a:p>
        </p:txBody>
      </p:sp>
      <p:sp>
        <p:nvSpPr>
          <p:cNvPr id="12"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2 Paper 1</a:t>
            </a:r>
          </a:p>
        </p:txBody>
      </p:sp>
    </p:spTree>
    <p:extLst>
      <p:ext uri="{BB962C8B-B14F-4D97-AF65-F5344CB8AC3E}">
        <p14:creationId xmlns:p14="http://schemas.microsoft.com/office/powerpoint/2010/main" xmlns="" val="71451342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11">
                                            <p:txEl>
                                              <p:pRg st="0" end="0"/>
                                            </p:txEl>
                                          </p:spTgt>
                                        </p:tgtEl>
                                        <p:attrNameLst>
                                          <p:attrName>style.visibility</p:attrName>
                                        </p:attrNameLst>
                                      </p:cBhvr>
                                      <p:to>
                                        <p:strVal val="visible"/>
                                      </p:to>
                                    </p:set>
                                    <p:anim calcmode="lin" valueType="num">
                                      <p:cBhvr>
                                        <p:cTn id="7" dur="500" fill="hold"/>
                                        <p:tgtEl>
                                          <p:spTgt spid="11">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11">
                                            <p:txEl>
                                              <p:pRg st="0" end="0"/>
                                            </p:txEl>
                                          </p:spTgt>
                                        </p:tgtEl>
                                        <p:attrNameLst>
                                          <p:attrName>ppt_h</p:attrName>
                                        </p:attrNameLst>
                                      </p:cBhvr>
                                      <p:tavLst>
                                        <p:tav tm="0">
                                          <p:val>
                                            <p:fltVal val="0"/>
                                          </p:val>
                                        </p:tav>
                                        <p:tav tm="100000">
                                          <p:val>
                                            <p:strVal val="#ppt_h"/>
                                          </p:val>
                                        </p:tav>
                                      </p:tavLst>
                                    </p:anim>
                                  </p:childTnLst>
                                </p:cTn>
                              </p:par>
                            </p:childTnLst>
                          </p:cTn>
                        </p:par>
                      </p:childTnLst>
                    </p:cTn>
                  </p:par>
                  <p:par>
                    <p:cTn id="9" fill="hold">
                      <p:stCondLst>
                        <p:cond delay="indefinite"/>
                      </p:stCondLst>
                      <p:childTnLst>
                        <p:par>
                          <p:cTn id="10" fill="hold">
                            <p:stCondLst>
                              <p:cond delay="0"/>
                            </p:stCondLst>
                            <p:childTnLst>
                              <p:par>
                                <p:cTn id="11" presetID="23" presetClass="entr" presetSubtype="16" fill="hold" grpId="0" nodeType="clickEffect">
                                  <p:stCondLst>
                                    <p:cond delay="0"/>
                                  </p:stCondLst>
                                  <p:childTnLst>
                                    <p:set>
                                      <p:cBhvr>
                                        <p:cTn id="12" dur="1" fill="hold">
                                          <p:stCondLst>
                                            <p:cond delay="0"/>
                                          </p:stCondLst>
                                        </p:cTn>
                                        <p:tgtEl>
                                          <p:spTgt spid="6">
                                            <p:txEl>
                                              <p:pRg st="0" end="0"/>
                                            </p:txEl>
                                          </p:spTgt>
                                        </p:tgtEl>
                                        <p:attrNameLst>
                                          <p:attrName>style.visibility</p:attrName>
                                        </p:attrNameLst>
                                      </p:cBhvr>
                                      <p:to>
                                        <p:strVal val="visible"/>
                                      </p:to>
                                    </p:set>
                                    <p:anim calcmode="lin" valueType="num">
                                      <p:cBhvr>
                                        <p:cTn id="13" dur="500" fill="hold"/>
                                        <p:tgtEl>
                                          <p:spTgt spid="6">
                                            <p:txEl>
                                              <p:pRg st="0" end="0"/>
                                            </p:txEl>
                                          </p:spTgt>
                                        </p:tgtEl>
                                        <p:attrNameLst>
                                          <p:attrName>ppt_w</p:attrName>
                                        </p:attrNameLst>
                                      </p:cBhvr>
                                      <p:tavLst>
                                        <p:tav tm="0">
                                          <p:val>
                                            <p:fltVal val="0"/>
                                          </p:val>
                                        </p:tav>
                                        <p:tav tm="100000">
                                          <p:val>
                                            <p:strVal val="#ppt_w"/>
                                          </p:val>
                                        </p:tav>
                                      </p:tavLst>
                                    </p:anim>
                                    <p:anim calcmode="lin" valueType="num">
                                      <p:cBhvr>
                                        <p:cTn id="14" dur="500" fill="hold"/>
                                        <p:tgtEl>
                                          <p:spTgt spid="6">
                                            <p:txEl>
                                              <p:pRg st="0" end="0"/>
                                            </p:txEl>
                                          </p:spTgt>
                                        </p:tgtEl>
                                        <p:attrNameLst>
                                          <p:attrName>ppt_h</p:attrName>
                                        </p:attrNameLst>
                                      </p:cBhvr>
                                      <p:tavLst>
                                        <p:tav tm="0">
                                          <p:val>
                                            <p:fltVal val="0"/>
                                          </p:val>
                                        </p:tav>
                                        <p:tav tm="100000">
                                          <p:val>
                                            <p:strVal val="#ppt_h"/>
                                          </p:val>
                                        </p:tav>
                                      </p:tavLst>
                                    </p:anim>
                                  </p:childTnLst>
                                </p:cTn>
                              </p:par>
                              <p:par>
                                <p:cTn id="15" presetID="23" presetClass="entr" presetSubtype="16" fill="hold" grpId="0" nodeType="withEffect">
                                  <p:stCondLst>
                                    <p:cond delay="0"/>
                                  </p:stCondLst>
                                  <p:childTnLst>
                                    <p:set>
                                      <p:cBhvr>
                                        <p:cTn id="16" dur="1" fill="hold">
                                          <p:stCondLst>
                                            <p:cond delay="0"/>
                                          </p:stCondLst>
                                        </p:cTn>
                                        <p:tgtEl>
                                          <p:spTgt spid="7">
                                            <p:txEl>
                                              <p:pRg st="0" end="0"/>
                                            </p:txEl>
                                          </p:spTgt>
                                        </p:tgtEl>
                                        <p:attrNameLst>
                                          <p:attrName>style.visibility</p:attrName>
                                        </p:attrNameLst>
                                      </p:cBhvr>
                                      <p:to>
                                        <p:strVal val="visible"/>
                                      </p:to>
                                    </p:set>
                                    <p:anim calcmode="lin" valueType="num">
                                      <p:cBhvr>
                                        <p:cTn id="17" dur="500" fill="hold"/>
                                        <p:tgtEl>
                                          <p:spTgt spid="7">
                                            <p:txEl>
                                              <p:pRg st="0" end="0"/>
                                            </p:txEl>
                                          </p:spTgt>
                                        </p:tgtEl>
                                        <p:attrNameLst>
                                          <p:attrName>ppt_w</p:attrName>
                                        </p:attrNameLst>
                                      </p:cBhvr>
                                      <p:tavLst>
                                        <p:tav tm="0">
                                          <p:val>
                                            <p:fltVal val="0"/>
                                          </p:val>
                                        </p:tav>
                                        <p:tav tm="100000">
                                          <p:val>
                                            <p:strVal val="#ppt_w"/>
                                          </p:val>
                                        </p:tav>
                                      </p:tavLst>
                                    </p:anim>
                                    <p:anim calcmode="lin" valueType="num">
                                      <p:cBhvr>
                                        <p:cTn id="18" dur="500" fill="hold"/>
                                        <p:tgtEl>
                                          <p:spTgt spid="7">
                                            <p:txEl>
                                              <p:pRg st="0" end="0"/>
                                            </p:txEl>
                                          </p:spTgt>
                                        </p:tgtEl>
                                        <p:attrNameLst>
                                          <p:attrName>ppt_h</p:attrName>
                                        </p:attrNameLst>
                                      </p:cBhvr>
                                      <p:tavLst>
                                        <p:tav tm="0">
                                          <p:val>
                                            <p:fltVal val="0"/>
                                          </p:val>
                                        </p:tav>
                                        <p:tav tm="100000">
                                          <p:val>
                                            <p:strVal val="#ppt_h"/>
                                          </p:val>
                                        </p:tav>
                                      </p:tavLst>
                                    </p:anim>
                                  </p:childTnLst>
                                </p:cTn>
                              </p:par>
                              <p:par>
                                <p:cTn id="19" presetID="23" presetClass="entr" presetSubtype="16" fill="hold" grpId="0" nodeType="withEffect">
                                  <p:stCondLst>
                                    <p:cond delay="0"/>
                                  </p:stCondLst>
                                  <p:childTnLst>
                                    <p:set>
                                      <p:cBhvr>
                                        <p:cTn id="20" dur="1" fill="hold">
                                          <p:stCondLst>
                                            <p:cond delay="0"/>
                                          </p:stCondLst>
                                        </p:cTn>
                                        <p:tgtEl>
                                          <p:spTgt spid="9">
                                            <p:txEl>
                                              <p:pRg st="0" end="0"/>
                                            </p:txEl>
                                          </p:spTgt>
                                        </p:tgtEl>
                                        <p:attrNameLst>
                                          <p:attrName>style.visibility</p:attrName>
                                        </p:attrNameLst>
                                      </p:cBhvr>
                                      <p:to>
                                        <p:strVal val="visible"/>
                                      </p:to>
                                    </p:set>
                                    <p:anim calcmode="lin" valueType="num">
                                      <p:cBhvr>
                                        <p:cTn id="21" dur="500" fill="hold"/>
                                        <p:tgtEl>
                                          <p:spTgt spid="9">
                                            <p:txEl>
                                              <p:pRg st="0" end="0"/>
                                            </p:txEl>
                                          </p:spTgt>
                                        </p:tgtEl>
                                        <p:attrNameLst>
                                          <p:attrName>ppt_w</p:attrName>
                                        </p:attrNameLst>
                                      </p:cBhvr>
                                      <p:tavLst>
                                        <p:tav tm="0">
                                          <p:val>
                                            <p:fltVal val="0"/>
                                          </p:val>
                                        </p:tav>
                                        <p:tav tm="100000">
                                          <p:val>
                                            <p:strVal val="#ppt_w"/>
                                          </p:val>
                                        </p:tav>
                                      </p:tavLst>
                                    </p:anim>
                                    <p:anim calcmode="lin" valueType="num">
                                      <p:cBhvr>
                                        <p:cTn id="22" dur="500" fill="hold"/>
                                        <p:tgtEl>
                                          <p:spTgt spid="9">
                                            <p:txEl>
                                              <p:pRg st="0" end="0"/>
                                            </p:txEl>
                                          </p:spTgt>
                                        </p:tgtEl>
                                        <p:attrNameLst>
                                          <p:attrName>ppt_h</p:attrName>
                                        </p:attrNameLst>
                                      </p:cBhvr>
                                      <p:tavLst>
                                        <p:tav tm="0">
                                          <p:val>
                                            <p:fltVal val="0"/>
                                          </p:val>
                                        </p:tav>
                                        <p:tav tm="100000">
                                          <p:val>
                                            <p:strVal val="#ppt_h"/>
                                          </p:val>
                                        </p:tav>
                                      </p:tavLst>
                                    </p:anim>
                                  </p:childTnLst>
                                </p:cTn>
                              </p:par>
                              <p:par>
                                <p:cTn id="23" presetID="23" presetClass="entr" presetSubtype="16" fill="hold" grpId="0" nodeType="withEffect">
                                  <p:stCondLst>
                                    <p:cond delay="0"/>
                                  </p:stCondLst>
                                  <p:childTnLst>
                                    <p:set>
                                      <p:cBhvr>
                                        <p:cTn id="24" dur="1" fill="hold">
                                          <p:stCondLst>
                                            <p:cond delay="0"/>
                                          </p:stCondLst>
                                        </p:cTn>
                                        <p:tgtEl>
                                          <p:spTgt spid="10">
                                            <p:txEl>
                                              <p:pRg st="0" end="0"/>
                                            </p:txEl>
                                          </p:spTgt>
                                        </p:tgtEl>
                                        <p:attrNameLst>
                                          <p:attrName>style.visibility</p:attrName>
                                        </p:attrNameLst>
                                      </p:cBhvr>
                                      <p:to>
                                        <p:strVal val="visible"/>
                                      </p:to>
                                    </p:set>
                                    <p:anim calcmode="lin" valueType="num">
                                      <p:cBhvr>
                                        <p:cTn id="25" dur="500" fill="hold"/>
                                        <p:tgtEl>
                                          <p:spTgt spid="10">
                                            <p:txEl>
                                              <p:pRg st="0" end="0"/>
                                            </p:txEl>
                                          </p:spTgt>
                                        </p:tgtEl>
                                        <p:attrNameLst>
                                          <p:attrName>ppt_w</p:attrName>
                                        </p:attrNameLst>
                                      </p:cBhvr>
                                      <p:tavLst>
                                        <p:tav tm="0">
                                          <p:val>
                                            <p:fltVal val="0"/>
                                          </p:val>
                                        </p:tav>
                                        <p:tav tm="100000">
                                          <p:val>
                                            <p:strVal val="#ppt_w"/>
                                          </p:val>
                                        </p:tav>
                                      </p:tavLst>
                                    </p:anim>
                                    <p:anim calcmode="lin" valueType="num">
                                      <p:cBhvr>
                                        <p:cTn id="26" dur="500" fill="hold"/>
                                        <p:tgtEl>
                                          <p:spTgt spid="10">
                                            <p:txEl>
                                              <p:pRg st="0" end="0"/>
                                            </p:txEl>
                                          </p:spTgt>
                                        </p:tgtEl>
                                        <p:attrNameLst>
                                          <p:attrName>ppt_h</p:attrName>
                                        </p:attrNameLst>
                                      </p:cBhvr>
                                      <p:tavLst>
                                        <p:tav tm="0">
                                          <p:val>
                                            <p:fltVal val="0"/>
                                          </p:val>
                                        </p:tav>
                                        <p:tav tm="100000">
                                          <p:val>
                                            <p:strVal val="#ppt_h"/>
                                          </p:val>
                                        </p:tav>
                                      </p:tavLst>
                                    </p:anim>
                                  </p:childTnLst>
                                </p:cTn>
                              </p:par>
                            </p:childTnLst>
                          </p:cTn>
                        </p:par>
                      </p:childTnLst>
                    </p:cTn>
                  </p:par>
                  <p:par>
                    <p:cTn id="27" fill="hold">
                      <p:stCondLst>
                        <p:cond delay="indefinite"/>
                      </p:stCondLst>
                      <p:childTnLst>
                        <p:par>
                          <p:cTn id="28" fill="hold">
                            <p:stCondLst>
                              <p:cond delay="0"/>
                            </p:stCondLst>
                            <p:childTnLst>
                              <p:par>
                                <p:cTn id="29" presetID="3" presetClass="entr" presetSubtype="10" fill="hold" grpId="0" nodeType="clickEffect">
                                  <p:stCondLst>
                                    <p:cond delay="0"/>
                                  </p:stCondLst>
                                  <p:childTnLst>
                                    <p:set>
                                      <p:cBhvr>
                                        <p:cTn id="30" dur="1" fill="hold">
                                          <p:stCondLst>
                                            <p:cond delay="0"/>
                                          </p:stCondLst>
                                        </p:cTn>
                                        <p:tgtEl>
                                          <p:spTgt spid="8"/>
                                        </p:tgtEl>
                                        <p:attrNameLst>
                                          <p:attrName>style.visibility</p:attrName>
                                        </p:attrNameLst>
                                      </p:cBhvr>
                                      <p:to>
                                        <p:strVal val="visible"/>
                                      </p:to>
                                    </p:set>
                                    <p:animEffect transition="in" filter="blinds(horizontal)">
                                      <p:cBhvr>
                                        <p:cTn id="31"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build="p"/>
      <p:bldP spid="8" grpId="0" animBg="1"/>
      <p:bldP spid="6" grpId="0" build="p"/>
      <p:bldP spid="7" grpId="0" build="p"/>
      <p:bldP spid="9" grpId="0" build="p"/>
      <p:bldP spid="10" grpId="0" build="p"/>
    </p:bldLst>
  </p:timing>
</p:sld>
</file>

<file path=ppt/slides/slide2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TextBox 11"/>
          <p:cNvSpPr txBox="1"/>
          <p:nvPr/>
        </p:nvSpPr>
        <p:spPr>
          <a:xfrm>
            <a:off x="381000" y="2514600"/>
            <a:ext cx="5562600" cy="800219"/>
          </a:xfrm>
          <a:prstGeom prst="rect">
            <a:avLst/>
          </a:prstGeom>
          <a:noFill/>
        </p:spPr>
        <p:txBody>
          <a:bodyPr wrap="square" rtlCol="0">
            <a:spAutoFit/>
          </a:bodyPr>
          <a:lstStyle/>
          <a:p>
            <a:pPr marL="457200" indent="-457200">
              <a:tabLst>
                <a:tab pos="576263" algn="l"/>
                <a:tab pos="1828800" algn="l"/>
                <a:tab pos="3136900" algn="l"/>
                <a:tab pos="3206750" algn="l"/>
              </a:tabLst>
            </a:pPr>
            <a:r>
              <a:rPr lang="en-US" sz="2300" b="1" dirty="0" smtClean="0">
                <a:latin typeface="Times New Roman" pitchFamily="18" charset="0"/>
                <a:cs typeface="Times New Roman" pitchFamily="18" charset="0"/>
              </a:rPr>
              <a:t>12.</a:t>
            </a:r>
            <a:r>
              <a:rPr lang="en-US" sz="2300" dirty="0" smtClean="0">
                <a:latin typeface="Times New Roman" pitchFamily="18" charset="0"/>
                <a:cs typeface="Times New Roman" pitchFamily="18" charset="0"/>
              </a:rPr>
              <a:t>		The profit		= $(13.20 – 8.00)</a:t>
            </a:r>
            <a:br>
              <a:rPr lang="en-US" sz="2300" dirty="0" smtClean="0">
                <a:latin typeface="Times New Roman" pitchFamily="18" charset="0"/>
                <a:cs typeface="Times New Roman" pitchFamily="18" charset="0"/>
              </a:rPr>
            </a:br>
            <a:r>
              <a:rPr lang="en-US" sz="2300" dirty="0" smtClean="0">
                <a:latin typeface="Times New Roman" pitchFamily="18" charset="0"/>
                <a:cs typeface="Times New Roman" pitchFamily="18" charset="0"/>
              </a:rPr>
              <a:t>			= $5.20</a:t>
            </a:r>
            <a:endParaRPr lang="en-US" sz="2300" dirty="0">
              <a:latin typeface="Times New Roman" pitchFamily="18" charset="0"/>
              <a:cs typeface="Times New Roman" pitchFamily="18" charset="0"/>
            </a:endParaRPr>
          </a:p>
        </p:txBody>
      </p:sp>
      <p:pic>
        <p:nvPicPr>
          <p:cNvPr id="7170" name="Picture 2" descr="\\172.16.2.26\conver\CARRIBEAN\MATHEMATICS_VOL-1_PPT_DESIGN\Incoming\Equations\Revision_Exam_2\Eqn015.wmf"/>
          <p:cNvPicPr>
            <a:picLocks noChangeAspect="1" noChangeArrowheads="1"/>
          </p:cNvPicPr>
          <p:nvPr/>
        </p:nvPicPr>
        <p:blipFill>
          <a:blip r:embed="rId2" cstate="print"/>
          <a:srcRect/>
          <a:stretch>
            <a:fillRect/>
          </a:stretch>
        </p:blipFill>
        <p:spPr bwMode="auto">
          <a:xfrm>
            <a:off x="1042768" y="3327400"/>
            <a:ext cx="4457700" cy="1320800"/>
          </a:xfrm>
          <a:prstGeom prst="rect">
            <a:avLst/>
          </a:prstGeom>
          <a:noFill/>
        </p:spPr>
      </p:pic>
      <p:sp>
        <p:nvSpPr>
          <p:cNvPr id="4"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2 Paper 1</a:t>
            </a:r>
          </a:p>
        </p:txBody>
      </p:sp>
    </p:spTree>
    <p:extLst>
      <p:ext uri="{BB962C8B-B14F-4D97-AF65-F5344CB8AC3E}">
        <p14:creationId xmlns:p14="http://schemas.microsoft.com/office/powerpoint/2010/main" xmlns="" val="186244745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nodeType="withEffect">
                                  <p:stCondLst>
                                    <p:cond delay="0"/>
                                  </p:stCondLst>
                                  <p:childTnLst>
                                    <p:set>
                                      <p:cBhvr>
                                        <p:cTn id="6" dur="1" fill="hold">
                                          <p:stCondLst>
                                            <p:cond delay="0"/>
                                          </p:stCondLst>
                                        </p:cTn>
                                        <p:tgtEl>
                                          <p:spTgt spid="12">
                                            <p:txEl>
                                              <p:pRg st="0" end="0"/>
                                            </p:txEl>
                                          </p:spTgt>
                                        </p:tgtEl>
                                        <p:attrNameLst>
                                          <p:attrName>style.visibility</p:attrName>
                                        </p:attrNameLst>
                                      </p:cBhvr>
                                      <p:to>
                                        <p:strVal val="visible"/>
                                      </p:to>
                                    </p:set>
                                    <p:anim calcmode="lin" valueType="num">
                                      <p:cBhvr>
                                        <p:cTn id="7" dur="500" fill="hold"/>
                                        <p:tgtEl>
                                          <p:spTgt spid="12">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12">
                                            <p:txEl>
                                              <p:pRg st="0" end="0"/>
                                            </p:txEl>
                                          </p:spTgt>
                                        </p:tgtEl>
                                        <p:attrNameLst>
                                          <p:attrName>ppt_h</p:attrName>
                                        </p:attrNameLst>
                                      </p:cBhvr>
                                      <p:tavLst>
                                        <p:tav tm="0">
                                          <p:val>
                                            <p:fltVal val="0"/>
                                          </p:val>
                                        </p:tav>
                                        <p:tav tm="100000">
                                          <p:val>
                                            <p:strVal val="#ppt_h"/>
                                          </p:val>
                                        </p:tav>
                                      </p:tavLst>
                                    </p:anim>
                                  </p:childTnLst>
                                </p:cTn>
                              </p:par>
                              <p:par>
                                <p:cTn id="9" presetID="23" presetClass="entr" presetSubtype="16" fill="hold" nodeType="withEffect">
                                  <p:stCondLst>
                                    <p:cond delay="0"/>
                                  </p:stCondLst>
                                  <p:childTnLst>
                                    <p:set>
                                      <p:cBhvr>
                                        <p:cTn id="10" dur="1" fill="hold">
                                          <p:stCondLst>
                                            <p:cond delay="0"/>
                                          </p:stCondLst>
                                        </p:cTn>
                                        <p:tgtEl>
                                          <p:spTgt spid="7170"/>
                                        </p:tgtEl>
                                        <p:attrNameLst>
                                          <p:attrName>style.visibility</p:attrName>
                                        </p:attrNameLst>
                                      </p:cBhvr>
                                      <p:to>
                                        <p:strVal val="visible"/>
                                      </p:to>
                                    </p:set>
                                    <p:anim calcmode="lin" valueType="num">
                                      <p:cBhvr>
                                        <p:cTn id="11" dur="500" fill="hold"/>
                                        <p:tgtEl>
                                          <p:spTgt spid="7170"/>
                                        </p:tgtEl>
                                        <p:attrNameLst>
                                          <p:attrName>ppt_w</p:attrName>
                                        </p:attrNameLst>
                                      </p:cBhvr>
                                      <p:tavLst>
                                        <p:tav tm="0">
                                          <p:val>
                                            <p:fltVal val="0"/>
                                          </p:val>
                                        </p:tav>
                                        <p:tav tm="100000">
                                          <p:val>
                                            <p:strVal val="#ppt_w"/>
                                          </p:val>
                                        </p:tav>
                                      </p:tavLst>
                                    </p:anim>
                                    <p:anim calcmode="lin" valueType="num">
                                      <p:cBhvr>
                                        <p:cTn id="12" dur="500" fill="hold"/>
                                        <p:tgtEl>
                                          <p:spTgt spid="7170"/>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Content Placeholder 10"/>
          <p:cNvSpPr>
            <a:spLocks noGrp="1"/>
          </p:cNvSpPr>
          <p:nvPr>
            <p:ph sz="quarter" idx="13"/>
          </p:nvPr>
        </p:nvSpPr>
        <p:spPr>
          <a:xfrm>
            <a:off x="677020" y="2514600"/>
            <a:ext cx="6400800" cy="1090555"/>
          </a:xfrm>
        </p:spPr>
        <p:txBody>
          <a:bodyPr wrap="square">
            <a:spAutoFit/>
          </a:bodyPr>
          <a:lstStyle/>
          <a:p>
            <a:pPr algn="just">
              <a:lnSpc>
                <a:spcPct val="150000"/>
              </a:lnSpc>
              <a:spcBef>
                <a:spcPct val="0"/>
              </a:spcBef>
              <a:buFontTx/>
              <a:buNone/>
            </a:pPr>
            <a:r>
              <a:rPr lang="en-US" sz="2300" b="1" dirty="0" smtClean="0">
                <a:solidFill>
                  <a:schemeClr val="tx1"/>
                </a:solidFill>
                <a:latin typeface="Times New Roman" pitchFamily="18" charset="0"/>
                <a:cs typeface="Times New Roman" pitchFamily="18" charset="0"/>
              </a:rPr>
              <a:t>13.</a:t>
            </a:r>
            <a:r>
              <a:rPr lang="en-US" sz="2300" dirty="0" smtClean="0">
                <a:solidFill>
                  <a:schemeClr val="tx1"/>
                </a:solidFill>
                <a:latin typeface="Times New Roman" pitchFamily="18" charset="0"/>
                <a:cs typeface="Times New Roman" pitchFamily="18" charset="0"/>
              </a:rPr>
              <a:t>  If	        of a sum of money is $75, then the total</a:t>
            </a:r>
            <a:br>
              <a:rPr lang="en-US" sz="2300" dirty="0" smtClean="0">
                <a:solidFill>
                  <a:schemeClr val="tx1"/>
                </a:solidFill>
                <a:latin typeface="Times New Roman" pitchFamily="18" charset="0"/>
                <a:cs typeface="Times New Roman" pitchFamily="18" charset="0"/>
              </a:rPr>
            </a:br>
            <a:r>
              <a:rPr lang="en-US" sz="2300" dirty="0" smtClean="0">
                <a:solidFill>
                  <a:schemeClr val="tx1"/>
                </a:solidFill>
                <a:latin typeface="Times New Roman" pitchFamily="18" charset="0"/>
                <a:cs typeface="Times New Roman" pitchFamily="18" charset="0"/>
              </a:rPr>
              <a:t>   sum of money is</a:t>
            </a:r>
          </a:p>
        </p:txBody>
      </p:sp>
      <p:sp>
        <p:nvSpPr>
          <p:cNvPr id="8" name="Notched Right Arrow 7"/>
          <p:cNvSpPr/>
          <p:nvPr/>
        </p:nvSpPr>
        <p:spPr>
          <a:xfrm>
            <a:off x="7162800" y="6019800"/>
            <a:ext cx="1782315" cy="685800"/>
          </a:xfrm>
          <a:prstGeom prst="notchedRightArrow">
            <a:avLst/>
          </a:prstGeom>
          <a:blipFill>
            <a:blip r:embed="rId2" cstate="print">
              <a:extLst>
                <a:ext uri="{BEBA8EAE-BF5A-486C-A8C5-ECC9F3942E4B}">
                  <a14:imgProps xmlns:a14="http://schemas.microsoft.com/office/drawing/2010/main" xmlns="">
                    <a14:imgLayer r:embed="rId3">
                      <a14:imgEffect>
                        <a14:brightnessContrast bright="-20000" contrast="-20000"/>
                      </a14:imgEffect>
                    </a14:imgLayer>
                  </a14:imgProps>
                </a:ex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ANSWER</a:t>
            </a:r>
            <a:endParaRPr lang="en-US" sz="2000" b="1" dirty="0">
              <a:latin typeface="Times New Roman" pitchFamily="18" charset="0"/>
              <a:cs typeface="Times New Roman" pitchFamily="18" charset="0"/>
            </a:endParaRPr>
          </a:p>
        </p:txBody>
      </p:sp>
      <p:sp>
        <p:nvSpPr>
          <p:cNvPr id="6" name="Content Placeholder 10"/>
          <p:cNvSpPr>
            <a:spLocks noGrp="1"/>
          </p:cNvSpPr>
          <p:nvPr>
            <p:ph sz="quarter" idx="13"/>
          </p:nvPr>
        </p:nvSpPr>
        <p:spPr>
          <a:xfrm>
            <a:off x="1152525" y="3619500"/>
            <a:ext cx="1346200" cy="676339"/>
          </a:xfrm>
        </p:spPr>
        <p:txBody>
          <a:bodyPr wrap="square">
            <a:spAutoFit/>
          </a:bodyPr>
          <a:lstStyle/>
          <a:p>
            <a:pPr algn="just">
              <a:lnSpc>
                <a:spcPct val="165000"/>
              </a:lnSpc>
              <a:spcBef>
                <a:spcPct val="0"/>
              </a:spcBef>
              <a:buFontTx/>
              <a:buNone/>
            </a:pPr>
            <a:r>
              <a:rPr lang="en-US" sz="2300" dirty="0" smtClean="0">
                <a:solidFill>
                  <a:schemeClr val="tx1"/>
                </a:solidFill>
                <a:latin typeface="Times New Roman" pitchFamily="18" charset="0"/>
                <a:cs typeface="Times New Roman" pitchFamily="18" charset="0"/>
              </a:rPr>
              <a:t>(A) $750</a:t>
            </a:r>
          </a:p>
        </p:txBody>
      </p:sp>
      <p:sp>
        <p:nvSpPr>
          <p:cNvPr id="7" name="Content Placeholder 10"/>
          <p:cNvSpPr>
            <a:spLocks noGrp="1"/>
          </p:cNvSpPr>
          <p:nvPr>
            <p:ph sz="quarter" idx="13"/>
          </p:nvPr>
        </p:nvSpPr>
        <p:spPr>
          <a:xfrm>
            <a:off x="1139825" y="4238561"/>
            <a:ext cx="1346200" cy="676339"/>
          </a:xfrm>
        </p:spPr>
        <p:txBody>
          <a:bodyPr wrap="square">
            <a:spAutoFit/>
          </a:bodyPr>
          <a:lstStyle/>
          <a:p>
            <a:pPr algn="just">
              <a:lnSpc>
                <a:spcPct val="165000"/>
              </a:lnSpc>
              <a:spcBef>
                <a:spcPct val="0"/>
              </a:spcBef>
              <a:buFontTx/>
              <a:buNone/>
            </a:pPr>
            <a:r>
              <a:rPr lang="en-US" sz="2300" dirty="0" smtClean="0">
                <a:solidFill>
                  <a:schemeClr val="tx1"/>
                </a:solidFill>
                <a:latin typeface="Times New Roman" pitchFamily="18" charset="0"/>
                <a:cs typeface="Times New Roman" pitchFamily="18" charset="0"/>
              </a:rPr>
              <a:t>(B) $900</a:t>
            </a:r>
          </a:p>
        </p:txBody>
      </p:sp>
      <p:sp>
        <p:nvSpPr>
          <p:cNvPr id="9" name="Content Placeholder 10"/>
          <p:cNvSpPr>
            <a:spLocks noGrp="1"/>
          </p:cNvSpPr>
          <p:nvPr>
            <p:ph sz="quarter" idx="13"/>
          </p:nvPr>
        </p:nvSpPr>
        <p:spPr>
          <a:xfrm>
            <a:off x="1127125" y="4914900"/>
            <a:ext cx="1333500" cy="676339"/>
          </a:xfrm>
        </p:spPr>
        <p:txBody>
          <a:bodyPr wrap="square">
            <a:spAutoFit/>
          </a:bodyPr>
          <a:lstStyle/>
          <a:p>
            <a:pPr algn="just">
              <a:lnSpc>
                <a:spcPct val="165000"/>
              </a:lnSpc>
              <a:spcBef>
                <a:spcPct val="0"/>
              </a:spcBef>
              <a:buFontTx/>
              <a:buNone/>
            </a:pPr>
            <a:r>
              <a:rPr lang="en-US" sz="2300" dirty="0" smtClean="0">
                <a:solidFill>
                  <a:schemeClr val="tx1"/>
                </a:solidFill>
                <a:latin typeface="Times New Roman" pitchFamily="18" charset="0"/>
                <a:cs typeface="Times New Roman" pitchFamily="18" charset="0"/>
              </a:rPr>
              <a:t>(C) $975</a:t>
            </a:r>
          </a:p>
        </p:txBody>
      </p:sp>
      <p:sp>
        <p:nvSpPr>
          <p:cNvPr id="10" name="Content Placeholder 10"/>
          <p:cNvSpPr>
            <a:spLocks noGrp="1"/>
          </p:cNvSpPr>
          <p:nvPr>
            <p:ph sz="quarter" idx="13"/>
          </p:nvPr>
        </p:nvSpPr>
        <p:spPr>
          <a:xfrm>
            <a:off x="1143000" y="5600700"/>
            <a:ext cx="1485900" cy="599459"/>
          </a:xfrm>
        </p:spPr>
        <p:txBody>
          <a:bodyPr wrap="square">
            <a:spAutoFit/>
          </a:bodyPr>
          <a:lstStyle/>
          <a:p>
            <a:pPr algn="just">
              <a:lnSpc>
                <a:spcPct val="165000"/>
              </a:lnSpc>
              <a:spcBef>
                <a:spcPct val="0"/>
              </a:spcBef>
              <a:buFontTx/>
              <a:buNone/>
            </a:pPr>
            <a:r>
              <a:rPr lang="en-US" sz="2300" dirty="0" smtClean="0">
                <a:solidFill>
                  <a:schemeClr val="tx1"/>
                </a:solidFill>
                <a:latin typeface="Times New Roman" pitchFamily="18" charset="0"/>
                <a:cs typeface="Times New Roman" pitchFamily="18" charset="0"/>
              </a:rPr>
              <a:t>(D) $1 125</a:t>
            </a:r>
          </a:p>
        </p:txBody>
      </p:sp>
      <p:pic>
        <p:nvPicPr>
          <p:cNvPr id="11266" name="Picture 2" descr="D:\Vinothi\2.wmf"/>
          <p:cNvPicPr>
            <a:picLocks noChangeAspect="1" noChangeArrowheads="1"/>
          </p:cNvPicPr>
          <p:nvPr/>
        </p:nvPicPr>
        <p:blipFill>
          <a:blip r:embed="rId4" cstate="print"/>
          <a:srcRect/>
          <a:stretch>
            <a:fillRect/>
          </a:stretch>
        </p:blipFill>
        <p:spPr bwMode="auto">
          <a:xfrm>
            <a:off x="1573031" y="2514600"/>
            <a:ext cx="635000" cy="698500"/>
          </a:xfrm>
          <a:prstGeom prst="rect">
            <a:avLst/>
          </a:prstGeom>
          <a:noFill/>
        </p:spPr>
      </p:pic>
      <p:sp>
        <p:nvSpPr>
          <p:cNvPr id="12"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2 Paper 1</a:t>
            </a:r>
          </a:p>
        </p:txBody>
      </p:sp>
    </p:spTree>
    <p:extLst>
      <p:ext uri="{BB962C8B-B14F-4D97-AF65-F5344CB8AC3E}">
        <p14:creationId xmlns:p14="http://schemas.microsoft.com/office/powerpoint/2010/main" xmlns="" val="71451342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11">
                                            <p:txEl>
                                              <p:pRg st="0" end="0"/>
                                            </p:txEl>
                                          </p:spTgt>
                                        </p:tgtEl>
                                        <p:attrNameLst>
                                          <p:attrName>style.visibility</p:attrName>
                                        </p:attrNameLst>
                                      </p:cBhvr>
                                      <p:to>
                                        <p:strVal val="visible"/>
                                      </p:to>
                                    </p:set>
                                    <p:anim calcmode="lin" valueType="num">
                                      <p:cBhvr>
                                        <p:cTn id="7" dur="500" fill="hold"/>
                                        <p:tgtEl>
                                          <p:spTgt spid="11">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11">
                                            <p:txEl>
                                              <p:pRg st="0" end="0"/>
                                            </p:txEl>
                                          </p:spTgt>
                                        </p:tgtEl>
                                        <p:attrNameLst>
                                          <p:attrName>ppt_h</p:attrName>
                                        </p:attrNameLst>
                                      </p:cBhvr>
                                      <p:tavLst>
                                        <p:tav tm="0">
                                          <p:val>
                                            <p:fltVal val="0"/>
                                          </p:val>
                                        </p:tav>
                                        <p:tav tm="100000">
                                          <p:val>
                                            <p:strVal val="#ppt_h"/>
                                          </p:val>
                                        </p:tav>
                                      </p:tavLst>
                                    </p:anim>
                                  </p:childTnLst>
                                </p:cTn>
                              </p:par>
                              <p:par>
                                <p:cTn id="9" presetID="23" presetClass="entr" presetSubtype="16" fill="hold" nodeType="withEffect">
                                  <p:stCondLst>
                                    <p:cond delay="0"/>
                                  </p:stCondLst>
                                  <p:childTnLst>
                                    <p:set>
                                      <p:cBhvr>
                                        <p:cTn id="10" dur="1" fill="hold">
                                          <p:stCondLst>
                                            <p:cond delay="0"/>
                                          </p:stCondLst>
                                        </p:cTn>
                                        <p:tgtEl>
                                          <p:spTgt spid="11266"/>
                                        </p:tgtEl>
                                        <p:attrNameLst>
                                          <p:attrName>style.visibility</p:attrName>
                                        </p:attrNameLst>
                                      </p:cBhvr>
                                      <p:to>
                                        <p:strVal val="visible"/>
                                      </p:to>
                                    </p:set>
                                    <p:anim calcmode="lin" valueType="num">
                                      <p:cBhvr>
                                        <p:cTn id="11" dur="500" fill="hold"/>
                                        <p:tgtEl>
                                          <p:spTgt spid="11266"/>
                                        </p:tgtEl>
                                        <p:attrNameLst>
                                          <p:attrName>ppt_w</p:attrName>
                                        </p:attrNameLst>
                                      </p:cBhvr>
                                      <p:tavLst>
                                        <p:tav tm="0">
                                          <p:val>
                                            <p:fltVal val="0"/>
                                          </p:val>
                                        </p:tav>
                                        <p:tav tm="100000">
                                          <p:val>
                                            <p:strVal val="#ppt_w"/>
                                          </p:val>
                                        </p:tav>
                                      </p:tavLst>
                                    </p:anim>
                                    <p:anim calcmode="lin" valueType="num">
                                      <p:cBhvr>
                                        <p:cTn id="12" dur="500" fill="hold"/>
                                        <p:tgtEl>
                                          <p:spTgt spid="11266"/>
                                        </p:tgtEl>
                                        <p:attrNameLst>
                                          <p:attrName>ppt_h</p:attrName>
                                        </p:attrNameLst>
                                      </p:cBhvr>
                                      <p:tavLst>
                                        <p:tav tm="0">
                                          <p:val>
                                            <p:fltVal val="0"/>
                                          </p:val>
                                        </p:tav>
                                        <p:tav tm="100000">
                                          <p:val>
                                            <p:strVal val="#ppt_h"/>
                                          </p:val>
                                        </p:tav>
                                      </p:tavLst>
                                    </p:anim>
                                  </p:childTnLst>
                                </p:cTn>
                              </p:par>
                            </p:childTnLst>
                          </p:cTn>
                        </p:par>
                      </p:childTnLst>
                    </p:cTn>
                  </p:par>
                  <p:par>
                    <p:cTn id="13" fill="hold">
                      <p:stCondLst>
                        <p:cond delay="indefinite"/>
                      </p:stCondLst>
                      <p:childTnLst>
                        <p:par>
                          <p:cTn id="14" fill="hold">
                            <p:stCondLst>
                              <p:cond delay="0"/>
                            </p:stCondLst>
                            <p:childTnLst>
                              <p:par>
                                <p:cTn id="15" presetID="23" presetClass="entr" presetSubtype="16" fill="hold" grpId="0" nodeType="clickEffect">
                                  <p:stCondLst>
                                    <p:cond delay="0"/>
                                  </p:stCondLst>
                                  <p:childTnLst>
                                    <p:set>
                                      <p:cBhvr>
                                        <p:cTn id="16" dur="1" fill="hold">
                                          <p:stCondLst>
                                            <p:cond delay="0"/>
                                          </p:stCondLst>
                                        </p:cTn>
                                        <p:tgtEl>
                                          <p:spTgt spid="6">
                                            <p:txEl>
                                              <p:pRg st="0" end="0"/>
                                            </p:txEl>
                                          </p:spTgt>
                                        </p:tgtEl>
                                        <p:attrNameLst>
                                          <p:attrName>style.visibility</p:attrName>
                                        </p:attrNameLst>
                                      </p:cBhvr>
                                      <p:to>
                                        <p:strVal val="visible"/>
                                      </p:to>
                                    </p:set>
                                    <p:anim calcmode="lin" valueType="num">
                                      <p:cBhvr>
                                        <p:cTn id="17" dur="500" fill="hold"/>
                                        <p:tgtEl>
                                          <p:spTgt spid="6">
                                            <p:txEl>
                                              <p:pRg st="0" end="0"/>
                                            </p:txEl>
                                          </p:spTgt>
                                        </p:tgtEl>
                                        <p:attrNameLst>
                                          <p:attrName>ppt_w</p:attrName>
                                        </p:attrNameLst>
                                      </p:cBhvr>
                                      <p:tavLst>
                                        <p:tav tm="0">
                                          <p:val>
                                            <p:fltVal val="0"/>
                                          </p:val>
                                        </p:tav>
                                        <p:tav tm="100000">
                                          <p:val>
                                            <p:strVal val="#ppt_w"/>
                                          </p:val>
                                        </p:tav>
                                      </p:tavLst>
                                    </p:anim>
                                    <p:anim calcmode="lin" valueType="num">
                                      <p:cBhvr>
                                        <p:cTn id="18" dur="500" fill="hold"/>
                                        <p:tgtEl>
                                          <p:spTgt spid="6">
                                            <p:txEl>
                                              <p:pRg st="0" end="0"/>
                                            </p:txEl>
                                          </p:spTgt>
                                        </p:tgtEl>
                                        <p:attrNameLst>
                                          <p:attrName>ppt_h</p:attrName>
                                        </p:attrNameLst>
                                      </p:cBhvr>
                                      <p:tavLst>
                                        <p:tav tm="0">
                                          <p:val>
                                            <p:fltVal val="0"/>
                                          </p:val>
                                        </p:tav>
                                        <p:tav tm="100000">
                                          <p:val>
                                            <p:strVal val="#ppt_h"/>
                                          </p:val>
                                        </p:tav>
                                      </p:tavLst>
                                    </p:anim>
                                  </p:childTnLst>
                                </p:cTn>
                              </p:par>
                              <p:par>
                                <p:cTn id="19" presetID="23" presetClass="entr" presetSubtype="16" fill="hold" grpId="0" nodeType="withEffect">
                                  <p:stCondLst>
                                    <p:cond delay="0"/>
                                  </p:stCondLst>
                                  <p:childTnLst>
                                    <p:set>
                                      <p:cBhvr>
                                        <p:cTn id="20" dur="1" fill="hold">
                                          <p:stCondLst>
                                            <p:cond delay="0"/>
                                          </p:stCondLst>
                                        </p:cTn>
                                        <p:tgtEl>
                                          <p:spTgt spid="7">
                                            <p:txEl>
                                              <p:pRg st="0" end="0"/>
                                            </p:txEl>
                                          </p:spTgt>
                                        </p:tgtEl>
                                        <p:attrNameLst>
                                          <p:attrName>style.visibility</p:attrName>
                                        </p:attrNameLst>
                                      </p:cBhvr>
                                      <p:to>
                                        <p:strVal val="visible"/>
                                      </p:to>
                                    </p:set>
                                    <p:anim calcmode="lin" valueType="num">
                                      <p:cBhvr>
                                        <p:cTn id="21" dur="500" fill="hold"/>
                                        <p:tgtEl>
                                          <p:spTgt spid="7">
                                            <p:txEl>
                                              <p:pRg st="0" end="0"/>
                                            </p:txEl>
                                          </p:spTgt>
                                        </p:tgtEl>
                                        <p:attrNameLst>
                                          <p:attrName>ppt_w</p:attrName>
                                        </p:attrNameLst>
                                      </p:cBhvr>
                                      <p:tavLst>
                                        <p:tav tm="0">
                                          <p:val>
                                            <p:fltVal val="0"/>
                                          </p:val>
                                        </p:tav>
                                        <p:tav tm="100000">
                                          <p:val>
                                            <p:strVal val="#ppt_w"/>
                                          </p:val>
                                        </p:tav>
                                      </p:tavLst>
                                    </p:anim>
                                    <p:anim calcmode="lin" valueType="num">
                                      <p:cBhvr>
                                        <p:cTn id="22" dur="500" fill="hold"/>
                                        <p:tgtEl>
                                          <p:spTgt spid="7">
                                            <p:txEl>
                                              <p:pRg st="0" end="0"/>
                                            </p:txEl>
                                          </p:spTgt>
                                        </p:tgtEl>
                                        <p:attrNameLst>
                                          <p:attrName>ppt_h</p:attrName>
                                        </p:attrNameLst>
                                      </p:cBhvr>
                                      <p:tavLst>
                                        <p:tav tm="0">
                                          <p:val>
                                            <p:fltVal val="0"/>
                                          </p:val>
                                        </p:tav>
                                        <p:tav tm="100000">
                                          <p:val>
                                            <p:strVal val="#ppt_h"/>
                                          </p:val>
                                        </p:tav>
                                      </p:tavLst>
                                    </p:anim>
                                  </p:childTnLst>
                                </p:cTn>
                              </p:par>
                              <p:par>
                                <p:cTn id="23" presetID="23" presetClass="entr" presetSubtype="16" fill="hold" grpId="0" nodeType="withEffect">
                                  <p:stCondLst>
                                    <p:cond delay="0"/>
                                  </p:stCondLst>
                                  <p:childTnLst>
                                    <p:set>
                                      <p:cBhvr>
                                        <p:cTn id="24" dur="1" fill="hold">
                                          <p:stCondLst>
                                            <p:cond delay="0"/>
                                          </p:stCondLst>
                                        </p:cTn>
                                        <p:tgtEl>
                                          <p:spTgt spid="9">
                                            <p:txEl>
                                              <p:pRg st="0" end="0"/>
                                            </p:txEl>
                                          </p:spTgt>
                                        </p:tgtEl>
                                        <p:attrNameLst>
                                          <p:attrName>style.visibility</p:attrName>
                                        </p:attrNameLst>
                                      </p:cBhvr>
                                      <p:to>
                                        <p:strVal val="visible"/>
                                      </p:to>
                                    </p:set>
                                    <p:anim calcmode="lin" valueType="num">
                                      <p:cBhvr>
                                        <p:cTn id="25" dur="500" fill="hold"/>
                                        <p:tgtEl>
                                          <p:spTgt spid="9">
                                            <p:txEl>
                                              <p:pRg st="0" end="0"/>
                                            </p:txEl>
                                          </p:spTgt>
                                        </p:tgtEl>
                                        <p:attrNameLst>
                                          <p:attrName>ppt_w</p:attrName>
                                        </p:attrNameLst>
                                      </p:cBhvr>
                                      <p:tavLst>
                                        <p:tav tm="0">
                                          <p:val>
                                            <p:fltVal val="0"/>
                                          </p:val>
                                        </p:tav>
                                        <p:tav tm="100000">
                                          <p:val>
                                            <p:strVal val="#ppt_w"/>
                                          </p:val>
                                        </p:tav>
                                      </p:tavLst>
                                    </p:anim>
                                    <p:anim calcmode="lin" valueType="num">
                                      <p:cBhvr>
                                        <p:cTn id="26" dur="500" fill="hold"/>
                                        <p:tgtEl>
                                          <p:spTgt spid="9">
                                            <p:txEl>
                                              <p:pRg st="0" end="0"/>
                                            </p:txEl>
                                          </p:spTgt>
                                        </p:tgtEl>
                                        <p:attrNameLst>
                                          <p:attrName>ppt_h</p:attrName>
                                        </p:attrNameLst>
                                      </p:cBhvr>
                                      <p:tavLst>
                                        <p:tav tm="0">
                                          <p:val>
                                            <p:fltVal val="0"/>
                                          </p:val>
                                        </p:tav>
                                        <p:tav tm="100000">
                                          <p:val>
                                            <p:strVal val="#ppt_h"/>
                                          </p:val>
                                        </p:tav>
                                      </p:tavLst>
                                    </p:anim>
                                  </p:childTnLst>
                                </p:cTn>
                              </p:par>
                              <p:par>
                                <p:cTn id="27" presetID="23" presetClass="entr" presetSubtype="16" fill="hold" grpId="0" nodeType="withEffect">
                                  <p:stCondLst>
                                    <p:cond delay="0"/>
                                  </p:stCondLst>
                                  <p:childTnLst>
                                    <p:set>
                                      <p:cBhvr>
                                        <p:cTn id="28" dur="1" fill="hold">
                                          <p:stCondLst>
                                            <p:cond delay="0"/>
                                          </p:stCondLst>
                                        </p:cTn>
                                        <p:tgtEl>
                                          <p:spTgt spid="10">
                                            <p:txEl>
                                              <p:pRg st="0" end="0"/>
                                            </p:txEl>
                                          </p:spTgt>
                                        </p:tgtEl>
                                        <p:attrNameLst>
                                          <p:attrName>style.visibility</p:attrName>
                                        </p:attrNameLst>
                                      </p:cBhvr>
                                      <p:to>
                                        <p:strVal val="visible"/>
                                      </p:to>
                                    </p:set>
                                    <p:anim calcmode="lin" valueType="num">
                                      <p:cBhvr>
                                        <p:cTn id="29" dur="500" fill="hold"/>
                                        <p:tgtEl>
                                          <p:spTgt spid="10">
                                            <p:txEl>
                                              <p:pRg st="0" end="0"/>
                                            </p:txEl>
                                          </p:spTgt>
                                        </p:tgtEl>
                                        <p:attrNameLst>
                                          <p:attrName>ppt_w</p:attrName>
                                        </p:attrNameLst>
                                      </p:cBhvr>
                                      <p:tavLst>
                                        <p:tav tm="0">
                                          <p:val>
                                            <p:fltVal val="0"/>
                                          </p:val>
                                        </p:tav>
                                        <p:tav tm="100000">
                                          <p:val>
                                            <p:strVal val="#ppt_w"/>
                                          </p:val>
                                        </p:tav>
                                      </p:tavLst>
                                    </p:anim>
                                    <p:anim calcmode="lin" valueType="num">
                                      <p:cBhvr>
                                        <p:cTn id="30" dur="500" fill="hold"/>
                                        <p:tgtEl>
                                          <p:spTgt spid="10">
                                            <p:txEl>
                                              <p:pRg st="0" end="0"/>
                                            </p:txEl>
                                          </p:spTgt>
                                        </p:tgtEl>
                                        <p:attrNameLst>
                                          <p:attrName>ppt_h</p:attrName>
                                        </p:attrNameLst>
                                      </p:cBhvr>
                                      <p:tavLst>
                                        <p:tav tm="0">
                                          <p:val>
                                            <p:fltVal val="0"/>
                                          </p:val>
                                        </p:tav>
                                        <p:tav tm="100000">
                                          <p:val>
                                            <p:strVal val="#ppt_h"/>
                                          </p:val>
                                        </p:tav>
                                      </p:tavLst>
                                    </p:anim>
                                  </p:childTnLst>
                                </p:cTn>
                              </p:par>
                            </p:childTnLst>
                          </p:cTn>
                        </p:par>
                      </p:childTnLst>
                    </p:cTn>
                  </p:par>
                  <p:par>
                    <p:cTn id="31" fill="hold">
                      <p:stCondLst>
                        <p:cond delay="indefinite"/>
                      </p:stCondLst>
                      <p:childTnLst>
                        <p:par>
                          <p:cTn id="32" fill="hold">
                            <p:stCondLst>
                              <p:cond delay="0"/>
                            </p:stCondLst>
                            <p:childTnLst>
                              <p:par>
                                <p:cTn id="33" presetID="3" presetClass="entr" presetSubtype="10" fill="hold" grpId="0" nodeType="clickEffect">
                                  <p:stCondLst>
                                    <p:cond delay="0"/>
                                  </p:stCondLst>
                                  <p:childTnLst>
                                    <p:set>
                                      <p:cBhvr>
                                        <p:cTn id="34" dur="1" fill="hold">
                                          <p:stCondLst>
                                            <p:cond delay="0"/>
                                          </p:stCondLst>
                                        </p:cTn>
                                        <p:tgtEl>
                                          <p:spTgt spid="8"/>
                                        </p:tgtEl>
                                        <p:attrNameLst>
                                          <p:attrName>style.visibility</p:attrName>
                                        </p:attrNameLst>
                                      </p:cBhvr>
                                      <p:to>
                                        <p:strVal val="visible"/>
                                      </p:to>
                                    </p:set>
                                    <p:animEffect transition="in" filter="blinds(horizontal)">
                                      <p:cBhvr>
                                        <p:cTn id="35"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build="p"/>
      <p:bldP spid="8" grpId="0" animBg="1"/>
      <p:bldP spid="6" grpId="0" build="p"/>
      <p:bldP spid="7" grpId="0" build="p"/>
      <p:bldP spid="9" grpId="0" build="p"/>
      <p:bldP spid="10" grpId="0" build="p"/>
    </p:bldLst>
  </p:timing>
</p:sld>
</file>

<file path=ppt/slides/slide2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TextBox 11"/>
          <p:cNvSpPr txBox="1"/>
          <p:nvPr/>
        </p:nvSpPr>
        <p:spPr>
          <a:xfrm>
            <a:off x="533400" y="2312441"/>
            <a:ext cx="685800" cy="430759"/>
          </a:xfrm>
          <a:prstGeom prst="rect">
            <a:avLst/>
          </a:prstGeom>
          <a:noFill/>
        </p:spPr>
        <p:txBody>
          <a:bodyPr wrap="square" rtlCol="0">
            <a:spAutoFit/>
          </a:bodyPr>
          <a:lstStyle/>
          <a:p>
            <a:pPr marL="457200" indent="-457200">
              <a:lnSpc>
                <a:spcPts val="2800"/>
              </a:lnSpc>
              <a:spcAft>
                <a:spcPct val="50000"/>
              </a:spcAft>
              <a:tabLst>
                <a:tab pos="628650" algn="l"/>
              </a:tabLst>
            </a:pPr>
            <a:r>
              <a:rPr lang="en-US" sz="2300" b="1" dirty="0" smtClean="0">
                <a:latin typeface="Times New Roman" pitchFamily="18" charset="0"/>
                <a:cs typeface="Times New Roman" pitchFamily="18" charset="0"/>
              </a:rPr>
              <a:t>13.</a:t>
            </a:r>
            <a:endParaRPr lang="en-US" sz="2300" b="1" dirty="0">
              <a:latin typeface="Times New Roman" pitchFamily="18" charset="0"/>
              <a:cs typeface="Times New Roman" pitchFamily="18" charset="0"/>
            </a:endParaRPr>
          </a:p>
        </p:txBody>
      </p:sp>
      <p:pic>
        <p:nvPicPr>
          <p:cNvPr id="8" name="Picture 3" descr="D:\Deepak\Powerpoint\Volume 1\Revisis\New.wmf"/>
          <p:cNvPicPr>
            <a:picLocks noChangeAspect="1" noChangeArrowheads="1"/>
          </p:cNvPicPr>
          <p:nvPr/>
        </p:nvPicPr>
        <p:blipFill>
          <a:blip r:embed="rId2" cstate="print"/>
          <a:srcRect/>
          <a:stretch>
            <a:fillRect/>
          </a:stretch>
        </p:blipFill>
        <p:spPr bwMode="auto">
          <a:xfrm>
            <a:off x="1323536" y="2252004"/>
            <a:ext cx="3289300" cy="4305300"/>
          </a:xfrm>
          <a:prstGeom prst="rect">
            <a:avLst/>
          </a:prstGeom>
          <a:noFill/>
        </p:spPr>
      </p:pic>
      <p:sp>
        <p:nvSpPr>
          <p:cNvPr id="4"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2 Paper 1</a:t>
            </a:r>
          </a:p>
        </p:txBody>
      </p:sp>
    </p:spTree>
    <p:extLst>
      <p:ext uri="{BB962C8B-B14F-4D97-AF65-F5344CB8AC3E}">
        <p14:creationId xmlns:p14="http://schemas.microsoft.com/office/powerpoint/2010/main" xmlns="" val="186244745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p:cTn id="7" dur="500" fill="hold"/>
                                        <p:tgtEl>
                                          <p:spTgt spid="12"/>
                                        </p:tgtEl>
                                        <p:attrNameLst>
                                          <p:attrName>ppt_w</p:attrName>
                                        </p:attrNameLst>
                                      </p:cBhvr>
                                      <p:tavLst>
                                        <p:tav tm="0">
                                          <p:val>
                                            <p:fltVal val="0"/>
                                          </p:val>
                                        </p:tav>
                                        <p:tav tm="100000">
                                          <p:val>
                                            <p:strVal val="#ppt_w"/>
                                          </p:val>
                                        </p:tav>
                                      </p:tavLst>
                                    </p:anim>
                                    <p:anim calcmode="lin" valueType="num">
                                      <p:cBhvr>
                                        <p:cTn id="8" dur="500" fill="hold"/>
                                        <p:tgtEl>
                                          <p:spTgt spid="12"/>
                                        </p:tgtEl>
                                        <p:attrNameLst>
                                          <p:attrName>ppt_h</p:attrName>
                                        </p:attrNameLst>
                                      </p:cBhvr>
                                      <p:tavLst>
                                        <p:tav tm="0">
                                          <p:val>
                                            <p:fltVal val="0"/>
                                          </p:val>
                                        </p:tav>
                                        <p:tav tm="100000">
                                          <p:val>
                                            <p:strVal val="#ppt_h"/>
                                          </p:val>
                                        </p:tav>
                                      </p:tavLst>
                                    </p:anim>
                                  </p:childTnLst>
                                </p:cTn>
                              </p:par>
                              <p:par>
                                <p:cTn id="9" presetID="23" presetClass="entr" presetSubtype="16" fill="hold" nodeType="withEffect">
                                  <p:stCondLst>
                                    <p:cond delay="0"/>
                                  </p:stCondLst>
                                  <p:childTnLst>
                                    <p:set>
                                      <p:cBhvr>
                                        <p:cTn id="10" dur="1" fill="hold">
                                          <p:stCondLst>
                                            <p:cond delay="0"/>
                                          </p:stCondLst>
                                        </p:cTn>
                                        <p:tgtEl>
                                          <p:spTgt spid="8"/>
                                        </p:tgtEl>
                                        <p:attrNameLst>
                                          <p:attrName>style.visibility</p:attrName>
                                        </p:attrNameLst>
                                      </p:cBhvr>
                                      <p:to>
                                        <p:strVal val="visible"/>
                                      </p:to>
                                    </p:set>
                                    <p:anim calcmode="lin" valueType="num">
                                      <p:cBhvr>
                                        <p:cTn id="11" dur="500" fill="hold"/>
                                        <p:tgtEl>
                                          <p:spTgt spid="8"/>
                                        </p:tgtEl>
                                        <p:attrNameLst>
                                          <p:attrName>ppt_w</p:attrName>
                                        </p:attrNameLst>
                                      </p:cBhvr>
                                      <p:tavLst>
                                        <p:tav tm="0">
                                          <p:val>
                                            <p:fltVal val="0"/>
                                          </p:val>
                                        </p:tav>
                                        <p:tav tm="100000">
                                          <p:val>
                                            <p:strVal val="#ppt_w"/>
                                          </p:val>
                                        </p:tav>
                                      </p:tavLst>
                                    </p:anim>
                                    <p:anim calcmode="lin" valueType="num">
                                      <p:cBhvr>
                                        <p:cTn id="12" dur="500" fill="hold"/>
                                        <p:tgtEl>
                                          <p:spTgt spid="8"/>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Lst>
  </p:timing>
</p:sld>
</file>

<file path=ppt/slides/slide2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Content Placeholder 10"/>
          <p:cNvSpPr>
            <a:spLocks noGrp="1"/>
          </p:cNvSpPr>
          <p:nvPr>
            <p:ph sz="quarter" idx="13"/>
          </p:nvPr>
        </p:nvSpPr>
        <p:spPr>
          <a:xfrm>
            <a:off x="685800" y="2530171"/>
            <a:ext cx="6400800" cy="800219"/>
          </a:xfrm>
        </p:spPr>
        <p:txBody>
          <a:bodyPr wrap="square">
            <a:spAutoFit/>
          </a:bodyPr>
          <a:lstStyle/>
          <a:p>
            <a:pPr indent="-457200" algn="just">
              <a:spcBef>
                <a:spcPct val="0"/>
              </a:spcBef>
              <a:buFontTx/>
              <a:buNone/>
            </a:pPr>
            <a:r>
              <a:rPr lang="en-US" sz="2300" b="1" dirty="0" smtClean="0">
                <a:solidFill>
                  <a:schemeClr val="tx1"/>
                </a:solidFill>
                <a:latin typeface="Times New Roman" pitchFamily="18" charset="0"/>
                <a:cs typeface="Times New Roman" pitchFamily="18" charset="0"/>
              </a:rPr>
              <a:t>14.</a:t>
            </a:r>
            <a:r>
              <a:rPr lang="en-US" sz="2300" dirty="0" smtClean="0">
                <a:solidFill>
                  <a:schemeClr val="tx1"/>
                </a:solidFill>
                <a:latin typeface="Times New Roman" pitchFamily="18" charset="0"/>
                <a:cs typeface="Times New Roman" pitchFamily="18" charset="0"/>
              </a:rPr>
              <a:t> The simple interest or $875 invested for 6 years</a:t>
            </a:r>
            <a:br>
              <a:rPr lang="en-US" sz="2300" dirty="0" smtClean="0">
                <a:solidFill>
                  <a:schemeClr val="tx1"/>
                </a:solidFill>
                <a:latin typeface="Times New Roman" pitchFamily="18" charset="0"/>
                <a:cs typeface="Times New Roman" pitchFamily="18" charset="0"/>
              </a:rPr>
            </a:br>
            <a:r>
              <a:rPr lang="en-US" sz="2300" dirty="0" smtClean="0">
                <a:solidFill>
                  <a:schemeClr val="tx1"/>
                </a:solidFill>
                <a:latin typeface="Times New Roman" pitchFamily="18" charset="0"/>
                <a:cs typeface="Times New Roman" pitchFamily="18" charset="0"/>
              </a:rPr>
              <a:t>   at 5.7% per annum is</a:t>
            </a:r>
          </a:p>
        </p:txBody>
      </p:sp>
      <p:sp>
        <p:nvSpPr>
          <p:cNvPr id="8" name="Notched Right Arrow 7"/>
          <p:cNvSpPr/>
          <p:nvPr/>
        </p:nvSpPr>
        <p:spPr>
          <a:xfrm>
            <a:off x="7162800" y="6019800"/>
            <a:ext cx="1782315" cy="685800"/>
          </a:xfrm>
          <a:prstGeom prst="notchedRightArrow">
            <a:avLst/>
          </a:prstGeom>
          <a:blipFill>
            <a:blip r:embed="rId2" cstate="print">
              <a:extLst>
                <a:ext uri="{BEBA8EAE-BF5A-486C-A8C5-ECC9F3942E4B}">
                  <a14:imgProps xmlns:a14="http://schemas.microsoft.com/office/drawing/2010/main" xmlns="">
                    <a14:imgLayer r:embed="rId3">
                      <a14:imgEffect>
                        <a14:brightnessContrast bright="-20000" contrast="-20000"/>
                      </a14:imgEffect>
                    </a14:imgLayer>
                  </a14:imgProps>
                </a:ex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ANSWER</a:t>
            </a:r>
            <a:endParaRPr lang="en-US" sz="2000" b="1" dirty="0">
              <a:latin typeface="Times New Roman" pitchFamily="18" charset="0"/>
              <a:cs typeface="Times New Roman" pitchFamily="18" charset="0"/>
            </a:endParaRPr>
          </a:p>
        </p:txBody>
      </p:sp>
      <p:pic>
        <p:nvPicPr>
          <p:cNvPr id="13314" name="Picture 2" descr="D:\wmf\Eqn018.eps"/>
          <p:cNvPicPr>
            <a:picLocks noChangeAspect="1" noChangeArrowheads="1"/>
          </p:cNvPicPr>
          <p:nvPr/>
        </p:nvPicPr>
        <p:blipFill>
          <a:blip r:embed="rId4" cstate="print"/>
          <a:srcRect/>
          <a:stretch>
            <a:fillRect/>
          </a:stretch>
        </p:blipFill>
        <p:spPr bwMode="auto">
          <a:xfrm>
            <a:off x="1219200" y="3398325"/>
            <a:ext cx="1828800" cy="762000"/>
          </a:xfrm>
          <a:prstGeom prst="rect">
            <a:avLst/>
          </a:prstGeom>
          <a:noFill/>
        </p:spPr>
      </p:pic>
      <p:pic>
        <p:nvPicPr>
          <p:cNvPr id="13315" name="Picture 3" descr="D:\wmf\Eqn019.eps"/>
          <p:cNvPicPr>
            <a:picLocks noChangeAspect="1" noChangeArrowheads="1"/>
          </p:cNvPicPr>
          <p:nvPr/>
        </p:nvPicPr>
        <p:blipFill>
          <a:blip r:embed="rId5" cstate="print"/>
          <a:srcRect/>
          <a:stretch>
            <a:fillRect/>
          </a:stretch>
        </p:blipFill>
        <p:spPr bwMode="auto">
          <a:xfrm>
            <a:off x="1231075" y="4151425"/>
            <a:ext cx="1587500" cy="762000"/>
          </a:xfrm>
          <a:prstGeom prst="rect">
            <a:avLst/>
          </a:prstGeom>
          <a:noFill/>
        </p:spPr>
      </p:pic>
      <p:pic>
        <p:nvPicPr>
          <p:cNvPr id="13316" name="Picture 4" descr="D:\wmf\Eqn020.eps"/>
          <p:cNvPicPr>
            <a:picLocks noChangeAspect="1" noChangeArrowheads="1"/>
          </p:cNvPicPr>
          <p:nvPr/>
        </p:nvPicPr>
        <p:blipFill>
          <a:blip r:embed="rId6" cstate="print"/>
          <a:srcRect/>
          <a:stretch>
            <a:fillRect/>
          </a:stretch>
        </p:blipFill>
        <p:spPr bwMode="auto">
          <a:xfrm>
            <a:off x="1235075" y="5064825"/>
            <a:ext cx="1752600" cy="762000"/>
          </a:xfrm>
          <a:prstGeom prst="rect">
            <a:avLst/>
          </a:prstGeom>
          <a:noFill/>
        </p:spPr>
      </p:pic>
      <p:pic>
        <p:nvPicPr>
          <p:cNvPr id="13317" name="Picture 5" descr="D:\wmf\Eqn021.eps"/>
          <p:cNvPicPr>
            <a:picLocks noChangeAspect="1" noChangeArrowheads="1"/>
          </p:cNvPicPr>
          <p:nvPr/>
        </p:nvPicPr>
        <p:blipFill>
          <a:blip r:embed="rId7" cstate="print"/>
          <a:srcRect/>
          <a:stretch>
            <a:fillRect/>
          </a:stretch>
        </p:blipFill>
        <p:spPr bwMode="auto">
          <a:xfrm>
            <a:off x="1226125" y="5918850"/>
            <a:ext cx="2184400" cy="698500"/>
          </a:xfrm>
          <a:prstGeom prst="rect">
            <a:avLst/>
          </a:prstGeom>
          <a:noFill/>
        </p:spPr>
      </p:pic>
      <p:sp>
        <p:nvSpPr>
          <p:cNvPr id="9"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2 Paper 1</a:t>
            </a:r>
          </a:p>
        </p:txBody>
      </p:sp>
    </p:spTree>
    <p:extLst>
      <p:ext uri="{BB962C8B-B14F-4D97-AF65-F5344CB8AC3E}">
        <p14:creationId xmlns:p14="http://schemas.microsoft.com/office/powerpoint/2010/main" xmlns="" val="71451342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11">
                                            <p:txEl>
                                              <p:pRg st="0" end="0"/>
                                            </p:txEl>
                                          </p:spTgt>
                                        </p:tgtEl>
                                        <p:attrNameLst>
                                          <p:attrName>style.visibility</p:attrName>
                                        </p:attrNameLst>
                                      </p:cBhvr>
                                      <p:to>
                                        <p:strVal val="visible"/>
                                      </p:to>
                                    </p:set>
                                    <p:anim calcmode="lin" valueType="num">
                                      <p:cBhvr>
                                        <p:cTn id="7" dur="500" fill="hold"/>
                                        <p:tgtEl>
                                          <p:spTgt spid="11">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11">
                                            <p:txEl>
                                              <p:pRg st="0" end="0"/>
                                            </p:txEl>
                                          </p:spTgt>
                                        </p:tgtEl>
                                        <p:attrNameLst>
                                          <p:attrName>ppt_h</p:attrName>
                                        </p:attrNameLst>
                                      </p:cBhvr>
                                      <p:tavLst>
                                        <p:tav tm="0">
                                          <p:val>
                                            <p:fltVal val="0"/>
                                          </p:val>
                                        </p:tav>
                                        <p:tav tm="100000">
                                          <p:val>
                                            <p:strVal val="#ppt_h"/>
                                          </p:val>
                                        </p:tav>
                                      </p:tavLst>
                                    </p:anim>
                                  </p:childTnLst>
                                </p:cTn>
                              </p:par>
                            </p:childTnLst>
                          </p:cTn>
                        </p:par>
                      </p:childTnLst>
                    </p:cTn>
                  </p:par>
                  <p:par>
                    <p:cTn id="9" fill="hold">
                      <p:stCondLst>
                        <p:cond delay="indefinite"/>
                      </p:stCondLst>
                      <p:childTnLst>
                        <p:par>
                          <p:cTn id="10" fill="hold">
                            <p:stCondLst>
                              <p:cond delay="0"/>
                            </p:stCondLst>
                            <p:childTnLst>
                              <p:par>
                                <p:cTn id="11" presetID="23" presetClass="entr" presetSubtype="16" fill="hold" nodeType="clickEffect">
                                  <p:stCondLst>
                                    <p:cond delay="0"/>
                                  </p:stCondLst>
                                  <p:childTnLst>
                                    <p:set>
                                      <p:cBhvr>
                                        <p:cTn id="12" dur="1" fill="hold">
                                          <p:stCondLst>
                                            <p:cond delay="0"/>
                                          </p:stCondLst>
                                        </p:cTn>
                                        <p:tgtEl>
                                          <p:spTgt spid="13314"/>
                                        </p:tgtEl>
                                        <p:attrNameLst>
                                          <p:attrName>style.visibility</p:attrName>
                                        </p:attrNameLst>
                                      </p:cBhvr>
                                      <p:to>
                                        <p:strVal val="visible"/>
                                      </p:to>
                                    </p:set>
                                    <p:anim calcmode="lin" valueType="num">
                                      <p:cBhvr>
                                        <p:cTn id="13" dur="500" fill="hold"/>
                                        <p:tgtEl>
                                          <p:spTgt spid="13314"/>
                                        </p:tgtEl>
                                        <p:attrNameLst>
                                          <p:attrName>ppt_w</p:attrName>
                                        </p:attrNameLst>
                                      </p:cBhvr>
                                      <p:tavLst>
                                        <p:tav tm="0">
                                          <p:val>
                                            <p:fltVal val="0"/>
                                          </p:val>
                                        </p:tav>
                                        <p:tav tm="100000">
                                          <p:val>
                                            <p:strVal val="#ppt_w"/>
                                          </p:val>
                                        </p:tav>
                                      </p:tavLst>
                                    </p:anim>
                                    <p:anim calcmode="lin" valueType="num">
                                      <p:cBhvr>
                                        <p:cTn id="14" dur="500" fill="hold"/>
                                        <p:tgtEl>
                                          <p:spTgt spid="13314"/>
                                        </p:tgtEl>
                                        <p:attrNameLst>
                                          <p:attrName>ppt_h</p:attrName>
                                        </p:attrNameLst>
                                      </p:cBhvr>
                                      <p:tavLst>
                                        <p:tav tm="0">
                                          <p:val>
                                            <p:fltVal val="0"/>
                                          </p:val>
                                        </p:tav>
                                        <p:tav tm="100000">
                                          <p:val>
                                            <p:strVal val="#ppt_h"/>
                                          </p:val>
                                        </p:tav>
                                      </p:tavLst>
                                    </p:anim>
                                  </p:childTnLst>
                                </p:cTn>
                              </p:par>
                              <p:par>
                                <p:cTn id="15" presetID="23" presetClass="entr" presetSubtype="16" fill="hold" nodeType="withEffect">
                                  <p:stCondLst>
                                    <p:cond delay="0"/>
                                  </p:stCondLst>
                                  <p:childTnLst>
                                    <p:set>
                                      <p:cBhvr>
                                        <p:cTn id="16" dur="1" fill="hold">
                                          <p:stCondLst>
                                            <p:cond delay="0"/>
                                          </p:stCondLst>
                                        </p:cTn>
                                        <p:tgtEl>
                                          <p:spTgt spid="13315"/>
                                        </p:tgtEl>
                                        <p:attrNameLst>
                                          <p:attrName>style.visibility</p:attrName>
                                        </p:attrNameLst>
                                      </p:cBhvr>
                                      <p:to>
                                        <p:strVal val="visible"/>
                                      </p:to>
                                    </p:set>
                                    <p:anim calcmode="lin" valueType="num">
                                      <p:cBhvr>
                                        <p:cTn id="17" dur="500" fill="hold"/>
                                        <p:tgtEl>
                                          <p:spTgt spid="13315"/>
                                        </p:tgtEl>
                                        <p:attrNameLst>
                                          <p:attrName>ppt_w</p:attrName>
                                        </p:attrNameLst>
                                      </p:cBhvr>
                                      <p:tavLst>
                                        <p:tav tm="0">
                                          <p:val>
                                            <p:fltVal val="0"/>
                                          </p:val>
                                        </p:tav>
                                        <p:tav tm="100000">
                                          <p:val>
                                            <p:strVal val="#ppt_w"/>
                                          </p:val>
                                        </p:tav>
                                      </p:tavLst>
                                    </p:anim>
                                    <p:anim calcmode="lin" valueType="num">
                                      <p:cBhvr>
                                        <p:cTn id="18" dur="500" fill="hold"/>
                                        <p:tgtEl>
                                          <p:spTgt spid="13315"/>
                                        </p:tgtEl>
                                        <p:attrNameLst>
                                          <p:attrName>ppt_h</p:attrName>
                                        </p:attrNameLst>
                                      </p:cBhvr>
                                      <p:tavLst>
                                        <p:tav tm="0">
                                          <p:val>
                                            <p:fltVal val="0"/>
                                          </p:val>
                                        </p:tav>
                                        <p:tav tm="100000">
                                          <p:val>
                                            <p:strVal val="#ppt_h"/>
                                          </p:val>
                                        </p:tav>
                                      </p:tavLst>
                                    </p:anim>
                                  </p:childTnLst>
                                </p:cTn>
                              </p:par>
                              <p:par>
                                <p:cTn id="19" presetID="23" presetClass="entr" presetSubtype="16" fill="hold" nodeType="withEffect">
                                  <p:stCondLst>
                                    <p:cond delay="0"/>
                                  </p:stCondLst>
                                  <p:childTnLst>
                                    <p:set>
                                      <p:cBhvr>
                                        <p:cTn id="20" dur="1" fill="hold">
                                          <p:stCondLst>
                                            <p:cond delay="0"/>
                                          </p:stCondLst>
                                        </p:cTn>
                                        <p:tgtEl>
                                          <p:spTgt spid="13316"/>
                                        </p:tgtEl>
                                        <p:attrNameLst>
                                          <p:attrName>style.visibility</p:attrName>
                                        </p:attrNameLst>
                                      </p:cBhvr>
                                      <p:to>
                                        <p:strVal val="visible"/>
                                      </p:to>
                                    </p:set>
                                    <p:anim calcmode="lin" valueType="num">
                                      <p:cBhvr>
                                        <p:cTn id="21" dur="500" fill="hold"/>
                                        <p:tgtEl>
                                          <p:spTgt spid="13316"/>
                                        </p:tgtEl>
                                        <p:attrNameLst>
                                          <p:attrName>ppt_w</p:attrName>
                                        </p:attrNameLst>
                                      </p:cBhvr>
                                      <p:tavLst>
                                        <p:tav tm="0">
                                          <p:val>
                                            <p:fltVal val="0"/>
                                          </p:val>
                                        </p:tav>
                                        <p:tav tm="100000">
                                          <p:val>
                                            <p:strVal val="#ppt_w"/>
                                          </p:val>
                                        </p:tav>
                                      </p:tavLst>
                                    </p:anim>
                                    <p:anim calcmode="lin" valueType="num">
                                      <p:cBhvr>
                                        <p:cTn id="22" dur="500" fill="hold"/>
                                        <p:tgtEl>
                                          <p:spTgt spid="13316"/>
                                        </p:tgtEl>
                                        <p:attrNameLst>
                                          <p:attrName>ppt_h</p:attrName>
                                        </p:attrNameLst>
                                      </p:cBhvr>
                                      <p:tavLst>
                                        <p:tav tm="0">
                                          <p:val>
                                            <p:fltVal val="0"/>
                                          </p:val>
                                        </p:tav>
                                        <p:tav tm="100000">
                                          <p:val>
                                            <p:strVal val="#ppt_h"/>
                                          </p:val>
                                        </p:tav>
                                      </p:tavLst>
                                    </p:anim>
                                  </p:childTnLst>
                                </p:cTn>
                              </p:par>
                              <p:par>
                                <p:cTn id="23" presetID="23" presetClass="entr" presetSubtype="16" fill="hold" nodeType="withEffect">
                                  <p:stCondLst>
                                    <p:cond delay="0"/>
                                  </p:stCondLst>
                                  <p:childTnLst>
                                    <p:set>
                                      <p:cBhvr>
                                        <p:cTn id="24" dur="1" fill="hold">
                                          <p:stCondLst>
                                            <p:cond delay="0"/>
                                          </p:stCondLst>
                                        </p:cTn>
                                        <p:tgtEl>
                                          <p:spTgt spid="13317"/>
                                        </p:tgtEl>
                                        <p:attrNameLst>
                                          <p:attrName>style.visibility</p:attrName>
                                        </p:attrNameLst>
                                      </p:cBhvr>
                                      <p:to>
                                        <p:strVal val="visible"/>
                                      </p:to>
                                    </p:set>
                                    <p:anim calcmode="lin" valueType="num">
                                      <p:cBhvr>
                                        <p:cTn id="25" dur="500" fill="hold"/>
                                        <p:tgtEl>
                                          <p:spTgt spid="13317"/>
                                        </p:tgtEl>
                                        <p:attrNameLst>
                                          <p:attrName>ppt_w</p:attrName>
                                        </p:attrNameLst>
                                      </p:cBhvr>
                                      <p:tavLst>
                                        <p:tav tm="0">
                                          <p:val>
                                            <p:fltVal val="0"/>
                                          </p:val>
                                        </p:tav>
                                        <p:tav tm="100000">
                                          <p:val>
                                            <p:strVal val="#ppt_w"/>
                                          </p:val>
                                        </p:tav>
                                      </p:tavLst>
                                    </p:anim>
                                    <p:anim calcmode="lin" valueType="num">
                                      <p:cBhvr>
                                        <p:cTn id="26" dur="500" fill="hold"/>
                                        <p:tgtEl>
                                          <p:spTgt spid="13317"/>
                                        </p:tgtEl>
                                        <p:attrNameLst>
                                          <p:attrName>ppt_h</p:attrName>
                                        </p:attrNameLst>
                                      </p:cBhvr>
                                      <p:tavLst>
                                        <p:tav tm="0">
                                          <p:val>
                                            <p:fltVal val="0"/>
                                          </p:val>
                                        </p:tav>
                                        <p:tav tm="100000">
                                          <p:val>
                                            <p:strVal val="#ppt_h"/>
                                          </p:val>
                                        </p:tav>
                                      </p:tavLst>
                                    </p:anim>
                                  </p:childTnLst>
                                </p:cTn>
                              </p:par>
                            </p:childTnLst>
                          </p:cTn>
                        </p:par>
                      </p:childTnLst>
                    </p:cTn>
                  </p:par>
                  <p:par>
                    <p:cTn id="27" fill="hold">
                      <p:stCondLst>
                        <p:cond delay="indefinite"/>
                      </p:stCondLst>
                      <p:childTnLst>
                        <p:par>
                          <p:cTn id="28" fill="hold">
                            <p:stCondLst>
                              <p:cond delay="0"/>
                            </p:stCondLst>
                            <p:childTnLst>
                              <p:par>
                                <p:cTn id="29" presetID="3" presetClass="entr" presetSubtype="10" fill="hold" grpId="0" nodeType="clickEffect">
                                  <p:stCondLst>
                                    <p:cond delay="0"/>
                                  </p:stCondLst>
                                  <p:childTnLst>
                                    <p:set>
                                      <p:cBhvr>
                                        <p:cTn id="30" dur="1" fill="hold">
                                          <p:stCondLst>
                                            <p:cond delay="0"/>
                                          </p:stCondLst>
                                        </p:cTn>
                                        <p:tgtEl>
                                          <p:spTgt spid="8"/>
                                        </p:tgtEl>
                                        <p:attrNameLst>
                                          <p:attrName>style.visibility</p:attrName>
                                        </p:attrNameLst>
                                      </p:cBhvr>
                                      <p:to>
                                        <p:strVal val="visible"/>
                                      </p:to>
                                    </p:set>
                                    <p:animEffect transition="in" filter="blinds(horizontal)">
                                      <p:cBhvr>
                                        <p:cTn id="31"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build="p"/>
      <p:bldP spid="8" grpId="0" animBg="1"/>
    </p:bldLst>
  </p:timing>
</p:sld>
</file>

<file path=ppt/slides/slide2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TextBox 11"/>
          <p:cNvSpPr txBox="1"/>
          <p:nvPr/>
        </p:nvSpPr>
        <p:spPr>
          <a:xfrm>
            <a:off x="381000" y="2514600"/>
            <a:ext cx="3657600" cy="430759"/>
          </a:xfrm>
          <a:prstGeom prst="rect">
            <a:avLst/>
          </a:prstGeom>
          <a:noFill/>
        </p:spPr>
        <p:txBody>
          <a:bodyPr wrap="square" rtlCol="0">
            <a:spAutoFit/>
          </a:bodyPr>
          <a:lstStyle/>
          <a:p>
            <a:pPr marL="457200" indent="-457200">
              <a:lnSpc>
                <a:spcPts val="2800"/>
              </a:lnSpc>
              <a:spcAft>
                <a:spcPct val="50000"/>
              </a:spcAft>
              <a:tabLst>
                <a:tab pos="628650" algn="l"/>
              </a:tabLst>
            </a:pPr>
            <a:r>
              <a:rPr lang="en-US" sz="2300" b="1" dirty="0" smtClean="0">
                <a:latin typeface="Times New Roman" pitchFamily="18" charset="0"/>
                <a:cs typeface="Times New Roman" pitchFamily="18" charset="0"/>
              </a:rPr>
              <a:t>14.		</a:t>
            </a:r>
            <a:r>
              <a:rPr lang="en-US" sz="2300" dirty="0" smtClean="0">
                <a:latin typeface="Times New Roman" pitchFamily="18" charset="0"/>
                <a:cs typeface="Times New Roman" pitchFamily="18" charset="0"/>
              </a:rPr>
              <a:t>The simple interest,</a:t>
            </a:r>
            <a:endParaRPr lang="en-US" sz="2300" b="1" dirty="0">
              <a:latin typeface="Times New Roman" pitchFamily="18" charset="0"/>
              <a:cs typeface="Times New Roman" pitchFamily="18" charset="0"/>
            </a:endParaRPr>
          </a:p>
        </p:txBody>
      </p:sp>
      <p:sp>
        <p:nvSpPr>
          <p:cNvPr id="6" name="TextBox 5"/>
          <p:cNvSpPr txBox="1"/>
          <p:nvPr/>
        </p:nvSpPr>
        <p:spPr>
          <a:xfrm>
            <a:off x="3931920" y="3004414"/>
            <a:ext cx="1524000" cy="1231106"/>
          </a:xfrm>
          <a:prstGeom prst="rect">
            <a:avLst/>
          </a:prstGeom>
          <a:noFill/>
        </p:spPr>
        <p:txBody>
          <a:bodyPr wrap="square" rtlCol="0">
            <a:spAutoFit/>
          </a:bodyPr>
          <a:lstStyle/>
          <a:p>
            <a:pPr marL="457200" indent="-457200">
              <a:spcAft>
                <a:spcPts val="300"/>
              </a:spcAft>
              <a:tabLst>
                <a:tab pos="628650" algn="l"/>
              </a:tabLst>
            </a:pPr>
            <a:r>
              <a:rPr lang="en-US" sz="2300" i="1" dirty="0" smtClean="0">
                <a:solidFill>
                  <a:srgbClr val="00A99D"/>
                </a:solidFill>
                <a:latin typeface="Times New Roman" pitchFamily="18" charset="0"/>
                <a:cs typeface="Times New Roman" pitchFamily="18" charset="0"/>
              </a:rPr>
              <a:t>P</a:t>
            </a:r>
            <a:r>
              <a:rPr lang="en-US" sz="2300" dirty="0" smtClean="0">
                <a:solidFill>
                  <a:srgbClr val="00A99D"/>
                </a:solidFill>
                <a:latin typeface="Times New Roman" pitchFamily="18" charset="0"/>
                <a:cs typeface="Times New Roman" pitchFamily="18" charset="0"/>
              </a:rPr>
              <a:t> = $875</a:t>
            </a:r>
          </a:p>
          <a:p>
            <a:pPr marL="457200" indent="-457200">
              <a:spcAft>
                <a:spcPts val="300"/>
              </a:spcAft>
              <a:tabLst>
                <a:tab pos="628650" algn="l"/>
              </a:tabLst>
            </a:pPr>
            <a:r>
              <a:rPr lang="en-US" sz="2300" i="1" dirty="0" smtClean="0">
                <a:solidFill>
                  <a:srgbClr val="00A99D"/>
                </a:solidFill>
                <a:latin typeface="Times New Roman" pitchFamily="18" charset="0"/>
                <a:cs typeface="Times New Roman" pitchFamily="18" charset="0"/>
              </a:rPr>
              <a:t>R</a:t>
            </a:r>
            <a:r>
              <a:rPr lang="en-US" sz="2300" dirty="0" smtClean="0">
                <a:solidFill>
                  <a:srgbClr val="00A99D"/>
                </a:solidFill>
                <a:latin typeface="Times New Roman" pitchFamily="18" charset="0"/>
                <a:cs typeface="Times New Roman" pitchFamily="18" charset="0"/>
              </a:rPr>
              <a:t> = 5.7%</a:t>
            </a:r>
          </a:p>
          <a:p>
            <a:pPr marL="457200" indent="-457200">
              <a:spcAft>
                <a:spcPts val="300"/>
              </a:spcAft>
              <a:tabLst>
                <a:tab pos="628650" algn="l"/>
              </a:tabLst>
            </a:pPr>
            <a:r>
              <a:rPr lang="en-US" sz="2300" i="1" dirty="0" smtClean="0">
                <a:solidFill>
                  <a:srgbClr val="00A99D"/>
                </a:solidFill>
                <a:latin typeface="Times New Roman" pitchFamily="18" charset="0"/>
                <a:cs typeface="Times New Roman" pitchFamily="18" charset="0"/>
              </a:rPr>
              <a:t>T</a:t>
            </a:r>
            <a:r>
              <a:rPr lang="en-US" sz="2300" dirty="0" smtClean="0">
                <a:solidFill>
                  <a:srgbClr val="00A99D"/>
                </a:solidFill>
                <a:latin typeface="Times New Roman" pitchFamily="18" charset="0"/>
                <a:cs typeface="Times New Roman" pitchFamily="18" charset="0"/>
              </a:rPr>
              <a:t> = 6 years</a:t>
            </a:r>
            <a:endParaRPr lang="en-US" sz="2300" dirty="0">
              <a:solidFill>
                <a:srgbClr val="00A99D"/>
              </a:solidFill>
              <a:latin typeface="Times New Roman" pitchFamily="18" charset="0"/>
              <a:cs typeface="Times New Roman" pitchFamily="18" charset="0"/>
            </a:endParaRPr>
          </a:p>
        </p:txBody>
      </p:sp>
      <p:pic>
        <p:nvPicPr>
          <p:cNvPr id="9218" name="Picture 2" descr="\\172.16.2.26\conver\CARRIBEAN\MATHEMATICS_VOL-1_PPT_DESIGN\Incoming\Equations\Revision_Exam_2\Eqn022.wmf"/>
          <p:cNvPicPr>
            <a:picLocks noChangeAspect="1" noChangeArrowheads="1"/>
          </p:cNvPicPr>
          <p:nvPr/>
        </p:nvPicPr>
        <p:blipFill>
          <a:blip r:embed="rId2" cstate="print"/>
          <a:srcRect/>
          <a:stretch>
            <a:fillRect/>
          </a:stretch>
        </p:blipFill>
        <p:spPr bwMode="auto">
          <a:xfrm>
            <a:off x="1592580" y="3057754"/>
            <a:ext cx="2057400" cy="1485900"/>
          </a:xfrm>
          <a:prstGeom prst="rect">
            <a:avLst/>
          </a:prstGeom>
          <a:noFill/>
        </p:spPr>
      </p:pic>
      <p:sp>
        <p:nvSpPr>
          <p:cNvPr id="5"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2 Paper 1</a:t>
            </a:r>
          </a:p>
        </p:txBody>
      </p:sp>
    </p:spTree>
    <p:extLst>
      <p:ext uri="{BB962C8B-B14F-4D97-AF65-F5344CB8AC3E}">
        <p14:creationId xmlns:p14="http://schemas.microsoft.com/office/powerpoint/2010/main" xmlns="" val="186244745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p:cTn id="7" dur="500" fill="hold"/>
                                        <p:tgtEl>
                                          <p:spTgt spid="12"/>
                                        </p:tgtEl>
                                        <p:attrNameLst>
                                          <p:attrName>ppt_w</p:attrName>
                                        </p:attrNameLst>
                                      </p:cBhvr>
                                      <p:tavLst>
                                        <p:tav tm="0">
                                          <p:val>
                                            <p:fltVal val="0"/>
                                          </p:val>
                                        </p:tav>
                                        <p:tav tm="100000">
                                          <p:val>
                                            <p:strVal val="#ppt_w"/>
                                          </p:val>
                                        </p:tav>
                                      </p:tavLst>
                                    </p:anim>
                                    <p:anim calcmode="lin" valueType="num">
                                      <p:cBhvr>
                                        <p:cTn id="8" dur="500" fill="hold"/>
                                        <p:tgtEl>
                                          <p:spTgt spid="12"/>
                                        </p:tgtEl>
                                        <p:attrNameLst>
                                          <p:attrName>ppt_h</p:attrName>
                                        </p:attrNameLst>
                                      </p:cBhvr>
                                      <p:tavLst>
                                        <p:tav tm="0">
                                          <p:val>
                                            <p:fltVal val="0"/>
                                          </p:val>
                                        </p:tav>
                                        <p:tav tm="100000">
                                          <p:val>
                                            <p:strVal val="#ppt_h"/>
                                          </p:val>
                                        </p:tav>
                                      </p:tavLst>
                                    </p:anim>
                                  </p:childTnLst>
                                </p:cTn>
                              </p:par>
                              <p:par>
                                <p:cTn id="9" presetID="23" presetClass="entr" presetSubtype="16" fill="hold" nodeType="withEffect">
                                  <p:stCondLst>
                                    <p:cond delay="0"/>
                                  </p:stCondLst>
                                  <p:childTnLst>
                                    <p:set>
                                      <p:cBhvr>
                                        <p:cTn id="10" dur="1" fill="hold">
                                          <p:stCondLst>
                                            <p:cond delay="0"/>
                                          </p:stCondLst>
                                        </p:cTn>
                                        <p:tgtEl>
                                          <p:spTgt spid="9218"/>
                                        </p:tgtEl>
                                        <p:attrNameLst>
                                          <p:attrName>style.visibility</p:attrName>
                                        </p:attrNameLst>
                                      </p:cBhvr>
                                      <p:to>
                                        <p:strVal val="visible"/>
                                      </p:to>
                                    </p:set>
                                    <p:anim calcmode="lin" valueType="num">
                                      <p:cBhvr>
                                        <p:cTn id="11" dur="500" fill="hold"/>
                                        <p:tgtEl>
                                          <p:spTgt spid="9218"/>
                                        </p:tgtEl>
                                        <p:attrNameLst>
                                          <p:attrName>ppt_w</p:attrName>
                                        </p:attrNameLst>
                                      </p:cBhvr>
                                      <p:tavLst>
                                        <p:tav tm="0">
                                          <p:val>
                                            <p:fltVal val="0"/>
                                          </p:val>
                                        </p:tav>
                                        <p:tav tm="100000">
                                          <p:val>
                                            <p:strVal val="#ppt_w"/>
                                          </p:val>
                                        </p:tav>
                                      </p:tavLst>
                                    </p:anim>
                                    <p:anim calcmode="lin" valueType="num">
                                      <p:cBhvr>
                                        <p:cTn id="12" dur="500" fill="hold"/>
                                        <p:tgtEl>
                                          <p:spTgt spid="9218"/>
                                        </p:tgtEl>
                                        <p:attrNameLst>
                                          <p:attrName>ppt_h</p:attrName>
                                        </p:attrNameLst>
                                      </p:cBhvr>
                                      <p:tavLst>
                                        <p:tav tm="0">
                                          <p:val>
                                            <p:fltVal val="0"/>
                                          </p:val>
                                        </p:tav>
                                        <p:tav tm="100000">
                                          <p:val>
                                            <p:strVal val="#ppt_h"/>
                                          </p:val>
                                        </p:tav>
                                      </p:tavLst>
                                    </p:anim>
                                  </p:childTnLst>
                                </p:cTn>
                              </p:par>
                              <p:par>
                                <p:cTn id="13" presetID="23" presetClass="entr" presetSubtype="16" fill="hold" grpId="0" nodeType="withEffect">
                                  <p:stCondLst>
                                    <p:cond delay="0"/>
                                  </p:stCondLst>
                                  <p:childTnLst>
                                    <p:set>
                                      <p:cBhvr>
                                        <p:cTn id="14" dur="1" fill="hold">
                                          <p:stCondLst>
                                            <p:cond delay="0"/>
                                          </p:stCondLst>
                                        </p:cTn>
                                        <p:tgtEl>
                                          <p:spTgt spid="6"/>
                                        </p:tgtEl>
                                        <p:attrNameLst>
                                          <p:attrName>style.visibility</p:attrName>
                                        </p:attrNameLst>
                                      </p:cBhvr>
                                      <p:to>
                                        <p:strVal val="visible"/>
                                      </p:to>
                                    </p:set>
                                    <p:anim calcmode="lin" valueType="num">
                                      <p:cBhvr>
                                        <p:cTn id="15" dur="500" fill="hold"/>
                                        <p:tgtEl>
                                          <p:spTgt spid="6"/>
                                        </p:tgtEl>
                                        <p:attrNameLst>
                                          <p:attrName>ppt_w</p:attrName>
                                        </p:attrNameLst>
                                      </p:cBhvr>
                                      <p:tavLst>
                                        <p:tav tm="0">
                                          <p:val>
                                            <p:fltVal val="0"/>
                                          </p:val>
                                        </p:tav>
                                        <p:tav tm="100000">
                                          <p:val>
                                            <p:strVal val="#ppt_w"/>
                                          </p:val>
                                        </p:tav>
                                      </p:tavLst>
                                    </p:anim>
                                    <p:anim calcmode="lin" valueType="num">
                                      <p:cBhvr>
                                        <p:cTn id="16" dur="500" fill="hold"/>
                                        <p:tgtEl>
                                          <p:spTgt spid="6"/>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P spid="6" grpId="0"/>
    </p:bldLst>
  </p:timing>
</p:sld>
</file>

<file path=ppt/slides/slide2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Content Placeholder 10"/>
          <p:cNvSpPr>
            <a:spLocks noGrp="1"/>
          </p:cNvSpPr>
          <p:nvPr>
            <p:ph sz="quarter" idx="13"/>
          </p:nvPr>
        </p:nvSpPr>
        <p:spPr>
          <a:xfrm>
            <a:off x="685800" y="2514600"/>
            <a:ext cx="6400800" cy="1154162"/>
          </a:xfrm>
        </p:spPr>
        <p:txBody>
          <a:bodyPr wrap="square">
            <a:spAutoFit/>
          </a:bodyPr>
          <a:lstStyle/>
          <a:p>
            <a:pPr algn="just">
              <a:spcBef>
                <a:spcPct val="0"/>
              </a:spcBef>
              <a:buFontTx/>
              <a:buNone/>
            </a:pPr>
            <a:r>
              <a:rPr lang="en-US" sz="2300" b="1" dirty="0" smtClean="0">
                <a:solidFill>
                  <a:schemeClr val="tx1"/>
                </a:solidFill>
                <a:latin typeface="Times New Roman" pitchFamily="18" charset="0"/>
                <a:cs typeface="Times New Roman" pitchFamily="18" charset="0"/>
              </a:rPr>
              <a:t>15.</a:t>
            </a:r>
            <a:r>
              <a:rPr lang="en-US" sz="2300" dirty="0" smtClean="0">
                <a:solidFill>
                  <a:schemeClr val="tx1"/>
                </a:solidFill>
                <a:latin typeface="Times New Roman" pitchFamily="18" charset="0"/>
                <a:cs typeface="Times New Roman" pitchFamily="18" charset="0"/>
              </a:rPr>
              <a:t> The cost price of an article is $96. In selling the</a:t>
            </a:r>
            <a:br>
              <a:rPr lang="en-US" sz="2300" dirty="0" smtClean="0">
                <a:solidFill>
                  <a:schemeClr val="tx1"/>
                </a:solidFill>
                <a:latin typeface="Times New Roman" pitchFamily="18" charset="0"/>
                <a:cs typeface="Times New Roman" pitchFamily="18" charset="0"/>
              </a:rPr>
            </a:br>
            <a:r>
              <a:rPr lang="en-US" sz="2300" dirty="0" smtClean="0">
                <a:solidFill>
                  <a:schemeClr val="tx1"/>
                </a:solidFill>
                <a:latin typeface="Times New Roman" pitchFamily="18" charset="0"/>
                <a:cs typeface="Times New Roman" pitchFamily="18" charset="0"/>
              </a:rPr>
              <a:t>  </a:t>
            </a:r>
            <a:r>
              <a:rPr lang="en-US" sz="1600" dirty="0" smtClean="0">
                <a:solidFill>
                  <a:schemeClr val="tx1"/>
                </a:solidFill>
                <a:latin typeface="Times New Roman" pitchFamily="18" charset="0"/>
                <a:cs typeface="Times New Roman" pitchFamily="18" charset="0"/>
              </a:rPr>
              <a:t> </a:t>
            </a:r>
            <a:r>
              <a:rPr lang="en-US" sz="2300" dirty="0" smtClean="0">
                <a:solidFill>
                  <a:schemeClr val="tx1"/>
                </a:solidFill>
                <a:latin typeface="Times New Roman" pitchFamily="18" charset="0"/>
                <a:cs typeface="Times New Roman" pitchFamily="18" charset="0"/>
              </a:rPr>
              <a:t>article a shopkeeper made a profit of 25%. The</a:t>
            </a:r>
            <a:br>
              <a:rPr lang="en-US" sz="2300" dirty="0" smtClean="0">
                <a:solidFill>
                  <a:schemeClr val="tx1"/>
                </a:solidFill>
                <a:latin typeface="Times New Roman" pitchFamily="18" charset="0"/>
                <a:cs typeface="Times New Roman" pitchFamily="18" charset="0"/>
              </a:rPr>
            </a:br>
            <a:r>
              <a:rPr lang="en-US" sz="2300" dirty="0" smtClean="0">
                <a:solidFill>
                  <a:schemeClr val="tx1"/>
                </a:solidFill>
                <a:latin typeface="Times New Roman" pitchFamily="18" charset="0"/>
                <a:cs typeface="Times New Roman" pitchFamily="18" charset="0"/>
              </a:rPr>
              <a:t>  </a:t>
            </a:r>
            <a:r>
              <a:rPr lang="en-US" sz="1800" dirty="0" smtClean="0">
                <a:solidFill>
                  <a:schemeClr val="tx1"/>
                </a:solidFill>
                <a:latin typeface="Times New Roman" pitchFamily="18" charset="0"/>
                <a:cs typeface="Times New Roman" pitchFamily="18" charset="0"/>
              </a:rPr>
              <a:t> </a:t>
            </a:r>
            <a:r>
              <a:rPr lang="en-US" sz="2300" dirty="0" smtClean="0">
                <a:solidFill>
                  <a:schemeClr val="tx1"/>
                </a:solidFill>
                <a:latin typeface="Times New Roman" pitchFamily="18" charset="0"/>
                <a:cs typeface="Times New Roman" pitchFamily="18" charset="0"/>
              </a:rPr>
              <a:t>selling price was</a:t>
            </a:r>
          </a:p>
        </p:txBody>
      </p:sp>
      <p:sp>
        <p:nvSpPr>
          <p:cNvPr id="8" name="Notched Right Arrow 7"/>
          <p:cNvSpPr/>
          <p:nvPr/>
        </p:nvSpPr>
        <p:spPr>
          <a:xfrm>
            <a:off x="7162800" y="6019800"/>
            <a:ext cx="1782315" cy="685800"/>
          </a:xfrm>
          <a:prstGeom prst="notchedRightArrow">
            <a:avLst/>
          </a:prstGeom>
          <a:blipFill>
            <a:blip r:embed="rId2" cstate="print">
              <a:extLst>
                <a:ext uri="{BEBA8EAE-BF5A-486C-A8C5-ECC9F3942E4B}">
                  <a14:imgProps xmlns:a14="http://schemas.microsoft.com/office/drawing/2010/main" xmlns="">
                    <a14:imgLayer r:embed="rId3">
                      <a14:imgEffect>
                        <a14:brightnessContrast bright="-20000" contrast="-20000"/>
                      </a14:imgEffect>
                    </a14:imgLayer>
                  </a14:imgProps>
                </a:ex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ANSWER</a:t>
            </a:r>
            <a:endParaRPr lang="en-US" sz="2000" b="1" dirty="0">
              <a:latin typeface="Times New Roman" pitchFamily="18" charset="0"/>
              <a:cs typeface="Times New Roman" pitchFamily="18" charset="0"/>
            </a:endParaRPr>
          </a:p>
        </p:txBody>
      </p:sp>
      <p:sp>
        <p:nvSpPr>
          <p:cNvPr id="6" name="Content Placeholder 10"/>
          <p:cNvSpPr>
            <a:spLocks noGrp="1"/>
          </p:cNvSpPr>
          <p:nvPr>
            <p:ph sz="quarter" idx="13"/>
          </p:nvPr>
        </p:nvSpPr>
        <p:spPr>
          <a:xfrm>
            <a:off x="1168400" y="3619500"/>
            <a:ext cx="1346200" cy="676339"/>
          </a:xfrm>
        </p:spPr>
        <p:txBody>
          <a:bodyPr wrap="square">
            <a:spAutoFit/>
          </a:bodyPr>
          <a:lstStyle/>
          <a:p>
            <a:pPr algn="just">
              <a:lnSpc>
                <a:spcPct val="165000"/>
              </a:lnSpc>
              <a:spcBef>
                <a:spcPct val="0"/>
              </a:spcBef>
              <a:buFontTx/>
              <a:buNone/>
            </a:pPr>
            <a:r>
              <a:rPr lang="en-US" sz="2300" dirty="0" smtClean="0">
                <a:solidFill>
                  <a:schemeClr val="tx1"/>
                </a:solidFill>
                <a:latin typeface="Times New Roman" pitchFamily="18" charset="0"/>
                <a:cs typeface="Times New Roman" pitchFamily="18" charset="0"/>
              </a:rPr>
              <a:t>(A) $121</a:t>
            </a:r>
          </a:p>
        </p:txBody>
      </p:sp>
      <p:sp>
        <p:nvSpPr>
          <p:cNvPr id="7" name="Content Placeholder 10"/>
          <p:cNvSpPr>
            <a:spLocks noGrp="1"/>
          </p:cNvSpPr>
          <p:nvPr>
            <p:ph sz="quarter" idx="13"/>
          </p:nvPr>
        </p:nvSpPr>
        <p:spPr>
          <a:xfrm>
            <a:off x="1168400" y="4238561"/>
            <a:ext cx="1346200" cy="676339"/>
          </a:xfrm>
        </p:spPr>
        <p:txBody>
          <a:bodyPr wrap="square">
            <a:spAutoFit/>
          </a:bodyPr>
          <a:lstStyle/>
          <a:p>
            <a:pPr algn="just">
              <a:lnSpc>
                <a:spcPct val="165000"/>
              </a:lnSpc>
              <a:spcBef>
                <a:spcPct val="0"/>
              </a:spcBef>
              <a:buFontTx/>
              <a:buNone/>
            </a:pPr>
            <a:r>
              <a:rPr lang="en-US" sz="2300" dirty="0" smtClean="0">
                <a:solidFill>
                  <a:schemeClr val="tx1"/>
                </a:solidFill>
                <a:latin typeface="Times New Roman" pitchFamily="18" charset="0"/>
                <a:cs typeface="Times New Roman" pitchFamily="18" charset="0"/>
              </a:rPr>
              <a:t>(B) $120</a:t>
            </a:r>
          </a:p>
        </p:txBody>
      </p:sp>
      <p:sp>
        <p:nvSpPr>
          <p:cNvPr id="9" name="Content Placeholder 10"/>
          <p:cNvSpPr>
            <a:spLocks noGrp="1"/>
          </p:cNvSpPr>
          <p:nvPr>
            <p:ph sz="quarter" idx="13"/>
          </p:nvPr>
        </p:nvSpPr>
        <p:spPr>
          <a:xfrm>
            <a:off x="1143000" y="4914900"/>
            <a:ext cx="1752600" cy="676339"/>
          </a:xfrm>
        </p:spPr>
        <p:txBody>
          <a:bodyPr wrap="square">
            <a:spAutoFit/>
          </a:bodyPr>
          <a:lstStyle/>
          <a:p>
            <a:pPr algn="just">
              <a:lnSpc>
                <a:spcPct val="165000"/>
              </a:lnSpc>
              <a:spcBef>
                <a:spcPct val="0"/>
              </a:spcBef>
              <a:buFontTx/>
              <a:buNone/>
            </a:pPr>
            <a:r>
              <a:rPr lang="en-US" sz="2300" dirty="0" smtClean="0">
                <a:solidFill>
                  <a:schemeClr val="tx1"/>
                </a:solidFill>
                <a:latin typeface="Times New Roman" pitchFamily="18" charset="0"/>
                <a:cs typeface="Times New Roman" pitchFamily="18" charset="0"/>
              </a:rPr>
              <a:t>(C) $115.20</a:t>
            </a:r>
          </a:p>
        </p:txBody>
      </p:sp>
      <p:sp>
        <p:nvSpPr>
          <p:cNvPr id="10" name="Content Placeholder 10"/>
          <p:cNvSpPr>
            <a:spLocks noGrp="1"/>
          </p:cNvSpPr>
          <p:nvPr>
            <p:ph sz="quarter" idx="13"/>
          </p:nvPr>
        </p:nvSpPr>
        <p:spPr>
          <a:xfrm>
            <a:off x="1171575" y="5600700"/>
            <a:ext cx="1485900" cy="676339"/>
          </a:xfrm>
        </p:spPr>
        <p:txBody>
          <a:bodyPr wrap="square">
            <a:spAutoFit/>
          </a:bodyPr>
          <a:lstStyle/>
          <a:p>
            <a:pPr algn="just">
              <a:lnSpc>
                <a:spcPct val="165000"/>
              </a:lnSpc>
              <a:spcBef>
                <a:spcPct val="0"/>
              </a:spcBef>
              <a:buFontTx/>
              <a:buNone/>
            </a:pPr>
            <a:r>
              <a:rPr lang="en-US" sz="2300" dirty="0" smtClean="0">
                <a:solidFill>
                  <a:schemeClr val="tx1"/>
                </a:solidFill>
                <a:latin typeface="Times New Roman" pitchFamily="18" charset="0"/>
                <a:cs typeface="Times New Roman" pitchFamily="18" charset="0"/>
              </a:rPr>
              <a:t>(D) $72</a:t>
            </a:r>
          </a:p>
        </p:txBody>
      </p:sp>
      <p:sp>
        <p:nvSpPr>
          <p:cNvPr id="12"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2 Paper 1</a:t>
            </a:r>
          </a:p>
        </p:txBody>
      </p:sp>
    </p:spTree>
    <p:extLst>
      <p:ext uri="{BB962C8B-B14F-4D97-AF65-F5344CB8AC3E}">
        <p14:creationId xmlns:p14="http://schemas.microsoft.com/office/powerpoint/2010/main" xmlns="" val="71451342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11">
                                            <p:txEl>
                                              <p:pRg st="0" end="0"/>
                                            </p:txEl>
                                          </p:spTgt>
                                        </p:tgtEl>
                                        <p:attrNameLst>
                                          <p:attrName>style.visibility</p:attrName>
                                        </p:attrNameLst>
                                      </p:cBhvr>
                                      <p:to>
                                        <p:strVal val="visible"/>
                                      </p:to>
                                    </p:set>
                                    <p:anim calcmode="lin" valueType="num">
                                      <p:cBhvr>
                                        <p:cTn id="7" dur="500" fill="hold"/>
                                        <p:tgtEl>
                                          <p:spTgt spid="11">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11">
                                            <p:txEl>
                                              <p:pRg st="0" end="0"/>
                                            </p:txEl>
                                          </p:spTgt>
                                        </p:tgtEl>
                                        <p:attrNameLst>
                                          <p:attrName>ppt_h</p:attrName>
                                        </p:attrNameLst>
                                      </p:cBhvr>
                                      <p:tavLst>
                                        <p:tav tm="0">
                                          <p:val>
                                            <p:fltVal val="0"/>
                                          </p:val>
                                        </p:tav>
                                        <p:tav tm="100000">
                                          <p:val>
                                            <p:strVal val="#ppt_h"/>
                                          </p:val>
                                        </p:tav>
                                      </p:tavLst>
                                    </p:anim>
                                  </p:childTnLst>
                                </p:cTn>
                              </p:par>
                            </p:childTnLst>
                          </p:cTn>
                        </p:par>
                      </p:childTnLst>
                    </p:cTn>
                  </p:par>
                  <p:par>
                    <p:cTn id="9" fill="hold">
                      <p:stCondLst>
                        <p:cond delay="indefinite"/>
                      </p:stCondLst>
                      <p:childTnLst>
                        <p:par>
                          <p:cTn id="10" fill="hold">
                            <p:stCondLst>
                              <p:cond delay="0"/>
                            </p:stCondLst>
                            <p:childTnLst>
                              <p:par>
                                <p:cTn id="11" presetID="23" presetClass="entr" presetSubtype="16" fill="hold" grpId="0" nodeType="clickEffect">
                                  <p:stCondLst>
                                    <p:cond delay="0"/>
                                  </p:stCondLst>
                                  <p:childTnLst>
                                    <p:set>
                                      <p:cBhvr>
                                        <p:cTn id="12" dur="1" fill="hold">
                                          <p:stCondLst>
                                            <p:cond delay="0"/>
                                          </p:stCondLst>
                                        </p:cTn>
                                        <p:tgtEl>
                                          <p:spTgt spid="6">
                                            <p:txEl>
                                              <p:pRg st="0" end="0"/>
                                            </p:txEl>
                                          </p:spTgt>
                                        </p:tgtEl>
                                        <p:attrNameLst>
                                          <p:attrName>style.visibility</p:attrName>
                                        </p:attrNameLst>
                                      </p:cBhvr>
                                      <p:to>
                                        <p:strVal val="visible"/>
                                      </p:to>
                                    </p:set>
                                    <p:anim calcmode="lin" valueType="num">
                                      <p:cBhvr>
                                        <p:cTn id="13" dur="500" fill="hold"/>
                                        <p:tgtEl>
                                          <p:spTgt spid="6">
                                            <p:txEl>
                                              <p:pRg st="0" end="0"/>
                                            </p:txEl>
                                          </p:spTgt>
                                        </p:tgtEl>
                                        <p:attrNameLst>
                                          <p:attrName>ppt_w</p:attrName>
                                        </p:attrNameLst>
                                      </p:cBhvr>
                                      <p:tavLst>
                                        <p:tav tm="0">
                                          <p:val>
                                            <p:fltVal val="0"/>
                                          </p:val>
                                        </p:tav>
                                        <p:tav tm="100000">
                                          <p:val>
                                            <p:strVal val="#ppt_w"/>
                                          </p:val>
                                        </p:tav>
                                      </p:tavLst>
                                    </p:anim>
                                    <p:anim calcmode="lin" valueType="num">
                                      <p:cBhvr>
                                        <p:cTn id="14" dur="500" fill="hold"/>
                                        <p:tgtEl>
                                          <p:spTgt spid="6">
                                            <p:txEl>
                                              <p:pRg st="0" end="0"/>
                                            </p:txEl>
                                          </p:spTgt>
                                        </p:tgtEl>
                                        <p:attrNameLst>
                                          <p:attrName>ppt_h</p:attrName>
                                        </p:attrNameLst>
                                      </p:cBhvr>
                                      <p:tavLst>
                                        <p:tav tm="0">
                                          <p:val>
                                            <p:fltVal val="0"/>
                                          </p:val>
                                        </p:tav>
                                        <p:tav tm="100000">
                                          <p:val>
                                            <p:strVal val="#ppt_h"/>
                                          </p:val>
                                        </p:tav>
                                      </p:tavLst>
                                    </p:anim>
                                  </p:childTnLst>
                                </p:cTn>
                              </p:par>
                              <p:par>
                                <p:cTn id="15" presetID="23" presetClass="entr" presetSubtype="16" fill="hold" grpId="0" nodeType="withEffect">
                                  <p:stCondLst>
                                    <p:cond delay="0"/>
                                  </p:stCondLst>
                                  <p:childTnLst>
                                    <p:set>
                                      <p:cBhvr>
                                        <p:cTn id="16" dur="1" fill="hold">
                                          <p:stCondLst>
                                            <p:cond delay="0"/>
                                          </p:stCondLst>
                                        </p:cTn>
                                        <p:tgtEl>
                                          <p:spTgt spid="7">
                                            <p:txEl>
                                              <p:pRg st="0" end="0"/>
                                            </p:txEl>
                                          </p:spTgt>
                                        </p:tgtEl>
                                        <p:attrNameLst>
                                          <p:attrName>style.visibility</p:attrName>
                                        </p:attrNameLst>
                                      </p:cBhvr>
                                      <p:to>
                                        <p:strVal val="visible"/>
                                      </p:to>
                                    </p:set>
                                    <p:anim calcmode="lin" valueType="num">
                                      <p:cBhvr>
                                        <p:cTn id="17" dur="500" fill="hold"/>
                                        <p:tgtEl>
                                          <p:spTgt spid="7">
                                            <p:txEl>
                                              <p:pRg st="0" end="0"/>
                                            </p:txEl>
                                          </p:spTgt>
                                        </p:tgtEl>
                                        <p:attrNameLst>
                                          <p:attrName>ppt_w</p:attrName>
                                        </p:attrNameLst>
                                      </p:cBhvr>
                                      <p:tavLst>
                                        <p:tav tm="0">
                                          <p:val>
                                            <p:fltVal val="0"/>
                                          </p:val>
                                        </p:tav>
                                        <p:tav tm="100000">
                                          <p:val>
                                            <p:strVal val="#ppt_w"/>
                                          </p:val>
                                        </p:tav>
                                      </p:tavLst>
                                    </p:anim>
                                    <p:anim calcmode="lin" valueType="num">
                                      <p:cBhvr>
                                        <p:cTn id="18" dur="500" fill="hold"/>
                                        <p:tgtEl>
                                          <p:spTgt spid="7">
                                            <p:txEl>
                                              <p:pRg st="0" end="0"/>
                                            </p:txEl>
                                          </p:spTgt>
                                        </p:tgtEl>
                                        <p:attrNameLst>
                                          <p:attrName>ppt_h</p:attrName>
                                        </p:attrNameLst>
                                      </p:cBhvr>
                                      <p:tavLst>
                                        <p:tav tm="0">
                                          <p:val>
                                            <p:fltVal val="0"/>
                                          </p:val>
                                        </p:tav>
                                        <p:tav tm="100000">
                                          <p:val>
                                            <p:strVal val="#ppt_h"/>
                                          </p:val>
                                        </p:tav>
                                      </p:tavLst>
                                    </p:anim>
                                  </p:childTnLst>
                                </p:cTn>
                              </p:par>
                              <p:par>
                                <p:cTn id="19" presetID="23" presetClass="entr" presetSubtype="16" fill="hold" grpId="0" nodeType="withEffect">
                                  <p:stCondLst>
                                    <p:cond delay="0"/>
                                  </p:stCondLst>
                                  <p:childTnLst>
                                    <p:set>
                                      <p:cBhvr>
                                        <p:cTn id="20" dur="1" fill="hold">
                                          <p:stCondLst>
                                            <p:cond delay="0"/>
                                          </p:stCondLst>
                                        </p:cTn>
                                        <p:tgtEl>
                                          <p:spTgt spid="9">
                                            <p:txEl>
                                              <p:pRg st="0" end="0"/>
                                            </p:txEl>
                                          </p:spTgt>
                                        </p:tgtEl>
                                        <p:attrNameLst>
                                          <p:attrName>style.visibility</p:attrName>
                                        </p:attrNameLst>
                                      </p:cBhvr>
                                      <p:to>
                                        <p:strVal val="visible"/>
                                      </p:to>
                                    </p:set>
                                    <p:anim calcmode="lin" valueType="num">
                                      <p:cBhvr>
                                        <p:cTn id="21" dur="500" fill="hold"/>
                                        <p:tgtEl>
                                          <p:spTgt spid="9">
                                            <p:txEl>
                                              <p:pRg st="0" end="0"/>
                                            </p:txEl>
                                          </p:spTgt>
                                        </p:tgtEl>
                                        <p:attrNameLst>
                                          <p:attrName>ppt_w</p:attrName>
                                        </p:attrNameLst>
                                      </p:cBhvr>
                                      <p:tavLst>
                                        <p:tav tm="0">
                                          <p:val>
                                            <p:fltVal val="0"/>
                                          </p:val>
                                        </p:tav>
                                        <p:tav tm="100000">
                                          <p:val>
                                            <p:strVal val="#ppt_w"/>
                                          </p:val>
                                        </p:tav>
                                      </p:tavLst>
                                    </p:anim>
                                    <p:anim calcmode="lin" valueType="num">
                                      <p:cBhvr>
                                        <p:cTn id="22" dur="500" fill="hold"/>
                                        <p:tgtEl>
                                          <p:spTgt spid="9">
                                            <p:txEl>
                                              <p:pRg st="0" end="0"/>
                                            </p:txEl>
                                          </p:spTgt>
                                        </p:tgtEl>
                                        <p:attrNameLst>
                                          <p:attrName>ppt_h</p:attrName>
                                        </p:attrNameLst>
                                      </p:cBhvr>
                                      <p:tavLst>
                                        <p:tav tm="0">
                                          <p:val>
                                            <p:fltVal val="0"/>
                                          </p:val>
                                        </p:tav>
                                        <p:tav tm="100000">
                                          <p:val>
                                            <p:strVal val="#ppt_h"/>
                                          </p:val>
                                        </p:tav>
                                      </p:tavLst>
                                    </p:anim>
                                  </p:childTnLst>
                                </p:cTn>
                              </p:par>
                              <p:par>
                                <p:cTn id="23" presetID="23" presetClass="entr" presetSubtype="16" fill="hold" grpId="0" nodeType="withEffect">
                                  <p:stCondLst>
                                    <p:cond delay="0"/>
                                  </p:stCondLst>
                                  <p:childTnLst>
                                    <p:set>
                                      <p:cBhvr>
                                        <p:cTn id="24" dur="1" fill="hold">
                                          <p:stCondLst>
                                            <p:cond delay="0"/>
                                          </p:stCondLst>
                                        </p:cTn>
                                        <p:tgtEl>
                                          <p:spTgt spid="10">
                                            <p:txEl>
                                              <p:pRg st="0" end="0"/>
                                            </p:txEl>
                                          </p:spTgt>
                                        </p:tgtEl>
                                        <p:attrNameLst>
                                          <p:attrName>style.visibility</p:attrName>
                                        </p:attrNameLst>
                                      </p:cBhvr>
                                      <p:to>
                                        <p:strVal val="visible"/>
                                      </p:to>
                                    </p:set>
                                    <p:anim calcmode="lin" valueType="num">
                                      <p:cBhvr>
                                        <p:cTn id="25" dur="500" fill="hold"/>
                                        <p:tgtEl>
                                          <p:spTgt spid="10">
                                            <p:txEl>
                                              <p:pRg st="0" end="0"/>
                                            </p:txEl>
                                          </p:spTgt>
                                        </p:tgtEl>
                                        <p:attrNameLst>
                                          <p:attrName>ppt_w</p:attrName>
                                        </p:attrNameLst>
                                      </p:cBhvr>
                                      <p:tavLst>
                                        <p:tav tm="0">
                                          <p:val>
                                            <p:fltVal val="0"/>
                                          </p:val>
                                        </p:tav>
                                        <p:tav tm="100000">
                                          <p:val>
                                            <p:strVal val="#ppt_w"/>
                                          </p:val>
                                        </p:tav>
                                      </p:tavLst>
                                    </p:anim>
                                    <p:anim calcmode="lin" valueType="num">
                                      <p:cBhvr>
                                        <p:cTn id="26" dur="500" fill="hold"/>
                                        <p:tgtEl>
                                          <p:spTgt spid="10">
                                            <p:txEl>
                                              <p:pRg st="0" end="0"/>
                                            </p:txEl>
                                          </p:spTgt>
                                        </p:tgtEl>
                                        <p:attrNameLst>
                                          <p:attrName>ppt_h</p:attrName>
                                        </p:attrNameLst>
                                      </p:cBhvr>
                                      <p:tavLst>
                                        <p:tav tm="0">
                                          <p:val>
                                            <p:fltVal val="0"/>
                                          </p:val>
                                        </p:tav>
                                        <p:tav tm="100000">
                                          <p:val>
                                            <p:strVal val="#ppt_h"/>
                                          </p:val>
                                        </p:tav>
                                      </p:tavLst>
                                    </p:anim>
                                  </p:childTnLst>
                                </p:cTn>
                              </p:par>
                            </p:childTnLst>
                          </p:cTn>
                        </p:par>
                      </p:childTnLst>
                    </p:cTn>
                  </p:par>
                  <p:par>
                    <p:cTn id="27" fill="hold">
                      <p:stCondLst>
                        <p:cond delay="indefinite"/>
                      </p:stCondLst>
                      <p:childTnLst>
                        <p:par>
                          <p:cTn id="28" fill="hold">
                            <p:stCondLst>
                              <p:cond delay="0"/>
                            </p:stCondLst>
                            <p:childTnLst>
                              <p:par>
                                <p:cTn id="29" presetID="3" presetClass="entr" presetSubtype="10" fill="hold" grpId="0" nodeType="clickEffect">
                                  <p:stCondLst>
                                    <p:cond delay="0"/>
                                  </p:stCondLst>
                                  <p:childTnLst>
                                    <p:set>
                                      <p:cBhvr>
                                        <p:cTn id="30" dur="1" fill="hold">
                                          <p:stCondLst>
                                            <p:cond delay="0"/>
                                          </p:stCondLst>
                                        </p:cTn>
                                        <p:tgtEl>
                                          <p:spTgt spid="8"/>
                                        </p:tgtEl>
                                        <p:attrNameLst>
                                          <p:attrName>style.visibility</p:attrName>
                                        </p:attrNameLst>
                                      </p:cBhvr>
                                      <p:to>
                                        <p:strVal val="visible"/>
                                      </p:to>
                                    </p:set>
                                    <p:animEffect transition="in" filter="blinds(horizontal)">
                                      <p:cBhvr>
                                        <p:cTn id="31"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build="p"/>
      <p:bldP spid="8" grpId="0" animBg="1"/>
      <p:bldP spid="6" grpId="0" build="p"/>
      <p:bldP spid="7" grpId="0" build="p"/>
      <p:bldP spid="9" grpId="0" build="p"/>
      <p:bldP spid="10" grpId="0" build="p"/>
    </p:bldLst>
  </p:timing>
</p:sld>
</file>

<file path=ppt/slides/slide2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5"/>
          <p:cNvGrpSpPr/>
          <p:nvPr/>
        </p:nvGrpSpPr>
        <p:grpSpPr>
          <a:xfrm>
            <a:off x="381000" y="2438400"/>
            <a:ext cx="5562600" cy="2377034"/>
            <a:chOff x="381000" y="2741066"/>
            <a:chExt cx="5562600" cy="2377034"/>
          </a:xfrm>
        </p:grpSpPr>
        <p:sp>
          <p:nvSpPr>
            <p:cNvPr id="12" name="TextBox 11"/>
            <p:cNvSpPr txBox="1"/>
            <p:nvPr/>
          </p:nvSpPr>
          <p:spPr>
            <a:xfrm>
              <a:off x="381000" y="2741066"/>
              <a:ext cx="685800" cy="430759"/>
            </a:xfrm>
            <a:prstGeom prst="rect">
              <a:avLst/>
            </a:prstGeom>
            <a:noFill/>
          </p:spPr>
          <p:txBody>
            <a:bodyPr wrap="square" rtlCol="0">
              <a:spAutoFit/>
            </a:bodyPr>
            <a:lstStyle/>
            <a:p>
              <a:pPr marL="457200" indent="-457200">
                <a:lnSpc>
                  <a:spcPts val="2800"/>
                </a:lnSpc>
                <a:spcAft>
                  <a:spcPct val="50000"/>
                </a:spcAft>
                <a:tabLst>
                  <a:tab pos="628650" algn="l"/>
                </a:tabLst>
              </a:pPr>
              <a:r>
                <a:rPr lang="en-US" sz="2300" b="1" dirty="0" smtClean="0">
                  <a:latin typeface="Times New Roman" pitchFamily="18" charset="0"/>
                  <a:cs typeface="Times New Roman" pitchFamily="18" charset="0"/>
                </a:rPr>
                <a:t>15.</a:t>
              </a:r>
              <a:endParaRPr lang="en-US" sz="2300" b="1" dirty="0">
                <a:latin typeface="Times New Roman" pitchFamily="18" charset="0"/>
                <a:cs typeface="Times New Roman" pitchFamily="18" charset="0"/>
              </a:endParaRPr>
            </a:p>
          </p:txBody>
        </p:sp>
        <p:pic>
          <p:nvPicPr>
            <p:cNvPr id="1026" name="Picture 2" descr="\\172.16.2.26\conver\CARRIBEAN\MATHEMATICS_VOL-1_PPT_DESIGN\Incoming\Equations\Revision_Exam_2\Eqn025.wmf"/>
            <p:cNvPicPr>
              <a:picLocks noChangeAspect="1" noChangeArrowheads="1"/>
            </p:cNvPicPr>
            <p:nvPr/>
          </p:nvPicPr>
          <p:blipFill>
            <a:blip r:embed="rId2" cstate="print"/>
            <a:srcRect/>
            <a:stretch>
              <a:fillRect/>
            </a:stretch>
          </p:blipFill>
          <p:spPr bwMode="auto">
            <a:xfrm>
              <a:off x="914400" y="2819400"/>
              <a:ext cx="5029200" cy="2298700"/>
            </a:xfrm>
            <a:prstGeom prst="rect">
              <a:avLst/>
            </a:prstGeom>
            <a:noFill/>
          </p:spPr>
        </p:pic>
      </p:grpSp>
      <p:sp>
        <p:nvSpPr>
          <p:cNvPr id="5"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2 Paper 1</a:t>
            </a:r>
          </a:p>
        </p:txBody>
      </p:sp>
    </p:spTree>
    <p:extLst>
      <p:ext uri="{BB962C8B-B14F-4D97-AF65-F5344CB8AC3E}">
        <p14:creationId xmlns:p14="http://schemas.microsoft.com/office/powerpoint/2010/main" xmlns="" val="186244745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ppt_w</p:attrName>
                                        </p:attrNameLst>
                                      </p:cBhvr>
                                      <p:tavLst>
                                        <p:tav tm="0">
                                          <p:val>
                                            <p:fltVal val="0"/>
                                          </p:val>
                                        </p:tav>
                                        <p:tav tm="100000">
                                          <p:val>
                                            <p:strVal val="#ppt_w"/>
                                          </p:val>
                                        </p:tav>
                                      </p:tavLst>
                                    </p:anim>
                                    <p:anim calcmode="lin" valueType="num">
                                      <p:cBhvr>
                                        <p:cTn id="8" dur="500" fill="hold"/>
                                        <p:tgtEl>
                                          <p:spTgt spid="2"/>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Content Placeholder 10"/>
          <p:cNvSpPr>
            <a:spLocks noGrp="1"/>
          </p:cNvSpPr>
          <p:nvPr>
            <p:ph sz="quarter" idx="13"/>
          </p:nvPr>
        </p:nvSpPr>
        <p:spPr>
          <a:xfrm>
            <a:off x="685800" y="2872060"/>
            <a:ext cx="6416040" cy="800219"/>
          </a:xfrm>
        </p:spPr>
        <p:txBody>
          <a:bodyPr wrap="square">
            <a:spAutoFit/>
          </a:bodyPr>
          <a:lstStyle/>
          <a:p>
            <a:pPr marL="457200" indent="-457200" algn="just">
              <a:spcBef>
                <a:spcPct val="0"/>
              </a:spcBef>
              <a:buFontTx/>
              <a:buNone/>
              <a:tabLst>
                <a:tab pos="800100" algn="l"/>
                <a:tab pos="3776663" algn="l"/>
              </a:tabLst>
            </a:pPr>
            <a:r>
              <a:rPr lang="en-US" sz="2300" b="1" dirty="0" smtClean="0">
                <a:solidFill>
                  <a:schemeClr val="tx1"/>
                </a:solidFill>
                <a:latin typeface="Times New Roman" pitchFamily="18" charset="0"/>
                <a:cs typeface="Times New Roman" pitchFamily="18" charset="0"/>
              </a:rPr>
              <a:t>11.</a:t>
            </a:r>
            <a:r>
              <a:rPr lang="en-US" sz="2300" dirty="0" smtClean="0">
                <a:solidFill>
                  <a:schemeClr val="tx1"/>
                </a:solidFill>
                <a:latin typeface="Times New Roman" pitchFamily="18" charset="0"/>
                <a:cs typeface="Times New Roman" pitchFamily="18" charset="0"/>
              </a:rPr>
              <a:t>	When an article is sold for $132.00, a profit of 10% is made. The cost of the article is</a:t>
            </a:r>
          </a:p>
        </p:txBody>
      </p:sp>
      <p:sp>
        <p:nvSpPr>
          <p:cNvPr id="8" name="Notched Right Arrow 7"/>
          <p:cNvSpPr/>
          <p:nvPr/>
        </p:nvSpPr>
        <p:spPr>
          <a:xfrm>
            <a:off x="7162800" y="6019800"/>
            <a:ext cx="1782315" cy="685800"/>
          </a:xfrm>
          <a:prstGeom prst="notchedRightArrow">
            <a:avLst/>
          </a:prstGeom>
          <a:blipFill>
            <a:blip r:embed="rId2" cstate="print">
              <a:extLst>
                <a:ext uri="{BEBA8EAE-BF5A-486C-A8C5-ECC9F3942E4B}">
                  <a14:imgProps xmlns:a14="http://schemas.microsoft.com/office/drawing/2010/main" xmlns="">
                    <a14:imgLayer r:embed="rId3">
                      <a14:imgEffect>
                        <a14:brightnessContrast bright="-20000" contrast="-20000"/>
                      </a14:imgEffect>
                    </a14:imgLayer>
                  </a14:imgProps>
                </a:ex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ANSWER</a:t>
            </a:r>
            <a:endParaRPr lang="en-US" sz="2000" b="1" dirty="0">
              <a:latin typeface="Times New Roman" pitchFamily="18" charset="0"/>
              <a:cs typeface="Times New Roman" pitchFamily="18" charset="0"/>
            </a:endParaRPr>
          </a:p>
        </p:txBody>
      </p:sp>
      <p:sp>
        <p:nvSpPr>
          <p:cNvPr id="16" name="Content Placeholder 10"/>
          <p:cNvSpPr>
            <a:spLocks noGrp="1"/>
          </p:cNvSpPr>
          <p:nvPr>
            <p:ph sz="quarter" idx="13"/>
          </p:nvPr>
        </p:nvSpPr>
        <p:spPr>
          <a:xfrm>
            <a:off x="1112520" y="4139501"/>
            <a:ext cx="3037718" cy="599459"/>
          </a:xfrm>
        </p:spPr>
        <p:txBody>
          <a:bodyPr wrap="square">
            <a:spAutoFit/>
          </a:bodyPr>
          <a:lstStyle/>
          <a:p>
            <a:pPr algn="just">
              <a:lnSpc>
                <a:spcPct val="165000"/>
              </a:lnSpc>
              <a:spcBef>
                <a:spcPct val="0"/>
              </a:spcBef>
              <a:buNone/>
              <a:tabLst>
                <a:tab pos="800100" algn="l"/>
                <a:tab pos="3776663" algn="l"/>
              </a:tabLst>
            </a:pPr>
            <a:r>
              <a:rPr lang="en-US" sz="2300" dirty="0" smtClean="0">
                <a:solidFill>
                  <a:schemeClr val="tx1"/>
                </a:solidFill>
                <a:latin typeface="Times New Roman" pitchFamily="18" charset="0"/>
                <a:cs typeface="Times New Roman" pitchFamily="18" charset="0"/>
              </a:rPr>
              <a:t>(C) $122.00</a:t>
            </a:r>
          </a:p>
        </p:txBody>
      </p:sp>
      <p:sp>
        <p:nvSpPr>
          <p:cNvPr id="17" name="Content Placeholder 10"/>
          <p:cNvSpPr>
            <a:spLocks noGrp="1"/>
          </p:cNvSpPr>
          <p:nvPr>
            <p:ph sz="quarter" idx="13"/>
          </p:nvPr>
        </p:nvSpPr>
        <p:spPr>
          <a:xfrm>
            <a:off x="1127760" y="3596640"/>
            <a:ext cx="2865120" cy="676339"/>
          </a:xfrm>
        </p:spPr>
        <p:txBody>
          <a:bodyPr wrap="square">
            <a:spAutoFit/>
          </a:bodyPr>
          <a:lstStyle/>
          <a:p>
            <a:pPr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(A) $118.80</a:t>
            </a:r>
          </a:p>
        </p:txBody>
      </p:sp>
      <p:sp>
        <p:nvSpPr>
          <p:cNvPr id="18" name="Content Placeholder 10"/>
          <p:cNvSpPr>
            <a:spLocks noGrp="1"/>
          </p:cNvSpPr>
          <p:nvPr>
            <p:ph sz="quarter" idx="13"/>
          </p:nvPr>
        </p:nvSpPr>
        <p:spPr>
          <a:xfrm>
            <a:off x="3992880" y="4124261"/>
            <a:ext cx="2865120" cy="676339"/>
          </a:xfrm>
        </p:spPr>
        <p:txBody>
          <a:bodyPr wrap="square">
            <a:spAutoFit/>
          </a:bodyPr>
          <a:lstStyle/>
          <a:p>
            <a:pPr algn="just">
              <a:lnSpc>
                <a:spcPct val="165000"/>
              </a:lnSpc>
              <a:spcBef>
                <a:spcPct val="0"/>
              </a:spcBef>
              <a:buNone/>
              <a:tabLst>
                <a:tab pos="800100" algn="l"/>
                <a:tab pos="3776663" algn="l"/>
              </a:tabLst>
            </a:pPr>
            <a:r>
              <a:rPr lang="en-US" sz="2300" dirty="0" smtClean="0">
                <a:solidFill>
                  <a:schemeClr val="tx1"/>
                </a:solidFill>
                <a:latin typeface="Times New Roman" pitchFamily="18" charset="0"/>
                <a:cs typeface="Times New Roman" pitchFamily="18" charset="0"/>
              </a:rPr>
              <a:t>(D) $142.00</a:t>
            </a:r>
          </a:p>
        </p:txBody>
      </p:sp>
      <p:sp>
        <p:nvSpPr>
          <p:cNvPr id="19" name="Content Placeholder 10"/>
          <p:cNvSpPr>
            <a:spLocks noGrp="1"/>
          </p:cNvSpPr>
          <p:nvPr>
            <p:ph sz="quarter" idx="13"/>
          </p:nvPr>
        </p:nvSpPr>
        <p:spPr>
          <a:xfrm>
            <a:off x="3992880" y="3591541"/>
            <a:ext cx="2865120" cy="676339"/>
          </a:xfrm>
        </p:spPr>
        <p:txBody>
          <a:bodyPr wrap="square">
            <a:spAutoFit/>
          </a:bodyPr>
          <a:lstStyle/>
          <a:p>
            <a:pPr algn="just">
              <a:lnSpc>
                <a:spcPct val="165000"/>
              </a:lnSpc>
              <a:spcBef>
                <a:spcPct val="0"/>
              </a:spcBef>
              <a:buNone/>
              <a:tabLst>
                <a:tab pos="800100" algn="l"/>
                <a:tab pos="3776663" algn="l"/>
              </a:tabLst>
            </a:pPr>
            <a:r>
              <a:rPr lang="en-US" sz="2300" dirty="0" smtClean="0">
                <a:solidFill>
                  <a:schemeClr val="tx1"/>
                </a:solidFill>
                <a:latin typeface="Times New Roman" pitchFamily="18" charset="0"/>
                <a:cs typeface="Times New Roman" pitchFamily="18" charset="0"/>
              </a:rPr>
              <a:t>(B) $120.00</a:t>
            </a:r>
          </a:p>
        </p:txBody>
      </p:sp>
      <p:sp>
        <p:nvSpPr>
          <p:cNvPr id="10"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tabLst>
                <a:tab pos="393192" algn="r"/>
                <a:tab pos="640080" algn="l"/>
              </a:tabLst>
            </a:pPr>
            <a:r>
              <a:rPr lang="en-US" sz="1500" b="1" dirty="0" smtClean="0">
                <a:solidFill>
                  <a:schemeClr val="bg1"/>
                </a:solidFill>
                <a:latin typeface="Times New Roman" pitchFamily="18" charset="0"/>
                <a:cs typeface="Times New Roman" pitchFamily="18" charset="0"/>
              </a:rPr>
              <a:t>Revision Exam 1 Paper 1</a:t>
            </a:r>
          </a:p>
        </p:txBody>
      </p:sp>
    </p:spTree>
    <p:extLst>
      <p:ext uri="{BB962C8B-B14F-4D97-AF65-F5344CB8AC3E}">
        <p14:creationId xmlns:p14="http://schemas.microsoft.com/office/powerpoint/2010/main" xmlns="" val="714513420"/>
      </p:ext>
    </p:extLst>
  </p:cSld>
  <p:clrMapOvr>
    <a:masterClrMapping/>
  </p:clrMapOvr>
  <p:transition spd="slow">
    <p:strips dir="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11">
                                            <p:txEl>
                                              <p:pRg st="0" end="0"/>
                                            </p:txEl>
                                          </p:spTgt>
                                        </p:tgtEl>
                                        <p:attrNameLst>
                                          <p:attrName>style.visibility</p:attrName>
                                        </p:attrNameLst>
                                      </p:cBhvr>
                                      <p:to>
                                        <p:strVal val="visible"/>
                                      </p:to>
                                    </p:set>
                                    <p:anim calcmode="lin" valueType="num">
                                      <p:cBhvr>
                                        <p:cTn id="7" dur="500" fill="hold"/>
                                        <p:tgtEl>
                                          <p:spTgt spid="11">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11">
                                            <p:txEl>
                                              <p:pRg st="0" end="0"/>
                                            </p:txEl>
                                          </p:spTgt>
                                        </p:tgtEl>
                                        <p:attrNameLst>
                                          <p:attrName>ppt_h</p:attrName>
                                        </p:attrNameLst>
                                      </p:cBhvr>
                                      <p:tavLst>
                                        <p:tav tm="0">
                                          <p:val>
                                            <p:fltVal val="0"/>
                                          </p:val>
                                        </p:tav>
                                        <p:tav tm="100000">
                                          <p:val>
                                            <p:strVal val="#ppt_h"/>
                                          </p:val>
                                        </p:tav>
                                      </p:tavLst>
                                    </p:anim>
                                  </p:childTnLst>
                                </p:cTn>
                              </p:par>
                            </p:childTnLst>
                          </p:cTn>
                        </p:par>
                      </p:childTnLst>
                    </p:cTn>
                  </p:par>
                  <p:par>
                    <p:cTn id="9" fill="hold">
                      <p:stCondLst>
                        <p:cond delay="indefinite"/>
                      </p:stCondLst>
                      <p:childTnLst>
                        <p:par>
                          <p:cTn id="10" fill="hold">
                            <p:stCondLst>
                              <p:cond delay="0"/>
                            </p:stCondLst>
                            <p:childTnLst>
                              <p:par>
                                <p:cTn id="11" presetID="53" presetClass="entr" presetSubtype="16" fill="hold" grpId="0" nodeType="clickEffect">
                                  <p:stCondLst>
                                    <p:cond delay="0"/>
                                  </p:stCondLst>
                                  <p:childTnLst>
                                    <p:set>
                                      <p:cBhvr>
                                        <p:cTn id="12" dur="1" fill="hold">
                                          <p:stCondLst>
                                            <p:cond delay="0"/>
                                          </p:stCondLst>
                                        </p:cTn>
                                        <p:tgtEl>
                                          <p:spTgt spid="17">
                                            <p:txEl>
                                              <p:pRg st="0" end="0"/>
                                            </p:txEl>
                                          </p:spTgt>
                                        </p:tgtEl>
                                        <p:attrNameLst>
                                          <p:attrName>style.visibility</p:attrName>
                                        </p:attrNameLst>
                                      </p:cBhvr>
                                      <p:to>
                                        <p:strVal val="visible"/>
                                      </p:to>
                                    </p:set>
                                    <p:anim calcmode="lin" valueType="num">
                                      <p:cBhvr>
                                        <p:cTn id="13" dur="500" fill="hold"/>
                                        <p:tgtEl>
                                          <p:spTgt spid="17">
                                            <p:txEl>
                                              <p:pRg st="0" end="0"/>
                                            </p:txEl>
                                          </p:spTgt>
                                        </p:tgtEl>
                                        <p:attrNameLst>
                                          <p:attrName>ppt_w</p:attrName>
                                        </p:attrNameLst>
                                      </p:cBhvr>
                                      <p:tavLst>
                                        <p:tav tm="0">
                                          <p:val>
                                            <p:fltVal val="0"/>
                                          </p:val>
                                        </p:tav>
                                        <p:tav tm="100000">
                                          <p:val>
                                            <p:strVal val="#ppt_w"/>
                                          </p:val>
                                        </p:tav>
                                      </p:tavLst>
                                    </p:anim>
                                    <p:anim calcmode="lin" valueType="num">
                                      <p:cBhvr>
                                        <p:cTn id="14" dur="500" fill="hold"/>
                                        <p:tgtEl>
                                          <p:spTgt spid="17">
                                            <p:txEl>
                                              <p:pRg st="0" end="0"/>
                                            </p:txEl>
                                          </p:spTgt>
                                        </p:tgtEl>
                                        <p:attrNameLst>
                                          <p:attrName>ppt_h</p:attrName>
                                        </p:attrNameLst>
                                      </p:cBhvr>
                                      <p:tavLst>
                                        <p:tav tm="0">
                                          <p:val>
                                            <p:fltVal val="0"/>
                                          </p:val>
                                        </p:tav>
                                        <p:tav tm="100000">
                                          <p:val>
                                            <p:strVal val="#ppt_h"/>
                                          </p:val>
                                        </p:tav>
                                      </p:tavLst>
                                    </p:anim>
                                    <p:animEffect transition="in" filter="fade">
                                      <p:cBhvr>
                                        <p:cTn id="15" dur="500"/>
                                        <p:tgtEl>
                                          <p:spTgt spid="17">
                                            <p:txEl>
                                              <p:pRg st="0" end="0"/>
                                            </p:txEl>
                                          </p:spTgt>
                                        </p:tgtEl>
                                      </p:cBhvr>
                                    </p:animEffect>
                                  </p:childTnLst>
                                </p:cTn>
                              </p:par>
                              <p:par>
                                <p:cTn id="16" presetID="53" presetClass="entr" presetSubtype="16" fill="hold" grpId="0" nodeType="withEffect">
                                  <p:stCondLst>
                                    <p:cond delay="0"/>
                                  </p:stCondLst>
                                  <p:childTnLst>
                                    <p:set>
                                      <p:cBhvr>
                                        <p:cTn id="17" dur="1" fill="hold">
                                          <p:stCondLst>
                                            <p:cond delay="0"/>
                                          </p:stCondLst>
                                        </p:cTn>
                                        <p:tgtEl>
                                          <p:spTgt spid="19">
                                            <p:txEl>
                                              <p:pRg st="0" end="0"/>
                                            </p:txEl>
                                          </p:spTgt>
                                        </p:tgtEl>
                                        <p:attrNameLst>
                                          <p:attrName>style.visibility</p:attrName>
                                        </p:attrNameLst>
                                      </p:cBhvr>
                                      <p:to>
                                        <p:strVal val="visible"/>
                                      </p:to>
                                    </p:set>
                                    <p:anim calcmode="lin" valueType="num">
                                      <p:cBhvr>
                                        <p:cTn id="18" dur="500" fill="hold"/>
                                        <p:tgtEl>
                                          <p:spTgt spid="19">
                                            <p:txEl>
                                              <p:pRg st="0" end="0"/>
                                            </p:txEl>
                                          </p:spTgt>
                                        </p:tgtEl>
                                        <p:attrNameLst>
                                          <p:attrName>ppt_w</p:attrName>
                                        </p:attrNameLst>
                                      </p:cBhvr>
                                      <p:tavLst>
                                        <p:tav tm="0">
                                          <p:val>
                                            <p:fltVal val="0"/>
                                          </p:val>
                                        </p:tav>
                                        <p:tav tm="100000">
                                          <p:val>
                                            <p:strVal val="#ppt_w"/>
                                          </p:val>
                                        </p:tav>
                                      </p:tavLst>
                                    </p:anim>
                                    <p:anim calcmode="lin" valueType="num">
                                      <p:cBhvr>
                                        <p:cTn id="19" dur="500" fill="hold"/>
                                        <p:tgtEl>
                                          <p:spTgt spid="19">
                                            <p:txEl>
                                              <p:pRg st="0" end="0"/>
                                            </p:txEl>
                                          </p:spTgt>
                                        </p:tgtEl>
                                        <p:attrNameLst>
                                          <p:attrName>ppt_h</p:attrName>
                                        </p:attrNameLst>
                                      </p:cBhvr>
                                      <p:tavLst>
                                        <p:tav tm="0">
                                          <p:val>
                                            <p:fltVal val="0"/>
                                          </p:val>
                                        </p:tav>
                                        <p:tav tm="100000">
                                          <p:val>
                                            <p:strVal val="#ppt_h"/>
                                          </p:val>
                                        </p:tav>
                                      </p:tavLst>
                                    </p:anim>
                                    <p:animEffect transition="in" filter="fade">
                                      <p:cBhvr>
                                        <p:cTn id="20" dur="500"/>
                                        <p:tgtEl>
                                          <p:spTgt spid="19">
                                            <p:txEl>
                                              <p:pRg st="0" end="0"/>
                                            </p:txEl>
                                          </p:spTgt>
                                        </p:tgtEl>
                                      </p:cBhvr>
                                    </p:animEffect>
                                  </p:childTnLst>
                                </p:cTn>
                              </p:par>
                              <p:par>
                                <p:cTn id="21" presetID="53" presetClass="entr" presetSubtype="16" fill="hold" grpId="0" nodeType="withEffect">
                                  <p:stCondLst>
                                    <p:cond delay="0"/>
                                  </p:stCondLst>
                                  <p:childTnLst>
                                    <p:set>
                                      <p:cBhvr>
                                        <p:cTn id="22" dur="1" fill="hold">
                                          <p:stCondLst>
                                            <p:cond delay="0"/>
                                          </p:stCondLst>
                                        </p:cTn>
                                        <p:tgtEl>
                                          <p:spTgt spid="16">
                                            <p:txEl>
                                              <p:pRg st="0" end="0"/>
                                            </p:txEl>
                                          </p:spTgt>
                                        </p:tgtEl>
                                        <p:attrNameLst>
                                          <p:attrName>style.visibility</p:attrName>
                                        </p:attrNameLst>
                                      </p:cBhvr>
                                      <p:to>
                                        <p:strVal val="visible"/>
                                      </p:to>
                                    </p:set>
                                    <p:anim calcmode="lin" valueType="num">
                                      <p:cBhvr>
                                        <p:cTn id="23" dur="500" fill="hold"/>
                                        <p:tgtEl>
                                          <p:spTgt spid="16">
                                            <p:txEl>
                                              <p:pRg st="0" end="0"/>
                                            </p:txEl>
                                          </p:spTgt>
                                        </p:tgtEl>
                                        <p:attrNameLst>
                                          <p:attrName>ppt_w</p:attrName>
                                        </p:attrNameLst>
                                      </p:cBhvr>
                                      <p:tavLst>
                                        <p:tav tm="0">
                                          <p:val>
                                            <p:fltVal val="0"/>
                                          </p:val>
                                        </p:tav>
                                        <p:tav tm="100000">
                                          <p:val>
                                            <p:strVal val="#ppt_w"/>
                                          </p:val>
                                        </p:tav>
                                      </p:tavLst>
                                    </p:anim>
                                    <p:anim calcmode="lin" valueType="num">
                                      <p:cBhvr>
                                        <p:cTn id="24" dur="500" fill="hold"/>
                                        <p:tgtEl>
                                          <p:spTgt spid="16">
                                            <p:txEl>
                                              <p:pRg st="0" end="0"/>
                                            </p:txEl>
                                          </p:spTgt>
                                        </p:tgtEl>
                                        <p:attrNameLst>
                                          <p:attrName>ppt_h</p:attrName>
                                        </p:attrNameLst>
                                      </p:cBhvr>
                                      <p:tavLst>
                                        <p:tav tm="0">
                                          <p:val>
                                            <p:fltVal val="0"/>
                                          </p:val>
                                        </p:tav>
                                        <p:tav tm="100000">
                                          <p:val>
                                            <p:strVal val="#ppt_h"/>
                                          </p:val>
                                        </p:tav>
                                      </p:tavLst>
                                    </p:anim>
                                    <p:animEffect transition="in" filter="fade">
                                      <p:cBhvr>
                                        <p:cTn id="25" dur="500"/>
                                        <p:tgtEl>
                                          <p:spTgt spid="16">
                                            <p:txEl>
                                              <p:pRg st="0" end="0"/>
                                            </p:txEl>
                                          </p:spTgt>
                                        </p:tgtEl>
                                      </p:cBhvr>
                                    </p:animEffect>
                                  </p:childTnLst>
                                </p:cTn>
                              </p:par>
                              <p:par>
                                <p:cTn id="26" presetID="53" presetClass="entr" presetSubtype="16" fill="hold" grpId="0" nodeType="withEffect">
                                  <p:stCondLst>
                                    <p:cond delay="0"/>
                                  </p:stCondLst>
                                  <p:childTnLst>
                                    <p:set>
                                      <p:cBhvr>
                                        <p:cTn id="27" dur="1" fill="hold">
                                          <p:stCondLst>
                                            <p:cond delay="0"/>
                                          </p:stCondLst>
                                        </p:cTn>
                                        <p:tgtEl>
                                          <p:spTgt spid="18">
                                            <p:txEl>
                                              <p:pRg st="0" end="0"/>
                                            </p:txEl>
                                          </p:spTgt>
                                        </p:tgtEl>
                                        <p:attrNameLst>
                                          <p:attrName>style.visibility</p:attrName>
                                        </p:attrNameLst>
                                      </p:cBhvr>
                                      <p:to>
                                        <p:strVal val="visible"/>
                                      </p:to>
                                    </p:set>
                                    <p:anim calcmode="lin" valueType="num">
                                      <p:cBhvr>
                                        <p:cTn id="28" dur="500" fill="hold"/>
                                        <p:tgtEl>
                                          <p:spTgt spid="18">
                                            <p:txEl>
                                              <p:pRg st="0" end="0"/>
                                            </p:txEl>
                                          </p:spTgt>
                                        </p:tgtEl>
                                        <p:attrNameLst>
                                          <p:attrName>ppt_w</p:attrName>
                                        </p:attrNameLst>
                                      </p:cBhvr>
                                      <p:tavLst>
                                        <p:tav tm="0">
                                          <p:val>
                                            <p:fltVal val="0"/>
                                          </p:val>
                                        </p:tav>
                                        <p:tav tm="100000">
                                          <p:val>
                                            <p:strVal val="#ppt_w"/>
                                          </p:val>
                                        </p:tav>
                                      </p:tavLst>
                                    </p:anim>
                                    <p:anim calcmode="lin" valueType="num">
                                      <p:cBhvr>
                                        <p:cTn id="29" dur="500" fill="hold"/>
                                        <p:tgtEl>
                                          <p:spTgt spid="18">
                                            <p:txEl>
                                              <p:pRg st="0" end="0"/>
                                            </p:txEl>
                                          </p:spTgt>
                                        </p:tgtEl>
                                        <p:attrNameLst>
                                          <p:attrName>ppt_h</p:attrName>
                                        </p:attrNameLst>
                                      </p:cBhvr>
                                      <p:tavLst>
                                        <p:tav tm="0">
                                          <p:val>
                                            <p:fltVal val="0"/>
                                          </p:val>
                                        </p:tav>
                                        <p:tav tm="100000">
                                          <p:val>
                                            <p:strVal val="#ppt_h"/>
                                          </p:val>
                                        </p:tav>
                                      </p:tavLst>
                                    </p:anim>
                                    <p:animEffect transition="in" filter="fade">
                                      <p:cBhvr>
                                        <p:cTn id="30" dur="500"/>
                                        <p:tgtEl>
                                          <p:spTgt spid="18">
                                            <p:txEl>
                                              <p:pRg st="0" end="0"/>
                                            </p:txEl>
                                          </p:spTgt>
                                        </p:tgtEl>
                                      </p:cBhvr>
                                    </p:animEffect>
                                  </p:childTnLst>
                                </p:cTn>
                              </p:par>
                            </p:childTnLst>
                          </p:cTn>
                        </p:par>
                      </p:childTnLst>
                    </p:cTn>
                  </p:par>
                  <p:par>
                    <p:cTn id="31" fill="hold">
                      <p:stCondLst>
                        <p:cond delay="indefinite"/>
                      </p:stCondLst>
                      <p:childTnLst>
                        <p:par>
                          <p:cTn id="32" fill="hold">
                            <p:stCondLst>
                              <p:cond delay="0"/>
                            </p:stCondLst>
                            <p:childTnLst>
                              <p:par>
                                <p:cTn id="33" presetID="3" presetClass="entr" presetSubtype="10" fill="hold" grpId="0" nodeType="clickEffect">
                                  <p:stCondLst>
                                    <p:cond delay="0"/>
                                  </p:stCondLst>
                                  <p:childTnLst>
                                    <p:set>
                                      <p:cBhvr>
                                        <p:cTn id="34" dur="1" fill="hold">
                                          <p:stCondLst>
                                            <p:cond delay="0"/>
                                          </p:stCondLst>
                                        </p:cTn>
                                        <p:tgtEl>
                                          <p:spTgt spid="8"/>
                                        </p:tgtEl>
                                        <p:attrNameLst>
                                          <p:attrName>style.visibility</p:attrName>
                                        </p:attrNameLst>
                                      </p:cBhvr>
                                      <p:to>
                                        <p:strVal val="visible"/>
                                      </p:to>
                                    </p:set>
                                    <p:animEffect transition="in" filter="blinds(horizontal)">
                                      <p:cBhvr>
                                        <p:cTn id="35"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build="allAtOnce"/>
      <p:bldP spid="8" grpId="0" animBg="1"/>
      <p:bldP spid="16" grpId="0" build="p"/>
      <p:bldP spid="17" grpId="0" build="p"/>
      <p:bldP spid="18" grpId="0" build="p"/>
      <p:bldP spid="19" grpId="0" build="p"/>
    </p:bldLst>
  </p:timing>
</p:sld>
</file>

<file path=ppt/slides/slide2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Content Placeholder 10"/>
          <p:cNvSpPr>
            <a:spLocks noGrp="1"/>
          </p:cNvSpPr>
          <p:nvPr>
            <p:ph sz="quarter" idx="13"/>
          </p:nvPr>
        </p:nvSpPr>
        <p:spPr>
          <a:xfrm>
            <a:off x="685800" y="2514600"/>
            <a:ext cx="6172200" cy="1154162"/>
          </a:xfrm>
        </p:spPr>
        <p:txBody>
          <a:bodyPr wrap="square">
            <a:spAutoFit/>
          </a:bodyPr>
          <a:lstStyle/>
          <a:p>
            <a:pPr algn="just">
              <a:spcBef>
                <a:spcPct val="0"/>
              </a:spcBef>
              <a:buFontTx/>
              <a:buNone/>
            </a:pPr>
            <a:r>
              <a:rPr lang="en-US" sz="2300" b="1" dirty="0" smtClean="0">
                <a:solidFill>
                  <a:schemeClr val="tx1"/>
                </a:solidFill>
                <a:latin typeface="Times New Roman" pitchFamily="18" charset="0"/>
                <a:cs typeface="Times New Roman" pitchFamily="18" charset="0"/>
              </a:rPr>
              <a:t>16.</a:t>
            </a:r>
            <a:r>
              <a:rPr lang="en-US" sz="2300" dirty="0" smtClean="0">
                <a:solidFill>
                  <a:schemeClr val="tx1"/>
                </a:solidFill>
                <a:latin typeface="Times New Roman" pitchFamily="18" charset="0"/>
                <a:cs typeface="Times New Roman" pitchFamily="18" charset="0"/>
              </a:rPr>
              <a:t> The marked price of a pair of pants is $150. </a:t>
            </a:r>
            <a:br>
              <a:rPr lang="en-US" sz="2300" dirty="0" smtClean="0">
                <a:solidFill>
                  <a:schemeClr val="tx1"/>
                </a:solidFill>
                <a:latin typeface="Times New Roman" pitchFamily="18" charset="0"/>
                <a:cs typeface="Times New Roman" pitchFamily="18" charset="0"/>
              </a:rPr>
            </a:br>
            <a:r>
              <a:rPr lang="en-US" sz="2300" dirty="0" smtClean="0">
                <a:solidFill>
                  <a:schemeClr val="tx1"/>
                </a:solidFill>
                <a:latin typeface="Times New Roman" pitchFamily="18" charset="0"/>
                <a:cs typeface="Times New Roman" pitchFamily="18" charset="0"/>
              </a:rPr>
              <a:t>   If VAT of 15% is payable, then the price paid</a:t>
            </a:r>
            <a:br>
              <a:rPr lang="en-US" sz="2300" dirty="0" smtClean="0">
                <a:solidFill>
                  <a:schemeClr val="tx1"/>
                </a:solidFill>
                <a:latin typeface="Times New Roman" pitchFamily="18" charset="0"/>
                <a:cs typeface="Times New Roman" pitchFamily="18" charset="0"/>
              </a:rPr>
            </a:br>
            <a:r>
              <a:rPr lang="en-US" sz="2300" dirty="0" smtClean="0">
                <a:solidFill>
                  <a:schemeClr val="tx1"/>
                </a:solidFill>
                <a:latin typeface="Times New Roman" pitchFamily="18" charset="0"/>
                <a:cs typeface="Times New Roman" pitchFamily="18" charset="0"/>
              </a:rPr>
              <a:t>   by the customer is</a:t>
            </a:r>
          </a:p>
        </p:txBody>
      </p:sp>
      <p:sp>
        <p:nvSpPr>
          <p:cNvPr id="8" name="Notched Right Arrow 7"/>
          <p:cNvSpPr/>
          <p:nvPr/>
        </p:nvSpPr>
        <p:spPr>
          <a:xfrm>
            <a:off x="7162800" y="6019800"/>
            <a:ext cx="1782315" cy="685800"/>
          </a:xfrm>
          <a:prstGeom prst="notchedRightArrow">
            <a:avLst/>
          </a:prstGeom>
          <a:blipFill>
            <a:blip r:embed="rId2" cstate="print">
              <a:extLst>
                <a:ext uri="{BEBA8EAE-BF5A-486C-A8C5-ECC9F3942E4B}">
                  <a14:imgProps xmlns:a14="http://schemas.microsoft.com/office/drawing/2010/main" xmlns="">
                    <a14:imgLayer r:embed="rId3">
                      <a14:imgEffect>
                        <a14:brightnessContrast bright="-20000" contrast="-20000"/>
                      </a14:imgEffect>
                    </a14:imgLayer>
                  </a14:imgProps>
                </a:ex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ANSWER</a:t>
            </a:r>
            <a:endParaRPr lang="en-US" sz="2000" b="1" dirty="0">
              <a:latin typeface="Times New Roman" pitchFamily="18" charset="0"/>
              <a:cs typeface="Times New Roman" pitchFamily="18" charset="0"/>
            </a:endParaRPr>
          </a:p>
        </p:txBody>
      </p:sp>
      <p:sp>
        <p:nvSpPr>
          <p:cNvPr id="6" name="Content Placeholder 10"/>
          <p:cNvSpPr>
            <a:spLocks noGrp="1"/>
          </p:cNvSpPr>
          <p:nvPr>
            <p:ph sz="quarter" idx="13"/>
          </p:nvPr>
        </p:nvSpPr>
        <p:spPr>
          <a:xfrm>
            <a:off x="1160780" y="3619500"/>
            <a:ext cx="1727200" cy="676339"/>
          </a:xfrm>
        </p:spPr>
        <p:txBody>
          <a:bodyPr wrap="square">
            <a:spAutoFit/>
          </a:bodyPr>
          <a:lstStyle/>
          <a:p>
            <a:pPr algn="just">
              <a:lnSpc>
                <a:spcPct val="165000"/>
              </a:lnSpc>
              <a:spcBef>
                <a:spcPct val="0"/>
              </a:spcBef>
              <a:buFontTx/>
              <a:buNone/>
            </a:pPr>
            <a:r>
              <a:rPr lang="en-US" sz="2300" dirty="0" smtClean="0">
                <a:solidFill>
                  <a:schemeClr val="tx1"/>
                </a:solidFill>
                <a:latin typeface="Times New Roman" pitchFamily="18" charset="0"/>
                <a:cs typeface="Times New Roman" pitchFamily="18" charset="0"/>
              </a:rPr>
              <a:t>(A) $127.50</a:t>
            </a:r>
          </a:p>
        </p:txBody>
      </p:sp>
      <p:sp>
        <p:nvSpPr>
          <p:cNvPr id="7" name="Content Placeholder 10"/>
          <p:cNvSpPr>
            <a:spLocks noGrp="1"/>
          </p:cNvSpPr>
          <p:nvPr>
            <p:ph sz="quarter" idx="13"/>
          </p:nvPr>
        </p:nvSpPr>
        <p:spPr>
          <a:xfrm>
            <a:off x="1160780" y="4238561"/>
            <a:ext cx="1727200" cy="676339"/>
          </a:xfrm>
        </p:spPr>
        <p:txBody>
          <a:bodyPr wrap="square">
            <a:spAutoFit/>
          </a:bodyPr>
          <a:lstStyle/>
          <a:p>
            <a:pPr algn="just">
              <a:lnSpc>
                <a:spcPct val="165000"/>
              </a:lnSpc>
              <a:spcBef>
                <a:spcPct val="0"/>
              </a:spcBef>
              <a:buFontTx/>
              <a:buNone/>
            </a:pPr>
            <a:r>
              <a:rPr lang="en-US" sz="2300" dirty="0" smtClean="0">
                <a:solidFill>
                  <a:schemeClr val="tx1"/>
                </a:solidFill>
                <a:latin typeface="Times New Roman" pitchFamily="18" charset="0"/>
                <a:cs typeface="Times New Roman" pitchFamily="18" charset="0"/>
              </a:rPr>
              <a:t>(B) $135.00</a:t>
            </a:r>
          </a:p>
        </p:txBody>
      </p:sp>
      <p:sp>
        <p:nvSpPr>
          <p:cNvPr id="9" name="Content Placeholder 10"/>
          <p:cNvSpPr>
            <a:spLocks noGrp="1"/>
          </p:cNvSpPr>
          <p:nvPr>
            <p:ph sz="quarter" idx="13"/>
          </p:nvPr>
        </p:nvSpPr>
        <p:spPr>
          <a:xfrm>
            <a:off x="1135380" y="4914900"/>
            <a:ext cx="1752600" cy="599459"/>
          </a:xfrm>
        </p:spPr>
        <p:txBody>
          <a:bodyPr wrap="square">
            <a:spAutoFit/>
          </a:bodyPr>
          <a:lstStyle/>
          <a:p>
            <a:pPr algn="just">
              <a:lnSpc>
                <a:spcPct val="165000"/>
              </a:lnSpc>
              <a:spcBef>
                <a:spcPct val="0"/>
              </a:spcBef>
              <a:buFontTx/>
              <a:buNone/>
            </a:pPr>
            <a:r>
              <a:rPr lang="en-US" sz="2300" dirty="0" smtClean="0">
                <a:solidFill>
                  <a:schemeClr val="tx1"/>
                </a:solidFill>
                <a:latin typeface="Times New Roman" pitchFamily="18" charset="0"/>
                <a:cs typeface="Times New Roman" pitchFamily="18" charset="0"/>
              </a:rPr>
              <a:t>(C) $165.00</a:t>
            </a:r>
          </a:p>
        </p:txBody>
      </p:sp>
      <p:sp>
        <p:nvSpPr>
          <p:cNvPr id="10" name="Content Placeholder 10"/>
          <p:cNvSpPr>
            <a:spLocks noGrp="1"/>
          </p:cNvSpPr>
          <p:nvPr>
            <p:ph sz="quarter" idx="13"/>
          </p:nvPr>
        </p:nvSpPr>
        <p:spPr>
          <a:xfrm>
            <a:off x="1163954" y="5600700"/>
            <a:ext cx="1800225" cy="676339"/>
          </a:xfrm>
        </p:spPr>
        <p:txBody>
          <a:bodyPr wrap="square">
            <a:spAutoFit/>
          </a:bodyPr>
          <a:lstStyle/>
          <a:p>
            <a:pPr algn="just">
              <a:lnSpc>
                <a:spcPct val="165000"/>
              </a:lnSpc>
              <a:spcBef>
                <a:spcPct val="0"/>
              </a:spcBef>
              <a:buFontTx/>
              <a:buNone/>
            </a:pPr>
            <a:r>
              <a:rPr lang="en-US" sz="2300" dirty="0" smtClean="0">
                <a:solidFill>
                  <a:schemeClr val="tx1"/>
                </a:solidFill>
                <a:latin typeface="Times New Roman" pitchFamily="18" charset="0"/>
                <a:cs typeface="Times New Roman" pitchFamily="18" charset="0"/>
              </a:rPr>
              <a:t>(D) $172.50</a:t>
            </a:r>
          </a:p>
        </p:txBody>
      </p:sp>
      <p:sp>
        <p:nvSpPr>
          <p:cNvPr id="12"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2 Paper 1</a:t>
            </a:r>
          </a:p>
        </p:txBody>
      </p:sp>
    </p:spTree>
    <p:extLst>
      <p:ext uri="{BB962C8B-B14F-4D97-AF65-F5344CB8AC3E}">
        <p14:creationId xmlns:p14="http://schemas.microsoft.com/office/powerpoint/2010/main" xmlns="" val="71451342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11">
                                            <p:txEl>
                                              <p:pRg st="0" end="0"/>
                                            </p:txEl>
                                          </p:spTgt>
                                        </p:tgtEl>
                                        <p:attrNameLst>
                                          <p:attrName>style.visibility</p:attrName>
                                        </p:attrNameLst>
                                      </p:cBhvr>
                                      <p:to>
                                        <p:strVal val="visible"/>
                                      </p:to>
                                    </p:set>
                                    <p:anim calcmode="lin" valueType="num">
                                      <p:cBhvr>
                                        <p:cTn id="7" dur="500" fill="hold"/>
                                        <p:tgtEl>
                                          <p:spTgt spid="11">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11">
                                            <p:txEl>
                                              <p:pRg st="0" end="0"/>
                                            </p:txEl>
                                          </p:spTgt>
                                        </p:tgtEl>
                                        <p:attrNameLst>
                                          <p:attrName>ppt_h</p:attrName>
                                        </p:attrNameLst>
                                      </p:cBhvr>
                                      <p:tavLst>
                                        <p:tav tm="0">
                                          <p:val>
                                            <p:fltVal val="0"/>
                                          </p:val>
                                        </p:tav>
                                        <p:tav tm="100000">
                                          <p:val>
                                            <p:strVal val="#ppt_h"/>
                                          </p:val>
                                        </p:tav>
                                      </p:tavLst>
                                    </p:anim>
                                  </p:childTnLst>
                                </p:cTn>
                              </p:par>
                            </p:childTnLst>
                          </p:cTn>
                        </p:par>
                      </p:childTnLst>
                    </p:cTn>
                  </p:par>
                  <p:par>
                    <p:cTn id="9" fill="hold">
                      <p:stCondLst>
                        <p:cond delay="indefinite"/>
                      </p:stCondLst>
                      <p:childTnLst>
                        <p:par>
                          <p:cTn id="10" fill="hold">
                            <p:stCondLst>
                              <p:cond delay="0"/>
                            </p:stCondLst>
                            <p:childTnLst>
                              <p:par>
                                <p:cTn id="11" presetID="23" presetClass="entr" presetSubtype="16" fill="hold" grpId="0" nodeType="clickEffect">
                                  <p:stCondLst>
                                    <p:cond delay="0"/>
                                  </p:stCondLst>
                                  <p:childTnLst>
                                    <p:set>
                                      <p:cBhvr>
                                        <p:cTn id="12" dur="1" fill="hold">
                                          <p:stCondLst>
                                            <p:cond delay="0"/>
                                          </p:stCondLst>
                                        </p:cTn>
                                        <p:tgtEl>
                                          <p:spTgt spid="6">
                                            <p:txEl>
                                              <p:pRg st="0" end="0"/>
                                            </p:txEl>
                                          </p:spTgt>
                                        </p:tgtEl>
                                        <p:attrNameLst>
                                          <p:attrName>style.visibility</p:attrName>
                                        </p:attrNameLst>
                                      </p:cBhvr>
                                      <p:to>
                                        <p:strVal val="visible"/>
                                      </p:to>
                                    </p:set>
                                    <p:anim calcmode="lin" valueType="num">
                                      <p:cBhvr>
                                        <p:cTn id="13" dur="500" fill="hold"/>
                                        <p:tgtEl>
                                          <p:spTgt spid="6">
                                            <p:txEl>
                                              <p:pRg st="0" end="0"/>
                                            </p:txEl>
                                          </p:spTgt>
                                        </p:tgtEl>
                                        <p:attrNameLst>
                                          <p:attrName>ppt_w</p:attrName>
                                        </p:attrNameLst>
                                      </p:cBhvr>
                                      <p:tavLst>
                                        <p:tav tm="0">
                                          <p:val>
                                            <p:fltVal val="0"/>
                                          </p:val>
                                        </p:tav>
                                        <p:tav tm="100000">
                                          <p:val>
                                            <p:strVal val="#ppt_w"/>
                                          </p:val>
                                        </p:tav>
                                      </p:tavLst>
                                    </p:anim>
                                    <p:anim calcmode="lin" valueType="num">
                                      <p:cBhvr>
                                        <p:cTn id="14" dur="500" fill="hold"/>
                                        <p:tgtEl>
                                          <p:spTgt spid="6">
                                            <p:txEl>
                                              <p:pRg st="0" end="0"/>
                                            </p:txEl>
                                          </p:spTgt>
                                        </p:tgtEl>
                                        <p:attrNameLst>
                                          <p:attrName>ppt_h</p:attrName>
                                        </p:attrNameLst>
                                      </p:cBhvr>
                                      <p:tavLst>
                                        <p:tav tm="0">
                                          <p:val>
                                            <p:fltVal val="0"/>
                                          </p:val>
                                        </p:tav>
                                        <p:tav tm="100000">
                                          <p:val>
                                            <p:strVal val="#ppt_h"/>
                                          </p:val>
                                        </p:tav>
                                      </p:tavLst>
                                    </p:anim>
                                  </p:childTnLst>
                                </p:cTn>
                              </p:par>
                              <p:par>
                                <p:cTn id="15" presetID="23" presetClass="entr" presetSubtype="16" fill="hold" grpId="0" nodeType="withEffect">
                                  <p:stCondLst>
                                    <p:cond delay="0"/>
                                  </p:stCondLst>
                                  <p:childTnLst>
                                    <p:set>
                                      <p:cBhvr>
                                        <p:cTn id="16" dur="1" fill="hold">
                                          <p:stCondLst>
                                            <p:cond delay="0"/>
                                          </p:stCondLst>
                                        </p:cTn>
                                        <p:tgtEl>
                                          <p:spTgt spid="7">
                                            <p:txEl>
                                              <p:pRg st="0" end="0"/>
                                            </p:txEl>
                                          </p:spTgt>
                                        </p:tgtEl>
                                        <p:attrNameLst>
                                          <p:attrName>style.visibility</p:attrName>
                                        </p:attrNameLst>
                                      </p:cBhvr>
                                      <p:to>
                                        <p:strVal val="visible"/>
                                      </p:to>
                                    </p:set>
                                    <p:anim calcmode="lin" valueType="num">
                                      <p:cBhvr>
                                        <p:cTn id="17" dur="500" fill="hold"/>
                                        <p:tgtEl>
                                          <p:spTgt spid="7">
                                            <p:txEl>
                                              <p:pRg st="0" end="0"/>
                                            </p:txEl>
                                          </p:spTgt>
                                        </p:tgtEl>
                                        <p:attrNameLst>
                                          <p:attrName>ppt_w</p:attrName>
                                        </p:attrNameLst>
                                      </p:cBhvr>
                                      <p:tavLst>
                                        <p:tav tm="0">
                                          <p:val>
                                            <p:fltVal val="0"/>
                                          </p:val>
                                        </p:tav>
                                        <p:tav tm="100000">
                                          <p:val>
                                            <p:strVal val="#ppt_w"/>
                                          </p:val>
                                        </p:tav>
                                      </p:tavLst>
                                    </p:anim>
                                    <p:anim calcmode="lin" valueType="num">
                                      <p:cBhvr>
                                        <p:cTn id="18" dur="500" fill="hold"/>
                                        <p:tgtEl>
                                          <p:spTgt spid="7">
                                            <p:txEl>
                                              <p:pRg st="0" end="0"/>
                                            </p:txEl>
                                          </p:spTgt>
                                        </p:tgtEl>
                                        <p:attrNameLst>
                                          <p:attrName>ppt_h</p:attrName>
                                        </p:attrNameLst>
                                      </p:cBhvr>
                                      <p:tavLst>
                                        <p:tav tm="0">
                                          <p:val>
                                            <p:fltVal val="0"/>
                                          </p:val>
                                        </p:tav>
                                        <p:tav tm="100000">
                                          <p:val>
                                            <p:strVal val="#ppt_h"/>
                                          </p:val>
                                        </p:tav>
                                      </p:tavLst>
                                    </p:anim>
                                  </p:childTnLst>
                                </p:cTn>
                              </p:par>
                              <p:par>
                                <p:cTn id="19" presetID="23" presetClass="entr" presetSubtype="16" fill="hold" grpId="0" nodeType="withEffect">
                                  <p:stCondLst>
                                    <p:cond delay="0"/>
                                  </p:stCondLst>
                                  <p:childTnLst>
                                    <p:set>
                                      <p:cBhvr>
                                        <p:cTn id="20" dur="1" fill="hold">
                                          <p:stCondLst>
                                            <p:cond delay="0"/>
                                          </p:stCondLst>
                                        </p:cTn>
                                        <p:tgtEl>
                                          <p:spTgt spid="9">
                                            <p:txEl>
                                              <p:pRg st="0" end="0"/>
                                            </p:txEl>
                                          </p:spTgt>
                                        </p:tgtEl>
                                        <p:attrNameLst>
                                          <p:attrName>style.visibility</p:attrName>
                                        </p:attrNameLst>
                                      </p:cBhvr>
                                      <p:to>
                                        <p:strVal val="visible"/>
                                      </p:to>
                                    </p:set>
                                    <p:anim calcmode="lin" valueType="num">
                                      <p:cBhvr>
                                        <p:cTn id="21" dur="500" fill="hold"/>
                                        <p:tgtEl>
                                          <p:spTgt spid="9">
                                            <p:txEl>
                                              <p:pRg st="0" end="0"/>
                                            </p:txEl>
                                          </p:spTgt>
                                        </p:tgtEl>
                                        <p:attrNameLst>
                                          <p:attrName>ppt_w</p:attrName>
                                        </p:attrNameLst>
                                      </p:cBhvr>
                                      <p:tavLst>
                                        <p:tav tm="0">
                                          <p:val>
                                            <p:fltVal val="0"/>
                                          </p:val>
                                        </p:tav>
                                        <p:tav tm="100000">
                                          <p:val>
                                            <p:strVal val="#ppt_w"/>
                                          </p:val>
                                        </p:tav>
                                      </p:tavLst>
                                    </p:anim>
                                    <p:anim calcmode="lin" valueType="num">
                                      <p:cBhvr>
                                        <p:cTn id="22" dur="500" fill="hold"/>
                                        <p:tgtEl>
                                          <p:spTgt spid="9">
                                            <p:txEl>
                                              <p:pRg st="0" end="0"/>
                                            </p:txEl>
                                          </p:spTgt>
                                        </p:tgtEl>
                                        <p:attrNameLst>
                                          <p:attrName>ppt_h</p:attrName>
                                        </p:attrNameLst>
                                      </p:cBhvr>
                                      <p:tavLst>
                                        <p:tav tm="0">
                                          <p:val>
                                            <p:fltVal val="0"/>
                                          </p:val>
                                        </p:tav>
                                        <p:tav tm="100000">
                                          <p:val>
                                            <p:strVal val="#ppt_h"/>
                                          </p:val>
                                        </p:tav>
                                      </p:tavLst>
                                    </p:anim>
                                  </p:childTnLst>
                                </p:cTn>
                              </p:par>
                              <p:par>
                                <p:cTn id="23" presetID="23" presetClass="entr" presetSubtype="16" fill="hold" grpId="0" nodeType="withEffect">
                                  <p:stCondLst>
                                    <p:cond delay="0"/>
                                  </p:stCondLst>
                                  <p:childTnLst>
                                    <p:set>
                                      <p:cBhvr>
                                        <p:cTn id="24" dur="1" fill="hold">
                                          <p:stCondLst>
                                            <p:cond delay="0"/>
                                          </p:stCondLst>
                                        </p:cTn>
                                        <p:tgtEl>
                                          <p:spTgt spid="10">
                                            <p:txEl>
                                              <p:pRg st="0" end="0"/>
                                            </p:txEl>
                                          </p:spTgt>
                                        </p:tgtEl>
                                        <p:attrNameLst>
                                          <p:attrName>style.visibility</p:attrName>
                                        </p:attrNameLst>
                                      </p:cBhvr>
                                      <p:to>
                                        <p:strVal val="visible"/>
                                      </p:to>
                                    </p:set>
                                    <p:anim calcmode="lin" valueType="num">
                                      <p:cBhvr>
                                        <p:cTn id="25" dur="500" fill="hold"/>
                                        <p:tgtEl>
                                          <p:spTgt spid="10">
                                            <p:txEl>
                                              <p:pRg st="0" end="0"/>
                                            </p:txEl>
                                          </p:spTgt>
                                        </p:tgtEl>
                                        <p:attrNameLst>
                                          <p:attrName>ppt_w</p:attrName>
                                        </p:attrNameLst>
                                      </p:cBhvr>
                                      <p:tavLst>
                                        <p:tav tm="0">
                                          <p:val>
                                            <p:fltVal val="0"/>
                                          </p:val>
                                        </p:tav>
                                        <p:tav tm="100000">
                                          <p:val>
                                            <p:strVal val="#ppt_w"/>
                                          </p:val>
                                        </p:tav>
                                      </p:tavLst>
                                    </p:anim>
                                    <p:anim calcmode="lin" valueType="num">
                                      <p:cBhvr>
                                        <p:cTn id="26" dur="500" fill="hold"/>
                                        <p:tgtEl>
                                          <p:spTgt spid="10">
                                            <p:txEl>
                                              <p:pRg st="0" end="0"/>
                                            </p:txEl>
                                          </p:spTgt>
                                        </p:tgtEl>
                                        <p:attrNameLst>
                                          <p:attrName>ppt_h</p:attrName>
                                        </p:attrNameLst>
                                      </p:cBhvr>
                                      <p:tavLst>
                                        <p:tav tm="0">
                                          <p:val>
                                            <p:fltVal val="0"/>
                                          </p:val>
                                        </p:tav>
                                        <p:tav tm="100000">
                                          <p:val>
                                            <p:strVal val="#ppt_h"/>
                                          </p:val>
                                        </p:tav>
                                      </p:tavLst>
                                    </p:anim>
                                  </p:childTnLst>
                                </p:cTn>
                              </p:par>
                            </p:childTnLst>
                          </p:cTn>
                        </p:par>
                      </p:childTnLst>
                    </p:cTn>
                  </p:par>
                  <p:par>
                    <p:cTn id="27" fill="hold">
                      <p:stCondLst>
                        <p:cond delay="indefinite"/>
                      </p:stCondLst>
                      <p:childTnLst>
                        <p:par>
                          <p:cTn id="28" fill="hold">
                            <p:stCondLst>
                              <p:cond delay="0"/>
                            </p:stCondLst>
                            <p:childTnLst>
                              <p:par>
                                <p:cTn id="29" presetID="3" presetClass="entr" presetSubtype="10" fill="hold" grpId="0" nodeType="clickEffect">
                                  <p:stCondLst>
                                    <p:cond delay="0"/>
                                  </p:stCondLst>
                                  <p:childTnLst>
                                    <p:set>
                                      <p:cBhvr>
                                        <p:cTn id="30" dur="1" fill="hold">
                                          <p:stCondLst>
                                            <p:cond delay="0"/>
                                          </p:stCondLst>
                                        </p:cTn>
                                        <p:tgtEl>
                                          <p:spTgt spid="8"/>
                                        </p:tgtEl>
                                        <p:attrNameLst>
                                          <p:attrName>style.visibility</p:attrName>
                                        </p:attrNameLst>
                                      </p:cBhvr>
                                      <p:to>
                                        <p:strVal val="visible"/>
                                      </p:to>
                                    </p:set>
                                    <p:animEffect transition="in" filter="blinds(horizontal)">
                                      <p:cBhvr>
                                        <p:cTn id="31"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build="p"/>
      <p:bldP spid="8" grpId="0" animBg="1"/>
      <p:bldP spid="6" grpId="0" build="p"/>
      <p:bldP spid="7" grpId="0" build="p"/>
      <p:bldP spid="9" grpId="0" build="p"/>
      <p:bldP spid="10" grpId="0" build="p"/>
    </p:bldLst>
  </p:timing>
</p:sld>
</file>

<file path=ppt/slides/slide2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3"/>
          <p:cNvSpPr txBox="1"/>
          <p:nvPr/>
        </p:nvSpPr>
        <p:spPr>
          <a:xfrm>
            <a:off x="381000" y="2514600"/>
            <a:ext cx="685800" cy="430759"/>
          </a:xfrm>
          <a:prstGeom prst="rect">
            <a:avLst/>
          </a:prstGeom>
          <a:noFill/>
        </p:spPr>
        <p:txBody>
          <a:bodyPr wrap="square" rtlCol="0">
            <a:spAutoFit/>
          </a:bodyPr>
          <a:lstStyle/>
          <a:p>
            <a:pPr marL="457200" indent="-457200">
              <a:lnSpc>
                <a:spcPts val="2800"/>
              </a:lnSpc>
              <a:spcAft>
                <a:spcPct val="50000"/>
              </a:spcAft>
              <a:tabLst>
                <a:tab pos="628650" algn="l"/>
              </a:tabLst>
            </a:pPr>
            <a:r>
              <a:rPr lang="en-US" sz="2300" b="1" dirty="0" smtClean="0">
                <a:latin typeface="Times New Roman" pitchFamily="18" charset="0"/>
                <a:cs typeface="Times New Roman" pitchFamily="18" charset="0"/>
              </a:rPr>
              <a:t>16.</a:t>
            </a:r>
            <a:endParaRPr lang="en-US" sz="2300" b="1" dirty="0">
              <a:latin typeface="Times New Roman" pitchFamily="18" charset="0"/>
              <a:cs typeface="Times New Roman" pitchFamily="18" charset="0"/>
            </a:endParaRPr>
          </a:p>
        </p:txBody>
      </p:sp>
      <p:pic>
        <p:nvPicPr>
          <p:cNvPr id="5" name="Picture 1" descr="D:\Deepak\Powerpoint\Volume 1\Revisis\New.wmf"/>
          <p:cNvPicPr>
            <a:picLocks noChangeAspect="1" noChangeArrowheads="1"/>
          </p:cNvPicPr>
          <p:nvPr/>
        </p:nvPicPr>
        <p:blipFill>
          <a:blip r:embed="rId2" cstate="print"/>
          <a:srcRect/>
          <a:stretch>
            <a:fillRect/>
          </a:stretch>
        </p:blipFill>
        <p:spPr bwMode="auto">
          <a:xfrm>
            <a:off x="971550" y="2588904"/>
            <a:ext cx="5651500" cy="3403600"/>
          </a:xfrm>
          <a:prstGeom prst="rect">
            <a:avLst/>
          </a:prstGeom>
          <a:noFill/>
        </p:spPr>
      </p:pic>
      <p:sp>
        <p:nvSpPr>
          <p:cNvPr id="6"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2 Paper 1</a:t>
            </a:r>
          </a:p>
        </p:txBody>
      </p:sp>
    </p:spTree>
    <p:extLst>
      <p:ext uri="{BB962C8B-B14F-4D97-AF65-F5344CB8AC3E}">
        <p14:creationId xmlns:p14="http://schemas.microsoft.com/office/powerpoint/2010/main" xmlns="" val="186244745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500" fill="hold"/>
                                        <p:tgtEl>
                                          <p:spTgt spid="4"/>
                                        </p:tgtEl>
                                        <p:attrNameLst>
                                          <p:attrName>ppt_w</p:attrName>
                                        </p:attrNameLst>
                                      </p:cBhvr>
                                      <p:tavLst>
                                        <p:tav tm="0">
                                          <p:val>
                                            <p:fltVal val="0"/>
                                          </p:val>
                                        </p:tav>
                                        <p:tav tm="100000">
                                          <p:val>
                                            <p:strVal val="#ppt_w"/>
                                          </p:val>
                                        </p:tav>
                                      </p:tavLst>
                                    </p:anim>
                                    <p:anim calcmode="lin" valueType="num">
                                      <p:cBhvr>
                                        <p:cTn id="8" dur="500" fill="hold"/>
                                        <p:tgtEl>
                                          <p:spTgt spid="4"/>
                                        </p:tgtEl>
                                        <p:attrNameLst>
                                          <p:attrName>ppt_h</p:attrName>
                                        </p:attrNameLst>
                                      </p:cBhvr>
                                      <p:tavLst>
                                        <p:tav tm="0">
                                          <p:val>
                                            <p:fltVal val="0"/>
                                          </p:val>
                                        </p:tav>
                                        <p:tav tm="100000">
                                          <p:val>
                                            <p:strVal val="#ppt_h"/>
                                          </p:val>
                                        </p:tav>
                                      </p:tavLst>
                                    </p:anim>
                                  </p:childTnLst>
                                </p:cTn>
                              </p:par>
                              <p:par>
                                <p:cTn id="9" presetID="23" presetClass="entr" presetSubtype="16" fill="hold" nodeType="with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p:cTn id="11" dur="500" fill="hold"/>
                                        <p:tgtEl>
                                          <p:spTgt spid="5"/>
                                        </p:tgtEl>
                                        <p:attrNameLst>
                                          <p:attrName>ppt_w</p:attrName>
                                        </p:attrNameLst>
                                      </p:cBhvr>
                                      <p:tavLst>
                                        <p:tav tm="0">
                                          <p:val>
                                            <p:fltVal val="0"/>
                                          </p:val>
                                        </p:tav>
                                        <p:tav tm="100000">
                                          <p:val>
                                            <p:strVal val="#ppt_w"/>
                                          </p:val>
                                        </p:tav>
                                      </p:tavLst>
                                    </p:anim>
                                    <p:anim calcmode="lin" valueType="num">
                                      <p:cBhvr>
                                        <p:cTn id="12" dur="500" fill="hold"/>
                                        <p:tgtEl>
                                          <p:spTgt spid="5"/>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2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Content Placeholder 10"/>
          <p:cNvSpPr>
            <a:spLocks noGrp="1"/>
          </p:cNvSpPr>
          <p:nvPr>
            <p:ph sz="quarter" idx="13"/>
          </p:nvPr>
        </p:nvSpPr>
        <p:spPr>
          <a:xfrm>
            <a:off x="685800" y="2286000"/>
            <a:ext cx="6172200" cy="2215991"/>
          </a:xfrm>
        </p:spPr>
        <p:txBody>
          <a:bodyPr wrap="square">
            <a:spAutoFit/>
          </a:bodyPr>
          <a:lstStyle/>
          <a:p>
            <a:pPr algn="just">
              <a:lnSpc>
                <a:spcPct val="150000"/>
              </a:lnSpc>
              <a:spcBef>
                <a:spcPct val="0"/>
              </a:spcBef>
              <a:buFontTx/>
              <a:buNone/>
            </a:pPr>
            <a:r>
              <a:rPr lang="en-US" sz="2300" b="1" dirty="0" smtClean="0">
                <a:solidFill>
                  <a:schemeClr val="tx1"/>
                </a:solidFill>
                <a:latin typeface="Times New Roman" pitchFamily="18" charset="0"/>
                <a:cs typeface="Times New Roman" pitchFamily="18" charset="0"/>
              </a:rPr>
              <a:t>17. </a:t>
            </a:r>
            <a:r>
              <a:rPr lang="en-US" sz="2300" dirty="0" smtClean="0">
                <a:solidFill>
                  <a:schemeClr val="tx1"/>
                </a:solidFill>
                <a:latin typeface="Times New Roman" pitchFamily="18" charset="0"/>
                <a:cs typeface="Times New Roman" pitchFamily="18" charset="0"/>
              </a:rPr>
              <a:t>In a bank, the interest rate on investments</a:t>
            </a:r>
            <a:br>
              <a:rPr lang="en-US" sz="2300" dirty="0" smtClean="0">
                <a:solidFill>
                  <a:schemeClr val="tx1"/>
                </a:solidFill>
                <a:latin typeface="Times New Roman" pitchFamily="18" charset="0"/>
                <a:cs typeface="Times New Roman" pitchFamily="18" charset="0"/>
              </a:rPr>
            </a:br>
            <a:r>
              <a:rPr lang="en-US" sz="2300" dirty="0" smtClean="0">
                <a:solidFill>
                  <a:schemeClr val="tx1"/>
                </a:solidFill>
                <a:latin typeface="Times New Roman" pitchFamily="18" charset="0"/>
                <a:cs typeface="Times New Roman" pitchFamily="18" charset="0"/>
              </a:rPr>
              <a:t>    increased from    % to 6% per annum. The </a:t>
            </a:r>
            <a:br>
              <a:rPr lang="en-US" sz="2300" dirty="0" smtClean="0">
                <a:solidFill>
                  <a:schemeClr val="tx1"/>
                </a:solidFill>
                <a:latin typeface="Times New Roman" pitchFamily="18" charset="0"/>
                <a:cs typeface="Times New Roman" pitchFamily="18" charset="0"/>
              </a:rPr>
            </a:br>
            <a:r>
              <a:rPr lang="en-US" sz="2300" dirty="0" smtClean="0">
                <a:solidFill>
                  <a:schemeClr val="tx1"/>
                </a:solidFill>
                <a:latin typeface="Times New Roman" pitchFamily="18" charset="0"/>
                <a:cs typeface="Times New Roman" pitchFamily="18" charset="0"/>
              </a:rPr>
              <a:t>    increase in annual interest on a fixed deposit </a:t>
            </a:r>
            <a:br>
              <a:rPr lang="en-US" sz="2300" dirty="0" smtClean="0">
                <a:solidFill>
                  <a:schemeClr val="tx1"/>
                </a:solidFill>
                <a:latin typeface="Times New Roman" pitchFamily="18" charset="0"/>
                <a:cs typeface="Times New Roman" pitchFamily="18" charset="0"/>
              </a:rPr>
            </a:br>
            <a:r>
              <a:rPr lang="en-US" sz="2300" dirty="0" smtClean="0">
                <a:solidFill>
                  <a:schemeClr val="tx1"/>
                </a:solidFill>
                <a:latin typeface="Times New Roman" pitchFamily="18" charset="0"/>
                <a:cs typeface="Times New Roman" pitchFamily="18" charset="0"/>
              </a:rPr>
              <a:t>    of $8 000 is </a:t>
            </a:r>
          </a:p>
        </p:txBody>
      </p:sp>
      <p:sp>
        <p:nvSpPr>
          <p:cNvPr id="8" name="Notched Right Arrow 7"/>
          <p:cNvSpPr/>
          <p:nvPr/>
        </p:nvSpPr>
        <p:spPr>
          <a:xfrm>
            <a:off x="7162800" y="6019800"/>
            <a:ext cx="1782315" cy="685800"/>
          </a:xfrm>
          <a:prstGeom prst="notchedRightArrow">
            <a:avLst/>
          </a:prstGeom>
          <a:blipFill>
            <a:blip r:embed="rId2" cstate="print">
              <a:extLst>
                <a:ext uri="{BEBA8EAE-BF5A-486C-A8C5-ECC9F3942E4B}">
                  <a14:imgProps xmlns:a14="http://schemas.microsoft.com/office/drawing/2010/main" xmlns="">
                    <a14:imgLayer r:embed="rId3">
                      <a14:imgEffect>
                        <a14:brightnessContrast bright="-20000" contrast="-20000"/>
                      </a14:imgEffect>
                    </a14:imgLayer>
                  </a14:imgProps>
                </a:ex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ANSWER</a:t>
            </a:r>
            <a:endParaRPr lang="en-US" sz="2000" b="1" dirty="0">
              <a:latin typeface="Times New Roman" pitchFamily="18" charset="0"/>
              <a:cs typeface="Times New Roman" pitchFamily="18" charset="0"/>
            </a:endParaRPr>
          </a:p>
        </p:txBody>
      </p:sp>
      <p:sp>
        <p:nvSpPr>
          <p:cNvPr id="6" name="Content Placeholder 10"/>
          <p:cNvSpPr>
            <a:spLocks noGrp="1"/>
          </p:cNvSpPr>
          <p:nvPr>
            <p:ph sz="quarter" idx="13"/>
          </p:nvPr>
        </p:nvSpPr>
        <p:spPr>
          <a:xfrm>
            <a:off x="1263644" y="4410075"/>
            <a:ext cx="1727200" cy="676339"/>
          </a:xfrm>
        </p:spPr>
        <p:txBody>
          <a:bodyPr wrap="square">
            <a:spAutoFit/>
          </a:bodyPr>
          <a:lstStyle/>
          <a:p>
            <a:pPr algn="just">
              <a:lnSpc>
                <a:spcPct val="165000"/>
              </a:lnSpc>
              <a:spcBef>
                <a:spcPct val="0"/>
              </a:spcBef>
              <a:buFontTx/>
              <a:buNone/>
            </a:pPr>
            <a:r>
              <a:rPr lang="en-US" sz="2300" dirty="0" smtClean="0">
                <a:solidFill>
                  <a:schemeClr val="tx1"/>
                </a:solidFill>
                <a:latin typeface="Times New Roman" pitchFamily="18" charset="0"/>
                <a:cs typeface="Times New Roman" pitchFamily="18" charset="0"/>
              </a:rPr>
              <a:t>(A) $40</a:t>
            </a:r>
          </a:p>
        </p:txBody>
      </p:sp>
      <p:sp>
        <p:nvSpPr>
          <p:cNvPr id="7" name="Content Placeholder 10"/>
          <p:cNvSpPr>
            <a:spLocks noGrp="1"/>
          </p:cNvSpPr>
          <p:nvPr>
            <p:ph sz="quarter" idx="13"/>
          </p:nvPr>
        </p:nvSpPr>
        <p:spPr>
          <a:xfrm>
            <a:off x="1263644" y="4895786"/>
            <a:ext cx="1727200" cy="676339"/>
          </a:xfrm>
        </p:spPr>
        <p:txBody>
          <a:bodyPr wrap="square">
            <a:spAutoFit/>
          </a:bodyPr>
          <a:lstStyle/>
          <a:p>
            <a:pPr algn="just">
              <a:lnSpc>
                <a:spcPct val="165000"/>
              </a:lnSpc>
              <a:spcBef>
                <a:spcPct val="0"/>
              </a:spcBef>
              <a:buFontTx/>
              <a:buNone/>
            </a:pPr>
            <a:r>
              <a:rPr lang="en-US" sz="2300" dirty="0" smtClean="0">
                <a:solidFill>
                  <a:schemeClr val="tx1"/>
                </a:solidFill>
                <a:latin typeface="Times New Roman" pitchFamily="18" charset="0"/>
                <a:cs typeface="Times New Roman" pitchFamily="18" charset="0"/>
              </a:rPr>
              <a:t>(B) $80</a:t>
            </a:r>
          </a:p>
        </p:txBody>
      </p:sp>
      <p:sp>
        <p:nvSpPr>
          <p:cNvPr id="9" name="Content Placeholder 10"/>
          <p:cNvSpPr>
            <a:spLocks noGrp="1"/>
          </p:cNvSpPr>
          <p:nvPr>
            <p:ph sz="quarter" idx="13"/>
          </p:nvPr>
        </p:nvSpPr>
        <p:spPr>
          <a:xfrm>
            <a:off x="1257294" y="5391150"/>
            <a:ext cx="1752600" cy="676339"/>
          </a:xfrm>
        </p:spPr>
        <p:txBody>
          <a:bodyPr wrap="square">
            <a:spAutoFit/>
          </a:bodyPr>
          <a:lstStyle/>
          <a:p>
            <a:pPr algn="just">
              <a:lnSpc>
                <a:spcPct val="165000"/>
              </a:lnSpc>
              <a:spcBef>
                <a:spcPct val="0"/>
              </a:spcBef>
              <a:buFontTx/>
              <a:buNone/>
            </a:pPr>
            <a:r>
              <a:rPr lang="en-US" sz="2300" dirty="0" smtClean="0">
                <a:solidFill>
                  <a:schemeClr val="tx1"/>
                </a:solidFill>
                <a:latin typeface="Times New Roman" pitchFamily="18" charset="0"/>
                <a:cs typeface="Times New Roman" pitchFamily="18" charset="0"/>
              </a:rPr>
              <a:t>(C) $440</a:t>
            </a:r>
          </a:p>
        </p:txBody>
      </p:sp>
      <p:sp>
        <p:nvSpPr>
          <p:cNvPr id="10" name="Content Placeholder 10"/>
          <p:cNvSpPr>
            <a:spLocks noGrp="1"/>
          </p:cNvSpPr>
          <p:nvPr>
            <p:ph sz="quarter" idx="13"/>
          </p:nvPr>
        </p:nvSpPr>
        <p:spPr>
          <a:xfrm>
            <a:off x="1276343" y="5924550"/>
            <a:ext cx="1800225" cy="676339"/>
          </a:xfrm>
        </p:spPr>
        <p:txBody>
          <a:bodyPr wrap="square">
            <a:spAutoFit/>
          </a:bodyPr>
          <a:lstStyle/>
          <a:p>
            <a:pPr algn="just">
              <a:lnSpc>
                <a:spcPct val="165000"/>
              </a:lnSpc>
              <a:spcBef>
                <a:spcPct val="0"/>
              </a:spcBef>
              <a:buFontTx/>
              <a:buNone/>
            </a:pPr>
            <a:r>
              <a:rPr lang="en-US" sz="2300" dirty="0" smtClean="0">
                <a:solidFill>
                  <a:schemeClr val="tx1"/>
                </a:solidFill>
                <a:latin typeface="Times New Roman" pitchFamily="18" charset="0"/>
                <a:cs typeface="Times New Roman" pitchFamily="18" charset="0"/>
              </a:rPr>
              <a:t>(D) $480</a:t>
            </a:r>
          </a:p>
        </p:txBody>
      </p:sp>
      <p:pic>
        <p:nvPicPr>
          <p:cNvPr id="17410" name="Picture 2" descr="D:\wmf\Eqn027.eps"/>
          <p:cNvPicPr>
            <a:picLocks noChangeAspect="1" noChangeArrowheads="1"/>
          </p:cNvPicPr>
          <p:nvPr/>
        </p:nvPicPr>
        <p:blipFill>
          <a:blip r:embed="rId4" cstate="print"/>
          <a:srcRect/>
          <a:stretch>
            <a:fillRect/>
          </a:stretch>
        </p:blipFill>
        <p:spPr bwMode="auto">
          <a:xfrm>
            <a:off x="3200400" y="2819400"/>
            <a:ext cx="393700" cy="685800"/>
          </a:xfrm>
          <a:prstGeom prst="rect">
            <a:avLst/>
          </a:prstGeom>
          <a:noFill/>
        </p:spPr>
      </p:pic>
      <p:sp>
        <p:nvSpPr>
          <p:cNvPr id="12"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2 Paper 1</a:t>
            </a:r>
          </a:p>
        </p:txBody>
      </p:sp>
    </p:spTree>
    <p:extLst>
      <p:ext uri="{BB962C8B-B14F-4D97-AF65-F5344CB8AC3E}">
        <p14:creationId xmlns:p14="http://schemas.microsoft.com/office/powerpoint/2010/main" xmlns="" val="71451342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11">
                                            <p:txEl>
                                              <p:pRg st="0" end="0"/>
                                            </p:txEl>
                                          </p:spTgt>
                                        </p:tgtEl>
                                        <p:attrNameLst>
                                          <p:attrName>style.visibility</p:attrName>
                                        </p:attrNameLst>
                                      </p:cBhvr>
                                      <p:to>
                                        <p:strVal val="visible"/>
                                      </p:to>
                                    </p:set>
                                    <p:anim calcmode="lin" valueType="num">
                                      <p:cBhvr>
                                        <p:cTn id="7" dur="500" fill="hold"/>
                                        <p:tgtEl>
                                          <p:spTgt spid="11">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11">
                                            <p:txEl>
                                              <p:pRg st="0" end="0"/>
                                            </p:txEl>
                                          </p:spTgt>
                                        </p:tgtEl>
                                        <p:attrNameLst>
                                          <p:attrName>ppt_h</p:attrName>
                                        </p:attrNameLst>
                                      </p:cBhvr>
                                      <p:tavLst>
                                        <p:tav tm="0">
                                          <p:val>
                                            <p:fltVal val="0"/>
                                          </p:val>
                                        </p:tav>
                                        <p:tav tm="100000">
                                          <p:val>
                                            <p:strVal val="#ppt_h"/>
                                          </p:val>
                                        </p:tav>
                                      </p:tavLst>
                                    </p:anim>
                                  </p:childTnLst>
                                </p:cTn>
                              </p:par>
                              <p:par>
                                <p:cTn id="9" presetID="23" presetClass="entr" presetSubtype="16" fill="hold" nodeType="withEffect">
                                  <p:stCondLst>
                                    <p:cond delay="0"/>
                                  </p:stCondLst>
                                  <p:childTnLst>
                                    <p:set>
                                      <p:cBhvr>
                                        <p:cTn id="10" dur="1" fill="hold">
                                          <p:stCondLst>
                                            <p:cond delay="0"/>
                                          </p:stCondLst>
                                        </p:cTn>
                                        <p:tgtEl>
                                          <p:spTgt spid="17410"/>
                                        </p:tgtEl>
                                        <p:attrNameLst>
                                          <p:attrName>style.visibility</p:attrName>
                                        </p:attrNameLst>
                                      </p:cBhvr>
                                      <p:to>
                                        <p:strVal val="visible"/>
                                      </p:to>
                                    </p:set>
                                    <p:anim calcmode="lin" valueType="num">
                                      <p:cBhvr>
                                        <p:cTn id="11" dur="500" fill="hold"/>
                                        <p:tgtEl>
                                          <p:spTgt spid="17410"/>
                                        </p:tgtEl>
                                        <p:attrNameLst>
                                          <p:attrName>ppt_w</p:attrName>
                                        </p:attrNameLst>
                                      </p:cBhvr>
                                      <p:tavLst>
                                        <p:tav tm="0">
                                          <p:val>
                                            <p:fltVal val="0"/>
                                          </p:val>
                                        </p:tav>
                                        <p:tav tm="100000">
                                          <p:val>
                                            <p:strVal val="#ppt_w"/>
                                          </p:val>
                                        </p:tav>
                                      </p:tavLst>
                                    </p:anim>
                                    <p:anim calcmode="lin" valueType="num">
                                      <p:cBhvr>
                                        <p:cTn id="12" dur="500" fill="hold"/>
                                        <p:tgtEl>
                                          <p:spTgt spid="17410"/>
                                        </p:tgtEl>
                                        <p:attrNameLst>
                                          <p:attrName>ppt_h</p:attrName>
                                        </p:attrNameLst>
                                      </p:cBhvr>
                                      <p:tavLst>
                                        <p:tav tm="0">
                                          <p:val>
                                            <p:fltVal val="0"/>
                                          </p:val>
                                        </p:tav>
                                        <p:tav tm="100000">
                                          <p:val>
                                            <p:strVal val="#ppt_h"/>
                                          </p:val>
                                        </p:tav>
                                      </p:tavLst>
                                    </p:anim>
                                  </p:childTnLst>
                                </p:cTn>
                              </p:par>
                            </p:childTnLst>
                          </p:cTn>
                        </p:par>
                      </p:childTnLst>
                    </p:cTn>
                  </p:par>
                  <p:par>
                    <p:cTn id="13" fill="hold">
                      <p:stCondLst>
                        <p:cond delay="indefinite"/>
                      </p:stCondLst>
                      <p:childTnLst>
                        <p:par>
                          <p:cTn id="14" fill="hold">
                            <p:stCondLst>
                              <p:cond delay="0"/>
                            </p:stCondLst>
                            <p:childTnLst>
                              <p:par>
                                <p:cTn id="15" presetID="23" presetClass="entr" presetSubtype="16" fill="hold" grpId="0" nodeType="clickEffect">
                                  <p:stCondLst>
                                    <p:cond delay="0"/>
                                  </p:stCondLst>
                                  <p:childTnLst>
                                    <p:set>
                                      <p:cBhvr>
                                        <p:cTn id="16" dur="1" fill="hold">
                                          <p:stCondLst>
                                            <p:cond delay="0"/>
                                          </p:stCondLst>
                                        </p:cTn>
                                        <p:tgtEl>
                                          <p:spTgt spid="6">
                                            <p:txEl>
                                              <p:pRg st="0" end="0"/>
                                            </p:txEl>
                                          </p:spTgt>
                                        </p:tgtEl>
                                        <p:attrNameLst>
                                          <p:attrName>style.visibility</p:attrName>
                                        </p:attrNameLst>
                                      </p:cBhvr>
                                      <p:to>
                                        <p:strVal val="visible"/>
                                      </p:to>
                                    </p:set>
                                    <p:anim calcmode="lin" valueType="num">
                                      <p:cBhvr>
                                        <p:cTn id="17" dur="500" fill="hold"/>
                                        <p:tgtEl>
                                          <p:spTgt spid="6">
                                            <p:txEl>
                                              <p:pRg st="0" end="0"/>
                                            </p:txEl>
                                          </p:spTgt>
                                        </p:tgtEl>
                                        <p:attrNameLst>
                                          <p:attrName>ppt_w</p:attrName>
                                        </p:attrNameLst>
                                      </p:cBhvr>
                                      <p:tavLst>
                                        <p:tav tm="0">
                                          <p:val>
                                            <p:fltVal val="0"/>
                                          </p:val>
                                        </p:tav>
                                        <p:tav tm="100000">
                                          <p:val>
                                            <p:strVal val="#ppt_w"/>
                                          </p:val>
                                        </p:tav>
                                      </p:tavLst>
                                    </p:anim>
                                    <p:anim calcmode="lin" valueType="num">
                                      <p:cBhvr>
                                        <p:cTn id="18" dur="500" fill="hold"/>
                                        <p:tgtEl>
                                          <p:spTgt spid="6">
                                            <p:txEl>
                                              <p:pRg st="0" end="0"/>
                                            </p:txEl>
                                          </p:spTgt>
                                        </p:tgtEl>
                                        <p:attrNameLst>
                                          <p:attrName>ppt_h</p:attrName>
                                        </p:attrNameLst>
                                      </p:cBhvr>
                                      <p:tavLst>
                                        <p:tav tm="0">
                                          <p:val>
                                            <p:fltVal val="0"/>
                                          </p:val>
                                        </p:tav>
                                        <p:tav tm="100000">
                                          <p:val>
                                            <p:strVal val="#ppt_h"/>
                                          </p:val>
                                        </p:tav>
                                      </p:tavLst>
                                    </p:anim>
                                  </p:childTnLst>
                                </p:cTn>
                              </p:par>
                              <p:par>
                                <p:cTn id="19" presetID="23" presetClass="entr" presetSubtype="16" fill="hold" grpId="0" nodeType="withEffect">
                                  <p:stCondLst>
                                    <p:cond delay="0"/>
                                  </p:stCondLst>
                                  <p:childTnLst>
                                    <p:set>
                                      <p:cBhvr>
                                        <p:cTn id="20" dur="1" fill="hold">
                                          <p:stCondLst>
                                            <p:cond delay="0"/>
                                          </p:stCondLst>
                                        </p:cTn>
                                        <p:tgtEl>
                                          <p:spTgt spid="7">
                                            <p:txEl>
                                              <p:pRg st="0" end="0"/>
                                            </p:txEl>
                                          </p:spTgt>
                                        </p:tgtEl>
                                        <p:attrNameLst>
                                          <p:attrName>style.visibility</p:attrName>
                                        </p:attrNameLst>
                                      </p:cBhvr>
                                      <p:to>
                                        <p:strVal val="visible"/>
                                      </p:to>
                                    </p:set>
                                    <p:anim calcmode="lin" valueType="num">
                                      <p:cBhvr>
                                        <p:cTn id="21" dur="500" fill="hold"/>
                                        <p:tgtEl>
                                          <p:spTgt spid="7">
                                            <p:txEl>
                                              <p:pRg st="0" end="0"/>
                                            </p:txEl>
                                          </p:spTgt>
                                        </p:tgtEl>
                                        <p:attrNameLst>
                                          <p:attrName>ppt_w</p:attrName>
                                        </p:attrNameLst>
                                      </p:cBhvr>
                                      <p:tavLst>
                                        <p:tav tm="0">
                                          <p:val>
                                            <p:fltVal val="0"/>
                                          </p:val>
                                        </p:tav>
                                        <p:tav tm="100000">
                                          <p:val>
                                            <p:strVal val="#ppt_w"/>
                                          </p:val>
                                        </p:tav>
                                      </p:tavLst>
                                    </p:anim>
                                    <p:anim calcmode="lin" valueType="num">
                                      <p:cBhvr>
                                        <p:cTn id="22" dur="500" fill="hold"/>
                                        <p:tgtEl>
                                          <p:spTgt spid="7">
                                            <p:txEl>
                                              <p:pRg st="0" end="0"/>
                                            </p:txEl>
                                          </p:spTgt>
                                        </p:tgtEl>
                                        <p:attrNameLst>
                                          <p:attrName>ppt_h</p:attrName>
                                        </p:attrNameLst>
                                      </p:cBhvr>
                                      <p:tavLst>
                                        <p:tav tm="0">
                                          <p:val>
                                            <p:fltVal val="0"/>
                                          </p:val>
                                        </p:tav>
                                        <p:tav tm="100000">
                                          <p:val>
                                            <p:strVal val="#ppt_h"/>
                                          </p:val>
                                        </p:tav>
                                      </p:tavLst>
                                    </p:anim>
                                  </p:childTnLst>
                                </p:cTn>
                              </p:par>
                              <p:par>
                                <p:cTn id="23" presetID="23" presetClass="entr" presetSubtype="16" fill="hold" grpId="0" nodeType="withEffect">
                                  <p:stCondLst>
                                    <p:cond delay="0"/>
                                  </p:stCondLst>
                                  <p:childTnLst>
                                    <p:set>
                                      <p:cBhvr>
                                        <p:cTn id="24" dur="1" fill="hold">
                                          <p:stCondLst>
                                            <p:cond delay="0"/>
                                          </p:stCondLst>
                                        </p:cTn>
                                        <p:tgtEl>
                                          <p:spTgt spid="9">
                                            <p:txEl>
                                              <p:pRg st="0" end="0"/>
                                            </p:txEl>
                                          </p:spTgt>
                                        </p:tgtEl>
                                        <p:attrNameLst>
                                          <p:attrName>style.visibility</p:attrName>
                                        </p:attrNameLst>
                                      </p:cBhvr>
                                      <p:to>
                                        <p:strVal val="visible"/>
                                      </p:to>
                                    </p:set>
                                    <p:anim calcmode="lin" valueType="num">
                                      <p:cBhvr>
                                        <p:cTn id="25" dur="500" fill="hold"/>
                                        <p:tgtEl>
                                          <p:spTgt spid="9">
                                            <p:txEl>
                                              <p:pRg st="0" end="0"/>
                                            </p:txEl>
                                          </p:spTgt>
                                        </p:tgtEl>
                                        <p:attrNameLst>
                                          <p:attrName>ppt_w</p:attrName>
                                        </p:attrNameLst>
                                      </p:cBhvr>
                                      <p:tavLst>
                                        <p:tav tm="0">
                                          <p:val>
                                            <p:fltVal val="0"/>
                                          </p:val>
                                        </p:tav>
                                        <p:tav tm="100000">
                                          <p:val>
                                            <p:strVal val="#ppt_w"/>
                                          </p:val>
                                        </p:tav>
                                      </p:tavLst>
                                    </p:anim>
                                    <p:anim calcmode="lin" valueType="num">
                                      <p:cBhvr>
                                        <p:cTn id="26" dur="500" fill="hold"/>
                                        <p:tgtEl>
                                          <p:spTgt spid="9">
                                            <p:txEl>
                                              <p:pRg st="0" end="0"/>
                                            </p:txEl>
                                          </p:spTgt>
                                        </p:tgtEl>
                                        <p:attrNameLst>
                                          <p:attrName>ppt_h</p:attrName>
                                        </p:attrNameLst>
                                      </p:cBhvr>
                                      <p:tavLst>
                                        <p:tav tm="0">
                                          <p:val>
                                            <p:fltVal val="0"/>
                                          </p:val>
                                        </p:tav>
                                        <p:tav tm="100000">
                                          <p:val>
                                            <p:strVal val="#ppt_h"/>
                                          </p:val>
                                        </p:tav>
                                      </p:tavLst>
                                    </p:anim>
                                  </p:childTnLst>
                                </p:cTn>
                              </p:par>
                              <p:par>
                                <p:cTn id="27" presetID="23" presetClass="entr" presetSubtype="16" fill="hold" grpId="0" nodeType="withEffect">
                                  <p:stCondLst>
                                    <p:cond delay="0"/>
                                  </p:stCondLst>
                                  <p:childTnLst>
                                    <p:set>
                                      <p:cBhvr>
                                        <p:cTn id="28" dur="1" fill="hold">
                                          <p:stCondLst>
                                            <p:cond delay="0"/>
                                          </p:stCondLst>
                                        </p:cTn>
                                        <p:tgtEl>
                                          <p:spTgt spid="10">
                                            <p:txEl>
                                              <p:pRg st="0" end="0"/>
                                            </p:txEl>
                                          </p:spTgt>
                                        </p:tgtEl>
                                        <p:attrNameLst>
                                          <p:attrName>style.visibility</p:attrName>
                                        </p:attrNameLst>
                                      </p:cBhvr>
                                      <p:to>
                                        <p:strVal val="visible"/>
                                      </p:to>
                                    </p:set>
                                    <p:anim calcmode="lin" valueType="num">
                                      <p:cBhvr>
                                        <p:cTn id="29" dur="500" fill="hold"/>
                                        <p:tgtEl>
                                          <p:spTgt spid="10">
                                            <p:txEl>
                                              <p:pRg st="0" end="0"/>
                                            </p:txEl>
                                          </p:spTgt>
                                        </p:tgtEl>
                                        <p:attrNameLst>
                                          <p:attrName>ppt_w</p:attrName>
                                        </p:attrNameLst>
                                      </p:cBhvr>
                                      <p:tavLst>
                                        <p:tav tm="0">
                                          <p:val>
                                            <p:fltVal val="0"/>
                                          </p:val>
                                        </p:tav>
                                        <p:tav tm="100000">
                                          <p:val>
                                            <p:strVal val="#ppt_w"/>
                                          </p:val>
                                        </p:tav>
                                      </p:tavLst>
                                    </p:anim>
                                    <p:anim calcmode="lin" valueType="num">
                                      <p:cBhvr>
                                        <p:cTn id="30" dur="500" fill="hold"/>
                                        <p:tgtEl>
                                          <p:spTgt spid="10">
                                            <p:txEl>
                                              <p:pRg st="0" end="0"/>
                                            </p:txEl>
                                          </p:spTgt>
                                        </p:tgtEl>
                                        <p:attrNameLst>
                                          <p:attrName>ppt_h</p:attrName>
                                        </p:attrNameLst>
                                      </p:cBhvr>
                                      <p:tavLst>
                                        <p:tav tm="0">
                                          <p:val>
                                            <p:fltVal val="0"/>
                                          </p:val>
                                        </p:tav>
                                        <p:tav tm="100000">
                                          <p:val>
                                            <p:strVal val="#ppt_h"/>
                                          </p:val>
                                        </p:tav>
                                      </p:tavLst>
                                    </p:anim>
                                  </p:childTnLst>
                                </p:cTn>
                              </p:par>
                            </p:childTnLst>
                          </p:cTn>
                        </p:par>
                      </p:childTnLst>
                    </p:cTn>
                  </p:par>
                  <p:par>
                    <p:cTn id="31" fill="hold">
                      <p:stCondLst>
                        <p:cond delay="indefinite"/>
                      </p:stCondLst>
                      <p:childTnLst>
                        <p:par>
                          <p:cTn id="32" fill="hold">
                            <p:stCondLst>
                              <p:cond delay="0"/>
                            </p:stCondLst>
                            <p:childTnLst>
                              <p:par>
                                <p:cTn id="33" presetID="3" presetClass="entr" presetSubtype="10" fill="hold" grpId="0" nodeType="clickEffect">
                                  <p:stCondLst>
                                    <p:cond delay="0"/>
                                  </p:stCondLst>
                                  <p:childTnLst>
                                    <p:set>
                                      <p:cBhvr>
                                        <p:cTn id="34" dur="1" fill="hold">
                                          <p:stCondLst>
                                            <p:cond delay="0"/>
                                          </p:stCondLst>
                                        </p:cTn>
                                        <p:tgtEl>
                                          <p:spTgt spid="8"/>
                                        </p:tgtEl>
                                        <p:attrNameLst>
                                          <p:attrName>style.visibility</p:attrName>
                                        </p:attrNameLst>
                                      </p:cBhvr>
                                      <p:to>
                                        <p:strVal val="visible"/>
                                      </p:to>
                                    </p:set>
                                    <p:animEffect transition="in" filter="blinds(horizontal)">
                                      <p:cBhvr>
                                        <p:cTn id="35"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build="p"/>
      <p:bldP spid="8" grpId="0" animBg="1"/>
      <p:bldP spid="6" grpId="0" build="p"/>
      <p:bldP spid="7" grpId="0" build="p"/>
      <p:bldP spid="9" grpId="0" build="p"/>
      <p:bldP spid="10" grpId="0" build="p"/>
    </p:bldLst>
  </p:timing>
</p:sld>
</file>

<file path=ppt/slides/slide2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3"/>
          <p:cNvSpPr txBox="1"/>
          <p:nvPr/>
        </p:nvSpPr>
        <p:spPr>
          <a:xfrm>
            <a:off x="381000" y="2590800"/>
            <a:ext cx="685800" cy="430759"/>
          </a:xfrm>
          <a:prstGeom prst="rect">
            <a:avLst/>
          </a:prstGeom>
          <a:noFill/>
        </p:spPr>
        <p:txBody>
          <a:bodyPr wrap="square" rtlCol="0">
            <a:spAutoFit/>
          </a:bodyPr>
          <a:lstStyle/>
          <a:p>
            <a:pPr marL="457200" indent="-457200">
              <a:lnSpc>
                <a:spcPts val="2800"/>
              </a:lnSpc>
              <a:spcAft>
                <a:spcPct val="50000"/>
              </a:spcAft>
              <a:tabLst>
                <a:tab pos="628650" algn="l"/>
              </a:tabLst>
            </a:pPr>
            <a:r>
              <a:rPr lang="en-US" sz="2300" b="1" dirty="0" smtClean="0">
                <a:latin typeface="Times New Roman" pitchFamily="18" charset="0"/>
                <a:cs typeface="Times New Roman" pitchFamily="18" charset="0"/>
              </a:rPr>
              <a:t>17.</a:t>
            </a:r>
            <a:endParaRPr lang="en-US" sz="2300" b="1" dirty="0">
              <a:latin typeface="Times New Roman" pitchFamily="18" charset="0"/>
              <a:cs typeface="Times New Roman" pitchFamily="18" charset="0"/>
            </a:endParaRPr>
          </a:p>
        </p:txBody>
      </p:sp>
      <p:sp>
        <p:nvSpPr>
          <p:cNvPr id="6"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2 Paper 1</a:t>
            </a:r>
          </a:p>
        </p:txBody>
      </p:sp>
      <p:pic>
        <p:nvPicPr>
          <p:cNvPr id="2100225" name="Picture 1" descr="Z:\CARRIBEAN\MATHEMATICS_VOL-1_PPT_DESIGN\Incoming\Volume_01\Equations\Revision_Exam_2\Eqn028.wmf"/>
          <p:cNvPicPr>
            <a:picLocks noChangeAspect="1" noChangeArrowheads="1"/>
          </p:cNvPicPr>
          <p:nvPr/>
        </p:nvPicPr>
        <p:blipFill>
          <a:blip r:embed="rId2" cstate="print"/>
          <a:srcRect/>
          <a:stretch>
            <a:fillRect/>
          </a:stretch>
        </p:blipFill>
        <p:spPr bwMode="auto">
          <a:xfrm>
            <a:off x="990600" y="2639786"/>
            <a:ext cx="5588000" cy="3517900"/>
          </a:xfrm>
          <a:prstGeom prst="rect">
            <a:avLst/>
          </a:prstGeom>
          <a:noFill/>
        </p:spPr>
      </p:pic>
    </p:spTree>
    <p:extLst>
      <p:ext uri="{BB962C8B-B14F-4D97-AF65-F5344CB8AC3E}">
        <p14:creationId xmlns:p14="http://schemas.microsoft.com/office/powerpoint/2010/main" xmlns="" val="186244745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nodeType="withEffect">
                                  <p:stCondLst>
                                    <p:cond delay="0"/>
                                  </p:stCondLst>
                                  <p:childTnLst>
                                    <p:set>
                                      <p:cBhvr>
                                        <p:cTn id="6" dur="1" fill="hold">
                                          <p:stCondLst>
                                            <p:cond delay="0"/>
                                          </p:stCondLst>
                                        </p:cTn>
                                        <p:tgtEl>
                                          <p:spTgt spid="2100225"/>
                                        </p:tgtEl>
                                        <p:attrNameLst>
                                          <p:attrName>style.visibility</p:attrName>
                                        </p:attrNameLst>
                                      </p:cBhvr>
                                      <p:to>
                                        <p:strVal val="visible"/>
                                      </p:to>
                                    </p:set>
                                    <p:anim calcmode="lin" valueType="num">
                                      <p:cBhvr>
                                        <p:cTn id="7" dur="500" fill="hold"/>
                                        <p:tgtEl>
                                          <p:spTgt spid="2100225"/>
                                        </p:tgtEl>
                                        <p:attrNameLst>
                                          <p:attrName>ppt_w</p:attrName>
                                        </p:attrNameLst>
                                      </p:cBhvr>
                                      <p:tavLst>
                                        <p:tav tm="0">
                                          <p:val>
                                            <p:fltVal val="0"/>
                                          </p:val>
                                        </p:tav>
                                        <p:tav tm="100000">
                                          <p:val>
                                            <p:strVal val="#ppt_w"/>
                                          </p:val>
                                        </p:tav>
                                      </p:tavLst>
                                    </p:anim>
                                    <p:anim calcmode="lin" valueType="num">
                                      <p:cBhvr>
                                        <p:cTn id="8" dur="500" fill="hold"/>
                                        <p:tgtEl>
                                          <p:spTgt spid="2100225"/>
                                        </p:tgtEl>
                                        <p:attrNameLst>
                                          <p:attrName>ppt_h</p:attrName>
                                        </p:attrNameLst>
                                      </p:cBhvr>
                                      <p:tavLst>
                                        <p:tav tm="0">
                                          <p:val>
                                            <p:fltVal val="0"/>
                                          </p:val>
                                        </p:tav>
                                        <p:tav tm="100000">
                                          <p:val>
                                            <p:strVal val="#ppt_h"/>
                                          </p:val>
                                        </p:tav>
                                      </p:tavLst>
                                    </p:anim>
                                    <p:animEffect transition="in" filter="fade">
                                      <p:cBhvr>
                                        <p:cTn id="9" dur="500"/>
                                        <p:tgtEl>
                                          <p:spTgt spid="2100225"/>
                                        </p:tgtEl>
                                      </p:cBhvr>
                                    </p:animEffect>
                                  </p:childTnLst>
                                </p:cTn>
                              </p:par>
                              <p:par>
                                <p:cTn id="10" presetID="53" presetClass="entr" presetSubtype="0" fill="hold" grpId="1" nodeType="withEffect">
                                  <p:stCondLst>
                                    <p:cond delay="0"/>
                                  </p:stCondLst>
                                  <p:childTnLst>
                                    <p:set>
                                      <p:cBhvr>
                                        <p:cTn id="11" dur="1" fill="hold">
                                          <p:stCondLst>
                                            <p:cond delay="0"/>
                                          </p:stCondLst>
                                        </p:cTn>
                                        <p:tgtEl>
                                          <p:spTgt spid="4"/>
                                        </p:tgtEl>
                                        <p:attrNameLst>
                                          <p:attrName>style.visibility</p:attrName>
                                        </p:attrNameLst>
                                      </p:cBhvr>
                                      <p:to>
                                        <p:strVal val="visible"/>
                                      </p:to>
                                    </p:set>
                                    <p:anim calcmode="lin" valueType="num">
                                      <p:cBhvr>
                                        <p:cTn id="12" dur="500" fill="hold"/>
                                        <p:tgtEl>
                                          <p:spTgt spid="4"/>
                                        </p:tgtEl>
                                        <p:attrNameLst>
                                          <p:attrName>ppt_w</p:attrName>
                                        </p:attrNameLst>
                                      </p:cBhvr>
                                      <p:tavLst>
                                        <p:tav tm="0">
                                          <p:val>
                                            <p:fltVal val="0"/>
                                          </p:val>
                                        </p:tav>
                                        <p:tav tm="100000">
                                          <p:val>
                                            <p:strVal val="#ppt_w"/>
                                          </p:val>
                                        </p:tav>
                                      </p:tavLst>
                                    </p:anim>
                                    <p:anim calcmode="lin" valueType="num">
                                      <p:cBhvr>
                                        <p:cTn id="13" dur="500" fill="hold"/>
                                        <p:tgtEl>
                                          <p:spTgt spid="4"/>
                                        </p:tgtEl>
                                        <p:attrNameLst>
                                          <p:attrName>ppt_h</p:attrName>
                                        </p:attrNameLst>
                                      </p:cBhvr>
                                      <p:tavLst>
                                        <p:tav tm="0">
                                          <p:val>
                                            <p:fltVal val="0"/>
                                          </p:val>
                                        </p:tav>
                                        <p:tav tm="100000">
                                          <p:val>
                                            <p:strVal val="#ppt_h"/>
                                          </p:val>
                                        </p:tav>
                                      </p:tavLst>
                                    </p:anim>
                                    <p:animEffect transition="in" filter="fade">
                                      <p:cBhvr>
                                        <p:cTn id="14"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1"/>
    </p:bldLst>
  </p:timing>
</p:sld>
</file>

<file path=ppt/slides/slide2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Content Placeholder 10"/>
          <p:cNvSpPr>
            <a:spLocks noGrp="1"/>
          </p:cNvSpPr>
          <p:nvPr>
            <p:ph sz="quarter" idx="13"/>
          </p:nvPr>
        </p:nvSpPr>
        <p:spPr>
          <a:xfrm>
            <a:off x="695326" y="2514600"/>
            <a:ext cx="6477000" cy="1154162"/>
          </a:xfrm>
        </p:spPr>
        <p:txBody>
          <a:bodyPr wrap="square">
            <a:spAutoFit/>
          </a:bodyPr>
          <a:lstStyle/>
          <a:p>
            <a:pPr algn="just">
              <a:spcBef>
                <a:spcPct val="0"/>
              </a:spcBef>
              <a:buFontTx/>
              <a:buNone/>
            </a:pPr>
            <a:r>
              <a:rPr lang="en-US" sz="2300" b="1" dirty="0" smtClean="0">
                <a:solidFill>
                  <a:schemeClr val="tx1"/>
                </a:solidFill>
                <a:latin typeface="Times New Roman" pitchFamily="18" charset="0"/>
                <a:cs typeface="Times New Roman" pitchFamily="18" charset="0"/>
              </a:rPr>
              <a:t>18. </a:t>
            </a:r>
            <a:r>
              <a:rPr lang="en-US" sz="2300" dirty="0" smtClean="0">
                <a:solidFill>
                  <a:schemeClr val="tx1"/>
                </a:solidFill>
                <a:latin typeface="Times New Roman" pitchFamily="18" charset="0"/>
                <a:cs typeface="Times New Roman" pitchFamily="18" charset="0"/>
              </a:rPr>
              <a:t>By selling a blouse for $75, a businesswoman</a:t>
            </a:r>
            <a:br>
              <a:rPr lang="en-US" sz="2300" dirty="0" smtClean="0">
                <a:solidFill>
                  <a:schemeClr val="tx1"/>
                </a:solidFill>
                <a:latin typeface="Times New Roman" pitchFamily="18" charset="0"/>
                <a:cs typeface="Times New Roman" pitchFamily="18" charset="0"/>
              </a:rPr>
            </a:br>
            <a:r>
              <a:rPr lang="en-US" sz="2300" dirty="0" smtClean="0">
                <a:solidFill>
                  <a:schemeClr val="tx1"/>
                </a:solidFill>
                <a:latin typeface="Times New Roman" pitchFamily="18" charset="0"/>
                <a:cs typeface="Times New Roman" pitchFamily="18" charset="0"/>
              </a:rPr>
              <a:t>   made a profit of $15. The profit as a percentage</a:t>
            </a:r>
            <a:br>
              <a:rPr lang="en-US" sz="2300" dirty="0" smtClean="0">
                <a:solidFill>
                  <a:schemeClr val="tx1"/>
                </a:solidFill>
                <a:latin typeface="Times New Roman" pitchFamily="18" charset="0"/>
                <a:cs typeface="Times New Roman" pitchFamily="18" charset="0"/>
              </a:rPr>
            </a:br>
            <a:r>
              <a:rPr lang="en-US" sz="2300" dirty="0" smtClean="0">
                <a:solidFill>
                  <a:schemeClr val="tx1"/>
                </a:solidFill>
                <a:latin typeface="Times New Roman" pitchFamily="18" charset="0"/>
                <a:cs typeface="Times New Roman" pitchFamily="18" charset="0"/>
              </a:rPr>
              <a:t>   of the cost price is</a:t>
            </a:r>
          </a:p>
        </p:txBody>
      </p:sp>
      <p:sp>
        <p:nvSpPr>
          <p:cNvPr id="8" name="Notched Right Arrow 7"/>
          <p:cNvSpPr/>
          <p:nvPr/>
        </p:nvSpPr>
        <p:spPr>
          <a:xfrm>
            <a:off x="7162800" y="6019800"/>
            <a:ext cx="1782315" cy="685800"/>
          </a:xfrm>
          <a:prstGeom prst="notchedRightArrow">
            <a:avLst/>
          </a:prstGeom>
          <a:blipFill>
            <a:blip r:embed="rId2" cstate="print">
              <a:extLst>
                <a:ext uri="{BEBA8EAE-BF5A-486C-A8C5-ECC9F3942E4B}">
                  <a14:imgProps xmlns:a14="http://schemas.microsoft.com/office/drawing/2010/main" xmlns="">
                    <a14:imgLayer r:embed="rId3">
                      <a14:imgEffect>
                        <a14:brightnessContrast bright="-20000" contrast="-20000"/>
                      </a14:imgEffect>
                    </a14:imgLayer>
                  </a14:imgProps>
                </a:ex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ANSWER</a:t>
            </a:r>
            <a:endParaRPr lang="en-US" sz="2000" b="1" dirty="0">
              <a:latin typeface="Times New Roman" pitchFamily="18" charset="0"/>
              <a:cs typeface="Times New Roman" pitchFamily="18" charset="0"/>
            </a:endParaRPr>
          </a:p>
        </p:txBody>
      </p:sp>
      <p:sp>
        <p:nvSpPr>
          <p:cNvPr id="6" name="Content Placeholder 10"/>
          <p:cNvSpPr>
            <a:spLocks noGrp="1"/>
          </p:cNvSpPr>
          <p:nvPr>
            <p:ph sz="quarter" idx="13"/>
          </p:nvPr>
        </p:nvSpPr>
        <p:spPr>
          <a:xfrm>
            <a:off x="1216026" y="3619500"/>
            <a:ext cx="1727200" cy="676339"/>
          </a:xfrm>
        </p:spPr>
        <p:txBody>
          <a:bodyPr wrap="square">
            <a:spAutoFit/>
          </a:bodyPr>
          <a:lstStyle/>
          <a:p>
            <a:pPr algn="just">
              <a:lnSpc>
                <a:spcPct val="165000"/>
              </a:lnSpc>
              <a:spcBef>
                <a:spcPct val="0"/>
              </a:spcBef>
              <a:buFontTx/>
              <a:buNone/>
            </a:pPr>
            <a:r>
              <a:rPr lang="en-US" sz="2300" dirty="0" smtClean="0">
                <a:solidFill>
                  <a:schemeClr val="tx1"/>
                </a:solidFill>
                <a:latin typeface="Times New Roman" pitchFamily="18" charset="0"/>
                <a:cs typeface="Times New Roman" pitchFamily="18" charset="0"/>
              </a:rPr>
              <a:t>(A) 60%</a:t>
            </a:r>
          </a:p>
        </p:txBody>
      </p:sp>
      <p:sp>
        <p:nvSpPr>
          <p:cNvPr id="7" name="Content Placeholder 10"/>
          <p:cNvSpPr>
            <a:spLocks noGrp="1"/>
          </p:cNvSpPr>
          <p:nvPr>
            <p:ph sz="quarter" idx="13"/>
          </p:nvPr>
        </p:nvSpPr>
        <p:spPr>
          <a:xfrm>
            <a:off x="1216026" y="4238561"/>
            <a:ext cx="1727200" cy="676339"/>
          </a:xfrm>
        </p:spPr>
        <p:txBody>
          <a:bodyPr wrap="square">
            <a:spAutoFit/>
          </a:bodyPr>
          <a:lstStyle/>
          <a:p>
            <a:pPr algn="just">
              <a:lnSpc>
                <a:spcPct val="165000"/>
              </a:lnSpc>
              <a:spcBef>
                <a:spcPct val="0"/>
              </a:spcBef>
              <a:buFontTx/>
              <a:buNone/>
            </a:pPr>
            <a:r>
              <a:rPr lang="en-US" sz="2300" dirty="0" smtClean="0">
                <a:solidFill>
                  <a:schemeClr val="tx1"/>
                </a:solidFill>
                <a:latin typeface="Times New Roman" pitchFamily="18" charset="0"/>
                <a:cs typeface="Times New Roman" pitchFamily="18" charset="0"/>
              </a:rPr>
              <a:t>(B) 30%</a:t>
            </a:r>
          </a:p>
        </p:txBody>
      </p:sp>
      <p:sp>
        <p:nvSpPr>
          <p:cNvPr id="9" name="Content Placeholder 10"/>
          <p:cNvSpPr>
            <a:spLocks noGrp="1"/>
          </p:cNvSpPr>
          <p:nvPr>
            <p:ph sz="quarter" idx="13"/>
          </p:nvPr>
        </p:nvSpPr>
        <p:spPr>
          <a:xfrm>
            <a:off x="1190626" y="4914900"/>
            <a:ext cx="1752600" cy="676339"/>
          </a:xfrm>
        </p:spPr>
        <p:txBody>
          <a:bodyPr wrap="square">
            <a:spAutoFit/>
          </a:bodyPr>
          <a:lstStyle/>
          <a:p>
            <a:pPr algn="just">
              <a:lnSpc>
                <a:spcPct val="165000"/>
              </a:lnSpc>
              <a:spcBef>
                <a:spcPct val="0"/>
              </a:spcBef>
              <a:buFontTx/>
              <a:buNone/>
            </a:pPr>
            <a:r>
              <a:rPr lang="en-US" sz="2300" dirty="0" smtClean="0">
                <a:solidFill>
                  <a:schemeClr val="tx1"/>
                </a:solidFill>
                <a:latin typeface="Times New Roman" pitchFamily="18" charset="0"/>
                <a:cs typeface="Times New Roman" pitchFamily="18" charset="0"/>
              </a:rPr>
              <a:t>(C) 25%</a:t>
            </a:r>
          </a:p>
        </p:txBody>
      </p:sp>
      <p:sp>
        <p:nvSpPr>
          <p:cNvPr id="10" name="Content Placeholder 10"/>
          <p:cNvSpPr>
            <a:spLocks noGrp="1"/>
          </p:cNvSpPr>
          <p:nvPr>
            <p:ph sz="quarter" idx="13"/>
          </p:nvPr>
        </p:nvSpPr>
        <p:spPr>
          <a:xfrm>
            <a:off x="1219200" y="5600700"/>
            <a:ext cx="1800225" cy="676339"/>
          </a:xfrm>
        </p:spPr>
        <p:txBody>
          <a:bodyPr wrap="square">
            <a:spAutoFit/>
          </a:bodyPr>
          <a:lstStyle/>
          <a:p>
            <a:pPr algn="just">
              <a:lnSpc>
                <a:spcPct val="165000"/>
              </a:lnSpc>
              <a:spcBef>
                <a:spcPct val="0"/>
              </a:spcBef>
              <a:buFontTx/>
              <a:buNone/>
            </a:pPr>
            <a:r>
              <a:rPr lang="en-US" sz="2300" dirty="0" smtClean="0">
                <a:solidFill>
                  <a:schemeClr val="tx1"/>
                </a:solidFill>
                <a:latin typeface="Times New Roman" pitchFamily="18" charset="0"/>
                <a:cs typeface="Times New Roman" pitchFamily="18" charset="0"/>
              </a:rPr>
              <a:t>(D) 20%</a:t>
            </a:r>
          </a:p>
        </p:txBody>
      </p:sp>
      <p:sp>
        <p:nvSpPr>
          <p:cNvPr id="12"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2 Paper 1</a:t>
            </a:r>
          </a:p>
        </p:txBody>
      </p:sp>
    </p:spTree>
    <p:extLst>
      <p:ext uri="{BB962C8B-B14F-4D97-AF65-F5344CB8AC3E}">
        <p14:creationId xmlns:p14="http://schemas.microsoft.com/office/powerpoint/2010/main" xmlns="" val="71451342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11">
                                            <p:txEl>
                                              <p:pRg st="0" end="0"/>
                                            </p:txEl>
                                          </p:spTgt>
                                        </p:tgtEl>
                                        <p:attrNameLst>
                                          <p:attrName>style.visibility</p:attrName>
                                        </p:attrNameLst>
                                      </p:cBhvr>
                                      <p:to>
                                        <p:strVal val="visible"/>
                                      </p:to>
                                    </p:set>
                                    <p:anim calcmode="lin" valueType="num">
                                      <p:cBhvr>
                                        <p:cTn id="7" dur="500" fill="hold"/>
                                        <p:tgtEl>
                                          <p:spTgt spid="11">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11">
                                            <p:txEl>
                                              <p:pRg st="0" end="0"/>
                                            </p:txEl>
                                          </p:spTgt>
                                        </p:tgtEl>
                                        <p:attrNameLst>
                                          <p:attrName>ppt_h</p:attrName>
                                        </p:attrNameLst>
                                      </p:cBhvr>
                                      <p:tavLst>
                                        <p:tav tm="0">
                                          <p:val>
                                            <p:fltVal val="0"/>
                                          </p:val>
                                        </p:tav>
                                        <p:tav tm="100000">
                                          <p:val>
                                            <p:strVal val="#ppt_h"/>
                                          </p:val>
                                        </p:tav>
                                      </p:tavLst>
                                    </p:anim>
                                  </p:childTnLst>
                                </p:cTn>
                              </p:par>
                            </p:childTnLst>
                          </p:cTn>
                        </p:par>
                      </p:childTnLst>
                    </p:cTn>
                  </p:par>
                  <p:par>
                    <p:cTn id="9" fill="hold">
                      <p:stCondLst>
                        <p:cond delay="indefinite"/>
                      </p:stCondLst>
                      <p:childTnLst>
                        <p:par>
                          <p:cTn id="10" fill="hold">
                            <p:stCondLst>
                              <p:cond delay="0"/>
                            </p:stCondLst>
                            <p:childTnLst>
                              <p:par>
                                <p:cTn id="11" presetID="23" presetClass="entr" presetSubtype="16" fill="hold" grpId="0" nodeType="clickEffect">
                                  <p:stCondLst>
                                    <p:cond delay="0"/>
                                  </p:stCondLst>
                                  <p:childTnLst>
                                    <p:set>
                                      <p:cBhvr>
                                        <p:cTn id="12" dur="1" fill="hold">
                                          <p:stCondLst>
                                            <p:cond delay="0"/>
                                          </p:stCondLst>
                                        </p:cTn>
                                        <p:tgtEl>
                                          <p:spTgt spid="6">
                                            <p:txEl>
                                              <p:pRg st="0" end="0"/>
                                            </p:txEl>
                                          </p:spTgt>
                                        </p:tgtEl>
                                        <p:attrNameLst>
                                          <p:attrName>style.visibility</p:attrName>
                                        </p:attrNameLst>
                                      </p:cBhvr>
                                      <p:to>
                                        <p:strVal val="visible"/>
                                      </p:to>
                                    </p:set>
                                    <p:anim calcmode="lin" valueType="num">
                                      <p:cBhvr>
                                        <p:cTn id="13" dur="500" fill="hold"/>
                                        <p:tgtEl>
                                          <p:spTgt spid="6">
                                            <p:txEl>
                                              <p:pRg st="0" end="0"/>
                                            </p:txEl>
                                          </p:spTgt>
                                        </p:tgtEl>
                                        <p:attrNameLst>
                                          <p:attrName>ppt_w</p:attrName>
                                        </p:attrNameLst>
                                      </p:cBhvr>
                                      <p:tavLst>
                                        <p:tav tm="0">
                                          <p:val>
                                            <p:fltVal val="0"/>
                                          </p:val>
                                        </p:tav>
                                        <p:tav tm="100000">
                                          <p:val>
                                            <p:strVal val="#ppt_w"/>
                                          </p:val>
                                        </p:tav>
                                      </p:tavLst>
                                    </p:anim>
                                    <p:anim calcmode="lin" valueType="num">
                                      <p:cBhvr>
                                        <p:cTn id="14" dur="500" fill="hold"/>
                                        <p:tgtEl>
                                          <p:spTgt spid="6">
                                            <p:txEl>
                                              <p:pRg st="0" end="0"/>
                                            </p:txEl>
                                          </p:spTgt>
                                        </p:tgtEl>
                                        <p:attrNameLst>
                                          <p:attrName>ppt_h</p:attrName>
                                        </p:attrNameLst>
                                      </p:cBhvr>
                                      <p:tavLst>
                                        <p:tav tm="0">
                                          <p:val>
                                            <p:fltVal val="0"/>
                                          </p:val>
                                        </p:tav>
                                        <p:tav tm="100000">
                                          <p:val>
                                            <p:strVal val="#ppt_h"/>
                                          </p:val>
                                        </p:tav>
                                      </p:tavLst>
                                    </p:anim>
                                  </p:childTnLst>
                                </p:cTn>
                              </p:par>
                              <p:par>
                                <p:cTn id="15" presetID="23" presetClass="entr" presetSubtype="16" fill="hold" grpId="0" nodeType="withEffect">
                                  <p:stCondLst>
                                    <p:cond delay="0"/>
                                  </p:stCondLst>
                                  <p:childTnLst>
                                    <p:set>
                                      <p:cBhvr>
                                        <p:cTn id="16" dur="1" fill="hold">
                                          <p:stCondLst>
                                            <p:cond delay="0"/>
                                          </p:stCondLst>
                                        </p:cTn>
                                        <p:tgtEl>
                                          <p:spTgt spid="7">
                                            <p:txEl>
                                              <p:pRg st="0" end="0"/>
                                            </p:txEl>
                                          </p:spTgt>
                                        </p:tgtEl>
                                        <p:attrNameLst>
                                          <p:attrName>style.visibility</p:attrName>
                                        </p:attrNameLst>
                                      </p:cBhvr>
                                      <p:to>
                                        <p:strVal val="visible"/>
                                      </p:to>
                                    </p:set>
                                    <p:anim calcmode="lin" valueType="num">
                                      <p:cBhvr>
                                        <p:cTn id="17" dur="500" fill="hold"/>
                                        <p:tgtEl>
                                          <p:spTgt spid="7">
                                            <p:txEl>
                                              <p:pRg st="0" end="0"/>
                                            </p:txEl>
                                          </p:spTgt>
                                        </p:tgtEl>
                                        <p:attrNameLst>
                                          <p:attrName>ppt_w</p:attrName>
                                        </p:attrNameLst>
                                      </p:cBhvr>
                                      <p:tavLst>
                                        <p:tav tm="0">
                                          <p:val>
                                            <p:fltVal val="0"/>
                                          </p:val>
                                        </p:tav>
                                        <p:tav tm="100000">
                                          <p:val>
                                            <p:strVal val="#ppt_w"/>
                                          </p:val>
                                        </p:tav>
                                      </p:tavLst>
                                    </p:anim>
                                    <p:anim calcmode="lin" valueType="num">
                                      <p:cBhvr>
                                        <p:cTn id="18" dur="500" fill="hold"/>
                                        <p:tgtEl>
                                          <p:spTgt spid="7">
                                            <p:txEl>
                                              <p:pRg st="0" end="0"/>
                                            </p:txEl>
                                          </p:spTgt>
                                        </p:tgtEl>
                                        <p:attrNameLst>
                                          <p:attrName>ppt_h</p:attrName>
                                        </p:attrNameLst>
                                      </p:cBhvr>
                                      <p:tavLst>
                                        <p:tav tm="0">
                                          <p:val>
                                            <p:fltVal val="0"/>
                                          </p:val>
                                        </p:tav>
                                        <p:tav tm="100000">
                                          <p:val>
                                            <p:strVal val="#ppt_h"/>
                                          </p:val>
                                        </p:tav>
                                      </p:tavLst>
                                    </p:anim>
                                  </p:childTnLst>
                                </p:cTn>
                              </p:par>
                              <p:par>
                                <p:cTn id="19" presetID="23" presetClass="entr" presetSubtype="16" fill="hold" grpId="0" nodeType="withEffect">
                                  <p:stCondLst>
                                    <p:cond delay="0"/>
                                  </p:stCondLst>
                                  <p:childTnLst>
                                    <p:set>
                                      <p:cBhvr>
                                        <p:cTn id="20" dur="1" fill="hold">
                                          <p:stCondLst>
                                            <p:cond delay="0"/>
                                          </p:stCondLst>
                                        </p:cTn>
                                        <p:tgtEl>
                                          <p:spTgt spid="9">
                                            <p:txEl>
                                              <p:pRg st="0" end="0"/>
                                            </p:txEl>
                                          </p:spTgt>
                                        </p:tgtEl>
                                        <p:attrNameLst>
                                          <p:attrName>style.visibility</p:attrName>
                                        </p:attrNameLst>
                                      </p:cBhvr>
                                      <p:to>
                                        <p:strVal val="visible"/>
                                      </p:to>
                                    </p:set>
                                    <p:anim calcmode="lin" valueType="num">
                                      <p:cBhvr>
                                        <p:cTn id="21" dur="500" fill="hold"/>
                                        <p:tgtEl>
                                          <p:spTgt spid="9">
                                            <p:txEl>
                                              <p:pRg st="0" end="0"/>
                                            </p:txEl>
                                          </p:spTgt>
                                        </p:tgtEl>
                                        <p:attrNameLst>
                                          <p:attrName>ppt_w</p:attrName>
                                        </p:attrNameLst>
                                      </p:cBhvr>
                                      <p:tavLst>
                                        <p:tav tm="0">
                                          <p:val>
                                            <p:fltVal val="0"/>
                                          </p:val>
                                        </p:tav>
                                        <p:tav tm="100000">
                                          <p:val>
                                            <p:strVal val="#ppt_w"/>
                                          </p:val>
                                        </p:tav>
                                      </p:tavLst>
                                    </p:anim>
                                    <p:anim calcmode="lin" valueType="num">
                                      <p:cBhvr>
                                        <p:cTn id="22" dur="500" fill="hold"/>
                                        <p:tgtEl>
                                          <p:spTgt spid="9">
                                            <p:txEl>
                                              <p:pRg st="0" end="0"/>
                                            </p:txEl>
                                          </p:spTgt>
                                        </p:tgtEl>
                                        <p:attrNameLst>
                                          <p:attrName>ppt_h</p:attrName>
                                        </p:attrNameLst>
                                      </p:cBhvr>
                                      <p:tavLst>
                                        <p:tav tm="0">
                                          <p:val>
                                            <p:fltVal val="0"/>
                                          </p:val>
                                        </p:tav>
                                        <p:tav tm="100000">
                                          <p:val>
                                            <p:strVal val="#ppt_h"/>
                                          </p:val>
                                        </p:tav>
                                      </p:tavLst>
                                    </p:anim>
                                  </p:childTnLst>
                                </p:cTn>
                              </p:par>
                              <p:par>
                                <p:cTn id="23" presetID="23" presetClass="entr" presetSubtype="16" fill="hold" grpId="0" nodeType="withEffect">
                                  <p:stCondLst>
                                    <p:cond delay="0"/>
                                  </p:stCondLst>
                                  <p:childTnLst>
                                    <p:set>
                                      <p:cBhvr>
                                        <p:cTn id="24" dur="1" fill="hold">
                                          <p:stCondLst>
                                            <p:cond delay="0"/>
                                          </p:stCondLst>
                                        </p:cTn>
                                        <p:tgtEl>
                                          <p:spTgt spid="10">
                                            <p:txEl>
                                              <p:pRg st="0" end="0"/>
                                            </p:txEl>
                                          </p:spTgt>
                                        </p:tgtEl>
                                        <p:attrNameLst>
                                          <p:attrName>style.visibility</p:attrName>
                                        </p:attrNameLst>
                                      </p:cBhvr>
                                      <p:to>
                                        <p:strVal val="visible"/>
                                      </p:to>
                                    </p:set>
                                    <p:anim calcmode="lin" valueType="num">
                                      <p:cBhvr>
                                        <p:cTn id="25" dur="500" fill="hold"/>
                                        <p:tgtEl>
                                          <p:spTgt spid="10">
                                            <p:txEl>
                                              <p:pRg st="0" end="0"/>
                                            </p:txEl>
                                          </p:spTgt>
                                        </p:tgtEl>
                                        <p:attrNameLst>
                                          <p:attrName>ppt_w</p:attrName>
                                        </p:attrNameLst>
                                      </p:cBhvr>
                                      <p:tavLst>
                                        <p:tav tm="0">
                                          <p:val>
                                            <p:fltVal val="0"/>
                                          </p:val>
                                        </p:tav>
                                        <p:tav tm="100000">
                                          <p:val>
                                            <p:strVal val="#ppt_w"/>
                                          </p:val>
                                        </p:tav>
                                      </p:tavLst>
                                    </p:anim>
                                    <p:anim calcmode="lin" valueType="num">
                                      <p:cBhvr>
                                        <p:cTn id="26" dur="500" fill="hold"/>
                                        <p:tgtEl>
                                          <p:spTgt spid="10">
                                            <p:txEl>
                                              <p:pRg st="0" end="0"/>
                                            </p:txEl>
                                          </p:spTgt>
                                        </p:tgtEl>
                                        <p:attrNameLst>
                                          <p:attrName>ppt_h</p:attrName>
                                        </p:attrNameLst>
                                      </p:cBhvr>
                                      <p:tavLst>
                                        <p:tav tm="0">
                                          <p:val>
                                            <p:fltVal val="0"/>
                                          </p:val>
                                        </p:tav>
                                        <p:tav tm="100000">
                                          <p:val>
                                            <p:strVal val="#ppt_h"/>
                                          </p:val>
                                        </p:tav>
                                      </p:tavLst>
                                    </p:anim>
                                  </p:childTnLst>
                                </p:cTn>
                              </p:par>
                            </p:childTnLst>
                          </p:cTn>
                        </p:par>
                      </p:childTnLst>
                    </p:cTn>
                  </p:par>
                  <p:par>
                    <p:cTn id="27" fill="hold">
                      <p:stCondLst>
                        <p:cond delay="indefinite"/>
                      </p:stCondLst>
                      <p:childTnLst>
                        <p:par>
                          <p:cTn id="28" fill="hold">
                            <p:stCondLst>
                              <p:cond delay="0"/>
                            </p:stCondLst>
                            <p:childTnLst>
                              <p:par>
                                <p:cTn id="29" presetID="3" presetClass="entr" presetSubtype="10" fill="hold" grpId="0" nodeType="clickEffect">
                                  <p:stCondLst>
                                    <p:cond delay="0"/>
                                  </p:stCondLst>
                                  <p:childTnLst>
                                    <p:set>
                                      <p:cBhvr>
                                        <p:cTn id="30" dur="1" fill="hold">
                                          <p:stCondLst>
                                            <p:cond delay="0"/>
                                          </p:stCondLst>
                                        </p:cTn>
                                        <p:tgtEl>
                                          <p:spTgt spid="8"/>
                                        </p:tgtEl>
                                        <p:attrNameLst>
                                          <p:attrName>style.visibility</p:attrName>
                                        </p:attrNameLst>
                                      </p:cBhvr>
                                      <p:to>
                                        <p:strVal val="visible"/>
                                      </p:to>
                                    </p:set>
                                    <p:animEffect transition="in" filter="blinds(horizontal)">
                                      <p:cBhvr>
                                        <p:cTn id="31"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build="p"/>
      <p:bldP spid="8" grpId="0" animBg="1"/>
      <p:bldP spid="6" grpId="0" build="p"/>
      <p:bldP spid="7" grpId="0" build="p"/>
      <p:bldP spid="9" grpId="0" build="p"/>
      <p:bldP spid="10" grpId="0" build="p"/>
    </p:bldLst>
  </p:timing>
</p:sld>
</file>

<file path=ppt/slides/slide2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Box 4"/>
          <p:cNvSpPr txBox="1"/>
          <p:nvPr/>
        </p:nvSpPr>
        <p:spPr>
          <a:xfrm>
            <a:off x="381000" y="2590800"/>
            <a:ext cx="685800" cy="430759"/>
          </a:xfrm>
          <a:prstGeom prst="rect">
            <a:avLst/>
          </a:prstGeom>
          <a:noFill/>
        </p:spPr>
        <p:txBody>
          <a:bodyPr wrap="square" rtlCol="0">
            <a:spAutoFit/>
          </a:bodyPr>
          <a:lstStyle/>
          <a:p>
            <a:pPr marL="457200" indent="-457200">
              <a:lnSpc>
                <a:spcPts val="2800"/>
              </a:lnSpc>
              <a:spcAft>
                <a:spcPct val="50000"/>
              </a:spcAft>
              <a:tabLst>
                <a:tab pos="628650" algn="l"/>
              </a:tabLst>
            </a:pPr>
            <a:r>
              <a:rPr lang="en-US" sz="2300" b="1" dirty="0" smtClean="0">
                <a:latin typeface="Times New Roman" pitchFamily="18" charset="0"/>
                <a:cs typeface="Times New Roman" pitchFamily="18" charset="0"/>
              </a:rPr>
              <a:t>18.</a:t>
            </a:r>
            <a:endParaRPr lang="en-US" sz="2300" b="1" dirty="0">
              <a:latin typeface="Times New Roman" pitchFamily="18" charset="0"/>
              <a:cs typeface="Times New Roman" pitchFamily="18" charset="0"/>
            </a:endParaRPr>
          </a:p>
        </p:txBody>
      </p:sp>
      <p:pic>
        <p:nvPicPr>
          <p:cNvPr id="6" name="Picture 1" descr="D:\Deepak\Powerpoint\Volume 1\Revisis\New.wmf"/>
          <p:cNvPicPr>
            <a:picLocks noChangeAspect="1" noChangeArrowheads="1"/>
          </p:cNvPicPr>
          <p:nvPr/>
        </p:nvPicPr>
        <p:blipFill>
          <a:blip r:embed="rId2" cstate="print"/>
          <a:srcRect/>
          <a:stretch>
            <a:fillRect/>
          </a:stretch>
        </p:blipFill>
        <p:spPr bwMode="auto">
          <a:xfrm>
            <a:off x="1143000" y="2616200"/>
            <a:ext cx="4876800" cy="2565400"/>
          </a:xfrm>
          <a:prstGeom prst="rect">
            <a:avLst/>
          </a:prstGeom>
          <a:noFill/>
        </p:spPr>
      </p:pic>
      <p:sp>
        <p:nvSpPr>
          <p:cNvPr id="4"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2 Paper 1</a:t>
            </a:r>
          </a:p>
        </p:txBody>
      </p:sp>
    </p:spTree>
    <p:extLst>
      <p:ext uri="{BB962C8B-B14F-4D97-AF65-F5344CB8AC3E}">
        <p14:creationId xmlns:p14="http://schemas.microsoft.com/office/powerpoint/2010/main" xmlns="" val="186244745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p:cTn id="7" dur="500" fill="hold"/>
                                        <p:tgtEl>
                                          <p:spTgt spid="5"/>
                                        </p:tgtEl>
                                        <p:attrNameLst>
                                          <p:attrName>ppt_w</p:attrName>
                                        </p:attrNameLst>
                                      </p:cBhvr>
                                      <p:tavLst>
                                        <p:tav tm="0">
                                          <p:val>
                                            <p:fltVal val="0"/>
                                          </p:val>
                                        </p:tav>
                                        <p:tav tm="100000">
                                          <p:val>
                                            <p:strVal val="#ppt_w"/>
                                          </p:val>
                                        </p:tav>
                                      </p:tavLst>
                                    </p:anim>
                                    <p:anim calcmode="lin" valueType="num">
                                      <p:cBhvr>
                                        <p:cTn id="8" dur="500" fill="hold"/>
                                        <p:tgtEl>
                                          <p:spTgt spid="5"/>
                                        </p:tgtEl>
                                        <p:attrNameLst>
                                          <p:attrName>ppt_h</p:attrName>
                                        </p:attrNameLst>
                                      </p:cBhvr>
                                      <p:tavLst>
                                        <p:tav tm="0">
                                          <p:val>
                                            <p:fltVal val="0"/>
                                          </p:val>
                                        </p:tav>
                                        <p:tav tm="100000">
                                          <p:val>
                                            <p:strVal val="#ppt_h"/>
                                          </p:val>
                                        </p:tav>
                                      </p:tavLst>
                                    </p:anim>
                                  </p:childTnLst>
                                </p:cTn>
                              </p:par>
                              <p:par>
                                <p:cTn id="9" presetID="23" presetClass="entr" presetSubtype="16" fill="hold" nodeType="withEffect">
                                  <p:stCondLst>
                                    <p:cond delay="0"/>
                                  </p:stCondLst>
                                  <p:childTnLst>
                                    <p:set>
                                      <p:cBhvr>
                                        <p:cTn id="10" dur="1" fill="hold">
                                          <p:stCondLst>
                                            <p:cond delay="0"/>
                                          </p:stCondLst>
                                        </p:cTn>
                                        <p:tgtEl>
                                          <p:spTgt spid="6"/>
                                        </p:tgtEl>
                                        <p:attrNameLst>
                                          <p:attrName>style.visibility</p:attrName>
                                        </p:attrNameLst>
                                      </p:cBhvr>
                                      <p:to>
                                        <p:strVal val="visible"/>
                                      </p:to>
                                    </p:set>
                                    <p:anim calcmode="lin" valueType="num">
                                      <p:cBhvr>
                                        <p:cTn id="11" dur="500" fill="hold"/>
                                        <p:tgtEl>
                                          <p:spTgt spid="6"/>
                                        </p:tgtEl>
                                        <p:attrNameLst>
                                          <p:attrName>ppt_w</p:attrName>
                                        </p:attrNameLst>
                                      </p:cBhvr>
                                      <p:tavLst>
                                        <p:tav tm="0">
                                          <p:val>
                                            <p:fltVal val="0"/>
                                          </p:val>
                                        </p:tav>
                                        <p:tav tm="100000">
                                          <p:val>
                                            <p:strVal val="#ppt_w"/>
                                          </p:val>
                                        </p:tav>
                                      </p:tavLst>
                                    </p:anim>
                                    <p:anim calcmode="lin" valueType="num">
                                      <p:cBhvr>
                                        <p:cTn id="12" dur="500" fill="hold"/>
                                        <p:tgtEl>
                                          <p:spTgt spid="6"/>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2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Content Placeholder 10"/>
          <p:cNvSpPr>
            <a:spLocks noGrp="1"/>
          </p:cNvSpPr>
          <p:nvPr>
            <p:ph sz="quarter" idx="13"/>
          </p:nvPr>
        </p:nvSpPr>
        <p:spPr>
          <a:xfrm>
            <a:off x="685800" y="2590800"/>
            <a:ext cx="6477000" cy="800219"/>
          </a:xfrm>
        </p:spPr>
        <p:txBody>
          <a:bodyPr wrap="square">
            <a:spAutoFit/>
          </a:bodyPr>
          <a:lstStyle/>
          <a:p>
            <a:pPr algn="just">
              <a:spcBef>
                <a:spcPct val="0"/>
              </a:spcBef>
              <a:buFontTx/>
              <a:buNone/>
            </a:pPr>
            <a:r>
              <a:rPr lang="en-US" sz="2300" b="1" dirty="0" smtClean="0">
                <a:solidFill>
                  <a:schemeClr val="tx1"/>
                </a:solidFill>
                <a:latin typeface="Times New Roman" pitchFamily="18" charset="0"/>
                <a:cs typeface="Times New Roman" pitchFamily="18" charset="0"/>
              </a:rPr>
              <a:t>19.</a:t>
            </a:r>
            <a:r>
              <a:rPr lang="en-US" sz="2300" dirty="0" smtClean="0">
                <a:solidFill>
                  <a:schemeClr val="tx1"/>
                </a:solidFill>
                <a:latin typeface="Times New Roman" pitchFamily="18" charset="0"/>
                <a:cs typeface="Times New Roman" pitchFamily="18" charset="0"/>
              </a:rPr>
              <a:t>  If </a:t>
            </a:r>
            <a:r>
              <a:rPr lang="en-US" sz="2300" i="1" dirty="0" smtClean="0">
                <a:solidFill>
                  <a:schemeClr val="tx1"/>
                </a:solidFill>
                <a:latin typeface="Times New Roman" pitchFamily="18" charset="0"/>
                <a:cs typeface="Times New Roman" pitchFamily="18" charset="0"/>
              </a:rPr>
              <a:t>P</a:t>
            </a:r>
            <a:r>
              <a:rPr lang="en-US" sz="2300" dirty="0" smtClean="0">
                <a:solidFill>
                  <a:schemeClr val="tx1"/>
                </a:solidFill>
                <a:latin typeface="Times New Roman" pitchFamily="18" charset="0"/>
                <a:cs typeface="Times New Roman" pitchFamily="18" charset="0"/>
              </a:rPr>
              <a:t> = {factors of 30} and </a:t>
            </a:r>
            <a:r>
              <a:rPr lang="en-US" sz="2300" i="1" dirty="0" smtClean="0">
                <a:solidFill>
                  <a:schemeClr val="tx1"/>
                </a:solidFill>
                <a:latin typeface="Times New Roman" pitchFamily="18" charset="0"/>
                <a:cs typeface="Times New Roman" pitchFamily="18" charset="0"/>
              </a:rPr>
              <a:t>Q</a:t>
            </a:r>
            <a:r>
              <a:rPr lang="en-US" sz="2300" dirty="0" smtClean="0">
                <a:solidFill>
                  <a:schemeClr val="tx1"/>
                </a:solidFill>
                <a:latin typeface="Times New Roman" pitchFamily="18" charset="0"/>
                <a:cs typeface="Times New Roman" pitchFamily="18" charset="0"/>
              </a:rPr>
              <a:t> = {factors of 20},</a:t>
            </a:r>
            <a:br>
              <a:rPr lang="en-US" sz="2300" dirty="0" smtClean="0">
                <a:solidFill>
                  <a:schemeClr val="tx1"/>
                </a:solidFill>
                <a:latin typeface="Times New Roman" pitchFamily="18" charset="0"/>
                <a:cs typeface="Times New Roman" pitchFamily="18" charset="0"/>
              </a:rPr>
            </a:br>
            <a:r>
              <a:rPr lang="en-US" sz="2300" dirty="0" smtClean="0">
                <a:solidFill>
                  <a:schemeClr val="tx1"/>
                </a:solidFill>
                <a:latin typeface="Times New Roman" pitchFamily="18" charset="0"/>
                <a:cs typeface="Times New Roman" pitchFamily="18" charset="0"/>
              </a:rPr>
              <a:t>    then </a:t>
            </a:r>
            <a:r>
              <a:rPr lang="en-US" sz="2300" i="1" dirty="0" smtClean="0">
                <a:solidFill>
                  <a:schemeClr val="tx1"/>
                </a:solidFill>
                <a:latin typeface="Times New Roman" pitchFamily="18" charset="0"/>
                <a:cs typeface="Times New Roman" pitchFamily="18" charset="0"/>
              </a:rPr>
              <a:t>P</a:t>
            </a:r>
            <a:r>
              <a:rPr lang="en-US" sz="2300" dirty="0" smtClean="0">
                <a:solidFill>
                  <a:schemeClr val="tx1"/>
                </a:solidFill>
                <a:latin typeface="Times New Roman" pitchFamily="18" charset="0"/>
                <a:cs typeface="Times New Roman" pitchFamily="18" charset="0"/>
              </a:rPr>
              <a:t> </a:t>
            </a:r>
            <a:r>
              <a:rPr lang="en-US" sz="2300" dirty="0" smtClean="0">
                <a:solidFill>
                  <a:schemeClr val="tx1"/>
                </a:solidFill>
                <a:latin typeface="Times New Roman" pitchFamily="18" charset="0"/>
                <a:cs typeface="Times New Roman" pitchFamily="18" charset="0"/>
                <a:sym typeface="Symbol"/>
              </a:rPr>
              <a:t> </a:t>
            </a:r>
            <a:r>
              <a:rPr lang="en-US" sz="2300" i="1" dirty="0" smtClean="0">
                <a:solidFill>
                  <a:schemeClr val="tx1"/>
                </a:solidFill>
                <a:latin typeface="Times New Roman" pitchFamily="18" charset="0"/>
                <a:cs typeface="Times New Roman" pitchFamily="18" charset="0"/>
                <a:sym typeface="Symbol"/>
              </a:rPr>
              <a:t>Q</a:t>
            </a:r>
            <a:r>
              <a:rPr lang="en-US" sz="2300" dirty="0" smtClean="0">
                <a:solidFill>
                  <a:schemeClr val="tx1"/>
                </a:solidFill>
                <a:latin typeface="Times New Roman" pitchFamily="18" charset="0"/>
                <a:cs typeface="Times New Roman" pitchFamily="18" charset="0"/>
                <a:sym typeface="Symbol"/>
              </a:rPr>
              <a:t> =</a:t>
            </a:r>
            <a:endParaRPr lang="en-US" sz="2300" dirty="0" smtClean="0">
              <a:solidFill>
                <a:schemeClr val="tx1"/>
              </a:solidFill>
              <a:latin typeface="Times New Roman" pitchFamily="18" charset="0"/>
              <a:cs typeface="Times New Roman" pitchFamily="18" charset="0"/>
            </a:endParaRPr>
          </a:p>
        </p:txBody>
      </p:sp>
      <p:sp>
        <p:nvSpPr>
          <p:cNvPr id="8" name="Notched Right Arrow 7"/>
          <p:cNvSpPr/>
          <p:nvPr/>
        </p:nvSpPr>
        <p:spPr>
          <a:xfrm>
            <a:off x="7162800" y="6019800"/>
            <a:ext cx="1782315" cy="685800"/>
          </a:xfrm>
          <a:prstGeom prst="notchedRightArrow">
            <a:avLst/>
          </a:prstGeom>
          <a:blipFill>
            <a:blip r:embed="rId2" cstate="print">
              <a:extLst>
                <a:ext uri="{BEBA8EAE-BF5A-486C-A8C5-ECC9F3942E4B}">
                  <a14:imgProps xmlns:a14="http://schemas.microsoft.com/office/drawing/2010/main" xmlns="">
                    <a14:imgLayer r:embed="rId3">
                      <a14:imgEffect>
                        <a14:brightnessContrast bright="-20000" contrast="-20000"/>
                      </a14:imgEffect>
                    </a14:imgLayer>
                  </a14:imgProps>
                </a:ex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ANSWER</a:t>
            </a:r>
            <a:endParaRPr lang="en-US" sz="2000" b="1" dirty="0">
              <a:latin typeface="Times New Roman" pitchFamily="18" charset="0"/>
              <a:cs typeface="Times New Roman" pitchFamily="18" charset="0"/>
            </a:endParaRPr>
          </a:p>
        </p:txBody>
      </p:sp>
      <p:sp>
        <p:nvSpPr>
          <p:cNvPr id="6" name="Content Placeholder 10"/>
          <p:cNvSpPr>
            <a:spLocks noGrp="1"/>
          </p:cNvSpPr>
          <p:nvPr>
            <p:ph sz="quarter" idx="13"/>
          </p:nvPr>
        </p:nvSpPr>
        <p:spPr>
          <a:xfrm>
            <a:off x="1244600" y="3352800"/>
            <a:ext cx="2489200" cy="676339"/>
          </a:xfrm>
        </p:spPr>
        <p:txBody>
          <a:bodyPr wrap="square">
            <a:spAutoFit/>
          </a:bodyPr>
          <a:lstStyle/>
          <a:p>
            <a:pPr algn="just">
              <a:lnSpc>
                <a:spcPct val="165000"/>
              </a:lnSpc>
              <a:spcBef>
                <a:spcPct val="0"/>
              </a:spcBef>
              <a:buFontTx/>
              <a:buNone/>
            </a:pPr>
            <a:r>
              <a:rPr lang="en-US" sz="2300" dirty="0" smtClean="0">
                <a:solidFill>
                  <a:schemeClr val="tx1"/>
                </a:solidFill>
                <a:latin typeface="Times New Roman" pitchFamily="18" charset="0"/>
                <a:cs typeface="Times New Roman" pitchFamily="18" charset="0"/>
              </a:rPr>
              <a:t>(A) {5, 10, 15, 20}</a:t>
            </a:r>
          </a:p>
        </p:txBody>
      </p:sp>
      <p:sp>
        <p:nvSpPr>
          <p:cNvPr id="7" name="Content Placeholder 10"/>
          <p:cNvSpPr>
            <a:spLocks noGrp="1"/>
          </p:cNvSpPr>
          <p:nvPr>
            <p:ph sz="quarter" idx="13"/>
          </p:nvPr>
        </p:nvSpPr>
        <p:spPr>
          <a:xfrm>
            <a:off x="1244600" y="3971861"/>
            <a:ext cx="3022600" cy="676339"/>
          </a:xfrm>
        </p:spPr>
        <p:txBody>
          <a:bodyPr wrap="square">
            <a:spAutoFit/>
          </a:bodyPr>
          <a:lstStyle/>
          <a:p>
            <a:pPr algn="just">
              <a:lnSpc>
                <a:spcPct val="165000"/>
              </a:lnSpc>
              <a:spcBef>
                <a:spcPct val="0"/>
              </a:spcBef>
              <a:buFontTx/>
              <a:buNone/>
            </a:pPr>
            <a:r>
              <a:rPr lang="en-US" sz="2300" dirty="0" smtClean="0">
                <a:solidFill>
                  <a:schemeClr val="tx1"/>
                </a:solidFill>
                <a:latin typeface="Times New Roman" pitchFamily="18" charset="0"/>
                <a:cs typeface="Times New Roman" pitchFamily="18" charset="0"/>
              </a:rPr>
              <a:t>(B) {1, 2, 5, 10}</a:t>
            </a:r>
          </a:p>
        </p:txBody>
      </p:sp>
      <p:sp>
        <p:nvSpPr>
          <p:cNvPr id="9" name="Content Placeholder 10"/>
          <p:cNvSpPr>
            <a:spLocks noGrp="1"/>
          </p:cNvSpPr>
          <p:nvPr>
            <p:ph sz="quarter" idx="13"/>
          </p:nvPr>
        </p:nvSpPr>
        <p:spPr>
          <a:xfrm>
            <a:off x="1266825" y="4648200"/>
            <a:ext cx="1752600" cy="676339"/>
          </a:xfrm>
        </p:spPr>
        <p:txBody>
          <a:bodyPr wrap="square">
            <a:spAutoFit/>
          </a:bodyPr>
          <a:lstStyle/>
          <a:p>
            <a:pPr algn="just">
              <a:lnSpc>
                <a:spcPct val="165000"/>
              </a:lnSpc>
              <a:spcBef>
                <a:spcPct val="0"/>
              </a:spcBef>
              <a:buFontTx/>
              <a:buNone/>
            </a:pPr>
            <a:r>
              <a:rPr lang="en-US" sz="2300" dirty="0" smtClean="0">
                <a:solidFill>
                  <a:schemeClr val="tx1"/>
                </a:solidFill>
                <a:latin typeface="Times New Roman" pitchFamily="18" charset="0"/>
                <a:cs typeface="Times New Roman" pitchFamily="18" charset="0"/>
              </a:rPr>
              <a:t>(C) {4, 20}</a:t>
            </a:r>
          </a:p>
        </p:txBody>
      </p:sp>
      <p:sp>
        <p:nvSpPr>
          <p:cNvPr id="10" name="Content Placeholder 10"/>
          <p:cNvSpPr>
            <a:spLocks noGrp="1"/>
          </p:cNvSpPr>
          <p:nvPr>
            <p:ph sz="quarter" idx="13"/>
          </p:nvPr>
        </p:nvSpPr>
        <p:spPr>
          <a:xfrm>
            <a:off x="1295399" y="5334000"/>
            <a:ext cx="1800225" cy="676339"/>
          </a:xfrm>
        </p:spPr>
        <p:txBody>
          <a:bodyPr wrap="square">
            <a:spAutoFit/>
          </a:bodyPr>
          <a:lstStyle/>
          <a:p>
            <a:pPr algn="just">
              <a:lnSpc>
                <a:spcPct val="165000"/>
              </a:lnSpc>
              <a:spcBef>
                <a:spcPct val="0"/>
              </a:spcBef>
              <a:buFontTx/>
              <a:buNone/>
            </a:pPr>
            <a:r>
              <a:rPr lang="en-US" sz="2300" dirty="0" smtClean="0">
                <a:solidFill>
                  <a:schemeClr val="tx1"/>
                </a:solidFill>
                <a:latin typeface="Times New Roman" pitchFamily="18" charset="0"/>
                <a:cs typeface="Times New Roman" pitchFamily="18" charset="0"/>
              </a:rPr>
              <a:t>(D) {  }</a:t>
            </a:r>
          </a:p>
        </p:txBody>
      </p:sp>
      <p:sp>
        <p:nvSpPr>
          <p:cNvPr id="12"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2 Paper 1</a:t>
            </a:r>
          </a:p>
        </p:txBody>
      </p:sp>
    </p:spTree>
    <p:extLst>
      <p:ext uri="{BB962C8B-B14F-4D97-AF65-F5344CB8AC3E}">
        <p14:creationId xmlns:p14="http://schemas.microsoft.com/office/powerpoint/2010/main" xmlns="" val="71451342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11">
                                            <p:txEl>
                                              <p:pRg st="0" end="0"/>
                                            </p:txEl>
                                          </p:spTgt>
                                        </p:tgtEl>
                                        <p:attrNameLst>
                                          <p:attrName>style.visibility</p:attrName>
                                        </p:attrNameLst>
                                      </p:cBhvr>
                                      <p:to>
                                        <p:strVal val="visible"/>
                                      </p:to>
                                    </p:set>
                                    <p:anim calcmode="lin" valueType="num">
                                      <p:cBhvr>
                                        <p:cTn id="7" dur="500" fill="hold"/>
                                        <p:tgtEl>
                                          <p:spTgt spid="11">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11">
                                            <p:txEl>
                                              <p:pRg st="0" end="0"/>
                                            </p:txEl>
                                          </p:spTgt>
                                        </p:tgtEl>
                                        <p:attrNameLst>
                                          <p:attrName>ppt_h</p:attrName>
                                        </p:attrNameLst>
                                      </p:cBhvr>
                                      <p:tavLst>
                                        <p:tav tm="0">
                                          <p:val>
                                            <p:fltVal val="0"/>
                                          </p:val>
                                        </p:tav>
                                        <p:tav tm="100000">
                                          <p:val>
                                            <p:strVal val="#ppt_h"/>
                                          </p:val>
                                        </p:tav>
                                      </p:tavLst>
                                    </p:anim>
                                  </p:childTnLst>
                                </p:cTn>
                              </p:par>
                            </p:childTnLst>
                          </p:cTn>
                        </p:par>
                      </p:childTnLst>
                    </p:cTn>
                  </p:par>
                  <p:par>
                    <p:cTn id="9" fill="hold">
                      <p:stCondLst>
                        <p:cond delay="indefinite"/>
                      </p:stCondLst>
                      <p:childTnLst>
                        <p:par>
                          <p:cTn id="10" fill="hold">
                            <p:stCondLst>
                              <p:cond delay="0"/>
                            </p:stCondLst>
                            <p:childTnLst>
                              <p:par>
                                <p:cTn id="11" presetID="23" presetClass="entr" presetSubtype="16" fill="hold" grpId="0" nodeType="clickEffect">
                                  <p:stCondLst>
                                    <p:cond delay="0"/>
                                  </p:stCondLst>
                                  <p:childTnLst>
                                    <p:set>
                                      <p:cBhvr>
                                        <p:cTn id="12" dur="1" fill="hold">
                                          <p:stCondLst>
                                            <p:cond delay="0"/>
                                          </p:stCondLst>
                                        </p:cTn>
                                        <p:tgtEl>
                                          <p:spTgt spid="6">
                                            <p:txEl>
                                              <p:pRg st="0" end="0"/>
                                            </p:txEl>
                                          </p:spTgt>
                                        </p:tgtEl>
                                        <p:attrNameLst>
                                          <p:attrName>style.visibility</p:attrName>
                                        </p:attrNameLst>
                                      </p:cBhvr>
                                      <p:to>
                                        <p:strVal val="visible"/>
                                      </p:to>
                                    </p:set>
                                    <p:anim calcmode="lin" valueType="num">
                                      <p:cBhvr>
                                        <p:cTn id="13" dur="500" fill="hold"/>
                                        <p:tgtEl>
                                          <p:spTgt spid="6">
                                            <p:txEl>
                                              <p:pRg st="0" end="0"/>
                                            </p:txEl>
                                          </p:spTgt>
                                        </p:tgtEl>
                                        <p:attrNameLst>
                                          <p:attrName>ppt_w</p:attrName>
                                        </p:attrNameLst>
                                      </p:cBhvr>
                                      <p:tavLst>
                                        <p:tav tm="0">
                                          <p:val>
                                            <p:fltVal val="0"/>
                                          </p:val>
                                        </p:tav>
                                        <p:tav tm="100000">
                                          <p:val>
                                            <p:strVal val="#ppt_w"/>
                                          </p:val>
                                        </p:tav>
                                      </p:tavLst>
                                    </p:anim>
                                    <p:anim calcmode="lin" valueType="num">
                                      <p:cBhvr>
                                        <p:cTn id="14" dur="500" fill="hold"/>
                                        <p:tgtEl>
                                          <p:spTgt spid="6">
                                            <p:txEl>
                                              <p:pRg st="0" end="0"/>
                                            </p:txEl>
                                          </p:spTgt>
                                        </p:tgtEl>
                                        <p:attrNameLst>
                                          <p:attrName>ppt_h</p:attrName>
                                        </p:attrNameLst>
                                      </p:cBhvr>
                                      <p:tavLst>
                                        <p:tav tm="0">
                                          <p:val>
                                            <p:fltVal val="0"/>
                                          </p:val>
                                        </p:tav>
                                        <p:tav tm="100000">
                                          <p:val>
                                            <p:strVal val="#ppt_h"/>
                                          </p:val>
                                        </p:tav>
                                      </p:tavLst>
                                    </p:anim>
                                  </p:childTnLst>
                                </p:cTn>
                              </p:par>
                              <p:par>
                                <p:cTn id="15" presetID="23" presetClass="entr" presetSubtype="16" fill="hold" grpId="0" nodeType="withEffect">
                                  <p:stCondLst>
                                    <p:cond delay="0"/>
                                  </p:stCondLst>
                                  <p:childTnLst>
                                    <p:set>
                                      <p:cBhvr>
                                        <p:cTn id="16" dur="1" fill="hold">
                                          <p:stCondLst>
                                            <p:cond delay="0"/>
                                          </p:stCondLst>
                                        </p:cTn>
                                        <p:tgtEl>
                                          <p:spTgt spid="7">
                                            <p:txEl>
                                              <p:pRg st="0" end="0"/>
                                            </p:txEl>
                                          </p:spTgt>
                                        </p:tgtEl>
                                        <p:attrNameLst>
                                          <p:attrName>style.visibility</p:attrName>
                                        </p:attrNameLst>
                                      </p:cBhvr>
                                      <p:to>
                                        <p:strVal val="visible"/>
                                      </p:to>
                                    </p:set>
                                    <p:anim calcmode="lin" valueType="num">
                                      <p:cBhvr>
                                        <p:cTn id="17" dur="500" fill="hold"/>
                                        <p:tgtEl>
                                          <p:spTgt spid="7">
                                            <p:txEl>
                                              <p:pRg st="0" end="0"/>
                                            </p:txEl>
                                          </p:spTgt>
                                        </p:tgtEl>
                                        <p:attrNameLst>
                                          <p:attrName>ppt_w</p:attrName>
                                        </p:attrNameLst>
                                      </p:cBhvr>
                                      <p:tavLst>
                                        <p:tav tm="0">
                                          <p:val>
                                            <p:fltVal val="0"/>
                                          </p:val>
                                        </p:tav>
                                        <p:tav tm="100000">
                                          <p:val>
                                            <p:strVal val="#ppt_w"/>
                                          </p:val>
                                        </p:tav>
                                      </p:tavLst>
                                    </p:anim>
                                    <p:anim calcmode="lin" valueType="num">
                                      <p:cBhvr>
                                        <p:cTn id="18" dur="500" fill="hold"/>
                                        <p:tgtEl>
                                          <p:spTgt spid="7">
                                            <p:txEl>
                                              <p:pRg st="0" end="0"/>
                                            </p:txEl>
                                          </p:spTgt>
                                        </p:tgtEl>
                                        <p:attrNameLst>
                                          <p:attrName>ppt_h</p:attrName>
                                        </p:attrNameLst>
                                      </p:cBhvr>
                                      <p:tavLst>
                                        <p:tav tm="0">
                                          <p:val>
                                            <p:fltVal val="0"/>
                                          </p:val>
                                        </p:tav>
                                        <p:tav tm="100000">
                                          <p:val>
                                            <p:strVal val="#ppt_h"/>
                                          </p:val>
                                        </p:tav>
                                      </p:tavLst>
                                    </p:anim>
                                  </p:childTnLst>
                                </p:cTn>
                              </p:par>
                              <p:par>
                                <p:cTn id="19" presetID="23" presetClass="entr" presetSubtype="16" fill="hold" grpId="0" nodeType="withEffect">
                                  <p:stCondLst>
                                    <p:cond delay="0"/>
                                  </p:stCondLst>
                                  <p:childTnLst>
                                    <p:set>
                                      <p:cBhvr>
                                        <p:cTn id="20" dur="1" fill="hold">
                                          <p:stCondLst>
                                            <p:cond delay="0"/>
                                          </p:stCondLst>
                                        </p:cTn>
                                        <p:tgtEl>
                                          <p:spTgt spid="9">
                                            <p:txEl>
                                              <p:pRg st="0" end="0"/>
                                            </p:txEl>
                                          </p:spTgt>
                                        </p:tgtEl>
                                        <p:attrNameLst>
                                          <p:attrName>style.visibility</p:attrName>
                                        </p:attrNameLst>
                                      </p:cBhvr>
                                      <p:to>
                                        <p:strVal val="visible"/>
                                      </p:to>
                                    </p:set>
                                    <p:anim calcmode="lin" valueType="num">
                                      <p:cBhvr>
                                        <p:cTn id="21" dur="500" fill="hold"/>
                                        <p:tgtEl>
                                          <p:spTgt spid="9">
                                            <p:txEl>
                                              <p:pRg st="0" end="0"/>
                                            </p:txEl>
                                          </p:spTgt>
                                        </p:tgtEl>
                                        <p:attrNameLst>
                                          <p:attrName>ppt_w</p:attrName>
                                        </p:attrNameLst>
                                      </p:cBhvr>
                                      <p:tavLst>
                                        <p:tav tm="0">
                                          <p:val>
                                            <p:fltVal val="0"/>
                                          </p:val>
                                        </p:tav>
                                        <p:tav tm="100000">
                                          <p:val>
                                            <p:strVal val="#ppt_w"/>
                                          </p:val>
                                        </p:tav>
                                      </p:tavLst>
                                    </p:anim>
                                    <p:anim calcmode="lin" valueType="num">
                                      <p:cBhvr>
                                        <p:cTn id="22" dur="500" fill="hold"/>
                                        <p:tgtEl>
                                          <p:spTgt spid="9">
                                            <p:txEl>
                                              <p:pRg st="0" end="0"/>
                                            </p:txEl>
                                          </p:spTgt>
                                        </p:tgtEl>
                                        <p:attrNameLst>
                                          <p:attrName>ppt_h</p:attrName>
                                        </p:attrNameLst>
                                      </p:cBhvr>
                                      <p:tavLst>
                                        <p:tav tm="0">
                                          <p:val>
                                            <p:fltVal val="0"/>
                                          </p:val>
                                        </p:tav>
                                        <p:tav tm="100000">
                                          <p:val>
                                            <p:strVal val="#ppt_h"/>
                                          </p:val>
                                        </p:tav>
                                      </p:tavLst>
                                    </p:anim>
                                  </p:childTnLst>
                                </p:cTn>
                              </p:par>
                              <p:par>
                                <p:cTn id="23" presetID="23" presetClass="entr" presetSubtype="16" fill="hold" grpId="0" nodeType="withEffect">
                                  <p:stCondLst>
                                    <p:cond delay="0"/>
                                  </p:stCondLst>
                                  <p:childTnLst>
                                    <p:set>
                                      <p:cBhvr>
                                        <p:cTn id="24" dur="1" fill="hold">
                                          <p:stCondLst>
                                            <p:cond delay="0"/>
                                          </p:stCondLst>
                                        </p:cTn>
                                        <p:tgtEl>
                                          <p:spTgt spid="10">
                                            <p:txEl>
                                              <p:pRg st="0" end="0"/>
                                            </p:txEl>
                                          </p:spTgt>
                                        </p:tgtEl>
                                        <p:attrNameLst>
                                          <p:attrName>style.visibility</p:attrName>
                                        </p:attrNameLst>
                                      </p:cBhvr>
                                      <p:to>
                                        <p:strVal val="visible"/>
                                      </p:to>
                                    </p:set>
                                    <p:anim calcmode="lin" valueType="num">
                                      <p:cBhvr>
                                        <p:cTn id="25" dur="500" fill="hold"/>
                                        <p:tgtEl>
                                          <p:spTgt spid="10">
                                            <p:txEl>
                                              <p:pRg st="0" end="0"/>
                                            </p:txEl>
                                          </p:spTgt>
                                        </p:tgtEl>
                                        <p:attrNameLst>
                                          <p:attrName>ppt_w</p:attrName>
                                        </p:attrNameLst>
                                      </p:cBhvr>
                                      <p:tavLst>
                                        <p:tav tm="0">
                                          <p:val>
                                            <p:fltVal val="0"/>
                                          </p:val>
                                        </p:tav>
                                        <p:tav tm="100000">
                                          <p:val>
                                            <p:strVal val="#ppt_w"/>
                                          </p:val>
                                        </p:tav>
                                      </p:tavLst>
                                    </p:anim>
                                    <p:anim calcmode="lin" valueType="num">
                                      <p:cBhvr>
                                        <p:cTn id="26" dur="500" fill="hold"/>
                                        <p:tgtEl>
                                          <p:spTgt spid="10">
                                            <p:txEl>
                                              <p:pRg st="0" end="0"/>
                                            </p:txEl>
                                          </p:spTgt>
                                        </p:tgtEl>
                                        <p:attrNameLst>
                                          <p:attrName>ppt_h</p:attrName>
                                        </p:attrNameLst>
                                      </p:cBhvr>
                                      <p:tavLst>
                                        <p:tav tm="0">
                                          <p:val>
                                            <p:fltVal val="0"/>
                                          </p:val>
                                        </p:tav>
                                        <p:tav tm="100000">
                                          <p:val>
                                            <p:strVal val="#ppt_h"/>
                                          </p:val>
                                        </p:tav>
                                      </p:tavLst>
                                    </p:anim>
                                  </p:childTnLst>
                                </p:cTn>
                              </p:par>
                            </p:childTnLst>
                          </p:cTn>
                        </p:par>
                      </p:childTnLst>
                    </p:cTn>
                  </p:par>
                  <p:par>
                    <p:cTn id="27" fill="hold">
                      <p:stCondLst>
                        <p:cond delay="indefinite"/>
                      </p:stCondLst>
                      <p:childTnLst>
                        <p:par>
                          <p:cTn id="28" fill="hold">
                            <p:stCondLst>
                              <p:cond delay="0"/>
                            </p:stCondLst>
                            <p:childTnLst>
                              <p:par>
                                <p:cTn id="29" presetID="3" presetClass="entr" presetSubtype="10" fill="hold" grpId="0" nodeType="clickEffect">
                                  <p:stCondLst>
                                    <p:cond delay="0"/>
                                  </p:stCondLst>
                                  <p:childTnLst>
                                    <p:set>
                                      <p:cBhvr>
                                        <p:cTn id="30" dur="1" fill="hold">
                                          <p:stCondLst>
                                            <p:cond delay="0"/>
                                          </p:stCondLst>
                                        </p:cTn>
                                        <p:tgtEl>
                                          <p:spTgt spid="8"/>
                                        </p:tgtEl>
                                        <p:attrNameLst>
                                          <p:attrName>style.visibility</p:attrName>
                                        </p:attrNameLst>
                                      </p:cBhvr>
                                      <p:to>
                                        <p:strVal val="visible"/>
                                      </p:to>
                                    </p:set>
                                    <p:animEffect transition="in" filter="blinds(horizontal)">
                                      <p:cBhvr>
                                        <p:cTn id="31"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build="p"/>
      <p:bldP spid="8" grpId="0" animBg="1"/>
      <p:bldP spid="6" grpId="0" build="p"/>
      <p:bldP spid="7" grpId="0" build="p"/>
      <p:bldP spid="9" grpId="0" build="p"/>
      <p:bldP spid="10" grpId="0" build="p"/>
    </p:bldLst>
  </p:timing>
</p:sld>
</file>

<file path=ppt/slides/slide2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2"/>
          <p:cNvGrpSpPr/>
          <p:nvPr/>
        </p:nvGrpSpPr>
        <p:grpSpPr>
          <a:xfrm>
            <a:off x="381000" y="2715905"/>
            <a:ext cx="5705475" cy="1246495"/>
            <a:chOff x="381000" y="2715905"/>
            <a:chExt cx="5705475" cy="1246495"/>
          </a:xfrm>
        </p:grpSpPr>
        <p:sp>
          <p:nvSpPr>
            <p:cNvPr id="12" name="TextBox 11"/>
            <p:cNvSpPr txBox="1"/>
            <p:nvPr/>
          </p:nvSpPr>
          <p:spPr>
            <a:xfrm>
              <a:off x="381000" y="2741066"/>
              <a:ext cx="685800" cy="430759"/>
            </a:xfrm>
            <a:prstGeom prst="rect">
              <a:avLst/>
            </a:prstGeom>
            <a:noFill/>
          </p:spPr>
          <p:txBody>
            <a:bodyPr wrap="square" rtlCol="0">
              <a:spAutoFit/>
            </a:bodyPr>
            <a:lstStyle/>
            <a:p>
              <a:pPr marL="457200" indent="-457200">
                <a:lnSpc>
                  <a:spcPts val="2800"/>
                </a:lnSpc>
                <a:spcAft>
                  <a:spcPct val="50000"/>
                </a:spcAft>
                <a:tabLst>
                  <a:tab pos="628650" algn="l"/>
                </a:tabLst>
              </a:pPr>
              <a:r>
                <a:rPr lang="en-US" sz="2300" b="1" dirty="0" smtClean="0">
                  <a:latin typeface="Times New Roman" pitchFamily="18" charset="0"/>
                  <a:cs typeface="Times New Roman" pitchFamily="18" charset="0"/>
                </a:rPr>
                <a:t>19.</a:t>
              </a:r>
              <a:endParaRPr lang="en-US" sz="2300" b="1" dirty="0">
                <a:latin typeface="Times New Roman" pitchFamily="18" charset="0"/>
                <a:cs typeface="Times New Roman" pitchFamily="18" charset="0"/>
              </a:endParaRPr>
            </a:p>
          </p:txBody>
        </p:sp>
        <p:grpSp>
          <p:nvGrpSpPr>
            <p:cNvPr id="3" name="Group 8"/>
            <p:cNvGrpSpPr/>
            <p:nvPr/>
          </p:nvGrpSpPr>
          <p:grpSpPr>
            <a:xfrm>
              <a:off x="923925" y="2715905"/>
              <a:ext cx="5162550" cy="1246495"/>
              <a:chOff x="1009650" y="3362325"/>
              <a:chExt cx="5162550" cy="1246495"/>
            </a:xfrm>
          </p:grpSpPr>
          <p:sp>
            <p:nvSpPr>
              <p:cNvPr id="4" name="TextBox 3"/>
              <p:cNvSpPr txBox="1"/>
              <p:nvPr/>
            </p:nvSpPr>
            <p:spPr>
              <a:xfrm>
                <a:off x="1009650" y="3362325"/>
                <a:ext cx="5162550" cy="1246495"/>
              </a:xfrm>
              <a:prstGeom prst="rect">
                <a:avLst/>
              </a:prstGeom>
              <a:noFill/>
            </p:spPr>
            <p:txBody>
              <a:bodyPr wrap="square" rtlCol="0">
                <a:spAutoFit/>
              </a:bodyPr>
              <a:lstStyle/>
              <a:p>
                <a:r>
                  <a:rPr lang="en-US" sz="2300" i="1" dirty="0" smtClean="0">
                    <a:latin typeface="Times New Roman" pitchFamily="18" charset="0"/>
                    <a:cs typeface="Times New Roman" pitchFamily="18" charset="0"/>
                  </a:rPr>
                  <a:t>	</a:t>
                </a:r>
                <a:r>
                  <a:rPr lang="en-US" sz="2400" i="1" dirty="0" smtClean="0">
                    <a:latin typeface="Times New Roman" pitchFamily="18" charset="0"/>
                    <a:cs typeface="Times New Roman" pitchFamily="18" charset="0"/>
                  </a:rPr>
                  <a:t> </a:t>
                </a:r>
                <a:r>
                  <a:rPr lang="en-US" sz="2300" i="1" dirty="0" smtClean="0">
                    <a:latin typeface="Times New Roman" pitchFamily="18" charset="0"/>
                    <a:cs typeface="Times New Roman" pitchFamily="18" charset="0"/>
                  </a:rPr>
                  <a:t>  P</a:t>
                </a:r>
                <a:r>
                  <a:rPr lang="en-US" sz="2300" dirty="0" smtClean="0">
                    <a:latin typeface="Times New Roman" pitchFamily="18" charset="0"/>
                    <a:cs typeface="Times New Roman" pitchFamily="18" charset="0"/>
                  </a:rPr>
                  <a:t> = {1, 2, 3, 5, 6, 10, 15, 30}</a:t>
                </a:r>
              </a:p>
              <a:p>
                <a:r>
                  <a:rPr lang="en-US" sz="2300" i="1" dirty="0" smtClean="0">
                    <a:latin typeface="Times New Roman" pitchFamily="18" charset="0"/>
                    <a:cs typeface="Times New Roman" pitchFamily="18" charset="0"/>
                  </a:rPr>
                  <a:t>	  </a:t>
                </a:r>
                <a:r>
                  <a:rPr lang="en-US" i="1" dirty="0" smtClean="0">
                    <a:latin typeface="Times New Roman" pitchFamily="18" charset="0"/>
                    <a:cs typeface="Times New Roman" pitchFamily="18" charset="0"/>
                  </a:rPr>
                  <a:t> </a:t>
                </a:r>
                <a:r>
                  <a:rPr lang="en-US" sz="2300" i="1" dirty="0" smtClean="0">
                    <a:latin typeface="Times New Roman" pitchFamily="18" charset="0"/>
                    <a:cs typeface="Times New Roman" pitchFamily="18" charset="0"/>
                  </a:rPr>
                  <a:t>Q</a:t>
                </a:r>
                <a:r>
                  <a:rPr lang="en-US" sz="2300" dirty="0" smtClean="0">
                    <a:latin typeface="Times New Roman" pitchFamily="18" charset="0"/>
                    <a:cs typeface="Times New Roman" pitchFamily="18" charset="0"/>
                  </a:rPr>
                  <a:t> = {1, 2, 4, 5, 10, 20}</a:t>
                </a:r>
              </a:p>
              <a:p>
                <a:pPr>
                  <a:spcBef>
                    <a:spcPts val="600"/>
                  </a:spcBef>
                </a:pPr>
                <a:r>
                  <a:rPr lang="en-US" sz="2300" dirty="0" smtClean="0">
                    <a:latin typeface="Times New Roman" pitchFamily="18" charset="0"/>
                    <a:cs typeface="Times New Roman" pitchFamily="18" charset="0"/>
                    <a:sym typeface="Symbol"/>
                  </a:rPr>
                  <a:t>    </a:t>
                </a:r>
                <a:r>
                  <a:rPr lang="en-US" sz="1400" dirty="0" smtClean="0">
                    <a:latin typeface="Times New Roman" pitchFamily="18" charset="0"/>
                    <a:cs typeface="Times New Roman" pitchFamily="18" charset="0"/>
                    <a:sym typeface="Symbol"/>
                  </a:rPr>
                  <a:t> </a:t>
                </a:r>
                <a:r>
                  <a:rPr lang="en-US" sz="2300" i="1" dirty="0" smtClean="0">
                    <a:latin typeface="Times New Roman" pitchFamily="18" charset="0"/>
                    <a:cs typeface="Times New Roman" pitchFamily="18" charset="0"/>
                    <a:sym typeface="Symbol"/>
                  </a:rPr>
                  <a:t>P</a:t>
                </a:r>
                <a:r>
                  <a:rPr lang="en-US" sz="2300" dirty="0" smtClean="0">
                    <a:latin typeface="Times New Roman" pitchFamily="18" charset="0"/>
                    <a:cs typeface="Times New Roman" pitchFamily="18" charset="0"/>
                    <a:sym typeface="Symbol"/>
                  </a:rPr>
                  <a:t>  </a:t>
                </a:r>
                <a:r>
                  <a:rPr lang="en-US" sz="2300" i="1" dirty="0" smtClean="0">
                    <a:latin typeface="Times New Roman" pitchFamily="18" charset="0"/>
                    <a:cs typeface="Times New Roman" pitchFamily="18" charset="0"/>
                    <a:sym typeface="Symbol"/>
                  </a:rPr>
                  <a:t>Q</a:t>
                </a:r>
                <a:r>
                  <a:rPr lang="en-US" sz="2300" dirty="0" smtClean="0">
                    <a:latin typeface="Times New Roman" pitchFamily="18" charset="0"/>
                    <a:cs typeface="Times New Roman" pitchFamily="18" charset="0"/>
                    <a:sym typeface="Symbol"/>
                  </a:rPr>
                  <a:t> = </a:t>
                </a:r>
                <a:r>
                  <a:rPr lang="en-US" sz="2300" dirty="0" smtClean="0">
                    <a:solidFill>
                      <a:srgbClr val="00A99D"/>
                    </a:solidFill>
                    <a:latin typeface="Times New Roman" pitchFamily="18" charset="0"/>
                    <a:cs typeface="Times New Roman" pitchFamily="18" charset="0"/>
                    <a:sym typeface="Symbol"/>
                  </a:rPr>
                  <a:t>{1, 2, 5, 10} </a:t>
                </a:r>
                <a:endParaRPr lang="en-US" sz="2300" dirty="0">
                  <a:solidFill>
                    <a:srgbClr val="00A99D"/>
                  </a:solidFill>
                  <a:latin typeface="Times New Roman" pitchFamily="18" charset="0"/>
                  <a:cs typeface="Times New Roman" pitchFamily="18" charset="0"/>
                </a:endParaRPr>
              </a:p>
            </p:txBody>
          </p:sp>
          <p:sp>
            <p:nvSpPr>
              <p:cNvPr id="5" name="Rectangle 4"/>
              <p:cNvSpPr/>
              <p:nvPr/>
            </p:nvSpPr>
            <p:spPr>
              <a:xfrm>
                <a:off x="2876550" y="3429000"/>
                <a:ext cx="152400" cy="685800"/>
              </a:xfrm>
              <a:prstGeom prst="rect">
                <a:avLst/>
              </a:pr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Rectangle 5"/>
              <p:cNvSpPr/>
              <p:nvPr/>
            </p:nvSpPr>
            <p:spPr>
              <a:xfrm>
                <a:off x="3143250" y="3429000"/>
                <a:ext cx="152400" cy="685800"/>
              </a:xfrm>
              <a:prstGeom prst="rect">
                <a:avLst/>
              </a:pr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Rectangle 6"/>
              <p:cNvSpPr/>
              <p:nvPr/>
            </p:nvSpPr>
            <p:spPr>
              <a:xfrm>
                <a:off x="3733800" y="3429000"/>
                <a:ext cx="152400" cy="685800"/>
              </a:xfrm>
              <a:prstGeom prst="rect">
                <a:avLst/>
              </a:pr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9"/>
              <p:cNvSpPr/>
              <p:nvPr/>
            </p:nvSpPr>
            <p:spPr>
              <a:xfrm>
                <a:off x="4047249" y="3414713"/>
                <a:ext cx="586664" cy="681037"/>
              </a:xfrm>
              <a:custGeom>
                <a:avLst/>
                <a:gdLst>
                  <a:gd name="connsiteX0" fmla="*/ 22307 w 586664"/>
                  <a:gd name="connsiteY0" fmla="*/ 407193 h 681037"/>
                  <a:gd name="connsiteX1" fmla="*/ 5639 w 586664"/>
                  <a:gd name="connsiteY1" fmla="*/ 435768 h 681037"/>
                  <a:gd name="connsiteX2" fmla="*/ 3257 w 586664"/>
                  <a:gd name="connsiteY2" fmla="*/ 531018 h 681037"/>
                  <a:gd name="connsiteX3" fmla="*/ 876 w 586664"/>
                  <a:gd name="connsiteY3" fmla="*/ 542925 h 681037"/>
                  <a:gd name="connsiteX4" fmla="*/ 3257 w 586664"/>
                  <a:gd name="connsiteY4" fmla="*/ 611981 h 681037"/>
                  <a:gd name="connsiteX5" fmla="*/ 12782 w 586664"/>
                  <a:gd name="connsiteY5" fmla="*/ 626268 h 681037"/>
                  <a:gd name="connsiteX6" fmla="*/ 17545 w 586664"/>
                  <a:gd name="connsiteY6" fmla="*/ 633412 h 681037"/>
                  <a:gd name="connsiteX7" fmla="*/ 19926 w 586664"/>
                  <a:gd name="connsiteY7" fmla="*/ 645318 h 681037"/>
                  <a:gd name="connsiteX8" fmla="*/ 29451 w 586664"/>
                  <a:gd name="connsiteY8" fmla="*/ 647700 h 681037"/>
                  <a:gd name="connsiteX9" fmla="*/ 43739 w 586664"/>
                  <a:gd name="connsiteY9" fmla="*/ 650081 h 681037"/>
                  <a:gd name="connsiteX10" fmla="*/ 46120 w 586664"/>
                  <a:gd name="connsiteY10" fmla="*/ 661987 h 681037"/>
                  <a:gd name="connsiteX11" fmla="*/ 60407 w 586664"/>
                  <a:gd name="connsiteY11" fmla="*/ 669131 h 681037"/>
                  <a:gd name="connsiteX12" fmla="*/ 62789 w 586664"/>
                  <a:gd name="connsiteY12" fmla="*/ 676275 h 681037"/>
                  <a:gd name="connsiteX13" fmla="*/ 69932 w 586664"/>
                  <a:gd name="connsiteY13" fmla="*/ 681037 h 681037"/>
                  <a:gd name="connsiteX14" fmla="*/ 138989 w 586664"/>
                  <a:gd name="connsiteY14" fmla="*/ 678656 h 681037"/>
                  <a:gd name="connsiteX15" fmla="*/ 181851 w 586664"/>
                  <a:gd name="connsiteY15" fmla="*/ 676275 h 681037"/>
                  <a:gd name="connsiteX16" fmla="*/ 246145 w 586664"/>
                  <a:gd name="connsiteY16" fmla="*/ 673893 h 681037"/>
                  <a:gd name="connsiteX17" fmla="*/ 260432 w 586664"/>
                  <a:gd name="connsiteY17" fmla="*/ 669131 h 681037"/>
                  <a:gd name="connsiteX18" fmla="*/ 272339 w 586664"/>
                  <a:gd name="connsiteY18" fmla="*/ 657225 h 681037"/>
                  <a:gd name="connsiteX19" fmla="*/ 277101 w 586664"/>
                  <a:gd name="connsiteY19" fmla="*/ 650081 h 681037"/>
                  <a:gd name="connsiteX20" fmla="*/ 281864 w 586664"/>
                  <a:gd name="connsiteY20" fmla="*/ 607218 h 681037"/>
                  <a:gd name="connsiteX21" fmla="*/ 286626 w 586664"/>
                  <a:gd name="connsiteY21" fmla="*/ 578643 h 681037"/>
                  <a:gd name="connsiteX22" fmla="*/ 289007 w 586664"/>
                  <a:gd name="connsiteY22" fmla="*/ 571500 h 681037"/>
                  <a:gd name="connsiteX23" fmla="*/ 305676 w 586664"/>
                  <a:gd name="connsiteY23" fmla="*/ 550068 h 681037"/>
                  <a:gd name="connsiteX24" fmla="*/ 310439 w 586664"/>
                  <a:gd name="connsiteY24" fmla="*/ 535781 h 681037"/>
                  <a:gd name="connsiteX25" fmla="*/ 312820 w 586664"/>
                  <a:gd name="connsiteY25" fmla="*/ 528637 h 681037"/>
                  <a:gd name="connsiteX26" fmla="*/ 317582 w 586664"/>
                  <a:gd name="connsiteY26" fmla="*/ 521493 h 681037"/>
                  <a:gd name="connsiteX27" fmla="*/ 322345 w 586664"/>
                  <a:gd name="connsiteY27" fmla="*/ 507206 h 681037"/>
                  <a:gd name="connsiteX28" fmla="*/ 327107 w 586664"/>
                  <a:gd name="connsiteY28" fmla="*/ 492918 h 681037"/>
                  <a:gd name="connsiteX29" fmla="*/ 329489 w 586664"/>
                  <a:gd name="connsiteY29" fmla="*/ 485775 h 681037"/>
                  <a:gd name="connsiteX30" fmla="*/ 331870 w 586664"/>
                  <a:gd name="connsiteY30" fmla="*/ 476250 h 681037"/>
                  <a:gd name="connsiteX31" fmla="*/ 334251 w 586664"/>
                  <a:gd name="connsiteY31" fmla="*/ 397668 h 681037"/>
                  <a:gd name="connsiteX32" fmla="*/ 348539 w 586664"/>
                  <a:gd name="connsiteY32" fmla="*/ 369093 h 681037"/>
                  <a:gd name="connsiteX33" fmla="*/ 367589 w 586664"/>
                  <a:gd name="connsiteY33" fmla="*/ 352425 h 681037"/>
                  <a:gd name="connsiteX34" fmla="*/ 374732 w 586664"/>
                  <a:gd name="connsiteY34" fmla="*/ 347662 h 681037"/>
                  <a:gd name="connsiteX35" fmla="*/ 389020 w 586664"/>
                  <a:gd name="connsiteY35" fmla="*/ 342900 h 681037"/>
                  <a:gd name="connsiteX36" fmla="*/ 396164 w 586664"/>
                  <a:gd name="connsiteY36" fmla="*/ 340518 h 681037"/>
                  <a:gd name="connsiteX37" fmla="*/ 446170 w 586664"/>
                  <a:gd name="connsiteY37" fmla="*/ 335756 h 681037"/>
                  <a:gd name="connsiteX38" fmla="*/ 481889 w 586664"/>
                  <a:gd name="connsiteY38" fmla="*/ 333375 h 681037"/>
                  <a:gd name="connsiteX39" fmla="*/ 491414 w 586664"/>
                  <a:gd name="connsiteY39" fmla="*/ 330993 h 681037"/>
                  <a:gd name="connsiteX40" fmla="*/ 503320 w 586664"/>
                  <a:gd name="connsiteY40" fmla="*/ 328612 h 681037"/>
                  <a:gd name="connsiteX41" fmla="*/ 517607 w 586664"/>
                  <a:gd name="connsiteY41" fmla="*/ 323850 h 681037"/>
                  <a:gd name="connsiteX42" fmla="*/ 524751 w 586664"/>
                  <a:gd name="connsiteY42" fmla="*/ 321468 h 681037"/>
                  <a:gd name="connsiteX43" fmla="*/ 531895 w 586664"/>
                  <a:gd name="connsiteY43" fmla="*/ 314325 h 681037"/>
                  <a:gd name="connsiteX44" fmla="*/ 534276 w 586664"/>
                  <a:gd name="connsiteY44" fmla="*/ 307181 h 681037"/>
                  <a:gd name="connsiteX45" fmla="*/ 541420 w 586664"/>
                  <a:gd name="connsiteY45" fmla="*/ 302418 h 681037"/>
                  <a:gd name="connsiteX46" fmla="*/ 548564 w 586664"/>
                  <a:gd name="connsiteY46" fmla="*/ 273843 h 681037"/>
                  <a:gd name="connsiteX47" fmla="*/ 550945 w 586664"/>
                  <a:gd name="connsiteY47" fmla="*/ 266700 h 681037"/>
                  <a:gd name="connsiteX48" fmla="*/ 565232 w 586664"/>
                  <a:gd name="connsiteY48" fmla="*/ 261937 h 681037"/>
                  <a:gd name="connsiteX49" fmla="*/ 567614 w 586664"/>
                  <a:gd name="connsiteY49" fmla="*/ 254793 h 681037"/>
                  <a:gd name="connsiteX50" fmla="*/ 574757 w 586664"/>
                  <a:gd name="connsiteY50" fmla="*/ 247650 h 681037"/>
                  <a:gd name="connsiteX51" fmla="*/ 577139 w 586664"/>
                  <a:gd name="connsiteY51" fmla="*/ 226218 h 681037"/>
                  <a:gd name="connsiteX52" fmla="*/ 579520 w 586664"/>
                  <a:gd name="connsiteY52" fmla="*/ 219075 h 681037"/>
                  <a:gd name="connsiteX53" fmla="*/ 581901 w 586664"/>
                  <a:gd name="connsiteY53" fmla="*/ 195262 h 681037"/>
                  <a:gd name="connsiteX54" fmla="*/ 584282 w 586664"/>
                  <a:gd name="connsiteY54" fmla="*/ 188118 h 681037"/>
                  <a:gd name="connsiteX55" fmla="*/ 586664 w 586664"/>
                  <a:gd name="connsiteY55" fmla="*/ 171450 h 681037"/>
                  <a:gd name="connsiteX56" fmla="*/ 584282 w 586664"/>
                  <a:gd name="connsiteY56" fmla="*/ 59531 h 681037"/>
                  <a:gd name="connsiteX57" fmla="*/ 581901 w 586664"/>
                  <a:gd name="connsiteY57" fmla="*/ 11906 h 681037"/>
                  <a:gd name="connsiteX58" fmla="*/ 579520 w 586664"/>
                  <a:gd name="connsiteY58" fmla="*/ 4762 h 681037"/>
                  <a:gd name="connsiteX59" fmla="*/ 572376 w 586664"/>
                  <a:gd name="connsiteY59" fmla="*/ 2381 h 681037"/>
                  <a:gd name="connsiteX60" fmla="*/ 546182 w 586664"/>
                  <a:gd name="connsiteY60" fmla="*/ 0 h 681037"/>
                  <a:gd name="connsiteX61" fmla="*/ 434264 w 586664"/>
                  <a:gd name="connsiteY61" fmla="*/ 2381 h 681037"/>
                  <a:gd name="connsiteX62" fmla="*/ 369970 w 586664"/>
                  <a:gd name="connsiteY62" fmla="*/ 7143 h 681037"/>
                  <a:gd name="connsiteX63" fmla="*/ 348539 w 586664"/>
                  <a:gd name="connsiteY63" fmla="*/ 19050 h 681037"/>
                  <a:gd name="connsiteX64" fmla="*/ 341395 w 586664"/>
                  <a:gd name="connsiteY64" fmla="*/ 23812 h 681037"/>
                  <a:gd name="connsiteX65" fmla="*/ 336632 w 586664"/>
                  <a:gd name="connsiteY65" fmla="*/ 30956 h 681037"/>
                  <a:gd name="connsiteX66" fmla="*/ 322345 w 586664"/>
                  <a:gd name="connsiteY66" fmla="*/ 35718 h 681037"/>
                  <a:gd name="connsiteX67" fmla="*/ 315201 w 586664"/>
                  <a:gd name="connsiteY67" fmla="*/ 40481 h 681037"/>
                  <a:gd name="connsiteX68" fmla="*/ 312820 w 586664"/>
                  <a:gd name="connsiteY68" fmla="*/ 47625 h 681037"/>
                  <a:gd name="connsiteX69" fmla="*/ 308057 w 586664"/>
                  <a:gd name="connsiteY69" fmla="*/ 54768 h 681037"/>
                  <a:gd name="connsiteX70" fmla="*/ 300914 w 586664"/>
                  <a:gd name="connsiteY70" fmla="*/ 52387 h 681037"/>
                  <a:gd name="connsiteX71" fmla="*/ 298532 w 586664"/>
                  <a:gd name="connsiteY71" fmla="*/ 59531 h 681037"/>
                  <a:gd name="connsiteX72" fmla="*/ 296151 w 586664"/>
                  <a:gd name="connsiteY72" fmla="*/ 69056 h 681037"/>
                  <a:gd name="connsiteX73" fmla="*/ 291389 w 586664"/>
                  <a:gd name="connsiteY73" fmla="*/ 83343 h 681037"/>
                  <a:gd name="connsiteX74" fmla="*/ 289007 w 586664"/>
                  <a:gd name="connsiteY74" fmla="*/ 133350 h 681037"/>
                  <a:gd name="connsiteX75" fmla="*/ 281864 w 586664"/>
                  <a:gd name="connsiteY75" fmla="*/ 147637 h 681037"/>
                  <a:gd name="connsiteX76" fmla="*/ 274720 w 586664"/>
                  <a:gd name="connsiteY76" fmla="*/ 161925 h 681037"/>
                  <a:gd name="connsiteX77" fmla="*/ 269957 w 586664"/>
                  <a:gd name="connsiteY77" fmla="*/ 195262 h 681037"/>
                  <a:gd name="connsiteX78" fmla="*/ 265195 w 586664"/>
                  <a:gd name="connsiteY78" fmla="*/ 254793 h 681037"/>
                  <a:gd name="connsiteX79" fmla="*/ 262814 w 586664"/>
                  <a:gd name="connsiteY79" fmla="*/ 261937 h 681037"/>
                  <a:gd name="connsiteX80" fmla="*/ 248526 w 586664"/>
                  <a:gd name="connsiteY80" fmla="*/ 295275 h 681037"/>
                  <a:gd name="connsiteX81" fmla="*/ 241382 w 586664"/>
                  <a:gd name="connsiteY81" fmla="*/ 297656 h 681037"/>
                  <a:gd name="connsiteX82" fmla="*/ 239001 w 586664"/>
                  <a:gd name="connsiteY82" fmla="*/ 304800 h 681037"/>
                  <a:gd name="connsiteX83" fmla="*/ 236620 w 586664"/>
                  <a:gd name="connsiteY83" fmla="*/ 321468 h 681037"/>
                  <a:gd name="connsiteX84" fmla="*/ 229476 w 586664"/>
                  <a:gd name="connsiteY84" fmla="*/ 326231 h 681037"/>
                  <a:gd name="connsiteX85" fmla="*/ 227095 w 586664"/>
                  <a:gd name="connsiteY85" fmla="*/ 333375 h 681037"/>
                  <a:gd name="connsiteX86" fmla="*/ 203282 w 586664"/>
                  <a:gd name="connsiteY86" fmla="*/ 340518 h 681037"/>
                  <a:gd name="connsiteX87" fmla="*/ 169945 w 586664"/>
                  <a:gd name="connsiteY87" fmla="*/ 345281 h 681037"/>
                  <a:gd name="connsiteX88" fmla="*/ 155657 w 586664"/>
                  <a:gd name="connsiteY88" fmla="*/ 350043 h 681037"/>
                  <a:gd name="connsiteX89" fmla="*/ 84220 w 586664"/>
                  <a:gd name="connsiteY89" fmla="*/ 354806 h 681037"/>
                  <a:gd name="connsiteX90" fmla="*/ 77076 w 586664"/>
                  <a:gd name="connsiteY90" fmla="*/ 357187 h 681037"/>
                  <a:gd name="connsiteX91" fmla="*/ 62789 w 586664"/>
                  <a:gd name="connsiteY91" fmla="*/ 366712 h 681037"/>
                  <a:gd name="connsiteX92" fmla="*/ 50882 w 586664"/>
                  <a:gd name="connsiteY92" fmla="*/ 369093 h 681037"/>
                  <a:gd name="connsiteX93" fmla="*/ 43739 w 586664"/>
                  <a:gd name="connsiteY93" fmla="*/ 383381 h 681037"/>
                  <a:gd name="connsiteX94" fmla="*/ 41357 w 586664"/>
                  <a:gd name="connsiteY94" fmla="*/ 390525 h 681037"/>
                  <a:gd name="connsiteX95" fmla="*/ 29451 w 586664"/>
                  <a:gd name="connsiteY95" fmla="*/ 392906 h 681037"/>
                  <a:gd name="connsiteX96" fmla="*/ 22307 w 586664"/>
                  <a:gd name="connsiteY96" fmla="*/ 397668 h 681037"/>
                  <a:gd name="connsiteX97" fmla="*/ 12782 w 586664"/>
                  <a:gd name="connsiteY97" fmla="*/ 419100 h 681037"/>
                  <a:gd name="connsiteX98" fmla="*/ 22307 w 586664"/>
                  <a:gd name="connsiteY98" fmla="*/ 407193 h 681037"/>
                  <a:gd name="connsiteX0" fmla="*/ 22307 w 586664"/>
                  <a:gd name="connsiteY0" fmla="*/ 407193 h 681037"/>
                  <a:gd name="connsiteX1" fmla="*/ 5639 w 586664"/>
                  <a:gd name="connsiteY1" fmla="*/ 435768 h 681037"/>
                  <a:gd name="connsiteX2" fmla="*/ 3257 w 586664"/>
                  <a:gd name="connsiteY2" fmla="*/ 531018 h 681037"/>
                  <a:gd name="connsiteX3" fmla="*/ 876 w 586664"/>
                  <a:gd name="connsiteY3" fmla="*/ 542925 h 681037"/>
                  <a:gd name="connsiteX4" fmla="*/ 3257 w 586664"/>
                  <a:gd name="connsiteY4" fmla="*/ 611981 h 681037"/>
                  <a:gd name="connsiteX5" fmla="*/ 12782 w 586664"/>
                  <a:gd name="connsiteY5" fmla="*/ 626268 h 681037"/>
                  <a:gd name="connsiteX6" fmla="*/ 17545 w 586664"/>
                  <a:gd name="connsiteY6" fmla="*/ 633412 h 681037"/>
                  <a:gd name="connsiteX7" fmla="*/ 19926 w 586664"/>
                  <a:gd name="connsiteY7" fmla="*/ 645318 h 681037"/>
                  <a:gd name="connsiteX8" fmla="*/ 29451 w 586664"/>
                  <a:gd name="connsiteY8" fmla="*/ 647700 h 681037"/>
                  <a:gd name="connsiteX9" fmla="*/ 43739 w 586664"/>
                  <a:gd name="connsiteY9" fmla="*/ 650081 h 681037"/>
                  <a:gd name="connsiteX10" fmla="*/ 46120 w 586664"/>
                  <a:gd name="connsiteY10" fmla="*/ 661987 h 681037"/>
                  <a:gd name="connsiteX11" fmla="*/ 60407 w 586664"/>
                  <a:gd name="connsiteY11" fmla="*/ 669131 h 681037"/>
                  <a:gd name="connsiteX12" fmla="*/ 62789 w 586664"/>
                  <a:gd name="connsiteY12" fmla="*/ 676275 h 681037"/>
                  <a:gd name="connsiteX13" fmla="*/ 69932 w 586664"/>
                  <a:gd name="connsiteY13" fmla="*/ 681037 h 681037"/>
                  <a:gd name="connsiteX14" fmla="*/ 138989 w 586664"/>
                  <a:gd name="connsiteY14" fmla="*/ 678656 h 681037"/>
                  <a:gd name="connsiteX15" fmla="*/ 181851 w 586664"/>
                  <a:gd name="connsiteY15" fmla="*/ 676275 h 681037"/>
                  <a:gd name="connsiteX16" fmla="*/ 246145 w 586664"/>
                  <a:gd name="connsiteY16" fmla="*/ 673893 h 681037"/>
                  <a:gd name="connsiteX17" fmla="*/ 260432 w 586664"/>
                  <a:gd name="connsiteY17" fmla="*/ 669131 h 681037"/>
                  <a:gd name="connsiteX18" fmla="*/ 272339 w 586664"/>
                  <a:gd name="connsiteY18" fmla="*/ 657225 h 681037"/>
                  <a:gd name="connsiteX19" fmla="*/ 277101 w 586664"/>
                  <a:gd name="connsiteY19" fmla="*/ 650081 h 681037"/>
                  <a:gd name="connsiteX20" fmla="*/ 281864 w 586664"/>
                  <a:gd name="connsiteY20" fmla="*/ 607218 h 681037"/>
                  <a:gd name="connsiteX21" fmla="*/ 286626 w 586664"/>
                  <a:gd name="connsiteY21" fmla="*/ 578643 h 681037"/>
                  <a:gd name="connsiteX22" fmla="*/ 289007 w 586664"/>
                  <a:gd name="connsiteY22" fmla="*/ 571500 h 681037"/>
                  <a:gd name="connsiteX23" fmla="*/ 305676 w 586664"/>
                  <a:gd name="connsiteY23" fmla="*/ 550068 h 681037"/>
                  <a:gd name="connsiteX24" fmla="*/ 310439 w 586664"/>
                  <a:gd name="connsiteY24" fmla="*/ 535781 h 681037"/>
                  <a:gd name="connsiteX25" fmla="*/ 312820 w 586664"/>
                  <a:gd name="connsiteY25" fmla="*/ 528637 h 681037"/>
                  <a:gd name="connsiteX26" fmla="*/ 317582 w 586664"/>
                  <a:gd name="connsiteY26" fmla="*/ 521493 h 681037"/>
                  <a:gd name="connsiteX27" fmla="*/ 322345 w 586664"/>
                  <a:gd name="connsiteY27" fmla="*/ 507206 h 681037"/>
                  <a:gd name="connsiteX28" fmla="*/ 327107 w 586664"/>
                  <a:gd name="connsiteY28" fmla="*/ 492918 h 681037"/>
                  <a:gd name="connsiteX29" fmla="*/ 329489 w 586664"/>
                  <a:gd name="connsiteY29" fmla="*/ 485775 h 681037"/>
                  <a:gd name="connsiteX30" fmla="*/ 331870 w 586664"/>
                  <a:gd name="connsiteY30" fmla="*/ 476250 h 681037"/>
                  <a:gd name="connsiteX31" fmla="*/ 334251 w 586664"/>
                  <a:gd name="connsiteY31" fmla="*/ 397668 h 681037"/>
                  <a:gd name="connsiteX32" fmla="*/ 348539 w 586664"/>
                  <a:gd name="connsiteY32" fmla="*/ 369093 h 681037"/>
                  <a:gd name="connsiteX33" fmla="*/ 367589 w 586664"/>
                  <a:gd name="connsiteY33" fmla="*/ 352425 h 681037"/>
                  <a:gd name="connsiteX34" fmla="*/ 374732 w 586664"/>
                  <a:gd name="connsiteY34" fmla="*/ 347662 h 681037"/>
                  <a:gd name="connsiteX35" fmla="*/ 389020 w 586664"/>
                  <a:gd name="connsiteY35" fmla="*/ 342900 h 681037"/>
                  <a:gd name="connsiteX36" fmla="*/ 396164 w 586664"/>
                  <a:gd name="connsiteY36" fmla="*/ 340518 h 681037"/>
                  <a:gd name="connsiteX37" fmla="*/ 446170 w 586664"/>
                  <a:gd name="connsiteY37" fmla="*/ 335756 h 681037"/>
                  <a:gd name="connsiteX38" fmla="*/ 481889 w 586664"/>
                  <a:gd name="connsiteY38" fmla="*/ 333375 h 681037"/>
                  <a:gd name="connsiteX39" fmla="*/ 491414 w 586664"/>
                  <a:gd name="connsiteY39" fmla="*/ 330993 h 681037"/>
                  <a:gd name="connsiteX40" fmla="*/ 503320 w 586664"/>
                  <a:gd name="connsiteY40" fmla="*/ 328612 h 681037"/>
                  <a:gd name="connsiteX41" fmla="*/ 517607 w 586664"/>
                  <a:gd name="connsiteY41" fmla="*/ 323850 h 681037"/>
                  <a:gd name="connsiteX42" fmla="*/ 524751 w 586664"/>
                  <a:gd name="connsiteY42" fmla="*/ 321468 h 681037"/>
                  <a:gd name="connsiteX43" fmla="*/ 531895 w 586664"/>
                  <a:gd name="connsiteY43" fmla="*/ 314325 h 681037"/>
                  <a:gd name="connsiteX44" fmla="*/ 534276 w 586664"/>
                  <a:gd name="connsiteY44" fmla="*/ 307181 h 681037"/>
                  <a:gd name="connsiteX45" fmla="*/ 541420 w 586664"/>
                  <a:gd name="connsiteY45" fmla="*/ 302418 h 681037"/>
                  <a:gd name="connsiteX46" fmla="*/ 548564 w 586664"/>
                  <a:gd name="connsiteY46" fmla="*/ 273843 h 681037"/>
                  <a:gd name="connsiteX47" fmla="*/ 550945 w 586664"/>
                  <a:gd name="connsiteY47" fmla="*/ 266700 h 681037"/>
                  <a:gd name="connsiteX48" fmla="*/ 565232 w 586664"/>
                  <a:gd name="connsiteY48" fmla="*/ 261937 h 681037"/>
                  <a:gd name="connsiteX49" fmla="*/ 567614 w 586664"/>
                  <a:gd name="connsiteY49" fmla="*/ 254793 h 681037"/>
                  <a:gd name="connsiteX50" fmla="*/ 574757 w 586664"/>
                  <a:gd name="connsiteY50" fmla="*/ 247650 h 681037"/>
                  <a:gd name="connsiteX51" fmla="*/ 577139 w 586664"/>
                  <a:gd name="connsiteY51" fmla="*/ 226218 h 681037"/>
                  <a:gd name="connsiteX52" fmla="*/ 579520 w 586664"/>
                  <a:gd name="connsiteY52" fmla="*/ 219075 h 681037"/>
                  <a:gd name="connsiteX53" fmla="*/ 581901 w 586664"/>
                  <a:gd name="connsiteY53" fmla="*/ 195262 h 681037"/>
                  <a:gd name="connsiteX54" fmla="*/ 584282 w 586664"/>
                  <a:gd name="connsiteY54" fmla="*/ 188118 h 681037"/>
                  <a:gd name="connsiteX55" fmla="*/ 586664 w 586664"/>
                  <a:gd name="connsiteY55" fmla="*/ 171450 h 681037"/>
                  <a:gd name="connsiteX56" fmla="*/ 584282 w 586664"/>
                  <a:gd name="connsiteY56" fmla="*/ 59531 h 681037"/>
                  <a:gd name="connsiteX57" fmla="*/ 581901 w 586664"/>
                  <a:gd name="connsiteY57" fmla="*/ 11906 h 681037"/>
                  <a:gd name="connsiteX58" fmla="*/ 579520 w 586664"/>
                  <a:gd name="connsiteY58" fmla="*/ 4762 h 681037"/>
                  <a:gd name="connsiteX59" fmla="*/ 572376 w 586664"/>
                  <a:gd name="connsiteY59" fmla="*/ 2381 h 681037"/>
                  <a:gd name="connsiteX60" fmla="*/ 546182 w 586664"/>
                  <a:gd name="connsiteY60" fmla="*/ 0 h 681037"/>
                  <a:gd name="connsiteX61" fmla="*/ 434264 w 586664"/>
                  <a:gd name="connsiteY61" fmla="*/ 2381 h 681037"/>
                  <a:gd name="connsiteX62" fmla="*/ 369970 w 586664"/>
                  <a:gd name="connsiteY62" fmla="*/ 7143 h 681037"/>
                  <a:gd name="connsiteX63" fmla="*/ 348539 w 586664"/>
                  <a:gd name="connsiteY63" fmla="*/ 19050 h 681037"/>
                  <a:gd name="connsiteX64" fmla="*/ 341395 w 586664"/>
                  <a:gd name="connsiteY64" fmla="*/ 23812 h 681037"/>
                  <a:gd name="connsiteX65" fmla="*/ 336632 w 586664"/>
                  <a:gd name="connsiteY65" fmla="*/ 30956 h 681037"/>
                  <a:gd name="connsiteX66" fmla="*/ 322345 w 586664"/>
                  <a:gd name="connsiteY66" fmla="*/ 35718 h 681037"/>
                  <a:gd name="connsiteX67" fmla="*/ 315201 w 586664"/>
                  <a:gd name="connsiteY67" fmla="*/ 40481 h 681037"/>
                  <a:gd name="connsiteX68" fmla="*/ 312820 w 586664"/>
                  <a:gd name="connsiteY68" fmla="*/ 47625 h 681037"/>
                  <a:gd name="connsiteX69" fmla="*/ 308057 w 586664"/>
                  <a:gd name="connsiteY69" fmla="*/ 54768 h 681037"/>
                  <a:gd name="connsiteX70" fmla="*/ 300914 w 586664"/>
                  <a:gd name="connsiteY70" fmla="*/ 52387 h 681037"/>
                  <a:gd name="connsiteX71" fmla="*/ 298532 w 586664"/>
                  <a:gd name="connsiteY71" fmla="*/ 59531 h 681037"/>
                  <a:gd name="connsiteX72" fmla="*/ 296151 w 586664"/>
                  <a:gd name="connsiteY72" fmla="*/ 69056 h 681037"/>
                  <a:gd name="connsiteX73" fmla="*/ 291389 w 586664"/>
                  <a:gd name="connsiteY73" fmla="*/ 83343 h 681037"/>
                  <a:gd name="connsiteX74" fmla="*/ 289007 w 586664"/>
                  <a:gd name="connsiteY74" fmla="*/ 133350 h 681037"/>
                  <a:gd name="connsiteX75" fmla="*/ 281864 w 586664"/>
                  <a:gd name="connsiteY75" fmla="*/ 147637 h 681037"/>
                  <a:gd name="connsiteX76" fmla="*/ 274720 w 586664"/>
                  <a:gd name="connsiteY76" fmla="*/ 161925 h 681037"/>
                  <a:gd name="connsiteX77" fmla="*/ 269957 w 586664"/>
                  <a:gd name="connsiteY77" fmla="*/ 195262 h 681037"/>
                  <a:gd name="connsiteX78" fmla="*/ 265195 w 586664"/>
                  <a:gd name="connsiteY78" fmla="*/ 254793 h 681037"/>
                  <a:gd name="connsiteX79" fmla="*/ 262814 w 586664"/>
                  <a:gd name="connsiteY79" fmla="*/ 261937 h 681037"/>
                  <a:gd name="connsiteX80" fmla="*/ 248526 w 586664"/>
                  <a:gd name="connsiteY80" fmla="*/ 295275 h 681037"/>
                  <a:gd name="connsiteX81" fmla="*/ 241382 w 586664"/>
                  <a:gd name="connsiteY81" fmla="*/ 297656 h 681037"/>
                  <a:gd name="connsiteX82" fmla="*/ 239001 w 586664"/>
                  <a:gd name="connsiteY82" fmla="*/ 304800 h 681037"/>
                  <a:gd name="connsiteX83" fmla="*/ 236620 w 586664"/>
                  <a:gd name="connsiteY83" fmla="*/ 321468 h 681037"/>
                  <a:gd name="connsiteX84" fmla="*/ 229476 w 586664"/>
                  <a:gd name="connsiteY84" fmla="*/ 326231 h 681037"/>
                  <a:gd name="connsiteX85" fmla="*/ 227095 w 586664"/>
                  <a:gd name="connsiteY85" fmla="*/ 333375 h 681037"/>
                  <a:gd name="connsiteX86" fmla="*/ 203282 w 586664"/>
                  <a:gd name="connsiteY86" fmla="*/ 340518 h 681037"/>
                  <a:gd name="connsiteX87" fmla="*/ 169945 w 586664"/>
                  <a:gd name="connsiteY87" fmla="*/ 345281 h 681037"/>
                  <a:gd name="connsiteX88" fmla="*/ 155657 w 586664"/>
                  <a:gd name="connsiteY88" fmla="*/ 350043 h 681037"/>
                  <a:gd name="connsiteX89" fmla="*/ 84220 w 586664"/>
                  <a:gd name="connsiteY89" fmla="*/ 354806 h 681037"/>
                  <a:gd name="connsiteX90" fmla="*/ 77076 w 586664"/>
                  <a:gd name="connsiteY90" fmla="*/ 357187 h 681037"/>
                  <a:gd name="connsiteX91" fmla="*/ 62789 w 586664"/>
                  <a:gd name="connsiteY91" fmla="*/ 366712 h 681037"/>
                  <a:gd name="connsiteX92" fmla="*/ 50882 w 586664"/>
                  <a:gd name="connsiteY92" fmla="*/ 369093 h 681037"/>
                  <a:gd name="connsiteX93" fmla="*/ 43739 w 586664"/>
                  <a:gd name="connsiteY93" fmla="*/ 383381 h 681037"/>
                  <a:gd name="connsiteX94" fmla="*/ 41357 w 586664"/>
                  <a:gd name="connsiteY94" fmla="*/ 390525 h 681037"/>
                  <a:gd name="connsiteX95" fmla="*/ 29451 w 586664"/>
                  <a:gd name="connsiteY95" fmla="*/ 392906 h 681037"/>
                  <a:gd name="connsiteX96" fmla="*/ 22307 w 586664"/>
                  <a:gd name="connsiteY96" fmla="*/ 397668 h 681037"/>
                  <a:gd name="connsiteX97" fmla="*/ 12782 w 586664"/>
                  <a:gd name="connsiteY97" fmla="*/ 419100 h 681037"/>
                  <a:gd name="connsiteX98" fmla="*/ 22307 w 586664"/>
                  <a:gd name="connsiteY98" fmla="*/ 407193 h 681037"/>
                  <a:gd name="connsiteX0" fmla="*/ 22307 w 586664"/>
                  <a:gd name="connsiteY0" fmla="*/ 407193 h 681037"/>
                  <a:gd name="connsiteX1" fmla="*/ 5639 w 586664"/>
                  <a:gd name="connsiteY1" fmla="*/ 435768 h 681037"/>
                  <a:gd name="connsiteX2" fmla="*/ 3257 w 586664"/>
                  <a:gd name="connsiteY2" fmla="*/ 531018 h 681037"/>
                  <a:gd name="connsiteX3" fmla="*/ 876 w 586664"/>
                  <a:gd name="connsiteY3" fmla="*/ 542925 h 681037"/>
                  <a:gd name="connsiteX4" fmla="*/ 3257 w 586664"/>
                  <a:gd name="connsiteY4" fmla="*/ 611981 h 681037"/>
                  <a:gd name="connsiteX5" fmla="*/ 12782 w 586664"/>
                  <a:gd name="connsiteY5" fmla="*/ 626268 h 681037"/>
                  <a:gd name="connsiteX6" fmla="*/ 17545 w 586664"/>
                  <a:gd name="connsiteY6" fmla="*/ 633412 h 681037"/>
                  <a:gd name="connsiteX7" fmla="*/ 19926 w 586664"/>
                  <a:gd name="connsiteY7" fmla="*/ 645318 h 681037"/>
                  <a:gd name="connsiteX8" fmla="*/ 29451 w 586664"/>
                  <a:gd name="connsiteY8" fmla="*/ 647700 h 681037"/>
                  <a:gd name="connsiteX9" fmla="*/ 43739 w 586664"/>
                  <a:gd name="connsiteY9" fmla="*/ 650081 h 681037"/>
                  <a:gd name="connsiteX10" fmla="*/ 46120 w 586664"/>
                  <a:gd name="connsiteY10" fmla="*/ 661987 h 681037"/>
                  <a:gd name="connsiteX11" fmla="*/ 60407 w 586664"/>
                  <a:gd name="connsiteY11" fmla="*/ 669131 h 681037"/>
                  <a:gd name="connsiteX12" fmla="*/ 62789 w 586664"/>
                  <a:gd name="connsiteY12" fmla="*/ 676275 h 681037"/>
                  <a:gd name="connsiteX13" fmla="*/ 69932 w 586664"/>
                  <a:gd name="connsiteY13" fmla="*/ 681037 h 681037"/>
                  <a:gd name="connsiteX14" fmla="*/ 138989 w 586664"/>
                  <a:gd name="connsiteY14" fmla="*/ 678656 h 681037"/>
                  <a:gd name="connsiteX15" fmla="*/ 181851 w 586664"/>
                  <a:gd name="connsiteY15" fmla="*/ 676275 h 681037"/>
                  <a:gd name="connsiteX16" fmla="*/ 246145 w 586664"/>
                  <a:gd name="connsiteY16" fmla="*/ 673893 h 681037"/>
                  <a:gd name="connsiteX17" fmla="*/ 260432 w 586664"/>
                  <a:gd name="connsiteY17" fmla="*/ 669131 h 681037"/>
                  <a:gd name="connsiteX18" fmla="*/ 272339 w 586664"/>
                  <a:gd name="connsiteY18" fmla="*/ 657225 h 681037"/>
                  <a:gd name="connsiteX19" fmla="*/ 277101 w 586664"/>
                  <a:gd name="connsiteY19" fmla="*/ 650081 h 681037"/>
                  <a:gd name="connsiteX20" fmla="*/ 281864 w 586664"/>
                  <a:gd name="connsiteY20" fmla="*/ 607218 h 681037"/>
                  <a:gd name="connsiteX21" fmla="*/ 286626 w 586664"/>
                  <a:gd name="connsiteY21" fmla="*/ 578643 h 681037"/>
                  <a:gd name="connsiteX22" fmla="*/ 289007 w 586664"/>
                  <a:gd name="connsiteY22" fmla="*/ 571500 h 681037"/>
                  <a:gd name="connsiteX23" fmla="*/ 305676 w 586664"/>
                  <a:gd name="connsiteY23" fmla="*/ 550068 h 681037"/>
                  <a:gd name="connsiteX24" fmla="*/ 310439 w 586664"/>
                  <a:gd name="connsiteY24" fmla="*/ 535781 h 681037"/>
                  <a:gd name="connsiteX25" fmla="*/ 312820 w 586664"/>
                  <a:gd name="connsiteY25" fmla="*/ 528637 h 681037"/>
                  <a:gd name="connsiteX26" fmla="*/ 317582 w 586664"/>
                  <a:gd name="connsiteY26" fmla="*/ 521493 h 681037"/>
                  <a:gd name="connsiteX27" fmla="*/ 322345 w 586664"/>
                  <a:gd name="connsiteY27" fmla="*/ 507206 h 681037"/>
                  <a:gd name="connsiteX28" fmla="*/ 327107 w 586664"/>
                  <a:gd name="connsiteY28" fmla="*/ 492918 h 681037"/>
                  <a:gd name="connsiteX29" fmla="*/ 329489 w 586664"/>
                  <a:gd name="connsiteY29" fmla="*/ 485775 h 681037"/>
                  <a:gd name="connsiteX30" fmla="*/ 331870 w 586664"/>
                  <a:gd name="connsiteY30" fmla="*/ 476250 h 681037"/>
                  <a:gd name="connsiteX31" fmla="*/ 334251 w 586664"/>
                  <a:gd name="connsiteY31" fmla="*/ 439737 h 681037"/>
                  <a:gd name="connsiteX32" fmla="*/ 334251 w 586664"/>
                  <a:gd name="connsiteY32" fmla="*/ 397668 h 681037"/>
                  <a:gd name="connsiteX33" fmla="*/ 348539 w 586664"/>
                  <a:gd name="connsiteY33" fmla="*/ 369093 h 681037"/>
                  <a:gd name="connsiteX34" fmla="*/ 367589 w 586664"/>
                  <a:gd name="connsiteY34" fmla="*/ 352425 h 681037"/>
                  <a:gd name="connsiteX35" fmla="*/ 374732 w 586664"/>
                  <a:gd name="connsiteY35" fmla="*/ 347662 h 681037"/>
                  <a:gd name="connsiteX36" fmla="*/ 389020 w 586664"/>
                  <a:gd name="connsiteY36" fmla="*/ 342900 h 681037"/>
                  <a:gd name="connsiteX37" fmla="*/ 396164 w 586664"/>
                  <a:gd name="connsiteY37" fmla="*/ 340518 h 681037"/>
                  <a:gd name="connsiteX38" fmla="*/ 446170 w 586664"/>
                  <a:gd name="connsiteY38" fmla="*/ 335756 h 681037"/>
                  <a:gd name="connsiteX39" fmla="*/ 481889 w 586664"/>
                  <a:gd name="connsiteY39" fmla="*/ 333375 h 681037"/>
                  <a:gd name="connsiteX40" fmla="*/ 491414 w 586664"/>
                  <a:gd name="connsiteY40" fmla="*/ 330993 h 681037"/>
                  <a:gd name="connsiteX41" fmla="*/ 503320 w 586664"/>
                  <a:gd name="connsiteY41" fmla="*/ 328612 h 681037"/>
                  <a:gd name="connsiteX42" fmla="*/ 517607 w 586664"/>
                  <a:gd name="connsiteY42" fmla="*/ 323850 h 681037"/>
                  <a:gd name="connsiteX43" fmla="*/ 524751 w 586664"/>
                  <a:gd name="connsiteY43" fmla="*/ 321468 h 681037"/>
                  <a:gd name="connsiteX44" fmla="*/ 531895 w 586664"/>
                  <a:gd name="connsiteY44" fmla="*/ 314325 h 681037"/>
                  <a:gd name="connsiteX45" fmla="*/ 534276 w 586664"/>
                  <a:gd name="connsiteY45" fmla="*/ 307181 h 681037"/>
                  <a:gd name="connsiteX46" fmla="*/ 541420 w 586664"/>
                  <a:gd name="connsiteY46" fmla="*/ 302418 h 681037"/>
                  <a:gd name="connsiteX47" fmla="*/ 548564 w 586664"/>
                  <a:gd name="connsiteY47" fmla="*/ 273843 h 681037"/>
                  <a:gd name="connsiteX48" fmla="*/ 550945 w 586664"/>
                  <a:gd name="connsiteY48" fmla="*/ 266700 h 681037"/>
                  <a:gd name="connsiteX49" fmla="*/ 565232 w 586664"/>
                  <a:gd name="connsiteY49" fmla="*/ 261937 h 681037"/>
                  <a:gd name="connsiteX50" fmla="*/ 567614 w 586664"/>
                  <a:gd name="connsiteY50" fmla="*/ 254793 h 681037"/>
                  <a:gd name="connsiteX51" fmla="*/ 574757 w 586664"/>
                  <a:gd name="connsiteY51" fmla="*/ 247650 h 681037"/>
                  <a:gd name="connsiteX52" fmla="*/ 577139 w 586664"/>
                  <a:gd name="connsiteY52" fmla="*/ 226218 h 681037"/>
                  <a:gd name="connsiteX53" fmla="*/ 579520 w 586664"/>
                  <a:gd name="connsiteY53" fmla="*/ 219075 h 681037"/>
                  <a:gd name="connsiteX54" fmla="*/ 581901 w 586664"/>
                  <a:gd name="connsiteY54" fmla="*/ 195262 h 681037"/>
                  <a:gd name="connsiteX55" fmla="*/ 584282 w 586664"/>
                  <a:gd name="connsiteY55" fmla="*/ 188118 h 681037"/>
                  <a:gd name="connsiteX56" fmla="*/ 586664 w 586664"/>
                  <a:gd name="connsiteY56" fmla="*/ 171450 h 681037"/>
                  <a:gd name="connsiteX57" fmla="*/ 584282 w 586664"/>
                  <a:gd name="connsiteY57" fmla="*/ 59531 h 681037"/>
                  <a:gd name="connsiteX58" fmla="*/ 581901 w 586664"/>
                  <a:gd name="connsiteY58" fmla="*/ 11906 h 681037"/>
                  <a:gd name="connsiteX59" fmla="*/ 579520 w 586664"/>
                  <a:gd name="connsiteY59" fmla="*/ 4762 h 681037"/>
                  <a:gd name="connsiteX60" fmla="*/ 572376 w 586664"/>
                  <a:gd name="connsiteY60" fmla="*/ 2381 h 681037"/>
                  <a:gd name="connsiteX61" fmla="*/ 546182 w 586664"/>
                  <a:gd name="connsiteY61" fmla="*/ 0 h 681037"/>
                  <a:gd name="connsiteX62" fmla="*/ 434264 w 586664"/>
                  <a:gd name="connsiteY62" fmla="*/ 2381 h 681037"/>
                  <a:gd name="connsiteX63" fmla="*/ 369970 w 586664"/>
                  <a:gd name="connsiteY63" fmla="*/ 7143 h 681037"/>
                  <a:gd name="connsiteX64" fmla="*/ 348539 w 586664"/>
                  <a:gd name="connsiteY64" fmla="*/ 19050 h 681037"/>
                  <a:gd name="connsiteX65" fmla="*/ 341395 w 586664"/>
                  <a:gd name="connsiteY65" fmla="*/ 23812 h 681037"/>
                  <a:gd name="connsiteX66" fmla="*/ 336632 w 586664"/>
                  <a:gd name="connsiteY66" fmla="*/ 30956 h 681037"/>
                  <a:gd name="connsiteX67" fmla="*/ 322345 w 586664"/>
                  <a:gd name="connsiteY67" fmla="*/ 35718 h 681037"/>
                  <a:gd name="connsiteX68" fmla="*/ 315201 w 586664"/>
                  <a:gd name="connsiteY68" fmla="*/ 40481 h 681037"/>
                  <a:gd name="connsiteX69" fmla="*/ 312820 w 586664"/>
                  <a:gd name="connsiteY69" fmla="*/ 47625 h 681037"/>
                  <a:gd name="connsiteX70" fmla="*/ 308057 w 586664"/>
                  <a:gd name="connsiteY70" fmla="*/ 54768 h 681037"/>
                  <a:gd name="connsiteX71" fmla="*/ 300914 w 586664"/>
                  <a:gd name="connsiteY71" fmla="*/ 52387 h 681037"/>
                  <a:gd name="connsiteX72" fmla="*/ 298532 w 586664"/>
                  <a:gd name="connsiteY72" fmla="*/ 59531 h 681037"/>
                  <a:gd name="connsiteX73" fmla="*/ 296151 w 586664"/>
                  <a:gd name="connsiteY73" fmla="*/ 69056 h 681037"/>
                  <a:gd name="connsiteX74" fmla="*/ 291389 w 586664"/>
                  <a:gd name="connsiteY74" fmla="*/ 83343 h 681037"/>
                  <a:gd name="connsiteX75" fmla="*/ 289007 w 586664"/>
                  <a:gd name="connsiteY75" fmla="*/ 133350 h 681037"/>
                  <a:gd name="connsiteX76" fmla="*/ 281864 w 586664"/>
                  <a:gd name="connsiteY76" fmla="*/ 147637 h 681037"/>
                  <a:gd name="connsiteX77" fmla="*/ 274720 w 586664"/>
                  <a:gd name="connsiteY77" fmla="*/ 161925 h 681037"/>
                  <a:gd name="connsiteX78" fmla="*/ 269957 w 586664"/>
                  <a:gd name="connsiteY78" fmla="*/ 195262 h 681037"/>
                  <a:gd name="connsiteX79" fmla="*/ 265195 w 586664"/>
                  <a:gd name="connsiteY79" fmla="*/ 254793 h 681037"/>
                  <a:gd name="connsiteX80" fmla="*/ 262814 w 586664"/>
                  <a:gd name="connsiteY80" fmla="*/ 261937 h 681037"/>
                  <a:gd name="connsiteX81" fmla="*/ 248526 w 586664"/>
                  <a:gd name="connsiteY81" fmla="*/ 295275 h 681037"/>
                  <a:gd name="connsiteX82" fmla="*/ 241382 w 586664"/>
                  <a:gd name="connsiteY82" fmla="*/ 297656 h 681037"/>
                  <a:gd name="connsiteX83" fmla="*/ 239001 w 586664"/>
                  <a:gd name="connsiteY83" fmla="*/ 304800 h 681037"/>
                  <a:gd name="connsiteX84" fmla="*/ 236620 w 586664"/>
                  <a:gd name="connsiteY84" fmla="*/ 321468 h 681037"/>
                  <a:gd name="connsiteX85" fmla="*/ 229476 w 586664"/>
                  <a:gd name="connsiteY85" fmla="*/ 326231 h 681037"/>
                  <a:gd name="connsiteX86" fmla="*/ 227095 w 586664"/>
                  <a:gd name="connsiteY86" fmla="*/ 333375 h 681037"/>
                  <a:gd name="connsiteX87" fmla="*/ 203282 w 586664"/>
                  <a:gd name="connsiteY87" fmla="*/ 340518 h 681037"/>
                  <a:gd name="connsiteX88" fmla="*/ 169945 w 586664"/>
                  <a:gd name="connsiteY88" fmla="*/ 345281 h 681037"/>
                  <a:gd name="connsiteX89" fmla="*/ 155657 w 586664"/>
                  <a:gd name="connsiteY89" fmla="*/ 350043 h 681037"/>
                  <a:gd name="connsiteX90" fmla="*/ 84220 w 586664"/>
                  <a:gd name="connsiteY90" fmla="*/ 354806 h 681037"/>
                  <a:gd name="connsiteX91" fmla="*/ 77076 w 586664"/>
                  <a:gd name="connsiteY91" fmla="*/ 357187 h 681037"/>
                  <a:gd name="connsiteX92" fmla="*/ 62789 w 586664"/>
                  <a:gd name="connsiteY92" fmla="*/ 366712 h 681037"/>
                  <a:gd name="connsiteX93" fmla="*/ 50882 w 586664"/>
                  <a:gd name="connsiteY93" fmla="*/ 369093 h 681037"/>
                  <a:gd name="connsiteX94" fmla="*/ 43739 w 586664"/>
                  <a:gd name="connsiteY94" fmla="*/ 383381 h 681037"/>
                  <a:gd name="connsiteX95" fmla="*/ 41357 w 586664"/>
                  <a:gd name="connsiteY95" fmla="*/ 390525 h 681037"/>
                  <a:gd name="connsiteX96" fmla="*/ 29451 w 586664"/>
                  <a:gd name="connsiteY96" fmla="*/ 392906 h 681037"/>
                  <a:gd name="connsiteX97" fmla="*/ 22307 w 586664"/>
                  <a:gd name="connsiteY97" fmla="*/ 397668 h 681037"/>
                  <a:gd name="connsiteX98" fmla="*/ 12782 w 586664"/>
                  <a:gd name="connsiteY98" fmla="*/ 419100 h 681037"/>
                  <a:gd name="connsiteX99" fmla="*/ 22307 w 586664"/>
                  <a:gd name="connsiteY99" fmla="*/ 407193 h 681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Lst>
                <a:rect l="l" t="t" r="r" b="b"/>
                <a:pathLst>
                  <a:path w="586664" h="681037">
                    <a:moveTo>
                      <a:pt x="22307" y="407193"/>
                    </a:moveTo>
                    <a:cubicBezTo>
                      <a:pt x="21116" y="409971"/>
                      <a:pt x="10735" y="420480"/>
                      <a:pt x="5639" y="435768"/>
                    </a:cubicBezTo>
                    <a:cubicBezTo>
                      <a:pt x="4845" y="467518"/>
                      <a:pt x="4667" y="499289"/>
                      <a:pt x="3257" y="531018"/>
                    </a:cubicBezTo>
                    <a:cubicBezTo>
                      <a:pt x="3077" y="535062"/>
                      <a:pt x="876" y="538877"/>
                      <a:pt x="876" y="542925"/>
                    </a:cubicBezTo>
                    <a:cubicBezTo>
                      <a:pt x="876" y="565957"/>
                      <a:pt x="0" y="589180"/>
                      <a:pt x="3257" y="611981"/>
                    </a:cubicBezTo>
                    <a:cubicBezTo>
                      <a:pt x="4066" y="617647"/>
                      <a:pt x="9607" y="621506"/>
                      <a:pt x="12782" y="626268"/>
                    </a:cubicBezTo>
                    <a:lnTo>
                      <a:pt x="17545" y="633412"/>
                    </a:lnTo>
                    <a:cubicBezTo>
                      <a:pt x="18339" y="637381"/>
                      <a:pt x="17335" y="642209"/>
                      <a:pt x="19926" y="645318"/>
                    </a:cubicBezTo>
                    <a:cubicBezTo>
                      <a:pt x="22021" y="647832"/>
                      <a:pt x="26242" y="647058"/>
                      <a:pt x="29451" y="647700"/>
                    </a:cubicBezTo>
                    <a:cubicBezTo>
                      <a:pt x="34186" y="648647"/>
                      <a:pt x="38976" y="649287"/>
                      <a:pt x="43739" y="650081"/>
                    </a:cubicBezTo>
                    <a:cubicBezTo>
                      <a:pt x="44533" y="654050"/>
                      <a:pt x="44112" y="658473"/>
                      <a:pt x="46120" y="661987"/>
                    </a:cubicBezTo>
                    <a:cubicBezTo>
                      <a:pt x="48293" y="665789"/>
                      <a:pt x="56740" y="667909"/>
                      <a:pt x="60407" y="669131"/>
                    </a:cubicBezTo>
                    <a:cubicBezTo>
                      <a:pt x="61201" y="671512"/>
                      <a:pt x="61221" y="674315"/>
                      <a:pt x="62789" y="676275"/>
                    </a:cubicBezTo>
                    <a:cubicBezTo>
                      <a:pt x="64577" y="678510"/>
                      <a:pt x="67072" y="680948"/>
                      <a:pt x="69932" y="681037"/>
                    </a:cubicBezTo>
                    <a:lnTo>
                      <a:pt x="138989" y="678656"/>
                    </a:lnTo>
                    <a:cubicBezTo>
                      <a:pt x="153285" y="678048"/>
                      <a:pt x="167556" y="676910"/>
                      <a:pt x="181851" y="676275"/>
                    </a:cubicBezTo>
                    <a:lnTo>
                      <a:pt x="246145" y="673893"/>
                    </a:lnTo>
                    <a:cubicBezTo>
                      <a:pt x="250907" y="672306"/>
                      <a:pt x="257647" y="673308"/>
                      <a:pt x="260432" y="669131"/>
                    </a:cubicBezTo>
                    <a:cubicBezTo>
                      <a:pt x="266783" y="659606"/>
                      <a:pt x="262814" y="663574"/>
                      <a:pt x="272339" y="657225"/>
                    </a:cubicBezTo>
                    <a:cubicBezTo>
                      <a:pt x="273926" y="654844"/>
                      <a:pt x="275821" y="652641"/>
                      <a:pt x="277101" y="650081"/>
                    </a:cubicBezTo>
                    <a:cubicBezTo>
                      <a:pt x="282809" y="638663"/>
                      <a:pt x="281434" y="611942"/>
                      <a:pt x="281864" y="607218"/>
                    </a:cubicBezTo>
                    <a:cubicBezTo>
                      <a:pt x="282440" y="600883"/>
                      <a:pt x="284859" y="585711"/>
                      <a:pt x="286626" y="578643"/>
                    </a:cubicBezTo>
                    <a:cubicBezTo>
                      <a:pt x="287235" y="576208"/>
                      <a:pt x="287788" y="573694"/>
                      <a:pt x="289007" y="571500"/>
                    </a:cubicBezTo>
                    <a:cubicBezTo>
                      <a:pt x="296128" y="558682"/>
                      <a:pt x="296998" y="558746"/>
                      <a:pt x="305676" y="550068"/>
                    </a:cubicBezTo>
                    <a:lnTo>
                      <a:pt x="310439" y="535781"/>
                    </a:lnTo>
                    <a:cubicBezTo>
                      <a:pt x="311233" y="533400"/>
                      <a:pt x="311428" y="530726"/>
                      <a:pt x="312820" y="528637"/>
                    </a:cubicBezTo>
                    <a:cubicBezTo>
                      <a:pt x="314407" y="526256"/>
                      <a:pt x="316420" y="524108"/>
                      <a:pt x="317582" y="521493"/>
                    </a:cubicBezTo>
                    <a:cubicBezTo>
                      <a:pt x="319621" y="516906"/>
                      <a:pt x="320757" y="511968"/>
                      <a:pt x="322345" y="507206"/>
                    </a:cubicBezTo>
                    <a:lnTo>
                      <a:pt x="327107" y="492918"/>
                    </a:lnTo>
                    <a:cubicBezTo>
                      <a:pt x="327901" y="490537"/>
                      <a:pt x="328880" y="488210"/>
                      <a:pt x="329489" y="485775"/>
                    </a:cubicBezTo>
                    <a:lnTo>
                      <a:pt x="331870" y="476250"/>
                    </a:lnTo>
                    <a:cubicBezTo>
                      <a:pt x="332664" y="468577"/>
                      <a:pt x="333854" y="452834"/>
                      <a:pt x="334251" y="439737"/>
                    </a:cubicBezTo>
                    <a:cubicBezTo>
                      <a:pt x="334648" y="426640"/>
                      <a:pt x="331870" y="409442"/>
                      <a:pt x="334251" y="397668"/>
                    </a:cubicBezTo>
                    <a:cubicBezTo>
                      <a:pt x="335108" y="386525"/>
                      <a:pt x="342747" y="377781"/>
                      <a:pt x="348539" y="369093"/>
                    </a:cubicBezTo>
                    <a:cubicBezTo>
                      <a:pt x="356476" y="357187"/>
                      <a:pt x="350920" y="363538"/>
                      <a:pt x="367589" y="352425"/>
                    </a:cubicBezTo>
                    <a:cubicBezTo>
                      <a:pt x="369970" y="350838"/>
                      <a:pt x="372017" y="348567"/>
                      <a:pt x="374732" y="347662"/>
                    </a:cubicBezTo>
                    <a:lnTo>
                      <a:pt x="389020" y="342900"/>
                    </a:lnTo>
                    <a:cubicBezTo>
                      <a:pt x="391401" y="342106"/>
                      <a:pt x="393669" y="340795"/>
                      <a:pt x="396164" y="340518"/>
                    </a:cubicBezTo>
                    <a:cubicBezTo>
                      <a:pt x="420376" y="337828"/>
                      <a:pt x="419367" y="337741"/>
                      <a:pt x="446170" y="335756"/>
                    </a:cubicBezTo>
                    <a:lnTo>
                      <a:pt x="481889" y="333375"/>
                    </a:lnTo>
                    <a:cubicBezTo>
                      <a:pt x="485064" y="332581"/>
                      <a:pt x="488219" y="331703"/>
                      <a:pt x="491414" y="330993"/>
                    </a:cubicBezTo>
                    <a:cubicBezTo>
                      <a:pt x="495365" y="330115"/>
                      <a:pt x="499415" y="329677"/>
                      <a:pt x="503320" y="328612"/>
                    </a:cubicBezTo>
                    <a:cubicBezTo>
                      <a:pt x="508163" y="327291"/>
                      <a:pt x="512845" y="325437"/>
                      <a:pt x="517607" y="323850"/>
                    </a:cubicBezTo>
                    <a:lnTo>
                      <a:pt x="524751" y="321468"/>
                    </a:lnTo>
                    <a:cubicBezTo>
                      <a:pt x="527132" y="319087"/>
                      <a:pt x="530027" y="317127"/>
                      <a:pt x="531895" y="314325"/>
                    </a:cubicBezTo>
                    <a:cubicBezTo>
                      <a:pt x="533287" y="312236"/>
                      <a:pt x="532708" y="309141"/>
                      <a:pt x="534276" y="307181"/>
                    </a:cubicBezTo>
                    <a:cubicBezTo>
                      <a:pt x="536064" y="304946"/>
                      <a:pt x="539039" y="304006"/>
                      <a:pt x="541420" y="302418"/>
                    </a:cubicBezTo>
                    <a:cubicBezTo>
                      <a:pt x="551043" y="273548"/>
                      <a:pt x="542150" y="302703"/>
                      <a:pt x="548564" y="273843"/>
                    </a:cubicBezTo>
                    <a:cubicBezTo>
                      <a:pt x="549109" y="271393"/>
                      <a:pt x="548903" y="268159"/>
                      <a:pt x="550945" y="266700"/>
                    </a:cubicBezTo>
                    <a:cubicBezTo>
                      <a:pt x="555030" y="263782"/>
                      <a:pt x="565232" y="261937"/>
                      <a:pt x="565232" y="261937"/>
                    </a:cubicBezTo>
                    <a:cubicBezTo>
                      <a:pt x="566026" y="259556"/>
                      <a:pt x="566222" y="256882"/>
                      <a:pt x="567614" y="254793"/>
                    </a:cubicBezTo>
                    <a:cubicBezTo>
                      <a:pt x="569482" y="251991"/>
                      <a:pt x="573692" y="250844"/>
                      <a:pt x="574757" y="247650"/>
                    </a:cubicBezTo>
                    <a:cubicBezTo>
                      <a:pt x="577030" y="240831"/>
                      <a:pt x="575957" y="233308"/>
                      <a:pt x="577139" y="226218"/>
                    </a:cubicBezTo>
                    <a:cubicBezTo>
                      <a:pt x="577552" y="223742"/>
                      <a:pt x="578726" y="221456"/>
                      <a:pt x="579520" y="219075"/>
                    </a:cubicBezTo>
                    <a:cubicBezTo>
                      <a:pt x="580314" y="211137"/>
                      <a:pt x="580688" y="203147"/>
                      <a:pt x="581901" y="195262"/>
                    </a:cubicBezTo>
                    <a:cubicBezTo>
                      <a:pt x="582283" y="192781"/>
                      <a:pt x="583790" y="190579"/>
                      <a:pt x="584282" y="188118"/>
                    </a:cubicBezTo>
                    <a:cubicBezTo>
                      <a:pt x="585383" y="182615"/>
                      <a:pt x="585870" y="177006"/>
                      <a:pt x="586664" y="171450"/>
                    </a:cubicBezTo>
                    <a:cubicBezTo>
                      <a:pt x="585870" y="134144"/>
                      <a:pt x="585395" y="96829"/>
                      <a:pt x="584282" y="59531"/>
                    </a:cubicBezTo>
                    <a:cubicBezTo>
                      <a:pt x="583808" y="43643"/>
                      <a:pt x="583278" y="27741"/>
                      <a:pt x="581901" y="11906"/>
                    </a:cubicBezTo>
                    <a:cubicBezTo>
                      <a:pt x="581684" y="9405"/>
                      <a:pt x="581295" y="6537"/>
                      <a:pt x="579520" y="4762"/>
                    </a:cubicBezTo>
                    <a:cubicBezTo>
                      <a:pt x="577745" y="2987"/>
                      <a:pt x="574861" y="2736"/>
                      <a:pt x="572376" y="2381"/>
                    </a:cubicBezTo>
                    <a:cubicBezTo>
                      <a:pt x="563697" y="1141"/>
                      <a:pt x="554913" y="794"/>
                      <a:pt x="546182" y="0"/>
                    </a:cubicBezTo>
                    <a:lnTo>
                      <a:pt x="434264" y="2381"/>
                    </a:lnTo>
                    <a:cubicBezTo>
                      <a:pt x="405247" y="3288"/>
                      <a:pt x="395767" y="4564"/>
                      <a:pt x="369970" y="7143"/>
                    </a:cubicBezTo>
                    <a:cubicBezTo>
                      <a:pt x="357395" y="11336"/>
                      <a:pt x="364917" y="8132"/>
                      <a:pt x="348539" y="19050"/>
                    </a:cubicBezTo>
                    <a:lnTo>
                      <a:pt x="341395" y="23812"/>
                    </a:lnTo>
                    <a:cubicBezTo>
                      <a:pt x="339807" y="26193"/>
                      <a:pt x="339059" y="29439"/>
                      <a:pt x="336632" y="30956"/>
                    </a:cubicBezTo>
                    <a:cubicBezTo>
                      <a:pt x="332375" y="33617"/>
                      <a:pt x="322345" y="35718"/>
                      <a:pt x="322345" y="35718"/>
                    </a:cubicBezTo>
                    <a:cubicBezTo>
                      <a:pt x="319964" y="37306"/>
                      <a:pt x="316989" y="38246"/>
                      <a:pt x="315201" y="40481"/>
                    </a:cubicBezTo>
                    <a:cubicBezTo>
                      <a:pt x="313633" y="42441"/>
                      <a:pt x="313943" y="45380"/>
                      <a:pt x="312820" y="47625"/>
                    </a:cubicBezTo>
                    <a:cubicBezTo>
                      <a:pt x="311540" y="50185"/>
                      <a:pt x="309645" y="52387"/>
                      <a:pt x="308057" y="54768"/>
                    </a:cubicBezTo>
                    <a:cubicBezTo>
                      <a:pt x="305676" y="53974"/>
                      <a:pt x="303159" y="51264"/>
                      <a:pt x="300914" y="52387"/>
                    </a:cubicBezTo>
                    <a:cubicBezTo>
                      <a:pt x="298669" y="53510"/>
                      <a:pt x="299222" y="57117"/>
                      <a:pt x="298532" y="59531"/>
                    </a:cubicBezTo>
                    <a:cubicBezTo>
                      <a:pt x="297633" y="62678"/>
                      <a:pt x="297091" y="65921"/>
                      <a:pt x="296151" y="69056"/>
                    </a:cubicBezTo>
                    <a:cubicBezTo>
                      <a:pt x="294709" y="73864"/>
                      <a:pt x="291389" y="83343"/>
                      <a:pt x="291389" y="83343"/>
                    </a:cubicBezTo>
                    <a:cubicBezTo>
                      <a:pt x="290595" y="100012"/>
                      <a:pt x="290393" y="116720"/>
                      <a:pt x="289007" y="133350"/>
                    </a:cubicBezTo>
                    <a:cubicBezTo>
                      <a:pt x="288409" y="140530"/>
                      <a:pt x="284953" y="141458"/>
                      <a:pt x="281864" y="147637"/>
                    </a:cubicBezTo>
                    <a:cubicBezTo>
                      <a:pt x="272005" y="167355"/>
                      <a:pt x="288367" y="141452"/>
                      <a:pt x="274720" y="161925"/>
                    </a:cubicBezTo>
                    <a:cubicBezTo>
                      <a:pt x="273132" y="173037"/>
                      <a:pt x="270616" y="184056"/>
                      <a:pt x="269957" y="195262"/>
                    </a:cubicBezTo>
                    <a:cubicBezTo>
                      <a:pt x="269063" y="210456"/>
                      <a:pt x="268370" y="237326"/>
                      <a:pt x="265195" y="254793"/>
                    </a:cubicBezTo>
                    <a:cubicBezTo>
                      <a:pt x="264746" y="257263"/>
                      <a:pt x="263474" y="259515"/>
                      <a:pt x="262814" y="261937"/>
                    </a:cubicBezTo>
                    <a:cubicBezTo>
                      <a:pt x="261314" y="267437"/>
                      <a:pt x="257614" y="292246"/>
                      <a:pt x="248526" y="295275"/>
                    </a:cubicBezTo>
                    <a:lnTo>
                      <a:pt x="241382" y="297656"/>
                    </a:lnTo>
                    <a:cubicBezTo>
                      <a:pt x="240588" y="300037"/>
                      <a:pt x="239493" y="302339"/>
                      <a:pt x="239001" y="304800"/>
                    </a:cubicBezTo>
                    <a:cubicBezTo>
                      <a:pt x="237900" y="310303"/>
                      <a:pt x="238899" y="316339"/>
                      <a:pt x="236620" y="321468"/>
                    </a:cubicBezTo>
                    <a:cubicBezTo>
                      <a:pt x="235458" y="324083"/>
                      <a:pt x="231857" y="324643"/>
                      <a:pt x="229476" y="326231"/>
                    </a:cubicBezTo>
                    <a:cubicBezTo>
                      <a:pt x="228682" y="328612"/>
                      <a:pt x="228663" y="331415"/>
                      <a:pt x="227095" y="333375"/>
                    </a:cubicBezTo>
                    <a:cubicBezTo>
                      <a:pt x="221506" y="340361"/>
                      <a:pt x="210575" y="339476"/>
                      <a:pt x="203282" y="340518"/>
                    </a:cubicBezTo>
                    <a:cubicBezTo>
                      <a:pt x="183347" y="347166"/>
                      <a:pt x="214271" y="337460"/>
                      <a:pt x="169945" y="345281"/>
                    </a:cubicBezTo>
                    <a:cubicBezTo>
                      <a:pt x="165001" y="346153"/>
                      <a:pt x="160660" y="349626"/>
                      <a:pt x="155657" y="350043"/>
                    </a:cubicBezTo>
                    <a:cubicBezTo>
                      <a:pt x="112822" y="353614"/>
                      <a:pt x="136625" y="351895"/>
                      <a:pt x="84220" y="354806"/>
                    </a:cubicBezTo>
                    <a:cubicBezTo>
                      <a:pt x="81839" y="355600"/>
                      <a:pt x="79270" y="355968"/>
                      <a:pt x="77076" y="357187"/>
                    </a:cubicBezTo>
                    <a:cubicBezTo>
                      <a:pt x="72073" y="359967"/>
                      <a:pt x="68402" y="365590"/>
                      <a:pt x="62789" y="366712"/>
                    </a:cubicBezTo>
                    <a:lnTo>
                      <a:pt x="50882" y="369093"/>
                    </a:lnTo>
                    <a:cubicBezTo>
                      <a:pt x="44899" y="387043"/>
                      <a:pt x="52968" y="364923"/>
                      <a:pt x="43739" y="383381"/>
                    </a:cubicBezTo>
                    <a:cubicBezTo>
                      <a:pt x="42616" y="385626"/>
                      <a:pt x="43446" y="389133"/>
                      <a:pt x="41357" y="390525"/>
                    </a:cubicBezTo>
                    <a:cubicBezTo>
                      <a:pt x="37989" y="392770"/>
                      <a:pt x="33420" y="392112"/>
                      <a:pt x="29451" y="392906"/>
                    </a:cubicBezTo>
                    <a:cubicBezTo>
                      <a:pt x="27070" y="394493"/>
                      <a:pt x="23587" y="395108"/>
                      <a:pt x="22307" y="397668"/>
                    </a:cubicBezTo>
                    <a:cubicBezTo>
                      <a:pt x="13007" y="416268"/>
                      <a:pt x="27780" y="407851"/>
                      <a:pt x="12782" y="419100"/>
                    </a:cubicBezTo>
                    <a:cubicBezTo>
                      <a:pt x="12147" y="419576"/>
                      <a:pt x="23498" y="404415"/>
                      <a:pt x="22307" y="407193"/>
                    </a:cubicBezTo>
                    <a:close/>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11"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2 Paper 1</a:t>
            </a:r>
          </a:p>
        </p:txBody>
      </p:sp>
    </p:spTree>
    <p:extLst>
      <p:ext uri="{BB962C8B-B14F-4D97-AF65-F5344CB8AC3E}">
        <p14:creationId xmlns:p14="http://schemas.microsoft.com/office/powerpoint/2010/main" xmlns="" val="186244745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ppt_w</p:attrName>
                                        </p:attrNameLst>
                                      </p:cBhvr>
                                      <p:tavLst>
                                        <p:tav tm="0">
                                          <p:val>
                                            <p:fltVal val="0"/>
                                          </p:val>
                                        </p:tav>
                                        <p:tav tm="100000">
                                          <p:val>
                                            <p:strVal val="#ppt_w"/>
                                          </p:val>
                                        </p:tav>
                                      </p:tavLst>
                                    </p:anim>
                                    <p:anim calcmode="lin" valueType="num">
                                      <p:cBhvr>
                                        <p:cTn id="8" dur="500" fill="hold"/>
                                        <p:tgtEl>
                                          <p:spTgt spid="2"/>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TextBox 11"/>
          <p:cNvSpPr txBox="1"/>
          <p:nvPr/>
        </p:nvSpPr>
        <p:spPr>
          <a:xfrm>
            <a:off x="381000" y="2362200"/>
            <a:ext cx="685800" cy="430759"/>
          </a:xfrm>
          <a:prstGeom prst="rect">
            <a:avLst/>
          </a:prstGeom>
          <a:noFill/>
        </p:spPr>
        <p:txBody>
          <a:bodyPr wrap="square" rtlCol="0">
            <a:spAutoFit/>
          </a:bodyPr>
          <a:lstStyle/>
          <a:p>
            <a:pPr marL="457200" indent="-457200">
              <a:lnSpc>
                <a:spcPts val="2800"/>
              </a:lnSpc>
              <a:spcAft>
                <a:spcPct val="50000"/>
              </a:spcAft>
              <a:tabLst>
                <a:tab pos="628650" algn="l"/>
              </a:tabLst>
            </a:pPr>
            <a:r>
              <a:rPr lang="en-US" sz="2300" b="1" dirty="0" smtClean="0">
                <a:latin typeface="Times New Roman" pitchFamily="18" charset="0"/>
                <a:cs typeface="Times New Roman" pitchFamily="18" charset="0"/>
              </a:rPr>
              <a:t>20.</a:t>
            </a:r>
            <a:endParaRPr lang="en-US" sz="2300" b="1" dirty="0">
              <a:latin typeface="Times New Roman" pitchFamily="18" charset="0"/>
              <a:cs typeface="Times New Roman" pitchFamily="18" charset="0"/>
            </a:endParaRPr>
          </a:p>
        </p:txBody>
      </p:sp>
      <p:sp>
        <p:nvSpPr>
          <p:cNvPr id="5" name="Content Placeholder 10"/>
          <p:cNvSpPr>
            <a:spLocks noGrp="1"/>
          </p:cNvSpPr>
          <p:nvPr>
            <p:ph sz="quarter" idx="13"/>
          </p:nvPr>
        </p:nvSpPr>
        <p:spPr>
          <a:xfrm>
            <a:off x="1103775" y="4598225"/>
            <a:ext cx="2489200" cy="676339"/>
          </a:xfrm>
        </p:spPr>
        <p:txBody>
          <a:bodyPr wrap="square">
            <a:spAutoFit/>
          </a:bodyPr>
          <a:lstStyle/>
          <a:p>
            <a:pPr algn="just">
              <a:lnSpc>
                <a:spcPct val="165000"/>
              </a:lnSpc>
              <a:spcBef>
                <a:spcPct val="0"/>
              </a:spcBef>
              <a:buFontTx/>
              <a:buNone/>
            </a:pPr>
            <a:r>
              <a:rPr lang="en-US" sz="2300" dirty="0" smtClean="0">
                <a:solidFill>
                  <a:schemeClr val="tx1"/>
                </a:solidFill>
                <a:latin typeface="Times New Roman" pitchFamily="18" charset="0"/>
                <a:cs typeface="Times New Roman" pitchFamily="18" charset="0"/>
              </a:rPr>
              <a:t>(A) (</a:t>
            </a:r>
            <a:r>
              <a:rPr lang="en-US" sz="2300" i="1" dirty="0" smtClean="0">
                <a:solidFill>
                  <a:schemeClr val="tx1"/>
                </a:solidFill>
                <a:latin typeface="Times New Roman" pitchFamily="18" charset="0"/>
                <a:cs typeface="Times New Roman" pitchFamily="18" charset="0"/>
              </a:rPr>
              <a:t>A</a:t>
            </a:r>
            <a:r>
              <a:rPr lang="en-US" sz="2300" dirty="0" smtClean="0">
                <a:solidFill>
                  <a:schemeClr val="tx1"/>
                </a:solidFill>
                <a:latin typeface="Times New Roman" pitchFamily="18" charset="0"/>
                <a:cs typeface="Times New Roman" pitchFamily="18" charset="0"/>
              </a:rPr>
              <a:t> </a:t>
            </a:r>
            <a:r>
              <a:rPr lang="en-US" sz="2300" dirty="0" smtClean="0">
                <a:solidFill>
                  <a:schemeClr val="tx1"/>
                </a:solidFill>
                <a:latin typeface="Times New Roman" pitchFamily="18" charset="0"/>
                <a:cs typeface="Times New Roman" pitchFamily="18" charset="0"/>
                <a:sym typeface="Symbol"/>
              </a:rPr>
              <a:t> </a:t>
            </a:r>
            <a:r>
              <a:rPr lang="en-US" sz="2300" i="1" dirty="0" smtClean="0">
                <a:solidFill>
                  <a:schemeClr val="tx1"/>
                </a:solidFill>
                <a:latin typeface="Times New Roman" pitchFamily="18" charset="0"/>
                <a:cs typeface="Times New Roman" pitchFamily="18" charset="0"/>
                <a:sym typeface="Symbol"/>
              </a:rPr>
              <a:t>C</a:t>
            </a:r>
            <a:r>
              <a:rPr lang="en-US" sz="2300" dirty="0" smtClean="0">
                <a:solidFill>
                  <a:schemeClr val="tx1"/>
                </a:solidFill>
                <a:latin typeface="Times New Roman" pitchFamily="18" charset="0"/>
                <a:cs typeface="Times New Roman" pitchFamily="18" charset="0"/>
              </a:rPr>
              <a:t>) </a:t>
            </a:r>
            <a:r>
              <a:rPr lang="en-US" sz="2300" dirty="0" smtClean="0">
                <a:solidFill>
                  <a:schemeClr val="tx1"/>
                </a:solidFill>
                <a:latin typeface="Times New Roman" pitchFamily="18" charset="0"/>
                <a:cs typeface="Times New Roman" pitchFamily="18" charset="0"/>
                <a:sym typeface="Symbol"/>
              </a:rPr>
              <a:t> </a:t>
            </a:r>
            <a:r>
              <a:rPr lang="en-US" sz="2300" i="1" dirty="0" smtClean="0">
                <a:solidFill>
                  <a:schemeClr val="tx1"/>
                </a:solidFill>
                <a:latin typeface="Times New Roman" pitchFamily="18" charset="0"/>
                <a:cs typeface="Times New Roman" pitchFamily="18" charset="0"/>
                <a:sym typeface="Symbol"/>
              </a:rPr>
              <a:t>B</a:t>
            </a:r>
            <a:r>
              <a:rPr lang="en-US" sz="2300" dirty="0" smtClean="0">
                <a:solidFill>
                  <a:schemeClr val="tx1"/>
                </a:solidFill>
                <a:latin typeface="Times New Roman" pitchFamily="18" charset="0"/>
                <a:cs typeface="Times New Roman" pitchFamily="18" charset="0"/>
                <a:sym typeface="Symbol"/>
              </a:rPr>
              <a:t></a:t>
            </a:r>
            <a:endParaRPr lang="en-US" sz="2300" dirty="0" smtClean="0">
              <a:solidFill>
                <a:schemeClr val="tx1"/>
              </a:solidFill>
              <a:latin typeface="Times New Roman" pitchFamily="18" charset="0"/>
              <a:cs typeface="Times New Roman" pitchFamily="18" charset="0"/>
            </a:endParaRPr>
          </a:p>
        </p:txBody>
      </p:sp>
      <p:sp>
        <p:nvSpPr>
          <p:cNvPr id="6" name="Content Placeholder 10"/>
          <p:cNvSpPr>
            <a:spLocks noGrp="1"/>
          </p:cNvSpPr>
          <p:nvPr>
            <p:ph sz="quarter" idx="13"/>
          </p:nvPr>
        </p:nvSpPr>
        <p:spPr>
          <a:xfrm>
            <a:off x="1103775" y="5076536"/>
            <a:ext cx="3022600" cy="598369"/>
          </a:xfrm>
        </p:spPr>
        <p:txBody>
          <a:bodyPr wrap="square">
            <a:spAutoFit/>
          </a:bodyPr>
          <a:lstStyle/>
          <a:p>
            <a:pPr algn="just">
              <a:lnSpc>
                <a:spcPct val="165000"/>
              </a:lnSpc>
              <a:spcBef>
                <a:spcPct val="0"/>
              </a:spcBef>
              <a:buFontTx/>
              <a:buNone/>
            </a:pPr>
            <a:r>
              <a:rPr lang="en-US" sz="2300" dirty="0" smtClean="0">
                <a:solidFill>
                  <a:schemeClr val="tx1"/>
                </a:solidFill>
                <a:latin typeface="Times New Roman" pitchFamily="18" charset="0"/>
                <a:cs typeface="Times New Roman" pitchFamily="18" charset="0"/>
              </a:rPr>
              <a:t>(B) (</a:t>
            </a:r>
            <a:r>
              <a:rPr lang="en-US" sz="2300" i="1" dirty="0" smtClean="0">
                <a:solidFill>
                  <a:schemeClr val="tx1"/>
                </a:solidFill>
                <a:latin typeface="Times New Roman" pitchFamily="18" charset="0"/>
                <a:cs typeface="Times New Roman" pitchFamily="18" charset="0"/>
              </a:rPr>
              <a:t>A</a:t>
            </a:r>
            <a:r>
              <a:rPr lang="en-US" sz="2300" dirty="0" smtClean="0">
                <a:solidFill>
                  <a:schemeClr val="tx1"/>
                </a:solidFill>
                <a:latin typeface="Times New Roman" pitchFamily="18" charset="0"/>
                <a:cs typeface="Times New Roman" pitchFamily="18" charset="0"/>
              </a:rPr>
              <a:t> </a:t>
            </a:r>
            <a:r>
              <a:rPr lang="en-US" sz="2300" dirty="0" smtClean="0">
                <a:solidFill>
                  <a:schemeClr val="tx1"/>
                </a:solidFill>
                <a:latin typeface="Times New Roman" pitchFamily="18" charset="0"/>
                <a:cs typeface="Times New Roman" pitchFamily="18" charset="0"/>
                <a:sym typeface="Symbol"/>
              </a:rPr>
              <a:t> </a:t>
            </a:r>
            <a:r>
              <a:rPr lang="en-US" sz="2300" i="1" dirty="0" smtClean="0">
                <a:solidFill>
                  <a:schemeClr val="tx1"/>
                </a:solidFill>
                <a:latin typeface="Times New Roman" pitchFamily="18" charset="0"/>
                <a:cs typeface="Times New Roman" pitchFamily="18" charset="0"/>
                <a:sym typeface="Symbol"/>
              </a:rPr>
              <a:t>B</a:t>
            </a:r>
            <a:r>
              <a:rPr lang="en-US" sz="2300" dirty="0" smtClean="0">
                <a:solidFill>
                  <a:schemeClr val="tx1"/>
                </a:solidFill>
                <a:latin typeface="Times New Roman" pitchFamily="18" charset="0"/>
                <a:cs typeface="Times New Roman" pitchFamily="18" charset="0"/>
              </a:rPr>
              <a:t>) </a:t>
            </a:r>
            <a:r>
              <a:rPr lang="en-US" sz="2300" dirty="0" smtClean="0">
                <a:solidFill>
                  <a:schemeClr val="tx1"/>
                </a:solidFill>
                <a:latin typeface="Times New Roman" pitchFamily="18" charset="0"/>
                <a:cs typeface="Times New Roman" pitchFamily="18" charset="0"/>
                <a:sym typeface="Symbol"/>
              </a:rPr>
              <a:t> </a:t>
            </a:r>
            <a:r>
              <a:rPr lang="en-US" sz="2300" i="1" dirty="0" smtClean="0">
                <a:solidFill>
                  <a:schemeClr val="tx1"/>
                </a:solidFill>
                <a:latin typeface="Times New Roman" pitchFamily="18" charset="0"/>
                <a:cs typeface="Times New Roman" pitchFamily="18" charset="0"/>
                <a:sym typeface="Symbol"/>
              </a:rPr>
              <a:t>C</a:t>
            </a:r>
            <a:r>
              <a:rPr lang="en-US" sz="2300" dirty="0" smtClean="0">
                <a:solidFill>
                  <a:schemeClr val="tx1"/>
                </a:solidFill>
                <a:latin typeface="Times New Roman" pitchFamily="18" charset="0"/>
                <a:cs typeface="Times New Roman" pitchFamily="18" charset="0"/>
                <a:sym typeface="Symbol"/>
              </a:rPr>
              <a:t></a:t>
            </a:r>
            <a:endParaRPr lang="en-US" sz="2300" dirty="0" smtClean="0">
              <a:solidFill>
                <a:schemeClr val="tx1"/>
              </a:solidFill>
              <a:latin typeface="Times New Roman" pitchFamily="18" charset="0"/>
              <a:cs typeface="Times New Roman" pitchFamily="18" charset="0"/>
            </a:endParaRPr>
          </a:p>
        </p:txBody>
      </p:sp>
      <p:sp>
        <p:nvSpPr>
          <p:cNvPr id="7" name="Content Placeholder 10"/>
          <p:cNvSpPr>
            <a:spLocks noGrp="1"/>
          </p:cNvSpPr>
          <p:nvPr>
            <p:ph sz="quarter" idx="13"/>
          </p:nvPr>
        </p:nvSpPr>
        <p:spPr>
          <a:xfrm>
            <a:off x="1114424" y="5512386"/>
            <a:ext cx="2238375" cy="598369"/>
          </a:xfrm>
        </p:spPr>
        <p:txBody>
          <a:bodyPr wrap="square">
            <a:spAutoFit/>
          </a:bodyPr>
          <a:lstStyle/>
          <a:p>
            <a:pPr algn="just">
              <a:lnSpc>
                <a:spcPct val="165000"/>
              </a:lnSpc>
              <a:spcBef>
                <a:spcPct val="0"/>
              </a:spcBef>
              <a:buFontTx/>
              <a:buNone/>
            </a:pPr>
            <a:r>
              <a:rPr lang="en-US" sz="2300" dirty="0" smtClean="0">
                <a:solidFill>
                  <a:schemeClr val="tx1"/>
                </a:solidFill>
                <a:latin typeface="Times New Roman" pitchFamily="18" charset="0"/>
                <a:cs typeface="Times New Roman" pitchFamily="18" charset="0"/>
              </a:rPr>
              <a:t>(C) (</a:t>
            </a:r>
            <a:r>
              <a:rPr lang="en-US" sz="2300" i="1" dirty="0" smtClean="0">
                <a:solidFill>
                  <a:schemeClr val="tx1"/>
                </a:solidFill>
                <a:latin typeface="Times New Roman" pitchFamily="18" charset="0"/>
                <a:cs typeface="Times New Roman" pitchFamily="18" charset="0"/>
              </a:rPr>
              <a:t>B</a:t>
            </a:r>
            <a:r>
              <a:rPr lang="en-US" sz="2300" dirty="0" smtClean="0">
                <a:solidFill>
                  <a:schemeClr val="tx1"/>
                </a:solidFill>
                <a:latin typeface="Times New Roman" pitchFamily="18" charset="0"/>
                <a:cs typeface="Times New Roman" pitchFamily="18" charset="0"/>
              </a:rPr>
              <a:t> </a:t>
            </a:r>
            <a:r>
              <a:rPr lang="en-US" sz="2300" dirty="0" smtClean="0">
                <a:solidFill>
                  <a:schemeClr val="tx1"/>
                </a:solidFill>
                <a:latin typeface="Times New Roman" pitchFamily="18" charset="0"/>
                <a:cs typeface="Times New Roman" pitchFamily="18" charset="0"/>
                <a:sym typeface="Symbol"/>
              </a:rPr>
              <a:t> </a:t>
            </a:r>
            <a:r>
              <a:rPr lang="en-US" sz="2300" i="1" dirty="0" smtClean="0">
                <a:solidFill>
                  <a:schemeClr val="tx1"/>
                </a:solidFill>
                <a:latin typeface="Times New Roman" pitchFamily="18" charset="0"/>
                <a:cs typeface="Times New Roman" pitchFamily="18" charset="0"/>
                <a:sym typeface="Symbol"/>
              </a:rPr>
              <a:t>C</a:t>
            </a:r>
            <a:r>
              <a:rPr lang="en-US" sz="2300" dirty="0" smtClean="0">
                <a:solidFill>
                  <a:schemeClr val="tx1"/>
                </a:solidFill>
                <a:latin typeface="Times New Roman" pitchFamily="18" charset="0"/>
                <a:cs typeface="Times New Roman" pitchFamily="18" charset="0"/>
              </a:rPr>
              <a:t>) </a:t>
            </a:r>
            <a:r>
              <a:rPr lang="en-US" sz="2300" dirty="0" smtClean="0">
                <a:solidFill>
                  <a:schemeClr val="tx1"/>
                </a:solidFill>
                <a:latin typeface="Times New Roman" pitchFamily="18" charset="0"/>
                <a:cs typeface="Times New Roman" pitchFamily="18" charset="0"/>
                <a:sym typeface="Symbol"/>
              </a:rPr>
              <a:t> </a:t>
            </a:r>
            <a:r>
              <a:rPr lang="en-US" sz="2300" i="1" dirty="0" smtClean="0">
                <a:solidFill>
                  <a:schemeClr val="tx1"/>
                </a:solidFill>
                <a:latin typeface="Times New Roman" pitchFamily="18" charset="0"/>
                <a:cs typeface="Times New Roman" pitchFamily="18" charset="0"/>
                <a:sym typeface="Symbol"/>
              </a:rPr>
              <a:t>A</a:t>
            </a:r>
            <a:r>
              <a:rPr lang="en-US" sz="2300" dirty="0" smtClean="0">
                <a:solidFill>
                  <a:schemeClr val="tx1"/>
                </a:solidFill>
                <a:latin typeface="Times New Roman" pitchFamily="18" charset="0"/>
                <a:cs typeface="Times New Roman" pitchFamily="18" charset="0"/>
                <a:sym typeface="Symbol"/>
              </a:rPr>
              <a:t></a:t>
            </a:r>
            <a:endParaRPr lang="en-US" sz="2300" dirty="0" smtClean="0">
              <a:solidFill>
                <a:schemeClr val="tx1"/>
              </a:solidFill>
              <a:latin typeface="Times New Roman" pitchFamily="18" charset="0"/>
              <a:cs typeface="Times New Roman" pitchFamily="18" charset="0"/>
            </a:endParaRPr>
          </a:p>
        </p:txBody>
      </p:sp>
      <p:sp>
        <p:nvSpPr>
          <p:cNvPr id="8" name="Content Placeholder 10"/>
          <p:cNvSpPr>
            <a:spLocks noGrp="1"/>
          </p:cNvSpPr>
          <p:nvPr>
            <p:ph sz="quarter" idx="13"/>
          </p:nvPr>
        </p:nvSpPr>
        <p:spPr>
          <a:xfrm>
            <a:off x="1142999" y="5994725"/>
            <a:ext cx="2743201" cy="676339"/>
          </a:xfrm>
        </p:spPr>
        <p:txBody>
          <a:bodyPr wrap="square">
            <a:spAutoFit/>
          </a:bodyPr>
          <a:lstStyle/>
          <a:p>
            <a:pPr algn="just">
              <a:lnSpc>
                <a:spcPct val="165000"/>
              </a:lnSpc>
              <a:spcBef>
                <a:spcPct val="0"/>
              </a:spcBef>
              <a:buFontTx/>
              <a:buNone/>
            </a:pPr>
            <a:r>
              <a:rPr lang="en-US" sz="2300" dirty="0" smtClean="0">
                <a:solidFill>
                  <a:schemeClr val="tx1"/>
                </a:solidFill>
                <a:latin typeface="Times New Roman" pitchFamily="18" charset="0"/>
                <a:cs typeface="Times New Roman" pitchFamily="18" charset="0"/>
              </a:rPr>
              <a:t>(D) </a:t>
            </a:r>
            <a:r>
              <a:rPr lang="en-US" sz="2300" i="1" dirty="0" smtClean="0">
                <a:solidFill>
                  <a:schemeClr val="tx1"/>
                </a:solidFill>
                <a:latin typeface="Times New Roman" pitchFamily="18" charset="0"/>
                <a:cs typeface="Times New Roman" pitchFamily="18" charset="0"/>
              </a:rPr>
              <a:t>A</a:t>
            </a:r>
            <a:r>
              <a:rPr lang="en-US" sz="2300" dirty="0" smtClean="0">
                <a:solidFill>
                  <a:schemeClr val="tx1"/>
                </a:solidFill>
                <a:latin typeface="Times New Roman" pitchFamily="18" charset="0"/>
                <a:cs typeface="Times New Roman" pitchFamily="18" charset="0"/>
              </a:rPr>
              <a:t> </a:t>
            </a:r>
            <a:r>
              <a:rPr lang="en-US" sz="2300" dirty="0" smtClean="0">
                <a:solidFill>
                  <a:schemeClr val="tx1"/>
                </a:solidFill>
                <a:latin typeface="Times New Roman" pitchFamily="18" charset="0"/>
                <a:cs typeface="Times New Roman" pitchFamily="18" charset="0"/>
                <a:sym typeface="Symbol"/>
              </a:rPr>
              <a:t> </a:t>
            </a:r>
            <a:r>
              <a:rPr lang="en-US" sz="2300" i="1" dirty="0" smtClean="0">
                <a:solidFill>
                  <a:schemeClr val="tx1"/>
                </a:solidFill>
                <a:latin typeface="Times New Roman" pitchFamily="18" charset="0"/>
                <a:cs typeface="Times New Roman" pitchFamily="18" charset="0"/>
                <a:sym typeface="Symbol"/>
              </a:rPr>
              <a:t>B</a:t>
            </a:r>
            <a:r>
              <a:rPr lang="en-US" sz="2300" dirty="0" smtClean="0">
                <a:solidFill>
                  <a:schemeClr val="tx1"/>
                </a:solidFill>
                <a:latin typeface="Times New Roman" pitchFamily="18" charset="0"/>
                <a:cs typeface="Times New Roman" pitchFamily="18" charset="0"/>
              </a:rPr>
              <a:t> </a:t>
            </a:r>
            <a:r>
              <a:rPr lang="en-US" sz="2300" dirty="0" smtClean="0">
                <a:solidFill>
                  <a:schemeClr val="tx1"/>
                </a:solidFill>
                <a:latin typeface="Times New Roman" pitchFamily="18" charset="0"/>
                <a:cs typeface="Times New Roman" pitchFamily="18" charset="0"/>
                <a:sym typeface="Symbol"/>
              </a:rPr>
              <a:t> </a:t>
            </a:r>
            <a:r>
              <a:rPr lang="en-US" sz="2300" i="1" dirty="0" smtClean="0">
                <a:solidFill>
                  <a:schemeClr val="tx1"/>
                </a:solidFill>
                <a:latin typeface="Times New Roman" pitchFamily="18" charset="0"/>
                <a:cs typeface="Times New Roman" pitchFamily="18" charset="0"/>
                <a:sym typeface="Symbol"/>
              </a:rPr>
              <a:t>C</a:t>
            </a:r>
            <a:endParaRPr lang="en-US" sz="2300" dirty="0" smtClean="0">
              <a:solidFill>
                <a:schemeClr val="tx1"/>
              </a:solidFill>
              <a:latin typeface="Times New Roman" pitchFamily="18" charset="0"/>
              <a:cs typeface="Times New Roman" pitchFamily="18" charset="0"/>
            </a:endParaRPr>
          </a:p>
        </p:txBody>
      </p:sp>
      <p:sp>
        <p:nvSpPr>
          <p:cNvPr id="9" name="Content Placeholder 10"/>
          <p:cNvSpPr>
            <a:spLocks noGrp="1"/>
          </p:cNvSpPr>
          <p:nvPr>
            <p:ph sz="quarter" idx="13"/>
          </p:nvPr>
        </p:nvSpPr>
        <p:spPr>
          <a:xfrm>
            <a:off x="1066800" y="4191000"/>
            <a:ext cx="6096000" cy="599459"/>
          </a:xfrm>
        </p:spPr>
        <p:txBody>
          <a:bodyPr wrap="square">
            <a:spAutoFit/>
          </a:bodyPr>
          <a:lstStyle/>
          <a:p>
            <a:pPr algn="just">
              <a:lnSpc>
                <a:spcPct val="165000"/>
              </a:lnSpc>
              <a:spcBef>
                <a:spcPct val="0"/>
              </a:spcBef>
              <a:buFontTx/>
              <a:buNone/>
            </a:pPr>
            <a:r>
              <a:rPr lang="en-US" sz="2300" dirty="0" smtClean="0">
                <a:solidFill>
                  <a:schemeClr val="tx1"/>
                </a:solidFill>
                <a:latin typeface="Times New Roman" pitchFamily="18" charset="0"/>
                <a:cs typeface="Times New Roman" pitchFamily="18" charset="0"/>
              </a:rPr>
              <a:t>The shaded region in the Venn diagram represents</a:t>
            </a:r>
          </a:p>
        </p:txBody>
      </p:sp>
      <p:sp>
        <p:nvSpPr>
          <p:cNvPr id="11" name="Notched Right Arrow 10"/>
          <p:cNvSpPr/>
          <p:nvPr/>
        </p:nvSpPr>
        <p:spPr>
          <a:xfrm>
            <a:off x="7162800" y="6019800"/>
            <a:ext cx="1782315" cy="685800"/>
          </a:xfrm>
          <a:prstGeom prst="notchedRightArrow">
            <a:avLst/>
          </a:prstGeom>
          <a:blipFill>
            <a:blip r:embed="rId2" cstate="print">
              <a:extLst>
                <a:ext uri="{BEBA8EAE-BF5A-486C-A8C5-ECC9F3942E4B}">
                  <a14:imgProps xmlns:a14="http://schemas.microsoft.com/office/drawing/2010/main" xmlns="">
                    <a14:imgLayer r:embed="rId3">
                      <a14:imgEffect>
                        <a14:brightnessContrast bright="-20000" contrast="-20000"/>
                      </a14:imgEffect>
                    </a14:imgLayer>
                  </a14:imgProps>
                </a:ex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ANSWER</a:t>
            </a:r>
            <a:endParaRPr lang="en-US" sz="2000" b="1" dirty="0">
              <a:latin typeface="Times New Roman" pitchFamily="18" charset="0"/>
              <a:cs typeface="Times New Roman" pitchFamily="18" charset="0"/>
            </a:endParaRPr>
          </a:p>
        </p:txBody>
      </p:sp>
      <p:pic>
        <p:nvPicPr>
          <p:cNvPr id="8194" name="Picture 2" descr="D:\wmf\Ex-02-20.tif"/>
          <p:cNvPicPr>
            <a:picLocks noChangeAspect="1" noChangeArrowheads="1"/>
          </p:cNvPicPr>
          <p:nvPr/>
        </p:nvPicPr>
        <p:blipFill>
          <a:blip r:embed="rId4" cstate="print"/>
          <a:srcRect/>
          <a:stretch>
            <a:fillRect/>
          </a:stretch>
        </p:blipFill>
        <p:spPr bwMode="auto">
          <a:xfrm>
            <a:off x="1233675" y="2514600"/>
            <a:ext cx="1954530" cy="1851660"/>
          </a:xfrm>
          <a:prstGeom prst="rect">
            <a:avLst/>
          </a:prstGeom>
          <a:noFill/>
        </p:spPr>
      </p:pic>
      <p:sp>
        <p:nvSpPr>
          <p:cNvPr id="10"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2 Paper 1</a:t>
            </a:r>
          </a:p>
        </p:txBody>
      </p:sp>
    </p:spTree>
    <p:extLst>
      <p:ext uri="{BB962C8B-B14F-4D97-AF65-F5344CB8AC3E}">
        <p14:creationId xmlns:p14="http://schemas.microsoft.com/office/powerpoint/2010/main" xmlns="" val="186244745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p:cTn id="7" dur="500" fill="hold"/>
                                        <p:tgtEl>
                                          <p:spTgt spid="12"/>
                                        </p:tgtEl>
                                        <p:attrNameLst>
                                          <p:attrName>ppt_w</p:attrName>
                                        </p:attrNameLst>
                                      </p:cBhvr>
                                      <p:tavLst>
                                        <p:tav tm="0">
                                          <p:val>
                                            <p:fltVal val="0"/>
                                          </p:val>
                                        </p:tav>
                                        <p:tav tm="100000">
                                          <p:val>
                                            <p:strVal val="#ppt_w"/>
                                          </p:val>
                                        </p:tav>
                                      </p:tavLst>
                                    </p:anim>
                                    <p:anim calcmode="lin" valueType="num">
                                      <p:cBhvr>
                                        <p:cTn id="8" dur="500" fill="hold"/>
                                        <p:tgtEl>
                                          <p:spTgt spid="12"/>
                                        </p:tgtEl>
                                        <p:attrNameLst>
                                          <p:attrName>ppt_h</p:attrName>
                                        </p:attrNameLst>
                                      </p:cBhvr>
                                      <p:tavLst>
                                        <p:tav tm="0">
                                          <p:val>
                                            <p:fltVal val="0"/>
                                          </p:val>
                                        </p:tav>
                                        <p:tav tm="100000">
                                          <p:val>
                                            <p:strVal val="#ppt_h"/>
                                          </p:val>
                                        </p:tav>
                                      </p:tavLst>
                                    </p:anim>
                                  </p:childTnLst>
                                </p:cTn>
                              </p:par>
                              <p:par>
                                <p:cTn id="9" presetID="23" presetClass="entr" presetSubtype="16" fill="hold" nodeType="withEffect">
                                  <p:stCondLst>
                                    <p:cond delay="0"/>
                                  </p:stCondLst>
                                  <p:childTnLst>
                                    <p:set>
                                      <p:cBhvr>
                                        <p:cTn id="10" dur="1" fill="hold">
                                          <p:stCondLst>
                                            <p:cond delay="0"/>
                                          </p:stCondLst>
                                        </p:cTn>
                                        <p:tgtEl>
                                          <p:spTgt spid="8194"/>
                                        </p:tgtEl>
                                        <p:attrNameLst>
                                          <p:attrName>style.visibility</p:attrName>
                                        </p:attrNameLst>
                                      </p:cBhvr>
                                      <p:to>
                                        <p:strVal val="visible"/>
                                      </p:to>
                                    </p:set>
                                    <p:anim calcmode="lin" valueType="num">
                                      <p:cBhvr>
                                        <p:cTn id="11" dur="500" fill="hold"/>
                                        <p:tgtEl>
                                          <p:spTgt spid="8194"/>
                                        </p:tgtEl>
                                        <p:attrNameLst>
                                          <p:attrName>ppt_w</p:attrName>
                                        </p:attrNameLst>
                                      </p:cBhvr>
                                      <p:tavLst>
                                        <p:tav tm="0">
                                          <p:val>
                                            <p:fltVal val="0"/>
                                          </p:val>
                                        </p:tav>
                                        <p:tav tm="100000">
                                          <p:val>
                                            <p:strVal val="#ppt_w"/>
                                          </p:val>
                                        </p:tav>
                                      </p:tavLst>
                                    </p:anim>
                                    <p:anim calcmode="lin" valueType="num">
                                      <p:cBhvr>
                                        <p:cTn id="12" dur="500" fill="hold"/>
                                        <p:tgtEl>
                                          <p:spTgt spid="8194"/>
                                        </p:tgtEl>
                                        <p:attrNameLst>
                                          <p:attrName>ppt_h</p:attrName>
                                        </p:attrNameLst>
                                      </p:cBhvr>
                                      <p:tavLst>
                                        <p:tav tm="0">
                                          <p:val>
                                            <p:fltVal val="0"/>
                                          </p:val>
                                        </p:tav>
                                        <p:tav tm="100000">
                                          <p:val>
                                            <p:strVal val="#ppt_h"/>
                                          </p:val>
                                        </p:tav>
                                      </p:tavLst>
                                    </p:anim>
                                  </p:childTnLst>
                                </p:cTn>
                              </p:par>
                              <p:par>
                                <p:cTn id="13" presetID="23" presetClass="entr" presetSubtype="16" fill="hold" grpId="0" nodeType="withEffect">
                                  <p:stCondLst>
                                    <p:cond delay="0"/>
                                  </p:stCondLst>
                                  <p:childTnLst>
                                    <p:set>
                                      <p:cBhvr>
                                        <p:cTn id="14" dur="1" fill="hold">
                                          <p:stCondLst>
                                            <p:cond delay="0"/>
                                          </p:stCondLst>
                                        </p:cTn>
                                        <p:tgtEl>
                                          <p:spTgt spid="9">
                                            <p:txEl>
                                              <p:pRg st="0" end="0"/>
                                            </p:txEl>
                                          </p:spTgt>
                                        </p:tgtEl>
                                        <p:attrNameLst>
                                          <p:attrName>style.visibility</p:attrName>
                                        </p:attrNameLst>
                                      </p:cBhvr>
                                      <p:to>
                                        <p:strVal val="visible"/>
                                      </p:to>
                                    </p:set>
                                    <p:anim calcmode="lin" valueType="num">
                                      <p:cBhvr>
                                        <p:cTn id="15" dur="500" fill="hold"/>
                                        <p:tgtEl>
                                          <p:spTgt spid="9">
                                            <p:txEl>
                                              <p:pRg st="0" end="0"/>
                                            </p:txEl>
                                          </p:spTgt>
                                        </p:tgtEl>
                                        <p:attrNameLst>
                                          <p:attrName>ppt_w</p:attrName>
                                        </p:attrNameLst>
                                      </p:cBhvr>
                                      <p:tavLst>
                                        <p:tav tm="0">
                                          <p:val>
                                            <p:fltVal val="0"/>
                                          </p:val>
                                        </p:tav>
                                        <p:tav tm="100000">
                                          <p:val>
                                            <p:strVal val="#ppt_w"/>
                                          </p:val>
                                        </p:tav>
                                      </p:tavLst>
                                    </p:anim>
                                    <p:anim calcmode="lin" valueType="num">
                                      <p:cBhvr>
                                        <p:cTn id="16" dur="500" fill="hold"/>
                                        <p:tgtEl>
                                          <p:spTgt spid="9">
                                            <p:txEl>
                                              <p:pRg st="0" end="0"/>
                                            </p:txEl>
                                          </p:spTgt>
                                        </p:tgtEl>
                                        <p:attrNameLst>
                                          <p:attrName>ppt_h</p:attrName>
                                        </p:attrNameLst>
                                      </p:cBhvr>
                                      <p:tavLst>
                                        <p:tav tm="0">
                                          <p:val>
                                            <p:fltVal val="0"/>
                                          </p:val>
                                        </p:tav>
                                        <p:tav tm="100000">
                                          <p:val>
                                            <p:strVal val="#ppt_h"/>
                                          </p:val>
                                        </p:tav>
                                      </p:tavLst>
                                    </p:anim>
                                  </p:childTnLst>
                                </p:cTn>
                              </p:par>
                            </p:childTnLst>
                          </p:cTn>
                        </p:par>
                      </p:childTnLst>
                    </p:cTn>
                  </p:par>
                  <p:par>
                    <p:cTn id="17" fill="hold">
                      <p:stCondLst>
                        <p:cond delay="indefinite"/>
                      </p:stCondLst>
                      <p:childTnLst>
                        <p:par>
                          <p:cTn id="18" fill="hold">
                            <p:stCondLst>
                              <p:cond delay="0"/>
                            </p:stCondLst>
                            <p:childTnLst>
                              <p:par>
                                <p:cTn id="19" presetID="23" presetClass="entr" presetSubtype="16" fill="hold" grpId="0" nodeType="clickEffect">
                                  <p:stCondLst>
                                    <p:cond delay="0"/>
                                  </p:stCondLst>
                                  <p:childTnLst>
                                    <p:set>
                                      <p:cBhvr>
                                        <p:cTn id="20" dur="1" fill="hold">
                                          <p:stCondLst>
                                            <p:cond delay="0"/>
                                          </p:stCondLst>
                                        </p:cTn>
                                        <p:tgtEl>
                                          <p:spTgt spid="5">
                                            <p:txEl>
                                              <p:pRg st="0" end="0"/>
                                            </p:txEl>
                                          </p:spTgt>
                                        </p:tgtEl>
                                        <p:attrNameLst>
                                          <p:attrName>style.visibility</p:attrName>
                                        </p:attrNameLst>
                                      </p:cBhvr>
                                      <p:to>
                                        <p:strVal val="visible"/>
                                      </p:to>
                                    </p:set>
                                    <p:anim calcmode="lin" valueType="num">
                                      <p:cBhvr>
                                        <p:cTn id="21" dur="500" fill="hold"/>
                                        <p:tgtEl>
                                          <p:spTgt spid="5">
                                            <p:txEl>
                                              <p:pRg st="0" end="0"/>
                                            </p:txEl>
                                          </p:spTgt>
                                        </p:tgtEl>
                                        <p:attrNameLst>
                                          <p:attrName>ppt_w</p:attrName>
                                        </p:attrNameLst>
                                      </p:cBhvr>
                                      <p:tavLst>
                                        <p:tav tm="0">
                                          <p:val>
                                            <p:fltVal val="0"/>
                                          </p:val>
                                        </p:tav>
                                        <p:tav tm="100000">
                                          <p:val>
                                            <p:strVal val="#ppt_w"/>
                                          </p:val>
                                        </p:tav>
                                      </p:tavLst>
                                    </p:anim>
                                    <p:anim calcmode="lin" valueType="num">
                                      <p:cBhvr>
                                        <p:cTn id="22" dur="500" fill="hold"/>
                                        <p:tgtEl>
                                          <p:spTgt spid="5">
                                            <p:txEl>
                                              <p:pRg st="0" end="0"/>
                                            </p:txEl>
                                          </p:spTgt>
                                        </p:tgtEl>
                                        <p:attrNameLst>
                                          <p:attrName>ppt_h</p:attrName>
                                        </p:attrNameLst>
                                      </p:cBhvr>
                                      <p:tavLst>
                                        <p:tav tm="0">
                                          <p:val>
                                            <p:fltVal val="0"/>
                                          </p:val>
                                        </p:tav>
                                        <p:tav tm="100000">
                                          <p:val>
                                            <p:strVal val="#ppt_h"/>
                                          </p:val>
                                        </p:tav>
                                      </p:tavLst>
                                    </p:anim>
                                  </p:childTnLst>
                                </p:cTn>
                              </p:par>
                              <p:par>
                                <p:cTn id="23" presetID="23" presetClass="entr" presetSubtype="16" fill="hold" grpId="0" nodeType="withEffect">
                                  <p:stCondLst>
                                    <p:cond delay="0"/>
                                  </p:stCondLst>
                                  <p:childTnLst>
                                    <p:set>
                                      <p:cBhvr>
                                        <p:cTn id="24" dur="1" fill="hold">
                                          <p:stCondLst>
                                            <p:cond delay="0"/>
                                          </p:stCondLst>
                                        </p:cTn>
                                        <p:tgtEl>
                                          <p:spTgt spid="6">
                                            <p:txEl>
                                              <p:pRg st="0" end="0"/>
                                            </p:txEl>
                                          </p:spTgt>
                                        </p:tgtEl>
                                        <p:attrNameLst>
                                          <p:attrName>style.visibility</p:attrName>
                                        </p:attrNameLst>
                                      </p:cBhvr>
                                      <p:to>
                                        <p:strVal val="visible"/>
                                      </p:to>
                                    </p:set>
                                    <p:anim calcmode="lin" valueType="num">
                                      <p:cBhvr>
                                        <p:cTn id="25" dur="500" fill="hold"/>
                                        <p:tgtEl>
                                          <p:spTgt spid="6">
                                            <p:txEl>
                                              <p:pRg st="0" end="0"/>
                                            </p:txEl>
                                          </p:spTgt>
                                        </p:tgtEl>
                                        <p:attrNameLst>
                                          <p:attrName>ppt_w</p:attrName>
                                        </p:attrNameLst>
                                      </p:cBhvr>
                                      <p:tavLst>
                                        <p:tav tm="0">
                                          <p:val>
                                            <p:fltVal val="0"/>
                                          </p:val>
                                        </p:tav>
                                        <p:tav tm="100000">
                                          <p:val>
                                            <p:strVal val="#ppt_w"/>
                                          </p:val>
                                        </p:tav>
                                      </p:tavLst>
                                    </p:anim>
                                    <p:anim calcmode="lin" valueType="num">
                                      <p:cBhvr>
                                        <p:cTn id="26" dur="500" fill="hold"/>
                                        <p:tgtEl>
                                          <p:spTgt spid="6">
                                            <p:txEl>
                                              <p:pRg st="0" end="0"/>
                                            </p:txEl>
                                          </p:spTgt>
                                        </p:tgtEl>
                                        <p:attrNameLst>
                                          <p:attrName>ppt_h</p:attrName>
                                        </p:attrNameLst>
                                      </p:cBhvr>
                                      <p:tavLst>
                                        <p:tav tm="0">
                                          <p:val>
                                            <p:fltVal val="0"/>
                                          </p:val>
                                        </p:tav>
                                        <p:tav tm="100000">
                                          <p:val>
                                            <p:strVal val="#ppt_h"/>
                                          </p:val>
                                        </p:tav>
                                      </p:tavLst>
                                    </p:anim>
                                  </p:childTnLst>
                                </p:cTn>
                              </p:par>
                              <p:par>
                                <p:cTn id="27" presetID="23" presetClass="entr" presetSubtype="16" fill="hold" grpId="0" nodeType="withEffect">
                                  <p:stCondLst>
                                    <p:cond delay="0"/>
                                  </p:stCondLst>
                                  <p:childTnLst>
                                    <p:set>
                                      <p:cBhvr>
                                        <p:cTn id="28" dur="1" fill="hold">
                                          <p:stCondLst>
                                            <p:cond delay="0"/>
                                          </p:stCondLst>
                                        </p:cTn>
                                        <p:tgtEl>
                                          <p:spTgt spid="7">
                                            <p:txEl>
                                              <p:pRg st="0" end="0"/>
                                            </p:txEl>
                                          </p:spTgt>
                                        </p:tgtEl>
                                        <p:attrNameLst>
                                          <p:attrName>style.visibility</p:attrName>
                                        </p:attrNameLst>
                                      </p:cBhvr>
                                      <p:to>
                                        <p:strVal val="visible"/>
                                      </p:to>
                                    </p:set>
                                    <p:anim calcmode="lin" valueType="num">
                                      <p:cBhvr>
                                        <p:cTn id="29" dur="500" fill="hold"/>
                                        <p:tgtEl>
                                          <p:spTgt spid="7">
                                            <p:txEl>
                                              <p:pRg st="0" end="0"/>
                                            </p:txEl>
                                          </p:spTgt>
                                        </p:tgtEl>
                                        <p:attrNameLst>
                                          <p:attrName>ppt_w</p:attrName>
                                        </p:attrNameLst>
                                      </p:cBhvr>
                                      <p:tavLst>
                                        <p:tav tm="0">
                                          <p:val>
                                            <p:fltVal val="0"/>
                                          </p:val>
                                        </p:tav>
                                        <p:tav tm="100000">
                                          <p:val>
                                            <p:strVal val="#ppt_w"/>
                                          </p:val>
                                        </p:tav>
                                      </p:tavLst>
                                    </p:anim>
                                    <p:anim calcmode="lin" valueType="num">
                                      <p:cBhvr>
                                        <p:cTn id="30" dur="500" fill="hold"/>
                                        <p:tgtEl>
                                          <p:spTgt spid="7">
                                            <p:txEl>
                                              <p:pRg st="0" end="0"/>
                                            </p:txEl>
                                          </p:spTgt>
                                        </p:tgtEl>
                                        <p:attrNameLst>
                                          <p:attrName>ppt_h</p:attrName>
                                        </p:attrNameLst>
                                      </p:cBhvr>
                                      <p:tavLst>
                                        <p:tav tm="0">
                                          <p:val>
                                            <p:fltVal val="0"/>
                                          </p:val>
                                        </p:tav>
                                        <p:tav tm="100000">
                                          <p:val>
                                            <p:strVal val="#ppt_h"/>
                                          </p:val>
                                        </p:tav>
                                      </p:tavLst>
                                    </p:anim>
                                  </p:childTnLst>
                                </p:cTn>
                              </p:par>
                              <p:par>
                                <p:cTn id="31" presetID="23" presetClass="entr" presetSubtype="16" fill="hold" grpId="0" nodeType="withEffect">
                                  <p:stCondLst>
                                    <p:cond delay="0"/>
                                  </p:stCondLst>
                                  <p:childTnLst>
                                    <p:set>
                                      <p:cBhvr>
                                        <p:cTn id="32" dur="1" fill="hold">
                                          <p:stCondLst>
                                            <p:cond delay="0"/>
                                          </p:stCondLst>
                                        </p:cTn>
                                        <p:tgtEl>
                                          <p:spTgt spid="8">
                                            <p:txEl>
                                              <p:pRg st="0" end="0"/>
                                            </p:txEl>
                                          </p:spTgt>
                                        </p:tgtEl>
                                        <p:attrNameLst>
                                          <p:attrName>style.visibility</p:attrName>
                                        </p:attrNameLst>
                                      </p:cBhvr>
                                      <p:to>
                                        <p:strVal val="visible"/>
                                      </p:to>
                                    </p:set>
                                    <p:anim calcmode="lin" valueType="num">
                                      <p:cBhvr>
                                        <p:cTn id="33" dur="500" fill="hold"/>
                                        <p:tgtEl>
                                          <p:spTgt spid="8">
                                            <p:txEl>
                                              <p:pRg st="0" end="0"/>
                                            </p:txEl>
                                          </p:spTgt>
                                        </p:tgtEl>
                                        <p:attrNameLst>
                                          <p:attrName>ppt_w</p:attrName>
                                        </p:attrNameLst>
                                      </p:cBhvr>
                                      <p:tavLst>
                                        <p:tav tm="0">
                                          <p:val>
                                            <p:fltVal val="0"/>
                                          </p:val>
                                        </p:tav>
                                        <p:tav tm="100000">
                                          <p:val>
                                            <p:strVal val="#ppt_w"/>
                                          </p:val>
                                        </p:tav>
                                      </p:tavLst>
                                    </p:anim>
                                    <p:anim calcmode="lin" valueType="num">
                                      <p:cBhvr>
                                        <p:cTn id="34" dur="500" fill="hold"/>
                                        <p:tgtEl>
                                          <p:spTgt spid="8">
                                            <p:txEl>
                                              <p:pRg st="0" end="0"/>
                                            </p:txEl>
                                          </p:spTgt>
                                        </p:tgtEl>
                                        <p:attrNameLst>
                                          <p:attrName>ppt_h</p:attrName>
                                        </p:attrNameLst>
                                      </p:cBhvr>
                                      <p:tavLst>
                                        <p:tav tm="0">
                                          <p:val>
                                            <p:fltVal val="0"/>
                                          </p:val>
                                        </p:tav>
                                        <p:tav tm="100000">
                                          <p:val>
                                            <p:strVal val="#ppt_h"/>
                                          </p:val>
                                        </p:tav>
                                      </p:tavLst>
                                    </p:anim>
                                  </p:childTnLst>
                                </p:cTn>
                              </p:par>
                            </p:childTnLst>
                          </p:cTn>
                        </p:par>
                      </p:childTnLst>
                    </p:cTn>
                  </p:par>
                  <p:par>
                    <p:cTn id="35" fill="hold">
                      <p:stCondLst>
                        <p:cond delay="indefinite"/>
                      </p:stCondLst>
                      <p:childTnLst>
                        <p:par>
                          <p:cTn id="36" fill="hold">
                            <p:stCondLst>
                              <p:cond delay="0"/>
                            </p:stCondLst>
                            <p:childTnLst>
                              <p:par>
                                <p:cTn id="37" presetID="3" presetClass="entr" presetSubtype="10" fill="hold" grpId="0" nodeType="clickEffect">
                                  <p:stCondLst>
                                    <p:cond delay="0"/>
                                  </p:stCondLst>
                                  <p:childTnLst>
                                    <p:set>
                                      <p:cBhvr>
                                        <p:cTn id="38" dur="1" fill="hold">
                                          <p:stCondLst>
                                            <p:cond delay="0"/>
                                          </p:stCondLst>
                                        </p:cTn>
                                        <p:tgtEl>
                                          <p:spTgt spid="11"/>
                                        </p:tgtEl>
                                        <p:attrNameLst>
                                          <p:attrName>style.visibility</p:attrName>
                                        </p:attrNameLst>
                                      </p:cBhvr>
                                      <p:to>
                                        <p:strVal val="visible"/>
                                      </p:to>
                                    </p:set>
                                    <p:animEffect transition="in" filter="blinds(horizontal)">
                                      <p:cBhvr>
                                        <p:cTn id="39"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P spid="5" grpId="0" build="p"/>
      <p:bldP spid="6" grpId="0" build="p"/>
      <p:bldP spid="7" grpId="0" build="p"/>
      <p:bldP spid="8" grpId="0" build="p"/>
      <p:bldP spid="9" grpId="0" build="p"/>
      <p:bldP spid="11" grpId="0" animBg="1"/>
    </p:bldLst>
  </p:timing>
</p:sld>
</file>

<file path=ppt/slides/slide2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TextBox 11"/>
          <p:cNvSpPr txBox="1"/>
          <p:nvPr/>
        </p:nvSpPr>
        <p:spPr>
          <a:xfrm>
            <a:off x="280970" y="2019290"/>
            <a:ext cx="685800" cy="430759"/>
          </a:xfrm>
          <a:prstGeom prst="rect">
            <a:avLst/>
          </a:prstGeom>
          <a:noFill/>
        </p:spPr>
        <p:txBody>
          <a:bodyPr wrap="square" rtlCol="0">
            <a:spAutoFit/>
          </a:bodyPr>
          <a:lstStyle/>
          <a:p>
            <a:pPr marL="457200" indent="-457200">
              <a:lnSpc>
                <a:spcPts val="2800"/>
              </a:lnSpc>
              <a:spcAft>
                <a:spcPct val="50000"/>
              </a:spcAft>
              <a:tabLst>
                <a:tab pos="628650" algn="l"/>
              </a:tabLst>
            </a:pPr>
            <a:r>
              <a:rPr lang="en-US" sz="2300" b="1" dirty="0" smtClean="0">
                <a:latin typeface="Times New Roman" pitchFamily="18" charset="0"/>
                <a:cs typeface="Times New Roman" pitchFamily="18" charset="0"/>
              </a:rPr>
              <a:t>20.</a:t>
            </a:r>
            <a:endParaRPr lang="en-US" sz="2300" b="1" dirty="0">
              <a:latin typeface="Times New Roman" pitchFamily="18" charset="0"/>
              <a:cs typeface="Times New Roman" pitchFamily="18" charset="0"/>
            </a:endParaRPr>
          </a:p>
        </p:txBody>
      </p:sp>
      <p:pic>
        <p:nvPicPr>
          <p:cNvPr id="1026" name="Picture 2" descr="D:\wmf\Ans-Ex-02-20a.tif"/>
          <p:cNvPicPr>
            <a:picLocks noChangeAspect="1" noChangeArrowheads="1"/>
          </p:cNvPicPr>
          <p:nvPr/>
        </p:nvPicPr>
        <p:blipFill>
          <a:blip r:embed="rId2" cstate="print"/>
          <a:srcRect/>
          <a:stretch>
            <a:fillRect/>
          </a:stretch>
        </p:blipFill>
        <p:spPr bwMode="auto">
          <a:xfrm>
            <a:off x="1680689" y="2351716"/>
            <a:ext cx="1250899" cy="1185062"/>
          </a:xfrm>
          <a:prstGeom prst="rect">
            <a:avLst/>
          </a:prstGeom>
          <a:noFill/>
        </p:spPr>
      </p:pic>
      <p:pic>
        <p:nvPicPr>
          <p:cNvPr id="1027" name="Picture 3" descr="D:\wmf\Ans-Ex-02-20b.tif"/>
          <p:cNvPicPr>
            <a:picLocks noChangeAspect="1" noChangeArrowheads="1"/>
          </p:cNvPicPr>
          <p:nvPr/>
        </p:nvPicPr>
        <p:blipFill>
          <a:blip r:embed="rId3" cstate="print"/>
          <a:srcRect/>
          <a:stretch>
            <a:fillRect/>
          </a:stretch>
        </p:blipFill>
        <p:spPr bwMode="auto">
          <a:xfrm>
            <a:off x="1685927" y="3856672"/>
            <a:ext cx="1250899" cy="1185062"/>
          </a:xfrm>
          <a:prstGeom prst="rect">
            <a:avLst/>
          </a:prstGeom>
          <a:noFill/>
        </p:spPr>
      </p:pic>
      <p:pic>
        <p:nvPicPr>
          <p:cNvPr id="1028" name="Picture 4" descr="D:\wmf\Ans-Ex-02-20c.tif"/>
          <p:cNvPicPr>
            <a:picLocks noChangeAspect="1" noChangeArrowheads="1"/>
          </p:cNvPicPr>
          <p:nvPr/>
        </p:nvPicPr>
        <p:blipFill>
          <a:blip r:embed="rId4" cstate="print"/>
          <a:srcRect/>
          <a:stretch>
            <a:fillRect/>
          </a:stretch>
        </p:blipFill>
        <p:spPr bwMode="auto">
          <a:xfrm>
            <a:off x="1687833" y="5386402"/>
            <a:ext cx="1250899" cy="1185062"/>
          </a:xfrm>
          <a:prstGeom prst="rect">
            <a:avLst/>
          </a:prstGeom>
          <a:noFill/>
        </p:spPr>
      </p:pic>
      <p:sp>
        <p:nvSpPr>
          <p:cNvPr id="14" name="TextBox 13"/>
          <p:cNvSpPr txBox="1"/>
          <p:nvPr/>
        </p:nvSpPr>
        <p:spPr>
          <a:xfrm>
            <a:off x="1581140" y="1981200"/>
            <a:ext cx="2133600" cy="446276"/>
          </a:xfrm>
          <a:prstGeom prst="rect">
            <a:avLst/>
          </a:prstGeom>
          <a:noFill/>
        </p:spPr>
        <p:txBody>
          <a:bodyPr wrap="square" rtlCol="0">
            <a:spAutoFit/>
          </a:bodyPr>
          <a:lstStyle/>
          <a:p>
            <a:r>
              <a:rPr lang="en-US" sz="2300" i="1" dirty="0" smtClean="0">
                <a:latin typeface="Times New Roman" pitchFamily="18" charset="0"/>
                <a:cs typeface="Times New Roman" pitchFamily="18" charset="0"/>
              </a:rPr>
              <a:t>A</a:t>
            </a:r>
            <a:r>
              <a:rPr lang="en-US" sz="2300" dirty="0" smtClean="0">
                <a:latin typeface="Times New Roman" pitchFamily="18" charset="0"/>
                <a:cs typeface="Times New Roman" pitchFamily="18" charset="0"/>
              </a:rPr>
              <a:t> </a:t>
            </a:r>
            <a:r>
              <a:rPr lang="en-US" sz="2300" dirty="0" smtClean="0">
                <a:latin typeface="Times New Roman" pitchFamily="18" charset="0"/>
                <a:cs typeface="Times New Roman" pitchFamily="18" charset="0"/>
                <a:sym typeface="Symbol"/>
              </a:rPr>
              <a:t> </a:t>
            </a:r>
            <a:r>
              <a:rPr lang="en-US" sz="2300" i="1" dirty="0" smtClean="0">
                <a:latin typeface="Times New Roman" pitchFamily="18" charset="0"/>
                <a:cs typeface="Times New Roman" pitchFamily="18" charset="0"/>
                <a:sym typeface="Symbol"/>
              </a:rPr>
              <a:t>C</a:t>
            </a:r>
            <a:r>
              <a:rPr lang="en-US" sz="2300" dirty="0" smtClean="0">
                <a:latin typeface="Times New Roman" pitchFamily="18" charset="0"/>
                <a:cs typeface="Times New Roman" pitchFamily="18" charset="0"/>
                <a:sym typeface="Symbol"/>
              </a:rPr>
              <a:t> is shaded</a:t>
            </a:r>
            <a:endParaRPr lang="en-US" sz="2300" dirty="0">
              <a:latin typeface="Times New Roman" pitchFamily="18" charset="0"/>
              <a:cs typeface="Times New Roman" pitchFamily="18" charset="0"/>
            </a:endParaRPr>
          </a:p>
        </p:txBody>
      </p:sp>
      <p:sp>
        <p:nvSpPr>
          <p:cNvPr id="15" name="TextBox 14"/>
          <p:cNvSpPr txBox="1"/>
          <p:nvPr/>
        </p:nvSpPr>
        <p:spPr>
          <a:xfrm>
            <a:off x="1547818" y="3476622"/>
            <a:ext cx="1662113" cy="446276"/>
          </a:xfrm>
          <a:prstGeom prst="rect">
            <a:avLst/>
          </a:prstGeom>
          <a:noFill/>
        </p:spPr>
        <p:txBody>
          <a:bodyPr wrap="square" rtlCol="0">
            <a:spAutoFit/>
          </a:bodyPr>
          <a:lstStyle/>
          <a:p>
            <a:r>
              <a:rPr lang="en-US" sz="2300" i="1" dirty="0" smtClean="0">
                <a:latin typeface="Times New Roman" pitchFamily="18" charset="0"/>
                <a:cs typeface="Times New Roman" pitchFamily="18" charset="0"/>
              </a:rPr>
              <a:t>B</a:t>
            </a:r>
            <a:r>
              <a:rPr lang="en-US" sz="2300" dirty="0" smtClean="0">
                <a:latin typeface="Times New Roman" pitchFamily="18" charset="0"/>
                <a:cs typeface="Times New Roman" pitchFamily="18" charset="0"/>
                <a:sym typeface="Symbol"/>
              </a:rPr>
              <a:t> is shaded</a:t>
            </a:r>
            <a:endParaRPr lang="en-US" sz="2300" dirty="0">
              <a:latin typeface="Times New Roman" pitchFamily="18" charset="0"/>
              <a:cs typeface="Times New Roman" pitchFamily="18" charset="0"/>
            </a:endParaRPr>
          </a:p>
        </p:txBody>
      </p:sp>
      <p:sp>
        <p:nvSpPr>
          <p:cNvPr id="17" name="TextBox 16"/>
          <p:cNvSpPr txBox="1"/>
          <p:nvPr/>
        </p:nvSpPr>
        <p:spPr>
          <a:xfrm>
            <a:off x="1571630" y="4991112"/>
            <a:ext cx="3048000" cy="446276"/>
          </a:xfrm>
          <a:prstGeom prst="rect">
            <a:avLst/>
          </a:prstGeom>
          <a:noFill/>
        </p:spPr>
        <p:txBody>
          <a:bodyPr wrap="square" rtlCol="0">
            <a:spAutoFit/>
          </a:bodyPr>
          <a:lstStyle/>
          <a:p>
            <a:r>
              <a:rPr lang="en-US" sz="2300" dirty="0" smtClean="0">
                <a:latin typeface="Times New Roman" pitchFamily="18" charset="0"/>
                <a:cs typeface="Times New Roman" pitchFamily="18" charset="0"/>
              </a:rPr>
              <a:t>(</a:t>
            </a:r>
            <a:r>
              <a:rPr lang="en-US" sz="2300" i="1" dirty="0" smtClean="0">
                <a:latin typeface="Times New Roman" pitchFamily="18" charset="0"/>
                <a:cs typeface="Times New Roman" pitchFamily="18" charset="0"/>
              </a:rPr>
              <a:t>A</a:t>
            </a:r>
            <a:r>
              <a:rPr lang="en-US" sz="2300" dirty="0" smtClean="0">
                <a:latin typeface="Times New Roman" pitchFamily="18" charset="0"/>
                <a:cs typeface="Times New Roman" pitchFamily="18" charset="0"/>
              </a:rPr>
              <a:t> </a:t>
            </a:r>
            <a:r>
              <a:rPr lang="en-US" sz="2300" dirty="0" smtClean="0">
                <a:latin typeface="Times New Roman" pitchFamily="18" charset="0"/>
                <a:cs typeface="Times New Roman" pitchFamily="18" charset="0"/>
                <a:sym typeface="Symbol"/>
              </a:rPr>
              <a:t> </a:t>
            </a:r>
            <a:r>
              <a:rPr lang="en-US" sz="2300" i="1" dirty="0" smtClean="0">
                <a:latin typeface="Times New Roman" pitchFamily="18" charset="0"/>
                <a:cs typeface="Times New Roman" pitchFamily="18" charset="0"/>
                <a:sym typeface="Symbol"/>
              </a:rPr>
              <a:t>C</a:t>
            </a:r>
            <a:r>
              <a:rPr lang="en-US" sz="2300" dirty="0" smtClean="0">
                <a:latin typeface="Times New Roman" pitchFamily="18" charset="0"/>
                <a:cs typeface="Times New Roman" pitchFamily="18" charset="0"/>
                <a:sym typeface="Symbol"/>
              </a:rPr>
              <a:t>)  </a:t>
            </a:r>
            <a:r>
              <a:rPr lang="en-US" sz="2300" i="1" dirty="0" smtClean="0">
                <a:latin typeface="Times New Roman" pitchFamily="18" charset="0"/>
                <a:cs typeface="Times New Roman" pitchFamily="18" charset="0"/>
                <a:sym typeface="Symbol"/>
              </a:rPr>
              <a:t>B</a:t>
            </a:r>
            <a:r>
              <a:rPr lang="en-US" sz="2300" dirty="0" smtClean="0">
                <a:latin typeface="Times New Roman" pitchFamily="18" charset="0"/>
                <a:cs typeface="Times New Roman" pitchFamily="18" charset="0"/>
                <a:sym typeface="Symbol"/>
              </a:rPr>
              <a:t> is shaded</a:t>
            </a:r>
            <a:endParaRPr lang="en-US" sz="2300" dirty="0">
              <a:latin typeface="Times New Roman" pitchFamily="18" charset="0"/>
              <a:cs typeface="Times New Roman" pitchFamily="18" charset="0"/>
            </a:endParaRPr>
          </a:p>
        </p:txBody>
      </p:sp>
      <p:sp>
        <p:nvSpPr>
          <p:cNvPr id="9"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2 Paper 1</a:t>
            </a:r>
          </a:p>
        </p:txBody>
      </p:sp>
    </p:spTree>
    <p:extLst>
      <p:ext uri="{BB962C8B-B14F-4D97-AF65-F5344CB8AC3E}">
        <p14:creationId xmlns:p14="http://schemas.microsoft.com/office/powerpoint/2010/main" xmlns="" val="186244745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p:cTn id="7" dur="500" fill="hold"/>
                                        <p:tgtEl>
                                          <p:spTgt spid="12"/>
                                        </p:tgtEl>
                                        <p:attrNameLst>
                                          <p:attrName>ppt_w</p:attrName>
                                        </p:attrNameLst>
                                      </p:cBhvr>
                                      <p:tavLst>
                                        <p:tav tm="0">
                                          <p:val>
                                            <p:fltVal val="0"/>
                                          </p:val>
                                        </p:tav>
                                        <p:tav tm="100000">
                                          <p:val>
                                            <p:strVal val="#ppt_w"/>
                                          </p:val>
                                        </p:tav>
                                      </p:tavLst>
                                    </p:anim>
                                    <p:anim calcmode="lin" valueType="num">
                                      <p:cBhvr>
                                        <p:cTn id="8" dur="500" fill="hold"/>
                                        <p:tgtEl>
                                          <p:spTgt spid="12"/>
                                        </p:tgtEl>
                                        <p:attrNameLst>
                                          <p:attrName>ppt_h</p:attrName>
                                        </p:attrNameLst>
                                      </p:cBhvr>
                                      <p:tavLst>
                                        <p:tav tm="0">
                                          <p:val>
                                            <p:fltVal val="0"/>
                                          </p:val>
                                        </p:tav>
                                        <p:tav tm="100000">
                                          <p:val>
                                            <p:strVal val="#ppt_h"/>
                                          </p:val>
                                        </p:tav>
                                      </p:tavLst>
                                    </p:anim>
                                  </p:childTnLst>
                                </p:cTn>
                              </p:par>
                              <p:par>
                                <p:cTn id="9" presetID="23" presetClass="entr" presetSubtype="16" fill="hold" grpId="0" nodeType="withEffect">
                                  <p:stCondLst>
                                    <p:cond delay="0"/>
                                  </p:stCondLst>
                                  <p:childTnLst>
                                    <p:set>
                                      <p:cBhvr>
                                        <p:cTn id="10" dur="1" fill="hold">
                                          <p:stCondLst>
                                            <p:cond delay="0"/>
                                          </p:stCondLst>
                                        </p:cTn>
                                        <p:tgtEl>
                                          <p:spTgt spid="14"/>
                                        </p:tgtEl>
                                        <p:attrNameLst>
                                          <p:attrName>style.visibility</p:attrName>
                                        </p:attrNameLst>
                                      </p:cBhvr>
                                      <p:to>
                                        <p:strVal val="visible"/>
                                      </p:to>
                                    </p:set>
                                    <p:anim calcmode="lin" valueType="num">
                                      <p:cBhvr>
                                        <p:cTn id="11" dur="500" fill="hold"/>
                                        <p:tgtEl>
                                          <p:spTgt spid="14"/>
                                        </p:tgtEl>
                                        <p:attrNameLst>
                                          <p:attrName>ppt_w</p:attrName>
                                        </p:attrNameLst>
                                      </p:cBhvr>
                                      <p:tavLst>
                                        <p:tav tm="0">
                                          <p:val>
                                            <p:fltVal val="0"/>
                                          </p:val>
                                        </p:tav>
                                        <p:tav tm="100000">
                                          <p:val>
                                            <p:strVal val="#ppt_w"/>
                                          </p:val>
                                        </p:tav>
                                      </p:tavLst>
                                    </p:anim>
                                    <p:anim calcmode="lin" valueType="num">
                                      <p:cBhvr>
                                        <p:cTn id="12" dur="500" fill="hold"/>
                                        <p:tgtEl>
                                          <p:spTgt spid="14"/>
                                        </p:tgtEl>
                                        <p:attrNameLst>
                                          <p:attrName>ppt_h</p:attrName>
                                        </p:attrNameLst>
                                      </p:cBhvr>
                                      <p:tavLst>
                                        <p:tav tm="0">
                                          <p:val>
                                            <p:fltVal val="0"/>
                                          </p:val>
                                        </p:tav>
                                        <p:tav tm="100000">
                                          <p:val>
                                            <p:strVal val="#ppt_h"/>
                                          </p:val>
                                        </p:tav>
                                      </p:tavLst>
                                    </p:anim>
                                  </p:childTnLst>
                                </p:cTn>
                              </p:par>
                              <p:par>
                                <p:cTn id="13" presetID="23" presetClass="entr" presetSubtype="16" fill="hold" nodeType="withEffect">
                                  <p:stCondLst>
                                    <p:cond delay="0"/>
                                  </p:stCondLst>
                                  <p:childTnLst>
                                    <p:set>
                                      <p:cBhvr>
                                        <p:cTn id="14" dur="1" fill="hold">
                                          <p:stCondLst>
                                            <p:cond delay="0"/>
                                          </p:stCondLst>
                                        </p:cTn>
                                        <p:tgtEl>
                                          <p:spTgt spid="1026"/>
                                        </p:tgtEl>
                                        <p:attrNameLst>
                                          <p:attrName>style.visibility</p:attrName>
                                        </p:attrNameLst>
                                      </p:cBhvr>
                                      <p:to>
                                        <p:strVal val="visible"/>
                                      </p:to>
                                    </p:set>
                                    <p:anim calcmode="lin" valueType="num">
                                      <p:cBhvr>
                                        <p:cTn id="15" dur="500" fill="hold"/>
                                        <p:tgtEl>
                                          <p:spTgt spid="1026"/>
                                        </p:tgtEl>
                                        <p:attrNameLst>
                                          <p:attrName>ppt_w</p:attrName>
                                        </p:attrNameLst>
                                      </p:cBhvr>
                                      <p:tavLst>
                                        <p:tav tm="0">
                                          <p:val>
                                            <p:fltVal val="0"/>
                                          </p:val>
                                        </p:tav>
                                        <p:tav tm="100000">
                                          <p:val>
                                            <p:strVal val="#ppt_w"/>
                                          </p:val>
                                        </p:tav>
                                      </p:tavLst>
                                    </p:anim>
                                    <p:anim calcmode="lin" valueType="num">
                                      <p:cBhvr>
                                        <p:cTn id="16" dur="500" fill="hold"/>
                                        <p:tgtEl>
                                          <p:spTgt spid="1026"/>
                                        </p:tgtEl>
                                        <p:attrNameLst>
                                          <p:attrName>ppt_h</p:attrName>
                                        </p:attrNameLst>
                                      </p:cBhvr>
                                      <p:tavLst>
                                        <p:tav tm="0">
                                          <p:val>
                                            <p:fltVal val="0"/>
                                          </p:val>
                                        </p:tav>
                                        <p:tav tm="100000">
                                          <p:val>
                                            <p:strVal val="#ppt_h"/>
                                          </p:val>
                                        </p:tav>
                                      </p:tavLst>
                                    </p:anim>
                                  </p:childTnLst>
                                </p:cTn>
                              </p:par>
                              <p:par>
                                <p:cTn id="17" presetID="23" presetClass="entr" presetSubtype="16" fill="hold" grpId="0" nodeType="withEffect">
                                  <p:stCondLst>
                                    <p:cond delay="0"/>
                                  </p:stCondLst>
                                  <p:childTnLst>
                                    <p:set>
                                      <p:cBhvr>
                                        <p:cTn id="18" dur="1" fill="hold">
                                          <p:stCondLst>
                                            <p:cond delay="0"/>
                                          </p:stCondLst>
                                        </p:cTn>
                                        <p:tgtEl>
                                          <p:spTgt spid="15"/>
                                        </p:tgtEl>
                                        <p:attrNameLst>
                                          <p:attrName>style.visibility</p:attrName>
                                        </p:attrNameLst>
                                      </p:cBhvr>
                                      <p:to>
                                        <p:strVal val="visible"/>
                                      </p:to>
                                    </p:set>
                                    <p:anim calcmode="lin" valueType="num">
                                      <p:cBhvr>
                                        <p:cTn id="19" dur="500" fill="hold"/>
                                        <p:tgtEl>
                                          <p:spTgt spid="15"/>
                                        </p:tgtEl>
                                        <p:attrNameLst>
                                          <p:attrName>ppt_w</p:attrName>
                                        </p:attrNameLst>
                                      </p:cBhvr>
                                      <p:tavLst>
                                        <p:tav tm="0">
                                          <p:val>
                                            <p:fltVal val="0"/>
                                          </p:val>
                                        </p:tav>
                                        <p:tav tm="100000">
                                          <p:val>
                                            <p:strVal val="#ppt_w"/>
                                          </p:val>
                                        </p:tav>
                                      </p:tavLst>
                                    </p:anim>
                                    <p:anim calcmode="lin" valueType="num">
                                      <p:cBhvr>
                                        <p:cTn id="20" dur="500" fill="hold"/>
                                        <p:tgtEl>
                                          <p:spTgt spid="15"/>
                                        </p:tgtEl>
                                        <p:attrNameLst>
                                          <p:attrName>ppt_h</p:attrName>
                                        </p:attrNameLst>
                                      </p:cBhvr>
                                      <p:tavLst>
                                        <p:tav tm="0">
                                          <p:val>
                                            <p:fltVal val="0"/>
                                          </p:val>
                                        </p:tav>
                                        <p:tav tm="100000">
                                          <p:val>
                                            <p:strVal val="#ppt_h"/>
                                          </p:val>
                                        </p:tav>
                                      </p:tavLst>
                                    </p:anim>
                                  </p:childTnLst>
                                </p:cTn>
                              </p:par>
                              <p:par>
                                <p:cTn id="21" presetID="23" presetClass="entr" presetSubtype="16" fill="hold" nodeType="withEffect">
                                  <p:stCondLst>
                                    <p:cond delay="0"/>
                                  </p:stCondLst>
                                  <p:childTnLst>
                                    <p:set>
                                      <p:cBhvr>
                                        <p:cTn id="22" dur="1" fill="hold">
                                          <p:stCondLst>
                                            <p:cond delay="0"/>
                                          </p:stCondLst>
                                        </p:cTn>
                                        <p:tgtEl>
                                          <p:spTgt spid="1027"/>
                                        </p:tgtEl>
                                        <p:attrNameLst>
                                          <p:attrName>style.visibility</p:attrName>
                                        </p:attrNameLst>
                                      </p:cBhvr>
                                      <p:to>
                                        <p:strVal val="visible"/>
                                      </p:to>
                                    </p:set>
                                    <p:anim calcmode="lin" valueType="num">
                                      <p:cBhvr>
                                        <p:cTn id="23" dur="500" fill="hold"/>
                                        <p:tgtEl>
                                          <p:spTgt spid="1027"/>
                                        </p:tgtEl>
                                        <p:attrNameLst>
                                          <p:attrName>ppt_w</p:attrName>
                                        </p:attrNameLst>
                                      </p:cBhvr>
                                      <p:tavLst>
                                        <p:tav tm="0">
                                          <p:val>
                                            <p:fltVal val="0"/>
                                          </p:val>
                                        </p:tav>
                                        <p:tav tm="100000">
                                          <p:val>
                                            <p:strVal val="#ppt_w"/>
                                          </p:val>
                                        </p:tav>
                                      </p:tavLst>
                                    </p:anim>
                                    <p:anim calcmode="lin" valueType="num">
                                      <p:cBhvr>
                                        <p:cTn id="24" dur="500" fill="hold"/>
                                        <p:tgtEl>
                                          <p:spTgt spid="1027"/>
                                        </p:tgtEl>
                                        <p:attrNameLst>
                                          <p:attrName>ppt_h</p:attrName>
                                        </p:attrNameLst>
                                      </p:cBhvr>
                                      <p:tavLst>
                                        <p:tav tm="0">
                                          <p:val>
                                            <p:fltVal val="0"/>
                                          </p:val>
                                        </p:tav>
                                        <p:tav tm="100000">
                                          <p:val>
                                            <p:strVal val="#ppt_h"/>
                                          </p:val>
                                        </p:tav>
                                      </p:tavLst>
                                    </p:anim>
                                  </p:childTnLst>
                                </p:cTn>
                              </p:par>
                              <p:par>
                                <p:cTn id="25" presetID="23" presetClass="entr" presetSubtype="16" fill="hold" grpId="0" nodeType="withEffect">
                                  <p:stCondLst>
                                    <p:cond delay="0"/>
                                  </p:stCondLst>
                                  <p:childTnLst>
                                    <p:set>
                                      <p:cBhvr>
                                        <p:cTn id="26" dur="1" fill="hold">
                                          <p:stCondLst>
                                            <p:cond delay="0"/>
                                          </p:stCondLst>
                                        </p:cTn>
                                        <p:tgtEl>
                                          <p:spTgt spid="17"/>
                                        </p:tgtEl>
                                        <p:attrNameLst>
                                          <p:attrName>style.visibility</p:attrName>
                                        </p:attrNameLst>
                                      </p:cBhvr>
                                      <p:to>
                                        <p:strVal val="visible"/>
                                      </p:to>
                                    </p:set>
                                    <p:anim calcmode="lin" valueType="num">
                                      <p:cBhvr>
                                        <p:cTn id="27" dur="500" fill="hold"/>
                                        <p:tgtEl>
                                          <p:spTgt spid="17"/>
                                        </p:tgtEl>
                                        <p:attrNameLst>
                                          <p:attrName>ppt_w</p:attrName>
                                        </p:attrNameLst>
                                      </p:cBhvr>
                                      <p:tavLst>
                                        <p:tav tm="0">
                                          <p:val>
                                            <p:fltVal val="0"/>
                                          </p:val>
                                        </p:tav>
                                        <p:tav tm="100000">
                                          <p:val>
                                            <p:strVal val="#ppt_w"/>
                                          </p:val>
                                        </p:tav>
                                      </p:tavLst>
                                    </p:anim>
                                    <p:anim calcmode="lin" valueType="num">
                                      <p:cBhvr>
                                        <p:cTn id="28" dur="500" fill="hold"/>
                                        <p:tgtEl>
                                          <p:spTgt spid="17"/>
                                        </p:tgtEl>
                                        <p:attrNameLst>
                                          <p:attrName>ppt_h</p:attrName>
                                        </p:attrNameLst>
                                      </p:cBhvr>
                                      <p:tavLst>
                                        <p:tav tm="0">
                                          <p:val>
                                            <p:fltVal val="0"/>
                                          </p:val>
                                        </p:tav>
                                        <p:tav tm="100000">
                                          <p:val>
                                            <p:strVal val="#ppt_h"/>
                                          </p:val>
                                        </p:tav>
                                      </p:tavLst>
                                    </p:anim>
                                  </p:childTnLst>
                                </p:cTn>
                              </p:par>
                              <p:par>
                                <p:cTn id="29" presetID="23" presetClass="entr" presetSubtype="16" fill="hold" nodeType="withEffect">
                                  <p:stCondLst>
                                    <p:cond delay="0"/>
                                  </p:stCondLst>
                                  <p:childTnLst>
                                    <p:set>
                                      <p:cBhvr>
                                        <p:cTn id="30" dur="1" fill="hold">
                                          <p:stCondLst>
                                            <p:cond delay="0"/>
                                          </p:stCondLst>
                                        </p:cTn>
                                        <p:tgtEl>
                                          <p:spTgt spid="1028"/>
                                        </p:tgtEl>
                                        <p:attrNameLst>
                                          <p:attrName>style.visibility</p:attrName>
                                        </p:attrNameLst>
                                      </p:cBhvr>
                                      <p:to>
                                        <p:strVal val="visible"/>
                                      </p:to>
                                    </p:set>
                                    <p:anim calcmode="lin" valueType="num">
                                      <p:cBhvr>
                                        <p:cTn id="31" dur="500" fill="hold"/>
                                        <p:tgtEl>
                                          <p:spTgt spid="1028"/>
                                        </p:tgtEl>
                                        <p:attrNameLst>
                                          <p:attrName>ppt_w</p:attrName>
                                        </p:attrNameLst>
                                      </p:cBhvr>
                                      <p:tavLst>
                                        <p:tav tm="0">
                                          <p:val>
                                            <p:fltVal val="0"/>
                                          </p:val>
                                        </p:tav>
                                        <p:tav tm="100000">
                                          <p:val>
                                            <p:strVal val="#ppt_w"/>
                                          </p:val>
                                        </p:tav>
                                      </p:tavLst>
                                    </p:anim>
                                    <p:anim calcmode="lin" valueType="num">
                                      <p:cBhvr>
                                        <p:cTn id="32" dur="500" fill="hold"/>
                                        <p:tgtEl>
                                          <p:spTgt spid="1028"/>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P spid="14" grpId="0"/>
      <p:bldP spid="15" grpId="0"/>
      <p:bldP spid="17" grpId="0"/>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 name="Content Placeholder 10"/>
          <p:cNvSpPr>
            <a:spLocks noGrp="1"/>
          </p:cNvSpPr>
          <p:nvPr>
            <p:ph sz="quarter" idx="13"/>
          </p:nvPr>
        </p:nvSpPr>
        <p:spPr>
          <a:xfrm>
            <a:off x="685800" y="2781300"/>
            <a:ext cx="7010400" cy="1844351"/>
          </a:xfrm>
        </p:spPr>
        <p:txBody>
          <a:bodyPr wrap="square">
            <a:spAutoFit/>
          </a:bodyPr>
          <a:lstStyle/>
          <a:p>
            <a:pPr marL="457200" indent="-457200" algn="just">
              <a:lnSpc>
                <a:spcPct val="165000"/>
              </a:lnSpc>
              <a:spcBef>
                <a:spcPct val="0"/>
              </a:spcBef>
              <a:buFontTx/>
              <a:buNone/>
              <a:tabLst>
                <a:tab pos="800100" algn="l"/>
                <a:tab pos="3529013" algn="l"/>
              </a:tabLst>
            </a:pPr>
            <a:r>
              <a:rPr lang="en-US" sz="2300" b="1" dirty="0" smtClean="0">
                <a:solidFill>
                  <a:schemeClr val="tx1"/>
                </a:solidFill>
                <a:latin typeface="Times New Roman" pitchFamily="18" charset="0"/>
                <a:cs typeface="Times New Roman" pitchFamily="18" charset="0"/>
              </a:rPr>
              <a:t>11.	</a:t>
            </a:r>
            <a:r>
              <a:rPr lang="en-US" sz="2300" dirty="0" smtClean="0">
                <a:solidFill>
                  <a:schemeClr val="tx1"/>
                </a:solidFill>
                <a:latin typeface="Times New Roman" pitchFamily="18" charset="0"/>
                <a:cs typeface="Times New Roman" pitchFamily="18" charset="0"/>
              </a:rPr>
              <a:t>110% of the cost price	= $132.00</a:t>
            </a:r>
          </a:p>
          <a:p>
            <a:pPr marL="457200" indent="-457200" algn="just">
              <a:lnSpc>
                <a:spcPct val="165000"/>
              </a:lnSpc>
              <a:spcBef>
                <a:spcPct val="0"/>
              </a:spcBef>
              <a:buFontTx/>
              <a:buNone/>
              <a:tabLst>
                <a:tab pos="800100" algn="l"/>
                <a:tab pos="3529013" algn="l"/>
              </a:tabLst>
            </a:pPr>
            <a:r>
              <a:rPr lang="en-US" sz="2300" dirty="0" smtClean="0">
                <a:solidFill>
                  <a:schemeClr val="tx1"/>
                </a:solidFill>
                <a:latin typeface="Times New Roman" pitchFamily="18" charset="0"/>
                <a:cs typeface="Times New Roman" pitchFamily="18" charset="0"/>
              </a:rPr>
              <a:t>	100% of the cost price	</a:t>
            </a:r>
          </a:p>
          <a:p>
            <a:pPr marL="457200" indent="-457200" algn="just">
              <a:lnSpc>
                <a:spcPct val="165000"/>
              </a:lnSpc>
              <a:spcBef>
                <a:spcPct val="0"/>
              </a:spcBef>
              <a:buFontTx/>
              <a:buNone/>
              <a:tabLst>
                <a:tab pos="800100" algn="l"/>
                <a:tab pos="3529013" algn="l"/>
              </a:tabLst>
            </a:pPr>
            <a:r>
              <a:rPr lang="en-US" sz="2300" dirty="0" smtClean="0">
                <a:solidFill>
                  <a:schemeClr val="tx1"/>
                </a:solidFill>
                <a:latin typeface="Times New Roman" pitchFamily="18" charset="0"/>
                <a:cs typeface="Times New Roman" pitchFamily="18" charset="0"/>
              </a:rPr>
              <a:t>	The cost of the article	= </a:t>
            </a:r>
            <a:r>
              <a:rPr lang="en-US" sz="2300" dirty="0" smtClean="0">
                <a:solidFill>
                  <a:srgbClr val="00A99D"/>
                </a:solidFill>
                <a:latin typeface="Times New Roman" pitchFamily="18" charset="0"/>
                <a:cs typeface="Times New Roman" pitchFamily="18" charset="0"/>
              </a:rPr>
              <a:t>$120.00 </a:t>
            </a:r>
            <a:r>
              <a:rPr lang="en-US" sz="2300" dirty="0" smtClean="0">
                <a:solidFill>
                  <a:schemeClr val="tx1"/>
                </a:solidFill>
                <a:latin typeface="Times New Roman" pitchFamily="18" charset="0"/>
                <a:cs typeface="Times New Roman" pitchFamily="18" charset="0"/>
              </a:rPr>
              <a:t>	</a:t>
            </a:r>
          </a:p>
        </p:txBody>
      </p:sp>
      <p:pic>
        <p:nvPicPr>
          <p:cNvPr id="10244" name="Picture 4" descr="D:\Deepak\Powerpoint\Re-work\Art\Slide_24.wmf"/>
          <p:cNvPicPr>
            <a:picLocks noChangeAspect="1" noChangeArrowheads="1"/>
          </p:cNvPicPr>
          <p:nvPr/>
        </p:nvPicPr>
        <p:blipFill>
          <a:blip r:embed="rId2" cstate="print"/>
          <a:srcRect/>
          <a:stretch>
            <a:fillRect/>
          </a:stretch>
        </p:blipFill>
        <p:spPr bwMode="auto">
          <a:xfrm>
            <a:off x="4283075" y="3354159"/>
            <a:ext cx="2120900" cy="1079500"/>
          </a:xfrm>
          <a:prstGeom prst="rect">
            <a:avLst/>
          </a:prstGeom>
          <a:noFill/>
        </p:spPr>
      </p:pic>
      <p:sp>
        <p:nvSpPr>
          <p:cNvPr id="5"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tabLst>
                <a:tab pos="393192" algn="r"/>
                <a:tab pos="640080" algn="l"/>
              </a:tabLst>
            </a:pPr>
            <a:r>
              <a:rPr lang="en-US" sz="1500" b="1" dirty="0" smtClean="0">
                <a:solidFill>
                  <a:schemeClr val="bg1"/>
                </a:solidFill>
                <a:latin typeface="Times New Roman" pitchFamily="18" charset="0"/>
                <a:cs typeface="Times New Roman" pitchFamily="18" charset="0"/>
              </a:rPr>
              <a:t>Revision Exam 1 Paper 1</a:t>
            </a:r>
          </a:p>
        </p:txBody>
      </p:sp>
    </p:spTree>
    <p:extLst>
      <p:ext uri="{BB962C8B-B14F-4D97-AF65-F5344CB8AC3E}">
        <p14:creationId xmlns:p14="http://schemas.microsoft.com/office/powerpoint/2010/main" xmlns="" val="1862447457"/>
      </p:ext>
    </p:extLst>
  </p:cSld>
  <p:clrMapOvr>
    <a:masterClrMapping/>
  </p:clrMapOvr>
  <p:transition spd="slow">
    <p:strips dir="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21">
                                            <p:txEl>
                                              <p:pRg st="0" end="0"/>
                                            </p:txEl>
                                          </p:spTgt>
                                        </p:tgtEl>
                                        <p:attrNameLst>
                                          <p:attrName>style.visibility</p:attrName>
                                        </p:attrNameLst>
                                      </p:cBhvr>
                                      <p:to>
                                        <p:strVal val="visible"/>
                                      </p:to>
                                    </p:set>
                                    <p:anim calcmode="lin" valueType="num">
                                      <p:cBhvr>
                                        <p:cTn id="7" dur="500" fill="hold"/>
                                        <p:tgtEl>
                                          <p:spTgt spid="21">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21">
                                            <p:txEl>
                                              <p:pRg st="0" end="0"/>
                                            </p:txEl>
                                          </p:spTgt>
                                        </p:tgtEl>
                                        <p:attrNameLst>
                                          <p:attrName>ppt_h</p:attrName>
                                        </p:attrNameLst>
                                      </p:cBhvr>
                                      <p:tavLst>
                                        <p:tav tm="0">
                                          <p:val>
                                            <p:fltVal val="0"/>
                                          </p:val>
                                        </p:tav>
                                        <p:tav tm="100000">
                                          <p:val>
                                            <p:strVal val="#ppt_h"/>
                                          </p:val>
                                        </p:tav>
                                      </p:tavLst>
                                    </p:anim>
                                  </p:childTnLst>
                                </p:cTn>
                              </p:par>
                              <p:par>
                                <p:cTn id="9" presetID="23" presetClass="entr" presetSubtype="16" fill="hold" grpId="0" nodeType="withEffect">
                                  <p:stCondLst>
                                    <p:cond delay="0"/>
                                  </p:stCondLst>
                                  <p:childTnLst>
                                    <p:set>
                                      <p:cBhvr>
                                        <p:cTn id="10" dur="1" fill="hold">
                                          <p:stCondLst>
                                            <p:cond delay="0"/>
                                          </p:stCondLst>
                                        </p:cTn>
                                        <p:tgtEl>
                                          <p:spTgt spid="21">
                                            <p:txEl>
                                              <p:pRg st="1" end="1"/>
                                            </p:txEl>
                                          </p:spTgt>
                                        </p:tgtEl>
                                        <p:attrNameLst>
                                          <p:attrName>style.visibility</p:attrName>
                                        </p:attrNameLst>
                                      </p:cBhvr>
                                      <p:to>
                                        <p:strVal val="visible"/>
                                      </p:to>
                                    </p:set>
                                    <p:anim calcmode="lin" valueType="num">
                                      <p:cBhvr>
                                        <p:cTn id="11" dur="500" fill="hold"/>
                                        <p:tgtEl>
                                          <p:spTgt spid="21">
                                            <p:txEl>
                                              <p:pRg st="1" end="1"/>
                                            </p:txEl>
                                          </p:spTgt>
                                        </p:tgtEl>
                                        <p:attrNameLst>
                                          <p:attrName>ppt_w</p:attrName>
                                        </p:attrNameLst>
                                      </p:cBhvr>
                                      <p:tavLst>
                                        <p:tav tm="0">
                                          <p:val>
                                            <p:fltVal val="0"/>
                                          </p:val>
                                        </p:tav>
                                        <p:tav tm="100000">
                                          <p:val>
                                            <p:strVal val="#ppt_w"/>
                                          </p:val>
                                        </p:tav>
                                      </p:tavLst>
                                    </p:anim>
                                    <p:anim calcmode="lin" valueType="num">
                                      <p:cBhvr>
                                        <p:cTn id="12" dur="500" fill="hold"/>
                                        <p:tgtEl>
                                          <p:spTgt spid="21">
                                            <p:txEl>
                                              <p:pRg st="1" end="1"/>
                                            </p:txEl>
                                          </p:spTgt>
                                        </p:tgtEl>
                                        <p:attrNameLst>
                                          <p:attrName>ppt_h</p:attrName>
                                        </p:attrNameLst>
                                      </p:cBhvr>
                                      <p:tavLst>
                                        <p:tav tm="0">
                                          <p:val>
                                            <p:fltVal val="0"/>
                                          </p:val>
                                        </p:tav>
                                        <p:tav tm="100000">
                                          <p:val>
                                            <p:strVal val="#ppt_h"/>
                                          </p:val>
                                        </p:tav>
                                      </p:tavLst>
                                    </p:anim>
                                  </p:childTnLst>
                                </p:cTn>
                              </p:par>
                              <p:par>
                                <p:cTn id="13" presetID="23" presetClass="entr" presetSubtype="16" fill="hold" nodeType="withEffect">
                                  <p:stCondLst>
                                    <p:cond delay="0"/>
                                  </p:stCondLst>
                                  <p:childTnLst>
                                    <p:set>
                                      <p:cBhvr>
                                        <p:cTn id="14" dur="1" fill="hold">
                                          <p:stCondLst>
                                            <p:cond delay="0"/>
                                          </p:stCondLst>
                                        </p:cTn>
                                        <p:tgtEl>
                                          <p:spTgt spid="10244"/>
                                        </p:tgtEl>
                                        <p:attrNameLst>
                                          <p:attrName>style.visibility</p:attrName>
                                        </p:attrNameLst>
                                      </p:cBhvr>
                                      <p:to>
                                        <p:strVal val="visible"/>
                                      </p:to>
                                    </p:set>
                                    <p:anim calcmode="lin" valueType="num">
                                      <p:cBhvr>
                                        <p:cTn id="15" dur="500" fill="hold"/>
                                        <p:tgtEl>
                                          <p:spTgt spid="10244"/>
                                        </p:tgtEl>
                                        <p:attrNameLst>
                                          <p:attrName>ppt_w</p:attrName>
                                        </p:attrNameLst>
                                      </p:cBhvr>
                                      <p:tavLst>
                                        <p:tav tm="0">
                                          <p:val>
                                            <p:fltVal val="0"/>
                                          </p:val>
                                        </p:tav>
                                        <p:tav tm="100000">
                                          <p:val>
                                            <p:strVal val="#ppt_w"/>
                                          </p:val>
                                        </p:tav>
                                      </p:tavLst>
                                    </p:anim>
                                    <p:anim calcmode="lin" valueType="num">
                                      <p:cBhvr>
                                        <p:cTn id="16" dur="500" fill="hold"/>
                                        <p:tgtEl>
                                          <p:spTgt spid="10244"/>
                                        </p:tgtEl>
                                        <p:attrNameLst>
                                          <p:attrName>ppt_h</p:attrName>
                                        </p:attrNameLst>
                                      </p:cBhvr>
                                      <p:tavLst>
                                        <p:tav tm="0">
                                          <p:val>
                                            <p:fltVal val="0"/>
                                          </p:val>
                                        </p:tav>
                                        <p:tav tm="100000">
                                          <p:val>
                                            <p:strVal val="#ppt_h"/>
                                          </p:val>
                                        </p:tav>
                                      </p:tavLst>
                                    </p:anim>
                                  </p:childTnLst>
                                </p:cTn>
                              </p:par>
                              <p:par>
                                <p:cTn id="17" presetID="23" presetClass="entr" presetSubtype="16" fill="hold" grpId="0" nodeType="withEffect">
                                  <p:stCondLst>
                                    <p:cond delay="0"/>
                                  </p:stCondLst>
                                  <p:childTnLst>
                                    <p:set>
                                      <p:cBhvr>
                                        <p:cTn id="18" dur="1" fill="hold">
                                          <p:stCondLst>
                                            <p:cond delay="0"/>
                                          </p:stCondLst>
                                        </p:cTn>
                                        <p:tgtEl>
                                          <p:spTgt spid="21">
                                            <p:txEl>
                                              <p:pRg st="2" end="2"/>
                                            </p:txEl>
                                          </p:spTgt>
                                        </p:tgtEl>
                                        <p:attrNameLst>
                                          <p:attrName>style.visibility</p:attrName>
                                        </p:attrNameLst>
                                      </p:cBhvr>
                                      <p:to>
                                        <p:strVal val="visible"/>
                                      </p:to>
                                    </p:set>
                                    <p:anim calcmode="lin" valueType="num">
                                      <p:cBhvr>
                                        <p:cTn id="19" dur="500" fill="hold"/>
                                        <p:tgtEl>
                                          <p:spTgt spid="21">
                                            <p:txEl>
                                              <p:pRg st="2" end="2"/>
                                            </p:txEl>
                                          </p:spTgt>
                                        </p:tgtEl>
                                        <p:attrNameLst>
                                          <p:attrName>ppt_w</p:attrName>
                                        </p:attrNameLst>
                                      </p:cBhvr>
                                      <p:tavLst>
                                        <p:tav tm="0">
                                          <p:val>
                                            <p:fltVal val="0"/>
                                          </p:val>
                                        </p:tav>
                                        <p:tav tm="100000">
                                          <p:val>
                                            <p:strVal val="#ppt_w"/>
                                          </p:val>
                                        </p:tav>
                                      </p:tavLst>
                                    </p:anim>
                                    <p:anim calcmode="lin" valueType="num">
                                      <p:cBhvr>
                                        <p:cTn id="20" dur="500" fill="hold"/>
                                        <p:tgtEl>
                                          <p:spTgt spid="21">
                                            <p:txEl>
                                              <p:pRg st="2" end="2"/>
                                            </p:txEl>
                                          </p:spTgt>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build="p"/>
    </p:bldLst>
  </p:timing>
</p:sld>
</file>

<file path=ppt/slides/slide2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Content Placeholder 10"/>
          <p:cNvSpPr>
            <a:spLocks noGrp="1"/>
          </p:cNvSpPr>
          <p:nvPr>
            <p:ph sz="quarter" idx="13"/>
          </p:nvPr>
        </p:nvSpPr>
        <p:spPr>
          <a:xfrm>
            <a:off x="685800" y="2286000"/>
            <a:ext cx="6019800" cy="1090555"/>
          </a:xfrm>
        </p:spPr>
        <p:txBody>
          <a:bodyPr wrap="square">
            <a:spAutoFit/>
          </a:bodyPr>
          <a:lstStyle/>
          <a:p>
            <a:pPr>
              <a:lnSpc>
                <a:spcPct val="150000"/>
              </a:lnSpc>
              <a:spcBef>
                <a:spcPct val="0"/>
              </a:spcBef>
              <a:buFontTx/>
              <a:buNone/>
            </a:pPr>
            <a:r>
              <a:rPr lang="en-US" sz="2300" b="1" dirty="0" smtClean="0">
                <a:solidFill>
                  <a:schemeClr val="tx1"/>
                </a:solidFill>
                <a:latin typeface="Times New Roman" pitchFamily="18" charset="0"/>
                <a:cs typeface="Times New Roman" pitchFamily="18" charset="0"/>
              </a:rPr>
              <a:t>21. </a:t>
            </a:r>
            <a:r>
              <a:rPr lang="en-US" sz="2300" dirty="0" smtClean="0">
                <a:solidFill>
                  <a:schemeClr val="tx1"/>
                </a:solidFill>
                <a:latin typeface="Times New Roman" pitchFamily="18" charset="0"/>
                <a:cs typeface="Times New Roman" pitchFamily="18" charset="0"/>
              </a:rPr>
              <a:t> The set of fractions 	          written in</a:t>
            </a:r>
            <a:br>
              <a:rPr lang="en-US" sz="2300" dirty="0" smtClean="0">
                <a:solidFill>
                  <a:schemeClr val="tx1"/>
                </a:solidFill>
                <a:latin typeface="Times New Roman" pitchFamily="18" charset="0"/>
                <a:cs typeface="Times New Roman" pitchFamily="18" charset="0"/>
              </a:rPr>
            </a:br>
            <a:r>
              <a:rPr lang="en-US" sz="2300" dirty="0" smtClean="0">
                <a:solidFill>
                  <a:schemeClr val="tx1"/>
                </a:solidFill>
                <a:latin typeface="Times New Roman" pitchFamily="18" charset="0"/>
                <a:cs typeface="Times New Roman" pitchFamily="18" charset="0"/>
              </a:rPr>
              <a:t>   </a:t>
            </a:r>
            <a:r>
              <a:rPr lang="en-US" sz="2000" dirty="0" smtClean="0">
                <a:solidFill>
                  <a:schemeClr val="tx1"/>
                </a:solidFill>
                <a:latin typeface="Times New Roman" pitchFamily="18" charset="0"/>
                <a:cs typeface="Times New Roman" pitchFamily="18" charset="0"/>
              </a:rPr>
              <a:t> </a:t>
            </a:r>
            <a:r>
              <a:rPr lang="en-US" sz="2300" dirty="0" smtClean="0">
                <a:solidFill>
                  <a:schemeClr val="tx1"/>
                </a:solidFill>
                <a:latin typeface="Times New Roman" pitchFamily="18" charset="0"/>
                <a:cs typeface="Times New Roman" pitchFamily="18" charset="0"/>
              </a:rPr>
              <a:t>ascending order of magnitude is</a:t>
            </a:r>
          </a:p>
        </p:txBody>
      </p:sp>
      <p:sp>
        <p:nvSpPr>
          <p:cNvPr id="8" name="Notched Right Arrow 7"/>
          <p:cNvSpPr/>
          <p:nvPr/>
        </p:nvSpPr>
        <p:spPr>
          <a:xfrm>
            <a:off x="7162800" y="6019800"/>
            <a:ext cx="1782315" cy="685800"/>
          </a:xfrm>
          <a:prstGeom prst="notchedRightArrow">
            <a:avLst/>
          </a:prstGeom>
          <a:blipFill>
            <a:blip r:embed="rId2" cstate="print">
              <a:extLst>
                <a:ext uri="{BEBA8EAE-BF5A-486C-A8C5-ECC9F3942E4B}">
                  <a14:imgProps xmlns:a14="http://schemas.microsoft.com/office/drawing/2010/main" xmlns="">
                    <a14:imgLayer r:embed="rId3">
                      <a14:imgEffect>
                        <a14:brightnessContrast bright="-20000" contrast="-20000"/>
                      </a14:imgEffect>
                    </a14:imgLayer>
                  </a14:imgProps>
                </a:ex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ANSWER</a:t>
            </a:r>
            <a:endParaRPr lang="en-US" sz="2000" b="1" dirty="0">
              <a:latin typeface="Times New Roman" pitchFamily="18" charset="0"/>
              <a:cs typeface="Times New Roman" pitchFamily="18" charset="0"/>
            </a:endParaRPr>
          </a:p>
        </p:txBody>
      </p:sp>
      <p:pic>
        <p:nvPicPr>
          <p:cNvPr id="2050" name="Picture 2" descr="D:\wmf\Eqn039.eps"/>
          <p:cNvPicPr>
            <a:picLocks noChangeAspect="1" noChangeArrowheads="1"/>
          </p:cNvPicPr>
          <p:nvPr/>
        </p:nvPicPr>
        <p:blipFill>
          <a:blip r:embed="rId4" cstate="print"/>
          <a:srcRect/>
          <a:stretch>
            <a:fillRect/>
          </a:stretch>
        </p:blipFill>
        <p:spPr bwMode="auto">
          <a:xfrm>
            <a:off x="3581400" y="2267862"/>
            <a:ext cx="1562100" cy="774700"/>
          </a:xfrm>
          <a:prstGeom prst="rect">
            <a:avLst/>
          </a:prstGeom>
          <a:noFill/>
        </p:spPr>
      </p:pic>
      <p:pic>
        <p:nvPicPr>
          <p:cNvPr id="2053" name="Picture 5" descr="D:\wmf\Eqn041.eps"/>
          <p:cNvPicPr>
            <a:picLocks noChangeAspect="1" noChangeArrowheads="1"/>
          </p:cNvPicPr>
          <p:nvPr/>
        </p:nvPicPr>
        <p:blipFill>
          <a:blip r:embed="rId5" cstate="print"/>
          <a:srcRect/>
          <a:stretch>
            <a:fillRect/>
          </a:stretch>
        </p:blipFill>
        <p:spPr bwMode="auto">
          <a:xfrm>
            <a:off x="1362075" y="4225925"/>
            <a:ext cx="2044700" cy="774700"/>
          </a:xfrm>
          <a:prstGeom prst="rect">
            <a:avLst/>
          </a:prstGeom>
          <a:noFill/>
        </p:spPr>
      </p:pic>
      <p:pic>
        <p:nvPicPr>
          <p:cNvPr id="2055" name="Picture 7" descr="D:\wmf\Eqn043.eps"/>
          <p:cNvPicPr>
            <a:picLocks noChangeAspect="1" noChangeArrowheads="1"/>
          </p:cNvPicPr>
          <p:nvPr/>
        </p:nvPicPr>
        <p:blipFill>
          <a:blip r:embed="rId6" cstate="print"/>
          <a:srcRect/>
          <a:stretch>
            <a:fillRect/>
          </a:stretch>
        </p:blipFill>
        <p:spPr bwMode="auto">
          <a:xfrm>
            <a:off x="1362075" y="5797550"/>
            <a:ext cx="2057400" cy="774700"/>
          </a:xfrm>
          <a:prstGeom prst="rect">
            <a:avLst/>
          </a:prstGeom>
          <a:noFill/>
        </p:spPr>
      </p:pic>
      <p:pic>
        <p:nvPicPr>
          <p:cNvPr id="2057" name="Picture 9" descr="D:\wmf\Eqn040.eps"/>
          <p:cNvPicPr>
            <a:picLocks noChangeAspect="1" noChangeArrowheads="1"/>
          </p:cNvPicPr>
          <p:nvPr/>
        </p:nvPicPr>
        <p:blipFill>
          <a:blip r:embed="rId7" cstate="print"/>
          <a:srcRect/>
          <a:stretch>
            <a:fillRect/>
          </a:stretch>
        </p:blipFill>
        <p:spPr bwMode="auto">
          <a:xfrm>
            <a:off x="1333500" y="3371850"/>
            <a:ext cx="2070100" cy="774700"/>
          </a:xfrm>
          <a:prstGeom prst="rect">
            <a:avLst/>
          </a:prstGeom>
          <a:noFill/>
        </p:spPr>
      </p:pic>
      <p:pic>
        <p:nvPicPr>
          <p:cNvPr id="2058" name="Picture 10" descr="D:\wmf\Eqn042.eps"/>
          <p:cNvPicPr>
            <a:picLocks noChangeAspect="1" noChangeArrowheads="1"/>
          </p:cNvPicPr>
          <p:nvPr/>
        </p:nvPicPr>
        <p:blipFill>
          <a:blip r:embed="rId8" cstate="print"/>
          <a:srcRect/>
          <a:stretch>
            <a:fillRect/>
          </a:stretch>
        </p:blipFill>
        <p:spPr bwMode="auto">
          <a:xfrm>
            <a:off x="1374775" y="5016500"/>
            <a:ext cx="2044700" cy="774700"/>
          </a:xfrm>
          <a:prstGeom prst="rect">
            <a:avLst/>
          </a:prstGeom>
          <a:noFill/>
        </p:spPr>
      </p:pic>
      <p:sp>
        <p:nvSpPr>
          <p:cNvPr id="9"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2 Paper 1</a:t>
            </a:r>
          </a:p>
        </p:txBody>
      </p:sp>
    </p:spTree>
    <p:extLst>
      <p:ext uri="{BB962C8B-B14F-4D97-AF65-F5344CB8AC3E}">
        <p14:creationId xmlns:p14="http://schemas.microsoft.com/office/powerpoint/2010/main" xmlns="" val="71451342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nodeType="withEffect">
                                  <p:stCondLst>
                                    <p:cond delay="0"/>
                                  </p:stCondLst>
                                  <p:childTnLst>
                                    <p:set>
                                      <p:cBhvr>
                                        <p:cTn id="6" dur="1" fill="hold">
                                          <p:stCondLst>
                                            <p:cond delay="0"/>
                                          </p:stCondLst>
                                        </p:cTn>
                                        <p:tgtEl>
                                          <p:spTgt spid="11">
                                            <p:txEl>
                                              <p:pRg st="0" end="0"/>
                                            </p:txEl>
                                          </p:spTgt>
                                        </p:tgtEl>
                                        <p:attrNameLst>
                                          <p:attrName>style.visibility</p:attrName>
                                        </p:attrNameLst>
                                      </p:cBhvr>
                                      <p:to>
                                        <p:strVal val="visible"/>
                                      </p:to>
                                    </p:set>
                                    <p:anim calcmode="lin" valueType="num">
                                      <p:cBhvr>
                                        <p:cTn id="7" dur="500" fill="hold"/>
                                        <p:tgtEl>
                                          <p:spTgt spid="11">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11">
                                            <p:txEl>
                                              <p:pRg st="0" end="0"/>
                                            </p:txEl>
                                          </p:spTgt>
                                        </p:tgtEl>
                                        <p:attrNameLst>
                                          <p:attrName>ppt_h</p:attrName>
                                        </p:attrNameLst>
                                      </p:cBhvr>
                                      <p:tavLst>
                                        <p:tav tm="0">
                                          <p:val>
                                            <p:fltVal val="0"/>
                                          </p:val>
                                        </p:tav>
                                        <p:tav tm="100000">
                                          <p:val>
                                            <p:strVal val="#ppt_h"/>
                                          </p:val>
                                        </p:tav>
                                      </p:tavLst>
                                    </p:anim>
                                  </p:childTnLst>
                                </p:cTn>
                              </p:par>
                              <p:par>
                                <p:cTn id="9" presetID="23" presetClass="entr" presetSubtype="16" fill="hold" nodeType="withEffect">
                                  <p:stCondLst>
                                    <p:cond delay="0"/>
                                  </p:stCondLst>
                                  <p:childTnLst>
                                    <p:set>
                                      <p:cBhvr>
                                        <p:cTn id="10" dur="1" fill="hold">
                                          <p:stCondLst>
                                            <p:cond delay="0"/>
                                          </p:stCondLst>
                                        </p:cTn>
                                        <p:tgtEl>
                                          <p:spTgt spid="2050"/>
                                        </p:tgtEl>
                                        <p:attrNameLst>
                                          <p:attrName>style.visibility</p:attrName>
                                        </p:attrNameLst>
                                      </p:cBhvr>
                                      <p:to>
                                        <p:strVal val="visible"/>
                                      </p:to>
                                    </p:set>
                                    <p:anim calcmode="lin" valueType="num">
                                      <p:cBhvr>
                                        <p:cTn id="11" dur="500" fill="hold"/>
                                        <p:tgtEl>
                                          <p:spTgt spid="2050"/>
                                        </p:tgtEl>
                                        <p:attrNameLst>
                                          <p:attrName>ppt_w</p:attrName>
                                        </p:attrNameLst>
                                      </p:cBhvr>
                                      <p:tavLst>
                                        <p:tav tm="0">
                                          <p:val>
                                            <p:fltVal val="0"/>
                                          </p:val>
                                        </p:tav>
                                        <p:tav tm="100000">
                                          <p:val>
                                            <p:strVal val="#ppt_w"/>
                                          </p:val>
                                        </p:tav>
                                      </p:tavLst>
                                    </p:anim>
                                    <p:anim calcmode="lin" valueType="num">
                                      <p:cBhvr>
                                        <p:cTn id="12" dur="500" fill="hold"/>
                                        <p:tgtEl>
                                          <p:spTgt spid="2050"/>
                                        </p:tgtEl>
                                        <p:attrNameLst>
                                          <p:attrName>ppt_h</p:attrName>
                                        </p:attrNameLst>
                                      </p:cBhvr>
                                      <p:tavLst>
                                        <p:tav tm="0">
                                          <p:val>
                                            <p:fltVal val="0"/>
                                          </p:val>
                                        </p:tav>
                                        <p:tav tm="100000">
                                          <p:val>
                                            <p:strVal val="#ppt_h"/>
                                          </p:val>
                                        </p:tav>
                                      </p:tavLst>
                                    </p:anim>
                                  </p:childTnLst>
                                </p:cTn>
                              </p:par>
                            </p:childTnLst>
                          </p:cTn>
                        </p:par>
                      </p:childTnLst>
                    </p:cTn>
                  </p:par>
                  <p:par>
                    <p:cTn id="13" fill="hold">
                      <p:stCondLst>
                        <p:cond delay="indefinite"/>
                      </p:stCondLst>
                      <p:childTnLst>
                        <p:par>
                          <p:cTn id="14" fill="hold">
                            <p:stCondLst>
                              <p:cond delay="0"/>
                            </p:stCondLst>
                            <p:childTnLst>
                              <p:par>
                                <p:cTn id="15" presetID="23" presetClass="entr" presetSubtype="16" fill="hold" nodeType="clickEffect">
                                  <p:stCondLst>
                                    <p:cond delay="0"/>
                                  </p:stCondLst>
                                  <p:childTnLst>
                                    <p:set>
                                      <p:cBhvr>
                                        <p:cTn id="16" dur="1" fill="hold">
                                          <p:stCondLst>
                                            <p:cond delay="0"/>
                                          </p:stCondLst>
                                        </p:cTn>
                                        <p:tgtEl>
                                          <p:spTgt spid="2057"/>
                                        </p:tgtEl>
                                        <p:attrNameLst>
                                          <p:attrName>style.visibility</p:attrName>
                                        </p:attrNameLst>
                                      </p:cBhvr>
                                      <p:to>
                                        <p:strVal val="visible"/>
                                      </p:to>
                                    </p:set>
                                    <p:anim calcmode="lin" valueType="num">
                                      <p:cBhvr>
                                        <p:cTn id="17" dur="500" fill="hold"/>
                                        <p:tgtEl>
                                          <p:spTgt spid="2057"/>
                                        </p:tgtEl>
                                        <p:attrNameLst>
                                          <p:attrName>ppt_w</p:attrName>
                                        </p:attrNameLst>
                                      </p:cBhvr>
                                      <p:tavLst>
                                        <p:tav tm="0">
                                          <p:val>
                                            <p:fltVal val="0"/>
                                          </p:val>
                                        </p:tav>
                                        <p:tav tm="100000">
                                          <p:val>
                                            <p:strVal val="#ppt_w"/>
                                          </p:val>
                                        </p:tav>
                                      </p:tavLst>
                                    </p:anim>
                                    <p:anim calcmode="lin" valueType="num">
                                      <p:cBhvr>
                                        <p:cTn id="18" dur="500" fill="hold"/>
                                        <p:tgtEl>
                                          <p:spTgt spid="2057"/>
                                        </p:tgtEl>
                                        <p:attrNameLst>
                                          <p:attrName>ppt_h</p:attrName>
                                        </p:attrNameLst>
                                      </p:cBhvr>
                                      <p:tavLst>
                                        <p:tav tm="0">
                                          <p:val>
                                            <p:fltVal val="0"/>
                                          </p:val>
                                        </p:tav>
                                        <p:tav tm="100000">
                                          <p:val>
                                            <p:strVal val="#ppt_h"/>
                                          </p:val>
                                        </p:tav>
                                      </p:tavLst>
                                    </p:anim>
                                  </p:childTnLst>
                                </p:cTn>
                              </p:par>
                              <p:par>
                                <p:cTn id="19" presetID="23" presetClass="entr" presetSubtype="16" fill="hold" nodeType="withEffect">
                                  <p:stCondLst>
                                    <p:cond delay="0"/>
                                  </p:stCondLst>
                                  <p:childTnLst>
                                    <p:set>
                                      <p:cBhvr>
                                        <p:cTn id="20" dur="1" fill="hold">
                                          <p:stCondLst>
                                            <p:cond delay="0"/>
                                          </p:stCondLst>
                                        </p:cTn>
                                        <p:tgtEl>
                                          <p:spTgt spid="2053"/>
                                        </p:tgtEl>
                                        <p:attrNameLst>
                                          <p:attrName>style.visibility</p:attrName>
                                        </p:attrNameLst>
                                      </p:cBhvr>
                                      <p:to>
                                        <p:strVal val="visible"/>
                                      </p:to>
                                    </p:set>
                                    <p:anim calcmode="lin" valueType="num">
                                      <p:cBhvr>
                                        <p:cTn id="21" dur="500" fill="hold"/>
                                        <p:tgtEl>
                                          <p:spTgt spid="2053"/>
                                        </p:tgtEl>
                                        <p:attrNameLst>
                                          <p:attrName>ppt_w</p:attrName>
                                        </p:attrNameLst>
                                      </p:cBhvr>
                                      <p:tavLst>
                                        <p:tav tm="0">
                                          <p:val>
                                            <p:fltVal val="0"/>
                                          </p:val>
                                        </p:tav>
                                        <p:tav tm="100000">
                                          <p:val>
                                            <p:strVal val="#ppt_w"/>
                                          </p:val>
                                        </p:tav>
                                      </p:tavLst>
                                    </p:anim>
                                    <p:anim calcmode="lin" valueType="num">
                                      <p:cBhvr>
                                        <p:cTn id="22" dur="500" fill="hold"/>
                                        <p:tgtEl>
                                          <p:spTgt spid="2053"/>
                                        </p:tgtEl>
                                        <p:attrNameLst>
                                          <p:attrName>ppt_h</p:attrName>
                                        </p:attrNameLst>
                                      </p:cBhvr>
                                      <p:tavLst>
                                        <p:tav tm="0">
                                          <p:val>
                                            <p:fltVal val="0"/>
                                          </p:val>
                                        </p:tav>
                                        <p:tav tm="100000">
                                          <p:val>
                                            <p:strVal val="#ppt_h"/>
                                          </p:val>
                                        </p:tav>
                                      </p:tavLst>
                                    </p:anim>
                                  </p:childTnLst>
                                </p:cTn>
                              </p:par>
                              <p:par>
                                <p:cTn id="23" presetID="23" presetClass="entr" presetSubtype="16" fill="hold" nodeType="withEffect">
                                  <p:stCondLst>
                                    <p:cond delay="0"/>
                                  </p:stCondLst>
                                  <p:childTnLst>
                                    <p:set>
                                      <p:cBhvr>
                                        <p:cTn id="24" dur="1" fill="hold">
                                          <p:stCondLst>
                                            <p:cond delay="0"/>
                                          </p:stCondLst>
                                        </p:cTn>
                                        <p:tgtEl>
                                          <p:spTgt spid="2058"/>
                                        </p:tgtEl>
                                        <p:attrNameLst>
                                          <p:attrName>style.visibility</p:attrName>
                                        </p:attrNameLst>
                                      </p:cBhvr>
                                      <p:to>
                                        <p:strVal val="visible"/>
                                      </p:to>
                                    </p:set>
                                    <p:anim calcmode="lin" valueType="num">
                                      <p:cBhvr>
                                        <p:cTn id="25" dur="500" fill="hold"/>
                                        <p:tgtEl>
                                          <p:spTgt spid="2058"/>
                                        </p:tgtEl>
                                        <p:attrNameLst>
                                          <p:attrName>ppt_w</p:attrName>
                                        </p:attrNameLst>
                                      </p:cBhvr>
                                      <p:tavLst>
                                        <p:tav tm="0">
                                          <p:val>
                                            <p:fltVal val="0"/>
                                          </p:val>
                                        </p:tav>
                                        <p:tav tm="100000">
                                          <p:val>
                                            <p:strVal val="#ppt_w"/>
                                          </p:val>
                                        </p:tav>
                                      </p:tavLst>
                                    </p:anim>
                                    <p:anim calcmode="lin" valueType="num">
                                      <p:cBhvr>
                                        <p:cTn id="26" dur="500" fill="hold"/>
                                        <p:tgtEl>
                                          <p:spTgt spid="2058"/>
                                        </p:tgtEl>
                                        <p:attrNameLst>
                                          <p:attrName>ppt_h</p:attrName>
                                        </p:attrNameLst>
                                      </p:cBhvr>
                                      <p:tavLst>
                                        <p:tav tm="0">
                                          <p:val>
                                            <p:fltVal val="0"/>
                                          </p:val>
                                        </p:tav>
                                        <p:tav tm="100000">
                                          <p:val>
                                            <p:strVal val="#ppt_h"/>
                                          </p:val>
                                        </p:tav>
                                      </p:tavLst>
                                    </p:anim>
                                  </p:childTnLst>
                                </p:cTn>
                              </p:par>
                              <p:par>
                                <p:cTn id="27" presetID="23" presetClass="entr" presetSubtype="16" fill="hold" nodeType="withEffect">
                                  <p:stCondLst>
                                    <p:cond delay="0"/>
                                  </p:stCondLst>
                                  <p:childTnLst>
                                    <p:set>
                                      <p:cBhvr>
                                        <p:cTn id="28" dur="1" fill="hold">
                                          <p:stCondLst>
                                            <p:cond delay="0"/>
                                          </p:stCondLst>
                                        </p:cTn>
                                        <p:tgtEl>
                                          <p:spTgt spid="2055"/>
                                        </p:tgtEl>
                                        <p:attrNameLst>
                                          <p:attrName>style.visibility</p:attrName>
                                        </p:attrNameLst>
                                      </p:cBhvr>
                                      <p:to>
                                        <p:strVal val="visible"/>
                                      </p:to>
                                    </p:set>
                                    <p:anim calcmode="lin" valueType="num">
                                      <p:cBhvr>
                                        <p:cTn id="29" dur="500" fill="hold"/>
                                        <p:tgtEl>
                                          <p:spTgt spid="2055"/>
                                        </p:tgtEl>
                                        <p:attrNameLst>
                                          <p:attrName>ppt_w</p:attrName>
                                        </p:attrNameLst>
                                      </p:cBhvr>
                                      <p:tavLst>
                                        <p:tav tm="0">
                                          <p:val>
                                            <p:fltVal val="0"/>
                                          </p:val>
                                        </p:tav>
                                        <p:tav tm="100000">
                                          <p:val>
                                            <p:strVal val="#ppt_w"/>
                                          </p:val>
                                        </p:tav>
                                      </p:tavLst>
                                    </p:anim>
                                    <p:anim calcmode="lin" valueType="num">
                                      <p:cBhvr>
                                        <p:cTn id="30" dur="500" fill="hold"/>
                                        <p:tgtEl>
                                          <p:spTgt spid="2055"/>
                                        </p:tgtEl>
                                        <p:attrNameLst>
                                          <p:attrName>ppt_h</p:attrName>
                                        </p:attrNameLst>
                                      </p:cBhvr>
                                      <p:tavLst>
                                        <p:tav tm="0">
                                          <p:val>
                                            <p:fltVal val="0"/>
                                          </p:val>
                                        </p:tav>
                                        <p:tav tm="100000">
                                          <p:val>
                                            <p:strVal val="#ppt_h"/>
                                          </p:val>
                                        </p:tav>
                                      </p:tavLst>
                                    </p:anim>
                                  </p:childTnLst>
                                </p:cTn>
                              </p:par>
                            </p:childTnLst>
                          </p:cTn>
                        </p:par>
                      </p:childTnLst>
                    </p:cTn>
                  </p:par>
                  <p:par>
                    <p:cTn id="31" fill="hold">
                      <p:stCondLst>
                        <p:cond delay="indefinite"/>
                      </p:stCondLst>
                      <p:childTnLst>
                        <p:par>
                          <p:cTn id="32" fill="hold">
                            <p:stCondLst>
                              <p:cond delay="0"/>
                            </p:stCondLst>
                            <p:childTnLst>
                              <p:par>
                                <p:cTn id="33" presetID="3" presetClass="entr" presetSubtype="10" fill="hold" grpId="0" nodeType="clickEffect">
                                  <p:stCondLst>
                                    <p:cond delay="0"/>
                                  </p:stCondLst>
                                  <p:childTnLst>
                                    <p:set>
                                      <p:cBhvr>
                                        <p:cTn id="34" dur="1" fill="hold">
                                          <p:stCondLst>
                                            <p:cond delay="0"/>
                                          </p:stCondLst>
                                        </p:cTn>
                                        <p:tgtEl>
                                          <p:spTgt spid="8"/>
                                        </p:tgtEl>
                                        <p:attrNameLst>
                                          <p:attrName>style.visibility</p:attrName>
                                        </p:attrNameLst>
                                      </p:cBhvr>
                                      <p:to>
                                        <p:strVal val="visible"/>
                                      </p:to>
                                    </p:set>
                                    <p:animEffect transition="in" filter="blinds(horizontal)">
                                      <p:cBhvr>
                                        <p:cTn id="35"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Lst>
  </p:timing>
</p:sld>
</file>

<file path=ppt/slides/slide2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6"/>
          <p:cNvGrpSpPr/>
          <p:nvPr/>
        </p:nvGrpSpPr>
        <p:grpSpPr>
          <a:xfrm>
            <a:off x="466725" y="2286000"/>
            <a:ext cx="4029075" cy="3835400"/>
            <a:chOff x="381000" y="2524125"/>
            <a:chExt cx="4029075" cy="3835400"/>
          </a:xfrm>
        </p:grpSpPr>
        <p:sp>
          <p:nvSpPr>
            <p:cNvPr id="12" name="TextBox 11"/>
            <p:cNvSpPr txBox="1"/>
            <p:nvPr/>
          </p:nvSpPr>
          <p:spPr>
            <a:xfrm>
              <a:off x="381000" y="2617241"/>
              <a:ext cx="685800" cy="430759"/>
            </a:xfrm>
            <a:prstGeom prst="rect">
              <a:avLst/>
            </a:prstGeom>
            <a:noFill/>
          </p:spPr>
          <p:txBody>
            <a:bodyPr wrap="square" rtlCol="0">
              <a:spAutoFit/>
            </a:bodyPr>
            <a:lstStyle/>
            <a:p>
              <a:pPr marL="457200" indent="-457200">
                <a:lnSpc>
                  <a:spcPts val="2800"/>
                </a:lnSpc>
                <a:spcAft>
                  <a:spcPct val="50000"/>
                </a:spcAft>
                <a:tabLst>
                  <a:tab pos="628650" algn="l"/>
                </a:tabLst>
              </a:pPr>
              <a:r>
                <a:rPr lang="en-US" sz="2300" b="1" dirty="0" smtClean="0">
                  <a:latin typeface="Times New Roman" pitchFamily="18" charset="0"/>
                  <a:cs typeface="Times New Roman" pitchFamily="18" charset="0"/>
                </a:rPr>
                <a:t>21.</a:t>
              </a:r>
              <a:endParaRPr lang="en-US" sz="2300" b="1" dirty="0">
                <a:latin typeface="Times New Roman" pitchFamily="18" charset="0"/>
                <a:cs typeface="Times New Roman" pitchFamily="18" charset="0"/>
              </a:endParaRPr>
            </a:p>
          </p:txBody>
        </p:sp>
        <p:pic>
          <p:nvPicPr>
            <p:cNvPr id="14339" name="Picture 3" descr="\\172.16.2.26\conver\CARRIBEAN\MATHEMATICS_VOL-1_PPT_DESIGN\Incoming\Equations\Revision_Exam_2\Eqn044.wmf"/>
            <p:cNvPicPr>
              <a:picLocks noChangeAspect="1" noChangeArrowheads="1"/>
            </p:cNvPicPr>
            <p:nvPr/>
          </p:nvPicPr>
          <p:blipFill>
            <a:blip r:embed="rId2" cstate="print"/>
            <a:srcRect/>
            <a:stretch>
              <a:fillRect/>
            </a:stretch>
          </p:blipFill>
          <p:spPr bwMode="auto">
            <a:xfrm>
              <a:off x="981075" y="2524125"/>
              <a:ext cx="3429000" cy="3835400"/>
            </a:xfrm>
            <a:prstGeom prst="rect">
              <a:avLst/>
            </a:prstGeom>
            <a:noFill/>
          </p:spPr>
        </p:pic>
      </p:grpSp>
      <p:sp>
        <p:nvSpPr>
          <p:cNvPr id="5"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2 Paper 1</a:t>
            </a:r>
          </a:p>
        </p:txBody>
      </p:sp>
    </p:spTree>
    <p:extLst>
      <p:ext uri="{BB962C8B-B14F-4D97-AF65-F5344CB8AC3E}">
        <p14:creationId xmlns:p14="http://schemas.microsoft.com/office/powerpoint/2010/main" xmlns="" val="186244745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ppt_w</p:attrName>
                                        </p:attrNameLst>
                                      </p:cBhvr>
                                      <p:tavLst>
                                        <p:tav tm="0">
                                          <p:val>
                                            <p:fltVal val="0"/>
                                          </p:val>
                                        </p:tav>
                                        <p:tav tm="100000">
                                          <p:val>
                                            <p:strVal val="#ppt_w"/>
                                          </p:val>
                                        </p:tav>
                                      </p:tavLst>
                                    </p:anim>
                                    <p:anim calcmode="lin" valueType="num">
                                      <p:cBhvr>
                                        <p:cTn id="8" dur="500" fill="hold"/>
                                        <p:tgtEl>
                                          <p:spTgt spid="2"/>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Content Placeholder 10"/>
          <p:cNvSpPr>
            <a:spLocks noGrp="1"/>
          </p:cNvSpPr>
          <p:nvPr>
            <p:ph sz="quarter" idx="13"/>
          </p:nvPr>
        </p:nvSpPr>
        <p:spPr>
          <a:xfrm>
            <a:off x="685800" y="2514600"/>
            <a:ext cx="6477000" cy="800219"/>
          </a:xfrm>
        </p:spPr>
        <p:txBody>
          <a:bodyPr wrap="square">
            <a:spAutoFit/>
          </a:bodyPr>
          <a:lstStyle/>
          <a:p>
            <a:pPr algn="just">
              <a:spcBef>
                <a:spcPct val="0"/>
              </a:spcBef>
              <a:buFontTx/>
              <a:buNone/>
            </a:pPr>
            <a:r>
              <a:rPr lang="en-US" sz="2300" b="1" dirty="0" smtClean="0">
                <a:solidFill>
                  <a:schemeClr val="tx1"/>
                </a:solidFill>
                <a:latin typeface="Times New Roman" pitchFamily="18" charset="0"/>
                <a:cs typeface="Times New Roman" pitchFamily="18" charset="0"/>
              </a:rPr>
              <a:t>22. </a:t>
            </a:r>
            <a:r>
              <a:rPr lang="en-US" sz="2300" dirty="0" smtClean="0">
                <a:solidFill>
                  <a:schemeClr val="tx1"/>
                </a:solidFill>
                <a:latin typeface="Times New Roman" pitchFamily="18" charset="0"/>
                <a:cs typeface="Times New Roman" pitchFamily="18" charset="0"/>
              </a:rPr>
              <a:t>The set of numbers greater than or equal to –4,</a:t>
            </a:r>
            <a:br>
              <a:rPr lang="en-US" sz="2300" dirty="0" smtClean="0">
                <a:solidFill>
                  <a:schemeClr val="tx1"/>
                </a:solidFill>
                <a:latin typeface="Times New Roman" pitchFamily="18" charset="0"/>
                <a:cs typeface="Times New Roman" pitchFamily="18" charset="0"/>
              </a:rPr>
            </a:br>
            <a:r>
              <a:rPr lang="en-US" sz="2300" dirty="0" smtClean="0">
                <a:solidFill>
                  <a:schemeClr val="tx1"/>
                </a:solidFill>
                <a:latin typeface="Times New Roman" pitchFamily="18" charset="0"/>
                <a:cs typeface="Times New Roman" pitchFamily="18" charset="0"/>
              </a:rPr>
              <a:t>   but less than 9 can be written as</a:t>
            </a:r>
          </a:p>
        </p:txBody>
      </p:sp>
      <p:sp>
        <p:nvSpPr>
          <p:cNvPr id="8" name="Notched Right Arrow 7"/>
          <p:cNvSpPr/>
          <p:nvPr/>
        </p:nvSpPr>
        <p:spPr>
          <a:xfrm>
            <a:off x="7162800" y="6019800"/>
            <a:ext cx="1782315" cy="685800"/>
          </a:xfrm>
          <a:prstGeom prst="notchedRightArrow">
            <a:avLst/>
          </a:prstGeom>
          <a:blipFill>
            <a:blip r:embed="rId2" cstate="print">
              <a:extLst>
                <a:ext uri="{BEBA8EAE-BF5A-486C-A8C5-ECC9F3942E4B}">
                  <a14:imgProps xmlns:a14="http://schemas.microsoft.com/office/drawing/2010/main" xmlns="">
                    <a14:imgLayer r:embed="rId3">
                      <a14:imgEffect>
                        <a14:brightnessContrast bright="-20000" contrast="-20000"/>
                      </a14:imgEffect>
                    </a14:imgLayer>
                  </a14:imgProps>
                </a:ex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ANSWER</a:t>
            </a:r>
            <a:endParaRPr lang="en-US" sz="2000" b="1" dirty="0">
              <a:latin typeface="Times New Roman" pitchFamily="18" charset="0"/>
              <a:cs typeface="Times New Roman" pitchFamily="18" charset="0"/>
            </a:endParaRPr>
          </a:p>
        </p:txBody>
      </p:sp>
      <p:sp>
        <p:nvSpPr>
          <p:cNvPr id="6" name="Content Placeholder 10"/>
          <p:cNvSpPr>
            <a:spLocks noGrp="1"/>
          </p:cNvSpPr>
          <p:nvPr>
            <p:ph sz="quarter" idx="13"/>
          </p:nvPr>
        </p:nvSpPr>
        <p:spPr>
          <a:xfrm>
            <a:off x="1168400" y="3314700"/>
            <a:ext cx="2489200" cy="676339"/>
          </a:xfrm>
        </p:spPr>
        <p:txBody>
          <a:bodyPr wrap="square">
            <a:spAutoFit/>
          </a:bodyPr>
          <a:lstStyle/>
          <a:p>
            <a:pPr algn="just">
              <a:lnSpc>
                <a:spcPct val="165000"/>
              </a:lnSpc>
              <a:spcBef>
                <a:spcPct val="0"/>
              </a:spcBef>
              <a:buFontTx/>
              <a:buNone/>
            </a:pPr>
            <a:r>
              <a:rPr lang="en-US" sz="2300" dirty="0" smtClean="0">
                <a:solidFill>
                  <a:schemeClr val="tx1"/>
                </a:solidFill>
                <a:latin typeface="Times New Roman" pitchFamily="18" charset="0"/>
                <a:cs typeface="Times New Roman" pitchFamily="18" charset="0"/>
              </a:rPr>
              <a:t>(A) {</a:t>
            </a:r>
            <a:r>
              <a:rPr lang="en-US" sz="2300" i="1" dirty="0" smtClean="0">
                <a:solidFill>
                  <a:schemeClr val="tx1"/>
                </a:solidFill>
                <a:latin typeface="Times New Roman" pitchFamily="18" charset="0"/>
                <a:cs typeface="Times New Roman" pitchFamily="18" charset="0"/>
              </a:rPr>
              <a:t>x</a:t>
            </a:r>
            <a:r>
              <a:rPr lang="en-US" sz="2300" dirty="0" smtClean="0">
                <a:solidFill>
                  <a:schemeClr val="tx1"/>
                </a:solidFill>
                <a:latin typeface="Times New Roman" pitchFamily="18" charset="0"/>
                <a:cs typeface="Times New Roman" pitchFamily="18" charset="0"/>
              </a:rPr>
              <a:t>: –4 &lt; </a:t>
            </a:r>
            <a:r>
              <a:rPr lang="en-US" sz="2300" i="1" dirty="0" smtClean="0">
                <a:solidFill>
                  <a:schemeClr val="tx1"/>
                </a:solidFill>
                <a:latin typeface="Times New Roman" pitchFamily="18" charset="0"/>
                <a:cs typeface="Times New Roman" pitchFamily="18" charset="0"/>
              </a:rPr>
              <a:t>x</a:t>
            </a:r>
            <a:r>
              <a:rPr lang="en-US" sz="2300" dirty="0" smtClean="0">
                <a:solidFill>
                  <a:schemeClr val="tx1"/>
                </a:solidFill>
                <a:latin typeface="Times New Roman" pitchFamily="18" charset="0"/>
                <a:cs typeface="Times New Roman" pitchFamily="18" charset="0"/>
              </a:rPr>
              <a:t> </a:t>
            </a:r>
            <a:r>
              <a:rPr lang="en-US" sz="2300" dirty="0" smtClean="0">
                <a:solidFill>
                  <a:schemeClr val="tx1"/>
                </a:solidFill>
                <a:latin typeface="Times New Roman" pitchFamily="18" charset="0"/>
                <a:cs typeface="Times New Roman" pitchFamily="18" charset="0"/>
                <a:sym typeface="Symbol"/>
              </a:rPr>
              <a:t> 9</a:t>
            </a:r>
            <a:r>
              <a:rPr lang="en-US" sz="2300" dirty="0" smtClean="0">
                <a:solidFill>
                  <a:schemeClr val="tx1"/>
                </a:solidFill>
                <a:latin typeface="Times New Roman" pitchFamily="18" charset="0"/>
                <a:cs typeface="Times New Roman" pitchFamily="18" charset="0"/>
              </a:rPr>
              <a:t>}</a:t>
            </a:r>
          </a:p>
        </p:txBody>
      </p:sp>
      <p:sp>
        <p:nvSpPr>
          <p:cNvPr id="7" name="Content Placeholder 10"/>
          <p:cNvSpPr>
            <a:spLocks noGrp="1"/>
          </p:cNvSpPr>
          <p:nvPr>
            <p:ph sz="quarter" idx="13"/>
          </p:nvPr>
        </p:nvSpPr>
        <p:spPr>
          <a:xfrm>
            <a:off x="1168400" y="3933761"/>
            <a:ext cx="3022600" cy="598369"/>
          </a:xfrm>
        </p:spPr>
        <p:txBody>
          <a:bodyPr wrap="square">
            <a:spAutoFit/>
          </a:bodyPr>
          <a:lstStyle/>
          <a:p>
            <a:pPr algn="just">
              <a:lnSpc>
                <a:spcPct val="165000"/>
              </a:lnSpc>
              <a:spcBef>
                <a:spcPct val="0"/>
              </a:spcBef>
              <a:buFontTx/>
              <a:buNone/>
            </a:pPr>
            <a:r>
              <a:rPr lang="en-US" sz="2300" dirty="0" smtClean="0">
                <a:solidFill>
                  <a:schemeClr val="tx1"/>
                </a:solidFill>
                <a:latin typeface="Times New Roman" pitchFamily="18" charset="0"/>
                <a:cs typeface="Times New Roman" pitchFamily="18" charset="0"/>
              </a:rPr>
              <a:t>(B) {</a:t>
            </a:r>
            <a:r>
              <a:rPr lang="en-US" sz="2300" i="1" dirty="0" smtClean="0">
                <a:solidFill>
                  <a:schemeClr val="tx1"/>
                </a:solidFill>
                <a:latin typeface="Times New Roman" pitchFamily="18" charset="0"/>
                <a:cs typeface="Times New Roman" pitchFamily="18" charset="0"/>
              </a:rPr>
              <a:t>x</a:t>
            </a:r>
            <a:r>
              <a:rPr lang="en-US" sz="2300" dirty="0" smtClean="0">
                <a:solidFill>
                  <a:schemeClr val="tx1"/>
                </a:solidFill>
                <a:latin typeface="Times New Roman" pitchFamily="18" charset="0"/>
                <a:cs typeface="Times New Roman" pitchFamily="18" charset="0"/>
              </a:rPr>
              <a:t>: –4 </a:t>
            </a:r>
            <a:r>
              <a:rPr lang="en-US" sz="2300" dirty="0" smtClean="0">
                <a:solidFill>
                  <a:schemeClr val="tx1"/>
                </a:solidFill>
                <a:latin typeface="Times New Roman" pitchFamily="18" charset="0"/>
                <a:cs typeface="Times New Roman" pitchFamily="18" charset="0"/>
                <a:sym typeface="Symbol"/>
              </a:rPr>
              <a:t></a:t>
            </a:r>
            <a:r>
              <a:rPr lang="en-US" sz="2300" dirty="0" smtClean="0">
                <a:solidFill>
                  <a:schemeClr val="tx1"/>
                </a:solidFill>
                <a:latin typeface="Times New Roman" pitchFamily="18" charset="0"/>
                <a:cs typeface="Times New Roman" pitchFamily="18" charset="0"/>
              </a:rPr>
              <a:t> </a:t>
            </a:r>
            <a:r>
              <a:rPr lang="en-US" sz="2300" i="1" dirty="0" smtClean="0">
                <a:solidFill>
                  <a:schemeClr val="tx1"/>
                </a:solidFill>
                <a:latin typeface="Times New Roman" pitchFamily="18" charset="0"/>
                <a:cs typeface="Times New Roman" pitchFamily="18" charset="0"/>
              </a:rPr>
              <a:t>x</a:t>
            </a:r>
            <a:r>
              <a:rPr lang="en-US" sz="2300" dirty="0" smtClean="0">
                <a:solidFill>
                  <a:schemeClr val="tx1"/>
                </a:solidFill>
                <a:latin typeface="Times New Roman" pitchFamily="18" charset="0"/>
                <a:cs typeface="Times New Roman" pitchFamily="18" charset="0"/>
              </a:rPr>
              <a:t> &lt; </a:t>
            </a:r>
            <a:r>
              <a:rPr lang="en-US" sz="2300" dirty="0" smtClean="0">
                <a:solidFill>
                  <a:schemeClr val="tx1"/>
                </a:solidFill>
                <a:latin typeface="Times New Roman" pitchFamily="18" charset="0"/>
                <a:cs typeface="Times New Roman" pitchFamily="18" charset="0"/>
                <a:sym typeface="Symbol"/>
              </a:rPr>
              <a:t>9</a:t>
            </a:r>
            <a:r>
              <a:rPr lang="en-US" sz="2300" dirty="0" smtClean="0">
                <a:solidFill>
                  <a:schemeClr val="tx1"/>
                </a:solidFill>
                <a:latin typeface="Times New Roman" pitchFamily="18" charset="0"/>
                <a:cs typeface="Times New Roman" pitchFamily="18" charset="0"/>
              </a:rPr>
              <a:t>}</a:t>
            </a:r>
          </a:p>
        </p:txBody>
      </p:sp>
      <p:sp>
        <p:nvSpPr>
          <p:cNvPr id="9" name="Content Placeholder 10"/>
          <p:cNvSpPr>
            <a:spLocks noGrp="1"/>
          </p:cNvSpPr>
          <p:nvPr>
            <p:ph sz="quarter" idx="13"/>
          </p:nvPr>
        </p:nvSpPr>
        <p:spPr>
          <a:xfrm>
            <a:off x="1190624" y="4610100"/>
            <a:ext cx="2619375" cy="598369"/>
          </a:xfrm>
        </p:spPr>
        <p:txBody>
          <a:bodyPr wrap="square">
            <a:spAutoFit/>
          </a:bodyPr>
          <a:lstStyle/>
          <a:p>
            <a:pPr algn="just">
              <a:lnSpc>
                <a:spcPct val="165000"/>
              </a:lnSpc>
              <a:spcBef>
                <a:spcPct val="0"/>
              </a:spcBef>
              <a:buFontTx/>
              <a:buNone/>
            </a:pPr>
            <a:r>
              <a:rPr lang="en-US" sz="2300" dirty="0" smtClean="0">
                <a:solidFill>
                  <a:schemeClr val="tx1"/>
                </a:solidFill>
                <a:latin typeface="Times New Roman" pitchFamily="18" charset="0"/>
                <a:cs typeface="Times New Roman" pitchFamily="18" charset="0"/>
              </a:rPr>
              <a:t>(C) {</a:t>
            </a:r>
            <a:r>
              <a:rPr lang="en-US" sz="2300" i="1" dirty="0" smtClean="0">
                <a:solidFill>
                  <a:schemeClr val="tx1"/>
                </a:solidFill>
                <a:latin typeface="Times New Roman" pitchFamily="18" charset="0"/>
                <a:cs typeface="Times New Roman" pitchFamily="18" charset="0"/>
              </a:rPr>
              <a:t>x</a:t>
            </a:r>
            <a:r>
              <a:rPr lang="en-US" sz="2300" dirty="0" smtClean="0">
                <a:solidFill>
                  <a:schemeClr val="tx1"/>
                </a:solidFill>
                <a:latin typeface="Times New Roman" pitchFamily="18" charset="0"/>
                <a:cs typeface="Times New Roman" pitchFamily="18" charset="0"/>
              </a:rPr>
              <a:t>: –4 </a:t>
            </a:r>
            <a:r>
              <a:rPr lang="en-US" sz="2300" dirty="0" smtClean="0">
                <a:solidFill>
                  <a:schemeClr val="tx1"/>
                </a:solidFill>
                <a:latin typeface="Times New Roman" pitchFamily="18" charset="0"/>
                <a:cs typeface="Times New Roman" pitchFamily="18" charset="0"/>
                <a:sym typeface="Symbol"/>
              </a:rPr>
              <a:t></a:t>
            </a:r>
            <a:r>
              <a:rPr lang="en-US" sz="2300" dirty="0" smtClean="0">
                <a:solidFill>
                  <a:schemeClr val="tx1"/>
                </a:solidFill>
                <a:latin typeface="Times New Roman" pitchFamily="18" charset="0"/>
                <a:cs typeface="Times New Roman" pitchFamily="18" charset="0"/>
              </a:rPr>
              <a:t> </a:t>
            </a:r>
            <a:r>
              <a:rPr lang="en-US" sz="2300" i="1" dirty="0" smtClean="0">
                <a:solidFill>
                  <a:schemeClr val="tx1"/>
                </a:solidFill>
                <a:latin typeface="Times New Roman" pitchFamily="18" charset="0"/>
                <a:cs typeface="Times New Roman" pitchFamily="18" charset="0"/>
              </a:rPr>
              <a:t>x</a:t>
            </a:r>
            <a:r>
              <a:rPr lang="en-US" sz="2300" dirty="0" smtClean="0">
                <a:solidFill>
                  <a:schemeClr val="tx1"/>
                </a:solidFill>
                <a:latin typeface="Times New Roman" pitchFamily="18" charset="0"/>
                <a:cs typeface="Times New Roman" pitchFamily="18" charset="0"/>
              </a:rPr>
              <a:t> </a:t>
            </a:r>
            <a:r>
              <a:rPr lang="en-US" sz="2300" dirty="0" smtClean="0">
                <a:solidFill>
                  <a:schemeClr val="tx1"/>
                </a:solidFill>
                <a:latin typeface="Times New Roman" pitchFamily="18" charset="0"/>
                <a:cs typeface="Times New Roman" pitchFamily="18" charset="0"/>
                <a:sym typeface="Symbol"/>
              </a:rPr>
              <a:t> 9</a:t>
            </a:r>
            <a:r>
              <a:rPr lang="en-US" sz="2300" dirty="0" smtClean="0">
                <a:solidFill>
                  <a:schemeClr val="tx1"/>
                </a:solidFill>
                <a:latin typeface="Times New Roman" pitchFamily="18" charset="0"/>
                <a:cs typeface="Times New Roman" pitchFamily="18" charset="0"/>
              </a:rPr>
              <a:t>}</a:t>
            </a:r>
          </a:p>
        </p:txBody>
      </p:sp>
      <p:sp>
        <p:nvSpPr>
          <p:cNvPr id="10" name="Content Placeholder 10"/>
          <p:cNvSpPr>
            <a:spLocks noGrp="1"/>
          </p:cNvSpPr>
          <p:nvPr>
            <p:ph sz="quarter" idx="13"/>
          </p:nvPr>
        </p:nvSpPr>
        <p:spPr>
          <a:xfrm>
            <a:off x="1219199" y="5295900"/>
            <a:ext cx="2743201" cy="598369"/>
          </a:xfrm>
        </p:spPr>
        <p:txBody>
          <a:bodyPr wrap="square">
            <a:spAutoFit/>
          </a:bodyPr>
          <a:lstStyle/>
          <a:p>
            <a:pPr algn="just">
              <a:lnSpc>
                <a:spcPct val="165000"/>
              </a:lnSpc>
              <a:spcBef>
                <a:spcPct val="0"/>
              </a:spcBef>
              <a:buNone/>
            </a:pPr>
            <a:r>
              <a:rPr lang="en-US" sz="2300" dirty="0" smtClean="0">
                <a:solidFill>
                  <a:schemeClr val="tx1"/>
                </a:solidFill>
                <a:latin typeface="Times New Roman" pitchFamily="18" charset="0"/>
                <a:cs typeface="Times New Roman" pitchFamily="18" charset="0"/>
              </a:rPr>
              <a:t>(D) {</a:t>
            </a:r>
            <a:r>
              <a:rPr lang="en-US" sz="2300" i="1" dirty="0" smtClean="0">
                <a:solidFill>
                  <a:schemeClr val="tx1"/>
                </a:solidFill>
                <a:latin typeface="Times New Roman" pitchFamily="18" charset="0"/>
                <a:cs typeface="Times New Roman" pitchFamily="18" charset="0"/>
              </a:rPr>
              <a:t>x</a:t>
            </a:r>
            <a:r>
              <a:rPr lang="en-US" sz="2300" dirty="0" smtClean="0">
                <a:solidFill>
                  <a:schemeClr val="tx1"/>
                </a:solidFill>
                <a:latin typeface="Times New Roman" pitchFamily="18" charset="0"/>
                <a:cs typeface="Times New Roman" pitchFamily="18" charset="0"/>
              </a:rPr>
              <a:t>: –4 &lt; </a:t>
            </a:r>
            <a:r>
              <a:rPr lang="en-US" sz="2300" i="1" dirty="0" smtClean="0">
                <a:solidFill>
                  <a:schemeClr val="tx1"/>
                </a:solidFill>
                <a:latin typeface="Times New Roman" pitchFamily="18" charset="0"/>
                <a:cs typeface="Times New Roman" pitchFamily="18" charset="0"/>
              </a:rPr>
              <a:t>x</a:t>
            </a:r>
            <a:r>
              <a:rPr lang="en-US" sz="2300" dirty="0" smtClean="0">
                <a:solidFill>
                  <a:schemeClr val="tx1"/>
                </a:solidFill>
                <a:latin typeface="Times New Roman" pitchFamily="18" charset="0"/>
                <a:cs typeface="Times New Roman" pitchFamily="18" charset="0"/>
              </a:rPr>
              <a:t> </a:t>
            </a:r>
            <a:r>
              <a:rPr lang="en-US" sz="2300" dirty="0" smtClean="0">
                <a:solidFill>
                  <a:schemeClr val="tx1"/>
                </a:solidFill>
                <a:latin typeface="Times New Roman" pitchFamily="18" charset="0"/>
                <a:cs typeface="Times New Roman" pitchFamily="18" charset="0"/>
                <a:sym typeface="Symbol"/>
              </a:rPr>
              <a:t>&lt; 9</a:t>
            </a:r>
            <a:r>
              <a:rPr lang="en-US" sz="2300" dirty="0" smtClean="0">
                <a:solidFill>
                  <a:schemeClr val="tx1"/>
                </a:solidFill>
                <a:latin typeface="Times New Roman" pitchFamily="18" charset="0"/>
                <a:cs typeface="Times New Roman" pitchFamily="18" charset="0"/>
              </a:rPr>
              <a:t>}</a:t>
            </a:r>
          </a:p>
        </p:txBody>
      </p:sp>
      <p:sp>
        <p:nvSpPr>
          <p:cNvPr id="12"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2 Paper 1</a:t>
            </a:r>
          </a:p>
        </p:txBody>
      </p:sp>
    </p:spTree>
    <p:extLst>
      <p:ext uri="{BB962C8B-B14F-4D97-AF65-F5344CB8AC3E}">
        <p14:creationId xmlns:p14="http://schemas.microsoft.com/office/powerpoint/2010/main" xmlns="" val="71451342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11">
                                            <p:txEl>
                                              <p:pRg st="0" end="0"/>
                                            </p:txEl>
                                          </p:spTgt>
                                        </p:tgtEl>
                                        <p:attrNameLst>
                                          <p:attrName>style.visibility</p:attrName>
                                        </p:attrNameLst>
                                      </p:cBhvr>
                                      <p:to>
                                        <p:strVal val="visible"/>
                                      </p:to>
                                    </p:set>
                                    <p:anim calcmode="lin" valueType="num">
                                      <p:cBhvr>
                                        <p:cTn id="7" dur="500" fill="hold"/>
                                        <p:tgtEl>
                                          <p:spTgt spid="11">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11">
                                            <p:txEl>
                                              <p:pRg st="0" end="0"/>
                                            </p:txEl>
                                          </p:spTgt>
                                        </p:tgtEl>
                                        <p:attrNameLst>
                                          <p:attrName>ppt_h</p:attrName>
                                        </p:attrNameLst>
                                      </p:cBhvr>
                                      <p:tavLst>
                                        <p:tav tm="0">
                                          <p:val>
                                            <p:fltVal val="0"/>
                                          </p:val>
                                        </p:tav>
                                        <p:tav tm="100000">
                                          <p:val>
                                            <p:strVal val="#ppt_h"/>
                                          </p:val>
                                        </p:tav>
                                      </p:tavLst>
                                    </p:anim>
                                  </p:childTnLst>
                                </p:cTn>
                              </p:par>
                            </p:childTnLst>
                          </p:cTn>
                        </p:par>
                      </p:childTnLst>
                    </p:cTn>
                  </p:par>
                  <p:par>
                    <p:cTn id="9" fill="hold">
                      <p:stCondLst>
                        <p:cond delay="indefinite"/>
                      </p:stCondLst>
                      <p:childTnLst>
                        <p:par>
                          <p:cTn id="10" fill="hold">
                            <p:stCondLst>
                              <p:cond delay="0"/>
                            </p:stCondLst>
                            <p:childTnLst>
                              <p:par>
                                <p:cTn id="11" presetID="23" presetClass="entr" presetSubtype="16" fill="hold" grpId="0" nodeType="clickEffect">
                                  <p:stCondLst>
                                    <p:cond delay="0"/>
                                  </p:stCondLst>
                                  <p:childTnLst>
                                    <p:set>
                                      <p:cBhvr>
                                        <p:cTn id="12" dur="1" fill="hold">
                                          <p:stCondLst>
                                            <p:cond delay="0"/>
                                          </p:stCondLst>
                                        </p:cTn>
                                        <p:tgtEl>
                                          <p:spTgt spid="6">
                                            <p:txEl>
                                              <p:pRg st="0" end="0"/>
                                            </p:txEl>
                                          </p:spTgt>
                                        </p:tgtEl>
                                        <p:attrNameLst>
                                          <p:attrName>style.visibility</p:attrName>
                                        </p:attrNameLst>
                                      </p:cBhvr>
                                      <p:to>
                                        <p:strVal val="visible"/>
                                      </p:to>
                                    </p:set>
                                    <p:anim calcmode="lin" valueType="num">
                                      <p:cBhvr>
                                        <p:cTn id="13" dur="500" fill="hold"/>
                                        <p:tgtEl>
                                          <p:spTgt spid="6">
                                            <p:txEl>
                                              <p:pRg st="0" end="0"/>
                                            </p:txEl>
                                          </p:spTgt>
                                        </p:tgtEl>
                                        <p:attrNameLst>
                                          <p:attrName>ppt_w</p:attrName>
                                        </p:attrNameLst>
                                      </p:cBhvr>
                                      <p:tavLst>
                                        <p:tav tm="0">
                                          <p:val>
                                            <p:fltVal val="0"/>
                                          </p:val>
                                        </p:tav>
                                        <p:tav tm="100000">
                                          <p:val>
                                            <p:strVal val="#ppt_w"/>
                                          </p:val>
                                        </p:tav>
                                      </p:tavLst>
                                    </p:anim>
                                    <p:anim calcmode="lin" valueType="num">
                                      <p:cBhvr>
                                        <p:cTn id="14" dur="500" fill="hold"/>
                                        <p:tgtEl>
                                          <p:spTgt spid="6">
                                            <p:txEl>
                                              <p:pRg st="0" end="0"/>
                                            </p:txEl>
                                          </p:spTgt>
                                        </p:tgtEl>
                                        <p:attrNameLst>
                                          <p:attrName>ppt_h</p:attrName>
                                        </p:attrNameLst>
                                      </p:cBhvr>
                                      <p:tavLst>
                                        <p:tav tm="0">
                                          <p:val>
                                            <p:fltVal val="0"/>
                                          </p:val>
                                        </p:tav>
                                        <p:tav tm="100000">
                                          <p:val>
                                            <p:strVal val="#ppt_h"/>
                                          </p:val>
                                        </p:tav>
                                      </p:tavLst>
                                    </p:anim>
                                  </p:childTnLst>
                                </p:cTn>
                              </p:par>
                              <p:par>
                                <p:cTn id="15" presetID="23" presetClass="entr" presetSubtype="16" fill="hold" grpId="0" nodeType="withEffect">
                                  <p:stCondLst>
                                    <p:cond delay="0"/>
                                  </p:stCondLst>
                                  <p:childTnLst>
                                    <p:set>
                                      <p:cBhvr>
                                        <p:cTn id="16" dur="1" fill="hold">
                                          <p:stCondLst>
                                            <p:cond delay="0"/>
                                          </p:stCondLst>
                                        </p:cTn>
                                        <p:tgtEl>
                                          <p:spTgt spid="7">
                                            <p:txEl>
                                              <p:pRg st="0" end="0"/>
                                            </p:txEl>
                                          </p:spTgt>
                                        </p:tgtEl>
                                        <p:attrNameLst>
                                          <p:attrName>style.visibility</p:attrName>
                                        </p:attrNameLst>
                                      </p:cBhvr>
                                      <p:to>
                                        <p:strVal val="visible"/>
                                      </p:to>
                                    </p:set>
                                    <p:anim calcmode="lin" valueType="num">
                                      <p:cBhvr>
                                        <p:cTn id="17" dur="500" fill="hold"/>
                                        <p:tgtEl>
                                          <p:spTgt spid="7">
                                            <p:txEl>
                                              <p:pRg st="0" end="0"/>
                                            </p:txEl>
                                          </p:spTgt>
                                        </p:tgtEl>
                                        <p:attrNameLst>
                                          <p:attrName>ppt_w</p:attrName>
                                        </p:attrNameLst>
                                      </p:cBhvr>
                                      <p:tavLst>
                                        <p:tav tm="0">
                                          <p:val>
                                            <p:fltVal val="0"/>
                                          </p:val>
                                        </p:tav>
                                        <p:tav tm="100000">
                                          <p:val>
                                            <p:strVal val="#ppt_w"/>
                                          </p:val>
                                        </p:tav>
                                      </p:tavLst>
                                    </p:anim>
                                    <p:anim calcmode="lin" valueType="num">
                                      <p:cBhvr>
                                        <p:cTn id="18" dur="500" fill="hold"/>
                                        <p:tgtEl>
                                          <p:spTgt spid="7">
                                            <p:txEl>
                                              <p:pRg st="0" end="0"/>
                                            </p:txEl>
                                          </p:spTgt>
                                        </p:tgtEl>
                                        <p:attrNameLst>
                                          <p:attrName>ppt_h</p:attrName>
                                        </p:attrNameLst>
                                      </p:cBhvr>
                                      <p:tavLst>
                                        <p:tav tm="0">
                                          <p:val>
                                            <p:fltVal val="0"/>
                                          </p:val>
                                        </p:tav>
                                        <p:tav tm="100000">
                                          <p:val>
                                            <p:strVal val="#ppt_h"/>
                                          </p:val>
                                        </p:tav>
                                      </p:tavLst>
                                    </p:anim>
                                  </p:childTnLst>
                                </p:cTn>
                              </p:par>
                              <p:par>
                                <p:cTn id="19" presetID="23" presetClass="entr" presetSubtype="16" fill="hold" grpId="0" nodeType="withEffect">
                                  <p:stCondLst>
                                    <p:cond delay="0"/>
                                  </p:stCondLst>
                                  <p:childTnLst>
                                    <p:set>
                                      <p:cBhvr>
                                        <p:cTn id="20" dur="1" fill="hold">
                                          <p:stCondLst>
                                            <p:cond delay="0"/>
                                          </p:stCondLst>
                                        </p:cTn>
                                        <p:tgtEl>
                                          <p:spTgt spid="9">
                                            <p:txEl>
                                              <p:pRg st="0" end="0"/>
                                            </p:txEl>
                                          </p:spTgt>
                                        </p:tgtEl>
                                        <p:attrNameLst>
                                          <p:attrName>style.visibility</p:attrName>
                                        </p:attrNameLst>
                                      </p:cBhvr>
                                      <p:to>
                                        <p:strVal val="visible"/>
                                      </p:to>
                                    </p:set>
                                    <p:anim calcmode="lin" valueType="num">
                                      <p:cBhvr>
                                        <p:cTn id="21" dur="500" fill="hold"/>
                                        <p:tgtEl>
                                          <p:spTgt spid="9">
                                            <p:txEl>
                                              <p:pRg st="0" end="0"/>
                                            </p:txEl>
                                          </p:spTgt>
                                        </p:tgtEl>
                                        <p:attrNameLst>
                                          <p:attrName>ppt_w</p:attrName>
                                        </p:attrNameLst>
                                      </p:cBhvr>
                                      <p:tavLst>
                                        <p:tav tm="0">
                                          <p:val>
                                            <p:fltVal val="0"/>
                                          </p:val>
                                        </p:tav>
                                        <p:tav tm="100000">
                                          <p:val>
                                            <p:strVal val="#ppt_w"/>
                                          </p:val>
                                        </p:tav>
                                      </p:tavLst>
                                    </p:anim>
                                    <p:anim calcmode="lin" valueType="num">
                                      <p:cBhvr>
                                        <p:cTn id="22" dur="500" fill="hold"/>
                                        <p:tgtEl>
                                          <p:spTgt spid="9">
                                            <p:txEl>
                                              <p:pRg st="0" end="0"/>
                                            </p:txEl>
                                          </p:spTgt>
                                        </p:tgtEl>
                                        <p:attrNameLst>
                                          <p:attrName>ppt_h</p:attrName>
                                        </p:attrNameLst>
                                      </p:cBhvr>
                                      <p:tavLst>
                                        <p:tav tm="0">
                                          <p:val>
                                            <p:fltVal val="0"/>
                                          </p:val>
                                        </p:tav>
                                        <p:tav tm="100000">
                                          <p:val>
                                            <p:strVal val="#ppt_h"/>
                                          </p:val>
                                        </p:tav>
                                      </p:tavLst>
                                    </p:anim>
                                  </p:childTnLst>
                                </p:cTn>
                              </p:par>
                              <p:par>
                                <p:cTn id="23" presetID="23" presetClass="entr" presetSubtype="16" fill="hold" grpId="0" nodeType="withEffect">
                                  <p:stCondLst>
                                    <p:cond delay="0"/>
                                  </p:stCondLst>
                                  <p:childTnLst>
                                    <p:set>
                                      <p:cBhvr>
                                        <p:cTn id="24" dur="1" fill="hold">
                                          <p:stCondLst>
                                            <p:cond delay="0"/>
                                          </p:stCondLst>
                                        </p:cTn>
                                        <p:tgtEl>
                                          <p:spTgt spid="10">
                                            <p:txEl>
                                              <p:pRg st="0" end="0"/>
                                            </p:txEl>
                                          </p:spTgt>
                                        </p:tgtEl>
                                        <p:attrNameLst>
                                          <p:attrName>style.visibility</p:attrName>
                                        </p:attrNameLst>
                                      </p:cBhvr>
                                      <p:to>
                                        <p:strVal val="visible"/>
                                      </p:to>
                                    </p:set>
                                    <p:anim calcmode="lin" valueType="num">
                                      <p:cBhvr>
                                        <p:cTn id="25" dur="500" fill="hold"/>
                                        <p:tgtEl>
                                          <p:spTgt spid="10">
                                            <p:txEl>
                                              <p:pRg st="0" end="0"/>
                                            </p:txEl>
                                          </p:spTgt>
                                        </p:tgtEl>
                                        <p:attrNameLst>
                                          <p:attrName>ppt_w</p:attrName>
                                        </p:attrNameLst>
                                      </p:cBhvr>
                                      <p:tavLst>
                                        <p:tav tm="0">
                                          <p:val>
                                            <p:fltVal val="0"/>
                                          </p:val>
                                        </p:tav>
                                        <p:tav tm="100000">
                                          <p:val>
                                            <p:strVal val="#ppt_w"/>
                                          </p:val>
                                        </p:tav>
                                      </p:tavLst>
                                    </p:anim>
                                    <p:anim calcmode="lin" valueType="num">
                                      <p:cBhvr>
                                        <p:cTn id="26" dur="500" fill="hold"/>
                                        <p:tgtEl>
                                          <p:spTgt spid="10">
                                            <p:txEl>
                                              <p:pRg st="0" end="0"/>
                                            </p:txEl>
                                          </p:spTgt>
                                        </p:tgtEl>
                                        <p:attrNameLst>
                                          <p:attrName>ppt_h</p:attrName>
                                        </p:attrNameLst>
                                      </p:cBhvr>
                                      <p:tavLst>
                                        <p:tav tm="0">
                                          <p:val>
                                            <p:fltVal val="0"/>
                                          </p:val>
                                        </p:tav>
                                        <p:tav tm="100000">
                                          <p:val>
                                            <p:strVal val="#ppt_h"/>
                                          </p:val>
                                        </p:tav>
                                      </p:tavLst>
                                    </p:anim>
                                  </p:childTnLst>
                                </p:cTn>
                              </p:par>
                            </p:childTnLst>
                          </p:cTn>
                        </p:par>
                      </p:childTnLst>
                    </p:cTn>
                  </p:par>
                  <p:par>
                    <p:cTn id="27" fill="hold">
                      <p:stCondLst>
                        <p:cond delay="indefinite"/>
                      </p:stCondLst>
                      <p:childTnLst>
                        <p:par>
                          <p:cTn id="28" fill="hold">
                            <p:stCondLst>
                              <p:cond delay="0"/>
                            </p:stCondLst>
                            <p:childTnLst>
                              <p:par>
                                <p:cTn id="29" presetID="53" presetClass="entr" presetSubtype="0" fill="hold" grpId="0" nodeType="clickEffect">
                                  <p:stCondLst>
                                    <p:cond delay="0"/>
                                  </p:stCondLst>
                                  <p:childTnLst>
                                    <p:set>
                                      <p:cBhvr>
                                        <p:cTn id="30" dur="1" fill="hold">
                                          <p:stCondLst>
                                            <p:cond delay="0"/>
                                          </p:stCondLst>
                                        </p:cTn>
                                        <p:tgtEl>
                                          <p:spTgt spid="8"/>
                                        </p:tgtEl>
                                        <p:attrNameLst>
                                          <p:attrName>style.visibility</p:attrName>
                                        </p:attrNameLst>
                                      </p:cBhvr>
                                      <p:to>
                                        <p:strVal val="visible"/>
                                      </p:to>
                                    </p:set>
                                    <p:anim calcmode="lin" valueType="num">
                                      <p:cBhvr>
                                        <p:cTn id="31" dur="500" fill="hold"/>
                                        <p:tgtEl>
                                          <p:spTgt spid="8"/>
                                        </p:tgtEl>
                                        <p:attrNameLst>
                                          <p:attrName>ppt_w</p:attrName>
                                        </p:attrNameLst>
                                      </p:cBhvr>
                                      <p:tavLst>
                                        <p:tav tm="0">
                                          <p:val>
                                            <p:fltVal val="0"/>
                                          </p:val>
                                        </p:tav>
                                        <p:tav tm="100000">
                                          <p:val>
                                            <p:strVal val="#ppt_w"/>
                                          </p:val>
                                        </p:tav>
                                      </p:tavLst>
                                    </p:anim>
                                    <p:anim calcmode="lin" valueType="num">
                                      <p:cBhvr>
                                        <p:cTn id="32" dur="500" fill="hold"/>
                                        <p:tgtEl>
                                          <p:spTgt spid="8"/>
                                        </p:tgtEl>
                                        <p:attrNameLst>
                                          <p:attrName>ppt_h</p:attrName>
                                        </p:attrNameLst>
                                      </p:cBhvr>
                                      <p:tavLst>
                                        <p:tav tm="0">
                                          <p:val>
                                            <p:fltVal val="0"/>
                                          </p:val>
                                        </p:tav>
                                        <p:tav tm="100000">
                                          <p:val>
                                            <p:strVal val="#ppt_h"/>
                                          </p:val>
                                        </p:tav>
                                      </p:tavLst>
                                    </p:anim>
                                    <p:animEffect transition="in" filter="fade">
                                      <p:cBhvr>
                                        <p:cTn id="33"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build="p"/>
      <p:bldP spid="8" grpId="0" animBg="1"/>
      <p:bldP spid="6" grpId="0" build="p"/>
      <p:bldP spid="7" grpId="0" build="p"/>
      <p:bldP spid="9" grpId="0" build="p"/>
      <p:bldP spid="10" grpId="0" build="p"/>
    </p:bldLst>
  </p:timing>
</p:sld>
</file>

<file path=ppt/slides/slide2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7"/>
          <p:cNvGrpSpPr/>
          <p:nvPr/>
        </p:nvGrpSpPr>
        <p:grpSpPr>
          <a:xfrm>
            <a:off x="381000" y="2474366"/>
            <a:ext cx="6400800" cy="802234"/>
            <a:chOff x="381000" y="2474366"/>
            <a:chExt cx="6400800" cy="802234"/>
          </a:xfrm>
        </p:grpSpPr>
        <p:sp>
          <p:nvSpPr>
            <p:cNvPr id="12" name="TextBox 11"/>
            <p:cNvSpPr txBox="1"/>
            <p:nvPr/>
          </p:nvSpPr>
          <p:spPr>
            <a:xfrm>
              <a:off x="381000" y="2474366"/>
              <a:ext cx="685800" cy="430759"/>
            </a:xfrm>
            <a:prstGeom prst="rect">
              <a:avLst/>
            </a:prstGeom>
            <a:noFill/>
          </p:spPr>
          <p:txBody>
            <a:bodyPr wrap="square" rtlCol="0">
              <a:spAutoFit/>
            </a:bodyPr>
            <a:lstStyle/>
            <a:p>
              <a:pPr marL="457200" indent="-457200">
                <a:lnSpc>
                  <a:spcPts val="2800"/>
                </a:lnSpc>
                <a:spcAft>
                  <a:spcPct val="50000"/>
                </a:spcAft>
                <a:tabLst>
                  <a:tab pos="628650" algn="l"/>
                </a:tabLst>
              </a:pPr>
              <a:r>
                <a:rPr lang="en-US" sz="2300" b="1" dirty="0" smtClean="0">
                  <a:latin typeface="Times New Roman" pitchFamily="18" charset="0"/>
                  <a:cs typeface="Times New Roman" pitchFamily="18" charset="0"/>
                </a:rPr>
                <a:t>22.</a:t>
              </a:r>
              <a:endParaRPr lang="en-US" sz="2300" b="1" dirty="0">
                <a:latin typeface="Times New Roman" pitchFamily="18" charset="0"/>
                <a:cs typeface="Times New Roman" pitchFamily="18" charset="0"/>
              </a:endParaRPr>
            </a:p>
          </p:txBody>
        </p:sp>
        <p:sp>
          <p:nvSpPr>
            <p:cNvPr id="4" name="TextBox 3"/>
            <p:cNvSpPr txBox="1"/>
            <p:nvPr/>
          </p:nvSpPr>
          <p:spPr>
            <a:xfrm>
              <a:off x="914400" y="2476381"/>
              <a:ext cx="5867400" cy="800219"/>
            </a:xfrm>
            <a:prstGeom prst="rect">
              <a:avLst/>
            </a:prstGeom>
            <a:noFill/>
          </p:spPr>
          <p:txBody>
            <a:bodyPr wrap="square" rtlCol="0">
              <a:spAutoFit/>
            </a:bodyPr>
            <a:lstStyle/>
            <a:p>
              <a:r>
                <a:rPr lang="en-US" sz="2300" dirty="0" smtClean="0">
                  <a:latin typeface="Times New Roman" pitchFamily="18" charset="0"/>
                </a:rPr>
                <a:t>The set of numbers greater than or equal to –4 is {</a:t>
              </a:r>
              <a:r>
                <a:rPr lang="en-US" sz="2300" i="1" dirty="0" smtClean="0">
                  <a:latin typeface="Times New Roman" pitchFamily="18" charset="0"/>
                </a:rPr>
                <a:t>x</a:t>
              </a:r>
              <a:r>
                <a:rPr lang="en-US" sz="2300" dirty="0" smtClean="0">
                  <a:latin typeface="Times New Roman" pitchFamily="18" charset="0"/>
                </a:rPr>
                <a:t>: </a:t>
              </a:r>
              <a:r>
                <a:rPr lang="en-US" sz="2300" i="1" dirty="0" smtClean="0">
                  <a:latin typeface="Times New Roman" pitchFamily="18" charset="0"/>
                </a:rPr>
                <a:t>x</a:t>
              </a:r>
              <a:r>
                <a:rPr lang="en-US" sz="2300" dirty="0" smtClean="0">
                  <a:latin typeface="Times New Roman" pitchFamily="18" charset="0"/>
                </a:rPr>
                <a:t> </a:t>
              </a:r>
              <a:r>
                <a:rPr lang="en-US" sz="2300" dirty="0" smtClean="0">
                  <a:latin typeface="Times New Roman" pitchFamily="18" charset="0"/>
                  <a:sym typeface="Symbol"/>
                </a:rPr>
                <a:t> –4} = {</a:t>
              </a:r>
              <a:r>
                <a:rPr lang="en-US" sz="2300" i="1" dirty="0" smtClean="0">
                  <a:latin typeface="Times New Roman" pitchFamily="18" charset="0"/>
                  <a:sym typeface="Symbol"/>
                </a:rPr>
                <a:t>x</a:t>
              </a:r>
              <a:r>
                <a:rPr lang="en-US" sz="2300" dirty="0" smtClean="0">
                  <a:latin typeface="Times New Roman" pitchFamily="18" charset="0"/>
                  <a:sym typeface="Symbol"/>
                </a:rPr>
                <a:t>: –4  </a:t>
              </a:r>
              <a:r>
                <a:rPr lang="en-US" sz="2300" i="1" dirty="0" smtClean="0">
                  <a:latin typeface="Times New Roman" pitchFamily="18" charset="0"/>
                  <a:sym typeface="Symbol"/>
                </a:rPr>
                <a:t>x</a:t>
              </a:r>
              <a:r>
                <a:rPr lang="en-US" sz="2300" dirty="0" smtClean="0">
                  <a:latin typeface="Times New Roman" pitchFamily="18" charset="0"/>
                  <a:sym typeface="Symbol"/>
                </a:rPr>
                <a:t>}</a:t>
              </a:r>
              <a:endParaRPr lang="en-US" sz="2300" dirty="0" smtClean="0">
                <a:latin typeface="Times New Roman" pitchFamily="18" charset="0"/>
              </a:endParaRPr>
            </a:p>
          </p:txBody>
        </p:sp>
      </p:grpSp>
      <p:sp>
        <p:nvSpPr>
          <p:cNvPr id="5" name="TextBox 4"/>
          <p:cNvSpPr txBox="1"/>
          <p:nvPr/>
        </p:nvSpPr>
        <p:spPr>
          <a:xfrm>
            <a:off x="914400" y="3400425"/>
            <a:ext cx="5334000" cy="446276"/>
          </a:xfrm>
          <a:prstGeom prst="rect">
            <a:avLst/>
          </a:prstGeom>
          <a:noFill/>
        </p:spPr>
        <p:txBody>
          <a:bodyPr wrap="square" rtlCol="0">
            <a:spAutoFit/>
          </a:bodyPr>
          <a:lstStyle/>
          <a:p>
            <a:r>
              <a:rPr lang="en-US" sz="2300" dirty="0" smtClean="0">
                <a:latin typeface="Times New Roman" pitchFamily="18" charset="0"/>
              </a:rPr>
              <a:t>The set of numbers less than 9 is {</a:t>
            </a:r>
            <a:r>
              <a:rPr lang="en-US" sz="2300" i="1" dirty="0" smtClean="0">
                <a:latin typeface="Times New Roman" pitchFamily="18" charset="0"/>
              </a:rPr>
              <a:t>x</a:t>
            </a:r>
            <a:r>
              <a:rPr lang="en-US" sz="2300" dirty="0" smtClean="0">
                <a:latin typeface="Times New Roman" pitchFamily="18" charset="0"/>
              </a:rPr>
              <a:t>: </a:t>
            </a:r>
            <a:r>
              <a:rPr lang="en-US" sz="2300" i="1" dirty="0" smtClean="0">
                <a:latin typeface="Times New Roman" pitchFamily="18" charset="0"/>
              </a:rPr>
              <a:t>x</a:t>
            </a:r>
            <a:r>
              <a:rPr lang="en-US" sz="2300" dirty="0" smtClean="0">
                <a:latin typeface="Times New Roman" pitchFamily="18" charset="0"/>
              </a:rPr>
              <a:t> &lt; 9</a:t>
            </a:r>
            <a:r>
              <a:rPr lang="en-US" sz="2300" dirty="0" smtClean="0">
                <a:latin typeface="Times New Roman" pitchFamily="18" charset="0"/>
                <a:sym typeface="Symbol"/>
              </a:rPr>
              <a:t>}</a:t>
            </a:r>
            <a:endParaRPr lang="en-US" sz="2300" dirty="0" smtClean="0">
              <a:latin typeface="Times New Roman" pitchFamily="18" charset="0"/>
            </a:endParaRPr>
          </a:p>
        </p:txBody>
      </p:sp>
      <p:sp>
        <p:nvSpPr>
          <p:cNvPr id="6" name="TextBox 5"/>
          <p:cNvSpPr txBox="1"/>
          <p:nvPr/>
        </p:nvSpPr>
        <p:spPr>
          <a:xfrm>
            <a:off x="923925" y="4067175"/>
            <a:ext cx="5867400" cy="800219"/>
          </a:xfrm>
          <a:prstGeom prst="rect">
            <a:avLst/>
          </a:prstGeom>
          <a:noFill/>
        </p:spPr>
        <p:txBody>
          <a:bodyPr wrap="square" rtlCol="0">
            <a:spAutoFit/>
          </a:bodyPr>
          <a:lstStyle/>
          <a:p>
            <a:r>
              <a:rPr lang="en-US" sz="2300" dirty="0" smtClean="0">
                <a:latin typeface="Times New Roman" pitchFamily="18" charset="0"/>
              </a:rPr>
              <a:t>The set of numbers greater than or equal to –4, but less than 9 is {</a:t>
            </a:r>
            <a:r>
              <a:rPr lang="en-US" sz="2300" i="1" dirty="0" smtClean="0">
                <a:latin typeface="Times New Roman" pitchFamily="18" charset="0"/>
              </a:rPr>
              <a:t>x</a:t>
            </a:r>
            <a:r>
              <a:rPr lang="en-US" sz="2300" dirty="0" smtClean="0">
                <a:latin typeface="Times New Roman" pitchFamily="18" charset="0"/>
              </a:rPr>
              <a:t>: </a:t>
            </a:r>
            <a:r>
              <a:rPr lang="en-US" sz="2300" dirty="0" smtClean="0">
                <a:latin typeface="Times New Roman" pitchFamily="18" charset="0"/>
                <a:sym typeface="Symbol"/>
              </a:rPr>
              <a:t>–4  </a:t>
            </a:r>
            <a:r>
              <a:rPr lang="en-US" sz="2300" i="1" dirty="0" smtClean="0">
                <a:latin typeface="Times New Roman" pitchFamily="18" charset="0"/>
                <a:sym typeface="Symbol"/>
              </a:rPr>
              <a:t>x</a:t>
            </a:r>
            <a:r>
              <a:rPr lang="en-US" sz="2300" dirty="0" smtClean="0">
                <a:latin typeface="Times New Roman" pitchFamily="18" charset="0"/>
                <a:sym typeface="Symbol"/>
              </a:rPr>
              <a:t>, </a:t>
            </a:r>
            <a:r>
              <a:rPr lang="en-US" sz="2300" i="1" dirty="0" smtClean="0">
                <a:latin typeface="Times New Roman" pitchFamily="18" charset="0"/>
                <a:sym typeface="Symbol"/>
              </a:rPr>
              <a:t>x</a:t>
            </a:r>
            <a:r>
              <a:rPr lang="en-US" sz="2300" dirty="0" smtClean="0">
                <a:latin typeface="Times New Roman" pitchFamily="18" charset="0"/>
                <a:sym typeface="Symbol"/>
              </a:rPr>
              <a:t> &lt; 9}</a:t>
            </a:r>
            <a:endParaRPr lang="en-US" sz="2300" dirty="0" smtClean="0">
              <a:latin typeface="Times New Roman" pitchFamily="18" charset="0"/>
            </a:endParaRPr>
          </a:p>
        </p:txBody>
      </p:sp>
      <p:sp>
        <p:nvSpPr>
          <p:cNvPr id="7" name="TextBox 6"/>
          <p:cNvSpPr txBox="1"/>
          <p:nvPr/>
        </p:nvSpPr>
        <p:spPr>
          <a:xfrm>
            <a:off x="2714625" y="5002024"/>
            <a:ext cx="2286000" cy="446276"/>
          </a:xfrm>
          <a:prstGeom prst="rect">
            <a:avLst/>
          </a:prstGeom>
          <a:noFill/>
        </p:spPr>
        <p:txBody>
          <a:bodyPr wrap="square" rtlCol="0">
            <a:spAutoFit/>
          </a:bodyPr>
          <a:lstStyle/>
          <a:p>
            <a:r>
              <a:rPr lang="en-US" sz="2300" dirty="0" smtClean="0">
                <a:latin typeface="Times New Roman" pitchFamily="18" charset="0"/>
              </a:rPr>
              <a:t>= </a:t>
            </a:r>
            <a:r>
              <a:rPr lang="en-US" sz="2300" dirty="0" smtClean="0">
                <a:solidFill>
                  <a:srgbClr val="00A99D"/>
                </a:solidFill>
                <a:latin typeface="Times New Roman" pitchFamily="18" charset="0"/>
              </a:rPr>
              <a:t>{</a:t>
            </a:r>
            <a:r>
              <a:rPr lang="en-US" sz="2300" i="1" dirty="0" smtClean="0">
                <a:solidFill>
                  <a:srgbClr val="00A99D"/>
                </a:solidFill>
                <a:latin typeface="Times New Roman" pitchFamily="18" charset="0"/>
              </a:rPr>
              <a:t>x</a:t>
            </a:r>
            <a:r>
              <a:rPr lang="en-US" sz="2300" dirty="0" smtClean="0">
                <a:solidFill>
                  <a:srgbClr val="00A99D"/>
                </a:solidFill>
                <a:latin typeface="Times New Roman" pitchFamily="18" charset="0"/>
              </a:rPr>
              <a:t>: </a:t>
            </a:r>
            <a:r>
              <a:rPr lang="en-US" sz="2300" dirty="0" smtClean="0">
                <a:solidFill>
                  <a:srgbClr val="00A99D"/>
                </a:solidFill>
                <a:latin typeface="Times New Roman" pitchFamily="18" charset="0"/>
                <a:sym typeface="Symbol"/>
              </a:rPr>
              <a:t>–4  </a:t>
            </a:r>
            <a:r>
              <a:rPr lang="en-US" sz="2300" i="1" dirty="0" smtClean="0">
                <a:solidFill>
                  <a:srgbClr val="00A99D"/>
                </a:solidFill>
                <a:latin typeface="Times New Roman" pitchFamily="18" charset="0"/>
                <a:sym typeface="Symbol"/>
              </a:rPr>
              <a:t>x</a:t>
            </a:r>
            <a:r>
              <a:rPr lang="en-US" sz="2300" dirty="0" smtClean="0">
                <a:solidFill>
                  <a:srgbClr val="00A99D"/>
                </a:solidFill>
                <a:latin typeface="Times New Roman" pitchFamily="18" charset="0"/>
                <a:sym typeface="Symbol"/>
              </a:rPr>
              <a:t> &lt; 9}</a:t>
            </a:r>
            <a:endParaRPr lang="en-US" sz="2300" dirty="0" smtClean="0">
              <a:solidFill>
                <a:srgbClr val="00A99D"/>
              </a:solidFill>
              <a:latin typeface="Times New Roman" pitchFamily="18" charset="0"/>
            </a:endParaRPr>
          </a:p>
        </p:txBody>
      </p:sp>
      <p:sp>
        <p:nvSpPr>
          <p:cNvPr id="8"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2 Paper 1</a:t>
            </a:r>
          </a:p>
        </p:txBody>
      </p:sp>
    </p:spTree>
    <p:extLst>
      <p:ext uri="{BB962C8B-B14F-4D97-AF65-F5344CB8AC3E}">
        <p14:creationId xmlns:p14="http://schemas.microsoft.com/office/powerpoint/2010/main" xmlns="" val="186244745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ppt_w</p:attrName>
                                        </p:attrNameLst>
                                      </p:cBhvr>
                                      <p:tavLst>
                                        <p:tav tm="0">
                                          <p:val>
                                            <p:fltVal val="0"/>
                                          </p:val>
                                        </p:tav>
                                        <p:tav tm="100000">
                                          <p:val>
                                            <p:strVal val="#ppt_w"/>
                                          </p:val>
                                        </p:tav>
                                      </p:tavLst>
                                    </p:anim>
                                    <p:anim calcmode="lin" valueType="num">
                                      <p:cBhvr>
                                        <p:cTn id="8" dur="500" fill="hold"/>
                                        <p:tgtEl>
                                          <p:spTgt spid="2"/>
                                        </p:tgtEl>
                                        <p:attrNameLst>
                                          <p:attrName>ppt_h</p:attrName>
                                        </p:attrNameLst>
                                      </p:cBhvr>
                                      <p:tavLst>
                                        <p:tav tm="0">
                                          <p:val>
                                            <p:fltVal val="0"/>
                                          </p:val>
                                        </p:tav>
                                        <p:tav tm="100000">
                                          <p:val>
                                            <p:strVal val="#ppt_h"/>
                                          </p:val>
                                        </p:tav>
                                      </p:tavLst>
                                    </p:anim>
                                  </p:childTnLst>
                                </p:cTn>
                              </p:par>
                              <p:par>
                                <p:cTn id="9" presetID="23" presetClass="entr" presetSubtype="16" fill="hold" grpId="0" nodeType="with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p:cTn id="11" dur="500" fill="hold"/>
                                        <p:tgtEl>
                                          <p:spTgt spid="5"/>
                                        </p:tgtEl>
                                        <p:attrNameLst>
                                          <p:attrName>ppt_w</p:attrName>
                                        </p:attrNameLst>
                                      </p:cBhvr>
                                      <p:tavLst>
                                        <p:tav tm="0">
                                          <p:val>
                                            <p:fltVal val="0"/>
                                          </p:val>
                                        </p:tav>
                                        <p:tav tm="100000">
                                          <p:val>
                                            <p:strVal val="#ppt_w"/>
                                          </p:val>
                                        </p:tav>
                                      </p:tavLst>
                                    </p:anim>
                                    <p:anim calcmode="lin" valueType="num">
                                      <p:cBhvr>
                                        <p:cTn id="12" dur="500" fill="hold"/>
                                        <p:tgtEl>
                                          <p:spTgt spid="5"/>
                                        </p:tgtEl>
                                        <p:attrNameLst>
                                          <p:attrName>ppt_h</p:attrName>
                                        </p:attrNameLst>
                                      </p:cBhvr>
                                      <p:tavLst>
                                        <p:tav tm="0">
                                          <p:val>
                                            <p:fltVal val="0"/>
                                          </p:val>
                                        </p:tav>
                                        <p:tav tm="100000">
                                          <p:val>
                                            <p:strVal val="#ppt_h"/>
                                          </p:val>
                                        </p:tav>
                                      </p:tavLst>
                                    </p:anim>
                                  </p:childTnLst>
                                </p:cTn>
                              </p:par>
                              <p:par>
                                <p:cTn id="13" presetID="23" presetClass="entr" presetSubtype="16" fill="hold" grpId="0" nodeType="withEffect">
                                  <p:stCondLst>
                                    <p:cond delay="0"/>
                                  </p:stCondLst>
                                  <p:childTnLst>
                                    <p:set>
                                      <p:cBhvr>
                                        <p:cTn id="14" dur="1" fill="hold">
                                          <p:stCondLst>
                                            <p:cond delay="0"/>
                                          </p:stCondLst>
                                        </p:cTn>
                                        <p:tgtEl>
                                          <p:spTgt spid="6"/>
                                        </p:tgtEl>
                                        <p:attrNameLst>
                                          <p:attrName>style.visibility</p:attrName>
                                        </p:attrNameLst>
                                      </p:cBhvr>
                                      <p:to>
                                        <p:strVal val="visible"/>
                                      </p:to>
                                    </p:set>
                                    <p:anim calcmode="lin" valueType="num">
                                      <p:cBhvr>
                                        <p:cTn id="15" dur="500" fill="hold"/>
                                        <p:tgtEl>
                                          <p:spTgt spid="6"/>
                                        </p:tgtEl>
                                        <p:attrNameLst>
                                          <p:attrName>ppt_w</p:attrName>
                                        </p:attrNameLst>
                                      </p:cBhvr>
                                      <p:tavLst>
                                        <p:tav tm="0">
                                          <p:val>
                                            <p:fltVal val="0"/>
                                          </p:val>
                                        </p:tav>
                                        <p:tav tm="100000">
                                          <p:val>
                                            <p:strVal val="#ppt_w"/>
                                          </p:val>
                                        </p:tav>
                                      </p:tavLst>
                                    </p:anim>
                                    <p:anim calcmode="lin" valueType="num">
                                      <p:cBhvr>
                                        <p:cTn id="16" dur="500" fill="hold"/>
                                        <p:tgtEl>
                                          <p:spTgt spid="6"/>
                                        </p:tgtEl>
                                        <p:attrNameLst>
                                          <p:attrName>ppt_h</p:attrName>
                                        </p:attrNameLst>
                                      </p:cBhvr>
                                      <p:tavLst>
                                        <p:tav tm="0">
                                          <p:val>
                                            <p:fltVal val="0"/>
                                          </p:val>
                                        </p:tav>
                                        <p:tav tm="100000">
                                          <p:val>
                                            <p:strVal val="#ppt_h"/>
                                          </p:val>
                                        </p:tav>
                                      </p:tavLst>
                                    </p:anim>
                                  </p:childTnLst>
                                </p:cTn>
                              </p:par>
                              <p:par>
                                <p:cTn id="17" presetID="23" presetClass="entr" presetSubtype="16" fill="hold" grpId="0" nodeType="withEffect">
                                  <p:stCondLst>
                                    <p:cond delay="0"/>
                                  </p:stCondLst>
                                  <p:childTnLst>
                                    <p:set>
                                      <p:cBhvr>
                                        <p:cTn id="18" dur="1" fill="hold">
                                          <p:stCondLst>
                                            <p:cond delay="0"/>
                                          </p:stCondLst>
                                        </p:cTn>
                                        <p:tgtEl>
                                          <p:spTgt spid="7"/>
                                        </p:tgtEl>
                                        <p:attrNameLst>
                                          <p:attrName>style.visibility</p:attrName>
                                        </p:attrNameLst>
                                      </p:cBhvr>
                                      <p:to>
                                        <p:strVal val="visible"/>
                                      </p:to>
                                    </p:set>
                                    <p:anim calcmode="lin" valueType="num">
                                      <p:cBhvr>
                                        <p:cTn id="19" dur="500" fill="hold"/>
                                        <p:tgtEl>
                                          <p:spTgt spid="7"/>
                                        </p:tgtEl>
                                        <p:attrNameLst>
                                          <p:attrName>ppt_w</p:attrName>
                                        </p:attrNameLst>
                                      </p:cBhvr>
                                      <p:tavLst>
                                        <p:tav tm="0">
                                          <p:val>
                                            <p:fltVal val="0"/>
                                          </p:val>
                                        </p:tav>
                                        <p:tav tm="100000">
                                          <p:val>
                                            <p:strVal val="#ppt_w"/>
                                          </p:val>
                                        </p:tav>
                                      </p:tavLst>
                                    </p:anim>
                                    <p:anim calcmode="lin" valueType="num">
                                      <p:cBhvr>
                                        <p:cTn id="20" dur="500" fill="hold"/>
                                        <p:tgtEl>
                                          <p:spTgt spid="7"/>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P spid="7" grpId="0"/>
    </p:bldLst>
  </p:timing>
</p:sld>
</file>

<file path=ppt/slides/slide2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Content Placeholder 10"/>
          <p:cNvSpPr>
            <a:spLocks noGrp="1"/>
          </p:cNvSpPr>
          <p:nvPr>
            <p:ph sz="quarter" idx="13"/>
          </p:nvPr>
        </p:nvSpPr>
        <p:spPr>
          <a:xfrm>
            <a:off x="685800" y="2514600"/>
            <a:ext cx="6477000" cy="800219"/>
          </a:xfrm>
        </p:spPr>
        <p:txBody>
          <a:bodyPr wrap="square">
            <a:spAutoFit/>
          </a:bodyPr>
          <a:lstStyle/>
          <a:p>
            <a:pPr algn="just">
              <a:spcBef>
                <a:spcPct val="0"/>
              </a:spcBef>
              <a:buFontTx/>
              <a:buNone/>
            </a:pPr>
            <a:r>
              <a:rPr lang="en-US" sz="2300" b="1" dirty="0" smtClean="0">
                <a:solidFill>
                  <a:schemeClr val="tx1"/>
                </a:solidFill>
                <a:latin typeface="Times New Roman" pitchFamily="18" charset="0"/>
                <a:cs typeface="Times New Roman" pitchFamily="18" charset="0"/>
              </a:rPr>
              <a:t>23.  </a:t>
            </a:r>
            <a:r>
              <a:rPr lang="en-US" sz="2300" dirty="0" smtClean="0">
                <a:solidFill>
                  <a:schemeClr val="tx1"/>
                </a:solidFill>
                <a:latin typeface="Times New Roman" pitchFamily="18" charset="0"/>
                <a:cs typeface="Times New Roman" pitchFamily="18" charset="0"/>
              </a:rPr>
              <a:t>If a circle has a diameter </a:t>
            </a:r>
            <a:r>
              <a:rPr lang="en-US" sz="2300" i="1" dirty="0" smtClean="0">
                <a:solidFill>
                  <a:schemeClr val="tx1"/>
                </a:solidFill>
                <a:latin typeface="Times New Roman" pitchFamily="18" charset="0"/>
                <a:cs typeface="Times New Roman" pitchFamily="18" charset="0"/>
              </a:rPr>
              <a:t>d</a:t>
            </a:r>
            <a:r>
              <a:rPr lang="en-US" sz="2300" dirty="0" smtClean="0">
                <a:solidFill>
                  <a:schemeClr val="tx1"/>
                </a:solidFill>
                <a:latin typeface="Times New Roman" pitchFamily="18" charset="0"/>
                <a:cs typeface="Times New Roman" pitchFamily="18" charset="0"/>
              </a:rPr>
              <a:t> cm, and area </a:t>
            </a:r>
            <a:r>
              <a:rPr lang="en-US" sz="2300" i="1" dirty="0" smtClean="0">
                <a:solidFill>
                  <a:schemeClr val="tx1"/>
                </a:solidFill>
                <a:latin typeface="Times New Roman" pitchFamily="18" charset="0"/>
                <a:cs typeface="Times New Roman" pitchFamily="18" charset="0"/>
              </a:rPr>
              <a:t>A</a:t>
            </a:r>
            <a:r>
              <a:rPr lang="en-US" sz="2300" dirty="0" smtClean="0">
                <a:solidFill>
                  <a:schemeClr val="tx1"/>
                </a:solidFill>
                <a:latin typeface="Times New Roman" pitchFamily="18" charset="0"/>
                <a:cs typeface="Times New Roman" pitchFamily="18" charset="0"/>
              </a:rPr>
              <a:t> cm</a:t>
            </a:r>
            <a:r>
              <a:rPr lang="en-US" sz="2300" baseline="30000" dirty="0" smtClean="0">
                <a:solidFill>
                  <a:schemeClr val="tx1"/>
                </a:solidFill>
                <a:latin typeface="Times New Roman" pitchFamily="18" charset="0"/>
                <a:cs typeface="Times New Roman" pitchFamily="18" charset="0"/>
              </a:rPr>
              <a:t>2</a:t>
            </a:r>
            <a:r>
              <a:rPr lang="en-US" sz="2300" dirty="0" smtClean="0">
                <a:solidFill>
                  <a:schemeClr val="tx1"/>
                </a:solidFill>
                <a:latin typeface="Times New Roman" pitchFamily="18" charset="0"/>
                <a:cs typeface="Times New Roman" pitchFamily="18" charset="0"/>
              </a:rPr>
              <a:t>,</a:t>
            </a:r>
            <a:br>
              <a:rPr lang="en-US" sz="2300" dirty="0" smtClean="0">
                <a:solidFill>
                  <a:schemeClr val="tx1"/>
                </a:solidFill>
                <a:latin typeface="Times New Roman" pitchFamily="18" charset="0"/>
                <a:cs typeface="Times New Roman" pitchFamily="18" charset="0"/>
              </a:rPr>
            </a:br>
            <a:r>
              <a:rPr lang="en-US" sz="2300" dirty="0" smtClean="0">
                <a:solidFill>
                  <a:schemeClr val="tx1"/>
                </a:solidFill>
                <a:latin typeface="Times New Roman" pitchFamily="18" charset="0"/>
                <a:cs typeface="Times New Roman" pitchFamily="18" charset="0"/>
              </a:rPr>
              <a:t>    then </a:t>
            </a:r>
            <a:r>
              <a:rPr lang="en-US" sz="2300" i="1" dirty="0" smtClean="0">
                <a:solidFill>
                  <a:schemeClr val="tx1"/>
                </a:solidFill>
                <a:latin typeface="Times New Roman" pitchFamily="18" charset="0"/>
                <a:cs typeface="Times New Roman" pitchFamily="18" charset="0"/>
              </a:rPr>
              <a:t>A</a:t>
            </a:r>
            <a:r>
              <a:rPr lang="en-US" sz="2300" dirty="0" smtClean="0">
                <a:solidFill>
                  <a:schemeClr val="tx1"/>
                </a:solidFill>
                <a:latin typeface="Times New Roman" pitchFamily="18" charset="0"/>
                <a:cs typeface="Times New Roman" pitchFamily="18" charset="0"/>
              </a:rPr>
              <a:t> =</a:t>
            </a:r>
          </a:p>
        </p:txBody>
      </p:sp>
      <p:sp>
        <p:nvSpPr>
          <p:cNvPr id="8" name="Notched Right Arrow 7"/>
          <p:cNvSpPr/>
          <p:nvPr/>
        </p:nvSpPr>
        <p:spPr>
          <a:xfrm>
            <a:off x="7162800" y="6019800"/>
            <a:ext cx="1782315" cy="685800"/>
          </a:xfrm>
          <a:prstGeom prst="notchedRightArrow">
            <a:avLst/>
          </a:prstGeom>
          <a:blipFill>
            <a:blip r:embed="rId2" cstate="print">
              <a:extLst>
                <a:ext uri="{BEBA8EAE-BF5A-486C-A8C5-ECC9F3942E4B}">
                  <a14:imgProps xmlns:a14="http://schemas.microsoft.com/office/drawing/2010/main" xmlns="">
                    <a14:imgLayer r:embed="rId3">
                      <a14:imgEffect>
                        <a14:brightnessContrast bright="-20000" contrast="-20000"/>
                      </a14:imgEffect>
                    </a14:imgLayer>
                  </a14:imgProps>
                </a:ex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ANSWER</a:t>
            </a:r>
            <a:endParaRPr lang="en-US" sz="2000" b="1" dirty="0">
              <a:latin typeface="Times New Roman" pitchFamily="18" charset="0"/>
              <a:cs typeface="Times New Roman" pitchFamily="18" charset="0"/>
            </a:endParaRPr>
          </a:p>
        </p:txBody>
      </p:sp>
      <p:sp>
        <p:nvSpPr>
          <p:cNvPr id="6" name="Content Placeholder 10"/>
          <p:cNvSpPr>
            <a:spLocks noGrp="1"/>
          </p:cNvSpPr>
          <p:nvPr>
            <p:ph sz="quarter" idx="13"/>
          </p:nvPr>
        </p:nvSpPr>
        <p:spPr>
          <a:xfrm>
            <a:off x="1273175" y="3267075"/>
            <a:ext cx="1270000" cy="676339"/>
          </a:xfrm>
        </p:spPr>
        <p:txBody>
          <a:bodyPr wrap="square">
            <a:spAutoFit/>
          </a:bodyPr>
          <a:lstStyle/>
          <a:p>
            <a:pPr algn="just">
              <a:lnSpc>
                <a:spcPct val="165000"/>
              </a:lnSpc>
              <a:spcBef>
                <a:spcPct val="0"/>
              </a:spcBef>
              <a:buFontTx/>
              <a:buNone/>
            </a:pPr>
            <a:r>
              <a:rPr lang="en-US" sz="2300" dirty="0" smtClean="0">
                <a:solidFill>
                  <a:schemeClr val="tx1"/>
                </a:solidFill>
                <a:latin typeface="Times New Roman" pitchFamily="18" charset="0"/>
                <a:cs typeface="Times New Roman" pitchFamily="18" charset="0"/>
              </a:rPr>
              <a:t>(A) </a:t>
            </a:r>
            <a:r>
              <a:rPr lang="en-US" sz="2300" dirty="0" smtClean="0">
                <a:solidFill>
                  <a:schemeClr val="tx1"/>
                </a:solidFill>
                <a:latin typeface="Times New Roman" pitchFamily="18" charset="0"/>
                <a:cs typeface="Times New Roman" pitchFamily="18" charset="0"/>
                <a:sym typeface="Symbol"/>
              </a:rPr>
              <a:t></a:t>
            </a:r>
            <a:r>
              <a:rPr lang="en-US" sz="2300" i="1" dirty="0" smtClean="0">
                <a:solidFill>
                  <a:schemeClr val="tx1"/>
                </a:solidFill>
                <a:latin typeface="Times New Roman" pitchFamily="18" charset="0"/>
                <a:cs typeface="Times New Roman" pitchFamily="18" charset="0"/>
                <a:sym typeface="Symbol"/>
              </a:rPr>
              <a:t>d</a:t>
            </a:r>
            <a:r>
              <a:rPr lang="en-US" sz="2300" baseline="30000" dirty="0" smtClean="0">
                <a:solidFill>
                  <a:schemeClr val="tx1"/>
                </a:solidFill>
                <a:latin typeface="Times New Roman" pitchFamily="18" charset="0"/>
                <a:cs typeface="Times New Roman" pitchFamily="18" charset="0"/>
                <a:sym typeface="Symbol"/>
              </a:rPr>
              <a:t>2</a:t>
            </a:r>
            <a:endParaRPr lang="en-US" sz="2300" baseline="30000" dirty="0" smtClean="0">
              <a:solidFill>
                <a:schemeClr val="tx1"/>
              </a:solidFill>
              <a:latin typeface="Times New Roman" pitchFamily="18" charset="0"/>
              <a:cs typeface="Times New Roman" pitchFamily="18" charset="0"/>
            </a:endParaRPr>
          </a:p>
        </p:txBody>
      </p:sp>
      <p:sp>
        <p:nvSpPr>
          <p:cNvPr id="7" name="Content Placeholder 10"/>
          <p:cNvSpPr>
            <a:spLocks noGrp="1"/>
          </p:cNvSpPr>
          <p:nvPr>
            <p:ph sz="quarter" idx="13"/>
          </p:nvPr>
        </p:nvSpPr>
        <p:spPr>
          <a:xfrm>
            <a:off x="1273175" y="3971861"/>
            <a:ext cx="3022600" cy="676339"/>
          </a:xfrm>
        </p:spPr>
        <p:txBody>
          <a:bodyPr wrap="square">
            <a:spAutoFit/>
          </a:bodyPr>
          <a:lstStyle/>
          <a:p>
            <a:pPr algn="just">
              <a:lnSpc>
                <a:spcPct val="165000"/>
              </a:lnSpc>
              <a:spcBef>
                <a:spcPct val="0"/>
              </a:spcBef>
              <a:buFontTx/>
              <a:buNone/>
            </a:pPr>
            <a:r>
              <a:rPr lang="en-US" sz="2300" dirty="0" smtClean="0">
                <a:solidFill>
                  <a:schemeClr val="tx1"/>
                </a:solidFill>
                <a:latin typeface="Times New Roman" pitchFamily="18" charset="0"/>
                <a:cs typeface="Times New Roman" pitchFamily="18" charset="0"/>
              </a:rPr>
              <a:t>(B)</a:t>
            </a:r>
          </a:p>
        </p:txBody>
      </p:sp>
      <p:sp>
        <p:nvSpPr>
          <p:cNvPr id="9" name="Content Placeholder 10"/>
          <p:cNvSpPr>
            <a:spLocks noGrp="1"/>
          </p:cNvSpPr>
          <p:nvPr>
            <p:ph sz="quarter" idx="13"/>
          </p:nvPr>
        </p:nvSpPr>
        <p:spPr>
          <a:xfrm>
            <a:off x="1295400" y="4667250"/>
            <a:ext cx="1171576" cy="676339"/>
          </a:xfrm>
        </p:spPr>
        <p:txBody>
          <a:bodyPr wrap="square">
            <a:spAutoFit/>
          </a:bodyPr>
          <a:lstStyle/>
          <a:p>
            <a:pPr algn="just">
              <a:lnSpc>
                <a:spcPct val="165000"/>
              </a:lnSpc>
              <a:spcBef>
                <a:spcPct val="0"/>
              </a:spcBef>
              <a:buFontTx/>
              <a:buNone/>
            </a:pPr>
            <a:r>
              <a:rPr lang="en-US" sz="2300" dirty="0" smtClean="0">
                <a:solidFill>
                  <a:schemeClr val="tx1"/>
                </a:solidFill>
                <a:latin typeface="Times New Roman" pitchFamily="18" charset="0"/>
                <a:cs typeface="Times New Roman" pitchFamily="18" charset="0"/>
              </a:rPr>
              <a:t>(C) 2</a:t>
            </a:r>
            <a:r>
              <a:rPr lang="en-US" sz="2300" dirty="0" smtClean="0">
                <a:solidFill>
                  <a:schemeClr val="tx1"/>
                </a:solidFill>
                <a:latin typeface="Times New Roman" pitchFamily="18" charset="0"/>
                <a:cs typeface="Times New Roman" pitchFamily="18" charset="0"/>
                <a:sym typeface="Symbol"/>
              </a:rPr>
              <a:t></a:t>
            </a:r>
            <a:r>
              <a:rPr lang="en-US" sz="2300" i="1" dirty="0" smtClean="0">
                <a:solidFill>
                  <a:schemeClr val="tx1"/>
                </a:solidFill>
                <a:latin typeface="Times New Roman" pitchFamily="18" charset="0"/>
                <a:cs typeface="Times New Roman" pitchFamily="18" charset="0"/>
                <a:sym typeface="Symbol"/>
              </a:rPr>
              <a:t>d</a:t>
            </a:r>
            <a:endParaRPr lang="en-US" sz="2300" i="1" dirty="0" smtClean="0">
              <a:solidFill>
                <a:schemeClr val="tx1"/>
              </a:solidFill>
              <a:latin typeface="Times New Roman" pitchFamily="18" charset="0"/>
              <a:cs typeface="Times New Roman" pitchFamily="18" charset="0"/>
            </a:endParaRPr>
          </a:p>
        </p:txBody>
      </p:sp>
      <p:sp>
        <p:nvSpPr>
          <p:cNvPr id="10" name="Content Placeholder 10"/>
          <p:cNvSpPr>
            <a:spLocks noGrp="1"/>
          </p:cNvSpPr>
          <p:nvPr>
            <p:ph sz="quarter" idx="13"/>
          </p:nvPr>
        </p:nvSpPr>
        <p:spPr>
          <a:xfrm>
            <a:off x="1323974" y="5372100"/>
            <a:ext cx="2743201" cy="676339"/>
          </a:xfrm>
        </p:spPr>
        <p:txBody>
          <a:bodyPr wrap="square">
            <a:spAutoFit/>
          </a:bodyPr>
          <a:lstStyle/>
          <a:p>
            <a:pPr algn="just">
              <a:lnSpc>
                <a:spcPct val="165000"/>
              </a:lnSpc>
              <a:spcBef>
                <a:spcPct val="0"/>
              </a:spcBef>
              <a:buNone/>
            </a:pPr>
            <a:r>
              <a:rPr lang="en-US" sz="2300" dirty="0" smtClean="0">
                <a:solidFill>
                  <a:schemeClr val="tx1"/>
                </a:solidFill>
                <a:latin typeface="Times New Roman" pitchFamily="18" charset="0"/>
                <a:cs typeface="Times New Roman" pitchFamily="18" charset="0"/>
              </a:rPr>
              <a:t>(D) 4</a:t>
            </a:r>
            <a:r>
              <a:rPr lang="en-US" sz="2300" dirty="0" smtClean="0">
                <a:solidFill>
                  <a:schemeClr val="tx1"/>
                </a:solidFill>
                <a:latin typeface="Times New Roman" pitchFamily="18" charset="0"/>
                <a:cs typeface="Times New Roman" pitchFamily="18" charset="0"/>
                <a:sym typeface="Symbol"/>
              </a:rPr>
              <a:t></a:t>
            </a:r>
            <a:r>
              <a:rPr lang="en-US" sz="2300" i="1" dirty="0" smtClean="0">
                <a:solidFill>
                  <a:schemeClr val="tx1"/>
                </a:solidFill>
                <a:latin typeface="Times New Roman" pitchFamily="18" charset="0"/>
                <a:cs typeface="Times New Roman" pitchFamily="18" charset="0"/>
                <a:sym typeface="Symbol"/>
              </a:rPr>
              <a:t>d</a:t>
            </a:r>
            <a:r>
              <a:rPr lang="en-US" sz="2300" baseline="30000" dirty="0" smtClean="0">
                <a:solidFill>
                  <a:schemeClr val="tx1"/>
                </a:solidFill>
                <a:latin typeface="Times New Roman" pitchFamily="18" charset="0"/>
                <a:cs typeface="Times New Roman" pitchFamily="18" charset="0"/>
                <a:sym typeface="Symbol"/>
              </a:rPr>
              <a:t>2</a:t>
            </a:r>
            <a:endParaRPr lang="en-US" sz="2300" baseline="30000" dirty="0" smtClean="0">
              <a:solidFill>
                <a:schemeClr val="tx1"/>
              </a:solidFill>
              <a:latin typeface="Times New Roman" pitchFamily="18" charset="0"/>
              <a:cs typeface="Times New Roman" pitchFamily="18" charset="0"/>
            </a:endParaRPr>
          </a:p>
        </p:txBody>
      </p:sp>
      <p:pic>
        <p:nvPicPr>
          <p:cNvPr id="15362" name="Picture 2" descr="\\172.16.2.26\conver\CARRIBEAN\MATHEMATICS_VOL-1_PPT_DESIGN\Incoming\Equations\Revision_Exam_2\Eqn059.wmf"/>
          <p:cNvPicPr>
            <a:picLocks noChangeAspect="1" noChangeArrowheads="1"/>
          </p:cNvPicPr>
          <p:nvPr/>
        </p:nvPicPr>
        <p:blipFill>
          <a:blip r:embed="rId4" cstate="print"/>
          <a:srcRect/>
          <a:stretch>
            <a:fillRect/>
          </a:stretch>
        </p:blipFill>
        <p:spPr bwMode="auto">
          <a:xfrm>
            <a:off x="1781175" y="3922488"/>
            <a:ext cx="838200" cy="838200"/>
          </a:xfrm>
          <a:prstGeom prst="rect">
            <a:avLst/>
          </a:prstGeom>
          <a:noFill/>
        </p:spPr>
      </p:pic>
      <p:sp>
        <p:nvSpPr>
          <p:cNvPr id="12"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2 Paper 1</a:t>
            </a:r>
          </a:p>
        </p:txBody>
      </p:sp>
    </p:spTree>
    <p:extLst>
      <p:ext uri="{BB962C8B-B14F-4D97-AF65-F5344CB8AC3E}">
        <p14:creationId xmlns:p14="http://schemas.microsoft.com/office/powerpoint/2010/main" xmlns="" val="71451342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11">
                                            <p:txEl>
                                              <p:pRg st="0" end="0"/>
                                            </p:txEl>
                                          </p:spTgt>
                                        </p:tgtEl>
                                        <p:attrNameLst>
                                          <p:attrName>style.visibility</p:attrName>
                                        </p:attrNameLst>
                                      </p:cBhvr>
                                      <p:to>
                                        <p:strVal val="visible"/>
                                      </p:to>
                                    </p:set>
                                    <p:anim calcmode="lin" valueType="num">
                                      <p:cBhvr>
                                        <p:cTn id="7" dur="500" fill="hold"/>
                                        <p:tgtEl>
                                          <p:spTgt spid="11">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11">
                                            <p:txEl>
                                              <p:pRg st="0" end="0"/>
                                            </p:txEl>
                                          </p:spTgt>
                                        </p:tgtEl>
                                        <p:attrNameLst>
                                          <p:attrName>ppt_h</p:attrName>
                                        </p:attrNameLst>
                                      </p:cBhvr>
                                      <p:tavLst>
                                        <p:tav tm="0">
                                          <p:val>
                                            <p:fltVal val="0"/>
                                          </p:val>
                                        </p:tav>
                                        <p:tav tm="100000">
                                          <p:val>
                                            <p:strVal val="#ppt_h"/>
                                          </p:val>
                                        </p:tav>
                                      </p:tavLst>
                                    </p:anim>
                                  </p:childTnLst>
                                </p:cTn>
                              </p:par>
                            </p:childTnLst>
                          </p:cTn>
                        </p:par>
                      </p:childTnLst>
                    </p:cTn>
                  </p:par>
                  <p:par>
                    <p:cTn id="9" fill="hold">
                      <p:stCondLst>
                        <p:cond delay="indefinite"/>
                      </p:stCondLst>
                      <p:childTnLst>
                        <p:par>
                          <p:cTn id="10" fill="hold">
                            <p:stCondLst>
                              <p:cond delay="0"/>
                            </p:stCondLst>
                            <p:childTnLst>
                              <p:par>
                                <p:cTn id="11" presetID="23" presetClass="entr" presetSubtype="16" fill="hold" grpId="0" nodeType="clickEffect">
                                  <p:stCondLst>
                                    <p:cond delay="0"/>
                                  </p:stCondLst>
                                  <p:childTnLst>
                                    <p:set>
                                      <p:cBhvr>
                                        <p:cTn id="12" dur="1" fill="hold">
                                          <p:stCondLst>
                                            <p:cond delay="0"/>
                                          </p:stCondLst>
                                        </p:cTn>
                                        <p:tgtEl>
                                          <p:spTgt spid="6">
                                            <p:txEl>
                                              <p:pRg st="0" end="0"/>
                                            </p:txEl>
                                          </p:spTgt>
                                        </p:tgtEl>
                                        <p:attrNameLst>
                                          <p:attrName>style.visibility</p:attrName>
                                        </p:attrNameLst>
                                      </p:cBhvr>
                                      <p:to>
                                        <p:strVal val="visible"/>
                                      </p:to>
                                    </p:set>
                                    <p:anim calcmode="lin" valueType="num">
                                      <p:cBhvr>
                                        <p:cTn id="13" dur="500" fill="hold"/>
                                        <p:tgtEl>
                                          <p:spTgt spid="6">
                                            <p:txEl>
                                              <p:pRg st="0" end="0"/>
                                            </p:txEl>
                                          </p:spTgt>
                                        </p:tgtEl>
                                        <p:attrNameLst>
                                          <p:attrName>ppt_w</p:attrName>
                                        </p:attrNameLst>
                                      </p:cBhvr>
                                      <p:tavLst>
                                        <p:tav tm="0">
                                          <p:val>
                                            <p:fltVal val="0"/>
                                          </p:val>
                                        </p:tav>
                                        <p:tav tm="100000">
                                          <p:val>
                                            <p:strVal val="#ppt_w"/>
                                          </p:val>
                                        </p:tav>
                                      </p:tavLst>
                                    </p:anim>
                                    <p:anim calcmode="lin" valueType="num">
                                      <p:cBhvr>
                                        <p:cTn id="14" dur="500" fill="hold"/>
                                        <p:tgtEl>
                                          <p:spTgt spid="6">
                                            <p:txEl>
                                              <p:pRg st="0" end="0"/>
                                            </p:txEl>
                                          </p:spTgt>
                                        </p:tgtEl>
                                        <p:attrNameLst>
                                          <p:attrName>ppt_h</p:attrName>
                                        </p:attrNameLst>
                                      </p:cBhvr>
                                      <p:tavLst>
                                        <p:tav tm="0">
                                          <p:val>
                                            <p:fltVal val="0"/>
                                          </p:val>
                                        </p:tav>
                                        <p:tav tm="100000">
                                          <p:val>
                                            <p:strVal val="#ppt_h"/>
                                          </p:val>
                                        </p:tav>
                                      </p:tavLst>
                                    </p:anim>
                                  </p:childTnLst>
                                </p:cTn>
                              </p:par>
                              <p:par>
                                <p:cTn id="15" presetID="23" presetClass="entr" presetSubtype="16" fill="hold" grpId="0" nodeType="withEffect">
                                  <p:stCondLst>
                                    <p:cond delay="0"/>
                                  </p:stCondLst>
                                  <p:childTnLst>
                                    <p:set>
                                      <p:cBhvr>
                                        <p:cTn id="16" dur="1" fill="hold">
                                          <p:stCondLst>
                                            <p:cond delay="0"/>
                                          </p:stCondLst>
                                        </p:cTn>
                                        <p:tgtEl>
                                          <p:spTgt spid="7">
                                            <p:txEl>
                                              <p:pRg st="0" end="0"/>
                                            </p:txEl>
                                          </p:spTgt>
                                        </p:tgtEl>
                                        <p:attrNameLst>
                                          <p:attrName>style.visibility</p:attrName>
                                        </p:attrNameLst>
                                      </p:cBhvr>
                                      <p:to>
                                        <p:strVal val="visible"/>
                                      </p:to>
                                    </p:set>
                                    <p:anim calcmode="lin" valueType="num">
                                      <p:cBhvr>
                                        <p:cTn id="17" dur="500" fill="hold"/>
                                        <p:tgtEl>
                                          <p:spTgt spid="7">
                                            <p:txEl>
                                              <p:pRg st="0" end="0"/>
                                            </p:txEl>
                                          </p:spTgt>
                                        </p:tgtEl>
                                        <p:attrNameLst>
                                          <p:attrName>ppt_w</p:attrName>
                                        </p:attrNameLst>
                                      </p:cBhvr>
                                      <p:tavLst>
                                        <p:tav tm="0">
                                          <p:val>
                                            <p:fltVal val="0"/>
                                          </p:val>
                                        </p:tav>
                                        <p:tav tm="100000">
                                          <p:val>
                                            <p:strVal val="#ppt_w"/>
                                          </p:val>
                                        </p:tav>
                                      </p:tavLst>
                                    </p:anim>
                                    <p:anim calcmode="lin" valueType="num">
                                      <p:cBhvr>
                                        <p:cTn id="18" dur="500" fill="hold"/>
                                        <p:tgtEl>
                                          <p:spTgt spid="7">
                                            <p:txEl>
                                              <p:pRg st="0" end="0"/>
                                            </p:txEl>
                                          </p:spTgt>
                                        </p:tgtEl>
                                        <p:attrNameLst>
                                          <p:attrName>ppt_h</p:attrName>
                                        </p:attrNameLst>
                                      </p:cBhvr>
                                      <p:tavLst>
                                        <p:tav tm="0">
                                          <p:val>
                                            <p:fltVal val="0"/>
                                          </p:val>
                                        </p:tav>
                                        <p:tav tm="100000">
                                          <p:val>
                                            <p:strVal val="#ppt_h"/>
                                          </p:val>
                                        </p:tav>
                                      </p:tavLst>
                                    </p:anim>
                                  </p:childTnLst>
                                </p:cTn>
                              </p:par>
                              <p:par>
                                <p:cTn id="19" presetID="23" presetClass="entr" presetSubtype="16" fill="hold" nodeType="withEffect">
                                  <p:stCondLst>
                                    <p:cond delay="0"/>
                                  </p:stCondLst>
                                  <p:childTnLst>
                                    <p:set>
                                      <p:cBhvr>
                                        <p:cTn id="20" dur="1" fill="hold">
                                          <p:stCondLst>
                                            <p:cond delay="0"/>
                                          </p:stCondLst>
                                        </p:cTn>
                                        <p:tgtEl>
                                          <p:spTgt spid="15362"/>
                                        </p:tgtEl>
                                        <p:attrNameLst>
                                          <p:attrName>style.visibility</p:attrName>
                                        </p:attrNameLst>
                                      </p:cBhvr>
                                      <p:to>
                                        <p:strVal val="visible"/>
                                      </p:to>
                                    </p:set>
                                    <p:anim calcmode="lin" valueType="num">
                                      <p:cBhvr>
                                        <p:cTn id="21" dur="500" fill="hold"/>
                                        <p:tgtEl>
                                          <p:spTgt spid="15362"/>
                                        </p:tgtEl>
                                        <p:attrNameLst>
                                          <p:attrName>ppt_w</p:attrName>
                                        </p:attrNameLst>
                                      </p:cBhvr>
                                      <p:tavLst>
                                        <p:tav tm="0">
                                          <p:val>
                                            <p:fltVal val="0"/>
                                          </p:val>
                                        </p:tav>
                                        <p:tav tm="100000">
                                          <p:val>
                                            <p:strVal val="#ppt_w"/>
                                          </p:val>
                                        </p:tav>
                                      </p:tavLst>
                                    </p:anim>
                                    <p:anim calcmode="lin" valueType="num">
                                      <p:cBhvr>
                                        <p:cTn id="22" dur="500" fill="hold"/>
                                        <p:tgtEl>
                                          <p:spTgt spid="15362"/>
                                        </p:tgtEl>
                                        <p:attrNameLst>
                                          <p:attrName>ppt_h</p:attrName>
                                        </p:attrNameLst>
                                      </p:cBhvr>
                                      <p:tavLst>
                                        <p:tav tm="0">
                                          <p:val>
                                            <p:fltVal val="0"/>
                                          </p:val>
                                        </p:tav>
                                        <p:tav tm="100000">
                                          <p:val>
                                            <p:strVal val="#ppt_h"/>
                                          </p:val>
                                        </p:tav>
                                      </p:tavLst>
                                    </p:anim>
                                  </p:childTnLst>
                                </p:cTn>
                              </p:par>
                              <p:par>
                                <p:cTn id="23" presetID="23" presetClass="entr" presetSubtype="16" fill="hold" grpId="0" nodeType="withEffect">
                                  <p:stCondLst>
                                    <p:cond delay="0"/>
                                  </p:stCondLst>
                                  <p:childTnLst>
                                    <p:set>
                                      <p:cBhvr>
                                        <p:cTn id="24" dur="1" fill="hold">
                                          <p:stCondLst>
                                            <p:cond delay="0"/>
                                          </p:stCondLst>
                                        </p:cTn>
                                        <p:tgtEl>
                                          <p:spTgt spid="9">
                                            <p:txEl>
                                              <p:pRg st="0" end="0"/>
                                            </p:txEl>
                                          </p:spTgt>
                                        </p:tgtEl>
                                        <p:attrNameLst>
                                          <p:attrName>style.visibility</p:attrName>
                                        </p:attrNameLst>
                                      </p:cBhvr>
                                      <p:to>
                                        <p:strVal val="visible"/>
                                      </p:to>
                                    </p:set>
                                    <p:anim calcmode="lin" valueType="num">
                                      <p:cBhvr>
                                        <p:cTn id="25" dur="500" fill="hold"/>
                                        <p:tgtEl>
                                          <p:spTgt spid="9">
                                            <p:txEl>
                                              <p:pRg st="0" end="0"/>
                                            </p:txEl>
                                          </p:spTgt>
                                        </p:tgtEl>
                                        <p:attrNameLst>
                                          <p:attrName>ppt_w</p:attrName>
                                        </p:attrNameLst>
                                      </p:cBhvr>
                                      <p:tavLst>
                                        <p:tav tm="0">
                                          <p:val>
                                            <p:fltVal val="0"/>
                                          </p:val>
                                        </p:tav>
                                        <p:tav tm="100000">
                                          <p:val>
                                            <p:strVal val="#ppt_w"/>
                                          </p:val>
                                        </p:tav>
                                      </p:tavLst>
                                    </p:anim>
                                    <p:anim calcmode="lin" valueType="num">
                                      <p:cBhvr>
                                        <p:cTn id="26" dur="500" fill="hold"/>
                                        <p:tgtEl>
                                          <p:spTgt spid="9">
                                            <p:txEl>
                                              <p:pRg st="0" end="0"/>
                                            </p:txEl>
                                          </p:spTgt>
                                        </p:tgtEl>
                                        <p:attrNameLst>
                                          <p:attrName>ppt_h</p:attrName>
                                        </p:attrNameLst>
                                      </p:cBhvr>
                                      <p:tavLst>
                                        <p:tav tm="0">
                                          <p:val>
                                            <p:fltVal val="0"/>
                                          </p:val>
                                        </p:tav>
                                        <p:tav tm="100000">
                                          <p:val>
                                            <p:strVal val="#ppt_h"/>
                                          </p:val>
                                        </p:tav>
                                      </p:tavLst>
                                    </p:anim>
                                  </p:childTnLst>
                                </p:cTn>
                              </p:par>
                              <p:par>
                                <p:cTn id="27" presetID="23" presetClass="entr" presetSubtype="16" fill="hold" grpId="0" nodeType="withEffect">
                                  <p:stCondLst>
                                    <p:cond delay="0"/>
                                  </p:stCondLst>
                                  <p:childTnLst>
                                    <p:set>
                                      <p:cBhvr>
                                        <p:cTn id="28" dur="1" fill="hold">
                                          <p:stCondLst>
                                            <p:cond delay="0"/>
                                          </p:stCondLst>
                                        </p:cTn>
                                        <p:tgtEl>
                                          <p:spTgt spid="10">
                                            <p:txEl>
                                              <p:pRg st="0" end="0"/>
                                            </p:txEl>
                                          </p:spTgt>
                                        </p:tgtEl>
                                        <p:attrNameLst>
                                          <p:attrName>style.visibility</p:attrName>
                                        </p:attrNameLst>
                                      </p:cBhvr>
                                      <p:to>
                                        <p:strVal val="visible"/>
                                      </p:to>
                                    </p:set>
                                    <p:anim calcmode="lin" valueType="num">
                                      <p:cBhvr>
                                        <p:cTn id="29" dur="500" fill="hold"/>
                                        <p:tgtEl>
                                          <p:spTgt spid="10">
                                            <p:txEl>
                                              <p:pRg st="0" end="0"/>
                                            </p:txEl>
                                          </p:spTgt>
                                        </p:tgtEl>
                                        <p:attrNameLst>
                                          <p:attrName>ppt_w</p:attrName>
                                        </p:attrNameLst>
                                      </p:cBhvr>
                                      <p:tavLst>
                                        <p:tav tm="0">
                                          <p:val>
                                            <p:fltVal val="0"/>
                                          </p:val>
                                        </p:tav>
                                        <p:tav tm="100000">
                                          <p:val>
                                            <p:strVal val="#ppt_w"/>
                                          </p:val>
                                        </p:tav>
                                      </p:tavLst>
                                    </p:anim>
                                    <p:anim calcmode="lin" valueType="num">
                                      <p:cBhvr>
                                        <p:cTn id="30" dur="500" fill="hold"/>
                                        <p:tgtEl>
                                          <p:spTgt spid="10">
                                            <p:txEl>
                                              <p:pRg st="0" end="0"/>
                                            </p:txEl>
                                          </p:spTgt>
                                        </p:tgtEl>
                                        <p:attrNameLst>
                                          <p:attrName>ppt_h</p:attrName>
                                        </p:attrNameLst>
                                      </p:cBhvr>
                                      <p:tavLst>
                                        <p:tav tm="0">
                                          <p:val>
                                            <p:fltVal val="0"/>
                                          </p:val>
                                        </p:tav>
                                        <p:tav tm="100000">
                                          <p:val>
                                            <p:strVal val="#ppt_h"/>
                                          </p:val>
                                        </p:tav>
                                      </p:tavLst>
                                    </p:anim>
                                  </p:childTnLst>
                                </p:cTn>
                              </p:par>
                            </p:childTnLst>
                          </p:cTn>
                        </p:par>
                      </p:childTnLst>
                    </p:cTn>
                  </p:par>
                  <p:par>
                    <p:cTn id="31" fill="hold">
                      <p:stCondLst>
                        <p:cond delay="indefinite"/>
                      </p:stCondLst>
                      <p:childTnLst>
                        <p:par>
                          <p:cTn id="32" fill="hold">
                            <p:stCondLst>
                              <p:cond delay="0"/>
                            </p:stCondLst>
                            <p:childTnLst>
                              <p:par>
                                <p:cTn id="33" presetID="3" presetClass="entr" presetSubtype="10" fill="hold" grpId="0" nodeType="clickEffect">
                                  <p:stCondLst>
                                    <p:cond delay="0"/>
                                  </p:stCondLst>
                                  <p:childTnLst>
                                    <p:set>
                                      <p:cBhvr>
                                        <p:cTn id="34" dur="1" fill="hold">
                                          <p:stCondLst>
                                            <p:cond delay="0"/>
                                          </p:stCondLst>
                                        </p:cTn>
                                        <p:tgtEl>
                                          <p:spTgt spid="8"/>
                                        </p:tgtEl>
                                        <p:attrNameLst>
                                          <p:attrName>style.visibility</p:attrName>
                                        </p:attrNameLst>
                                      </p:cBhvr>
                                      <p:to>
                                        <p:strVal val="visible"/>
                                      </p:to>
                                    </p:set>
                                    <p:animEffect transition="in" filter="blinds(horizontal)">
                                      <p:cBhvr>
                                        <p:cTn id="35"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build="p"/>
      <p:bldP spid="8" grpId="0" animBg="1"/>
      <p:bldP spid="6" grpId="0" build="p"/>
      <p:bldP spid="7" grpId="0" build="p"/>
      <p:bldP spid="9" grpId="0" build="p"/>
      <p:bldP spid="10" grpId="0" build="p"/>
    </p:bldLst>
  </p:timing>
</p:sld>
</file>

<file path=ppt/slides/slide2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4"/>
          <p:cNvGrpSpPr/>
          <p:nvPr/>
        </p:nvGrpSpPr>
        <p:grpSpPr>
          <a:xfrm>
            <a:off x="381000" y="2514600"/>
            <a:ext cx="4114800" cy="446276"/>
            <a:chOff x="381000" y="2457450"/>
            <a:chExt cx="4114800" cy="446276"/>
          </a:xfrm>
        </p:grpSpPr>
        <p:sp>
          <p:nvSpPr>
            <p:cNvPr id="12" name="TextBox 11"/>
            <p:cNvSpPr txBox="1"/>
            <p:nvPr/>
          </p:nvSpPr>
          <p:spPr>
            <a:xfrm>
              <a:off x="381000" y="2464841"/>
              <a:ext cx="685800" cy="430759"/>
            </a:xfrm>
            <a:prstGeom prst="rect">
              <a:avLst/>
            </a:prstGeom>
            <a:noFill/>
          </p:spPr>
          <p:txBody>
            <a:bodyPr wrap="square" rtlCol="0">
              <a:spAutoFit/>
            </a:bodyPr>
            <a:lstStyle/>
            <a:p>
              <a:pPr marL="457200" indent="-457200">
                <a:lnSpc>
                  <a:spcPts val="2800"/>
                </a:lnSpc>
                <a:spcAft>
                  <a:spcPct val="50000"/>
                </a:spcAft>
                <a:tabLst>
                  <a:tab pos="628650" algn="l"/>
                </a:tabLst>
              </a:pPr>
              <a:r>
                <a:rPr lang="en-US" sz="2300" b="1" dirty="0" smtClean="0">
                  <a:latin typeface="Times New Roman" pitchFamily="18" charset="0"/>
                  <a:cs typeface="Times New Roman" pitchFamily="18" charset="0"/>
                </a:rPr>
                <a:t>23.</a:t>
              </a:r>
              <a:endParaRPr lang="en-US" sz="2300" b="1" dirty="0">
                <a:latin typeface="Times New Roman" pitchFamily="18" charset="0"/>
                <a:cs typeface="Times New Roman" pitchFamily="18" charset="0"/>
              </a:endParaRPr>
            </a:p>
          </p:txBody>
        </p:sp>
        <p:sp>
          <p:nvSpPr>
            <p:cNvPr id="4" name="TextBox 3"/>
            <p:cNvSpPr txBox="1"/>
            <p:nvPr/>
          </p:nvSpPr>
          <p:spPr>
            <a:xfrm>
              <a:off x="914400" y="2457450"/>
              <a:ext cx="3581400" cy="446276"/>
            </a:xfrm>
            <a:prstGeom prst="rect">
              <a:avLst/>
            </a:prstGeom>
            <a:noFill/>
          </p:spPr>
          <p:txBody>
            <a:bodyPr wrap="square" rtlCol="0">
              <a:spAutoFit/>
            </a:bodyPr>
            <a:lstStyle/>
            <a:p>
              <a:r>
                <a:rPr lang="en-US" sz="2300" dirty="0" smtClean="0">
                  <a:latin typeface="Times New Roman" pitchFamily="18" charset="0"/>
                </a:rPr>
                <a:t>The area of a circle, </a:t>
              </a:r>
              <a:r>
                <a:rPr lang="en-US" sz="2300" i="1" dirty="0" smtClean="0">
                  <a:latin typeface="Times New Roman" pitchFamily="18" charset="0"/>
                </a:rPr>
                <a:t>A</a:t>
              </a:r>
              <a:r>
                <a:rPr lang="en-US" sz="2300" dirty="0" smtClean="0">
                  <a:latin typeface="Times New Roman" pitchFamily="18" charset="0"/>
                </a:rPr>
                <a:t> = </a:t>
              </a:r>
              <a:r>
                <a:rPr lang="en-US" sz="2300" dirty="0" smtClean="0">
                  <a:latin typeface="Times New Roman" pitchFamily="18" charset="0"/>
                  <a:sym typeface="Symbol"/>
                </a:rPr>
                <a:t></a:t>
              </a:r>
              <a:r>
                <a:rPr lang="en-US" sz="2300" i="1" dirty="0" smtClean="0">
                  <a:latin typeface="Times New Roman" pitchFamily="18" charset="0"/>
                  <a:sym typeface="Symbol"/>
                </a:rPr>
                <a:t>r</a:t>
              </a:r>
              <a:r>
                <a:rPr lang="en-US" sz="2300" baseline="30000" dirty="0" smtClean="0">
                  <a:latin typeface="Times New Roman" pitchFamily="18" charset="0"/>
                  <a:sym typeface="Symbol"/>
                </a:rPr>
                <a:t>2</a:t>
              </a:r>
              <a:endParaRPr lang="en-US" sz="2300" baseline="30000" dirty="0" smtClean="0">
                <a:latin typeface="Times New Roman" pitchFamily="18" charset="0"/>
              </a:endParaRPr>
            </a:p>
          </p:txBody>
        </p:sp>
      </p:grpSp>
      <p:pic>
        <p:nvPicPr>
          <p:cNvPr id="16386" name="Picture 2" descr="\\172.16.2.26\conver\CARRIBEAN\MATHEMATICS_VOL-1_PPT_DESIGN\Incoming\Equations\Revision_Exam_2\Eqn064.wmf"/>
          <p:cNvPicPr>
            <a:picLocks noChangeAspect="1" noChangeArrowheads="1"/>
          </p:cNvPicPr>
          <p:nvPr/>
        </p:nvPicPr>
        <p:blipFill>
          <a:blip r:embed="rId2" cstate="print"/>
          <a:srcRect/>
          <a:stretch>
            <a:fillRect/>
          </a:stretch>
        </p:blipFill>
        <p:spPr bwMode="auto">
          <a:xfrm>
            <a:off x="3632200" y="3265676"/>
            <a:ext cx="2006600" cy="838200"/>
          </a:xfrm>
          <a:prstGeom prst="rect">
            <a:avLst/>
          </a:prstGeom>
          <a:noFill/>
        </p:spPr>
      </p:pic>
      <p:sp>
        <p:nvSpPr>
          <p:cNvPr id="6"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2 Paper 1</a:t>
            </a:r>
          </a:p>
        </p:txBody>
      </p:sp>
    </p:spTree>
    <p:extLst>
      <p:ext uri="{BB962C8B-B14F-4D97-AF65-F5344CB8AC3E}">
        <p14:creationId xmlns:p14="http://schemas.microsoft.com/office/powerpoint/2010/main" xmlns="" val="186244745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ppt_w</p:attrName>
                                        </p:attrNameLst>
                                      </p:cBhvr>
                                      <p:tavLst>
                                        <p:tav tm="0">
                                          <p:val>
                                            <p:fltVal val="0"/>
                                          </p:val>
                                        </p:tav>
                                        <p:tav tm="100000">
                                          <p:val>
                                            <p:strVal val="#ppt_w"/>
                                          </p:val>
                                        </p:tav>
                                      </p:tavLst>
                                    </p:anim>
                                    <p:anim calcmode="lin" valueType="num">
                                      <p:cBhvr>
                                        <p:cTn id="8" dur="500" fill="hold"/>
                                        <p:tgtEl>
                                          <p:spTgt spid="2"/>
                                        </p:tgtEl>
                                        <p:attrNameLst>
                                          <p:attrName>ppt_h</p:attrName>
                                        </p:attrNameLst>
                                      </p:cBhvr>
                                      <p:tavLst>
                                        <p:tav tm="0">
                                          <p:val>
                                            <p:fltVal val="0"/>
                                          </p:val>
                                        </p:tav>
                                        <p:tav tm="100000">
                                          <p:val>
                                            <p:strVal val="#ppt_h"/>
                                          </p:val>
                                        </p:tav>
                                      </p:tavLst>
                                    </p:anim>
                                  </p:childTnLst>
                                </p:cTn>
                              </p:par>
                              <p:par>
                                <p:cTn id="9" presetID="23" presetClass="entr" presetSubtype="16" fill="hold" nodeType="withEffect">
                                  <p:stCondLst>
                                    <p:cond delay="0"/>
                                  </p:stCondLst>
                                  <p:childTnLst>
                                    <p:set>
                                      <p:cBhvr>
                                        <p:cTn id="10" dur="1" fill="hold">
                                          <p:stCondLst>
                                            <p:cond delay="0"/>
                                          </p:stCondLst>
                                        </p:cTn>
                                        <p:tgtEl>
                                          <p:spTgt spid="16386"/>
                                        </p:tgtEl>
                                        <p:attrNameLst>
                                          <p:attrName>style.visibility</p:attrName>
                                        </p:attrNameLst>
                                      </p:cBhvr>
                                      <p:to>
                                        <p:strVal val="visible"/>
                                      </p:to>
                                    </p:set>
                                    <p:anim calcmode="lin" valueType="num">
                                      <p:cBhvr>
                                        <p:cTn id="11" dur="500" fill="hold"/>
                                        <p:tgtEl>
                                          <p:spTgt spid="16386"/>
                                        </p:tgtEl>
                                        <p:attrNameLst>
                                          <p:attrName>ppt_w</p:attrName>
                                        </p:attrNameLst>
                                      </p:cBhvr>
                                      <p:tavLst>
                                        <p:tav tm="0">
                                          <p:val>
                                            <p:fltVal val="0"/>
                                          </p:val>
                                        </p:tav>
                                        <p:tav tm="100000">
                                          <p:val>
                                            <p:strVal val="#ppt_w"/>
                                          </p:val>
                                        </p:tav>
                                      </p:tavLst>
                                    </p:anim>
                                    <p:anim calcmode="lin" valueType="num">
                                      <p:cBhvr>
                                        <p:cTn id="12" dur="500" fill="hold"/>
                                        <p:tgtEl>
                                          <p:spTgt spid="16386"/>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Content Placeholder 10"/>
          <p:cNvSpPr>
            <a:spLocks noGrp="1"/>
          </p:cNvSpPr>
          <p:nvPr>
            <p:ph sz="quarter" idx="13"/>
          </p:nvPr>
        </p:nvSpPr>
        <p:spPr>
          <a:xfrm>
            <a:off x="685800" y="2590800"/>
            <a:ext cx="6477000" cy="800219"/>
          </a:xfrm>
        </p:spPr>
        <p:txBody>
          <a:bodyPr wrap="square">
            <a:spAutoFit/>
          </a:bodyPr>
          <a:lstStyle/>
          <a:p>
            <a:pPr algn="just">
              <a:spcBef>
                <a:spcPct val="0"/>
              </a:spcBef>
              <a:buFontTx/>
              <a:buNone/>
            </a:pPr>
            <a:r>
              <a:rPr lang="en-US" sz="2300" b="1" dirty="0" smtClean="0">
                <a:solidFill>
                  <a:schemeClr val="tx1"/>
                </a:solidFill>
                <a:latin typeface="Times New Roman" pitchFamily="18" charset="0"/>
                <a:cs typeface="Times New Roman" pitchFamily="18" charset="0"/>
              </a:rPr>
              <a:t>24.  </a:t>
            </a:r>
            <a:r>
              <a:rPr lang="en-US" sz="2300" dirty="0" smtClean="0">
                <a:solidFill>
                  <a:schemeClr val="tx1"/>
                </a:solidFill>
                <a:latin typeface="Times New Roman" pitchFamily="18" charset="0"/>
                <a:cs typeface="Times New Roman" pitchFamily="18" charset="0"/>
              </a:rPr>
              <a:t>If the diagonals of a kite measures 18 cm and</a:t>
            </a:r>
            <a:br>
              <a:rPr lang="en-US" sz="2300" dirty="0" smtClean="0">
                <a:solidFill>
                  <a:schemeClr val="tx1"/>
                </a:solidFill>
                <a:latin typeface="Times New Roman" pitchFamily="18" charset="0"/>
                <a:cs typeface="Times New Roman" pitchFamily="18" charset="0"/>
              </a:rPr>
            </a:br>
            <a:r>
              <a:rPr lang="en-US" sz="2300" dirty="0" smtClean="0">
                <a:solidFill>
                  <a:schemeClr val="tx1"/>
                </a:solidFill>
                <a:latin typeface="Times New Roman" pitchFamily="18" charset="0"/>
                <a:cs typeface="Times New Roman" pitchFamily="18" charset="0"/>
              </a:rPr>
              <a:t>    24 cm, then its area is</a:t>
            </a:r>
          </a:p>
        </p:txBody>
      </p:sp>
      <p:sp>
        <p:nvSpPr>
          <p:cNvPr id="8" name="Notched Right Arrow 7"/>
          <p:cNvSpPr/>
          <p:nvPr/>
        </p:nvSpPr>
        <p:spPr>
          <a:xfrm>
            <a:off x="7162800" y="6019800"/>
            <a:ext cx="1782315" cy="685800"/>
          </a:xfrm>
          <a:prstGeom prst="notchedRightArrow">
            <a:avLst/>
          </a:prstGeom>
          <a:blipFill>
            <a:blip r:embed="rId2" cstate="print">
              <a:extLst>
                <a:ext uri="{BEBA8EAE-BF5A-486C-A8C5-ECC9F3942E4B}">
                  <a14:imgProps xmlns:a14="http://schemas.microsoft.com/office/drawing/2010/main" xmlns="">
                    <a14:imgLayer r:embed="rId3">
                      <a14:imgEffect>
                        <a14:brightnessContrast bright="-20000" contrast="-20000"/>
                      </a14:imgEffect>
                    </a14:imgLayer>
                  </a14:imgProps>
                </a:ex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ANSWER</a:t>
            </a:r>
            <a:endParaRPr lang="en-US" sz="2000" b="1" dirty="0">
              <a:latin typeface="Times New Roman" pitchFamily="18" charset="0"/>
              <a:cs typeface="Times New Roman" pitchFamily="18" charset="0"/>
            </a:endParaRPr>
          </a:p>
        </p:txBody>
      </p:sp>
      <p:sp>
        <p:nvSpPr>
          <p:cNvPr id="6" name="Content Placeholder 10"/>
          <p:cNvSpPr>
            <a:spLocks noGrp="1"/>
          </p:cNvSpPr>
          <p:nvPr>
            <p:ph sz="quarter" idx="13"/>
          </p:nvPr>
        </p:nvSpPr>
        <p:spPr>
          <a:xfrm>
            <a:off x="1273175" y="3343275"/>
            <a:ext cx="1574800" cy="676339"/>
          </a:xfrm>
        </p:spPr>
        <p:txBody>
          <a:bodyPr wrap="square">
            <a:spAutoFit/>
          </a:bodyPr>
          <a:lstStyle/>
          <a:p>
            <a:pPr algn="just">
              <a:lnSpc>
                <a:spcPct val="165000"/>
              </a:lnSpc>
              <a:spcBef>
                <a:spcPct val="0"/>
              </a:spcBef>
              <a:buFontTx/>
              <a:buNone/>
            </a:pPr>
            <a:r>
              <a:rPr lang="en-US" sz="2300" dirty="0" smtClean="0">
                <a:solidFill>
                  <a:schemeClr val="tx1"/>
                </a:solidFill>
                <a:latin typeface="Times New Roman" pitchFamily="18" charset="0"/>
                <a:cs typeface="Times New Roman" pitchFamily="18" charset="0"/>
              </a:rPr>
              <a:t>(A) </a:t>
            </a:r>
            <a:r>
              <a:rPr lang="en-US" sz="2300" dirty="0" smtClean="0">
                <a:solidFill>
                  <a:schemeClr val="tx1"/>
                </a:solidFill>
                <a:latin typeface="Times New Roman" pitchFamily="18" charset="0"/>
                <a:cs typeface="Times New Roman" pitchFamily="18" charset="0"/>
                <a:sym typeface="Symbol"/>
              </a:rPr>
              <a:t>21 cm</a:t>
            </a:r>
            <a:r>
              <a:rPr lang="en-US" sz="2300" baseline="30000" dirty="0" smtClean="0">
                <a:solidFill>
                  <a:schemeClr val="tx1"/>
                </a:solidFill>
                <a:latin typeface="Times New Roman" pitchFamily="18" charset="0"/>
                <a:cs typeface="Times New Roman" pitchFamily="18" charset="0"/>
                <a:sym typeface="Symbol"/>
              </a:rPr>
              <a:t>2</a:t>
            </a:r>
            <a:endParaRPr lang="en-US" sz="2300" baseline="30000" dirty="0" smtClean="0">
              <a:solidFill>
                <a:schemeClr val="tx1"/>
              </a:solidFill>
              <a:latin typeface="Times New Roman" pitchFamily="18" charset="0"/>
              <a:cs typeface="Times New Roman" pitchFamily="18" charset="0"/>
            </a:endParaRPr>
          </a:p>
        </p:txBody>
      </p:sp>
      <p:sp>
        <p:nvSpPr>
          <p:cNvPr id="7" name="Content Placeholder 10"/>
          <p:cNvSpPr>
            <a:spLocks noGrp="1"/>
          </p:cNvSpPr>
          <p:nvPr>
            <p:ph sz="quarter" idx="13"/>
          </p:nvPr>
        </p:nvSpPr>
        <p:spPr>
          <a:xfrm>
            <a:off x="1273175" y="4048061"/>
            <a:ext cx="1879600" cy="676339"/>
          </a:xfrm>
        </p:spPr>
        <p:txBody>
          <a:bodyPr wrap="square">
            <a:spAutoFit/>
          </a:bodyPr>
          <a:lstStyle/>
          <a:p>
            <a:pPr algn="just">
              <a:lnSpc>
                <a:spcPct val="165000"/>
              </a:lnSpc>
              <a:spcBef>
                <a:spcPct val="0"/>
              </a:spcBef>
              <a:buFontTx/>
              <a:buNone/>
            </a:pPr>
            <a:r>
              <a:rPr lang="en-US" sz="2300" dirty="0" smtClean="0">
                <a:solidFill>
                  <a:schemeClr val="tx1"/>
                </a:solidFill>
                <a:latin typeface="Times New Roman" pitchFamily="18" charset="0"/>
                <a:cs typeface="Times New Roman" pitchFamily="18" charset="0"/>
              </a:rPr>
              <a:t>(B) 108 cm</a:t>
            </a:r>
            <a:r>
              <a:rPr lang="en-US" sz="2300" baseline="30000" dirty="0" smtClean="0">
                <a:solidFill>
                  <a:schemeClr val="tx1"/>
                </a:solidFill>
                <a:latin typeface="Times New Roman" pitchFamily="18" charset="0"/>
                <a:cs typeface="Times New Roman" pitchFamily="18" charset="0"/>
              </a:rPr>
              <a:t>2</a:t>
            </a:r>
          </a:p>
        </p:txBody>
      </p:sp>
      <p:sp>
        <p:nvSpPr>
          <p:cNvPr id="9" name="Content Placeholder 10"/>
          <p:cNvSpPr>
            <a:spLocks noGrp="1"/>
          </p:cNvSpPr>
          <p:nvPr>
            <p:ph sz="quarter" idx="13"/>
          </p:nvPr>
        </p:nvSpPr>
        <p:spPr>
          <a:xfrm>
            <a:off x="1295399" y="4743450"/>
            <a:ext cx="1857375" cy="676339"/>
          </a:xfrm>
        </p:spPr>
        <p:txBody>
          <a:bodyPr wrap="square">
            <a:spAutoFit/>
          </a:bodyPr>
          <a:lstStyle/>
          <a:p>
            <a:pPr algn="just">
              <a:lnSpc>
                <a:spcPct val="165000"/>
              </a:lnSpc>
              <a:spcBef>
                <a:spcPct val="0"/>
              </a:spcBef>
              <a:buFontTx/>
              <a:buNone/>
            </a:pPr>
            <a:r>
              <a:rPr lang="en-US" sz="2300" dirty="0" smtClean="0">
                <a:solidFill>
                  <a:schemeClr val="tx1"/>
                </a:solidFill>
                <a:latin typeface="Times New Roman" pitchFamily="18" charset="0"/>
                <a:cs typeface="Times New Roman" pitchFamily="18" charset="0"/>
              </a:rPr>
              <a:t>(C) 216 cm</a:t>
            </a:r>
            <a:r>
              <a:rPr lang="en-US" sz="2300" baseline="30000" dirty="0" smtClean="0">
                <a:solidFill>
                  <a:schemeClr val="tx1"/>
                </a:solidFill>
                <a:latin typeface="Times New Roman" pitchFamily="18" charset="0"/>
                <a:cs typeface="Times New Roman" pitchFamily="18" charset="0"/>
              </a:rPr>
              <a:t>2</a:t>
            </a:r>
            <a:endParaRPr lang="en-US" sz="2300" i="1" dirty="0" smtClean="0">
              <a:solidFill>
                <a:schemeClr val="tx1"/>
              </a:solidFill>
              <a:latin typeface="Times New Roman" pitchFamily="18" charset="0"/>
              <a:cs typeface="Times New Roman" pitchFamily="18" charset="0"/>
            </a:endParaRPr>
          </a:p>
        </p:txBody>
      </p:sp>
      <p:sp>
        <p:nvSpPr>
          <p:cNvPr id="10" name="Content Placeholder 10"/>
          <p:cNvSpPr>
            <a:spLocks noGrp="1"/>
          </p:cNvSpPr>
          <p:nvPr>
            <p:ph sz="quarter" idx="13"/>
          </p:nvPr>
        </p:nvSpPr>
        <p:spPr>
          <a:xfrm>
            <a:off x="1323974" y="5448300"/>
            <a:ext cx="2743201" cy="676339"/>
          </a:xfrm>
        </p:spPr>
        <p:txBody>
          <a:bodyPr wrap="square">
            <a:spAutoFit/>
          </a:bodyPr>
          <a:lstStyle/>
          <a:p>
            <a:pPr algn="just">
              <a:lnSpc>
                <a:spcPct val="165000"/>
              </a:lnSpc>
              <a:spcBef>
                <a:spcPct val="0"/>
              </a:spcBef>
              <a:buNone/>
            </a:pPr>
            <a:r>
              <a:rPr lang="en-US" sz="2300" dirty="0" smtClean="0">
                <a:solidFill>
                  <a:schemeClr val="tx1"/>
                </a:solidFill>
                <a:latin typeface="Times New Roman" pitchFamily="18" charset="0"/>
                <a:cs typeface="Times New Roman" pitchFamily="18" charset="0"/>
              </a:rPr>
              <a:t>(D) 432 cm</a:t>
            </a:r>
            <a:r>
              <a:rPr lang="en-US" sz="2300" baseline="30000" dirty="0" smtClean="0">
                <a:solidFill>
                  <a:schemeClr val="tx1"/>
                </a:solidFill>
                <a:latin typeface="Times New Roman" pitchFamily="18" charset="0"/>
                <a:cs typeface="Times New Roman" pitchFamily="18" charset="0"/>
              </a:rPr>
              <a:t>2</a:t>
            </a:r>
          </a:p>
        </p:txBody>
      </p:sp>
      <p:sp>
        <p:nvSpPr>
          <p:cNvPr id="12"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2 Paper 1</a:t>
            </a:r>
          </a:p>
        </p:txBody>
      </p:sp>
    </p:spTree>
    <p:extLst>
      <p:ext uri="{BB962C8B-B14F-4D97-AF65-F5344CB8AC3E}">
        <p14:creationId xmlns:p14="http://schemas.microsoft.com/office/powerpoint/2010/main" xmlns="" val="71451342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11">
                                            <p:txEl>
                                              <p:pRg st="0" end="0"/>
                                            </p:txEl>
                                          </p:spTgt>
                                        </p:tgtEl>
                                        <p:attrNameLst>
                                          <p:attrName>style.visibility</p:attrName>
                                        </p:attrNameLst>
                                      </p:cBhvr>
                                      <p:to>
                                        <p:strVal val="visible"/>
                                      </p:to>
                                    </p:set>
                                    <p:anim calcmode="lin" valueType="num">
                                      <p:cBhvr>
                                        <p:cTn id="7" dur="500" fill="hold"/>
                                        <p:tgtEl>
                                          <p:spTgt spid="11">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11">
                                            <p:txEl>
                                              <p:pRg st="0" end="0"/>
                                            </p:txEl>
                                          </p:spTgt>
                                        </p:tgtEl>
                                        <p:attrNameLst>
                                          <p:attrName>ppt_h</p:attrName>
                                        </p:attrNameLst>
                                      </p:cBhvr>
                                      <p:tavLst>
                                        <p:tav tm="0">
                                          <p:val>
                                            <p:fltVal val="0"/>
                                          </p:val>
                                        </p:tav>
                                        <p:tav tm="100000">
                                          <p:val>
                                            <p:strVal val="#ppt_h"/>
                                          </p:val>
                                        </p:tav>
                                      </p:tavLst>
                                    </p:anim>
                                  </p:childTnLst>
                                </p:cTn>
                              </p:par>
                            </p:childTnLst>
                          </p:cTn>
                        </p:par>
                      </p:childTnLst>
                    </p:cTn>
                  </p:par>
                  <p:par>
                    <p:cTn id="9" fill="hold">
                      <p:stCondLst>
                        <p:cond delay="indefinite"/>
                      </p:stCondLst>
                      <p:childTnLst>
                        <p:par>
                          <p:cTn id="10" fill="hold">
                            <p:stCondLst>
                              <p:cond delay="0"/>
                            </p:stCondLst>
                            <p:childTnLst>
                              <p:par>
                                <p:cTn id="11" presetID="23" presetClass="entr" presetSubtype="16" fill="hold" grpId="0" nodeType="clickEffect">
                                  <p:stCondLst>
                                    <p:cond delay="0"/>
                                  </p:stCondLst>
                                  <p:childTnLst>
                                    <p:set>
                                      <p:cBhvr>
                                        <p:cTn id="12" dur="1" fill="hold">
                                          <p:stCondLst>
                                            <p:cond delay="0"/>
                                          </p:stCondLst>
                                        </p:cTn>
                                        <p:tgtEl>
                                          <p:spTgt spid="6">
                                            <p:txEl>
                                              <p:pRg st="0" end="0"/>
                                            </p:txEl>
                                          </p:spTgt>
                                        </p:tgtEl>
                                        <p:attrNameLst>
                                          <p:attrName>style.visibility</p:attrName>
                                        </p:attrNameLst>
                                      </p:cBhvr>
                                      <p:to>
                                        <p:strVal val="visible"/>
                                      </p:to>
                                    </p:set>
                                    <p:anim calcmode="lin" valueType="num">
                                      <p:cBhvr>
                                        <p:cTn id="13" dur="500" fill="hold"/>
                                        <p:tgtEl>
                                          <p:spTgt spid="6">
                                            <p:txEl>
                                              <p:pRg st="0" end="0"/>
                                            </p:txEl>
                                          </p:spTgt>
                                        </p:tgtEl>
                                        <p:attrNameLst>
                                          <p:attrName>ppt_w</p:attrName>
                                        </p:attrNameLst>
                                      </p:cBhvr>
                                      <p:tavLst>
                                        <p:tav tm="0">
                                          <p:val>
                                            <p:fltVal val="0"/>
                                          </p:val>
                                        </p:tav>
                                        <p:tav tm="100000">
                                          <p:val>
                                            <p:strVal val="#ppt_w"/>
                                          </p:val>
                                        </p:tav>
                                      </p:tavLst>
                                    </p:anim>
                                    <p:anim calcmode="lin" valueType="num">
                                      <p:cBhvr>
                                        <p:cTn id="14" dur="500" fill="hold"/>
                                        <p:tgtEl>
                                          <p:spTgt spid="6">
                                            <p:txEl>
                                              <p:pRg st="0" end="0"/>
                                            </p:txEl>
                                          </p:spTgt>
                                        </p:tgtEl>
                                        <p:attrNameLst>
                                          <p:attrName>ppt_h</p:attrName>
                                        </p:attrNameLst>
                                      </p:cBhvr>
                                      <p:tavLst>
                                        <p:tav tm="0">
                                          <p:val>
                                            <p:fltVal val="0"/>
                                          </p:val>
                                        </p:tav>
                                        <p:tav tm="100000">
                                          <p:val>
                                            <p:strVal val="#ppt_h"/>
                                          </p:val>
                                        </p:tav>
                                      </p:tavLst>
                                    </p:anim>
                                  </p:childTnLst>
                                </p:cTn>
                              </p:par>
                              <p:par>
                                <p:cTn id="15" presetID="23" presetClass="entr" presetSubtype="16" fill="hold" grpId="0" nodeType="withEffect">
                                  <p:stCondLst>
                                    <p:cond delay="0"/>
                                  </p:stCondLst>
                                  <p:childTnLst>
                                    <p:set>
                                      <p:cBhvr>
                                        <p:cTn id="16" dur="1" fill="hold">
                                          <p:stCondLst>
                                            <p:cond delay="0"/>
                                          </p:stCondLst>
                                        </p:cTn>
                                        <p:tgtEl>
                                          <p:spTgt spid="7">
                                            <p:txEl>
                                              <p:pRg st="0" end="0"/>
                                            </p:txEl>
                                          </p:spTgt>
                                        </p:tgtEl>
                                        <p:attrNameLst>
                                          <p:attrName>style.visibility</p:attrName>
                                        </p:attrNameLst>
                                      </p:cBhvr>
                                      <p:to>
                                        <p:strVal val="visible"/>
                                      </p:to>
                                    </p:set>
                                    <p:anim calcmode="lin" valueType="num">
                                      <p:cBhvr>
                                        <p:cTn id="17" dur="500" fill="hold"/>
                                        <p:tgtEl>
                                          <p:spTgt spid="7">
                                            <p:txEl>
                                              <p:pRg st="0" end="0"/>
                                            </p:txEl>
                                          </p:spTgt>
                                        </p:tgtEl>
                                        <p:attrNameLst>
                                          <p:attrName>ppt_w</p:attrName>
                                        </p:attrNameLst>
                                      </p:cBhvr>
                                      <p:tavLst>
                                        <p:tav tm="0">
                                          <p:val>
                                            <p:fltVal val="0"/>
                                          </p:val>
                                        </p:tav>
                                        <p:tav tm="100000">
                                          <p:val>
                                            <p:strVal val="#ppt_w"/>
                                          </p:val>
                                        </p:tav>
                                      </p:tavLst>
                                    </p:anim>
                                    <p:anim calcmode="lin" valueType="num">
                                      <p:cBhvr>
                                        <p:cTn id="18" dur="500" fill="hold"/>
                                        <p:tgtEl>
                                          <p:spTgt spid="7">
                                            <p:txEl>
                                              <p:pRg st="0" end="0"/>
                                            </p:txEl>
                                          </p:spTgt>
                                        </p:tgtEl>
                                        <p:attrNameLst>
                                          <p:attrName>ppt_h</p:attrName>
                                        </p:attrNameLst>
                                      </p:cBhvr>
                                      <p:tavLst>
                                        <p:tav tm="0">
                                          <p:val>
                                            <p:fltVal val="0"/>
                                          </p:val>
                                        </p:tav>
                                        <p:tav tm="100000">
                                          <p:val>
                                            <p:strVal val="#ppt_h"/>
                                          </p:val>
                                        </p:tav>
                                      </p:tavLst>
                                    </p:anim>
                                  </p:childTnLst>
                                </p:cTn>
                              </p:par>
                              <p:par>
                                <p:cTn id="19" presetID="23" presetClass="entr" presetSubtype="16" fill="hold" grpId="0" nodeType="withEffect">
                                  <p:stCondLst>
                                    <p:cond delay="0"/>
                                  </p:stCondLst>
                                  <p:childTnLst>
                                    <p:set>
                                      <p:cBhvr>
                                        <p:cTn id="20" dur="1" fill="hold">
                                          <p:stCondLst>
                                            <p:cond delay="0"/>
                                          </p:stCondLst>
                                        </p:cTn>
                                        <p:tgtEl>
                                          <p:spTgt spid="9">
                                            <p:txEl>
                                              <p:pRg st="0" end="0"/>
                                            </p:txEl>
                                          </p:spTgt>
                                        </p:tgtEl>
                                        <p:attrNameLst>
                                          <p:attrName>style.visibility</p:attrName>
                                        </p:attrNameLst>
                                      </p:cBhvr>
                                      <p:to>
                                        <p:strVal val="visible"/>
                                      </p:to>
                                    </p:set>
                                    <p:anim calcmode="lin" valueType="num">
                                      <p:cBhvr>
                                        <p:cTn id="21" dur="500" fill="hold"/>
                                        <p:tgtEl>
                                          <p:spTgt spid="9">
                                            <p:txEl>
                                              <p:pRg st="0" end="0"/>
                                            </p:txEl>
                                          </p:spTgt>
                                        </p:tgtEl>
                                        <p:attrNameLst>
                                          <p:attrName>ppt_w</p:attrName>
                                        </p:attrNameLst>
                                      </p:cBhvr>
                                      <p:tavLst>
                                        <p:tav tm="0">
                                          <p:val>
                                            <p:fltVal val="0"/>
                                          </p:val>
                                        </p:tav>
                                        <p:tav tm="100000">
                                          <p:val>
                                            <p:strVal val="#ppt_w"/>
                                          </p:val>
                                        </p:tav>
                                      </p:tavLst>
                                    </p:anim>
                                    <p:anim calcmode="lin" valueType="num">
                                      <p:cBhvr>
                                        <p:cTn id="22" dur="500" fill="hold"/>
                                        <p:tgtEl>
                                          <p:spTgt spid="9">
                                            <p:txEl>
                                              <p:pRg st="0" end="0"/>
                                            </p:txEl>
                                          </p:spTgt>
                                        </p:tgtEl>
                                        <p:attrNameLst>
                                          <p:attrName>ppt_h</p:attrName>
                                        </p:attrNameLst>
                                      </p:cBhvr>
                                      <p:tavLst>
                                        <p:tav tm="0">
                                          <p:val>
                                            <p:fltVal val="0"/>
                                          </p:val>
                                        </p:tav>
                                        <p:tav tm="100000">
                                          <p:val>
                                            <p:strVal val="#ppt_h"/>
                                          </p:val>
                                        </p:tav>
                                      </p:tavLst>
                                    </p:anim>
                                  </p:childTnLst>
                                </p:cTn>
                              </p:par>
                              <p:par>
                                <p:cTn id="23" presetID="23" presetClass="entr" presetSubtype="16" fill="hold" grpId="0" nodeType="withEffect">
                                  <p:stCondLst>
                                    <p:cond delay="0"/>
                                  </p:stCondLst>
                                  <p:childTnLst>
                                    <p:set>
                                      <p:cBhvr>
                                        <p:cTn id="24" dur="1" fill="hold">
                                          <p:stCondLst>
                                            <p:cond delay="0"/>
                                          </p:stCondLst>
                                        </p:cTn>
                                        <p:tgtEl>
                                          <p:spTgt spid="10">
                                            <p:txEl>
                                              <p:pRg st="0" end="0"/>
                                            </p:txEl>
                                          </p:spTgt>
                                        </p:tgtEl>
                                        <p:attrNameLst>
                                          <p:attrName>style.visibility</p:attrName>
                                        </p:attrNameLst>
                                      </p:cBhvr>
                                      <p:to>
                                        <p:strVal val="visible"/>
                                      </p:to>
                                    </p:set>
                                    <p:anim calcmode="lin" valueType="num">
                                      <p:cBhvr>
                                        <p:cTn id="25" dur="500" fill="hold"/>
                                        <p:tgtEl>
                                          <p:spTgt spid="10">
                                            <p:txEl>
                                              <p:pRg st="0" end="0"/>
                                            </p:txEl>
                                          </p:spTgt>
                                        </p:tgtEl>
                                        <p:attrNameLst>
                                          <p:attrName>ppt_w</p:attrName>
                                        </p:attrNameLst>
                                      </p:cBhvr>
                                      <p:tavLst>
                                        <p:tav tm="0">
                                          <p:val>
                                            <p:fltVal val="0"/>
                                          </p:val>
                                        </p:tav>
                                        <p:tav tm="100000">
                                          <p:val>
                                            <p:strVal val="#ppt_w"/>
                                          </p:val>
                                        </p:tav>
                                      </p:tavLst>
                                    </p:anim>
                                    <p:anim calcmode="lin" valueType="num">
                                      <p:cBhvr>
                                        <p:cTn id="26" dur="500" fill="hold"/>
                                        <p:tgtEl>
                                          <p:spTgt spid="10">
                                            <p:txEl>
                                              <p:pRg st="0" end="0"/>
                                            </p:txEl>
                                          </p:spTgt>
                                        </p:tgtEl>
                                        <p:attrNameLst>
                                          <p:attrName>ppt_h</p:attrName>
                                        </p:attrNameLst>
                                      </p:cBhvr>
                                      <p:tavLst>
                                        <p:tav tm="0">
                                          <p:val>
                                            <p:fltVal val="0"/>
                                          </p:val>
                                        </p:tav>
                                        <p:tav tm="100000">
                                          <p:val>
                                            <p:strVal val="#ppt_h"/>
                                          </p:val>
                                        </p:tav>
                                      </p:tavLst>
                                    </p:anim>
                                  </p:childTnLst>
                                </p:cTn>
                              </p:par>
                            </p:childTnLst>
                          </p:cTn>
                        </p:par>
                      </p:childTnLst>
                    </p:cTn>
                  </p:par>
                  <p:par>
                    <p:cTn id="27" fill="hold">
                      <p:stCondLst>
                        <p:cond delay="indefinite"/>
                      </p:stCondLst>
                      <p:childTnLst>
                        <p:par>
                          <p:cTn id="28" fill="hold">
                            <p:stCondLst>
                              <p:cond delay="0"/>
                            </p:stCondLst>
                            <p:childTnLst>
                              <p:par>
                                <p:cTn id="29" presetID="3" presetClass="entr" presetSubtype="10" fill="hold" grpId="0" nodeType="clickEffect">
                                  <p:stCondLst>
                                    <p:cond delay="0"/>
                                  </p:stCondLst>
                                  <p:childTnLst>
                                    <p:set>
                                      <p:cBhvr>
                                        <p:cTn id="30" dur="1" fill="hold">
                                          <p:stCondLst>
                                            <p:cond delay="0"/>
                                          </p:stCondLst>
                                        </p:cTn>
                                        <p:tgtEl>
                                          <p:spTgt spid="8"/>
                                        </p:tgtEl>
                                        <p:attrNameLst>
                                          <p:attrName>style.visibility</p:attrName>
                                        </p:attrNameLst>
                                      </p:cBhvr>
                                      <p:to>
                                        <p:strVal val="visible"/>
                                      </p:to>
                                    </p:set>
                                    <p:animEffect transition="in" filter="blinds(horizontal)">
                                      <p:cBhvr>
                                        <p:cTn id="31"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build="p"/>
      <p:bldP spid="8" grpId="0" animBg="1"/>
      <p:bldP spid="6" grpId="0" build="p"/>
      <p:bldP spid="7" grpId="0" build="p"/>
      <p:bldP spid="9" grpId="0" build="p"/>
      <p:bldP spid="10" grpId="0" build="p"/>
    </p:bldLst>
  </p:timing>
</p:sld>
</file>

<file path=ppt/slides/slide2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148" name="Picture 4" descr="D:\wmf\Ans-Ex-02-24.tif"/>
          <p:cNvPicPr>
            <a:picLocks noChangeAspect="1" noChangeArrowheads="1"/>
          </p:cNvPicPr>
          <p:nvPr/>
        </p:nvPicPr>
        <p:blipFill>
          <a:blip r:embed="rId2" cstate="print"/>
          <a:srcRect/>
          <a:stretch>
            <a:fillRect/>
          </a:stretch>
        </p:blipFill>
        <p:spPr bwMode="auto">
          <a:xfrm>
            <a:off x="4404360" y="3169479"/>
            <a:ext cx="1543050" cy="1714500"/>
          </a:xfrm>
          <a:prstGeom prst="rect">
            <a:avLst/>
          </a:prstGeom>
          <a:noFill/>
        </p:spPr>
      </p:pic>
      <p:grpSp>
        <p:nvGrpSpPr>
          <p:cNvPr id="2" name="Group 6"/>
          <p:cNvGrpSpPr/>
          <p:nvPr/>
        </p:nvGrpSpPr>
        <p:grpSpPr>
          <a:xfrm>
            <a:off x="228600" y="2514600"/>
            <a:ext cx="5287700" cy="484376"/>
            <a:chOff x="228600" y="2743200"/>
            <a:chExt cx="5287700" cy="484376"/>
          </a:xfrm>
        </p:grpSpPr>
        <p:sp>
          <p:nvSpPr>
            <p:cNvPr id="12" name="TextBox 11"/>
            <p:cNvSpPr txBox="1"/>
            <p:nvPr/>
          </p:nvSpPr>
          <p:spPr>
            <a:xfrm>
              <a:off x="228600" y="2743200"/>
              <a:ext cx="685800" cy="430759"/>
            </a:xfrm>
            <a:prstGeom prst="rect">
              <a:avLst/>
            </a:prstGeom>
            <a:noFill/>
          </p:spPr>
          <p:txBody>
            <a:bodyPr wrap="square" rtlCol="0">
              <a:spAutoFit/>
            </a:bodyPr>
            <a:lstStyle/>
            <a:p>
              <a:pPr marL="457200" indent="-457200">
                <a:lnSpc>
                  <a:spcPts val="2800"/>
                </a:lnSpc>
                <a:spcAft>
                  <a:spcPct val="50000"/>
                </a:spcAft>
                <a:tabLst>
                  <a:tab pos="628650" algn="l"/>
                </a:tabLst>
              </a:pPr>
              <a:r>
                <a:rPr lang="en-US" sz="2300" b="1" dirty="0" smtClean="0">
                  <a:latin typeface="Times New Roman" pitchFamily="18" charset="0"/>
                  <a:cs typeface="Times New Roman" pitchFamily="18" charset="0"/>
                </a:rPr>
                <a:t>24.</a:t>
              </a:r>
              <a:endParaRPr lang="en-US" sz="2300" b="1" dirty="0">
                <a:latin typeface="Times New Roman" pitchFamily="18" charset="0"/>
                <a:cs typeface="Times New Roman" pitchFamily="18" charset="0"/>
              </a:endParaRPr>
            </a:p>
          </p:txBody>
        </p:sp>
        <p:sp>
          <p:nvSpPr>
            <p:cNvPr id="4" name="TextBox 3"/>
            <p:cNvSpPr txBox="1"/>
            <p:nvPr/>
          </p:nvSpPr>
          <p:spPr>
            <a:xfrm>
              <a:off x="868100" y="2781300"/>
              <a:ext cx="4648200" cy="446276"/>
            </a:xfrm>
            <a:prstGeom prst="rect">
              <a:avLst/>
            </a:prstGeom>
            <a:noFill/>
          </p:spPr>
          <p:txBody>
            <a:bodyPr wrap="square" rtlCol="0">
              <a:spAutoFit/>
            </a:bodyPr>
            <a:lstStyle/>
            <a:p>
              <a:pPr>
                <a:tabLst>
                  <a:tab pos="2974975" algn="l"/>
                </a:tabLst>
              </a:pPr>
              <a:r>
                <a:rPr lang="en-US" sz="2300" dirty="0" smtClean="0">
                  <a:latin typeface="Times New Roman" pitchFamily="18" charset="0"/>
                </a:rPr>
                <a:t>The area of the kite,	</a:t>
              </a:r>
              <a:endParaRPr lang="en-US" sz="2300" dirty="0" smtClean="0">
                <a:solidFill>
                  <a:srgbClr val="3FEE32"/>
                </a:solidFill>
                <a:latin typeface="Times New Roman" pitchFamily="18" charset="0"/>
              </a:endParaRPr>
            </a:p>
          </p:txBody>
        </p:sp>
      </p:grpSp>
      <p:sp>
        <p:nvSpPr>
          <p:cNvPr id="6" name="Rectangle 5"/>
          <p:cNvSpPr/>
          <p:nvPr/>
        </p:nvSpPr>
        <p:spPr>
          <a:xfrm>
            <a:off x="3733800" y="2622744"/>
            <a:ext cx="1371600" cy="800219"/>
          </a:xfrm>
          <a:prstGeom prst="rect">
            <a:avLst/>
          </a:prstGeom>
        </p:spPr>
        <p:txBody>
          <a:bodyPr wrap="square">
            <a:spAutoFit/>
          </a:bodyPr>
          <a:lstStyle/>
          <a:p>
            <a:pPr>
              <a:spcBef>
                <a:spcPts val="600"/>
              </a:spcBef>
              <a:spcAft>
                <a:spcPts val="600"/>
              </a:spcAft>
              <a:tabLst>
                <a:tab pos="2974975" algn="l"/>
              </a:tabLst>
            </a:pPr>
            <a:r>
              <a:rPr lang="en-US" i="1" dirty="0" smtClean="0">
                <a:solidFill>
                  <a:srgbClr val="00A99D"/>
                </a:solidFill>
                <a:latin typeface="Times New Roman" pitchFamily="18" charset="0"/>
              </a:rPr>
              <a:t>d</a:t>
            </a:r>
            <a:r>
              <a:rPr lang="en-US" baseline="-25000" dirty="0" smtClean="0">
                <a:solidFill>
                  <a:srgbClr val="00A99D"/>
                </a:solidFill>
                <a:latin typeface="Times New Roman" pitchFamily="18" charset="0"/>
              </a:rPr>
              <a:t>1</a:t>
            </a:r>
            <a:r>
              <a:rPr lang="en-US" dirty="0" smtClean="0">
                <a:solidFill>
                  <a:srgbClr val="00A99D"/>
                </a:solidFill>
                <a:latin typeface="Times New Roman" pitchFamily="18" charset="0"/>
              </a:rPr>
              <a:t> = 18 cm</a:t>
            </a:r>
          </a:p>
          <a:p>
            <a:pPr>
              <a:spcBef>
                <a:spcPts val="600"/>
              </a:spcBef>
              <a:spcAft>
                <a:spcPts val="600"/>
              </a:spcAft>
              <a:tabLst>
                <a:tab pos="2974975" algn="l"/>
              </a:tabLst>
            </a:pPr>
            <a:r>
              <a:rPr lang="en-US" i="1" dirty="0" smtClean="0">
                <a:solidFill>
                  <a:srgbClr val="00A99D"/>
                </a:solidFill>
                <a:latin typeface="Times New Roman" pitchFamily="18" charset="0"/>
              </a:rPr>
              <a:t>d</a:t>
            </a:r>
            <a:r>
              <a:rPr lang="en-US" baseline="-25000" dirty="0" smtClean="0">
                <a:solidFill>
                  <a:srgbClr val="00A99D"/>
                </a:solidFill>
                <a:latin typeface="Times New Roman" pitchFamily="18" charset="0"/>
              </a:rPr>
              <a:t>2</a:t>
            </a:r>
            <a:r>
              <a:rPr lang="en-US" dirty="0" smtClean="0">
                <a:solidFill>
                  <a:srgbClr val="00A99D"/>
                </a:solidFill>
                <a:latin typeface="Times New Roman" pitchFamily="18" charset="0"/>
              </a:rPr>
              <a:t> = 24 cm</a:t>
            </a:r>
            <a:endParaRPr lang="en-US" dirty="0">
              <a:solidFill>
                <a:srgbClr val="00A99D"/>
              </a:solidFill>
            </a:endParaRPr>
          </a:p>
        </p:txBody>
      </p:sp>
      <p:pic>
        <p:nvPicPr>
          <p:cNvPr id="17410" name="Picture 2" descr="\\172.16.2.26\conver\CARRIBEAN\MATHEMATICS_VOL-1_PPT_DESIGN\Incoming\Equations\Revision_Exam_2\Eqn066.wmf"/>
          <p:cNvPicPr>
            <a:picLocks noChangeAspect="1" noChangeArrowheads="1"/>
          </p:cNvPicPr>
          <p:nvPr/>
        </p:nvPicPr>
        <p:blipFill>
          <a:blip r:embed="rId3" cstate="print"/>
          <a:srcRect/>
          <a:stretch>
            <a:fillRect/>
          </a:stretch>
        </p:blipFill>
        <p:spPr bwMode="auto">
          <a:xfrm>
            <a:off x="901700" y="3105150"/>
            <a:ext cx="2679700" cy="1993900"/>
          </a:xfrm>
          <a:prstGeom prst="rect">
            <a:avLst/>
          </a:prstGeom>
          <a:noFill/>
        </p:spPr>
      </p:pic>
      <p:sp>
        <p:nvSpPr>
          <p:cNvPr id="8"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2 Paper 1</a:t>
            </a:r>
          </a:p>
        </p:txBody>
      </p:sp>
    </p:spTree>
    <p:extLst>
      <p:ext uri="{BB962C8B-B14F-4D97-AF65-F5344CB8AC3E}">
        <p14:creationId xmlns:p14="http://schemas.microsoft.com/office/powerpoint/2010/main" xmlns="" val="186244745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ppt_w</p:attrName>
                                        </p:attrNameLst>
                                      </p:cBhvr>
                                      <p:tavLst>
                                        <p:tav tm="0">
                                          <p:val>
                                            <p:fltVal val="0"/>
                                          </p:val>
                                        </p:tav>
                                        <p:tav tm="100000">
                                          <p:val>
                                            <p:strVal val="#ppt_w"/>
                                          </p:val>
                                        </p:tav>
                                      </p:tavLst>
                                    </p:anim>
                                    <p:anim calcmode="lin" valueType="num">
                                      <p:cBhvr>
                                        <p:cTn id="8" dur="500" fill="hold"/>
                                        <p:tgtEl>
                                          <p:spTgt spid="2"/>
                                        </p:tgtEl>
                                        <p:attrNameLst>
                                          <p:attrName>ppt_h</p:attrName>
                                        </p:attrNameLst>
                                      </p:cBhvr>
                                      <p:tavLst>
                                        <p:tav tm="0">
                                          <p:val>
                                            <p:fltVal val="0"/>
                                          </p:val>
                                        </p:tav>
                                        <p:tav tm="100000">
                                          <p:val>
                                            <p:strVal val="#ppt_h"/>
                                          </p:val>
                                        </p:tav>
                                      </p:tavLst>
                                    </p:anim>
                                  </p:childTnLst>
                                </p:cTn>
                              </p:par>
                              <p:par>
                                <p:cTn id="9" presetID="23" presetClass="entr" presetSubtype="16" fill="hold" nodeType="withEffect">
                                  <p:stCondLst>
                                    <p:cond delay="0"/>
                                  </p:stCondLst>
                                  <p:childTnLst>
                                    <p:set>
                                      <p:cBhvr>
                                        <p:cTn id="10" dur="1" fill="hold">
                                          <p:stCondLst>
                                            <p:cond delay="0"/>
                                          </p:stCondLst>
                                        </p:cTn>
                                        <p:tgtEl>
                                          <p:spTgt spid="17410"/>
                                        </p:tgtEl>
                                        <p:attrNameLst>
                                          <p:attrName>style.visibility</p:attrName>
                                        </p:attrNameLst>
                                      </p:cBhvr>
                                      <p:to>
                                        <p:strVal val="visible"/>
                                      </p:to>
                                    </p:set>
                                    <p:anim calcmode="lin" valueType="num">
                                      <p:cBhvr>
                                        <p:cTn id="11" dur="500" fill="hold"/>
                                        <p:tgtEl>
                                          <p:spTgt spid="17410"/>
                                        </p:tgtEl>
                                        <p:attrNameLst>
                                          <p:attrName>ppt_w</p:attrName>
                                        </p:attrNameLst>
                                      </p:cBhvr>
                                      <p:tavLst>
                                        <p:tav tm="0">
                                          <p:val>
                                            <p:fltVal val="0"/>
                                          </p:val>
                                        </p:tav>
                                        <p:tav tm="100000">
                                          <p:val>
                                            <p:strVal val="#ppt_w"/>
                                          </p:val>
                                        </p:tav>
                                      </p:tavLst>
                                    </p:anim>
                                    <p:anim calcmode="lin" valueType="num">
                                      <p:cBhvr>
                                        <p:cTn id="12" dur="500" fill="hold"/>
                                        <p:tgtEl>
                                          <p:spTgt spid="17410"/>
                                        </p:tgtEl>
                                        <p:attrNameLst>
                                          <p:attrName>ppt_h</p:attrName>
                                        </p:attrNameLst>
                                      </p:cBhvr>
                                      <p:tavLst>
                                        <p:tav tm="0">
                                          <p:val>
                                            <p:fltVal val="0"/>
                                          </p:val>
                                        </p:tav>
                                        <p:tav tm="100000">
                                          <p:val>
                                            <p:strVal val="#ppt_h"/>
                                          </p:val>
                                        </p:tav>
                                      </p:tavLst>
                                    </p:anim>
                                  </p:childTnLst>
                                </p:cTn>
                              </p:par>
                              <p:par>
                                <p:cTn id="13" presetID="23" presetClass="entr" presetSubtype="16" fill="hold" nodeType="withEffect">
                                  <p:stCondLst>
                                    <p:cond delay="0"/>
                                  </p:stCondLst>
                                  <p:childTnLst>
                                    <p:set>
                                      <p:cBhvr>
                                        <p:cTn id="14" dur="1" fill="hold">
                                          <p:stCondLst>
                                            <p:cond delay="0"/>
                                          </p:stCondLst>
                                        </p:cTn>
                                        <p:tgtEl>
                                          <p:spTgt spid="6148"/>
                                        </p:tgtEl>
                                        <p:attrNameLst>
                                          <p:attrName>style.visibility</p:attrName>
                                        </p:attrNameLst>
                                      </p:cBhvr>
                                      <p:to>
                                        <p:strVal val="visible"/>
                                      </p:to>
                                    </p:set>
                                    <p:anim calcmode="lin" valueType="num">
                                      <p:cBhvr>
                                        <p:cTn id="15" dur="500" fill="hold"/>
                                        <p:tgtEl>
                                          <p:spTgt spid="6148"/>
                                        </p:tgtEl>
                                        <p:attrNameLst>
                                          <p:attrName>ppt_w</p:attrName>
                                        </p:attrNameLst>
                                      </p:cBhvr>
                                      <p:tavLst>
                                        <p:tav tm="0">
                                          <p:val>
                                            <p:fltVal val="0"/>
                                          </p:val>
                                        </p:tav>
                                        <p:tav tm="100000">
                                          <p:val>
                                            <p:strVal val="#ppt_w"/>
                                          </p:val>
                                        </p:tav>
                                      </p:tavLst>
                                    </p:anim>
                                    <p:anim calcmode="lin" valueType="num">
                                      <p:cBhvr>
                                        <p:cTn id="16" dur="500" fill="hold"/>
                                        <p:tgtEl>
                                          <p:spTgt spid="6148"/>
                                        </p:tgtEl>
                                        <p:attrNameLst>
                                          <p:attrName>ppt_h</p:attrName>
                                        </p:attrNameLst>
                                      </p:cBhvr>
                                      <p:tavLst>
                                        <p:tav tm="0">
                                          <p:val>
                                            <p:fltVal val="0"/>
                                          </p:val>
                                        </p:tav>
                                        <p:tav tm="100000">
                                          <p:val>
                                            <p:strVal val="#ppt_h"/>
                                          </p:val>
                                        </p:tav>
                                      </p:tavLst>
                                    </p:anim>
                                  </p:childTnLst>
                                </p:cTn>
                              </p:par>
                              <p:par>
                                <p:cTn id="17" presetID="23" presetClass="entr" presetSubtype="16" fill="hold" grpId="0" nodeType="withEffect">
                                  <p:stCondLst>
                                    <p:cond delay="0"/>
                                  </p:stCondLst>
                                  <p:childTnLst>
                                    <p:set>
                                      <p:cBhvr>
                                        <p:cTn id="18" dur="1" fill="hold">
                                          <p:stCondLst>
                                            <p:cond delay="0"/>
                                          </p:stCondLst>
                                        </p:cTn>
                                        <p:tgtEl>
                                          <p:spTgt spid="6"/>
                                        </p:tgtEl>
                                        <p:attrNameLst>
                                          <p:attrName>style.visibility</p:attrName>
                                        </p:attrNameLst>
                                      </p:cBhvr>
                                      <p:to>
                                        <p:strVal val="visible"/>
                                      </p:to>
                                    </p:set>
                                    <p:anim calcmode="lin" valueType="num">
                                      <p:cBhvr>
                                        <p:cTn id="19" dur="500" fill="hold"/>
                                        <p:tgtEl>
                                          <p:spTgt spid="6"/>
                                        </p:tgtEl>
                                        <p:attrNameLst>
                                          <p:attrName>ppt_w</p:attrName>
                                        </p:attrNameLst>
                                      </p:cBhvr>
                                      <p:tavLst>
                                        <p:tav tm="0">
                                          <p:val>
                                            <p:fltVal val="0"/>
                                          </p:val>
                                        </p:tav>
                                        <p:tav tm="100000">
                                          <p:val>
                                            <p:strVal val="#ppt_w"/>
                                          </p:val>
                                        </p:tav>
                                      </p:tavLst>
                                    </p:anim>
                                    <p:anim calcmode="lin" valueType="num">
                                      <p:cBhvr>
                                        <p:cTn id="20" dur="500" fill="hold"/>
                                        <p:tgtEl>
                                          <p:spTgt spid="6"/>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2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Content Placeholder 10"/>
          <p:cNvSpPr>
            <a:spLocks noGrp="1"/>
          </p:cNvSpPr>
          <p:nvPr>
            <p:ph sz="quarter" idx="13"/>
          </p:nvPr>
        </p:nvSpPr>
        <p:spPr>
          <a:xfrm>
            <a:off x="685800" y="2438400"/>
            <a:ext cx="6248400" cy="1154162"/>
          </a:xfrm>
        </p:spPr>
        <p:txBody>
          <a:bodyPr wrap="square">
            <a:spAutoFit/>
          </a:bodyPr>
          <a:lstStyle/>
          <a:p>
            <a:pPr>
              <a:spcBef>
                <a:spcPct val="0"/>
              </a:spcBef>
              <a:buFontTx/>
              <a:buNone/>
            </a:pPr>
            <a:r>
              <a:rPr lang="en-US" sz="2300" b="1" dirty="0" smtClean="0">
                <a:solidFill>
                  <a:schemeClr val="tx1"/>
                </a:solidFill>
                <a:latin typeface="Times New Roman" pitchFamily="18" charset="0"/>
                <a:cs typeface="Times New Roman" pitchFamily="18" charset="0"/>
              </a:rPr>
              <a:t>25.   </a:t>
            </a:r>
            <a:r>
              <a:rPr lang="en-US" sz="2300" dirty="0" smtClean="0">
                <a:solidFill>
                  <a:schemeClr val="tx1"/>
                </a:solidFill>
                <a:latin typeface="Times New Roman" pitchFamily="18" charset="0"/>
                <a:cs typeface="Times New Roman" pitchFamily="18" charset="0"/>
              </a:rPr>
              <a:t>If a rectangle with perimeter 76 </a:t>
            </a:r>
            <a:r>
              <a:rPr lang="en-US" sz="2300" dirty="0" err="1" smtClean="0">
                <a:solidFill>
                  <a:schemeClr val="tx1"/>
                </a:solidFill>
                <a:latin typeface="Times New Roman" pitchFamily="18" charset="0"/>
                <a:cs typeface="Times New Roman" pitchFamily="18" charset="0"/>
              </a:rPr>
              <a:t>centimetres</a:t>
            </a:r>
            <a:r>
              <a:rPr lang="en-US" sz="2300" dirty="0" smtClean="0">
                <a:solidFill>
                  <a:schemeClr val="tx1"/>
                </a:solidFill>
                <a:latin typeface="Times New Roman" pitchFamily="18" charset="0"/>
                <a:cs typeface="Times New Roman" pitchFamily="18" charset="0"/>
              </a:rPr>
              <a:t/>
            </a:r>
            <a:br>
              <a:rPr lang="en-US" sz="2300" dirty="0" smtClean="0">
                <a:solidFill>
                  <a:schemeClr val="tx1"/>
                </a:solidFill>
                <a:latin typeface="Times New Roman" pitchFamily="18" charset="0"/>
                <a:cs typeface="Times New Roman" pitchFamily="18" charset="0"/>
              </a:rPr>
            </a:br>
            <a:r>
              <a:rPr lang="en-US" sz="2300" dirty="0" smtClean="0">
                <a:solidFill>
                  <a:schemeClr val="tx1"/>
                </a:solidFill>
                <a:latin typeface="Times New Roman" pitchFamily="18" charset="0"/>
                <a:cs typeface="Times New Roman" pitchFamily="18" charset="0"/>
              </a:rPr>
              <a:t>    has sides of lengths 13 cm and 5</a:t>
            </a:r>
            <a:r>
              <a:rPr lang="en-US" sz="2300" i="1" dirty="0" smtClean="0">
                <a:solidFill>
                  <a:schemeClr val="tx1"/>
                </a:solidFill>
                <a:latin typeface="Times New Roman" pitchFamily="18" charset="0"/>
                <a:cs typeface="Times New Roman" pitchFamily="18" charset="0"/>
              </a:rPr>
              <a:t>x</a:t>
            </a:r>
            <a:r>
              <a:rPr lang="en-US" sz="2300" dirty="0" smtClean="0">
                <a:solidFill>
                  <a:schemeClr val="tx1"/>
                </a:solidFill>
                <a:latin typeface="Times New Roman" pitchFamily="18" charset="0"/>
                <a:cs typeface="Times New Roman" pitchFamily="18" charset="0"/>
              </a:rPr>
              <a:t> </a:t>
            </a:r>
            <a:r>
              <a:rPr lang="en-US" sz="2300" dirty="0" err="1" smtClean="0">
                <a:solidFill>
                  <a:schemeClr val="tx1"/>
                </a:solidFill>
                <a:latin typeface="Times New Roman" pitchFamily="18" charset="0"/>
                <a:cs typeface="Times New Roman" pitchFamily="18" charset="0"/>
              </a:rPr>
              <a:t>centimetres</a:t>
            </a:r>
            <a:r>
              <a:rPr lang="en-US" sz="2300" dirty="0" smtClean="0">
                <a:solidFill>
                  <a:schemeClr val="tx1"/>
                </a:solidFill>
                <a:latin typeface="Times New Roman" pitchFamily="18" charset="0"/>
                <a:cs typeface="Times New Roman" pitchFamily="18" charset="0"/>
              </a:rPr>
              <a:t>,</a:t>
            </a:r>
            <a:br>
              <a:rPr lang="en-US" sz="2300" dirty="0" smtClean="0">
                <a:solidFill>
                  <a:schemeClr val="tx1"/>
                </a:solidFill>
                <a:latin typeface="Times New Roman" pitchFamily="18" charset="0"/>
                <a:cs typeface="Times New Roman" pitchFamily="18" charset="0"/>
              </a:rPr>
            </a:br>
            <a:r>
              <a:rPr lang="en-US" sz="2300" dirty="0" smtClean="0">
                <a:solidFill>
                  <a:schemeClr val="tx1"/>
                </a:solidFill>
                <a:latin typeface="Times New Roman" pitchFamily="18" charset="0"/>
                <a:cs typeface="Times New Roman" pitchFamily="18" charset="0"/>
              </a:rPr>
              <a:t>    then </a:t>
            </a:r>
            <a:r>
              <a:rPr lang="en-US" sz="2300" i="1" dirty="0" smtClean="0">
                <a:solidFill>
                  <a:schemeClr val="tx1"/>
                </a:solidFill>
                <a:latin typeface="Times New Roman" pitchFamily="18" charset="0"/>
                <a:cs typeface="Times New Roman" pitchFamily="18" charset="0"/>
              </a:rPr>
              <a:t>x</a:t>
            </a:r>
            <a:r>
              <a:rPr lang="en-US" sz="2300" dirty="0" smtClean="0">
                <a:solidFill>
                  <a:schemeClr val="tx1"/>
                </a:solidFill>
                <a:latin typeface="Times New Roman" pitchFamily="18" charset="0"/>
                <a:cs typeface="Times New Roman" pitchFamily="18" charset="0"/>
              </a:rPr>
              <a:t> =</a:t>
            </a:r>
          </a:p>
        </p:txBody>
      </p:sp>
      <p:sp>
        <p:nvSpPr>
          <p:cNvPr id="8" name="Notched Right Arrow 7"/>
          <p:cNvSpPr/>
          <p:nvPr/>
        </p:nvSpPr>
        <p:spPr>
          <a:xfrm>
            <a:off x="7162800" y="6019800"/>
            <a:ext cx="1782315" cy="685800"/>
          </a:xfrm>
          <a:prstGeom prst="notchedRightArrow">
            <a:avLst/>
          </a:prstGeom>
          <a:blipFill>
            <a:blip r:embed="rId2" cstate="print">
              <a:extLst>
                <a:ext uri="{BEBA8EAE-BF5A-486C-A8C5-ECC9F3942E4B}">
                  <a14:imgProps xmlns:a14="http://schemas.microsoft.com/office/drawing/2010/main" xmlns="">
                    <a14:imgLayer r:embed="rId3">
                      <a14:imgEffect>
                        <a14:brightnessContrast bright="-20000" contrast="-20000"/>
                      </a14:imgEffect>
                    </a14:imgLayer>
                  </a14:imgProps>
                </a:ex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ANSWER</a:t>
            </a:r>
            <a:endParaRPr lang="en-US" sz="2000" b="1" dirty="0">
              <a:latin typeface="Times New Roman" pitchFamily="18" charset="0"/>
              <a:cs typeface="Times New Roman" pitchFamily="18" charset="0"/>
            </a:endParaRPr>
          </a:p>
        </p:txBody>
      </p:sp>
      <p:sp>
        <p:nvSpPr>
          <p:cNvPr id="6" name="Content Placeholder 10"/>
          <p:cNvSpPr>
            <a:spLocks noGrp="1"/>
          </p:cNvSpPr>
          <p:nvPr>
            <p:ph sz="quarter" idx="13"/>
          </p:nvPr>
        </p:nvSpPr>
        <p:spPr>
          <a:xfrm>
            <a:off x="1253400" y="3491825"/>
            <a:ext cx="1574800" cy="676339"/>
          </a:xfrm>
        </p:spPr>
        <p:txBody>
          <a:bodyPr wrap="square">
            <a:spAutoFit/>
          </a:bodyPr>
          <a:lstStyle/>
          <a:p>
            <a:pPr algn="just">
              <a:lnSpc>
                <a:spcPct val="165000"/>
              </a:lnSpc>
              <a:spcBef>
                <a:spcPct val="0"/>
              </a:spcBef>
              <a:buFontTx/>
              <a:buNone/>
            </a:pPr>
            <a:r>
              <a:rPr lang="en-US" sz="2300" dirty="0" smtClean="0">
                <a:solidFill>
                  <a:schemeClr val="tx1"/>
                </a:solidFill>
                <a:latin typeface="Times New Roman" pitchFamily="18" charset="0"/>
                <a:cs typeface="Times New Roman" pitchFamily="18" charset="0"/>
              </a:rPr>
              <a:t>(A) </a:t>
            </a:r>
            <a:r>
              <a:rPr lang="en-US" sz="2300" dirty="0" smtClean="0">
                <a:solidFill>
                  <a:schemeClr val="tx1"/>
                </a:solidFill>
                <a:latin typeface="Times New Roman" pitchFamily="18" charset="0"/>
                <a:cs typeface="Times New Roman" pitchFamily="18" charset="0"/>
                <a:sym typeface="Symbol"/>
              </a:rPr>
              <a:t>38</a:t>
            </a:r>
            <a:endParaRPr lang="en-US" sz="2300" baseline="30000" dirty="0" smtClean="0">
              <a:solidFill>
                <a:schemeClr val="tx1"/>
              </a:solidFill>
              <a:latin typeface="Times New Roman" pitchFamily="18" charset="0"/>
              <a:cs typeface="Times New Roman" pitchFamily="18" charset="0"/>
            </a:endParaRPr>
          </a:p>
        </p:txBody>
      </p:sp>
      <p:sp>
        <p:nvSpPr>
          <p:cNvPr id="7" name="Content Placeholder 10"/>
          <p:cNvSpPr>
            <a:spLocks noGrp="1"/>
          </p:cNvSpPr>
          <p:nvPr>
            <p:ph sz="quarter" idx="13"/>
          </p:nvPr>
        </p:nvSpPr>
        <p:spPr>
          <a:xfrm>
            <a:off x="1253400" y="4196611"/>
            <a:ext cx="1879600" cy="676339"/>
          </a:xfrm>
        </p:spPr>
        <p:txBody>
          <a:bodyPr wrap="square">
            <a:spAutoFit/>
          </a:bodyPr>
          <a:lstStyle/>
          <a:p>
            <a:pPr algn="just">
              <a:lnSpc>
                <a:spcPct val="165000"/>
              </a:lnSpc>
              <a:spcBef>
                <a:spcPct val="0"/>
              </a:spcBef>
              <a:buFontTx/>
              <a:buNone/>
            </a:pPr>
            <a:r>
              <a:rPr lang="en-US" sz="2300" dirty="0" smtClean="0">
                <a:solidFill>
                  <a:schemeClr val="tx1"/>
                </a:solidFill>
                <a:latin typeface="Times New Roman" pitchFamily="18" charset="0"/>
                <a:cs typeface="Times New Roman" pitchFamily="18" charset="0"/>
              </a:rPr>
              <a:t>(B) 19</a:t>
            </a:r>
            <a:endParaRPr lang="en-US" sz="2300" baseline="30000" dirty="0" smtClean="0">
              <a:solidFill>
                <a:schemeClr val="tx1"/>
              </a:solidFill>
              <a:latin typeface="Times New Roman" pitchFamily="18" charset="0"/>
              <a:cs typeface="Times New Roman" pitchFamily="18" charset="0"/>
            </a:endParaRPr>
          </a:p>
        </p:txBody>
      </p:sp>
      <p:sp>
        <p:nvSpPr>
          <p:cNvPr id="9" name="Content Placeholder 10"/>
          <p:cNvSpPr>
            <a:spLocks noGrp="1"/>
          </p:cNvSpPr>
          <p:nvPr>
            <p:ph sz="quarter" idx="13"/>
          </p:nvPr>
        </p:nvSpPr>
        <p:spPr>
          <a:xfrm>
            <a:off x="1275624" y="4892000"/>
            <a:ext cx="1857375" cy="676339"/>
          </a:xfrm>
        </p:spPr>
        <p:txBody>
          <a:bodyPr wrap="square">
            <a:spAutoFit/>
          </a:bodyPr>
          <a:lstStyle/>
          <a:p>
            <a:pPr algn="just">
              <a:lnSpc>
                <a:spcPct val="165000"/>
              </a:lnSpc>
              <a:spcBef>
                <a:spcPct val="0"/>
              </a:spcBef>
              <a:buFontTx/>
              <a:buNone/>
            </a:pPr>
            <a:r>
              <a:rPr lang="en-US" sz="2300" dirty="0" smtClean="0">
                <a:solidFill>
                  <a:schemeClr val="tx1"/>
                </a:solidFill>
                <a:latin typeface="Times New Roman" pitchFamily="18" charset="0"/>
                <a:cs typeface="Times New Roman" pitchFamily="18" charset="0"/>
              </a:rPr>
              <a:t>(C) 12</a:t>
            </a:r>
            <a:endParaRPr lang="en-US" sz="2300" i="1" dirty="0" smtClean="0">
              <a:solidFill>
                <a:schemeClr val="tx1"/>
              </a:solidFill>
              <a:latin typeface="Times New Roman" pitchFamily="18" charset="0"/>
              <a:cs typeface="Times New Roman" pitchFamily="18" charset="0"/>
            </a:endParaRPr>
          </a:p>
        </p:txBody>
      </p:sp>
      <p:sp>
        <p:nvSpPr>
          <p:cNvPr id="10" name="Content Placeholder 10"/>
          <p:cNvSpPr>
            <a:spLocks noGrp="1"/>
          </p:cNvSpPr>
          <p:nvPr>
            <p:ph sz="quarter" idx="13"/>
          </p:nvPr>
        </p:nvSpPr>
        <p:spPr>
          <a:xfrm>
            <a:off x="1304199" y="5596850"/>
            <a:ext cx="2743201" cy="676339"/>
          </a:xfrm>
        </p:spPr>
        <p:txBody>
          <a:bodyPr wrap="square">
            <a:spAutoFit/>
          </a:bodyPr>
          <a:lstStyle/>
          <a:p>
            <a:pPr algn="just">
              <a:lnSpc>
                <a:spcPct val="165000"/>
              </a:lnSpc>
              <a:spcBef>
                <a:spcPct val="0"/>
              </a:spcBef>
              <a:buNone/>
            </a:pPr>
            <a:r>
              <a:rPr lang="en-US" sz="2300" dirty="0" smtClean="0">
                <a:solidFill>
                  <a:schemeClr val="tx1"/>
                </a:solidFill>
                <a:latin typeface="Times New Roman" pitchFamily="18" charset="0"/>
                <a:cs typeface="Times New Roman" pitchFamily="18" charset="0"/>
              </a:rPr>
              <a:t>(D) 5</a:t>
            </a:r>
            <a:endParaRPr lang="en-US" sz="2300" baseline="30000" dirty="0" smtClean="0">
              <a:solidFill>
                <a:schemeClr val="tx1"/>
              </a:solidFill>
              <a:latin typeface="Times New Roman" pitchFamily="18" charset="0"/>
              <a:cs typeface="Times New Roman" pitchFamily="18" charset="0"/>
            </a:endParaRPr>
          </a:p>
        </p:txBody>
      </p:sp>
      <p:sp>
        <p:nvSpPr>
          <p:cNvPr id="12"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2 Paper 1</a:t>
            </a:r>
          </a:p>
        </p:txBody>
      </p:sp>
    </p:spTree>
    <p:extLst>
      <p:ext uri="{BB962C8B-B14F-4D97-AF65-F5344CB8AC3E}">
        <p14:creationId xmlns:p14="http://schemas.microsoft.com/office/powerpoint/2010/main" xmlns="" val="71451342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11">
                                            <p:txEl>
                                              <p:pRg st="0" end="0"/>
                                            </p:txEl>
                                          </p:spTgt>
                                        </p:tgtEl>
                                        <p:attrNameLst>
                                          <p:attrName>style.visibility</p:attrName>
                                        </p:attrNameLst>
                                      </p:cBhvr>
                                      <p:to>
                                        <p:strVal val="visible"/>
                                      </p:to>
                                    </p:set>
                                    <p:anim calcmode="lin" valueType="num">
                                      <p:cBhvr>
                                        <p:cTn id="7" dur="500" fill="hold"/>
                                        <p:tgtEl>
                                          <p:spTgt spid="11">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11">
                                            <p:txEl>
                                              <p:pRg st="0" end="0"/>
                                            </p:txEl>
                                          </p:spTgt>
                                        </p:tgtEl>
                                        <p:attrNameLst>
                                          <p:attrName>ppt_h</p:attrName>
                                        </p:attrNameLst>
                                      </p:cBhvr>
                                      <p:tavLst>
                                        <p:tav tm="0">
                                          <p:val>
                                            <p:fltVal val="0"/>
                                          </p:val>
                                        </p:tav>
                                        <p:tav tm="100000">
                                          <p:val>
                                            <p:strVal val="#ppt_h"/>
                                          </p:val>
                                        </p:tav>
                                      </p:tavLst>
                                    </p:anim>
                                  </p:childTnLst>
                                </p:cTn>
                              </p:par>
                            </p:childTnLst>
                          </p:cTn>
                        </p:par>
                      </p:childTnLst>
                    </p:cTn>
                  </p:par>
                  <p:par>
                    <p:cTn id="9" fill="hold">
                      <p:stCondLst>
                        <p:cond delay="indefinite"/>
                      </p:stCondLst>
                      <p:childTnLst>
                        <p:par>
                          <p:cTn id="10" fill="hold">
                            <p:stCondLst>
                              <p:cond delay="0"/>
                            </p:stCondLst>
                            <p:childTnLst>
                              <p:par>
                                <p:cTn id="11" presetID="23" presetClass="entr" presetSubtype="16" fill="hold" grpId="0" nodeType="clickEffect">
                                  <p:stCondLst>
                                    <p:cond delay="0"/>
                                  </p:stCondLst>
                                  <p:childTnLst>
                                    <p:set>
                                      <p:cBhvr>
                                        <p:cTn id="12" dur="1" fill="hold">
                                          <p:stCondLst>
                                            <p:cond delay="0"/>
                                          </p:stCondLst>
                                        </p:cTn>
                                        <p:tgtEl>
                                          <p:spTgt spid="6">
                                            <p:txEl>
                                              <p:pRg st="0" end="0"/>
                                            </p:txEl>
                                          </p:spTgt>
                                        </p:tgtEl>
                                        <p:attrNameLst>
                                          <p:attrName>style.visibility</p:attrName>
                                        </p:attrNameLst>
                                      </p:cBhvr>
                                      <p:to>
                                        <p:strVal val="visible"/>
                                      </p:to>
                                    </p:set>
                                    <p:anim calcmode="lin" valueType="num">
                                      <p:cBhvr>
                                        <p:cTn id="13" dur="500" fill="hold"/>
                                        <p:tgtEl>
                                          <p:spTgt spid="6">
                                            <p:txEl>
                                              <p:pRg st="0" end="0"/>
                                            </p:txEl>
                                          </p:spTgt>
                                        </p:tgtEl>
                                        <p:attrNameLst>
                                          <p:attrName>ppt_w</p:attrName>
                                        </p:attrNameLst>
                                      </p:cBhvr>
                                      <p:tavLst>
                                        <p:tav tm="0">
                                          <p:val>
                                            <p:fltVal val="0"/>
                                          </p:val>
                                        </p:tav>
                                        <p:tav tm="100000">
                                          <p:val>
                                            <p:strVal val="#ppt_w"/>
                                          </p:val>
                                        </p:tav>
                                      </p:tavLst>
                                    </p:anim>
                                    <p:anim calcmode="lin" valueType="num">
                                      <p:cBhvr>
                                        <p:cTn id="14" dur="500" fill="hold"/>
                                        <p:tgtEl>
                                          <p:spTgt spid="6">
                                            <p:txEl>
                                              <p:pRg st="0" end="0"/>
                                            </p:txEl>
                                          </p:spTgt>
                                        </p:tgtEl>
                                        <p:attrNameLst>
                                          <p:attrName>ppt_h</p:attrName>
                                        </p:attrNameLst>
                                      </p:cBhvr>
                                      <p:tavLst>
                                        <p:tav tm="0">
                                          <p:val>
                                            <p:fltVal val="0"/>
                                          </p:val>
                                        </p:tav>
                                        <p:tav tm="100000">
                                          <p:val>
                                            <p:strVal val="#ppt_h"/>
                                          </p:val>
                                        </p:tav>
                                      </p:tavLst>
                                    </p:anim>
                                  </p:childTnLst>
                                </p:cTn>
                              </p:par>
                              <p:par>
                                <p:cTn id="15" presetID="23" presetClass="entr" presetSubtype="16" fill="hold" grpId="0" nodeType="withEffect">
                                  <p:stCondLst>
                                    <p:cond delay="0"/>
                                  </p:stCondLst>
                                  <p:childTnLst>
                                    <p:set>
                                      <p:cBhvr>
                                        <p:cTn id="16" dur="1" fill="hold">
                                          <p:stCondLst>
                                            <p:cond delay="0"/>
                                          </p:stCondLst>
                                        </p:cTn>
                                        <p:tgtEl>
                                          <p:spTgt spid="7">
                                            <p:txEl>
                                              <p:pRg st="0" end="0"/>
                                            </p:txEl>
                                          </p:spTgt>
                                        </p:tgtEl>
                                        <p:attrNameLst>
                                          <p:attrName>style.visibility</p:attrName>
                                        </p:attrNameLst>
                                      </p:cBhvr>
                                      <p:to>
                                        <p:strVal val="visible"/>
                                      </p:to>
                                    </p:set>
                                    <p:anim calcmode="lin" valueType="num">
                                      <p:cBhvr>
                                        <p:cTn id="17" dur="500" fill="hold"/>
                                        <p:tgtEl>
                                          <p:spTgt spid="7">
                                            <p:txEl>
                                              <p:pRg st="0" end="0"/>
                                            </p:txEl>
                                          </p:spTgt>
                                        </p:tgtEl>
                                        <p:attrNameLst>
                                          <p:attrName>ppt_w</p:attrName>
                                        </p:attrNameLst>
                                      </p:cBhvr>
                                      <p:tavLst>
                                        <p:tav tm="0">
                                          <p:val>
                                            <p:fltVal val="0"/>
                                          </p:val>
                                        </p:tav>
                                        <p:tav tm="100000">
                                          <p:val>
                                            <p:strVal val="#ppt_w"/>
                                          </p:val>
                                        </p:tav>
                                      </p:tavLst>
                                    </p:anim>
                                    <p:anim calcmode="lin" valueType="num">
                                      <p:cBhvr>
                                        <p:cTn id="18" dur="500" fill="hold"/>
                                        <p:tgtEl>
                                          <p:spTgt spid="7">
                                            <p:txEl>
                                              <p:pRg st="0" end="0"/>
                                            </p:txEl>
                                          </p:spTgt>
                                        </p:tgtEl>
                                        <p:attrNameLst>
                                          <p:attrName>ppt_h</p:attrName>
                                        </p:attrNameLst>
                                      </p:cBhvr>
                                      <p:tavLst>
                                        <p:tav tm="0">
                                          <p:val>
                                            <p:fltVal val="0"/>
                                          </p:val>
                                        </p:tav>
                                        <p:tav tm="100000">
                                          <p:val>
                                            <p:strVal val="#ppt_h"/>
                                          </p:val>
                                        </p:tav>
                                      </p:tavLst>
                                    </p:anim>
                                  </p:childTnLst>
                                </p:cTn>
                              </p:par>
                              <p:par>
                                <p:cTn id="19" presetID="23" presetClass="entr" presetSubtype="16" fill="hold" grpId="0" nodeType="withEffect">
                                  <p:stCondLst>
                                    <p:cond delay="0"/>
                                  </p:stCondLst>
                                  <p:childTnLst>
                                    <p:set>
                                      <p:cBhvr>
                                        <p:cTn id="20" dur="1" fill="hold">
                                          <p:stCondLst>
                                            <p:cond delay="0"/>
                                          </p:stCondLst>
                                        </p:cTn>
                                        <p:tgtEl>
                                          <p:spTgt spid="9">
                                            <p:txEl>
                                              <p:pRg st="0" end="0"/>
                                            </p:txEl>
                                          </p:spTgt>
                                        </p:tgtEl>
                                        <p:attrNameLst>
                                          <p:attrName>style.visibility</p:attrName>
                                        </p:attrNameLst>
                                      </p:cBhvr>
                                      <p:to>
                                        <p:strVal val="visible"/>
                                      </p:to>
                                    </p:set>
                                    <p:anim calcmode="lin" valueType="num">
                                      <p:cBhvr>
                                        <p:cTn id="21" dur="500" fill="hold"/>
                                        <p:tgtEl>
                                          <p:spTgt spid="9">
                                            <p:txEl>
                                              <p:pRg st="0" end="0"/>
                                            </p:txEl>
                                          </p:spTgt>
                                        </p:tgtEl>
                                        <p:attrNameLst>
                                          <p:attrName>ppt_w</p:attrName>
                                        </p:attrNameLst>
                                      </p:cBhvr>
                                      <p:tavLst>
                                        <p:tav tm="0">
                                          <p:val>
                                            <p:fltVal val="0"/>
                                          </p:val>
                                        </p:tav>
                                        <p:tav tm="100000">
                                          <p:val>
                                            <p:strVal val="#ppt_w"/>
                                          </p:val>
                                        </p:tav>
                                      </p:tavLst>
                                    </p:anim>
                                    <p:anim calcmode="lin" valueType="num">
                                      <p:cBhvr>
                                        <p:cTn id="22" dur="500" fill="hold"/>
                                        <p:tgtEl>
                                          <p:spTgt spid="9">
                                            <p:txEl>
                                              <p:pRg st="0" end="0"/>
                                            </p:txEl>
                                          </p:spTgt>
                                        </p:tgtEl>
                                        <p:attrNameLst>
                                          <p:attrName>ppt_h</p:attrName>
                                        </p:attrNameLst>
                                      </p:cBhvr>
                                      <p:tavLst>
                                        <p:tav tm="0">
                                          <p:val>
                                            <p:fltVal val="0"/>
                                          </p:val>
                                        </p:tav>
                                        <p:tav tm="100000">
                                          <p:val>
                                            <p:strVal val="#ppt_h"/>
                                          </p:val>
                                        </p:tav>
                                      </p:tavLst>
                                    </p:anim>
                                  </p:childTnLst>
                                </p:cTn>
                              </p:par>
                              <p:par>
                                <p:cTn id="23" presetID="23" presetClass="entr" presetSubtype="16" fill="hold" grpId="0" nodeType="withEffect">
                                  <p:stCondLst>
                                    <p:cond delay="0"/>
                                  </p:stCondLst>
                                  <p:childTnLst>
                                    <p:set>
                                      <p:cBhvr>
                                        <p:cTn id="24" dur="1" fill="hold">
                                          <p:stCondLst>
                                            <p:cond delay="0"/>
                                          </p:stCondLst>
                                        </p:cTn>
                                        <p:tgtEl>
                                          <p:spTgt spid="10">
                                            <p:txEl>
                                              <p:pRg st="0" end="0"/>
                                            </p:txEl>
                                          </p:spTgt>
                                        </p:tgtEl>
                                        <p:attrNameLst>
                                          <p:attrName>style.visibility</p:attrName>
                                        </p:attrNameLst>
                                      </p:cBhvr>
                                      <p:to>
                                        <p:strVal val="visible"/>
                                      </p:to>
                                    </p:set>
                                    <p:anim calcmode="lin" valueType="num">
                                      <p:cBhvr>
                                        <p:cTn id="25" dur="500" fill="hold"/>
                                        <p:tgtEl>
                                          <p:spTgt spid="10">
                                            <p:txEl>
                                              <p:pRg st="0" end="0"/>
                                            </p:txEl>
                                          </p:spTgt>
                                        </p:tgtEl>
                                        <p:attrNameLst>
                                          <p:attrName>ppt_w</p:attrName>
                                        </p:attrNameLst>
                                      </p:cBhvr>
                                      <p:tavLst>
                                        <p:tav tm="0">
                                          <p:val>
                                            <p:fltVal val="0"/>
                                          </p:val>
                                        </p:tav>
                                        <p:tav tm="100000">
                                          <p:val>
                                            <p:strVal val="#ppt_w"/>
                                          </p:val>
                                        </p:tav>
                                      </p:tavLst>
                                    </p:anim>
                                    <p:anim calcmode="lin" valueType="num">
                                      <p:cBhvr>
                                        <p:cTn id="26" dur="500" fill="hold"/>
                                        <p:tgtEl>
                                          <p:spTgt spid="10">
                                            <p:txEl>
                                              <p:pRg st="0" end="0"/>
                                            </p:txEl>
                                          </p:spTgt>
                                        </p:tgtEl>
                                        <p:attrNameLst>
                                          <p:attrName>ppt_h</p:attrName>
                                        </p:attrNameLst>
                                      </p:cBhvr>
                                      <p:tavLst>
                                        <p:tav tm="0">
                                          <p:val>
                                            <p:fltVal val="0"/>
                                          </p:val>
                                        </p:tav>
                                        <p:tav tm="100000">
                                          <p:val>
                                            <p:strVal val="#ppt_h"/>
                                          </p:val>
                                        </p:tav>
                                      </p:tavLst>
                                    </p:anim>
                                  </p:childTnLst>
                                </p:cTn>
                              </p:par>
                            </p:childTnLst>
                          </p:cTn>
                        </p:par>
                      </p:childTnLst>
                    </p:cTn>
                  </p:par>
                  <p:par>
                    <p:cTn id="27" fill="hold">
                      <p:stCondLst>
                        <p:cond delay="indefinite"/>
                      </p:stCondLst>
                      <p:childTnLst>
                        <p:par>
                          <p:cTn id="28" fill="hold">
                            <p:stCondLst>
                              <p:cond delay="0"/>
                            </p:stCondLst>
                            <p:childTnLst>
                              <p:par>
                                <p:cTn id="29" presetID="3" presetClass="entr" presetSubtype="10" fill="hold" grpId="0" nodeType="clickEffect">
                                  <p:stCondLst>
                                    <p:cond delay="0"/>
                                  </p:stCondLst>
                                  <p:childTnLst>
                                    <p:set>
                                      <p:cBhvr>
                                        <p:cTn id="30" dur="1" fill="hold">
                                          <p:stCondLst>
                                            <p:cond delay="0"/>
                                          </p:stCondLst>
                                        </p:cTn>
                                        <p:tgtEl>
                                          <p:spTgt spid="8"/>
                                        </p:tgtEl>
                                        <p:attrNameLst>
                                          <p:attrName>style.visibility</p:attrName>
                                        </p:attrNameLst>
                                      </p:cBhvr>
                                      <p:to>
                                        <p:strVal val="visible"/>
                                      </p:to>
                                    </p:set>
                                    <p:animEffect transition="in" filter="blinds(horizontal)">
                                      <p:cBhvr>
                                        <p:cTn id="31"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build="p"/>
      <p:bldP spid="8" grpId="0" animBg="1"/>
      <p:bldP spid="6" grpId="0" build="p"/>
      <p:bldP spid="7" grpId="0" build="p"/>
      <p:bldP spid="9" grpId="0" build="p"/>
      <p:bldP spid="10" grpId="0" build="p"/>
    </p:bldLst>
  </p:timing>
</p:sld>
</file>

<file path=ppt/slides/slide2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171" name="Picture 3" descr="D:\wmf\Eqn067.eps"/>
          <p:cNvPicPr>
            <a:picLocks noChangeAspect="1" noChangeArrowheads="1"/>
          </p:cNvPicPr>
          <p:nvPr/>
        </p:nvPicPr>
        <p:blipFill>
          <a:blip r:embed="rId2" cstate="print"/>
          <a:srcRect/>
          <a:stretch>
            <a:fillRect/>
          </a:stretch>
        </p:blipFill>
        <p:spPr bwMode="auto">
          <a:xfrm>
            <a:off x="987425" y="3517900"/>
            <a:ext cx="3975100" cy="1206500"/>
          </a:xfrm>
          <a:prstGeom prst="rect">
            <a:avLst/>
          </a:prstGeom>
          <a:noFill/>
        </p:spPr>
      </p:pic>
      <p:grpSp>
        <p:nvGrpSpPr>
          <p:cNvPr id="2" name="Group 12"/>
          <p:cNvGrpSpPr/>
          <p:nvPr/>
        </p:nvGrpSpPr>
        <p:grpSpPr>
          <a:xfrm>
            <a:off x="381000" y="2133600"/>
            <a:ext cx="3441700" cy="1219200"/>
            <a:chOff x="381000" y="2286000"/>
            <a:chExt cx="3441700" cy="1219200"/>
          </a:xfrm>
        </p:grpSpPr>
        <p:sp>
          <p:nvSpPr>
            <p:cNvPr id="12" name="TextBox 11"/>
            <p:cNvSpPr txBox="1"/>
            <p:nvPr/>
          </p:nvSpPr>
          <p:spPr>
            <a:xfrm>
              <a:off x="381000" y="2296621"/>
              <a:ext cx="685800" cy="430759"/>
            </a:xfrm>
            <a:prstGeom prst="rect">
              <a:avLst/>
            </a:prstGeom>
            <a:noFill/>
          </p:spPr>
          <p:txBody>
            <a:bodyPr wrap="square" rtlCol="0">
              <a:spAutoFit/>
            </a:bodyPr>
            <a:lstStyle/>
            <a:p>
              <a:pPr marL="457200" indent="-457200">
                <a:lnSpc>
                  <a:spcPts val="2800"/>
                </a:lnSpc>
                <a:spcAft>
                  <a:spcPct val="50000"/>
                </a:spcAft>
                <a:tabLst>
                  <a:tab pos="628650" algn="l"/>
                </a:tabLst>
              </a:pPr>
              <a:r>
                <a:rPr lang="en-US" sz="2300" b="1" dirty="0" smtClean="0">
                  <a:latin typeface="Times New Roman" pitchFamily="18" charset="0"/>
                  <a:cs typeface="Times New Roman" pitchFamily="18" charset="0"/>
                </a:rPr>
                <a:t>25.</a:t>
              </a:r>
              <a:endParaRPr lang="en-US" sz="2300" b="1" dirty="0">
                <a:latin typeface="Times New Roman" pitchFamily="18" charset="0"/>
                <a:cs typeface="Times New Roman" pitchFamily="18" charset="0"/>
              </a:endParaRPr>
            </a:p>
          </p:txBody>
        </p:sp>
        <p:grpSp>
          <p:nvGrpSpPr>
            <p:cNvPr id="3" name="Group 9"/>
            <p:cNvGrpSpPr/>
            <p:nvPr/>
          </p:nvGrpSpPr>
          <p:grpSpPr>
            <a:xfrm>
              <a:off x="1066800" y="2286000"/>
              <a:ext cx="2755900" cy="1219200"/>
              <a:chOff x="1371600" y="2362200"/>
              <a:chExt cx="2755900" cy="1219200"/>
            </a:xfrm>
          </p:grpSpPr>
          <p:sp>
            <p:nvSpPr>
              <p:cNvPr id="7" name="Rectangle 6"/>
              <p:cNvSpPr/>
              <p:nvPr/>
            </p:nvSpPr>
            <p:spPr>
              <a:xfrm>
                <a:off x="1371600" y="2819400"/>
                <a:ext cx="1828800" cy="762000"/>
              </a:xfrm>
              <a:prstGeom prst="rect">
                <a:avLst/>
              </a:prstGeom>
              <a:no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300" i="1" dirty="0" smtClean="0">
                    <a:solidFill>
                      <a:schemeClr val="tx1"/>
                    </a:solidFill>
                    <a:latin typeface="Times New Roman" pitchFamily="18" charset="0"/>
                  </a:rPr>
                  <a:t>P</a:t>
                </a:r>
                <a:r>
                  <a:rPr lang="en-US" sz="2300" dirty="0" smtClean="0">
                    <a:solidFill>
                      <a:schemeClr val="tx1"/>
                    </a:solidFill>
                    <a:latin typeface="Times New Roman" pitchFamily="18" charset="0"/>
                  </a:rPr>
                  <a:t> = 76 cm</a:t>
                </a:r>
                <a:endParaRPr lang="en-US" sz="2300" dirty="0">
                  <a:solidFill>
                    <a:schemeClr val="tx1"/>
                  </a:solidFill>
                  <a:latin typeface="Times New Roman" pitchFamily="18" charset="0"/>
                </a:endParaRPr>
              </a:p>
            </p:txBody>
          </p:sp>
          <p:sp>
            <p:nvSpPr>
              <p:cNvPr id="8" name="TextBox 7"/>
              <p:cNvSpPr txBox="1"/>
              <p:nvPr/>
            </p:nvSpPr>
            <p:spPr>
              <a:xfrm>
                <a:off x="1828800" y="2362200"/>
                <a:ext cx="914400" cy="446276"/>
              </a:xfrm>
              <a:prstGeom prst="rect">
                <a:avLst/>
              </a:prstGeom>
              <a:noFill/>
            </p:spPr>
            <p:txBody>
              <a:bodyPr wrap="square" rtlCol="0">
                <a:spAutoFit/>
              </a:bodyPr>
              <a:lstStyle/>
              <a:p>
                <a:r>
                  <a:rPr lang="en-US" sz="2300" dirty="0" smtClean="0">
                    <a:latin typeface="Times New Roman" pitchFamily="18" charset="0"/>
                  </a:rPr>
                  <a:t>5</a:t>
                </a:r>
                <a:r>
                  <a:rPr lang="en-US" sz="2300" i="1" dirty="0" smtClean="0">
                    <a:latin typeface="Times New Roman" pitchFamily="18" charset="0"/>
                  </a:rPr>
                  <a:t>x</a:t>
                </a:r>
                <a:r>
                  <a:rPr lang="en-US" sz="2300" dirty="0" smtClean="0">
                    <a:latin typeface="Times New Roman" pitchFamily="18" charset="0"/>
                  </a:rPr>
                  <a:t> cm</a:t>
                </a:r>
                <a:endParaRPr lang="en-US" sz="2300" dirty="0">
                  <a:latin typeface="Times New Roman" pitchFamily="18" charset="0"/>
                </a:endParaRPr>
              </a:p>
            </p:txBody>
          </p:sp>
          <p:sp>
            <p:nvSpPr>
              <p:cNvPr id="9" name="TextBox 8"/>
              <p:cNvSpPr txBox="1"/>
              <p:nvPr/>
            </p:nvSpPr>
            <p:spPr>
              <a:xfrm>
                <a:off x="3213100" y="2959100"/>
                <a:ext cx="914400" cy="446276"/>
              </a:xfrm>
              <a:prstGeom prst="rect">
                <a:avLst/>
              </a:prstGeom>
              <a:noFill/>
            </p:spPr>
            <p:txBody>
              <a:bodyPr wrap="square" rtlCol="0">
                <a:spAutoFit/>
              </a:bodyPr>
              <a:lstStyle/>
              <a:p>
                <a:r>
                  <a:rPr lang="en-US" sz="2300" dirty="0" smtClean="0">
                    <a:latin typeface="Times New Roman" pitchFamily="18" charset="0"/>
                  </a:rPr>
                  <a:t>13 cm</a:t>
                </a:r>
                <a:endParaRPr lang="en-US" sz="2300" dirty="0">
                  <a:latin typeface="Times New Roman" pitchFamily="18" charset="0"/>
                </a:endParaRPr>
              </a:p>
            </p:txBody>
          </p:sp>
        </p:grpSp>
      </p:grpSp>
      <p:sp>
        <p:nvSpPr>
          <p:cNvPr id="10"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2 Paper 1</a:t>
            </a:r>
          </a:p>
        </p:txBody>
      </p:sp>
      <p:pic>
        <p:nvPicPr>
          <p:cNvPr id="2082817" name="Picture 1" descr="Z:\CARRIBEAN\MATHEMATICS_VOL-1_PPT_DESIGN\Incoming\Volume_01\Equations\Revision_Exam_2\Eqn068.wmf"/>
          <p:cNvPicPr>
            <a:picLocks noChangeAspect="1" noChangeArrowheads="1"/>
          </p:cNvPicPr>
          <p:nvPr/>
        </p:nvPicPr>
        <p:blipFill>
          <a:blip r:embed="rId3" cstate="print"/>
          <a:srcRect/>
          <a:stretch>
            <a:fillRect/>
          </a:stretch>
        </p:blipFill>
        <p:spPr bwMode="auto">
          <a:xfrm>
            <a:off x="990600" y="4641850"/>
            <a:ext cx="2806700" cy="1993900"/>
          </a:xfrm>
          <a:prstGeom prst="rect">
            <a:avLst/>
          </a:prstGeom>
          <a:noFill/>
        </p:spPr>
      </p:pic>
    </p:spTree>
    <p:extLst>
      <p:ext uri="{BB962C8B-B14F-4D97-AF65-F5344CB8AC3E}">
        <p14:creationId xmlns:p14="http://schemas.microsoft.com/office/powerpoint/2010/main" xmlns="" val="186244745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ppt_w</p:attrName>
                                        </p:attrNameLst>
                                      </p:cBhvr>
                                      <p:tavLst>
                                        <p:tav tm="0">
                                          <p:val>
                                            <p:fltVal val="0"/>
                                          </p:val>
                                        </p:tav>
                                        <p:tav tm="100000">
                                          <p:val>
                                            <p:strVal val="#ppt_w"/>
                                          </p:val>
                                        </p:tav>
                                      </p:tavLst>
                                    </p:anim>
                                    <p:anim calcmode="lin" valueType="num">
                                      <p:cBhvr>
                                        <p:cTn id="8" dur="500" fill="hold"/>
                                        <p:tgtEl>
                                          <p:spTgt spid="2"/>
                                        </p:tgtEl>
                                        <p:attrNameLst>
                                          <p:attrName>ppt_h</p:attrName>
                                        </p:attrNameLst>
                                      </p:cBhvr>
                                      <p:tavLst>
                                        <p:tav tm="0">
                                          <p:val>
                                            <p:fltVal val="0"/>
                                          </p:val>
                                        </p:tav>
                                        <p:tav tm="100000">
                                          <p:val>
                                            <p:strVal val="#ppt_h"/>
                                          </p:val>
                                        </p:tav>
                                      </p:tavLst>
                                    </p:anim>
                                  </p:childTnLst>
                                </p:cTn>
                              </p:par>
                              <p:par>
                                <p:cTn id="9" presetID="23" presetClass="entr" presetSubtype="16" fill="hold" nodeType="withEffect">
                                  <p:stCondLst>
                                    <p:cond delay="0"/>
                                  </p:stCondLst>
                                  <p:childTnLst>
                                    <p:set>
                                      <p:cBhvr>
                                        <p:cTn id="10" dur="1" fill="hold">
                                          <p:stCondLst>
                                            <p:cond delay="0"/>
                                          </p:stCondLst>
                                        </p:cTn>
                                        <p:tgtEl>
                                          <p:spTgt spid="7171"/>
                                        </p:tgtEl>
                                        <p:attrNameLst>
                                          <p:attrName>style.visibility</p:attrName>
                                        </p:attrNameLst>
                                      </p:cBhvr>
                                      <p:to>
                                        <p:strVal val="visible"/>
                                      </p:to>
                                    </p:set>
                                    <p:anim calcmode="lin" valueType="num">
                                      <p:cBhvr>
                                        <p:cTn id="11" dur="500" fill="hold"/>
                                        <p:tgtEl>
                                          <p:spTgt spid="7171"/>
                                        </p:tgtEl>
                                        <p:attrNameLst>
                                          <p:attrName>ppt_w</p:attrName>
                                        </p:attrNameLst>
                                      </p:cBhvr>
                                      <p:tavLst>
                                        <p:tav tm="0">
                                          <p:val>
                                            <p:fltVal val="0"/>
                                          </p:val>
                                        </p:tav>
                                        <p:tav tm="100000">
                                          <p:val>
                                            <p:strVal val="#ppt_w"/>
                                          </p:val>
                                        </p:tav>
                                      </p:tavLst>
                                    </p:anim>
                                    <p:anim calcmode="lin" valueType="num">
                                      <p:cBhvr>
                                        <p:cTn id="12" dur="500" fill="hold"/>
                                        <p:tgtEl>
                                          <p:spTgt spid="7171"/>
                                        </p:tgtEl>
                                        <p:attrNameLst>
                                          <p:attrName>ppt_h</p:attrName>
                                        </p:attrNameLst>
                                      </p:cBhvr>
                                      <p:tavLst>
                                        <p:tav tm="0">
                                          <p:val>
                                            <p:fltVal val="0"/>
                                          </p:val>
                                        </p:tav>
                                        <p:tav tm="100000">
                                          <p:val>
                                            <p:strVal val="#ppt_h"/>
                                          </p:val>
                                        </p:tav>
                                      </p:tavLst>
                                    </p:anim>
                                  </p:childTnLst>
                                </p:cTn>
                              </p:par>
                              <p:par>
                                <p:cTn id="13" presetID="53" presetClass="entr" presetSubtype="0" fill="hold" nodeType="withEffect">
                                  <p:stCondLst>
                                    <p:cond delay="0"/>
                                  </p:stCondLst>
                                  <p:childTnLst>
                                    <p:set>
                                      <p:cBhvr>
                                        <p:cTn id="14" dur="1" fill="hold">
                                          <p:stCondLst>
                                            <p:cond delay="0"/>
                                          </p:stCondLst>
                                        </p:cTn>
                                        <p:tgtEl>
                                          <p:spTgt spid="2082817"/>
                                        </p:tgtEl>
                                        <p:attrNameLst>
                                          <p:attrName>style.visibility</p:attrName>
                                        </p:attrNameLst>
                                      </p:cBhvr>
                                      <p:to>
                                        <p:strVal val="visible"/>
                                      </p:to>
                                    </p:set>
                                    <p:anim calcmode="lin" valueType="num">
                                      <p:cBhvr>
                                        <p:cTn id="15" dur="500" fill="hold"/>
                                        <p:tgtEl>
                                          <p:spTgt spid="2082817"/>
                                        </p:tgtEl>
                                        <p:attrNameLst>
                                          <p:attrName>ppt_w</p:attrName>
                                        </p:attrNameLst>
                                      </p:cBhvr>
                                      <p:tavLst>
                                        <p:tav tm="0">
                                          <p:val>
                                            <p:fltVal val="0"/>
                                          </p:val>
                                        </p:tav>
                                        <p:tav tm="100000">
                                          <p:val>
                                            <p:strVal val="#ppt_w"/>
                                          </p:val>
                                        </p:tav>
                                      </p:tavLst>
                                    </p:anim>
                                    <p:anim calcmode="lin" valueType="num">
                                      <p:cBhvr>
                                        <p:cTn id="16" dur="500" fill="hold"/>
                                        <p:tgtEl>
                                          <p:spTgt spid="2082817"/>
                                        </p:tgtEl>
                                        <p:attrNameLst>
                                          <p:attrName>ppt_h</p:attrName>
                                        </p:attrNameLst>
                                      </p:cBhvr>
                                      <p:tavLst>
                                        <p:tav tm="0">
                                          <p:val>
                                            <p:fltVal val="0"/>
                                          </p:val>
                                        </p:tav>
                                        <p:tav tm="100000">
                                          <p:val>
                                            <p:strVal val="#ppt_h"/>
                                          </p:val>
                                        </p:tav>
                                      </p:tavLst>
                                    </p:anim>
                                    <p:animEffect transition="in" filter="fade">
                                      <p:cBhvr>
                                        <p:cTn id="17" dur="500"/>
                                        <p:tgtEl>
                                          <p:spTgt spid="20828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Content Placeholder 10"/>
          <p:cNvSpPr>
            <a:spLocks noGrp="1"/>
          </p:cNvSpPr>
          <p:nvPr>
            <p:ph sz="quarter" idx="13"/>
          </p:nvPr>
        </p:nvSpPr>
        <p:spPr>
          <a:xfrm>
            <a:off x="685800" y="2781300"/>
            <a:ext cx="6416040" cy="1154162"/>
          </a:xfrm>
        </p:spPr>
        <p:txBody>
          <a:bodyPr wrap="square">
            <a:spAutoFit/>
          </a:bodyPr>
          <a:lstStyle/>
          <a:p>
            <a:pPr marL="457200" indent="-457200" algn="just">
              <a:spcBef>
                <a:spcPct val="0"/>
              </a:spcBef>
              <a:buFontTx/>
              <a:buNone/>
              <a:tabLst>
                <a:tab pos="800100" algn="l"/>
                <a:tab pos="3776663" algn="l"/>
              </a:tabLst>
            </a:pPr>
            <a:r>
              <a:rPr lang="en-US" sz="2300" b="1" dirty="0" smtClean="0">
                <a:solidFill>
                  <a:schemeClr val="tx1"/>
                </a:solidFill>
                <a:latin typeface="Times New Roman" pitchFamily="18" charset="0"/>
                <a:cs typeface="Times New Roman" pitchFamily="18" charset="0"/>
              </a:rPr>
              <a:t>12.</a:t>
            </a:r>
            <a:r>
              <a:rPr lang="en-US" sz="2300" dirty="0" smtClean="0">
                <a:solidFill>
                  <a:schemeClr val="tx1"/>
                </a:solidFill>
                <a:latin typeface="Times New Roman" pitchFamily="18" charset="0"/>
                <a:cs typeface="Times New Roman" pitchFamily="18" charset="0"/>
              </a:rPr>
              <a:t>	The sum of $6 500 was borrowed from a bank at</a:t>
            </a:r>
            <a:br>
              <a:rPr lang="en-US" sz="2300" dirty="0" smtClean="0">
                <a:solidFill>
                  <a:schemeClr val="tx1"/>
                </a:solidFill>
                <a:latin typeface="Times New Roman" pitchFamily="18" charset="0"/>
                <a:cs typeface="Times New Roman" pitchFamily="18" charset="0"/>
              </a:rPr>
            </a:br>
            <a:r>
              <a:rPr lang="en-US" sz="2300" dirty="0" smtClean="0">
                <a:solidFill>
                  <a:schemeClr val="tx1"/>
                </a:solidFill>
                <a:latin typeface="Times New Roman" pitchFamily="18" charset="0"/>
                <a:cs typeface="Times New Roman" pitchFamily="18" charset="0"/>
              </a:rPr>
              <a:t>the rate of 8% per annum for 5 years. The simple</a:t>
            </a:r>
            <a:br>
              <a:rPr lang="en-US" sz="2300" dirty="0" smtClean="0">
                <a:solidFill>
                  <a:schemeClr val="tx1"/>
                </a:solidFill>
                <a:latin typeface="Times New Roman" pitchFamily="18" charset="0"/>
                <a:cs typeface="Times New Roman" pitchFamily="18" charset="0"/>
              </a:rPr>
            </a:br>
            <a:r>
              <a:rPr lang="en-US" sz="2300" dirty="0" smtClean="0">
                <a:solidFill>
                  <a:schemeClr val="tx1"/>
                </a:solidFill>
                <a:latin typeface="Times New Roman" pitchFamily="18" charset="0"/>
                <a:cs typeface="Times New Roman" pitchFamily="18" charset="0"/>
              </a:rPr>
              <a:t>interest payable is</a:t>
            </a:r>
          </a:p>
        </p:txBody>
      </p:sp>
      <p:sp>
        <p:nvSpPr>
          <p:cNvPr id="8" name="Notched Right Arrow 7"/>
          <p:cNvSpPr/>
          <p:nvPr/>
        </p:nvSpPr>
        <p:spPr>
          <a:xfrm>
            <a:off x="7162800" y="6019800"/>
            <a:ext cx="1782315" cy="685800"/>
          </a:xfrm>
          <a:prstGeom prst="notchedRightArrow">
            <a:avLst/>
          </a:prstGeom>
          <a:blipFill>
            <a:blip r:embed="rId2" cstate="print">
              <a:extLst>
                <a:ext uri="{BEBA8EAE-BF5A-486C-A8C5-ECC9F3942E4B}">
                  <a14:imgProps xmlns:a14="http://schemas.microsoft.com/office/drawing/2010/main" xmlns="">
                    <a14:imgLayer r:embed="rId3">
                      <a14:imgEffect>
                        <a14:brightnessContrast bright="-20000" contrast="-20000"/>
                      </a14:imgEffect>
                    </a14:imgLayer>
                  </a14:imgProps>
                </a:ex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ANSWER</a:t>
            </a:r>
            <a:endParaRPr lang="en-US" sz="2000" b="1" dirty="0">
              <a:latin typeface="Times New Roman" pitchFamily="18" charset="0"/>
              <a:cs typeface="Times New Roman" pitchFamily="18" charset="0"/>
            </a:endParaRPr>
          </a:p>
        </p:txBody>
      </p:sp>
      <p:sp>
        <p:nvSpPr>
          <p:cNvPr id="16" name="Content Placeholder 10"/>
          <p:cNvSpPr>
            <a:spLocks noGrp="1"/>
          </p:cNvSpPr>
          <p:nvPr>
            <p:ph sz="quarter" idx="13"/>
          </p:nvPr>
        </p:nvSpPr>
        <p:spPr>
          <a:xfrm>
            <a:off x="1112520" y="4444301"/>
            <a:ext cx="3037718" cy="676339"/>
          </a:xfrm>
        </p:spPr>
        <p:txBody>
          <a:bodyPr wrap="square">
            <a:spAutoFit/>
          </a:bodyPr>
          <a:lstStyle/>
          <a:p>
            <a:pPr algn="just">
              <a:lnSpc>
                <a:spcPct val="165000"/>
              </a:lnSpc>
              <a:spcBef>
                <a:spcPct val="0"/>
              </a:spcBef>
              <a:buNone/>
              <a:tabLst>
                <a:tab pos="800100" algn="l"/>
                <a:tab pos="3776663" algn="l"/>
              </a:tabLst>
            </a:pPr>
            <a:r>
              <a:rPr lang="en-US" sz="2300" dirty="0" smtClean="0">
                <a:solidFill>
                  <a:schemeClr val="tx1"/>
                </a:solidFill>
                <a:latin typeface="Times New Roman" pitchFamily="18" charset="0"/>
                <a:cs typeface="Times New Roman" pitchFamily="18" charset="0"/>
              </a:rPr>
              <a:t>(C) $520</a:t>
            </a:r>
          </a:p>
        </p:txBody>
      </p:sp>
      <p:sp>
        <p:nvSpPr>
          <p:cNvPr id="17" name="Content Placeholder 10"/>
          <p:cNvSpPr>
            <a:spLocks noGrp="1"/>
          </p:cNvSpPr>
          <p:nvPr>
            <p:ph sz="quarter" idx="13"/>
          </p:nvPr>
        </p:nvSpPr>
        <p:spPr>
          <a:xfrm>
            <a:off x="1127760" y="3901440"/>
            <a:ext cx="2865120" cy="676339"/>
          </a:xfrm>
        </p:spPr>
        <p:txBody>
          <a:bodyPr wrap="square">
            <a:spAutoFit/>
          </a:bodyPr>
          <a:lstStyle/>
          <a:p>
            <a:pPr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(A) $40.63</a:t>
            </a:r>
          </a:p>
        </p:txBody>
      </p:sp>
      <p:sp>
        <p:nvSpPr>
          <p:cNvPr id="18" name="Content Placeholder 10"/>
          <p:cNvSpPr>
            <a:spLocks noGrp="1"/>
          </p:cNvSpPr>
          <p:nvPr>
            <p:ph sz="quarter" idx="13"/>
          </p:nvPr>
        </p:nvSpPr>
        <p:spPr>
          <a:xfrm>
            <a:off x="3992880" y="4429061"/>
            <a:ext cx="2865120" cy="676339"/>
          </a:xfrm>
        </p:spPr>
        <p:txBody>
          <a:bodyPr wrap="square">
            <a:spAutoFit/>
          </a:bodyPr>
          <a:lstStyle/>
          <a:p>
            <a:pPr algn="just">
              <a:lnSpc>
                <a:spcPct val="165000"/>
              </a:lnSpc>
              <a:spcBef>
                <a:spcPct val="0"/>
              </a:spcBef>
              <a:buNone/>
              <a:tabLst>
                <a:tab pos="800100" algn="l"/>
                <a:tab pos="3776663" algn="l"/>
              </a:tabLst>
            </a:pPr>
            <a:r>
              <a:rPr lang="en-US" sz="2300" dirty="0" smtClean="0">
                <a:solidFill>
                  <a:schemeClr val="tx1"/>
                </a:solidFill>
                <a:latin typeface="Times New Roman" pitchFamily="18" charset="0"/>
                <a:cs typeface="Times New Roman" pitchFamily="18" charset="0"/>
              </a:rPr>
              <a:t>(D) $2 600</a:t>
            </a:r>
          </a:p>
        </p:txBody>
      </p:sp>
      <p:sp>
        <p:nvSpPr>
          <p:cNvPr id="19" name="Content Placeholder 10"/>
          <p:cNvSpPr>
            <a:spLocks noGrp="1"/>
          </p:cNvSpPr>
          <p:nvPr>
            <p:ph sz="quarter" idx="13"/>
          </p:nvPr>
        </p:nvSpPr>
        <p:spPr>
          <a:xfrm>
            <a:off x="3992880" y="3896341"/>
            <a:ext cx="2865120" cy="676339"/>
          </a:xfrm>
        </p:spPr>
        <p:txBody>
          <a:bodyPr wrap="square">
            <a:spAutoFit/>
          </a:bodyPr>
          <a:lstStyle/>
          <a:p>
            <a:pPr algn="just">
              <a:lnSpc>
                <a:spcPct val="165000"/>
              </a:lnSpc>
              <a:spcBef>
                <a:spcPct val="0"/>
              </a:spcBef>
              <a:buNone/>
              <a:tabLst>
                <a:tab pos="800100" algn="l"/>
                <a:tab pos="3776663" algn="l"/>
              </a:tabLst>
            </a:pPr>
            <a:r>
              <a:rPr lang="en-US" sz="2300" dirty="0" smtClean="0">
                <a:solidFill>
                  <a:schemeClr val="tx1"/>
                </a:solidFill>
                <a:latin typeface="Times New Roman" pitchFamily="18" charset="0"/>
                <a:cs typeface="Times New Roman" pitchFamily="18" charset="0"/>
              </a:rPr>
              <a:t>(B) $104</a:t>
            </a:r>
          </a:p>
        </p:txBody>
      </p:sp>
      <p:sp>
        <p:nvSpPr>
          <p:cNvPr id="10"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tabLst>
                <a:tab pos="393192" algn="r"/>
                <a:tab pos="640080" algn="l"/>
              </a:tabLst>
            </a:pPr>
            <a:r>
              <a:rPr lang="en-US" sz="1500" b="1" dirty="0" smtClean="0">
                <a:solidFill>
                  <a:schemeClr val="bg1"/>
                </a:solidFill>
                <a:latin typeface="Times New Roman" pitchFamily="18" charset="0"/>
                <a:cs typeface="Times New Roman" pitchFamily="18" charset="0"/>
              </a:rPr>
              <a:t>Revision Exam 1 Paper 1</a:t>
            </a:r>
          </a:p>
        </p:txBody>
      </p:sp>
    </p:spTree>
    <p:extLst>
      <p:ext uri="{BB962C8B-B14F-4D97-AF65-F5344CB8AC3E}">
        <p14:creationId xmlns:p14="http://schemas.microsoft.com/office/powerpoint/2010/main" xmlns="" val="714513420"/>
      </p:ext>
    </p:extLst>
  </p:cSld>
  <p:clrMapOvr>
    <a:masterClrMapping/>
  </p:clrMapOvr>
  <p:transition spd="slow">
    <p:strips dir="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11">
                                            <p:txEl>
                                              <p:pRg st="0" end="0"/>
                                            </p:txEl>
                                          </p:spTgt>
                                        </p:tgtEl>
                                        <p:attrNameLst>
                                          <p:attrName>style.visibility</p:attrName>
                                        </p:attrNameLst>
                                      </p:cBhvr>
                                      <p:to>
                                        <p:strVal val="visible"/>
                                      </p:to>
                                    </p:set>
                                    <p:anim calcmode="lin" valueType="num">
                                      <p:cBhvr>
                                        <p:cTn id="7" dur="500" fill="hold"/>
                                        <p:tgtEl>
                                          <p:spTgt spid="11">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11">
                                            <p:txEl>
                                              <p:pRg st="0" end="0"/>
                                            </p:txEl>
                                          </p:spTgt>
                                        </p:tgtEl>
                                        <p:attrNameLst>
                                          <p:attrName>ppt_h</p:attrName>
                                        </p:attrNameLst>
                                      </p:cBhvr>
                                      <p:tavLst>
                                        <p:tav tm="0">
                                          <p:val>
                                            <p:fltVal val="0"/>
                                          </p:val>
                                        </p:tav>
                                        <p:tav tm="100000">
                                          <p:val>
                                            <p:strVal val="#ppt_h"/>
                                          </p:val>
                                        </p:tav>
                                      </p:tavLst>
                                    </p:anim>
                                  </p:childTnLst>
                                </p:cTn>
                              </p:par>
                            </p:childTnLst>
                          </p:cTn>
                        </p:par>
                      </p:childTnLst>
                    </p:cTn>
                  </p:par>
                  <p:par>
                    <p:cTn id="9" fill="hold">
                      <p:stCondLst>
                        <p:cond delay="indefinite"/>
                      </p:stCondLst>
                      <p:childTnLst>
                        <p:par>
                          <p:cTn id="10" fill="hold">
                            <p:stCondLst>
                              <p:cond delay="0"/>
                            </p:stCondLst>
                            <p:childTnLst>
                              <p:par>
                                <p:cTn id="11" presetID="53" presetClass="entr" presetSubtype="16" fill="hold" grpId="0" nodeType="clickEffect">
                                  <p:stCondLst>
                                    <p:cond delay="0"/>
                                  </p:stCondLst>
                                  <p:childTnLst>
                                    <p:set>
                                      <p:cBhvr>
                                        <p:cTn id="12" dur="1" fill="hold">
                                          <p:stCondLst>
                                            <p:cond delay="0"/>
                                          </p:stCondLst>
                                        </p:cTn>
                                        <p:tgtEl>
                                          <p:spTgt spid="17">
                                            <p:txEl>
                                              <p:pRg st="0" end="0"/>
                                            </p:txEl>
                                          </p:spTgt>
                                        </p:tgtEl>
                                        <p:attrNameLst>
                                          <p:attrName>style.visibility</p:attrName>
                                        </p:attrNameLst>
                                      </p:cBhvr>
                                      <p:to>
                                        <p:strVal val="visible"/>
                                      </p:to>
                                    </p:set>
                                    <p:anim calcmode="lin" valueType="num">
                                      <p:cBhvr>
                                        <p:cTn id="13" dur="500" fill="hold"/>
                                        <p:tgtEl>
                                          <p:spTgt spid="17">
                                            <p:txEl>
                                              <p:pRg st="0" end="0"/>
                                            </p:txEl>
                                          </p:spTgt>
                                        </p:tgtEl>
                                        <p:attrNameLst>
                                          <p:attrName>ppt_w</p:attrName>
                                        </p:attrNameLst>
                                      </p:cBhvr>
                                      <p:tavLst>
                                        <p:tav tm="0">
                                          <p:val>
                                            <p:fltVal val="0"/>
                                          </p:val>
                                        </p:tav>
                                        <p:tav tm="100000">
                                          <p:val>
                                            <p:strVal val="#ppt_w"/>
                                          </p:val>
                                        </p:tav>
                                      </p:tavLst>
                                    </p:anim>
                                    <p:anim calcmode="lin" valueType="num">
                                      <p:cBhvr>
                                        <p:cTn id="14" dur="500" fill="hold"/>
                                        <p:tgtEl>
                                          <p:spTgt spid="17">
                                            <p:txEl>
                                              <p:pRg st="0" end="0"/>
                                            </p:txEl>
                                          </p:spTgt>
                                        </p:tgtEl>
                                        <p:attrNameLst>
                                          <p:attrName>ppt_h</p:attrName>
                                        </p:attrNameLst>
                                      </p:cBhvr>
                                      <p:tavLst>
                                        <p:tav tm="0">
                                          <p:val>
                                            <p:fltVal val="0"/>
                                          </p:val>
                                        </p:tav>
                                        <p:tav tm="100000">
                                          <p:val>
                                            <p:strVal val="#ppt_h"/>
                                          </p:val>
                                        </p:tav>
                                      </p:tavLst>
                                    </p:anim>
                                    <p:animEffect transition="in" filter="fade">
                                      <p:cBhvr>
                                        <p:cTn id="15" dur="500"/>
                                        <p:tgtEl>
                                          <p:spTgt spid="17">
                                            <p:txEl>
                                              <p:pRg st="0" end="0"/>
                                            </p:txEl>
                                          </p:spTgt>
                                        </p:tgtEl>
                                      </p:cBhvr>
                                    </p:animEffect>
                                  </p:childTnLst>
                                </p:cTn>
                              </p:par>
                              <p:par>
                                <p:cTn id="16" presetID="53" presetClass="entr" presetSubtype="16" fill="hold" grpId="0" nodeType="withEffect">
                                  <p:stCondLst>
                                    <p:cond delay="0"/>
                                  </p:stCondLst>
                                  <p:childTnLst>
                                    <p:set>
                                      <p:cBhvr>
                                        <p:cTn id="17" dur="1" fill="hold">
                                          <p:stCondLst>
                                            <p:cond delay="0"/>
                                          </p:stCondLst>
                                        </p:cTn>
                                        <p:tgtEl>
                                          <p:spTgt spid="19">
                                            <p:txEl>
                                              <p:pRg st="0" end="0"/>
                                            </p:txEl>
                                          </p:spTgt>
                                        </p:tgtEl>
                                        <p:attrNameLst>
                                          <p:attrName>style.visibility</p:attrName>
                                        </p:attrNameLst>
                                      </p:cBhvr>
                                      <p:to>
                                        <p:strVal val="visible"/>
                                      </p:to>
                                    </p:set>
                                    <p:anim calcmode="lin" valueType="num">
                                      <p:cBhvr>
                                        <p:cTn id="18" dur="500" fill="hold"/>
                                        <p:tgtEl>
                                          <p:spTgt spid="19">
                                            <p:txEl>
                                              <p:pRg st="0" end="0"/>
                                            </p:txEl>
                                          </p:spTgt>
                                        </p:tgtEl>
                                        <p:attrNameLst>
                                          <p:attrName>ppt_w</p:attrName>
                                        </p:attrNameLst>
                                      </p:cBhvr>
                                      <p:tavLst>
                                        <p:tav tm="0">
                                          <p:val>
                                            <p:fltVal val="0"/>
                                          </p:val>
                                        </p:tav>
                                        <p:tav tm="100000">
                                          <p:val>
                                            <p:strVal val="#ppt_w"/>
                                          </p:val>
                                        </p:tav>
                                      </p:tavLst>
                                    </p:anim>
                                    <p:anim calcmode="lin" valueType="num">
                                      <p:cBhvr>
                                        <p:cTn id="19" dur="500" fill="hold"/>
                                        <p:tgtEl>
                                          <p:spTgt spid="19">
                                            <p:txEl>
                                              <p:pRg st="0" end="0"/>
                                            </p:txEl>
                                          </p:spTgt>
                                        </p:tgtEl>
                                        <p:attrNameLst>
                                          <p:attrName>ppt_h</p:attrName>
                                        </p:attrNameLst>
                                      </p:cBhvr>
                                      <p:tavLst>
                                        <p:tav tm="0">
                                          <p:val>
                                            <p:fltVal val="0"/>
                                          </p:val>
                                        </p:tav>
                                        <p:tav tm="100000">
                                          <p:val>
                                            <p:strVal val="#ppt_h"/>
                                          </p:val>
                                        </p:tav>
                                      </p:tavLst>
                                    </p:anim>
                                    <p:animEffect transition="in" filter="fade">
                                      <p:cBhvr>
                                        <p:cTn id="20" dur="500"/>
                                        <p:tgtEl>
                                          <p:spTgt spid="19">
                                            <p:txEl>
                                              <p:pRg st="0" end="0"/>
                                            </p:txEl>
                                          </p:spTgt>
                                        </p:tgtEl>
                                      </p:cBhvr>
                                    </p:animEffect>
                                  </p:childTnLst>
                                </p:cTn>
                              </p:par>
                              <p:par>
                                <p:cTn id="21" presetID="53" presetClass="entr" presetSubtype="16" fill="hold" grpId="0" nodeType="withEffect">
                                  <p:stCondLst>
                                    <p:cond delay="0"/>
                                  </p:stCondLst>
                                  <p:childTnLst>
                                    <p:set>
                                      <p:cBhvr>
                                        <p:cTn id="22" dur="1" fill="hold">
                                          <p:stCondLst>
                                            <p:cond delay="0"/>
                                          </p:stCondLst>
                                        </p:cTn>
                                        <p:tgtEl>
                                          <p:spTgt spid="16">
                                            <p:txEl>
                                              <p:pRg st="0" end="0"/>
                                            </p:txEl>
                                          </p:spTgt>
                                        </p:tgtEl>
                                        <p:attrNameLst>
                                          <p:attrName>style.visibility</p:attrName>
                                        </p:attrNameLst>
                                      </p:cBhvr>
                                      <p:to>
                                        <p:strVal val="visible"/>
                                      </p:to>
                                    </p:set>
                                    <p:anim calcmode="lin" valueType="num">
                                      <p:cBhvr>
                                        <p:cTn id="23" dur="500" fill="hold"/>
                                        <p:tgtEl>
                                          <p:spTgt spid="16">
                                            <p:txEl>
                                              <p:pRg st="0" end="0"/>
                                            </p:txEl>
                                          </p:spTgt>
                                        </p:tgtEl>
                                        <p:attrNameLst>
                                          <p:attrName>ppt_w</p:attrName>
                                        </p:attrNameLst>
                                      </p:cBhvr>
                                      <p:tavLst>
                                        <p:tav tm="0">
                                          <p:val>
                                            <p:fltVal val="0"/>
                                          </p:val>
                                        </p:tav>
                                        <p:tav tm="100000">
                                          <p:val>
                                            <p:strVal val="#ppt_w"/>
                                          </p:val>
                                        </p:tav>
                                      </p:tavLst>
                                    </p:anim>
                                    <p:anim calcmode="lin" valueType="num">
                                      <p:cBhvr>
                                        <p:cTn id="24" dur="500" fill="hold"/>
                                        <p:tgtEl>
                                          <p:spTgt spid="16">
                                            <p:txEl>
                                              <p:pRg st="0" end="0"/>
                                            </p:txEl>
                                          </p:spTgt>
                                        </p:tgtEl>
                                        <p:attrNameLst>
                                          <p:attrName>ppt_h</p:attrName>
                                        </p:attrNameLst>
                                      </p:cBhvr>
                                      <p:tavLst>
                                        <p:tav tm="0">
                                          <p:val>
                                            <p:fltVal val="0"/>
                                          </p:val>
                                        </p:tav>
                                        <p:tav tm="100000">
                                          <p:val>
                                            <p:strVal val="#ppt_h"/>
                                          </p:val>
                                        </p:tav>
                                      </p:tavLst>
                                    </p:anim>
                                    <p:animEffect transition="in" filter="fade">
                                      <p:cBhvr>
                                        <p:cTn id="25" dur="500"/>
                                        <p:tgtEl>
                                          <p:spTgt spid="16">
                                            <p:txEl>
                                              <p:pRg st="0" end="0"/>
                                            </p:txEl>
                                          </p:spTgt>
                                        </p:tgtEl>
                                      </p:cBhvr>
                                    </p:animEffect>
                                  </p:childTnLst>
                                </p:cTn>
                              </p:par>
                              <p:par>
                                <p:cTn id="26" presetID="53" presetClass="entr" presetSubtype="16" fill="hold" grpId="0" nodeType="withEffect">
                                  <p:stCondLst>
                                    <p:cond delay="0"/>
                                  </p:stCondLst>
                                  <p:childTnLst>
                                    <p:set>
                                      <p:cBhvr>
                                        <p:cTn id="27" dur="1" fill="hold">
                                          <p:stCondLst>
                                            <p:cond delay="0"/>
                                          </p:stCondLst>
                                        </p:cTn>
                                        <p:tgtEl>
                                          <p:spTgt spid="18">
                                            <p:txEl>
                                              <p:pRg st="0" end="0"/>
                                            </p:txEl>
                                          </p:spTgt>
                                        </p:tgtEl>
                                        <p:attrNameLst>
                                          <p:attrName>style.visibility</p:attrName>
                                        </p:attrNameLst>
                                      </p:cBhvr>
                                      <p:to>
                                        <p:strVal val="visible"/>
                                      </p:to>
                                    </p:set>
                                    <p:anim calcmode="lin" valueType="num">
                                      <p:cBhvr>
                                        <p:cTn id="28" dur="500" fill="hold"/>
                                        <p:tgtEl>
                                          <p:spTgt spid="18">
                                            <p:txEl>
                                              <p:pRg st="0" end="0"/>
                                            </p:txEl>
                                          </p:spTgt>
                                        </p:tgtEl>
                                        <p:attrNameLst>
                                          <p:attrName>ppt_w</p:attrName>
                                        </p:attrNameLst>
                                      </p:cBhvr>
                                      <p:tavLst>
                                        <p:tav tm="0">
                                          <p:val>
                                            <p:fltVal val="0"/>
                                          </p:val>
                                        </p:tav>
                                        <p:tav tm="100000">
                                          <p:val>
                                            <p:strVal val="#ppt_w"/>
                                          </p:val>
                                        </p:tav>
                                      </p:tavLst>
                                    </p:anim>
                                    <p:anim calcmode="lin" valueType="num">
                                      <p:cBhvr>
                                        <p:cTn id="29" dur="500" fill="hold"/>
                                        <p:tgtEl>
                                          <p:spTgt spid="18">
                                            <p:txEl>
                                              <p:pRg st="0" end="0"/>
                                            </p:txEl>
                                          </p:spTgt>
                                        </p:tgtEl>
                                        <p:attrNameLst>
                                          <p:attrName>ppt_h</p:attrName>
                                        </p:attrNameLst>
                                      </p:cBhvr>
                                      <p:tavLst>
                                        <p:tav tm="0">
                                          <p:val>
                                            <p:fltVal val="0"/>
                                          </p:val>
                                        </p:tav>
                                        <p:tav tm="100000">
                                          <p:val>
                                            <p:strVal val="#ppt_h"/>
                                          </p:val>
                                        </p:tav>
                                      </p:tavLst>
                                    </p:anim>
                                    <p:animEffect transition="in" filter="fade">
                                      <p:cBhvr>
                                        <p:cTn id="30" dur="500"/>
                                        <p:tgtEl>
                                          <p:spTgt spid="18">
                                            <p:txEl>
                                              <p:pRg st="0" end="0"/>
                                            </p:txEl>
                                          </p:spTgt>
                                        </p:tgtEl>
                                      </p:cBhvr>
                                    </p:animEffect>
                                  </p:childTnLst>
                                </p:cTn>
                              </p:par>
                            </p:childTnLst>
                          </p:cTn>
                        </p:par>
                      </p:childTnLst>
                    </p:cTn>
                  </p:par>
                  <p:par>
                    <p:cTn id="31" fill="hold">
                      <p:stCondLst>
                        <p:cond delay="indefinite"/>
                      </p:stCondLst>
                      <p:childTnLst>
                        <p:par>
                          <p:cTn id="32" fill="hold">
                            <p:stCondLst>
                              <p:cond delay="0"/>
                            </p:stCondLst>
                            <p:childTnLst>
                              <p:par>
                                <p:cTn id="33" presetID="3" presetClass="entr" presetSubtype="10" fill="hold" grpId="0" nodeType="clickEffect">
                                  <p:stCondLst>
                                    <p:cond delay="0"/>
                                  </p:stCondLst>
                                  <p:childTnLst>
                                    <p:set>
                                      <p:cBhvr>
                                        <p:cTn id="34" dur="1" fill="hold">
                                          <p:stCondLst>
                                            <p:cond delay="0"/>
                                          </p:stCondLst>
                                        </p:cTn>
                                        <p:tgtEl>
                                          <p:spTgt spid="8"/>
                                        </p:tgtEl>
                                        <p:attrNameLst>
                                          <p:attrName>style.visibility</p:attrName>
                                        </p:attrNameLst>
                                      </p:cBhvr>
                                      <p:to>
                                        <p:strVal val="visible"/>
                                      </p:to>
                                    </p:set>
                                    <p:animEffect transition="in" filter="blinds(horizontal)">
                                      <p:cBhvr>
                                        <p:cTn id="35"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build="allAtOnce"/>
      <p:bldP spid="8" grpId="0" animBg="1"/>
      <p:bldP spid="16" grpId="0" build="p"/>
      <p:bldP spid="17" grpId="0" build="p"/>
      <p:bldP spid="18" grpId="0" build="p"/>
      <p:bldP spid="19" grpId="0" build="p"/>
    </p:bldLst>
  </p:timing>
</p:sld>
</file>

<file path=ppt/slides/slide2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Content Placeholder 10"/>
          <p:cNvSpPr>
            <a:spLocks noGrp="1"/>
          </p:cNvSpPr>
          <p:nvPr>
            <p:ph sz="quarter" idx="13"/>
          </p:nvPr>
        </p:nvSpPr>
        <p:spPr>
          <a:xfrm>
            <a:off x="685800" y="2514600"/>
            <a:ext cx="6248400" cy="800219"/>
          </a:xfrm>
        </p:spPr>
        <p:txBody>
          <a:bodyPr wrap="square">
            <a:spAutoFit/>
          </a:bodyPr>
          <a:lstStyle/>
          <a:p>
            <a:pPr>
              <a:spcBef>
                <a:spcPct val="0"/>
              </a:spcBef>
              <a:buFontTx/>
              <a:buNone/>
            </a:pPr>
            <a:r>
              <a:rPr lang="en-US" sz="2300" b="1" dirty="0" smtClean="0">
                <a:solidFill>
                  <a:schemeClr val="tx1"/>
                </a:solidFill>
                <a:latin typeface="Times New Roman" pitchFamily="18" charset="0"/>
                <a:cs typeface="Times New Roman" pitchFamily="18" charset="0"/>
              </a:rPr>
              <a:t>26.  </a:t>
            </a:r>
            <a:r>
              <a:rPr lang="en-US" sz="2300" dirty="0" smtClean="0">
                <a:solidFill>
                  <a:schemeClr val="tx1"/>
                </a:solidFill>
                <a:latin typeface="Times New Roman" pitchFamily="18" charset="0"/>
                <a:cs typeface="Times New Roman" pitchFamily="18" charset="0"/>
              </a:rPr>
              <a:t>Which of the following figures best describes a</a:t>
            </a:r>
            <a:br>
              <a:rPr lang="en-US" sz="2300" dirty="0" smtClean="0">
                <a:solidFill>
                  <a:schemeClr val="tx1"/>
                </a:solidFill>
                <a:latin typeface="Times New Roman" pitchFamily="18" charset="0"/>
                <a:cs typeface="Times New Roman" pitchFamily="18" charset="0"/>
              </a:rPr>
            </a:br>
            <a:r>
              <a:rPr lang="en-US" sz="2300" dirty="0" smtClean="0">
                <a:solidFill>
                  <a:schemeClr val="tx1"/>
                </a:solidFill>
                <a:latin typeface="Times New Roman" pitchFamily="18" charset="0"/>
                <a:cs typeface="Times New Roman" pitchFamily="18" charset="0"/>
              </a:rPr>
              <a:t>    polygon with all its sides equal?</a:t>
            </a:r>
          </a:p>
        </p:txBody>
      </p:sp>
      <p:sp>
        <p:nvSpPr>
          <p:cNvPr id="8" name="Notched Right Arrow 7"/>
          <p:cNvSpPr/>
          <p:nvPr/>
        </p:nvSpPr>
        <p:spPr>
          <a:xfrm>
            <a:off x="7162800" y="6019800"/>
            <a:ext cx="1782315" cy="685800"/>
          </a:xfrm>
          <a:prstGeom prst="notchedRightArrow">
            <a:avLst/>
          </a:prstGeom>
          <a:blipFill>
            <a:blip r:embed="rId2" cstate="print">
              <a:extLst>
                <a:ext uri="{BEBA8EAE-BF5A-486C-A8C5-ECC9F3942E4B}">
                  <a14:imgProps xmlns:a14="http://schemas.microsoft.com/office/drawing/2010/main" xmlns="">
                    <a14:imgLayer r:embed="rId3">
                      <a14:imgEffect>
                        <a14:brightnessContrast bright="-20000" contrast="-20000"/>
                      </a14:imgEffect>
                    </a14:imgLayer>
                  </a14:imgProps>
                </a:ex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ANSWER</a:t>
            </a:r>
            <a:endParaRPr lang="en-US" sz="2000" b="1" dirty="0">
              <a:latin typeface="Times New Roman" pitchFamily="18" charset="0"/>
              <a:cs typeface="Times New Roman" pitchFamily="18" charset="0"/>
            </a:endParaRPr>
          </a:p>
        </p:txBody>
      </p:sp>
      <p:sp>
        <p:nvSpPr>
          <p:cNvPr id="6" name="Content Placeholder 10"/>
          <p:cNvSpPr>
            <a:spLocks noGrp="1"/>
          </p:cNvSpPr>
          <p:nvPr>
            <p:ph sz="quarter" idx="13"/>
          </p:nvPr>
        </p:nvSpPr>
        <p:spPr>
          <a:xfrm>
            <a:off x="1231174" y="3324950"/>
            <a:ext cx="2623276" cy="676339"/>
          </a:xfrm>
        </p:spPr>
        <p:txBody>
          <a:bodyPr wrap="square">
            <a:spAutoFit/>
          </a:bodyPr>
          <a:lstStyle/>
          <a:p>
            <a:pPr>
              <a:lnSpc>
                <a:spcPct val="165000"/>
              </a:lnSpc>
              <a:spcBef>
                <a:spcPct val="0"/>
              </a:spcBef>
              <a:buFontTx/>
              <a:buNone/>
            </a:pPr>
            <a:r>
              <a:rPr lang="en-US" sz="2300" dirty="0" smtClean="0">
                <a:solidFill>
                  <a:schemeClr val="tx1"/>
                </a:solidFill>
                <a:latin typeface="Times New Roman" pitchFamily="18" charset="0"/>
                <a:cs typeface="Times New Roman" pitchFamily="18" charset="0"/>
              </a:rPr>
              <a:t>(A) </a:t>
            </a:r>
            <a:r>
              <a:rPr lang="en-US" sz="2300" dirty="0" smtClean="0">
                <a:solidFill>
                  <a:schemeClr val="tx1"/>
                </a:solidFill>
                <a:latin typeface="Times New Roman" pitchFamily="18" charset="0"/>
                <a:cs typeface="Times New Roman" pitchFamily="18" charset="0"/>
                <a:sym typeface="Symbol"/>
              </a:rPr>
              <a:t>convex polygon</a:t>
            </a:r>
            <a:endParaRPr lang="en-US" sz="2300" baseline="30000" dirty="0" smtClean="0">
              <a:solidFill>
                <a:schemeClr val="tx1"/>
              </a:solidFill>
              <a:latin typeface="Times New Roman" pitchFamily="18" charset="0"/>
              <a:cs typeface="Times New Roman" pitchFamily="18" charset="0"/>
            </a:endParaRPr>
          </a:p>
        </p:txBody>
      </p:sp>
      <p:sp>
        <p:nvSpPr>
          <p:cNvPr id="7" name="Content Placeholder 10"/>
          <p:cNvSpPr>
            <a:spLocks noGrp="1"/>
          </p:cNvSpPr>
          <p:nvPr>
            <p:ph sz="quarter" idx="13"/>
          </p:nvPr>
        </p:nvSpPr>
        <p:spPr>
          <a:xfrm>
            <a:off x="1231174" y="4029736"/>
            <a:ext cx="2851875" cy="676339"/>
          </a:xfrm>
        </p:spPr>
        <p:txBody>
          <a:bodyPr wrap="square">
            <a:spAutoFit/>
          </a:bodyPr>
          <a:lstStyle/>
          <a:p>
            <a:pPr algn="just">
              <a:lnSpc>
                <a:spcPct val="165000"/>
              </a:lnSpc>
              <a:spcBef>
                <a:spcPct val="0"/>
              </a:spcBef>
              <a:buFontTx/>
              <a:buNone/>
            </a:pPr>
            <a:r>
              <a:rPr lang="en-US" sz="2300" dirty="0" smtClean="0">
                <a:solidFill>
                  <a:schemeClr val="tx1"/>
                </a:solidFill>
                <a:latin typeface="Times New Roman" pitchFamily="18" charset="0"/>
                <a:cs typeface="Times New Roman" pitchFamily="18" charset="0"/>
              </a:rPr>
              <a:t>(B) re-entrant polygon</a:t>
            </a:r>
            <a:endParaRPr lang="en-US" sz="2300" baseline="30000" dirty="0" smtClean="0">
              <a:solidFill>
                <a:schemeClr val="tx1"/>
              </a:solidFill>
              <a:latin typeface="Times New Roman" pitchFamily="18" charset="0"/>
              <a:cs typeface="Times New Roman" pitchFamily="18" charset="0"/>
            </a:endParaRPr>
          </a:p>
        </p:txBody>
      </p:sp>
      <p:sp>
        <p:nvSpPr>
          <p:cNvPr id="9" name="Content Placeholder 10"/>
          <p:cNvSpPr>
            <a:spLocks noGrp="1"/>
          </p:cNvSpPr>
          <p:nvPr>
            <p:ph sz="quarter" idx="13"/>
          </p:nvPr>
        </p:nvSpPr>
        <p:spPr>
          <a:xfrm>
            <a:off x="1253399" y="4725125"/>
            <a:ext cx="2829651" cy="676339"/>
          </a:xfrm>
        </p:spPr>
        <p:txBody>
          <a:bodyPr wrap="square">
            <a:spAutoFit/>
          </a:bodyPr>
          <a:lstStyle/>
          <a:p>
            <a:pPr algn="just">
              <a:lnSpc>
                <a:spcPct val="165000"/>
              </a:lnSpc>
              <a:spcBef>
                <a:spcPct val="0"/>
              </a:spcBef>
              <a:buFontTx/>
              <a:buNone/>
            </a:pPr>
            <a:r>
              <a:rPr lang="en-US" sz="2300" dirty="0" smtClean="0">
                <a:solidFill>
                  <a:schemeClr val="tx1"/>
                </a:solidFill>
                <a:latin typeface="Times New Roman" pitchFamily="18" charset="0"/>
                <a:cs typeface="Times New Roman" pitchFamily="18" charset="0"/>
              </a:rPr>
              <a:t>(C) regular polygon</a:t>
            </a:r>
            <a:endParaRPr lang="en-US" sz="2300" i="1" dirty="0" smtClean="0">
              <a:solidFill>
                <a:schemeClr val="tx1"/>
              </a:solidFill>
              <a:latin typeface="Times New Roman" pitchFamily="18" charset="0"/>
              <a:cs typeface="Times New Roman" pitchFamily="18" charset="0"/>
            </a:endParaRPr>
          </a:p>
        </p:txBody>
      </p:sp>
      <p:sp>
        <p:nvSpPr>
          <p:cNvPr id="10" name="Content Placeholder 10"/>
          <p:cNvSpPr>
            <a:spLocks noGrp="1"/>
          </p:cNvSpPr>
          <p:nvPr>
            <p:ph sz="quarter" idx="13"/>
          </p:nvPr>
        </p:nvSpPr>
        <p:spPr>
          <a:xfrm>
            <a:off x="1281974" y="5429975"/>
            <a:ext cx="2743201" cy="676339"/>
          </a:xfrm>
        </p:spPr>
        <p:txBody>
          <a:bodyPr wrap="square">
            <a:spAutoFit/>
          </a:bodyPr>
          <a:lstStyle/>
          <a:p>
            <a:pPr algn="just">
              <a:lnSpc>
                <a:spcPct val="165000"/>
              </a:lnSpc>
              <a:spcBef>
                <a:spcPct val="0"/>
              </a:spcBef>
              <a:buNone/>
            </a:pPr>
            <a:r>
              <a:rPr lang="en-US" sz="2300" dirty="0" smtClean="0">
                <a:solidFill>
                  <a:schemeClr val="tx1"/>
                </a:solidFill>
                <a:latin typeface="Times New Roman" pitchFamily="18" charset="0"/>
                <a:cs typeface="Times New Roman" pitchFamily="18" charset="0"/>
              </a:rPr>
              <a:t>(D) quadrilateral</a:t>
            </a:r>
            <a:endParaRPr lang="en-US" sz="2300" baseline="30000" dirty="0" smtClean="0">
              <a:solidFill>
                <a:schemeClr val="tx1"/>
              </a:solidFill>
              <a:latin typeface="Times New Roman" pitchFamily="18" charset="0"/>
              <a:cs typeface="Times New Roman" pitchFamily="18" charset="0"/>
            </a:endParaRPr>
          </a:p>
        </p:txBody>
      </p:sp>
      <p:sp>
        <p:nvSpPr>
          <p:cNvPr id="12"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2 Paper 1</a:t>
            </a:r>
          </a:p>
        </p:txBody>
      </p:sp>
    </p:spTree>
    <p:extLst>
      <p:ext uri="{BB962C8B-B14F-4D97-AF65-F5344CB8AC3E}">
        <p14:creationId xmlns:p14="http://schemas.microsoft.com/office/powerpoint/2010/main" xmlns="" val="71451342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11">
                                            <p:txEl>
                                              <p:pRg st="0" end="0"/>
                                            </p:txEl>
                                          </p:spTgt>
                                        </p:tgtEl>
                                        <p:attrNameLst>
                                          <p:attrName>style.visibility</p:attrName>
                                        </p:attrNameLst>
                                      </p:cBhvr>
                                      <p:to>
                                        <p:strVal val="visible"/>
                                      </p:to>
                                    </p:set>
                                    <p:anim calcmode="lin" valueType="num">
                                      <p:cBhvr>
                                        <p:cTn id="7" dur="500" fill="hold"/>
                                        <p:tgtEl>
                                          <p:spTgt spid="11">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11">
                                            <p:txEl>
                                              <p:pRg st="0" end="0"/>
                                            </p:txEl>
                                          </p:spTgt>
                                        </p:tgtEl>
                                        <p:attrNameLst>
                                          <p:attrName>ppt_h</p:attrName>
                                        </p:attrNameLst>
                                      </p:cBhvr>
                                      <p:tavLst>
                                        <p:tav tm="0">
                                          <p:val>
                                            <p:fltVal val="0"/>
                                          </p:val>
                                        </p:tav>
                                        <p:tav tm="100000">
                                          <p:val>
                                            <p:strVal val="#ppt_h"/>
                                          </p:val>
                                        </p:tav>
                                      </p:tavLst>
                                    </p:anim>
                                  </p:childTnLst>
                                </p:cTn>
                              </p:par>
                            </p:childTnLst>
                          </p:cTn>
                        </p:par>
                      </p:childTnLst>
                    </p:cTn>
                  </p:par>
                  <p:par>
                    <p:cTn id="9" fill="hold">
                      <p:stCondLst>
                        <p:cond delay="indefinite"/>
                      </p:stCondLst>
                      <p:childTnLst>
                        <p:par>
                          <p:cTn id="10" fill="hold">
                            <p:stCondLst>
                              <p:cond delay="0"/>
                            </p:stCondLst>
                            <p:childTnLst>
                              <p:par>
                                <p:cTn id="11" presetID="23" presetClass="entr" presetSubtype="16" fill="hold" grpId="0" nodeType="clickEffect">
                                  <p:stCondLst>
                                    <p:cond delay="0"/>
                                  </p:stCondLst>
                                  <p:childTnLst>
                                    <p:set>
                                      <p:cBhvr>
                                        <p:cTn id="12" dur="1" fill="hold">
                                          <p:stCondLst>
                                            <p:cond delay="0"/>
                                          </p:stCondLst>
                                        </p:cTn>
                                        <p:tgtEl>
                                          <p:spTgt spid="6">
                                            <p:txEl>
                                              <p:pRg st="0" end="0"/>
                                            </p:txEl>
                                          </p:spTgt>
                                        </p:tgtEl>
                                        <p:attrNameLst>
                                          <p:attrName>style.visibility</p:attrName>
                                        </p:attrNameLst>
                                      </p:cBhvr>
                                      <p:to>
                                        <p:strVal val="visible"/>
                                      </p:to>
                                    </p:set>
                                    <p:anim calcmode="lin" valueType="num">
                                      <p:cBhvr>
                                        <p:cTn id="13" dur="500" fill="hold"/>
                                        <p:tgtEl>
                                          <p:spTgt spid="6">
                                            <p:txEl>
                                              <p:pRg st="0" end="0"/>
                                            </p:txEl>
                                          </p:spTgt>
                                        </p:tgtEl>
                                        <p:attrNameLst>
                                          <p:attrName>ppt_w</p:attrName>
                                        </p:attrNameLst>
                                      </p:cBhvr>
                                      <p:tavLst>
                                        <p:tav tm="0">
                                          <p:val>
                                            <p:fltVal val="0"/>
                                          </p:val>
                                        </p:tav>
                                        <p:tav tm="100000">
                                          <p:val>
                                            <p:strVal val="#ppt_w"/>
                                          </p:val>
                                        </p:tav>
                                      </p:tavLst>
                                    </p:anim>
                                    <p:anim calcmode="lin" valueType="num">
                                      <p:cBhvr>
                                        <p:cTn id="14" dur="500" fill="hold"/>
                                        <p:tgtEl>
                                          <p:spTgt spid="6">
                                            <p:txEl>
                                              <p:pRg st="0" end="0"/>
                                            </p:txEl>
                                          </p:spTgt>
                                        </p:tgtEl>
                                        <p:attrNameLst>
                                          <p:attrName>ppt_h</p:attrName>
                                        </p:attrNameLst>
                                      </p:cBhvr>
                                      <p:tavLst>
                                        <p:tav tm="0">
                                          <p:val>
                                            <p:fltVal val="0"/>
                                          </p:val>
                                        </p:tav>
                                        <p:tav tm="100000">
                                          <p:val>
                                            <p:strVal val="#ppt_h"/>
                                          </p:val>
                                        </p:tav>
                                      </p:tavLst>
                                    </p:anim>
                                  </p:childTnLst>
                                </p:cTn>
                              </p:par>
                              <p:par>
                                <p:cTn id="15" presetID="23" presetClass="entr" presetSubtype="16" fill="hold" grpId="0" nodeType="withEffect">
                                  <p:stCondLst>
                                    <p:cond delay="0"/>
                                  </p:stCondLst>
                                  <p:childTnLst>
                                    <p:set>
                                      <p:cBhvr>
                                        <p:cTn id="16" dur="1" fill="hold">
                                          <p:stCondLst>
                                            <p:cond delay="0"/>
                                          </p:stCondLst>
                                        </p:cTn>
                                        <p:tgtEl>
                                          <p:spTgt spid="7">
                                            <p:txEl>
                                              <p:pRg st="0" end="0"/>
                                            </p:txEl>
                                          </p:spTgt>
                                        </p:tgtEl>
                                        <p:attrNameLst>
                                          <p:attrName>style.visibility</p:attrName>
                                        </p:attrNameLst>
                                      </p:cBhvr>
                                      <p:to>
                                        <p:strVal val="visible"/>
                                      </p:to>
                                    </p:set>
                                    <p:anim calcmode="lin" valueType="num">
                                      <p:cBhvr>
                                        <p:cTn id="17" dur="500" fill="hold"/>
                                        <p:tgtEl>
                                          <p:spTgt spid="7">
                                            <p:txEl>
                                              <p:pRg st="0" end="0"/>
                                            </p:txEl>
                                          </p:spTgt>
                                        </p:tgtEl>
                                        <p:attrNameLst>
                                          <p:attrName>ppt_w</p:attrName>
                                        </p:attrNameLst>
                                      </p:cBhvr>
                                      <p:tavLst>
                                        <p:tav tm="0">
                                          <p:val>
                                            <p:fltVal val="0"/>
                                          </p:val>
                                        </p:tav>
                                        <p:tav tm="100000">
                                          <p:val>
                                            <p:strVal val="#ppt_w"/>
                                          </p:val>
                                        </p:tav>
                                      </p:tavLst>
                                    </p:anim>
                                    <p:anim calcmode="lin" valueType="num">
                                      <p:cBhvr>
                                        <p:cTn id="18" dur="500" fill="hold"/>
                                        <p:tgtEl>
                                          <p:spTgt spid="7">
                                            <p:txEl>
                                              <p:pRg st="0" end="0"/>
                                            </p:txEl>
                                          </p:spTgt>
                                        </p:tgtEl>
                                        <p:attrNameLst>
                                          <p:attrName>ppt_h</p:attrName>
                                        </p:attrNameLst>
                                      </p:cBhvr>
                                      <p:tavLst>
                                        <p:tav tm="0">
                                          <p:val>
                                            <p:fltVal val="0"/>
                                          </p:val>
                                        </p:tav>
                                        <p:tav tm="100000">
                                          <p:val>
                                            <p:strVal val="#ppt_h"/>
                                          </p:val>
                                        </p:tav>
                                      </p:tavLst>
                                    </p:anim>
                                  </p:childTnLst>
                                </p:cTn>
                              </p:par>
                              <p:par>
                                <p:cTn id="19" presetID="23" presetClass="entr" presetSubtype="16" fill="hold" grpId="0" nodeType="withEffect">
                                  <p:stCondLst>
                                    <p:cond delay="0"/>
                                  </p:stCondLst>
                                  <p:childTnLst>
                                    <p:set>
                                      <p:cBhvr>
                                        <p:cTn id="20" dur="1" fill="hold">
                                          <p:stCondLst>
                                            <p:cond delay="0"/>
                                          </p:stCondLst>
                                        </p:cTn>
                                        <p:tgtEl>
                                          <p:spTgt spid="9">
                                            <p:txEl>
                                              <p:pRg st="0" end="0"/>
                                            </p:txEl>
                                          </p:spTgt>
                                        </p:tgtEl>
                                        <p:attrNameLst>
                                          <p:attrName>style.visibility</p:attrName>
                                        </p:attrNameLst>
                                      </p:cBhvr>
                                      <p:to>
                                        <p:strVal val="visible"/>
                                      </p:to>
                                    </p:set>
                                    <p:anim calcmode="lin" valueType="num">
                                      <p:cBhvr>
                                        <p:cTn id="21" dur="500" fill="hold"/>
                                        <p:tgtEl>
                                          <p:spTgt spid="9">
                                            <p:txEl>
                                              <p:pRg st="0" end="0"/>
                                            </p:txEl>
                                          </p:spTgt>
                                        </p:tgtEl>
                                        <p:attrNameLst>
                                          <p:attrName>ppt_w</p:attrName>
                                        </p:attrNameLst>
                                      </p:cBhvr>
                                      <p:tavLst>
                                        <p:tav tm="0">
                                          <p:val>
                                            <p:fltVal val="0"/>
                                          </p:val>
                                        </p:tav>
                                        <p:tav tm="100000">
                                          <p:val>
                                            <p:strVal val="#ppt_w"/>
                                          </p:val>
                                        </p:tav>
                                      </p:tavLst>
                                    </p:anim>
                                    <p:anim calcmode="lin" valueType="num">
                                      <p:cBhvr>
                                        <p:cTn id="22" dur="500" fill="hold"/>
                                        <p:tgtEl>
                                          <p:spTgt spid="9">
                                            <p:txEl>
                                              <p:pRg st="0" end="0"/>
                                            </p:txEl>
                                          </p:spTgt>
                                        </p:tgtEl>
                                        <p:attrNameLst>
                                          <p:attrName>ppt_h</p:attrName>
                                        </p:attrNameLst>
                                      </p:cBhvr>
                                      <p:tavLst>
                                        <p:tav tm="0">
                                          <p:val>
                                            <p:fltVal val="0"/>
                                          </p:val>
                                        </p:tav>
                                        <p:tav tm="100000">
                                          <p:val>
                                            <p:strVal val="#ppt_h"/>
                                          </p:val>
                                        </p:tav>
                                      </p:tavLst>
                                    </p:anim>
                                  </p:childTnLst>
                                </p:cTn>
                              </p:par>
                              <p:par>
                                <p:cTn id="23" presetID="23" presetClass="entr" presetSubtype="16" fill="hold" grpId="0" nodeType="withEffect">
                                  <p:stCondLst>
                                    <p:cond delay="0"/>
                                  </p:stCondLst>
                                  <p:childTnLst>
                                    <p:set>
                                      <p:cBhvr>
                                        <p:cTn id="24" dur="1" fill="hold">
                                          <p:stCondLst>
                                            <p:cond delay="0"/>
                                          </p:stCondLst>
                                        </p:cTn>
                                        <p:tgtEl>
                                          <p:spTgt spid="10">
                                            <p:txEl>
                                              <p:pRg st="0" end="0"/>
                                            </p:txEl>
                                          </p:spTgt>
                                        </p:tgtEl>
                                        <p:attrNameLst>
                                          <p:attrName>style.visibility</p:attrName>
                                        </p:attrNameLst>
                                      </p:cBhvr>
                                      <p:to>
                                        <p:strVal val="visible"/>
                                      </p:to>
                                    </p:set>
                                    <p:anim calcmode="lin" valueType="num">
                                      <p:cBhvr>
                                        <p:cTn id="25" dur="500" fill="hold"/>
                                        <p:tgtEl>
                                          <p:spTgt spid="10">
                                            <p:txEl>
                                              <p:pRg st="0" end="0"/>
                                            </p:txEl>
                                          </p:spTgt>
                                        </p:tgtEl>
                                        <p:attrNameLst>
                                          <p:attrName>ppt_w</p:attrName>
                                        </p:attrNameLst>
                                      </p:cBhvr>
                                      <p:tavLst>
                                        <p:tav tm="0">
                                          <p:val>
                                            <p:fltVal val="0"/>
                                          </p:val>
                                        </p:tav>
                                        <p:tav tm="100000">
                                          <p:val>
                                            <p:strVal val="#ppt_w"/>
                                          </p:val>
                                        </p:tav>
                                      </p:tavLst>
                                    </p:anim>
                                    <p:anim calcmode="lin" valueType="num">
                                      <p:cBhvr>
                                        <p:cTn id="26" dur="500" fill="hold"/>
                                        <p:tgtEl>
                                          <p:spTgt spid="10">
                                            <p:txEl>
                                              <p:pRg st="0" end="0"/>
                                            </p:txEl>
                                          </p:spTgt>
                                        </p:tgtEl>
                                        <p:attrNameLst>
                                          <p:attrName>ppt_h</p:attrName>
                                        </p:attrNameLst>
                                      </p:cBhvr>
                                      <p:tavLst>
                                        <p:tav tm="0">
                                          <p:val>
                                            <p:fltVal val="0"/>
                                          </p:val>
                                        </p:tav>
                                        <p:tav tm="100000">
                                          <p:val>
                                            <p:strVal val="#ppt_h"/>
                                          </p:val>
                                        </p:tav>
                                      </p:tavLst>
                                    </p:anim>
                                  </p:childTnLst>
                                </p:cTn>
                              </p:par>
                            </p:childTnLst>
                          </p:cTn>
                        </p:par>
                      </p:childTnLst>
                    </p:cTn>
                  </p:par>
                  <p:par>
                    <p:cTn id="27" fill="hold">
                      <p:stCondLst>
                        <p:cond delay="indefinite"/>
                      </p:stCondLst>
                      <p:childTnLst>
                        <p:par>
                          <p:cTn id="28" fill="hold">
                            <p:stCondLst>
                              <p:cond delay="0"/>
                            </p:stCondLst>
                            <p:childTnLst>
                              <p:par>
                                <p:cTn id="29" presetID="3" presetClass="entr" presetSubtype="10" fill="hold" grpId="0" nodeType="clickEffect">
                                  <p:stCondLst>
                                    <p:cond delay="0"/>
                                  </p:stCondLst>
                                  <p:childTnLst>
                                    <p:set>
                                      <p:cBhvr>
                                        <p:cTn id="30" dur="1" fill="hold">
                                          <p:stCondLst>
                                            <p:cond delay="0"/>
                                          </p:stCondLst>
                                        </p:cTn>
                                        <p:tgtEl>
                                          <p:spTgt spid="8"/>
                                        </p:tgtEl>
                                        <p:attrNameLst>
                                          <p:attrName>style.visibility</p:attrName>
                                        </p:attrNameLst>
                                      </p:cBhvr>
                                      <p:to>
                                        <p:strVal val="visible"/>
                                      </p:to>
                                    </p:set>
                                    <p:animEffect transition="in" filter="blinds(horizontal)">
                                      <p:cBhvr>
                                        <p:cTn id="31"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build="p"/>
      <p:bldP spid="8" grpId="0" animBg="1"/>
      <p:bldP spid="6" grpId="0" build="p"/>
      <p:bldP spid="7" grpId="0" build="p"/>
      <p:bldP spid="9" grpId="0" build="p"/>
      <p:bldP spid="10" grpId="0" build="p"/>
    </p:bldLst>
  </p:timing>
</p:sld>
</file>

<file path=ppt/slides/slide2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3"/>
          <p:cNvGrpSpPr/>
          <p:nvPr/>
        </p:nvGrpSpPr>
        <p:grpSpPr>
          <a:xfrm>
            <a:off x="381000" y="2743200"/>
            <a:ext cx="5029200" cy="447675"/>
            <a:chOff x="381000" y="2743200"/>
            <a:chExt cx="5029200" cy="447675"/>
          </a:xfrm>
        </p:grpSpPr>
        <p:sp>
          <p:nvSpPr>
            <p:cNvPr id="12" name="TextBox 11"/>
            <p:cNvSpPr txBox="1"/>
            <p:nvPr/>
          </p:nvSpPr>
          <p:spPr>
            <a:xfrm>
              <a:off x="381000" y="2760116"/>
              <a:ext cx="685800" cy="430759"/>
            </a:xfrm>
            <a:prstGeom prst="rect">
              <a:avLst/>
            </a:prstGeom>
            <a:noFill/>
          </p:spPr>
          <p:txBody>
            <a:bodyPr wrap="square" rtlCol="0">
              <a:spAutoFit/>
            </a:bodyPr>
            <a:lstStyle/>
            <a:p>
              <a:pPr marL="457200" indent="-457200">
                <a:lnSpc>
                  <a:spcPts val="2800"/>
                </a:lnSpc>
                <a:spcAft>
                  <a:spcPct val="50000"/>
                </a:spcAft>
                <a:tabLst>
                  <a:tab pos="628650" algn="l"/>
                </a:tabLst>
              </a:pPr>
              <a:r>
                <a:rPr lang="en-US" sz="2300" b="1" dirty="0" smtClean="0">
                  <a:latin typeface="Times New Roman" pitchFamily="18" charset="0"/>
                  <a:cs typeface="Times New Roman" pitchFamily="18" charset="0"/>
                </a:rPr>
                <a:t>26.</a:t>
              </a:r>
              <a:endParaRPr lang="en-US" sz="2300" b="1" dirty="0">
                <a:latin typeface="Times New Roman" pitchFamily="18" charset="0"/>
                <a:cs typeface="Times New Roman" pitchFamily="18" charset="0"/>
              </a:endParaRPr>
            </a:p>
          </p:txBody>
        </p:sp>
        <p:sp>
          <p:nvSpPr>
            <p:cNvPr id="6" name="TextBox 5"/>
            <p:cNvSpPr txBox="1"/>
            <p:nvPr/>
          </p:nvSpPr>
          <p:spPr>
            <a:xfrm>
              <a:off x="914400" y="2743200"/>
              <a:ext cx="4495800" cy="446276"/>
            </a:xfrm>
            <a:prstGeom prst="rect">
              <a:avLst/>
            </a:prstGeom>
            <a:noFill/>
          </p:spPr>
          <p:txBody>
            <a:bodyPr wrap="square" rtlCol="0">
              <a:spAutoFit/>
            </a:bodyPr>
            <a:lstStyle/>
            <a:p>
              <a:r>
                <a:rPr lang="en-US" sz="2300" dirty="0" smtClean="0">
                  <a:solidFill>
                    <a:srgbClr val="00A99D"/>
                  </a:solidFill>
                  <a:latin typeface="Times New Roman" pitchFamily="18" charset="0"/>
                </a:rPr>
                <a:t>A regular polygon has equal sides.</a:t>
              </a:r>
              <a:endParaRPr lang="en-US" sz="2300" dirty="0">
                <a:solidFill>
                  <a:srgbClr val="00A99D"/>
                </a:solidFill>
                <a:latin typeface="Times New Roman" pitchFamily="18" charset="0"/>
              </a:endParaRPr>
            </a:p>
          </p:txBody>
        </p:sp>
      </p:grpSp>
      <p:sp>
        <p:nvSpPr>
          <p:cNvPr id="5"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2 Paper 1</a:t>
            </a:r>
          </a:p>
        </p:txBody>
      </p:sp>
    </p:spTree>
    <p:extLst>
      <p:ext uri="{BB962C8B-B14F-4D97-AF65-F5344CB8AC3E}">
        <p14:creationId xmlns:p14="http://schemas.microsoft.com/office/powerpoint/2010/main" xmlns="" val="186244745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ppt_w</p:attrName>
                                        </p:attrNameLst>
                                      </p:cBhvr>
                                      <p:tavLst>
                                        <p:tav tm="0">
                                          <p:val>
                                            <p:fltVal val="0"/>
                                          </p:val>
                                        </p:tav>
                                        <p:tav tm="100000">
                                          <p:val>
                                            <p:strVal val="#ppt_w"/>
                                          </p:val>
                                        </p:tav>
                                      </p:tavLst>
                                    </p:anim>
                                    <p:anim calcmode="lin" valueType="num">
                                      <p:cBhvr>
                                        <p:cTn id="8" dur="500" fill="hold"/>
                                        <p:tgtEl>
                                          <p:spTgt spid="2"/>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Content Placeholder 10"/>
          <p:cNvSpPr>
            <a:spLocks noGrp="1"/>
          </p:cNvSpPr>
          <p:nvPr>
            <p:ph sz="quarter" idx="13"/>
          </p:nvPr>
        </p:nvSpPr>
        <p:spPr>
          <a:xfrm>
            <a:off x="419100" y="2209800"/>
            <a:ext cx="685800" cy="446276"/>
          </a:xfrm>
        </p:spPr>
        <p:txBody>
          <a:bodyPr wrap="square">
            <a:spAutoFit/>
          </a:bodyPr>
          <a:lstStyle/>
          <a:p>
            <a:pPr>
              <a:spcBef>
                <a:spcPct val="0"/>
              </a:spcBef>
              <a:buFontTx/>
              <a:buNone/>
            </a:pPr>
            <a:r>
              <a:rPr lang="en-US" sz="2300" b="1" dirty="0" smtClean="0">
                <a:solidFill>
                  <a:schemeClr val="tx1"/>
                </a:solidFill>
                <a:latin typeface="Times New Roman" pitchFamily="18" charset="0"/>
                <a:cs typeface="Times New Roman" pitchFamily="18" charset="0"/>
              </a:rPr>
              <a:t>27.  </a:t>
            </a:r>
            <a:endParaRPr lang="en-US" sz="2300" dirty="0" smtClean="0">
              <a:solidFill>
                <a:schemeClr val="tx1"/>
              </a:solidFill>
              <a:latin typeface="Times New Roman" pitchFamily="18" charset="0"/>
              <a:cs typeface="Times New Roman" pitchFamily="18" charset="0"/>
            </a:endParaRPr>
          </a:p>
        </p:txBody>
      </p:sp>
      <p:sp>
        <p:nvSpPr>
          <p:cNvPr id="8" name="Notched Right Arrow 7"/>
          <p:cNvSpPr/>
          <p:nvPr/>
        </p:nvSpPr>
        <p:spPr>
          <a:xfrm>
            <a:off x="7162800" y="6019800"/>
            <a:ext cx="1782315" cy="685800"/>
          </a:xfrm>
          <a:prstGeom prst="notchedRightArrow">
            <a:avLst/>
          </a:prstGeom>
          <a:blipFill>
            <a:blip r:embed="rId2" cstate="print">
              <a:extLst>
                <a:ext uri="{BEBA8EAE-BF5A-486C-A8C5-ECC9F3942E4B}">
                  <a14:imgProps xmlns:a14="http://schemas.microsoft.com/office/drawing/2010/main" xmlns="">
                    <a14:imgLayer r:embed="rId3">
                      <a14:imgEffect>
                        <a14:brightnessContrast bright="-20000" contrast="-20000"/>
                      </a14:imgEffect>
                    </a14:imgLayer>
                  </a14:imgProps>
                </a:ex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ANSWER</a:t>
            </a:r>
            <a:endParaRPr lang="en-US" sz="2000" b="1" dirty="0">
              <a:latin typeface="Times New Roman" pitchFamily="18" charset="0"/>
              <a:cs typeface="Times New Roman" pitchFamily="18" charset="0"/>
            </a:endParaRPr>
          </a:p>
        </p:txBody>
      </p:sp>
      <p:pic>
        <p:nvPicPr>
          <p:cNvPr id="9218" name="Picture 2" descr="D:\wmf\Ex-02-27.tif"/>
          <p:cNvPicPr>
            <a:picLocks noChangeAspect="1" noChangeArrowheads="1"/>
          </p:cNvPicPr>
          <p:nvPr/>
        </p:nvPicPr>
        <p:blipFill>
          <a:blip r:embed="rId4" cstate="print"/>
          <a:srcRect/>
          <a:stretch>
            <a:fillRect/>
          </a:stretch>
        </p:blipFill>
        <p:spPr bwMode="auto">
          <a:xfrm>
            <a:off x="1066800" y="2341751"/>
            <a:ext cx="1268730" cy="1419606"/>
          </a:xfrm>
          <a:prstGeom prst="rect">
            <a:avLst/>
          </a:prstGeom>
          <a:noFill/>
        </p:spPr>
      </p:pic>
      <p:sp>
        <p:nvSpPr>
          <p:cNvPr id="12" name="Content Placeholder 10"/>
          <p:cNvSpPr>
            <a:spLocks noGrp="1"/>
          </p:cNvSpPr>
          <p:nvPr>
            <p:ph sz="quarter" idx="13"/>
          </p:nvPr>
        </p:nvSpPr>
        <p:spPr>
          <a:xfrm>
            <a:off x="1028700" y="3799076"/>
            <a:ext cx="6172200" cy="800219"/>
          </a:xfrm>
        </p:spPr>
        <p:txBody>
          <a:bodyPr wrap="square">
            <a:spAutoFit/>
          </a:bodyPr>
          <a:lstStyle/>
          <a:p>
            <a:pPr marL="0" indent="0">
              <a:spcBef>
                <a:spcPct val="0"/>
              </a:spcBef>
              <a:buFontTx/>
              <a:buNone/>
            </a:pPr>
            <a:r>
              <a:rPr lang="en-US" sz="2300" dirty="0" smtClean="0">
                <a:solidFill>
                  <a:schemeClr val="tx1"/>
                </a:solidFill>
                <a:latin typeface="Times New Roman" pitchFamily="18" charset="0"/>
                <a:cs typeface="Times New Roman" pitchFamily="18" charset="0"/>
              </a:rPr>
              <a:t>In the circle above, the radius is 24 cm.</a:t>
            </a:r>
            <a:br>
              <a:rPr lang="en-US" sz="2300" dirty="0" smtClean="0">
                <a:solidFill>
                  <a:schemeClr val="tx1"/>
                </a:solidFill>
                <a:latin typeface="Times New Roman" pitchFamily="18" charset="0"/>
                <a:cs typeface="Times New Roman" pitchFamily="18" charset="0"/>
              </a:rPr>
            </a:br>
            <a:r>
              <a:rPr lang="en-US" sz="2300" dirty="0" smtClean="0">
                <a:solidFill>
                  <a:schemeClr val="tx1"/>
                </a:solidFill>
                <a:latin typeface="Times New Roman" pitchFamily="18" charset="0"/>
                <a:cs typeface="Times New Roman" pitchFamily="18" charset="0"/>
              </a:rPr>
              <a:t>The length of the arc </a:t>
            </a:r>
            <a:r>
              <a:rPr lang="en-US" sz="2300" i="1" dirty="0" smtClean="0">
                <a:solidFill>
                  <a:schemeClr val="tx1"/>
                </a:solidFill>
                <a:latin typeface="Times New Roman" pitchFamily="18" charset="0"/>
                <a:cs typeface="Times New Roman" pitchFamily="18" charset="0"/>
              </a:rPr>
              <a:t>PQ</a:t>
            </a:r>
            <a:r>
              <a:rPr lang="en-US" sz="2300" dirty="0" smtClean="0">
                <a:solidFill>
                  <a:schemeClr val="tx1"/>
                </a:solidFill>
                <a:latin typeface="Times New Roman" pitchFamily="18" charset="0"/>
                <a:cs typeface="Times New Roman" pitchFamily="18" charset="0"/>
              </a:rPr>
              <a:t>, in </a:t>
            </a:r>
            <a:r>
              <a:rPr lang="en-US" sz="2300" dirty="0" err="1" smtClean="0">
                <a:solidFill>
                  <a:schemeClr val="tx1"/>
                </a:solidFill>
                <a:latin typeface="Times New Roman" pitchFamily="18" charset="0"/>
                <a:cs typeface="Times New Roman" pitchFamily="18" charset="0"/>
              </a:rPr>
              <a:t>centimetres</a:t>
            </a:r>
            <a:r>
              <a:rPr lang="en-US" sz="2300" dirty="0" smtClean="0">
                <a:solidFill>
                  <a:schemeClr val="tx1"/>
                </a:solidFill>
                <a:latin typeface="Times New Roman" pitchFamily="18" charset="0"/>
                <a:cs typeface="Times New Roman" pitchFamily="18" charset="0"/>
              </a:rPr>
              <a:t>, is</a:t>
            </a:r>
            <a:endParaRPr lang="en-US" sz="2300" baseline="30000" dirty="0" smtClean="0">
              <a:solidFill>
                <a:schemeClr val="tx1"/>
              </a:solidFill>
              <a:latin typeface="Times New Roman" pitchFamily="18" charset="0"/>
              <a:cs typeface="Times New Roman" pitchFamily="18" charset="0"/>
            </a:endParaRPr>
          </a:p>
        </p:txBody>
      </p:sp>
      <p:sp>
        <p:nvSpPr>
          <p:cNvPr id="17" name="TextBox 16"/>
          <p:cNvSpPr txBox="1"/>
          <p:nvPr/>
        </p:nvSpPr>
        <p:spPr>
          <a:xfrm>
            <a:off x="1043940" y="4601081"/>
            <a:ext cx="1600200" cy="446276"/>
          </a:xfrm>
          <a:prstGeom prst="rect">
            <a:avLst/>
          </a:prstGeom>
          <a:noFill/>
        </p:spPr>
        <p:txBody>
          <a:bodyPr wrap="square" rtlCol="0">
            <a:spAutoFit/>
          </a:bodyPr>
          <a:lstStyle/>
          <a:p>
            <a:r>
              <a:rPr lang="en-US" sz="2300" dirty="0" smtClean="0">
                <a:latin typeface="Times New Roman" pitchFamily="18" charset="0"/>
              </a:rPr>
              <a:t>(A) 6</a:t>
            </a:r>
            <a:r>
              <a:rPr lang="en-US" sz="2300" dirty="0" smtClean="0">
                <a:latin typeface="Times New Roman" pitchFamily="18" charset="0"/>
                <a:sym typeface="Symbol"/>
              </a:rPr>
              <a:t></a:t>
            </a:r>
            <a:endParaRPr lang="en-US" sz="2300" dirty="0">
              <a:latin typeface="Times New Roman" pitchFamily="18" charset="0"/>
            </a:endParaRPr>
          </a:p>
        </p:txBody>
      </p:sp>
      <p:sp>
        <p:nvSpPr>
          <p:cNvPr id="18" name="TextBox 17"/>
          <p:cNvSpPr txBox="1"/>
          <p:nvPr/>
        </p:nvSpPr>
        <p:spPr>
          <a:xfrm>
            <a:off x="1066800" y="5088761"/>
            <a:ext cx="1600200" cy="446276"/>
          </a:xfrm>
          <a:prstGeom prst="rect">
            <a:avLst/>
          </a:prstGeom>
          <a:noFill/>
        </p:spPr>
        <p:txBody>
          <a:bodyPr wrap="square" rtlCol="0">
            <a:spAutoFit/>
          </a:bodyPr>
          <a:lstStyle/>
          <a:p>
            <a:r>
              <a:rPr lang="en-US" sz="2300" dirty="0" smtClean="0">
                <a:latin typeface="Times New Roman" pitchFamily="18" charset="0"/>
              </a:rPr>
              <a:t>(B) 12</a:t>
            </a:r>
            <a:r>
              <a:rPr lang="en-US" sz="2300" dirty="0" smtClean="0">
                <a:latin typeface="Times New Roman" pitchFamily="18" charset="0"/>
                <a:sym typeface="Symbol"/>
              </a:rPr>
              <a:t></a:t>
            </a:r>
            <a:endParaRPr lang="en-US" sz="2300" dirty="0">
              <a:latin typeface="Times New Roman" pitchFamily="18" charset="0"/>
            </a:endParaRPr>
          </a:p>
        </p:txBody>
      </p:sp>
      <p:sp>
        <p:nvSpPr>
          <p:cNvPr id="19" name="TextBox 18"/>
          <p:cNvSpPr txBox="1"/>
          <p:nvPr/>
        </p:nvSpPr>
        <p:spPr>
          <a:xfrm>
            <a:off x="1066800" y="5584061"/>
            <a:ext cx="1600200" cy="446276"/>
          </a:xfrm>
          <a:prstGeom prst="rect">
            <a:avLst/>
          </a:prstGeom>
          <a:noFill/>
        </p:spPr>
        <p:txBody>
          <a:bodyPr wrap="square" rtlCol="0">
            <a:spAutoFit/>
          </a:bodyPr>
          <a:lstStyle/>
          <a:p>
            <a:r>
              <a:rPr lang="en-US" sz="2300" dirty="0" smtClean="0">
                <a:latin typeface="Times New Roman" pitchFamily="18" charset="0"/>
              </a:rPr>
              <a:t>(C) 18</a:t>
            </a:r>
            <a:r>
              <a:rPr lang="en-US" sz="2300" dirty="0" smtClean="0">
                <a:latin typeface="Times New Roman" pitchFamily="18" charset="0"/>
                <a:sym typeface="Symbol"/>
              </a:rPr>
              <a:t></a:t>
            </a:r>
            <a:endParaRPr lang="en-US" sz="2300" dirty="0">
              <a:latin typeface="Times New Roman" pitchFamily="18" charset="0"/>
            </a:endParaRPr>
          </a:p>
        </p:txBody>
      </p:sp>
      <p:sp>
        <p:nvSpPr>
          <p:cNvPr id="20" name="TextBox 19"/>
          <p:cNvSpPr txBox="1"/>
          <p:nvPr/>
        </p:nvSpPr>
        <p:spPr>
          <a:xfrm>
            <a:off x="1082040" y="6041261"/>
            <a:ext cx="1600200" cy="446276"/>
          </a:xfrm>
          <a:prstGeom prst="rect">
            <a:avLst/>
          </a:prstGeom>
          <a:noFill/>
        </p:spPr>
        <p:txBody>
          <a:bodyPr wrap="square" rtlCol="0">
            <a:spAutoFit/>
          </a:bodyPr>
          <a:lstStyle/>
          <a:p>
            <a:r>
              <a:rPr lang="en-US" sz="2300" dirty="0" smtClean="0">
                <a:latin typeface="Times New Roman" pitchFamily="18" charset="0"/>
              </a:rPr>
              <a:t>(D) 24</a:t>
            </a:r>
            <a:r>
              <a:rPr lang="en-US" sz="2300" dirty="0" smtClean="0">
                <a:latin typeface="Times New Roman" pitchFamily="18" charset="0"/>
                <a:sym typeface="Symbol"/>
              </a:rPr>
              <a:t></a:t>
            </a:r>
            <a:endParaRPr lang="en-US" sz="2300" dirty="0">
              <a:latin typeface="Times New Roman" pitchFamily="18" charset="0"/>
            </a:endParaRPr>
          </a:p>
        </p:txBody>
      </p:sp>
      <p:sp>
        <p:nvSpPr>
          <p:cNvPr id="10"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2 Paper 1</a:t>
            </a:r>
          </a:p>
        </p:txBody>
      </p:sp>
    </p:spTree>
    <p:extLst>
      <p:ext uri="{BB962C8B-B14F-4D97-AF65-F5344CB8AC3E}">
        <p14:creationId xmlns:p14="http://schemas.microsoft.com/office/powerpoint/2010/main" xmlns="" val="71451342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11">
                                            <p:txEl>
                                              <p:pRg st="0" end="0"/>
                                            </p:txEl>
                                          </p:spTgt>
                                        </p:tgtEl>
                                        <p:attrNameLst>
                                          <p:attrName>style.visibility</p:attrName>
                                        </p:attrNameLst>
                                      </p:cBhvr>
                                      <p:to>
                                        <p:strVal val="visible"/>
                                      </p:to>
                                    </p:set>
                                    <p:anim calcmode="lin" valueType="num">
                                      <p:cBhvr>
                                        <p:cTn id="7" dur="500" fill="hold"/>
                                        <p:tgtEl>
                                          <p:spTgt spid="11">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11">
                                            <p:txEl>
                                              <p:pRg st="0" end="0"/>
                                            </p:txEl>
                                          </p:spTgt>
                                        </p:tgtEl>
                                        <p:attrNameLst>
                                          <p:attrName>ppt_h</p:attrName>
                                        </p:attrNameLst>
                                      </p:cBhvr>
                                      <p:tavLst>
                                        <p:tav tm="0">
                                          <p:val>
                                            <p:fltVal val="0"/>
                                          </p:val>
                                        </p:tav>
                                        <p:tav tm="100000">
                                          <p:val>
                                            <p:strVal val="#ppt_h"/>
                                          </p:val>
                                        </p:tav>
                                      </p:tavLst>
                                    </p:anim>
                                  </p:childTnLst>
                                </p:cTn>
                              </p:par>
                              <p:par>
                                <p:cTn id="9" presetID="23" presetClass="entr" presetSubtype="16" fill="hold" nodeType="withEffect">
                                  <p:stCondLst>
                                    <p:cond delay="0"/>
                                  </p:stCondLst>
                                  <p:childTnLst>
                                    <p:set>
                                      <p:cBhvr>
                                        <p:cTn id="10" dur="1" fill="hold">
                                          <p:stCondLst>
                                            <p:cond delay="0"/>
                                          </p:stCondLst>
                                        </p:cTn>
                                        <p:tgtEl>
                                          <p:spTgt spid="9218"/>
                                        </p:tgtEl>
                                        <p:attrNameLst>
                                          <p:attrName>style.visibility</p:attrName>
                                        </p:attrNameLst>
                                      </p:cBhvr>
                                      <p:to>
                                        <p:strVal val="visible"/>
                                      </p:to>
                                    </p:set>
                                    <p:anim calcmode="lin" valueType="num">
                                      <p:cBhvr>
                                        <p:cTn id="11" dur="500" fill="hold"/>
                                        <p:tgtEl>
                                          <p:spTgt spid="9218"/>
                                        </p:tgtEl>
                                        <p:attrNameLst>
                                          <p:attrName>ppt_w</p:attrName>
                                        </p:attrNameLst>
                                      </p:cBhvr>
                                      <p:tavLst>
                                        <p:tav tm="0">
                                          <p:val>
                                            <p:fltVal val="0"/>
                                          </p:val>
                                        </p:tav>
                                        <p:tav tm="100000">
                                          <p:val>
                                            <p:strVal val="#ppt_w"/>
                                          </p:val>
                                        </p:tav>
                                      </p:tavLst>
                                    </p:anim>
                                    <p:anim calcmode="lin" valueType="num">
                                      <p:cBhvr>
                                        <p:cTn id="12" dur="500" fill="hold"/>
                                        <p:tgtEl>
                                          <p:spTgt spid="9218"/>
                                        </p:tgtEl>
                                        <p:attrNameLst>
                                          <p:attrName>ppt_h</p:attrName>
                                        </p:attrNameLst>
                                      </p:cBhvr>
                                      <p:tavLst>
                                        <p:tav tm="0">
                                          <p:val>
                                            <p:fltVal val="0"/>
                                          </p:val>
                                        </p:tav>
                                        <p:tav tm="100000">
                                          <p:val>
                                            <p:strVal val="#ppt_h"/>
                                          </p:val>
                                        </p:tav>
                                      </p:tavLst>
                                    </p:anim>
                                  </p:childTnLst>
                                </p:cTn>
                              </p:par>
                              <p:par>
                                <p:cTn id="13" presetID="23" presetClass="entr" presetSubtype="16" fill="hold" grpId="0" nodeType="withEffect">
                                  <p:stCondLst>
                                    <p:cond delay="0"/>
                                  </p:stCondLst>
                                  <p:childTnLst>
                                    <p:set>
                                      <p:cBhvr>
                                        <p:cTn id="14" dur="1" fill="hold">
                                          <p:stCondLst>
                                            <p:cond delay="0"/>
                                          </p:stCondLst>
                                        </p:cTn>
                                        <p:tgtEl>
                                          <p:spTgt spid="12">
                                            <p:txEl>
                                              <p:pRg st="0" end="0"/>
                                            </p:txEl>
                                          </p:spTgt>
                                        </p:tgtEl>
                                        <p:attrNameLst>
                                          <p:attrName>style.visibility</p:attrName>
                                        </p:attrNameLst>
                                      </p:cBhvr>
                                      <p:to>
                                        <p:strVal val="visible"/>
                                      </p:to>
                                    </p:set>
                                    <p:anim calcmode="lin" valueType="num">
                                      <p:cBhvr>
                                        <p:cTn id="15" dur="500" fill="hold"/>
                                        <p:tgtEl>
                                          <p:spTgt spid="12">
                                            <p:txEl>
                                              <p:pRg st="0" end="0"/>
                                            </p:txEl>
                                          </p:spTgt>
                                        </p:tgtEl>
                                        <p:attrNameLst>
                                          <p:attrName>ppt_w</p:attrName>
                                        </p:attrNameLst>
                                      </p:cBhvr>
                                      <p:tavLst>
                                        <p:tav tm="0">
                                          <p:val>
                                            <p:fltVal val="0"/>
                                          </p:val>
                                        </p:tav>
                                        <p:tav tm="100000">
                                          <p:val>
                                            <p:strVal val="#ppt_w"/>
                                          </p:val>
                                        </p:tav>
                                      </p:tavLst>
                                    </p:anim>
                                    <p:anim calcmode="lin" valueType="num">
                                      <p:cBhvr>
                                        <p:cTn id="16" dur="500" fill="hold"/>
                                        <p:tgtEl>
                                          <p:spTgt spid="12">
                                            <p:txEl>
                                              <p:pRg st="0" end="0"/>
                                            </p:txEl>
                                          </p:spTgt>
                                        </p:tgtEl>
                                        <p:attrNameLst>
                                          <p:attrName>ppt_h</p:attrName>
                                        </p:attrNameLst>
                                      </p:cBhvr>
                                      <p:tavLst>
                                        <p:tav tm="0">
                                          <p:val>
                                            <p:fltVal val="0"/>
                                          </p:val>
                                        </p:tav>
                                        <p:tav tm="100000">
                                          <p:val>
                                            <p:strVal val="#ppt_h"/>
                                          </p:val>
                                        </p:tav>
                                      </p:tavLst>
                                    </p:anim>
                                  </p:childTnLst>
                                </p:cTn>
                              </p:par>
                            </p:childTnLst>
                          </p:cTn>
                        </p:par>
                      </p:childTnLst>
                    </p:cTn>
                  </p:par>
                  <p:par>
                    <p:cTn id="17" fill="hold">
                      <p:stCondLst>
                        <p:cond delay="indefinite"/>
                      </p:stCondLst>
                      <p:childTnLst>
                        <p:par>
                          <p:cTn id="18" fill="hold">
                            <p:stCondLst>
                              <p:cond delay="0"/>
                            </p:stCondLst>
                            <p:childTnLst>
                              <p:par>
                                <p:cTn id="19" presetID="23" presetClass="entr" presetSubtype="16" fill="hold" grpId="0" nodeType="clickEffect">
                                  <p:stCondLst>
                                    <p:cond delay="0"/>
                                  </p:stCondLst>
                                  <p:childTnLst>
                                    <p:set>
                                      <p:cBhvr>
                                        <p:cTn id="20" dur="1" fill="hold">
                                          <p:stCondLst>
                                            <p:cond delay="0"/>
                                          </p:stCondLst>
                                        </p:cTn>
                                        <p:tgtEl>
                                          <p:spTgt spid="17"/>
                                        </p:tgtEl>
                                        <p:attrNameLst>
                                          <p:attrName>style.visibility</p:attrName>
                                        </p:attrNameLst>
                                      </p:cBhvr>
                                      <p:to>
                                        <p:strVal val="visible"/>
                                      </p:to>
                                    </p:set>
                                    <p:anim calcmode="lin" valueType="num">
                                      <p:cBhvr>
                                        <p:cTn id="21" dur="500" fill="hold"/>
                                        <p:tgtEl>
                                          <p:spTgt spid="17"/>
                                        </p:tgtEl>
                                        <p:attrNameLst>
                                          <p:attrName>ppt_w</p:attrName>
                                        </p:attrNameLst>
                                      </p:cBhvr>
                                      <p:tavLst>
                                        <p:tav tm="0">
                                          <p:val>
                                            <p:fltVal val="0"/>
                                          </p:val>
                                        </p:tav>
                                        <p:tav tm="100000">
                                          <p:val>
                                            <p:strVal val="#ppt_w"/>
                                          </p:val>
                                        </p:tav>
                                      </p:tavLst>
                                    </p:anim>
                                    <p:anim calcmode="lin" valueType="num">
                                      <p:cBhvr>
                                        <p:cTn id="22" dur="500" fill="hold"/>
                                        <p:tgtEl>
                                          <p:spTgt spid="17"/>
                                        </p:tgtEl>
                                        <p:attrNameLst>
                                          <p:attrName>ppt_h</p:attrName>
                                        </p:attrNameLst>
                                      </p:cBhvr>
                                      <p:tavLst>
                                        <p:tav tm="0">
                                          <p:val>
                                            <p:fltVal val="0"/>
                                          </p:val>
                                        </p:tav>
                                        <p:tav tm="100000">
                                          <p:val>
                                            <p:strVal val="#ppt_h"/>
                                          </p:val>
                                        </p:tav>
                                      </p:tavLst>
                                    </p:anim>
                                  </p:childTnLst>
                                </p:cTn>
                              </p:par>
                              <p:par>
                                <p:cTn id="23" presetID="23" presetClass="entr" presetSubtype="16" fill="hold" grpId="0" nodeType="withEffect">
                                  <p:stCondLst>
                                    <p:cond delay="0"/>
                                  </p:stCondLst>
                                  <p:childTnLst>
                                    <p:set>
                                      <p:cBhvr>
                                        <p:cTn id="24" dur="1" fill="hold">
                                          <p:stCondLst>
                                            <p:cond delay="0"/>
                                          </p:stCondLst>
                                        </p:cTn>
                                        <p:tgtEl>
                                          <p:spTgt spid="18"/>
                                        </p:tgtEl>
                                        <p:attrNameLst>
                                          <p:attrName>style.visibility</p:attrName>
                                        </p:attrNameLst>
                                      </p:cBhvr>
                                      <p:to>
                                        <p:strVal val="visible"/>
                                      </p:to>
                                    </p:set>
                                    <p:anim calcmode="lin" valueType="num">
                                      <p:cBhvr>
                                        <p:cTn id="25" dur="500" fill="hold"/>
                                        <p:tgtEl>
                                          <p:spTgt spid="18"/>
                                        </p:tgtEl>
                                        <p:attrNameLst>
                                          <p:attrName>ppt_w</p:attrName>
                                        </p:attrNameLst>
                                      </p:cBhvr>
                                      <p:tavLst>
                                        <p:tav tm="0">
                                          <p:val>
                                            <p:fltVal val="0"/>
                                          </p:val>
                                        </p:tav>
                                        <p:tav tm="100000">
                                          <p:val>
                                            <p:strVal val="#ppt_w"/>
                                          </p:val>
                                        </p:tav>
                                      </p:tavLst>
                                    </p:anim>
                                    <p:anim calcmode="lin" valueType="num">
                                      <p:cBhvr>
                                        <p:cTn id="26" dur="500" fill="hold"/>
                                        <p:tgtEl>
                                          <p:spTgt spid="18"/>
                                        </p:tgtEl>
                                        <p:attrNameLst>
                                          <p:attrName>ppt_h</p:attrName>
                                        </p:attrNameLst>
                                      </p:cBhvr>
                                      <p:tavLst>
                                        <p:tav tm="0">
                                          <p:val>
                                            <p:fltVal val="0"/>
                                          </p:val>
                                        </p:tav>
                                        <p:tav tm="100000">
                                          <p:val>
                                            <p:strVal val="#ppt_h"/>
                                          </p:val>
                                        </p:tav>
                                      </p:tavLst>
                                    </p:anim>
                                  </p:childTnLst>
                                </p:cTn>
                              </p:par>
                              <p:par>
                                <p:cTn id="27" presetID="23" presetClass="entr" presetSubtype="16" fill="hold" grpId="0" nodeType="withEffect">
                                  <p:stCondLst>
                                    <p:cond delay="0"/>
                                  </p:stCondLst>
                                  <p:childTnLst>
                                    <p:set>
                                      <p:cBhvr>
                                        <p:cTn id="28" dur="1" fill="hold">
                                          <p:stCondLst>
                                            <p:cond delay="0"/>
                                          </p:stCondLst>
                                        </p:cTn>
                                        <p:tgtEl>
                                          <p:spTgt spid="19"/>
                                        </p:tgtEl>
                                        <p:attrNameLst>
                                          <p:attrName>style.visibility</p:attrName>
                                        </p:attrNameLst>
                                      </p:cBhvr>
                                      <p:to>
                                        <p:strVal val="visible"/>
                                      </p:to>
                                    </p:set>
                                    <p:anim calcmode="lin" valueType="num">
                                      <p:cBhvr>
                                        <p:cTn id="29" dur="500" fill="hold"/>
                                        <p:tgtEl>
                                          <p:spTgt spid="19"/>
                                        </p:tgtEl>
                                        <p:attrNameLst>
                                          <p:attrName>ppt_w</p:attrName>
                                        </p:attrNameLst>
                                      </p:cBhvr>
                                      <p:tavLst>
                                        <p:tav tm="0">
                                          <p:val>
                                            <p:fltVal val="0"/>
                                          </p:val>
                                        </p:tav>
                                        <p:tav tm="100000">
                                          <p:val>
                                            <p:strVal val="#ppt_w"/>
                                          </p:val>
                                        </p:tav>
                                      </p:tavLst>
                                    </p:anim>
                                    <p:anim calcmode="lin" valueType="num">
                                      <p:cBhvr>
                                        <p:cTn id="30" dur="500" fill="hold"/>
                                        <p:tgtEl>
                                          <p:spTgt spid="19"/>
                                        </p:tgtEl>
                                        <p:attrNameLst>
                                          <p:attrName>ppt_h</p:attrName>
                                        </p:attrNameLst>
                                      </p:cBhvr>
                                      <p:tavLst>
                                        <p:tav tm="0">
                                          <p:val>
                                            <p:fltVal val="0"/>
                                          </p:val>
                                        </p:tav>
                                        <p:tav tm="100000">
                                          <p:val>
                                            <p:strVal val="#ppt_h"/>
                                          </p:val>
                                        </p:tav>
                                      </p:tavLst>
                                    </p:anim>
                                  </p:childTnLst>
                                </p:cTn>
                              </p:par>
                              <p:par>
                                <p:cTn id="31" presetID="23" presetClass="entr" presetSubtype="16" fill="hold" grpId="0" nodeType="withEffect">
                                  <p:stCondLst>
                                    <p:cond delay="0"/>
                                  </p:stCondLst>
                                  <p:childTnLst>
                                    <p:set>
                                      <p:cBhvr>
                                        <p:cTn id="32" dur="1" fill="hold">
                                          <p:stCondLst>
                                            <p:cond delay="0"/>
                                          </p:stCondLst>
                                        </p:cTn>
                                        <p:tgtEl>
                                          <p:spTgt spid="20"/>
                                        </p:tgtEl>
                                        <p:attrNameLst>
                                          <p:attrName>style.visibility</p:attrName>
                                        </p:attrNameLst>
                                      </p:cBhvr>
                                      <p:to>
                                        <p:strVal val="visible"/>
                                      </p:to>
                                    </p:set>
                                    <p:anim calcmode="lin" valueType="num">
                                      <p:cBhvr>
                                        <p:cTn id="33" dur="500" fill="hold"/>
                                        <p:tgtEl>
                                          <p:spTgt spid="20"/>
                                        </p:tgtEl>
                                        <p:attrNameLst>
                                          <p:attrName>ppt_w</p:attrName>
                                        </p:attrNameLst>
                                      </p:cBhvr>
                                      <p:tavLst>
                                        <p:tav tm="0">
                                          <p:val>
                                            <p:fltVal val="0"/>
                                          </p:val>
                                        </p:tav>
                                        <p:tav tm="100000">
                                          <p:val>
                                            <p:strVal val="#ppt_w"/>
                                          </p:val>
                                        </p:tav>
                                      </p:tavLst>
                                    </p:anim>
                                    <p:anim calcmode="lin" valueType="num">
                                      <p:cBhvr>
                                        <p:cTn id="34" dur="500" fill="hold"/>
                                        <p:tgtEl>
                                          <p:spTgt spid="20"/>
                                        </p:tgtEl>
                                        <p:attrNameLst>
                                          <p:attrName>ppt_h</p:attrName>
                                        </p:attrNameLst>
                                      </p:cBhvr>
                                      <p:tavLst>
                                        <p:tav tm="0">
                                          <p:val>
                                            <p:fltVal val="0"/>
                                          </p:val>
                                        </p:tav>
                                        <p:tav tm="100000">
                                          <p:val>
                                            <p:strVal val="#ppt_h"/>
                                          </p:val>
                                        </p:tav>
                                      </p:tavLst>
                                    </p:anim>
                                  </p:childTnLst>
                                </p:cTn>
                              </p:par>
                            </p:childTnLst>
                          </p:cTn>
                        </p:par>
                      </p:childTnLst>
                    </p:cTn>
                  </p:par>
                  <p:par>
                    <p:cTn id="35" fill="hold">
                      <p:stCondLst>
                        <p:cond delay="indefinite"/>
                      </p:stCondLst>
                      <p:childTnLst>
                        <p:par>
                          <p:cTn id="36" fill="hold">
                            <p:stCondLst>
                              <p:cond delay="0"/>
                            </p:stCondLst>
                            <p:childTnLst>
                              <p:par>
                                <p:cTn id="37" presetID="3" presetClass="entr" presetSubtype="10" fill="hold" grpId="0" nodeType="clickEffect">
                                  <p:stCondLst>
                                    <p:cond delay="0"/>
                                  </p:stCondLst>
                                  <p:childTnLst>
                                    <p:set>
                                      <p:cBhvr>
                                        <p:cTn id="38" dur="1" fill="hold">
                                          <p:stCondLst>
                                            <p:cond delay="0"/>
                                          </p:stCondLst>
                                        </p:cTn>
                                        <p:tgtEl>
                                          <p:spTgt spid="8"/>
                                        </p:tgtEl>
                                        <p:attrNameLst>
                                          <p:attrName>style.visibility</p:attrName>
                                        </p:attrNameLst>
                                      </p:cBhvr>
                                      <p:to>
                                        <p:strVal val="visible"/>
                                      </p:to>
                                    </p:set>
                                    <p:animEffect transition="in" filter="blinds(horizontal)">
                                      <p:cBhvr>
                                        <p:cTn id="39"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build="p"/>
      <p:bldP spid="8" grpId="0" animBg="1"/>
      <p:bldP spid="12" grpId="0" build="p"/>
      <p:bldP spid="17" grpId="0"/>
      <p:bldP spid="18" grpId="0"/>
      <p:bldP spid="19" grpId="0"/>
      <p:bldP spid="20" grpId="0"/>
    </p:bldLst>
  </p:timing>
</p:sld>
</file>

<file path=ppt/slides/slide2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TextBox 11"/>
          <p:cNvSpPr txBox="1"/>
          <p:nvPr/>
        </p:nvSpPr>
        <p:spPr>
          <a:xfrm>
            <a:off x="381000" y="2362200"/>
            <a:ext cx="3962400" cy="451406"/>
          </a:xfrm>
          <a:prstGeom prst="rect">
            <a:avLst/>
          </a:prstGeom>
          <a:noFill/>
        </p:spPr>
        <p:txBody>
          <a:bodyPr wrap="square" rtlCol="0">
            <a:spAutoFit/>
          </a:bodyPr>
          <a:lstStyle/>
          <a:p>
            <a:pPr marL="457200" indent="-457200">
              <a:lnSpc>
                <a:spcPts val="2800"/>
              </a:lnSpc>
              <a:spcAft>
                <a:spcPct val="50000"/>
              </a:spcAft>
              <a:tabLst>
                <a:tab pos="628650" algn="l"/>
              </a:tabLst>
            </a:pPr>
            <a:r>
              <a:rPr lang="en-US" sz="2300" b="1" dirty="0" smtClean="0">
                <a:latin typeface="Times New Roman" pitchFamily="18" charset="0"/>
                <a:cs typeface="Times New Roman" pitchFamily="18" charset="0"/>
              </a:rPr>
              <a:t>27.		</a:t>
            </a:r>
            <a:r>
              <a:rPr lang="en-US" sz="2300" dirty="0" smtClean="0">
                <a:latin typeface="Times New Roman" pitchFamily="18" charset="0"/>
                <a:cs typeface="Times New Roman" pitchFamily="18" charset="0"/>
              </a:rPr>
              <a:t>The length of the arc </a:t>
            </a:r>
            <a:r>
              <a:rPr lang="en-US" sz="2300" i="1" dirty="0" smtClean="0">
                <a:latin typeface="Times New Roman" pitchFamily="18" charset="0"/>
                <a:cs typeface="Times New Roman" pitchFamily="18" charset="0"/>
              </a:rPr>
              <a:t>PQ</a:t>
            </a:r>
            <a:r>
              <a:rPr lang="en-US" sz="2300" dirty="0" smtClean="0">
                <a:latin typeface="Times New Roman" pitchFamily="18" charset="0"/>
                <a:cs typeface="Times New Roman" pitchFamily="18" charset="0"/>
              </a:rPr>
              <a:t>,</a:t>
            </a:r>
            <a:endParaRPr lang="en-US" sz="2300" b="1" dirty="0">
              <a:latin typeface="Times New Roman" pitchFamily="18" charset="0"/>
              <a:cs typeface="Times New Roman" pitchFamily="18" charset="0"/>
            </a:endParaRPr>
          </a:p>
        </p:txBody>
      </p:sp>
      <p:pic>
        <p:nvPicPr>
          <p:cNvPr id="19459" name="Picture 3" descr="\\172.16.2.26\conver\CARRIBEAN\MATHEMATICS_VOL-1_PPT_DESIGN\Incoming\Equations\Revision_Exam_2\Eqn069.wmf"/>
          <p:cNvPicPr>
            <a:picLocks noChangeAspect="1" noChangeArrowheads="1"/>
          </p:cNvPicPr>
          <p:nvPr/>
        </p:nvPicPr>
        <p:blipFill>
          <a:blip r:embed="rId2" cstate="print"/>
          <a:srcRect/>
          <a:stretch>
            <a:fillRect/>
          </a:stretch>
        </p:blipFill>
        <p:spPr bwMode="auto">
          <a:xfrm>
            <a:off x="3133725" y="2786609"/>
            <a:ext cx="2565400" cy="2387600"/>
          </a:xfrm>
          <a:prstGeom prst="rect">
            <a:avLst/>
          </a:prstGeom>
          <a:noFill/>
        </p:spPr>
      </p:pic>
      <p:sp>
        <p:nvSpPr>
          <p:cNvPr id="4"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2 Paper 1</a:t>
            </a:r>
          </a:p>
        </p:txBody>
      </p:sp>
    </p:spTree>
    <p:extLst>
      <p:ext uri="{BB962C8B-B14F-4D97-AF65-F5344CB8AC3E}">
        <p14:creationId xmlns:p14="http://schemas.microsoft.com/office/powerpoint/2010/main" xmlns="" val="186244745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p:cTn id="7" dur="500" fill="hold"/>
                                        <p:tgtEl>
                                          <p:spTgt spid="12"/>
                                        </p:tgtEl>
                                        <p:attrNameLst>
                                          <p:attrName>ppt_w</p:attrName>
                                        </p:attrNameLst>
                                      </p:cBhvr>
                                      <p:tavLst>
                                        <p:tav tm="0">
                                          <p:val>
                                            <p:fltVal val="0"/>
                                          </p:val>
                                        </p:tav>
                                        <p:tav tm="100000">
                                          <p:val>
                                            <p:strVal val="#ppt_w"/>
                                          </p:val>
                                        </p:tav>
                                      </p:tavLst>
                                    </p:anim>
                                    <p:anim calcmode="lin" valueType="num">
                                      <p:cBhvr>
                                        <p:cTn id="8" dur="500" fill="hold"/>
                                        <p:tgtEl>
                                          <p:spTgt spid="12"/>
                                        </p:tgtEl>
                                        <p:attrNameLst>
                                          <p:attrName>ppt_h</p:attrName>
                                        </p:attrNameLst>
                                      </p:cBhvr>
                                      <p:tavLst>
                                        <p:tav tm="0">
                                          <p:val>
                                            <p:fltVal val="0"/>
                                          </p:val>
                                        </p:tav>
                                        <p:tav tm="100000">
                                          <p:val>
                                            <p:strVal val="#ppt_h"/>
                                          </p:val>
                                        </p:tav>
                                      </p:tavLst>
                                    </p:anim>
                                  </p:childTnLst>
                                </p:cTn>
                              </p:par>
                              <p:par>
                                <p:cTn id="9" presetID="23" presetClass="entr" presetSubtype="16" fill="hold" nodeType="withEffect">
                                  <p:stCondLst>
                                    <p:cond delay="0"/>
                                  </p:stCondLst>
                                  <p:childTnLst>
                                    <p:set>
                                      <p:cBhvr>
                                        <p:cTn id="10" dur="1" fill="hold">
                                          <p:stCondLst>
                                            <p:cond delay="0"/>
                                          </p:stCondLst>
                                        </p:cTn>
                                        <p:tgtEl>
                                          <p:spTgt spid="19459"/>
                                        </p:tgtEl>
                                        <p:attrNameLst>
                                          <p:attrName>style.visibility</p:attrName>
                                        </p:attrNameLst>
                                      </p:cBhvr>
                                      <p:to>
                                        <p:strVal val="visible"/>
                                      </p:to>
                                    </p:set>
                                    <p:anim calcmode="lin" valueType="num">
                                      <p:cBhvr>
                                        <p:cTn id="11" dur="500" fill="hold"/>
                                        <p:tgtEl>
                                          <p:spTgt spid="19459"/>
                                        </p:tgtEl>
                                        <p:attrNameLst>
                                          <p:attrName>ppt_w</p:attrName>
                                        </p:attrNameLst>
                                      </p:cBhvr>
                                      <p:tavLst>
                                        <p:tav tm="0">
                                          <p:val>
                                            <p:fltVal val="0"/>
                                          </p:val>
                                        </p:tav>
                                        <p:tav tm="100000">
                                          <p:val>
                                            <p:strVal val="#ppt_w"/>
                                          </p:val>
                                        </p:tav>
                                      </p:tavLst>
                                    </p:anim>
                                    <p:anim calcmode="lin" valueType="num">
                                      <p:cBhvr>
                                        <p:cTn id="12" dur="500" fill="hold"/>
                                        <p:tgtEl>
                                          <p:spTgt spid="19459"/>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Lst>
  </p:timing>
</p:sld>
</file>

<file path=ppt/slides/slide2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Content Placeholder 10"/>
          <p:cNvSpPr>
            <a:spLocks noGrp="1"/>
          </p:cNvSpPr>
          <p:nvPr>
            <p:ph sz="quarter" idx="13"/>
          </p:nvPr>
        </p:nvSpPr>
        <p:spPr>
          <a:xfrm>
            <a:off x="381000" y="2514600"/>
            <a:ext cx="7086600" cy="800219"/>
          </a:xfrm>
        </p:spPr>
        <p:txBody>
          <a:bodyPr wrap="square">
            <a:spAutoFit/>
          </a:bodyPr>
          <a:lstStyle/>
          <a:p>
            <a:pPr>
              <a:spcBef>
                <a:spcPct val="0"/>
              </a:spcBef>
              <a:buFontTx/>
              <a:buNone/>
            </a:pPr>
            <a:r>
              <a:rPr lang="en-US" sz="2300" b="1" dirty="0" smtClean="0">
                <a:solidFill>
                  <a:schemeClr val="tx1"/>
                </a:solidFill>
                <a:latin typeface="Times New Roman" pitchFamily="18" charset="0"/>
                <a:cs typeface="Times New Roman" pitchFamily="18" charset="0"/>
              </a:rPr>
              <a:t>28.   </a:t>
            </a:r>
            <a:r>
              <a:rPr lang="en-US" sz="2300" dirty="0" smtClean="0">
                <a:solidFill>
                  <a:schemeClr val="tx1"/>
                </a:solidFill>
                <a:latin typeface="Times New Roman" pitchFamily="18" charset="0"/>
                <a:cs typeface="Times New Roman" pitchFamily="18" charset="0"/>
              </a:rPr>
              <a:t>The volume of a </a:t>
            </a:r>
            <a:r>
              <a:rPr lang="en-US" sz="2300" dirty="0" err="1" smtClean="0">
                <a:solidFill>
                  <a:schemeClr val="tx1"/>
                </a:solidFill>
                <a:latin typeface="Times New Roman" pitchFamily="18" charset="0"/>
                <a:cs typeface="Times New Roman" pitchFamily="18" charset="0"/>
              </a:rPr>
              <a:t>cuboid</a:t>
            </a:r>
            <a:r>
              <a:rPr lang="en-US" sz="2300" dirty="0" smtClean="0">
                <a:solidFill>
                  <a:schemeClr val="tx1"/>
                </a:solidFill>
                <a:latin typeface="Times New Roman" pitchFamily="18" charset="0"/>
                <a:cs typeface="Times New Roman" pitchFamily="18" charset="0"/>
              </a:rPr>
              <a:t> whose edges are 5 cm,</a:t>
            </a:r>
            <a:br>
              <a:rPr lang="en-US" sz="2300" dirty="0" smtClean="0">
                <a:solidFill>
                  <a:schemeClr val="tx1"/>
                </a:solidFill>
                <a:latin typeface="Times New Roman" pitchFamily="18" charset="0"/>
                <a:cs typeface="Times New Roman" pitchFamily="18" charset="0"/>
              </a:rPr>
            </a:br>
            <a:r>
              <a:rPr lang="en-US" sz="2300" dirty="0" smtClean="0">
                <a:solidFill>
                  <a:schemeClr val="tx1"/>
                </a:solidFill>
                <a:latin typeface="Times New Roman" pitchFamily="18" charset="0"/>
                <a:cs typeface="Times New Roman" pitchFamily="18" charset="0"/>
              </a:rPr>
              <a:t>    6 cm and 8 cm is</a:t>
            </a:r>
            <a:r>
              <a:rPr lang="en-US" sz="2300" b="1" dirty="0" smtClean="0">
                <a:solidFill>
                  <a:schemeClr val="tx1"/>
                </a:solidFill>
                <a:latin typeface="Times New Roman" pitchFamily="18" charset="0"/>
                <a:cs typeface="Times New Roman" pitchFamily="18" charset="0"/>
              </a:rPr>
              <a:t>  </a:t>
            </a:r>
            <a:endParaRPr lang="en-US" sz="2300" dirty="0" smtClean="0">
              <a:solidFill>
                <a:schemeClr val="tx1"/>
              </a:solidFill>
              <a:latin typeface="Times New Roman" pitchFamily="18" charset="0"/>
              <a:cs typeface="Times New Roman" pitchFamily="18" charset="0"/>
            </a:endParaRPr>
          </a:p>
        </p:txBody>
      </p:sp>
      <p:sp>
        <p:nvSpPr>
          <p:cNvPr id="8" name="Notched Right Arrow 7"/>
          <p:cNvSpPr/>
          <p:nvPr/>
        </p:nvSpPr>
        <p:spPr>
          <a:xfrm>
            <a:off x="7162800" y="6019800"/>
            <a:ext cx="1782315" cy="685800"/>
          </a:xfrm>
          <a:prstGeom prst="notchedRightArrow">
            <a:avLst/>
          </a:prstGeom>
          <a:blipFill>
            <a:blip r:embed="rId2" cstate="print">
              <a:extLst>
                <a:ext uri="{BEBA8EAE-BF5A-486C-A8C5-ECC9F3942E4B}">
                  <a14:imgProps xmlns:a14="http://schemas.microsoft.com/office/drawing/2010/main" xmlns="">
                    <a14:imgLayer r:embed="rId3">
                      <a14:imgEffect>
                        <a14:brightnessContrast bright="-20000" contrast="-20000"/>
                      </a14:imgEffect>
                    </a14:imgLayer>
                  </a14:imgProps>
                </a:ex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ANSWER</a:t>
            </a:r>
            <a:endParaRPr lang="en-US" sz="2000" b="1" dirty="0">
              <a:latin typeface="Times New Roman" pitchFamily="18" charset="0"/>
              <a:cs typeface="Times New Roman" pitchFamily="18" charset="0"/>
            </a:endParaRPr>
          </a:p>
        </p:txBody>
      </p:sp>
      <p:sp>
        <p:nvSpPr>
          <p:cNvPr id="17" name="TextBox 16"/>
          <p:cNvSpPr txBox="1"/>
          <p:nvPr/>
        </p:nvSpPr>
        <p:spPr>
          <a:xfrm>
            <a:off x="933450" y="3474839"/>
            <a:ext cx="1600200" cy="446276"/>
          </a:xfrm>
          <a:prstGeom prst="rect">
            <a:avLst/>
          </a:prstGeom>
          <a:noFill/>
        </p:spPr>
        <p:txBody>
          <a:bodyPr wrap="square" rtlCol="0">
            <a:spAutoFit/>
          </a:bodyPr>
          <a:lstStyle/>
          <a:p>
            <a:r>
              <a:rPr lang="en-US" sz="2300" dirty="0" smtClean="0">
                <a:latin typeface="Times New Roman" pitchFamily="18" charset="0"/>
              </a:rPr>
              <a:t>(A) 120</a:t>
            </a:r>
            <a:endParaRPr lang="en-US" sz="2300" dirty="0">
              <a:latin typeface="Times New Roman" pitchFamily="18" charset="0"/>
            </a:endParaRPr>
          </a:p>
        </p:txBody>
      </p:sp>
      <p:sp>
        <p:nvSpPr>
          <p:cNvPr id="18" name="TextBox 17"/>
          <p:cNvSpPr txBox="1"/>
          <p:nvPr/>
        </p:nvSpPr>
        <p:spPr>
          <a:xfrm>
            <a:off x="956310" y="4076819"/>
            <a:ext cx="1600200" cy="446276"/>
          </a:xfrm>
          <a:prstGeom prst="rect">
            <a:avLst/>
          </a:prstGeom>
          <a:noFill/>
        </p:spPr>
        <p:txBody>
          <a:bodyPr wrap="square" rtlCol="0">
            <a:spAutoFit/>
          </a:bodyPr>
          <a:lstStyle/>
          <a:p>
            <a:r>
              <a:rPr lang="en-US" sz="2300" dirty="0" smtClean="0">
                <a:latin typeface="Times New Roman" pitchFamily="18" charset="0"/>
              </a:rPr>
              <a:t>(B) 180</a:t>
            </a:r>
            <a:endParaRPr lang="en-US" sz="2300" dirty="0">
              <a:latin typeface="Times New Roman" pitchFamily="18" charset="0"/>
            </a:endParaRPr>
          </a:p>
        </p:txBody>
      </p:sp>
      <p:sp>
        <p:nvSpPr>
          <p:cNvPr id="19" name="TextBox 18"/>
          <p:cNvSpPr txBox="1"/>
          <p:nvPr/>
        </p:nvSpPr>
        <p:spPr>
          <a:xfrm>
            <a:off x="956310" y="4686419"/>
            <a:ext cx="1600200" cy="446276"/>
          </a:xfrm>
          <a:prstGeom prst="rect">
            <a:avLst/>
          </a:prstGeom>
          <a:noFill/>
        </p:spPr>
        <p:txBody>
          <a:bodyPr wrap="square" rtlCol="0">
            <a:spAutoFit/>
          </a:bodyPr>
          <a:lstStyle/>
          <a:p>
            <a:r>
              <a:rPr lang="en-US" sz="2300" dirty="0" smtClean="0">
                <a:latin typeface="Times New Roman" pitchFamily="18" charset="0"/>
              </a:rPr>
              <a:t>(C) 190</a:t>
            </a:r>
            <a:endParaRPr lang="en-US" sz="2300" dirty="0">
              <a:latin typeface="Times New Roman" pitchFamily="18" charset="0"/>
            </a:endParaRPr>
          </a:p>
        </p:txBody>
      </p:sp>
      <p:sp>
        <p:nvSpPr>
          <p:cNvPr id="20" name="TextBox 19"/>
          <p:cNvSpPr txBox="1"/>
          <p:nvPr/>
        </p:nvSpPr>
        <p:spPr>
          <a:xfrm>
            <a:off x="971550" y="5306943"/>
            <a:ext cx="1600200" cy="446276"/>
          </a:xfrm>
          <a:prstGeom prst="rect">
            <a:avLst/>
          </a:prstGeom>
          <a:noFill/>
        </p:spPr>
        <p:txBody>
          <a:bodyPr wrap="square" rtlCol="0">
            <a:spAutoFit/>
          </a:bodyPr>
          <a:lstStyle/>
          <a:p>
            <a:r>
              <a:rPr lang="en-US" sz="2300" dirty="0" smtClean="0">
                <a:latin typeface="Times New Roman" pitchFamily="18" charset="0"/>
              </a:rPr>
              <a:t>(D) 240</a:t>
            </a:r>
            <a:endParaRPr lang="en-US" sz="2300" dirty="0">
              <a:latin typeface="Times New Roman" pitchFamily="18" charset="0"/>
            </a:endParaRPr>
          </a:p>
        </p:txBody>
      </p:sp>
      <p:sp>
        <p:nvSpPr>
          <p:cNvPr id="9"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2 Paper 1</a:t>
            </a:r>
          </a:p>
        </p:txBody>
      </p:sp>
    </p:spTree>
    <p:extLst>
      <p:ext uri="{BB962C8B-B14F-4D97-AF65-F5344CB8AC3E}">
        <p14:creationId xmlns:p14="http://schemas.microsoft.com/office/powerpoint/2010/main" xmlns="" val="71451342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11">
                                            <p:txEl>
                                              <p:pRg st="0" end="0"/>
                                            </p:txEl>
                                          </p:spTgt>
                                        </p:tgtEl>
                                        <p:attrNameLst>
                                          <p:attrName>style.visibility</p:attrName>
                                        </p:attrNameLst>
                                      </p:cBhvr>
                                      <p:to>
                                        <p:strVal val="visible"/>
                                      </p:to>
                                    </p:set>
                                    <p:anim calcmode="lin" valueType="num">
                                      <p:cBhvr>
                                        <p:cTn id="7" dur="500" fill="hold"/>
                                        <p:tgtEl>
                                          <p:spTgt spid="11">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11">
                                            <p:txEl>
                                              <p:pRg st="0" end="0"/>
                                            </p:txEl>
                                          </p:spTgt>
                                        </p:tgtEl>
                                        <p:attrNameLst>
                                          <p:attrName>ppt_h</p:attrName>
                                        </p:attrNameLst>
                                      </p:cBhvr>
                                      <p:tavLst>
                                        <p:tav tm="0">
                                          <p:val>
                                            <p:fltVal val="0"/>
                                          </p:val>
                                        </p:tav>
                                        <p:tav tm="100000">
                                          <p:val>
                                            <p:strVal val="#ppt_h"/>
                                          </p:val>
                                        </p:tav>
                                      </p:tavLst>
                                    </p:anim>
                                  </p:childTnLst>
                                </p:cTn>
                              </p:par>
                            </p:childTnLst>
                          </p:cTn>
                        </p:par>
                      </p:childTnLst>
                    </p:cTn>
                  </p:par>
                  <p:par>
                    <p:cTn id="9" fill="hold">
                      <p:stCondLst>
                        <p:cond delay="indefinite"/>
                      </p:stCondLst>
                      <p:childTnLst>
                        <p:par>
                          <p:cTn id="10" fill="hold">
                            <p:stCondLst>
                              <p:cond delay="0"/>
                            </p:stCondLst>
                            <p:childTnLst>
                              <p:par>
                                <p:cTn id="11" presetID="23" presetClass="entr" presetSubtype="16" fill="hold" grpId="0" nodeType="clickEffect">
                                  <p:stCondLst>
                                    <p:cond delay="0"/>
                                  </p:stCondLst>
                                  <p:childTnLst>
                                    <p:set>
                                      <p:cBhvr>
                                        <p:cTn id="12" dur="1" fill="hold">
                                          <p:stCondLst>
                                            <p:cond delay="0"/>
                                          </p:stCondLst>
                                        </p:cTn>
                                        <p:tgtEl>
                                          <p:spTgt spid="17"/>
                                        </p:tgtEl>
                                        <p:attrNameLst>
                                          <p:attrName>style.visibility</p:attrName>
                                        </p:attrNameLst>
                                      </p:cBhvr>
                                      <p:to>
                                        <p:strVal val="visible"/>
                                      </p:to>
                                    </p:set>
                                    <p:anim calcmode="lin" valueType="num">
                                      <p:cBhvr>
                                        <p:cTn id="13" dur="500" fill="hold"/>
                                        <p:tgtEl>
                                          <p:spTgt spid="17"/>
                                        </p:tgtEl>
                                        <p:attrNameLst>
                                          <p:attrName>ppt_w</p:attrName>
                                        </p:attrNameLst>
                                      </p:cBhvr>
                                      <p:tavLst>
                                        <p:tav tm="0">
                                          <p:val>
                                            <p:fltVal val="0"/>
                                          </p:val>
                                        </p:tav>
                                        <p:tav tm="100000">
                                          <p:val>
                                            <p:strVal val="#ppt_w"/>
                                          </p:val>
                                        </p:tav>
                                      </p:tavLst>
                                    </p:anim>
                                    <p:anim calcmode="lin" valueType="num">
                                      <p:cBhvr>
                                        <p:cTn id="14" dur="500" fill="hold"/>
                                        <p:tgtEl>
                                          <p:spTgt spid="17"/>
                                        </p:tgtEl>
                                        <p:attrNameLst>
                                          <p:attrName>ppt_h</p:attrName>
                                        </p:attrNameLst>
                                      </p:cBhvr>
                                      <p:tavLst>
                                        <p:tav tm="0">
                                          <p:val>
                                            <p:fltVal val="0"/>
                                          </p:val>
                                        </p:tav>
                                        <p:tav tm="100000">
                                          <p:val>
                                            <p:strVal val="#ppt_h"/>
                                          </p:val>
                                        </p:tav>
                                      </p:tavLst>
                                    </p:anim>
                                  </p:childTnLst>
                                </p:cTn>
                              </p:par>
                              <p:par>
                                <p:cTn id="15" presetID="23" presetClass="entr" presetSubtype="16" fill="hold" grpId="0" nodeType="withEffect">
                                  <p:stCondLst>
                                    <p:cond delay="0"/>
                                  </p:stCondLst>
                                  <p:childTnLst>
                                    <p:set>
                                      <p:cBhvr>
                                        <p:cTn id="16" dur="1" fill="hold">
                                          <p:stCondLst>
                                            <p:cond delay="0"/>
                                          </p:stCondLst>
                                        </p:cTn>
                                        <p:tgtEl>
                                          <p:spTgt spid="18"/>
                                        </p:tgtEl>
                                        <p:attrNameLst>
                                          <p:attrName>style.visibility</p:attrName>
                                        </p:attrNameLst>
                                      </p:cBhvr>
                                      <p:to>
                                        <p:strVal val="visible"/>
                                      </p:to>
                                    </p:set>
                                    <p:anim calcmode="lin" valueType="num">
                                      <p:cBhvr>
                                        <p:cTn id="17" dur="500" fill="hold"/>
                                        <p:tgtEl>
                                          <p:spTgt spid="18"/>
                                        </p:tgtEl>
                                        <p:attrNameLst>
                                          <p:attrName>ppt_w</p:attrName>
                                        </p:attrNameLst>
                                      </p:cBhvr>
                                      <p:tavLst>
                                        <p:tav tm="0">
                                          <p:val>
                                            <p:fltVal val="0"/>
                                          </p:val>
                                        </p:tav>
                                        <p:tav tm="100000">
                                          <p:val>
                                            <p:strVal val="#ppt_w"/>
                                          </p:val>
                                        </p:tav>
                                      </p:tavLst>
                                    </p:anim>
                                    <p:anim calcmode="lin" valueType="num">
                                      <p:cBhvr>
                                        <p:cTn id="18" dur="500" fill="hold"/>
                                        <p:tgtEl>
                                          <p:spTgt spid="18"/>
                                        </p:tgtEl>
                                        <p:attrNameLst>
                                          <p:attrName>ppt_h</p:attrName>
                                        </p:attrNameLst>
                                      </p:cBhvr>
                                      <p:tavLst>
                                        <p:tav tm="0">
                                          <p:val>
                                            <p:fltVal val="0"/>
                                          </p:val>
                                        </p:tav>
                                        <p:tav tm="100000">
                                          <p:val>
                                            <p:strVal val="#ppt_h"/>
                                          </p:val>
                                        </p:tav>
                                      </p:tavLst>
                                    </p:anim>
                                  </p:childTnLst>
                                </p:cTn>
                              </p:par>
                              <p:par>
                                <p:cTn id="19" presetID="23" presetClass="entr" presetSubtype="16" fill="hold" grpId="0" nodeType="withEffect">
                                  <p:stCondLst>
                                    <p:cond delay="0"/>
                                  </p:stCondLst>
                                  <p:childTnLst>
                                    <p:set>
                                      <p:cBhvr>
                                        <p:cTn id="20" dur="1" fill="hold">
                                          <p:stCondLst>
                                            <p:cond delay="0"/>
                                          </p:stCondLst>
                                        </p:cTn>
                                        <p:tgtEl>
                                          <p:spTgt spid="19"/>
                                        </p:tgtEl>
                                        <p:attrNameLst>
                                          <p:attrName>style.visibility</p:attrName>
                                        </p:attrNameLst>
                                      </p:cBhvr>
                                      <p:to>
                                        <p:strVal val="visible"/>
                                      </p:to>
                                    </p:set>
                                    <p:anim calcmode="lin" valueType="num">
                                      <p:cBhvr>
                                        <p:cTn id="21" dur="500" fill="hold"/>
                                        <p:tgtEl>
                                          <p:spTgt spid="19"/>
                                        </p:tgtEl>
                                        <p:attrNameLst>
                                          <p:attrName>ppt_w</p:attrName>
                                        </p:attrNameLst>
                                      </p:cBhvr>
                                      <p:tavLst>
                                        <p:tav tm="0">
                                          <p:val>
                                            <p:fltVal val="0"/>
                                          </p:val>
                                        </p:tav>
                                        <p:tav tm="100000">
                                          <p:val>
                                            <p:strVal val="#ppt_w"/>
                                          </p:val>
                                        </p:tav>
                                      </p:tavLst>
                                    </p:anim>
                                    <p:anim calcmode="lin" valueType="num">
                                      <p:cBhvr>
                                        <p:cTn id="22" dur="500" fill="hold"/>
                                        <p:tgtEl>
                                          <p:spTgt spid="19"/>
                                        </p:tgtEl>
                                        <p:attrNameLst>
                                          <p:attrName>ppt_h</p:attrName>
                                        </p:attrNameLst>
                                      </p:cBhvr>
                                      <p:tavLst>
                                        <p:tav tm="0">
                                          <p:val>
                                            <p:fltVal val="0"/>
                                          </p:val>
                                        </p:tav>
                                        <p:tav tm="100000">
                                          <p:val>
                                            <p:strVal val="#ppt_h"/>
                                          </p:val>
                                        </p:tav>
                                      </p:tavLst>
                                    </p:anim>
                                  </p:childTnLst>
                                </p:cTn>
                              </p:par>
                              <p:par>
                                <p:cTn id="23" presetID="23" presetClass="entr" presetSubtype="16" fill="hold" grpId="0" nodeType="withEffect">
                                  <p:stCondLst>
                                    <p:cond delay="0"/>
                                  </p:stCondLst>
                                  <p:childTnLst>
                                    <p:set>
                                      <p:cBhvr>
                                        <p:cTn id="24" dur="1" fill="hold">
                                          <p:stCondLst>
                                            <p:cond delay="0"/>
                                          </p:stCondLst>
                                        </p:cTn>
                                        <p:tgtEl>
                                          <p:spTgt spid="20"/>
                                        </p:tgtEl>
                                        <p:attrNameLst>
                                          <p:attrName>style.visibility</p:attrName>
                                        </p:attrNameLst>
                                      </p:cBhvr>
                                      <p:to>
                                        <p:strVal val="visible"/>
                                      </p:to>
                                    </p:set>
                                    <p:anim calcmode="lin" valueType="num">
                                      <p:cBhvr>
                                        <p:cTn id="25" dur="500" fill="hold"/>
                                        <p:tgtEl>
                                          <p:spTgt spid="20"/>
                                        </p:tgtEl>
                                        <p:attrNameLst>
                                          <p:attrName>ppt_w</p:attrName>
                                        </p:attrNameLst>
                                      </p:cBhvr>
                                      <p:tavLst>
                                        <p:tav tm="0">
                                          <p:val>
                                            <p:fltVal val="0"/>
                                          </p:val>
                                        </p:tav>
                                        <p:tav tm="100000">
                                          <p:val>
                                            <p:strVal val="#ppt_w"/>
                                          </p:val>
                                        </p:tav>
                                      </p:tavLst>
                                    </p:anim>
                                    <p:anim calcmode="lin" valueType="num">
                                      <p:cBhvr>
                                        <p:cTn id="26" dur="500" fill="hold"/>
                                        <p:tgtEl>
                                          <p:spTgt spid="20"/>
                                        </p:tgtEl>
                                        <p:attrNameLst>
                                          <p:attrName>ppt_h</p:attrName>
                                        </p:attrNameLst>
                                      </p:cBhvr>
                                      <p:tavLst>
                                        <p:tav tm="0">
                                          <p:val>
                                            <p:fltVal val="0"/>
                                          </p:val>
                                        </p:tav>
                                        <p:tav tm="100000">
                                          <p:val>
                                            <p:strVal val="#ppt_h"/>
                                          </p:val>
                                        </p:tav>
                                      </p:tavLst>
                                    </p:anim>
                                  </p:childTnLst>
                                </p:cTn>
                              </p:par>
                            </p:childTnLst>
                          </p:cTn>
                        </p:par>
                      </p:childTnLst>
                    </p:cTn>
                  </p:par>
                  <p:par>
                    <p:cTn id="27" fill="hold">
                      <p:stCondLst>
                        <p:cond delay="indefinite"/>
                      </p:stCondLst>
                      <p:childTnLst>
                        <p:par>
                          <p:cTn id="28" fill="hold">
                            <p:stCondLst>
                              <p:cond delay="0"/>
                            </p:stCondLst>
                            <p:childTnLst>
                              <p:par>
                                <p:cTn id="29" presetID="3" presetClass="entr" presetSubtype="10" fill="hold" grpId="0" nodeType="clickEffect">
                                  <p:stCondLst>
                                    <p:cond delay="0"/>
                                  </p:stCondLst>
                                  <p:childTnLst>
                                    <p:set>
                                      <p:cBhvr>
                                        <p:cTn id="30" dur="1" fill="hold">
                                          <p:stCondLst>
                                            <p:cond delay="0"/>
                                          </p:stCondLst>
                                        </p:cTn>
                                        <p:tgtEl>
                                          <p:spTgt spid="8"/>
                                        </p:tgtEl>
                                        <p:attrNameLst>
                                          <p:attrName>style.visibility</p:attrName>
                                        </p:attrNameLst>
                                      </p:cBhvr>
                                      <p:to>
                                        <p:strVal val="visible"/>
                                      </p:to>
                                    </p:set>
                                    <p:animEffect transition="in" filter="blinds(horizontal)">
                                      <p:cBhvr>
                                        <p:cTn id="31"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build="p"/>
      <p:bldP spid="8" grpId="0" animBg="1"/>
      <p:bldP spid="17" grpId="0"/>
      <p:bldP spid="18" grpId="0"/>
      <p:bldP spid="19" grpId="0"/>
      <p:bldP spid="20" grpId="0"/>
    </p:bldLst>
  </p:timing>
</p:sld>
</file>

<file path=ppt/slides/slide2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Content Placeholder 10"/>
          <p:cNvSpPr>
            <a:spLocks noGrp="1"/>
          </p:cNvSpPr>
          <p:nvPr>
            <p:ph sz="quarter" idx="13"/>
          </p:nvPr>
        </p:nvSpPr>
        <p:spPr>
          <a:xfrm>
            <a:off x="381000" y="2781181"/>
            <a:ext cx="609600" cy="446276"/>
          </a:xfrm>
        </p:spPr>
        <p:txBody>
          <a:bodyPr wrap="square">
            <a:spAutoFit/>
          </a:bodyPr>
          <a:lstStyle/>
          <a:p>
            <a:pPr>
              <a:spcBef>
                <a:spcPct val="0"/>
              </a:spcBef>
              <a:buFontTx/>
              <a:buNone/>
            </a:pPr>
            <a:r>
              <a:rPr lang="en-US" sz="2300" b="1" dirty="0" smtClean="0">
                <a:solidFill>
                  <a:schemeClr val="tx1"/>
                </a:solidFill>
                <a:latin typeface="Times New Roman" pitchFamily="18" charset="0"/>
                <a:cs typeface="Times New Roman" pitchFamily="18" charset="0"/>
              </a:rPr>
              <a:t>28.  </a:t>
            </a:r>
            <a:endParaRPr lang="en-US" sz="2300" dirty="0" smtClean="0">
              <a:solidFill>
                <a:schemeClr val="tx1"/>
              </a:solidFill>
              <a:latin typeface="Times New Roman" pitchFamily="18" charset="0"/>
              <a:cs typeface="Times New Roman" pitchFamily="18" charset="0"/>
            </a:endParaRPr>
          </a:p>
        </p:txBody>
      </p:sp>
      <p:sp>
        <p:nvSpPr>
          <p:cNvPr id="17" name="TextBox 16"/>
          <p:cNvSpPr txBox="1"/>
          <p:nvPr/>
        </p:nvSpPr>
        <p:spPr>
          <a:xfrm>
            <a:off x="986790" y="2838450"/>
            <a:ext cx="4976042" cy="1785104"/>
          </a:xfrm>
          <a:prstGeom prst="rect">
            <a:avLst/>
          </a:prstGeom>
          <a:noFill/>
        </p:spPr>
        <p:txBody>
          <a:bodyPr wrap="none" rtlCol="0">
            <a:spAutoFit/>
          </a:bodyPr>
          <a:lstStyle/>
          <a:p>
            <a:pPr fontAlgn="base">
              <a:spcBef>
                <a:spcPts val="600"/>
              </a:spcBef>
              <a:spcAft>
                <a:spcPts val="600"/>
              </a:spcAft>
            </a:pPr>
            <a:r>
              <a:rPr lang="en-US" sz="2000" dirty="0" smtClean="0">
                <a:latin typeface="Times New Roman" pitchFamily="18" charset="0"/>
                <a:cs typeface="Times New Roman" pitchFamily="18" charset="0"/>
              </a:rPr>
              <a:t>The volume of the </a:t>
            </a:r>
            <a:r>
              <a:rPr lang="en-US" sz="2000" dirty="0" err="1" smtClean="0">
                <a:latin typeface="Times New Roman" pitchFamily="18" charset="0"/>
                <a:cs typeface="Times New Roman" pitchFamily="18" charset="0"/>
              </a:rPr>
              <a:t>cuboid</a:t>
            </a:r>
            <a:r>
              <a:rPr lang="en-US" sz="2000" dirty="0" smtClean="0">
                <a:latin typeface="Times New Roman" pitchFamily="18" charset="0"/>
                <a:cs typeface="Times New Roman" pitchFamily="18" charset="0"/>
              </a:rPr>
              <a:t>,</a:t>
            </a:r>
          </a:p>
          <a:p>
            <a:pPr marL="914400" fontAlgn="base">
              <a:spcBef>
                <a:spcPts val="600"/>
              </a:spcBef>
              <a:spcAft>
                <a:spcPts val="600"/>
              </a:spcAft>
            </a:pPr>
            <a:r>
              <a:rPr lang="en-US" sz="2000" i="1" dirty="0" smtClean="0">
                <a:latin typeface="Times New Roman" pitchFamily="18" charset="0"/>
                <a:cs typeface="Times New Roman" pitchFamily="18" charset="0"/>
              </a:rPr>
              <a:t>V</a:t>
            </a:r>
            <a:r>
              <a:rPr lang="en-US" sz="2000" dirty="0" smtClean="0">
                <a:latin typeface="Times New Roman" pitchFamily="18" charset="0"/>
                <a:cs typeface="Times New Roman" pitchFamily="18" charset="0"/>
              </a:rPr>
              <a:t> = </a:t>
            </a:r>
            <a:r>
              <a:rPr lang="en-US" sz="2000" i="1" dirty="0" err="1" smtClean="0">
                <a:latin typeface="Times New Roman" pitchFamily="18" charset="0"/>
                <a:cs typeface="Times New Roman" pitchFamily="18" charset="0"/>
              </a:rPr>
              <a:t>lbh</a:t>
            </a:r>
            <a:r>
              <a:rPr lang="en-US" sz="2000" dirty="0" smtClean="0">
                <a:latin typeface="Times New Roman" pitchFamily="18" charset="0"/>
                <a:cs typeface="Times New Roman" pitchFamily="18" charset="0"/>
              </a:rPr>
              <a:t>			   </a:t>
            </a:r>
            <a:r>
              <a:rPr lang="en-US" sz="2000" i="1" dirty="0" smtClean="0">
                <a:solidFill>
                  <a:srgbClr val="00A99D"/>
                </a:solidFill>
                <a:latin typeface="Times New Roman" pitchFamily="18" charset="0"/>
                <a:cs typeface="Times New Roman" pitchFamily="18" charset="0"/>
              </a:rPr>
              <a:t>l</a:t>
            </a:r>
            <a:r>
              <a:rPr lang="en-US" sz="2000" dirty="0" smtClean="0">
                <a:solidFill>
                  <a:srgbClr val="00A99D"/>
                </a:solidFill>
                <a:latin typeface="Times New Roman" pitchFamily="18" charset="0"/>
                <a:cs typeface="Times New Roman" pitchFamily="18" charset="0"/>
              </a:rPr>
              <a:t> = 8 cm</a:t>
            </a:r>
          </a:p>
          <a:p>
            <a:pPr marL="1188720" fontAlgn="base">
              <a:spcBef>
                <a:spcPts val="600"/>
              </a:spcBef>
              <a:spcAft>
                <a:spcPts val="600"/>
              </a:spcAft>
            </a:pPr>
            <a:r>
              <a:rPr lang="en-US" sz="2000" dirty="0" smtClean="0">
                <a:latin typeface="Times New Roman" pitchFamily="18" charset="0"/>
                <a:cs typeface="Times New Roman" pitchFamily="18" charset="0"/>
              </a:rPr>
              <a:t>= 8 cm </a:t>
            </a:r>
            <a:r>
              <a:rPr lang="en-US" sz="2000" dirty="0" smtClean="0">
                <a:latin typeface="Times New Roman" pitchFamily="18" charset="0"/>
                <a:cs typeface="Times New Roman" pitchFamily="18" charset="0"/>
                <a:sym typeface="Symbol"/>
              </a:rPr>
              <a:t></a:t>
            </a:r>
            <a:r>
              <a:rPr lang="en-US" sz="2000" dirty="0" smtClean="0">
                <a:latin typeface="Times New Roman" pitchFamily="18" charset="0"/>
                <a:cs typeface="Times New Roman" pitchFamily="18" charset="0"/>
              </a:rPr>
              <a:t> 6 cm </a:t>
            </a:r>
            <a:r>
              <a:rPr lang="en-US" sz="2000" dirty="0" smtClean="0">
                <a:latin typeface="Times New Roman" pitchFamily="18" charset="0"/>
                <a:cs typeface="Times New Roman" pitchFamily="18" charset="0"/>
                <a:sym typeface="Symbol"/>
              </a:rPr>
              <a:t></a:t>
            </a:r>
            <a:r>
              <a:rPr lang="en-US" sz="2000" dirty="0" smtClean="0">
                <a:latin typeface="Times New Roman" pitchFamily="18" charset="0"/>
                <a:cs typeface="Times New Roman" pitchFamily="18" charset="0"/>
              </a:rPr>
              <a:t> 5 cm	  </a:t>
            </a:r>
            <a:r>
              <a:rPr lang="en-US" sz="2000" dirty="0" smtClean="0">
                <a:solidFill>
                  <a:srgbClr val="00A99D"/>
                </a:solidFill>
                <a:latin typeface="Times New Roman" pitchFamily="18" charset="0"/>
                <a:cs typeface="Times New Roman" pitchFamily="18" charset="0"/>
              </a:rPr>
              <a:t> </a:t>
            </a:r>
            <a:r>
              <a:rPr lang="en-US" sz="2000" i="1" dirty="0" smtClean="0">
                <a:solidFill>
                  <a:srgbClr val="00A99D"/>
                </a:solidFill>
                <a:latin typeface="Times New Roman" pitchFamily="18" charset="0"/>
                <a:cs typeface="Times New Roman" pitchFamily="18" charset="0"/>
              </a:rPr>
              <a:t>b</a:t>
            </a:r>
            <a:r>
              <a:rPr lang="en-US" sz="2000" dirty="0" smtClean="0">
                <a:solidFill>
                  <a:srgbClr val="00A99D"/>
                </a:solidFill>
                <a:latin typeface="Times New Roman" pitchFamily="18" charset="0"/>
                <a:cs typeface="Times New Roman" pitchFamily="18" charset="0"/>
              </a:rPr>
              <a:t> = 6 cm</a:t>
            </a:r>
          </a:p>
          <a:p>
            <a:pPr marL="1188720" fontAlgn="t">
              <a:spcBef>
                <a:spcPts val="600"/>
              </a:spcBef>
              <a:spcAft>
                <a:spcPts val="600"/>
              </a:spcAft>
            </a:pPr>
            <a:r>
              <a:rPr lang="en-US" sz="2000" dirty="0" smtClean="0">
                <a:latin typeface="Times New Roman" pitchFamily="18" charset="0"/>
                <a:cs typeface="Times New Roman" pitchFamily="18" charset="0"/>
              </a:rPr>
              <a:t>= </a:t>
            </a:r>
            <a:r>
              <a:rPr lang="en-US" sz="2000" dirty="0" smtClean="0">
                <a:solidFill>
                  <a:srgbClr val="00A99D"/>
                </a:solidFill>
                <a:latin typeface="Times New Roman" pitchFamily="18" charset="0"/>
                <a:cs typeface="Times New Roman" pitchFamily="18" charset="0"/>
              </a:rPr>
              <a:t>240 cm</a:t>
            </a:r>
            <a:r>
              <a:rPr lang="en-US" sz="2000" baseline="30000" dirty="0" smtClean="0">
                <a:solidFill>
                  <a:srgbClr val="00A99D"/>
                </a:solidFill>
                <a:latin typeface="Times New Roman" pitchFamily="18" charset="0"/>
                <a:cs typeface="Times New Roman" pitchFamily="18" charset="0"/>
              </a:rPr>
              <a:t>3		    </a:t>
            </a:r>
            <a:r>
              <a:rPr lang="en-US" sz="2000" i="1" dirty="0" smtClean="0">
                <a:solidFill>
                  <a:srgbClr val="00A99D"/>
                </a:solidFill>
                <a:latin typeface="Times New Roman" pitchFamily="18" charset="0"/>
                <a:cs typeface="Times New Roman" pitchFamily="18" charset="0"/>
              </a:rPr>
              <a:t>h</a:t>
            </a:r>
            <a:r>
              <a:rPr lang="en-US" sz="2000" dirty="0" smtClean="0">
                <a:solidFill>
                  <a:srgbClr val="00A99D"/>
                </a:solidFill>
                <a:latin typeface="Times New Roman" pitchFamily="18" charset="0"/>
                <a:cs typeface="Times New Roman" pitchFamily="18" charset="0"/>
              </a:rPr>
              <a:t> = 5 cm</a:t>
            </a:r>
            <a:endParaRPr lang="en-US" sz="2000" dirty="0">
              <a:solidFill>
                <a:srgbClr val="00A99D"/>
              </a:solidFill>
              <a:latin typeface="Times New Roman" pitchFamily="18" charset="0"/>
              <a:cs typeface="Times New Roman" pitchFamily="18" charset="0"/>
            </a:endParaRPr>
          </a:p>
        </p:txBody>
      </p:sp>
      <p:sp>
        <p:nvSpPr>
          <p:cNvPr id="4"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2 Paper 1</a:t>
            </a:r>
          </a:p>
        </p:txBody>
      </p:sp>
    </p:spTree>
    <p:extLst>
      <p:ext uri="{BB962C8B-B14F-4D97-AF65-F5344CB8AC3E}">
        <p14:creationId xmlns:p14="http://schemas.microsoft.com/office/powerpoint/2010/main" xmlns="" val="71451342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11">
                                            <p:txEl>
                                              <p:pRg st="0" end="0"/>
                                            </p:txEl>
                                          </p:spTgt>
                                        </p:tgtEl>
                                        <p:attrNameLst>
                                          <p:attrName>style.visibility</p:attrName>
                                        </p:attrNameLst>
                                      </p:cBhvr>
                                      <p:to>
                                        <p:strVal val="visible"/>
                                      </p:to>
                                    </p:set>
                                    <p:anim calcmode="lin" valueType="num">
                                      <p:cBhvr>
                                        <p:cTn id="7" dur="500" fill="hold"/>
                                        <p:tgtEl>
                                          <p:spTgt spid="11">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11">
                                            <p:txEl>
                                              <p:pRg st="0" end="0"/>
                                            </p:txEl>
                                          </p:spTgt>
                                        </p:tgtEl>
                                        <p:attrNameLst>
                                          <p:attrName>ppt_h</p:attrName>
                                        </p:attrNameLst>
                                      </p:cBhvr>
                                      <p:tavLst>
                                        <p:tav tm="0">
                                          <p:val>
                                            <p:fltVal val="0"/>
                                          </p:val>
                                        </p:tav>
                                        <p:tav tm="100000">
                                          <p:val>
                                            <p:strVal val="#ppt_h"/>
                                          </p:val>
                                        </p:tav>
                                      </p:tavLst>
                                    </p:anim>
                                  </p:childTnLst>
                                </p:cTn>
                              </p:par>
                              <p:par>
                                <p:cTn id="9" presetID="23" presetClass="entr" presetSubtype="16" fill="hold" grpId="0" nodeType="withEffect">
                                  <p:stCondLst>
                                    <p:cond delay="0"/>
                                  </p:stCondLst>
                                  <p:childTnLst>
                                    <p:set>
                                      <p:cBhvr>
                                        <p:cTn id="10" dur="1" fill="hold">
                                          <p:stCondLst>
                                            <p:cond delay="0"/>
                                          </p:stCondLst>
                                        </p:cTn>
                                        <p:tgtEl>
                                          <p:spTgt spid="17"/>
                                        </p:tgtEl>
                                        <p:attrNameLst>
                                          <p:attrName>style.visibility</p:attrName>
                                        </p:attrNameLst>
                                      </p:cBhvr>
                                      <p:to>
                                        <p:strVal val="visible"/>
                                      </p:to>
                                    </p:set>
                                    <p:anim calcmode="lin" valueType="num">
                                      <p:cBhvr>
                                        <p:cTn id="11" dur="500" fill="hold"/>
                                        <p:tgtEl>
                                          <p:spTgt spid="17"/>
                                        </p:tgtEl>
                                        <p:attrNameLst>
                                          <p:attrName>ppt_w</p:attrName>
                                        </p:attrNameLst>
                                      </p:cBhvr>
                                      <p:tavLst>
                                        <p:tav tm="0">
                                          <p:val>
                                            <p:fltVal val="0"/>
                                          </p:val>
                                        </p:tav>
                                        <p:tav tm="100000">
                                          <p:val>
                                            <p:strVal val="#ppt_w"/>
                                          </p:val>
                                        </p:tav>
                                      </p:tavLst>
                                    </p:anim>
                                    <p:anim calcmode="lin" valueType="num">
                                      <p:cBhvr>
                                        <p:cTn id="12" dur="500" fill="hold"/>
                                        <p:tgtEl>
                                          <p:spTgt spid="17"/>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build="p"/>
      <p:bldP spid="17" grpId="0"/>
    </p:bldLst>
  </p:timing>
</p:sld>
</file>

<file path=ppt/slides/slide2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Content Placeholder 10"/>
          <p:cNvSpPr>
            <a:spLocks noGrp="1"/>
          </p:cNvSpPr>
          <p:nvPr>
            <p:ph sz="quarter" idx="13"/>
          </p:nvPr>
        </p:nvSpPr>
        <p:spPr>
          <a:xfrm>
            <a:off x="381000" y="2962156"/>
            <a:ext cx="7086600" cy="446276"/>
          </a:xfrm>
        </p:spPr>
        <p:txBody>
          <a:bodyPr wrap="square">
            <a:spAutoFit/>
          </a:bodyPr>
          <a:lstStyle/>
          <a:p>
            <a:pPr>
              <a:spcBef>
                <a:spcPct val="0"/>
              </a:spcBef>
              <a:buFontTx/>
              <a:buNone/>
            </a:pPr>
            <a:r>
              <a:rPr lang="en-US" sz="2300" b="1" dirty="0" smtClean="0">
                <a:solidFill>
                  <a:schemeClr val="tx1"/>
                </a:solidFill>
                <a:latin typeface="Times New Roman" pitchFamily="18" charset="0"/>
                <a:cs typeface="Times New Roman" pitchFamily="18" charset="0"/>
              </a:rPr>
              <a:t>29.  </a:t>
            </a:r>
            <a:r>
              <a:rPr lang="en-US" sz="2300" dirty="0" smtClean="0">
                <a:solidFill>
                  <a:schemeClr val="tx1"/>
                </a:solidFill>
                <a:latin typeface="Times New Roman" pitchFamily="18" charset="0"/>
                <a:cs typeface="Times New Roman" pitchFamily="18" charset="0"/>
              </a:rPr>
              <a:t>The circumference of a circle of radius</a:t>
            </a:r>
          </a:p>
        </p:txBody>
      </p:sp>
      <p:sp>
        <p:nvSpPr>
          <p:cNvPr id="8" name="Notched Right Arrow 7"/>
          <p:cNvSpPr/>
          <p:nvPr/>
        </p:nvSpPr>
        <p:spPr>
          <a:xfrm>
            <a:off x="7162800" y="6019800"/>
            <a:ext cx="1782315" cy="685800"/>
          </a:xfrm>
          <a:prstGeom prst="notchedRightArrow">
            <a:avLst/>
          </a:prstGeom>
          <a:blipFill>
            <a:blip r:embed="rId2" cstate="print">
              <a:extLst>
                <a:ext uri="{BEBA8EAE-BF5A-486C-A8C5-ECC9F3942E4B}">
                  <a14:imgProps xmlns:a14="http://schemas.microsoft.com/office/drawing/2010/main" xmlns="">
                    <a14:imgLayer r:embed="rId3">
                      <a14:imgEffect>
                        <a14:brightnessContrast bright="-20000" contrast="-20000"/>
                      </a14:imgEffect>
                    </a14:imgLayer>
                  </a14:imgProps>
                </a:ex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ANSWER</a:t>
            </a:r>
            <a:endParaRPr lang="en-US" sz="2000" b="1" dirty="0">
              <a:latin typeface="Times New Roman" pitchFamily="18" charset="0"/>
              <a:cs typeface="Times New Roman" pitchFamily="18" charset="0"/>
            </a:endParaRPr>
          </a:p>
        </p:txBody>
      </p:sp>
      <p:sp>
        <p:nvSpPr>
          <p:cNvPr id="17" name="TextBox 16"/>
          <p:cNvSpPr txBox="1"/>
          <p:nvPr/>
        </p:nvSpPr>
        <p:spPr>
          <a:xfrm>
            <a:off x="920115" y="3752344"/>
            <a:ext cx="1600200" cy="446276"/>
          </a:xfrm>
          <a:prstGeom prst="rect">
            <a:avLst/>
          </a:prstGeom>
          <a:noFill/>
        </p:spPr>
        <p:txBody>
          <a:bodyPr wrap="square" rtlCol="0">
            <a:spAutoFit/>
          </a:bodyPr>
          <a:lstStyle/>
          <a:p>
            <a:r>
              <a:rPr lang="en-US" sz="2300" dirty="0" smtClean="0">
                <a:latin typeface="Times New Roman" pitchFamily="18" charset="0"/>
              </a:rPr>
              <a:t>(A)</a:t>
            </a:r>
            <a:endParaRPr lang="en-US" sz="2300" dirty="0">
              <a:latin typeface="Times New Roman" pitchFamily="18" charset="0"/>
            </a:endParaRPr>
          </a:p>
        </p:txBody>
      </p:sp>
      <p:sp>
        <p:nvSpPr>
          <p:cNvPr id="18" name="TextBox 17"/>
          <p:cNvSpPr txBox="1"/>
          <p:nvPr/>
        </p:nvSpPr>
        <p:spPr>
          <a:xfrm>
            <a:off x="942975" y="4354324"/>
            <a:ext cx="1600200" cy="446276"/>
          </a:xfrm>
          <a:prstGeom prst="rect">
            <a:avLst/>
          </a:prstGeom>
          <a:noFill/>
        </p:spPr>
        <p:txBody>
          <a:bodyPr wrap="square" rtlCol="0">
            <a:spAutoFit/>
          </a:bodyPr>
          <a:lstStyle/>
          <a:p>
            <a:r>
              <a:rPr lang="en-US" sz="2300" dirty="0" smtClean="0">
                <a:latin typeface="Times New Roman" pitchFamily="18" charset="0"/>
              </a:rPr>
              <a:t>(B) 6</a:t>
            </a:r>
            <a:r>
              <a:rPr lang="en-US" sz="2300" dirty="0" smtClean="0">
                <a:latin typeface="Times New Roman" pitchFamily="18" charset="0"/>
                <a:sym typeface="Symbol"/>
              </a:rPr>
              <a:t> cm</a:t>
            </a:r>
            <a:endParaRPr lang="en-US" sz="2300" dirty="0">
              <a:latin typeface="Times New Roman" pitchFamily="18" charset="0"/>
            </a:endParaRPr>
          </a:p>
        </p:txBody>
      </p:sp>
      <p:sp>
        <p:nvSpPr>
          <p:cNvPr id="19" name="TextBox 18"/>
          <p:cNvSpPr txBox="1"/>
          <p:nvPr/>
        </p:nvSpPr>
        <p:spPr>
          <a:xfrm>
            <a:off x="942975" y="4963924"/>
            <a:ext cx="1600200" cy="446276"/>
          </a:xfrm>
          <a:prstGeom prst="rect">
            <a:avLst/>
          </a:prstGeom>
          <a:noFill/>
        </p:spPr>
        <p:txBody>
          <a:bodyPr wrap="square" rtlCol="0">
            <a:spAutoFit/>
          </a:bodyPr>
          <a:lstStyle/>
          <a:p>
            <a:r>
              <a:rPr lang="en-US" sz="2300" dirty="0" smtClean="0">
                <a:latin typeface="Times New Roman" pitchFamily="18" charset="0"/>
              </a:rPr>
              <a:t>(C) </a:t>
            </a:r>
            <a:endParaRPr lang="en-US" sz="2300" dirty="0">
              <a:latin typeface="Times New Roman" pitchFamily="18" charset="0"/>
            </a:endParaRPr>
          </a:p>
        </p:txBody>
      </p:sp>
      <p:sp>
        <p:nvSpPr>
          <p:cNvPr id="20" name="TextBox 19"/>
          <p:cNvSpPr txBox="1"/>
          <p:nvPr/>
        </p:nvSpPr>
        <p:spPr>
          <a:xfrm>
            <a:off x="958215" y="5573524"/>
            <a:ext cx="1600200" cy="446276"/>
          </a:xfrm>
          <a:prstGeom prst="rect">
            <a:avLst/>
          </a:prstGeom>
          <a:noFill/>
        </p:spPr>
        <p:txBody>
          <a:bodyPr wrap="square" rtlCol="0">
            <a:spAutoFit/>
          </a:bodyPr>
          <a:lstStyle/>
          <a:p>
            <a:r>
              <a:rPr lang="en-US" sz="2300" dirty="0" smtClean="0">
                <a:latin typeface="Times New Roman" pitchFamily="18" charset="0"/>
              </a:rPr>
              <a:t>(D) 13</a:t>
            </a:r>
            <a:r>
              <a:rPr lang="en-US" sz="2300" dirty="0" smtClean="0">
                <a:latin typeface="Times New Roman" pitchFamily="18" charset="0"/>
                <a:sym typeface="Symbol"/>
              </a:rPr>
              <a:t> cm</a:t>
            </a:r>
            <a:endParaRPr lang="en-US" sz="2300" dirty="0">
              <a:latin typeface="Times New Roman" pitchFamily="18" charset="0"/>
            </a:endParaRPr>
          </a:p>
        </p:txBody>
      </p:sp>
      <p:pic>
        <p:nvPicPr>
          <p:cNvPr id="11266" name="Picture 2" descr="D:\wmf\Eqn071.eps"/>
          <p:cNvPicPr>
            <a:picLocks noChangeAspect="1" noChangeArrowheads="1"/>
          </p:cNvPicPr>
          <p:nvPr/>
        </p:nvPicPr>
        <p:blipFill>
          <a:blip r:embed="rId4" cstate="print"/>
          <a:srcRect/>
          <a:stretch>
            <a:fillRect/>
          </a:stretch>
        </p:blipFill>
        <p:spPr bwMode="auto">
          <a:xfrm>
            <a:off x="5578475" y="2854325"/>
            <a:ext cx="1155700" cy="698500"/>
          </a:xfrm>
          <a:prstGeom prst="rect">
            <a:avLst/>
          </a:prstGeom>
          <a:noFill/>
        </p:spPr>
      </p:pic>
      <p:pic>
        <p:nvPicPr>
          <p:cNvPr id="11267" name="Picture 3" descr="D:\wmf\Eqn0.wmf"/>
          <p:cNvPicPr>
            <a:picLocks noChangeAspect="1" noChangeArrowheads="1"/>
          </p:cNvPicPr>
          <p:nvPr/>
        </p:nvPicPr>
        <p:blipFill>
          <a:blip r:embed="rId5" cstate="print"/>
          <a:srcRect/>
          <a:stretch>
            <a:fillRect/>
          </a:stretch>
        </p:blipFill>
        <p:spPr bwMode="auto">
          <a:xfrm>
            <a:off x="1476375" y="3667125"/>
            <a:ext cx="1003300" cy="698500"/>
          </a:xfrm>
          <a:prstGeom prst="rect">
            <a:avLst/>
          </a:prstGeom>
          <a:noFill/>
        </p:spPr>
      </p:pic>
      <p:pic>
        <p:nvPicPr>
          <p:cNvPr id="11268" name="Picture 4" descr="D:\wmf\Eqn1.wmf"/>
          <p:cNvPicPr>
            <a:picLocks noChangeAspect="1" noChangeArrowheads="1"/>
          </p:cNvPicPr>
          <p:nvPr/>
        </p:nvPicPr>
        <p:blipFill>
          <a:blip r:embed="rId6" cstate="print"/>
          <a:srcRect/>
          <a:stretch>
            <a:fillRect/>
          </a:stretch>
        </p:blipFill>
        <p:spPr bwMode="auto">
          <a:xfrm>
            <a:off x="1476375" y="4854575"/>
            <a:ext cx="1028700" cy="698500"/>
          </a:xfrm>
          <a:prstGeom prst="rect">
            <a:avLst/>
          </a:prstGeom>
          <a:noFill/>
        </p:spPr>
      </p:pic>
      <p:sp>
        <p:nvSpPr>
          <p:cNvPr id="12"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2 Paper 1</a:t>
            </a:r>
          </a:p>
        </p:txBody>
      </p:sp>
    </p:spTree>
    <p:extLst>
      <p:ext uri="{BB962C8B-B14F-4D97-AF65-F5344CB8AC3E}">
        <p14:creationId xmlns:p14="http://schemas.microsoft.com/office/powerpoint/2010/main" xmlns="" val="71451342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11">
                                            <p:txEl>
                                              <p:pRg st="0" end="0"/>
                                            </p:txEl>
                                          </p:spTgt>
                                        </p:tgtEl>
                                        <p:attrNameLst>
                                          <p:attrName>style.visibility</p:attrName>
                                        </p:attrNameLst>
                                      </p:cBhvr>
                                      <p:to>
                                        <p:strVal val="visible"/>
                                      </p:to>
                                    </p:set>
                                    <p:anim calcmode="lin" valueType="num">
                                      <p:cBhvr>
                                        <p:cTn id="7" dur="500" fill="hold"/>
                                        <p:tgtEl>
                                          <p:spTgt spid="11">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11">
                                            <p:txEl>
                                              <p:pRg st="0" end="0"/>
                                            </p:txEl>
                                          </p:spTgt>
                                        </p:tgtEl>
                                        <p:attrNameLst>
                                          <p:attrName>ppt_h</p:attrName>
                                        </p:attrNameLst>
                                      </p:cBhvr>
                                      <p:tavLst>
                                        <p:tav tm="0">
                                          <p:val>
                                            <p:fltVal val="0"/>
                                          </p:val>
                                        </p:tav>
                                        <p:tav tm="100000">
                                          <p:val>
                                            <p:strVal val="#ppt_h"/>
                                          </p:val>
                                        </p:tav>
                                      </p:tavLst>
                                    </p:anim>
                                  </p:childTnLst>
                                </p:cTn>
                              </p:par>
                              <p:par>
                                <p:cTn id="9" presetID="23" presetClass="entr" presetSubtype="16" fill="hold" nodeType="withEffect">
                                  <p:stCondLst>
                                    <p:cond delay="0"/>
                                  </p:stCondLst>
                                  <p:childTnLst>
                                    <p:set>
                                      <p:cBhvr>
                                        <p:cTn id="10" dur="1" fill="hold">
                                          <p:stCondLst>
                                            <p:cond delay="0"/>
                                          </p:stCondLst>
                                        </p:cTn>
                                        <p:tgtEl>
                                          <p:spTgt spid="11266"/>
                                        </p:tgtEl>
                                        <p:attrNameLst>
                                          <p:attrName>style.visibility</p:attrName>
                                        </p:attrNameLst>
                                      </p:cBhvr>
                                      <p:to>
                                        <p:strVal val="visible"/>
                                      </p:to>
                                    </p:set>
                                    <p:anim calcmode="lin" valueType="num">
                                      <p:cBhvr>
                                        <p:cTn id="11" dur="500" fill="hold"/>
                                        <p:tgtEl>
                                          <p:spTgt spid="11266"/>
                                        </p:tgtEl>
                                        <p:attrNameLst>
                                          <p:attrName>ppt_w</p:attrName>
                                        </p:attrNameLst>
                                      </p:cBhvr>
                                      <p:tavLst>
                                        <p:tav tm="0">
                                          <p:val>
                                            <p:fltVal val="0"/>
                                          </p:val>
                                        </p:tav>
                                        <p:tav tm="100000">
                                          <p:val>
                                            <p:strVal val="#ppt_w"/>
                                          </p:val>
                                        </p:tav>
                                      </p:tavLst>
                                    </p:anim>
                                    <p:anim calcmode="lin" valueType="num">
                                      <p:cBhvr>
                                        <p:cTn id="12" dur="500" fill="hold"/>
                                        <p:tgtEl>
                                          <p:spTgt spid="11266"/>
                                        </p:tgtEl>
                                        <p:attrNameLst>
                                          <p:attrName>ppt_h</p:attrName>
                                        </p:attrNameLst>
                                      </p:cBhvr>
                                      <p:tavLst>
                                        <p:tav tm="0">
                                          <p:val>
                                            <p:fltVal val="0"/>
                                          </p:val>
                                        </p:tav>
                                        <p:tav tm="100000">
                                          <p:val>
                                            <p:strVal val="#ppt_h"/>
                                          </p:val>
                                        </p:tav>
                                      </p:tavLst>
                                    </p:anim>
                                  </p:childTnLst>
                                </p:cTn>
                              </p:par>
                            </p:childTnLst>
                          </p:cTn>
                        </p:par>
                      </p:childTnLst>
                    </p:cTn>
                  </p:par>
                  <p:par>
                    <p:cTn id="13" fill="hold">
                      <p:stCondLst>
                        <p:cond delay="indefinite"/>
                      </p:stCondLst>
                      <p:childTnLst>
                        <p:par>
                          <p:cTn id="14" fill="hold">
                            <p:stCondLst>
                              <p:cond delay="0"/>
                            </p:stCondLst>
                            <p:childTnLst>
                              <p:par>
                                <p:cTn id="15" presetID="23" presetClass="entr" presetSubtype="16" fill="hold" grpId="0" nodeType="clickEffect">
                                  <p:stCondLst>
                                    <p:cond delay="0"/>
                                  </p:stCondLst>
                                  <p:childTnLst>
                                    <p:set>
                                      <p:cBhvr>
                                        <p:cTn id="16" dur="1" fill="hold">
                                          <p:stCondLst>
                                            <p:cond delay="0"/>
                                          </p:stCondLst>
                                        </p:cTn>
                                        <p:tgtEl>
                                          <p:spTgt spid="17"/>
                                        </p:tgtEl>
                                        <p:attrNameLst>
                                          <p:attrName>style.visibility</p:attrName>
                                        </p:attrNameLst>
                                      </p:cBhvr>
                                      <p:to>
                                        <p:strVal val="visible"/>
                                      </p:to>
                                    </p:set>
                                    <p:anim calcmode="lin" valueType="num">
                                      <p:cBhvr>
                                        <p:cTn id="17" dur="500" fill="hold"/>
                                        <p:tgtEl>
                                          <p:spTgt spid="17"/>
                                        </p:tgtEl>
                                        <p:attrNameLst>
                                          <p:attrName>ppt_w</p:attrName>
                                        </p:attrNameLst>
                                      </p:cBhvr>
                                      <p:tavLst>
                                        <p:tav tm="0">
                                          <p:val>
                                            <p:fltVal val="0"/>
                                          </p:val>
                                        </p:tav>
                                        <p:tav tm="100000">
                                          <p:val>
                                            <p:strVal val="#ppt_w"/>
                                          </p:val>
                                        </p:tav>
                                      </p:tavLst>
                                    </p:anim>
                                    <p:anim calcmode="lin" valueType="num">
                                      <p:cBhvr>
                                        <p:cTn id="18" dur="500" fill="hold"/>
                                        <p:tgtEl>
                                          <p:spTgt spid="17"/>
                                        </p:tgtEl>
                                        <p:attrNameLst>
                                          <p:attrName>ppt_h</p:attrName>
                                        </p:attrNameLst>
                                      </p:cBhvr>
                                      <p:tavLst>
                                        <p:tav tm="0">
                                          <p:val>
                                            <p:fltVal val="0"/>
                                          </p:val>
                                        </p:tav>
                                        <p:tav tm="100000">
                                          <p:val>
                                            <p:strVal val="#ppt_h"/>
                                          </p:val>
                                        </p:tav>
                                      </p:tavLst>
                                    </p:anim>
                                  </p:childTnLst>
                                </p:cTn>
                              </p:par>
                              <p:par>
                                <p:cTn id="19" presetID="23" presetClass="entr" presetSubtype="16" fill="hold" nodeType="withEffect">
                                  <p:stCondLst>
                                    <p:cond delay="0"/>
                                  </p:stCondLst>
                                  <p:childTnLst>
                                    <p:set>
                                      <p:cBhvr>
                                        <p:cTn id="20" dur="1" fill="hold">
                                          <p:stCondLst>
                                            <p:cond delay="0"/>
                                          </p:stCondLst>
                                        </p:cTn>
                                        <p:tgtEl>
                                          <p:spTgt spid="11267"/>
                                        </p:tgtEl>
                                        <p:attrNameLst>
                                          <p:attrName>style.visibility</p:attrName>
                                        </p:attrNameLst>
                                      </p:cBhvr>
                                      <p:to>
                                        <p:strVal val="visible"/>
                                      </p:to>
                                    </p:set>
                                    <p:anim calcmode="lin" valueType="num">
                                      <p:cBhvr>
                                        <p:cTn id="21" dur="500" fill="hold"/>
                                        <p:tgtEl>
                                          <p:spTgt spid="11267"/>
                                        </p:tgtEl>
                                        <p:attrNameLst>
                                          <p:attrName>ppt_w</p:attrName>
                                        </p:attrNameLst>
                                      </p:cBhvr>
                                      <p:tavLst>
                                        <p:tav tm="0">
                                          <p:val>
                                            <p:fltVal val="0"/>
                                          </p:val>
                                        </p:tav>
                                        <p:tav tm="100000">
                                          <p:val>
                                            <p:strVal val="#ppt_w"/>
                                          </p:val>
                                        </p:tav>
                                      </p:tavLst>
                                    </p:anim>
                                    <p:anim calcmode="lin" valueType="num">
                                      <p:cBhvr>
                                        <p:cTn id="22" dur="500" fill="hold"/>
                                        <p:tgtEl>
                                          <p:spTgt spid="11267"/>
                                        </p:tgtEl>
                                        <p:attrNameLst>
                                          <p:attrName>ppt_h</p:attrName>
                                        </p:attrNameLst>
                                      </p:cBhvr>
                                      <p:tavLst>
                                        <p:tav tm="0">
                                          <p:val>
                                            <p:fltVal val="0"/>
                                          </p:val>
                                        </p:tav>
                                        <p:tav tm="100000">
                                          <p:val>
                                            <p:strVal val="#ppt_h"/>
                                          </p:val>
                                        </p:tav>
                                      </p:tavLst>
                                    </p:anim>
                                  </p:childTnLst>
                                </p:cTn>
                              </p:par>
                              <p:par>
                                <p:cTn id="23" presetID="23" presetClass="entr" presetSubtype="16" fill="hold" grpId="0" nodeType="withEffect">
                                  <p:stCondLst>
                                    <p:cond delay="0"/>
                                  </p:stCondLst>
                                  <p:childTnLst>
                                    <p:set>
                                      <p:cBhvr>
                                        <p:cTn id="24" dur="1" fill="hold">
                                          <p:stCondLst>
                                            <p:cond delay="0"/>
                                          </p:stCondLst>
                                        </p:cTn>
                                        <p:tgtEl>
                                          <p:spTgt spid="18"/>
                                        </p:tgtEl>
                                        <p:attrNameLst>
                                          <p:attrName>style.visibility</p:attrName>
                                        </p:attrNameLst>
                                      </p:cBhvr>
                                      <p:to>
                                        <p:strVal val="visible"/>
                                      </p:to>
                                    </p:set>
                                    <p:anim calcmode="lin" valueType="num">
                                      <p:cBhvr>
                                        <p:cTn id="25" dur="500" fill="hold"/>
                                        <p:tgtEl>
                                          <p:spTgt spid="18"/>
                                        </p:tgtEl>
                                        <p:attrNameLst>
                                          <p:attrName>ppt_w</p:attrName>
                                        </p:attrNameLst>
                                      </p:cBhvr>
                                      <p:tavLst>
                                        <p:tav tm="0">
                                          <p:val>
                                            <p:fltVal val="0"/>
                                          </p:val>
                                        </p:tav>
                                        <p:tav tm="100000">
                                          <p:val>
                                            <p:strVal val="#ppt_w"/>
                                          </p:val>
                                        </p:tav>
                                      </p:tavLst>
                                    </p:anim>
                                    <p:anim calcmode="lin" valueType="num">
                                      <p:cBhvr>
                                        <p:cTn id="26" dur="500" fill="hold"/>
                                        <p:tgtEl>
                                          <p:spTgt spid="18"/>
                                        </p:tgtEl>
                                        <p:attrNameLst>
                                          <p:attrName>ppt_h</p:attrName>
                                        </p:attrNameLst>
                                      </p:cBhvr>
                                      <p:tavLst>
                                        <p:tav tm="0">
                                          <p:val>
                                            <p:fltVal val="0"/>
                                          </p:val>
                                        </p:tav>
                                        <p:tav tm="100000">
                                          <p:val>
                                            <p:strVal val="#ppt_h"/>
                                          </p:val>
                                        </p:tav>
                                      </p:tavLst>
                                    </p:anim>
                                  </p:childTnLst>
                                </p:cTn>
                              </p:par>
                              <p:par>
                                <p:cTn id="27" presetID="23" presetClass="entr" presetSubtype="16" fill="hold" grpId="0" nodeType="withEffect">
                                  <p:stCondLst>
                                    <p:cond delay="0"/>
                                  </p:stCondLst>
                                  <p:childTnLst>
                                    <p:set>
                                      <p:cBhvr>
                                        <p:cTn id="28" dur="1" fill="hold">
                                          <p:stCondLst>
                                            <p:cond delay="0"/>
                                          </p:stCondLst>
                                        </p:cTn>
                                        <p:tgtEl>
                                          <p:spTgt spid="19"/>
                                        </p:tgtEl>
                                        <p:attrNameLst>
                                          <p:attrName>style.visibility</p:attrName>
                                        </p:attrNameLst>
                                      </p:cBhvr>
                                      <p:to>
                                        <p:strVal val="visible"/>
                                      </p:to>
                                    </p:set>
                                    <p:anim calcmode="lin" valueType="num">
                                      <p:cBhvr>
                                        <p:cTn id="29" dur="500" fill="hold"/>
                                        <p:tgtEl>
                                          <p:spTgt spid="19"/>
                                        </p:tgtEl>
                                        <p:attrNameLst>
                                          <p:attrName>ppt_w</p:attrName>
                                        </p:attrNameLst>
                                      </p:cBhvr>
                                      <p:tavLst>
                                        <p:tav tm="0">
                                          <p:val>
                                            <p:fltVal val="0"/>
                                          </p:val>
                                        </p:tav>
                                        <p:tav tm="100000">
                                          <p:val>
                                            <p:strVal val="#ppt_w"/>
                                          </p:val>
                                        </p:tav>
                                      </p:tavLst>
                                    </p:anim>
                                    <p:anim calcmode="lin" valueType="num">
                                      <p:cBhvr>
                                        <p:cTn id="30" dur="500" fill="hold"/>
                                        <p:tgtEl>
                                          <p:spTgt spid="19"/>
                                        </p:tgtEl>
                                        <p:attrNameLst>
                                          <p:attrName>ppt_h</p:attrName>
                                        </p:attrNameLst>
                                      </p:cBhvr>
                                      <p:tavLst>
                                        <p:tav tm="0">
                                          <p:val>
                                            <p:fltVal val="0"/>
                                          </p:val>
                                        </p:tav>
                                        <p:tav tm="100000">
                                          <p:val>
                                            <p:strVal val="#ppt_h"/>
                                          </p:val>
                                        </p:tav>
                                      </p:tavLst>
                                    </p:anim>
                                  </p:childTnLst>
                                </p:cTn>
                              </p:par>
                              <p:par>
                                <p:cTn id="31" presetID="23" presetClass="entr" presetSubtype="16" fill="hold" nodeType="withEffect">
                                  <p:stCondLst>
                                    <p:cond delay="0"/>
                                  </p:stCondLst>
                                  <p:childTnLst>
                                    <p:set>
                                      <p:cBhvr>
                                        <p:cTn id="32" dur="1" fill="hold">
                                          <p:stCondLst>
                                            <p:cond delay="0"/>
                                          </p:stCondLst>
                                        </p:cTn>
                                        <p:tgtEl>
                                          <p:spTgt spid="11268"/>
                                        </p:tgtEl>
                                        <p:attrNameLst>
                                          <p:attrName>style.visibility</p:attrName>
                                        </p:attrNameLst>
                                      </p:cBhvr>
                                      <p:to>
                                        <p:strVal val="visible"/>
                                      </p:to>
                                    </p:set>
                                    <p:anim calcmode="lin" valueType="num">
                                      <p:cBhvr>
                                        <p:cTn id="33" dur="500" fill="hold"/>
                                        <p:tgtEl>
                                          <p:spTgt spid="11268"/>
                                        </p:tgtEl>
                                        <p:attrNameLst>
                                          <p:attrName>ppt_w</p:attrName>
                                        </p:attrNameLst>
                                      </p:cBhvr>
                                      <p:tavLst>
                                        <p:tav tm="0">
                                          <p:val>
                                            <p:fltVal val="0"/>
                                          </p:val>
                                        </p:tav>
                                        <p:tav tm="100000">
                                          <p:val>
                                            <p:strVal val="#ppt_w"/>
                                          </p:val>
                                        </p:tav>
                                      </p:tavLst>
                                    </p:anim>
                                    <p:anim calcmode="lin" valueType="num">
                                      <p:cBhvr>
                                        <p:cTn id="34" dur="500" fill="hold"/>
                                        <p:tgtEl>
                                          <p:spTgt spid="11268"/>
                                        </p:tgtEl>
                                        <p:attrNameLst>
                                          <p:attrName>ppt_h</p:attrName>
                                        </p:attrNameLst>
                                      </p:cBhvr>
                                      <p:tavLst>
                                        <p:tav tm="0">
                                          <p:val>
                                            <p:fltVal val="0"/>
                                          </p:val>
                                        </p:tav>
                                        <p:tav tm="100000">
                                          <p:val>
                                            <p:strVal val="#ppt_h"/>
                                          </p:val>
                                        </p:tav>
                                      </p:tavLst>
                                    </p:anim>
                                  </p:childTnLst>
                                </p:cTn>
                              </p:par>
                              <p:par>
                                <p:cTn id="35" presetID="23" presetClass="entr" presetSubtype="16" fill="hold" grpId="0" nodeType="withEffect">
                                  <p:stCondLst>
                                    <p:cond delay="0"/>
                                  </p:stCondLst>
                                  <p:childTnLst>
                                    <p:set>
                                      <p:cBhvr>
                                        <p:cTn id="36" dur="1" fill="hold">
                                          <p:stCondLst>
                                            <p:cond delay="0"/>
                                          </p:stCondLst>
                                        </p:cTn>
                                        <p:tgtEl>
                                          <p:spTgt spid="20"/>
                                        </p:tgtEl>
                                        <p:attrNameLst>
                                          <p:attrName>style.visibility</p:attrName>
                                        </p:attrNameLst>
                                      </p:cBhvr>
                                      <p:to>
                                        <p:strVal val="visible"/>
                                      </p:to>
                                    </p:set>
                                    <p:anim calcmode="lin" valueType="num">
                                      <p:cBhvr>
                                        <p:cTn id="37" dur="500" fill="hold"/>
                                        <p:tgtEl>
                                          <p:spTgt spid="20"/>
                                        </p:tgtEl>
                                        <p:attrNameLst>
                                          <p:attrName>ppt_w</p:attrName>
                                        </p:attrNameLst>
                                      </p:cBhvr>
                                      <p:tavLst>
                                        <p:tav tm="0">
                                          <p:val>
                                            <p:fltVal val="0"/>
                                          </p:val>
                                        </p:tav>
                                        <p:tav tm="100000">
                                          <p:val>
                                            <p:strVal val="#ppt_w"/>
                                          </p:val>
                                        </p:tav>
                                      </p:tavLst>
                                    </p:anim>
                                    <p:anim calcmode="lin" valueType="num">
                                      <p:cBhvr>
                                        <p:cTn id="38" dur="500" fill="hold"/>
                                        <p:tgtEl>
                                          <p:spTgt spid="20"/>
                                        </p:tgtEl>
                                        <p:attrNameLst>
                                          <p:attrName>ppt_h</p:attrName>
                                        </p:attrNameLst>
                                      </p:cBhvr>
                                      <p:tavLst>
                                        <p:tav tm="0">
                                          <p:val>
                                            <p:fltVal val="0"/>
                                          </p:val>
                                        </p:tav>
                                        <p:tav tm="100000">
                                          <p:val>
                                            <p:strVal val="#ppt_h"/>
                                          </p:val>
                                        </p:tav>
                                      </p:tavLst>
                                    </p:anim>
                                  </p:childTnLst>
                                </p:cTn>
                              </p:par>
                            </p:childTnLst>
                          </p:cTn>
                        </p:par>
                      </p:childTnLst>
                    </p:cTn>
                  </p:par>
                  <p:par>
                    <p:cTn id="39" fill="hold">
                      <p:stCondLst>
                        <p:cond delay="indefinite"/>
                      </p:stCondLst>
                      <p:childTnLst>
                        <p:par>
                          <p:cTn id="40" fill="hold">
                            <p:stCondLst>
                              <p:cond delay="0"/>
                            </p:stCondLst>
                            <p:childTnLst>
                              <p:par>
                                <p:cTn id="41" presetID="3" presetClass="entr" presetSubtype="10" fill="hold" grpId="0" nodeType="clickEffect">
                                  <p:stCondLst>
                                    <p:cond delay="0"/>
                                  </p:stCondLst>
                                  <p:childTnLst>
                                    <p:set>
                                      <p:cBhvr>
                                        <p:cTn id="42" dur="1" fill="hold">
                                          <p:stCondLst>
                                            <p:cond delay="0"/>
                                          </p:stCondLst>
                                        </p:cTn>
                                        <p:tgtEl>
                                          <p:spTgt spid="8"/>
                                        </p:tgtEl>
                                        <p:attrNameLst>
                                          <p:attrName>style.visibility</p:attrName>
                                        </p:attrNameLst>
                                      </p:cBhvr>
                                      <p:to>
                                        <p:strVal val="visible"/>
                                      </p:to>
                                    </p:set>
                                    <p:animEffect transition="in" filter="blinds(horizontal)">
                                      <p:cBhvr>
                                        <p:cTn id="43"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build="p"/>
      <p:bldP spid="8" grpId="0" animBg="1"/>
      <p:bldP spid="17" grpId="0"/>
      <p:bldP spid="18" grpId="0"/>
      <p:bldP spid="19" grpId="0"/>
      <p:bldP spid="20" grpId="0"/>
    </p:bldLst>
  </p:timing>
</p:sld>
</file>

<file path=ppt/slides/slide2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Content Placeholder 10"/>
          <p:cNvSpPr>
            <a:spLocks noGrp="1"/>
          </p:cNvSpPr>
          <p:nvPr>
            <p:ph sz="quarter" idx="13"/>
          </p:nvPr>
        </p:nvSpPr>
        <p:spPr>
          <a:xfrm>
            <a:off x="381000" y="2362200"/>
            <a:ext cx="609600" cy="446276"/>
          </a:xfrm>
        </p:spPr>
        <p:txBody>
          <a:bodyPr wrap="square">
            <a:spAutoFit/>
          </a:bodyPr>
          <a:lstStyle/>
          <a:p>
            <a:pPr>
              <a:spcBef>
                <a:spcPct val="0"/>
              </a:spcBef>
              <a:buFontTx/>
              <a:buNone/>
            </a:pPr>
            <a:r>
              <a:rPr lang="en-US" sz="2300" b="1" dirty="0" smtClean="0">
                <a:solidFill>
                  <a:schemeClr val="tx1"/>
                </a:solidFill>
                <a:latin typeface="Times New Roman" pitchFamily="18" charset="0"/>
                <a:cs typeface="Times New Roman" pitchFamily="18" charset="0"/>
              </a:rPr>
              <a:t>29.  </a:t>
            </a:r>
            <a:endParaRPr lang="en-US" sz="2300" dirty="0" smtClean="0">
              <a:solidFill>
                <a:schemeClr val="tx1"/>
              </a:solidFill>
              <a:latin typeface="Times New Roman" pitchFamily="18" charset="0"/>
              <a:cs typeface="Times New Roman" pitchFamily="18" charset="0"/>
            </a:endParaRPr>
          </a:p>
        </p:txBody>
      </p:sp>
      <p:pic>
        <p:nvPicPr>
          <p:cNvPr id="6" name="Picture 1" descr="D:\Deepak\Powerpoint\Volume 1\Revisis\New.wmf"/>
          <p:cNvPicPr>
            <a:picLocks noChangeAspect="1" noChangeArrowheads="1"/>
          </p:cNvPicPr>
          <p:nvPr/>
        </p:nvPicPr>
        <p:blipFill>
          <a:blip r:embed="rId2" cstate="print"/>
          <a:srcRect/>
          <a:stretch>
            <a:fillRect/>
          </a:stretch>
        </p:blipFill>
        <p:spPr bwMode="auto">
          <a:xfrm>
            <a:off x="990600" y="2438400"/>
            <a:ext cx="3556000" cy="2971800"/>
          </a:xfrm>
          <a:prstGeom prst="rect">
            <a:avLst/>
          </a:prstGeom>
          <a:noFill/>
        </p:spPr>
      </p:pic>
      <p:sp>
        <p:nvSpPr>
          <p:cNvPr id="4"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2 Paper 1</a:t>
            </a:r>
          </a:p>
        </p:txBody>
      </p:sp>
    </p:spTree>
    <p:extLst>
      <p:ext uri="{BB962C8B-B14F-4D97-AF65-F5344CB8AC3E}">
        <p14:creationId xmlns:p14="http://schemas.microsoft.com/office/powerpoint/2010/main" xmlns="" val="71451342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anim calcmode="lin" valueType="num">
                                      <p:cBhvr>
                                        <p:cTn id="7" dur="500" fill="hold"/>
                                        <p:tgtEl>
                                          <p:spTgt spid="5">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5">
                                            <p:txEl>
                                              <p:pRg st="0" end="0"/>
                                            </p:txEl>
                                          </p:spTgt>
                                        </p:tgtEl>
                                        <p:attrNameLst>
                                          <p:attrName>ppt_h</p:attrName>
                                        </p:attrNameLst>
                                      </p:cBhvr>
                                      <p:tavLst>
                                        <p:tav tm="0">
                                          <p:val>
                                            <p:fltVal val="0"/>
                                          </p:val>
                                        </p:tav>
                                        <p:tav tm="100000">
                                          <p:val>
                                            <p:strVal val="#ppt_h"/>
                                          </p:val>
                                        </p:tav>
                                      </p:tavLst>
                                    </p:anim>
                                  </p:childTnLst>
                                </p:cTn>
                              </p:par>
                              <p:par>
                                <p:cTn id="9" presetID="23" presetClass="entr" presetSubtype="16" fill="hold" nodeType="withEffect">
                                  <p:stCondLst>
                                    <p:cond delay="0"/>
                                  </p:stCondLst>
                                  <p:childTnLst>
                                    <p:set>
                                      <p:cBhvr>
                                        <p:cTn id="10" dur="1" fill="hold">
                                          <p:stCondLst>
                                            <p:cond delay="0"/>
                                          </p:stCondLst>
                                        </p:cTn>
                                        <p:tgtEl>
                                          <p:spTgt spid="6"/>
                                        </p:tgtEl>
                                        <p:attrNameLst>
                                          <p:attrName>style.visibility</p:attrName>
                                        </p:attrNameLst>
                                      </p:cBhvr>
                                      <p:to>
                                        <p:strVal val="visible"/>
                                      </p:to>
                                    </p:set>
                                    <p:anim calcmode="lin" valueType="num">
                                      <p:cBhvr>
                                        <p:cTn id="11" dur="500" fill="hold"/>
                                        <p:tgtEl>
                                          <p:spTgt spid="6"/>
                                        </p:tgtEl>
                                        <p:attrNameLst>
                                          <p:attrName>ppt_w</p:attrName>
                                        </p:attrNameLst>
                                      </p:cBhvr>
                                      <p:tavLst>
                                        <p:tav tm="0">
                                          <p:val>
                                            <p:fltVal val="0"/>
                                          </p:val>
                                        </p:tav>
                                        <p:tav tm="100000">
                                          <p:val>
                                            <p:strVal val="#ppt_w"/>
                                          </p:val>
                                        </p:tav>
                                      </p:tavLst>
                                    </p:anim>
                                    <p:anim calcmode="lin" valueType="num">
                                      <p:cBhvr>
                                        <p:cTn id="12" dur="500" fill="hold"/>
                                        <p:tgtEl>
                                          <p:spTgt spid="6"/>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build="p"/>
    </p:bldLst>
  </p:timing>
</p:sld>
</file>

<file path=ppt/slides/slide2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Content Placeholder 10"/>
          <p:cNvSpPr>
            <a:spLocks noGrp="1"/>
          </p:cNvSpPr>
          <p:nvPr>
            <p:ph sz="quarter" idx="13"/>
          </p:nvPr>
        </p:nvSpPr>
        <p:spPr>
          <a:xfrm>
            <a:off x="381000" y="2514600"/>
            <a:ext cx="5943600" cy="1154162"/>
          </a:xfrm>
        </p:spPr>
        <p:txBody>
          <a:bodyPr wrap="square">
            <a:spAutoFit/>
          </a:bodyPr>
          <a:lstStyle/>
          <a:p>
            <a:pPr>
              <a:spcBef>
                <a:spcPct val="0"/>
              </a:spcBef>
              <a:buFontTx/>
              <a:buNone/>
            </a:pPr>
            <a:r>
              <a:rPr lang="en-US" sz="2300" b="1" dirty="0" smtClean="0">
                <a:solidFill>
                  <a:schemeClr val="tx1"/>
                </a:solidFill>
                <a:latin typeface="Times New Roman" pitchFamily="18" charset="0"/>
                <a:cs typeface="Times New Roman" pitchFamily="18" charset="0"/>
              </a:rPr>
              <a:t>30. </a:t>
            </a:r>
            <a:r>
              <a:rPr lang="en-US" sz="2300" dirty="0" smtClean="0">
                <a:solidFill>
                  <a:schemeClr val="tx1"/>
                </a:solidFill>
                <a:latin typeface="Times New Roman" pitchFamily="18" charset="0"/>
                <a:cs typeface="Times New Roman" pitchFamily="18" charset="0"/>
              </a:rPr>
              <a:t>  A vehicle travels with a speed of 52 km/h</a:t>
            </a:r>
            <a:br>
              <a:rPr lang="en-US" sz="2300" dirty="0" smtClean="0">
                <a:solidFill>
                  <a:schemeClr val="tx1"/>
                </a:solidFill>
                <a:latin typeface="Times New Roman" pitchFamily="18" charset="0"/>
                <a:cs typeface="Times New Roman" pitchFamily="18" charset="0"/>
              </a:rPr>
            </a:br>
            <a:r>
              <a:rPr lang="en-US" sz="2300" dirty="0" smtClean="0">
                <a:solidFill>
                  <a:schemeClr val="tx1"/>
                </a:solidFill>
                <a:latin typeface="Times New Roman" pitchFamily="18" charset="0"/>
                <a:cs typeface="Times New Roman" pitchFamily="18" charset="0"/>
              </a:rPr>
              <a:t>    for 15 minutes. The distance travelled in</a:t>
            </a:r>
            <a:br>
              <a:rPr lang="en-US" sz="2300" dirty="0" smtClean="0">
                <a:solidFill>
                  <a:schemeClr val="tx1"/>
                </a:solidFill>
                <a:latin typeface="Times New Roman" pitchFamily="18" charset="0"/>
                <a:cs typeface="Times New Roman" pitchFamily="18" charset="0"/>
              </a:rPr>
            </a:br>
            <a:r>
              <a:rPr lang="en-US" sz="2300" dirty="0" smtClean="0">
                <a:solidFill>
                  <a:schemeClr val="tx1"/>
                </a:solidFill>
                <a:latin typeface="Times New Roman" pitchFamily="18" charset="0"/>
                <a:cs typeface="Times New Roman" pitchFamily="18" charset="0"/>
              </a:rPr>
              <a:t>    kilometers is</a:t>
            </a:r>
          </a:p>
        </p:txBody>
      </p:sp>
      <p:sp>
        <p:nvSpPr>
          <p:cNvPr id="8" name="Notched Right Arrow 7"/>
          <p:cNvSpPr/>
          <p:nvPr/>
        </p:nvSpPr>
        <p:spPr>
          <a:xfrm>
            <a:off x="7162800" y="6019800"/>
            <a:ext cx="1782315" cy="685800"/>
          </a:xfrm>
          <a:prstGeom prst="notchedRightArrow">
            <a:avLst/>
          </a:prstGeom>
          <a:blipFill>
            <a:blip r:embed="rId2" cstate="print">
              <a:extLst>
                <a:ext uri="{BEBA8EAE-BF5A-486C-A8C5-ECC9F3942E4B}">
                  <a14:imgProps xmlns:a14="http://schemas.microsoft.com/office/drawing/2010/main" xmlns="">
                    <a14:imgLayer r:embed="rId3">
                      <a14:imgEffect>
                        <a14:brightnessContrast bright="-20000" contrast="-20000"/>
                      </a14:imgEffect>
                    </a14:imgLayer>
                  </a14:imgProps>
                </a:ex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ANSWER</a:t>
            </a:r>
            <a:endParaRPr lang="en-US" sz="2000" b="1" dirty="0">
              <a:latin typeface="Times New Roman" pitchFamily="18" charset="0"/>
              <a:cs typeface="Times New Roman" pitchFamily="18" charset="0"/>
            </a:endParaRPr>
          </a:p>
        </p:txBody>
      </p:sp>
      <p:sp>
        <p:nvSpPr>
          <p:cNvPr id="17" name="TextBox 16"/>
          <p:cNvSpPr txBox="1"/>
          <p:nvPr/>
        </p:nvSpPr>
        <p:spPr>
          <a:xfrm>
            <a:off x="948690" y="3752344"/>
            <a:ext cx="1600200" cy="446276"/>
          </a:xfrm>
          <a:prstGeom prst="rect">
            <a:avLst/>
          </a:prstGeom>
          <a:noFill/>
        </p:spPr>
        <p:txBody>
          <a:bodyPr wrap="square" rtlCol="0">
            <a:spAutoFit/>
          </a:bodyPr>
          <a:lstStyle/>
          <a:p>
            <a:r>
              <a:rPr lang="en-US" sz="2300" dirty="0" smtClean="0">
                <a:latin typeface="Times New Roman" pitchFamily="18" charset="0"/>
              </a:rPr>
              <a:t>(A) 3.47</a:t>
            </a:r>
            <a:endParaRPr lang="en-US" sz="2300" dirty="0">
              <a:latin typeface="Times New Roman" pitchFamily="18" charset="0"/>
            </a:endParaRPr>
          </a:p>
        </p:txBody>
      </p:sp>
      <p:sp>
        <p:nvSpPr>
          <p:cNvPr id="18" name="TextBox 17"/>
          <p:cNvSpPr txBox="1"/>
          <p:nvPr/>
        </p:nvSpPr>
        <p:spPr>
          <a:xfrm>
            <a:off x="971550" y="4354324"/>
            <a:ext cx="1600200" cy="446276"/>
          </a:xfrm>
          <a:prstGeom prst="rect">
            <a:avLst/>
          </a:prstGeom>
          <a:noFill/>
        </p:spPr>
        <p:txBody>
          <a:bodyPr wrap="square" rtlCol="0">
            <a:spAutoFit/>
          </a:bodyPr>
          <a:lstStyle/>
          <a:p>
            <a:r>
              <a:rPr lang="en-US" sz="2300" dirty="0" smtClean="0">
                <a:latin typeface="Times New Roman" pitchFamily="18" charset="0"/>
              </a:rPr>
              <a:t>(B) 13</a:t>
            </a:r>
            <a:endParaRPr lang="en-US" sz="2300" dirty="0">
              <a:latin typeface="Times New Roman" pitchFamily="18" charset="0"/>
            </a:endParaRPr>
          </a:p>
        </p:txBody>
      </p:sp>
      <p:sp>
        <p:nvSpPr>
          <p:cNvPr id="19" name="TextBox 18"/>
          <p:cNvSpPr txBox="1"/>
          <p:nvPr/>
        </p:nvSpPr>
        <p:spPr>
          <a:xfrm>
            <a:off x="971550" y="4963924"/>
            <a:ext cx="1600200" cy="446276"/>
          </a:xfrm>
          <a:prstGeom prst="rect">
            <a:avLst/>
          </a:prstGeom>
          <a:noFill/>
        </p:spPr>
        <p:txBody>
          <a:bodyPr wrap="square" rtlCol="0">
            <a:spAutoFit/>
          </a:bodyPr>
          <a:lstStyle/>
          <a:p>
            <a:r>
              <a:rPr lang="en-US" sz="2300" dirty="0" smtClean="0">
                <a:latin typeface="Times New Roman" pitchFamily="18" charset="0"/>
              </a:rPr>
              <a:t>(C) 208 </a:t>
            </a:r>
            <a:endParaRPr lang="en-US" sz="2300" dirty="0">
              <a:latin typeface="Times New Roman" pitchFamily="18" charset="0"/>
            </a:endParaRPr>
          </a:p>
        </p:txBody>
      </p:sp>
      <p:sp>
        <p:nvSpPr>
          <p:cNvPr id="20" name="TextBox 19"/>
          <p:cNvSpPr txBox="1"/>
          <p:nvPr/>
        </p:nvSpPr>
        <p:spPr>
          <a:xfrm>
            <a:off x="986790" y="5573524"/>
            <a:ext cx="1600200" cy="446276"/>
          </a:xfrm>
          <a:prstGeom prst="rect">
            <a:avLst/>
          </a:prstGeom>
          <a:noFill/>
        </p:spPr>
        <p:txBody>
          <a:bodyPr wrap="square" rtlCol="0">
            <a:spAutoFit/>
          </a:bodyPr>
          <a:lstStyle/>
          <a:p>
            <a:r>
              <a:rPr lang="en-US" sz="2300" dirty="0" smtClean="0">
                <a:latin typeface="Times New Roman" pitchFamily="18" charset="0"/>
              </a:rPr>
              <a:t>(D) 780</a:t>
            </a:r>
            <a:endParaRPr lang="en-US" sz="2300" dirty="0">
              <a:latin typeface="Times New Roman" pitchFamily="18" charset="0"/>
            </a:endParaRPr>
          </a:p>
        </p:txBody>
      </p:sp>
      <p:sp>
        <p:nvSpPr>
          <p:cNvPr id="9"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2 Paper 1</a:t>
            </a:r>
          </a:p>
        </p:txBody>
      </p:sp>
    </p:spTree>
    <p:extLst>
      <p:ext uri="{BB962C8B-B14F-4D97-AF65-F5344CB8AC3E}">
        <p14:creationId xmlns:p14="http://schemas.microsoft.com/office/powerpoint/2010/main" xmlns="" val="71451342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11">
                                            <p:txEl>
                                              <p:pRg st="0" end="0"/>
                                            </p:txEl>
                                          </p:spTgt>
                                        </p:tgtEl>
                                        <p:attrNameLst>
                                          <p:attrName>style.visibility</p:attrName>
                                        </p:attrNameLst>
                                      </p:cBhvr>
                                      <p:to>
                                        <p:strVal val="visible"/>
                                      </p:to>
                                    </p:set>
                                    <p:anim calcmode="lin" valueType="num">
                                      <p:cBhvr>
                                        <p:cTn id="7" dur="500" fill="hold"/>
                                        <p:tgtEl>
                                          <p:spTgt spid="11">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11">
                                            <p:txEl>
                                              <p:pRg st="0" end="0"/>
                                            </p:txEl>
                                          </p:spTgt>
                                        </p:tgtEl>
                                        <p:attrNameLst>
                                          <p:attrName>ppt_h</p:attrName>
                                        </p:attrNameLst>
                                      </p:cBhvr>
                                      <p:tavLst>
                                        <p:tav tm="0">
                                          <p:val>
                                            <p:fltVal val="0"/>
                                          </p:val>
                                        </p:tav>
                                        <p:tav tm="100000">
                                          <p:val>
                                            <p:strVal val="#ppt_h"/>
                                          </p:val>
                                        </p:tav>
                                      </p:tavLst>
                                    </p:anim>
                                  </p:childTnLst>
                                </p:cTn>
                              </p:par>
                            </p:childTnLst>
                          </p:cTn>
                        </p:par>
                      </p:childTnLst>
                    </p:cTn>
                  </p:par>
                  <p:par>
                    <p:cTn id="9" fill="hold">
                      <p:stCondLst>
                        <p:cond delay="indefinite"/>
                      </p:stCondLst>
                      <p:childTnLst>
                        <p:par>
                          <p:cTn id="10" fill="hold">
                            <p:stCondLst>
                              <p:cond delay="0"/>
                            </p:stCondLst>
                            <p:childTnLst>
                              <p:par>
                                <p:cTn id="11" presetID="23" presetClass="entr" presetSubtype="16" fill="hold" grpId="0" nodeType="clickEffect">
                                  <p:stCondLst>
                                    <p:cond delay="0"/>
                                  </p:stCondLst>
                                  <p:childTnLst>
                                    <p:set>
                                      <p:cBhvr>
                                        <p:cTn id="12" dur="1" fill="hold">
                                          <p:stCondLst>
                                            <p:cond delay="0"/>
                                          </p:stCondLst>
                                        </p:cTn>
                                        <p:tgtEl>
                                          <p:spTgt spid="17"/>
                                        </p:tgtEl>
                                        <p:attrNameLst>
                                          <p:attrName>style.visibility</p:attrName>
                                        </p:attrNameLst>
                                      </p:cBhvr>
                                      <p:to>
                                        <p:strVal val="visible"/>
                                      </p:to>
                                    </p:set>
                                    <p:anim calcmode="lin" valueType="num">
                                      <p:cBhvr>
                                        <p:cTn id="13" dur="500" fill="hold"/>
                                        <p:tgtEl>
                                          <p:spTgt spid="17"/>
                                        </p:tgtEl>
                                        <p:attrNameLst>
                                          <p:attrName>ppt_w</p:attrName>
                                        </p:attrNameLst>
                                      </p:cBhvr>
                                      <p:tavLst>
                                        <p:tav tm="0">
                                          <p:val>
                                            <p:fltVal val="0"/>
                                          </p:val>
                                        </p:tav>
                                        <p:tav tm="100000">
                                          <p:val>
                                            <p:strVal val="#ppt_w"/>
                                          </p:val>
                                        </p:tav>
                                      </p:tavLst>
                                    </p:anim>
                                    <p:anim calcmode="lin" valueType="num">
                                      <p:cBhvr>
                                        <p:cTn id="14" dur="500" fill="hold"/>
                                        <p:tgtEl>
                                          <p:spTgt spid="17"/>
                                        </p:tgtEl>
                                        <p:attrNameLst>
                                          <p:attrName>ppt_h</p:attrName>
                                        </p:attrNameLst>
                                      </p:cBhvr>
                                      <p:tavLst>
                                        <p:tav tm="0">
                                          <p:val>
                                            <p:fltVal val="0"/>
                                          </p:val>
                                        </p:tav>
                                        <p:tav tm="100000">
                                          <p:val>
                                            <p:strVal val="#ppt_h"/>
                                          </p:val>
                                        </p:tav>
                                      </p:tavLst>
                                    </p:anim>
                                  </p:childTnLst>
                                </p:cTn>
                              </p:par>
                              <p:par>
                                <p:cTn id="15" presetID="23" presetClass="entr" presetSubtype="16" fill="hold" grpId="0" nodeType="withEffect">
                                  <p:stCondLst>
                                    <p:cond delay="0"/>
                                  </p:stCondLst>
                                  <p:childTnLst>
                                    <p:set>
                                      <p:cBhvr>
                                        <p:cTn id="16" dur="1" fill="hold">
                                          <p:stCondLst>
                                            <p:cond delay="0"/>
                                          </p:stCondLst>
                                        </p:cTn>
                                        <p:tgtEl>
                                          <p:spTgt spid="18"/>
                                        </p:tgtEl>
                                        <p:attrNameLst>
                                          <p:attrName>style.visibility</p:attrName>
                                        </p:attrNameLst>
                                      </p:cBhvr>
                                      <p:to>
                                        <p:strVal val="visible"/>
                                      </p:to>
                                    </p:set>
                                    <p:anim calcmode="lin" valueType="num">
                                      <p:cBhvr>
                                        <p:cTn id="17" dur="500" fill="hold"/>
                                        <p:tgtEl>
                                          <p:spTgt spid="18"/>
                                        </p:tgtEl>
                                        <p:attrNameLst>
                                          <p:attrName>ppt_w</p:attrName>
                                        </p:attrNameLst>
                                      </p:cBhvr>
                                      <p:tavLst>
                                        <p:tav tm="0">
                                          <p:val>
                                            <p:fltVal val="0"/>
                                          </p:val>
                                        </p:tav>
                                        <p:tav tm="100000">
                                          <p:val>
                                            <p:strVal val="#ppt_w"/>
                                          </p:val>
                                        </p:tav>
                                      </p:tavLst>
                                    </p:anim>
                                    <p:anim calcmode="lin" valueType="num">
                                      <p:cBhvr>
                                        <p:cTn id="18" dur="500" fill="hold"/>
                                        <p:tgtEl>
                                          <p:spTgt spid="18"/>
                                        </p:tgtEl>
                                        <p:attrNameLst>
                                          <p:attrName>ppt_h</p:attrName>
                                        </p:attrNameLst>
                                      </p:cBhvr>
                                      <p:tavLst>
                                        <p:tav tm="0">
                                          <p:val>
                                            <p:fltVal val="0"/>
                                          </p:val>
                                        </p:tav>
                                        <p:tav tm="100000">
                                          <p:val>
                                            <p:strVal val="#ppt_h"/>
                                          </p:val>
                                        </p:tav>
                                      </p:tavLst>
                                    </p:anim>
                                  </p:childTnLst>
                                </p:cTn>
                              </p:par>
                              <p:par>
                                <p:cTn id="19" presetID="23" presetClass="entr" presetSubtype="16" fill="hold" grpId="0" nodeType="withEffect">
                                  <p:stCondLst>
                                    <p:cond delay="0"/>
                                  </p:stCondLst>
                                  <p:childTnLst>
                                    <p:set>
                                      <p:cBhvr>
                                        <p:cTn id="20" dur="1" fill="hold">
                                          <p:stCondLst>
                                            <p:cond delay="0"/>
                                          </p:stCondLst>
                                        </p:cTn>
                                        <p:tgtEl>
                                          <p:spTgt spid="19"/>
                                        </p:tgtEl>
                                        <p:attrNameLst>
                                          <p:attrName>style.visibility</p:attrName>
                                        </p:attrNameLst>
                                      </p:cBhvr>
                                      <p:to>
                                        <p:strVal val="visible"/>
                                      </p:to>
                                    </p:set>
                                    <p:anim calcmode="lin" valueType="num">
                                      <p:cBhvr>
                                        <p:cTn id="21" dur="500" fill="hold"/>
                                        <p:tgtEl>
                                          <p:spTgt spid="19"/>
                                        </p:tgtEl>
                                        <p:attrNameLst>
                                          <p:attrName>ppt_w</p:attrName>
                                        </p:attrNameLst>
                                      </p:cBhvr>
                                      <p:tavLst>
                                        <p:tav tm="0">
                                          <p:val>
                                            <p:fltVal val="0"/>
                                          </p:val>
                                        </p:tav>
                                        <p:tav tm="100000">
                                          <p:val>
                                            <p:strVal val="#ppt_w"/>
                                          </p:val>
                                        </p:tav>
                                      </p:tavLst>
                                    </p:anim>
                                    <p:anim calcmode="lin" valueType="num">
                                      <p:cBhvr>
                                        <p:cTn id="22" dur="500" fill="hold"/>
                                        <p:tgtEl>
                                          <p:spTgt spid="19"/>
                                        </p:tgtEl>
                                        <p:attrNameLst>
                                          <p:attrName>ppt_h</p:attrName>
                                        </p:attrNameLst>
                                      </p:cBhvr>
                                      <p:tavLst>
                                        <p:tav tm="0">
                                          <p:val>
                                            <p:fltVal val="0"/>
                                          </p:val>
                                        </p:tav>
                                        <p:tav tm="100000">
                                          <p:val>
                                            <p:strVal val="#ppt_h"/>
                                          </p:val>
                                        </p:tav>
                                      </p:tavLst>
                                    </p:anim>
                                  </p:childTnLst>
                                </p:cTn>
                              </p:par>
                              <p:par>
                                <p:cTn id="23" presetID="23" presetClass="entr" presetSubtype="16" fill="hold" grpId="0" nodeType="withEffect">
                                  <p:stCondLst>
                                    <p:cond delay="0"/>
                                  </p:stCondLst>
                                  <p:childTnLst>
                                    <p:set>
                                      <p:cBhvr>
                                        <p:cTn id="24" dur="1" fill="hold">
                                          <p:stCondLst>
                                            <p:cond delay="0"/>
                                          </p:stCondLst>
                                        </p:cTn>
                                        <p:tgtEl>
                                          <p:spTgt spid="20"/>
                                        </p:tgtEl>
                                        <p:attrNameLst>
                                          <p:attrName>style.visibility</p:attrName>
                                        </p:attrNameLst>
                                      </p:cBhvr>
                                      <p:to>
                                        <p:strVal val="visible"/>
                                      </p:to>
                                    </p:set>
                                    <p:anim calcmode="lin" valueType="num">
                                      <p:cBhvr>
                                        <p:cTn id="25" dur="500" fill="hold"/>
                                        <p:tgtEl>
                                          <p:spTgt spid="20"/>
                                        </p:tgtEl>
                                        <p:attrNameLst>
                                          <p:attrName>ppt_w</p:attrName>
                                        </p:attrNameLst>
                                      </p:cBhvr>
                                      <p:tavLst>
                                        <p:tav tm="0">
                                          <p:val>
                                            <p:fltVal val="0"/>
                                          </p:val>
                                        </p:tav>
                                        <p:tav tm="100000">
                                          <p:val>
                                            <p:strVal val="#ppt_w"/>
                                          </p:val>
                                        </p:tav>
                                      </p:tavLst>
                                    </p:anim>
                                    <p:anim calcmode="lin" valueType="num">
                                      <p:cBhvr>
                                        <p:cTn id="26" dur="500" fill="hold"/>
                                        <p:tgtEl>
                                          <p:spTgt spid="20"/>
                                        </p:tgtEl>
                                        <p:attrNameLst>
                                          <p:attrName>ppt_h</p:attrName>
                                        </p:attrNameLst>
                                      </p:cBhvr>
                                      <p:tavLst>
                                        <p:tav tm="0">
                                          <p:val>
                                            <p:fltVal val="0"/>
                                          </p:val>
                                        </p:tav>
                                        <p:tav tm="100000">
                                          <p:val>
                                            <p:strVal val="#ppt_h"/>
                                          </p:val>
                                        </p:tav>
                                      </p:tavLst>
                                    </p:anim>
                                  </p:childTnLst>
                                </p:cTn>
                              </p:par>
                            </p:childTnLst>
                          </p:cTn>
                        </p:par>
                      </p:childTnLst>
                    </p:cTn>
                  </p:par>
                  <p:par>
                    <p:cTn id="27" fill="hold">
                      <p:stCondLst>
                        <p:cond delay="indefinite"/>
                      </p:stCondLst>
                      <p:childTnLst>
                        <p:par>
                          <p:cTn id="28" fill="hold">
                            <p:stCondLst>
                              <p:cond delay="0"/>
                            </p:stCondLst>
                            <p:childTnLst>
                              <p:par>
                                <p:cTn id="29" presetID="3" presetClass="entr" presetSubtype="10" fill="hold" grpId="0" nodeType="clickEffect">
                                  <p:stCondLst>
                                    <p:cond delay="0"/>
                                  </p:stCondLst>
                                  <p:childTnLst>
                                    <p:set>
                                      <p:cBhvr>
                                        <p:cTn id="30" dur="1" fill="hold">
                                          <p:stCondLst>
                                            <p:cond delay="0"/>
                                          </p:stCondLst>
                                        </p:cTn>
                                        <p:tgtEl>
                                          <p:spTgt spid="8"/>
                                        </p:tgtEl>
                                        <p:attrNameLst>
                                          <p:attrName>style.visibility</p:attrName>
                                        </p:attrNameLst>
                                      </p:cBhvr>
                                      <p:to>
                                        <p:strVal val="visible"/>
                                      </p:to>
                                    </p:set>
                                    <p:animEffect transition="in" filter="blinds(horizontal)">
                                      <p:cBhvr>
                                        <p:cTn id="31"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build="p"/>
      <p:bldP spid="8" grpId="0" animBg="1"/>
      <p:bldP spid="17" grpId="0"/>
      <p:bldP spid="18" grpId="0"/>
      <p:bldP spid="19" grpId="0"/>
      <p:bldP spid="20" grpId="0"/>
    </p:bldLst>
  </p:timing>
</p:sld>
</file>

<file path=ppt/slides/slide2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Content Placeholder 10"/>
          <p:cNvSpPr>
            <a:spLocks noGrp="1"/>
          </p:cNvSpPr>
          <p:nvPr>
            <p:ph sz="quarter" idx="13"/>
          </p:nvPr>
        </p:nvSpPr>
        <p:spPr>
          <a:xfrm>
            <a:off x="381000" y="2438400"/>
            <a:ext cx="609600" cy="446276"/>
          </a:xfrm>
        </p:spPr>
        <p:txBody>
          <a:bodyPr wrap="square">
            <a:spAutoFit/>
          </a:bodyPr>
          <a:lstStyle/>
          <a:p>
            <a:pPr>
              <a:spcBef>
                <a:spcPct val="0"/>
              </a:spcBef>
              <a:buFontTx/>
              <a:buNone/>
            </a:pPr>
            <a:r>
              <a:rPr lang="en-US" sz="2300" b="1" dirty="0" smtClean="0">
                <a:solidFill>
                  <a:schemeClr val="tx1"/>
                </a:solidFill>
                <a:latin typeface="Times New Roman" pitchFamily="18" charset="0"/>
                <a:cs typeface="Times New Roman" pitchFamily="18" charset="0"/>
              </a:rPr>
              <a:t>30.</a:t>
            </a:r>
            <a:endParaRPr lang="en-US" sz="2300" dirty="0" smtClean="0">
              <a:solidFill>
                <a:schemeClr val="tx1"/>
              </a:solidFill>
              <a:latin typeface="Times New Roman" pitchFamily="18" charset="0"/>
              <a:cs typeface="Times New Roman" pitchFamily="18" charset="0"/>
            </a:endParaRPr>
          </a:p>
        </p:txBody>
      </p:sp>
      <p:pic>
        <p:nvPicPr>
          <p:cNvPr id="21506" name="Picture 2" descr="\\172.16.2.26\conver\CARRIBEAN\MATHEMATICS_VOL-1_PPT_DESIGN\Incoming\Equations\Revision_Exam_2\Eqn077.wmf"/>
          <p:cNvPicPr>
            <a:picLocks noChangeAspect="1" noChangeArrowheads="1"/>
          </p:cNvPicPr>
          <p:nvPr/>
        </p:nvPicPr>
        <p:blipFill>
          <a:blip r:embed="rId2" cstate="print"/>
          <a:srcRect/>
          <a:stretch>
            <a:fillRect/>
          </a:stretch>
        </p:blipFill>
        <p:spPr bwMode="auto">
          <a:xfrm>
            <a:off x="952500" y="2559169"/>
            <a:ext cx="5067300" cy="2336800"/>
          </a:xfrm>
          <a:prstGeom prst="rect">
            <a:avLst/>
          </a:prstGeom>
          <a:noFill/>
        </p:spPr>
      </p:pic>
      <p:sp>
        <p:nvSpPr>
          <p:cNvPr id="4"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2 Paper 1</a:t>
            </a:r>
          </a:p>
        </p:txBody>
      </p:sp>
    </p:spTree>
    <p:extLst>
      <p:ext uri="{BB962C8B-B14F-4D97-AF65-F5344CB8AC3E}">
        <p14:creationId xmlns:p14="http://schemas.microsoft.com/office/powerpoint/2010/main" xmlns="" val="71451342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11">
                                            <p:txEl>
                                              <p:pRg st="0" end="0"/>
                                            </p:txEl>
                                          </p:spTgt>
                                        </p:tgtEl>
                                        <p:attrNameLst>
                                          <p:attrName>style.visibility</p:attrName>
                                        </p:attrNameLst>
                                      </p:cBhvr>
                                      <p:to>
                                        <p:strVal val="visible"/>
                                      </p:to>
                                    </p:set>
                                    <p:anim calcmode="lin" valueType="num">
                                      <p:cBhvr>
                                        <p:cTn id="7" dur="500" fill="hold"/>
                                        <p:tgtEl>
                                          <p:spTgt spid="11">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11">
                                            <p:txEl>
                                              <p:pRg st="0" end="0"/>
                                            </p:txEl>
                                          </p:spTgt>
                                        </p:tgtEl>
                                        <p:attrNameLst>
                                          <p:attrName>ppt_h</p:attrName>
                                        </p:attrNameLst>
                                      </p:cBhvr>
                                      <p:tavLst>
                                        <p:tav tm="0">
                                          <p:val>
                                            <p:fltVal val="0"/>
                                          </p:val>
                                        </p:tav>
                                        <p:tav tm="100000">
                                          <p:val>
                                            <p:strVal val="#ppt_h"/>
                                          </p:val>
                                        </p:tav>
                                      </p:tavLst>
                                    </p:anim>
                                  </p:childTnLst>
                                </p:cTn>
                              </p:par>
                              <p:par>
                                <p:cTn id="9" presetID="23" presetClass="entr" presetSubtype="16" fill="hold" nodeType="withEffect">
                                  <p:stCondLst>
                                    <p:cond delay="0"/>
                                  </p:stCondLst>
                                  <p:childTnLst>
                                    <p:set>
                                      <p:cBhvr>
                                        <p:cTn id="10" dur="1" fill="hold">
                                          <p:stCondLst>
                                            <p:cond delay="0"/>
                                          </p:stCondLst>
                                        </p:cTn>
                                        <p:tgtEl>
                                          <p:spTgt spid="21506"/>
                                        </p:tgtEl>
                                        <p:attrNameLst>
                                          <p:attrName>style.visibility</p:attrName>
                                        </p:attrNameLst>
                                      </p:cBhvr>
                                      <p:to>
                                        <p:strVal val="visible"/>
                                      </p:to>
                                    </p:set>
                                    <p:anim calcmode="lin" valueType="num">
                                      <p:cBhvr>
                                        <p:cTn id="11" dur="500" fill="hold"/>
                                        <p:tgtEl>
                                          <p:spTgt spid="21506"/>
                                        </p:tgtEl>
                                        <p:attrNameLst>
                                          <p:attrName>ppt_w</p:attrName>
                                        </p:attrNameLst>
                                      </p:cBhvr>
                                      <p:tavLst>
                                        <p:tav tm="0">
                                          <p:val>
                                            <p:fltVal val="0"/>
                                          </p:val>
                                        </p:tav>
                                        <p:tav tm="100000">
                                          <p:val>
                                            <p:strVal val="#ppt_w"/>
                                          </p:val>
                                        </p:tav>
                                      </p:tavLst>
                                    </p:anim>
                                    <p:anim calcmode="lin" valueType="num">
                                      <p:cBhvr>
                                        <p:cTn id="12" dur="500" fill="hold"/>
                                        <p:tgtEl>
                                          <p:spTgt spid="21506"/>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build="p"/>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Content Placeholder 10"/>
          <p:cNvSpPr>
            <a:spLocks noGrp="1"/>
          </p:cNvSpPr>
          <p:nvPr>
            <p:ph sz="quarter" idx="13"/>
          </p:nvPr>
        </p:nvSpPr>
        <p:spPr>
          <a:xfrm>
            <a:off x="685800" y="2781300"/>
            <a:ext cx="7010400" cy="676339"/>
          </a:xfrm>
        </p:spPr>
        <p:txBody>
          <a:bodyPr wrap="square">
            <a:spAutoFit/>
          </a:bodyPr>
          <a:lstStyle/>
          <a:p>
            <a:pPr marL="457200" indent="-457200" algn="just">
              <a:lnSpc>
                <a:spcPct val="165000"/>
              </a:lnSpc>
              <a:spcBef>
                <a:spcPct val="0"/>
              </a:spcBef>
              <a:buFontTx/>
              <a:buNone/>
              <a:tabLst>
                <a:tab pos="800100" algn="l"/>
                <a:tab pos="4283075" algn="l"/>
              </a:tabLst>
            </a:pPr>
            <a:r>
              <a:rPr lang="en-US" sz="2300" b="1" dirty="0" smtClean="0">
                <a:solidFill>
                  <a:schemeClr val="tx1"/>
                </a:solidFill>
                <a:latin typeface="Times New Roman" pitchFamily="18" charset="0"/>
                <a:cs typeface="Times New Roman" pitchFamily="18" charset="0"/>
              </a:rPr>
              <a:t>12.</a:t>
            </a:r>
            <a:r>
              <a:rPr lang="en-US" sz="2300" dirty="0" smtClean="0">
                <a:solidFill>
                  <a:schemeClr val="tx1"/>
                </a:solidFill>
                <a:latin typeface="Times New Roman" pitchFamily="18" charset="0"/>
                <a:cs typeface="Times New Roman" pitchFamily="18" charset="0"/>
              </a:rPr>
              <a:t>	The simple interest payable, </a:t>
            </a:r>
          </a:p>
        </p:txBody>
      </p:sp>
      <p:sp>
        <p:nvSpPr>
          <p:cNvPr id="12" name="Content Placeholder 10"/>
          <p:cNvSpPr>
            <a:spLocks noGrp="1"/>
          </p:cNvSpPr>
          <p:nvPr>
            <p:ph sz="quarter" idx="13"/>
          </p:nvPr>
        </p:nvSpPr>
        <p:spPr>
          <a:xfrm>
            <a:off x="685800" y="4352118"/>
            <a:ext cx="7010400" cy="599459"/>
          </a:xfrm>
        </p:spPr>
        <p:txBody>
          <a:bodyPr wrap="square">
            <a:spAutoFit/>
          </a:bodyPr>
          <a:lstStyle/>
          <a:p>
            <a:pPr marL="457200" indent="-457200" algn="just">
              <a:lnSpc>
                <a:spcPct val="165000"/>
              </a:lnSpc>
              <a:spcBef>
                <a:spcPct val="0"/>
              </a:spcBef>
              <a:buFontTx/>
              <a:buNone/>
              <a:tabLst>
                <a:tab pos="800100" algn="l"/>
                <a:tab pos="4005263" algn="l"/>
              </a:tabLst>
            </a:pPr>
            <a:r>
              <a:rPr lang="en-US" sz="2300" dirty="0" smtClean="0">
                <a:solidFill>
                  <a:schemeClr val="tx1"/>
                </a:solidFill>
                <a:latin typeface="Times New Roman" pitchFamily="18" charset="0"/>
                <a:cs typeface="Times New Roman" pitchFamily="18" charset="0"/>
              </a:rPr>
              <a:t>			= $65 × 40</a:t>
            </a:r>
          </a:p>
        </p:txBody>
      </p:sp>
      <p:sp>
        <p:nvSpPr>
          <p:cNvPr id="13" name="Content Placeholder 10"/>
          <p:cNvSpPr>
            <a:spLocks noGrp="1"/>
          </p:cNvSpPr>
          <p:nvPr>
            <p:ph sz="quarter" idx="13"/>
          </p:nvPr>
        </p:nvSpPr>
        <p:spPr>
          <a:xfrm>
            <a:off x="685800" y="4799857"/>
            <a:ext cx="7010400" cy="599459"/>
          </a:xfrm>
        </p:spPr>
        <p:txBody>
          <a:bodyPr wrap="square">
            <a:spAutoFit/>
          </a:bodyPr>
          <a:lstStyle/>
          <a:p>
            <a:pPr marL="457200" indent="-457200" algn="just">
              <a:lnSpc>
                <a:spcPct val="165000"/>
              </a:lnSpc>
              <a:spcBef>
                <a:spcPct val="0"/>
              </a:spcBef>
              <a:buFontTx/>
              <a:buNone/>
              <a:tabLst>
                <a:tab pos="800100" algn="l"/>
                <a:tab pos="4005263" algn="l"/>
              </a:tabLst>
            </a:pPr>
            <a:r>
              <a:rPr lang="en-US" sz="2300" dirty="0" smtClean="0">
                <a:solidFill>
                  <a:schemeClr val="tx1"/>
                </a:solidFill>
                <a:latin typeface="Times New Roman" pitchFamily="18" charset="0"/>
                <a:cs typeface="Times New Roman" pitchFamily="18" charset="0"/>
              </a:rPr>
              <a:t>			= </a:t>
            </a:r>
            <a:r>
              <a:rPr lang="en-US" sz="2300" dirty="0" smtClean="0">
                <a:solidFill>
                  <a:srgbClr val="00A99D"/>
                </a:solidFill>
                <a:latin typeface="Times New Roman" pitchFamily="18" charset="0"/>
                <a:cs typeface="Times New Roman" pitchFamily="18" charset="0"/>
              </a:rPr>
              <a:t>$2 600</a:t>
            </a:r>
          </a:p>
        </p:txBody>
      </p:sp>
      <p:pic>
        <p:nvPicPr>
          <p:cNvPr id="14" name="Picture 13" descr="1.wmf"/>
          <p:cNvPicPr>
            <a:picLocks noChangeAspect="1"/>
          </p:cNvPicPr>
          <p:nvPr/>
        </p:nvPicPr>
        <p:blipFill>
          <a:blip r:embed="rId2" cstate="print"/>
          <a:stretch>
            <a:fillRect/>
          </a:stretch>
        </p:blipFill>
        <p:spPr>
          <a:xfrm>
            <a:off x="4572000" y="2848428"/>
            <a:ext cx="1079500" cy="698500"/>
          </a:xfrm>
          <a:prstGeom prst="rect">
            <a:avLst/>
          </a:prstGeom>
        </p:spPr>
      </p:pic>
      <p:pic>
        <p:nvPicPr>
          <p:cNvPr id="9" name="Picture 2" descr="D:\Deepak\Powerpoint\Re-work\Art\Slide_26.wmf"/>
          <p:cNvPicPr>
            <a:picLocks noChangeAspect="1" noChangeArrowheads="1"/>
          </p:cNvPicPr>
          <p:nvPr/>
        </p:nvPicPr>
        <p:blipFill>
          <a:blip r:embed="rId3" cstate="print"/>
          <a:srcRect/>
          <a:stretch>
            <a:fillRect/>
          </a:stretch>
        </p:blipFill>
        <p:spPr bwMode="auto">
          <a:xfrm>
            <a:off x="4755697" y="3543298"/>
            <a:ext cx="1930400" cy="1206500"/>
          </a:xfrm>
          <a:prstGeom prst="rect">
            <a:avLst/>
          </a:prstGeom>
          <a:noFill/>
        </p:spPr>
      </p:pic>
      <p:sp>
        <p:nvSpPr>
          <p:cNvPr id="7"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tabLst>
                <a:tab pos="393192" algn="r"/>
                <a:tab pos="640080" algn="l"/>
              </a:tabLst>
            </a:pPr>
            <a:r>
              <a:rPr lang="en-US" sz="1500" b="1" dirty="0" smtClean="0">
                <a:solidFill>
                  <a:schemeClr val="bg1"/>
                </a:solidFill>
                <a:latin typeface="Times New Roman" pitchFamily="18" charset="0"/>
                <a:cs typeface="Times New Roman" pitchFamily="18" charset="0"/>
              </a:rPr>
              <a:t>Revision Exam 1 Paper 1</a:t>
            </a:r>
          </a:p>
        </p:txBody>
      </p:sp>
    </p:spTree>
    <p:extLst>
      <p:ext uri="{BB962C8B-B14F-4D97-AF65-F5344CB8AC3E}">
        <p14:creationId xmlns:p14="http://schemas.microsoft.com/office/powerpoint/2010/main" xmlns="" val="1862447457"/>
      </p:ext>
    </p:extLst>
  </p:cSld>
  <p:clrMapOvr>
    <a:masterClrMapping/>
  </p:clrMapOvr>
  <p:transition spd="slow">
    <p:strips dir="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10">
                                            <p:txEl>
                                              <p:pRg st="0" end="0"/>
                                            </p:txEl>
                                          </p:spTgt>
                                        </p:tgtEl>
                                        <p:attrNameLst>
                                          <p:attrName>style.visibility</p:attrName>
                                        </p:attrNameLst>
                                      </p:cBhvr>
                                      <p:to>
                                        <p:strVal val="visible"/>
                                      </p:to>
                                    </p:set>
                                    <p:anim calcmode="lin" valueType="num">
                                      <p:cBhvr>
                                        <p:cTn id="7" dur="500" fill="hold"/>
                                        <p:tgtEl>
                                          <p:spTgt spid="10">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10">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10">
                                            <p:txEl>
                                              <p:pRg st="0" end="0"/>
                                            </p:txEl>
                                          </p:spTgt>
                                        </p:tgtEl>
                                      </p:cBhvr>
                                    </p:animEffect>
                                  </p:childTnLst>
                                </p:cTn>
                              </p:par>
                              <p:par>
                                <p:cTn id="10" presetID="53" presetClass="entr" presetSubtype="16" fill="hold" nodeType="withEffect">
                                  <p:stCondLst>
                                    <p:cond delay="0"/>
                                  </p:stCondLst>
                                  <p:childTnLst>
                                    <p:set>
                                      <p:cBhvr>
                                        <p:cTn id="11" dur="1" fill="hold">
                                          <p:stCondLst>
                                            <p:cond delay="0"/>
                                          </p:stCondLst>
                                        </p:cTn>
                                        <p:tgtEl>
                                          <p:spTgt spid="14"/>
                                        </p:tgtEl>
                                        <p:attrNameLst>
                                          <p:attrName>style.visibility</p:attrName>
                                        </p:attrNameLst>
                                      </p:cBhvr>
                                      <p:to>
                                        <p:strVal val="visible"/>
                                      </p:to>
                                    </p:set>
                                    <p:anim calcmode="lin" valueType="num">
                                      <p:cBhvr>
                                        <p:cTn id="12" dur="500" fill="hold"/>
                                        <p:tgtEl>
                                          <p:spTgt spid="14"/>
                                        </p:tgtEl>
                                        <p:attrNameLst>
                                          <p:attrName>ppt_w</p:attrName>
                                        </p:attrNameLst>
                                      </p:cBhvr>
                                      <p:tavLst>
                                        <p:tav tm="0">
                                          <p:val>
                                            <p:fltVal val="0"/>
                                          </p:val>
                                        </p:tav>
                                        <p:tav tm="100000">
                                          <p:val>
                                            <p:strVal val="#ppt_w"/>
                                          </p:val>
                                        </p:tav>
                                      </p:tavLst>
                                    </p:anim>
                                    <p:anim calcmode="lin" valueType="num">
                                      <p:cBhvr>
                                        <p:cTn id="13" dur="500" fill="hold"/>
                                        <p:tgtEl>
                                          <p:spTgt spid="14"/>
                                        </p:tgtEl>
                                        <p:attrNameLst>
                                          <p:attrName>ppt_h</p:attrName>
                                        </p:attrNameLst>
                                      </p:cBhvr>
                                      <p:tavLst>
                                        <p:tav tm="0">
                                          <p:val>
                                            <p:fltVal val="0"/>
                                          </p:val>
                                        </p:tav>
                                        <p:tav tm="100000">
                                          <p:val>
                                            <p:strVal val="#ppt_h"/>
                                          </p:val>
                                        </p:tav>
                                      </p:tavLst>
                                    </p:anim>
                                    <p:animEffect transition="in" filter="fade">
                                      <p:cBhvr>
                                        <p:cTn id="14" dur="500"/>
                                        <p:tgtEl>
                                          <p:spTgt spid="14"/>
                                        </p:tgtEl>
                                      </p:cBhvr>
                                    </p:animEffect>
                                  </p:childTnLst>
                                </p:cTn>
                              </p:par>
                              <p:par>
                                <p:cTn id="15" presetID="53" presetClass="entr" presetSubtype="16" fill="hold" nodeType="withEffect">
                                  <p:stCondLst>
                                    <p:cond delay="0"/>
                                  </p:stCondLst>
                                  <p:childTnLst>
                                    <p:set>
                                      <p:cBhvr>
                                        <p:cTn id="16" dur="1" fill="hold">
                                          <p:stCondLst>
                                            <p:cond delay="0"/>
                                          </p:stCondLst>
                                        </p:cTn>
                                        <p:tgtEl>
                                          <p:spTgt spid="9"/>
                                        </p:tgtEl>
                                        <p:attrNameLst>
                                          <p:attrName>style.visibility</p:attrName>
                                        </p:attrNameLst>
                                      </p:cBhvr>
                                      <p:to>
                                        <p:strVal val="visible"/>
                                      </p:to>
                                    </p:set>
                                    <p:anim calcmode="lin" valueType="num">
                                      <p:cBhvr>
                                        <p:cTn id="17" dur="500" fill="hold"/>
                                        <p:tgtEl>
                                          <p:spTgt spid="9"/>
                                        </p:tgtEl>
                                        <p:attrNameLst>
                                          <p:attrName>ppt_w</p:attrName>
                                        </p:attrNameLst>
                                      </p:cBhvr>
                                      <p:tavLst>
                                        <p:tav tm="0">
                                          <p:val>
                                            <p:fltVal val="0"/>
                                          </p:val>
                                        </p:tav>
                                        <p:tav tm="100000">
                                          <p:val>
                                            <p:strVal val="#ppt_w"/>
                                          </p:val>
                                        </p:tav>
                                      </p:tavLst>
                                    </p:anim>
                                    <p:anim calcmode="lin" valueType="num">
                                      <p:cBhvr>
                                        <p:cTn id="18" dur="500" fill="hold"/>
                                        <p:tgtEl>
                                          <p:spTgt spid="9"/>
                                        </p:tgtEl>
                                        <p:attrNameLst>
                                          <p:attrName>ppt_h</p:attrName>
                                        </p:attrNameLst>
                                      </p:cBhvr>
                                      <p:tavLst>
                                        <p:tav tm="0">
                                          <p:val>
                                            <p:fltVal val="0"/>
                                          </p:val>
                                        </p:tav>
                                        <p:tav tm="100000">
                                          <p:val>
                                            <p:strVal val="#ppt_h"/>
                                          </p:val>
                                        </p:tav>
                                      </p:tavLst>
                                    </p:anim>
                                    <p:animEffect transition="in" filter="fade">
                                      <p:cBhvr>
                                        <p:cTn id="19" dur="500"/>
                                        <p:tgtEl>
                                          <p:spTgt spid="9"/>
                                        </p:tgtEl>
                                      </p:cBhvr>
                                    </p:animEffect>
                                  </p:childTnLst>
                                </p:cTn>
                              </p:par>
                              <p:par>
                                <p:cTn id="20" presetID="53" presetClass="entr" presetSubtype="16" fill="hold" grpId="0" nodeType="withEffect">
                                  <p:stCondLst>
                                    <p:cond delay="0"/>
                                  </p:stCondLst>
                                  <p:childTnLst>
                                    <p:set>
                                      <p:cBhvr>
                                        <p:cTn id="21" dur="1" fill="hold">
                                          <p:stCondLst>
                                            <p:cond delay="0"/>
                                          </p:stCondLst>
                                        </p:cTn>
                                        <p:tgtEl>
                                          <p:spTgt spid="12">
                                            <p:txEl>
                                              <p:pRg st="0" end="0"/>
                                            </p:txEl>
                                          </p:spTgt>
                                        </p:tgtEl>
                                        <p:attrNameLst>
                                          <p:attrName>style.visibility</p:attrName>
                                        </p:attrNameLst>
                                      </p:cBhvr>
                                      <p:to>
                                        <p:strVal val="visible"/>
                                      </p:to>
                                    </p:set>
                                    <p:anim calcmode="lin" valueType="num">
                                      <p:cBhvr>
                                        <p:cTn id="22" dur="500" fill="hold"/>
                                        <p:tgtEl>
                                          <p:spTgt spid="12">
                                            <p:txEl>
                                              <p:pRg st="0" end="0"/>
                                            </p:txEl>
                                          </p:spTgt>
                                        </p:tgtEl>
                                        <p:attrNameLst>
                                          <p:attrName>ppt_w</p:attrName>
                                        </p:attrNameLst>
                                      </p:cBhvr>
                                      <p:tavLst>
                                        <p:tav tm="0">
                                          <p:val>
                                            <p:fltVal val="0"/>
                                          </p:val>
                                        </p:tav>
                                        <p:tav tm="100000">
                                          <p:val>
                                            <p:strVal val="#ppt_w"/>
                                          </p:val>
                                        </p:tav>
                                      </p:tavLst>
                                    </p:anim>
                                    <p:anim calcmode="lin" valueType="num">
                                      <p:cBhvr>
                                        <p:cTn id="23" dur="500" fill="hold"/>
                                        <p:tgtEl>
                                          <p:spTgt spid="12">
                                            <p:txEl>
                                              <p:pRg st="0" end="0"/>
                                            </p:txEl>
                                          </p:spTgt>
                                        </p:tgtEl>
                                        <p:attrNameLst>
                                          <p:attrName>ppt_h</p:attrName>
                                        </p:attrNameLst>
                                      </p:cBhvr>
                                      <p:tavLst>
                                        <p:tav tm="0">
                                          <p:val>
                                            <p:fltVal val="0"/>
                                          </p:val>
                                        </p:tav>
                                        <p:tav tm="100000">
                                          <p:val>
                                            <p:strVal val="#ppt_h"/>
                                          </p:val>
                                        </p:tav>
                                      </p:tavLst>
                                    </p:anim>
                                    <p:animEffect transition="in" filter="fade">
                                      <p:cBhvr>
                                        <p:cTn id="24" dur="500"/>
                                        <p:tgtEl>
                                          <p:spTgt spid="12">
                                            <p:txEl>
                                              <p:pRg st="0" end="0"/>
                                            </p:txEl>
                                          </p:spTgt>
                                        </p:tgtEl>
                                      </p:cBhvr>
                                    </p:animEffect>
                                  </p:childTnLst>
                                </p:cTn>
                              </p:par>
                              <p:par>
                                <p:cTn id="25" presetID="53" presetClass="entr" presetSubtype="16" fill="hold" grpId="0" nodeType="withEffect">
                                  <p:stCondLst>
                                    <p:cond delay="0"/>
                                  </p:stCondLst>
                                  <p:childTnLst>
                                    <p:set>
                                      <p:cBhvr>
                                        <p:cTn id="26" dur="1" fill="hold">
                                          <p:stCondLst>
                                            <p:cond delay="0"/>
                                          </p:stCondLst>
                                        </p:cTn>
                                        <p:tgtEl>
                                          <p:spTgt spid="13">
                                            <p:txEl>
                                              <p:pRg st="0" end="0"/>
                                            </p:txEl>
                                          </p:spTgt>
                                        </p:tgtEl>
                                        <p:attrNameLst>
                                          <p:attrName>style.visibility</p:attrName>
                                        </p:attrNameLst>
                                      </p:cBhvr>
                                      <p:to>
                                        <p:strVal val="visible"/>
                                      </p:to>
                                    </p:set>
                                    <p:anim calcmode="lin" valueType="num">
                                      <p:cBhvr>
                                        <p:cTn id="27" dur="500" fill="hold"/>
                                        <p:tgtEl>
                                          <p:spTgt spid="13">
                                            <p:txEl>
                                              <p:pRg st="0" end="0"/>
                                            </p:txEl>
                                          </p:spTgt>
                                        </p:tgtEl>
                                        <p:attrNameLst>
                                          <p:attrName>ppt_w</p:attrName>
                                        </p:attrNameLst>
                                      </p:cBhvr>
                                      <p:tavLst>
                                        <p:tav tm="0">
                                          <p:val>
                                            <p:fltVal val="0"/>
                                          </p:val>
                                        </p:tav>
                                        <p:tav tm="100000">
                                          <p:val>
                                            <p:strVal val="#ppt_w"/>
                                          </p:val>
                                        </p:tav>
                                      </p:tavLst>
                                    </p:anim>
                                    <p:anim calcmode="lin" valueType="num">
                                      <p:cBhvr>
                                        <p:cTn id="28" dur="500" fill="hold"/>
                                        <p:tgtEl>
                                          <p:spTgt spid="13">
                                            <p:txEl>
                                              <p:pRg st="0" end="0"/>
                                            </p:txEl>
                                          </p:spTgt>
                                        </p:tgtEl>
                                        <p:attrNameLst>
                                          <p:attrName>ppt_h</p:attrName>
                                        </p:attrNameLst>
                                      </p:cBhvr>
                                      <p:tavLst>
                                        <p:tav tm="0">
                                          <p:val>
                                            <p:fltVal val="0"/>
                                          </p:val>
                                        </p:tav>
                                        <p:tav tm="100000">
                                          <p:val>
                                            <p:strVal val="#ppt_h"/>
                                          </p:val>
                                        </p:tav>
                                      </p:tavLst>
                                    </p:anim>
                                    <p:animEffect transition="in" filter="fade">
                                      <p:cBhvr>
                                        <p:cTn id="29" dur="500"/>
                                        <p:tgtEl>
                                          <p:spTgt spid="1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build="p"/>
      <p:bldP spid="12" grpId="0" build="p"/>
      <p:bldP spid="13" grpId="0" build="p"/>
    </p:bldLst>
  </p:timing>
</p:sld>
</file>

<file path=ppt/slides/slide2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Content Placeholder 10"/>
          <p:cNvSpPr>
            <a:spLocks noGrp="1"/>
          </p:cNvSpPr>
          <p:nvPr>
            <p:ph sz="quarter" idx="13"/>
          </p:nvPr>
        </p:nvSpPr>
        <p:spPr>
          <a:xfrm>
            <a:off x="381000" y="2394850"/>
            <a:ext cx="6629400" cy="1154162"/>
          </a:xfrm>
        </p:spPr>
        <p:txBody>
          <a:bodyPr wrap="square">
            <a:spAutoFit/>
          </a:bodyPr>
          <a:lstStyle/>
          <a:p>
            <a:pPr>
              <a:spcBef>
                <a:spcPct val="0"/>
              </a:spcBef>
              <a:buFontTx/>
              <a:buNone/>
            </a:pPr>
            <a:r>
              <a:rPr lang="en-US" sz="2300" b="1" dirty="0" smtClean="0">
                <a:solidFill>
                  <a:schemeClr val="tx1"/>
                </a:solidFill>
                <a:latin typeface="Times New Roman" pitchFamily="18" charset="0"/>
                <a:cs typeface="Times New Roman" pitchFamily="18" charset="0"/>
              </a:rPr>
              <a:t>31.   </a:t>
            </a:r>
            <a:r>
              <a:rPr lang="en-US" sz="2300" dirty="0" smtClean="0">
                <a:solidFill>
                  <a:schemeClr val="tx1"/>
                </a:solidFill>
                <a:latin typeface="Times New Roman" pitchFamily="18" charset="0"/>
                <a:cs typeface="Times New Roman" pitchFamily="18" charset="0"/>
              </a:rPr>
              <a:t>A bowl has 4 red balls, 6 blue balls and 10 green</a:t>
            </a:r>
            <a:br>
              <a:rPr lang="en-US" sz="2300" dirty="0" smtClean="0">
                <a:solidFill>
                  <a:schemeClr val="tx1"/>
                </a:solidFill>
                <a:latin typeface="Times New Roman" pitchFamily="18" charset="0"/>
                <a:cs typeface="Times New Roman" pitchFamily="18" charset="0"/>
              </a:rPr>
            </a:br>
            <a:r>
              <a:rPr lang="en-US" sz="2300" dirty="0" smtClean="0">
                <a:solidFill>
                  <a:schemeClr val="tx1"/>
                </a:solidFill>
                <a:latin typeface="Times New Roman" pitchFamily="18" charset="0"/>
                <a:cs typeface="Times New Roman" pitchFamily="18" charset="0"/>
              </a:rPr>
              <a:t>    balls. If one of the balls is chosen at random,</a:t>
            </a:r>
            <a:br>
              <a:rPr lang="en-US" sz="2300" dirty="0" smtClean="0">
                <a:solidFill>
                  <a:schemeClr val="tx1"/>
                </a:solidFill>
                <a:latin typeface="Times New Roman" pitchFamily="18" charset="0"/>
                <a:cs typeface="Times New Roman" pitchFamily="18" charset="0"/>
              </a:rPr>
            </a:br>
            <a:r>
              <a:rPr lang="en-US" sz="2300" dirty="0" smtClean="0">
                <a:solidFill>
                  <a:schemeClr val="tx1"/>
                </a:solidFill>
                <a:latin typeface="Times New Roman" pitchFamily="18" charset="0"/>
                <a:cs typeface="Times New Roman" pitchFamily="18" charset="0"/>
              </a:rPr>
              <a:t>    what is the probability that it is not blue.</a:t>
            </a:r>
          </a:p>
        </p:txBody>
      </p:sp>
      <p:sp>
        <p:nvSpPr>
          <p:cNvPr id="8" name="Notched Right Arrow 7"/>
          <p:cNvSpPr/>
          <p:nvPr/>
        </p:nvSpPr>
        <p:spPr>
          <a:xfrm>
            <a:off x="7162800" y="6019800"/>
            <a:ext cx="1782315" cy="685800"/>
          </a:xfrm>
          <a:prstGeom prst="notchedRightArrow">
            <a:avLst/>
          </a:prstGeom>
          <a:blipFill>
            <a:blip r:embed="rId2" cstate="print">
              <a:extLst>
                <a:ext uri="{BEBA8EAE-BF5A-486C-A8C5-ECC9F3942E4B}">
                  <a14:imgProps xmlns:a14="http://schemas.microsoft.com/office/drawing/2010/main" xmlns="">
                    <a14:imgLayer r:embed="rId3">
                      <a14:imgEffect>
                        <a14:brightnessContrast bright="-20000" contrast="-20000"/>
                      </a14:imgEffect>
                    </a14:imgLayer>
                  </a14:imgProps>
                </a:ex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ANSWER</a:t>
            </a:r>
            <a:endParaRPr lang="en-US" sz="2000" b="1" dirty="0">
              <a:latin typeface="Times New Roman" pitchFamily="18" charset="0"/>
              <a:cs typeface="Times New Roman" pitchFamily="18" charset="0"/>
            </a:endParaRPr>
          </a:p>
        </p:txBody>
      </p:sp>
      <p:pic>
        <p:nvPicPr>
          <p:cNvPr id="3074" name="Picture 2" descr="D:\wmf\Eqn6.wmf"/>
          <p:cNvPicPr>
            <a:picLocks noChangeAspect="1" noChangeArrowheads="1"/>
          </p:cNvPicPr>
          <p:nvPr/>
        </p:nvPicPr>
        <p:blipFill>
          <a:blip r:embed="rId4" cstate="print"/>
          <a:srcRect/>
          <a:stretch>
            <a:fillRect/>
          </a:stretch>
        </p:blipFill>
        <p:spPr bwMode="auto">
          <a:xfrm>
            <a:off x="1076327" y="3588650"/>
            <a:ext cx="850900" cy="711200"/>
          </a:xfrm>
          <a:prstGeom prst="rect">
            <a:avLst/>
          </a:prstGeom>
          <a:noFill/>
        </p:spPr>
      </p:pic>
      <p:pic>
        <p:nvPicPr>
          <p:cNvPr id="3075" name="Picture 3" descr="D:\wmf\Eqn7.wmf"/>
          <p:cNvPicPr>
            <a:picLocks noChangeAspect="1" noChangeArrowheads="1"/>
          </p:cNvPicPr>
          <p:nvPr/>
        </p:nvPicPr>
        <p:blipFill>
          <a:blip r:embed="rId5" cstate="print"/>
          <a:srcRect/>
          <a:stretch>
            <a:fillRect/>
          </a:stretch>
        </p:blipFill>
        <p:spPr bwMode="auto">
          <a:xfrm>
            <a:off x="1105355" y="4363350"/>
            <a:ext cx="711200" cy="698500"/>
          </a:xfrm>
          <a:prstGeom prst="rect">
            <a:avLst/>
          </a:prstGeom>
          <a:noFill/>
        </p:spPr>
      </p:pic>
      <p:pic>
        <p:nvPicPr>
          <p:cNvPr id="3076" name="Picture 4" descr="D:\wmf\Eqn8.wmf"/>
          <p:cNvPicPr>
            <a:picLocks noChangeAspect="1" noChangeArrowheads="1"/>
          </p:cNvPicPr>
          <p:nvPr/>
        </p:nvPicPr>
        <p:blipFill>
          <a:blip r:embed="rId6" cstate="print"/>
          <a:srcRect/>
          <a:stretch>
            <a:fillRect/>
          </a:stretch>
        </p:blipFill>
        <p:spPr bwMode="auto">
          <a:xfrm>
            <a:off x="1108983" y="5061850"/>
            <a:ext cx="825500" cy="711200"/>
          </a:xfrm>
          <a:prstGeom prst="rect">
            <a:avLst/>
          </a:prstGeom>
          <a:noFill/>
        </p:spPr>
      </p:pic>
      <p:pic>
        <p:nvPicPr>
          <p:cNvPr id="3077" name="Picture 5" descr="D:\wmf\Eqn9.wmf"/>
          <p:cNvPicPr>
            <a:picLocks noChangeAspect="1" noChangeArrowheads="1"/>
          </p:cNvPicPr>
          <p:nvPr/>
        </p:nvPicPr>
        <p:blipFill>
          <a:blip r:embed="rId7" cstate="print"/>
          <a:srcRect/>
          <a:stretch>
            <a:fillRect/>
          </a:stretch>
        </p:blipFill>
        <p:spPr bwMode="auto">
          <a:xfrm>
            <a:off x="1112613" y="5765800"/>
            <a:ext cx="736600" cy="711200"/>
          </a:xfrm>
          <a:prstGeom prst="rect">
            <a:avLst/>
          </a:prstGeom>
          <a:noFill/>
        </p:spPr>
      </p:pic>
      <p:sp>
        <p:nvSpPr>
          <p:cNvPr id="9"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2 Paper 1</a:t>
            </a:r>
          </a:p>
        </p:txBody>
      </p:sp>
    </p:spTree>
    <p:extLst>
      <p:ext uri="{BB962C8B-B14F-4D97-AF65-F5344CB8AC3E}">
        <p14:creationId xmlns:p14="http://schemas.microsoft.com/office/powerpoint/2010/main" xmlns="" val="71451342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11">
                                            <p:txEl>
                                              <p:pRg st="0" end="0"/>
                                            </p:txEl>
                                          </p:spTgt>
                                        </p:tgtEl>
                                        <p:attrNameLst>
                                          <p:attrName>style.visibility</p:attrName>
                                        </p:attrNameLst>
                                      </p:cBhvr>
                                      <p:to>
                                        <p:strVal val="visible"/>
                                      </p:to>
                                    </p:set>
                                    <p:anim calcmode="lin" valueType="num">
                                      <p:cBhvr>
                                        <p:cTn id="7" dur="500" fill="hold"/>
                                        <p:tgtEl>
                                          <p:spTgt spid="11">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11">
                                            <p:txEl>
                                              <p:pRg st="0" end="0"/>
                                            </p:txEl>
                                          </p:spTgt>
                                        </p:tgtEl>
                                        <p:attrNameLst>
                                          <p:attrName>ppt_h</p:attrName>
                                        </p:attrNameLst>
                                      </p:cBhvr>
                                      <p:tavLst>
                                        <p:tav tm="0">
                                          <p:val>
                                            <p:fltVal val="0"/>
                                          </p:val>
                                        </p:tav>
                                        <p:tav tm="100000">
                                          <p:val>
                                            <p:strVal val="#ppt_h"/>
                                          </p:val>
                                        </p:tav>
                                      </p:tavLst>
                                    </p:anim>
                                  </p:childTnLst>
                                </p:cTn>
                              </p:par>
                            </p:childTnLst>
                          </p:cTn>
                        </p:par>
                      </p:childTnLst>
                    </p:cTn>
                  </p:par>
                  <p:par>
                    <p:cTn id="9" fill="hold">
                      <p:stCondLst>
                        <p:cond delay="indefinite"/>
                      </p:stCondLst>
                      <p:childTnLst>
                        <p:par>
                          <p:cTn id="10" fill="hold">
                            <p:stCondLst>
                              <p:cond delay="0"/>
                            </p:stCondLst>
                            <p:childTnLst>
                              <p:par>
                                <p:cTn id="11" presetID="23" presetClass="entr" presetSubtype="16" fill="hold" nodeType="clickEffect">
                                  <p:stCondLst>
                                    <p:cond delay="0"/>
                                  </p:stCondLst>
                                  <p:childTnLst>
                                    <p:set>
                                      <p:cBhvr>
                                        <p:cTn id="12" dur="1" fill="hold">
                                          <p:stCondLst>
                                            <p:cond delay="0"/>
                                          </p:stCondLst>
                                        </p:cTn>
                                        <p:tgtEl>
                                          <p:spTgt spid="3074"/>
                                        </p:tgtEl>
                                        <p:attrNameLst>
                                          <p:attrName>style.visibility</p:attrName>
                                        </p:attrNameLst>
                                      </p:cBhvr>
                                      <p:to>
                                        <p:strVal val="visible"/>
                                      </p:to>
                                    </p:set>
                                    <p:anim calcmode="lin" valueType="num">
                                      <p:cBhvr>
                                        <p:cTn id="13" dur="500" fill="hold"/>
                                        <p:tgtEl>
                                          <p:spTgt spid="3074"/>
                                        </p:tgtEl>
                                        <p:attrNameLst>
                                          <p:attrName>ppt_w</p:attrName>
                                        </p:attrNameLst>
                                      </p:cBhvr>
                                      <p:tavLst>
                                        <p:tav tm="0">
                                          <p:val>
                                            <p:fltVal val="0"/>
                                          </p:val>
                                        </p:tav>
                                        <p:tav tm="100000">
                                          <p:val>
                                            <p:strVal val="#ppt_w"/>
                                          </p:val>
                                        </p:tav>
                                      </p:tavLst>
                                    </p:anim>
                                    <p:anim calcmode="lin" valueType="num">
                                      <p:cBhvr>
                                        <p:cTn id="14" dur="500" fill="hold"/>
                                        <p:tgtEl>
                                          <p:spTgt spid="3074"/>
                                        </p:tgtEl>
                                        <p:attrNameLst>
                                          <p:attrName>ppt_h</p:attrName>
                                        </p:attrNameLst>
                                      </p:cBhvr>
                                      <p:tavLst>
                                        <p:tav tm="0">
                                          <p:val>
                                            <p:fltVal val="0"/>
                                          </p:val>
                                        </p:tav>
                                        <p:tav tm="100000">
                                          <p:val>
                                            <p:strVal val="#ppt_h"/>
                                          </p:val>
                                        </p:tav>
                                      </p:tavLst>
                                    </p:anim>
                                  </p:childTnLst>
                                </p:cTn>
                              </p:par>
                              <p:par>
                                <p:cTn id="15" presetID="23" presetClass="entr" presetSubtype="16" fill="hold" nodeType="withEffect">
                                  <p:stCondLst>
                                    <p:cond delay="0"/>
                                  </p:stCondLst>
                                  <p:childTnLst>
                                    <p:set>
                                      <p:cBhvr>
                                        <p:cTn id="16" dur="1" fill="hold">
                                          <p:stCondLst>
                                            <p:cond delay="0"/>
                                          </p:stCondLst>
                                        </p:cTn>
                                        <p:tgtEl>
                                          <p:spTgt spid="3075"/>
                                        </p:tgtEl>
                                        <p:attrNameLst>
                                          <p:attrName>style.visibility</p:attrName>
                                        </p:attrNameLst>
                                      </p:cBhvr>
                                      <p:to>
                                        <p:strVal val="visible"/>
                                      </p:to>
                                    </p:set>
                                    <p:anim calcmode="lin" valueType="num">
                                      <p:cBhvr>
                                        <p:cTn id="17" dur="500" fill="hold"/>
                                        <p:tgtEl>
                                          <p:spTgt spid="3075"/>
                                        </p:tgtEl>
                                        <p:attrNameLst>
                                          <p:attrName>ppt_w</p:attrName>
                                        </p:attrNameLst>
                                      </p:cBhvr>
                                      <p:tavLst>
                                        <p:tav tm="0">
                                          <p:val>
                                            <p:fltVal val="0"/>
                                          </p:val>
                                        </p:tav>
                                        <p:tav tm="100000">
                                          <p:val>
                                            <p:strVal val="#ppt_w"/>
                                          </p:val>
                                        </p:tav>
                                      </p:tavLst>
                                    </p:anim>
                                    <p:anim calcmode="lin" valueType="num">
                                      <p:cBhvr>
                                        <p:cTn id="18" dur="500" fill="hold"/>
                                        <p:tgtEl>
                                          <p:spTgt spid="3075"/>
                                        </p:tgtEl>
                                        <p:attrNameLst>
                                          <p:attrName>ppt_h</p:attrName>
                                        </p:attrNameLst>
                                      </p:cBhvr>
                                      <p:tavLst>
                                        <p:tav tm="0">
                                          <p:val>
                                            <p:fltVal val="0"/>
                                          </p:val>
                                        </p:tav>
                                        <p:tav tm="100000">
                                          <p:val>
                                            <p:strVal val="#ppt_h"/>
                                          </p:val>
                                        </p:tav>
                                      </p:tavLst>
                                    </p:anim>
                                  </p:childTnLst>
                                </p:cTn>
                              </p:par>
                              <p:par>
                                <p:cTn id="19" presetID="23" presetClass="entr" presetSubtype="16" fill="hold" nodeType="withEffect">
                                  <p:stCondLst>
                                    <p:cond delay="0"/>
                                  </p:stCondLst>
                                  <p:childTnLst>
                                    <p:set>
                                      <p:cBhvr>
                                        <p:cTn id="20" dur="1" fill="hold">
                                          <p:stCondLst>
                                            <p:cond delay="0"/>
                                          </p:stCondLst>
                                        </p:cTn>
                                        <p:tgtEl>
                                          <p:spTgt spid="3076"/>
                                        </p:tgtEl>
                                        <p:attrNameLst>
                                          <p:attrName>style.visibility</p:attrName>
                                        </p:attrNameLst>
                                      </p:cBhvr>
                                      <p:to>
                                        <p:strVal val="visible"/>
                                      </p:to>
                                    </p:set>
                                    <p:anim calcmode="lin" valueType="num">
                                      <p:cBhvr>
                                        <p:cTn id="21" dur="500" fill="hold"/>
                                        <p:tgtEl>
                                          <p:spTgt spid="3076"/>
                                        </p:tgtEl>
                                        <p:attrNameLst>
                                          <p:attrName>ppt_w</p:attrName>
                                        </p:attrNameLst>
                                      </p:cBhvr>
                                      <p:tavLst>
                                        <p:tav tm="0">
                                          <p:val>
                                            <p:fltVal val="0"/>
                                          </p:val>
                                        </p:tav>
                                        <p:tav tm="100000">
                                          <p:val>
                                            <p:strVal val="#ppt_w"/>
                                          </p:val>
                                        </p:tav>
                                      </p:tavLst>
                                    </p:anim>
                                    <p:anim calcmode="lin" valueType="num">
                                      <p:cBhvr>
                                        <p:cTn id="22" dur="500" fill="hold"/>
                                        <p:tgtEl>
                                          <p:spTgt spid="3076"/>
                                        </p:tgtEl>
                                        <p:attrNameLst>
                                          <p:attrName>ppt_h</p:attrName>
                                        </p:attrNameLst>
                                      </p:cBhvr>
                                      <p:tavLst>
                                        <p:tav tm="0">
                                          <p:val>
                                            <p:fltVal val="0"/>
                                          </p:val>
                                        </p:tav>
                                        <p:tav tm="100000">
                                          <p:val>
                                            <p:strVal val="#ppt_h"/>
                                          </p:val>
                                        </p:tav>
                                      </p:tavLst>
                                    </p:anim>
                                  </p:childTnLst>
                                </p:cTn>
                              </p:par>
                              <p:par>
                                <p:cTn id="23" presetID="23" presetClass="entr" presetSubtype="16" fill="hold" nodeType="withEffect">
                                  <p:stCondLst>
                                    <p:cond delay="0"/>
                                  </p:stCondLst>
                                  <p:childTnLst>
                                    <p:set>
                                      <p:cBhvr>
                                        <p:cTn id="24" dur="1" fill="hold">
                                          <p:stCondLst>
                                            <p:cond delay="0"/>
                                          </p:stCondLst>
                                        </p:cTn>
                                        <p:tgtEl>
                                          <p:spTgt spid="3077"/>
                                        </p:tgtEl>
                                        <p:attrNameLst>
                                          <p:attrName>style.visibility</p:attrName>
                                        </p:attrNameLst>
                                      </p:cBhvr>
                                      <p:to>
                                        <p:strVal val="visible"/>
                                      </p:to>
                                    </p:set>
                                    <p:anim calcmode="lin" valueType="num">
                                      <p:cBhvr>
                                        <p:cTn id="25" dur="500" fill="hold"/>
                                        <p:tgtEl>
                                          <p:spTgt spid="3077"/>
                                        </p:tgtEl>
                                        <p:attrNameLst>
                                          <p:attrName>ppt_w</p:attrName>
                                        </p:attrNameLst>
                                      </p:cBhvr>
                                      <p:tavLst>
                                        <p:tav tm="0">
                                          <p:val>
                                            <p:fltVal val="0"/>
                                          </p:val>
                                        </p:tav>
                                        <p:tav tm="100000">
                                          <p:val>
                                            <p:strVal val="#ppt_w"/>
                                          </p:val>
                                        </p:tav>
                                      </p:tavLst>
                                    </p:anim>
                                    <p:anim calcmode="lin" valueType="num">
                                      <p:cBhvr>
                                        <p:cTn id="26" dur="500" fill="hold"/>
                                        <p:tgtEl>
                                          <p:spTgt spid="3077"/>
                                        </p:tgtEl>
                                        <p:attrNameLst>
                                          <p:attrName>ppt_h</p:attrName>
                                        </p:attrNameLst>
                                      </p:cBhvr>
                                      <p:tavLst>
                                        <p:tav tm="0">
                                          <p:val>
                                            <p:fltVal val="0"/>
                                          </p:val>
                                        </p:tav>
                                        <p:tav tm="100000">
                                          <p:val>
                                            <p:strVal val="#ppt_h"/>
                                          </p:val>
                                        </p:tav>
                                      </p:tavLst>
                                    </p:anim>
                                  </p:childTnLst>
                                </p:cTn>
                              </p:par>
                            </p:childTnLst>
                          </p:cTn>
                        </p:par>
                      </p:childTnLst>
                    </p:cTn>
                  </p:par>
                  <p:par>
                    <p:cTn id="27" fill="hold">
                      <p:stCondLst>
                        <p:cond delay="indefinite"/>
                      </p:stCondLst>
                      <p:childTnLst>
                        <p:par>
                          <p:cTn id="28" fill="hold">
                            <p:stCondLst>
                              <p:cond delay="0"/>
                            </p:stCondLst>
                            <p:childTnLst>
                              <p:par>
                                <p:cTn id="29" presetID="3" presetClass="entr" presetSubtype="10" fill="hold" grpId="0" nodeType="clickEffect">
                                  <p:stCondLst>
                                    <p:cond delay="0"/>
                                  </p:stCondLst>
                                  <p:childTnLst>
                                    <p:set>
                                      <p:cBhvr>
                                        <p:cTn id="30" dur="1" fill="hold">
                                          <p:stCondLst>
                                            <p:cond delay="0"/>
                                          </p:stCondLst>
                                        </p:cTn>
                                        <p:tgtEl>
                                          <p:spTgt spid="8"/>
                                        </p:tgtEl>
                                        <p:attrNameLst>
                                          <p:attrName>style.visibility</p:attrName>
                                        </p:attrNameLst>
                                      </p:cBhvr>
                                      <p:to>
                                        <p:strVal val="visible"/>
                                      </p:to>
                                    </p:set>
                                    <p:animEffect transition="in" filter="blinds(horizontal)">
                                      <p:cBhvr>
                                        <p:cTn id="31"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build="p"/>
      <p:bldP spid="8" grpId="0" animBg="1"/>
    </p:bldLst>
  </p:timing>
</p:sld>
</file>

<file path=ppt/slides/slide2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Content Placeholder 10"/>
          <p:cNvSpPr>
            <a:spLocks noGrp="1"/>
          </p:cNvSpPr>
          <p:nvPr>
            <p:ph sz="quarter" idx="13"/>
          </p:nvPr>
        </p:nvSpPr>
        <p:spPr>
          <a:xfrm>
            <a:off x="381000" y="2514600"/>
            <a:ext cx="609600" cy="446276"/>
          </a:xfrm>
        </p:spPr>
        <p:txBody>
          <a:bodyPr wrap="square">
            <a:spAutoFit/>
          </a:bodyPr>
          <a:lstStyle/>
          <a:p>
            <a:pPr>
              <a:spcBef>
                <a:spcPct val="0"/>
              </a:spcBef>
              <a:buFontTx/>
              <a:buNone/>
            </a:pPr>
            <a:r>
              <a:rPr lang="en-US" sz="2300" b="1" dirty="0" smtClean="0">
                <a:solidFill>
                  <a:schemeClr val="tx1"/>
                </a:solidFill>
                <a:latin typeface="Times New Roman" pitchFamily="18" charset="0"/>
                <a:cs typeface="Times New Roman" pitchFamily="18" charset="0"/>
              </a:rPr>
              <a:t>31.</a:t>
            </a:r>
            <a:endParaRPr lang="en-US" sz="2300" dirty="0" smtClean="0">
              <a:solidFill>
                <a:schemeClr val="tx1"/>
              </a:solidFill>
              <a:latin typeface="Times New Roman" pitchFamily="18" charset="0"/>
              <a:cs typeface="Times New Roman" pitchFamily="18" charset="0"/>
            </a:endParaRPr>
          </a:p>
        </p:txBody>
      </p:sp>
      <p:sp>
        <p:nvSpPr>
          <p:cNvPr id="4"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2 Paper 1</a:t>
            </a:r>
          </a:p>
        </p:txBody>
      </p:sp>
      <p:pic>
        <p:nvPicPr>
          <p:cNvPr id="2070529" name="Picture 1" descr="Z:\CARRIBEAN\MATHEMATICS_VOL-1_PPT_DESIGN\Incoming\Volume_01\Equations\Revision_Exam_2\Eqn082.wmf"/>
          <p:cNvPicPr>
            <a:picLocks noChangeAspect="1" noChangeArrowheads="1"/>
          </p:cNvPicPr>
          <p:nvPr/>
        </p:nvPicPr>
        <p:blipFill>
          <a:blip r:embed="rId2" cstate="print"/>
          <a:srcRect/>
          <a:stretch>
            <a:fillRect/>
          </a:stretch>
        </p:blipFill>
        <p:spPr bwMode="auto">
          <a:xfrm>
            <a:off x="990600" y="2603500"/>
            <a:ext cx="5245100" cy="3263900"/>
          </a:xfrm>
          <a:prstGeom prst="rect">
            <a:avLst/>
          </a:prstGeom>
          <a:noFill/>
        </p:spPr>
      </p:pic>
    </p:spTree>
    <p:extLst>
      <p:ext uri="{BB962C8B-B14F-4D97-AF65-F5344CB8AC3E}">
        <p14:creationId xmlns:p14="http://schemas.microsoft.com/office/powerpoint/2010/main" xmlns="" val="71451342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nodeType="withEffect">
                                  <p:stCondLst>
                                    <p:cond delay="0"/>
                                  </p:stCondLst>
                                  <p:childTnLst>
                                    <p:set>
                                      <p:cBhvr>
                                        <p:cTn id="6" dur="1" fill="hold">
                                          <p:stCondLst>
                                            <p:cond delay="0"/>
                                          </p:stCondLst>
                                        </p:cTn>
                                        <p:tgtEl>
                                          <p:spTgt spid="2070529"/>
                                        </p:tgtEl>
                                        <p:attrNameLst>
                                          <p:attrName>style.visibility</p:attrName>
                                        </p:attrNameLst>
                                      </p:cBhvr>
                                      <p:to>
                                        <p:strVal val="visible"/>
                                      </p:to>
                                    </p:set>
                                    <p:anim calcmode="lin" valueType="num">
                                      <p:cBhvr>
                                        <p:cTn id="7" dur="500" fill="hold"/>
                                        <p:tgtEl>
                                          <p:spTgt spid="2070529"/>
                                        </p:tgtEl>
                                        <p:attrNameLst>
                                          <p:attrName>ppt_w</p:attrName>
                                        </p:attrNameLst>
                                      </p:cBhvr>
                                      <p:tavLst>
                                        <p:tav tm="0">
                                          <p:val>
                                            <p:fltVal val="0"/>
                                          </p:val>
                                        </p:tav>
                                        <p:tav tm="100000">
                                          <p:val>
                                            <p:strVal val="#ppt_w"/>
                                          </p:val>
                                        </p:tav>
                                      </p:tavLst>
                                    </p:anim>
                                    <p:anim calcmode="lin" valueType="num">
                                      <p:cBhvr>
                                        <p:cTn id="8" dur="500" fill="hold"/>
                                        <p:tgtEl>
                                          <p:spTgt spid="2070529"/>
                                        </p:tgtEl>
                                        <p:attrNameLst>
                                          <p:attrName>ppt_h</p:attrName>
                                        </p:attrNameLst>
                                      </p:cBhvr>
                                      <p:tavLst>
                                        <p:tav tm="0">
                                          <p:val>
                                            <p:fltVal val="0"/>
                                          </p:val>
                                        </p:tav>
                                        <p:tav tm="100000">
                                          <p:val>
                                            <p:strVal val="#ppt_h"/>
                                          </p:val>
                                        </p:tav>
                                      </p:tavLst>
                                    </p:anim>
                                    <p:animEffect transition="in" filter="fade">
                                      <p:cBhvr>
                                        <p:cTn id="9" dur="500"/>
                                        <p:tgtEl>
                                          <p:spTgt spid="2070529"/>
                                        </p:tgtEl>
                                      </p:cBhvr>
                                    </p:animEffect>
                                  </p:childTnLst>
                                </p:cTn>
                              </p:par>
                              <p:par>
                                <p:cTn id="10" presetID="53" presetClass="entr" presetSubtype="0" fill="hold" grpId="0" nodeType="withEffect">
                                  <p:stCondLst>
                                    <p:cond delay="0"/>
                                  </p:stCondLst>
                                  <p:childTnLst>
                                    <p:set>
                                      <p:cBhvr>
                                        <p:cTn id="11" dur="1" fill="hold">
                                          <p:stCondLst>
                                            <p:cond delay="0"/>
                                          </p:stCondLst>
                                        </p:cTn>
                                        <p:tgtEl>
                                          <p:spTgt spid="5">
                                            <p:txEl>
                                              <p:pRg st="0" end="0"/>
                                            </p:txEl>
                                          </p:spTgt>
                                        </p:tgtEl>
                                        <p:attrNameLst>
                                          <p:attrName>style.visibility</p:attrName>
                                        </p:attrNameLst>
                                      </p:cBhvr>
                                      <p:to>
                                        <p:strVal val="visible"/>
                                      </p:to>
                                    </p:set>
                                    <p:anim calcmode="lin" valueType="num">
                                      <p:cBhvr>
                                        <p:cTn id="12" dur="500" fill="hold"/>
                                        <p:tgtEl>
                                          <p:spTgt spid="5">
                                            <p:txEl>
                                              <p:pRg st="0" end="0"/>
                                            </p:txEl>
                                          </p:spTgt>
                                        </p:tgtEl>
                                        <p:attrNameLst>
                                          <p:attrName>ppt_w</p:attrName>
                                        </p:attrNameLst>
                                      </p:cBhvr>
                                      <p:tavLst>
                                        <p:tav tm="0">
                                          <p:val>
                                            <p:fltVal val="0"/>
                                          </p:val>
                                        </p:tav>
                                        <p:tav tm="100000">
                                          <p:val>
                                            <p:strVal val="#ppt_w"/>
                                          </p:val>
                                        </p:tav>
                                      </p:tavLst>
                                    </p:anim>
                                    <p:anim calcmode="lin" valueType="num">
                                      <p:cBhvr>
                                        <p:cTn id="13" dur="500" fill="hold"/>
                                        <p:tgtEl>
                                          <p:spTgt spid="5">
                                            <p:txEl>
                                              <p:pRg st="0" end="0"/>
                                            </p:txEl>
                                          </p:spTgt>
                                        </p:tgtEl>
                                        <p:attrNameLst>
                                          <p:attrName>ppt_h</p:attrName>
                                        </p:attrNameLst>
                                      </p:cBhvr>
                                      <p:tavLst>
                                        <p:tav tm="0">
                                          <p:val>
                                            <p:fltVal val="0"/>
                                          </p:val>
                                        </p:tav>
                                        <p:tav tm="100000">
                                          <p:val>
                                            <p:strVal val="#ppt_h"/>
                                          </p:val>
                                        </p:tav>
                                      </p:tavLst>
                                    </p:anim>
                                    <p:animEffect transition="in" filter="fade">
                                      <p:cBhvr>
                                        <p:cTn id="14" dur="500"/>
                                        <p:tgtEl>
                                          <p:spTgt spid="5">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build="p"/>
    </p:bldLst>
  </p:timing>
</p:sld>
</file>

<file path=ppt/slides/slide2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Content Placeholder 10"/>
          <p:cNvSpPr>
            <a:spLocks noGrp="1"/>
          </p:cNvSpPr>
          <p:nvPr>
            <p:ph sz="quarter" idx="13"/>
          </p:nvPr>
        </p:nvSpPr>
        <p:spPr>
          <a:xfrm>
            <a:off x="381000" y="2514601"/>
            <a:ext cx="6629400" cy="800219"/>
          </a:xfrm>
        </p:spPr>
        <p:txBody>
          <a:bodyPr wrap="square">
            <a:spAutoFit/>
          </a:bodyPr>
          <a:lstStyle/>
          <a:p>
            <a:pPr>
              <a:spcBef>
                <a:spcPct val="0"/>
              </a:spcBef>
              <a:buFontTx/>
              <a:buNone/>
            </a:pPr>
            <a:r>
              <a:rPr lang="en-US" sz="2300" b="1" dirty="0" smtClean="0">
                <a:solidFill>
                  <a:schemeClr val="tx1"/>
                </a:solidFill>
                <a:latin typeface="Times New Roman" pitchFamily="18" charset="0"/>
                <a:cs typeface="Times New Roman" pitchFamily="18" charset="0"/>
              </a:rPr>
              <a:t>32.  </a:t>
            </a:r>
            <a:r>
              <a:rPr lang="en-US" sz="2300" dirty="0" smtClean="0">
                <a:solidFill>
                  <a:schemeClr val="tx1"/>
                </a:solidFill>
                <a:latin typeface="Times New Roman" pitchFamily="18" charset="0"/>
                <a:cs typeface="Times New Roman" pitchFamily="18" charset="0"/>
              </a:rPr>
              <a:t>The mean of nine numbers is 17.5. The number</a:t>
            </a:r>
            <a:br>
              <a:rPr lang="en-US" sz="2300" dirty="0" smtClean="0">
                <a:solidFill>
                  <a:schemeClr val="tx1"/>
                </a:solidFill>
                <a:latin typeface="Times New Roman" pitchFamily="18" charset="0"/>
                <a:cs typeface="Times New Roman" pitchFamily="18" charset="0"/>
              </a:rPr>
            </a:br>
            <a:r>
              <a:rPr lang="en-US" sz="2300" dirty="0" smtClean="0">
                <a:solidFill>
                  <a:schemeClr val="tx1"/>
                </a:solidFill>
                <a:latin typeface="Times New Roman" pitchFamily="18" charset="0"/>
                <a:cs typeface="Times New Roman" pitchFamily="18" charset="0"/>
              </a:rPr>
              <a:t>   12.5 is added to the set. The new mean is </a:t>
            </a:r>
          </a:p>
        </p:txBody>
      </p:sp>
      <p:sp>
        <p:nvSpPr>
          <p:cNvPr id="8" name="Notched Right Arrow 7"/>
          <p:cNvSpPr/>
          <p:nvPr/>
        </p:nvSpPr>
        <p:spPr>
          <a:xfrm>
            <a:off x="7162800" y="6019800"/>
            <a:ext cx="1782315" cy="685800"/>
          </a:xfrm>
          <a:prstGeom prst="notchedRightArrow">
            <a:avLst/>
          </a:prstGeom>
          <a:blipFill>
            <a:blip r:embed="rId2" cstate="print">
              <a:extLst>
                <a:ext uri="{BEBA8EAE-BF5A-486C-A8C5-ECC9F3942E4B}">
                  <a14:imgProps xmlns:a14="http://schemas.microsoft.com/office/drawing/2010/main" xmlns="">
                    <a14:imgLayer r:embed="rId3">
                      <a14:imgEffect>
                        <a14:brightnessContrast bright="-20000" contrast="-20000"/>
                      </a14:imgEffect>
                    </a14:imgLayer>
                  </a14:imgProps>
                </a:ex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ANSWER</a:t>
            </a:r>
            <a:endParaRPr lang="en-US" sz="2000" b="1" dirty="0">
              <a:latin typeface="Times New Roman" pitchFamily="18" charset="0"/>
              <a:cs typeface="Times New Roman" pitchFamily="18" charset="0"/>
            </a:endParaRPr>
          </a:p>
        </p:txBody>
      </p:sp>
      <p:sp>
        <p:nvSpPr>
          <p:cNvPr id="9" name="TextBox 8"/>
          <p:cNvSpPr txBox="1"/>
          <p:nvPr/>
        </p:nvSpPr>
        <p:spPr>
          <a:xfrm>
            <a:off x="929640" y="3429000"/>
            <a:ext cx="1600200" cy="446276"/>
          </a:xfrm>
          <a:prstGeom prst="rect">
            <a:avLst/>
          </a:prstGeom>
          <a:noFill/>
        </p:spPr>
        <p:txBody>
          <a:bodyPr wrap="square" rtlCol="0">
            <a:spAutoFit/>
          </a:bodyPr>
          <a:lstStyle/>
          <a:p>
            <a:r>
              <a:rPr lang="en-US" sz="2300" dirty="0" smtClean="0">
                <a:latin typeface="Times New Roman" pitchFamily="18" charset="0"/>
              </a:rPr>
              <a:t>(A) 17</a:t>
            </a:r>
            <a:endParaRPr lang="en-US" sz="2300" dirty="0">
              <a:latin typeface="Times New Roman" pitchFamily="18" charset="0"/>
            </a:endParaRPr>
          </a:p>
        </p:txBody>
      </p:sp>
      <p:sp>
        <p:nvSpPr>
          <p:cNvPr id="10" name="TextBox 9"/>
          <p:cNvSpPr txBox="1"/>
          <p:nvPr/>
        </p:nvSpPr>
        <p:spPr>
          <a:xfrm>
            <a:off x="952500" y="4030980"/>
            <a:ext cx="1600200" cy="446276"/>
          </a:xfrm>
          <a:prstGeom prst="rect">
            <a:avLst/>
          </a:prstGeom>
          <a:noFill/>
        </p:spPr>
        <p:txBody>
          <a:bodyPr wrap="square" rtlCol="0">
            <a:spAutoFit/>
          </a:bodyPr>
          <a:lstStyle/>
          <a:p>
            <a:r>
              <a:rPr lang="en-US" sz="2300" dirty="0" smtClean="0">
                <a:latin typeface="Times New Roman" pitchFamily="18" charset="0"/>
              </a:rPr>
              <a:t>(B) 14.5</a:t>
            </a:r>
            <a:endParaRPr lang="en-US" sz="2300" dirty="0">
              <a:latin typeface="Times New Roman" pitchFamily="18" charset="0"/>
            </a:endParaRPr>
          </a:p>
        </p:txBody>
      </p:sp>
      <p:sp>
        <p:nvSpPr>
          <p:cNvPr id="12" name="TextBox 11"/>
          <p:cNvSpPr txBox="1"/>
          <p:nvPr/>
        </p:nvSpPr>
        <p:spPr>
          <a:xfrm>
            <a:off x="952500" y="4640580"/>
            <a:ext cx="1600200" cy="446276"/>
          </a:xfrm>
          <a:prstGeom prst="rect">
            <a:avLst/>
          </a:prstGeom>
          <a:noFill/>
        </p:spPr>
        <p:txBody>
          <a:bodyPr wrap="square" rtlCol="0">
            <a:spAutoFit/>
          </a:bodyPr>
          <a:lstStyle/>
          <a:p>
            <a:r>
              <a:rPr lang="en-US" sz="2300" dirty="0" smtClean="0">
                <a:latin typeface="Times New Roman" pitchFamily="18" charset="0"/>
              </a:rPr>
              <a:t>(C) 15 </a:t>
            </a:r>
            <a:endParaRPr lang="en-US" sz="2300" dirty="0">
              <a:latin typeface="Times New Roman" pitchFamily="18" charset="0"/>
            </a:endParaRPr>
          </a:p>
        </p:txBody>
      </p:sp>
      <p:sp>
        <p:nvSpPr>
          <p:cNvPr id="13" name="TextBox 12"/>
          <p:cNvSpPr txBox="1"/>
          <p:nvPr/>
        </p:nvSpPr>
        <p:spPr>
          <a:xfrm>
            <a:off x="967740" y="5250180"/>
            <a:ext cx="1600200" cy="446276"/>
          </a:xfrm>
          <a:prstGeom prst="rect">
            <a:avLst/>
          </a:prstGeom>
          <a:noFill/>
        </p:spPr>
        <p:txBody>
          <a:bodyPr wrap="square" rtlCol="0">
            <a:spAutoFit/>
          </a:bodyPr>
          <a:lstStyle/>
          <a:p>
            <a:r>
              <a:rPr lang="en-US" sz="2300" dirty="0" smtClean="0">
                <a:latin typeface="Times New Roman" pitchFamily="18" charset="0"/>
              </a:rPr>
              <a:t>(D) 13</a:t>
            </a:r>
            <a:endParaRPr lang="en-US" sz="2300" dirty="0">
              <a:latin typeface="Times New Roman" pitchFamily="18" charset="0"/>
            </a:endParaRPr>
          </a:p>
        </p:txBody>
      </p:sp>
      <p:sp>
        <p:nvSpPr>
          <p:cNvPr id="14"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2 Paper 1</a:t>
            </a:r>
          </a:p>
        </p:txBody>
      </p:sp>
    </p:spTree>
    <p:extLst>
      <p:ext uri="{BB962C8B-B14F-4D97-AF65-F5344CB8AC3E}">
        <p14:creationId xmlns:p14="http://schemas.microsoft.com/office/powerpoint/2010/main" xmlns="" val="71451342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11">
                                            <p:txEl>
                                              <p:pRg st="0" end="0"/>
                                            </p:txEl>
                                          </p:spTgt>
                                        </p:tgtEl>
                                        <p:attrNameLst>
                                          <p:attrName>style.visibility</p:attrName>
                                        </p:attrNameLst>
                                      </p:cBhvr>
                                      <p:to>
                                        <p:strVal val="visible"/>
                                      </p:to>
                                    </p:set>
                                    <p:anim calcmode="lin" valueType="num">
                                      <p:cBhvr>
                                        <p:cTn id="7" dur="500" fill="hold"/>
                                        <p:tgtEl>
                                          <p:spTgt spid="11">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11">
                                            <p:txEl>
                                              <p:pRg st="0" end="0"/>
                                            </p:txEl>
                                          </p:spTgt>
                                        </p:tgtEl>
                                        <p:attrNameLst>
                                          <p:attrName>ppt_h</p:attrName>
                                        </p:attrNameLst>
                                      </p:cBhvr>
                                      <p:tavLst>
                                        <p:tav tm="0">
                                          <p:val>
                                            <p:fltVal val="0"/>
                                          </p:val>
                                        </p:tav>
                                        <p:tav tm="100000">
                                          <p:val>
                                            <p:strVal val="#ppt_h"/>
                                          </p:val>
                                        </p:tav>
                                      </p:tavLst>
                                    </p:anim>
                                  </p:childTnLst>
                                </p:cTn>
                              </p:par>
                            </p:childTnLst>
                          </p:cTn>
                        </p:par>
                      </p:childTnLst>
                    </p:cTn>
                  </p:par>
                  <p:par>
                    <p:cTn id="9" fill="hold">
                      <p:stCondLst>
                        <p:cond delay="indefinite"/>
                      </p:stCondLst>
                      <p:childTnLst>
                        <p:par>
                          <p:cTn id="10" fill="hold">
                            <p:stCondLst>
                              <p:cond delay="0"/>
                            </p:stCondLst>
                            <p:childTnLst>
                              <p:par>
                                <p:cTn id="11" presetID="23" presetClass="entr" presetSubtype="16" fill="hold" grpId="0" nodeType="clickEffect">
                                  <p:stCondLst>
                                    <p:cond delay="0"/>
                                  </p:stCondLst>
                                  <p:childTnLst>
                                    <p:set>
                                      <p:cBhvr>
                                        <p:cTn id="12" dur="1" fill="hold">
                                          <p:stCondLst>
                                            <p:cond delay="0"/>
                                          </p:stCondLst>
                                        </p:cTn>
                                        <p:tgtEl>
                                          <p:spTgt spid="9"/>
                                        </p:tgtEl>
                                        <p:attrNameLst>
                                          <p:attrName>style.visibility</p:attrName>
                                        </p:attrNameLst>
                                      </p:cBhvr>
                                      <p:to>
                                        <p:strVal val="visible"/>
                                      </p:to>
                                    </p:set>
                                    <p:anim calcmode="lin" valueType="num">
                                      <p:cBhvr>
                                        <p:cTn id="13" dur="500" fill="hold"/>
                                        <p:tgtEl>
                                          <p:spTgt spid="9"/>
                                        </p:tgtEl>
                                        <p:attrNameLst>
                                          <p:attrName>ppt_w</p:attrName>
                                        </p:attrNameLst>
                                      </p:cBhvr>
                                      <p:tavLst>
                                        <p:tav tm="0">
                                          <p:val>
                                            <p:fltVal val="0"/>
                                          </p:val>
                                        </p:tav>
                                        <p:tav tm="100000">
                                          <p:val>
                                            <p:strVal val="#ppt_w"/>
                                          </p:val>
                                        </p:tav>
                                      </p:tavLst>
                                    </p:anim>
                                    <p:anim calcmode="lin" valueType="num">
                                      <p:cBhvr>
                                        <p:cTn id="14" dur="500" fill="hold"/>
                                        <p:tgtEl>
                                          <p:spTgt spid="9"/>
                                        </p:tgtEl>
                                        <p:attrNameLst>
                                          <p:attrName>ppt_h</p:attrName>
                                        </p:attrNameLst>
                                      </p:cBhvr>
                                      <p:tavLst>
                                        <p:tav tm="0">
                                          <p:val>
                                            <p:fltVal val="0"/>
                                          </p:val>
                                        </p:tav>
                                        <p:tav tm="100000">
                                          <p:val>
                                            <p:strVal val="#ppt_h"/>
                                          </p:val>
                                        </p:tav>
                                      </p:tavLst>
                                    </p:anim>
                                  </p:childTnLst>
                                </p:cTn>
                              </p:par>
                              <p:par>
                                <p:cTn id="15" presetID="23" presetClass="entr" presetSubtype="16" fill="hold" grpId="0" nodeType="withEffect">
                                  <p:stCondLst>
                                    <p:cond delay="0"/>
                                  </p:stCondLst>
                                  <p:childTnLst>
                                    <p:set>
                                      <p:cBhvr>
                                        <p:cTn id="16" dur="1" fill="hold">
                                          <p:stCondLst>
                                            <p:cond delay="0"/>
                                          </p:stCondLst>
                                        </p:cTn>
                                        <p:tgtEl>
                                          <p:spTgt spid="10"/>
                                        </p:tgtEl>
                                        <p:attrNameLst>
                                          <p:attrName>style.visibility</p:attrName>
                                        </p:attrNameLst>
                                      </p:cBhvr>
                                      <p:to>
                                        <p:strVal val="visible"/>
                                      </p:to>
                                    </p:set>
                                    <p:anim calcmode="lin" valueType="num">
                                      <p:cBhvr>
                                        <p:cTn id="17" dur="500" fill="hold"/>
                                        <p:tgtEl>
                                          <p:spTgt spid="10"/>
                                        </p:tgtEl>
                                        <p:attrNameLst>
                                          <p:attrName>ppt_w</p:attrName>
                                        </p:attrNameLst>
                                      </p:cBhvr>
                                      <p:tavLst>
                                        <p:tav tm="0">
                                          <p:val>
                                            <p:fltVal val="0"/>
                                          </p:val>
                                        </p:tav>
                                        <p:tav tm="100000">
                                          <p:val>
                                            <p:strVal val="#ppt_w"/>
                                          </p:val>
                                        </p:tav>
                                      </p:tavLst>
                                    </p:anim>
                                    <p:anim calcmode="lin" valueType="num">
                                      <p:cBhvr>
                                        <p:cTn id="18" dur="500" fill="hold"/>
                                        <p:tgtEl>
                                          <p:spTgt spid="10"/>
                                        </p:tgtEl>
                                        <p:attrNameLst>
                                          <p:attrName>ppt_h</p:attrName>
                                        </p:attrNameLst>
                                      </p:cBhvr>
                                      <p:tavLst>
                                        <p:tav tm="0">
                                          <p:val>
                                            <p:fltVal val="0"/>
                                          </p:val>
                                        </p:tav>
                                        <p:tav tm="100000">
                                          <p:val>
                                            <p:strVal val="#ppt_h"/>
                                          </p:val>
                                        </p:tav>
                                      </p:tavLst>
                                    </p:anim>
                                  </p:childTnLst>
                                </p:cTn>
                              </p:par>
                              <p:par>
                                <p:cTn id="19" presetID="23" presetClass="entr" presetSubtype="16" fill="hold" grpId="0" nodeType="withEffect">
                                  <p:stCondLst>
                                    <p:cond delay="0"/>
                                  </p:stCondLst>
                                  <p:childTnLst>
                                    <p:set>
                                      <p:cBhvr>
                                        <p:cTn id="20" dur="1" fill="hold">
                                          <p:stCondLst>
                                            <p:cond delay="0"/>
                                          </p:stCondLst>
                                        </p:cTn>
                                        <p:tgtEl>
                                          <p:spTgt spid="12"/>
                                        </p:tgtEl>
                                        <p:attrNameLst>
                                          <p:attrName>style.visibility</p:attrName>
                                        </p:attrNameLst>
                                      </p:cBhvr>
                                      <p:to>
                                        <p:strVal val="visible"/>
                                      </p:to>
                                    </p:set>
                                    <p:anim calcmode="lin" valueType="num">
                                      <p:cBhvr>
                                        <p:cTn id="21" dur="500" fill="hold"/>
                                        <p:tgtEl>
                                          <p:spTgt spid="12"/>
                                        </p:tgtEl>
                                        <p:attrNameLst>
                                          <p:attrName>ppt_w</p:attrName>
                                        </p:attrNameLst>
                                      </p:cBhvr>
                                      <p:tavLst>
                                        <p:tav tm="0">
                                          <p:val>
                                            <p:fltVal val="0"/>
                                          </p:val>
                                        </p:tav>
                                        <p:tav tm="100000">
                                          <p:val>
                                            <p:strVal val="#ppt_w"/>
                                          </p:val>
                                        </p:tav>
                                      </p:tavLst>
                                    </p:anim>
                                    <p:anim calcmode="lin" valueType="num">
                                      <p:cBhvr>
                                        <p:cTn id="22" dur="500" fill="hold"/>
                                        <p:tgtEl>
                                          <p:spTgt spid="12"/>
                                        </p:tgtEl>
                                        <p:attrNameLst>
                                          <p:attrName>ppt_h</p:attrName>
                                        </p:attrNameLst>
                                      </p:cBhvr>
                                      <p:tavLst>
                                        <p:tav tm="0">
                                          <p:val>
                                            <p:fltVal val="0"/>
                                          </p:val>
                                        </p:tav>
                                        <p:tav tm="100000">
                                          <p:val>
                                            <p:strVal val="#ppt_h"/>
                                          </p:val>
                                        </p:tav>
                                      </p:tavLst>
                                    </p:anim>
                                  </p:childTnLst>
                                </p:cTn>
                              </p:par>
                              <p:par>
                                <p:cTn id="23" presetID="23" presetClass="entr" presetSubtype="16" fill="hold" grpId="0" nodeType="withEffect">
                                  <p:stCondLst>
                                    <p:cond delay="0"/>
                                  </p:stCondLst>
                                  <p:childTnLst>
                                    <p:set>
                                      <p:cBhvr>
                                        <p:cTn id="24" dur="1" fill="hold">
                                          <p:stCondLst>
                                            <p:cond delay="0"/>
                                          </p:stCondLst>
                                        </p:cTn>
                                        <p:tgtEl>
                                          <p:spTgt spid="13"/>
                                        </p:tgtEl>
                                        <p:attrNameLst>
                                          <p:attrName>style.visibility</p:attrName>
                                        </p:attrNameLst>
                                      </p:cBhvr>
                                      <p:to>
                                        <p:strVal val="visible"/>
                                      </p:to>
                                    </p:set>
                                    <p:anim calcmode="lin" valueType="num">
                                      <p:cBhvr>
                                        <p:cTn id="25" dur="500" fill="hold"/>
                                        <p:tgtEl>
                                          <p:spTgt spid="13"/>
                                        </p:tgtEl>
                                        <p:attrNameLst>
                                          <p:attrName>ppt_w</p:attrName>
                                        </p:attrNameLst>
                                      </p:cBhvr>
                                      <p:tavLst>
                                        <p:tav tm="0">
                                          <p:val>
                                            <p:fltVal val="0"/>
                                          </p:val>
                                        </p:tav>
                                        <p:tav tm="100000">
                                          <p:val>
                                            <p:strVal val="#ppt_w"/>
                                          </p:val>
                                        </p:tav>
                                      </p:tavLst>
                                    </p:anim>
                                    <p:anim calcmode="lin" valueType="num">
                                      <p:cBhvr>
                                        <p:cTn id="26" dur="500" fill="hold"/>
                                        <p:tgtEl>
                                          <p:spTgt spid="13"/>
                                        </p:tgtEl>
                                        <p:attrNameLst>
                                          <p:attrName>ppt_h</p:attrName>
                                        </p:attrNameLst>
                                      </p:cBhvr>
                                      <p:tavLst>
                                        <p:tav tm="0">
                                          <p:val>
                                            <p:fltVal val="0"/>
                                          </p:val>
                                        </p:tav>
                                        <p:tav tm="100000">
                                          <p:val>
                                            <p:strVal val="#ppt_h"/>
                                          </p:val>
                                        </p:tav>
                                      </p:tavLst>
                                    </p:anim>
                                  </p:childTnLst>
                                </p:cTn>
                              </p:par>
                            </p:childTnLst>
                          </p:cTn>
                        </p:par>
                      </p:childTnLst>
                    </p:cTn>
                  </p:par>
                  <p:par>
                    <p:cTn id="27" fill="hold">
                      <p:stCondLst>
                        <p:cond delay="indefinite"/>
                      </p:stCondLst>
                      <p:childTnLst>
                        <p:par>
                          <p:cTn id="28" fill="hold">
                            <p:stCondLst>
                              <p:cond delay="0"/>
                            </p:stCondLst>
                            <p:childTnLst>
                              <p:par>
                                <p:cTn id="29" presetID="3" presetClass="entr" presetSubtype="10" fill="hold" grpId="0" nodeType="clickEffect">
                                  <p:stCondLst>
                                    <p:cond delay="0"/>
                                  </p:stCondLst>
                                  <p:childTnLst>
                                    <p:set>
                                      <p:cBhvr>
                                        <p:cTn id="30" dur="1" fill="hold">
                                          <p:stCondLst>
                                            <p:cond delay="0"/>
                                          </p:stCondLst>
                                        </p:cTn>
                                        <p:tgtEl>
                                          <p:spTgt spid="8"/>
                                        </p:tgtEl>
                                        <p:attrNameLst>
                                          <p:attrName>style.visibility</p:attrName>
                                        </p:attrNameLst>
                                      </p:cBhvr>
                                      <p:to>
                                        <p:strVal val="visible"/>
                                      </p:to>
                                    </p:set>
                                    <p:animEffect transition="in" filter="blinds(horizontal)">
                                      <p:cBhvr>
                                        <p:cTn id="31"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build="p"/>
      <p:bldP spid="8" grpId="0" animBg="1"/>
      <p:bldP spid="9" grpId="0"/>
      <p:bldP spid="10" grpId="0"/>
      <p:bldP spid="12" grpId="0"/>
      <p:bldP spid="13" grpId="0"/>
    </p:bldLst>
  </p:timing>
</p:sld>
</file>

<file path=ppt/slides/slide2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Content Placeholder 10"/>
          <p:cNvSpPr>
            <a:spLocks noGrp="1"/>
          </p:cNvSpPr>
          <p:nvPr>
            <p:ph sz="quarter" idx="13"/>
          </p:nvPr>
        </p:nvSpPr>
        <p:spPr>
          <a:xfrm>
            <a:off x="381000" y="2781181"/>
            <a:ext cx="6362700" cy="2908489"/>
          </a:xfrm>
        </p:spPr>
        <p:txBody>
          <a:bodyPr wrap="square">
            <a:spAutoFit/>
          </a:bodyPr>
          <a:lstStyle/>
          <a:p>
            <a:pPr>
              <a:spcBef>
                <a:spcPts val="600"/>
              </a:spcBef>
              <a:spcAft>
                <a:spcPts val="600"/>
              </a:spcAft>
              <a:buFontTx/>
              <a:buNone/>
              <a:tabLst>
                <a:tab pos="800100" algn="l"/>
                <a:tab pos="4286250" algn="l"/>
              </a:tabLst>
            </a:pPr>
            <a:r>
              <a:rPr lang="en-US" sz="2300" b="1" dirty="0" smtClean="0">
                <a:solidFill>
                  <a:schemeClr val="tx1"/>
                </a:solidFill>
                <a:latin typeface="Times New Roman" pitchFamily="18" charset="0"/>
                <a:cs typeface="Times New Roman" pitchFamily="18" charset="0"/>
              </a:rPr>
              <a:t>32.	</a:t>
            </a:r>
            <a:r>
              <a:rPr lang="en-US" sz="2300" dirty="0" smtClean="0">
                <a:solidFill>
                  <a:schemeClr val="tx1"/>
                </a:solidFill>
                <a:latin typeface="Times New Roman" pitchFamily="18" charset="0"/>
              </a:rPr>
              <a:t>The sum of the nine numbers	= 17.5 </a:t>
            </a:r>
            <a:r>
              <a:rPr lang="en-US" sz="2300" dirty="0" smtClean="0">
                <a:solidFill>
                  <a:schemeClr val="tx1"/>
                </a:solidFill>
                <a:latin typeface="Times New Roman" pitchFamily="18" charset="0"/>
                <a:sym typeface="Symbol"/>
              </a:rPr>
              <a:t> 9</a:t>
            </a:r>
            <a:br>
              <a:rPr lang="en-US" sz="2300" dirty="0" smtClean="0">
                <a:solidFill>
                  <a:schemeClr val="tx1"/>
                </a:solidFill>
                <a:latin typeface="Times New Roman" pitchFamily="18" charset="0"/>
                <a:sym typeface="Symbol"/>
              </a:rPr>
            </a:br>
            <a:r>
              <a:rPr lang="en-US" sz="2300" dirty="0" smtClean="0">
                <a:solidFill>
                  <a:schemeClr val="tx1"/>
                </a:solidFill>
                <a:latin typeface="Times New Roman" pitchFamily="18" charset="0"/>
                <a:sym typeface="Symbol"/>
              </a:rPr>
              <a:t>		</a:t>
            </a:r>
            <a:r>
              <a:rPr lang="en-US" sz="2300" dirty="0" smtClean="0">
                <a:solidFill>
                  <a:schemeClr val="tx1"/>
                </a:solidFill>
                <a:latin typeface="Times New Roman" pitchFamily="18" charset="0"/>
                <a:cs typeface="Times New Roman" pitchFamily="18" charset="0"/>
              </a:rPr>
              <a:t>= 157.5</a:t>
            </a:r>
            <a:br>
              <a:rPr lang="en-US" sz="2300" dirty="0" smtClean="0">
                <a:solidFill>
                  <a:schemeClr val="tx1"/>
                </a:solidFill>
                <a:latin typeface="Times New Roman" pitchFamily="18" charset="0"/>
                <a:cs typeface="Times New Roman" pitchFamily="18" charset="0"/>
              </a:rPr>
            </a:br>
            <a:endParaRPr lang="en-US" sz="100" dirty="0" smtClean="0">
              <a:solidFill>
                <a:schemeClr val="tx1"/>
              </a:solidFill>
              <a:latin typeface="Times New Roman" pitchFamily="18" charset="0"/>
              <a:cs typeface="Times New Roman" pitchFamily="18" charset="0"/>
            </a:endParaRPr>
          </a:p>
          <a:p>
            <a:pPr>
              <a:spcBef>
                <a:spcPts val="600"/>
              </a:spcBef>
              <a:spcAft>
                <a:spcPts val="600"/>
              </a:spcAft>
              <a:buFontTx/>
              <a:buNone/>
              <a:tabLst>
                <a:tab pos="800100" algn="l"/>
                <a:tab pos="4286250" algn="l"/>
              </a:tabLst>
            </a:pPr>
            <a:r>
              <a:rPr lang="en-US" sz="2300" dirty="0" smtClean="0">
                <a:solidFill>
                  <a:schemeClr val="tx1"/>
                </a:solidFill>
                <a:latin typeface="Times New Roman" pitchFamily="18" charset="0"/>
                <a:cs typeface="Times New Roman" pitchFamily="18" charset="0"/>
              </a:rPr>
              <a:t>	</a:t>
            </a:r>
            <a:r>
              <a:rPr lang="en-US" sz="2300" dirty="0" smtClean="0">
                <a:solidFill>
                  <a:schemeClr val="tx1"/>
                </a:solidFill>
                <a:latin typeface="Times New Roman" pitchFamily="18" charset="0"/>
              </a:rPr>
              <a:t> 	The sum of the ten numbers	= 157.5 +</a:t>
            </a:r>
            <a:r>
              <a:rPr lang="en-US" sz="2300" dirty="0" smtClean="0">
                <a:solidFill>
                  <a:schemeClr val="tx1"/>
                </a:solidFill>
                <a:latin typeface="Times New Roman" pitchFamily="18" charset="0"/>
                <a:sym typeface="Symbol"/>
              </a:rPr>
              <a:t> 12.5</a:t>
            </a:r>
            <a:br>
              <a:rPr lang="en-US" sz="2300" dirty="0" smtClean="0">
                <a:solidFill>
                  <a:schemeClr val="tx1"/>
                </a:solidFill>
                <a:latin typeface="Times New Roman" pitchFamily="18" charset="0"/>
                <a:sym typeface="Symbol"/>
              </a:rPr>
            </a:br>
            <a:r>
              <a:rPr lang="en-US" sz="2300" dirty="0" smtClean="0">
                <a:solidFill>
                  <a:schemeClr val="tx1"/>
                </a:solidFill>
                <a:latin typeface="Times New Roman" pitchFamily="18" charset="0"/>
                <a:sym typeface="Symbol"/>
              </a:rPr>
              <a:t>		</a:t>
            </a:r>
            <a:r>
              <a:rPr lang="en-US" sz="2300" dirty="0" smtClean="0">
                <a:solidFill>
                  <a:schemeClr val="tx1"/>
                </a:solidFill>
                <a:latin typeface="Times New Roman" pitchFamily="18" charset="0"/>
                <a:cs typeface="Times New Roman" pitchFamily="18" charset="0"/>
              </a:rPr>
              <a:t>= 170 </a:t>
            </a:r>
          </a:p>
          <a:p>
            <a:pPr>
              <a:spcBef>
                <a:spcPts val="600"/>
              </a:spcBef>
              <a:spcAft>
                <a:spcPts val="600"/>
              </a:spcAft>
              <a:buFontTx/>
              <a:buNone/>
              <a:tabLst>
                <a:tab pos="800100" algn="l"/>
                <a:tab pos="4286250" algn="l"/>
              </a:tabLst>
            </a:pPr>
            <a:r>
              <a:rPr lang="en-US" sz="800" dirty="0" smtClean="0">
                <a:solidFill>
                  <a:schemeClr val="tx1"/>
                </a:solidFill>
                <a:latin typeface="Times New Roman" pitchFamily="18" charset="0"/>
                <a:cs typeface="Times New Roman" pitchFamily="18" charset="0"/>
              </a:rPr>
              <a:t/>
            </a:r>
            <a:br>
              <a:rPr lang="en-US" sz="800" dirty="0" smtClean="0">
                <a:solidFill>
                  <a:schemeClr val="tx1"/>
                </a:solidFill>
                <a:latin typeface="Times New Roman" pitchFamily="18" charset="0"/>
                <a:cs typeface="Times New Roman" pitchFamily="18" charset="0"/>
              </a:rPr>
            </a:br>
            <a:r>
              <a:rPr lang="en-US" sz="2300" dirty="0" smtClean="0">
                <a:solidFill>
                  <a:schemeClr val="tx1"/>
                </a:solidFill>
                <a:latin typeface="Times New Roman" pitchFamily="18" charset="0"/>
              </a:rPr>
              <a:t> 	The mean of the ten numbers	= </a:t>
            </a:r>
            <a:br>
              <a:rPr lang="en-US" sz="2300" dirty="0" smtClean="0">
                <a:solidFill>
                  <a:schemeClr val="tx1"/>
                </a:solidFill>
                <a:latin typeface="Times New Roman" pitchFamily="18" charset="0"/>
              </a:rPr>
            </a:br>
            <a:r>
              <a:rPr lang="en-US" sz="1400" dirty="0" smtClean="0">
                <a:solidFill>
                  <a:schemeClr val="tx1"/>
                </a:solidFill>
                <a:latin typeface="Times New Roman" pitchFamily="18" charset="0"/>
              </a:rPr>
              <a:t/>
            </a:r>
            <a:br>
              <a:rPr lang="en-US" sz="1400" dirty="0" smtClean="0">
                <a:solidFill>
                  <a:schemeClr val="tx1"/>
                </a:solidFill>
                <a:latin typeface="Times New Roman" pitchFamily="18" charset="0"/>
              </a:rPr>
            </a:br>
            <a:r>
              <a:rPr lang="en-US" sz="2300" dirty="0" smtClean="0">
                <a:solidFill>
                  <a:schemeClr val="tx1"/>
                </a:solidFill>
                <a:latin typeface="Times New Roman" pitchFamily="18" charset="0"/>
              </a:rPr>
              <a:t>		</a:t>
            </a:r>
            <a:r>
              <a:rPr lang="en-US" sz="2300" dirty="0" smtClean="0">
                <a:solidFill>
                  <a:schemeClr val="tx1"/>
                </a:solidFill>
                <a:latin typeface="Times New Roman" pitchFamily="18" charset="0"/>
                <a:cs typeface="Times New Roman" pitchFamily="18" charset="0"/>
              </a:rPr>
              <a:t>= </a:t>
            </a:r>
            <a:r>
              <a:rPr lang="en-US" sz="2300" dirty="0" smtClean="0">
                <a:solidFill>
                  <a:srgbClr val="00A99D"/>
                </a:solidFill>
                <a:latin typeface="Times New Roman" pitchFamily="18" charset="0"/>
                <a:cs typeface="Times New Roman" pitchFamily="18" charset="0"/>
              </a:rPr>
              <a:t>17</a:t>
            </a:r>
            <a:endParaRPr lang="en-US" sz="2300" dirty="0" smtClean="0">
              <a:solidFill>
                <a:schemeClr val="tx1"/>
              </a:solidFill>
              <a:latin typeface="Times New Roman" pitchFamily="18" charset="0"/>
              <a:cs typeface="Times New Roman" pitchFamily="18" charset="0"/>
            </a:endParaRPr>
          </a:p>
        </p:txBody>
      </p:sp>
      <p:pic>
        <p:nvPicPr>
          <p:cNvPr id="10" name="Picture 2" descr="\\172.16.2.26\conver\CARRIBEAN\MATHEMATICS_VOL-1_PPT_DESIGN\Incoming\Equations\Revision_Exam_2\Eqn083.wmf"/>
          <p:cNvPicPr>
            <a:picLocks noChangeAspect="1" noChangeArrowheads="1"/>
          </p:cNvPicPr>
          <p:nvPr/>
        </p:nvPicPr>
        <p:blipFill>
          <a:blip r:embed="rId2" cstate="print"/>
          <a:srcRect/>
          <a:stretch>
            <a:fillRect/>
          </a:stretch>
        </p:blipFill>
        <p:spPr bwMode="auto">
          <a:xfrm>
            <a:off x="4967288" y="4452944"/>
            <a:ext cx="533400" cy="762000"/>
          </a:xfrm>
          <a:prstGeom prst="rect">
            <a:avLst/>
          </a:prstGeom>
          <a:noFill/>
        </p:spPr>
      </p:pic>
      <p:sp>
        <p:nvSpPr>
          <p:cNvPr id="4"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2 Paper 1</a:t>
            </a:r>
          </a:p>
        </p:txBody>
      </p:sp>
    </p:spTree>
    <p:extLst>
      <p:ext uri="{BB962C8B-B14F-4D97-AF65-F5344CB8AC3E}">
        <p14:creationId xmlns:p14="http://schemas.microsoft.com/office/powerpoint/2010/main" xmlns="" val="71451342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nodeType="withEffect">
                                  <p:stCondLst>
                                    <p:cond delay="0"/>
                                  </p:stCondLst>
                                  <p:childTnLst>
                                    <p:set>
                                      <p:cBhvr>
                                        <p:cTn id="6" dur="1" fill="hold">
                                          <p:stCondLst>
                                            <p:cond delay="0"/>
                                          </p:stCondLst>
                                        </p:cTn>
                                        <p:tgtEl>
                                          <p:spTgt spid="9">
                                            <p:txEl>
                                              <p:pRg st="0" end="0"/>
                                            </p:txEl>
                                          </p:spTgt>
                                        </p:tgtEl>
                                        <p:attrNameLst>
                                          <p:attrName>style.visibility</p:attrName>
                                        </p:attrNameLst>
                                      </p:cBhvr>
                                      <p:to>
                                        <p:strVal val="visible"/>
                                      </p:to>
                                    </p:set>
                                    <p:anim calcmode="lin" valueType="num">
                                      <p:cBhvr>
                                        <p:cTn id="7" dur="500" fill="hold"/>
                                        <p:tgtEl>
                                          <p:spTgt spid="9">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9">
                                            <p:txEl>
                                              <p:pRg st="0" end="0"/>
                                            </p:txEl>
                                          </p:spTgt>
                                        </p:tgtEl>
                                        <p:attrNameLst>
                                          <p:attrName>ppt_h</p:attrName>
                                        </p:attrNameLst>
                                      </p:cBhvr>
                                      <p:tavLst>
                                        <p:tav tm="0">
                                          <p:val>
                                            <p:fltVal val="0"/>
                                          </p:val>
                                        </p:tav>
                                        <p:tav tm="100000">
                                          <p:val>
                                            <p:strVal val="#ppt_h"/>
                                          </p:val>
                                        </p:tav>
                                      </p:tavLst>
                                    </p:anim>
                                  </p:childTnLst>
                                </p:cTn>
                              </p:par>
                              <p:par>
                                <p:cTn id="9" presetID="23" presetClass="entr" presetSubtype="16" fill="hold" nodeType="withEffect">
                                  <p:stCondLst>
                                    <p:cond delay="0"/>
                                  </p:stCondLst>
                                  <p:childTnLst>
                                    <p:set>
                                      <p:cBhvr>
                                        <p:cTn id="10" dur="1" fill="hold">
                                          <p:stCondLst>
                                            <p:cond delay="0"/>
                                          </p:stCondLst>
                                        </p:cTn>
                                        <p:tgtEl>
                                          <p:spTgt spid="9">
                                            <p:txEl>
                                              <p:pRg st="1" end="1"/>
                                            </p:txEl>
                                          </p:spTgt>
                                        </p:tgtEl>
                                        <p:attrNameLst>
                                          <p:attrName>style.visibility</p:attrName>
                                        </p:attrNameLst>
                                      </p:cBhvr>
                                      <p:to>
                                        <p:strVal val="visible"/>
                                      </p:to>
                                    </p:set>
                                    <p:anim calcmode="lin" valueType="num">
                                      <p:cBhvr>
                                        <p:cTn id="11" dur="500" fill="hold"/>
                                        <p:tgtEl>
                                          <p:spTgt spid="9">
                                            <p:txEl>
                                              <p:pRg st="1" end="1"/>
                                            </p:txEl>
                                          </p:spTgt>
                                        </p:tgtEl>
                                        <p:attrNameLst>
                                          <p:attrName>ppt_w</p:attrName>
                                        </p:attrNameLst>
                                      </p:cBhvr>
                                      <p:tavLst>
                                        <p:tav tm="0">
                                          <p:val>
                                            <p:fltVal val="0"/>
                                          </p:val>
                                        </p:tav>
                                        <p:tav tm="100000">
                                          <p:val>
                                            <p:strVal val="#ppt_w"/>
                                          </p:val>
                                        </p:tav>
                                      </p:tavLst>
                                    </p:anim>
                                    <p:anim calcmode="lin" valueType="num">
                                      <p:cBhvr>
                                        <p:cTn id="12" dur="500" fill="hold"/>
                                        <p:tgtEl>
                                          <p:spTgt spid="9">
                                            <p:txEl>
                                              <p:pRg st="1" end="1"/>
                                            </p:txEl>
                                          </p:spTgt>
                                        </p:tgtEl>
                                        <p:attrNameLst>
                                          <p:attrName>ppt_h</p:attrName>
                                        </p:attrNameLst>
                                      </p:cBhvr>
                                      <p:tavLst>
                                        <p:tav tm="0">
                                          <p:val>
                                            <p:fltVal val="0"/>
                                          </p:val>
                                        </p:tav>
                                        <p:tav tm="100000">
                                          <p:val>
                                            <p:strVal val="#ppt_h"/>
                                          </p:val>
                                        </p:tav>
                                      </p:tavLst>
                                    </p:anim>
                                  </p:childTnLst>
                                </p:cTn>
                              </p:par>
                              <p:par>
                                <p:cTn id="13" presetID="23" presetClass="entr" presetSubtype="16" fill="hold" nodeType="withEffect">
                                  <p:stCondLst>
                                    <p:cond delay="0"/>
                                  </p:stCondLst>
                                  <p:childTnLst>
                                    <p:set>
                                      <p:cBhvr>
                                        <p:cTn id="14" dur="1" fill="hold">
                                          <p:stCondLst>
                                            <p:cond delay="0"/>
                                          </p:stCondLst>
                                        </p:cTn>
                                        <p:tgtEl>
                                          <p:spTgt spid="9">
                                            <p:txEl>
                                              <p:pRg st="2" end="2"/>
                                            </p:txEl>
                                          </p:spTgt>
                                        </p:tgtEl>
                                        <p:attrNameLst>
                                          <p:attrName>style.visibility</p:attrName>
                                        </p:attrNameLst>
                                      </p:cBhvr>
                                      <p:to>
                                        <p:strVal val="visible"/>
                                      </p:to>
                                    </p:set>
                                    <p:anim calcmode="lin" valueType="num">
                                      <p:cBhvr>
                                        <p:cTn id="15" dur="500" fill="hold"/>
                                        <p:tgtEl>
                                          <p:spTgt spid="9">
                                            <p:txEl>
                                              <p:pRg st="2" end="2"/>
                                            </p:txEl>
                                          </p:spTgt>
                                        </p:tgtEl>
                                        <p:attrNameLst>
                                          <p:attrName>ppt_w</p:attrName>
                                        </p:attrNameLst>
                                      </p:cBhvr>
                                      <p:tavLst>
                                        <p:tav tm="0">
                                          <p:val>
                                            <p:fltVal val="0"/>
                                          </p:val>
                                        </p:tav>
                                        <p:tav tm="100000">
                                          <p:val>
                                            <p:strVal val="#ppt_w"/>
                                          </p:val>
                                        </p:tav>
                                      </p:tavLst>
                                    </p:anim>
                                    <p:anim calcmode="lin" valueType="num">
                                      <p:cBhvr>
                                        <p:cTn id="16" dur="500" fill="hold"/>
                                        <p:tgtEl>
                                          <p:spTgt spid="9">
                                            <p:txEl>
                                              <p:pRg st="2" end="2"/>
                                            </p:txEl>
                                          </p:spTgt>
                                        </p:tgtEl>
                                        <p:attrNameLst>
                                          <p:attrName>ppt_h</p:attrName>
                                        </p:attrNameLst>
                                      </p:cBhvr>
                                      <p:tavLst>
                                        <p:tav tm="0">
                                          <p:val>
                                            <p:fltVal val="0"/>
                                          </p:val>
                                        </p:tav>
                                        <p:tav tm="100000">
                                          <p:val>
                                            <p:strVal val="#ppt_h"/>
                                          </p:val>
                                        </p:tav>
                                      </p:tavLst>
                                    </p:anim>
                                  </p:childTnLst>
                                </p:cTn>
                              </p:par>
                              <p:par>
                                <p:cTn id="17" presetID="23" presetClass="entr" presetSubtype="16" fill="hold" nodeType="withEffect">
                                  <p:stCondLst>
                                    <p:cond delay="0"/>
                                  </p:stCondLst>
                                  <p:childTnLst>
                                    <p:set>
                                      <p:cBhvr>
                                        <p:cTn id="18" dur="1" fill="hold">
                                          <p:stCondLst>
                                            <p:cond delay="0"/>
                                          </p:stCondLst>
                                        </p:cTn>
                                        <p:tgtEl>
                                          <p:spTgt spid="10"/>
                                        </p:tgtEl>
                                        <p:attrNameLst>
                                          <p:attrName>style.visibility</p:attrName>
                                        </p:attrNameLst>
                                      </p:cBhvr>
                                      <p:to>
                                        <p:strVal val="visible"/>
                                      </p:to>
                                    </p:set>
                                    <p:anim calcmode="lin" valueType="num">
                                      <p:cBhvr>
                                        <p:cTn id="19" dur="500" fill="hold"/>
                                        <p:tgtEl>
                                          <p:spTgt spid="10"/>
                                        </p:tgtEl>
                                        <p:attrNameLst>
                                          <p:attrName>ppt_w</p:attrName>
                                        </p:attrNameLst>
                                      </p:cBhvr>
                                      <p:tavLst>
                                        <p:tav tm="0">
                                          <p:val>
                                            <p:fltVal val="0"/>
                                          </p:val>
                                        </p:tav>
                                        <p:tav tm="100000">
                                          <p:val>
                                            <p:strVal val="#ppt_w"/>
                                          </p:val>
                                        </p:tav>
                                      </p:tavLst>
                                    </p:anim>
                                    <p:anim calcmode="lin" valueType="num">
                                      <p:cBhvr>
                                        <p:cTn id="20" dur="500" fill="hold"/>
                                        <p:tgtEl>
                                          <p:spTgt spid="10"/>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Content Placeholder 10"/>
          <p:cNvSpPr>
            <a:spLocks noGrp="1"/>
          </p:cNvSpPr>
          <p:nvPr>
            <p:ph sz="quarter" idx="13"/>
          </p:nvPr>
        </p:nvSpPr>
        <p:spPr>
          <a:xfrm>
            <a:off x="381000" y="2351314"/>
            <a:ext cx="6629400" cy="1154162"/>
          </a:xfrm>
        </p:spPr>
        <p:txBody>
          <a:bodyPr wrap="square">
            <a:spAutoFit/>
          </a:bodyPr>
          <a:lstStyle/>
          <a:p>
            <a:pPr>
              <a:spcBef>
                <a:spcPct val="0"/>
              </a:spcBef>
              <a:buFontTx/>
              <a:buNone/>
            </a:pPr>
            <a:r>
              <a:rPr lang="en-US" sz="2300" b="1" dirty="0" smtClean="0">
                <a:solidFill>
                  <a:schemeClr val="tx1"/>
                </a:solidFill>
                <a:latin typeface="Times New Roman" pitchFamily="18" charset="0"/>
                <a:cs typeface="Times New Roman" pitchFamily="18" charset="0"/>
              </a:rPr>
              <a:t>33.  </a:t>
            </a:r>
            <a:r>
              <a:rPr lang="en-US" sz="2300" dirty="0" smtClean="0">
                <a:solidFill>
                  <a:schemeClr val="tx1"/>
                </a:solidFill>
                <a:latin typeface="Times New Roman" pitchFamily="18" charset="0"/>
                <a:cs typeface="Times New Roman" pitchFamily="18" charset="0"/>
              </a:rPr>
              <a:t>The histogram below shows the number of</a:t>
            </a:r>
            <a:br>
              <a:rPr lang="en-US" sz="2300" dirty="0" smtClean="0">
                <a:solidFill>
                  <a:schemeClr val="tx1"/>
                </a:solidFill>
                <a:latin typeface="Times New Roman" pitchFamily="18" charset="0"/>
                <a:cs typeface="Times New Roman" pitchFamily="18" charset="0"/>
              </a:rPr>
            </a:br>
            <a:r>
              <a:rPr lang="en-US" sz="2300" dirty="0" smtClean="0">
                <a:solidFill>
                  <a:schemeClr val="tx1"/>
                </a:solidFill>
                <a:latin typeface="Times New Roman" pitchFamily="18" charset="0"/>
                <a:cs typeface="Times New Roman" pitchFamily="18" charset="0"/>
              </a:rPr>
              <a:t>   </a:t>
            </a:r>
            <a:r>
              <a:rPr lang="en-US" sz="1800" dirty="0" smtClean="0">
                <a:solidFill>
                  <a:schemeClr val="tx1"/>
                </a:solidFill>
                <a:latin typeface="Times New Roman" pitchFamily="18" charset="0"/>
                <a:cs typeface="Times New Roman" pitchFamily="18" charset="0"/>
              </a:rPr>
              <a:t> </a:t>
            </a:r>
            <a:r>
              <a:rPr lang="en-US" sz="2300" dirty="0" smtClean="0">
                <a:solidFill>
                  <a:schemeClr val="tx1"/>
                </a:solidFill>
                <a:latin typeface="Times New Roman" pitchFamily="18" charset="0"/>
                <a:cs typeface="Times New Roman" pitchFamily="18" charset="0"/>
              </a:rPr>
              <a:t>points scored by participants in a competition.</a:t>
            </a:r>
            <a:br>
              <a:rPr lang="en-US" sz="2300" dirty="0" smtClean="0">
                <a:solidFill>
                  <a:schemeClr val="tx1"/>
                </a:solidFill>
                <a:latin typeface="Times New Roman" pitchFamily="18" charset="0"/>
                <a:cs typeface="Times New Roman" pitchFamily="18" charset="0"/>
              </a:rPr>
            </a:br>
            <a:r>
              <a:rPr lang="en-US" sz="2300" dirty="0" smtClean="0">
                <a:solidFill>
                  <a:schemeClr val="tx1"/>
                </a:solidFill>
                <a:latin typeface="Times New Roman" pitchFamily="18" charset="0"/>
                <a:cs typeface="Times New Roman" pitchFamily="18" charset="0"/>
              </a:rPr>
              <a:t>   </a:t>
            </a:r>
            <a:r>
              <a:rPr lang="en-US" sz="1400" dirty="0" smtClean="0">
                <a:solidFill>
                  <a:schemeClr val="tx1"/>
                </a:solidFill>
                <a:latin typeface="Times New Roman" pitchFamily="18" charset="0"/>
                <a:cs typeface="Times New Roman" pitchFamily="18" charset="0"/>
              </a:rPr>
              <a:t> </a:t>
            </a:r>
            <a:r>
              <a:rPr lang="en-US" sz="2300" dirty="0" smtClean="0">
                <a:solidFill>
                  <a:schemeClr val="tx1"/>
                </a:solidFill>
                <a:latin typeface="Times New Roman" pitchFamily="18" charset="0"/>
                <a:cs typeface="Times New Roman" pitchFamily="18" charset="0"/>
              </a:rPr>
              <a:t>The number of participants is</a:t>
            </a:r>
          </a:p>
        </p:txBody>
      </p:sp>
      <p:sp>
        <p:nvSpPr>
          <p:cNvPr id="8" name="Notched Right Arrow 7"/>
          <p:cNvSpPr/>
          <p:nvPr/>
        </p:nvSpPr>
        <p:spPr>
          <a:xfrm>
            <a:off x="7162800" y="6019800"/>
            <a:ext cx="1782315" cy="685800"/>
          </a:xfrm>
          <a:prstGeom prst="notchedRightArrow">
            <a:avLst/>
          </a:prstGeom>
          <a:blipFill>
            <a:blip r:embed="rId2" cstate="print">
              <a:extLst>
                <a:ext uri="{BEBA8EAE-BF5A-486C-A8C5-ECC9F3942E4B}">
                  <a14:imgProps xmlns:a14="http://schemas.microsoft.com/office/drawing/2010/main" xmlns="">
                    <a14:imgLayer r:embed="rId3">
                      <a14:imgEffect>
                        <a14:brightnessContrast bright="-20000" contrast="-20000"/>
                      </a14:imgEffect>
                    </a14:imgLayer>
                  </a14:imgProps>
                </a:ex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ANSWER</a:t>
            </a:r>
            <a:endParaRPr lang="en-US" sz="2000" b="1" dirty="0">
              <a:latin typeface="Times New Roman" pitchFamily="18" charset="0"/>
              <a:cs typeface="Times New Roman" pitchFamily="18" charset="0"/>
            </a:endParaRPr>
          </a:p>
        </p:txBody>
      </p:sp>
      <p:sp>
        <p:nvSpPr>
          <p:cNvPr id="9" name="TextBox 8"/>
          <p:cNvSpPr txBox="1"/>
          <p:nvPr/>
        </p:nvSpPr>
        <p:spPr>
          <a:xfrm>
            <a:off x="937260" y="3592324"/>
            <a:ext cx="1600200" cy="446276"/>
          </a:xfrm>
          <a:prstGeom prst="rect">
            <a:avLst/>
          </a:prstGeom>
          <a:noFill/>
        </p:spPr>
        <p:txBody>
          <a:bodyPr wrap="square" rtlCol="0">
            <a:spAutoFit/>
          </a:bodyPr>
          <a:lstStyle/>
          <a:p>
            <a:r>
              <a:rPr lang="en-US" sz="2300" dirty="0" smtClean="0">
                <a:latin typeface="Times New Roman" pitchFamily="18" charset="0"/>
              </a:rPr>
              <a:t>(A) 125</a:t>
            </a:r>
            <a:endParaRPr lang="en-US" sz="2300" dirty="0">
              <a:latin typeface="Times New Roman" pitchFamily="18" charset="0"/>
            </a:endParaRPr>
          </a:p>
        </p:txBody>
      </p:sp>
      <p:sp>
        <p:nvSpPr>
          <p:cNvPr id="10" name="TextBox 9"/>
          <p:cNvSpPr txBox="1"/>
          <p:nvPr/>
        </p:nvSpPr>
        <p:spPr>
          <a:xfrm>
            <a:off x="960120" y="4180192"/>
            <a:ext cx="1600200" cy="446276"/>
          </a:xfrm>
          <a:prstGeom prst="rect">
            <a:avLst/>
          </a:prstGeom>
          <a:noFill/>
        </p:spPr>
        <p:txBody>
          <a:bodyPr wrap="square" rtlCol="0">
            <a:spAutoFit/>
          </a:bodyPr>
          <a:lstStyle/>
          <a:p>
            <a:r>
              <a:rPr lang="en-US" sz="2300" dirty="0" smtClean="0">
                <a:latin typeface="Times New Roman" pitchFamily="18" charset="0"/>
              </a:rPr>
              <a:t>(B) 126</a:t>
            </a:r>
            <a:endParaRPr lang="en-US" sz="2300" dirty="0">
              <a:latin typeface="Times New Roman" pitchFamily="18" charset="0"/>
            </a:endParaRPr>
          </a:p>
        </p:txBody>
      </p:sp>
      <p:sp>
        <p:nvSpPr>
          <p:cNvPr id="12" name="TextBox 11"/>
          <p:cNvSpPr txBox="1"/>
          <p:nvPr/>
        </p:nvSpPr>
        <p:spPr>
          <a:xfrm>
            <a:off x="960120" y="4811524"/>
            <a:ext cx="1600200" cy="446276"/>
          </a:xfrm>
          <a:prstGeom prst="rect">
            <a:avLst/>
          </a:prstGeom>
          <a:noFill/>
        </p:spPr>
        <p:txBody>
          <a:bodyPr wrap="square" rtlCol="0">
            <a:spAutoFit/>
          </a:bodyPr>
          <a:lstStyle/>
          <a:p>
            <a:r>
              <a:rPr lang="en-US" sz="2300" dirty="0" smtClean="0">
                <a:latin typeface="Times New Roman" pitchFamily="18" charset="0"/>
              </a:rPr>
              <a:t>(C) 127 </a:t>
            </a:r>
            <a:endParaRPr lang="en-US" sz="2300" dirty="0">
              <a:latin typeface="Times New Roman" pitchFamily="18" charset="0"/>
            </a:endParaRPr>
          </a:p>
        </p:txBody>
      </p:sp>
      <p:sp>
        <p:nvSpPr>
          <p:cNvPr id="13" name="TextBox 12"/>
          <p:cNvSpPr txBox="1"/>
          <p:nvPr/>
        </p:nvSpPr>
        <p:spPr>
          <a:xfrm>
            <a:off x="975360" y="5497324"/>
            <a:ext cx="1600200" cy="446276"/>
          </a:xfrm>
          <a:prstGeom prst="rect">
            <a:avLst/>
          </a:prstGeom>
          <a:noFill/>
        </p:spPr>
        <p:txBody>
          <a:bodyPr wrap="square" rtlCol="0">
            <a:spAutoFit/>
          </a:bodyPr>
          <a:lstStyle/>
          <a:p>
            <a:r>
              <a:rPr lang="en-US" sz="2300" dirty="0" smtClean="0">
                <a:latin typeface="Times New Roman" pitchFamily="18" charset="0"/>
              </a:rPr>
              <a:t>(D) 128</a:t>
            </a:r>
            <a:endParaRPr lang="en-US" sz="2300" dirty="0">
              <a:latin typeface="Times New Roman" pitchFamily="18" charset="0"/>
            </a:endParaRPr>
          </a:p>
        </p:txBody>
      </p:sp>
      <p:pic>
        <p:nvPicPr>
          <p:cNvPr id="6146" name="Picture 2" descr="D:\wmf\Ex-02-33.tif"/>
          <p:cNvPicPr>
            <a:picLocks noChangeAspect="1" noChangeArrowheads="1"/>
          </p:cNvPicPr>
          <p:nvPr/>
        </p:nvPicPr>
        <p:blipFill>
          <a:blip r:embed="rId4" cstate="print"/>
          <a:srcRect/>
          <a:stretch>
            <a:fillRect/>
          </a:stretch>
        </p:blipFill>
        <p:spPr bwMode="auto">
          <a:xfrm>
            <a:off x="2481942" y="3624942"/>
            <a:ext cx="3977640" cy="2681478"/>
          </a:xfrm>
          <a:prstGeom prst="rect">
            <a:avLst/>
          </a:prstGeom>
          <a:noFill/>
        </p:spPr>
      </p:pic>
      <p:sp>
        <p:nvSpPr>
          <p:cNvPr id="14"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2 Paper 1</a:t>
            </a:r>
          </a:p>
        </p:txBody>
      </p:sp>
    </p:spTree>
    <p:extLst>
      <p:ext uri="{BB962C8B-B14F-4D97-AF65-F5344CB8AC3E}">
        <p14:creationId xmlns:p14="http://schemas.microsoft.com/office/powerpoint/2010/main" xmlns="" val="71451342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11">
                                            <p:txEl>
                                              <p:pRg st="0" end="0"/>
                                            </p:txEl>
                                          </p:spTgt>
                                        </p:tgtEl>
                                        <p:attrNameLst>
                                          <p:attrName>style.visibility</p:attrName>
                                        </p:attrNameLst>
                                      </p:cBhvr>
                                      <p:to>
                                        <p:strVal val="visible"/>
                                      </p:to>
                                    </p:set>
                                    <p:anim calcmode="lin" valueType="num">
                                      <p:cBhvr>
                                        <p:cTn id="7" dur="500" fill="hold"/>
                                        <p:tgtEl>
                                          <p:spTgt spid="11">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11">
                                            <p:txEl>
                                              <p:pRg st="0" end="0"/>
                                            </p:txEl>
                                          </p:spTgt>
                                        </p:tgtEl>
                                        <p:attrNameLst>
                                          <p:attrName>ppt_h</p:attrName>
                                        </p:attrNameLst>
                                      </p:cBhvr>
                                      <p:tavLst>
                                        <p:tav tm="0">
                                          <p:val>
                                            <p:fltVal val="0"/>
                                          </p:val>
                                        </p:tav>
                                        <p:tav tm="100000">
                                          <p:val>
                                            <p:strVal val="#ppt_h"/>
                                          </p:val>
                                        </p:tav>
                                      </p:tavLst>
                                    </p:anim>
                                  </p:childTnLst>
                                </p:cTn>
                              </p:par>
                            </p:childTnLst>
                          </p:cTn>
                        </p:par>
                      </p:childTnLst>
                    </p:cTn>
                  </p:par>
                  <p:par>
                    <p:cTn id="9" fill="hold">
                      <p:stCondLst>
                        <p:cond delay="indefinite"/>
                      </p:stCondLst>
                      <p:childTnLst>
                        <p:par>
                          <p:cTn id="10" fill="hold">
                            <p:stCondLst>
                              <p:cond delay="0"/>
                            </p:stCondLst>
                            <p:childTnLst>
                              <p:par>
                                <p:cTn id="11" presetID="23" presetClass="entr" presetSubtype="16" fill="hold" grpId="0" nodeType="clickEffect">
                                  <p:stCondLst>
                                    <p:cond delay="0"/>
                                  </p:stCondLst>
                                  <p:childTnLst>
                                    <p:set>
                                      <p:cBhvr>
                                        <p:cTn id="12" dur="1" fill="hold">
                                          <p:stCondLst>
                                            <p:cond delay="0"/>
                                          </p:stCondLst>
                                        </p:cTn>
                                        <p:tgtEl>
                                          <p:spTgt spid="9"/>
                                        </p:tgtEl>
                                        <p:attrNameLst>
                                          <p:attrName>style.visibility</p:attrName>
                                        </p:attrNameLst>
                                      </p:cBhvr>
                                      <p:to>
                                        <p:strVal val="visible"/>
                                      </p:to>
                                    </p:set>
                                    <p:anim calcmode="lin" valueType="num">
                                      <p:cBhvr>
                                        <p:cTn id="13" dur="500" fill="hold"/>
                                        <p:tgtEl>
                                          <p:spTgt spid="9"/>
                                        </p:tgtEl>
                                        <p:attrNameLst>
                                          <p:attrName>ppt_w</p:attrName>
                                        </p:attrNameLst>
                                      </p:cBhvr>
                                      <p:tavLst>
                                        <p:tav tm="0">
                                          <p:val>
                                            <p:fltVal val="0"/>
                                          </p:val>
                                        </p:tav>
                                        <p:tav tm="100000">
                                          <p:val>
                                            <p:strVal val="#ppt_w"/>
                                          </p:val>
                                        </p:tav>
                                      </p:tavLst>
                                    </p:anim>
                                    <p:anim calcmode="lin" valueType="num">
                                      <p:cBhvr>
                                        <p:cTn id="14" dur="500" fill="hold"/>
                                        <p:tgtEl>
                                          <p:spTgt spid="9"/>
                                        </p:tgtEl>
                                        <p:attrNameLst>
                                          <p:attrName>ppt_h</p:attrName>
                                        </p:attrNameLst>
                                      </p:cBhvr>
                                      <p:tavLst>
                                        <p:tav tm="0">
                                          <p:val>
                                            <p:fltVal val="0"/>
                                          </p:val>
                                        </p:tav>
                                        <p:tav tm="100000">
                                          <p:val>
                                            <p:strVal val="#ppt_h"/>
                                          </p:val>
                                        </p:tav>
                                      </p:tavLst>
                                    </p:anim>
                                  </p:childTnLst>
                                </p:cTn>
                              </p:par>
                              <p:par>
                                <p:cTn id="15" presetID="23" presetClass="entr" presetSubtype="16" fill="hold" grpId="0" nodeType="withEffect">
                                  <p:stCondLst>
                                    <p:cond delay="0"/>
                                  </p:stCondLst>
                                  <p:childTnLst>
                                    <p:set>
                                      <p:cBhvr>
                                        <p:cTn id="16" dur="1" fill="hold">
                                          <p:stCondLst>
                                            <p:cond delay="0"/>
                                          </p:stCondLst>
                                        </p:cTn>
                                        <p:tgtEl>
                                          <p:spTgt spid="10"/>
                                        </p:tgtEl>
                                        <p:attrNameLst>
                                          <p:attrName>style.visibility</p:attrName>
                                        </p:attrNameLst>
                                      </p:cBhvr>
                                      <p:to>
                                        <p:strVal val="visible"/>
                                      </p:to>
                                    </p:set>
                                    <p:anim calcmode="lin" valueType="num">
                                      <p:cBhvr>
                                        <p:cTn id="17" dur="500" fill="hold"/>
                                        <p:tgtEl>
                                          <p:spTgt spid="10"/>
                                        </p:tgtEl>
                                        <p:attrNameLst>
                                          <p:attrName>ppt_w</p:attrName>
                                        </p:attrNameLst>
                                      </p:cBhvr>
                                      <p:tavLst>
                                        <p:tav tm="0">
                                          <p:val>
                                            <p:fltVal val="0"/>
                                          </p:val>
                                        </p:tav>
                                        <p:tav tm="100000">
                                          <p:val>
                                            <p:strVal val="#ppt_w"/>
                                          </p:val>
                                        </p:tav>
                                      </p:tavLst>
                                    </p:anim>
                                    <p:anim calcmode="lin" valueType="num">
                                      <p:cBhvr>
                                        <p:cTn id="18" dur="500" fill="hold"/>
                                        <p:tgtEl>
                                          <p:spTgt spid="10"/>
                                        </p:tgtEl>
                                        <p:attrNameLst>
                                          <p:attrName>ppt_h</p:attrName>
                                        </p:attrNameLst>
                                      </p:cBhvr>
                                      <p:tavLst>
                                        <p:tav tm="0">
                                          <p:val>
                                            <p:fltVal val="0"/>
                                          </p:val>
                                        </p:tav>
                                        <p:tav tm="100000">
                                          <p:val>
                                            <p:strVal val="#ppt_h"/>
                                          </p:val>
                                        </p:tav>
                                      </p:tavLst>
                                    </p:anim>
                                  </p:childTnLst>
                                </p:cTn>
                              </p:par>
                              <p:par>
                                <p:cTn id="19" presetID="23" presetClass="entr" presetSubtype="16" fill="hold" grpId="0" nodeType="withEffect">
                                  <p:stCondLst>
                                    <p:cond delay="0"/>
                                  </p:stCondLst>
                                  <p:childTnLst>
                                    <p:set>
                                      <p:cBhvr>
                                        <p:cTn id="20" dur="1" fill="hold">
                                          <p:stCondLst>
                                            <p:cond delay="0"/>
                                          </p:stCondLst>
                                        </p:cTn>
                                        <p:tgtEl>
                                          <p:spTgt spid="12"/>
                                        </p:tgtEl>
                                        <p:attrNameLst>
                                          <p:attrName>style.visibility</p:attrName>
                                        </p:attrNameLst>
                                      </p:cBhvr>
                                      <p:to>
                                        <p:strVal val="visible"/>
                                      </p:to>
                                    </p:set>
                                    <p:anim calcmode="lin" valueType="num">
                                      <p:cBhvr>
                                        <p:cTn id="21" dur="500" fill="hold"/>
                                        <p:tgtEl>
                                          <p:spTgt spid="12"/>
                                        </p:tgtEl>
                                        <p:attrNameLst>
                                          <p:attrName>ppt_w</p:attrName>
                                        </p:attrNameLst>
                                      </p:cBhvr>
                                      <p:tavLst>
                                        <p:tav tm="0">
                                          <p:val>
                                            <p:fltVal val="0"/>
                                          </p:val>
                                        </p:tav>
                                        <p:tav tm="100000">
                                          <p:val>
                                            <p:strVal val="#ppt_w"/>
                                          </p:val>
                                        </p:tav>
                                      </p:tavLst>
                                    </p:anim>
                                    <p:anim calcmode="lin" valueType="num">
                                      <p:cBhvr>
                                        <p:cTn id="22" dur="500" fill="hold"/>
                                        <p:tgtEl>
                                          <p:spTgt spid="12"/>
                                        </p:tgtEl>
                                        <p:attrNameLst>
                                          <p:attrName>ppt_h</p:attrName>
                                        </p:attrNameLst>
                                      </p:cBhvr>
                                      <p:tavLst>
                                        <p:tav tm="0">
                                          <p:val>
                                            <p:fltVal val="0"/>
                                          </p:val>
                                        </p:tav>
                                        <p:tav tm="100000">
                                          <p:val>
                                            <p:strVal val="#ppt_h"/>
                                          </p:val>
                                        </p:tav>
                                      </p:tavLst>
                                    </p:anim>
                                  </p:childTnLst>
                                </p:cTn>
                              </p:par>
                              <p:par>
                                <p:cTn id="23" presetID="23" presetClass="entr" presetSubtype="16" fill="hold" grpId="0" nodeType="withEffect">
                                  <p:stCondLst>
                                    <p:cond delay="0"/>
                                  </p:stCondLst>
                                  <p:childTnLst>
                                    <p:set>
                                      <p:cBhvr>
                                        <p:cTn id="24" dur="1" fill="hold">
                                          <p:stCondLst>
                                            <p:cond delay="0"/>
                                          </p:stCondLst>
                                        </p:cTn>
                                        <p:tgtEl>
                                          <p:spTgt spid="13"/>
                                        </p:tgtEl>
                                        <p:attrNameLst>
                                          <p:attrName>style.visibility</p:attrName>
                                        </p:attrNameLst>
                                      </p:cBhvr>
                                      <p:to>
                                        <p:strVal val="visible"/>
                                      </p:to>
                                    </p:set>
                                    <p:anim calcmode="lin" valueType="num">
                                      <p:cBhvr>
                                        <p:cTn id="25" dur="500" fill="hold"/>
                                        <p:tgtEl>
                                          <p:spTgt spid="13"/>
                                        </p:tgtEl>
                                        <p:attrNameLst>
                                          <p:attrName>ppt_w</p:attrName>
                                        </p:attrNameLst>
                                      </p:cBhvr>
                                      <p:tavLst>
                                        <p:tav tm="0">
                                          <p:val>
                                            <p:fltVal val="0"/>
                                          </p:val>
                                        </p:tav>
                                        <p:tav tm="100000">
                                          <p:val>
                                            <p:strVal val="#ppt_w"/>
                                          </p:val>
                                        </p:tav>
                                      </p:tavLst>
                                    </p:anim>
                                    <p:anim calcmode="lin" valueType="num">
                                      <p:cBhvr>
                                        <p:cTn id="26" dur="500" fill="hold"/>
                                        <p:tgtEl>
                                          <p:spTgt spid="13"/>
                                        </p:tgtEl>
                                        <p:attrNameLst>
                                          <p:attrName>ppt_h</p:attrName>
                                        </p:attrNameLst>
                                      </p:cBhvr>
                                      <p:tavLst>
                                        <p:tav tm="0">
                                          <p:val>
                                            <p:fltVal val="0"/>
                                          </p:val>
                                        </p:tav>
                                        <p:tav tm="100000">
                                          <p:val>
                                            <p:strVal val="#ppt_h"/>
                                          </p:val>
                                        </p:tav>
                                      </p:tavLst>
                                    </p:anim>
                                  </p:childTnLst>
                                </p:cTn>
                              </p:par>
                              <p:par>
                                <p:cTn id="27" presetID="23" presetClass="entr" presetSubtype="16" fill="hold" nodeType="withEffect">
                                  <p:stCondLst>
                                    <p:cond delay="0"/>
                                  </p:stCondLst>
                                  <p:childTnLst>
                                    <p:set>
                                      <p:cBhvr>
                                        <p:cTn id="28" dur="1" fill="hold">
                                          <p:stCondLst>
                                            <p:cond delay="0"/>
                                          </p:stCondLst>
                                        </p:cTn>
                                        <p:tgtEl>
                                          <p:spTgt spid="6146"/>
                                        </p:tgtEl>
                                        <p:attrNameLst>
                                          <p:attrName>style.visibility</p:attrName>
                                        </p:attrNameLst>
                                      </p:cBhvr>
                                      <p:to>
                                        <p:strVal val="visible"/>
                                      </p:to>
                                    </p:set>
                                    <p:anim calcmode="lin" valueType="num">
                                      <p:cBhvr>
                                        <p:cTn id="29" dur="500" fill="hold"/>
                                        <p:tgtEl>
                                          <p:spTgt spid="6146"/>
                                        </p:tgtEl>
                                        <p:attrNameLst>
                                          <p:attrName>ppt_w</p:attrName>
                                        </p:attrNameLst>
                                      </p:cBhvr>
                                      <p:tavLst>
                                        <p:tav tm="0">
                                          <p:val>
                                            <p:fltVal val="0"/>
                                          </p:val>
                                        </p:tav>
                                        <p:tav tm="100000">
                                          <p:val>
                                            <p:strVal val="#ppt_w"/>
                                          </p:val>
                                        </p:tav>
                                      </p:tavLst>
                                    </p:anim>
                                    <p:anim calcmode="lin" valueType="num">
                                      <p:cBhvr>
                                        <p:cTn id="30" dur="500" fill="hold"/>
                                        <p:tgtEl>
                                          <p:spTgt spid="6146"/>
                                        </p:tgtEl>
                                        <p:attrNameLst>
                                          <p:attrName>ppt_h</p:attrName>
                                        </p:attrNameLst>
                                      </p:cBhvr>
                                      <p:tavLst>
                                        <p:tav tm="0">
                                          <p:val>
                                            <p:fltVal val="0"/>
                                          </p:val>
                                        </p:tav>
                                        <p:tav tm="100000">
                                          <p:val>
                                            <p:strVal val="#ppt_h"/>
                                          </p:val>
                                        </p:tav>
                                      </p:tavLst>
                                    </p:anim>
                                  </p:childTnLst>
                                </p:cTn>
                              </p:par>
                            </p:childTnLst>
                          </p:cTn>
                        </p:par>
                      </p:childTnLst>
                    </p:cTn>
                  </p:par>
                  <p:par>
                    <p:cTn id="31" fill="hold">
                      <p:stCondLst>
                        <p:cond delay="indefinite"/>
                      </p:stCondLst>
                      <p:childTnLst>
                        <p:par>
                          <p:cTn id="32" fill="hold">
                            <p:stCondLst>
                              <p:cond delay="0"/>
                            </p:stCondLst>
                            <p:childTnLst>
                              <p:par>
                                <p:cTn id="33" presetID="3" presetClass="entr" presetSubtype="10" fill="hold" grpId="0" nodeType="clickEffect">
                                  <p:stCondLst>
                                    <p:cond delay="0"/>
                                  </p:stCondLst>
                                  <p:childTnLst>
                                    <p:set>
                                      <p:cBhvr>
                                        <p:cTn id="34" dur="1" fill="hold">
                                          <p:stCondLst>
                                            <p:cond delay="0"/>
                                          </p:stCondLst>
                                        </p:cTn>
                                        <p:tgtEl>
                                          <p:spTgt spid="8"/>
                                        </p:tgtEl>
                                        <p:attrNameLst>
                                          <p:attrName>style.visibility</p:attrName>
                                        </p:attrNameLst>
                                      </p:cBhvr>
                                      <p:to>
                                        <p:strVal val="visible"/>
                                      </p:to>
                                    </p:set>
                                    <p:animEffect transition="in" filter="blinds(horizontal)">
                                      <p:cBhvr>
                                        <p:cTn id="35"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build="p"/>
      <p:bldP spid="8" grpId="0" animBg="1"/>
      <p:bldP spid="9" grpId="0"/>
      <p:bldP spid="10" grpId="0"/>
      <p:bldP spid="12" grpId="0"/>
      <p:bldP spid="13" grpId="0"/>
    </p:bldLst>
  </p:timing>
</p:sld>
</file>

<file path=ppt/slides/slide2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Content Placeholder 10"/>
          <p:cNvSpPr>
            <a:spLocks noGrp="1"/>
          </p:cNvSpPr>
          <p:nvPr>
            <p:ph sz="quarter" idx="13"/>
          </p:nvPr>
        </p:nvSpPr>
        <p:spPr>
          <a:xfrm>
            <a:off x="381000" y="2781181"/>
            <a:ext cx="5715000" cy="1969770"/>
          </a:xfrm>
        </p:spPr>
        <p:txBody>
          <a:bodyPr wrap="square">
            <a:spAutoFit/>
          </a:bodyPr>
          <a:lstStyle/>
          <a:p>
            <a:pPr marL="0" indent="0">
              <a:spcBef>
                <a:spcPts val="600"/>
              </a:spcBef>
              <a:spcAft>
                <a:spcPts val="600"/>
              </a:spcAft>
              <a:buFontTx/>
              <a:buNone/>
              <a:tabLst>
                <a:tab pos="631825" algn="l"/>
                <a:tab pos="746125" algn="l"/>
              </a:tabLst>
            </a:pPr>
            <a:r>
              <a:rPr lang="en-US" sz="2300" b="1" dirty="0" smtClean="0">
                <a:solidFill>
                  <a:schemeClr val="tx1"/>
                </a:solidFill>
                <a:latin typeface="Times New Roman" pitchFamily="18" charset="0"/>
                <a:cs typeface="Times New Roman" pitchFamily="18" charset="0"/>
              </a:rPr>
              <a:t>33.</a:t>
            </a:r>
            <a:r>
              <a:rPr lang="en-US" sz="2300" dirty="0" smtClean="0">
                <a:solidFill>
                  <a:schemeClr val="tx1"/>
                </a:solidFill>
                <a:latin typeface="Times New Roman" pitchFamily="18" charset="0"/>
                <a:cs typeface="Times New Roman" pitchFamily="18" charset="0"/>
              </a:rPr>
              <a:t>	The number of participants</a:t>
            </a:r>
          </a:p>
          <a:p>
            <a:pPr marL="1097280" indent="0">
              <a:spcBef>
                <a:spcPts val="600"/>
              </a:spcBef>
              <a:spcAft>
                <a:spcPts val="600"/>
              </a:spcAft>
              <a:buFontTx/>
              <a:buNone/>
            </a:pPr>
            <a:r>
              <a:rPr lang="en-US" sz="2300" dirty="0" smtClean="0">
                <a:solidFill>
                  <a:schemeClr val="tx1"/>
                </a:solidFill>
                <a:latin typeface="Times New Roman" pitchFamily="18" charset="0"/>
                <a:cs typeface="Times New Roman" pitchFamily="18" charset="0"/>
              </a:rPr>
              <a:t>= 5 + 12 + 17 + 20 + 25 +</a:t>
            </a:r>
          </a:p>
          <a:p>
            <a:pPr marL="1280160" indent="0">
              <a:spcBef>
                <a:spcPts val="600"/>
              </a:spcBef>
              <a:spcAft>
                <a:spcPts val="600"/>
              </a:spcAft>
              <a:buFontTx/>
              <a:buNone/>
            </a:pPr>
            <a:r>
              <a:rPr lang="en-US" sz="2300" dirty="0" smtClean="0">
                <a:solidFill>
                  <a:schemeClr val="tx1"/>
                </a:solidFill>
                <a:latin typeface="Times New Roman" pitchFamily="18" charset="0"/>
                <a:cs typeface="Times New Roman" pitchFamily="18" charset="0"/>
              </a:rPr>
              <a:t>19 + 14 + 8 + 5 + 2</a:t>
            </a:r>
          </a:p>
          <a:p>
            <a:pPr marL="1097280" indent="0">
              <a:spcBef>
                <a:spcPts val="600"/>
              </a:spcBef>
              <a:spcAft>
                <a:spcPts val="600"/>
              </a:spcAft>
              <a:buFontTx/>
              <a:buNone/>
            </a:pPr>
            <a:r>
              <a:rPr lang="en-US" sz="2300" dirty="0" smtClean="0">
                <a:solidFill>
                  <a:schemeClr val="tx1"/>
                </a:solidFill>
                <a:latin typeface="Times New Roman" pitchFamily="18" charset="0"/>
                <a:cs typeface="Times New Roman" pitchFamily="18" charset="0"/>
              </a:rPr>
              <a:t>= </a:t>
            </a:r>
            <a:r>
              <a:rPr lang="en-US" sz="2300" dirty="0" smtClean="0">
                <a:solidFill>
                  <a:srgbClr val="00A99D"/>
                </a:solidFill>
                <a:latin typeface="Times New Roman" pitchFamily="18" charset="0"/>
                <a:cs typeface="Times New Roman" pitchFamily="18" charset="0"/>
              </a:rPr>
              <a:t>127</a:t>
            </a:r>
          </a:p>
        </p:txBody>
      </p:sp>
      <p:sp>
        <p:nvSpPr>
          <p:cNvPr id="3"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2 Paper 1</a:t>
            </a:r>
          </a:p>
        </p:txBody>
      </p:sp>
    </p:spTree>
    <p:extLst>
      <p:ext uri="{BB962C8B-B14F-4D97-AF65-F5344CB8AC3E}">
        <p14:creationId xmlns:p14="http://schemas.microsoft.com/office/powerpoint/2010/main" xmlns="" val="71451342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11">
                                            <p:txEl>
                                              <p:pRg st="0" end="0"/>
                                            </p:txEl>
                                          </p:spTgt>
                                        </p:tgtEl>
                                        <p:attrNameLst>
                                          <p:attrName>style.visibility</p:attrName>
                                        </p:attrNameLst>
                                      </p:cBhvr>
                                      <p:to>
                                        <p:strVal val="visible"/>
                                      </p:to>
                                    </p:set>
                                    <p:anim calcmode="lin" valueType="num">
                                      <p:cBhvr>
                                        <p:cTn id="7" dur="500" fill="hold"/>
                                        <p:tgtEl>
                                          <p:spTgt spid="11">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11">
                                            <p:txEl>
                                              <p:pRg st="0" end="0"/>
                                            </p:txEl>
                                          </p:spTgt>
                                        </p:tgtEl>
                                        <p:attrNameLst>
                                          <p:attrName>ppt_h</p:attrName>
                                        </p:attrNameLst>
                                      </p:cBhvr>
                                      <p:tavLst>
                                        <p:tav tm="0">
                                          <p:val>
                                            <p:fltVal val="0"/>
                                          </p:val>
                                        </p:tav>
                                        <p:tav tm="100000">
                                          <p:val>
                                            <p:strVal val="#ppt_h"/>
                                          </p:val>
                                        </p:tav>
                                      </p:tavLst>
                                    </p:anim>
                                  </p:childTnLst>
                                </p:cTn>
                              </p:par>
                              <p:par>
                                <p:cTn id="9" presetID="23" presetClass="entr" presetSubtype="16" fill="hold" grpId="0" nodeType="withEffect">
                                  <p:stCondLst>
                                    <p:cond delay="0"/>
                                  </p:stCondLst>
                                  <p:childTnLst>
                                    <p:set>
                                      <p:cBhvr>
                                        <p:cTn id="10" dur="1" fill="hold">
                                          <p:stCondLst>
                                            <p:cond delay="0"/>
                                          </p:stCondLst>
                                        </p:cTn>
                                        <p:tgtEl>
                                          <p:spTgt spid="11">
                                            <p:txEl>
                                              <p:pRg st="1" end="1"/>
                                            </p:txEl>
                                          </p:spTgt>
                                        </p:tgtEl>
                                        <p:attrNameLst>
                                          <p:attrName>style.visibility</p:attrName>
                                        </p:attrNameLst>
                                      </p:cBhvr>
                                      <p:to>
                                        <p:strVal val="visible"/>
                                      </p:to>
                                    </p:set>
                                    <p:anim calcmode="lin" valueType="num">
                                      <p:cBhvr>
                                        <p:cTn id="11" dur="500" fill="hold"/>
                                        <p:tgtEl>
                                          <p:spTgt spid="11">
                                            <p:txEl>
                                              <p:pRg st="1" end="1"/>
                                            </p:txEl>
                                          </p:spTgt>
                                        </p:tgtEl>
                                        <p:attrNameLst>
                                          <p:attrName>ppt_w</p:attrName>
                                        </p:attrNameLst>
                                      </p:cBhvr>
                                      <p:tavLst>
                                        <p:tav tm="0">
                                          <p:val>
                                            <p:fltVal val="0"/>
                                          </p:val>
                                        </p:tav>
                                        <p:tav tm="100000">
                                          <p:val>
                                            <p:strVal val="#ppt_w"/>
                                          </p:val>
                                        </p:tav>
                                      </p:tavLst>
                                    </p:anim>
                                    <p:anim calcmode="lin" valueType="num">
                                      <p:cBhvr>
                                        <p:cTn id="12" dur="500" fill="hold"/>
                                        <p:tgtEl>
                                          <p:spTgt spid="11">
                                            <p:txEl>
                                              <p:pRg st="1" end="1"/>
                                            </p:txEl>
                                          </p:spTgt>
                                        </p:tgtEl>
                                        <p:attrNameLst>
                                          <p:attrName>ppt_h</p:attrName>
                                        </p:attrNameLst>
                                      </p:cBhvr>
                                      <p:tavLst>
                                        <p:tav tm="0">
                                          <p:val>
                                            <p:fltVal val="0"/>
                                          </p:val>
                                        </p:tav>
                                        <p:tav tm="100000">
                                          <p:val>
                                            <p:strVal val="#ppt_h"/>
                                          </p:val>
                                        </p:tav>
                                      </p:tavLst>
                                    </p:anim>
                                  </p:childTnLst>
                                </p:cTn>
                              </p:par>
                              <p:par>
                                <p:cTn id="13" presetID="23" presetClass="entr" presetSubtype="16" fill="hold" grpId="0" nodeType="withEffect">
                                  <p:stCondLst>
                                    <p:cond delay="0"/>
                                  </p:stCondLst>
                                  <p:childTnLst>
                                    <p:set>
                                      <p:cBhvr>
                                        <p:cTn id="14" dur="1" fill="hold">
                                          <p:stCondLst>
                                            <p:cond delay="0"/>
                                          </p:stCondLst>
                                        </p:cTn>
                                        <p:tgtEl>
                                          <p:spTgt spid="11">
                                            <p:txEl>
                                              <p:pRg st="2" end="2"/>
                                            </p:txEl>
                                          </p:spTgt>
                                        </p:tgtEl>
                                        <p:attrNameLst>
                                          <p:attrName>style.visibility</p:attrName>
                                        </p:attrNameLst>
                                      </p:cBhvr>
                                      <p:to>
                                        <p:strVal val="visible"/>
                                      </p:to>
                                    </p:set>
                                    <p:anim calcmode="lin" valueType="num">
                                      <p:cBhvr>
                                        <p:cTn id="15" dur="500" fill="hold"/>
                                        <p:tgtEl>
                                          <p:spTgt spid="11">
                                            <p:txEl>
                                              <p:pRg st="2" end="2"/>
                                            </p:txEl>
                                          </p:spTgt>
                                        </p:tgtEl>
                                        <p:attrNameLst>
                                          <p:attrName>ppt_w</p:attrName>
                                        </p:attrNameLst>
                                      </p:cBhvr>
                                      <p:tavLst>
                                        <p:tav tm="0">
                                          <p:val>
                                            <p:fltVal val="0"/>
                                          </p:val>
                                        </p:tav>
                                        <p:tav tm="100000">
                                          <p:val>
                                            <p:strVal val="#ppt_w"/>
                                          </p:val>
                                        </p:tav>
                                      </p:tavLst>
                                    </p:anim>
                                    <p:anim calcmode="lin" valueType="num">
                                      <p:cBhvr>
                                        <p:cTn id="16" dur="500" fill="hold"/>
                                        <p:tgtEl>
                                          <p:spTgt spid="11">
                                            <p:txEl>
                                              <p:pRg st="2" end="2"/>
                                            </p:txEl>
                                          </p:spTgt>
                                        </p:tgtEl>
                                        <p:attrNameLst>
                                          <p:attrName>ppt_h</p:attrName>
                                        </p:attrNameLst>
                                      </p:cBhvr>
                                      <p:tavLst>
                                        <p:tav tm="0">
                                          <p:val>
                                            <p:fltVal val="0"/>
                                          </p:val>
                                        </p:tav>
                                        <p:tav tm="100000">
                                          <p:val>
                                            <p:strVal val="#ppt_h"/>
                                          </p:val>
                                        </p:tav>
                                      </p:tavLst>
                                    </p:anim>
                                  </p:childTnLst>
                                </p:cTn>
                              </p:par>
                              <p:par>
                                <p:cTn id="17" presetID="23" presetClass="entr" presetSubtype="16" fill="hold" grpId="0" nodeType="withEffect">
                                  <p:stCondLst>
                                    <p:cond delay="0"/>
                                  </p:stCondLst>
                                  <p:childTnLst>
                                    <p:set>
                                      <p:cBhvr>
                                        <p:cTn id="18" dur="1" fill="hold">
                                          <p:stCondLst>
                                            <p:cond delay="0"/>
                                          </p:stCondLst>
                                        </p:cTn>
                                        <p:tgtEl>
                                          <p:spTgt spid="11">
                                            <p:txEl>
                                              <p:pRg st="3" end="3"/>
                                            </p:txEl>
                                          </p:spTgt>
                                        </p:tgtEl>
                                        <p:attrNameLst>
                                          <p:attrName>style.visibility</p:attrName>
                                        </p:attrNameLst>
                                      </p:cBhvr>
                                      <p:to>
                                        <p:strVal val="visible"/>
                                      </p:to>
                                    </p:set>
                                    <p:anim calcmode="lin" valueType="num">
                                      <p:cBhvr>
                                        <p:cTn id="19" dur="500" fill="hold"/>
                                        <p:tgtEl>
                                          <p:spTgt spid="11">
                                            <p:txEl>
                                              <p:pRg st="3" end="3"/>
                                            </p:txEl>
                                          </p:spTgt>
                                        </p:tgtEl>
                                        <p:attrNameLst>
                                          <p:attrName>ppt_w</p:attrName>
                                        </p:attrNameLst>
                                      </p:cBhvr>
                                      <p:tavLst>
                                        <p:tav tm="0">
                                          <p:val>
                                            <p:fltVal val="0"/>
                                          </p:val>
                                        </p:tav>
                                        <p:tav tm="100000">
                                          <p:val>
                                            <p:strVal val="#ppt_w"/>
                                          </p:val>
                                        </p:tav>
                                      </p:tavLst>
                                    </p:anim>
                                    <p:anim calcmode="lin" valueType="num">
                                      <p:cBhvr>
                                        <p:cTn id="20" dur="500" fill="hold"/>
                                        <p:tgtEl>
                                          <p:spTgt spid="11">
                                            <p:txEl>
                                              <p:pRg st="3" end="3"/>
                                            </p:txEl>
                                          </p:spTgt>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build="p"/>
    </p:bldLst>
  </p:timing>
</p:sld>
</file>

<file path=ppt/slides/slide2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Content Placeholder 10"/>
          <p:cNvSpPr>
            <a:spLocks noGrp="1"/>
          </p:cNvSpPr>
          <p:nvPr>
            <p:ph sz="quarter" idx="13"/>
          </p:nvPr>
        </p:nvSpPr>
        <p:spPr>
          <a:xfrm>
            <a:off x="381000" y="2400181"/>
            <a:ext cx="6629400" cy="800219"/>
          </a:xfrm>
        </p:spPr>
        <p:txBody>
          <a:bodyPr wrap="square">
            <a:spAutoFit/>
          </a:bodyPr>
          <a:lstStyle/>
          <a:p>
            <a:pPr>
              <a:spcBef>
                <a:spcPct val="0"/>
              </a:spcBef>
              <a:buFontTx/>
              <a:buNone/>
            </a:pPr>
            <a:r>
              <a:rPr lang="en-US" sz="2300" b="1" dirty="0" smtClean="0">
                <a:solidFill>
                  <a:schemeClr val="tx1"/>
                </a:solidFill>
                <a:latin typeface="Times New Roman" pitchFamily="18" charset="0"/>
                <a:cs typeface="Times New Roman" pitchFamily="18" charset="0"/>
              </a:rPr>
              <a:t>34.   </a:t>
            </a:r>
            <a:r>
              <a:rPr lang="en-US" sz="2300" dirty="0" smtClean="0">
                <a:solidFill>
                  <a:schemeClr val="tx1"/>
                </a:solidFill>
                <a:latin typeface="Times New Roman" pitchFamily="18" charset="0"/>
                <a:cs typeface="Times New Roman" pitchFamily="18" charset="0"/>
              </a:rPr>
              <a:t>From the histogram above, the mean number of</a:t>
            </a:r>
            <a:br>
              <a:rPr lang="en-US" sz="2300" dirty="0" smtClean="0">
                <a:solidFill>
                  <a:schemeClr val="tx1"/>
                </a:solidFill>
                <a:latin typeface="Times New Roman" pitchFamily="18" charset="0"/>
                <a:cs typeface="Times New Roman" pitchFamily="18" charset="0"/>
              </a:rPr>
            </a:br>
            <a:r>
              <a:rPr lang="en-US" sz="2300" dirty="0" smtClean="0">
                <a:solidFill>
                  <a:schemeClr val="tx1"/>
                </a:solidFill>
                <a:latin typeface="Times New Roman" pitchFamily="18" charset="0"/>
                <a:cs typeface="Times New Roman" pitchFamily="18" charset="0"/>
              </a:rPr>
              <a:t>    points scored by a participant is</a:t>
            </a:r>
          </a:p>
        </p:txBody>
      </p:sp>
      <p:sp>
        <p:nvSpPr>
          <p:cNvPr id="8" name="Notched Right Arrow 7"/>
          <p:cNvSpPr/>
          <p:nvPr/>
        </p:nvSpPr>
        <p:spPr>
          <a:xfrm>
            <a:off x="7162800" y="6019800"/>
            <a:ext cx="1782315" cy="685800"/>
          </a:xfrm>
          <a:prstGeom prst="notchedRightArrow">
            <a:avLst/>
          </a:prstGeom>
          <a:blipFill>
            <a:blip r:embed="rId2" cstate="print">
              <a:extLst>
                <a:ext uri="{BEBA8EAE-BF5A-486C-A8C5-ECC9F3942E4B}">
                  <a14:imgProps xmlns:a14="http://schemas.microsoft.com/office/drawing/2010/main" xmlns="">
                    <a14:imgLayer r:embed="rId3">
                      <a14:imgEffect>
                        <a14:brightnessContrast bright="-20000" contrast="-20000"/>
                      </a14:imgEffect>
                    </a14:imgLayer>
                  </a14:imgProps>
                </a:ex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ANSWER</a:t>
            </a:r>
            <a:endParaRPr lang="en-US" sz="2000" b="1" dirty="0">
              <a:latin typeface="Times New Roman" pitchFamily="18" charset="0"/>
              <a:cs typeface="Times New Roman" pitchFamily="18" charset="0"/>
            </a:endParaRPr>
          </a:p>
        </p:txBody>
      </p:sp>
      <p:pic>
        <p:nvPicPr>
          <p:cNvPr id="1026" name="Picture 2" descr="D:\wmf\Eqn12.wmf"/>
          <p:cNvPicPr>
            <a:picLocks noChangeAspect="1" noChangeArrowheads="1"/>
          </p:cNvPicPr>
          <p:nvPr/>
        </p:nvPicPr>
        <p:blipFill>
          <a:blip r:embed="rId4" cstate="print"/>
          <a:srcRect/>
          <a:stretch>
            <a:fillRect/>
          </a:stretch>
        </p:blipFill>
        <p:spPr bwMode="auto">
          <a:xfrm>
            <a:off x="981075" y="3214918"/>
            <a:ext cx="1028700" cy="711200"/>
          </a:xfrm>
          <a:prstGeom prst="rect">
            <a:avLst/>
          </a:prstGeom>
          <a:noFill/>
        </p:spPr>
      </p:pic>
      <p:pic>
        <p:nvPicPr>
          <p:cNvPr id="2" name="Picture 2" descr="D:\wmf\Eqn14.wmf"/>
          <p:cNvPicPr>
            <a:picLocks noChangeAspect="1" noChangeArrowheads="1"/>
          </p:cNvPicPr>
          <p:nvPr/>
        </p:nvPicPr>
        <p:blipFill>
          <a:blip r:embed="rId5" cstate="print"/>
          <a:srcRect/>
          <a:stretch>
            <a:fillRect/>
          </a:stretch>
        </p:blipFill>
        <p:spPr bwMode="auto">
          <a:xfrm>
            <a:off x="1044575" y="4955097"/>
            <a:ext cx="1003300" cy="711200"/>
          </a:xfrm>
          <a:prstGeom prst="rect">
            <a:avLst/>
          </a:prstGeom>
          <a:noFill/>
        </p:spPr>
      </p:pic>
      <p:pic>
        <p:nvPicPr>
          <p:cNvPr id="1027" name="Picture 3" descr="D:\wmf\Eqn15.wmf"/>
          <p:cNvPicPr>
            <a:picLocks noChangeAspect="1" noChangeArrowheads="1"/>
          </p:cNvPicPr>
          <p:nvPr/>
        </p:nvPicPr>
        <p:blipFill>
          <a:blip r:embed="rId6" cstate="print"/>
          <a:srcRect/>
          <a:stretch>
            <a:fillRect/>
          </a:stretch>
        </p:blipFill>
        <p:spPr bwMode="auto">
          <a:xfrm>
            <a:off x="1009356" y="4069762"/>
            <a:ext cx="1003300" cy="711200"/>
          </a:xfrm>
          <a:prstGeom prst="rect">
            <a:avLst/>
          </a:prstGeom>
          <a:noFill/>
        </p:spPr>
      </p:pic>
      <p:pic>
        <p:nvPicPr>
          <p:cNvPr id="1028" name="Picture 4" descr="D:\wmf\Eqn16.wmf"/>
          <p:cNvPicPr>
            <a:picLocks noChangeAspect="1" noChangeArrowheads="1"/>
          </p:cNvPicPr>
          <p:nvPr/>
        </p:nvPicPr>
        <p:blipFill>
          <a:blip r:embed="rId7" cstate="print"/>
          <a:srcRect/>
          <a:stretch>
            <a:fillRect/>
          </a:stretch>
        </p:blipFill>
        <p:spPr bwMode="auto">
          <a:xfrm>
            <a:off x="1057275" y="5831789"/>
            <a:ext cx="1028700" cy="711200"/>
          </a:xfrm>
          <a:prstGeom prst="rect">
            <a:avLst/>
          </a:prstGeom>
          <a:noFill/>
        </p:spPr>
      </p:pic>
      <p:sp>
        <p:nvSpPr>
          <p:cNvPr id="9"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2 Paper 1</a:t>
            </a:r>
          </a:p>
        </p:txBody>
      </p:sp>
    </p:spTree>
    <p:extLst>
      <p:ext uri="{BB962C8B-B14F-4D97-AF65-F5344CB8AC3E}">
        <p14:creationId xmlns:p14="http://schemas.microsoft.com/office/powerpoint/2010/main" xmlns="" val="71451342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11">
                                            <p:txEl>
                                              <p:pRg st="0" end="0"/>
                                            </p:txEl>
                                          </p:spTgt>
                                        </p:tgtEl>
                                        <p:attrNameLst>
                                          <p:attrName>style.visibility</p:attrName>
                                        </p:attrNameLst>
                                      </p:cBhvr>
                                      <p:to>
                                        <p:strVal val="visible"/>
                                      </p:to>
                                    </p:set>
                                    <p:anim calcmode="lin" valueType="num">
                                      <p:cBhvr>
                                        <p:cTn id="7" dur="500" fill="hold"/>
                                        <p:tgtEl>
                                          <p:spTgt spid="11">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11">
                                            <p:txEl>
                                              <p:pRg st="0" end="0"/>
                                            </p:txEl>
                                          </p:spTgt>
                                        </p:tgtEl>
                                        <p:attrNameLst>
                                          <p:attrName>ppt_h</p:attrName>
                                        </p:attrNameLst>
                                      </p:cBhvr>
                                      <p:tavLst>
                                        <p:tav tm="0">
                                          <p:val>
                                            <p:fltVal val="0"/>
                                          </p:val>
                                        </p:tav>
                                        <p:tav tm="100000">
                                          <p:val>
                                            <p:strVal val="#ppt_h"/>
                                          </p:val>
                                        </p:tav>
                                      </p:tavLst>
                                    </p:anim>
                                  </p:childTnLst>
                                </p:cTn>
                              </p:par>
                            </p:childTnLst>
                          </p:cTn>
                        </p:par>
                      </p:childTnLst>
                    </p:cTn>
                  </p:par>
                  <p:par>
                    <p:cTn id="9" fill="hold">
                      <p:stCondLst>
                        <p:cond delay="indefinite"/>
                      </p:stCondLst>
                      <p:childTnLst>
                        <p:par>
                          <p:cTn id="10" fill="hold">
                            <p:stCondLst>
                              <p:cond delay="0"/>
                            </p:stCondLst>
                            <p:childTnLst>
                              <p:par>
                                <p:cTn id="11" presetID="23" presetClass="entr" presetSubtype="16" fill="hold" nodeType="clickEffect">
                                  <p:stCondLst>
                                    <p:cond delay="0"/>
                                  </p:stCondLst>
                                  <p:childTnLst>
                                    <p:set>
                                      <p:cBhvr>
                                        <p:cTn id="12" dur="1" fill="hold">
                                          <p:stCondLst>
                                            <p:cond delay="0"/>
                                          </p:stCondLst>
                                        </p:cTn>
                                        <p:tgtEl>
                                          <p:spTgt spid="1026"/>
                                        </p:tgtEl>
                                        <p:attrNameLst>
                                          <p:attrName>style.visibility</p:attrName>
                                        </p:attrNameLst>
                                      </p:cBhvr>
                                      <p:to>
                                        <p:strVal val="visible"/>
                                      </p:to>
                                    </p:set>
                                    <p:anim calcmode="lin" valueType="num">
                                      <p:cBhvr>
                                        <p:cTn id="13" dur="500" fill="hold"/>
                                        <p:tgtEl>
                                          <p:spTgt spid="1026"/>
                                        </p:tgtEl>
                                        <p:attrNameLst>
                                          <p:attrName>ppt_w</p:attrName>
                                        </p:attrNameLst>
                                      </p:cBhvr>
                                      <p:tavLst>
                                        <p:tav tm="0">
                                          <p:val>
                                            <p:fltVal val="0"/>
                                          </p:val>
                                        </p:tav>
                                        <p:tav tm="100000">
                                          <p:val>
                                            <p:strVal val="#ppt_w"/>
                                          </p:val>
                                        </p:tav>
                                      </p:tavLst>
                                    </p:anim>
                                    <p:anim calcmode="lin" valueType="num">
                                      <p:cBhvr>
                                        <p:cTn id="14" dur="500" fill="hold"/>
                                        <p:tgtEl>
                                          <p:spTgt spid="1026"/>
                                        </p:tgtEl>
                                        <p:attrNameLst>
                                          <p:attrName>ppt_h</p:attrName>
                                        </p:attrNameLst>
                                      </p:cBhvr>
                                      <p:tavLst>
                                        <p:tav tm="0">
                                          <p:val>
                                            <p:fltVal val="0"/>
                                          </p:val>
                                        </p:tav>
                                        <p:tav tm="100000">
                                          <p:val>
                                            <p:strVal val="#ppt_h"/>
                                          </p:val>
                                        </p:tav>
                                      </p:tavLst>
                                    </p:anim>
                                  </p:childTnLst>
                                </p:cTn>
                              </p:par>
                              <p:par>
                                <p:cTn id="15" presetID="23" presetClass="entr" presetSubtype="16" fill="hold" nodeType="withEffect">
                                  <p:stCondLst>
                                    <p:cond delay="0"/>
                                  </p:stCondLst>
                                  <p:childTnLst>
                                    <p:set>
                                      <p:cBhvr>
                                        <p:cTn id="16" dur="1" fill="hold">
                                          <p:stCondLst>
                                            <p:cond delay="0"/>
                                          </p:stCondLst>
                                        </p:cTn>
                                        <p:tgtEl>
                                          <p:spTgt spid="1027"/>
                                        </p:tgtEl>
                                        <p:attrNameLst>
                                          <p:attrName>style.visibility</p:attrName>
                                        </p:attrNameLst>
                                      </p:cBhvr>
                                      <p:to>
                                        <p:strVal val="visible"/>
                                      </p:to>
                                    </p:set>
                                    <p:anim calcmode="lin" valueType="num">
                                      <p:cBhvr>
                                        <p:cTn id="17" dur="500" fill="hold"/>
                                        <p:tgtEl>
                                          <p:spTgt spid="1027"/>
                                        </p:tgtEl>
                                        <p:attrNameLst>
                                          <p:attrName>ppt_w</p:attrName>
                                        </p:attrNameLst>
                                      </p:cBhvr>
                                      <p:tavLst>
                                        <p:tav tm="0">
                                          <p:val>
                                            <p:fltVal val="0"/>
                                          </p:val>
                                        </p:tav>
                                        <p:tav tm="100000">
                                          <p:val>
                                            <p:strVal val="#ppt_w"/>
                                          </p:val>
                                        </p:tav>
                                      </p:tavLst>
                                    </p:anim>
                                    <p:anim calcmode="lin" valueType="num">
                                      <p:cBhvr>
                                        <p:cTn id="18" dur="500" fill="hold"/>
                                        <p:tgtEl>
                                          <p:spTgt spid="1027"/>
                                        </p:tgtEl>
                                        <p:attrNameLst>
                                          <p:attrName>ppt_h</p:attrName>
                                        </p:attrNameLst>
                                      </p:cBhvr>
                                      <p:tavLst>
                                        <p:tav tm="0">
                                          <p:val>
                                            <p:fltVal val="0"/>
                                          </p:val>
                                        </p:tav>
                                        <p:tav tm="100000">
                                          <p:val>
                                            <p:strVal val="#ppt_h"/>
                                          </p:val>
                                        </p:tav>
                                      </p:tavLst>
                                    </p:anim>
                                  </p:childTnLst>
                                </p:cTn>
                              </p:par>
                              <p:par>
                                <p:cTn id="19" presetID="23" presetClass="entr" presetSubtype="16" fill="hold" nodeType="withEffect">
                                  <p:stCondLst>
                                    <p:cond delay="0"/>
                                  </p:stCondLst>
                                  <p:childTnLst>
                                    <p:set>
                                      <p:cBhvr>
                                        <p:cTn id="20" dur="1" fill="hold">
                                          <p:stCondLst>
                                            <p:cond delay="0"/>
                                          </p:stCondLst>
                                        </p:cTn>
                                        <p:tgtEl>
                                          <p:spTgt spid="2"/>
                                        </p:tgtEl>
                                        <p:attrNameLst>
                                          <p:attrName>style.visibility</p:attrName>
                                        </p:attrNameLst>
                                      </p:cBhvr>
                                      <p:to>
                                        <p:strVal val="visible"/>
                                      </p:to>
                                    </p:set>
                                    <p:anim calcmode="lin" valueType="num">
                                      <p:cBhvr>
                                        <p:cTn id="21" dur="500" fill="hold"/>
                                        <p:tgtEl>
                                          <p:spTgt spid="2"/>
                                        </p:tgtEl>
                                        <p:attrNameLst>
                                          <p:attrName>ppt_w</p:attrName>
                                        </p:attrNameLst>
                                      </p:cBhvr>
                                      <p:tavLst>
                                        <p:tav tm="0">
                                          <p:val>
                                            <p:fltVal val="0"/>
                                          </p:val>
                                        </p:tav>
                                        <p:tav tm="100000">
                                          <p:val>
                                            <p:strVal val="#ppt_w"/>
                                          </p:val>
                                        </p:tav>
                                      </p:tavLst>
                                    </p:anim>
                                    <p:anim calcmode="lin" valueType="num">
                                      <p:cBhvr>
                                        <p:cTn id="22" dur="500" fill="hold"/>
                                        <p:tgtEl>
                                          <p:spTgt spid="2"/>
                                        </p:tgtEl>
                                        <p:attrNameLst>
                                          <p:attrName>ppt_h</p:attrName>
                                        </p:attrNameLst>
                                      </p:cBhvr>
                                      <p:tavLst>
                                        <p:tav tm="0">
                                          <p:val>
                                            <p:fltVal val="0"/>
                                          </p:val>
                                        </p:tav>
                                        <p:tav tm="100000">
                                          <p:val>
                                            <p:strVal val="#ppt_h"/>
                                          </p:val>
                                        </p:tav>
                                      </p:tavLst>
                                    </p:anim>
                                  </p:childTnLst>
                                </p:cTn>
                              </p:par>
                              <p:par>
                                <p:cTn id="23" presetID="23" presetClass="entr" presetSubtype="16" fill="hold" nodeType="withEffect">
                                  <p:stCondLst>
                                    <p:cond delay="0"/>
                                  </p:stCondLst>
                                  <p:childTnLst>
                                    <p:set>
                                      <p:cBhvr>
                                        <p:cTn id="24" dur="1" fill="hold">
                                          <p:stCondLst>
                                            <p:cond delay="0"/>
                                          </p:stCondLst>
                                        </p:cTn>
                                        <p:tgtEl>
                                          <p:spTgt spid="1028"/>
                                        </p:tgtEl>
                                        <p:attrNameLst>
                                          <p:attrName>style.visibility</p:attrName>
                                        </p:attrNameLst>
                                      </p:cBhvr>
                                      <p:to>
                                        <p:strVal val="visible"/>
                                      </p:to>
                                    </p:set>
                                    <p:anim calcmode="lin" valueType="num">
                                      <p:cBhvr>
                                        <p:cTn id="25" dur="500" fill="hold"/>
                                        <p:tgtEl>
                                          <p:spTgt spid="1028"/>
                                        </p:tgtEl>
                                        <p:attrNameLst>
                                          <p:attrName>ppt_w</p:attrName>
                                        </p:attrNameLst>
                                      </p:cBhvr>
                                      <p:tavLst>
                                        <p:tav tm="0">
                                          <p:val>
                                            <p:fltVal val="0"/>
                                          </p:val>
                                        </p:tav>
                                        <p:tav tm="100000">
                                          <p:val>
                                            <p:strVal val="#ppt_w"/>
                                          </p:val>
                                        </p:tav>
                                      </p:tavLst>
                                    </p:anim>
                                    <p:anim calcmode="lin" valueType="num">
                                      <p:cBhvr>
                                        <p:cTn id="26" dur="500" fill="hold"/>
                                        <p:tgtEl>
                                          <p:spTgt spid="1028"/>
                                        </p:tgtEl>
                                        <p:attrNameLst>
                                          <p:attrName>ppt_h</p:attrName>
                                        </p:attrNameLst>
                                      </p:cBhvr>
                                      <p:tavLst>
                                        <p:tav tm="0">
                                          <p:val>
                                            <p:fltVal val="0"/>
                                          </p:val>
                                        </p:tav>
                                        <p:tav tm="100000">
                                          <p:val>
                                            <p:strVal val="#ppt_h"/>
                                          </p:val>
                                        </p:tav>
                                      </p:tavLst>
                                    </p:anim>
                                  </p:childTnLst>
                                </p:cTn>
                              </p:par>
                            </p:childTnLst>
                          </p:cTn>
                        </p:par>
                      </p:childTnLst>
                    </p:cTn>
                  </p:par>
                  <p:par>
                    <p:cTn id="27" fill="hold">
                      <p:stCondLst>
                        <p:cond delay="indefinite"/>
                      </p:stCondLst>
                      <p:childTnLst>
                        <p:par>
                          <p:cTn id="28" fill="hold">
                            <p:stCondLst>
                              <p:cond delay="0"/>
                            </p:stCondLst>
                            <p:childTnLst>
                              <p:par>
                                <p:cTn id="29" presetID="3" presetClass="entr" presetSubtype="10" fill="hold" grpId="0" nodeType="clickEffect">
                                  <p:stCondLst>
                                    <p:cond delay="0"/>
                                  </p:stCondLst>
                                  <p:childTnLst>
                                    <p:set>
                                      <p:cBhvr>
                                        <p:cTn id="30" dur="1" fill="hold">
                                          <p:stCondLst>
                                            <p:cond delay="0"/>
                                          </p:stCondLst>
                                        </p:cTn>
                                        <p:tgtEl>
                                          <p:spTgt spid="8"/>
                                        </p:tgtEl>
                                        <p:attrNameLst>
                                          <p:attrName>style.visibility</p:attrName>
                                        </p:attrNameLst>
                                      </p:cBhvr>
                                      <p:to>
                                        <p:strVal val="visible"/>
                                      </p:to>
                                    </p:set>
                                    <p:animEffect transition="in" filter="blinds(horizontal)">
                                      <p:cBhvr>
                                        <p:cTn id="31"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build="p"/>
      <p:bldP spid="8" grpId="0" animBg="1"/>
    </p:bldLst>
  </p:timing>
</p:sld>
</file>

<file path=ppt/slides/slide2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Content Placeholder 10"/>
          <p:cNvSpPr>
            <a:spLocks noGrp="1"/>
          </p:cNvSpPr>
          <p:nvPr>
            <p:ph sz="quarter" idx="13"/>
          </p:nvPr>
        </p:nvSpPr>
        <p:spPr>
          <a:xfrm>
            <a:off x="381000" y="2057400"/>
            <a:ext cx="609600" cy="446276"/>
          </a:xfrm>
        </p:spPr>
        <p:txBody>
          <a:bodyPr wrap="square">
            <a:spAutoFit/>
          </a:bodyPr>
          <a:lstStyle/>
          <a:p>
            <a:pPr>
              <a:spcBef>
                <a:spcPct val="0"/>
              </a:spcBef>
              <a:buFontTx/>
              <a:buNone/>
            </a:pPr>
            <a:r>
              <a:rPr lang="en-US" sz="2300" b="1" dirty="0" smtClean="0">
                <a:solidFill>
                  <a:schemeClr val="tx1"/>
                </a:solidFill>
                <a:latin typeface="Times New Roman" pitchFamily="18" charset="0"/>
                <a:cs typeface="Times New Roman" pitchFamily="18" charset="0"/>
              </a:rPr>
              <a:t>34.</a:t>
            </a:r>
            <a:endParaRPr lang="en-US" sz="2300" dirty="0" smtClean="0">
              <a:solidFill>
                <a:schemeClr val="tx1"/>
              </a:solidFill>
              <a:latin typeface="Times New Roman" pitchFamily="18" charset="0"/>
              <a:cs typeface="Times New Roman" pitchFamily="18" charset="0"/>
            </a:endParaRPr>
          </a:p>
        </p:txBody>
      </p:sp>
      <p:graphicFrame>
        <p:nvGraphicFramePr>
          <p:cNvPr id="5" name="Table 4"/>
          <p:cNvGraphicFramePr>
            <a:graphicFrameLocks noGrp="1"/>
          </p:cNvGraphicFramePr>
          <p:nvPr/>
        </p:nvGraphicFramePr>
        <p:xfrm>
          <a:off x="1119835" y="2238375"/>
          <a:ext cx="3042589" cy="4294205"/>
        </p:xfrm>
        <a:graphic>
          <a:graphicData uri="http://schemas.openxmlformats.org/drawingml/2006/table">
            <a:tbl>
              <a:tblPr/>
              <a:tblGrid>
                <a:gridCol w="1014399"/>
                <a:gridCol w="1014399"/>
                <a:gridCol w="1013791"/>
              </a:tblGrid>
              <a:tr h="325921">
                <a:tc>
                  <a:txBody>
                    <a:bodyPr/>
                    <a:lstStyle/>
                    <a:p>
                      <a:pPr marL="0" marR="0" algn="ctr">
                        <a:lnSpc>
                          <a:spcPct val="115000"/>
                        </a:lnSpc>
                        <a:spcBef>
                          <a:spcPts val="0"/>
                        </a:spcBef>
                        <a:spcAft>
                          <a:spcPts val="0"/>
                        </a:spcAft>
                      </a:pPr>
                      <a:r>
                        <a:rPr lang="en-US" sz="1900" i="1" dirty="0">
                          <a:solidFill>
                            <a:srgbClr val="000000"/>
                          </a:solidFill>
                          <a:latin typeface="Times New Roman"/>
                          <a:ea typeface="Times New Roman"/>
                          <a:cs typeface="Times"/>
                        </a:rPr>
                        <a:t>x</a:t>
                      </a:r>
                      <a:endParaRPr lang="en-US" sz="900" dirty="0">
                        <a:latin typeface="Calibri"/>
                        <a:ea typeface="Times New Roman"/>
                        <a:cs typeface="Times New Roman"/>
                      </a:endParaRPr>
                    </a:p>
                  </a:txBody>
                  <a:tcPr marL="0" marR="0" marT="0" marB="0">
                    <a:lnL w="12700" cap="flat" cmpd="sng" algn="ctr">
                      <a:solidFill>
                        <a:srgbClr val="00A99D"/>
                      </a:solidFill>
                      <a:prstDash val="solid"/>
                      <a:round/>
                      <a:headEnd type="none" w="med" len="med"/>
                      <a:tailEnd type="none" w="med" len="med"/>
                    </a:lnL>
                    <a:lnR w="12700" cap="flat" cmpd="sng" algn="ctr">
                      <a:solidFill>
                        <a:srgbClr val="00A99D"/>
                      </a:solidFill>
                      <a:prstDash val="solid"/>
                      <a:round/>
                      <a:headEnd type="none" w="med" len="med"/>
                      <a:tailEnd type="none" w="med" len="med"/>
                    </a:lnR>
                    <a:lnT w="12700" cap="flat" cmpd="sng" algn="ctr">
                      <a:solidFill>
                        <a:srgbClr val="00A99D"/>
                      </a:solidFill>
                      <a:prstDash val="solid"/>
                      <a:round/>
                      <a:headEnd type="none" w="med" len="med"/>
                      <a:tailEnd type="none" w="med" len="med"/>
                    </a:lnT>
                    <a:lnB w="12700" cap="flat" cmpd="sng" algn="ctr">
                      <a:solidFill>
                        <a:srgbClr val="00A99D"/>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a:lnSpc>
                          <a:spcPct val="115000"/>
                        </a:lnSpc>
                        <a:spcBef>
                          <a:spcPts val="0"/>
                        </a:spcBef>
                        <a:spcAft>
                          <a:spcPts val="0"/>
                        </a:spcAft>
                      </a:pPr>
                      <a:r>
                        <a:rPr lang="en-US" sz="1900" i="1" dirty="0">
                          <a:solidFill>
                            <a:srgbClr val="000000"/>
                          </a:solidFill>
                          <a:latin typeface="Times New Roman"/>
                          <a:ea typeface="Times New Roman"/>
                          <a:cs typeface="Times"/>
                        </a:rPr>
                        <a:t>f</a:t>
                      </a:r>
                      <a:endParaRPr lang="en-US" sz="900" dirty="0">
                        <a:latin typeface="Calibri"/>
                        <a:ea typeface="Times New Roman"/>
                        <a:cs typeface="Times New Roman"/>
                      </a:endParaRPr>
                    </a:p>
                  </a:txBody>
                  <a:tcPr marL="0" marR="0" marT="0" marB="0">
                    <a:lnL w="12700" cap="flat" cmpd="sng" algn="ctr">
                      <a:solidFill>
                        <a:srgbClr val="00A99D"/>
                      </a:solidFill>
                      <a:prstDash val="solid"/>
                      <a:round/>
                      <a:headEnd type="none" w="med" len="med"/>
                      <a:tailEnd type="none" w="med" len="med"/>
                    </a:lnL>
                    <a:lnR w="12700" cap="flat" cmpd="sng" algn="ctr">
                      <a:solidFill>
                        <a:srgbClr val="00A99D"/>
                      </a:solidFill>
                      <a:prstDash val="solid"/>
                      <a:round/>
                      <a:headEnd type="none" w="med" len="med"/>
                      <a:tailEnd type="none" w="med" len="med"/>
                    </a:lnR>
                    <a:lnT w="12700" cap="flat" cmpd="sng" algn="ctr">
                      <a:solidFill>
                        <a:srgbClr val="00A99D"/>
                      </a:solidFill>
                      <a:prstDash val="solid"/>
                      <a:round/>
                      <a:headEnd type="none" w="med" len="med"/>
                      <a:tailEnd type="none" w="med" len="med"/>
                    </a:lnT>
                    <a:lnB w="12700" cap="flat" cmpd="sng" algn="ctr">
                      <a:solidFill>
                        <a:srgbClr val="00A99D"/>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a:lnSpc>
                          <a:spcPct val="115000"/>
                        </a:lnSpc>
                        <a:spcBef>
                          <a:spcPts val="0"/>
                        </a:spcBef>
                        <a:spcAft>
                          <a:spcPts val="0"/>
                        </a:spcAft>
                      </a:pPr>
                      <a:r>
                        <a:rPr lang="en-US" sz="1900" i="1" dirty="0" err="1">
                          <a:solidFill>
                            <a:schemeClr val="tx1"/>
                          </a:solidFill>
                          <a:latin typeface="Times New Roman"/>
                          <a:ea typeface="Times New Roman"/>
                          <a:cs typeface="Times"/>
                        </a:rPr>
                        <a:t>fx</a:t>
                      </a:r>
                      <a:endParaRPr lang="en-US" sz="900" dirty="0">
                        <a:solidFill>
                          <a:schemeClr val="tx1"/>
                        </a:solidFill>
                        <a:latin typeface="Calibri"/>
                        <a:ea typeface="Times New Roman"/>
                        <a:cs typeface="Times New Roman"/>
                      </a:endParaRPr>
                    </a:p>
                  </a:txBody>
                  <a:tcPr marL="0" marR="0" marT="0" marB="0">
                    <a:lnL w="12700" cap="flat" cmpd="sng" algn="ctr">
                      <a:solidFill>
                        <a:srgbClr val="00A99D"/>
                      </a:solidFill>
                      <a:prstDash val="solid"/>
                      <a:round/>
                      <a:headEnd type="none" w="med" len="med"/>
                      <a:tailEnd type="none" w="med" len="med"/>
                    </a:lnL>
                    <a:lnR w="12700" cap="flat" cmpd="sng" algn="ctr">
                      <a:solidFill>
                        <a:srgbClr val="00A99D"/>
                      </a:solidFill>
                      <a:prstDash val="solid"/>
                      <a:round/>
                      <a:headEnd type="none" w="med" len="med"/>
                      <a:tailEnd type="none" w="med" len="med"/>
                    </a:lnR>
                    <a:lnT w="12700" cap="flat" cmpd="sng" algn="ctr">
                      <a:solidFill>
                        <a:srgbClr val="00A99D"/>
                      </a:solidFill>
                      <a:prstDash val="solid"/>
                      <a:round/>
                      <a:headEnd type="none" w="med" len="med"/>
                      <a:tailEnd type="none" w="med" len="med"/>
                    </a:lnT>
                    <a:lnB w="12700" cap="flat" cmpd="sng" algn="ctr">
                      <a:solidFill>
                        <a:srgbClr val="00A99D"/>
                      </a:solidFill>
                      <a:prstDash val="solid"/>
                      <a:round/>
                      <a:headEnd type="none" w="med" len="med"/>
                      <a:tailEnd type="none" w="med" len="med"/>
                    </a:lnB>
                    <a:lnTlToBr w="12700" cmpd="sng">
                      <a:noFill/>
                      <a:prstDash val="solid"/>
                    </a:lnTlToBr>
                    <a:lnBlToTr w="12700" cmpd="sng">
                      <a:noFill/>
                      <a:prstDash val="solid"/>
                    </a:lnBlToTr>
                  </a:tcPr>
                </a:tc>
              </a:tr>
              <a:tr h="325921">
                <a:tc>
                  <a:txBody>
                    <a:bodyPr/>
                    <a:lstStyle/>
                    <a:p>
                      <a:pPr marL="0" marR="0" algn="ctr">
                        <a:lnSpc>
                          <a:spcPct val="115000"/>
                        </a:lnSpc>
                        <a:spcBef>
                          <a:spcPts val="0"/>
                        </a:spcBef>
                        <a:spcAft>
                          <a:spcPts val="0"/>
                        </a:spcAft>
                      </a:pPr>
                      <a:r>
                        <a:rPr lang="en-US" sz="1900" dirty="0">
                          <a:solidFill>
                            <a:srgbClr val="000000"/>
                          </a:solidFill>
                          <a:latin typeface="Times New Roman"/>
                          <a:ea typeface="Times New Roman"/>
                          <a:cs typeface="Times"/>
                        </a:rPr>
                        <a:t>1</a:t>
                      </a:r>
                      <a:endParaRPr lang="en-US" sz="900" dirty="0">
                        <a:latin typeface="Calibri"/>
                        <a:ea typeface="Times New Roman"/>
                        <a:cs typeface="Times New Roman"/>
                      </a:endParaRPr>
                    </a:p>
                  </a:txBody>
                  <a:tcPr marL="0" marR="0" marT="0" marB="0">
                    <a:lnL w="12700" cap="flat" cmpd="sng" algn="ctr">
                      <a:solidFill>
                        <a:srgbClr val="00A99D"/>
                      </a:solidFill>
                      <a:prstDash val="solid"/>
                      <a:round/>
                      <a:headEnd type="none" w="med" len="med"/>
                      <a:tailEnd type="none" w="med" len="med"/>
                    </a:lnL>
                    <a:lnR w="12700" cap="flat" cmpd="sng" algn="ctr">
                      <a:solidFill>
                        <a:srgbClr val="00A99D"/>
                      </a:solidFill>
                      <a:prstDash val="solid"/>
                      <a:round/>
                      <a:headEnd type="none" w="med" len="med"/>
                      <a:tailEnd type="none" w="med" len="med"/>
                    </a:lnR>
                    <a:lnT w="12700" cap="flat" cmpd="sng" algn="ctr">
                      <a:solidFill>
                        <a:srgbClr val="00A99D"/>
                      </a:solidFill>
                      <a:prstDash val="solid"/>
                      <a:round/>
                      <a:headEnd type="none" w="med" len="med"/>
                      <a:tailEnd type="none" w="med" len="med"/>
                    </a:lnT>
                    <a:lnB>
                      <a:noFill/>
                    </a:lnB>
                    <a:lnTlToBr w="12700" cmpd="sng">
                      <a:noFill/>
                      <a:prstDash val="solid"/>
                    </a:lnTlToBr>
                    <a:lnBlToTr w="12700" cmpd="sng">
                      <a:noFill/>
                      <a:prstDash val="solid"/>
                    </a:lnBlToTr>
                  </a:tcPr>
                </a:tc>
                <a:tc>
                  <a:txBody>
                    <a:bodyPr/>
                    <a:lstStyle/>
                    <a:p>
                      <a:pPr marL="0" marR="0" algn="ctr">
                        <a:lnSpc>
                          <a:spcPct val="115000"/>
                        </a:lnSpc>
                        <a:spcBef>
                          <a:spcPts val="0"/>
                        </a:spcBef>
                        <a:spcAft>
                          <a:spcPts val="0"/>
                        </a:spcAft>
                      </a:pPr>
                      <a:r>
                        <a:rPr lang="en-US" sz="1900" dirty="0" smtClean="0">
                          <a:solidFill>
                            <a:srgbClr val="000000"/>
                          </a:solidFill>
                          <a:latin typeface="Times New Roman"/>
                          <a:ea typeface="Times New Roman"/>
                          <a:cs typeface="Times"/>
                        </a:rPr>
                        <a:t>   5</a:t>
                      </a:r>
                      <a:endParaRPr lang="en-US" sz="900" dirty="0">
                        <a:latin typeface="Calibri"/>
                        <a:ea typeface="Times New Roman"/>
                        <a:cs typeface="Times New Roman"/>
                      </a:endParaRPr>
                    </a:p>
                  </a:txBody>
                  <a:tcPr marL="0" marR="0" marT="0" marB="0">
                    <a:lnL w="12700" cap="flat" cmpd="sng" algn="ctr">
                      <a:solidFill>
                        <a:srgbClr val="00A99D"/>
                      </a:solidFill>
                      <a:prstDash val="solid"/>
                      <a:round/>
                      <a:headEnd type="none" w="med" len="med"/>
                      <a:tailEnd type="none" w="med" len="med"/>
                    </a:lnL>
                    <a:lnR w="12700" cap="flat" cmpd="sng" algn="ctr">
                      <a:solidFill>
                        <a:srgbClr val="00A99D"/>
                      </a:solidFill>
                      <a:prstDash val="solid"/>
                      <a:round/>
                      <a:headEnd type="none" w="med" len="med"/>
                      <a:tailEnd type="none" w="med" len="med"/>
                    </a:lnR>
                    <a:lnT w="12700" cap="flat" cmpd="sng" algn="ctr">
                      <a:solidFill>
                        <a:srgbClr val="00A99D"/>
                      </a:solidFill>
                      <a:prstDash val="solid"/>
                      <a:round/>
                      <a:headEnd type="none" w="med" len="med"/>
                      <a:tailEnd type="none" w="med" len="med"/>
                    </a:lnT>
                    <a:lnB>
                      <a:noFill/>
                    </a:lnB>
                    <a:lnTlToBr w="12700" cmpd="sng">
                      <a:noFill/>
                      <a:prstDash val="solid"/>
                    </a:lnTlToBr>
                    <a:lnBlToTr w="12700" cmpd="sng">
                      <a:noFill/>
                      <a:prstDash val="solid"/>
                    </a:lnBlToTr>
                  </a:tcPr>
                </a:tc>
                <a:tc>
                  <a:txBody>
                    <a:bodyPr/>
                    <a:lstStyle/>
                    <a:p>
                      <a:pPr marL="0" marR="0" algn="ctr">
                        <a:lnSpc>
                          <a:spcPct val="115000"/>
                        </a:lnSpc>
                        <a:spcBef>
                          <a:spcPts val="0"/>
                        </a:spcBef>
                        <a:spcAft>
                          <a:spcPts val="0"/>
                        </a:spcAft>
                      </a:pPr>
                      <a:r>
                        <a:rPr lang="en-US" sz="1900">
                          <a:solidFill>
                            <a:schemeClr val="tx1"/>
                          </a:solidFill>
                          <a:latin typeface="Times New Roman"/>
                          <a:ea typeface="Times New Roman"/>
                          <a:cs typeface="Times"/>
                        </a:rPr>
                        <a:t>5</a:t>
                      </a:r>
                      <a:endParaRPr lang="en-US" sz="900">
                        <a:solidFill>
                          <a:schemeClr val="tx1"/>
                        </a:solidFill>
                        <a:latin typeface="Calibri"/>
                        <a:ea typeface="Times New Roman"/>
                        <a:cs typeface="Times New Roman"/>
                      </a:endParaRPr>
                    </a:p>
                  </a:txBody>
                  <a:tcPr marL="0" marR="0" marT="0" marB="0">
                    <a:lnL w="12700" cap="flat" cmpd="sng" algn="ctr">
                      <a:solidFill>
                        <a:srgbClr val="00A99D"/>
                      </a:solidFill>
                      <a:prstDash val="solid"/>
                      <a:round/>
                      <a:headEnd type="none" w="med" len="med"/>
                      <a:tailEnd type="none" w="med" len="med"/>
                    </a:lnL>
                    <a:lnR w="12700" cap="flat" cmpd="sng" algn="ctr">
                      <a:solidFill>
                        <a:srgbClr val="00A99D"/>
                      </a:solidFill>
                      <a:prstDash val="solid"/>
                      <a:round/>
                      <a:headEnd type="none" w="med" len="med"/>
                      <a:tailEnd type="none" w="med" len="med"/>
                    </a:lnR>
                    <a:lnT w="12700" cap="flat" cmpd="sng" algn="ctr">
                      <a:solidFill>
                        <a:srgbClr val="00A99D"/>
                      </a:solidFill>
                      <a:prstDash val="solid"/>
                      <a:round/>
                      <a:headEnd type="none" w="med" len="med"/>
                      <a:tailEnd type="none" w="med" len="med"/>
                    </a:lnT>
                    <a:lnB>
                      <a:noFill/>
                    </a:lnB>
                    <a:lnTlToBr w="12700" cmpd="sng">
                      <a:noFill/>
                      <a:prstDash val="solid"/>
                    </a:lnTlToBr>
                    <a:lnBlToTr w="12700" cmpd="sng">
                      <a:noFill/>
                      <a:prstDash val="solid"/>
                    </a:lnBlToTr>
                  </a:tcPr>
                </a:tc>
              </a:tr>
              <a:tr h="325921">
                <a:tc>
                  <a:txBody>
                    <a:bodyPr/>
                    <a:lstStyle/>
                    <a:p>
                      <a:pPr marL="0" marR="0" algn="ctr">
                        <a:lnSpc>
                          <a:spcPct val="115000"/>
                        </a:lnSpc>
                        <a:spcBef>
                          <a:spcPts val="0"/>
                        </a:spcBef>
                        <a:spcAft>
                          <a:spcPts val="0"/>
                        </a:spcAft>
                      </a:pPr>
                      <a:r>
                        <a:rPr lang="en-US" sz="1900" dirty="0">
                          <a:solidFill>
                            <a:srgbClr val="000000"/>
                          </a:solidFill>
                          <a:latin typeface="Times New Roman"/>
                          <a:ea typeface="Times New Roman"/>
                          <a:cs typeface="Times"/>
                        </a:rPr>
                        <a:t>2</a:t>
                      </a:r>
                      <a:endParaRPr lang="en-US" sz="900" dirty="0">
                        <a:latin typeface="Calibri"/>
                        <a:ea typeface="Times New Roman"/>
                        <a:cs typeface="Times New Roman"/>
                      </a:endParaRPr>
                    </a:p>
                  </a:txBody>
                  <a:tcPr marL="0" marR="0" marT="0" marB="0">
                    <a:lnL w="12700" cap="flat" cmpd="sng" algn="ctr">
                      <a:solidFill>
                        <a:srgbClr val="00A99D"/>
                      </a:solidFill>
                      <a:prstDash val="solid"/>
                      <a:round/>
                      <a:headEnd type="none" w="med" len="med"/>
                      <a:tailEnd type="none" w="med" len="med"/>
                    </a:lnL>
                    <a:lnR w="12700" cap="flat" cmpd="sng" algn="ctr">
                      <a:solidFill>
                        <a:srgbClr val="00A99D"/>
                      </a:solidFill>
                      <a:prstDash val="solid"/>
                      <a:round/>
                      <a:headEnd type="none" w="med" len="med"/>
                      <a:tailEnd type="none" w="med" len="med"/>
                    </a:lnR>
                    <a:lnT>
                      <a:noFill/>
                    </a:lnT>
                    <a:lnB>
                      <a:noFill/>
                    </a:lnB>
                    <a:lnTlToBr w="12700" cmpd="sng">
                      <a:noFill/>
                      <a:prstDash val="solid"/>
                    </a:lnTlToBr>
                    <a:lnBlToTr w="12700" cmpd="sng">
                      <a:noFill/>
                      <a:prstDash val="solid"/>
                    </a:lnBlToTr>
                  </a:tcPr>
                </a:tc>
                <a:tc>
                  <a:txBody>
                    <a:bodyPr/>
                    <a:lstStyle/>
                    <a:p>
                      <a:pPr marL="0" marR="0" algn="ctr">
                        <a:lnSpc>
                          <a:spcPct val="115000"/>
                        </a:lnSpc>
                        <a:spcBef>
                          <a:spcPts val="0"/>
                        </a:spcBef>
                        <a:spcAft>
                          <a:spcPts val="0"/>
                        </a:spcAft>
                      </a:pPr>
                      <a:r>
                        <a:rPr lang="en-US" sz="1900" dirty="0" smtClean="0">
                          <a:solidFill>
                            <a:srgbClr val="000000"/>
                          </a:solidFill>
                          <a:latin typeface="Times New Roman"/>
                          <a:ea typeface="Times New Roman"/>
                          <a:cs typeface="Times"/>
                        </a:rPr>
                        <a:t> 12</a:t>
                      </a:r>
                      <a:endParaRPr lang="en-US" sz="900" dirty="0">
                        <a:latin typeface="Calibri"/>
                        <a:ea typeface="Times New Roman"/>
                        <a:cs typeface="Times New Roman"/>
                      </a:endParaRPr>
                    </a:p>
                  </a:txBody>
                  <a:tcPr marL="0" marR="0" marT="0" marB="0">
                    <a:lnL w="12700" cap="flat" cmpd="sng" algn="ctr">
                      <a:solidFill>
                        <a:srgbClr val="00A99D"/>
                      </a:solidFill>
                      <a:prstDash val="solid"/>
                      <a:round/>
                      <a:headEnd type="none" w="med" len="med"/>
                      <a:tailEnd type="none" w="med" len="med"/>
                    </a:lnL>
                    <a:lnR w="12700" cap="flat" cmpd="sng" algn="ctr">
                      <a:solidFill>
                        <a:srgbClr val="00A99D"/>
                      </a:solidFill>
                      <a:prstDash val="solid"/>
                      <a:round/>
                      <a:headEnd type="none" w="med" len="med"/>
                      <a:tailEnd type="none" w="med" len="med"/>
                    </a:lnR>
                    <a:lnT>
                      <a:noFill/>
                    </a:lnT>
                    <a:lnB>
                      <a:noFill/>
                    </a:lnB>
                    <a:lnTlToBr w="12700" cmpd="sng">
                      <a:noFill/>
                      <a:prstDash val="solid"/>
                    </a:lnTlToBr>
                    <a:lnBlToTr w="12700" cmpd="sng">
                      <a:noFill/>
                      <a:prstDash val="solid"/>
                    </a:lnBlToTr>
                  </a:tcPr>
                </a:tc>
                <a:tc>
                  <a:txBody>
                    <a:bodyPr/>
                    <a:lstStyle/>
                    <a:p>
                      <a:pPr marL="0" marR="0" algn="ctr">
                        <a:lnSpc>
                          <a:spcPct val="115000"/>
                        </a:lnSpc>
                        <a:spcBef>
                          <a:spcPts val="0"/>
                        </a:spcBef>
                        <a:spcAft>
                          <a:spcPts val="0"/>
                        </a:spcAft>
                      </a:pPr>
                      <a:r>
                        <a:rPr lang="en-US" sz="1900">
                          <a:solidFill>
                            <a:schemeClr val="tx1"/>
                          </a:solidFill>
                          <a:latin typeface="Times New Roman"/>
                          <a:ea typeface="Times New Roman"/>
                          <a:cs typeface="Times"/>
                        </a:rPr>
                        <a:t>24</a:t>
                      </a:r>
                      <a:endParaRPr lang="en-US" sz="900">
                        <a:solidFill>
                          <a:schemeClr val="tx1"/>
                        </a:solidFill>
                        <a:latin typeface="Calibri"/>
                        <a:ea typeface="Times New Roman"/>
                        <a:cs typeface="Times New Roman"/>
                      </a:endParaRPr>
                    </a:p>
                  </a:txBody>
                  <a:tcPr marL="0" marR="0" marT="0" marB="0">
                    <a:lnL w="12700" cap="flat" cmpd="sng" algn="ctr">
                      <a:solidFill>
                        <a:srgbClr val="00A99D"/>
                      </a:solidFill>
                      <a:prstDash val="solid"/>
                      <a:round/>
                      <a:headEnd type="none" w="med" len="med"/>
                      <a:tailEnd type="none" w="med" len="med"/>
                    </a:lnL>
                    <a:lnR w="12700" cap="flat" cmpd="sng" algn="ctr">
                      <a:solidFill>
                        <a:srgbClr val="00A99D"/>
                      </a:solidFill>
                      <a:prstDash val="solid"/>
                      <a:round/>
                      <a:headEnd type="none" w="med" len="med"/>
                      <a:tailEnd type="none" w="med" len="med"/>
                    </a:lnR>
                    <a:lnT>
                      <a:noFill/>
                    </a:lnT>
                    <a:lnB>
                      <a:noFill/>
                    </a:lnB>
                    <a:lnTlToBr w="12700" cmpd="sng">
                      <a:noFill/>
                      <a:prstDash val="solid"/>
                    </a:lnTlToBr>
                    <a:lnBlToTr w="12700" cmpd="sng">
                      <a:noFill/>
                      <a:prstDash val="solid"/>
                    </a:lnBlToTr>
                  </a:tcPr>
                </a:tc>
              </a:tr>
              <a:tr h="325921">
                <a:tc>
                  <a:txBody>
                    <a:bodyPr/>
                    <a:lstStyle/>
                    <a:p>
                      <a:pPr marL="0" marR="0" algn="ctr">
                        <a:lnSpc>
                          <a:spcPct val="115000"/>
                        </a:lnSpc>
                        <a:spcBef>
                          <a:spcPts val="0"/>
                        </a:spcBef>
                        <a:spcAft>
                          <a:spcPts val="0"/>
                        </a:spcAft>
                      </a:pPr>
                      <a:r>
                        <a:rPr lang="en-US" sz="1900" dirty="0">
                          <a:solidFill>
                            <a:srgbClr val="000000"/>
                          </a:solidFill>
                          <a:latin typeface="Times New Roman"/>
                          <a:ea typeface="Times New Roman"/>
                          <a:cs typeface="Times"/>
                        </a:rPr>
                        <a:t>3</a:t>
                      </a:r>
                      <a:endParaRPr lang="en-US" sz="900" dirty="0">
                        <a:latin typeface="Calibri"/>
                        <a:ea typeface="Times New Roman"/>
                        <a:cs typeface="Times New Roman"/>
                      </a:endParaRPr>
                    </a:p>
                  </a:txBody>
                  <a:tcPr marL="0" marR="0" marT="0" marB="0">
                    <a:lnL w="12700" cap="flat" cmpd="sng" algn="ctr">
                      <a:solidFill>
                        <a:srgbClr val="00A99D"/>
                      </a:solidFill>
                      <a:prstDash val="solid"/>
                      <a:round/>
                      <a:headEnd type="none" w="med" len="med"/>
                      <a:tailEnd type="none" w="med" len="med"/>
                    </a:lnL>
                    <a:lnR w="12700" cap="flat" cmpd="sng" algn="ctr">
                      <a:solidFill>
                        <a:srgbClr val="00A99D"/>
                      </a:solidFill>
                      <a:prstDash val="solid"/>
                      <a:round/>
                      <a:headEnd type="none" w="med" len="med"/>
                      <a:tailEnd type="none" w="med" len="med"/>
                    </a:lnR>
                    <a:lnT>
                      <a:noFill/>
                    </a:lnT>
                    <a:lnB>
                      <a:noFill/>
                    </a:lnB>
                    <a:lnTlToBr w="12700" cmpd="sng">
                      <a:noFill/>
                      <a:prstDash val="solid"/>
                    </a:lnTlToBr>
                    <a:lnBlToTr w="12700" cmpd="sng">
                      <a:noFill/>
                      <a:prstDash val="solid"/>
                    </a:lnBlToTr>
                  </a:tcPr>
                </a:tc>
                <a:tc>
                  <a:txBody>
                    <a:bodyPr/>
                    <a:lstStyle/>
                    <a:p>
                      <a:pPr marL="0" marR="0" algn="ctr">
                        <a:lnSpc>
                          <a:spcPct val="115000"/>
                        </a:lnSpc>
                        <a:spcBef>
                          <a:spcPts val="0"/>
                        </a:spcBef>
                        <a:spcAft>
                          <a:spcPts val="0"/>
                        </a:spcAft>
                      </a:pPr>
                      <a:r>
                        <a:rPr lang="en-US" sz="1900" dirty="0" smtClean="0">
                          <a:solidFill>
                            <a:srgbClr val="000000"/>
                          </a:solidFill>
                          <a:latin typeface="Times New Roman"/>
                          <a:ea typeface="Times New Roman"/>
                          <a:cs typeface="Times"/>
                        </a:rPr>
                        <a:t> 17</a:t>
                      </a:r>
                      <a:endParaRPr lang="en-US" sz="900" dirty="0">
                        <a:latin typeface="Calibri"/>
                        <a:ea typeface="Times New Roman"/>
                        <a:cs typeface="Times New Roman"/>
                      </a:endParaRPr>
                    </a:p>
                  </a:txBody>
                  <a:tcPr marL="0" marR="0" marT="0" marB="0">
                    <a:lnL w="12700" cap="flat" cmpd="sng" algn="ctr">
                      <a:solidFill>
                        <a:srgbClr val="00A99D"/>
                      </a:solidFill>
                      <a:prstDash val="solid"/>
                      <a:round/>
                      <a:headEnd type="none" w="med" len="med"/>
                      <a:tailEnd type="none" w="med" len="med"/>
                    </a:lnL>
                    <a:lnR w="12700" cap="flat" cmpd="sng" algn="ctr">
                      <a:solidFill>
                        <a:srgbClr val="00A99D"/>
                      </a:solidFill>
                      <a:prstDash val="solid"/>
                      <a:round/>
                      <a:headEnd type="none" w="med" len="med"/>
                      <a:tailEnd type="none" w="med" len="med"/>
                    </a:lnR>
                    <a:lnT>
                      <a:noFill/>
                    </a:lnT>
                    <a:lnB>
                      <a:noFill/>
                    </a:lnB>
                    <a:lnTlToBr w="12700" cmpd="sng">
                      <a:noFill/>
                      <a:prstDash val="solid"/>
                    </a:lnTlToBr>
                    <a:lnBlToTr w="12700" cmpd="sng">
                      <a:noFill/>
                      <a:prstDash val="solid"/>
                    </a:lnBlToTr>
                  </a:tcPr>
                </a:tc>
                <a:tc>
                  <a:txBody>
                    <a:bodyPr/>
                    <a:lstStyle/>
                    <a:p>
                      <a:pPr marL="0" marR="0" algn="ctr">
                        <a:lnSpc>
                          <a:spcPct val="115000"/>
                        </a:lnSpc>
                        <a:spcBef>
                          <a:spcPts val="0"/>
                        </a:spcBef>
                        <a:spcAft>
                          <a:spcPts val="0"/>
                        </a:spcAft>
                      </a:pPr>
                      <a:r>
                        <a:rPr lang="en-US" sz="1900" dirty="0">
                          <a:solidFill>
                            <a:schemeClr val="tx1"/>
                          </a:solidFill>
                          <a:latin typeface="Times New Roman"/>
                          <a:ea typeface="Times New Roman"/>
                          <a:cs typeface="Times"/>
                        </a:rPr>
                        <a:t>51</a:t>
                      </a:r>
                      <a:endParaRPr lang="en-US" sz="900" dirty="0">
                        <a:solidFill>
                          <a:schemeClr val="tx1"/>
                        </a:solidFill>
                        <a:latin typeface="Calibri"/>
                        <a:ea typeface="Times New Roman"/>
                        <a:cs typeface="Times New Roman"/>
                      </a:endParaRPr>
                    </a:p>
                  </a:txBody>
                  <a:tcPr marL="0" marR="0" marT="0" marB="0">
                    <a:lnL w="12700" cap="flat" cmpd="sng" algn="ctr">
                      <a:solidFill>
                        <a:srgbClr val="00A99D"/>
                      </a:solidFill>
                      <a:prstDash val="solid"/>
                      <a:round/>
                      <a:headEnd type="none" w="med" len="med"/>
                      <a:tailEnd type="none" w="med" len="med"/>
                    </a:lnL>
                    <a:lnR w="12700" cap="flat" cmpd="sng" algn="ctr">
                      <a:solidFill>
                        <a:srgbClr val="00A99D"/>
                      </a:solidFill>
                      <a:prstDash val="solid"/>
                      <a:round/>
                      <a:headEnd type="none" w="med" len="med"/>
                      <a:tailEnd type="none" w="med" len="med"/>
                    </a:lnR>
                    <a:lnT>
                      <a:noFill/>
                    </a:lnT>
                    <a:lnB>
                      <a:noFill/>
                    </a:lnB>
                    <a:lnTlToBr w="12700" cmpd="sng">
                      <a:noFill/>
                      <a:prstDash val="solid"/>
                    </a:lnTlToBr>
                    <a:lnBlToTr w="12700" cmpd="sng">
                      <a:noFill/>
                      <a:prstDash val="solid"/>
                    </a:lnBlToTr>
                  </a:tcPr>
                </a:tc>
              </a:tr>
              <a:tr h="325921">
                <a:tc>
                  <a:txBody>
                    <a:bodyPr/>
                    <a:lstStyle/>
                    <a:p>
                      <a:pPr marL="0" marR="0" algn="ctr">
                        <a:lnSpc>
                          <a:spcPct val="115000"/>
                        </a:lnSpc>
                        <a:spcBef>
                          <a:spcPts val="0"/>
                        </a:spcBef>
                        <a:spcAft>
                          <a:spcPts val="0"/>
                        </a:spcAft>
                      </a:pPr>
                      <a:r>
                        <a:rPr lang="en-US" sz="1900" dirty="0">
                          <a:solidFill>
                            <a:srgbClr val="000000"/>
                          </a:solidFill>
                          <a:latin typeface="Times New Roman"/>
                          <a:ea typeface="Times New Roman"/>
                          <a:cs typeface="Times"/>
                        </a:rPr>
                        <a:t>4</a:t>
                      </a:r>
                      <a:endParaRPr lang="en-US" sz="900" dirty="0">
                        <a:latin typeface="Calibri"/>
                        <a:ea typeface="Times New Roman"/>
                        <a:cs typeface="Times New Roman"/>
                      </a:endParaRPr>
                    </a:p>
                  </a:txBody>
                  <a:tcPr marL="0" marR="0" marT="0" marB="0">
                    <a:lnL w="12700" cap="flat" cmpd="sng" algn="ctr">
                      <a:solidFill>
                        <a:srgbClr val="00A99D"/>
                      </a:solidFill>
                      <a:prstDash val="solid"/>
                      <a:round/>
                      <a:headEnd type="none" w="med" len="med"/>
                      <a:tailEnd type="none" w="med" len="med"/>
                    </a:lnL>
                    <a:lnR w="12700" cap="flat" cmpd="sng" algn="ctr">
                      <a:solidFill>
                        <a:srgbClr val="00A99D"/>
                      </a:solidFill>
                      <a:prstDash val="solid"/>
                      <a:round/>
                      <a:headEnd type="none" w="med" len="med"/>
                      <a:tailEnd type="none" w="med" len="med"/>
                    </a:lnR>
                    <a:lnT>
                      <a:noFill/>
                    </a:lnT>
                    <a:lnB>
                      <a:noFill/>
                    </a:lnB>
                    <a:lnTlToBr w="12700" cmpd="sng">
                      <a:noFill/>
                      <a:prstDash val="solid"/>
                    </a:lnTlToBr>
                    <a:lnBlToTr w="12700" cmpd="sng">
                      <a:noFill/>
                      <a:prstDash val="solid"/>
                    </a:lnBlToTr>
                  </a:tcPr>
                </a:tc>
                <a:tc>
                  <a:txBody>
                    <a:bodyPr/>
                    <a:lstStyle/>
                    <a:p>
                      <a:pPr marL="0" marR="0" algn="ctr">
                        <a:lnSpc>
                          <a:spcPct val="115000"/>
                        </a:lnSpc>
                        <a:spcBef>
                          <a:spcPts val="0"/>
                        </a:spcBef>
                        <a:spcAft>
                          <a:spcPts val="0"/>
                        </a:spcAft>
                      </a:pPr>
                      <a:r>
                        <a:rPr lang="en-US" sz="1900" dirty="0" smtClean="0">
                          <a:solidFill>
                            <a:srgbClr val="000000"/>
                          </a:solidFill>
                          <a:latin typeface="Times New Roman"/>
                          <a:ea typeface="Times New Roman"/>
                          <a:cs typeface="Times"/>
                        </a:rPr>
                        <a:t> 20</a:t>
                      </a:r>
                      <a:endParaRPr lang="en-US" sz="900" dirty="0">
                        <a:latin typeface="Calibri"/>
                        <a:ea typeface="Times New Roman"/>
                        <a:cs typeface="Times New Roman"/>
                      </a:endParaRPr>
                    </a:p>
                  </a:txBody>
                  <a:tcPr marL="0" marR="0" marT="0" marB="0">
                    <a:lnL w="12700" cap="flat" cmpd="sng" algn="ctr">
                      <a:solidFill>
                        <a:srgbClr val="00A99D"/>
                      </a:solidFill>
                      <a:prstDash val="solid"/>
                      <a:round/>
                      <a:headEnd type="none" w="med" len="med"/>
                      <a:tailEnd type="none" w="med" len="med"/>
                    </a:lnL>
                    <a:lnR w="12700" cap="flat" cmpd="sng" algn="ctr">
                      <a:solidFill>
                        <a:srgbClr val="00A99D"/>
                      </a:solidFill>
                      <a:prstDash val="solid"/>
                      <a:round/>
                      <a:headEnd type="none" w="med" len="med"/>
                      <a:tailEnd type="none" w="med" len="med"/>
                    </a:lnR>
                    <a:lnT>
                      <a:noFill/>
                    </a:lnT>
                    <a:lnB>
                      <a:noFill/>
                    </a:lnB>
                    <a:lnTlToBr w="12700" cmpd="sng">
                      <a:noFill/>
                      <a:prstDash val="solid"/>
                    </a:lnTlToBr>
                    <a:lnBlToTr w="12700" cmpd="sng">
                      <a:noFill/>
                      <a:prstDash val="solid"/>
                    </a:lnBlToTr>
                  </a:tcPr>
                </a:tc>
                <a:tc>
                  <a:txBody>
                    <a:bodyPr/>
                    <a:lstStyle/>
                    <a:p>
                      <a:pPr marL="0" marR="0" algn="ctr">
                        <a:lnSpc>
                          <a:spcPct val="115000"/>
                        </a:lnSpc>
                        <a:spcBef>
                          <a:spcPts val="0"/>
                        </a:spcBef>
                        <a:spcAft>
                          <a:spcPts val="0"/>
                        </a:spcAft>
                      </a:pPr>
                      <a:r>
                        <a:rPr lang="en-US" sz="1900">
                          <a:solidFill>
                            <a:schemeClr val="tx1"/>
                          </a:solidFill>
                          <a:latin typeface="Times New Roman"/>
                          <a:ea typeface="Times New Roman"/>
                          <a:cs typeface="Times"/>
                        </a:rPr>
                        <a:t>80</a:t>
                      </a:r>
                      <a:endParaRPr lang="en-US" sz="900">
                        <a:solidFill>
                          <a:schemeClr val="tx1"/>
                        </a:solidFill>
                        <a:latin typeface="Calibri"/>
                        <a:ea typeface="Times New Roman"/>
                        <a:cs typeface="Times New Roman"/>
                      </a:endParaRPr>
                    </a:p>
                  </a:txBody>
                  <a:tcPr marL="0" marR="0" marT="0" marB="0">
                    <a:lnL w="12700" cap="flat" cmpd="sng" algn="ctr">
                      <a:solidFill>
                        <a:srgbClr val="00A99D"/>
                      </a:solidFill>
                      <a:prstDash val="solid"/>
                      <a:round/>
                      <a:headEnd type="none" w="med" len="med"/>
                      <a:tailEnd type="none" w="med" len="med"/>
                    </a:lnL>
                    <a:lnR w="12700" cap="flat" cmpd="sng" algn="ctr">
                      <a:solidFill>
                        <a:srgbClr val="00A99D"/>
                      </a:solidFill>
                      <a:prstDash val="solid"/>
                      <a:round/>
                      <a:headEnd type="none" w="med" len="med"/>
                      <a:tailEnd type="none" w="med" len="med"/>
                    </a:lnR>
                    <a:lnT>
                      <a:noFill/>
                    </a:lnT>
                    <a:lnB>
                      <a:noFill/>
                    </a:lnB>
                    <a:lnTlToBr w="12700" cmpd="sng">
                      <a:noFill/>
                      <a:prstDash val="solid"/>
                    </a:lnTlToBr>
                    <a:lnBlToTr w="12700" cmpd="sng">
                      <a:noFill/>
                      <a:prstDash val="solid"/>
                    </a:lnBlToTr>
                  </a:tcPr>
                </a:tc>
              </a:tr>
              <a:tr h="325921">
                <a:tc>
                  <a:txBody>
                    <a:bodyPr/>
                    <a:lstStyle/>
                    <a:p>
                      <a:pPr marL="0" marR="0" algn="ctr">
                        <a:lnSpc>
                          <a:spcPct val="115000"/>
                        </a:lnSpc>
                        <a:spcBef>
                          <a:spcPts val="0"/>
                        </a:spcBef>
                        <a:spcAft>
                          <a:spcPts val="0"/>
                        </a:spcAft>
                      </a:pPr>
                      <a:r>
                        <a:rPr lang="en-US" sz="1900" dirty="0">
                          <a:solidFill>
                            <a:srgbClr val="000000"/>
                          </a:solidFill>
                          <a:latin typeface="Times New Roman"/>
                          <a:ea typeface="Times New Roman"/>
                          <a:cs typeface="Times"/>
                        </a:rPr>
                        <a:t>5</a:t>
                      </a:r>
                      <a:endParaRPr lang="en-US" sz="900" dirty="0">
                        <a:latin typeface="Calibri"/>
                        <a:ea typeface="Times New Roman"/>
                        <a:cs typeface="Times New Roman"/>
                      </a:endParaRPr>
                    </a:p>
                  </a:txBody>
                  <a:tcPr marL="0" marR="0" marT="0" marB="0">
                    <a:lnL w="12700" cap="flat" cmpd="sng" algn="ctr">
                      <a:solidFill>
                        <a:srgbClr val="00A99D"/>
                      </a:solidFill>
                      <a:prstDash val="solid"/>
                      <a:round/>
                      <a:headEnd type="none" w="med" len="med"/>
                      <a:tailEnd type="none" w="med" len="med"/>
                    </a:lnL>
                    <a:lnR w="12700" cap="flat" cmpd="sng" algn="ctr">
                      <a:solidFill>
                        <a:srgbClr val="00A99D"/>
                      </a:solidFill>
                      <a:prstDash val="solid"/>
                      <a:round/>
                      <a:headEnd type="none" w="med" len="med"/>
                      <a:tailEnd type="none" w="med" len="med"/>
                    </a:lnR>
                    <a:lnT>
                      <a:noFill/>
                    </a:lnT>
                    <a:lnB>
                      <a:noFill/>
                    </a:lnB>
                    <a:lnTlToBr w="12700" cmpd="sng">
                      <a:noFill/>
                      <a:prstDash val="solid"/>
                    </a:lnTlToBr>
                    <a:lnBlToTr w="12700" cmpd="sng">
                      <a:noFill/>
                      <a:prstDash val="solid"/>
                    </a:lnBlToTr>
                  </a:tcPr>
                </a:tc>
                <a:tc>
                  <a:txBody>
                    <a:bodyPr/>
                    <a:lstStyle/>
                    <a:p>
                      <a:pPr marL="0" marR="0" algn="ctr">
                        <a:lnSpc>
                          <a:spcPct val="115000"/>
                        </a:lnSpc>
                        <a:spcBef>
                          <a:spcPts val="0"/>
                        </a:spcBef>
                        <a:spcAft>
                          <a:spcPts val="0"/>
                        </a:spcAft>
                      </a:pPr>
                      <a:r>
                        <a:rPr lang="en-US" sz="1900" dirty="0" smtClean="0">
                          <a:solidFill>
                            <a:srgbClr val="000000"/>
                          </a:solidFill>
                          <a:latin typeface="Times New Roman"/>
                          <a:ea typeface="Times New Roman"/>
                          <a:cs typeface="Times"/>
                        </a:rPr>
                        <a:t> 25</a:t>
                      </a:r>
                      <a:endParaRPr lang="en-US" sz="900" dirty="0">
                        <a:latin typeface="Calibri"/>
                        <a:ea typeface="Times New Roman"/>
                        <a:cs typeface="Times New Roman"/>
                      </a:endParaRPr>
                    </a:p>
                  </a:txBody>
                  <a:tcPr marL="0" marR="0" marT="0" marB="0">
                    <a:lnL w="12700" cap="flat" cmpd="sng" algn="ctr">
                      <a:solidFill>
                        <a:srgbClr val="00A99D"/>
                      </a:solidFill>
                      <a:prstDash val="solid"/>
                      <a:round/>
                      <a:headEnd type="none" w="med" len="med"/>
                      <a:tailEnd type="none" w="med" len="med"/>
                    </a:lnL>
                    <a:lnR w="12700" cap="flat" cmpd="sng" algn="ctr">
                      <a:solidFill>
                        <a:srgbClr val="00A99D"/>
                      </a:solidFill>
                      <a:prstDash val="solid"/>
                      <a:round/>
                      <a:headEnd type="none" w="med" len="med"/>
                      <a:tailEnd type="none" w="med" len="med"/>
                    </a:lnR>
                    <a:lnT>
                      <a:noFill/>
                    </a:lnT>
                    <a:lnB>
                      <a:noFill/>
                    </a:lnB>
                    <a:lnTlToBr w="12700" cmpd="sng">
                      <a:noFill/>
                      <a:prstDash val="solid"/>
                    </a:lnTlToBr>
                    <a:lnBlToTr w="12700" cmpd="sng">
                      <a:noFill/>
                      <a:prstDash val="solid"/>
                    </a:lnBlToTr>
                  </a:tcPr>
                </a:tc>
                <a:tc>
                  <a:txBody>
                    <a:bodyPr/>
                    <a:lstStyle/>
                    <a:p>
                      <a:pPr marL="0" marR="0" algn="ctr">
                        <a:lnSpc>
                          <a:spcPct val="115000"/>
                        </a:lnSpc>
                        <a:spcBef>
                          <a:spcPts val="0"/>
                        </a:spcBef>
                        <a:spcAft>
                          <a:spcPts val="0"/>
                        </a:spcAft>
                      </a:pPr>
                      <a:r>
                        <a:rPr lang="en-US" sz="1900">
                          <a:solidFill>
                            <a:schemeClr val="tx1"/>
                          </a:solidFill>
                          <a:latin typeface="Times New Roman"/>
                          <a:ea typeface="Times New Roman"/>
                          <a:cs typeface="Times"/>
                        </a:rPr>
                        <a:t>125</a:t>
                      </a:r>
                      <a:endParaRPr lang="en-US" sz="900">
                        <a:solidFill>
                          <a:schemeClr val="tx1"/>
                        </a:solidFill>
                        <a:latin typeface="Calibri"/>
                        <a:ea typeface="Times New Roman"/>
                        <a:cs typeface="Times New Roman"/>
                      </a:endParaRPr>
                    </a:p>
                  </a:txBody>
                  <a:tcPr marL="0" marR="0" marT="0" marB="0">
                    <a:lnL w="12700" cap="flat" cmpd="sng" algn="ctr">
                      <a:solidFill>
                        <a:srgbClr val="00A99D"/>
                      </a:solidFill>
                      <a:prstDash val="solid"/>
                      <a:round/>
                      <a:headEnd type="none" w="med" len="med"/>
                      <a:tailEnd type="none" w="med" len="med"/>
                    </a:lnL>
                    <a:lnR w="12700" cap="flat" cmpd="sng" algn="ctr">
                      <a:solidFill>
                        <a:srgbClr val="00A99D"/>
                      </a:solidFill>
                      <a:prstDash val="solid"/>
                      <a:round/>
                      <a:headEnd type="none" w="med" len="med"/>
                      <a:tailEnd type="none" w="med" len="med"/>
                    </a:lnR>
                    <a:lnT>
                      <a:noFill/>
                    </a:lnT>
                    <a:lnB>
                      <a:noFill/>
                    </a:lnB>
                    <a:lnTlToBr w="12700" cmpd="sng">
                      <a:noFill/>
                      <a:prstDash val="solid"/>
                    </a:lnTlToBr>
                    <a:lnBlToTr w="12700" cmpd="sng">
                      <a:noFill/>
                      <a:prstDash val="solid"/>
                    </a:lnBlToTr>
                  </a:tcPr>
                </a:tc>
              </a:tr>
              <a:tr h="325921">
                <a:tc>
                  <a:txBody>
                    <a:bodyPr/>
                    <a:lstStyle/>
                    <a:p>
                      <a:pPr marL="0" marR="0" algn="ctr">
                        <a:lnSpc>
                          <a:spcPct val="115000"/>
                        </a:lnSpc>
                        <a:spcBef>
                          <a:spcPts val="0"/>
                        </a:spcBef>
                        <a:spcAft>
                          <a:spcPts val="0"/>
                        </a:spcAft>
                      </a:pPr>
                      <a:r>
                        <a:rPr lang="en-US" sz="1900" dirty="0">
                          <a:solidFill>
                            <a:srgbClr val="000000"/>
                          </a:solidFill>
                          <a:latin typeface="Times New Roman"/>
                          <a:ea typeface="Times New Roman"/>
                          <a:cs typeface="Times"/>
                        </a:rPr>
                        <a:t>6</a:t>
                      </a:r>
                      <a:endParaRPr lang="en-US" sz="900" dirty="0">
                        <a:latin typeface="Calibri"/>
                        <a:ea typeface="Times New Roman"/>
                        <a:cs typeface="Times New Roman"/>
                      </a:endParaRPr>
                    </a:p>
                  </a:txBody>
                  <a:tcPr marL="0" marR="0" marT="0" marB="0">
                    <a:lnL w="12700" cap="flat" cmpd="sng" algn="ctr">
                      <a:solidFill>
                        <a:srgbClr val="00A99D"/>
                      </a:solidFill>
                      <a:prstDash val="solid"/>
                      <a:round/>
                      <a:headEnd type="none" w="med" len="med"/>
                      <a:tailEnd type="none" w="med" len="med"/>
                    </a:lnL>
                    <a:lnR w="12700" cap="flat" cmpd="sng" algn="ctr">
                      <a:solidFill>
                        <a:srgbClr val="00A99D"/>
                      </a:solidFill>
                      <a:prstDash val="solid"/>
                      <a:round/>
                      <a:headEnd type="none" w="med" len="med"/>
                      <a:tailEnd type="none" w="med" len="med"/>
                    </a:lnR>
                    <a:lnT>
                      <a:noFill/>
                    </a:lnT>
                    <a:lnB>
                      <a:noFill/>
                    </a:lnB>
                    <a:lnTlToBr w="12700" cmpd="sng">
                      <a:noFill/>
                      <a:prstDash val="solid"/>
                    </a:lnTlToBr>
                    <a:lnBlToTr w="12700" cmpd="sng">
                      <a:noFill/>
                      <a:prstDash val="solid"/>
                    </a:lnBlToTr>
                  </a:tcPr>
                </a:tc>
                <a:tc>
                  <a:txBody>
                    <a:bodyPr/>
                    <a:lstStyle/>
                    <a:p>
                      <a:pPr marL="0" marR="0" algn="ctr">
                        <a:lnSpc>
                          <a:spcPct val="115000"/>
                        </a:lnSpc>
                        <a:spcBef>
                          <a:spcPts val="0"/>
                        </a:spcBef>
                        <a:spcAft>
                          <a:spcPts val="0"/>
                        </a:spcAft>
                      </a:pPr>
                      <a:r>
                        <a:rPr lang="en-US" sz="1900" dirty="0" smtClean="0">
                          <a:solidFill>
                            <a:srgbClr val="000000"/>
                          </a:solidFill>
                          <a:latin typeface="Times New Roman"/>
                          <a:ea typeface="Times New Roman"/>
                          <a:cs typeface="Times"/>
                        </a:rPr>
                        <a:t> 19</a:t>
                      </a:r>
                      <a:endParaRPr lang="en-US" sz="900" dirty="0">
                        <a:latin typeface="Calibri"/>
                        <a:ea typeface="Times New Roman"/>
                        <a:cs typeface="Times New Roman"/>
                      </a:endParaRPr>
                    </a:p>
                  </a:txBody>
                  <a:tcPr marL="0" marR="0" marT="0" marB="0">
                    <a:lnL w="12700" cap="flat" cmpd="sng" algn="ctr">
                      <a:solidFill>
                        <a:srgbClr val="00A99D"/>
                      </a:solidFill>
                      <a:prstDash val="solid"/>
                      <a:round/>
                      <a:headEnd type="none" w="med" len="med"/>
                      <a:tailEnd type="none" w="med" len="med"/>
                    </a:lnL>
                    <a:lnR w="12700" cap="flat" cmpd="sng" algn="ctr">
                      <a:solidFill>
                        <a:srgbClr val="00A99D"/>
                      </a:solidFill>
                      <a:prstDash val="solid"/>
                      <a:round/>
                      <a:headEnd type="none" w="med" len="med"/>
                      <a:tailEnd type="none" w="med" len="med"/>
                    </a:lnR>
                    <a:lnT>
                      <a:noFill/>
                    </a:lnT>
                    <a:lnB>
                      <a:noFill/>
                    </a:lnB>
                    <a:lnTlToBr w="12700" cmpd="sng">
                      <a:noFill/>
                      <a:prstDash val="solid"/>
                    </a:lnTlToBr>
                    <a:lnBlToTr w="12700" cmpd="sng">
                      <a:noFill/>
                      <a:prstDash val="solid"/>
                    </a:lnBlToTr>
                  </a:tcPr>
                </a:tc>
                <a:tc>
                  <a:txBody>
                    <a:bodyPr/>
                    <a:lstStyle/>
                    <a:p>
                      <a:pPr marL="0" marR="0" algn="ctr">
                        <a:lnSpc>
                          <a:spcPct val="115000"/>
                        </a:lnSpc>
                        <a:spcBef>
                          <a:spcPts val="0"/>
                        </a:spcBef>
                        <a:spcAft>
                          <a:spcPts val="0"/>
                        </a:spcAft>
                      </a:pPr>
                      <a:r>
                        <a:rPr lang="en-US" sz="1900">
                          <a:solidFill>
                            <a:schemeClr val="tx1"/>
                          </a:solidFill>
                          <a:latin typeface="Times New Roman"/>
                          <a:ea typeface="Times New Roman"/>
                          <a:cs typeface="Times"/>
                        </a:rPr>
                        <a:t>114</a:t>
                      </a:r>
                      <a:endParaRPr lang="en-US" sz="900">
                        <a:solidFill>
                          <a:schemeClr val="tx1"/>
                        </a:solidFill>
                        <a:latin typeface="Calibri"/>
                        <a:ea typeface="Times New Roman"/>
                        <a:cs typeface="Times New Roman"/>
                      </a:endParaRPr>
                    </a:p>
                  </a:txBody>
                  <a:tcPr marL="0" marR="0" marT="0" marB="0">
                    <a:lnL w="12700" cap="flat" cmpd="sng" algn="ctr">
                      <a:solidFill>
                        <a:srgbClr val="00A99D"/>
                      </a:solidFill>
                      <a:prstDash val="solid"/>
                      <a:round/>
                      <a:headEnd type="none" w="med" len="med"/>
                      <a:tailEnd type="none" w="med" len="med"/>
                    </a:lnL>
                    <a:lnR w="12700" cap="flat" cmpd="sng" algn="ctr">
                      <a:solidFill>
                        <a:srgbClr val="00A99D"/>
                      </a:solidFill>
                      <a:prstDash val="solid"/>
                      <a:round/>
                      <a:headEnd type="none" w="med" len="med"/>
                      <a:tailEnd type="none" w="med" len="med"/>
                    </a:lnR>
                    <a:lnT>
                      <a:noFill/>
                    </a:lnT>
                    <a:lnB>
                      <a:noFill/>
                    </a:lnB>
                    <a:lnTlToBr w="12700" cmpd="sng">
                      <a:noFill/>
                      <a:prstDash val="solid"/>
                    </a:lnTlToBr>
                    <a:lnBlToTr w="12700" cmpd="sng">
                      <a:noFill/>
                      <a:prstDash val="solid"/>
                    </a:lnBlToTr>
                  </a:tcPr>
                </a:tc>
              </a:tr>
              <a:tr h="325921">
                <a:tc>
                  <a:txBody>
                    <a:bodyPr/>
                    <a:lstStyle/>
                    <a:p>
                      <a:pPr marL="0" marR="0" algn="ctr">
                        <a:lnSpc>
                          <a:spcPct val="115000"/>
                        </a:lnSpc>
                        <a:spcBef>
                          <a:spcPts val="0"/>
                        </a:spcBef>
                        <a:spcAft>
                          <a:spcPts val="0"/>
                        </a:spcAft>
                      </a:pPr>
                      <a:r>
                        <a:rPr lang="en-US" sz="1900" dirty="0">
                          <a:solidFill>
                            <a:srgbClr val="000000"/>
                          </a:solidFill>
                          <a:latin typeface="Times New Roman"/>
                          <a:ea typeface="Times New Roman"/>
                          <a:cs typeface="Times"/>
                        </a:rPr>
                        <a:t>7</a:t>
                      </a:r>
                      <a:endParaRPr lang="en-US" sz="900" dirty="0">
                        <a:latin typeface="Calibri"/>
                        <a:ea typeface="Times New Roman"/>
                        <a:cs typeface="Times New Roman"/>
                      </a:endParaRPr>
                    </a:p>
                  </a:txBody>
                  <a:tcPr marL="0" marR="0" marT="0" marB="0">
                    <a:lnL w="12700" cap="flat" cmpd="sng" algn="ctr">
                      <a:solidFill>
                        <a:srgbClr val="00A99D"/>
                      </a:solidFill>
                      <a:prstDash val="solid"/>
                      <a:round/>
                      <a:headEnd type="none" w="med" len="med"/>
                      <a:tailEnd type="none" w="med" len="med"/>
                    </a:lnL>
                    <a:lnR w="12700" cap="flat" cmpd="sng" algn="ctr">
                      <a:solidFill>
                        <a:srgbClr val="00A99D"/>
                      </a:solidFill>
                      <a:prstDash val="solid"/>
                      <a:round/>
                      <a:headEnd type="none" w="med" len="med"/>
                      <a:tailEnd type="none" w="med" len="med"/>
                    </a:lnR>
                    <a:lnT>
                      <a:noFill/>
                    </a:lnT>
                    <a:lnB>
                      <a:noFill/>
                    </a:lnB>
                    <a:lnTlToBr w="12700" cmpd="sng">
                      <a:noFill/>
                      <a:prstDash val="solid"/>
                    </a:lnTlToBr>
                    <a:lnBlToTr w="12700" cmpd="sng">
                      <a:noFill/>
                      <a:prstDash val="solid"/>
                    </a:lnBlToTr>
                  </a:tcPr>
                </a:tc>
                <a:tc>
                  <a:txBody>
                    <a:bodyPr/>
                    <a:lstStyle/>
                    <a:p>
                      <a:pPr marL="0" marR="0" algn="ctr">
                        <a:lnSpc>
                          <a:spcPct val="115000"/>
                        </a:lnSpc>
                        <a:spcBef>
                          <a:spcPts val="0"/>
                        </a:spcBef>
                        <a:spcAft>
                          <a:spcPts val="0"/>
                        </a:spcAft>
                      </a:pPr>
                      <a:r>
                        <a:rPr lang="en-US" sz="1900" dirty="0" smtClean="0">
                          <a:solidFill>
                            <a:srgbClr val="000000"/>
                          </a:solidFill>
                          <a:latin typeface="Times New Roman"/>
                          <a:ea typeface="Times New Roman"/>
                          <a:cs typeface="Times"/>
                        </a:rPr>
                        <a:t> 14</a:t>
                      </a:r>
                      <a:endParaRPr lang="en-US" sz="900" dirty="0">
                        <a:latin typeface="Calibri"/>
                        <a:ea typeface="Times New Roman"/>
                        <a:cs typeface="Times New Roman"/>
                      </a:endParaRPr>
                    </a:p>
                  </a:txBody>
                  <a:tcPr marL="0" marR="0" marT="0" marB="0">
                    <a:lnL w="12700" cap="flat" cmpd="sng" algn="ctr">
                      <a:solidFill>
                        <a:srgbClr val="00A99D"/>
                      </a:solidFill>
                      <a:prstDash val="solid"/>
                      <a:round/>
                      <a:headEnd type="none" w="med" len="med"/>
                      <a:tailEnd type="none" w="med" len="med"/>
                    </a:lnL>
                    <a:lnR w="12700" cap="flat" cmpd="sng" algn="ctr">
                      <a:solidFill>
                        <a:srgbClr val="00A99D"/>
                      </a:solidFill>
                      <a:prstDash val="solid"/>
                      <a:round/>
                      <a:headEnd type="none" w="med" len="med"/>
                      <a:tailEnd type="none" w="med" len="med"/>
                    </a:lnR>
                    <a:lnT>
                      <a:noFill/>
                    </a:lnT>
                    <a:lnB>
                      <a:noFill/>
                    </a:lnB>
                    <a:lnTlToBr w="12700" cmpd="sng">
                      <a:noFill/>
                      <a:prstDash val="solid"/>
                    </a:lnTlToBr>
                    <a:lnBlToTr w="12700" cmpd="sng">
                      <a:noFill/>
                      <a:prstDash val="solid"/>
                    </a:lnBlToTr>
                  </a:tcPr>
                </a:tc>
                <a:tc>
                  <a:txBody>
                    <a:bodyPr/>
                    <a:lstStyle/>
                    <a:p>
                      <a:pPr marL="0" marR="0" algn="ctr">
                        <a:lnSpc>
                          <a:spcPct val="115000"/>
                        </a:lnSpc>
                        <a:spcBef>
                          <a:spcPts val="0"/>
                        </a:spcBef>
                        <a:spcAft>
                          <a:spcPts val="0"/>
                        </a:spcAft>
                      </a:pPr>
                      <a:r>
                        <a:rPr lang="en-US" sz="1900">
                          <a:solidFill>
                            <a:schemeClr val="tx1"/>
                          </a:solidFill>
                          <a:latin typeface="Times New Roman"/>
                          <a:ea typeface="Times New Roman"/>
                          <a:cs typeface="Times"/>
                        </a:rPr>
                        <a:t>98</a:t>
                      </a:r>
                      <a:endParaRPr lang="en-US" sz="900">
                        <a:solidFill>
                          <a:schemeClr val="tx1"/>
                        </a:solidFill>
                        <a:latin typeface="Calibri"/>
                        <a:ea typeface="Times New Roman"/>
                        <a:cs typeface="Times New Roman"/>
                      </a:endParaRPr>
                    </a:p>
                  </a:txBody>
                  <a:tcPr marL="0" marR="0" marT="0" marB="0">
                    <a:lnL w="12700" cap="flat" cmpd="sng" algn="ctr">
                      <a:solidFill>
                        <a:srgbClr val="00A99D"/>
                      </a:solidFill>
                      <a:prstDash val="solid"/>
                      <a:round/>
                      <a:headEnd type="none" w="med" len="med"/>
                      <a:tailEnd type="none" w="med" len="med"/>
                    </a:lnL>
                    <a:lnR w="12700" cap="flat" cmpd="sng" algn="ctr">
                      <a:solidFill>
                        <a:srgbClr val="00A99D"/>
                      </a:solidFill>
                      <a:prstDash val="solid"/>
                      <a:round/>
                      <a:headEnd type="none" w="med" len="med"/>
                      <a:tailEnd type="none" w="med" len="med"/>
                    </a:lnR>
                    <a:lnT>
                      <a:noFill/>
                    </a:lnT>
                    <a:lnB>
                      <a:noFill/>
                    </a:lnB>
                    <a:lnTlToBr w="12700" cmpd="sng">
                      <a:noFill/>
                      <a:prstDash val="solid"/>
                    </a:lnTlToBr>
                    <a:lnBlToTr w="12700" cmpd="sng">
                      <a:noFill/>
                      <a:prstDash val="solid"/>
                    </a:lnBlToTr>
                  </a:tcPr>
                </a:tc>
              </a:tr>
              <a:tr h="325921">
                <a:tc>
                  <a:txBody>
                    <a:bodyPr/>
                    <a:lstStyle/>
                    <a:p>
                      <a:pPr marL="0" marR="0" algn="ctr">
                        <a:lnSpc>
                          <a:spcPct val="115000"/>
                        </a:lnSpc>
                        <a:spcBef>
                          <a:spcPts val="0"/>
                        </a:spcBef>
                        <a:spcAft>
                          <a:spcPts val="0"/>
                        </a:spcAft>
                      </a:pPr>
                      <a:r>
                        <a:rPr lang="en-US" sz="1900" dirty="0">
                          <a:solidFill>
                            <a:srgbClr val="000000"/>
                          </a:solidFill>
                          <a:latin typeface="Times New Roman"/>
                          <a:ea typeface="Times New Roman"/>
                          <a:cs typeface="Times"/>
                        </a:rPr>
                        <a:t>8</a:t>
                      </a:r>
                      <a:endParaRPr lang="en-US" sz="900" dirty="0">
                        <a:latin typeface="Calibri"/>
                        <a:ea typeface="Times New Roman"/>
                        <a:cs typeface="Times New Roman"/>
                      </a:endParaRPr>
                    </a:p>
                  </a:txBody>
                  <a:tcPr marL="0" marR="0" marT="0" marB="0">
                    <a:lnL w="12700" cap="flat" cmpd="sng" algn="ctr">
                      <a:solidFill>
                        <a:srgbClr val="00A99D"/>
                      </a:solidFill>
                      <a:prstDash val="solid"/>
                      <a:round/>
                      <a:headEnd type="none" w="med" len="med"/>
                      <a:tailEnd type="none" w="med" len="med"/>
                    </a:lnL>
                    <a:lnR w="12700" cap="flat" cmpd="sng" algn="ctr">
                      <a:solidFill>
                        <a:srgbClr val="00A99D"/>
                      </a:solidFill>
                      <a:prstDash val="solid"/>
                      <a:round/>
                      <a:headEnd type="none" w="med" len="med"/>
                      <a:tailEnd type="none" w="med" len="med"/>
                    </a:lnR>
                    <a:lnT>
                      <a:noFill/>
                    </a:lnT>
                    <a:lnB>
                      <a:noFill/>
                    </a:lnB>
                    <a:lnTlToBr w="12700" cmpd="sng">
                      <a:noFill/>
                      <a:prstDash val="solid"/>
                    </a:lnTlToBr>
                    <a:lnBlToTr w="12700" cmpd="sng">
                      <a:noFill/>
                      <a:prstDash val="solid"/>
                    </a:lnBlToTr>
                  </a:tcPr>
                </a:tc>
                <a:tc>
                  <a:txBody>
                    <a:bodyPr/>
                    <a:lstStyle/>
                    <a:p>
                      <a:pPr marL="0" marR="0" algn="ctr">
                        <a:lnSpc>
                          <a:spcPct val="115000"/>
                        </a:lnSpc>
                        <a:spcBef>
                          <a:spcPts val="0"/>
                        </a:spcBef>
                        <a:spcAft>
                          <a:spcPts val="0"/>
                        </a:spcAft>
                      </a:pPr>
                      <a:r>
                        <a:rPr lang="en-US" sz="1900" dirty="0" smtClean="0">
                          <a:solidFill>
                            <a:srgbClr val="000000"/>
                          </a:solidFill>
                          <a:latin typeface="Times New Roman"/>
                          <a:ea typeface="Times New Roman"/>
                          <a:cs typeface="Times"/>
                        </a:rPr>
                        <a:t>   8</a:t>
                      </a:r>
                      <a:endParaRPr lang="en-US" sz="900" dirty="0">
                        <a:latin typeface="Calibri"/>
                        <a:ea typeface="Times New Roman"/>
                        <a:cs typeface="Times New Roman"/>
                      </a:endParaRPr>
                    </a:p>
                  </a:txBody>
                  <a:tcPr marL="0" marR="0" marT="0" marB="0">
                    <a:lnL w="12700" cap="flat" cmpd="sng" algn="ctr">
                      <a:solidFill>
                        <a:srgbClr val="00A99D"/>
                      </a:solidFill>
                      <a:prstDash val="solid"/>
                      <a:round/>
                      <a:headEnd type="none" w="med" len="med"/>
                      <a:tailEnd type="none" w="med" len="med"/>
                    </a:lnL>
                    <a:lnR w="12700" cap="flat" cmpd="sng" algn="ctr">
                      <a:solidFill>
                        <a:srgbClr val="00A99D"/>
                      </a:solidFill>
                      <a:prstDash val="solid"/>
                      <a:round/>
                      <a:headEnd type="none" w="med" len="med"/>
                      <a:tailEnd type="none" w="med" len="med"/>
                    </a:lnR>
                    <a:lnT>
                      <a:noFill/>
                    </a:lnT>
                    <a:lnB>
                      <a:noFill/>
                    </a:lnB>
                    <a:lnTlToBr w="12700" cmpd="sng">
                      <a:noFill/>
                      <a:prstDash val="solid"/>
                    </a:lnTlToBr>
                    <a:lnBlToTr w="12700" cmpd="sng">
                      <a:noFill/>
                      <a:prstDash val="solid"/>
                    </a:lnBlToTr>
                  </a:tcPr>
                </a:tc>
                <a:tc>
                  <a:txBody>
                    <a:bodyPr/>
                    <a:lstStyle/>
                    <a:p>
                      <a:pPr marL="0" marR="0" algn="ctr">
                        <a:lnSpc>
                          <a:spcPct val="115000"/>
                        </a:lnSpc>
                        <a:spcBef>
                          <a:spcPts val="0"/>
                        </a:spcBef>
                        <a:spcAft>
                          <a:spcPts val="0"/>
                        </a:spcAft>
                      </a:pPr>
                      <a:r>
                        <a:rPr lang="en-US" sz="1900" dirty="0">
                          <a:solidFill>
                            <a:schemeClr val="tx1"/>
                          </a:solidFill>
                          <a:latin typeface="Times New Roman"/>
                          <a:ea typeface="Times New Roman"/>
                          <a:cs typeface="Times"/>
                        </a:rPr>
                        <a:t>64</a:t>
                      </a:r>
                      <a:endParaRPr lang="en-US" sz="900" dirty="0">
                        <a:solidFill>
                          <a:schemeClr val="tx1"/>
                        </a:solidFill>
                        <a:latin typeface="Calibri"/>
                        <a:ea typeface="Times New Roman"/>
                        <a:cs typeface="Times New Roman"/>
                      </a:endParaRPr>
                    </a:p>
                  </a:txBody>
                  <a:tcPr marL="0" marR="0" marT="0" marB="0">
                    <a:lnL w="12700" cap="flat" cmpd="sng" algn="ctr">
                      <a:solidFill>
                        <a:srgbClr val="00A99D"/>
                      </a:solidFill>
                      <a:prstDash val="solid"/>
                      <a:round/>
                      <a:headEnd type="none" w="med" len="med"/>
                      <a:tailEnd type="none" w="med" len="med"/>
                    </a:lnL>
                    <a:lnR w="12700" cap="flat" cmpd="sng" algn="ctr">
                      <a:solidFill>
                        <a:srgbClr val="00A99D"/>
                      </a:solidFill>
                      <a:prstDash val="solid"/>
                      <a:round/>
                      <a:headEnd type="none" w="med" len="med"/>
                      <a:tailEnd type="none" w="med" len="med"/>
                    </a:lnR>
                    <a:lnT>
                      <a:noFill/>
                    </a:lnT>
                    <a:lnB>
                      <a:noFill/>
                    </a:lnB>
                    <a:lnTlToBr w="12700" cmpd="sng">
                      <a:noFill/>
                      <a:prstDash val="solid"/>
                    </a:lnTlToBr>
                    <a:lnBlToTr w="12700" cmpd="sng">
                      <a:noFill/>
                      <a:prstDash val="solid"/>
                    </a:lnBlToTr>
                  </a:tcPr>
                </a:tc>
              </a:tr>
              <a:tr h="325921">
                <a:tc>
                  <a:txBody>
                    <a:bodyPr/>
                    <a:lstStyle/>
                    <a:p>
                      <a:pPr marL="0" marR="0" algn="ctr">
                        <a:lnSpc>
                          <a:spcPct val="115000"/>
                        </a:lnSpc>
                        <a:spcBef>
                          <a:spcPts val="0"/>
                        </a:spcBef>
                        <a:spcAft>
                          <a:spcPts val="0"/>
                        </a:spcAft>
                      </a:pPr>
                      <a:r>
                        <a:rPr lang="en-US" sz="1900" dirty="0">
                          <a:solidFill>
                            <a:srgbClr val="000000"/>
                          </a:solidFill>
                          <a:latin typeface="Times New Roman"/>
                          <a:ea typeface="Times New Roman"/>
                          <a:cs typeface="Times"/>
                        </a:rPr>
                        <a:t>9</a:t>
                      </a:r>
                      <a:endParaRPr lang="en-US" sz="900" dirty="0">
                        <a:latin typeface="Calibri"/>
                        <a:ea typeface="Times New Roman"/>
                        <a:cs typeface="Times New Roman"/>
                      </a:endParaRPr>
                    </a:p>
                  </a:txBody>
                  <a:tcPr marL="0" marR="0" marT="0" marB="0">
                    <a:lnL w="12700" cap="flat" cmpd="sng" algn="ctr">
                      <a:solidFill>
                        <a:srgbClr val="00A99D"/>
                      </a:solidFill>
                      <a:prstDash val="solid"/>
                      <a:round/>
                      <a:headEnd type="none" w="med" len="med"/>
                      <a:tailEnd type="none" w="med" len="med"/>
                    </a:lnL>
                    <a:lnR w="12700" cap="flat" cmpd="sng" algn="ctr">
                      <a:solidFill>
                        <a:srgbClr val="00A99D"/>
                      </a:solidFill>
                      <a:prstDash val="solid"/>
                      <a:round/>
                      <a:headEnd type="none" w="med" len="med"/>
                      <a:tailEnd type="none" w="med" len="med"/>
                    </a:lnR>
                    <a:lnT>
                      <a:noFill/>
                    </a:lnT>
                    <a:lnB>
                      <a:noFill/>
                    </a:lnB>
                    <a:lnTlToBr w="12700" cmpd="sng">
                      <a:noFill/>
                      <a:prstDash val="solid"/>
                    </a:lnTlToBr>
                    <a:lnBlToTr w="12700" cmpd="sng">
                      <a:noFill/>
                      <a:prstDash val="solid"/>
                    </a:lnBlToTr>
                  </a:tcPr>
                </a:tc>
                <a:tc>
                  <a:txBody>
                    <a:bodyPr/>
                    <a:lstStyle/>
                    <a:p>
                      <a:pPr marL="0" marR="0" algn="ctr">
                        <a:lnSpc>
                          <a:spcPct val="115000"/>
                        </a:lnSpc>
                        <a:spcBef>
                          <a:spcPts val="0"/>
                        </a:spcBef>
                        <a:spcAft>
                          <a:spcPts val="0"/>
                        </a:spcAft>
                      </a:pPr>
                      <a:r>
                        <a:rPr lang="en-US" sz="1900" dirty="0" smtClean="0">
                          <a:solidFill>
                            <a:srgbClr val="000000"/>
                          </a:solidFill>
                          <a:latin typeface="Times New Roman"/>
                          <a:ea typeface="Times New Roman"/>
                          <a:cs typeface="Times"/>
                        </a:rPr>
                        <a:t>   5</a:t>
                      </a:r>
                      <a:endParaRPr lang="en-US" sz="900" dirty="0">
                        <a:latin typeface="Calibri"/>
                        <a:ea typeface="Times New Roman"/>
                        <a:cs typeface="Times New Roman"/>
                      </a:endParaRPr>
                    </a:p>
                  </a:txBody>
                  <a:tcPr marL="0" marR="0" marT="0" marB="0">
                    <a:lnL w="12700" cap="flat" cmpd="sng" algn="ctr">
                      <a:solidFill>
                        <a:srgbClr val="00A99D"/>
                      </a:solidFill>
                      <a:prstDash val="solid"/>
                      <a:round/>
                      <a:headEnd type="none" w="med" len="med"/>
                      <a:tailEnd type="none" w="med" len="med"/>
                    </a:lnL>
                    <a:lnR w="12700" cap="flat" cmpd="sng" algn="ctr">
                      <a:solidFill>
                        <a:srgbClr val="00A99D"/>
                      </a:solidFill>
                      <a:prstDash val="solid"/>
                      <a:round/>
                      <a:headEnd type="none" w="med" len="med"/>
                      <a:tailEnd type="none" w="med" len="med"/>
                    </a:lnR>
                    <a:lnT>
                      <a:noFill/>
                    </a:lnT>
                    <a:lnB>
                      <a:noFill/>
                    </a:lnB>
                    <a:lnTlToBr w="12700" cmpd="sng">
                      <a:noFill/>
                      <a:prstDash val="solid"/>
                    </a:lnTlToBr>
                    <a:lnBlToTr w="12700" cmpd="sng">
                      <a:noFill/>
                      <a:prstDash val="solid"/>
                    </a:lnBlToTr>
                  </a:tcPr>
                </a:tc>
                <a:tc>
                  <a:txBody>
                    <a:bodyPr/>
                    <a:lstStyle/>
                    <a:p>
                      <a:pPr marL="0" marR="0" algn="ctr">
                        <a:lnSpc>
                          <a:spcPct val="115000"/>
                        </a:lnSpc>
                        <a:spcBef>
                          <a:spcPts val="0"/>
                        </a:spcBef>
                        <a:spcAft>
                          <a:spcPts val="0"/>
                        </a:spcAft>
                      </a:pPr>
                      <a:r>
                        <a:rPr lang="en-US" sz="1900" dirty="0">
                          <a:solidFill>
                            <a:schemeClr val="tx1"/>
                          </a:solidFill>
                          <a:latin typeface="Times New Roman"/>
                          <a:ea typeface="Times New Roman"/>
                          <a:cs typeface="Times"/>
                        </a:rPr>
                        <a:t>45</a:t>
                      </a:r>
                      <a:endParaRPr lang="en-US" sz="900" dirty="0">
                        <a:solidFill>
                          <a:schemeClr val="tx1"/>
                        </a:solidFill>
                        <a:latin typeface="Calibri"/>
                        <a:ea typeface="Times New Roman"/>
                        <a:cs typeface="Times New Roman"/>
                      </a:endParaRPr>
                    </a:p>
                  </a:txBody>
                  <a:tcPr marL="0" marR="0" marT="0" marB="0">
                    <a:lnL w="12700" cap="flat" cmpd="sng" algn="ctr">
                      <a:solidFill>
                        <a:srgbClr val="00A99D"/>
                      </a:solidFill>
                      <a:prstDash val="solid"/>
                      <a:round/>
                      <a:headEnd type="none" w="med" len="med"/>
                      <a:tailEnd type="none" w="med" len="med"/>
                    </a:lnL>
                    <a:lnR w="12700" cap="flat" cmpd="sng" algn="ctr">
                      <a:solidFill>
                        <a:srgbClr val="00A99D"/>
                      </a:solidFill>
                      <a:prstDash val="solid"/>
                      <a:round/>
                      <a:headEnd type="none" w="med" len="med"/>
                      <a:tailEnd type="none" w="med" len="med"/>
                    </a:lnR>
                    <a:lnT>
                      <a:noFill/>
                    </a:lnT>
                    <a:lnB>
                      <a:noFill/>
                    </a:lnB>
                    <a:lnTlToBr w="12700" cmpd="sng">
                      <a:noFill/>
                      <a:prstDash val="solid"/>
                    </a:lnTlToBr>
                    <a:lnBlToTr w="12700" cmpd="sng">
                      <a:noFill/>
                      <a:prstDash val="solid"/>
                    </a:lnBlToTr>
                  </a:tcPr>
                </a:tc>
              </a:tr>
              <a:tr h="325921">
                <a:tc>
                  <a:txBody>
                    <a:bodyPr/>
                    <a:lstStyle/>
                    <a:p>
                      <a:pPr marL="0" marR="0" algn="ctr">
                        <a:lnSpc>
                          <a:spcPct val="115000"/>
                        </a:lnSpc>
                        <a:spcBef>
                          <a:spcPts val="0"/>
                        </a:spcBef>
                        <a:spcAft>
                          <a:spcPts val="0"/>
                        </a:spcAft>
                      </a:pPr>
                      <a:r>
                        <a:rPr lang="en-US" sz="1900" dirty="0">
                          <a:solidFill>
                            <a:srgbClr val="000000"/>
                          </a:solidFill>
                          <a:latin typeface="Times New Roman"/>
                          <a:ea typeface="Times New Roman"/>
                          <a:cs typeface="Times"/>
                        </a:rPr>
                        <a:t>10</a:t>
                      </a:r>
                      <a:endParaRPr lang="en-US" sz="900" dirty="0">
                        <a:latin typeface="Calibri"/>
                        <a:ea typeface="Times New Roman"/>
                        <a:cs typeface="Times New Roman"/>
                      </a:endParaRPr>
                    </a:p>
                  </a:txBody>
                  <a:tcPr marL="0" marR="0" marT="0" marB="0">
                    <a:lnL w="12700" cap="flat" cmpd="sng" algn="ctr">
                      <a:solidFill>
                        <a:srgbClr val="00A99D"/>
                      </a:solidFill>
                      <a:prstDash val="solid"/>
                      <a:round/>
                      <a:headEnd type="none" w="med" len="med"/>
                      <a:tailEnd type="none" w="med" len="med"/>
                    </a:lnL>
                    <a:lnR w="12700" cap="flat" cmpd="sng" algn="ctr">
                      <a:solidFill>
                        <a:srgbClr val="00A99D"/>
                      </a:solidFill>
                      <a:prstDash val="solid"/>
                      <a:round/>
                      <a:headEnd type="none" w="med" len="med"/>
                      <a:tailEnd type="none" w="med" len="med"/>
                    </a:lnR>
                    <a:lnT>
                      <a:noFill/>
                    </a:lnT>
                    <a:lnB w="12700" cap="flat" cmpd="sng" algn="ctr">
                      <a:solidFill>
                        <a:srgbClr val="00A99D"/>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a:lnSpc>
                          <a:spcPct val="115000"/>
                        </a:lnSpc>
                        <a:spcBef>
                          <a:spcPts val="0"/>
                        </a:spcBef>
                        <a:spcAft>
                          <a:spcPts val="0"/>
                        </a:spcAft>
                      </a:pPr>
                      <a:r>
                        <a:rPr lang="en-US" sz="1900" dirty="0" smtClean="0">
                          <a:solidFill>
                            <a:srgbClr val="000000"/>
                          </a:solidFill>
                          <a:latin typeface="Times New Roman"/>
                          <a:ea typeface="Times New Roman"/>
                          <a:cs typeface="Times"/>
                        </a:rPr>
                        <a:t>   2</a:t>
                      </a:r>
                      <a:endParaRPr lang="en-US" sz="900" dirty="0">
                        <a:latin typeface="Calibri"/>
                        <a:ea typeface="Times New Roman"/>
                        <a:cs typeface="Times New Roman"/>
                      </a:endParaRPr>
                    </a:p>
                  </a:txBody>
                  <a:tcPr marL="0" marR="0" marT="0" marB="0">
                    <a:lnL w="12700" cap="flat" cmpd="sng" algn="ctr">
                      <a:solidFill>
                        <a:srgbClr val="00A99D"/>
                      </a:solidFill>
                      <a:prstDash val="solid"/>
                      <a:round/>
                      <a:headEnd type="none" w="med" len="med"/>
                      <a:tailEnd type="none" w="med" len="med"/>
                    </a:lnL>
                    <a:lnR w="12700" cap="flat" cmpd="sng" algn="ctr">
                      <a:solidFill>
                        <a:srgbClr val="00A99D"/>
                      </a:solidFill>
                      <a:prstDash val="solid"/>
                      <a:round/>
                      <a:headEnd type="none" w="med" len="med"/>
                      <a:tailEnd type="none" w="med" len="med"/>
                    </a:lnR>
                    <a:lnT>
                      <a:noFill/>
                    </a:lnT>
                    <a:lnB w="12700" cap="flat" cmpd="sng" algn="ctr">
                      <a:solidFill>
                        <a:srgbClr val="00A99D"/>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a:lnSpc>
                          <a:spcPct val="115000"/>
                        </a:lnSpc>
                        <a:spcBef>
                          <a:spcPts val="0"/>
                        </a:spcBef>
                        <a:spcAft>
                          <a:spcPts val="0"/>
                        </a:spcAft>
                      </a:pPr>
                      <a:r>
                        <a:rPr lang="en-US" sz="1900" dirty="0">
                          <a:solidFill>
                            <a:schemeClr val="tx1"/>
                          </a:solidFill>
                          <a:latin typeface="Times New Roman"/>
                          <a:ea typeface="Times New Roman"/>
                          <a:cs typeface="Times"/>
                        </a:rPr>
                        <a:t>20</a:t>
                      </a:r>
                      <a:endParaRPr lang="en-US" sz="900" dirty="0">
                        <a:solidFill>
                          <a:schemeClr val="tx1"/>
                        </a:solidFill>
                        <a:latin typeface="Calibri"/>
                        <a:ea typeface="Times New Roman"/>
                        <a:cs typeface="Times New Roman"/>
                      </a:endParaRPr>
                    </a:p>
                  </a:txBody>
                  <a:tcPr marL="0" marR="0" marT="0" marB="0">
                    <a:lnL w="12700" cap="flat" cmpd="sng" algn="ctr">
                      <a:solidFill>
                        <a:srgbClr val="00A99D"/>
                      </a:solidFill>
                      <a:prstDash val="solid"/>
                      <a:round/>
                      <a:headEnd type="none" w="med" len="med"/>
                      <a:tailEnd type="none" w="med" len="med"/>
                    </a:lnL>
                    <a:lnR w="12700" cap="flat" cmpd="sng" algn="ctr">
                      <a:solidFill>
                        <a:srgbClr val="00A99D"/>
                      </a:solidFill>
                      <a:prstDash val="solid"/>
                      <a:round/>
                      <a:headEnd type="none" w="med" len="med"/>
                      <a:tailEnd type="none" w="med" len="med"/>
                    </a:lnR>
                    <a:lnT>
                      <a:noFill/>
                    </a:lnT>
                    <a:lnB w="12700" cap="flat" cmpd="sng" algn="ctr">
                      <a:solidFill>
                        <a:srgbClr val="00A99D"/>
                      </a:solidFill>
                      <a:prstDash val="solid"/>
                      <a:round/>
                      <a:headEnd type="none" w="med" len="med"/>
                      <a:tailEnd type="none" w="med" len="med"/>
                    </a:lnB>
                    <a:lnTlToBr w="12700" cmpd="sng">
                      <a:noFill/>
                      <a:prstDash val="solid"/>
                    </a:lnTlToBr>
                    <a:lnBlToTr w="12700" cmpd="sng">
                      <a:noFill/>
                      <a:prstDash val="solid"/>
                    </a:lnBlToTr>
                  </a:tcPr>
                </a:tc>
              </a:tr>
              <a:tr h="631271">
                <a:tc gridSpan="3">
                  <a:txBody>
                    <a:bodyPr/>
                    <a:lstStyle/>
                    <a:p>
                      <a:pPr marL="548640" marR="0">
                        <a:lnSpc>
                          <a:spcPct val="115000"/>
                        </a:lnSpc>
                        <a:spcBef>
                          <a:spcPts val="600"/>
                        </a:spcBef>
                        <a:spcAft>
                          <a:spcPts val="0"/>
                        </a:spcAft>
                      </a:pPr>
                      <a:endParaRPr lang="en-US" sz="300" i="1" dirty="0" smtClean="0">
                        <a:solidFill>
                          <a:srgbClr val="000000"/>
                        </a:solidFill>
                        <a:latin typeface="Times New Roman"/>
                        <a:ea typeface="Times New Roman"/>
                        <a:cs typeface="Times"/>
                      </a:endParaRPr>
                    </a:p>
                    <a:p>
                      <a:pPr marL="457200" marR="0" algn="l">
                        <a:lnSpc>
                          <a:spcPct val="115000"/>
                        </a:lnSpc>
                        <a:spcBef>
                          <a:spcPts val="600"/>
                        </a:spcBef>
                        <a:spcAft>
                          <a:spcPts val="0"/>
                        </a:spcAft>
                      </a:pPr>
                      <a:r>
                        <a:rPr lang="en-US" sz="1900" i="1" dirty="0" smtClean="0">
                          <a:solidFill>
                            <a:srgbClr val="000000"/>
                          </a:solidFill>
                          <a:latin typeface="Times New Roman"/>
                          <a:ea typeface="Times New Roman"/>
                          <a:cs typeface="Times"/>
                        </a:rPr>
                        <a:t>n </a:t>
                      </a:r>
                      <a:r>
                        <a:rPr lang="en-US" sz="1900" dirty="0">
                          <a:solidFill>
                            <a:srgbClr val="000000"/>
                          </a:solidFill>
                          <a:latin typeface="Times New Roman"/>
                          <a:ea typeface="Times New Roman"/>
                          <a:cs typeface="Times"/>
                        </a:rPr>
                        <a:t>= </a:t>
                      </a:r>
                      <a:r>
                        <a:rPr lang="en-US" sz="1900" dirty="0" smtClean="0">
                          <a:solidFill>
                            <a:srgbClr val="000000"/>
                          </a:solidFill>
                          <a:latin typeface="Times New Roman"/>
                          <a:ea typeface="Times New Roman"/>
                          <a:cs typeface="Times"/>
                          <a:sym typeface="Symbol"/>
                        </a:rPr>
                        <a:t></a:t>
                      </a:r>
                      <a:r>
                        <a:rPr lang="en-US" sz="1900" i="1" dirty="0">
                          <a:solidFill>
                            <a:srgbClr val="000000"/>
                          </a:solidFill>
                          <a:latin typeface="Times New Roman"/>
                          <a:ea typeface="Times New Roman"/>
                          <a:cs typeface="Times"/>
                        </a:rPr>
                        <a:t>f</a:t>
                      </a:r>
                      <a:r>
                        <a:rPr lang="en-US" sz="1900" dirty="0">
                          <a:solidFill>
                            <a:srgbClr val="000000"/>
                          </a:solidFill>
                          <a:latin typeface="Times New Roman"/>
                          <a:ea typeface="Times New Roman"/>
                          <a:cs typeface="Times New Roman"/>
                        </a:rPr>
                        <a:t> =</a:t>
                      </a:r>
                      <a:r>
                        <a:rPr lang="en-US" sz="1900" i="1" dirty="0">
                          <a:solidFill>
                            <a:srgbClr val="000000"/>
                          </a:solidFill>
                          <a:latin typeface="Times New Roman"/>
                          <a:ea typeface="Times New Roman"/>
                          <a:cs typeface="Times"/>
                        </a:rPr>
                        <a:t> </a:t>
                      </a:r>
                      <a:r>
                        <a:rPr lang="en-US" sz="1900" dirty="0">
                          <a:solidFill>
                            <a:srgbClr val="000000"/>
                          </a:solidFill>
                          <a:latin typeface="Times New Roman"/>
                          <a:ea typeface="Times New Roman"/>
                          <a:cs typeface="Times"/>
                        </a:rPr>
                        <a:t>127 </a:t>
                      </a:r>
                      <a:r>
                        <a:rPr lang="en-US" sz="1900" dirty="0">
                          <a:solidFill>
                            <a:srgbClr val="000000"/>
                          </a:solidFill>
                          <a:latin typeface="Times New Roman"/>
                          <a:ea typeface="Times New Roman"/>
                          <a:cs typeface="Times"/>
                          <a:sym typeface="Symbol"/>
                        </a:rPr>
                        <a:t></a:t>
                      </a:r>
                      <a:r>
                        <a:rPr lang="en-US" sz="1900" i="1" dirty="0" err="1">
                          <a:solidFill>
                            <a:srgbClr val="000000"/>
                          </a:solidFill>
                          <a:latin typeface="Times New Roman"/>
                          <a:ea typeface="Times New Roman"/>
                          <a:cs typeface="Times"/>
                        </a:rPr>
                        <a:t>fx</a:t>
                      </a:r>
                      <a:r>
                        <a:rPr lang="en-US" sz="1900" i="1" dirty="0">
                          <a:solidFill>
                            <a:srgbClr val="000000"/>
                          </a:solidFill>
                          <a:latin typeface="Times New Roman"/>
                          <a:ea typeface="Times New Roman"/>
                          <a:cs typeface="Times"/>
                        </a:rPr>
                        <a:t> = </a:t>
                      </a:r>
                      <a:r>
                        <a:rPr lang="en-US" sz="1900" dirty="0">
                          <a:solidFill>
                            <a:srgbClr val="000000"/>
                          </a:solidFill>
                          <a:latin typeface="Times New Roman"/>
                          <a:ea typeface="Times New Roman"/>
                          <a:cs typeface="Times"/>
                        </a:rPr>
                        <a:t>626</a:t>
                      </a:r>
                      <a:endParaRPr lang="en-US" sz="900" dirty="0">
                        <a:latin typeface="Calibri"/>
                        <a:ea typeface="Times New Roman"/>
                        <a:cs typeface="Times New Roman"/>
                      </a:endParaRPr>
                    </a:p>
                  </a:txBody>
                  <a:tcPr marL="0" marR="0" marT="0" marB="0">
                    <a:lnL w="12700" cap="flat" cmpd="sng" algn="ctr">
                      <a:solidFill>
                        <a:srgbClr val="00A99D"/>
                      </a:solidFill>
                      <a:prstDash val="solid"/>
                      <a:round/>
                      <a:headEnd type="none" w="med" len="med"/>
                      <a:tailEnd type="none" w="med" len="med"/>
                    </a:lnL>
                    <a:lnR w="12700" cap="flat" cmpd="sng" algn="ctr">
                      <a:solidFill>
                        <a:srgbClr val="00A99D"/>
                      </a:solidFill>
                      <a:prstDash val="solid"/>
                      <a:round/>
                      <a:headEnd type="none" w="med" len="med"/>
                      <a:tailEnd type="none" w="med" len="med"/>
                    </a:lnR>
                    <a:lnT w="12700" cap="flat" cmpd="sng" algn="ctr">
                      <a:solidFill>
                        <a:srgbClr val="00A99D"/>
                      </a:solidFill>
                      <a:prstDash val="solid"/>
                      <a:round/>
                      <a:headEnd type="none" w="med" len="med"/>
                      <a:tailEnd type="none" w="med" len="med"/>
                    </a:lnT>
                    <a:lnB w="12700" cap="flat" cmpd="sng" algn="ctr">
                      <a:solidFill>
                        <a:srgbClr val="00A99D"/>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en-US"/>
                    </a:p>
                  </a:txBody>
                  <a:tcPr/>
                </a:tc>
                <a:tc hMerge="1">
                  <a:txBody>
                    <a:bodyPr/>
                    <a:lstStyle/>
                    <a:p>
                      <a:endParaRPr lang="en-US"/>
                    </a:p>
                  </a:txBody>
                  <a:tcPr/>
                </a:tc>
              </a:tr>
            </a:tbl>
          </a:graphicData>
        </a:graphic>
      </p:graphicFrame>
      <p:pic>
        <p:nvPicPr>
          <p:cNvPr id="24578" name="Picture 2" descr="\\172.16.2.26\conver\CARRIBEAN\MATHEMATICS_VOL-1_PPT_DESIGN\Incoming\Equations\Revision_Exam_2\Eqn089.wmf"/>
          <p:cNvPicPr>
            <a:picLocks noChangeAspect="1" noChangeArrowheads="1"/>
          </p:cNvPicPr>
          <p:nvPr/>
        </p:nvPicPr>
        <p:blipFill>
          <a:blip r:embed="rId2" cstate="print"/>
          <a:srcRect/>
          <a:stretch>
            <a:fillRect/>
          </a:stretch>
        </p:blipFill>
        <p:spPr bwMode="auto">
          <a:xfrm>
            <a:off x="4657725" y="3498850"/>
            <a:ext cx="3771900" cy="1892300"/>
          </a:xfrm>
          <a:prstGeom prst="rect">
            <a:avLst/>
          </a:prstGeom>
          <a:noFill/>
        </p:spPr>
      </p:pic>
      <p:sp>
        <p:nvSpPr>
          <p:cNvPr id="6"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2 Paper 1</a:t>
            </a:r>
          </a:p>
        </p:txBody>
      </p:sp>
    </p:spTree>
    <p:extLst>
      <p:ext uri="{BB962C8B-B14F-4D97-AF65-F5344CB8AC3E}">
        <p14:creationId xmlns:p14="http://schemas.microsoft.com/office/powerpoint/2010/main" xmlns="" val="71451342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11">
                                            <p:txEl>
                                              <p:pRg st="0" end="0"/>
                                            </p:txEl>
                                          </p:spTgt>
                                        </p:tgtEl>
                                        <p:attrNameLst>
                                          <p:attrName>style.visibility</p:attrName>
                                        </p:attrNameLst>
                                      </p:cBhvr>
                                      <p:to>
                                        <p:strVal val="visible"/>
                                      </p:to>
                                    </p:set>
                                    <p:anim calcmode="lin" valueType="num">
                                      <p:cBhvr>
                                        <p:cTn id="7" dur="500" fill="hold"/>
                                        <p:tgtEl>
                                          <p:spTgt spid="11">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11">
                                            <p:txEl>
                                              <p:pRg st="0" end="0"/>
                                            </p:txEl>
                                          </p:spTgt>
                                        </p:tgtEl>
                                        <p:attrNameLst>
                                          <p:attrName>ppt_h</p:attrName>
                                        </p:attrNameLst>
                                      </p:cBhvr>
                                      <p:tavLst>
                                        <p:tav tm="0">
                                          <p:val>
                                            <p:fltVal val="0"/>
                                          </p:val>
                                        </p:tav>
                                        <p:tav tm="100000">
                                          <p:val>
                                            <p:strVal val="#ppt_h"/>
                                          </p:val>
                                        </p:tav>
                                      </p:tavLst>
                                    </p:anim>
                                  </p:childTnLst>
                                </p:cTn>
                              </p:par>
                              <p:par>
                                <p:cTn id="9" presetID="23" presetClass="entr" presetSubtype="16" fill="hold" nodeType="with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p:cTn id="11" dur="500" fill="hold"/>
                                        <p:tgtEl>
                                          <p:spTgt spid="5"/>
                                        </p:tgtEl>
                                        <p:attrNameLst>
                                          <p:attrName>ppt_w</p:attrName>
                                        </p:attrNameLst>
                                      </p:cBhvr>
                                      <p:tavLst>
                                        <p:tav tm="0">
                                          <p:val>
                                            <p:fltVal val="0"/>
                                          </p:val>
                                        </p:tav>
                                        <p:tav tm="100000">
                                          <p:val>
                                            <p:strVal val="#ppt_w"/>
                                          </p:val>
                                        </p:tav>
                                      </p:tavLst>
                                    </p:anim>
                                    <p:anim calcmode="lin" valueType="num">
                                      <p:cBhvr>
                                        <p:cTn id="12" dur="500" fill="hold"/>
                                        <p:tgtEl>
                                          <p:spTgt spid="5"/>
                                        </p:tgtEl>
                                        <p:attrNameLst>
                                          <p:attrName>ppt_h</p:attrName>
                                        </p:attrNameLst>
                                      </p:cBhvr>
                                      <p:tavLst>
                                        <p:tav tm="0">
                                          <p:val>
                                            <p:fltVal val="0"/>
                                          </p:val>
                                        </p:tav>
                                        <p:tav tm="100000">
                                          <p:val>
                                            <p:strVal val="#ppt_h"/>
                                          </p:val>
                                        </p:tav>
                                      </p:tavLst>
                                    </p:anim>
                                  </p:childTnLst>
                                </p:cTn>
                              </p:par>
                              <p:par>
                                <p:cTn id="13" presetID="23" presetClass="entr" presetSubtype="16" fill="hold" nodeType="withEffect">
                                  <p:stCondLst>
                                    <p:cond delay="0"/>
                                  </p:stCondLst>
                                  <p:childTnLst>
                                    <p:set>
                                      <p:cBhvr>
                                        <p:cTn id="14" dur="1" fill="hold">
                                          <p:stCondLst>
                                            <p:cond delay="0"/>
                                          </p:stCondLst>
                                        </p:cTn>
                                        <p:tgtEl>
                                          <p:spTgt spid="24578"/>
                                        </p:tgtEl>
                                        <p:attrNameLst>
                                          <p:attrName>style.visibility</p:attrName>
                                        </p:attrNameLst>
                                      </p:cBhvr>
                                      <p:to>
                                        <p:strVal val="visible"/>
                                      </p:to>
                                    </p:set>
                                    <p:anim calcmode="lin" valueType="num">
                                      <p:cBhvr>
                                        <p:cTn id="15" dur="500" fill="hold"/>
                                        <p:tgtEl>
                                          <p:spTgt spid="24578"/>
                                        </p:tgtEl>
                                        <p:attrNameLst>
                                          <p:attrName>ppt_w</p:attrName>
                                        </p:attrNameLst>
                                      </p:cBhvr>
                                      <p:tavLst>
                                        <p:tav tm="0">
                                          <p:val>
                                            <p:fltVal val="0"/>
                                          </p:val>
                                        </p:tav>
                                        <p:tav tm="100000">
                                          <p:val>
                                            <p:strVal val="#ppt_w"/>
                                          </p:val>
                                        </p:tav>
                                      </p:tavLst>
                                    </p:anim>
                                    <p:anim calcmode="lin" valueType="num">
                                      <p:cBhvr>
                                        <p:cTn id="16" dur="500" fill="hold"/>
                                        <p:tgtEl>
                                          <p:spTgt spid="24578"/>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build="p"/>
    </p:bldLst>
  </p:timing>
</p:sld>
</file>

<file path=ppt/slides/slide2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Content Placeholder 10"/>
          <p:cNvSpPr>
            <a:spLocks noGrp="1"/>
          </p:cNvSpPr>
          <p:nvPr>
            <p:ph sz="quarter" idx="13"/>
          </p:nvPr>
        </p:nvSpPr>
        <p:spPr>
          <a:xfrm>
            <a:off x="381000" y="2351314"/>
            <a:ext cx="6629400" cy="800219"/>
          </a:xfrm>
        </p:spPr>
        <p:txBody>
          <a:bodyPr wrap="square">
            <a:spAutoFit/>
          </a:bodyPr>
          <a:lstStyle/>
          <a:p>
            <a:pPr>
              <a:spcBef>
                <a:spcPct val="0"/>
              </a:spcBef>
              <a:buFontTx/>
              <a:buNone/>
            </a:pPr>
            <a:r>
              <a:rPr lang="en-US" sz="2300" b="1" dirty="0" smtClean="0">
                <a:solidFill>
                  <a:schemeClr val="tx1"/>
                </a:solidFill>
                <a:latin typeface="Times New Roman" pitchFamily="18" charset="0"/>
                <a:cs typeface="Times New Roman" pitchFamily="18" charset="0"/>
              </a:rPr>
              <a:t>35.  </a:t>
            </a:r>
            <a:r>
              <a:rPr lang="en-US" sz="2300" dirty="0" smtClean="0">
                <a:solidFill>
                  <a:schemeClr val="tx1"/>
                </a:solidFill>
                <a:latin typeface="Times New Roman" pitchFamily="18" charset="0"/>
                <a:cs typeface="Times New Roman" pitchFamily="18" charset="0"/>
              </a:rPr>
              <a:t>From the histogram above, the median number</a:t>
            </a:r>
            <a:br>
              <a:rPr lang="en-US" sz="2300" dirty="0" smtClean="0">
                <a:solidFill>
                  <a:schemeClr val="tx1"/>
                </a:solidFill>
                <a:latin typeface="Times New Roman" pitchFamily="18" charset="0"/>
                <a:cs typeface="Times New Roman" pitchFamily="18" charset="0"/>
              </a:rPr>
            </a:br>
            <a:r>
              <a:rPr lang="en-US" sz="2300" dirty="0" smtClean="0">
                <a:solidFill>
                  <a:schemeClr val="tx1"/>
                </a:solidFill>
                <a:latin typeface="Times New Roman" pitchFamily="18" charset="0"/>
                <a:cs typeface="Times New Roman" pitchFamily="18" charset="0"/>
              </a:rPr>
              <a:t>   of points scored by a participant is</a:t>
            </a:r>
          </a:p>
        </p:txBody>
      </p:sp>
      <p:sp>
        <p:nvSpPr>
          <p:cNvPr id="8" name="Notched Right Arrow 7"/>
          <p:cNvSpPr/>
          <p:nvPr/>
        </p:nvSpPr>
        <p:spPr>
          <a:xfrm>
            <a:off x="7162800" y="6019800"/>
            <a:ext cx="1782315" cy="685800"/>
          </a:xfrm>
          <a:prstGeom prst="notchedRightArrow">
            <a:avLst/>
          </a:prstGeom>
          <a:blipFill>
            <a:blip r:embed="rId2" cstate="print">
              <a:extLst>
                <a:ext uri="{BEBA8EAE-BF5A-486C-A8C5-ECC9F3942E4B}">
                  <a14:imgProps xmlns:a14="http://schemas.microsoft.com/office/drawing/2010/main" xmlns="">
                    <a14:imgLayer r:embed="rId3">
                      <a14:imgEffect>
                        <a14:brightnessContrast bright="-20000" contrast="-20000"/>
                      </a14:imgEffect>
                    </a14:imgLayer>
                  </a14:imgProps>
                </a:ex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ANSWER</a:t>
            </a:r>
            <a:endParaRPr lang="en-US" sz="2000" b="1" dirty="0">
              <a:latin typeface="Times New Roman" pitchFamily="18" charset="0"/>
              <a:cs typeface="Times New Roman" pitchFamily="18" charset="0"/>
            </a:endParaRPr>
          </a:p>
        </p:txBody>
      </p:sp>
      <p:sp>
        <p:nvSpPr>
          <p:cNvPr id="9" name="TextBox 8"/>
          <p:cNvSpPr txBox="1"/>
          <p:nvPr/>
        </p:nvSpPr>
        <p:spPr>
          <a:xfrm>
            <a:off x="876300" y="3309256"/>
            <a:ext cx="1600200" cy="446276"/>
          </a:xfrm>
          <a:prstGeom prst="rect">
            <a:avLst/>
          </a:prstGeom>
          <a:noFill/>
        </p:spPr>
        <p:txBody>
          <a:bodyPr wrap="square" rtlCol="0">
            <a:spAutoFit/>
          </a:bodyPr>
          <a:lstStyle/>
          <a:p>
            <a:r>
              <a:rPr lang="en-US" sz="2300" dirty="0" smtClean="0">
                <a:latin typeface="Times New Roman" pitchFamily="18" charset="0"/>
              </a:rPr>
              <a:t>(A) 4</a:t>
            </a:r>
            <a:endParaRPr lang="en-US" sz="2300" dirty="0">
              <a:latin typeface="Times New Roman" pitchFamily="18" charset="0"/>
            </a:endParaRPr>
          </a:p>
        </p:txBody>
      </p:sp>
      <p:sp>
        <p:nvSpPr>
          <p:cNvPr id="10" name="TextBox 9"/>
          <p:cNvSpPr txBox="1"/>
          <p:nvPr/>
        </p:nvSpPr>
        <p:spPr>
          <a:xfrm>
            <a:off x="899160" y="3987436"/>
            <a:ext cx="1600200" cy="446276"/>
          </a:xfrm>
          <a:prstGeom prst="rect">
            <a:avLst/>
          </a:prstGeom>
          <a:noFill/>
        </p:spPr>
        <p:txBody>
          <a:bodyPr wrap="square" rtlCol="0">
            <a:spAutoFit/>
          </a:bodyPr>
          <a:lstStyle/>
          <a:p>
            <a:r>
              <a:rPr lang="en-US" sz="2300" dirty="0" smtClean="0">
                <a:latin typeface="Times New Roman" pitchFamily="18" charset="0"/>
              </a:rPr>
              <a:t>(B) 5</a:t>
            </a:r>
            <a:endParaRPr lang="en-US" sz="2300" dirty="0">
              <a:latin typeface="Times New Roman" pitchFamily="18" charset="0"/>
            </a:endParaRPr>
          </a:p>
        </p:txBody>
      </p:sp>
      <p:sp>
        <p:nvSpPr>
          <p:cNvPr id="12" name="TextBox 11"/>
          <p:cNvSpPr txBox="1"/>
          <p:nvPr/>
        </p:nvSpPr>
        <p:spPr>
          <a:xfrm>
            <a:off x="899160" y="4640580"/>
            <a:ext cx="1600200" cy="446276"/>
          </a:xfrm>
          <a:prstGeom prst="rect">
            <a:avLst/>
          </a:prstGeom>
          <a:noFill/>
        </p:spPr>
        <p:txBody>
          <a:bodyPr wrap="square" rtlCol="0">
            <a:spAutoFit/>
          </a:bodyPr>
          <a:lstStyle/>
          <a:p>
            <a:r>
              <a:rPr lang="en-US" sz="2300" dirty="0" smtClean="0">
                <a:latin typeface="Times New Roman" pitchFamily="18" charset="0"/>
              </a:rPr>
              <a:t>(C) 6 </a:t>
            </a:r>
            <a:endParaRPr lang="en-US" sz="2300" dirty="0">
              <a:latin typeface="Times New Roman" pitchFamily="18" charset="0"/>
            </a:endParaRPr>
          </a:p>
        </p:txBody>
      </p:sp>
      <p:sp>
        <p:nvSpPr>
          <p:cNvPr id="13" name="TextBox 12"/>
          <p:cNvSpPr txBox="1"/>
          <p:nvPr/>
        </p:nvSpPr>
        <p:spPr>
          <a:xfrm>
            <a:off x="914400" y="5337268"/>
            <a:ext cx="1600200" cy="446276"/>
          </a:xfrm>
          <a:prstGeom prst="rect">
            <a:avLst/>
          </a:prstGeom>
          <a:noFill/>
        </p:spPr>
        <p:txBody>
          <a:bodyPr wrap="square" rtlCol="0">
            <a:spAutoFit/>
          </a:bodyPr>
          <a:lstStyle/>
          <a:p>
            <a:r>
              <a:rPr lang="en-US" sz="2300" dirty="0" smtClean="0">
                <a:latin typeface="Times New Roman" pitchFamily="18" charset="0"/>
              </a:rPr>
              <a:t>(D) 7</a:t>
            </a:r>
            <a:endParaRPr lang="en-US" sz="2300" dirty="0">
              <a:latin typeface="Times New Roman" pitchFamily="18" charset="0"/>
            </a:endParaRPr>
          </a:p>
        </p:txBody>
      </p:sp>
      <p:sp>
        <p:nvSpPr>
          <p:cNvPr id="14"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2 Paper 1</a:t>
            </a:r>
          </a:p>
        </p:txBody>
      </p:sp>
    </p:spTree>
    <p:extLst>
      <p:ext uri="{BB962C8B-B14F-4D97-AF65-F5344CB8AC3E}">
        <p14:creationId xmlns:p14="http://schemas.microsoft.com/office/powerpoint/2010/main" xmlns="" val="71451342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11">
                                            <p:txEl>
                                              <p:pRg st="0" end="0"/>
                                            </p:txEl>
                                          </p:spTgt>
                                        </p:tgtEl>
                                        <p:attrNameLst>
                                          <p:attrName>style.visibility</p:attrName>
                                        </p:attrNameLst>
                                      </p:cBhvr>
                                      <p:to>
                                        <p:strVal val="visible"/>
                                      </p:to>
                                    </p:set>
                                    <p:anim calcmode="lin" valueType="num">
                                      <p:cBhvr>
                                        <p:cTn id="7" dur="500" fill="hold"/>
                                        <p:tgtEl>
                                          <p:spTgt spid="11">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11">
                                            <p:txEl>
                                              <p:pRg st="0" end="0"/>
                                            </p:txEl>
                                          </p:spTgt>
                                        </p:tgtEl>
                                        <p:attrNameLst>
                                          <p:attrName>ppt_h</p:attrName>
                                        </p:attrNameLst>
                                      </p:cBhvr>
                                      <p:tavLst>
                                        <p:tav tm="0">
                                          <p:val>
                                            <p:fltVal val="0"/>
                                          </p:val>
                                        </p:tav>
                                        <p:tav tm="100000">
                                          <p:val>
                                            <p:strVal val="#ppt_h"/>
                                          </p:val>
                                        </p:tav>
                                      </p:tavLst>
                                    </p:anim>
                                  </p:childTnLst>
                                </p:cTn>
                              </p:par>
                            </p:childTnLst>
                          </p:cTn>
                        </p:par>
                      </p:childTnLst>
                    </p:cTn>
                  </p:par>
                  <p:par>
                    <p:cTn id="9" fill="hold">
                      <p:stCondLst>
                        <p:cond delay="indefinite"/>
                      </p:stCondLst>
                      <p:childTnLst>
                        <p:par>
                          <p:cTn id="10" fill="hold">
                            <p:stCondLst>
                              <p:cond delay="0"/>
                            </p:stCondLst>
                            <p:childTnLst>
                              <p:par>
                                <p:cTn id="11" presetID="23" presetClass="entr" presetSubtype="16" fill="hold" grpId="0" nodeType="clickEffect">
                                  <p:stCondLst>
                                    <p:cond delay="0"/>
                                  </p:stCondLst>
                                  <p:childTnLst>
                                    <p:set>
                                      <p:cBhvr>
                                        <p:cTn id="12" dur="1" fill="hold">
                                          <p:stCondLst>
                                            <p:cond delay="0"/>
                                          </p:stCondLst>
                                        </p:cTn>
                                        <p:tgtEl>
                                          <p:spTgt spid="9"/>
                                        </p:tgtEl>
                                        <p:attrNameLst>
                                          <p:attrName>style.visibility</p:attrName>
                                        </p:attrNameLst>
                                      </p:cBhvr>
                                      <p:to>
                                        <p:strVal val="visible"/>
                                      </p:to>
                                    </p:set>
                                    <p:anim calcmode="lin" valueType="num">
                                      <p:cBhvr>
                                        <p:cTn id="13" dur="500" fill="hold"/>
                                        <p:tgtEl>
                                          <p:spTgt spid="9"/>
                                        </p:tgtEl>
                                        <p:attrNameLst>
                                          <p:attrName>ppt_w</p:attrName>
                                        </p:attrNameLst>
                                      </p:cBhvr>
                                      <p:tavLst>
                                        <p:tav tm="0">
                                          <p:val>
                                            <p:fltVal val="0"/>
                                          </p:val>
                                        </p:tav>
                                        <p:tav tm="100000">
                                          <p:val>
                                            <p:strVal val="#ppt_w"/>
                                          </p:val>
                                        </p:tav>
                                      </p:tavLst>
                                    </p:anim>
                                    <p:anim calcmode="lin" valueType="num">
                                      <p:cBhvr>
                                        <p:cTn id="14" dur="500" fill="hold"/>
                                        <p:tgtEl>
                                          <p:spTgt spid="9"/>
                                        </p:tgtEl>
                                        <p:attrNameLst>
                                          <p:attrName>ppt_h</p:attrName>
                                        </p:attrNameLst>
                                      </p:cBhvr>
                                      <p:tavLst>
                                        <p:tav tm="0">
                                          <p:val>
                                            <p:fltVal val="0"/>
                                          </p:val>
                                        </p:tav>
                                        <p:tav tm="100000">
                                          <p:val>
                                            <p:strVal val="#ppt_h"/>
                                          </p:val>
                                        </p:tav>
                                      </p:tavLst>
                                    </p:anim>
                                  </p:childTnLst>
                                </p:cTn>
                              </p:par>
                              <p:par>
                                <p:cTn id="15" presetID="23" presetClass="entr" presetSubtype="16" fill="hold" grpId="0" nodeType="withEffect">
                                  <p:stCondLst>
                                    <p:cond delay="0"/>
                                  </p:stCondLst>
                                  <p:childTnLst>
                                    <p:set>
                                      <p:cBhvr>
                                        <p:cTn id="16" dur="1" fill="hold">
                                          <p:stCondLst>
                                            <p:cond delay="0"/>
                                          </p:stCondLst>
                                        </p:cTn>
                                        <p:tgtEl>
                                          <p:spTgt spid="10"/>
                                        </p:tgtEl>
                                        <p:attrNameLst>
                                          <p:attrName>style.visibility</p:attrName>
                                        </p:attrNameLst>
                                      </p:cBhvr>
                                      <p:to>
                                        <p:strVal val="visible"/>
                                      </p:to>
                                    </p:set>
                                    <p:anim calcmode="lin" valueType="num">
                                      <p:cBhvr>
                                        <p:cTn id="17" dur="500" fill="hold"/>
                                        <p:tgtEl>
                                          <p:spTgt spid="10"/>
                                        </p:tgtEl>
                                        <p:attrNameLst>
                                          <p:attrName>ppt_w</p:attrName>
                                        </p:attrNameLst>
                                      </p:cBhvr>
                                      <p:tavLst>
                                        <p:tav tm="0">
                                          <p:val>
                                            <p:fltVal val="0"/>
                                          </p:val>
                                        </p:tav>
                                        <p:tav tm="100000">
                                          <p:val>
                                            <p:strVal val="#ppt_w"/>
                                          </p:val>
                                        </p:tav>
                                      </p:tavLst>
                                    </p:anim>
                                    <p:anim calcmode="lin" valueType="num">
                                      <p:cBhvr>
                                        <p:cTn id="18" dur="500" fill="hold"/>
                                        <p:tgtEl>
                                          <p:spTgt spid="10"/>
                                        </p:tgtEl>
                                        <p:attrNameLst>
                                          <p:attrName>ppt_h</p:attrName>
                                        </p:attrNameLst>
                                      </p:cBhvr>
                                      <p:tavLst>
                                        <p:tav tm="0">
                                          <p:val>
                                            <p:fltVal val="0"/>
                                          </p:val>
                                        </p:tav>
                                        <p:tav tm="100000">
                                          <p:val>
                                            <p:strVal val="#ppt_h"/>
                                          </p:val>
                                        </p:tav>
                                      </p:tavLst>
                                    </p:anim>
                                  </p:childTnLst>
                                </p:cTn>
                              </p:par>
                              <p:par>
                                <p:cTn id="19" presetID="23" presetClass="entr" presetSubtype="16" fill="hold" grpId="0" nodeType="withEffect">
                                  <p:stCondLst>
                                    <p:cond delay="0"/>
                                  </p:stCondLst>
                                  <p:childTnLst>
                                    <p:set>
                                      <p:cBhvr>
                                        <p:cTn id="20" dur="1" fill="hold">
                                          <p:stCondLst>
                                            <p:cond delay="0"/>
                                          </p:stCondLst>
                                        </p:cTn>
                                        <p:tgtEl>
                                          <p:spTgt spid="12"/>
                                        </p:tgtEl>
                                        <p:attrNameLst>
                                          <p:attrName>style.visibility</p:attrName>
                                        </p:attrNameLst>
                                      </p:cBhvr>
                                      <p:to>
                                        <p:strVal val="visible"/>
                                      </p:to>
                                    </p:set>
                                    <p:anim calcmode="lin" valueType="num">
                                      <p:cBhvr>
                                        <p:cTn id="21" dur="500" fill="hold"/>
                                        <p:tgtEl>
                                          <p:spTgt spid="12"/>
                                        </p:tgtEl>
                                        <p:attrNameLst>
                                          <p:attrName>ppt_w</p:attrName>
                                        </p:attrNameLst>
                                      </p:cBhvr>
                                      <p:tavLst>
                                        <p:tav tm="0">
                                          <p:val>
                                            <p:fltVal val="0"/>
                                          </p:val>
                                        </p:tav>
                                        <p:tav tm="100000">
                                          <p:val>
                                            <p:strVal val="#ppt_w"/>
                                          </p:val>
                                        </p:tav>
                                      </p:tavLst>
                                    </p:anim>
                                    <p:anim calcmode="lin" valueType="num">
                                      <p:cBhvr>
                                        <p:cTn id="22" dur="500" fill="hold"/>
                                        <p:tgtEl>
                                          <p:spTgt spid="12"/>
                                        </p:tgtEl>
                                        <p:attrNameLst>
                                          <p:attrName>ppt_h</p:attrName>
                                        </p:attrNameLst>
                                      </p:cBhvr>
                                      <p:tavLst>
                                        <p:tav tm="0">
                                          <p:val>
                                            <p:fltVal val="0"/>
                                          </p:val>
                                        </p:tav>
                                        <p:tav tm="100000">
                                          <p:val>
                                            <p:strVal val="#ppt_h"/>
                                          </p:val>
                                        </p:tav>
                                      </p:tavLst>
                                    </p:anim>
                                  </p:childTnLst>
                                </p:cTn>
                              </p:par>
                              <p:par>
                                <p:cTn id="23" presetID="23" presetClass="entr" presetSubtype="16" fill="hold" grpId="0" nodeType="withEffect">
                                  <p:stCondLst>
                                    <p:cond delay="0"/>
                                  </p:stCondLst>
                                  <p:childTnLst>
                                    <p:set>
                                      <p:cBhvr>
                                        <p:cTn id="24" dur="1" fill="hold">
                                          <p:stCondLst>
                                            <p:cond delay="0"/>
                                          </p:stCondLst>
                                        </p:cTn>
                                        <p:tgtEl>
                                          <p:spTgt spid="13"/>
                                        </p:tgtEl>
                                        <p:attrNameLst>
                                          <p:attrName>style.visibility</p:attrName>
                                        </p:attrNameLst>
                                      </p:cBhvr>
                                      <p:to>
                                        <p:strVal val="visible"/>
                                      </p:to>
                                    </p:set>
                                    <p:anim calcmode="lin" valueType="num">
                                      <p:cBhvr>
                                        <p:cTn id="25" dur="500" fill="hold"/>
                                        <p:tgtEl>
                                          <p:spTgt spid="13"/>
                                        </p:tgtEl>
                                        <p:attrNameLst>
                                          <p:attrName>ppt_w</p:attrName>
                                        </p:attrNameLst>
                                      </p:cBhvr>
                                      <p:tavLst>
                                        <p:tav tm="0">
                                          <p:val>
                                            <p:fltVal val="0"/>
                                          </p:val>
                                        </p:tav>
                                        <p:tav tm="100000">
                                          <p:val>
                                            <p:strVal val="#ppt_w"/>
                                          </p:val>
                                        </p:tav>
                                      </p:tavLst>
                                    </p:anim>
                                    <p:anim calcmode="lin" valueType="num">
                                      <p:cBhvr>
                                        <p:cTn id="26" dur="500" fill="hold"/>
                                        <p:tgtEl>
                                          <p:spTgt spid="13"/>
                                        </p:tgtEl>
                                        <p:attrNameLst>
                                          <p:attrName>ppt_h</p:attrName>
                                        </p:attrNameLst>
                                      </p:cBhvr>
                                      <p:tavLst>
                                        <p:tav tm="0">
                                          <p:val>
                                            <p:fltVal val="0"/>
                                          </p:val>
                                        </p:tav>
                                        <p:tav tm="100000">
                                          <p:val>
                                            <p:strVal val="#ppt_h"/>
                                          </p:val>
                                        </p:tav>
                                      </p:tavLst>
                                    </p:anim>
                                  </p:childTnLst>
                                </p:cTn>
                              </p:par>
                            </p:childTnLst>
                          </p:cTn>
                        </p:par>
                      </p:childTnLst>
                    </p:cTn>
                  </p:par>
                  <p:par>
                    <p:cTn id="27" fill="hold">
                      <p:stCondLst>
                        <p:cond delay="indefinite"/>
                      </p:stCondLst>
                      <p:childTnLst>
                        <p:par>
                          <p:cTn id="28" fill="hold">
                            <p:stCondLst>
                              <p:cond delay="0"/>
                            </p:stCondLst>
                            <p:childTnLst>
                              <p:par>
                                <p:cTn id="29" presetID="3" presetClass="entr" presetSubtype="10" fill="hold" grpId="1" nodeType="clickEffect">
                                  <p:stCondLst>
                                    <p:cond delay="0"/>
                                  </p:stCondLst>
                                  <p:childTnLst>
                                    <p:set>
                                      <p:cBhvr>
                                        <p:cTn id="30" dur="1" fill="hold">
                                          <p:stCondLst>
                                            <p:cond delay="0"/>
                                          </p:stCondLst>
                                        </p:cTn>
                                        <p:tgtEl>
                                          <p:spTgt spid="8"/>
                                        </p:tgtEl>
                                        <p:attrNameLst>
                                          <p:attrName>style.visibility</p:attrName>
                                        </p:attrNameLst>
                                      </p:cBhvr>
                                      <p:to>
                                        <p:strVal val="visible"/>
                                      </p:to>
                                    </p:set>
                                    <p:animEffect transition="in" filter="blinds(horizontal)">
                                      <p:cBhvr>
                                        <p:cTn id="31"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build="p"/>
      <p:bldP spid="8" grpId="1" animBg="1"/>
      <p:bldP spid="9" grpId="0"/>
      <p:bldP spid="10" grpId="0"/>
      <p:bldP spid="12" grpId="0"/>
      <p:bldP spid="13" grpId="0"/>
    </p:bldLst>
  </p:timing>
</p:sld>
</file>

<file path=ppt/slides/slide2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Content Placeholder 10"/>
          <p:cNvSpPr>
            <a:spLocks noGrp="1"/>
          </p:cNvSpPr>
          <p:nvPr>
            <p:ph sz="quarter" idx="13"/>
          </p:nvPr>
        </p:nvSpPr>
        <p:spPr>
          <a:xfrm>
            <a:off x="428625" y="2830324"/>
            <a:ext cx="609600" cy="446276"/>
          </a:xfrm>
        </p:spPr>
        <p:txBody>
          <a:bodyPr wrap="square">
            <a:spAutoFit/>
          </a:bodyPr>
          <a:lstStyle/>
          <a:p>
            <a:pPr>
              <a:spcBef>
                <a:spcPct val="0"/>
              </a:spcBef>
              <a:buFontTx/>
              <a:buNone/>
            </a:pPr>
            <a:r>
              <a:rPr lang="en-US" sz="2300" b="1" dirty="0" smtClean="0">
                <a:solidFill>
                  <a:schemeClr val="tx1"/>
                </a:solidFill>
                <a:latin typeface="Times New Roman" pitchFamily="18" charset="0"/>
                <a:cs typeface="Times New Roman" pitchFamily="18" charset="0"/>
              </a:rPr>
              <a:t>35.</a:t>
            </a:r>
            <a:endParaRPr lang="en-US" sz="2300" dirty="0" smtClean="0">
              <a:solidFill>
                <a:schemeClr val="tx1"/>
              </a:solidFill>
              <a:latin typeface="Times New Roman" pitchFamily="18" charset="0"/>
              <a:cs typeface="Times New Roman" pitchFamily="18" charset="0"/>
            </a:endParaRPr>
          </a:p>
        </p:txBody>
      </p:sp>
      <p:pic>
        <p:nvPicPr>
          <p:cNvPr id="83970" name="Picture 2" descr="D:\wmf\Eqn18.wmf"/>
          <p:cNvPicPr>
            <a:picLocks noChangeAspect="1" noChangeArrowheads="1"/>
          </p:cNvPicPr>
          <p:nvPr/>
        </p:nvPicPr>
        <p:blipFill>
          <a:blip r:embed="rId2" cstate="print"/>
          <a:srcRect/>
          <a:stretch>
            <a:fillRect/>
          </a:stretch>
        </p:blipFill>
        <p:spPr bwMode="auto">
          <a:xfrm>
            <a:off x="1123950" y="2743200"/>
            <a:ext cx="5397500" cy="2705100"/>
          </a:xfrm>
          <a:prstGeom prst="rect">
            <a:avLst/>
          </a:prstGeom>
          <a:noFill/>
        </p:spPr>
      </p:pic>
      <p:sp>
        <p:nvSpPr>
          <p:cNvPr id="4"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2 Paper 1</a:t>
            </a:r>
          </a:p>
        </p:txBody>
      </p:sp>
    </p:spTree>
    <p:extLst>
      <p:ext uri="{BB962C8B-B14F-4D97-AF65-F5344CB8AC3E}">
        <p14:creationId xmlns:p14="http://schemas.microsoft.com/office/powerpoint/2010/main" xmlns="" val="71451342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11">
                                            <p:txEl>
                                              <p:pRg st="0" end="0"/>
                                            </p:txEl>
                                          </p:spTgt>
                                        </p:tgtEl>
                                        <p:attrNameLst>
                                          <p:attrName>style.visibility</p:attrName>
                                        </p:attrNameLst>
                                      </p:cBhvr>
                                      <p:to>
                                        <p:strVal val="visible"/>
                                      </p:to>
                                    </p:set>
                                    <p:anim calcmode="lin" valueType="num">
                                      <p:cBhvr>
                                        <p:cTn id="7" dur="500" fill="hold"/>
                                        <p:tgtEl>
                                          <p:spTgt spid="11">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11">
                                            <p:txEl>
                                              <p:pRg st="0" end="0"/>
                                            </p:txEl>
                                          </p:spTgt>
                                        </p:tgtEl>
                                        <p:attrNameLst>
                                          <p:attrName>ppt_h</p:attrName>
                                        </p:attrNameLst>
                                      </p:cBhvr>
                                      <p:tavLst>
                                        <p:tav tm="0">
                                          <p:val>
                                            <p:fltVal val="0"/>
                                          </p:val>
                                        </p:tav>
                                        <p:tav tm="100000">
                                          <p:val>
                                            <p:strVal val="#ppt_h"/>
                                          </p:val>
                                        </p:tav>
                                      </p:tavLst>
                                    </p:anim>
                                  </p:childTnLst>
                                </p:cTn>
                              </p:par>
                              <p:par>
                                <p:cTn id="9" presetID="23" presetClass="entr" presetSubtype="16" fill="hold" nodeType="withEffect">
                                  <p:stCondLst>
                                    <p:cond delay="0"/>
                                  </p:stCondLst>
                                  <p:childTnLst>
                                    <p:set>
                                      <p:cBhvr>
                                        <p:cTn id="10" dur="1" fill="hold">
                                          <p:stCondLst>
                                            <p:cond delay="0"/>
                                          </p:stCondLst>
                                        </p:cTn>
                                        <p:tgtEl>
                                          <p:spTgt spid="83970"/>
                                        </p:tgtEl>
                                        <p:attrNameLst>
                                          <p:attrName>style.visibility</p:attrName>
                                        </p:attrNameLst>
                                      </p:cBhvr>
                                      <p:to>
                                        <p:strVal val="visible"/>
                                      </p:to>
                                    </p:set>
                                    <p:anim calcmode="lin" valueType="num">
                                      <p:cBhvr>
                                        <p:cTn id="11" dur="500" fill="hold"/>
                                        <p:tgtEl>
                                          <p:spTgt spid="83970"/>
                                        </p:tgtEl>
                                        <p:attrNameLst>
                                          <p:attrName>ppt_w</p:attrName>
                                        </p:attrNameLst>
                                      </p:cBhvr>
                                      <p:tavLst>
                                        <p:tav tm="0">
                                          <p:val>
                                            <p:fltVal val="0"/>
                                          </p:val>
                                        </p:tav>
                                        <p:tav tm="100000">
                                          <p:val>
                                            <p:strVal val="#ppt_w"/>
                                          </p:val>
                                        </p:tav>
                                      </p:tavLst>
                                    </p:anim>
                                    <p:anim calcmode="lin" valueType="num">
                                      <p:cBhvr>
                                        <p:cTn id="12" dur="500" fill="hold"/>
                                        <p:tgtEl>
                                          <p:spTgt spid="83970"/>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build="p"/>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Content Placeholder 10"/>
          <p:cNvSpPr>
            <a:spLocks noGrp="1"/>
          </p:cNvSpPr>
          <p:nvPr>
            <p:ph sz="quarter" idx="13"/>
          </p:nvPr>
        </p:nvSpPr>
        <p:spPr>
          <a:xfrm>
            <a:off x="685800" y="2781300"/>
            <a:ext cx="6416040" cy="1154162"/>
          </a:xfrm>
        </p:spPr>
        <p:txBody>
          <a:bodyPr wrap="square">
            <a:spAutoFit/>
          </a:bodyPr>
          <a:lstStyle/>
          <a:p>
            <a:pPr marL="623888" indent="-623888" algn="just">
              <a:spcBef>
                <a:spcPct val="0"/>
              </a:spcBef>
              <a:buFontTx/>
              <a:buNone/>
              <a:tabLst>
                <a:tab pos="800100" algn="l"/>
                <a:tab pos="3776663" algn="l"/>
              </a:tabLst>
            </a:pPr>
            <a:r>
              <a:rPr lang="en-US" sz="2300" b="1" dirty="0" smtClean="0">
                <a:solidFill>
                  <a:schemeClr val="tx1"/>
                </a:solidFill>
                <a:latin typeface="Times New Roman" pitchFamily="18" charset="0"/>
                <a:cs typeface="Times New Roman" pitchFamily="18" charset="0"/>
              </a:rPr>
              <a:t>13.	</a:t>
            </a:r>
            <a:r>
              <a:rPr lang="en-US" sz="2300" dirty="0" smtClean="0">
                <a:solidFill>
                  <a:schemeClr val="tx1"/>
                </a:solidFill>
                <a:latin typeface="Times New Roman" pitchFamily="18" charset="0"/>
                <a:cs typeface="Times New Roman" pitchFamily="18" charset="0"/>
              </a:rPr>
              <a:t>The sum of $800 invested at simple interest </a:t>
            </a:r>
            <a:br>
              <a:rPr lang="en-US" sz="2300" dirty="0" smtClean="0">
                <a:solidFill>
                  <a:schemeClr val="tx1"/>
                </a:solidFill>
                <a:latin typeface="Times New Roman" pitchFamily="18" charset="0"/>
                <a:cs typeface="Times New Roman" pitchFamily="18" charset="0"/>
              </a:rPr>
            </a:br>
            <a:r>
              <a:rPr lang="en-US" sz="2300" dirty="0" smtClean="0">
                <a:solidFill>
                  <a:schemeClr val="tx1"/>
                </a:solidFill>
                <a:latin typeface="Times New Roman" pitchFamily="18" charset="0"/>
                <a:cs typeface="Times New Roman" pitchFamily="18" charset="0"/>
              </a:rPr>
              <a:t>for 6 years earns $336. The rate of interest </a:t>
            </a:r>
            <a:br>
              <a:rPr lang="en-US" sz="2300" dirty="0" smtClean="0">
                <a:solidFill>
                  <a:schemeClr val="tx1"/>
                </a:solidFill>
                <a:latin typeface="Times New Roman" pitchFamily="18" charset="0"/>
                <a:cs typeface="Times New Roman" pitchFamily="18" charset="0"/>
              </a:rPr>
            </a:br>
            <a:r>
              <a:rPr lang="en-US" sz="2300" dirty="0" smtClean="0">
                <a:solidFill>
                  <a:schemeClr val="tx1"/>
                </a:solidFill>
                <a:latin typeface="Times New Roman" pitchFamily="18" charset="0"/>
                <a:cs typeface="Times New Roman" pitchFamily="18" charset="0"/>
              </a:rPr>
              <a:t>per annum is</a:t>
            </a:r>
          </a:p>
        </p:txBody>
      </p:sp>
      <p:sp>
        <p:nvSpPr>
          <p:cNvPr id="8" name="Notched Right Arrow 7"/>
          <p:cNvSpPr/>
          <p:nvPr/>
        </p:nvSpPr>
        <p:spPr>
          <a:xfrm>
            <a:off x="7162800" y="6019800"/>
            <a:ext cx="1782315" cy="685800"/>
          </a:xfrm>
          <a:prstGeom prst="notchedRightArrow">
            <a:avLst/>
          </a:prstGeom>
          <a:blipFill>
            <a:blip r:embed="rId2" cstate="print">
              <a:extLst>
                <a:ext uri="{BEBA8EAE-BF5A-486C-A8C5-ECC9F3942E4B}">
                  <a14:imgProps xmlns:a14="http://schemas.microsoft.com/office/drawing/2010/main" xmlns="">
                    <a14:imgLayer r:embed="rId3">
                      <a14:imgEffect>
                        <a14:brightnessContrast bright="-20000" contrast="-20000"/>
                      </a14:imgEffect>
                    </a14:imgLayer>
                  </a14:imgProps>
                </a:ex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ANSWER</a:t>
            </a:r>
            <a:endParaRPr lang="en-US" sz="2000" b="1" dirty="0">
              <a:latin typeface="Times New Roman" pitchFamily="18" charset="0"/>
              <a:cs typeface="Times New Roman" pitchFamily="18" charset="0"/>
            </a:endParaRPr>
          </a:p>
        </p:txBody>
      </p:sp>
      <p:sp>
        <p:nvSpPr>
          <p:cNvPr id="6" name="Content Placeholder 10"/>
          <p:cNvSpPr>
            <a:spLocks noGrp="1"/>
          </p:cNvSpPr>
          <p:nvPr>
            <p:ph sz="quarter" idx="13"/>
          </p:nvPr>
        </p:nvSpPr>
        <p:spPr>
          <a:xfrm>
            <a:off x="4114800" y="3971861"/>
            <a:ext cx="1264920" cy="676339"/>
          </a:xfrm>
        </p:spPr>
        <p:txBody>
          <a:bodyPr wrap="square">
            <a:spAutoFit/>
          </a:bodyPr>
          <a:lstStyle/>
          <a:p>
            <a:pPr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(C) 7%</a:t>
            </a:r>
          </a:p>
        </p:txBody>
      </p:sp>
      <p:sp>
        <p:nvSpPr>
          <p:cNvPr id="7" name="Content Placeholder 10"/>
          <p:cNvSpPr>
            <a:spLocks noGrp="1"/>
          </p:cNvSpPr>
          <p:nvPr>
            <p:ph sz="quarter" idx="13"/>
          </p:nvPr>
        </p:nvSpPr>
        <p:spPr>
          <a:xfrm>
            <a:off x="1310640" y="3971861"/>
            <a:ext cx="1264920" cy="676339"/>
          </a:xfrm>
        </p:spPr>
        <p:txBody>
          <a:bodyPr wrap="square">
            <a:spAutoFit/>
          </a:bodyPr>
          <a:lstStyle/>
          <a:p>
            <a:pPr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(A) 6%</a:t>
            </a:r>
          </a:p>
        </p:txBody>
      </p:sp>
      <p:sp>
        <p:nvSpPr>
          <p:cNvPr id="9" name="Content Placeholder 10"/>
          <p:cNvSpPr>
            <a:spLocks noGrp="1"/>
          </p:cNvSpPr>
          <p:nvPr>
            <p:ph sz="quarter" idx="13"/>
          </p:nvPr>
        </p:nvSpPr>
        <p:spPr>
          <a:xfrm>
            <a:off x="5364479" y="3956621"/>
            <a:ext cx="1500777" cy="676339"/>
          </a:xfrm>
        </p:spPr>
        <p:txBody>
          <a:bodyPr wrap="square">
            <a:spAutoFit/>
          </a:bodyPr>
          <a:lstStyle/>
          <a:p>
            <a:pPr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(D) 7.5%</a:t>
            </a:r>
          </a:p>
        </p:txBody>
      </p:sp>
      <p:sp>
        <p:nvSpPr>
          <p:cNvPr id="10" name="Content Placeholder 10"/>
          <p:cNvSpPr>
            <a:spLocks noGrp="1"/>
          </p:cNvSpPr>
          <p:nvPr>
            <p:ph sz="quarter" idx="13"/>
          </p:nvPr>
        </p:nvSpPr>
        <p:spPr>
          <a:xfrm>
            <a:off x="2682240" y="3966762"/>
            <a:ext cx="1264920" cy="676339"/>
          </a:xfrm>
        </p:spPr>
        <p:txBody>
          <a:bodyPr wrap="square">
            <a:spAutoFit/>
          </a:bodyPr>
          <a:lstStyle/>
          <a:p>
            <a:pPr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(B) 6.5%</a:t>
            </a:r>
          </a:p>
        </p:txBody>
      </p:sp>
      <p:sp>
        <p:nvSpPr>
          <p:cNvPr id="12"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tabLst>
                <a:tab pos="393192" algn="r"/>
                <a:tab pos="640080" algn="l"/>
              </a:tabLst>
            </a:pPr>
            <a:r>
              <a:rPr lang="en-US" sz="1500" b="1" dirty="0" smtClean="0">
                <a:solidFill>
                  <a:schemeClr val="bg1"/>
                </a:solidFill>
                <a:latin typeface="Times New Roman" pitchFamily="18" charset="0"/>
                <a:cs typeface="Times New Roman" pitchFamily="18" charset="0"/>
              </a:rPr>
              <a:t>Revision Exam 1 Paper 1</a:t>
            </a:r>
          </a:p>
        </p:txBody>
      </p:sp>
    </p:spTree>
    <p:extLst>
      <p:ext uri="{BB962C8B-B14F-4D97-AF65-F5344CB8AC3E}">
        <p14:creationId xmlns:p14="http://schemas.microsoft.com/office/powerpoint/2010/main" xmlns="" val="714513420"/>
      </p:ext>
    </p:extLst>
  </p:cSld>
  <p:clrMapOvr>
    <a:masterClrMapping/>
  </p:clrMapOvr>
  <p:transition spd="slow">
    <p:strips dir="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11">
                                            <p:txEl>
                                              <p:pRg st="0" end="0"/>
                                            </p:txEl>
                                          </p:spTgt>
                                        </p:tgtEl>
                                        <p:attrNameLst>
                                          <p:attrName>style.visibility</p:attrName>
                                        </p:attrNameLst>
                                      </p:cBhvr>
                                      <p:to>
                                        <p:strVal val="visible"/>
                                      </p:to>
                                    </p:set>
                                    <p:anim calcmode="lin" valueType="num">
                                      <p:cBhvr>
                                        <p:cTn id="7" dur="500" fill="hold"/>
                                        <p:tgtEl>
                                          <p:spTgt spid="11">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11">
                                            <p:txEl>
                                              <p:pRg st="0" end="0"/>
                                            </p:txEl>
                                          </p:spTgt>
                                        </p:tgtEl>
                                        <p:attrNameLst>
                                          <p:attrName>ppt_h</p:attrName>
                                        </p:attrNameLst>
                                      </p:cBhvr>
                                      <p:tavLst>
                                        <p:tav tm="0">
                                          <p:val>
                                            <p:fltVal val="0"/>
                                          </p:val>
                                        </p:tav>
                                        <p:tav tm="100000">
                                          <p:val>
                                            <p:strVal val="#ppt_h"/>
                                          </p:val>
                                        </p:tav>
                                      </p:tavLst>
                                    </p:anim>
                                  </p:childTnLst>
                                </p:cTn>
                              </p:par>
                            </p:childTnLst>
                          </p:cTn>
                        </p:par>
                      </p:childTnLst>
                    </p:cTn>
                  </p:par>
                  <p:par>
                    <p:cTn id="9" fill="hold">
                      <p:stCondLst>
                        <p:cond delay="indefinite"/>
                      </p:stCondLst>
                      <p:childTnLst>
                        <p:par>
                          <p:cTn id="10" fill="hold">
                            <p:stCondLst>
                              <p:cond delay="0"/>
                            </p:stCondLst>
                            <p:childTnLst>
                              <p:par>
                                <p:cTn id="11" presetID="53" presetClass="entr" presetSubtype="16" fill="hold" grpId="0" nodeType="clickEffect">
                                  <p:stCondLst>
                                    <p:cond delay="0"/>
                                  </p:stCondLst>
                                  <p:childTnLst>
                                    <p:set>
                                      <p:cBhvr>
                                        <p:cTn id="12" dur="1" fill="hold">
                                          <p:stCondLst>
                                            <p:cond delay="0"/>
                                          </p:stCondLst>
                                        </p:cTn>
                                        <p:tgtEl>
                                          <p:spTgt spid="7">
                                            <p:txEl>
                                              <p:pRg st="0" end="0"/>
                                            </p:txEl>
                                          </p:spTgt>
                                        </p:tgtEl>
                                        <p:attrNameLst>
                                          <p:attrName>style.visibility</p:attrName>
                                        </p:attrNameLst>
                                      </p:cBhvr>
                                      <p:to>
                                        <p:strVal val="visible"/>
                                      </p:to>
                                    </p:set>
                                    <p:anim calcmode="lin" valueType="num">
                                      <p:cBhvr>
                                        <p:cTn id="13" dur="500" fill="hold"/>
                                        <p:tgtEl>
                                          <p:spTgt spid="7">
                                            <p:txEl>
                                              <p:pRg st="0" end="0"/>
                                            </p:txEl>
                                          </p:spTgt>
                                        </p:tgtEl>
                                        <p:attrNameLst>
                                          <p:attrName>ppt_w</p:attrName>
                                        </p:attrNameLst>
                                      </p:cBhvr>
                                      <p:tavLst>
                                        <p:tav tm="0">
                                          <p:val>
                                            <p:fltVal val="0"/>
                                          </p:val>
                                        </p:tav>
                                        <p:tav tm="100000">
                                          <p:val>
                                            <p:strVal val="#ppt_w"/>
                                          </p:val>
                                        </p:tav>
                                      </p:tavLst>
                                    </p:anim>
                                    <p:anim calcmode="lin" valueType="num">
                                      <p:cBhvr>
                                        <p:cTn id="14" dur="500" fill="hold"/>
                                        <p:tgtEl>
                                          <p:spTgt spid="7">
                                            <p:txEl>
                                              <p:pRg st="0" end="0"/>
                                            </p:txEl>
                                          </p:spTgt>
                                        </p:tgtEl>
                                        <p:attrNameLst>
                                          <p:attrName>ppt_h</p:attrName>
                                        </p:attrNameLst>
                                      </p:cBhvr>
                                      <p:tavLst>
                                        <p:tav tm="0">
                                          <p:val>
                                            <p:fltVal val="0"/>
                                          </p:val>
                                        </p:tav>
                                        <p:tav tm="100000">
                                          <p:val>
                                            <p:strVal val="#ppt_h"/>
                                          </p:val>
                                        </p:tav>
                                      </p:tavLst>
                                    </p:anim>
                                    <p:animEffect transition="in" filter="fade">
                                      <p:cBhvr>
                                        <p:cTn id="15" dur="500"/>
                                        <p:tgtEl>
                                          <p:spTgt spid="7">
                                            <p:txEl>
                                              <p:pRg st="0" end="0"/>
                                            </p:txEl>
                                          </p:spTgt>
                                        </p:tgtEl>
                                      </p:cBhvr>
                                    </p:animEffect>
                                  </p:childTnLst>
                                </p:cTn>
                              </p:par>
                              <p:par>
                                <p:cTn id="16" presetID="53" presetClass="entr" presetSubtype="16" fill="hold" grpId="0" nodeType="withEffect">
                                  <p:stCondLst>
                                    <p:cond delay="0"/>
                                  </p:stCondLst>
                                  <p:childTnLst>
                                    <p:set>
                                      <p:cBhvr>
                                        <p:cTn id="17" dur="1" fill="hold">
                                          <p:stCondLst>
                                            <p:cond delay="0"/>
                                          </p:stCondLst>
                                        </p:cTn>
                                        <p:tgtEl>
                                          <p:spTgt spid="10">
                                            <p:txEl>
                                              <p:pRg st="0" end="0"/>
                                            </p:txEl>
                                          </p:spTgt>
                                        </p:tgtEl>
                                        <p:attrNameLst>
                                          <p:attrName>style.visibility</p:attrName>
                                        </p:attrNameLst>
                                      </p:cBhvr>
                                      <p:to>
                                        <p:strVal val="visible"/>
                                      </p:to>
                                    </p:set>
                                    <p:anim calcmode="lin" valueType="num">
                                      <p:cBhvr>
                                        <p:cTn id="18" dur="500" fill="hold"/>
                                        <p:tgtEl>
                                          <p:spTgt spid="10">
                                            <p:txEl>
                                              <p:pRg st="0" end="0"/>
                                            </p:txEl>
                                          </p:spTgt>
                                        </p:tgtEl>
                                        <p:attrNameLst>
                                          <p:attrName>ppt_w</p:attrName>
                                        </p:attrNameLst>
                                      </p:cBhvr>
                                      <p:tavLst>
                                        <p:tav tm="0">
                                          <p:val>
                                            <p:fltVal val="0"/>
                                          </p:val>
                                        </p:tav>
                                        <p:tav tm="100000">
                                          <p:val>
                                            <p:strVal val="#ppt_w"/>
                                          </p:val>
                                        </p:tav>
                                      </p:tavLst>
                                    </p:anim>
                                    <p:anim calcmode="lin" valueType="num">
                                      <p:cBhvr>
                                        <p:cTn id="19" dur="500" fill="hold"/>
                                        <p:tgtEl>
                                          <p:spTgt spid="10">
                                            <p:txEl>
                                              <p:pRg st="0" end="0"/>
                                            </p:txEl>
                                          </p:spTgt>
                                        </p:tgtEl>
                                        <p:attrNameLst>
                                          <p:attrName>ppt_h</p:attrName>
                                        </p:attrNameLst>
                                      </p:cBhvr>
                                      <p:tavLst>
                                        <p:tav tm="0">
                                          <p:val>
                                            <p:fltVal val="0"/>
                                          </p:val>
                                        </p:tav>
                                        <p:tav tm="100000">
                                          <p:val>
                                            <p:strVal val="#ppt_h"/>
                                          </p:val>
                                        </p:tav>
                                      </p:tavLst>
                                    </p:anim>
                                    <p:animEffect transition="in" filter="fade">
                                      <p:cBhvr>
                                        <p:cTn id="20" dur="500"/>
                                        <p:tgtEl>
                                          <p:spTgt spid="10">
                                            <p:txEl>
                                              <p:pRg st="0" end="0"/>
                                            </p:txEl>
                                          </p:spTgt>
                                        </p:tgtEl>
                                      </p:cBhvr>
                                    </p:animEffect>
                                  </p:childTnLst>
                                </p:cTn>
                              </p:par>
                              <p:par>
                                <p:cTn id="21" presetID="53" presetClass="entr" presetSubtype="16" fill="hold" grpId="0" nodeType="withEffect">
                                  <p:stCondLst>
                                    <p:cond delay="0"/>
                                  </p:stCondLst>
                                  <p:childTnLst>
                                    <p:set>
                                      <p:cBhvr>
                                        <p:cTn id="22" dur="1" fill="hold">
                                          <p:stCondLst>
                                            <p:cond delay="0"/>
                                          </p:stCondLst>
                                        </p:cTn>
                                        <p:tgtEl>
                                          <p:spTgt spid="6">
                                            <p:txEl>
                                              <p:pRg st="0" end="0"/>
                                            </p:txEl>
                                          </p:spTgt>
                                        </p:tgtEl>
                                        <p:attrNameLst>
                                          <p:attrName>style.visibility</p:attrName>
                                        </p:attrNameLst>
                                      </p:cBhvr>
                                      <p:to>
                                        <p:strVal val="visible"/>
                                      </p:to>
                                    </p:set>
                                    <p:anim calcmode="lin" valueType="num">
                                      <p:cBhvr>
                                        <p:cTn id="23" dur="500" fill="hold"/>
                                        <p:tgtEl>
                                          <p:spTgt spid="6">
                                            <p:txEl>
                                              <p:pRg st="0" end="0"/>
                                            </p:txEl>
                                          </p:spTgt>
                                        </p:tgtEl>
                                        <p:attrNameLst>
                                          <p:attrName>ppt_w</p:attrName>
                                        </p:attrNameLst>
                                      </p:cBhvr>
                                      <p:tavLst>
                                        <p:tav tm="0">
                                          <p:val>
                                            <p:fltVal val="0"/>
                                          </p:val>
                                        </p:tav>
                                        <p:tav tm="100000">
                                          <p:val>
                                            <p:strVal val="#ppt_w"/>
                                          </p:val>
                                        </p:tav>
                                      </p:tavLst>
                                    </p:anim>
                                    <p:anim calcmode="lin" valueType="num">
                                      <p:cBhvr>
                                        <p:cTn id="24" dur="500" fill="hold"/>
                                        <p:tgtEl>
                                          <p:spTgt spid="6">
                                            <p:txEl>
                                              <p:pRg st="0" end="0"/>
                                            </p:txEl>
                                          </p:spTgt>
                                        </p:tgtEl>
                                        <p:attrNameLst>
                                          <p:attrName>ppt_h</p:attrName>
                                        </p:attrNameLst>
                                      </p:cBhvr>
                                      <p:tavLst>
                                        <p:tav tm="0">
                                          <p:val>
                                            <p:fltVal val="0"/>
                                          </p:val>
                                        </p:tav>
                                        <p:tav tm="100000">
                                          <p:val>
                                            <p:strVal val="#ppt_h"/>
                                          </p:val>
                                        </p:tav>
                                      </p:tavLst>
                                    </p:anim>
                                    <p:animEffect transition="in" filter="fade">
                                      <p:cBhvr>
                                        <p:cTn id="25" dur="500"/>
                                        <p:tgtEl>
                                          <p:spTgt spid="6">
                                            <p:txEl>
                                              <p:pRg st="0" end="0"/>
                                            </p:txEl>
                                          </p:spTgt>
                                        </p:tgtEl>
                                      </p:cBhvr>
                                    </p:animEffect>
                                  </p:childTnLst>
                                </p:cTn>
                              </p:par>
                              <p:par>
                                <p:cTn id="26" presetID="53" presetClass="entr" presetSubtype="16" fill="hold" grpId="0" nodeType="withEffect">
                                  <p:stCondLst>
                                    <p:cond delay="0"/>
                                  </p:stCondLst>
                                  <p:childTnLst>
                                    <p:set>
                                      <p:cBhvr>
                                        <p:cTn id="27" dur="1" fill="hold">
                                          <p:stCondLst>
                                            <p:cond delay="0"/>
                                          </p:stCondLst>
                                        </p:cTn>
                                        <p:tgtEl>
                                          <p:spTgt spid="9">
                                            <p:txEl>
                                              <p:pRg st="0" end="0"/>
                                            </p:txEl>
                                          </p:spTgt>
                                        </p:tgtEl>
                                        <p:attrNameLst>
                                          <p:attrName>style.visibility</p:attrName>
                                        </p:attrNameLst>
                                      </p:cBhvr>
                                      <p:to>
                                        <p:strVal val="visible"/>
                                      </p:to>
                                    </p:set>
                                    <p:anim calcmode="lin" valueType="num">
                                      <p:cBhvr>
                                        <p:cTn id="28" dur="500" fill="hold"/>
                                        <p:tgtEl>
                                          <p:spTgt spid="9">
                                            <p:txEl>
                                              <p:pRg st="0" end="0"/>
                                            </p:txEl>
                                          </p:spTgt>
                                        </p:tgtEl>
                                        <p:attrNameLst>
                                          <p:attrName>ppt_w</p:attrName>
                                        </p:attrNameLst>
                                      </p:cBhvr>
                                      <p:tavLst>
                                        <p:tav tm="0">
                                          <p:val>
                                            <p:fltVal val="0"/>
                                          </p:val>
                                        </p:tav>
                                        <p:tav tm="100000">
                                          <p:val>
                                            <p:strVal val="#ppt_w"/>
                                          </p:val>
                                        </p:tav>
                                      </p:tavLst>
                                    </p:anim>
                                    <p:anim calcmode="lin" valueType="num">
                                      <p:cBhvr>
                                        <p:cTn id="29" dur="500" fill="hold"/>
                                        <p:tgtEl>
                                          <p:spTgt spid="9">
                                            <p:txEl>
                                              <p:pRg st="0" end="0"/>
                                            </p:txEl>
                                          </p:spTgt>
                                        </p:tgtEl>
                                        <p:attrNameLst>
                                          <p:attrName>ppt_h</p:attrName>
                                        </p:attrNameLst>
                                      </p:cBhvr>
                                      <p:tavLst>
                                        <p:tav tm="0">
                                          <p:val>
                                            <p:fltVal val="0"/>
                                          </p:val>
                                        </p:tav>
                                        <p:tav tm="100000">
                                          <p:val>
                                            <p:strVal val="#ppt_h"/>
                                          </p:val>
                                        </p:tav>
                                      </p:tavLst>
                                    </p:anim>
                                    <p:animEffect transition="in" filter="fade">
                                      <p:cBhvr>
                                        <p:cTn id="30" dur="500"/>
                                        <p:tgtEl>
                                          <p:spTgt spid="9">
                                            <p:txEl>
                                              <p:pRg st="0" end="0"/>
                                            </p:txEl>
                                          </p:spTgt>
                                        </p:tgtEl>
                                      </p:cBhvr>
                                    </p:animEffect>
                                  </p:childTnLst>
                                </p:cTn>
                              </p:par>
                            </p:childTnLst>
                          </p:cTn>
                        </p:par>
                      </p:childTnLst>
                    </p:cTn>
                  </p:par>
                  <p:par>
                    <p:cTn id="31" fill="hold">
                      <p:stCondLst>
                        <p:cond delay="indefinite"/>
                      </p:stCondLst>
                      <p:childTnLst>
                        <p:par>
                          <p:cTn id="32" fill="hold">
                            <p:stCondLst>
                              <p:cond delay="0"/>
                            </p:stCondLst>
                            <p:childTnLst>
                              <p:par>
                                <p:cTn id="33" presetID="3" presetClass="entr" presetSubtype="10" fill="hold" grpId="1" nodeType="clickEffect">
                                  <p:stCondLst>
                                    <p:cond delay="0"/>
                                  </p:stCondLst>
                                  <p:childTnLst>
                                    <p:set>
                                      <p:cBhvr>
                                        <p:cTn id="34" dur="1" fill="hold">
                                          <p:stCondLst>
                                            <p:cond delay="0"/>
                                          </p:stCondLst>
                                        </p:cTn>
                                        <p:tgtEl>
                                          <p:spTgt spid="8"/>
                                        </p:tgtEl>
                                        <p:attrNameLst>
                                          <p:attrName>style.visibility</p:attrName>
                                        </p:attrNameLst>
                                      </p:cBhvr>
                                      <p:to>
                                        <p:strVal val="visible"/>
                                      </p:to>
                                    </p:set>
                                    <p:animEffect transition="in" filter="blinds(horizontal)">
                                      <p:cBhvr>
                                        <p:cTn id="35"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build="allAtOnce"/>
      <p:bldP spid="8" grpId="1" animBg="1"/>
      <p:bldP spid="6" grpId="0" build="p"/>
      <p:bldP spid="7" grpId="0" build="p"/>
      <p:bldP spid="9" grpId="0" build="p"/>
      <p:bldP spid="10" grpId="0" build="p"/>
    </p:bldLst>
  </p:timing>
</p:sld>
</file>

<file path=ppt/slides/slide2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 name="Table 6"/>
          <p:cNvGraphicFramePr>
            <a:graphicFrameLocks noGrp="1"/>
          </p:cNvGraphicFramePr>
          <p:nvPr/>
        </p:nvGraphicFramePr>
        <p:xfrm>
          <a:off x="1377472" y="1813560"/>
          <a:ext cx="1289528" cy="4064005"/>
        </p:xfrm>
        <a:graphic>
          <a:graphicData uri="http://schemas.openxmlformats.org/drawingml/2006/table">
            <a:tbl>
              <a:tblPr/>
              <a:tblGrid>
                <a:gridCol w="644764"/>
                <a:gridCol w="644764"/>
              </a:tblGrid>
              <a:tr h="369455">
                <a:tc>
                  <a:txBody>
                    <a:bodyPr/>
                    <a:lstStyle/>
                    <a:p>
                      <a:pPr marL="0" marR="0" algn="ctr">
                        <a:lnSpc>
                          <a:spcPct val="115000"/>
                        </a:lnSpc>
                        <a:spcBef>
                          <a:spcPts val="0"/>
                        </a:spcBef>
                        <a:spcAft>
                          <a:spcPts val="0"/>
                        </a:spcAft>
                      </a:pPr>
                      <a:r>
                        <a:rPr lang="en-US" sz="2100" i="1" dirty="0">
                          <a:solidFill>
                            <a:schemeClr val="tx1"/>
                          </a:solidFill>
                          <a:latin typeface="Times New Roman"/>
                          <a:ea typeface="Times New Roman"/>
                          <a:cs typeface="Times"/>
                        </a:rPr>
                        <a:t>x</a:t>
                      </a:r>
                      <a:endParaRPr lang="en-US" sz="1000" dirty="0">
                        <a:solidFill>
                          <a:schemeClr val="tx1"/>
                        </a:solidFill>
                        <a:latin typeface="Calibri"/>
                        <a:ea typeface="Times New Roman"/>
                        <a:cs typeface="Times New Roman"/>
                      </a:endParaRPr>
                    </a:p>
                  </a:txBody>
                  <a:tcPr marL="0" marR="0" marT="0" marB="0">
                    <a:lnL w="12700" cap="flat" cmpd="sng" algn="ctr">
                      <a:solidFill>
                        <a:srgbClr val="00A99D"/>
                      </a:solidFill>
                      <a:prstDash val="solid"/>
                      <a:round/>
                      <a:headEnd type="none" w="med" len="med"/>
                      <a:tailEnd type="none" w="med" len="med"/>
                    </a:lnL>
                    <a:lnR w="12700" cap="flat" cmpd="sng" algn="ctr">
                      <a:solidFill>
                        <a:srgbClr val="00A99D"/>
                      </a:solidFill>
                      <a:prstDash val="solid"/>
                      <a:round/>
                      <a:headEnd type="none" w="med" len="med"/>
                      <a:tailEnd type="none" w="med" len="med"/>
                    </a:lnR>
                    <a:lnT w="12700" cap="flat" cmpd="sng" algn="ctr">
                      <a:solidFill>
                        <a:srgbClr val="00A99D"/>
                      </a:solidFill>
                      <a:prstDash val="solid"/>
                      <a:round/>
                      <a:headEnd type="none" w="med" len="med"/>
                      <a:tailEnd type="none" w="med" len="med"/>
                    </a:lnT>
                    <a:lnB w="12700" cap="flat" cmpd="sng" algn="ctr">
                      <a:solidFill>
                        <a:srgbClr val="00A99D"/>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a:lnSpc>
                          <a:spcPct val="115000"/>
                        </a:lnSpc>
                        <a:spcBef>
                          <a:spcPts val="0"/>
                        </a:spcBef>
                        <a:spcAft>
                          <a:spcPts val="0"/>
                        </a:spcAft>
                      </a:pPr>
                      <a:r>
                        <a:rPr lang="en-US" sz="2100" i="1" dirty="0">
                          <a:solidFill>
                            <a:schemeClr val="tx1"/>
                          </a:solidFill>
                          <a:latin typeface="Times New Roman"/>
                          <a:ea typeface="Times New Roman"/>
                          <a:cs typeface="Times"/>
                        </a:rPr>
                        <a:t>f</a:t>
                      </a:r>
                      <a:endParaRPr lang="en-US" sz="1000" dirty="0">
                        <a:solidFill>
                          <a:schemeClr val="tx1"/>
                        </a:solidFill>
                        <a:latin typeface="Calibri"/>
                        <a:ea typeface="Times New Roman"/>
                        <a:cs typeface="Times New Roman"/>
                      </a:endParaRPr>
                    </a:p>
                  </a:txBody>
                  <a:tcPr marL="0" marR="0" marT="0" marB="0">
                    <a:lnL w="12700" cap="flat" cmpd="sng" algn="ctr">
                      <a:solidFill>
                        <a:srgbClr val="00A99D"/>
                      </a:solidFill>
                      <a:prstDash val="solid"/>
                      <a:round/>
                      <a:headEnd type="none" w="med" len="med"/>
                      <a:tailEnd type="none" w="med" len="med"/>
                    </a:lnL>
                    <a:lnR w="12700" cap="flat" cmpd="sng" algn="ctr">
                      <a:solidFill>
                        <a:srgbClr val="00A99D"/>
                      </a:solidFill>
                      <a:prstDash val="solid"/>
                      <a:round/>
                      <a:headEnd type="none" w="med" len="med"/>
                      <a:tailEnd type="none" w="med" len="med"/>
                    </a:lnR>
                    <a:lnT w="12700" cap="flat" cmpd="sng" algn="ctr">
                      <a:solidFill>
                        <a:srgbClr val="00A99D"/>
                      </a:solidFill>
                      <a:prstDash val="solid"/>
                      <a:round/>
                      <a:headEnd type="none" w="med" len="med"/>
                      <a:tailEnd type="none" w="med" len="med"/>
                    </a:lnT>
                    <a:lnB w="12700" cap="flat" cmpd="sng" algn="ctr">
                      <a:solidFill>
                        <a:srgbClr val="00A99D"/>
                      </a:solidFill>
                      <a:prstDash val="solid"/>
                      <a:round/>
                      <a:headEnd type="none" w="med" len="med"/>
                      <a:tailEnd type="none" w="med" len="med"/>
                    </a:lnB>
                    <a:lnTlToBr w="12700" cmpd="sng">
                      <a:noFill/>
                      <a:prstDash val="solid"/>
                    </a:lnTlToBr>
                    <a:lnBlToTr w="12700" cmpd="sng">
                      <a:noFill/>
                      <a:prstDash val="solid"/>
                    </a:lnBlToTr>
                  </a:tcPr>
                </a:tc>
              </a:tr>
              <a:tr h="369455">
                <a:tc>
                  <a:txBody>
                    <a:bodyPr/>
                    <a:lstStyle/>
                    <a:p>
                      <a:pPr marL="0" marR="0" algn="ctr">
                        <a:lnSpc>
                          <a:spcPct val="115000"/>
                        </a:lnSpc>
                        <a:spcBef>
                          <a:spcPts val="0"/>
                        </a:spcBef>
                        <a:spcAft>
                          <a:spcPts val="0"/>
                        </a:spcAft>
                      </a:pPr>
                      <a:r>
                        <a:rPr lang="en-US" sz="2100" dirty="0">
                          <a:solidFill>
                            <a:schemeClr val="tx1"/>
                          </a:solidFill>
                          <a:latin typeface="Times New Roman"/>
                          <a:ea typeface="Times New Roman"/>
                          <a:cs typeface="Times"/>
                        </a:rPr>
                        <a:t>1</a:t>
                      </a:r>
                      <a:endParaRPr lang="en-US" sz="1000" dirty="0">
                        <a:solidFill>
                          <a:schemeClr val="tx1"/>
                        </a:solidFill>
                        <a:latin typeface="Calibri"/>
                        <a:ea typeface="Times New Roman"/>
                        <a:cs typeface="Times New Roman"/>
                      </a:endParaRPr>
                    </a:p>
                  </a:txBody>
                  <a:tcPr marL="0" marR="0" marT="0" marB="0">
                    <a:lnL w="12700" cap="flat" cmpd="sng" algn="ctr">
                      <a:solidFill>
                        <a:srgbClr val="00A99D"/>
                      </a:solidFill>
                      <a:prstDash val="solid"/>
                      <a:round/>
                      <a:headEnd type="none" w="med" len="med"/>
                      <a:tailEnd type="none" w="med" len="med"/>
                    </a:lnL>
                    <a:lnR w="12700" cap="flat" cmpd="sng" algn="ctr">
                      <a:solidFill>
                        <a:srgbClr val="00A99D"/>
                      </a:solidFill>
                      <a:prstDash val="solid"/>
                      <a:round/>
                      <a:headEnd type="none" w="med" len="med"/>
                      <a:tailEnd type="none" w="med" len="med"/>
                    </a:lnR>
                    <a:lnT w="12700" cap="flat" cmpd="sng" algn="ctr">
                      <a:solidFill>
                        <a:srgbClr val="00A99D"/>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a:lnSpc>
                          <a:spcPct val="115000"/>
                        </a:lnSpc>
                        <a:spcBef>
                          <a:spcPts val="0"/>
                        </a:spcBef>
                        <a:spcAft>
                          <a:spcPts val="0"/>
                        </a:spcAft>
                      </a:pPr>
                      <a:r>
                        <a:rPr lang="en-US" sz="2100" dirty="0">
                          <a:solidFill>
                            <a:schemeClr val="tx1"/>
                          </a:solidFill>
                          <a:latin typeface="Times New Roman"/>
                          <a:ea typeface="Times New Roman"/>
                          <a:cs typeface="Times"/>
                        </a:rPr>
                        <a:t>5</a:t>
                      </a:r>
                      <a:endParaRPr lang="en-US" sz="1000" dirty="0">
                        <a:solidFill>
                          <a:schemeClr val="tx1"/>
                        </a:solidFill>
                        <a:latin typeface="Calibri"/>
                        <a:ea typeface="Times New Roman"/>
                        <a:cs typeface="Times New Roman"/>
                      </a:endParaRPr>
                    </a:p>
                  </a:txBody>
                  <a:tcPr marL="0" marR="0" marT="0" marB="0">
                    <a:lnL w="12700" cap="flat" cmpd="sng" algn="ctr">
                      <a:solidFill>
                        <a:srgbClr val="00A99D"/>
                      </a:solidFill>
                      <a:prstDash val="solid"/>
                      <a:round/>
                      <a:headEnd type="none" w="med" len="med"/>
                      <a:tailEnd type="none" w="med" len="med"/>
                    </a:lnL>
                    <a:lnR w="12700" cap="flat" cmpd="sng" algn="ctr">
                      <a:solidFill>
                        <a:srgbClr val="00A99D"/>
                      </a:solidFill>
                      <a:prstDash val="solid"/>
                      <a:round/>
                      <a:headEnd type="none" w="med" len="med"/>
                      <a:tailEnd type="none" w="med" len="med"/>
                    </a:lnR>
                    <a:lnT w="12700" cap="flat" cmpd="sng" algn="ctr">
                      <a:solidFill>
                        <a:srgbClr val="00A99D"/>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r>
              <a:tr h="369455">
                <a:tc>
                  <a:txBody>
                    <a:bodyPr/>
                    <a:lstStyle/>
                    <a:p>
                      <a:pPr marL="0" marR="0" algn="ctr">
                        <a:lnSpc>
                          <a:spcPct val="115000"/>
                        </a:lnSpc>
                        <a:spcBef>
                          <a:spcPts val="0"/>
                        </a:spcBef>
                        <a:spcAft>
                          <a:spcPts val="0"/>
                        </a:spcAft>
                      </a:pPr>
                      <a:r>
                        <a:rPr lang="en-US" sz="2100" dirty="0">
                          <a:solidFill>
                            <a:schemeClr val="tx1"/>
                          </a:solidFill>
                          <a:latin typeface="Times New Roman"/>
                          <a:ea typeface="Times New Roman"/>
                          <a:cs typeface="Times"/>
                        </a:rPr>
                        <a:t>2</a:t>
                      </a:r>
                      <a:endParaRPr lang="en-US" sz="1000" dirty="0">
                        <a:solidFill>
                          <a:schemeClr val="tx1"/>
                        </a:solidFill>
                        <a:latin typeface="Calibri"/>
                        <a:ea typeface="Times New Roman"/>
                        <a:cs typeface="Times New Roman"/>
                      </a:endParaRPr>
                    </a:p>
                  </a:txBody>
                  <a:tcPr marL="0" marR="0" marT="0" marB="0">
                    <a:lnL w="12700" cap="flat" cmpd="sng" algn="ctr">
                      <a:solidFill>
                        <a:srgbClr val="00A99D"/>
                      </a:solidFill>
                      <a:prstDash val="solid"/>
                      <a:round/>
                      <a:headEnd type="none" w="med" len="med"/>
                      <a:tailEnd type="none" w="med" len="med"/>
                    </a:lnL>
                    <a:lnR w="12700" cap="flat" cmpd="sng" algn="ctr">
                      <a:solidFill>
                        <a:srgbClr val="00A99D"/>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a:lnSpc>
                          <a:spcPct val="115000"/>
                        </a:lnSpc>
                        <a:spcBef>
                          <a:spcPts val="0"/>
                        </a:spcBef>
                        <a:spcAft>
                          <a:spcPts val="0"/>
                        </a:spcAft>
                      </a:pPr>
                      <a:r>
                        <a:rPr lang="en-US" sz="2100" dirty="0">
                          <a:solidFill>
                            <a:schemeClr val="tx1"/>
                          </a:solidFill>
                          <a:latin typeface="Times New Roman"/>
                          <a:ea typeface="Times New Roman"/>
                          <a:cs typeface="Times"/>
                        </a:rPr>
                        <a:t>12</a:t>
                      </a:r>
                      <a:endParaRPr lang="en-US" sz="1000" dirty="0">
                        <a:solidFill>
                          <a:schemeClr val="tx1"/>
                        </a:solidFill>
                        <a:latin typeface="Calibri"/>
                        <a:ea typeface="Times New Roman"/>
                        <a:cs typeface="Times New Roman"/>
                      </a:endParaRPr>
                    </a:p>
                  </a:txBody>
                  <a:tcPr marL="0" marR="0" marT="0" marB="0">
                    <a:lnL w="12700" cap="flat" cmpd="sng" algn="ctr">
                      <a:solidFill>
                        <a:srgbClr val="00A99D"/>
                      </a:solidFill>
                      <a:prstDash val="solid"/>
                      <a:round/>
                      <a:headEnd type="none" w="med" len="med"/>
                      <a:tailEnd type="none" w="med" len="med"/>
                    </a:lnL>
                    <a:lnR w="12700" cap="flat" cmpd="sng" algn="ctr">
                      <a:solidFill>
                        <a:srgbClr val="00A99D"/>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r>
              <a:tr h="369455">
                <a:tc>
                  <a:txBody>
                    <a:bodyPr/>
                    <a:lstStyle/>
                    <a:p>
                      <a:pPr marL="0" marR="0" algn="ctr">
                        <a:lnSpc>
                          <a:spcPct val="115000"/>
                        </a:lnSpc>
                        <a:spcBef>
                          <a:spcPts val="0"/>
                        </a:spcBef>
                        <a:spcAft>
                          <a:spcPts val="0"/>
                        </a:spcAft>
                      </a:pPr>
                      <a:r>
                        <a:rPr lang="en-US" sz="2100">
                          <a:solidFill>
                            <a:schemeClr val="tx1"/>
                          </a:solidFill>
                          <a:latin typeface="Times New Roman"/>
                          <a:ea typeface="Times New Roman"/>
                          <a:cs typeface="Times"/>
                        </a:rPr>
                        <a:t>3</a:t>
                      </a:r>
                      <a:endParaRPr lang="en-US" sz="1000">
                        <a:solidFill>
                          <a:schemeClr val="tx1"/>
                        </a:solidFill>
                        <a:latin typeface="Calibri"/>
                        <a:ea typeface="Times New Roman"/>
                        <a:cs typeface="Times New Roman"/>
                      </a:endParaRPr>
                    </a:p>
                  </a:txBody>
                  <a:tcPr marL="0" marR="0" marT="0" marB="0">
                    <a:lnL w="12700" cap="flat" cmpd="sng" algn="ctr">
                      <a:solidFill>
                        <a:srgbClr val="00A99D"/>
                      </a:solidFill>
                      <a:prstDash val="solid"/>
                      <a:round/>
                      <a:headEnd type="none" w="med" len="med"/>
                      <a:tailEnd type="none" w="med" len="med"/>
                    </a:lnL>
                    <a:lnR w="12700" cap="flat" cmpd="sng" algn="ctr">
                      <a:solidFill>
                        <a:srgbClr val="00A99D"/>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a:lnSpc>
                          <a:spcPct val="115000"/>
                        </a:lnSpc>
                        <a:spcBef>
                          <a:spcPts val="0"/>
                        </a:spcBef>
                        <a:spcAft>
                          <a:spcPts val="0"/>
                        </a:spcAft>
                      </a:pPr>
                      <a:r>
                        <a:rPr lang="en-US" sz="2100">
                          <a:solidFill>
                            <a:schemeClr val="tx1"/>
                          </a:solidFill>
                          <a:latin typeface="Times New Roman"/>
                          <a:ea typeface="Times New Roman"/>
                          <a:cs typeface="Times"/>
                        </a:rPr>
                        <a:t>17</a:t>
                      </a:r>
                      <a:endParaRPr lang="en-US" sz="1000">
                        <a:solidFill>
                          <a:schemeClr val="tx1"/>
                        </a:solidFill>
                        <a:latin typeface="Calibri"/>
                        <a:ea typeface="Times New Roman"/>
                        <a:cs typeface="Times New Roman"/>
                      </a:endParaRPr>
                    </a:p>
                  </a:txBody>
                  <a:tcPr marL="0" marR="0" marT="0" marB="0">
                    <a:lnL w="12700" cap="flat" cmpd="sng" algn="ctr">
                      <a:solidFill>
                        <a:srgbClr val="00A99D"/>
                      </a:solidFill>
                      <a:prstDash val="solid"/>
                      <a:round/>
                      <a:headEnd type="none" w="med" len="med"/>
                      <a:tailEnd type="none" w="med" len="med"/>
                    </a:lnL>
                    <a:lnR w="12700" cap="flat" cmpd="sng" algn="ctr">
                      <a:solidFill>
                        <a:srgbClr val="00A99D"/>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r>
              <a:tr h="369455">
                <a:tc>
                  <a:txBody>
                    <a:bodyPr/>
                    <a:lstStyle/>
                    <a:p>
                      <a:pPr marL="0" marR="0" algn="ctr">
                        <a:lnSpc>
                          <a:spcPct val="115000"/>
                        </a:lnSpc>
                        <a:spcBef>
                          <a:spcPts val="0"/>
                        </a:spcBef>
                        <a:spcAft>
                          <a:spcPts val="0"/>
                        </a:spcAft>
                      </a:pPr>
                      <a:r>
                        <a:rPr lang="en-US" sz="2100">
                          <a:solidFill>
                            <a:schemeClr val="tx1"/>
                          </a:solidFill>
                          <a:latin typeface="Times New Roman"/>
                          <a:ea typeface="Times New Roman"/>
                          <a:cs typeface="Times"/>
                        </a:rPr>
                        <a:t>4</a:t>
                      </a:r>
                      <a:endParaRPr lang="en-US" sz="1000">
                        <a:solidFill>
                          <a:schemeClr val="tx1"/>
                        </a:solidFill>
                        <a:latin typeface="Calibri"/>
                        <a:ea typeface="Times New Roman"/>
                        <a:cs typeface="Times New Roman"/>
                      </a:endParaRPr>
                    </a:p>
                  </a:txBody>
                  <a:tcPr marL="0" marR="0" marT="0" marB="0">
                    <a:lnL w="12700" cap="flat" cmpd="sng" algn="ctr">
                      <a:solidFill>
                        <a:srgbClr val="00A99D"/>
                      </a:solidFill>
                      <a:prstDash val="solid"/>
                      <a:round/>
                      <a:headEnd type="none" w="med" len="med"/>
                      <a:tailEnd type="none" w="med" len="med"/>
                    </a:lnL>
                    <a:lnR w="12700" cap="flat" cmpd="sng" algn="ctr">
                      <a:solidFill>
                        <a:srgbClr val="00A99D"/>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a:lnSpc>
                          <a:spcPct val="115000"/>
                        </a:lnSpc>
                        <a:spcBef>
                          <a:spcPts val="0"/>
                        </a:spcBef>
                        <a:spcAft>
                          <a:spcPts val="0"/>
                        </a:spcAft>
                      </a:pPr>
                      <a:r>
                        <a:rPr lang="en-US" sz="2100">
                          <a:solidFill>
                            <a:schemeClr val="tx1"/>
                          </a:solidFill>
                          <a:latin typeface="Times New Roman"/>
                          <a:ea typeface="Times New Roman"/>
                          <a:cs typeface="Times"/>
                        </a:rPr>
                        <a:t>20</a:t>
                      </a:r>
                      <a:endParaRPr lang="en-US" sz="1000">
                        <a:solidFill>
                          <a:schemeClr val="tx1"/>
                        </a:solidFill>
                        <a:latin typeface="Calibri"/>
                        <a:ea typeface="Times New Roman"/>
                        <a:cs typeface="Times New Roman"/>
                      </a:endParaRPr>
                    </a:p>
                  </a:txBody>
                  <a:tcPr marL="0" marR="0" marT="0" marB="0">
                    <a:lnL w="12700" cap="flat" cmpd="sng" algn="ctr">
                      <a:solidFill>
                        <a:srgbClr val="00A99D"/>
                      </a:solidFill>
                      <a:prstDash val="solid"/>
                      <a:round/>
                      <a:headEnd type="none" w="med" len="med"/>
                      <a:tailEnd type="none" w="med" len="med"/>
                    </a:lnL>
                    <a:lnR w="12700" cap="flat" cmpd="sng" algn="ctr">
                      <a:solidFill>
                        <a:srgbClr val="00A99D"/>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r>
              <a:tr h="369455">
                <a:tc>
                  <a:txBody>
                    <a:bodyPr/>
                    <a:lstStyle/>
                    <a:p>
                      <a:pPr marL="0" marR="0" algn="ctr">
                        <a:lnSpc>
                          <a:spcPct val="115000"/>
                        </a:lnSpc>
                        <a:spcBef>
                          <a:spcPts val="0"/>
                        </a:spcBef>
                        <a:spcAft>
                          <a:spcPts val="0"/>
                        </a:spcAft>
                      </a:pPr>
                      <a:r>
                        <a:rPr lang="en-US" sz="2100" dirty="0">
                          <a:solidFill>
                            <a:schemeClr val="tx1"/>
                          </a:solidFill>
                          <a:latin typeface="Times New Roman"/>
                          <a:ea typeface="Times New Roman"/>
                          <a:cs typeface="Times"/>
                        </a:rPr>
                        <a:t>5</a:t>
                      </a:r>
                      <a:endParaRPr lang="en-US" sz="1000" dirty="0">
                        <a:solidFill>
                          <a:schemeClr val="tx1"/>
                        </a:solidFill>
                        <a:latin typeface="Calibri"/>
                        <a:ea typeface="Times New Roman"/>
                        <a:cs typeface="Times New Roman"/>
                      </a:endParaRPr>
                    </a:p>
                  </a:txBody>
                  <a:tcPr marL="0" marR="0" marT="0" marB="0">
                    <a:lnL w="12700" cap="flat" cmpd="sng" algn="ctr">
                      <a:solidFill>
                        <a:srgbClr val="00A99D"/>
                      </a:solidFill>
                      <a:prstDash val="solid"/>
                      <a:round/>
                      <a:headEnd type="none" w="med" len="med"/>
                      <a:tailEnd type="none" w="med" len="med"/>
                    </a:lnL>
                    <a:lnR w="12700" cap="flat" cmpd="sng" algn="ctr">
                      <a:solidFill>
                        <a:srgbClr val="00A99D"/>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a:lnSpc>
                          <a:spcPct val="115000"/>
                        </a:lnSpc>
                        <a:spcBef>
                          <a:spcPts val="0"/>
                        </a:spcBef>
                        <a:spcAft>
                          <a:spcPts val="0"/>
                        </a:spcAft>
                      </a:pPr>
                      <a:r>
                        <a:rPr lang="en-US" sz="2100">
                          <a:solidFill>
                            <a:schemeClr val="tx1"/>
                          </a:solidFill>
                          <a:latin typeface="Times New Roman"/>
                          <a:ea typeface="Times New Roman"/>
                          <a:cs typeface="Times"/>
                        </a:rPr>
                        <a:t>25</a:t>
                      </a:r>
                      <a:endParaRPr lang="en-US" sz="1000">
                        <a:solidFill>
                          <a:schemeClr val="tx1"/>
                        </a:solidFill>
                        <a:latin typeface="Calibri"/>
                        <a:ea typeface="Times New Roman"/>
                        <a:cs typeface="Times New Roman"/>
                      </a:endParaRPr>
                    </a:p>
                  </a:txBody>
                  <a:tcPr marL="0" marR="0" marT="0" marB="0">
                    <a:lnL w="12700" cap="flat" cmpd="sng" algn="ctr">
                      <a:solidFill>
                        <a:srgbClr val="00A99D"/>
                      </a:solidFill>
                      <a:prstDash val="solid"/>
                      <a:round/>
                      <a:headEnd type="none" w="med" len="med"/>
                      <a:tailEnd type="none" w="med" len="med"/>
                    </a:lnL>
                    <a:lnR w="12700" cap="flat" cmpd="sng" algn="ctr">
                      <a:solidFill>
                        <a:srgbClr val="00A99D"/>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r>
              <a:tr h="369455">
                <a:tc>
                  <a:txBody>
                    <a:bodyPr/>
                    <a:lstStyle/>
                    <a:p>
                      <a:pPr marL="0" marR="0" algn="ctr">
                        <a:lnSpc>
                          <a:spcPct val="115000"/>
                        </a:lnSpc>
                        <a:spcBef>
                          <a:spcPts val="0"/>
                        </a:spcBef>
                        <a:spcAft>
                          <a:spcPts val="0"/>
                        </a:spcAft>
                      </a:pPr>
                      <a:r>
                        <a:rPr lang="en-US" sz="2100">
                          <a:solidFill>
                            <a:schemeClr val="tx1"/>
                          </a:solidFill>
                          <a:latin typeface="Times New Roman"/>
                          <a:ea typeface="Times New Roman"/>
                          <a:cs typeface="Times"/>
                        </a:rPr>
                        <a:t>6</a:t>
                      </a:r>
                      <a:endParaRPr lang="en-US" sz="1000">
                        <a:solidFill>
                          <a:schemeClr val="tx1"/>
                        </a:solidFill>
                        <a:latin typeface="Calibri"/>
                        <a:ea typeface="Times New Roman"/>
                        <a:cs typeface="Times New Roman"/>
                      </a:endParaRPr>
                    </a:p>
                  </a:txBody>
                  <a:tcPr marL="0" marR="0" marT="0" marB="0">
                    <a:lnL w="12700" cap="flat" cmpd="sng" algn="ctr">
                      <a:solidFill>
                        <a:srgbClr val="00A99D"/>
                      </a:solidFill>
                      <a:prstDash val="solid"/>
                      <a:round/>
                      <a:headEnd type="none" w="med" len="med"/>
                      <a:tailEnd type="none" w="med" len="med"/>
                    </a:lnL>
                    <a:lnR w="12700" cap="flat" cmpd="sng" algn="ctr">
                      <a:solidFill>
                        <a:srgbClr val="00A99D"/>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a:lnSpc>
                          <a:spcPct val="115000"/>
                        </a:lnSpc>
                        <a:spcBef>
                          <a:spcPts val="0"/>
                        </a:spcBef>
                        <a:spcAft>
                          <a:spcPts val="0"/>
                        </a:spcAft>
                      </a:pPr>
                      <a:r>
                        <a:rPr lang="en-US" sz="2100">
                          <a:solidFill>
                            <a:schemeClr val="tx1"/>
                          </a:solidFill>
                          <a:latin typeface="Times New Roman"/>
                          <a:ea typeface="Times New Roman"/>
                          <a:cs typeface="Times"/>
                        </a:rPr>
                        <a:t>19</a:t>
                      </a:r>
                      <a:endParaRPr lang="en-US" sz="1000">
                        <a:solidFill>
                          <a:schemeClr val="tx1"/>
                        </a:solidFill>
                        <a:latin typeface="Calibri"/>
                        <a:ea typeface="Times New Roman"/>
                        <a:cs typeface="Times New Roman"/>
                      </a:endParaRPr>
                    </a:p>
                  </a:txBody>
                  <a:tcPr marL="0" marR="0" marT="0" marB="0">
                    <a:lnL w="12700" cap="flat" cmpd="sng" algn="ctr">
                      <a:solidFill>
                        <a:srgbClr val="00A99D"/>
                      </a:solidFill>
                      <a:prstDash val="solid"/>
                      <a:round/>
                      <a:headEnd type="none" w="med" len="med"/>
                      <a:tailEnd type="none" w="med" len="med"/>
                    </a:lnL>
                    <a:lnR w="12700" cap="flat" cmpd="sng" algn="ctr">
                      <a:solidFill>
                        <a:srgbClr val="00A99D"/>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r>
              <a:tr h="369455">
                <a:tc>
                  <a:txBody>
                    <a:bodyPr/>
                    <a:lstStyle/>
                    <a:p>
                      <a:pPr marL="0" marR="0" algn="ctr">
                        <a:lnSpc>
                          <a:spcPct val="115000"/>
                        </a:lnSpc>
                        <a:spcBef>
                          <a:spcPts val="0"/>
                        </a:spcBef>
                        <a:spcAft>
                          <a:spcPts val="0"/>
                        </a:spcAft>
                      </a:pPr>
                      <a:r>
                        <a:rPr lang="en-US" sz="2100">
                          <a:solidFill>
                            <a:schemeClr val="tx1"/>
                          </a:solidFill>
                          <a:latin typeface="Times New Roman"/>
                          <a:ea typeface="Times New Roman"/>
                          <a:cs typeface="Times"/>
                        </a:rPr>
                        <a:t>7</a:t>
                      </a:r>
                      <a:endParaRPr lang="en-US" sz="1000">
                        <a:solidFill>
                          <a:schemeClr val="tx1"/>
                        </a:solidFill>
                        <a:latin typeface="Calibri"/>
                        <a:ea typeface="Times New Roman"/>
                        <a:cs typeface="Times New Roman"/>
                      </a:endParaRPr>
                    </a:p>
                  </a:txBody>
                  <a:tcPr marL="0" marR="0" marT="0" marB="0">
                    <a:lnL w="12700" cap="flat" cmpd="sng" algn="ctr">
                      <a:solidFill>
                        <a:srgbClr val="00A99D"/>
                      </a:solidFill>
                      <a:prstDash val="solid"/>
                      <a:round/>
                      <a:headEnd type="none" w="med" len="med"/>
                      <a:tailEnd type="none" w="med" len="med"/>
                    </a:lnL>
                    <a:lnR w="12700" cap="flat" cmpd="sng" algn="ctr">
                      <a:solidFill>
                        <a:srgbClr val="00A99D"/>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a:lnSpc>
                          <a:spcPct val="115000"/>
                        </a:lnSpc>
                        <a:spcBef>
                          <a:spcPts val="0"/>
                        </a:spcBef>
                        <a:spcAft>
                          <a:spcPts val="0"/>
                        </a:spcAft>
                      </a:pPr>
                      <a:r>
                        <a:rPr lang="en-US" sz="2100" dirty="0">
                          <a:solidFill>
                            <a:schemeClr val="tx1"/>
                          </a:solidFill>
                          <a:latin typeface="Times New Roman"/>
                          <a:ea typeface="Times New Roman"/>
                          <a:cs typeface="Times"/>
                        </a:rPr>
                        <a:t>14</a:t>
                      </a:r>
                      <a:endParaRPr lang="en-US" sz="1000" dirty="0">
                        <a:solidFill>
                          <a:schemeClr val="tx1"/>
                        </a:solidFill>
                        <a:latin typeface="Calibri"/>
                        <a:ea typeface="Times New Roman"/>
                        <a:cs typeface="Times New Roman"/>
                      </a:endParaRPr>
                    </a:p>
                  </a:txBody>
                  <a:tcPr marL="0" marR="0" marT="0" marB="0">
                    <a:lnL w="12700" cap="flat" cmpd="sng" algn="ctr">
                      <a:solidFill>
                        <a:srgbClr val="00A99D"/>
                      </a:solidFill>
                      <a:prstDash val="solid"/>
                      <a:round/>
                      <a:headEnd type="none" w="med" len="med"/>
                      <a:tailEnd type="none" w="med" len="med"/>
                    </a:lnL>
                    <a:lnR w="12700" cap="flat" cmpd="sng" algn="ctr">
                      <a:solidFill>
                        <a:srgbClr val="00A99D"/>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r>
              <a:tr h="369455">
                <a:tc>
                  <a:txBody>
                    <a:bodyPr/>
                    <a:lstStyle/>
                    <a:p>
                      <a:pPr marL="0" marR="0" algn="ctr">
                        <a:lnSpc>
                          <a:spcPct val="115000"/>
                        </a:lnSpc>
                        <a:spcBef>
                          <a:spcPts val="0"/>
                        </a:spcBef>
                        <a:spcAft>
                          <a:spcPts val="0"/>
                        </a:spcAft>
                      </a:pPr>
                      <a:r>
                        <a:rPr lang="en-US" sz="2100">
                          <a:solidFill>
                            <a:schemeClr val="tx1"/>
                          </a:solidFill>
                          <a:latin typeface="Times New Roman"/>
                          <a:ea typeface="Times New Roman"/>
                          <a:cs typeface="Times"/>
                        </a:rPr>
                        <a:t>8</a:t>
                      </a:r>
                      <a:endParaRPr lang="en-US" sz="1000">
                        <a:solidFill>
                          <a:schemeClr val="tx1"/>
                        </a:solidFill>
                        <a:latin typeface="Calibri"/>
                        <a:ea typeface="Times New Roman"/>
                        <a:cs typeface="Times New Roman"/>
                      </a:endParaRPr>
                    </a:p>
                  </a:txBody>
                  <a:tcPr marL="0" marR="0" marT="0" marB="0">
                    <a:lnL w="12700" cap="flat" cmpd="sng" algn="ctr">
                      <a:solidFill>
                        <a:srgbClr val="00A99D"/>
                      </a:solidFill>
                      <a:prstDash val="solid"/>
                      <a:round/>
                      <a:headEnd type="none" w="med" len="med"/>
                      <a:tailEnd type="none" w="med" len="med"/>
                    </a:lnL>
                    <a:lnR w="12700" cap="flat" cmpd="sng" algn="ctr">
                      <a:solidFill>
                        <a:srgbClr val="00A99D"/>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a:lnSpc>
                          <a:spcPct val="115000"/>
                        </a:lnSpc>
                        <a:spcBef>
                          <a:spcPts val="0"/>
                        </a:spcBef>
                        <a:spcAft>
                          <a:spcPts val="0"/>
                        </a:spcAft>
                      </a:pPr>
                      <a:r>
                        <a:rPr lang="en-US" sz="2100">
                          <a:solidFill>
                            <a:schemeClr val="tx1"/>
                          </a:solidFill>
                          <a:latin typeface="Times New Roman"/>
                          <a:ea typeface="Times New Roman"/>
                          <a:cs typeface="Times"/>
                        </a:rPr>
                        <a:t>8</a:t>
                      </a:r>
                      <a:endParaRPr lang="en-US" sz="1000">
                        <a:solidFill>
                          <a:schemeClr val="tx1"/>
                        </a:solidFill>
                        <a:latin typeface="Calibri"/>
                        <a:ea typeface="Times New Roman"/>
                        <a:cs typeface="Times New Roman"/>
                      </a:endParaRPr>
                    </a:p>
                  </a:txBody>
                  <a:tcPr marL="0" marR="0" marT="0" marB="0">
                    <a:lnL w="12700" cap="flat" cmpd="sng" algn="ctr">
                      <a:solidFill>
                        <a:srgbClr val="00A99D"/>
                      </a:solidFill>
                      <a:prstDash val="solid"/>
                      <a:round/>
                      <a:headEnd type="none" w="med" len="med"/>
                      <a:tailEnd type="none" w="med" len="med"/>
                    </a:lnL>
                    <a:lnR w="12700" cap="flat" cmpd="sng" algn="ctr">
                      <a:solidFill>
                        <a:srgbClr val="00A99D"/>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r>
              <a:tr h="369455">
                <a:tc>
                  <a:txBody>
                    <a:bodyPr/>
                    <a:lstStyle/>
                    <a:p>
                      <a:pPr marL="0" marR="0" algn="ctr">
                        <a:lnSpc>
                          <a:spcPct val="115000"/>
                        </a:lnSpc>
                        <a:spcBef>
                          <a:spcPts val="0"/>
                        </a:spcBef>
                        <a:spcAft>
                          <a:spcPts val="0"/>
                        </a:spcAft>
                      </a:pPr>
                      <a:r>
                        <a:rPr lang="en-US" sz="2100">
                          <a:solidFill>
                            <a:schemeClr val="tx1"/>
                          </a:solidFill>
                          <a:latin typeface="Times New Roman"/>
                          <a:ea typeface="Times New Roman"/>
                          <a:cs typeface="Times"/>
                        </a:rPr>
                        <a:t>9</a:t>
                      </a:r>
                      <a:endParaRPr lang="en-US" sz="1000">
                        <a:solidFill>
                          <a:schemeClr val="tx1"/>
                        </a:solidFill>
                        <a:latin typeface="Calibri"/>
                        <a:ea typeface="Times New Roman"/>
                        <a:cs typeface="Times New Roman"/>
                      </a:endParaRPr>
                    </a:p>
                  </a:txBody>
                  <a:tcPr marL="0" marR="0" marT="0" marB="0">
                    <a:lnL w="12700" cap="flat" cmpd="sng" algn="ctr">
                      <a:solidFill>
                        <a:srgbClr val="00A99D"/>
                      </a:solidFill>
                      <a:prstDash val="solid"/>
                      <a:round/>
                      <a:headEnd type="none" w="med" len="med"/>
                      <a:tailEnd type="none" w="med" len="med"/>
                    </a:lnL>
                    <a:lnR w="12700" cap="flat" cmpd="sng" algn="ctr">
                      <a:solidFill>
                        <a:srgbClr val="00A99D"/>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a:lnSpc>
                          <a:spcPct val="115000"/>
                        </a:lnSpc>
                        <a:spcBef>
                          <a:spcPts val="0"/>
                        </a:spcBef>
                        <a:spcAft>
                          <a:spcPts val="0"/>
                        </a:spcAft>
                      </a:pPr>
                      <a:r>
                        <a:rPr lang="en-US" sz="2100" dirty="0">
                          <a:solidFill>
                            <a:schemeClr val="tx1"/>
                          </a:solidFill>
                          <a:latin typeface="Times New Roman"/>
                          <a:ea typeface="Times New Roman"/>
                          <a:cs typeface="Times"/>
                        </a:rPr>
                        <a:t>5</a:t>
                      </a:r>
                      <a:endParaRPr lang="en-US" sz="1000" dirty="0">
                        <a:solidFill>
                          <a:schemeClr val="tx1"/>
                        </a:solidFill>
                        <a:latin typeface="Calibri"/>
                        <a:ea typeface="Times New Roman"/>
                        <a:cs typeface="Times New Roman"/>
                      </a:endParaRPr>
                    </a:p>
                  </a:txBody>
                  <a:tcPr marL="0" marR="0" marT="0" marB="0">
                    <a:lnL w="12700" cap="flat" cmpd="sng" algn="ctr">
                      <a:solidFill>
                        <a:srgbClr val="00A99D"/>
                      </a:solidFill>
                      <a:prstDash val="solid"/>
                      <a:round/>
                      <a:headEnd type="none" w="med" len="med"/>
                      <a:tailEnd type="none" w="med" len="med"/>
                    </a:lnL>
                    <a:lnR w="12700" cap="flat" cmpd="sng" algn="ctr">
                      <a:solidFill>
                        <a:srgbClr val="00A99D"/>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r>
              <a:tr h="369455">
                <a:tc>
                  <a:txBody>
                    <a:bodyPr/>
                    <a:lstStyle/>
                    <a:p>
                      <a:pPr marL="0" marR="0" algn="ctr">
                        <a:lnSpc>
                          <a:spcPct val="115000"/>
                        </a:lnSpc>
                        <a:spcBef>
                          <a:spcPts val="0"/>
                        </a:spcBef>
                        <a:spcAft>
                          <a:spcPts val="0"/>
                        </a:spcAft>
                      </a:pPr>
                      <a:r>
                        <a:rPr lang="en-US" sz="2100" dirty="0">
                          <a:solidFill>
                            <a:schemeClr val="tx1"/>
                          </a:solidFill>
                          <a:latin typeface="Times New Roman"/>
                          <a:ea typeface="Times New Roman"/>
                          <a:cs typeface="Times"/>
                        </a:rPr>
                        <a:t>10</a:t>
                      </a:r>
                      <a:endParaRPr lang="en-US" sz="1000" dirty="0">
                        <a:solidFill>
                          <a:schemeClr val="tx1"/>
                        </a:solidFill>
                        <a:latin typeface="Calibri"/>
                        <a:ea typeface="Times New Roman"/>
                        <a:cs typeface="Times New Roman"/>
                      </a:endParaRPr>
                    </a:p>
                  </a:txBody>
                  <a:tcPr marL="0" marR="0" marT="0" marB="0">
                    <a:lnL w="12700" cap="flat" cmpd="sng" algn="ctr">
                      <a:solidFill>
                        <a:srgbClr val="00A99D"/>
                      </a:solidFill>
                      <a:prstDash val="solid"/>
                      <a:round/>
                      <a:headEnd type="none" w="med" len="med"/>
                      <a:tailEnd type="none" w="med" len="med"/>
                    </a:lnL>
                    <a:lnR w="12700" cap="flat" cmpd="sng" algn="ctr">
                      <a:solidFill>
                        <a:srgbClr val="00A99D"/>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rgbClr val="00A99D"/>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a:lnSpc>
                          <a:spcPct val="115000"/>
                        </a:lnSpc>
                        <a:spcBef>
                          <a:spcPts val="0"/>
                        </a:spcBef>
                        <a:spcAft>
                          <a:spcPts val="0"/>
                        </a:spcAft>
                      </a:pPr>
                      <a:r>
                        <a:rPr lang="en-US" sz="2100" dirty="0">
                          <a:solidFill>
                            <a:schemeClr val="tx1"/>
                          </a:solidFill>
                          <a:latin typeface="Times New Roman"/>
                          <a:ea typeface="Times New Roman"/>
                          <a:cs typeface="Times"/>
                        </a:rPr>
                        <a:t>2</a:t>
                      </a:r>
                      <a:endParaRPr lang="en-US" sz="1000" dirty="0">
                        <a:solidFill>
                          <a:schemeClr val="tx1"/>
                        </a:solidFill>
                        <a:latin typeface="Calibri"/>
                        <a:ea typeface="Times New Roman"/>
                        <a:cs typeface="Times New Roman"/>
                      </a:endParaRPr>
                    </a:p>
                  </a:txBody>
                  <a:tcPr marL="0" marR="0" marT="0" marB="0">
                    <a:lnL w="12700" cap="flat" cmpd="sng" algn="ctr">
                      <a:solidFill>
                        <a:srgbClr val="00A99D"/>
                      </a:solidFill>
                      <a:prstDash val="solid"/>
                      <a:round/>
                      <a:headEnd type="none" w="med" len="med"/>
                      <a:tailEnd type="none" w="med" len="med"/>
                    </a:lnL>
                    <a:lnR w="12700" cap="flat" cmpd="sng" algn="ctr">
                      <a:solidFill>
                        <a:srgbClr val="00A99D"/>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rgbClr val="00A99D"/>
                      </a:solidFill>
                      <a:prstDash val="solid"/>
                      <a:round/>
                      <a:headEnd type="none" w="med" len="med"/>
                      <a:tailEnd type="none" w="med" len="med"/>
                    </a:lnB>
                    <a:lnTlToBr w="12700" cmpd="sng">
                      <a:noFill/>
                      <a:prstDash val="solid"/>
                    </a:lnTlToBr>
                    <a:lnBlToTr w="12700" cmpd="sng">
                      <a:noFill/>
                      <a:prstDash val="solid"/>
                    </a:lnBlToTr>
                  </a:tcPr>
                </a:tc>
              </a:tr>
            </a:tbl>
          </a:graphicData>
        </a:graphic>
      </p:graphicFrame>
      <p:grpSp>
        <p:nvGrpSpPr>
          <p:cNvPr id="2" name="Group 9"/>
          <p:cNvGrpSpPr/>
          <p:nvPr/>
        </p:nvGrpSpPr>
        <p:grpSpPr>
          <a:xfrm>
            <a:off x="711521" y="3640454"/>
            <a:ext cx="3580301" cy="422159"/>
            <a:chOff x="711521" y="3640454"/>
            <a:chExt cx="3580301" cy="422159"/>
          </a:xfrm>
        </p:grpSpPr>
        <p:sp>
          <p:nvSpPr>
            <p:cNvPr id="8" name="Oval 7"/>
            <p:cNvSpPr/>
            <p:nvPr/>
          </p:nvSpPr>
          <p:spPr>
            <a:xfrm>
              <a:off x="1568450" y="3724910"/>
              <a:ext cx="228600" cy="228600"/>
            </a:xfrm>
            <a:prstGeom prst="ellipse">
              <a:avLst/>
            </a:prstGeom>
            <a:noFill/>
            <a:ln w="6350">
              <a:solidFill>
                <a:srgbClr val="00A99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3" name="Straight Arrow Connector 12"/>
            <p:cNvCxnSpPr/>
            <p:nvPr/>
          </p:nvCxnSpPr>
          <p:spPr>
            <a:xfrm rot="10800000">
              <a:off x="1803400" y="3858260"/>
              <a:ext cx="381000" cy="1588"/>
            </a:xfrm>
            <a:prstGeom prst="straightConnector1">
              <a:avLst/>
            </a:prstGeom>
            <a:ln w="635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15" name="Straight Arrow Connector 14"/>
            <p:cNvCxnSpPr/>
            <p:nvPr/>
          </p:nvCxnSpPr>
          <p:spPr>
            <a:xfrm rot="10800000">
              <a:off x="2474911" y="3864610"/>
              <a:ext cx="381000" cy="1588"/>
            </a:xfrm>
            <a:prstGeom prst="straightConnector1">
              <a:avLst/>
            </a:prstGeom>
            <a:ln w="635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16" name="Rectangle 15"/>
            <p:cNvSpPr/>
            <p:nvPr/>
          </p:nvSpPr>
          <p:spPr>
            <a:xfrm>
              <a:off x="2762236" y="3647115"/>
              <a:ext cx="1529586" cy="415498"/>
            </a:xfrm>
            <a:prstGeom prst="rect">
              <a:avLst/>
            </a:prstGeom>
          </p:spPr>
          <p:txBody>
            <a:bodyPr wrap="none">
              <a:spAutoFit/>
            </a:bodyPr>
            <a:lstStyle/>
            <a:p>
              <a:r>
                <a:rPr lang="en-US" sz="2100" dirty="0" smtClean="0">
                  <a:latin typeface="Times New Roman" pitchFamily="18" charset="0"/>
                </a:rPr>
                <a:t>64</a:t>
              </a:r>
              <a:r>
                <a:rPr lang="en-US" sz="2100" baseline="30000" dirty="0" smtClean="0">
                  <a:latin typeface="Times New Roman" pitchFamily="18" charset="0"/>
                </a:rPr>
                <a:t>th</a:t>
              </a:r>
              <a:r>
                <a:rPr lang="en-US" sz="2100" dirty="0" smtClean="0">
                  <a:latin typeface="Times New Roman" pitchFamily="18" charset="0"/>
                </a:rPr>
                <a:t> position</a:t>
              </a:r>
              <a:endParaRPr lang="en-US" sz="2100" dirty="0">
                <a:latin typeface="Times New Roman" pitchFamily="18" charset="0"/>
              </a:endParaRPr>
            </a:p>
          </p:txBody>
        </p:sp>
        <p:sp>
          <p:nvSpPr>
            <p:cNvPr id="17" name="Rectangle 16"/>
            <p:cNvSpPr/>
            <p:nvPr/>
          </p:nvSpPr>
          <p:spPr>
            <a:xfrm>
              <a:off x="711521" y="3640454"/>
              <a:ext cx="688009" cy="415498"/>
            </a:xfrm>
            <a:prstGeom prst="rect">
              <a:avLst/>
            </a:prstGeom>
          </p:spPr>
          <p:txBody>
            <a:bodyPr wrap="none">
              <a:spAutoFit/>
            </a:bodyPr>
            <a:lstStyle/>
            <a:p>
              <a:r>
                <a:rPr lang="en-US" sz="2100" i="1" dirty="0" smtClean="0">
                  <a:latin typeface="Times New Roman" pitchFamily="18" charset="0"/>
                </a:rPr>
                <a:t>Q</a:t>
              </a:r>
              <a:r>
                <a:rPr lang="en-US" sz="2100" baseline="-25000" dirty="0" smtClean="0">
                  <a:latin typeface="Times New Roman" pitchFamily="18" charset="0"/>
                </a:rPr>
                <a:t>2</a:t>
              </a:r>
              <a:r>
                <a:rPr lang="en-US" sz="2100" i="1" dirty="0" smtClean="0">
                  <a:latin typeface="Times New Roman" pitchFamily="18" charset="0"/>
                </a:rPr>
                <a:t> </a:t>
              </a:r>
              <a:r>
                <a:rPr lang="en-US" sz="2100" dirty="0" smtClean="0">
                  <a:latin typeface="Times New Roman" pitchFamily="18" charset="0"/>
                </a:rPr>
                <a:t>=</a:t>
              </a:r>
              <a:endParaRPr lang="en-US" sz="2100" dirty="0">
                <a:latin typeface="Times New Roman" pitchFamily="18" charset="0"/>
              </a:endParaRPr>
            </a:p>
          </p:txBody>
        </p:sp>
      </p:grpSp>
      <p:sp>
        <p:nvSpPr>
          <p:cNvPr id="21" name="Rectangle 20"/>
          <p:cNvSpPr/>
          <p:nvPr/>
        </p:nvSpPr>
        <p:spPr>
          <a:xfrm>
            <a:off x="815340" y="5890260"/>
            <a:ext cx="5105400" cy="738664"/>
          </a:xfrm>
          <a:prstGeom prst="rect">
            <a:avLst/>
          </a:prstGeom>
        </p:spPr>
        <p:txBody>
          <a:bodyPr wrap="square">
            <a:spAutoFit/>
          </a:bodyPr>
          <a:lstStyle/>
          <a:p>
            <a:r>
              <a:rPr lang="en-US" sz="2100" dirty="0" smtClean="0">
                <a:latin typeface="Times New Roman" pitchFamily="18" charset="0"/>
              </a:rPr>
              <a:t>The median number of points scored by a</a:t>
            </a:r>
          </a:p>
          <a:p>
            <a:r>
              <a:rPr lang="en-US" sz="2100" dirty="0" smtClean="0">
                <a:latin typeface="Times New Roman" pitchFamily="18" charset="0"/>
              </a:rPr>
              <a:t>participant, </a:t>
            </a:r>
            <a:r>
              <a:rPr lang="en-US" sz="2100" i="1" dirty="0" smtClean="0">
                <a:latin typeface="Times New Roman" pitchFamily="18" charset="0"/>
              </a:rPr>
              <a:t>Q</a:t>
            </a:r>
            <a:r>
              <a:rPr lang="en-US" sz="2100" baseline="-25000" dirty="0" smtClean="0">
                <a:latin typeface="Times New Roman" pitchFamily="18" charset="0"/>
              </a:rPr>
              <a:t>2</a:t>
            </a:r>
            <a:r>
              <a:rPr lang="en-US" sz="2100" i="1" dirty="0" smtClean="0">
                <a:latin typeface="Times New Roman" pitchFamily="18" charset="0"/>
              </a:rPr>
              <a:t> </a:t>
            </a:r>
            <a:r>
              <a:rPr lang="en-US" sz="2100" dirty="0" smtClean="0">
                <a:latin typeface="Times New Roman" pitchFamily="18" charset="0"/>
              </a:rPr>
              <a:t>=</a:t>
            </a:r>
            <a:r>
              <a:rPr lang="en-US" sz="2100" i="1" dirty="0" smtClean="0">
                <a:latin typeface="Times New Roman" pitchFamily="18" charset="0"/>
              </a:rPr>
              <a:t> </a:t>
            </a:r>
            <a:r>
              <a:rPr lang="en-US" sz="2100" dirty="0" smtClean="0">
                <a:solidFill>
                  <a:srgbClr val="00A99D"/>
                </a:solidFill>
                <a:latin typeface="Times New Roman" pitchFamily="18" charset="0"/>
              </a:rPr>
              <a:t>5</a:t>
            </a:r>
            <a:endParaRPr lang="en-US" sz="2100" dirty="0">
              <a:solidFill>
                <a:srgbClr val="00A99D"/>
              </a:solidFill>
              <a:latin typeface="Times New Roman" pitchFamily="18" charset="0"/>
            </a:endParaRPr>
          </a:p>
        </p:txBody>
      </p:sp>
      <p:sp>
        <p:nvSpPr>
          <p:cNvPr id="10"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2 Paper 1</a:t>
            </a:r>
          </a:p>
        </p:txBody>
      </p:sp>
    </p:spTree>
    <p:extLst>
      <p:ext uri="{BB962C8B-B14F-4D97-AF65-F5344CB8AC3E}">
        <p14:creationId xmlns:p14="http://schemas.microsoft.com/office/powerpoint/2010/main" xmlns="" val="71451342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500" fill="hold"/>
                                        <p:tgtEl>
                                          <p:spTgt spid="7"/>
                                        </p:tgtEl>
                                        <p:attrNameLst>
                                          <p:attrName>ppt_w</p:attrName>
                                        </p:attrNameLst>
                                      </p:cBhvr>
                                      <p:tavLst>
                                        <p:tav tm="0">
                                          <p:val>
                                            <p:fltVal val="0"/>
                                          </p:val>
                                        </p:tav>
                                        <p:tav tm="100000">
                                          <p:val>
                                            <p:strVal val="#ppt_w"/>
                                          </p:val>
                                        </p:tav>
                                      </p:tavLst>
                                    </p:anim>
                                    <p:anim calcmode="lin" valueType="num">
                                      <p:cBhvr>
                                        <p:cTn id="8" dur="500" fill="hold"/>
                                        <p:tgtEl>
                                          <p:spTgt spid="7"/>
                                        </p:tgtEl>
                                        <p:attrNameLst>
                                          <p:attrName>ppt_h</p:attrName>
                                        </p:attrNameLst>
                                      </p:cBhvr>
                                      <p:tavLst>
                                        <p:tav tm="0">
                                          <p:val>
                                            <p:fltVal val="0"/>
                                          </p:val>
                                        </p:tav>
                                        <p:tav tm="100000">
                                          <p:val>
                                            <p:strVal val="#ppt_h"/>
                                          </p:val>
                                        </p:tav>
                                      </p:tavLst>
                                    </p:anim>
                                  </p:childTnLst>
                                </p:cTn>
                              </p:par>
                              <p:par>
                                <p:cTn id="9" presetID="23" presetClass="entr" presetSubtype="16" fill="hold" nodeType="with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p:cTn id="11" dur="500" fill="hold"/>
                                        <p:tgtEl>
                                          <p:spTgt spid="2"/>
                                        </p:tgtEl>
                                        <p:attrNameLst>
                                          <p:attrName>ppt_w</p:attrName>
                                        </p:attrNameLst>
                                      </p:cBhvr>
                                      <p:tavLst>
                                        <p:tav tm="0">
                                          <p:val>
                                            <p:fltVal val="0"/>
                                          </p:val>
                                        </p:tav>
                                        <p:tav tm="100000">
                                          <p:val>
                                            <p:strVal val="#ppt_w"/>
                                          </p:val>
                                        </p:tav>
                                      </p:tavLst>
                                    </p:anim>
                                    <p:anim calcmode="lin" valueType="num">
                                      <p:cBhvr>
                                        <p:cTn id="12" dur="500" fill="hold"/>
                                        <p:tgtEl>
                                          <p:spTgt spid="2"/>
                                        </p:tgtEl>
                                        <p:attrNameLst>
                                          <p:attrName>ppt_h</p:attrName>
                                        </p:attrNameLst>
                                      </p:cBhvr>
                                      <p:tavLst>
                                        <p:tav tm="0">
                                          <p:val>
                                            <p:fltVal val="0"/>
                                          </p:val>
                                        </p:tav>
                                        <p:tav tm="100000">
                                          <p:val>
                                            <p:strVal val="#ppt_h"/>
                                          </p:val>
                                        </p:tav>
                                      </p:tavLst>
                                    </p:anim>
                                  </p:childTnLst>
                                </p:cTn>
                              </p:par>
                              <p:par>
                                <p:cTn id="13" presetID="23" presetClass="entr" presetSubtype="16" fill="hold" grpId="0" nodeType="withEffect">
                                  <p:stCondLst>
                                    <p:cond delay="0"/>
                                  </p:stCondLst>
                                  <p:childTnLst>
                                    <p:set>
                                      <p:cBhvr>
                                        <p:cTn id="14" dur="1" fill="hold">
                                          <p:stCondLst>
                                            <p:cond delay="0"/>
                                          </p:stCondLst>
                                        </p:cTn>
                                        <p:tgtEl>
                                          <p:spTgt spid="21"/>
                                        </p:tgtEl>
                                        <p:attrNameLst>
                                          <p:attrName>style.visibility</p:attrName>
                                        </p:attrNameLst>
                                      </p:cBhvr>
                                      <p:to>
                                        <p:strVal val="visible"/>
                                      </p:to>
                                    </p:set>
                                    <p:anim calcmode="lin" valueType="num">
                                      <p:cBhvr>
                                        <p:cTn id="15" dur="500" fill="hold"/>
                                        <p:tgtEl>
                                          <p:spTgt spid="21"/>
                                        </p:tgtEl>
                                        <p:attrNameLst>
                                          <p:attrName>ppt_w</p:attrName>
                                        </p:attrNameLst>
                                      </p:cBhvr>
                                      <p:tavLst>
                                        <p:tav tm="0">
                                          <p:val>
                                            <p:fltVal val="0"/>
                                          </p:val>
                                        </p:tav>
                                        <p:tav tm="100000">
                                          <p:val>
                                            <p:strVal val="#ppt_w"/>
                                          </p:val>
                                        </p:tav>
                                      </p:tavLst>
                                    </p:anim>
                                    <p:anim calcmode="lin" valueType="num">
                                      <p:cBhvr>
                                        <p:cTn id="16" dur="500" fill="hold"/>
                                        <p:tgtEl>
                                          <p:spTgt spid="21"/>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Lst>
  </p:timing>
</p:sld>
</file>

<file path=ppt/slides/slide2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Content Placeholder 10"/>
          <p:cNvSpPr>
            <a:spLocks noGrp="1"/>
          </p:cNvSpPr>
          <p:nvPr>
            <p:ph sz="quarter" idx="13"/>
          </p:nvPr>
        </p:nvSpPr>
        <p:spPr>
          <a:xfrm>
            <a:off x="381000" y="2408464"/>
            <a:ext cx="6629400" cy="800219"/>
          </a:xfrm>
        </p:spPr>
        <p:txBody>
          <a:bodyPr wrap="square">
            <a:spAutoFit/>
          </a:bodyPr>
          <a:lstStyle/>
          <a:p>
            <a:pPr>
              <a:spcBef>
                <a:spcPct val="0"/>
              </a:spcBef>
              <a:buFontTx/>
              <a:buNone/>
            </a:pPr>
            <a:r>
              <a:rPr lang="en-US" sz="2300" b="1" dirty="0" smtClean="0">
                <a:solidFill>
                  <a:schemeClr val="tx1"/>
                </a:solidFill>
                <a:latin typeface="Times New Roman" pitchFamily="18" charset="0"/>
                <a:cs typeface="Times New Roman" pitchFamily="18" charset="0"/>
              </a:rPr>
              <a:t>36.  </a:t>
            </a:r>
            <a:r>
              <a:rPr lang="en-US" sz="2300" dirty="0" smtClean="0">
                <a:solidFill>
                  <a:schemeClr val="tx1"/>
                </a:solidFill>
                <a:latin typeface="Times New Roman" pitchFamily="18" charset="0"/>
                <a:cs typeface="Times New Roman" pitchFamily="18" charset="0"/>
              </a:rPr>
              <a:t>From the histogram above, the modal number of</a:t>
            </a:r>
            <a:br>
              <a:rPr lang="en-US" sz="2300" dirty="0" smtClean="0">
                <a:solidFill>
                  <a:schemeClr val="tx1"/>
                </a:solidFill>
                <a:latin typeface="Times New Roman" pitchFamily="18" charset="0"/>
                <a:cs typeface="Times New Roman" pitchFamily="18" charset="0"/>
              </a:rPr>
            </a:br>
            <a:r>
              <a:rPr lang="en-US" sz="2300" dirty="0" smtClean="0">
                <a:solidFill>
                  <a:schemeClr val="tx1"/>
                </a:solidFill>
                <a:latin typeface="Times New Roman" pitchFamily="18" charset="0"/>
                <a:cs typeface="Times New Roman" pitchFamily="18" charset="0"/>
              </a:rPr>
              <a:t>   points scored by a participant is</a:t>
            </a:r>
          </a:p>
        </p:txBody>
      </p:sp>
      <p:sp>
        <p:nvSpPr>
          <p:cNvPr id="8" name="Notched Right Arrow 7"/>
          <p:cNvSpPr/>
          <p:nvPr/>
        </p:nvSpPr>
        <p:spPr>
          <a:xfrm>
            <a:off x="7162800" y="6019800"/>
            <a:ext cx="1782315" cy="685800"/>
          </a:xfrm>
          <a:prstGeom prst="notchedRightArrow">
            <a:avLst/>
          </a:prstGeom>
          <a:blipFill>
            <a:blip r:embed="rId2" cstate="print">
              <a:extLst>
                <a:ext uri="{BEBA8EAE-BF5A-486C-A8C5-ECC9F3942E4B}">
                  <a14:imgProps xmlns:a14="http://schemas.microsoft.com/office/drawing/2010/main" xmlns="">
                    <a14:imgLayer r:embed="rId3">
                      <a14:imgEffect>
                        <a14:brightnessContrast bright="-20000" contrast="-20000"/>
                      </a14:imgEffect>
                    </a14:imgLayer>
                  </a14:imgProps>
                </a:ex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ANSWER</a:t>
            </a:r>
            <a:endParaRPr lang="en-US" sz="2000" b="1" dirty="0">
              <a:latin typeface="Times New Roman" pitchFamily="18" charset="0"/>
              <a:cs typeface="Times New Roman" pitchFamily="18" charset="0"/>
            </a:endParaRPr>
          </a:p>
        </p:txBody>
      </p:sp>
      <p:sp>
        <p:nvSpPr>
          <p:cNvPr id="9" name="TextBox 8"/>
          <p:cNvSpPr txBox="1"/>
          <p:nvPr/>
        </p:nvSpPr>
        <p:spPr>
          <a:xfrm>
            <a:off x="891540" y="3309256"/>
            <a:ext cx="1600200" cy="446276"/>
          </a:xfrm>
          <a:prstGeom prst="rect">
            <a:avLst/>
          </a:prstGeom>
          <a:noFill/>
        </p:spPr>
        <p:txBody>
          <a:bodyPr wrap="square" rtlCol="0">
            <a:spAutoFit/>
          </a:bodyPr>
          <a:lstStyle/>
          <a:p>
            <a:r>
              <a:rPr lang="en-US" sz="2300" dirty="0" smtClean="0">
                <a:latin typeface="Times New Roman" pitchFamily="18" charset="0"/>
              </a:rPr>
              <a:t>(A) 5</a:t>
            </a:r>
            <a:endParaRPr lang="en-US" sz="2300" dirty="0">
              <a:latin typeface="Times New Roman" pitchFamily="18" charset="0"/>
            </a:endParaRPr>
          </a:p>
        </p:txBody>
      </p:sp>
      <p:sp>
        <p:nvSpPr>
          <p:cNvPr id="10" name="TextBox 9"/>
          <p:cNvSpPr txBox="1"/>
          <p:nvPr/>
        </p:nvSpPr>
        <p:spPr>
          <a:xfrm>
            <a:off x="914400" y="3987436"/>
            <a:ext cx="1600200" cy="446276"/>
          </a:xfrm>
          <a:prstGeom prst="rect">
            <a:avLst/>
          </a:prstGeom>
          <a:noFill/>
        </p:spPr>
        <p:txBody>
          <a:bodyPr wrap="square" rtlCol="0">
            <a:spAutoFit/>
          </a:bodyPr>
          <a:lstStyle/>
          <a:p>
            <a:r>
              <a:rPr lang="en-US" sz="2300" dirty="0" smtClean="0">
                <a:latin typeface="Times New Roman" pitchFamily="18" charset="0"/>
              </a:rPr>
              <a:t>(B) 6</a:t>
            </a:r>
            <a:endParaRPr lang="en-US" sz="2300" dirty="0">
              <a:latin typeface="Times New Roman" pitchFamily="18" charset="0"/>
            </a:endParaRPr>
          </a:p>
        </p:txBody>
      </p:sp>
      <p:sp>
        <p:nvSpPr>
          <p:cNvPr id="12" name="TextBox 11"/>
          <p:cNvSpPr txBox="1"/>
          <p:nvPr/>
        </p:nvSpPr>
        <p:spPr>
          <a:xfrm>
            <a:off x="914400" y="4640580"/>
            <a:ext cx="1600200" cy="446276"/>
          </a:xfrm>
          <a:prstGeom prst="rect">
            <a:avLst/>
          </a:prstGeom>
          <a:noFill/>
        </p:spPr>
        <p:txBody>
          <a:bodyPr wrap="square" rtlCol="0">
            <a:spAutoFit/>
          </a:bodyPr>
          <a:lstStyle/>
          <a:p>
            <a:r>
              <a:rPr lang="en-US" sz="2300" dirty="0" smtClean="0">
                <a:latin typeface="Times New Roman" pitchFamily="18" charset="0"/>
              </a:rPr>
              <a:t>(C) 7 </a:t>
            </a:r>
            <a:endParaRPr lang="en-US" sz="2300" dirty="0">
              <a:latin typeface="Times New Roman" pitchFamily="18" charset="0"/>
            </a:endParaRPr>
          </a:p>
        </p:txBody>
      </p:sp>
      <p:sp>
        <p:nvSpPr>
          <p:cNvPr id="13" name="TextBox 12"/>
          <p:cNvSpPr txBox="1"/>
          <p:nvPr/>
        </p:nvSpPr>
        <p:spPr>
          <a:xfrm>
            <a:off x="929640" y="5337268"/>
            <a:ext cx="1600200" cy="446276"/>
          </a:xfrm>
          <a:prstGeom prst="rect">
            <a:avLst/>
          </a:prstGeom>
          <a:noFill/>
        </p:spPr>
        <p:txBody>
          <a:bodyPr wrap="square" rtlCol="0">
            <a:spAutoFit/>
          </a:bodyPr>
          <a:lstStyle/>
          <a:p>
            <a:r>
              <a:rPr lang="en-US" sz="2300" dirty="0" smtClean="0">
                <a:latin typeface="Times New Roman" pitchFamily="18" charset="0"/>
              </a:rPr>
              <a:t>(D) 8</a:t>
            </a:r>
            <a:endParaRPr lang="en-US" sz="2300" dirty="0">
              <a:latin typeface="Times New Roman" pitchFamily="18" charset="0"/>
            </a:endParaRPr>
          </a:p>
        </p:txBody>
      </p:sp>
      <p:sp>
        <p:nvSpPr>
          <p:cNvPr id="14"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2 Paper 1</a:t>
            </a:r>
          </a:p>
        </p:txBody>
      </p:sp>
    </p:spTree>
    <p:extLst>
      <p:ext uri="{BB962C8B-B14F-4D97-AF65-F5344CB8AC3E}">
        <p14:creationId xmlns:p14="http://schemas.microsoft.com/office/powerpoint/2010/main" xmlns="" val="71451342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11">
                                            <p:txEl>
                                              <p:pRg st="0" end="0"/>
                                            </p:txEl>
                                          </p:spTgt>
                                        </p:tgtEl>
                                        <p:attrNameLst>
                                          <p:attrName>style.visibility</p:attrName>
                                        </p:attrNameLst>
                                      </p:cBhvr>
                                      <p:to>
                                        <p:strVal val="visible"/>
                                      </p:to>
                                    </p:set>
                                    <p:anim calcmode="lin" valueType="num">
                                      <p:cBhvr>
                                        <p:cTn id="7" dur="500" fill="hold"/>
                                        <p:tgtEl>
                                          <p:spTgt spid="11">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11">
                                            <p:txEl>
                                              <p:pRg st="0" end="0"/>
                                            </p:txEl>
                                          </p:spTgt>
                                        </p:tgtEl>
                                        <p:attrNameLst>
                                          <p:attrName>ppt_h</p:attrName>
                                        </p:attrNameLst>
                                      </p:cBhvr>
                                      <p:tavLst>
                                        <p:tav tm="0">
                                          <p:val>
                                            <p:fltVal val="0"/>
                                          </p:val>
                                        </p:tav>
                                        <p:tav tm="100000">
                                          <p:val>
                                            <p:strVal val="#ppt_h"/>
                                          </p:val>
                                        </p:tav>
                                      </p:tavLst>
                                    </p:anim>
                                  </p:childTnLst>
                                </p:cTn>
                              </p:par>
                            </p:childTnLst>
                          </p:cTn>
                        </p:par>
                      </p:childTnLst>
                    </p:cTn>
                  </p:par>
                  <p:par>
                    <p:cTn id="9" fill="hold">
                      <p:stCondLst>
                        <p:cond delay="indefinite"/>
                      </p:stCondLst>
                      <p:childTnLst>
                        <p:par>
                          <p:cTn id="10" fill="hold">
                            <p:stCondLst>
                              <p:cond delay="0"/>
                            </p:stCondLst>
                            <p:childTnLst>
                              <p:par>
                                <p:cTn id="11" presetID="23" presetClass="entr" presetSubtype="16" fill="hold" grpId="0" nodeType="clickEffect">
                                  <p:stCondLst>
                                    <p:cond delay="0"/>
                                  </p:stCondLst>
                                  <p:childTnLst>
                                    <p:set>
                                      <p:cBhvr>
                                        <p:cTn id="12" dur="1" fill="hold">
                                          <p:stCondLst>
                                            <p:cond delay="0"/>
                                          </p:stCondLst>
                                        </p:cTn>
                                        <p:tgtEl>
                                          <p:spTgt spid="9"/>
                                        </p:tgtEl>
                                        <p:attrNameLst>
                                          <p:attrName>style.visibility</p:attrName>
                                        </p:attrNameLst>
                                      </p:cBhvr>
                                      <p:to>
                                        <p:strVal val="visible"/>
                                      </p:to>
                                    </p:set>
                                    <p:anim calcmode="lin" valueType="num">
                                      <p:cBhvr>
                                        <p:cTn id="13" dur="500" fill="hold"/>
                                        <p:tgtEl>
                                          <p:spTgt spid="9"/>
                                        </p:tgtEl>
                                        <p:attrNameLst>
                                          <p:attrName>ppt_w</p:attrName>
                                        </p:attrNameLst>
                                      </p:cBhvr>
                                      <p:tavLst>
                                        <p:tav tm="0">
                                          <p:val>
                                            <p:fltVal val="0"/>
                                          </p:val>
                                        </p:tav>
                                        <p:tav tm="100000">
                                          <p:val>
                                            <p:strVal val="#ppt_w"/>
                                          </p:val>
                                        </p:tav>
                                      </p:tavLst>
                                    </p:anim>
                                    <p:anim calcmode="lin" valueType="num">
                                      <p:cBhvr>
                                        <p:cTn id="14" dur="500" fill="hold"/>
                                        <p:tgtEl>
                                          <p:spTgt spid="9"/>
                                        </p:tgtEl>
                                        <p:attrNameLst>
                                          <p:attrName>ppt_h</p:attrName>
                                        </p:attrNameLst>
                                      </p:cBhvr>
                                      <p:tavLst>
                                        <p:tav tm="0">
                                          <p:val>
                                            <p:fltVal val="0"/>
                                          </p:val>
                                        </p:tav>
                                        <p:tav tm="100000">
                                          <p:val>
                                            <p:strVal val="#ppt_h"/>
                                          </p:val>
                                        </p:tav>
                                      </p:tavLst>
                                    </p:anim>
                                  </p:childTnLst>
                                </p:cTn>
                              </p:par>
                              <p:par>
                                <p:cTn id="15" presetID="23" presetClass="entr" presetSubtype="16" fill="hold" grpId="0" nodeType="withEffect">
                                  <p:stCondLst>
                                    <p:cond delay="0"/>
                                  </p:stCondLst>
                                  <p:childTnLst>
                                    <p:set>
                                      <p:cBhvr>
                                        <p:cTn id="16" dur="1" fill="hold">
                                          <p:stCondLst>
                                            <p:cond delay="0"/>
                                          </p:stCondLst>
                                        </p:cTn>
                                        <p:tgtEl>
                                          <p:spTgt spid="10"/>
                                        </p:tgtEl>
                                        <p:attrNameLst>
                                          <p:attrName>style.visibility</p:attrName>
                                        </p:attrNameLst>
                                      </p:cBhvr>
                                      <p:to>
                                        <p:strVal val="visible"/>
                                      </p:to>
                                    </p:set>
                                    <p:anim calcmode="lin" valueType="num">
                                      <p:cBhvr>
                                        <p:cTn id="17" dur="500" fill="hold"/>
                                        <p:tgtEl>
                                          <p:spTgt spid="10"/>
                                        </p:tgtEl>
                                        <p:attrNameLst>
                                          <p:attrName>ppt_w</p:attrName>
                                        </p:attrNameLst>
                                      </p:cBhvr>
                                      <p:tavLst>
                                        <p:tav tm="0">
                                          <p:val>
                                            <p:fltVal val="0"/>
                                          </p:val>
                                        </p:tav>
                                        <p:tav tm="100000">
                                          <p:val>
                                            <p:strVal val="#ppt_w"/>
                                          </p:val>
                                        </p:tav>
                                      </p:tavLst>
                                    </p:anim>
                                    <p:anim calcmode="lin" valueType="num">
                                      <p:cBhvr>
                                        <p:cTn id="18" dur="500" fill="hold"/>
                                        <p:tgtEl>
                                          <p:spTgt spid="10"/>
                                        </p:tgtEl>
                                        <p:attrNameLst>
                                          <p:attrName>ppt_h</p:attrName>
                                        </p:attrNameLst>
                                      </p:cBhvr>
                                      <p:tavLst>
                                        <p:tav tm="0">
                                          <p:val>
                                            <p:fltVal val="0"/>
                                          </p:val>
                                        </p:tav>
                                        <p:tav tm="100000">
                                          <p:val>
                                            <p:strVal val="#ppt_h"/>
                                          </p:val>
                                        </p:tav>
                                      </p:tavLst>
                                    </p:anim>
                                  </p:childTnLst>
                                </p:cTn>
                              </p:par>
                              <p:par>
                                <p:cTn id="19" presetID="23" presetClass="entr" presetSubtype="16" fill="hold" grpId="0" nodeType="withEffect">
                                  <p:stCondLst>
                                    <p:cond delay="0"/>
                                  </p:stCondLst>
                                  <p:childTnLst>
                                    <p:set>
                                      <p:cBhvr>
                                        <p:cTn id="20" dur="1" fill="hold">
                                          <p:stCondLst>
                                            <p:cond delay="0"/>
                                          </p:stCondLst>
                                        </p:cTn>
                                        <p:tgtEl>
                                          <p:spTgt spid="12"/>
                                        </p:tgtEl>
                                        <p:attrNameLst>
                                          <p:attrName>style.visibility</p:attrName>
                                        </p:attrNameLst>
                                      </p:cBhvr>
                                      <p:to>
                                        <p:strVal val="visible"/>
                                      </p:to>
                                    </p:set>
                                    <p:anim calcmode="lin" valueType="num">
                                      <p:cBhvr>
                                        <p:cTn id="21" dur="500" fill="hold"/>
                                        <p:tgtEl>
                                          <p:spTgt spid="12"/>
                                        </p:tgtEl>
                                        <p:attrNameLst>
                                          <p:attrName>ppt_w</p:attrName>
                                        </p:attrNameLst>
                                      </p:cBhvr>
                                      <p:tavLst>
                                        <p:tav tm="0">
                                          <p:val>
                                            <p:fltVal val="0"/>
                                          </p:val>
                                        </p:tav>
                                        <p:tav tm="100000">
                                          <p:val>
                                            <p:strVal val="#ppt_w"/>
                                          </p:val>
                                        </p:tav>
                                      </p:tavLst>
                                    </p:anim>
                                    <p:anim calcmode="lin" valueType="num">
                                      <p:cBhvr>
                                        <p:cTn id="22" dur="500" fill="hold"/>
                                        <p:tgtEl>
                                          <p:spTgt spid="12"/>
                                        </p:tgtEl>
                                        <p:attrNameLst>
                                          <p:attrName>ppt_h</p:attrName>
                                        </p:attrNameLst>
                                      </p:cBhvr>
                                      <p:tavLst>
                                        <p:tav tm="0">
                                          <p:val>
                                            <p:fltVal val="0"/>
                                          </p:val>
                                        </p:tav>
                                        <p:tav tm="100000">
                                          <p:val>
                                            <p:strVal val="#ppt_h"/>
                                          </p:val>
                                        </p:tav>
                                      </p:tavLst>
                                    </p:anim>
                                  </p:childTnLst>
                                </p:cTn>
                              </p:par>
                              <p:par>
                                <p:cTn id="23" presetID="23" presetClass="entr" presetSubtype="16" fill="hold" grpId="0" nodeType="withEffect">
                                  <p:stCondLst>
                                    <p:cond delay="0"/>
                                  </p:stCondLst>
                                  <p:childTnLst>
                                    <p:set>
                                      <p:cBhvr>
                                        <p:cTn id="24" dur="1" fill="hold">
                                          <p:stCondLst>
                                            <p:cond delay="0"/>
                                          </p:stCondLst>
                                        </p:cTn>
                                        <p:tgtEl>
                                          <p:spTgt spid="13"/>
                                        </p:tgtEl>
                                        <p:attrNameLst>
                                          <p:attrName>style.visibility</p:attrName>
                                        </p:attrNameLst>
                                      </p:cBhvr>
                                      <p:to>
                                        <p:strVal val="visible"/>
                                      </p:to>
                                    </p:set>
                                    <p:anim calcmode="lin" valueType="num">
                                      <p:cBhvr>
                                        <p:cTn id="25" dur="500" fill="hold"/>
                                        <p:tgtEl>
                                          <p:spTgt spid="13"/>
                                        </p:tgtEl>
                                        <p:attrNameLst>
                                          <p:attrName>ppt_w</p:attrName>
                                        </p:attrNameLst>
                                      </p:cBhvr>
                                      <p:tavLst>
                                        <p:tav tm="0">
                                          <p:val>
                                            <p:fltVal val="0"/>
                                          </p:val>
                                        </p:tav>
                                        <p:tav tm="100000">
                                          <p:val>
                                            <p:strVal val="#ppt_w"/>
                                          </p:val>
                                        </p:tav>
                                      </p:tavLst>
                                    </p:anim>
                                    <p:anim calcmode="lin" valueType="num">
                                      <p:cBhvr>
                                        <p:cTn id="26" dur="500" fill="hold"/>
                                        <p:tgtEl>
                                          <p:spTgt spid="13"/>
                                        </p:tgtEl>
                                        <p:attrNameLst>
                                          <p:attrName>ppt_h</p:attrName>
                                        </p:attrNameLst>
                                      </p:cBhvr>
                                      <p:tavLst>
                                        <p:tav tm="0">
                                          <p:val>
                                            <p:fltVal val="0"/>
                                          </p:val>
                                        </p:tav>
                                        <p:tav tm="100000">
                                          <p:val>
                                            <p:strVal val="#ppt_h"/>
                                          </p:val>
                                        </p:tav>
                                      </p:tavLst>
                                    </p:anim>
                                  </p:childTnLst>
                                </p:cTn>
                              </p:par>
                            </p:childTnLst>
                          </p:cTn>
                        </p:par>
                      </p:childTnLst>
                    </p:cTn>
                  </p:par>
                  <p:par>
                    <p:cTn id="27" fill="hold">
                      <p:stCondLst>
                        <p:cond delay="indefinite"/>
                      </p:stCondLst>
                      <p:childTnLst>
                        <p:par>
                          <p:cTn id="28" fill="hold">
                            <p:stCondLst>
                              <p:cond delay="0"/>
                            </p:stCondLst>
                            <p:childTnLst>
                              <p:par>
                                <p:cTn id="29" presetID="3" presetClass="entr" presetSubtype="10" fill="hold" grpId="0" nodeType="clickEffect">
                                  <p:stCondLst>
                                    <p:cond delay="0"/>
                                  </p:stCondLst>
                                  <p:childTnLst>
                                    <p:set>
                                      <p:cBhvr>
                                        <p:cTn id="30" dur="1" fill="hold">
                                          <p:stCondLst>
                                            <p:cond delay="0"/>
                                          </p:stCondLst>
                                        </p:cTn>
                                        <p:tgtEl>
                                          <p:spTgt spid="8"/>
                                        </p:tgtEl>
                                        <p:attrNameLst>
                                          <p:attrName>style.visibility</p:attrName>
                                        </p:attrNameLst>
                                      </p:cBhvr>
                                      <p:to>
                                        <p:strVal val="visible"/>
                                      </p:to>
                                    </p:set>
                                    <p:animEffect transition="in" filter="blinds(horizontal)">
                                      <p:cBhvr>
                                        <p:cTn id="31"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build="p"/>
      <p:bldP spid="8" grpId="0" animBg="1"/>
      <p:bldP spid="9" grpId="0"/>
      <p:bldP spid="10" grpId="0"/>
      <p:bldP spid="12" grpId="0"/>
      <p:bldP spid="13" grpId="0"/>
    </p:bldLst>
  </p:timing>
</p:sld>
</file>

<file path=ppt/slides/slide2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Content Placeholder 10"/>
          <p:cNvSpPr>
            <a:spLocks noGrp="1"/>
          </p:cNvSpPr>
          <p:nvPr>
            <p:ph sz="quarter" idx="13"/>
          </p:nvPr>
        </p:nvSpPr>
        <p:spPr>
          <a:xfrm>
            <a:off x="381000" y="2748662"/>
            <a:ext cx="609600" cy="446276"/>
          </a:xfrm>
        </p:spPr>
        <p:txBody>
          <a:bodyPr wrap="square">
            <a:spAutoFit/>
          </a:bodyPr>
          <a:lstStyle/>
          <a:p>
            <a:pPr>
              <a:spcBef>
                <a:spcPct val="0"/>
              </a:spcBef>
              <a:buFontTx/>
              <a:buNone/>
            </a:pPr>
            <a:r>
              <a:rPr lang="en-US" sz="2300" b="1" dirty="0" smtClean="0">
                <a:solidFill>
                  <a:schemeClr val="tx1"/>
                </a:solidFill>
                <a:latin typeface="Times New Roman" pitchFamily="18" charset="0"/>
                <a:cs typeface="Times New Roman" pitchFamily="18" charset="0"/>
              </a:rPr>
              <a:t>36.</a:t>
            </a:r>
            <a:endParaRPr lang="en-US" sz="2300" dirty="0" smtClean="0">
              <a:solidFill>
                <a:schemeClr val="tx1"/>
              </a:solidFill>
              <a:latin typeface="Times New Roman" pitchFamily="18" charset="0"/>
              <a:cs typeface="Times New Roman" pitchFamily="18" charset="0"/>
            </a:endParaRPr>
          </a:p>
        </p:txBody>
      </p:sp>
      <p:sp>
        <p:nvSpPr>
          <p:cNvPr id="9" name="TextBox 8"/>
          <p:cNvSpPr txBox="1"/>
          <p:nvPr/>
        </p:nvSpPr>
        <p:spPr>
          <a:xfrm>
            <a:off x="1114424" y="2748662"/>
            <a:ext cx="4495800" cy="446276"/>
          </a:xfrm>
          <a:prstGeom prst="rect">
            <a:avLst/>
          </a:prstGeom>
          <a:noFill/>
        </p:spPr>
        <p:txBody>
          <a:bodyPr wrap="square" rtlCol="0">
            <a:spAutoFit/>
          </a:bodyPr>
          <a:lstStyle/>
          <a:p>
            <a:pPr>
              <a:tabLst>
                <a:tab pos="3657600" algn="l"/>
              </a:tabLst>
            </a:pPr>
            <a:r>
              <a:rPr lang="en-US" sz="2300" dirty="0" smtClean="0">
                <a:latin typeface="Times New Roman" pitchFamily="18" charset="0"/>
              </a:rPr>
              <a:t>The highest frequency	 = 25</a:t>
            </a:r>
            <a:endParaRPr lang="en-US" sz="2300" dirty="0">
              <a:latin typeface="Times New Roman" pitchFamily="18" charset="0"/>
            </a:endParaRPr>
          </a:p>
        </p:txBody>
      </p:sp>
      <p:sp>
        <p:nvSpPr>
          <p:cNvPr id="10" name="TextBox 9"/>
          <p:cNvSpPr txBox="1"/>
          <p:nvPr/>
        </p:nvSpPr>
        <p:spPr>
          <a:xfrm>
            <a:off x="1114424" y="3280544"/>
            <a:ext cx="4495800" cy="800219"/>
          </a:xfrm>
          <a:prstGeom prst="rect">
            <a:avLst/>
          </a:prstGeom>
          <a:noFill/>
        </p:spPr>
        <p:txBody>
          <a:bodyPr wrap="square" rtlCol="0">
            <a:spAutoFit/>
          </a:bodyPr>
          <a:lstStyle/>
          <a:p>
            <a:pPr>
              <a:tabLst>
                <a:tab pos="3657600" algn="l"/>
              </a:tabLst>
            </a:pPr>
            <a:r>
              <a:rPr lang="en-US" sz="2300" dirty="0" smtClean="0">
                <a:latin typeface="Times New Roman" pitchFamily="18" charset="0"/>
              </a:rPr>
              <a:t>The point corresponding</a:t>
            </a:r>
            <a:br>
              <a:rPr lang="en-US" sz="2300" dirty="0" smtClean="0">
                <a:latin typeface="Times New Roman" pitchFamily="18" charset="0"/>
              </a:rPr>
            </a:br>
            <a:r>
              <a:rPr lang="en-US" sz="2300" dirty="0" smtClean="0">
                <a:latin typeface="Times New Roman" pitchFamily="18" charset="0"/>
              </a:rPr>
              <a:t>to the highest frequency	 = 5</a:t>
            </a:r>
            <a:endParaRPr lang="en-US" sz="2300" dirty="0">
              <a:latin typeface="Times New Roman" pitchFamily="18" charset="0"/>
            </a:endParaRPr>
          </a:p>
        </p:txBody>
      </p:sp>
      <p:sp>
        <p:nvSpPr>
          <p:cNvPr id="12" name="TextBox 11"/>
          <p:cNvSpPr txBox="1"/>
          <p:nvPr/>
        </p:nvSpPr>
        <p:spPr>
          <a:xfrm>
            <a:off x="1114424" y="4162306"/>
            <a:ext cx="5181600" cy="800219"/>
          </a:xfrm>
          <a:prstGeom prst="rect">
            <a:avLst/>
          </a:prstGeom>
          <a:noFill/>
        </p:spPr>
        <p:txBody>
          <a:bodyPr wrap="square" rtlCol="0">
            <a:spAutoFit/>
          </a:bodyPr>
          <a:lstStyle/>
          <a:p>
            <a:pPr indent="-9144000">
              <a:tabLst>
                <a:tab pos="3657600" algn="l"/>
              </a:tabLst>
            </a:pPr>
            <a:r>
              <a:rPr lang="en-US" sz="2300" dirty="0" smtClean="0">
                <a:latin typeface="Times New Roman" pitchFamily="18" charset="0"/>
                <a:sym typeface="Symbol"/>
              </a:rPr>
              <a:t>  </a:t>
            </a:r>
            <a:r>
              <a:rPr lang="en-US" sz="2300" dirty="0" smtClean="0">
                <a:latin typeface="Times New Roman" pitchFamily="18" charset="0"/>
              </a:rPr>
              <a:t>the modal number of points</a:t>
            </a:r>
            <a:br>
              <a:rPr lang="en-US" sz="2300" dirty="0" smtClean="0">
                <a:latin typeface="Times New Roman" pitchFamily="18" charset="0"/>
              </a:rPr>
            </a:br>
            <a:r>
              <a:rPr lang="en-US" sz="2300" dirty="0" smtClean="0">
                <a:latin typeface="Times New Roman" pitchFamily="18" charset="0"/>
              </a:rPr>
              <a:t>scored by a participant	 = </a:t>
            </a:r>
            <a:r>
              <a:rPr lang="en-US" sz="2300" dirty="0" smtClean="0">
                <a:solidFill>
                  <a:srgbClr val="00A99D"/>
                </a:solidFill>
                <a:latin typeface="Times New Roman" pitchFamily="18" charset="0"/>
              </a:rPr>
              <a:t>5</a:t>
            </a:r>
            <a:endParaRPr lang="en-US" sz="2300" dirty="0">
              <a:solidFill>
                <a:srgbClr val="00A99D"/>
              </a:solidFill>
              <a:latin typeface="Times New Roman" pitchFamily="18" charset="0"/>
            </a:endParaRPr>
          </a:p>
        </p:txBody>
      </p:sp>
      <p:sp>
        <p:nvSpPr>
          <p:cNvPr id="6"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2 Paper 1</a:t>
            </a:r>
          </a:p>
        </p:txBody>
      </p:sp>
    </p:spTree>
    <p:extLst>
      <p:ext uri="{BB962C8B-B14F-4D97-AF65-F5344CB8AC3E}">
        <p14:creationId xmlns:p14="http://schemas.microsoft.com/office/powerpoint/2010/main" xmlns="" val="71451342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8">
                                            <p:txEl>
                                              <p:pRg st="0" end="0"/>
                                            </p:txEl>
                                          </p:spTgt>
                                        </p:tgtEl>
                                        <p:attrNameLst>
                                          <p:attrName>style.visibility</p:attrName>
                                        </p:attrNameLst>
                                      </p:cBhvr>
                                      <p:to>
                                        <p:strVal val="visible"/>
                                      </p:to>
                                    </p:set>
                                    <p:anim calcmode="lin" valueType="num">
                                      <p:cBhvr>
                                        <p:cTn id="7" dur="500" fill="hold"/>
                                        <p:tgtEl>
                                          <p:spTgt spid="8">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8">
                                            <p:txEl>
                                              <p:pRg st="0" end="0"/>
                                            </p:txEl>
                                          </p:spTgt>
                                        </p:tgtEl>
                                        <p:attrNameLst>
                                          <p:attrName>ppt_h</p:attrName>
                                        </p:attrNameLst>
                                      </p:cBhvr>
                                      <p:tavLst>
                                        <p:tav tm="0">
                                          <p:val>
                                            <p:fltVal val="0"/>
                                          </p:val>
                                        </p:tav>
                                        <p:tav tm="100000">
                                          <p:val>
                                            <p:strVal val="#ppt_h"/>
                                          </p:val>
                                        </p:tav>
                                      </p:tavLst>
                                    </p:anim>
                                  </p:childTnLst>
                                </p:cTn>
                              </p:par>
                              <p:par>
                                <p:cTn id="9" presetID="23" presetClass="entr" presetSubtype="16" fill="hold" grpId="0" nodeType="withEffect">
                                  <p:stCondLst>
                                    <p:cond delay="0"/>
                                  </p:stCondLst>
                                  <p:childTnLst>
                                    <p:set>
                                      <p:cBhvr>
                                        <p:cTn id="10" dur="1" fill="hold">
                                          <p:stCondLst>
                                            <p:cond delay="0"/>
                                          </p:stCondLst>
                                        </p:cTn>
                                        <p:tgtEl>
                                          <p:spTgt spid="9"/>
                                        </p:tgtEl>
                                        <p:attrNameLst>
                                          <p:attrName>style.visibility</p:attrName>
                                        </p:attrNameLst>
                                      </p:cBhvr>
                                      <p:to>
                                        <p:strVal val="visible"/>
                                      </p:to>
                                    </p:set>
                                    <p:anim calcmode="lin" valueType="num">
                                      <p:cBhvr>
                                        <p:cTn id="11" dur="500" fill="hold"/>
                                        <p:tgtEl>
                                          <p:spTgt spid="9"/>
                                        </p:tgtEl>
                                        <p:attrNameLst>
                                          <p:attrName>ppt_w</p:attrName>
                                        </p:attrNameLst>
                                      </p:cBhvr>
                                      <p:tavLst>
                                        <p:tav tm="0">
                                          <p:val>
                                            <p:fltVal val="0"/>
                                          </p:val>
                                        </p:tav>
                                        <p:tav tm="100000">
                                          <p:val>
                                            <p:strVal val="#ppt_w"/>
                                          </p:val>
                                        </p:tav>
                                      </p:tavLst>
                                    </p:anim>
                                    <p:anim calcmode="lin" valueType="num">
                                      <p:cBhvr>
                                        <p:cTn id="12" dur="500" fill="hold"/>
                                        <p:tgtEl>
                                          <p:spTgt spid="9"/>
                                        </p:tgtEl>
                                        <p:attrNameLst>
                                          <p:attrName>ppt_h</p:attrName>
                                        </p:attrNameLst>
                                      </p:cBhvr>
                                      <p:tavLst>
                                        <p:tav tm="0">
                                          <p:val>
                                            <p:fltVal val="0"/>
                                          </p:val>
                                        </p:tav>
                                        <p:tav tm="100000">
                                          <p:val>
                                            <p:strVal val="#ppt_h"/>
                                          </p:val>
                                        </p:tav>
                                      </p:tavLst>
                                    </p:anim>
                                  </p:childTnLst>
                                </p:cTn>
                              </p:par>
                              <p:par>
                                <p:cTn id="13" presetID="23" presetClass="entr" presetSubtype="16" fill="hold" grpId="0" nodeType="withEffect">
                                  <p:stCondLst>
                                    <p:cond delay="0"/>
                                  </p:stCondLst>
                                  <p:childTnLst>
                                    <p:set>
                                      <p:cBhvr>
                                        <p:cTn id="14" dur="1" fill="hold">
                                          <p:stCondLst>
                                            <p:cond delay="0"/>
                                          </p:stCondLst>
                                        </p:cTn>
                                        <p:tgtEl>
                                          <p:spTgt spid="10"/>
                                        </p:tgtEl>
                                        <p:attrNameLst>
                                          <p:attrName>style.visibility</p:attrName>
                                        </p:attrNameLst>
                                      </p:cBhvr>
                                      <p:to>
                                        <p:strVal val="visible"/>
                                      </p:to>
                                    </p:set>
                                    <p:anim calcmode="lin" valueType="num">
                                      <p:cBhvr>
                                        <p:cTn id="15" dur="500" fill="hold"/>
                                        <p:tgtEl>
                                          <p:spTgt spid="10"/>
                                        </p:tgtEl>
                                        <p:attrNameLst>
                                          <p:attrName>ppt_w</p:attrName>
                                        </p:attrNameLst>
                                      </p:cBhvr>
                                      <p:tavLst>
                                        <p:tav tm="0">
                                          <p:val>
                                            <p:fltVal val="0"/>
                                          </p:val>
                                        </p:tav>
                                        <p:tav tm="100000">
                                          <p:val>
                                            <p:strVal val="#ppt_w"/>
                                          </p:val>
                                        </p:tav>
                                      </p:tavLst>
                                    </p:anim>
                                    <p:anim calcmode="lin" valueType="num">
                                      <p:cBhvr>
                                        <p:cTn id="16" dur="500" fill="hold"/>
                                        <p:tgtEl>
                                          <p:spTgt spid="10"/>
                                        </p:tgtEl>
                                        <p:attrNameLst>
                                          <p:attrName>ppt_h</p:attrName>
                                        </p:attrNameLst>
                                      </p:cBhvr>
                                      <p:tavLst>
                                        <p:tav tm="0">
                                          <p:val>
                                            <p:fltVal val="0"/>
                                          </p:val>
                                        </p:tav>
                                        <p:tav tm="100000">
                                          <p:val>
                                            <p:strVal val="#ppt_h"/>
                                          </p:val>
                                        </p:tav>
                                      </p:tavLst>
                                    </p:anim>
                                  </p:childTnLst>
                                </p:cTn>
                              </p:par>
                              <p:par>
                                <p:cTn id="17" presetID="23" presetClass="entr" presetSubtype="16" fill="hold" grpId="0" nodeType="withEffect">
                                  <p:stCondLst>
                                    <p:cond delay="0"/>
                                  </p:stCondLst>
                                  <p:childTnLst>
                                    <p:set>
                                      <p:cBhvr>
                                        <p:cTn id="18" dur="1" fill="hold">
                                          <p:stCondLst>
                                            <p:cond delay="0"/>
                                          </p:stCondLst>
                                        </p:cTn>
                                        <p:tgtEl>
                                          <p:spTgt spid="12"/>
                                        </p:tgtEl>
                                        <p:attrNameLst>
                                          <p:attrName>style.visibility</p:attrName>
                                        </p:attrNameLst>
                                      </p:cBhvr>
                                      <p:to>
                                        <p:strVal val="visible"/>
                                      </p:to>
                                    </p:set>
                                    <p:anim calcmode="lin" valueType="num">
                                      <p:cBhvr>
                                        <p:cTn id="19" dur="500" fill="hold"/>
                                        <p:tgtEl>
                                          <p:spTgt spid="12"/>
                                        </p:tgtEl>
                                        <p:attrNameLst>
                                          <p:attrName>ppt_w</p:attrName>
                                        </p:attrNameLst>
                                      </p:cBhvr>
                                      <p:tavLst>
                                        <p:tav tm="0">
                                          <p:val>
                                            <p:fltVal val="0"/>
                                          </p:val>
                                        </p:tav>
                                        <p:tav tm="100000">
                                          <p:val>
                                            <p:strVal val="#ppt_w"/>
                                          </p:val>
                                        </p:tav>
                                      </p:tavLst>
                                    </p:anim>
                                    <p:anim calcmode="lin" valueType="num">
                                      <p:cBhvr>
                                        <p:cTn id="20" dur="500" fill="hold"/>
                                        <p:tgtEl>
                                          <p:spTgt spid="12"/>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build="p"/>
      <p:bldP spid="9" grpId="0"/>
      <p:bldP spid="10" grpId="0"/>
      <p:bldP spid="12" grpId="0"/>
    </p:bldLst>
  </p:timing>
</p:sld>
</file>

<file path=ppt/slides/slide2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Content Placeholder 10"/>
          <p:cNvSpPr>
            <a:spLocks noGrp="1"/>
          </p:cNvSpPr>
          <p:nvPr>
            <p:ph sz="quarter" idx="13"/>
          </p:nvPr>
        </p:nvSpPr>
        <p:spPr>
          <a:xfrm>
            <a:off x="381000" y="2408464"/>
            <a:ext cx="6629400" cy="800219"/>
          </a:xfrm>
        </p:spPr>
        <p:txBody>
          <a:bodyPr wrap="square">
            <a:spAutoFit/>
          </a:bodyPr>
          <a:lstStyle/>
          <a:p>
            <a:pPr>
              <a:spcBef>
                <a:spcPct val="0"/>
              </a:spcBef>
              <a:buFontTx/>
              <a:buNone/>
            </a:pPr>
            <a:r>
              <a:rPr lang="en-US" sz="2300" b="1" dirty="0" smtClean="0">
                <a:solidFill>
                  <a:schemeClr val="tx1"/>
                </a:solidFill>
                <a:latin typeface="Times New Roman" pitchFamily="18" charset="0"/>
                <a:cs typeface="Times New Roman" pitchFamily="18" charset="0"/>
              </a:rPr>
              <a:t>37.   </a:t>
            </a:r>
            <a:r>
              <a:rPr lang="en-US" sz="2300" dirty="0" smtClean="0">
                <a:solidFill>
                  <a:schemeClr val="tx1"/>
                </a:solidFill>
                <a:latin typeface="Times New Roman" pitchFamily="18" charset="0"/>
                <a:cs typeface="Times New Roman" pitchFamily="18" charset="0"/>
              </a:rPr>
              <a:t>If </a:t>
            </a:r>
            <a:r>
              <a:rPr lang="en-US" sz="2300" i="1" dirty="0" smtClean="0">
                <a:solidFill>
                  <a:schemeClr val="tx1"/>
                </a:solidFill>
                <a:latin typeface="Times New Roman" pitchFamily="18" charset="0"/>
                <a:cs typeface="Times New Roman" pitchFamily="18" charset="0"/>
              </a:rPr>
              <a:t>x</a:t>
            </a:r>
            <a:r>
              <a:rPr lang="en-US" sz="2300" dirty="0" smtClean="0">
                <a:solidFill>
                  <a:schemeClr val="tx1"/>
                </a:solidFill>
                <a:latin typeface="Times New Roman" pitchFamily="18" charset="0"/>
                <a:cs typeface="Times New Roman" pitchFamily="18" charset="0"/>
              </a:rPr>
              <a:t> is an odd number, which of the following is</a:t>
            </a:r>
            <a:br>
              <a:rPr lang="en-US" sz="2300" dirty="0" smtClean="0">
                <a:solidFill>
                  <a:schemeClr val="tx1"/>
                </a:solidFill>
                <a:latin typeface="Times New Roman" pitchFamily="18" charset="0"/>
                <a:cs typeface="Times New Roman" pitchFamily="18" charset="0"/>
              </a:rPr>
            </a:br>
            <a:r>
              <a:rPr lang="en-US" sz="2300" dirty="0" smtClean="0">
                <a:solidFill>
                  <a:schemeClr val="tx1"/>
                </a:solidFill>
                <a:latin typeface="Times New Roman" pitchFamily="18" charset="0"/>
                <a:cs typeface="Times New Roman" pitchFamily="18" charset="0"/>
              </a:rPr>
              <a:t>    also odd?</a:t>
            </a:r>
          </a:p>
        </p:txBody>
      </p:sp>
      <p:sp>
        <p:nvSpPr>
          <p:cNvPr id="8" name="Notched Right Arrow 7"/>
          <p:cNvSpPr/>
          <p:nvPr/>
        </p:nvSpPr>
        <p:spPr>
          <a:xfrm>
            <a:off x="7162800" y="6019800"/>
            <a:ext cx="1782315" cy="685800"/>
          </a:xfrm>
          <a:prstGeom prst="notchedRightArrow">
            <a:avLst/>
          </a:prstGeom>
          <a:blipFill>
            <a:blip r:embed="rId2" cstate="print">
              <a:extLst>
                <a:ext uri="{BEBA8EAE-BF5A-486C-A8C5-ECC9F3942E4B}">
                  <a14:imgProps xmlns:a14="http://schemas.microsoft.com/office/drawing/2010/main" xmlns="">
                    <a14:imgLayer r:embed="rId3">
                      <a14:imgEffect>
                        <a14:brightnessContrast bright="-20000" contrast="-20000"/>
                      </a14:imgEffect>
                    </a14:imgLayer>
                  </a14:imgProps>
                </a:ex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ANSWER</a:t>
            </a:r>
            <a:endParaRPr lang="en-US" sz="2000" b="1" dirty="0">
              <a:latin typeface="Times New Roman" pitchFamily="18" charset="0"/>
              <a:cs typeface="Times New Roman" pitchFamily="18" charset="0"/>
            </a:endParaRPr>
          </a:p>
        </p:txBody>
      </p:sp>
      <p:sp>
        <p:nvSpPr>
          <p:cNvPr id="9" name="TextBox 8"/>
          <p:cNvSpPr txBox="1"/>
          <p:nvPr/>
        </p:nvSpPr>
        <p:spPr>
          <a:xfrm>
            <a:off x="920115" y="3309256"/>
            <a:ext cx="1600200" cy="446276"/>
          </a:xfrm>
          <a:prstGeom prst="rect">
            <a:avLst/>
          </a:prstGeom>
          <a:noFill/>
        </p:spPr>
        <p:txBody>
          <a:bodyPr wrap="square" rtlCol="0">
            <a:spAutoFit/>
          </a:bodyPr>
          <a:lstStyle/>
          <a:p>
            <a:r>
              <a:rPr lang="en-US" sz="2300" dirty="0" smtClean="0">
                <a:latin typeface="Times New Roman" pitchFamily="18" charset="0"/>
              </a:rPr>
              <a:t>(A) </a:t>
            </a:r>
            <a:r>
              <a:rPr lang="en-US" sz="2300" i="1" dirty="0" smtClean="0">
                <a:latin typeface="Times New Roman" pitchFamily="18" charset="0"/>
              </a:rPr>
              <a:t>x</a:t>
            </a:r>
            <a:r>
              <a:rPr lang="en-US" sz="2300" dirty="0" smtClean="0">
                <a:latin typeface="Times New Roman" pitchFamily="18" charset="0"/>
              </a:rPr>
              <a:t> – 1</a:t>
            </a:r>
            <a:endParaRPr lang="en-US" sz="2300" dirty="0">
              <a:latin typeface="Times New Roman" pitchFamily="18" charset="0"/>
            </a:endParaRPr>
          </a:p>
        </p:txBody>
      </p:sp>
      <p:sp>
        <p:nvSpPr>
          <p:cNvPr id="10" name="TextBox 9"/>
          <p:cNvSpPr txBox="1"/>
          <p:nvPr/>
        </p:nvSpPr>
        <p:spPr>
          <a:xfrm>
            <a:off x="942975" y="3987436"/>
            <a:ext cx="1600200" cy="446276"/>
          </a:xfrm>
          <a:prstGeom prst="rect">
            <a:avLst/>
          </a:prstGeom>
          <a:noFill/>
        </p:spPr>
        <p:txBody>
          <a:bodyPr wrap="square" rtlCol="0">
            <a:spAutoFit/>
          </a:bodyPr>
          <a:lstStyle/>
          <a:p>
            <a:r>
              <a:rPr lang="en-US" sz="2300" dirty="0" smtClean="0">
                <a:latin typeface="Times New Roman" pitchFamily="18" charset="0"/>
              </a:rPr>
              <a:t>(B) </a:t>
            </a:r>
            <a:r>
              <a:rPr lang="en-US" sz="2300" i="1" dirty="0" smtClean="0">
                <a:latin typeface="Times New Roman" pitchFamily="18" charset="0"/>
              </a:rPr>
              <a:t>x</a:t>
            </a:r>
            <a:r>
              <a:rPr lang="en-US" sz="2300" dirty="0" smtClean="0">
                <a:latin typeface="Times New Roman" pitchFamily="18" charset="0"/>
              </a:rPr>
              <a:t> + 1</a:t>
            </a:r>
            <a:endParaRPr lang="en-US" sz="2300" dirty="0">
              <a:latin typeface="Times New Roman" pitchFamily="18" charset="0"/>
            </a:endParaRPr>
          </a:p>
        </p:txBody>
      </p:sp>
      <p:sp>
        <p:nvSpPr>
          <p:cNvPr id="12" name="TextBox 11"/>
          <p:cNvSpPr txBox="1"/>
          <p:nvPr/>
        </p:nvSpPr>
        <p:spPr>
          <a:xfrm>
            <a:off x="942975" y="4640580"/>
            <a:ext cx="1600200" cy="446276"/>
          </a:xfrm>
          <a:prstGeom prst="rect">
            <a:avLst/>
          </a:prstGeom>
          <a:noFill/>
        </p:spPr>
        <p:txBody>
          <a:bodyPr wrap="square" rtlCol="0">
            <a:spAutoFit/>
          </a:bodyPr>
          <a:lstStyle/>
          <a:p>
            <a:r>
              <a:rPr lang="en-US" sz="2300" dirty="0" smtClean="0">
                <a:latin typeface="Times New Roman" pitchFamily="18" charset="0"/>
              </a:rPr>
              <a:t>(C) </a:t>
            </a:r>
            <a:r>
              <a:rPr lang="en-US" sz="2300" i="1" dirty="0" smtClean="0">
                <a:latin typeface="Times New Roman" pitchFamily="18" charset="0"/>
              </a:rPr>
              <a:t>x</a:t>
            </a:r>
            <a:r>
              <a:rPr lang="en-US" sz="2300" dirty="0" smtClean="0">
                <a:latin typeface="Times New Roman" pitchFamily="18" charset="0"/>
              </a:rPr>
              <a:t> + 3 </a:t>
            </a:r>
            <a:endParaRPr lang="en-US" sz="2300" dirty="0">
              <a:latin typeface="Times New Roman" pitchFamily="18" charset="0"/>
            </a:endParaRPr>
          </a:p>
        </p:txBody>
      </p:sp>
      <p:sp>
        <p:nvSpPr>
          <p:cNvPr id="13" name="TextBox 12"/>
          <p:cNvSpPr txBox="1"/>
          <p:nvPr/>
        </p:nvSpPr>
        <p:spPr>
          <a:xfrm>
            <a:off x="958215" y="5337268"/>
            <a:ext cx="1600200" cy="446276"/>
          </a:xfrm>
          <a:prstGeom prst="rect">
            <a:avLst/>
          </a:prstGeom>
          <a:noFill/>
        </p:spPr>
        <p:txBody>
          <a:bodyPr wrap="square" rtlCol="0">
            <a:spAutoFit/>
          </a:bodyPr>
          <a:lstStyle/>
          <a:p>
            <a:r>
              <a:rPr lang="en-US" sz="2300" dirty="0" smtClean="0">
                <a:latin typeface="Times New Roman" pitchFamily="18" charset="0"/>
              </a:rPr>
              <a:t>(D) 2</a:t>
            </a:r>
            <a:r>
              <a:rPr lang="en-US" sz="2300" i="1" dirty="0" smtClean="0">
                <a:latin typeface="Times New Roman" pitchFamily="18" charset="0"/>
              </a:rPr>
              <a:t>x</a:t>
            </a:r>
            <a:r>
              <a:rPr lang="en-US" sz="2300" dirty="0" smtClean="0">
                <a:latin typeface="Times New Roman" pitchFamily="18" charset="0"/>
              </a:rPr>
              <a:t> – 1</a:t>
            </a:r>
            <a:endParaRPr lang="en-US" sz="2300" dirty="0">
              <a:latin typeface="Times New Roman" pitchFamily="18" charset="0"/>
            </a:endParaRPr>
          </a:p>
        </p:txBody>
      </p:sp>
      <p:sp>
        <p:nvSpPr>
          <p:cNvPr id="14"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2 Paper 1</a:t>
            </a:r>
          </a:p>
        </p:txBody>
      </p:sp>
    </p:spTree>
    <p:extLst>
      <p:ext uri="{BB962C8B-B14F-4D97-AF65-F5344CB8AC3E}">
        <p14:creationId xmlns:p14="http://schemas.microsoft.com/office/powerpoint/2010/main" xmlns="" val="71451342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11">
                                            <p:txEl>
                                              <p:pRg st="0" end="0"/>
                                            </p:txEl>
                                          </p:spTgt>
                                        </p:tgtEl>
                                        <p:attrNameLst>
                                          <p:attrName>style.visibility</p:attrName>
                                        </p:attrNameLst>
                                      </p:cBhvr>
                                      <p:to>
                                        <p:strVal val="visible"/>
                                      </p:to>
                                    </p:set>
                                    <p:anim calcmode="lin" valueType="num">
                                      <p:cBhvr>
                                        <p:cTn id="7" dur="500" fill="hold"/>
                                        <p:tgtEl>
                                          <p:spTgt spid="11">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11">
                                            <p:txEl>
                                              <p:pRg st="0" end="0"/>
                                            </p:txEl>
                                          </p:spTgt>
                                        </p:tgtEl>
                                        <p:attrNameLst>
                                          <p:attrName>ppt_h</p:attrName>
                                        </p:attrNameLst>
                                      </p:cBhvr>
                                      <p:tavLst>
                                        <p:tav tm="0">
                                          <p:val>
                                            <p:fltVal val="0"/>
                                          </p:val>
                                        </p:tav>
                                        <p:tav tm="100000">
                                          <p:val>
                                            <p:strVal val="#ppt_h"/>
                                          </p:val>
                                        </p:tav>
                                      </p:tavLst>
                                    </p:anim>
                                  </p:childTnLst>
                                </p:cTn>
                              </p:par>
                            </p:childTnLst>
                          </p:cTn>
                        </p:par>
                      </p:childTnLst>
                    </p:cTn>
                  </p:par>
                  <p:par>
                    <p:cTn id="9" fill="hold">
                      <p:stCondLst>
                        <p:cond delay="indefinite"/>
                      </p:stCondLst>
                      <p:childTnLst>
                        <p:par>
                          <p:cTn id="10" fill="hold">
                            <p:stCondLst>
                              <p:cond delay="0"/>
                            </p:stCondLst>
                            <p:childTnLst>
                              <p:par>
                                <p:cTn id="11" presetID="23" presetClass="entr" presetSubtype="16" fill="hold" grpId="0" nodeType="clickEffect">
                                  <p:stCondLst>
                                    <p:cond delay="0"/>
                                  </p:stCondLst>
                                  <p:childTnLst>
                                    <p:set>
                                      <p:cBhvr>
                                        <p:cTn id="12" dur="1" fill="hold">
                                          <p:stCondLst>
                                            <p:cond delay="0"/>
                                          </p:stCondLst>
                                        </p:cTn>
                                        <p:tgtEl>
                                          <p:spTgt spid="9"/>
                                        </p:tgtEl>
                                        <p:attrNameLst>
                                          <p:attrName>style.visibility</p:attrName>
                                        </p:attrNameLst>
                                      </p:cBhvr>
                                      <p:to>
                                        <p:strVal val="visible"/>
                                      </p:to>
                                    </p:set>
                                    <p:anim calcmode="lin" valueType="num">
                                      <p:cBhvr>
                                        <p:cTn id="13" dur="500" fill="hold"/>
                                        <p:tgtEl>
                                          <p:spTgt spid="9"/>
                                        </p:tgtEl>
                                        <p:attrNameLst>
                                          <p:attrName>ppt_w</p:attrName>
                                        </p:attrNameLst>
                                      </p:cBhvr>
                                      <p:tavLst>
                                        <p:tav tm="0">
                                          <p:val>
                                            <p:fltVal val="0"/>
                                          </p:val>
                                        </p:tav>
                                        <p:tav tm="100000">
                                          <p:val>
                                            <p:strVal val="#ppt_w"/>
                                          </p:val>
                                        </p:tav>
                                      </p:tavLst>
                                    </p:anim>
                                    <p:anim calcmode="lin" valueType="num">
                                      <p:cBhvr>
                                        <p:cTn id="14" dur="500" fill="hold"/>
                                        <p:tgtEl>
                                          <p:spTgt spid="9"/>
                                        </p:tgtEl>
                                        <p:attrNameLst>
                                          <p:attrName>ppt_h</p:attrName>
                                        </p:attrNameLst>
                                      </p:cBhvr>
                                      <p:tavLst>
                                        <p:tav tm="0">
                                          <p:val>
                                            <p:fltVal val="0"/>
                                          </p:val>
                                        </p:tav>
                                        <p:tav tm="100000">
                                          <p:val>
                                            <p:strVal val="#ppt_h"/>
                                          </p:val>
                                        </p:tav>
                                      </p:tavLst>
                                    </p:anim>
                                  </p:childTnLst>
                                </p:cTn>
                              </p:par>
                              <p:par>
                                <p:cTn id="15" presetID="23" presetClass="entr" presetSubtype="16" fill="hold" grpId="0" nodeType="withEffect">
                                  <p:stCondLst>
                                    <p:cond delay="0"/>
                                  </p:stCondLst>
                                  <p:childTnLst>
                                    <p:set>
                                      <p:cBhvr>
                                        <p:cTn id="16" dur="1" fill="hold">
                                          <p:stCondLst>
                                            <p:cond delay="0"/>
                                          </p:stCondLst>
                                        </p:cTn>
                                        <p:tgtEl>
                                          <p:spTgt spid="10"/>
                                        </p:tgtEl>
                                        <p:attrNameLst>
                                          <p:attrName>style.visibility</p:attrName>
                                        </p:attrNameLst>
                                      </p:cBhvr>
                                      <p:to>
                                        <p:strVal val="visible"/>
                                      </p:to>
                                    </p:set>
                                    <p:anim calcmode="lin" valueType="num">
                                      <p:cBhvr>
                                        <p:cTn id="17" dur="500" fill="hold"/>
                                        <p:tgtEl>
                                          <p:spTgt spid="10"/>
                                        </p:tgtEl>
                                        <p:attrNameLst>
                                          <p:attrName>ppt_w</p:attrName>
                                        </p:attrNameLst>
                                      </p:cBhvr>
                                      <p:tavLst>
                                        <p:tav tm="0">
                                          <p:val>
                                            <p:fltVal val="0"/>
                                          </p:val>
                                        </p:tav>
                                        <p:tav tm="100000">
                                          <p:val>
                                            <p:strVal val="#ppt_w"/>
                                          </p:val>
                                        </p:tav>
                                      </p:tavLst>
                                    </p:anim>
                                    <p:anim calcmode="lin" valueType="num">
                                      <p:cBhvr>
                                        <p:cTn id="18" dur="500" fill="hold"/>
                                        <p:tgtEl>
                                          <p:spTgt spid="10"/>
                                        </p:tgtEl>
                                        <p:attrNameLst>
                                          <p:attrName>ppt_h</p:attrName>
                                        </p:attrNameLst>
                                      </p:cBhvr>
                                      <p:tavLst>
                                        <p:tav tm="0">
                                          <p:val>
                                            <p:fltVal val="0"/>
                                          </p:val>
                                        </p:tav>
                                        <p:tav tm="100000">
                                          <p:val>
                                            <p:strVal val="#ppt_h"/>
                                          </p:val>
                                        </p:tav>
                                      </p:tavLst>
                                    </p:anim>
                                  </p:childTnLst>
                                </p:cTn>
                              </p:par>
                              <p:par>
                                <p:cTn id="19" presetID="23" presetClass="entr" presetSubtype="16" fill="hold" grpId="0" nodeType="withEffect">
                                  <p:stCondLst>
                                    <p:cond delay="0"/>
                                  </p:stCondLst>
                                  <p:childTnLst>
                                    <p:set>
                                      <p:cBhvr>
                                        <p:cTn id="20" dur="1" fill="hold">
                                          <p:stCondLst>
                                            <p:cond delay="0"/>
                                          </p:stCondLst>
                                        </p:cTn>
                                        <p:tgtEl>
                                          <p:spTgt spid="12"/>
                                        </p:tgtEl>
                                        <p:attrNameLst>
                                          <p:attrName>style.visibility</p:attrName>
                                        </p:attrNameLst>
                                      </p:cBhvr>
                                      <p:to>
                                        <p:strVal val="visible"/>
                                      </p:to>
                                    </p:set>
                                    <p:anim calcmode="lin" valueType="num">
                                      <p:cBhvr>
                                        <p:cTn id="21" dur="500" fill="hold"/>
                                        <p:tgtEl>
                                          <p:spTgt spid="12"/>
                                        </p:tgtEl>
                                        <p:attrNameLst>
                                          <p:attrName>ppt_w</p:attrName>
                                        </p:attrNameLst>
                                      </p:cBhvr>
                                      <p:tavLst>
                                        <p:tav tm="0">
                                          <p:val>
                                            <p:fltVal val="0"/>
                                          </p:val>
                                        </p:tav>
                                        <p:tav tm="100000">
                                          <p:val>
                                            <p:strVal val="#ppt_w"/>
                                          </p:val>
                                        </p:tav>
                                      </p:tavLst>
                                    </p:anim>
                                    <p:anim calcmode="lin" valueType="num">
                                      <p:cBhvr>
                                        <p:cTn id="22" dur="500" fill="hold"/>
                                        <p:tgtEl>
                                          <p:spTgt spid="12"/>
                                        </p:tgtEl>
                                        <p:attrNameLst>
                                          <p:attrName>ppt_h</p:attrName>
                                        </p:attrNameLst>
                                      </p:cBhvr>
                                      <p:tavLst>
                                        <p:tav tm="0">
                                          <p:val>
                                            <p:fltVal val="0"/>
                                          </p:val>
                                        </p:tav>
                                        <p:tav tm="100000">
                                          <p:val>
                                            <p:strVal val="#ppt_h"/>
                                          </p:val>
                                        </p:tav>
                                      </p:tavLst>
                                    </p:anim>
                                  </p:childTnLst>
                                </p:cTn>
                              </p:par>
                              <p:par>
                                <p:cTn id="23" presetID="23" presetClass="entr" presetSubtype="16" fill="hold" grpId="0" nodeType="withEffect">
                                  <p:stCondLst>
                                    <p:cond delay="0"/>
                                  </p:stCondLst>
                                  <p:childTnLst>
                                    <p:set>
                                      <p:cBhvr>
                                        <p:cTn id="24" dur="1" fill="hold">
                                          <p:stCondLst>
                                            <p:cond delay="0"/>
                                          </p:stCondLst>
                                        </p:cTn>
                                        <p:tgtEl>
                                          <p:spTgt spid="13"/>
                                        </p:tgtEl>
                                        <p:attrNameLst>
                                          <p:attrName>style.visibility</p:attrName>
                                        </p:attrNameLst>
                                      </p:cBhvr>
                                      <p:to>
                                        <p:strVal val="visible"/>
                                      </p:to>
                                    </p:set>
                                    <p:anim calcmode="lin" valueType="num">
                                      <p:cBhvr>
                                        <p:cTn id="25" dur="500" fill="hold"/>
                                        <p:tgtEl>
                                          <p:spTgt spid="13"/>
                                        </p:tgtEl>
                                        <p:attrNameLst>
                                          <p:attrName>ppt_w</p:attrName>
                                        </p:attrNameLst>
                                      </p:cBhvr>
                                      <p:tavLst>
                                        <p:tav tm="0">
                                          <p:val>
                                            <p:fltVal val="0"/>
                                          </p:val>
                                        </p:tav>
                                        <p:tav tm="100000">
                                          <p:val>
                                            <p:strVal val="#ppt_w"/>
                                          </p:val>
                                        </p:tav>
                                      </p:tavLst>
                                    </p:anim>
                                    <p:anim calcmode="lin" valueType="num">
                                      <p:cBhvr>
                                        <p:cTn id="26" dur="500" fill="hold"/>
                                        <p:tgtEl>
                                          <p:spTgt spid="13"/>
                                        </p:tgtEl>
                                        <p:attrNameLst>
                                          <p:attrName>ppt_h</p:attrName>
                                        </p:attrNameLst>
                                      </p:cBhvr>
                                      <p:tavLst>
                                        <p:tav tm="0">
                                          <p:val>
                                            <p:fltVal val="0"/>
                                          </p:val>
                                        </p:tav>
                                        <p:tav tm="100000">
                                          <p:val>
                                            <p:strVal val="#ppt_h"/>
                                          </p:val>
                                        </p:tav>
                                      </p:tavLst>
                                    </p:anim>
                                  </p:childTnLst>
                                </p:cTn>
                              </p:par>
                            </p:childTnLst>
                          </p:cTn>
                        </p:par>
                      </p:childTnLst>
                    </p:cTn>
                  </p:par>
                  <p:par>
                    <p:cTn id="27" fill="hold">
                      <p:stCondLst>
                        <p:cond delay="indefinite"/>
                      </p:stCondLst>
                      <p:childTnLst>
                        <p:par>
                          <p:cTn id="28" fill="hold">
                            <p:stCondLst>
                              <p:cond delay="0"/>
                            </p:stCondLst>
                            <p:childTnLst>
                              <p:par>
                                <p:cTn id="29" presetID="3" presetClass="entr" presetSubtype="10" fill="hold" grpId="0" nodeType="clickEffect">
                                  <p:stCondLst>
                                    <p:cond delay="0"/>
                                  </p:stCondLst>
                                  <p:childTnLst>
                                    <p:set>
                                      <p:cBhvr>
                                        <p:cTn id="30" dur="1" fill="hold">
                                          <p:stCondLst>
                                            <p:cond delay="0"/>
                                          </p:stCondLst>
                                        </p:cTn>
                                        <p:tgtEl>
                                          <p:spTgt spid="8"/>
                                        </p:tgtEl>
                                        <p:attrNameLst>
                                          <p:attrName>style.visibility</p:attrName>
                                        </p:attrNameLst>
                                      </p:cBhvr>
                                      <p:to>
                                        <p:strVal val="visible"/>
                                      </p:to>
                                    </p:set>
                                    <p:animEffect transition="in" filter="blinds(horizontal)">
                                      <p:cBhvr>
                                        <p:cTn id="31"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build="p"/>
      <p:bldP spid="8" grpId="0" animBg="1"/>
      <p:bldP spid="9" grpId="0"/>
      <p:bldP spid="10" grpId="0"/>
      <p:bldP spid="12" grpId="0"/>
      <p:bldP spid="13" grpId="0"/>
    </p:bldLst>
  </p:timing>
</p:sld>
</file>

<file path=ppt/slides/slide2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Content Placeholder 10"/>
          <p:cNvSpPr>
            <a:spLocks noGrp="1"/>
          </p:cNvSpPr>
          <p:nvPr>
            <p:ph sz="quarter" idx="13"/>
          </p:nvPr>
        </p:nvSpPr>
        <p:spPr>
          <a:xfrm>
            <a:off x="609600" y="2639824"/>
            <a:ext cx="609600" cy="446276"/>
          </a:xfrm>
        </p:spPr>
        <p:txBody>
          <a:bodyPr wrap="square">
            <a:spAutoFit/>
          </a:bodyPr>
          <a:lstStyle/>
          <a:p>
            <a:pPr>
              <a:spcBef>
                <a:spcPct val="0"/>
              </a:spcBef>
              <a:buFontTx/>
              <a:buNone/>
            </a:pPr>
            <a:r>
              <a:rPr lang="en-US" sz="2300" b="1" dirty="0" smtClean="0">
                <a:solidFill>
                  <a:schemeClr val="tx1"/>
                </a:solidFill>
                <a:latin typeface="Times New Roman" pitchFamily="18" charset="0"/>
                <a:cs typeface="Times New Roman" pitchFamily="18" charset="0"/>
              </a:rPr>
              <a:t>37.</a:t>
            </a:r>
            <a:endParaRPr lang="en-US" sz="2300" dirty="0" smtClean="0">
              <a:solidFill>
                <a:schemeClr val="tx1"/>
              </a:solidFill>
              <a:latin typeface="Times New Roman" pitchFamily="18" charset="0"/>
              <a:cs typeface="Times New Roman" pitchFamily="18" charset="0"/>
            </a:endParaRPr>
          </a:p>
        </p:txBody>
      </p:sp>
      <p:sp>
        <p:nvSpPr>
          <p:cNvPr id="4" name="TextBox 3"/>
          <p:cNvSpPr txBox="1"/>
          <p:nvPr/>
        </p:nvSpPr>
        <p:spPr>
          <a:xfrm>
            <a:off x="1343024" y="2514600"/>
            <a:ext cx="5715001" cy="2215991"/>
          </a:xfrm>
          <a:prstGeom prst="rect">
            <a:avLst/>
          </a:prstGeom>
          <a:noFill/>
        </p:spPr>
        <p:txBody>
          <a:bodyPr wrap="square" rtlCol="0">
            <a:spAutoFit/>
          </a:bodyPr>
          <a:lstStyle/>
          <a:p>
            <a:pPr>
              <a:lnSpc>
                <a:spcPct val="150000"/>
              </a:lnSpc>
            </a:pPr>
            <a:r>
              <a:rPr lang="en-US" sz="2300" dirty="0" smtClean="0">
                <a:latin typeface="Times New Roman" pitchFamily="18" charset="0"/>
              </a:rPr>
              <a:t>2</a:t>
            </a:r>
            <a:r>
              <a:rPr lang="en-US" sz="2300" i="1" dirty="0" smtClean="0">
                <a:latin typeface="Times New Roman" pitchFamily="18" charset="0"/>
              </a:rPr>
              <a:t>x</a:t>
            </a:r>
            <a:r>
              <a:rPr lang="en-US" sz="2300" dirty="0" smtClean="0">
                <a:latin typeface="Times New Roman" pitchFamily="18" charset="0"/>
              </a:rPr>
              <a:t> – 1 is an odd number.</a:t>
            </a:r>
            <a:br>
              <a:rPr lang="en-US" sz="2300" dirty="0" smtClean="0">
                <a:latin typeface="Times New Roman" pitchFamily="18" charset="0"/>
              </a:rPr>
            </a:br>
            <a:r>
              <a:rPr lang="en-US" sz="2300" dirty="0" smtClean="0">
                <a:latin typeface="Times New Roman" pitchFamily="18" charset="0"/>
              </a:rPr>
              <a:t>For example, if </a:t>
            </a:r>
            <a:r>
              <a:rPr lang="en-US" sz="2300" i="1" dirty="0" smtClean="0">
                <a:latin typeface="Times New Roman" pitchFamily="18" charset="0"/>
              </a:rPr>
              <a:t>x</a:t>
            </a:r>
            <a:r>
              <a:rPr lang="en-US" sz="2300" dirty="0" smtClean="0">
                <a:latin typeface="Times New Roman" pitchFamily="18" charset="0"/>
              </a:rPr>
              <a:t> = 3, then 2</a:t>
            </a:r>
            <a:r>
              <a:rPr lang="en-US" sz="2300" i="1" dirty="0" smtClean="0">
                <a:latin typeface="Times New Roman" pitchFamily="18" charset="0"/>
              </a:rPr>
              <a:t>x</a:t>
            </a:r>
            <a:r>
              <a:rPr lang="en-US" sz="2300" dirty="0" smtClean="0">
                <a:latin typeface="Times New Roman" pitchFamily="18" charset="0"/>
              </a:rPr>
              <a:t> – 1 = 2(3) – 1 </a:t>
            </a:r>
          </a:p>
          <a:p>
            <a:pPr>
              <a:lnSpc>
                <a:spcPct val="150000"/>
              </a:lnSpc>
            </a:pPr>
            <a:r>
              <a:rPr lang="en-US" sz="2300" dirty="0" smtClean="0">
                <a:latin typeface="Times New Roman" pitchFamily="18" charset="0"/>
              </a:rPr>
              <a:t>				    = 6–1 </a:t>
            </a:r>
          </a:p>
          <a:p>
            <a:pPr>
              <a:lnSpc>
                <a:spcPct val="150000"/>
              </a:lnSpc>
            </a:pPr>
            <a:r>
              <a:rPr lang="en-US" sz="2300" dirty="0" smtClean="0">
                <a:latin typeface="Times New Roman" pitchFamily="18" charset="0"/>
              </a:rPr>
              <a:t>				    = 5</a:t>
            </a:r>
            <a:endParaRPr lang="en-US" sz="2300" dirty="0">
              <a:latin typeface="Times New Roman" pitchFamily="18" charset="0"/>
            </a:endParaRPr>
          </a:p>
        </p:txBody>
      </p:sp>
      <p:sp>
        <p:nvSpPr>
          <p:cNvPr id="5"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2 Paper 1</a:t>
            </a:r>
          </a:p>
        </p:txBody>
      </p:sp>
    </p:spTree>
    <p:extLst>
      <p:ext uri="{BB962C8B-B14F-4D97-AF65-F5344CB8AC3E}">
        <p14:creationId xmlns:p14="http://schemas.microsoft.com/office/powerpoint/2010/main" xmlns="" val="71451342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11">
                                            <p:txEl>
                                              <p:pRg st="0" end="0"/>
                                            </p:txEl>
                                          </p:spTgt>
                                        </p:tgtEl>
                                        <p:attrNameLst>
                                          <p:attrName>style.visibility</p:attrName>
                                        </p:attrNameLst>
                                      </p:cBhvr>
                                      <p:to>
                                        <p:strVal val="visible"/>
                                      </p:to>
                                    </p:set>
                                    <p:anim calcmode="lin" valueType="num">
                                      <p:cBhvr>
                                        <p:cTn id="7" dur="500" fill="hold"/>
                                        <p:tgtEl>
                                          <p:spTgt spid="11">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11">
                                            <p:txEl>
                                              <p:pRg st="0" end="0"/>
                                            </p:txEl>
                                          </p:spTgt>
                                        </p:tgtEl>
                                        <p:attrNameLst>
                                          <p:attrName>ppt_h</p:attrName>
                                        </p:attrNameLst>
                                      </p:cBhvr>
                                      <p:tavLst>
                                        <p:tav tm="0">
                                          <p:val>
                                            <p:fltVal val="0"/>
                                          </p:val>
                                        </p:tav>
                                        <p:tav tm="100000">
                                          <p:val>
                                            <p:strVal val="#ppt_h"/>
                                          </p:val>
                                        </p:tav>
                                      </p:tavLst>
                                    </p:anim>
                                  </p:childTnLst>
                                </p:cTn>
                              </p:par>
                              <p:par>
                                <p:cTn id="9" presetID="23" presetClass="entr" presetSubtype="16" fill="hold" grpId="0" nodeType="withEffect">
                                  <p:stCondLst>
                                    <p:cond delay="0"/>
                                  </p:stCondLst>
                                  <p:childTnLst>
                                    <p:set>
                                      <p:cBhvr>
                                        <p:cTn id="10" dur="1" fill="hold">
                                          <p:stCondLst>
                                            <p:cond delay="0"/>
                                          </p:stCondLst>
                                        </p:cTn>
                                        <p:tgtEl>
                                          <p:spTgt spid="4"/>
                                        </p:tgtEl>
                                        <p:attrNameLst>
                                          <p:attrName>style.visibility</p:attrName>
                                        </p:attrNameLst>
                                      </p:cBhvr>
                                      <p:to>
                                        <p:strVal val="visible"/>
                                      </p:to>
                                    </p:set>
                                    <p:anim calcmode="lin" valueType="num">
                                      <p:cBhvr>
                                        <p:cTn id="11" dur="500" fill="hold"/>
                                        <p:tgtEl>
                                          <p:spTgt spid="4"/>
                                        </p:tgtEl>
                                        <p:attrNameLst>
                                          <p:attrName>ppt_w</p:attrName>
                                        </p:attrNameLst>
                                      </p:cBhvr>
                                      <p:tavLst>
                                        <p:tav tm="0">
                                          <p:val>
                                            <p:fltVal val="0"/>
                                          </p:val>
                                        </p:tav>
                                        <p:tav tm="100000">
                                          <p:val>
                                            <p:strVal val="#ppt_w"/>
                                          </p:val>
                                        </p:tav>
                                      </p:tavLst>
                                    </p:anim>
                                    <p:anim calcmode="lin" valueType="num">
                                      <p:cBhvr>
                                        <p:cTn id="12" dur="500" fill="hold"/>
                                        <p:tgtEl>
                                          <p:spTgt spid="4"/>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build="p"/>
      <p:bldP spid="4" grpId="0"/>
    </p:bldLst>
  </p:timing>
</p:sld>
</file>

<file path=ppt/slides/slide2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Content Placeholder 10"/>
          <p:cNvSpPr>
            <a:spLocks noGrp="1"/>
          </p:cNvSpPr>
          <p:nvPr>
            <p:ph sz="quarter" idx="13"/>
          </p:nvPr>
        </p:nvSpPr>
        <p:spPr>
          <a:xfrm>
            <a:off x="381000" y="2408464"/>
            <a:ext cx="6629400" cy="1154162"/>
          </a:xfrm>
        </p:spPr>
        <p:txBody>
          <a:bodyPr wrap="square">
            <a:spAutoFit/>
          </a:bodyPr>
          <a:lstStyle/>
          <a:p>
            <a:pPr>
              <a:spcBef>
                <a:spcPct val="0"/>
              </a:spcBef>
              <a:buFontTx/>
              <a:buNone/>
            </a:pPr>
            <a:r>
              <a:rPr lang="en-US" sz="2300" b="1" dirty="0" smtClean="0">
                <a:solidFill>
                  <a:schemeClr val="tx1"/>
                </a:solidFill>
                <a:latin typeface="Times New Roman" pitchFamily="18" charset="0"/>
                <a:cs typeface="Times New Roman" pitchFamily="18" charset="0"/>
              </a:rPr>
              <a:t>38.   </a:t>
            </a:r>
            <a:r>
              <a:rPr lang="en-US" sz="2300" dirty="0" smtClean="0">
                <a:solidFill>
                  <a:schemeClr val="tx1"/>
                </a:solidFill>
                <a:latin typeface="Times New Roman" pitchFamily="18" charset="0"/>
                <a:cs typeface="Times New Roman" pitchFamily="18" charset="0"/>
              </a:rPr>
              <a:t>Raymond is 52 years of age and Yuri is 26 years</a:t>
            </a:r>
            <a:br>
              <a:rPr lang="en-US" sz="2300" dirty="0" smtClean="0">
                <a:solidFill>
                  <a:schemeClr val="tx1"/>
                </a:solidFill>
                <a:latin typeface="Times New Roman" pitchFamily="18" charset="0"/>
                <a:cs typeface="Times New Roman" pitchFamily="18" charset="0"/>
              </a:rPr>
            </a:br>
            <a:r>
              <a:rPr lang="en-US" sz="2300" dirty="0" smtClean="0">
                <a:solidFill>
                  <a:schemeClr val="tx1"/>
                </a:solidFill>
                <a:latin typeface="Times New Roman" pitchFamily="18" charset="0"/>
                <a:cs typeface="Times New Roman" pitchFamily="18" charset="0"/>
              </a:rPr>
              <a:t>    of age. The ratio of Yuri’s age to Raymond’s</a:t>
            </a:r>
            <a:br>
              <a:rPr lang="en-US" sz="2300" dirty="0" smtClean="0">
                <a:solidFill>
                  <a:schemeClr val="tx1"/>
                </a:solidFill>
                <a:latin typeface="Times New Roman" pitchFamily="18" charset="0"/>
                <a:cs typeface="Times New Roman" pitchFamily="18" charset="0"/>
              </a:rPr>
            </a:br>
            <a:r>
              <a:rPr lang="en-US" sz="2300" dirty="0" smtClean="0">
                <a:solidFill>
                  <a:schemeClr val="tx1"/>
                </a:solidFill>
                <a:latin typeface="Times New Roman" pitchFamily="18" charset="0"/>
                <a:cs typeface="Times New Roman" pitchFamily="18" charset="0"/>
              </a:rPr>
              <a:t>    age is</a:t>
            </a:r>
          </a:p>
        </p:txBody>
      </p:sp>
      <p:sp>
        <p:nvSpPr>
          <p:cNvPr id="8" name="Notched Right Arrow 7"/>
          <p:cNvSpPr/>
          <p:nvPr/>
        </p:nvSpPr>
        <p:spPr>
          <a:xfrm>
            <a:off x="7162800" y="6019800"/>
            <a:ext cx="1782315" cy="685800"/>
          </a:xfrm>
          <a:prstGeom prst="notchedRightArrow">
            <a:avLst/>
          </a:prstGeom>
          <a:blipFill>
            <a:blip r:embed="rId2" cstate="print">
              <a:extLst>
                <a:ext uri="{BEBA8EAE-BF5A-486C-A8C5-ECC9F3942E4B}">
                  <a14:imgProps xmlns:a14="http://schemas.microsoft.com/office/drawing/2010/main" xmlns="">
                    <a14:imgLayer r:embed="rId3">
                      <a14:imgEffect>
                        <a14:brightnessContrast bright="-20000" contrast="-20000"/>
                      </a14:imgEffect>
                    </a14:imgLayer>
                  </a14:imgProps>
                </a:ex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ANSWER</a:t>
            </a:r>
            <a:endParaRPr lang="en-US" sz="2000" b="1" dirty="0">
              <a:latin typeface="Times New Roman" pitchFamily="18" charset="0"/>
              <a:cs typeface="Times New Roman" pitchFamily="18" charset="0"/>
            </a:endParaRPr>
          </a:p>
        </p:txBody>
      </p:sp>
      <p:sp>
        <p:nvSpPr>
          <p:cNvPr id="9" name="TextBox 8"/>
          <p:cNvSpPr txBox="1"/>
          <p:nvPr/>
        </p:nvSpPr>
        <p:spPr>
          <a:xfrm>
            <a:off x="967740" y="3680731"/>
            <a:ext cx="1600200" cy="446276"/>
          </a:xfrm>
          <a:prstGeom prst="rect">
            <a:avLst/>
          </a:prstGeom>
          <a:noFill/>
        </p:spPr>
        <p:txBody>
          <a:bodyPr wrap="square" rtlCol="0">
            <a:spAutoFit/>
          </a:bodyPr>
          <a:lstStyle/>
          <a:p>
            <a:r>
              <a:rPr lang="en-US" sz="2300" dirty="0" smtClean="0">
                <a:latin typeface="Times New Roman" pitchFamily="18" charset="0"/>
              </a:rPr>
              <a:t>(A) 2:1</a:t>
            </a:r>
            <a:endParaRPr lang="en-US" sz="2300" dirty="0">
              <a:latin typeface="Times New Roman" pitchFamily="18" charset="0"/>
            </a:endParaRPr>
          </a:p>
        </p:txBody>
      </p:sp>
      <p:sp>
        <p:nvSpPr>
          <p:cNvPr id="10" name="TextBox 9"/>
          <p:cNvSpPr txBox="1"/>
          <p:nvPr/>
        </p:nvSpPr>
        <p:spPr>
          <a:xfrm>
            <a:off x="990600" y="4358911"/>
            <a:ext cx="1600200" cy="446276"/>
          </a:xfrm>
          <a:prstGeom prst="rect">
            <a:avLst/>
          </a:prstGeom>
          <a:noFill/>
        </p:spPr>
        <p:txBody>
          <a:bodyPr wrap="square" rtlCol="0">
            <a:spAutoFit/>
          </a:bodyPr>
          <a:lstStyle/>
          <a:p>
            <a:r>
              <a:rPr lang="en-US" sz="2300" dirty="0" smtClean="0">
                <a:latin typeface="Times New Roman" pitchFamily="18" charset="0"/>
              </a:rPr>
              <a:t>(B) 1:2</a:t>
            </a:r>
            <a:endParaRPr lang="en-US" sz="2300" dirty="0">
              <a:latin typeface="Times New Roman" pitchFamily="18" charset="0"/>
            </a:endParaRPr>
          </a:p>
        </p:txBody>
      </p:sp>
      <p:sp>
        <p:nvSpPr>
          <p:cNvPr id="12" name="TextBox 11"/>
          <p:cNvSpPr txBox="1"/>
          <p:nvPr/>
        </p:nvSpPr>
        <p:spPr>
          <a:xfrm>
            <a:off x="990600" y="5012055"/>
            <a:ext cx="1600200" cy="446276"/>
          </a:xfrm>
          <a:prstGeom prst="rect">
            <a:avLst/>
          </a:prstGeom>
          <a:noFill/>
        </p:spPr>
        <p:txBody>
          <a:bodyPr wrap="square" rtlCol="0">
            <a:spAutoFit/>
          </a:bodyPr>
          <a:lstStyle/>
          <a:p>
            <a:r>
              <a:rPr lang="en-US" sz="2300" dirty="0" smtClean="0">
                <a:latin typeface="Times New Roman" pitchFamily="18" charset="0"/>
              </a:rPr>
              <a:t>(C) 1:3 </a:t>
            </a:r>
            <a:endParaRPr lang="en-US" sz="2300" dirty="0">
              <a:latin typeface="Times New Roman" pitchFamily="18" charset="0"/>
            </a:endParaRPr>
          </a:p>
        </p:txBody>
      </p:sp>
      <p:sp>
        <p:nvSpPr>
          <p:cNvPr id="13" name="TextBox 12"/>
          <p:cNvSpPr txBox="1"/>
          <p:nvPr/>
        </p:nvSpPr>
        <p:spPr>
          <a:xfrm>
            <a:off x="1005840" y="5708743"/>
            <a:ext cx="1600200" cy="446276"/>
          </a:xfrm>
          <a:prstGeom prst="rect">
            <a:avLst/>
          </a:prstGeom>
          <a:noFill/>
        </p:spPr>
        <p:txBody>
          <a:bodyPr wrap="square" rtlCol="0">
            <a:spAutoFit/>
          </a:bodyPr>
          <a:lstStyle/>
          <a:p>
            <a:r>
              <a:rPr lang="en-US" sz="2300" dirty="0" smtClean="0">
                <a:latin typeface="Times New Roman" pitchFamily="18" charset="0"/>
              </a:rPr>
              <a:t>(D) 3:1</a:t>
            </a:r>
            <a:endParaRPr lang="en-US" sz="2300" dirty="0">
              <a:latin typeface="Times New Roman" pitchFamily="18" charset="0"/>
            </a:endParaRPr>
          </a:p>
        </p:txBody>
      </p:sp>
      <p:sp>
        <p:nvSpPr>
          <p:cNvPr id="14"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2 Paper 1</a:t>
            </a:r>
          </a:p>
        </p:txBody>
      </p:sp>
    </p:spTree>
    <p:extLst>
      <p:ext uri="{BB962C8B-B14F-4D97-AF65-F5344CB8AC3E}">
        <p14:creationId xmlns:p14="http://schemas.microsoft.com/office/powerpoint/2010/main" xmlns="" val="71451342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11">
                                            <p:txEl>
                                              <p:pRg st="0" end="0"/>
                                            </p:txEl>
                                          </p:spTgt>
                                        </p:tgtEl>
                                        <p:attrNameLst>
                                          <p:attrName>style.visibility</p:attrName>
                                        </p:attrNameLst>
                                      </p:cBhvr>
                                      <p:to>
                                        <p:strVal val="visible"/>
                                      </p:to>
                                    </p:set>
                                    <p:anim calcmode="lin" valueType="num">
                                      <p:cBhvr>
                                        <p:cTn id="7" dur="500" fill="hold"/>
                                        <p:tgtEl>
                                          <p:spTgt spid="11">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11">
                                            <p:txEl>
                                              <p:pRg st="0" end="0"/>
                                            </p:txEl>
                                          </p:spTgt>
                                        </p:tgtEl>
                                        <p:attrNameLst>
                                          <p:attrName>ppt_h</p:attrName>
                                        </p:attrNameLst>
                                      </p:cBhvr>
                                      <p:tavLst>
                                        <p:tav tm="0">
                                          <p:val>
                                            <p:fltVal val="0"/>
                                          </p:val>
                                        </p:tav>
                                        <p:tav tm="100000">
                                          <p:val>
                                            <p:strVal val="#ppt_h"/>
                                          </p:val>
                                        </p:tav>
                                      </p:tavLst>
                                    </p:anim>
                                  </p:childTnLst>
                                </p:cTn>
                              </p:par>
                            </p:childTnLst>
                          </p:cTn>
                        </p:par>
                      </p:childTnLst>
                    </p:cTn>
                  </p:par>
                  <p:par>
                    <p:cTn id="9" fill="hold">
                      <p:stCondLst>
                        <p:cond delay="indefinite"/>
                      </p:stCondLst>
                      <p:childTnLst>
                        <p:par>
                          <p:cTn id="10" fill="hold">
                            <p:stCondLst>
                              <p:cond delay="0"/>
                            </p:stCondLst>
                            <p:childTnLst>
                              <p:par>
                                <p:cTn id="11" presetID="23" presetClass="entr" presetSubtype="16" fill="hold" grpId="0" nodeType="clickEffect">
                                  <p:stCondLst>
                                    <p:cond delay="0"/>
                                  </p:stCondLst>
                                  <p:childTnLst>
                                    <p:set>
                                      <p:cBhvr>
                                        <p:cTn id="12" dur="1" fill="hold">
                                          <p:stCondLst>
                                            <p:cond delay="0"/>
                                          </p:stCondLst>
                                        </p:cTn>
                                        <p:tgtEl>
                                          <p:spTgt spid="9"/>
                                        </p:tgtEl>
                                        <p:attrNameLst>
                                          <p:attrName>style.visibility</p:attrName>
                                        </p:attrNameLst>
                                      </p:cBhvr>
                                      <p:to>
                                        <p:strVal val="visible"/>
                                      </p:to>
                                    </p:set>
                                    <p:anim calcmode="lin" valueType="num">
                                      <p:cBhvr>
                                        <p:cTn id="13" dur="500" fill="hold"/>
                                        <p:tgtEl>
                                          <p:spTgt spid="9"/>
                                        </p:tgtEl>
                                        <p:attrNameLst>
                                          <p:attrName>ppt_w</p:attrName>
                                        </p:attrNameLst>
                                      </p:cBhvr>
                                      <p:tavLst>
                                        <p:tav tm="0">
                                          <p:val>
                                            <p:fltVal val="0"/>
                                          </p:val>
                                        </p:tav>
                                        <p:tav tm="100000">
                                          <p:val>
                                            <p:strVal val="#ppt_w"/>
                                          </p:val>
                                        </p:tav>
                                      </p:tavLst>
                                    </p:anim>
                                    <p:anim calcmode="lin" valueType="num">
                                      <p:cBhvr>
                                        <p:cTn id="14" dur="500" fill="hold"/>
                                        <p:tgtEl>
                                          <p:spTgt spid="9"/>
                                        </p:tgtEl>
                                        <p:attrNameLst>
                                          <p:attrName>ppt_h</p:attrName>
                                        </p:attrNameLst>
                                      </p:cBhvr>
                                      <p:tavLst>
                                        <p:tav tm="0">
                                          <p:val>
                                            <p:fltVal val="0"/>
                                          </p:val>
                                        </p:tav>
                                        <p:tav tm="100000">
                                          <p:val>
                                            <p:strVal val="#ppt_h"/>
                                          </p:val>
                                        </p:tav>
                                      </p:tavLst>
                                    </p:anim>
                                  </p:childTnLst>
                                </p:cTn>
                              </p:par>
                              <p:par>
                                <p:cTn id="15" presetID="23" presetClass="entr" presetSubtype="16" fill="hold" grpId="0" nodeType="withEffect">
                                  <p:stCondLst>
                                    <p:cond delay="0"/>
                                  </p:stCondLst>
                                  <p:childTnLst>
                                    <p:set>
                                      <p:cBhvr>
                                        <p:cTn id="16" dur="1" fill="hold">
                                          <p:stCondLst>
                                            <p:cond delay="0"/>
                                          </p:stCondLst>
                                        </p:cTn>
                                        <p:tgtEl>
                                          <p:spTgt spid="10"/>
                                        </p:tgtEl>
                                        <p:attrNameLst>
                                          <p:attrName>style.visibility</p:attrName>
                                        </p:attrNameLst>
                                      </p:cBhvr>
                                      <p:to>
                                        <p:strVal val="visible"/>
                                      </p:to>
                                    </p:set>
                                    <p:anim calcmode="lin" valueType="num">
                                      <p:cBhvr>
                                        <p:cTn id="17" dur="500" fill="hold"/>
                                        <p:tgtEl>
                                          <p:spTgt spid="10"/>
                                        </p:tgtEl>
                                        <p:attrNameLst>
                                          <p:attrName>ppt_w</p:attrName>
                                        </p:attrNameLst>
                                      </p:cBhvr>
                                      <p:tavLst>
                                        <p:tav tm="0">
                                          <p:val>
                                            <p:fltVal val="0"/>
                                          </p:val>
                                        </p:tav>
                                        <p:tav tm="100000">
                                          <p:val>
                                            <p:strVal val="#ppt_w"/>
                                          </p:val>
                                        </p:tav>
                                      </p:tavLst>
                                    </p:anim>
                                    <p:anim calcmode="lin" valueType="num">
                                      <p:cBhvr>
                                        <p:cTn id="18" dur="500" fill="hold"/>
                                        <p:tgtEl>
                                          <p:spTgt spid="10"/>
                                        </p:tgtEl>
                                        <p:attrNameLst>
                                          <p:attrName>ppt_h</p:attrName>
                                        </p:attrNameLst>
                                      </p:cBhvr>
                                      <p:tavLst>
                                        <p:tav tm="0">
                                          <p:val>
                                            <p:fltVal val="0"/>
                                          </p:val>
                                        </p:tav>
                                        <p:tav tm="100000">
                                          <p:val>
                                            <p:strVal val="#ppt_h"/>
                                          </p:val>
                                        </p:tav>
                                      </p:tavLst>
                                    </p:anim>
                                  </p:childTnLst>
                                </p:cTn>
                              </p:par>
                              <p:par>
                                <p:cTn id="19" presetID="23" presetClass="entr" presetSubtype="16" fill="hold" grpId="0" nodeType="withEffect">
                                  <p:stCondLst>
                                    <p:cond delay="0"/>
                                  </p:stCondLst>
                                  <p:childTnLst>
                                    <p:set>
                                      <p:cBhvr>
                                        <p:cTn id="20" dur="1" fill="hold">
                                          <p:stCondLst>
                                            <p:cond delay="0"/>
                                          </p:stCondLst>
                                        </p:cTn>
                                        <p:tgtEl>
                                          <p:spTgt spid="12"/>
                                        </p:tgtEl>
                                        <p:attrNameLst>
                                          <p:attrName>style.visibility</p:attrName>
                                        </p:attrNameLst>
                                      </p:cBhvr>
                                      <p:to>
                                        <p:strVal val="visible"/>
                                      </p:to>
                                    </p:set>
                                    <p:anim calcmode="lin" valueType="num">
                                      <p:cBhvr>
                                        <p:cTn id="21" dur="500" fill="hold"/>
                                        <p:tgtEl>
                                          <p:spTgt spid="12"/>
                                        </p:tgtEl>
                                        <p:attrNameLst>
                                          <p:attrName>ppt_w</p:attrName>
                                        </p:attrNameLst>
                                      </p:cBhvr>
                                      <p:tavLst>
                                        <p:tav tm="0">
                                          <p:val>
                                            <p:fltVal val="0"/>
                                          </p:val>
                                        </p:tav>
                                        <p:tav tm="100000">
                                          <p:val>
                                            <p:strVal val="#ppt_w"/>
                                          </p:val>
                                        </p:tav>
                                      </p:tavLst>
                                    </p:anim>
                                    <p:anim calcmode="lin" valueType="num">
                                      <p:cBhvr>
                                        <p:cTn id="22" dur="500" fill="hold"/>
                                        <p:tgtEl>
                                          <p:spTgt spid="12"/>
                                        </p:tgtEl>
                                        <p:attrNameLst>
                                          <p:attrName>ppt_h</p:attrName>
                                        </p:attrNameLst>
                                      </p:cBhvr>
                                      <p:tavLst>
                                        <p:tav tm="0">
                                          <p:val>
                                            <p:fltVal val="0"/>
                                          </p:val>
                                        </p:tav>
                                        <p:tav tm="100000">
                                          <p:val>
                                            <p:strVal val="#ppt_h"/>
                                          </p:val>
                                        </p:tav>
                                      </p:tavLst>
                                    </p:anim>
                                  </p:childTnLst>
                                </p:cTn>
                              </p:par>
                              <p:par>
                                <p:cTn id="23" presetID="23" presetClass="entr" presetSubtype="16" fill="hold" grpId="0" nodeType="withEffect">
                                  <p:stCondLst>
                                    <p:cond delay="0"/>
                                  </p:stCondLst>
                                  <p:childTnLst>
                                    <p:set>
                                      <p:cBhvr>
                                        <p:cTn id="24" dur="1" fill="hold">
                                          <p:stCondLst>
                                            <p:cond delay="0"/>
                                          </p:stCondLst>
                                        </p:cTn>
                                        <p:tgtEl>
                                          <p:spTgt spid="13"/>
                                        </p:tgtEl>
                                        <p:attrNameLst>
                                          <p:attrName>style.visibility</p:attrName>
                                        </p:attrNameLst>
                                      </p:cBhvr>
                                      <p:to>
                                        <p:strVal val="visible"/>
                                      </p:to>
                                    </p:set>
                                    <p:anim calcmode="lin" valueType="num">
                                      <p:cBhvr>
                                        <p:cTn id="25" dur="500" fill="hold"/>
                                        <p:tgtEl>
                                          <p:spTgt spid="13"/>
                                        </p:tgtEl>
                                        <p:attrNameLst>
                                          <p:attrName>ppt_w</p:attrName>
                                        </p:attrNameLst>
                                      </p:cBhvr>
                                      <p:tavLst>
                                        <p:tav tm="0">
                                          <p:val>
                                            <p:fltVal val="0"/>
                                          </p:val>
                                        </p:tav>
                                        <p:tav tm="100000">
                                          <p:val>
                                            <p:strVal val="#ppt_w"/>
                                          </p:val>
                                        </p:tav>
                                      </p:tavLst>
                                    </p:anim>
                                    <p:anim calcmode="lin" valueType="num">
                                      <p:cBhvr>
                                        <p:cTn id="26" dur="500" fill="hold"/>
                                        <p:tgtEl>
                                          <p:spTgt spid="13"/>
                                        </p:tgtEl>
                                        <p:attrNameLst>
                                          <p:attrName>ppt_h</p:attrName>
                                        </p:attrNameLst>
                                      </p:cBhvr>
                                      <p:tavLst>
                                        <p:tav tm="0">
                                          <p:val>
                                            <p:fltVal val="0"/>
                                          </p:val>
                                        </p:tav>
                                        <p:tav tm="100000">
                                          <p:val>
                                            <p:strVal val="#ppt_h"/>
                                          </p:val>
                                        </p:tav>
                                      </p:tavLst>
                                    </p:anim>
                                  </p:childTnLst>
                                </p:cTn>
                              </p:par>
                            </p:childTnLst>
                          </p:cTn>
                        </p:par>
                      </p:childTnLst>
                    </p:cTn>
                  </p:par>
                  <p:par>
                    <p:cTn id="27" fill="hold">
                      <p:stCondLst>
                        <p:cond delay="indefinite"/>
                      </p:stCondLst>
                      <p:childTnLst>
                        <p:par>
                          <p:cTn id="28" fill="hold">
                            <p:stCondLst>
                              <p:cond delay="0"/>
                            </p:stCondLst>
                            <p:childTnLst>
                              <p:par>
                                <p:cTn id="29" presetID="3" presetClass="entr" presetSubtype="10" fill="hold" grpId="0" nodeType="clickEffect">
                                  <p:stCondLst>
                                    <p:cond delay="0"/>
                                  </p:stCondLst>
                                  <p:childTnLst>
                                    <p:set>
                                      <p:cBhvr>
                                        <p:cTn id="30" dur="1" fill="hold">
                                          <p:stCondLst>
                                            <p:cond delay="0"/>
                                          </p:stCondLst>
                                        </p:cTn>
                                        <p:tgtEl>
                                          <p:spTgt spid="8"/>
                                        </p:tgtEl>
                                        <p:attrNameLst>
                                          <p:attrName>style.visibility</p:attrName>
                                        </p:attrNameLst>
                                      </p:cBhvr>
                                      <p:to>
                                        <p:strVal val="visible"/>
                                      </p:to>
                                    </p:set>
                                    <p:animEffect transition="in" filter="blinds(horizontal)">
                                      <p:cBhvr>
                                        <p:cTn id="31"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build="p"/>
      <p:bldP spid="8" grpId="0" animBg="1"/>
      <p:bldP spid="9" grpId="0"/>
      <p:bldP spid="10" grpId="0"/>
      <p:bldP spid="12" grpId="0"/>
      <p:bldP spid="13" grpId="0"/>
    </p:bldLst>
  </p:timing>
</p:sld>
</file>

<file path=ppt/slides/slide2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Content Placeholder 10"/>
          <p:cNvSpPr>
            <a:spLocks noGrp="1"/>
          </p:cNvSpPr>
          <p:nvPr>
            <p:ph sz="quarter" idx="13"/>
          </p:nvPr>
        </p:nvSpPr>
        <p:spPr>
          <a:xfrm>
            <a:off x="381000" y="2442019"/>
            <a:ext cx="609600" cy="446276"/>
          </a:xfrm>
        </p:spPr>
        <p:txBody>
          <a:bodyPr wrap="square">
            <a:spAutoFit/>
          </a:bodyPr>
          <a:lstStyle/>
          <a:p>
            <a:pPr>
              <a:spcBef>
                <a:spcPct val="0"/>
              </a:spcBef>
              <a:buFontTx/>
              <a:buNone/>
            </a:pPr>
            <a:r>
              <a:rPr lang="en-US" sz="2300" b="1" dirty="0" smtClean="0">
                <a:solidFill>
                  <a:schemeClr val="tx1"/>
                </a:solidFill>
                <a:latin typeface="Times New Roman" pitchFamily="18" charset="0"/>
                <a:cs typeface="Times New Roman" pitchFamily="18" charset="0"/>
              </a:rPr>
              <a:t>38.</a:t>
            </a:r>
            <a:endParaRPr lang="en-US" sz="2300" dirty="0" smtClean="0">
              <a:solidFill>
                <a:schemeClr val="tx1"/>
              </a:solidFill>
              <a:latin typeface="Times New Roman" pitchFamily="18" charset="0"/>
              <a:cs typeface="Times New Roman" pitchFamily="18" charset="0"/>
            </a:endParaRPr>
          </a:p>
        </p:txBody>
      </p:sp>
      <p:sp>
        <p:nvSpPr>
          <p:cNvPr id="4" name="TextBox 3"/>
          <p:cNvSpPr txBox="1"/>
          <p:nvPr/>
        </p:nvSpPr>
        <p:spPr>
          <a:xfrm>
            <a:off x="990599" y="2362200"/>
            <a:ext cx="5715001" cy="1685077"/>
          </a:xfrm>
          <a:prstGeom prst="rect">
            <a:avLst/>
          </a:prstGeom>
          <a:noFill/>
        </p:spPr>
        <p:txBody>
          <a:bodyPr wrap="square" rtlCol="0">
            <a:spAutoFit/>
          </a:bodyPr>
          <a:lstStyle/>
          <a:p>
            <a:pPr>
              <a:lnSpc>
                <a:spcPct val="150000"/>
              </a:lnSpc>
            </a:pPr>
            <a:r>
              <a:rPr lang="en-US" sz="2300" dirty="0" smtClean="0">
                <a:latin typeface="Times New Roman" pitchFamily="18" charset="0"/>
              </a:rPr>
              <a:t>The ratio of Yuri’s age to</a:t>
            </a:r>
            <a:br>
              <a:rPr lang="en-US" sz="2300" dirty="0" smtClean="0">
                <a:latin typeface="Times New Roman" pitchFamily="18" charset="0"/>
              </a:rPr>
            </a:br>
            <a:r>
              <a:rPr lang="en-US" sz="2300" dirty="0" smtClean="0">
                <a:latin typeface="Times New Roman" pitchFamily="18" charset="0"/>
              </a:rPr>
              <a:t>Raymond’s age  = 26:52</a:t>
            </a:r>
            <a:br>
              <a:rPr lang="en-US" sz="2300" dirty="0" smtClean="0">
                <a:latin typeface="Times New Roman" pitchFamily="18" charset="0"/>
              </a:rPr>
            </a:br>
            <a:r>
              <a:rPr lang="en-US" sz="2300" dirty="0" smtClean="0">
                <a:latin typeface="Times New Roman" pitchFamily="18" charset="0"/>
              </a:rPr>
              <a:t>                           = </a:t>
            </a:r>
            <a:r>
              <a:rPr lang="en-US" sz="2300" dirty="0" smtClean="0">
                <a:solidFill>
                  <a:srgbClr val="00A99D"/>
                </a:solidFill>
                <a:latin typeface="Times New Roman" pitchFamily="18" charset="0"/>
              </a:rPr>
              <a:t>1:2</a:t>
            </a:r>
            <a:endParaRPr lang="en-US" sz="2300" dirty="0">
              <a:solidFill>
                <a:srgbClr val="00A99D"/>
              </a:solidFill>
              <a:latin typeface="Times New Roman" pitchFamily="18" charset="0"/>
            </a:endParaRPr>
          </a:p>
        </p:txBody>
      </p:sp>
      <p:sp>
        <p:nvSpPr>
          <p:cNvPr id="5"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2 Paper 1</a:t>
            </a:r>
          </a:p>
        </p:txBody>
      </p:sp>
    </p:spTree>
    <p:extLst>
      <p:ext uri="{BB962C8B-B14F-4D97-AF65-F5344CB8AC3E}">
        <p14:creationId xmlns:p14="http://schemas.microsoft.com/office/powerpoint/2010/main" xmlns="" val="71451342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11">
                                            <p:txEl>
                                              <p:pRg st="0" end="0"/>
                                            </p:txEl>
                                          </p:spTgt>
                                        </p:tgtEl>
                                        <p:attrNameLst>
                                          <p:attrName>style.visibility</p:attrName>
                                        </p:attrNameLst>
                                      </p:cBhvr>
                                      <p:to>
                                        <p:strVal val="visible"/>
                                      </p:to>
                                    </p:set>
                                    <p:anim calcmode="lin" valueType="num">
                                      <p:cBhvr>
                                        <p:cTn id="7" dur="500" fill="hold"/>
                                        <p:tgtEl>
                                          <p:spTgt spid="11">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11">
                                            <p:txEl>
                                              <p:pRg st="0" end="0"/>
                                            </p:txEl>
                                          </p:spTgt>
                                        </p:tgtEl>
                                        <p:attrNameLst>
                                          <p:attrName>ppt_h</p:attrName>
                                        </p:attrNameLst>
                                      </p:cBhvr>
                                      <p:tavLst>
                                        <p:tav tm="0">
                                          <p:val>
                                            <p:fltVal val="0"/>
                                          </p:val>
                                        </p:tav>
                                        <p:tav tm="100000">
                                          <p:val>
                                            <p:strVal val="#ppt_h"/>
                                          </p:val>
                                        </p:tav>
                                      </p:tavLst>
                                    </p:anim>
                                  </p:childTnLst>
                                </p:cTn>
                              </p:par>
                              <p:par>
                                <p:cTn id="9" presetID="23" presetClass="entr" presetSubtype="16" fill="hold" grpId="0" nodeType="withEffect">
                                  <p:stCondLst>
                                    <p:cond delay="0"/>
                                  </p:stCondLst>
                                  <p:childTnLst>
                                    <p:set>
                                      <p:cBhvr>
                                        <p:cTn id="10" dur="1" fill="hold">
                                          <p:stCondLst>
                                            <p:cond delay="0"/>
                                          </p:stCondLst>
                                        </p:cTn>
                                        <p:tgtEl>
                                          <p:spTgt spid="4"/>
                                        </p:tgtEl>
                                        <p:attrNameLst>
                                          <p:attrName>style.visibility</p:attrName>
                                        </p:attrNameLst>
                                      </p:cBhvr>
                                      <p:to>
                                        <p:strVal val="visible"/>
                                      </p:to>
                                    </p:set>
                                    <p:anim calcmode="lin" valueType="num">
                                      <p:cBhvr>
                                        <p:cTn id="11" dur="500" fill="hold"/>
                                        <p:tgtEl>
                                          <p:spTgt spid="4"/>
                                        </p:tgtEl>
                                        <p:attrNameLst>
                                          <p:attrName>ppt_w</p:attrName>
                                        </p:attrNameLst>
                                      </p:cBhvr>
                                      <p:tavLst>
                                        <p:tav tm="0">
                                          <p:val>
                                            <p:fltVal val="0"/>
                                          </p:val>
                                        </p:tav>
                                        <p:tav tm="100000">
                                          <p:val>
                                            <p:strVal val="#ppt_w"/>
                                          </p:val>
                                        </p:tav>
                                      </p:tavLst>
                                    </p:anim>
                                    <p:anim calcmode="lin" valueType="num">
                                      <p:cBhvr>
                                        <p:cTn id="12" dur="500" fill="hold"/>
                                        <p:tgtEl>
                                          <p:spTgt spid="4"/>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build="p"/>
      <p:bldP spid="4" grpId="0"/>
    </p:bldLst>
  </p:timing>
</p:sld>
</file>

<file path=ppt/slides/slide2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Content Placeholder 10"/>
          <p:cNvSpPr>
            <a:spLocks noGrp="1"/>
          </p:cNvSpPr>
          <p:nvPr>
            <p:ph sz="quarter" idx="13"/>
          </p:nvPr>
        </p:nvSpPr>
        <p:spPr>
          <a:xfrm>
            <a:off x="381000" y="2408464"/>
            <a:ext cx="609600" cy="446276"/>
          </a:xfrm>
        </p:spPr>
        <p:txBody>
          <a:bodyPr wrap="square">
            <a:spAutoFit/>
          </a:bodyPr>
          <a:lstStyle/>
          <a:p>
            <a:pPr>
              <a:spcBef>
                <a:spcPct val="0"/>
              </a:spcBef>
              <a:buFontTx/>
              <a:buNone/>
            </a:pPr>
            <a:r>
              <a:rPr lang="en-US" sz="2300" b="1" dirty="0" smtClean="0">
                <a:solidFill>
                  <a:schemeClr val="tx1"/>
                </a:solidFill>
                <a:latin typeface="Times New Roman" pitchFamily="18" charset="0"/>
                <a:cs typeface="Times New Roman" pitchFamily="18" charset="0"/>
              </a:rPr>
              <a:t>39.</a:t>
            </a:r>
            <a:endParaRPr lang="en-US" sz="2300" dirty="0" smtClean="0">
              <a:solidFill>
                <a:schemeClr val="tx1"/>
              </a:solidFill>
              <a:latin typeface="Times New Roman" pitchFamily="18" charset="0"/>
              <a:cs typeface="Times New Roman" pitchFamily="18" charset="0"/>
            </a:endParaRPr>
          </a:p>
        </p:txBody>
      </p:sp>
      <p:sp>
        <p:nvSpPr>
          <p:cNvPr id="8" name="Notched Right Arrow 7"/>
          <p:cNvSpPr/>
          <p:nvPr/>
        </p:nvSpPr>
        <p:spPr>
          <a:xfrm>
            <a:off x="7162800" y="6019800"/>
            <a:ext cx="1782315" cy="685800"/>
          </a:xfrm>
          <a:prstGeom prst="notchedRightArrow">
            <a:avLst/>
          </a:prstGeom>
          <a:blipFill>
            <a:blip r:embed="rId2" cstate="print">
              <a:extLst>
                <a:ext uri="{BEBA8EAE-BF5A-486C-A8C5-ECC9F3942E4B}">
                  <a14:imgProps xmlns:a14="http://schemas.microsoft.com/office/drawing/2010/main" xmlns="">
                    <a14:imgLayer r:embed="rId3">
                      <a14:imgEffect>
                        <a14:brightnessContrast bright="-20000" contrast="-20000"/>
                      </a14:imgEffect>
                    </a14:imgLayer>
                  </a14:imgProps>
                </a:ex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ANSWER</a:t>
            </a:r>
            <a:endParaRPr lang="en-US" sz="2000" b="1" dirty="0">
              <a:latin typeface="Times New Roman" pitchFamily="18" charset="0"/>
              <a:cs typeface="Times New Roman" pitchFamily="18" charset="0"/>
            </a:endParaRPr>
          </a:p>
        </p:txBody>
      </p:sp>
      <p:pic>
        <p:nvPicPr>
          <p:cNvPr id="87042" name="Picture 2" descr="D:\wmf\Eqn19.wmf"/>
          <p:cNvPicPr>
            <a:picLocks noChangeAspect="1" noChangeArrowheads="1"/>
          </p:cNvPicPr>
          <p:nvPr/>
        </p:nvPicPr>
        <p:blipFill>
          <a:blip r:embed="rId4" cstate="print"/>
          <a:srcRect/>
          <a:stretch>
            <a:fillRect/>
          </a:stretch>
        </p:blipFill>
        <p:spPr bwMode="auto">
          <a:xfrm>
            <a:off x="1000125" y="2352675"/>
            <a:ext cx="1409700" cy="711200"/>
          </a:xfrm>
          <a:prstGeom prst="rect">
            <a:avLst/>
          </a:prstGeom>
          <a:noFill/>
        </p:spPr>
      </p:pic>
      <p:pic>
        <p:nvPicPr>
          <p:cNvPr id="87043" name="Picture 3" descr="D:\wmf\Eqn20.wmf"/>
          <p:cNvPicPr>
            <a:picLocks noChangeAspect="1" noChangeArrowheads="1"/>
          </p:cNvPicPr>
          <p:nvPr/>
        </p:nvPicPr>
        <p:blipFill>
          <a:blip r:embed="rId5" cstate="print"/>
          <a:srcRect/>
          <a:stretch>
            <a:fillRect/>
          </a:stretch>
        </p:blipFill>
        <p:spPr bwMode="auto">
          <a:xfrm>
            <a:off x="1035050" y="3251200"/>
            <a:ext cx="2070100" cy="711200"/>
          </a:xfrm>
          <a:prstGeom prst="rect">
            <a:avLst/>
          </a:prstGeom>
          <a:noFill/>
        </p:spPr>
      </p:pic>
      <p:pic>
        <p:nvPicPr>
          <p:cNvPr id="87044" name="Picture 4" descr="D:\wmf\Eqn21.wmf"/>
          <p:cNvPicPr>
            <a:picLocks noChangeAspect="1" noChangeArrowheads="1"/>
          </p:cNvPicPr>
          <p:nvPr/>
        </p:nvPicPr>
        <p:blipFill>
          <a:blip r:embed="rId6" cstate="print"/>
          <a:srcRect/>
          <a:stretch>
            <a:fillRect/>
          </a:stretch>
        </p:blipFill>
        <p:spPr bwMode="auto">
          <a:xfrm>
            <a:off x="1069975" y="4102100"/>
            <a:ext cx="1511300" cy="774700"/>
          </a:xfrm>
          <a:prstGeom prst="rect">
            <a:avLst/>
          </a:prstGeom>
          <a:noFill/>
        </p:spPr>
      </p:pic>
      <p:pic>
        <p:nvPicPr>
          <p:cNvPr id="87045" name="Picture 5" descr="D:\wmf\Eqn22.wmf"/>
          <p:cNvPicPr>
            <a:picLocks noChangeAspect="1" noChangeArrowheads="1"/>
          </p:cNvPicPr>
          <p:nvPr/>
        </p:nvPicPr>
        <p:blipFill>
          <a:blip r:embed="rId7" cstate="print"/>
          <a:srcRect/>
          <a:stretch>
            <a:fillRect/>
          </a:stretch>
        </p:blipFill>
        <p:spPr bwMode="auto">
          <a:xfrm>
            <a:off x="1076325" y="4953000"/>
            <a:ext cx="1511300" cy="711200"/>
          </a:xfrm>
          <a:prstGeom prst="rect">
            <a:avLst/>
          </a:prstGeom>
          <a:noFill/>
        </p:spPr>
      </p:pic>
      <p:pic>
        <p:nvPicPr>
          <p:cNvPr id="87046" name="Picture 6" descr="D:\wmf\Eqn23.wmf"/>
          <p:cNvPicPr>
            <a:picLocks noChangeAspect="1" noChangeArrowheads="1"/>
          </p:cNvPicPr>
          <p:nvPr/>
        </p:nvPicPr>
        <p:blipFill>
          <a:blip r:embed="rId8" cstate="print"/>
          <a:srcRect/>
          <a:stretch>
            <a:fillRect/>
          </a:stretch>
        </p:blipFill>
        <p:spPr bwMode="auto">
          <a:xfrm>
            <a:off x="1143000" y="5765800"/>
            <a:ext cx="1117600" cy="711200"/>
          </a:xfrm>
          <a:prstGeom prst="rect">
            <a:avLst/>
          </a:prstGeom>
          <a:noFill/>
        </p:spPr>
      </p:pic>
      <p:sp>
        <p:nvSpPr>
          <p:cNvPr id="9"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2 Paper 1</a:t>
            </a:r>
          </a:p>
        </p:txBody>
      </p:sp>
    </p:spTree>
    <p:extLst>
      <p:ext uri="{BB962C8B-B14F-4D97-AF65-F5344CB8AC3E}">
        <p14:creationId xmlns:p14="http://schemas.microsoft.com/office/powerpoint/2010/main" xmlns="" val="71451342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11">
                                            <p:txEl>
                                              <p:pRg st="0" end="0"/>
                                            </p:txEl>
                                          </p:spTgt>
                                        </p:tgtEl>
                                        <p:attrNameLst>
                                          <p:attrName>style.visibility</p:attrName>
                                        </p:attrNameLst>
                                      </p:cBhvr>
                                      <p:to>
                                        <p:strVal val="visible"/>
                                      </p:to>
                                    </p:set>
                                    <p:anim calcmode="lin" valueType="num">
                                      <p:cBhvr>
                                        <p:cTn id="7" dur="500" fill="hold"/>
                                        <p:tgtEl>
                                          <p:spTgt spid="11">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11">
                                            <p:txEl>
                                              <p:pRg st="0" end="0"/>
                                            </p:txEl>
                                          </p:spTgt>
                                        </p:tgtEl>
                                        <p:attrNameLst>
                                          <p:attrName>ppt_h</p:attrName>
                                        </p:attrNameLst>
                                      </p:cBhvr>
                                      <p:tavLst>
                                        <p:tav tm="0">
                                          <p:val>
                                            <p:fltVal val="0"/>
                                          </p:val>
                                        </p:tav>
                                        <p:tav tm="100000">
                                          <p:val>
                                            <p:strVal val="#ppt_h"/>
                                          </p:val>
                                        </p:tav>
                                      </p:tavLst>
                                    </p:anim>
                                  </p:childTnLst>
                                </p:cTn>
                              </p:par>
                              <p:par>
                                <p:cTn id="9" presetID="23" presetClass="entr" presetSubtype="16" fill="hold" nodeType="withEffect">
                                  <p:stCondLst>
                                    <p:cond delay="0"/>
                                  </p:stCondLst>
                                  <p:childTnLst>
                                    <p:set>
                                      <p:cBhvr>
                                        <p:cTn id="10" dur="1" fill="hold">
                                          <p:stCondLst>
                                            <p:cond delay="0"/>
                                          </p:stCondLst>
                                        </p:cTn>
                                        <p:tgtEl>
                                          <p:spTgt spid="87042"/>
                                        </p:tgtEl>
                                        <p:attrNameLst>
                                          <p:attrName>style.visibility</p:attrName>
                                        </p:attrNameLst>
                                      </p:cBhvr>
                                      <p:to>
                                        <p:strVal val="visible"/>
                                      </p:to>
                                    </p:set>
                                    <p:anim calcmode="lin" valueType="num">
                                      <p:cBhvr>
                                        <p:cTn id="11" dur="500" fill="hold"/>
                                        <p:tgtEl>
                                          <p:spTgt spid="87042"/>
                                        </p:tgtEl>
                                        <p:attrNameLst>
                                          <p:attrName>ppt_w</p:attrName>
                                        </p:attrNameLst>
                                      </p:cBhvr>
                                      <p:tavLst>
                                        <p:tav tm="0">
                                          <p:val>
                                            <p:fltVal val="0"/>
                                          </p:val>
                                        </p:tav>
                                        <p:tav tm="100000">
                                          <p:val>
                                            <p:strVal val="#ppt_w"/>
                                          </p:val>
                                        </p:tav>
                                      </p:tavLst>
                                    </p:anim>
                                    <p:anim calcmode="lin" valueType="num">
                                      <p:cBhvr>
                                        <p:cTn id="12" dur="500" fill="hold"/>
                                        <p:tgtEl>
                                          <p:spTgt spid="87042"/>
                                        </p:tgtEl>
                                        <p:attrNameLst>
                                          <p:attrName>ppt_h</p:attrName>
                                        </p:attrNameLst>
                                      </p:cBhvr>
                                      <p:tavLst>
                                        <p:tav tm="0">
                                          <p:val>
                                            <p:fltVal val="0"/>
                                          </p:val>
                                        </p:tav>
                                        <p:tav tm="100000">
                                          <p:val>
                                            <p:strVal val="#ppt_h"/>
                                          </p:val>
                                        </p:tav>
                                      </p:tavLst>
                                    </p:anim>
                                  </p:childTnLst>
                                </p:cTn>
                              </p:par>
                            </p:childTnLst>
                          </p:cTn>
                        </p:par>
                      </p:childTnLst>
                    </p:cTn>
                  </p:par>
                  <p:par>
                    <p:cTn id="13" fill="hold">
                      <p:stCondLst>
                        <p:cond delay="indefinite"/>
                      </p:stCondLst>
                      <p:childTnLst>
                        <p:par>
                          <p:cTn id="14" fill="hold">
                            <p:stCondLst>
                              <p:cond delay="0"/>
                            </p:stCondLst>
                            <p:childTnLst>
                              <p:par>
                                <p:cTn id="15" presetID="23" presetClass="entr" presetSubtype="16" fill="hold" nodeType="clickEffect">
                                  <p:stCondLst>
                                    <p:cond delay="0"/>
                                  </p:stCondLst>
                                  <p:childTnLst>
                                    <p:set>
                                      <p:cBhvr>
                                        <p:cTn id="16" dur="1" fill="hold">
                                          <p:stCondLst>
                                            <p:cond delay="0"/>
                                          </p:stCondLst>
                                        </p:cTn>
                                        <p:tgtEl>
                                          <p:spTgt spid="87043"/>
                                        </p:tgtEl>
                                        <p:attrNameLst>
                                          <p:attrName>style.visibility</p:attrName>
                                        </p:attrNameLst>
                                      </p:cBhvr>
                                      <p:to>
                                        <p:strVal val="visible"/>
                                      </p:to>
                                    </p:set>
                                    <p:anim calcmode="lin" valueType="num">
                                      <p:cBhvr>
                                        <p:cTn id="17" dur="500" fill="hold"/>
                                        <p:tgtEl>
                                          <p:spTgt spid="87043"/>
                                        </p:tgtEl>
                                        <p:attrNameLst>
                                          <p:attrName>ppt_w</p:attrName>
                                        </p:attrNameLst>
                                      </p:cBhvr>
                                      <p:tavLst>
                                        <p:tav tm="0">
                                          <p:val>
                                            <p:fltVal val="0"/>
                                          </p:val>
                                        </p:tav>
                                        <p:tav tm="100000">
                                          <p:val>
                                            <p:strVal val="#ppt_w"/>
                                          </p:val>
                                        </p:tav>
                                      </p:tavLst>
                                    </p:anim>
                                    <p:anim calcmode="lin" valueType="num">
                                      <p:cBhvr>
                                        <p:cTn id="18" dur="500" fill="hold"/>
                                        <p:tgtEl>
                                          <p:spTgt spid="87043"/>
                                        </p:tgtEl>
                                        <p:attrNameLst>
                                          <p:attrName>ppt_h</p:attrName>
                                        </p:attrNameLst>
                                      </p:cBhvr>
                                      <p:tavLst>
                                        <p:tav tm="0">
                                          <p:val>
                                            <p:fltVal val="0"/>
                                          </p:val>
                                        </p:tav>
                                        <p:tav tm="100000">
                                          <p:val>
                                            <p:strVal val="#ppt_h"/>
                                          </p:val>
                                        </p:tav>
                                      </p:tavLst>
                                    </p:anim>
                                  </p:childTnLst>
                                </p:cTn>
                              </p:par>
                              <p:par>
                                <p:cTn id="19" presetID="23" presetClass="entr" presetSubtype="16" fill="hold" nodeType="withEffect">
                                  <p:stCondLst>
                                    <p:cond delay="0"/>
                                  </p:stCondLst>
                                  <p:childTnLst>
                                    <p:set>
                                      <p:cBhvr>
                                        <p:cTn id="20" dur="1" fill="hold">
                                          <p:stCondLst>
                                            <p:cond delay="0"/>
                                          </p:stCondLst>
                                        </p:cTn>
                                        <p:tgtEl>
                                          <p:spTgt spid="87044"/>
                                        </p:tgtEl>
                                        <p:attrNameLst>
                                          <p:attrName>style.visibility</p:attrName>
                                        </p:attrNameLst>
                                      </p:cBhvr>
                                      <p:to>
                                        <p:strVal val="visible"/>
                                      </p:to>
                                    </p:set>
                                    <p:anim calcmode="lin" valueType="num">
                                      <p:cBhvr>
                                        <p:cTn id="21" dur="500" fill="hold"/>
                                        <p:tgtEl>
                                          <p:spTgt spid="87044"/>
                                        </p:tgtEl>
                                        <p:attrNameLst>
                                          <p:attrName>ppt_w</p:attrName>
                                        </p:attrNameLst>
                                      </p:cBhvr>
                                      <p:tavLst>
                                        <p:tav tm="0">
                                          <p:val>
                                            <p:fltVal val="0"/>
                                          </p:val>
                                        </p:tav>
                                        <p:tav tm="100000">
                                          <p:val>
                                            <p:strVal val="#ppt_w"/>
                                          </p:val>
                                        </p:tav>
                                      </p:tavLst>
                                    </p:anim>
                                    <p:anim calcmode="lin" valueType="num">
                                      <p:cBhvr>
                                        <p:cTn id="22" dur="500" fill="hold"/>
                                        <p:tgtEl>
                                          <p:spTgt spid="87044"/>
                                        </p:tgtEl>
                                        <p:attrNameLst>
                                          <p:attrName>ppt_h</p:attrName>
                                        </p:attrNameLst>
                                      </p:cBhvr>
                                      <p:tavLst>
                                        <p:tav tm="0">
                                          <p:val>
                                            <p:fltVal val="0"/>
                                          </p:val>
                                        </p:tav>
                                        <p:tav tm="100000">
                                          <p:val>
                                            <p:strVal val="#ppt_h"/>
                                          </p:val>
                                        </p:tav>
                                      </p:tavLst>
                                    </p:anim>
                                  </p:childTnLst>
                                </p:cTn>
                              </p:par>
                              <p:par>
                                <p:cTn id="23" presetID="23" presetClass="entr" presetSubtype="16" fill="hold" nodeType="withEffect">
                                  <p:stCondLst>
                                    <p:cond delay="0"/>
                                  </p:stCondLst>
                                  <p:childTnLst>
                                    <p:set>
                                      <p:cBhvr>
                                        <p:cTn id="24" dur="1" fill="hold">
                                          <p:stCondLst>
                                            <p:cond delay="0"/>
                                          </p:stCondLst>
                                        </p:cTn>
                                        <p:tgtEl>
                                          <p:spTgt spid="87045"/>
                                        </p:tgtEl>
                                        <p:attrNameLst>
                                          <p:attrName>style.visibility</p:attrName>
                                        </p:attrNameLst>
                                      </p:cBhvr>
                                      <p:to>
                                        <p:strVal val="visible"/>
                                      </p:to>
                                    </p:set>
                                    <p:anim calcmode="lin" valueType="num">
                                      <p:cBhvr>
                                        <p:cTn id="25" dur="500" fill="hold"/>
                                        <p:tgtEl>
                                          <p:spTgt spid="87045"/>
                                        </p:tgtEl>
                                        <p:attrNameLst>
                                          <p:attrName>ppt_w</p:attrName>
                                        </p:attrNameLst>
                                      </p:cBhvr>
                                      <p:tavLst>
                                        <p:tav tm="0">
                                          <p:val>
                                            <p:fltVal val="0"/>
                                          </p:val>
                                        </p:tav>
                                        <p:tav tm="100000">
                                          <p:val>
                                            <p:strVal val="#ppt_w"/>
                                          </p:val>
                                        </p:tav>
                                      </p:tavLst>
                                    </p:anim>
                                    <p:anim calcmode="lin" valueType="num">
                                      <p:cBhvr>
                                        <p:cTn id="26" dur="500" fill="hold"/>
                                        <p:tgtEl>
                                          <p:spTgt spid="87045"/>
                                        </p:tgtEl>
                                        <p:attrNameLst>
                                          <p:attrName>ppt_h</p:attrName>
                                        </p:attrNameLst>
                                      </p:cBhvr>
                                      <p:tavLst>
                                        <p:tav tm="0">
                                          <p:val>
                                            <p:fltVal val="0"/>
                                          </p:val>
                                        </p:tav>
                                        <p:tav tm="100000">
                                          <p:val>
                                            <p:strVal val="#ppt_h"/>
                                          </p:val>
                                        </p:tav>
                                      </p:tavLst>
                                    </p:anim>
                                  </p:childTnLst>
                                </p:cTn>
                              </p:par>
                              <p:par>
                                <p:cTn id="27" presetID="23" presetClass="entr" presetSubtype="16" fill="hold" nodeType="withEffect">
                                  <p:stCondLst>
                                    <p:cond delay="0"/>
                                  </p:stCondLst>
                                  <p:childTnLst>
                                    <p:set>
                                      <p:cBhvr>
                                        <p:cTn id="28" dur="1" fill="hold">
                                          <p:stCondLst>
                                            <p:cond delay="0"/>
                                          </p:stCondLst>
                                        </p:cTn>
                                        <p:tgtEl>
                                          <p:spTgt spid="87046"/>
                                        </p:tgtEl>
                                        <p:attrNameLst>
                                          <p:attrName>style.visibility</p:attrName>
                                        </p:attrNameLst>
                                      </p:cBhvr>
                                      <p:to>
                                        <p:strVal val="visible"/>
                                      </p:to>
                                    </p:set>
                                    <p:anim calcmode="lin" valueType="num">
                                      <p:cBhvr>
                                        <p:cTn id="29" dur="500" fill="hold"/>
                                        <p:tgtEl>
                                          <p:spTgt spid="87046"/>
                                        </p:tgtEl>
                                        <p:attrNameLst>
                                          <p:attrName>ppt_w</p:attrName>
                                        </p:attrNameLst>
                                      </p:cBhvr>
                                      <p:tavLst>
                                        <p:tav tm="0">
                                          <p:val>
                                            <p:fltVal val="0"/>
                                          </p:val>
                                        </p:tav>
                                        <p:tav tm="100000">
                                          <p:val>
                                            <p:strVal val="#ppt_w"/>
                                          </p:val>
                                        </p:tav>
                                      </p:tavLst>
                                    </p:anim>
                                    <p:anim calcmode="lin" valueType="num">
                                      <p:cBhvr>
                                        <p:cTn id="30" dur="500" fill="hold"/>
                                        <p:tgtEl>
                                          <p:spTgt spid="87046"/>
                                        </p:tgtEl>
                                        <p:attrNameLst>
                                          <p:attrName>ppt_h</p:attrName>
                                        </p:attrNameLst>
                                      </p:cBhvr>
                                      <p:tavLst>
                                        <p:tav tm="0">
                                          <p:val>
                                            <p:fltVal val="0"/>
                                          </p:val>
                                        </p:tav>
                                        <p:tav tm="100000">
                                          <p:val>
                                            <p:strVal val="#ppt_h"/>
                                          </p:val>
                                        </p:tav>
                                      </p:tavLst>
                                    </p:anim>
                                  </p:childTnLst>
                                </p:cTn>
                              </p:par>
                            </p:childTnLst>
                          </p:cTn>
                        </p:par>
                      </p:childTnLst>
                    </p:cTn>
                  </p:par>
                  <p:par>
                    <p:cTn id="31" fill="hold">
                      <p:stCondLst>
                        <p:cond delay="indefinite"/>
                      </p:stCondLst>
                      <p:childTnLst>
                        <p:par>
                          <p:cTn id="32" fill="hold">
                            <p:stCondLst>
                              <p:cond delay="0"/>
                            </p:stCondLst>
                            <p:childTnLst>
                              <p:par>
                                <p:cTn id="33" presetID="3" presetClass="entr" presetSubtype="10" fill="hold" grpId="0" nodeType="clickEffect">
                                  <p:stCondLst>
                                    <p:cond delay="0"/>
                                  </p:stCondLst>
                                  <p:childTnLst>
                                    <p:set>
                                      <p:cBhvr>
                                        <p:cTn id="34" dur="1" fill="hold">
                                          <p:stCondLst>
                                            <p:cond delay="0"/>
                                          </p:stCondLst>
                                        </p:cTn>
                                        <p:tgtEl>
                                          <p:spTgt spid="8"/>
                                        </p:tgtEl>
                                        <p:attrNameLst>
                                          <p:attrName>style.visibility</p:attrName>
                                        </p:attrNameLst>
                                      </p:cBhvr>
                                      <p:to>
                                        <p:strVal val="visible"/>
                                      </p:to>
                                    </p:set>
                                    <p:animEffect transition="in" filter="blinds(horizontal)">
                                      <p:cBhvr>
                                        <p:cTn id="35"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build="p"/>
      <p:bldP spid="8" grpId="0" animBg="1"/>
    </p:bldLst>
  </p:timing>
</p:sld>
</file>

<file path=ppt/slides/slide2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Content Placeholder 10"/>
          <p:cNvSpPr>
            <a:spLocks noGrp="1"/>
          </p:cNvSpPr>
          <p:nvPr>
            <p:ph sz="quarter" idx="13"/>
          </p:nvPr>
        </p:nvSpPr>
        <p:spPr>
          <a:xfrm>
            <a:off x="314325" y="2876550"/>
            <a:ext cx="609600" cy="446276"/>
          </a:xfrm>
        </p:spPr>
        <p:txBody>
          <a:bodyPr wrap="square">
            <a:spAutoFit/>
          </a:bodyPr>
          <a:lstStyle/>
          <a:p>
            <a:pPr>
              <a:spcBef>
                <a:spcPct val="0"/>
              </a:spcBef>
              <a:buFontTx/>
              <a:buNone/>
            </a:pPr>
            <a:r>
              <a:rPr lang="en-US" sz="2300" b="1" dirty="0" smtClean="0">
                <a:solidFill>
                  <a:schemeClr val="tx1"/>
                </a:solidFill>
                <a:latin typeface="Times New Roman" pitchFamily="18" charset="0"/>
                <a:cs typeface="Times New Roman" pitchFamily="18" charset="0"/>
              </a:rPr>
              <a:t>39.</a:t>
            </a:r>
            <a:endParaRPr lang="en-US" sz="2300" dirty="0" smtClean="0">
              <a:solidFill>
                <a:schemeClr val="tx1"/>
              </a:solidFill>
              <a:latin typeface="Times New Roman" pitchFamily="18" charset="0"/>
              <a:cs typeface="Times New Roman" pitchFamily="18" charset="0"/>
            </a:endParaRPr>
          </a:p>
        </p:txBody>
      </p:sp>
      <p:pic>
        <p:nvPicPr>
          <p:cNvPr id="88067" name="Picture 3" descr="D:\wmf\Eqn24.wmf"/>
          <p:cNvPicPr>
            <a:picLocks noChangeAspect="1" noChangeArrowheads="1"/>
          </p:cNvPicPr>
          <p:nvPr/>
        </p:nvPicPr>
        <p:blipFill>
          <a:blip r:embed="rId2" cstate="print"/>
          <a:srcRect/>
          <a:stretch>
            <a:fillRect/>
          </a:stretch>
        </p:blipFill>
        <p:spPr bwMode="auto">
          <a:xfrm>
            <a:off x="958850" y="2914650"/>
            <a:ext cx="3327400" cy="1485900"/>
          </a:xfrm>
          <a:prstGeom prst="rect">
            <a:avLst/>
          </a:prstGeom>
          <a:noFill/>
        </p:spPr>
      </p:pic>
      <p:grpSp>
        <p:nvGrpSpPr>
          <p:cNvPr id="2" name="Group 21"/>
          <p:cNvGrpSpPr/>
          <p:nvPr/>
        </p:nvGrpSpPr>
        <p:grpSpPr>
          <a:xfrm>
            <a:off x="2837656" y="2667000"/>
            <a:ext cx="4096544" cy="2638425"/>
            <a:chOff x="2590006" y="2667000"/>
            <a:chExt cx="4096544" cy="2638425"/>
          </a:xfrm>
        </p:grpSpPr>
        <p:sp>
          <p:nvSpPr>
            <p:cNvPr id="7" name="TextBox 6"/>
            <p:cNvSpPr txBox="1"/>
            <p:nvPr/>
          </p:nvSpPr>
          <p:spPr>
            <a:xfrm>
              <a:off x="4476750" y="2819400"/>
              <a:ext cx="2209800" cy="800219"/>
            </a:xfrm>
            <a:prstGeom prst="rect">
              <a:avLst/>
            </a:prstGeom>
            <a:noFill/>
          </p:spPr>
          <p:txBody>
            <a:bodyPr wrap="square" rtlCol="0">
              <a:spAutoFit/>
            </a:bodyPr>
            <a:lstStyle/>
            <a:p>
              <a:r>
                <a:rPr lang="en-US" sz="2300" dirty="0" smtClean="0">
                  <a:solidFill>
                    <a:srgbClr val="00A99D"/>
                  </a:solidFill>
                  <a:latin typeface="Times New Roman" pitchFamily="18" charset="0"/>
                </a:rPr>
                <a:t>The LCM of 9</a:t>
              </a:r>
              <a:r>
                <a:rPr lang="en-US" sz="2300" i="1" dirty="0" smtClean="0">
                  <a:solidFill>
                    <a:srgbClr val="00A99D"/>
                  </a:solidFill>
                  <a:latin typeface="Times New Roman" pitchFamily="18" charset="0"/>
                </a:rPr>
                <a:t>r </a:t>
              </a:r>
              <a:r>
                <a:rPr lang="en-US" sz="2300" dirty="0" smtClean="0">
                  <a:solidFill>
                    <a:srgbClr val="00A99D"/>
                  </a:solidFill>
                  <a:latin typeface="Times New Roman" pitchFamily="18" charset="0"/>
                </a:rPr>
                <a:t>and 5</a:t>
              </a:r>
              <a:r>
                <a:rPr lang="en-US" sz="2300" i="1" dirty="0" smtClean="0">
                  <a:solidFill>
                    <a:srgbClr val="00A99D"/>
                  </a:solidFill>
                  <a:latin typeface="Times New Roman" pitchFamily="18" charset="0"/>
                </a:rPr>
                <a:t>s</a:t>
              </a:r>
              <a:r>
                <a:rPr lang="en-US" sz="2300" dirty="0" smtClean="0">
                  <a:solidFill>
                    <a:srgbClr val="00A99D"/>
                  </a:solidFill>
                  <a:latin typeface="Times New Roman" pitchFamily="18" charset="0"/>
                </a:rPr>
                <a:t> is 45</a:t>
              </a:r>
              <a:r>
                <a:rPr lang="en-US" sz="2300" i="1" dirty="0" smtClean="0">
                  <a:solidFill>
                    <a:srgbClr val="00A99D"/>
                  </a:solidFill>
                  <a:latin typeface="Times New Roman" pitchFamily="18" charset="0"/>
                </a:rPr>
                <a:t>rs</a:t>
              </a:r>
              <a:r>
                <a:rPr lang="en-US" sz="2300" dirty="0" smtClean="0">
                  <a:solidFill>
                    <a:srgbClr val="00A99D"/>
                  </a:solidFill>
                  <a:latin typeface="Times New Roman" pitchFamily="18" charset="0"/>
                </a:rPr>
                <a:t>,</a:t>
              </a:r>
              <a:endParaRPr lang="en-US" sz="2300" dirty="0">
                <a:solidFill>
                  <a:srgbClr val="00A99D"/>
                </a:solidFill>
                <a:latin typeface="Times New Roman" pitchFamily="18" charset="0"/>
              </a:endParaRPr>
            </a:p>
          </p:txBody>
        </p:sp>
        <p:grpSp>
          <p:nvGrpSpPr>
            <p:cNvPr id="3" name="Group 20"/>
            <p:cNvGrpSpPr/>
            <p:nvPr/>
          </p:nvGrpSpPr>
          <p:grpSpPr>
            <a:xfrm>
              <a:off x="2590006" y="2667000"/>
              <a:ext cx="3807937" cy="2638425"/>
              <a:chOff x="2590006" y="2667000"/>
              <a:chExt cx="3807937" cy="2638425"/>
            </a:xfrm>
          </p:grpSpPr>
          <p:grpSp>
            <p:nvGrpSpPr>
              <p:cNvPr id="4" name="Group 55"/>
              <p:cNvGrpSpPr/>
              <p:nvPr/>
            </p:nvGrpSpPr>
            <p:grpSpPr>
              <a:xfrm>
                <a:off x="2590006" y="2667000"/>
                <a:ext cx="2515394" cy="2209800"/>
                <a:chOff x="2590006" y="2667000"/>
                <a:chExt cx="2515394" cy="2209800"/>
              </a:xfrm>
            </p:grpSpPr>
            <p:grpSp>
              <p:nvGrpSpPr>
                <p:cNvPr id="5" name="Group 31"/>
                <p:cNvGrpSpPr/>
                <p:nvPr/>
              </p:nvGrpSpPr>
              <p:grpSpPr>
                <a:xfrm>
                  <a:off x="2590006" y="2667000"/>
                  <a:ext cx="2505234" cy="1447800"/>
                  <a:chOff x="2590006" y="2667000"/>
                  <a:chExt cx="2505234" cy="1447800"/>
                </a:xfrm>
              </p:grpSpPr>
              <p:cxnSp>
                <p:nvCxnSpPr>
                  <p:cNvPr id="20" name="Elbow Connector 19"/>
                  <p:cNvCxnSpPr/>
                  <p:nvPr/>
                </p:nvCxnSpPr>
                <p:spPr>
                  <a:xfrm>
                    <a:off x="3723640" y="2667000"/>
                    <a:ext cx="1371600" cy="1447800"/>
                  </a:xfrm>
                  <a:prstGeom prst="bentConnector3">
                    <a:avLst>
                      <a:gd name="adj1" fmla="val 50000"/>
                    </a:avLst>
                  </a:prstGeom>
                  <a:ln>
                    <a:solidFill>
                      <a:srgbClr val="00A99D"/>
                    </a:solidFill>
                  </a:ln>
                </p:spPr>
                <p:style>
                  <a:lnRef idx="1">
                    <a:schemeClr val="accent1"/>
                  </a:lnRef>
                  <a:fillRef idx="0">
                    <a:schemeClr val="accent1"/>
                  </a:fillRef>
                  <a:effectRef idx="0">
                    <a:schemeClr val="accent1"/>
                  </a:effectRef>
                  <a:fontRef idx="minor">
                    <a:schemeClr val="tx1"/>
                  </a:fontRef>
                </p:style>
              </p:cxnSp>
              <p:cxnSp>
                <p:nvCxnSpPr>
                  <p:cNvPr id="28" name="Straight Connector 27"/>
                  <p:cNvCxnSpPr/>
                  <p:nvPr/>
                </p:nvCxnSpPr>
                <p:spPr>
                  <a:xfrm>
                    <a:off x="2590800" y="2667000"/>
                    <a:ext cx="1143000" cy="1588"/>
                  </a:xfrm>
                  <a:prstGeom prst="line">
                    <a:avLst/>
                  </a:prstGeom>
                  <a:ln>
                    <a:solidFill>
                      <a:srgbClr val="00A99D"/>
                    </a:solidFill>
                  </a:ln>
                </p:spPr>
                <p:style>
                  <a:lnRef idx="1">
                    <a:schemeClr val="accent1"/>
                  </a:lnRef>
                  <a:fillRef idx="0">
                    <a:schemeClr val="accent1"/>
                  </a:fillRef>
                  <a:effectRef idx="0">
                    <a:schemeClr val="accent1"/>
                  </a:effectRef>
                  <a:fontRef idx="minor">
                    <a:schemeClr val="tx1"/>
                  </a:fontRef>
                </p:style>
              </p:cxnSp>
              <p:cxnSp>
                <p:nvCxnSpPr>
                  <p:cNvPr id="31" name="Straight Arrow Connector 30"/>
                  <p:cNvCxnSpPr/>
                  <p:nvPr/>
                </p:nvCxnSpPr>
                <p:spPr>
                  <a:xfrm rot="5400000">
                    <a:off x="2438400" y="2819400"/>
                    <a:ext cx="304800" cy="1588"/>
                  </a:xfrm>
                  <a:prstGeom prst="straightConnector1">
                    <a:avLst/>
                  </a:prstGeom>
                  <a:ln>
                    <a:solidFill>
                      <a:srgbClr val="00A99D"/>
                    </a:solidFill>
                    <a:tailEnd type="arrow"/>
                  </a:ln>
                </p:spPr>
                <p:style>
                  <a:lnRef idx="1">
                    <a:schemeClr val="accent1"/>
                  </a:lnRef>
                  <a:fillRef idx="0">
                    <a:schemeClr val="accent1"/>
                  </a:fillRef>
                  <a:effectRef idx="0">
                    <a:schemeClr val="accent1"/>
                  </a:effectRef>
                  <a:fontRef idx="minor">
                    <a:schemeClr val="tx1"/>
                  </a:fontRef>
                </p:style>
              </p:cxnSp>
            </p:grpSp>
            <p:grpSp>
              <p:nvGrpSpPr>
                <p:cNvPr id="8" name="Group 54"/>
                <p:cNvGrpSpPr/>
                <p:nvPr/>
              </p:nvGrpSpPr>
              <p:grpSpPr>
                <a:xfrm>
                  <a:off x="3983069" y="3124200"/>
                  <a:ext cx="1122331" cy="1752600"/>
                  <a:chOff x="3983069" y="3124200"/>
                  <a:chExt cx="1122331" cy="1752600"/>
                </a:xfrm>
              </p:grpSpPr>
              <p:cxnSp>
                <p:nvCxnSpPr>
                  <p:cNvPr id="38" name="Elbow Connector 37"/>
                  <p:cNvCxnSpPr/>
                  <p:nvPr/>
                </p:nvCxnSpPr>
                <p:spPr>
                  <a:xfrm rot="16200000" flipV="1">
                    <a:off x="3771900" y="3543300"/>
                    <a:ext cx="1752600" cy="914400"/>
                  </a:xfrm>
                  <a:prstGeom prst="bentConnector3">
                    <a:avLst>
                      <a:gd name="adj1" fmla="val 0"/>
                    </a:avLst>
                  </a:prstGeom>
                  <a:ln>
                    <a:solidFill>
                      <a:srgbClr val="00A99D"/>
                    </a:solidFill>
                  </a:ln>
                </p:spPr>
                <p:style>
                  <a:lnRef idx="1">
                    <a:schemeClr val="accent1"/>
                  </a:lnRef>
                  <a:fillRef idx="0">
                    <a:schemeClr val="accent1"/>
                  </a:fillRef>
                  <a:effectRef idx="0">
                    <a:schemeClr val="accent1"/>
                  </a:effectRef>
                  <a:fontRef idx="minor">
                    <a:schemeClr val="tx1"/>
                  </a:fontRef>
                </p:style>
              </p:cxnSp>
              <p:cxnSp>
                <p:nvCxnSpPr>
                  <p:cNvPr id="54" name="Straight Arrow Connector 53"/>
                  <p:cNvCxnSpPr/>
                  <p:nvPr/>
                </p:nvCxnSpPr>
                <p:spPr>
                  <a:xfrm rot="10800000">
                    <a:off x="3983069" y="3124200"/>
                    <a:ext cx="210312" cy="1588"/>
                  </a:xfrm>
                  <a:prstGeom prst="straightConnector1">
                    <a:avLst/>
                  </a:prstGeom>
                  <a:ln>
                    <a:solidFill>
                      <a:srgbClr val="00A99D"/>
                    </a:solidFill>
                    <a:tailEnd type="arrow"/>
                  </a:ln>
                </p:spPr>
                <p:style>
                  <a:lnRef idx="1">
                    <a:schemeClr val="accent1"/>
                  </a:lnRef>
                  <a:fillRef idx="0">
                    <a:schemeClr val="accent1"/>
                  </a:fillRef>
                  <a:effectRef idx="0">
                    <a:schemeClr val="accent1"/>
                  </a:effectRef>
                  <a:fontRef idx="minor">
                    <a:schemeClr val="tx1"/>
                  </a:fontRef>
                </p:style>
              </p:cxnSp>
            </p:grpSp>
          </p:grpSp>
          <p:grpSp>
            <p:nvGrpSpPr>
              <p:cNvPr id="10" name="Group 18"/>
              <p:cNvGrpSpPr/>
              <p:nvPr/>
            </p:nvGrpSpPr>
            <p:grpSpPr>
              <a:xfrm>
                <a:off x="5090351" y="3629025"/>
                <a:ext cx="1307592" cy="1676400"/>
                <a:chOff x="5090351" y="3629025"/>
                <a:chExt cx="1307592" cy="1676400"/>
              </a:xfrm>
            </p:grpSpPr>
            <p:sp>
              <p:nvSpPr>
                <p:cNvPr id="6" name="Rectangle 5"/>
                <p:cNvSpPr/>
                <p:nvPr/>
              </p:nvSpPr>
              <p:spPr>
                <a:xfrm>
                  <a:off x="5097780" y="3629025"/>
                  <a:ext cx="1295400" cy="1676400"/>
                </a:xfrm>
                <a:prstGeom prst="rect">
                  <a:avLst/>
                </a:prstGeom>
                <a:noFill/>
                <a:ln w="12700">
                  <a:solidFill>
                    <a:srgbClr val="00A99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9" name="Straight Connector 8"/>
                <p:cNvCxnSpPr/>
                <p:nvPr/>
              </p:nvCxnSpPr>
              <p:spPr>
                <a:xfrm rot="10800000" flipH="1">
                  <a:off x="5090351" y="4505329"/>
                  <a:ext cx="1307592" cy="1588"/>
                </a:xfrm>
                <a:prstGeom prst="line">
                  <a:avLst/>
                </a:prstGeom>
                <a:ln>
                  <a:solidFill>
                    <a:srgbClr val="00A99D"/>
                  </a:solidFill>
                </a:ln>
              </p:spPr>
              <p:style>
                <a:lnRef idx="1">
                  <a:schemeClr val="accent1"/>
                </a:lnRef>
                <a:fillRef idx="0">
                  <a:schemeClr val="accent1"/>
                </a:fillRef>
                <a:effectRef idx="0">
                  <a:schemeClr val="accent1"/>
                </a:effectRef>
                <a:fontRef idx="minor">
                  <a:schemeClr val="tx1"/>
                </a:fontRef>
              </p:style>
            </p:cxnSp>
            <p:pic>
              <p:nvPicPr>
                <p:cNvPr id="5122" name="Picture 2" descr="\\172.16.2.26\conver\CARRIBEAN\MATHEMATICS_VOL-1_PPT_DESIGN\Incoming\Equations\Revision_Exam_2\Eqn099.wmf"/>
                <p:cNvPicPr>
                  <a:picLocks noChangeAspect="1" noChangeArrowheads="1"/>
                </p:cNvPicPr>
                <p:nvPr/>
              </p:nvPicPr>
              <p:blipFill>
                <a:blip r:embed="rId3" cstate="print"/>
                <a:srcRect/>
                <a:stretch>
                  <a:fillRect/>
                </a:stretch>
              </p:blipFill>
              <p:spPr bwMode="auto">
                <a:xfrm>
                  <a:off x="5191125" y="3733800"/>
                  <a:ext cx="1181100" cy="1485900"/>
                </a:xfrm>
                <a:prstGeom prst="rect">
                  <a:avLst/>
                </a:prstGeom>
                <a:noFill/>
              </p:spPr>
            </p:pic>
          </p:grpSp>
        </p:grpSp>
      </p:grpSp>
      <p:sp>
        <p:nvSpPr>
          <p:cNvPr id="19"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2 Paper 1</a:t>
            </a:r>
          </a:p>
        </p:txBody>
      </p:sp>
    </p:spTree>
    <p:extLst>
      <p:ext uri="{BB962C8B-B14F-4D97-AF65-F5344CB8AC3E}">
        <p14:creationId xmlns:p14="http://schemas.microsoft.com/office/powerpoint/2010/main" xmlns="" val="71451342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11">
                                            <p:txEl>
                                              <p:pRg st="0" end="0"/>
                                            </p:txEl>
                                          </p:spTgt>
                                        </p:tgtEl>
                                        <p:attrNameLst>
                                          <p:attrName>style.visibility</p:attrName>
                                        </p:attrNameLst>
                                      </p:cBhvr>
                                      <p:to>
                                        <p:strVal val="visible"/>
                                      </p:to>
                                    </p:set>
                                    <p:anim calcmode="lin" valueType="num">
                                      <p:cBhvr>
                                        <p:cTn id="7" dur="500" fill="hold"/>
                                        <p:tgtEl>
                                          <p:spTgt spid="11">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11">
                                            <p:txEl>
                                              <p:pRg st="0" end="0"/>
                                            </p:txEl>
                                          </p:spTgt>
                                        </p:tgtEl>
                                        <p:attrNameLst>
                                          <p:attrName>ppt_h</p:attrName>
                                        </p:attrNameLst>
                                      </p:cBhvr>
                                      <p:tavLst>
                                        <p:tav tm="0">
                                          <p:val>
                                            <p:fltVal val="0"/>
                                          </p:val>
                                        </p:tav>
                                        <p:tav tm="100000">
                                          <p:val>
                                            <p:strVal val="#ppt_h"/>
                                          </p:val>
                                        </p:tav>
                                      </p:tavLst>
                                    </p:anim>
                                  </p:childTnLst>
                                </p:cTn>
                              </p:par>
                              <p:par>
                                <p:cTn id="9" presetID="23" presetClass="entr" presetSubtype="16" fill="hold" nodeType="withEffect">
                                  <p:stCondLst>
                                    <p:cond delay="0"/>
                                  </p:stCondLst>
                                  <p:childTnLst>
                                    <p:set>
                                      <p:cBhvr>
                                        <p:cTn id="10" dur="1" fill="hold">
                                          <p:stCondLst>
                                            <p:cond delay="0"/>
                                          </p:stCondLst>
                                        </p:cTn>
                                        <p:tgtEl>
                                          <p:spTgt spid="88067"/>
                                        </p:tgtEl>
                                        <p:attrNameLst>
                                          <p:attrName>style.visibility</p:attrName>
                                        </p:attrNameLst>
                                      </p:cBhvr>
                                      <p:to>
                                        <p:strVal val="visible"/>
                                      </p:to>
                                    </p:set>
                                    <p:anim calcmode="lin" valueType="num">
                                      <p:cBhvr>
                                        <p:cTn id="11" dur="500" fill="hold"/>
                                        <p:tgtEl>
                                          <p:spTgt spid="88067"/>
                                        </p:tgtEl>
                                        <p:attrNameLst>
                                          <p:attrName>ppt_w</p:attrName>
                                        </p:attrNameLst>
                                      </p:cBhvr>
                                      <p:tavLst>
                                        <p:tav tm="0">
                                          <p:val>
                                            <p:fltVal val="0"/>
                                          </p:val>
                                        </p:tav>
                                        <p:tav tm="100000">
                                          <p:val>
                                            <p:strVal val="#ppt_w"/>
                                          </p:val>
                                        </p:tav>
                                      </p:tavLst>
                                    </p:anim>
                                    <p:anim calcmode="lin" valueType="num">
                                      <p:cBhvr>
                                        <p:cTn id="12" dur="500" fill="hold"/>
                                        <p:tgtEl>
                                          <p:spTgt spid="88067"/>
                                        </p:tgtEl>
                                        <p:attrNameLst>
                                          <p:attrName>ppt_h</p:attrName>
                                        </p:attrNameLst>
                                      </p:cBhvr>
                                      <p:tavLst>
                                        <p:tav tm="0">
                                          <p:val>
                                            <p:fltVal val="0"/>
                                          </p:val>
                                        </p:tav>
                                        <p:tav tm="100000">
                                          <p:val>
                                            <p:strVal val="#ppt_h"/>
                                          </p:val>
                                        </p:tav>
                                      </p:tavLst>
                                    </p:anim>
                                  </p:childTnLst>
                                </p:cTn>
                              </p:par>
                              <p:par>
                                <p:cTn id="13" presetID="23" presetClass="entr" presetSubtype="16" fill="hold" nodeType="withEffect">
                                  <p:stCondLst>
                                    <p:cond delay="0"/>
                                  </p:stCondLst>
                                  <p:childTnLst>
                                    <p:set>
                                      <p:cBhvr>
                                        <p:cTn id="14" dur="1" fill="hold">
                                          <p:stCondLst>
                                            <p:cond delay="0"/>
                                          </p:stCondLst>
                                        </p:cTn>
                                        <p:tgtEl>
                                          <p:spTgt spid="2"/>
                                        </p:tgtEl>
                                        <p:attrNameLst>
                                          <p:attrName>style.visibility</p:attrName>
                                        </p:attrNameLst>
                                      </p:cBhvr>
                                      <p:to>
                                        <p:strVal val="visible"/>
                                      </p:to>
                                    </p:set>
                                    <p:anim calcmode="lin" valueType="num">
                                      <p:cBhvr>
                                        <p:cTn id="15" dur="500" fill="hold"/>
                                        <p:tgtEl>
                                          <p:spTgt spid="2"/>
                                        </p:tgtEl>
                                        <p:attrNameLst>
                                          <p:attrName>ppt_w</p:attrName>
                                        </p:attrNameLst>
                                      </p:cBhvr>
                                      <p:tavLst>
                                        <p:tav tm="0">
                                          <p:val>
                                            <p:fltVal val="0"/>
                                          </p:val>
                                        </p:tav>
                                        <p:tav tm="100000">
                                          <p:val>
                                            <p:strVal val="#ppt_w"/>
                                          </p:val>
                                        </p:tav>
                                      </p:tavLst>
                                    </p:anim>
                                    <p:anim calcmode="lin" valueType="num">
                                      <p:cBhvr>
                                        <p:cTn id="16" dur="500" fill="hold"/>
                                        <p:tgtEl>
                                          <p:spTgt spid="2"/>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build="p"/>
    </p:bldLst>
  </p:timing>
</p:sld>
</file>

<file path=ppt/slides/slide2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Content Placeholder 10"/>
          <p:cNvSpPr>
            <a:spLocks noGrp="1"/>
          </p:cNvSpPr>
          <p:nvPr>
            <p:ph sz="quarter" idx="13"/>
          </p:nvPr>
        </p:nvSpPr>
        <p:spPr>
          <a:xfrm>
            <a:off x="380999" y="2408464"/>
            <a:ext cx="2600325" cy="446276"/>
          </a:xfrm>
        </p:spPr>
        <p:txBody>
          <a:bodyPr wrap="square">
            <a:spAutoFit/>
          </a:bodyPr>
          <a:lstStyle/>
          <a:p>
            <a:pPr>
              <a:spcBef>
                <a:spcPct val="0"/>
              </a:spcBef>
              <a:buFontTx/>
              <a:buNone/>
            </a:pPr>
            <a:r>
              <a:rPr lang="en-US" sz="2300" b="1" dirty="0" smtClean="0">
                <a:solidFill>
                  <a:schemeClr val="tx1"/>
                </a:solidFill>
                <a:latin typeface="Times New Roman" pitchFamily="18" charset="0"/>
                <a:cs typeface="Times New Roman" pitchFamily="18" charset="0"/>
              </a:rPr>
              <a:t>40.   </a:t>
            </a:r>
            <a:r>
              <a:rPr lang="en-US" sz="2300" dirty="0" smtClean="0">
                <a:solidFill>
                  <a:schemeClr val="tx1"/>
                </a:solidFill>
                <a:latin typeface="Times New Roman" pitchFamily="18" charset="0"/>
                <a:cs typeface="Times New Roman" pitchFamily="18" charset="0"/>
              </a:rPr>
              <a:t>5</a:t>
            </a:r>
            <a:r>
              <a:rPr lang="en-US" sz="2300" i="1" dirty="0" smtClean="0">
                <a:solidFill>
                  <a:schemeClr val="tx1"/>
                </a:solidFill>
                <a:latin typeface="Times New Roman" pitchFamily="18" charset="0"/>
                <a:cs typeface="Times New Roman" pitchFamily="18" charset="0"/>
              </a:rPr>
              <a:t>x</a:t>
            </a:r>
            <a:r>
              <a:rPr lang="en-US" sz="2300" dirty="0" smtClean="0">
                <a:solidFill>
                  <a:schemeClr val="tx1"/>
                </a:solidFill>
                <a:latin typeface="Times New Roman" pitchFamily="18" charset="0"/>
                <a:cs typeface="Times New Roman" pitchFamily="18" charset="0"/>
              </a:rPr>
              <a:t> + 2(</a:t>
            </a:r>
            <a:r>
              <a:rPr lang="en-US" sz="2300" i="1" dirty="0" smtClean="0">
                <a:solidFill>
                  <a:schemeClr val="tx1"/>
                </a:solidFill>
                <a:latin typeface="Times New Roman" pitchFamily="18" charset="0"/>
                <a:cs typeface="Times New Roman" pitchFamily="18" charset="0"/>
              </a:rPr>
              <a:t>x</a:t>
            </a:r>
            <a:r>
              <a:rPr lang="en-US" sz="2300" dirty="0" smtClean="0">
                <a:solidFill>
                  <a:schemeClr val="tx1"/>
                </a:solidFill>
                <a:latin typeface="Times New Roman" pitchFamily="18" charset="0"/>
                <a:cs typeface="Times New Roman" pitchFamily="18" charset="0"/>
              </a:rPr>
              <a:t> – 3) =</a:t>
            </a:r>
          </a:p>
        </p:txBody>
      </p:sp>
      <p:sp>
        <p:nvSpPr>
          <p:cNvPr id="8" name="Notched Right Arrow 7"/>
          <p:cNvSpPr/>
          <p:nvPr/>
        </p:nvSpPr>
        <p:spPr>
          <a:xfrm>
            <a:off x="7162800" y="6019800"/>
            <a:ext cx="1782315" cy="685800"/>
          </a:xfrm>
          <a:prstGeom prst="notchedRightArrow">
            <a:avLst/>
          </a:prstGeom>
          <a:blipFill>
            <a:blip r:embed="rId2" cstate="print">
              <a:extLst>
                <a:ext uri="{BEBA8EAE-BF5A-486C-A8C5-ECC9F3942E4B}">
                  <a14:imgProps xmlns:a14="http://schemas.microsoft.com/office/drawing/2010/main" xmlns="">
                    <a14:imgLayer r:embed="rId3">
                      <a14:imgEffect>
                        <a14:brightnessContrast bright="-20000" contrast="-20000"/>
                      </a14:imgEffect>
                    </a14:imgLayer>
                  </a14:imgProps>
                </a:ex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ANSWER</a:t>
            </a:r>
            <a:endParaRPr lang="en-US" sz="2000" b="1" dirty="0">
              <a:latin typeface="Times New Roman" pitchFamily="18" charset="0"/>
              <a:cs typeface="Times New Roman" pitchFamily="18" charset="0"/>
            </a:endParaRPr>
          </a:p>
        </p:txBody>
      </p:sp>
      <p:sp>
        <p:nvSpPr>
          <p:cNvPr id="9" name="TextBox 8"/>
          <p:cNvSpPr txBox="1"/>
          <p:nvPr/>
        </p:nvSpPr>
        <p:spPr>
          <a:xfrm>
            <a:off x="986790" y="3048000"/>
            <a:ext cx="1600200" cy="446276"/>
          </a:xfrm>
          <a:prstGeom prst="rect">
            <a:avLst/>
          </a:prstGeom>
          <a:noFill/>
        </p:spPr>
        <p:txBody>
          <a:bodyPr wrap="square" rtlCol="0">
            <a:spAutoFit/>
          </a:bodyPr>
          <a:lstStyle/>
          <a:p>
            <a:r>
              <a:rPr lang="en-US" sz="2300" dirty="0" smtClean="0">
                <a:latin typeface="Times New Roman" pitchFamily="18" charset="0"/>
              </a:rPr>
              <a:t>(A) 7</a:t>
            </a:r>
            <a:r>
              <a:rPr lang="en-US" sz="2300" i="1" dirty="0" smtClean="0">
                <a:latin typeface="Times New Roman" pitchFamily="18" charset="0"/>
              </a:rPr>
              <a:t>x</a:t>
            </a:r>
            <a:r>
              <a:rPr lang="en-US" sz="2300" dirty="0" smtClean="0">
                <a:latin typeface="Times New Roman" pitchFamily="18" charset="0"/>
              </a:rPr>
              <a:t> + 6</a:t>
            </a:r>
            <a:endParaRPr lang="en-US" sz="2300" dirty="0">
              <a:latin typeface="Times New Roman" pitchFamily="18" charset="0"/>
            </a:endParaRPr>
          </a:p>
        </p:txBody>
      </p:sp>
      <p:sp>
        <p:nvSpPr>
          <p:cNvPr id="10" name="TextBox 9"/>
          <p:cNvSpPr txBox="1"/>
          <p:nvPr/>
        </p:nvSpPr>
        <p:spPr>
          <a:xfrm>
            <a:off x="1009650" y="3810000"/>
            <a:ext cx="1600200" cy="446276"/>
          </a:xfrm>
          <a:prstGeom prst="rect">
            <a:avLst/>
          </a:prstGeom>
          <a:noFill/>
        </p:spPr>
        <p:txBody>
          <a:bodyPr wrap="square" rtlCol="0">
            <a:spAutoFit/>
          </a:bodyPr>
          <a:lstStyle/>
          <a:p>
            <a:r>
              <a:rPr lang="en-US" sz="2300" dirty="0" smtClean="0">
                <a:latin typeface="Times New Roman" pitchFamily="18" charset="0"/>
              </a:rPr>
              <a:t>(B) 7</a:t>
            </a:r>
            <a:r>
              <a:rPr lang="en-US" sz="2300" i="1" dirty="0" smtClean="0">
                <a:latin typeface="Times New Roman" pitchFamily="18" charset="0"/>
              </a:rPr>
              <a:t>x</a:t>
            </a:r>
            <a:r>
              <a:rPr lang="en-US" sz="2300" dirty="0" smtClean="0">
                <a:latin typeface="Times New Roman" pitchFamily="18" charset="0"/>
              </a:rPr>
              <a:t> – 6</a:t>
            </a:r>
            <a:endParaRPr lang="en-US" sz="2300" dirty="0">
              <a:latin typeface="Times New Roman" pitchFamily="18" charset="0"/>
            </a:endParaRPr>
          </a:p>
        </p:txBody>
      </p:sp>
      <p:sp>
        <p:nvSpPr>
          <p:cNvPr id="12" name="TextBox 11"/>
          <p:cNvSpPr txBox="1"/>
          <p:nvPr/>
        </p:nvSpPr>
        <p:spPr>
          <a:xfrm>
            <a:off x="1009650" y="4572000"/>
            <a:ext cx="1600200" cy="446276"/>
          </a:xfrm>
          <a:prstGeom prst="rect">
            <a:avLst/>
          </a:prstGeom>
          <a:noFill/>
        </p:spPr>
        <p:txBody>
          <a:bodyPr wrap="square" rtlCol="0">
            <a:spAutoFit/>
          </a:bodyPr>
          <a:lstStyle/>
          <a:p>
            <a:r>
              <a:rPr lang="en-US" sz="2300" dirty="0" smtClean="0">
                <a:latin typeface="Times New Roman" pitchFamily="18" charset="0"/>
              </a:rPr>
              <a:t>(C) 3</a:t>
            </a:r>
            <a:r>
              <a:rPr lang="en-US" sz="2300" i="1" dirty="0" smtClean="0">
                <a:latin typeface="Times New Roman" pitchFamily="18" charset="0"/>
              </a:rPr>
              <a:t>x</a:t>
            </a:r>
            <a:r>
              <a:rPr lang="en-US" sz="2300" dirty="0" smtClean="0">
                <a:latin typeface="Times New Roman" pitchFamily="18" charset="0"/>
              </a:rPr>
              <a:t> + 6 </a:t>
            </a:r>
            <a:endParaRPr lang="en-US" sz="2300" dirty="0">
              <a:latin typeface="Times New Roman" pitchFamily="18" charset="0"/>
            </a:endParaRPr>
          </a:p>
        </p:txBody>
      </p:sp>
      <p:sp>
        <p:nvSpPr>
          <p:cNvPr id="13" name="TextBox 12"/>
          <p:cNvSpPr txBox="1"/>
          <p:nvPr/>
        </p:nvSpPr>
        <p:spPr>
          <a:xfrm>
            <a:off x="1024890" y="5334000"/>
            <a:ext cx="1600200" cy="446276"/>
          </a:xfrm>
          <a:prstGeom prst="rect">
            <a:avLst/>
          </a:prstGeom>
          <a:noFill/>
        </p:spPr>
        <p:txBody>
          <a:bodyPr wrap="square" rtlCol="0">
            <a:spAutoFit/>
          </a:bodyPr>
          <a:lstStyle/>
          <a:p>
            <a:r>
              <a:rPr lang="en-US" sz="2300" dirty="0" smtClean="0">
                <a:latin typeface="Times New Roman" pitchFamily="18" charset="0"/>
              </a:rPr>
              <a:t>(D) 3</a:t>
            </a:r>
            <a:r>
              <a:rPr lang="en-US" sz="2300" i="1" dirty="0" smtClean="0">
                <a:latin typeface="Times New Roman" pitchFamily="18" charset="0"/>
              </a:rPr>
              <a:t>x</a:t>
            </a:r>
            <a:r>
              <a:rPr lang="en-US" sz="2300" dirty="0" smtClean="0">
                <a:latin typeface="Times New Roman" pitchFamily="18" charset="0"/>
              </a:rPr>
              <a:t> – 6</a:t>
            </a:r>
            <a:endParaRPr lang="en-US" sz="2300" dirty="0">
              <a:latin typeface="Times New Roman" pitchFamily="18" charset="0"/>
            </a:endParaRPr>
          </a:p>
        </p:txBody>
      </p:sp>
      <p:sp>
        <p:nvSpPr>
          <p:cNvPr id="14"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2 Paper 1</a:t>
            </a:r>
          </a:p>
        </p:txBody>
      </p:sp>
    </p:spTree>
    <p:extLst>
      <p:ext uri="{BB962C8B-B14F-4D97-AF65-F5344CB8AC3E}">
        <p14:creationId xmlns:p14="http://schemas.microsoft.com/office/powerpoint/2010/main" xmlns="" val="71451342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11">
                                            <p:txEl>
                                              <p:pRg st="0" end="0"/>
                                            </p:txEl>
                                          </p:spTgt>
                                        </p:tgtEl>
                                        <p:attrNameLst>
                                          <p:attrName>style.visibility</p:attrName>
                                        </p:attrNameLst>
                                      </p:cBhvr>
                                      <p:to>
                                        <p:strVal val="visible"/>
                                      </p:to>
                                    </p:set>
                                    <p:anim calcmode="lin" valueType="num">
                                      <p:cBhvr>
                                        <p:cTn id="7" dur="500" fill="hold"/>
                                        <p:tgtEl>
                                          <p:spTgt spid="11">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11">
                                            <p:txEl>
                                              <p:pRg st="0" end="0"/>
                                            </p:txEl>
                                          </p:spTgt>
                                        </p:tgtEl>
                                        <p:attrNameLst>
                                          <p:attrName>ppt_h</p:attrName>
                                        </p:attrNameLst>
                                      </p:cBhvr>
                                      <p:tavLst>
                                        <p:tav tm="0">
                                          <p:val>
                                            <p:fltVal val="0"/>
                                          </p:val>
                                        </p:tav>
                                        <p:tav tm="100000">
                                          <p:val>
                                            <p:strVal val="#ppt_h"/>
                                          </p:val>
                                        </p:tav>
                                      </p:tavLst>
                                    </p:anim>
                                  </p:childTnLst>
                                </p:cTn>
                              </p:par>
                            </p:childTnLst>
                          </p:cTn>
                        </p:par>
                      </p:childTnLst>
                    </p:cTn>
                  </p:par>
                  <p:par>
                    <p:cTn id="9" fill="hold">
                      <p:stCondLst>
                        <p:cond delay="indefinite"/>
                      </p:stCondLst>
                      <p:childTnLst>
                        <p:par>
                          <p:cTn id="10" fill="hold">
                            <p:stCondLst>
                              <p:cond delay="0"/>
                            </p:stCondLst>
                            <p:childTnLst>
                              <p:par>
                                <p:cTn id="11" presetID="23" presetClass="entr" presetSubtype="16" fill="hold" grpId="0" nodeType="clickEffect">
                                  <p:stCondLst>
                                    <p:cond delay="0"/>
                                  </p:stCondLst>
                                  <p:childTnLst>
                                    <p:set>
                                      <p:cBhvr>
                                        <p:cTn id="12" dur="1" fill="hold">
                                          <p:stCondLst>
                                            <p:cond delay="0"/>
                                          </p:stCondLst>
                                        </p:cTn>
                                        <p:tgtEl>
                                          <p:spTgt spid="9"/>
                                        </p:tgtEl>
                                        <p:attrNameLst>
                                          <p:attrName>style.visibility</p:attrName>
                                        </p:attrNameLst>
                                      </p:cBhvr>
                                      <p:to>
                                        <p:strVal val="visible"/>
                                      </p:to>
                                    </p:set>
                                    <p:anim calcmode="lin" valueType="num">
                                      <p:cBhvr>
                                        <p:cTn id="13" dur="500" fill="hold"/>
                                        <p:tgtEl>
                                          <p:spTgt spid="9"/>
                                        </p:tgtEl>
                                        <p:attrNameLst>
                                          <p:attrName>ppt_w</p:attrName>
                                        </p:attrNameLst>
                                      </p:cBhvr>
                                      <p:tavLst>
                                        <p:tav tm="0">
                                          <p:val>
                                            <p:fltVal val="0"/>
                                          </p:val>
                                        </p:tav>
                                        <p:tav tm="100000">
                                          <p:val>
                                            <p:strVal val="#ppt_w"/>
                                          </p:val>
                                        </p:tav>
                                      </p:tavLst>
                                    </p:anim>
                                    <p:anim calcmode="lin" valueType="num">
                                      <p:cBhvr>
                                        <p:cTn id="14" dur="500" fill="hold"/>
                                        <p:tgtEl>
                                          <p:spTgt spid="9"/>
                                        </p:tgtEl>
                                        <p:attrNameLst>
                                          <p:attrName>ppt_h</p:attrName>
                                        </p:attrNameLst>
                                      </p:cBhvr>
                                      <p:tavLst>
                                        <p:tav tm="0">
                                          <p:val>
                                            <p:fltVal val="0"/>
                                          </p:val>
                                        </p:tav>
                                        <p:tav tm="100000">
                                          <p:val>
                                            <p:strVal val="#ppt_h"/>
                                          </p:val>
                                        </p:tav>
                                      </p:tavLst>
                                    </p:anim>
                                  </p:childTnLst>
                                </p:cTn>
                              </p:par>
                              <p:par>
                                <p:cTn id="15" presetID="23" presetClass="entr" presetSubtype="16" fill="hold" grpId="0" nodeType="withEffect">
                                  <p:stCondLst>
                                    <p:cond delay="0"/>
                                  </p:stCondLst>
                                  <p:childTnLst>
                                    <p:set>
                                      <p:cBhvr>
                                        <p:cTn id="16" dur="1" fill="hold">
                                          <p:stCondLst>
                                            <p:cond delay="0"/>
                                          </p:stCondLst>
                                        </p:cTn>
                                        <p:tgtEl>
                                          <p:spTgt spid="10"/>
                                        </p:tgtEl>
                                        <p:attrNameLst>
                                          <p:attrName>style.visibility</p:attrName>
                                        </p:attrNameLst>
                                      </p:cBhvr>
                                      <p:to>
                                        <p:strVal val="visible"/>
                                      </p:to>
                                    </p:set>
                                    <p:anim calcmode="lin" valueType="num">
                                      <p:cBhvr>
                                        <p:cTn id="17" dur="500" fill="hold"/>
                                        <p:tgtEl>
                                          <p:spTgt spid="10"/>
                                        </p:tgtEl>
                                        <p:attrNameLst>
                                          <p:attrName>ppt_w</p:attrName>
                                        </p:attrNameLst>
                                      </p:cBhvr>
                                      <p:tavLst>
                                        <p:tav tm="0">
                                          <p:val>
                                            <p:fltVal val="0"/>
                                          </p:val>
                                        </p:tav>
                                        <p:tav tm="100000">
                                          <p:val>
                                            <p:strVal val="#ppt_w"/>
                                          </p:val>
                                        </p:tav>
                                      </p:tavLst>
                                    </p:anim>
                                    <p:anim calcmode="lin" valueType="num">
                                      <p:cBhvr>
                                        <p:cTn id="18" dur="500" fill="hold"/>
                                        <p:tgtEl>
                                          <p:spTgt spid="10"/>
                                        </p:tgtEl>
                                        <p:attrNameLst>
                                          <p:attrName>ppt_h</p:attrName>
                                        </p:attrNameLst>
                                      </p:cBhvr>
                                      <p:tavLst>
                                        <p:tav tm="0">
                                          <p:val>
                                            <p:fltVal val="0"/>
                                          </p:val>
                                        </p:tav>
                                        <p:tav tm="100000">
                                          <p:val>
                                            <p:strVal val="#ppt_h"/>
                                          </p:val>
                                        </p:tav>
                                      </p:tavLst>
                                    </p:anim>
                                  </p:childTnLst>
                                </p:cTn>
                              </p:par>
                              <p:par>
                                <p:cTn id="19" presetID="23" presetClass="entr" presetSubtype="16" fill="hold" grpId="0" nodeType="withEffect">
                                  <p:stCondLst>
                                    <p:cond delay="0"/>
                                  </p:stCondLst>
                                  <p:childTnLst>
                                    <p:set>
                                      <p:cBhvr>
                                        <p:cTn id="20" dur="1" fill="hold">
                                          <p:stCondLst>
                                            <p:cond delay="0"/>
                                          </p:stCondLst>
                                        </p:cTn>
                                        <p:tgtEl>
                                          <p:spTgt spid="12"/>
                                        </p:tgtEl>
                                        <p:attrNameLst>
                                          <p:attrName>style.visibility</p:attrName>
                                        </p:attrNameLst>
                                      </p:cBhvr>
                                      <p:to>
                                        <p:strVal val="visible"/>
                                      </p:to>
                                    </p:set>
                                    <p:anim calcmode="lin" valueType="num">
                                      <p:cBhvr>
                                        <p:cTn id="21" dur="500" fill="hold"/>
                                        <p:tgtEl>
                                          <p:spTgt spid="12"/>
                                        </p:tgtEl>
                                        <p:attrNameLst>
                                          <p:attrName>ppt_w</p:attrName>
                                        </p:attrNameLst>
                                      </p:cBhvr>
                                      <p:tavLst>
                                        <p:tav tm="0">
                                          <p:val>
                                            <p:fltVal val="0"/>
                                          </p:val>
                                        </p:tav>
                                        <p:tav tm="100000">
                                          <p:val>
                                            <p:strVal val="#ppt_w"/>
                                          </p:val>
                                        </p:tav>
                                      </p:tavLst>
                                    </p:anim>
                                    <p:anim calcmode="lin" valueType="num">
                                      <p:cBhvr>
                                        <p:cTn id="22" dur="500" fill="hold"/>
                                        <p:tgtEl>
                                          <p:spTgt spid="12"/>
                                        </p:tgtEl>
                                        <p:attrNameLst>
                                          <p:attrName>ppt_h</p:attrName>
                                        </p:attrNameLst>
                                      </p:cBhvr>
                                      <p:tavLst>
                                        <p:tav tm="0">
                                          <p:val>
                                            <p:fltVal val="0"/>
                                          </p:val>
                                        </p:tav>
                                        <p:tav tm="100000">
                                          <p:val>
                                            <p:strVal val="#ppt_h"/>
                                          </p:val>
                                        </p:tav>
                                      </p:tavLst>
                                    </p:anim>
                                  </p:childTnLst>
                                </p:cTn>
                              </p:par>
                              <p:par>
                                <p:cTn id="23" presetID="23" presetClass="entr" presetSubtype="16" fill="hold" grpId="0" nodeType="withEffect">
                                  <p:stCondLst>
                                    <p:cond delay="0"/>
                                  </p:stCondLst>
                                  <p:childTnLst>
                                    <p:set>
                                      <p:cBhvr>
                                        <p:cTn id="24" dur="1" fill="hold">
                                          <p:stCondLst>
                                            <p:cond delay="0"/>
                                          </p:stCondLst>
                                        </p:cTn>
                                        <p:tgtEl>
                                          <p:spTgt spid="13"/>
                                        </p:tgtEl>
                                        <p:attrNameLst>
                                          <p:attrName>style.visibility</p:attrName>
                                        </p:attrNameLst>
                                      </p:cBhvr>
                                      <p:to>
                                        <p:strVal val="visible"/>
                                      </p:to>
                                    </p:set>
                                    <p:anim calcmode="lin" valueType="num">
                                      <p:cBhvr>
                                        <p:cTn id="25" dur="500" fill="hold"/>
                                        <p:tgtEl>
                                          <p:spTgt spid="13"/>
                                        </p:tgtEl>
                                        <p:attrNameLst>
                                          <p:attrName>ppt_w</p:attrName>
                                        </p:attrNameLst>
                                      </p:cBhvr>
                                      <p:tavLst>
                                        <p:tav tm="0">
                                          <p:val>
                                            <p:fltVal val="0"/>
                                          </p:val>
                                        </p:tav>
                                        <p:tav tm="100000">
                                          <p:val>
                                            <p:strVal val="#ppt_w"/>
                                          </p:val>
                                        </p:tav>
                                      </p:tavLst>
                                    </p:anim>
                                    <p:anim calcmode="lin" valueType="num">
                                      <p:cBhvr>
                                        <p:cTn id="26" dur="500" fill="hold"/>
                                        <p:tgtEl>
                                          <p:spTgt spid="13"/>
                                        </p:tgtEl>
                                        <p:attrNameLst>
                                          <p:attrName>ppt_h</p:attrName>
                                        </p:attrNameLst>
                                      </p:cBhvr>
                                      <p:tavLst>
                                        <p:tav tm="0">
                                          <p:val>
                                            <p:fltVal val="0"/>
                                          </p:val>
                                        </p:tav>
                                        <p:tav tm="100000">
                                          <p:val>
                                            <p:strVal val="#ppt_h"/>
                                          </p:val>
                                        </p:tav>
                                      </p:tavLst>
                                    </p:anim>
                                  </p:childTnLst>
                                </p:cTn>
                              </p:par>
                            </p:childTnLst>
                          </p:cTn>
                        </p:par>
                      </p:childTnLst>
                    </p:cTn>
                  </p:par>
                  <p:par>
                    <p:cTn id="27" fill="hold">
                      <p:stCondLst>
                        <p:cond delay="indefinite"/>
                      </p:stCondLst>
                      <p:childTnLst>
                        <p:par>
                          <p:cTn id="28" fill="hold">
                            <p:stCondLst>
                              <p:cond delay="0"/>
                            </p:stCondLst>
                            <p:childTnLst>
                              <p:par>
                                <p:cTn id="29" presetID="3" presetClass="entr" presetSubtype="10" fill="hold" grpId="0" nodeType="clickEffect">
                                  <p:stCondLst>
                                    <p:cond delay="0"/>
                                  </p:stCondLst>
                                  <p:childTnLst>
                                    <p:set>
                                      <p:cBhvr>
                                        <p:cTn id="30" dur="1" fill="hold">
                                          <p:stCondLst>
                                            <p:cond delay="0"/>
                                          </p:stCondLst>
                                        </p:cTn>
                                        <p:tgtEl>
                                          <p:spTgt spid="8"/>
                                        </p:tgtEl>
                                        <p:attrNameLst>
                                          <p:attrName>style.visibility</p:attrName>
                                        </p:attrNameLst>
                                      </p:cBhvr>
                                      <p:to>
                                        <p:strVal val="visible"/>
                                      </p:to>
                                    </p:set>
                                    <p:animEffect transition="in" filter="blinds(horizontal)">
                                      <p:cBhvr>
                                        <p:cTn id="31"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build="p"/>
      <p:bldP spid="8" grpId="0" animBg="1"/>
      <p:bldP spid="9" grpId="0"/>
      <p:bldP spid="10" grpId="0"/>
      <p:bldP spid="12" grpId="0"/>
      <p:bldP spid="13" grpId="0"/>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Content Placeholder 10"/>
          <p:cNvSpPr>
            <a:spLocks noGrp="1"/>
          </p:cNvSpPr>
          <p:nvPr>
            <p:ph sz="quarter" idx="13"/>
          </p:nvPr>
        </p:nvSpPr>
        <p:spPr>
          <a:xfrm>
            <a:off x="685800" y="2781300"/>
            <a:ext cx="7010400" cy="800219"/>
          </a:xfrm>
        </p:spPr>
        <p:txBody>
          <a:bodyPr wrap="square">
            <a:spAutoFit/>
          </a:bodyPr>
          <a:lstStyle/>
          <a:p>
            <a:pPr marL="566738" indent="-566738">
              <a:spcBef>
                <a:spcPct val="0"/>
              </a:spcBef>
              <a:buFontTx/>
              <a:buNone/>
              <a:tabLst>
                <a:tab pos="800100" algn="l"/>
                <a:tab pos="4283075" algn="l"/>
              </a:tabLst>
            </a:pPr>
            <a:r>
              <a:rPr lang="en-US" sz="2300" b="1" dirty="0" smtClean="0">
                <a:solidFill>
                  <a:schemeClr val="tx1"/>
                </a:solidFill>
                <a:latin typeface="Times New Roman" pitchFamily="18" charset="0"/>
                <a:cs typeface="Times New Roman" pitchFamily="18" charset="0"/>
              </a:rPr>
              <a:t>13.</a:t>
            </a:r>
            <a:r>
              <a:rPr lang="en-US" sz="2300" dirty="0" smtClean="0">
                <a:solidFill>
                  <a:schemeClr val="tx1"/>
                </a:solidFill>
                <a:latin typeface="Times New Roman" pitchFamily="18" charset="0"/>
                <a:cs typeface="Times New Roman" pitchFamily="18" charset="0"/>
              </a:rPr>
              <a:t>	The rate of </a:t>
            </a:r>
            <a:br>
              <a:rPr lang="en-US" sz="2300" dirty="0" smtClean="0">
                <a:solidFill>
                  <a:schemeClr val="tx1"/>
                </a:solidFill>
                <a:latin typeface="Times New Roman" pitchFamily="18" charset="0"/>
                <a:cs typeface="Times New Roman" pitchFamily="18" charset="0"/>
              </a:rPr>
            </a:br>
            <a:r>
              <a:rPr lang="en-US" sz="2300" dirty="0" smtClean="0">
                <a:solidFill>
                  <a:schemeClr val="tx1"/>
                </a:solidFill>
                <a:latin typeface="Times New Roman" pitchFamily="18" charset="0"/>
                <a:cs typeface="Times New Roman" pitchFamily="18" charset="0"/>
              </a:rPr>
              <a:t>interest per annum;</a:t>
            </a:r>
          </a:p>
        </p:txBody>
      </p:sp>
      <p:sp>
        <p:nvSpPr>
          <p:cNvPr id="14" name="Content Placeholder 10"/>
          <p:cNvSpPr>
            <a:spLocks noGrp="1"/>
          </p:cNvSpPr>
          <p:nvPr>
            <p:ph sz="quarter" idx="13"/>
          </p:nvPr>
        </p:nvSpPr>
        <p:spPr>
          <a:xfrm>
            <a:off x="3095172" y="4953000"/>
            <a:ext cx="4191000" cy="599459"/>
          </a:xfrm>
        </p:spPr>
        <p:txBody>
          <a:bodyPr wrap="square">
            <a:spAutoFit/>
          </a:bodyPr>
          <a:lstStyle/>
          <a:p>
            <a:pPr marL="457200" indent="-457200" algn="just">
              <a:lnSpc>
                <a:spcPct val="165000"/>
              </a:lnSpc>
              <a:spcBef>
                <a:spcPct val="0"/>
              </a:spcBef>
              <a:buFontTx/>
              <a:buNone/>
              <a:tabLst>
                <a:tab pos="800100" algn="l"/>
                <a:tab pos="4005263" algn="l"/>
              </a:tabLst>
            </a:pPr>
            <a:r>
              <a:rPr lang="en-US" sz="2300" dirty="0" smtClean="0">
                <a:solidFill>
                  <a:schemeClr val="tx1"/>
                </a:solidFill>
                <a:latin typeface="Times New Roman" pitchFamily="18" charset="0"/>
                <a:cs typeface="Times New Roman" pitchFamily="18" charset="0"/>
              </a:rPr>
              <a:t>		=</a:t>
            </a:r>
            <a:r>
              <a:rPr lang="en-US" sz="2300" dirty="0" smtClean="0">
                <a:solidFill>
                  <a:srgbClr val="00A99D"/>
                </a:solidFill>
                <a:latin typeface="Times New Roman" pitchFamily="18" charset="0"/>
                <a:cs typeface="Times New Roman" pitchFamily="18" charset="0"/>
              </a:rPr>
              <a:t> 7%</a:t>
            </a:r>
          </a:p>
        </p:txBody>
      </p:sp>
      <p:pic>
        <p:nvPicPr>
          <p:cNvPr id="20" name="Picture 19" descr="1.wmf"/>
          <p:cNvPicPr>
            <a:picLocks noChangeAspect="1"/>
          </p:cNvPicPr>
          <p:nvPr/>
        </p:nvPicPr>
        <p:blipFill>
          <a:blip r:embed="rId2" cstate="print"/>
          <a:stretch>
            <a:fillRect/>
          </a:stretch>
        </p:blipFill>
        <p:spPr>
          <a:xfrm>
            <a:off x="3751944" y="3034392"/>
            <a:ext cx="1117600" cy="685800"/>
          </a:xfrm>
          <a:prstGeom prst="rect">
            <a:avLst/>
          </a:prstGeom>
        </p:spPr>
      </p:pic>
      <p:sp>
        <p:nvSpPr>
          <p:cNvPr id="31" name="Content Placeholder 10"/>
          <p:cNvSpPr>
            <a:spLocks noGrp="1"/>
          </p:cNvSpPr>
          <p:nvPr>
            <p:ph sz="quarter" idx="13"/>
          </p:nvPr>
        </p:nvSpPr>
        <p:spPr>
          <a:xfrm>
            <a:off x="5562600" y="2884438"/>
            <a:ext cx="2362200" cy="1154162"/>
          </a:xfrm>
          <a:solidFill>
            <a:schemeClr val="bg1"/>
          </a:solidFill>
          <a:ln>
            <a:solidFill>
              <a:schemeClr val="bg1"/>
            </a:solidFill>
          </a:ln>
        </p:spPr>
        <p:txBody>
          <a:bodyPr wrap="square">
            <a:spAutoFit/>
          </a:bodyPr>
          <a:lstStyle/>
          <a:p>
            <a:pPr marL="457200" indent="-457200">
              <a:spcBef>
                <a:spcPct val="0"/>
              </a:spcBef>
              <a:buFontTx/>
              <a:buNone/>
              <a:tabLst>
                <a:tab pos="800100" algn="l"/>
                <a:tab pos="4005263" algn="l"/>
              </a:tabLst>
            </a:pPr>
            <a:r>
              <a:rPr lang="en-US" sz="2300" i="1" dirty="0" smtClean="0">
                <a:solidFill>
                  <a:srgbClr val="00A99D"/>
                </a:solidFill>
                <a:latin typeface="Times New Roman" pitchFamily="18" charset="0"/>
                <a:cs typeface="Times New Roman" pitchFamily="18" charset="0"/>
              </a:rPr>
              <a:t>   	  I	</a:t>
            </a:r>
            <a:r>
              <a:rPr lang="en-US" sz="2300" dirty="0" smtClean="0">
                <a:solidFill>
                  <a:srgbClr val="00A99D"/>
                </a:solidFill>
                <a:latin typeface="Times New Roman" pitchFamily="18" charset="0"/>
                <a:cs typeface="Times New Roman" pitchFamily="18" charset="0"/>
              </a:rPr>
              <a:t>= $336</a:t>
            </a:r>
            <a:br>
              <a:rPr lang="en-US" sz="2300" dirty="0" smtClean="0">
                <a:solidFill>
                  <a:srgbClr val="00A99D"/>
                </a:solidFill>
                <a:latin typeface="Times New Roman" pitchFamily="18" charset="0"/>
                <a:cs typeface="Times New Roman" pitchFamily="18" charset="0"/>
              </a:rPr>
            </a:br>
            <a:r>
              <a:rPr lang="en-US" sz="2300" i="1" dirty="0" smtClean="0">
                <a:solidFill>
                  <a:srgbClr val="00A99D"/>
                </a:solidFill>
                <a:latin typeface="Times New Roman" pitchFamily="18" charset="0"/>
                <a:cs typeface="Times New Roman" pitchFamily="18" charset="0"/>
              </a:rPr>
              <a:t> P</a:t>
            </a:r>
            <a:r>
              <a:rPr lang="en-US" sz="2300" dirty="0" smtClean="0">
                <a:solidFill>
                  <a:srgbClr val="00A99D"/>
                </a:solidFill>
                <a:latin typeface="Times New Roman" pitchFamily="18" charset="0"/>
                <a:cs typeface="Times New Roman" pitchFamily="18" charset="0"/>
              </a:rPr>
              <a:t>	= $800</a:t>
            </a:r>
            <a:r>
              <a:rPr lang="en-US" sz="2300" i="1" dirty="0" smtClean="0">
                <a:solidFill>
                  <a:srgbClr val="00A99D"/>
                </a:solidFill>
                <a:latin typeface="Times New Roman" pitchFamily="18" charset="0"/>
                <a:cs typeface="Times New Roman" pitchFamily="18" charset="0"/>
              </a:rPr>
              <a:t>                   </a:t>
            </a:r>
            <a:br>
              <a:rPr lang="en-US" sz="2300" i="1" dirty="0" smtClean="0">
                <a:solidFill>
                  <a:srgbClr val="00A99D"/>
                </a:solidFill>
                <a:latin typeface="Times New Roman" pitchFamily="18" charset="0"/>
                <a:cs typeface="Times New Roman" pitchFamily="18" charset="0"/>
              </a:rPr>
            </a:br>
            <a:r>
              <a:rPr lang="en-US" sz="2300" i="1" dirty="0" smtClean="0">
                <a:solidFill>
                  <a:srgbClr val="00A99D"/>
                </a:solidFill>
                <a:latin typeface="Times New Roman" pitchFamily="18" charset="0"/>
                <a:cs typeface="Times New Roman" pitchFamily="18" charset="0"/>
              </a:rPr>
              <a:t> T	</a:t>
            </a:r>
            <a:r>
              <a:rPr lang="en-US" sz="2300" dirty="0" smtClean="0">
                <a:solidFill>
                  <a:srgbClr val="00A99D"/>
                </a:solidFill>
                <a:latin typeface="Times New Roman" pitchFamily="18" charset="0"/>
                <a:cs typeface="Times New Roman" pitchFamily="18" charset="0"/>
              </a:rPr>
              <a:t>= 6 years</a:t>
            </a:r>
          </a:p>
        </p:txBody>
      </p:sp>
      <p:pic>
        <p:nvPicPr>
          <p:cNvPr id="33" name="Picture 25" descr="D:\Deepak\Powerpoint\Re-work\Art\New.wmf"/>
          <p:cNvPicPr>
            <a:picLocks noChangeAspect="1" noChangeArrowheads="1"/>
          </p:cNvPicPr>
          <p:nvPr/>
        </p:nvPicPr>
        <p:blipFill>
          <a:blip r:embed="rId3" cstate="print"/>
          <a:srcRect/>
          <a:stretch>
            <a:fillRect/>
          </a:stretch>
        </p:blipFill>
        <p:spPr bwMode="auto">
          <a:xfrm>
            <a:off x="4000500" y="3733800"/>
            <a:ext cx="1739900" cy="1371600"/>
          </a:xfrm>
          <a:prstGeom prst="rect">
            <a:avLst/>
          </a:prstGeom>
          <a:noFill/>
        </p:spPr>
      </p:pic>
      <p:sp>
        <p:nvSpPr>
          <p:cNvPr id="7"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tabLst>
                <a:tab pos="393192" algn="r"/>
                <a:tab pos="640080" algn="l"/>
              </a:tabLst>
            </a:pPr>
            <a:r>
              <a:rPr lang="en-US" sz="1500" b="1" dirty="0" smtClean="0">
                <a:solidFill>
                  <a:schemeClr val="bg1"/>
                </a:solidFill>
                <a:latin typeface="Times New Roman" pitchFamily="18" charset="0"/>
                <a:cs typeface="Times New Roman" pitchFamily="18" charset="0"/>
              </a:rPr>
              <a:t>Revision Exam 1 Paper 1</a:t>
            </a:r>
          </a:p>
        </p:txBody>
      </p:sp>
    </p:spTree>
    <p:extLst>
      <p:ext uri="{BB962C8B-B14F-4D97-AF65-F5344CB8AC3E}">
        <p14:creationId xmlns:p14="http://schemas.microsoft.com/office/powerpoint/2010/main" xmlns="" val="1862447457"/>
      </p:ext>
    </p:extLst>
  </p:cSld>
  <p:clrMapOvr>
    <a:masterClrMapping/>
  </p:clrMapOvr>
  <p:transition spd="slow">
    <p:strips dir="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12">
                                            <p:txEl>
                                              <p:pRg st="0" end="0"/>
                                            </p:txEl>
                                          </p:spTgt>
                                        </p:tgtEl>
                                        <p:attrNameLst>
                                          <p:attrName>style.visibility</p:attrName>
                                        </p:attrNameLst>
                                      </p:cBhvr>
                                      <p:to>
                                        <p:strVal val="visible"/>
                                      </p:to>
                                    </p:set>
                                    <p:anim calcmode="lin" valueType="num">
                                      <p:cBhvr>
                                        <p:cTn id="7" dur="500" fill="hold"/>
                                        <p:tgtEl>
                                          <p:spTgt spid="12">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12">
                                            <p:txEl>
                                              <p:pRg st="0" end="0"/>
                                            </p:txEl>
                                          </p:spTgt>
                                        </p:tgtEl>
                                        <p:attrNameLst>
                                          <p:attrName>ppt_h</p:attrName>
                                        </p:attrNameLst>
                                      </p:cBhvr>
                                      <p:tavLst>
                                        <p:tav tm="0">
                                          <p:val>
                                            <p:fltVal val="0"/>
                                          </p:val>
                                        </p:tav>
                                        <p:tav tm="100000">
                                          <p:val>
                                            <p:strVal val="#ppt_h"/>
                                          </p:val>
                                        </p:tav>
                                      </p:tavLst>
                                    </p:anim>
                                  </p:childTnLst>
                                </p:cTn>
                              </p:par>
                              <p:par>
                                <p:cTn id="9" presetID="23" presetClass="entr" presetSubtype="16" fill="hold" nodeType="withEffect">
                                  <p:stCondLst>
                                    <p:cond delay="0"/>
                                  </p:stCondLst>
                                  <p:childTnLst>
                                    <p:set>
                                      <p:cBhvr>
                                        <p:cTn id="10" dur="1" fill="hold">
                                          <p:stCondLst>
                                            <p:cond delay="0"/>
                                          </p:stCondLst>
                                        </p:cTn>
                                        <p:tgtEl>
                                          <p:spTgt spid="20"/>
                                        </p:tgtEl>
                                        <p:attrNameLst>
                                          <p:attrName>style.visibility</p:attrName>
                                        </p:attrNameLst>
                                      </p:cBhvr>
                                      <p:to>
                                        <p:strVal val="visible"/>
                                      </p:to>
                                    </p:set>
                                    <p:anim calcmode="lin" valueType="num">
                                      <p:cBhvr>
                                        <p:cTn id="11" dur="500" fill="hold"/>
                                        <p:tgtEl>
                                          <p:spTgt spid="20"/>
                                        </p:tgtEl>
                                        <p:attrNameLst>
                                          <p:attrName>ppt_w</p:attrName>
                                        </p:attrNameLst>
                                      </p:cBhvr>
                                      <p:tavLst>
                                        <p:tav tm="0">
                                          <p:val>
                                            <p:fltVal val="0"/>
                                          </p:val>
                                        </p:tav>
                                        <p:tav tm="100000">
                                          <p:val>
                                            <p:strVal val="#ppt_w"/>
                                          </p:val>
                                        </p:tav>
                                      </p:tavLst>
                                    </p:anim>
                                    <p:anim calcmode="lin" valueType="num">
                                      <p:cBhvr>
                                        <p:cTn id="12" dur="500" fill="hold"/>
                                        <p:tgtEl>
                                          <p:spTgt spid="20"/>
                                        </p:tgtEl>
                                        <p:attrNameLst>
                                          <p:attrName>ppt_h</p:attrName>
                                        </p:attrNameLst>
                                      </p:cBhvr>
                                      <p:tavLst>
                                        <p:tav tm="0">
                                          <p:val>
                                            <p:fltVal val="0"/>
                                          </p:val>
                                        </p:tav>
                                        <p:tav tm="100000">
                                          <p:val>
                                            <p:strVal val="#ppt_h"/>
                                          </p:val>
                                        </p:tav>
                                      </p:tavLst>
                                    </p:anim>
                                  </p:childTnLst>
                                </p:cTn>
                              </p:par>
                              <p:par>
                                <p:cTn id="13" presetID="23" presetClass="entr" presetSubtype="16" fill="hold" grpId="0" nodeType="withEffect">
                                  <p:stCondLst>
                                    <p:cond delay="0"/>
                                  </p:stCondLst>
                                  <p:childTnLst>
                                    <p:set>
                                      <p:cBhvr>
                                        <p:cTn id="14" dur="1" fill="hold">
                                          <p:stCondLst>
                                            <p:cond delay="0"/>
                                          </p:stCondLst>
                                        </p:cTn>
                                        <p:tgtEl>
                                          <p:spTgt spid="31">
                                            <p:bg/>
                                          </p:spTgt>
                                        </p:tgtEl>
                                        <p:attrNameLst>
                                          <p:attrName>style.visibility</p:attrName>
                                        </p:attrNameLst>
                                      </p:cBhvr>
                                      <p:to>
                                        <p:strVal val="visible"/>
                                      </p:to>
                                    </p:set>
                                    <p:anim calcmode="lin" valueType="num">
                                      <p:cBhvr>
                                        <p:cTn id="15" dur="500" fill="hold"/>
                                        <p:tgtEl>
                                          <p:spTgt spid="31">
                                            <p:bg/>
                                          </p:spTgt>
                                        </p:tgtEl>
                                        <p:attrNameLst>
                                          <p:attrName>ppt_w</p:attrName>
                                        </p:attrNameLst>
                                      </p:cBhvr>
                                      <p:tavLst>
                                        <p:tav tm="0">
                                          <p:val>
                                            <p:fltVal val="0"/>
                                          </p:val>
                                        </p:tav>
                                        <p:tav tm="100000">
                                          <p:val>
                                            <p:strVal val="#ppt_w"/>
                                          </p:val>
                                        </p:tav>
                                      </p:tavLst>
                                    </p:anim>
                                    <p:anim calcmode="lin" valueType="num">
                                      <p:cBhvr>
                                        <p:cTn id="16" dur="500" fill="hold"/>
                                        <p:tgtEl>
                                          <p:spTgt spid="31">
                                            <p:bg/>
                                          </p:spTgt>
                                        </p:tgtEl>
                                        <p:attrNameLst>
                                          <p:attrName>ppt_h</p:attrName>
                                        </p:attrNameLst>
                                      </p:cBhvr>
                                      <p:tavLst>
                                        <p:tav tm="0">
                                          <p:val>
                                            <p:fltVal val="0"/>
                                          </p:val>
                                        </p:tav>
                                        <p:tav tm="100000">
                                          <p:val>
                                            <p:strVal val="#ppt_h"/>
                                          </p:val>
                                        </p:tav>
                                      </p:tavLst>
                                    </p:anim>
                                  </p:childTnLst>
                                </p:cTn>
                              </p:par>
                              <p:par>
                                <p:cTn id="17" presetID="23" presetClass="entr" presetSubtype="16" fill="hold" grpId="0" nodeType="withEffect">
                                  <p:stCondLst>
                                    <p:cond delay="0"/>
                                  </p:stCondLst>
                                  <p:childTnLst>
                                    <p:set>
                                      <p:cBhvr>
                                        <p:cTn id="18" dur="1" fill="hold">
                                          <p:stCondLst>
                                            <p:cond delay="0"/>
                                          </p:stCondLst>
                                        </p:cTn>
                                        <p:tgtEl>
                                          <p:spTgt spid="31">
                                            <p:txEl>
                                              <p:pRg st="0" end="0"/>
                                            </p:txEl>
                                          </p:spTgt>
                                        </p:tgtEl>
                                        <p:attrNameLst>
                                          <p:attrName>style.visibility</p:attrName>
                                        </p:attrNameLst>
                                      </p:cBhvr>
                                      <p:to>
                                        <p:strVal val="visible"/>
                                      </p:to>
                                    </p:set>
                                    <p:anim calcmode="lin" valueType="num">
                                      <p:cBhvr>
                                        <p:cTn id="19" dur="500" fill="hold"/>
                                        <p:tgtEl>
                                          <p:spTgt spid="31">
                                            <p:txEl>
                                              <p:pRg st="0" end="0"/>
                                            </p:txEl>
                                          </p:spTgt>
                                        </p:tgtEl>
                                        <p:attrNameLst>
                                          <p:attrName>ppt_w</p:attrName>
                                        </p:attrNameLst>
                                      </p:cBhvr>
                                      <p:tavLst>
                                        <p:tav tm="0">
                                          <p:val>
                                            <p:fltVal val="0"/>
                                          </p:val>
                                        </p:tav>
                                        <p:tav tm="100000">
                                          <p:val>
                                            <p:strVal val="#ppt_w"/>
                                          </p:val>
                                        </p:tav>
                                      </p:tavLst>
                                    </p:anim>
                                    <p:anim calcmode="lin" valueType="num">
                                      <p:cBhvr>
                                        <p:cTn id="20" dur="500" fill="hold"/>
                                        <p:tgtEl>
                                          <p:spTgt spid="31">
                                            <p:txEl>
                                              <p:pRg st="0" end="0"/>
                                            </p:txEl>
                                          </p:spTgt>
                                        </p:tgtEl>
                                        <p:attrNameLst>
                                          <p:attrName>ppt_h</p:attrName>
                                        </p:attrNameLst>
                                      </p:cBhvr>
                                      <p:tavLst>
                                        <p:tav tm="0">
                                          <p:val>
                                            <p:fltVal val="0"/>
                                          </p:val>
                                        </p:tav>
                                        <p:tav tm="100000">
                                          <p:val>
                                            <p:strVal val="#ppt_h"/>
                                          </p:val>
                                        </p:tav>
                                      </p:tavLst>
                                    </p:anim>
                                  </p:childTnLst>
                                </p:cTn>
                              </p:par>
                              <p:par>
                                <p:cTn id="21" presetID="23" presetClass="entr" presetSubtype="16" fill="hold" nodeType="withEffect">
                                  <p:stCondLst>
                                    <p:cond delay="0"/>
                                  </p:stCondLst>
                                  <p:childTnLst>
                                    <p:set>
                                      <p:cBhvr>
                                        <p:cTn id="22" dur="1" fill="hold">
                                          <p:stCondLst>
                                            <p:cond delay="0"/>
                                          </p:stCondLst>
                                        </p:cTn>
                                        <p:tgtEl>
                                          <p:spTgt spid="33"/>
                                        </p:tgtEl>
                                        <p:attrNameLst>
                                          <p:attrName>style.visibility</p:attrName>
                                        </p:attrNameLst>
                                      </p:cBhvr>
                                      <p:to>
                                        <p:strVal val="visible"/>
                                      </p:to>
                                    </p:set>
                                    <p:anim calcmode="lin" valueType="num">
                                      <p:cBhvr>
                                        <p:cTn id="23" dur="500" fill="hold"/>
                                        <p:tgtEl>
                                          <p:spTgt spid="33"/>
                                        </p:tgtEl>
                                        <p:attrNameLst>
                                          <p:attrName>ppt_w</p:attrName>
                                        </p:attrNameLst>
                                      </p:cBhvr>
                                      <p:tavLst>
                                        <p:tav tm="0">
                                          <p:val>
                                            <p:fltVal val="0"/>
                                          </p:val>
                                        </p:tav>
                                        <p:tav tm="100000">
                                          <p:val>
                                            <p:strVal val="#ppt_w"/>
                                          </p:val>
                                        </p:tav>
                                      </p:tavLst>
                                    </p:anim>
                                    <p:anim calcmode="lin" valueType="num">
                                      <p:cBhvr>
                                        <p:cTn id="24" dur="500" fill="hold"/>
                                        <p:tgtEl>
                                          <p:spTgt spid="33"/>
                                        </p:tgtEl>
                                        <p:attrNameLst>
                                          <p:attrName>ppt_h</p:attrName>
                                        </p:attrNameLst>
                                      </p:cBhvr>
                                      <p:tavLst>
                                        <p:tav tm="0">
                                          <p:val>
                                            <p:fltVal val="0"/>
                                          </p:val>
                                        </p:tav>
                                        <p:tav tm="100000">
                                          <p:val>
                                            <p:strVal val="#ppt_h"/>
                                          </p:val>
                                        </p:tav>
                                      </p:tavLst>
                                    </p:anim>
                                  </p:childTnLst>
                                </p:cTn>
                              </p:par>
                              <p:par>
                                <p:cTn id="25" presetID="23" presetClass="entr" presetSubtype="16" fill="hold" grpId="0" nodeType="withEffect">
                                  <p:stCondLst>
                                    <p:cond delay="0"/>
                                  </p:stCondLst>
                                  <p:childTnLst>
                                    <p:set>
                                      <p:cBhvr>
                                        <p:cTn id="26" dur="1" fill="hold">
                                          <p:stCondLst>
                                            <p:cond delay="0"/>
                                          </p:stCondLst>
                                        </p:cTn>
                                        <p:tgtEl>
                                          <p:spTgt spid="14">
                                            <p:txEl>
                                              <p:pRg st="0" end="0"/>
                                            </p:txEl>
                                          </p:spTgt>
                                        </p:tgtEl>
                                        <p:attrNameLst>
                                          <p:attrName>style.visibility</p:attrName>
                                        </p:attrNameLst>
                                      </p:cBhvr>
                                      <p:to>
                                        <p:strVal val="visible"/>
                                      </p:to>
                                    </p:set>
                                    <p:anim calcmode="lin" valueType="num">
                                      <p:cBhvr>
                                        <p:cTn id="27" dur="500" fill="hold"/>
                                        <p:tgtEl>
                                          <p:spTgt spid="14">
                                            <p:txEl>
                                              <p:pRg st="0" end="0"/>
                                            </p:txEl>
                                          </p:spTgt>
                                        </p:tgtEl>
                                        <p:attrNameLst>
                                          <p:attrName>ppt_w</p:attrName>
                                        </p:attrNameLst>
                                      </p:cBhvr>
                                      <p:tavLst>
                                        <p:tav tm="0">
                                          <p:val>
                                            <p:fltVal val="0"/>
                                          </p:val>
                                        </p:tav>
                                        <p:tav tm="100000">
                                          <p:val>
                                            <p:strVal val="#ppt_w"/>
                                          </p:val>
                                        </p:tav>
                                      </p:tavLst>
                                    </p:anim>
                                    <p:anim calcmode="lin" valueType="num">
                                      <p:cBhvr>
                                        <p:cTn id="28" dur="500" fill="hold"/>
                                        <p:tgtEl>
                                          <p:spTgt spid="14">
                                            <p:txEl>
                                              <p:pRg st="0" end="0"/>
                                            </p:txEl>
                                          </p:spTgt>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build="p"/>
      <p:bldP spid="14" grpId="0" build="allAtOnce"/>
      <p:bldP spid="31" grpId="0" build="p" animBg="1"/>
    </p:bldLst>
  </p:timing>
</p:sld>
</file>

<file path=ppt/slides/slide2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Content Placeholder 10"/>
          <p:cNvSpPr>
            <a:spLocks noGrp="1"/>
          </p:cNvSpPr>
          <p:nvPr>
            <p:ph sz="quarter" idx="13"/>
          </p:nvPr>
        </p:nvSpPr>
        <p:spPr>
          <a:xfrm>
            <a:off x="685800" y="2982724"/>
            <a:ext cx="609600" cy="446276"/>
          </a:xfrm>
        </p:spPr>
        <p:txBody>
          <a:bodyPr wrap="square">
            <a:spAutoFit/>
          </a:bodyPr>
          <a:lstStyle/>
          <a:p>
            <a:pPr>
              <a:spcBef>
                <a:spcPct val="0"/>
              </a:spcBef>
              <a:buFontTx/>
              <a:buNone/>
            </a:pPr>
            <a:r>
              <a:rPr lang="en-US" sz="2300" b="1" dirty="0" smtClean="0">
                <a:solidFill>
                  <a:schemeClr val="tx1"/>
                </a:solidFill>
                <a:latin typeface="Times New Roman" pitchFamily="18" charset="0"/>
                <a:cs typeface="Times New Roman" pitchFamily="18" charset="0"/>
              </a:rPr>
              <a:t>40.</a:t>
            </a:r>
            <a:endParaRPr lang="en-US" sz="2300" dirty="0" smtClean="0">
              <a:solidFill>
                <a:schemeClr val="tx1"/>
              </a:solidFill>
              <a:latin typeface="Times New Roman" pitchFamily="18" charset="0"/>
              <a:cs typeface="Times New Roman" pitchFamily="18" charset="0"/>
            </a:endParaRPr>
          </a:p>
        </p:txBody>
      </p:sp>
      <p:sp>
        <p:nvSpPr>
          <p:cNvPr id="4" name="TextBox 3"/>
          <p:cNvSpPr txBox="1"/>
          <p:nvPr/>
        </p:nvSpPr>
        <p:spPr>
          <a:xfrm>
            <a:off x="1343025" y="2743200"/>
            <a:ext cx="3533776" cy="1400255"/>
          </a:xfrm>
          <a:prstGeom prst="rect">
            <a:avLst/>
          </a:prstGeom>
          <a:noFill/>
        </p:spPr>
        <p:txBody>
          <a:bodyPr wrap="square" rtlCol="0">
            <a:spAutoFit/>
          </a:bodyPr>
          <a:lstStyle/>
          <a:p>
            <a:pPr>
              <a:lnSpc>
                <a:spcPct val="200000"/>
              </a:lnSpc>
            </a:pPr>
            <a:r>
              <a:rPr lang="en-US" sz="2300" dirty="0" smtClean="0">
                <a:latin typeface="Times New Roman" pitchFamily="18" charset="0"/>
              </a:rPr>
              <a:t>5</a:t>
            </a:r>
            <a:r>
              <a:rPr lang="en-US" sz="2300" i="1" dirty="0" smtClean="0">
                <a:latin typeface="Times New Roman" pitchFamily="18" charset="0"/>
              </a:rPr>
              <a:t>x</a:t>
            </a:r>
            <a:r>
              <a:rPr lang="en-US" sz="2300" dirty="0" smtClean="0">
                <a:latin typeface="Times New Roman" pitchFamily="18" charset="0"/>
              </a:rPr>
              <a:t> + 2(</a:t>
            </a:r>
            <a:r>
              <a:rPr lang="en-US" sz="2300" i="1" dirty="0" smtClean="0">
                <a:latin typeface="Times New Roman" pitchFamily="18" charset="0"/>
              </a:rPr>
              <a:t>x</a:t>
            </a:r>
            <a:r>
              <a:rPr lang="en-US" sz="2300" dirty="0" smtClean="0">
                <a:latin typeface="Times New Roman" pitchFamily="18" charset="0"/>
              </a:rPr>
              <a:t> – 3) = 5</a:t>
            </a:r>
            <a:r>
              <a:rPr lang="en-US" sz="2300" i="1" dirty="0" smtClean="0">
                <a:latin typeface="Times New Roman" pitchFamily="18" charset="0"/>
              </a:rPr>
              <a:t>x</a:t>
            </a:r>
            <a:r>
              <a:rPr lang="en-US" sz="2300" dirty="0" smtClean="0">
                <a:latin typeface="Times New Roman" pitchFamily="18" charset="0"/>
              </a:rPr>
              <a:t> + 2</a:t>
            </a:r>
            <a:r>
              <a:rPr lang="en-US" sz="2300" i="1" dirty="0" smtClean="0">
                <a:latin typeface="Times New Roman" pitchFamily="18" charset="0"/>
              </a:rPr>
              <a:t>x</a:t>
            </a:r>
            <a:r>
              <a:rPr lang="en-US" sz="2300" dirty="0" smtClean="0">
                <a:latin typeface="Times New Roman" pitchFamily="18" charset="0"/>
              </a:rPr>
              <a:t> – 6                                 	         </a:t>
            </a:r>
            <a:r>
              <a:rPr lang="en-US" sz="1000" dirty="0" smtClean="0">
                <a:latin typeface="Times New Roman" pitchFamily="18" charset="0"/>
              </a:rPr>
              <a:t> </a:t>
            </a:r>
            <a:r>
              <a:rPr lang="en-US" sz="2300" dirty="0" smtClean="0">
                <a:latin typeface="Times New Roman" pitchFamily="18" charset="0"/>
              </a:rPr>
              <a:t>= </a:t>
            </a:r>
            <a:r>
              <a:rPr lang="en-US" sz="2300" dirty="0" smtClean="0">
                <a:solidFill>
                  <a:srgbClr val="00A99D"/>
                </a:solidFill>
                <a:latin typeface="Times New Roman" pitchFamily="18" charset="0"/>
              </a:rPr>
              <a:t>7</a:t>
            </a:r>
            <a:r>
              <a:rPr lang="en-US" sz="2300" i="1" dirty="0" smtClean="0">
                <a:solidFill>
                  <a:srgbClr val="00A99D"/>
                </a:solidFill>
                <a:latin typeface="Times New Roman" pitchFamily="18" charset="0"/>
              </a:rPr>
              <a:t>x</a:t>
            </a:r>
            <a:r>
              <a:rPr lang="en-US" sz="2300" dirty="0" smtClean="0">
                <a:solidFill>
                  <a:srgbClr val="00A99D"/>
                </a:solidFill>
                <a:latin typeface="Times New Roman" pitchFamily="18" charset="0"/>
              </a:rPr>
              <a:t> – 6</a:t>
            </a:r>
            <a:endParaRPr lang="en-US" sz="2300" dirty="0">
              <a:solidFill>
                <a:srgbClr val="00A99D"/>
              </a:solidFill>
              <a:latin typeface="Times New Roman" pitchFamily="18" charset="0"/>
            </a:endParaRPr>
          </a:p>
        </p:txBody>
      </p:sp>
      <p:sp>
        <p:nvSpPr>
          <p:cNvPr id="5" name="TextBox 4"/>
          <p:cNvSpPr txBox="1"/>
          <p:nvPr/>
        </p:nvSpPr>
        <p:spPr>
          <a:xfrm>
            <a:off x="4638675" y="2990850"/>
            <a:ext cx="2381251" cy="1154162"/>
          </a:xfrm>
          <a:prstGeom prst="rect">
            <a:avLst/>
          </a:prstGeom>
          <a:noFill/>
        </p:spPr>
        <p:txBody>
          <a:bodyPr wrap="square" rtlCol="0">
            <a:spAutoFit/>
          </a:bodyPr>
          <a:lstStyle/>
          <a:p>
            <a:r>
              <a:rPr lang="en-US" sz="2300" dirty="0" smtClean="0">
                <a:solidFill>
                  <a:srgbClr val="00A99D"/>
                </a:solidFill>
                <a:latin typeface="Times New Roman" pitchFamily="18" charset="0"/>
              </a:rPr>
              <a:t>Using the distributive law.</a:t>
            </a:r>
          </a:p>
          <a:p>
            <a:r>
              <a:rPr lang="en-US" sz="2300" dirty="0" smtClean="0">
                <a:solidFill>
                  <a:srgbClr val="00A99D"/>
                </a:solidFill>
                <a:latin typeface="Times New Roman" pitchFamily="18" charset="0"/>
              </a:rPr>
              <a:t>Adding like terms.</a:t>
            </a:r>
            <a:endParaRPr lang="en-US" sz="2300" dirty="0">
              <a:solidFill>
                <a:srgbClr val="00A99D"/>
              </a:solidFill>
              <a:latin typeface="Times New Roman" pitchFamily="18" charset="0"/>
            </a:endParaRPr>
          </a:p>
        </p:txBody>
      </p:sp>
      <p:sp>
        <p:nvSpPr>
          <p:cNvPr id="6"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2 Paper 1</a:t>
            </a:r>
          </a:p>
        </p:txBody>
      </p:sp>
    </p:spTree>
    <p:extLst>
      <p:ext uri="{BB962C8B-B14F-4D97-AF65-F5344CB8AC3E}">
        <p14:creationId xmlns:p14="http://schemas.microsoft.com/office/powerpoint/2010/main" xmlns="" val="71451342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11">
                                            <p:txEl>
                                              <p:pRg st="0" end="0"/>
                                            </p:txEl>
                                          </p:spTgt>
                                        </p:tgtEl>
                                        <p:attrNameLst>
                                          <p:attrName>style.visibility</p:attrName>
                                        </p:attrNameLst>
                                      </p:cBhvr>
                                      <p:to>
                                        <p:strVal val="visible"/>
                                      </p:to>
                                    </p:set>
                                    <p:anim calcmode="lin" valueType="num">
                                      <p:cBhvr>
                                        <p:cTn id="7" dur="500" fill="hold"/>
                                        <p:tgtEl>
                                          <p:spTgt spid="11">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11">
                                            <p:txEl>
                                              <p:pRg st="0" end="0"/>
                                            </p:txEl>
                                          </p:spTgt>
                                        </p:tgtEl>
                                        <p:attrNameLst>
                                          <p:attrName>ppt_h</p:attrName>
                                        </p:attrNameLst>
                                      </p:cBhvr>
                                      <p:tavLst>
                                        <p:tav tm="0">
                                          <p:val>
                                            <p:fltVal val="0"/>
                                          </p:val>
                                        </p:tav>
                                        <p:tav tm="100000">
                                          <p:val>
                                            <p:strVal val="#ppt_h"/>
                                          </p:val>
                                        </p:tav>
                                      </p:tavLst>
                                    </p:anim>
                                  </p:childTnLst>
                                </p:cTn>
                              </p:par>
                              <p:par>
                                <p:cTn id="9" presetID="23" presetClass="entr" presetSubtype="16" fill="hold" grpId="0" nodeType="withEffect">
                                  <p:stCondLst>
                                    <p:cond delay="0"/>
                                  </p:stCondLst>
                                  <p:childTnLst>
                                    <p:set>
                                      <p:cBhvr>
                                        <p:cTn id="10" dur="1" fill="hold">
                                          <p:stCondLst>
                                            <p:cond delay="0"/>
                                          </p:stCondLst>
                                        </p:cTn>
                                        <p:tgtEl>
                                          <p:spTgt spid="4"/>
                                        </p:tgtEl>
                                        <p:attrNameLst>
                                          <p:attrName>style.visibility</p:attrName>
                                        </p:attrNameLst>
                                      </p:cBhvr>
                                      <p:to>
                                        <p:strVal val="visible"/>
                                      </p:to>
                                    </p:set>
                                    <p:anim calcmode="lin" valueType="num">
                                      <p:cBhvr>
                                        <p:cTn id="11" dur="500" fill="hold"/>
                                        <p:tgtEl>
                                          <p:spTgt spid="4"/>
                                        </p:tgtEl>
                                        <p:attrNameLst>
                                          <p:attrName>ppt_w</p:attrName>
                                        </p:attrNameLst>
                                      </p:cBhvr>
                                      <p:tavLst>
                                        <p:tav tm="0">
                                          <p:val>
                                            <p:fltVal val="0"/>
                                          </p:val>
                                        </p:tav>
                                        <p:tav tm="100000">
                                          <p:val>
                                            <p:strVal val="#ppt_w"/>
                                          </p:val>
                                        </p:tav>
                                      </p:tavLst>
                                    </p:anim>
                                    <p:anim calcmode="lin" valueType="num">
                                      <p:cBhvr>
                                        <p:cTn id="12" dur="500" fill="hold"/>
                                        <p:tgtEl>
                                          <p:spTgt spid="4"/>
                                        </p:tgtEl>
                                        <p:attrNameLst>
                                          <p:attrName>ppt_h</p:attrName>
                                        </p:attrNameLst>
                                      </p:cBhvr>
                                      <p:tavLst>
                                        <p:tav tm="0">
                                          <p:val>
                                            <p:fltVal val="0"/>
                                          </p:val>
                                        </p:tav>
                                        <p:tav tm="100000">
                                          <p:val>
                                            <p:strVal val="#ppt_h"/>
                                          </p:val>
                                        </p:tav>
                                      </p:tavLst>
                                    </p:anim>
                                  </p:childTnLst>
                                </p:cTn>
                              </p:par>
                              <p:par>
                                <p:cTn id="13" presetID="23" presetClass="entr" presetSubtype="16" fill="hold" grpId="0" nodeType="withEffect">
                                  <p:stCondLst>
                                    <p:cond delay="0"/>
                                  </p:stCondLst>
                                  <p:childTnLst>
                                    <p:set>
                                      <p:cBhvr>
                                        <p:cTn id="14" dur="1" fill="hold">
                                          <p:stCondLst>
                                            <p:cond delay="0"/>
                                          </p:stCondLst>
                                        </p:cTn>
                                        <p:tgtEl>
                                          <p:spTgt spid="5"/>
                                        </p:tgtEl>
                                        <p:attrNameLst>
                                          <p:attrName>style.visibility</p:attrName>
                                        </p:attrNameLst>
                                      </p:cBhvr>
                                      <p:to>
                                        <p:strVal val="visible"/>
                                      </p:to>
                                    </p:set>
                                    <p:anim calcmode="lin" valueType="num">
                                      <p:cBhvr>
                                        <p:cTn id="15" dur="500" fill="hold"/>
                                        <p:tgtEl>
                                          <p:spTgt spid="5"/>
                                        </p:tgtEl>
                                        <p:attrNameLst>
                                          <p:attrName>ppt_w</p:attrName>
                                        </p:attrNameLst>
                                      </p:cBhvr>
                                      <p:tavLst>
                                        <p:tav tm="0">
                                          <p:val>
                                            <p:fltVal val="0"/>
                                          </p:val>
                                        </p:tav>
                                        <p:tav tm="100000">
                                          <p:val>
                                            <p:strVal val="#ppt_w"/>
                                          </p:val>
                                        </p:tav>
                                      </p:tavLst>
                                    </p:anim>
                                    <p:anim calcmode="lin" valueType="num">
                                      <p:cBhvr>
                                        <p:cTn id="16" dur="500" fill="hold"/>
                                        <p:tgtEl>
                                          <p:spTgt spid="5"/>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build="p"/>
      <p:bldP spid="4" grpId="0"/>
      <p:bldP spid="5" grpId="0"/>
    </p:bldLst>
  </p:timing>
</p:sld>
</file>

<file path=ppt/slides/slide2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Content Placeholder 10"/>
          <p:cNvSpPr>
            <a:spLocks noGrp="1"/>
          </p:cNvSpPr>
          <p:nvPr>
            <p:ph sz="quarter" idx="13"/>
          </p:nvPr>
        </p:nvSpPr>
        <p:spPr>
          <a:xfrm>
            <a:off x="380999" y="2408464"/>
            <a:ext cx="2600325" cy="446276"/>
          </a:xfrm>
        </p:spPr>
        <p:txBody>
          <a:bodyPr wrap="square">
            <a:spAutoFit/>
          </a:bodyPr>
          <a:lstStyle/>
          <a:p>
            <a:pPr>
              <a:spcBef>
                <a:spcPct val="0"/>
              </a:spcBef>
              <a:buFontTx/>
              <a:buNone/>
            </a:pPr>
            <a:r>
              <a:rPr lang="en-US" sz="2300" b="1" dirty="0" smtClean="0">
                <a:solidFill>
                  <a:schemeClr val="tx1"/>
                </a:solidFill>
                <a:latin typeface="Times New Roman" pitchFamily="18" charset="0"/>
                <a:cs typeface="Times New Roman" pitchFamily="18" charset="0"/>
              </a:rPr>
              <a:t>41.   </a:t>
            </a:r>
            <a:r>
              <a:rPr lang="en-US" sz="2300" dirty="0" smtClean="0">
                <a:solidFill>
                  <a:schemeClr val="tx1"/>
                </a:solidFill>
                <a:latin typeface="Times New Roman" pitchFamily="18" charset="0"/>
                <a:cs typeface="Times New Roman" pitchFamily="18" charset="0"/>
              </a:rPr>
              <a:t>5</a:t>
            </a:r>
            <a:r>
              <a:rPr lang="en-US" sz="2300" i="1" baseline="30000" dirty="0" smtClean="0">
                <a:solidFill>
                  <a:schemeClr val="tx1"/>
                </a:solidFill>
                <a:latin typeface="Times New Roman" pitchFamily="18" charset="0"/>
                <a:cs typeface="Times New Roman" pitchFamily="18" charset="0"/>
              </a:rPr>
              <a:t>x</a:t>
            </a:r>
            <a:r>
              <a:rPr lang="en-US" sz="2300" dirty="0" smtClean="0">
                <a:solidFill>
                  <a:schemeClr val="tx1"/>
                </a:solidFill>
                <a:latin typeface="Times New Roman" pitchFamily="18" charset="0"/>
                <a:cs typeface="Times New Roman" pitchFamily="18" charset="0"/>
              </a:rPr>
              <a:t> </a:t>
            </a:r>
            <a:r>
              <a:rPr lang="en-US" sz="2300" dirty="0" smtClean="0">
                <a:solidFill>
                  <a:schemeClr val="tx1"/>
                </a:solidFill>
                <a:latin typeface="Times New Roman" pitchFamily="18" charset="0"/>
                <a:cs typeface="Times New Roman" pitchFamily="18" charset="0"/>
                <a:sym typeface="Symbol"/>
              </a:rPr>
              <a:t></a:t>
            </a:r>
            <a:r>
              <a:rPr lang="en-US" sz="2300" dirty="0" smtClean="0">
                <a:solidFill>
                  <a:schemeClr val="tx1"/>
                </a:solidFill>
                <a:latin typeface="Times New Roman" pitchFamily="18" charset="0"/>
                <a:cs typeface="Times New Roman" pitchFamily="18" charset="0"/>
              </a:rPr>
              <a:t> 5</a:t>
            </a:r>
            <a:r>
              <a:rPr lang="en-US" sz="2300" i="1" baseline="30000" dirty="0" smtClean="0">
                <a:solidFill>
                  <a:schemeClr val="tx1"/>
                </a:solidFill>
                <a:latin typeface="Times New Roman" pitchFamily="18" charset="0"/>
                <a:cs typeface="Times New Roman" pitchFamily="18" charset="0"/>
              </a:rPr>
              <a:t>y</a:t>
            </a:r>
            <a:r>
              <a:rPr lang="en-US" sz="2300" i="1" dirty="0" smtClean="0">
                <a:solidFill>
                  <a:schemeClr val="tx1"/>
                </a:solidFill>
                <a:latin typeface="Times New Roman" pitchFamily="18" charset="0"/>
                <a:cs typeface="Times New Roman" pitchFamily="18" charset="0"/>
              </a:rPr>
              <a:t> =</a:t>
            </a:r>
            <a:endParaRPr lang="en-US" sz="2300" dirty="0" smtClean="0">
              <a:solidFill>
                <a:schemeClr val="tx1"/>
              </a:solidFill>
              <a:latin typeface="Times New Roman" pitchFamily="18" charset="0"/>
              <a:cs typeface="Times New Roman" pitchFamily="18" charset="0"/>
            </a:endParaRPr>
          </a:p>
        </p:txBody>
      </p:sp>
      <p:sp>
        <p:nvSpPr>
          <p:cNvPr id="8" name="Notched Right Arrow 7"/>
          <p:cNvSpPr/>
          <p:nvPr/>
        </p:nvSpPr>
        <p:spPr>
          <a:xfrm>
            <a:off x="7162800" y="6019800"/>
            <a:ext cx="1782315" cy="685800"/>
          </a:xfrm>
          <a:prstGeom prst="notchedRightArrow">
            <a:avLst/>
          </a:prstGeom>
          <a:blipFill>
            <a:blip r:embed="rId2" cstate="print">
              <a:extLst>
                <a:ext uri="{BEBA8EAE-BF5A-486C-A8C5-ECC9F3942E4B}">
                  <a14:imgProps xmlns:a14="http://schemas.microsoft.com/office/drawing/2010/main" xmlns="">
                    <a14:imgLayer r:embed="rId3">
                      <a14:imgEffect>
                        <a14:brightnessContrast bright="-20000" contrast="-20000"/>
                      </a14:imgEffect>
                    </a14:imgLayer>
                  </a14:imgProps>
                </a:ex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ANSWER</a:t>
            </a:r>
            <a:endParaRPr lang="en-US" sz="2000" b="1" dirty="0">
              <a:latin typeface="Times New Roman" pitchFamily="18" charset="0"/>
              <a:cs typeface="Times New Roman" pitchFamily="18" charset="0"/>
            </a:endParaRPr>
          </a:p>
        </p:txBody>
      </p:sp>
      <p:sp>
        <p:nvSpPr>
          <p:cNvPr id="9" name="TextBox 8"/>
          <p:cNvSpPr txBox="1"/>
          <p:nvPr/>
        </p:nvSpPr>
        <p:spPr>
          <a:xfrm>
            <a:off x="967740" y="3048000"/>
            <a:ext cx="1600200" cy="446276"/>
          </a:xfrm>
          <a:prstGeom prst="rect">
            <a:avLst/>
          </a:prstGeom>
          <a:noFill/>
        </p:spPr>
        <p:txBody>
          <a:bodyPr wrap="square" rtlCol="0">
            <a:spAutoFit/>
          </a:bodyPr>
          <a:lstStyle/>
          <a:p>
            <a:r>
              <a:rPr lang="en-US" sz="2300" dirty="0" smtClean="0">
                <a:latin typeface="Times New Roman" pitchFamily="18" charset="0"/>
              </a:rPr>
              <a:t>(A) 1</a:t>
            </a:r>
            <a:r>
              <a:rPr lang="en-US" sz="2300" i="1" baseline="30000" dirty="0" smtClean="0">
                <a:latin typeface="Times New Roman" pitchFamily="18" charset="0"/>
              </a:rPr>
              <a:t>x </a:t>
            </a:r>
            <a:r>
              <a:rPr lang="en-US" sz="2300" baseline="30000" dirty="0" smtClean="0">
                <a:latin typeface="Times New Roman" pitchFamily="18" charset="0"/>
              </a:rPr>
              <a:t>– </a:t>
            </a:r>
            <a:r>
              <a:rPr lang="en-US" sz="2300" i="1" baseline="30000" dirty="0" smtClean="0">
                <a:latin typeface="Times New Roman" pitchFamily="18" charset="0"/>
              </a:rPr>
              <a:t>y</a:t>
            </a:r>
            <a:endParaRPr lang="en-US" sz="2300" i="1" baseline="30000" dirty="0">
              <a:latin typeface="Times New Roman" pitchFamily="18" charset="0"/>
            </a:endParaRPr>
          </a:p>
        </p:txBody>
      </p:sp>
      <p:sp>
        <p:nvSpPr>
          <p:cNvPr id="10" name="TextBox 9"/>
          <p:cNvSpPr txBox="1"/>
          <p:nvPr/>
        </p:nvSpPr>
        <p:spPr>
          <a:xfrm>
            <a:off x="990600" y="3810000"/>
            <a:ext cx="1600200" cy="446276"/>
          </a:xfrm>
          <a:prstGeom prst="rect">
            <a:avLst/>
          </a:prstGeom>
          <a:noFill/>
        </p:spPr>
        <p:txBody>
          <a:bodyPr wrap="square" rtlCol="0">
            <a:spAutoFit/>
          </a:bodyPr>
          <a:lstStyle/>
          <a:p>
            <a:r>
              <a:rPr lang="en-US" sz="2300" dirty="0" smtClean="0">
                <a:latin typeface="Times New Roman" pitchFamily="18" charset="0"/>
              </a:rPr>
              <a:t>(B) 5</a:t>
            </a:r>
            <a:r>
              <a:rPr lang="en-US" sz="2300" i="1" baseline="30000" dirty="0" smtClean="0">
                <a:latin typeface="Times New Roman" pitchFamily="18" charset="0"/>
              </a:rPr>
              <a:t>x </a:t>
            </a:r>
            <a:r>
              <a:rPr lang="en-US" sz="2300" baseline="30000" dirty="0" smtClean="0">
                <a:latin typeface="Times New Roman" pitchFamily="18" charset="0"/>
              </a:rPr>
              <a:t>– </a:t>
            </a:r>
            <a:r>
              <a:rPr lang="en-US" sz="2300" i="1" baseline="30000" dirty="0" smtClean="0">
                <a:latin typeface="Times New Roman" pitchFamily="18" charset="0"/>
              </a:rPr>
              <a:t>y</a:t>
            </a:r>
            <a:endParaRPr lang="en-US" sz="2300" dirty="0">
              <a:latin typeface="Times New Roman" pitchFamily="18" charset="0"/>
            </a:endParaRPr>
          </a:p>
        </p:txBody>
      </p:sp>
      <p:sp>
        <p:nvSpPr>
          <p:cNvPr id="12" name="TextBox 11"/>
          <p:cNvSpPr txBox="1"/>
          <p:nvPr/>
        </p:nvSpPr>
        <p:spPr>
          <a:xfrm>
            <a:off x="990600" y="4572000"/>
            <a:ext cx="1600200" cy="446276"/>
          </a:xfrm>
          <a:prstGeom prst="rect">
            <a:avLst/>
          </a:prstGeom>
          <a:noFill/>
        </p:spPr>
        <p:txBody>
          <a:bodyPr wrap="square" rtlCol="0">
            <a:spAutoFit/>
          </a:bodyPr>
          <a:lstStyle/>
          <a:p>
            <a:r>
              <a:rPr lang="en-US" sz="2300" dirty="0" smtClean="0">
                <a:latin typeface="Times New Roman" pitchFamily="18" charset="0"/>
              </a:rPr>
              <a:t>(C) 5</a:t>
            </a:r>
            <a:r>
              <a:rPr lang="en-US" sz="2300" i="1" baseline="30000" dirty="0" smtClean="0">
                <a:latin typeface="Times New Roman" pitchFamily="18" charset="0"/>
              </a:rPr>
              <a:t>xy</a:t>
            </a:r>
            <a:r>
              <a:rPr lang="en-US" sz="2300" dirty="0" smtClean="0">
                <a:latin typeface="Times New Roman" pitchFamily="18" charset="0"/>
              </a:rPr>
              <a:t> </a:t>
            </a:r>
            <a:endParaRPr lang="en-US" sz="2300" dirty="0">
              <a:latin typeface="Times New Roman" pitchFamily="18" charset="0"/>
            </a:endParaRPr>
          </a:p>
        </p:txBody>
      </p:sp>
      <p:sp>
        <p:nvSpPr>
          <p:cNvPr id="13" name="TextBox 12"/>
          <p:cNvSpPr txBox="1"/>
          <p:nvPr/>
        </p:nvSpPr>
        <p:spPr>
          <a:xfrm>
            <a:off x="1005840" y="5334000"/>
            <a:ext cx="1600200" cy="446276"/>
          </a:xfrm>
          <a:prstGeom prst="rect">
            <a:avLst/>
          </a:prstGeom>
          <a:noFill/>
        </p:spPr>
        <p:txBody>
          <a:bodyPr wrap="square" rtlCol="0">
            <a:spAutoFit/>
          </a:bodyPr>
          <a:lstStyle/>
          <a:p>
            <a:r>
              <a:rPr lang="en-US" sz="2300" dirty="0" smtClean="0">
                <a:latin typeface="Times New Roman" pitchFamily="18" charset="0"/>
              </a:rPr>
              <a:t>(D) 5</a:t>
            </a:r>
            <a:r>
              <a:rPr lang="en-US" sz="2300" i="1" baseline="30000" dirty="0" smtClean="0">
                <a:latin typeface="Times New Roman" pitchFamily="18" charset="0"/>
              </a:rPr>
              <a:t>x </a:t>
            </a:r>
            <a:r>
              <a:rPr lang="en-US" sz="2300" baseline="30000" dirty="0" smtClean="0">
                <a:latin typeface="Times New Roman" pitchFamily="18" charset="0"/>
                <a:sym typeface="Symbol"/>
              </a:rPr>
              <a:t></a:t>
            </a:r>
            <a:r>
              <a:rPr lang="en-US" sz="2300" baseline="30000" dirty="0" smtClean="0">
                <a:latin typeface="Times New Roman" pitchFamily="18" charset="0"/>
              </a:rPr>
              <a:t> </a:t>
            </a:r>
            <a:r>
              <a:rPr lang="en-US" sz="2300" i="1" baseline="30000" dirty="0" smtClean="0">
                <a:latin typeface="Times New Roman" pitchFamily="18" charset="0"/>
              </a:rPr>
              <a:t>y</a:t>
            </a:r>
            <a:endParaRPr lang="en-US" sz="2300" dirty="0">
              <a:latin typeface="Times New Roman" pitchFamily="18" charset="0"/>
            </a:endParaRPr>
          </a:p>
        </p:txBody>
      </p:sp>
      <p:sp>
        <p:nvSpPr>
          <p:cNvPr id="14"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2 Paper 1</a:t>
            </a:r>
          </a:p>
        </p:txBody>
      </p:sp>
    </p:spTree>
    <p:extLst>
      <p:ext uri="{BB962C8B-B14F-4D97-AF65-F5344CB8AC3E}">
        <p14:creationId xmlns:p14="http://schemas.microsoft.com/office/powerpoint/2010/main" xmlns="" val="71451342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11">
                                            <p:txEl>
                                              <p:pRg st="0" end="0"/>
                                            </p:txEl>
                                          </p:spTgt>
                                        </p:tgtEl>
                                        <p:attrNameLst>
                                          <p:attrName>style.visibility</p:attrName>
                                        </p:attrNameLst>
                                      </p:cBhvr>
                                      <p:to>
                                        <p:strVal val="visible"/>
                                      </p:to>
                                    </p:set>
                                    <p:anim calcmode="lin" valueType="num">
                                      <p:cBhvr>
                                        <p:cTn id="7" dur="500" fill="hold"/>
                                        <p:tgtEl>
                                          <p:spTgt spid="11">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11">
                                            <p:txEl>
                                              <p:pRg st="0" end="0"/>
                                            </p:txEl>
                                          </p:spTgt>
                                        </p:tgtEl>
                                        <p:attrNameLst>
                                          <p:attrName>ppt_h</p:attrName>
                                        </p:attrNameLst>
                                      </p:cBhvr>
                                      <p:tavLst>
                                        <p:tav tm="0">
                                          <p:val>
                                            <p:fltVal val="0"/>
                                          </p:val>
                                        </p:tav>
                                        <p:tav tm="100000">
                                          <p:val>
                                            <p:strVal val="#ppt_h"/>
                                          </p:val>
                                        </p:tav>
                                      </p:tavLst>
                                    </p:anim>
                                  </p:childTnLst>
                                </p:cTn>
                              </p:par>
                            </p:childTnLst>
                          </p:cTn>
                        </p:par>
                      </p:childTnLst>
                    </p:cTn>
                  </p:par>
                  <p:par>
                    <p:cTn id="9" fill="hold">
                      <p:stCondLst>
                        <p:cond delay="indefinite"/>
                      </p:stCondLst>
                      <p:childTnLst>
                        <p:par>
                          <p:cTn id="10" fill="hold">
                            <p:stCondLst>
                              <p:cond delay="0"/>
                            </p:stCondLst>
                            <p:childTnLst>
                              <p:par>
                                <p:cTn id="11" presetID="23" presetClass="entr" presetSubtype="16" fill="hold" grpId="0" nodeType="clickEffect">
                                  <p:stCondLst>
                                    <p:cond delay="0"/>
                                  </p:stCondLst>
                                  <p:childTnLst>
                                    <p:set>
                                      <p:cBhvr>
                                        <p:cTn id="12" dur="1" fill="hold">
                                          <p:stCondLst>
                                            <p:cond delay="0"/>
                                          </p:stCondLst>
                                        </p:cTn>
                                        <p:tgtEl>
                                          <p:spTgt spid="9"/>
                                        </p:tgtEl>
                                        <p:attrNameLst>
                                          <p:attrName>style.visibility</p:attrName>
                                        </p:attrNameLst>
                                      </p:cBhvr>
                                      <p:to>
                                        <p:strVal val="visible"/>
                                      </p:to>
                                    </p:set>
                                    <p:anim calcmode="lin" valueType="num">
                                      <p:cBhvr>
                                        <p:cTn id="13" dur="500" fill="hold"/>
                                        <p:tgtEl>
                                          <p:spTgt spid="9"/>
                                        </p:tgtEl>
                                        <p:attrNameLst>
                                          <p:attrName>ppt_w</p:attrName>
                                        </p:attrNameLst>
                                      </p:cBhvr>
                                      <p:tavLst>
                                        <p:tav tm="0">
                                          <p:val>
                                            <p:fltVal val="0"/>
                                          </p:val>
                                        </p:tav>
                                        <p:tav tm="100000">
                                          <p:val>
                                            <p:strVal val="#ppt_w"/>
                                          </p:val>
                                        </p:tav>
                                      </p:tavLst>
                                    </p:anim>
                                    <p:anim calcmode="lin" valueType="num">
                                      <p:cBhvr>
                                        <p:cTn id="14" dur="500" fill="hold"/>
                                        <p:tgtEl>
                                          <p:spTgt spid="9"/>
                                        </p:tgtEl>
                                        <p:attrNameLst>
                                          <p:attrName>ppt_h</p:attrName>
                                        </p:attrNameLst>
                                      </p:cBhvr>
                                      <p:tavLst>
                                        <p:tav tm="0">
                                          <p:val>
                                            <p:fltVal val="0"/>
                                          </p:val>
                                        </p:tav>
                                        <p:tav tm="100000">
                                          <p:val>
                                            <p:strVal val="#ppt_h"/>
                                          </p:val>
                                        </p:tav>
                                      </p:tavLst>
                                    </p:anim>
                                  </p:childTnLst>
                                </p:cTn>
                              </p:par>
                              <p:par>
                                <p:cTn id="15" presetID="23" presetClass="entr" presetSubtype="16" fill="hold" grpId="0" nodeType="withEffect">
                                  <p:stCondLst>
                                    <p:cond delay="0"/>
                                  </p:stCondLst>
                                  <p:childTnLst>
                                    <p:set>
                                      <p:cBhvr>
                                        <p:cTn id="16" dur="1" fill="hold">
                                          <p:stCondLst>
                                            <p:cond delay="0"/>
                                          </p:stCondLst>
                                        </p:cTn>
                                        <p:tgtEl>
                                          <p:spTgt spid="10"/>
                                        </p:tgtEl>
                                        <p:attrNameLst>
                                          <p:attrName>style.visibility</p:attrName>
                                        </p:attrNameLst>
                                      </p:cBhvr>
                                      <p:to>
                                        <p:strVal val="visible"/>
                                      </p:to>
                                    </p:set>
                                    <p:anim calcmode="lin" valueType="num">
                                      <p:cBhvr>
                                        <p:cTn id="17" dur="500" fill="hold"/>
                                        <p:tgtEl>
                                          <p:spTgt spid="10"/>
                                        </p:tgtEl>
                                        <p:attrNameLst>
                                          <p:attrName>ppt_w</p:attrName>
                                        </p:attrNameLst>
                                      </p:cBhvr>
                                      <p:tavLst>
                                        <p:tav tm="0">
                                          <p:val>
                                            <p:fltVal val="0"/>
                                          </p:val>
                                        </p:tav>
                                        <p:tav tm="100000">
                                          <p:val>
                                            <p:strVal val="#ppt_w"/>
                                          </p:val>
                                        </p:tav>
                                      </p:tavLst>
                                    </p:anim>
                                    <p:anim calcmode="lin" valueType="num">
                                      <p:cBhvr>
                                        <p:cTn id="18" dur="500" fill="hold"/>
                                        <p:tgtEl>
                                          <p:spTgt spid="10"/>
                                        </p:tgtEl>
                                        <p:attrNameLst>
                                          <p:attrName>ppt_h</p:attrName>
                                        </p:attrNameLst>
                                      </p:cBhvr>
                                      <p:tavLst>
                                        <p:tav tm="0">
                                          <p:val>
                                            <p:fltVal val="0"/>
                                          </p:val>
                                        </p:tav>
                                        <p:tav tm="100000">
                                          <p:val>
                                            <p:strVal val="#ppt_h"/>
                                          </p:val>
                                        </p:tav>
                                      </p:tavLst>
                                    </p:anim>
                                  </p:childTnLst>
                                </p:cTn>
                              </p:par>
                              <p:par>
                                <p:cTn id="19" presetID="23" presetClass="entr" presetSubtype="16" fill="hold" grpId="0" nodeType="withEffect">
                                  <p:stCondLst>
                                    <p:cond delay="0"/>
                                  </p:stCondLst>
                                  <p:childTnLst>
                                    <p:set>
                                      <p:cBhvr>
                                        <p:cTn id="20" dur="1" fill="hold">
                                          <p:stCondLst>
                                            <p:cond delay="0"/>
                                          </p:stCondLst>
                                        </p:cTn>
                                        <p:tgtEl>
                                          <p:spTgt spid="12"/>
                                        </p:tgtEl>
                                        <p:attrNameLst>
                                          <p:attrName>style.visibility</p:attrName>
                                        </p:attrNameLst>
                                      </p:cBhvr>
                                      <p:to>
                                        <p:strVal val="visible"/>
                                      </p:to>
                                    </p:set>
                                    <p:anim calcmode="lin" valueType="num">
                                      <p:cBhvr>
                                        <p:cTn id="21" dur="500" fill="hold"/>
                                        <p:tgtEl>
                                          <p:spTgt spid="12"/>
                                        </p:tgtEl>
                                        <p:attrNameLst>
                                          <p:attrName>ppt_w</p:attrName>
                                        </p:attrNameLst>
                                      </p:cBhvr>
                                      <p:tavLst>
                                        <p:tav tm="0">
                                          <p:val>
                                            <p:fltVal val="0"/>
                                          </p:val>
                                        </p:tav>
                                        <p:tav tm="100000">
                                          <p:val>
                                            <p:strVal val="#ppt_w"/>
                                          </p:val>
                                        </p:tav>
                                      </p:tavLst>
                                    </p:anim>
                                    <p:anim calcmode="lin" valueType="num">
                                      <p:cBhvr>
                                        <p:cTn id="22" dur="500" fill="hold"/>
                                        <p:tgtEl>
                                          <p:spTgt spid="12"/>
                                        </p:tgtEl>
                                        <p:attrNameLst>
                                          <p:attrName>ppt_h</p:attrName>
                                        </p:attrNameLst>
                                      </p:cBhvr>
                                      <p:tavLst>
                                        <p:tav tm="0">
                                          <p:val>
                                            <p:fltVal val="0"/>
                                          </p:val>
                                        </p:tav>
                                        <p:tav tm="100000">
                                          <p:val>
                                            <p:strVal val="#ppt_h"/>
                                          </p:val>
                                        </p:tav>
                                      </p:tavLst>
                                    </p:anim>
                                  </p:childTnLst>
                                </p:cTn>
                              </p:par>
                              <p:par>
                                <p:cTn id="23" presetID="23" presetClass="entr" presetSubtype="16" fill="hold" grpId="0" nodeType="withEffect">
                                  <p:stCondLst>
                                    <p:cond delay="0"/>
                                  </p:stCondLst>
                                  <p:childTnLst>
                                    <p:set>
                                      <p:cBhvr>
                                        <p:cTn id="24" dur="1" fill="hold">
                                          <p:stCondLst>
                                            <p:cond delay="0"/>
                                          </p:stCondLst>
                                        </p:cTn>
                                        <p:tgtEl>
                                          <p:spTgt spid="13"/>
                                        </p:tgtEl>
                                        <p:attrNameLst>
                                          <p:attrName>style.visibility</p:attrName>
                                        </p:attrNameLst>
                                      </p:cBhvr>
                                      <p:to>
                                        <p:strVal val="visible"/>
                                      </p:to>
                                    </p:set>
                                    <p:anim calcmode="lin" valueType="num">
                                      <p:cBhvr>
                                        <p:cTn id="25" dur="500" fill="hold"/>
                                        <p:tgtEl>
                                          <p:spTgt spid="13"/>
                                        </p:tgtEl>
                                        <p:attrNameLst>
                                          <p:attrName>ppt_w</p:attrName>
                                        </p:attrNameLst>
                                      </p:cBhvr>
                                      <p:tavLst>
                                        <p:tav tm="0">
                                          <p:val>
                                            <p:fltVal val="0"/>
                                          </p:val>
                                        </p:tav>
                                        <p:tav tm="100000">
                                          <p:val>
                                            <p:strVal val="#ppt_w"/>
                                          </p:val>
                                        </p:tav>
                                      </p:tavLst>
                                    </p:anim>
                                    <p:anim calcmode="lin" valueType="num">
                                      <p:cBhvr>
                                        <p:cTn id="26" dur="500" fill="hold"/>
                                        <p:tgtEl>
                                          <p:spTgt spid="13"/>
                                        </p:tgtEl>
                                        <p:attrNameLst>
                                          <p:attrName>ppt_h</p:attrName>
                                        </p:attrNameLst>
                                      </p:cBhvr>
                                      <p:tavLst>
                                        <p:tav tm="0">
                                          <p:val>
                                            <p:fltVal val="0"/>
                                          </p:val>
                                        </p:tav>
                                        <p:tav tm="100000">
                                          <p:val>
                                            <p:strVal val="#ppt_h"/>
                                          </p:val>
                                        </p:tav>
                                      </p:tavLst>
                                    </p:anim>
                                  </p:childTnLst>
                                </p:cTn>
                              </p:par>
                            </p:childTnLst>
                          </p:cTn>
                        </p:par>
                      </p:childTnLst>
                    </p:cTn>
                  </p:par>
                  <p:par>
                    <p:cTn id="27" fill="hold">
                      <p:stCondLst>
                        <p:cond delay="indefinite"/>
                      </p:stCondLst>
                      <p:childTnLst>
                        <p:par>
                          <p:cTn id="28" fill="hold">
                            <p:stCondLst>
                              <p:cond delay="0"/>
                            </p:stCondLst>
                            <p:childTnLst>
                              <p:par>
                                <p:cTn id="29" presetID="3" presetClass="entr" presetSubtype="10" fill="hold" grpId="0" nodeType="clickEffect">
                                  <p:stCondLst>
                                    <p:cond delay="0"/>
                                  </p:stCondLst>
                                  <p:childTnLst>
                                    <p:set>
                                      <p:cBhvr>
                                        <p:cTn id="30" dur="1" fill="hold">
                                          <p:stCondLst>
                                            <p:cond delay="0"/>
                                          </p:stCondLst>
                                        </p:cTn>
                                        <p:tgtEl>
                                          <p:spTgt spid="8"/>
                                        </p:tgtEl>
                                        <p:attrNameLst>
                                          <p:attrName>style.visibility</p:attrName>
                                        </p:attrNameLst>
                                      </p:cBhvr>
                                      <p:to>
                                        <p:strVal val="visible"/>
                                      </p:to>
                                    </p:set>
                                    <p:animEffect transition="in" filter="blinds(horizontal)">
                                      <p:cBhvr>
                                        <p:cTn id="31"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build="p"/>
      <p:bldP spid="8" grpId="0" animBg="1"/>
      <p:bldP spid="9" grpId="0"/>
      <p:bldP spid="10" grpId="0"/>
      <p:bldP spid="12" grpId="0"/>
      <p:bldP spid="13" grpId="0"/>
    </p:bldLst>
  </p:timing>
</p:sld>
</file>

<file path=ppt/slides/slide2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Content Placeholder 10"/>
          <p:cNvSpPr>
            <a:spLocks noGrp="1"/>
          </p:cNvSpPr>
          <p:nvPr>
            <p:ph sz="quarter" idx="13"/>
          </p:nvPr>
        </p:nvSpPr>
        <p:spPr>
          <a:xfrm>
            <a:off x="304800" y="2743200"/>
            <a:ext cx="609600" cy="446276"/>
          </a:xfrm>
        </p:spPr>
        <p:txBody>
          <a:bodyPr wrap="square">
            <a:spAutoFit/>
          </a:bodyPr>
          <a:lstStyle/>
          <a:p>
            <a:pPr>
              <a:spcBef>
                <a:spcPct val="0"/>
              </a:spcBef>
              <a:buFontTx/>
              <a:buNone/>
            </a:pPr>
            <a:r>
              <a:rPr lang="en-US" sz="2300" b="1" dirty="0" smtClean="0">
                <a:solidFill>
                  <a:schemeClr val="tx1"/>
                </a:solidFill>
                <a:latin typeface="Times New Roman" pitchFamily="18" charset="0"/>
                <a:cs typeface="Times New Roman" pitchFamily="18" charset="0"/>
              </a:rPr>
              <a:t>41.</a:t>
            </a:r>
            <a:endParaRPr lang="en-US" sz="2300" dirty="0" smtClean="0">
              <a:solidFill>
                <a:schemeClr val="tx1"/>
              </a:solidFill>
              <a:latin typeface="Times New Roman" pitchFamily="18" charset="0"/>
              <a:cs typeface="Times New Roman" pitchFamily="18" charset="0"/>
            </a:endParaRPr>
          </a:p>
        </p:txBody>
      </p:sp>
      <p:pic>
        <p:nvPicPr>
          <p:cNvPr id="6146" name="Picture 2" descr="\\172.16.2.26\conver\CARRIBEAN\MATHEMATICS_VOL-1_PPT_DESIGN\Incoming\Equations\Revision_Exam_2\Eqn101.wmf"/>
          <p:cNvPicPr>
            <a:picLocks noChangeAspect="1" noChangeArrowheads="1"/>
          </p:cNvPicPr>
          <p:nvPr/>
        </p:nvPicPr>
        <p:blipFill>
          <a:blip r:embed="rId2" cstate="print"/>
          <a:srcRect/>
          <a:stretch>
            <a:fillRect/>
          </a:stretch>
        </p:blipFill>
        <p:spPr bwMode="auto">
          <a:xfrm>
            <a:off x="914400" y="2600325"/>
            <a:ext cx="4660900" cy="1206500"/>
          </a:xfrm>
          <a:prstGeom prst="rect">
            <a:avLst/>
          </a:prstGeom>
          <a:noFill/>
        </p:spPr>
      </p:pic>
      <p:sp>
        <p:nvSpPr>
          <p:cNvPr id="4"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2 Paper 1</a:t>
            </a:r>
          </a:p>
        </p:txBody>
      </p:sp>
    </p:spTree>
    <p:extLst>
      <p:ext uri="{BB962C8B-B14F-4D97-AF65-F5344CB8AC3E}">
        <p14:creationId xmlns:p14="http://schemas.microsoft.com/office/powerpoint/2010/main" xmlns="" val="71451342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11">
                                            <p:txEl>
                                              <p:pRg st="0" end="0"/>
                                            </p:txEl>
                                          </p:spTgt>
                                        </p:tgtEl>
                                        <p:attrNameLst>
                                          <p:attrName>style.visibility</p:attrName>
                                        </p:attrNameLst>
                                      </p:cBhvr>
                                      <p:to>
                                        <p:strVal val="visible"/>
                                      </p:to>
                                    </p:set>
                                    <p:anim calcmode="lin" valueType="num">
                                      <p:cBhvr>
                                        <p:cTn id="7" dur="500" fill="hold"/>
                                        <p:tgtEl>
                                          <p:spTgt spid="11">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11">
                                            <p:txEl>
                                              <p:pRg st="0" end="0"/>
                                            </p:txEl>
                                          </p:spTgt>
                                        </p:tgtEl>
                                        <p:attrNameLst>
                                          <p:attrName>ppt_h</p:attrName>
                                        </p:attrNameLst>
                                      </p:cBhvr>
                                      <p:tavLst>
                                        <p:tav tm="0">
                                          <p:val>
                                            <p:fltVal val="0"/>
                                          </p:val>
                                        </p:tav>
                                        <p:tav tm="100000">
                                          <p:val>
                                            <p:strVal val="#ppt_h"/>
                                          </p:val>
                                        </p:tav>
                                      </p:tavLst>
                                    </p:anim>
                                  </p:childTnLst>
                                </p:cTn>
                              </p:par>
                              <p:par>
                                <p:cTn id="9" presetID="23" presetClass="entr" presetSubtype="16" fill="hold" nodeType="withEffect">
                                  <p:stCondLst>
                                    <p:cond delay="0"/>
                                  </p:stCondLst>
                                  <p:childTnLst>
                                    <p:set>
                                      <p:cBhvr>
                                        <p:cTn id="10" dur="1" fill="hold">
                                          <p:stCondLst>
                                            <p:cond delay="0"/>
                                          </p:stCondLst>
                                        </p:cTn>
                                        <p:tgtEl>
                                          <p:spTgt spid="6146"/>
                                        </p:tgtEl>
                                        <p:attrNameLst>
                                          <p:attrName>style.visibility</p:attrName>
                                        </p:attrNameLst>
                                      </p:cBhvr>
                                      <p:to>
                                        <p:strVal val="visible"/>
                                      </p:to>
                                    </p:set>
                                    <p:anim calcmode="lin" valueType="num">
                                      <p:cBhvr>
                                        <p:cTn id="11" dur="500" fill="hold"/>
                                        <p:tgtEl>
                                          <p:spTgt spid="6146"/>
                                        </p:tgtEl>
                                        <p:attrNameLst>
                                          <p:attrName>ppt_w</p:attrName>
                                        </p:attrNameLst>
                                      </p:cBhvr>
                                      <p:tavLst>
                                        <p:tav tm="0">
                                          <p:val>
                                            <p:fltVal val="0"/>
                                          </p:val>
                                        </p:tav>
                                        <p:tav tm="100000">
                                          <p:val>
                                            <p:strVal val="#ppt_w"/>
                                          </p:val>
                                        </p:tav>
                                      </p:tavLst>
                                    </p:anim>
                                    <p:anim calcmode="lin" valueType="num">
                                      <p:cBhvr>
                                        <p:cTn id="12" dur="500" fill="hold"/>
                                        <p:tgtEl>
                                          <p:spTgt spid="6146"/>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build="p"/>
    </p:bldLst>
  </p:timing>
</p:sld>
</file>

<file path=ppt/slides/slide2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Content Placeholder 10"/>
          <p:cNvSpPr>
            <a:spLocks noGrp="1"/>
          </p:cNvSpPr>
          <p:nvPr>
            <p:ph sz="quarter" idx="13"/>
          </p:nvPr>
        </p:nvSpPr>
        <p:spPr>
          <a:xfrm>
            <a:off x="380999" y="2408464"/>
            <a:ext cx="5791201" cy="800219"/>
          </a:xfrm>
        </p:spPr>
        <p:txBody>
          <a:bodyPr wrap="square">
            <a:spAutoFit/>
          </a:bodyPr>
          <a:lstStyle/>
          <a:p>
            <a:pPr>
              <a:spcBef>
                <a:spcPct val="0"/>
              </a:spcBef>
              <a:buFontTx/>
              <a:buNone/>
            </a:pPr>
            <a:r>
              <a:rPr lang="en-US" sz="2300" b="1" dirty="0" smtClean="0">
                <a:solidFill>
                  <a:schemeClr val="tx1"/>
                </a:solidFill>
                <a:latin typeface="Times New Roman" pitchFamily="18" charset="0"/>
                <a:cs typeface="Times New Roman" pitchFamily="18" charset="0"/>
              </a:rPr>
              <a:t>42.   </a:t>
            </a:r>
            <a:r>
              <a:rPr lang="en-US" sz="2300" dirty="0" smtClean="0">
                <a:solidFill>
                  <a:schemeClr val="tx1"/>
                </a:solidFill>
                <a:latin typeface="Times New Roman" pitchFamily="18" charset="0"/>
                <a:cs typeface="Times New Roman" pitchFamily="18" charset="0"/>
              </a:rPr>
              <a:t>If </a:t>
            </a:r>
            <a:r>
              <a:rPr lang="en-US" sz="2300" i="1" dirty="0" smtClean="0">
                <a:solidFill>
                  <a:schemeClr val="tx1"/>
                </a:solidFill>
                <a:latin typeface="Times New Roman" pitchFamily="18" charset="0"/>
                <a:cs typeface="Times New Roman" pitchFamily="18" charset="0"/>
              </a:rPr>
              <a:t>x</a:t>
            </a:r>
            <a:r>
              <a:rPr lang="en-US" sz="2300" dirty="0" smtClean="0">
                <a:solidFill>
                  <a:schemeClr val="tx1"/>
                </a:solidFill>
                <a:latin typeface="Times New Roman" pitchFamily="18" charset="0"/>
                <a:cs typeface="Times New Roman" pitchFamily="18" charset="0"/>
              </a:rPr>
              <a:t> and </a:t>
            </a:r>
            <a:r>
              <a:rPr lang="en-US" sz="2300" i="1" dirty="0" smtClean="0">
                <a:solidFill>
                  <a:schemeClr val="tx1"/>
                </a:solidFill>
                <a:latin typeface="Times New Roman" pitchFamily="18" charset="0"/>
                <a:cs typeface="Times New Roman" pitchFamily="18" charset="0"/>
              </a:rPr>
              <a:t>y</a:t>
            </a:r>
            <a:r>
              <a:rPr lang="en-US" sz="2300" dirty="0" smtClean="0">
                <a:solidFill>
                  <a:schemeClr val="tx1"/>
                </a:solidFill>
                <a:latin typeface="Times New Roman" pitchFamily="18" charset="0"/>
                <a:cs typeface="Times New Roman" pitchFamily="18" charset="0"/>
              </a:rPr>
              <a:t> are both integers, then 3(</a:t>
            </a:r>
            <a:r>
              <a:rPr lang="en-US" sz="2300" i="1" dirty="0" smtClean="0">
                <a:solidFill>
                  <a:schemeClr val="tx1"/>
                </a:solidFill>
                <a:latin typeface="Times New Roman" pitchFamily="18" charset="0"/>
                <a:cs typeface="Times New Roman" pitchFamily="18" charset="0"/>
              </a:rPr>
              <a:t>x</a:t>
            </a:r>
            <a:r>
              <a:rPr lang="en-US" sz="2300" dirty="0" smtClean="0">
                <a:solidFill>
                  <a:schemeClr val="tx1"/>
                </a:solidFill>
                <a:latin typeface="Times New Roman" pitchFamily="18" charset="0"/>
                <a:cs typeface="Times New Roman" pitchFamily="18" charset="0"/>
              </a:rPr>
              <a:t> + </a:t>
            </a:r>
            <a:r>
              <a:rPr lang="en-US" sz="2300" i="1" dirty="0" smtClean="0">
                <a:solidFill>
                  <a:schemeClr val="tx1"/>
                </a:solidFill>
                <a:latin typeface="Times New Roman" pitchFamily="18" charset="0"/>
                <a:cs typeface="Times New Roman" pitchFamily="18" charset="0"/>
              </a:rPr>
              <a:t>y</a:t>
            </a:r>
            <a:r>
              <a:rPr lang="en-US" sz="2300" dirty="0" smtClean="0">
                <a:solidFill>
                  <a:schemeClr val="tx1"/>
                </a:solidFill>
                <a:latin typeface="Times New Roman" pitchFamily="18" charset="0"/>
                <a:cs typeface="Times New Roman" pitchFamily="18" charset="0"/>
              </a:rPr>
              <a:t>)</a:t>
            </a:r>
            <a:r>
              <a:rPr lang="en-US" sz="2300" baseline="30000" dirty="0" smtClean="0">
                <a:solidFill>
                  <a:schemeClr val="tx1"/>
                </a:solidFill>
                <a:latin typeface="Times New Roman" pitchFamily="18" charset="0"/>
                <a:cs typeface="Times New Roman" pitchFamily="18" charset="0"/>
              </a:rPr>
              <a:t>2</a:t>
            </a:r>
            <a:r>
              <a:rPr lang="en-US" sz="2300" dirty="0" smtClean="0">
                <a:solidFill>
                  <a:schemeClr val="tx1"/>
                </a:solidFill>
                <a:latin typeface="Times New Roman" pitchFamily="18" charset="0"/>
                <a:cs typeface="Times New Roman" pitchFamily="18" charset="0"/>
              </a:rPr>
              <a:t>  </a:t>
            </a:r>
            <a:br>
              <a:rPr lang="en-US" sz="2300" dirty="0" smtClean="0">
                <a:solidFill>
                  <a:schemeClr val="tx1"/>
                </a:solidFill>
                <a:latin typeface="Times New Roman" pitchFamily="18" charset="0"/>
                <a:cs typeface="Times New Roman" pitchFamily="18" charset="0"/>
              </a:rPr>
            </a:br>
            <a:r>
              <a:rPr lang="en-US" sz="2300" dirty="0" smtClean="0">
                <a:solidFill>
                  <a:schemeClr val="tx1"/>
                </a:solidFill>
                <a:latin typeface="Times New Roman" pitchFamily="18" charset="0"/>
                <a:cs typeface="Times New Roman" pitchFamily="18" charset="0"/>
              </a:rPr>
              <a:t>    means</a:t>
            </a:r>
          </a:p>
        </p:txBody>
      </p:sp>
      <p:sp>
        <p:nvSpPr>
          <p:cNvPr id="8" name="Notched Right Arrow 7"/>
          <p:cNvSpPr/>
          <p:nvPr/>
        </p:nvSpPr>
        <p:spPr>
          <a:xfrm>
            <a:off x="7162800" y="6019800"/>
            <a:ext cx="1782315" cy="685800"/>
          </a:xfrm>
          <a:prstGeom prst="notchedRightArrow">
            <a:avLst/>
          </a:prstGeom>
          <a:blipFill>
            <a:blip r:embed="rId2" cstate="print">
              <a:extLst>
                <a:ext uri="{BEBA8EAE-BF5A-486C-A8C5-ECC9F3942E4B}">
                  <a14:imgProps xmlns:a14="http://schemas.microsoft.com/office/drawing/2010/main" xmlns="">
                    <a14:imgLayer r:embed="rId3">
                      <a14:imgEffect>
                        <a14:brightnessContrast bright="-20000" contrast="-20000"/>
                      </a14:imgEffect>
                    </a14:imgLayer>
                  </a14:imgProps>
                </a:ex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ANSWER</a:t>
            </a:r>
            <a:endParaRPr lang="en-US" sz="2000" b="1" dirty="0">
              <a:latin typeface="Times New Roman" pitchFamily="18" charset="0"/>
              <a:cs typeface="Times New Roman" pitchFamily="18" charset="0"/>
            </a:endParaRPr>
          </a:p>
        </p:txBody>
      </p:sp>
      <p:sp>
        <p:nvSpPr>
          <p:cNvPr id="9" name="TextBox 8"/>
          <p:cNvSpPr txBox="1"/>
          <p:nvPr/>
        </p:nvSpPr>
        <p:spPr>
          <a:xfrm>
            <a:off x="914400" y="3276600"/>
            <a:ext cx="5204460" cy="446276"/>
          </a:xfrm>
          <a:prstGeom prst="rect">
            <a:avLst/>
          </a:prstGeom>
          <a:noFill/>
        </p:spPr>
        <p:txBody>
          <a:bodyPr wrap="square" rtlCol="0">
            <a:spAutoFit/>
          </a:bodyPr>
          <a:lstStyle/>
          <a:p>
            <a:r>
              <a:rPr lang="en-US" sz="2300" dirty="0" smtClean="0">
                <a:latin typeface="Times New Roman" pitchFamily="18" charset="0"/>
              </a:rPr>
              <a:t>(A) three times the sum of their squares</a:t>
            </a:r>
            <a:endParaRPr lang="en-US" sz="2300" i="1" baseline="30000" dirty="0">
              <a:latin typeface="Times New Roman" pitchFamily="18" charset="0"/>
            </a:endParaRPr>
          </a:p>
        </p:txBody>
      </p:sp>
      <p:sp>
        <p:nvSpPr>
          <p:cNvPr id="10" name="TextBox 9"/>
          <p:cNvSpPr txBox="1"/>
          <p:nvPr/>
        </p:nvSpPr>
        <p:spPr>
          <a:xfrm>
            <a:off x="937260" y="4038600"/>
            <a:ext cx="4191000" cy="446276"/>
          </a:xfrm>
          <a:prstGeom prst="rect">
            <a:avLst/>
          </a:prstGeom>
          <a:noFill/>
        </p:spPr>
        <p:txBody>
          <a:bodyPr wrap="square" rtlCol="0">
            <a:spAutoFit/>
          </a:bodyPr>
          <a:lstStyle/>
          <a:p>
            <a:r>
              <a:rPr lang="en-US" sz="2300" dirty="0" smtClean="0">
                <a:latin typeface="Times New Roman" pitchFamily="18" charset="0"/>
              </a:rPr>
              <a:t>(B) six times their sum</a:t>
            </a:r>
            <a:endParaRPr lang="en-US" sz="2300" dirty="0">
              <a:latin typeface="Times New Roman" pitchFamily="18" charset="0"/>
            </a:endParaRPr>
          </a:p>
        </p:txBody>
      </p:sp>
      <p:sp>
        <p:nvSpPr>
          <p:cNvPr id="12" name="TextBox 11"/>
          <p:cNvSpPr txBox="1"/>
          <p:nvPr/>
        </p:nvSpPr>
        <p:spPr>
          <a:xfrm>
            <a:off x="937260" y="4800600"/>
            <a:ext cx="4800600" cy="446276"/>
          </a:xfrm>
          <a:prstGeom prst="rect">
            <a:avLst/>
          </a:prstGeom>
          <a:noFill/>
        </p:spPr>
        <p:txBody>
          <a:bodyPr wrap="square" rtlCol="0">
            <a:spAutoFit/>
          </a:bodyPr>
          <a:lstStyle/>
          <a:p>
            <a:r>
              <a:rPr lang="en-US" sz="2300" dirty="0" smtClean="0">
                <a:latin typeface="Times New Roman" pitchFamily="18" charset="0"/>
              </a:rPr>
              <a:t>(C) the square of three times their sum</a:t>
            </a:r>
            <a:endParaRPr lang="en-US" sz="2300" dirty="0">
              <a:latin typeface="Times New Roman" pitchFamily="18" charset="0"/>
            </a:endParaRPr>
          </a:p>
        </p:txBody>
      </p:sp>
      <p:sp>
        <p:nvSpPr>
          <p:cNvPr id="13" name="TextBox 12"/>
          <p:cNvSpPr txBox="1"/>
          <p:nvPr/>
        </p:nvSpPr>
        <p:spPr>
          <a:xfrm>
            <a:off x="952500" y="5562600"/>
            <a:ext cx="4785360" cy="446276"/>
          </a:xfrm>
          <a:prstGeom prst="rect">
            <a:avLst/>
          </a:prstGeom>
          <a:noFill/>
        </p:spPr>
        <p:txBody>
          <a:bodyPr wrap="square" rtlCol="0">
            <a:spAutoFit/>
          </a:bodyPr>
          <a:lstStyle/>
          <a:p>
            <a:r>
              <a:rPr lang="en-US" sz="2300" dirty="0" smtClean="0">
                <a:latin typeface="Times New Roman" pitchFamily="18" charset="0"/>
              </a:rPr>
              <a:t>(D) three times the square of their sum</a:t>
            </a:r>
            <a:endParaRPr lang="en-US" sz="2300" dirty="0">
              <a:latin typeface="Times New Roman" pitchFamily="18" charset="0"/>
            </a:endParaRPr>
          </a:p>
        </p:txBody>
      </p:sp>
      <p:sp>
        <p:nvSpPr>
          <p:cNvPr id="14"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2 Paper 1</a:t>
            </a:r>
          </a:p>
        </p:txBody>
      </p:sp>
    </p:spTree>
    <p:extLst>
      <p:ext uri="{BB962C8B-B14F-4D97-AF65-F5344CB8AC3E}">
        <p14:creationId xmlns:p14="http://schemas.microsoft.com/office/powerpoint/2010/main" xmlns="" val="71451342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11">
                                            <p:txEl>
                                              <p:pRg st="0" end="0"/>
                                            </p:txEl>
                                          </p:spTgt>
                                        </p:tgtEl>
                                        <p:attrNameLst>
                                          <p:attrName>style.visibility</p:attrName>
                                        </p:attrNameLst>
                                      </p:cBhvr>
                                      <p:to>
                                        <p:strVal val="visible"/>
                                      </p:to>
                                    </p:set>
                                    <p:anim calcmode="lin" valueType="num">
                                      <p:cBhvr>
                                        <p:cTn id="7" dur="500" fill="hold"/>
                                        <p:tgtEl>
                                          <p:spTgt spid="11">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11">
                                            <p:txEl>
                                              <p:pRg st="0" end="0"/>
                                            </p:txEl>
                                          </p:spTgt>
                                        </p:tgtEl>
                                        <p:attrNameLst>
                                          <p:attrName>ppt_h</p:attrName>
                                        </p:attrNameLst>
                                      </p:cBhvr>
                                      <p:tavLst>
                                        <p:tav tm="0">
                                          <p:val>
                                            <p:fltVal val="0"/>
                                          </p:val>
                                        </p:tav>
                                        <p:tav tm="100000">
                                          <p:val>
                                            <p:strVal val="#ppt_h"/>
                                          </p:val>
                                        </p:tav>
                                      </p:tavLst>
                                    </p:anim>
                                  </p:childTnLst>
                                </p:cTn>
                              </p:par>
                            </p:childTnLst>
                          </p:cTn>
                        </p:par>
                      </p:childTnLst>
                    </p:cTn>
                  </p:par>
                  <p:par>
                    <p:cTn id="9" fill="hold">
                      <p:stCondLst>
                        <p:cond delay="indefinite"/>
                      </p:stCondLst>
                      <p:childTnLst>
                        <p:par>
                          <p:cTn id="10" fill="hold">
                            <p:stCondLst>
                              <p:cond delay="0"/>
                            </p:stCondLst>
                            <p:childTnLst>
                              <p:par>
                                <p:cTn id="11" presetID="23" presetClass="entr" presetSubtype="16" fill="hold" grpId="0" nodeType="clickEffect">
                                  <p:stCondLst>
                                    <p:cond delay="0"/>
                                  </p:stCondLst>
                                  <p:childTnLst>
                                    <p:set>
                                      <p:cBhvr>
                                        <p:cTn id="12" dur="1" fill="hold">
                                          <p:stCondLst>
                                            <p:cond delay="0"/>
                                          </p:stCondLst>
                                        </p:cTn>
                                        <p:tgtEl>
                                          <p:spTgt spid="9"/>
                                        </p:tgtEl>
                                        <p:attrNameLst>
                                          <p:attrName>style.visibility</p:attrName>
                                        </p:attrNameLst>
                                      </p:cBhvr>
                                      <p:to>
                                        <p:strVal val="visible"/>
                                      </p:to>
                                    </p:set>
                                    <p:anim calcmode="lin" valueType="num">
                                      <p:cBhvr>
                                        <p:cTn id="13" dur="500" fill="hold"/>
                                        <p:tgtEl>
                                          <p:spTgt spid="9"/>
                                        </p:tgtEl>
                                        <p:attrNameLst>
                                          <p:attrName>ppt_w</p:attrName>
                                        </p:attrNameLst>
                                      </p:cBhvr>
                                      <p:tavLst>
                                        <p:tav tm="0">
                                          <p:val>
                                            <p:fltVal val="0"/>
                                          </p:val>
                                        </p:tav>
                                        <p:tav tm="100000">
                                          <p:val>
                                            <p:strVal val="#ppt_w"/>
                                          </p:val>
                                        </p:tav>
                                      </p:tavLst>
                                    </p:anim>
                                    <p:anim calcmode="lin" valueType="num">
                                      <p:cBhvr>
                                        <p:cTn id="14" dur="500" fill="hold"/>
                                        <p:tgtEl>
                                          <p:spTgt spid="9"/>
                                        </p:tgtEl>
                                        <p:attrNameLst>
                                          <p:attrName>ppt_h</p:attrName>
                                        </p:attrNameLst>
                                      </p:cBhvr>
                                      <p:tavLst>
                                        <p:tav tm="0">
                                          <p:val>
                                            <p:fltVal val="0"/>
                                          </p:val>
                                        </p:tav>
                                        <p:tav tm="100000">
                                          <p:val>
                                            <p:strVal val="#ppt_h"/>
                                          </p:val>
                                        </p:tav>
                                      </p:tavLst>
                                    </p:anim>
                                  </p:childTnLst>
                                </p:cTn>
                              </p:par>
                              <p:par>
                                <p:cTn id="15" presetID="23" presetClass="entr" presetSubtype="16" fill="hold" grpId="0" nodeType="withEffect">
                                  <p:stCondLst>
                                    <p:cond delay="0"/>
                                  </p:stCondLst>
                                  <p:childTnLst>
                                    <p:set>
                                      <p:cBhvr>
                                        <p:cTn id="16" dur="1" fill="hold">
                                          <p:stCondLst>
                                            <p:cond delay="0"/>
                                          </p:stCondLst>
                                        </p:cTn>
                                        <p:tgtEl>
                                          <p:spTgt spid="10"/>
                                        </p:tgtEl>
                                        <p:attrNameLst>
                                          <p:attrName>style.visibility</p:attrName>
                                        </p:attrNameLst>
                                      </p:cBhvr>
                                      <p:to>
                                        <p:strVal val="visible"/>
                                      </p:to>
                                    </p:set>
                                    <p:anim calcmode="lin" valueType="num">
                                      <p:cBhvr>
                                        <p:cTn id="17" dur="500" fill="hold"/>
                                        <p:tgtEl>
                                          <p:spTgt spid="10"/>
                                        </p:tgtEl>
                                        <p:attrNameLst>
                                          <p:attrName>ppt_w</p:attrName>
                                        </p:attrNameLst>
                                      </p:cBhvr>
                                      <p:tavLst>
                                        <p:tav tm="0">
                                          <p:val>
                                            <p:fltVal val="0"/>
                                          </p:val>
                                        </p:tav>
                                        <p:tav tm="100000">
                                          <p:val>
                                            <p:strVal val="#ppt_w"/>
                                          </p:val>
                                        </p:tav>
                                      </p:tavLst>
                                    </p:anim>
                                    <p:anim calcmode="lin" valueType="num">
                                      <p:cBhvr>
                                        <p:cTn id="18" dur="500" fill="hold"/>
                                        <p:tgtEl>
                                          <p:spTgt spid="10"/>
                                        </p:tgtEl>
                                        <p:attrNameLst>
                                          <p:attrName>ppt_h</p:attrName>
                                        </p:attrNameLst>
                                      </p:cBhvr>
                                      <p:tavLst>
                                        <p:tav tm="0">
                                          <p:val>
                                            <p:fltVal val="0"/>
                                          </p:val>
                                        </p:tav>
                                        <p:tav tm="100000">
                                          <p:val>
                                            <p:strVal val="#ppt_h"/>
                                          </p:val>
                                        </p:tav>
                                      </p:tavLst>
                                    </p:anim>
                                  </p:childTnLst>
                                </p:cTn>
                              </p:par>
                              <p:par>
                                <p:cTn id="19" presetID="23" presetClass="entr" presetSubtype="16" fill="hold" grpId="0" nodeType="withEffect">
                                  <p:stCondLst>
                                    <p:cond delay="0"/>
                                  </p:stCondLst>
                                  <p:childTnLst>
                                    <p:set>
                                      <p:cBhvr>
                                        <p:cTn id="20" dur="1" fill="hold">
                                          <p:stCondLst>
                                            <p:cond delay="0"/>
                                          </p:stCondLst>
                                        </p:cTn>
                                        <p:tgtEl>
                                          <p:spTgt spid="12"/>
                                        </p:tgtEl>
                                        <p:attrNameLst>
                                          <p:attrName>style.visibility</p:attrName>
                                        </p:attrNameLst>
                                      </p:cBhvr>
                                      <p:to>
                                        <p:strVal val="visible"/>
                                      </p:to>
                                    </p:set>
                                    <p:anim calcmode="lin" valueType="num">
                                      <p:cBhvr>
                                        <p:cTn id="21" dur="500" fill="hold"/>
                                        <p:tgtEl>
                                          <p:spTgt spid="12"/>
                                        </p:tgtEl>
                                        <p:attrNameLst>
                                          <p:attrName>ppt_w</p:attrName>
                                        </p:attrNameLst>
                                      </p:cBhvr>
                                      <p:tavLst>
                                        <p:tav tm="0">
                                          <p:val>
                                            <p:fltVal val="0"/>
                                          </p:val>
                                        </p:tav>
                                        <p:tav tm="100000">
                                          <p:val>
                                            <p:strVal val="#ppt_w"/>
                                          </p:val>
                                        </p:tav>
                                      </p:tavLst>
                                    </p:anim>
                                    <p:anim calcmode="lin" valueType="num">
                                      <p:cBhvr>
                                        <p:cTn id="22" dur="500" fill="hold"/>
                                        <p:tgtEl>
                                          <p:spTgt spid="12"/>
                                        </p:tgtEl>
                                        <p:attrNameLst>
                                          <p:attrName>ppt_h</p:attrName>
                                        </p:attrNameLst>
                                      </p:cBhvr>
                                      <p:tavLst>
                                        <p:tav tm="0">
                                          <p:val>
                                            <p:fltVal val="0"/>
                                          </p:val>
                                        </p:tav>
                                        <p:tav tm="100000">
                                          <p:val>
                                            <p:strVal val="#ppt_h"/>
                                          </p:val>
                                        </p:tav>
                                      </p:tavLst>
                                    </p:anim>
                                  </p:childTnLst>
                                </p:cTn>
                              </p:par>
                              <p:par>
                                <p:cTn id="23" presetID="23" presetClass="entr" presetSubtype="16" fill="hold" grpId="0" nodeType="withEffect">
                                  <p:stCondLst>
                                    <p:cond delay="0"/>
                                  </p:stCondLst>
                                  <p:childTnLst>
                                    <p:set>
                                      <p:cBhvr>
                                        <p:cTn id="24" dur="1" fill="hold">
                                          <p:stCondLst>
                                            <p:cond delay="0"/>
                                          </p:stCondLst>
                                        </p:cTn>
                                        <p:tgtEl>
                                          <p:spTgt spid="13"/>
                                        </p:tgtEl>
                                        <p:attrNameLst>
                                          <p:attrName>style.visibility</p:attrName>
                                        </p:attrNameLst>
                                      </p:cBhvr>
                                      <p:to>
                                        <p:strVal val="visible"/>
                                      </p:to>
                                    </p:set>
                                    <p:anim calcmode="lin" valueType="num">
                                      <p:cBhvr>
                                        <p:cTn id="25" dur="500" fill="hold"/>
                                        <p:tgtEl>
                                          <p:spTgt spid="13"/>
                                        </p:tgtEl>
                                        <p:attrNameLst>
                                          <p:attrName>ppt_w</p:attrName>
                                        </p:attrNameLst>
                                      </p:cBhvr>
                                      <p:tavLst>
                                        <p:tav tm="0">
                                          <p:val>
                                            <p:fltVal val="0"/>
                                          </p:val>
                                        </p:tav>
                                        <p:tav tm="100000">
                                          <p:val>
                                            <p:strVal val="#ppt_w"/>
                                          </p:val>
                                        </p:tav>
                                      </p:tavLst>
                                    </p:anim>
                                    <p:anim calcmode="lin" valueType="num">
                                      <p:cBhvr>
                                        <p:cTn id="26" dur="500" fill="hold"/>
                                        <p:tgtEl>
                                          <p:spTgt spid="13"/>
                                        </p:tgtEl>
                                        <p:attrNameLst>
                                          <p:attrName>ppt_h</p:attrName>
                                        </p:attrNameLst>
                                      </p:cBhvr>
                                      <p:tavLst>
                                        <p:tav tm="0">
                                          <p:val>
                                            <p:fltVal val="0"/>
                                          </p:val>
                                        </p:tav>
                                        <p:tav tm="100000">
                                          <p:val>
                                            <p:strVal val="#ppt_h"/>
                                          </p:val>
                                        </p:tav>
                                      </p:tavLst>
                                    </p:anim>
                                  </p:childTnLst>
                                </p:cTn>
                              </p:par>
                            </p:childTnLst>
                          </p:cTn>
                        </p:par>
                      </p:childTnLst>
                    </p:cTn>
                  </p:par>
                  <p:par>
                    <p:cTn id="27" fill="hold">
                      <p:stCondLst>
                        <p:cond delay="indefinite"/>
                      </p:stCondLst>
                      <p:childTnLst>
                        <p:par>
                          <p:cTn id="28" fill="hold">
                            <p:stCondLst>
                              <p:cond delay="0"/>
                            </p:stCondLst>
                            <p:childTnLst>
                              <p:par>
                                <p:cTn id="29" presetID="3" presetClass="entr" presetSubtype="10" fill="hold" grpId="0" nodeType="clickEffect">
                                  <p:stCondLst>
                                    <p:cond delay="0"/>
                                  </p:stCondLst>
                                  <p:childTnLst>
                                    <p:set>
                                      <p:cBhvr>
                                        <p:cTn id="30" dur="1" fill="hold">
                                          <p:stCondLst>
                                            <p:cond delay="0"/>
                                          </p:stCondLst>
                                        </p:cTn>
                                        <p:tgtEl>
                                          <p:spTgt spid="8"/>
                                        </p:tgtEl>
                                        <p:attrNameLst>
                                          <p:attrName>style.visibility</p:attrName>
                                        </p:attrNameLst>
                                      </p:cBhvr>
                                      <p:to>
                                        <p:strVal val="visible"/>
                                      </p:to>
                                    </p:set>
                                    <p:animEffect transition="in" filter="blinds(horizontal)">
                                      <p:cBhvr>
                                        <p:cTn id="31"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build="p"/>
      <p:bldP spid="8" grpId="0" animBg="1"/>
      <p:bldP spid="9" grpId="0"/>
      <p:bldP spid="10" grpId="0"/>
      <p:bldP spid="12" grpId="0"/>
      <p:bldP spid="13" grpId="0"/>
    </p:bldLst>
  </p:timing>
</p:sld>
</file>

<file path=ppt/slides/slide2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Content Placeholder 10"/>
          <p:cNvSpPr>
            <a:spLocks noGrp="1"/>
          </p:cNvSpPr>
          <p:nvPr>
            <p:ph sz="quarter" idx="13"/>
          </p:nvPr>
        </p:nvSpPr>
        <p:spPr>
          <a:xfrm>
            <a:off x="409575" y="2819400"/>
            <a:ext cx="609600" cy="446276"/>
          </a:xfrm>
        </p:spPr>
        <p:txBody>
          <a:bodyPr wrap="square">
            <a:spAutoFit/>
          </a:bodyPr>
          <a:lstStyle/>
          <a:p>
            <a:pPr>
              <a:spcBef>
                <a:spcPct val="0"/>
              </a:spcBef>
              <a:buFontTx/>
              <a:buNone/>
            </a:pPr>
            <a:r>
              <a:rPr lang="en-US" sz="2300" b="1" dirty="0" smtClean="0">
                <a:solidFill>
                  <a:schemeClr val="tx1"/>
                </a:solidFill>
                <a:latin typeface="Times New Roman" pitchFamily="18" charset="0"/>
                <a:cs typeface="Times New Roman" pitchFamily="18" charset="0"/>
              </a:rPr>
              <a:t>42.</a:t>
            </a:r>
            <a:endParaRPr lang="en-US" sz="2300" dirty="0" smtClean="0">
              <a:solidFill>
                <a:schemeClr val="tx1"/>
              </a:solidFill>
              <a:latin typeface="Times New Roman" pitchFamily="18" charset="0"/>
              <a:cs typeface="Times New Roman" pitchFamily="18" charset="0"/>
            </a:endParaRPr>
          </a:p>
        </p:txBody>
      </p:sp>
      <p:sp>
        <p:nvSpPr>
          <p:cNvPr id="7" name="Rectangle 6"/>
          <p:cNvSpPr/>
          <p:nvPr/>
        </p:nvSpPr>
        <p:spPr>
          <a:xfrm>
            <a:off x="962025" y="2700336"/>
            <a:ext cx="6200775" cy="1685077"/>
          </a:xfrm>
          <a:prstGeom prst="rect">
            <a:avLst/>
          </a:prstGeom>
        </p:spPr>
        <p:txBody>
          <a:bodyPr wrap="square">
            <a:spAutoFit/>
          </a:bodyPr>
          <a:lstStyle/>
          <a:p>
            <a:pPr>
              <a:lnSpc>
                <a:spcPct val="150000"/>
              </a:lnSpc>
              <a:tabLst>
                <a:tab pos="4229100" algn="l"/>
              </a:tabLst>
            </a:pPr>
            <a:r>
              <a:rPr lang="en-US" sz="2300" dirty="0" smtClean="0">
                <a:latin typeface="Times New Roman" pitchFamily="18" charset="0"/>
              </a:rPr>
              <a:t>Their sum	= </a:t>
            </a:r>
            <a:r>
              <a:rPr lang="en-US" sz="2300" i="1" dirty="0" smtClean="0">
                <a:latin typeface="Times New Roman" pitchFamily="18" charset="0"/>
              </a:rPr>
              <a:t>x </a:t>
            </a:r>
            <a:r>
              <a:rPr lang="en-US" sz="2300" dirty="0" smtClean="0">
                <a:latin typeface="Times New Roman" pitchFamily="18" charset="0"/>
              </a:rPr>
              <a:t>+</a:t>
            </a:r>
            <a:r>
              <a:rPr lang="en-US" sz="2300" i="1" dirty="0" smtClean="0">
                <a:latin typeface="Times New Roman" pitchFamily="18" charset="0"/>
              </a:rPr>
              <a:t> y</a:t>
            </a:r>
          </a:p>
          <a:p>
            <a:pPr>
              <a:lnSpc>
                <a:spcPct val="150000"/>
              </a:lnSpc>
              <a:tabLst>
                <a:tab pos="4229100" algn="l"/>
              </a:tabLst>
            </a:pPr>
            <a:r>
              <a:rPr lang="en-US" sz="2300" dirty="0" smtClean="0">
                <a:latin typeface="Times New Roman" pitchFamily="18" charset="0"/>
              </a:rPr>
              <a:t>The square of their sum	= (</a:t>
            </a:r>
            <a:r>
              <a:rPr lang="en-US" sz="2300" i="1" dirty="0" smtClean="0">
                <a:latin typeface="Times New Roman" pitchFamily="18" charset="0"/>
              </a:rPr>
              <a:t>x </a:t>
            </a:r>
            <a:r>
              <a:rPr lang="en-US" sz="2300" dirty="0" smtClean="0">
                <a:latin typeface="Times New Roman" pitchFamily="18" charset="0"/>
              </a:rPr>
              <a:t>+</a:t>
            </a:r>
            <a:r>
              <a:rPr lang="en-US" sz="2300" i="1" dirty="0" smtClean="0">
                <a:latin typeface="Times New Roman" pitchFamily="18" charset="0"/>
              </a:rPr>
              <a:t> y</a:t>
            </a:r>
            <a:r>
              <a:rPr lang="en-US" sz="2300" dirty="0" smtClean="0">
                <a:latin typeface="Times New Roman" pitchFamily="18" charset="0"/>
              </a:rPr>
              <a:t>)</a:t>
            </a:r>
            <a:r>
              <a:rPr lang="en-US" sz="2300" baseline="30000" dirty="0" smtClean="0">
                <a:latin typeface="Times New Roman" pitchFamily="18" charset="0"/>
              </a:rPr>
              <a:t>2</a:t>
            </a:r>
          </a:p>
          <a:p>
            <a:pPr>
              <a:lnSpc>
                <a:spcPct val="150000"/>
              </a:lnSpc>
              <a:tabLst>
                <a:tab pos="4229100" algn="l"/>
              </a:tabLst>
            </a:pPr>
            <a:r>
              <a:rPr lang="en-US" sz="2300" dirty="0" smtClean="0">
                <a:solidFill>
                  <a:srgbClr val="00A99D"/>
                </a:solidFill>
                <a:latin typeface="Times New Roman" pitchFamily="18" charset="0"/>
              </a:rPr>
              <a:t>Three times the square of their sum	</a:t>
            </a:r>
            <a:r>
              <a:rPr lang="en-US" sz="2300" dirty="0" smtClean="0">
                <a:latin typeface="Times New Roman" pitchFamily="18" charset="0"/>
              </a:rPr>
              <a:t>= 3(</a:t>
            </a:r>
            <a:r>
              <a:rPr lang="en-US" sz="2300" i="1" dirty="0" smtClean="0">
                <a:latin typeface="Times New Roman" pitchFamily="18" charset="0"/>
              </a:rPr>
              <a:t>x </a:t>
            </a:r>
            <a:r>
              <a:rPr lang="en-US" sz="2300" dirty="0" smtClean="0">
                <a:latin typeface="Times New Roman" pitchFamily="18" charset="0"/>
              </a:rPr>
              <a:t>+</a:t>
            </a:r>
            <a:r>
              <a:rPr lang="en-US" sz="2300" i="1" dirty="0" smtClean="0">
                <a:latin typeface="Times New Roman" pitchFamily="18" charset="0"/>
              </a:rPr>
              <a:t> y</a:t>
            </a:r>
            <a:r>
              <a:rPr lang="en-US" sz="2300" dirty="0" smtClean="0">
                <a:latin typeface="Times New Roman" pitchFamily="18" charset="0"/>
              </a:rPr>
              <a:t>)</a:t>
            </a:r>
            <a:r>
              <a:rPr lang="en-US" sz="2300" baseline="30000" dirty="0" smtClean="0">
                <a:latin typeface="Times New Roman" pitchFamily="18" charset="0"/>
              </a:rPr>
              <a:t>2</a:t>
            </a:r>
            <a:endParaRPr lang="en-US" sz="2300" baseline="30000" dirty="0">
              <a:latin typeface="Times New Roman" pitchFamily="18" charset="0"/>
            </a:endParaRPr>
          </a:p>
        </p:txBody>
      </p:sp>
      <p:sp>
        <p:nvSpPr>
          <p:cNvPr id="4"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2 Paper 1</a:t>
            </a:r>
          </a:p>
        </p:txBody>
      </p:sp>
    </p:spTree>
    <p:extLst>
      <p:ext uri="{BB962C8B-B14F-4D97-AF65-F5344CB8AC3E}">
        <p14:creationId xmlns:p14="http://schemas.microsoft.com/office/powerpoint/2010/main" xmlns="" val="71451342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6">
                                            <p:txEl>
                                              <p:pRg st="0" end="0"/>
                                            </p:txEl>
                                          </p:spTgt>
                                        </p:tgtEl>
                                        <p:attrNameLst>
                                          <p:attrName>style.visibility</p:attrName>
                                        </p:attrNameLst>
                                      </p:cBhvr>
                                      <p:to>
                                        <p:strVal val="visible"/>
                                      </p:to>
                                    </p:set>
                                    <p:anim calcmode="lin" valueType="num">
                                      <p:cBhvr>
                                        <p:cTn id="7" dur="500" fill="hold"/>
                                        <p:tgtEl>
                                          <p:spTgt spid="6">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6">
                                            <p:txEl>
                                              <p:pRg st="0" end="0"/>
                                            </p:txEl>
                                          </p:spTgt>
                                        </p:tgtEl>
                                        <p:attrNameLst>
                                          <p:attrName>ppt_h</p:attrName>
                                        </p:attrNameLst>
                                      </p:cBhvr>
                                      <p:tavLst>
                                        <p:tav tm="0">
                                          <p:val>
                                            <p:fltVal val="0"/>
                                          </p:val>
                                        </p:tav>
                                        <p:tav tm="100000">
                                          <p:val>
                                            <p:strVal val="#ppt_h"/>
                                          </p:val>
                                        </p:tav>
                                      </p:tavLst>
                                    </p:anim>
                                  </p:childTnLst>
                                </p:cTn>
                              </p:par>
                              <p:par>
                                <p:cTn id="9" presetID="23" presetClass="entr" presetSubtype="16" fill="hold" grpId="0" nodeType="withEffect">
                                  <p:stCondLst>
                                    <p:cond delay="0"/>
                                  </p:stCondLst>
                                  <p:childTnLst>
                                    <p:set>
                                      <p:cBhvr>
                                        <p:cTn id="10" dur="1" fill="hold">
                                          <p:stCondLst>
                                            <p:cond delay="0"/>
                                          </p:stCondLst>
                                        </p:cTn>
                                        <p:tgtEl>
                                          <p:spTgt spid="7"/>
                                        </p:tgtEl>
                                        <p:attrNameLst>
                                          <p:attrName>style.visibility</p:attrName>
                                        </p:attrNameLst>
                                      </p:cBhvr>
                                      <p:to>
                                        <p:strVal val="visible"/>
                                      </p:to>
                                    </p:set>
                                    <p:anim calcmode="lin" valueType="num">
                                      <p:cBhvr>
                                        <p:cTn id="11" dur="500" fill="hold"/>
                                        <p:tgtEl>
                                          <p:spTgt spid="7"/>
                                        </p:tgtEl>
                                        <p:attrNameLst>
                                          <p:attrName>ppt_w</p:attrName>
                                        </p:attrNameLst>
                                      </p:cBhvr>
                                      <p:tavLst>
                                        <p:tav tm="0">
                                          <p:val>
                                            <p:fltVal val="0"/>
                                          </p:val>
                                        </p:tav>
                                        <p:tav tm="100000">
                                          <p:val>
                                            <p:strVal val="#ppt_w"/>
                                          </p:val>
                                        </p:tav>
                                      </p:tavLst>
                                    </p:anim>
                                    <p:anim calcmode="lin" valueType="num">
                                      <p:cBhvr>
                                        <p:cTn id="12" dur="500" fill="hold"/>
                                        <p:tgtEl>
                                          <p:spTgt spid="7"/>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build="p"/>
      <p:bldP spid="7" grpId="0"/>
    </p:bldLst>
  </p:timing>
</p:sld>
</file>

<file path=ppt/slides/slide2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Content Placeholder 10"/>
          <p:cNvSpPr>
            <a:spLocks noGrp="1"/>
          </p:cNvSpPr>
          <p:nvPr>
            <p:ph sz="quarter" idx="13"/>
          </p:nvPr>
        </p:nvSpPr>
        <p:spPr>
          <a:xfrm>
            <a:off x="380999" y="2475139"/>
            <a:ext cx="4800601" cy="446276"/>
          </a:xfrm>
        </p:spPr>
        <p:txBody>
          <a:bodyPr wrap="square">
            <a:spAutoFit/>
          </a:bodyPr>
          <a:lstStyle/>
          <a:p>
            <a:pPr>
              <a:spcBef>
                <a:spcPct val="0"/>
              </a:spcBef>
              <a:buFontTx/>
              <a:buNone/>
            </a:pPr>
            <a:r>
              <a:rPr lang="en-US" sz="2300" b="1" dirty="0" smtClean="0">
                <a:solidFill>
                  <a:schemeClr val="tx1"/>
                </a:solidFill>
                <a:latin typeface="Times New Roman" pitchFamily="18" charset="0"/>
                <a:cs typeface="Times New Roman" pitchFamily="18" charset="0"/>
              </a:rPr>
              <a:t>43.   </a:t>
            </a:r>
            <a:r>
              <a:rPr lang="en-US" sz="2300" dirty="0" smtClean="0">
                <a:solidFill>
                  <a:schemeClr val="tx1"/>
                </a:solidFill>
                <a:latin typeface="Times New Roman" pitchFamily="18" charset="0"/>
                <a:cs typeface="Times New Roman" pitchFamily="18" charset="0"/>
              </a:rPr>
              <a:t>If </a:t>
            </a:r>
            <a:r>
              <a:rPr lang="en-US" sz="2300" i="1" dirty="0" smtClean="0">
                <a:solidFill>
                  <a:schemeClr val="tx1"/>
                </a:solidFill>
                <a:latin typeface="Times New Roman" pitchFamily="18" charset="0"/>
                <a:cs typeface="Times New Roman" pitchFamily="18" charset="0"/>
              </a:rPr>
              <a:t>x</a:t>
            </a:r>
            <a:r>
              <a:rPr lang="en-US" sz="2300" dirty="0" smtClean="0">
                <a:solidFill>
                  <a:schemeClr val="tx1"/>
                </a:solidFill>
                <a:latin typeface="Times New Roman" pitchFamily="18" charset="0"/>
                <a:cs typeface="Times New Roman" pitchFamily="18" charset="0"/>
              </a:rPr>
              <a:t> = –5 and </a:t>
            </a:r>
            <a:r>
              <a:rPr lang="en-US" sz="2300" i="1" dirty="0" smtClean="0">
                <a:solidFill>
                  <a:schemeClr val="tx1"/>
                </a:solidFill>
                <a:latin typeface="Times New Roman" pitchFamily="18" charset="0"/>
                <a:cs typeface="Times New Roman" pitchFamily="18" charset="0"/>
              </a:rPr>
              <a:t>y</a:t>
            </a:r>
            <a:r>
              <a:rPr lang="en-US" sz="2300" dirty="0" smtClean="0">
                <a:solidFill>
                  <a:schemeClr val="tx1"/>
                </a:solidFill>
                <a:latin typeface="Times New Roman" pitchFamily="18" charset="0"/>
                <a:cs typeface="Times New Roman" pitchFamily="18" charset="0"/>
              </a:rPr>
              <a:t> = –8, then </a:t>
            </a:r>
            <a:r>
              <a:rPr lang="en-US" sz="2300" i="1" dirty="0" smtClean="0">
                <a:solidFill>
                  <a:schemeClr val="tx1"/>
                </a:solidFill>
                <a:latin typeface="Times New Roman" pitchFamily="18" charset="0"/>
                <a:cs typeface="Times New Roman" pitchFamily="18" charset="0"/>
              </a:rPr>
              <a:t>x</a:t>
            </a:r>
            <a:r>
              <a:rPr lang="en-US" sz="2300" dirty="0" smtClean="0">
                <a:solidFill>
                  <a:schemeClr val="tx1"/>
                </a:solidFill>
                <a:latin typeface="Times New Roman" pitchFamily="18" charset="0"/>
                <a:cs typeface="Times New Roman" pitchFamily="18" charset="0"/>
              </a:rPr>
              <a:t> + </a:t>
            </a:r>
            <a:r>
              <a:rPr lang="en-US" sz="2300" i="1" dirty="0" smtClean="0">
                <a:solidFill>
                  <a:schemeClr val="tx1"/>
                </a:solidFill>
                <a:latin typeface="Times New Roman" pitchFamily="18" charset="0"/>
                <a:cs typeface="Times New Roman" pitchFamily="18" charset="0"/>
              </a:rPr>
              <a:t>y</a:t>
            </a:r>
            <a:r>
              <a:rPr lang="en-US" sz="2300" dirty="0" smtClean="0">
                <a:solidFill>
                  <a:schemeClr val="tx1"/>
                </a:solidFill>
                <a:latin typeface="Times New Roman" pitchFamily="18" charset="0"/>
                <a:cs typeface="Times New Roman" pitchFamily="18" charset="0"/>
              </a:rPr>
              <a:t> is</a:t>
            </a:r>
          </a:p>
        </p:txBody>
      </p:sp>
      <p:sp>
        <p:nvSpPr>
          <p:cNvPr id="8" name="Notched Right Arrow 7"/>
          <p:cNvSpPr/>
          <p:nvPr/>
        </p:nvSpPr>
        <p:spPr>
          <a:xfrm>
            <a:off x="7162800" y="6019800"/>
            <a:ext cx="1782315" cy="685800"/>
          </a:xfrm>
          <a:prstGeom prst="notchedRightArrow">
            <a:avLst/>
          </a:prstGeom>
          <a:blipFill>
            <a:blip r:embed="rId2" cstate="print">
              <a:extLst>
                <a:ext uri="{BEBA8EAE-BF5A-486C-A8C5-ECC9F3942E4B}">
                  <a14:imgProps xmlns:a14="http://schemas.microsoft.com/office/drawing/2010/main" xmlns="">
                    <a14:imgLayer r:embed="rId3">
                      <a14:imgEffect>
                        <a14:brightnessContrast bright="-20000" contrast="-20000"/>
                      </a14:imgEffect>
                    </a14:imgLayer>
                  </a14:imgProps>
                </a:ex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ANSWER</a:t>
            </a:r>
            <a:endParaRPr lang="en-US" sz="2000" b="1" dirty="0">
              <a:latin typeface="Times New Roman" pitchFamily="18" charset="0"/>
              <a:cs typeface="Times New Roman" pitchFamily="18" charset="0"/>
            </a:endParaRPr>
          </a:p>
        </p:txBody>
      </p:sp>
      <p:sp>
        <p:nvSpPr>
          <p:cNvPr id="9" name="TextBox 8"/>
          <p:cNvSpPr txBox="1"/>
          <p:nvPr/>
        </p:nvSpPr>
        <p:spPr>
          <a:xfrm>
            <a:off x="952500" y="3048000"/>
            <a:ext cx="1600200" cy="446276"/>
          </a:xfrm>
          <a:prstGeom prst="rect">
            <a:avLst/>
          </a:prstGeom>
          <a:noFill/>
        </p:spPr>
        <p:txBody>
          <a:bodyPr wrap="square" rtlCol="0">
            <a:spAutoFit/>
          </a:bodyPr>
          <a:lstStyle/>
          <a:p>
            <a:r>
              <a:rPr lang="en-US" sz="2300" dirty="0" smtClean="0">
                <a:latin typeface="Times New Roman" pitchFamily="18" charset="0"/>
              </a:rPr>
              <a:t>(A) –3</a:t>
            </a:r>
            <a:endParaRPr lang="en-US" sz="2300" i="1" baseline="30000" dirty="0">
              <a:latin typeface="Times New Roman" pitchFamily="18" charset="0"/>
            </a:endParaRPr>
          </a:p>
        </p:txBody>
      </p:sp>
      <p:sp>
        <p:nvSpPr>
          <p:cNvPr id="10" name="TextBox 9"/>
          <p:cNvSpPr txBox="1"/>
          <p:nvPr/>
        </p:nvSpPr>
        <p:spPr>
          <a:xfrm>
            <a:off x="975360" y="3810000"/>
            <a:ext cx="1600200" cy="446276"/>
          </a:xfrm>
          <a:prstGeom prst="rect">
            <a:avLst/>
          </a:prstGeom>
          <a:noFill/>
        </p:spPr>
        <p:txBody>
          <a:bodyPr wrap="square" rtlCol="0">
            <a:spAutoFit/>
          </a:bodyPr>
          <a:lstStyle/>
          <a:p>
            <a:r>
              <a:rPr lang="en-US" sz="2300" dirty="0" smtClean="0">
                <a:latin typeface="Times New Roman" pitchFamily="18" charset="0"/>
              </a:rPr>
              <a:t>(B) 3</a:t>
            </a:r>
            <a:endParaRPr lang="en-US" sz="2300" dirty="0">
              <a:latin typeface="Times New Roman" pitchFamily="18" charset="0"/>
            </a:endParaRPr>
          </a:p>
        </p:txBody>
      </p:sp>
      <p:sp>
        <p:nvSpPr>
          <p:cNvPr id="12" name="TextBox 11"/>
          <p:cNvSpPr txBox="1"/>
          <p:nvPr/>
        </p:nvSpPr>
        <p:spPr>
          <a:xfrm>
            <a:off x="975360" y="4572000"/>
            <a:ext cx="1600200" cy="446276"/>
          </a:xfrm>
          <a:prstGeom prst="rect">
            <a:avLst/>
          </a:prstGeom>
          <a:noFill/>
        </p:spPr>
        <p:txBody>
          <a:bodyPr wrap="square" rtlCol="0">
            <a:spAutoFit/>
          </a:bodyPr>
          <a:lstStyle/>
          <a:p>
            <a:r>
              <a:rPr lang="en-US" sz="2300" dirty="0" smtClean="0">
                <a:latin typeface="Times New Roman" pitchFamily="18" charset="0"/>
              </a:rPr>
              <a:t>(C) –13 </a:t>
            </a:r>
            <a:endParaRPr lang="en-US" sz="2300" dirty="0">
              <a:latin typeface="Times New Roman" pitchFamily="18" charset="0"/>
            </a:endParaRPr>
          </a:p>
        </p:txBody>
      </p:sp>
      <p:sp>
        <p:nvSpPr>
          <p:cNvPr id="13" name="TextBox 12"/>
          <p:cNvSpPr txBox="1"/>
          <p:nvPr/>
        </p:nvSpPr>
        <p:spPr>
          <a:xfrm>
            <a:off x="990600" y="5334000"/>
            <a:ext cx="1600200" cy="446276"/>
          </a:xfrm>
          <a:prstGeom prst="rect">
            <a:avLst/>
          </a:prstGeom>
          <a:noFill/>
        </p:spPr>
        <p:txBody>
          <a:bodyPr wrap="square" rtlCol="0">
            <a:spAutoFit/>
          </a:bodyPr>
          <a:lstStyle/>
          <a:p>
            <a:r>
              <a:rPr lang="en-US" sz="2300" dirty="0" smtClean="0">
                <a:latin typeface="Times New Roman" pitchFamily="18" charset="0"/>
              </a:rPr>
              <a:t>(D) 13</a:t>
            </a:r>
            <a:endParaRPr lang="en-US" sz="2300" dirty="0">
              <a:latin typeface="Times New Roman" pitchFamily="18" charset="0"/>
            </a:endParaRPr>
          </a:p>
        </p:txBody>
      </p:sp>
      <p:sp>
        <p:nvSpPr>
          <p:cNvPr id="14"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2 Paper 1</a:t>
            </a:r>
          </a:p>
        </p:txBody>
      </p:sp>
    </p:spTree>
    <p:extLst>
      <p:ext uri="{BB962C8B-B14F-4D97-AF65-F5344CB8AC3E}">
        <p14:creationId xmlns:p14="http://schemas.microsoft.com/office/powerpoint/2010/main" xmlns="" val="71451342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11">
                                            <p:txEl>
                                              <p:pRg st="0" end="0"/>
                                            </p:txEl>
                                          </p:spTgt>
                                        </p:tgtEl>
                                        <p:attrNameLst>
                                          <p:attrName>style.visibility</p:attrName>
                                        </p:attrNameLst>
                                      </p:cBhvr>
                                      <p:to>
                                        <p:strVal val="visible"/>
                                      </p:to>
                                    </p:set>
                                    <p:anim calcmode="lin" valueType="num">
                                      <p:cBhvr>
                                        <p:cTn id="7" dur="500" fill="hold"/>
                                        <p:tgtEl>
                                          <p:spTgt spid="11">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11">
                                            <p:txEl>
                                              <p:pRg st="0" end="0"/>
                                            </p:txEl>
                                          </p:spTgt>
                                        </p:tgtEl>
                                        <p:attrNameLst>
                                          <p:attrName>ppt_h</p:attrName>
                                        </p:attrNameLst>
                                      </p:cBhvr>
                                      <p:tavLst>
                                        <p:tav tm="0">
                                          <p:val>
                                            <p:fltVal val="0"/>
                                          </p:val>
                                        </p:tav>
                                        <p:tav tm="100000">
                                          <p:val>
                                            <p:strVal val="#ppt_h"/>
                                          </p:val>
                                        </p:tav>
                                      </p:tavLst>
                                    </p:anim>
                                  </p:childTnLst>
                                </p:cTn>
                              </p:par>
                            </p:childTnLst>
                          </p:cTn>
                        </p:par>
                      </p:childTnLst>
                    </p:cTn>
                  </p:par>
                  <p:par>
                    <p:cTn id="9" fill="hold">
                      <p:stCondLst>
                        <p:cond delay="indefinite"/>
                      </p:stCondLst>
                      <p:childTnLst>
                        <p:par>
                          <p:cTn id="10" fill="hold">
                            <p:stCondLst>
                              <p:cond delay="0"/>
                            </p:stCondLst>
                            <p:childTnLst>
                              <p:par>
                                <p:cTn id="11" presetID="23" presetClass="entr" presetSubtype="16" fill="hold" grpId="0" nodeType="clickEffect">
                                  <p:stCondLst>
                                    <p:cond delay="0"/>
                                  </p:stCondLst>
                                  <p:childTnLst>
                                    <p:set>
                                      <p:cBhvr>
                                        <p:cTn id="12" dur="1" fill="hold">
                                          <p:stCondLst>
                                            <p:cond delay="0"/>
                                          </p:stCondLst>
                                        </p:cTn>
                                        <p:tgtEl>
                                          <p:spTgt spid="9"/>
                                        </p:tgtEl>
                                        <p:attrNameLst>
                                          <p:attrName>style.visibility</p:attrName>
                                        </p:attrNameLst>
                                      </p:cBhvr>
                                      <p:to>
                                        <p:strVal val="visible"/>
                                      </p:to>
                                    </p:set>
                                    <p:anim calcmode="lin" valueType="num">
                                      <p:cBhvr>
                                        <p:cTn id="13" dur="500" fill="hold"/>
                                        <p:tgtEl>
                                          <p:spTgt spid="9"/>
                                        </p:tgtEl>
                                        <p:attrNameLst>
                                          <p:attrName>ppt_w</p:attrName>
                                        </p:attrNameLst>
                                      </p:cBhvr>
                                      <p:tavLst>
                                        <p:tav tm="0">
                                          <p:val>
                                            <p:fltVal val="0"/>
                                          </p:val>
                                        </p:tav>
                                        <p:tav tm="100000">
                                          <p:val>
                                            <p:strVal val="#ppt_w"/>
                                          </p:val>
                                        </p:tav>
                                      </p:tavLst>
                                    </p:anim>
                                    <p:anim calcmode="lin" valueType="num">
                                      <p:cBhvr>
                                        <p:cTn id="14" dur="500" fill="hold"/>
                                        <p:tgtEl>
                                          <p:spTgt spid="9"/>
                                        </p:tgtEl>
                                        <p:attrNameLst>
                                          <p:attrName>ppt_h</p:attrName>
                                        </p:attrNameLst>
                                      </p:cBhvr>
                                      <p:tavLst>
                                        <p:tav tm="0">
                                          <p:val>
                                            <p:fltVal val="0"/>
                                          </p:val>
                                        </p:tav>
                                        <p:tav tm="100000">
                                          <p:val>
                                            <p:strVal val="#ppt_h"/>
                                          </p:val>
                                        </p:tav>
                                      </p:tavLst>
                                    </p:anim>
                                  </p:childTnLst>
                                </p:cTn>
                              </p:par>
                              <p:par>
                                <p:cTn id="15" presetID="23" presetClass="entr" presetSubtype="16" fill="hold" grpId="0" nodeType="withEffect">
                                  <p:stCondLst>
                                    <p:cond delay="0"/>
                                  </p:stCondLst>
                                  <p:childTnLst>
                                    <p:set>
                                      <p:cBhvr>
                                        <p:cTn id="16" dur="1" fill="hold">
                                          <p:stCondLst>
                                            <p:cond delay="0"/>
                                          </p:stCondLst>
                                        </p:cTn>
                                        <p:tgtEl>
                                          <p:spTgt spid="10"/>
                                        </p:tgtEl>
                                        <p:attrNameLst>
                                          <p:attrName>style.visibility</p:attrName>
                                        </p:attrNameLst>
                                      </p:cBhvr>
                                      <p:to>
                                        <p:strVal val="visible"/>
                                      </p:to>
                                    </p:set>
                                    <p:anim calcmode="lin" valueType="num">
                                      <p:cBhvr>
                                        <p:cTn id="17" dur="500" fill="hold"/>
                                        <p:tgtEl>
                                          <p:spTgt spid="10"/>
                                        </p:tgtEl>
                                        <p:attrNameLst>
                                          <p:attrName>ppt_w</p:attrName>
                                        </p:attrNameLst>
                                      </p:cBhvr>
                                      <p:tavLst>
                                        <p:tav tm="0">
                                          <p:val>
                                            <p:fltVal val="0"/>
                                          </p:val>
                                        </p:tav>
                                        <p:tav tm="100000">
                                          <p:val>
                                            <p:strVal val="#ppt_w"/>
                                          </p:val>
                                        </p:tav>
                                      </p:tavLst>
                                    </p:anim>
                                    <p:anim calcmode="lin" valueType="num">
                                      <p:cBhvr>
                                        <p:cTn id="18" dur="500" fill="hold"/>
                                        <p:tgtEl>
                                          <p:spTgt spid="10"/>
                                        </p:tgtEl>
                                        <p:attrNameLst>
                                          <p:attrName>ppt_h</p:attrName>
                                        </p:attrNameLst>
                                      </p:cBhvr>
                                      <p:tavLst>
                                        <p:tav tm="0">
                                          <p:val>
                                            <p:fltVal val="0"/>
                                          </p:val>
                                        </p:tav>
                                        <p:tav tm="100000">
                                          <p:val>
                                            <p:strVal val="#ppt_h"/>
                                          </p:val>
                                        </p:tav>
                                      </p:tavLst>
                                    </p:anim>
                                  </p:childTnLst>
                                </p:cTn>
                              </p:par>
                              <p:par>
                                <p:cTn id="19" presetID="23" presetClass="entr" presetSubtype="16" fill="hold" grpId="0" nodeType="withEffect">
                                  <p:stCondLst>
                                    <p:cond delay="0"/>
                                  </p:stCondLst>
                                  <p:childTnLst>
                                    <p:set>
                                      <p:cBhvr>
                                        <p:cTn id="20" dur="1" fill="hold">
                                          <p:stCondLst>
                                            <p:cond delay="0"/>
                                          </p:stCondLst>
                                        </p:cTn>
                                        <p:tgtEl>
                                          <p:spTgt spid="12"/>
                                        </p:tgtEl>
                                        <p:attrNameLst>
                                          <p:attrName>style.visibility</p:attrName>
                                        </p:attrNameLst>
                                      </p:cBhvr>
                                      <p:to>
                                        <p:strVal val="visible"/>
                                      </p:to>
                                    </p:set>
                                    <p:anim calcmode="lin" valueType="num">
                                      <p:cBhvr>
                                        <p:cTn id="21" dur="500" fill="hold"/>
                                        <p:tgtEl>
                                          <p:spTgt spid="12"/>
                                        </p:tgtEl>
                                        <p:attrNameLst>
                                          <p:attrName>ppt_w</p:attrName>
                                        </p:attrNameLst>
                                      </p:cBhvr>
                                      <p:tavLst>
                                        <p:tav tm="0">
                                          <p:val>
                                            <p:fltVal val="0"/>
                                          </p:val>
                                        </p:tav>
                                        <p:tav tm="100000">
                                          <p:val>
                                            <p:strVal val="#ppt_w"/>
                                          </p:val>
                                        </p:tav>
                                      </p:tavLst>
                                    </p:anim>
                                    <p:anim calcmode="lin" valueType="num">
                                      <p:cBhvr>
                                        <p:cTn id="22" dur="500" fill="hold"/>
                                        <p:tgtEl>
                                          <p:spTgt spid="12"/>
                                        </p:tgtEl>
                                        <p:attrNameLst>
                                          <p:attrName>ppt_h</p:attrName>
                                        </p:attrNameLst>
                                      </p:cBhvr>
                                      <p:tavLst>
                                        <p:tav tm="0">
                                          <p:val>
                                            <p:fltVal val="0"/>
                                          </p:val>
                                        </p:tav>
                                        <p:tav tm="100000">
                                          <p:val>
                                            <p:strVal val="#ppt_h"/>
                                          </p:val>
                                        </p:tav>
                                      </p:tavLst>
                                    </p:anim>
                                  </p:childTnLst>
                                </p:cTn>
                              </p:par>
                              <p:par>
                                <p:cTn id="23" presetID="23" presetClass="entr" presetSubtype="16" fill="hold" grpId="0" nodeType="withEffect">
                                  <p:stCondLst>
                                    <p:cond delay="0"/>
                                  </p:stCondLst>
                                  <p:childTnLst>
                                    <p:set>
                                      <p:cBhvr>
                                        <p:cTn id="24" dur="1" fill="hold">
                                          <p:stCondLst>
                                            <p:cond delay="0"/>
                                          </p:stCondLst>
                                        </p:cTn>
                                        <p:tgtEl>
                                          <p:spTgt spid="13"/>
                                        </p:tgtEl>
                                        <p:attrNameLst>
                                          <p:attrName>style.visibility</p:attrName>
                                        </p:attrNameLst>
                                      </p:cBhvr>
                                      <p:to>
                                        <p:strVal val="visible"/>
                                      </p:to>
                                    </p:set>
                                    <p:anim calcmode="lin" valueType="num">
                                      <p:cBhvr>
                                        <p:cTn id="25" dur="500" fill="hold"/>
                                        <p:tgtEl>
                                          <p:spTgt spid="13"/>
                                        </p:tgtEl>
                                        <p:attrNameLst>
                                          <p:attrName>ppt_w</p:attrName>
                                        </p:attrNameLst>
                                      </p:cBhvr>
                                      <p:tavLst>
                                        <p:tav tm="0">
                                          <p:val>
                                            <p:fltVal val="0"/>
                                          </p:val>
                                        </p:tav>
                                        <p:tav tm="100000">
                                          <p:val>
                                            <p:strVal val="#ppt_w"/>
                                          </p:val>
                                        </p:tav>
                                      </p:tavLst>
                                    </p:anim>
                                    <p:anim calcmode="lin" valueType="num">
                                      <p:cBhvr>
                                        <p:cTn id="26" dur="500" fill="hold"/>
                                        <p:tgtEl>
                                          <p:spTgt spid="13"/>
                                        </p:tgtEl>
                                        <p:attrNameLst>
                                          <p:attrName>ppt_h</p:attrName>
                                        </p:attrNameLst>
                                      </p:cBhvr>
                                      <p:tavLst>
                                        <p:tav tm="0">
                                          <p:val>
                                            <p:fltVal val="0"/>
                                          </p:val>
                                        </p:tav>
                                        <p:tav tm="100000">
                                          <p:val>
                                            <p:strVal val="#ppt_h"/>
                                          </p:val>
                                        </p:tav>
                                      </p:tavLst>
                                    </p:anim>
                                  </p:childTnLst>
                                </p:cTn>
                              </p:par>
                            </p:childTnLst>
                          </p:cTn>
                        </p:par>
                      </p:childTnLst>
                    </p:cTn>
                  </p:par>
                  <p:par>
                    <p:cTn id="27" fill="hold">
                      <p:stCondLst>
                        <p:cond delay="indefinite"/>
                      </p:stCondLst>
                      <p:childTnLst>
                        <p:par>
                          <p:cTn id="28" fill="hold">
                            <p:stCondLst>
                              <p:cond delay="0"/>
                            </p:stCondLst>
                            <p:childTnLst>
                              <p:par>
                                <p:cTn id="29" presetID="3" presetClass="entr" presetSubtype="10" fill="hold" grpId="0" nodeType="clickEffect">
                                  <p:stCondLst>
                                    <p:cond delay="0"/>
                                  </p:stCondLst>
                                  <p:childTnLst>
                                    <p:set>
                                      <p:cBhvr>
                                        <p:cTn id="30" dur="1" fill="hold">
                                          <p:stCondLst>
                                            <p:cond delay="0"/>
                                          </p:stCondLst>
                                        </p:cTn>
                                        <p:tgtEl>
                                          <p:spTgt spid="8"/>
                                        </p:tgtEl>
                                        <p:attrNameLst>
                                          <p:attrName>style.visibility</p:attrName>
                                        </p:attrNameLst>
                                      </p:cBhvr>
                                      <p:to>
                                        <p:strVal val="visible"/>
                                      </p:to>
                                    </p:set>
                                    <p:animEffect transition="in" filter="blinds(horizontal)">
                                      <p:cBhvr>
                                        <p:cTn id="31"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build="p"/>
      <p:bldP spid="8" grpId="0" animBg="1"/>
      <p:bldP spid="9" grpId="0"/>
      <p:bldP spid="10" grpId="0"/>
      <p:bldP spid="12" grpId="0"/>
      <p:bldP spid="13" grpId="0"/>
    </p:bldLst>
  </p:timing>
</p:sld>
</file>

<file path=ppt/slides/slide2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Content Placeholder 10"/>
          <p:cNvSpPr>
            <a:spLocks noGrp="1"/>
          </p:cNvSpPr>
          <p:nvPr>
            <p:ph sz="quarter" idx="13"/>
          </p:nvPr>
        </p:nvSpPr>
        <p:spPr>
          <a:xfrm>
            <a:off x="381000" y="2667000"/>
            <a:ext cx="609600" cy="446276"/>
          </a:xfrm>
        </p:spPr>
        <p:txBody>
          <a:bodyPr wrap="square">
            <a:spAutoFit/>
          </a:bodyPr>
          <a:lstStyle/>
          <a:p>
            <a:pPr>
              <a:spcBef>
                <a:spcPct val="0"/>
              </a:spcBef>
              <a:buFontTx/>
              <a:buNone/>
            </a:pPr>
            <a:r>
              <a:rPr lang="en-US" sz="2300" b="1" dirty="0" smtClean="0">
                <a:solidFill>
                  <a:schemeClr val="tx1"/>
                </a:solidFill>
                <a:latin typeface="Times New Roman" pitchFamily="18" charset="0"/>
                <a:cs typeface="Times New Roman" pitchFamily="18" charset="0"/>
              </a:rPr>
              <a:t>43.</a:t>
            </a:r>
            <a:endParaRPr lang="en-US" sz="2300" dirty="0" smtClean="0">
              <a:solidFill>
                <a:schemeClr val="tx1"/>
              </a:solidFill>
              <a:latin typeface="Times New Roman" pitchFamily="18" charset="0"/>
              <a:cs typeface="Times New Roman" pitchFamily="18" charset="0"/>
            </a:endParaRPr>
          </a:p>
        </p:txBody>
      </p:sp>
      <p:sp>
        <p:nvSpPr>
          <p:cNvPr id="4" name="TextBox 3"/>
          <p:cNvSpPr txBox="1"/>
          <p:nvPr/>
        </p:nvSpPr>
        <p:spPr>
          <a:xfrm>
            <a:off x="1038225" y="2582123"/>
            <a:ext cx="2362200" cy="1685077"/>
          </a:xfrm>
          <a:prstGeom prst="rect">
            <a:avLst/>
          </a:prstGeom>
          <a:noFill/>
        </p:spPr>
        <p:txBody>
          <a:bodyPr wrap="square" rtlCol="0">
            <a:spAutoFit/>
          </a:bodyPr>
          <a:lstStyle/>
          <a:p>
            <a:pPr>
              <a:lnSpc>
                <a:spcPct val="150000"/>
              </a:lnSpc>
            </a:pPr>
            <a:r>
              <a:rPr lang="en-US" sz="2300" i="1" dirty="0" smtClean="0">
                <a:latin typeface="Times New Roman" pitchFamily="18" charset="0"/>
              </a:rPr>
              <a:t>x</a:t>
            </a:r>
            <a:r>
              <a:rPr lang="en-US" sz="2300" dirty="0" smtClean="0">
                <a:latin typeface="Times New Roman" pitchFamily="18" charset="0"/>
              </a:rPr>
              <a:t> + </a:t>
            </a:r>
            <a:r>
              <a:rPr lang="en-US" sz="2300" i="1" dirty="0" smtClean="0">
                <a:latin typeface="Times New Roman" pitchFamily="18" charset="0"/>
              </a:rPr>
              <a:t>y</a:t>
            </a:r>
            <a:r>
              <a:rPr lang="en-US" sz="2300" dirty="0" smtClean="0">
                <a:latin typeface="Times New Roman" pitchFamily="18" charset="0"/>
              </a:rPr>
              <a:t> = –5 + (–8)</a:t>
            </a:r>
          </a:p>
          <a:p>
            <a:pPr marL="685800">
              <a:lnSpc>
                <a:spcPct val="150000"/>
              </a:lnSpc>
            </a:pPr>
            <a:r>
              <a:rPr lang="en-US" sz="2300" dirty="0" smtClean="0">
                <a:latin typeface="Times New Roman" pitchFamily="18" charset="0"/>
              </a:rPr>
              <a:t>= –5 –8</a:t>
            </a:r>
          </a:p>
          <a:p>
            <a:pPr marL="685800">
              <a:lnSpc>
                <a:spcPct val="150000"/>
              </a:lnSpc>
            </a:pPr>
            <a:r>
              <a:rPr lang="en-US" sz="2300" dirty="0" smtClean="0">
                <a:latin typeface="Times New Roman" pitchFamily="18" charset="0"/>
              </a:rPr>
              <a:t>= </a:t>
            </a:r>
            <a:r>
              <a:rPr lang="en-US" sz="2300" dirty="0" smtClean="0">
                <a:solidFill>
                  <a:srgbClr val="00A99D"/>
                </a:solidFill>
                <a:latin typeface="Times New Roman" pitchFamily="18" charset="0"/>
              </a:rPr>
              <a:t>–13</a:t>
            </a:r>
            <a:endParaRPr lang="en-US" sz="2300" dirty="0">
              <a:solidFill>
                <a:srgbClr val="00A99D"/>
              </a:solidFill>
              <a:latin typeface="Times New Roman" pitchFamily="18" charset="0"/>
            </a:endParaRPr>
          </a:p>
        </p:txBody>
      </p:sp>
      <p:sp>
        <p:nvSpPr>
          <p:cNvPr id="5"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2 Paper 1</a:t>
            </a:r>
          </a:p>
        </p:txBody>
      </p:sp>
    </p:spTree>
    <p:extLst>
      <p:ext uri="{BB962C8B-B14F-4D97-AF65-F5344CB8AC3E}">
        <p14:creationId xmlns:p14="http://schemas.microsoft.com/office/powerpoint/2010/main" xmlns="" val="71451342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11">
                                            <p:txEl>
                                              <p:pRg st="0" end="0"/>
                                            </p:txEl>
                                          </p:spTgt>
                                        </p:tgtEl>
                                        <p:attrNameLst>
                                          <p:attrName>style.visibility</p:attrName>
                                        </p:attrNameLst>
                                      </p:cBhvr>
                                      <p:to>
                                        <p:strVal val="visible"/>
                                      </p:to>
                                    </p:set>
                                    <p:anim calcmode="lin" valueType="num">
                                      <p:cBhvr>
                                        <p:cTn id="7" dur="500" fill="hold"/>
                                        <p:tgtEl>
                                          <p:spTgt spid="11">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11">
                                            <p:txEl>
                                              <p:pRg st="0" end="0"/>
                                            </p:txEl>
                                          </p:spTgt>
                                        </p:tgtEl>
                                        <p:attrNameLst>
                                          <p:attrName>ppt_h</p:attrName>
                                        </p:attrNameLst>
                                      </p:cBhvr>
                                      <p:tavLst>
                                        <p:tav tm="0">
                                          <p:val>
                                            <p:fltVal val="0"/>
                                          </p:val>
                                        </p:tav>
                                        <p:tav tm="100000">
                                          <p:val>
                                            <p:strVal val="#ppt_h"/>
                                          </p:val>
                                        </p:tav>
                                      </p:tavLst>
                                    </p:anim>
                                  </p:childTnLst>
                                </p:cTn>
                              </p:par>
                              <p:par>
                                <p:cTn id="9" presetID="23" presetClass="entr" presetSubtype="16" fill="hold" grpId="0" nodeType="withEffect">
                                  <p:stCondLst>
                                    <p:cond delay="0"/>
                                  </p:stCondLst>
                                  <p:childTnLst>
                                    <p:set>
                                      <p:cBhvr>
                                        <p:cTn id="10" dur="1" fill="hold">
                                          <p:stCondLst>
                                            <p:cond delay="0"/>
                                          </p:stCondLst>
                                        </p:cTn>
                                        <p:tgtEl>
                                          <p:spTgt spid="4"/>
                                        </p:tgtEl>
                                        <p:attrNameLst>
                                          <p:attrName>style.visibility</p:attrName>
                                        </p:attrNameLst>
                                      </p:cBhvr>
                                      <p:to>
                                        <p:strVal val="visible"/>
                                      </p:to>
                                    </p:set>
                                    <p:anim calcmode="lin" valueType="num">
                                      <p:cBhvr>
                                        <p:cTn id="11" dur="500" fill="hold"/>
                                        <p:tgtEl>
                                          <p:spTgt spid="4"/>
                                        </p:tgtEl>
                                        <p:attrNameLst>
                                          <p:attrName>ppt_w</p:attrName>
                                        </p:attrNameLst>
                                      </p:cBhvr>
                                      <p:tavLst>
                                        <p:tav tm="0">
                                          <p:val>
                                            <p:fltVal val="0"/>
                                          </p:val>
                                        </p:tav>
                                        <p:tav tm="100000">
                                          <p:val>
                                            <p:strVal val="#ppt_w"/>
                                          </p:val>
                                        </p:tav>
                                      </p:tavLst>
                                    </p:anim>
                                    <p:anim calcmode="lin" valueType="num">
                                      <p:cBhvr>
                                        <p:cTn id="12" dur="500" fill="hold"/>
                                        <p:tgtEl>
                                          <p:spTgt spid="4"/>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build="p"/>
      <p:bldP spid="4" grpId="0"/>
    </p:bldLst>
  </p:timing>
</p:sld>
</file>

<file path=ppt/slides/slide2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Content Placeholder 10"/>
          <p:cNvSpPr>
            <a:spLocks noGrp="1"/>
          </p:cNvSpPr>
          <p:nvPr>
            <p:ph sz="quarter" idx="13"/>
          </p:nvPr>
        </p:nvSpPr>
        <p:spPr>
          <a:xfrm>
            <a:off x="380999" y="2475139"/>
            <a:ext cx="3524251" cy="446276"/>
          </a:xfrm>
        </p:spPr>
        <p:txBody>
          <a:bodyPr wrap="square">
            <a:spAutoFit/>
          </a:bodyPr>
          <a:lstStyle/>
          <a:p>
            <a:pPr>
              <a:spcBef>
                <a:spcPct val="0"/>
              </a:spcBef>
              <a:buFontTx/>
              <a:buNone/>
            </a:pPr>
            <a:r>
              <a:rPr lang="en-US" sz="2300" b="1" dirty="0" smtClean="0">
                <a:solidFill>
                  <a:schemeClr val="tx1"/>
                </a:solidFill>
                <a:latin typeface="Times New Roman" pitchFamily="18" charset="0"/>
                <a:cs typeface="Times New Roman" pitchFamily="18" charset="0"/>
              </a:rPr>
              <a:t>44.   </a:t>
            </a:r>
            <a:r>
              <a:rPr lang="en-US" sz="2300" dirty="0" smtClean="0">
                <a:solidFill>
                  <a:schemeClr val="tx1"/>
                </a:solidFill>
                <a:latin typeface="Times New Roman" pitchFamily="18" charset="0"/>
                <a:cs typeface="Times New Roman" pitchFamily="18" charset="0"/>
              </a:rPr>
              <a:t>If 0.08</a:t>
            </a:r>
            <a:r>
              <a:rPr lang="en-US" sz="2300" i="1" dirty="0" smtClean="0">
                <a:solidFill>
                  <a:schemeClr val="tx1"/>
                </a:solidFill>
                <a:latin typeface="Times New Roman" pitchFamily="18" charset="0"/>
                <a:cs typeface="Times New Roman" pitchFamily="18" charset="0"/>
              </a:rPr>
              <a:t>x</a:t>
            </a:r>
            <a:r>
              <a:rPr lang="en-US" sz="2300" dirty="0" smtClean="0">
                <a:solidFill>
                  <a:schemeClr val="tx1"/>
                </a:solidFill>
                <a:latin typeface="Times New Roman" pitchFamily="18" charset="0"/>
                <a:cs typeface="Times New Roman" pitchFamily="18" charset="0"/>
              </a:rPr>
              <a:t> = 40, then </a:t>
            </a:r>
            <a:r>
              <a:rPr lang="en-US" sz="2300" i="1" dirty="0" smtClean="0">
                <a:solidFill>
                  <a:schemeClr val="tx1"/>
                </a:solidFill>
                <a:latin typeface="Times New Roman" pitchFamily="18" charset="0"/>
                <a:cs typeface="Times New Roman" pitchFamily="18" charset="0"/>
              </a:rPr>
              <a:t>x</a:t>
            </a:r>
            <a:r>
              <a:rPr lang="en-US" sz="2300" dirty="0" smtClean="0">
                <a:solidFill>
                  <a:schemeClr val="tx1"/>
                </a:solidFill>
                <a:latin typeface="Times New Roman" pitchFamily="18" charset="0"/>
                <a:cs typeface="Times New Roman" pitchFamily="18" charset="0"/>
              </a:rPr>
              <a:t> =</a:t>
            </a:r>
          </a:p>
        </p:txBody>
      </p:sp>
      <p:sp>
        <p:nvSpPr>
          <p:cNvPr id="8" name="Notched Right Arrow 7"/>
          <p:cNvSpPr/>
          <p:nvPr/>
        </p:nvSpPr>
        <p:spPr>
          <a:xfrm>
            <a:off x="7162800" y="6019800"/>
            <a:ext cx="1782315" cy="685800"/>
          </a:xfrm>
          <a:prstGeom prst="notchedRightArrow">
            <a:avLst/>
          </a:prstGeom>
          <a:blipFill>
            <a:blip r:embed="rId2" cstate="print">
              <a:extLst>
                <a:ext uri="{BEBA8EAE-BF5A-486C-A8C5-ECC9F3942E4B}">
                  <a14:imgProps xmlns:a14="http://schemas.microsoft.com/office/drawing/2010/main" xmlns="">
                    <a14:imgLayer r:embed="rId3">
                      <a14:imgEffect>
                        <a14:brightnessContrast bright="-20000" contrast="-20000"/>
                      </a14:imgEffect>
                    </a14:imgLayer>
                  </a14:imgProps>
                </a:ex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ANSWER</a:t>
            </a:r>
            <a:endParaRPr lang="en-US" sz="2000" b="1" dirty="0">
              <a:latin typeface="Times New Roman" pitchFamily="18" charset="0"/>
              <a:cs typeface="Times New Roman" pitchFamily="18" charset="0"/>
            </a:endParaRPr>
          </a:p>
        </p:txBody>
      </p:sp>
      <p:sp>
        <p:nvSpPr>
          <p:cNvPr id="9" name="TextBox 8"/>
          <p:cNvSpPr txBox="1"/>
          <p:nvPr/>
        </p:nvSpPr>
        <p:spPr>
          <a:xfrm>
            <a:off x="939165" y="3048000"/>
            <a:ext cx="1600200" cy="446276"/>
          </a:xfrm>
          <a:prstGeom prst="rect">
            <a:avLst/>
          </a:prstGeom>
          <a:noFill/>
        </p:spPr>
        <p:txBody>
          <a:bodyPr wrap="square" rtlCol="0">
            <a:spAutoFit/>
          </a:bodyPr>
          <a:lstStyle/>
          <a:p>
            <a:r>
              <a:rPr lang="en-US" sz="2300" dirty="0" smtClean="0">
                <a:latin typeface="Times New Roman" pitchFamily="18" charset="0"/>
              </a:rPr>
              <a:t>(A) 500</a:t>
            </a:r>
            <a:endParaRPr lang="en-US" sz="2300" i="1" baseline="30000" dirty="0">
              <a:latin typeface="Times New Roman" pitchFamily="18" charset="0"/>
            </a:endParaRPr>
          </a:p>
        </p:txBody>
      </p:sp>
      <p:sp>
        <p:nvSpPr>
          <p:cNvPr id="10" name="TextBox 9"/>
          <p:cNvSpPr txBox="1"/>
          <p:nvPr/>
        </p:nvSpPr>
        <p:spPr>
          <a:xfrm>
            <a:off x="962025" y="3810000"/>
            <a:ext cx="1600200" cy="446276"/>
          </a:xfrm>
          <a:prstGeom prst="rect">
            <a:avLst/>
          </a:prstGeom>
          <a:noFill/>
        </p:spPr>
        <p:txBody>
          <a:bodyPr wrap="square" rtlCol="0">
            <a:spAutoFit/>
          </a:bodyPr>
          <a:lstStyle/>
          <a:p>
            <a:r>
              <a:rPr lang="en-US" sz="2300" dirty="0" smtClean="0">
                <a:latin typeface="Times New Roman" pitchFamily="18" charset="0"/>
              </a:rPr>
              <a:t>(B) 50</a:t>
            </a:r>
            <a:endParaRPr lang="en-US" sz="2300" dirty="0">
              <a:latin typeface="Times New Roman" pitchFamily="18" charset="0"/>
            </a:endParaRPr>
          </a:p>
        </p:txBody>
      </p:sp>
      <p:sp>
        <p:nvSpPr>
          <p:cNvPr id="12" name="TextBox 11"/>
          <p:cNvSpPr txBox="1"/>
          <p:nvPr/>
        </p:nvSpPr>
        <p:spPr>
          <a:xfrm>
            <a:off x="962025" y="4572000"/>
            <a:ext cx="1600200" cy="446276"/>
          </a:xfrm>
          <a:prstGeom prst="rect">
            <a:avLst/>
          </a:prstGeom>
          <a:noFill/>
        </p:spPr>
        <p:txBody>
          <a:bodyPr wrap="square" rtlCol="0">
            <a:spAutoFit/>
          </a:bodyPr>
          <a:lstStyle/>
          <a:p>
            <a:r>
              <a:rPr lang="en-US" sz="2300" dirty="0" smtClean="0">
                <a:latin typeface="Times New Roman" pitchFamily="18" charset="0"/>
              </a:rPr>
              <a:t>(C) 5 </a:t>
            </a:r>
            <a:endParaRPr lang="en-US" sz="2300" dirty="0">
              <a:latin typeface="Times New Roman" pitchFamily="18" charset="0"/>
            </a:endParaRPr>
          </a:p>
        </p:txBody>
      </p:sp>
      <p:sp>
        <p:nvSpPr>
          <p:cNvPr id="13" name="TextBox 12"/>
          <p:cNvSpPr txBox="1"/>
          <p:nvPr/>
        </p:nvSpPr>
        <p:spPr>
          <a:xfrm>
            <a:off x="977265" y="5334000"/>
            <a:ext cx="1600200" cy="446276"/>
          </a:xfrm>
          <a:prstGeom prst="rect">
            <a:avLst/>
          </a:prstGeom>
          <a:noFill/>
        </p:spPr>
        <p:txBody>
          <a:bodyPr wrap="square" rtlCol="0">
            <a:spAutoFit/>
          </a:bodyPr>
          <a:lstStyle/>
          <a:p>
            <a:r>
              <a:rPr lang="en-US" sz="2300" dirty="0" smtClean="0">
                <a:latin typeface="Times New Roman" pitchFamily="18" charset="0"/>
              </a:rPr>
              <a:t>(D) 0.5</a:t>
            </a:r>
            <a:endParaRPr lang="en-US" sz="2300" dirty="0">
              <a:latin typeface="Times New Roman" pitchFamily="18" charset="0"/>
            </a:endParaRPr>
          </a:p>
        </p:txBody>
      </p:sp>
      <p:sp>
        <p:nvSpPr>
          <p:cNvPr id="14"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2 Paper 1</a:t>
            </a:r>
          </a:p>
        </p:txBody>
      </p:sp>
    </p:spTree>
    <p:extLst>
      <p:ext uri="{BB962C8B-B14F-4D97-AF65-F5344CB8AC3E}">
        <p14:creationId xmlns:p14="http://schemas.microsoft.com/office/powerpoint/2010/main" xmlns="" val="71451342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11">
                                            <p:txEl>
                                              <p:pRg st="0" end="0"/>
                                            </p:txEl>
                                          </p:spTgt>
                                        </p:tgtEl>
                                        <p:attrNameLst>
                                          <p:attrName>style.visibility</p:attrName>
                                        </p:attrNameLst>
                                      </p:cBhvr>
                                      <p:to>
                                        <p:strVal val="visible"/>
                                      </p:to>
                                    </p:set>
                                    <p:anim calcmode="lin" valueType="num">
                                      <p:cBhvr>
                                        <p:cTn id="7" dur="500" fill="hold"/>
                                        <p:tgtEl>
                                          <p:spTgt spid="11">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11">
                                            <p:txEl>
                                              <p:pRg st="0" end="0"/>
                                            </p:txEl>
                                          </p:spTgt>
                                        </p:tgtEl>
                                        <p:attrNameLst>
                                          <p:attrName>ppt_h</p:attrName>
                                        </p:attrNameLst>
                                      </p:cBhvr>
                                      <p:tavLst>
                                        <p:tav tm="0">
                                          <p:val>
                                            <p:fltVal val="0"/>
                                          </p:val>
                                        </p:tav>
                                        <p:tav tm="100000">
                                          <p:val>
                                            <p:strVal val="#ppt_h"/>
                                          </p:val>
                                        </p:tav>
                                      </p:tavLst>
                                    </p:anim>
                                  </p:childTnLst>
                                </p:cTn>
                              </p:par>
                            </p:childTnLst>
                          </p:cTn>
                        </p:par>
                      </p:childTnLst>
                    </p:cTn>
                  </p:par>
                  <p:par>
                    <p:cTn id="9" fill="hold">
                      <p:stCondLst>
                        <p:cond delay="indefinite"/>
                      </p:stCondLst>
                      <p:childTnLst>
                        <p:par>
                          <p:cTn id="10" fill="hold">
                            <p:stCondLst>
                              <p:cond delay="0"/>
                            </p:stCondLst>
                            <p:childTnLst>
                              <p:par>
                                <p:cTn id="11" presetID="23" presetClass="entr" presetSubtype="16" fill="hold" grpId="0" nodeType="clickEffect">
                                  <p:stCondLst>
                                    <p:cond delay="0"/>
                                  </p:stCondLst>
                                  <p:childTnLst>
                                    <p:set>
                                      <p:cBhvr>
                                        <p:cTn id="12" dur="1" fill="hold">
                                          <p:stCondLst>
                                            <p:cond delay="0"/>
                                          </p:stCondLst>
                                        </p:cTn>
                                        <p:tgtEl>
                                          <p:spTgt spid="9"/>
                                        </p:tgtEl>
                                        <p:attrNameLst>
                                          <p:attrName>style.visibility</p:attrName>
                                        </p:attrNameLst>
                                      </p:cBhvr>
                                      <p:to>
                                        <p:strVal val="visible"/>
                                      </p:to>
                                    </p:set>
                                    <p:anim calcmode="lin" valueType="num">
                                      <p:cBhvr>
                                        <p:cTn id="13" dur="500" fill="hold"/>
                                        <p:tgtEl>
                                          <p:spTgt spid="9"/>
                                        </p:tgtEl>
                                        <p:attrNameLst>
                                          <p:attrName>ppt_w</p:attrName>
                                        </p:attrNameLst>
                                      </p:cBhvr>
                                      <p:tavLst>
                                        <p:tav tm="0">
                                          <p:val>
                                            <p:fltVal val="0"/>
                                          </p:val>
                                        </p:tav>
                                        <p:tav tm="100000">
                                          <p:val>
                                            <p:strVal val="#ppt_w"/>
                                          </p:val>
                                        </p:tav>
                                      </p:tavLst>
                                    </p:anim>
                                    <p:anim calcmode="lin" valueType="num">
                                      <p:cBhvr>
                                        <p:cTn id="14" dur="500" fill="hold"/>
                                        <p:tgtEl>
                                          <p:spTgt spid="9"/>
                                        </p:tgtEl>
                                        <p:attrNameLst>
                                          <p:attrName>ppt_h</p:attrName>
                                        </p:attrNameLst>
                                      </p:cBhvr>
                                      <p:tavLst>
                                        <p:tav tm="0">
                                          <p:val>
                                            <p:fltVal val="0"/>
                                          </p:val>
                                        </p:tav>
                                        <p:tav tm="100000">
                                          <p:val>
                                            <p:strVal val="#ppt_h"/>
                                          </p:val>
                                        </p:tav>
                                      </p:tavLst>
                                    </p:anim>
                                  </p:childTnLst>
                                </p:cTn>
                              </p:par>
                              <p:par>
                                <p:cTn id="15" presetID="23" presetClass="entr" presetSubtype="16" fill="hold" grpId="0" nodeType="withEffect">
                                  <p:stCondLst>
                                    <p:cond delay="0"/>
                                  </p:stCondLst>
                                  <p:childTnLst>
                                    <p:set>
                                      <p:cBhvr>
                                        <p:cTn id="16" dur="1" fill="hold">
                                          <p:stCondLst>
                                            <p:cond delay="0"/>
                                          </p:stCondLst>
                                        </p:cTn>
                                        <p:tgtEl>
                                          <p:spTgt spid="10"/>
                                        </p:tgtEl>
                                        <p:attrNameLst>
                                          <p:attrName>style.visibility</p:attrName>
                                        </p:attrNameLst>
                                      </p:cBhvr>
                                      <p:to>
                                        <p:strVal val="visible"/>
                                      </p:to>
                                    </p:set>
                                    <p:anim calcmode="lin" valueType="num">
                                      <p:cBhvr>
                                        <p:cTn id="17" dur="500" fill="hold"/>
                                        <p:tgtEl>
                                          <p:spTgt spid="10"/>
                                        </p:tgtEl>
                                        <p:attrNameLst>
                                          <p:attrName>ppt_w</p:attrName>
                                        </p:attrNameLst>
                                      </p:cBhvr>
                                      <p:tavLst>
                                        <p:tav tm="0">
                                          <p:val>
                                            <p:fltVal val="0"/>
                                          </p:val>
                                        </p:tav>
                                        <p:tav tm="100000">
                                          <p:val>
                                            <p:strVal val="#ppt_w"/>
                                          </p:val>
                                        </p:tav>
                                      </p:tavLst>
                                    </p:anim>
                                    <p:anim calcmode="lin" valueType="num">
                                      <p:cBhvr>
                                        <p:cTn id="18" dur="500" fill="hold"/>
                                        <p:tgtEl>
                                          <p:spTgt spid="10"/>
                                        </p:tgtEl>
                                        <p:attrNameLst>
                                          <p:attrName>ppt_h</p:attrName>
                                        </p:attrNameLst>
                                      </p:cBhvr>
                                      <p:tavLst>
                                        <p:tav tm="0">
                                          <p:val>
                                            <p:fltVal val="0"/>
                                          </p:val>
                                        </p:tav>
                                        <p:tav tm="100000">
                                          <p:val>
                                            <p:strVal val="#ppt_h"/>
                                          </p:val>
                                        </p:tav>
                                      </p:tavLst>
                                    </p:anim>
                                  </p:childTnLst>
                                </p:cTn>
                              </p:par>
                              <p:par>
                                <p:cTn id="19" presetID="23" presetClass="entr" presetSubtype="16" fill="hold" grpId="0" nodeType="withEffect">
                                  <p:stCondLst>
                                    <p:cond delay="0"/>
                                  </p:stCondLst>
                                  <p:childTnLst>
                                    <p:set>
                                      <p:cBhvr>
                                        <p:cTn id="20" dur="1" fill="hold">
                                          <p:stCondLst>
                                            <p:cond delay="0"/>
                                          </p:stCondLst>
                                        </p:cTn>
                                        <p:tgtEl>
                                          <p:spTgt spid="12"/>
                                        </p:tgtEl>
                                        <p:attrNameLst>
                                          <p:attrName>style.visibility</p:attrName>
                                        </p:attrNameLst>
                                      </p:cBhvr>
                                      <p:to>
                                        <p:strVal val="visible"/>
                                      </p:to>
                                    </p:set>
                                    <p:anim calcmode="lin" valueType="num">
                                      <p:cBhvr>
                                        <p:cTn id="21" dur="500" fill="hold"/>
                                        <p:tgtEl>
                                          <p:spTgt spid="12"/>
                                        </p:tgtEl>
                                        <p:attrNameLst>
                                          <p:attrName>ppt_w</p:attrName>
                                        </p:attrNameLst>
                                      </p:cBhvr>
                                      <p:tavLst>
                                        <p:tav tm="0">
                                          <p:val>
                                            <p:fltVal val="0"/>
                                          </p:val>
                                        </p:tav>
                                        <p:tav tm="100000">
                                          <p:val>
                                            <p:strVal val="#ppt_w"/>
                                          </p:val>
                                        </p:tav>
                                      </p:tavLst>
                                    </p:anim>
                                    <p:anim calcmode="lin" valueType="num">
                                      <p:cBhvr>
                                        <p:cTn id="22" dur="500" fill="hold"/>
                                        <p:tgtEl>
                                          <p:spTgt spid="12"/>
                                        </p:tgtEl>
                                        <p:attrNameLst>
                                          <p:attrName>ppt_h</p:attrName>
                                        </p:attrNameLst>
                                      </p:cBhvr>
                                      <p:tavLst>
                                        <p:tav tm="0">
                                          <p:val>
                                            <p:fltVal val="0"/>
                                          </p:val>
                                        </p:tav>
                                        <p:tav tm="100000">
                                          <p:val>
                                            <p:strVal val="#ppt_h"/>
                                          </p:val>
                                        </p:tav>
                                      </p:tavLst>
                                    </p:anim>
                                  </p:childTnLst>
                                </p:cTn>
                              </p:par>
                              <p:par>
                                <p:cTn id="23" presetID="23" presetClass="entr" presetSubtype="16" fill="hold" grpId="0" nodeType="withEffect">
                                  <p:stCondLst>
                                    <p:cond delay="0"/>
                                  </p:stCondLst>
                                  <p:childTnLst>
                                    <p:set>
                                      <p:cBhvr>
                                        <p:cTn id="24" dur="1" fill="hold">
                                          <p:stCondLst>
                                            <p:cond delay="0"/>
                                          </p:stCondLst>
                                        </p:cTn>
                                        <p:tgtEl>
                                          <p:spTgt spid="13"/>
                                        </p:tgtEl>
                                        <p:attrNameLst>
                                          <p:attrName>style.visibility</p:attrName>
                                        </p:attrNameLst>
                                      </p:cBhvr>
                                      <p:to>
                                        <p:strVal val="visible"/>
                                      </p:to>
                                    </p:set>
                                    <p:anim calcmode="lin" valueType="num">
                                      <p:cBhvr>
                                        <p:cTn id="25" dur="500" fill="hold"/>
                                        <p:tgtEl>
                                          <p:spTgt spid="13"/>
                                        </p:tgtEl>
                                        <p:attrNameLst>
                                          <p:attrName>ppt_w</p:attrName>
                                        </p:attrNameLst>
                                      </p:cBhvr>
                                      <p:tavLst>
                                        <p:tav tm="0">
                                          <p:val>
                                            <p:fltVal val="0"/>
                                          </p:val>
                                        </p:tav>
                                        <p:tav tm="100000">
                                          <p:val>
                                            <p:strVal val="#ppt_w"/>
                                          </p:val>
                                        </p:tav>
                                      </p:tavLst>
                                    </p:anim>
                                    <p:anim calcmode="lin" valueType="num">
                                      <p:cBhvr>
                                        <p:cTn id="26" dur="500" fill="hold"/>
                                        <p:tgtEl>
                                          <p:spTgt spid="13"/>
                                        </p:tgtEl>
                                        <p:attrNameLst>
                                          <p:attrName>ppt_h</p:attrName>
                                        </p:attrNameLst>
                                      </p:cBhvr>
                                      <p:tavLst>
                                        <p:tav tm="0">
                                          <p:val>
                                            <p:fltVal val="0"/>
                                          </p:val>
                                        </p:tav>
                                        <p:tav tm="100000">
                                          <p:val>
                                            <p:strVal val="#ppt_h"/>
                                          </p:val>
                                        </p:tav>
                                      </p:tavLst>
                                    </p:anim>
                                  </p:childTnLst>
                                </p:cTn>
                              </p:par>
                            </p:childTnLst>
                          </p:cTn>
                        </p:par>
                      </p:childTnLst>
                    </p:cTn>
                  </p:par>
                  <p:par>
                    <p:cTn id="27" fill="hold">
                      <p:stCondLst>
                        <p:cond delay="indefinite"/>
                      </p:stCondLst>
                      <p:childTnLst>
                        <p:par>
                          <p:cTn id="28" fill="hold">
                            <p:stCondLst>
                              <p:cond delay="0"/>
                            </p:stCondLst>
                            <p:childTnLst>
                              <p:par>
                                <p:cTn id="29" presetID="3" presetClass="entr" presetSubtype="10" fill="hold" grpId="0" nodeType="clickEffect">
                                  <p:stCondLst>
                                    <p:cond delay="0"/>
                                  </p:stCondLst>
                                  <p:childTnLst>
                                    <p:set>
                                      <p:cBhvr>
                                        <p:cTn id="30" dur="1" fill="hold">
                                          <p:stCondLst>
                                            <p:cond delay="0"/>
                                          </p:stCondLst>
                                        </p:cTn>
                                        <p:tgtEl>
                                          <p:spTgt spid="8"/>
                                        </p:tgtEl>
                                        <p:attrNameLst>
                                          <p:attrName>style.visibility</p:attrName>
                                        </p:attrNameLst>
                                      </p:cBhvr>
                                      <p:to>
                                        <p:strVal val="visible"/>
                                      </p:to>
                                    </p:set>
                                    <p:animEffect transition="in" filter="blinds(horizontal)">
                                      <p:cBhvr>
                                        <p:cTn id="31"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build="p"/>
      <p:bldP spid="8" grpId="0" animBg="1"/>
      <p:bldP spid="9" grpId="0"/>
      <p:bldP spid="10" grpId="0"/>
      <p:bldP spid="12" grpId="0"/>
      <p:bldP spid="13" grpId="0"/>
    </p:bldLst>
  </p:timing>
</p:sld>
</file>

<file path=ppt/slides/slide2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Content Placeholder 10"/>
          <p:cNvSpPr>
            <a:spLocks noGrp="1"/>
          </p:cNvSpPr>
          <p:nvPr>
            <p:ph sz="quarter" idx="13"/>
          </p:nvPr>
        </p:nvSpPr>
        <p:spPr>
          <a:xfrm>
            <a:off x="533400" y="2763649"/>
            <a:ext cx="609600" cy="446276"/>
          </a:xfrm>
        </p:spPr>
        <p:txBody>
          <a:bodyPr wrap="square">
            <a:spAutoFit/>
          </a:bodyPr>
          <a:lstStyle/>
          <a:p>
            <a:pPr>
              <a:spcBef>
                <a:spcPct val="0"/>
              </a:spcBef>
              <a:buFontTx/>
              <a:buNone/>
            </a:pPr>
            <a:r>
              <a:rPr lang="en-US" sz="2300" b="1" dirty="0" smtClean="0">
                <a:solidFill>
                  <a:schemeClr val="tx1"/>
                </a:solidFill>
                <a:latin typeface="Times New Roman" pitchFamily="18" charset="0"/>
                <a:cs typeface="Times New Roman" pitchFamily="18" charset="0"/>
              </a:rPr>
              <a:t>44.</a:t>
            </a:r>
            <a:endParaRPr lang="en-US" sz="2300" dirty="0" smtClean="0">
              <a:solidFill>
                <a:schemeClr val="tx1"/>
              </a:solidFill>
              <a:latin typeface="Times New Roman" pitchFamily="18" charset="0"/>
              <a:cs typeface="Times New Roman" pitchFamily="18" charset="0"/>
            </a:endParaRPr>
          </a:p>
        </p:txBody>
      </p:sp>
      <p:sp>
        <p:nvSpPr>
          <p:cNvPr id="6" name="Rectangle 5"/>
          <p:cNvSpPr/>
          <p:nvPr/>
        </p:nvSpPr>
        <p:spPr>
          <a:xfrm>
            <a:off x="3124200" y="2809875"/>
            <a:ext cx="4495800" cy="2178930"/>
          </a:xfrm>
          <a:prstGeom prst="rect">
            <a:avLst/>
          </a:prstGeom>
        </p:spPr>
        <p:txBody>
          <a:bodyPr wrap="square">
            <a:spAutoFit/>
          </a:bodyPr>
          <a:lstStyle/>
          <a:p>
            <a:pPr>
              <a:lnSpc>
                <a:spcPct val="120000"/>
              </a:lnSpc>
            </a:pPr>
            <a:r>
              <a:rPr lang="en-US" sz="2300" dirty="0" smtClean="0">
                <a:solidFill>
                  <a:srgbClr val="00A99D"/>
                </a:solidFill>
                <a:latin typeface="Times New Roman" pitchFamily="18" charset="0"/>
              </a:rPr>
              <a:t>Divide both sides by 0.08.</a:t>
            </a:r>
          </a:p>
          <a:p>
            <a:pPr>
              <a:lnSpc>
                <a:spcPct val="120000"/>
              </a:lnSpc>
            </a:pPr>
            <a:r>
              <a:rPr lang="en-US" sz="2300" dirty="0" smtClean="0">
                <a:solidFill>
                  <a:srgbClr val="00A99D"/>
                </a:solidFill>
                <a:latin typeface="Times New Roman" pitchFamily="18" charset="0"/>
              </a:rPr>
              <a:t>Multiply both the numerator</a:t>
            </a:r>
          </a:p>
          <a:p>
            <a:pPr>
              <a:lnSpc>
                <a:spcPct val="120000"/>
              </a:lnSpc>
            </a:pPr>
            <a:r>
              <a:rPr lang="en-US" sz="2300" dirty="0" smtClean="0">
                <a:solidFill>
                  <a:srgbClr val="00A99D"/>
                </a:solidFill>
                <a:latin typeface="Times New Roman" pitchFamily="18" charset="0"/>
              </a:rPr>
              <a:t>and denominator by 100, to make the denominator a whole number.</a:t>
            </a:r>
          </a:p>
          <a:p>
            <a:pPr>
              <a:lnSpc>
                <a:spcPct val="120000"/>
              </a:lnSpc>
            </a:pPr>
            <a:r>
              <a:rPr lang="en-US" sz="2300" dirty="0" smtClean="0">
                <a:solidFill>
                  <a:srgbClr val="00A99D"/>
                </a:solidFill>
                <a:latin typeface="Times New Roman" pitchFamily="18" charset="0"/>
              </a:rPr>
              <a:t>Dividing by 8.</a:t>
            </a:r>
            <a:endParaRPr lang="en-US" sz="2300" dirty="0">
              <a:solidFill>
                <a:srgbClr val="00A99D"/>
              </a:solidFill>
              <a:latin typeface="Times New Roman" pitchFamily="18" charset="0"/>
            </a:endParaRPr>
          </a:p>
        </p:txBody>
      </p:sp>
      <p:sp>
        <p:nvSpPr>
          <p:cNvPr id="5"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2 Paper 1</a:t>
            </a:r>
          </a:p>
        </p:txBody>
      </p:sp>
      <p:pic>
        <p:nvPicPr>
          <p:cNvPr id="2042883" name="Picture 3" descr="\\172.16.2.26\Conver\CARRIBEAN\MATHEMATICS_VOL-1_PPT_DESIGN\Incoming\Volume_01\Equations\Revision_Exam_2\Eqn103.wmf"/>
          <p:cNvPicPr>
            <a:picLocks noChangeAspect="1" noChangeArrowheads="1"/>
          </p:cNvPicPr>
          <p:nvPr/>
        </p:nvPicPr>
        <p:blipFill>
          <a:blip r:embed="rId2" cstate="print"/>
          <a:srcRect/>
          <a:stretch>
            <a:fillRect/>
          </a:stretch>
        </p:blipFill>
        <p:spPr bwMode="auto">
          <a:xfrm>
            <a:off x="1143000" y="2857500"/>
            <a:ext cx="1600200" cy="2705100"/>
          </a:xfrm>
          <a:prstGeom prst="rect">
            <a:avLst/>
          </a:prstGeom>
          <a:noFill/>
        </p:spPr>
      </p:pic>
    </p:spTree>
    <p:extLst>
      <p:ext uri="{BB962C8B-B14F-4D97-AF65-F5344CB8AC3E}">
        <p14:creationId xmlns:p14="http://schemas.microsoft.com/office/powerpoint/2010/main" xmlns="" val="71451342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withEffect">
                                  <p:stCondLst>
                                    <p:cond delay="0"/>
                                  </p:stCondLst>
                                  <p:childTnLst>
                                    <p:set>
                                      <p:cBhvr>
                                        <p:cTn id="6" dur="1" fill="hold">
                                          <p:stCondLst>
                                            <p:cond delay="0"/>
                                          </p:stCondLst>
                                        </p:cTn>
                                        <p:tgtEl>
                                          <p:spTgt spid="11">
                                            <p:txEl>
                                              <p:pRg st="0" end="0"/>
                                            </p:txEl>
                                          </p:spTgt>
                                        </p:tgtEl>
                                        <p:attrNameLst>
                                          <p:attrName>style.visibility</p:attrName>
                                        </p:attrNameLst>
                                      </p:cBhvr>
                                      <p:to>
                                        <p:strVal val="visible"/>
                                      </p:to>
                                    </p:set>
                                    <p:anim calcmode="lin" valueType="num">
                                      <p:cBhvr>
                                        <p:cTn id="7" dur="500" fill="hold"/>
                                        <p:tgtEl>
                                          <p:spTgt spid="11">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11">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11">
                                            <p:txEl>
                                              <p:pRg st="0" end="0"/>
                                            </p:txEl>
                                          </p:spTgt>
                                        </p:tgtEl>
                                      </p:cBhvr>
                                    </p:animEffect>
                                  </p:childTnLst>
                                </p:cTn>
                              </p:par>
                              <p:par>
                                <p:cTn id="10" presetID="53" presetClass="entr" presetSubtype="0" fill="hold" nodeType="withEffect">
                                  <p:stCondLst>
                                    <p:cond delay="0"/>
                                  </p:stCondLst>
                                  <p:childTnLst>
                                    <p:set>
                                      <p:cBhvr>
                                        <p:cTn id="11" dur="1" fill="hold">
                                          <p:stCondLst>
                                            <p:cond delay="0"/>
                                          </p:stCondLst>
                                        </p:cTn>
                                        <p:tgtEl>
                                          <p:spTgt spid="2042883"/>
                                        </p:tgtEl>
                                        <p:attrNameLst>
                                          <p:attrName>style.visibility</p:attrName>
                                        </p:attrNameLst>
                                      </p:cBhvr>
                                      <p:to>
                                        <p:strVal val="visible"/>
                                      </p:to>
                                    </p:set>
                                    <p:anim calcmode="lin" valueType="num">
                                      <p:cBhvr>
                                        <p:cTn id="12" dur="500" fill="hold"/>
                                        <p:tgtEl>
                                          <p:spTgt spid="2042883"/>
                                        </p:tgtEl>
                                        <p:attrNameLst>
                                          <p:attrName>ppt_w</p:attrName>
                                        </p:attrNameLst>
                                      </p:cBhvr>
                                      <p:tavLst>
                                        <p:tav tm="0">
                                          <p:val>
                                            <p:fltVal val="0"/>
                                          </p:val>
                                        </p:tav>
                                        <p:tav tm="100000">
                                          <p:val>
                                            <p:strVal val="#ppt_w"/>
                                          </p:val>
                                        </p:tav>
                                      </p:tavLst>
                                    </p:anim>
                                    <p:anim calcmode="lin" valueType="num">
                                      <p:cBhvr>
                                        <p:cTn id="13" dur="500" fill="hold"/>
                                        <p:tgtEl>
                                          <p:spTgt spid="2042883"/>
                                        </p:tgtEl>
                                        <p:attrNameLst>
                                          <p:attrName>ppt_h</p:attrName>
                                        </p:attrNameLst>
                                      </p:cBhvr>
                                      <p:tavLst>
                                        <p:tav tm="0">
                                          <p:val>
                                            <p:fltVal val="0"/>
                                          </p:val>
                                        </p:tav>
                                        <p:tav tm="100000">
                                          <p:val>
                                            <p:strVal val="#ppt_h"/>
                                          </p:val>
                                        </p:tav>
                                      </p:tavLst>
                                    </p:anim>
                                    <p:animEffect transition="in" filter="fade">
                                      <p:cBhvr>
                                        <p:cTn id="14" dur="500"/>
                                        <p:tgtEl>
                                          <p:spTgt spid="2042883"/>
                                        </p:tgtEl>
                                      </p:cBhvr>
                                    </p:animEffect>
                                  </p:childTnLst>
                                </p:cTn>
                              </p:par>
                              <p:par>
                                <p:cTn id="15" presetID="53" presetClass="entr" presetSubtype="0" fill="hold" grpId="0" nodeType="withEffect">
                                  <p:stCondLst>
                                    <p:cond delay="0"/>
                                  </p:stCondLst>
                                  <p:childTnLst>
                                    <p:set>
                                      <p:cBhvr>
                                        <p:cTn id="16" dur="1" fill="hold">
                                          <p:stCondLst>
                                            <p:cond delay="0"/>
                                          </p:stCondLst>
                                        </p:cTn>
                                        <p:tgtEl>
                                          <p:spTgt spid="6"/>
                                        </p:tgtEl>
                                        <p:attrNameLst>
                                          <p:attrName>style.visibility</p:attrName>
                                        </p:attrNameLst>
                                      </p:cBhvr>
                                      <p:to>
                                        <p:strVal val="visible"/>
                                      </p:to>
                                    </p:set>
                                    <p:anim calcmode="lin" valueType="num">
                                      <p:cBhvr>
                                        <p:cTn id="17" dur="500" fill="hold"/>
                                        <p:tgtEl>
                                          <p:spTgt spid="6"/>
                                        </p:tgtEl>
                                        <p:attrNameLst>
                                          <p:attrName>ppt_w</p:attrName>
                                        </p:attrNameLst>
                                      </p:cBhvr>
                                      <p:tavLst>
                                        <p:tav tm="0">
                                          <p:val>
                                            <p:fltVal val="0"/>
                                          </p:val>
                                        </p:tav>
                                        <p:tav tm="100000">
                                          <p:val>
                                            <p:strVal val="#ppt_w"/>
                                          </p:val>
                                        </p:tav>
                                      </p:tavLst>
                                    </p:anim>
                                    <p:anim calcmode="lin" valueType="num">
                                      <p:cBhvr>
                                        <p:cTn id="18" dur="500" fill="hold"/>
                                        <p:tgtEl>
                                          <p:spTgt spid="6"/>
                                        </p:tgtEl>
                                        <p:attrNameLst>
                                          <p:attrName>ppt_h</p:attrName>
                                        </p:attrNameLst>
                                      </p:cBhvr>
                                      <p:tavLst>
                                        <p:tav tm="0">
                                          <p:val>
                                            <p:fltVal val="0"/>
                                          </p:val>
                                        </p:tav>
                                        <p:tav tm="100000">
                                          <p:val>
                                            <p:strVal val="#ppt_h"/>
                                          </p:val>
                                        </p:tav>
                                      </p:tavLst>
                                    </p:anim>
                                    <p:animEffect transition="in" filter="fade">
                                      <p:cBhvr>
                                        <p:cTn id="19"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build="p"/>
      <p:bldP spid="6" grpId="0"/>
    </p:bldLst>
  </p:timing>
</p:sld>
</file>

<file path=ppt/slides/slide2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Content Placeholder 10"/>
          <p:cNvSpPr>
            <a:spLocks noGrp="1"/>
          </p:cNvSpPr>
          <p:nvPr>
            <p:ph sz="quarter" idx="13"/>
          </p:nvPr>
        </p:nvSpPr>
        <p:spPr>
          <a:xfrm>
            <a:off x="380999" y="2475139"/>
            <a:ext cx="6705601" cy="1154162"/>
          </a:xfrm>
        </p:spPr>
        <p:txBody>
          <a:bodyPr wrap="square">
            <a:spAutoFit/>
          </a:bodyPr>
          <a:lstStyle/>
          <a:p>
            <a:pPr>
              <a:buNone/>
            </a:pPr>
            <a:r>
              <a:rPr lang="en-US" sz="2300" b="1" dirty="0" smtClean="0">
                <a:solidFill>
                  <a:schemeClr val="tx1"/>
                </a:solidFill>
                <a:latin typeface="Times New Roman" pitchFamily="18" charset="0"/>
                <a:cs typeface="Times New Roman" pitchFamily="18" charset="0"/>
              </a:rPr>
              <a:t>45.  </a:t>
            </a:r>
            <a:r>
              <a:rPr lang="en-US" sz="2300" dirty="0" smtClean="0">
                <a:solidFill>
                  <a:schemeClr val="tx1"/>
                </a:solidFill>
                <a:latin typeface="Times New Roman" pitchFamily="18" charset="0"/>
              </a:rPr>
              <a:t>In a certain village, adults are served </a:t>
            </a:r>
            <a:r>
              <a:rPr lang="en-US" sz="2300" i="1" dirty="0" smtClean="0">
                <a:solidFill>
                  <a:schemeClr val="tx1"/>
                </a:solidFill>
                <a:latin typeface="Times New Roman" pitchFamily="18" charset="0"/>
              </a:rPr>
              <a:t>x </a:t>
            </a:r>
            <a:r>
              <a:rPr lang="en-US" sz="2300" dirty="0" smtClean="0">
                <a:solidFill>
                  <a:schemeClr val="tx1"/>
                </a:solidFill>
                <a:latin typeface="Times New Roman" pitchFamily="18" charset="0"/>
              </a:rPr>
              <a:t>grams of</a:t>
            </a:r>
            <a:br>
              <a:rPr lang="en-US" sz="2300" dirty="0" smtClean="0">
                <a:solidFill>
                  <a:schemeClr val="tx1"/>
                </a:solidFill>
                <a:latin typeface="Times New Roman" pitchFamily="18" charset="0"/>
              </a:rPr>
            </a:br>
            <a:r>
              <a:rPr lang="en-US" sz="2300" dirty="0" smtClean="0">
                <a:solidFill>
                  <a:schemeClr val="tx1"/>
                </a:solidFill>
                <a:latin typeface="Times New Roman" pitchFamily="18" charset="0"/>
              </a:rPr>
              <a:t>   meat per meal. What mass of meat, in kilograms,</a:t>
            </a:r>
            <a:br>
              <a:rPr lang="en-US" sz="2300" dirty="0" smtClean="0">
                <a:solidFill>
                  <a:schemeClr val="tx1"/>
                </a:solidFill>
                <a:latin typeface="Times New Roman" pitchFamily="18" charset="0"/>
              </a:rPr>
            </a:br>
            <a:r>
              <a:rPr lang="en-US" sz="2300" dirty="0" smtClean="0">
                <a:solidFill>
                  <a:schemeClr val="tx1"/>
                </a:solidFill>
                <a:latin typeface="Times New Roman" pitchFamily="18" charset="0"/>
              </a:rPr>
              <a:t>   is required for 7 meals to feed 200 adults?</a:t>
            </a:r>
            <a:endParaRPr lang="en-US" sz="2300" dirty="0">
              <a:solidFill>
                <a:schemeClr val="tx1"/>
              </a:solidFill>
              <a:latin typeface="Times New Roman" pitchFamily="18" charset="0"/>
            </a:endParaRPr>
          </a:p>
        </p:txBody>
      </p:sp>
      <p:sp>
        <p:nvSpPr>
          <p:cNvPr id="8" name="Notched Right Arrow 7"/>
          <p:cNvSpPr/>
          <p:nvPr/>
        </p:nvSpPr>
        <p:spPr>
          <a:xfrm>
            <a:off x="7162800" y="6019800"/>
            <a:ext cx="1782315" cy="685800"/>
          </a:xfrm>
          <a:prstGeom prst="notchedRightArrow">
            <a:avLst/>
          </a:prstGeom>
          <a:blipFill>
            <a:blip r:embed="rId2" cstate="print">
              <a:extLst>
                <a:ext uri="{BEBA8EAE-BF5A-486C-A8C5-ECC9F3942E4B}">
                  <a14:imgProps xmlns:a14="http://schemas.microsoft.com/office/drawing/2010/main" xmlns="">
                    <a14:imgLayer r:embed="rId3">
                      <a14:imgEffect>
                        <a14:brightnessContrast bright="-20000" contrast="-20000"/>
                      </a14:imgEffect>
                    </a14:imgLayer>
                  </a14:imgProps>
                </a:ex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ANSWER</a:t>
            </a:r>
            <a:endParaRPr lang="en-US" sz="2000" b="1" dirty="0">
              <a:latin typeface="Times New Roman" pitchFamily="18" charset="0"/>
              <a:cs typeface="Times New Roman" pitchFamily="18" charset="0"/>
            </a:endParaRPr>
          </a:p>
        </p:txBody>
      </p:sp>
      <p:sp>
        <p:nvSpPr>
          <p:cNvPr id="9" name="TextBox 8"/>
          <p:cNvSpPr txBox="1"/>
          <p:nvPr/>
        </p:nvSpPr>
        <p:spPr>
          <a:xfrm>
            <a:off x="872490" y="3733800"/>
            <a:ext cx="1600200" cy="446276"/>
          </a:xfrm>
          <a:prstGeom prst="rect">
            <a:avLst/>
          </a:prstGeom>
          <a:noFill/>
        </p:spPr>
        <p:txBody>
          <a:bodyPr wrap="square" rtlCol="0">
            <a:spAutoFit/>
          </a:bodyPr>
          <a:lstStyle/>
          <a:p>
            <a:r>
              <a:rPr lang="en-US" sz="2300" dirty="0" smtClean="0">
                <a:latin typeface="Times New Roman" pitchFamily="18" charset="0"/>
              </a:rPr>
              <a:t>(A) 1400</a:t>
            </a:r>
            <a:r>
              <a:rPr lang="en-US" sz="2300" i="1" dirty="0" smtClean="0">
                <a:latin typeface="Times New Roman" pitchFamily="18" charset="0"/>
              </a:rPr>
              <a:t>x</a:t>
            </a:r>
            <a:endParaRPr lang="en-US" sz="2300" i="1" baseline="30000" dirty="0">
              <a:latin typeface="Times New Roman" pitchFamily="18" charset="0"/>
            </a:endParaRPr>
          </a:p>
        </p:txBody>
      </p:sp>
      <p:sp>
        <p:nvSpPr>
          <p:cNvPr id="10" name="TextBox 9"/>
          <p:cNvSpPr txBox="1"/>
          <p:nvPr/>
        </p:nvSpPr>
        <p:spPr>
          <a:xfrm>
            <a:off x="895350" y="4343400"/>
            <a:ext cx="1600200" cy="446276"/>
          </a:xfrm>
          <a:prstGeom prst="rect">
            <a:avLst/>
          </a:prstGeom>
          <a:noFill/>
        </p:spPr>
        <p:txBody>
          <a:bodyPr wrap="square" rtlCol="0">
            <a:spAutoFit/>
          </a:bodyPr>
          <a:lstStyle/>
          <a:p>
            <a:r>
              <a:rPr lang="en-US" sz="2300" dirty="0" smtClean="0">
                <a:latin typeface="Times New Roman" pitchFamily="18" charset="0"/>
              </a:rPr>
              <a:t>(B) 140</a:t>
            </a:r>
            <a:r>
              <a:rPr lang="en-US" sz="2300" i="1" dirty="0" smtClean="0">
                <a:latin typeface="Times New Roman" pitchFamily="18" charset="0"/>
              </a:rPr>
              <a:t>x</a:t>
            </a:r>
            <a:endParaRPr lang="en-US" sz="2300" i="1" dirty="0">
              <a:latin typeface="Times New Roman" pitchFamily="18" charset="0"/>
            </a:endParaRPr>
          </a:p>
        </p:txBody>
      </p:sp>
      <p:sp>
        <p:nvSpPr>
          <p:cNvPr id="12" name="TextBox 11"/>
          <p:cNvSpPr txBox="1"/>
          <p:nvPr/>
        </p:nvSpPr>
        <p:spPr>
          <a:xfrm>
            <a:off x="895350" y="4972050"/>
            <a:ext cx="1600200" cy="446276"/>
          </a:xfrm>
          <a:prstGeom prst="rect">
            <a:avLst/>
          </a:prstGeom>
          <a:noFill/>
        </p:spPr>
        <p:txBody>
          <a:bodyPr wrap="square" rtlCol="0">
            <a:spAutoFit/>
          </a:bodyPr>
          <a:lstStyle/>
          <a:p>
            <a:r>
              <a:rPr lang="en-US" sz="2300" dirty="0" smtClean="0">
                <a:latin typeface="Times New Roman" pitchFamily="18" charset="0"/>
              </a:rPr>
              <a:t>(C) 14</a:t>
            </a:r>
            <a:r>
              <a:rPr lang="en-US" sz="2300" i="1" dirty="0" smtClean="0">
                <a:latin typeface="Times New Roman" pitchFamily="18" charset="0"/>
              </a:rPr>
              <a:t>x</a:t>
            </a:r>
            <a:r>
              <a:rPr lang="en-US" sz="2300" dirty="0" smtClean="0">
                <a:latin typeface="Times New Roman" pitchFamily="18" charset="0"/>
              </a:rPr>
              <a:t> </a:t>
            </a:r>
            <a:endParaRPr lang="en-US" sz="2300" dirty="0">
              <a:latin typeface="Times New Roman" pitchFamily="18" charset="0"/>
            </a:endParaRPr>
          </a:p>
        </p:txBody>
      </p:sp>
      <p:sp>
        <p:nvSpPr>
          <p:cNvPr id="13" name="TextBox 12"/>
          <p:cNvSpPr txBox="1"/>
          <p:nvPr/>
        </p:nvSpPr>
        <p:spPr>
          <a:xfrm>
            <a:off x="910590" y="5591175"/>
            <a:ext cx="1600200" cy="446276"/>
          </a:xfrm>
          <a:prstGeom prst="rect">
            <a:avLst/>
          </a:prstGeom>
          <a:noFill/>
        </p:spPr>
        <p:txBody>
          <a:bodyPr wrap="square" rtlCol="0">
            <a:spAutoFit/>
          </a:bodyPr>
          <a:lstStyle/>
          <a:p>
            <a:r>
              <a:rPr lang="en-US" sz="2300" dirty="0" smtClean="0">
                <a:latin typeface="Times New Roman" pitchFamily="18" charset="0"/>
              </a:rPr>
              <a:t>(D) 1.4</a:t>
            </a:r>
            <a:r>
              <a:rPr lang="en-US" sz="2300" i="1" dirty="0" smtClean="0">
                <a:latin typeface="Times New Roman" pitchFamily="18" charset="0"/>
              </a:rPr>
              <a:t>x</a:t>
            </a:r>
            <a:endParaRPr lang="en-US" sz="2300" i="1" dirty="0">
              <a:latin typeface="Times New Roman" pitchFamily="18" charset="0"/>
            </a:endParaRPr>
          </a:p>
        </p:txBody>
      </p:sp>
      <p:sp>
        <p:nvSpPr>
          <p:cNvPr id="14"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2 Paper 1</a:t>
            </a:r>
          </a:p>
        </p:txBody>
      </p:sp>
    </p:spTree>
    <p:extLst>
      <p:ext uri="{BB962C8B-B14F-4D97-AF65-F5344CB8AC3E}">
        <p14:creationId xmlns:p14="http://schemas.microsoft.com/office/powerpoint/2010/main" xmlns="" val="71451342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11">
                                            <p:txEl>
                                              <p:pRg st="0" end="0"/>
                                            </p:txEl>
                                          </p:spTgt>
                                        </p:tgtEl>
                                        <p:attrNameLst>
                                          <p:attrName>style.visibility</p:attrName>
                                        </p:attrNameLst>
                                      </p:cBhvr>
                                      <p:to>
                                        <p:strVal val="visible"/>
                                      </p:to>
                                    </p:set>
                                    <p:anim calcmode="lin" valueType="num">
                                      <p:cBhvr>
                                        <p:cTn id="7" dur="500" fill="hold"/>
                                        <p:tgtEl>
                                          <p:spTgt spid="11">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11">
                                            <p:txEl>
                                              <p:pRg st="0" end="0"/>
                                            </p:txEl>
                                          </p:spTgt>
                                        </p:tgtEl>
                                        <p:attrNameLst>
                                          <p:attrName>ppt_h</p:attrName>
                                        </p:attrNameLst>
                                      </p:cBhvr>
                                      <p:tavLst>
                                        <p:tav tm="0">
                                          <p:val>
                                            <p:fltVal val="0"/>
                                          </p:val>
                                        </p:tav>
                                        <p:tav tm="100000">
                                          <p:val>
                                            <p:strVal val="#ppt_h"/>
                                          </p:val>
                                        </p:tav>
                                      </p:tavLst>
                                    </p:anim>
                                  </p:childTnLst>
                                </p:cTn>
                              </p:par>
                            </p:childTnLst>
                          </p:cTn>
                        </p:par>
                      </p:childTnLst>
                    </p:cTn>
                  </p:par>
                  <p:par>
                    <p:cTn id="9" fill="hold">
                      <p:stCondLst>
                        <p:cond delay="indefinite"/>
                      </p:stCondLst>
                      <p:childTnLst>
                        <p:par>
                          <p:cTn id="10" fill="hold">
                            <p:stCondLst>
                              <p:cond delay="0"/>
                            </p:stCondLst>
                            <p:childTnLst>
                              <p:par>
                                <p:cTn id="11" presetID="23" presetClass="entr" presetSubtype="16" fill="hold" grpId="0" nodeType="clickEffect">
                                  <p:stCondLst>
                                    <p:cond delay="0"/>
                                  </p:stCondLst>
                                  <p:childTnLst>
                                    <p:set>
                                      <p:cBhvr>
                                        <p:cTn id="12" dur="1" fill="hold">
                                          <p:stCondLst>
                                            <p:cond delay="0"/>
                                          </p:stCondLst>
                                        </p:cTn>
                                        <p:tgtEl>
                                          <p:spTgt spid="9"/>
                                        </p:tgtEl>
                                        <p:attrNameLst>
                                          <p:attrName>style.visibility</p:attrName>
                                        </p:attrNameLst>
                                      </p:cBhvr>
                                      <p:to>
                                        <p:strVal val="visible"/>
                                      </p:to>
                                    </p:set>
                                    <p:anim calcmode="lin" valueType="num">
                                      <p:cBhvr>
                                        <p:cTn id="13" dur="500" fill="hold"/>
                                        <p:tgtEl>
                                          <p:spTgt spid="9"/>
                                        </p:tgtEl>
                                        <p:attrNameLst>
                                          <p:attrName>ppt_w</p:attrName>
                                        </p:attrNameLst>
                                      </p:cBhvr>
                                      <p:tavLst>
                                        <p:tav tm="0">
                                          <p:val>
                                            <p:fltVal val="0"/>
                                          </p:val>
                                        </p:tav>
                                        <p:tav tm="100000">
                                          <p:val>
                                            <p:strVal val="#ppt_w"/>
                                          </p:val>
                                        </p:tav>
                                      </p:tavLst>
                                    </p:anim>
                                    <p:anim calcmode="lin" valueType="num">
                                      <p:cBhvr>
                                        <p:cTn id="14" dur="500" fill="hold"/>
                                        <p:tgtEl>
                                          <p:spTgt spid="9"/>
                                        </p:tgtEl>
                                        <p:attrNameLst>
                                          <p:attrName>ppt_h</p:attrName>
                                        </p:attrNameLst>
                                      </p:cBhvr>
                                      <p:tavLst>
                                        <p:tav tm="0">
                                          <p:val>
                                            <p:fltVal val="0"/>
                                          </p:val>
                                        </p:tav>
                                        <p:tav tm="100000">
                                          <p:val>
                                            <p:strVal val="#ppt_h"/>
                                          </p:val>
                                        </p:tav>
                                      </p:tavLst>
                                    </p:anim>
                                  </p:childTnLst>
                                </p:cTn>
                              </p:par>
                              <p:par>
                                <p:cTn id="15" presetID="23" presetClass="entr" presetSubtype="16" fill="hold" grpId="0" nodeType="withEffect">
                                  <p:stCondLst>
                                    <p:cond delay="0"/>
                                  </p:stCondLst>
                                  <p:childTnLst>
                                    <p:set>
                                      <p:cBhvr>
                                        <p:cTn id="16" dur="1" fill="hold">
                                          <p:stCondLst>
                                            <p:cond delay="0"/>
                                          </p:stCondLst>
                                        </p:cTn>
                                        <p:tgtEl>
                                          <p:spTgt spid="10"/>
                                        </p:tgtEl>
                                        <p:attrNameLst>
                                          <p:attrName>style.visibility</p:attrName>
                                        </p:attrNameLst>
                                      </p:cBhvr>
                                      <p:to>
                                        <p:strVal val="visible"/>
                                      </p:to>
                                    </p:set>
                                    <p:anim calcmode="lin" valueType="num">
                                      <p:cBhvr>
                                        <p:cTn id="17" dur="500" fill="hold"/>
                                        <p:tgtEl>
                                          <p:spTgt spid="10"/>
                                        </p:tgtEl>
                                        <p:attrNameLst>
                                          <p:attrName>ppt_w</p:attrName>
                                        </p:attrNameLst>
                                      </p:cBhvr>
                                      <p:tavLst>
                                        <p:tav tm="0">
                                          <p:val>
                                            <p:fltVal val="0"/>
                                          </p:val>
                                        </p:tav>
                                        <p:tav tm="100000">
                                          <p:val>
                                            <p:strVal val="#ppt_w"/>
                                          </p:val>
                                        </p:tav>
                                      </p:tavLst>
                                    </p:anim>
                                    <p:anim calcmode="lin" valueType="num">
                                      <p:cBhvr>
                                        <p:cTn id="18" dur="500" fill="hold"/>
                                        <p:tgtEl>
                                          <p:spTgt spid="10"/>
                                        </p:tgtEl>
                                        <p:attrNameLst>
                                          <p:attrName>ppt_h</p:attrName>
                                        </p:attrNameLst>
                                      </p:cBhvr>
                                      <p:tavLst>
                                        <p:tav tm="0">
                                          <p:val>
                                            <p:fltVal val="0"/>
                                          </p:val>
                                        </p:tav>
                                        <p:tav tm="100000">
                                          <p:val>
                                            <p:strVal val="#ppt_h"/>
                                          </p:val>
                                        </p:tav>
                                      </p:tavLst>
                                    </p:anim>
                                  </p:childTnLst>
                                </p:cTn>
                              </p:par>
                              <p:par>
                                <p:cTn id="19" presetID="23" presetClass="entr" presetSubtype="16" fill="hold" grpId="0" nodeType="withEffect">
                                  <p:stCondLst>
                                    <p:cond delay="0"/>
                                  </p:stCondLst>
                                  <p:childTnLst>
                                    <p:set>
                                      <p:cBhvr>
                                        <p:cTn id="20" dur="1" fill="hold">
                                          <p:stCondLst>
                                            <p:cond delay="0"/>
                                          </p:stCondLst>
                                        </p:cTn>
                                        <p:tgtEl>
                                          <p:spTgt spid="12"/>
                                        </p:tgtEl>
                                        <p:attrNameLst>
                                          <p:attrName>style.visibility</p:attrName>
                                        </p:attrNameLst>
                                      </p:cBhvr>
                                      <p:to>
                                        <p:strVal val="visible"/>
                                      </p:to>
                                    </p:set>
                                    <p:anim calcmode="lin" valueType="num">
                                      <p:cBhvr>
                                        <p:cTn id="21" dur="500" fill="hold"/>
                                        <p:tgtEl>
                                          <p:spTgt spid="12"/>
                                        </p:tgtEl>
                                        <p:attrNameLst>
                                          <p:attrName>ppt_w</p:attrName>
                                        </p:attrNameLst>
                                      </p:cBhvr>
                                      <p:tavLst>
                                        <p:tav tm="0">
                                          <p:val>
                                            <p:fltVal val="0"/>
                                          </p:val>
                                        </p:tav>
                                        <p:tav tm="100000">
                                          <p:val>
                                            <p:strVal val="#ppt_w"/>
                                          </p:val>
                                        </p:tav>
                                      </p:tavLst>
                                    </p:anim>
                                    <p:anim calcmode="lin" valueType="num">
                                      <p:cBhvr>
                                        <p:cTn id="22" dur="500" fill="hold"/>
                                        <p:tgtEl>
                                          <p:spTgt spid="12"/>
                                        </p:tgtEl>
                                        <p:attrNameLst>
                                          <p:attrName>ppt_h</p:attrName>
                                        </p:attrNameLst>
                                      </p:cBhvr>
                                      <p:tavLst>
                                        <p:tav tm="0">
                                          <p:val>
                                            <p:fltVal val="0"/>
                                          </p:val>
                                        </p:tav>
                                        <p:tav tm="100000">
                                          <p:val>
                                            <p:strVal val="#ppt_h"/>
                                          </p:val>
                                        </p:tav>
                                      </p:tavLst>
                                    </p:anim>
                                  </p:childTnLst>
                                </p:cTn>
                              </p:par>
                              <p:par>
                                <p:cTn id="23" presetID="23" presetClass="entr" presetSubtype="16" fill="hold" grpId="0" nodeType="withEffect">
                                  <p:stCondLst>
                                    <p:cond delay="0"/>
                                  </p:stCondLst>
                                  <p:childTnLst>
                                    <p:set>
                                      <p:cBhvr>
                                        <p:cTn id="24" dur="1" fill="hold">
                                          <p:stCondLst>
                                            <p:cond delay="0"/>
                                          </p:stCondLst>
                                        </p:cTn>
                                        <p:tgtEl>
                                          <p:spTgt spid="13"/>
                                        </p:tgtEl>
                                        <p:attrNameLst>
                                          <p:attrName>style.visibility</p:attrName>
                                        </p:attrNameLst>
                                      </p:cBhvr>
                                      <p:to>
                                        <p:strVal val="visible"/>
                                      </p:to>
                                    </p:set>
                                    <p:anim calcmode="lin" valueType="num">
                                      <p:cBhvr>
                                        <p:cTn id="25" dur="500" fill="hold"/>
                                        <p:tgtEl>
                                          <p:spTgt spid="13"/>
                                        </p:tgtEl>
                                        <p:attrNameLst>
                                          <p:attrName>ppt_w</p:attrName>
                                        </p:attrNameLst>
                                      </p:cBhvr>
                                      <p:tavLst>
                                        <p:tav tm="0">
                                          <p:val>
                                            <p:fltVal val="0"/>
                                          </p:val>
                                        </p:tav>
                                        <p:tav tm="100000">
                                          <p:val>
                                            <p:strVal val="#ppt_w"/>
                                          </p:val>
                                        </p:tav>
                                      </p:tavLst>
                                    </p:anim>
                                    <p:anim calcmode="lin" valueType="num">
                                      <p:cBhvr>
                                        <p:cTn id="26" dur="500" fill="hold"/>
                                        <p:tgtEl>
                                          <p:spTgt spid="13"/>
                                        </p:tgtEl>
                                        <p:attrNameLst>
                                          <p:attrName>ppt_h</p:attrName>
                                        </p:attrNameLst>
                                      </p:cBhvr>
                                      <p:tavLst>
                                        <p:tav tm="0">
                                          <p:val>
                                            <p:fltVal val="0"/>
                                          </p:val>
                                        </p:tav>
                                        <p:tav tm="100000">
                                          <p:val>
                                            <p:strVal val="#ppt_h"/>
                                          </p:val>
                                        </p:tav>
                                      </p:tavLst>
                                    </p:anim>
                                  </p:childTnLst>
                                </p:cTn>
                              </p:par>
                            </p:childTnLst>
                          </p:cTn>
                        </p:par>
                      </p:childTnLst>
                    </p:cTn>
                  </p:par>
                  <p:par>
                    <p:cTn id="27" fill="hold">
                      <p:stCondLst>
                        <p:cond delay="indefinite"/>
                      </p:stCondLst>
                      <p:childTnLst>
                        <p:par>
                          <p:cTn id="28" fill="hold">
                            <p:stCondLst>
                              <p:cond delay="0"/>
                            </p:stCondLst>
                            <p:childTnLst>
                              <p:par>
                                <p:cTn id="29" presetID="3" presetClass="entr" presetSubtype="10" fill="hold" grpId="0" nodeType="clickEffect">
                                  <p:stCondLst>
                                    <p:cond delay="0"/>
                                  </p:stCondLst>
                                  <p:childTnLst>
                                    <p:set>
                                      <p:cBhvr>
                                        <p:cTn id="30" dur="1" fill="hold">
                                          <p:stCondLst>
                                            <p:cond delay="0"/>
                                          </p:stCondLst>
                                        </p:cTn>
                                        <p:tgtEl>
                                          <p:spTgt spid="8"/>
                                        </p:tgtEl>
                                        <p:attrNameLst>
                                          <p:attrName>style.visibility</p:attrName>
                                        </p:attrNameLst>
                                      </p:cBhvr>
                                      <p:to>
                                        <p:strVal val="visible"/>
                                      </p:to>
                                    </p:set>
                                    <p:animEffect transition="in" filter="blinds(horizontal)">
                                      <p:cBhvr>
                                        <p:cTn id="31"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build="p"/>
      <p:bldP spid="8" grpId="0" animBg="1"/>
      <p:bldP spid="9" grpId="0"/>
      <p:bldP spid="10" grpId="0"/>
      <p:bldP spid="12" grpId="0"/>
      <p:bldP spid="13" grpId="0"/>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Content Placeholder 10"/>
          <p:cNvSpPr>
            <a:spLocks noGrp="1"/>
          </p:cNvSpPr>
          <p:nvPr>
            <p:ph sz="quarter" idx="13"/>
          </p:nvPr>
        </p:nvSpPr>
        <p:spPr>
          <a:xfrm>
            <a:off x="685800" y="2781300"/>
            <a:ext cx="6416040" cy="676339"/>
          </a:xfrm>
        </p:spPr>
        <p:txBody>
          <a:bodyPr wrap="square">
            <a:spAutoFit/>
          </a:bodyPr>
          <a:lstStyle/>
          <a:p>
            <a:pPr marL="457200" indent="-457200" algn="just">
              <a:lnSpc>
                <a:spcPct val="165000"/>
              </a:lnSpc>
              <a:spcBef>
                <a:spcPct val="0"/>
              </a:spcBef>
              <a:buFontTx/>
              <a:buNone/>
              <a:tabLst>
                <a:tab pos="800100" algn="l"/>
                <a:tab pos="3776663" algn="l"/>
              </a:tabLst>
            </a:pPr>
            <a:r>
              <a:rPr lang="en-US" sz="2300" b="1" dirty="0" smtClean="0">
                <a:solidFill>
                  <a:schemeClr val="tx1"/>
                </a:solidFill>
                <a:latin typeface="Times New Roman" pitchFamily="18" charset="0"/>
                <a:cs typeface="Times New Roman" pitchFamily="18" charset="0"/>
              </a:rPr>
              <a:t>1.</a:t>
            </a:r>
            <a:r>
              <a:rPr lang="en-US" sz="2300" dirty="0" smtClean="0">
                <a:solidFill>
                  <a:schemeClr val="tx1"/>
                </a:solidFill>
                <a:latin typeface="Times New Roman" pitchFamily="18" charset="0"/>
                <a:cs typeface="Times New Roman" pitchFamily="18" charset="0"/>
              </a:rPr>
              <a:t>	35.4 × 0.2 is approximately equal to</a:t>
            </a:r>
          </a:p>
        </p:txBody>
      </p:sp>
      <p:sp>
        <p:nvSpPr>
          <p:cNvPr id="8" name="Notched Right Arrow 7"/>
          <p:cNvSpPr/>
          <p:nvPr/>
        </p:nvSpPr>
        <p:spPr>
          <a:xfrm>
            <a:off x="7162800" y="6019800"/>
            <a:ext cx="1782315" cy="685800"/>
          </a:xfrm>
          <a:prstGeom prst="notchedRightArrow">
            <a:avLst/>
          </a:prstGeom>
          <a:blipFill>
            <a:blip r:embed="rId2" cstate="print">
              <a:extLst>
                <a:ext uri="{BEBA8EAE-BF5A-486C-A8C5-ECC9F3942E4B}">
                  <a14:imgProps xmlns:a14="http://schemas.microsoft.com/office/drawing/2010/main" xmlns="">
                    <a14:imgLayer r:embed="rId3">
                      <a14:imgEffect>
                        <a14:brightnessContrast bright="-20000" contrast="-20000"/>
                      </a14:imgEffect>
                    </a14:imgLayer>
                  </a14:imgProps>
                </a:ex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ANSWER</a:t>
            </a:r>
            <a:endParaRPr lang="en-US" sz="2000" b="1" dirty="0">
              <a:latin typeface="Times New Roman" pitchFamily="18" charset="0"/>
              <a:cs typeface="Times New Roman" pitchFamily="18" charset="0"/>
            </a:endParaRPr>
          </a:p>
        </p:txBody>
      </p:sp>
      <p:sp>
        <p:nvSpPr>
          <p:cNvPr id="6" name="Content Placeholder 10"/>
          <p:cNvSpPr>
            <a:spLocks noGrp="1"/>
          </p:cNvSpPr>
          <p:nvPr>
            <p:ph sz="quarter" idx="13"/>
          </p:nvPr>
        </p:nvSpPr>
        <p:spPr>
          <a:xfrm>
            <a:off x="3627120" y="3505200"/>
            <a:ext cx="1264920" cy="599459"/>
          </a:xfrm>
        </p:spPr>
        <p:txBody>
          <a:bodyPr wrap="square">
            <a:spAutoFit/>
          </a:bodyPr>
          <a:lstStyle/>
          <a:p>
            <a:pPr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(C) 71.0</a:t>
            </a:r>
          </a:p>
        </p:txBody>
      </p:sp>
      <p:sp>
        <p:nvSpPr>
          <p:cNvPr id="7" name="Content Placeholder 10"/>
          <p:cNvSpPr>
            <a:spLocks noGrp="1"/>
          </p:cNvSpPr>
          <p:nvPr>
            <p:ph sz="quarter" idx="13"/>
          </p:nvPr>
        </p:nvSpPr>
        <p:spPr>
          <a:xfrm>
            <a:off x="1127760" y="3505200"/>
            <a:ext cx="1264920" cy="599459"/>
          </a:xfrm>
        </p:spPr>
        <p:txBody>
          <a:bodyPr wrap="square">
            <a:spAutoFit/>
          </a:bodyPr>
          <a:lstStyle/>
          <a:p>
            <a:pPr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(A) 0.71</a:t>
            </a:r>
          </a:p>
        </p:txBody>
      </p:sp>
      <p:sp>
        <p:nvSpPr>
          <p:cNvPr id="9" name="Content Placeholder 10"/>
          <p:cNvSpPr>
            <a:spLocks noGrp="1"/>
          </p:cNvSpPr>
          <p:nvPr>
            <p:ph sz="quarter" idx="13"/>
          </p:nvPr>
        </p:nvSpPr>
        <p:spPr>
          <a:xfrm>
            <a:off x="4876800" y="3489960"/>
            <a:ext cx="1264920" cy="599459"/>
          </a:xfrm>
        </p:spPr>
        <p:txBody>
          <a:bodyPr wrap="square">
            <a:spAutoFit/>
          </a:bodyPr>
          <a:lstStyle/>
          <a:p>
            <a:pPr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(D) 710</a:t>
            </a:r>
          </a:p>
        </p:txBody>
      </p:sp>
      <p:sp>
        <p:nvSpPr>
          <p:cNvPr id="10" name="Content Placeholder 10"/>
          <p:cNvSpPr>
            <a:spLocks noGrp="1"/>
          </p:cNvSpPr>
          <p:nvPr>
            <p:ph sz="quarter" idx="13"/>
          </p:nvPr>
        </p:nvSpPr>
        <p:spPr>
          <a:xfrm>
            <a:off x="2499360" y="3500101"/>
            <a:ext cx="1264920" cy="599459"/>
          </a:xfrm>
        </p:spPr>
        <p:txBody>
          <a:bodyPr wrap="square">
            <a:spAutoFit/>
          </a:bodyPr>
          <a:lstStyle/>
          <a:p>
            <a:pPr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(B) 7.1</a:t>
            </a:r>
          </a:p>
        </p:txBody>
      </p:sp>
      <p:sp>
        <p:nvSpPr>
          <p:cNvPr id="12"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tabLst>
                <a:tab pos="393192" algn="r"/>
                <a:tab pos="640080" algn="l"/>
              </a:tabLst>
            </a:pPr>
            <a:r>
              <a:rPr lang="en-US" sz="1500" b="1" dirty="0" smtClean="0">
                <a:solidFill>
                  <a:schemeClr val="bg1"/>
                </a:solidFill>
                <a:latin typeface="Times New Roman" pitchFamily="18" charset="0"/>
                <a:cs typeface="Times New Roman" pitchFamily="18" charset="0"/>
              </a:rPr>
              <a:t>Revision Exam 1 Paper 1</a:t>
            </a:r>
          </a:p>
        </p:txBody>
      </p:sp>
    </p:spTree>
    <p:extLst>
      <p:ext uri="{BB962C8B-B14F-4D97-AF65-F5344CB8AC3E}">
        <p14:creationId xmlns:p14="http://schemas.microsoft.com/office/powerpoint/2010/main" xmlns="" val="714513420"/>
      </p:ext>
    </p:extLst>
  </p:cSld>
  <p:clrMapOvr>
    <a:masterClrMapping/>
  </p:clrMapOvr>
  <p:transition spd="slow">
    <p:strips dir="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11">
                                            <p:txEl>
                                              <p:pRg st="0" end="0"/>
                                            </p:txEl>
                                          </p:spTgt>
                                        </p:tgtEl>
                                        <p:attrNameLst>
                                          <p:attrName>style.visibility</p:attrName>
                                        </p:attrNameLst>
                                      </p:cBhvr>
                                      <p:to>
                                        <p:strVal val="visible"/>
                                      </p:to>
                                    </p:set>
                                    <p:anim calcmode="lin" valueType="num">
                                      <p:cBhvr>
                                        <p:cTn id="7" dur="500" fill="hold"/>
                                        <p:tgtEl>
                                          <p:spTgt spid="11">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11">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11">
                                            <p:txEl>
                                              <p:pRg st="0" end="0"/>
                                            </p:txEl>
                                          </p:spTgt>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7">
                                            <p:txEl>
                                              <p:pRg st="0" end="0"/>
                                            </p:txEl>
                                          </p:spTgt>
                                        </p:tgtEl>
                                        <p:attrNameLst>
                                          <p:attrName>style.visibility</p:attrName>
                                        </p:attrNameLst>
                                      </p:cBhvr>
                                      <p:to>
                                        <p:strVal val="visible"/>
                                      </p:to>
                                    </p:set>
                                    <p:anim calcmode="lin" valueType="num">
                                      <p:cBhvr>
                                        <p:cTn id="14" dur="500" fill="hold"/>
                                        <p:tgtEl>
                                          <p:spTgt spid="7">
                                            <p:txEl>
                                              <p:pRg st="0" end="0"/>
                                            </p:txEl>
                                          </p:spTgt>
                                        </p:tgtEl>
                                        <p:attrNameLst>
                                          <p:attrName>ppt_w</p:attrName>
                                        </p:attrNameLst>
                                      </p:cBhvr>
                                      <p:tavLst>
                                        <p:tav tm="0">
                                          <p:val>
                                            <p:fltVal val="0"/>
                                          </p:val>
                                        </p:tav>
                                        <p:tav tm="100000">
                                          <p:val>
                                            <p:strVal val="#ppt_w"/>
                                          </p:val>
                                        </p:tav>
                                      </p:tavLst>
                                    </p:anim>
                                    <p:anim calcmode="lin" valueType="num">
                                      <p:cBhvr>
                                        <p:cTn id="15" dur="500" fill="hold"/>
                                        <p:tgtEl>
                                          <p:spTgt spid="7">
                                            <p:txEl>
                                              <p:pRg st="0" end="0"/>
                                            </p:txEl>
                                          </p:spTgt>
                                        </p:tgtEl>
                                        <p:attrNameLst>
                                          <p:attrName>ppt_h</p:attrName>
                                        </p:attrNameLst>
                                      </p:cBhvr>
                                      <p:tavLst>
                                        <p:tav tm="0">
                                          <p:val>
                                            <p:fltVal val="0"/>
                                          </p:val>
                                        </p:tav>
                                        <p:tav tm="100000">
                                          <p:val>
                                            <p:strVal val="#ppt_h"/>
                                          </p:val>
                                        </p:tav>
                                      </p:tavLst>
                                    </p:anim>
                                    <p:animEffect transition="in" filter="fade">
                                      <p:cBhvr>
                                        <p:cTn id="16" dur="500"/>
                                        <p:tgtEl>
                                          <p:spTgt spid="7">
                                            <p:txEl>
                                              <p:pRg st="0" end="0"/>
                                            </p:txEl>
                                          </p:spTgt>
                                        </p:tgtEl>
                                      </p:cBhvr>
                                    </p:animEffect>
                                  </p:childTnLst>
                                </p:cTn>
                              </p:par>
                              <p:par>
                                <p:cTn id="17" presetID="53" presetClass="entr" presetSubtype="16" fill="hold" grpId="0" nodeType="withEffect">
                                  <p:stCondLst>
                                    <p:cond delay="0"/>
                                  </p:stCondLst>
                                  <p:childTnLst>
                                    <p:set>
                                      <p:cBhvr>
                                        <p:cTn id="18" dur="1" fill="hold">
                                          <p:stCondLst>
                                            <p:cond delay="0"/>
                                          </p:stCondLst>
                                        </p:cTn>
                                        <p:tgtEl>
                                          <p:spTgt spid="10">
                                            <p:txEl>
                                              <p:pRg st="0" end="0"/>
                                            </p:txEl>
                                          </p:spTgt>
                                        </p:tgtEl>
                                        <p:attrNameLst>
                                          <p:attrName>style.visibility</p:attrName>
                                        </p:attrNameLst>
                                      </p:cBhvr>
                                      <p:to>
                                        <p:strVal val="visible"/>
                                      </p:to>
                                    </p:set>
                                    <p:anim calcmode="lin" valueType="num">
                                      <p:cBhvr>
                                        <p:cTn id="19" dur="500" fill="hold"/>
                                        <p:tgtEl>
                                          <p:spTgt spid="10">
                                            <p:txEl>
                                              <p:pRg st="0" end="0"/>
                                            </p:txEl>
                                          </p:spTgt>
                                        </p:tgtEl>
                                        <p:attrNameLst>
                                          <p:attrName>ppt_w</p:attrName>
                                        </p:attrNameLst>
                                      </p:cBhvr>
                                      <p:tavLst>
                                        <p:tav tm="0">
                                          <p:val>
                                            <p:fltVal val="0"/>
                                          </p:val>
                                        </p:tav>
                                        <p:tav tm="100000">
                                          <p:val>
                                            <p:strVal val="#ppt_w"/>
                                          </p:val>
                                        </p:tav>
                                      </p:tavLst>
                                    </p:anim>
                                    <p:anim calcmode="lin" valueType="num">
                                      <p:cBhvr>
                                        <p:cTn id="20" dur="500" fill="hold"/>
                                        <p:tgtEl>
                                          <p:spTgt spid="10">
                                            <p:txEl>
                                              <p:pRg st="0" end="0"/>
                                            </p:txEl>
                                          </p:spTgt>
                                        </p:tgtEl>
                                        <p:attrNameLst>
                                          <p:attrName>ppt_h</p:attrName>
                                        </p:attrNameLst>
                                      </p:cBhvr>
                                      <p:tavLst>
                                        <p:tav tm="0">
                                          <p:val>
                                            <p:fltVal val="0"/>
                                          </p:val>
                                        </p:tav>
                                        <p:tav tm="100000">
                                          <p:val>
                                            <p:strVal val="#ppt_h"/>
                                          </p:val>
                                        </p:tav>
                                      </p:tavLst>
                                    </p:anim>
                                    <p:animEffect transition="in" filter="fade">
                                      <p:cBhvr>
                                        <p:cTn id="21" dur="500"/>
                                        <p:tgtEl>
                                          <p:spTgt spid="10">
                                            <p:txEl>
                                              <p:pRg st="0" end="0"/>
                                            </p:txEl>
                                          </p:spTgt>
                                        </p:tgtEl>
                                      </p:cBhvr>
                                    </p:animEffect>
                                  </p:childTnLst>
                                </p:cTn>
                              </p:par>
                              <p:par>
                                <p:cTn id="22" presetID="53" presetClass="entr" presetSubtype="16" fill="hold" grpId="0" nodeType="withEffect">
                                  <p:stCondLst>
                                    <p:cond delay="0"/>
                                  </p:stCondLst>
                                  <p:childTnLst>
                                    <p:set>
                                      <p:cBhvr>
                                        <p:cTn id="23" dur="1" fill="hold">
                                          <p:stCondLst>
                                            <p:cond delay="0"/>
                                          </p:stCondLst>
                                        </p:cTn>
                                        <p:tgtEl>
                                          <p:spTgt spid="6">
                                            <p:txEl>
                                              <p:pRg st="0" end="0"/>
                                            </p:txEl>
                                          </p:spTgt>
                                        </p:tgtEl>
                                        <p:attrNameLst>
                                          <p:attrName>style.visibility</p:attrName>
                                        </p:attrNameLst>
                                      </p:cBhvr>
                                      <p:to>
                                        <p:strVal val="visible"/>
                                      </p:to>
                                    </p:set>
                                    <p:anim calcmode="lin" valueType="num">
                                      <p:cBhvr>
                                        <p:cTn id="24" dur="500" fill="hold"/>
                                        <p:tgtEl>
                                          <p:spTgt spid="6">
                                            <p:txEl>
                                              <p:pRg st="0" end="0"/>
                                            </p:txEl>
                                          </p:spTgt>
                                        </p:tgtEl>
                                        <p:attrNameLst>
                                          <p:attrName>ppt_w</p:attrName>
                                        </p:attrNameLst>
                                      </p:cBhvr>
                                      <p:tavLst>
                                        <p:tav tm="0">
                                          <p:val>
                                            <p:fltVal val="0"/>
                                          </p:val>
                                        </p:tav>
                                        <p:tav tm="100000">
                                          <p:val>
                                            <p:strVal val="#ppt_w"/>
                                          </p:val>
                                        </p:tav>
                                      </p:tavLst>
                                    </p:anim>
                                    <p:anim calcmode="lin" valueType="num">
                                      <p:cBhvr>
                                        <p:cTn id="25" dur="500" fill="hold"/>
                                        <p:tgtEl>
                                          <p:spTgt spid="6">
                                            <p:txEl>
                                              <p:pRg st="0" end="0"/>
                                            </p:txEl>
                                          </p:spTgt>
                                        </p:tgtEl>
                                        <p:attrNameLst>
                                          <p:attrName>ppt_h</p:attrName>
                                        </p:attrNameLst>
                                      </p:cBhvr>
                                      <p:tavLst>
                                        <p:tav tm="0">
                                          <p:val>
                                            <p:fltVal val="0"/>
                                          </p:val>
                                        </p:tav>
                                        <p:tav tm="100000">
                                          <p:val>
                                            <p:strVal val="#ppt_h"/>
                                          </p:val>
                                        </p:tav>
                                      </p:tavLst>
                                    </p:anim>
                                    <p:animEffect transition="in" filter="fade">
                                      <p:cBhvr>
                                        <p:cTn id="26" dur="500"/>
                                        <p:tgtEl>
                                          <p:spTgt spid="6">
                                            <p:txEl>
                                              <p:pRg st="0" end="0"/>
                                            </p:txEl>
                                          </p:spTgt>
                                        </p:tgtEl>
                                      </p:cBhvr>
                                    </p:animEffect>
                                  </p:childTnLst>
                                </p:cTn>
                              </p:par>
                              <p:par>
                                <p:cTn id="27" presetID="53" presetClass="entr" presetSubtype="16" fill="hold" grpId="0" nodeType="withEffect">
                                  <p:stCondLst>
                                    <p:cond delay="0"/>
                                  </p:stCondLst>
                                  <p:childTnLst>
                                    <p:set>
                                      <p:cBhvr>
                                        <p:cTn id="28" dur="1" fill="hold">
                                          <p:stCondLst>
                                            <p:cond delay="0"/>
                                          </p:stCondLst>
                                        </p:cTn>
                                        <p:tgtEl>
                                          <p:spTgt spid="9">
                                            <p:txEl>
                                              <p:pRg st="0" end="0"/>
                                            </p:txEl>
                                          </p:spTgt>
                                        </p:tgtEl>
                                        <p:attrNameLst>
                                          <p:attrName>style.visibility</p:attrName>
                                        </p:attrNameLst>
                                      </p:cBhvr>
                                      <p:to>
                                        <p:strVal val="visible"/>
                                      </p:to>
                                    </p:set>
                                    <p:anim calcmode="lin" valueType="num">
                                      <p:cBhvr>
                                        <p:cTn id="29" dur="500" fill="hold"/>
                                        <p:tgtEl>
                                          <p:spTgt spid="9">
                                            <p:txEl>
                                              <p:pRg st="0" end="0"/>
                                            </p:txEl>
                                          </p:spTgt>
                                        </p:tgtEl>
                                        <p:attrNameLst>
                                          <p:attrName>ppt_w</p:attrName>
                                        </p:attrNameLst>
                                      </p:cBhvr>
                                      <p:tavLst>
                                        <p:tav tm="0">
                                          <p:val>
                                            <p:fltVal val="0"/>
                                          </p:val>
                                        </p:tav>
                                        <p:tav tm="100000">
                                          <p:val>
                                            <p:strVal val="#ppt_w"/>
                                          </p:val>
                                        </p:tav>
                                      </p:tavLst>
                                    </p:anim>
                                    <p:anim calcmode="lin" valueType="num">
                                      <p:cBhvr>
                                        <p:cTn id="30" dur="500" fill="hold"/>
                                        <p:tgtEl>
                                          <p:spTgt spid="9">
                                            <p:txEl>
                                              <p:pRg st="0" end="0"/>
                                            </p:txEl>
                                          </p:spTgt>
                                        </p:tgtEl>
                                        <p:attrNameLst>
                                          <p:attrName>ppt_h</p:attrName>
                                        </p:attrNameLst>
                                      </p:cBhvr>
                                      <p:tavLst>
                                        <p:tav tm="0">
                                          <p:val>
                                            <p:fltVal val="0"/>
                                          </p:val>
                                        </p:tav>
                                        <p:tav tm="100000">
                                          <p:val>
                                            <p:strVal val="#ppt_h"/>
                                          </p:val>
                                        </p:tav>
                                      </p:tavLst>
                                    </p:anim>
                                    <p:animEffect transition="in" filter="fade">
                                      <p:cBhvr>
                                        <p:cTn id="31" dur="500"/>
                                        <p:tgtEl>
                                          <p:spTgt spid="9">
                                            <p:txEl>
                                              <p:pRg st="0" end="0"/>
                                            </p:txEl>
                                          </p:spTgt>
                                        </p:tgtEl>
                                      </p:cBhvr>
                                    </p:animEffect>
                                  </p:childTnLst>
                                </p:cTn>
                              </p:par>
                            </p:childTnLst>
                          </p:cTn>
                        </p:par>
                      </p:childTnLst>
                    </p:cTn>
                  </p:par>
                  <p:par>
                    <p:cTn id="32" fill="hold">
                      <p:stCondLst>
                        <p:cond delay="indefinite"/>
                      </p:stCondLst>
                      <p:childTnLst>
                        <p:par>
                          <p:cTn id="33" fill="hold">
                            <p:stCondLst>
                              <p:cond delay="0"/>
                            </p:stCondLst>
                            <p:childTnLst>
                              <p:par>
                                <p:cTn id="34" presetID="3" presetClass="entr" presetSubtype="10" fill="hold" grpId="0" nodeType="clickEffect">
                                  <p:stCondLst>
                                    <p:cond delay="0"/>
                                  </p:stCondLst>
                                  <p:childTnLst>
                                    <p:set>
                                      <p:cBhvr>
                                        <p:cTn id="35" dur="1" fill="hold">
                                          <p:stCondLst>
                                            <p:cond delay="0"/>
                                          </p:stCondLst>
                                        </p:cTn>
                                        <p:tgtEl>
                                          <p:spTgt spid="8"/>
                                        </p:tgtEl>
                                        <p:attrNameLst>
                                          <p:attrName>style.visibility</p:attrName>
                                        </p:attrNameLst>
                                      </p:cBhvr>
                                      <p:to>
                                        <p:strVal val="visible"/>
                                      </p:to>
                                    </p:set>
                                    <p:animEffect transition="in" filter="blinds(horizontal)">
                                      <p:cBhvr>
                                        <p:cTn id="36"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build="p"/>
      <p:bldP spid="8" grpId="0" animBg="1"/>
      <p:bldP spid="6" grpId="0" build="p"/>
      <p:bldP spid="7" grpId="0" build="p"/>
      <p:bldP spid="9" grpId="0" build="p"/>
      <p:bldP spid="10" grpId="0" build="p"/>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Content Placeholder 10"/>
          <p:cNvSpPr>
            <a:spLocks noGrp="1"/>
          </p:cNvSpPr>
          <p:nvPr>
            <p:ph sz="quarter" idx="13"/>
          </p:nvPr>
        </p:nvSpPr>
        <p:spPr>
          <a:xfrm>
            <a:off x="685799" y="2781300"/>
            <a:ext cx="6600371" cy="1154162"/>
          </a:xfrm>
        </p:spPr>
        <p:txBody>
          <a:bodyPr wrap="square">
            <a:spAutoFit/>
          </a:bodyPr>
          <a:lstStyle/>
          <a:p>
            <a:pPr marL="623888" indent="-623888" algn="just">
              <a:spcBef>
                <a:spcPct val="0"/>
              </a:spcBef>
              <a:buFontTx/>
              <a:buNone/>
              <a:tabLst>
                <a:tab pos="800100" algn="l"/>
                <a:tab pos="3776663" algn="l"/>
              </a:tabLst>
            </a:pPr>
            <a:r>
              <a:rPr lang="en-US" sz="2300" b="1" dirty="0" smtClean="0">
                <a:solidFill>
                  <a:schemeClr val="tx1"/>
                </a:solidFill>
                <a:latin typeface="Times New Roman" pitchFamily="18" charset="0"/>
                <a:cs typeface="Times New Roman" pitchFamily="18" charset="0"/>
              </a:rPr>
              <a:t>14.</a:t>
            </a:r>
            <a:r>
              <a:rPr lang="en-US" sz="2300" dirty="0" smtClean="0">
                <a:solidFill>
                  <a:schemeClr val="tx1"/>
                </a:solidFill>
                <a:latin typeface="Times New Roman" pitchFamily="18" charset="0"/>
                <a:cs typeface="Times New Roman" pitchFamily="18" charset="0"/>
              </a:rPr>
              <a:t>	A woman bought a car for $80 500. After one year, it was worth $70 840. Its depreciation, as a percentage of the selling price was</a:t>
            </a:r>
          </a:p>
        </p:txBody>
      </p:sp>
      <p:sp>
        <p:nvSpPr>
          <p:cNvPr id="8" name="Notched Right Arrow 7"/>
          <p:cNvSpPr/>
          <p:nvPr/>
        </p:nvSpPr>
        <p:spPr>
          <a:xfrm>
            <a:off x="7162800" y="6019800"/>
            <a:ext cx="1782315" cy="685800"/>
          </a:xfrm>
          <a:prstGeom prst="notchedRightArrow">
            <a:avLst/>
          </a:prstGeom>
          <a:blipFill>
            <a:blip r:embed="rId2" cstate="print">
              <a:extLst>
                <a:ext uri="{BEBA8EAE-BF5A-486C-A8C5-ECC9F3942E4B}">
                  <a14:imgProps xmlns:a14="http://schemas.microsoft.com/office/drawing/2010/main" xmlns="">
                    <a14:imgLayer r:embed="rId3">
                      <a14:imgEffect>
                        <a14:brightnessContrast bright="-20000" contrast="-20000"/>
                      </a14:imgEffect>
                    </a14:imgLayer>
                  </a14:imgProps>
                </a:ex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ANSWER</a:t>
            </a:r>
            <a:endParaRPr lang="en-US" sz="2000" b="1" dirty="0">
              <a:latin typeface="Times New Roman" pitchFamily="18" charset="0"/>
              <a:cs typeface="Times New Roman" pitchFamily="18" charset="0"/>
            </a:endParaRPr>
          </a:p>
        </p:txBody>
      </p:sp>
      <p:sp>
        <p:nvSpPr>
          <p:cNvPr id="6" name="Content Placeholder 10"/>
          <p:cNvSpPr>
            <a:spLocks noGrp="1"/>
          </p:cNvSpPr>
          <p:nvPr>
            <p:ph sz="quarter" idx="13"/>
          </p:nvPr>
        </p:nvSpPr>
        <p:spPr>
          <a:xfrm>
            <a:off x="4114800" y="3971861"/>
            <a:ext cx="1264920" cy="676339"/>
          </a:xfrm>
        </p:spPr>
        <p:txBody>
          <a:bodyPr wrap="square">
            <a:spAutoFit/>
          </a:bodyPr>
          <a:lstStyle/>
          <a:p>
            <a:pPr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(C) 12%</a:t>
            </a:r>
          </a:p>
        </p:txBody>
      </p:sp>
      <p:sp>
        <p:nvSpPr>
          <p:cNvPr id="7" name="Content Placeholder 10"/>
          <p:cNvSpPr>
            <a:spLocks noGrp="1"/>
          </p:cNvSpPr>
          <p:nvPr>
            <p:ph sz="quarter" idx="13"/>
          </p:nvPr>
        </p:nvSpPr>
        <p:spPr>
          <a:xfrm>
            <a:off x="1310640" y="3971861"/>
            <a:ext cx="1264920" cy="676339"/>
          </a:xfrm>
        </p:spPr>
        <p:txBody>
          <a:bodyPr wrap="square">
            <a:spAutoFit/>
          </a:bodyPr>
          <a:lstStyle/>
          <a:p>
            <a:pPr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(A) 10%</a:t>
            </a:r>
          </a:p>
        </p:txBody>
      </p:sp>
      <p:sp>
        <p:nvSpPr>
          <p:cNvPr id="9" name="Content Placeholder 10"/>
          <p:cNvSpPr>
            <a:spLocks noGrp="1"/>
          </p:cNvSpPr>
          <p:nvPr>
            <p:ph sz="quarter" idx="13"/>
          </p:nvPr>
        </p:nvSpPr>
        <p:spPr>
          <a:xfrm>
            <a:off x="5364479" y="3956621"/>
            <a:ext cx="1500777" cy="676339"/>
          </a:xfrm>
        </p:spPr>
        <p:txBody>
          <a:bodyPr wrap="square">
            <a:spAutoFit/>
          </a:bodyPr>
          <a:lstStyle/>
          <a:p>
            <a:pPr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(D) 13%</a:t>
            </a:r>
          </a:p>
        </p:txBody>
      </p:sp>
      <p:sp>
        <p:nvSpPr>
          <p:cNvPr id="10" name="Content Placeholder 10"/>
          <p:cNvSpPr>
            <a:spLocks noGrp="1"/>
          </p:cNvSpPr>
          <p:nvPr>
            <p:ph sz="quarter" idx="13"/>
          </p:nvPr>
        </p:nvSpPr>
        <p:spPr>
          <a:xfrm>
            <a:off x="2682240" y="3966762"/>
            <a:ext cx="1264920" cy="676339"/>
          </a:xfrm>
        </p:spPr>
        <p:txBody>
          <a:bodyPr wrap="square">
            <a:spAutoFit/>
          </a:bodyPr>
          <a:lstStyle/>
          <a:p>
            <a:pPr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(B) 11%</a:t>
            </a:r>
          </a:p>
        </p:txBody>
      </p:sp>
      <p:sp>
        <p:nvSpPr>
          <p:cNvPr id="12"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tabLst>
                <a:tab pos="393192" algn="r"/>
                <a:tab pos="640080" algn="l"/>
              </a:tabLst>
            </a:pPr>
            <a:r>
              <a:rPr lang="en-US" sz="1500" b="1" dirty="0" smtClean="0">
                <a:solidFill>
                  <a:schemeClr val="bg1"/>
                </a:solidFill>
                <a:latin typeface="Times New Roman" pitchFamily="18" charset="0"/>
                <a:cs typeface="Times New Roman" pitchFamily="18" charset="0"/>
              </a:rPr>
              <a:t>Revision Exam 1 Paper 1</a:t>
            </a:r>
          </a:p>
        </p:txBody>
      </p:sp>
    </p:spTree>
    <p:extLst>
      <p:ext uri="{BB962C8B-B14F-4D97-AF65-F5344CB8AC3E}">
        <p14:creationId xmlns:p14="http://schemas.microsoft.com/office/powerpoint/2010/main" xmlns="" val="714513420"/>
      </p:ext>
    </p:extLst>
  </p:cSld>
  <p:clrMapOvr>
    <a:masterClrMapping/>
  </p:clrMapOvr>
  <p:transition spd="slow">
    <p:strips dir="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11">
                                            <p:txEl>
                                              <p:pRg st="0" end="0"/>
                                            </p:txEl>
                                          </p:spTgt>
                                        </p:tgtEl>
                                        <p:attrNameLst>
                                          <p:attrName>style.visibility</p:attrName>
                                        </p:attrNameLst>
                                      </p:cBhvr>
                                      <p:to>
                                        <p:strVal val="visible"/>
                                      </p:to>
                                    </p:set>
                                    <p:anim calcmode="lin" valueType="num">
                                      <p:cBhvr>
                                        <p:cTn id="7" dur="500" fill="hold"/>
                                        <p:tgtEl>
                                          <p:spTgt spid="11">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11">
                                            <p:txEl>
                                              <p:pRg st="0" end="0"/>
                                            </p:txEl>
                                          </p:spTgt>
                                        </p:tgtEl>
                                        <p:attrNameLst>
                                          <p:attrName>ppt_h</p:attrName>
                                        </p:attrNameLst>
                                      </p:cBhvr>
                                      <p:tavLst>
                                        <p:tav tm="0">
                                          <p:val>
                                            <p:fltVal val="0"/>
                                          </p:val>
                                        </p:tav>
                                        <p:tav tm="100000">
                                          <p:val>
                                            <p:strVal val="#ppt_h"/>
                                          </p:val>
                                        </p:tav>
                                      </p:tavLst>
                                    </p:anim>
                                  </p:childTnLst>
                                </p:cTn>
                              </p:par>
                            </p:childTnLst>
                          </p:cTn>
                        </p:par>
                      </p:childTnLst>
                    </p:cTn>
                  </p:par>
                  <p:par>
                    <p:cTn id="9" fill="hold">
                      <p:stCondLst>
                        <p:cond delay="indefinite"/>
                      </p:stCondLst>
                      <p:childTnLst>
                        <p:par>
                          <p:cTn id="10" fill="hold">
                            <p:stCondLst>
                              <p:cond delay="0"/>
                            </p:stCondLst>
                            <p:childTnLst>
                              <p:par>
                                <p:cTn id="11" presetID="53" presetClass="entr" presetSubtype="16" fill="hold" grpId="0" nodeType="clickEffect">
                                  <p:stCondLst>
                                    <p:cond delay="0"/>
                                  </p:stCondLst>
                                  <p:childTnLst>
                                    <p:set>
                                      <p:cBhvr>
                                        <p:cTn id="12" dur="1" fill="hold">
                                          <p:stCondLst>
                                            <p:cond delay="0"/>
                                          </p:stCondLst>
                                        </p:cTn>
                                        <p:tgtEl>
                                          <p:spTgt spid="7">
                                            <p:txEl>
                                              <p:pRg st="0" end="0"/>
                                            </p:txEl>
                                          </p:spTgt>
                                        </p:tgtEl>
                                        <p:attrNameLst>
                                          <p:attrName>style.visibility</p:attrName>
                                        </p:attrNameLst>
                                      </p:cBhvr>
                                      <p:to>
                                        <p:strVal val="visible"/>
                                      </p:to>
                                    </p:set>
                                    <p:anim calcmode="lin" valueType="num">
                                      <p:cBhvr>
                                        <p:cTn id="13" dur="500" fill="hold"/>
                                        <p:tgtEl>
                                          <p:spTgt spid="7">
                                            <p:txEl>
                                              <p:pRg st="0" end="0"/>
                                            </p:txEl>
                                          </p:spTgt>
                                        </p:tgtEl>
                                        <p:attrNameLst>
                                          <p:attrName>ppt_w</p:attrName>
                                        </p:attrNameLst>
                                      </p:cBhvr>
                                      <p:tavLst>
                                        <p:tav tm="0">
                                          <p:val>
                                            <p:fltVal val="0"/>
                                          </p:val>
                                        </p:tav>
                                        <p:tav tm="100000">
                                          <p:val>
                                            <p:strVal val="#ppt_w"/>
                                          </p:val>
                                        </p:tav>
                                      </p:tavLst>
                                    </p:anim>
                                    <p:anim calcmode="lin" valueType="num">
                                      <p:cBhvr>
                                        <p:cTn id="14" dur="500" fill="hold"/>
                                        <p:tgtEl>
                                          <p:spTgt spid="7">
                                            <p:txEl>
                                              <p:pRg st="0" end="0"/>
                                            </p:txEl>
                                          </p:spTgt>
                                        </p:tgtEl>
                                        <p:attrNameLst>
                                          <p:attrName>ppt_h</p:attrName>
                                        </p:attrNameLst>
                                      </p:cBhvr>
                                      <p:tavLst>
                                        <p:tav tm="0">
                                          <p:val>
                                            <p:fltVal val="0"/>
                                          </p:val>
                                        </p:tav>
                                        <p:tav tm="100000">
                                          <p:val>
                                            <p:strVal val="#ppt_h"/>
                                          </p:val>
                                        </p:tav>
                                      </p:tavLst>
                                    </p:anim>
                                    <p:animEffect transition="in" filter="fade">
                                      <p:cBhvr>
                                        <p:cTn id="15" dur="500"/>
                                        <p:tgtEl>
                                          <p:spTgt spid="7">
                                            <p:txEl>
                                              <p:pRg st="0" end="0"/>
                                            </p:txEl>
                                          </p:spTgt>
                                        </p:tgtEl>
                                      </p:cBhvr>
                                    </p:animEffect>
                                  </p:childTnLst>
                                </p:cTn>
                              </p:par>
                              <p:par>
                                <p:cTn id="16" presetID="53" presetClass="entr" presetSubtype="16" fill="hold" grpId="0" nodeType="withEffect">
                                  <p:stCondLst>
                                    <p:cond delay="0"/>
                                  </p:stCondLst>
                                  <p:childTnLst>
                                    <p:set>
                                      <p:cBhvr>
                                        <p:cTn id="17" dur="1" fill="hold">
                                          <p:stCondLst>
                                            <p:cond delay="0"/>
                                          </p:stCondLst>
                                        </p:cTn>
                                        <p:tgtEl>
                                          <p:spTgt spid="10">
                                            <p:txEl>
                                              <p:pRg st="0" end="0"/>
                                            </p:txEl>
                                          </p:spTgt>
                                        </p:tgtEl>
                                        <p:attrNameLst>
                                          <p:attrName>style.visibility</p:attrName>
                                        </p:attrNameLst>
                                      </p:cBhvr>
                                      <p:to>
                                        <p:strVal val="visible"/>
                                      </p:to>
                                    </p:set>
                                    <p:anim calcmode="lin" valueType="num">
                                      <p:cBhvr>
                                        <p:cTn id="18" dur="500" fill="hold"/>
                                        <p:tgtEl>
                                          <p:spTgt spid="10">
                                            <p:txEl>
                                              <p:pRg st="0" end="0"/>
                                            </p:txEl>
                                          </p:spTgt>
                                        </p:tgtEl>
                                        <p:attrNameLst>
                                          <p:attrName>ppt_w</p:attrName>
                                        </p:attrNameLst>
                                      </p:cBhvr>
                                      <p:tavLst>
                                        <p:tav tm="0">
                                          <p:val>
                                            <p:fltVal val="0"/>
                                          </p:val>
                                        </p:tav>
                                        <p:tav tm="100000">
                                          <p:val>
                                            <p:strVal val="#ppt_w"/>
                                          </p:val>
                                        </p:tav>
                                      </p:tavLst>
                                    </p:anim>
                                    <p:anim calcmode="lin" valueType="num">
                                      <p:cBhvr>
                                        <p:cTn id="19" dur="500" fill="hold"/>
                                        <p:tgtEl>
                                          <p:spTgt spid="10">
                                            <p:txEl>
                                              <p:pRg st="0" end="0"/>
                                            </p:txEl>
                                          </p:spTgt>
                                        </p:tgtEl>
                                        <p:attrNameLst>
                                          <p:attrName>ppt_h</p:attrName>
                                        </p:attrNameLst>
                                      </p:cBhvr>
                                      <p:tavLst>
                                        <p:tav tm="0">
                                          <p:val>
                                            <p:fltVal val="0"/>
                                          </p:val>
                                        </p:tav>
                                        <p:tav tm="100000">
                                          <p:val>
                                            <p:strVal val="#ppt_h"/>
                                          </p:val>
                                        </p:tav>
                                      </p:tavLst>
                                    </p:anim>
                                    <p:animEffect transition="in" filter="fade">
                                      <p:cBhvr>
                                        <p:cTn id="20" dur="500"/>
                                        <p:tgtEl>
                                          <p:spTgt spid="10">
                                            <p:txEl>
                                              <p:pRg st="0" end="0"/>
                                            </p:txEl>
                                          </p:spTgt>
                                        </p:tgtEl>
                                      </p:cBhvr>
                                    </p:animEffect>
                                  </p:childTnLst>
                                </p:cTn>
                              </p:par>
                              <p:par>
                                <p:cTn id="21" presetID="53" presetClass="entr" presetSubtype="16" fill="hold" grpId="0" nodeType="withEffect">
                                  <p:stCondLst>
                                    <p:cond delay="0"/>
                                  </p:stCondLst>
                                  <p:childTnLst>
                                    <p:set>
                                      <p:cBhvr>
                                        <p:cTn id="22" dur="1" fill="hold">
                                          <p:stCondLst>
                                            <p:cond delay="0"/>
                                          </p:stCondLst>
                                        </p:cTn>
                                        <p:tgtEl>
                                          <p:spTgt spid="6">
                                            <p:txEl>
                                              <p:pRg st="0" end="0"/>
                                            </p:txEl>
                                          </p:spTgt>
                                        </p:tgtEl>
                                        <p:attrNameLst>
                                          <p:attrName>style.visibility</p:attrName>
                                        </p:attrNameLst>
                                      </p:cBhvr>
                                      <p:to>
                                        <p:strVal val="visible"/>
                                      </p:to>
                                    </p:set>
                                    <p:anim calcmode="lin" valueType="num">
                                      <p:cBhvr>
                                        <p:cTn id="23" dur="500" fill="hold"/>
                                        <p:tgtEl>
                                          <p:spTgt spid="6">
                                            <p:txEl>
                                              <p:pRg st="0" end="0"/>
                                            </p:txEl>
                                          </p:spTgt>
                                        </p:tgtEl>
                                        <p:attrNameLst>
                                          <p:attrName>ppt_w</p:attrName>
                                        </p:attrNameLst>
                                      </p:cBhvr>
                                      <p:tavLst>
                                        <p:tav tm="0">
                                          <p:val>
                                            <p:fltVal val="0"/>
                                          </p:val>
                                        </p:tav>
                                        <p:tav tm="100000">
                                          <p:val>
                                            <p:strVal val="#ppt_w"/>
                                          </p:val>
                                        </p:tav>
                                      </p:tavLst>
                                    </p:anim>
                                    <p:anim calcmode="lin" valueType="num">
                                      <p:cBhvr>
                                        <p:cTn id="24" dur="500" fill="hold"/>
                                        <p:tgtEl>
                                          <p:spTgt spid="6">
                                            <p:txEl>
                                              <p:pRg st="0" end="0"/>
                                            </p:txEl>
                                          </p:spTgt>
                                        </p:tgtEl>
                                        <p:attrNameLst>
                                          <p:attrName>ppt_h</p:attrName>
                                        </p:attrNameLst>
                                      </p:cBhvr>
                                      <p:tavLst>
                                        <p:tav tm="0">
                                          <p:val>
                                            <p:fltVal val="0"/>
                                          </p:val>
                                        </p:tav>
                                        <p:tav tm="100000">
                                          <p:val>
                                            <p:strVal val="#ppt_h"/>
                                          </p:val>
                                        </p:tav>
                                      </p:tavLst>
                                    </p:anim>
                                    <p:animEffect transition="in" filter="fade">
                                      <p:cBhvr>
                                        <p:cTn id="25" dur="500"/>
                                        <p:tgtEl>
                                          <p:spTgt spid="6">
                                            <p:txEl>
                                              <p:pRg st="0" end="0"/>
                                            </p:txEl>
                                          </p:spTgt>
                                        </p:tgtEl>
                                      </p:cBhvr>
                                    </p:animEffect>
                                  </p:childTnLst>
                                </p:cTn>
                              </p:par>
                              <p:par>
                                <p:cTn id="26" presetID="53" presetClass="entr" presetSubtype="16" fill="hold" grpId="0" nodeType="withEffect">
                                  <p:stCondLst>
                                    <p:cond delay="0"/>
                                  </p:stCondLst>
                                  <p:childTnLst>
                                    <p:set>
                                      <p:cBhvr>
                                        <p:cTn id="27" dur="1" fill="hold">
                                          <p:stCondLst>
                                            <p:cond delay="0"/>
                                          </p:stCondLst>
                                        </p:cTn>
                                        <p:tgtEl>
                                          <p:spTgt spid="9">
                                            <p:txEl>
                                              <p:pRg st="0" end="0"/>
                                            </p:txEl>
                                          </p:spTgt>
                                        </p:tgtEl>
                                        <p:attrNameLst>
                                          <p:attrName>style.visibility</p:attrName>
                                        </p:attrNameLst>
                                      </p:cBhvr>
                                      <p:to>
                                        <p:strVal val="visible"/>
                                      </p:to>
                                    </p:set>
                                    <p:anim calcmode="lin" valueType="num">
                                      <p:cBhvr>
                                        <p:cTn id="28" dur="500" fill="hold"/>
                                        <p:tgtEl>
                                          <p:spTgt spid="9">
                                            <p:txEl>
                                              <p:pRg st="0" end="0"/>
                                            </p:txEl>
                                          </p:spTgt>
                                        </p:tgtEl>
                                        <p:attrNameLst>
                                          <p:attrName>ppt_w</p:attrName>
                                        </p:attrNameLst>
                                      </p:cBhvr>
                                      <p:tavLst>
                                        <p:tav tm="0">
                                          <p:val>
                                            <p:fltVal val="0"/>
                                          </p:val>
                                        </p:tav>
                                        <p:tav tm="100000">
                                          <p:val>
                                            <p:strVal val="#ppt_w"/>
                                          </p:val>
                                        </p:tav>
                                      </p:tavLst>
                                    </p:anim>
                                    <p:anim calcmode="lin" valueType="num">
                                      <p:cBhvr>
                                        <p:cTn id="29" dur="500" fill="hold"/>
                                        <p:tgtEl>
                                          <p:spTgt spid="9">
                                            <p:txEl>
                                              <p:pRg st="0" end="0"/>
                                            </p:txEl>
                                          </p:spTgt>
                                        </p:tgtEl>
                                        <p:attrNameLst>
                                          <p:attrName>ppt_h</p:attrName>
                                        </p:attrNameLst>
                                      </p:cBhvr>
                                      <p:tavLst>
                                        <p:tav tm="0">
                                          <p:val>
                                            <p:fltVal val="0"/>
                                          </p:val>
                                        </p:tav>
                                        <p:tav tm="100000">
                                          <p:val>
                                            <p:strVal val="#ppt_h"/>
                                          </p:val>
                                        </p:tav>
                                      </p:tavLst>
                                    </p:anim>
                                    <p:animEffect transition="in" filter="fade">
                                      <p:cBhvr>
                                        <p:cTn id="30" dur="500"/>
                                        <p:tgtEl>
                                          <p:spTgt spid="9">
                                            <p:txEl>
                                              <p:pRg st="0" end="0"/>
                                            </p:txEl>
                                          </p:spTgt>
                                        </p:tgtEl>
                                      </p:cBhvr>
                                    </p:animEffect>
                                  </p:childTnLst>
                                </p:cTn>
                              </p:par>
                            </p:childTnLst>
                          </p:cTn>
                        </p:par>
                      </p:childTnLst>
                    </p:cTn>
                  </p:par>
                  <p:par>
                    <p:cTn id="31" fill="hold">
                      <p:stCondLst>
                        <p:cond delay="indefinite"/>
                      </p:stCondLst>
                      <p:childTnLst>
                        <p:par>
                          <p:cTn id="32" fill="hold">
                            <p:stCondLst>
                              <p:cond delay="0"/>
                            </p:stCondLst>
                            <p:childTnLst>
                              <p:par>
                                <p:cTn id="33" presetID="3" presetClass="entr" presetSubtype="10" fill="hold" grpId="2" nodeType="clickEffect">
                                  <p:stCondLst>
                                    <p:cond delay="0"/>
                                  </p:stCondLst>
                                  <p:childTnLst>
                                    <p:set>
                                      <p:cBhvr>
                                        <p:cTn id="34" dur="1" fill="hold">
                                          <p:stCondLst>
                                            <p:cond delay="0"/>
                                          </p:stCondLst>
                                        </p:cTn>
                                        <p:tgtEl>
                                          <p:spTgt spid="8"/>
                                        </p:tgtEl>
                                        <p:attrNameLst>
                                          <p:attrName>style.visibility</p:attrName>
                                        </p:attrNameLst>
                                      </p:cBhvr>
                                      <p:to>
                                        <p:strVal val="visible"/>
                                      </p:to>
                                    </p:set>
                                    <p:animEffect transition="in" filter="blinds(horizontal)">
                                      <p:cBhvr>
                                        <p:cTn id="35"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build="allAtOnce"/>
      <p:bldP spid="8" grpId="2" animBg="1"/>
      <p:bldP spid="6" grpId="0" build="p"/>
      <p:bldP spid="7" grpId="0" build="p"/>
      <p:bldP spid="9" grpId="0" build="p"/>
      <p:bldP spid="10" grpId="0" build="p"/>
    </p:bldLst>
  </p:timing>
</p:sld>
</file>

<file path=ppt/slides/slide3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Content Placeholder 10"/>
          <p:cNvSpPr>
            <a:spLocks noGrp="1"/>
          </p:cNvSpPr>
          <p:nvPr>
            <p:ph sz="quarter" idx="13"/>
          </p:nvPr>
        </p:nvSpPr>
        <p:spPr>
          <a:xfrm>
            <a:off x="381000" y="2819400"/>
            <a:ext cx="609600" cy="446276"/>
          </a:xfrm>
        </p:spPr>
        <p:txBody>
          <a:bodyPr wrap="square">
            <a:spAutoFit/>
          </a:bodyPr>
          <a:lstStyle/>
          <a:p>
            <a:pPr>
              <a:spcBef>
                <a:spcPct val="0"/>
              </a:spcBef>
              <a:buFontTx/>
              <a:buNone/>
            </a:pPr>
            <a:r>
              <a:rPr lang="en-US" sz="2300" b="1" dirty="0" smtClean="0">
                <a:solidFill>
                  <a:schemeClr val="tx1"/>
                </a:solidFill>
                <a:latin typeface="Times New Roman" pitchFamily="18" charset="0"/>
                <a:cs typeface="Times New Roman" pitchFamily="18" charset="0"/>
              </a:rPr>
              <a:t>45.</a:t>
            </a:r>
            <a:endParaRPr lang="en-US" sz="2300" dirty="0" smtClean="0">
              <a:solidFill>
                <a:schemeClr val="tx1"/>
              </a:solidFill>
              <a:latin typeface="Times New Roman" pitchFamily="18" charset="0"/>
              <a:cs typeface="Times New Roman" pitchFamily="18" charset="0"/>
            </a:endParaRPr>
          </a:p>
        </p:txBody>
      </p:sp>
      <p:pic>
        <p:nvPicPr>
          <p:cNvPr id="8194" name="Picture 2" descr="\\172.16.2.26\conver\CARRIBEAN\MATHEMATICS_VOL-1_PPT_DESIGN\Incoming\Equations\Revision_Exam_2\Eqn104.wmf"/>
          <p:cNvPicPr>
            <a:picLocks noChangeAspect="1" noChangeArrowheads="1"/>
          </p:cNvPicPr>
          <p:nvPr/>
        </p:nvPicPr>
        <p:blipFill>
          <a:blip r:embed="rId2" cstate="print"/>
          <a:srcRect/>
          <a:stretch>
            <a:fillRect/>
          </a:stretch>
        </p:blipFill>
        <p:spPr bwMode="auto">
          <a:xfrm>
            <a:off x="914400" y="2914650"/>
            <a:ext cx="4902200" cy="2057400"/>
          </a:xfrm>
          <a:prstGeom prst="rect">
            <a:avLst/>
          </a:prstGeom>
          <a:noFill/>
        </p:spPr>
      </p:pic>
      <p:sp>
        <p:nvSpPr>
          <p:cNvPr id="4"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2 Paper 1</a:t>
            </a:r>
          </a:p>
        </p:txBody>
      </p:sp>
    </p:spTree>
    <p:extLst>
      <p:ext uri="{BB962C8B-B14F-4D97-AF65-F5344CB8AC3E}">
        <p14:creationId xmlns:p14="http://schemas.microsoft.com/office/powerpoint/2010/main" xmlns="" val="71451342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11">
                                            <p:txEl>
                                              <p:pRg st="0" end="0"/>
                                            </p:txEl>
                                          </p:spTgt>
                                        </p:tgtEl>
                                        <p:attrNameLst>
                                          <p:attrName>style.visibility</p:attrName>
                                        </p:attrNameLst>
                                      </p:cBhvr>
                                      <p:to>
                                        <p:strVal val="visible"/>
                                      </p:to>
                                    </p:set>
                                    <p:anim calcmode="lin" valueType="num">
                                      <p:cBhvr>
                                        <p:cTn id="7" dur="500" fill="hold"/>
                                        <p:tgtEl>
                                          <p:spTgt spid="11">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11">
                                            <p:txEl>
                                              <p:pRg st="0" end="0"/>
                                            </p:txEl>
                                          </p:spTgt>
                                        </p:tgtEl>
                                        <p:attrNameLst>
                                          <p:attrName>ppt_h</p:attrName>
                                        </p:attrNameLst>
                                      </p:cBhvr>
                                      <p:tavLst>
                                        <p:tav tm="0">
                                          <p:val>
                                            <p:fltVal val="0"/>
                                          </p:val>
                                        </p:tav>
                                        <p:tav tm="100000">
                                          <p:val>
                                            <p:strVal val="#ppt_h"/>
                                          </p:val>
                                        </p:tav>
                                      </p:tavLst>
                                    </p:anim>
                                  </p:childTnLst>
                                </p:cTn>
                              </p:par>
                              <p:par>
                                <p:cTn id="9" presetID="23" presetClass="entr" presetSubtype="16" fill="hold" nodeType="withEffect">
                                  <p:stCondLst>
                                    <p:cond delay="0"/>
                                  </p:stCondLst>
                                  <p:childTnLst>
                                    <p:set>
                                      <p:cBhvr>
                                        <p:cTn id="10" dur="1" fill="hold">
                                          <p:stCondLst>
                                            <p:cond delay="0"/>
                                          </p:stCondLst>
                                        </p:cTn>
                                        <p:tgtEl>
                                          <p:spTgt spid="8194"/>
                                        </p:tgtEl>
                                        <p:attrNameLst>
                                          <p:attrName>style.visibility</p:attrName>
                                        </p:attrNameLst>
                                      </p:cBhvr>
                                      <p:to>
                                        <p:strVal val="visible"/>
                                      </p:to>
                                    </p:set>
                                    <p:anim calcmode="lin" valueType="num">
                                      <p:cBhvr>
                                        <p:cTn id="11" dur="500" fill="hold"/>
                                        <p:tgtEl>
                                          <p:spTgt spid="8194"/>
                                        </p:tgtEl>
                                        <p:attrNameLst>
                                          <p:attrName>ppt_w</p:attrName>
                                        </p:attrNameLst>
                                      </p:cBhvr>
                                      <p:tavLst>
                                        <p:tav tm="0">
                                          <p:val>
                                            <p:fltVal val="0"/>
                                          </p:val>
                                        </p:tav>
                                        <p:tav tm="100000">
                                          <p:val>
                                            <p:strVal val="#ppt_w"/>
                                          </p:val>
                                        </p:tav>
                                      </p:tavLst>
                                    </p:anim>
                                    <p:anim calcmode="lin" valueType="num">
                                      <p:cBhvr>
                                        <p:cTn id="12" dur="500" fill="hold"/>
                                        <p:tgtEl>
                                          <p:spTgt spid="8194"/>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build="p"/>
    </p:bldLst>
  </p:timing>
</p:sld>
</file>

<file path=ppt/slides/slide3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Content Placeholder 10"/>
          <p:cNvSpPr>
            <a:spLocks noGrp="1"/>
          </p:cNvSpPr>
          <p:nvPr>
            <p:ph sz="quarter" idx="13"/>
          </p:nvPr>
        </p:nvSpPr>
        <p:spPr>
          <a:xfrm>
            <a:off x="380999" y="2162175"/>
            <a:ext cx="666751" cy="446276"/>
          </a:xfrm>
        </p:spPr>
        <p:txBody>
          <a:bodyPr wrap="square">
            <a:spAutoFit/>
          </a:bodyPr>
          <a:lstStyle/>
          <a:p>
            <a:pPr>
              <a:buNone/>
            </a:pPr>
            <a:r>
              <a:rPr lang="en-US" sz="2300" b="1" dirty="0" smtClean="0">
                <a:solidFill>
                  <a:schemeClr val="tx1"/>
                </a:solidFill>
                <a:latin typeface="Times New Roman" pitchFamily="18" charset="0"/>
                <a:cs typeface="Times New Roman" pitchFamily="18" charset="0"/>
              </a:rPr>
              <a:t>46. </a:t>
            </a:r>
            <a:endParaRPr lang="en-US" sz="2300" dirty="0">
              <a:latin typeface="Times New Roman" pitchFamily="18" charset="0"/>
            </a:endParaRPr>
          </a:p>
        </p:txBody>
      </p:sp>
      <p:sp>
        <p:nvSpPr>
          <p:cNvPr id="8" name="Notched Right Arrow 7"/>
          <p:cNvSpPr/>
          <p:nvPr/>
        </p:nvSpPr>
        <p:spPr>
          <a:xfrm>
            <a:off x="7162800" y="6019800"/>
            <a:ext cx="1782315" cy="685800"/>
          </a:xfrm>
          <a:prstGeom prst="notchedRightArrow">
            <a:avLst/>
          </a:prstGeom>
          <a:blipFill>
            <a:blip r:embed="rId2" cstate="print">
              <a:extLst>
                <a:ext uri="{BEBA8EAE-BF5A-486C-A8C5-ECC9F3942E4B}">
                  <a14:imgProps xmlns:a14="http://schemas.microsoft.com/office/drawing/2010/main" xmlns="">
                    <a14:imgLayer r:embed="rId3">
                      <a14:imgEffect>
                        <a14:brightnessContrast bright="-20000" contrast="-20000"/>
                      </a14:imgEffect>
                    </a14:imgLayer>
                  </a14:imgProps>
                </a:ex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ANSWER</a:t>
            </a:r>
            <a:endParaRPr lang="en-US" sz="2000" b="1" dirty="0">
              <a:latin typeface="Times New Roman" pitchFamily="18" charset="0"/>
              <a:cs typeface="Times New Roman" pitchFamily="18" charset="0"/>
            </a:endParaRPr>
          </a:p>
        </p:txBody>
      </p:sp>
      <p:sp>
        <p:nvSpPr>
          <p:cNvPr id="9" name="TextBox 8"/>
          <p:cNvSpPr txBox="1"/>
          <p:nvPr/>
        </p:nvSpPr>
        <p:spPr>
          <a:xfrm>
            <a:off x="1038225" y="5381625"/>
            <a:ext cx="1600200" cy="446276"/>
          </a:xfrm>
          <a:prstGeom prst="rect">
            <a:avLst/>
          </a:prstGeom>
          <a:noFill/>
        </p:spPr>
        <p:txBody>
          <a:bodyPr wrap="square" rtlCol="0">
            <a:spAutoFit/>
          </a:bodyPr>
          <a:lstStyle/>
          <a:p>
            <a:r>
              <a:rPr lang="en-US" sz="2300" dirty="0" smtClean="0">
                <a:latin typeface="Times New Roman" pitchFamily="18" charset="0"/>
              </a:rPr>
              <a:t>(A)  </a:t>
            </a:r>
            <a:r>
              <a:rPr lang="en-US" sz="2300" i="1" dirty="0" smtClean="0">
                <a:latin typeface="Times New Roman" pitchFamily="18" charset="0"/>
              </a:rPr>
              <a:t>A</a:t>
            </a:r>
            <a:endParaRPr lang="en-US" sz="2300" i="1" baseline="30000" dirty="0">
              <a:latin typeface="Times New Roman" pitchFamily="18" charset="0"/>
            </a:endParaRPr>
          </a:p>
        </p:txBody>
      </p:sp>
      <p:sp>
        <p:nvSpPr>
          <p:cNvPr id="10" name="TextBox 9"/>
          <p:cNvSpPr txBox="1"/>
          <p:nvPr/>
        </p:nvSpPr>
        <p:spPr>
          <a:xfrm>
            <a:off x="3667125" y="5381625"/>
            <a:ext cx="1600200" cy="446276"/>
          </a:xfrm>
          <a:prstGeom prst="rect">
            <a:avLst/>
          </a:prstGeom>
          <a:noFill/>
        </p:spPr>
        <p:txBody>
          <a:bodyPr wrap="square" rtlCol="0">
            <a:spAutoFit/>
          </a:bodyPr>
          <a:lstStyle/>
          <a:p>
            <a:r>
              <a:rPr lang="en-US" sz="2300" dirty="0" smtClean="0">
                <a:latin typeface="Times New Roman" pitchFamily="18" charset="0"/>
              </a:rPr>
              <a:t>(B)  </a:t>
            </a:r>
            <a:r>
              <a:rPr lang="en-US" sz="2300" i="1" dirty="0" smtClean="0">
                <a:latin typeface="Times New Roman" pitchFamily="18" charset="0"/>
              </a:rPr>
              <a:t>B</a:t>
            </a:r>
            <a:endParaRPr lang="en-US" sz="2300" i="1" dirty="0">
              <a:latin typeface="Times New Roman" pitchFamily="18" charset="0"/>
            </a:endParaRPr>
          </a:p>
        </p:txBody>
      </p:sp>
      <p:sp>
        <p:nvSpPr>
          <p:cNvPr id="12" name="TextBox 11"/>
          <p:cNvSpPr txBox="1"/>
          <p:nvPr/>
        </p:nvSpPr>
        <p:spPr>
          <a:xfrm>
            <a:off x="1047750" y="6019800"/>
            <a:ext cx="1600200" cy="446276"/>
          </a:xfrm>
          <a:prstGeom prst="rect">
            <a:avLst/>
          </a:prstGeom>
          <a:noFill/>
        </p:spPr>
        <p:txBody>
          <a:bodyPr wrap="square" rtlCol="0">
            <a:spAutoFit/>
          </a:bodyPr>
          <a:lstStyle/>
          <a:p>
            <a:r>
              <a:rPr lang="en-US" sz="2300" dirty="0" smtClean="0">
                <a:latin typeface="Times New Roman" pitchFamily="18" charset="0"/>
              </a:rPr>
              <a:t>(C)  </a:t>
            </a:r>
            <a:r>
              <a:rPr lang="en-US" sz="2300" i="1" dirty="0" smtClean="0">
                <a:latin typeface="Times New Roman" pitchFamily="18" charset="0"/>
              </a:rPr>
              <a:t>C</a:t>
            </a:r>
            <a:r>
              <a:rPr lang="en-US" sz="2300" dirty="0" smtClean="0">
                <a:latin typeface="Times New Roman" pitchFamily="18" charset="0"/>
              </a:rPr>
              <a:t> </a:t>
            </a:r>
            <a:endParaRPr lang="en-US" sz="2300" dirty="0">
              <a:latin typeface="Times New Roman" pitchFamily="18" charset="0"/>
            </a:endParaRPr>
          </a:p>
        </p:txBody>
      </p:sp>
      <p:sp>
        <p:nvSpPr>
          <p:cNvPr id="13" name="TextBox 12"/>
          <p:cNvSpPr txBox="1"/>
          <p:nvPr/>
        </p:nvSpPr>
        <p:spPr>
          <a:xfrm>
            <a:off x="3667125" y="6019800"/>
            <a:ext cx="1600200" cy="446276"/>
          </a:xfrm>
          <a:prstGeom prst="rect">
            <a:avLst/>
          </a:prstGeom>
          <a:noFill/>
        </p:spPr>
        <p:txBody>
          <a:bodyPr wrap="square" rtlCol="0">
            <a:spAutoFit/>
          </a:bodyPr>
          <a:lstStyle/>
          <a:p>
            <a:r>
              <a:rPr lang="en-US" sz="2300" dirty="0" smtClean="0">
                <a:latin typeface="Times New Roman" pitchFamily="18" charset="0"/>
              </a:rPr>
              <a:t>(D)  </a:t>
            </a:r>
            <a:r>
              <a:rPr lang="en-US" sz="2300" i="1" dirty="0" smtClean="0">
                <a:latin typeface="Times New Roman" pitchFamily="18" charset="0"/>
              </a:rPr>
              <a:t>D</a:t>
            </a:r>
            <a:endParaRPr lang="en-US" sz="2300" i="1" dirty="0">
              <a:latin typeface="Times New Roman" pitchFamily="18" charset="0"/>
            </a:endParaRPr>
          </a:p>
        </p:txBody>
      </p:sp>
      <p:sp>
        <p:nvSpPr>
          <p:cNvPr id="14" name="Rectangle 13"/>
          <p:cNvSpPr/>
          <p:nvPr/>
        </p:nvSpPr>
        <p:spPr>
          <a:xfrm>
            <a:off x="1057275" y="4114800"/>
            <a:ext cx="5562600" cy="1154162"/>
          </a:xfrm>
          <a:prstGeom prst="rect">
            <a:avLst/>
          </a:prstGeom>
        </p:spPr>
        <p:txBody>
          <a:bodyPr wrap="square">
            <a:spAutoFit/>
          </a:bodyPr>
          <a:lstStyle/>
          <a:p>
            <a:r>
              <a:rPr lang="en-US" sz="2300" dirty="0" smtClean="0">
                <a:latin typeface="Times New Roman" pitchFamily="18" charset="0"/>
                <a:cs typeface="Times New Roman" pitchFamily="18" charset="0"/>
              </a:rPr>
              <a:t>In the figure on the previous page, the point</a:t>
            </a:r>
          </a:p>
          <a:p>
            <a:r>
              <a:rPr lang="en-US" sz="2300" dirty="0" smtClean="0">
                <a:latin typeface="Times New Roman" pitchFamily="18" charset="0"/>
                <a:cs typeface="Times New Roman" pitchFamily="18" charset="0"/>
              </a:rPr>
              <a:t>for which the </a:t>
            </a:r>
            <a:r>
              <a:rPr lang="en-US" sz="2300" i="1" dirty="0" smtClean="0">
                <a:latin typeface="Times New Roman" pitchFamily="18" charset="0"/>
                <a:cs typeface="Times New Roman" pitchFamily="18" charset="0"/>
              </a:rPr>
              <a:t>x</a:t>
            </a:r>
            <a:r>
              <a:rPr lang="en-US" sz="2300" dirty="0" smtClean="0">
                <a:latin typeface="Times New Roman" pitchFamily="18" charset="0"/>
                <a:cs typeface="Times New Roman" pitchFamily="18" charset="0"/>
              </a:rPr>
              <a:t>-coordinate is negative and the</a:t>
            </a:r>
          </a:p>
          <a:p>
            <a:r>
              <a:rPr lang="en-US" sz="2300" i="1" dirty="0" smtClean="0">
                <a:latin typeface="Times New Roman" pitchFamily="18" charset="0"/>
                <a:cs typeface="Times New Roman" pitchFamily="18" charset="0"/>
              </a:rPr>
              <a:t>y</a:t>
            </a:r>
            <a:r>
              <a:rPr lang="en-US" sz="2300" dirty="0" smtClean="0">
                <a:latin typeface="Times New Roman" pitchFamily="18" charset="0"/>
                <a:cs typeface="Times New Roman" pitchFamily="18" charset="0"/>
              </a:rPr>
              <a:t>-coordinate is negative is</a:t>
            </a:r>
            <a:endParaRPr lang="en-US" sz="2300" dirty="0">
              <a:latin typeface="Times New Roman" pitchFamily="18" charset="0"/>
              <a:cs typeface="Times New Roman" pitchFamily="18" charset="0"/>
            </a:endParaRPr>
          </a:p>
        </p:txBody>
      </p:sp>
      <p:pic>
        <p:nvPicPr>
          <p:cNvPr id="92163" name="Picture 3" descr="D:\wmf\Ex-02-46.tif"/>
          <p:cNvPicPr>
            <a:picLocks noChangeAspect="1" noChangeArrowheads="1"/>
          </p:cNvPicPr>
          <p:nvPr/>
        </p:nvPicPr>
        <p:blipFill>
          <a:blip r:embed="rId4" cstate="print"/>
          <a:srcRect/>
          <a:stretch>
            <a:fillRect/>
          </a:stretch>
        </p:blipFill>
        <p:spPr bwMode="auto">
          <a:xfrm>
            <a:off x="1219200" y="2286000"/>
            <a:ext cx="1769364" cy="1815084"/>
          </a:xfrm>
          <a:prstGeom prst="rect">
            <a:avLst/>
          </a:prstGeom>
          <a:noFill/>
        </p:spPr>
      </p:pic>
      <p:sp>
        <p:nvSpPr>
          <p:cNvPr id="15"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2 Paper 1</a:t>
            </a:r>
          </a:p>
        </p:txBody>
      </p:sp>
    </p:spTree>
    <p:extLst>
      <p:ext uri="{BB962C8B-B14F-4D97-AF65-F5344CB8AC3E}">
        <p14:creationId xmlns:p14="http://schemas.microsoft.com/office/powerpoint/2010/main" xmlns="" val="71451342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11">
                                            <p:txEl>
                                              <p:pRg st="0" end="0"/>
                                            </p:txEl>
                                          </p:spTgt>
                                        </p:tgtEl>
                                        <p:attrNameLst>
                                          <p:attrName>style.visibility</p:attrName>
                                        </p:attrNameLst>
                                      </p:cBhvr>
                                      <p:to>
                                        <p:strVal val="visible"/>
                                      </p:to>
                                    </p:set>
                                    <p:anim calcmode="lin" valueType="num">
                                      <p:cBhvr>
                                        <p:cTn id="7" dur="500" fill="hold"/>
                                        <p:tgtEl>
                                          <p:spTgt spid="11">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11">
                                            <p:txEl>
                                              <p:pRg st="0" end="0"/>
                                            </p:txEl>
                                          </p:spTgt>
                                        </p:tgtEl>
                                        <p:attrNameLst>
                                          <p:attrName>ppt_h</p:attrName>
                                        </p:attrNameLst>
                                      </p:cBhvr>
                                      <p:tavLst>
                                        <p:tav tm="0">
                                          <p:val>
                                            <p:fltVal val="0"/>
                                          </p:val>
                                        </p:tav>
                                        <p:tav tm="100000">
                                          <p:val>
                                            <p:strVal val="#ppt_h"/>
                                          </p:val>
                                        </p:tav>
                                      </p:tavLst>
                                    </p:anim>
                                  </p:childTnLst>
                                </p:cTn>
                              </p:par>
                              <p:par>
                                <p:cTn id="9" presetID="23" presetClass="entr" presetSubtype="16" fill="hold" nodeType="withEffect">
                                  <p:stCondLst>
                                    <p:cond delay="0"/>
                                  </p:stCondLst>
                                  <p:childTnLst>
                                    <p:set>
                                      <p:cBhvr>
                                        <p:cTn id="10" dur="1" fill="hold">
                                          <p:stCondLst>
                                            <p:cond delay="0"/>
                                          </p:stCondLst>
                                        </p:cTn>
                                        <p:tgtEl>
                                          <p:spTgt spid="92163"/>
                                        </p:tgtEl>
                                        <p:attrNameLst>
                                          <p:attrName>style.visibility</p:attrName>
                                        </p:attrNameLst>
                                      </p:cBhvr>
                                      <p:to>
                                        <p:strVal val="visible"/>
                                      </p:to>
                                    </p:set>
                                    <p:anim calcmode="lin" valueType="num">
                                      <p:cBhvr>
                                        <p:cTn id="11" dur="500" fill="hold"/>
                                        <p:tgtEl>
                                          <p:spTgt spid="92163"/>
                                        </p:tgtEl>
                                        <p:attrNameLst>
                                          <p:attrName>ppt_w</p:attrName>
                                        </p:attrNameLst>
                                      </p:cBhvr>
                                      <p:tavLst>
                                        <p:tav tm="0">
                                          <p:val>
                                            <p:fltVal val="0"/>
                                          </p:val>
                                        </p:tav>
                                        <p:tav tm="100000">
                                          <p:val>
                                            <p:strVal val="#ppt_w"/>
                                          </p:val>
                                        </p:tav>
                                      </p:tavLst>
                                    </p:anim>
                                    <p:anim calcmode="lin" valueType="num">
                                      <p:cBhvr>
                                        <p:cTn id="12" dur="500" fill="hold"/>
                                        <p:tgtEl>
                                          <p:spTgt spid="92163"/>
                                        </p:tgtEl>
                                        <p:attrNameLst>
                                          <p:attrName>ppt_h</p:attrName>
                                        </p:attrNameLst>
                                      </p:cBhvr>
                                      <p:tavLst>
                                        <p:tav tm="0">
                                          <p:val>
                                            <p:fltVal val="0"/>
                                          </p:val>
                                        </p:tav>
                                        <p:tav tm="100000">
                                          <p:val>
                                            <p:strVal val="#ppt_h"/>
                                          </p:val>
                                        </p:tav>
                                      </p:tavLst>
                                    </p:anim>
                                  </p:childTnLst>
                                </p:cTn>
                              </p:par>
                              <p:par>
                                <p:cTn id="13" presetID="23" presetClass="entr" presetSubtype="16" fill="hold" grpId="0" nodeType="withEffect">
                                  <p:stCondLst>
                                    <p:cond delay="0"/>
                                  </p:stCondLst>
                                  <p:childTnLst>
                                    <p:set>
                                      <p:cBhvr>
                                        <p:cTn id="14" dur="1" fill="hold">
                                          <p:stCondLst>
                                            <p:cond delay="0"/>
                                          </p:stCondLst>
                                        </p:cTn>
                                        <p:tgtEl>
                                          <p:spTgt spid="14"/>
                                        </p:tgtEl>
                                        <p:attrNameLst>
                                          <p:attrName>style.visibility</p:attrName>
                                        </p:attrNameLst>
                                      </p:cBhvr>
                                      <p:to>
                                        <p:strVal val="visible"/>
                                      </p:to>
                                    </p:set>
                                    <p:anim calcmode="lin" valueType="num">
                                      <p:cBhvr>
                                        <p:cTn id="15" dur="500" fill="hold"/>
                                        <p:tgtEl>
                                          <p:spTgt spid="14"/>
                                        </p:tgtEl>
                                        <p:attrNameLst>
                                          <p:attrName>ppt_w</p:attrName>
                                        </p:attrNameLst>
                                      </p:cBhvr>
                                      <p:tavLst>
                                        <p:tav tm="0">
                                          <p:val>
                                            <p:fltVal val="0"/>
                                          </p:val>
                                        </p:tav>
                                        <p:tav tm="100000">
                                          <p:val>
                                            <p:strVal val="#ppt_w"/>
                                          </p:val>
                                        </p:tav>
                                      </p:tavLst>
                                    </p:anim>
                                    <p:anim calcmode="lin" valueType="num">
                                      <p:cBhvr>
                                        <p:cTn id="16" dur="500" fill="hold"/>
                                        <p:tgtEl>
                                          <p:spTgt spid="14"/>
                                        </p:tgtEl>
                                        <p:attrNameLst>
                                          <p:attrName>ppt_h</p:attrName>
                                        </p:attrNameLst>
                                      </p:cBhvr>
                                      <p:tavLst>
                                        <p:tav tm="0">
                                          <p:val>
                                            <p:fltVal val="0"/>
                                          </p:val>
                                        </p:tav>
                                        <p:tav tm="100000">
                                          <p:val>
                                            <p:strVal val="#ppt_h"/>
                                          </p:val>
                                        </p:tav>
                                      </p:tavLst>
                                    </p:anim>
                                  </p:childTnLst>
                                </p:cTn>
                              </p:par>
                            </p:childTnLst>
                          </p:cTn>
                        </p:par>
                      </p:childTnLst>
                    </p:cTn>
                  </p:par>
                  <p:par>
                    <p:cTn id="17" fill="hold">
                      <p:stCondLst>
                        <p:cond delay="indefinite"/>
                      </p:stCondLst>
                      <p:childTnLst>
                        <p:par>
                          <p:cTn id="18" fill="hold">
                            <p:stCondLst>
                              <p:cond delay="0"/>
                            </p:stCondLst>
                            <p:childTnLst>
                              <p:par>
                                <p:cTn id="19" presetID="23" presetClass="entr" presetSubtype="16" fill="hold" grpId="0" nodeType="clickEffect">
                                  <p:stCondLst>
                                    <p:cond delay="0"/>
                                  </p:stCondLst>
                                  <p:childTnLst>
                                    <p:set>
                                      <p:cBhvr>
                                        <p:cTn id="20" dur="1" fill="hold">
                                          <p:stCondLst>
                                            <p:cond delay="0"/>
                                          </p:stCondLst>
                                        </p:cTn>
                                        <p:tgtEl>
                                          <p:spTgt spid="9"/>
                                        </p:tgtEl>
                                        <p:attrNameLst>
                                          <p:attrName>style.visibility</p:attrName>
                                        </p:attrNameLst>
                                      </p:cBhvr>
                                      <p:to>
                                        <p:strVal val="visible"/>
                                      </p:to>
                                    </p:set>
                                    <p:anim calcmode="lin" valueType="num">
                                      <p:cBhvr>
                                        <p:cTn id="21" dur="500" fill="hold"/>
                                        <p:tgtEl>
                                          <p:spTgt spid="9"/>
                                        </p:tgtEl>
                                        <p:attrNameLst>
                                          <p:attrName>ppt_w</p:attrName>
                                        </p:attrNameLst>
                                      </p:cBhvr>
                                      <p:tavLst>
                                        <p:tav tm="0">
                                          <p:val>
                                            <p:fltVal val="0"/>
                                          </p:val>
                                        </p:tav>
                                        <p:tav tm="100000">
                                          <p:val>
                                            <p:strVal val="#ppt_w"/>
                                          </p:val>
                                        </p:tav>
                                      </p:tavLst>
                                    </p:anim>
                                    <p:anim calcmode="lin" valueType="num">
                                      <p:cBhvr>
                                        <p:cTn id="22" dur="500" fill="hold"/>
                                        <p:tgtEl>
                                          <p:spTgt spid="9"/>
                                        </p:tgtEl>
                                        <p:attrNameLst>
                                          <p:attrName>ppt_h</p:attrName>
                                        </p:attrNameLst>
                                      </p:cBhvr>
                                      <p:tavLst>
                                        <p:tav tm="0">
                                          <p:val>
                                            <p:fltVal val="0"/>
                                          </p:val>
                                        </p:tav>
                                        <p:tav tm="100000">
                                          <p:val>
                                            <p:strVal val="#ppt_h"/>
                                          </p:val>
                                        </p:tav>
                                      </p:tavLst>
                                    </p:anim>
                                  </p:childTnLst>
                                </p:cTn>
                              </p:par>
                              <p:par>
                                <p:cTn id="23" presetID="23" presetClass="entr" presetSubtype="16" fill="hold" grpId="0" nodeType="withEffect">
                                  <p:stCondLst>
                                    <p:cond delay="0"/>
                                  </p:stCondLst>
                                  <p:childTnLst>
                                    <p:set>
                                      <p:cBhvr>
                                        <p:cTn id="24" dur="1" fill="hold">
                                          <p:stCondLst>
                                            <p:cond delay="0"/>
                                          </p:stCondLst>
                                        </p:cTn>
                                        <p:tgtEl>
                                          <p:spTgt spid="10"/>
                                        </p:tgtEl>
                                        <p:attrNameLst>
                                          <p:attrName>style.visibility</p:attrName>
                                        </p:attrNameLst>
                                      </p:cBhvr>
                                      <p:to>
                                        <p:strVal val="visible"/>
                                      </p:to>
                                    </p:set>
                                    <p:anim calcmode="lin" valueType="num">
                                      <p:cBhvr>
                                        <p:cTn id="25" dur="500" fill="hold"/>
                                        <p:tgtEl>
                                          <p:spTgt spid="10"/>
                                        </p:tgtEl>
                                        <p:attrNameLst>
                                          <p:attrName>ppt_w</p:attrName>
                                        </p:attrNameLst>
                                      </p:cBhvr>
                                      <p:tavLst>
                                        <p:tav tm="0">
                                          <p:val>
                                            <p:fltVal val="0"/>
                                          </p:val>
                                        </p:tav>
                                        <p:tav tm="100000">
                                          <p:val>
                                            <p:strVal val="#ppt_w"/>
                                          </p:val>
                                        </p:tav>
                                      </p:tavLst>
                                    </p:anim>
                                    <p:anim calcmode="lin" valueType="num">
                                      <p:cBhvr>
                                        <p:cTn id="26" dur="500" fill="hold"/>
                                        <p:tgtEl>
                                          <p:spTgt spid="10"/>
                                        </p:tgtEl>
                                        <p:attrNameLst>
                                          <p:attrName>ppt_h</p:attrName>
                                        </p:attrNameLst>
                                      </p:cBhvr>
                                      <p:tavLst>
                                        <p:tav tm="0">
                                          <p:val>
                                            <p:fltVal val="0"/>
                                          </p:val>
                                        </p:tav>
                                        <p:tav tm="100000">
                                          <p:val>
                                            <p:strVal val="#ppt_h"/>
                                          </p:val>
                                        </p:tav>
                                      </p:tavLst>
                                    </p:anim>
                                  </p:childTnLst>
                                </p:cTn>
                              </p:par>
                              <p:par>
                                <p:cTn id="27" presetID="23" presetClass="entr" presetSubtype="16" fill="hold" grpId="0" nodeType="withEffect">
                                  <p:stCondLst>
                                    <p:cond delay="0"/>
                                  </p:stCondLst>
                                  <p:childTnLst>
                                    <p:set>
                                      <p:cBhvr>
                                        <p:cTn id="28" dur="1" fill="hold">
                                          <p:stCondLst>
                                            <p:cond delay="0"/>
                                          </p:stCondLst>
                                        </p:cTn>
                                        <p:tgtEl>
                                          <p:spTgt spid="12"/>
                                        </p:tgtEl>
                                        <p:attrNameLst>
                                          <p:attrName>style.visibility</p:attrName>
                                        </p:attrNameLst>
                                      </p:cBhvr>
                                      <p:to>
                                        <p:strVal val="visible"/>
                                      </p:to>
                                    </p:set>
                                    <p:anim calcmode="lin" valueType="num">
                                      <p:cBhvr>
                                        <p:cTn id="29" dur="500" fill="hold"/>
                                        <p:tgtEl>
                                          <p:spTgt spid="12"/>
                                        </p:tgtEl>
                                        <p:attrNameLst>
                                          <p:attrName>ppt_w</p:attrName>
                                        </p:attrNameLst>
                                      </p:cBhvr>
                                      <p:tavLst>
                                        <p:tav tm="0">
                                          <p:val>
                                            <p:fltVal val="0"/>
                                          </p:val>
                                        </p:tav>
                                        <p:tav tm="100000">
                                          <p:val>
                                            <p:strVal val="#ppt_w"/>
                                          </p:val>
                                        </p:tav>
                                      </p:tavLst>
                                    </p:anim>
                                    <p:anim calcmode="lin" valueType="num">
                                      <p:cBhvr>
                                        <p:cTn id="30" dur="500" fill="hold"/>
                                        <p:tgtEl>
                                          <p:spTgt spid="12"/>
                                        </p:tgtEl>
                                        <p:attrNameLst>
                                          <p:attrName>ppt_h</p:attrName>
                                        </p:attrNameLst>
                                      </p:cBhvr>
                                      <p:tavLst>
                                        <p:tav tm="0">
                                          <p:val>
                                            <p:fltVal val="0"/>
                                          </p:val>
                                        </p:tav>
                                        <p:tav tm="100000">
                                          <p:val>
                                            <p:strVal val="#ppt_h"/>
                                          </p:val>
                                        </p:tav>
                                      </p:tavLst>
                                    </p:anim>
                                  </p:childTnLst>
                                </p:cTn>
                              </p:par>
                              <p:par>
                                <p:cTn id="31" presetID="23" presetClass="entr" presetSubtype="16" fill="hold" grpId="0" nodeType="withEffect">
                                  <p:stCondLst>
                                    <p:cond delay="0"/>
                                  </p:stCondLst>
                                  <p:childTnLst>
                                    <p:set>
                                      <p:cBhvr>
                                        <p:cTn id="32" dur="1" fill="hold">
                                          <p:stCondLst>
                                            <p:cond delay="0"/>
                                          </p:stCondLst>
                                        </p:cTn>
                                        <p:tgtEl>
                                          <p:spTgt spid="13"/>
                                        </p:tgtEl>
                                        <p:attrNameLst>
                                          <p:attrName>style.visibility</p:attrName>
                                        </p:attrNameLst>
                                      </p:cBhvr>
                                      <p:to>
                                        <p:strVal val="visible"/>
                                      </p:to>
                                    </p:set>
                                    <p:anim calcmode="lin" valueType="num">
                                      <p:cBhvr>
                                        <p:cTn id="33" dur="500" fill="hold"/>
                                        <p:tgtEl>
                                          <p:spTgt spid="13"/>
                                        </p:tgtEl>
                                        <p:attrNameLst>
                                          <p:attrName>ppt_w</p:attrName>
                                        </p:attrNameLst>
                                      </p:cBhvr>
                                      <p:tavLst>
                                        <p:tav tm="0">
                                          <p:val>
                                            <p:fltVal val="0"/>
                                          </p:val>
                                        </p:tav>
                                        <p:tav tm="100000">
                                          <p:val>
                                            <p:strVal val="#ppt_w"/>
                                          </p:val>
                                        </p:tav>
                                      </p:tavLst>
                                    </p:anim>
                                    <p:anim calcmode="lin" valueType="num">
                                      <p:cBhvr>
                                        <p:cTn id="34" dur="500" fill="hold"/>
                                        <p:tgtEl>
                                          <p:spTgt spid="13"/>
                                        </p:tgtEl>
                                        <p:attrNameLst>
                                          <p:attrName>ppt_h</p:attrName>
                                        </p:attrNameLst>
                                      </p:cBhvr>
                                      <p:tavLst>
                                        <p:tav tm="0">
                                          <p:val>
                                            <p:fltVal val="0"/>
                                          </p:val>
                                        </p:tav>
                                        <p:tav tm="100000">
                                          <p:val>
                                            <p:strVal val="#ppt_h"/>
                                          </p:val>
                                        </p:tav>
                                      </p:tavLst>
                                    </p:anim>
                                  </p:childTnLst>
                                </p:cTn>
                              </p:par>
                            </p:childTnLst>
                          </p:cTn>
                        </p:par>
                      </p:childTnLst>
                    </p:cTn>
                  </p:par>
                  <p:par>
                    <p:cTn id="35" fill="hold">
                      <p:stCondLst>
                        <p:cond delay="indefinite"/>
                      </p:stCondLst>
                      <p:childTnLst>
                        <p:par>
                          <p:cTn id="36" fill="hold">
                            <p:stCondLst>
                              <p:cond delay="0"/>
                            </p:stCondLst>
                            <p:childTnLst>
                              <p:par>
                                <p:cTn id="37" presetID="3" presetClass="entr" presetSubtype="10" fill="hold" grpId="0" nodeType="clickEffect">
                                  <p:stCondLst>
                                    <p:cond delay="0"/>
                                  </p:stCondLst>
                                  <p:childTnLst>
                                    <p:set>
                                      <p:cBhvr>
                                        <p:cTn id="38" dur="1" fill="hold">
                                          <p:stCondLst>
                                            <p:cond delay="0"/>
                                          </p:stCondLst>
                                        </p:cTn>
                                        <p:tgtEl>
                                          <p:spTgt spid="8"/>
                                        </p:tgtEl>
                                        <p:attrNameLst>
                                          <p:attrName>style.visibility</p:attrName>
                                        </p:attrNameLst>
                                      </p:cBhvr>
                                      <p:to>
                                        <p:strVal val="visible"/>
                                      </p:to>
                                    </p:set>
                                    <p:animEffect transition="in" filter="blinds(horizontal)">
                                      <p:cBhvr>
                                        <p:cTn id="39"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build="p"/>
      <p:bldP spid="8" grpId="0" animBg="1"/>
      <p:bldP spid="9" grpId="0"/>
      <p:bldP spid="10" grpId="0"/>
      <p:bldP spid="12" grpId="0"/>
      <p:bldP spid="13" grpId="0"/>
      <p:bldP spid="14" grpId="0"/>
    </p:bldLst>
  </p:timing>
</p:sld>
</file>

<file path=ppt/slides/slide3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Content Placeholder 10"/>
          <p:cNvSpPr>
            <a:spLocks noGrp="1"/>
          </p:cNvSpPr>
          <p:nvPr>
            <p:ph sz="quarter" idx="13"/>
          </p:nvPr>
        </p:nvSpPr>
        <p:spPr>
          <a:xfrm>
            <a:off x="381000" y="2601724"/>
            <a:ext cx="609600" cy="446276"/>
          </a:xfrm>
        </p:spPr>
        <p:txBody>
          <a:bodyPr wrap="square">
            <a:spAutoFit/>
          </a:bodyPr>
          <a:lstStyle/>
          <a:p>
            <a:pPr>
              <a:spcBef>
                <a:spcPct val="0"/>
              </a:spcBef>
              <a:buFontTx/>
              <a:buNone/>
            </a:pPr>
            <a:r>
              <a:rPr lang="en-US" sz="2300" b="1" dirty="0" smtClean="0">
                <a:solidFill>
                  <a:schemeClr val="tx1"/>
                </a:solidFill>
                <a:latin typeface="Times New Roman" pitchFamily="18" charset="0"/>
                <a:cs typeface="Times New Roman" pitchFamily="18" charset="0"/>
              </a:rPr>
              <a:t>46.</a:t>
            </a:r>
            <a:endParaRPr lang="en-US" sz="2300" dirty="0" smtClean="0">
              <a:solidFill>
                <a:schemeClr val="tx1"/>
              </a:solidFill>
              <a:latin typeface="Times New Roman" pitchFamily="18" charset="0"/>
              <a:cs typeface="Times New Roman" pitchFamily="18" charset="0"/>
            </a:endParaRPr>
          </a:p>
        </p:txBody>
      </p:sp>
      <p:sp>
        <p:nvSpPr>
          <p:cNvPr id="4" name="TextBox 3"/>
          <p:cNvSpPr txBox="1"/>
          <p:nvPr/>
        </p:nvSpPr>
        <p:spPr>
          <a:xfrm>
            <a:off x="914400" y="2590800"/>
            <a:ext cx="6477000" cy="800219"/>
          </a:xfrm>
          <a:prstGeom prst="rect">
            <a:avLst/>
          </a:prstGeom>
          <a:noFill/>
        </p:spPr>
        <p:txBody>
          <a:bodyPr wrap="square" rtlCol="0">
            <a:spAutoFit/>
          </a:bodyPr>
          <a:lstStyle/>
          <a:p>
            <a:r>
              <a:rPr lang="en-US" sz="2300" dirty="0" smtClean="0">
                <a:latin typeface="Times New Roman" pitchFamily="18" charset="0"/>
              </a:rPr>
              <a:t>In the third quadrant, both the </a:t>
            </a:r>
            <a:r>
              <a:rPr lang="en-US" sz="2300" i="1" dirty="0" smtClean="0">
                <a:latin typeface="Times New Roman" pitchFamily="18" charset="0"/>
              </a:rPr>
              <a:t>x</a:t>
            </a:r>
            <a:r>
              <a:rPr lang="en-US" sz="2300" dirty="0" smtClean="0">
                <a:latin typeface="Times New Roman" pitchFamily="18" charset="0"/>
              </a:rPr>
              <a:t> and </a:t>
            </a:r>
            <a:r>
              <a:rPr lang="en-US" sz="2300" i="1" dirty="0" smtClean="0">
                <a:latin typeface="Times New Roman" pitchFamily="18" charset="0"/>
              </a:rPr>
              <a:t>y</a:t>
            </a:r>
            <a:r>
              <a:rPr lang="en-US" sz="2300" dirty="0" smtClean="0">
                <a:latin typeface="Times New Roman" pitchFamily="18" charset="0"/>
              </a:rPr>
              <a:t>-coordinates</a:t>
            </a:r>
          </a:p>
          <a:p>
            <a:r>
              <a:rPr lang="en-US" sz="2300" dirty="0" smtClean="0">
                <a:latin typeface="Times New Roman" pitchFamily="18" charset="0"/>
              </a:rPr>
              <a:t>are negative.</a:t>
            </a:r>
            <a:endParaRPr lang="en-US" sz="2300" dirty="0">
              <a:latin typeface="Times New Roman" pitchFamily="18" charset="0"/>
            </a:endParaRPr>
          </a:p>
        </p:txBody>
      </p:sp>
      <p:grpSp>
        <p:nvGrpSpPr>
          <p:cNvPr id="2" name="Group 6"/>
          <p:cNvGrpSpPr/>
          <p:nvPr/>
        </p:nvGrpSpPr>
        <p:grpSpPr>
          <a:xfrm>
            <a:off x="447675" y="3524369"/>
            <a:ext cx="3327273" cy="2743200"/>
            <a:chOff x="447675" y="3819525"/>
            <a:chExt cx="3327273" cy="2743200"/>
          </a:xfrm>
        </p:grpSpPr>
        <p:pic>
          <p:nvPicPr>
            <p:cNvPr id="5" name="Picture 2" descr="D:\wmf\Ans-Ex-02-46.tif"/>
            <p:cNvPicPr>
              <a:picLocks noChangeAspect="1" noChangeArrowheads="1"/>
            </p:cNvPicPr>
            <p:nvPr/>
          </p:nvPicPr>
          <p:blipFill>
            <a:blip r:embed="rId2" cstate="print"/>
            <a:srcRect/>
            <a:stretch>
              <a:fillRect/>
            </a:stretch>
          </p:blipFill>
          <p:spPr bwMode="auto">
            <a:xfrm>
              <a:off x="990600" y="3819525"/>
              <a:ext cx="2784348" cy="2743200"/>
            </a:xfrm>
            <a:prstGeom prst="rect">
              <a:avLst/>
            </a:prstGeom>
            <a:noFill/>
          </p:spPr>
        </p:pic>
        <p:sp>
          <p:nvSpPr>
            <p:cNvPr id="6" name="TextBox 5"/>
            <p:cNvSpPr txBox="1"/>
            <p:nvPr/>
          </p:nvSpPr>
          <p:spPr>
            <a:xfrm>
              <a:off x="447675" y="5867400"/>
              <a:ext cx="609600" cy="446276"/>
            </a:xfrm>
            <a:prstGeom prst="rect">
              <a:avLst/>
            </a:prstGeom>
            <a:noFill/>
          </p:spPr>
          <p:txBody>
            <a:bodyPr wrap="square" rtlCol="0">
              <a:spAutoFit/>
            </a:bodyPr>
            <a:lstStyle/>
            <a:p>
              <a:r>
                <a:rPr lang="en-US" sz="2300" dirty="0" smtClean="0">
                  <a:latin typeface="Times New Roman" pitchFamily="18" charset="0"/>
                  <a:cs typeface="Times New Roman" pitchFamily="18" charset="0"/>
                </a:rPr>
                <a:t>e.g.</a:t>
              </a:r>
              <a:endParaRPr lang="en-US" sz="2300" dirty="0">
                <a:latin typeface="Times New Roman" pitchFamily="18" charset="0"/>
                <a:cs typeface="Times New Roman" pitchFamily="18" charset="0"/>
              </a:endParaRPr>
            </a:p>
          </p:txBody>
        </p:sp>
      </p:grpSp>
      <p:sp>
        <p:nvSpPr>
          <p:cNvPr id="7"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2 Paper 1</a:t>
            </a:r>
          </a:p>
        </p:txBody>
      </p:sp>
    </p:spTree>
    <p:extLst>
      <p:ext uri="{BB962C8B-B14F-4D97-AF65-F5344CB8AC3E}">
        <p14:creationId xmlns:p14="http://schemas.microsoft.com/office/powerpoint/2010/main" xmlns="" val="71451342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11">
                                            <p:txEl>
                                              <p:pRg st="0" end="0"/>
                                            </p:txEl>
                                          </p:spTgt>
                                        </p:tgtEl>
                                        <p:attrNameLst>
                                          <p:attrName>style.visibility</p:attrName>
                                        </p:attrNameLst>
                                      </p:cBhvr>
                                      <p:to>
                                        <p:strVal val="visible"/>
                                      </p:to>
                                    </p:set>
                                    <p:anim calcmode="lin" valueType="num">
                                      <p:cBhvr>
                                        <p:cTn id="7" dur="500" fill="hold"/>
                                        <p:tgtEl>
                                          <p:spTgt spid="11">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11">
                                            <p:txEl>
                                              <p:pRg st="0" end="0"/>
                                            </p:txEl>
                                          </p:spTgt>
                                        </p:tgtEl>
                                        <p:attrNameLst>
                                          <p:attrName>ppt_h</p:attrName>
                                        </p:attrNameLst>
                                      </p:cBhvr>
                                      <p:tavLst>
                                        <p:tav tm="0">
                                          <p:val>
                                            <p:fltVal val="0"/>
                                          </p:val>
                                        </p:tav>
                                        <p:tav tm="100000">
                                          <p:val>
                                            <p:strVal val="#ppt_h"/>
                                          </p:val>
                                        </p:tav>
                                      </p:tavLst>
                                    </p:anim>
                                  </p:childTnLst>
                                </p:cTn>
                              </p:par>
                              <p:par>
                                <p:cTn id="9" presetID="23" presetClass="entr" presetSubtype="16" fill="hold" grpId="0" nodeType="withEffect">
                                  <p:stCondLst>
                                    <p:cond delay="0"/>
                                  </p:stCondLst>
                                  <p:childTnLst>
                                    <p:set>
                                      <p:cBhvr>
                                        <p:cTn id="10" dur="1" fill="hold">
                                          <p:stCondLst>
                                            <p:cond delay="0"/>
                                          </p:stCondLst>
                                        </p:cTn>
                                        <p:tgtEl>
                                          <p:spTgt spid="4"/>
                                        </p:tgtEl>
                                        <p:attrNameLst>
                                          <p:attrName>style.visibility</p:attrName>
                                        </p:attrNameLst>
                                      </p:cBhvr>
                                      <p:to>
                                        <p:strVal val="visible"/>
                                      </p:to>
                                    </p:set>
                                    <p:anim calcmode="lin" valueType="num">
                                      <p:cBhvr>
                                        <p:cTn id="11" dur="500" fill="hold"/>
                                        <p:tgtEl>
                                          <p:spTgt spid="4"/>
                                        </p:tgtEl>
                                        <p:attrNameLst>
                                          <p:attrName>ppt_w</p:attrName>
                                        </p:attrNameLst>
                                      </p:cBhvr>
                                      <p:tavLst>
                                        <p:tav tm="0">
                                          <p:val>
                                            <p:fltVal val="0"/>
                                          </p:val>
                                        </p:tav>
                                        <p:tav tm="100000">
                                          <p:val>
                                            <p:strVal val="#ppt_w"/>
                                          </p:val>
                                        </p:tav>
                                      </p:tavLst>
                                    </p:anim>
                                    <p:anim calcmode="lin" valueType="num">
                                      <p:cBhvr>
                                        <p:cTn id="12" dur="500" fill="hold"/>
                                        <p:tgtEl>
                                          <p:spTgt spid="4"/>
                                        </p:tgtEl>
                                        <p:attrNameLst>
                                          <p:attrName>ppt_h</p:attrName>
                                        </p:attrNameLst>
                                      </p:cBhvr>
                                      <p:tavLst>
                                        <p:tav tm="0">
                                          <p:val>
                                            <p:fltVal val="0"/>
                                          </p:val>
                                        </p:tav>
                                        <p:tav tm="100000">
                                          <p:val>
                                            <p:strVal val="#ppt_h"/>
                                          </p:val>
                                        </p:tav>
                                      </p:tavLst>
                                    </p:anim>
                                  </p:childTnLst>
                                </p:cTn>
                              </p:par>
                              <p:par>
                                <p:cTn id="13" presetID="23" presetClass="entr" presetSubtype="16" fill="hold" nodeType="withEffect">
                                  <p:stCondLst>
                                    <p:cond delay="0"/>
                                  </p:stCondLst>
                                  <p:childTnLst>
                                    <p:set>
                                      <p:cBhvr>
                                        <p:cTn id="14" dur="1" fill="hold">
                                          <p:stCondLst>
                                            <p:cond delay="0"/>
                                          </p:stCondLst>
                                        </p:cTn>
                                        <p:tgtEl>
                                          <p:spTgt spid="2"/>
                                        </p:tgtEl>
                                        <p:attrNameLst>
                                          <p:attrName>style.visibility</p:attrName>
                                        </p:attrNameLst>
                                      </p:cBhvr>
                                      <p:to>
                                        <p:strVal val="visible"/>
                                      </p:to>
                                    </p:set>
                                    <p:anim calcmode="lin" valueType="num">
                                      <p:cBhvr>
                                        <p:cTn id="15" dur="500" fill="hold"/>
                                        <p:tgtEl>
                                          <p:spTgt spid="2"/>
                                        </p:tgtEl>
                                        <p:attrNameLst>
                                          <p:attrName>ppt_w</p:attrName>
                                        </p:attrNameLst>
                                      </p:cBhvr>
                                      <p:tavLst>
                                        <p:tav tm="0">
                                          <p:val>
                                            <p:fltVal val="0"/>
                                          </p:val>
                                        </p:tav>
                                        <p:tav tm="100000">
                                          <p:val>
                                            <p:strVal val="#ppt_w"/>
                                          </p:val>
                                        </p:tav>
                                      </p:tavLst>
                                    </p:anim>
                                    <p:anim calcmode="lin" valueType="num">
                                      <p:cBhvr>
                                        <p:cTn id="16" dur="500" fill="hold"/>
                                        <p:tgtEl>
                                          <p:spTgt spid="2"/>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build="p"/>
      <p:bldP spid="4" grpId="0"/>
    </p:bldLst>
  </p:timing>
</p:sld>
</file>

<file path=ppt/slides/slide3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Content Placeholder 10"/>
          <p:cNvSpPr>
            <a:spLocks noGrp="1"/>
          </p:cNvSpPr>
          <p:nvPr>
            <p:ph sz="quarter" idx="13"/>
          </p:nvPr>
        </p:nvSpPr>
        <p:spPr>
          <a:xfrm>
            <a:off x="380999" y="2438400"/>
            <a:ext cx="609601" cy="446276"/>
          </a:xfrm>
        </p:spPr>
        <p:txBody>
          <a:bodyPr wrap="square">
            <a:spAutoFit/>
          </a:bodyPr>
          <a:lstStyle/>
          <a:p>
            <a:pPr>
              <a:buNone/>
            </a:pPr>
            <a:r>
              <a:rPr lang="en-US" sz="2300" b="1" dirty="0" smtClean="0">
                <a:solidFill>
                  <a:schemeClr val="tx1"/>
                </a:solidFill>
                <a:latin typeface="Times New Roman" pitchFamily="18" charset="0"/>
                <a:cs typeface="Times New Roman" pitchFamily="18" charset="0"/>
              </a:rPr>
              <a:t>47.</a:t>
            </a:r>
            <a:endParaRPr lang="en-US" sz="2300" dirty="0">
              <a:latin typeface="Times New Roman" pitchFamily="18" charset="0"/>
            </a:endParaRPr>
          </a:p>
        </p:txBody>
      </p:sp>
      <p:sp>
        <p:nvSpPr>
          <p:cNvPr id="8" name="Notched Right Arrow 7"/>
          <p:cNvSpPr/>
          <p:nvPr/>
        </p:nvSpPr>
        <p:spPr>
          <a:xfrm>
            <a:off x="7162800" y="6019800"/>
            <a:ext cx="1782315" cy="685800"/>
          </a:xfrm>
          <a:prstGeom prst="notchedRightArrow">
            <a:avLst/>
          </a:prstGeom>
          <a:blipFill>
            <a:blip r:embed="rId2" cstate="print">
              <a:extLst>
                <a:ext uri="{BEBA8EAE-BF5A-486C-A8C5-ECC9F3942E4B}">
                  <a14:imgProps xmlns:a14="http://schemas.microsoft.com/office/drawing/2010/main" xmlns="">
                    <a14:imgLayer r:embed="rId3">
                      <a14:imgEffect>
                        <a14:brightnessContrast bright="-20000" contrast="-20000"/>
                      </a14:imgEffect>
                    </a14:imgLayer>
                  </a14:imgProps>
                </a:ex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ANSWER</a:t>
            </a:r>
            <a:endParaRPr lang="en-US" sz="2000" b="1" dirty="0">
              <a:latin typeface="Times New Roman" pitchFamily="18" charset="0"/>
              <a:cs typeface="Times New Roman" pitchFamily="18" charset="0"/>
            </a:endParaRPr>
          </a:p>
        </p:txBody>
      </p:sp>
      <p:sp>
        <p:nvSpPr>
          <p:cNvPr id="9" name="TextBox 8"/>
          <p:cNvSpPr txBox="1"/>
          <p:nvPr/>
        </p:nvSpPr>
        <p:spPr>
          <a:xfrm>
            <a:off x="1043940" y="4027676"/>
            <a:ext cx="3375660" cy="446276"/>
          </a:xfrm>
          <a:prstGeom prst="rect">
            <a:avLst/>
          </a:prstGeom>
          <a:noFill/>
        </p:spPr>
        <p:txBody>
          <a:bodyPr wrap="square" rtlCol="0">
            <a:spAutoFit/>
          </a:bodyPr>
          <a:lstStyle/>
          <a:p>
            <a:r>
              <a:rPr lang="en-US" sz="2300" dirty="0" smtClean="0">
                <a:latin typeface="Times New Roman" pitchFamily="18" charset="0"/>
              </a:rPr>
              <a:t>(A) {</a:t>
            </a:r>
            <a:r>
              <a:rPr lang="en-US" sz="2300" i="1" dirty="0" smtClean="0">
                <a:latin typeface="Times New Roman" pitchFamily="18" charset="0"/>
              </a:rPr>
              <a:t>x</a:t>
            </a:r>
            <a:r>
              <a:rPr lang="en-US" sz="2300" dirty="0" smtClean="0">
                <a:latin typeface="Times New Roman" pitchFamily="18" charset="0"/>
              </a:rPr>
              <a:t>: &gt; –2}</a:t>
            </a:r>
            <a:endParaRPr lang="en-US" sz="2300" i="1" baseline="30000" dirty="0">
              <a:latin typeface="Times New Roman" pitchFamily="18" charset="0"/>
            </a:endParaRPr>
          </a:p>
        </p:txBody>
      </p:sp>
      <p:sp>
        <p:nvSpPr>
          <p:cNvPr id="10" name="TextBox 9"/>
          <p:cNvSpPr txBox="1"/>
          <p:nvPr/>
        </p:nvSpPr>
        <p:spPr>
          <a:xfrm>
            <a:off x="1066800" y="4637276"/>
            <a:ext cx="2514600" cy="446276"/>
          </a:xfrm>
          <a:prstGeom prst="rect">
            <a:avLst/>
          </a:prstGeom>
          <a:noFill/>
        </p:spPr>
        <p:txBody>
          <a:bodyPr wrap="square" rtlCol="0">
            <a:spAutoFit/>
          </a:bodyPr>
          <a:lstStyle/>
          <a:p>
            <a:r>
              <a:rPr lang="en-US" sz="2300" dirty="0" smtClean="0">
                <a:latin typeface="Times New Roman" pitchFamily="18" charset="0"/>
              </a:rPr>
              <a:t>(B) {</a:t>
            </a:r>
            <a:r>
              <a:rPr lang="en-US" sz="2300" i="1" dirty="0" smtClean="0">
                <a:latin typeface="Times New Roman" pitchFamily="18" charset="0"/>
              </a:rPr>
              <a:t>x</a:t>
            </a:r>
            <a:r>
              <a:rPr lang="en-US" sz="2300" dirty="0" smtClean="0">
                <a:latin typeface="Times New Roman" pitchFamily="18" charset="0"/>
              </a:rPr>
              <a:t>: </a:t>
            </a:r>
            <a:r>
              <a:rPr lang="en-US" sz="2300" i="1" dirty="0" smtClean="0">
                <a:latin typeface="Times New Roman" pitchFamily="18" charset="0"/>
              </a:rPr>
              <a:t>x</a:t>
            </a:r>
            <a:r>
              <a:rPr lang="en-US" sz="2300" dirty="0" smtClean="0">
                <a:latin typeface="Times New Roman" pitchFamily="18" charset="0"/>
              </a:rPr>
              <a:t> </a:t>
            </a:r>
            <a:r>
              <a:rPr lang="en-US" sz="2300" dirty="0" smtClean="0">
                <a:latin typeface="Times New Roman" pitchFamily="18" charset="0"/>
                <a:sym typeface="Symbol"/>
              </a:rPr>
              <a:t></a:t>
            </a:r>
            <a:r>
              <a:rPr lang="en-US" sz="2300" dirty="0" smtClean="0">
                <a:latin typeface="Times New Roman" pitchFamily="18" charset="0"/>
              </a:rPr>
              <a:t> –2}</a:t>
            </a:r>
            <a:endParaRPr lang="en-US" sz="2300" i="1" dirty="0">
              <a:latin typeface="Times New Roman" pitchFamily="18" charset="0"/>
            </a:endParaRPr>
          </a:p>
        </p:txBody>
      </p:sp>
      <p:sp>
        <p:nvSpPr>
          <p:cNvPr id="12" name="TextBox 11"/>
          <p:cNvSpPr txBox="1"/>
          <p:nvPr/>
        </p:nvSpPr>
        <p:spPr>
          <a:xfrm>
            <a:off x="1066800" y="5265926"/>
            <a:ext cx="2286000" cy="446276"/>
          </a:xfrm>
          <a:prstGeom prst="rect">
            <a:avLst/>
          </a:prstGeom>
          <a:noFill/>
        </p:spPr>
        <p:txBody>
          <a:bodyPr wrap="square" rtlCol="0">
            <a:spAutoFit/>
          </a:bodyPr>
          <a:lstStyle/>
          <a:p>
            <a:r>
              <a:rPr lang="en-US" sz="2300" dirty="0" smtClean="0">
                <a:latin typeface="Times New Roman" pitchFamily="18" charset="0"/>
              </a:rPr>
              <a:t>(C) {</a:t>
            </a:r>
            <a:r>
              <a:rPr lang="en-US" sz="2300" i="1" dirty="0" smtClean="0">
                <a:latin typeface="Times New Roman" pitchFamily="18" charset="0"/>
              </a:rPr>
              <a:t>x</a:t>
            </a:r>
            <a:r>
              <a:rPr lang="en-US" sz="2300" dirty="0" smtClean="0">
                <a:latin typeface="Times New Roman" pitchFamily="18" charset="0"/>
              </a:rPr>
              <a:t>: </a:t>
            </a:r>
            <a:r>
              <a:rPr lang="en-US" sz="2300" i="1" dirty="0" smtClean="0">
                <a:latin typeface="Times New Roman" pitchFamily="18" charset="0"/>
              </a:rPr>
              <a:t>x</a:t>
            </a:r>
            <a:r>
              <a:rPr lang="en-US" sz="2300" dirty="0" smtClean="0">
                <a:latin typeface="Times New Roman" pitchFamily="18" charset="0"/>
              </a:rPr>
              <a:t> </a:t>
            </a:r>
            <a:r>
              <a:rPr lang="en-US" sz="2300" dirty="0" smtClean="0">
                <a:latin typeface="Times New Roman" pitchFamily="18" charset="0"/>
                <a:sym typeface="Symbol"/>
              </a:rPr>
              <a:t>&lt;</a:t>
            </a:r>
            <a:r>
              <a:rPr lang="en-US" sz="2300" dirty="0" smtClean="0">
                <a:latin typeface="Times New Roman" pitchFamily="18" charset="0"/>
              </a:rPr>
              <a:t> –2}</a:t>
            </a:r>
            <a:endParaRPr lang="en-US" sz="2300" i="1" dirty="0">
              <a:latin typeface="Times New Roman" pitchFamily="18" charset="0"/>
            </a:endParaRPr>
          </a:p>
        </p:txBody>
      </p:sp>
      <p:sp>
        <p:nvSpPr>
          <p:cNvPr id="13" name="TextBox 12"/>
          <p:cNvSpPr txBox="1"/>
          <p:nvPr/>
        </p:nvSpPr>
        <p:spPr>
          <a:xfrm>
            <a:off x="1082040" y="5885051"/>
            <a:ext cx="2651760" cy="800219"/>
          </a:xfrm>
          <a:prstGeom prst="rect">
            <a:avLst/>
          </a:prstGeom>
          <a:noFill/>
        </p:spPr>
        <p:txBody>
          <a:bodyPr wrap="square" rtlCol="0">
            <a:spAutoFit/>
          </a:bodyPr>
          <a:lstStyle/>
          <a:p>
            <a:r>
              <a:rPr lang="en-US" sz="2300" dirty="0" smtClean="0">
                <a:latin typeface="Times New Roman" pitchFamily="18" charset="0"/>
              </a:rPr>
              <a:t>(D) {</a:t>
            </a:r>
            <a:r>
              <a:rPr lang="en-US" sz="2300" i="1" dirty="0" smtClean="0">
                <a:latin typeface="Times New Roman" pitchFamily="18" charset="0"/>
              </a:rPr>
              <a:t>x</a:t>
            </a:r>
            <a:r>
              <a:rPr lang="en-US" sz="2300" dirty="0" smtClean="0">
                <a:latin typeface="Times New Roman" pitchFamily="18" charset="0"/>
              </a:rPr>
              <a:t>: </a:t>
            </a:r>
            <a:r>
              <a:rPr lang="en-US" sz="2300" i="1" dirty="0" smtClean="0">
                <a:latin typeface="Times New Roman" pitchFamily="18" charset="0"/>
              </a:rPr>
              <a:t>x</a:t>
            </a:r>
            <a:r>
              <a:rPr lang="en-US" sz="2300" dirty="0" smtClean="0">
                <a:latin typeface="Times New Roman" pitchFamily="18" charset="0"/>
              </a:rPr>
              <a:t> </a:t>
            </a:r>
            <a:r>
              <a:rPr lang="en-US" sz="2300" dirty="0" smtClean="0">
                <a:latin typeface="Times New Roman" pitchFamily="18" charset="0"/>
                <a:sym typeface="Symbol"/>
              </a:rPr>
              <a:t></a:t>
            </a:r>
            <a:r>
              <a:rPr lang="en-US" sz="2300" dirty="0" smtClean="0">
                <a:latin typeface="Times New Roman" pitchFamily="18" charset="0"/>
              </a:rPr>
              <a:t> –2}</a:t>
            </a:r>
            <a:endParaRPr lang="en-US" sz="2300" i="1" dirty="0" smtClean="0">
              <a:latin typeface="Times New Roman" pitchFamily="18" charset="0"/>
            </a:endParaRPr>
          </a:p>
          <a:p>
            <a:endParaRPr lang="en-US" sz="2300" i="1" dirty="0">
              <a:latin typeface="Times New Roman" pitchFamily="18" charset="0"/>
            </a:endParaRPr>
          </a:p>
        </p:txBody>
      </p:sp>
      <p:pic>
        <p:nvPicPr>
          <p:cNvPr id="14" name="Picture 2" descr="D:\wmf\Ex-02-47.tif"/>
          <p:cNvPicPr>
            <a:picLocks noChangeAspect="1" noChangeArrowheads="1"/>
          </p:cNvPicPr>
          <p:nvPr/>
        </p:nvPicPr>
        <p:blipFill>
          <a:blip r:embed="rId4" cstate="print"/>
          <a:srcRect/>
          <a:stretch>
            <a:fillRect/>
          </a:stretch>
        </p:blipFill>
        <p:spPr bwMode="auto">
          <a:xfrm>
            <a:off x="1184910" y="2539642"/>
            <a:ext cx="3925062" cy="497434"/>
          </a:xfrm>
          <a:prstGeom prst="rect">
            <a:avLst/>
          </a:prstGeom>
          <a:noFill/>
        </p:spPr>
      </p:pic>
      <p:sp>
        <p:nvSpPr>
          <p:cNvPr id="15" name="Rectangle 14"/>
          <p:cNvSpPr/>
          <p:nvPr/>
        </p:nvSpPr>
        <p:spPr>
          <a:xfrm>
            <a:off x="1066800" y="3170307"/>
            <a:ext cx="6324600" cy="800219"/>
          </a:xfrm>
          <a:prstGeom prst="rect">
            <a:avLst/>
          </a:prstGeom>
        </p:spPr>
        <p:txBody>
          <a:bodyPr wrap="square">
            <a:spAutoFit/>
          </a:bodyPr>
          <a:lstStyle/>
          <a:p>
            <a:r>
              <a:rPr lang="en-US" sz="2300" dirty="0" smtClean="0">
                <a:latin typeface="Times New Roman" pitchFamily="18" charset="0"/>
              </a:rPr>
              <a:t>Which of the inequalities in </a:t>
            </a:r>
            <a:r>
              <a:rPr lang="en-US" sz="2300" i="1" dirty="0" smtClean="0">
                <a:latin typeface="Times New Roman" pitchFamily="18" charset="0"/>
              </a:rPr>
              <a:t>x</a:t>
            </a:r>
            <a:r>
              <a:rPr lang="en-US" sz="2300" dirty="0" smtClean="0">
                <a:latin typeface="Times New Roman" pitchFamily="18" charset="0"/>
              </a:rPr>
              <a:t> best describes the</a:t>
            </a:r>
          </a:p>
          <a:p>
            <a:r>
              <a:rPr lang="en-US" sz="2300" dirty="0" smtClean="0">
                <a:latin typeface="Times New Roman" pitchFamily="18" charset="0"/>
              </a:rPr>
              <a:t>number line above?</a:t>
            </a:r>
            <a:endParaRPr lang="en-US" sz="2300" dirty="0">
              <a:latin typeface="Times New Roman" pitchFamily="18" charset="0"/>
            </a:endParaRPr>
          </a:p>
        </p:txBody>
      </p:sp>
      <p:sp>
        <p:nvSpPr>
          <p:cNvPr id="16"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2 Paper 1</a:t>
            </a:r>
          </a:p>
        </p:txBody>
      </p:sp>
    </p:spTree>
    <p:extLst>
      <p:ext uri="{BB962C8B-B14F-4D97-AF65-F5344CB8AC3E}">
        <p14:creationId xmlns:p14="http://schemas.microsoft.com/office/powerpoint/2010/main" xmlns="" val="71451342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11">
                                            <p:txEl>
                                              <p:pRg st="0" end="0"/>
                                            </p:txEl>
                                          </p:spTgt>
                                        </p:tgtEl>
                                        <p:attrNameLst>
                                          <p:attrName>style.visibility</p:attrName>
                                        </p:attrNameLst>
                                      </p:cBhvr>
                                      <p:to>
                                        <p:strVal val="visible"/>
                                      </p:to>
                                    </p:set>
                                    <p:anim calcmode="lin" valueType="num">
                                      <p:cBhvr>
                                        <p:cTn id="7" dur="500" fill="hold"/>
                                        <p:tgtEl>
                                          <p:spTgt spid="11">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11">
                                            <p:txEl>
                                              <p:pRg st="0" end="0"/>
                                            </p:txEl>
                                          </p:spTgt>
                                        </p:tgtEl>
                                        <p:attrNameLst>
                                          <p:attrName>ppt_h</p:attrName>
                                        </p:attrNameLst>
                                      </p:cBhvr>
                                      <p:tavLst>
                                        <p:tav tm="0">
                                          <p:val>
                                            <p:fltVal val="0"/>
                                          </p:val>
                                        </p:tav>
                                        <p:tav tm="100000">
                                          <p:val>
                                            <p:strVal val="#ppt_h"/>
                                          </p:val>
                                        </p:tav>
                                      </p:tavLst>
                                    </p:anim>
                                  </p:childTnLst>
                                </p:cTn>
                              </p:par>
                              <p:par>
                                <p:cTn id="9" presetID="23" presetClass="entr" presetSubtype="16" fill="hold" nodeType="withEffect">
                                  <p:stCondLst>
                                    <p:cond delay="0"/>
                                  </p:stCondLst>
                                  <p:childTnLst>
                                    <p:set>
                                      <p:cBhvr>
                                        <p:cTn id="10" dur="1" fill="hold">
                                          <p:stCondLst>
                                            <p:cond delay="0"/>
                                          </p:stCondLst>
                                        </p:cTn>
                                        <p:tgtEl>
                                          <p:spTgt spid="14"/>
                                        </p:tgtEl>
                                        <p:attrNameLst>
                                          <p:attrName>style.visibility</p:attrName>
                                        </p:attrNameLst>
                                      </p:cBhvr>
                                      <p:to>
                                        <p:strVal val="visible"/>
                                      </p:to>
                                    </p:set>
                                    <p:anim calcmode="lin" valueType="num">
                                      <p:cBhvr>
                                        <p:cTn id="11" dur="500" fill="hold"/>
                                        <p:tgtEl>
                                          <p:spTgt spid="14"/>
                                        </p:tgtEl>
                                        <p:attrNameLst>
                                          <p:attrName>ppt_w</p:attrName>
                                        </p:attrNameLst>
                                      </p:cBhvr>
                                      <p:tavLst>
                                        <p:tav tm="0">
                                          <p:val>
                                            <p:fltVal val="0"/>
                                          </p:val>
                                        </p:tav>
                                        <p:tav tm="100000">
                                          <p:val>
                                            <p:strVal val="#ppt_w"/>
                                          </p:val>
                                        </p:tav>
                                      </p:tavLst>
                                    </p:anim>
                                    <p:anim calcmode="lin" valueType="num">
                                      <p:cBhvr>
                                        <p:cTn id="12" dur="500" fill="hold"/>
                                        <p:tgtEl>
                                          <p:spTgt spid="14"/>
                                        </p:tgtEl>
                                        <p:attrNameLst>
                                          <p:attrName>ppt_h</p:attrName>
                                        </p:attrNameLst>
                                      </p:cBhvr>
                                      <p:tavLst>
                                        <p:tav tm="0">
                                          <p:val>
                                            <p:fltVal val="0"/>
                                          </p:val>
                                        </p:tav>
                                        <p:tav tm="100000">
                                          <p:val>
                                            <p:strVal val="#ppt_h"/>
                                          </p:val>
                                        </p:tav>
                                      </p:tavLst>
                                    </p:anim>
                                  </p:childTnLst>
                                </p:cTn>
                              </p:par>
                              <p:par>
                                <p:cTn id="13" presetID="23" presetClass="entr" presetSubtype="16" fill="hold" grpId="0" nodeType="withEffect">
                                  <p:stCondLst>
                                    <p:cond delay="0"/>
                                  </p:stCondLst>
                                  <p:childTnLst>
                                    <p:set>
                                      <p:cBhvr>
                                        <p:cTn id="14" dur="1" fill="hold">
                                          <p:stCondLst>
                                            <p:cond delay="0"/>
                                          </p:stCondLst>
                                        </p:cTn>
                                        <p:tgtEl>
                                          <p:spTgt spid="15"/>
                                        </p:tgtEl>
                                        <p:attrNameLst>
                                          <p:attrName>style.visibility</p:attrName>
                                        </p:attrNameLst>
                                      </p:cBhvr>
                                      <p:to>
                                        <p:strVal val="visible"/>
                                      </p:to>
                                    </p:set>
                                    <p:anim calcmode="lin" valueType="num">
                                      <p:cBhvr>
                                        <p:cTn id="15" dur="500" fill="hold"/>
                                        <p:tgtEl>
                                          <p:spTgt spid="15"/>
                                        </p:tgtEl>
                                        <p:attrNameLst>
                                          <p:attrName>ppt_w</p:attrName>
                                        </p:attrNameLst>
                                      </p:cBhvr>
                                      <p:tavLst>
                                        <p:tav tm="0">
                                          <p:val>
                                            <p:fltVal val="0"/>
                                          </p:val>
                                        </p:tav>
                                        <p:tav tm="100000">
                                          <p:val>
                                            <p:strVal val="#ppt_w"/>
                                          </p:val>
                                        </p:tav>
                                      </p:tavLst>
                                    </p:anim>
                                    <p:anim calcmode="lin" valueType="num">
                                      <p:cBhvr>
                                        <p:cTn id="16" dur="500" fill="hold"/>
                                        <p:tgtEl>
                                          <p:spTgt spid="15"/>
                                        </p:tgtEl>
                                        <p:attrNameLst>
                                          <p:attrName>ppt_h</p:attrName>
                                        </p:attrNameLst>
                                      </p:cBhvr>
                                      <p:tavLst>
                                        <p:tav tm="0">
                                          <p:val>
                                            <p:fltVal val="0"/>
                                          </p:val>
                                        </p:tav>
                                        <p:tav tm="100000">
                                          <p:val>
                                            <p:strVal val="#ppt_h"/>
                                          </p:val>
                                        </p:tav>
                                      </p:tavLst>
                                    </p:anim>
                                  </p:childTnLst>
                                </p:cTn>
                              </p:par>
                            </p:childTnLst>
                          </p:cTn>
                        </p:par>
                      </p:childTnLst>
                    </p:cTn>
                  </p:par>
                  <p:par>
                    <p:cTn id="17" fill="hold">
                      <p:stCondLst>
                        <p:cond delay="indefinite"/>
                      </p:stCondLst>
                      <p:childTnLst>
                        <p:par>
                          <p:cTn id="18" fill="hold">
                            <p:stCondLst>
                              <p:cond delay="0"/>
                            </p:stCondLst>
                            <p:childTnLst>
                              <p:par>
                                <p:cTn id="19" presetID="23" presetClass="entr" presetSubtype="16" fill="hold" grpId="0" nodeType="clickEffect">
                                  <p:stCondLst>
                                    <p:cond delay="0"/>
                                  </p:stCondLst>
                                  <p:childTnLst>
                                    <p:set>
                                      <p:cBhvr>
                                        <p:cTn id="20" dur="1" fill="hold">
                                          <p:stCondLst>
                                            <p:cond delay="0"/>
                                          </p:stCondLst>
                                        </p:cTn>
                                        <p:tgtEl>
                                          <p:spTgt spid="9"/>
                                        </p:tgtEl>
                                        <p:attrNameLst>
                                          <p:attrName>style.visibility</p:attrName>
                                        </p:attrNameLst>
                                      </p:cBhvr>
                                      <p:to>
                                        <p:strVal val="visible"/>
                                      </p:to>
                                    </p:set>
                                    <p:anim calcmode="lin" valueType="num">
                                      <p:cBhvr>
                                        <p:cTn id="21" dur="500" fill="hold"/>
                                        <p:tgtEl>
                                          <p:spTgt spid="9"/>
                                        </p:tgtEl>
                                        <p:attrNameLst>
                                          <p:attrName>ppt_w</p:attrName>
                                        </p:attrNameLst>
                                      </p:cBhvr>
                                      <p:tavLst>
                                        <p:tav tm="0">
                                          <p:val>
                                            <p:fltVal val="0"/>
                                          </p:val>
                                        </p:tav>
                                        <p:tav tm="100000">
                                          <p:val>
                                            <p:strVal val="#ppt_w"/>
                                          </p:val>
                                        </p:tav>
                                      </p:tavLst>
                                    </p:anim>
                                    <p:anim calcmode="lin" valueType="num">
                                      <p:cBhvr>
                                        <p:cTn id="22" dur="500" fill="hold"/>
                                        <p:tgtEl>
                                          <p:spTgt spid="9"/>
                                        </p:tgtEl>
                                        <p:attrNameLst>
                                          <p:attrName>ppt_h</p:attrName>
                                        </p:attrNameLst>
                                      </p:cBhvr>
                                      <p:tavLst>
                                        <p:tav tm="0">
                                          <p:val>
                                            <p:fltVal val="0"/>
                                          </p:val>
                                        </p:tav>
                                        <p:tav tm="100000">
                                          <p:val>
                                            <p:strVal val="#ppt_h"/>
                                          </p:val>
                                        </p:tav>
                                      </p:tavLst>
                                    </p:anim>
                                  </p:childTnLst>
                                </p:cTn>
                              </p:par>
                              <p:par>
                                <p:cTn id="23" presetID="23" presetClass="entr" presetSubtype="16" fill="hold" grpId="0" nodeType="withEffect">
                                  <p:stCondLst>
                                    <p:cond delay="0"/>
                                  </p:stCondLst>
                                  <p:childTnLst>
                                    <p:set>
                                      <p:cBhvr>
                                        <p:cTn id="24" dur="1" fill="hold">
                                          <p:stCondLst>
                                            <p:cond delay="0"/>
                                          </p:stCondLst>
                                        </p:cTn>
                                        <p:tgtEl>
                                          <p:spTgt spid="10"/>
                                        </p:tgtEl>
                                        <p:attrNameLst>
                                          <p:attrName>style.visibility</p:attrName>
                                        </p:attrNameLst>
                                      </p:cBhvr>
                                      <p:to>
                                        <p:strVal val="visible"/>
                                      </p:to>
                                    </p:set>
                                    <p:anim calcmode="lin" valueType="num">
                                      <p:cBhvr>
                                        <p:cTn id="25" dur="500" fill="hold"/>
                                        <p:tgtEl>
                                          <p:spTgt spid="10"/>
                                        </p:tgtEl>
                                        <p:attrNameLst>
                                          <p:attrName>ppt_w</p:attrName>
                                        </p:attrNameLst>
                                      </p:cBhvr>
                                      <p:tavLst>
                                        <p:tav tm="0">
                                          <p:val>
                                            <p:fltVal val="0"/>
                                          </p:val>
                                        </p:tav>
                                        <p:tav tm="100000">
                                          <p:val>
                                            <p:strVal val="#ppt_w"/>
                                          </p:val>
                                        </p:tav>
                                      </p:tavLst>
                                    </p:anim>
                                    <p:anim calcmode="lin" valueType="num">
                                      <p:cBhvr>
                                        <p:cTn id="26" dur="500" fill="hold"/>
                                        <p:tgtEl>
                                          <p:spTgt spid="10"/>
                                        </p:tgtEl>
                                        <p:attrNameLst>
                                          <p:attrName>ppt_h</p:attrName>
                                        </p:attrNameLst>
                                      </p:cBhvr>
                                      <p:tavLst>
                                        <p:tav tm="0">
                                          <p:val>
                                            <p:fltVal val="0"/>
                                          </p:val>
                                        </p:tav>
                                        <p:tav tm="100000">
                                          <p:val>
                                            <p:strVal val="#ppt_h"/>
                                          </p:val>
                                        </p:tav>
                                      </p:tavLst>
                                    </p:anim>
                                  </p:childTnLst>
                                </p:cTn>
                              </p:par>
                              <p:par>
                                <p:cTn id="27" presetID="23" presetClass="entr" presetSubtype="16" fill="hold" grpId="0" nodeType="withEffect">
                                  <p:stCondLst>
                                    <p:cond delay="0"/>
                                  </p:stCondLst>
                                  <p:childTnLst>
                                    <p:set>
                                      <p:cBhvr>
                                        <p:cTn id="28" dur="1" fill="hold">
                                          <p:stCondLst>
                                            <p:cond delay="0"/>
                                          </p:stCondLst>
                                        </p:cTn>
                                        <p:tgtEl>
                                          <p:spTgt spid="12"/>
                                        </p:tgtEl>
                                        <p:attrNameLst>
                                          <p:attrName>style.visibility</p:attrName>
                                        </p:attrNameLst>
                                      </p:cBhvr>
                                      <p:to>
                                        <p:strVal val="visible"/>
                                      </p:to>
                                    </p:set>
                                    <p:anim calcmode="lin" valueType="num">
                                      <p:cBhvr>
                                        <p:cTn id="29" dur="500" fill="hold"/>
                                        <p:tgtEl>
                                          <p:spTgt spid="12"/>
                                        </p:tgtEl>
                                        <p:attrNameLst>
                                          <p:attrName>ppt_w</p:attrName>
                                        </p:attrNameLst>
                                      </p:cBhvr>
                                      <p:tavLst>
                                        <p:tav tm="0">
                                          <p:val>
                                            <p:fltVal val="0"/>
                                          </p:val>
                                        </p:tav>
                                        <p:tav tm="100000">
                                          <p:val>
                                            <p:strVal val="#ppt_w"/>
                                          </p:val>
                                        </p:tav>
                                      </p:tavLst>
                                    </p:anim>
                                    <p:anim calcmode="lin" valueType="num">
                                      <p:cBhvr>
                                        <p:cTn id="30" dur="500" fill="hold"/>
                                        <p:tgtEl>
                                          <p:spTgt spid="12"/>
                                        </p:tgtEl>
                                        <p:attrNameLst>
                                          <p:attrName>ppt_h</p:attrName>
                                        </p:attrNameLst>
                                      </p:cBhvr>
                                      <p:tavLst>
                                        <p:tav tm="0">
                                          <p:val>
                                            <p:fltVal val="0"/>
                                          </p:val>
                                        </p:tav>
                                        <p:tav tm="100000">
                                          <p:val>
                                            <p:strVal val="#ppt_h"/>
                                          </p:val>
                                        </p:tav>
                                      </p:tavLst>
                                    </p:anim>
                                  </p:childTnLst>
                                </p:cTn>
                              </p:par>
                              <p:par>
                                <p:cTn id="31" presetID="23" presetClass="entr" presetSubtype="16" fill="hold" grpId="0" nodeType="withEffect">
                                  <p:stCondLst>
                                    <p:cond delay="0"/>
                                  </p:stCondLst>
                                  <p:childTnLst>
                                    <p:set>
                                      <p:cBhvr>
                                        <p:cTn id="32" dur="1" fill="hold">
                                          <p:stCondLst>
                                            <p:cond delay="0"/>
                                          </p:stCondLst>
                                        </p:cTn>
                                        <p:tgtEl>
                                          <p:spTgt spid="13"/>
                                        </p:tgtEl>
                                        <p:attrNameLst>
                                          <p:attrName>style.visibility</p:attrName>
                                        </p:attrNameLst>
                                      </p:cBhvr>
                                      <p:to>
                                        <p:strVal val="visible"/>
                                      </p:to>
                                    </p:set>
                                    <p:anim calcmode="lin" valueType="num">
                                      <p:cBhvr>
                                        <p:cTn id="33" dur="500" fill="hold"/>
                                        <p:tgtEl>
                                          <p:spTgt spid="13"/>
                                        </p:tgtEl>
                                        <p:attrNameLst>
                                          <p:attrName>ppt_w</p:attrName>
                                        </p:attrNameLst>
                                      </p:cBhvr>
                                      <p:tavLst>
                                        <p:tav tm="0">
                                          <p:val>
                                            <p:fltVal val="0"/>
                                          </p:val>
                                        </p:tav>
                                        <p:tav tm="100000">
                                          <p:val>
                                            <p:strVal val="#ppt_w"/>
                                          </p:val>
                                        </p:tav>
                                      </p:tavLst>
                                    </p:anim>
                                    <p:anim calcmode="lin" valueType="num">
                                      <p:cBhvr>
                                        <p:cTn id="34" dur="500" fill="hold"/>
                                        <p:tgtEl>
                                          <p:spTgt spid="13"/>
                                        </p:tgtEl>
                                        <p:attrNameLst>
                                          <p:attrName>ppt_h</p:attrName>
                                        </p:attrNameLst>
                                      </p:cBhvr>
                                      <p:tavLst>
                                        <p:tav tm="0">
                                          <p:val>
                                            <p:fltVal val="0"/>
                                          </p:val>
                                        </p:tav>
                                        <p:tav tm="100000">
                                          <p:val>
                                            <p:strVal val="#ppt_h"/>
                                          </p:val>
                                        </p:tav>
                                      </p:tavLst>
                                    </p:anim>
                                  </p:childTnLst>
                                </p:cTn>
                              </p:par>
                            </p:childTnLst>
                          </p:cTn>
                        </p:par>
                      </p:childTnLst>
                    </p:cTn>
                  </p:par>
                  <p:par>
                    <p:cTn id="35" fill="hold">
                      <p:stCondLst>
                        <p:cond delay="indefinite"/>
                      </p:stCondLst>
                      <p:childTnLst>
                        <p:par>
                          <p:cTn id="36" fill="hold">
                            <p:stCondLst>
                              <p:cond delay="0"/>
                            </p:stCondLst>
                            <p:childTnLst>
                              <p:par>
                                <p:cTn id="37" presetID="3" presetClass="entr" presetSubtype="10" fill="hold" grpId="0" nodeType="clickEffect">
                                  <p:stCondLst>
                                    <p:cond delay="0"/>
                                  </p:stCondLst>
                                  <p:childTnLst>
                                    <p:set>
                                      <p:cBhvr>
                                        <p:cTn id="38" dur="1" fill="hold">
                                          <p:stCondLst>
                                            <p:cond delay="0"/>
                                          </p:stCondLst>
                                        </p:cTn>
                                        <p:tgtEl>
                                          <p:spTgt spid="8"/>
                                        </p:tgtEl>
                                        <p:attrNameLst>
                                          <p:attrName>style.visibility</p:attrName>
                                        </p:attrNameLst>
                                      </p:cBhvr>
                                      <p:to>
                                        <p:strVal val="visible"/>
                                      </p:to>
                                    </p:set>
                                    <p:animEffect transition="in" filter="blinds(horizontal)">
                                      <p:cBhvr>
                                        <p:cTn id="39"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build="p"/>
      <p:bldP spid="8" grpId="0" animBg="1"/>
      <p:bldP spid="9" grpId="0"/>
      <p:bldP spid="10" grpId="0"/>
      <p:bldP spid="12" grpId="0"/>
      <p:bldP spid="13" grpId="0"/>
      <p:bldP spid="15" grpId="0"/>
    </p:bldLst>
  </p:timing>
</p:sld>
</file>

<file path=ppt/slides/slide3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Content Placeholder 10"/>
          <p:cNvSpPr>
            <a:spLocks noGrp="1"/>
          </p:cNvSpPr>
          <p:nvPr>
            <p:ph sz="quarter" idx="13"/>
          </p:nvPr>
        </p:nvSpPr>
        <p:spPr>
          <a:xfrm>
            <a:off x="457200" y="2830324"/>
            <a:ext cx="609600" cy="446276"/>
          </a:xfrm>
        </p:spPr>
        <p:txBody>
          <a:bodyPr wrap="square">
            <a:spAutoFit/>
          </a:bodyPr>
          <a:lstStyle/>
          <a:p>
            <a:pPr>
              <a:spcBef>
                <a:spcPct val="0"/>
              </a:spcBef>
              <a:buFontTx/>
              <a:buNone/>
            </a:pPr>
            <a:r>
              <a:rPr lang="en-US" sz="2300" b="1" dirty="0" smtClean="0">
                <a:solidFill>
                  <a:schemeClr val="tx1"/>
                </a:solidFill>
                <a:latin typeface="Times New Roman" pitchFamily="18" charset="0"/>
                <a:cs typeface="Times New Roman" pitchFamily="18" charset="0"/>
              </a:rPr>
              <a:t>47.</a:t>
            </a:r>
            <a:endParaRPr lang="en-US" sz="2300" dirty="0" smtClean="0">
              <a:solidFill>
                <a:schemeClr val="tx1"/>
              </a:solidFill>
              <a:latin typeface="Times New Roman" pitchFamily="18" charset="0"/>
              <a:cs typeface="Times New Roman" pitchFamily="18" charset="0"/>
            </a:endParaRPr>
          </a:p>
        </p:txBody>
      </p:sp>
      <p:sp>
        <p:nvSpPr>
          <p:cNvPr id="5" name="Rectangle 4"/>
          <p:cNvSpPr/>
          <p:nvPr/>
        </p:nvSpPr>
        <p:spPr>
          <a:xfrm>
            <a:off x="1066800" y="2830324"/>
            <a:ext cx="4857420" cy="446276"/>
          </a:xfrm>
          <a:prstGeom prst="rect">
            <a:avLst/>
          </a:prstGeom>
        </p:spPr>
        <p:txBody>
          <a:bodyPr wrap="none">
            <a:spAutoFit/>
          </a:bodyPr>
          <a:lstStyle/>
          <a:p>
            <a:r>
              <a:rPr lang="en-US" sz="2300" dirty="0" smtClean="0">
                <a:latin typeface="Times New Roman" pitchFamily="18" charset="0"/>
              </a:rPr>
              <a:t>The number line represents {</a:t>
            </a:r>
            <a:r>
              <a:rPr lang="en-US" sz="2300" i="1" dirty="0" smtClean="0">
                <a:latin typeface="Times New Roman" pitchFamily="18" charset="0"/>
              </a:rPr>
              <a:t>x</a:t>
            </a:r>
            <a:r>
              <a:rPr lang="en-US" sz="2300" dirty="0" smtClean="0">
                <a:latin typeface="Times New Roman" pitchFamily="18" charset="0"/>
              </a:rPr>
              <a:t>:</a:t>
            </a:r>
            <a:r>
              <a:rPr lang="en-US" sz="2300" i="1" dirty="0" smtClean="0">
                <a:latin typeface="Times New Roman" pitchFamily="18" charset="0"/>
              </a:rPr>
              <a:t> x </a:t>
            </a:r>
            <a:r>
              <a:rPr lang="en-US" sz="2300" dirty="0" smtClean="0">
                <a:latin typeface="Times New Roman" pitchFamily="18" charset="0"/>
                <a:sym typeface="Symbol"/>
              </a:rPr>
              <a:t></a:t>
            </a:r>
            <a:r>
              <a:rPr lang="en-US" sz="2300" i="1" dirty="0" smtClean="0">
                <a:latin typeface="Times New Roman" pitchFamily="18" charset="0"/>
              </a:rPr>
              <a:t> </a:t>
            </a:r>
            <a:r>
              <a:rPr lang="en-US" sz="2300" dirty="0" smtClean="0">
                <a:latin typeface="Times New Roman" pitchFamily="18" charset="0"/>
              </a:rPr>
              <a:t>–2}.</a:t>
            </a:r>
            <a:endParaRPr lang="en-US" sz="2300" dirty="0">
              <a:latin typeface="Times New Roman" pitchFamily="18" charset="0"/>
            </a:endParaRPr>
          </a:p>
        </p:txBody>
      </p:sp>
      <p:sp>
        <p:nvSpPr>
          <p:cNvPr id="4"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2 Paper 1</a:t>
            </a:r>
          </a:p>
        </p:txBody>
      </p:sp>
    </p:spTree>
    <p:extLst>
      <p:ext uri="{BB962C8B-B14F-4D97-AF65-F5344CB8AC3E}">
        <p14:creationId xmlns:p14="http://schemas.microsoft.com/office/powerpoint/2010/main" xmlns="" val="71451342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11">
                                            <p:txEl>
                                              <p:pRg st="0" end="0"/>
                                            </p:txEl>
                                          </p:spTgt>
                                        </p:tgtEl>
                                        <p:attrNameLst>
                                          <p:attrName>style.visibility</p:attrName>
                                        </p:attrNameLst>
                                      </p:cBhvr>
                                      <p:to>
                                        <p:strVal val="visible"/>
                                      </p:to>
                                    </p:set>
                                    <p:anim calcmode="lin" valueType="num">
                                      <p:cBhvr>
                                        <p:cTn id="7" dur="500" fill="hold"/>
                                        <p:tgtEl>
                                          <p:spTgt spid="11">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11">
                                            <p:txEl>
                                              <p:pRg st="0" end="0"/>
                                            </p:txEl>
                                          </p:spTgt>
                                        </p:tgtEl>
                                        <p:attrNameLst>
                                          <p:attrName>ppt_h</p:attrName>
                                        </p:attrNameLst>
                                      </p:cBhvr>
                                      <p:tavLst>
                                        <p:tav tm="0">
                                          <p:val>
                                            <p:fltVal val="0"/>
                                          </p:val>
                                        </p:tav>
                                        <p:tav tm="100000">
                                          <p:val>
                                            <p:strVal val="#ppt_h"/>
                                          </p:val>
                                        </p:tav>
                                      </p:tavLst>
                                    </p:anim>
                                  </p:childTnLst>
                                </p:cTn>
                              </p:par>
                              <p:par>
                                <p:cTn id="9" presetID="23" presetClass="entr" presetSubtype="16" fill="hold" grpId="0" nodeType="with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p:cTn id="11" dur="500" fill="hold"/>
                                        <p:tgtEl>
                                          <p:spTgt spid="5"/>
                                        </p:tgtEl>
                                        <p:attrNameLst>
                                          <p:attrName>ppt_w</p:attrName>
                                        </p:attrNameLst>
                                      </p:cBhvr>
                                      <p:tavLst>
                                        <p:tav tm="0">
                                          <p:val>
                                            <p:fltVal val="0"/>
                                          </p:val>
                                        </p:tav>
                                        <p:tav tm="100000">
                                          <p:val>
                                            <p:strVal val="#ppt_w"/>
                                          </p:val>
                                        </p:tav>
                                      </p:tavLst>
                                    </p:anim>
                                    <p:anim calcmode="lin" valueType="num">
                                      <p:cBhvr>
                                        <p:cTn id="12" dur="500" fill="hold"/>
                                        <p:tgtEl>
                                          <p:spTgt spid="5"/>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build="p"/>
      <p:bldP spid="5" grpId="0"/>
    </p:bldLst>
  </p:timing>
</p:sld>
</file>

<file path=ppt/slides/slide3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Content Placeholder 10"/>
          <p:cNvSpPr>
            <a:spLocks noGrp="1"/>
          </p:cNvSpPr>
          <p:nvPr>
            <p:ph sz="quarter" idx="13"/>
          </p:nvPr>
        </p:nvSpPr>
        <p:spPr>
          <a:xfrm>
            <a:off x="380999" y="2209800"/>
            <a:ext cx="609601" cy="446276"/>
          </a:xfrm>
        </p:spPr>
        <p:txBody>
          <a:bodyPr wrap="square">
            <a:spAutoFit/>
          </a:bodyPr>
          <a:lstStyle/>
          <a:p>
            <a:pPr>
              <a:buNone/>
            </a:pPr>
            <a:r>
              <a:rPr lang="en-US" sz="2300" b="1" dirty="0" smtClean="0">
                <a:solidFill>
                  <a:schemeClr val="tx1"/>
                </a:solidFill>
                <a:latin typeface="Times New Roman" pitchFamily="18" charset="0"/>
                <a:cs typeface="Times New Roman" pitchFamily="18" charset="0"/>
              </a:rPr>
              <a:t>48.</a:t>
            </a:r>
            <a:endParaRPr lang="en-US" sz="2300" dirty="0">
              <a:latin typeface="Times New Roman" pitchFamily="18" charset="0"/>
            </a:endParaRPr>
          </a:p>
        </p:txBody>
      </p:sp>
      <p:sp>
        <p:nvSpPr>
          <p:cNvPr id="8" name="Notched Right Arrow 7"/>
          <p:cNvSpPr/>
          <p:nvPr/>
        </p:nvSpPr>
        <p:spPr>
          <a:xfrm>
            <a:off x="7162800" y="6019800"/>
            <a:ext cx="1782315" cy="685800"/>
          </a:xfrm>
          <a:prstGeom prst="notchedRightArrow">
            <a:avLst/>
          </a:prstGeom>
          <a:blipFill>
            <a:blip r:embed="rId2" cstate="print">
              <a:extLst>
                <a:ext uri="{BEBA8EAE-BF5A-486C-A8C5-ECC9F3942E4B}">
                  <a14:imgProps xmlns:a14="http://schemas.microsoft.com/office/drawing/2010/main" xmlns="">
                    <a14:imgLayer r:embed="rId3">
                      <a14:imgEffect>
                        <a14:brightnessContrast bright="-20000" contrast="-20000"/>
                      </a14:imgEffect>
                    </a14:imgLayer>
                  </a14:imgProps>
                </a:ex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ANSWER</a:t>
            </a:r>
            <a:endParaRPr lang="en-US" sz="2000" b="1" dirty="0">
              <a:latin typeface="Times New Roman" pitchFamily="18" charset="0"/>
              <a:cs typeface="Times New Roman" pitchFamily="18" charset="0"/>
            </a:endParaRPr>
          </a:p>
        </p:txBody>
      </p:sp>
      <p:sp>
        <p:nvSpPr>
          <p:cNvPr id="9" name="TextBox 8"/>
          <p:cNvSpPr txBox="1"/>
          <p:nvPr/>
        </p:nvSpPr>
        <p:spPr>
          <a:xfrm>
            <a:off x="1043940" y="4399151"/>
            <a:ext cx="3375660" cy="446276"/>
          </a:xfrm>
          <a:prstGeom prst="rect">
            <a:avLst/>
          </a:prstGeom>
          <a:noFill/>
        </p:spPr>
        <p:txBody>
          <a:bodyPr wrap="square" rtlCol="0">
            <a:spAutoFit/>
          </a:bodyPr>
          <a:lstStyle/>
          <a:p>
            <a:r>
              <a:rPr lang="en-US" sz="2300" dirty="0" smtClean="0">
                <a:latin typeface="Times New Roman" pitchFamily="18" charset="0"/>
              </a:rPr>
              <a:t>(A) </a:t>
            </a:r>
            <a:r>
              <a:rPr lang="en-US" sz="2300" i="1" dirty="0" smtClean="0">
                <a:latin typeface="Times New Roman" pitchFamily="18" charset="0"/>
              </a:rPr>
              <a:t>x </a:t>
            </a:r>
            <a:r>
              <a:rPr lang="en-US" sz="2300" dirty="0" smtClean="0">
                <a:latin typeface="Times New Roman" pitchFamily="18" charset="0"/>
                <a:sym typeface="Symbol"/>
              </a:rPr>
              <a:t> 3</a:t>
            </a:r>
            <a:r>
              <a:rPr lang="en-US" sz="2300" i="1" dirty="0" smtClean="0">
                <a:latin typeface="Times New Roman" pitchFamily="18" charset="0"/>
                <a:sym typeface="Symbol"/>
              </a:rPr>
              <a:t>x</a:t>
            </a:r>
            <a:r>
              <a:rPr lang="en-US" sz="2300" dirty="0" smtClean="0">
                <a:latin typeface="Times New Roman" pitchFamily="18" charset="0"/>
                <a:sym typeface="Symbol"/>
              </a:rPr>
              <a:t> + 1</a:t>
            </a:r>
            <a:endParaRPr lang="en-US" sz="2300" i="1" baseline="30000" dirty="0">
              <a:latin typeface="Times New Roman" pitchFamily="18" charset="0"/>
            </a:endParaRPr>
          </a:p>
        </p:txBody>
      </p:sp>
      <p:sp>
        <p:nvSpPr>
          <p:cNvPr id="10" name="TextBox 9"/>
          <p:cNvSpPr txBox="1"/>
          <p:nvPr/>
        </p:nvSpPr>
        <p:spPr>
          <a:xfrm>
            <a:off x="1066800" y="4903976"/>
            <a:ext cx="2514600" cy="446276"/>
          </a:xfrm>
          <a:prstGeom prst="rect">
            <a:avLst/>
          </a:prstGeom>
          <a:noFill/>
        </p:spPr>
        <p:txBody>
          <a:bodyPr wrap="square" rtlCol="0">
            <a:spAutoFit/>
          </a:bodyPr>
          <a:lstStyle/>
          <a:p>
            <a:r>
              <a:rPr lang="en-US" sz="2300" dirty="0" smtClean="0">
                <a:latin typeface="Times New Roman" pitchFamily="18" charset="0"/>
              </a:rPr>
              <a:t>(B) </a:t>
            </a:r>
            <a:r>
              <a:rPr lang="en-US" sz="2300" i="1" dirty="0" smtClean="0">
                <a:latin typeface="Times New Roman" pitchFamily="18" charset="0"/>
              </a:rPr>
              <a:t>x </a:t>
            </a:r>
            <a:r>
              <a:rPr lang="en-US" sz="2300" dirty="0" smtClean="0">
                <a:latin typeface="Times New Roman" pitchFamily="18" charset="0"/>
                <a:sym typeface="Symbol"/>
              </a:rPr>
              <a:t> 3</a:t>
            </a:r>
            <a:r>
              <a:rPr lang="en-US" sz="2300" i="1" dirty="0" smtClean="0">
                <a:latin typeface="Times New Roman" pitchFamily="18" charset="0"/>
                <a:sym typeface="Symbol"/>
              </a:rPr>
              <a:t>x</a:t>
            </a:r>
            <a:r>
              <a:rPr lang="en-US" sz="2300" dirty="0" smtClean="0">
                <a:latin typeface="Times New Roman" pitchFamily="18" charset="0"/>
                <a:sym typeface="Symbol"/>
              </a:rPr>
              <a:t> – 1</a:t>
            </a:r>
            <a:endParaRPr lang="en-US" sz="2300" i="1" baseline="30000" dirty="0">
              <a:latin typeface="Times New Roman" pitchFamily="18" charset="0"/>
            </a:endParaRPr>
          </a:p>
        </p:txBody>
      </p:sp>
      <p:sp>
        <p:nvSpPr>
          <p:cNvPr id="12" name="TextBox 11"/>
          <p:cNvSpPr txBox="1"/>
          <p:nvPr/>
        </p:nvSpPr>
        <p:spPr>
          <a:xfrm>
            <a:off x="1066800" y="5418326"/>
            <a:ext cx="2286000" cy="446276"/>
          </a:xfrm>
          <a:prstGeom prst="rect">
            <a:avLst/>
          </a:prstGeom>
          <a:noFill/>
        </p:spPr>
        <p:txBody>
          <a:bodyPr wrap="square" rtlCol="0">
            <a:spAutoFit/>
          </a:bodyPr>
          <a:lstStyle/>
          <a:p>
            <a:r>
              <a:rPr lang="en-US" sz="2300" dirty="0" smtClean="0">
                <a:latin typeface="Times New Roman" pitchFamily="18" charset="0"/>
              </a:rPr>
              <a:t>(C)</a:t>
            </a:r>
            <a:r>
              <a:rPr lang="en-US" sz="2300" i="1" dirty="0" smtClean="0">
                <a:latin typeface="Times New Roman" pitchFamily="18" charset="0"/>
              </a:rPr>
              <a:t> x </a:t>
            </a:r>
            <a:r>
              <a:rPr lang="en-US" sz="2300" dirty="0" smtClean="0">
                <a:latin typeface="Times New Roman" pitchFamily="18" charset="0"/>
                <a:sym typeface="Symbol"/>
              </a:rPr>
              <a:t> –3</a:t>
            </a:r>
            <a:r>
              <a:rPr lang="en-US" sz="2300" i="1" dirty="0" smtClean="0">
                <a:latin typeface="Times New Roman" pitchFamily="18" charset="0"/>
                <a:sym typeface="Symbol"/>
              </a:rPr>
              <a:t>x</a:t>
            </a:r>
            <a:r>
              <a:rPr lang="en-US" sz="2300" dirty="0" smtClean="0">
                <a:latin typeface="Times New Roman" pitchFamily="18" charset="0"/>
                <a:sym typeface="Symbol"/>
              </a:rPr>
              <a:t> + 1</a:t>
            </a:r>
            <a:endParaRPr lang="en-US" sz="2300" i="1" dirty="0">
              <a:latin typeface="Times New Roman" pitchFamily="18" charset="0"/>
            </a:endParaRPr>
          </a:p>
        </p:txBody>
      </p:sp>
      <p:sp>
        <p:nvSpPr>
          <p:cNvPr id="13" name="TextBox 12"/>
          <p:cNvSpPr txBox="1"/>
          <p:nvPr/>
        </p:nvSpPr>
        <p:spPr>
          <a:xfrm>
            <a:off x="1082040" y="5894576"/>
            <a:ext cx="2651760" cy="800219"/>
          </a:xfrm>
          <a:prstGeom prst="rect">
            <a:avLst/>
          </a:prstGeom>
          <a:noFill/>
        </p:spPr>
        <p:txBody>
          <a:bodyPr wrap="square" rtlCol="0">
            <a:spAutoFit/>
          </a:bodyPr>
          <a:lstStyle/>
          <a:p>
            <a:r>
              <a:rPr lang="en-US" sz="2300" dirty="0" smtClean="0">
                <a:latin typeface="Times New Roman" pitchFamily="18" charset="0"/>
              </a:rPr>
              <a:t>(D) </a:t>
            </a:r>
            <a:r>
              <a:rPr lang="en-US" sz="2300" i="1" dirty="0" smtClean="0">
                <a:latin typeface="Times New Roman" pitchFamily="18" charset="0"/>
              </a:rPr>
              <a:t>x </a:t>
            </a:r>
            <a:r>
              <a:rPr lang="en-US" sz="2300" dirty="0" smtClean="0">
                <a:latin typeface="Times New Roman" pitchFamily="18" charset="0"/>
                <a:sym typeface="Symbol"/>
              </a:rPr>
              <a:t> –3</a:t>
            </a:r>
            <a:r>
              <a:rPr lang="en-US" sz="2300" i="1" dirty="0" smtClean="0">
                <a:latin typeface="Times New Roman" pitchFamily="18" charset="0"/>
                <a:sym typeface="Symbol"/>
              </a:rPr>
              <a:t>x</a:t>
            </a:r>
            <a:r>
              <a:rPr lang="en-US" sz="2300" dirty="0" smtClean="0">
                <a:latin typeface="Times New Roman" pitchFamily="18" charset="0"/>
                <a:sym typeface="Symbol"/>
              </a:rPr>
              <a:t> – 1</a:t>
            </a:r>
            <a:endParaRPr lang="en-US" sz="2300" i="1" dirty="0" smtClean="0">
              <a:latin typeface="Times New Roman" pitchFamily="18" charset="0"/>
            </a:endParaRPr>
          </a:p>
          <a:p>
            <a:endParaRPr lang="en-US" sz="2300" i="1" dirty="0">
              <a:latin typeface="Times New Roman" pitchFamily="18" charset="0"/>
            </a:endParaRPr>
          </a:p>
        </p:txBody>
      </p:sp>
      <p:sp>
        <p:nvSpPr>
          <p:cNvPr id="15" name="Rectangle 14"/>
          <p:cNvSpPr/>
          <p:nvPr/>
        </p:nvSpPr>
        <p:spPr>
          <a:xfrm>
            <a:off x="1066800" y="3914775"/>
            <a:ext cx="6324600" cy="446276"/>
          </a:xfrm>
          <a:prstGeom prst="rect">
            <a:avLst/>
          </a:prstGeom>
        </p:spPr>
        <p:txBody>
          <a:bodyPr wrap="square">
            <a:spAutoFit/>
          </a:bodyPr>
          <a:lstStyle/>
          <a:p>
            <a:r>
              <a:rPr lang="en-US" sz="2300" dirty="0" smtClean="0">
                <a:latin typeface="Times New Roman" pitchFamily="18" charset="0"/>
              </a:rPr>
              <a:t>The diagram given represents the mapping</a:t>
            </a:r>
            <a:endParaRPr lang="en-US" sz="2300" dirty="0">
              <a:latin typeface="Times New Roman" pitchFamily="18" charset="0"/>
            </a:endParaRPr>
          </a:p>
        </p:txBody>
      </p:sp>
      <p:pic>
        <p:nvPicPr>
          <p:cNvPr id="94210" name="Picture 2" descr="D:\wmf\Ex-02-48.tif"/>
          <p:cNvPicPr>
            <a:picLocks noChangeAspect="1" noChangeArrowheads="1"/>
          </p:cNvPicPr>
          <p:nvPr/>
        </p:nvPicPr>
        <p:blipFill>
          <a:blip r:embed="rId4" cstate="print"/>
          <a:srcRect/>
          <a:stretch>
            <a:fillRect/>
          </a:stretch>
        </p:blipFill>
        <p:spPr bwMode="auto">
          <a:xfrm>
            <a:off x="1295400" y="2284601"/>
            <a:ext cx="1958645" cy="1601114"/>
          </a:xfrm>
          <a:prstGeom prst="rect">
            <a:avLst/>
          </a:prstGeom>
          <a:noFill/>
        </p:spPr>
      </p:pic>
      <p:sp>
        <p:nvSpPr>
          <p:cNvPr id="14"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2 Paper 1</a:t>
            </a:r>
          </a:p>
        </p:txBody>
      </p:sp>
    </p:spTree>
    <p:extLst>
      <p:ext uri="{BB962C8B-B14F-4D97-AF65-F5344CB8AC3E}">
        <p14:creationId xmlns:p14="http://schemas.microsoft.com/office/powerpoint/2010/main" xmlns="" val="71451342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11">
                                            <p:txEl>
                                              <p:pRg st="0" end="0"/>
                                            </p:txEl>
                                          </p:spTgt>
                                        </p:tgtEl>
                                        <p:attrNameLst>
                                          <p:attrName>style.visibility</p:attrName>
                                        </p:attrNameLst>
                                      </p:cBhvr>
                                      <p:to>
                                        <p:strVal val="visible"/>
                                      </p:to>
                                    </p:set>
                                    <p:anim calcmode="lin" valueType="num">
                                      <p:cBhvr>
                                        <p:cTn id="7" dur="500" fill="hold"/>
                                        <p:tgtEl>
                                          <p:spTgt spid="11">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11">
                                            <p:txEl>
                                              <p:pRg st="0" end="0"/>
                                            </p:txEl>
                                          </p:spTgt>
                                        </p:tgtEl>
                                        <p:attrNameLst>
                                          <p:attrName>ppt_h</p:attrName>
                                        </p:attrNameLst>
                                      </p:cBhvr>
                                      <p:tavLst>
                                        <p:tav tm="0">
                                          <p:val>
                                            <p:fltVal val="0"/>
                                          </p:val>
                                        </p:tav>
                                        <p:tav tm="100000">
                                          <p:val>
                                            <p:strVal val="#ppt_h"/>
                                          </p:val>
                                        </p:tav>
                                      </p:tavLst>
                                    </p:anim>
                                  </p:childTnLst>
                                </p:cTn>
                              </p:par>
                              <p:par>
                                <p:cTn id="9" presetID="23" presetClass="entr" presetSubtype="16" fill="hold" nodeType="withEffect">
                                  <p:stCondLst>
                                    <p:cond delay="0"/>
                                  </p:stCondLst>
                                  <p:childTnLst>
                                    <p:set>
                                      <p:cBhvr>
                                        <p:cTn id="10" dur="1" fill="hold">
                                          <p:stCondLst>
                                            <p:cond delay="0"/>
                                          </p:stCondLst>
                                        </p:cTn>
                                        <p:tgtEl>
                                          <p:spTgt spid="94210"/>
                                        </p:tgtEl>
                                        <p:attrNameLst>
                                          <p:attrName>style.visibility</p:attrName>
                                        </p:attrNameLst>
                                      </p:cBhvr>
                                      <p:to>
                                        <p:strVal val="visible"/>
                                      </p:to>
                                    </p:set>
                                    <p:anim calcmode="lin" valueType="num">
                                      <p:cBhvr>
                                        <p:cTn id="11" dur="500" fill="hold"/>
                                        <p:tgtEl>
                                          <p:spTgt spid="94210"/>
                                        </p:tgtEl>
                                        <p:attrNameLst>
                                          <p:attrName>ppt_w</p:attrName>
                                        </p:attrNameLst>
                                      </p:cBhvr>
                                      <p:tavLst>
                                        <p:tav tm="0">
                                          <p:val>
                                            <p:fltVal val="0"/>
                                          </p:val>
                                        </p:tav>
                                        <p:tav tm="100000">
                                          <p:val>
                                            <p:strVal val="#ppt_w"/>
                                          </p:val>
                                        </p:tav>
                                      </p:tavLst>
                                    </p:anim>
                                    <p:anim calcmode="lin" valueType="num">
                                      <p:cBhvr>
                                        <p:cTn id="12" dur="500" fill="hold"/>
                                        <p:tgtEl>
                                          <p:spTgt spid="94210"/>
                                        </p:tgtEl>
                                        <p:attrNameLst>
                                          <p:attrName>ppt_h</p:attrName>
                                        </p:attrNameLst>
                                      </p:cBhvr>
                                      <p:tavLst>
                                        <p:tav tm="0">
                                          <p:val>
                                            <p:fltVal val="0"/>
                                          </p:val>
                                        </p:tav>
                                        <p:tav tm="100000">
                                          <p:val>
                                            <p:strVal val="#ppt_h"/>
                                          </p:val>
                                        </p:tav>
                                      </p:tavLst>
                                    </p:anim>
                                  </p:childTnLst>
                                </p:cTn>
                              </p:par>
                              <p:par>
                                <p:cTn id="13" presetID="23" presetClass="entr" presetSubtype="16" fill="hold" grpId="0" nodeType="withEffect">
                                  <p:stCondLst>
                                    <p:cond delay="0"/>
                                  </p:stCondLst>
                                  <p:childTnLst>
                                    <p:set>
                                      <p:cBhvr>
                                        <p:cTn id="14" dur="1" fill="hold">
                                          <p:stCondLst>
                                            <p:cond delay="0"/>
                                          </p:stCondLst>
                                        </p:cTn>
                                        <p:tgtEl>
                                          <p:spTgt spid="15"/>
                                        </p:tgtEl>
                                        <p:attrNameLst>
                                          <p:attrName>style.visibility</p:attrName>
                                        </p:attrNameLst>
                                      </p:cBhvr>
                                      <p:to>
                                        <p:strVal val="visible"/>
                                      </p:to>
                                    </p:set>
                                    <p:anim calcmode="lin" valueType="num">
                                      <p:cBhvr>
                                        <p:cTn id="15" dur="500" fill="hold"/>
                                        <p:tgtEl>
                                          <p:spTgt spid="15"/>
                                        </p:tgtEl>
                                        <p:attrNameLst>
                                          <p:attrName>ppt_w</p:attrName>
                                        </p:attrNameLst>
                                      </p:cBhvr>
                                      <p:tavLst>
                                        <p:tav tm="0">
                                          <p:val>
                                            <p:fltVal val="0"/>
                                          </p:val>
                                        </p:tav>
                                        <p:tav tm="100000">
                                          <p:val>
                                            <p:strVal val="#ppt_w"/>
                                          </p:val>
                                        </p:tav>
                                      </p:tavLst>
                                    </p:anim>
                                    <p:anim calcmode="lin" valueType="num">
                                      <p:cBhvr>
                                        <p:cTn id="16" dur="500" fill="hold"/>
                                        <p:tgtEl>
                                          <p:spTgt spid="15"/>
                                        </p:tgtEl>
                                        <p:attrNameLst>
                                          <p:attrName>ppt_h</p:attrName>
                                        </p:attrNameLst>
                                      </p:cBhvr>
                                      <p:tavLst>
                                        <p:tav tm="0">
                                          <p:val>
                                            <p:fltVal val="0"/>
                                          </p:val>
                                        </p:tav>
                                        <p:tav tm="100000">
                                          <p:val>
                                            <p:strVal val="#ppt_h"/>
                                          </p:val>
                                        </p:tav>
                                      </p:tavLst>
                                    </p:anim>
                                  </p:childTnLst>
                                </p:cTn>
                              </p:par>
                            </p:childTnLst>
                          </p:cTn>
                        </p:par>
                      </p:childTnLst>
                    </p:cTn>
                  </p:par>
                  <p:par>
                    <p:cTn id="17" fill="hold">
                      <p:stCondLst>
                        <p:cond delay="indefinite"/>
                      </p:stCondLst>
                      <p:childTnLst>
                        <p:par>
                          <p:cTn id="18" fill="hold">
                            <p:stCondLst>
                              <p:cond delay="0"/>
                            </p:stCondLst>
                            <p:childTnLst>
                              <p:par>
                                <p:cTn id="19" presetID="23" presetClass="entr" presetSubtype="16" fill="hold" grpId="0" nodeType="clickEffect">
                                  <p:stCondLst>
                                    <p:cond delay="0"/>
                                  </p:stCondLst>
                                  <p:childTnLst>
                                    <p:set>
                                      <p:cBhvr>
                                        <p:cTn id="20" dur="1" fill="hold">
                                          <p:stCondLst>
                                            <p:cond delay="0"/>
                                          </p:stCondLst>
                                        </p:cTn>
                                        <p:tgtEl>
                                          <p:spTgt spid="9"/>
                                        </p:tgtEl>
                                        <p:attrNameLst>
                                          <p:attrName>style.visibility</p:attrName>
                                        </p:attrNameLst>
                                      </p:cBhvr>
                                      <p:to>
                                        <p:strVal val="visible"/>
                                      </p:to>
                                    </p:set>
                                    <p:anim calcmode="lin" valueType="num">
                                      <p:cBhvr>
                                        <p:cTn id="21" dur="500" fill="hold"/>
                                        <p:tgtEl>
                                          <p:spTgt spid="9"/>
                                        </p:tgtEl>
                                        <p:attrNameLst>
                                          <p:attrName>ppt_w</p:attrName>
                                        </p:attrNameLst>
                                      </p:cBhvr>
                                      <p:tavLst>
                                        <p:tav tm="0">
                                          <p:val>
                                            <p:fltVal val="0"/>
                                          </p:val>
                                        </p:tav>
                                        <p:tav tm="100000">
                                          <p:val>
                                            <p:strVal val="#ppt_w"/>
                                          </p:val>
                                        </p:tav>
                                      </p:tavLst>
                                    </p:anim>
                                    <p:anim calcmode="lin" valueType="num">
                                      <p:cBhvr>
                                        <p:cTn id="22" dur="500" fill="hold"/>
                                        <p:tgtEl>
                                          <p:spTgt spid="9"/>
                                        </p:tgtEl>
                                        <p:attrNameLst>
                                          <p:attrName>ppt_h</p:attrName>
                                        </p:attrNameLst>
                                      </p:cBhvr>
                                      <p:tavLst>
                                        <p:tav tm="0">
                                          <p:val>
                                            <p:fltVal val="0"/>
                                          </p:val>
                                        </p:tav>
                                        <p:tav tm="100000">
                                          <p:val>
                                            <p:strVal val="#ppt_h"/>
                                          </p:val>
                                        </p:tav>
                                      </p:tavLst>
                                    </p:anim>
                                  </p:childTnLst>
                                </p:cTn>
                              </p:par>
                              <p:par>
                                <p:cTn id="23" presetID="23" presetClass="entr" presetSubtype="16" fill="hold" grpId="0" nodeType="withEffect">
                                  <p:stCondLst>
                                    <p:cond delay="0"/>
                                  </p:stCondLst>
                                  <p:childTnLst>
                                    <p:set>
                                      <p:cBhvr>
                                        <p:cTn id="24" dur="1" fill="hold">
                                          <p:stCondLst>
                                            <p:cond delay="0"/>
                                          </p:stCondLst>
                                        </p:cTn>
                                        <p:tgtEl>
                                          <p:spTgt spid="10"/>
                                        </p:tgtEl>
                                        <p:attrNameLst>
                                          <p:attrName>style.visibility</p:attrName>
                                        </p:attrNameLst>
                                      </p:cBhvr>
                                      <p:to>
                                        <p:strVal val="visible"/>
                                      </p:to>
                                    </p:set>
                                    <p:anim calcmode="lin" valueType="num">
                                      <p:cBhvr>
                                        <p:cTn id="25" dur="500" fill="hold"/>
                                        <p:tgtEl>
                                          <p:spTgt spid="10"/>
                                        </p:tgtEl>
                                        <p:attrNameLst>
                                          <p:attrName>ppt_w</p:attrName>
                                        </p:attrNameLst>
                                      </p:cBhvr>
                                      <p:tavLst>
                                        <p:tav tm="0">
                                          <p:val>
                                            <p:fltVal val="0"/>
                                          </p:val>
                                        </p:tav>
                                        <p:tav tm="100000">
                                          <p:val>
                                            <p:strVal val="#ppt_w"/>
                                          </p:val>
                                        </p:tav>
                                      </p:tavLst>
                                    </p:anim>
                                    <p:anim calcmode="lin" valueType="num">
                                      <p:cBhvr>
                                        <p:cTn id="26" dur="500" fill="hold"/>
                                        <p:tgtEl>
                                          <p:spTgt spid="10"/>
                                        </p:tgtEl>
                                        <p:attrNameLst>
                                          <p:attrName>ppt_h</p:attrName>
                                        </p:attrNameLst>
                                      </p:cBhvr>
                                      <p:tavLst>
                                        <p:tav tm="0">
                                          <p:val>
                                            <p:fltVal val="0"/>
                                          </p:val>
                                        </p:tav>
                                        <p:tav tm="100000">
                                          <p:val>
                                            <p:strVal val="#ppt_h"/>
                                          </p:val>
                                        </p:tav>
                                      </p:tavLst>
                                    </p:anim>
                                  </p:childTnLst>
                                </p:cTn>
                              </p:par>
                              <p:par>
                                <p:cTn id="27" presetID="23" presetClass="entr" presetSubtype="16" fill="hold" grpId="0" nodeType="withEffect">
                                  <p:stCondLst>
                                    <p:cond delay="0"/>
                                  </p:stCondLst>
                                  <p:childTnLst>
                                    <p:set>
                                      <p:cBhvr>
                                        <p:cTn id="28" dur="1" fill="hold">
                                          <p:stCondLst>
                                            <p:cond delay="0"/>
                                          </p:stCondLst>
                                        </p:cTn>
                                        <p:tgtEl>
                                          <p:spTgt spid="12"/>
                                        </p:tgtEl>
                                        <p:attrNameLst>
                                          <p:attrName>style.visibility</p:attrName>
                                        </p:attrNameLst>
                                      </p:cBhvr>
                                      <p:to>
                                        <p:strVal val="visible"/>
                                      </p:to>
                                    </p:set>
                                    <p:anim calcmode="lin" valueType="num">
                                      <p:cBhvr>
                                        <p:cTn id="29" dur="500" fill="hold"/>
                                        <p:tgtEl>
                                          <p:spTgt spid="12"/>
                                        </p:tgtEl>
                                        <p:attrNameLst>
                                          <p:attrName>ppt_w</p:attrName>
                                        </p:attrNameLst>
                                      </p:cBhvr>
                                      <p:tavLst>
                                        <p:tav tm="0">
                                          <p:val>
                                            <p:fltVal val="0"/>
                                          </p:val>
                                        </p:tav>
                                        <p:tav tm="100000">
                                          <p:val>
                                            <p:strVal val="#ppt_w"/>
                                          </p:val>
                                        </p:tav>
                                      </p:tavLst>
                                    </p:anim>
                                    <p:anim calcmode="lin" valueType="num">
                                      <p:cBhvr>
                                        <p:cTn id="30" dur="500" fill="hold"/>
                                        <p:tgtEl>
                                          <p:spTgt spid="12"/>
                                        </p:tgtEl>
                                        <p:attrNameLst>
                                          <p:attrName>ppt_h</p:attrName>
                                        </p:attrNameLst>
                                      </p:cBhvr>
                                      <p:tavLst>
                                        <p:tav tm="0">
                                          <p:val>
                                            <p:fltVal val="0"/>
                                          </p:val>
                                        </p:tav>
                                        <p:tav tm="100000">
                                          <p:val>
                                            <p:strVal val="#ppt_h"/>
                                          </p:val>
                                        </p:tav>
                                      </p:tavLst>
                                    </p:anim>
                                  </p:childTnLst>
                                </p:cTn>
                              </p:par>
                              <p:par>
                                <p:cTn id="31" presetID="23" presetClass="entr" presetSubtype="16" fill="hold" grpId="0" nodeType="withEffect">
                                  <p:stCondLst>
                                    <p:cond delay="0"/>
                                  </p:stCondLst>
                                  <p:childTnLst>
                                    <p:set>
                                      <p:cBhvr>
                                        <p:cTn id="32" dur="1" fill="hold">
                                          <p:stCondLst>
                                            <p:cond delay="0"/>
                                          </p:stCondLst>
                                        </p:cTn>
                                        <p:tgtEl>
                                          <p:spTgt spid="13"/>
                                        </p:tgtEl>
                                        <p:attrNameLst>
                                          <p:attrName>style.visibility</p:attrName>
                                        </p:attrNameLst>
                                      </p:cBhvr>
                                      <p:to>
                                        <p:strVal val="visible"/>
                                      </p:to>
                                    </p:set>
                                    <p:anim calcmode="lin" valueType="num">
                                      <p:cBhvr>
                                        <p:cTn id="33" dur="500" fill="hold"/>
                                        <p:tgtEl>
                                          <p:spTgt spid="13"/>
                                        </p:tgtEl>
                                        <p:attrNameLst>
                                          <p:attrName>ppt_w</p:attrName>
                                        </p:attrNameLst>
                                      </p:cBhvr>
                                      <p:tavLst>
                                        <p:tav tm="0">
                                          <p:val>
                                            <p:fltVal val="0"/>
                                          </p:val>
                                        </p:tav>
                                        <p:tav tm="100000">
                                          <p:val>
                                            <p:strVal val="#ppt_w"/>
                                          </p:val>
                                        </p:tav>
                                      </p:tavLst>
                                    </p:anim>
                                    <p:anim calcmode="lin" valueType="num">
                                      <p:cBhvr>
                                        <p:cTn id="34" dur="500" fill="hold"/>
                                        <p:tgtEl>
                                          <p:spTgt spid="13"/>
                                        </p:tgtEl>
                                        <p:attrNameLst>
                                          <p:attrName>ppt_h</p:attrName>
                                        </p:attrNameLst>
                                      </p:cBhvr>
                                      <p:tavLst>
                                        <p:tav tm="0">
                                          <p:val>
                                            <p:fltVal val="0"/>
                                          </p:val>
                                        </p:tav>
                                        <p:tav tm="100000">
                                          <p:val>
                                            <p:strVal val="#ppt_h"/>
                                          </p:val>
                                        </p:tav>
                                      </p:tavLst>
                                    </p:anim>
                                  </p:childTnLst>
                                </p:cTn>
                              </p:par>
                            </p:childTnLst>
                          </p:cTn>
                        </p:par>
                      </p:childTnLst>
                    </p:cTn>
                  </p:par>
                  <p:par>
                    <p:cTn id="35" fill="hold">
                      <p:stCondLst>
                        <p:cond delay="indefinite"/>
                      </p:stCondLst>
                      <p:childTnLst>
                        <p:par>
                          <p:cTn id="36" fill="hold">
                            <p:stCondLst>
                              <p:cond delay="0"/>
                            </p:stCondLst>
                            <p:childTnLst>
                              <p:par>
                                <p:cTn id="37" presetID="3" presetClass="entr" presetSubtype="10" fill="hold" grpId="0" nodeType="clickEffect">
                                  <p:stCondLst>
                                    <p:cond delay="0"/>
                                  </p:stCondLst>
                                  <p:childTnLst>
                                    <p:set>
                                      <p:cBhvr>
                                        <p:cTn id="38" dur="1" fill="hold">
                                          <p:stCondLst>
                                            <p:cond delay="0"/>
                                          </p:stCondLst>
                                        </p:cTn>
                                        <p:tgtEl>
                                          <p:spTgt spid="8"/>
                                        </p:tgtEl>
                                        <p:attrNameLst>
                                          <p:attrName>style.visibility</p:attrName>
                                        </p:attrNameLst>
                                      </p:cBhvr>
                                      <p:to>
                                        <p:strVal val="visible"/>
                                      </p:to>
                                    </p:set>
                                    <p:animEffect transition="in" filter="blinds(horizontal)">
                                      <p:cBhvr>
                                        <p:cTn id="39"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build="p"/>
      <p:bldP spid="8" grpId="0" animBg="1"/>
      <p:bldP spid="9" grpId="0"/>
      <p:bldP spid="10" grpId="0"/>
      <p:bldP spid="12" grpId="0"/>
      <p:bldP spid="13" grpId="0"/>
      <p:bldP spid="15" grpId="0"/>
    </p:bldLst>
  </p:timing>
</p:sld>
</file>

<file path=ppt/slides/slide3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Content Placeholder 10"/>
          <p:cNvSpPr>
            <a:spLocks noGrp="1"/>
          </p:cNvSpPr>
          <p:nvPr>
            <p:ph sz="quarter" idx="13"/>
          </p:nvPr>
        </p:nvSpPr>
        <p:spPr>
          <a:xfrm>
            <a:off x="304800" y="2438400"/>
            <a:ext cx="609600" cy="446276"/>
          </a:xfrm>
        </p:spPr>
        <p:txBody>
          <a:bodyPr wrap="square">
            <a:spAutoFit/>
          </a:bodyPr>
          <a:lstStyle/>
          <a:p>
            <a:pPr>
              <a:spcBef>
                <a:spcPct val="0"/>
              </a:spcBef>
              <a:buFontTx/>
              <a:buNone/>
            </a:pPr>
            <a:r>
              <a:rPr lang="en-US" sz="2300" b="1" dirty="0" smtClean="0">
                <a:solidFill>
                  <a:schemeClr val="tx1"/>
                </a:solidFill>
                <a:latin typeface="Times New Roman" pitchFamily="18" charset="0"/>
                <a:cs typeface="Times New Roman" pitchFamily="18" charset="0"/>
              </a:rPr>
              <a:t>48.</a:t>
            </a:r>
            <a:endParaRPr lang="en-US" sz="2300" dirty="0" smtClean="0">
              <a:solidFill>
                <a:schemeClr val="tx1"/>
              </a:solidFill>
              <a:latin typeface="Times New Roman" pitchFamily="18" charset="0"/>
              <a:cs typeface="Times New Roman" pitchFamily="18" charset="0"/>
            </a:endParaRPr>
          </a:p>
        </p:txBody>
      </p:sp>
      <p:sp>
        <p:nvSpPr>
          <p:cNvPr id="5" name="Rectangle 4"/>
          <p:cNvSpPr/>
          <p:nvPr/>
        </p:nvSpPr>
        <p:spPr>
          <a:xfrm>
            <a:off x="1066800" y="2476500"/>
            <a:ext cx="3810000" cy="2600712"/>
          </a:xfrm>
          <a:prstGeom prst="rect">
            <a:avLst/>
          </a:prstGeom>
        </p:spPr>
        <p:txBody>
          <a:bodyPr wrap="square">
            <a:spAutoFit/>
          </a:bodyPr>
          <a:lstStyle/>
          <a:p>
            <a:pPr>
              <a:spcBef>
                <a:spcPts val="300"/>
              </a:spcBef>
              <a:spcAft>
                <a:spcPts val="300"/>
              </a:spcAft>
            </a:pPr>
            <a:r>
              <a:rPr lang="en-US" sz="2300" i="1" dirty="0" smtClean="0">
                <a:latin typeface="Times New Roman" pitchFamily="18" charset="0"/>
              </a:rPr>
              <a:t> </a:t>
            </a:r>
            <a:r>
              <a:rPr lang="en-US" sz="2300" i="1" dirty="0" smtClean="0">
                <a:solidFill>
                  <a:srgbClr val="00A99D"/>
                </a:solidFill>
                <a:latin typeface="Times New Roman" pitchFamily="18" charset="0"/>
              </a:rPr>
              <a:t> x</a:t>
            </a:r>
            <a:r>
              <a:rPr lang="en-US" sz="2300" dirty="0" smtClean="0">
                <a:solidFill>
                  <a:srgbClr val="00A99D"/>
                </a:solidFill>
                <a:latin typeface="Times New Roman" pitchFamily="18" charset="0"/>
              </a:rPr>
              <a:t> </a:t>
            </a:r>
            <a:r>
              <a:rPr lang="en-US" sz="2300" dirty="0" smtClean="0">
                <a:solidFill>
                  <a:srgbClr val="00A99D"/>
                </a:solidFill>
                <a:latin typeface="Times New Roman" pitchFamily="18" charset="0"/>
                <a:sym typeface="Symbol"/>
              </a:rPr>
              <a:t> 3</a:t>
            </a:r>
            <a:r>
              <a:rPr lang="en-US" sz="2300" i="1" dirty="0" smtClean="0">
                <a:solidFill>
                  <a:srgbClr val="00A99D"/>
                </a:solidFill>
                <a:latin typeface="Times New Roman" pitchFamily="18" charset="0"/>
                <a:sym typeface="Symbol"/>
              </a:rPr>
              <a:t>x</a:t>
            </a:r>
            <a:r>
              <a:rPr lang="en-US" sz="2300" dirty="0" smtClean="0">
                <a:solidFill>
                  <a:srgbClr val="00A99D"/>
                </a:solidFill>
                <a:latin typeface="Times New Roman" pitchFamily="18" charset="0"/>
                <a:sym typeface="Symbol"/>
              </a:rPr>
              <a:t> – 1</a:t>
            </a:r>
          </a:p>
          <a:p>
            <a:pPr>
              <a:spcBef>
                <a:spcPts val="300"/>
              </a:spcBef>
              <a:spcAft>
                <a:spcPts val="300"/>
              </a:spcAft>
            </a:pPr>
            <a:r>
              <a:rPr lang="en-US" sz="2300" dirty="0" smtClean="0">
                <a:latin typeface="Times New Roman" pitchFamily="18" charset="0"/>
                <a:sym typeface="Symbol"/>
              </a:rPr>
              <a:t>–2  3(–2) – 1 = –6 – 1 = –7</a:t>
            </a:r>
          </a:p>
          <a:p>
            <a:pPr>
              <a:spcBef>
                <a:spcPts val="300"/>
              </a:spcBef>
              <a:spcAft>
                <a:spcPts val="300"/>
              </a:spcAft>
            </a:pPr>
            <a:r>
              <a:rPr lang="en-US" sz="2300" dirty="0" smtClean="0">
                <a:latin typeface="Times New Roman" pitchFamily="18" charset="0"/>
                <a:sym typeface="Symbol"/>
              </a:rPr>
              <a:t>–1  3(–1) – 1 = –3 – 1 = –4</a:t>
            </a:r>
          </a:p>
          <a:p>
            <a:pPr>
              <a:spcBef>
                <a:spcPts val="300"/>
              </a:spcBef>
              <a:spcAft>
                <a:spcPts val="300"/>
              </a:spcAft>
            </a:pPr>
            <a:r>
              <a:rPr lang="en-US" sz="2300" dirty="0" smtClean="0">
                <a:latin typeface="Times New Roman" pitchFamily="18" charset="0"/>
                <a:sym typeface="Symbol"/>
              </a:rPr>
              <a:t>  0  3(0) – 1 = 0 – 1 = –1</a:t>
            </a:r>
          </a:p>
          <a:p>
            <a:pPr>
              <a:spcBef>
                <a:spcPts val="300"/>
              </a:spcBef>
              <a:spcAft>
                <a:spcPts val="300"/>
              </a:spcAft>
            </a:pPr>
            <a:r>
              <a:rPr lang="en-US" sz="2300" dirty="0" smtClean="0">
                <a:latin typeface="Times New Roman" pitchFamily="18" charset="0"/>
                <a:sym typeface="Symbol"/>
              </a:rPr>
              <a:t>  1  3(1) – 1 = 3 – 1 = 2</a:t>
            </a:r>
          </a:p>
          <a:p>
            <a:pPr>
              <a:spcBef>
                <a:spcPts val="300"/>
              </a:spcBef>
              <a:spcAft>
                <a:spcPts val="300"/>
              </a:spcAft>
            </a:pPr>
            <a:r>
              <a:rPr lang="en-US" sz="2300" dirty="0" smtClean="0">
                <a:latin typeface="Times New Roman" pitchFamily="18" charset="0"/>
                <a:sym typeface="Symbol"/>
              </a:rPr>
              <a:t>  2  3(2) – 1 = 6 – 1 = 5</a:t>
            </a:r>
            <a:endParaRPr lang="en-US" sz="2300" dirty="0">
              <a:latin typeface="Times New Roman" pitchFamily="18" charset="0"/>
            </a:endParaRPr>
          </a:p>
        </p:txBody>
      </p:sp>
      <p:sp>
        <p:nvSpPr>
          <p:cNvPr id="4"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2 Paper 1</a:t>
            </a:r>
          </a:p>
        </p:txBody>
      </p:sp>
    </p:spTree>
    <p:extLst>
      <p:ext uri="{BB962C8B-B14F-4D97-AF65-F5344CB8AC3E}">
        <p14:creationId xmlns:p14="http://schemas.microsoft.com/office/powerpoint/2010/main" xmlns="" val="71451342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11">
                                            <p:txEl>
                                              <p:pRg st="0" end="0"/>
                                            </p:txEl>
                                          </p:spTgt>
                                        </p:tgtEl>
                                        <p:attrNameLst>
                                          <p:attrName>style.visibility</p:attrName>
                                        </p:attrNameLst>
                                      </p:cBhvr>
                                      <p:to>
                                        <p:strVal val="visible"/>
                                      </p:to>
                                    </p:set>
                                    <p:anim calcmode="lin" valueType="num">
                                      <p:cBhvr>
                                        <p:cTn id="7" dur="500" fill="hold"/>
                                        <p:tgtEl>
                                          <p:spTgt spid="11">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11">
                                            <p:txEl>
                                              <p:pRg st="0" end="0"/>
                                            </p:txEl>
                                          </p:spTgt>
                                        </p:tgtEl>
                                        <p:attrNameLst>
                                          <p:attrName>ppt_h</p:attrName>
                                        </p:attrNameLst>
                                      </p:cBhvr>
                                      <p:tavLst>
                                        <p:tav tm="0">
                                          <p:val>
                                            <p:fltVal val="0"/>
                                          </p:val>
                                        </p:tav>
                                        <p:tav tm="100000">
                                          <p:val>
                                            <p:strVal val="#ppt_h"/>
                                          </p:val>
                                        </p:tav>
                                      </p:tavLst>
                                    </p:anim>
                                  </p:childTnLst>
                                </p:cTn>
                              </p:par>
                              <p:par>
                                <p:cTn id="9" presetID="23" presetClass="entr" presetSubtype="16" fill="hold" grpId="0" nodeType="with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p:cTn id="11" dur="500" fill="hold"/>
                                        <p:tgtEl>
                                          <p:spTgt spid="5"/>
                                        </p:tgtEl>
                                        <p:attrNameLst>
                                          <p:attrName>ppt_w</p:attrName>
                                        </p:attrNameLst>
                                      </p:cBhvr>
                                      <p:tavLst>
                                        <p:tav tm="0">
                                          <p:val>
                                            <p:fltVal val="0"/>
                                          </p:val>
                                        </p:tav>
                                        <p:tav tm="100000">
                                          <p:val>
                                            <p:strVal val="#ppt_w"/>
                                          </p:val>
                                        </p:tav>
                                      </p:tavLst>
                                    </p:anim>
                                    <p:anim calcmode="lin" valueType="num">
                                      <p:cBhvr>
                                        <p:cTn id="12" dur="500" fill="hold"/>
                                        <p:tgtEl>
                                          <p:spTgt spid="5"/>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build="p"/>
      <p:bldP spid="5" grpId="0"/>
    </p:bldLst>
  </p:timing>
</p:sld>
</file>

<file path=ppt/slides/slide3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Content Placeholder 10"/>
          <p:cNvSpPr>
            <a:spLocks noGrp="1"/>
          </p:cNvSpPr>
          <p:nvPr>
            <p:ph sz="quarter" idx="13"/>
          </p:nvPr>
        </p:nvSpPr>
        <p:spPr>
          <a:xfrm>
            <a:off x="380999" y="2438400"/>
            <a:ext cx="4876801" cy="446276"/>
          </a:xfrm>
        </p:spPr>
        <p:txBody>
          <a:bodyPr wrap="square">
            <a:spAutoFit/>
          </a:bodyPr>
          <a:lstStyle/>
          <a:p>
            <a:pPr>
              <a:buNone/>
            </a:pPr>
            <a:r>
              <a:rPr lang="en-US" sz="2300" b="1" dirty="0" smtClean="0">
                <a:solidFill>
                  <a:schemeClr val="tx1"/>
                </a:solidFill>
                <a:latin typeface="Times New Roman" pitchFamily="18" charset="0"/>
                <a:cs typeface="Times New Roman" pitchFamily="18" charset="0"/>
              </a:rPr>
              <a:t>49.</a:t>
            </a:r>
            <a:r>
              <a:rPr lang="en-US" sz="2300" dirty="0" smtClean="0">
                <a:solidFill>
                  <a:schemeClr val="tx1"/>
                </a:solidFill>
                <a:latin typeface="Times New Roman" pitchFamily="18" charset="0"/>
              </a:rPr>
              <a:t>   If </a:t>
            </a:r>
            <a:r>
              <a:rPr lang="en-US" sz="2300" i="1" dirty="0" smtClean="0">
                <a:solidFill>
                  <a:schemeClr val="tx1"/>
                </a:solidFill>
                <a:latin typeface="Times New Roman" pitchFamily="18" charset="0"/>
              </a:rPr>
              <a:t>g</a:t>
            </a:r>
            <a:r>
              <a:rPr lang="en-US" sz="2300" dirty="0" smtClean="0">
                <a:solidFill>
                  <a:schemeClr val="tx1"/>
                </a:solidFill>
                <a:latin typeface="Times New Roman" pitchFamily="18" charset="0"/>
              </a:rPr>
              <a:t>: </a:t>
            </a:r>
            <a:r>
              <a:rPr lang="en-US" sz="2300" i="1" dirty="0" smtClean="0">
                <a:solidFill>
                  <a:schemeClr val="tx1"/>
                </a:solidFill>
                <a:latin typeface="Times New Roman" pitchFamily="18" charset="0"/>
              </a:rPr>
              <a:t>x</a:t>
            </a:r>
            <a:r>
              <a:rPr lang="en-US" sz="2300" dirty="0" smtClean="0">
                <a:solidFill>
                  <a:schemeClr val="tx1"/>
                </a:solidFill>
                <a:latin typeface="Times New Roman" pitchFamily="18" charset="0"/>
              </a:rPr>
              <a:t> </a:t>
            </a:r>
            <a:r>
              <a:rPr lang="en-US" sz="2300" dirty="0" smtClean="0">
                <a:solidFill>
                  <a:schemeClr val="tx1"/>
                </a:solidFill>
                <a:latin typeface="Times New Roman" pitchFamily="18" charset="0"/>
                <a:sym typeface="Symbol"/>
              </a:rPr>
              <a:t> </a:t>
            </a:r>
            <a:r>
              <a:rPr lang="en-US" sz="2300" i="1" dirty="0" smtClean="0">
                <a:solidFill>
                  <a:schemeClr val="tx1"/>
                </a:solidFill>
                <a:latin typeface="Times New Roman" pitchFamily="18" charset="0"/>
                <a:sym typeface="Symbol"/>
              </a:rPr>
              <a:t>x</a:t>
            </a:r>
            <a:r>
              <a:rPr lang="en-US" sz="2300" baseline="30000" dirty="0" smtClean="0">
                <a:solidFill>
                  <a:schemeClr val="tx1"/>
                </a:solidFill>
                <a:latin typeface="Times New Roman" pitchFamily="18" charset="0"/>
                <a:sym typeface="Symbol"/>
              </a:rPr>
              <a:t>2</a:t>
            </a:r>
            <a:r>
              <a:rPr lang="en-US" sz="2300" dirty="0" smtClean="0">
                <a:solidFill>
                  <a:schemeClr val="tx1"/>
                </a:solidFill>
                <a:latin typeface="Times New Roman" pitchFamily="18" charset="0"/>
                <a:sym typeface="Symbol"/>
              </a:rPr>
              <a:t> + 1, then </a:t>
            </a:r>
            <a:r>
              <a:rPr lang="en-US" sz="2300" i="1" dirty="0" smtClean="0">
                <a:solidFill>
                  <a:schemeClr val="tx1"/>
                </a:solidFill>
                <a:latin typeface="Times New Roman" pitchFamily="18" charset="0"/>
                <a:sym typeface="Symbol"/>
              </a:rPr>
              <a:t>g</a:t>
            </a:r>
            <a:r>
              <a:rPr lang="en-US" sz="2300" dirty="0" smtClean="0">
                <a:solidFill>
                  <a:schemeClr val="tx1"/>
                </a:solidFill>
                <a:latin typeface="Times New Roman" pitchFamily="18" charset="0"/>
                <a:sym typeface="Symbol"/>
              </a:rPr>
              <a:t>(–3) =</a:t>
            </a:r>
            <a:endParaRPr lang="en-US" sz="2300" dirty="0">
              <a:solidFill>
                <a:schemeClr val="tx1"/>
              </a:solidFill>
              <a:latin typeface="Times New Roman" pitchFamily="18" charset="0"/>
            </a:endParaRPr>
          </a:p>
        </p:txBody>
      </p:sp>
      <p:sp>
        <p:nvSpPr>
          <p:cNvPr id="8" name="Notched Right Arrow 7"/>
          <p:cNvSpPr/>
          <p:nvPr/>
        </p:nvSpPr>
        <p:spPr>
          <a:xfrm>
            <a:off x="7162800" y="6019800"/>
            <a:ext cx="1782315" cy="685800"/>
          </a:xfrm>
          <a:prstGeom prst="notchedRightArrow">
            <a:avLst/>
          </a:prstGeom>
          <a:blipFill>
            <a:blip r:embed="rId2" cstate="print">
              <a:extLst>
                <a:ext uri="{BEBA8EAE-BF5A-486C-A8C5-ECC9F3942E4B}">
                  <a14:imgProps xmlns:a14="http://schemas.microsoft.com/office/drawing/2010/main" xmlns="">
                    <a14:imgLayer r:embed="rId3">
                      <a14:imgEffect>
                        <a14:brightnessContrast bright="-20000" contrast="-20000"/>
                      </a14:imgEffect>
                    </a14:imgLayer>
                  </a14:imgProps>
                </a:ex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ANSWER</a:t>
            </a:r>
            <a:endParaRPr lang="en-US" sz="2000" b="1" dirty="0">
              <a:latin typeface="Times New Roman" pitchFamily="18" charset="0"/>
              <a:cs typeface="Times New Roman" pitchFamily="18" charset="0"/>
            </a:endParaRPr>
          </a:p>
        </p:txBody>
      </p:sp>
      <p:sp>
        <p:nvSpPr>
          <p:cNvPr id="9" name="TextBox 8"/>
          <p:cNvSpPr txBox="1"/>
          <p:nvPr/>
        </p:nvSpPr>
        <p:spPr>
          <a:xfrm>
            <a:off x="923925" y="3116036"/>
            <a:ext cx="1143000" cy="446276"/>
          </a:xfrm>
          <a:prstGeom prst="rect">
            <a:avLst/>
          </a:prstGeom>
          <a:noFill/>
        </p:spPr>
        <p:txBody>
          <a:bodyPr wrap="square" rtlCol="0">
            <a:spAutoFit/>
          </a:bodyPr>
          <a:lstStyle/>
          <a:p>
            <a:r>
              <a:rPr lang="en-US" sz="2300" dirty="0" smtClean="0">
                <a:latin typeface="Times New Roman" pitchFamily="18" charset="0"/>
              </a:rPr>
              <a:t>(A) 10</a:t>
            </a:r>
            <a:endParaRPr lang="en-US" sz="2300" baseline="30000" dirty="0">
              <a:latin typeface="Times New Roman" pitchFamily="18" charset="0"/>
            </a:endParaRPr>
          </a:p>
        </p:txBody>
      </p:sp>
      <p:sp>
        <p:nvSpPr>
          <p:cNvPr id="10" name="TextBox 9"/>
          <p:cNvSpPr txBox="1"/>
          <p:nvPr/>
        </p:nvSpPr>
        <p:spPr>
          <a:xfrm>
            <a:off x="923925" y="3697061"/>
            <a:ext cx="914400" cy="446276"/>
          </a:xfrm>
          <a:prstGeom prst="rect">
            <a:avLst/>
          </a:prstGeom>
          <a:noFill/>
        </p:spPr>
        <p:txBody>
          <a:bodyPr wrap="square" rtlCol="0">
            <a:spAutoFit/>
          </a:bodyPr>
          <a:lstStyle/>
          <a:p>
            <a:r>
              <a:rPr lang="en-US" sz="2300" dirty="0" smtClean="0">
                <a:latin typeface="Times New Roman" pitchFamily="18" charset="0"/>
              </a:rPr>
              <a:t>(B) 8</a:t>
            </a:r>
            <a:endParaRPr lang="en-US" sz="2300" baseline="30000" dirty="0">
              <a:latin typeface="Times New Roman" pitchFamily="18" charset="0"/>
            </a:endParaRPr>
          </a:p>
        </p:txBody>
      </p:sp>
      <p:sp>
        <p:nvSpPr>
          <p:cNvPr id="12" name="TextBox 11"/>
          <p:cNvSpPr txBox="1"/>
          <p:nvPr/>
        </p:nvSpPr>
        <p:spPr>
          <a:xfrm>
            <a:off x="933450" y="4325711"/>
            <a:ext cx="1209675" cy="446276"/>
          </a:xfrm>
          <a:prstGeom prst="rect">
            <a:avLst/>
          </a:prstGeom>
          <a:noFill/>
        </p:spPr>
        <p:txBody>
          <a:bodyPr wrap="square" rtlCol="0">
            <a:spAutoFit/>
          </a:bodyPr>
          <a:lstStyle/>
          <a:p>
            <a:r>
              <a:rPr lang="en-US" sz="2300" dirty="0" smtClean="0">
                <a:latin typeface="Times New Roman" pitchFamily="18" charset="0"/>
              </a:rPr>
              <a:t>(C) –10</a:t>
            </a:r>
            <a:endParaRPr lang="en-US" sz="2300" i="1" dirty="0">
              <a:latin typeface="Times New Roman" pitchFamily="18" charset="0"/>
            </a:endParaRPr>
          </a:p>
        </p:txBody>
      </p:sp>
      <p:sp>
        <p:nvSpPr>
          <p:cNvPr id="13" name="TextBox 12"/>
          <p:cNvSpPr txBox="1"/>
          <p:nvPr/>
        </p:nvSpPr>
        <p:spPr>
          <a:xfrm>
            <a:off x="942975" y="4935311"/>
            <a:ext cx="1066800" cy="446276"/>
          </a:xfrm>
          <a:prstGeom prst="rect">
            <a:avLst/>
          </a:prstGeom>
          <a:noFill/>
        </p:spPr>
        <p:txBody>
          <a:bodyPr wrap="square" rtlCol="0">
            <a:spAutoFit/>
          </a:bodyPr>
          <a:lstStyle/>
          <a:p>
            <a:r>
              <a:rPr lang="en-US" sz="2300" dirty="0" smtClean="0">
                <a:latin typeface="Times New Roman" pitchFamily="18" charset="0"/>
              </a:rPr>
              <a:t>(D) –8</a:t>
            </a:r>
            <a:endParaRPr lang="en-US" sz="2300" dirty="0">
              <a:latin typeface="Times New Roman" pitchFamily="18" charset="0"/>
            </a:endParaRPr>
          </a:p>
        </p:txBody>
      </p:sp>
      <p:sp>
        <p:nvSpPr>
          <p:cNvPr id="14"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2 Paper 1</a:t>
            </a:r>
          </a:p>
        </p:txBody>
      </p:sp>
    </p:spTree>
    <p:extLst>
      <p:ext uri="{BB962C8B-B14F-4D97-AF65-F5344CB8AC3E}">
        <p14:creationId xmlns:p14="http://schemas.microsoft.com/office/powerpoint/2010/main" xmlns="" val="71451342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11">
                                            <p:txEl>
                                              <p:pRg st="0" end="0"/>
                                            </p:txEl>
                                          </p:spTgt>
                                        </p:tgtEl>
                                        <p:attrNameLst>
                                          <p:attrName>style.visibility</p:attrName>
                                        </p:attrNameLst>
                                      </p:cBhvr>
                                      <p:to>
                                        <p:strVal val="visible"/>
                                      </p:to>
                                    </p:set>
                                    <p:anim calcmode="lin" valueType="num">
                                      <p:cBhvr>
                                        <p:cTn id="7" dur="500" fill="hold"/>
                                        <p:tgtEl>
                                          <p:spTgt spid="11">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11">
                                            <p:txEl>
                                              <p:pRg st="0" end="0"/>
                                            </p:txEl>
                                          </p:spTgt>
                                        </p:tgtEl>
                                        <p:attrNameLst>
                                          <p:attrName>ppt_h</p:attrName>
                                        </p:attrNameLst>
                                      </p:cBhvr>
                                      <p:tavLst>
                                        <p:tav tm="0">
                                          <p:val>
                                            <p:fltVal val="0"/>
                                          </p:val>
                                        </p:tav>
                                        <p:tav tm="100000">
                                          <p:val>
                                            <p:strVal val="#ppt_h"/>
                                          </p:val>
                                        </p:tav>
                                      </p:tavLst>
                                    </p:anim>
                                  </p:childTnLst>
                                </p:cTn>
                              </p:par>
                            </p:childTnLst>
                          </p:cTn>
                        </p:par>
                      </p:childTnLst>
                    </p:cTn>
                  </p:par>
                  <p:par>
                    <p:cTn id="9" fill="hold">
                      <p:stCondLst>
                        <p:cond delay="indefinite"/>
                      </p:stCondLst>
                      <p:childTnLst>
                        <p:par>
                          <p:cTn id="10" fill="hold">
                            <p:stCondLst>
                              <p:cond delay="0"/>
                            </p:stCondLst>
                            <p:childTnLst>
                              <p:par>
                                <p:cTn id="11" presetID="23" presetClass="entr" presetSubtype="16" fill="hold" grpId="0" nodeType="clickEffect">
                                  <p:stCondLst>
                                    <p:cond delay="0"/>
                                  </p:stCondLst>
                                  <p:childTnLst>
                                    <p:set>
                                      <p:cBhvr>
                                        <p:cTn id="12" dur="1" fill="hold">
                                          <p:stCondLst>
                                            <p:cond delay="0"/>
                                          </p:stCondLst>
                                        </p:cTn>
                                        <p:tgtEl>
                                          <p:spTgt spid="9"/>
                                        </p:tgtEl>
                                        <p:attrNameLst>
                                          <p:attrName>style.visibility</p:attrName>
                                        </p:attrNameLst>
                                      </p:cBhvr>
                                      <p:to>
                                        <p:strVal val="visible"/>
                                      </p:to>
                                    </p:set>
                                    <p:anim calcmode="lin" valueType="num">
                                      <p:cBhvr>
                                        <p:cTn id="13" dur="500" fill="hold"/>
                                        <p:tgtEl>
                                          <p:spTgt spid="9"/>
                                        </p:tgtEl>
                                        <p:attrNameLst>
                                          <p:attrName>ppt_w</p:attrName>
                                        </p:attrNameLst>
                                      </p:cBhvr>
                                      <p:tavLst>
                                        <p:tav tm="0">
                                          <p:val>
                                            <p:fltVal val="0"/>
                                          </p:val>
                                        </p:tav>
                                        <p:tav tm="100000">
                                          <p:val>
                                            <p:strVal val="#ppt_w"/>
                                          </p:val>
                                        </p:tav>
                                      </p:tavLst>
                                    </p:anim>
                                    <p:anim calcmode="lin" valueType="num">
                                      <p:cBhvr>
                                        <p:cTn id="14" dur="500" fill="hold"/>
                                        <p:tgtEl>
                                          <p:spTgt spid="9"/>
                                        </p:tgtEl>
                                        <p:attrNameLst>
                                          <p:attrName>ppt_h</p:attrName>
                                        </p:attrNameLst>
                                      </p:cBhvr>
                                      <p:tavLst>
                                        <p:tav tm="0">
                                          <p:val>
                                            <p:fltVal val="0"/>
                                          </p:val>
                                        </p:tav>
                                        <p:tav tm="100000">
                                          <p:val>
                                            <p:strVal val="#ppt_h"/>
                                          </p:val>
                                        </p:tav>
                                      </p:tavLst>
                                    </p:anim>
                                  </p:childTnLst>
                                </p:cTn>
                              </p:par>
                              <p:par>
                                <p:cTn id="15" presetID="23" presetClass="entr" presetSubtype="16" fill="hold" grpId="0" nodeType="withEffect">
                                  <p:stCondLst>
                                    <p:cond delay="0"/>
                                  </p:stCondLst>
                                  <p:childTnLst>
                                    <p:set>
                                      <p:cBhvr>
                                        <p:cTn id="16" dur="1" fill="hold">
                                          <p:stCondLst>
                                            <p:cond delay="0"/>
                                          </p:stCondLst>
                                        </p:cTn>
                                        <p:tgtEl>
                                          <p:spTgt spid="10"/>
                                        </p:tgtEl>
                                        <p:attrNameLst>
                                          <p:attrName>style.visibility</p:attrName>
                                        </p:attrNameLst>
                                      </p:cBhvr>
                                      <p:to>
                                        <p:strVal val="visible"/>
                                      </p:to>
                                    </p:set>
                                    <p:anim calcmode="lin" valueType="num">
                                      <p:cBhvr>
                                        <p:cTn id="17" dur="500" fill="hold"/>
                                        <p:tgtEl>
                                          <p:spTgt spid="10"/>
                                        </p:tgtEl>
                                        <p:attrNameLst>
                                          <p:attrName>ppt_w</p:attrName>
                                        </p:attrNameLst>
                                      </p:cBhvr>
                                      <p:tavLst>
                                        <p:tav tm="0">
                                          <p:val>
                                            <p:fltVal val="0"/>
                                          </p:val>
                                        </p:tav>
                                        <p:tav tm="100000">
                                          <p:val>
                                            <p:strVal val="#ppt_w"/>
                                          </p:val>
                                        </p:tav>
                                      </p:tavLst>
                                    </p:anim>
                                    <p:anim calcmode="lin" valueType="num">
                                      <p:cBhvr>
                                        <p:cTn id="18" dur="500" fill="hold"/>
                                        <p:tgtEl>
                                          <p:spTgt spid="10"/>
                                        </p:tgtEl>
                                        <p:attrNameLst>
                                          <p:attrName>ppt_h</p:attrName>
                                        </p:attrNameLst>
                                      </p:cBhvr>
                                      <p:tavLst>
                                        <p:tav tm="0">
                                          <p:val>
                                            <p:fltVal val="0"/>
                                          </p:val>
                                        </p:tav>
                                        <p:tav tm="100000">
                                          <p:val>
                                            <p:strVal val="#ppt_h"/>
                                          </p:val>
                                        </p:tav>
                                      </p:tavLst>
                                    </p:anim>
                                  </p:childTnLst>
                                </p:cTn>
                              </p:par>
                              <p:par>
                                <p:cTn id="19" presetID="23" presetClass="entr" presetSubtype="16" fill="hold" grpId="0" nodeType="withEffect">
                                  <p:stCondLst>
                                    <p:cond delay="0"/>
                                  </p:stCondLst>
                                  <p:childTnLst>
                                    <p:set>
                                      <p:cBhvr>
                                        <p:cTn id="20" dur="1" fill="hold">
                                          <p:stCondLst>
                                            <p:cond delay="0"/>
                                          </p:stCondLst>
                                        </p:cTn>
                                        <p:tgtEl>
                                          <p:spTgt spid="12"/>
                                        </p:tgtEl>
                                        <p:attrNameLst>
                                          <p:attrName>style.visibility</p:attrName>
                                        </p:attrNameLst>
                                      </p:cBhvr>
                                      <p:to>
                                        <p:strVal val="visible"/>
                                      </p:to>
                                    </p:set>
                                    <p:anim calcmode="lin" valueType="num">
                                      <p:cBhvr>
                                        <p:cTn id="21" dur="500" fill="hold"/>
                                        <p:tgtEl>
                                          <p:spTgt spid="12"/>
                                        </p:tgtEl>
                                        <p:attrNameLst>
                                          <p:attrName>ppt_w</p:attrName>
                                        </p:attrNameLst>
                                      </p:cBhvr>
                                      <p:tavLst>
                                        <p:tav tm="0">
                                          <p:val>
                                            <p:fltVal val="0"/>
                                          </p:val>
                                        </p:tav>
                                        <p:tav tm="100000">
                                          <p:val>
                                            <p:strVal val="#ppt_w"/>
                                          </p:val>
                                        </p:tav>
                                      </p:tavLst>
                                    </p:anim>
                                    <p:anim calcmode="lin" valueType="num">
                                      <p:cBhvr>
                                        <p:cTn id="22" dur="500" fill="hold"/>
                                        <p:tgtEl>
                                          <p:spTgt spid="12"/>
                                        </p:tgtEl>
                                        <p:attrNameLst>
                                          <p:attrName>ppt_h</p:attrName>
                                        </p:attrNameLst>
                                      </p:cBhvr>
                                      <p:tavLst>
                                        <p:tav tm="0">
                                          <p:val>
                                            <p:fltVal val="0"/>
                                          </p:val>
                                        </p:tav>
                                        <p:tav tm="100000">
                                          <p:val>
                                            <p:strVal val="#ppt_h"/>
                                          </p:val>
                                        </p:tav>
                                      </p:tavLst>
                                    </p:anim>
                                  </p:childTnLst>
                                </p:cTn>
                              </p:par>
                              <p:par>
                                <p:cTn id="23" presetID="23" presetClass="entr" presetSubtype="16" fill="hold" grpId="0" nodeType="withEffect">
                                  <p:stCondLst>
                                    <p:cond delay="0"/>
                                  </p:stCondLst>
                                  <p:childTnLst>
                                    <p:set>
                                      <p:cBhvr>
                                        <p:cTn id="24" dur="1" fill="hold">
                                          <p:stCondLst>
                                            <p:cond delay="0"/>
                                          </p:stCondLst>
                                        </p:cTn>
                                        <p:tgtEl>
                                          <p:spTgt spid="13"/>
                                        </p:tgtEl>
                                        <p:attrNameLst>
                                          <p:attrName>style.visibility</p:attrName>
                                        </p:attrNameLst>
                                      </p:cBhvr>
                                      <p:to>
                                        <p:strVal val="visible"/>
                                      </p:to>
                                    </p:set>
                                    <p:anim calcmode="lin" valueType="num">
                                      <p:cBhvr>
                                        <p:cTn id="25" dur="500" fill="hold"/>
                                        <p:tgtEl>
                                          <p:spTgt spid="13"/>
                                        </p:tgtEl>
                                        <p:attrNameLst>
                                          <p:attrName>ppt_w</p:attrName>
                                        </p:attrNameLst>
                                      </p:cBhvr>
                                      <p:tavLst>
                                        <p:tav tm="0">
                                          <p:val>
                                            <p:fltVal val="0"/>
                                          </p:val>
                                        </p:tav>
                                        <p:tav tm="100000">
                                          <p:val>
                                            <p:strVal val="#ppt_w"/>
                                          </p:val>
                                        </p:tav>
                                      </p:tavLst>
                                    </p:anim>
                                    <p:anim calcmode="lin" valueType="num">
                                      <p:cBhvr>
                                        <p:cTn id="26" dur="500" fill="hold"/>
                                        <p:tgtEl>
                                          <p:spTgt spid="13"/>
                                        </p:tgtEl>
                                        <p:attrNameLst>
                                          <p:attrName>ppt_h</p:attrName>
                                        </p:attrNameLst>
                                      </p:cBhvr>
                                      <p:tavLst>
                                        <p:tav tm="0">
                                          <p:val>
                                            <p:fltVal val="0"/>
                                          </p:val>
                                        </p:tav>
                                        <p:tav tm="100000">
                                          <p:val>
                                            <p:strVal val="#ppt_h"/>
                                          </p:val>
                                        </p:tav>
                                      </p:tavLst>
                                    </p:anim>
                                  </p:childTnLst>
                                </p:cTn>
                              </p:par>
                            </p:childTnLst>
                          </p:cTn>
                        </p:par>
                      </p:childTnLst>
                    </p:cTn>
                  </p:par>
                  <p:par>
                    <p:cTn id="27" fill="hold">
                      <p:stCondLst>
                        <p:cond delay="indefinite"/>
                      </p:stCondLst>
                      <p:childTnLst>
                        <p:par>
                          <p:cTn id="28" fill="hold">
                            <p:stCondLst>
                              <p:cond delay="0"/>
                            </p:stCondLst>
                            <p:childTnLst>
                              <p:par>
                                <p:cTn id="29" presetID="3" presetClass="entr" presetSubtype="10" fill="hold" grpId="0" nodeType="clickEffect">
                                  <p:stCondLst>
                                    <p:cond delay="0"/>
                                  </p:stCondLst>
                                  <p:childTnLst>
                                    <p:set>
                                      <p:cBhvr>
                                        <p:cTn id="30" dur="1" fill="hold">
                                          <p:stCondLst>
                                            <p:cond delay="0"/>
                                          </p:stCondLst>
                                        </p:cTn>
                                        <p:tgtEl>
                                          <p:spTgt spid="8"/>
                                        </p:tgtEl>
                                        <p:attrNameLst>
                                          <p:attrName>style.visibility</p:attrName>
                                        </p:attrNameLst>
                                      </p:cBhvr>
                                      <p:to>
                                        <p:strVal val="visible"/>
                                      </p:to>
                                    </p:set>
                                    <p:animEffect transition="in" filter="blinds(horizontal)">
                                      <p:cBhvr>
                                        <p:cTn id="31"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build="p"/>
      <p:bldP spid="8" grpId="0" animBg="1"/>
      <p:bldP spid="9" grpId="0"/>
      <p:bldP spid="10" grpId="0"/>
      <p:bldP spid="12" grpId="0"/>
      <p:bldP spid="13" grpId="0"/>
    </p:bldLst>
  </p:timing>
</p:sld>
</file>

<file path=ppt/slides/slide3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Content Placeholder 10"/>
          <p:cNvSpPr>
            <a:spLocks noGrp="1"/>
          </p:cNvSpPr>
          <p:nvPr>
            <p:ph sz="quarter" idx="13"/>
          </p:nvPr>
        </p:nvSpPr>
        <p:spPr>
          <a:xfrm>
            <a:off x="428625" y="2839849"/>
            <a:ext cx="609600" cy="446276"/>
          </a:xfrm>
        </p:spPr>
        <p:txBody>
          <a:bodyPr wrap="square">
            <a:spAutoFit/>
          </a:bodyPr>
          <a:lstStyle/>
          <a:p>
            <a:pPr>
              <a:spcBef>
                <a:spcPct val="0"/>
              </a:spcBef>
              <a:buFontTx/>
              <a:buNone/>
            </a:pPr>
            <a:r>
              <a:rPr lang="en-US" sz="2300" b="1" dirty="0" smtClean="0">
                <a:solidFill>
                  <a:schemeClr val="tx1"/>
                </a:solidFill>
                <a:latin typeface="Times New Roman" pitchFamily="18" charset="0"/>
                <a:cs typeface="Times New Roman" pitchFamily="18" charset="0"/>
              </a:rPr>
              <a:t>49.</a:t>
            </a:r>
            <a:endParaRPr lang="en-US" sz="2300" dirty="0" smtClean="0">
              <a:solidFill>
                <a:schemeClr val="tx1"/>
              </a:solidFill>
              <a:latin typeface="Times New Roman" pitchFamily="18" charset="0"/>
              <a:cs typeface="Times New Roman" pitchFamily="18" charset="0"/>
            </a:endParaRPr>
          </a:p>
        </p:txBody>
      </p:sp>
      <p:sp>
        <p:nvSpPr>
          <p:cNvPr id="5" name="Rectangle 4"/>
          <p:cNvSpPr/>
          <p:nvPr/>
        </p:nvSpPr>
        <p:spPr>
          <a:xfrm>
            <a:off x="1066800" y="2819400"/>
            <a:ext cx="6477000" cy="1985159"/>
          </a:xfrm>
          <a:prstGeom prst="rect">
            <a:avLst/>
          </a:prstGeom>
        </p:spPr>
        <p:txBody>
          <a:bodyPr wrap="square">
            <a:spAutoFit/>
          </a:bodyPr>
          <a:lstStyle/>
          <a:p>
            <a:pPr>
              <a:spcBef>
                <a:spcPts val="600"/>
              </a:spcBef>
              <a:spcAft>
                <a:spcPts val="600"/>
              </a:spcAft>
              <a:tabLst>
                <a:tab pos="2743200" algn="l"/>
                <a:tab pos="2800350" algn="l"/>
              </a:tabLst>
            </a:pPr>
            <a:r>
              <a:rPr lang="en-US" sz="2300" i="1" dirty="0" smtClean="0">
                <a:latin typeface="Times New Roman" pitchFamily="18" charset="0"/>
              </a:rPr>
              <a:t>  g</a:t>
            </a:r>
            <a:r>
              <a:rPr lang="en-US" sz="2300" dirty="0" smtClean="0">
                <a:latin typeface="Times New Roman" pitchFamily="18" charset="0"/>
              </a:rPr>
              <a:t>(</a:t>
            </a:r>
            <a:r>
              <a:rPr lang="en-US" sz="2300" i="1" dirty="0" smtClean="0">
                <a:latin typeface="Times New Roman" pitchFamily="18" charset="0"/>
              </a:rPr>
              <a:t>x</a:t>
            </a:r>
            <a:r>
              <a:rPr lang="en-US" sz="2300" dirty="0" smtClean="0">
                <a:latin typeface="Times New Roman" pitchFamily="18" charset="0"/>
              </a:rPr>
              <a:t>) = </a:t>
            </a:r>
            <a:r>
              <a:rPr lang="en-US" sz="2300" i="1" dirty="0" smtClean="0">
                <a:latin typeface="Times New Roman" pitchFamily="18" charset="0"/>
              </a:rPr>
              <a:t>x</a:t>
            </a:r>
            <a:r>
              <a:rPr lang="en-US" sz="2300" baseline="30000" dirty="0" smtClean="0">
                <a:latin typeface="Times New Roman" pitchFamily="18" charset="0"/>
              </a:rPr>
              <a:t>2</a:t>
            </a:r>
            <a:r>
              <a:rPr lang="en-US" sz="2300" dirty="0" smtClean="0">
                <a:latin typeface="Times New Roman" pitchFamily="18" charset="0"/>
              </a:rPr>
              <a:t> + 1	</a:t>
            </a:r>
            <a:r>
              <a:rPr lang="en-US" sz="2300" dirty="0" smtClean="0">
                <a:solidFill>
                  <a:srgbClr val="00A99D"/>
                </a:solidFill>
                <a:latin typeface="Times New Roman" pitchFamily="18" charset="0"/>
              </a:rPr>
              <a:t>Substitute –3 for </a:t>
            </a:r>
            <a:r>
              <a:rPr lang="en-US" sz="2300" i="1" dirty="0" smtClean="0">
                <a:solidFill>
                  <a:srgbClr val="00A99D"/>
                </a:solidFill>
                <a:latin typeface="Times New Roman" pitchFamily="18" charset="0"/>
              </a:rPr>
              <a:t>x</a:t>
            </a:r>
          </a:p>
          <a:p>
            <a:pPr>
              <a:spcBef>
                <a:spcPts val="600"/>
              </a:spcBef>
              <a:spcAft>
                <a:spcPts val="600"/>
              </a:spcAft>
            </a:pPr>
            <a:r>
              <a:rPr lang="en-US" sz="2300" i="1" dirty="0" smtClean="0">
                <a:latin typeface="Times New Roman" pitchFamily="18" charset="0"/>
              </a:rPr>
              <a:t>g</a:t>
            </a:r>
            <a:r>
              <a:rPr lang="en-US" sz="2300" dirty="0" smtClean="0">
                <a:latin typeface="Times New Roman" pitchFamily="18" charset="0"/>
              </a:rPr>
              <a:t>(–3) = (–3)</a:t>
            </a:r>
            <a:r>
              <a:rPr lang="en-US" sz="2300" baseline="30000" dirty="0" smtClean="0">
                <a:latin typeface="Times New Roman" pitchFamily="18" charset="0"/>
              </a:rPr>
              <a:t>2</a:t>
            </a:r>
            <a:r>
              <a:rPr lang="en-US" sz="2300" dirty="0" smtClean="0">
                <a:latin typeface="Times New Roman" pitchFamily="18" charset="0"/>
              </a:rPr>
              <a:t> + 1	</a:t>
            </a:r>
            <a:r>
              <a:rPr lang="en-US" sz="2300" dirty="0" smtClean="0">
                <a:solidFill>
                  <a:srgbClr val="00A99D"/>
                </a:solidFill>
                <a:latin typeface="Times New Roman" pitchFamily="18" charset="0"/>
              </a:rPr>
              <a:t>Square</a:t>
            </a:r>
          </a:p>
          <a:p>
            <a:pPr>
              <a:spcBef>
                <a:spcPts val="600"/>
              </a:spcBef>
              <a:spcAft>
                <a:spcPts val="600"/>
              </a:spcAft>
              <a:tabLst>
                <a:tab pos="2743200" algn="l"/>
              </a:tabLst>
            </a:pPr>
            <a:r>
              <a:rPr lang="en-US" sz="2300" dirty="0" smtClean="0">
                <a:latin typeface="Times New Roman" pitchFamily="18" charset="0"/>
              </a:rPr>
              <a:t>         </a:t>
            </a:r>
            <a:r>
              <a:rPr lang="en-US" dirty="0" smtClean="0">
                <a:latin typeface="Times New Roman" pitchFamily="18" charset="0"/>
              </a:rPr>
              <a:t> </a:t>
            </a:r>
            <a:r>
              <a:rPr lang="en-US" sz="2300" dirty="0" smtClean="0">
                <a:latin typeface="Times New Roman" pitchFamily="18" charset="0"/>
              </a:rPr>
              <a:t>= 9 + 1	</a:t>
            </a:r>
            <a:r>
              <a:rPr lang="en-US" sz="2300" dirty="0" smtClean="0">
                <a:solidFill>
                  <a:srgbClr val="00A99D"/>
                </a:solidFill>
                <a:latin typeface="Times New Roman" pitchFamily="18" charset="0"/>
              </a:rPr>
              <a:t>Add the numbers</a:t>
            </a:r>
          </a:p>
          <a:p>
            <a:pPr>
              <a:spcBef>
                <a:spcPts val="600"/>
              </a:spcBef>
              <a:spcAft>
                <a:spcPts val="600"/>
              </a:spcAft>
            </a:pPr>
            <a:r>
              <a:rPr lang="en-US" sz="2300" dirty="0" smtClean="0">
                <a:latin typeface="Times New Roman" pitchFamily="18" charset="0"/>
              </a:rPr>
              <a:t>         </a:t>
            </a:r>
            <a:r>
              <a:rPr lang="en-US" sz="2400" dirty="0" smtClean="0">
                <a:latin typeface="Times New Roman" pitchFamily="18" charset="0"/>
              </a:rPr>
              <a:t> </a:t>
            </a:r>
            <a:r>
              <a:rPr lang="en-US" sz="2300" dirty="0" smtClean="0">
                <a:latin typeface="Times New Roman" pitchFamily="18" charset="0"/>
              </a:rPr>
              <a:t>= </a:t>
            </a:r>
            <a:r>
              <a:rPr lang="en-US" sz="2300" dirty="0" smtClean="0">
                <a:solidFill>
                  <a:srgbClr val="00A99D"/>
                </a:solidFill>
                <a:latin typeface="Times New Roman" pitchFamily="18" charset="0"/>
              </a:rPr>
              <a:t>10</a:t>
            </a:r>
            <a:endParaRPr lang="en-US" sz="2300" dirty="0">
              <a:solidFill>
                <a:srgbClr val="00A99D"/>
              </a:solidFill>
              <a:latin typeface="Times New Roman" pitchFamily="18" charset="0"/>
            </a:endParaRPr>
          </a:p>
        </p:txBody>
      </p:sp>
      <p:sp>
        <p:nvSpPr>
          <p:cNvPr id="4"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2 Paper 1</a:t>
            </a:r>
          </a:p>
        </p:txBody>
      </p:sp>
    </p:spTree>
    <p:extLst>
      <p:ext uri="{BB962C8B-B14F-4D97-AF65-F5344CB8AC3E}">
        <p14:creationId xmlns:p14="http://schemas.microsoft.com/office/powerpoint/2010/main" xmlns="" val="71451342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11">
                                            <p:txEl>
                                              <p:pRg st="0" end="0"/>
                                            </p:txEl>
                                          </p:spTgt>
                                        </p:tgtEl>
                                        <p:attrNameLst>
                                          <p:attrName>style.visibility</p:attrName>
                                        </p:attrNameLst>
                                      </p:cBhvr>
                                      <p:to>
                                        <p:strVal val="visible"/>
                                      </p:to>
                                    </p:set>
                                    <p:anim calcmode="lin" valueType="num">
                                      <p:cBhvr>
                                        <p:cTn id="7" dur="500" fill="hold"/>
                                        <p:tgtEl>
                                          <p:spTgt spid="11">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11">
                                            <p:txEl>
                                              <p:pRg st="0" end="0"/>
                                            </p:txEl>
                                          </p:spTgt>
                                        </p:tgtEl>
                                        <p:attrNameLst>
                                          <p:attrName>ppt_h</p:attrName>
                                        </p:attrNameLst>
                                      </p:cBhvr>
                                      <p:tavLst>
                                        <p:tav tm="0">
                                          <p:val>
                                            <p:fltVal val="0"/>
                                          </p:val>
                                        </p:tav>
                                        <p:tav tm="100000">
                                          <p:val>
                                            <p:strVal val="#ppt_h"/>
                                          </p:val>
                                        </p:tav>
                                      </p:tavLst>
                                    </p:anim>
                                  </p:childTnLst>
                                </p:cTn>
                              </p:par>
                              <p:par>
                                <p:cTn id="9" presetID="23" presetClass="entr" presetSubtype="16" fill="hold" grpId="0" nodeType="with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p:cTn id="11" dur="500" fill="hold"/>
                                        <p:tgtEl>
                                          <p:spTgt spid="5"/>
                                        </p:tgtEl>
                                        <p:attrNameLst>
                                          <p:attrName>ppt_w</p:attrName>
                                        </p:attrNameLst>
                                      </p:cBhvr>
                                      <p:tavLst>
                                        <p:tav tm="0">
                                          <p:val>
                                            <p:fltVal val="0"/>
                                          </p:val>
                                        </p:tav>
                                        <p:tav tm="100000">
                                          <p:val>
                                            <p:strVal val="#ppt_w"/>
                                          </p:val>
                                        </p:tav>
                                      </p:tavLst>
                                    </p:anim>
                                    <p:anim calcmode="lin" valueType="num">
                                      <p:cBhvr>
                                        <p:cTn id="12" dur="500" fill="hold"/>
                                        <p:tgtEl>
                                          <p:spTgt spid="5"/>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build="p"/>
      <p:bldP spid="5" grpId="0"/>
    </p:bldLst>
  </p:timing>
</p:sld>
</file>

<file path=ppt/slides/slide3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Content Placeholder 10"/>
          <p:cNvSpPr>
            <a:spLocks noGrp="1"/>
          </p:cNvSpPr>
          <p:nvPr>
            <p:ph sz="quarter" idx="13"/>
          </p:nvPr>
        </p:nvSpPr>
        <p:spPr>
          <a:xfrm>
            <a:off x="380999" y="2570389"/>
            <a:ext cx="7010401" cy="800219"/>
          </a:xfrm>
        </p:spPr>
        <p:txBody>
          <a:bodyPr wrap="square">
            <a:spAutoFit/>
          </a:bodyPr>
          <a:lstStyle/>
          <a:p>
            <a:pPr>
              <a:buNone/>
            </a:pPr>
            <a:r>
              <a:rPr lang="en-US" sz="2300" b="1" dirty="0" smtClean="0">
                <a:solidFill>
                  <a:schemeClr val="tx1"/>
                </a:solidFill>
                <a:latin typeface="Times New Roman" pitchFamily="18" charset="0"/>
                <a:cs typeface="Times New Roman" pitchFamily="18" charset="0"/>
              </a:rPr>
              <a:t>50.  </a:t>
            </a:r>
            <a:r>
              <a:rPr lang="en-US" sz="2300" dirty="0" smtClean="0">
                <a:solidFill>
                  <a:schemeClr val="tx1"/>
                </a:solidFill>
                <a:latin typeface="Times New Roman" pitchFamily="18" charset="0"/>
                <a:cs typeface="Times New Roman" pitchFamily="18" charset="0"/>
              </a:rPr>
              <a:t>The gradient of the straight line passing through</a:t>
            </a:r>
            <a:br>
              <a:rPr lang="en-US" sz="2300" dirty="0" smtClean="0">
                <a:solidFill>
                  <a:schemeClr val="tx1"/>
                </a:solidFill>
                <a:latin typeface="Times New Roman" pitchFamily="18" charset="0"/>
                <a:cs typeface="Times New Roman" pitchFamily="18" charset="0"/>
              </a:rPr>
            </a:br>
            <a:r>
              <a:rPr lang="en-US" sz="2300" dirty="0" smtClean="0">
                <a:solidFill>
                  <a:schemeClr val="tx1"/>
                </a:solidFill>
                <a:latin typeface="Times New Roman" pitchFamily="18" charset="0"/>
                <a:cs typeface="Times New Roman" pitchFamily="18" charset="0"/>
              </a:rPr>
              <a:t>    the points (–2, 5) and (8, –3) is</a:t>
            </a:r>
            <a:endParaRPr lang="en-US" sz="2300" dirty="0">
              <a:latin typeface="Times New Roman" pitchFamily="18" charset="0"/>
            </a:endParaRPr>
          </a:p>
        </p:txBody>
      </p:sp>
      <p:sp>
        <p:nvSpPr>
          <p:cNvPr id="8" name="Notched Right Arrow 7"/>
          <p:cNvSpPr/>
          <p:nvPr/>
        </p:nvSpPr>
        <p:spPr>
          <a:xfrm>
            <a:off x="7162800" y="6019800"/>
            <a:ext cx="1782315" cy="685800"/>
          </a:xfrm>
          <a:prstGeom prst="notchedRightArrow">
            <a:avLst/>
          </a:prstGeom>
          <a:blipFill>
            <a:blip r:embed="rId2" cstate="print">
              <a:extLst>
                <a:ext uri="{BEBA8EAE-BF5A-486C-A8C5-ECC9F3942E4B}">
                  <a14:imgProps xmlns:a14="http://schemas.microsoft.com/office/drawing/2010/main" xmlns="">
                    <a14:imgLayer r:embed="rId3">
                      <a14:imgEffect>
                        <a14:brightnessContrast bright="-20000" contrast="-20000"/>
                      </a14:imgEffect>
                    </a14:imgLayer>
                  </a14:imgProps>
                </a:ex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ANSWER</a:t>
            </a:r>
            <a:endParaRPr lang="en-US" sz="2000" b="1" dirty="0">
              <a:latin typeface="Times New Roman" pitchFamily="18" charset="0"/>
              <a:cs typeface="Times New Roman" pitchFamily="18" charset="0"/>
            </a:endParaRPr>
          </a:p>
        </p:txBody>
      </p:sp>
      <p:pic>
        <p:nvPicPr>
          <p:cNvPr id="95234" name="Picture 2" descr="D:\wmf\Eqn30.wmf"/>
          <p:cNvPicPr>
            <a:picLocks noChangeAspect="1" noChangeArrowheads="1"/>
          </p:cNvPicPr>
          <p:nvPr/>
        </p:nvPicPr>
        <p:blipFill>
          <a:blip r:embed="rId4" cstate="print"/>
          <a:srcRect/>
          <a:stretch>
            <a:fillRect/>
          </a:stretch>
        </p:blipFill>
        <p:spPr bwMode="auto">
          <a:xfrm>
            <a:off x="1019175" y="3444875"/>
            <a:ext cx="952500" cy="698500"/>
          </a:xfrm>
          <a:prstGeom prst="rect">
            <a:avLst/>
          </a:prstGeom>
          <a:noFill/>
        </p:spPr>
      </p:pic>
      <p:pic>
        <p:nvPicPr>
          <p:cNvPr id="95235" name="Picture 3" descr="D:\wmf\Eqn31.wmf"/>
          <p:cNvPicPr>
            <a:picLocks noChangeAspect="1" noChangeArrowheads="1"/>
          </p:cNvPicPr>
          <p:nvPr/>
        </p:nvPicPr>
        <p:blipFill>
          <a:blip r:embed="rId5" cstate="print"/>
          <a:srcRect/>
          <a:stretch>
            <a:fillRect/>
          </a:stretch>
        </p:blipFill>
        <p:spPr bwMode="auto">
          <a:xfrm>
            <a:off x="1057275" y="4276725"/>
            <a:ext cx="927100" cy="711200"/>
          </a:xfrm>
          <a:prstGeom prst="rect">
            <a:avLst/>
          </a:prstGeom>
          <a:noFill/>
        </p:spPr>
      </p:pic>
      <p:pic>
        <p:nvPicPr>
          <p:cNvPr id="95237" name="Picture 5" descr="D:\wmf\Eqn32.wmf"/>
          <p:cNvPicPr>
            <a:picLocks noChangeAspect="1" noChangeArrowheads="1"/>
          </p:cNvPicPr>
          <p:nvPr/>
        </p:nvPicPr>
        <p:blipFill>
          <a:blip r:embed="rId6" cstate="print"/>
          <a:srcRect/>
          <a:stretch>
            <a:fillRect/>
          </a:stretch>
        </p:blipFill>
        <p:spPr bwMode="auto">
          <a:xfrm>
            <a:off x="1057275" y="5689600"/>
            <a:ext cx="939800" cy="711200"/>
          </a:xfrm>
          <a:prstGeom prst="rect">
            <a:avLst/>
          </a:prstGeom>
          <a:noFill/>
        </p:spPr>
      </p:pic>
      <p:pic>
        <p:nvPicPr>
          <p:cNvPr id="95238" name="Picture 6" descr="D:\wmf\Eqn33.wmf"/>
          <p:cNvPicPr>
            <a:picLocks noChangeAspect="1" noChangeArrowheads="1"/>
          </p:cNvPicPr>
          <p:nvPr/>
        </p:nvPicPr>
        <p:blipFill>
          <a:blip r:embed="rId7" cstate="print"/>
          <a:srcRect/>
          <a:stretch>
            <a:fillRect/>
          </a:stretch>
        </p:blipFill>
        <p:spPr bwMode="auto">
          <a:xfrm>
            <a:off x="1057275" y="5156200"/>
            <a:ext cx="863600" cy="406400"/>
          </a:xfrm>
          <a:prstGeom prst="rect">
            <a:avLst/>
          </a:prstGeom>
          <a:noFill/>
        </p:spPr>
      </p:pic>
      <p:sp>
        <p:nvSpPr>
          <p:cNvPr id="9"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2 Paper 1</a:t>
            </a:r>
          </a:p>
        </p:txBody>
      </p:sp>
    </p:spTree>
    <p:extLst>
      <p:ext uri="{BB962C8B-B14F-4D97-AF65-F5344CB8AC3E}">
        <p14:creationId xmlns:p14="http://schemas.microsoft.com/office/powerpoint/2010/main" xmlns="" val="71451342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11">
                                            <p:txEl>
                                              <p:pRg st="0" end="0"/>
                                            </p:txEl>
                                          </p:spTgt>
                                        </p:tgtEl>
                                        <p:attrNameLst>
                                          <p:attrName>style.visibility</p:attrName>
                                        </p:attrNameLst>
                                      </p:cBhvr>
                                      <p:to>
                                        <p:strVal val="visible"/>
                                      </p:to>
                                    </p:set>
                                    <p:anim calcmode="lin" valueType="num">
                                      <p:cBhvr>
                                        <p:cTn id="7" dur="500" fill="hold"/>
                                        <p:tgtEl>
                                          <p:spTgt spid="11">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11">
                                            <p:txEl>
                                              <p:pRg st="0" end="0"/>
                                            </p:txEl>
                                          </p:spTgt>
                                        </p:tgtEl>
                                        <p:attrNameLst>
                                          <p:attrName>ppt_h</p:attrName>
                                        </p:attrNameLst>
                                      </p:cBhvr>
                                      <p:tavLst>
                                        <p:tav tm="0">
                                          <p:val>
                                            <p:fltVal val="0"/>
                                          </p:val>
                                        </p:tav>
                                        <p:tav tm="100000">
                                          <p:val>
                                            <p:strVal val="#ppt_h"/>
                                          </p:val>
                                        </p:tav>
                                      </p:tavLst>
                                    </p:anim>
                                  </p:childTnLst>
                                </p:cTn>
                              </p:par>
                            </p:childTnLst>
                          </p:cTn>
                        </p:par>
                      </p:childTnLst>
                    </p:cTn>
                  </p:par>
                  <p:par>
                    <p:cTn id="9" fill="hold">
                      <p:stCondLst>
                        <p:cond delay="indefinite"/>
                      </p:stCondLst>
                      <p:childTnLst>
                        <p:par>
                          <p:cTn id="10" fill="hold">
                            <p:stCondLst>
                              <p:cond delay="0"/>
                            </p:stCondLst>
                            <p:childTnLst>
                              <p:par>
                                <p:cTn id="11" presetID="23" presetClass="entr" presetSubtype="16" fill="hold" nodeType="clickEffect">
                                  <p:stCondLst>
                                    <p:cond delay="0"/>
                                  </p:stCondLst>
                                  <p:childTnLst>
                                    <p:set>
                                      <p:cBhvr>
                                        <p:cTn id="12" dur="1" fill="hold">
                                          <p:stCondLst>
                                            <p:cond delay="0"/>
                                          </p:stCondLst>
                                        </p:cTn>
                                        <p:tgtEl>
                                          <p:spTgt spid="95234"/>
                                        </p:tgtEl>
                                        <p:attrNameLst>
                                          <p:attrName>style.visibility</p:attrName>
                                        </p:attrNameLst>
                                      </p:cBhvr>
                                      <p:to>
                                        <p:strVal val="visible"/>
                                      </p:to>
                                    </p:set>
                                    <p:anim calcmode="lin" valueType="num">
                                      <p:cBhvr>
                                        <p:cTn id="13" dur="500" fill="hold"/>
                                        <p:tgtEl>
                                          <p:spTgt spid="95234"/>
                                        </p:tgtEl>
                                        <p:attrNameLst>
                                          <p:attrName>ppt_w</p:attrName>
                                        </p:attrNameLst>
                                      </p:cBhvr>
                                      <p:tavLst>
                                        <p:tav tm="0">
                                          <p:val>
                                            <p:fltVal val="0"/>
                                          </p:val>
                                        </p:tav>
                                        <p:tav tm="100000">
                                          <p:val>
                                            <p:strVal val="#ppt_w"/>
                                          </p:val>
                                        </p:tav>
                                      </p:tavLst>
                                    </p:anim>
                                    <p:anim calcmode="lin" valueType="num">
                                      <p:cBhvr>
                                        <p:cTn id="14" dur="500" fill="hold"/>
                                        <p:tgtEl>
                                          <p:spTgt spid="95234"/>
                                        </p:tgtEl>
                                        <p:attrNameLst>
                                          <p:attrName>ppt_h</p:attrName>
                                        </p:attrNameLst>
                                      </p:cBhvr>
                                      <p:tavLst>
                                        <p:tav tm="0">
                                          <p:val>
                                            <p:fltVal val="0"/>
                                          </p:val>
                                        </p:tav>
                                        <p:tav tm="100000">
                                          <p:val>
                                            <p:strVal val="#ppt_h"/>
                                          </p:val>
                                        </p:tav>
                                      </p:tavLst>
                                    </p:anim>
                                  </p:childTnLst>
                                </p:cTn>
                              </p:par>
                              <p:par>
                                <p:cTn id="15" presetID="23" presetClass="entr" presetSubtype="16" fill="hold" nodeType="withEffect">
                                  <p:stCondLst>
                                    <p:cond delay="0"/>
                                  </p:stCondLst>
                                  <p:childTnLst>
                                    <p:set>
                                      <p:cBhvr>
                                        <p:cTn id="16" dur="1" fill="hold">
                                          <p:stCondLst>
                                            <p:cond delay="0"/>
                                          </p:stCondLst>
                                        </p:cTn>
                                        <p:tgtEl>
                                          <p:spTgt spid="95235"/>
                                        </p:tgtEl>
                                        <p:attrNameLst>
                                          <p:attrName>style.visibility</p:attrName>
                                        </p:attrNameLst>
                                      </p:cBhvr>
                                      <p:to>
                                        <p:strVal val="visible"/>
                                      </p:to>
                                    </p:set>
                                    <p:anim calcmode="lin" valueType="num">
                                      <p:cBhvr>
                                        <p:cTn id="17" dur="500" fill="hold"/>
                                        <p:tgtEl>
                                          <p:spTgt spid="95235"/>
                                        </p:tgtEl>
                                        <p:attrNameLst>
                                          <p:attrName>ppt_w</p:attrName>
                                        </p:attrNameLst>
                                      </p:cBhvr>
                                      <p:tavLst>
                                        <p:tav tm="0">
                                          <p:val>
                                            <p:fltVal val="0"/>
                                          </p:val>
                                        </p:tav>
                                        <p:tav tm="100000">
                                          <p:val>
                                            <p:strVal val="#ppt_w"/>
                                          </p:val>
                                        </p:tav>
                                      </p:tavLst>
                                    </p:anim>
                                    <p:anim calcmode="lin" valueType="num">
                                      <p:cBhvr>
                                        <p:cTn id="18" dur="500" fill="hold"/>
                                        <p:tgtEl>
                                          <p:spTgt spid="95235"/>
                                        </p:tgtEl>
                                        <p:attrNameLst>
                                          <p:attrName>ppt_h</p:attrName>
                                        </p:attrNameLst>
                                      </p:cBhvr>
                                      <p:tavLst>
                                        <p:tav tm="0">
                                          <p:val>
                                            <p:fltVal val="0"/>
                                          </p:val>
                                        </p:tav>
                                        <p:tav tm="100000">
                                          <p:val>
                                            <p:strVal val="#ppt_h"/>
                                          </p:val>
                                        </p:tav>
                                      </p:tavLst>
                                    </p:anim>
                                  </p:childTnLst>
                                </p:cTn>
                              </p:par>
                              <p:par>
                                <p:cTn id="19" presetID="23" presetClass="entr" presetSubtype="16" fill="hold" nodeType="withEffect">
                                  <p:stCondLst>
                                    <p:cond delay="0"/>
                                  </p:stCondLst>
                                  <p:childTnLst>
                                    <p:set>
                                      <p:cBhvr>
                                        <p:cTn id="20" dur="1" fill="hold">
                                          <p:stCondLst>
                                            <p:cond delay="0"/>
                                          </p:stCondLst>
                                        </p:cTn>
                                        <p:tgtEl>
                                          <p:spTgt spid="95238"/>
                                        </p:tgtEl>
                                        <p:attrNameLst>
                                          <p:attrName>style.visibility</p:attrName>
                                        </p:attrNameLst>
                                      </p:cBhvr>
                                      <p:to>
                                        <p:strVal val="visible"/>
                                      </p:to>
                                    </p:set>
                                    <p:anim calcmode="lin" valueType="num">
                                      <p:cBhvr>
                                        <p:cTn id="21" dur="500" fill="hold"/>
                                        <p:tgtEl>
                                          <p:spTgt spid="95238"/>
                                        </p:tgtEl>
                                        <p:attrNameLst>
                                          <p:attrName>ppt_w</p:attrName>
                                        </p:attrNameLst>
                                      </p:cBhvr>
                                      <p:tavLst>
                                        <p:tav tm="0">
                                          <p:val>
                                            <p:fltVal val="0"/>
                                          </p:val>
                                        </p:tav>
                                        <p:tav tm="100000">
                                          <p:val>
                                            <p:strVal val="#ppt_w"/>
                                          </p:val>
                                        </p:tav>
                                      </p:tavLst>
                                    </p:anim>
                                    <p:anim calcmode="lin" valueType="num">
                                      <p:cBhvr>
                                        <p:cTn id="22" dur="500" fill="hold"/>
                                        <p:tgtEl>
                                          <p:spTgt spid="95238"/>
                                        </p:tgtEl>
                                        <p:attrNameLst>
                                          <p:attrName>ppt_h</p:attrName>
                                        </p:attrNameLst>
                                      </p:cBhvr>
                                      <p:tavLst>
                                        <p:tav tm="0">
                                          <p:val>
                                            <p:fltVal val="0"/>
                                          </p:val>
                                        </p:tav>
                                        <p:tav tm="100000">
                                          <p:val>
                                            <p:strVal val="#ppt_h"/>
                                          </p:val>
                                        </p:tav>
                                      </p:tavLst>
                                    </p:anim>
                                  </p:childTnLst>
                                </p:cTn>
                              </p:par>
                              <p:par>
                                <p:cTn id="23" presetID="23" presetClass="entr" presetSubtype="16" fill="hold" nodeType="withEffect">
                                  <p:stCondLst>
                                    <p:cond delay="0"/>
                                  </p:stCondLst>
                                  <p:childTnLst>
                                    <p:set>
                                      <p:cBhvr>
                                        <p:cTn id="24" dur="1" fill="hold">
                                          <p:stCondLst>
                                            <p:cond delay="0"/>
                                          </p:stCondLst>
                                        </p:cTn>
                                        <p:tgtEl>
                                          <p:spTgt spid="95237"/>
                                        </p:tgtEl>
                                        <p:attrNameLst>
                                          <p:attrName>style.visibility</p:attrName>
                                        </p:attrNameLst>
                                      </p:cBhvr>
                                      <p:to>
                                        <p:strVal val="visible"/>
                                      </p:to>
                                    </p:set>
                                    <p:anim calcmode="lin" valueType="num">
                                      <p:cBhvr>
                                        <p:cTn id="25" dur="500" fill="hold"/>
                                        <p:tgtEl>
                                          <p:spTgt spid="95237"/>
                                        </p:tgtEl>
                                        <p:attrNameLst>
                                          <p:attrName>ppt_w</p:attrName>
                                        </p:attrNameLst>
                                      </p:cBhvr>
                                      <p:tavLst>
                                        <p:tav tm="0">
                                          <p:val>
                                            <p:fltVal val="0"/>
                                          </p:val>
                                        </p:tav>
                                        <p:tav tm="100000">
                                          <p:val>
                                            <p:strVal val="#ppt_w"/>
                                          </p:val>
                                        </p:tav>
                                      </p:tavLst>
                                    </p:anim>
                                    <p:anim calcmode="lin" valueType="num">
                                      <p:cBhvr>
                                        <p:cTn id="26" dur="500" fill="hold"/>
                                        <p:tgtEl>
                                          <p:spTgt spid="95237"/>
                                        </p:tgtEl>
                                        <p:attrNameLst>
                                          <p:attrName>ppt_h</p:attrName>
                                        </p:attrNameLst>
                                      </p:cBhvr>
                                      <p:tavLst>
                                        <p:tav tm="0">
                                          <p:val>
                                            <p:fltVal val="0"/>
                                          </p:val>
                                        </p:tav>
                                        <p:tav tm="100000">
                                          <p:val>
                                            <p:strVal val="#ppt_h"/>
                                          </p:val>
                                        </p:tav>
                                      </p:tavLst>
                                    </p:anim>
                                  </p:childTnLst>
                                </p:cTn>
                              </p:par>
                            </p:childTnLst>
                          </p:cTn>
                        </p:par>
                      </p:childTnLst>
                    </p:cTn>
                  </p:par>
                  <p:par>
                    <p:cTn id="27" fill="hold">
                      <p:stCondLst>
                        <p:cond delay="indefinite"/>
                      </p:stCondLst>
                      <p:childTnLst>
                        <p:par>
                          <p:cTn id="28" fill="hold">
                            <p:stCondLst>
                              <p:cond delay="0"/>
                            </p:stCondLst>
                            <p:childTnLst>
                              <p:par>
                                <p:cTn id="29" presetID="3" presetClass="entr" presetSubtype="10" fill="hold" grpId="0" nodeType="clickEffect">
                                  <p:stCondLst>
                                    <p:cond delay="0"/>
                                  </p:stCondLst>
                                  <p:childTnLst>
                                    <p:set>
                                      <p:cBhvr>
                                        <p:cTn id="30" dur="1" fill="hold">
                                          <p:stCondLst>
                                            <p:cond delay="0"/>
                                          </p:stCondLst>
                                        </p:cTn>
                                        <p:tgtEl>
                                          <p:spTgt spid="8"/>
                                        </p:tgtEl>
                                        <p:attrNameLst>
                                          <p:attrName>style.visibility</p:attrName>
                                        </p:attrNameLst>
                                      </p:cBhvr>
                                      <p:to>
                                        <p:strVal val="visible"/>
                                      </p:to>
                                    </p:set>
                                    <p:animEffect transition="in" filter="blinds(horizontal)">
                                      <p:cBhvr>
                                        <p:cTn id="31"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build="p"/>
      <p:bldP spid="8" grpId="0" animBg="1"/>
    </p:bld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Content Placeholder 10"/>
          <p:cNvSpPr>
            <a:spLocks noGrp="1"/>
          </p:cNvSpPr>
          <p:nvPr>
            <p:ph sz="quarter" idx="13"/>
          </p:nvPr>
        </p:nvSpPr>
        <p:spPr>
          <a:xfrm>
            <a:off x="685800" y="2771775"/>
            <a:ext cx="685800" cy="446276"/>
          </a:xfrm>
        </p:spPr>
        <p:txBody>
          <a:bodyPr wrap="square">
            <a:spAutoFit/>
          </a:bodyPr>
          <a:lstStyle/>
          <a:p>
            <a:pPr marL="566738" indent="-566738">
              <a:spcBef>
                <a:spcPct val="0"/>
              </a:spcBef>
              <a:buFontTx/>
              <a:buNone/>
              <a:tabLst>
                <a:tab pos="800100" algn="l"/>
                <a:tab pos="4283075" algn="l"/>
              </a:tabLst>
            </a:pPr>
            <a:r>
              <a:rPr lang="en-US" sz="2300" b="1" dirty="0" smtClean="0">
                <a:solidFill>
                  <a:schemeClr val="tx1"/>
                </a:solidFill>
                <a:latin typeface="Times New Roman" pitchFamily="18" charset="0"/>
                <a:cs typeface="Times New Roman" pitchFamily="18" charset="0"/>
              </a:rPr>
              <a:t>14.</a:t>
            </a:r>
            <a:r>
              <a:rPr lang="en-US" sz="2300" dirty="0" smtClean="0">
                <a:solidFill>
                  <a:schemeClr val="tx1"/>
                </a:solidFill>
                <a:latin typeface="Times New Roman" pitchFamily="18" charset="0"/>
                <a:cs typeface="Times New Roman" pitchFamily="18" charset="0"/>
              </a:rPr>
              <a:t>	</a:t>
            </a:r>
          </a:p>
        </p:txBody>
      </p:sp>
      <p:sp>
        <p:nvSpPr>
          <p:cNvPr id="13" name="Content Placeholder 10"/>
          <p:cNvSpPr>
            <a:spLocks noGrp="1"/>
          </p:cNvSpPr>
          <p:nvPr>
            <p:ph sz="quarter" idx="13"/>
          </p:nvPr>
        </p:nvSpPr>
        <p:spPr>
          <a:xfrm>
            <a:off x="1600200" y="3733800"/>
            <a:ext cx="6096000" cy="1154162"/>
          </a:xfrm>
        </p:spPr>
        <p:txBody>
          <a:bodyPr wrap="square">
            <a:spAutoFit/>
          </a:bodyPr>
          <a:lstStyle/>
          <a:p>
            <a:pPr marL="0" indent="0">
              <a:spcBef>
                <a:spcPct val="0"/>
              </a:spcBef>
              <a:buFontTx/>
              <a:buNone/>
              <a:tabLst>
                <a:tab pos="800100" algn="l"/>
                <a:tab pos="4283075" algn="l"/>
              </a:tabLst>
            </a:pPr>
            <a:r>
              <a:rPr lang="en-US" sz="2300" dirty="0" smtClean="0">
                <a:solidFill>
                  <a:schemeClr val="tx1"/>
                </a:solidFill>
                <a:latin typeface="Times New Roman" pitchFamily="18" charset="0"/>
                <a:cs typeface="Times New Roman" pitchFamily="18" charset="0"/>
              </a:rPr>
              <a:t>The depreciation as a</a:t>
            </a:r>
            <a:br>
              <a:rPr lang="en-US" sz="2300" dirty="0" smtClean="0">
                <a:solidFill>
                  <a:schemeClr val="tx1"/>
                </a:solidFill>
                <a:latin typeface="Times New Roman" pitchFamily="18" charset="0"/>
                <a:cs typeface="Times New Roman" pitchFamily="18" charset="0"/>
              </a:rPr>
            </a:br>
            <a:r>
              <a:rPr lang="en-US" sz="2300" dirty="0" smtClean="0">
                <a:solidFill>
                  <a:schemeClr val="tx1"/>
                </a:solidFill>
                <a:latin typeface="Times New Roman" pitchFamily="18" charset="0"/>
                <a:cs typeface="Times New Roman" pitchFamily="18" charset="0"/>
              </a:rPr>
              <a:t>percentage of the</a:t>
            </a:r>
            <a:br>
              <a:rPr lang="en-US" sz="2300" dirty="0" smtClean="0">
                <a:solidFill>
                  <a:schemeClr val="tx1"/>
                </a:solidFill>
                <a:latin typeface="Times New Roman" pitchFamily="18" charset="0"/>
                <a:cs typeface="Times New Roman" pitchFamily="18" charset="0"/>
              </a:rPr>
            </a:br>
            <a:r>
              <a:rPr lang="en-US" sz="2300" dirty="0" smtClean="0">
                <a:solidFill>
                  <a:schemeClr val="tx1"/>
                </a:solidFill>
                <a:latin typeface="Times New Roman" pitchFamily="18" charset="0"/>
                <a:cs typeface="Times New Roman" pitchFamily="18" charset="0"/>
              </a:rPr>
              <a:t>selling price	</a:t>
            </a:r>
          </a:p>
        </p:txBody>
      </p:sp>
      <p:pic>
        <p:nvPicPr>
          <p:cNvPr id="14" name="Picture 2" descr="\\172.16.2.26\Conver\CARRIBEAN\MATHEMATICS_VOL-1_PPT_DESIGN\Incoming\Equations\Revision_Exam_1\Eqn053.wmf"/>
          <p:cNvPicPr>
            <a:picLocks noChangeAspect="1" noChangeArrowheads="1"/>
          </p:cNvPicPr>
          <p:nvPr/>
        </p:nvPicPr>
        <p:blipFill>
          <a:blip r:embed="rId2" cstate="print">
            <a:extLst>
              <a:ext uri="{28A0092B-C50C-407E-A947-70E740481C1C}">
                <a14:useLocalDpi xmlns:a14="http://schemas.microsoft.com/office/drawing/2010/main" xmlns="" val="0"/>
              </a:ext>
            </a:extLst>
          </a:blip>
          <a:srcRect/>
          <a:stretch>
            <a:fillRect/>
          </a:stretch>
        </p:blipFill>
        <p:spPr bwMode="auto">
          <a:xfrm>
            <a:off x="1670360" y="2838448"/>
            <a:ext cx="4470400" cy="787400"/>
          </a:xfrm>
          <a:prstGeom prst="rect">
            <a:avLst/>
          </a:prstGeom>
          <a:noFill/>
          <a:extLst>
            <a:ext uri="{909E8E84-426E-40DD-AFC4-6F175D3DCCD1}">
              <a14:hiddenFill xmlns:a14="http://schemas.microsoft.com/office/drawing/2010/main" xmlns="">
                <a:solidFill>
                  <a:srgbClr val="FFFFFF"/>
                </a:solidFill>
              </a14:hiddenFill>
            </a:ext>
          </a:extLst>
        </p:spPr>
      </p:pic>
      <p:sp>
        <p:nvSpPr>
          <p:cNvPr id="15" name="Content Placeholder 10"/>
          <p:cNvSpPr>
            <a:spLocks noGrp="1"/>
          </p:cNvSpPr>
          <p:nvPr>
            <p:ph sz="quarter" idx="13"/>
          </p:nvPr>
        </p:nvSpPr>
        <p:spPr>
          <a:xfrm>
            <a:off x="3628572" y="5214711"/>
            <a:ext cx="1381125" cy="446276"/>
          </a:xfrm>
        </p:spPr>
        <p:txBody>
          <a:bodyPr wrap="square">
            <a:spAutoFit/>
          </a:bodyPr>
          <a:lstStyle/>
          <a:p>
            <a:pPr marL="566738" indent="-566738">
              <a:spcBef>
                <a:spcPct val="0"/>
              </a:spcBef>
              <a:buFontTx/>
              <a:buNone/>
              <a:tabLst>
                <a:tab pos="800100" algn="l"/>
                <a:tab pos="4283075" algn="l"/>
              </a:tabLst>
            </a:pPr>
            <a:r>
              <a:rPr lang="en-US" sz="2300" dirty="0" smtClean="0">
                <a:solidFill>
                  <a:schemeClr val="tx1"/>
                </a:solidFill>
                <a:latin typeface="Times New Roman" pitchFamily="18" charset="0"/>
                <a:cs typeface="Times New Roman" pitchFamily="18" charset="0"/>
              </a:rPr>
              <a:t>=</a:t>
            </a:r>
            <a:r>
              <a:rPr lang="en-US" sz="2300" dirty="0" smtClean="0">
                <a:solidFill>
                  <a:srgbClr val="00A99D"/>
                </a:solidFill>
                <a:latin typeface="Times New Roman" pitchFamily="18" charset="0"/>
                <a:cs typeface="Times New Roman" pitchFamily="18" charset="0"/>
              </a:rPr>
              <a:t>12%</a:t>
            </a:r>
          </a:p>
        </p:txBody>
      </p:sp>
      <p:pic>
        <p:nvPicPr>
          <p:cNvPr id="16" name="Picture 4" descr="D:\Deepak\Powerpoint\Re-work\Art\New.wmf"/>
          <p:cNvPicPr>
            <a:picLocks noChangeAspect="1" noChangeArrowheads="1"/>
          </p:cNvPicPr>
          <p:nvPr/>
        </p:nvPicPr>
        <p:blipFill>
          <a:blip r:embed="rId3" cstate="print"/>
          <a:srcRect/>
          <a:stretch>
            <a:fillRect/>
          </a:stretch>
        </p:blipFill>
        <p:spPr bwMode="auto">
          <a:xfrm>
            <a:off x="3704772" y="4176486"/>
            <a:ext cx="2362200" cy="939800"/>
          </a:xfrm>
          <a:prstGeom prst="rect">
            <a:avLst/>
          </a:prstGeom>
          <a:noFill/>
        </p:spPr>
      </p:pic>
      <p:sp>
        <p:nvSpPr>
          <p:cNvPr id="7"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tabLst>
                <a:tab pos="393192" algn="r"/>
                <a:tab pos="640080" algn="l"/>
              </a:tabLst>
            </a:pPr>
            <a:r>
              <a:rPr lang="en-US" sz="1500" b="1" dirty="0" smtClean="0">
                <a:solidFill>
                  <a:schemeClr val="bg1"/>
                </a:solidFill>
                <a:latin typeface="Times New Roman" pitchFamily="18" charset="0"/>
                <a:cs typeface="Times New Roman" pitchFamily="18" charset="0"/>
              </a:rPr>
              <a:t>Revision Exam 1 Paper 1</a:t>
            </a:r>
          </a:p>
        </p:txBody>
      </p:sp>
    </p:spTree>
    <p:extLst>
      <p:ext uri="{BB962C8B-B14F-4D97-AF65-F5344CB8AC3E}">
        <p14:creationId xmlns:p14="http://schemas.microsoft.com/office/powerpoint/2010/main" xmlns="" val="1862447457"/>
      </p:ext>
    </p:extLst>
  </p:cSld>
  <p:clrMapOvr>
    <a:masterClrMapping/>
  </p:clrMapOvr>
  <p:transition spd="slow">
    <p:strips dir="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12">
                                            <p:txEl>
                                              <p:pRg st="0" end="0"/>
                                            </p:txEl>
                                          </p:spTgt>
                                        </p:tgtEl>
                                        <p:attrNameLst>
                                          <p:attrName>style.visibility</p:attrName>
                                        </p:attrNameLst>
                                      </p:cBhvr>
                                      <p:to>
                                        <p:strVal val="visible"/>
                                      </p:to>
                                    </p:set>
                                    <p:anim calcmode="lin" valueType="num">
                                      <p:cBhvr>
                                        <p:cTn id="7" dur="500" fill="hold"/>
                                        <p:tgtEl>
                                          <p:spTgt spid="12">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12">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12">
                                            <p:txEl>
                                              <p:pRg st="0" end="0"/>
                                            </p:txEl>
                                          </p:spTgt>
                                        </p:tgtEl>
                                      </p:cBhvr>
                                    </p:animEffect>
                                  </p:childTnLst>
                                </p:cTn>
                              </p:par>
                              <p:par>
                                <p:cTn id="10" presetID="53" presetClass="entr" presetSubtype="16" fill="hold" nodeType="withEffect">
                                  <p:stCondLst>
                                    <p:cond delay="0"/>
                                  </p:stCondLst>
                                  <p:childTnLst>
                                    <p:set>
                                      <p:cBhvr>
                                        <p:cTn id="11" dur="1" fill="hold">
                                          <p:stCondLst>
                                            <p:cond delay="0"/>
                                          </p:stCondLst>
                                        </p:cTn>
                                        <p:tgtEl>
                                          <p:spTgt spid="14"/>
                                        </p:tgtEl>
                                        <p:attrNameLst>
                                          <p:attrName>style.visibility</p:attrName>
                                        </p:attrNameLst>
                                      </p:cBhvr>
                                      <p:to>
                                        <p:strVal val="visible"/>
                                      </p:to>
                                    </p:set>
                                    <p:anim calcmode="lin" valueType="num">
                                      <p:cBhvr>
                                        <p:cTn id="12" dur="500" fill="hold"/>
                                        <p:tgtEl>
                                          <p:spTgt spid="14"/>
                                        </p:tgtEl>
                                        <p:attrNameLst>
                                          <p:attrName>ppt_w</p:attrName>
                                        </p:attrNameLst>
                                      </p:cBhvr>
                                      <p:tavLst>
                                        <p:tav tm="0">
                                          <p:val>
                                            <p:fltVal val="0"/>
                                          </p:val>
                                        </p:tav>
                                        <p:tav tm="100000">
                                          <p:val>
                                            <p:strVal val="#ppt_w"/>
                                          </p:val>
                                        </p:tav>
                                      </p:tavLst>
                                    </p:anim>
                                    <p:anim calcmode="lin" valueType="num">
                                      <p:cBhvr>
                                        <p:cTn id="13" dur="500" fill="hold"/>
                                        <p:tgtEl>
                                          <p:spTgt spid="14"/>
                                        </p:tgtEl>
                                        <p:attrNameLst>
                                          <p:attrName>ppt_h</p:attrName>
                                        </p:attrNameLst>
                                      </p:cBhvr>
                                      <p:tavLst>
                                        <p:tav tm="0">
                                          <p:val>
                                            <p:fltVal val="0"/>
                                          </p:val>
                                        </p:tav>
                                        <p:tav tm="100000">
                                          <p:val>
                                            <p:strVal val="#ppt_h"/>
                                          </p:val>
                                        </p:tav>
                                      </p:tavLst>
                                    </p:anim>
                                    <p:animEffect transition="in" filter="fade">
                                      <p:cBhvr>
                                        <p:cTn id="14" dur="500"/>
                                        <p:tgtEl>
                                          <p:spTgt spid="14"/>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13">
                                            <p:txEl>
                                              <p:pRg st="0" end="0"/>
                                            </p:txEl>
                                          </p:spTgt>
                                        </p:tgtEl>
                                        <p:attrNameLst>
                                          <p:attrName>style.visibility</p:attrName>
                                        </p:attrNameLst>
                                      </p:cBhvr>
                                      <p:to>
                                        <p:strVal val="visible"/>
                                      </p:to>
                                    </p:set>
                                    <p:anim calcmode="lin" valueType="num">
                                      <p:cBhvr>
                                        <p:cTn id="17" dur="500" fill="hold"/>
                                        <p:tgtEl>
                                          <p:spTgt spid="13">
                                            <p:txEl>
                                              <p:pRg st="0" end="0"/>
                                            </p:txEl>
                                          </p:spTgt>
                                        </p:tgtEl>
                                        <p:attrNameLst>
                                          <p:attrName>ppt_w</p:attrName>
                                        </p:attrNameLst>
                                      </p:cBhvr>
                                      <p:tavLst>
                                        <p:tav tm="0">
                                          <p:val>
                                            <p:fltVal val="0"/>
                                          </p:val>
                                        </p:tav>
                                        <p:tav tm="100000">
                                          <p:val>
                                            <p:strVal val="#ppt_w"/>
                                          </p:val>
                                        </p:tav>
                                      </p:tavLst>
                                    </p:anim>
                                    <p:anim calcmode="lin" valueType="num">
                                      <p:cBhvr>
                                        <p:cTn id="18" dur="500" fill="hold"/>
                                        <p:tgtEl>
                                          <p:spTgt spid="13">
                                            <p:txEl>
                                              <p:pRg st="0" end="0"/>
                                            </p:txEl>
                                          </p:spTgt>
                                        </p:tgtEl>
                                        <p:attrNameLst>
                                          <p:attrName>ppt_h</p:attrName>
                                        </p:attrNameLst>
                                      </p:cBhvr>
                                      <p:tavLst>
                                        <p:tav tm="0">
                                          <p:val>
                                            <p:fltVal val="0"/>
                                          </p:val>
                                        </p:tav>
                                        <p:tav tm="100000">
                                          <p:val>
                                            <p:strVal val="#ppt_h"/>
                                          </p:val>
                                        </p:tav>
                                      </p:tavLst>
                                    </p:anim>
                                    <p:animEffect transition="in" filter="fade">
                                      <p:cBhvr>
                                        <p:cTn id="19" dur="500"/>
                                        <p:tgtEl>
                                          <p:spTgt spid="13">
                                            <p:txEl>
                                              <p:pRg st="0" end="0"/>
                                            </p:txEl>
                                          </p:spTgt>
                                        </p:tgtEl>
                                      </p:cBhvr>
                                    </p:animEffect>
                                  </p:childTnLst>
                                </p:cTn>
                              </p:par>
                              <p:par>
                                <p:cTn id="20" presetID="53" presetClass="entr" presetSubtype="16" fill="hold" nodeType="withEffect">
                                  <p:stCondLst>
                                    <p:cond delay="0"/>
                                  </p:stCondLst>
                                  <p:childTnLst>
                                    <p:set>
                                      <p:cBhvr>
                                        <p:cTn id="21" dur="1" fill="hold">
                                          <p:stCondLst>
                                            <p:cond delay="0"/>
                                          </p:stCondLst>
                                        </p:cTn>
                                        <p:tgtEl>
                                          <p:spTgt spid="16"/>
                                        </p:tgtEl>
                                        <p:attrNameLst>
                                          <p:attrName>style.visibility</p:attrName>
                                        </p:attrNameLst>
                                      </p:cBhvr>
                                      <p:to>
                                        <p:strVal val="visible"/>
                                      </p:to>
                                    </p:set>
                                    <p:anim calcmode="lin" valueType="num">
                                      <p:cBhvr>
                                        <p:cTn id="22" dur="500" fill="hold"/>
                                        <p:tgtEl>
                                          <p:spTgt spid="16"/>
                                        </p:tgtEl>
                                        <p:attrNameLst>
                                          <p:attrName>ppt_w</p:attrName>
                                        </p:attrNameLst>
                                      </p:cBhvr>
                                      <p:tavLst>
                                        <p:tav tm="0">
                                          <p:val>
                                            <p:fltVal val="0"/>
                                          </p:val>
                                        </p:tav>
                                        <p:tav tm="100000">
                                          <p:val>
                                            <p:strVal val="#ppt_w"/>
                                          </p:val>
                                        </p:tav>
                                      </p:tavLst>
                                    </p:anim>
                                    <p:anim calcmode="lin" valueType="num">
                                      <p:cBhvr>
                                        <p:cTn id="23" dur="500" fill="hold"/>
                                        <p:tgtEl>
                                          <p:spTgt spid="16"/>
                                        </p:tgtEl>
                                        <p:attrNameLst>
                                          <p:attrName>ppt_h</p:attrName>
                                        </p:attrNameLst>
                                      </p:cBhvr>
                                      <p:tavLst>
                                        <p:tav tm="0">
                                          <p:val>
                                            <p:fltVal val="0"/>
                                          </p:val>
                                        </p:tav>
                                        <p:tav tm="100000">
                                          <p:val>
                                            <p:strVal val="#ppt_h"/>
                                          </p:val>
                                        </p:tav>
                                      </p:tavLst>
                                    </p:anim>
                                    <p:animEffect transition="in" filter="fade">
                                      <p:cBhvr>
                                        <p:cTn id="24" dur="500"/>
                                        <p:tgtEl>
                                          <p:spTgt spid="16"/>
                                        </p:tgtEl>
                                      </p:cBhvr>
                                    </p:animEffect>
                                  </p:childTnLst>
                                </p:cTn>
                              </p:par>
                              <p:par>
                                <p:cTn id="25" presetID="53" presetClass="entr" presetSubtype="16" fill="hold" grpId="0" nodeType="withEffect">
                                  <p:stCondLst>
                                    <p:cond delay="0"/>
                                  </p:stCondLst>
                                  <p:childTnLst>
                                    <p:set>
                                      <p:cBhvr>
                                        <p:cTn id="26" dur="1" fill="hold">
                                          <p:stCondLst>
                                            <p:cond delay="0"/>
                                          </p:stCondLst>
                                        </p:cTn>
                                        <p:tgtEl>
                                          <p:spTgt spid="15">
                                            <p:txEl>
                                              <p:pRg st="0" end="0"/>
                                            </p:txEl>
                                          </p:spTgt>
                                        </p:tgtEl>
                                        <p:attrNameLst>
                                          <p:attrName>style.visibility</p:attrName>
                                        </p:attrNameLst>
                                      </p:cBhvr>
                                      <p:to>
                                        <p:strVal val="visible"/>
                                      </p:to>
                                    </p:set>
                                    <p:anim calcmode="lin" valueType="num">
                                      <p:cBhvr>
                                        <p:cTn id="27" dur="500" fill="hold"/>
                                        <p:tgtEl>
                                          <p:spTgt spid="15">
                                            <p:txEl>
                                              <p:pRg st="0" end="0"/>
                                            </p:txEl>
                                          </p:spTgt>
                                        </p:tgtEl>
                                        <p:attrNameLst>
                                          <p:attrName>ppt_w</p:attrName>
                                        </p:attrNameLst>
                                      </p:cBhvr>
                                      <p:tavLst>
                                        <p:tav tm="0">
                                          <p:val>
                                            <p:fltVal val="0"/>
                                          </p:val>
                                        </p:tav>
                                        <p:tav tm="100000">
                                          <p:val>
                                            <p:strVal val="#ppt_w"/>
                                          </p:val>
                                        </p:tav>
                                      </p:tavLst>
                                    </p:anim>
                                    <p:anim calcmode="lin" valueType="num">
                                      <p:cBhvr>
                                        <p:cTn id="28" dur="500" fill="hold"/>
                                        <p:tgtEl>
                                          <p:spTgt spid="15">
                                            <p:txEl>
                                              <p:pRg st="0" end="0"/>
                                            </p:txEl>
                                          </p:spTgt>
                                        </p:tgtEl>
                                        <p:attrNameLst>
                                          <p:attrName>ppt_h</p:attrName>
                                        </p:attrNameLst>
                                      </p:cBhvr>
                                      <p:tavLst>
                                        <p:tav tm="0">
                                          <p:val>
                                            <p:fltVal val="0"/>
                                          </p:val>
                                        </p:tav>
                                        <p:tav tm="100000">
                                          <p:val>
                                            <p:strVal val="#ppt_h"/>
                                          </p:val>
                                        </p:tav>
                                      </p:tavLst>
                                    </p:anim>
                                    <p:animEffect transition="in" filter="fade">
                                      <p:cBhvr>
                                        <p:cTn id="29" dur="500"/>
                                        <p:tgtEl>
                                          <p:spTgt spid="15">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build="p"/>
      <p:bldP spid="13" grpId="0" build="p"/>
      <p:bldP spid="15" grpId="0" build="p"/>
    </p:bldLst>
  </p:timing>
</p:sld>
</file>

<file path=ppt/slides/slide3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Content Placeholder 10"/>
          <p:cNvSpPr>
            <a:spLocks noGrp="1"/>
          </p:cNvSpPr>
          <p:nvPr>
            <p:ph sz="quarter" idx="13"/>
          </p:nvPr>
        </p:nvSpPr>
        <p:spPr>
          <a:xfrm>
            <a:off x="304800" y="2219325"/>
            <a:ext cx="5791200" cy="800219"/>
          </a:xfrm>
        </p:spPr>
        <p:txBody>
          <a:bodyPr wrap="square">
            <a:spAutoFit/>
          </a:bodyPr>
          <a:lstStyle/>
          <a:p>
            <a:pPr>
              <a:buNone/>
            </a:pPr>
            <a:r>
              <a:rPr lang="en-US" sz="2300" b="1" dirty="0" smtClean="0">
                <a:solidFill>
                  <a:schemeClr val="tx1"/>
                </a:solidFill>
                <a:latin typeface="Times New Roman" pitchFamily="18" charset="0"/>
                <a:cs typeface="Times New Roman" pitchFamily="18" charset="0"/>
              </a:rPr>
              <a:t>50.  </a:t>
            </a:r>
            <a:r>
              <a:rPr lang="en-US" sz="2300" dirty="0" smtClean="0">
                <a:solidFill>
                  <a:schemeClr val="tx1"/>
                </a:solidFill>
                <a:latin typeface="Times New Roman" pitchFamily="18" charset="0"/>
              </a:rPr>
              <a:t>Using the points (–2, 5) and (8, –3), then </a:t>
            </a:r>
            <a:br>
              <a:rPr lang="en-US" sz="2300" dirty="0" smtClean="0">
                <a:solidFill>
                  <a:schemeClr val="tx1"/>
                </a:solidFill>
                <a:latin typeface="Times New Roman" pitchFamily="18" charset="0"/>
              </a:rPr>
            </a:br>
            <a:r>
              <a:rPr lang="en-US" sz="2300" dirty="0" smtClean="0">
                <a:solidFill>
                  <a:schemeClr val="tx1"/>
                </a:solidFill>
                <a:latin typeface="Times New Roman" pitchFamily="18" charset="0"/>
              </a:rPr>
              <a:t>    the gradient of the straight line</a:t>
            </a:r>
            <a:endParaRPr lang="en-US" sz="2300" dirty="0" smtClean="0">
              <a:solidFill>
                <a:schemeClr val="tx1"/>
              </a:solidFill>
              <a:latin typeface="Times New Roman" pitchFamily="18" charset="0"/>
              <a:cs typeface="Times New Roman" pitchFamily="18" charset="0"/>
            </a:endParaRPr>
          </a:p>
        </p:txBody>
      </p:sp>
      <p:sp>
        <p:nvSpPr>
          <p:cNvPr id="6" name="TextBox 5"/>
          <p:cNvSpPr txBox="1"/>
          <p:nvPr/>
        </p:nvSpPr>
        <p:spPr>
          <a:xfrm>
            <a:off x="2552700" y="2971800"/>
            <a:ext cx="2362200" cy="800219"/>
          </a:xfrm>
          <a:prstGeom prst="rect">
            <a:avLst/>
          </a:prstGeom>
          <a:noFill/>
        </p:spPr>
        <p:txBody>
          <a:bodyPr wrap="square" rtlCol="0">
            <a:spAutoFit/>
          </a:bodyPr>
          <a:lstStyle/>
          <a:p>
            <a:r>
              <a:rPr lang="en-US" sz="2300" dirty="0" smtClean="0">
                <a:solidFill>
                  <a:srgbClr val="00A99D"/>
                </a:solidFill>
                <a:latin typeface="Times New Roman" pitchFamily="18" charset="0"/>
              </a:rPr>
              <a:t>(</a:t>
            </a:r>
            <a:r>
              <a:rPr lang="en-US" sz="2300" i="1" dirty="0" smtClean="0">
                <a:solidFill>
                  <a:srgbClr val="00A99D"/>
                </a:solidFill>
                <a:latin typeface="Times New Roman" pitchFamily="18" charset="0"/>
              </a:rPr>
              <a:t>x</a:t>
            </a:r>
            <a:r>
              <a:rPr lang="en-US" sz="2300" baseline="-25000" dirty="0" smtClean="0">
                <a:solidFill>
                  <a:srgbClr val="00A99D"/>
                </a:solidFill>
                <a:latin typeface="Times New Roman" pitchFamily="18" charset="0"/>
              </a:rPr>
              <a:t>1</a:t>
            </a:r>
            <a:r>
              <a:rPr lang="en-US" sz="2300" dirty="0" smtClean="0">
                <a:solidFill>
                  <a:srgbClr val="00A99D"/>
                </a:solidFill>
                <a:latin typeface="Times New Roman" pitchFamily="18" charset="0"/>
              </a:rPr>
              <a:t>, </a:t>
            </a:r>
            <a:r>
              <a:rPr lang="en-US" sz="2300" i="1" dirty="0" smtClean="0">
                <a:solidFill>
                  <a:srgbClr val="00A99D"/>
                </a:solidFill>
                <a:latin typeface="Times New Roman" pitchFamily="18" charset="0"/>
              </a:rPr>
              <a:t>y</a:t>
            </a:r>
            <a:r>
              <a:rPr lang="en-US" sz="2300" baseline="-25000" dirty="0" smtClean="0">
                <a:solidFill>
                  <a:srgbClr val="00A99D"/>
                </a:solidFill>
                <a:latin typeface="Times New Roman" pitchFamily="18" charset="0"/>
              </a:rPr>
              <a:t>1</a:t>
            </a:r>
            <a:r>
              <a:rPr lang="en-US" sz="2300" dirty="0" smtClean="0">
                <a:solidFill>
                  <a:srgbClr val="00A99D"/>
                </a:solidFill>
                <a:latin typeface="Times New Roman" pitchFamily="18" charset="0"/>
              </a:rPr>
              <a:t>) = (–2, 5)</a:t>
            </a:r>
          </a:p>
          <a:p>
            <a:r>
              <a:rPr lang="en-US" sz="2300" dirty="0" smtClean="0">
                <a:solidFill>
                  <a:srgbClr val="00A99D"/>
                </a:solidFill>
                <a:latin typeface="Times New Roman" pitchFamily="18" charset="0"/>
              </a:rPr>
              <a:t>(</a:t>
            </a:r>
            <a:r>
              <a:rPr lang="en-US" sz="2300" i="1" dirty="0" smtClean="0">
                <a:solidFill>
                  <a:srgbClr val="00A99D"/>
                </a:solidFill>
                <a:latin typeface="Times New Roman" pitchFamily="18" charset="0"/>
              </a:rPr>
              <a:t>x</a:t>
            </a:r>
            <a:r>
              <a:rPr lang="en-US" sz="2300" baseline="-25000" dirty="0" smtClean="0">
                <a:solidFill>
                  <a:srgbClr val="00A99D"/>
                </a:solidFill>
                <a:latin typeface="Times New Roman" pitchFamily="18" charset="0"/>
              </a:rPr>
              <a:t>2</a:t>
            </a:r>
            <a:r>
              <a:rPr lang="en-US" sz="2300" dirty="0" smtClean="0">
                <a:solidFill>
                  <a:srgbClr val="00A99D"/>
                </a:solidFill>
                <a:latin typeface="Times New Roman" pitchFamily="18" charset="0"/>
              </a:rPr>
              <a:t>, </a:t>
            </a:r>
            <a:r>
              <a:rPr lang="en-US" sz="2300" i="1" dirty="0" smtClean="0">
                <a:solidFill>
                  <a:srgbClr val="00A99D"/>
                </a:solidFill>
                <a:latin typeface="Times New Roman" pitchFamily="18" charset="0"/>
              </a:rPr>
              <a:t>y</a:t>
            </a:r>
            <a:r>
              <a:rPr lang="en-US" sz="2300" baseline="-25000" dirty="0" smtClean="0">
                <a:solidFill>
                  <a:srgbClr val="00A99D"/>
                </a:solidFill>
                <a:latin typeface="Times New Roman" pitchFamily="18" charset="0"/>
              </a:rPr>
              <a:t>2</a:t>
            </a:r>
            <a:r>
              <a:rPr lang="en-US" sz="2300" dirty="0" smtClean="0">
                <a:solidFill>
                  <a:srgbClr val="00A99D"/>
                </a:solidFill>
                <a:latin typeface="Times New Roman" pitchFamily="18" charset="0"/>
              </a:rPr>
              <a:t>) = (8, –3)</a:t>
            </a:r>
            <a:endParaRPr lang="en-US" sz="2300" dirty="0">
              <a:solidFill>
                <a:srgbClr val="00A99D"/>
              </a:solidFill>
              <a:latin typeface="Times New Roman" pitchFamily="18" charset="0"/>
            </a:endParaRPr>
          </a:p>
        </p:txBody>
      </p:sp>
      <p:pic>
        <p:nvPicPr>
          <p:cNvPr id="1026" name="Picture 2" descr="\\172.16.2.26\conver\CARRIBEAN\MATHEMATICS_VOL-1_PPT_DESIGN\Incoming\Equations\Revision_Exam_2\Eqn112.wmf"/>
          <p:cNvPicPr>
            <a:picLocks noChangeAspect="1" noChangeArrowheads="1"/>
          </p:cNvPicPr>
          <p:nvPr/>
        </p:nvPicPr>
        <p:blipFill>
          <a:blip r:embed="rId2" cstate="print"/>
          <a:srcRect/>
          <a:stretch>
            <a:fillRect/>
          </a:stretch>
        </p:blipFill>
        <p:spPr bwMode="auto">
          <a:xfrm>
            <a:off x="1003301" y="2933827"/>
            <a:ext cx="1465961" cy="3905123"/>
          </a:xfrm>
          <a:prstGeom prst="rect">
            <a:avLst/>
          </a:prstGeom>
          <a:noFill/>
        </p:spPr>
      </p:pic>
      <p:sp>
        <p:nvSpPr>
          <p:cNvPr id="5"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2 Paper 1</a:t>
            </a:r>
          </a:p>
        </p:txBody>
      </p:sp>
    </p:spTree>
    <p:extLst>
      <p:ext uri="{BB962C8B-B14F-4D97-AF65-F5344CB8AC3E}">
        <p14:creationId xmlns:p14="http://schemas.microsoft.com/office/powerpoint/2010/main" xmlns="" val="71451342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11">
                                            <p:txEl>
                                              <p:pRg st="0" end="0"/>
                                            </p:txEl>
                                          </p:spTgt>
                                        </p:tgtEl>
                                        <p:attrNameLst>
                                          <p:attrName>style.visibility</p:attrName>
                                        </p:attrNameLst>
                                      </p:cBhvr>
                                      <p:to>
                                        <p:strVal val="visible"/>
                                      </p:to>
                                    </p:set>
                                    <p:anim calcmode="lin" valueType="num">
                                      <p:cBhvr>
                                        <p:cTn id="7" dur="500" fill="hold"/>
                                        <p:tgtEl>
                                          <p:spTgt spid="11">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11">
                                            <p:txEl>
                                              <p:pRg st="0" end="0"/>
                                            </p:txEl>
                                          </p:spTgt>
                                        </p:tgtEl>
                                        <p:attrNameLst>
                                          <p:attrName>ppt_h</p:attrName>
                                        </p:attrNameLst>
                                      </p:cBhvr>
                                      <p:tavLst>
                                        <p:tav tm="0">
                                          <p:val>
                                            <p:fltVal val="0"/>
                                          </p:val>
                                        </p:tav>
                                        <p:tav tm="100000">
                                          <p:val>
                                            <p:strVal val="#ppt_h"/>
                                          </p:val>
                                        </p:tav>
                                      </p:tavLst>
                                    </p:anim>
                                  </p:childTnLst>
                                </p:cTn>
                              </p:par>
                              <p:par>
                                <p:cTn id="9" presetID="23" presetClass="entr" presetSubtype="16" fill="hold" nodeType="withEffect">
                                  <p:stCondLst>
                                    <p:cond delay="0"/>
                                  </p:stCondLst>
                                  <p:childTnLst>
                                    <p:set>
                                      <p:cBhvr>
                                        <p:cTn id="10" dur="1" fill="hold">
                                          <p:stCondLst>
                                            <p:cond delay="0"/>
                                          </p:stCondLst>
                                        </p:cTn>
                                        <p:tgtEl>
                                          <p:spTgt spid="1026"/>
                                        </p:tgtEl>
                                        <p:attrNameLst>
                                          <p:attrName>style.visibility</p:attrName>
                                        </p:attrNameLst>
                                      </p:cBhvr>
                                      <p:to>
                                        <p:strVal val="visible"/>
                                      </p:to>
                                    </p:set>
                                    <p:anim calcmode="lin" valueType="num">
                                      <p:cBhvr>
                                        <p:cTn id="11" dur="500" fill="hold"/>
                                        <p:tgtEl>
                                          <p:spTgt spid="1026"/>
                                        </p:tgtEl>
                                        <p:attrNameLst>
                                          <p:attrName>ppt_w</p:attrName>
                                        </p:attrNameLst>
                                      </p:cBhvr>
                                      <p:tavLst>
                                        <p:tav tm="0">
                                          <p:val>
                                            <p:fltVal val="0"/>
                                          </p:val>
                                        </p:tav>
                                        <p:tav tm="100000">
                                          <p:val>
                                            <p:strVal val="#ppt_w"/>
                                          </p:val>
                                        </p:tav>
                                      </p:tavLst>
                                    </p:anim>
                                    <p:anim calcmode="lin" valueType="num">
                                      <p:cBhvr>
                                        <p:cTn id="12" dur="500" fill="hold"/>
                                        <p:tgtEl>
                                          <p:spTgt spid="1026"/>
                                        </p:tgtEl>
                                        <p:attrNameLst>
                                          <p:attrName>ppt_h</p:attrName>
                                        </p:attrNameLst>
                                      </p:cBhvr>
                                      <p:tavLst>
                                        <p:tav tm="0">
                                          <p:val>
                                            <p:fltVal val="0"/>
                                          </p:val>
                                        </p:tav>
                                        <p:tav tm="100000">
                                          <p:val>
                                            <p:strVal val="#ppt_h"/>
                                          </p:val>
                                        </p:tav>
                                      </p:tavLst>
                                    </p:anim>
                                  </p:childTnLst>
                                </p:cTn>
                              </p:par>
                              <p:par>
                                <p:cTn id="13" presetID="23" presetClass="entr" presetSubtype="16" fill="hold" grpId="0" nodeType="withEffect">
                                  <p:stCondLst>
                                    <p:cond delay="0"/>
                                  </p:stCondLst>
                                  <p:childTnLst>
                                    <p:set>
                                      <p:cBhvr>
                                        <p:cTn id="14" dur="1" fill="hold">
                                          <p:stCondLst>
                                            <p:cond delay="0"/>
                                          </p:stCondLst>
                                        </p:cTn>
                                        <p:tgtEl>
                                          <p:spTgt spid="6"/>
                                        </p:tgtEl>
                                        <p:attrNameLst>
                                          <p:attrName>style.visibility</p:attrName>
                                        </p:attrNameLst>
                                      </p:cBhvr>
                                      <p:to>
                                        <p:strVal val="visible"/>
                                      </p:to>
                                    </p:set>
                                    <p:anim calcmode="lin" valueType="num">
                                      <p:cBhvr>
                                        <p:cTn id="15" dur="500" fill="hold"/>
                                        <p:tgtEl>
                                          <p:spTgt spid="6"/>
                                        </p:tgtEl>
                                        <p:attrNameLst>
                                          <p:attrName>ppt_w</p:attrName>
                                        </p:attrNameLst>
                                      </p:cBhvr>
                                      <p:tavLst>
                                        <p:tav tm="0">
                                          <p:val>
                                            <p:fltVal val="0"/>
                                          </p:val>
                                        </p:tav>
                                        <p:tav tm="100000">
                                          <p:val>
                                            <p:strVal val="#ppt_w"/>
                                          </p:val>
                                        </p:tav>
                                      </p:tavLst>
                                    </p:anim>
                                    <p:anim calcmode="lin" valueType="num">
                                      <p:cBhvr>
                                        <p:cTn id="16" dur="500" fill="hold"/>
                                        <p:tgtEl>
                                          <p:spTgt spid="6"/>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build="p"/>
      <p:bldP spid="6" grpId="0"/>
    </p:bldLst>
  </p:timing>
</p:sld>
</file>

<file path=ppt/slides/slide3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Content Placeholder 10"/>
          <p:cNvSpPr>
            <a:spLocks noGrp="1"/>
          </p:cNvSpPr>
          <p:nvPr>
            <p:ph sz="quarter" idx="13"/>
          </p:nvPr>
        </p:nvSpPr>
        <p:spPr>
          <a:xfrm>
            <a:off x="380999" y="2570389"/>
            <a:ext cx="7010401" cy="800219"/>
          </a:xfrm>
        </p:spPr>
        <p:txBody>
          <a:bodyPr wrap="square">
            <a:spAutoFit/>
          </a:bodyPr>
          <a:lstStyle/>
          <a:p>
            <a:pPr>
              <a:buNone/>
            </a:pPr>
            <a:r>
              <a:rPr lang="en-US" sz="2300" b="1" dirty="0" smtClean="0">
                <a:solidFill>
                  <a:schemeClr val="tx1"/>
                </a:solidFill>
                <a:latin typeface="Times New Roman" pitchFamily="18" charset="0"/>
                <a:cs typeface="Times New Roman" pitchFamily="18" charset="0"/>
              </a:rPr>
              <a:t>51.   </a:t>
            </a:r>
            <a:r>
              <a:rPr lang="en-US" sz="2300" dirty="0" smtClean="0">
                <a:solidFill>
                  <a:schemeClr val="tx1"/>
                </a:solidFill>
                <a:latin typeface="Times New Roman" pitchFamily="18" charset="0"/>
                <a:cs typeface="Times New Roman" pitchFamily="18" charset="0"/>
              </a:rPr>
              <a:t>The equation of a straight line with gradient –4</a:t>
            </a:r>
            <a:br>
              <a:rPr lang="en-US" sz="2300" dirty="0" smtClean="0">
                <a:solidFill>
                  <a:schemeClr val="tx1"/>
                </a:solidFill>
                <a:latin typeface="Times New Roman" pitchFamily="18" charset="0"/>
                <a:cs typeface="Times New Roman" pitchFamily="18" charset="0"/>
              </a:rPr>
            </a:br>
            <a:r>
              <a:rPr lang="en-US" sz="2300" dirty="0" smtClean="0">
                <a:solidFill>
                  <a:schemeClr val="tx1"/>
                </a:solidFill>
                <a:latin typeface="Times New Roman" pitchFamily="18" charset="0"/>
                <a:cs typeface="Times New Roman" pitchFamily="18" charset="0"/>
              </a:rPr>
              <a:t>    and </a:t>
            </a:r>
            <a:r>
              <a:rPr lang="en-US" sz="2300" i="1" dirty="0" smtClean="0">
                <a:solidFill>
                  <a:schemeClr val="tx1"/>
                </a:solidFill>
                <a:latin typeface="Times New Roman" pitchFamily="18" charset="0"/>
                <a:cs typeface="Times New Roman" pitchFamily="18" charset="0"/>
              </a:rPr>
              <a:t>y</a:t>
            </a:r>
            <a:r>
              <a:rPr lang="en-US" sz="2300" dirty="0" smtClean="0">
                <a:solidFill>
                  <a:schemeClr val="tx1"/>
                </a:solidFill>
                <a:latin typeface="Times New Roman" pitchFamily="18" charset="0"/>
                <a:cs typeface="Times New Roman" pitchFamily="18" charset="0"/>
              </a:rPr>
              <a:t>-intercept 7 is</a:t>
            </a:r>
            <a:endParaRPr lang="en-US" sz="2300" dirty="0">
              <a:latin typeface="Times New Roman" pitchFamily="18" charset="0"/>
            </a:endParaRPr>
          </a:p>
        </p:txBody>
      </p:sp>
      <p:sp>
        <p:nvSpPr>
          <p:cNvPr id="9" name="TextBox 8"/>
          <p:cNvSpPr txBox="1"/>
          <p:nvPr/>
        </p:nvSpPr>
        <p:spPr>
          <a:xfrm>
            <a:off x="962025" y="3581400"/>
            <a:ext cx="2171700" cy="446276"/>
          </a:xfrm>
          <a:prstGeom prst="rect">
            <a:avLst/>
          </a:prstGeom>
          <a:noFill/>
        </p:spPr>
        <p:txBody>
          <a:bodyPr wrap="square" rtlCol="0">
            <a:spAutoFit/>
          </a:bodyPr>
          <a:lstStyle/>
          <a:p>
            <a:r>
              <a:rPr lang="en-US" sz="2300" dirty="0" smtClean="0">
                <a:latin typeface="Times New Roman" pitchFamily="18" charset="0"/>
              </a:rPr>
              <a:t>(A) </a:t>
            </a:r>
            <a:r>
              <a:rPr lang="en-US" sz="2300" i="1" dirty="0" smtClean="0">
                <a:latin typeface="Times New Roman" pitchFamily="18" charset="0"/>
              </a:rPr>
              <a:t>y</a:t>
            </a:r>
            <a:r>
              <a:rPr lang="en-US" sz="2300" dirty="0" smtClean="0">
                <a:latin typeface="Times New Roman" pitchFamily="18" charset="0"/>
              </a:rPr>
              <a:t> = 4</a:t>
            </a:r>
            <a:r>
              <a:rPr lang="en-US" sz="2300" i="1" dirty="0" smtClean="0">
                <a:latin typeface="Times New Roman" pitchFamily="18" charset="0"/>
              </a:rPr>
              <a:t>x</a:t>
            </a:r>
            <a:r>
              <a:rPr lang="en-US" sz="2300" dirty="0" smtClean="0">
                <a:latin typeface="Times New Roman" pitchFamily="18" charset="0"/>
              </a:rPr>
              <a:t> + 7</a:t>
            </a:r>
            <a:endParaRPr lang="en-US" sz="2300" baseline="30000" dirty="0">
              <a:latin typeface="Times New Roman" pitchFamily="18" charset="0"/>
            </a:endParaRPr>
          </a:p>
        </p:txBody>
      </p:sp>
      <p:sp>
        <p:nvSpPr>
          <p:cNvPr id="10" name="TextBox 9"/>
          <p:cNvSpPr txBox="1"/>
          <p:nvPr/>
        </p:nvSpPr>
        <p:spPr>
          <a:xfrm>
            <a:off x="962025" y="4230499"/>
            <a:ext cx="1828800" cy="446276"/>
          </a:xfrm>
          <a:prstGeom prst="rect">
            <a:avLst/>
          </a:prstGeom>
          <a:noFill/>
        </p:spPr>
        <p:txBody>
          <a:bodyPr wrap="square" rtlCol="0">
            <a:spAutoFit/>
          </a:bodyPr>
          <a:lstStyle/>
          <a:p>
            <a:r>
              <a:rPr lang="en-US" sz="2300" dirty="0" smtClean="0">
                <a:latin typeface="Times New Roman" pitchFamily="18" charset="0"/>
              </a:rPr>
              <a:t>(B) </a:t>
            </a:r>
            <a:r>
              <a:rPr lang="en-US" sz="2300" i="1" dirty="0" smtClean="0">
                <a:latin typeface="Times New Roman" pitchFamily="18" charset="0"/>
              </a:rPr>
              <a:t>y</a:t>
            </a:r>
            <a:r>
              <a:rPr lang="en-US" sz="2300" dirty="0" smtClean="0">
                <a:latin typeface="Times New Roman" pitchFamily="18" charset="0"/>
              </a:rPr>
              <a:t> = 4</a:t>
            </a:r>
            <a:r>
              <a:rPr lang="en-US" sz="2300" i="1" dirty="0" smtClean="0">
                <a:latin typeface="Times New Roman" pitchFamily="18" charset="0"/>
              </a:rPr>
              <a:t>x</a:t>
            </a:r>
            <a:r>
              <a:rPr lang="en-US" sz="2300" dirty="0" smtClean="0">
                <a:latin typeface="Times New Roman" pitchFamily="18" charset="0"/>
              </a:rPr>
              <a:t> – 7</a:t>
            </a:r>
            <a:endParaRPr lang="en-US" sz="2300" baseline="30000" dirty="0" smtClean="0">
              <a:latin typeface="Times New Roman" pitchFamily="18" charset="0"/>
            </a:endParaRPr>
          </a:p>
        </p:txBody>
      </p:sp>
      <p:sp>
        <p:nvSpPr>
          <p:cNvPr id="12" name="TextBox 11"/>
          <p:cNvSpPr txBox="1"/>
          <p:nvPr/>
        </p:nvSpPr>
        <p:spPr>
          <a:xfrm>
            <a:off x="971550" y="4868674"/>
            <a:ext cx="1971675" cy="446276"/>
          </a:xfrm>
          <a:prstGeom prst="rect">
            <a:avLst/>
          </a:prstGeom>
          <a:noFill/>
        </p:spPr>
        <p:txBody>
          <a:bodyPr wrap="square" rtlCol="0">
            <a:spAutoFit/>
          </a:bodyPr>
          <a:lstStyle/>
          <a:p>
            <a:r>
              <a:rPr lang="en-US" sz="2300" dirty="0" smtClean="0">
                <a:latin typeface="Times New Roman" pitchFamily="18" charset="0"/>
              </a:rPr>
              <a:t>(C) </a:t>
            </a:r>
            <a:r>
              <a:rPr lang="en-US" sz="2300" i="1" dirty="0" smtClean="0">
                <a:latin typeface="Times New Roman" pitchFamily="18" charset="0"/>
              </a:rPr>
              <a:t>y</a:t>
            </a:r>
            <a:r>
              <a:rPr lang="en-US" sz="2300" dirty="0" smtClean="0">
                <a:latin typeface="Times New Roman" pitchFamily="18" charset="0"/>
              </a:rPr>
              <a:t> = –4</a:t>
            </a:r>
            <a:r>
              <a:rPr lang="en-US" sz="2300" i="1" dirty="0" smtClean="0">
                <a:latin typeface="Times New Roman" pitchFamily="18" charset="0"/>
              </a:rPr>
              <a:t>x</a:t>
            </a:r>
            <a:r>
              <a:rPr lang="en-US" sz="2300" dirty="0" smtClean="0">
                <a:latin typeface="Times New Roman" pitchFamily="18" charset="0"/>
              </a:rPr>
              <a:t> – 7</a:t>
            </a:r>
            <a:endParaRPr lang="en-US" sz="2300" baseline="30000" dirty="0" smtClean="0">
              <a:latin typeface="Times New Roman" pitchFamily="18" charset="0"/>
            </a:endParaRPr>
          </a:p>
        </p:txBody>
      </p:sp>
      <p:sp>
        <p:nvSpPr>
          <p:cNvPr id="13" name="TextBox 12"/>
          <p:cNvSpPr txBox="1"/>
          <p:nvPr/>
        </p:nvSpPr>
        <p:spPr>
          <a:xfrm>
            <a:off x="981075" y="5573524"/>
            <a:ext cx="2495550" cy="446276"/>
          </a:xfrm>
          <a:prstGeom prst="rect">
            <a:avLst/>
          </a:prstGeom>
          <a:noFill/>
        </p:spPr>
        <p:txBody>
          <a:bodyPr wrap="square" rtlCol="0">
            <a:spAutoFit/>
          </a:bodyPr>
          <a:lstStyle/>
          <a:p>
            <a:r>
              <a:rPr lang="en-US" sz="2300" dirty="0" smtClean="0">
                <a:latin typeface="Times New Roman" pitchFamily="18" charset="0"/>
              </a:rPr>
              <a:t>(D) </a:t>
            </a:r>
            <a:r>
              <a:rPr lang="en-US" sz="2300" i="1" dirty="0" smtClean="0">
                <a:latin typeface="Times New Roman" pitchFamily="18" charset="0"/>
              </a:rPr>
              <a:t>y</a:t>
            </a:r>
            <a:r>
              <a:rPr lang="en-US" sz="2300" dirty="0" smtClean="0">
                <a:latin typeface="Times New Roman" pitchFamily="18" charset="0"/>
              </a:rPr>
              <a:t> = –4</a:t>
            </a:r>
            <a:r>
              <a:rPr lang="en-US" sz="2300" i="1" dirty="0" smtClean="0">
                <a:latin typeface="Times New Roman" pitchFamily="18" charset="0"/>
              </a:rPr>
              <a:t>x</a:t>
            </a:r>
            <a:r>
              <a:rPr lang="en-US" sz="2300" dirty="0" smtClean="0">
                <a:latin typeface="Times New Roman" pitchFamily="18" charset="0"/>
              </a:rPr>
              <a:t> + 7</a:t>
            </a:r>
            <a:endParaRPr lang="en-US" sz="2300" baseline="30000" dirty="0" smtClean="0">
              <a:latin typeface="Times New Roman" pitchFamily="18" charset="0"/>
            </a:endParaRPr>
          </a:p>
        </p:txBody>
      </p:sp>
      <p:sp>
        <p:nvSpPr>
          <p:cNvPr id="14" name="Notched Right Arrow 13"/>
          <p:cNvSpPr/>
          <p:nvPr/>
        </p:nvSpPr>
        <p:spPr>
          <a:xfrm>
            <a:off x="7162800" y="6019800"/>
            <a:ext cx="1782315" cy="685800"/>
          </a:xfrm>
          <a:prstGeom prst="notchedRightArrow">
            <a:avLst/>
          </a:prstGeom>
          <a:blipFill>
            <a:blip r:embed="rId2" cstate="print">
              <a:extLst>
                <a:ext uri="{BEBA8EAE-BF5A-486C-A8C5-ECC9F3942E4B}">
                  <a14:imgProps xmlns:a14="http://schemas.microsoft.com/office/drawing/2010/main" xmlns="">
                    <a14:imgLayer r:embed="rId3">
                      <a14:imgEffect>
                        <a14:brightnessContrast bright="-20000" contrast="-20000"/>
                      </a14:imgEffect>
                    </a14:imgLayer>
                  </a14:imgProps>
                </a:ex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ANSWER</a:t>
            </a:r>
            <a:endParaRPr lang="en-US" sz="2000" b="1" dirty="0">
              <a:latin typeface="Times New Roman" pitchFamily="18" charset="0"/>
              <a:cs typeface="Times New Roman" pitchFamily="18" charset="0"/>
            </a:endParaRPr>
          </a:p>
        </p:txBody>
      </p:sp>
      <p:sp>
        <p:nvSpPr>
          <p:cNvPr id="8"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2 Paper 1</a:t>
            </a:r>
          </a:p>
        </p:txBody>
      </p:sp>
    </p:spTree>
    <p:extLst>
      <p:ext uri="{BB962C8B-B14F-4D97-AF65-F5344CB8AC3E}">
        <p14:creationId xmlns:p14="http://schemas.microsoft.com/office/powerpoint/2010/main" xmlns="" val="71451342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11">
                                            <p:txEl>
                                              <p:pRg st="0" end="0"/>
                                            </p:txEl>
                                          </p:spTgt>
                                        </p:tgtEl>
                                        <p:attrNameLst>
                                          <p:attrName>style.visibility</p:attrName>
                                        </p:attrNameLst>
                                      </p:cBhvr>
                                      <p:to>
                                        <p:strVal val="visible"/>
                                      </p:to>
                                    </p:set>
                                    <p:anim calcmode="lin" valueType="num">
                                      <p:cBhvr>
                                        <p:cTn id="7" dur="500" fill="hold"/>
                                        <p:tgtEl>
                                          <p:spTgt spid="11">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11">
                                            <p:txEl>
                                              <p:pRg st="0" end="0"/>
                                            </p:txEl>
                                          </p:spTgt>
                                        </p:tgtEl>
                                        <p:attrNameLst>
                                          <p:attrName>ppt_h</p:attrName>
                                        </p:attrNameLst>
                                      </p:cBhvr>
                                      <p:tavLst>
                                        <p:tav tm="0">
                                          <p:val>
                                            <p:fltVal val="0"/>
                                          </p:val>
                                        </p:tav>
                                        <p:tav tm="100000">
                                          <p:val>
                                            <p:strVal val="#ppt_h"/>
                                          </p:val>
                                        </p:tav>
                                      </p:tavLst>
                                    </p:anim>
                                  </p:childTnLst>
                                </p:cTn>
                              </p:par>
                            </p:childTnLst>
                          </p:cTn>
                        </p:par>
                      </p:childTnLst>
                    </p:cTn>
                  </p:par>
                  <p:par>
                    <p:cTn id="9" fill="hold">
                      <p:stCondLst>
                        <p:cond delay="indefinite"/>
                      </p:stCondLst>
                      <p:childTnLst>
                        <p:par>
                          <p:cTn id="10" fill="hold">
                            <p:stCondLst>
                              <p:cond delay="0"/>
                            </p:stCondLst>
                            <p:childTnLst>
                              <p:par>
                                <p:cTn id="11" presetID="23" presetClass="entr" presetSubtype="16" fill="hold" grpId="0" nodeType="clickEffect">
                                  <p:stCondLst>
                                    <p:cond delay="0"/>
                                  </p:stCondLst>
                                  <p:childTnLst>
                                    <p:set>
                                      <p:cBhvr>
                                        <p:cTn id="12" dur="1" fill="hold">
                                          <p:stCondLst>
                                            <p:cond delay="0"/>
                                          </p:stCondLst>
                                        </p:cTn>
                                        <p:tgtEl>
                                          <p:spTgt spid="9"/>
                                        </p:tgtEl>
                                        <p:attrNameLst>
                                          <p:attrName>style.visibility</p:attrName>
                                        </p:attrNameLst>
                                      </p:cBhvr>
                                      <p:to>
                                        <p:strVal val="visible"/>
                                      </p:to>
                                    </p:set>
                                    <p:anim calcmode="lin" valueType="num">
                                      <p:cBhvr>
                                        <p:cTn id="13" dur="500" fill="hold"/>
                                        <p:tgtEl>
                                          <p:spTgt spid="9"/>
                                        </p:tgtEl>
                                        <p:attrNameLst>
                                          <p:attrName>ppt_w</p:attrName>
                                        </p:attrNameLst>
                                      </p:cBhvr>
                                      <p:tavLst>
                                        <p:tav tm="0">
                                          <p:val>
                                            <p:fltVal val="0"/>
                                          </p:val>
                                        </p:tav>
                                        <p:tav tm="100000">
                                          <p:val>
                                            <p:strVal val="#ppt_w"/>
                                          </p:val>
                                        </p:tav>
                                      </p:tavLst>
                                    </p:anim>
                                    <p:anim calcmode="lin" valueType="num">
                                      <p:cBhvr>
                                        <p:cTn id="14" dur="500" fill="hold"/>
                                        <p:tgtEl>
                                          <p:spTgt spid="9"/>
                                        </p:tgtEl>
                                        <p:attrNameLst>
                                          <p:attrName>ppt_h</p:attrName>
                                        </p:attrNameLst>
                                      </p:cBhvr>
                                      <p:tavLst>
                                        <p:tav tm="0">
                                          <p:val>
                                            <p:fltVal val="0"/>
                                          </p:val>
                                        </p:tav>
                                        <p:tav tm="100000">
                                          <p:val>
                                            <p:strVal val="#ppt_h"/>
                                          </p:val>
                                        </p:tav>
                                      </p:tavLst>
                                    </p:anim>
                                  </p:childTnLst>
                                </p:cTn>
                              </p:par>
                              <p:par>
                                <p:cTn id="15" presetID="23" presetClass="entr" presetSubtype="16" fill="hold" grpId="0" nodeType="withEffect">
                                  <p:stCondLst>
                                    <p:cond delay="0"/>
                                  </p:stCondLst>
                                  <p:childTnLst>
                                    <p:set>
                                      <p:cBhvr>
                                        <p:cTn id="16" dur="1" fill="hold">
                                          <p:stCondLst>
                                            <p:cond delay="0"/>
                                          </p:stCondLst>
                                        </p:cTn>
                                        <p:tgtEl>
                                          <p:spTgt spid="10"/>
                                        </p:tgtEl>
                                        <p:attrNameLst>
                                          <p:attrName>style.visibility</p:attrName>
                                        </p:attrNameLst>
                                      </p:cBhvr>
                                      <p:to>
                                        <p:strVal val="visible"/>
                                      </p:to>
                                    </p:set>
                                    <p:anim calcmode="lin" valueType="num">
                                      <p:cBhvr>
                                        <p:cTn id="17" dur="500" fill="hold"/>
                                        <p:tgtEl>
                                          <p:spTgt spid="10"/>
                                        </p:tgtEl>
                                        <p:attrNameLst>
                                          <p:attrName>ppt_w</p:attrName>
                                        </p:attrNameLst>
                                      </p:cBhvr>
                                      <p:tavLst>
                                        <p:tav tm="0">
                                          <p:val>
                                            <p:fltVal val="0"/>
                                          </p:val>
                                        </p:tav>
                                        <p:tav tm="100000">
                                          <p:val>
                                            <p:strVal val="#ppt_w"/>
                                          </p:val>
                                        </p:tav>
                                      </p:tavLst>
                                    </p:anim>
                                    <p:anim calcmode="lin" valueType="num">
                                      <p:cBhvr>
                                        <p:cTn id="18" dur="500" fill="hold"/>
                                        <p:tgtEl>
                                          <p:spTgt spid="10"/>
                                        </p:tgtEl>
                                        <p:attrNameLst>
                                          <p:attrName>ppt_h</p:attrName>
                                        </p:attrNameLst>
                                      </p:cBhvr>
                                      <p:tavLst>
                                        <p:tav tm="0">
                                          <p:val>
                                            <p:fltVal val="0"/>
                                          </p:val>
                                        </p:tav>
                                        <p:tav tm="100000">
                                          <p:val>
                                            <p:strVal val="#ppt_h"/>
                                          </p:val>
                                        </p:tav>
                                      </p:tavLst>
                                    </p:anim>
                                  </p:childTnLst>
                                </p:cTn>
                              </p:par>
                              <p:par>
                                <p:cTn id="19" presetID="23" presetClass="entr" presetSubtype="16" fill="hold" grpId="0" nodeType="withEffect">
                                  <p:stCondLst>
                                    <p:cond delay="0"/>
                                  </p:stCondLst>
                                  <p:childTnLst>
                                    <p:set>
                                      <p:cBhvr>
                                        <p:cTn id="20" dur="1" fill="hold">
                                          <p:stCondLst>
                                            <p:cond delay="0"/>
                                          </p:stCondLst>
                                        </p:cTn>
                                        <p:tgtEl>
                                          <p:spTgt spid="12"/>
                                        </p:tgtEl>
                                        <p:attrNameLst>
                                          <p:attrName>style.visibility</p:attrName>
                                        </p:attrNameLst>
                                      </p:cBhvr>
                                      <p:to>
                                        <p:strVal val="visible"/>
                                      </p:to>
                                    </p:set>
                                    <p:anim calcmode="lin" valueType="num">
                                      <p:cBhvr>
                                        <p:cTn id="21" dur="500" fill="hold"/>
                                        <p:tgtEl>
                                          <p:spTgt spid="12"/>
                                        </p:tgtEl>
                                        <p:attrNameLst>
                                          <p:attrName>ppt_w</p:attrName>
                                        </p:attrNameLst>
                                      </p:cBhvr>
                                      <p:tavLst>
                                        <p:tav tm="0">
                                          <p:val>
                                            <p:fltVal val="0"/>
                                          </p:val>
                                        </p:tav>
                                        <p:tav tm="100000">
                                          <p:val>
                                            <p:strVal val="#ppt_w"/>
                                          </p:val>
                                        </p:tav>
                                      </p:tavLst>
                                    </p:anim>
                                    <p:anim calcmode="lin" valueType="num">
                                      <p:cBhvr>
                                        <p:cTn id="22" dur="500" fill="hold"/>
                                        <p:tgtEl>
                                          <p:spTgt spid="12"/>
                                        </p:tgtEl>
                                        <p:attrNameLst>
                                          <p:attrName>ppt_h</p:attrName>
                                        </p:attrNameLst>
                                      </p:cBhvr>
                                      <p:tavLst>
                                        <p:tav tm="0">
                                          <p:val>
                                            <p:fltVal val="0"/>
                                          </p:val>
                                        </p:tav>
                                        <p:tav tm="100000">
                                          <p:val>
                                            <p:strVal val="#ppt_h"/>
                                          </p:val>
                                        </p:tav>
                                      </p:tavLst>
                                    </p:anim>
                                  </p:childTnLst>
                                </p:cTn>
                              </p:par>
                              <p:par>
                                <p:cTn id="23" presetID="23" presetClass="entr" presetSubtype="16" fill="hold" grpId="0" nodeType="withEffect">
                                  <p:stCondLst>
                                    <p:cond delay="0"/>
                                  </p:stCondLst>
                                  <p:childTnLst>
                                    <p:set>
                                      <p:cBhvr>
                                        <p:cTn id="24" dur="1" fill="hold">
                                          <p:stCondLst>
                                            <p:cond delay="0"/>
                                          </p:stCondLst>
                                        </p:cTn>
                                        <p:tgtEl>
                                          <p:spTgt spid="13"/>
                                        </p:tgtEl>
                                        <p:attrNameLst>
                                          <p:attrName>style.visibility</p:attrName>
                                        </p:attrNameLst>
                                      </p:cBhvr>
                                      <p:to>
                                        <p:strVal val="visible"/>
                                      </p:to>
                                    </p:set>
                                    <p:anim calcmode="lin" valueType="num">
                                      <p:cBhvr>
                                        <p:cTn id="25" dur="500" fill="hold"/>
                                        <p:tgtEl>
                                          <p:spTgt spid="13"/>
                                        </p:tgtEl>
                                        <p:attrNameLst>
                                          <p:attrName>ppt_w</p:attrName>
                                        </p:attrNameLst>
                                      </p:cBhvr>
                                      <p:tavLst>
                                        <p:tav tm="0">
                                          <p:val>
                                            <p:fltVal val="0"/>
                                          </p:val>
                                        </p:tav>
                                        <p:tav tm="100000">
                                          <p:val>
                                            <p:strVal val="#ppt_w"/>
                                          </p:val>
                                        </p:tav>
                                      </p:tavLst>
                                    </p:anim>
                                    <p:anim calcmode="lin" valueType="num">
                                      <p:cBhvr>
                                        <p:cTn id="26" dur="500" fill="hold"/>
                                        <p:tgtEl>
                                          <p:spTgt spid="13"/>
                                        </p:tgtEl>
                                        <p:attrNameLst>
                                          <p:attrName>ppt_h</p:attrName>
                                        </p:attrNameLst>
                                      </p:cBhvr>
                                      <p:tavLst>
                                        <p:tav tm="0">
                                          <p:val>
                                            <p:fltVal val="0"/>
                                          </p:val>
                                        </p:tav>
                                        <p:tav tm="100000">
                                          <p:val>
                                            <p:strVal val="#ppt_h"/>
                                          </p:val>
                                        </p:tav>
                                      </p:tavLst>
                                    </p:anim>
                                  </p:childTnLst>
                                </p:cTn>
                              </p:par>
                            </p:childTnLst>
                          </p:cTn>
                        </p:par>
                      </p:childTnLst>
                    </p:cTn>
                  </p:par>
                  <p:par>
                    <p:cTn id="27" fill="hold">
                      <p:stCondLst>
                        <p:cond delay="indefinite"/>
                      </p:stCondLst>
                      <p:childTnLst>
                        <p:par>
                          <p:cTn id="28" fill="hold">
                            <p:stCondLst>
                              <p:cond delay="0"/>
                            </p:stCondLst>
                            <p:childTnLst>
                              <p:par>
                                <p:cTn id="29" presetID="3" presetClass="entr" presetSubtype="10" fill="hold" grpId="0" nodeType="clickEffect">
                                  <p:stCondLst>
                                    <p:cond delay="0"/>
                                  </p:stCondLst>
                                  <p:childTnLst>
                                    <p:set>
                                      <p:cBhvr>
                                        <p:cTn id="30" dur="1" fill="hold">
                                          <p:stCondLst>
                                            <p:cond delay="0"/>
                                          </p:stCondLst>
                                        </p:cTn>
                                        <p:tgtEl>
                                          <p:spTgt spid="14"/>
                                        </p:tgtEl>
                                        <p:attrNameLst>
                                          <p:attrName>style.visibility</p:attrName>
                                        </p:attrNameLst>
                                      </p:cBhvr>
                                      <p:to>
                                        <p:strVal val="visible"/>
                                      </p:to>
                                    </p:set>
                                    <p:animEffect transition="in" filter="blinds(horizontal)">
                                      <p:cBhvr>
                                        <p:cTn id="31"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build="p"/>
      <p:bldP spid="9" grpId="0"/>
      <p:bldP spid="10" grpId="0"/>
      <p:bldP spid="12" grpId="0"/>
      <p:bldP spid="13" grpId="0"/>
      <p:bldP spid="14" grpId="0" animBg="1"/>
    </p:bldLst>
  </p:timing>
</p:sld>
</file>

<file path=ppt/slides/slide3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Content Placeholder 10"/>
          <p:cNvSpPr>
            <a:spLocks noGrp="1"/>
          </p:cNvSpPr>
          <p:nvPr>
            <p:ph sz="quarter" idx="13"/>
          </p:nvPr>
        </p:nvSpPr>
        <p:spPr>
          <a:xfrm>
            <a:off x="304800" y="2954149"/>
            <a:ext cx="609600" cy="446276"/>
          </a:xfrm>
        </p:spPr>
        <p:txBody>
          <a:bodyPr wrap="square">
            <a:spAutoFit/>
          </a:bodyPr>
          <a:lstStyle/>
          <a:p>
            <a:pPr>
              <a:buNone/>
            </a:pPr>
            <a:r>
              <a:rPr lang="en-US" sz="2300" b="1" dirty="0" smtClean="0">
                <a:solidFill>
                  <a:schemeClr val="tx1"/>
                </a:solidFill>
                <a:latin typeface="Times New Roman" pitchFamily="18" charset="0"/>
                <a:cs typeface="Times New Roman" pitchFamily="18" charset="0"/>
              </a:rPr>
              <a:t>51. </a:t>
            </a:r>
            <a:endParaRPr lang="en-US" sz="2300" dirty="0" smtClean="0">
              <a:solidFill>
                <a:schemeClr val="tx1"/>
              </a:solidFill>
              <a:latin typeface="Times New Roman" pitchFamily="18" charset="0"/>
              <a:cs typeface="Times New Roman" pitchFamily="18" charset="0"/>
            </a:endParaRPr>
          </a:p>
        </p:txBody>
      </p:sp>
      <p:sp>
        <p:nvSpPr>
          <p:cNvPr id="7" name="TextBox 6"/>
          <p:cNvSpPr txBox="1"/>
          <p:nvPr/>
        </p:nvSpPr>
        <p:spPr>
          <a:xfrm>
            <a:off x="881067" y="2833688"/>
            <a:ext cx="6248400" cy="2215991"/>
          </a:xfrm>
          <a:prstGeom prst="rect">
            <a:avLst/>
          </a:prstGeom>
          <a:noFill/>
        </p:spPr>
        <p:txBody>
          <a:bodyPr wrap="square" rtlCol="0">
            <a:spAutoFit/>
          </a:bodyPr>
          <a:lstStyle/>
          <a:p>
            <a:pPr marL="57150">
              <a:lnSpc>
                <a:spcPct val="150000"/>
              </a:lnSpc>
              <a:tabLst>
                <a:tab pos="4343400" algn="l"/>
              </a:tabLst>
            </a:pPr>
            <a:r>
              <a:rPr lang="en-US" sz="2300" dirty="0" smtClean="0">
                <a:latin typeface="Times New Roman" pitchFamily="18" charset="0"/>
              </a:rPr>
              <a:t>The gradient,                                  </a:t>
            </a:r>
            <a:r>
              <a:rPr lang="en-US" sz="2300" i="1" dirty="0" smtClean="0">
                <a:latin typeface="Times New Roman" pitchFamily="18" charset="0"/>
              </a:rPr>
              <a:t>m</a:t>
            </a:r>
            <a:r>
              <a:rPr lang="en-US" sz="2300" dirty="0" smtClean="0">
                <a:latin typeface="Times New Roman" pitchFamily="18" charset="0"/>
              </a:rPr>
              <a:t>	= –4</a:t>
            </a:r>
          </a:p>
          <a:p>
            <a:pPr marL="57150">
              <a:lnSpc>
                <a:spcPct val="150000"/>
              </a:lnSpc>
              <a:tabLst>
                <a:tab pos="4343400" algn="l"/>
              </a:tabLst>
            </a:pPr>
            <a:r>
              <a:rPr lang="en-US" sz="2300" dirty="0" smtClean="0">
                <a:latin typeface="Times New Roman" pitchFamily="18" charset="0"/>
              </a:rPr>
              <a:t>The </a:t>
            </a:r>
            <a:r>
              <a:rPr lang="en-US" sz="2300" i="1" dirty="0" smtClean="0">
                <a:latin typeface="Times New Roman" pitchFamily="18" charset="0"/>
              </a:rPr>
              <a:t>y</a:t>
            </a:r>
            <a:r>
              <a:rPr lang="en-US" sz="2300" dirty="0" smtClean="0">
                <a:latin typeface="Times New Roman" pitchFamily="18" charset="0"/>
              </a:rPr>
              <a:t>-intercept,                               </a:t>
            </a:r>
            <a:r>
              <a:rPr lang="en-US" sz="2300" i="1" dirty="0" smtClean="0">
                <a:latin typeface="Times New Roman" pitchFamily="18" charset="0"/>
              </a:rPr>
              <a:t>c</a:t>
            </a:r>
            <a:r>
              <a:rPr lang="en-US" sz="2300" dirty="0" smtClean="0">
                <a:latin typeface="Times New Roman" pitchFamily="18" charset="0"/>
              </a:rPr>
              <a:t>	= 7</a:t>
            </a:r>
          </a:p>
          <a:p>
            <a:pPr marL="57150">
              <a:lnSpc>
                <a:spcPct val="150000"/>
              </a:lnSpc>
              <a:tabLst>
                <a:tab pos="4343400" algn="l"/>
              </a:tabLst>
            </a:pPr>
            <a:r>
              <a:rPr lang="en-US" sz="2300" dirty="0" smtClean="0">
                <a:latin typeface="Times New Roman" pitchFamily="18" charset="0"/>
              </a:rPr>
              <a:t>The equation of the straight line is </a:t>
            </a:r>
            <a:r>
              <a:rPr lang="en-US" sz="2300" i="1" dirty="0" smtClean="0">
                <a:latin typeface="Times New Roman" pitchFamily="18" charset="0"/>
              </a:rPr>
              <a:t>y</a:t>
            </a:r>
            <a:r>
              <a:rPr lang="en-US" sz="2300" dirty="0" smtClean="0">
                <a:latin typeface="Times New Roman" pitchFamily="18" charset="0"/>
              </a:rPr>
              <a:t>	= </a:t>
            </a:r>
            <a:r>
              <a:rPr lang="en-US" sz="2300" i="1" dirty="0" err="1" smtClean="0">
                <a:latin typeface="Times New Roman" pitchFamily="18" charset="0"/>
              </a:rPr>
              <a:t>mx</a:t>
            </a:r>
            <a:r>
              <a:rPr lang="en-US" sz="2300" dirty="0" smtClean="0">
                <a:latin typeface="Times New Roman" pitchFamily="18" charset="0"/>
              </a:rPr>
              <a:t> + </a:t>
            </a:r>
            <a:r>
              <a:rPr lang="en-US" sz="2300" i="1" dirty="0" smtClean="0">
                <a:latin typeface="Times New Roman" pitchFamily="18" charset="0"/>
              </a:rPr>
              <a:t>c</a:t>
            </a:r>
          </a:p>
          <a:p>
            <a:pPr marL="57150">
              <a:lnSpc>
                <a:spcPct val="150000"/>
              </a:lnSpc>
              <a:tabLst>
                <a:tab pos="4343400" algn="l"/>
              </a:tabLst>
            </a:pPr>
            <a:r>
              <a:rPr lang="en-US" sz="2300" i="1" dirty="0" smtClean="0">
                <a:latin typeface="Times New Roman" pitchFamily="18" charset="0"/>
              </a:rPr>
              <a:t>	=</a:t>
            </a:r>
            <a:r>
              <a:rPr lang="en-US" sz="2300" dirty="0" smtClean="0">
                <a:solidFill>
                  <a:srgbClr val="00A99D"/>
                </a:solidFill>
                <a:latin typeface="Times New Roman" pitchFamily="18" charset="0"/>
              </a:rPr>
              <a:t> –4</a:t>
            </a:r>
            <a:r>
              <a:rPr lang="en-US" sz="2300" i="1" dirty="0" smtClean="0">
                <a:solidFill>
                  <a:srgbClr val="00A99D"/>
                </a:solidFill>
                <a:latin typeface="Times New Roman" pitchFamily="18" charset="0"/>
              </a:rPr>
              <a:t>x </a:t>
            </a:r>
            <a:r>
              <a:rPr lang="en-US" sz="2300" dirty="0" smtClean="0">
                <a:solidFill>
                  <a:srgbClr val="00A99D"/>
                </a:solidFill>
                <a:latin typeface="Times New Roman" pitchFamily="18" charset="0"/>
              </a:rPr>
              <a:t>+ 7</a:t>
            </a:r>
            <a:endParaRPr lang="en-US" sz="2300" dirty="0">
              <a:solidFill>
                <a:srgbClr val="00A99D"/>
              </a:solidFill>
              <a:latin typeface="Times New Roman" pitchFamily="18" charset="0"/>
            </a:endParaRPr>
          </a:p>
        </p:txBody>
      </p:sp>
      <p:sp>
        <p:nvSpPr>
          <p:cNvPr id="4"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2 Paper 1</a:t>
            </a:r>
          </a:p>
        </p:txBody>
      </p:sp>
    </p:spTree>
    <p:extLst>
      <p:ext uri="{BB962C8B-B14F-4D97-AF65-F5344CB8AC3E}">
        <p14:creationId xmlns:p14="http://schemas.microsoft.com/office/powerpoint/2010/main" xmlns="" val="71451342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anim calcmode="lin" valueType="num">
                                      <p:cBhvr>
                                        <p:cTn id="7" dur="500" fill="hold"/>
                                        <p:tgtEl>
                                          <p:spTgt spid="5">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5">
                                            <p:txEl>
                                              <p:pRg st="0" end="0"/>
                                            </p:txEl>
                                          </p:spTgt>
                                        </p:tgtEl>
                                        <p:attrNameLst>
                                          <p:attrName>ppt_h</p:attrName>
                                        </p:attrNameLst>
                                      </p:cBhvr>
                                      <p:tavLst>
                                        <p:tav tm="0">
                                          <p:val>
                                            <p:fltVal val="0"/>
                                          </p:val>
                                        </p:tav>
                                        <p:tav tm="100000">
                                          <p:val>
                                            <p:strVal val="#ppt_h"/>
                                          </p:val>
                                        </p:tav>
                                      </p:tavLst>
                                    </p:anim>
                                  </p:childTnLst>
                                </p:cTn>
                              </p:par>
                              <p:par>
                                <p:cTn id="9" presetID="23" presetClass="entr" presetSubtype="16" fill="hold" grpId="0" nodeType="withEffect">
                                  <p:stCondLst>
                                    <p:cond delay="0"/>
                                  </p:stCondLst>
                                  <p:childTnLst>
                                    <p:set>
                                      <p:cBhvr>
                                        <p:cTn id="10" dur="1" fill="hold">
                                          <p:stCondLst>
                                            <p:cond delay="0"/>
                                          </p:stCondLst>
                                        </p:cTn>
                                        <p:tgtEl>
                                          <p:spTgt spid="7"/>
                                        </p:tgtEl>
                                        <p:attrNameLst>
                                          <p:attrName>style.visibility</p:attrName>
                                        </p:attrNameLst>
                                      </p:cBhvr>
                                      <p:to>
                                        <p:strVal val="visible"/>
                                      </p:to>
                                    </p:set>
                                    <p:anim calcmode="lin" valueType="num">
                                      <p:cBhvr>
                                        <p:cTn id="11" dur="500" fill="hold"/>
                                        <p:tgtEl>
                                          <p:spTgt spid="7"/>
                                        </p:tgtEl>
                                        <p:attrNameLst>
                                          <p:attrName>ppt_w</p:attrName>
                                        </p:attrNameLst>
                                      </p:cBhvr>
                                      <p:tavLst>
                                        <p:tav tm="0">
                                          <p:val>
                                            <p:fltVal val="0"/>
                                          </p:val>
                                        </p:tav>
                                        <p:tav tm="100000">
                                          <p:val>
                                            <p:strVal val="#ppt_w"/>
                                          </p:val>
                                        </p:tav>
                                      </p:tavLst>
                                    </p:anim>
                                    <p:anim calcmode="lin" valueType="num">
                                      <p:cBhvr>
                                        <p:cTn id="12" dur="500" fill="hold"/>
                                        <p:tgtEl>
                                          <p:spTgt spid="7"/>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build="p"/>
      <p:bldP spid="7" grpId="0"/>
    </p:bldLst>
  </p:timing>
</p:sld>
</file>

<file path=ppt/slides/slide3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Content Placeholder 10"/>
          <p:cNvSpPr>
            <a:spLocks noGrp="1"/>
          </p:cNvSpPr>
          <p:nvPr>
            <p:ph sz="quarter" idx="13"/>
          </p:nvPr>
        </p:nvSpPr>
        <p:spPr>
          <a:xfrm>
            <a:off x="380999" y="2570389"/>
            <a:ext cx="7010401" cy="1154162"/>
          </a:xfrm>
        </p:spPr>
        <p:txBody>
          <a:bodyPr wrap="square">
            <a:spAutoFit/>
          </a:bodyPr>
          <a:lstStyle/>
          <a:p>
            <a:pPr>
              <a:buNone/>
            </a:pPr>
            <a:r>
              <a:rPr lang="en-US" sz="2300" b="1" dirty="0" smtClean="0">
                <a:solidFill>
                  <a:schemeClr val="tx1"/>
                </a:solidFill>
                <a:latin typeface="Times New Roman" pitchFamily="18" charset="0"/>
                <a:cs typeface="Times New Roman" pitchFamily="18" charset="0"/>
              </a:rPr>
              <a:t>52.   </a:t>
            </a:r>
            <a:r>
              <a:rPr lang="en-US" sz="2300" dirty="0" smtClean="0">
                <a:solidFill>
                  <a:schemeClr val="tx1"/>
                </a:solidFill>
                <a:latin typeface="Times New Roman" pitchFamily="18" charset="0"/>
              </a:rPr>
              <a:t>A plane is heading on a bearing of 045°, then</a:t>
            </a:r>
            <a:br>
              <a:rPr lang="en-US" sz="2300" dirty="0" smtClean="0">
                <a:solidFill>
                  <a:schemeClr val="tx1"/>
                </a:solidFill>
                <a:latin typeface="Times New Roman" pitchFamily="18" charset="0"/>
              </a:rPr>
            </a:br>
            <a:r>
              <a:rPr lang="en-US" sz="2300" dirty="0" smtClean="0">
                <a:solidFill>
                  <a:schemeClr val="tx1"/>
                </a:solidFill>
                <a:latin typeface="Times New Roman" pitchFamily="18" charset="0"/>
              </a:rPr>
              <a:t>    changes its course to a bearing of 150°. The</a:t>
            </a:r>
            <a:br>
              <a:rPr lang="en-US" sz="2300" dirty="0" smtClean="0">
                <a:solidFill>
                  <a:schemeClr val="tx1"/>
                </a:solidFill>
                <a:latin typeface="Times New Roman" pitchFamily="18" charset="0"/>
              </a:rPr>
            </a:br>
            <a:r>
              <a:rPr lang="en-US" sz="2300" dirty="0" smtClean="0">
                <a:solidFill>
                  <a:schemeClr val="tx1"/>
                </a:solidFill>
                <a:latin typeface="Times New Roman" pitchFamily="18" charset="0"/>
              </a:rPr>
              <a:t>    angle through which the plane turns is</a:t>
            </a:r>
            <a:endParaRPr lang="en-US" sz="2300" dirty="0">
              <a:solidFill>
                <a:schemeClr val="tx1"/>
              </a:solidFill>
              <a:latin typeface="Times New Roman" pitchFamily="18" charset="0"/>
            </a:endParaRPr>
          </a:p>
        </p:txBody>
      </p:sp>
      <p:sp>
        <p:nvSpPr>
          <p:cNvPr id="8" name="Notched Right Arrow 7"/>
          <p:cNvSpPr/>
          <p:nvPr/>
        </p:nvSpPr>
        <p:spPr>
          <a:xfrm>
            <a:off x="7162800" y="6019800"/>
            <a:ext cx="1782315" cy="685800"/>
          </a:xfrm>
          <a:prstGeom prst="notchedRightArrow">
            <a:avLst/>
          </a:prstGeom>
          <a:blipFill>
            <a:blip r:embed="rId2" cstate="print">
              <a:extLst>
                <a:ext uri="{BEBA8EAE-BF5A-486C-A8C5-ECC9F3942E4B}">
                  <a14:imgProps xmlns:a14="http://schemas.microsoft.com/office/drawing/2010/main" xmlns="">
                    <a14:imgLayer r:embed="rId3">
                      <a14:imgEffect>
                        <a14:brightnessContrast bright="-20000" contrast="-20000"/>
                      </a14:imgEffect>
                    </a14:imgLayer>
                  </a14:imgProps>
                </a:ex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ANSWER</a:t>
            </a:r>
            <a:endParaRPr lang="en-US" sz="2000" b="1" dirty="0">
              <a:latin typeface="Times New Roman" pitchFamily="18" charset="0"/>
              <a:cs typeface="Times New Roman" pitchFamily="18" charset="0"/>
            </a:endParaRPr>
          </a:p>
        </p:txBody>
      </p:sp>
      <p:sp>
        <p:nvSpPr>
          <p:cNvPr id="9" name="TextBox 8"/>
          <p:cNvSpPr txBox="1"/>
          <p:nvPr/>
        </p:nvSpPr>
        <p:spPr>
          <a:xfrm>
            <a:off x="990600" y="3762375"/>
            <a:ext cx="2171700" cy="446276"/>
          </a:xfrm>
          <a:prstGeom prst="rect">
            <a:avLst/>
          </a:prstGeom>
          <a:noFill/>
        </p:spPr>
        <p:txBody>
          <a:bodyPr wrap="square" rtlCol="0">
            <a:spAutoFit/>
          </a:bodyPr>
          <a:lstStyle/>
          <a:p>
            <a:r>
              <a:rPr lang="en-US" sz="2300" dirty="0" smtClean="0">
                <a:latin typeface="Times New Roman" pitchFamily="18" charset="0"/>
              </a:rPr>
              <a:t>(A) 315</a:t>
            </a:r>
            <a:r>
              <a:rPr lang="en-US" sz="2300" dirty="0" smtClean="0">
                <a:latin typeface="Times New Roman" pitchFamily="18" charset="0"/>
                <a:sym typeface="Symbol"/>
              </a:rPr>
              <a:t></a:t>
            </a:r>
            <a:endParaRPr lang="en-US" sz="2300" baseline="30000" dirty="0">
              <a:latin typeface="Times New Roman" pitchFamily="18" charset="0"/>
            </a:endParaRPr>
          </a:p>
        </p:txBody>
      </p:sp>
      <p:sp>
        <p:nvSpPr>
          <p:cNvPr id="10" name="TextBox 9"/>
          <p:cNvSpPr txBox="1"/>
          <p:nvPr/>
        </p:nvSpPr>
        <p:spPr>
          <a:xfrm>
            <a:off x="990600" y="4411474"/>
            <a:ext cx="1828800" cy="446276"/>
          </a:xfrm>
          <a:prstGeom prst="rect">
            <a:avLst/>
          </a:prstGeom>
          <a:noFill/>
        </p:spPr>
        <p:txBody>
          <a:bodyPr wrap="square" rtlCol="0">
            <a:spAutoFit/>
          </a:bodyPr>
          <a:lstStyle/>
          <a:p>
            <a:r>
              <a:rPr lang="en-US" sz="2300" dirty="0" smtClean="0">
                <a:latin typeface="Times New Roman" pitchFamily="18" charset="0"/>
              </a:rPr>
              <a:t>(B) 225</a:t>
            </a:r>
            <a:r>
              <a:rPr lang="en-US" sz="2300" dirty="0" smtClean="0">
                <a:latin typeface="Times New Roman" pitchFamily="18" charset="0"/>
                <a:sym typeface="Symbol"/>
              </a:rPr>
              <a:t></a:t>
            </a:r>
            <a:endParaRPr lang="en-US" sz="2300" baseline="30000" dirty="0" smtClean="0">
              <a:latin typeface="Times New Roman" pitchFamily="18" charset="0"/>
            </a:endParaRPr>
          </a:p>
        </p:txBody>
      </p:sp>
      <p:sp>
        <p:nvSpPr>
          <p:cNvPr id="12" name="TextBox 11"/>
          <p:cNvSpPr txBox="1"/>
          <p:nvPr/>
        </p:nvSpPr>
        <p:spPr>
          <a:xfrm>
            <a:off x="1000125" y="5049649"/>
            <a:ext cx="1971675" cy="446276"/>
          </a:xfrm>
          <a:prstGeom prst="rect">
            <a:avLst/>
          </a:prstGeom>
          <a:noFill/>
        </p:spPr>
        <p:txBody>
          <a:bodyPr wrap="square" rtlCol="0">
            <a:spAutoFit/>
          </a:bodyPr>
          <a:lstStyle/>
          <a:p>
            <a:r>
              <a:rPr lang="en-US" sz="2300" dirty="0" smtClean="0">
                <a:latin typeface="Times New Roman" pitchFamily="18" charset="0"/>
              </a:rPr>
              <a:t>(C) 195</a:t>
            </a:r>
            <a:r>
              <a:rPr lang="en-US" sz="2300" dirty="0" smtClean="0">
                <a:latin typeface="Times New Roman" pitchFamily="18" charset="0"/>
                <a:sym typeface="Symbol"/>
              </a:rPr>
              <a:t></a:t>
            </a:r>
            <a:endParaRPr lang="en-US" sz="2300" baseline="30000" dirty="0" smtClean="0">
              <a:latin typeface="Times New Roman" pitchFamily="18" charset="0"/>
            </a:endParaRPr>
          </a:p>
        </p:txBody>
      </p:sp>
      <p:sp>
        <p:nvSpPr>
          <p:cNvPr id="13" name="TextBox 12"/>
          <p:cNvSpPr txBox="1"/>
          <p:nvPr/>
        </p:nvSpPr>
        <p:spPr>
          <a:xfrm>
            <a:off x="1009650" y="5754499"/>
            <a:ext cx="2495550" cy="446276"/>
          </a:xfrm>
          <a:prstGeom prst="rect">
            <a:avLst/>
          </a:prstGeom>
          <a:noFill/>
        </p:spPr>
        <p:txBody>
          <a:bodyPr wrap="square" rtlCol="0">
            <a:spAutoFit/>
          </a:bodyPr>
          <a:lstStyle/>
          <a:p>
            <a:r>
              <a:rPr lang="en-US" sz="2300" dirty="0" smtClean="0">
                <a:latin typeface="Times New Roman" pitchFamily="18" charset="0"/>
              </a:rPr>
              <a:t>(D) 105</a:t>
            </a:r>
            <a:r>
              <a:rPr lang="en-US" sz="2300" dirty="0" smtClean="0">
                <a:latin typeface="Times New Roman" pitchFamily="18" charset="0"/>
                <a:sym typeface="Symbol"/>
              </a:rPr>
              <a:t></a:t>
            </a:r>
            <a:endParaRPr lang="en-US" sz="2300" baseline="30000" dirty="0" smtClean="0">
              <a:latin typeface="Times New Roman" pitchFamily="18" charset="0"/>
            </a:endParaRPr>
          </a:p>
        </p:txBody>
      </p:sp>
      <p:sp>
        <p:nvSpPr>
          <p:cNvPr id="14"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2 Paper 1</a:t>
            </a:r>
          </a:p>
        </p:txBody>
      </p:sp>
    </p:spTree>
    <p:extLst>
      <p:ext uri="{BB962C8B-B14F-4D97-AF65-F5344CB8AC3E}">
        <p14:creationId xmlns:p14="http://schemas.microsoft.com/office/powerpoint/2010/main" xmlns="" val="71451342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11">
                                            <p:txEl>
                                              <p:pRg st="0" end="0"/>
                                            </p:txEl>
                                          </p:spTgt>
                                        </p:tgtEl>
                                        <p:attrNameLst>
                                          <p:attrName>style.visibility</p:attrName>
                                        </p:attrNameLst>
                                      </p:cBhvr>
                                      <p:to>
                                        <p:strVal val="visible"/>
                                      </p:to>
                                    </p:set>
                                    <p:anim calcmode="lin" valueType="num">
                                      <p:cBhvr>
                                        <p:cTn id="7" dur="500" fill="hold"/>
                                        <p:tgtEl>
                                          <p:spTgt spid="11">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11">
                                            <p:txEl>
                                              <p:pRg st="0" end="0"/>
                                            </p:txEl>
                                          </p:spTgt>
                                        </p:tgtEl>
                                        <p:attrNameLst>
                                          <p:attrName>ppt_h</p:attrName>
                                        </p:attrNameLst>
                                      </p:cBhvr>
                                      <p:tavLst>
                                        <p:tav tm="0">
                                          <p:val>
                                            <p:fltVal val="0"/>
                                          </p:val>
                                        </p:tav>
                                        <p:tav tm="100000">
                                          <p:val>
                                            <p:strVal val="#ppt_h"/>
                                          </p:val>
                                        </p:tav>
                                      </p:tavLst>
                                    </p:anim>
                                  </p:childTnLst>
                                </p:cTn>
                              </p:par>
                            </p:childTnLst>
                          </p:cTn>
                        </p:par>
                      </p:childTnLst>
                    </p:cTn>
                  </p:par>
                  <p:par>
                    <p:cTn id="9" fill="hold">
                      <p:stCondLst>
                        <p:cond delay="indefinite"/>
                      </p:stCondLst>
                      <p:childTnLst>
                        <p:par>
                          <p:cTn id="10" fill="hold">
                            <p:stCondLst>
                              <p:cond delay="0"/>
                            </p:stCondLst>
                            <p:childTnLst>
                              <p:par>
                                <p:cTn id="11" presetID="23" presetClass="entr" presetSubtype="16" fill="hold" grpId="0" nodeType="clickEffect">
                                  <p:stCondLst>
                                    <p:cond delay="0"/>
                                  </p:stCondLst>
                                  <p:childTnLst>
                                    <p:set>
                                      <p:cBhvr>
                                        <p:cTn id="12" dur="1" fill="hold">
                                          <p:stCondLst>
                                            <p:cond delay="0"/>
                                          </p:stCondLst>
                                        </p:cTn>
                                        <p:tgtEl>
                                          <p:spTgt spid="9"/>
                                        </p:tgtEl>
                                        <p:attrNameLst>
                                          <p:attrName>style.visibility</p:attrName>
                                        </p:attrNameLst>
                                      </p:cBhvr>
                                      <p:to>
                                        <p:strVal val="visible"/>
                                      </p:to>
                                    </p:set>
                                    <p:anim calcmode="lin" valueType="num">
                                      <p:cBhvr>
                                        <p:cTn id="13" dur="500" fill="hold"/>
                                        <p:tgtEl>
                                          <p:spTgt spid="9"/>
                                        </p:tgtEl>
                                        <p:attrNameLst>
                                          <p:attrName>ppt_w</p:attrName>
                                        </p:attrNameLst>
                                      </p:cBhvr>
                                      <p:tavLst>
                                        <p:tav tm="0">
                                          <p:val>
                                            <p:fltVal val="0"/>
                                          </p:val>
                                        </p:tav>
                                        <p:tav tm="100000">
                                          <p:val>
                                            <p:strVal val="#ppt_w"/>
                                          </p:val>
                                        </p:tav>
                                      </p:tavLst>
                                    </p:anim>
                                    <p:anim calcmode="lin" valueType="num">
                                      <p:cBhvr>
                                        <p:cTn id="14" dur="500" fill="hold"/>
                                        <p:tgtEl>
                                          <p:spTgt spid="9"/>
                                        </p:tgtEl>
                                        <p:attrNameLst>
                                          <p:attrName>ppt_h</p:attrName>
                                        </p:attrNameLst>
                                      </p:cBhvr>
                                      <p:tavLst>
                                        <p:tav tm="0">
                                          <p:val>
                                            <p:fltVal val="0"/>
                                          </p:val>
                                        </p:tav>
                                        <p:tav tm="100000">
                                          <p:val>
                                            <p:strVal val="#ppt_h"/>
                                          </p:val>
                                        </p:tav>
                                      </p:tavLst>
                                    </p:anim>
                                  </p:childTnLst>
                                </p:cTn>
                              </p:par>
                              <p:par>
                                <p:cTn id="15" presetID="23" presetClass="entr" presetSubtype="16" fill="hold" grpId="0" nodeType="withEffect">
                                  <p:stCondLst>
                                    <p:cond delay="0"/>
                                  </p:stCondLst>
                                  <p:childTnLst>
                                    <p:set>
                                      <p:cBhvr>
                                        <p:cTn id="16" dur="1" fill="hold">
                                          <p:stCondLst>
                                            <p:cond delay="0"/>
                                          </p:stCondLst>
                                        </p:cTn>
                                        <p:tgtEl>
                                          <p:spTgt spid="10"/>
                                        </p:tgtEl>
                                        <p:attrNameLst>
                                          <p:attrName>style.visibility</p:attrName>
                                        </p:attrNameLst>
                                      </p:cBhvr>
                                      <p:to>
                                        <p:strVal val="visible"/>
                                      </p:to>
                                    </p:set>
                                    <p:anim calcmode="lin" valueType="num">
                                      <p:cBhvr>
                                        <p:cTn id="17" dur="500" fill="hold"/>
                                        <p:tgtEl>
                                          <p:spTgt spid="10"/>
                                        </p:tgtEl>
                                        <p:attrNameLst>
                                          <p:attrName>ppt_w</p:attrName>
                                        </p:attrNameLst>
                                      </p:cBhvr>
                                      <p:tavLst>
                                        <p:tav tm="0">
                                          <p:val>
                                            <p:fltVal val="0"/>
                                          </p:val>
                                        </p:tav>
                                        <p:tav tm="100000">
                                          <p:val>
                                            <p:strVal val="#ppt_w"/>
                                          </p:val>
                                        </p:tav>
                                      </p:tavLst>
                                    </p:anim>
                                    <p:anim calcmode="lin" valueType="num">
                                      <p:cBhvr>
                                        <p:cTn id="18" dur="500" fill="hold"/>
                                        <p:tgtEl>
                                          <p:spTgt spid="10"/>
                                        </p:tgtEl>
                                        <p:attrNameLst>
                                          <p:attrName>ppt_h</p:attrName>
                                        </p:attrNameLst>
                                      </p:cBhvr>
                                      <p:tavLst>
                                        <p:tav tm="0">
                                          <p:val>
                                            <p:fltVal val="0"/>
                                          </p:val>
                                        </p:tav>
                                        <p:tav tm="100000">
                                          <p:val>
                                            <p:strVal val="#ppt_h"/>
                                          </p:val>
                                        </p:tav>
                                      </p:tavLst>
                                    </p:anim>
                                  </p:childTnLst>
                                </p:cTn>
                              </p:par>
                              <p:par>
                                <p:cTn id="19" presetID="23" presetClass="entr" presetSubtype="16" fill="hold" grpId="0" nodeType="withEffect">
                                  <p:stCondLst>
                                    <p:cond delay="0"/>
                                  </p:stCondLst>
                                  <p:childTnLst>
                                    <p:set>
                                      <p:cBhvr>
                                        <p:cTn id="20" dur="1" fill="hold">
                                          <p:stCondLst>
                                            <p:cond delay="0"/>
                                          </p:stCondLst>
                                        </p:cTn>
                                        <p:tgtEl>
                                          <p:spTgt spid="12"/>
                                        </p:tgtEl>
                                        <p:attrNameLst>
                                          <p:attrName>style.visibility</p:attrName>
                                        </p:attrNameLst>
                                      </p:cBhvr>
                                      <p:to>
                                        <p:strVal val="visible"/>
                                      </p:to>
                                    </p:set>
                                    <p:anim calcmode="lin" valueType="num">
                                      <p:cBhvr>
                                        <p:cTn id="21" dur="500" fill="hold"/>
                                        <p:tgtEl>
                                          <p:spTgt spid="12"/>
                                        </p:tgtEl>
                                        <p:attrNameLst>
                                          <p:attrName>ppt_w</p:attrName>
                                        </p:attrNameLst>
                                      </p:cBhvr>
                                      <p:tavLst>
                                        <p:tav tm="0">
                                          <p:val>
                                            <p:fltVal val="0"/>
                                          </p:val>
                                        </p:tav>
                                        <p:tav tm="100000">
                                          <p:val>
                                            <p:strVal val="#ppt_w"/>
                                          </p:val>
                                        </p:tav>
                                      </p:tavLst>
                                    </p:anim>
                                    <p:anim calcmode="lin" valueType="num">
                                      <p:cBhvr>
                                        <p:cTn id="22" dur="500" fill="hold"/>
                                        <p:tgtEl>
                                          <p:spTgt spid="12"/>
                                        </p:tgtEl>
                                        <p:attrNameLst>
                                          <p:attrName>ppt_h</p:attrName>
                                        </p:attrNameLst>
                                      </p:cBhvr>
                                      <p:tavLst>
                                        <p:tav tm="0">
                                          <p:val>
                                            <p:fltVal val="0"/>
                                          </p:val>
                                        </p:tav>
                                        <p:tav tm="100000">
                                          <p:val>
                                            <p:strVal val="#ppt_h"/>
                                          </p:val>
                                        </p:tav>
                                      </p:tavLst>
                                    </p:anim>
                                  </p:childTnLst>
                                </p:cTn>
                              </p:par>
                              <p:par>
                                <p:cTn id="23" presetID="23" presetClass="entr" presetSubtype="16" fill="hold" grpId="0" nodeType="withEffect">
                                  <p:stCondLst>
                                    <p:cond delay="0"/>
                                  </p:stCondLst>
                                  <p:childTnLst>
                                    <p:set>
                                      <p:cBhvr>
                                        <p:cTn id="24" dur="1" fill="hold">
                                          <p:stCondLst>
                                            <p:cond delay="0"/>
                                          </p:stCondLst>
                                        </p:cTn>
                                        <p:tgtEl>
                                          <p:spTgt spid="13"/>
                                        </p:tgtEl>
                                        <p:attrNameLst>
                                          <p:attrName>style.visibility</p:attrName>
                                        </p:attrNameLst>
                                      </p:cBhvr>
                                      <p:to>
                                        <p:strVal val="visible"/>
                                      </p:to>
                                    </p:set>
                                    <p:anim calcmode="lin" valueType="num">
                                      <p:cBhvr>
                                        <p:cTn id="25" dur="500" fill="hold"/>
                                        <p:tgtEl>
                                          <p:spTgt spid="13"/>
                                        </p:tgtEl>
                                        <p:attrNameLst>
                                          <p:attrName>ppt_w</p:attrName>
                                        </p:attrNameLst>
                                      </p:cBhvr>
                                      <p:tavLst>
                                        <p:tav tm="0">
                                          <p:val>
                                            <p:fltVal val="0"/>
                                          </p:val>
                                        </p:tav>
                                        <p:tav tm="100000">
                                          <p:val>
                                            <p:strVal val="#ppt_w"/>
                                          </p:val>
                                        </p:tav>
                                      </p:tavLst>
                                    </p:anim>
                                    <p:anim calcmode="lin" valueType="num">
                                      <p:cBhvr>
                                        <p:cTn id="26" dur="500" fill="hold"/>
                                        <p:tgtEl>
                                          <p:spTgt spid="13"/>
                                        </p:tgtEl>
                                        <p:attrNameLst>
                                          <p:attrName>ppt_h</p:attrName>
                                        </p:attrNameLst>
                                      </p:cBhvr>
                                      <p:tavLst>
                                        <p:tav tm="0">
                                          <p:val>
                                            <p:fltVal val="0"/>
                                          </p:val>
                                        </p:tav>
                                        <p:tav tm="100000">
                                          <p:val>
                                            <p:strVal val="#ppt_h"/>
                                          </p:val>
                                        </p:tav>
                                      </p:tavLst>
                                    </p:anim>
                                  </p:childTnLst>
                                </p:cTn>
                              </p:par>
                            </p:childTnLst>
                          </p:cTn>
                        </p:par>
                      </p:childTnLst>
                    </p:cTn>
                  </p:par>
                  <p:par>
                    <p:cTn id="27" fill="hold">
                      <p:stCondLst>
                        <p:cond delay="indefinite"/>
                      </p:stCondLst>
                      <p:childTnLst>
                        <p:par>
                          <p:cTn id="28" fill="hold">
                            <p:stCondLst>
                              <p:cond delay="0"/>
                            </p:stCondLst>
                            <p:childTnLst>
                              <p:par>
                                <p:cTn id="29" presetID="3" presetClass="entr" presetSubtype="10" fill="hold" grpId="0" nodeType="clickEffect">
                                  <p:stCondLst>
                                    <p:cond delay="0"/>
                                  </p:stCondLst>
                                  <p:childTnLst>
                                    <p:set>
                                      <p:cBhvr>
                                        <p:cTn id="30" dur="1" fill="hold">
                                          <p:stCondLst>
                                            <p:cond delay="0"/>
                                          </p:stCondLst>
                                        </p:cTn>
                                        <p:tgtEl>
                                          <p:spTgt spid="8"/>
                                        </p:tgtEl>
                                        <p:attrNameLst>
                                          <p:attrName>style.visibility</p:attrName>
                                        </p:attrNameLst>
                                      </p:cBhvr>
                                      <p:to>
                                        <p:strVal val="visible"/>
                                      </p:to>
                                    </p:set>
                                    <p:animEffect transition="in" filter="blinds(horizontal)">
                                      <p:cBhvr>
                                        <p:cTn id="31"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build="p"/>
      <p:bldP spid="8" grpId="0" animBg="1"/>
      <p:bldP spid="9" grpId="0"/>
      <p:bldP spid="10" grpId="0"/>
      <p:bldP spid="12" grpId="0"/>
      <p:bldP spid="13" grpId="0"/>
    </p:bldLst>
  </p:timing>
</p:sld>
</file>

<file path=ppt/slides/slide3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Content Placeholder 10"/>
          <p:cNvSpPr>
            <a:spLocks noGrp="1"/>
          </p:cNvSpPr>
          <p:nvPr>
            <p:ph sz="quarter" idx="13"/>
          </p:nvPr>
        </p:nvSpPr>
        <p:spPr>
          <a:xfrm>
            <a:off x="304800" y="2609850"/>
            <a:ext cx="609600" cy="446276"/>
          </a:xfrm>
        </p:spPr>
        <p:txBody>
          <a:bodyPr wrap="square">
            <a:spAutoFit/>
          </a:bodyPr>
          <a:lstStyle/>
          <a:p>
            <a:pPr>
              <a:buNone/>
            </a:pPr>
            <a:r>
              <a:rPr lang="en-US" sz="2300" b="1" dirty="0" smtClean="0">
                <a:solidFill>
                  <a:schemeClr val="tx1"/>
                </a:solidFill>
                <a:latin typeface="Times New Roman" pitchFamily="18" charset="0"/>
                <a:cs typeface="Times New Roman" pitchFamily="18" charset="0"/>
              </a:rPr>
              <a:t>52. </a:t>
            </a:r>
            <a:endParaRPr lang="en-US" sz="2300" dirty="0" smtClean="0">
              <a:solidFill>
                <a:schemeClr val="tx1"/>
              </a:solidFill>
              <a:latin typeface="Times New Roman" pitchFamily="18" charset="0"/>
              <a:cs typeface="Times New Roman" pitchFamily="18" charset="0"/>
            </a:endParaRPr>
          </a:p>
        </p:txBody>
      </p:sp>
      <p:pic>
        <p:nvPicPr>
          <p:cNvPr id="9" name="Picture 2" descr="D:\wmf\Ans-Ex-02-52.tif"/>
          <p:cNvPicPr>
            <a:picLocks noChangeAspect="1" noChangeArrowheads="1"/>
          </p:cNvPicPr>
          <p:nvPr/>
        </p:nvPicPr>
        <p:blipFill>
          <a:blip r:embed="rId2" cstate="print"/>
          <a:srcRect/>
          <a:stretch>
            <a:fillRect/>
          </a:stretch>
        </p:blipFill>
        <p:spPr bwMode="auto">
          <a:xfrm>
            <a:off x="1047750" y="2733675"/>
            <a:ext cx="1102995" cy="2680335"/>
          </a:xfrm>
          <a:prstGeom prst="rect">
            <a:avLst/>
          </a:prstGeom>
          <a:noFill/>
        </p:spPr>
      </p:pic>
      <p:sp>
        <p:nvSpPr>
          <p:cNvPr id="10" name="Rectangle 9"/>
          <p:cNvSpPr/>
          <p:nvPr/>
        </p:nvSpPr>
        <p:spPr>
          <a:xfrm>
            <a:off x="1885950" y="4048006"/>
            <a:ext cx="3143250" cy="800219"/>
          </a:xfrm>
          <a:prstGeom prst="rect">
            <a:avLst/>
          </a:prstGeom>
        </p:spPr>
        <p:txBody>
          <a:bodyPr wrap="square">
            <a:spAutoFit/>
          </a:bodyPr>
          <a:lstStyle/>
          <a:p>
            <a:r>
              <a:rPr lang="en-US" sz="2300" dirty="0" smtClean="0">
                <a:latin typeface="Times New Roman" pitchFamily="18" charset="0"/>
              </a:rPr>
              <a:t>Angle through which the</a:t>
            </a:r>
          </a:p>
          <a:p>
            <a:r>
              <a:rPr lang="en-US" sz="2300" dirty="0" smtClean="0">
                <a:latin typeface="Times New Roman" pitchFamily="18" charset="0"/>
              </a:rPr>
              <a:t>plane turns</a:t>
            </a:r>
            <a:endParaRPr lang="en-US" sz="2300" dirty="0">
              <a:latin typeface="Times New Roman" pitchFamily="18" charset="0"/>
            </a:endParaRPr>
          </a:p>
        </p:txBody>
      </p:sp>
      <p:sp>
        <p:nvSpPr>
          <p:cNvPr id="12" name="Rectangle 11"/>
          <p:cNvSpPr/>
          <p:nvPr/>
        </p:nvSpPr>
        <p:spPr>
          <a:xfrm>
            <a:off x="838200" y="5486400"/>
            <a:ext cx="4038600" cy="1154162"/>
          </a:xfrm>
          <a:prstGeom prst="rect">
            <a:avLst/>
          </a:prstGeom>
        </p:spPr>
        <p:txBody>
          <a:bodyPr wrap="square">
            <a:spAutoFit/>
          </a:bodyPr>
          <a:lstStyle/>
          <a:p>
            <a:r>
              <a:rPr lang="en-US" sz="2300" dirty="0" smtClean="0">
                <a:latin typeface="Times New Roman" pitchFamily="18" charset="0"/>
              </a:rPr>
              <a:t>The difference between the</a:t>
            </a:r>
            <a:br>
              <a:rPr lang="en-US" sz="2300" dirty="0" smtClean="0">
                <a:latin typeface="Times New Roman" pitchFamily="18" charset="0"/>
              </a:rPr>
            </a:br>
            <a:r>
              <a:rPr lang="en-US" sz="2300" dirty="0" smtClean="0">
                <a:latin typeface="Times New Roman" pitchFamily="18" charset="0"/>
              </a:rPr>
              <a:t>two bearings	= 150</a:t>
            </a:r>
            <a:r>
              <a:rPr lang="en-US" sz="2300" dirty="0" smtClean="0">
                <a:latin typeface="Times New Roman" pitchFamily="18" charset="0"/>
                <a:sym typeface="Symbol"/>
              </a:rPr>
              <a:t> – 45</a:t>
            </a:r>
            <a:br>
              <a:rPr lang="en-US" sz="2300" dirty="0" smtClean="0">
                <a:latin typeface="Times New Roman" pitchFamily="18" charset="0"/>
                <a:sym typeface="Symbol"/>
              </a:rPr>
            </a:br>
            <a:r>
              <a:rPr lang="en-US" sz="2300" dirty="0" smtClean="0">
                <a:latin typeface="Times New Roman" pitchFamily="18" charset="0"/>
                <a:sym typeface="Symbol"/>
              </a:rPr>
              <a:t>		= </a:t>
            </a:r>
            <a:r>
              <a:rPr lang="en-US" sz="2300" dirty="0" smtClean="0">
                <a:solidFill>
                  <a:srgbClr val="00A99D"/>
                </a:solidFill>
                <a:latin typeface="Times New Roman" pitchFamily="18" charset="0"/>
                <a:sym typeface="Symbol"/>
              </a:rPr>
              <a:t>105</a:t>
            </a:r>
            <a:endParaRPr lang="en-US" sz="2300" dirty="0">
              <a:solidFill>
                <a:srgbClr val="00A99D"/>
              </a:solidFill>
              <a:latin typeface="Times New Roman" pitchFamily="18" charset="0"/>
            </a:endParaRPr>
          </a:p>
        </p:txBody>
      </p:sp>
      <p:sp>
        <p:nvSpPr>
          <p:cNvPr id="6"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2 Paper 1</a:t>
            </a:r>
          </a:p>
        </p:txBody>
      </p:sp>
    </p:spTree>
    <p:extLst>
      <p:ext uri="{BB962C8B-B14F-4D97-AF65-F5344CB8AC3E}">
        <p14:creationId xmlns:p14="http://schemas.microsoft.com/office/powerpoint/2010/main" xmlns="" val="71451342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8">
                                            <p:txEl>
                                              <p:pRg st="0" end="0"/>
                                            </p:txEl>
                                          </p:spTgt>
                                        </p:tgtEl>
                                        <p:attrNameLst>
                                          <p:attrName>style.visibility</p:attrName>
                                        </p:attrNameLst>
                                      </p:cBhvr>
                                      <p:to>
                                        <p:strVal val="visible"/>
                                      </p:to>
                                    </p:set>
                                    <p:anim calcmode="lin" valueType="num">
                                      <p:cBhvr>
                                        <p:cTn id="7" dur="500" fill="hold"/>
                                        <p:tgtEl>
                                          <p:spTgt spid="8">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8">
                                            <p:txEl>
                                              <p:pRg st="0" end="0"/>
                                            </p:txEl>
                                          </p:spTgt>
                                        </p:tgtEl>
                                        <p:attrNameLst>
                                          <p:attrName>ppt_h</p:attrName>
                                        </p:attrNameLst>
                                      </p:cBhvr>
                                      <p:tavLst>
                                        <p:tav tm="0">
                                          <p:val>
                                            <p:fltVal val="0"/>
                                          </p:val>
                                        </p:tav>
                                        <p:tav tm="100000">
                                          <p:val>
                                            <p:strVal val="#ppt_h"/>
                                          </p:val>
                                        </p:tav>
                                      </p:tavLst>
                                    </p:anim>
                                  </p:childTnLst>
                                </p:cTn>
                              </p:par>
                              <p:par>
                                <p:cTn id="9" presetID="23" presetClass="entr" presetSubtype="16" fill="hold" nodeType="withEffect">
                                  <p:stCondLst>
                                    <p:cond delay="0"/>
                                  </p:stCondLst>
                                  <p:childTnLst>
                                    <p:set>
                                      <p:cBhvr>
                                        <p:cTn id="10" dur="1" fill="hold">
                                          <p:stCondLst>
                                            <p:cond delay="0"/>
                                          </p:stCondLst>
                                        </p:cTn>
                                        <p:tgtEl>
                                          <p:spTgt spid="9"/>
                                        </p:tgtEl>
                                        <p:attrNameLst>
                                          <p:attrName>style.visibility</p:attrName>
                                        </p:attrNameLst>
                                      </p:cBhvr>
                                      <p:to>
                                        <p:strVal val="visible"/>
                                      </p:to>
                                    </p:set>
                                    <p:anim calcmode="lin" valueType="num">
                                      <p:cBhvr>
                                        <p:cTn id="11" dur="500" fill="hold"/>
                                        <p:tgtEl>
                                          <p:spTgt spid="9"/>
                                        </p:tgtEl>
                                        <p:attrNameLst>
                                          <p:attrName>ppt_w</p:attrName>
                                        </p:attrNameLst>
                                      </p:cBhvr>
                                      <p:tavLst>
                                        <p:tav tm="0">
                                          <p:val>
                                            <p:fltVal val="0"/>
                                          </p:val>
                                        </p:tav>
                                        <p:tav tm="100000">
                                          <p:val>
                                            <p:strVal val="#ppt_w"/>
                                          </p:val>
                                        </p:tav>
                                      </p:tavLst>
                                    </p:anim>
                                    <p:anim calcmode="lin" valueType="num">
                                      <p:cBhvr>
                                        <p:cTn id="12" dur="500" fill="hold"/>
                                        <p:tgtEl>
                                          <p:spTgt spid="9"/>
                                        </p:tgtEl>
                                        <p:attrNameLst>
                                          <p:attrName>ppt_h</p:attrName>
                                        </p:attrNameLst>
                                      </p:cBhvr>
                                      <p:tavLst>
                                        <p:tav tm="0">
                                          <p:val>
                                            <p:fltVal val="0"/>
                                          </p:val>
                                        </p:tav>
                                        <p:tav tm="100000">
                                          <p:val>
                                            <p:strVal val="#ppt_h"/>
                                          </p:val>
                                        </p:tav>
                                      </p:tavLst>
                                    </p:anim>
                                  </p:childTnLst>
                                </p:cTn>
                              </p:par>
                              <p:par>
                                <p:cTn id="13" presetID="23" presetClass="entr" presetSubtype="16" fill="hold" grpId="0" nodeType="withEffect">
                                  <p:stCondLst>
                                    <p:cond delay="0"/>
                                  </p:stCondLst>
                                  <p:childTnLst>
                                    <p:set>
                                      <p:cBhvr>
                                        <p:cTn id="14" dur="1" fill="hold">
                                          <p:stCondLst>
                                            <p:cond delay="0"/>
                                          </p:stCondLst>
                                        </p:cTn>
                                        <p:tgtEl>
                                          <p:spTgt spid="10"/>
                                        </p:tgtEl>
                                        <p:attrNameLst>
                                          <p:attrName>style.visibility</p:attrName>
                                        </p:attrNameLst>
                                      </p:cBhvr>
                                      <p:to>
                                        <p:strVal val="visible"/>
                                      </p:to>
                                    </p:set>
                                    <p:anim calcmode="lin" valueType="num">
                                      <p:cBhvr>
                                        <p:cTn id="15" dur="500" fill="hold"/>
                                        <p:tgtEl>
                                          <p:spTgt spid="10"/>
                                        </p:tgtEl>
                                        <p:attrNameLst>
                                          <p:attrName>ppt_w</p:attrName>
                                        </p:attrNameLst>
                                      </p:cBhvr>
                                      <p:tavLst>
                                        <p:tav tm="0">
                                          <p:val>
                                            <p:fltVal val="0"/>
                                          </p:val>
                                        </p:tav>
                                        <p:tav tm="100000">
                                          <p:val>
                                            <p:strVal val="#ppt_w"/>
                                          </p:val>
                                        </p:tav>
                                      </p:tavLst>
                                    </p:anim>
                                    <p:anim calcmode="lin" valueType="num">
                                      <p:cBhvr>
                                        <p:cTn id="16" dur="500" fill="hold"/>
                                        <p:tgtEl>
                                          <p:spTgt spid="10"/>
                                        </p:tgtEl>
                                        <p:attrNameLst>
                                          <p:attrName>ppt_h</p:attrName>
                                        </p:attrNameLst>
                                      </p:cBhvr>
                                      <p:tavLst>
                                        <p:tav tm="0">
                                          <p:val>
                                            <p:fltVal val="0"/>
                                          </p:val>
                                        </p:tav>
                                        <p:tav tm="100000">
                                          <p:val>
                                            <p:strVal val="#ppt_h"/>
                                          </p:val>
                                        </p:tav>
                                      </p:tavLst>
                                    </p:anim>
                                  </p:childTnLst>
                                </p:cTn>
                              </p:par>
                              <p:par>
                                <p:cTn id="17" presetID="23" presetClass="entr" presetSubtype="16" fill="hold" grpId="0" nodeType="withEffect">
                                  <p:stCondLst>
                                    <p:cond delay="0"/>
                                  </p:stCondLst>
                                  <p:childTnLst>
                                    <p:set>
                                      <p:cBhvr>
                                        <p:cTn id="18" dur="1" fill="hold">
                                          <p:stCondLst>
                                            <p:cond delay="0"/>
                                          </p:stCondLst>
                                        </p:cTn>
                                        <p:tgtEl>
                                          <p:spTgt spid="12"/>
                                        </p:tgtEl>
                                        <p:attrNameLst>
                                          <p:attrName>style.visibility</p:attrName>
                                        </p:attrNameLst>
                                      </p:cBhvr>
                                      <p:to>
                                        <p:strVal val="visible"/>
                                      </p:to>
                                    </p:set>
                                    <p:anim calcmode="lin" valueType="num">
                                      <p:cBhvr>
                                        <p:cTn id="19" dur="500" fill="hold"/>
                                        <p:tgtEl>
                                          <p:spTgt spid="12"/>
                                        </p:tgtEl>
                                        <p:attrNameLst>
                                          <p:attrName>ppt_w</p:attrName>
                                        </p:attrNameLst>
                                      </p:cBhvr>
                                      <p:tavLst>
                                        <p:tav tm="0">
                                          <p:val>
                                            <p:fltVal val="0"/>
                                          </p:val>
                                        </p:tav>
                                        <p:tav tm="100000">
                                          <p:val>
                                            <p:strVal val="#ppt_w"/>
                                          </p:val>
                                        </p:tav>
                                      </p:tavLst>
                                    </p:anim>
                                    <p:anim calcmode="lin" valueType="num">
                                      <p:cBhvr>
                                        <p:cTn id="20" dur="500" fill="hold"/>
                                        <p:tgtEl>
                                          <p:spTgt spid="12"/>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build="p"/>
      <p:bldP spid="10" grpId="0"/>
      <p:bldP spid="12" grpId="0"/>
    </p:bldLst>
  </p:timing>
</p:sld>
</file>

<file path=ppt/slides/slide3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Content Placeholder 10"/>
          <p:cNvSpPr>
            <a:spLocks noGrp="1"/>
          </p:cNvSpPr>
          <p:nvPr>
            <p:ph sz="quarter" idx="13"/>
          </p:nvPr>
        </p:nvSpPr>
        <p:spPr>
          <a:xfrm>
            <a:off x="380999" y="2513239"/>
            <a:ext cx="609601" cy="446276"/>
          </a:xfrm>
        </p:spPr>
        <p:txBody>
          <a:bodyPr wrap="square">
            <a:spAutoFit/>
          </a:bodyPr>
          <a:lstStyle/>
          <a:p>
            <a:pPr>
              <a:buNone/>
            </a:pPr>
            <a:r>
              <a:rPr lang="en-US" sz="2300" b="1" dirty="0" smtClean="0">
                <a:solidFill>
                  <a:schemeClr val="tx1"/>
                </a:solidFill>
                <a:latin typeface="Times New Roman" pitchFamily="18" charset="0"/>
                <a:cs typeface="Times New Roman" pitchFamily="18" charset="0"/>
              </a:rPr>
              <a:t>53.   </a:t>
            </a:r>
            <a:endParaRPr lang="en-US" sz="2300" dirty="0">
              <a:latin typeface="Times New Roman" pitchFamily="18" charset="0"/>
            </a:endParaRPr>
          </a:p>
        </p:txBody>
      </p:sp>
      <p:sp>
        <p:nvSpPr>
          <p:cNvPr id="8" name="Notched Right Arrow 7"/>
          <p:cNvSpPr/>
          <p:nvPr/>
        </p:nvSpPr>
        <p:spPr>
          <a:xfrm>
            <a:off x="7162800" y="6019800"/>
            <a:ext cx="1782315" cy="685800"/>
          </a:xfrm>
          <a:prstGeom prst="notchedRightArrow">
            <a:avLst/>
          </a:prstGeom>
          <a:blipFill>
            <a:blip r:embed="rId2" cstate="print">
              <a:extLst>
                <a:ext uri="{BEBA8EAE-BF5A-486C-A8C5-ECC9F3942E4B}">
                  <a14:imgProps xmlns:a14="http://schemas.microsoft.com/office/drawing/2010/main" xmlns="">
                    <a14:imgLayer r:embed="rId3">
                      <a14:imgEffect>
                        <a14:brightnessContrast bright="-20000" contrast="-20000"/>
                      </a14:imgEffect>
                    </a14:imgLayer>
                  </a14:imgProps>
                </a:ex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ANSWER</a:t>
            </a:r>
            <a:endParaRPr lang="en-US" sz="2000" b="1" dirty="0">
              <a:latin typeface="Times New Roman" pitchFamily="18" charset="0"/>
              <a:cs typeface="Times New Roman" pitchFamily="18" charset="0"/>
            </a:endParaRPr>
          </a:p>
        </p:txBody>
      </p:sp>
      <p:sp>
        <p:nvSpPr>
          <p:cNvPr id="9" name="TextBox 8"/>
          <p:cNvSpPr txBox="1"/>
          <p:nvPr/>
        </p:nvSpPr>
        <p:spPr>
          <a:xfrm>
            <a:off x="981075" y="4411474"/>
            <a:ext cx="2171700" cy="446276"/>
          </a:xfrm>
          <a:prstGeom prst="rect">
            <a:avLst/>
          </a:prstGeom>
          <a:noFill/>
        </p:spPr>
        <p:txBody>
          <a:bodyPr wrap="square" rtlCol="0">
            <a:spAutoFit/>
          </a:bodyPr>
          <a:lstStyle/>
          <a:p>
            <a:r>
              <a:rPr lang="en-US" sz="2300" dirty="0" smtClean="0">
                <a:latin typeface="Times New Roman" pitchFamily="18" charset="0"/>
              </a:rPr>
              <a:t>(A) 15</a:t>
            </a:r>
            <a:r>
              <a:rPr lang="en-US" sz="2300" dirty="0" smtClean="0">
                <a:latin typeface="Times New Roman" pitchFamily="18" charset="0"/>
                <a:sym typeface="Symbol"/>
              </a:rPr>
              <a:t></a:t>
            </a:r>
            <a:endParaRPr lang="en-US" sz="2300" baseline="30000" dirty="0">
              <a:latin typeface="Times New Roman" pitchFamily="18" charset="0"/>
            </a:endParaRPr>
          </a:p>
        </p:txBody>
      </p:sp>
      <p:sp>
        <p:nvSpPr>
          <p:cNvPr id="10" name="TextBox 9"/>
          <p:cNvSpPr txBox="1"/>
          <p:nvPr/>
        </p:nvSpPr>
        <p:spPr>
          <a:xfrm>
            <a:off x="981075" y="4973449"/>
            <a:ext cx="1828800" cy="446276"/>
          </a:xfrm>
          <a:prstGeom prst="rect">
            <a:avLst/>
          </a:prstGeom>
          <a:noFill/>
        </p:spPr>
        <p:txBody>
          <a:bodyPr wrap="square" rtlCol="0">
            <a:spAutoFit/>
          </a:bodyPr>
          <a:lstStyle/>
          <a:p>
            <a:r>
              <a:rPr lang="en-US" sz="2300" dirty="0" smtClean="0">
                <a:latin typeface="Times New Roman" pitchFamily="18" charset="0"/>
              </a:rPr>
              <a:t>(B) 30</a:t>
            </a:r>
            <a:r>
              <a:rPr lang="en-US" sz="2300" dirty="0" smtClean="0">
                <a:latin typeface="Times New Roman" pitchFamily="18" charset="0"/>
                <a:sym typeface="Symbol"/>
              </a:rPr>
              <a:t></a:t>
            </a:r>
            <a:endParaRPr lang="en-US" sz="2300" baseline="30000" dirty="0" smtClean="0">
              <a:latin typeface="Times New Roman" pitchFamily="18" charset="0"/>
            </a:endParaRPr>
          </a:p>
        </p:txBody>
      </p:sp>
      <p:sp>
        <p:nvSpPr>
          <p:cNvPr id="12" name="TextBox 11"/>
          <p:cNvSpPr txBox="1"/>
          <p:nvPr/>
        </p:nvSpPr>
        <p:spPr>
          <a:xfrm>
            <a:off x="990600" y="5553075"/>
            <a:ext cx="1971675" cy="446276"/>
          </a:xfrm>
          <a:prstGeom prst="rect">
            <a:avLst/>
          </a:prstGeom>
          <a:noFill/>
        </p:spPr>
        <p:txBody>
          <a:bodyPr wrap="square" rtlCol="0">
            <a:spAutoFit/>
          </a:bodyPr>
          <a:lstStyle/>
          <a:p>
            <a:r>
              <a:rPr lang="en-US" sz="2300" dirty="0" smtClean="0">
                <a:latin typeface="Times New Roman" pitchFamily="18" charset="0"/>
              </a:rPr>
              <a:t>(C) 45</a:t>
            </a:r>
            <a:r>
              <a:rPr lang="en-US" sz="2300" dirty="0" smtClean="0">
                <a:latin typeface="Times New Roman" pitchFamily="18" charset="0"/>
                <a:sym typeface="Symbol"/>
              </a:rPr>
              <a:t></a:t>
            </a:r>
            <a:endParaRPr lang="en-US" sz="2300" baseline="30000" dirty="0" smtClean="0">
              <a:latin typeface="Times New Roman" pitchFamily="18" charset="0"/>
            </a:endParaRPr>
          </a:p>
        </p:txBody>
      </p:sp>
      <p:sp>
        <p:nvSpPr>
          <p:cNvPr id="13" name="TextBox 12"/>
          <p:cNvSpPr txBox="1"/>
          <p:nvPr/>
        </p:nvSpPr>
        <p:spPr>
          <a:xfrm>
            <a:off x="1000125" y="6172200"/>
            <a:ext cx="2495550" cy="446276"/>
          </a:xfrm>
          <a:prstGeom prst="rect">
            <a:avLst/>
          </a:prstGeom>
          <a:noFill/>
        </p:spPr>
        <p:txBody>
          <a:bodyPr wrap="square" rtlCol="0">
            <a:spAutoFit/>
          </a:bodyPr>
          <a:lstStyle/>
          <a:p>
            <a:r>
              <a:rPr lang="en-US" sz="2300" dirty="0" smtClean="0">
                <a:latin typeface="Times New Roman" pitchFamily="18" charset="0"/>
              </a:rPr>
              <a:t>(D) 60</a:t>
            </a:r>
            <a:r>
              <a:rPr lang="en-US" sz="2300" dirty="0" smtClean="0">
                <a:latin typeface="Times New Roman" pitchFamily="18" charset="0"/>
                <a:sym typeface="Symbol"/>
              </a:rPr>
              <a:t></a:t>
            </a:r>
            <a:endParaRPr lang="en-US" sz="2300" baseline="30000" dirty="0" smtClean="0">
              <a:latin typeface="Times New Roman" pitchFamily="18" charset="0"/>
            </a:endParaRPr>
          </a:p>
        </p:txBody>
      </p:sp>
      <p:sp>
        <p:nvSpPr>
          <p:cNvPr id="14" name="Rectangle 13"/>
          <p:cNvSpPr/>
          <p:nvPr/>
        </p:nvSpPr>
        <p:spPr>
          <a:xfrm>
            <a:off x="985082" y="3974068"/>
            <a:ext cx="4148893" cy="369332"/>
          </a:xfrm>
          <a:prstGeom prst="rect">
            <a:avLst/>
          </a:prstGeom>
        </p:spPr>
        <p:txBody>
          <a:bodyPr wrap="none">
            <a:spAutoFit/>
          </a:bodyPr>
          <a:lstStyle/>
          <a:p>
            <a:r>
              <a:rPr lang="en-US" dirty="0" smtClean="0">
                <a:latin typeface="Times New Roman" pitchFamily="18" charset="0"/>
              </a:rPr>
              <a:t>In the right-angled </a:t>
            </a:r>
            <a:r>
              <a:rPr lang="en-US" dirty="0" smtClean="0">
                <a:latin typeface="Times New Roman" pitchFamily="18" charset="0"/>
                <a:sym typeface="Symbol"/>
              </a:rPr>
              <a:t></a:t>
            </a:r>
            <a:r>
              <a:rPr lang="en-US" i="1" dirty="0" smtClean="0">
                <a:latin typeface="Times New Roman" pitchFamily="18" charset="0"/>
                <a:sym typeface="Symbol"/>
              </a:rPr>
              <a:t>ABC</a:t>
            </a:r>
            <a:r>
              <a:rPr lang="en-US" dirty="0" smtClean="0">
                <a:latin typeface="Times New Roman" pitchFamily="18" charset="0"/>
                <a:sym typeface="Symbol"/>
              </a:rPr>
              <a:t> above, angle </a:t>
            </a:r>
            <a:r>
              <a:rPr lang="en-US" i="1" dirty="0" smtClean="0">
                <a:latin typeface="Times New Roman" pitchFamily="18" charset="0"/>
                <a:sym typeface="Symbol"/>
              </a:rPr>
              <a:t>A</a:t>
            </a:r>
            <a:r>
              <a:rPr lang="en-US" dirty="0" smtClean="0">
                <a:latin typeface="Times New Roman" pitchFamily="18" charset="0"/>
                <a:sym typeface="Symbol"/>
              </a:rPr>
              <a:t> =</a:t>
            </a:r>
            <a:endParaRPr lang="en-US" dirty="0"/>
          </a:p>
        </p:txBody>
      </p:sp>
      <p:pic>
        <p:nvPicPr>
          <p:cNvPr id="1026" name="Picture 2" descr="D:\wmf\Ex-02-54.tif"/>
          <p:cNvPicPr>
            <a:picLocks noChangeAspect="1" noChangeArrowheads="1"/>
          </p:cNvPicPr>
          <p:nvPr/>
        </p:nvPicPr>
        <p:blipFill>
          <a:blip r:embed="rId4" cstate="print"/>
          <a:srcRect/>
          <a:stretch>
            <a:fillRect/>
          </a:stretch>
        </p:blipFill>
        <p:spPr bwMode="auto">
          <a:xfrm>
            <a:off x="1323975" y="2590800"/>
            <a:ext cx="1618488" cy="1282446"/>
          </a:xfrm>
          <a:prstGeom prst="rect">
            <a:avLst/>
          </a:prstGeom>
          <a:noFill/>
        </p:spPr>
      </p:pic>
      <p:sp>
        <p:nvSpPr>
          <p:cNvPr id="15"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2 Paper 1</a:t>
            </a:r>
          </a:p>
        </p:txBody>
      </p:sp>
    </p:spTree>
    <p:extLst>
      <p:ext uri="{BB962C8B-B14F-4D97-AF65-F5344CB8AC3E}">
        <p14:creationId xmlns:p14="http://schemas.microsoft.com/office/powerpoint/2010/main" xmlns="" val="71451342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11">
                                            <p:txEl>
                                              <p:pRg st="0" end="0"/>
                                            </p:txEl>
                                          </p:spTgt>
                                        </p:tgtEl>
                                        <p:attrNameLst>
                                          <p:attrName>style.visibility</p:attrName>
                                        </p:attrNameLst>
                                      </p:cBhvr>
                                      <p:to>
                                        <p:strVal val="visible"/>
                                      </p:to>
                                    </p:set>
                                    <p:anim calcmode="lin" valueType="num">
                                      <p:cBhvr>
                                        <p:cTn id="7" dur="500" fill="hold"/>
                                        <p:tgtEl>
                                          <p:spTgt spid="11">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11">
                                            <p:txEl>
                                              <p:pRg st="0" end="0"/>
                                            </p:txEl>
                                          </p:spTgt>
                                        </p:tgtEl>
                                        <p:attrNameLst>
                                          <p:attrName>ppt_h</p:attrName>
                                        </p:attrNameLst>
                                      </p:cBhvr>
                                      <p:tavLst>
                                        <p:tav tm="0">
                                          <p:val>
                                            <p:fltVal val="0"/>
                                          </p:val>
                                        </p:tav>
                                        <p:tav tm="100000">
                                          <p:val>
                                            <p:strVal val="#ppt_h"/>
                                          </p:val>
                                        </p:tav>
                                      </p:tavLst>
                                    </p:anim>
                                  </p:childTnLst>
                                </p:cTn>
                              </p:par>
                              <p:par>
                                <p:cTn id="9" presetID="23" presetClass="entr" presetSubtype="16" fill="hold" nodeType="withEffect">
                                  <p:stCondLst>
                                    <p:cond delay="0"/>
                                  </p:stCondLst>
                                  <p:childTnLst>
                                    <p:set>
                                      <p:cBhvr>
                                        <p:cTn id="10" dur="1" fill="hold">
                                          <p:stCondLst>
                                            <p:cond delay="0"/>
                                          </p:stCondLst>
                                        </p:cTn>
                                        <p:tgtEl>
                                          <p:spTgt spid="1026"/>
                                        </p:tgtEl>
                                        <p:attrNameLst>
                                          <p:attrName>style.visibility</p:attrName>
                                        </p:attrNameLst>
                                      </p:cBhvr>
                                      <p:to>
                                        <p:strVal val="visible"/>
                                      </p:to>
                                    </p:set>
                                    <p:anim calcmode="lin" valueType="num">
                                      <p:cBhvr>
                                        <p:cTn id="11" dur="500" fill="hold"/>
                                        <p:tgtEl>
                                          <p:spTgt spid="1026"/>
                                        </p:tgtEl>
                                        <p:attrNameLst>
                                          <p:attrName>ppt_w</p:attrName>
                                        </p:attrNameLst>
                                      </p:cBhvr>
                                      <p:tavLst>
                                        <p:tav tm="0">
                                          <p:val>
                                            <p:fltVal val="0"/>
                                          </p:val>
                                        </p:tav>
                                        <p:tav tm="100000">
                                          <p:val>
                                            <p:strVal val="#ppt_w"/>
                                          </p:val>
                                        </p:tav>
                                      </p:tavLst>
                                    </p:anim>
                                    <p:anim calcmode="lin" valueType="num">
                                      <p:cBhvr>
                                        <p:cTn id="12" dur="500" fill="hold"/>
                                        <p:tgtEl>
                                          <p:spTgt spid="1026"/>
                                        </p:tgtEl>
                                        <p:attrNameLst>
                                          <p:attrName>ppt_h</p:attrName>
                                        </p:attrNameLst>
                                      </p:cBhvr>
                                      <p:tavLst>
                                        <p:tav tm="0">
                                          <p:val>
                                            <p:fltVal val="0"/>
                                          </p:val>
                                        </p:tav>
                                        <p:tav tm="100000">
                                          <p:val>
                                            <p:strVal val="#ppt_h"/>
                                          </p:val>
                                        </p:tav>
                                      </p:tavLst>
                                    </p:anim>
                                  </p:childTnLst>
                                </p:cTn>
                              </p:par>
                              <p:par>
                                <p:cTn id="13" presetID="23" presetClass="entr" presetSubtype="16" fill="hold" grpId="0" nodeType="withEffect">
                                  <p:stCondLst>
                                    <p:cond delay="0"/>
                                  </p:stCondLst>
                                  <p:childTnLst>
                                    <p:set>
                                      <p:cBhvr>
                                        <p:cTn id="14" dur="1" fill="hold">
                                          <p:stCondLst>
                                            <p:cond delay="0"/>
                                          </p:stCondLst>
                                        </p:cTn>
                                        <p:tgtEl>
                                          <p:spTgt spid="14"/>
                                        </p:tgtEl>
                                        <p:attrNameLst>
                                          <p:attrName>style.visibility</p:attrName>
                                        </p:attrNameLst>
                                      </p:cBhvr>
                                      <p:to>
                                        <p:strVal val="visible"/>
                                      </p:to>
                                    </p:set>
                                    <p:anim calcmode="lin" valueType="num">
                                      <p:cBhvr>
                                        <p:cTn id="15" dur="500" fill="hold"/>
                                        <p:tgtEl>
                                          <p:spTgt spid="14"/>
                                        </p:tgtEl>
                                        <p:attrNameLst>
                                          <p:attrName>ppt_w</p:attrName>
                                        </p:attrNameLst>
                                      </p:cBhvr>
                                      <p:tavLst>
                                        <p:tav tm="0">
                                          <p:val>
                                            <p:fltVal val="0"/>
                                          </p:val>
                                        </p:tav>
                                        <p:tav tm="100000">
                                          <p:val>
                                            <p:strVal val="#ppt_w"/>
                                          </p:val>
                                        </p:tav>
                                      </p:tavLst>
                                    </p:anim>
                                    <p:anim calcmode="lin" valueType="num">
                                      <p:cBhvr>
                                        <p:cTn id="16" dur="500" fill="hold"/>
                                        <p:tgtEl>
                                          <p:spTgt spid="14"/>
                                        </p:tgtEl>
                                        <p:attrNameLst>
                                          <p:attrName>ppt_h</p:attrName>
                                        </p:attrNameLst>
                                      </p:cBhvr>
                                      <p:tavLst>
                                        <p:tav tm="0">
                                          <p:val>
                                            <p:fltVal val="0"/>
                                          </p:val>
                                        </p:tav>
                                        <p:tav tm="100000">
                                          <p:val>
                                            <p:strVal val="#ppt_h"/>
                                          </p:val>
                                        </p:tav>
                                      </p:tavLst>
                                    </p:anim>
                                  </p:childTnLst>
                                </p:cTn>
                              </p:par>
                            </p:childTnLst>
                          </p:cTn>
                        </p:par>
                      </p:childTnLst>
                    </p:cTn>
                  </p:par>
                  <p:par>
                    <p:cTn id="17" fill="hold">
                      <p:stCondLst>
                        <p:cond delay="indefinite"/>
                      </p:stCondLst>
                      <p:childTnLst>
                        <p:par>
                          <p:cTn id="18" fill="hold">
                            <p:stCondLst>
                              <p:cond delay="0"/>
                            </p:stCondLst>
                            <p:childTnLst>
                              <p:par>
                                <p:cTn id="19" presetID="23" presetClass="entr" presetSubtype="16" fill="hold" grpId="0" nodeType="clickEffect">
                                  <p:stCondLst>
                                    <p:cond delay="0"/>
                                  </p:stCondLst>
                                  <p:childTnLst>
                                    <p:set>
                                      <p:cBhvr>
                                        <p:cTn id="20" dur="1" fill="hold">
                                          <p:stCondLst>
                                            <p:cond delay="0"/>
                                          </p:stCondLst>
                                        </p:cTn>
                                        <p:tgtEl>
                                          <p:spTgt spid="9"/>
                                        </p:tgtEl>
                                        <p:attrNameLst>
                                          <p:attrName>style.visibility</p:attrName>
                                        </p:attrNameLst>
                                      </p:cBhvr>
                                      <p:to>
                                        <p:strVal val="visible"/>
                                      </p:to>
                                    </p:set>
                                    <p:anim calcmode="lin" valueType="num">
                                      <p:cBhvr>
                                        <p:cTn id="21" dur="500" fill="hold"/>
                                        <p:tgtEl>
                                          <p:spTgt spid="9"/>
                                        </p:tgtEl>
                                        <p:attrNameLst>
                                          <p:attrName>ppt_w</p:attrName>
                                        </p:attrNameLst>
                                      </p:cBhvr>
                                      <p:tavLst>
                                        <p:tav tm="0">
                                          <p:val>
                                            <p:fltVal val="0"/>
                                          </p:val>
                                        </p:tav>
                                        <p:tav tm="100000">
                                          <p:val>
                                            <p:strVal val="#ppt_w"/>
                                          </p:val>
                                        </p:tav>
                                      </p:tavLst>
                                    </p:anim>
                                    <p:anim calcmode="lin" valueType="num">
                                      <p:cBhvr>
                                        <p:cTn id="22" dur="500" fill="hold"/>
                                        <p:tgtEl>
                                          <p:spTgt spid="9"/>
                                        </p:tgtEl>
                                        <p:attrNameLst>
                                          <p:attrName>ppt_h</p:attrName>
                                        </p:attrNameLst>
                                      </p:cBhvr>
                                      <p:tavLst>
                                        <p:tav tm="0">
                                          <p:val>
                                            <p:fltVal val="0"/>
                                          </p:val>
                                        </p:tav>
                                        <p:tav tm="100000">
                                          <p:val>
                                            <p:strVal val="#ppt_h"/>
                                          </p:val>
                                        </p:tav>
                                      </p:tavLst>
                                    </p:anim>
                                  </p:childTnLst>
                                </p:cTn>
                              </p:par>
                              <p:par>
                                <p:cTn id="23" presetID="23" presetClass="entr" presetSubtype="16" fill="hold" grpId="0" nodeType="withEffect">
                                  <p:stCondLst>
                                    <p:cond delay="0"/>
                                  </p:stCondLst>
                                  <p:childTnLst>
                                    <p:set>
                                      <p:cBhvr>
                                        <p:cTn id="24" dur="1" fill="hold">
                                          <p:stCondLst>
                                            <p:cond delay="0"/>
                                          </p:stCondLst>
                                        </p:cTn>
                                        <p:tgtEl>
                                          <p:spTgt spid="10"/>
                                        </p:tgtEl>
                                        <p:attrNameLst>
                                          <p:attrName>style.visibility</p:attrName>
                                        </p:attrNameLst>
                                      </p:cBhvr>
                                      <p:to>
                                        <p:strVal val="visible"/>
                                      </p:to>
                                    </p:set>
                                    <p:anim calcmode="lin" valueType="num">
                                      <p:cBhvr>
                                        <p:cTn id="25" dur="500" fill="hold"/>
                                        <p:tgtEl>
                                          <p:spTgt spid="10"/>
                                        </p:tgtEl>
                                        <p:attrNameLst>
                                          <p:attrName>ppt_w</p:attrName>
                                        </p:attrNameLst>
                                      </p:cBhvr>
                                      <p:tavLst>
                                        <p:tav tm="0">
                                          <p:val>
                                            <p:fltVal val="0"/>
                                          </p:val>
                                        </p:tav>
                                        <p:tav tm="100000">
                                          <p:val>
                                            <p:strVal val="#ppt_w"/>
                                          </p:val>
                                        </p:tav>
                                      </p:tavLst>
                                    </p:anim>
                                    <p:anim calcmode="lin" valueType="num">
                                      <p:cBhvr>
                                        <p:cTn id="26" dur="500" fill="hold"/>
                                        <p:tgtEl>
                                          <p:spTgt spid="10"/>
                                        </p:tgtEl>
                                        <p:attrNameLst>
                                          <p:attrName>ppt_h</p:attrName>
                                        </p:attrNameLst>
                                      </p:cBhvr>
                                      <p:tavLst>
                                        <p:tav tm="0">
                                          <p:val>
                                            <p:fltVal val="0"/>
                                          </p:val>
                                        </p:tav>
                                        <p:tav tm="100000">
                                          <p:val>
                                            <p:strVal val="#ppt_h"/>
                                          </p:val>
                                        </p:tav>
                                      </p:tavLst>
                                    </p:anim>
                                  </p:childTnLst>
                                </p:cTn>
                              </p:par>
                              <p:par>
                                <p:cTn id="27" presetID="23" presetClass="entr" presetSubtype="16" fill="hold" grpId="0" nodeType="withEffect">
                                  <p:stCondLst>
                                    <p:cond delay="0"/>
                                  </p:stCondLst>
                                  <p:childTnLst>
                                    <p:set>
                                      <p:cBhvr>
                                        <p:cTn id="28" dur="1" fill="hold">
                                          <p:stCondLst>
                                            <p:cond delay="0"/>
                                          </p:stCondLst>
                                        </p:cTn>
                                        <p:tgtEl>
                                          <p:spTgt spid="12"/>
                                        </p:tgtEl>
                                        <p:attrNameLst>
                                          <p:attrName>style.visibility</p:attrName>
                                        </p:attrNameLst>
                                      </p:cBhvr>
                                      <p:to>
                                        <p:strVal val="visible"/>
                                      </p:to>
                                    </p:set>
                                    <p:anim calcmode="lin" valueType="num">
                                      <p:cBhvr>
                                        <p:cTn id="29" dur="500" fill="hold"/>
                                        <p:tgtEl>
                                          <p:spTgt spid="12"/>
                                        </p:tgtEl>
                                        <p:attrNameLst>
                                          <p:attrName>ppt_w</p:attrName>
                                        </p:attrNameLst>
                                      </p:cBhvr>
                                      <p:tavLst>
                                        <p:tav tm="0">
                                          <p:val>
                                            <p:fltVal val="0"/>
                                          </p:val>
                                        </p:tav>
                                        <p:tav tm="100000">
                                          <p:val>
                                            <p:strVal val="#ppt_w"/>
                                          </p:val>
                                        </p:tav>
                                      </p:tavLst>
                                    </p:anim>
                                    <p:anim calcmode="lin" valueType="num">
                                      <p:cBhvr>
                                        <p:cTn id="30" dur="500" fill="hold"/>
                                        <p:tgtEl>
                                          <p:spTgt spid="12"/>
                                        </p:tgtEl>
                                        <p:attrNameLst>
                                          <p:attrName>ppt_h</p:attrName>
                                        </p:attrNameLst>
                                      </p:cBhvr>
                                      <p:tavLst>
                                        <p:tav tm="0">
                                          <p:val>
                                            <p:fltVal val="0"/>
                                          </p:val>
                                        </p:tav>
                                        <p:tav tm="100000">
                                          <p:val>
                                            <p:strVal val="#ppt_h"/>
                                          </p:val>
                                        </p:tav>
                                      </p:tavLst>
                                    </p:anim>
                                  </p:childTnLst>
                                </p:cTn>
                              </p:par>
                              <p:par>
                                <p:cTn id="31" presetID="23" presetClass="entr" presetSubtype="16" fill="hold" grpId="0" nodeType="withEffect">
                                  <p:stCondLst>
                                    <p:cond delay="0"/>
                                  </p:stCondLst>
                                  <p:childTnLst>
                                    <p:set>
                                      <p:cBhvr>
                                        <p:cTn id="32" dur="1" fill="hold">
                                          <p:stCondLst>
                                            <p:cond delay="0"/>
                                          </p:stCondLst>
                                        </p:cTn>
                                        <p:tgtEl>
                                          <p:spTgt spid="13"/>
                                        </p:tgtEl>
                                        <p:attrNameLst>
                                          <p:attrName>style.visibility</p:attrName>
                                        </p:attrNameLst>
                                      </p:cBhvr>
                                      <p:to>
                                        <p:strVal val="visible"/>
                                      </p:to>
                                    </p:set>
                                    <p:anim calcmode="lin" valueType="num">
                                      <p:cBhvr>
                                        <p:cTn id="33" dur="500" fill="hold"/>
                                        <p:tgtEl>
                                          <p:spTgt spid="13"/>
                                        </p:tgtEl>
                                        <p:attrNameLst>
                                          <p:attrName>ppt_w</p:attrName>
                                        </p:attrNameLst>
                                      </p:cBhvr>
                                      <p:tavLst>
                                        <p:tav tm="0">
                                          <p:val>
                                            <p:fltVal val="0"/>
                                          </p:val>
                                        </p:tav>
                                        <p:tav tm="100000">
                                          <p:val>
                                            <p:strVal val="#ppt_w"/>
                                          </p:val>
                                        </p:tav>
                                      </p:tavLst>
                                    </p:anim>
                                    <p:anim calcmode="lin" valueType="num">
                                      <p:cBhvr>
                                        <p:cTn id="34" dur="500" fill="hold"/>
                                        <p:tgtEl>
                                          <p:spTgt spid="13"/>
                                        </p:tgtEl>
                                        <p:attrNameLst>
                                          <p:attrName>ppt_h</p:attrName>
                                        </p:attrNameLst>
                                      </p:cBhvr>
                                      <p:tavLst>
                                        <p:tav tm="0">
                                          <p:val>
                                            <p:fltVal val="0"/>
                                          </p:val>
                                        </p:tav>
                                        <p:tav tm="100000">
                                          <p:val>
                                            <p:strVal val="#ppt_h"/>
                                          </p:val>
                                        </p:tav>
                                      </p:tavLst>
                                    </p:anim>
                                  </p:childTnLst>
                                </p:cTn>
                              </p:par>
                            </p:childTnLst>
                          </p:cTn>
                        </p:par>
                      </p:childTnLst>
                    </p:cTn>
                  </p:par>
                  <p:par>
                    <p:cTn id="35" fill="hold">
                      <p:stCondLst>
                        <p:cond delay="indefinite"/>
                      </p:stCondLst>
                      <p:childTnLst>
                        <p:par>
                          <p:cTn id="36" fill="hold">
                            <p:stCondLst>
                              <p:cond delay="0"/>
                            </p:stCondLst>
                            <p:childTnLst>
                              <p:par>
                                <p:cTn id="37" presetID="3" presetClass="entr" presetSubtype="10" fill="hold" grpId="0" nodeType="clickEffect">
                                  <p:stCondLst>
                                    <p:cond delay="0"/>
                                  </p:stCondLst>
                                  <p:childTnLst>
                                    <p:set>
                                      <p:cBhvr>
                                        <p:cTn id="38" dur="1" fill="hold">
                                          <p:stCondLst>
                                            <p:cond delay="0"/>
                                          </p:stCondLst>
                                        </p:cTn>
                                        <p:tgtEl>
                                          <p:spTgt spid="8"/>
                                        </p:tgtEl>
                                        <p:attrNameLst>
                                          <p:attrName>style.visibility</p:attrName>
                                        </p:attrNameLst>
                                      </p:cBhvr>
                                      <p:to>
                                        <p:strVal val="visible"/>
                                      </p:to>
                                    </p:set>
                                    <p:animEffect transition="in" filter="blinds(horizontal)">
                                      <p:cBhvr>
                                        <p:cTn id="39"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build="p"/>
      <p:bldP spid="8" grpId="0" animBg="1"/>
      <p:bldP spid="9" grpId="0"/>
      <p:bldP spid="10" grpId="0"/>
      <p:bldP spid="12" grpId="0"/>
      <p:bldP spid="13" grpId="0"/>
      <p:bldP spid="14" grpId="0"/>
    </p:bldLst>
  </p:timing>
</p:sld>
</file>

<file path=ppt/slides/slide3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Content Placeholder 10"/>
          <p:cNvSpPr>
            <a:spLocks noGrp="1"/>
          </p:cNvSpPr>
          <p:nvPr>
            <p:ph sz="quarter" idx="13"/>
          </p:nvPr>
        </p:nvSpPr>
        <p:spPr>
          <a:xfrm>
            <a:off x="304800" y="2677924"/>
            <a:ext cx="609600" cy="446276"/>
          </a:xfrm>
        </p:spPr>
        <p:txBody>
          <a:bodyPr wrap="square">
            <a:spAutoFit/>
          </a:bodyPr>
          <a:lstStyle/>
          <a:p>
            <a:pPr>
              <a:buNone/>
            </a:pPr>
            <a:r>
              <a:rPr lang="en-US" sz="2300" b="1" dirty="0" smtClean="0">
                <a:solidFill>
                  <a:schemeClr val="tx1"/>
                </a:solidFill>
                <a:latin typeface="Times New Roman" pitchFamily="18" charset="0"/>
                <a:cs typeface="Times New Roman" pitchFamily="18" charset="0"/>
              </a:rPr>
              <a:t>53. </a:t>
            </a:r>
            <a:endParaRPr lang="en-US" sz="2300" dirty="0" smtClean="0">
              <a:solidFill>
                <a:schemeClr val="tx1"/>
              </a:solidFill>
              <a:latin typeface="Times New Roman" pitchFamily="18" charset="0"/>
              <a:cs typeface="Times New Roman" pitchFamily="18" charset="0"/>
            </a:endParaRPr>
          </a:p>
        </p:txBody>
      </p:sp>
      <p:sp>
        <p:nvSpPr>
          <p:cNvPr id="4"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2 Paper 1</a:t>
            </a:r>
          </a:p>
        </p:txBody>
      </p:sp>
      <p:pic>
        <p:nvPicPr>
          <p:cNvPr id="2024450" name="Picture 2" descr="\\172.16.2.26\Conver\CARRIBEAN\MATHEMATICS_VOL-1_PPT_DESIGN\Incoming\Volume_01\Equations\Revision_Exam_2\Eqn115.wmf"/>
          <p:cNvPicPr>
            <a:picLocks noChangeAspect="1" noChangeArrowheads="1"/>
          </p:cNvPicPr>
          <p:nvPr/>
        </p:nvPicPr>
        <p:blipFill>
          <a:blip r:embed="rId2" cstate="print"/>
          <a:srcRect/>
          <a:stretch>
            <a:fillRect/>
          </a:stretch>
        </p:blipFill>
        <p:spPr bwMode="auto">
          <a:xfrm>
            <a:off x="952500" y="2374900"/>
            <a:ext cx="2857500" cy="1511300"/>
          </a:xfrm>
          <a:prstGeom prst="rect">
            <a:avLst/>
          </a:prstGeom>
          <a:noFill/>
        </p:spPr>
      </p:pic>
    </p:spTree>
    <p:extLst>
      <p:ext uri="{BB962C8B-B14F-4D97-AF65-F5344CB8AC3E}">
        <p14:creationId xmlns:p14="http://schemas.microsoft.com/office/powerpoint/2010/main" xmlns="" val="71451342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nodeType="withEffect">
                                  <p:stCondLst>
                                    <p:cond delay="0"/>
                                  </p:stCondLst>
                                  <p:childTnLst>
                                    <p:set>
                                      <p:cBhvr>
                                        <p:cTn id="6" dur="1" fill="hold">
                                          <p:stCondLst>
                                            <p:cond delay="0"/>
                                          </p:stCondLst>
                                        </p:cTn>
                                        <p:tgtEl>
                                          <p:spTgt spid="2024450"/>
                                        </p:tgtEl>
                                        <p:attrNameLst>
                                          <p:attrName>style.visibility</p:attrName>
                                        </p:attrNameLst>
                                      </p:cBhvr>
                                      <p:to>
                                        <p:strVal val="visible"/>
                                      </p:to>
                                    </p:set>
                                    <p:anim calcmode="lin" valueType="num">
                                      <p:cBhvr>
                                        <p:cTn id="7" dur="500" fill="hold"/>
                                        <p:tgtEl>
                                          <p:spTgt spid="2024450"/>
                                        </p:tgtEl>
                                        <p:attrNameLst>
                                          <p:attrName>ppt_w</p:attrName>
                                        </p:attrNameLst>
                                      </p:cBhvr>
                                      <p:tavLst>
                                        <p:tav tm="0">
                                          <p:val>
                                            <p:fltVal val="0"/>
                                          </p:val>
                                        </p:tav>
                                        <p:tav tm="100000">
                                          <p:val>
                                            <p:strVal val="#ppt_w"/>
                                          </p:val>
                                        </p:tav>
                                      </p:tavLst>
                                    </p:anim>
                                    <p:anim calcmode="lin" valueType="num">
                                      <p:cBhvr>
                                        <p:cTn id="8" dur="500" fill="hold"/>
                                        <p:tgtEl>
                                          <p:spTgt spid="2024450"/>
                                        </p:tgtEl>
                                        <p:attrNameLst>
                                          <p:attrName>ppt_h</p:attrName>
                                        </p:attrNameLst>
                                      </p:cBhvr>
                                      <p:tavLst>
                                        <p:tav tm="0">
                                          <p:val>
                                            <p:fltVal val="0"/>
                                          </p:val>
                                        </p:tav>
                                        <p:tav tm="100000">
                                          <p:val>
                                            <p:strVal val="#ppt_h"/>
                                          </p:val>
                                        </p:tav>
                                      </p:tavLst>
                                    </p:anim>
                                    <p:animEffect transition="in" filter="fade">
                                      <p:cBhvr>
                                        <p:cTn id="9" dur="500"/>
                                        <p:tgtEl>
                                          <p:spTgt spid="2024450"/>
                                        </p:tgtEl>
                                      </p:cBhvr>
                                    </p:animEffect>
                                  </p:childTnLst>
                                </p:cTn>
                              </p:par>
                              <p:par>
                                <p:cTn id="10" presetID="53" presetClass="entr" presetSubtype="0" fill="hold" grpId="0" nodeType="withEffect">
                                  <p:stCondLst>
                                    <p:cond delay="0"/>
                                  </p:stCondLst>
                                  <p:childTnLst>
                                    <p:set>
                                      <p:cBhvr>
                                        <p:cTn id="11" dur="1" fill="hold">
                                          <p:stCondLst>
                                            <p:cond delay="0"/>
                                          </p:stCondLst>
                                        </p:cTn>
                                        <p:tgtEl>
                                          <p:spTgt spid="11">
                                            <p:txEl>
                                              <p:pRg st="0" end="0"/>
                                            </p:txEl>
                                          </p:spTgt>
                                        </p:tgtEl>
                                        <p:attrNameLst>
                                          <p:attrName>style.visibility</p:attrName>
                                        </p:attrNameLst>
                                      </p:cBhvr>
                                      <p:to>
                                        <p:strVal val="visible"/>
                                      </p:to>
                                    </p:set>
                                    <p:anim calcmode="lin" valueType="num">
                                      <p:cBhvr>
                                        <p:cTn id="12" dur="500" fill="hold"/>
                                        <p:tgtEl>
                                          <p:spTgt spid="11">
                                            <p:txEl>
                                              <p:pRg st="0" end="0"/>
                                            </p:txEl>
                                          </p:spTgt>
                                        </p:tgtEl>
                                        <p:attrNameLst>
                                          <p:attrName>ppt_w</p:attrName>
                                        </p:attrNameLst>
                                      </p:cBhvr>
                                      <p:tavLst>
                                        <p:tav tm="0">
                                          <p:val>
                                            <p:fltVal val="0"/>
                                          </p:val>
                                        </p:tav>
                                        <p:tav tm="100000">
                                          <p:val>
                                            <p:strVal val="#ppt_w"/>
                                          </p:val>
                                        </p:tav>
                                      </p:tavLst>
                                    </p:anim>
                                    <p:anim calcmode="lin" valueType="num">
                                      <p:cBhvr>
                                        <p:cTn id="13" dur="500" fill="hold"/>
                                        <p:tgtEl>
                                          <p:spTgt spid="11">
                                            <p:txEl>
                                              <p:pRg st="0" end="0"/>
                                            </p:txEl>
                                          </p:spTgt>
                                        </p:tgtEl>
                                        <p:attrNameLst>
                                          <p:attrName>ppt_h</p:attrName>
                                        </p:attrNameLst>
                                      </p:cBhvr>
                                      <p:tavLst>
                                        <p:tav tm="0">
                                          <p:val>
                                            <p:fltVal val="0"/>
                                          </p:val>
                                        </p:tav>
                                        <p:tav tm="100000">
                                          <p:val>
                                            <p:strVal val="#ppt_h"/>
                                          </p:val>
                                        </p:tav>
                                      </p:tavLst>
                                    </p:anim>
                                    <p:animEffect transition="in" filter="fade">
                                      <p:cBhvr>
                                        <p:cTn id="14" dur="500"/>
                                        <p:tgtEl>
                                          <p:spTgt spid="11">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build="p"/>
    </p:bldLst>
  </p:timing>
</p:sld>
</file>

<file path=ppt/slides/slide3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Content Placeholder 10"/>
          <p:cNvSpPr>
            <a:spLocks noGrp="1"/>
          </p:cNvSpPr>
          <p:nvPr>
            <p:ph sz="quarter" idx="13"/>
          </p:nvPr>
        </p:nvSpPr>
        <p:spPr>
          <a:xfrm>
            <a:off x="380999" y="2487424"/>
            <a:ext cx="609601" cy="446276"/>
          </a:xfrm>
        </p:spPr>
        <p:txBody>
          <a:bodyPr wrap="square">
            <a:spAutoFit/>
          </a:bodyPr>
          <a:lstStyle/>
          <a:p>
            <a:pPr>
              <a:buNone/>
            </a:pPr>
            <a:r>
              <a:rPr lang="en-US" sz="2300" b="1" dirty="0" smtClean="0">
                <a:solidFill>
                  <a:schemeClr val="tx1"/>
                </a:solidFill>
                <a:latin typeface="Times New Roman" pitchFamily="18" charset="0"/>
                <a:cs typeface="Times New Roman" pitchFamily="18" charset="0"/>
              </a:rPr>
              <a:t>54.   </a:t>
            </a:r>
            <a:endParaRPr lang="en-US" sz="2300" dirty="0">
              <a:latin typeface="Times New Roman" pitchFamily="18" charset="0"/>
            </a:endParaRPr>
          </a:p>
        </p:txBody>
      </p:sp>
      <p:sp>
        <p:nvSpPr>
          <p:cNvPr id="8" name="Notched Right Arrow 7"/>
          <p:cNvSpPr/>
          <p:nvPr/>
        </p:nvSpPr>
        <p:spPr>
          <a:xfrm>
            <a:off x="7162800" y="6019800"/>
            <a:ext cx="1782315" cy="685800"/>
          </a:xfrm>
          <a:prstGeom prst="notchedRightArrow">
            <a:avLst/>
          </a:prstGeom>
          <a:blipFill>
            <a:blip r:embed="rId2" cstate="print">
              <a:extLst>
                <a:ext uri="{BEBA8EAE-BF5A-486C-A8C5-ECC9F3942E4B}">
                  <a14:imgProps xmlns:a14="http://schemas.microsoft.com/office/drawing/2010/main" xmlns="">
                    <a14:imgLayer r:embed="rId3">
                      <a14:imgEffect>
                        <a14:brightnessContrast bright="-20000" contrast="-20000"/>
                      </a14:imgEffect>
                    </a14:imgLayer>
                  </a14:imgProps>
                </a:ex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ANSWER</a:t>
            </a:r>
            <a:endParaRPr lang="en-US" sz="2000" b="1" dirty="0">
              <a:latin typeface="Times New Roman" pitchFamily="18" charset="0"/>
              <a:cs typeface="Times New Roman" pitchFamily="18" charset="0"/>
            </a:endParaRPr>
          </a:p>
        </p:txBody>
      </p:sp>
      <p:sp>
        <p:nvSpPr>
          <p:cNvPr id="9" name="TextBox 8"/>
          <p:cNvSpPr txBox="1"/>
          <p:nvPr/>
        </p:nvSpPr>
        <p:spPr>
          <a:xfrm>
            <a:off x="990600" y="4668649"/>
            <a:ext cx="2171700" cy="446276"/>
          </a:xfrm>
          <a:prstGeom prst="rect">
            <a:avLst/>
          </a:prstGeom>
          <a:noFill/>
        </p:spPr>
        <p:txBody>
          <a:bodyPr wrap="square" rtlCol="0">
            <a:spAutoFit/>
          </a:bodyPr>
          <a:lstStyle/>
          <a:p>
            <a:r>
              <a:rPr lang="en-US" sz="2300" dirty="0" smtClean="0">
                <a:latin typeface="Times New Roman" pitchFamily="18" charset="0"/>
              </a:rPr>
              <a:t>(A) 65</a:t>
            </a:r>
            <a:r>
              <a:rPr lang="en-US" sz="2300" dirty="0" smtClean="0">
                <a:latin typeface="Times New Roman" pitchFamily="18" charset="0"/>
                <a:sym typeface="Symbol"/>
              </a:rPr>
              <a:t></a:t>
            </a:r>
            <a:endParaRPr lang="en-US" sz="2300" baseline="30000" dirty="0">
              <a:latin typeface="Times New Roman" pitchFamily="18" charset="0"/>
            </a:endParaRPr>
          </a:p>
        </p:txBody>
      </p:sp>
      <p:sp>
        <p:nvSpPr>
          <p:cNvPr id="10" name="TextBox 9"/>
          <p:cNvSpPr txBox="1"/>
          <p:nvPr/>
        </p:nvSpPr>
        <p:spPr>
          <a:xfrm>
            <a:off x="990600" y="5182999"/>
            <a:ext cx="1828800" cy="446276"/>
          </a:xfrm>
          <a:prstGeom prst="rect">
            <a:avLst/>
          </a:prstGeom>
          <a:noFill/>
        </p:spPr>
        <p:txBody>
          <a:bodyPr wrap="square" rtlCol="0">
            <a:spAutoFit/>
          </a:bodyPr>
          <a:lstStyle/>
          <a:p>
            <a:r>
              <a:rPr lang="en-US" sz="2300" dirty="0" smtClean="0">
                <a:latin typeface="Times New Roman" pitchFamily="18" charset="0"/>
              </a:rPr>
              <a:t>(B) 60</a:t>
            </a:r>
            <a:r>
              <a:rPr lang="en-US" sz="2300" dirty="0" smtClean="0">
                <a:latin typeface="Times New Roman" pitchFamily="18" charset="0"/>
                <a:sym typeface="Symbol"/>
              </a:rPr>
              <a:t></a:t>
            </a:r>
            <a:endParaRPr lang="en-US" sz="2300" baseline="30000" dirty="0" smtClean="0">
              <a:latin typeface="Times New Roman" pitchFamily="18" charset="0"/>
            </a:endParaRPr>
          </a:p>
        </p:txBody>
      </p:sp>
      <p:sp>
        <p:nvSpPr>
          <p:cNvPr id="12" name="TextBox 11"/>
          <p:cNvSpPr txBox="1"/>
          <p:nvPr/>
        </p:nvSpPr>
        <p:spPr>
          <a:xfrm>
            <a:off x="1000125" y="5638800"/>
            <a:ext cx="1971675" cy="446276"/>
          </a:xfrm>
          <a:prstGeom prst="rect">
            <a:avLst/>
          </a:prstGeom>
          <a:noFill/>
        </p:spPr>
        <p:txBody>
          <a:bodyPr wrap="square" rtlCol="0">
            <a:spAutoFit/>
          </a:bodyPr>
          <a:lstStyle/>
          <a:p>
            <a:r>
              <a:rPr lang="en-US" sz="2300" dirty="0" smtClean="0">
                <a:latin typeface="Times New Roman" pitchFamily="18" charset="0"/>
              </a:rPr>
              <a:t>(C) 50</a:t>
            </a:r>
            <a:r>
              <a:rPr lang="en-US" sz="2300" dirty="0" smtClean="0">
                <a:latin typeface="Times New Roman" pitchFamily="18" charset="0"/>
                <a:sym typeface="Symbol"/>
              </a:rPr>
              <a:t></a:t>
            </a:r>
            <a:endParaRPr lang="en-US" sz="2300" baseline="30000" dirty="0" smtClean="0">
              <a:latin typeface="Times New Roman" pitchFamily="18" charset="0"/>
            </a:endParaRPr>
          </a:p>
        </p:txBody>
      </p:sp>
      <p:sp>
        <p:nvSpPr>
          <p:cNvPr id="13" name="TextBox 12"/>
          <p:cNvSpPr txBox="1"/>
          <p:nvPr/>
        </p:nvSpPr>
        <p:spPr>
          <a:xfrm>
            <a:off x="1009650" y="6172200"/>
            <a:ext cx="2495550" cy="446276"/>
          </a:xfrm>
          <a:prstGeom prst="rect">
            <a:avLst/>
          </a:prstGeom>
          <a:noFill/>
        </p:spPr>
        <p:txBody>
          <a:bodyPr wrap="square" rtlCol="0">
            <a:spAutoFit/>
          </a:bodyPr>
          <a:lstStyle/>
          <a:p>
            <a:r>
              <a:rPr lang="en-US" sz="2300" dirty="0" smtClean="0">
                <a:latin typeface="Times New Roman" pitchFamily="18" charset="0"/>
              </a:rPr>
              <a:t>(D) 45</a:t>
            </a:r>
            <a:r>
              <a:rPr lang="en-US" sz="2300" dirty="0" smtClean="0">
                <a:latin typeface="Times New Roman" pitchFamily="18" charset="0"/>
                <a:sym typeface="Symbol"/>
              </a:rPr>
              <a:t></a:t>
            </a:r>
            <a:endParaRPr lang="en-US" sz="2300" baseline="30000" dirty="0" smtClean="0">
              <a:latin typeface="Times New Roman" pitchFamily="18" charset="0"/>
            </a:endParaRPr>
          </a:p>
        </p:txBody>
      </p:sp>
      <p:sp>
        <p:nvSpPr>
          <p:cNvPr id="14" name="Rectangle 13"/>
          <p:cNvSpPr/>
          <p:nvPr/>
        </p:nvSpPr>
        <p:spPr>
          <a:xfrm>
            <a:off x="985082" y="3897868"/>
            <a:ext cx="6293711" cy="800219"/>
          </a:xfrm>
          <a:prstGeom prst="rect">
            <a:avLst/>
          </a:prstGeom>
        </p:spPr>
        <p:txBody>
          <a:bodyPr wrap="none">
            <a:spAutoFit/>
          </a:bodyPr>
          <a:lstStyle/>
          <a:p>
            <a:r>
              <a:rPr lang="en-US" sz="2300" dirty="0" smtClean="0">
                <a:latin typeface="Times New Roman" pitchFamily="18" charset="0"/>
              </a:rPr>
              <a:t>In the triangle </a:t>
            </a:r>
            <a:r>
              <a:rPr lang="en-US" sz="2300" i="1" dirty="0" smtClean="0">
                <a:latin typeface="Times New Roman" pitchFamily="18" charset="0"/>
              </a:rPr>
              <a:t>ABC</a:t>
            </a:r>
            <a:r>
              <a:rPr lang="en-US" sz="2300" dirty="0" smtClean="0">
                <a:latin typeface="Times New Roman" pitchFamily="18" charset="0"/>
              </a:rPr>
              <a:t>, the exterior angle </a:t>
            </a:r>
            <a:r>
              <a:rPr lang="en-US" sz="2300" i="1" dirty="0" smtClean="0">
                <a:latin typeface="Times New Roman" pitchFamily="18" charset="0"/>
              </a:rPr>
              <a:t>ACD</a:t>
            </a:r>
            <a:r>
              <a:rPr lang="en-US" sz="2300" dirty="0" smtClean="0">
                <a:latin typeface="Times New Roman" pitchFamily="18" charset="0"/>
              </a:rPr>
              <a:t> = 125</a:t>
            </a:r>
            <a:r>
              <a:rPr lang="en-US" sz="2300" dirty="0" smtClean="0">
                <a:latin typeface="Times New Roman" pitchFamily="18" charset="0"/>
                <a:sym typeface="Symbol"/>
              </a:rPr>
              <a:t> </a:t>
            </a:r>
            <a:br>
              <a:rPr lang="en-US" sz="2300" dirty="0" smtClean="0">
                <a:latin typeface="Times New Roman" pitchFamily="18" charset="0"/>
                <a:sym typeface="Symbol"/>
              </a:rPr>
            </a:br>
            <a:r>
              <a:rPr lang="en-US" sz="2300" dirty="0" smtClean="0">
                <a:latin typeface="Times New Roman" pitchFamily="18" charset="0"/>
              </a:rPr>
              <a:t>and angle </a:t>
            </a:r>
            <a:r>
              <a:rPr lang="en-US" sz="2300" i="1" dirty="0" smtClean="0">
                <a:latin typeface="Times New Roman" pitchFamily="18" charset="0"/>
              </a:rPr>
              <a:t>CAB</a:t>
            </a:r>
            <a:r>
              <a:rPr lang="en-US" sz="2300" dirty="0" smtClean="0">
                <a:latin typeface="Times New Roman" pitchFamily="18" charset="0"/>
              </a:rPr>
              <a:t> = 60</a:t>
            </a:r>
            <a:r>
              <a:rPr lang="en-US" sz="2300" dirty="0" smtClean="0">
                <a:latin typeface="Times New Roman" pitchFamily="18" charset="0"/>
                <a:sym typeface="Symbol"/>
              </a:rPr>
              <a:t>. Angle </a:t>
            </a:r>
            <a:r>
              <a:rPr lang="en-US" sz="2300" i="1" dirty="0" smtClean="0">
                <a:latin typeface="Times New Roman" pitchFamily="18" charset="0"/>
                <a:sym typeface="Symbol"/>
              </a:rPr>
              <a:t>ABC</a:t>
            </a:r>
            <a:r>
              <a:rPr lang="en-US" sz="2300" dirty="0" smtClean="0">
                <a:latin typeface="Times New Roman" pitchFamily="18" charset="0"/>
                <a:sym typeface="Symbol"/>
              </a:rPr>
              <a:t> =</a:t>
            </a:r>
            <a:endParaRPr lang="en-US" sz="2300" dirty="0"/>
          </a:p>
        </p:txBody>
      </p:sp>
      <p:pic>
        <p:nvPicPr>
          <p:cNvPr id="3074" name="Picture 2" descr="D:\wmf\Ex-02-55.tif"/>
          <p:cNvPicPr>
            <a:picLocks noChangeAspect="1" noChangeArrowheads="1"/>
          </p:cNvPicPr>
          <p:nvPr/>
        </p:nvPicPr>
        <p:blipFill>
          <a:blip r:embed="rId4" cstate="print"/>
          <a:srcRect/>
          <a:stretch>
            <a:fillRect/>
          </a:stretch>
        </p:blipFill>
        <p:spPr bwMode="auto">
          <a:xfrm>
            <a:off x="1143000" y="2507513"/>
            <a:ext cx="2051914" cy="1235812"/>
          </a:xfrm>
          <a:prstGeom prst="rect">
            <a:avLst/>
          </a:prstGeom>
          <a:noFill/>
        </p:spPr>
      </p:pic>
      <p:sp>
        <p:nvSpPr>
          <p:cNvPr id="15"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2 Paper 1</a:t>
            </a:r>
          </a:p>
        </p:txBody>
      </p:sp>
    </p:spTree>
    <p:extLst>
      <p:ext uri="{BB962C8B-B14F-4D97-AF65-F5344CB8AC3E}">
        <p14:creationId xmlns:p14="http://schemas.microsoft.com/office/powerpoint/2010/main" xmlns="" val="71451342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11">
                                            <p:txEl>
                                              <p:pRg st="0" end="0"/>
                                            </p:txEl>
                                          </p:spTgt>
                                        </p:tgtEl>
                                        <p:attrNameLst>
                                          <p:attrName>style.visibility</p:attrName>
                                        </p:attrNameLst>
                                      </p:cBhvr>
                                      <p:to>
                                        <p:strVal val="visible"/>
                                      </p:to>
                                    </p:set>
                                    <p:anim calcmode="lin" valueType="num">
                                      <p:cBhvr>
                                        <p:cTn id="7" dur="500" fill="hold"/>
                                        <p:tgtEl>
                                          <p:spTgt spid="11">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11">
                                            <p:txEl>
                                              <p:pRg st="0" end="0"/>
                                            </p:txEl>
                                          </p:spTgt>
                                        </p:tgtEl>
                                        <p:attrNameLst>
                                          <p:attrName>ppt_h</p:attrName>
                                        </p:attrNameLst>
                                      </p:cBhvr>
                                      <p:tavLst>
                                        <p:tav tm="0">
                                          <p:val>
                                            <p:fltVal val="0"/>
                                          </p:val>
                                        </p:tav>
                                        <p:tav tm="100000">
                                          <p:val>
                                            <p:strVal val="#ppt_h"/>
                                          </p:val>
                                        </p:tav>
                                      </p:tavLst>
                                    </p:anim>
                                  </p:childTnLst>
                                </p:cTn>
                              </p:par>
                              <p:par>
                                <p:cTn id="9" presetID="23" presetClass="entr" presetSubtype="16" fill="hold" nodeType="withEffect">
                                  <p:stCondLst>
                                    <p:cond delay="0"/>
                                  </p:stCondLst>
                                  <p:childTnLst>
                                    <p:set>
                                      <p:cBhvr>
                                        <p:cTn id="10" dur="1" fill="hold">
                                          <p:stCondLst>
                                            <p:cond delay="0"/>
                                          </p:stCondLst>
                                        </p:cTn>
                                        <p:tgtEl>
                                          <p:spTgt spid="3074"/>
                                        </p:tgtEl>
                                        <p:attrNameLst>
                                          <p:attrName>style.visibility</p:attrName>
                                        </p:attrNameLst>
                                      </p:cBhvr>
                                      <p:to>
                                        <p:strVal val="visible"/>
                                      </p:to>
                                    </p:set>
                                    <p:anim calcmode="lin" valueType="num">
                                      <p:cBhvr>
                                        <p:cTn id="11" dur="500" fill="hold"/>
                                        <p:tgtEl>
                                          <p:spTgt spid="3074"/>
                                        </p:tgtEl>
                                        <p:attrNameLst>
                                          <p:attrName>ppt_w</p:attrName>
                                        </p:attrNameLst>
                                      </p:cBhvr>
                                      <p:tavLst>
                                        <p:tav tm="0">
                                          <p:val>
                                            <p:fltVal val="0"/>
                                          </p:val>
                                        </p:tav>
                                        <p:tav tm="100000">
                                          <p:val>
                                            <p:strVal val="#ppt_w"/>
                                          </p:val>
                                        </p:tav>
                                      </p:tavLst>
                                    </p:anim>
                                    <p:anim calcmode="lin" valueType="num">
                                      <p:cBhvr>
                                        <p:cTn id="12" dur="500" fill="hold"/>
                                        <p:tgtEl>
                                          <p:spTgt spid="3074"/>
                                        </p:tgtEl>
                                        <p:attrNameLst>
                                          <p:attrName>ppt_h</p:attrName>
                                        </p:attrNameLst>
                                      </p:cBhvr>
                                      <p:tavLst>
                                        <p:tav tm="0">
                                          <p:val>
                                            <p:fltVal val="0"/>
                                          </p:val>
                                        </p:tav>
                                        <p:tav tm="100000">
                                          <p:val>
                                            <p:strVal val="#ppt_h"/>
                                          </p:val>
                                        </p:tav>
                                      </p:tavLst>
                                    </p:anim>
                                  </p:childTnLst>
                                </p:cTn>
                              </p:par>
                              <p:par>
                                <p:cTn id="13" presetID="23" presetClass="entr" presetSubtype="16" fill="hold" grpId="0" nodeType="withEffect">
                                  <p:stCondLst>
                                    <p:cond delay="0"/>
                                  </p:stCondLst>
                                  <p:childTnLst>
                                    <p:set>
                                      <p:cBhvr>
                                        <p:cTn id="14" dur="1" fill="hold">
                                          <p:stCondLst>
                                            <p:cond delay="0"/>
                                          </p:stCondLst>
                                        </p:cTn>
                                        <p:tgtEl>
                                          <p:spTgt spid="14"/>
                                        </p:tgtEl>
                                        <p:attrNameLst>
                                          <p:attrName>style.visibility</p:attrName>
                                        </p:attrNameLst>
                                      </p:cBhvr>
                                      <p:to>
                                        <p:strVal val="visible"/>
                                      </p:to>
                                    </p:set>
                                    <p:anim calcmode="lin" valueType="num">
                                      <p:cBhvr>
                                        <p:cTn id="15" dur="500" fill="hold"/>
                                        <p:tgtEl>
                                          <p:spTgt spid="14"/>
                                        </p:tgtEl>
                                        <p:attrNameLst>
                                          <p:attrName>ppt_w</p:attrName>
                                        </p:attrNameLst>
                                      </p:cBhvr>
                                      <p:tavLst>
                                        <p:tav tm="0">
                                          <p:val>
                                            <p:fltVal val="0"/>
                                          </p:val>
                                        </p:tav>
                                        <p:tav tm="100000">
                                          <p:val>
                                            <p:strVal val="#ppt_w"/>
                                          </p:val>
                                        </p:tav>
                                      </p:tavLst>
                                    </p:anim>
                                    <p:anim calcmode="lin" valueType="num">
                                      <p:cBhvr>
                                        <p:cTn id="16" dur="500" fill="hold"/>
                                        <p:tgtEl>
                                          <p:spTgt spid="14"/>
                                        </p:tgtEl>
                                        <p:attrNameLst>
                                          <p:attrName>ppt_h</p:attrName>
                                        </p:attrNameLst>
                                      </p:cBhvr>
                                      <p:tavLst>
                                        <p:tav tm="0">
                                          <p:val>
                                            <p:fltVal val="0"/>
                                          </p:val>
                                        </p:tav>
                                        <p:tav tm="100000">
                                          <p:val>
                                            <p:strVal val="#ppt_h"/>
                                          </p:val>
                                        </p:tav>
                                      </p:tavLst>
                                    </p:anim>
                                  </p:childTnLst>
                                </p:cTn>
                              </p:par>
                            </p:childTnLst>
                          </p:cTn>
                        </p:par>
                      </p:childTnLst>
                    </p:cTn>
                  </p:par>
                  <p:par>
                    <p:cTn id="17" fill="hold">
                      <p:stCondLst>
                        <p:cond delay="indefinite"/>
                      </p:stCondLst>
                      <p:childTnLst>
                        <p:par>
                          <p:cTn id="18" fill="hold">
                            <p:stCondLst>
                              <p:cond delay="0"/>
                            </p:stCondLst>
                            <p:childTnLst>
                              <p:par>
                                <p:cTn id="19" presetID="23" presetClass="entr" presetSubtype="16" fill="hold" grpId="0" nodeType="clickEffect">
                                  <p:stCondLst>
                                    <p:cond delay="0"/>
                                  </p:stCondLst>
                                  <p:childTnLst>
                                    <p:set>
                                      <p:cBhvr>
                                        <p:cTn id="20" dur="1" fill="hold">
                                          <p:stCondLst>
                                            <p:cond delay="0"/>
                                          </p:stCondLst>
                                        </p:cTn>
                                        <p:tgtEl>
                                          <p:spTgt spid="9"/>
                                        </p:tgtEl>
                                        <p:attrNameLst>
                                          <p:attrName>style.visibility</p:attrName>
                                        </p:attrNameLst>
                                      </p:cBhvr>
                                      <p:to>
                                        <p:strVal val="visible"/>
                                      </p:to>
                                    </p:set>
                                    <p:anim calcmode="lin" valueType="num">
                                      <p:cBhvr>
                                        <p:cTn id="21" dur="500" fill="hold"/>
                                        <p:tgtEl>
                                          <p:spTgt spid="9"/>
                                        </p:tgtEl>
                                        <p:attrNameLst>
                                          <p:attrName>ppt_w</p:attrName>
                                        </p:attrNameLst>
                                      </p:cBhvr>
                                      <p:tavLst>
                                        <p:tav tm="0">
                                          <p:val>
                                            <p:fltVal val="0"/>
                                          </p:val>
                                        </p:tav>
                                        <p:tav tm="100000">
                                          <p:val>
                                            <p:strVal val="#ppt_w"/>
                                          </p:val>
                                        </p:tav>
                                      </p:tavLst>
                                    </p:anim>
                                    <p:anim calcmode="lin" valueType="num">
                                      <p:cBhvr>
                                        <p:cTn id="22" dur="500" fill="hold"/>
                                        <p:tgtEl>
                                          <p:spTgt spid="9"/>
                                        </p:tgtEl>
                                        <p:attrNameLst>
                                          <p:attrName>ppt_h</p:attrName>
                                        </p:attrNameLst>
                                      </p:cBhvr>
                                      <p:tavLst>
                                        <p:tav tm="0">
                                          <p:val>
                                            <p:fltVal val="0"/>
                                          </p:val>
                                        </p:tav>
                                        <p:tav tm="100000">
                                          <p:val>
                                            <p:strVal val="#ppt_h"/>
                                          </p:val>
                                        </p:tav>
                                      </p:tavLst>
                                    </p:anim>
                                  </p:childTnLst>
                                </p:cTn>
                              </p:par>
                              <p:par>
                                <p:cTn id="23" presetID="23" presetClass="entr" presetSubtype="16" fill="hold" grpId="0" nodeType="withEffect">
                                  <p:stCondLst>
                                    <p:cond delay="0"/>
                                  </p:stCondLst>
                                  <p:childTnLst>
                                    <p:set>
                                      <p:cBhvr>
                                        <p:cTn id="24" dur="1" fill="hold">
                                          <p:stCondLst>
                                            <p:cond delay="0"/>
                                          </p:stCondLst>
                                        </p:cTn>
                                        <p:tgtEl>
                                          <p:spTgt spid="10"/>
                                        </p:tgtEl>
                                        <p:attrNameLst>
                                          <p:attrName>style.visibility</p:attrName>
                                        </p:attrNameLst>
                                      </p:cBhvr>
                                      <p:to>
                                        <p:strVal val="visible"/>
                                      </p:to>
                                    </p:set>
                                    <p:anim calcmode="lin" valueType="num">
                                      <p:cBhvr>
                                        <p:cTn id="25" dur="500" fill="hold"/>
                                        <p:tgtEl>
                                          <p:spTgt spid="10"/>
                                        </p:tgtEl>
                                        <p:attrNameLst>
                                          <p:attrName>ppt_w</p:attrName>
                                        </p:attrNameLst>
                                      </p:cBhvr>
                                      <p:tavLst>
                                        <p:tav tm="0">
                                          <p:val>
                                            <p:fltVal val="0"/>
                                          </p:val>
                                        </p:tav>
                                        <p:tav tm="100000">
                                          <p:val>
                                            <p:strVal val="#ppt_w"/>
                                          </p:val>
                                        </p:tav>
                                      </p:tavLst>
                                    </p:anim>
                                    <p:anim calcmode="lin" valueType="num">
                                      <p:cBhvr>
                                        <p:cTn id="26" dur="500" fill="hold"/>
                                        <p:tgtEl>
                                          <p:spTgt spid="10"/>
                                        </p:tgtEl>
                                        <p:attrNameLst>
                                          <p:attrName>ppt_h</p:attrName>
                                        </p:attrNameLst>
                                      </p:cBhvr>
                                      <p:tavLst>
                                        <p:tav tm="0">
                                          <p:val>
                                            <p:fltVal val="0"/>
                                          </p:val>
                                        </p:tav>
                                        <p:tav tm="100000">
                                          <p:val>
                                            <p:strVal val="#ppt_h"/>
                                          </p:val>
                                        </p:tav>
                                      </p:tavLst>
                                    </p:anim>
                                  </p:childTnLst>
                                </p:cTn>
                              </p:par>
                              <p:par>
                                <p:cTn id="27" presetID="23" presetClass="entr" presetSubtype="16" fill="hold" grpId="0" nodeType="withEffect">
                                  <p:stCondLst>
                                    <p:cond delay="0"/>
                                  </p:stCondLst>
                                  <p:childTnLst>
                                    <p:set>
                                      <p:cBhvr>
                                        <p:cTn id="28" dur="1" fill="hold">
                                          <p:stCondLst>
                                            <p:cond delay="0"/>
                                          </p:stCondLst>
                                        </p:cTn>
                                        <p:tgtEl>
                                          <p:spTgt spid="12"/>
                                        </p:tgtEl>
                                        <p:attrNameLst>
                                          <p:attrName>style.visibility</p:attrName>
                                        </p:attrNameLst>
                                      </p:cBhvr>
                                      <p:to>
                                        <p:strVal val="visible"/>
                                      </p:to>
                                    </p:set>
                                    <p:anim calcmode="lin" valueType="num">
                                      <p:cBhvr>
                                        <p:cTn id="29" dur="500" fill="hold"/>
                                        <p:tgtEl>
                                          <p:spTgt spid="12"/>
                                        </p:tgtEl>
                                        <p:attrNameLst>
                                          <p:attrName>ppt_w</p:attrName>
                                        </p:attrNameLst>
                                      </p:cBhvr>
                                      <p:tavLst>
                                        <p:tav tm="0">
                                          <p:val>
                                            <p:fltVal val="0"/>
                                          </p:val>
                                        </p:tav>
                                        <p:tav tm="100000">
                                          <p:val>
                                            <p:strVal val="#ppt_w"/>
                                          </p:val>
                                        </p:tav>
                                      </p:tavLst>
                                    </p:anim>
                                    <p:anim calcmode="lin" valueType="num">
                                      <p:cBhvr>
                                        <p:cTn id="30" dur="500" fill="hold"/>
                                        <p:tgtEl>
                                          <p:spTgt spid="12"/>
                                        </p:tgtEl>
                                        <p:attrNameLst>
                                          <p:attrName>ppt_h</p:attrName>
                                        </p:attrNameLst>
                                      </p:cBhvr>
                                      <p:tavLst>
                                        <p:tav tm="0">
                                          <p:val>
                                            <p:fltVal val="0"/>
                                          </p:val>
                                        </p:tav>
                                        <p:tav tm="100000">
                                          <p:val>
                                            <p:strVal val="#ppt_h"/>
                                          </p:val>
                                        </p:tav>
                                      </p:tavLst>
                                    </p:anim>
                                  </p:childTnLst>
                                </p:cTn>
                              </p:par>
                              <p:par>
                                <p:cTn id="31" presetID="23" presetClass="entr" presetSubtype="16" fill="hold" grpId="0" nodeType="withEffect">
                                  <p:stCondLst>
                                    <p:cond delay="0"/>
                                  </p:stCondLst>
                                  <p:childTnLst>
                                    <p:set>
                                      <p:cBhvr>
                                        <p:cTn id="32" dur="1" fill="hold">
                                          <p:stCondLst>
                                            <p:cond delay="0"/>
                                          </p:stCondLst>
                                        </p:cTn>
                                        <p:tgtEl>
                                          <p:spTgt spid="13"/>
                                        </p:tgtEl>
                                        <p:attrNameLst>
                                          <p:attrName>style.visibility</p:attrName>
                                        </p:attrNameLst>
                                      </p:cBhvr>
                                      <p:to>
                                        <p:strVal val="visible"/>
                                      </p:to>
                                    </p:set>
                                    <p:anim calcmode="lin" valueType="num">
                                      <p:cBhvr>
                                        <p:cTn id="33" dur="500" fill="hold"/>
                                        <p:tgtEl>
                                          <p:spTgt spid="13"/>
                                        </p:tgtEl>
                                        <p:attrNameLst>
                                          <p:attrName>ppt_w</p:attrName>
                                        </p:attrNameLst>
                                      </p:cBhvr>
                                      <p:tavLst>
                                        <p:tav tm="0">
                                          <p:val>
                                            <p:fltVal val="0"/>
                                          </p:val>
                                        </p:tav>
                                        <p:tav tm="100000">
                                          <p:val>
                                            <p:strVal val="#ppt_w"/>
                                          </p:val>
                                        </p:tav>
                                      </p:tavLst>
                                    </p:anim>
                                    <p:anim calcmode="lin" valueType="num">
                                      <p:cBhvr>
                                        <p:cTn id="34" dur="500" fill="hold"/>
                                        <p:tgtEl>
                                          <p:spTgt spid="13"/>
                                        </p:tgtEl>
                                        <p:attrNameLst>
                                          <p:attrName>ppt_h</p:attrName>
                                        </p:attrNameLst>
                                      </p:cBhvr>
                                      <p:tavLst>
                                        <p:tav tm="0">
                                          <p:val>
                                            <p:fltVal val="0"/>
                                          </p:val>
                                        </p:tav>
                                        <p:tav tm="100000">
                                          <p:val>
                                            <p:strVal val="#ppt_h"/>
                                          </p:val>
                                        </p:tav>
                                      </p:tavLst>
                                    </p:anim>
                                  </p:childTnLst>
                                </p:cTn>
                              </p:par>
                            </p:childTnLst>
                          </p:cTn>
                        </p:par>
                      </p:childTnLst>
                    </p:cTn>
                  </p:par>
                  <p:par>
                    <p:cTn id="35" fill="hold">
                      <p:stCondLst>
                        <p:cond delay="indefinite"/>
                      </p:stCondLst>
                      <p:childTnLst>
                        <p:par>
                          <p:cTn id="36" fill="hold">
                            <p:stCondLst>
                              <p:cond delay="0"/>
                            </p:stCondLst>
                            <p:childTnLst>
                              <p:par>
                                <p:cTn id="37" presetID="3" presetClass="entr" presetSubtype="10" fill="hold" grpId="0" nodeType="clickEffect">
                                  <p:stCondLst>
                                    <p:cond delay="0"/>
                                  </p:stCondLst>
                                  <p:childTnLst>
                                    <p:set>
                                      <p:cBhvr>
                                        <p:cTn id="38" dur="1" fill="hold">
                                          <p:stCondLst>
                                            <p:cond delay="0"/>
                                          </p:stCondLst>
                                        </p:cTn>
                                        <p:tgtEl>
                                          <p:spTgt spid="8"/>
                                        </p:tgtEl>
                                        <p:attrNameLst>
                                          <p:attrName>style.visibility</p:attrName>
                                        </p:attrNameLst>
                                      </p:cBhvr>
                                      <p:to>
                                        <p:strVal val="visible"/>
                                      </p:to>
                                    </p:set>
                                    <p:animEffect transition="in" filter="blinds(horizontal)">
                                      <p:cBhvr>
                                        <p:cTn id="39"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build="p"/>
      <p:bldP spid="8" grpId="0" animBg="1"/>
      <p:bldP spid="9" grpId="0"/>
      <p:bldP spid="10" grpId="0"/>
      <p:bldP spid="12" grpId="0"/>
      <p:bldP spid="13" grpId="0"/>
      <p:bldP spid="14" grpId="0"/>
    </p:bldLst>
  </p:timing>
</p:sld>
</file>

<file path=ppt/slides/slide3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Content Placeholder 10"/>
          <p:cNvSpPr>
            <a:spLocks noGrp="1"/>
          </p:cNvSpPr>
          <p:nvPr>
            <p:ph sz="quarter" idx="13"/>
          </p:nvPr>
        </p:nvSpPr>
        <p:spPr>
          <a:xfrm>
            <a:off x="304800" y="2611249"/>
            <a:ext cx="609600" cy="446276"/>
          </a:xfrm>
        </p:spPr>
        <p:txBody>
          <a:bodyPr wrap="square">
            <a:spAutoFit/>
          </a:bodyPr>
          <a:lstStyle/>
          <a:p>
            <a:pPr>
              <a:buNone/>
            </a:pPr>
            <a:r>
              <a:rPr lang="en-US" sz="2300" b="1" dirty="0" smtClean="0">
                <a:solidFill>
                  <a:schemeClr val="tx1"/>
                </a:solidFill>
                <a:latin typeface="Times New Roman" pitchFamily="18" charset="0"/>
                <a:cs typeface="Times New Roman" pitchFamily="18" charset="0"/>
              </a:rPr>
              <a:t>54. </a:t>
            </a:r>
            <a:endParaRPr lang="en-US" sz="2300" dirty="0" smtClean="0">
              <a:solidFill>
                <a:schemeClr val="tx1"/>
              </a:solidFill>
              <a:latin typeface="Times New Roman" pitchFamily="18" charset="0"/>
              <a:cs typeface="Times New Roman" pitchFamily="18" charset="0"/>
            </a:endParaRPr>
          </a:p>
        </p:txBody>
      </p:sp>
      <p:pic>
        <p:nvPicPr>
          <p:cNvPr id="4099" name="Picture 3" descr="D:\wmf\Ans-Ex-02-55.tif"/>
          <p:cNvPicPr>
            <a:picLocks noChangeAspect="1" noChangeArrowheads="1"/>
          </p:cNvPicPr>
          <p:nvPr/>
        </p:nvPicPr>
        <p:blipFill>
          <a:blip r:embed="rId2" cstate="print"/>
          <a:srcRect/>
          <a:stretch>
            <a:fillRect/>
          </a:stretch>
        </p:blipFill>
        <p:spPr bwMode="auto">
          <a:xfrm>
            <a:off x="1143000" y="2743200"/>
            <a:ext cx="2051914" cy="1297991"/>
          </a:xfrm>
          <a:prstGeom prst="rect">
            <a:avLst/>
          </a:prstGeom>
          <a:noFill/>
        </p:spPr>
      </p:pic>
      <p:sp>
        <p:nvSpPr>
          <p:cNvPr id="7" name="Rectangle 6"/>
          <p:cNvSpPr/>
          <p:nvPr/>
        </p:nvSpPr>
        <p:spPr>
          <a:xfrm>
            <a:off x="4495800" y="4299858"/>
            <a:ext cx="2590800" cy="800219"/>
          </a:xfrm>
          <a:prstGeom prst="rect">
            <a:avLst/>
          </a:prstGeom>
        </p:spPr>
        <p:txBody>
          <a:bodyPr wrap="square">
            <a:spAutoFit/>
          </a:bodyPr>
          <a:lstStyle/>
          <a:p>
            <a:r>
              <a:rPr lang="en-US" sz="2300" dirty="0" smtClean="0">
                <a:solidFill>
                  <a:srgbClr val="00A99D"/>
                </a:solidFill>
                <a:latin typeface="Times New Roman" pitchFamily="18" charset="0"/>
              </a:rPr>
              <a:t>exterior </a:t>
            </a:r>
            <a:r>
              <a:rPr lang="en-US" sz="2300" dirty="0" smtClean="0">
                <a:solidFill>
                  <a:srgbClr val="00A99D"/>
                </a:solidFill>
                <a:latin typeface="Times New Roman" pitchFamily="18" charset="0"/>
                <a:sym typeface="Symbol"/>
              </a:rPr>
              <a:t></a:t>
            </a:r>
            <a:r>
              <a:rPr lang="en-US" sz="2300" dirty="0" smtClean="0">
                <a:solidFill>
                  <a:srgbClr val="00A99D"/>
                </a:solidFill>
                <a:latin typeface="Times New Roman" pitchFamily="18" charset="0"/>
              </a:rPr>
              <a:t> = sum of</a:t>
            </a:r>
          </a:p>
          <a:p>
            <a:r>
              <a:rPr lang="en-US" sz="2300" dirty="0" smtClean="0">
                <a:solidFill>
                  <a:srgbClr val="00A99D"/>
                </a:solidFill>
                <a:latin typeface="Times New Roman" pitchFamily="18" charset="0"/>
              </a:rPr>
              <a:t>two co-interior </a:t>
            </a:r>
            <a:r>
              <a:rPr lang="en-US" sz="2300" dirty="0" smtClean="0">
                <a:solidFill>
                  <a:srgbClr val="00A99D"/>
                </a:solidFill>
                <a:latin typeface="Times New Roman" pitchFamily="18" charset="0"/>
                <a:sym typeface="Symbol"/>
              </a:rPr>
              <a:t></a:t>
            </a:r>
            <a:r>
              <a:rPr lang="en-US" sz="2300" dirty="0" smtClean="0">
                <a:solidFill>
                  <a:srgbClr val="00A99D"/>
                </a:solidFill>
                <a:latin typeface="Times New Roman" pitchFamily="18" charset="0"/>
              </a:rPr>
              <a:t>s</a:t>
            </a:r>
            <a:endParaRPr lang="en-US" sz="2300" dirty="0">
              <a:solidFill>
                <a:srgbClr val="00A99D"/>
              </a:solidFill>
              <a:latin typeface="Times New Roman" pitchFamily="18" charset="0"/>
            </a:endParaRPr>
          </a:p>
        </p:txBody>
      </p:sp>
      <p:sp>
        <p:nvSpPr>
          <p:cNvPr id="6"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2 Paper 1</a:t>
            </a:r>
          </a:p>
        </p:txBody>
      </p:sp>
      <p:pic>
        <p:nvPicPr>
          <p:cNvPr id="2022401" name="Picture 1" descr="\\172.16.2.26\Conver\CARRIBEAN\MATHEMATICS_VOL-1_PPT_DESIGN\Incoming\Volume_01\Equations\Revision_Exam_2\Eqn116.wmf"/>
          <p:cNvPicPr>
            <a:picLocks noChangeAspect="1" noChangeArrowheads="1"/>
          </p:cNvPicPr>
          <p:nvPr/>
        </p:nvPicPr>
        <p:blipFill>
          <a:blip r:embed="rId3" cstate="print"/>
          <a:srcRect/>
          <a:stretch>
            <a:fillRect/>
          </a:stretch>
        </p:blipFill>
        <p:spPr bwMode="auto">
          <a:xfrm>
            <a:off x="990600" y="4241800"/>
            <a:ext cx="2933700" cy="1854200"/>
          </a:xfrm>
          <a:prstGeom prst="rect">
            <a:avLst/>
          </a:prstGeom>
          <a:noFill/>
        </p:spPr>
      </p:pic>
    </p:spTree>
    <p:extLst>
      <p:ext uri="{BB962C8B-B14F-4D97-AF65-F5344CB8AC3E}">
        <p14:creationId xmlns:p14="http://schemas.microsoft.com/office/powerpoint/2010/main" xmlns="" val="71451342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withEffect">
                                  <p:stCondLst>
                                    <p:cond delay="0"/>
                                  </p:stCondLst>
                                  <p:childTnLst>
                                    <p:set>
                                      <p:cBhvr>
                                        <p:cTn id="6" dur="1" fill="hold">
                                          <p:stCondLst>
                                            <p:cond delay="0"/>
                                          </p:stCondLst>
                                        </p:cTn>
                                        <p:tgtEl>
                                          <p:spTgt spid="11">
                                            <p:txEl>
                                              <p:pRg st="0" end="0"/>
                                            </p:txEl>
                                          </p:spTgt>
                                        </p:tgtEl>
                                        <p:attrNameLst>
                                          <p:attrName>style.visibility</p:attrName>
                                        </p:attrNameLst>
                                      </p:cBhvr>
                                      <p:to>
                                        <p:strVal val="visible"/>
                                      </p:to>
                                    </p:set>
                                    <p:anim calcmode="lin" valueType="num">
                                      <p:cBhvr>
                                        <p:cTn id="7" dur="500" fill="hold"/>
                                        <p:tgtEl>
                                          <p:spTgt spid="11">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11">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11">
                                            <p:txEl>
                                              <p:pRg st="0" end="0"/>
                                            </p:txEl>
                                          </p:spTgt>
                                        </p:tgtEl>
                                      </p:cBhvr>
                                    </p:animEffect>
                                  </p:childTnLst>
                                </p:cTn>
                              </p:par>
                              <p:par>
                                <p:cTn id="10" presetID="53" presetClass="entr" presetSubtype="0" fill="hold" nodeType="withEffect">
                                  <p:stCondLst>
                                    <p:cond delay="0"/>
                                  </p:stCondLst>
                                  <p:childTnLst>
                                    <p:set>
                                      <p:cBhvr>
                                        <p:cTn id="11" dur="1" fill="hold">
                                          <p:stCondLst>
                                            <p:cond delay="0"/>
                                          </p:stCondLst>
                                        </p:cTn>
                                        <p:tgtEl>
                                          <p:spTgt spid="4099"/>
                                        </p:tgtEl>
                                        <p:attrNameLst>
                                          <p:attrName>style.visibility</p:attrName>
                                        </p:attrNameLst>
                                      </p:cBhvr>
                                      <p:to>
                                        <p:strVal val="visible"/>
                                      </p:to>
                                    </p:set>
                                    <p:anim calcmode="lin" valueType="num">
                                      <p:cBhvr>
                                        <p:cTn id="12" dur="500" fill="hold"/>
                                        <p:tgtEl>
                                          <p:spTgt spid="4099"/>
                                        </p:tgtEl>
                                        <p:attrNameLst>
                                          <p:attrName>ppt_w</p:attrName>
                                        </p:attrNameLst>
                                      </p:cBhvr>
                                      <p:tavLst>
                                        <p:tav tm="0">
                                          <p:val>
                                            <p:fltVal val="0"/>
                                          </p:val>
                                        </p:tav>
                                        <p:tav tm="100000">
                                          <p:val>
                                            <p:strVal val="#ppt_w"/>
                                          </p:val>
                                        </p:tav>
                                      </p:tavLst>
                                    </p:anim>
                                    <p:anim calcmode="lin" valueType="num">
                                      <p:cBhvr>
                                        <p:cTn id="13" dur="500" fill="hold"/>
                                        <p:tgtEl>
                                          <p:spTgt spid="4099"/>
                                        </p:tgtEl>
                                        <p:attrNameLst>
                                          <p:attrName>ppt_h</p:attrName>
                                        </p:attrNameLst>
                                      </p:cBhvr>
                                      <p:tavLst>
                                        <p:tav tm="0">
                                          <p:val>
                                            <p:fltVal val="0"/>
                                          </p:val>
                                        </p:tav>
                                        <p:tav tm="100000">
                                          <p:val>
                                            <p:strVal val="#ppt_h"/>
                                          </p:val>
                                        </p:tav>
                                      </p:tavLst>
                                    </p:anim>
                                    <p:animEffect transition="in" filter="fade">
                                      <p:cBhvr>
                                        <p:cTn id="14" dur="500"/>
                                        <p:tgtEl>
                                          <p:spTgt spid="4099"/>
                                        </p:tgtEl>
                                      </p:cBhvr>
                                    </p:animEffect>
                                  </p:childTnLst>
                                </p:cTn>
                              </p:par>
                              <p:par>
                                <p:cTn id="15" presetID="53" presetClass="entr" presetSubtype="0" fill="hold" grpId="0" nodeType="withEffect">
                                  <p:stCondLst>
                                    <p:cond delay="0"/>
                                  </p:stCondLst>
                                  <p:childTnLst>
                                    <p:set>
                                      <p:cBhvr>
                                        <p:cTn id="16" dur="1" fill="hold">
                                          <p:stCondLst>
                                            <p:cond delay="0"/>
                                          </p:stCondLst>
                                        </p:cTn>
                                        <p:tgtEl>
                                          <p:spTgt spid="7"/>
                                        </p:tgtEl>
                                        <p:attrNameLst>
                                          <p:attrName>style.visibility</p:attrName>
                                        </p:attrNameLst>
                                      </p:cBhvr>
                                      <p:to>
                                        <p:strVal val="visible"/>
                                      </p:to>
                                    </p:set>
                                    <p:anim calcmode="lin" valueType="num">
                                      <p:cBhvr>
                                        <p:cTn id="17" dur="500" fill="hold"/>
                                        <p:tgtEl>
                                          <p:spTgt spid="7"/>
                                        </p:tgtEl>
                                        <p:attrNameLst>
                                          <p:attrName>ppt_w</p:attrName>
                                        </p:attrNameLst>
                                      </p:cBhvr>
                                      <p:tavLst>
                                        <p:tav tm="0">
                                          <p:val>
                                            <p:fltVal val="0"/>
                                          </p:val>
                                        </p:tav>
                                        <p:tav tm="100000">
                                          <p:val>
                                            <p:strVal val="#ppt_w"/>
                                          </p:val>
                                        </p:tav>
                                      </p:tavLst>
                                    </p:anim>
                                    <p:anim calcmode="lin" valueType="num">
                                      <p:cBhvr>
                                        <p:cTn id="18" dur="500" fill="hold"/>
                                        <p:tgtEl>
                                          <p:spTgt spid="7"/>
                                        </p:tgtEl>
                                        <p:attrNameLst>
                                          <p:attrName>ppt_h</p:attrName>
                                        </p:attrNameLst>
                                      </p:cBhvr>
                                      <p:tavLst>
                                        <p:tav tm="0">
                                          <p:val>
                                            <p:fltVal val="0"/>
                                          </p:val>
                                        </p:tav>
                                        <p:tav tm="100000">
                                          <p:val>
                                            <p:strVal val="#ppt_h"/>
                                          </p:val>
                                        </p:tav>
                                      </p:tavLst>
                                    </p:anim>
                                    <p:animEffect transition="in" filter="fade">
                                      <p:cBhvr>
                                        <p:cTn id="19" dur="500"/>
                                        <p:tgtEl>
                                          <p:spTgt spid="7"/>
                                        </p:tgtEl>
                                      </p:cBhvr>
                                    </p:animEffect>
                                  </p:childTnLst>
                                </p:cTn>
                              </p:par>
                              <p:par>
                                <p:cTn id="20" presetID="53" presetClass="entr" presetSubtype="0" fill="hold" nodeType="withEffect">
                                  <p:stCondLst>
                                    <p:cond delay="0"/>
                                  </p:stCondLst>
                                  <p:childTnLst>
                                    <p:set>
                                      <p:cBhvr>
                                        <p:cTn id="21" dur="1" fill="hold">
                                          <p:stCondLst>
                                            <p:cond delay="0"/>
                                          </p:stCondLst>
                                        </p:cTn>
                                        <p:tgtEl>
                                          <p:spTgt spid="2022401"/>
                                        </p:tgtEl>
                                        <p:attrNameLst>
                                          <p:attrName>style.visibility</p:attrName>
                                        </p:attrNameLst>
                                      </p:cBhvr>
                                      <p:to>
                                        <p:strVal val="visible"/>
                                      </p:to>
                                    </p:set>
                                    <p:anim calcmode="lin" valueType="num">
                                      <p:cBhvr>
                                        <p:cTn id="22" dur="500" fill="hold"/>
                                        <p:tgtEl>
                                          <p:spTgt spid="2022401"/>
                                        </p:tgtEl>
                                        <p:attrNameLst>
                                          <p:attrName>ppt_w</p:attrName>
                                        </p:attrNameLst>
                                      </p:cBhvr>
                                      <p:tavLst>
                                        <p:tav tm="0">
                                          <p:val>
                                            <p:fltVal val="0"/>
                                          </p:val>
                                        </p:tav>
                                        <p:tav tm="100000">
                                          <p:val>
                                            <p:strVal val="#ppt_w"/>
                                          </p:val>
                                        </p:tav>
                                      </p:tavLst>
                                    </p:anim>
                                    <p:anim calcmode="lin" valueType="num">
                                      <p:cBhvr>
                                        <p:cTn id="23" dur="500" fill="hold"/>
                                        <p:tgtEl>
                                          <p:spTgt spid="2022401"/>
                                        </p:tgtEl>
                                        <p:attrNameLst>
                                          <p:attrName>ppt_h</p:attrName>
                                        </p:attrNameLst>
                                      </p:cBhvr>
                                      <p:tavLst>
                                        <p:tav tm="0">
                                          <p:val>
                                            <p:fltVal val="0"/>
                                          </p:val>
                                        </p:tav>
                                        <p:tav tm="100000">
                                          <p:val>
                                            <p:strVal val="#ppt_h"/>
                                          </p:val>
                                        </p:tav>
                                      </p:tavLst>
                                    </p:anim>
                                    <p:animEffect transition="in" filter="fade">
                                      <p:cBhvr>
                                        <p:cTn id="24" dur="500"/>
                                        <p:tgtEl>
                                          <p:spTgt spid="202240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build="p"/>
      <p:bldP spid="7" grpId="0"/>
    </p:bldLst>
  </p:timing>
</p:sld>
</file>

<file path=ppt/slides/slide3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Content Placeholder 10"/>
          <p:cNvSpPr>
            <a:spLocks noGrp="1"/>
          </p:cNvSpPr>
          <p:nvPr>
            <p:ph sz="quarter" idx="13"/>
          </p:nvPr>
        </p:nvSpPr>
        <p:spPr>
          <a:xfrm>
            <a:off x="380999" y="2217964"/>
            <a:ext cx="609601" cy="446276"/>
          </a:xfrm>
        </p:spPr>
        <p:txBody>
          <a:bodyPr wrap="square">
            <a:spAutoFit/>
          </a:bodyPr>
          <a:lstStyle/>
          <a:p>
            <a:pPr>
              <a:buNone/>
            </a:pPr>
            <a:r>
              <a:rPr lang="en-US" sz="2300" b="1" dirty="0" smtClean="0">
                <a:solidFill>
                  <a:schemeClr val="tx1"/>
                </a:solidFill>
                <a:latin typeface="Times New Roman" pitchFamily="18" charset="0"/>
                <a:cs typeface="Times New Roman" pitchFamily="18" charset="0"/>
              </a:rPr>
              <a:t>55.   </a:t>
            </a:r>
            <a:endParaRPr lang="en-US" sz="2300" dirty="0">
              <a:latin typeface="Times New Roman" pitchFamily="18" charset="0"/>
            </a:endParaRPr>
          </a:p>
        </p:txBody>
      </p:sp>
      <p:sp>
        <p:nvSpPr>
          <p:cNvPr id="8" name="Notched Right Arrow 7"/>
          <p:cNvSpPr/>
          <p:nvPr/>
        </p:nvSpPr>
        <p:spPr>
          <a:xfrm>
            <a:off x="7162800" y="6019800"/>
            <a:ext cx="1782315" cy="685800"/>
          </a:xfrm>
          <a:prstGeom prst="notchedRightArrow">
            <a:avLst/>
          </a:prstGeom>
          <a:blipFill>
            <a:blip r:embed="rId2" cstate="print">
              <a:extLst>
                <a:ext uri="{BEBA8EAE-BF5A-486C-A8C5-ECC9F3942E4B}">
                  <a14:imgProps xmlns:a14="http://schemas.microsoft.com/office/drawing/2010/main" xmlns="">
                    <a14:imgLayer r:embed="rId3">
                      <a14:imgEffect>
                        <a14:brightnessContrast bright="-20000" contrast="-20000"/>
                      </a14:imgEffect>
                    </a14:imgLayer>
                  </a14:imgProps>
                </a:ex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ANSWER</a:t>
            </a:r>
            <a:endParaRPr lang="en-US" sz="2000" b="1" dirty="0">
              <a:latin typeface="Times New Roman" pitchFamily="18" charset="0"/>
              <a:cs typeface="Times New Roman" pitchFamily="18" charset="0"/>
            </a:endParaRPr>
          </a:p>
        </p:txBody>
      </p:sp>
      <p:sp>
        <p:nvSpPr>
          <p:cNvPr id="14" name="Rectangle 13"/>
          <p:cNvSpPr/>
          <p:nvPr/>
        </p:nvSpPr>
        <p:spPr>
          <a:xfrm>
            <a:off x="985082" y="4099258"/>
            <a:ext cx="5933034" cy="800219"/>
          </a:xfrm>
          <a:prstGeom prst="rect">
            <a:avLst/>
          </a:prstGeom>
        </p:spPr>
        <p:txBody>
          <a:bodyPr wrap="none">
            <a:spAutoFit/>
          </a:bodyPr>
          <a:lstStyle/>
          <a:p>
            <a:r>
              <a:rPr lang="en-US" sz="2300" dirty="0" smtClean="0">
                <a:latin typeface="Times New Roman" pitchFamily="18" charset="0"/>
              </a:rPr>
              <a:t>The translation in which </a:t>
            </a:r>
            <a:r>
              <a:rPr lang="en-US" sz="2300" i="1" dirty="0" smtClean="0">
                <a:latin typeface="Times New Roman" pitchFamily="18" charset="0"/>
              </a:rPr>
              <a:t>PQ</a:t>
            </a:r>
            <a:r>
              <a:rPr lang="en-US" sz="2300" dirty="0" smtClean="0">
                <a:latin typeface="Times New Roman" pitchFamily="18" charset="0"/>
              </a:rPr>
              <a:t> is mapped into </a:t>
            </a:r>
            <a:r>
              <a:rPr lang="en-US" sz="2300" i="1" dirty="0" smtClean="0">
                <a:latin typeface="Times New Roman" pitchFamily="18" charset="0"/>
              </a:rPr>
              <a:t>P</a:t>
            </a:r>
            <a:r>
              <a:rPr lang="en-US" sz="2300" dirty="0" smtClean="0">
                <a:latin typeface="Times New Roman" pitchFamily="18" charset="0"/>
              </a:rPr>
              <a:t>′</a:t>
            </a:r>
            <a:r>
              <a:rPr lang="en-US" sz="2300" i="1" dirty="0" smtClean="0">
                <a:latin typeface="Times New Roman" pitchFamily="18" charset="0"/>
              </a:rPr>
              <a:t>Q</a:t>
            </a:r>
            <a:r>
              <a:rPr lang="en-US" sz="2300" dirty="0" smtClean="0">
                <a:latin typeface="Times New Roman" pitchFamily="18" charset="0"/>
              </a:rPr>
              <a:t>′</a:t>
            </a:r>
          </a:p>
          <a:p>
            <a:r>
              <a:rPr lang="en-US" sz="2300" dirty="0" smtClean="0">
                <a:latin typeface="Times New Roman" pitchFamily="18" charset="0"/>
              </a:rPr>
              <a:t>can be represented by the column matrix</a:t>
            </a:r>
            <a:endParaRPr lang="en-US" sz="2300" dirty="0">
              <a:latin typeface="Times New Roman" pitchFamily="18" charset="0"/>
            </a:endParaRPr>
          </a:p>
        </p:txBody>
      </p:sp>
      <p:pic>
        <p:nvPicPr>
          <p:cNvPr id="5122" name="Picture 2" descr="D:\wmf\Ex-02-56.tif"/>
          <p:cNvPicPr>
            <a:picLocks noChangeAspect="1" noChangeArrowheads="1"/>
          </p:cNvPicPr>
          <p:nvPr/>
        </p:nvPicPr>
        <p:blipFill>
          <a:blip r:embed="rId4" cstate="print"/>
          <a:srcRect/>
          <a:stretch>
            <a:fillRect/>
          </a:stretch>
        </p:blipFill>
        <p:spPr bwMode="auto">
          <a:xfrm>
            <a:off x="1208314" y="2133600"/>
            <a:ext cx="2708910" cy="1943100"/>
          </a:xfrm>
          <a:prstGeom prst="rect">
            <a:avLst/>
          </a:prstGeom>
          <a:noFill/>
        </p:spPr>
      </p:pic>
      <p:pic>
        <p:nvPicPr>
          <p:cNvPr id="5123" name="Picture 3" descr="\\172.16.2.26\Conver\CARRIBEAN\MATHEMATICS_VOL-1_PPT_DESIGN\Incoming\Equations\Revision_Exam_2\Eqn39.wmf"/>
          <p:cNvPicPr>
            <a:picLocks noChangeAspect="1" noChangeArrowheads="1"/>
          </p:cNvPicPr>
          <p:nvPr/>
        </p:nvPicPr>
        <p:blipFill>
          <a:blip r:embed="rId5" cstate="print"/>
          <a:srcRect/>
          <a:stretch>
            <a:fillRect/>
          </a:stretch>
        </p:blipFill>
        <p:spPr bwMode="auto">
          <a:xfrm>
            <a:off x="4127500" y="5138062"/>
            <a:ext cx="977900" cy="482600"/>
          </a:xfrm>
          <a:prstGeom prst="rect">
            <a:avLst/>
          </a:prstGeom>
          <a:noFill/>
        </p:spPr>
      </p:pic>
      <p:pic>
        <p:nvPicPr>
          <p:cNvPr id="5124" name="Picture 4" descr="\\172.16.2.26\Conver\CARRIBEAN\MATHEMATICS_VOL-1_PPT_DESIGN\Incoming\Equations\Revision_Exam_2\Eqn40.wmf"/>
          <p:cNvPicPr>
            <a:picLocks noChangeAspect="1" noChangeArrowheads="1"/>
          </p:cNvPicPr>
          <p:nvPr/>
        </p:nvPicPr>
        <p:blipFill>
          <a:blip r:embed="rId6" cstate="print"/>
          <a:srcRect/>
          <a:stretch>
            <a:fillRect/>
          </a:stretch>
        </p:blipFill>
        <p:spPr bwMode="auto">
          <a:xfrm>
            <a:off x="1101725" y="5954484"/>
            <a:ext cx="977900" cy="482600"/>
          </a:xfrm>
          <a:prstGeom prst="rect">
            <a:avLst/>
          </a:prstGeom>
          <a:noFill/>
        </p:spPr>
      </p:pic>
      <p:pic>
        <p:nvPicPr>
          <p:cNvPr id="5125" name="Picture 5" descr="\\172.16.2.26\Conver\CARRIBEAN\MATHEMATICS_VOL-1_PPT_DESIGN\Incoming\Equations\Revision_Exam_2\Eqn42.wmf"/>
          <p:cNvPicPr>
            <a:picLocks noChangeAspect="1" noChangeArrowheads="1"/>
          </p:cNvPicPr>
          <p:nvPr/>
        </p:nvPicPr>
        <p:blipFill>
          <a:blip r:embed="rId7" cstate="print"/>
          <a:srcRect/>
          <a:stretch>
            <a:fillRect/>
          </a:stretch>
        </p:blipFill>
        <p:spPr bwMode="auto">
          <a:xfrm>
            <a:off x="1095375" y="5138062"/>
            <a:ext cx="1003300" cy="482600"/>
          </a:xfrm>
          <a:prstGeom prst="rect">
            <a:avLst/>
          </a:prstGeom>
          <a:noFill/>
        </p:spPr>
      </p:pic>
      <p:pic>
        <p:nvPicPr>
          <p:cNvPr id="5127" name="Picture 7" descr="D:\wmf\Eqn41.wmf"/>
          <p:cNvPicPr>
            <a:picLocks noChangeAspect="1" noChangeArrowheads="1"/>
          </p:cNvPicPr>
          <p:nvPr/>
        </p:nvPicPr>
        <p:blipFill>
          <a:blip r:embed="rId8" cstate="print"/>
          <a:srcRect/>
          <a:stretch>
            <a:fillRect/>
          </a:stretch>
        </p:blipFill>
        <p:spPr bwMode="auto">
          <a:xfrm>
            <a:off x="4121150" y="5954484"/>
            <a:ext cx="914400" cy="482600"/>
          </a:xfrm>
          <a:prstGeom prst="rect">
            <a:avLst/>
          </a:prstGeom>
          <a:noFill/>
        </p:spPr>
      </p:pic>
      <p:sp>
        <p:nvSpPr>
          <p:cNvPr id="10"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2 Paper 1</a:t>
            </a:r>
          </a:p>
        </p:txBody>
      </p:sp>
    </p:spTree>
    <p:extLst>
      <p:ext uri="{BB962C8B-B14F-4D97-AF65-F5344CB8AC3E}">
        <p14:creationId xmlns:p14="http://schemas.microsoft.com/office/powerpoint/2010/main" xmlns="" val="71451342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11">
                                            <p:txEl>
                                              <p:pRg st="0" end="0"/>
                                            </p:txEl>
                                          </p:spTgt>
                                        </p:tgtEl>
                                        <p:attrNameLst>
                                          <p:attrName>style.visibility</p:attrName>
                                        </p:attrNameLst>
                                      </p:cBhvr>
                                      <p:to>
                                        <p:strVal val="visible"/>
                                      </p:to>
                                    </p:set>
                                    <p:anim calcmode="lin" valueType="num">
                                      <p:cBhvr>
                                        <p:cTn id="7" dur="500" fill="hold"/>
                                        <p:tgtEl>
                                          <p:spTgt spid="11">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11">
                                            <p:txEl>
                                              <p:pRg st="0" end="0"/>
                                            </p:txEl>
                                          </p:spTgt>
                                        </p:tgtEl>
                                        <p:attrNameLst>
                                          <p:attrName>ppt_h</p:attrName>
                                        </p:attrNameLst>
                                      </p:cBhvr>
                                      <p:tavLst>
                                        <p:tav tm="0">
                                          <p:val>
                                            <p:fltVal val="0"/>
                                          </p:val>
                                        </p:tav>
                                        <p:tav tm="100000">
                                          <p:val>
                                            <p:strVal val="#ppt_h"/>
                                          </p:val>
                                        </p:tav>
                                      </p:tavLst>
                                    </p:anim>
                                  </p:childTnLst>
                                </p:cTn>
                              </p:par>
                              <p:par>
                                <p:cTn id="9" presetID="23" presetClass="entr" presetSubtype="16" fill="hold" nodeType="withEffect">
                                  <p:stCondLst>
                                    <p:cond delay="0"/>
                                  </p:stCondLst>
                                  <p:childTnLst>
                                    <p:set>
                                      <p:cBhvr>
                                        <p:cTn id="10" dur="1" fill="hold">
                                          <p:stCondLst>
                                            <p:cond delay="0"/>
                                          </p:stCondLst>
                                        </p:cTn>
                                        <p:tgtEl>
                                          <p:spTgt spid="5122"/>
                                        </p:tgtEl>
                                        <p:attrNameLst>
                                          <p:attrName>style.visibility</p:attrName>
                                        </p:attrNameLst>
                                      </p:cBhvr>
                                      <p:to>
                                        <p:strVal val="visible"/>
                                      </p:to>
                                    </p:set>
                                    <p:anim calcmode="lin" valueType="num">
                                      <p:cBhvr>
                                        <p:cTn id="11" dur="500" fill="hold"/>
                                        <p:tgtEl>
                                          <p:spTgt spid="5122"/>
                                        </p:tgtEl>
                                        <p:attrNameLst>
                                          <p:attrName>ppt_w</p:attrName>
                                        </p:attrNameLst>
                                      </p:cBhvr>
                                      <p:tavLst>
                                        <p:tav tm="0">
                                          <p:val>
                                            <p:fltVal val="0"/>
                                          </p:val>
                                        </p:tav>
                                        <p:tav tm="100000">
                                          <p:val>
                                            <p:strVal val="#ppt_w"/>
                                          </p:val>
                                        </p:tav>
                                      </p:tavLst>
                                    </p:anim>
                                    <p:anim calcmode="lin" valueType="num">
                                      <p:cBhvr>
                                        <p:cTn id="12" dur="500" fill="hold"/>
                                        <p:tgtEl>
                                          <p:spTgt spid="5122"/>
                                        </p:tgtEl>
                                        <p:attrNameLst>
                                          <p:attrName>ppt_h</p:attrName>
                                        </p:attrNameLst>
                                      </p:cBhvr>
                                      <p:tavLst>
                                        <p:tav tm="0">
                                          <p:val>
                                            <p:fltVal val="0"/>
                                          </p:val>
                                        </p:tav>
                                        <p:tav tm="100000">
                                          <p:val>
                                            <p:strVal val="#ppt_h"/>
                                          </p:val>
                                        </p:tav>
                                      </p:tavLst>
                                    </p:anim>
                                  </p:childTnLst>
                                </p:cTn>
                              </p:par>
                              <p:par>
                                <p:cTn id="13" presetID="23" presetClass="entr" presetSubtype="16" fill="hold" grpId="0" nodeType="withEffect">
                                  <p:stCondLst>
                                    <p:cond delay="0"/>
                                  </p:stCondLst>
                                  <p:childTnLst>
                                    <p:set>
                                      <p:cBhvr>
                                        <p:cTn id="14" dur="1" fill="hold">
                                          <p:stCondLst>
                                            <p:cond delay="0"/>
                                          </p:stCondLst>
                                        </p:cTn>
                                        <p:tgtEl>
                                          <p:spTgt spid="14"/>
                                        </p:tgtEl>
                                        <p:attrNameLst>
                                          <p:attrName>style.visibility</p:attrName>
                                        </p:attrNameLst>
                                      </p:cBhvr>
                                      <p:to>
                                        <p:strVal val="visible"/>
                                      </p:to>
                                    </p:set>
                                    <p:anim calcmode="lin" valueType="num">
                                      <p:cBhvr>
                                        <p:cTn id="15" dur="500" fill="hold"/>
                                        <p:tgtEl>
                                          <p:spTgt spid="14"/>
                                        </p:tgtEl>
                                        <p:attrNameLst>
                                          <p:attrName>ppt_w</p:attrName>
                                        </p:attrNameLst>
                                      </p:cBhvr>
                                      <p:tavLst>
                                        <p:tav tm="0">
                                          <p:val>
                                            <p:fltVal val="0"/>
                                          </p:val>
                                        </p:tav>
                                        <p:tav tm="100000">
                                          <p:val>
                                            <p:strVal val="#ppt_w"/>
                                          </p:val>
                                        </p:tav>
                                      </p:tavLst>
                                    </p:anim>
                                    <p:anim calcmode="lin" valueType="num">
                                      <p:cBhvr>
                                        <p:cTn id="16" dur="500" fill="hold"/>
                                        <p:tgtEl>
                                          <p:spTgt spid="14"/>
                                        </p:tgtEl>
                                        <p:attrNameLst>
                                          <p:attrName>ppt_h</p:attrName>
                                        </p:attrNameLst>
                                      </p:cBhvr>
                                      <p:tavLst>
                                        <p:tav tm="0">
                                          <p:val>
                                            <p:fltVal val="0"/>
                                          </p:val>
                                        </p:tav>
                                        <p:tav tm="100000">
                                          <p:val>
                                            <p:strVal val="#ppt_h"/>
                                          </p:val>
                                        </p:tav>
                                      </p:tavLst>
                                    </p:anim>
                                  </p:childTnLst>
                                </p:cTn>
                              </p:par>
                            </p:childTnLst>
                          </p:cTn>
                        </p:par>
                      </p:childTnLst>
                    </p:cTn>
                  </p:par>
                  <p:par>
                    <p:cTn id="17" fill="hold">
                      <p:stCondLst>
                        <p:cond delay="indefinite"/>
                      </p:stCondLst>
                      <p:childTnLst>
                        <p:par>
                          <p:cTn id="18" fill="hold">
                            <p:stCondLst>
                              <p:cond delay="0"/>
                            </p:stCondLst>
                            <p:childTnLst>
                              <p:par>
                                <p:cTn id="19" presetID="23" presetClass="entr" presetSubtype="16" fill="hold" nodeType="clickEffect">
                                  <p:stCondLst>
                                    <p:cond delay="0"/>
                                  </p:stCondLst>
                                  <p:childTnLst>
                                    <p:set>
                                      <p:cBhvr>
                                        <p:cTn id="20" dur="1" fill="hold">
                                          <p:stCondLst>
                                            <p:cond delay="0"/>
                                          </p:stCondLst>
                                        </p:cTn>
                                        <p:tgtEl>
                                          <p:spTgt spid="5125"/>
                                        </p:tgtEl>
                                        <p:attrNameLst>
                                          <p:attrName>style.visibility</p:attrName>
                                        </p:attrNameLst>
                                      </p:cBhvr>
                                      <p:to>
                                        <p:strVal val="visible"/>
                                      </p:to>
                                    </p:set>
                                    <p:anim calcmode="lin" valueType="num">
                                      <p:cBhvr>
                                        <p:cTn id="21" dur="500" fill="hold"/>
                                        <p:tgtEl>
                                          <p:spTgt spid="5125"/>
                                        </p:tgtEl>
                                        <p:attrNameLst>
                                          <p:attrName>ppt_w</p:attrName>
                                        </p:attrNameLst>
                                      </p:cBhvr>
                                      <p:tavLst>
                                        <p:tav tm="0">
                                          <p:val>
                                            <p:fltVal val="0"/>
                                          </p:val>
                                        </p:tav>
                                        <p:tav tm="100000">
                                          <p:val>
                                            <p:strVal val="#ppt_w"/>
                                          </p:val>
                                        </p:tav>
                                      </p:tavLst>
                                    </p:anim>
                                    <p:anim calcmode="lin" valueType="num">
                                      <p:cBhvr>
                                        <p:cTn id="22" dur="500" fill="hold"/>
                                        <p:tgtEl>
                                          <p:spTgt spid="5125"/>
                                        </p:tgtEl>
                                        <p:attrNameLst>
                                          <p:attrName>ppt_h</p:attrName>
                                        </p:attrNameLst>
                                      </p:cBhvr>
                                      <p:tavLst>
                                        <p:tav tm="0">
                                          <p:val>
                                            <p:fltVal val="0"/>
                                          </p:val>
                                        </p:tav>
                                        <p:tav tm="100000">
                                          <p:val>
                                            <p:strVal val="#ppt_h"/>
                                          </p:val>
                                        </p:tav>
                                      </p:tavLst>
                                    </p:anim>
                                  </p:childTnLst>
                                </p:cTn>
                              </p:par>
                              <p:par>
                                <p:cTn id="23" presetID="23" presetClass="entr" presetSubtype="16" fill="hold" nodeType="withEffect">
                                  <p:stCondLst>
                                    <p:cond delay="0"/>
                                  </p:stCondLst>
                                  <p:childTnLst>
                                    <p:set>
                                      <p:cBhvr>
                                        <p:cTn id="24" dur="1" fill="hold">
                                          <p:stCondLst>
                                            <p:cond delay="0"/>
                                          </p:stCondLst>
                                        </p:cTn>
                                        <p:tgtEl>
                                          <p:spTgt spid="5123"/>
                                        </p:tgtEl>
                                        <p:attrNameLst>
                                          <p:attrName>style.visibility</p:attrName>
                                        </p:attrNameLst>
                                      </p:cBhvr>
                                      <p:to>
                                        <p:strVal val="visible"/>
                                      </p:to>
                                    </p:set>
                                    <p:anim calcmode="lin" valueType="num">
                                      <p:cBhvr>
                                        <p:cTn id="25" dur="500" fill="hold"/>
                                        <p:tgtEl>
                                          <p:spTgt spid="5123"/>
                                        </p:tgtEl>
                                        <p:attrNameLst>
                                          <p:attrName>ppt_w</p:attrName>
                                        </p:attrNameLst>
                                      </p:cBhvr>
                                      <p:tavLst>
                                        <p:tav tm="0">
                                          <p:val>
                                            <p:fltVal val="0"/>
                                          </p:val>
                                        </p:tav>
                                        <p:tav tm="100000">
                                          <p:val>
                                            <p:strVal val="#ppt_w"/>
                                          </p:val>
                                        </p:tav>
                                      </p:tavLst>
                                    </p:anim>
                                    <p:anim calcmode="lin" valueType="num">
                                      <p:cBhvr>
                                        <p:cTn id="26" dur="500" fill="hold"/>
                                        <p:tgtEl>
                                          <p:spTgt spid="5123"/>
                                        </p:tgtEl>
                                        <p:attrNameLst>
                                          <p:attrName>ppt_h</p:attrName>
                                        </p:attrNameLst>
                                      </p:cBhvr>
                                      <p:tavLst>
                                        <p:tav tm="0">
                                          <p:val>
                                            <p:fltVal val="0"/>
                                          </p:val>
                                        </p:tav>
                                        <p:tav tm="100000">
                                          <p:val>
                                            <p:strVal val="#ppt_h"/>
                                          </p:val>
                                        </p:tav>
                                      </p:tavLst>
                                    </p:anim>
                                  </p:childTnLst>
                                </p:cTn>
                              </p:par>
                              <p:par>
                                <p:cTn id="27" presetID="23" presetClass="entr" presetSubtype="16" fill="hold" nodeType="withEffect">
                                  <p:stCondLst>
                                    <p:cond delay="0"/>
                                  </p:stCondLst>
                                  <p:childTnLst>
                                    <p:set>
                                      <p:cBhvr>
                                        <p:cTn id="28" dur="1" fill="hold">
                                          <p:stCondLst>
                                            <p:cond delay="0"/>
                                          </p:stCondLst>
                                        </p:cTn>
                                        <p:tgtEl>
                                          <p:spTgt spid="5124"/>
                                        </p:tgtEl>
                                        <p:attrNameLst>
                                          <p:attrName>style.visibility</p:attrName>
                                        </p:attrNameLst>
                                      </p:cBhvr>
                                      <p:to>
                                        <p:strVal val="visible"/>
                                      </p:to>
                                    </p:set>
                                    <p:anim calcmode="lin" valueType="num">
                                      <p:cBhvr>
                                        <p:cTn id="29" dur="500" fill="hold"/>
                                        <p:tgtEl>
                                          <p:spTgt spid="5124"/>
                                        </p:tgtEl>
                                        <p:attrNameLst>
                                          <p:attrName>ppt_w</p:attrName>
                                        </p:attrNameLst>
                                      </p:cBhvr>
                                      <p:tavLst>
                                        <p:tav tm="0">
                                          <p:val>
                                            <p:fltVal val="0"/>
                                          </p:val>
                                        </p:tav>
                                        <p:tav tm="100000">
                                          <p:val>
                                            <p:strVal val="#ppt_w"/>
                                          </p:val>
                                        </p:tav>
                                      </p:tavLst>
                                    </p:anim>
                                    <p:anim calcmode="lin" valueType="num">
                                      <p:cBhvr>
                                        <p:cTn id="30" dur="500" fill="hold"/>
                                        <p:tgtEl>
                                          <p:spTgt spid="5124"/>
                                        </p:tgtEl>
                                        <p:attrNameLst>
                                          <p:attrName>ppt_h</p:attrName>
                                        </p:attrNameLst>
                                      </p:cBhvr>
                                      <p:tavLst>
                                        <p:tav tm="0">
                                          <p:val>
                                            <p:fltVal val="0"/>
                                          </p:val>
                                        </p:tav>
                                        <p:tav tm="100000">
                                          <p:val>
                                            <p:strVal val="#ppt_h"/>
                                          </p:val>
                                        </p:tav>
                                      </p:tavLst>
                                    </p:anim>
                                  </p:childTnLst>
                                </p:cTn>
                              </p:par>
                              <p:par>
                                <p:cTn id="31" presetID="23" presetClass="entr" presetSubtype="16" fill="hold" nodeType="withEffect">
                                  <p:stCondLst>
                                    <p:cond delay="0"/>
                                  </p:stCondLst>
                                  <p:childTnLst>
                                    <p:set>
                                      <p:cBhvr>
                                        <p:cTn id="32" dur="1" fill="hold">
                                          <p:stCondLst>
                                            <p:cond delay="0"/>
                                          </p:stCondLst>
                                        </p:cTn>
                                        <p:tgtEl>
                                          <p:spTgt spid="5127"/>
                                        </p:tgtEl>
                                        <p:attrNameLst>
                                          <p:attrName>style.visibility</p:attrName>
                                        </p:attrNameLst>
                                      </p:cBhvr>
                                      <p:to>
                                        <p:strVal val="visible"/>
                                      </p:to>
                                    </p:set>
                                    <p:anim calcmode="lin" valueType="num">
                                      <p:cBhvr>
                                        <p:cTn id="33" dur="500" fill="hold"/>
                                        <p:tgtEl>
                                          <p:spTgt spid="5127"/>
                                        </p:tgtEl>
                                        <p:attrNameLst>
                                          <p:attrName>ppt_w</p:attrName>
                                        </p:attrNameLst>
                                      </p:cBhvr>
                                      <p:tavLst>
                                        <p:tav tm="0">
                                          <p:val>
                                            <p:fltVal val="0"/>
                                          </p:val>
                                        </p:tav>
                                        <p:tav tm="100000">
                                          <p:val>
                                            <p:strVal val="#ppt_w"/>
                                          </p:val>
                                        </p:tav>
                                      </p:tavLst>
                                    </p:anim>
                                    <p:anim calcmode="lin" valueType="num">
                                      <p:cBhvr>
                                        <p:cTn id="34" dur="500" fill="hold"/>
                                        <p:tgtEl>
                                          <p:spTgt spid="5127"/>
                                        </p:tgtEl>
                                        <p:attrNameLst>
                                          <p:attrName>ppt_h</p:attrName>
                                        </p:attrNameLst>
                                      </p:cBhvr>
                                      <p:tavLst>
                                        <p:tav tm="0">
                                          <p:val>
                                            <p:fltVal val="0"/>
                                          </p:val>
                                        </p:tav>
                                        <p:tav tm="100000">
                                          <p:val>
                                            <p:strVal val="#ppt_h"/>
                                          </p:val>
                                        </p:tav>
                                      </p:tavLst>
                                    </p:anim>
                                  </p:childTnLst>
                                </p:cTn>
                              </p:par>
                            </p:childTnLst>
                          </p:cTn>
                        </p:par>
                      </p:childTnLst>
                    </p:cTn>
                  </p:par>
                  <p:par>
                    <p:cTn id="35" fill="hold">
                      <p:stCondLst>
                        <p:cond delay="indefinite"/>
                      </p:stCondLst>
                      <p:childTnLst>
                        <p:par>
                          <p:cTn id="36" fill="hold">
                            <p:stCondLst>
                              <p:cond delay="0"/>
                            </p:stCondLst>
                            <p:childTnLst>
                              <p:par>
                                <p:cTn id="37" presetID="3" presetClass="entr" presetSubtype="10" fill="hold" grpId="0" nodeType="clickEffect">
                                  <p:stCondLst>
                                    <p:cond delay="0"/>
                                  </p:stCondLst>
                                  <p:childTnLst>
                                    <p:set>
                                      <p:cBhvr>
                                        <p:cTn id="38" dur="1" fill="hold">
                                          <p:stCondLst>
                                            <p:cond delay="0"/>
                                          </p:stCondLst>
                                        </p:cTn>
                                        <p:tgtEl>
                                          <p:spTgt spid="8"/>
                                        </p:tgtEl>
                                        <p:attrNameLst>
                                          <p:attrName>style.visibility</p:attrName>
                                        </p:attrNameLst>
                                      </p:cBhvr>
                                      <p:to>
                                        <p:strVal val="visible"/>
                                      </p:to>
                                    </p:set>
                                    <p:animEffect transition="in" filter="blinds(horizontal)">
                                      <p:cBhvr>
                                        <p:cTn id="39"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build="p"/>
      <p:bldP spid="8" grpId="0" animBg="1"/>
      <p:bldP spid="14" grpId="0"/>
    </p:bld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Content Placeholder 10"/>
          <p:cNvSpPr>
            <a:spLocks noGrp="1"/>
          </p:cNvSpPr>
          <p:nvPr>
            <p:ph sz="quarter" idx="13"/>
          </p:nvPr>
        </p:nvSpPr>
        <p:spPr>
          <a:xfrm>
            <a:off x="685799" y="2781300"/>
            <a:ext cx="6600371" cy="1508105"/>
          </a:xfrm>
        </p:spPr>
        <p:txBody>
          <a:bodyPr wrap="square">
            <a:spAutoFit/>
          </a:bodyPr>
          <a:lstStyle/>
          <a:p>
            <a:pPr marL="623888" indent="-623888" algn="just">
              <a:spcBef>
                <a:spcPct val="0"/>
              </a:spcBef>
              <a:buFontTx/>
              <a:buNone/>
              <a:tabLst>
                <a:tab pos="800100" algn="l"/>
                <a:tab pos="3776663" algn="l"/>
              </a:tabLst>
            </a:pPr>
            <a:r>
              <a:rPr lang="en-US" sz="2300" b="1" dirty="0" smtClean="0">
                <a:solidFill>
                  <a:schemeClr val="tx1"/>
                </a:solidFill>
                <a:latin typeface="Times New Roman" pitchFamily="18" charset="0"/>
                <a:cs typeface="Times New Roman" pitchFamily="18" charset="0"/>
              </a:rPr>
              <a:t>15.</a:t>
            </a:r>
            <a:r>
              <a:rPr lang="en-US" sz="2300" dirty="0" smtClean="0">
                <a:solidFill>
                  <a:schemeClr val="tx1"/>
                </a:solidFill>
                <a:latin typeface="Times New Roman" pitchFamily="18" charset="0"/>
                <a:cs typeface="Times New Roman" pitchFamily="18" charset="0"/>
              </a:rPr>
              <a:t>	If 15% value-added tax is paid on articles purchased, then the ratio of the price of an article inclusive of value-added tax to the price of the article exclusive of the value-added tax is </a:t>
            </a:r>
          </a:p>
        </p:txBody>
      </p:sp>
      <p:sp>
        <p:nvSpPr>
          <p:cNvPr id="8" name="Notched Right Arrow 7"/>
          <p:cNvSpPr/>
          <p:nvPr/>
        </p:nvSpPr>
        <p:spPr>
          <a:xfrm>
            <a:off x="7162800" y="6019800"/>
            <a:ext cx="1782315" cy="685800"/>
          </a:xfrm>
          <a:prstGeom prst="notchedRightArrow">
            <a:avLst/>
          </a:prstGeom>
          <a:blipFill>
            <a:blip r:embed="rId2" cstate="print">
              <a:extLst>
                <a:ext uri="{BEBA8EAE-BF5A-486C-A8C5-ECC9F3942E4B}">
                  <a14:imgProps xmlns:a14="http://schemas.microsoft.com/office/drawing/2010/main" xmlns="">
                    <a14:imgLayer r:embed="rId3">
                      <a14:imgEffect>
                        <a14:brightnessContrast bright="-20000" contrast="-20000"/>
                      </a14:imgEffect>
                    </a14:imgLayer>
                  </a14:imgProps>
                </a:ex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ANSWER</a:t>
            </a:r>
            <a:endParaRPr lang="en-US" sz="2000" b="1" dirty="0">
              <a:latin typeface="Times New Roman" pitchFamily="18" charset="0"/>
              <a:cs typeface="Times New Roman" pitchFamily="18" charset="0"/>
            </a:endParaRPr>
          </a:p>
        </p:txBody>
      </p:sp>
      <p:sp>
        <p:nvSpPr>
          <p:cNvPr id="6" name="Content Placeholder 10"/>
          <p:cNvSpPr>
            <a:spLocks noGrp="1"/>
          </p:cNvSpPr>
          <p:nvPr>
            <p:ph sz="quarter" idx="13"/>
          </p:nvPr>
        </p:nvSpPr>
        <p:spPr>
          <a:xfrm>
            <a:off x="4114800" y="4429061"/>
            <a:ext cx="1264920" cy="676339"/>
          </a:xfrm>
        </p:spPr>
        <p:txBody>
          <a:bodyPr wrap="square">
            <a:spAutoFit/>
          </a:bodyPr>
          <a:lstStyle/>
          <a:p>
            <a:pPr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(C)</a:t>
            </a:r>
          </a:p>
        </p:txBody>
      </p:sp>
      <p:sp>
        <p:nvSpPr>
          <p:cNvPr id="7" name="Content Placeholder 10"/>
          <p:cNvSpPr>
            <a:spLocks noGrp="1"/>
          </p:cNvSpPr>
          <p:nvPr>
            <p:ph sz="quarter" idx="13"/>
          </p:nvPr>
        </p:nvSpPr>
        <p:spPr>
          <a:xfrm>
            <a:off x="1310640" y="4429061"/>
            <a:ext cx="1264920" cy="599459"/>
          </a:xfrm>
        </p:spPr>
        <p:txBody>
          <a:bodyPr wrap="square">
            <a:spAutoFit/>
          </a:bodyPr>
          <a:lstStyle/>
          <a:p>
            <a:pPr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(A)</a:t>
            </a:r>
          </a:p>
        </p:txBody>
      </p:sp>
      <p:sp>
        <p:nvSpPr>
          <p:cNvPr id="9" name="Content Placeholder 10"/>
          <p:cNvSpPr>
            <a:spLocks noGrp="1"/>
          </p:cNvSpPr>
          <p:nvPr>
            <p:ph sz="quarter" idx="13"/>
          </p:nvPr>
        </p:nvSpPr>
        <p:spPr>
          <a:xfrm>
            <a:off x="5364479" y="4413821"/>
            <a:ext cx="1500777" cy="676339"/>
          </a:xfrm>
        </p:spPr>
        <p:txBody>
          <a:bodyPr wrap="square">
            <a:spAutoFit/>
          </a:bodyPr>
          <a:lstStyle/>
          <a:p>
            <a:pPr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(D)</a:t>
            </a:r>
          </a:p>
        </p:txBody>
      </p:sp>
      <p:sp>
        <p:nvSpPr>
          <p:cNvPr id="10" name="Content Placeholder 10"/>
          <p:cNvSpPr>
            <a:spLocks noGrp="1"/>
          </p:cNvSpPr>
          <p:nvPr>
            <p:ph sz="quarter" idx="13"/>
          </p:nvPr>
        </p:nvSpPr>
        <p:spPr>
          <a:xfrm>
            <a:off x="2682240" y="4423962"/>
            <a:ext cx="1264920" cy="676339"/>
          </a:xfrm>
        </p:spPr>
        <p:txBody>
          <a:bodyPr wrap="square">
            <a:spAutoFit/>
          </a:bodyPr>
          <a:lstStyle/>
          <a:p>
            <a:pPr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(B)</a:t>
            </a:r>
          </a:p>
        </p:txBody>
      </p:sp>
      <p:pic>
        <p:nvPicPr>
          <p:cNvPr id="12" name="Picture 11" descr="1.wmf"/>
          <p:cNvPicPr>
            <a:picLocks noChangeAspect="1"/>
          </p:cNvPicPr>
          <p:nvPr/>
        </p:nvPicPr>
        <p:blipFill>
          <a:blip r:embed="rId4" cstate="print"/>
          <a:stretch>
            <a:fillRect/>
          </a:stretch>
        </p:blipFill>
        <p:spPr>
          <a:xfrm>
            <a:off x="1919514" y="4463142"/>
            <a:ext cx="381000" cy="698500"/>
          </a:xfrm>
          <a:prstGeom prst="rect">
            <a:avLst/>
          </a:prstGeom>
        </p:spPr>
      </p:pic>
      <p:pic>
        <p:nvPicPr>
          <p:cNvPr id="13" name="Picture 12" descr="1.wmf"/>
          <p:cNvPicPr>
            <a:picLocks noChangeAspect="1"/>
          </p:cNvPicPr>
          <p:nvPr/>
        </p:nvPicPr>
        <p:blipFill>
          <a:blip r:embed="rId5" cstate="print"/>
          <a:stretch>
            <a:fillRect/>
          </a:stretch>
        </p:blipFill>
        <p:spPr>
          <a:xfrm>
            <a:off x="3276600" y="4452258"/>
            <a:ext cx="381000" cy="698500"/>
          </a:xfrm>
          <a:prstGeom prst="rect">
            <a:avLst/>
          </a:prstGeom>
        </p:spPr>
      </p:pic>
      <p:pic>
        <p:nvPicPr>
          <p:cNvPr id="14" name="Picture 13" descr="1.wmf"/>
          <p:cNvPicPr>
            <a:picLocks noChangeAspect="1"/>
          </p:cNvPicPr>
          <p:nvPr/>
        </p:nvPicPr>
        <p:blipFill>
          <a:blip r:embed="rId6" cstate="print"/>
          <a:stretch>
            <a:fillRect/>
          </a:stretch>
        </p:blipFill>
        <p:spPr>
          <a:xfrm>
            <a:off x="4691742" y="4463142"/>
            <a:ext cx="381000" cy="698500"/>
          </a:xfrm>
          <a:prstGeom prst="rect">
            <a:avLst/>
          </a:prstGeom>
        </p:spPr>
      </p:pic>
      <p:pic>
        <p:nvPicPr>
          <p:cNvPr id="15" name="Picture 14" descr="1.wmf"/>
          <p:cNvPicPr>
            <a:picLocks noChangeAspect="1"/>
          </p:cNvPicPr>
          <p:nvPr/>
        </p:nvPicPr>
        <p:blipFill>
          <a:blip r:embed="rId7" cstate="print"/>
          <a:stretch>
            <a:fillRect/>
          </a:stretch>
        </p:blipFill>
        <p:spPr>
          <a:xfrm>
            <a:off x="5943600" y="4463142"/>
            <a:ext cx="381000" cy="698500"/>
          </a:xfrm>
          <a:prstGeom prst="rect">
            <a:avLst/>
          </a:prstGeom>
        </p:spPr>
      </p:pic>
      <p:sp>
        <p:nvSpPr>
          <p:cNvPr id="16"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tabLst>
                <a:tab pos="393192" algn="r"/>
                <a:tab pos="640080" algn="l"/>
              </a:tabLst>
            </a:pPr>
            <a:r>
              <a:rPr lang="en-US" sz="1500" b="1" dirty="0" smtClean="0">
                <a:solidFill>
                  <a:schemeClr val="bg1"/>
                </a:solidFill>
                <a:latin typeface="Times New Roman" pitchFamily="18" charset="0"/>
                <a:cs typeface="Times New Roman" pitchFamily="18" charset="0"/>
              </a:rPr>
              <a:t>Revision Exam 1 Paper 1</a:t>
            </a:r>
          </a:p>
        </p:txBody>
      </p:sp>
    </p:spTree>
    <p:extLst>
      <p:ext uri="{BB962C8B-B14F-4D97-AF65-F5344CB8AC3E}">
        <p14:creationId xmlns:p14="http://schemas.microsoft.com/office/powerpoint/2010/main" xmlns="" val="714513420"/>
      </p:ext>
    </p:extLst>
  </p:cSld>
  <p:clrMapOvr>
    <a:masterClrMapping/>
  </p:clrMapOvr>
  <p:transition spd="slow">
    <p:strips dir="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11">
                                            <p:txEl>
                                              <p:pRg st="0" end="0"/>
                                            </p:txEl>
                                          </p:spTgt>
                                        </p:tgtEl>
                                        <p:attrNameLst>
                                          <p:attrName>style.visibility</p:attrName>
                                        </p:attrNameLst>
                                      </p:cBhvr>
                                      <p:to>
                                        <p:strVal val="visible"/>
                                      </p:to>
                                    </p:set>
                                    <p:anim calcmode="lin" valueType="num">
                                      <p:cBhvr>
                                        <p:cTn id="7" dur="500" fill="hold"/>
                                        <p:tgtEl>
                                          <p:spTgt spid="11">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11">
                                            <p:txEl>
                                              <p:pRg st="0" end="0"/>
                                            </p:txEl>
                                          </p:spTgt>
                                        </p:tgtEl>
                                        <p:attrNameLst>
                                          <p:attrName>ppt_h</p:attrName>
                                        </p:attrNameLst>
                                      </p:cBhvr>
                                      <p:tavLst>
                                        <p:tav tm="0">
                                          <p:val>
                                            <p:fltVal val="0"/>
                                          </p:val>
                                        </p:tav>
                                        <p:tav tm="100000">
                                          <p:val>
                                            <p:strVal val="#ppt_h"/>
                                          </p:val>
                                        </p:tav>
                                      </p:tavLst>
                                    </p:anim>
                                  </p:childTnLst>
                                </p:cTn>
                              </p:par>
                            </p:childTnLst>
                          </p:cTn>
                        </p:par>
                      </p:childTnLst>
                    </p:cTn>
                  </p:par>
                  <p:par>
                    <p:cTn id="9" fill="hold">
                      <p:stCondLst>
                        <p:cond delay="indefinite"/>
                      </p:stCondLst>
                      <p:childTnLst>
                        <p:par>
                          <p:cTn id="10" fill="hold">
                            <p:stCondLst>
                              <p:cond delay="0"/>
                            </p:stCondLst>
                            <p:childTnLst>
                              <p:par>
                                <p:cTn id="11" presetID="23" presetClass="entr" presetSubtype="16" fill="hold" grpId="0" nodeType="clickEffect">
                                  <p:stCondLst>
                                    <p:cond delay="0"/>
                                  </p:stCondLst>
                                  <p:childTnLst>
                                    <p:set>
                                      <p:cBhvr>
                                        <p:cTn id="12" dur="1" fill="hold">
                                          <p:stCondLst>
                                            <p:cond delay="0"/>
                                          </p:stCondLst>
                                        </p:cTn>
                                        <p:tgtEl>
                                          <p:spTgt spid="7">
                                            <p:txEl>
                                              <p:pRg st="0" end="0"/>
                                            </p:txEl>
                                          </p:spTgt>
                                        </p:tgtEl>
                                        <p:attrNameLst>
                                          <p:attrName>style.visibility</p:attrName>
                                        </p:attrNameLst>
                                      </p:cBhvr>
                                      <p:to>
                                        <p:strVal val="visible"/>
                                      </p:to>
                                    </p:set>
                                    <p:anim calcmode="lin" valueType="num">
                                      <p:cBhvr>
                                        <p:cTn id="13" dur="500" fill="hold"/>
                                        <p:tgtEl>
                                          <p:spTgt spid="7">
                                            <p:txEl>
                                              <p:pRg st="0" end="0"/>
                                            </p:txEl>
                                          </p:spTgt>
                                        </p:tgtEl>
                                        <p:attrNameLst>
                                          <p:attrName>ppt_w</p:attrName>
                                        </p:attrNameLst>
                                      </p:cBhvr>
                                      <p:tavLst>
                                        <p:tav tm="0">
                                          <p:val>
                                            <p:fltVal val="0"/>
                                          </p:val>
                                        </p:tav>
                                        <p:tav tm="100000">
                                          <p:val>
                                            <p:strVal val="#ppt_w"/>
                                          </p:val>
                                        </p:tav>
                                      </p:tavLst>
                                    </p:anim>
                                    <p:anim calcmode="lin" valueType="num">
                                      <p:cBhvr>
                                        <p:cTn id="14" dur="500" fill="hold"/>
                                        <p:tgtEl>
                                          <p:spTgt spid="7">
                                            <p:txEl>
                                              <p:pRg st="0" end="0"/>
                                            </p:txEl>
                                          </p:spTgt>
                                        </p:tgtEl>
                                        <p:attrNameLst>
                                          <p:attrName>ppt_h</p:attrName>
                                        </p:attrNameLst>
                                      </p:cBhvr>
                                      <p:tavLst>
                                        <p:tav tm="0">
                                          <p:val>
                                            <p:fltVal val="0"/>
                                          </p:val>
                                        </p:tav>
                                        <p:tav tm="100000">
                                          <p:val>
                                            <p:strVal val="#ppt_h"/>
                                          </p:val>
                                        </p:tav>
                                      </p:tavLst>
                                    </p:anim>
                                  </p:childTnLst>
                                </p:cTn>
                              </p:par>
                              <p:par>
                                <p:cTn id="15" presetID="23" presetClass="entr" presetSubtype="16" fill="hold" nodeType="withEffect">
                                  <p:stCondLst>
                                    <p:cond delay="0"/>
                                  </p:stCondLst>
                                  <p:childTnLst>
                                    <p:set>
                                      <p:cBhvr>
                                        <p:cTn id="16" dur="1" fill="hold">
                                          <p:stCondLst>
                                            <p:cond delay="0"/>
                                          </p:stCondLst>
                                        </p:cTn>
                                        <p:tgtEl>
                                          <p:spTgt spid="12"/>
                                        </p:tgtEl>
                                        <p:attrNameLst>
                                          <p:attrName>style.visibility</p:attrName>
                                        </p:attrNameLst>
                                      </p:cBhvr>
                                      <p:to>
                                        <p:strVal val="visible"/>
                                      </p:to>
                                    </p:set>
                                    <p:anim calcmode="lin" valueType="num">
                                      <p:cBhvr>
                                        <p:cTn id="17" dur="500" fill="hold"/>
                                        <p:tgtEl>
                                          <p:spTgt spid="12"/>
                                        </p:tgtEl>
                                        <p:attrNameLst>
                                          <p:attrName>ppt_w</p:attrName>
                                        </p:attrNameLst>
                                      </p:cBhvr>
                                      <p:tavLst>
                                        <p:tav tm="0">
                                          <p:val>
                                            <p:fltVal val="0"/>
                                          </p:val>
                                        </p:tav>
                                        <p:tav tm="100000">
                                          <p:val>
                                            <p:strVal val="#ppt_w"/>
                                          </p:val>
                                        </p:tav>
                                      </p:tavLst>
                                    </p:anim>
                                    <p:anim calcmode="lin" valueType="num">
                                      <p:cBhvr>
                                        <p:cTn id="18" dur="500" fill="hold"/>
                                        <p:tgtEl>
                                          <p:spTgt spid="12"/>
                                        </p:tgtEl>
                                        <p:attrNameLst>
                                          <p:attrName>ppt_h</p:attrName>
                                        </p:attrNameLst>
                                      </p:cBhvr>
                                      <p:tavLst>
                                        <p:tav tm="0">
                                          <p:val>
                                            <p:fltVal val="0"/>
                                          </p:val>
                                        </p:tav>
                                        <p:tav tm="100000">
                                          <p:val>
                                            <p:strVal val="#ppt_h"/>
                                          </p:val>
                                        </p:tav>
                                      </p:tavLst>
                                    </p:anim>
                                  </p:childTnLst>
                                </p:cTn>
                              </p:par>
                              <p:par>
                                <p:cTn id="19" presetID="23" presetClass="entr" presetSubtype="16" fill="hold" grpId="0" nodeType="withEffect">
                                  <p:stCondLst>
                                    <p:cond delay="0"/>
                                  </p:stCondLst>
                                  <p:childTnLst>
                                    <p:set>
                                      <p:cBhvr>
                                        <p:cTn id="20" dur="1" fill="hold">
                                          <p:stCondLst>
                                            <p:cond delay="0"/>
                                          </p:stCondLst>
                                        </p:cTn>
                                        <p:tgtEl>
                                          <p:spTgt spid="10">
                                            <p:txEl>
                                              <p:pRg st="0" end="0"/>
                                            </p:txEl>
                                          </p:spTgt>
                                        </p:tgtEl>
                                        <p:attrNameLst>
                                          <p:attrName>style.visibility</p:attrName>
                                        </p:attrNameLst>
                                      </p:cBhvr>
                                      <p:to>
                                        <p:strVal val="visible"/>
                                      </p:to>
                                    </p:set>
                                    <p:anim calcmode="lin" valueType="num">
                                      <p:cBhvr>
                                        <p:cTn id="21" dur="500" fill="hold"/>
                                        <p:tgtEl>
                                          <p:spTgt spid="10">
                                            <p:txEl>
                                              <p:pRg st="0" end="0"/>
                                            </p:txEl>
                                          </p:spTgt>
                                        </p:tgtEl>
                                        <p:attrNameLst>
                                          <p:attrName>ppt_w</p:attrName>
                                        </p:attrNameLst>
                                      </p:cBhvr>
                                      <p:tavLst>
                                        <p:tav tm="0">
                                          <p:val>
                                            <p:fltVal val="0"/>
                                          </p:val>
                                        </p:tav>
                                        <p:tav tm="100000">
                                          <p:val>
                                            <p:strVal val="#ppt_w"/>
                                          </p:val>
                                        </p:tav>
                                      </p:tavLst>
                                    </p:anim>
                                    <p:anim calcmode="lin" valueType="num">
                                      <p:cBhvr>
                                        <p:cTn id="22" dur="500" fill="hold"/>
                                        <p:tgtEl>
                                          <p:spTgt spid="10">
                                            <p:txEl>
                                              <p:pRg st="0" end="0"/>
                                            </p:txEl>
                                          </p:spTgt>
                                        </p:tgtEl>
                                        <p:attrNameLst>
                                          <p:attrName>ppt_h</p:attrName>
                                        </p:attrNameLst>
                                      </p:cBhvr>
                                      <p:tavLst>
                                        <p:tav tm="0">
                                          <p:val>
                                            <p:fltVal val="0"/>
                                          </p:val>
                                        </p:tav>
                                        <p:tav tm="100000">
                                          <p:val>
                                            <p:strVal val="#ppt_h"/>
                                          </p:val>
                                        </p:tav>
                                      </p:tavLst>
                                    </p:anim>
                                  </p:childTnLst>
                                </p:cTn>
                              </p:par>
                              <p:par>
                                <p:cTn id="23" presetID="23" presetClass="entr" presetSubtype="16" fill="hold" nodeType="withEffect">
                                  <p:stCondLst>
                                    <p:cond delay="0"/>
                                  </p:stCondLst>
                                  <p:childTnLst>
                                    <p:set>
                                      <p:cBhvr>
                                        <p:cTn id="24" dur="1" fill="hold">
                                          <p:stCondLst>
                                            <p:cond delay="0"/>
                                          </p:stCondLst>
                                        </p:cTn>
                                        <p:tgtEl>
                                          <p:spTgt spid="13"/>
                                        </p:tgtEl>
                                        <p:attrNameLst>
                                          <p:attrName>style.visibility</p:attrName>
                                        </p:attrNameLst>
                                      </p:cBhvr>
                                      <p:to>
                                        <p:strVal val="visible"/>
                                      </p:to>
                                    </p:set>
                                    <p:anim calcmode="lin" valueType="num">
                                      <p:cBhvr>
                                        <p:cTn id="25" dur="500" fill="hold"/>
                                        <p:tgtEl>
                                          <p:spTgt spid="13"/>
                                        </p:tgtEl>
                                        <p:attrNameLst>
                                          <p:attrName>ppt_w</p:attrName>
                                        </p:attrNameLst>
                                      </p:cBhvr>
                                      <p:tavLst>
                                        <p:tav tm="0">
                                          <p:val>
                                            <p:fltVal val="0"/>
                                          </p:val>
                                        </p:tav>
                                        <p:tav tm="100000">
                                          <p:val>
                                            <p:strVal val="#ppt_w"/>
                                          </p:val>
                                        </p:tav>
                                      </p:tavLst>
                                    </p:anim>
                                    <p:anim calcmode="lin" valueType="num">
                                      <p:cBhvr>
                                        <p:cTn id="26" dur="500" fill="hold"/>
                                        <p:tgtEl>
                                          <p:spTgt spid="13"/>
                                        </p:tgtEl>
                                        <p:attrNameLst>
                                          <p:attrName>ppt_h</p:attrName>
                                        </p:attrNameLst>
                                      </p:cBhvr>
                                      <p:tavLst>
                                        <p:tav tm="0">
                                          <p:val>
                                            <p:fltVal val="0"/>
                                          </p:val>
                                        </p:tav>
                                        <p:tav tm="100000">
                                          <p:val>
                                            <p:strVal val="#ppt_h"/>
                                          </p:val>
                                        </p:tav>
                                      </p:tavLst>
                                    </p:anim>
                                  </p:childTnLst>
                                </p:cTn>
                              </p:par>
                              <p:par>
                                <p:cTn id="27" presetID="23" presetClass="entr" presetSubtype="16" fill="hold" grpId="0" nodeType="withEffect">
                                  <p:stCondLst>
                                    <p:cond delay="0"/>
                                  </p:stCondLst>
                                  <p:childTnLst>
                                    <p:set>
                                      <p:cBhvr>
                                        <p:cTn id="28" dur="1" fill="hold">
                                          <p:stCondLst>
                                            <p:cond delay="0"/>
                                          </p:stCondLst>
                                        </p:cTn>
                                        <p:tgtEl>
                                          <p:spTgt spid="6">
                                            <p:txEl>
                                              <p:pRg st="0" end="0"/>
                                            </p:txEl>
                                          </p:spTgt>
                                        </p:tgtEl>
                                        <p:attrNameLst>
                                          <p:attrName>style.visibility</p:attrName>
                                        </p:attrNameLst>
                                      </p:cBhvr>
                                      <p:to>
                                        <p:strVal val="visible"/>
                                      </p:to>
                                    </p:set>
                                    <p:anim calcmode="lin" valueType="num">
                                      <p:cBhvr>
                                        <p:cTn id="29" dur="500" fill="hold"/>
                                        <p:tgtEl>
                                          <p:spTgt spid="6">
                                            <p:txEl>
                                              <p:pRg st="0" end="0"/>
                                            </p:txEl>
                                          </p:spTgt>
                                        </p:tgtEl>
                                        <p:attrNameLst>
                                          <p:attrName>ppt_w</p:attrName>
                                        </p:attrNameLst>
                                      </p:cBhvr>
                                      <p:tavLst>
                                        <p:tav tm="0">
                                          <p:val>
                                            <p:fltVal val="0"/>
                                          </p:val>
                                        </p:tav>
                                        <p:tav tm="100000">
                                          <p:val>
                                            <p:strVal val="#ppt_w"/>
                                          </p:val>
                                        </p:tav>
                                      </p:tavLst>
                                    </p:anim>
                                    <p:anim calcmode="lin" valueType="num">
                                      <p:cBhvr>
                                        <p:cTn id="30" dur="500" fill="hold"/>
                                        <p:tgtEl>
                                          <p:spTgt spid="6">
                                            <p:txEl>
                                              <p:pRg st="0" end="0"/>
                                            </p:txEl>
                                          </p:spTgt>
                                        </p:tgtEl>
                                        <p:attrNameLst>
                                          <p:attrName>ppt_h</p:attrName>
                                        </p:attrNameLst>
                                      </p:cBhvr>
                                      <p:tavLst>
                                        <p:tav tm="0">
                                          <p:val>
                                            <p:fltVal val="0"/>
                                          </p:val>
                                        </p:tav>
                                        <p:tav tm="100000">
                                          <p:val>
                                            <p:strVal val="#ppt_h"/>
                                          </p:val>
                                        </p:tav>
                                      </p:tavLst>
                                    </p:anim>
                                  </p:childTnLst>
                                </p:cTn>
                              </p:par>
                              <p:par>
                                <p:cTn id="31" presetID="23" presetClass="entr" presetSubtype="16" fill="hold" nodeType="withEffect">
                                  <p:stCondLst>
                                    <p:cond delay="0"/>
                                  </p:stCondLst>
                                  <p:childTnLst>
                                    <p:set>
                                      <p:cBhvr>
                                        <p:cTn id="32" dur="1" fill="hold">
                                          <p:stCondLst>
                                            <p:cond delay="0"/>
                                          </p:stCondLst>
                                        </p:cTn>
                                        <p:tgtEl>
                                          <p:spTgt spid="14"/>
                                        </p:tgtEl>
                                        <p:attrNameLst>
                                          <p:attrName>style.visibility</p:attrName>
                                        </p:attrNameLst>
                                      </p:cBhvr>
                                      <p:to>
                                        <p:strVal val="visible"/>
                                      </p:to>
                                    </p:set>
                                    <p:anim calcmode="lin" valueType="num">
                                      <p:cBhvr>
                                        <p:cTn id="33" dur="500" fill="hold"/>
                                        <p:tgtEl>
                                          <p:spTgt spid="14"/>
                                        </p:tgtEl>
                                        <p:attrNameLst>
                                          <p:attrName>ppt_w</p:attrName>
                                        </p:attrNameLst>
                                      </p:cBhvr>
                                      <p:tavLst>
                                        <p:tav tm="0">
                                          <p:val>
                                            <p:fltVal val="0"/>
                                          </p:val>
                                        </p:tav>
                                        <p:tav tm="100000">
                                          <p:val>
                                            <p:strVal val="#ppt_w"/>
                                          </p:val>
                                        </p:tav>
                                      </p:tavLst>
                                    </p:anim>
                                    <p:anim calcmode="lin" valueType="num">
                                      <p:cBhvr>
                                        <p:cTn id="34" dur="500" fill="hold"/>
                                        <p:tgtEl>
                                          <p:spTgt spid="14"/>
                                        </p:tgtEl>
                                        <p:attrNameLst>
                                          <p:attrName>ppt_h</p:attrName>
                                        </p:attrNameLst>
                                      </p:cBhvr>
                                      <p:tavLst>
                                        <p:tav tm="0">
                                          <p:val>
                                            <p:fltVal val="0"/>
                                          </p:val>
                                        </p:tav>
                                        <p:tav tm="100000">
                                          <p:val>
                                            <p:strVal val="#ppt_h"/>
                                          </p:val>
                                        </p:tav>
                                      </p:tavLst>
                                    </p:anim>
                                  </p:childTnLst>
                                </p:cTn>
                              </p:par>
                              <p:par>
                                <p:cTn id="35" presetID="23" presetClass="entr" presetSubtype="16" fill="hold" grpId="0" nodeType="withEffect">
                                  <p:stCondLst>
                                    <p:cond delay="0"/>
                                  </p:stCondLst>
                                  <p:childTnLst>
                                    <p:set>
                                      <p:cBhvr>
                                        <p:cTn id="36" dur="1" fill="hold">
                                          <p:stCondLst>
                                            <p:cond delay="0"/>
                                          </p:stCondLst>
                                        </p:cTn>
                                        <p:tgtEl>
                                          <p:spTgt spid="9">
                                            <p:txEl>
                                              <p:pRg st="0" end="0"/>
                                            </p:txEl>
                                          </p:spTgt>
                                        </p:tgtEl>
                                        <p:attrNameLst>
                                          <p:attrName>style.visibility</p:attrName>
                                        </p:attrNameLst>
                                      </p:cBhvr>
                                      <p:to>
                                        <p:strVal val="visible"/>
                                      </p:to>
                                    </p:set>
                                    <p:anim calcmode="lin" valueType="num">
                                      <p:cBhvr>
                                        <p:cTn id="37" dur="500" fill="hold"/>
                                        <p:tgtEl>
                                          <p:spTgt spid="9">
                                            <p:txEl>
                                              <p:pRg st="0" end="0"/>
                                            </p:txEl>
                                          </p:spTgt>
                                        </p:tgtEl>
                                        <p:attrNameLst>
                                          <p:attrName>ppt_w</p:attrName>
                                        </p:attrNameLst>
                                      </p:cBhvr>
                                      <p:tavLst>
                                        <p:tav tm="0">
                                          <p:val>
                                            <p:fltVal val="0"/>
                                          </p:val>
                                        </p:tav>
                                        <p:tav tm="100000">
                                          <p:val>
                                            <p:strVal val="#ppt_w"/>
                                          </p:val>
                                        </p:tav>
                                      </p:tavLst>
                                    </p:anim>
                                    <p:anim calcmode="lin" valueType="num">
                                      <p:cBhvr>
                                        <p:cTn id="38" dur="500" fill="hold"/>
                                        <p:tgtEl>
                                          <p:spTgt spid="9">
                                            <p:txEl>
                                              <p:pRg st="0" end="0"/>
                                            </p:txEl>
                                          </p:spTgt>
                                        </p:tgtEl>
                                        <p:attrNameLst>
                                          <p:attrName>ppt_h</p:attrName>
                                        </p:attrNameLst>
                                      </p:cBhvr>
                                      <p:tavLst>
                                        <p:tav tm="0">
                                          <p:val>
                                            <p:fltVal val="0"/>
                                          </p:val>
                                        </p:tav>
                                        <p:tav tm="100000">
                                          <p:val>
                                            <p:strVal val="#ppt_h"/>
                                          </p:val>
                                        </p:tav>
                                      </p:tavLst>
                                    </p:anim>
                                  </p:childTnLst>
                                </p:cTn>
                              </p:par>
                              <p:par>
                                <p:cTn id="39" presetID="23" presetClass="entr" presetSubtype="16" fill="hold" nodeType="withEffect">
                                  <p:stCondLst>
                                    <p:cond delay="0"/>
                                  </p:stCondLst>
                                  <p:childTnLst>
                                    <p:set>
                                      <p:cBhvr>
                                        <p:cTn id="40" dur="1" fill="hold">
                                          <p:stCondLst>
                                            <p:cond delay="0"/>
                                          </p:stCondLst>
                                        </p:cTn>
                                        <p:tgtEl>
                                          <p:spTgt spid="15"/>
                                        </p:tgtEl>
                                        <p:attrNameLst>
                                          <p:attrName>style.visibility</p:attrName>
                                        </p:attrNameLst>
                                      </p:cBhvr>
                                      <p:to>
                                        <p:strVal val="visible"/>
                                      </p:to>
                                    </p:set>
                                    <p:anim calcmode="lin" valueType="num">
                                      <p:cBhvr>
                                        <p:cTn id="41" dur="500" fill="hold"/>
                                        <p:tgtEl>
                                          <p:spTgt spid="15"/>
                                        </p:tgtEl>
                                        <p:attrNameLst>
                                          <p:attrName>ppt_w</p:attrName>
                                        </p:attrNameLst>
                                      </p:cBhvr>
                                      <p:tavLst>
                                        <p:tav tm="0">
                                          <p:val>
                                            <p:fltVal val="0"/>
                                          </p:val>
                                        </p:tav>
                                        <p:tav tm="100000">
                                          <p:val>
                                            <p:strVal val="#ppt_w"/>
                                          </p:val>
                                        </p:tav>
                                      </p:tavLst>
                                    </p:anim>
                                    <p:anim calcmode="lin" valueType="num">
                                      <p:cBhvr>
                                        <p:cTn id="42" dur="500" fill="hold"/>
                                        <p:tgtEl>
                                          <p:spTgt spid="15"/>
                                        </p:tgtEl>
                                        <p:attrNameLst>
                                          <p:attrName>ppt_h</p:attrName>
                                        </p:attrNameLst>
                                      </p:cBhvr>
                                      <p:tavLst>
                                        <p:tav tm="0">
                                          <p:val>
                                            <p:fltVal val="0"/>
                                          </p:val>
                                        </p:tav>
                                        <p:tav tm="100000">
                                          <p:val>
                                            <p:strVal val="#ppt_h"/>
                                          </p:val>
                                        </p:tav>
                                      </p:tavLst>
                                    </p:anim>
                                  </p:childTnLst>
                                </p:cTn>
                              </p:par>
                            </p:childTnLst>
                          </p:cTn>
                        </p:par>
                      </p:childTnLst>
                    </p:cTn>
                  </p:par>
                  <p:par>
                    <p:cTn id="43" fill="hold">
                      <p:stCondLst>
                        <p:cond delay="indefinite"/>
                      </p:stCondLst>
                      <p:childTnLst>
                        <p:par>
                          <p:cTn id="44" fill="hold">
                            <p:stCondLst>
                              <p:cond delay="0"/>
                            </p:stCondLst>
                            <p:childTnLst>
                              <p:par>
                                <p:cTn id="45" presetID="3" presetClass="entr" presetSubtype="10" fill="hold" grpId="1" nodeType="clickEffect">
                                  <p:stCondLst>
                                    <p:cond delay="0"/>
                                  </p:stCondLst>
                                  <p:childTnLst>
                                    <p:set>
                                      <p:cBhvr>
                                        <p:cTn id="46" dur="1" fill="hold">
                                          <p:stCondLst>
                                            <p:cond delay="0"/>
                                          </p:stCondLst>
                                        </p:cTn>
                                        <p:tgtEl>
                                          <p:spTgt spid="8"/>
                                        </p:tgtEl>
                                        <p:attrNameLst>
                                          <p:attrName>style.visibility</p:attrName>
                                        </p:attrNameLst>
                                      </p:cBhvr>
                                      <p:to>
                                        <p:strVal val="visible"/>
                                      </p:to>
                                    </p:set>
                                    <p:animEffect transition="in" filter="blinds(horizontal)">
                                      <p:cBhvr>
                                        <p:cTn id="4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build="allAtOnce"/>
      <p:bldP spid="8" grpId="1" animBg="1"/>
      <p:bldP spid="6" grpId="0" build="p"/>
      <p:bldP spid="7" grpId="0" build="p"/>
      <p:bldP spid="9" grpId="0" build="p"/>
      <p:bldP spid="10" grpId="0" build="p"/>
    </p:bldLst>
  </p:timing>
</p:sld>
</file>

<file path=ppt/slides/slide3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Content Placeholder 10"/>
          <p:cNvSpPr>
            <a:spLocks noGrp="1"/>
          </p:cNvSpPr>
          <p:nvPr>
            <p:ph sz="quarter" idx="13"/>
          </p:nvPr>
        </p:nvSpPr>
        <p:spPr>
          <a:xfrm>
            <a:off x="304800" y="2343150"/>
            <a:ext cx="609600" cy="446276"/>
          </a:xfrm>
        </p:spPr>
        <p:txBody>
          <a:bodyPr wrap="square">
            <a:spAutoFit/>
          </a:bodyPr>
          <a:lstStyle/>
          <a:p>
            <a:pPr>
              <a:buNone/>
            </a:pPr>
            <a:r>
              <a:rPr lang="en-US" sz="2300" b="1" dirty="0" smtClean="0">
                <a:solidFill>
                  <a:schemeClr val="tx1"/>
                </a:solidFill>
                <a:latin typeface="Times New Roman" pitchFamily="18" charset="0"/>
                <a:cs typeface="Times New Roman" pitchFamily="18" charset="0"/>
              </a:rPr>
              <a:t>55. </a:t>
            </a:r>
            <a:endParaRPr lang="en-US" sz="2300" dirty="0" smtClean="0">
              <a:solidFill>
                <a:schemeClr val="tx1"/>
              </a:solidFill>
              <a:latin typeface="Times New Roman" pitchFamily="18" charset="0"/>
              <a:cs typeface="Times New Roman" pitchFamily="18" charset="0"/>
            </a:endParaRPr>
          </a:p>
        </p:txBody>
      </p:sp>
      <p:sp>
        <p:nvSpPr>
          <p:cNvPr id="4"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2 Paper 1</a:t>
            </a:r>
          </a:p>
        </p:txBody>
      </p:sp>
      <p:pic>
        <p:nvPicPr>
          <p:cNvPr id="2020353" name="Picture 1" descr="Z:\CARRIBEAN\MATHEMATICS_VOL-1_PPT_DESIGN\Incoming\Volume_01\Equations\Revision_Exam_2\Eqn124.wmf"/>
          <p:cNvPicPr>
            <a:picLocks noChangeAspect="1" noChangeArrowheads="1"/>
          </p:cNvPicPr>
          <p:nvPr/>
        </p:nvPicPr>
        <p:blipFill>
          <a:blip r:embed="rId2" cstate="print"/>
          <a:srcRect/>
          <a:stretch>
            <a:fillRect/>
          </a:stretch>
        </p:blipFill>
        <p:spPr bwMode="auto">
          <a:xfrm>
            <a:off x="1178560" y="2362200"/>
            <a:ext cx="3200400" cy="4292600"/>
          </a:xfrm>
          <a:prstGeom prst="rect">
            <a:avLst/>
          </a:prstGeom>
          <a:noFill/>
        </p:spPr>
      </p:pic>
    </p:spTree>
    <p:extLst>
      <p:ext uri="{BB962C8B-B14F-4D97-AF65-F5344CB8AC3E}">
        <p14:creationId xmlns:p14="http://schemas.microsoft.com/office/powerpoint/2010/main" xmlns="" val="71451342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1" nodeType="withEffect">
                                  <p:stCondLst>
                                    <p:cond delay="0"/>
                                  </p:stCondLst>
                                  <p:childTnLst>
                                    <p:set>
                                      <p:cBhvr>
                                        <p:cTn id="6" dur="1" fill="hold">
                                          <p:stCondLst>
                                            <p:cond delay="0"/>
                                          </p:stCondLst>
                                        </p:cTn>
                                        <p:tgtEl>
                                          <p:spTgt spid="11">
                                            <p:txEl>
                                              <p:pRg st="0" end="0"/>
                                            </p:txEl>
                                          </p:spTgt>
                                        </p:tgtEl>
                                        <p:attrNameLst>
                                          <p:attrName>style.visibility</p:attrName>
                                        </p:attrNameLst>
                                      </p:cBhvr>
                                      <p:to>
                                        <p:strVal val="visible"/>
                                      </p:to>
                                    </p:set>
                                    <p:anim calcmode="lin" valueType="num">
                                      <p:cBhvr>
                                        <p:cTn id="7" dur="500" fill="hold"/>
                                        <p:tgtEl>
                                          <p:spTgt spid="11">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11">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11">
                                            <p:txEl>
                                              <p:pRg st="0" end="0"/>
                                            </p:txEl>
                                          </p:spTgt>
                                        </p:tgtEl>
                                      </p:cBhvr>
                                    </p:animEffect>
                                  </p:childTnLst>
                                </p:cTn>
                              </p:par>
                              <p:par>
                                <p:cTn id="10" presetID="53" presetClass="entr" presetSubtype="0" fill="hold" nodeType="withEffect">
                                  <p:stCondLst>
                                    <p:cond delay="0"/>
                                  </p:stCondLst>
                                  <p:childTnLst>
                                    <p:set>
                                      <p:cBhvr>
                                        <p:cTn id="11" dur="1" fill="hold">
                                          <p:stCondLst>
                                            <p:cond delay="0"/>
                                          </p:stCondLst>
                                        </p:cTn>
                                        <p:tgtEl>
                                          <p:spTgt spid="2020353"/>
                                        </p:tgtEl>
                                        <p:attrNameLst>
                                          <p:attrName>style.visibility</p:attrName>
                                        </p:attrNameLst>
                                      </p:cBhvr>
                                      <p:to>
                                        <p:strVal val="visible"/>
                                      </p:to>
                                    </p:set>
                                    <p:anim calcmode="lin" valueType="num">
                                      <p:cBhvr>
                                        <p:cTn id="12" dur="500" fill="hold"/>
                                        <p:tgtEl>
                                          <p:spTgt spid="2020353"/>
                                        </p:tgtEl>
                                        <p:attrNameLst>
                                          <p:attrName>ppt_w</p:attrName>
                                        </p:attrNameLst>
                                      </p:cBhvr>
                                      <p:tavLst>
                                        <p:tav tm="0">
                                          <p:val>
                                            <p:fltVal val="0"/>
                                          </p:val>
                                        </p:tav>
                                        <p:tav tm="100000">
                                          <p:val>
                                            <p:strVal val="#ppt_w"/>
                                          </p:val>
                                        </p:tav>
                                      </p:tavLst>
                                    </p:anim>
                                    <p:anim calcmode="lin" valueType="num">
                                      <p:cBhvr>
                                        <p:cTn id="13" dur="500" fill="hold"/>
                                        <p:tgtEl>
                                          <p:spTgt spid="2020353"/>
                                        </p:tgtEl>
                                        <p:attrNameLst>
                                          <p:attrName>ppt_h</p:attrName>
                                        </p:attrNameLst>
                                      </p:cBhvr>
                                      <p:tavLst>
                                        <p:tav tm="0">
                                          <p:val>
                                            <p:fltVal val="0"/>
                                          </p:val>
                                        </p:tav>
                                        <p:tav tm="100000">
                                          <p:val>
                                            <p:strVal val="#ppt_h"/>
                                          </p:val>
                                        </p:tav>
                                      </p:tavLst>
                                    </p:anim>
                                    <p:animEffect transition="in" filter="fade">
                                      <p:cBhvr>
                                        <p:cTn id="14" dur="500"/>
                                        <p:tgtEl>
                                          <p:spTgt spid="202035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1" build="p"/>
    </p:bldLst>
  </p:timing>
</p:sld>
</file>

<file path=ppt/slides/slide3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Content Placeholder 10"/>
          <p:cNvSpPr>
            <a:spLocks noGrp="1"/>
          </p:cNvSpPr>
          <p:nvPr>
            <p:ph sz="quarter" idx="13"/>
          </p:nvPr>
        </p:nvSpPr>
        <p:spPr>
          <a:xfrm>
            <a:off x="409574" y="2925574"/>
            <a:ext cx="609601" cy="446276"/>
          </a:xfrm>
        </p:spPr>
        <p:txBody>
          <a:bodyPr wrap="square">
            <a:spAutoFit/>
          </a:bodyPr>
          <a:lstStyle/>
          <a:p>
            <a:pPr>
              <a:buNone/>
            </a:pPr>
            <a:r>
              <a:rPr lang="en-US" sz="2300" b="1" dirty="0" smtClean="0">
                <a:solidFill>
                  <a:schemeClr val="tx1"/>
                </a:solidFill>
                <a:latin typeface="Times New Roman" pitchFamily="18" charset="0"/>
                <a:cs typeface="Times New Roman" pitchFamily="18" charset="0"/>
              </a:rPr>
              <a:t>56.   </a:t>
            </a:r>
            <a:endParaRPr lang="en-US" sz="2300" dirty="0">
              <a:latin typeface="Times New Roman" pitchFamily="18" charset="0"/>
            </a:endParaRPr>
          </a:p>
        </p:txBody>
      </p:sp>
      <p:sp>
        <p:nvSpPr>
          <p:cNvPr id="8" name="Notched Right Arrow 7"/>
          <p:cNvSpPr/>
          <p:nvPr/>
        </p:nvSpPr>
        <p:spPr>
          <a:xfrm>
            <a:off x="7162800" y="6019800"/>
            <a:ext cx="1782315" cy="685800"/>
          </a:xfrm>
          <a:prstGeom prst="notchedRightArrow">
            <a:avLst/>
          </a:prstGeom>
          <a:blipFill>
            <a:blip r:embed="rId2" cstate="print">
              <a:extLst>
                <a:ext uri="{BEBA8EAE-BF5A-486C-A8C5-ECC9F3942E4B}">
                  <a14:imgProps xmlns:a14="http://schemas.microsoft.com/office/drawing/2010/main" xmlns="">
                    <a14:imgLayer r:embed="rId3">
                      <a14:imgEffect>
                        <a14:brightnessContrast bright="-20000" contrast="-20000"/>
                      </a14:imgEffect>
                    </a14:imgLayer>
                  </a14:imgProps>
                </a:ex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ANSWER</a:t>
            </a:r>
            <a:endParaRPr lang="en-US" sz="2000" b="1" dirty="0">
              <a:latin typeface="Times New Roman" pitchFamily="18" charset="0"/>
              <a:cs typeface="Times New Roman" pitchFamily="18" charset="0"/>
            </a:endParaRPr>
          </a:p>
        </p:txBody>
      </p:sp>
      <p:sp>
        <p:nvSpPr>
          <p:cNvPr id="9" name="TextBox 8"/>
          <p:cNvSpPr txBox="1"/>
          <p:nvPr/>
        </p:nvSpPr>
        <p:spPr>
          <a:xfrm>
            <a:off x="1066800" y="3799116"/>
            <a:ext cx="2171700" cy="446276"/>
          </a:xfrm>
          <a:prstGeom prst="rect">
            <a:avLst/>
          </a:prstGeom>
          <a:noFill/>
        </p:spPr>
        <p:txBody>
          <a:bodyPr wrap="square" rtlCol="0">
            <a:spAutoFit/>
          </a:bodyPr>
          <a:lstStyle/>
          <a:p>
            <a:r>
              <a:rPr lang="en-US" sz="2300" dirty="0" smtClean="0">
                <a:latin typeface="Times New Roman" pitchFamily="18" charset="0"/>
              </a:rPr>
              <a:t>(A) north-east</a:t>
            </a:r>
            <a:endParaRPr lang="en-US" sz="2300" baseline="30000" dirty="0">
              <a:latin typeface="Times New Roman" pitchFamily="18" charset="0"/>
            </a:endParaRPr>
          </a:p>
        </p:txBody>
      </p:sp>
      <p:sp>
        <p:nvSpPr>
          <p:cNvPr id="10" name="TextBox 9"/>
          <p:cNvSpPr txBox="1"/>
          <p:nvPr/>
        </p:nvSpPr>
        <p:spPr>
          <a:xfrm>
            <a:off x="1066800" y="4430490"/>
            <a:ext cx="2057400" cy="446276"/>
          </a:xfrm>
          <a:prstGeom prst="rect">
            <a:avLst/>
          </a:prstGeom>
          <a:noFill/>
        </p:spPr>
        <p:txBody>
          <a:bodyPr wrap="square" rtlCol="0">
            <a:spAutoFit/>
          </a:bodyPr>
          <a:lstStyle/>
          <a:p>
            <a:r>
              <a:rPr lang="en-US" sz="2300" dirty="0" smtClean="0">
                <a:latin typeface="Times New Roman" pitchFamily="18" charset="0"/>
              </a:rPr>
              <a:t>(B) north-west</a:t>
            </a:r>
            <a:endParaRPr lang="en-US" sz="2300" baseline="30000" dirty="0" smtClean="0">
              <a:latin typeface="Times New Roman" pitchFamily="18" charset="0"/>
            </a:endParaRPr>
          </a:p>
        </p:txBody>
      </p:sp>
      <p:sp>
        <p:nvSpPr>
          <p:cNvPr id="12" name="TextBox 11"/>
          <p:cNvSpPr txBox="1"/>
          <p:nvPr/>
        </p:nvSpPr>
        <p:spPr>
          <a:xfrm>
            <a:off x="1076325" y="5029200"/>
            <a:ext cx="1971675" cy="446276"/>
          </a:xfrm>
          <a:prstGeom prst="rect">
            <a:avLst/>
          </a:prstGeom>
          <a:noFill/>
        </p:spPr>
        <p:txBody>
          <a:bodyPr wrap="square" rtlCol="0">
            <a:spAutoFit/>
          </a:bodyPr>
          <a:lstStyle/>
          <a:p>
            <a:r>
              <a:rPr lang="en-US" sz="2300" dirty="0" smtClean="0">
                <a:latin typeface="Times New Roman" pitchFamily="18" charset="0"/>
              </a:rPr>
              <a:t>(C) south-east</a:t>
            </a:r>
            <a:endParaRPr lang="en-US" sz="2300" baseline="30000" dirty="0" smtClean="0">
              <a:latin typeface="Times New Roman" pitchFamily="18" charset="0"/>
            </a:endParaRPr>
          </a:p>
        </p:txBody>
      </p:sp>
      <p:sp>
        <p:nvSpPr>
          <p:cNvPr id="13" name="TextBox 12"/>
          <p:cNvSpPr txBox="1"/>
          <p:nvPr/>
        </p:nvSpPr>
        <p:spPr>
          <a:xfrm>
            <a:off x="1066800" y="5638800"/>
            <a:ext cx="2495550" cy="446276"/>
          </a:xfrm>
          <a:prstGeom prst="rect">
            <a:avLst/>
          </a:prstGeom>
          <a:noFill/>
        </p:spPr>
        <p:txBody>
          <a:bodyPr wrap="square" rtlCol="0">
            <a:spAutoFit/>
          </a:bodyPr>
          <a:lstStyle/>
          <a:p>
            <a:r>
              <a:rPr lang="en-US" sz="2300" dirty="0" smtClean="0">
                <a:latin typeface="Times New Roman" pitchFamily="18" charset="0"/>
              </a:rPr>
              <a:t>(D) south-west</a:t>
            </a:r>
            <a:endParaRPr lang="en-US" sz="2300" baseline="30000" dirty="0" smtClean="0">
              <a:latin typeface="Times New Roman" pitchFamily="18" charset="0"/>
            </a:endParaRPr>
          </a:p>
        </p:txBody>
      </p:sp>
      <p:sp>
        <p:nvSpPr>
          <p:cNvPr id="14" name="Rectangle 13"/>
          <p:cNvSpPr/>
          <p:nvPr/>
        </p:nvSpPr>
        <p:spPr>
          <a:xfrm>
            <a:off x="985082" y="2895600"/>
            <a:ext cx="4966168" cy="800219"/>
          </a:xfrm>
          <a:prstGeom prst="rect">
            <a:avLst/>
          </a:prstGeom>
        </p:spPr>
        <p:txBody>
          <a:bodyPr wrap="none">
            <a:spAutoFit/>
          </a:bodyPr>
          <a:lstStyle/>
          <a:p>
            <a:r>
              <a:rPr lang="en-US" sz="2300" dirty="0" smtClean="0">
                <a:latin typeface="Times New Roman" pitchFamily="18" charset="0"/>
              </a:rPr>
              <a:t>A plane was flying on a bearing of 045°.</a:t>
            </a:r>
          </a:p>
          <a:p>
            <a:r>
              <a:rPr lang="en-US" sz="2300" dirty="0" smtClean="0">
                <a:latin typeface="Times New Roman" pitchFamily="18" charset="0"/>
              </a:rPr>
              <a:t>In which direction was it flying?</a:t>
            </a:r>
            <a:endParaRPr lang="en-US" sz="2300" dirty="0">
              <a:latin typeface="Times New Roman" pitchFamily="18" charset="0"/>
            </a:endParaRPr>
          </a:p>
        </p:txBody>
      </p:sp>
      <p:sp>
        <p:nvSpPr>
          <p:cNvPr id="15"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2 Paper 1</a:t>
            </a:r>
          </a:p>
        </p:txBody>
      </p:sp>
    </p:spTree>
    <p:extLst>
      <p:ext uri="{BB962C8B-B14F-4D97-AF65-F5344CB8AC3E}">
        <p14:creationId xmlns:p14="http://schemas.microsoft.com/office/powerpoint/2010/main" xmlns="" val="71451342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11">
                                            <p:txEl>
                                              <p:pRg st="0" end="0"/>
                                            </p:txEl>
                                          </p:spTgt>
                                        </p:tgtEl>
                                        <p:attrNameLst>
                                          <p:attrName>style.visibility</p:attrName>
                                        </p:attrNameLst>
                                      </p:cBhvr>
                                      <p:to>
                                        <p:strVal val="visible"/>
                                      </p:to>
                                    </p:set>
                                    <p:anim calcmode="lin" valueType="num">
                                      <p:cBhvr>
                                        <p:cTn id="7" dur="500" fill="hold"/>
                                        <p:tgtEl>
                                          <p:spTgt spid="11">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11">
                                            <p:txEl>
                                              <p:pRg st="0" end="0"/>
                                            </p:txEl>
                                          </p:spTgt>
                                        </p:tgtEl>
                                        <p:attrNameLst>
                                          <p:attrName>ppt_h</p:attrName>
                                        </p:attrNameLst>
                                      </p:cBhvr>
                                      <p:tavLst>
                                        <p:tav tm="0">
                                          <p:val>
                                            <p:fltVal val="0"/>
                                          </p:val>
                                        </p:tav>
                                        <p:tav tm="100000">
                                          <p:val>
                                            <p:strVal val="#ppt_h"/>
                                          </p:val>
                                        </p:tav>
                                      </p:tavLst>
                                    </p:anim>
                                  </p:childTnLst>
                                </p:cTn>
                              </p:par>
                              <p:par>
                                <p:cTn id="9" presetID="23" presetClass="entr" presetSubtype="16" fill="hold" grpId="0" nodeType="withEffect">
                                  <p:stCondLst>
                                    <p:cond delay="0"/>
                                  </p:stCondLst>
                                  <p:childTnLst>
                                    <p:set>
                                      <p:cBhvr>
                                        <p:cTn id="10" dur="1" fill="hold">
                                          <p:stCondLst>
                                            <p:cond delay="0"/>
                                          </p:stCondLst>
                                        </p:cTn>
                                        <p:tgtEl>
                                          <p:spTgt spid="14"/>
                                        </p:tgtEl>
                                        <p:attrNameLst>
                                          <p:attrName>style.visibility</p:attrName>
                                        </p:attrNameLst>
                                      </p:cBhvr>
                                      <p:to>
                                        <p:strVal val="visible"/>
                                      </p:to>
                                    </p:set>
                                    <p:anim calcmode="lin" valueType="num">
                                      <p:cBhvr>
                                        <p:cTn id="11" dur="500" fill="hold"/>
                                        <p:tgtEl>
                                          <p:spTgt spid="14"/>
                                        </p:tgtEl>
                                        <p:attrNameLst>
                                          <p:attrName>ppt_w</p:attrName>
                                        </p:attrNameLst>
                                      </p:cBhvr>
                                      <p:tavLst>
                                        <p:tav tm="0">
                                          <p:val>
                                            <p:fltVal val="0"/>
                                          </p:val>
                                        </p:tav>
                                        <p:tav tm="100000">
                                          <p:val>
                                            <p:strVal val="#ppt_w"/>
                                          </p:val>
                                        </p:tav>
                                      </p:tavLst>
                                    </p:anim>
                                    <p:anim calcmode="lin" valueType="num">
                                      <p:cBhvr>
                                        <p:cTn id="12" dur="500" fill="hold"/>
                                        <p:tgtEl>
                                          <p:spTgt spid="14"/>
                                        </p:tgtEl>
                                        <p:attrNameLst>
                                          <p:attrName>ppt_h</p:attrName>
                                        </p:attrNameLst>
                                      </p:cBhvr>
                                      <p:tavLst>
                                        <p:tav tm="0">
                                          <p:val>
                                            <p:fltVal val="0"/>
                                          </p:val>
                                        </p:tav>
                                        <p:tav tm="100000">
                                          <p:val>
                                            <p:strVal val="#ppt_h"/>
                                          </p:val>
                                        </p:tav>
                                      </p:tavLst>
                                    </p:anim>
                                  </p:childTnLst>
                                </p:cTn>
                              </p:par>
                            </p:childTnLst>
                          </p:cTn>
                        </p:par>
                      </p:childTnLst>
                    </p:cTn>
                  </p:par>
                  <p:par>
                    <p:cTn id="13" fill="hold">
                      <p:stCondLst>
                        <p:cond delay="indefinite"/>
                      </p:stCondLst>
                      <p:childTnLst>
                        <p:par>
                          <p:cTn id="14" fill="hold">
                            <p:stCondLst>
                              <p:cond delay="0"/>
                            </p:stCondLst>
                            <p:childTnLst>
                              <p:par>
                                <p:cTn id="15" presetID="23" presetClass="entr" presetSubtype="16" fill="hold" grpId="0" nodeType="clickEffect">
                                  <p:stCondLst>
                                    <p:cond delay="0"/>
                                  </p:stCondLst>
                                  <p:childTnLst>
                                    <p:set>
                                      <p:cBhvr>
                                        <p:cTn id="16" dur="1" fill="hold">
                                          <p:stCondLst>
                                            <p:cond delay="0"/>
                                          </p:stCondLst>
                                        </p:cTn>
                                        <p:tgtEl>
                                          <p:spTgt spid="9"/>
                                        </p:tgtEl>
                                        <p:attrNameLst>
                                          <p:attrName>style.visibility</p:attrName>
                                        </p:attrNameLst>
                                      </p:cBhvr>
                                      <p:to>
                                        <p:strVal val="visible"/>
                                      </p:to>
                                    </p:set>
                                    <p:anim calcmode="lin" valueType="num">
                                      <p:cBhvr>
                                        <p:cTn id="17" dur="500" fill="hold"/>
                                        <p:tgtEl>
                                          <p:spTgt spid="9"/>
                                        </p:tgtEl>
                                        <p:attrNameLst>
                                          <p:attrName>ppt_w</p:attrName>
                                        </p:attrNameLst>
                                      </p:cBhvr>
                                      <p:tavLst>
                                        <p:tav tm="0">
                                          <p:val>
                                            <p:fltVal val="0"/>
                                          </p:val>
                                        </p:tav>
                                        <p:tav tm="100000">
                                          <p:val>
                                            <p:strVal val="#ppt_w"/>
                                          </p:val>
                                        </p:tav>
                                      </p:tavLst>
                                    </p:anim>
                                    <p:anim calcmode="lin" valueType="num">
                                      <p:cBhvr>
                                        <p:cTn id="18" dur="500" fill="hold"/>
                                        <p:tgtEl>
                                          <p:spTgt spid="9"/>
                                        </p:tgtEl>
                                        <p:attrNameLst>
                                          <p:attrName>ppt_h</p:attrName>
                                        </p:attrNameLst>
                                      </p:cBhvr>
                                      <p:tavLst>
                                        <p:tav tm="0">
                                          <p:val>
                                            <p:fltVal val="0"/>
                                          </p:val>
                                        </p:tav>
                                        <p:tav tm="100000">
                                          <p:val>
                                            <p:strVal val="#ppt_h"/>
                                          </p:val>
                                        </p:tav>
                                      </p:tavLst>
                                    </p:anim>
                                  </p:childTnLst>
                                </p:cTn>
                              </p:par>
                              <p:par>
                                <p:cTn id="19" presetID="23" presetClass="entr" presetSubtype="16" fill="hold" grpId="0" nodeType="withEffect">
                                  <p:stCondLst>
                                    <p:cond delay="0"/>
                                  </p:stCondLst>
                                  <p:childTnLst>
                                    <p:set>
                                      <p:cBhvr>
                                        <p:cTn id="20" dur="1" fill="hold">
                                          <p:stCondLst>
                                            <p:cond delay="0"/>
                                          </p:stCondLst>
                                        </p:cTn>
                                        <p:tgtEl>
                                          <p:spTgt spid="10"/>
                                        </p:tgtEl>
                                        <p:attrNameLst>
                                          <p:attrName>style.visibility</p:attrName>
                                        </p:attrNameLst>
                                      </p:cBhvr>
                                      <p:to>
                                        <p:strVal val="visible"/>
                                      </p:to>
                                    </p:set>
                                    <p:anim calcmode="lin" valueType="num">
                                      <p:cBhvr>
                                        <p:cTn id="21" dur="500" fill="hold"/>
                                        <p:tgtEl>
                                          <p:spTgt spid="10"/>
                                        </p:tgtEl>
                                        <p:attrNameLst>
                                          <p:attrName>ppt_w</p:attrName>
                                        </p:attrNameLst>
                                      </p:cBhvr>
                                      <p:tavLst>
                                        <p:tav tm="0">
                                          <p:val>
                                            <p:fltVal val="0"/>
                                          </p:val>
                                        </p:tav>
                                        <p:tav tm="100000">
                                          <p:val>
                                            <p:strVal val="#ppt_w"/>
                                          </p:val>
                                        </p:tav>
                                      </p:tavLst>
                                    </p:anim>
                                    <p:anim calcmode="lin" valueType="num">
                                      <p:cBhvr>
                                        <p:cTn id="22" dur="500" fill="hold"/>
                                        <p:tgtEl>
                                          <p:spTgt spid="10"/>
                                        </p:tgtEl>
                                        <p:attrNameLst>
                                          <p:attrName>ppt_h</p:attrName>
                                        </p:attrNameLst>
                                      </p:cBhvr>
                                      <p:tavLst>
                                        <p:tav tm="0">
                                          <p:val>
                                            <p:fltVal val="0"/>
                                          </p:val>
                                        </p:tav>
                                        <p:tav tm="100000">
                                          <p:val>
                                            <p:strVal val="#ppt_h"/>
                                          </p:val>
                                        </p:tav>
                                      </p:tavLst>
                                    </p:anim>
                                  </p:childTnLst>
                                </p:cTn>
                              </p:par>
                              <p:par>
                                <p:cTn id="23" presetID="23" presetClass="entr" presetSubtype="16" fill="hold" grpId="0" nodeType="withEffect">
                                  <p:stCondLst>
                                    <p:cond delay="0"/>
                                  </p:stCondLst>
                                  <p:childTnLst>
                                    <p:set>
                                      <p:cBhvr>
                                        <p:cTn id="24" dur="1" fill="hold">
                                          <p:stCondLst>
                                            <p:cond delay="0"/>
                                          </p:stCondLst>
                                        </p:cTn>
                                        <p:tgtEl>
                                          <p:spTgt spid="12"/>
                                        </p:tgtEl>
                                        <p:attrNameLst>
                                          <p:attrName>style.visibility</p:attrName>
                                        </p:attrNameLst>
                                      </p:cBhvr>
                                      <p:to>
                                        <p:strVal val="visible"/>
                                      </p:to>
                                    </p:set>
                                    <p:anim calcmode="lin" valueType="num">
                                      <p:cBhvr>
                                        <p:cTn id="25" dur="500" fill="hold"/>
                                        <p:tgtEl>
                                          <p:spTgt spid="12"/>
                                        </p:tgtEl>
                                        <p:attrNameLst>
                                          <p:attrName>ppt_w</p:attrName>
                                        </p:attrNameLst>
                                      </p:cBhvr>
                                      <p:tavLst>
                                        <p:tav tm="0">
                                          <p:val>
                                            <p:fltVal val="0"/>
                                          </p:val>
                                        </p:tav>
                                        <p:tav tm="100000">
                                          <p:val>
                                            <p:strVal val="#ppt_w"/>
                                          </p:val>
                                        </p:tav>
                                      </p:tavLst>
                                    </p:anim>
                                    <p:anim calcmode="lin" valueType="num">
                                      <p:cBhvr>
                                        <p:cTn id="26" dur="500" fill="hold"/>
                                        <p:tgtEl>
                                          <p:spTgt spid="12"/>
                                        </p:tgtEl>
                                        <p:attrNameLst>
                                          <p:attrName>ppt_h</p:attrName>
                                        </p:attrNameLst>
                                      </p:cBhvr>
                                      <p:tavLst>
                                        <p:tav tm="0">
                                          <p:val>
                                            <p:fltVal val="0"/>
                                          </p:val>
                                        </p:tav>
                                        <p:tav tm="100000">
                                          <p:val>
                                            <p:strVal val="#ppt_h"/>
                                          </p:val>
                                        </p:tav>
                                      </p:tavLst>
                                    </p:anim>
                                  </p:childTnLst>
                                </p:cTn>
                              </p:par>
                              <p:par>
                                <p:cTn id="27" presetID="23" presetClass="entr" presetSubtype="16" fill="hold" grpId="0" nodeType="withEffect">
                                  <p:stCondLst>
                                    <p:cond delay="0"/>
                                  </p:stCondLst>
                                  <p:childTnLst>
                                    <p:set>
                                      <p:cBhvr>
                                        <p:cTn id="28" dur="1" fill="hold">
                                          <p:stCondLst>
                                            <p:cond delay="0"/>
                                          </p:stCondLst>
                                        </p:cTn>
                                        <p:tgtEl>
                                          <p:spTgt spid="13"/>
                                        </p:tgtEl>
                                        <p:attrNameLst>
                                          <p:attrName>style.visibility</p:attrName>
                                        </p:attrNameLst>
                                      </p:cBhvr>
                                      <p:to>
                                        <p:strVal val="visible"/>
                                      </p:to>
                                    </p:set>
                                    <p:anim calcmode="lin" valueType="num">
                                      <p:cBhvr>
                                        <p:cTn id="29" dur="500" fill="hold"/>
                                        <p:tgtEl>
                                          <p:spTgt spid="13"/>
                                        </p:tgtEl>
                                        <p:attrNameLst>
                                          <p:attrName>ppt_w</p:attrName>
                                        </p:attrNameLst>
                                      </p:cBhvr>
                                      <p:tavLst>
                                        <p:tav tm="0">
                                          <p:val>
                                            <p:fltVal val="0"/>
                                          </p:val>
                                        </p:tav>
                                        <p:tav tm="100000">
                                          <p:val>
                                            <p:strVal val="#ppt_w"/>
                                          </p:val>
                                        </p:tav>
                                      </p:tavLst>
                                    </p:anim>
                                    <p:anim calcmode="lin" valueType="num">
                                      <p:cBhvr>
                                        <p:cTn id="30" dur="500" fill="hold"/>
                                        <p:tgtEl>
                                          <p:spTgt spid="13"/>
                                        </p:tgtEl>
                                        <p:attrNameLst>
                                          <p:attrName>ppt_h</p:attrName>
                                        </p:attrNameLst>
                                      </p:cBhvr>
                                      <p:tavLst>
                                        <p:tav tm="0">
                                          <p:val>
                                            <p:fltVal val="0"/>
                                          </p:val>
                                        </p:tav>
                                        <p:tav tm="100000">
                                          <p:val>
                                            <p:strVal val="#ppt_h"/>
                                          </p:val>
                                        </p:tav>
                                      </p:tavLst>
                                    </p:anim>
                                  </p:childTnLst>
                                </p:cTn>
                              </p:par>
                            </p:childTnLst>
                          </p:cTn>
                        </p:par>
                      </p:childTnLst>
                    </p:cTn>
                  </p:par>
                  <p:par>
                    <p:cTn id="31" fill="hold">
                      <p:stCondLst>
                        <p:cond delay="indefinite"/>
                      </p:stCondLst>
                      <p:childTnLst>
                        <p:par>
                          <p:cTn id="32" fill="hold">
                            <p:stCondLst>
                              <p:cond delay="0"/>
                            </p:stCondLst>
                            <p:childTnLst>
                              <p:par>
                                <p:cTn id="33" presetID="3" presetClass="entr" presetSubtype="10" fill="hold" grpId="0" nodeType="clickEffect">
                                  <p:stCondLst>
                                    <p:cond delay="0"/>
                                  </p:stCondLst>
                                  <p:childTnLst>
                                    <p:set>
                                      <p:cBhvr>
                                        <p:cTn id="34" dur="1" fill="hold">
                                          <p:stCondLst>
                                            <p:cond delay="0"/>
                                          </p:stCondLst>
                                        </p:cTn>
                                        <p:tgtEl>
                                          <p:spTgt spid="8"/>
                                        </p:tgtEl>
                                        <p:attrNameLst>
                                          <p:attrName>style.visibility</p:attrName>
                                        </p:attrNameLst>
                                      </p:cBhvr>
                                      <p:to>
                                        <p:strVal val="visible"/>
                                      </p:to>
                                    </p:set>
                                    <p:animEffect transition="in" filter="blinds(horizontal)">
                                      <p:cBhvr>
                                        <p:cTn id="35"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build="p"/>
      <p:bldP spid="8" grpId="0" animBg="1"/>
      <p:bldP spid="9" grpId="0"/>
      <p:bldP spid="10" grpId="0"/>
      <p:bldP spid="12" grpId="0"/>
      <p:bldP spid="13" grpId="0"/>
      <p:bldP spid="14" grpId="0"/>
    </p:bldLst>
  </p:timing>
</p:sld>
</file>

<file path=ppt/slides/slide3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Content Placeholder 10"/>
          <p:cNvSpPr>
            <a:spLocks noGrp="1"/>
          </p:cNvSpPr>
          <p:nvPr>
            <p:ph sz="quarter" idx="13"/>
          </p:nvPr>
        </p:nvSpPr>
        <p:spPr>
          <a:xfrm>
            <a:off x="371475" y="2611249"/>
            <a:ext cx="609600" cy="446276"/>
          </a:xfrm>
        </p:spPr>
        <p:txBody>
          <a:bodyPr wrap="square">
            <a:spAutoFit/>
          </a:bodyPr>
          <a:lstStyle/>
          <a:p>
            <a:pPr>
              <a:buNone/>
            </a:pPr>
            <a:r>
              <a:rPr lang="en-US" sz="2300" b="1" dirty="0" smtClean="0">
                <a:solidFill>
                  <a:schemeClr val="tx1"/>
                </a:solidFill>
                <a:latin typeface="Times New Roman" pitchFamily="18" charset="0"/>
                <a:cs typeface="Times New Roman" pitchFamily="18" charset="0"/>
              </a:rPr>
              <a:t>56. </a:t>
            </a:r>
            <a:endParaRPr lang="en-US" sz="2300" dirty="0" smtClean="0">
              <a:solidFill>
                <a:schemeClr val="tx1"/>
              </a:solidFill>
              <a:latin typeface="Times New Roman" pitchFamily="18" charset="0"/>
              <a:cs typeface="Times New Roman" pitchFamily="18" charset="0"/>
            </a:endParaRPr>
          </a:p>
        </p:txBody>
      </p:sp>
      <p:pic>
        <p:nvPicPr>
          <p:cNvPr id="7170" name="Picture 2" descr="D:\wmf\Ans-Ex-02-57.tif"/>
          <p:cNvPicPr>
            <a:picLocks noChangeAspect="1" noChangeArrowheads="1"/>
          </p:cNvPicPr>
          <p:nvPr/>
        </p:nvPicPr>
        <p:blipFill>
          <a:blip r:embed="rId2" cstate="print"/>
          <a:srcRect/>
          <a:stretch>
            <a:fillRect/>
          </a:stretch>
        </p:blipFill>
        <p:spPr bwMode="auto">
          <a:xfrm>
            <a:off x="1295400" y="2810256"/>
            <a:ext cx="3904488" cy="3438144"/>
          </a:xfrm>
          <a:prstGeom prst="rect">
            <a:avLst/>
          </a:prstGeom>
          <a:noFill/>
        </p:spPr>
      </p:pic>
      <p:sp>
        <p:nvSpPr>
          <p:cNvPr id="4"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2 Paper 1</a:t>
            </a:r>
          </a:p>
        </p:txBody>
      </p:sp>
    </p:spTree>
    <p:extLst>
      <p:ext uri="{BB962C8B-B14F-4D97-AF65-F5344CB8AC3E}">
        <p14:creationId xmlns:p14="http://schemas.microsoft.com/office/powerpoint/2010/main" xmlns="" val="71451342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11">
                                            <p:txEl>
                                              <p:pRg st="0" end="0"/>
                                            </p:txEl>
                                          </p:spTgt>
                                        </p:tgtEl>
                                        <p:attrNameLst>
                                          <p:attrName>style.visibility</p:attrName>
                                        </p:attrNameLst>
                                      </p:cBhvr>
                                      <p:to>
                                        <p:strVal val="visible"/>
                                      </p:to>
                                    </p:set>
                                    <p:anim calcmode="lin" valueType="num">
                                      <p:cBhvr>
                                        <p:cTn id="7" dur="500" fill="hold"/>
                                        <p:tgtEl>
                                          <p:spTgt spid="11">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11">
                                            <p:txEl>
                                              <p:pRg st="0" end="0"/>
                                            </p:txEl>
                                          </p:spTgt>
                                        </p:tgtEl>
                                        <p:attrNameLst>
                                          <p:attrName>ppt_h</p:attrName>
                                        </p:attrNameLst>
                                      </p:cBhvr>
                                      <p:tavLst>
                                        <p:tav tm="0">
                                          <p:val>
                                            <p:fltVal val="0"/>
                                          </p:val>
                                        </p:tav>
                                        <p:tav tm="100000">
                                          <p:val>
                                            <p:strVal val="#ppt_h"/>
                                          </p:val>
                                        </p:tav>
                                      </p:tavLst>
                                    </p:anim>
                                  </p:childTnLst>
                                </p:cTn>
                              </p:par>
                              <p:par>
                                <p:cTn id="9" presetID="23" presetClass="entr" presetSubtype="16" fill="hold" nodeType="withEffect">
                                  <p:stCondLst>
                                    <p:cond delay="0"/>
                                  </p:stCondLst>
                                  <p:childTnLst>
                                    <p:set>
                                      <p:cBhvr>
                                        <p:cTn id="10" dur="1" fill="hold">
                                          <p:stCondLst>
                                            <p:cond delay="0"/>
                                          </p:stCondLst>
                                        </p:cTn>
                                        <p:tgtEl>
                                          <p:spTgt spid="7170"/>
                                        </p:tgtEl>
                                        <p:attrNameLst>
                                          <p:attrName>style.visibility</p:attrName>
                                        </p:attrNameLst>
                                      </p:cBhvr>
                                      <p:to>
                                        <p:strVal val="visible"/>
                                      </p:to>
                                    </p:set>
                                    <p:anim calcmode="lin" valueType="num">
                                      <p:cBhvr>
                                        <p:cTn id="11" dur="500" fill="hold"/>
                                        <p:tgtEl>
                                          <p:spTgt spid="7170"/>
                                        </p:tgtEl>
                                        <p:attrNameLst>
                                          <p:attrName>ppt_w</p:attrName>
                                        </p:attrNameLst>
                                      </p:cBhvr>
                                      <p:tavLst>
                                        <p:tav tm="0">
                                          <p:val>
                                            <p:fltVal val="0"/>
                                          </p:val>
                                        </p:tav>
                                        <p:tav tm="100000">
                                          <p:val>
                                            <p:strVal val="#ppt_w"/>
                                          </p:val>
                                        </p:tav>
                                      </p:tavLst>
                                    </p:anim>
                                    <p:anim calcmode="lin" valueType="num">
                                      <p:cBhvr>
                                        <p:cTn id="12" dur="500" fill="hold"/>
                                        <p:tgtEl>
                                          <p:spTgt spid="7170"/>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build="p"/>
    </p:bldLst>
  </p:timing>
</p:sld>
</file>

<file path=ppt/slides/slide3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Content Placeholder 10"/>
          <p:cNvSpPr>
            <a:spLocks noGrp="1"/>
          </p:cNvSpPr>
          <p:nvPr>
            <p:ph sz="quarter" idx="13"/>
          </p:nvPr>
        </p:nvSpPr>
        <p:spPr>
          <a:xfrm>
            <a:off x="380999" y="2699702"/>
            <a:ext cx="5562601" cy="446276"/>
          </a:xfrm>
        </p:spPr>
        <p:txBody>
          <a:bodyPr wrap="square">
            <a:spAutoFit/>
          </a:bodyPr>
          <a:lstStyle/>
          <a:p>
            <a:pPr>
              <a:buNone/>
            </a:pPr>
            <a:r>
              <a:rPr lang="en-US" sz="2300" b="1" dirty="0" smtClean="0">
                <a:solidFill>
                  <a:schemeClr val="tx1"/>
                </a:solidFill>
                <a:latin typeface="Times New Roman" pitchFamily="18" charset="0"/>
                <a:cs typeface="Times New Roman" pitchFamily="18" charset="0"/>
              </a:rPr>
              <a:t>57.  </a:t>
            </a:r>
            <a:r>
              <a:rPr lang="en-US" sz="2300" dirty="0" smtClean="0">
                <a:solidFill>
                  <a:schemeClr val="tx1"/>
                </a:solidFill>
                <a:latin typeface="Times New Roman" pitchFamily="18" charset="0"/>
              </a:rPr>
              <a:t>The interior angle of a regular hexagon is</a:t>
            </a:r>
            <a:r>
              <a:rPr lang="en-US" sz="2300" b="1" dirty="0" smtClean="0">
                <a:solidFill>
                  <a:schemeClr val="tx1"/>
                </a:solidFill>
                <a:latin typeface="Times New Roman" pitchFamily="18" charset="0"/>
                <a:cs typeface="Times New Roman" pitchFamily="18" charset="0"/>
              </a:rPr>
              <a:t>   </a:t>
            </a:r>
            <a:endParaRPr lang="en-US" sz="2300" dirty="0">
              <a:solidFill>
                <a:schemeClr val="tx1"/>
              </a:solidFill>
              <a:latin typeface="Times New Roman" pitchFamily="18" charset="0"/>
            </a:endParaRPr>
          </a:p>
        </p:txBody>
      </p:sp>
      <p:sp>
        <p:nvSpPr>
          <p:cNvPr id="8" name="Notched Right Arrow 7"/>
          <p:cNvSpPr/>
          <p:nvPr/>
        </p:nvSpPr>
        <p:spPr>
          <a:xfrm>
            <a:off x="7162800" y="6019800"/>
            <a:ext cx="1782315" cy="685800"/>
          </a:xfrm>
          <a:prstGeom prst="notchedRightArrow">
            <a:avLst/>
          </a:prstGeom>
          <a:blipFill>
            <a:blip r:embed="rId2" cstate="print">
              <a:extLst>
                <a:ext uri="{BEBA8EAE-BF5A-486C-A8C5-ECC9F3942E4B}">
                  <a14:imgProps xmlns:a14="http://schemas.microsoft.com/office/drawing/2010/main" xmlns="">
                    <a14:imgLayer r:embed="rId3">
                      <a14:imgEffect>
                        <a14:brightnessContrast bright="-20000" contrast="-20000"/>
                      </a14:imgEffect>
                    </a14:imgLayer>
                  </a14:imgProps>
                </a:ex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ANSWER</a:t>
            </a:r>
            <a:endParaRPr lang="en-US" sz="2000" b="1" dirty="0">
              <a:latin typeface="Times New Roman" pitchFamily="18" charset="0"/>
              <a:cs typeface="Times New Roman" pitchFamily="18" charset="0"/>
            </a:endParaRPr>
          </a:p>
        </p:txBody>
      </p:sp>
      <p:sp>
        <p:nvSpPr>
          <p:cNvPr id="9" name="TextBox 8"/>
          <p:cNvSpPr txBox="1"/>
          <p:nvPr/>
        </p:nvSpPr>
        <p:spPr>
          <a:xfrm>
            <a:off x="1066800" y="3505200"/>
            <a:ext cx="2171700" cy="446276"/>
          </a:xfrm>
          <a:prstGeom prst="rect">
            <a:avLst/>
          </a:prstGeom>
          <a:noFill/>
        </p:spPr>
        <p:txBody>
          <a:bodyPr wrap="square" rtlCol="0">
            <a:spAutoFit/>
          </a:bodyPr>
          <a:lstStyle/>
          <a:p>
            <a:r>
              <a:rPr lang="en-US" sz="2300" dirty="0" smtClean="0">
                <a:latin typeface="Times New Roman" pitchFamily="18" charset="0"/>
              </a:rPr>
              <a:t>(A) 45</a:t>
            </a:r>
            <a:r>
              <a:rPr lang="en-US" sz="2300" dirty="0" smtClean="0">
                <a:latin typeface="Times New Roman" pitchFamily="18" charset="0"/>
                <a:sym typeface="Symbol"/>
              </a:rPr>
              <a:t></a:t>
            </a:r>
            <a:endParaRPr lang="en-US" sz="2300" baseline="30000" dirty="0">
              <a:latin typeface="Times New Roman" pitchFamily="18" charset="0"/>
            </a:endParaRPr>
          </a:p>
        </p:txBody>
      </p:sp>
      <p:sp>
        <p:nvSpPr>
          <p:cNvPr id="10" name="TextBox 9"/>
          <p:cNvSpPr txBox="1"/>
          <p:nvPr/>
        </p:nvSpPr>
        <p:spPr>
          <a:xfrm>
            <a:off x="1066800" y="4191000"/>
            <a:ext cx="2057400" cy="446276"/>
          </a:xfrm>
          <a:prstGeom prst="rect">
            <a:avLst/>
          </a:prstGeom>
          <a:noFill/>
        </p:spPr>
        <p:txBody>
          <a:bodyPr wrap="square" rtlCol="0">
            <a:spAutoFit/>
          </a:bodyPr>
          <a:lstStyle/>
          <a:p>
            <a:r>
              <a:rPr lang="en-US" sz="2300" dirty="0" smtClean="0">
                <a:latin typeface="Times New Roman" pitchFamily="18" charset="0"/>
              </a:rPr>
              <a:t>(B) 60</a:t>
            </a:r>
            <a:r>
              <a:rPr lang="en-US" sz="2300" dirty="0" smtClean="0">
                <a:latin typeface="Times New Roman" pitchFamily="18" charset="0"/>
                <a:sym typeface="Symbol"/>
              </a:rPr>
              <a:t></a:t>
            </a:r>
            <a:endParaRPr lang="en-US" sz="2300" baseline="30000" dirty="0" smtClean="0">
              <a:latin typeface="Times New Roman" pitchFamily="18" charset="0"/>
            </a:endParaRPr>
          </a:p>
        </p:txBody>
      </p:sp>
      <p:sp>
        <p:nvSpPr>
          <p:cNvPr id="12" name="TextBox 11"/>
          <p:cNvSpPr txBox="1"/>
          <p:nvPr/>
        </p:nvSpPr>
        <p:spPr>
          <a:xfrm>
            <a:off x="1076325" y="4876800"/>
            <a:ext cx="1971675" cy="446276"/>
          </a:xfrm>
          <a:prstGeom prst="rect">
            <a:avLst/>
          </a:prstGeom>
          <a:noFill/>
        </p:spPr>
        <p:txBody>
          <a:bodyPr wrap="square" rtlCol="0">
            <a:spAutoFit/>
          </a:bodyPr>
          <a:lstStyle/>
          <a:p>
            <a:r>
              <a:rPr lang="en-US" sz="2300" dirty="0" smtClean="0">
                <a:latin typeface="Times New Roman" pitchFamily="18" charset="0"/>
              </a:rPr>
              <a:t>(C) 72</a:t>
            </a:r>
            <a:r>
              <a:rPr lang="en-US" sz="2300" dirty="0" smtClean="0">
                <a:latin typeface="Times New Roman" pitchFamily="18" charset="0"/>
                <a:sym typeface="Symbol"/>
              </a:rPr>
              <a:t></a:t>
            </a:r>
            <a:endParaRPr lang="en-US" sz="2300" baseline="30000" dirty="0" smtClean="0">
              <a:latin typeface="Times New Roman" pitchFamily="18" charset="0"/>
            </a:endParaRPr>
          </a:p>
        </p:txBody>
      </p:sp>
      <p:sp>
        <p:nvSpPr>
          <p:cNvPr id="13" name="TextBox 12"/>
          <p:cNvSpPr txBox="1"/>
          <p:nvPr/>
        </p:nvSpPr>
        <p:spPr>
          <a:xfrm>
            <a:off x="1140278" y="5562600"/>
            <a:ext cx="2495550" cy="446276"/>
          </a:xfrm>
          <a:prstGeom prst="rect">
            <a:avLst/>
          </a:prstGeom>
          <a:noFill/>
        </p:spPr>
        <p:txBody>
          <a:bodyPr wrap="square" rtlCol="0">
            <a:spAutoFit/>
          </a:bodyPr>
          <a:lstStyle/>
          <a:p>
            <a:r>
              <a:rPr lang="en-US" sz="2300" dirty="0" smtClean="0">
                <a:latin typeface="Times New Roman" pitchFamily="18" charset="0"/>
              </a:rPr>
              <a:t>(D) 120</a:t>
            </a:r>
            <a:r>
              <a:rPr lang="en-US" sz="2300" dirty="0" smtClean="0">
                <a:latin typeface="Times New Roman" pitchFamily="18" charset="0"/>
                <a:sym typeface="Symbol"/>
              </a:rPr>
              <a:t></a:t>
            </a:r>
            <a:endParaRPr lang="en-US" sz="2300" baseline="30000" dirty="0" smtClean="0">
              <a:latin typeface="Times New Roman" pitchFamily="18" charset="0"/>
            </a:endParaRPr>
          </a:p>
        </p:txBody>
      </p:sp>
      <p:sp>
        <p:nvSpPr>
          <p:cNvPr id="14"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2 Paper 1</a:t>
            </a:r>
          </a:p>
        </p:txBody>
      </p:sp>
    </p:spTree>
    <p:extLst>
      <p:ext uri="{BB962C8B-B14F-4D97-AF65-F5344CB8AC3E}">
        <p14:creationId xmlns:p14="http://schemas.microsoft.com/office/powerpoint/2010/main" xmlns="" val="71451342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11">
                                            <p:txEl>
                                              <p:pRg st="0" end="0"/>
                                            </p:txEl>
                                          </p:spTgt>
                                        </p:tgtEl>
                                        <p:attrNameLst>
                                          <p:attrName>style.visibility</p:attrName>
                                        </p:attrNameLst>
                                      </p:cBhvr>
                                      <p:to>
                                        <p:strVal val="visible"/>
                                      </p:to>
                                    </p:set>
                                    <p:anim calcmode="lin" valueType="num">
                                      <p:cBhvr>
                                        <p:cTn id="7" dur="500" fill="hold"/>
                                        <p:tgtEl>
                                          <p:spTgt spid="11">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11">
                                            <p:txEl>
                                              <p:pRg st="0" end="0"/>
                                            </p:txEl>
                                          </p:spTgt>
                                        </p:tgtEl>
                                        <p:attrNameLst>
                                          <p:attrName>ppt_h</p:attrName>
                                        </p:attrNameLst>
                                      </p:cBhvr>
                                      <p:tavLst>
                                        <p:tav tm="0">
                                          <p:val>
                                            <p:fltVal val="0"/>
                                          </p:val>
                                        </p:tav>
                                        <p:tav tm="100000">
                                          <p:val>
                                            <p:strVal val="#ppt_h"/>
                                          </p:val>
                                        </p:tav>
                                      </p:tavLst>
                                    </p:anim>
                                  </p:childTnLst>
                                </p:cTn>
                              </p:par>
                            </p:childTnLst>
                          </p:cTn>
                        </p:par>
                      </p:childTnLst>
                    </p:cTn>
                  </p:par>
                  <p:par>
                    <p:cTn id="9" fill="hold">
                      <p:stCondLst>
                        <p:cond delay="indefinite"/>
                      </p:stCondLst>
                      <p:childTnLst>
                        <p:par>
                          <p:cTn id="10" fill="hold">
                            <p:stCondLst>
                              <p:cond delay="0"/>
                            </p:stCondLst>
                            <p:childTnLst>
                              <p:par>
                                <p:cTn id="11" presetID="23" presetClass="entr" presetSubtype="16" fill="hold" grpId="0" nodeType="clickEffect">
                                  <p:stCondLst>
                                    <p:cond delay="0"/>
                                  </p:stCondLst>
                                  <p:childTnLst>
                                    <p:set>
                                      <p:cBhvr>
                                        <p:cTn id="12" dur="1" fill="hold">
                                          <p:stCondLst>
                                            <p:cond delay="0"/>
                                          </p:stCondLst>
                                        </p:cTn>
                                        <p:tgtEl>
                                          <p:spTgt spid="9"/>
                                        </p:tgtEl>
                                        <p:attrNameLst>
                                          <p:attrName>style.visibility</p:attrName>
                                        </p:attrNameLst>
                                      </p:cBhvr>
                                      <p:to>
                                        <p:strVal val="visible"/>
                                      </p:to>
                                    </p:set>
                                    <p:anim calcmode="lin" valueType="num">
                                      <p:cBhvr>
                                        <p:cTn id="13" dur="500" fill="hold"/>
                                        <p:tgtEl>
                                          <p:spTgt spid="9"/>
                                        </p:tgtEl>
                                        <p:attrNameLst>
                                          <p:attrName>ppt_w</p:attrName>
                                        </p:attrNameLst>
                                      </p:cBhvr>
                                      <p:tavLst>
                                        <p:tav tm="0">
                                          <p:val>
                                            <p:fltVal val="0"/>
                                          </p:val>
                                        </p:tav>
                                        <p:tav tm="100000">
                                          <p:val>
                                            <p:strVal val="#ppt_w"/>
                                          </p:val>
                                        </p:tav>
                                      </p:tavLst>
                                    </p:anim>
                                    <p:anim calcmode="lin" valueType="num">
                                      <p:cBhvr>
                                        <p:cTn id="14" dur="500" fill="hold"/>
                                        <p:tgtEl>
                                          <p:spTgt spid="9"/>
                                        </p:tgtEl>
                                        <p:attrNameLst>
                                          <p:attrName>ppt_h</p:attrName>
                                        </p:attrNameLst>
                                      </p:cBhvr>
                                      <p:tavLst>
                                        <p:tav tm="0">
                                          <p:val>
                                            <p:fltVal val="0"/>
                                          </p:val>
                                        </p:tav>
                                        <p:tav tm="100000">
                                          <p:val>
                                            <p:strVal val="#ppt_h"/>
                                          </p:val>
                                        </p:tav>
                                      </p:tavLst>
                                    </p:anim>
                                  </p:childTnLst>
                                </p:cTn>
                              </p:par>
                              <p:par>
                                <p:cTn id="15" presetID="23" presetClass="entr" presetSubtype="16" fill="hold" grpId="0" nodeType="withEffect">
                                  <p:stCondLst>
                                    <p:cond delay="0"/>
                                  </p:stCondLst>
                                  <p:childTnLst>
                                    <p:set>
                                      <p:cBhvr>
                                        <p:cTn id="16" dur="1" fill="hold">
                                          <p:stCondLst>
                                            <p:cond delay="0"/>
                                          </p:stCondLst>
                                        </p:cTn>
                                        <p:tgtEl>
                                          <p:spTgt spid="10"/>
                                        </p:tgtEl>
                                        <p:attrNameLst>
                                          <p:attrName>style.visibility</p:attrName>
                                        </p:attrNameLst>
                                      </p:cBhvr>
                                      <p:to>
                                        <p:strVal val="visible"/>
                                      </p:to>
                                    </p:set>
                                    <p:anim calcmode="lin" valueType="num">
                                      <p:cBhvr>
                                        <p:cTn id="17" dur="500" fill="hold"/>
                                        <p:tgtEl>
                                          <p:spTgt spid="10"/>
                                        </p:tgtEl>
                                        <p:attrNameLst>
                                          <p:attrName>ppt_w</p:attrName>
                                        </p:attrNameLst>
                                      </p:cBhvr>
                                      <p:tavLst>
                                        <p:tav tm="0">
                                          <p:val>
                                            <p:fltVal val="0"/>
                                          </p:val>
                                        </p:tav>
                                        <p:tav tm="100000">
                                          <p:val>
                                            <p:strVal val="#ppt_w"/>
                                          </p:val>
                                        </p:tav>
                                      </p:tavLst>
                                    </p:anim>
                                    <p:anim calcmode="lin" valueType="num">
                                      <p:cBhvr>
                                        <p:cTn id="18" dur="500" fill="hold"/>
                                        <p:tgtEl>
                                          <p:spTgt spid="10"/>
                                        </p:tgtEl>
                                        <p:attrNameLst>
                                          <p:attrName>ppt_h</p:attrName>
                                        </p:attrNameLst>
                                      </p:cBhvr>
                                      <p:tavLst>
                                        <p:tav tm="0">
                                          <p:val>
                                            <p:fltVal val="0"/>
                                          </p:val>
                                        </p:tav>
                                        <p:tav tm="100000">
                                          <p:val>
                                            <p:strVal val="#ppt_h"/>
                                          </p:val>
                                        </p:tav>
                                      </p:tavLst>
                                    </p:anim>
                                  </p:childTnLst>
                                </p:cTn>
                              </p:par>
                              <p:par>
                                <p:cTn id="19" presetID="23" presetClass="entr" presetSubtype="16" fill="hold" grpId="0" nodeType="withEffect">
                                  <p:stCondLst>
                                    <p:cond delay="0"/>
                                  </p:stCondLst>
                                  <p:childTnLst>
                                    <p:set>
                                      <p:cBhvr>
                                        <p:cTn id="20" dur="1" fill="hold">
                                          <p:stCondLst>
                                            <p:cond delay="0"/>
                                          </p:stCondLst>
                                        </p:cTn>
                                        <p:tgtEl>
                                          <p:spTgt spid="12"/>
                                        </p:tgtEl>
                                        <p:attrNameLst>
                                          <p:attrName>style.visibility</p:attrName>
                                        </p:attrNameLst>
                                      </p:cBhvr>
                                      <p:to>
                                        <p:strVal val="visible"/>
                                      </p:to>
                                    </p:set>
                                    <p:anim calcmode="lin" valueType="num">
                                      <p:cBhvr>
                                        <p:cTn id="21" dur="500" fill="hold"/>
                                        <p:tgtEl>
                                          <p:spTgt spid="12"/>
                                        </p:tgtEl>
                                        <p:attrNameLst>
                                          <p:attrName>ppt_w</p:attrName>
                                        </p:attrNameLst>
                                      </p:cBhvr>
                                      <p:tavLst>
                                        <p:tav tm="0">
                                          <p:val>
                                            <p:fltVal val="0"/>
                                          </p:val>
                                        </p:tav>
                                        <p:tav tm="100000">
                                          <p:val>
                                            <p:strVal val="#ppt_w"/>
                                          </p:val>
                                        </p:tav>
                                      </p:tavLst>
                                    </p:anim>
                                    <p:anim calcmode="lin" valueType="num">
                                      <p:cBhvr>
                                        <p:cTn id="22" dur="500" fill="hold"/>
                                        <p:tgtEl>
                                          <p:spTgt spid="12"/>
                                        </p:tgtEl>
                                        <p:attrNameLst>
                                          <p:attrName>ppt_h</p:attrName>
                                        </p:attrNameLst>
                                      </p:cBhvr>
                                      <p:tavLst>
                                        <p:tav tm="0">
                                          <p:val>
                                            <p:fltVal val="0"/>
                                          </p:val>
                                        </p:tav>
                                        <p:tav tm="100000">
                                          <p:val>
                                            <p:strVal val="#ppt_h"/>
                                          </p:val>
                                        </p:tav>
                                      </p:tavLst>
                                    </p:anim>
                                  </p:childTnLst>
                                </p:cTn>
                              </p:par>
                              <p:par>
                                <p:cTn id="23" presetID="23" presetClass="entr" presetSubtype="16" fill="hold" grpId="0" nodeType="withEffect">
                                  <p:stCondLst>
                                    <p:cond delay="0"/>
                                  </p:stCondLst>
                                  <p:childTnLst>
                                    <p:set>
                                      <p:cBhvr>
                                        <p:cTn id="24" dur="1" fill="hold">
                                          <p:stCondLst>
                                            <p:cond delay="0"/>
                                          </p:stCondLst>
                                        </p:cTn>
                                        <p:tgtEl>
                                          <p:spTgt spid="13"/>
                                        </p:tgtEl>
                                        <p:attrNameLst>
                                          <p:attrName>style.visibility</p:attrName>
                                        </p:attrNameLst>
                                      </p:cBhvr>
                                      <p:to>
                                        <p:strVal val="visible"/>
                                      </p:to>
                                    </p:set>
                                    <p:anim calcmode="lin" valueType="num">
                                      <p:cBhvr>
                                        <p:cTn id="25" dur="500" fill="hold"/>
                                        <p:tgtEl>
                                          <p:spTgt spid="13"/>
                                        </p:tgtEl>
                                        <p:attrNameLst>
                                          <p:attrName>ppt_w</p:attrName>
                                        </p:attrNameLst>
                                      </p:cBhvr>
                                      <p:tavLst>
                                        <p:tav tm="0">
                                          <p:val>
                                            <p:fltVal val="0"/>
                                          </p:val>
                                        </p:tav>
                                        <p:tav tm="100000">
                                          <p:val>
                                            <p:strVal val="#ppt_w"/>
                                          </p:val>
                                        </p:tav>
                                      </p:tavLst>
                                    </p:anim>
                                    <p:anim calcmode="lin" valueType="num">
                                      <p:cBhvr>
                                        <p:cTn id="26" dur="500" fill="hold"/>
                                        <p:tgtEl>
                                          <p:spTgt spid="13"/>
                                        </p:tgtEl>
                                        <p:attrNameLst>
                                          <p:attrName>ppt_h</p:attrName>
                                        </p:attrNameLst>
                                      </p:cBhvr>
                                      <p:tavLst>
                                        <p:tav tm="0">
                                          <p:val>
                                            <p:fltVal val="0"/>
                                          </p:val>
                                        </p:tav>
                                        <p:tav tm="100000">
                                          <p:val>
                                            <p:strVal val="#ppt_h"/>
                                          </p:val>
                                        </p:tav>
                                      </p:tavLst>
                                    </p:anim>
                                  </p:childTnLst>
                                </p:cTn>
                              </p:par>
                            </p:childTnLst>
                          </p:cTn>
                        </p:par>
                      </p:childTnLst>
                    </p:cTn>
                  </p:par>
                  <p:par>
                    <p:cTn id="27" fill="hold">
                      <p:stCondLst>
                        <p:cond delay="indefinite"/>
                      </p:stCondLst>
                      <p:childTnLst>
                        <p:par>
                          <p:cTn id="28" fill="hold">
                            <p:stCondLst>
                              <p:cond delay="0"/>
                            </p:stCondLst>
                            <p:childTnLst>
                              <p:par>
                                <p:cTn id="29" presetID="3" presetClass="entr" presetSubtype="10" fill="hold" grpId="0" nodeType="clickEffect">
                                  <p:stCondLst>
                                    <p:cond delay="0"/>
                                  </p:stCondLst>
                                  <p:childTnLst>
                                    <p:set>
                                      <p:cBhvr>
                                        <p:cTn id="30" dur="1" fill="hold">
                                          <p:stCondLst>
                                            <p:cond delay="0"/>
                                          </p:stCondLst>
                                        </p:cTn>
                                        <p:tgtEl>
                                          <p:spTgt spid="8"/>
                                        </p:tgtEl>
                                        <p:attrNameLst>
                                          <p:attrName>style.visibility</p:attrName>
                                        </p:attrNameLst>
                                      </p:cBhvr>
                                      <p:to>
                                        <p:strVal val="visible"/>
                                      </p:to>
                                    </p:set>
                                    <p:animEffect transition="in" filter="blinds(horizontal)">
                                      <p:cBhvr>
                                        <p:cTn id="31"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build="p"/>
      <p:bldP spid="8" grpId="0" animBg="1"/>
      <p:bldP spid="9" grpId="0"/>
      <p:bldP spid="10" grpId="0"/>
      <p:bldP spid="12" grpId="0"/>
      <p:bldP spid="13" grpId="0"/>
    </p:bldLst>
  </p:timing>
</p:sld>
</file>

<file path=ppt/slides/slide3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Content Placeholder 10"/>
          <p:cNvSpPr>
            <a:spLocks noGrp="1"/>
          </p:cNvSpPr>
          <p:nvPr>
            <p:ph sz="quarter" idx="13"/>
          </p:nvPr>
        </p:nvSpPr>
        <p:spPr>
          <a:xfrm>
            <a:off x="76200" y="2505075"/>
            <a:ext cx="6686550" cy="800219"/>
          </a:xfrm>
        </p:spPr>
        <p:txBody>
          <a:bodyPr wrap="square">
            <a:spAutoFit/>
          </a:bodyPr>
          <a:lstStyle/>
          <a:p>
            <a:pPr defTabSz="742950">
              <a:buNone/>
              <a:tabLst>
                <a:tab pos="914400" algn="l"/>
                <a:tab pos="4406900" algn="l"/>
              </a:tabLst>
            </a:pPr>
            <a:r>
              <a:rPr lang="en-US" sz="2300" b="1" dirty="0" smtClean="0">
                <a:solidFill>
                  <a:schemeClr val="tx1"/>
                </a:solidFill>
                <a:latin typeface="Times New Roman" pitchFamily="18" charset="0"/>
                <a:cs typeface="Times New Roman" pitchFamily="18" charset="0"/>
              </a:rPr>
              <a:t>    57. </a:t>
            </a:r>
            <a:r>
              <a:rPr lang="en-US" sz="2300" dirty="0" smtClean="0">
                <a:solidFill>
                  <a:schemeClr val="tx1"/>
                </a:solidFill>
                <a:latin typeface="Times New Roman" pitchFamily="18" charset="0"/>
                <a:cs typeface="Times New Roman" pitchFamily="18" charset="0"/>
              </a:rPr>
              <a:t>	The sum of the interior angles of</a:t>
            </a:r>
            <a:br>
              <a:rPr lang="en-US" sz="2300" dirty="0" smtClean="0">
                <a:solidFill>
                  <a:schemeClr val="tx1"/>
                </a:solidFill>
                <a:latin typeface="Times New Roman" pitchFamily="18" charset="0"/>
                <a:cs typeface="Times New Roman" pitchFamily="18" charset="0"/>
              </a:rPr>
            </a:br>
            <a:r>
              <a:rPr lang="en-US" sz="2300" dirty="0" smtClean="0">
                <a:solidFill>
                  <a:schemeClr val="tx1"/>
                </a:solidFill>
                <a:latin typeface="Times New Roman" pitchFamily="18" charset="0"/>
                <a:cs typeface="Times New Roman" pitchFamily="18" charset="0"/>
              </a:rPr>
              <a:t>	a regular hexagon (</a:t>
            </a:r>
            <a:r>
              <a:rPr lang="en-US" sz="2300" i="1" dirty="0" smtClean="0">
                <a:solidFill>
                  <a:schemeClr val="tx1"/>
                </a:solidFill>
                <a:latin typeface="Times New Roman" pitchFamily="18" charset="0"/>
                <a:cs typeface="Times New Roman" pitchFamily="18" charset="0"/>
              </a:rPr>
              <a:t>n</a:t>
            </a:r>
            <a:r>
              <a:rPr lang="en-US" sz="2300" dirty="0" smtClean="0">
                <a:solidFill>
                  <a:schemeClr val="tx1"/>
                </a:solidFill>
                <a:latin typeface="Times New Roman" pitchFamily="18" charset="0"/>
                <a:cs typeface="Times New Roman" pitchFamily="18" charset="0"/>
              </a:rPr>
              <a:t> = 6)	= 180</a:t>
            </a:r>
            <a:r>
              <a:rPr lang="en-US" sz="2300" dirty="0" smtClean="0">
                <a:solidFill>
                  <a:schemeClr val="tx1"/>
                </a:solidFill>
                <a:latin typeface="Times New Roman" pitchFamily="18" charset="0"/>
                <a:cs typeface="Times New Roman" pitchFamily="18" charset="0"/>
                <a:sym typeface="Symbol"/>
              </a:rPr>
              <a:t>  6 – 360</a:t>
            </a:r>
            <a:endParaRPr lang="en-US" sz="2300" dirty="0" smtClean="0">
              <a:solidFill>
                <a:schemeClr val="tx1"/>
              </a:solidFill>
              <a:latin typeface="Times New Roman" pitchFamily="18" charset="0"/>
              <a:cs typeface="Times New Roman" pitchFamily="18" charset="0"/>
            </a:endParaRPr>
          </a:p>
        </p:txBody>
      </p:sp>
      <p:sp>
        <p:nvSpPr>
          <p:cNvPr id="9" name="TextBox 8"/>
          <p:cNvSpPr txBox="1"/>
          <p:nvPr/>
        </p:nvSpPr>
        <p:spPr>
          <a:xfrm>
            <a:off x="3377294" y="6030724"/>
            <a:ext cx="2794906" cy="446276"/>
          </a:xfrm>
          <a:prstGeom prst="rect">
            <a:avLst/>
          </a:prstGeom>
          <a:noFill/>
        </p:spPr>
        <p:txBody>
          <a:bodyPr wrap="square" rtlCol="0">
            <a:spAutoFit/>
          </a:bodyPr>
          <a:lstStyle/>
          <a:p>
            <a:r>
              <a:rPr lang="en-US" sz="2300" dirty="0" smtClean="0">
                <a:latin typeface="Times New Roman" pitchFamily="18" charset="0"/>
              </a:rPr>
              <a:t>Alternative Method:</a:t>
            </a:r>
            <a:endParaRPr lang="en-US" sz="2300" dirty="0">
              <a:latin typeface="Times New Roman" pitchFamily="18" charset="0"/>
            </a:endParaRPr>
          </a:p>
        </p:txBody>
      </p:sp>
      <p:sp>
        <p:nvSpPr>
          <p:cNvPr id="12" name="Content Placeholder 10"/>
          <p:cNvSpPr>
            <a:spLocks noGrp="1"/>
          </p:cNvSpPr>
          <p:nvPr>
            <p:ph sz="quarter" idx="13"/>
          </p:nvPr>
        </p:nvSpPr>
        <p:spPr>
          <a:xfrm>
            <a:off x="3160395" y="3429000"/>
            <a:ext cx="4114800" cy="446276"/>
          </a:xfrm>
        </p:spPr>
        <p:txBody>
          <a:bodyPr wrap="square">
            <a:spAutoFit/>
          </a:bodyPr>
          <a:lstStyle/>
          <a:p>
            <a:pPr marL="1325880" indent="0">
              <a:buNone/>
            </a:pPr>
            <a:r>
              <a:rPr lang="en-US" sz="2300" dirty="0" smtClean="0">
                <a:solidFill>
                  <a:schemeClr val="tx1"/>
                </a:solidFill>
                <a:latin typeface="Times New Roman" pitchFamily="18" charset="0"/>
                <a:cs typeface="Times New Roman" pitchFamily="18" charset="0"/>
              </a:rPr>
              <a:t>= 1 080</a:t>
            </a:r>
            <a:r>
              <a:rPr lang="en-US" sz="2300" dirty="0" smtClean="0">
                <a:solidFill>
                  <a:schemeClr val="tx1"/>
                </a:solidFill>
                <a:latin typeface="Times New Roman" pitchFamily="18" charset="0"/>
                <a:cs typeface="Times New Roman" pitchFamily="18" charset="0"/>
                <a:sym typeface="Symbol"/>
              </a:rPr>
              <a:t> – 360</a:t>
            </a:r>
            <a:endParaRPr lang="en-US" sz="2300" dirty="0" smtClean="0">
              <a:solidFill>
                <a:schemeClr val="tx1"/>
              </a:solidFill>
              <a:latin typeface="Times New Roman" pitchFamily="18" charset="0"/>
              <a:cs typeface="Times New Roman" pitchFamily="18" charset="0"/>
            </a:endParaRPr>
          </a:p>
        </p:txBody>
      </p:sp>
      <p:sp>
        <p:nvSpPr>
          <p:cNvPr id="13" name="Content Placeholder 10"/>
          <p:cNvSpPr>
            <a:spLocks noGrp="1"/>
          </p:cNvSpPr>
          <p:nvPr>
            <p:ph sz="quarter" idx="13"/>
          </p:nvPr>
        </p:nvSpPr>
        <p:spPr>
          <a:xfrm>
            <a:off x="3156585" y="3897124"/>
            <a:ext cx="4114800" cy="446276"/>
          </a:xfrm>
        </p:spPr>
        <p:txBody>
          <a:bodyPr wrap="square">
            <a:spAutoFit/>
          </a:bodyPr>
          <a:lstStyle/>
          <a:p>
            <a:pPr marL="1325880" indent="0">
              <a:buNone/>
            </a:pPr>
            <a:r>
              <a:rPr lang="en-US" sz="2300" dirty="0" smtClean="0">
                <a:solidFill>
                  <a:schemeClr val="tx1"/>
                </a:solidFill>
                <a:latin typeface="Times New Roman" pitchFamily="18" charset="0"/>
                <a:cs typeface="Times New Roman" pitchFamily="18" charset="0"/>
              </a:rPr>
              <a:t>= 720</a:t>
            </a:r>
            <a:r>
              <a:rPr lang="en-US" sz="2300" dirty="0" smtClean="0">
                <a:solidFill>
                  <a:schemeClr val="tx1"/>
                </a:solidFill>
                <a:latin typeface="Times New Roman" pitchFamily="18" charset="0"/>
                <a:cs typeface="Times New Roman" pitchFamily="18" charset="0"/>
                <a:sym typeface="Symbol"/>
              </a:rPr>
              <a:t></a:t>
            </a:r>
            <a:endParaRPr lang="en-US" sz="2300" dirty="0" smtClean="0">
              <a:solidFill>
                <a:schemeClr val="tx1"/>
              </a:solidFill>
              <a:latin typeface="Times New Roman" pitchFamily="18" charset="0"/>
              <a:cs typeface="Times New Roman" pitchFamily="18" charset="0"/>
            </a:endParaRPr>
          </a:p>
        </p:txBody>
      </p:sp>
      <p:sp>
        <p:nvSpPr>
          <p:cNvPr id="14" name="Content Placeholder 10"/>
          <p:cNvSpPr>
            <a:spLocks noGrp="1"/>
          </p:cNvSpPr>
          <p:nvPr>
            <p:ph sz="quarter" idx="13"/>
          </p:nvPr>
        </p:nvSpPr>
        <p:spPr>
          <a:xfrm>
            <a:off x="960120" y="4191000"/>
            <a:ext cx="6686550" cy="800219"/>
          </a:xfrm>
        </p:spPr>
        <p:txBody>
          <a:bodyPr wrap="square">
            <a:spAutoFit/>
          </a:bodyPr>
          <a:lstStyle/>
          <a:p>
            <a:pPr marL="0" indent="0">
              <a:buNone/>
            </a:pPr>
            <a:r>
              <a:rPr lang="en-US" sz="2300" dirty="0" smtClean="0">
                <a:solidFill>
                  <a:schemeClr val="tx1"/>
                </a:solidFill>
                <a:latin typeface="Times New Roman" pitchFamily="18" charset="0"/>
                <a:cs typeface="Times New Roman" pitchFamily="18" charset="0"/>
              </a:rPr>
              <a:t>The interior angles of a</a:t>
            </a:r>
            <a:br>
              <a:rPr lang="en-US" sz="2300" dirty="0" smtClean="0">
                <a:solidFill>
                  <a:schemeClr val="tx1"/>
                </a:solidFill>
                <a:latin typeface="Times New Roman" pitchFamily="18" charset="0"/>
                <a:cs typeface="Times New Roman" pitchFamily="18" charset="0"/>
              </a:rPr>
            </a:br>
            <a:r>
              <a:rPr lang="en-US" sz="2300" dirty="0" smtClean="0">
                <a:solidFill>
                  <a:schemeClr val="tx1"/>
                </a:solidFill>
                <a:latin typeface="Times New Roman" pitchFamily="18" charset="0"/>
                <a:cs typeface="Times New Roman" pitchFamily="18" charset="0"/>
              </a:rPr>
              <a:t>regular hexagon  </a:t>
            </a:r>
          </a:p>
        </p:txBody>
      </p:sp>
      <p:pic>
        <p:nvPicPr>
          <p:cNvPr id="5125" name="Picture 5" descr="\\172.16.2.26\conver\CARRIBEAN\MATHEMATICS_VOL-1_PPT_DESIGN\Incoming\Equations\Revision_Exam_2\Eqn126.wmf"/>
          <p:cNvPicPr>
            <a:picLocks noChangeAspect="1" noChangeArrowheads="1"/>
          </p:cNvPicPr>
          <p:nvPr/>
        </p:nvPicPr>
        <p:blipFill>
          <a:blip r:embed="rId2" cstate="print"/>
          <a:srcRect/>
          <a:stretch>
            <a:fillRect/>
          </a:stretch>
        </p:blipFill>
        <p:spPr bwMode="auto">
          <a:xfrm>
            <a:off x="4572000" y="4427726"/>
            <a:ext cx="850900" cy="698500"/>
          </a:xfrm>
          <a:prstGeom prst="rect">
            <a:avLst/>
          </a:prstGeom>
          <a:noFill/>
        </p:spPr>
      </p:pic>
      <p:sp>
        <p:nvSpPr>
          <p:cNvPr id="15" name="Content Placeholder 10"/>
          <p:cNvSpPr>
            <a:spLocks noGrp="1"/>
          </p:cNvSpPr>
          <p:nvPr>
            <p:ph sz="quarter" idx="13"/>
          </p:nvPr>
        </p:nvSpPr>
        <p:spPr>
          <a:xfrm>
            <a:off x="4486275" y="5344924"/>
            <a:ext cx="1752600" cy="446276"/>
          </a:xfrm>
        </p:spPr>
        <p:txBody>
          <a:bodyPr wrap="square">
            <a:spAutoFit/>
          </a:bodyPr>
          <a:lstStyle/>
          <a:p>
            <a:pPr marL="0" indent="0">
              <a:buNone/>
            </a:pPr>
            <a:r>
              <a:rPr lang="en-US" sz="2300" dirty="0" smtClean="0">
                <a:solidFill>
                  <a:schemeClr val="tx1"/>
                </a:solidFill>
                <a:latin typeface="Times New Roman" pitchFamily="18" charset="0"/>
                <a:cs typeface="Times New Roman" pitchFamily="18" charset="0"/>
              </a:rPr>
              <a:t>= </a:t>
            </a:r>
            <a:r>
              <a:rPr lang="en-US" sz="2300" dirty="0" smtClean="0">
                <a:solidFill>
                  <a:srgbClr val="00A99D"/>
                </a:solidFill>
                <a:latin typeface="Times New Roman" pitchFamily="18" charset="0"/>
                <a:cs typeface="Times New Roman" pitchFamily="18" charset="0"/>
              </a:rPr>
              <a:t>120</a:t>
            </a:r>
            <a:r>
              <a:rPr lang="en-US" sz="2300" dirty="0" smtClean="0">
                <a:solidFill>
                  <a:srgbClr val="00A99D"/>
                </a:solidFill>
                <a:latin typeface="Times New Roman" pitchFamily="18" charset="0"/>
                <a:cs typeface="Times New Roman" pitchFamily="18" charset="0"/>
                <a:sym typeface="Symbol"/>
              </a:rPr>
              <a:t></a:t>
            </a:r>
            <a:r>
              <a:rPr lang="en-US" sz="2300" dirty="0" smtClean="0">
                <a:solidFill>
                  <a:schemeClr val="tx1"/>
                </a:solidFill>
                <a:latin typeface="Times New Roman" pitchFamily="18" charset="0"/>
                <a:cs typeface="Times New Roman" pitchFamily="18" charset="0"/>
              </a:rPr>
              <a:t> </a:t>
            </a:r>
          </a:p>
        </p:txBody>
      </p:sp>
      <p:sp>
        <p:nvSpPr>
          <p:cNvPr id="10"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2 Paper 1</a:t>
            </a:r>
          </a:p>
        </p:txBody>
      </p:sp>
    </p:spTree>
    <p:extLst>
      <p:ext uri="{BB962C8B-B14F-4D97-AF65-F5344CB8AC3E}">
        <p14:creationId xmlns:p14="http://schemas.microsoft.com/office/powerpoint/2010/main" xmlns="" val="71451342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11">
                                            <p:txEl>
                                              <p:pRg st="0" end="0"/>
                                            </p:txEl>
                                          </p:spTgt>
                                        </p:tgtEl>
                                        <p:attrNameLst>
                                          <p:attrName>style.visibility</p:attrName>
                                        </p:attrNameLst>
                                      </p:cBhvr>
                                      <p:to>
                                        <p:strVal val="visible"/>
                                      </p:to>
                                    </p:set>
                                    <p:anim calcmode="lin" valueType="num">
                                      <p:cBhvr>
                                        <p:cTn id="7" dur="500" fill="hold"/>
                                        <p:tgtEl>
                                          <p:spTgt spid="11">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11">
                                            <p:txEl>
                                              <p:pRg st="0" end="0"/>
                                            </p:txEl>
                                          </p:spTgt>
                                        </p:tgtEl>
                                        <p:attrNameLst>
                                          <p:attrName>ppt_h</p:attrName>
                                        </p:attrNameLst>
                                      </p:cBhvr>
                                      <p:tavLst>
                                        <p:tav tm="0">
                                          <p:val>
                                            <p:fltVal val="0"/>
                                          </p:val>
                                        </p:tav>
                                        <p:tav tm="100000">
                                          <p:val>
                                            <p:strVal val="#ppt_h"/>
                                          </p:val>
                                        </p:tav>
                                      </p:tavLst>
                                    </p:anim>
                                  </p:childTnLst>
                                </p:cTn>
                              </p:par>
                              <p:par>
                                <p:cTn id="9" presetID="23" presetClass="entr" presetSubtype="16" fill="hold" grpId="0" nodeType="withEffect">
                                  <p:stCondLst>
                                    <p:cond delay="0"/>
                                  </p:stCondLst>
                                  <p:childTnLst>
                                    <p:set>
                                      <p:cBhvr>
                                        <p:cTn id="10" dur="1" fill="hold">
                                          <p:stCondLst>
                                            <p:cond delay="0"/>
                                          </p:stCondLst>
                                        </p:cTn>
                                        <p:tgtEl>
                                          <p:spTgt spid="12">
                                            <p:txEl>
                                              <p:pRg st="0" end="0"/>
                                            </p:txEl>
                                          </p:spTgt>
                                        </p:tgtEl>
                                        <p:attrNameLst>
                                          <p:attrName>style.visibility</p:attrName>
                                        </p:attrNameLst>
                                      </p:cBhvr>
                                      <p:to>
                                        <p:strVal val="visible"/>
                                      </p:to>
                                    </p:set>
                                    <p:anim calcmode="lin" valueType="num">
                                      <p:cBhvr>
                                        <p:cTn id="11" dur="500" fill="hold"/>
                                        <p:tgtEl>
                                          <p:spTgt spid="12">
                                            <p:txEl>
                                              <p:pRg st="0" end="0"/>
                                            </p:txEl>
                                          </p:spTgt>
                                        </p:tgtEl>
                                        <p:attrNameLst>
                                          <p:attrName>ppt_w</p:attrName>
                                        </p:attrNameLst>
                                      </p:cBhvr>
                                      <p:tavLst>
                                        <p:tav tm="0">
                                          <p:val>
                                            <p:fltVal val="0"/>
                                          </p:val>
                                        </p:tav>
                                        <p:tav tm="100000">
                                          <p:val>
                                            <p:strVal val="#ppt_w"/>
                                          </p:val>
                                        </p:tav>
                                      </p:tavLst>
                                    </p:anim>
                                    <p:anim calcmode="lin" valueType="num">
                                      <p:cBhvr>
                                        <p:cTn id="12" dur="500" fill="hold"/>
                                        <p:tgtEl>
                                          <p:spTgt spid="12">
                                            <p:txEl>
                                              <p:pRg st="0" end="0"/>
                                            </p:txEl>
                                          </p:spTgt>
                                        </p:tgtEl>
                                        <p:attrNameLst>
                                          <p:attrName>ppt_h</p:attrName>
                                        </p:attrNameLst>
                                      </p:cBhvr>
                                      <p:tavLst>
                                        <p:tav tm="0">
                                          <p:val>
                                            <p:fltVal val="0"/>
                                          </p:val>
                                        </p:tav>
                                        <p:tav tm="100000">
                                          <p:val>
                                            <p:strVal val="#ppt_h"/>
                                          </p:val>
                                        </p:tav>
                                      </p:tavLst>
                                    </p:anim>
                                  </p:childTnLst>
                                </p:cTn>
                              </p:par>
                              <p:par>
                                <p:cTn id="13" presetID="23" presetClass="entr" presetSubtype="16" fill="hold" grpId="0" nodeType="withEffect">
                                  <p:stCondLst>
                                    <p:cond delay="0"/>
                                  </p:stCondLst>
                                  <p:childTnLst>
                                    <p:set>
                                      <p:cBhvr>
                                        <p:cTn id="14" dur="1" fill="hold">
                                          <p:stCondLst>
                                            <p:cond delay="0"/>
                                          </p:stCondLst>
                                        </p:cTn>
                                        <p:tgtEl>
                                          <p:spTgt spid="13">
                                            <p:txEl>
                                              <p:pRg st="0" end="0"/>
                                            </p:txEl>
                                          </p:spTgt>
                                        </p:tgtEl>
                                        <p:attrNameLst>
                                          <p:attrName>style.visibility</p:attrName>
                                        </p:attrNameLst>
                                      </p:cBhvr>
                                      <p:to>
                                        <p:strVal val="visible"/>
                                      </p:to>
                                    </p:set>
                                    <p:anim calcmode="lin" valueType="num">
                                      <p:cBhvr>
                                        <p:cTn id="15" dur="500" fill="hold"/>
                                        <p:tgtEl>
                                          <p:spTgt spid="13">
                                            <p:txEl>
                                              <p:pRg st="0" end="0"/>
                                            </p:txEl>
                                          </p:spTgt>
                                        </p:tgtEl>
                                        <p:attrNameLst>
                                          <p:attrName>ppt_w</p:attrName>
                                        </p:attrNameLst>
                                      </p:cBhvr>
                                      <p:tavLst>
                                        <p:tav tm="0">
                                          <p:val>
                                            <p:fltVal val="0"/>
                                          </p:val>
                                        </p:tav>
                                        <p:tav tm="100000">
                                          <p:val>
                                            <p:strVal val="#ppt_w"/>
                                          </p:val>
                                        </p:tav>
                                      </p:tavLst>
                                    </p:anim>
                                    <p:anim calcmode="lin" valueType="num">
                                      <p:cBhvr>
                                        <p:cTn id="16" dur="500" fill="hold"/>
                                        <p:tgtEl>
                                          <p:spTgt spid="13">
                                            <p:txEl>
                                              <p:pRg st="0" end="0"/>
                                            </p:txEl>
                                          </p:spTgt>
                                        </p:tgtEl>
                                        <p:attrNameLst>
                                          <p:attrName>ppt_h</p:attrName>
                                        </p:attrNameLst>
                                      </p:cBhvr>
                                      <p:tavLst>
                                        <p:tav tm="0">
                                          <p:val>
                                            <p:fltVal val="0"/>
                                          </p:val>
                                        </p:tav>
                                        <p:tav tm="100000">
                                          <p:val>
                                            <p:strVal val="#ppt_h"/>
                                          </p:val>
                                        </p:tav>
                                      </p:tavLst>
                                    </p:anim>
                                  </p:childTnLst>
                                </p:cTn>
                              </p:par>
                              <p:par>
                                <p:cTn id="17" presetID="23" presetClass="entr" presetSubtype="16" fill="hold" grpId="0" nodeType="withEffect">
                                  <p:stCondLst>
                                    <p:cond delay="0"/>
                                  </p:stCondLst>
                                  <p:childTnLst>
                                    <p:set>
                                      <p:cBhvr>
                                        <p:cTn id="18" dur="1" fill="hold">
                                          <p:stCondLst>
                                            <p:cond delay="0"/>
                                          </p:stCondLst>
                                        </p:cTn>
                                        <p:tgtEl>
                                          <p:spTgt spid="14">
                                            <p:txEl>
                                              <p:pRg st="0" end="0"/>
                                            </p:txEl>
                                          </p:spTgt>
                                        </p:tgtEl>
                                        <p:attrNameLst>
                                          <p:attrName>style.visibility</p:attrName>
                                        </p:attrNameLst>
                                      </p:cBhvr>
                                      <p:to>
                                        <p:strVal val="visible"/>
                                      </p:to>
                                    </p:set>
                                    <p:anim calcmode="lin" valueType="num">
                                      <p:cBhvr>
                                        <p:cTn id="19" dur="500" fill="hold"/>
                                        <p:tgtEl>
                                          <p:spTgt spid="14">
                                            <p:txEl>
                                              <p:pRg st="0" end="0"/>
                                            </p:txEl>
                                          </p:spTgt>
                                        </p:tgtEl>
                                        <p:attrNameLst>
                                          <p:attrName>ppt_w</p:attrName>
                                        </p:attrNameLst>
                                      </p:cBhvr>
                                      <p:tavLst>
                                        <p:tav tm="0">
                                          <p:val>
                                            <p:fltVal val="0"/>
                                          </p:val>
                                        </p:tav>
                                        <p:tav tm="100000">
                                          <p:val>
                                            <p:strVal val="#ppt_w"/>
                                          </p:val>
                                        </p:tav>
                                      </p:tavLst>
                                    </p:anim>
                                    <p:anim calcmode="lin" valueType="num">
                                      <p:cBhvr>
                                        <p:cTn id="20" dur="500" fill="hold"/>
                                        <p:tgtEl>
                                          <p:spTgt spid="14">
                                            <p:txEl>
                                              <p:pRg st="0" end="0"/>
                                            </p:txEl>
                                          </p:spTgt>
                                        </p:tgtEl>
                                        <p:attrNameLst>
                                          <p:attrName>ppt_h</p:attrName>
                                        </p:attrNameLst>
                                      </p:cBhvr>
                                      <p:tavLst>
                                        <p:tav tm="0">
                                          <p:val>
                                            <p:fltVal val="0"/>
                                          </p:val>
                                        </p:tav>
                                        <p:tav tm="100000">
                                          <p:val>
                                            <p:strVal val="#ppt_h"/>
                                          </p:val>
                                        </p:tav>
                                      </p:tavLst>
                                    </p:anim>
                                  </p:childTnLst>
                                </p:cTn>
                              </p:par>
                              <p:par>
                                <p:cTn id="21" presetID="23" presetClass="entr" presetSubtype="16" fill="hold" nodeType="withEffect">
                                  <p:stCondLst>
                                    <p:cond delay="0"/>
                                  </p:stCondLst>
                                  <p:childTnLst>
                                    <p:set>
                                      <p:cBhvr>
                                        <p:cTn id="22" dur="1" fill="hold">
                                          <p:stCondLst>
                                            <p:cond delay="0"/>
                                          </p:stCondLst>
                                        </p:cTn>
                                        <p:tgtEl>
                                          <p:spTgt spid="5125"/>
                                        </p:tgtEl>
                                        <p:attrNameLst>
                                          <p:attrName>style.visibility</p:attrName>
                                        </p:attrNameLst>
                                      </p:cBhvr>
                                      <p:to>
                                        <p:strVal val="visible"/>
                                      </p:to>
                                    </p:set>
                                    <p:anim calcmode="lin" valueType="num">
                                      <p:cBhvr>
                                        <p:cTn id="23" dur="500" fill="hold"/>
                                        <p:tgtEl>
                                          <p:spTgt spid="5125"/>
                                        </p:tgtEl>
                                        <p:attrNameLst>
                                          <p:attrName>ppt_w</p:attrName>
                                        </p:attrNameLst>
                                      </p:cBhvr>
                                      <p:tavLst>
                                        <p:tav tm="0">
                                          <p:val>
                                            <p:fltVal val="0"/>
                                          </p:val>
                                        </p:tav>
                                        <p:tav tm="100000">
                                          <p:val>
                                            <p:strVal val="#ppt_w"/>
                                          </p:val>
                                        </p:tav>
                                      </p:tavLst>
                                    </p:anim>
                                    <p:anim calcmode="lin" valueType="num">
                                      <p:cBhvr>
                                        <p:cTn id="24" dur="500" fill="hold"/>
                                        <p:tgtEl>
                                          <p:spTgt spid="5125"/>
                                        </p:tgtEl>
                                        <p:attrNameLst>
                                          <p:attrName>ppt_h</p:attrName>
                                        </p:attrNameLst>
                                      </p:cBhvr>
                                      <p:tavLst>
                                        <p:tav tm="0">
                                          <p:val>
                                            <p:fltVal val="0"/>
                                          </p:val>
                                        </p:tav>
                                        <p:tav tm="100000">
                                          <p:val>
                                            <p:strVal val="#ppt_h"/>
                                          </p:val>
                                        </p:tav>
                                      </p:tavLst>
                                    </p:anim>
                                  </p:childTnLst>
                                </p:cTn>
                              </p:par>
                              <p:par>
                                <p:cTn id="25" presetID="23" presetClass="entr" presetSubtype="16" fill="hold" grpId="0" nodeType="withEffect">
                                  <p:stCondLst>
                                    <p:cond delay="0"/>
                                  </p:stCondLst>
                                  <p:childTnLst>
                                    <p:set>
                                      <p:cBhvr>
                                        <p:cTn id="26" dur="1" fill="hold">
                                          <p:stCondLst>
                                            <p:cond delay="0"/>
                                          </p:stCondLst>
                                        </p:cTn>
                                        <p:tgtEl>
                                          <p:spTgt spid="15">
                                            <p:txEl>
                                              <p:pRg st="0" end="0"/>
                                            </p:txEl>
                                          </p:spTgt>
                                        </p:tgtEl>
                                        <p:attrNameLst>
                                          <p:attrName>style.visibility</p:attrName>
                                        </p:attrNameLst>
                                      </p:cBhvr>
                                      <p:to>
                                        <p:strVal val="visible"/>
                                      </p:to>
                                    </p:set>
                                    <p:anim calcmode="lin" valueType="num">
                                      <p:cBhvr>
                                        <p:cTn id="27" dur="500" fill="hold"/>
                                        <p:tgtEl>
                                          <p:spTgt spid="15">
                                            <p:txEl>
                                              <p:pRg st="0" end="0"/>
                                            </p:txEl>
                                          </p:spTgt>
                                        </p:tgtEl>
                                        <p:attrNameLst>
                                          <p:attrName>ppt_w</p:attrName>
                                        </p:attrNameLst>
                                      </p:cBhvr>
                                      <p:tavLst>
                                        <p:tav tm="0">
                                          <p:val>
                                            <p:fltVal val="0"/>
                                          </p:val>
                                        </p:tav>
                                        <p:tav tm="100000">
                                          <p:val>
                                            <p:strVal val="#ppt_w"/>
                                          </p:val>
                                        </p:tav>
                                      </p:tavLst>
                                    </p:anim>
                                    <p:anim calcmode="lin" valueType="num">
                                      <p:cBhvr>
                                        <p:cTn id="28" dur="500" fill="hold"/>
                                        <p:tgtEl>
                                          <p:spTgt spid="15">
                                            <p:txEl>
                                              <p:pRg st="0" end="0"/>
                                            </p:txEl>
                                          </p:spTgt>
                                        </p:tgtEl>
                                        <p:attrNameLst>
                                          <p:attrName>ppt_h</p:attrName>
                                        </p:attrNameLst>
                                      </p:cBhvr>
                                      <p:tavLst>
                                        <p:tav tm="0">
                                          <p:val>
                                            <p:fltVal val="0"/>
                                          </p:val>
                                        </p:tav>
                                        <p:tav tm="100000">
                                          <p:val>
                                            <p:strVal val="#ppt_h"/>
                                          </p:val>
                                        </p:tav>
                                      </p:tavLst>
                                    </p:anim>
                                  </p:childTnLst>
                                </p:cTn>
                              </p:par>
                              <p:par>
                                <p:cTn id="29" presetID="23" presetClass="entr" presetSubtype="16" fill="hold" grpId="0" nodeType="withEffect">
                                  <p:stCondLst>
                                    <p:cond delay="0"/>
                                  </p:stCondLst>
                                  <p:childTnLst>
                                    <p:set>
                                      <p:cBhvr>
                                        <p:cTn id="30" dur="1" fill="hold">
                                          <p:stCondLst>
                                            <p:cond delay="0"/>
                                          </p:stCondLst>
                                        </p:cTn>
                                        <p:tgtEl>
                                          <p:spTgt spid="9"/>
                                        </p:tgtEl>
                                        <p:attrNameLst>
                                          <p:attrName>style.visibility</p:attrName>
                                        </p:attrNameLst>
                                      </p:cBhvr>
                                      <p:to>
                                        <p:strVal val="visible"/>
                                      </p:to>
                                    </p:set>
                                    <p:anim calcmode="lin" valueType="num">
                                      <p:cBhvr>
                                        <p:cTn id="31" dur="500" fill="hold"/>
                                        <p:tgtEl>
                                          <p:spTgt spid="9"/>
                                        </p:tgtEl>
                                        <p:attrNameLst>
                                          <p:attrName>ppt_w</p:attrName>
                                        </p:attrNameLst>
                                      </p:cBhvr>
                                      <p:tavLst>
                                        <p:tav tm="0">
                                          <p:val>
                                            <p:fltVal val="0"/>
                                          </p:val>
                                        </p:tav>
                                        <p:tav tm="100000">
                                          <p:val>
                                            <p:strVal val="#ppt_w"/>
                                          </p:val>
                                        </p:tav>
                                      </p:tavLst>
                                    </p:anim>
                                    <p:anim calcmode="lin" valueType="num">
                                      <p:cBhvr>
                                        <p:cTn id="32" dur="500" fill="hold"/>
                                        <p:tgtEl>
                                          <p:spTgt spid="9"/>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build="p"/>
      <p:bldP spid="9" grpId="0"/>
      <p:bldP spid="12" grpId="0" build="p"/>
      <p:bldP spid="13" grpId="0" build="p"/>
      <p:bldP spid="14" grpId="0" build="p"/>
      <p:bldP spid="15" grpId="0" build="p"/>
    </p:bldLst>
  </p:timing>
</p:sld>
</file>

<file path=ppt/slides/slide3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2" descr="D:\Deepak\Powerpoint\Volume 1\Revisis\New.wmf"/>
          <p:cNvPicPr>
            <a:picLocks noChangeAspect="1" noChangeArrowheads="1"/>
          </p:cNvPicPr>
          <p:nvPr/>
        </p:nvPicPr>
        <p:blipFill>
          <a:blip r:embed="rId2" cstate="print"/>
          <a:srcRect/>
          <a:stretch>
            <a:fillRect/>
          </a:stretch>
        </p:blipFill>
        <p:spPr bwMode="auto">
          <a:xfrm>
            <a:off x="849084" y="2373084"/>
            <a:ext cx="5054600" cy="4368800"/>
          </a:xfrm>
          <a:prstGeom prst="rect">
            <a:avLst/>
          </a:prstGeom>
          <a:noFill/>
        </p:spPr>
      </p:pic>
      <p:sp>
        <p:nvSpPr>
          <p:cNvPr id="3"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2 Paper 1</a:t>
            </a:r>
          </a:p>
        </p:txBody>
      </p:sp>
    </p:spTree>
    <p:extLst>
      <p:ext uri="{BB962C8B-B14F-4D97-AF65-F5344CB8AC3E}">
        <p14:creationId xmlns:p14="http://schemas.microsoft.com/office/powerpoint/2010/main" xmlns="" val="71451342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p:cTn id="7" dur="500" fill="hold"/>
                                        <p:tgtEl>
                                          <p:spTgt spid="5"/>
                                        </p:tgtEl>
                                        <p:attrNameLst>
                                          <p:attrName>ppt_w</p:attrName>
                                        </p:attrNameLst>
                                      </p:cBhvr>
                                      <p:tavLst>
                                        <p:tav tm="0">
                                          <p:val>
                                            <p:fltVal val="0"/>
                                          </p:val>
                                        </p:tav>
                                        <p:tav tm="100000">
                                          <p:val>
                                            <p:strVal val="#ppt_w"/>
                                          </p:val>
                                        </p:tav>
                                      </p:tavLst>
                                    </p:anim>
                                    <p:anim calcmode="lin" valueType="num">
                                      <p:cBhvr>
                                        <p:cTn id="8" dur="500" fill="hold"/>
                                        <p:tgtEl>
                                          <p:spTgt spid="5"/>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Content Placeholder 10"/>
          <p:cNvSpPr>
            <a:spLocks noGrp="1"/>
          </p:cNvSpPr>
          <p:nvPr>
            <p:ph sz="quarter" idx="13"/>
          </p:nvPr>
        </p:nvSpPr>
        <p:spPr>
          <a:xfrm>
            <a:off x="380999" y="2593022"/>
            <a:ext cx="5562601" cy="800219"/>
          </a:xfrm>
        </p:spPr>
        <p:txBody>
          <a:bodyPr wrap="square">
            <a:spAutoFit/>
          </a:bodyPr>
          <a:lstStyle/>
          <a:p>
            <a:pPr>
              <a:buNone/>
            </a:pPr>
            <a:r>
              <a:rPr lang="en-US" sz="2300" b="1" dirty="0" smtClean="0">
                <a:solidFill>
                  <a:schemeClr val="tx1"/>
                </a:solidFill>
                <a:latin typeface="Times New Roman" pitchFamily="18" charset="0"/>
                <a:cs typeface="Times New Roman" pitchFamily="18" charset="0"/>
              </a:rPr>
              <a:t>58. </a:t>
            </a:r>
            <a:r>
              <a:rPr lang="en-US" sz="2300" dirty="0" smtClean="0">
                <a:solidFill>
                  <a:schemeClr val="tx1"/>
                </a:solidFill>
                <a:latin typeface="Times New Roman" pitchFamily="18" charset="0"/>
              </a:rPr>
              <a:t>When rotated through 180° about the</a:t>
            </a:r>
            <a:br>
              <a:rPr lang="en-US" sz="2300" dirty="0" smtClean="0">
                <a:solidFill>
                  <a:schemeClr val="tx1"/>
                </a:solidFill>
                <a:latin typeface="Times New Roman" pitchFamily="18" charset="0"/>
              </a:rPr>
            </a:br>
            <a:r>
              <a:rPr lang="en-US" sz="2300" dirty="0" smtClean="0">
                <a:solidFill>
                  <a:schemeClr val="tx1"/>
                </a:solidFill>
                <a:latin typeface="Times New Roman" pitchFamily="18" charset="0"/>
              </a:rPr>
              <a:t>  origin, the image of the point (–3, –8) is</a:t>
            </a:r>
            <a:r>
              <a:rPr lang="en-US" sz="2300" b="1" dirty="0" smtClean="0">
                <a:solidFill>
                  <a:schemeClr val="tx1"/>
                </a:solidFill>
                <a:latin typeface="Times New Roman" pitchFamily="18" charset="0"/>
                <a:cs typeface="Times New Roman" pitchFamily="18" charset="0"/>
              </a:rPr>
              <a:t>   </a:t>
            </a:r>
            <a:endParaRPr lang="en-US" sz="2300" dirty="0">
              <a:solidFill>
                <a:schemeClr val="tx1"/>
              </a:solidFill>
              <a:latin typeface="Times New Roman" pitchFamily="18" charset="0"/>
            </a:endParaRPr>
          </a:p>
        </p:txBody>
      </p:sp>
      <p:sp>
        <p:nvSpPr>
          <p:cNvPr id="8" name="Notched Right Arrow 7"/>
          <p:cNvSpPr/>
          <p:nvPr/>
        </p:nvSpPr>
        <p:spPr>
          <a:xfrm>
            <a:off x="7162800" y="6019800"/>
            <a:ext cx="1782315" cy="685800"/>
          </a:xfrm>
          <a:prstGeom prst="notchedRightArrow">
            <a:avLst/>
          </a:prstGeom>
          <a:blipFill>
            <a:blip r:embed="rId2" cstate="print">
              <a:extLst>
                <a:ext uri="{BEBA8EAE-BF5A-486C-A8C5-ECC9F3942E4B}">
                  <a14:imgProps xmlns:a14="http://schemas.microsoft.com/office/drawing/2010/main" xmlns="">
                    <a14:imgLayer r:embed="rId3">
                      <a14:imgEffect>
                        <a14:brightnessContrast bright="-20000" contrast="-20000"/>
                      </a14:imgEffect>
                    </a14:imgLayer>
                  </a14:imgProps>
                </a:ex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ANSWER</a:t>
            </a:r>
            <a:endParaRPr lang="en-US" sz="2000" b="1" dirty="0">
              <a:latin typeface="Times New Roman" pitchFamily="18" charset="0"/>
              <a:cs typeface="Times New Roman" pitchFamily="18" charset="0"/>
            </a:endParaRPr>
          </a:p>
        </p:txBody>
      </p:sp>
      <p:sp>
        <p:nvSpPr>
          <p:cNvPr id="9" name="TextBox 8"/>
          <p:cNvSpPr txBox="1"/>
          <p:nvPr/>
        </p:nvSpPr>
        <p:spPr>
          <a:xfrm>
            <a:off x="838200" y="3505200"/>
            <a:ext cx="2171700" cy="446276"/>
          </a:xfrm>
          <a:prstGeom prst="rect">
            <a:avLst/>
          </a:prstGeom>
          <a:noFill/>
        </p:spPr>
        <p:txBody>
          <a:bodyPr wrap="square" rtlCol="0">
            <a:spAutoFit/>
          </a:bodyPr>
          <a:lstStyle/>
          <a:p>
            <a:r>
              <a:rPr lang="en-US" sz="2300" dirty="0" smtClean="0">
                <a:latin typeface="Times New Roman" pitchFamily="18" charset="0"/>
              </a:rPr>
              <a:t>(A) (–3, 8)</a:t>
            </a:r>
            <a:endParaRPr lang="en-US" sz="2300" baseline="30000" dirty="0">
              <a:latin typeface="Times New Roman" pitchFamily="18" charset="0"/>
            </a:endParaRPr>
          </a:p>
        </p:txBody>
      </p:sp>
      <p:sp>
        <p:nvSpPr>
          <p:cNvPr id="10" name="TextBox 9"/>
          <p:cNvSpPr txBox="1"/>
          <p:nvPr/>
        </p:nvSpPr>
        <p:spPr>
          <a:xfrm>
            <a:off x="838200" y="4191000"/>
            <a:ext cx="2057400" cy="446276"/>
          </a:xfrm>
          <a:prstGeom prst="rect">
            <a:avLst/>
          </a:prstGeom>
          <a:noFill/>
        </p:spPr>
        <p:txBody>
          <a:bodyPr wrap="square" rtlCol="0">
            <a:spAutoFit/>
          </a:bodyPr>
          <a:lstStyle/>
          <a:p>
            <a:r>
              <a:rPr lang="en-US" sz="2300" dirty="0" smtClean="0">
                <a:latin typeface="Times New Roman" pitchFamily="18" charset="0"/>
              </a:rPr>
              <a:t>(B) (3, –8)</a:t>
            </a:r>
            <a:endParaRPr lang="en-US" sz="2300" baseline="30000" dirty="0" smtClean="0">
              <a:latin typeface="Times New Roman" pitchFamily="18" charset="0"/>
            </a:endParaRPr>
          </a:p>
        </p:txBody>
      </p:sp>
      <p:sp>
        <p:nvSpPr>
          <p:cNvPr id="12" name="TextBox 11"/>
          <p:cNvSpPr txBox="1"/>
          <p:nvPr/>
        </p:nvSpPr>
        <p:spPr>
          <a:xfrm>
            <a:off x="847725" y="4876800"/>
            <a:ext cx="1971675" cy="446276"/>
          </a:xfrm>
          <a:prstGeom prst="rect">
            <a:avLst/>
          </a:prstGeom>
          <a:noFill/>
        </p:spPr>
        <p:txBody>
          <a:bodyPr wrap="square" rtlCol="0">
            <a:spAutoFit/>
          </a:bodyPr>
          <a:lstStyle/>
          <a:p>
            <a:r>
              <a:rPr lang="en-US" sz="2300" dirty="0" smtClean="0">
                <a:latin typeface="Times New Roman" pitchFamily="18" charset="0"/>
              </a:rPr>
              <a:t>(C) (3, 8)</a:t>
            </a:r>
            <a:endParaRPr lang="en-US" sz="2300" baseline="30000" dirty="0" smtClean="0">
              <a:latin typeface="Times New Roman" pitchFamily="18" charset="0"/>
            </a:endParaRPr>
          </a:p>
        </p:txBody>
      </p:sp>
      <p:sp>
        <p:nvSpPr>
          <p:cNvPr id="13" name="TextBox 12"/>
          <p:cNvSpPr txBox="1"/>
          <p:nvPr/>
        </p:nvSpPr>
        <p:spPr>
          <a:xfrm>
            <a:off x="911678" y="5562600"/>
            <a:ext cx="2495550" cy="446276"/>
          </a:xfrm>
          <a:prstGeom prst="rect">
            <a:avLst/>
          </a:prstGeom>
          <a:noFill/>
        </p:spPr>
        <p:txBody>
          <a:bodyPr wrap="square" rtlCol="0">
            <a:spAutoFit/>
          </a:bodyPr>
          <a:lstStyle/>
          <a:p>
            <a:r>
              <a:rPr lang="en-US" sz="2300" dirty="0" smtClean="0">
                <a:latin typeface="Times New Roman" pitchFamily="18" charset="0"/>
              </a:rPr>
              <a:t>(D) (–8, –3)</a:t>
            </a:r>
            <a:endParaRPr lang="en-US" sz="2300" baseline="30000" dirty="0" smtClean="0">
              <a:latin typeface="Times New Roman" pitchFamily="18" charset="0"/>
            </a:endParaRPr>
          </a:p>
        </p:txBody>
      </p:sp>
      <p:sp>
        <p:nvSpPr>
          <p:cNvPr id="14"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2 Paper 1</a:t>
            </a:r>
          </a:p>
        </p:txBody>
      </p:sp>
    </p:spTree>
    <p:extLst>
      <p:ext uri="{BB962C8B-B14F-4D97-AF65-F5344CB8AC3E}">
        <p14:creationId xmlns:p14="http://schemas.microsoft.com/office/powerpoint/2010/main" xmlns="" val="71451342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11">
                                            <p:txEl>
                                              <p:pRg st="0" end="0"/>
                                            </p:txEl>
                                          </p:spTgt>
                                        </p:tgtEl>
                                        <p:attrNameLst>
                                          <p:attrName>style.visibility</p:attrName>
                                        </p:attrNameLst>
                                      </p:cBhvr>
                                      <p:to>
                                        <p:strVal val="visible"/>
                                      </p:to>
                                    </p:set>
                                    <p:anim calcmode="lin" valueType="num">
                                      <p:cBhvr>
                                        <p:cTn id="7" dur="500" fill="hold"/>
                                        <p:tgtEl>
                                          <p:spTgt spid="11">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11">
                                            <p:txEl>
                                              <p:pRg st="0" end="0"/>
                                            </p:txEl>
                                          </p:spTgt>
                                        </p:tgtEl>
                                        <p:attrNameLst>
                                          <p:attrName>ppt_h</p:attrName>
                                        </p:attrNameLst>
                                      </p:cBhvr>
                                      <p:tavLst>
                                        <p:tav tm="0">
                                          <p:val>
                                            <p:fltVal val="0"/>
                                          </p:val>
                                        </p:tav>
                                        <p:tav tm="100000">
                                          <p:val>
                                            <p:strVal val="#ppt_h"/>
                                          </p:val>
                                        </p:tav>
                                      </p:tavLst>
                                    </p:anim>
                                  </p:childTnLst>
                                </p:cTn>
                              </p:par>
                            </p:childTnLst>
                          </p:cTn>
                        </p:par>
                      </p:childTnLst>
                    </p:cTn>
                  </p:par>
                  <p:par>
                    <p:cTn id="9" fill="hold">
                      <p:stCondLst>
                        <p:cond delay="indefinite"/>
                      </p:stCondLst>
                      <p:childTnLst>
                        <p:par>
                          <p:cTn id="10" fill="hold">
                            <p:stCondLst>
                              <p:cond delay="0"/>
                            </p:stCondLst>
                            <p:childTnLst>
                              <p:par>
                                <p:cTn id="11" presetID="23" presetClass="entr" presetSubtype="16" fill="hold" grpId="0" nodeType="clickEffect">
                                  <p:stCondLst>
                                    <p:cond delay="0"/>
                                  </p:stCondLst>
                                  <p:childTnLst>
                                    <p:set>
                                      <p:cBhvr>
                                        <p:cTn id="12" dur="1" fill="hold">
                                          <p:stCondLst>
                                            <p:cond delay="0"/>
                                          </p:stCondLst>
                                        </p:cTn>
                                        <p:tgtEl>
                                          <p:spTgt spid="9"/>
                                        </p:tgtEl>
                                        <p:attrNameLst>
                                          <p:attrName>style.visibility</p:attrName>
                                        </p:attrNameLst>
                                      </p:cBhvr>
                                      <p:to>
                                        <p:strVal val="visible"/>
                                      </p:to>
                                    </p:set>
                                    <p:anim calcmode="lin" valueType="num">
                                      <p:cBhvr>
                                        <p:cTn id="13" dur="500" fill="hold"/>
                                        <p:tgtEl>
                                          <p:spTgt spid="9"/>
                                        </p:tgtEl>
                                        <p:attrNameLst>
                                          <p:attrName>ppt_w</p:attrName>
                                        </p:attrNameLst>
                                      </p:cBhvr>
                                      <p:tavLst>
                                        <p:tav tm="0">
                                          <p:val>
                                            <p:fltVal val="0"/>
                                          </p:val>
                                        </p:tav>
                                        <p:tav tm="100000">
                                          <p:val>
                                            <p:strVal val="#ppt_w"/>
                                          </p:val>
                                        </p:tav>
                                      </p:tavLst>
                                    </p:anim>
                                    <p:anim calcmode="lin" valueType="num">
                                      <p:cBhvr>
                                        <p:cTn id="14" dur="500" fill="hold"/>
                                        <p:tgtEl>
                                          <p:spTgt spid="9"/>
                                        </p:tgtEl>
                                        <p:attrNameLst>
                                          <p:attrName>ppt_h</p:attrName>
                                        </p:attrNameLst>
                                      </p:cBhvr>
                                      <p:tavLst>
                                        <p:tav tm="0">
                                          <p:val>
                                            <p:fltVal val="0"/>
                                          </p:val>
                                        </p:tav>
                                        <p:tav tm="100000">
                                          <p:val>
                                            <p:strVal val="#ppt_h"/>
                                          </p:val>
                                        </p:tav>
                                      </p:tavLst>
                                    </p:anim>
                                  </p:childTnLst>
                                </p:cTn>
                              </p:par>
                              <p:par>
                                <p:cTn id="15" presetID="23" presetClass="entr" presetSubtype="16" fill="hold" grpId="0" nodeType="withEffect">
                                  <p:stCondLst>
                                    <p:cond delay="0"/>
                                  </p:stCondLst>
                                  <p:childTnLst>
                                    <p:set>
                                      <p:cBhvr>
                                        <p:cTn id="16" dur="1" fill="hold">
                                          <p:stCondLst>
                                            <p:cond delay="0"/>
                                          </p:stCondLst>
                                        </p:cTn>
                                        <p:tgtEl>
                                          <p:spTgt spid="10"/>
                                        </p:tgtEl>
                                        <p:attrNameLst>
                                          <p:attrName>style.visibility</p:attrName>
                                        </p:attrNameLst>
                                      </p:cBhvr>
                                      <p:to>
                                        <p:strVal val="visible"/>
                                      </p:to>
                                    </p:set>
                                    <p:anim calcmode="lin" valueType="num">
                                      <p:cBhvr>
                                        <p:cTn id="17" dur="500" fill="hold"/>
                                        <p:tgtEl>
                                          <p:spTgt spid="10"/>
                                        </p:tgtEl>
                                        <p:attrNameLst>
                                          <p:attrName>ppt_w</p:attrName>
                                        </p:attrNameLst>
                                      </p:cBhvr>
                                      <p:tavLst>
                                        <p:tav tm="0">
                                          <p:val>
                                            <p:fltVal val="0"/>
                                          </p:val>
                                        </p:tav>
                                        <p:tav tm="100000">
                                          <p:val>
                                            <p:strVal val="#ppt_w"/>
                                          </p:val>
                                        </p:tav>
                                      </p:tavLst>
                                    </p:anim>
                                    <p:anim calcmode="lin" valueType="num">
                                      <p:cBhvr>
                                        <p:cTn id="18" dur="500" fill="hold"/>
                                        <p:tgtEl>
                                          <p:spTgt spid="10"/>
                                        </p:tgtEl>
                                        <p:attrNameLst>
                                          <p:attrName>ppt_h</p:attrName>
                                        </p:attrNameLst>
                                      </p:cBhvr>
                                      <p:tavLst>
                                        <p:tav tm="0">
                                          <p:val>
                                            <p:fltVal val="0"/>
                                          </p:val>
                                        </p:tav>
                                        <p:tav tm="100000">
                                          <p:val>
                                            <p:strVal val="#ppt_h"/>
                                          </p:val>
                                        </p:tav>
                                      </p:tavLst>
                                    </p:anim>
                                  </p:childTnLst>
                                </p:cTn>
                              </p:par>
                              <p:par>
                                <p:cTn id="19" presetID="23" presetClass="entr" presetSubtype="16" fill="hold" grpId="0" nodeType="withEffect">
                                  <p:stCondLst>
                                    <p:cond delay="0"/>
                                  </p:stCondLst>
                                  <p:childTnLst>
                                    <p:set>
                                      <p:cBhvr>
                                        <p:cTn id="20" dur="1" fill="hold">
                                          <p:stCondLst>
                                            <p:cond delay="0"/>
                                          </p:stCondLst>
                                        </p:cTn>
                                        <p:tgtEl>
                                          <p:spTgt spid="12"/>
                                        </p:tgtEl>
                                        <p:attrNameLst>
                                          <p:attrName>style.visibility</p:attrName>
                                        </p:attrNameLst>
                                      </p:cBhvr>
                                      <p:to>
                                        <p:strVal val="visible"/>
                                      </p:to>
                                    </p:set>
                                    <p:anim calcmode="lin" valueType="num">
                                      <p:cBhvr>
                                        <p:cTn id="21" dur="500" fill="hold"/>
                                        <p:tgtEl>
                                          <p:spTgt spid="12"/>
                                        </p:tgtEl>
                                        <p:attrNameLst>
                                          <p:attrName>ppt_w</p:attrName>
                                        </p:attrNameLst>
                                      </p:cBhvr>
                                      <p:tavLst>
                                        <p:tav tm="0">
                                          <p:val>
                                            <p:fltVal val="0"/>
                                          </p:val>
                                        </p:tav>
                                        <p:tav tm="100000">
                                          <p:val>
                                            <p:strVal val="#ppt_w"/>
                                          </p:val>
                                        </p:tav>
                                      </p:tavLst>
                                    </p:anim>
                                    <p:anim calcmode="lin" valueType="num">
                                      <p:cBhvr>
                                        <p:cTn id="22" dur="500" fill="hold"/>
                                        <p:tgtEl>
                                          <p:spTgt spid="12"/>
                                        </p:tgtEl>
                                        <p:attrNameLst>
                                          <p:attrName>ppt_h</p:attrName>
                                        </p:attrNameLst>
                                      </p:cBhvr>
                                      <p:tavLst>
                                        <p:tav tm="0">
                                          <p:val>
                                            <p:fltVal val="0"/>
                                          </p:val>
                                        </p:tav>
                                        <p:tav tm="100000">
                                          <p:val>
                                            <p:strVal val="#ppt_h"/>
                                          </p:val>
                                        </p:tav>
                                      </p:tavLst>
                                    </p:anim>
                                  </p:childTnLst>
                                </p:cTn>
                              </p:par>
                              <p:par>
                                <p:cTn id="23" presetID="23" presetClass="entr" presetSubtype="16" fill="hold" grpId="0" nodeType="withEffect">
                                  <p:stCondLst>
                                    <p:cond delay="0"/>
                                  </p:stCondLst>
                                  <p:childTnLst>
                                    <p:set>
                                      <p:cBhvr>
                                        <p:cTn id="24" dur="1" fill="hold">
                                          <p:stCondLst>
                                            <p:cond delay="0"/>
                                          </p:stCondLst>
                                        </p:cTn>
                                        <p:tgtEl>
                                          <p:spTgt spid="13"/>
                                        </p:tgtEl>
                                        <p:attrNameLst>
                                          <p:attrName>style.visibility</p:attrName>
                                        </p:attrNameLst>
                                      </p:cBhvr>
                                      <p:to>
                                        <p:strVal val="visible"/>
                                      </p:to>
                                    </p:set>
                                    <p:anim calcmode="lin" valueType="num">
                                      <p:cBhvr>
                                        <p:cTn id="25" dur="500" fill="hold"/>
                                        <p:tgtEl>
                                          <p:spTgt spid="13"/>
                                        </p:tgtEl>
                                        <p:attrNameLst>
                                          <p:attrName>ppt_w</p:attrName>
                                        </p:attrNameLst>
                                      </p:cBhvr>
                                      <p:tavLst>
                                        <p:tav tm="0">
                                          <p:val>
                                            <p:fltVal val="0"/>
                                          </p:val>
                                        </p:tav>
                                        <p:tav tm="100000">
                                          <p:val>
                                            <p:strVal val="#ppt_w"/>
                                          </p:val>
                                        </p:tav>
                                      </p:tavLst>
                                    </p:anim>
                                    <p:anim calcmode="lin" valueType="num">
                                      <p:cBhvr>
                                        <p:cTn id="26" dur="500" fill="hold"/>
                                        <p:tgtEl>
                                          <p:spTgt spid="13"/>
                                        </p:tgtEl>
                                        <p:attrNameLst>
                                          <p:attrName>ppt_h</p:attrName>
                                        </p:attrNameLst>
                                      </p:cBhvr>
                                      <p:tavLst>
                                        <p:tav tm="0">
                                          <p:val>
                                            <p:fltVal val="0"/>
                                          </p:val>
                                        </p:tav>
                                        <p:tav tm="100000">
                                          <p:val>
                                            <p:strVal val="#ppt_h"/>
                                          </p:val>
                                        </p:tav>
                                      </p:tavLst>
                                    </p:anim>
                                  </p:childTnLst>
                                </p:cTn>
                              </p:par>
                            </p:childTnLst>
                          </p:cTn>
                        </p:par>
                      </p:childTnLst>
                    </p:cTn>
                  </p:par>
                  <p:par>
                    <p:cTn id="27" fill="hold">
                      <p:stCondLst>
                        <p:cond delay="indefinite"/>
                      </p:stCondLst>
                      <p:childTnLst>
                        <p:par>
                          <p:cTn id="28" fill="hold">
                            <p:stCondLst>
                              <p:cond delay="0"/>
                            </p:stCondLst>
                            <p:childTnLst>
                              <p:par>
                                <p:cTn id="29" presetID="3" presetClass="entr" presetSubtype="10" fill="hold" grpId="0" nodeType="clickEffect">
                                  <p:stCondLst>
                                    <p:cond delay="0"/>
                                  </p:stCondLst>
                                  <p:childTnLst>
                                    <p:set>
                                      <p:cBhvr>
                                        <p:cTn id="30" dur="1" fill="hold">
                                          <p:stCondLst>
                                            <p:cond delay="0"/>
                                          </p:stCondLst>
                                        </p:cTn>
                                        <p:tgtEl>
                                          <p:spTgt spid="8"/>
                                        </p:tgtEl>
                                        <p:attrNameLst>
                                          <p:attrName>style.visibility</p:attrName>
                                        </p:attrNameLst>
                                      </p:cBhvr>
                                      <p:to>
                                        <p:strVal val="visible"/>
                                      </p:to>
                                    </p:set>
                                    <p:animEffect transition="in" filter="blinds(horizontal)">
                                      <p:cBhvr>
                                        <p:cTn id="31"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build="p"/>
      <p:bldP spid="8" grpId="0" animBg="1"/>
      <p:bldP spid="9" grpId="0"/>
      <p:bldP spid="10" grpId="0"/>
      <p:bldP spid="12" grpId="0"/>
      <p:bldP spid="13" grpId="0"/>
    </p:bldLst>
  </p:timing>
</p:sld>
</file>

<file path=ppt/slides/slide3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Content Placeholder 10"/>
          <p:cNvSpPr>
            <a:spLocks noGrp="1"/>
          </p:cNvSpPr>
          <p:nvPr>
            <p:ph sz="quarter" idx="13"/>
          </p:nvPr>
        </p:nvSpPr>
        <p:spPr>
          <a:xfrm>
            <a:off x="304800" y="2858899"/>
            <a:ext cx="609600" cy="446276"/>
          </a:xfrm>
        </p:spPr>
        <p:txBody>
          <a:bodyPr wrap="square">
            <a:spAutoFit/>
          </a:bodyPr>
          <a:lstStyle/>
          <a:p>
            <a:pPr>
              <a:buNone/>
            </a:pPr>
            <a:r>
              <a:rPr lang="en-US" sz="2300" b="1" dirty="0" smtClean="0">
                <a:solidFill>
                  <a:schemeClr val="tx1"/>
                </a:solidFill>
                <a:latin typeface="Times New Roman" pitchFamily="18" charset="0"/>
                <a:cs typeface="Times New Roman" pitchFamily="18" charset="0"/>
              </a:rPr>
              <a:t>58. </a:t>
            </a:r>
            <a:endParaRPr lang="en-US" sz="2300" dirty="0" smtClean="0">
              <a:solidFill>
                <a:schemeClr val="tx1"/>
              </a:solidFill>
              <a:latin typeface="Times New Roman" pitchFamily="18" charset="0"/>
              <a:cs typeface="Times New Roman" pitchFamily="18" charset="0"/>
            </a:endParaRPr>
          </a:p>
        </p:txBody>
      </p:sp>
      <p:sp>
        <p:nvSpPr>
          <p:cNvPr id="6" name="TextBox 5"/>
          <p:cNvSpPr txBox="1"/>
          <p:nvPr/>
        </p:nvSpPr>
        <p:spPr>
          <a:xfrm>
            <a:off x="962025" y="2781300"/>
            <a:ext cx="4876800" cy="1154162"/>
          </a:xfrm>
          <a:prstGeom prst="rect">
            <a:avLst/>
          </a:prstGeom>
          <a:noFill/>
        </p:spPr>
        <p:txBody>
          <a:bodyPr wrap="square" rtlCol="0">
            <a:spAutoFit/>
          </a:bodyPr>
          <a:lstStyle/>
          <a:p>
            <a:pPr marL="731520">
              <a:lnSpc>
                <a:spcPct val="150000"/>
              </a:lnSpc>
            </a:pPr>
            <a:r>
              <a:rPr lang="en-US" sz="2300" i="1" dirty="0" smtClean="0">
                <a:latin typeface="Times New Roman" pitchFamily="18" charset="0"/>
              </a:rPr>
              <a:t>R</a:t>
            </a:r>
            <a:r>
              <a:rPr lang="en-US" sz="2300" baseline="-25000" dirty="0" smtClean="0">
                <a:latin typeface="Times New Roman" pitchFamily="18" charset="0"/>
              </a:rPr>
              <a:t>180</a:t>
            </a:r>
            <a:r>
              <a:rPr lang="en-US" sz="2300" baseline="-25000" dirty="0" smtClean="0">
                <a:latin typeface="Times New Roman" pitchFamily="18" charset="0"/>
                <a:sym typeface="Symbol"/>
              </a:rPr>
              <a:t></a:t>
            </a:r>
            <a:r>
              <a:rPr lang="en-US" sz="2300" dirty="0" smtClean="0">
                <a:latin typeface="Times New Roman" pitchFamily="18" charset="0"/>
                <a:sym typeface="Symbol"/>
              </a:rPr>
              <a:t>: </a:t>
            </a:r>
            <a:r>
              <a:rPr lang="en-US" sz="2300" i="1" dirty="0" smtClean="0">
                <a:latin typeface="Times New Roman" pitchFamily="18" charset="0"/>
                <a:sym typeface="Symbol"/>
              </a:rPr>
              <a:t>P</a:t>
            </a:r>
            <a:r>
              <a:rPr lang="en-US" sz="2300" dirty="0" smtClean="0">
                <a:latin typeface="Times New Roman" pitchFamily="18" charset="0"/>
                <a:sym typeface="Symbol"/>
              </a:rPr>
              <a:t>(</a:t>
            </a:r>
            <a:r>
              <a:rPr lang="en-US" sz="2300" i="1" dirty="0" smtClean="0">
                <a:latin typeface="Times New Roman" pitchFamily="18" charset="0"/>
                <a:sym typeface="Symbol"/>
              </a:rPr>
              <a:t>x</a:t>
            </a:r>
            <a:r>
              <a:rPr lang="en-US" sz="2300" dirty="0" smtClean="0">
                <a:latin typeface="Times New Roman" pitchFamily="18" charset="0"/>
                <a:sym typeface="Symbol"/>
              </a:rPr>
              <a:t>, </a:t>
            </a:r>
            <a:r>
              <a:rPr lang="en-US" sz="2300" i="1" dirty="0" smtClean="0">
                <a:latin typeface="Times New Roman" pitchFamily="18" charset="0"/>
                <a:sym typeface="Symbol"/>
              </a:rPr>
              <a:t>y</a:t>
            </a:r>
            <a:r>
              <a:rPr lang="en-US" sz="2300" dirty="0" smtClean="0">
                <a:latin typeface="Times New Roman" pitchFamily="18" charset="0"/>
                <a:sym typeface="Symbol"/>
              </a:rPr>
              <a:t>)  </a:t>
            </a:r>
            <a:r>
              <a:rPr lang="en-US" sz="2300" i="1" dirty="0" smtClean="0">
                <a:latin typeface="Times New Roman" pitchFamily="18" charset="0"/>
                <a:sym typeface="Symbol"/>
              </a:rPr>
              <a:t>P</a:t>
            </a:r>
            <a:r>
              <a:rPr lang="en-US" sz="2300" dirty="0" smtClean="0">
                <a:latin typeface="Times New Roman" pitchFamily="18" charset="0"/>
                <a:sym typeface="Symbol"/>
              </a:rPr>
              <a:t>(–</a:t>
            </a:r>
            <a:r>
              <a:rPr lang="en-US" sz="2300" i="1" dirty="0" smtClean="0">
                <a:latin typeface="Times New Roman" pitchFamily="18" charset="0"/>
                <a:sym typeface="Symbol"/>
              </a:rPr>
              <a:t>x</a:t>
            </a:r>
            <a:r>
              <a:rPr lang="en-US" sz="2300" dirty="0" smtClean="0">
                <a:latin typeface="Times New Roman" pitchFamily="18" charset="0"/>
                <a:sym typeface="Symbol"/>
              </a:rPr>
              <a:t>, –</a:t>
            </a:r>
            <a:r>
              <a:rPr lang="en-US" sz="2300" i="1" dirty="0" smtClean="0">
                <a:latin typeface="Times New Roman" pitchFamily="18" charset="0"/>
                <a:sym typeface="Symbol"/>
              </a:rPr>
              <a:t>y</a:t>
            </a:r>
            <a:r>
              <a:rPr lang="en-US" sz="2300" dirty="0" smtClean="0">
                <a:latin typeface="Times New Roman" pitchFamily="18" charset="0"/>
                <a:sym typeface="Symbol"/>
              </a:rPr>
              <a:t>)</a:t>
            </a:r>
          </a:p>
          <a:p>
            <a:pPr>
              <a:lnSpc>
                <a:spcPct val="150000"/>
              </a:lnSpc>
            </a:pPr>
            <a:r>
              <a:rPr lang="en-US" sz="2300" dirty="0" smtClean="0">
                <a:latin typeface="Times New Roman" pitchFamily="18" charset="0"/>
                <a:sym typeface="Symbol"/>
              </a:rPr>
              <a:t>       </a:t>
            </a:r>
            <a:r>
              <a:rPr lang="en-US" sz="2300" i="1" dirty="0" smtClean="0">
                <a:latin typeface="Times New Roman" pitchFamily="18" charset="0"/>
                <a:sym typeface="Symbol"/>
              </a:rPr>
              <a:t>R</a:t>
            </a:r>
            <a:r>
              <a:rPr lang="en-US" sz="2300" baseline="-25000" dirty="0" smtClean="0">
                <a:latin typeface="Times New Roman" pitchFamily="18" charset="0"/>
                <a:sym typeface="Symbol"/>
              </a:rPr>
              <a:t>180</a:t>
            </a:r>
            <a:r>
              <a:rPr lang="en-US" sz="2300" dirty="0" smtClean="0">
                <a:latin typeface="Times New Roman" pitchFamily="18" charset="0"/>
                <a:sym typeface="Symbol"/>
              </a:rPr>
              <a:t>: (–3, –8)  </a:t>
            </a:r>
            <a:r>
              <a:rPr lang="en-US" sz="2300" dirty="0" smtClean="0">
                <a:solidFill>
                  <a:srgbClr val="00A99D"/>
                </a:solidFill>
                <a:latin typeface="Times New Roman" pitchFamily="18" charset="0"/>
                <a:sym typeface="Symbol"/>
              </a:rPr>
              <a:t>(3, 8)</a:t>
            </a:r>
            <a:endParaRPr lang="en-US" sz="2300" dirty="0">
              <a:solidFill>
                <a:srgbClr val="00A99D"/>
              </a:solidFill>
              <a:latin typeface="Times New Roman" pitchFamily="18" charset="0"/>
            </a:endParaRPr>
          </a:p>
        </p:txBody>
      </p:sp>
      <p:sp>
        <p:nvSpPr>
          <p:cNvPr id="4"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2 Paper 1</a:t>
            </a:r>
          </a:p>
        </p:txBody>
      </p:sp>
    </p:spTree>
    <p:extLst>
      <p:ext uri="{BB962C8B-B14F-4D97-AF65-F5344CB8AC3E}">
        <p14:creationId xmlns:p14="http://schemas.microsoft.com/office/powerpoint/2010/main" xmlns="" val="71451342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11">
                                            <p:txEl>
                                              <p:pRg st="0" end="0"/>
                                            </p:txEl>
                                          </p:spTgt>
                                        </p:tgtEl>
                                        <p:attrNameLst>
                                          <p:attrName>style.visibility</p:attrName>
                                        </p:attrNameLst>
                                      </p:cBhvr>
                                      <p:to>
                                        <p:strVal val="visible"/>
                                      </p:to>
                                    </p:set>
                                    <p:anim calcmode="lin" valueType="num">
                                      <p:cBhvr>
                                        <p:cTn id="7" dur="500" fill="hold"/>
                                        <p:tgtEl>
                                          <p:spTgt spid="11">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11">
                                            <p:txEl>
                                              <p:pRg st="0" end="0"/>
                                            </p:txEl>
                                          </p:spTgt>
                                        </p:tgtEl>
                                        <p:attrNameLst>
                                          <p:attrName>ppt_h</p:attrName>
                                        </p:attrNameLst>
                                      </p:cBhvr>
                                      <p:tavLst>
                                        <p:tav tm="0">
                                          <p:val>
                                            <p:fltVal val="0"/>
                                          </p:val>
                                        </p:tav>
                                        <p:tav tm="100000">
                                          <p:val>
                                            <p:strVal val="#ppt_h"/>
                                          </p:val>
                                        </p:tav>
                                      </p:tavLst>
                                    </p:anim>
                                  </p:childTnLst>
                                </p:cTn>
                              </p:par>
                              <p:par>
                                <p:cTn id="9" presetID="23" presetClass="entr" presetSubtype="16" fill="hold" grpId="0" nodeType="withEffect">
                                  <p:stCondLst>
                                    <p:cond delay="0"/>
                                  </p:stCondLst>
                                  <p:childTnLst>
                                    <p:set>
                                      <p:cBhvr>
                                        <p:cTn id="10" dur="1" fill="hold">
                                          <p:stCondLst>
                                            <p:cond delay="0"/>
                                          </p:stCondLst>
                                        </p:cTn>
                                        <p:tgtEl>
                                          <p:spTgt spid="6"/>
                                        </p:tgtEl>
                                        <p:attrNameLst>
                                          <p:attrName>style.visibility</p:attrName>
                                        </p:attrNameLst>
                                      </p:cBhvr>
                                      <p:to>
                                        <p:strVal val="visible"/>
                                      </p:to>
                                    </p:set>
                                    <p:anim calcmode="lin" valueType="num">
                                      <p:cBhvr>
                                        <p:cTn id="11" dur="500" fill="hold"/>
                                        <p:tgtEl>
                                          <p:spTgt spid="6"/>
                                        </p:tgtEl>
                                        <p:attrNameLst>
                                          <p:attrName>ppt_w</p:attrName>
                                        </p:attrNameLst>
                                      </p:cBhvr>
                                      <p:tavLst>
                                        <p:tav tm="0">
                                          <p:val>
                                            <p:fltVal val="0"/>
                                          </p:val>
                                        </p:tav>
                                        <p:tav tm="100000">
                                          <p:val>
                                            <p:strVal val="#ppt_w"/>
                                          </p:val>
                                        </p:tav>
                                      </p:tavLst>
                                    </p:anim>
                                    <p:anim calcmode="lin" valueType="num">
                                      <p:cBhvr>
                                        <p:cTn id="12" dur="500" fill="hold"/>
                                        <p:tgtEl>
                                          <p:spTgt spid="6"/>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build="p"/>
      <p:bldP spid="6" grpId="0"/>
    </p:bldLst>
  </p:timing>
</p:sld>
</file>

<file path=ppt/slides/slide3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Content Placeholder 10"/>
          <p:cNvSpPr>
            <a:spLocks noGrp="1"/>
          </p:cNvSpPr>
          <p:nvPr>
            <p:ph sz="quarter" idx="13"/>
          </p:nvPr>
        </p:nvSpPr>
        <p:spPr>
          <a:xfrm>
            <a:off x="304800" y="2449324"/>
            <a:ext cx="609601" cy="446276"/>
          </a:xfrm>
        </p:spPr>
        <p:txBody>
          <a:bodyPr wrap="square">
            <a:spAutoFit/>
          </a:bodyPr>
          <a:lstStyle/>
          <a:p>
            <a:pPr>
              <a:buNone/>
            </a:pPr>
            <a:r>
              <a:rPr lang="en-US" sz="2300" b="1" dirty="0" smtClean="0">
                <a:solidFill>
                  <a:schemeClr val="tx1"/>
                </a:solidFill>
                <a:latin typeface="Times New Roman" pitchFamily="18" charset="0"/>
                <a:cs typeface="Times New Roman" pitchFamily="18" charset="0"/>
              </a:rPr>
              <a:t>59. </a:t>
            </a:r>
            <a:endParaRPr lang="en-US" sz="2300" dirty="0">
              <a:latin typeface="Times New Roman" pitchFamily="18" charset="0"/>
            </a:endParaRPr>
          </a:p>
        </p:txBody>
      </p:sp>
      <p:sp>
        <p:nvSpPr>
          <p:cNvPr id="8" name="Notched Right Arrow 7"/>
          <p:cNvSpPr/>
          <p:nvPr/>
        </p:nvSpPr>
        <p:spPr>
          <a:xfrm>
            <a:off x="7162800" y="6019800"/>
            <a:ext cx="1782315" cy="685800"/>
          </a:xfrm>
          <a:prstGeom prst="notchedRightArrow">
            <a:avLst/>
          </a:prstGeom>
          <a:blipFill>
            <a:blip r:embed="rId2" cstate="print">
              <a:extLst>
                <a:ext uri="{BEBA8EAE-BF5A-486C-A8C5-ECC9F3942E4B}">
                  <a14:imgProps xmlns:a14="http://schemas.microsoft.com/office/drawing/2010/main" xmlns="">
                    <a14:imgLayer r:embed="rId3">
                      <a14:imgEffect>
                        <a14:brightnessContrast bright="-20000" contrast="-20000"/>
                      </a14:imgEffect>
                    </a14:imgLayer>
                  </a14:imgProps>
                </a:ex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ANSWER</a:t>
            </a:r>
            <a:endParaRPr lang="en-US" sz="2000" b="1" dirty="0">
              <a:latin typeface="Times New Roman" pitchFamily="18" charset="0"/>
              <a:cs typeface="Times New Roman" pitchFamily="18" charset="0"/>
            </a:endParaRPr>
          </a:p>
        </p:txBody>
      </p:sp>
      <p:sp>
        <p:nvSpPr>
          <p:cNvPr id="9" name="TextBox 8"/>
          <p:cNvSpPr txBox="1"/>
          <p:nvPr/>
        </p:nvSpPr>
        <p:spPr>
          <a:xfrm>
            <a:off x="1133475" y="4914900"/>
            <a:ext cx="2171700" cy="446276"/>
          </a:xfrm>
          <a:prstGeom prst="rect">
            <a:avLst/>
          </a:prstGeom>
          <a:noFill/>
        </p:spPr>
        <p:txBody>
          <a:bodyPr wrap="square" rtlCol="0">
            <a:spAutoFit/>
          </a:bodyPr>
          <a:lstStyle/>
          <a:p>
            <a:r>
              <a:rPr lang="en-US" sz="2300" dirty="0" smtClean="0">
                <a:latin typeface="Times New Roman" pitchFamily="18" charset="0"/>
              </a:rPr>
              <a:t>(A) 19</a:t>
            </a:r>
            <a:r>
              <a:rPr lang="en-US" sz="2300" dirty="0" smtClean="0">
                <a:latin typeface="Times New Roman" pitchFamily="18" charset="0"/>
                <a:sym typeface="Symbol"/>
              </a:rPr>
              <a:t></a:t>
            </a:r>
            <a:endParaRPr lang="en-US" sz="2300" baseline="30000" dirty="0">
              <a:latin typeface="Times New Roman" pitchFamily="18" charset="0"/>
            </a:endParaRPr>
          </a:p>
        </p:txBody>
      </p:sp>
      <p:sp>
        <p:nvSpPr>
          <p:cNvPr id="10" name="TextBox 9"/>
          <p:cNvSpPr txBox="1"/>
          <p:nvPr/>
        </p:nvSpPr>
        <p:spPr>
          <a:xfrm>
            <a:off x="3200400" y="4953000"/>
            <a:ext cx="2057400" cy="446276"/>
          </a:xfrm>
          <a:prstGeom prst="rect">
            <a:avLst/>
          </a:prstGeom>
          <a:noFill/>
        </p:spPr>
        <p:txBody>
          <a:bodyPr wrap="square" rtlCol="0">
            <a:spAutoFit/>
          </a:bodyPr>
          <a:lstStyle/>
          <a:p>
            <a:r>
              <a:rPr lang="en-US" sz="2300" dirty="0" smtClean="0">
                <a:latin typeface="Times New Roman" pitchFamily="18" charset="0"/>
              </a:rPr>
              <a:t>(B) 38</a:t>
            </a:r>
            <a:r>
              <a:rPr lang="en-US" sz="2300" dirty="0" smtClean="0">
                <a:latin typeface="Times New Roman" pitchFamily="18" charset="0"/>
                <a:sym typeface="Symbol"/>
              </a:rPr>
              <a:t></a:t>
            </a:r>
            <a:endParaRPr lang="en-US" sz="2300" baseline="30000" dirty="0" smtClean="0">
              <a:latin typeface="Times New Roman" pitchFamily="18" charset="0"/>
            </a:endParaRPr>
          </a:p>
        </p:txBody>
      </p:sp>
      <p:sp>
        <p:nvSpPr>
          <p:cNvPr id="12" name="TextBox 11"/>
          <p:cNvSpPr txBox="1"/>
          <p:nvPr/>
        </p:nvSpPr>
        <p:spPr>
          <a:xfrm>
            <a:off x="1143000" y="5562600"/>
            <a:ext cx="1971675" cy="446276"/>
          </a:xfrm>
          <a:prstGeom prst="rect">
            <a:avLst/>
          </a:prstGeom>
          <a:noFill/>
        </p:spPr>
        <p:txBody>
          <a:bodyPr wrap="square" rtlCol="0">
            <a:spAutoFit/>
          </a:bodyPr>
          <a:lstStyle/>
          <a:p>
            <a:r>
              <a:rPr lang="en-US" sz="2300" dirty="0" smtClean="0">
                <a:latin typeface="Times New Roman" pitchFamily="18" charset="0"/>
              </a:rPr>
              <a:t>(C) 52</a:t>
            </a:r>
            <a:r>
              <a:rPr lang="en-US" sz="2300" dirty="0" smtClean="0">
                <a:latin typeface="Times New Roman" pitchFamily="18" charset="0"/>
                <a:sym typeface="Symbol"/>
              </a:rPr>
              <a:t></a:t>
            </a:r>
            <a:endParaRPr lang="en-US" sz="2300" baseline="30000" dirty="0" smtClean="0">
              <a:latin typeface="Times New Roman" pitchFamily="18" charset="0"/>
            </a:endParaRPr>
          </a:p>
        </p:txBody>
      </p:sp>
      <p:sp>
        <p:nvSpPr>
          <p:cNvPr id="13" name="TextBox 12"/>
          <p:cNvSpPr txBox="1"/>
          <p:nvPr/>
        </p:nvSpPr>
        <p:spPr>
          <a:xfrm>
            <a:off x="3200400" y="5562600"/>
            <a:ext cx="2495550" cy="446276"/>
          </a:xfrm>
          <a:prstGeom prst="rect">
            <a:avLst/>
          </a:prstGeom>
          <a:noFill/>
        </p:spPr>
        <p:txBody>
          <a:bodyPr wrap="square" rtlCol="0">
            <a:spAutoFit/>
          </a:bodyPr>
          <a:lstStyle/>
          <a:p>
            <a:r>
              <a:rPr lang="en-US" sz="2300" dirty="0" smtClean="0">
                <a:latin typeface="Times New Roman" pitchFamily="18" charset="0"/>
              </a:rPr>
              <a:t>(D) 90</a:t>
            </a:r>
            <a:r>
              <a:rPr lang="en-US" sz="2300" dirty="0" smtClean="0">
                <a:latin typeface="Times New Roman" pitchFamily="18" charset="0"/>
                <a:sym typeface="Symbol"/>
              </a:rPr>
              <a:t></a:t>
            </a:r>
            <a:endParaRPr lang="en-US" sz="2300" baseline="30000" dirty="0" smtClean="0">
              <a:latin typeface="Times New Roman" pitchFamily="18" charset="0"/>
            </a:endParaRPr>
          </a:p>
        </p:txBody>
      </p:sp>
      <p:pic>
        <p:nvPicPr>
          <p:cNvPr id="10242" name="Picture 2" descr="D:\wmf\Ex-02-60.tif"/>
          <p:cNvPicPr>
            <a:picLocks noChangeAspect="1" noChangeArrowheads="1"/>
          </p:cNvPicPr>
          <p:nvPr/>
        </p:nvPicPr>
        <p:blipFill>
          <a:blip r:embed="rId4" cstate="print"/>
          <a:srcRect/>
          <a:stretch>
            <a:fillRect/>
          </a:stretch>
        </p:blipFill>
        <p:spPr bwMode="auto">
          <a:xfrm>
            <a:off x="1219200" y="2547976"/>
            <a:ext cx="1764335" cy="1795424"/>
          </a:xfrm>
          <a:prstGeom prst="rect">
            <a:avLst/>
          </a:prstGeom>
          <a:noFill/>
        </p:spPr>
      </p:pic>
      <p:sp>
        <p:nvSpPr>
          <p:cNvPr id="14" name="Rectangle 13"/>
          <p:cNvSpPr/>
          <p:nvPr/>
        </p:nvSpPr>
        <p:spPr>
          <a:xfrm>
            <a:off x="1143000" y="4430524"/>
            <a:ext cx="6400800" cy="446276"/>
          </a:xfrm>
          <a:prstGeom prst="rect">
            <a:avLst/>
          </a:prstGeom>
        </p:spPr>
        <p:txBody>
          <a:bodyPr wrap="square">
            <a:spAutoFit/>
          </a:bodyPr>
          <a:lstStyle/>
          <a:p>
            <a:r>
              <a:rPr lang="en-US" sz="2300" dirty="0" smtClean="0">
                <a:latin typeface="Times New Roman" pitchFamily="18" charset="0"/>
              </a:rPr>
              <a:t>In the rhombus above, if </a:t>
            </a:r>
            <a:r>
              <a:rPr lang="en-US" sz="2300" dirty="0" smtClean="0">
                <a:latin typeface="Times New Roman" pitchFamily="18" charset="0"/>
                <a:sym typeface="Symbol"/>
              </a:rPr>
              <a:t></a:t>
            </a:r>
            <a:r>
              <a:rPr lang="en-US" sz="2300" i="1" dirty="0" smtClean="0">
                <a:latin typeface="Times New Roman" pitchFamily="18" charset="0"/>
              </a:rPr>
              <a:t>PQT </a:t>
            </a:r>
            <a:r>
              <a:rPr lang="en-US" sz="2300" dirty="0" smtClean="0">
                <a:latin typeface="Times New Roman" pitchFamily="18" charset="0"/>
              </a:rPr>
              <a:t>= 38° then </a:t>
            </a:r>
            <a:r>
              <a:rPr lang="en-US" sz="2300" i="1" dirty="0" smtClean="0">
                <a:latin typeface="Times New Roman" pitchFamily="18" charset="0"/>
                <a:sym typeface="Symbol"/>
              </a:rPr>
              <a:t></a:t>
            </a:r>
            <a:r>
              <a:rPr lang="en-US" sz="2300" i="1" dirty="0" smtClean="0">
                <a:latin typeface="Times New Roman" pitchFamily="18" charset="0"/>
              </a:rPr>
              <a:t>QPT =</a:t>
            </a:r>
            <a:endParaRPr lang="en-US" sz="2300" dirty="0">
              <a:latin typeface="Times New Roman" pitchFamily="18" charset="0"/>
            </a:endParaRPr>
          </a:p>
        </p:txBody>
      </p:sp>
      <p:sp>
        <p:nvSpPr>
          <p:cNvPr id="15"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2 Paper 1</a:t>
            </a:r>
          </a:p>
        </p:txBody>
      </p:sp>
    </p:spTree>
    <p:extLst>
      <p:ext uri="{BB962C8B-B14F-4D97-AF65-F5344CB8AC3E}">
        <p14:creationId xmlns:p14="http://schemas.microsoft.com/office/powerpoint/2010/main" xmlns="" val="71451342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11">
                                            <p:txEl>
                                              <p:pRg st="0" end="0"/>
                                            </p:txEl>
                                          </p:spTgt>
                                        </p:tgtEl>
                                        <p:attrNameLst>
                                          <p:attrName>style.visibility</p:attrName>
                                        </p:attrNameLst>
                                      </p:cBhvr>
                                      <p:to>
                                        <p:strVal val="visible"/>
                                      </p:to>
                                    </p:set>
                                    <p:anim calcmode="lin" valueType="num">
                                      <p:cBhvr>
                                        <p:cTn id="7" dur="500" fill="hold"/>
                                        <p:tgtEl>
                                          <p:spTgt spid="11">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11">
                                            <p:txEl>
                                              <p:pRg st="0" end="0"/>
                                            </p:txEl>
                                          </p:spTgt>
                                        </p:tgtEl>
                                        <p:attrNameLst>
                                          <p:attrName>ppt_h</p:attrName>
                                        </p:attrNameLst>
                                      </p:cBhvr>
                                      <p:tavLst>
                                        <p:tav tm="0">
                                          <p:val>
                                            <p:fltVal val="0"/>
                                          </p:val>
                                        </p:tav>
                                        <p:tav tm="100000">
                                          <p:val>
                                            <p:strVal val="#ppt_h"/>
                                          </p:val>
                                        </p:tav>
                                      </p:tavLst>
                                    </p:anim>
                                  </p:childTnLst>
                                </p:cTn>
                              </p:par>
                              <p:par>
                                <p:cTn id="9" presetID="23" presetClass="entr" presetSubtype="16" fill="hold" nodeType="withEffect">
                                  <p:stCondLst>
                                    <p:cond delay="0"/>
                                  </p:stCondLst>
                                  <p:childTnLst>
                                    <p:set>
                                      <p:cBhvr>
                                        <p:cTn id="10" dur="1" fill="hold">
                                          <p:stCondLst>
                                            <p:cond delay="0"/>
                                          </p:stCondLst>
                                        </p:cTn>
                                        <p:tgtEl>
                                          <p:spTgt spid="10242"/>
                                        </p:tgtEl>
                                        <p:attrNameLst>
                                          <p:attrName>style.visibility</p:attrName>
                                        </p:attrNameLst>
                                      </p:cBhvr>
                                      <p:to>
                                        <p:strVal val="visible"/>
                                      </p:to>
                                    </p:set>
                                    <p:anim calcmode="lin" valueType="num">
                                      <p:cBhvr>
                                        <p:cTn id="11" dur="500" fill="hold"/>
                                        <p:tgtEl>
                                          <p:spTgt spid="10242"/>
                                        </p:tgtEl>
                                        <p:attrNameLst>
                                          <p:attrName>ppt_w</p:attrName>
                                        </p:attrNameLst>
                                      </p:cBhvr>
                                      <p:tavLst>
                                        <p:tav tm="0">
                                          <p:val>
                                            <p:fltVal val="0"/>
                                          </p:val>
                                        </p:tav>
                                        <p:tav tm="100000">
                                          <p:val>
                                            <p:strVal val="#ppt_w"/>
                                          </p:val>
                                        </p:tav>
                                      </p:tavLst>
                                    </p:anim>
                                    <p:anim calcmode="lin" valueType="num">
                                      <p:cBhvr>
                                        <p:cTn id="12" dur="500" fill="hold"/>
                                        <p:tgtEl>
                                          <p:spTgt spid="10242"/>
                                        </p:tgtEl>
                                        <p:attrNameLst>
                                          <p:attrName>ppt_h</p:attrName>
                                        </p:attrNameLst>
                                      </p:cBhvr>
                                      <p:tavLst>
                                        <p:tav tm="0">
                                          <p:val>
                                            <p:fltVal val="0"/>
                                          </p:val>
                                        </p:tav>
                                        <p:tav tm="100000">
                                          <p:val>
                                            <p:strVal val="#ppt_h"/>
                                          </p:val>
                                        </p:tav>
                                      </p:tavLst>
                                    </p:anim>
                                  </p:childTnLst>
                                </p:cTn>
                              </p:par>
                              <p:par>
                                <p:cTn id="13" presetID="23" presetClass="entr" presetSubtype="16" fill="hold" grpId="0" nodeType="withEffect">
                                  <p:stCondLst>
                                    <p:cond delay="0"/>
                                  </p:stCondLst>
                                  <p:childTnLst>
                                    <p:set>
                                      <p:cBhvr>
                                        <p:cTn id="14" dur="1" fill="hold">
                                          <p:stCondLst>
                                            <p:cond delay="0"/>
                                          </p:stCondLst>
                                        </p:cTn>
                                        <p:tgtEl>
                                          <p:spTgt spid="14"/>
                                        </p:tgtEl>
                                        <p:attrNameLst>
                                          <p:attrName>style.visibility</p:attrName>
                                        </p:attrNameLst>
                                      </p:cBhvr>
                                      <p:to>
                                        <p:strVal val="visible"/>
                                      </p:to>
                                    </p:set>
                                    <p:anim calcmode="lin" valueType="num">
                                      <p:cBhvr>
                                        <p:cTn id="15" dur="500" fill="hold"/>
                                        <p:tgtEl>
                                          <p:spTgt spid="14"/>
                                        </p:tgtEl>
                                        <p:attrNameLst>
                                          <p:attrName>ppt_w</p:attrName>
                                        </p:attrNameLst>
                                      </p:cBhvr>
                                      <p:tavLst>
                                        <p:tav tm="0">
                                          <p:val>
                                            <p:fltVal val="0"/>
                                          </p:val>
                                        </p:tav>
                                        <p:tav tm="100000">
                                          <p:val>
                                            <p:strVal val="#ppt_w"/>
                                          </p:val>
                                        </p:tav>
                                      </p:tavLst>
                                    </p:anim>
                                    <p:anim calcmode="lin" valueType="num">
                                      <p:cBhvr>
                                        <p:cTn id="16" dur="500" fill="hold"/>
                                        <p:tgtEl>
                                          <p:spTgt spid="14"/>
                                        </p:tgtEl>
                                        <p:attrNameLst>
                                          <p:attrName>ppt_h</p:attrName>
                                        </p:attrNameLst>
                                      </p:cBhvr>
                                      <p:tavLst>
                                        <p:tav tm="0">
                                          <p:val>
                                            <p:fltVal val="0"/>
                                          </p:val>
                                        </p:tav>
                                        <p:tav tm="100000">
                                          <p:val>
                                            <p:strVal val="#ppt_h"/>
                                          </p:val>
                                        </p:tav>
                                      </p:tavLst>
                                    </p:anim>
                                  </p:childTnLst>
                                </p:cTn>
                              </p:par>
                            </p:childTnLst>
                          </p:cTn>
                        </p:par>
                      </p:childTnLst>
                    </p:cTn>
                  </p:par>
                  <p:par>
                    <p:cTn id="17" fill="hold">
                      <p:stCondLst>
                        <p:cond delay="indefinite"/>
                      </p:stCondLst>
                      <p:childTnLst>
                        <p:par>
                          <p:cTn id="18" fill="hold">
                            <p:stCondLst>
                              <p:cond delay="0"/>
                            </p:stCondLst>
                            <p:childTnLst>
                              <p:par>
                                <p:cTn id="19" presetID="23" presetClass="entr" presetSubtype="16" fill="hold" grpId="0" nodeType="clickEffect">
                                  <p:stCondLst>
                                    <p:cond delay="0"/>
                                  </p:stCondLst>
                                  <p:childTnLst>
                                    <p:set>
                                      <p:cBhvr>
                                        <p:cTn id="20" dur="1" fill="hold">
                                          <p:stCondLst>
                                            <p:cond delay="0"/>
                                          </p:stCondLst>
                                        </p:cTn>
                                        <p:tgtEl>
                                          <p:spTgt spid="9"/>
                                        </p:tgtEl>
                                        <p:attrNameLst>
                                          <p:attrName>style.visibility</p:attrName>
                                        </p:attrNameLst>
                                      </p:cBhvr>
                                      <p:to>
                                        <p:strVal val="visible"/>
                                      </p:to>
                                    </p:set>
                                    <p:anim calcmode="lin" valueType="num">
                                      <p:cBhvr>
                                        <p:cTn id="21" dur="500" fill="hold"/>
                                        <p:tgtEl>
                                          <p:spTgt spid="9"/>
                                        </p:tgtEl>
                                        <p:attrNameLst>
                                          <p:attrName>ppt_w</p:attrName>
                                        </p:attrNameLst>
                                      </p:cBhvr>
                                      <p:tavLst>
                                        <p:tav tm="0">
                                          <p:val>
                                            <p:fltVal val="0"/>
                                          </p:val>
                                        </p:tav>
                                        <p:tav tm="100000">
                                          <p:val>
                                            <p:strVal val="#ppt_w"/>
                                          </p:val>
                                        </p:tav>
                                      </p:tavLst>
                                    </p:anim>
                                    <p:anim calcmode="lin" valueType="num">
                                      <p:cBhvr>
                                        <p:cTn id="22" dur="500" fill="hold"/>
                                        <p:tgtEl>
                                          <p:spTgt spid="9"/>
                                        </p:tgtEl>
                                        <p:attrNameLst>
                                          <p:attrName>ppt_h</p:attrName>
                                        </p:attrNameLst>
                                      </p:cBhvr>
                                      <p:tavLst>
                                        <p:tav tm="0">
                                          <p:val>
                                            <p:fltVal val="0"/>
                                          </p:val>
                                        </p:tav>
                                        <p:tav tm="100000">
                                          <p:val>
                                            <p:strVal val="#ppt_h"/>
                                          </p:val>
                                        </p:tav>
                                      </p:tavLst>
                                    </p:anim>
                                  </p:childTnLst>
                                </p:cTn>
                              </p:par>
                              <p:par>
                                <p:cTn id="23" presetID="23" presetClass="entr" presetSubtype="16" fill="hold" grpId="0" nodeType="withEffect">
                                  <p:stCondLst>
                                    <p:cond delay="0"/>
                                  </p:stCondLst>
                                  <p:childTnLst>
                                    <p:set>
                                      <p:cBhvr>
                                        <p:cTn id="24" dur="1" fill="hold">
                                          <p:stCondLst>
                                            <p:cond delay="0"/>
                                          </p:stCondLst>
                                        </p:cTn>
                                        <p:tgtEl>
                                          <p:spTgt spid="10"/>
                                        </p:tgtEl>
                                        <p:attrNameLst>
                                          <p:attrName>style.visibility</p:attrName>
                                        </p:attrNameLst>
                                      </p:cBhvr>
                                      <p:to>
                                        <p:strVal val="visible"/>
                                      </p:to>
                                    </p:set>
                                    <p:anim calcmode="lin" valueType="num">
                                      <p:cBhvr>
                                        <p:cTn id="25" dur="500" fill="hold"/>
                                        <p:tgtEl>
                                          <p:spTgt spid="10"/>
                                        </p:tgtEl>
                                        <p:attrNameLst>
                                          <p:attrName>ppt_w</p:attrName>
                                        </p:attrNameLst>
                                      </p:cBhvr>
                                      <p:tavLst>
                                        <p:tav tm="0">
                                          <p:val>
                                            <p:fltVal val="0"/>
                                          </p:val>
                                        </p:tav>
                                        <p:tav tm="100000">
                                          <p:val>
                                            <p:strVal val="#ppt_w"/>
                                          </p:val>
                                        </p:tav>
                                      </p:tavLst>
                                    </p:anim>
                                    <p:anim calcmode="lin" valueType="num">
                                      <p:cBhvr>
                                        <p:cTn id="26" dur="500" fill="hold"/>
                                        <p:tgtEl>
                                          <p:spTgt spid="10"/>
                                        </p:tgtEl>
                                        <p:attrNameLst>
                                          <p:attrName>ppt_h</p:attrName>
                                        </p:attrNameLst>
                                      </p:cBhvr>
                                      <p:tavLst>
                                        <p:tav tm="0">
                                          <p:val>
                                            <p:fltVal val="0"/>
                                          </p:val>
                                        </p:tav>
                                        <p:tav tm="100000">
                                          <p:val>
                                            <p:strVal val="#ppt_h"/>
                                          </p:val>
                                        </p:tav>
                                      </p:tavLst>
                                    </p:anim>
                                  </p:childTnLst>
                                </p:cTn>
                              </p:par>
                              <p:par>
                                <p:cTn id="27" presetID="23" presetClass="entr" presetSubtype="16" fill="hold" grpId="0" nodeType="withEffect">
                                  <p:stCondLst>
                                    <p:cond delay="0"/>
                                  </p:stCondLst>
                                  <p:childTnLst>
                                    <p:set>
                                      <p:cBhvr>
                                        <p:cTn id="28" dur="1" fill="hold">
                                          <p:stCondLst>
                                            <p:cond delay="0"/>
                                          </p:stCondLst>
                                        </p:cTn>
                                        <p:tgtEl>
                                          <p:spTgt spid="12"/>
                                        </p:tgtEl>
                                        <p:attrNameLst>
                                          <p:attrName>style.visibility</p:attrName>
                                        </p:attrNameLst>
                                      </p:cBhvr>
                                      <p:to>
                                        <p:strVal val="visible"/>
                                      </p:to>
                                    </p:set>
                                    <p:anim calcmode="lin" valueType="num">
                                      <p:cBhvr>
                                        <p:cTn id="29" dur="500" fill="hold"/>
                                        <p:tgtEl>
                                          <p:spTgt spid="12"/>
                                        </p:tgtEl>
                                        <p:attrNameLst>
                                          <p:attrName>ppt_w</p:attrName>
                                        </p:attrNameLst>
                                      </p:cBhvr>
                                      <p:tavLst>
                                        <p:tav tm="0">
                                          <p:val>
                                            <p:fltVal val="0"/>
                                          </p:val>
                                        </p:tav>
                                        <p:tav tm="100000">
                                          <p:val>
                                            <p:strVal val="#ppt_w"/>
                                          </p:val>
                                        </p:tav>
                                      </p:tavLst>
                                    </p:anim>
                                    <p:anim calcmode="lin" valueType="num">
                                      <p:cBhvr>
                                        <p:cTn id="30" dur="500" fill="hold"/>
                                        <p:tgtEl>
                                          <p:spTgt spid="12"/>
                                        </p:tgtEl>
                                        <p:attrNameLst>
                                          <p:attrName>ppt_h</p:attrName>
                                        </p:attrNameLst>
                                      </p:cBhvr>
                                      <p:tavLst>
                                        <p:tav tm="0">
                                          <p:val>
                                            <p:fltVal val="0"/>
                                          </p:val>
                                        </p:tav>
                                        <p:tav tm="100000">
                                          <p:val>
                                            <p:strVal val="#ppt_h"/>
                                          </p:val>
                                        </p:tav>
                                      </p:tavLst>
                                    </p:anim>
                                  </p:childTnLst>
                                </p:cTn>
                              </p:par>
                              <p:par>
                                <p:cTn id="31" presetID="23" presetClass="entr" presetSubtype="16" fill="hold" grpId="0" nodeType="withEffect">
                                  <p:stCondLst>
                                    <p:cond delay="0"/>
                                  </p:stCondLst>
                                  <p:childTnLst>
                                    <p:set>
                                      <p:cBhvr>
                                        <p:cTn id="32" dur="1" fill="hold">
                                          <p:stCondLst>
                                            <p:cond delay="0"/>
                                          </p:stCondLst>
                                        </p:cTn>
                                        <p:tgtEl>
                                          <p:spTgt spid="13"/>
                                        </p:tgtEl>
                                        <p:attrNameLst>
                                          <p:attrName>style.visibility</p:attrName>
                                        </p:attrNameLst>
                                      </p:cBhvr>
                                      <p:to>
                                        <p:strVal val="visible"/>
                                      </p:to>
                                    </p:set>
                                    <p:anim calcmode="lin" valueType="num">
                                      <p:cBhvr>
                                        <p:cTn id="33" dur="500" fill="hold"/>
                                        <p:tgtEl>
                                          <p:spTgt spid="13"/>
                                        </p:tgtEl>
                                        <p:attrNameLst>
                                          <p:attrName>ppt_w</p:attrName>
                                        </p:attrNameLst>
                                      </p:cBhvr>
                                      <p:tavLst>
                                        <p:tav tm="0">
                                          <p:val>
                                            <p:fltVal val="0"/>
                                          </p:val>
                                        </p:tav>
                                        <p:tav tm="100000">
                                          <p:val>
                                            <p:strVal val="#ppt_w"/>
                                          </p:val>
                                        </p:tav>
                                      </p:tavLst>
                                    </p:anim>
                                    <p:anim calcmode="lin" valueType="num">
                                      <p:cBhvr>
                                        <p:cTn id="34" dur="500" fill="hold"/>
                                        <p:tgtEl>
                                          <p:spTgt spid="13"/>
                                        </p:tgtEl>
                                        <p:attrNameLst>
                                          <p:attrName>ppt_h</p:attrName>
                                        </p:attrNameLst>
                                      </p:cBhvr>
                                      <p:tavLst>
                                        <p:tav tm="0">
                                          <p:val>
                                            <p:fltVal val="0"/>
                                          </p:val>
                                        </p:tav>
                                        <p:tav tm="100000">
                                          <p:val>
                                            <p:strVal val="#ppt_h"/>
                                          </p:val>
                                        </p:tav>
                                      </p:tavLst>
                                    </p:anim>
                                  </p:childTnLst>
                                </p:cTn>
                              </p:par>
                            </p:childTnLst>
                          </p:cTn>
                        </p:par>
                      </p:childTnLst>
                    </p:cTn>
                  </p:par>
                  <p:par>
                    <p:cTn id="35" fill="hold">
                      <p:stCondLst>
                        <p:cond delay="indefinite"/>
                      </p:stCondLst>
                      <p:childTnLst>
                        <p:par>
                          <p:cTn id="36" fill="hold">
                            <p:stCondLst>
                              <p:cond delay="0"/>
                            </p:stCondLst>
                            <p:childTnLst>
                              <p:par>
                                <p:cTn id="37" presetID="3" presetClass="entr" presetSubtype="10" fill="hold" grpId="0" nodeType="clickEffect">
                                  <p:stCondLst>
                                    <p:cond delay="0"/>
                                  </p:stCondLst>
                                  <p:childTnLst>
                                    <p:set>
                                      <p:cBhvr>
                                        <p:cTn id="38" dur="1" fill="hold">
                                          <p:stCondLst>
                                            <p:cond delay="0"/>
                                          </p:stCondLst>
                                        </p:cTn>
                                        <p:tgtEl>
                                          <p:spTgt spid="8"/>
                                        </p:tgtEl>
                                        <p:attrNameLst>
                                          <p:attrName>style.visibility</p:attrName>
                                        </p:attrNameLst>
                                      </p:cBhvr>
                                      <p:to>
                                        <p:strVal val="visible"/>
                                      </p:to>
                                    </p:set>
                                    <p:animEffect transition="in" filter="blinds(horizontal)">
                                      <p:cBhvr>
                                        <p:cTn id="39"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build="p"/>
      <p:bldP spid="8" grpId="0" animBg="1"/>
      <p:bldP spid="9" grpId="0"/>
      <p:bldP spid="10" grpId="0"/>
      <p:bldP spid="12" grpId="0"/>
      <p:bldP spid="13" grpId="0"/>
      <p:bldP spid="14" grpId="0"/>
    </p:bldLst>
  </p:timing>
</p:sld>
</file>

<file path=ppt/slides/slide3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Content Placeholder 10"/>
          <p:cNvSpPr>
            <a:spLocks noGrp="1"/>
          </p:cNvSpPr>
          <p:nvPr>
            <p:ph sz="quarter" idx="13"/>
          </p:nvPr>
        </p:nvSpPr>
        <p:spPr>
          <a:xfrm>
            <a:off x="304800" y="2343150"/>
            <a:ext cx="609600" cy="446276"/>
          </a:xfrm>
        </p:spPr>
        <p:txBody>
          <a:bodyPr wrap="square">
            <a:spAutoFit/>
          </a:bodyPr>
          <a:lstStyle/>
          <a:p>
            <a:pPr>
              <a:buNone/>
            </a:pPr>
            <a:r>
              <a:rPr lang="en-US" sz="2300" b="1" dirty="0" smtClean="0">
                <a:solidFill>
                  <a:schemeClr val="tx1"/>
                </a:solidFill>
                <a:latin typeface="Times New Roman" pitchFamily="18" charset="0"/>
                <a:cs typeface="Times New Roman" pitchFamily="18" charset="0"/>
              </a:rPr>
              <a:t>59. </a:t>
            </a:r>
            <a:endParaRPr lang="en-US" sz="2300" dirty="0" smtClean="0">
              <a:solidFill>
                <a:schemeClr val="tx1"/>
              </a:solidFill>
              <a:latin typeface="Times New Roman" pitchFamily="18" charset="0"/>
              <a:cs typeface="Times New Roman" pitchFamily="18" charset="0"/>
            </a:endParaRPr>
          </a:p>
        </p:txBody>
      </p:sp>
      <p:pic>
        <p:nvPicPr>
          <p:cNvPr id="11266" name="Picture 2" descr="D:\wmf\Ans-Ex-02-60.tif"/>
          <p:cNvPicPr>
            <a:picLocks noChangeAspect="1" noChangeArrowheads="1"/>
          </p:cNvPicPr>
          <p:nvPr/>
        </p:nvPicPr>
        <p:blipFill>
          <a:blip r:embed="rId2" cstate="print"/>
          <a:srcRect/>
          <a:stretch>
            <a:fillRect/>
          </a:stretch>
        </p:blipFill>
        <p:spPr bwMode="auto">
          <a:xfrm>
            <a:off x="949452" y="2768651"/>
            <a:ext cx="2098548" cy="1422349"/>
          </a:xfrm>
          <a:prstGeom prst="rect">
            <a:avLst/>
          </a:prstGeom>
          <a:noFill/>
        </p:spPr>
      </p:pic>
      <p:sp>
        <p:nvSpPr>
          <p:cNvPr id="7" name="TextBox 6"/>
          <p:cNvSpPr txBox="1"/>
          <p:nvPr/>
        </p:nvSpPr>
        <p:spPr>
          <a:xfrm>
            <a:off x="4953000" y="4657725"/>
            <a:ext cx="2209800" cy="1508105"/>
          </a:xfrm>
          <a:prstGeom prst="rect">
            <a:avLst/>
          </a:prstGeom>
          <a:noFill/>
        </p:spPr>
        <p:txBody>
          <a:bodyPr wrap="square" rtlCol="0">
            <a:spAutoFit/>
          </a:bodyPr>
          <a:lstStyle/>
          <a:p>
            <a:r>
              <a:rPr lang="en-US" sz="2300" dirty="0" smtClean="0">
                <a:solidFill>
                  <a:srgbClr val="00A99D"/>
                </a:solidFill>
                <a:latin typeface="Times New Roman" pitchFamily="18" charset="0"/>
              </a:rPr>
              <a:t>The diagonals</a:t>
            </a:r>
            <a:br>
              <a:rPr lang="en-US" sz="2300" dirty="0" smtClean="0">
                <a:solidFill>
                  <a:srgbClr val="00A99D"/>
                </a:solidFill>
                <a:latin typeface="Times New Roman" pitchFamily="18" charset="0"/>
              </a:rPr>
            </a:br>
            <a:r>
              <a:rPr lang="en-US" sz="2300" dirty="0" smtClean="0">
                <a:solidFill>
                  <a:srgbClr val="00A99D"/>
                </a:solidFill>
                <a:latin typeface="Times New Roman" pitchFamily="18" charset="0"/>
              </a:rPr>
              <a:t>of a rhombus intersect at right angles.</a:t>
            </a:r>
            <a:endParaRPr lang="en-US" sz="2300" dirty="0">
              <a:solidFill>
                <a:srgbClr val="00A99D"/>
              </a:solidFill>
              <a:latin typeface="Times New Roman" pitchFamily="18" charset="0"/>
            </a:endParaRPr>
          </a:p>
        </p:txBody>
      </p:sp>
      <p:sp>
        <p:nvSpPr>
          <p:cNvPr id="6"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2 Paper 1</a:t>
            </a:r>
          </a:p>
        </p:txBody>
      </p:sp>
      <p:pic>
        <p:nvPicPr>
          <p:cNvPr id="2011137" name="Picture 1" descr="Z:\CARRIBEAN\MATHEMATICS_VOL-1_PPT_DESIGN\Incoming\Volume_01\Equations\Revision_Exam_2\Eqn131.wmf"/>
          <p:cNvPicPr>
            <a:picLocks noChangeAspect="1" noChangeArrowheads="1"/>
          </p:cNvPicPr>
          <p:nvPr/>
        </p:nvPicPr>
        <p:blipFill>
          <a:blip r:embed="rId3" cstate="print"/>
          <a:srcRect/>
          <a:stretch>
            <a:fillRect/>
          </a:stretch>
        </p:blipFill>
        <p:spPr bwMode="auto">
          <a:xfrm>
            <a:off x="990600" y="4749800"/>
            <a:ext cx="3797300" cy="1651000"/>
          </a:xfrm>
          <a:prstGeom prst="rect">
            <a:avLst/>
          </a:prstGeom>
          <a:noFill/>
        </p:spPr>
      </p:pic>
    </p:spTree>
    <p:extLst>
      <p:ext uri="{BB962C8B-B14F-4D97-AF65-F5344CB8AC3E}">
        <p14:creationId xmlns:p14="http://schemas.microsoft.com/office/powerpoint/2010/main" xmlns="" val="71451342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11">
                                            <p:txEl>
                                              <p:pRg st="0" end="0"/>
                                            </p:txEl>
                                          </p:spTgt>
                                        </p:tgtEl>
                                        <p:attrNameLst>
                                          <p:attrName>style.visibility</p:attrName>
                                        </p:attrNameLst>
                                      </p:cBhvr>
                                      <p:to>
                                        <p:strVal val="visible"/>
                                      </p:to>
                                    </p:set>
                                    <p:anim calcmode="lin" valueType="num">
                                      <p:cBhvr>
                                        <p:cTn id="7" dur="500" fill="hold"/>
                                        <p:tgtEl>
                                          <p:spTgt spid="11">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11">
                                            <p:txEl>
                                              <p:pRg st="0" end="0"/>
                                            </p:txEl>
                                          </p:spTgt>
                                        </p:tgtEl>
                                        <p:attrNameLst>
                                          <p:attrName>ppt_h</p:attrName>
                                        </p:attrNameLst>
                                      </p:cBhvr>
                                      <p:tavLst>
                                        <p:tav tm="0">
                                          <p:val>
                                            <p:fltVal val="0"/>
                                          </p:val>
                                        </p:tav>
                                        <p:tav tm="100000">
                                          <p:val>
                                            <p:strVal val="#ppt_h"/>
                                          </p:val>
                                        </p:tav>
                                      </p:tavLst>
                                    </p:anim>
                                  </p:childTnLst>
                                </p:cTn>
                              </p:par>
                              <p:par>
                                <p:cTn id="9" presetID="23" presetClass="entr" presetSubtype="16" fill="hold" nodeType="withEffect">
                                  <p:stCondLst>
                                    <p:cond delay="0"/>
                                  </p:stCondLst>
                                  <p:childTnLst>
                                    <p:set>
                                      <p:cBhvr>
                                        <p:cTn id="10" dur="1" fill="hold">
                                          <p:stCondLst>
                                            <p:cond delay="0"/>
                                          </p:stCondLst>
                                        </p:cTn>
                                        <p:tgtEl>
                                          <p:spTgt spid="11266"/>
                                        </p:tgtEl>
                                        <p:attrNameLst>
                                          <p:attrName>style.visibility</p:attrName>
                                        </p:attrNameLst>
                                      </p:cBhvr>
                                      <p:to>
                                        <p:strVal val="visible"/>
                                      </p:to>
                                    </p:set>
                                    <p:anim calcmode="lin" valueType="num">
                                      <p:cBhvr>
                                        <p:cTn id="11" dur="500" fill="hold"/>
                                        <p:tgtEl>
                                          <p:spTgt spid="11266"/>
                                        </p:tgtEl>
                                        <p:attrNameLst>
                                          <p:attrName>ppt_w</p:attrName>
                                        </p:attrNameLst>
                                      </p:cBhvr>
                                      <p:tavLst>
                                        <p:tav tm="0">
                                          <p:val>
                                            <p:fltVal val="0"/>
                                          </p:val>
                                        </p:tav>
                                        <p:tav tm="100000">
                                          <p:val>
                                            <p:strVal val="#ppt_w"/>
                                          </p:val>
                                        </p:tav>
                                      </p:tavLst>
                                    </p:anim>
                                    <p:anim calcmode="lin" valueType="num">
                                      <p:cBhvr>
                                        <p:cTn id="12" dur="500" fill="hold"/>
                                        <p:tgtEl>
                                          <p:spTgt spid="11266"/>
                                        </p:tgtEl>
                                        <p:attrNameLst>
                                          <p:attrName>ppt_h</p:attrName>
                                        </p:attrNameLst>
                                      </p:cBhvr>
                                      <p:tavLst>
                                        <p:tav tm="0">
                                          <p:val>
                                            <p:fltVal val="0"/>
                                          </p:val>
                                        </p:tav>
                                        <p:tav tm="100000">
                                          <p:val>
                                            <p:strVal val="#ppt_h"/>
                                          </p:val>
                                        </p:tav>
                                      </p:tavLst>
                                    </p:anim>
                                  </p:childTnLst>
                                </p:cTn>
                              </p:par>
                              <p:par>
                                <p:cTn id="13" presetID="53" presetClass="entr" presetSubtype="0" fill="hold" nodeType="withEffect">
                                  <p:stCondLst>
                                    <p:cond delay="0"/>
                                  </p:stCondLst>
                                  <p:childTnLst>
                                    <p:set>
                                      <p:cBhvr>
                                        <p:cTn id="14" dur="1" fill="hold">
                                          <p:stCondLst>
                                            <p:cond delay="0"/>
                                          </p:stCondLst>
                                        </p:cTn>
                                        <p:tgtEl>
                                          <p:spTgt spid="2011137"/>
                                        </p:tgtEl>
                                        <p:attrNameLst>
                                          <p:attrName>style.visibility</p:attrName>
                                        </p:attrNameLst>
                                      </p:cBhvr>
                                      <p:to>
                                        <p:strVal val="visible"/>
                                      </p:to>
                                    </p:set>
                                    <p:anim calcmode="lin" valueType="num">
                                      <p:cBhvr>
                                        <p:cTn id="15" dur="500" fill="hold"/>
                                        <p:tgtEl>
                                          <p:spTgt spid="2011137"/>
                                        </p:tgtEl>
                                        <p:attrNameLst>
                                          <p:attrName>ppt_w</p:attrName>
                                        </p:attrNameLst>
                                      </p:cBhvr>
                                      <p:tavLst>
                                        <p:tav tm="0">
                                          <p:val>
                                            <p:fltVal val="0"/>
                                          </p:val>
                                        </p:tav>
                                        <p:tav tm="100000">
                                          <p:val>
                                            <p:strVal val="#ppt_w"/>
                                          </p:val>
                                        </p:tav>
                                      </p:tavLst>
                                    </p:anim>
                                    <p:anim calcmode="lin" valueType="num">
                                      <p:cBhvr>
                                        <p:cTn id="16" dur="500" fill="hold"/>
                                        <p:tgtEl>
                                          <p:spTgt spid="2011137"/>
                                        </p:tgtEl>
                                        <p:attrNameLst>
                                          <p:attrName>ppt_h</p:attrName>
                                        </p:attrNameLst>
                                      </p:cBhvr>
                                      <p:tavLst>
                                        <p:tav tm="0">
                                          <p:val>
                                            <p:fltVal val="0"/>
                                          </p:val>
                                        </p:tav>
                                        <p:tav tm="100000">
                                          <p:val>
                                            <p:strVal val="#ppt_h"/>
                                          </p:val>
                                        </p:tav>
                                      </p:tavLst>
                                    </p:anim>
                                    <p:animEffect transition="in" filter="fade">
                                      <p:cBhvr>
                                        <p:cTn id="17" dur="500"/>
                                        <p:tgtEl>
                                          <p:spTgt spid="2011137"/>
                                        </p:tgtEl>
                                      </p:cBhvr>
                                    </p:animEffect>
                                  </p:childTnLst>
                                </p:cTn>
                              </p:par>
                              <p:par>
                                <p:cTn id="18" presetID="23" presetClass="entr" presetSubtype="16" fill="hold" grpId="0" nodeType="withEffect">
                                  <p:stCondLst>
                                    <p:cond delay="0"/>
                                  </p:stCondLst>
                                  <p:childTnLst>
                                    <p:set>
                                      <p:cBhvr>
                                        <p:cTn id="19" dur="1" fill="hold">
                                          <p:stCondLst>
                                            <p:cond delay="0"/>
                                          </p:stCondLst>
                                        </p:cTn>
                                        <p:tgtEl>
                                          <p:spTgt spid="7"/>
                                        </p:tgtEl>
                                        <p:attrNameLst>
                                          <p:attrName>style.visibility</p:attrName>
                                        </p:attrNameLst>
                                      </p:cBhvr>
                                      <p:to>
                                        <p:strVal val="visible"/>
                                      </p:to>
                                    </p:set>
                                    <p:anim calcmode="lin" valueType="num">
                                      <p:cBhvr>
                                        <p:cTn id="20" dur="500" fill="hold"/>
                                        <p:tgtEl>
                                          <p:spTgt spid="7"/>
                                        </p:tgtEl>
                                        <p:attrNameLst>
                                          <p:attrName>ppt_w</p:attrName>
                                        </p:attrNameLst>
                                      </p:cBhvr>
                                      <p:tavLst>
                                        <p:tav tm="0">
                                          <p:val>
                                            <p:fltVal val="0"/>
                                          </p:val>
                                        </p:tav>
                                        <p:tav tm="100000">
                                          <p:val>
                                            <p:strVal val="#ppt_w"/>
                                          </p:val>
                                        </p:tav>
                                      </p:tavLst>
                                    </p:anim>
                                    <p:anim calcmode="lin" valueType="num">
                                      <p:cBhvr>
                                        <p:cTn id="21" dur="500" fill="hold"/>
                                        <p:tgtEl>
                                          <p:spTgt spid="7"/>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build="p"/>
      <p:bldP spid="7" grpId="0"/>
    </p:bld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Content Placeholder 10"/>
          <p:cNvSpPr>
            <a:spLocks noGrp="1"/>
          </p:cNvSpPr>
          <p:nvPr>
            <p:ph sz="quarter" idx="13"/>
          </p:nvPr>
        </p:nvSpPr>
        <p:spPr>
          <a:xfrm>
            <a:off x="685800" y="2781300"/>
            <a:ext cx="7010400" cy="446276"/>
          </a:xfrm>
        </p:spPr>
        <p:txBody>
          <a:bodyPr wrap="square">
            <a:spAutoFit/>
          </a:bodyPr>
          <a:lstStyle/>
          <a:p>
            <a:pPr marL="566738" indent="-566738">
              <a:spcBef>
                <a:spcPct val="0"/>
              </a:spcBef>
              <a:buFontTx/>
              <a:buNone/>
              <a:tabLst>
                <a:tab pos="800100" algn="l"/>
                <a:tab pos="4283075" algn="l"/>
              </a:tabLst>
            </a:pPr>
            <a:r>
              <a:rPr lang="en-US" sz="2300" b="1" dirty="0" smtClean="0">
                <a:solidFill>
                  <a:schemeClr val="tx1"/>
                </a:solidFill>
                <a:latin typeface="Times New Roman" pitchFamily="18" charset="0"/>
                <a:cs typeface="Times New Roman" pitchFamily="18" charset="0"/>
              </a:rPr>
              <a:t>15.</a:t>
            </a:r>
            <a:r>
              <a:rPr lang="en-US" sz="2300" dirty="0" smtClean="0">
                <a:solidFill>
                  <a:schemeClr val="tx1"/>
                </a:solidFill>
                <a:latin typeface="Times New Roman" pitchFamily="18" charset="0"/>
                <a:cs typeface="Times New Roman" pitchFamily="18" charset="0"/>
              </a:rPr>
              <a:t>	The required ratio</a:t>
            </a:r>
          </a:p>
        </p:txBody>
      </p:sp>
      <p:pic>
        <p:nvPicPr>
          <p:cNvPr id="18" name="Picture 17" descr="1.wmf"/>
          <p:cNvPicPr>
            <a:picLocks noChangeAspect="1"/>
          </p:cNvPicPr>
          <p:nvPr/>
        </p:nvPicPr>
        <p:blipFill>
          <a:blip r:embed="rId2" cstate="print"/>
          <a:stretch>
            <a:fillRect/>
          </a:stretch>
        </p:blipFill>
        <p:spPr>
          <a:xfrm>
            <a:off x="3614058" y="2696028"/>
            <a:ext cx="1244600" cy="698500"/>
          </a:xfrm>
          <a:prstGeom prst="rect">
            <a:avLst/>
          </a:prstGeom>
        </p:spPr>
      </p:pic>
      <p:pic>
        <p:nvPicPr>
          <p:cNvPr id="19" name="Picture 18" descr="1.wmf"/>
          <p:cNvPicPr>
            <a:picLocks noChangeAspect="1"/>
          </p:cNvPicPr>
          <p:nvPr/>
        </p:nvPicPr>
        <p:blipFill>
          <a:blip r:embed="rId3" cstate="print"/>
          <a:stretch>
            <a:fillRect/>
          </a:stretch>
        </p:blipFill>
        <p:spPr>
          <a:xfrm>
            <a:off x="3625850" y="3478894"/>
            <a:ext cx="723900" cy="698500"/>
          </a:xfrm>
          <a:prstGeom prst="rect">
            <a:avLst/>
          </a:prstGeom>
        </p:spPr>
      </p:pic>
      <p:pic>
        <p:nvPicPr>
          <p:cNvPr id="15" name="Picture 11" descr="D:\Deepak\Powerpoint\Re-work\Art\New.wmf"/>
          <p:cNvPicPr>
            <a:picLocks noChangeAspect="1" noChangeArrowheads="1"/>
          </p:cNvPicPr>
          <p:nvPr/>
        </p:nvPicPr>
        <p:blipFill>
          <a:blip r:embed="rId4" cstate="print"/>
          <a:srcRect/>
          <a:stretch>
            <a:fillRect/>
          </a:stretch>
        </p:blipFill>
        <p:spPr bwMode="auto">
          <a:xfrm>
            <a:off x="3632200" y="4318000"/>
            <a:ext cx="609600" cy="698500"/>
          </a:xfrm>
          <a:prstGeom prst="rect">
            <a:avLst/>
          </a:prstGeom>
          <a:noFill/>
        </p:spPr>
      </p:pic>
      <p:sp>
        <p:nvSpPr>
          <p:cNvPr id="6"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tabLst>
                <a:tab pos="393192" algn="r"/>
                <a:tab pos="640080" algn="l"/>
              </a:tabLst>
            </a:pPr>
            <a:r>
              <a:rPr lang="en-US" sz="1500" b="1" dirty="0" smtClean="0">
                <a:solidFill>
                  <a:schemeClr val="bg1"/>
                </a:solidFill>
                <a:latin typeface="Times New Roman" pitchFamily="18" charset="0"/>
                <a:cs typeface="Times New Roman" pitchFamily="18" charset="0"/>
              </a:rPr>
              <a:t>Revision Exam 1 Paper 1</a:t>
            </a:r>
          </a:p>
        </p:txBody>
      </p:sp>
    </p:spTree>
    <p:extLst>
      <p:ext uri="{BB962C8B-B14F-4D97-AF65-F5344CB8AC3E}">
        <p14:creationId xmlns:p14="http://schemas.microsoft.com/office/powerpoint/2010/main" xmlns="" val="1862447457"/>
      </p:ext>
    </p:extLst>
  </p:cSld>
  <p:clrMapOvr>
    <a:masterClrMapping/>
  </p:clrMapOvr>
  <p:transition spd="slow">
    <p:strips dir="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17">
                                            <p:txEl>
                                              <p:pRg st="0" end="0"/>
                                            </p:txEl>
                                          </p:spTgt>
                                        </p:tgtEl>
                                        <p:attrNameLst>
                                          <p:attrName>style.visibility</p:attrName>
                                        </p:attrNameLst>
                                      </p:cBhvr>
                                      <p:to>
                                        <p:strVal val="visible"/>
                                      </p:to>
                                    </p:set>
                                    <p:anim calcmode="lin" valueType="num">
                                      <p:cBhvr>
                                        <p:cTn id="7" dur="500" fill="hold"/>
                                        <p:tgtEl>
                                          <p:spTgt spid="17">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17">
                                            <p:txEl>
                                              <p:pRg st="0" end="0"/>
                                            </p:txEl>
                                          </p:spTgt>
                                        </p:tgtEl>
                                        <p:attrNameLst>
                                          <p:attrName>ppt_h</p:attrName>
                                        </p:attrNameLst>
                                      </p:cBhvr>
                                      <p:tavLst>
                                        <p:tav tm="0">
                                          <p:val>
                                            <p:fltVal val="0"/>
                                          </p:val>
                                        </p:tav>
                                        <p:tav tm="100000">
                                          <p:val>
                                            <p:strVal val="#ppt_h"/>
                                          </p:val>
                                        </p:tav>
                                      </p:tavLst>
                                    </p:anim>
                                  </p:childTnLst>
                                </p:cTn>
                              </p:par>
                              <p:par>
                                <p:cTn id="9" presetID="23" presetClass="entr" presetSubtype="16" fill="hold" nodeType="withEffect">
                                  <p:stCondLst>
                                    <p:cond delay="0"/>
                                  </p:stCondLst>
                                  <p:childTnLst>
                                    <p:set>
                                      <p:cBhvr>
                                        <p:cTn id="10" dur="1" fill="hold">
                                          <p:stCondLst>
                                            <p:cond delay="0"/>
                                          </p:stCondLst>
                                        </p:cTn>
                                        <p:tgtEl>
                                          <p:spTgt spid="18"/>
                                        </p:tgtEl>
                                        <p:attrNameLst>
                                          <p:attrName>style.visibility</p:attrName>
                                        </p:attrNameLst>
                                      </p:cBhvr>
                                      <p:to>
                                        <p:strVal val="visible"/>
                                      </p:to>
                                    </p:set>
                                    <p:anim calcmode="lin" valueType="num">
                                      <p:cBhvr>
                                        <p:cTn id="11" dur="500" fill="hold"/>
                                        <p:tgtEl>
                                          <p:spTgt spid="18"/>
                                        </p:tgtEl>
                                        <p:attrNameLst>
                                          <p:attrName>ppt_w</p:attrName>
                                        </p:attrNameLst>
                                      </p:cBhvr>
                                      <p:tavLst>
                                        <p:tav tm="0">
                                          <p:val>
                                            <p:fltVal val="0"/>
                                          </p:val>
                                        </p:tav>
                                        <p:tav tm="100000">
                                          <p:val>
                                            <p:strVal val="#ppt_w"/>
                                          </p:val>
                                        </p:tav>
                                      </p:tavLst>
                                    </p:anim>
                                    <p:anim calcmode="lin" valueType="num">
                                      <p:cBhvr>
                                        <p:cTn id="12" dur="500" fill="hold"/>
                                        <p:tgtEl>
                                          <p:spTgt spid="18"/>
                                        </p:tgtEl>
                                        <p:attrNameLst>
                                          <p:attrName>ppt_h</p:attrName>
                                        </p:attrNameLst>
                                      </p:cBhvr>
                                      <p:tavLst>
                                        <p:tav tm="0">
                                          <p:val>
                                            <p:fltVal val="0"/>
                                          </p:val>
                                        </p:tav>
                                        <p:tav tm="100000">
                                          <p:val>
                                            <p:strVal val="#ppt_h"/>
                                          </p:val>
                                        </p:tav>
                                      </p:tavLst>
                                    </p:anim>
                                  </p:childTnLst>
                                </p:cTn>
                              </p:par>
                              <p:par>
                                <p:cTn id="13" presetID="23" presetClass="entr" presetSubtype="16" fill="hold" nodeType="withEffect">
                                  <p:stCondLst>
                                    <p:cond delay="0"/>
                                  </p:stCondLst>
                                  <p:childTnLst>
                                    <p:set>
                                      <p:cBhvr>
                                        <p:cTn id="14" dur="1" fill="hold">
                                          <p:stCondLst>
                                            <p:cond delay="0"/>
                                          </p:stCondLst>
                                        </p:cTn>
                                        <p:tgtEl>
                                          <p:spTgt spid="19"/>
                                        </p:tgtEl>
                                        <p:attrNameLst>
                                          <p:attrName>style.visibility</p:attrName>
                                        </p:attrNameLst>
                                      </p:cBhvr>
                                      <p:to>
                                        <p:strVal val="visible"/>
                                      </p:to>
                                    </p:set>
                                    <p:anim calcmode="lin" valueType="num">
                                      <p:cBhvr>
                                        <p:cTn id="15" dur="500" fill="hold"/>
                                        <p:tgtEl>
                                          <p:spTgt spid="19"/>
                                        </p:tgtEl>
                                        <p:attrNameLst>
                                          <p:attrName>ppt_w</p:attrName>
                                        </p:attrNameLst>
                                      </p:cBhvr>
                                      <p:tavLst>
                                        <p:tav tm="0">
                                          <p:val>
                                            <p:fltVal val="0"/>
                                          </p:val>
                                        </p:tav>
                                        <p:tav tm="100000">
                                          <p:val>
                                            <p:strVal val="#ppt_w"/>
                                          </p:val>
                                        </p:tav>
                                      </p:tavLst>
                                    </p:anim>
                                    <p:anim calcmode="lin" valueType="num">
                                      <p:cBhvr>
                                        <p:cTn id="16" dur="500" fill="hold"/>
                                        <p:tgtEl>
                                          <p:spTgt spid="19"/>
                                        </p:tgtEl>
                                        <p:attrNameLst>
                                          <p:attrName>ppt_h</p:attrName>
                                        </p:attrNameLst>
                                      </p:cBhvr>
                                      <p:tavLst>
                                        <p:tav tm="0">
                                          <p:val>
                                            <p:fltVal val="0"/>
                                          </p:val>
                                        </p:tav>
                                        <p:tav tm="100000">
                                          <p:val>
                                            <p:strVal val="#ppt_h"/>
                                          </p:val>
                                        </p:tav>
                                      </p:tavLst>
                                    </p:anim>
                                  </p:childTnLst>
                                </p:cTn>
                              </p:par>
                              <p:par>
                                <p:cTn id="17" presetID="23" presetClass="entr" presetSubtype="16" fill="hold" nodeType="withEffect">
                                  <p:stCondLst>
                                    <p:cond delay="0"/>
                                  </p:stCondLst>
                                  <p:childTnLst>
                                    <p:set>
                                      <p:cBhvr>
                                        <p:cTn id="18" dur="1" fill="hold">
                                          <p:stCondLst>
                                            <p:cond delay="0"/>
                                          </p:stCondLst>
                                        </p:cTn>
                                        <p:tgtEl>
                                          <p:spTgt spid="15"/>
                                        </p:tgtEl>
                                        <p:attrNameLst>
                                          <p:attrName>style.visibility</p:attrName>
                                        </p:attrNameLst>
                                      </p:cBhvr>
                                      <p:to>
                                        <p:strVal val="visible"/>
                                      </p:to>
                                    </p:set>
                                    <p:anim calcmode="lin" valueType="num">
                                      <p:cBhvr>
                                        <p:cTn id="19" dur="500" fill="hold"/>
                                        <p:tgtEl>
                                          <p:spTgt spid="15"/>
                                        </p:tgtEl>
                                        <p:attrNameLst>
                                          <p:attrName>ppt_w</p:attrName>
                                        </p:attrNameLst>
                                      </p:cBhvr>
                                      <p:tavLst>
                                        <p:tav tm="0">
                                          <p:val>
                                            <p:fltVal val="0"/>
                                          </p:val>
                                        </p:tav>
                                        <p:tav tm="100000">
                                          <p:val>
                                            <p:strVal val="#ppt_w"/>
                                          </p:val>
                                        </p:tav>
                                      </p:tavLst>
                                    </p:anim>
                                    <p:anim calcmode="lin" valueType="num">
                                      <p:cBhvr>
                                        <p:cTn id="20" dur="500" fill="hold"/>
                                        <p:tgtEl>
                                          <p:spTgt spid="15"/>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build="p"/>
    </p:bldLst>
  </p:timing>
</p:sld>
</file>

<file path=ppt/slides/slide3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Content Placeholder 10"/>
          <p:cNvSpPr>
            <a:spLocks noGrp="1"/>
          </p:cNvSpPr>
          <p:nvPr>
            <p:ph sz="quarter" idx="13"/>
          </p:nvPr>
        </p:nvSpPr>
        <p:spPr>
          <a:xfrm>
            <a:off x="304800" y="2895600"/>
            <a:ext cx="6172200" cy="800219"/>
          </a:xfrm>
        </p:spPr>
        <p:txBody>
          <a:bodyPr wrap="square">
            <a:spAutoFit/>
          </a:bodyPr>
          <a:lstStyle/>
          <a:p>
            <a:pPr>
              <a:buNone/>
            </a:pPr>
            <a:r>
              <a:rPr lang="en-US" sz="2300" b="1" dirty="0" smtClean="0">
                <a:solidFill>
                  <a:schemeClr val="tx1"/>
                </a:solidFill>
                <a:latin typeface="Times New Roman" pitchFamily="18" charset="0"/>
                <a:cs typeface="Times New Roman" pitchFamily="18" charset="0"/>
              </a:rPr>
              <a:t>60.</a:t>
            </a:r>
            <a:r>
              <a:rPr lang="en-US" sz="2300" dirty="0" smtClean="0">
                <a:solidFill>
                  <a:schemeClr val="tx1"/>
                </a:solidFill>
                <a:latin typeface="Times New Roman" pitchFamily="18" charset="0"/>
                <a:cs typeface="Times New Roman" pitchFamily="18" charset="0"/>
              </a:rPr>
              <a:t>  </a:t>
            </a:r>
            <a:r>
              <a:rPr lang="en-US" sz="2300" dirty="0" smtClean="0">
                <a:solidFill>
                  <a:schemeClr val="tx1"/>
                </a:solidFill>
                <a:latin typeface="Times New Roman" pitchFamily="18" charset="0"/>
              </a:rPr>
              <a:t>The point </a:t>
            </a:r>
            <a:r>
              <a:rPr lang="en-US" sz="2300" i="1" dirty="0" smtClean="0">
                <a:solidFill>
                  <a:schemeClr val="tx1"/>
                </a:solidFill>
                <a:latin typeface="Times New Roman" pitchFamily="18" charset="0"/>
              </a:rPr>
              <a:t>P</a:t>
            </a:r>
            <a:r>
              <a:rPr lang="en-US" sz="2300" dirty="0" smtClean="0">
                <a:solidFill>
                  <a:schemeClr val="tx1"/>
                </a:solidFill>
                <a:latin typeface="Times New Roman" pitchFamily="18" charset="0"/>
              </a:rPr>
              <a:t>(5, 8) is reflected in the line </a:t>
            </a:r>
            <a:r>
              <a:rPr lang="en-US" sz="2300" i="1" dirty="0" smtClean="0">
                <a:solidFill>
                  <a:schemeClr val="tx1"/>
                </a:solidFill>
                <a:latin typeface="Times New Roman" pitchFamily="18" charset="0"/>
              </a:rPr>
              <a:t>y</a:t>
            </a:r>
            <a:r>
              <a:rPr lang="en-US" sz="2300" dirty="0" smtClean="0">
                <a:solidFill>
                  <a:schemeClr val="tx1"/>
                </a:solidFill>
                <a:latin typeface="Times New Roman" pitchFamily="18" charset="0"/>
              </a:rPr>
              <a:t> = </a:t>
            </a:r>
            <a:r>
              <a:rPr lang="en-US" sz="2300" i="1" dirty="0" smtClean="0">
                <a:solidFill>
                  <a:schemeClr val="tx1"/>
                </a:solidFill>
                <a:latin typeface="Times New Roman" pitchFamily="18" charset="0"/>
              </a:rPr>
              <a:t>x</a:t>
            </a:r>
            <a:r>
              <a:rPr lang="en-US" sz="2300" dirty="0" smtClean="0">
                <a:solidFill>
                  <a:schemeClr val="tx1"/>
                </a:solidFill>
                <a:latin typeface="Times New Roman" pitchFamily="18" charset="0"/>
              </a:rPr>
              <a:t>.</a:t>
            </a:r>
            <a:br>
              <a:rPr lang="en-US" sz="2300" dirty="0" smtClean="0">
                <a:solidFill>
                  <a:schemeClr val="tx1"/>
                </a:solidFill>
                <a:latin typeface="Times New Roman" pitchFamily="18" charset="0"/>
              </a:rPr>
            </a:br>
            <a:r>
              <a:rPr lang="en-US" sz="2300" dirty="0" smtClean="0">
                <a:solidFill>
                  <a:schemeClr val="tx1"/>
                </a:solidFill>
                <a:latin typeface="Times New Roman" pitchFamily="18" charset="0"/>
              </a:rPr>
              <a:t> </a:t>
            </a:r>
            <a:r>
              <a:rPr lang="en-US" sz="1600" dirty="0" smtClean="0">
                <a:solidFill>
                  <a:schemeClr val="tx1"/>
                </a:solidFill>
                <a:latin typeface="Times New Roman" pitchFamily="18" charset="0"/>
              </a:rPr>
              <a:t> </a:t>
            </a:r>
            <a:r>
              <a:rPr lang="en-US" sz="2300" dirty="0" smtClean="0">
                <a:solidFill>
                  <a:schemeClr val="tx1"/>
                </a:solidFill>
                <a:latin typeface="Times New Roman" pitchFamily="18" charset="0"/>
              </a:rPr>
              <a:t>  What are the co-ordinates of the image </a:t>
            </a:r>
            <a:r>
              <a:rPr lang="en-US" sz="2300" i="1" dirty="0" smtClean="0">
                <a:solidFill>
                  <a:schemeClr val="tx1"/>
                </a:solidFill>
                <a:latin typeface="Times New Roman" pitchFamily="18" charset="0"/>
              </a:rPr>
              <a:t>P</a:t>
            </a:r>
            <a:r>
              <a:rPr lang="en-US" sz="2300" i="1" dirty="0" smtClean="0">
                <a:solidFill>
                  <a:schemeClr val="tx1"/>
                </a:solidFill>
                <a:latin typeface="Times New Roman" pitchFamily="18" charset="0"/>
                <a:sym typeface="Symbol"/>
              </a:rPr>
              <a:t></a:t>
            </a:r>
            <a:r>
              <a:rPr lang="en-US" sz="2300" dirty="0" smtClean="0">
                <a:solidFill>
                  <a:schemeClr val="tx1"/>
                </a:solidFill>
                <a:latin typeface="Times New Roman" pitchFamily="18" charset="0"/>
              </a:rPr>
              <a:t> ?</a:t>
            </a:r>
            <a:endParaRPr lang="en-US" sz="2300" dirty="0">
              <a:solidFill>
                <a:schemeClr val="tx1"/>
              </a:solidFill>
              <a:latin typeface="Times New Roman" pitchFamily="18" charset="0"/>
            </a:endParaRPr>
          </a:p>
        </p:txBody>
      </p:sp>
      <p:sp>
        <p:nvSpPr>
          <p:cNvPr id="8" name="Notched Right Arrow 7"/>
          <p:cNvSpPr/>
          <p:nvPr/>
        </p:nvSpPr>
        <p:spPr>
          <a:xfrm>
            <a:off x="7162800" y="6019800"/>
            <a:ext cx="1782315" cy="685800"/>
          </a:xfrm>
          <a:prstGeom prst="notchedRightArrow">
            <a:avLst/>
          </a:prstGeom>
          <a:blipFill>
            <a:blip r:embed="rId2" cstate="print">
              <a:extLst>
                <a:ext uri="{BEBA8EAE-BF5A-486C-A8C5-ECC9F3942E4B}">
                  <a14:imgProps xmlns:a14="http://schemas.microsoft.com/office/drawing/2010/main" xmlns="">
                    <a14:imgLayer r:embed="rId3">
                      <a14:imgEffect>
                        <a14:brightnessContrast bright="-20000" contrast="-20000"/>
                      </a14:imgEffect>
                    </a14:imgLayer>
                  </a14:imgProps>
                </a:ex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ANSWER</a:t>
            </a:r>
            <a:endParaRPr lang="en-US" sz="2000" b="1" dirty="0">
              <a:latin typeface="Times New Roman" pitchFamily="18" charset="0"/>
              <a:cs typeface="Times New Roman" pitchFamily="18" charset="0"/>
            </a:endParaRPr>
          </a:p>
        </p:txBody>
      </p:sp>
      <p:sp>
        <p:nvSpPr>
          <p:cNvPr id="9" name="TextBox 8"/>
          <p:cNvSpPr txBox="1"/>
          <p:nvPr/>
        </p:nvSpPr>
        <p:spPr>
          <a:xfrm>
            <a:off x="1143000" y="3962400"/>
            <a:ext cx="2171700" cy="446276"/>
          </a:xfrm>
          <a:prstGeom prst="rect">
            <a:avLst/>
          </a:prstGeom>
          <a:noFill/>
        </p:spPr>
        <p:txBody>
          <a:bodyPr wrap="square" rtlCol="0">
            <a:spAutoFit/>
          </a:bodyPr>
          <a:lstStyle/>
          <a:p>
            <a:r>
              <a:rPr lang="en-US" sz="2300" dirty="0" smtClean="0">
                <a:latin typeface="Times New Roman" pitchFamily="18" charset="0"/>
              </a:rPr>
              <a:t>(A) (–5, –8)</a:t>
            </a:r>
            <a:endParaRPr lang="en-US" sz="2300" baseline="30000" dirty="0">
              <a:latin typeface="Times New Roman" pitchFamily="18" charset="0"/>
            </a:endParaRPr>
          </a:p>
        </p:txBody>
      </p:sp>
      <p:sp>
        <p:nvSpPr>
          <p:cNvPr id="10" name="TextBox 9"/>
          <p:cNvSpPr txBox="1"/>
          <p:nvPr/>
        </p:nvSpPr>
        <p:spPr>
          <a:xfrm>
            <a:off x="1133475" y="4572000"/>
            <a:ext cx="2057400" cy="446276"/>
          </a:xfrm>
          <a:prstGeom prst="rect">
            <a:avLst/>
          </a:prstGeom>
          <a:noFill/>
        </p:spPr>
        <p:txBody>
          <a:bodyPr wrap="square" rtlCol="0">
            <a:spAutoFit/>
          </a:bodyPr>
          <a:lstStyle/>
          <a:p>
            <a:r>
              <a:rPr lang="en-US" sz="2300" dirty="0" smtClean="0">
                <a:latin typeface="Times New Roman" pitchFamily="18" charset="0"/>
              </a:rPr>
              <a:t>(B) (–8, 5)</a:t>
            </a:r>
            <a:endParaRPr lang="en-US" sz="2300" baseline="30000" dirty="0" smtClean="0">
              <a:latin typeface="Times New Roman" pitchFamily="18" charset="0"/>
            </a:endParaRPr>
          </a:p>
        </p:txBody>
      </p:sp>
      <p:sp>
        <p:nvSpPr>
          <p:cNvPr id="12" name="TextBox 11"/>
          <p:cNvSpPr txBox="1"/>
          <p:nvPr/>
        </p:nvSpPr>
        <p:spPr>
          <a:xfrm>
            <a:off x="1143000" y="5105400"/>
            <a:ext cx="1971675" cy="446276"/>
          </a:xfrm>
          <a:prstGeom prst="rect">
            <a:avLst/>
          </a:prstGeom>
          <a:noFill/>
        </p:spPr>
        <p:txBody>
          <a:bodyPr wrap="square" rtlCol="0">
            <a:spAutoFit/>
          </a:bodyPr>
          <a:lstStyle/>
          <a:p>
            <a:r>
              <a:rPr lang="en-US" sz="2300" dirty="0" smtClean="0">
                <a:latin typeface="Times New Roman" pitchFamily="18" charset="0"/>
              </a:rPr>
              <a:t>(C) (8, 5)</a:t>
            </a:r>
            <a:endParaRPr lang="en-US" sz="2300" baseline="30000" dirty="0" smtClean="0">
              <a:latin typeface="Times New Roman" pitchFamily="18" charset="0"/>
            </a:endParaRPr>
          </a:p>
        </p:txBody>
      </p:sp>
      <p:sp>
        <p:nvSpPr>
          <p:cNvPr id="13" name="TextBox 12"/>
          <p:cNvSpPr txBox="1"/>
          <p:nvPr/>
        </p:nvSpPr>
        <p:spPr>
          <a:xfrm>
            <a:off x="1168853" y="5638800"/>
            <a:ext cx="2495550" cy="446276"/>
          </a:xfrm>
          <a:prstGeom prst="rect">
            <a:avLst/>
          </a:prstGeom>
          <a:noFill/>
        </p:spPr>
        <p:txBody>
          <a:bodyPr wrap="square" rtlCol="0">
            <a:spAutoFit/>
          </a:bodyPr>
          <a:lstStyle/>
          <a:p>
            <a:r>
              <a:rPr lang="en-US" sz="2300" dirty="0" smtClean="0">
                <a:latin typeface="Times New Roman" pitchFamily="18" charset="0"/>
              </a:rPr>
              <a:t>(D) (–8, –5)</a:t>
            </a:r>
            <a:endParaRPr lang="en-US" sz="2300" baseline="30000" dirty="0" smtClean="0">
              <a:latin typeface="Times New Roman" pitchFamily="18" charset="0"/>
            </a:endParaRPr>
          </a:p>
        </p:txBody>
      </p:sp>
      <p:sp>
        <p:nvSpPr>
          <p:cNvPr id="14"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2 Paper 1</a:t>
            </a:r>
          </a:p>
        </p:txBody>
      </p:sp>
    </p:spTree>
    <p:extLst>
      <p:ext uri="{BB962C8B-B14F-4D97-AF65-F5344CB8AC3E}">
        <p14:creationId xmlns:p14="http://schemas.microsoft.com/office/powerpoint/2010/main" xmlns="" val="71451342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11">
                                            <p:txEl>
                                              <p:pRg st="0" end="0"/>
                                            </p:txEl>
                                          </p:spTgt>
                                        </p:tgtEl>
                                        <p:attrNameLst>
                                          <p:attrName>style.visibility</p:attrName>
                                        </p:attrNameLst>
                                      </p:cBhvr>
                                      <p:to>
                                        <p:strVal val="visible"/>
                                      </p:to>
                                    </p:set>
                                    <p:anim calcmode="lin" valueType="num">
                                      <p:cBhvr>
                                        <p:cTn id="7" dur="500" fill="hold"/>
                                        <p:tgtEl>
                                          <p:spTgt spid="11">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11">
                                            <p:txEl>
                                              <p:pRg st="0" end="0"/>
                                            </p:txEl>
                                          </p:spTgt>
                                        </p:tgtEl>
                                        <p:attrNameLst>
                                          <p:attrName>ppt_h</p:attrName>
                                        </p:attrNameLst>
                                      </p:cBhvr>
                                      <p:tavLst>
                                        <p:tav tm="0">
                                          <p:val>
                                            <p:fltVal val="0"/>
                                          </p:val>
                                        </p:tav>
                                        <p:tav tm="100000">
                                          <p:val>
                                            <p:strVal val="#ppt_h"/>
                                          </p:val>
                                        </p:tav>
                                      </p:tavLst>
                                    </p:anim>
                                  </p:childTnLst>
                                </p:cTn>
                              </p:par>
                            </p:childTnLst>
                          </p:cTn>
                        </p:par>
                      </p:childTnLst>
                    </p:cTn>
                  </p:par>
                  <p:par>
                    <p:cTn id="9" fill="hold">
                      <p:stCondLst>
                        <p:cond delay="indefinite"/>
                      </p:stCondLst>
                      <p:childTnLst>
                        <p:par>
                          <p:cTn id="10" fill="hold">
                            <p:stCondLst>
                              <p:cond delay="0"/>
                            </p:stCondLst>
                            <p:childTnLst>
                              <p:par>
                                <p:cTn id="11" presetID="23" presetClass="entr" presetSubtype="16" fill="hold" grpId="0" nodeType="clickEffect">
                                  <p:stCondLst>
                                    <p:cond delay="0"/>
                                  </p:stCondLst>
                                  <p:childTnLst>
                                    <p:set>
                                      <p:cBhvr>
                                        <p:cTn id="12" dur="1" fill="hold">
                                          <p:stCondLst>
                                            <p:cond delay="0"/>
                                          </p:stCondLst>
                                        </p:cTn>
                                        <p:tgtEl>
                                          <p:spTgt spid="9"/>
                                        </p:tgtEl>
                                        <p:attrNameLst>
                                          <p:attrName>style.visibility</p:attrName>
                                        </p:attrNameLst>
                                      </p:cBhvr>
                                      <p:to>
                                        <p:strVal val="visible"/>
                                      </p:to>
                                    </p:set>
                                    <p:anim calcmode="lin" valueType="num">
                                      <p:cBhvr>
                                        <p:cTn id="13" dur="500" fill="hold"/>
                                        <p:tgtEl>
                                          <p:spTgt spid="9"/>
                                        </p:tgtEl>
                                        <p:attrNameLst>
                                          <p:attrName>ppt_w</p:attrName>
                                        </p:attrNameLst>
                                      </p:cBhvr>
                                      <p:tavLst>
                                        <p:tav tm="0">
                                          <p:val>
                                            <p:fltVal val="0"/>
                                          </p:val>
                                        </p:tav>
                                        <p:tav tm="100000">
                                          <p:val>
                                            <p:strVal val="#ppt_w"/>
                                          </p:val>
                                        </p:tav>
                                      </p:tavLst>
                                    </p:anim>
                                    <p:anim calcmode="lin" valueType="num">
                                      <p:cBhvr>
                                        <p:cTn id="14" dur="500" fill="hold"/>
                                        <p:tgtEl>
                                          <p:spTgt spid="9"/>
                                        </p:tgtEl>
                                        <p:attrNameLst>
                                          <p:attrName>ppt_h</p:attrName>
                                        </p:attrNameLst>
                                      </p:cBhvr>
                                      <p:tavLst>
                                        <p:tav tm="0">
                                          <p:val>
                                            <p:fltVal val="0"/>
                                          </p:val>
                                        </p:tav>
                                        <p:tav tm="100000">
                                          <p:val>
                                            <p:strVal val="#ppt_h"/>
                                          </p:val>
                                        </p:tav>
                                      </p:tavLst>
                                    </p:anim>
                                  </p:childTnLst>
                                </p:cTn>
                              </p:par>
                              <p:par>
                                <p:cTn id="15" presetID="23" presetClass="entr" presetSubtype="16" fill="hold" grpId="0" nodeType="withEffect">
                                  <p:stCondLst>
                                    <p:cond delay="0"/>
                                  </p:stCondLst>
                                  <p:childTnLst>
                                    <p:set>
                                      <p:cBhvr>
                                        <p:cTn id="16" dur="1" fill="hold">
                                          <p:stCondLst>
                                            <p:cond delay="0"/>
                                          </p:stCondLst>
                                        </p:cTn>
                                        <p:tgtEl>
                                          <p:spTgt spid="10"/>
                                        </p:tgtEl>
                                        <p:attrNameLst>
                                          <p:attrName>style.visibility</p:attrName>
                                        </p:attrNameLst>
                                      </p:cBhvr>
                                      <p:to>
                                        <p:strVal val="visible"/>
                                      </p:to>
                                    </p:set>
                                    <p:anim calcmode="lin" valueType="num">
                                      <p:cBhvr>
                                        <p:cTn id="17" dur="500" fill="hold"/>
                                        <p:tgtEl>
                                          <p:spTgt spid="10"/>
                                        </p:tgtEl>
                                        <p:attrNameLst>
                                          <p:attrName>ppt_w</p:attrName>
                                        </p:attrNameLst>
                                      </p:cBhvr>
                                      <p:tavLst>
                                        <p:tav tm="0">
                                          <p:val>
                                            <p:fltVal val="0"/>
                                          </p:val>
                                        </p:tav>
                                        <p:tav tm="100000">
                                          <p:val>
                                            <p:strVal val="#ppt_w"/>
                                          </p:val>
                                        </p:tav>
                                      </p:tavLst>
                                    </p:anim>
                                    <p:anim calcmode="lin" valueType="num">
                                      <p:cBhvr>
                                        <p:cTn id="18" dur="500" fill="hold"/>
                                        <p:tgtEl>
                                          <p:spTgt spid="10"/>
                                        </p:tgtEl>
                                        <p:attrNameLst>
                                          <p:attrName>ppt_h</p:attrName>
                                        </p:attrNameLst>
                                      </p:cBhvr>
                                      <p:tavLst>
                                        <p:tav tm="0">
                                          <p:val>
                                            <p:fltVal val="0"/>
                                          </p:val>
                                        </p:tav>
                                        <p:tav tm="100000">
                                          <p:val>
                                            <p:strVal val="#ppt_h"/>
                                          </p:val>
                                        </p:tav>
                                      </p:tavLst>
                                    </p:anim>
                                  </p:childTnLst>
                                </p:cTn>
                              </p:par>
                              <p:par>
                                <p:cTn id="19" presetID="23" presetClass="entr" presetSubtype="16" fill="hold" grpId="0" nodeType="withEffect">
                                  <p:stCondLst>
                                    <p:cond delay="0"/>
                                  </p:stCondLst>
                                  <p:childTnLst>
                                    <p:set>
                                      <p:cBhvr>
                                        <p:cTn id="20" dur="1" fill="hold">
                                          <p:stCondLst>
                                            <p:cond delay="0"/>
                                          </p:stCondLst>
                                        </p:cTn>
                                        <p:tgtEl>
                                          <p:spTgt spid="12"/>
                                        </p:tgtEl>
                                        <p:attrNameLst>
                                          <p:attrName>style.visibility</p:attrName>
                                        </p:attrNameLst>
                                      </p:cBhvr>
                                      <p:to>
                                        <p:strVal val="visible"/>
                                      </p:to>
                                    </p:set>
                                    <p:anim calcmode="lin" valueType="num">
                                      <p:cBhvr>
                                        <p:cTn id="21" dur="500" fill="hold"/>
                                        <p:tgtEl>
                                          <p:spTgt spid="12"/>
                                        </p:tgtEl>
                                        <p:attrNameLst>
                                          <p:attrName>ppt_w</p:attrName>
                                        </p:attrNameLst>
                                      </p:cBhvr>
                                      <p:tavLst>
                                        <p:tav tm="0">
                                          <p:val>
                                            <p:fltVal val="0"/>
                                          </p:val>
                                        </p:tav>
                                        <p:tav tm="100000">
                                          <p:val>
                                            <p:strVal val="#ppt_w"/>
                                          </p:val>
                                        </p:tav>
                                      </p:tavLst>
                                    </p:anim>
                                    <p:anim calcmode="lin" valueType="num">
                                      <p:cBhvr>
                                        <p:cTn id="22" dur="500" fill="hold"/>
                                        <p:tgtEl>
                                          <p:spTgt spid="12"/>
                                        </p:tgtEl>
                                        <p:attrNameLst>
                                          <p:attrName>ppt_h</p:attrName>
                                        </p:attrNameLst>
                                      </p:cBhvr>
                                      <p:tavLst>
                                        <p:tav tm="0">
                                          <p:val>
                                            <p:fltVal val="0"/>
                                          </p:val>
                                        </p:tav>
                                        <p:tav tm="100000">
                                          <p:val>
                                            <p:strVal val="#ppt_h"/>
                                          </p:val>
                                        </p:tav>
                                      </p:tavLst>
                                    </p:anim>
                                  </p:childTnLst>
                                </p:cTn>
                              </p:par>
                              <p:par>
                                <p:cTn id="23" presetID="23" presetClass="entr" presetSubtype="16" fill="hold" grpId="0" nodeType="withEffect">
                                  <p:stCondLst>
                                    <p:cond delay="0"/>
                                  </p:stCondLst>
                                  <p:childTnLst>
                                    <p:set>
                                      <p:cBhvr>
                                        <p:cTn id="24" dur="1" fill="hold">
                                          <p:stCondLst>
                                            <p:cond delay="0"/>
                                          </p:stCondLst>
                                        </p:cTn>
                                        <p:tgtEl>
                                          <p:spTgt spid="13"/>
                                        </p:tgtEl>
                                        <p:attrNameLst>
                                          <p:attrName>style.visibility</p:attrName>
                                        </p:attrNameLst>
                                      </p:cBhvr>
                                      <p:to>
                                        <p:strVal val="visible"/>
                                      </p:to>
                                    </p:set>
                                    <p:anim calcmode="lin" valueType="num">
                                      <p:cBhvr>
                                        <p:cTn id="25" dur="500" fill="hold"/>
                                        <p:tgtEl>
                                          <p:spTgt spid="13"/>
                                        </p:tgtEl>
                                        <p:attrNameLst>
                                          <p:attrName>ppt_w</p:attrName>
                                        </p:attrNameLst>
                                      </p:cBhvr>
                                      <p:tavLst>
                                        <p:tav tm="0">
                                          <p:val>
                                            <p:fltVal val="0"/>
                                          </p:val>
                                        </p:tav>
                                        <p:tav tm="100000">
                                          <p:val>
                                            <p:strVal val="#ppt_w"/>
                                          </p:val>
                                        </p:tav>
                                      </p:tavLst>
                                    </p:anim>
                                    <p:anim calcmode="lin" valueType="num">
                                      <p:cBhvr>
                                        <p:cTn id="26" dur="500" fill="hold"/>
                                        <p:tgtEl>
                                          <p:spTgt spid="13"/>
                                        </p:tgtEl>
                                        <p:attrNameLst>
                                          <p:attrName>ppt_h</p:attrName>
                                        </p:attrNameLst>
                                      </p:cBhvr>
                                      <p:tavLst>
                                        <p:tav tm="0">
                                          <p:val>
                                            <p:fltVal val="0"/>
                                          </p:val>
                                        </p:tav>
                                        <p:tav tm="100000">
                                          <p:val>
                                            <p:strVal val="#ppt_h"/>
                                          </p:val>
                                        </p:tav>
                                      </p:tavLst>
                                    </p:anim>
                                  </p:childTnLst>
                                </p:cTn>
                              </p:par>
                            </p:childTnLst>
                          </p:cTn>
                        </p:par>
                      </p:childTnLst>
                    </p:cTn>
                  </p:par>
                  <p:par>
                    <p:cTn id="27" fill="hold">
                      <p:stCondLst>
                        <p:cond delay="indefinite"/>
                      </p:stCondLst>
                      <p:childTnLst>
                        <p:par>
                          <p:cTn id="28" fill="hold">
                            <p:stCondLst>
                              <p:cond delay="0"/>
                            </p:stCondLst>
                            <p:childTnLst>
                              <p:par>
                                <p:cTn id="29" presetID="3" presetClass="entr" presetSubtype="10" fill="hold" grpId="0" nodeType="clickEffect">
                                  <p:stCondLst>
                                    <p:cond delay="0"/>
                                  </p:stCondLst>
                                  <p:childTnLst>
                                    <p:set>
                                      <p:cBhvr>
                                        <p:cTn id="30" dur="1" fill="hold">
                                          <p:stCondLst>
                                            <p:cond delay="0"/>
                                          </p:stCondLst>
                                        </p:cTn>
                                        <p:tgtEl>
                                          <p:spTgt spid="8"/>
                                        </p:tgtEl>
                                        <p:attrNameLst>
                                          <p:attrName>style.visibility</p:attrName>
                                        </p:attrNameLst>
                                      </p:cBhvr>
                                      <p:to>
                                        <p:strVal val="visible"/>
                                      </p:to>
                                    </p:set>
                                    <p:animEffect transition="in" filter="blinds(horizontal)">
                                      <p:cBhvr>
                                        <p:cTn id="31"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build="p"/>
      <p:bldP spid="8" grpId="0" animBg="1"/>
      <p:bldP spid="9" grpId="0"/>
      <p:bldP spid="10" grpId="0"/>
      <p:bldP spid="12" grpId="0"/>
      <p:bldP spid="13" grpId="0"/>
    </p:bldLst>
  </p:timing>
</p:sld>
</file>

<file path=ppt/slides/slide3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Content Placeholder 10"/>
          <p:cNvSpPr>
            <a:spLocks noGrp="1"/>
          </p:cNvSpPr>
          <p:nvPr>
            <p:ph sz="quarter" idx="13"/>
          </p:nvPr>
        </p:nvSpPr>
        <p:spPr>
          <a:xfrm>
            <a:off x="304800" y="2982724"/>
            <a:ext cx="609600" cy="446276"/>
          </a:xfrm>
        </p:spPr>
        <p:txBody>
          <a:bodyPr wrap="square">
            <a:spAutoFit/>
          </a:bodyPr>
          <a:lstStyle/>
          <a:p>
            <a:pPr>
              <a:buNone/>
            </a:pPr>
            <a:r>
              <a:rPr lang="en-US" sz="2300" b="1" dirty="0" smtClean="0">
                <a:solidFill>
                  <a:schemeClr val="tx1"/>
                </a:solidFill>
                <a:latin typeface="Times New Roman" pitchFamily="18" charset="0"/>
                <a:cs typeface="Times New Roman" pitchFamily="18" charset="0"/>
              </a:rPr>
              <a:t>60. </a:t>
            </a:r>
            <a:endParaRPr lang="en-US" sz="2300" dirty="0" smtClean="0">
              <a:solidFill>
                <a:schemeClr val="tx1"/>
              </a:solidFill>
              <a:latin typeface="Times New Roman" pitchFamily="18" charset="0"/>
              <a:cs typeface="Times New Roman" pitchFamily="18" charset="0"/>
            </a:endParaRPr>
          </a:p>
        </p:txBody>
      </p:sp>
      <p:sp>
        <p:nvSpPr>
          <p:cNvPr id="6" name="Rectangle 5"/>
          <p:cNvSpPr/>
          <p:nvPr/>
        </p:nvSpPr>
        <p:spPr>
          <a:xfrm>
            <a:off x="990600" y="2971800"/>
            <a:ext cx="4572000" cy="877163"/>
          </a:xfrm>
          <a:prstGeom prst="rect">
            <a:avLst/>
          </a:prstGeom>
        </p:spPr>
        <p:txBody>
          <a:bodyPr>
            <a:spAutoFit/>
          </a:bodyPr>
          <a:lstStyle/>
          <a:p>
            <a:pPr>
              <a:spcBef>
                <a:spcPts val="300"/>
              </a:spcBef>
              <a:spcAft>
                <a:spcPts val="300"/>
              </a:spcAft>
            </a:pPr>
            <a:r>
              <a:rPr lang="en-US" sz="2300" i="1" dirty="0" smtClean="0">
                <a:latin typeface="Times New Roman" pitchFamily="18" charset="0"/>
                <a:sym typeface="Symbol"/>
              </a:rPr>
              <a:t>M</a:t>
            </a:r>
            <a:r>
              <a:rPr lang="en-US" sz="2300" i="1" baseline="-25000" dirty="0" smtClean="0">
                <a:latin typeface="Times New Roman" pitchFamily="18" charset="0"/>
              </a:rPr>
              <a:t>y</a:t>
            </a:r>
            <a:r>
              <a:rPr lang="en-US" sz="2300" i="1" dirty="0" smtClean="0">
                <a:latin typeface="Times New Roman" pitchFamily="18" charset="0"/>
              </a:rPr>
              <a:t> </a:t>
            </a:r>
            <a:r>
              <a:rPr lang="en-US" sz="2300" baseline="-25000" dirty="0" smtClean="0">
                <a:latin typeface="Times New Roman" pitchFamily="18" charset="0"/>
              </a:rPr>
              <a:t>= </a:t>
            </a:r>
            <a:r>
              <a:rPr lang="en-US" sz="2300" i="1" baseline="-25000" dirty="0" smtClean="0">
                <a:latin typeface="Times New Roman" pitchFamily="18" charset="0"/>
              </a:rPr>
              <a:t>x</a:t>
            </a:r>
            <a:r>
              <a:rPr lang="en-US" sz="2300" dirty="0" smtClean="0">
                <a:latin typeface="Times New Roman" pitchFamily="18" charset="0"/>
              </a:rPr>
              <a:t>: </a:t>
            </a:r>
            <a:r>
              <a:rPr lang="en-US" sz="2300" i="1" dirty="0" smtClean="0">
                <a:latin typeface="Times New Roman" pitchFamily="18" charset="0"/>
              </a:rPr>
              <a:t>P</a:t>
            </a:r>
            <a:r>
              <a:rPr lang="en-US" sz="2300" dirty="0" smtClean="0">
                <a:latin typeface="Times New Roman" pitchFamily="18" charset="0"/>
              </a:rPr>
              <a:t>(</a:t>
            </a:r>
            <a:r>
              <a:rPr lang="en-US" sz="2300" i="1" dirty="0" smtClean="0">
                <a:latin typeface="Times New Roman" pitchFamily="18" charset="0"/>
              </a:rPr>
              <a:t>x</a:t>
            </a:r>
            <a:r>
              <a:rPr lang="en-US" sz="2300" dirty="0" smtClean="0">
                <a:latin typeface="Times New Roman" pitchFamily="18" charset="0"/>
              </a:rPr>
              <a:t>, </a:t>
            </a:r>
            <a:r>
              <a:rPr lang="en-US" sz="2300" i="1" dirty="0" smtClean="0">
                <a:latin typeface="Times New Roman" pitchFamily="18" charset="0"/>
              </a:rPr>
              <a:t>y</a:t>
            </a:r>
            <a:r>
              <a:rPr lang="en-US" sz="2300" dirty="0" smtClean="0">
                <a:latin typeface="Times New Roman" pitchFamily="18" charset="0"/>
              </a:rPr>
              <a:t>) </a:t>
            </a:r>
            <a:r>
              <a:rPr lang="en-US" sz="2300" dirty="0" smtClean="0">
                <a:latin typeface="Times New Roman" pitchFamily="18" charset="0"/>
                <a:sym typeface="Symbol"/>
              </a:rPr>
              <a:t> </a:t>
            </a:r>
            <a:r>
              <a:rPr lang="en-US" sz="2300" i="1" dirty="0" smtClean="0">
                <a:latin typeface="Times New Roman" pitchFamily="18" charset="0"/>
                <a:sym typeface="Symbol"/>
              </a:rPr>
              <a:t>P</a:t>
            </a:r>
            <a:r>
              <a:rPr lang="en-US" sz="2300" dirty="0" smtClean="0">
                <a:latin typeface="Times New Roman" pitchFamily="18" charset="0"/>
                <a:sym typeface="Symbol"/>
              </a:rPr>
              <a:t>(</a:t>
            </a:r>
            <a:r>
              <a:rPr lang="en-US" sz="2300" i="1" dirty="0" smtClean="0">
                <a:latin typeface="Times New Roman" pitchFamily="18" charset="0"/>
                <a:sym typeface="Symbol"/>
              </a:rPr>
              <a:t>y</a:t>
            </a:r>
            <a:r>
              <a:rPr lang="en-US" sz="2300" dirty="0" smtClean="0">
                <a:latin typeface="Times New Roman" pitchFamily="18" charset="0"/>
                <a:sym typeface="Symbol"/>
              </a:rPr>
              <a:t>, </a:t>
            </a:r>
            <a:r>
              <a:rPr lang="en-US" sz="2300" i="1" dirty="0" smtClean="0">
                <a:latin typeface="Times New Roman" pitchFamily="18" charset="0"/>
                <a:sym typeface="Symbol"/>
              </a:rPr>
              <a:t>x</a:t>
            </a:r>
            <a:r>
              <a:rPr lang="en-US" sz="2300" dirty="0" smtClean="0">
                <a:latin typeface="Times New Roman" pitchFamily="18" charset="0"/>
                <a:sym typeface="Symbol"/>
              </a:rPr>
              <a:t>)</a:t>
            </a:r>
          </a:p>
          <a:p>
            <a:pPr>
              <a:spcBef>
                <a:spcPts val="300"/>
              </a:spcBef>
              <a:spcAft>
                <a:spcPts val="300"/>
              </a:spcAft>
            </a:pPr>
            <a:r>
              <a:rPr lang="en-US" sz="2300" i="1" dirty="0" smtClean="0">
                <a:latin typeface="Times New Roman" pitchFamily="18" charset="0"/>
                <a:sym typeface="Symbol"/>
              </a:rPr>
              <a:t>M</a:t>
            </a:r>
            <a:r>
              <a:rPr lang="en-US" sz="2300" i="1" baseline="-25000" dirty="0" smtClean="0">
                <a:latin typeface="Times New Roman" pitchFamily="18" charset="0"/>
                <a:sym typeface="Symbol"/>
              </a:rPr>
              <a:t>y </a:t>
            </a:r>
            <a:r>
              <a:rPr lang="en-US" sz="2300" baseline="-25000" dirty="0" smtClean="0">
                <a:latin typeface="Times New Roman" pitchFamily="18" charset="0"/>
                <a:sym typeface="Symbol"/>
              </a:rPr>
              <a:t>=</a:t>
            </a:r>
            <a:r>
              <a:rPr lang="en-US" sz="2300" dirty="0" smtClean="0">
                <a:latin typeface="Times New Roman" pitchFamily="18" charset="0"/>
                <a:sym typeface="Symbol"/>
              </a:rPr>
              <a:t> </a:t>
            </a:r>
            <a:r>
              <a:rPr lang="en-US" sz="2300" i="1" baseline="-25000" dirty="0" smtClean="0">
                <a:latin typeface="Times New Roman" pitchFamily="18" charset="0"/>
                <a:sym typeface="Symbol"/>
              </a:rPr>
              <a:t>x</a:t>
            </a:r>
            <a:r>
              <a:rPr lang="en-US" sz="2300" dirty="0" smtClean="0">
                <a:latin typeface="Times New Roman" pitchFamily="18" charset="0"/>
                <a:sym typeface="Symbol"/>
              </a:rPr>
              <a:t>: </a:t>
            </a:r>
            <a:r>
              <a:rPr lang="en-US" sz="2300" i="1" dirty="0" smtClean="0">
                <a:latin typeface="Times New Roman" pitchFamily="18" charset="0"/>
                <a:sym typeface="Symbol"/>
              </a:rPr>
              <a:t>P</a:t>
            </a:r>
            <a:r>
              <a:rPr lang="en-US" sz="2300" dirty="0" smtClean="0">
                <a:latin typeface="Times New Roman" pitchFamily="18" charset="0"/>
                <a:sym typeface="Symbol"/>
              </a:rPr>
              <a:t>(5, 8)  </a:t>
            </a:r>
            <a:r>
              <a:rPr lang="en-US" sz="2300" i="1" dirty="0" smtClean="0">
                <a:latin typeface="Times New Roman" pitchFamily="18" charset="0"/>
                <a:sym typeface="Symbol"/>
              </a:rPr>
              <a:t>P</a:t>
            </a:r>
            <a:r>
              <a:rPr lang="en-US" sz="2300" dirty="0" smtClean="0">
                <a:latin typeface="Times New Roman" pitchFamily="18" charset="0"/>
                <a:sym typeface="Symbol"/>
              </a:rPr>
              <a:t>(8, 5)</a:t>
            </a:r>
            <a:endParaRPr lang="en-US" sz="2300" dirty="0">
              <a:latin typeface="Times New Roman" pitchFamily="18" charset="0"/>
            </a:endParaRPr>
          </a:p>
        </p:txBody>
      </p:sp>
      <p:sp>
        <p:nvSpPr>
          <p:cNvPr id="4"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2 Paper 1</a:t>
            </a:r>
          </a:p>
        </p:txBody>
      </p:sp>
    </p:spTree>
    <p:extLst>
      <p:ext uri="{BB962C8B-B14F-4D97-AF65-F5344CB8AC3E}">
        <p14:creationId xmlns:p14="http://schemas.microsoft.com/office/powerpoint/2010/main" xmlns="" val="71451342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11">
                                            <p:txEl>
                                              <p:pRg st="0" end="0"/>
                                            </p:txEl>
                                          </p:spTgt>
                                        </p:tgtEl>
                                        <p:attrNameLst>
                                          <p:attrName>style.visibility</p:attrName>
                                        </p:attrNameLst>
                                      </p:cBhvr>
                                      <p:to>
                                        <p:strVal val="visible"/>
                                      </p:to>
                                    </p:set>
                                    <p:anim calcmode="lin" valueType="num">
                                      <p:cBhvr>
                                        <p:cTn id="7" dur="500" fill="hold"/>
                                        <p:tgtEl>
                                          <p:spTgt spid="11">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11">
                                            <p:txEl>
                                              <p:pRg st="0" end="0"/>
                                            </p:txEl>
                                          </p:spTgt>
                                        </p:tgtEl>
                                        <p:attrNameLst>
                                          <p:attrName>ppt_h</p:attrName>
                                        </p:attrNameLst>
                                      </p:cBhvr>
                                      <p:tavLst>
                                        <p:tav tm="0">
                                          <p:val>
                                            <p:fltVal val="0"/>
                                          </p:val>
                                        </p:tav>
                                        <p:tav tm="100000">
                                          <p:val>
                                            <p:strVal val="#ppt_h"/>
                                          </p:val>
                                        </p:tav>
                                      </p:tavLst>
                                    </p:anim>
                                  </p:childTnLst>
                                </p:cTn>
                              </p:par>
                              <p:par>
                                <p:cTn id="9" presetID="23" presetClass="entr" presetSubtype="16" fill="hold" grpId="0" nodeType="withEffect">
                                  <p:stCondLst>
                                    <p:cond delay="0"/>
                                  </p:stCondLst>
                                  <p:childTnLst>
                                    <p:set>
                                      <p:cBhvr>
                                        <p:cTn id="10" dur="1" fill="hold">
                                          <p:stCondLst>
                                            <p:cond delay="0"/>
                                          </p:stCondLst>
                                        </p:cTn>
                                        <p:tgtEl>
                                          <p:spTgt spid="6"/>
                                        </p:tgtEl>
                                        <p:attrNameLst>
                                          <p:attrName>style.visibility</p:attrName>
                                        </p:attrNameLst>
                                      </p:cBhvr>
                                      <p:to>
                                        <p:strVal val="visible"/>
                                      </p:to>
                                    </p:set>
                                    <p:anim calcmode="lin" valueType="num">
                                      <p:cBhvr>
                                        <p:cTn id="11" dur="500" fill="hold"/>
                                        <p:tgtEl>
                                          <p:spTgt spid="6"/>
                                        </p:tgtEl>
                                        <p:attrNameLst>
                                          <p:attrName>ppt_w</p:attrName>
                                        </p:attrNameLst>
                                      </p:cBhvr>
                                      <p:tavLst>
                                        <p:tav tm="0">
                                          <p:val>
                                            <p:fltVal val="0"/>
                                          </p:val>
                                        </p:tav>
                                        <p:tav tm="100000">
                                          <p:val>
                                            <p:strVal val="#ppt_w"/>
                                          </p:val>
                                        </p:tav>
                                      </p:tavLst>
                                    </p:anim>
                                    <p:anim calcmode="lin" valueType="num">
                                      <p:cBhvr>
                                        <p:cTn id="12" dur="500" fill="hold"/>
                                        <p:tgtEl>
                                          <p:spTgt spid="6"/>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build="p"/>
      <p:bldP spid="6" grpId="0"/>
    </p:bldLst>
  </p:timing>
</p:sld>
</file>

<file path=ppt/slides/slide3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9"/>
          <p:cNvSpPr>
            <a:spLocks noGrp="1"/>
          </p:cNvSpPr>
          <p:nvPr>
            <p:ph type="ctrTitle"/>
          </p:nvPr>
        </p:nvSpPr>
        <p:spPr>
          <a:xfrm>
            <a:off x="685800" y="1981200"/>
            <a:ext cx="7772400" cy="2554545"/>
          </a:xfrm>
        </p:spPr>
        <p:txBody>
          <a:bodyPr wrap="square" anchor="ctr">
            <a:spAutoFit/>
          </a:bodyPr>
          <a:lstStyle/>
          <a:p>
            <a:pPr algn="ctr"/>
            <a:r>
              <a:rPr lang="en-US" sz="3200" b="1" dirty="0" smtClean="0">
                <a:solidFill>
                  <a:schemeClr val="tx1">
                    <a:lumMod val="95000"/>
                    <a:lumOff val="5000"/>
                  </a:schemeClr>
                </a:solidFill>
                <a:latin typeface="Times New Roman" pitchFamily="18" charset="0"/>
                <a:cs typeface="Times New Roman" pitchFamily="18" charset="0"/>
              </a:rPr>
              <a:t>REVISION EXAMINATION 2</a:t>
            </a:r>
            <a:br>
              <a:rPr lang="en-US" sz="3200" b="1" dirty="0" smtClean="0">
                <a:solidFill>
                  <a:schemeClr val="tx1">
                    <a:lumMod val="95000"/>
                    <a:lumOff val="5000"/>
                  </a:schemeClr>
                </a:solidFill>
                <a:latin typeface="Times New Roman" pitchFamily="18" charset="0"/>
                <a:cs typeface="Times New Roman" pitchFamily="18" charset="0"/>
              </a:rPr>
            </a:br>
            <a:r>
              <a:rPr lang="en-US" sz="3200" b="1" dirty="0" smtClean="0">
                <a:solidFill>
                  <a:schemeClr val="tx1">
                    <a:lumMod val="95000"/>
                    <a:lumOff val="5000"/>
                  </a:schemeClr>
                </a:solidFill>
                <a:latin typeface="Times New Roman" pitchFamily="18" charset="0"/>
                <a:cs typeface="Times New Roman" pitchFamily="18" charset="0"/>
              </a:rPr>
              <a:t>MATHEMATICS</a:t>
            </a:r>
            <a:br>
              <a:rPr lang="en-US" sz="3200" b="1" dirty="0" smtClean="0">
                <a:solidFill>
                  <a:schemeClr val="tx1">
                    <a:lumMod val="95000"/>
                    <a:lumOff val="5000"/>
                  </a:schemeClr>
                </a:solidFill>
                <a:latin typeface="Times New Roman" pitchFamily="18" charset="0"/>
                <a:cs typeface="Times New Roman" pitchFamily="18" charset="0"/>
              </a:rPr>
            </a:br>
            <a:r>
              <a:rPr lang="en-US" sz="3200" b="1" dirty="0" smtClean="0">
                <a:solidFill>
                  <a:schemeClr val="tx1">
                    <a:lumMod val="95000"/>
                    <a:lumOff val="5000"/>
                  </a:schemeClr>
                </a:solidFill>
                <a:latin typeface="Times New Roman" pitchFamily="18" charset="0"/>
                <a:cs typeface="Times New Roman" pitchFamily="18" charset="0"/>
              </a:rPr>
              <a:t>Paper 2</a:t>
            </a:r>
            <a:br>
              <a:rPr lang="en-US" sz="3200" b="1" dirty="0" smtClean="0">
                <a:solidFill>
                  <a:schemeClr val="tx1">
                    <a:lumMod val="95000"/>
                    <a:lumOff val="5000"/>
                  </a:schemeClr>
                </a:solidFill>
                <a:latin typeface="Times New Roman" pitchFamily="18" charset="0"/>
                <a:cs typeface="Times New Roman" pitchFamily="18" charset="0"/>
              </a:rPr>
            </a:br>
            <a:r>
              <a:rPr lang="en-US" sz="3200" b="1" dirty="0" smtClean="0">
                <a:solidFill>
                  <a:schemeClr val="tx1">
                    <a:lumMod val="95000"/>
                    <a:lumOff val="5000"/>
                  </a:schemeClr>
                </a:solidFill>
                <a:latin typeface="Times New Roman" pitchFamily="18" charset="0"/>
                <a:cs typeface="Times New Roman" pitchFamily="18" charset="0"/>
              </a:rPr>
              <a:t>2 hours 40 minutes</a:t>
            </a:r>
            <a:br>
              <a:rPr lang="en-US" sz="3200" b="1" dirty="0" smtClean="0">
                <a:solidFill>
                  <a:schemeClr val="tx1">
                    <a:lumMod val="95000"/>
                    <a:lumOff val="5000"/>
                  </a:schemeClr>
                </a:solidFill>
                <a:latin typeface="Times New Roman" pitchFamily="18" charset="0"/>
                <a:cs typeface="Times New Roman" pitchFamily="18" charset="0"/>
              </a:rPr>
            </a:br>
            <a:r>
              <a:rPr lang="en-US" sz="3200" b="1" dirty="0" smtClean="0">
                <a:solidFill>
                  <a:schemeClr val="tx1">
                    <a:lumMod val="95000"/>
                    <a:lumOff val="5000"/>
                  </a:schemeClr>
                </a:solidFill>
                <a:latin typeface="Times New Roman" pitchFamily="18" charset="0"/>
                <a:cs typeface="Times New Roman" pitchFamily="18" charset="0"/>
              </a:rPr>
              <a:t>Answer All the questions</a:t>
            </a:r>
            <a:endParaRPr lang="en-US" sz="3200" b="1" dirty="0">
              <a:solidFill>
                <a:schemeClr val="tx1">
                  <a:lumMod val="95000"/>
                  <a:lumOff val="5000"/>
                </a:schemeClr>
              </a:solidFill>
              <a:latin typeface="Times New Roman" pitchFamily="18" charset="0"/>
              <a:cs typeface="Times New Roman" pitchFamily="18" charset="0"/>
            </a:endParaRPr>
          </a:p>
        </p:txBody>
      </p:sp>
      <p:sp>
        <p:nvSpPr>
          <p:cNvPr id="4" name="Action Button: Home 3">
            <a:hlinkClick r:id="" action="ppaction://hlinkshowjump?jump=firstslide" highlightClick="1"/>
          </p:cNvPr>
          <p:cNvSpPr/>
          <p:nvPr/>
        </p:nvSpPr>
        <p:spPr>
          <a:xfrm>
            <a:off x="0" y="6248400"/>
            <a:ext cx="971552" cy="609600"/>
          </a:xfrm>
          <a:prstGeom prst="actionButtonHome">
            <a:avLst/>
          </a:prstGeom>
        </p:spPr>
        <p:style>
          <a:lnRef idx="2">
            <a:schemeClr val="dk1"/>
          </a:lnRef>
          <a:fillRef idx="1">
            <a:schemeClr val="lt1"/>
          </a:fillRef>
          <a:effectRef idx="0">
            <a:schemeClr val="dk1"/>
          </a:effectRef>
          <a:fontRef idx="minor">
            <a:schemeClr val="dk1"/>
          </a:fontRef>
        </p:style>
        <p:txBody>
          <a:bodyPr rtlCol="0" anchor="ctr"/>
          <a:lstStyle/>
          <a:p>
            <a:pPr algn="ctr"/>
            <a:endParaRPr lang="en-US"/>
          </a:p>
        </p:txBody>
      </p:sp>
      <p:sp>
        <p:nvSpPr>
          <p:cNvPr id="6" name="Notched Right Arrow 5">
            <a:hlinkClick r:id="rId2" action="ppaction://hlinksldjump"/>
          </p:cNvPr>
          <p:cNvSpPr/>
          <p:nvPr/>
        </p:nvSpPr>
        <p:spPr>
          <a:xfrm>
            <a:off x="7235370" y="6150426"/>
            <a:ext cx="1782315" cy="685800"/>
          </a:xfrm>
          <a:prstGeom prst="notchedRightArrow">
            <a:avLst/>
          </a:prstGeom>
          <a:blipFill>
            <a:blip r:embed="rId3" cstate="print">
              <a:extLst>
                <a:ext uri="{BEBA8EAE-BF5A-486C-A8C5-ECC9F3942E4B}">
                  <a14:imgProps xmlns:a14="http://schemas.microsoft.com/office/drawing/2010/main" xmlns="">
                    <a14:imgLayer r:embed="rId4">
                      <a14:imgEffect>
                        <a14:brightnessContrast bright="-20000" contrast="-20000"/>
                      </a14:imgEffect>
                    </a14:imgLayer>
                  </a14:imgProps>
                </a:ex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NEXT</a:t>
            </a:r>
            <a:endParaRPr lang="en-US" sz="2000" b="1" dirty="0">
              <a:latin typeface="Times New Roman" pitchFamily="18" charset="0"/>
              <a:cs typeface="Times New Roman" pitchFamily="18" charset="0"/>
            </a:endParaRPr>
          </a:p>
        </p:txBody>
      </p:sp>
    </p:spTree>
    <p:extLst>
      <p:ext uri="{BB962C8B-B14F-4D97-AF65-F5344CB8AC3E}">
        <p14:creationId xmlns:p14="http://schemas.microsoft.com/office/powerpoint/2010/main" xmlns="" val="4130750871"/>
      </p:ext>
    </p:extLst>
  </p:cSld>
  <p:clrMapOvr>
    <a:masterClrMapping/>
  </p:clrMapOvr>
  <p:transition spd="slow">
    <p:strips dir="ru"/>
  </p:transition>
  <p:timing>
    <p:tnLst>
      <p:par>
        <p:cTn id="1" dur="indefinite" restart="never" nodeType="tmRoot"/>
      </p:par>
    </p:tnLst>
  </p:timing>
</p:sld>
</file>

<file path=ppt/slides/slide3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Content Placeholder 10"/>
          <p:cNvSpPr>
            <a:spLocks noGrp="1"/>
          </p:cNvSpPr>
          <p:nvPr>
            <p:ph sz="quarter" idx="13"/>
          </p:nvPr>
        </p:nvSpPr>
        <p:spPr>
          <a:xfrm>
            <a:off x="685800" y="2781300"/>
            <a:ext cx="5943600" cy="1260345"/>
          </a:xfrm>
        </p:spPr>
        <p:txBody>
          <a:bodyPr wrap="square">
            <a:spAutoFit/>
          </a:bodyPr>
          <a:lstStyle/>
          <a:p>
            <a:pPr marL="292608" indent="-292608" algn="just">
              <a:lnSpc>
                <a:spcPct val="165000"/>
              </a:lnSpc>
              <a:spcBef>
                <a:spcPct val="0"/>
              </a:spcBef>
              <a:buFontTx/>
              <a:buNone/>
              <a:tabLst>
                <a:tab pos="800100" algn="l"/>
                <a:tab pos="4294188" algn="l"/>
              </a:tabLst>
            </a:pPr>
            <a:r>
              <a:rPr lang="en-US" sz="2300" b="1" dirty="0" smtClean="0">
                <a:solidFill>
                  <a:schemeClr val="tx1"/>
                </a:solidFill>
                <a:latin typeface="Times New Roman" pitchFamily="18" charset="0"/>
                <a:cs typeface="Times New Roman" pitchFamily="18" charset="0"/>
              </a:rPr>
              <a:t>1.</a:t>
            </a:r>
            <a:r>
              <a:rPr lang="en-US" sz="2300" dirty="0" smtClean="0">
                <a:solidFill>
                  <a:schemeClr val="tx1"/>
                </a:solidFill>
                <a:latin typeface="Times New Roman" pitchFamily="18" charset="0"/>
                <a:cs typeface="Times New Roman" pitchFamily="18" charset="0"/>
              </a:rPr>
              <a:t> (a)  Calculate the value of	, expressing    	your answer</a:t>
            </a:r>
          </a:p>
        </p:txBody>
      </p:sp>
      <p:sp>
        <p:nvSpPr>
          <p:cNvPr id="2" name="Rectangle 1"/>
          <p:cNvSpPr/>
          <p:nvPr/>
        </p:nvSpPr>
        <p:spPr>
          <a:xfrm>
            <a:off x="5472546" y="4866409"/>
            <a:ext cx="1200281" cy="369332"/>
          </a:xfrm>
          <a:prstGeom prst="rect">
            <a:avLst/>
          </a:prstGeom>
        </p:spPr>
        <p:txBody>
          <a:bodyPr wrap="square" anchor="t" anchorCtr="1">
            <a:spAutoFit/>
          </a:bodyPr>
          <a:lstStyle/>
          <a:p>
            <a:pPr indent="-4800600" algn="r">
              <a:buFontTx/>
              <a:buNone/>
            </a:pPr>
            <a:r>
              <a:rPr lang="en-US" dirty="0" smtClean="0">
                <a:latin typeface="Times New Roman" pitchFamily="18" charset="0"/>
                <a:cs typeface="Times New Roman" pitchFamily="18" charset="0"/>
              </a:rPr>
              <a:t>(3 </a:t>
            </a:r>
            <a:r>
              <a:rPr lang="en-US" dirty="0">
                <a:latin typeface="Times New Roman" pitchFamily="18" charset="0"/>
                <a:cs typeface="Times New Roman" pitchFamily="18" charset="0"/>
              </a:rPr>
              <a:t>marks)</a:t>
            </a:r>
          </a:p>
        </p:txBody>
      </p:sp>
      <p:sp>
        <p:nvSpPr>
          <p:cNvPr id="8" name="Notched Right Arrow 7"/>
          <p:cNvSpPr/>
          <p:nvPr/>
        </p:nvSpPr>
        <p:spPr>
          <a:xfrm>
            <a:off x="7162800" y="6019800"/>
            <a:ext cx="1782315" cy="685800"/>
          </a:xfrm>
          <a:prstGeom prst="notchedRightArrow">
            <a:avLst/>
          </a:prstGeom>
          <a:blipFill>
            <a:blip r:embed="rId2" cstate="print">
              <a:extLst>
                <a:ext uri="{BEBA8EAE-BF5A-486C-A8C5-ECC9F3942E4B}">
                  <a14:imgProps xmlns:a14="http://schemas.microsoft.com/office/drawing/2010/main" xmlns="">
                    <a14:imgLayer r:embed="rId3">
                      <a14:imgEffect>
                        <a14:brightnessContrast bright="-20000" contrast="-20000"/>
                      </a14:imgEffect>
                    </a14:imgLayer>
                  </a14:imgProps>
                </a:ex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ANSWER</a:t>
            </a:r>
            <a:endParaRPr lang="en-US" sz="2000" b="1" dirty="0">
              <a:latin typeface="Times New Roman" pitchFamily="18" charset="0"/>
              <a:cs typeface="Times New Roman" pitchFamily="18" charset="0"/>
            </a:endParaRPr>
          </a:p>
        </p:txBody>
      </p:sp>
      <p:pic>
        <p:nvPicPr>
          <p:cNvPr id="1026" name="Picture 2" descr="\\172.16.2.26\Conver\CARRIBEAN\MATHEMATICS_VOL-1_PPT_DESIGN\Incoming\Equations\Revision_Exam_2_Paper_2\Eqn001.wmf"/>
          <p:cNvPicPr>
            <a:picLocks noChangeAspect="1" noChangeArrowheads="1"/>
          </p:cNvPicPr>
          <p:nvPr/>
        </p:nvPicPr>
        <p:blipFill>
          <a:blip r:embed="rId4" cstate="print">
            <a:extLst>
              <a:ext uri="{28A0092B-C50C-407E-A947-70E740481C1C}">
                <a14:useLocalDpi xmlns:a14="http://schemas.microsoft.com/office/drawing/2010/main" xmlns="" val="0"/>
              </a:ext>
            </a:extLst>
          </a:blip>
          <a:srcRect/>
          <a:stretch>
            <a:fillRect/>
          </a:stretch>
        </p:blipFill>
        <p:spPr bwMode="auto">
          <a:xfrm>
            <a:off x="4216908" y="2837688"/>
            <a:ext cx="838200" cy="698500"/>
          </a:xfrm>
          <a:prstGeom prst="rect">
            <a:avLst/>
          </a:prstGeom>
          <a:noFill/>
          <a:extLst>
            <a:ext uri="{909E8E84-426E-40DD-AFC4-6F175D3DCCD1}">
              <a14:hiddenFill xmlns:a14="http://schemas.microsoft.com/office/drawing/2010/main" xmlns="">
                <a:solidFill>
                  <a:srgbClr val="FFFFFF"/>
                </a:solidFill>
              </a14:hiddenFill>
            </a:ext>
          </a:extLst>
        </p:spPr>
      </p:pic>
      <p:sp>
        <p:nvSpPr>
          <p:cNvPr id="3" name="Rectangle 2"/>
          <p:cNvSpPr/>
          <p:nvPr/>
        </p:nvSpPr>
        <p:spPr>
          <a:xfrm>
            <a:off x="1430878" y="4062984"/>
            <a:ext cx="1388522" cy="676339"/>
          </a:xfrm>
          <a:prstGeom prst="rect">
            <a:avLst/>
          </a:prstGeom>
        </p:spPr>
        <p:txBody>
          <a:bodyPr wrap="none">
            <a:spAutoFit/>
          </a:bodyPr>
          <a:lstStyle/>
          <a:p>
            <a:pPr marL="292608" indent="-292608" algn="just">
              <a:lnSpc>
                <a:spcPct val="165000"/>
              </a:lnSpc>
              <a:spcBef>
                <a:spcPct val="0"/>
              </a:spcBef>
              <a:buFontTx/>
              <a:buNone/>
              <a:tabLst>
                <a:tab pos="800100" algn="l"/>
                <a:tab pos="4462463" algn="l"/>
              </a:tabLst>
            </a:pPr>
            <a:r>
              <a:rPr lang="en-US" sz="2300" dirty="0" smtClean="0">
                <a:latin typeface="Times New Roman" pitchFamily="18" charset="0"/>
                <a:cs typeface="Times New Roman" pitchFamily="18" charset="0"/>
              </a:rPr>
              <a:t>(</a:t>
            </a:r>
            <a:r>
              <a:rPr lang="en-US" sz="2300" dirty="0">
                <a:latin typeface="Times New Roman" pitchFamily="18" charset="0"/>
                <a:cs typeface="Times New Roman" pitchFamily="18" charset="0"/>
              </a:rPr>
              <a:t>i) exactly</a:t>
            </a:r>
          </a:p>
        </p:txBody>
      </p:sp>
      <p:sp>
        <p:nvSpPr>
          <p:cNvPr id="4" name="Rectangle 3"/>
          <p:cNvSpPr/>
          <p:nvPr/>
        </p:nvSpPr>
        <p:spPr>
          <a:xfrm>
            <a:off x="1395672" y="4693920"/>
            <a:ext cx="2566728" cy="676339"/>
          </a:xfrm>
          <a:prstGeom prst="rect">
            <a:avLst/>
          </a:prstGeom>
        </p:spPr>
        <p:txBody>
          <a:bodyPr wrap="none">
            <a:spAutoFit/>
          </a:bodyPr>
          <a:lstStyle/>
          <a:p>
            <a:pPr algn="just">
              <a:lnSpc>
                <a:spcPct val="165000"/>
              </a:lnSpc>
              <a:spcBef>
                <a:spcPct val="0"/>
              </a:spcBef>
              <a:buFontTx/>
              <a:buNone/>
              <a:tabLst>
                <a:tab pos="800100" algn="l"/>
                <a:tab pos="3776663" algn="l"/>
              </a:tabLst>
            </a:pPr>
            <a:r>
              <a:rPr lang="en-US" sz="2300" dirty="0" smtClean="0">
                <a:latin typeface="Times New Roman" pitchFamily="18" charset="0"/>
                <a:cs typeface="Times New Roman" pitchFamily="18" charset="0"/>
              </a:rPr>
              <a:t>(</a:t>
            </a:r>
            <a:r>
              <a:rPr lang="en-US" sz="2300" dirty="0">
                <a:latin typeface="Times New Roman" pitchFamily="18" charset="0"/>
                <a:cs typeface="Times New Roman" pitchFamily="18" charset="0"/>
              </a:rPr>
              <a:t>ii) in standard form</a:t>
            </a:r>
          </a:p>
        </p:txBody>
      </p:sp>
      <p:sp>
        <p:nvSpPr>
          <p:cNvPr id="9"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2 Paper 2</a:t>
            </a:r>
          </a:p>
        </p:txBody>
      </p:sp>
    </p:spTree>
    <p:extLst>
      <p:ext uri="{BB962C8B-B14F-4D97-AF65-F5344CB8AC3E}">
        <p14:creationId xmlns:p14="http://schemas.microsoft.com/office/powerpoint/2010/main" xmlns="" val="714513420"/>
      </p:ext>
    </p:extLst>
  </p:cSld>
  <p:clrMapOvr>
    <a:masterClrMapping/>
  </p:clrMapOvr>
  <p:transition spd="slow">
    <p:strips dir="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ppt_w</p:attrName>
                                        </p:attrNameLst>
                                      </p:cBhvr>
                                      <p:tavLst>
                                        <p:tav tm="0">
                                          <p:val>
                                            <p:fltVal val="0"/>
                                          </p:val>
                                        </p:tav>
                                        <p:tav tm="100000">
                                          <p:val>
                                            <p:strVal val="#ppt_w"/>
                                          </p:val>
                                        </p:tav>
                                      </p:tavLst>
                                    </p:anim>
                                    <p:anim calcmode="lin" valueType="num">
                                      <p:cBhvr>
                                        <p:cTn id="8" dur="500" fill="hold"/>
                                        <p:tgtEl>
                                          <p:spTgt spid="2"/>
                                        </p:tgtEl>
                                        <p:attrNameLst>
                                          <p:attrName>ppt_h</p:attrName>
                                        </p:attrNameLst>
                                      </p:cBhvr>
                                      <p:tavLst>
                                        <p:tav tm="0">
                                          <p:val>
                                            <p:fltVal val="0"/>
                                          </p:val>
                                        </p:tav>
                                        <p:tav tm="100000">
                                          <p:val>
                                            <p:strVal val="#ppt_h"/>
                                          </p:val>
                                        </p:tav>
                                      </p:tavLst>
                                    </p:anim>
                                    <p:animEffect transition="in" filter="fade">
                                      <p:cBhvr>
                                        <p:cTn id="9" dur="500"/>
                                        <p:tgtEl>
                                          <p:spTgt spid="2"/>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11">
                                            <p:txEl>
                                              <p:pRg st="0" end="0"/>
                                            </p:txEl>
                                          </p:spTgt>
                                        </p:tgtEl>
                                        <p:attrNameLst>
                                          <p:attrName>style.visibility</p:attrName>
                                        </p:attrNameLst>
                                      </p:cBhvr>
                                      <p:to>
                                        <p:strVal val="visible"/>
                                      </p:to>
                                    </p:set>
                                    <p:anim calcmode="lin" valueType="num">
                                      <p:cBhvr>
                                        <p:cTn id="12" dur="500" fill="hold"/>
                                        <p:tgtEl>
                                          <p:spTgt spid="11">
                                            <p:txEl>
                                              <p:pRg st="0" end="0"/>
                                            </p:txEl>
                                          </p:spTgt>
                                        </p:tgtEl>
                                        <p:attrNameLst>
                                          <p:attrName>ppt_w</p:attrName>
                                        </p:attrNameLst>
                                      </p:cBhvr>
                                      <p:tavLst>
                                        <p:tav tm="0">
                                          <p:val>
                                            <p:fltVal val="0"/>
                                          </p:val>
                                        </p:tav>
                                        <p:tav tm="100000">
                                          <p:val>
                                            <p:strVal val="#ppt_w"/>
                                          </p:val>
                                        </p:tav>
                                      </p:tavLst>
                                    </p:anim>
                                    <p:anim calcmode="lin" valueType="num">
                                      <p:cBhvr>
                                        <p:cTn id="13" dur="500" fill="hold"/>
                                        <p:tgtEl>
                                          <p:spTgt spid="11">
                                            <p:txEl>
                                              <p:pRg st="0" end="0"/>
                                            </p:txEl>
                                          </p:spTgt>
                                        </p:tgtEl>
                                        <p:attrNameLst>
                                          <p:attrName>ppt_h</p:attrName>
                                        </p:attrNameLst>
                                      </p:cBhvr>
                                      <p:tavLst>
                                        <p:tav tm="0">
                                          <p:val>
                                            <p:fltVal val="0"/>
                                          </p:val>
                                        </p:tav>
                                        <p:tav tm="100000">
                                          <p:val>
                                            <p:strVal val="#ppt_h"/>
                                          </p:val>
                                        </p:tav>
                                      </p:tavLst>
                                    </p:anim>
                                    <p:animEffect transition="in" filter="fade">
                                      <p:cBhvr>
                                        <p:cTn id="14" dur="500"/>
                                        <p:tgtEl>
                                          <p:spTgt spid="11">
                                            <p:txEl>
                                              <p:pRg st="0" end="0"/>
                                            </p:txEl>
                                          </p:spTgt>
                                        </p:tgtEl>
                                      </p:cBhvr>
                                    </p:animEffect>
                                  </p:childTnLst>
                                </p:cTn>
                              </p:par>
                              <p:par>
                                <p:cTn id="15" presetID="53" presetClass="entr" presetSubtype="16" fill="hold" nodeType="withEffect">
                                  <p:stCondLst>
                                    <p:cond delay="0"/>
                                  </p:stCondLst>
                                  <p:childTnLst>
                                    <p:set>
                                      <p:cBhvr>
                                        <p:cTn id="16" dur="1" fill="hold">
                                          <p:stCondLst>
                                            <p:cond delay="0"/>
                                          </p:stCondLst>
                                        </p:cTn>
                                        <p:tgtEl>
                                          <p:spTgt spid="1026"/>
                                        </p:tgtEl>
                                        <p:attrNameLst>
                                          <p:attrName>style.visibility</p:attrName>
                                        </p:attrNameLst>
                                      </p:cBhvr>
                                      <p:to>
                                        <p:strVal val="visible"/>
                                      </p:to>
                                    </p:set>
                                    <p:anim calcmode="lin" valueType="num">
                                      <p:cBhvr>
                                        <p:cTn id="17" dur="500" fill="hold"/>
                                        <p:tgtEl>
                                          <p:spTgt spid="1026"/>
                                        </p:tgtEl>
                                        <p:attrNameLst>
                                          <p:attrName>ppt_w</p:attrName>
                                        </p:attrNameLst>
                                      </p:cBhvr>
                                      <p:tavLst>
                                        <p:tav tm="0">
                                          <p:val>
                                            <p:fltVal val="0"/>
                                          </p:val>
                                        </p:tav>
                                        <p:tav tm="100000">
                                          <p:val>
                                            <p:strVal val="#ppt_w"/>
                                          </p:val>
                                        </p:tav>
                                      </p:tavLst>
                                    </p:anim>
                                    <p:anim calcmode="lin" valueType="num">
                                      <p:cBhvr>
                                        <p:cTn id="18" dur="500" fill="hold"/>
                                        <p:tgtEl>
                                          <p:spTgt spid="1026"/>
                                        </p:tgtEl>
                                        <p:attrNameLst>
                                          <p:attrName>ppt_h</p:attrName>
                                        </p:attrNameLst>
                                      </p:cBhvr>
                                      <p:tavLst>
                                        <p:tav tm="0">
                                          <p:val>
                                            <p:fltVal val="0"/>
                                          </p:val>
                                        </p:tav>
                                        <p:tav tm="100000">
                                          <p:val>
                                            <p:strVal val="#ppt_h"/>
                                          </p:val>
                                        </p:tav>
                                      </p:tavLst>
                                    </p:anim>
                                    <p:animEffect transition="in" filter="fade">
                                      <p:cBhvr>
                                        <p:cTn id="19" dur="500"/>
                                        <p:tgtEl>
                                          <p:spTgt spid="1026"/>
                                        </p:tgtEl>
                                      </p:cBhvr>
                                    </p:animEffect>
                                  </p:childTnLst>
                                </p:cTn>
                              </p:par>
                            </p:childTnLst>
                          </p:cTn>
                        </p:par>
                      </p:childTnLst>
                    </p:cTn>
                  </p:par>
                  <p:par>
                    <p:cTn id="20" fill="hold">
                      <p:stCondLst>
                        <p:cond delay="indefinite"/>
                      </p:stCondLst>
                      <p:childTnLst>
                        <p:par>
                          <p:cTn id="21" fill="hold">
                            <p:stCondLst>
                              <p:cond delay="0"/>
                            </p:stCondLst>
                            <p:childTnLst>
                              <p:par>
                                <p:cTn id="22" presetID="53" presetClass="entr" presetSubtype="16" fill="hold" grpId="0" nodeType="clickEffect">
                                  <p:stCondLst>
                                    <p:cond delay="0"/>
                                  </p:stCondLst>
                                  <p:childTnLst>
                                    <p:set>
                                      <p:cBhvr>
                                        <p:cTn id="23" dur="1" fill="hold">
                                          <p:stCondLst>
                                            <p:cond delay="0"/>
                                          </p:stCondLst>
                                        </p:cTn>
                                        <p:tgtEl>
                                          <p:spTgt spid="3"/>
                                        </p:tgtEl>
                                        <p:attrNameLst>
                                          <p:attrName>style.visibility</p:attrName>
                                        </p:attrNameLst>
                                      </p:cBhvr>
                                      <p:to>
                                        <p:strVal val="visible"/>
                                      </p:to>
                                    </p:set>
                                    <p:anim calcmode="lin" valueType="num">
                                      <p:cBhvr>
                                        <p:cTn id="24" dur="500" fill="hold"/>
                                        <p:tgtEl>
                                          <p:spTgt spid="3"/>
                                        </p:tgtEl>
                                        <p:attrNameLst>
                                          <p:attrName>ppt_w</p:attrName>
                                        </p:attrNameLst>
                                      </p:cBhvr>
                                      <p:tavLst>
                                        <p:tav tm="0">
                                          <p:val>
                                            <p:fltVal val="0"/>
                                          </p:val>
                                        </p:tav>
                                        <p:tav tm="100000">
                                          <p:val>
                                            <p:strVal val="#ppt_w"/>
                                          </p:val>
                                        </p:tav>
                                      </p:tavLst>
                                    </p:anim>
                                    <p:anim calcmode="lin" valueType="num">
                                      <p:cBhvr>
                                        <p:cTn id="25" dur="500" fill="hold"/>
                                        <p:tgtEl>
                                          <p:spTgt spid="3"/>
                                        </p:tgtEl>
                                        <p:attrNameLst>
                                          <p:attrName>ppt_h</p:attrName>
                                        </p:attrNameLst>
                                      </p:cBhvr>
                                      <p:tavLst>
                                        <p:tav tm="0">
                                          <p:val>
                                            <p:fltVal val="0"/>
                                          </p:val>
                                        </p:tav>
                                        <p:tav tm="100000">
                                          <p:val>
                                            <p:strVal val="#ppt_h"/>
                                          </p:val>
                                        </p:tav>
                                      </p:tavLst>
                                    </p:anim>
                                    <p:animEffect transition="in" filter="fade">
                                      <p:cBhvr>
                                        <p:cTn id="26" dur="500"/>
                                        <p:tgtEl>
                                          <p:spTgt spid="3"/>
                                        </p:tgtEl>
                                      </p:cBhvr>
                                    </p:animEffect>
                                  </p:childTnLst>
                                </p:cTn>
                              </p:par>
                              <p:par>
                                <p:cTn id="27" presetID="53" presetClass="entr" presetSubtype="16" fill="hold" grpId="0" nodeType="withEffect">
                                  <p:stCondLst>
                                    <p:cond delay="0"/>
                                  </p:stCondLst>
                                  <p:childTnLst>
                                    <p:set>
                                      <p:cBhvr>
                                        <p:cTn id="28" dur="1" fill="hold">
                                          <p:stCondLst>
                                            <p:cond delay="0"/>
                                          </p:stCondLst>
                                        </p:cTn>
                                        <p:tgtEl>
                                          <p:spTgt spid="4"/>
                                        </p:tgtEl>
                                        <p:attrNameLst>
                                          <p:attrName>style.visibility</p:attrName>
                                        </p:attrNameLst>
                                      </p:cBhvr>
                                      <p:to>
                                        <p:strVal val="visible"/>
                                      </p:to>
                                    </p:set>
                                    <p:anim calcmode="lin" valueType="num">
                                      <p:cBhvr>
                                        <p:cTn id="29" dur="500" fill="hold"/>
                                        <p:tgtEl>
                                          <p:spTgt spid="4"/>
                                        </p:tgtEl>
                                        <p:attrNameLst>
                                          <p:attrName>ppt_w</p:attrName>
                                        </p:attrNameLst>
                                      </p:cBhvr>
                                      <p:tavLst>
                                        <p:tav tm="0">
                                          <p:val>
                                            <p:fltVal val="0"/>
                                          </p:val>
                                        </p:tav>
                                        <p:tav tm="100000">
                                          <p:val>
                                            <p:strVal val="#ppt_w"/>
                                          </p:val>
                                        </p:tav>
                                      </p:tavLst>
                                    </p:anim>
                                    <p:anim calcmode="lin" valueType="num">
                                      <p:cBhvr>
                                        <p:cTn id="30" dur="500" fill="hold"/>
                                        <p:tgtEl>
                                          <p:spTgt spid="4"/>
                                        </p:tgtEl>
                                        <p:attrNameLst>
                                          <p:attrName>ppt_h</p:attrName>
                                        </p:attrNameLst>
                                      </p:cBhvr>
                                      <p:tavLst>
                                        <p:tav tm="0">
                                          <p:val>
                                            <p:fltVal val="0"/>
                                          </p:val>
                                        </p:tav>
                                        <p:tav tm="100000">
                                          <p:val>
                                            <p:strVal val="#ppt_h"/>
                                          </p:val>
                                        </p:tav>
                                      </p:tavLst>
                                    </p:anim>
                                    <p:animEffect transition="in" filter="fade">
                                      <p:cBhvr>
                                        <p:cTn id="31" dur="500"/>
                                        <p:tgtEl>
                                          <p:spTgt spid="4"/>
                                        </p:tgtEl>
                                      </p:cBhvr>
                                    </p:animEffect>
                                  </p:childTnLst>
                                </p:cTn>
                              </p:par>
                            </p:childTnLst>
                          </p:cTn>
                        </p:par>
                      </p:childTnLst>
                    </p:cTn>
                  </p:par>
                  <p:par>
                    <p:cTn id="32" fill="hold">
                      <p:stCondLst>
                        <p:cond delay="indefinite"/>
                      </p:stCondLst>
                      <p:childTnLst>
                        <p:par>
                          <p:cTn id="33" fill="hold">
                            <p:stCondLst>
                              <p:cond delay="0"/>
                            </p:stCondLst>
                            <p:childTnLst>
                              <p:par>
                                <p:cTn id="34" presetID="3" presetClass="entr" presetSubtype="10" fill="hold" grpId="0" nodeType="clickEffect">
                                  <p:stCondLst>
                                    <p:cond delay="0"/>
                                  </p:stCondLst>
                                  <p:childTnLst>
                                    <p:set>
                                      <p:cBhvr>
                                        <p:cTn id="35" dur="1" fill="hold">
                                          <p:stCondLst>
                                            <p:cond delay="0"/>
                                          </p:stCondLst>
                                        </p:cTn>
                                        <p:tgtEl>
                                          <p:spTgt spid="8"/>
                                        </p:tgtEl>
                                        <p:attrNameLst>
                                          <p:attrName>style.visibility</p:attrName>
                                        </p:attrNameLst>
                                      </p:cBhvr>
                                      <p:to>
                                        <p:strVal val="visible"/>
                                      </p:to>
                                    </p:set>
                                    <p:animEffect transition="in" filter="blinds(horizontal)">
                                      <p:cBhvr>
                                        <p:cTn id="36"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build="p"/>
      <p:bldP spid="2" grpId="0"/>
      <p:bldP spid="8" grpId="0" animBg="1"/>
      <p:bldP spid="3" grpId="0"/>
      <p:bldP spid="4" grpId="0"/>
    </p:bldLst>
  </p:timing>
</p:sld>
</file>

<file path=ppt/slides/slide3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57" name="Picture 9" descr="\\172.16.2.26\Conver\CARRIBEAN\MATHEMATICS_VOL-1_PPT_DESIGN\Incoming\Equations\Revision_Exam_2_Paper_2\Eqn003.wmf"/>
          <p:cNvPicPr>
            <a:picLocks noChangeAspect="1" noChangeArrowheads="1"/>
          </p:cNvPicPr>
          <p:nvPr/>
        </p:nvPicPr>
        <p:blipFill>
          <a:blip r:embed="rId2" cstate="print">
            <a:extLst>
              <a:ext uri="{28A0092B-C50C-407E-A947-70E740481C1C}">
                <a14:useLocalDpi xmlns:a14="http://schemas.microsoft.com/office/drawing/2010/main" xmlns="" val="0"/>
              </a:ext>
            </a:extLst>
          </a:blip>
          <a:srcRect/>
          <a:stretch>
            <a:fillRect/>
          </a:stretch>
        </p:blipFill>
        <p:spPr bwMode="auto">
          <a:xfrm>
            <a:off x="1254125" y="4433045"/>
            <a:ext cx="3213100" cy="571500"/>
          </a:xfrm>
          <a:prstGeom prst="rect">
            <a:avLst/>
          </a:prstGeom>
          <a:noFill/>
          <a:extLst>
            <a:ext uri="{909E8E84-426E-40DD-AFC4-6F175D3DCCD1}">
              <a14:hiddenFill xmlns:a14="http://schemas.microsoft.com/office/drawing/2010/main" xmlns="">
                <a:solidFill>
                  <a:srgbClr val="FFFFFF"/>
                </a:solidFill>
              </a14:hiddenFill>
            </a:ext>
          </a:extLst>
        </p:spPr>
      </p:pic>
      <p:sp>
        <p:nvSpPr>
          <p:cNvPr id="5" name="TextBox 4"/>
          <p:cNvSpPr txBox="1"/>
          <p:nvPr/>
        </p:nvSpPr>
        <p:spPr>
          <a:xfrm>
            <a:off x="466725" y="1981200"/>
            <a:ext cx="990600" cy="369332"/>
          </a:xfrm>
          <a:prstGeom prst="rect">
            <a:avLst/>
          </a:prstGeom>
          <a:noFill/>
        </p:spPr>
        <p:txBody>
          <a:bodyPr wrap="square" rtlCol="0">
            <a:spAutoFit/>
          </a:bodyPr>
          <a:lstStyle/>
          <a:p>
            <a:r>
              <a:rPr lang="en-US" b="1" dirty="0" smtClean="0">
                <a:latin typeface="Times New Roman" pitchFamily="18" charset="0"/>
                <a:cs typeface="Times New Roman" pitchFamily="18" charset="0"/>
              </a:rPr>
              <a:t>1.</a:t>
            </a:r>
            <a:r>
              <a:rPr lang="en-US" dirty="0" smtClean="0">
                <a:latin typeface="Times New Roman" pitchFamily="18" charset="0"/>
                <a:cs typeface="Times New Roman" pitchFamily="18" charset="0"/>
              </a:rPr>
              <a:t> (a)</a:t>
            </a:r>
            <a:endParaRPr lang="en-US" dirty="0">
              <a:latin typeface="Times New Roman" pitchFamily="18" charset="0"/>
              <a:cs typeface="Times New Roman" pitchFamily="18" charset="0"/>
            </a:endParaRPr>
          </a:p>
        </p:txBody>
      </p:sp>
      <p:pic>
        <p:nvPicPr>
          <p:cNvPr id="2058" name="Picture 10" descr="\\172.16.2.26\Conver\CARRIBEAN\MATHEMATICS_VOL-1_PPT_DESIGN\Incoming\Equations\Revision_Exam_2_Paper_2\Eqn004.wmf"/>
          <p:cNvPicPr>
            <a:picLocks noChangeAspect="1" noChangeArrowheads="1"/>
          </p:cNvPicPr>
          <p:nvPr/>
        </p:nvPicPr>
        <p:blipFill>
          <a:blip r:embed="rId3" cstate="print">
            <a:extLst>
              <a:ext uri="{28A0092B-C50C-407E-A947-70E740481C1C}">
                <a14:useLocalDpi xmlns:a14="http://schemas.microsoft.com/office/drawing/2010/main" xmlns="" val="0"/>
              </a:ext>
            </a:extLst>
          </a:blip>
          <a:srcRect/>
          <a:stretch>
            <a:fillRect/>
          </a:stretch>
        </p:blipFill>
        <p:spPr bwMode="auto">
          <a:xfrm>
            <a:off x="1228725" y="5105400"/>
            <a:ext cx="3746500" cy="1422400"/>
          </a:xfrm>
          <a:prstGeom prst="rect">
            <a:avLst/>
          </a:prstGeom>
          <a:noFill/>
          <a:extLst>
            <a:ext uri="{909E8E84-426E-40DD-AFC4-6F175D3DCCD1}">
              <a14:hiddenFill xmlns:a14="http://schemas.microsoft.com/office/drawing/2010/main" xmlns="">
                <a:solidFill>
                  <a:srgbClr val="FFFFFF"/>
                </a:solidFill>
              </a14:hiddenFill>
            </a:ext>
          </a:extLst>
        </p:spPr>
      </p:pic>
      <p:pic>
        <p:nvPicPr>
          <p:cNvPr id="1027" name="Picture 3"/>
          <p:cNvPicPr>
            <a:picLocks noChangeAspect="1" noChangeArrowheads="1"/>
          </p:cNvPicPr>
          <p:nvPr/>
        </p:nvPicPr>
        <p:blipFill>
          <a:blip r:embed="rId4" cstate="print">
            <a:extLst>
              <a:ext uri="{28A0092B-C50C-407E-A947-70E740481C1C}">
                <a14:useLocalDpi xmlns:a14="http://schemas.microsoft.com/office/drawing/2010/main" xmlns="" val="0"/>
              </a:ext>
            </a:extLst>
          </a:blip>
          <a:srcRect/>
          <a:stretch>
            <a:fillRect/>
          </a:stretch>
        </p:blipFill>
        <p:spPr bwMode="auto">
          <a:xfrm>
            <a:off x="1899517" y="5155403"/>
            <a:ext cx="281024" cy="13649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pic>
      <p:pic>
        <p:nvPicPr>
          <p:cNvPr id="2" name="Picture 2" descr="\\172.16.2.26\Conver\CARRIBEAN\MATHEMATICS_VOL-1_PPT_DESIGN\Incoming\Volume_01\Equations\Revision_Exam_2_Paper_2\Eqn002.wmf"/>
          <p:cNvPicPr>
            <a:picLocks noChangeAspect="1" noChangeArrowheads="1"/>
          </p:cNvPicPr>
          <p:nvPr/>
        </p:nvPicPr>
        <p:blipFill>
          <a:blip r:embed="rId5" cstate="print"/>
          <a:srcRect/>
          <a:stretch>
            <a:fillRect/>
          </a:stretch>
        </p:blipFill>
        <p:spPr bwMode="auto">
          <a:xfrm>
            <a:off x="1219200" y="1981200"/>
            <a:ext cx="1079500" cy="2222500"/>
          </a:xfrm>
          <a:prstGeom prst="rect">
            <a:avLst/>
          </a:prstGeom>
          <a:noFill/>
        </p:spPr>
      </p:pic>
      <p:sp>
        <p:nvSpPr>
          <p:cNvPr id="8"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2 Paper 2</a:t>
            </a:r>
          </a:p>
        </p:txBody>
      </p:sp>
    </p:spTree>
    <p:extLst>
      <p:ext uri="{BB962C8B-B14F-4D97-AF65-F5344CB8AC3E}">
        <p14:creationId xmlns:p14="http://schemas.microsoft.com/office/powerpoint/2010/main" xmlns="" val="166444786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p:cTn id="7" dur="500" fill="hold"/>
                                        <p:tgtEl>
                                          <p:spTgt spid="5"/>
                                        </p:tgtEl>
                                        <p:attrNameLst>
                                          <p:attrName>ppt_w</p:attrName>
                                        </p:attrNameLst>
                                      </p:cBhvr>
                                      <p:tavLst>
                                        <p:tav tm="0">
                                          <p:val>
                                            <p:fltVal val="0"/>
                                          </p:val>
                                        </p:tav>
                                        <p:tav tm="100000">
                                          <p:val>
                                            <p:strVal val="#ppt_w"/>
                                          </p:val>
                                        </p:tav>
                                      </p:tavLst>
                                    </p:anim>
                                    <p:anim calcmode="lin" valueType="num">
                                      <p:cBhvr>
                                        <p:cTn id="8" dur="500" fill="hold"/>
                                        <p:tgtEl>
                                          <p:spTgt spid="5"/>
                                        </p:tgtEl>
                                        <p:attrNameLst>
                                          <p:attrName>ppt_h</p:attrName>
                                        </p:attrNameLst>
                                      </p:cBhvr>
                                      <p:tavLst>
                                        <p:tav tm="0">
                                          <p:val>
                                            <p:fltVal val="0"/>
                                          </p:val>
                                        </p:tav>
                                        <p:tav tm="100000">
                                          <p:val>
                                            <p:strVal val="#ppt_h"/>
                                          </p:val>
                                        </p:tav>
                                      </p:tavLst>
                                    </p:anim>
                                    <p:animEffect transition="in" filter="fade">
                                      <p:cBhvr>
                                        <p:cTn id="9" dur="500"/>
                                        <p:tgtEl>
                                          <p:spTgt spid="5"/>
                                        </p:tgtEl>
                                      </p:cBhvr>
                                    </p:animEffect>
                                  </p:childTnLst>
                                </p:cTn>
                              </p:par>
                              <p:par>
                                <p:cTn id="10" presetID="23" presetClass="entr" presetSubtype="16" fill="hold" nodeType="withEffect">
                                  <p:stCondLst>
                                    <p:cond delay="0"/>
                                  </p:stCondLst>
                                  <p:iterate type="lt">
                                    <p:tmPct val="0"/>
                                  </p:iterate>
                                  <p:childTnLst>
                                    <p:set>
                                      <p:cBhvr>
                                        <p:cTn id="11" dur="1" fill="hold">
                                          <p:stCondLst>
                                            <p:cond delay="0"/>
                                          </p:stCondLst>
                                        </p:cTn>
                                        <p:tgtEl>
                                          <p:spTgt spid="2"/>
                                        </p:tgtEl>
                                        <p:attrNameLst>
                                          <p:attrName>style.visibility</p:attrName>
                                        </p:attrNameLst>
                                      </p:cBhvr>
                                      <p:to>
                                        <p:strVal val="visible"/>
                                      </p:to>
                                    </p:set>
                                    <p:anim calcmode="lin" valueType="num">
                                      <p:cBhvr>
                                        <p:cTn id="12" dur="500" fill="hold"/>
                                        <p:tgtEl>
                                          <p:spTgt spid="2"/>
                                        </p:tgtEl>
                                        <p:attrNameLst>
                                          <p:attrName>ppt_w</p:attrName>
                                        </p:attrNameLst>
                                      </p:cBhvr>
                                      <p:tavLst>
                                        <p:tav tm="0">
                                          <p:val>
                                            <p:fltVal val="0"/>
                                          </p:val>
                                        </p:tav>
                                        <p:tav tm="100000">
                                          <p:val>
                                            <p:strVal val="#ppt_w"/>
                                          </p:val>
                                        </p:tav>
                                      </p:tavLst>
                                    </p:anim>
                                    <p:anim calcmode="lin" valueType="num">
                                      <p:cBhvr>
                                        <p:cTn id="13" dur="500" fill="hold"/>
                                        <p:tgtEl>
                                          <p:spTgt spid="2"/>
                                        </p:tgtEl>
                                        <p:attrNameLst>
                                          <p:attrName>ppt_h</p:attrName>
                                        </p:attrNameLst>
                                      </p:cBhvr>
                                      <p:tavLst>
                                        <p:tav tm="0">
                                          <p:val>
                                            <p:fltVal val="0"/>
                                          </p:val>
                                        </p:tav>
                                        <p:tav tm="100000">
                                          <p:val>
                                            <p:strVal val="#ppt_h"/>
                                          </p:val>
                                        </p:tav>
                                      </p:tavLst>
                                    </p:anim>
                                  </p:childTnLst>
                                </p:cTn>
                              </p:par>
                              <p:par>
                                <p:cTn id="14" presetID="53" presetClass="entr" presetSubtype="16" fill="hold" nodeType="withEffect">
                                  <p:stCondLst>
                                    <p:cond delay="0"/>
                                  </p:stCondLst>
                                  <p:childTnLst>
                                    <p:set>
                                      <p:cBhvr>
                                        <p:cTn id="15" dur="1" fill="hold">
                                          <p:stCondLst>
                                            <p:cond delay="0"/>
                                          </p:stCondLst>
                                        </p:cTn>
                                        <p:tgtEl>
                                          <p:spTgt spid="2057"/>
                                        </p:tgtEl>
                                        <p:attrNameLst>
                                          <p:attrName>style.visibility</p:attrName>
                                        </p:attrNameLst>
                                      </p:cBhvr>
                                      <p:to>
                                        <p:strVal val="visible"/>
                                      </p:to>
                                    </p:set>
                                    <p:anim calcmode="lin" valueType="num">
                                      <p:cBhvr>
                                        <p:cTn id="16" dur="500" fill="hold"/>
                                        <p:tgtEl>
                                          <p:spTgt spid="2057"/>
                                        </p:tgtEl>
                                        <p:attrNameLst>
                                          <p:attrName>ppt_w</p:attrName>
                                        </p:attrNameLst>
                                      </p:cBhvr>
                                      <p:tavLst>
                                        <p:tav tm="0">
                                          <p:val>
                                            <p:fltVal val="0"/>
                                          </p:val>
                                        </p:tav>
                                        <p:tav tm="100000">
                                          <p:val>
                                            <p:strVal val="#ppt_w"/>
                                          </p:val>
                                        </p:tav>
                                      </p:tavLst>
                                    </p:anim>
                                    <p:anim calcmode="lin" valueType="num">
                                      <p:cBhvr>
                                        <p:cTn id="17" dur="500" fill="hold"/>
                                        <p:tgtEl>
                                          <p:spTgt spid="2057"/>
                                        </p:tgtEl>
                                        <p:attrNameLst>
                                          <p:attrName>ppt_h</p:attrName>
                                        </p:attrNameLst>
                                      </p:cBhvr>
                                      <p:tavLst>
                                        <p:tav tm="0">
                                          <p:val>
                                            <p:fltVal val="0"/>
                                          </p:val>
                                        </p:tav>
                                        <p:tav tm="100000">
                                          <p:val>
                                            <p:strVal val="#ppt_h"/>
                                          </p:val>
                                        </p:tav>
                                      </p:tavLst>
                                    </p:anim>
                                    <p:animEffect transition="in" filter="fade">
                                      <p:cBhvr>
                                        <p:cTn id="18" dur="500"/>
                                        <p:tgtEl>
                                          <p:spTgt spid="2057"/>
                                        </p:tgtEl>
                                      </p:cBhvr>
                                    </p:animEffect>
                                  </p:childTnLst>
                                </p:cTn>
                              </p:par>
                              <p:par>
                                <p:cTn id="19" presetID="53" presetClass="entr" presetSubtype="16" fill="hold" nodeType="withEffect">
                                  <p:stCondLst>
                                    <p:cond delay="0"/>
                                  </p:stCondLst>
                                  <p:childTnLst>
                                    <p:set>
                                      <p:cBhvr>
                                        <p:cTn id="20" dur="1" fill="hold">
                                          <p:stCondLst>
                                            <p:cond delay="0"/>
                                          </p:stCondLst>
                                        </p:cTn>
                                        <p:tgtEl>
                                          <p:spTgt spid="2058"/>
                                        </p:tgtEl>
                                        <p:attrNameLst>
                                          <p:attrName>style.visibility</p:attrName>
                                        </p:attrNameLst>
                                      </p:cBhvr>
                                      <p:to>
                                        <p:strVal val="visible"/>
                                      </p:to>
                                    </p:set>
                                    <p:anim calcmode="lin" valueType="num">
                                      <p:cBhvr>
                                        <p:cTn id="21" dur="500" fill="hold"/>
                                        <p:tgtEl>
                                          <p:spTgt spid="2058"/>
                                        </p:tgtEl>
                                        <p:attrNameLst>
                                          <p:attrName>ppt_w</p:attrName>
                                        </p:attrNameLst>
                                      </p:cBhvr>
                                      <p:tavLst>
                                        <p:tav tm="0">
                                          <p:val>
                                            <p:fltVal val="0"/>
                                          </p:val>
                                        </p:tav>
                                        <p:tav tm="100000">
                                          <p:val>
                                            <p:strVal val="#ppt_w"/>
                                          </p:val>
                                        </p:tav>
                                      </p:tavLst>
                                    </p:anim>
                                    <p:anim calcmode="lin" valueType="num">
                                      <p:cBhvr>
                                        <p:cTn id="22" dur="500" fill="hold"/>
                                        <p:tgtEl>
                                          <p:spTgt spid="2058"/>
                                        </p:tgtEl>
                                        <p:attrNameLst>
                                          <p:attrName>ppt_h</p:attrName>
                                        </p:attrNameLst>
                                      </p:cBhvr>
                                      <p:tavLst>
                                        <p:tav tm="0">
                                          <p:val>
                                            <p:fltVal val="0"/>
                                          </p:val>
                                        </p:tav>
                                        <p:tav tm="100000">
                                          <p:val>
                                            <p:strVal val="#ppt_h"/>
                                          </p:val>
                                        </p:tav>
                                      </p:tavLst>
                                    </p:anim>
                                    <p:animEffect transition="in" filter="fade">
                                      <p:cBhvr>
                                        <p:cTn id="23" dur="500"/>
                                        <p:tgtEl>
                                          <p:spTgt spid="2058"/>
                                        </p:tgtEl>
                                      </p:cBhvr>
                                    </p:animEffect>
                                  </p:childTnLst>
                                </p:cTn>
                              </p:par>
                              <p:par>
                                <p:cTn id="24" presetID="53" presetClass="entr" presetSubtype="16" fill="hold" nodeType="withEffect">
                                  <p:stCondLst>
                                    <p:cond delay="0"/>
                                  </p:stCondLst>
                                  <p:childTnLst>
                                    <p:set>
                                      <p:cBhvr>
                                        <p:cTn id="25" dur="1" fill="hold">
                                          <p:stCondLst>
                                            <p:cond delay="0"/>
                                          </p:stCondLst>
                                        </p:cTn>
                                        <p:tgtEl>
                                          <p:spTgt spid="1027"/>
                                        </p:tgtEl>
                                        <p:attrNameLst>
                                          <p:attrName>style.visibility</p:attrName>
                                        </p:attrNameLst>
                                      </p:cBhvr>
                                      <p:to>
                                        <p:strVal val="visible"/>
                                      </p:to>
                                    </p:set>
                                    <p:anim calcmode="lin" valueType="num">
                                      <p:cBhvr>
                                        <p:cTn id="26" dur="500" fill="hold"/>
                                        <p:tgtEl>
                                          <p:spTgt spid="1027"/>
                                        </p:tgtEl>
                                        <p:attrNameLst>
                                          <p:attrName>ppt_w</p:attrName>
                                        </p:attrNameLst>
                                      </p:cBhvr>
                                      <p:tavLst>
                                        <p:tav tm="0">
                                          <p:val>
                                            <p:fltVal val="0"/>
                                          </p:val>
                                        </p:tav>
                                        <p:tav tm="100000">
                                          <p:val>
                                            <p:strVal val="#ppt_w"/>
                                          </p:val>
                                        </p:tav>
                                      </p:tavLst>
                                    </p:anim>
                                    <p:anim calcmode="lin" valueType="num">
                                      <p:cBhvr>
                                        <p:cTn id="27" dur="500" fill="hold"/>
                                        <p:tgtEl>
                                          <p:spTgt spid="1027"/>
                                        </p:tgtEl>
                                        <p:attrNameLst>
                                          <p:attrName>ppt_h</p:attrName>
                                        </p:attrNameLst>
                                      </p:cBhvr>
                                      <p:tavLst>
                                        <p:tav tm="0">
                                          <p:val>
                                            <p:fltVal val="0"/>
                                          </p:val>
                                        </p:tav>
                                        <p:tav tm="100000">
                                          <p:val>
                                            <p:strVal val="#ppt_h"/>
                                          </p:val>
                                        </p:tav>
                                      </p:tavLst>
                                    </p:anim>
                                    <p:animEffect transition="in" filter="fade">
                                      <p:cBhvr>
                                        <p:cTn id="28" dur="500"/>
                                        <p:tgtEl>
                                          <p:spTgt spid="10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3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a:xfrm>
            <a:off x="381000" y="3124200"/>
            <a:ext cx="7924800" cy="1154162"/>
          </a:xfrm>
          <a:prstGeom prst="rect">
            <a:avLst/>
          </a:prstGeom>
        </p:spPr>
        <p:txBody>
          <a:bodyPr wrap="square">
            <a:spAutoFit/>
          </a:bodyPr>
          <a:lstStyle/>
          <a:p>
            <a:pPr marL="914400" indent="-914400"/>
            <a:r>
              <a:rPr lang="en-US" sz="2300" b="1" dirty="0" smtClean="0">
                <a:latin typeface="Times New Roman" pitchFamily="18" charset="0"/>
                <a:cs typeface="Times New Roman" pitchFamily="18" charset="0"/>
              </a:rPr>
              <a:t>1.</a:t>
            </a:r>
            <a:r>
              <a:rPr lang="en-US" sz="2300" dirty="0" smtClean="0">
                <a:latin typeface="Times New Roman" pitchFamily="18" charset="0"/>
                <a:cs typeface="Times New Roman" pitchFamily="18" charset="0"/>
              </a:rPr>
              <a:t>   (b)  In </a:t>
            </a:r>
            <a:r>
              <a:rPr lang="en-US" sz="2300" dirty="0">
                <a:latin typeface="Times New Roman" pitchFamily="18" charset="0"/>
                <a:cs typeface="Times New Roman" pitchFamily="18" charset="0"/>
              </a:rPr>
              <a:t>a certain school, 57% of the students </a:t>
            </a:r>
            <a:r>
              <a:rPr lang="en-US" sz="2300" dirty="0" smtClean="0">
                <a:latin typeface="Times New Roman" pitchFamily="18" charset="0"/>
                <a:cs typeface="Times New Roman" pitchFamily="18" charset="0"/>
              </a:rPr>
              <a:t>are boys</a:t>
            </a:r>
            <a:r>
              <a:rPr lang="en-US" sz="2300" dirty="0">
                <a:latin typeface="Times New Roman" pitchFamily="18" charset="0"/>
                <a:cs typeface="Times New Roman" pitchFamily="18" charset="0"/>
              </a:rPr>
              <a:t>. If there are 513 boys in the </a:t>
            </a:r>
            <a:r>
              <a:rPr lang="en-US" sz="2300" dirty="0" smtClean="0">
                <a:latin typeface="Times New Roman" pitchFamily="18" charset="0"/>
                <a:cs typeface="Times New Roman" pitchFamily="18" charset="0"/>
              </a:rPr>
              <a:t>school, calculate </a:t>
            </a:r>
            <a:r>
              <a:rPr lang="en-US" sz="2300" dirty="0">
                <a:latin typeface="Times New Roman" pitchFamily="18" charset="0"/>
                <a:cs typeface="Times New Roman" pitchFamily="18" charset="0"/>
              </a:rPr>
              <a:t>the total number of students in </a:t>
            </a:r>
            <a:r>
              <a:rPr lang="en-US" sz="2300" dirty="0" smtClean="0">
                <a:latin typeface="Times New Roman" pitchFamily="18" charset="0"/>
                <a:cs typeface="Times New Roman" pitchFamily="18" charset="0"/>
              </a:rPr>
              <a:t>the school</a:t>
            </a:r>
            <a:r>
              <a:rPr lang="en-US" sz="2300" dirty="0">
                <a:latin typeface="Times New Roman" pitchFamily="18" charset="0"/>
                <a:cs typeface="Times New Roman" pitchFamily="18" charset="0"/>
              </a:rPr>
              <a:t>.</a:t>
            </a:r>
          </a:p>
        </p:txBody>
      </p:sp>
      <p:sp>
        <p:nvSpPr>
          <p:cNvPr id="6" name="Rectangle 5"/>
          <p:cNvSpPr/>
          <p:nvPr/>
        </p:nvSpPr>
        <p:spPr>
          <a:xfrm>
            <a:off x="6982692" y="3889663"/>
            <a:ext cx="1200281" cy="369332"/>
          </a:xfrm>
          <a:prstGeom prst="rect">
            <a:avLst/>
          </a:prstGeom>
        </p:spPr>
        <p:txBody>
          <a:bodyPr wrap="square" anchor="t" anchorCtr="1">
            <a:spAutoFit/>
          </a:bodyPr>
          <a:lstStyle/>
          <a:p>
            <a:pPr indent="-4800600" algn="r">
              <a:buFontTx/>
              <a:buNone/>
            </a:pPr>
            <a:r>
              <a:rPr lang="en-US" dirty="0" smtClean="0">
                <a:latin typeface="Times New Roman" pitchFamily="18" charset="0"/>
                <a:cs typeface="Times New Roman" pitchFamily="18" charset="0"/>
              </a:rPr>
              <a:t>(2 </a:t>
            </a:r>
            <a:r>
              <a:rPr lang="en-US" dirty="0">
                <a:latin typeface="Times New Roman" pitchFamily="18" charset="0"/>
                <a:cs typeface="Times New Roman" pitchFamily="18" charset="0"/>
              </a:rPr>
              <a:t>marks)</a:t>
            </a:r>
          </a:p>
        </p:txBody>
      </p:sp>
      <p:sp>
        <p:nvSpPr>
          <p:cNvPr id="7" name="Notched Right Arrow 6"/>
          <p:cNvSpPr/>
          <p:nvPr/>
        </p:nvSpPr>
        <p:spPr>
          <a:xfrm>
            <a:off x="7162800" y="6019800"/>
            <a:ext cx="1782315" cy="685800"/>
          </a:xfrm>
          <a:prstGeom prst="notchedRightArrow">
            <a:avLst/>
          </a:prstGeom>
          <a:blipFill>
            <a:blip r:embed="rId2" cstate="print">
              <a:extLst>
                <a:ext uri="{BEBA8EAE-BF5A-486C-A8C5-ECC9F3942E4B}">
                  <a14:imgProps xmlns:a14="http://schemas.microsoft.com/office/drawing/2010/main" xmlns="">
                    <a14:imgLayer r:embed="rId3">
                      <a14:imgEffect>
                        <a14:brightnessContrast bright="-20000" contrast="-20000"/>
                      </a14:imgEffect>
                    </a14:imgLayer>
                  </a14:imgProps>
                </a:ex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ANSWER</a:t>
            </a:r>
            <a:endParaRPr lang="en-US" sz="2000" b="1" dirty="0">
              <a:latin typeface="Times New Roman" pitchFamily="18" charset="0"/>
              <a:cs typeface="Times New Roman" pitchFamily="18" charset="0"/>
            </a:endParaRPr>
          </a:p>
        </p:txBody>
      </p:sp>
      <p:sp>
        <p:nvSpPr>
          <p:cNvPr id="9"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2 Paper 2</a:t>
            </a:r>
          </a:p>
        </p:txBody>
      </p:sp>
    </p:spTree>
    <p:extLst>
      <p:ext uri="{BB962C8B-B14F-4D97-AF65-F5344CB8AC3E}">
        <p14:creationId xmlns:p14="http://schemas.microsoft.com/office/powerpoint/2010/main" xmlns="" val="150353632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500" fill="hold"/>
                                        <p:tgtEl>
                                          <p:spTgt spid="6"/>
                                        </p:tgtEl>
                                        <p:attrNameLst>
                                          <p:attrName>ppt_w</p:attrName>
                                        </p:attrNameLst>
                                      </p:cBhvr>
                                      <p:tavLst>
                                        <p:tav tm="0">
                                          <p:val>
                                            <p:fltVal val="0"/>
                                          </p:val>
                                        </p:tav>
                                        <p:tav tm="100000">
                                          <p:val>
                                            <p:strVal val="#ppt_w"/>
                                          </p:val>
                                        </p:tav>
                                      </p:tavLst>
                                    </p:anim>
                                    <p:anim calcmode="lin" valueType="num">
                                      <p:cBhvr>
                                        <p:cTn id="8" dur="500" fill="hold"/>
                                        <p:tgtEl>
                                          <p:spTgt spid="6"/>
                                        </p:tgtEl>
                                        <p:attrNameLst>
                                          <p:attrName>ppt_h</p:attrName>
                                        </p:attrNameLst>
                                      </p:cBhvr>
                                      <p:tavLst>
                                        <p:tav tm="0">
                                          <p:val>
                                            <p:fltVal val="0"/>
                                          </p:val>
                                        </p:tav>
                                        <p:tav tm="100000">
                                          <p:val>
                                            <p:strVal val="#ppt_h"/>
                                          </p:val>
                                        </p:tav>
                                      </p:tavLst>
                                    </p:anim>
                                    <p:animEffect transition="in" filter="fade">
                                      <p:cBhvr>
                                        <p:cTn id="9" dur="500"/>
                                        <p:tgtEl>
                                          <p:spTgt spid="6"/>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5"/>
                                        </p:tgtEl>
                                        <p:attrNameLst>
                                          <p:attrName>style.visibility</p:attrName>
                                        </p:attrNameLst>
                                      </p:cBhvr>
                                      <p:to>
                                        <p:strVal val="visible"/>
                                      </p:to>
                                    </p:set>
                                    <p:anim calcmode="lin" valueType="num">
                                      <p:cBhvr>
                                        <p:cTn id="12" dur="500" fill="hold"/>
                                        <p:tgtEl>
                                          <p:spTgt spid="5"/>
                                        </p:tgtEl>
                                        <p:attrNameLst>
                                          <p:attrName>ppt_w</p:attrName>
                                        </p:attrNameLst>
                                      </p:cBhvr>
                                      <p:tavLst>
                                        <p:tav tm="0">
                                          <p:val>
                                            <p:fltVal val="0"/>
                                          </p:val>
                                        </p:tav>
                                        <p:tav tm="100000">
                                          <p:val>
                                            <p:strVal val="#ppt_w"/>
                                          </p:val>
                                        </p:tav>
                                      </p:tavLst>
                                    </p:anim>
                                    <p:anim calcmode="lin" valueType="num">
                                      <p:cBhvr>
                                        <p:cTn id="13" dur="500" fill="hold"/>
                                        <p:tgtEl>
                                          <p:spTgt spid="5"/>
                                        </p:tgtEl>
                                        <p:attrNameLst>
                                          <p:attrName>ppt_h</p:attrName>
                                        </p:attrNameLst>
                                      </p:cBhvr>
                                      <p:tavLst>
                                        <p:tav tm="0">
                                          <p:val>
                                            <p:fltVal val="0"/>
                                          </p:val>
                                        </p:tav>
                                        <p:tav tm="100000">
                                          <p:val>
                                            <p:strVal val="#ppt_h"/>
                                          </p:val>
                                        </p:tav>
                                      </p:tavLst>
                                    </p:anim>
                                    <p:animEffect transition="in" filter="fade">
                                      <p:cBhvr>
                                        <p:cTn id="14" dur="500"/>
                                        <p:tgtEl>
                                          <p:spTgt spid="5"/>
                                        </p:tgtEl>
                                      </p:cBhvr>
                                    </p:animEffect>
                                  </p:childTnLst>
                                </p:cTn>
                              </p:par>
                            </p:childTnLst>
                          </p:cTn>
                        </p:par>
                      </p:childTnLst>
                    </p:cTn>
                  </p:par>
                  <p:par>
                    <p:cTn id="15" fill="hold">
                      <p:stCondLst>
                        <p:cond delay="indefinite"/>
                      </p:stCondLst>
                      <p:childTnLst>
                        <p:par>
                          <p:cTn id="16" fill="hold">
                            <p:stCondLst>
                              <p:cond delay="0"/>
                            </p:stCondLst>
                            <p:childTnLst>
                              <p:par>
                                <p:cTn id="17" presetID="3" presetClass="entr" presetSubtype="10" fill="hold" grpId="0" nodeType="clickEffect">
                                  <p:stCondLst>
                                    <p:cond delay="0"/>
                                  </p:stCondLst>
                                  <p:childTnLst>
                                    <p:set>
                                      <p:cBhvr>
                                        <p:cTn id="18" dur="1" fill="hold">
                                          <p:stCondLst>
                                            <p:cond delay="0"/>
                                          </p:stCondLst>
                                        </p:cTn>
                                        <p:tgtEl>
                                          <p:spTgt spid="7"/>
                                        </p:tgtEl>
                                        <p:attrNameLst>
                                          <p:attrName>style.visibility</p:attrName>
                                        </p:attrNameLst>
                                      </p:cBhvr>
                                      <p:to>
                                        <p:strVal val="visible"/>
                                      </p:to>
                                    </p:set>
                                    <p:animEffect transition="in" filter="blinds(horizontal)">
                                      <p:cBhvr>
                                        <p:cTn id="19"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P spid="7" grpId="0" animBg="1"/>
    </p:bldLst>
  </p:timing>
</p:sld>
</file>

<file path=ppt/slides/slide3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a:xfrm>
            <a:off x="611805" y="2971800"/>
            <a:ext cx="4283032" cy="800219"/>
          </a:xfrm>
          <a:prstGeom prst="rect">
            <a:avLst/>
          </a:prstGeom>
        </p:spPr>
        <p:txBody>
          <a:bodyPr wrap="none">
            <a:spAutoFit/>
          </a:bodyPr>
          <a:lstStyle/>
          <a:p>
            <a:r>
              <a:rPr lang="en-US" sz="2300" b="1" dirty="0" smtClean="0">
                <a:latin typeface="Times New Roman" pitchFamily="18" charset="0"/>
                <a:cs typeface="Times New Roman" pitchFamily="18" charset="0"/>
              </a:rPr>
              <a:t>1.</a:t>
            </a:r>
            <a:r>
              <a:rPr lang="en-US" sz="2300" dirty="0" smtClean="0">
                <a:latin typeface="Times New Roman" pitchFamily="18" charset="0"/>
                <a:cs typeface="Times New Roman" pitchFamily="18" charset="0"/>
              </a:rPr>
              <a:t> (b) The </a:t>
            </a:r>
            <a:r>
              <a:rPr lang="en-US" sz="2300" dirty="0">
                <a:latin typeface="Times New Roman" pitchFamily="18" charset="0"/>
                <a:cs typeface="Times New Roman" pitchFamily="18" charset="0"/>
              </a:rPr>
              <a:t>total number of </a:t>
            </a:r>
            <a:r>
              <a:rPr lang="en-US" sz="2300" dirty="0" smtClean="0">
                <a:latin typeface="Times New Roman" pitchFamily="18" charset="0"/>
                <a:cs typeface="Times New Roman" pitchFamily="18" charset="0"/>
              </a:rPr>
              <a:t>students</a:t>
            </a:r>
            <a:br>
              <a:rPr lang="en-US" sz="2300" dirty="0" smtClean="0">
                <a:latin typeface="Times New Roman" pitchFamily="18" charset="0"/>
                <a:cs typeface="Times New Roman" pitchFamily="18" charset="0"/>
              </a:rPr>
            </a:br>
            <a:r>
              <a:rPr lang="en-US" sz="2300" dirty="0" smtClean="0">
                <a:latin typeface="Times New Roman" pitchFamily="18" charset="0"/>
                <a:cs typeface="Times New Roman" pitchFamily="18" charset="0"/>
              </a:rPr>
              <a:t>          in </a:t>
            </a:r>
            <a:r>
              <a:rPr lang="en-US" sz="2300" dirty="0">
                <a:latin typeface="Times New Roman" pitchFamily="18" charset="0"/>
                <a:cs typeface="Times New Roman" pitchFamily="18" charset="0"/>
              </a:rPr>
              <a:t>the school</a:t>
            </a:r>
          </a:p>
        </p:txBody>
      </p:sp>
      <p:pic>
        <p:nvPicPr>
          <p:cNvPr id="3074" name="Picture 2" descr="\\172.16.2.26\Conver\CARRIBEAN\MATHEMATICS_VOL-1_PPT_DESIGN\Incoming\Equations\Revision_Exam_2_Paper_2\Eqn006.wmf"/>
          <p:cNvPicPr>
            <a:picLocks noChangeAspect="1" noChangeArrowheads="1"/>
          </p:cNvPicPr>
          <p:nvPr/>
        </p:nvPicPr>
        <p:blipFill>
          <a:blip r:embed="rId2" cstate="print">
            <a:extLst>
              <a:ext uri="{28A0092B-C50C-407E-A947-70E740481C1C}">
                <a14:useLocalDpi xmlns:a14="http://schemas.microsoft.com/office/drawing/2010/main" xmlns="" val="0"/>
              </a:ext>
            </a:extLst>
          </a:blip>
          <a:srcRect/>
          <a:stretch>
            <a:fillRect/>
          </a:stretch>
        </p:blipFill>
        <p:spPr bwMode="auto">
          <a:xfrm>
            <a:off x="4724400" y="3247735"/>
            <a:ext cx="1333500" cy="1511300"/>
          </a:xfrm>
          <a:prstGeom prst="rect">
            <a:avLst/>
          </a:prstGeom>
          <a:noFill/>
          <a:extLst>
            <a:ext uri="{909E8E84-426E-40DD-AFC4-6F175D3DCCD1}">
              <a14:hiddenFill xmlns:a14="http://schemas.microsoft.com/office/drawing/2010/main" xmlns="">
                <a:solidFill>
                  <a:srgbClr val="FFFFFF"/>
                </a:solidFill>
              </a14:hiddenFill>
            </a:ext>
          </a:extLst>
        </p:spPr>
      </p:pic>
      <p:sp>
        <p:nvSpPr>
          <p:cNvPr id="6"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2 Paper 2</a:t>
            </a:r>
          </a:p>
        </p:txBody>
      </p:sp>
    </p:spTree>
    <p:extLst>
      <p:ext uri="{BB962C8B-B14F-4D97-AF65-F5344CB8AC3E}">
        <p14:creationId xmlns:p14="http://schemas.microsoft.com/office/powerpoint/2010/main" xmlns="" val="366834352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p:cTn id="7" dur="500" fill="hold"/>
                                        <p:tgtEl>
                                          <p:spTgt spid="5"/>
                                        </p:tgtEl>
                                        <p:attrNameLst>
                                          <p:attrName>ppt_w</p:attrName>
                                        </p:attrNameLst>
                                      </p:cBhvr>
                                      <p:tavLst>
                                        <p:tav tm="0">
                                          <p:val>
                                            <p:fltVal val="0"/>
                                          </p:val>
                                        </p:tav>
                                        <p:tav tm="100000">
                                          <p:val>
                                            <p:strVal val="#ppt_w"/>
                                          </p:val>
                                        </p:tav>
                                      </p:tavLst>
                                    </p:anim>
                                    <p:anim calcmode="lin" valueType="num">
                                      <p:cBhvr>
                                        <p:cTn id="8" dur="500" fill="hold"/>
                                        <p:tgtEl>
                                          <p:spTgt spid="5"/>
                                        </p:tgtEl>
                                        <p:attrNameLst>
                                          <p:attrName>ppt_h</p:attrName>
                                        </p:attrNameLst>
                                      </p:cBhvr>
                                      <p:tavLst>
                                        <p:tav tm="0">
                                          <p:val>
                                            <p:fltVal val="0"/>
                                          </p:val>
                                        </p:tav>
                                        <p:tav tm="100000">
                                          <p:val>
                                            <p:strVal val="#ppt_h"/>
                                          </p:val>
                                        </p:tav>
                                      </p:tavLst>
                                    </p:anim>
                                    <p:animEffect transition="in" filter="fade">
                                      <p:cBhvr>
                                        <p:cTn id="9" dur="500"/>
                                        <p:tgtEl>
                                          <p:spTgt spid="5"/>
                                        </p:tgtEl>
                                      </p:cBhvr>
                                    </p:animEffect>
                                  </p:childTnLst>
                                </p:cTn>
                              </p:par>
                              <p:par>
                                <p:cTn id="10" presetID="53" presetClass="entr" presetSubtype="16" fill="hold" nodeType="withEffect">
                                  <p:stCondLst>
                                    <p:cond delay="0"/>
                                  </p:stCondLst>
                                  <p:childTnLst>
                                    <p:set>
                                      <p:cBhvr>
                                        <p:cTn id="11" dur="1" fill="hold">
                                          <p:stCondLst>
                                            <p:cond delay="0"/>
                                          </p:stCondLst>
                                        </p:cTn>
                                        <p:tgtEl>
                                          <p:spTgt spid="3074"/>
                                        </p:tgtEl>
                                        <p:attrNameLst>
                                          <p:attrName>style.visibility</p:attrName>
                                        </p:attrNameLst>
                                      </p:cBhvr>
                                      <p:to>
                                        <p:strVal val="visible"/>
                                      </p:to>
                                    </p:set>
                                    <p:anim calcmode="lin" valueType="num">
                                      <p:cBhvr>
                                        <p:cTn id="12" dur="500" fill="hold"/>
                                        <p:tgtEl>
                                          <p:spTgt spid="3074"/>
                                        </p:tgtEl>
                                        <p:attrNameLst>
                                          <p:attrName>ppt_w</p:attrName>
                                        </p:attrNameLst>
                                      </p:cBhvr>
                                      <p:tavLst>
                                        <p:tav tm="0">
                                          <p:val>
                                            <p:fltVal val="0"/>
                                          </p:val>
                                        </p:tav>
                                        <p:tav tm="100000">
                                          <p:val>
                                            <p:strVal val="#ppt_w"/>
                                          </p:val>
                                        </p:tav>
                                      </p:tavLst>
                                    </p:anim>
                                    <p:anim calcmode="lin" valueType="num">
                                      <p:cBhvr>
                                        <p:cTn id="13" dur="500" fill="hold"/>
                                        <p:tgtEl>
                                          <p:spTgt spid="3074"/>
                                        </p:tgtEl>
                                        <p:attrNameLst>
                                          <p:attrName>ppt_h</p:attrName>
                                        </p:attrNameLst>
                                      </p:cBhvr>
                                      <p:tavLst>
                                        <p:tav tm="0">
                                          <p:val>
                                            <p:fltVal val="0"/>
                                          </p:val>
                                        </p:tav>
                                        <p:tav tm="100000">
                                          <p:val>
                                            <p:strVal val="#ppt_h"/>
                                          </p:val>
                                        </p:tav>
                                      </p:tavLst>
                                    </p:anim>
                                    <p:animEffect transition="in" filter="fade">
                                      <p:cBhvr>
                                        <p:cTn id="14" dur="500"/>
                                        <p:tgtEl>
                                          <p:spTgt spid="307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3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a:xfrm>
            <a:off x="304800" y="2819400"/>
            <a:ext cx="7315200" cy="800219"/>
          </a:xfrm>
          <a:prstGeom prst="rect">
            <a:avLst/>
          </a:prstGeom>
        </p:spPr>
        <p:txBody>
          <a:bodyPr wrap="square">
            <a:spAutoFit/>
          </a:bodyPr>
          <a:lstStyle/>
          <a:p>
            <a:pPr marL="822960" indent="-758952"/>
            <a:r>
              <a:rPr lang="en-US" sz="2300" b="1" dirty="0" smtClean="0">
                <a:latin typeface="Times New Roman" pitchFamily="18" charset="0"/>
                <a:cs typeface="Times New Roman" pitchFamily="18" charset="0"/>
              </a:rPr>
              <a:t>1.</a:t>
            </a:r>
            <a:r>
              <a:rPr lang="en-US" sz="2300" dirty="0" smtClean="0">
                <a:latin typeface="Times New Roman" pitchFamily="18" charset="0"/>
                <a:cs typeface="Times New Roman" pitchFamily="18" charset="0"/>
              </a:rPr>
              <a:t> (c</a:t>
            </a:r>
            <a:r>
              <a:rPr lang="en-US" sz="2300" dirty="0">
                <a:latin typeface="Times New Roman" pitchFamily="18" charset="0"/>
                <a:cs typeface="Times New Roman" pitchFamily="18" charset="0"/>
              </a:rPr>
              <a:t>) </a:t>
            </a:r>
            <a:r>
              <a:rPr lang="en-US" sz="2300" dirty="0" smtClean="0">
                <a:latin typeface="Times New Roman" pitchFamily="18" charset="0"/>
                <a:cs typeface="Times New Roman" pitchFamily="18" charset="0"/>
              </a:rPr>
              <a:t> The </a:t>
            </a:r>
            <a:r>
              <a:rPr lang="en-US" sz="2300" dirty="0">
                <a:latin typeface="Times New Roman" pitchFamily="18" charset="0"/>
                <a:cs typeface="Times New Roman" pitchFamily="18" charset="0"/>
              </a:rPr>
              <a:t>table below shows the points scored </a:t>
            </a:r>
            <a:r>
              <a:rPr lang="en-US" sz="2300" dirty="0" smtClean="0">
                <a:latin typeface="Times New Roman" pitchFamily="18" charset="0"/>
                <a:cs typeface="Times New Roman" pitchFamily="18" charset="0"/>
              </a:rPr>
              <a:t>by two </a:t>
            </a:r>
            <a:r>
              <a:rPr lang="en-US" sz="2300" dirty="0">
                <a:latin typeface="Times New Roman" pitchFamily="18" charset="0"/>
                <a:cs typeface="Times New Roman" pitchFamily="18" charset="0"/>
              </a:rPr>
              <a:t>teams in </a:t>
            </a:r>
            <a:r>
              <a:rPr lang="en-US" sz="2300" dirty="0" smtClean="0">
                <a:latin typeface="Times New Roman" pitchFamily="18" charset="0"/>
                <a:cs typeface="Times New Roman" pitchFamily="18" charset="0"/>
              </a:rPr>
              <a:t>a computation competition</a:t>
            </a:r>
            <a:r>
              <a:rPr lang="en-US" sz="2300" dirty="0">
                <a:latin typeface="Times New Roman" pitchFamily="18" charset="0"/>
                <a:cs typeface="Times New Roman" pitchFamily="18" charset="0"/>
              </a:rPr>
              <a:t>.</a:t>
            </a:r>
          </a:p>
        </p:txBody>
      </p:sp>
      <p:graphicFrame>
        <p:nvGraphicFramePr>
          <p:cNvPr id="6" name="Table 5"/>
          <p:cNvGraphicFramePr>
            <a:graphicFrameLocks noGrp="1"/>
          </p:cNvGraphicFramePr>
          <p:nvPr>
            <p:extLst>
              <p:ext uri="{D42A27DB-BD31-4B8C-83A1-F6EECF244321}">
                <p14:modId xmlns:p14="http://schemas.microsoft.com/office/powerpoint/2010/main" xmlns="" val="1016127254"/>
              </p:ext>
            </p:extLst>
          </p:nvPr>
        </p:nvGraphicFramePr>
        <p:xfrm>
          <a:off x="1247774" y="3733800"/>
          <a:ext cx="4876801" cy="1325880"/>
        </p:xfrm>
        <a:graphic>
          <a:graphicData uri="http://schemas.openxmlformats.org/drawingml/2006/table">
            <a:tbl>
              <a:tblPr firstRow="1" bandRow="1">
                <a:tableStyleId>{5C22544A-7EE6-4342-B048-85BDC9FD1C3A}</a:tableStyleId>
              </a:tblPr>
              <a:tblGrid>
                <a:gridCol w="1371601"/>
                <a:gridCol w="1576552"/>
                <a:gridCol w="1928648"/>
              </a:tblGrid>
              <a:tr h="370840">
                <a:tc>
                  <a:txBody>
                    <a:bodyPr/>
                    <a:lstStyle/>
                    <a:p>
                      <a:endParaRPr lang="en-US" sz="2300" b="0" dirty="0">
                        <a:solidFill>
                          <a:schemeClr val="tx1"/>
                        </a:solidFill>
                        <a:latin typeface="Times New Roman" pitchFamily="18" charset="0"/>
                        <a:cs typeface="Times New Roman" pitchFamily="18" charset="0"/>
                      </a:endParaRPr>
                    </a:p>
                  </a:txBody>
                  <a:tcPr anchorCtr="1">
                    <a:lnL w="12700" cap="flat" cmpd="sng" algn="ctr">
                      <a:solidFill>
                        <a:srgbClr val="FF0000"/>
                      </a:solidFill>
                      <a:prstDash val="solid"/>
                      <a:round/>
                      <a:headEnd type="none" w="med" len="med"/>
                      <a:tailEnd type="none" w="med" len="med"/>
                    </a:lnL>
                    <a:lnR w="12700" cap="flat" cmpd="sng" algn="ctr">
                      <a:solidFill>
                        <a:srgbClr val="FF0000"/>
                      </a:solidFill>
                      <a:prstDash val="solid"/>
                      <a:round/>
                      <a:headEnd type="none" w="med" len="med"/>
                      <a:tailEnd type="none" w="med" len="med"/>
                    </a:lnR>
                    <a:lnT w="12700" cap="flat" cmpd="sng" algn="ctr">
                      <a:solidFill>
                        <a:srgbClr val="FF0000"/>
                      </a:solidFill>
                      <a:prstDash val="solid"/>
                      <a:round/>
                      <a:headEnd type="none" w="med" len="med"/>
                      <a:tailEnd type="none" w="med" len="med"/>
                    </a:lnT>
                    <a:lnB w="12700" cap="flat" cmpd="sng" algn="ctr">
                      <a:solidFill>
                        <a:srgbClr val="FF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r>
                        <a:rPr lang="en-US" sz="2300" b="0" dirty="0" smtClean="0">
                          <a:solidFill>
                            <a:schemeClr val="tx1"/>
                          </a:solidFill>
                          <a:latin typeface="Times New Roman" pitchFamily="18" charset="0"/>
                          <a:cs typeface="Times New Roman" pitchFamily="18" charset="0"/>
                        </a:rPr>
                        <a:t>First Round</a:t>
                      </a:r>
                      <a:endParaRPr lang="en-US" sz="2300" b="0" dirty="0">
                        <a:solidFill>
                          <a:schemeClr val="tx1"/>
                        </a:solidFill>
                        <a:latin typeface="Times New Roman" pitchFamily="18" charset="0"/>
                        <a:cs typeface="Times New Roman" pitchFamily="18" charset="0"/>
                      </a:endParaRPr>
                    </a:p>
                  </a:txBody>
                  <a:tcPr anchorCtr="1">
                    <a:lnL w="12700" cap="flat" cmpd="sng" algn="ctr">
                      <a:solidFill>
                        <a:srgbClr val="FF0000"/>
                      </a:solidFill>
                      <a:prstDash val="solid"/>
                      <a:round/>
                      <a:headEnd type="none" w="med" len="med"/>
                      <a:tailEnd type="none" w="med" len="med"/>
                    </a:lnL>
                    <a:lnR w="12700" cap="flat" cmpd="sng" algn="ctr">
                      <a:solidFill>
                        <a:srgbClr val="FF0000"/>
                      </a:solidFill>
                      <a:prstDash val="solid"/>
                      <a:round/>
                      <a:headEnd type="none" w="med" len="med"/>
                      <a:tailEnd type="none" w="med" len="med"/>
                    </a:lnR>
                    <a:lnT w="12700" cap="flat" cmpd="sng" algn="ctr">
                      <a:solidFill>
                        <a:srgbClr val="FF0000"/>
                      </a:solidFill>
                      <a:prstDash val="solid"/>
                      <a:round/>
                      <a:headEnd type="none" w="med" len="med"/>
                      <a:tailEnd type="none" w="med" len="med"/>
                    </a:lnT>
                    <a:lnB w="12700" cap="flat" cmpd="sng" algn="ctr">
                      <a:solidFill>
                        <a:srgbClr val="FF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r>
                        <a:rPr lang="en-US" sz="2300" b="0" dirty="0" smtClean="0">
                          <a:solidFill>
                            <a:schemeClr val="tx1"/>
                          </a:solidFill>
                          <a:latin typeface="Times New Roman" pitchFamily="18" charset="0"/>
                          <a:cs typeface="Times New Roman" pitchFamily="18" charset="0"/>
                        </a:rPr>
                        <a:t>Second Round</a:t>
                      </a:r>
                      <a:endParaRPr lang="en-US" sz="2300" b="0" dirty="0">
                        <a:solidFill>
                          <a:schemeClr val="tx1"/>
                        </a:solidFill>
                        <a:latin typeface="Times New Roman" pitchFamily="18" charset="0"/>
                        <a:cs typeface="Times New Roman" pitchFamily="18" charset="0"/>
                      </a:endParaRPr>
                    </a:p>
                  </a:txBody>
                  <a:tcPr anchorCtr="1">
                    <a:lnL w="12700" cap="flat" cmpd="sng" algn="ctr">
                      <a:solidFill>
                        <a:srgbClr val="FF0000"/>
                      </a:solidFill>
                      <a:prstDash val="solid"/>
                      <a:round/>
                      <a:headEnd type="none" w="med" len="med"/>
                      <a:tailEnd type="none" w="med" len="med"/>
                    </a:lnL>
                    <a:lnR w="12700" cap="flat" cmpd="sng" algn="ctr">
                      <a:solidFill>
                        <a:srgbClr val="FF0000"/>
                      </a:solidFill>
                      <a:prstDash val="solid"/>
                      <a:round/>
                      <a:headEnd type="none" w="med" len="med"/>
                      <a:tailEnd type="none" w="med" len="med"/>
                    </a:lnR>
                    <a:lnT w="12700" cap="flat" cmpd="sng" algn="ctr">
                      <a:solidFill>
                        <a:srgbClr val="FF0000"/>
                      </a:solidFill>
                      <a:prstDash val="solid"/>
                      <a:round/>
                      <a:headEnd type="none" w="med" len="med"/>
                      <a:tailEnd type="none" w="med" len="med"/>
                    </a:lnT>
                    <a:lnB w="12700" cap="flat" cmpd="sng" algn="ctr">
                      <a:solidFill>
                        <a:srgbClr val="FF0000"/>
                      </a:solidFill>
                      <a:prstDash val="solid"/>
                      <a:round/>
                      <a:headEnd type="none" w="med" len="med"/>
                      <a:tailEnd type="none" w="med" len="med"/>
                    </a:lnB>
                    <a:lnTlToBr w="12700" cmpd="sng">
                      <a:noFill/>
                      <a:prstDash val="solid"/>
                    </a:lnTlToBr>
                    <a:lnBlToTr w="12700" cmpd="sng">
                      <a:noFill/>
                      <a:prstDash val="solid"/>
                    </a:lnBlToTr>
                    <a:noFill/>
                  </a:tcPr>
                </a:tc>
              </a:tr>
              <a:tr h="370840">
                <a:tc>
                  <a:txBody>
                    <a:bodyPr/>
                    <a:lstStyle/>
                    <a:p>
                      <a:r>
                        <a:rPr lang="en-US" sz="2300" b="0" dirty="0" smtClean="0">
                          <a:solidFill>
                            <a:schemeClr val="tx1"/>
                          </a:solidFill>
                          <a:latin typeface="Times New Roman" pitchFamily="18" charset="0"/>
                          <a:cs typeface="Times New Roman" pitchFamily="18" charset="0"/>
                        </a:rPr>
                        <a:t>Team </a:t>
                      </a:r>
                      <a:r>
                        <a:rPr lang="en-US" sz="2300" b="0" i="1" dirty="0" smtClean="0">
                          <a:solidFill>
                            <a:schemeClr val="tx1"/>
                          </a:solidFill>
                          <a:latin typeface="Times New Roman" pitchFamily="18" charset="0"/>
                          <a:cs typeface="Times New Roman" pitchFamily="18" charset="0"/>
                        </a:rPr>
                        <a:t>X</a:t>
                      </a:r>
                      <a:endParaRPr lang="en-US" sz="2300" b="0" i="1" dirty="0">
                        <a:solidFill>
                          <a:schemeClr val="tx1"/>
                        </a:solidFill>
                        <a:latin typeface="Times New Roman" pitchFamily="18" charset="0"/>
                        <a:cs typeface="Times New Roman" pitchFamily="18" charset="0"/>
                      </a:endParaRPr>
                    </a:p>
                  </a:txBody>
                  <a:tcPr anchorCtr="1">
                    <a:lnL w="12700" cap="flat" cmpd="sng" algn="ctr">
                      <a:solidFill>
                        <a:srgbClr val="FF0000"/>
                      </a:solidFill>
                      <a:prstDash val="solid"/>
                      <a:round/>
                      <a:headEnd type="none" w="med" len="med"/>
                      <a:tailEnd type="none" w="med" len="med"/>
                    </a:lnL>
                    <a:lnR w="12700" cap="flat" cmpd="sng" algn="ctr">
                      <a:solidFill>
                        <a:srgbClr val="FF0000"/>
                      </a:solidFill>
                      <a:prstDash val="solid"/>
                      <a:round/>
                      <a:headEnd type="none" w="med" len="med"/>
                      <a:tailEnd type="none" w="med" len="med"/>
                    </a:lnR>
                    <a:lnT w="12700" cap="flat" cmpd="sng" algn="ctr">
                      <a:solidFill>
                        <a:srgbClr val="FF0000"/>
                      </a:solidFill>
                      <a:prstDash val="solid"/>
                      <a:round/>
                      <a:headEnd type="none" w="med" len="med"/>
                      <a:tailEnd type="none" w="med" len="med"/>
                    </a:lnT>
                    <a:lnB w="12700" cap="flat" cmpd="sng" algn="ctr">
                      <a:solidFill>
                        <a:srgbClr val="FF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r>
                        <a:rPr lang="en-US" sz="2300" b="0" dirty="0" smtClean="0">
                          <a:solidFill>
                            <a:schemeClr val="tx1"/>
                          </a:solidFill>
                          <a:latin typeface="Times New Roman" pitchFamily="18" charset="0"/>
                          <a:cs typeface="Times New Roman" pitchFamily="18" charset="0"/>
                        </a:rPr>
                        <a:t>87</a:t>
                      </a:r>
                      <a:endParaRPr lang="en-US" sz="2300" b="0" dirty="0">
                        <a:solidFill>
                          <a:schemeClr val="tx1"/>
                        </a:solidFill>
                        <a:latin typeface="Times New Roman" pitchFamily="18" charset="0"/>
                        <a:cs typeface="Times New Roman" pitchFamily="18" charset="0"/>
                      </a:endParaRPr>
                    </a:p>
                  </a:txBody>
                  <a:tcPr anchorCtr="1">
                    <a:lnL w="12700" cap="flat" cmpd="sng" algn="ctr">
                      <a:solidFill>
                        <a:srgbClr val="FF0000"/>
                      </a:solidFill>
                      <a:prstDash val="solid"/>
                      <a:round/>
                      <a:headEnd type="none" w="med" len="med"/>
                      <a:tailEnd type="none" w="med" len="med"/>
                    </a:lnL>
                    <a:lnR w="12700" cap="flat" cmpd="sng" algn="ctr">
                      <a:solidFill>
                        <a:srgbClr val="FF0000"/>
                      </a:solidFill>
                      <a:prstDash val="solid"/>
                      <a:round/>
                      <a:headEnd type="none" w="med" len="med"/>
                      <a:tailEnd type="none" w="med" len="med"/>
                    </a:lnR>
                    <a:lnT w="12700" cap="flat" cmpd="sng" algn="ctr">
                      <a:solidFill>
                        <a:srgbClr val="FF0000"/>
                      </a:solidFill>
                      <a:prstDash val="solid"/>
                      <a:round/>
                      <a:headEnd type="none" w="med" len="med"/>
                      <a:tailEnd type="none" w="med" len="med"/>
                    </a:lnT>
                    <a:lnB w="12700" cap="flat" cmpd="sng" algn="ctr">
                      <a:solidFill>
                        <a:srgbClr val="FF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r>
                        <a:rPr lang="en-US" sz="2300" b="0" dirty="0" smtClean="0">
                          <a:solidFill>
                            <a:schemeClr val="tx1"/>
                          </a:solidFill>
                          <a:latin typeface="Times New Roman" pitchFamily="18" charset="0"/>
                          <a:cs typeface="Times New Roman" pitchFamily="18" charset="0"/>
                        </a:rPr>
                        <a:t>94</a:t>
                      </a:r>
                      <a:endParaRPr lang="en-US" sz="2300" b="0" dirty="0">
                        <a:solidFill>
                          <a:schemeClr val="tx1"/>
                        </a:solidFill>
                        <a:latin typeface="Times New Roman" pitchFamily="18" charset="0"/>
                        <a:cs typeface="Times New Roman" pitchFamily="18" charset="0"/>
                      </a:endParaRPr>
                    </a:p>
                  </a:txBody>
                  <a:tcPr anchorCtr="1">
                    <a:lnL w="12700" cap="flat" cmpd="sng" algn="ctr">
                      <a:solidFill>
                        <a:srgbClr val="FF0000"/>
                      </a:solidFill>
                      <a:prstDash val="solid"/>
                      <a:round/>
                      <a:headEnd type="none" w="med" len="med"/>
                      <a:tailEnd type="none" w="med" len="med"/>
                    </a:lnL>
                    <a:lnR w="12700" cap="flat" cmpd="sng" algn="ctr">
                      <a:solidFill>
                        <a:srgbClr val="FF0000"/>
                      </a:solidFill>
                      <a:prstDash val="solid"/>
                      <a:round/>
                      <a:headEnd type="none" w="med" len="med"/>
                      <a:tailEnd type="none" w="med" len="med"/>
                    </a:lnR>
                    <a:lnT w="12700" cap="flat" cmpd="sng" algn="ctr">
                      <a:solidFill>
                        <a:srgbClr val="FF0000"/>
                      </a:solidFill>
                      <a:prstDash val="solid"/>
                      <a:round/>
                      <a:headEnd type="none" w="med" len="med"/>
                      <a:tailEnd type="none" w="med" len="med"/>
                    </a:lnT>
                    <a:lnB w="12700" cap="flat" cmpd="sng" algn="ctr">
                      <a:solidFill>
                        <a:srgbClr val="FF0000"/>
                      </a:solidFill>
                      <a:prstDash val="solid"/>
                      <a:round/>
                      <a:headEnd type="none" w="med" len="med"/>
                      <a:tailEnd type="none" w="med" len="med"/>
                    </a:lnB>
                    <a:lnTlToBr w="12700" cmpd="sng">
                      <a:noFill/>
                      <a:prstDash val="solid"/>
                    </a:lnTlToBr>
                    <a:lnBlToTr w="12700" cmpd="sng">
                      <a:noFill/>
                      <a:prstDash val="solid"/>
                    </a:lnBlToTr>
                    <a:noFill/>
                  </a:tcPr>
                </a:tc>
              </a:tr>
              <a:tr h="370840">
                <a:tc>
                  <a:txBody>
                    <a:bodyPr/>
                    <a:lstStyle/>
                    <a:p>
                      <a:r>
                        <a:rPr lang="en-US" sz="2300" b="0" dirty="0" smtClean="0">
                          <a:solidFill>
                            <a:schemeClr val="tx1"/>
                          </a:solidFill>
                          <a:latin typeface="Times New Roman" pitchFamily="18" charset="0"/>
                          <a:cs typeface="Times New Roman" pitchFamily="18" charset="0"/>
                        </a:rPr>
                        <a:t>Team </a:t>
                      </a:r>
                      <a:r>
                        <a:rPr lang="en-US" sz="2300" b="0" i="1" dirty="0" smtClean="0">
                          <a:solidFill>
                            <a:schemeClr val="tx1"/>
                          </a:solidFill>
                          <a:latin typeface="Times New Roman" pitchFamily="18" charset="0"/>
                          <a:cs typeface="Times New Roman" pitchFamily="18" charset="0"/>
                        </a:rPr>
                        <a:t>Y</a:t>
                      </a:r>
                      <a:endParaRPr lang="en-US" sz="2300" b="0" i="1" dirty="0">
                        <a:solidFill>
                          <a:schemeClr val="tx1"/>
                        </a:solidFill>
                        <a:latin typeface="Times New Roman" pitchFamily="18" charset="0"/>
                        <a:cs typeface="Times New Roman" pitchFamily="18" charset="0"/>
                      </a:endParaRPr>
                    </a:p>
                  </a:txBody>
                  <a:tcPr anchorCtr="1">
                    <a:lnL w="12700" cap="flat" cmpd="sng" algn="ctr">
                      <a:solidFill>
                        <a:srgbClr val="FF0000"/>
                      </a:solidFill>
                      <a:prstDash val="solid"/>
                      <a:round/>
                      <a:headEnd type="none" w="med" len="med"/>
                      <a:tailEnd type="none" w="med" len="med"/>
                    </a:lnL>
                    <a:lnR w="12700" cap="flat" cmpd="sng" algn="ctr">
                      <a:solidFill>
                        <a:srgbClr val="FF0000"/>
                      </a:solidFill>
                      <a:prstDash val="solid"/>
                      <a:round/>
                      <a:headEnd type="none" w="med" len="med"/>
                      <a:tailEnd type="none" w="med" len="med"/>
                    </a:lnR>
                    <a:lnT w="12700" cap="flat" cmpd="sng" algn="ctr">
                      <a:solidFill>
                        <a:srgbClr val="FF0000"/>
                      </a:solidFill>
                      <a:prstDash val="solid"/>
                      <a:round/>
                      <a:headEnd type="none" w="med" len="med"/>
                      <a:tailEnd type="none" w="med" len="med"/>
                    </a:lnT>
                    <a:lnB w="12700" cap="flat" cmpd="sng" algn="ctr">
                      <a:solidFill>
                        <a:srgbClr val="FF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r>
                        <a:rPr lang="en-US" sz="2300" b="0" dirty="0" smtClean="0">
                          <a:solidFill>
                            <a:schemeClr val="tx1"/>
                          </a:solidFill>
                          <a:latin typeface="Times New Roman" pitchFamily="18" charset="0"/>
                          <a:cs typeface="Times New Roman" pitchFamily="18" charset="0"/>
                        </a:rPr>
                        <a:t>65</a:t>
                      </a:r>
                      <a:endParaRPr lang="en-US" sz="2300" b="0" dirty="0">
                        <a:solidFill>
                          <a:schemeClr val="tx1"/>
                        </a:solidFill>
                        <a:latin typeface="Times New Roman" pitchFamily="18" charset="0"/>
                        <a:cs typeface="Times New Roman" pitchFamily="18" charset="0"/>
                      </a:endParaRPr>
                    </a:p>
                  </a:txBody>
                  <a:tcPr anchorCtr="1">
                    <a:lnL w="12700" cap="flat" cmpd="sng" algn="ctr">
                      <a:solidFill>
                        <a:srgbClr val="FF0000"/>
                      </a:solidFill>
                      <a:prstDash val="solid"/>
                      <a:round/>
                      <a:headEnd type="none" w="med" len="med"/>
                      <a:tailEnd type="none" w="med" len="med"/>
                    </a:lnL>
                    <a:lnR w="12700" cap="flat" cmpd="sng" algn="ctr">
                      <a:solidFill>
                        <a:srgbClr val="FF0000"/>
                      </a:solidFill>
                      <a:prstDash val="solid"/>
                      <a:round/>
                      <a:headEnd type="none" w="med" len="med"/>
                      <a:tailEnd type="none" w="med" len="med"/>
                    </a:lnR>
                    <a:lnT w="12700" cap="flat" cmpd="sng" algn="ctr">
                      <a:solidFill>
                        <a:srgbClr val="FF0000"/>
                      </a:solidFill>
                      <a:prstDash val="solid"/>
                      <a:round/>
                      <a:headEnd type="none" w="med" len="med"/>
                      <a:tailEnd type="none" w="med" len="med"/>
                    </a:lnT>
                    <a:lnB w="12700" cap="flat" cmpd="sng" algn="ctr">
                      <a:solidFill>
                        <a:srgbClr val="FF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US" sz="2300" b="0" dirty="0">
                        <a:solidFill>
                          <a:schemeClr val="tx1"/>
                        </a:solidFill>
                        <a:latin typeface="Times New Roman" pitchFamily="18" charset="0"/>
                        <a:cs typeface="Times New Roman" pitchFamily="18" charset="0"/>
                      </a:endParaRPr>
                    </a:p>
                  </a:txBody>
                  <a:tcPr anchor="ctr" anchorCtr="1">
                    <a:lnL w="12700" cap="flat" cmpd="sng" algn="ctr">
                      <a:solidFill>
                        <a:srgbClr val="FF0000"/>
                      </a:solidFill>
                      <a:prstDash val="solid"/>
                      <a:round/>
                      <a:headEnd type="none" w="med" len="med"/>
                      <a:tailEnd type="none" w="med" len="med"/>
                    </a:lnL>
                    <a:lnR w="12700" cap="flat" cmpd="sng" algn="ctr">
                      <a:solidFill>
                        <a:srgbClr val="FF0000"/>
                      </a:solidFill>
                      <a:prstDash val="solid"/>
                      <a:round/>
                      <a:headEnd type="none" w="med" len="med"/>
                      <a:tailEnd type="none" w="med" len="med"/>
                    </a:lnR>
                    <a:lnT w="12700" cap="flat" cmpd="sng" algn="ctr">
                      <a:solidFill>
                        <a:srgbClr val="FF0000"/>
                      </a:solidFill>
                      <a:prstDash val="solid"/>
                      <a:round/>
                      <a:headEnd type="none" w="med" len="med"/>
                      <a:tailEnd type="none" w="med" len="med"/>
                    </a:lnT>
                    <a:lnB w="12700" cap="flat" cmpd="sng" algn="ctr">
                      <a:solidFill>
                        <a:srgbClr val="FF0000"/>
                      </a:solidFill>
                      <a:prstDash val="solid"/>
                      <a:round/>
                      <a:headEnd type="none" w="med" len="med"/>
                      <a:tailEnd type="none" w="med" len="med"/>
                    </a:lnB>
                    <a:lnTlToBr w="12700" cmpd="sng">
                      <a:noFill/>
                      <a:prstDash val="solid"/>
                    </a:lnTlToBr>
                    <a:lnBlToTr w="12700" cmpd="sng">
                      <a:noFill/>
                      <a:prstDash val="solid"/>
                    </a:lnBlToTr>
                    <a:noFill/>
                  </a:tcPr>
                </a:tc>
              </a:tr>
            </a:tbl>
          </a:graphicData>
        </a:graphic>
      </p:graphicFrame>
      <p:sp>
        <p:nvSpPr>
          <p:cNvPr id="8" name="Rectangle 7"/>
          <p:cNvSpPr/>
          <p:nvPr/>
        </p:nvSpPr>
        <p:spPr>
          <a:xfrm>
            <a:off x="4981194" y="4800596"/>
            <a:ext cx="448056" cy="152400"/>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p:cNvSpPr/>
          <p:nvPr/>
        </p:nvSpPr>
        <p:spPr>
          <a:xfrm>
            <a:off x="1143000" y="5181600"/>
            <a:ext cx="6019800" cy="1508105"/>
          </a:xfrm>
          <a:prstGeom prst="rect">
            <a:avLst/>
          </a:prstGeom>
        </p:spPr>
        <p:txBody>
          <a:bodyPr wrap="square">
            <a:spAutoFit/>
          </a:bodyPr>
          <a:lstStyle/>
          <a:p>
            <a:pPr marL="457200" indent="-429768"/>
            <a:r>
              <a:rPr lang="en-US" sz="2300" dirty="0">
                <a:latin typeface="Times New Roman" pitchFamily="18" charset="0"/>
                <a:cs typeface="Times New Roman" pitchFamily="18" charset="0"/>
              </a:rPr>
              <a:t>(i</a:t>
            </a:r>
            <a:r>
              <a:rPr lang="en-US" sz="2300" dirty="0" smtClean="0">
                <a:latin typeface="Times New Roman" pitchFamily="18" charset="0"/>
                <a:cs typeface="Times New Roman" pitchFamily="18" charset="0"/>
              </a:rPr>
              <a:t>)  In </a:t>
            </a:r>
            <a:r>
              <a:rPr lang="en-US" sz="2300" dirty="0">
                <a:latin typeface="Times New Roman" pitchFamily="18" charset="0"/>
                <a:cs typeface="Times New Roman" pitchFamily="18" charset="0"/>
              </a:rPr>
              <a:t>the second round, the ratio of </a:t>
            </a:r>
            <a:r>
              <a:rPr lang="en-US" sz="2300" dirty="0" smtClean="0">
                <a:latin typeface="Times New Roman" pitchFamily="18" charset="0"/>
                <a:cs typeface="Times New Roman" pitchFamily="18" charset="0"/>
              </a:rPr>
              <a:t>points </a:t>
            </a:r>
            <a:br>
              <a:rPr lang="en-US" sz="2300" dirty="0" smtClean="0">
                <a:latin typeface="Times New Roman" pitchFamily="18" charset="0"/>
                <a:cs typeface="Times New Roman" pitchFamily="18" charset="0"/>
              </a:rPr>
            </a:br>
            <a:r>
              <a:rPr lang="en-US" sz="2300" dirty="0" smtClean="0">
                <a:latin typeface="Times New Roman" pitchFamily="18" charset="0"/>
                <a:cs typeface="Times New Roman" pitchFamily="18" charset="0"/>
              </a:rPr>
              <a:t>scored by </a:t>
            </a:r>
            <a:r>
              <a:rPr lang="en-US" sz="2300" dirty="0">
                <a:latin typeface="Times New Roman" pitchFamily="18" charset="0"/>
                <a:cs typeface="Times New Roman" pitchFamily="18" charset="0"/>
              </a:rPr>
              <a:t>Team </a:t>
            </a:r>
            <a:r>
              <a:rPr lang="en-US" sz="2300" i="1" dirty="0">
                <a:latin typeface="Times New Roman" pitchFamily="18" charset="0"/>
                <a:cs typeface="Times New Roman" pitchFamily="18" charset="0"/>
              </a:rPr>
              <a:t>X </a:t>
            </a:r>
            <a:r>
              <a:rPr lang="en-US" sz="2300" dirty="0">
                <a:latin typeface="Times New Roman" pitchFamily="18" charset="0"/>
                <a:cs typeface="Times New Roman" pitchFamily="18" charset="0"/>
              </a:rPr>
              <a:t>to Team </a:t>
            </a:r>
            <a:r>
              <a:rPr lang="en-US" sz="2300" i="1" dirty="0" smtClean="0">
                <a:latin typeface="Times New Roman" pitchFamily="18" charset="0"/>
                <a:cs typeface="Times New Roman" pitchFamily="18" charset="0"/>
              </a:rPr>
              <a:t>Y </a:t>
            </a:r>
            <a:r>
              <a:rPr lang="en-US" sz="2300" dirty="0">
                <a:latin typeface="Times New Roman" pitchFamily="18" charset="0"/>
                <a:cs typeface="Times New Roman" pitchFamily="18" charset="0"/>
              </a:rPr>
              <a:t>was </a:t>
            </a:r>
            <a:r>
              <a:rPr lang="en-US" sz="2300" dirty="0" smtClean="0">
                <a:latin typeface="Times New Roman" pitchFamily="18" charset="0"/>
                <a:cs typeface="Times New Roman" pitchFamily="18" charset="0"/>
              </a:rPr>
              <a:t>5:3. </a:t>
            </a:r>
            <a:br>
              <a:rPr lang="en-US" sz="2300" dirty="0" smtClean="0">
                <a:latin typeface="Times New Roman" pitchFamily="18" charset="0"/>
                <a:cs typeface="Times New Roman" pitchFamily="18" charset="0"/>
              </a:rPr>
            </a:br>
            <a:r>
              <a:rPr lang="en-US" sz="2300" dirty="0" smtClean="0">
                <a:latin typeface="Times New Roman" pitchFamily="18" charset="0"/>
                <a:cs typeface="Times New Roman" pitchFamily="18" charset="0"/>
              </a:rPr>
              <a:t>How </a:t>
            </a:r>
            <a:r>
              <a:rPr lang="en-US" sz="2300" dirty="0">
                <a:latin typeface="Times New Roman" pitchFamily="18" charset="0"/>
                <a:cs typeface="Times New Roman" pitchFamily="18" charset="0"/>
              </a:rPr>
              <a:t>many points did </a:t>
            </a:r>
            <a:r>
              <a:rPr lang="en-US" sz="2300" dirty="0" smtClean="0">
                <a:latin typeface="Times New Roman" pitchFamily="18" charset="0"/>
                <a:cs typeface="Times New Roman" pitchFamily="18" charset="0"/>
              </a:rPr>
              <a:t>Team </a:t>
            </a:r>
            <a:r>
              <a:rPr lang="en-US" sz="2300" i="1" dirty="0" smtClean="0">
                <a:latin typeface="Times New Roman" pitchFamily="18" charset="0"/>
                <a:cs typeface="Times New Roman" pitchFamily="18" charset="0"/>
              </a:rPr>
              <a:t>Y </a:t>
            </a:r>
            <a:br>
              <a:rPr lang="en-US" sz="2300" i="1" dirty="0" smtClean="0">
                <a:latin typeface="Times New Roman" pitchFamily="18" charset="0"/>
                <a:cs typeface="Times New Roman" pitchFamily="18" charset="0"/>
              </a:rPr>
            </a:br>
            <a:r>
              <a:rPr lang="en-US" sz="2300" dirty="0" smtClean="0">
                <a:latin typeface="Times New Roman" pitchFamily="18" charset="0"/>
                <a:cs typeface="Times New Roman" pitchFamily="18" charset="0"/>
              </a:rPr>
              <a:t>score in the second </a:t>
            </a:r>
            <a:r>
              <a:rPr lang="en-US" sz="2300" dirty="0">
                <a:latin typeface="Times New Roman" pitchFamily="18" charset="0"/>
                <a:cs typeface="Times New Roman" pitchFamily="18" charset="0"/>
              </a:rPr>
              <a:t>round?</a:t>
            </a:r>
          </a:p>
        </p:txBody>
      </p:sp>
      <p:sp>
        <p:nvSpPr>
          <p:cNvPr id="11" name="Notched Right Arrow 10"/>
          <p:cNvSpPr/>
          <p:nvPr/>
        </p:nvSpPr>
        <p:spPr>
          <a:xfrm>
            <a:off x="7162800" y="6019800"/>
            <a:ext cx="1782315" cy="685800"/>
          </a:xfrm>
          <a:prstGeom prst="notchedRightArrow">
            <a:avLst/>
          </a:prstGeom>
          <a:blipFill>
            <a:blip r:embed="rId2" cstate="print">
              <a:extLst>
                <a:ext uri="{BEBA8EAE-BF5A-486C-A8C5-ECC9F3942E4B}">
                  <a14:imgProps xmlns:a14="http://schemas.microsoft.com/office/drawing/2010/main" xmlns="">
                    <a14:imgLayer r:embed="rId3">
                      <a14:imgEffect>
                        <a14:brightnessContrast bright="-20000" contrast="-20000"/>
                      </a14:imgEffect>
                    </a14:imgLayer>
                  </a14:imgProps>
                </a:ex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ANSWER</a:t>
            </a:r>
            <a:endParaRPr lang="en-US" sz="2000" b="1" dirty="0">
              <a:latin typeface="Times New Roman" pitchFamily="18" charset="0"/>
              <a:cs typeface="Times New Roman" pitchFamily="18" charset="0"/>
            </a:endParaRPr>
          </a:p>
        </p:txBody>
      </p:sp>
      <p:sp>
        <p:nvSpPr>
          <p:cNvPr id="7" name="Rectangle 6"/>
          <p:cNvSpPr/>
          <p:nvPr/>
        </p:nvSpPr>
        <p:spPr>
          <a:xfrm>
            <a:off x="5254337" y="6028094"/>
            <a:ext cx="1759081" cy="646331"/>
          </a:xfrm>
          <a:prstGeom prst="rect">
            <a:avLst/>
          </a:prstGeom>
        </p:spPr>
        <p:txBody>
          <a:bodyPr wrap="square" anchor="t" anchorCtr="1">
            <a:spAutoFit/>
          </a:bodyPr>
          <a:lstStyle/>
          <a:p>
            <a:pPr indent="-4800600" algn="r">
              <a:buFontTx/>
              <a:buNone/>
            </a:pPr>
            <a:r>
              <a:rPr lang="en-US" dirty="0" smtClean="0">
                <a:latin typeface="Times New Roman" pitchFamily="18" charset="0"/>
                <a:cs typeface="Times New Roman" pitchFamily="18" charset="0"/>
              </a:rPr>
              <a:t>(5 </a:t>
            </a:r>
            <a:r>
              <a:rPr lang="en-US" dirty="0">
                <a:latin typeface="Times New Roman" pitchFamily="18" charset="0"/>
                <a:cs typeface="Times New Roman" pitchFamily="18" charset="0"/>
              </a:rPr>
              <a:t>marks</a:t>
            </a:r>
            <a:r>
              <a:rPr lang="en-US" dirty="0" smtClean="0">
                <a:latin typeface="Times New Roman" pitchFamily="18" charset="0"/>
                <a:cs typeface="Times New Roman" pitchFamily="18" charset="0"/>
              </a:rPr>
              <a:t>)</a:t>
            </a:r>
          </a:p>
          <a:p>
            <a:pPr indent="-4800600" algn="r">
              <a:buFontTx/>
              <a:buNone/>
            </a:pPr>
            <a:r>
              <a:rPr lang="en-US" dirty="0" smtClean="0">
                <a:latin typeface="Times New Roman" pitchFamily="18" charset="0"/>
                <a:cs typeface="Times New Roman" pitchFamily="18" charset="0"/>
              </a:rPr>
              <a:t>Total 10 marks</a:t>
            </a:r>
            <a:endParaRPr lang="en-US" dirty="0">
              <a:latin typeface="Times New Roman" pitchFamily="18" charset="0"/>
              <a:cs typeface="Times New Roman" pitchFamily="18" charset="0"/>
            </a:endParaRPr>
          </a:p>
        </p:txBody>
      </p:sp>
      <p:sp>
        <p:nvSpPr>
          <p:cNvPr id="12"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2 Paper 2</a:t>
            </a:r>
          </a:p>
        </p:txBody>
      </p:sp>
    </p:spTree>
    <p:extLst>
      <p:ext uri="{BB962C8B-B14F-4D97-AF65-F5344CB8AC3E}">
        <p14:creationId xmlns:p14="http://schemas.microsoft.com/office/powerpoint/2010/main" xmlns="" val="370970102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500" fill="hold"/>
                                        <p:tgtEl>
                                          <p:spTgt spid="7"/>
                                        </p:tgtEl>
                                        <p:attrNameLst>
                                          <p:attrName>ppt_w</p:attrName>
                                        </p:attrNameLst>
                                      </p:cBhvr>
                                      <p:tavLst>
                                        <p:tav tm="0">
                                          <p:val>
                                            <p:fltVal val="0"/>
                                          </p:val>
                                        </p:tav>
                                        <p:tav tm="100000">
                                          <p:val>
                                            <p:strVal val="#ppt_w"/>
                                          </p:val>
                                        </p:tav>
                                      </p:tavLst>
                                    </p:anim>
                                    <p:anim calcmode="lin" valueType="num">
                                      <p:cBhvr>
                                        <p:cTn id="8" dur="500" fill="hold"/>
                                        <p:tgtEl>
                                          <p:spTgt spid="7"/>
                                        </p:tgtEl>
                                        <p:attrNameLst>
                                          <p:attrName>ppt_h</p:attrName>
                                        </p:attrNameLst>
                                      </p:cBhvr>
                                      <p:tavLst>
                                        <p:tav tm="0">
                                          <p:val>
                                            <p:fltVal val="0"/>
                                          </p:val>
                                        </p:tav>
                                        <p:tav tm="100000">
                                          <p:val>
                                            <p:strVal val="#ppt_h"/>
                                          </p:val>
                                        </p:tav>
                                      </p:tavLst>
                                    </p:anim>
                                    <p:animEffect transition="in" filter="fade">
                                      <p:cBhvr>
                                        <p:cTn id="9" dur="500"/>
                                        <p:tgtEl>
                                          <p:spTgt spid="7"/>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5"/>
                                        </p:tgtEl>
                                        <p:attrNameLst>
                                          <p:attrName>style.visibility</p:attrName>
                                        </p:attrNameLst>
                                      </p:cBhvr>
                                      <p:to>
                                        <p:strVal val="visible"/>
                                      </p:to>
                                    </p:set>
                                    <p:anim calcmode="lin" valueType="num">
                                      <p:cBhvr>
                                        <p:cTn id="12" dur="500" fill="hold"/>
                                        <p:tgtEl>
                                          <p:spTgt spid="5"/>
                                        </p:tgtEl>
                                        <p:attrNameLst>
                                          <p:attrName>ppt_w</p:attrName>
                                        </p:attrNameLst>
                                      </p:cBhvr>
                                      <p:tavLst>
                                        <p:tav tm="0">
                                          <p:val>
                                            <p:fltVal val="0"/>
                                          </p:val>
                                        </p:tav>
                                        <p:tav tm="100000">
                                          <p:val>
                                            <p:strVal val="#ppt_w"/>
                                          </p:val>
                                        </p:tav>
                                      </p:tavLst>
                                    </p:anim>
                                    <p:anim calcmode="lin" valueType="num">
                                      <p:cBhvr>
                                        <p:cTn id="13" dur="500" fill="hold"/>
                                        <p:tgtEl>
                                          <p:spTgt spid="5"/>
                                        </p:tgtEl>
                                        <p:attrNameLst>
                                          <p:attrName>ppt_h</p:attrName>
                                        </p:attrNameLst>
                                      </p:cBhvr>
                                      <p:tavLst>
                                        <p:tav tm="0">
                                          <p:val>
                                            <p:fltVal val="0"/>
                                          </p:val>
                                        </p:tav>
                                        <p:tav tm="100000">
                                          <p:val>
                                            <p:strVal val="#ppt_h"/>
                                          </p:val>
                                        </p:tav>
                                      </p:tavLst>
                                    </p:anim>
                                    <p:animEffect transition="in" filter="fade">
                                      <p:cBhvr>
                                        <p:cTn id="14" dur="500"/>
                                        <p:tgtEl>
                                          <p:spTgt spid="5"/>
                                        </p:tgtEl>
                                      </p:cBhvr>
                                    </p:animEffect>
                                  </p:childTnLst>
                                </p:cTn>
                              </p:par>
                              <p:par>
                                <p:cTn id="15" presetID="53" presetClass="entr" presetSubtype="16" fill="hold" nodeType="withEffect">
                                  <p:stCondLst>
                                    <p:cond delay="0"/>
                                  </p:stCondLst>
                                  <p:childTnLst>
                                    <p:set>
                                      <p:cBhvr>
                                        <p:cTn id="16" dur="1" fill="hold">
                                          <p:stCondLst>
                                            <p:cond delay="0"/>
                                          </p:stCondLst>
                                        </p:cTn>
                                        <p:tgtEl>
                                          <p:spTgt spid="6"/>
                                        </p:tgtEl>
                                        <p:attrNameLst>
                                          <p:attrName>style.visibility</p:attrName>
                                        </p:attrNameLst>
                                      </p:cBhvr>
                                      <p:to>
                                        <p:strVal val="visible"/>
                                      </p:to>
                                    </p:set>
                                    <p:anim calcmode="lin" valueType="num">
                                      <p:cBhvr>
                                        <p:cTn id="17" dur="500" fill="hold"/>
                                        <p:tgtEl>
                                          <p:spTgt spid="6"/>
                                        </p:tgtEl>
                                        <p:attrNameLst>
                                          <p:attrName>ppt_w</p:attrName>
                                        </p:attrNameLst>
                                      </p:cBhvr>
                                      <p:tavLst>
                                        <p:tav tm="0">
                                          <p:val>
                                            <p:fltVal val="0"/>
                                          </p:val>
                                        </p:tav>
                                        <p:tav tm="100000">
                                          <p:val>
                                            <p:strVal val="#ppt_w"/>
                                          </p:val>
                                        </p:tav>
                                      </p:tavLst>
                                    </p:anim>
                                    <p:anim calcmode="lin" valueType="num">
                                      <p:cBhvr>
                                        <p:cTn id="18" dur="500" fill="hold"/>
                                        <p:tgtEl>
                                          <p:spTgt spid="6"/>
                                        </p:tgtEl>
                                        <p:attrNameLst>
                                          <p:attrName>ppt_h</p:attrName>
                                        </p:attrNameLst>
                                      </p:cBhvr>
                                      <p:tavLst>
                                        <p:tav tm="0">
                                          <p:val>
                                            <p:fltVal val="0"/>
                                          </p:val>
                                        </p:tav>
                                        <p:tav tm="100000">
                                          <p:val>
                                            <p:strVal val="#ppt_h"/>
                                          </p:val>
                                        </p:tav>
                                      </p:tavLst>
                                    </p:anim>
                                    <p:animEffect transition="in" filter="fade">
                                      <p:cBhvr>
                                        <p:cTn id="19" dur="500"/>
                                        <p:tgtEl>
                                          <p:spTgt spid="6"/>
                                        </p:tgtEl>
                                      </p:cBhvr>
                                    </p:animEffect>
                                  </p:childTnLst>
                                </p:cTn>
                              </p:par>
                              <p:par>
                                <p:cTn id="20" presetID="53" presetClass="entr" presetSubtype="16" fill="hold" grpId="0" nodeType="withEffect">
                                  <p:stCondLst>
                                    <p:cond delay="0"/>
                                  </p:stCondLst>
                                  <p:childTnLst>
                                    <p:set>
                                      <p:cBhvr>
                                        <p:cTn id="21" dur="1" fill="hold">
                                          <p:stCondLst>
                                            <p:cond delay="0"/>
                                          </p:stCondLst>
                                        </p:cTn>
                                        <p:tgtEl>
                                          <p:spTgt spid="8"/>
                                        </p:tgtEl>
                                        <p:attrNameLst>
                                          <p:attrName>style.visibility</p:attrName>
                                        </p:attrNameLst>
                                      </p:cBhvr>
                                      <p:to>
                                        <p:strVal val="visible"/>
                                      </p:to>
                                    </p:set>
                                    <p:anim calcmode="lin" valueType="num">
                                      <p:cBhvr>
                                        <p:cTn id="22" dur="500" fill="hold"/>
                                        <p:tgtEl>
                                          <p:spTgt spid="8"/>
                                        </p:tgtEl>
                                        <p:attrNameLst>
                                          <p:attrName>ppt_w</p:attrName>
                                        </p:attrNameLst>
                                      </p:cBhvr>
                                      <p:tavLst>
                                        <p:tav tm="0">
                                          <p:val>
                                            <p:fltVal val="0"/>
                                          </p:val>
                                        </p:tav>
                                        <p:tav tm="100000">
                                          <p:val>
                                            <p:strVal val="#ppt_w"/>
                                          </p:val>
                                        </p:tav>
                                      </p:tavLst>
                                    </p:anim>
                                    <p:anim calcmode="lin" valueType="num">
                                      <p:cBhvr>
                                        <p:cTn id="23" dur="500" fill="hold"/>
                                        <p:tgtEl>
                                          <p:spTgt spid="8"/>
                                        </p:tgtEl>
                                        <p:attrNameLst>
                                          <p:attrName>ppt_h</p:attrName>
                                        </p:attrNameLst>
                                      </p:cBhvr>
                                      <p:tavLst>
                                        <p:tav tm="0">
                                          <p:val>
                                            <p:fltVal val="0"/>
                                          </p:val>
                                        </p:tav>
                                        <p:tav tm="100000">
                                          <p:val>
                                            <p:strVal val="#ppt_h"/>
                                          </p:val>
                                        </p:tav>
                                      </p:tavLst>
                                    </p:anim>
                                    <p:animEffect transition="in" filter="fade">
                                      <p:cBhvr>
                                        <p:cTn id="24" dur="500"/>
                                        <p:tgtEl>
                                          <p:spTgt spid="8"/>
                                        </p:tgtEl>
                                      </p:cBhvr>
                                    </p:animEffect>
                                  </p:childTnLst>
                                </p:cTn>
                              </p:par>
                            </p:childTnLst>
                          </p:cTn>
                        </p:par>
                      </p:childTnLst>
                    </p:cTn>
                  </p:par>
                  <p:par>
                    <p:cTn id="25" fill="hold">
                      <p:stCondLst>
                        <p:cond delay="indefinite"/>
                      </p:stCondLst>
                      <p:childTnLst>
                        <p:par>
                          <p:cTn id="26" fill="hold">
                            <p:stCondLst>
                              <p:cond delay="0"/>
                            </p:stCondLst>
                            <p:childTnLst>
                              <p:par>
                                <p:cTn id="27" presetID="53" presetClass="entr" presetSubtype="16" fill="hold" grpId="0" nodeType="clickEffect">
                                  <p:stCondLst>
                                    <p:cond delay="0"/>
                                  </p:stCondLst>
                                  <p:childTnLst>
                                    <p:set>
                                      <p:cBhvr>
                                        <p:cTn id="28" dur="1" fill="hold">
                                          <p:stCondLst>
                                            <p:cond delay="0"/>
                                          </p:stCondLst>
                                        </p:cTn>
                                        <p:tgtEl>
                                          <p:spTgt spid="10"/>
                                        </p:tgtEl>
                                        <p:attrNameLst>
                                          <p:attrName>style.visibility</p:attrName>
                                        </p:attrNameLst>
                                      </p:cBhvr>
                                      <p:to>
                                        <p:strVal val="visible"/>
                                      </p:to>
                                    </p:set>
                                    <p:anim calcmode="lin" valueType="num">
                                      <p:cBhvr>
                                        <p:cTn id="29" dur="500" fill="hold"/>
                                        <p:tgtEl>
                                          <p:spTgt spid="10"/>
                                        </p:tgtEl>
                                        <p:attrNameLst>
                                          <p:attrName>ppt_w</p:attrName>
                                        </p:attrNameLst>
                                      </p:cBhvr>
                                      <p:tavLst>
                                        <p:tav tm="0">
                                          <p:val>
                                            <p:fltVal val="0"/>
                                          </p:val>
                                        </p:tav>
                                        <p:tav tm="100000">
                                          <p:val>
                                            <p:strVal val="#ppt_w"/>
                                          </p:val>
                                        </p:tav>
                                      </p:tavLst>
                                    </p:anim>
                                    <p:anim calcmode="lin" valueType="num">
                                      <p:cBhvr>
                                        <p:cTn id="30" dur="500" fill="hold"/>
                                        <p:tgtEl>
                                          <p:spTgt spid="10"/>
                                        </p:tgtEl>
                                        <p:attrNameLst>
                                          <p:attrName>ppt_h</p:attrName>
                                        </p:attrNameLst>
                                      </p:cBhvr>
                                      <p:tavLst>
                                        <p:tav tm="0">
                                          <p:val>
                                            <p:fltVal val="0"/>
                                          </p:val>
                                        </p:tav>
                                        <p:tav tm="100000">
                                          <p:val>
                                            <p:strVal val="#ppt_h"/>
                                          </p:val>
                                        </p:tav>
                                      </p:tavLst>
                                    </p:anim>
                                    <p:animEffect transition="in" filter="fade">
                                      <p:cBhvr>
                                        <p:cTn id="31" dur="500"/>
                                        <p:tgtEl>
                                          <p:spTgt spid="10"/>
                                        </p:tgtEl>
                                      </p:cBhvr>
                                    </p:animEffect>
                                  </p:childTnLst>
                                </p:cTn>
                              </p:par>
                            </p:childTnLst>
                          </p:cTn>
                        </p:par>
                      </p:childTnLst>
                    </p:cTn>
                  </p:par>
                  <p:par>
                    <p:cTn id="32" fill="hold">
                      <p:stCondLst>
                        <p:cond delay="indefinite"/>
                      </p:stCondLst>
                      <p:childTnLst>
                        <p:par>
                          <p:cTn id="33" fill="hold">
                            <p:stCondLst>
                              <p:cond delay="0"/>
                            </p:stCondLst>
                            <p:childTnLst>
                              <p:par>
                                <p:cTn id="34" presetID="3" presetClass="entr" presetSubtype="10" fill="hold" grpId="0" nodeType="clickEffect">
                                  <p:stCondLst>
                                    <p:cond delay="0"/>
                                  </p:stCondLst>
                                  <p:childTnLst>
                                    <p:set>
                                      <p:cBhvr>
                                        <p:cTn id="35" dur="1" fill="hold">
                                          <p:stCondLst>
                                            <p:cond delay="0"/>
                                          </p:stCondLst>
                                        </p:cTn>
                                        <p:tgtEl>
                                          <p:spTgt spid="11"/>
                                        </p:tgtEl>
                                        <p:attrNameLst>
                                          <p:attrName>style.visibility</p:attrName>
                                        </p:attrNameLst>
                                      </p:cBhvr>
                                      <p:to>
                                        <p:strVal val="visible"/>
                                      </p:to>
                                    </p:set>
                                    <p:animEffect transition="in" filter="blinds(horizontal)">
                                      <p:cBhvr>
                                        <p:cTn id="36"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8" grpId="0" animBg="1"/>
      <p:bldP spid="10" grpId="0"/>
      <p:bldP spid="11" grpId="0" animBg="1"/>
      <p:bldP spid="7" grpId="0"/>
    </p:bldLst>
  </p:timing>
</p:sld>
</file>

<file path=ppt/slides/slide3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a:xfrm>
            <a:off x="457200" y="2590800"/>
            <a:ext cx="5753242" cy="446276"/>
          </a:xfrm>
          <a:prstGeom prst="rect">
            <a:avLst/>
          </a:prstGeom>
        </p:spPr>
        <p:txBody>
          <a:bodyPr wrap="none">
            <a:spAutoFit/>
          </a:bodyPr>
          <a:lstStyle/>
          <a:p>
            <a:r>
              <a:rPr lang="en-US" sz="2300" b="1" dirty="0" smtClean="0">
                <a:latin typeface="Times New Roman" pitchFamily="18" charset="0"/>
                <a:cs typeface="Times New Roman" pitchFamily="18" charset="0"/>
              </a:rPr>
              <a:t>1.</a:t>
            </a:r>
            <a:r>
              <a:rPr lang="en-US" sz="2300" dirty="0" smtClean="0">
                <a:latin typeface="Times New Roman" pitchFamily="18" charset="0"/>
                <a:cs typeface="Times New Roman" pitchFamily="18" charset="0"/>
              </a:rPr>
              <a:t>  (c</a:t>
            </a:r>
            <a:r>
              <a:rPr lang="en-US" sz="2300" dirty="0">
                <a:latin typeface="Times New Roman" pitchFamily="18" charset="0"/>
                <a:cs typeface="Times New Roman" pitchFamily="18" charset="0"/>
              </a:rPr>
              <a:t>) </a:t>
            </a:r>
            <a:r>
              <a:rPr lang="en-US" sz="2300" dirty="0" smtClean="0">
                <a:latin typeface="Times New Roman" pitchFamily="18" charset="0"/>
                <a:cs typeface="Times New Roman" pitchFamily="18" charset="0"/>
              </a:rPr>
              <a:t> (</a:t>
            </a:r>
            <a:r>
              <a:rPr lang="en-US" sz="2300" dirty="0">
                <a:latin typeface="Times New Roman" pitchFamily="18" charset="0"/>
                <a:cs typeface="Times New Roman" pitchFamily="18" charset="0"/>
              </a:rPr>
              <a:t>i) </a:t>
            </a:r>
            <a:r>
              <a:rPr lang="en-US" sz="2300" dirty="0" smtClean="0">
                <a:latin typeface="Times New Roman" pitchFamily="18" charset="0"/>
                <a:cs typeface="Times New Roman" pitchFamily="18" charset="0"/>
              </a:rPr>
              <a:t>  Let </a:t>
            </a:r>
            <a:r>
              <a:rPr lang="en-US" sz="2300" dirty="0">
                <a:latin typeface="Times New Roman" pitchFamily="18" charset="0"/>
                <a:cs typeface="Times New Roman" pitchFamily="18" charset="0"/>
              </a:rPr>
              <a:t>the score of Team </a:t>
            </a:r>
            <a:r>
              <a:rPr lang="en-US" sz="2300" i="1" dirty="0">
                <a:latin typeface="Times New Roman" pitchFamily="18" charset="0"/>
                <a:cs typeface="Times New Roman" pitchFamily="18" charset="0"/>
              </a:rPr>
              <a:t>Y </a:t>
            </a:r>
            <a:r>
              <a:rPr lang="en-US" sz="2300" dirty="0">
                <a:latin typeface="Times New Roman" pitchFamily="18" charset="0"/>
                <a:cs typeface="Times New Roman" pitchFamily="18" charset="0"/>
              </a:rPr>
              <a:t>be </a:t>
            </a:r>
            <a:r>
              <a:rPr lang="en-US" sz="2300" i="1" dirty="0">
                <a:latin typeface="Times New Roman" pitchFamily="18" charset="0"/>
                <a:cs typeface="Times New Roman" pitchFamily="18" charset="0"/>
              </a:rPr>
              <a:t>x </a:t>
            </a:r>
            <a:r>
              <a:rPr lang="en-US" sz="2300" dirty="0">
                <a:latin typeface="Times New Roman" pitchFamily="18" charset="0"/>
                <a:cs typeface="Times New Roman" pitchFamily="18" charset="0"/>
              </a:rPr>
              <a:t>points.</a:t>
            </a:r>
          </a:p>
        </p:txBody>
      </p:sp>
      <p:sp>
        <p:nvSpPr>
          <p:cNvPr id="6" name="Rectangle 5"/>
          <p:cNvSpPr/>
          <p:nvPr/>
        </p:nvSpPr>
        <p:spPr>
          <a:xfrm>
            <a:off x="1809750" y="5802124"/>
            <a:ext cx="6705600" cy="446276"/>
          </a:xfrm>
          <a:prstGeom prst="rect">
            <a:avLst/>
          </a:prstGeom>
        </p:spPr>
        <p:txBody>
          <a:bodyPr wrap="square">
            <a:spAutoFit/>
          </a:bodyPr>
          <a:lstStyle/>
          <a:p>
            <a:r>
              <a:rPr lang="en-US" sz="2300" dirty="0">
                <a:latin typeface="Times New Roman" pitchFamily="18" charset="0"/>
                <a:cs typeface="Times New Roman" pitchFamily="18" charset="0"/>
              </a:rPr>
              <a:t>Hence, the score of Team </a:t>
            </a:r>
            <a:r>
              <a:rPr lang="en-US" sz="2300" i="1" dirty="0">
                <a:latin typeface="Times New Roman" pitchFamily="18" charset="0"/>
                <a:cs typeface="Times New Roman" pitchFamily="18" charset="0"/>
              </a:rPr>
              <a:t>Y </a:t>
            </a:r>
            <a:r>
              <a:rPr lang="en-US" sz="2300" dirty="0">
                <a:latin typeface="Times New Roman" pitchFamily="18" charset="0"/>
                <a:cs typeface="Times New Roman" pitchFamily="18" charset="0"/>
              </a:rPr>
              <a:t>must </a:t>
            </a:r>
            <a:r>
              <a:rPr lang="en-US" sz="2300" dirty="0" smtClean="0">
                <a:latin typeface="Times New Roman" pitchFamily="18" charset="0"/>
                <a:cs typeface="Times New Roman" pitchFamily="18" charset="0"/>
              </a:rPr>
              <a:t>be </a:t>
            </a:r>
            <a:r>
              <a:rPr lang="en-US" sz="2300" dirty="0" smtClean="0">
                <a:solidFill>
                  <a:srgbClr val="FF0000"/>
                </a:solidFill>
                <a:latin typeface="Times New Roman" pitchFamily="18" charset="0"/>
                <a:cs typeface="Times New Roman" pitchFamily="18" charset="0"/>
              </a:rPr>
              <a:t>39</a:t>
            </a:r>
            <a:r>
              <a:rPr lang="en-US" sz="2300" dirty="0" smtClean="0">
                <a:latin typeface="Times New Roman" pitchFamily="18" charset="0"/>
                <a:cs typeface="Times New Roman" pitchFamily="18" charset="0"/>
              </a:rPr>
              <a:t> </a:t>
            </a:r>
            <a:r>
              <a:rPr lang="en-US" sz="2300" dirty="0">
                <a:latin typeface="Times New Roman" pitchFamily="18" charset="0"/>
                <a:cs typeface="Times New Roman" pitchFamily="18" charset="0"/>
              </a:rPr>
              <a:t>points.</a:t>
            </a:r>
          </a:p>
        </p:txBody>
      </p:sp>
      <p:grpSp>
        <p:nvGrpSpPr>
          <p:cNvPr id="3" name="Group 2"/>
          <p:cNvGrpSpPr/>
          <p:nvPr/>
        </p:nvGrpSpPr>
        <p:grpSpPr>
          <a:xfrm>
            <a:off x="1781175" y="3289300"/>
            <a:ext cx="2606675" cy="2349500"/>
            <a:chOff x="1781175" y="3289300"/>
            <a:chExt cx="2606675" cy="2349500"/>
          </a:xfrm>
        </p:grpSpPr>
        <p:pic>
          <p:nvPicPr>
            <p:cNvPr id="7" name="Picture 2" descr="\\172.16.2.26\conver\CARRIBEAN\MATHEMATICS_VOL-1_PPT_DESIGN\Incoming\Volume_01\Equations\Revision_Exam_2_Paper_2\Eqn009.wmf"/>
            <p:cNvPicPr>
              <a:picLocks noChangeAspect="1" noChangeArrowheads="1"/>
            </p:cNvPicPr>
            <p:nvPr/>
          </p:nvPicPr>
          <p:blipFill>
            <a:blip r:embed="rId2" cstate="print">
              <a:extLst>
                <a:ext uri="{28A0092B-C50C-407E-A947-70E740481C1C}">
                  <a14:useLocalDpi xmlns:a14="http://schemas.microsoft.com/office/drawing/2010/main" xmlns="" val="0"/>
                </a:ext>
              </a:extLst>
            </a:blip>
            <a:srcRect/>
            <a:stretch>
              <a:fillRect/>
            </a:stretch>
          </p:blipFill>
          <p:spPr bwMode="auto">
            <a:xfrm>
              <a:off x="3257550" y="3289300"/>
              <a:ext cx="1130300" cy="2349500"/>
            </a:xfrm>
            <a:prstGeom prst="rect">
              <a:avLst/>
            </a:prstGeom>
            <a:noFill/>
            <a:extLst>
              <a:ext uri="{909E8E84-426E-40DD-AFC4-6F175D3DCCD1}">
                <a14:hiddenFill xmlns:a14="http://schemas.microsoft.com/office/drawing/2010/main" xmlns="">
                  <a:solidFill>
                    <a:srgbClr val="FFFFFF"/>
                  </a:solidFill>
                </a14:hiddenFill>
              </a:ext>
            </a:extLst>
          </p:spPr>
        </p:pic>
        <p:sp>
          <p:nvSpPr>
            <p:cNvPr id="2" name="TextBox 1"/>
            <p:cNvSpPr txBox="1"/>
            <p:nvPr/>
          </p:nvSpPr>
          <p:spPr>
            <a:xfrm>
              <a:off x="1790700" y="3411349"/>
              <a:ext cx="495649" cy="446276"/>
            </a:xfrm>
            <a:prstGeom prst="rect">
              <a:avLst/>
            </a:prstGeom>
            <a:noFill/>
          </p:spPr>
          <p:txBody>
            <a:bodyPr wrap="none" rtlCol="0">
              <a:spAutoFit/>
            </a:bodyPr>
            <a:lstStyle/>
            <a:p>
              <a:r>
                <a:rPr lang="en-US" sz="2300" dirty="0" smtClean="0">
                  <a:latin typeface="Times New Roman" pitchFamily="18" charset="0"/>
                </a:rPr>
                <a:t>So</a:t>
              </a:r>
              <a:endParaRPr lang="en-US" sz="2300" dirty="0">
                <a:latin typeface="Times New Roman" pitchFamily="18" charset="0"/>
              </a:endParaRPr>
            </a:p>
          </p:txBody>
        </p:sp>
        <p:sp>
          <p:nvSpPr>
            <p:cNvPr id="8" name="TextBox 7"/>
            <p:cNvSpPr txBox="1"/>
            <p:nvPr/>
          </p:nvSpPr>
          <p:spPr>
            <a:xfrm>
              <a:off x="1781175" y="4191000"/>
              <a:ext cx="545342" cy="446276"/>
            </a:xfrm>
            <a:prstGeom prst="rect">
              <a:avLst/>
            </a:prstGeom>
            <a:noFill/>
          </p:spPr>
          <p:txBody>
            <a:bodyPr wrap="none" rtlCol="0">
              <a:spAutoFit/>
            </a:bodyPr>
            <a:lstStyle/>
            <a:p>
              <a:r>
                <a:rPr lang="en-US" sz="2300" dirty="0" smtClean="0">
                  <a:latin typeface="Times New Roman" pitchFamily="18" charset="0"/>
                </a:rPr>
                <a:t>i.e.</a:t>
              </a:r>
              <a:endParaRPr lang="en-US" sz="2300" dirty="0">
                <a:latin typeface="Times New Roman" pitchFamily="18" charset="0"/>
              </a:endParaRPr>
            </a:p>
          </p:txBody>
        </p:sp>
      </p:grpSp>
      <p:sp>
        <p:nvSpPr>
          <p:cNvPr id="10"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2 Paper 2</a:t>
            </a:r>
          </a:p>
        </p:txBody>
      </p:sp>
    </p:spTree>
    <p:extLst>
      <p:ext uri="{BB962C8B-B14F-4D97-AF65-F5344CB8AC3E}">
        <p14:creationId xmlns:p14="http://schemas.microsoft.com/office/powerpoint/2010/main" xmlns="" val="314739896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p:cTn id="7" dur="500" fill="hold"/>
                                        <p:tgtEl>
                                          <p:spTgt spid="5"/>
                                        </p:tgtEl>
                                        <p:attrNameLst>
                                          <p:attrName>ppt_w</p:attrName>
                                        </p:attrNameLst>
                                      </p:cBhvr>
                                      <p:tavLst>
                                        <p:tav tm="0">
                                          <p:val>
                                            <p:fltVal val="0"/>
                                          </p:val>
                                        </p:tav>
                                        <p:tav tm="100000">
                                          <p:val>
                                            <p:strVal val="#ppt_w"/>
                                          </p:val>
                                        </p:tav>
                                      </p:tavLst>
                                    </p:anim>
                                    <p:anim calcmode="lin" valueType="num">
                                      <p:cBhvr>
                                        <p:cTn id="8" dur="500" fill="hold"/>
                                        <p:tgtEl>
                                          <p:spTgt spid="5"/>
                                        </p:tgtEl>
                                        <p:attrNameLst>
                                          <p:attrName>ppt_h</p:attrName>
                                        </p:attrNameLst>
                                      </p:cBhvr>
                                      <p:tavLst>
                                        <p:tav tm="0">
                                          <p:val>
                                            <p:fltVal val="0"/>
                                          </p:val>
                                        </p:tav>
                                        <p:tav tm="100000">
                                          <p:val>
                                            <p:strVal val="#ppt_h"/>
                                          </p:val>
                                        </p:tav>
                                      </p:tavLst>
                                    </p:anim>
                                    <p:animEffect transition="in" filter="fade">
                                      <p:cBhvr>
                                        <p:cTn id="9" dur="500"/>
                                        <p:tgtEl>
                                          <p:spTgt spid="5"/>
                                        </p:tgtEl>
                                      </p:cBhvr>
                                    </p:animEffect>
                                  </p:childTnLst>
                                </p:cTn>
                              </p:par>
                              <p:par>
                                <p:cTn id="10" presetID="53" presetClass="entr" presetSubtype="16" fill="hold" nodeType="withEffect">
                                  <p:stCondLst>
                                    <p:cond delay="0"/>
                                  </p:stCondLst>
                                  <p:childTnLst>
                                    <p:set>
                                      <p:cBhvr>
                                        <p:cTn id="11" dur="1" fill="hold">
                                          <p:stCondLst>
                                            <p:cond delay="0"/>
                                          </p:stCondLst>
                                        </p:cTn>
                                        <p:tgtEl>
                                          <p:spTgt spid="3"/>
                                        </p:tgtEl>
                                        <p:attrNameLst>
                                          <p:attrName>style.visibility</p:attrName>
                                        </p:attrNameLst>
                                      </p:cBhvr>
                                      <p:to>
                                        <p:strVal val="visible"/>
                                      </p:to>
                                    </p:set>
                                    <p:anim calcmode="lin" valueType="num">
                                      <p:cBhvr>
                                        <p:cTn id="12" dur="500" fill="hold"/>
                                        <p:tgtEl>
                                          <p:spTgt spid="3"/>
                                        </p:tgtEl>
                                        <p:attrNameLst>
                                          <p:attrName>ppt_w</p:attrName>
                                        </p:attrNameLst>
                                      </p:cBhvr>
                                      <p:tavLst>
                                        <p:tav tm="0">
                                          <p:val>
                                            <p:fltVal val="0"/>
                                          </p:val>
                                        </p:tav>
                                        <p:tav tm="100000">
                                          <p:val>
                                            <p:strVal val="#ppt_w"/>
                                          </p:val>
                                        </p:tav>
                                      </p:tavLst>
                                    </p:anim>
                                    <p:anim calcmode="lin" valueType="num">
                                      <p:cBhvr>
                                        <p:cTn id="13" dur="500" fill="hold"/>
                                        <p:tgtEl>
                                          <p:spTgt spid="3"/>
                                        </p:tgtEl>
                                        <p:attrNameLst>
                                          <p:attrName>ppt_h</p:attrName>
                                        </p:attrNameLst>
                                      </p:cBhvr>
                                      <p:tavLst>
                                        <p:tav tm="0">
                                          <p:val>
                                            <p:fltVal val="0"/>
                                          </p:val>
                                        </p:tav>
                                        <p:tav tm="100000">
                                          <p:val>
                                            <p:strVal val="#ppt_h"/>
                                          </p:val>
                                        </p:tav>
                                      </p:tavLst>
                                    </p:anim>
                                    <p:animEffect transition="in" filter="fade">
                                      <p:cBhvr>
                                        <p:cTn id="14" dur="500"/>
                                        <p:tgtEl>
                                          <p:spTgt spid="3"/>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6"/>
                                        </p:tgtEl>
                                        <p:attrNameLst>
                                          <p:attrName>style.visibility</p:attrName>
                                        </p:attrNameLst>
                                      </p:cBhvr>
                                      <p:to>
                                        <p:strVal val="visible"/>
                                      </p:to>
                                    </p:set>
                                    <p:anim calcmode="lin" valueType="num">
                                      <p:cBhvr>
                                        <p:cTn id="17" dur="500" fill="hold"/>
                                        <p:tgtEl>
                                          <p:spTgt spid="6"/>
                                        </p:tgtEl>
                                        <p:attrNameLst>
                                          <p:attrName>ppt_w</p:attrName>
                                        </p:attrNameLst>
                                      </p:cBhvr>
                                      <p:tavLst>
                                        <p:tav tm="0">
                                          <p:val>
                                            <p:fltVal val="0"/>
                                          </p:val>
                                        </p:tav>
                                        <p:tav tm="100000">
                                          <p:val>
                                            <p:strVal val="#ppt_w"/>
                                          </p:val>
                                        </p:tav>
                                      </p:tavLst>
                                    </p:anim>
                                    <p:anim calcmode="lin" valueType="num">
                                      <p:cBhvr>
                                        <p:cTn id="18" dur="500" fill="hold"/>
                                        <p:tgtEl>
                                          <p:spTgt spid="6"/>
                                        </p:tgtEl>
                                        <p:attrNameLst>
                                          <p:attrName>ppt_h</p:attrName>
                                        </p:attrNameLst>
                                      </p:cBhvr>
                                      <p:tavLst>
                                        <p:tav tm="0">
                                          <p:val>
                                            <p:fltVal val="0"/>
                                          </p:val>
                                        </p:tav>
                                        <p:tav tm="100000">
                                          <p:val>
                                            <p:strVal val="#ppt_h"/>
                                          </p:val>
                                        </p:tav>
                                      </p:tavLst>
                                    </p:anim>
                                    <p:animEffect transition="in" filter="fade">
                                      <p:cBhvr>
                                        <p:cTn id="19"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Lst>
  </p:timing>
</p:sld>
</file>

<file path=ppt/slides/slide3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a:xfrm>
            <a:off x="304799" y="5018038"/>
            <a:ext cx="8640315" cy="1154162"/>
          </a:xfrm>
          <a:prstGeom prst="rect">
            <a:avLst/>
          </a:prstGeom>
        </p:spPr>
        <p:txBody>
          <a:bodyPr wrap="square">
            <a:spAutoFit/>
          </a:bodyPr>
          <a:lstStyle/>
          <a:p>
            <a:pPr marL="1097280" indent="-914400">
              <a:tabLst>
                <a:tab pos="1631950" algn="l"/>
              </a:tabLst>
            </a:pPr>
            <a:r>
              <a:rPr lang="en-US" sz="2300" b="1" dirty="0" smtClean="0">
                <a:latin typeface="Times New Roman" pitchFamily="18" charset="0"/>
                <a:cs typeface="Times New Roman" pitchFamily="18" charset="0"/>
              </a:rPr>
              <a:t>           </a:t>
            </a:r>
            <a:r>
              <a:rPr lang="en-US" sz="2300" dirty="0" smtClean="0">
                <a:latin typeface="Times New Roman" pitchFamily="18" charset="0"/>
                <a:cs typeface="Times New Roman" pitchFamily="18" charset="0"/>
              </a:rPr>
              <a:t>(ii)   What is the least number of points Team </a:t>
            </a:r>
            <a:r>
              <a:rPr lang="en-US" sz="2300" i="1" dirty="0" smtClean="0">
                <a:latin typeface="Times New Roman" pitchFamily="18" charset="0"/>
                <a:cs typeface="Times New Roman" pitchFamily="18" charset="0"/>
              </a:rPr>
              <a:t>Y </a:t>
            </a:r>
            <a:r>
              <a:rPr lang="en-US" sz="2300" dirty="0" smtClean="0">
                <a:latin typeface="Times New Roman" pitchFamily="18" charset="0"/>
                <a:cs typeface="Times New Roman" pitchFamily="18" charset="0"/>
              </a:rPr>
              <a:t>should have  	scored in the second round so that the total score of Team </a:t>
            </a:r>
            <a:br>
              <a:rPr lang="en-US" sz="2300" dirty="0" smtClean="0">
                <a:latin typeface="Times New Roman" pitchFamily="18" charset="0"/>
                <a:cs typeface="Times New Roman" pitchFamily="18" charset="0"/>
              </a:rPr>
            </a:br>
            <a:r>
              <a:rPr lang="en-US" sz="2300" dirty="0" smtClean="0">
                <a:latin typeface="Times New Roman" pitchFamily="18" charset="0"/>
                <a:cs typeface="Times New Roman" pitchFamily="18" charset="0"/>
              </a:rPr>
              <a:t>	</a:t>
            </a:r>
            <a:r>
              <a:rPr lang="en-US" sz="2300" i="1" dirty="0" smtClean="0">
                <a:latin typeface="Times New Roman" pitchFamily="18" charset="0"/>
                <a:cs typeface="Times New Roman" pitchFamily="18" charset="0"/>
              </a:rPr>
              <a:t>Y </a:t>
            </a:r>
            <a:r>
              <a:rPr lang="en-US" sz="2300" dirty="0" smtClean="0">
                <a:latin typeface="Times New Roman" pitchFamily="18" charset="0"/>
                <a:cs typeface="Times New Roman" pitchFamily="18" charset="0"/>
              </a:rPr>
              <a:t>would be more than the total score of Team </a:t>
            </a:r>
            <a:r>
              <a:rPr lang="en-US" sz="2300" i="1" dirty="0" smtClean="0">
                <a:latin typeface="Times New Roman" pitchFamily="18" charset="0"/>
                <a:cs typeface="Times New Roman" pitchFamily="18" charset="0"/>
              </a:rPr>
              <a:t>X</a:t>
            </a:r>
            <a:r>
              <a:rPr lang="en-US" sz="2300" dirty="0" smtClean="0">
                <a:latin typeface="Times New Roman" pitchFamily="18" charset="0"/>
                <a:cs typeface="Times New Roman" pitchFamily="18" charset="0"/>
              </a:rPr>
              <a:t>?</a:t>
            </a:r>
            <a:endParaRPr lang="en-US" sz="2300" dirty="0">
              <a:latin typeface="Times New Roman" pitchFamily="18" charset="0"/>
              <a:cs typeface="Times New Roman" pitchFamily="18" charset="0"/>
            </a:endParaRPr>
          </a:p>
        </p:txBody>
      </p:sp>
      <p:sp>
        <p:nvSpPr>
          <p:cNvPr id="8" name="Notched Right Arrow 7"/>
          <p:cNvSpPr/>
          <p:nvPr/>
        </p:nvSpPr>
        <p:spPr>
          <a:xfrm>
            <a:off x="7162800" y="6019800"/>
            <a:ext cx="1782315" cy="685800"/>
          </a:xfrm>
          <a:prstGeom prst="notchedRightArrow">
            <a:avLst/>
          </a:prstGeom>
          <a:blipFill>
            <a:blip r:embed="rId2" cstate="print">
              <a:extLst>
                <a:ext uri="{BEBA8EAE-BF5A-486C-A8C5-ECC9F3942E4B}">
                  <a14:imgProps xmlns:a14="http://schemas.microsoft.com/office/drawing/2010/main" xmlns="">
                    <a14:imgLayer r:embed="rId3">
                      <a14:imgEffect>
                        <a14:brightnessContrast bright="-20000" contrast="-20000"/>
                      </a14:imgEffect>
                    </a14:imgLayer>
                  </a14:imgProps>
                </a:ex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ANSWER</a:t>
            </a:r>
            <a:endParaRPr lang="en-US" sz="2000" b="1" dirty="0">
              <a:latin typeface="Times New Roman" pitchFamily="18" charset="0"/>
              <a:cs typeface="Times New Roman" pitchFamily="18" charset="0"/>
            </a:endParaRPr>
          </a:p>
        </p:txBody>
      </p:sp>
      <p:sp>
        <p:nvSpPr>
          <p:cNvPr id="6"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2 Paper 2</a:t>
            </a:r>
          </a:p>
        </p:txBody>
      </p:sp>
      <p:sp>
        <p:nvSpPr>
          <p:cNvPr id="7" name="Rectangle 6"/>
          <p:cNvSpPr/>
          <p:nvPr/>
        </p:nvSpPr>
        <p:spPr>
          <a:xfrm>
            <a:off x="990600" y="2667000"/>
            <a:ext cx="7315200" cy="800219"/>
          </a:xfrm>
          <a:prstGeom prst="rect">
            <a:avLst/>
          </a:prstGeom>
        </p:spPr>
        <p:txBody>
          <a:bodyPr wrap="square">
            <a:spAutoFit/>
          </a:bodyPr>
          <a:lstStyle/>
          <a:p>
            <a:pPr marL="822960" indent="-758952"/>
            <a:r>
              <a:rPr lang="en-US" sz="2300" b="1" dirty="0" smtClean="0">
                <a:latin typeface="Times New Roman" pitchFamily="18" charset="0"/>
                <a:cs typeface="Times New Roman" pitchFamily="18" charset="0"/>
              </a:rPr>
              <a:t>1.</a:t>
            </a:r>
            <a:r>
              <a:rPr lang="en-US" sz="2300" dirty="0" smtClean="0">
                <a:latin typeface="Times New Roman" pitchFamily="18" charset="0"/>
                <a:cs typeface="Times New Roman" pitchFamily="18" charset="0"/>
              </a:rPr>
              <a:t> (c</a:t>
            </a:r>
            <a:r>
              <a:rPr lang="en-US" sz="2300" dirty="0">
                <a:latin typeface="Times New Roman" pitchFamily="18" charset="0"/>
                <a:cs typeface="Times New Roman" pitchFamily="18" charset="0"/>
              </a:rPr>
              <a:t>) </a:t>
            </a:r>
            <a:r>
              <a:rPr lang="en-US" sz="2300" dirty="0" smtClean="0">
                <a:latin typeface="Times New Roman" pitchFamily="18" charset="0"/>
                <a:cs typeface="Times New Roman" pitchFamily="18" charset="0"/>
              </a:rPr>
              <a:t> The </a:t>
            </a:r>
            <a:r>
              <a:rPr lang="en-US" sz="2300" dirty="0">
                <a:latin typeface="Times New Roman" pitchFamily="18" charset="0"/>
                <a:cs typeface="Times New Roman" pitchFamily="18" charset="0"/>
              </a:rPr>
              <a:t>table below shows the points scored </a:t>
            </a:r>
            <a:r>
              <a:rPr lang="en-US" sz="2300" dirty="0" smtClean="0">
                <a:latin typeface="Times New Roman" pitchFamily="18" charset="0"/>
                <a:cs typeface="Times New Roman" pitchFamily="18" charset="0"/>
              </a:rPr>
              <a:t>by two </a:t>
            </a:r>
            <a:r>
              <a:rPr lang="en-US" sz="2300" dirty="0">
                <a:latin typeface="Times New Roman" pitchFamily="18" charset="0"/>
                <a:cs typeface="Times New Roman" pitchFamily="18" charset="0"/>
              </a:rPr>
              <a:t>teams in </a:t>
            </a:r>
            <a:r>
              <a:rPr lang="en-US" sz="2300" dirty="0" smtClean="0">
                <a:latin typeface="Times New Roman" pitchFamily="18" charset="0"/>
                <a:cs typeface="Times New Roman" pitchFamily="18" charset="0"/>
              </a:rPr>
              <a:t>a computation competition</a:t>
            </a:r>
            <a:r>
              <a:rPr lang="en-US" sz="2300" dirty="0">
                <a:latin typeface="Times New Roman" pitchFamily="18" charset="0"/>
                <a:cs typeface="Times New Roman" pitchFamily="18" charset="0"/>
              </a:rPr>
              <a:t>.</a:t>
            </a:r>
          </a:p>
        </p:txBody>
      </p:sp>
      <p:graphicFrame>
        <p:nvGraphicFramePr>
          <p:cNvPr id="9" name="Table 8"/>
          <p:cNvGraphicFramePr>
            <a:graphicFrameLocks noGrp="1"/>
          </p:cNvGraphicFramePr>
          <p:nvPr>
            <p:extLst>
              <p:ext uri="{D42A27DB-BD31-4B8C-83A1-F6EECF244321}">
                <p14:modId xmlns:p14="http://schemas.microsoft.com/office/powerpoint/2010/main" xmlns="" val="1016127254"/>
              </p:ext>
            </p:extLst>
          </p:nvPr>
        </p:nvGraphicFramePr>
        <p:xfrm>
          <a:off x="1933574" y="3581400"/>
          <a:ext cx="4876801" cy="1325880"/>
        </p:xfrm>
        <a:graphic>
          <a:graphicData uri="http://schemas.openxmlformats.org/drawingml/2006/table">
            <a:tbl>
              <a:tblPr firstRow="1" bandRow="1">
                <a:tableStyleId>{5C22544A-7EE6-4342-B048-85BDC9FD1C3A}</a:tableStyleId>
              </a:tblPr>
              <a:tblGrid>
                <a:gridCol w="1371601"/>
                <a:gridCol w="1576552"/>
                <a:gridCol w="1928648"/>
              </a:tblGrid>
              <a:tr h="370840">
                <a:tc>
                  <a:txBody>
                    <a:bodyPr/>
                    <a:lstStyle/>
                    <a:p>
                      <a:endParaRPr lang="en-US" sz="2300" b="0" dirty="0">
                        <a:solidFill>
                          <a:schemeClr val="tx1"/>
                        </a:solidFill>
                        <a:latin typeface="Times New Roman" pitchFamily="18" charset="0"/>
                        <a:cs typeface="Times New Roman" pitchFamily="18" charset="0"/>
                      </a:endParaRPr>
                    </a:p>
                  </a:txBody>
                  <a:tcPr anchorCtr="1">
                    <a:lnL w="12700" cap="flat" cmpd="sng" algn="ctr">
                      <a:solidFill>
                        <a:srgbClr val="FF0000"/>
                      </a:solidFill>
                      <a:prstDash val="solid"/>
                      <a:round/>
                      <a:headEnd type="none" w="med" len="med"/>
                      <a:tailEnd type="none" w="med" len="med"/>
                    </a:lnL>
                    <a:lnR w="12700" cap="flat" cmpd="sng" algn="ctr">
                      <a:solidFill>
                        <a:srgbClr val="FF0000"/>
                      </a:solidFill>
                      <a:prstDash val="solid"/>
                      <a:round/>
                      <a:headEnd type="none" w="med" len="med"/>
                      <a:tailEnd type="none" w="med" len="med"/>
                    </a:lnR>
                    <a:lnT w="12700" cap="flat" cmpd="sng" algn="ctr">
                      <a:solidFill>
                        <a:srgbClr val="FF0000"/>
                      </a:solidFill>
                      <a:prstDash val="solid"/>
                      <a:round/>
                      <a:headEnd type="none" w="med" len="med"/>
                      <a:tailEnd type="none" w="med" len="med"/>
                    </a:lnT>
                    <a:lnB w="12700" cap="flat" cmpd="sng" algn="ctr">
                      <a:solidFill>
                        <a:srgbClr val="FF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r>
                        <a:rPr lang="en-US" sz="2300" b="0" dirty="0" smtClean="0">
                          <a:solidFill>
                            <a:schemeClr val="tx1"/>
                          </a:solidFill>
                          <a:latin typeface="Times New Roman" pitchFamily="18" charset="0"/>
                          <a:cs typeface="Times New Roman" pitchFamily="18" charset="0"/>
                        </a:rPr>
                        <a:t>First Round</a:t>
                      </a:r>
                      <a:endParaRPr lang="en-US" sz="2300" b="0" dirty="0">
                        <a:solidFill>
                          <a:schemeClr val="tx1"/>
                        </a:solidFill>
                        <a:latin typeface="Times New Roman" pitchFamily="18" charset="0"/>
                        <a:cs typeface="Times New Roman" pitchFamily="18" charset="0"/>
                      </a:endParaRPr>
                    </a:p>
                  </a:txBody>
                  <a:tcPr anchorCtr="1">
                    <a:lnL w="12700" cap="flat" cmpd="sng" algn="ctr">
                      <a:solidFill>
                        <a:srgbClr val="FF0000"/>
                      </a:solidFill>
                      <a:prstDash val="solid"/>
                      <a:round/>
                      <a:headEnd type="none" w="med" len="med"/>
                      <a:tailEnd type="none" w="med" len="med"/>
                    </a:lnL>
                    <a:lnR w="12700" cap="flat" cmpd="sng" algn="ctr">
                      <a:solidFill>
                        <a:srgbClr val="FF0000"/>
                      </a:solidFill>
                      <a:prstDash val="solid"/>
                      <a:round/>
                      <a:headEnd type="none" w="med" len="med"/>
                      <a:tailEnd type="none" w="med" len="med"/>
                    </a:lnR>
                    <a:lnT w="12700" cap="flat" cmpd="sng" algn="ctr">
                      <a:solidFill>
                        <a:srgbClr val="FF0000"/>
                      </a:solidFill>
                      <a:prstDash val="solid"/>
                      <a:round/>
                      <a:headEnd type="none" w="med" len="med"/>
                      <a:tailEnd type="none" w="med" len="med"/>
                    </a:lnT>
                    <a:lnB w="12700" cap="flat" cmpd="sng" algn="ctr">
                      <a:solidFill>
                        <a:srgbClr val="FF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r>
                        <a:rPr lang="en-US" sz="2300" b="0" dirty="0" smtClean="0">
                          <a:solidFill>
                            <a:schemeClr val="tx1"/>
                          </a:solidFill>
                          <a:latin typeface="Times New Roman" pitchFamily="18" charset="0"/>
                          <a:cs typeface="Times New Roman" pitchFamily="18" charset="0"/>
                        </a:rPr>
                        <a:t>Second Round</a:t>
                      </a:r>
                      <a:endParaRPr lang="en-US" sz="2300" b="0" dirty="0">
                        <a:solidFill>
                          <a:schemeClr val="tx1"/>
                        </a:solidFill>
                        <a:latin typeface="Times New Roman" pitchFamily="18" charset="0"/>
                        <a:cs typeface="Times New Roman" pitchFamily="18" charset="0"/>
                      </a:endParaRPr>
                    </a:p>
                  </a:txBody>
                  <a:tcPr anchorCtr="1">
                    <a:lnL w="12700" cap="flat" cmpd="sng" algn="ctr">
                      <a:solidFill>
                        <a:srgbClr val="FF0000"/>
                      </a:solidFill>
                      <a:prstDash val="solid"/>
                      <a:round/>
                      <a:headEnd type="none" w="med" len="med"/>
                      <a:tailEnd type="none" w="med" len="med"/>
                    </a:lnL>
                    <a:lnR w="12700" cap="flat" cmpd="sng" algn="ctr">
                      <a:solidFill>
                        <a:srgbClr val="FF0000"/>
                      </a:solidFill>
                      <a:prstDash val="solid"/>
                      <a:round/>
                      <a:headEnd type="none" w="med" len="med"/>
                      <a:tailEnd type="none" w="med" len="med"/>
                    </a:lnR>
                    <a:lnT w="12700" cap="flat" cmpd="sng" algn="ctr">
                      <a:solidFill>
                        <a:srgbClr val="FF0000"/>
                      </a:solidFill>
                      <a:prstDash val="solid"/>
                      <a:round/>
                      <a:headEnd type="none" w="med" len="med"/>
                      <a:tailEnd type="none" w="med" len="med"/>
                    </a:lnT>
                    <a:lnB w="12700" cap="flat" cmpd="sng" algn="ctr">
                      <a:solidFill>
                        <a:srgbClr val="FF0000"/>
                      </a:solidFill>
                      <a:prstDash val="solid"/>
                      <a:round/>
                      <a:headEnd type="none" w="med" len="med"/>
                      <a:tailEnd type="none" w="med" len="med"/>
                    </a:lnB>
                    <a:lnTlToBr w="12700" cmpd="sng">
                      <a:noFill/>
                      <a:prstDash val="solid"/>
                    </a:lnTlToBr>
                    <a:lnBlToTr w="12700" cmpd="sng">
                      <a:noFill/>
                      <a:prstDash val="solid"/>
                    </a:lnBlToTr>
                    <a:noFill/>
                  </a:tcPr>
                </a:tc>
              </a:tr>
              <a:tr h="370840">
                <a:tc>
                  <a:txBody>
                    <a:bodyPr/>
                    <a:lstStyle/>
                    <a:p>
                      <a:r>
                        <a:rPr lang="en-US" sz="2300" b="0" dirty="0" smtClean="0">
                          <a:solidFill>
                            <a:schemeClr val="tx1"/>
                          </a:solidFill>
                          <a:latin typeface="Times New Roman" pitchFamily="18" charset="0"/>
                          <a:cs typeface="Times New Roman" pitchFamily="18" charset="0"/>
                        </a:rPr>
                        <a:t>Team </a:t>
                      </a:r>
                      <a:r>
                        <a:rPr lang="en-US" sz="2300" b="0" i="1" dirty="0" smtClean="0">
                          <a:solidFill>
                            <a:schemeClr val="tx1"/>
                          </a:solidFill>
                          <a:latin typeface="Times New Roman" pitchFamily="18" charset="0"/>
                          <a:cs typeface="Times New Roman" pitchFamily="18" charset="0"/>
                        </a:rPr>
                        <a:t>X</a:t>
                      </a:r>
                      <a:endParaRPr lang="en-US" sz="2300" b="0" i="1" dirty="0">
                        <a:solidFill>
                          <a:schemeClr val="tx1"/>
                        </a:solidFill>
                        <a:latin typeface="Times New Roman" pitchFamily="18" charset="0"/>
                        <a:cs typeface="Times New Roman" pitchFamily="18" charset="0"/>
                      </a:endParaRPr>
                    </a:p>
                  </a:txBody>
                  <a:tcPr anchorCtr="1">
                    <a:lnL w="12700" cap="flat" cmpd="sng" algn="ctr">
                      <a:solidFill>
                        <a:srgbClr val="FF0000"/>
                      </a:solidFill>
                      <a:prstDash val="solid"/>
                      <a:round/>
                      <a:headEnd type="none" w="med" len="med"/>
                      <a:tailEnd type="none" w="med" len="med"/>
                    </a:lnL>
                    <a:lnR w="12700" cap="flat" cmpd="sng" algn="ctr">
                      <a:solidFill>
                        <a:srgbClr val="FF0000"/>
                      </a:solidFill>
                      <a:prstDash val="solid"/>
                      <a:round/>
                      <a:headEnd type="none" w="med" len="med"/>
                      <a:tailEnd type="none" w="med" len="med"/>
                    </a:lnR>
                    <a:lnT w="12700" cap="flat" cmpd="sng" algn="ctr">
                      <a:solidFill>
                        <a:srgbClr val="FF0000"/>
                      </a:solidFill>
                      <a:prstDash val="solid"/>
                      <a:round/>
                      <a:headEnd type="none" w="med" len="med"/>
                      <a:tailEnd type="none" w="med" len="med"/>
                    </a:lnT>
                    <a:lnB w="12700" cap="flat" cmpd="sng" algn="ctr">
                      <a:solidFill>
                        <a:srgbClr val="FF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r>
                        <a:rPr lang="en-US" sz="2300" b="0" dirty="0" smtClean="0">
                          <a:solidFill>
                            <a:schemeClr val="tx1"/>
                          </a:solidFill>
                          <a:latin typeface="Times New Roman" pitchFamily="18" charset="0"/>
                          <a:cs typeface="Times New Roman" pitchFamily="18" charset="0"/>
                        </a:rPr>
                        <a:t>87</a:t>
                      </a:r>
                      <a:endParaRPr lang="en-US" sz="2300" b="0" dirty="0">
                        <a:solidFill>
                          <a:schemeClr val="tx1"/>
                        </a:solidFill>
                        <a:latin typeface="Times New Roman" pitchFamily="18" charset="0"/>
                        <a:cs typeface="Times New Roman" pitchFamily="18" charset="0"/>
                      </a:endParaRPr>
                    </a:p>
                  </a:txBody>
                  <a:tcPr anchorCtr="1">
                    <a:lnL w="12700" cap="flat" cmpd="sng" algn="ctr">
                      <a:solidFill>
                        <a:srgbClr val="FF0000"/>
                      </a:solidFill>
                      <a:prstDash val="solid"/>
                      <a:round/>
                      <a:headEnd type="none" w="med" len="med"/>
                      <a:tailEnd type="none" w="med" len="med"/>
                    </a:lnL>
                    <a:lnR w="12700" cap="flat" cmpd="sng" algn="ctr">
                      <a:solidFill>
                        <a:srgbClr val="FF0000"/>
                      </a:solidFill>
                      <a:prstDash val="solid"/>
                      <a:round/>
                      <a:headEnd type="none" w="med" len="med"/>
                      <a:tailEnd type="none" w="med" len="med"/>
                    </a:lnR>
                    <a:lnT w="12700" cap="flat" cmpd="sng" algn="ctr">
                      <a:solidFill>
                        <a:srgbClr val="FF0000"/>
                      </a:solidFill>
                      <a:prstDash val="solid"/>
                      <a:round/>
                      <a:headEnd type="none" w="med" len="med"/>
                      <a:tailEnd type="none" w="med" len="med"/>
                    </a:lnT>
                    <a:lnB w="12700" cap="flat" cmpd="sng" algn="ctr">
                      <a:solidFill>
                        <a:srgbClr val="FF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r>
                        <a:rPr lang="en-US" sz="2300" b="0" dirty="0" smtClean="0">
                          <a:solidFill>
                            <a:schemeClr val="tx1"/>
                          </a:solidFill>
                          <a:latin typeface="Times New Roman" pitchFamily="18" charset="0"/>
                          <a:cs typeface="Times New Roman" pitchFamily="18" charset="0"/>
                        </a:rPr>
                        <a:t>94</a:t>
                      </a:r>
                      <a:endParaRPr lang="en-US" sz="2300" b="0" dirty="0">
                        <a:solidFill>
                          <a:schemeClr val="tx1"/>
                        </a:solidFill>
                        <a:latin typeface="Times New Roman" pitchFamily="18" charset="0"/>
                        <a:cs typeface="Times New Roman" pitchFamily="18" charset="0"/>
                      </a:endParaRPr>
                    </a:p>
                  </a:txBody>
                  <a:tcPr anchorCtr="1">
                    <a:lnL w="12700" cap="flat" cmpd="sng" algn="ctr">
                      <a:solidFill>
                        <a:srgbClr val="FF0000"/>
                      </a:solidFill>
                      <a:prstDash val="solid"/>
                      <a:round/>
                      <a:headEnd type="none" w="med" len="med"/>
                      <a:tailEnd type="none" w="med" len="med"/>
                    </a:lnL>
                    <a:lnR w="12700" cap="flat" cmpd="sng" algn="ctr">
                      <a:solidFill>
                        <a:srgbClr val="FF0000"/>
                      </a:solidFill>
                      <a:prstDash val="solid"/>
                      <a:round/>
                      <a:headEnd type="none" w="med" len="med"/>
                      <a:tailEnd type="none" w="med" len="med"/>
                    </a:lnR>
                    <a:lnT w="12700" cap="flat" cmpd="sng" algn="ctr">
                      <a:solidFill>
                        <a:srgbClr val="FF0000"/>
                      </a:solidFill>
                      <a:prstDash val="solid"/>
                      <a:round/>
                      <a:headEnd type="none" w="med" len="med"/>
                      <a:tailEnd type="none" w="med" len="med"/>
                    </a:lnT>
                    <a:lnB w="12700" cap="flat" cmpd="sng" algn="ctr">
                      <a:solidFill>
                        <a:srgbClr val="FF0000"/>
                      </a:solidFill>
                      <a:prstDash val="solid"/>
                      <a:round/>
                      <a:headEnd type="none" w="med" len="med"/>
                      <a:tailEnd type="none" w="med" len="med"/>
                    </a:lnB>
                    <a:lnTlToBr w="12700" cmpd="sng">
                      <a:noFill/>
                      <a:prstDash val="solid"/>
                    </a:lnTlToBr>
                    <a:lnBlToTr w="12700" cmpd="sng">
                      <a:noFill/>
                      <a:prstDash val="solid"/>
                    </a:lnBlToTr>
                    <a:noFill/>
                  </a:tcPr>
                </a:tc>
              </a:tr>
              <a:tr h="370840">
                <a:tc>
                  <a:txBody>
                    <a:bodyPr/>
                    <a:lstStyle/>
                    <a:p>
                      <a:r>
                        <a:rPr lang="en-US" sz="2300" b="0" dirty="0" smtClean="0">
                          <a:solidFill>
                            <a:schemeClr val="tx1"/>
                          </a:solidFill>
                          <a:latin typeface="Times New Roman" pitchFamily="18" charset="0"/>
                          <a:cs typeface="Times New Roman" pitchFamily="18" charset="0"/>
                        </a:rPr>
                        <a:t>Team </a:t>
                      </a:r>
                      <a:r>
                        <a:rPr lang="en-US" sz="2300" b="0" i="1" dirty="0" smtClean="0">
                          <a:solidFill>
                            <a:schemeClr val="tx1"/>
                          </a:solidFill>
                          <a:latin typeface="Times New Roman" pitchFamily="18" charset="0"/>
                          <a:cs typeface="Times New Roman" pitchFamily="18" charset="0"/>
                        </a:rPr>
                        <a:t>Y</a:t>
                      </a:r>
                      <a:endParaRPr lang="en-US" sz="2300" b="0" i="1" dirty="0">
                        <a:solidFill>
                          <a:schemeClr val="tx1"/>
                        </a:solidFill>
                        <a:latin typeface="Times New Roman" pitchFamily="18" charset="0"/>
                        <a:cs typeface="Times New Roman" pitchFamily="18" charset="0"/>
                      </a:endParaRPr>
                    </a:p>
                  </a:txBody>
                  <a:tcPr anchorCtr="1">
                    <a:lnL w="12700" cap="flat" cmpd="sng" algn="ctr">
                      <a:solidFill>
                        <a:srgbClr val="FF0000"/>
                      </a:solidFill>
                      <a:prstDash val="solid"/>
                      <a:round/>
                      <a:headEnd type="none" w="med" len="med"/>
                      <a:tailEnd type="none" w="med" len="med"/>
                    </a:lnL>
                    <a:lnR w="12700" cap="flat" cmpd="sng" algn="ctr">
                      <a:solidFill>
                        <a:srgbClr val="FF0000"/>
                      </a:solidFill>
                      <a:prstDash val="solid"/>
                      <a:round/>
                      <a:headEnd type="none" w="med" len="med"/>
                      <a:tailEnd type="none" w="med" len="med"/>
                    </a:lnR>
                    <a:lnT w="12700" cap="flat" cmpd="sng" algn="ctr">
                      <a:solidFill>
                        <a:srgbClr val="FF0000"/>
                      </a:solidFill>
                      <a:prstDash val="solid"/>
                      <a:round/>
                      <a:headEnd type="none" w="med" len="med"/>
                      <a:tailEnd type="none" w="med" len="med"/>
                    </a:lnT>
                    <a:lnB w="12700" cap="flat" cmpd="sng" algn="ctr">
                      <a:solidFill>
                        <a:srgbClr val="FF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r>
                        <a:rPr lang="en-US" sz="2300" b="0" dirty="0" smtClean="0">
                          <a:solidFill>
                            <a:schemeClr val="tx1"/>
                          </a:solidFill>
                          <a:latin typeface="Times New Roman" pitchFamily="18" charset="0"/>
                          <a:cs typeface="Times New Roman" pitchFamily="18" charset="0"/>
                        </a:rPr>
                        <a:t>65</a:t>
                      </a:r>
                      <a:endParaRPr lang="en-US" sz="2300" b="0" dirty="0">
                        <a:solidFill>
                          <a:schemeClr val="tx1"/>
                        </a:solidFill>
                        <a:latin typeface="Times New Roman" pitchFamily="18" charset="0"/>
                        <a:cs typeface="Times New Roman" pitchFamily="18" charset="0"/>
                      </a:endParaRPr>
                    </a:p>
                  </a:txBody>
                  <a:tcPr anchorCtr="1">
                    <a:lnL w="12700" cap="flat" cmpd="sng" algn="ctr">
                      <a:solidFill>
                        <a:srgbClr val="FF0000"/>
                      </a:solidFill>
                      <a:prstDash val="solid"/>
                      <a:round/>
                      <a:headEnd type="none" w="med" len="med"/>
                      <a:tailEnd type="none" w="med" len="med"/>
                    </a:lnL>
                    <a:lnR w="12700" cap="flat" cmpd="sng" algn="ctr">
                      <a:solidFill>
                        <a:srgbClr val="FF0000"/>
                      </a:solidFill>
                      <a:prstDash val="solid"/>
                      <a:round/>
                      <a:headEnd type="none" w="med" len="med"/>
                      <a:tailEnd type="none" w="med" len="med"/>
                    </a:lnR>
                    <a:lnT w="12700" cap="flat" cmpd="sng" algn="ctr">
                      <a:solidFill>
                        <a:srgbClr val="FF0000"/>
                      </a:solidFill>
                      <a:prstDash val="solid"/>
                      <a:round/>
                      <a:headEnd type="none" w="med" len="med"/>
                      <a:tailEnd type="none" w="med" len="med"/>
                    </a:lnT>
                    <a:lnB w="12700" cap="flat" cmpd="sng" algn="ctr">
                      <a:solidFill>
                        <a:srgbClr val="FF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US" sz="2300" b="0" dirty="0">
                        <a:solidFill>
                          <a:schemeClr val="tx1"/>
                        </a:solidFill>
                        <a:latin typeface="Times New Roman" pitchFamily="18" charset="0"/>
                        <a:cs typeface="Times New Roman" pitchFamily="18" charset="0"/>
                      </a:endParaRPr>
                    </a:p>
                  </a:txBody>
                  <a:tcPr anchor="ctr" anchorCtr="1">
                    <a:lnL w="12700" cap="flat" cmpd="sng" algn="ctr">
                      <a:solidFill>
                        <a:srgbClr val="FF0000"/>
                      </a:solidFill>
                      <a:prstDash val="solid"/>
                      <a:round/>
                      <a:headEnd type="none" w="med" len="med"/>
                      <a:tailEnd type="none" w="med" len="med"/>
                    </a:lnL>
                    <a:lnR w="12700" cap="flat" cmpd="sng" algn="ctr">
                      <a:solidFill>
                        <a:srgbClr val="FF0000"/>
                      </a:solidFill>
                      <a:prstDash val="solid"/>
                      <a:round/>
                      <a:headEnd type="none" w="med" len="med"/>
                      <a:tailEnd type="none" w="med" len="med"/>
                    </a:lnR>
                    <a:lnT w="12700" cap="flat" cmpd="sng" algn="ctr">
                      <a:solidFill>
                        <a:srgbClr val="FF0000"/>
                      </a:solidFill>
                      <a:prstDash val="solid"/>
                      <a:round/>
                      <a:headEnd type="none" w="med" len="med"/>
                      <a:tailEnd type="none" w="med" len="med"/>
                    </a:lnT>
                    <a:lnB w="12700" cap="flat" cmpd="sng" algn="ctr">
                      <a:solidFill>
                        <a:srgbClr val="FF0000"/>
                      </a:solidFill>
                      <a:prstDash val="solid"/>
                      <a:round/>
                      <a:headEnd type="none" w="med" len="med"/>
                      <a:tailEnd type="none" w="med" len="med"/>
                    </a:lnB>
                    <a:lnTlToBr w="12700" cmpd="sng">
                      <a:noFill/>
                      <a:prstDash val="solid"/>
                    </a:lnTlToBr>
                    <a:lnBlToTr w="12700" cmpd="sng">
                      <a:noFill/>
                      <a:prstDash val="solid"/>
                    </a:lnBlToTr>
                    <a:noFill/>
                  </a:tcPr>
                </a:tc>
              </a:tr>
            </a:tbl>
          </a:graphicData>
        </a:graphic>
      </p:graphicFrame>
      <p:sp>
        <p:nvSpPr>
          <p:cNvPr id="10" name="Rectangle 9"/>
          <p:cNvSpPr/>
          <p:nvPr/>
        </p:nvSpPr>
        <p:spPr>
          <a:xfrm>
            <a:off x="5647944" y="4648200"/>
            <a:ext cx="448056" cy="152400"/>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xmlns="" val="323183689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500" fill="hold"/>
                                        <p:tgtEl>
                                          <p:spTgt spid="7"/>
                                        </p:tgtEl>
                                        <p:attrNameLst>
                                          <p:attrName>ppt_w</p:attrName>
                                        </p:attrNameLst>
                                      </p:cBhvr>
                                      <p:tavLst>
                                        <p:tav tm="0">
                                          <p:val>
                                            <p:fltVal val="0"/>
                                          </p:val>
                                        </p:tav>
                                        <p:tav tm="100000">
                                          <p:val>
                                            <p:strVal val="#ppt_w"/>
                                          </p:val>
                                        </p:tav>
                                      </p:tavLst>
                                    </p:anim>
                                    <p:anim calcmode="lin" valueType="num">
                                      <p:cBhvr>
                                        <p:cTn id="8" dur="500" fill="hold"/>
                                        <p:tgtEl>
                                          <p:spTgt spid="7"/>
                                        </p:tgtEl>
                                        <p:attrNameLst>
                                          <p:attrName>ppt_h</p:attrName>
                                        </p:attrNameLst>
                                      </p:cBhvr>
                                      <p:tavLst>
                                        <p:tav tm="0">
                                          <p:val>
                                            <p:fltVal val="0"/>
                                          </p:val>
                                        </p:tav>
                                        <p:tav tm="100000">
                                          <p:val>
                                            <p:strVal val="#ppt_h"/>
                                          </p:val>
                                        </p:tav>
                                      </p:tavLst>
                                    </p:anim>
                                    <p:animEffect transition="in" filter="fade">
                                      <p:cBhvr>
                                        <p:cTn id="9" dur="500"/>
                                        <p:tgtEl>
                                          <p:spTgt spid="7"/>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10"/>
                                        </p:tgtEl>
                                        <p:attrNameLst>
                                          <p:attrName>style.visibility</p:attrName>
                                        </p:attrNameLst>
                                      </p:cBhvr>
                                      <p:to>
                                        <p:strVal val="visible"/>
                                      </p:to>
                                    </p:set>
                                    <p:anim calcmode="lin" valueType="num">
                                      <p:cBhvr>
                                        <p:cTn id="12" dur="500" fill="hold"/>
                                        <p:tgtEl>
                                          <p:spTgt spid="10"/>
                                        </p:tgtEl>
                                        <p:attrNameLst>
                                          <p:attrName>ppt_w</p:attrName>
                                        </p:attrNameLst>
                                      </p:cBhvr>
                                      <p:tavLst>
                                        <p:tav tm="0">
                                          <p:val>
                                            <p:fltVal val="0"/>
                                          </p:val>
                                        </p:tav>
                                        <p:tav tm="100000">
                                          <p:val>
                                            <p:strVal val="#ppt_w"/>
                                          </p:val>
                                        </p:tav>
                                      </p:tavLst>
                                    </p:anim>
                                    <p:anim calcmode="lin" valueType="num">
                                      <p:cBhvr>
                                        <p:cTn id="13" dur="500" fill="hold"/>
                                        <p:tgtEl>
                                          <p:spTgt spid="10"/>
                                        </p:tgtEl>
                                        <p:attrNameLst>
                                          <p:attrName>ppt_h</p:attrName>
                                        </p:attrNameLst>
                                      </p:cBhvr>
                                      <p:tavLst>
                                        <p:tav tm="0">
                                          <p:val>
                                            <p:fltVal val="0"/>
                                          </p:val>
                                        </p:tav>
                                        <p:tav tm="100000">
                                          <p:val>
                                            <p:strVal val="#ppt_h"/>
                                          </p:val>
                                        </p:tav>
                                      </p:tavLst>
                                    </p:anim>
                                    <p:animEffect transition="in" filter="fade">
                                      <p:cBhvr>
                                        <p:cTn id="14" dur="500"/>
                                        <p:tgtEl>
                                          <p:spTgt spid="10"/>
                                        </p:tgtEl>
                                      </p:cBhvr>
                                    </p:animEffect>
                                  </p:childTnLst>
                                </p:cTn>
                              </p:par>
                              <p:par>
                                <p:cTn id="15" presetID="53" presetClass="entr" presetSubtype="16" fill="hold" nodeType="withEffect">
                                  <p:stCondLst>
                                    <p:cond delay="0"/>
                                  </p:stCondLst>
                                  <p:childTnLst>
                                    <p:set>
                                      <p:cBhvr>
                                        <p:cTn id="16" dur="1" fill="hold">
                                          <p:stCondLst>
                                            <p:cond delay="0"/>
                                          </p:stCondLst>
                                        </p:cTn>
                                        <p:tgtEl>
                                          <p:spTgt spid="9"/>
                                        </p:tgtEl>
                                        <p:attrNameLst>
                                          <p:attrName>style.visibility</p:attrName>
                                        </p:attrNameLst>
                                      </p:cBhvr>
                                      <p:to>
                                        <p:strVal val="visible"/>
                                      </p:to>
                                    </p:set>
                                    <p:anim calcmode="lin" valueType="num">
                                      <p:cBhvr>
                                        <p:cTn id="17" dur="500" fill="hold"/>
                                        <p:tgtEl>
                                          <p:spTgt spid="9"/>
                                        </p:tgtEl>
                                        <p:attrNameLst>
                                          <p:attrName>ppt_w</p:attrName>
                                        </p:attrNameLst>
                                      </p:cBhvr>
                                      <p:tavLst>
                                        <p:tav tm="0">
                                          <p:val>
                                            <p:fltVal val="0"/>
                                          </p:val>
                                        </p:tav>
                                        <p:tav tm="100000">
                                          <p:val>
                                            <p:strVal val="#ppt_w"/>
                                          </p:val>
                                        </p:tav>
                                      </p:tavLst>
                                    </p:anim>
                                    <p:anim calcmode="lin" valueType="num">
                                      <p:cBhvr>
                                        <p:cTn id="18" dur="500" fill="hold"/>
                                        <p:tgtEl>
                                          <p:spTgt spid="9"/>
                                        </p:tgtEl>
                                        <p:attrNameLst>
                                          <p:attrName>ppt_h</p:attrName>
                                        </p:attrNameLst>
                                      </p:cBhvr>
                                      <p:tavLst>
                                        <p:tav tm="0">
                                          <p:val>
                                            <p:fltVal val="0"/>
                                          </p:val>
                                        </p:tav>
                                        <p:tav tm="100000">
                                          <p:val>
                                            <p:strVal val="#ppt_h"/>
                                          </p:val>
                                        </p:tav>
                                      </p:tavLst>
                                    </p:anim>
                                    <p:animEffect transition="in" filter="fade">
                                      <p:cBhvr>
                                        <p:cTn id="19" dur="500"/>
                                        <p:tgtEl>
                                          <p:spTgt spid="9"/>
                                        </p:tgtEl>
                                      </p:cBhvr>
                                    </p:animEffect>
                                  </p:childTnLst>
                                </p:cTn>
                              </p:par>
                            </p:childTnLst>
                          </p:cTn>
                        </p:par>
                      </p:childTnLst>
                    </p:cTn>
                  </p:par>
                  <p:par>
                    <p:cTn id="20" fill="hold">
                      <p:stCondLst>
                        <p:cond delay="indefinite"/>
                      </p:stCondLst>
                      <p:childTnLst>
                        <p:par>
                          <p:cTn id="21" fill="hold">
                            <p:stCondLst>
                              <p:cond delay="0"/>
                            </p:stCondLst>
                            <p:childTnLst>
                              <p:par>
                                <p:cTn id="22" presetID="53" presetClass="entr" presetSubtype="0" fill="hold" grpId="0" nodeType="clickEffect">
                                  <p:stCondLst>
                                    <p:cond delay="0"/>
                                  </p:stCondLst>
                                  <p:childTnLst>
                                    <p:set>
                                      <p:cBhvr>
                                        <p:cTn id="23" dur="1" fill="hold">
                                          <p:stCondLst>
                                            <p:cond delay="0"/>
                                          </p:stCondLst>
                                        </p:cTn>
                                        <p:tgtEl>
                                          <p:spTgt spid="5"/>
                                        </p:tgtEl>
                                        <p:attrNameLst>
                                          <p:attrName>style.visibility</p:attrName>
                                        </p:attrNameLst>
                                      </p:cBhvr>
                                      <p:to>
                                        <p:strVal val="visible"/>
                                      </p:to>
                                    </p:set>
                                    <p:anim calcmode="lin" valueType="num">
                                      <p:cBhvr>
                                        <p:cTn id="24" dur="500" fill="hold"/>
                                        <p:tgtEl>
                                          <p:spTgt spid="5"/>
                                        </p:tgtEl>
                                        <p:attrNameLst>
                                          <p:attrName>ppt_w</p:attrName>
                                        </p:attrNameLst>
                                      </p:cBhvr>
                                      <p:tavLst>
                                        <p:tav tm="0">
                                          <p:val>
                                            <p:fltVal val="0"/>
                                          </p:val>
                                        </p:tav>
                                        <p:tav tm="100000">
                                          <p:val>
                                            <p:strVal val="#ppt_w"/>
                                          </p:val>
                                        </p:tav>
                                      </p:tavLst>
                                    </p:anim>
                                    <p:anim calcmode="lin" valueType="num">
                                      <p:cBhvr>
                                        <p:cTn id="25" dur="500" fill="hold"/>
                                        <p:tgtEl>
                                          <p:spTgt spid="5"/>
                                        </p:tgtEl>
                                        <p:attrNameLst>
                                          <p:attrName>ppt_h</p:attrName>
                                        </p:attrNameLst>
                                      </p:cBhvr>
                                      <p:tavLst>
                                        <p:tav tm="0">
                                          <p:val>
                                            <p:fltVal val="0"/>
                                          </p:val>
                                        </p:tav>
                                        <p:tav tm="100000">
                                          <p:val>
                                            <p:strVal val="#ppt_h"/>
                                          </p:val>
                                        </p:tav>
                                      </p:tavLst>
                                    </p:anim>
                                    <p:animEffect transition="in" filter="fade">
                                      <p:cBhvr>
                                        <p:cTn id="26" dur="500"/>
                                        <p:tgtEl>
                                          <p:spTgt spid="5"/>
                                        </p:tgtEl>
                                      </p:cBhvr>
                                    </p:animEffect>
                                  </p:childTnLst>
                                </p:cTn>
                              </p:par>
                            </p:childTnLst>
                          </p:cTn>
                        </p:par>
                      </p:childTnLst>
                    </p:cTn>
                  </p:par>
                  <p:par>
                    <p:cTn id="27" fill="hold">
                      <p:stCondLst>
                        <p:cond delay="indefinite"/>
                      </p:stCondLst>
                      <p:childTnLst>
                        <p:par>
                          <p:cTn id="28" fill="hold">
                            <p:stCondLst>
                              <p:cond delay="0"/>
                            </p:stCondLst>
                            <p:childTnLst>
                              <p:par>
                                <p:cTn id="29" presetID="53" presetClass="entr" presetSubtype="0" fill="hold" grpId="0" nodeType="clickEffect">
                                  <p:stCondLst>
                                    <p:cond delay="0"/>
                                  </p:stCondLst>
                                  <p:childTnLst>
                                    <p:set>
                                      <p:cBhvr>
                                        <p:cTn id="30" dur="1" fill="hold">
                                          <p:stCondLst>
                                            <p:cond delay="0"/>
                                          </p:stCondLst>
                                        </p:cTn>
                                        <p:tgtEl>
                                          <p:spTgt spid="8"/>
                                        </p:tgtEl>
                                        <p:attrNameLst>
                                          <p:attrName>style.visibility</p:attrName>
                                        </p:attrNameLst>
                                      </p:cBhvr>
                                      <p:to>
                                        <p:strVal val="visible"/>
                                      </p:to>
                                    </p:set>
                                    <p:anim calcmode="lin" valueType="num">
                                      <p:cBhvr>
                                        <p:cTn id="31" dur="500" fill="hold"/>
                                        <p:tgtEl>
                                          <p:spTgt spid="8"/>
                                        </p:tgtEl>
                                        <p:attrNameLst>
                                          <p:attrName>ppt_w</p:attrName>
                                        </p:attrNameLst>
                                      </p:cBhvr>
                                      <p:tavLst>
                                        <p:tav tm="0">
                                          <p:val>
                                            <p:fltVal val="0"/>
                                          </p:val>
                                        </p:tav>
                                        <p:tav tm="100000">
                                          <p:val>
                                            <p:strVal val="#ppt_w"/>
                                          </p:val>
                                        </p:tav>
                                      </p:tavLst>
                                    </p:anim>
                                    <p:anim calcmode="lin" valueType="num">
                                      <p:cBhvr>
                                        <p:cTn id="32" dur="500" fill="hold"/>
                                        <p:tgtEl>
                                          <p:spTgt spid="8"/>
                                        </p:tgtEl>
                                        <p:attrNameLst>
                                          <p:attrName>ppt_h</p:attrName>
                                        </p:attrNameLst>
                                      </p:cBhvr>
                                      <p:tavLst>
                                        <p:tav tm="0">
                                          <p:val>
                                            <p:fltVal val="0"/>
                                          </p:val>
                                        </p:tav>
                                        <p:tav tm="100000">
                                          <p:val>
                                            <p:strVal val="#ppt_h"/>
                                          </p:val>
                                        </p:tav>
                                      </p:tavLst>
                                    </p:anim>
                                    <p:animEffect transition="in" filter="fade">
                                      <p:cBhvr>
                                        <p:cTn id="33"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8" grpId="0" animBg="1"/>
      <p:bldP spid="7" grpId="0"/>
      <p:bldP spid="10" grpId="0" animBg="1"/>
    </p:bld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Content Placeholder 10"/>
          <p:cNvSpPr>
            <a:spLocks noGrp="1"/>
          </p:cNvSpPr>
          <p:nvPr>
            <p:ph sz="quarter" idx="13"/>
          </p:nvPr>
        </p:nvSpPr>
        <p:spPr>
          <a:xfrm>
            <a:off x="685800" y="2781300"/>
            <a:ext cx="6416040" cy="1154162"/>
          </a:xfrm>
        </p:spPr>
        <p:txBody>
          <a:bodyPr wrap="square">
            <a:spAutoFit/>
          </a:bodyPr>
          <a:lstStyle/>
          <a:p>
            <a:pPr marL="457200" indent="-457200" algn="just">
              <a:spcBef>
                <a:spcPct val="0"/>
              </a:spcBef>
              <a:buFontTx/>
              <a:buNone/>
              <a:tabLst>
                <a:tab pos="800100" algn="l"/>
                <a:tab pos="3776663" algn="l"/>
              </a:tabLst>
            </a:pPr>
            <a:r>
              <a:rPr lang="en-US" sz="2300" b="1" dirty="0" smtClean="0">
                <a:solidFill>
                  <a:schemeClr val="tx1"/>
                </a:solidFill>
                <a:latin typeface="Times New Roman" pitchFamily="18" charset="0"/>
                <a:cs typeface="Times New Roman" pitchFamily="18" charset="0"/>
              </a:rPr>
              <a:t>16.</a:t>
            </a:r>
            <a:r>
              <a:rPr lang="en-US" sz="2300" dirty="0" smtClean="0">
                <a:solidFill>
                  <a:schemeClr val="tx1"/>
                </a:solidFill>
                <a:latin typeface="Times New Roman" pitchFamily="18" charset="0"/>
                <a:cs typeface="Times New Roman" pitchFamily="18" charset="0"/>
              </a:rPr>
              <a:t>	After a 5% discount the selling price of a pair of pants was $342. The selling price of the pair of pants if a 10% discount was given instead is </a:t>
            </a:r>
          </a:p>
        </p:txBody>
      </p:sp>
      <p:sp>
        <p:nvSpPr>
          <p:cNvPr id="8" name="Notched Right Arrow 7"/>
          <p:cNvSpPr/>
          <p:nvPr/>
        </p:nvSpPr>
        <p:spPr>
          <a:xfrm>
            <a:off x="7162800" y="6019800"/>
            <a:ext cx="1782315" cy="685800"/>
          </a:xfrm>
          <a:prstGeom prst="notchedRightArrow">
            <a:avLst/>
          </a:prstGeom>
          <a:blipFill>
            <a:blip r:embed="rId2" cstate="print">
              <a:extLst>
                <a:ext uri="{BEBA8EAE-BF5A-486C-A8C5-ECC9F3942E4B}">
                  <a14:imgProps xmlns:a14="http://schemas.microsoft.com/office/drawing/2010/main" xmlns="">
                    <a14:imgLayer r:embed="rId3">
                      <a14:imgEffect>
                        <a14:brightnessContrast bright="-20000" contrast="-20000"/>
                      </a14:imgEffect>
                    </a14:imgLayer>
                  </a14:imgProps>
                </a:ex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ANSWER</a:t>
            </a:r>
            <a:endParaRPr lang="en-US" sz="2000" b="1" dirty="0">
              <a:latin typeface="Times New Roman" pitchFamily="18" charset="0"/>
              <a:cs typeface="Times New Roman" pitchFamily="18" charset="0"/>
            </a:endParaRPr>
          </a:p>
        </p:txBody>
      </p:sp>
      <p:sp>
        <p:nvSpPr>
          <p:cNvPr id="16" name="Content Placeholder 10"/>
          <p:cNvSpPr>
            <a:spLocks noGrp="1"/>
          </p:cNvSpPr>
          <p:nvPr>
            <p:ph sz="quarter" idx="13"/>
          </p:nvPr>
        </p:nvSpPr>
        <p:spPr>
          <a:xfrm>
            <a:off x="1112520" y="4444301"/>
            <a:ext cx="3037718" cy="599459"/>
          </a:xfrm>
        </p:spPr>
        <p:txBody>
          <a:bodyPr wrap="square">
            <a:spAutoFit/>
          </a:bodyPr>
          <a:lstStyle/>
          <a:p>
            <a:pPr algn="just">
              <a:lnSpc>
                <a:spcPct val="165000"/>
              </a:lnSpc>
              <a:spcBef>
                <a:spcPct val="0"/>
              </a:spcBef>
              <a:buNone/>
              <a:tabLst>
                <a:tab pos="800100" algn="l"/>
                <a:tab pos="3776663" algn="l"/>
              </a:tabLst>
            </a:pPr>
            <a:r>
              <a:rPr lang="en-US" sz="2300" dirty="0" smtClean="0">
                <a:solidFill>
                  <a:schemeClr val="tx1"/>
                </a:solidFill>
                <a:latin typeface="Times New Roman" pitchFamily="18" charset="0"/>
                <a:cs typeface="Times New Roman" pitchFamily="18" charset="0"/>
              </a:rPr>
              <a:t>(C) $324.90</a:t>
            </a:r>
          </a:p>
        </p:txBody>
      </p:sp>
      <p:sp>
        <p:nvSpPr>
          <p:cNvPr id="17" name="Content Placeholder 10"/>
          <p:cNvSpPr>
            <a:spLocks noGrp="1"/>
          </p:cNvSpPr>
          <p:nvPr>
            <p:ph sz="quarter" idx="13"/>
          </p:nvPr>
        </p:nvSpPr>
        <p:spPr>
          <a:xfrm>
            <a:off x="1127760" y="3901440"/>
            <a:ext cx="2865120" cy="599459"/>
          </a:xfrm>
        </p:spPr>
        <p:txBody>
          <a:bodyPr wrap="square">
            <a:spAutoFit/>
          </a:bodyPr>
          <a:lstStyle/>
          <a:p>
            <a:pPr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(A) $307.80 </a:t>
            </a:r>
          </a:p>
        </p:txBody>
      </p:sp>
      <p:sp>
        <p:nvSpPr>
          <p:cNvPr id="18" name="Content Placeholder 10"/>
          <p:cNvSpPr>
            <a:spLocks noGrp="1"/>
          </p:cNvSpPr>
          <p:nvPr>
            <p:ph sz="quarter" idx="13"/>
          </p:nvPr>
        </p:nvSpPr>
        <p:spPr>
          <a:xfrm>
            <a:off x="3992880" y="4429061"/>
            <a:ext cx="2865120" cy="599459"/>
          </a:xfrm>
        </p:spPr>
        <p:txBody>
          <a:bodyPr wrap="square">
            <a:spAutoFit/>
          </a:bodyPr>
          <a:lstStyle/>
          <a:p>
            <a:pPr algn="just">
              <a:lnSpc>
                <a:spcPct val="165000"/>
              </a:lnSpc>
              <a:spcBef>
                <a:spcPct val="0"/>
              </a:spcBef>
              <a:buNone/>
              <a:tabLst>
                <a:tab pos="800100" algn="l"/>
                <a:tab pos="3776663" algn="l"/>
              </a:tabLst>
            </a:pPr>
            <a:r>
              <a:rPr lang="en-US" sz="2300" dirty="0" smtClean="0">
                <a:solidFill>
                  <a:schemeClr val="tx1"/>
                </a:solidFill>
                <a:latin typeface="Times New Roman" pitchFamily="18" charset="0"/>
                <a:cs typeface="Times New Roman" pitchFamily="18" charset="0"/>
              </a:rPr>
              <a:t>(D) $360.00</a:t>
            </a:r>
          </a:p>
        </p:txBody>
      </p:sp>
      <p:sp>
        <p:nvSpPr>
          <p:cNvPr id="19" name="Content Placeholder 10"/>
          <p:cNvSpPr>
            <a:spLocks noGrp="1"/>
          </p:cNvSpPr>
          <p:nvPr>
            <p:ph sz="quarter" idx="13"/>
          </p:nvPr>
        </p:nvSpPr>
        <p:spPr>
          <a:xfrm>
            <a:off x="3992880" y="3896341"/>
            <a:ext cx="2865120" cy="599459"/>
          </a:xfrm>
        </p:spPr>
        <p:txBody>
          <a:bodyPr wrap="square">
            <a:spAutoFit/>
          </a:bodyPr>
          <a:lstStyle/>
          <a:p>
            <a:pPr algn="just">
              <a:lnSpc>
                <a:spcPct val="165000"/>
              </a:lnSpc>
              <a:spcBef>
                <a:spcPct val="0"/>
              </a:spcBef>
              <a:buNone/>
              <a:tabLst>
                <a:tab pos="800100" algn="l"/>
                <a:tab pos="3776663" algn="l"/>
              </a:tabLst>
            </a:pPr>
            <a:r>
              <a:rPr lang="en-US" sz="2300" dirty="0" smtClean="0">
                <a:solidFill>
                  <a:schemeClr val="tx1"/>
                </a:solidFill>
                <a:latin typeface="Times New Roman" pitchFamily="18" charset="0"/>
                <a:cs typeface="Times New Roman" pitchFamily="18" charset="0"/>
              </a:rPr>
              <a:t>(B) $324.00</a:t>
            </a:r>
          </a:p>
        </p:txBody>
      </p:sp>
      <p:sp>
        <p:nvSpPr>
          <p:cNvPr id="9"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tabLst>
                <a:tab pos="393192" algn="r"/>
                <a:tab pos="640080" algn="l"/>
              </a:tabLst>
            </a:pPr>
            <a:r>
              <a:rPr lang="en-US" sz="1500" b="1" dirty="0" smtClean="0">
                <a:solidFill>
                  <a:schemeClr val="bg1"/>
                </a:solidFill>
                <a:latin typeface="Times New Roman" pitchFamily="18" charset="0"/>
                <a:cs typeface="Times New Roman" pitchFamily="18" charset="0"/>
              </a:rPr>
              <a:t>Revision Exam 1 Paper 1</a:t>
            </a:r>
          </a:p>
        </p:txBody>
      </p:sp>
    </p:spTree>
    <p:extLst>
      <p:ext uri="{BB962C8B-B14F-4D97-AF65-F5344CB8AC3E}">
        <p14:creationId xmlns:p14="http://schemas.microsoft.com/office/powerpoint/2010/main" xmlns="" val="714513420"/>
      </p:ext>
    </p:extLst>
  </p:cSld>
  <p:clrMapOvr>
    <a:masterClrMapping/>
  </p:clrMapOvr>
  <p:transition spd="slow">
    <p:strips dir="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11">
                                            <p:txEl>
                                              <p:pRg st="0" end="0"/>
                                            </p:txEl>
                                          </p:spTgt>
                                        </p:tgtEl>
                                        <p:attrNameLst>
                                          <p:attrName>style.visibility</p:attrName>
                                        </p:attrNameLst>
                                      </p:cBhvr>
                                      <p:to>
                                        <p:strVal val="visible"/>
                                      </p:to>
                                    </p:set>
                                    <p:anim calcmode="lin" valueType="num">
                                      <p:cBhvr>
                                        <p:cTn id="7" dur="500" fill="hold"/>
                                        <p:tgtEl>
                                          <p:spTgt spid="11">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11">
                                            <p:txEl>
                                              <p:pRg st="0" end="0"/>
                                            </p:txEl>
                                          </p:spTgt>
                                        </p:tgtEl>
                                        <p:attrNameLst>
                                          <p:attrName>ppt_h</p:attrName>
                                        </p:attrNameLst>
                                      </p:cBhvr>
                                      <p:tavLst>
                                        <p:tav tm="0">
                                          <p:val>
                                            <p:fltVal val="0"/>
                                          </p:val>
                                        </p:tav>
                                        <p:tav tm="100000">
                                          <p:val>
                                            <p:strVal val="#ppt_h"/>
                                          </p:val>
                                        </p:tav>
                                      </p:tavLst>
                                    </p:anim>
                                  </p:childTnLst>
                                </p:cTn>
                              </p:par>
                            </p:childTnLst>
                          </p:cTn>
                        </p:par>
                      </p:childTnLst>
                    </p:cTn>
                  </p:par>
                  <p:par>
                    <p:cTn id="9" fill="hold">
                      <p:stCondLst>
                        <p:cond delay="indefinite"/>
                      </p:stCondLst>
                      <p:childTnLst>
                        <p:par>
                          <p:cTn id="10" fill="hold">
                            <p:stCondLst>
                              <p:cond delay="0"/>
                            </p:stCondLst>
                            <p:childTnLst>
                              <p:par>
                                <p:cTn id="11" presetID="53" presetClass="entr" presetSubtype="16" fill="hold" grpId="0" nodeType="clickEffect">
                                  <p:stCondLst>
                                    <p:cond delay="0"/>
                                  </p:stCondLst>
                                  <p:childTnLst>
                                    <p:set>
                                      <p:cBhvr>
                                        <p:cTn id="12" dur="1" fill="hold">
                                          <p:stCondLst>
                                            <p:cond delay="0"/>
                                          </p:stCondLst>
                                        </p:cTn>
                                        <p:tgtEl>
                                          <p:spTgt spid="17">
                                            <p:txEl>
                                              <p:pRg st="0" end="0"/>
                                            </p:txEl>
                                          </p:spTgt>
                                        </p:tgtEl>
                                        <p:attrNameLst>
                                          <p:attrName>style.visibility</p:attrName>
                                        </p:attrNameLst>
                                      </p:cBhvr>
                                      <p:to>
                                        <p:strVal val="visible"/>
                                      </p:to>
                                    </p:set>
                                    <p:anim calcmode="lin" valueType="num">
                                      <p:cBhvr>
                                        <p:cTn id="13" dur="500" fill="hold"/>
                                        <p:tgtEl>
                                          <p:spTgt spid="17">
                                            <p:txEl>
                                              <p:pRg st="0" end="0"/>
                                            </p:txEl>
                                          </p:spTgt>
                                        </p:tgtEl>
                                        <p:attrNameLst>
                                          <p:attrName>ppt_w</p:attrName>
                                        </p:attrNameLst>
                                      </p:cBhvr>
                                      <p:tavLst>
                                        <p:tav tm="0">
                                          <p:val>
                                            <p:fltVal val="0"/>
                                          </p:val>
                                        </p:tav>
                                        <p:tav tm="100000">
                                          <p:val>
                                            <p:strVal val="#ppt_w"/>
                                          </p:val>
                                        </p:tav>
                                      </p:tavLst>
                                    </p:anim>
                                    <p:anim calcmode="lin" valueType="num">
                                      <p:cBhvr>
                                        <p:cTn id="14" dur="500" fill="hold"/>
                                        <p:tgtEl>
                                          <p:spTgt spid="17">
                                            <p:txEl>
                                              <p:pRg st="0" end="0"/>
                                            </p:txEl>
                                          </p:spTgt>
                                        </p:tgtEl>
                                        <p:attrNameLst>
                                          <p:attrName>ppt_h</p:attrName>
                                        </p:attrNameLst>
                                      </p:cBhvr>
                                      <p:tavLst>
                                        <p:tav tm="0">
                                          <p:val>
                                            <p:fltVal val="0"/>
                                          </p:val>
                                        </p:tav>
                                        <p:tav tm="100000">
                                          <p:val>
                                            <p:strVal val="#ppt_h"/>
                                          </p:val>
                                        </p:tav>
                                      </p:tavLst>
                                    </p:anim>
                                    <p:animEffect transition="in" filter="fade">
                                      <p:cBhvr>
                                        <p:cTn id="15" dur="500"/>
                                        <p:tgtEl>
                                          <p:spTgt spid="17">
                                            <p:txEl>
                                              <p:pRg st="0" end="0"/>
                                            </p:txEl>
                                          </p:spTgt>
                                        </p:tgtEl>
                                      </p:cBhvr>
                                    </p:animEffect>
                                  </p:childTnLst>
                                </p:cTn>
                              </p:par>
                              <p:par>
                                <p:cTn id="16" presetID="53" presetClass="entr" presetSubtype="16" fill="hold" grpId="0" nodeType="withEffect">
                                  <p:stCondLst>
                                    <p:cond delay="0"/>
                                  </p:stCondLst>
                                  <p:childTnLst>
                                    <p:set>
                                      <p:cBhvr>
                                        <p:cTn id="17" dur="1" fill="hold">
                                          <p:stCondLst>
                                            <p:cond delay="0"/>
                                          </p:stCondLst>
                                        </p:cTn>
                                        <p:tgtEl>
                                          <p:spTgt spid="19">
                                            <p:txEl>
                                              <p:pRg st="0" end="0"/>
                                            </p:txEl>
                                          </p:spTgt>
                                        </p:tgtEl>
                                        <p:attrNameLst>
                                          <p:attrName>style.visibility</p:attrName>
                                        </p:attrNameLst>
                                      </p:cBhvr>
                                      <p:to>
                                        <p:strVal val="visible"/>
                                      </p:to>
                                    </p:set>
                                    <p:anim calcmode="lin" valueType="num">
                                      <p:cBhvr>
                                        <p:cTn id="18" dur="500" fill="hold"/>
                                        <p:tgtEl>
                                          <p:spTgt spid="19">
                                            <p:txEl>
                                              <p:pRg st="0" end="0"/>
                                            </p:txEl>
                                          </p:spTgt>
                                        </p:tgtEl>
                                        <p:attrNameLst>
                                          <p:attrName>ppt_w</p:attrName>
                                        </p:attrNameLst>
                                      </p:cBhvr>
                                      <p:tavLst>
                                        <p:tav tm="0">
                                          <p:val>
                                            <p:fltVal val="0"/>
                                          </p:val>
                                        </p:tav>
                                        <p:tav tm="100000">
                                          <p:val>
                                            <p:strVal val="#ppt_w"/>
                                          </p:val>
                                        </p:tav>
                                      </p:tavLst>
                                    </p:anim>
                                    <p:anim calcmode="lin" valueType="num">
                                      <p:cBhvr>
                                        <p:cTn id="19" dur="500" fill="hold"/>
                                        <p:tgtEl>
                                          <p:spTgt spid="19">
                                            <p:txEl>
                                              <p:pRg st="0" end="0"/>
                                            </p:txEl>
                                          </p:spTgt>
                                        </p:tgtEl>
                                        <p:attrNameLst>
                                          <p:attrName>ppt_h</p:attrName>
                                        </p:attrNameLst>
                                      </p:cBhvr>
                                      <p:tavLst>
                                        <p:tav tm="0">
                                          <p:val>
                                            <p:fltVal val="0"/>
                                          </p:val>
                                        </p:tav>
                                        <p:tav tm="100000">
                                          <p:val>
                                            <p:strVal val="#ppt_h"/>
                                          </p:val>
                                        </p:tav>
                                      </p:tavLst>
                                    </p:anim>
                                    <p:animEffect transition="in" filter="fade">
                                      <p:cBhvr>
                                        <p:cTn id="20" dur="500"/>
                                        <p:tgtEl>
                                          <p:spTgt spid="19">
                                            <p:txEl>
                                              <p:pRg st="0" end="0"/>
                                            </p:txEl>
                                          </p:spTgt>
                                        </p:tgtEl>
                                      </p:cBhvr>
                                    </p:animEffect>
                                  </p:childTnLst>
                                </p:cTn>
                              </p:par>
                              <p:par>
                                <p:cTn id="21" presetID="53" presetClass="entr" presetSubtype="16" fill="hold" grpId="0" nodeType="withEffect">
                                  <p:stCondLst>
                                    <p:cond delay="0"/>
                                  </p:stCondLst>
                                  <p:childTnLst>
                                    <p:set>
                                      <p:cBhvr>
                                        <p:cTn id="22" dur="1" fill="hold">
                                          <p:stCondLst>
                                            <p:cond delay="0"/>
                                          </p:stCondLst>
                                        </p:cTn>
                                        <p:tgtEl>
                                          <p:spTgt spid="16">
                                            <p:txEl>
                                              <p:pRg st="0" end="0"/>
                                            </p:txEl>
                                          </p:spTgt>
                                        </p:tgtEl>
                                        <p:attrNameLst>
                                          <p:attrName>style.visibility</p:attrName>
                                        </p:attrNameLst>
                                      </p:cBhvr>
                                      <p:to>
                                        <p:strVal val="visible"/>
                                      </p:to>
                                    </p:set>
                                    <p:anim calcmode="lin" valueType="num">
                                      <p:cBhvr>
                                        <p:cTn id="23" dur="500" fill="hold"/>
                                        <p:tgtEl>
                                          <p:spTgt spid="16">
                                            <p:txEl>
                                              <p:pRg st="0" end="0"/>
                                            </p:txEl>
                                          </p:spTgt>
                                        </p:tgtEl>
                                        <p:attrNameLst>
                                          <p:attrName>ppt_w</p:attrName>
                                        </p:attrNameLst>
                                      </p:cBhvr>
                                      <p:tavLst>
                                        <p:tav tm="0">
                                          <p:val>
                                            <p:fltVal val="0"/>
                                          </p:val>
                                        </p:tav>
                                        <p:tav tm="100000">
                                          <p:val>
                                            <p:strVal val="#ppt_w"/>
                                          </p:val>
                                        </p:tav>
                                      </p:tavLst>
                                    </p:anim>
                                    <p:anim calcmode="lin" valueType="num">
                                      <p:cBhvr>
                                        <p:cTn id="24" dur="500" fill="hold"/>
                                        <p:tgtEl>
                                          <p:spTgt spid="16">
                                            <p:txEl>
                                              <p:pRg st="0" end="0"/>
                                            </p:txEl>
                                          </p:spTgt>
                                        </p:tgtEl>
                                        <p:attrNameLst>
                                          <p:attrName>ppt_h</p:attrName>
                                        </p:attrNameLst>
                                      </p:cBhvr>
                                      <p:tavLst>
                                        <p:tav tm="0">
                                          <p:val>
                                            <p:fltVal val="0"/>
                                          </p:val>
                                        </p:tav>
                                        <p:tav tm="100000">
                                          <p:val>
                                            <p:strVal val="#ppt_h"/>
                                          </p:val>
                                        </p:tav>
                                      </p:tavLst>
                                    </p:anim>
                                    <p:animEffect transition="in" filter="fade">
                                      <p:cBhvr>
                                        <p:cTn id="25" dur="500"/>
                                        <p:tgtEl>
                                          <p:spTgt spid="16">
                                            <p:txEl>
                                              <p:pRg st="0" end="0"/>
                                            </p:txEl>
                                          </p:spTgt>
                                        </p:tgtEl>
                                      </p:cBhvr>
                                    </p:animEffect>
                                  </p:childTnLst>
                                </p:cTn>
                              </p:par>
                              <p:par>
                                <p:cTn id="26" presetID="53" presetClass="entr" presetSubtype="16" fill="hold" grpId="0" nodeType="withEffect">
                                  <p:stCondLst>
                                    <p:cond delay="0"/>
                                  </p:stCondLst>
                                  <p:childTnLst>
                                    <p:set>
                                      <p:cBhvr>
                                        <p:cTn id="27" dur="1" fill="hold">
                                          <p:stCondLst>
                                            <p:cond delay="0"/>
                                          </p:stCondLst>
                                        </p:cTn>
                                        <p:tgtEl>
                                          <p:spTgt spid="18">
                                            <p:txEl>
                                              <p:pRg st="0" end="0"/>
                                            </p:txEl>
                                          </p:spTgt>
                                        </p:tgtEl>
                                        <p:attrNameLst>
                                          <p:attrName>style.visibility</p:attrName>
                                        </p:attrNameLst>
                                      </p:cBhvr>
                                      <p:to>
                                        <p:strVal val="visible"/>
                                      </p:to>
                                    </p:set>
                                    <p:anim calcmode="lin" valueType="num">
                                      <p:cBhvr>
                                        <p:cTn id="28" dur="500" fill="hold"/>
                                        <p:tgtEl>
                                          <p:spTgt spid="18">
                                            <p:txEl>
                                              <p:pRg st="0" end="0"/>
                                            </p:txEl>
                                          </p:spTgt>
                                        </p:tgtEl>
                                        <p:attrNameLst>
                                          <p:attrName>ppt_w</p:attrName>
                                        </p:attrNameLst>
                                      </p:cBhvr>
                                      <p:tavLst>
                                        <p:tav tm="0">
                                          <p:val>
                                            <p:fltVal val="0"/>
                                          </p:val>
                                        </p:tav>
                                        <p:tav tm="100000">
                                          <p:val>
                                            <p:strVal val="#ppt_w"/>
                                          </p:val>
                                        </p:tav>
                                      </p:tavLst>
                                    </p:anim>
                                    <p:anim calcmode="lin" valueType="num">
                                      <p:cBhvr>
                                        <p:cTn id="29" dur="500" fill="hold"/>
                                        <p:tgtEl>
                                          <p:spTgt spid="18">
                                            <p:txEl>
                                              <p:pRg st="0" end="0"/>
                                            </p:txEl>
                                          </p:spTgt>
                                        </p:tgtEl>
                                        <p:attrNameLst>
                                          <p:attrName>ppt_h</p:attrName>
                                        </p:attrNameLst>
                                      </p:cBhvr>
                                      <p:tavLst>
                                        <p:tav tm="0">
                                          <p:val>
                                            <p:fltVal val="0"/>
                                          </p:val>
                                        </p:tav>
                                        <p:tav tm="100000">
                                          <p:val>
                                            <p:strVal val="#ppt_h"/>
                                          </p:val>
                                        </p:tav>
                                      </p:tavLst>
                                    </p:anim>
                                    <p:animEffect transition="in" filter="fade">
                                      <p:cBhvr>
                                        <p:cTn id="30" dur="500"/>
                                        <p:tgtEl>
                                          <p:spTgt spid="18">
                                            <p:txEl>
                                              <p:pRg st="0" end="0"/>
                                            </p:txEl>
                                          </p:spTgt>
                                        </p:tgtEl>
                                      </p:cBhvr>
                                    </p:animEffect>
                                  </p:childTnLst>
                                </p:cTn>
                              </p:par>
                            </p:childTnLst>
                          </p:cTn>
                        </p:par>
                      </p:childTnLst>
                    </p:cTn>
                  </p:par>
                  <p:par>
                    <p:cTn id="31" fill="hold">
                      <p:stCondLst>
                        <p:cond delay="indefinite"/>
                      </p:stCondLst>
                      <p:childTnLst>
                        <p:par>
                          <p:cTn id="32" fill="hold">
                            <p:stCondLst>
                              <p:cond delay="0"/>
                            </p:stCondLst>
                            <p:childTnLst>
                              <p:par>
                                <p:cTn id="33" presetID="3" presetClass="entr" presetSubtype="10" fill="hold" grpId="0" nodeType="clickEffect">
                                  <p:stCondLst>
                                    <p:cond delay="0"/>
                                  </p:stCondLst>
                                  <p:childTnLst>
                                    <p:set>
                                      <p:cBhvr>
                                        <p:cTn id="34" dur="1" fill="hold">
                                          <p:stCondLst>
                                            <p:cond delay="0"/>
                                          </p:stCondLst>
                                        </p:cTn>
                                        <p:tgtEl>
                                          <p:spTgt spid="8"/>
                                        </p:tgtEl>
                                        <p:attrNameLst>
                                          <p:attrName>style.visibility</p:attrName>
                                        </p:attrNameLst>
                                      </p:cBhvr>
                                      <p:to>
                                        <p:strVal val="visible"/>
                                      </p:to>
                                    </p:set>
                                    <p:animEffect transition="in" filter="blinds(horizontal)">
                                      <p:cBhvr>
                                        <p:cTn id="35"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build="allAtOnce"/>
      <p:bldP spid="8" grpId="0" animBg="1"/>
      <p:bldP spid="16" grpId="0" build="p"/>
      <p:bldP spid="17" grpId="0" build="p"/>
      <p:bldP spid="18" grpId="0" build="p"/>
      <p:bldP spid="19" grpId="0" build="p"/>
    </p:bldLst>
  </p:timing>
</p:sld>
</file>

<file path=ppt/slides/slide3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a:xfrm>
            <a:off x="533400" y="2667000"/>
            <a:ext cx="3675493" cy="446276"/>
          </a:xfrm>
          <a:prstGeom prst="rect">
            <a:avLst/>
          </a:prstGeom>
        </p:spPr>
        <p:txBody>
          <a:bodyPr wrap="none">
            <a:spAutoFit/>
          </a:bodyPr>
          <a:lstStyle/>
          <a:p>
            <a:r>
              <a:rPr lang="en-US" sz="2300" b="1" dirty="0" smtClean="0">
                <a:latin typeface="Times New Roman" pitchFamily="18" charset="0"/>
                <a:cs typeface="Times New Roman" pitchFamily="18" charset="0"/>
              </a:rPr>
              <a:t>1.</a:t>
            </a:r>
            <a:r>
              <a:rPr lang="en-US" sz="2300" dirty="0" smtClean="0">
                <a:latin typeface="Times New Roman" pitchFamily="18" charset="0"/>
                <a:cs typeface="Times New Roman" pitchFamily="18" charset="0"/>
              </a:rPr>
              <a:t>  (c)   (ii)  The </a:t>
            </a:r>
            <a:r>
              <a:rPr lang="en-US" sz="2300" dirty="0">
                <a:latin typeface="Times New Roman" pitchFamily="18" charset="0"/>
                <a:cs typeface="Times New Roman" pitchFamily="18" charset="0"/>
              </a:rPr>
              <a:t>total score of</a:t>
            </a:r>
          </a:p>
        </p:txBody>
      </p:sp>
      <p:sp>
        <p:nvSpPr>
          <p:cNvPr id="7" name="Rectangle 6"/>
          <p:cNvSpPr/>
          <p:nvPr/>
        </p:nvSpPr>
        <p:spPr>
          <a:xfrm>
            <a:off x="1944256" y="3011226"/>
            <a:ext cx="5066144" cy="800219"/>
          </a:xfrm>
          <a:prstGeom prst="rect">
            <a:avLst/>
          </a:prstGeom>
        </p:spPr>
        <p:txBody>
          <a:bodyPr wrap="square">
            <a:spAutoFit/>
          </a:bodyPr>
          <a:lstStyle/>
          <a:p>
            <a:pPr>
              <a:tabLst>
                <a:tab pos="2170113" algn="l"/>
              </a:tabLst>
            </a:pPr>
            <a:r>
              <a:rPr lang="en-US" sz="2300" dirty="0">
                <a:latin typeface="Times New Roman" pitchFamily="18" charset="0"/>
                <a:cs typeface="Times New Roman" pitchFamily="18" charset="0"/>
              </a:rPr>
              <a:t>Team </a:t>
            </a:r>
            <a:r>
              <a:rPr lang="en-US" sz="2300" i="1" dirty="0" smtClean="0">
                <a:latin typeface="Times New Roman" pitchFamily="18" charset="0"/>
                <a:cs typeface="Times New Roman" pitchFamily="18" charset="0"/>
              </a:rPr>
              <a:t>X </a:t>
            </a:r>
            <a:r>
              <a:rPr lang="en-US" sz="2300" dirty="0" smtClean="0">
                <a:latin typeface="Times New Roman" pitchFamily="18" charset="0"/>
                <a:cs typeface="Times New Roman" pitchFamily="18" charset="0"/>
              </a:rPr>
              <a:t>	= (87 + 94</a:t>
            </a:r>
            <a:r>
              <a:rPr lang="en-US" sz="2300" dirty="0">
                <a:latin typeface="Times New Roman" pitchFamily="18" charset="0"/>
                <a:cs typeface="Times New Roman" pitchFamily="18" charset="0"/>
              </a:rPr>
              <a:t>) </a:t>
            </a:r>
            <a:r>
              <a:rPr lang="en-US" sz="2300" dirty="0" smtClean="0">
                <a:latin typeface="Times New Roman" pitchFamily="18" charset="0"/>
                <a:cs typeface="Times New Roman" pitchFamily="18" charset="0"/>
              </a:rPr>
              <a:t>points		= 181 </a:t>
            </a:r>
            <a:r>
              <a:rPr lang="en-US" sz="2300" dirty="0">
                <a:latin typeface="Times New Roman" pitchFamily="18" charset="0"/>
                <a:cs typeface="Times New Roman" pitchFamily="18" charset="0"/>
              </a:rPr>
              <a:t>points</a:t>
            </a:r>
          </a:p>
        </p:txBody>
      </p:sp>
      <p:sp>
        <p:nvSpPr>
          <p:cNvPr id="8" name="Rectangle 7"/>
          <p:cNvSpPr/>
          <p:nvPr/>
        </p:nvSpPr>
        <p:spPr>
          <a:xfrm>
            <a:off x="1975035" y="3705225"/>
            <a:ext cx="2286000" cy="800219"/>
          </a:xfrm>
          <a:prstGeom prst="rect">
            <a:avLst/>
          </a:prstGeom>
        </p:spPr>
        <p:txBody>
          <a:bodyPr wrap="square">
            <a:spAutoFit/>
          </a:bodyPr>
          <a:lstStyle/>
          <a:p>
            <a:pPr>
              <a:tabLst>
                <a:tab pos="215900" algn="l"/>
              </a:tabLst>
            </a:pPr>
            <a:r>
              <a:rPr lang="en-US" sz="2300" dirty="0">
                <a:latin typeface="Times New Roman" pitchFamily="18" charset="0"/>
                <a:cs typeface="Times New Roman" pitchFamily="18" charset="0"/>
              </a:rPr>
              <a:t>The difference </a:t>
            </a:r>
            <a:r>
              <a:rPr lang="en-US" sz="2300" dirty="0" smtClean="0">
                <a:latin typeface="Times New Roman" pitchFamily="18" charset="0"/>
                <a:cs typeface="Times New Roman" pitchFamily="18" charset="0"/>
              </a:rPr>
              <a:t>of </a:t>
            </a:r>
            <a:br>
              <a:rPr lang="en-US" sz="2300" dirty="0" smtClean="0">
                <a:latin typeface="Times New Roman" pitchFamily="18" charset="0"/>
                <a:cs typeface="Times New Roman" pitchFamily="18" charset="0"/>
              </a:rPr>
            </a:br>
            <a:r>
              <a:rPr lang="en-US" sz="2300" dirty="0" smtClean="0">
                <a:latin typeface="Times New Roman" pitchFamily="18" charset="0"/>
                <a:cs typeface="Times New Roman" pitchFamily="18" charset="0"/>
              </a:rPr>
              <a:t>the teams </a:t>
            </a:r>
            <a:r>
              <a:rPr lang="en-US" sz="2300" dirty="0">
                <a:latin typeface="Times New Roman" pitchFamily="18" charset="0"/>
                <a:cs typeface="Times New Roman" pitchFamily="18" charset="0"/>
              </a:rPr>
              <a:t>score</a:t>
            </a:r>
          </a:p>
        </p:txBody>
      </p:sp>
      <p:sp>
        <p:nvSpPr>
          <p:cNvPr id="9" name="Rectangle 8"/>
          <p:cNvSpPr/>
          <p:nvPr/>
        </p:nvSpPr>
        <p:spPr>
          <a:xfrm>
            <a:off x="4132074" y="4134717"/>
            <a:ext cx="2524763" cy="800219"/>
          </a:xfrm>
          <a:prstGeom prst="rect">
            <a:avLst/>
          </a:prstGeom>
        </p:spPr>
        <p:txBody>
          <a:bodyPr wrap="square">
            <a:spAutoFit/>
          </a:bodyPr>
          <a:lstStyle/>
          <a:p>
            <a:r>
              <a:rPr lang="en-US" sz="2300" dirty="0" smtClean="0">
                <a:latin typeface="Times New Roman" pitchFamily="18" charset="0"/>
                <a:cs typeface="Times New Roman" pitchFamily="18" charset="0"/>
              </a:rPr>
              <a:t>= (181</a:t>
            </a:r>
            <a:r>
              <a:rPr lang="en-US" sz="2300" dirty="0" smtClean="0">
                <a:latin typeface="Times New Roman"/>
                <a:cs typeface="Times New Roman"/>
              </a:rPr>
              <a:t>–</a:t>
            </a:r>
            <a:r>
              <a:rPr lang="en-US" sz="2300" dirty="0" smtClean="0">
                <a:latin typeface="Sylfaen"/>
                <a:cs typeface="Times New Roman" pitchFamily="18" charset="0"/>
              </a:rPr>
              <a:t> </a:t>
            </a:r>
            <a:r>
              <a:rPr lang="en-US" sz="2300" dirty="0" smtClean="0">
                <a:latin typeface="Times New Roman" pitchFamily="18" charset="0"/>
                <a:cs typeface="Times New Roman" pitchFamily="18" charset="0"/>
              </a:rPr>
              <a:t>65</a:t>
            </a:r>
            <a:r>
              <a:rPr lang="en-US" sz="2300" dirty="0">
                <a:latin typeface="Times New Roman" pitchFamily="18" charset="0"/>
                <a:cs typeface="Times New Roman" pitchFamily="18" charset="0"/>
              </a:rPr>
              <a:t>) points</a:t>
            </a:r>
          </a:p>
          <a:p>
            <a:r>
              <a:rPr lang="en-US" sz="2300" dirty="0" smtClean="0">
                <a:latin typeface="Times New Roman" pitchFamily="18" charset="0"/>
                <a:cs typeface="Times New Roman" pitchFamily="18" charset="0"/>
              </a:rPr>
              <a:t>= </a:t>
            </a:r>
            <a:r>
              <a:rPr lang="en-US" sz="2300" dirty="0" smtClean="0">
                <a:solidFill>
                  <a:srgbClr val="FF0000"/>
                </a:solidFill>
                <a:latin typeface="Times New Roman" pitchFamily="18" charset="0"/>
                <a:cs typeface="Times New Roman" pitchFamily="18" charset="0"/>
              </a:rPr>
              <a:t>116 </a:t>
            </a:r>
            <a:r>
              <a:rPr lang="en-US" sz="2300" dirty="0">
                <a:solidFill>
                  <a:srgbClr val="FF0000"/>
                </a:solidFill>
                <a:latin typeface="Times New Roman" pitchFamily="18" charset="0"/>
                <a:cs typeface="Times New Roman" pitchFamily="18" charset="0"/>
              </a:rPr>
              <a:t>points</a:t>
            </a:r>
          </a:p>
        </p:txBody>
      </p:sp>
      <p:sp>
        <p:nvSpPr>
          <p:cNvPr id="10" name="Rectangle 9"/>
          <p:cNvSpPr/>
          <p:nvPr/>
        </p:nvSpPr>
        <p:spPr>
          <a:xfrm>
            <a:off x="1973961" y="5267206"/>
            <a:ext cx="5486400" cy="800219"/>
          </a:xfrm>
          <a:prstGeom prst="rect">
            <a:avLst/>
          </a:prstGeom>
        </p:spPr>
        <p:txBody>
          <a:bodyPr wrap="square">
            <a:spAutoFit/>
          </a:bodyPr>
          <a:lstStyle/>
          <a:p>
            <a:r>
              <a:rPr lang="en-US" sz="2300" dirty="0">
                <a:latin typeface="Times New Roman" pitchFamily="18" charset="0"/>
                <a:cs typeface="Times New Roman" pitchFamily="18" charset="0"/>
              </a:rPr>
              <a:t>Hence, the least number of points Team</a:t>
            </a:r>
          </a:p>
          <a:p>
            <a:r>
              <a:rPr lang="en-US" sz="2300" i="1" dirty="0">
                <a:latin typeface="Times New Roman" pitchFamily="18" charset="0"/>
                <a:cs typeface="Times New Roman" pitchFamily="18" charset="0"/>
              </a:rPr>
              <a:t>Y </a:t>
            </a:r>
            <a:r>
              <a:rPr lang="en-US" sz="2300" dirty="0">
                <a:latin typeface="Times New Roman" pitchFamily="18" charset="0"/>
                <a:cs typeface="Times New Roman" pitchFamily="18" charset="0"/>
              </a:rPr>
              <a:t>should have scored is </a:t>
            </a:r>
            <a:r>
              <a:rPr lang="en-US" sz="2300" dirty="0">
                <a:solidFill>
                  <a:srgbClr val="FF0000"/>
                </a:solidFill>
                <a:latin typeface="Times New Roman" pitchFamily="18" charset="0"/>
                <a:cs typeface="Times New Roman" pitchFamily="18" charset="0"/>
              </a:rPr>
              <a:t>117 points.</a:t>
            </a:r>
          </a:p>
        </p:txBody>
      </p:sp>
      <p:sp>
        <p:nvSpPr>
          <p:cNvPr id="12"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2 Paper 2</a:t>
            </a:r>
          </a:p>
        </p:txBody>
      </p:sp>
    </p:spTree>
    <p:extLst>
      <p:ext uri="{BB962C8B-B14F-4D97-AF65-F5344CB8AC3E}">
        <p14:creationId xmlns:p14="http://schemas.microsoft.com/office/powerpoint/2010/main" xmlns="" val="398508137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p:cTn id="7" dur="500" fill="hold"/>
                                        <p:tgtEl>
                                          <p:spTgt spid="5"/>
                                        </p:tgtEl>
                                        <p:attrNameLst>
                                          <p:attrName>ppt_w</p:attrName>
                                        </p:attrNameLst>
                                      </p:cBhvr>
                                      <p:tavLst>
                                        <p:tav tm="0">
                                          <p:val>
                                            <p:fltVal val="0"/>
                                          </p:val>
                                        </p:tav>
                                        <p:tav tm="100000">
                                          <p:val>
                                            <p:strVal val="#ppt_w"/>
                                          </p:val>
                                        </p:tav>
                                      </p:tavLst>
                                    </p:anim>
                                    <p:anim calcmode="lin" valueType="num">
                                      <p:cBhvr>
                                        <p:cTn id="8" dur="500" fill="hold"/>
                                        <p:tgtEl>
                                          <p:spTgt spid="5"/>
                                        </p:tgtEl>
                                        <p:attrNameLst>
                                          <p:attrName>ppt_h</p:attrName>
                                        </p:attrNameLst>
                                      </p:cBhvr>
                                      <p:tavLst>
                                        <p:tav tm="0">
                                          <p:val>
                                            <p:fltVal val="0"/>
                                          </p:val>
                                        </p:tav>
                                        <p:tav tm="100000">
                                          <p:val>
                                            <p:strVal val="#ppt_h"/>
                                          </p:val>
                                        </p:tav>
                                      </p:tavLst>
                                    </p:anim>
                                    <p:animEffect transition="in" filter="fade">
                                      <p:cBhvr>
                                        <p:cTn id="9" dur="500"/>
                                        <p:tgtEl>
                                          <p:spTgt spid="5"/>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7"/>
                                        </p:tgtEl>
                                        <p:attrNameLst>
                                          <p:attrName>style.visibility</p:attrName>
                                        </p:attrNameLst>
                                      </p:cBhvr>
                                      <p:to>
                                        <p:strVal val="visible"/>
                                      </p:to>
                                    </p:set>
                                    <p:anim calcmode="lin" valueType="num">
                                      <p:cBhvr>
                                        <p:cTn id="12" dur="500" fill="hold"/>
                                        <p:tgtEl>
                                          <p:spTgt spid="7"/>
                                        </p:tgtEl>
                                        <p:attrNameLst>
                                          <p:attrName>ppt_w</p:attrName>
                                        </p:attrNameLst>
                                      </p:cBhvr>
                                      <p:tavLst>
                                        <p:tav tm="0">
                                          <p:val>
                                            <p:fltVal val="0"/>
                                          </p:val>
                                        </p:tav>
                                        <p:tav tm="100000">
                                          <p:val>
                                            <p:strVal val="#ppt_w"/>
                                          </p:val>
                                        </p:tav>
                                      </p:tavLst>
                                    </p:anim>
                                    <p:anim calcmode="lin" valueType="num">
                                      <p:cBhvr>
                                        <p:cTn id="13" dur="500" fill="hold"/>
                                        <p:tgtEl>
                                          <p:spTgt spid="7"/>
                                        </p:tgtEl>
                                        <p:attrNameLst>
                                          <p:attrName>ppt_h</p:attrName>
                                        </p:attrNameLst>
                                      </p:cBhvr>
                                      <p:tavLst>
                                        <p:tav tm="0">
                                          <p:val>
                                            <p:fltVal val="0"/>
                                          </p:val>
                                        </p:tav>
                                        <p:tav tm="100000">
                                          <p:val>
                                            <p:strVal val="#ppt_h"/>
                                          </p:val>
                                        </p:tav>
                                      </p:tavLst>
                                    </p:anim>
                                    <p:animEffect transition="in" filter="fade">
                                      <p:cBhvr>
                                        <p:cTn id="14" dur="500"/>
                                        <p:tgtEl>
                                          <p:spTgt spid="7"/>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8"/>
                                        </p:tgtEl>
                                        <p:attrNameLst>
                                          <p:attrName>style.visibility</p:attrName>
                                        </p:attrNameLst>
                                      </p:cBhvr>
                                      <p:to>
                                        <p:strVal val="visible"/>
                                      </p:to>
                                    </p:set>
                                    <p:anim calcmode="lin" valueType="num">
                                      <p:cBhvr>
                                        <p:cTn id="17" dur="500" fill="hold"/>
                                        <p:tgtEl>
                                          <p:spTgt spid="8"/>
                                        </p:tgtEl>
                                        <p:attrNameLst>
                                          <p:attrName>ppt_w</p:attrName>
                                        </p:attrNameLst>
                                      </p:cBhvr>
                                      <p:tavLst>
                                        <p:tav tm="0">
                                          <p:val>
                                            <p:fltVal val="0"/>
                                          </p:val>
                                        </p:tav>
                                        <p:tav tm="100000">
                                          <p:val>
                                            <p:strVal val="#ppt_w"/>
                                          </p:val>
                                        </p:tav>
                                      </p:tavLst>
                                    </p:anim>
                                    <p:anim calcmode="lin" valueType="num">
                                      <p:cBhvr>
                                        <p:cTn id="18" dur="500" fill="hold"/>
                                        <p:tgtEl>
                                          <p:spTgt spid="8"/>
                                        </p:tgtEl>
                                        <p:attrNameLst>
                                          <p:attrName>ppt_h</p:attrName>
                                        </p:attrNameLst>
                                      </p:cBhvr>
                                      <p:tavLst>
                                        <p:tav tm="0">
                                          <p:val>
                                            <p:fltVal val="0"/>
                                          </p:val>
                                        </p:tav>
                                        <p:tav tm="100000">
                                          <p:val>
                                            <p:strVal val="#ppt_h"/>
                                          </p:val>
                                        </p:tav>
                                      </p:tavLst>
                                    </p:anim>
                                    <p:animEffect transition="in" filter="fade">
                                      <p:cBhvr>
                                        <p:cTn id="19" dur="500"/>
                                        <p:tgtEl>
                                          <p:spTgt spid="8"/>
                                        </p:tgtEl>
                                      </p:cBhvr>
                                    </p:animEffect>
                                  </p:childTnLst>
                                </p:cTn>
                              </p:par>
                              <p:par>
                                <p:cTn id="20" presetID="53" presetClass="entr" presetSubtype="16" fill="hold" grpId="0" nodeType="withEffect">
                                  <p:stCondLst>
                                    <p:cond delay="0"/>
                                  </p:stCondLst>
                                  <p:childTnLst>
                                    <p:set>
                                      <p:cBhvr>
                                        <p:cTn id="21" dur="1" fill="hold">
                                          <p:stCondLst>
                                            <p:cond delay="0"/>
                                          </p:stCondLst>
                                        </p:cTn>
                                        <p:tgtEl>
                                          <p:spTgt spid="9"/>
                                        </p:tgtEl>
                                        <p:attrNameLst>
                                          <p:attrName>style.visibility</p:attrName>
                                        </p:attrNameLst>
                                      </p:cBhvr>
                                      <p:to>
                                        <p:strVal val="visible"/>
                                      </p:to>
                                    </p:set>
                                    <p:anim calcmode="lin" valueType="num">
                                      <p:cBhvr>
                                        <p:cTn id="22" dur="500" fill="hold"/>
                                        <p:tgtEl>
                                          <p:spTgt spid="9"/>
                                        </p:tgtEl>
                                        <p:attrNameLst>
                                          <p:attrName>ppt_w</p:attrName>
                                        </p:attrNameLst>
                                      </p:cBhvr>
                                      <p:tavLst>
                                        <p:tav tm="0">
                                          <p:val>
                                            <p:fltVal val="0"/>
                                          </p:val>
                                        </p:tav>
                                        <p:tav tm="100000">
                                          <p:val>
                                            <p:strVal val="#ppt_w"/>
                                          </p:val>
                                        </p:tav>
                                      </p:tavLst>
                                    </p:anim>
                                    <p:anim calcmode="lin" valueType="num">
                                      <p:cBhvr>
                                        <p:cTn id="23" dur="500" fill="hold"/>
                                        <p:tgtEl>
                                          <p:spTgt spid="9"/>
                                        </p:tgtEl>
                                        <p:attrNameLst>
                                          <p:attrName>ppt_h</p:attrName>
                                        </p:attrNameLst>
                                      </p:cBhvr>
                                      <p:tavLst>
                                        <p:tav tm="0">
                                          <p:val>
                                            <p:fltVal val="0"/>
                                          </p:val>
                                        </p:tav>
                                        <p:tav tm="100000">
                                          <p:val>
                                            <p:strVal val="#ppt_h"/>
                                          </p:val>
                                        </p:tav>
                                      </p:tavLst>
                                    </p:anim>
                                    <p:animEffect transition="in" filter="fade">
                                      <p:cBhvr>
                                        <p:cTn id="24" dur="500"/>
                                        <p:tgtEl>
                                          <p:spTgt spid="9"/>
                                        </p:tgtEl>
                                      </p:cBhvr>
                                    </p:animEffect>
                                  </p:childTnLst>
                                </p:cTn>
                              </p:par>
                              <p:par>
                                <p:cTn id="25" presetID="53" presetClass="entr" presetSubtype="16" fill="hold" grpId="0" nodeType="withEffect">
                                  <p:stCondLst>
                                    <p:cond delay="0"/>
                                  </p:stCondLst>
                                  <p:childTnLst>
                                    <p:set>
                                      <p:cBhvr>
                                        <p:cTn id="26" dur="1" fill="hold">
                                          <p:stCondLst>
                                            <p:cond delay="0"/>
                                          </p:stCondLst>
                                        </p:cTn>
                                        <p:tgtEl>
                                          <p:spTgt spid="10"/>
                                        </p:tgtEl>
                                        <p:attrNameLst>
                                          <p:attrName>style.visibility</p:attrName>
                                        </p:attrNameLst>
                                      </p:cBhvr>
                                      <p:to>
                                        <p:strVal val="visible"/>
                                      </p:to>
                                    </p:set>
                                    <p:anim calcmode="lin" valueType="num">
                                      <p:cBhvr>
                                        <p:cTn id="27" dur="500" fill="hold"/>
                                        <p:tgtEl>
                                          <p:spTgt spid="10"/>
                                        </p:tgtEl>
                                        <p:attrNameLst>
                                          <p:attrName>ppt_w</p:attrName>
                                        </p:attrNameLst>
                                      </p:cBhvr>
                                      <p:tavLst>
                                        <p:tav tm="0">
                                          <p:val>
                                            <p:fltVal val="0"/>
                                          </p:val>
                                        </p:tav>
                                        <p:tav tm="100000">
                                          <p:val>
                                            <p:strVal val="#ppt_w"/>
                                          </p:val>
                                        </p:tav>
                                      </p:tavLst>
                                    </p:anim>
                                    <p:anim calcmode="lin" valueType="num">
                                      <p:cBhvr>
                                        <p:cTn id="28" dur="500" fill="hold"/>
                                        <p:tgtEl>
                                          <p:spTgt spid="10"/>
                                        </p:tgtEl>
                                        <p:attrNameLst>
                                          <p:attrName>ppt_h</p:attrName>
                                        </p:attrNameLst>
                                      </p:cBhvr>
                                      <p:tavLst>
                                        <p:tav tm="0">
                                          <p:val>
                                            <p:fltVal val="0"/>
                                          </p:val>
                                        </p:tav>
                                        <p:tav tm="100000">
                                          <p:val>
                                            <p:strVal val="#ppt_h"/>
                                          </p:val>
                                        </p:tav>
                                      </p:tavLst>
                                    </p:anim>
                                    <p:animEffect transition="in" filter="fade">
                                      <p:cBhvr>
                                        <p:cTn id="29"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7" grpId="0"/>
      <p:bldP spid="8" grpId="0"/>
      <p:bldP spid="9" grpId="0"/>
      <p:bldP spid="10" grpId="0"/>
    </p:bldLst>
  </p:timing>
</p:sld>
</file>

<file path=ppt/slides/slide3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a:xfrm>
            <a:off x="533400" y="2907957"/>
            <a:ext cx="7391400" cy="800219"/>
          </a:xfrm>
          <a:prstGeom prst="rect">
            <a:avLst/>
          </a:prstGeom>
        </p:spPr>
        <p:txBody>
          <a:bodyPr wrap="square">
            <a:spAutoFit/>
          </a:bodyPr>
          <a:lstStyle/>
          <a:p>
            <a:pPr>
              <a:tabLst>
                <a:tab pos="1057275" algn="l"/>
              </a:tabLst>
            </a:pPr>
            <a:r>
              <a:rPr lang="en-US" sz="2300" b="1" dirty="0">
                <a:latin typeface="Times New Roman" pitchFamily="18" charset="0"/>
                <a:cs typeface="Times New Roman" pitchFamily="18" charset="0"/>
              </a:rPr>
              <a:t>2</a:t>
            </a:r>
            <a:r>
              <a:rPr lang="en-US" sz="2300" dirty="0">
                <a:latin typeface="Times New Roman" pitchFamily="18" charset="0"/>
                <a:cs typeface="Times New Roman" pitchFamily="18" charset="0"/>
              </a:rPr>
              <a:t>. </a:t>
            </a:r>
            <a:r>
              <a:rPr lang="en-US" sz="2300" dirty="0" smtClean="0">
                <a:latin typeface="Times New Roman" pitchFamily="18" charset="0"/>
                <a:cs typeface="Times New Roman" pitchFamily="18" charset="0"/>
              </a:rPr>
              <a:t>  (</a:t>
            </a:r>
            <a:r>
              <a:rPr lang="en-US" sz="2300" dirty="0">
                <a:latin typeface="Times New Roman" pitchFamily="18" charset="0"/>
                <a:cs typeface="Times New Roman" pitchFamily="18" charset="0"/>
              </a:rPr>
              <a:t>a</a:t>
            </a:r>
            <a:r>
              <a:rPr lang="en-US" sz="2300" dirty="0" smtClean="0">
                <a:latin typeface="Times New Roman" pitchFamily="18" charset="0"/>
                <a:cs typeface="Times New Roman" pitchFamily="18" charset="0"/>
              </a:rPr>
              <a:t>)    </a:t>
            </a:r>
            <a:r>
              <a:rPr lang="en-US" sz="2300" dirty="0">
                <a:latin typeface="Times New Roman" pitchFamily="18" charset="0"/>
                <a:cs typeface="Times New Roman" pitchFamily="18" charset="0"/>
              </a:rPr>
              <a:t>How much interest is earned when $</a:t>
            </a:r>
            <a:r>
              <a:rPr lang="en-US" sz="2300" dirty="0" smtClean="0">
                <a:latin typeface="Times New Roman" pitchFamily="18" charset="0"/>
                <a:cs typeface="Times New Roman" pitchFamily="18" charset="0"/>
              </a:rPr>
              <a:t>900 is </a:t>
            </a:r>
            <a:r>
              <a:rPr lang="en-US" sz="2300" dirty="0">
                <a:latin typeface="Times New Roman" pitchFamily="18" charset="0"/>
                <a:cs typeface="Times New Roman" pitchFamily="18" charset="0"/>
              </a:rPr>
              <a:t>invested </a:t>
            </a:r>
            <a:r>
              <a:rPr lang="en-US" sz="2300" dirty="0" smtClean="0">
                <a:latin typeface="Times New Roman" pitchFamily="18" charset="0"/>
                <a:cs typeface="Times New Roman" pitchFamily="18" charset="0"/>
              </a:rPr>
              <a:t>	at </a:t>
            </a:r>
            <a:r>
              <a:rPr lang="en-US" sz="2300" dirty="0">
                <a:latin typeface="Times New Roman" pitchFamily="18" charset="0"/>
                <a:cs typeface="Times New Roman" pitchFamily="18" charset="0"/>
              </a:rPr>
              <a:t>10% per annum </a:t>
            </a:r>
            <a:r>
              <a:rPr lang="en-US" sz="2300" dirty="0" smtClean="0">
                <a:latin typeface="Times New Roman" pitchFamily="18" charset="0"/>
                <a:cs typeface="Times New Roman" pitchFamily="18" charset="0"/>
              </a:rPr>
              <a:t>compound interest </a:t>
            </a:r>
            <a:r>
              <a:rPr lang="en-US" sz="2300" dirty="0">
                <a:latin typeface="Times New Roman" pitchFamily="18" charset="0"/>
                <a:cs typeface="Times New Roman" pitchFamily="18" charset="0"/>
              </a:rPr>
              <a:t>for </a:t>
            </a:r>
            <a:r>
              <a:rPr lang="en-US" sz="2300" dirty="0" smtClean="0">
                <a:latin typeface="Times New Roman" pitchFamily="18" charset="0"/>
                <a:cs typeface="Times New Roman" pitchFamily="18" charset="0"/>
              </a:rPr>
              <a:t>two years</a:t>
            </a:r>
            <a:r>
              <a:rPr lang="en-US" sz="2300" dirty="0">
                <a:latin typeface="Times New Roman" pitchFamily="18" charset="0"/>
                <a:cs typeface="Times New Roman" pitchFamily="18" charset="0"/>
              </a:rPr>
              <a:t>?</a:t>
            </a:r>
          </a:p>
        </p:txBody>
      </p:sp>
      <p:sp>
        <p:nvSpPr>
          <p:cNvPr id="6" name="Rectangle 5"/>
          <p:cNvSpPr/>
          <p:nvPr/>
        </p:nvSpPr>
        <p:spPr>
          <a:xfrm>
            <a:off x="7697355" y="3319441"/>
            <a:ext cx="1200281" cy="369332"/>
          </a:xfrm>
          <a:prstGeom prst="rect">
            <a:avLst/>
          </a:prstGeom>
        </p:spPr>
        <p:txBody>
          <a:bodyPr wrap="square" anchor="t" anchorCtr="1">
            <a:spAutoFit/>
          </a:bodyPr>
          <a:lstStyle/>
          <a:p>
            <a:pPr indent="-4800600" algn="r">
              <a:buFontTx/>
              <a:buNone/>
            </a:pPr>
            <a:r>
              <a:rPr lang="en-US" dirty="0" smtClean="0">
                <a:latin typeface="Times New Roman" pitchFamily="18" charset="0"/>
                <a:cs typeface="Times New Roman" pitchFamily="18" charset="0"/>
              </a:rPr>
              <a:t>(3 </a:t>
            </a:r>
            <a:r>
              <a:rPr lang="en-US" dirty="0">
                <a:latin typeface="Times New Roman" pitchFamily="18" charset="0"/>
                <a:cs typeface="Times New Roman" pitchFamily="18" charset="0"/>
              </a:rPr>
              <a:t>marks)</a:t>
            </a:r>
          </a:p>
        </p:txBody>
      </p:sp>
      <p:sp>
        <p:nvSpPr>
          <p:cNvPr id="7" name="Notched Right Arrow 6"/>
          <p:cNvSpPr/>
          <p:nvPr/>
        </p:nvSpPr>
        <p:spPr>
          <a:xfrm>
            <a:off x="7162800" y="6019800"/>
            <a:ext cx="1782315" cy="685800"/>
          </a:xfrm>
          <a:prstGeom prst="notchedRightArrow">
            <a:avLst/>
          </a:prstGeom>
          <a:blipFill>
            <a:blip r:embed="rId2" cstate="print">
              <a:extLst>
                <a:ext uri="{BEBA8EAE-BF5A-486C-A8C5-ECC9F3942E4B}">
                  <a14:imgProps xmlns:a14="http://schemas.microsoft.com/office/drawing/2010/main" xmlns="">
                    <a14:imgLayer r:embed="rId3">
                      <a14:imgEffect>
                        <a14:brightnessContrast bright="-20000" contrast="-20000"/>
                      </a14:imgEffect>
                    </a14:imgLayer>
                  </a14:imgProps>
                </a:ex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ANSWER</a:t>
            </a:r>
            <a:endParaRPr lang="en-US" sz="2000" b="1" dirty="0">
              <a:latin typeface="Times New Roman" pitchFamily="18" charset="0"/>
              <a:cs typeface="Times New Roman" pitchFamily="18" charset="0"/>
            </a:endParaRPr>
          </a:p>
        </p:txBody>
      </p:sp>
      <p:sp>
        <p:nvSpPr>
          <p:cNvPr id="8"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2 Paper 2</a:t>
            </a:r>
          </a:p>
        </p:txBody>
      </p:sp>
    </p:spTree>
    <p:extLst>
      <p:ext uri="{BB962C8B-B14F-4D97-AF65-F5344CB8AC3E}">
        <p14:creationId xmlns:p14="http://schemas.microsoft.com/office/powerpoint/2010/main" xmlns="" val="258982995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500" fill="hold"/>
                                        <p:tgtEl>
                                          <p:spTgt spid="6"/>
                                        </p:tgtEl>
                                        <p:attrNameLst>
                                          <p:attrName>ppt_w</p:attrName>
                                        </p:attrNameLst>
                                      </p:cBhvr>
                                      <p:tavLst>
                                        <p:tav tm="0">
                                          <p:val>
                                            <p:fltVal val="0"/>
                                          </p:val>
                                        </p:tav>
                                        <p:tav tm="100000">
                                          <p:val>
                                            <p:strVal val="#ppt_w"/>
                                          </p:val>
                                        </p:tav>
                                      </p:tavLst>
                                    </p:anim>
                                    <p:anim calcmode="lin" valueType="num">
                                      <p:cBhvr>
                                        <p:cTn id="8" dur="500" fill="hold"/>
                                        <p:tgtEl>
                                          <p:spTgt spid="6"/>
                                        </p:tgtEl>
                                        <p:attrNameLst>
                                          <p:attrName>ppt_h</p:attrName>
                                        </p:attrNameLst>
                                      </p:cBhvr>
                                      <p:tavLst>
                                        <p:tav tm="0">
                                          <p:val>
                                            <p:fltVal val="0"/>
                                          </p:val>
                                        </p:tav>
                                        <p:tav tm="100000">
                                          <p:val>
                                            <p:strVal val="#ppt_h"/>
                                          </p:val>
                                        </p:tav>
                                      </p:tavLst>
                                    </p:anim>
                                    <p:animEffect transition="in" filter="fade">
                                      <p:cBhvr>
                                        <p:cTn id="9" dur="500"/>
                                        <p:tgtEl>
                                          <p:spTgt spid="6"/>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5"/>
                                        </p:tgtEl>
                                        <p:attrNameLst>
                                          <p:attrName>style.visibility</p:attrName>
                                        </p:attrNameLst>
                                      </p:cBhvr>
                                      <p:to>
                                        <p:strVal val="visible"/>
                                      </p:to>
                                    </p:set>
                                    <p:anim calcmode="lin" valueType="num">
                                      <p:cBhvr>
                                        <p:cTn id="12" dur="500" fill="hold"/>
                                        <p:tgtEl>
                                          <p:spTgt spid="5"/>
                                        </p:tgtEl>
                                        <p:attrNameLst>
                                          <p:attrName>ppt_w</p:attrName>
                                        </p:attrNameLst>
                                      </p:cBhvr>
                                      <p:tavLst>
                                        <p:tav tm="0">
                                          <p:val>
                                            <p:fltVal val="0"/>
                                          </p:val>
                                        </p:tav>
                                        <p:tav tm="100000">
                                          <p:val>
                                            <p:strVal val="#ppt_w"/>
                                          </p:val>
                                        </p:tav>
                                      </p:tavLst>
                                    </p:anim>
                                    <p:anim calcmode="lin" valueType="num">
                                      <p:cBhvr>
                                        <p:cTn id="13" dur="500" fill="hold"/>
                                        <p:tgtEl>
                                          <p:spTgt spid="5"/>
                                        </p:tgtEl>
                                        <p:attrNameLst>
                                          <p:attrName>ppt_h</p:attrName>
                                        </p:attrNameLst>
                                      </p:cBhvr>
                                      <p:tavLst>
                                        <p:tav tm="0">
                                          <p:val>
                                            <p:fltVal val="0"/>
                                          </p:val>
                                        </p:tav>
                                        <p:tav tm="100000">
                                          <p:val>
                                            <p:strVal val="#ppt_h"/>
                                          </p:val>
                                        </p:tav>
                                      </p:tavLst>
                                    </p:anim>
                                    <p:animEffect transition="in" filter="fade">
                                      <p:cBhvr>
                                        <p:cTn id="14" dur="500"/>
                                        <p:tgtEl>
                                          <p:spTgt spid="5"/>
                                        </p:tgtEl>
                                      </p:cBhvr>
                                    </p:animEffect>
                                  </p:childTnLst>
                                </p:cTn>
                              </p:par>
                            </p:childTnLst>
                          </p:cTn>
                        </p:par>
                      </p:childTnLst>
                    </p:cTn>
                  </p:par>
                  <p:par>
                    <p:cTn id="15" fill="hold">
                      <p:stCondLst>
                        <p:cond delay="indefinite"/>
                      </p:stCondLst>
                      <p:childTnLst>
                        <p:par>
                          <p:cTn id="16" fill="hold">
                            <p:stCondLst>
                              <p:cond delay="0"/>
                            </p:stCondLst>
                            <p:childTnLst>
                              <p:par>
                                <p:cTn id="17" presetID="3" presetClass="entr" presetSubtype="10" fill="hold" grpId="0" nodeType="clickEffect">
                                  <p:stCondLst>
                                    <p:cond delay="0"/>
                                  </p:stCondLst>
                                  <p:childTnLst>
                                    <p:set>
                                      <p:cBhvr>
                                        <p:cTn id="18" dur="1" fill="hold">
                                          <p:stCondLst>
                                            <p:cond delay="0"/>
                                          </p:stCondLst>
                                        </p:cTn>
                                        <p:tgtEl>
                                          <p:spTgt spid="7"/>
                                        </p:tgtEl>
                                        <p:attrNameLst>
                                          <p:attrName>style.visibility</p:attrName>
                                        </p:attrNameLst>
                                      </p:cBhvr>
                                      <p:to>
                                        <p:strVal val="visible"/>
                                      </p:to>
                                    </p:set>
                                    <p:animEffect transition="in" filter="blinds(horizontal)">
                                      <p:cBhvr>
                                        <p:cTn id="19"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P spid="7" grpId="0" animBg="1"/>
    </p:bldLst>
  </p:timing>
</p:sld>
</file>

<file path=ppt/slides/slide3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a:xfrm>
            <a:off x="457200" y="2494105"/>
            <a:ext cx="4372800" cy="446276"/>
          </a:xfrm>
          <a:prstGeom prst="rect">
            <a:avLst/>
          </a:prstGeom>
        </p:spPr>
        <p:txBody>
          <a:bodyPr wrap="none">
            <a:spAutoFit/>
          </a:bodyPr>
          <a:lstStyle/>
          <a:p>
            <a:pPr algn="r"/>
            <a:r>
              <a:rPr lang="en-US" sz="2300" b="1" dirty="0">
                <a:latin typeface="Times New Roman" pitchFamily="18" charset="0"/>
                <a:cs typeface="Times New Roman" pitchFamily="18" charset="0"/>
              </a:rPr>
              <a:t>2. </a:t>
            </a:r>
            <a:r>
              <a:rPr lang="en-US" sz="2300" b="1" dirty="0" smtClean="0">
                <a:latin typeface="Times New Roman" pitchFamily="18" charset="0"/>
                <a:cs typeface="Times New Roman" pitchFamily="18" charset="0"/>
              </a:rPr>
              <a:t>  </a:t>
            </a:r>
            <a:r>
              <a:rPr lang="en-US" sz="2300" dirty="0" smtClean="0">
                <a:latin typeface="Times New Roman" pitchFamily="18" charset="0"/>
                <a:cs typeface="Times New Roman" pitchFamily="18" charset="0"/>
              </a:rPr>
              <a:t>(</a:t>
            </a:r>
            <a:r>
              <a:rPr lang="en-US" sz="2300" dirty="0">
                <a:latin typeface="Times New Roman" pitchFamily="18" charset="0"/>
                <a:cs typeface="Times New Roman" pitchFamily="18" charset="0"/>
              </a:rPr>
              <a:t>a</a:t>
            </a:r>
            <a:r>
              <a:rPr lang="en-US" sz="2300" dirty="0" smtClean="0">
                <a:latin typeface="Times New Roman" pitchFamily="18" charset="0"/>
                <a:cs typeface="Times New Roman" pitchFamily="18" charset="0"/>
              </a:rPr>
              <a:t>)  </a:t>
            </a:r>
            <a:r>
              <a:rPr lang="en-US" sz="2300" dirty="0">
                <a:latin typeface="Times New Roman" pitchFamily="18" charset="0"/>
                <a:cs typeface="Times New Roman" pitchFamily="18" charset="0"/>
              </a:rPr>
              <a:t>The principal after one year</a:t>
            </a:r>
          </a:p>
        </p:txBody>
      </p:sp>
      <p:pic>
        <p:nvPicPr>
          <p:cNvPr id="1026" name="Picture 2" descr="\\172.16.2.26\Conver\CARRIBEAN\MATHEMATICS_VOL-1_PPT_DESIGN\Incoming\Equations\Revision_Exam_2_Paper_2\Eqn013.wmf"/>
          <p:cNvPicPr>
            <a:picLocks noChangeAspect="1" noChangeArrowheads="1"/>
          </p:cNvPicPr>
          <p:nvPr/>
        </p:nvPicPr>
        <p:blipFill>
          <a:blip r:embed="rId2" cstate="print">
            <a:extLst>
              <a:ext uri="{28A0092B-C50C-407E-A947-70E740481C1C}">
                <a14:useLocalDpi xmlns:a14="http://schemas.microsoft.com/office/drawing/2010/main" xmlns="" val="0"/>
              </a:ext>
            </a:extLst>
          </a:blip>
          <a:srcRect/>
          <a:stretch>
            <a:fillRect/>
          </a:stretch>
        </p:blipFill>
        <p:spPr bwMode="auto">
          <a:xfrm>
            <a:off x="5394960" y="2541776"/>
            <a:ext cx="1905000" cy="1562100"/>
          </a:xfrm>
          <a:prstGeom prst="rect">
            <a:avLst/>
          </a:prstGeom>
          <a:noFill/>
          <a:extLst>
            <a:ext uri="{909E8E84-426E-40DD-AFC4-6F175D3DCCD1}">
              <a14:hiddenFill xmlns:a14="http://schemas.microsoft.com/office/drawing/2010/main" xmlns="">
                <a:solidFill>
                  <a:srgbClr val="FFFFFF"/>
                </a:solidFill>
              </a14:hiddenFill>
            </a:ext>
          </a:extLst>
        </p:spPr>
      </p:pic>
      <p:sp>
        <p:nvSpPr>
          <p:cNvPr id="7" name="Rectangle 6"/>
          <p:cNvSpPr/>
          <p:nvPr/>
        </p:nvSpPr>
        <p:spPr>
          <a:xfrm>
            <a:off x="821420" y="4098016"/>
            <a:ext cx="4114800" cy="446276"/>
          </a:xfrm>
          <a:prstGeom prst="rect">
            <a:avLst/>
          </a:prstGeom>
        </p:spPr>
        <p:txBody>
          <a:bodyPr wrap="square">
            <a:spAutoFit/>
          </a:bodyPr>
          <a:lstStyle/>
          <a:p>
            <a:pPr algn="r"/>
            <a:r>
              <a:rPr lang="en-US" sz="2300" dirty="0">
                <a:latin typeface="Times New Roman" pitchFamily="18" charset="0"/>
                <a:cs typeface="Times New Roman" pitchFamily="18" charset="0"/>
              </a:rPr>
              <a:t>The principal </a:t>
            </a:r>
            <a:r>
              <a:rPr lang="en-US" sz="2300" dirty="0" smtClean="0">
                <a:latin typeface="Times New Roman" pitchFamily="18" charset="0"/>
                <a:cs typeface="Times New Roman" pitchFamily="18" charset="0"/>
              </a:rPr>
              <a:t>after two </a:t>
            </a:r>
            <a:r>
              <a:rPr lang="en-US" sz="2300" dirty="0">
                <a:latin typeface="Times New Roman" pitchFamily="18" charset="0"/>
                <a:cs typeface="Times New Roman" pitchFamily="18" charset="0"/>
              </a:rPr>
              <a:t>years</a:t>
            </a:r>
          </a:p>
        </p:txBody>
      </p:sp>
      <p:pic>
        <p:nvPicPr>
          <p:cNvPr id="1028" name="Picture 4" descr="\\172.16.2.26\Conver\CARRIBEAN\MATHEMATICS_VOL-1_PPT_DESIGN\Incoming\Equations\Revision_Exam_2_Paper_2\Eqn014.wmf"/>
          <p:cNvPicPr>
            <a:picLocks noChangeAspect="1" noChangeArrowheads="1"/>
          </p:cNvPicPr>
          <p:nvPr/>
        </p:nvPicPr>
        <p:blipFill>
          <a:blip r:embed="rId3" cstate="print">
            <a:extLst>
              <a:ext uri="{28A0092B-C50C-407E-A947-70E740481C1C}">
                <a14:useLocalDpi xmlns:a14="http://schemas.microsoft.com/office/drawing/2010/main" xmlns="" val="0"/>
              </a:ext>
            </a:extLst>
          </a:blip>
          <a:srcRect/>
          <a:stretch>
            <a:fillRect/>
          </a:stretch>
        </p:blipFill>
        <p:spPr bwMode="auto">
          <a:xfrm>
            <a:off x="5394960" y="4180076"/>
            <a:ext cx="1879600" cy="1612900"/>
          </a:xfrm>
          <a:prstGeom prst="rect">
            <a:avLst/>
          </a:prstGeom>
          <a:noFill/>
          <a:extLst>
            <a:ext uri="{909E8E84-426E-40DD-AFC4-6F175D3DCCD1}">
              <a14:hiddenFill xmlns:a14="http://schemas.microsoft.com/office/drawing/2010/main" xmlns="">
                <a:solidFill>
                  <a:srgbClr val="FFFFFF"/>
                </a:solidFill>
              </a14:hiddenFill>
            </a:ext>
          </a:extLst>
        </p:spPr>
      </p:pic>
      <p:sp>
        <p:nvSpPr>
          <p:cNvPr id="8" name="Rectangle 7"/>
          <p:cNvSpPr/>
          <p:nvPr/>
        </p:nvSpPr>
        <p:spPr>
          <a:xfrm>
            <a:off x="1297092" y="5788888"/>
            <a:ext cx="4114800" cy="446276"/>
          </a:xfrm>
          <a:prstGeom prst="rect">
            <a:avLst/>
          </a:prstGeom>
        </p:spPr>
        <p:txBody>
          <a:bodyPr wrap="square">
            <a:spAutoFit/>
          </a:bodyPr>
          <a:lstStyle/>
          <a:p>
            <a:pPr algn="r"/>
            <a:r>
              <a:rPr lang="en-US" sz="2300" dirty="0">
                <a:latin typeface="Times New Roman" pitchFamily="18" charset="0"/>
                <a:cs typeface="Times New Roman" pitchFamily="18" charset="0"/>
              </a:rPr>
              <a:t>The interest </a:t>
            </a:r>
            <a:r>
              <a:rPr lang="en-US" sz="2300" dirty="0" smtClean="0">
                <a:latin typeface="Times New Roman" pitchFamily="18" charset="0"/>
                <a:cs typeface="Times New Roman" pitchFamily="18" charset="0"/>
              </a:rPr>
              <a:t>earned for </a:t>
            </a:r>
            <a:r>
              <a:rPr lang="en-US" sz="2300" dirty="0">
                <a:latin typeface="Times New Roman" pitchFamily="18" charset="0"/>
                <a:cs typeface="Times New Roman" pitchFamily="18" charset="0"/>
              </a:rPr>
              <a:t>two years</a:t>
            </a:r>
          </a:p>
        </p:txBody>
      </p:sp>
      <p:sp>
        <p:nvSpPr>
          <p:cNvPr id="11" name="Rectangle 10"/>
          <p:cNvSpPr/>
          <p:nvPr/>
        </p:nvSpPr>
        <p:spPr>
          <a:xfrm>
            <a:off x="5394960" y="5848667"/>
            <a:ext cx="1910779" cy="707886"/>
          </a:xfrm>
          <a:prstGeom prst="rect">
            <a:avLst/>
          </a:prstGeom>
        </p:spPr>
        <p:txBody>
          <a:bodyPr wrap="none" lIns="0" tIns="0" rIns="0" bIns="0">
            <a:spAutoFit/>
          </a:bodyPr>
          <a:lstStyle/>
          <a:p>
            <a:r>
              <a:rPr lang="en-US" sz="2300" dirty="0" smtClean="0">
                <a:latin typeface="Times New Roman" pitchFamily="18" charset="0"/>
                <a:cs typeface="Times New Roman" pitchFamily="18" charset="0"/>
              </a:rPr>
              <a:t>= $(1089 </a:t>
            </a:r>
            <a:r>
              <a:rPr lang="en-US" sz="2300" dirty="0" smtClean="0">
                <a:latin typeface="Times New Roman"/>
                <a:cs typeface="Times New Roman"/>
              </a:rPr>
              <a:t>– 900)</a:t>
            </a:r>
          </a:p>
          <a:p>
            <a:r>
              <a:rPr lang="en-US" sz="2300" dirty="0" smtClean="0">
                <a:latin typeface="Times New Roman" pitchFamily="18" charset="0"/>
                <a:cs typeface="Times New Roman" pitchFamily="18" charset="0"/>
              </a:rPr>
              <a:t>= </a:t>
            </a:r>
            <a:r>
              <a:rPr lang="en-US" sz="2300" dirty="0" smtClean="0">
                <a:solidFill>
                  <a:srgbClr val="FF0000"/>
                </a:solidFill>
                <a:latin typeface="Times New Roman" pitchFamily="18" charset="0"/>
                <a:cs typeface="Times New Roman" pitchFamily="18" charset="0"/>
              </a:rPr>
              <a:t>$189</a:t>
            </a:r>
            <a:endParaRPr lang="en-US" sz="2300" dirty="0">
              <a:solidFill>
                <a:srgbClr val="FF0000"/>
              </a:solidFill>
              <a:latin typeface="Times New Roman" pitchFamily="18" charset="0"/>
              <a:cs typeface="Times New Roman" pitchFamily="18" charset="0"/>
            </a:endParaRPr>
          </a:p>
        </p:txBody>
      </p:sp>
      <p:sp>
        <p:nvSpPr>
          <p:cNvPr id="9"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2 Paper 2</a:t>
            </a:r>
          </a:p>
        </p:txBody>
      </p:sp>
    </p:spTree>
    <p:extLst>
      <p:ext uri="{BB962C8B-B14F-4D97-AF65-F5344CB8AC3E}">
        <p14:creationId xmlns:p14="http://schemas.microsoft.com/office/powerpoint/2010/main" xmlns="" val="179601723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p:cTn id="7" dur="500" fill="hold"/>
                                        <p:tgtEl>
                                          <p:spTgt spid="5"/>
                                        </p:tgtEl>
                                        <p:attrNameLst>
                                          <p:attrName>ppt_w</p:attrName>
                                        </p:attrNameLst>
                                      </p:cBhvr>
                                      <p:tavLst>
                                        <p:tav tm="0">
                                          <p:val>
                                            <p:fltVal val="0"/>
                                          </p:val>
                                        </p:tav>
                                        <p:tav tm="100000">
                                          <p:val>
                                            <p:strVal val="#ppt_w"/>
                                          </p:val>
                                        </p:tav>
                                      </p:tavLst>
                                    </p:anim>
                                    <p:anim calcmode="lin" valueType="num">
                                      <p:cBhvr>
                                        <p:cTn id="8" dur="500" fill="hold"/>
                                        <p:tgtEl>
                                          <p:spTgt spid="5"/>
                                        </p:tgtEl>
                                        <p:attrNameLst>
                                          <p:attrName>ppt_h</p:attrName>
                                        </p:attrNameLst>
                                      </p:cBhvr>
                                      <p:tavLst>
                                        <p:tav tm="0">
                                          <p:val>
                                            <p:fltVal val="0"/>
                                          </p:val>
                                        </p:tav>
                                        <p:tav tm="100000">
                                          <p:val>
                                            <p:strVal val="#ppt_h"/>
                                          </p:val>
                                        </p:tav>
                                      </p:tavLst>
                                    </p:anim>
                                    <p:animEffect transition="in" filter="fade">
                                      <p:cBhvr>
                                        <p:cTn id="9" dur="500"/>
                                        <p:tgtEl>
                                          <p:spTgt spid="5"/>
                                        </p:tgtEl>
                                      </p:cBhvr>
                                    </p:animEffect>
                                  </p:childTnLst>
                                </p:cTn>
                              </p:par>
                              <p:par>
                                <p:cTn id="10" presetID="53" presetClass="entr" presetSubtype="16" fill="hold" nodeType="withEffect">
                                  <p:stCondLst>
                                    <p:cond delay="0"/>
                                  </p:stCondLst>
                                  <p:childTnLst>
                                    <p:set>
                                      <p:cBhvr>
                                        <p:cTn id="11" dur="1" fill="hold">
                                          <p:stCondLst>
                                            <p:cond delay="0"/>
                                          </p:stCondLst>
                                        </p:cTn>
                                        <p:tgtEl>
                                          <p:spTgt spid="1026"/>
                                        </p:tgtEl>
                                        <p:attrNameLst>
                                          <p:attrName>style.visibility</p:attrName>
                                        </p:attrNameLst>
                                      </p:cBhvr>
                                      <p:to>
                                        <p:strVal val="visible"/>
                                      </p:to>
                                    </p:set>
                                    <p:anim calcmode="lin" valueType="num">
                                      <p:cBhvr>
                                        <p:cTn id="12" dur="500" fill="hold"/>
                                        <p:tgtEl>
                                          <p:spTgt spid="1026"/>
                                        </p:tgtEl>
                                        <p:attrNameLst>
                                          <p:attrName>ppt_w</p:attrName>
                                        </p:attrNameLst>
                                      </p:cBhvr>
                                      <p:tavLst>
                                        <p:tav tm="0">
                                          <p:val>
                                            <p:fltVal val="0"/>
                                          </p:val>
                                        </p:tav>
                                        <p:tav tm="100000">
                                          <p:val>
                                            <p:strVal val="#ppt_w"/>
                                          </p:val>
                                        </p:tav>
                                      </p:tavLst>
                                    </p:anim>
                                    <p:anim calcmode="lin" valueType="num">
                                      <p:cBhvr>
                                        <p:cTn id="13" dur="500" fill="hold"/>
                                        <p:tgtEl>
                                          <p:spTgt spid="1026"/>
                                        </p:tgtEl>
                                        <p:attrNameLst>
                                          <p:attrName>ppt_h</p:attrName>
                                        </p:attrNameLst>
                                      </p:cBhvr>
                                      <p:tavLst>
                                        <p:tav tm="0">
                                          <p:val>
                                            <p:fltVal val="0"/>
                                          </p:val>
                                        </p:tav>
                                        <p:tav tm="100000">
                                          <p:val>
                                            <p:strVal val="#ppt_h"/>
                                          </p:val>
                                        </p:tav>
                                      </p:tavLst>
                                    </p:anim>
                                    <p:animEffect transition="in" filter="fade">
                                      <p:cBhvr>
                                        <p:cTn id="14" dur="500"/>
                                        <p:tgtEl>
                                          <p:spTgt spid="1026"/>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7"/>
                                        </p:tgtEl>
                                        <p:attrNameLst>
                                          <p:attrName>style.visibility</p:attrName>
                                        </p:attrNameLst>
                                      </p:cBhvr>
                                      <p:to>
                                        <p:strVal val="visible"/>
                                      </p:to>
                                    </p:set>
                                    <p:anim calcmode="lin" valueType="num">
                                      <p:cBhvr>
                                        <p:cTn id="17" dur="500" fill="hold"/>
                                        <p:tgtEl>
                                          <p:spTgt spid="7"/>
                                        </p:tgtEl>
                                        <p:attrNameLst>
                                          <p:attrName>ppt_w</p:attrName>
                                        </p:attrNameLst>
                                      </p:cBhvr>
                                      <p:tavLst>
                                        <p:tav tm="0">
                                          <p:val>
                                            <p:fltVal val="0"/>
                                          </p:val>
                                        </p:tav>
                                        <p:tav tm="100000">
                                          <p:val>
                                            <p:strVal val="#ppt_w"/>
                                          </p:val>
                                        </p:tav>
                                      </p:tavLst>
                                    </p:anim>
                                    <p:anim calcmode="lin" valueType="num">
                                      <p:cBhvr>
                                        <p:cTn id="18" dur="500" fill="hold"/>
                                        <p:tgtEl>
                                          <p:spTgt spid="7"/>
                                        </p:tgtEl>
                                        <p:attrNameLst>
                                          <p:attrName>ppt_h</p:attrName>
                                        </p:attrNameLst>
                                      </p:cBhvr>
                                      <p:tavLst>
                                        <p:tav tm="0">
                                          <p:val>
                                            <p:fltVal val="0"/>
                                          </p:val>
                                        </p:tav>
                                        <p:tav tm="100000">
                                          <p:val>
                                            <p:strVal val="#ppt_h"/>
                                          </p:val>
                                        </p:tav>
                                      </p:tavLst>
                                    </p:anim>
                                    <p:animEffect transition="in" filter="fade">
                                      <p:cBhvr>
                                        <p:cTn id="19" dur="500"/>
                                        <p:tgtEl>
                                          <p:spTgt spid="7"/>
                                        </p:tgtEl>
                                      </p:cBhvr>
                                    </p:animEffect>
                                  </p:childTnLst>
                                </p:cTn>
                              </p:par>
                              <p:par>
                                <p:cTn id="20" presetID="53" presetClass="entr" presetSubtype="16" fill="hold" nodeType="withEffect">
                                  <p:stCondLst>
                                    <p:cond delay="0"/>
                                  </p:stCondLst>
                                  <p:childTnLst>
                                    <p:set>
                                      <p:cBhvr>
                                        <p:cTn id="21" dur="1" fill="hold">
                                          <p:stCondLst>
                                            <p:cond delay="0"/>
                                          </p:stCondLst>
                                        </p:cTn>
                                        <p:tgtEl>
                                          <p:spTgt spid="1028"/>
                                        </p:tgtEl>
                                        <p:attrNameLst>
                                          <p:attrName>style.visibility</p:attrName>
                                        </p:attrNameLst>
                                      </p:cBhvr>
                                      <p:to>
                                        <p:strVal val="visible"/>
                                      </p:to>
                                    </p:set>
                                    <p:anim calcmode="lin" valueType="num">
                                      <p:cBhvr>
                                        <p:cTn id="22" dur="500" fill="hold"/>
                                        <p:tgtEl>
                                          <p:spTgt spid="1028"/>
                                        </p:tgtEl>
                                        <p:attrNameLst>
                                          <p:attrName>ppt_w</p:attrName>
                                        </p:attrNameLst>
                                      </p:cBhvr>
                                      <p:tavLst>
                                        <p:tav tm="0">
                                          <p:val>
                                            <p:fltVal val="0"/>
                                          </p:val>
                                        </p:tav>
                                        <p:tav tm="100000">
                                          <p:val>
                                            <p:strVal val="#ppt_w"/>
                                          </p:val>
                                        </p:tav>
                                      </p:tavLst>
                                    </p:anim>
                                    <p:anim calcmode="lin" valueType="num">
                                      <p:cBhvr>
                                        <p:cTn id="23" dur="500" fill="hold"/>
                                        <p:tgtEl>
                                          <p:spTgt spid="1028"/>
                                        </p:tgtEl>
                                        <p:attrNameLst>
                                          <p:attrName>ppt_h</p:attrName>
                                        </p:attrNameLst>
                                      </p:cBhvr>
                                      <p:tavLst>
                                        <p:tav tm="0">
                                          <p:val>
                                            <p:fltVal val="0"/>
                                          </p:val>
                                        </p:tav>
                                        <p:tav tm="100000">
                                          <p:val>
                                            <p:strVal val="#ppt_h"/>
                                          </p:val>
                                        </p:tav>
                                      </p:tavLst>
                                    </p:anim>
                                    <p:animEffect transition="in" filter="fade">
                                      <p:cBhvr>
                                        <p:cTn id="24" dur="500"/>
                                        <p:tgtEl>
                                          <p:spTgt spid="1028"/>
                                        </p:tgtEl>
                                      </p:cBhvr>
                                    </p:animEffect>
                                  </p:childTnLst>
                                </p:cTn>
                              </p:par>
                              <p:par>
                                <p:cTn id="25" presetID="53" presetClass="entr" presetSubtype="16" fill="hold" grpId="0" nodeType="withEffect">
                                  <p:stCondLst>
                                    <p:cond delay="0"/>
                                  </p:stCondLst>
                                  <p:childTnLst>
                                    <p:set>
                                      <p:cBhvr>
                                        <p:cTn id="26" dur="1" fill="hold">
                                          <p:stCondLst>
                                            <p:cond delay="0"/>
                                          </p:stCondLst>
                                        </p:cTn>
                                        <p:tgtEl>
                                          <p:spTgt spid="8"/>
                                        </p:tgtEl>
                                        <p:attrNameLst>
                                          <p:attrName>style.visibility</p:attrName>
                                        </p:attrNameLst>
                                      </p:cBhvr>
                                      <p:to>
                                        <p:strVal val="visible"/>
                                      </p:to>
                                    </p:set>
                                    <p:anim calcmode="lin" valueType="num">
                                      <p:cBhvr>
                                        <p:cTn id="27" dur="500" fill="hold"/>
                                        <p:tgtEl>
                                          <p:spTgt spid="8"/>
                                        </p:tgtEl>
                                        <p:attrNameLst>
                                          <p:attrName>ppt_w</p:attrName>
                                        </p:attrNameLst>
                                      </p:cBhvr>
                                      <p:tavLst>
                                        <p:tav tm="0">
                                          <p:val>
                                            <p:fltVal val="0"/>
                                          </p:val>
                                        </p:tav>
                                        <p:tav tm="100000">
                                          <p:val>
                                            <p:strVal val="#ppt_w"/>
                                          </p:val>
                                        </p:tav>
                                      </p:tavLst>
                                    </p:anim>
                                    <p:anim calcmode="lin" valueType="num">
                                      <p:cBhvr>
                                        <p:cTn id="28" dur="500" fill="hold"/>
                                        <p:tgtEl>
                                          <p:spTgt spid="8"/>
                                        </p:tgtEl>
                                        <p:attrNameLst>
                                          <p:attrName>ppt_h</p:attrName>
                                        </p:attrNameLst>
                                      </p:cBhvr>
                                      <p:tavLst>
                                        <p:tav tm="0">
                                          <p:val>
                                            <p:fltVal val="0"/>
                                          </p:val>
                                        </p:tav>
                                        <p:tav tm="100000">
                                          <p:val>
                                            <p:strVal val="#ppt_h"/>
                                          </p:val>
                                        </p:tav>
                                      </p:tavLst>
                                    </p:anim>
                                    <p:animEffect transition="in" filter="fade">
                                      <p:cBhvr>
                                        <p:cTn id="29" dur="500"/>
                                        <p:tgtEl>
                                          <p:spTgt spid="8"/>
                                        </p:tgtEl>
                                      </p:cBhvr>
                                    </p:animEffect>
                                  </p:childTnLst>
                                </p:cTn>
                              </p:par>
                              <p:par>
                                <p:cTn id="30" presetID="53" presetClass="entr" presetSubtype="16" fill="hold" grpId="0" nodeType="withEffect">
                                  <p:stCondLst>
                                    <p:cond delay="0"/>
                                  </p:stCondLst>
                                  <p:childTnLst>
                                    <p:set>
                                      <p:cBhvr>
                                        <p:cTn id="31" dur="1" fill="hold">
                                          <p:stCondLst>
                                            <p:cond delay="0"/>
                                          </p:stCondLst>
                                        </p:cTn>
                                        <p:tgtEl>
                                          <p:spTgt spid="11"/>
                                        </p:tgtEl>
                                        <p:attrNameLst>
                                          <p:attrName>style.visibility</p:attrName>
                                        </p:attrNameLst>
                                      </p:cBhvr>
                                      <p:to>
                                        <p:strVal val="visible"/>
                                      </p:to>
                                    </p:set>
                                    <p:anim calcmode="lin" valueType="num">
                                      <p:cBhvr>
                                        <p:cTn id="32" dur="500" fill="hold"/>
                                        <p:tgtEl>
                                          <p:spTgt spid="11"/>
                                        </p:tgtEl>
                                        <p:attrNameLst>
                                          <p:attrName>ppt_w</p:attrName>
                                        </p:attrNameLst>
                                      </p:cBhvr>
                                      <p:tavLst>
                                        <p:tav tm="0">
                                          <p:val>
                                            <p:fltVal val="0"/>
                                          </p:val>
                                        </p:tav>
                                        <p:tav tm="100000">
                                          <p:val>
                                            <p:strVal val="#ppt_w"/>
                                          </p:val>
                                        </p:tav>
                                      </p:tavLst>
                                    </p:anim>
                                    <p:anim calcmode="lin" valueType="num">
                                      <p:cBhvr>
                                        <p:cTn id="33" dur="500" fill="hold"/>
                                        <p:tgtEl>
                                          <p:spTgt spid="11"/>
                                        </p:tgtEl>
                                        <p:attrNameLst>
                                          <p:attrName>ppt_h</p:attrName>
                                        </p:attrNameLst>
                                      </p:cBhvr>
                                      <p:tavLst>
                                        <p:tav tm="0">
                                          <p:val>
                                            <p:fltVal val="0"/>
                                          </p:val>
                                        </p:tav>
                                        <p:tav tm="100000">
                                          <p:val>
                                            <p:strVal val="#ppt_h"/>
                                          </p:val>
                                        </p:tav>
                                      </p:tavLst>
                                    </p:anim>
                                    <p:animEffect transition="in" filter="fade">
                                      <p:cBhvr>
                                        <p:cTn id="34"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7" grpId="0"/>
      <p:bldP spid="8" grpId="0"/>
      <p:bldP spid="11" grpId="0"/>
    </p:bldLst>
  </p:timing>
</p:sld>
</file>

<file path=ppt/slides/slide3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a:xfrm>
            <a:off x="533400" y="3179713"/>
            <a:ext cx="6400800" cy="1154162"/>
          </a:xfrm>
          <a:prstGeom prst="rect">
            <a:avLst/>
          </a:prstGeom>
        </p:spPr>
        <p:txBody>
          <a:bodyPr wrap="square">
            <a:spAutoFit/>
          </a:bodyPr>
          <a:lstStyle/>
          <a:p>
            <a:pPr>
              <a:tabLst>
                <a:tab pos="828675" algn="l"/>
              </a:tabLst>
            </a:pPr>
            <a:r>
              <a:rPr lang="en-US" sz="2300" b="1" dirty="0" smtClean="0">
                <a:latin typeface="Times New Roman" pitchFamily="18" charset="0"/>
                <a:cs typeface="Times New Roman" pitchFamily="18" charset="0"/>
              </a:rPr>
              <a:t>2.</a:t>
            </a:r>
            <a:r>
              <a:rPr lang="en-US" sz="2300" dirty="0" smtClean="0">
                <a:latin typeface="Times New Roman" pitchFamily="18" charset="0"/>
                <a:cs typeface="Times New Roman" pitchFamily="18" charset="0"/>
              </a:rPr>
              <a:t>  (b)  </a:t>
            </a:r>
            <a:r>
              <a:rPr lang="en-US" sz="2300" dirty="0" err="1" smtClean="0">
                <a:latin typeface="Times New Roman" pitchFamily="18" charset="0"/>
                <a:cs typeface="Times New Roman" pitchFamily="18" charset="0"/>
              </a:rPr>
              <a:t>Mr</a:t>
            </a:r>
            <a:r>
              <a:rPr lang="en-US" sz="2300" dirty="0" smtClean="0">
                <a:latin typeface="Times New Roman" pitchFamily="18" charset="0"/>
                <a:cs typeface="Times New Roman" pitchFamily="18" charset="0"/>
              </a:rPr>
              <a:t> </a:t>
            </a:r>
            <a:r>
              <a:rPr lang="en-US" sz="2300" dirty="0">
                <a:latin typeface="Times New Roman" pitchFamily="18" charset="0"/>
                <a:cs typeface="Times New Roman" pitchFamily="18" charset="0"/>
              </a:rPr>
              <a:t>Aaron works a basic week of 40 </a:t>
            </a:r>
            <a:r>
              <a:rPr lang="en-US" sz="2300" dirty="0" smtClean="0">
                <a:latin typeface="Times New Roman" pitchFamily="18" charset="0"/>
                <a:cs typeface="Times New Roman" pitchFamily="18" charset="0"/>
              </a:rPr>
              <a:t>hours at 	a </a:t>
            </a:r>
            <a:r>
              <a:rPr lang="en-US" sz="2300" dirty="0">
                <a:latin typeface="Times New Roman" pitchFamily="18" charset="0"/>
                <a:cs typeface="Times New Roman" pitchFamily="18" charset="0"/>
              </a:rPr>
              <a:t>rate of $18 an hour. His overtime </a:t>
            </a:r>
            <a:r>
              <a:rPr lang="en-US" sz="2300" dirty="0" smtClean="0">
                <a:latin typeface="Times New Roman" pitchFamily="18" charset="0"/>
                <a:cs typeface="Times New Roman" pitchFamily="18" charset="0"/>
              </a:rPr>
              <a:t>rate is </a:t>
            </a:r>
            <a:r>
              <a:rPr lang="en-US" sz="2300" dirty="0">
                <a:latin typeface="Times New Roman" pitchFamily="18" charset="0"/>
                <a:cs typeface="Times New Roman" pitchFamily="18" charset="0"/>
              </a:rPr>
              <a:t>$9 </a:t>
            </a:r>
            <a:r>
              <a:rPr lang="en-US" sz="2300" dirty="0" smtClean="0">
                <a:latin typeface="Times New Roman" pitchFamily="18" charset="0"/>
                <a:cs typeface="Times New Roman" pitchFamily="18" charset="0"/>
              </a:rPr>
              <a:t>	per </a:t>
            </a:r>
            <a:r>
              <a:rPr lang="en-US" sz="2300" dirty="0">
                <a:latin typeface="Times New Roman" pitchFamily="18" charset="0"/>
                <a:cs typeface="Times New Roman" pitchFamily="18" charset="0"/>
              </a:rPr>
              <a:t>hour more than his basic rate.</a:t>
            </a:r>
          </a:p>
        </p:txBody>
      </p:sp>
      <p:sp>
        <p:nvSpPr>
          <p:cNvPr id="6" name="Rectangle 5"/>
          <p:cNvSpPr/>
          <p:nvPr/>
        </p:nvSpPr>
        <p:spPr>
          <a:xfrm>
            <a:off x="1343025" y="4424085"/>
            <a:ext cx="4572000" cy="446276"/>
          </a:xfrm>
          <a:prstGeom prst="rect">
            <a:avLst/>
          </a:prstGeom>
        </p:spPr>
        <p:txBody>
          <a:bodyPr>
            <a:spAutoFit/>
          </a:bodyPr>
          <a:lstStyle/>
          <a:p>
            <a:r>
              <a:rPr lang="en-US" sz="2300" dirty="0" smtClean="0">
                <a:latin typeface="Times New Roman" pitchFamily="18" charset="0"/>
                <a:cs typeface="Times New Roman" pitchFamily="18" charset="0"/>
              </a:rPr>
              <a:t>Calculate</a:t>
            </a:r>
            <a:endParaRPr lang="en-US" sz="2300" dirty="0">
              <a:latin typeface="Times New Roman" pitchFamily="18" charset="0"/>
              <a:cs typeface="Times New Roman" pitchFamily="18" charset="0"/>
            </a:endParaRPr>
          </a:p>
        </p:txBody>
      </p:sp>
      <p:sp>
        <p:nvSpPr>
          <p:cNvPr id="7" name="Rectangle 6"/>
          <p:cNvSpPr/>
          <p:nvPr/>
        </p:nvSpPr>
        <p:spPr>
          <a:xfrm>
            <a:off x="6089519" y="4611469"/>
            <a:ext cx="1606681" cy="646331"/>
          </a:xfrm>
          <a:prstGeom prst="rect">
            <a:avLst/>
          </a:prstGeom>
        </p:spPr>
        <p:txBody>
          <a:bodyPr wrap="square" anchor="t" anchorCtr="1">
            <a:spAutoFit/>
          </a:bodyPr>
          <a:lstStyle/>
          <a:p>
            <a:pPr indent="-4800600" algn="r">
              <a:buFontTx/>
              <a:buNone/>
            </a:pPr>
            <a:r>
              <a:rPr lang="en-US" dirty="0" smtClean="0">
                <a:latin typeface="Times New Roman" pitchFamily="18" charset="0"/>
                <a:cs typeface="Times New Roman" pitchFamily="18" charset="0"/>
              </a:rPr>
              <a:t>(7 </a:t>
            </a:r>
            <a:r>
              <a:rPr lang="en-US" dirty="0">
                <a:latin typeface="Times New Roman" pitchFamily="18" charset="0"/>
                <a:cs typeface="Times New Roman" pitchFamily="18" charset="0"/>
              </a:rPr>
              <a:t>marks</a:t>
            </a:r>
            <a:r>
              <a:rPr lang="en-US" dirty="0" smtClean="0">
                <a:latin typeface="Times New Roman" pitchFamily="18" charset="0"/>
                <a:cs typeface="Times New Roman" pitchFamily="18" charset="0"/>
              </a:rPr>
              <a:t>)</a:t>
            </a:r>
            <a:r>
              <a:rPr lang="en-US" dirty="0">
                <a:latin typeface="Times New Roman" pitchFamily="18" charset="0"/>
                <a:cs typeface="Times New Roman" pitchFamily="18" charset="0"/>
              </a:rPr>
              <a:t/>
            </a:r>
            <a:br>
              <a:rPr lang="en-US" dirty="0">
                <a:latin typeface="Times New Roman" pitchFamily="18" charset="0"/>
                <a:cs typeface="Times New Roman" pitchFamily="18" charset="0"/>
              </a:rPr>
            </a:br>
            <a:r>
              <a:rPr lang="en-US" dirty="0">
                <a:latin typeface="Times New Roman" pitchFamily="18" charset="0"/>
                <a:cs typeface="Times New Roman" pitchFamily="18" charset="0"/>
              </a:rPr>
              <a:t>Total 10 marks</a:t>
            </a:r>
          </a:p>
        </p:txBody>
      </p:sp>
      <p:sp>
        <p:nvSpPr>
          <p:cNvPr id="9" name="Notched Right Arrow 8"/>
          <p:cNvSpPr/>
          <p:nvPr/>
        </p:nvSpPr>
        <p:spPr>
          <a:xfrm>
            <a:off x="7162800" y="6019800"/>
            <a:ext cx="1782315" cy="685800"/>
          </a:xfrm>
          <a:prstGeom prst="notchedRightArrow">
            <a:avLst/>
          </a:prstGeom>
          <a:blipFill>
            <a:blip r:embed="rId2" cstate="print">
              <a:extLst>
                <a:ext uri="{BEBA8EAE-BF5A-486C-A8C5-ECC9F3942E4B}">
                  <a14:imgProps xmlns:a14="http://schemas.microsoft.com/office/drawing/2010/main" xmlns="">
                    <a14:imgLayer r:embed="rId3">
                      <a14:imgEffect>
                        <a14:brightnessContrast bright="-20000" contrast="-20000"/>
                      </a14:imgEffect>
                    </a14:imgLayer>
                  </a14:imgProps>
                </a:ex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ANSWER</a:t>
            </a:r>
            <a:endParaRPr lang="en-US" sz="2000" b="1" dirty="0">
              <a:latin typeface="Times New Roman" pitchFamily="18" charset="0"/>
              <a:cs typeface="Times New Roman" pitchFamily="18" charset="0"/>
            </a:endParaRPr>
          </a:p>
        </p:txBody>
      </p:sp>
      <p:sp>
        <p:nvSpPr>
          <p:cNvPr id="3" name="Rectangle 2"/>
          <p:cNvSpPr/>
          <p:nvPr/>
        </p:nvSpPr>
        <p:spPr>
          <a:xfrm>
            <a:off x="1331260" y="4820889"/>
            <a:ext cx="4249881" cy="446276"/>
          </a:xfrm>
          <a:prstGeom prst="rect">
            <a:avLst/>
          </a:prstGeom>
        </p:spPr>
        <p:txBody>
          <a:bodyPr wrap="none">
            <a:spAutoFit/>
          </a:bodyPr>
          <a:lstStyle/>
          <a:p>
            <a:r>
              <a:rPr lang="en-US" sz="2300" dirty="0">
                <a:latin typeface="Times New Roman" pitchFamily="18" charset="0"/>
                <a:cs typeface="Times New Roman" pitchFamily="18" charset="0"/>
              </a:rPr>
              <a:t>(i) </a:t>
            </a:r>
            <a:r>
              <a:rPr lang="en-US" sz="2300" dirty="0" smtClean="0">
                <a:latin typeface="Times New Roman" pitchFamily="18" charset="0"/>
                <a:cs typeface="Times New Roman" pitchFamily="18" charset="0"/>
              </a:rPr>
              <a:t> his </a:t>
            </a:r>
            <a:r>
              <a:rPr lang="en-US" sz="2300" dirty="0">
                <a:latin typeface="Times New Roman" pitchFamily="18" charset="0"/>
                <a:cs typeface="Times New Roman" pitchFamily="18" charset="0"/>
              </a:rPr>
              <a:t>total wage for a basic week</a:t>
            </a:r>
          </a:p>
        </p:txBody>
      </p:sp>
      <p:sp>
        <p:nvSpPr>
          <p:cNvPr id="8"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2 Paper 2</a:t>
            </a:r>
          </a:p>
        </p:txBody>
      </p:sp>
    </p:spTree>
    <p:extLst>
      <p:ext uri="{BB962C8B-B14F-4D97-AF65-F5344CB8AC3E}">
        <p14:creationId xmlns:p14="http://schemas.microsoft.com/office/powerpoint/2010/main" xmlns="" val="24093992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500" fill="hold"/>
                                        <p:tgtEl>
                                          <p:spTgt spid="7"/>
                                        </p:tgtEl>
                                        <p:attrNameLst>
                                          <p:attrName>ppt_w</p:attrName>
                                        </p:attrNameLst>
                                      </p:cBhvr>
                                      <p:tavLst>
                                        <p:tav tm="0">
                                          <p:val>
                                            <p:fltVal val="0"/>
                                          </p:val>
                                        </p:tav>
                                        <p:tav tm="100000">
                                          <p:val>
                                            <p:strVal val="#ppt_w"/>
                                          </p:val>
                                        </p:tav>
                                      </p:tavLst>
                                    </p:anim>
                                    <p:anim calcmode="lin" valueType="num">
                                      <p:cBhvr>
                                        <p:cTn id="8" dur="500" fill="hold"/>
                                        <p:tgtEl>
                                          <p:spTgt spid="7"/>
                                        </p:tgtEl>
                                        <p:attrNameLst>
                                          <p:attrName>ppt_h</p:attrName>
                                        </p:attrNameLst>
                                      </p:cBhvr>
                                      <p:tavLst>
                                        <p:tav tm="0">
                                          <p:val>
                                            <p:fltVal val="0"/>
                                          </p:val>
                                        </p:tav>
                                        <p:tav tm="100000">
                                          <p:val>
                                            <p:strVal val="#ppt_h"/>
                                          </p:val>
                                        </p:tav>
                                      </p:tavLst>
                                    </p:anim>
                                    <p:animEffect transition="in" filter="fade">
                                      <p:cBhvr>
                                        <p:cTn id="9" dur="500"/>
                                        <p:tgtEl>
                                          <p:spTgt spid="7"/>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5"/>
                                        </p:tgtEl>
                                        <p:attrNameLst>
                                          <p:attrName>style.visibility</p:attrName>
                                        </p:attrNameLst>
                                      </p:cBhvr>
                                      <p:to>
                                        <p:strVal val="visible"/>
                                      </p:to>
                                    </p:set>
                                    <p:anim calcmode="lin" valueType="num">
                                      <p:cBhvr>
                                        <p:cTn id="12" dur="500" fill="hold"/>
                                        <p:tgtEl>
                                          <p:spTgt spid="5"/>
                                        </p:tgtEl>
                                        <p:attrNameLst>
                                          <p:attrName>ppt_w</p:attrName>
                                        </p:attrNameLst>
                                      </p:cBhvr>
                                      <p:tavLst>
                                        <p:tav tm="0">
                                          <p:val>
                                            <p:fltVal val="0"/>
                                          </p:val>
                                        </p:tav>
                                        <p:tav tm="100000">
                                          <p:val>
                                            <p:strVal val="#ppt_w"/>
                                          </p:val>
                                        </p:tav>
                                      </p:tavLst>
                                    </p:anim>
                                    <p:anim calcmode="lin" valueType="num">
                                      <p:cBhvr>
                                        <p:cTn id="13" dur="500" fill="hold"/>
                                        <p:tgtEl>
                                          <p:spTgt spid="5"/>
                                        </p:tgtEl>
                                        <p:attrNameLst>
                                          <p:attrName>ppt_h</p:attrName>
                                        </p:attrNameLst>
                                      </p:cBhvr>
                                      <p:tavLst>
                                        <p:tav tm="0">
                                          <p:val>
                                            <p:fltVal val="0"/>
                                          </p:val>
                                        </p:tav>
                                        <p:tav tm="100000">
                                          <p:val>
                                            <p:strVal val="#ppt_h"/>
                                          </p:val>
                                        </p:tav>
                                      </p:tavLst>
                                    </p:anim>
                                    <p:animEffect transition="in" filter="fade">
                                      <p:cBhvr>
                                        <p:cTn id="14" dur="500"/>
                                        <p:tgtEl>
                                          <p:spTgt spid="5"/>
                                        </p:tgtEl>
                                      </p:cBhvr>
                                    </p:animEffect>
                                  </p:childTnLst>
                                </p:cTn>
                              </p:par>
                            </p:childTnLst>
                          </p:cTn>
                        </p:par>
                      </p:childTnLst>
                    </p:cTn>
                  </p:par>
                  <p:par>
                    <p:cTn id="15" fill="hold">
                      <p:stCondLst>
                        <p:cond delay="indefinite"/>
                      </p:stCondLst>
                      <p:childTnLst>
                        <p:par>
                          <p:cTn id="16" fill="hold">
                            <p:stCondLst>
                              <p:cond delay="0"/>
                            </p:stCondLst>
                            <p:childTnLst>
                              <p:par>
                                <p:cTn id="17" presetID="53" presetClass="entr" presetSubtype="16" fill="hold" grpId="0" nodeType="clickEffect">
                                  <p:stCondLst>
                                    <p:cond delay="0"/>
                                  </p:stCondLst>
                                  <p:childTnLst>
                                    <p:set>
                                      <p:cBhvr>
                                        <p:cTn id="18" dur="1" fill="hold">
                                          <p:stCondLst>
                                            <p:cond delay="0"/>
                                          </p:stCondLst>
                                        </p:cTn>
                                        <p:tgtEl>
                                          <p:spTgt spid="6"/>
                                        </p:tgtEl>
                                        <p:attrNameLst>
                                          <p:attrName>style.visibility</p:attrName>
                                        </p:attrNameLst>
                                      </p:cBhvr>
                                      <p:to>
                                        <p:strVal val="visible"/>
                                      </p:to>
                                    </p:set>
                                    <p:anim calcmode="lin" valueType="num">
                                      <p:cBhvr>
                                        <p:cTn id="19" dur="500" fill="hold"/>
                                        <p:tgtEl>
                                          <p:spTgt spid="6"/>
                                        </p:tgtEl>
                                        <p:attrNameLst>
                                          <p:attrName>ppt_w</p:attrName>
                                        </p:attrNameLst>
                                      </p:cBhvr>
                                      <p:tavLst>
                                        <p:tav tm="0">
                                          <p:val>
                                            <p:fltVal val="0"/>
                                          </p:val>
                                        </p:tav>
                                        <p:tav tm="100000">
                                          <p:val>
                                            <p:strVal val="#ppt_w"/>
                                          </p:val>
                                        </p:tav>
                                      </p:tavLst>
                                    </p:anim>
                                    <p:anim calcmode="lin" valueType="num">
                                      <p:cBhvr>
                                        <p:cTn id="20" dur="500" fill="hold"/>
                                        <p:tgtEl>
                                          <p:spTgt spid="6"/>
                                        </p:tgtEl>
                                        <p:attrNameLst>
                                          <p:attrName>ppt_h</p:attrName>
                                        </p:attrNameLst>
                                      </p:cBhvr>
                                      <p:tavLst>
                                        <p:tav tm="0">
                                          <p:val>
                                            <p:fltVal val="0"/>
                                          </p:val>
                                        </p:tav>
                                        <p:tav tm="100000">
                                          <p:val>
                                            <p:strVal val="#ppt_h"/>
                                          </p:val>
                                        </p:tav>
                                      </p:tavLst>
                                    </p:anim>
                                    <p:animEffect transition="in" filter="fade">
                                      <p:cBhvr>
                                        <p:cTn id="21" dur="500"/>
                                        <p:tgtEl>
                                          <p:spTgt spid="6"/>
                                        </p:tgtEl>
                                      </p:cBhvr>
                                    </p:animEffect>
                                  </p:childTnLst>
                                </p:cTn>
                              </p:par>
                              <p:par>
                                <p:cTn id="22" presetID="53" presetClass="entr" presetSubtype="16" fill="hold" grpId="0" nodeType="withEffect">
                                  <p:stCondLst>
                                    <p:cond delay="0"/>
                                  </p:stCondLst>
                                  <p:childTnLst>
                                    <p:set>
                                      <p:cBhvr>
                                        <p:cTn id="23" dur="1" fill="hold">
                                          <p:stCondLst>
                                            <p:cond delay="0"/>
                                          </p:stCondLst>
                                        </p:cTn>
                                        <p:tgtEl>
                                          <p:spTgt spid="3"/>
                                        </p:tgtEl>
                                        <p:attrNameLst>
                                          <p:attrName>style.visibility</p:attrName>
                                        </p:attrNameLst>
                                      </p:cBhvr>
                                      <p:to>
                                        <p:strVal val="visible"/>
                                      </p:to>
                                    </p:set>
                                    <p:anim calcmode="lin" valueType="num">
                                      <p:cBhvr>
                                        <p:cTn id="24" dur="500" fill="hold"/>
                                        <p:tgtEl>
                                          <p:spTgt spid="3"/>
                                        </p:tgtEl>
                                        <p:attrNameLst>
                                          <p:attrName>ppt_w</p:attrName>
                                        </p:attrNameLst>
                                      </p:cBhvr>
                                      <p:tavLst>
                                        <p:tav tm="0">
                                          <p:val>
                                            <p:fltVal val="0"/>
                                          </p:val>
                                        </p:tav>
                                        <p:tav tm="100000">
                                          <p:val>
                                            <p:strVal val="#ppt_w"/>
                                          </p:val>
                                        </p:tav>
                                      </p:tavLst>
                                    </p:anim>
                                    <p:anim calcmode="lin" valueType="num">
                                      <p:cBhvr>
                                        <p:cTn id="25" dur="500" fill="hold"/>
                                        <p:tgtEl>
                                          <p:spTgt spid="3"/>
                                        </p:tgtEl>
                                        <p:attrNameLst>
                                          <p:attrName>ppt_h</p:attrName>
                                        </p:attrNameLst>
                                      </p:cBhvr>
                                      <p:tavLst>
                                        <p:tav tm="0">
                                          <p:val>
                                            <p:fltVal val="0"/>
                                          </p:val>
                                        </p:tav>
                                        <p:tav tm="100000">
                                          <p:val>
                                            <p:strVal val="#ppt_h"/>
                                          </p:val>
                                        </p:tav>
                                      </p:tavLst>
                                    </p:anim>
                                    <p:animEffect transition="in" filter="fade">
                                      <p:cBhvr>
                                        <p:cTn id="26" dur="500"/>
                                        <p:tgtEl>
                                          <p:spTgt spid="3"/>
                                        </p:tgtEl>
                                      </p:cBhvr>
                                    </p:animEffect>
                                  </p:childTnLst>
                                </p:cTn>
                              </p:par>
                            </p:childTnLst>
                          </p:cTn>
                        </p:par>
                      </p:childTnLst>
                    </p:cTn>
                  </p:par>
                  <p:par>
                    <p:cTn id="27" fill="hold">
                      <p:stCondLst>
                        <p:cond delay="indefinite"/>
                      </p:stCondLst>
                      <p:childTnLst>
                        <p:par>
                          <p:cTn id="28" fill="hold">
                            <p:stCondLst>
                              <p:cond delay="0"/>
                            </p:stCondLst>
                            <p:childTnLst>
                              <p:par>
                                <p:cTn id="29" presetID="3" presetClass="entr" presetSubtype="10" fill="hold" grpId="0" nodeType="clickEffect">
                                  <p:stCondLst>
                                    <p:cond delay="0"/>
                                  </p:stCondLst>
                                  <p:childTnLst>
                                    <p:set>
                                      <p:cBhvr>
                                        <p:cTn id="30" dur="1" fill="hold">
                                          <p:stCondLst>
                                            <p:cond delay="0"/>
                                          </p:stCondLst>
                                        </p:cTn>
                                        <p:tgtEl>
                                          <p:spTgt spid="9"/>
                                        </p:tgtEl>
                                        <p:attrNameLst>
                                          <p:attrName>style.visibility</p:attrName>
                                        </p:attrNameLst>
                                      </p:cBhvr>
                                      <p:to>
                                        <p:strVal val="visible"/>
                                      </p:to>
                                    </p:set>
                                    <p:animEffect transition="in" filter="blinds(horizontal)">
                                      <p:cBhvr>
                                        <p:cTn id="31"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P spid="7" grpId="0"/>
      <p:bldP spid="9" grpId="0" animBg="1"/>
      <p:bldP spid="3" grpId="0"/>
    </p:bldLst>
  </p:timing>
</p:sld>
</file>

<file path=ppt/slides/slide3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a:xfrm>
            <a:off x="762000" y="3211324"/>
            <a:ext cx="5527475" cy="446276"/>
          </a:xfrm>
          <a:prstGeom prst="rect">
            <a:avLst/>
          </a:prstGeom>
        </p:spPr>
        <p:txBody>
          <a:bodyPr wrap="none">
            <a:spAutoFit/>
          </a:bodyPr>
          <a:lstStyle/>
          <a:p>
            <a:r>
              <a:rPr lang="en-US" sz="2300" b="1" dirty="0" smtClean="0">
                <a:latin typeface="Times New Roman" pitchFamily="18" charset="0"/>
                <a:cs typeface="Times New Roman" pitchFamily="18" charset="0"/>
              </a:rPr>
              <a:t>2.</a:t>
            </a:r>
            <a:r>
              <a:rPr lang="en-US" sz="2300" dirty="0" smtClean="0">
                <a:latin typeface="Times New Roman" pitchFamily="18" charset="0"/>
                <a:cs typeface="Times New Roman" pitchFamily="18" charset="0"/>
              </a:rPr>
              <a:t>  (b)  (</a:t>
            </a:r>
            <a:r>
              <a:rPr lang="en-US" sz="2300" dirty="0">
                <a:latin typeface="Times New Roman" pitchFamily="18" charset="0"/>
                <a:cs typeface="Times New Roman" pitchFamily="18" charset="0"/>
              </a:rPr>
              <a:t>i) His basic </a:t>
            </a:r>
            <a:r>
              <a:rPr lang="en-US" sz="2300" dirty="0" smtClean="0">
                <a:latin typeface="Times New Roman" pitchFamily="18" charset="0"/>
                <a:cs typeface="Times New Roman" pitchFamily="18" charset="0"/>
              </a:rPr>
              <a:t>wage = $18 </a:t>
            </a:r>
            <a:r>
              <a:rPr lang="en-US" sz="2300" dirty="0" smtClean="0">
                <a:latin typeface="Times New Roman"/>
                <a:cs typeface="Times New Roman"/>
                <a:sym typeface="Symbol"/>
              </a:rPr>
              <a:t>× </a:t>
            </a:r>
            <a:r>
              <a:rPr lang="en-US" sz="2300" dirty="0" smtClean="0">
                <a:latin typeface="Times New Roman" pitchFamily="18" charset="0"/>
                <a:cs typeface="Times New Roman" pitchFamily="18" charset="0"/>
              </a:rPr>
              <a:t>40 = $</a:t>
            </a:r>
            <a:r>
              <a:rPr lang="en-US" sz="2300" dirty="0">
                <a:latin typeface="Times New Roman" pitchFamily="18" charset="0"/>
                <a:cs typeface="Times New Roman" pitchFamily="18" charset="0"/>
              </a:rPr>
              <a:t>720</a:t>
            </a:r>
          </a:p>
        </p:txBody>
      </p:sp>
      <p:sp>
        <p:nvSpPr>
          <p:cNvPr id="3"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2 Paper 2</a:t>
            </a:r>
          </a:p>
        </p:txBody>
      </p:sp>
    </p:spTree>
    <p:extLst>
      <p:ext uri="{BB962C8B-B14F-4D97-AF65-F5344CB8AC3E}">
        <p14:creationId xmlns:p14="http://schemas.microsoft.com/office/powerpoint/2010/main" xmlns="" val="337199593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p:cTn id="7" dur="500" fill="hold"/>
                                        <p:tgtEl>
                                          <p:spTgt spid="5"/>
                                        </p:tgtEl>
                                        <p:attrNameLst>
                                          <p:attrName>ppt_w</p:attrName>
                                        </p:attrNameLst>
                                      </p:cBhvr>
                                      <p:tavLst>
                                        <p:tav tm="0">
                                          <p:val>
                                            <p:fltVal val="0"/>
                                          </p:val>
                                        </p:tav>
                                        <p:tav tm="100000">
                                          <p:val>
                                            <p:strVal val="#ppt_w"/>
                                          </p:val>
                                        </p:tav>
                                      </p:tavLst>
                                    </p:anim>
                                    <p:anim calcmode="lin" valueType="num">
                                      <p:cBhvr>
                                        <p:cTn id="8" dur="500" fill="hold"/>
                                        <p:tgtEl>
                                          <p:spTgt spid="5"/>
                                        </p:tgtEl>
                                        <p:attrNameLst>
                                          <p:attrName>ppt_h</p:attrName>
                                        </p:attrNameLst>
                                      </p:cBhvr>
                                      <p:tavLst>
                                        <p:tav tm="0">
                                          <p:val>
                                            <p:fltVal val="0"/>
                                          </p:val>
                                        </p:tav>
                                        <p:tav tm="100000">
                                          <p:val>
                                            <p:strVal val="#ppt_h"/>
                                          </p:val>
                                        </p:tav>
                                      </p:tavLst>
                                    </p:anim>
                                    <p:animEffect transition="in" filter="fade">
                                      <p:cBhvr>
                                        <p:cTn id="9"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3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a:xfrm>
            <a:off x="609600" y="4659124"/>
            <a:ext cx="7315200" cy="446276"/>
          </a:xfrm>
          <a:prstGeom prst="rect">
            <a:avLst/>
          </a:prstGeom>
        </p:spPr>
        <p:txBody>
          <a:bodyPr wrap="square">
            <a:spAutoFit/>
          </a:bodyPr>
          <a:lstStyle/>
          <a:p>
            <a:r>
              <a:rPr lang="en-US" sz="2300" b="1" dirty="0" smtClean="0">
                <a:latin typeface="Times New Roman" pitchFamily="18" charset="0"/>
                <a:cs typeface="Times New Roman" pitchFamily="18" charset="0"/>
              </a:rPr>
              <a:t>    </a:t>
            </a:r>
            <a:r>
              <a:rPr lang="en-US" sz="2300" dirty="0" smtClean="0">
                <a:latin typeface="Times New Roman" pitchFamily="18" charset="0"/>
                <a:cs typeface="Times New Roman" pitchFamily="18" charset="0"/>
              </a:rPr>
              <a:t> (ii</a:t>
            </a:r>
            <a:r>
              <a:rPr lang="en-US" sz="2300" dirty="0">
                <a:latin typeface="Times New Roman" pitchFamily="18" charset="0"/>
                <a:cs typeface="Times New Roman" pitchFamily="18" charset="0"/>
              </a:rPr>
              <a:t>) his wage for a week in which he </a:t>
            </a:r>
            <a:r>
              <a:rPr lang="en-US" sz="2300" dirty="0" smtClean="0">
                <a:latin typeface="Times New Roman" pitchFamily="18" charset="0"/>
                <a:cs typeface="Times New Roman" pitchFamily="18" charset="0"/>
              </a:rPr>
              <a:t>worked 57 </a:t>
            </a:r>
            <a:r>
              <a:rPr lang="en-US" sz="2300" dirty="0">
                <a:latin typeface="Times New Roman" pitchFamily="18" charset="0"/>
                <a:cs typeface="Times New Roman" pitchFamily="18" charset="0"/>
              </a:rPr>
              <a:t>hours</a:t>
            </a:r>
          </a:p>
        </p:txBody>
      </p:sp>
      <p:sp>
        <p:nvSpPr>
          <p:cNvPr id="6" name="Notched Right Arrow 5"/>
          <p:cNvSpPr/>
          <p:nvPr/>
        </p:nvSpPr>
        <p:spPr>
          <a:xfrm>
            <a:off x="7162800" y="6019800"/>
            <a:ext cx="1782315" cy="685800"/>
          </a:xfrm>
          <a:prstGeom prst="notchedRightArrow">
            <a:avLst/>
          </a:prstGeom>
          <a:blipFill>
            <a:blip r:embed="rId2" cstate="print">
              <a:extLst>
                <a:ext uri="{BEBA8EAE-BF5A-486C-A8C5-ECC9F3942E4B}">
                  <a14:imgProps xmlns:a14="http://schemas.microsoft.com/office/drawing/2010/main" xmlns="">
                    <a14:imgLayer r:embed="rId3">
                      <a14:imgEffect>
                        <a14:brightnessContrast bright="-20000" contrast="-20000"/>
                      </a14:imgEffect>
                    </a14:imgLayer>
                  </a14:imgProps>
                </a:ex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ANSWER</a:t>
            </a:r>
            <a:endParaRPr lang="en-US" sz="2000" b="1" dirty="0">
              <a:latin typeface="Times New Roman" pitchFamily="18" charset="0"/>
              <a:cs typeface="Times New Roman" pitchFamily="18" charset="0"/>
            </a:endParaRPr>
          </a:p>
        </p:txBody>
      </p:sp>
      <p:sp>
        <p:nvSpPr>
          <p:cNvPr id="4"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2 Paper 2</a:t>
            </a:r>
          </a:p>
        </p:txBody>
      </p:sp>
      <p:sp>
        <p:nvSpPr>
          <p:cNvPr id="7" name="Rectangle 6"/>
          <p:cNvSpPr/>
          <p:nvPr/>
        </p:nvSpPr>
        <p:spPr>
          <a:xfrm>
            <a:off x="609600" y="3179713"/>
            <a:ext cx="6400800" cy="1154162"/>
          </a:xfrm>
          <a:prstGeom prst="rect">
            <a:avLst/>
          </a:prstGeom>
        </p:spPr>
        <p:txBody>
          <a:bodyPr wrap="square">
            <a:spAutoFit/>
          </a:bodyPr>
          <a:lstStyle/>
          <a:p>
            <a:pPr>
              <a:tabLst>
                <a:tab pos="828675" algn="l"/>
              </a:tabLst>
            </a:pPr>
            <a:r>
              <a:rPr lang="en-US" sz="2300" b="1" dirty="0" smtClean="0">
                <a:latin typeface="Times New Roman" pitchFamily="18" charset="0"/>
                <a:cs typeface="Times New Roman" pitchFamily="18" charset="0"/>
              </a:rPr>
              <a:t>2.</a:t>
            </a:r>
            <a:r>
              <a:rPr lang="en-US" sz="2300" dirty="0" smtClean="0">
                <a:latin typeface="Times New Roman" pitchFamily="18" charset="0"/>
                <a:cs typeface="Times New Roman" pitchFamily="18" charset="0"/>
              </a:rPr>
              <a:t>  (b)  </a:t>
            </a:r>
            <a:r>
              <a:rPr lang="en-US" sz="2300" dirty="0" err="1" smtClean="0">
                <a:latin typeface="Times New Roman" pitchFamily="18" charset="0"/>
                <a:cs typeface="Times New Roman" pitchFamily="18" charset="0"/>
              </a:rPr>
              <a:t>Mr</a:t>
            </a:r>
            <a:r>
              <a:rPr lang="en-US" sz="2300" dirty="0" smtClean="0">
                <a:latin typeface="Times New Roman" pitchFamily="18" charset="0"/>
                <a:cs typeface="Times New Roman" pitchFamily="18" charset="0"/>
              </a:rPr>
              <a:t> </a:t>
            </a:r>
            <a:r>
              <a:rPr lang="en-US" sz="2300" dirty="0">
                <a:latin typeface="Times New Roman" pitchFamily="18" charset="0"/>
                <a:cs typeface="Times New Roman" pitchFamily="18" charset="0"/>
              </a:rPr>
              <a:t>Aaron works a basic week of 40 </a:t>
            </a:r>
            <a:r>
              <a:rPr lang="en-US" sz="2300" dirty="0" smtClean="0">
                <a:latin typeface="Times New Roman" pitchFamily="18" charset="0"/>
                <a:cs typeface="Times New Roman" pitchFamily="18" charset="0"/>
              </a:rPr>
              <a:t>hours at 	a </a:t>
            </a:r>
            <a:r>
              <a:rPr lang="en-US" sz="2300" dirty="0">
                <a:latin typeface="Times New Roman" pitchFamily="18" charset="0"/>
                <a:cs typeface="Times New Roman" pitchFamily="18" charset="0"/>
              </a:rPr>
              <a:t>rate of $18 an hour. His overtime </a:t>
            </a:r>
            <a:r>
              <a:rPr lang="en-US" sz="2300" dirty="0" smtClean="0">
                <a:latin typeface="Times New Roman" pitchFamily="18" charset="0"/>
                <a:cs typeface="Times New Roman" pitchFamily="18" charset="0"/>
              </a:rPr>
              <a:t>rate is </a:t>
            </a:r>
            <a:r>
              <a:rPr lang="en-US" sz="2300" dirty="0">
                <a:latin typeface="Times New Roman" pitchFamily="18" charset="0"/>
                <a:cs typeface="Times New Roman" pitchFamily="18" charset="0"/>
              </a:rPr>
              <a:t>$9 </a:t>
            </a:r>
            <a:r>
              <a:rPr lang="en-US" sz="2300" dirty="0" smtClean="0">
                <a:latin typeface="Times New Roman" pitchFamily="18" charset="0"/>
                <a:cs typeface="Times New Roman" pitchFamily="18" charset="0"/>
              </a:rPr>
              <a:t>	per </a:t>
            </a:r>
            <a:r>
              <a:rPr lang="en-US" sz="2300" dirty="0">
                <a:latin typeface="Times New Roman" pitchFamily="18" charset="0"/>
                <a:cs typeface="Times New Roman" pitchFamily="18" charset="0"/>
              </a:rPr>
              <a:t>hour more than his basic rate.</a:t>
            </a:r>
          </a:p>
        </p:txBody>
      </p:sp>
    </p:spTree>
    <p:extLst>
      <p:ext uri="{BB962C8B-B14F-4D97-AF65-F5344CB8AC3E}">
        <p14:creationId xmlns:p14="http://schemas.microsoft.com/office/powerpoint/2010/main" xmlns="" val="381626853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500" fill="hold"/>
                                        <p:tgtEl>
                                          <p:spTgt spid="7"/>
                                        </p:tgtEl>
                                        <p:attrNameLst>
                                          <p:attrName>ppt_w</p:attrName>
                                        </p:attrNameLst>
                                      </p:cBhvr>
                                      <p:tavLst>
                                        <p:tav tm="0">
                                          <p:val>
                                            <p:fltVal val="0"/>
                                          </p:val>
                                        </p:tav>
                                        <p:tav tm="100000">
                                          <p:val>
                                            <p:strVal val="#ppt_w"/>
                                          </p:val>
                                        </p:tav>
                                      </p:tavLst>
                                    </p:anim>
                                    <p:anim calcmode="lin" valueType="num">
                                      <p:cBhvr>
                                        <p:cTn id="8" dur="500" fill="hold"/>
                                        <p:tgtEl>
                                          <p:spTgt spid="7"/>
                                        </p:tgtEl>
                                        <p:attrNameLst>
                                          <p:attrName>ppt_h</p:attrName>
                                        </p:attrNameLst>
                                      </p:cBhvr>
                                      <p:tavLst>
                                        <p:tav tm="0">
                                          <p:val>
                                            <p:fltVal val="0"/>
                                          </p:val>
                                        </p:tav>
                                        <p:tav tm="100000">
                                          <p:val>
                                            <p:strVal val="#ppt_h"/>
                                          </p:val>
                                        </p:tav>
                                      </p:tavLst>
                                    </p:anim>
                                    <p:animEffect transition="in" filter="fade">
                                      <p:cBhvr>
                                        <p:cTn id="9" dur="500"/>
                                        <p:tgtEl>
                                          <p:spTgt spid="7"/>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0" fill="hold" grpId="0" nodeType="clickEffect">
                                  <p:stCondLst>
                                    <p:cond delay="0"/>
                                  </p:stCondLst>
                                  <p:childTnLst>
                                    <p:set>
                                      <p:cBhvr>
                                        <p:cTn id="13" dur="1" fill="hold">
                                          <p:stCondLst>
                                            <p:cond delay="0"/>
                                          </p:stCondLst>
                                        </p:cTn>
                                        <p:tgtEl>
                                          <p:spTgt spid="5"/>
                                        </p:tgtEl>
                                        <p:attrNameLst>
                                          <p:attrName>style.visibility</p:attrName>
                                        </p:attrNameLst>
                                      </p:cBhvr>
                                      <p:to>
                                        <p:strVal val="visible"/>
                                      </p:to>
                                    </p:set>
                                    <p:anim calcmode="lin" valueType="num">
                                      <p:cBhvr>
                                        <p:cTn id="14" dur="500" fill="hold"/>
                                        <p:tgtEl>
                                          <p:spTgt spid="5"/>
                                        </p:tgtEl>
                                        <p:attrNameLst>
                                          <p:attrName>ppt_w</p:attrName>
                                        </p:attrNameLst>
                                      </p:cBhvr>
                                      <p:tavLst>
                                        <p:tav tm="0">
                                          <p:val>
                                            <p:fltVal val="0"/>
                                          </p:val>
                                        </p:tav>
                                        <p:tav tm="100000">
                                          <p:val>
                                            <p:strVal val="#ppt_w"/>
                                          </p:val>
                                        </p:tav>
                                      </p:tavLst>
                                    </p:anim>
                                    <p:anim calcmode="lin" valueType="num">
                                      <p:cBhvr>
                                        <p:cTn id="15" dur="500" fill="hold"/>
                                        <p:tgtEl>
                                          <p:spTgt spid="5"/>
                                        </p:tgtEl>
                                        <p:attrNameLst>
                                          <p:attrName>ppt_h</p:attrName>
                                        </p:attrNameLst>
                                      </p:cBhvr>
                                      <p:tavLst>
                                        <p:tav tm="0">
                                          <p:val>
                                            <p:fltVal val="0"/>
                                          </p:val>
                                        </p:tav>
                                        <p:tav tm="100000">
                                          <p:val>
                                            <p:strVal val="#ppt_h"/>
                                          </p:val>
                                        </p:tav>
                                      </p:tavLst>
                                    </p:anim>
                                    <p:animEffect transition="in" filter="fade">
                                      <p:cBhvr>
                                        <p:cTn id="16" dur="500"/>
                                        <p:tgtEl>
                                          <p:spTgt spid="5"/>
                                        </p:tgtEl>
                                      </p:cBhvr>
                                    </p:animEffect>
                                  </p:childTnLst>
                                </p:cTn>
                              </p:par>
                            </p:childTnLst>
                          </p:cTn>
                        </p:par>
                      </p:childTnLst>
                    </p:cTn>
                  </p:par>
                  <p:par>
                    <p:cTn id="17" fill="hold">
                      <p:stCondLst>
                        <p:cond delay="indefinite"/>
                      </p:stCondLst>
                      <p:childTnLst>
                        <p:par>
                          <p:cTn id="18" fill="hold">
                            <p:stCondLst>
                              <p:cond delay="0"/>
                            </p:stCondLst>
                            <p:childTnLst>
                              <p:par>
                                <p:cTn id="19" presetID="53" presetClass="entr" presetSubtype="0" fill="hold" grpId="0" nodeType="clickEffect">
                                  <p:stCondLst>
                                    <p:cond delay="0"/>
                                  </p:stCondLst>
                                  <p:childTnLst>
                                    <p:set>
                                      <p:cBhvr>
                                        <p:cTn id="20" dur="1" fill="hold">
                                          <p:stCondLst>
                                            <p:cond delay="0"/>
                                          </p:stCondLst>
                                        </p:cTn>
                                        <p:tgtEl>
                                          <p:spTgt spid="6"/>
                                        </p:tgtEl>
                                        <p:attrNameLst>
                                          <p:attrName>style.visibility</p:attrName>
                                        </p:attrNameLst>
                                      </p:cBhvr>
                                      <p:to>
                                        <p:strVal val="visible"/>
                                      </p:to>
                                    </p:set>
                                    <p:anim calcmode="lin" valueType="num">
                                      <p:cBhvr>
                                        <p:cTn id="21" dur="500" fill="hold"/>
                                        <p:tgtEl>
                                          <p:spTgt spid="6"/>
                                        </p:tgtEl>
                                        <p:attrNameLst>
                                          <p:attrName>ppt_w</p:attrName>
                                        </p:attrNameLst>
                                      </p:cBhvr>
                                      <p:tavLst>
                                        <p:tav tm="0">
                                          <p:val>
                                            <p:fltVal val="0"/>
                                          </p:val>
                                        </p:tav>
                                        <p:tav tm="100000">
                                          <p:val>
                                            <p:strVal val="#ppt_w"/>
                                          </p:val>
                                        </p:tav>
                                      </p:tavLst>
                                    </p:anim>
                                    <p:anim calcmode="lin" valueType="num">
                                      <p:cBhvr>
                                        <p:cTn id="22" dur="500" fill="hold"/>
                                        <p:tgtEl>
                                          <p:spTgt spid="6"/>
                                        </p:tgtEl>
                                        <p:attrNameLst>
                                          <p:attrName>ppt_h</p:attrName>
                                        </p:attrNameLst>
                                      </p:cBhvr>
                                      <p:tavLst>
                                        <p:tav tm="0">
                                          <p:val>
                                            <p:fltVal val="0"/>
                                          </p:val>
                                        </p:tav>
                                        <p:tav tm="100000">
                                          <p:val>
                                            <p:strVal val="#ppt_h"/>
                                          </p:val>
                                        </p:tav>
                                      </p:tavLst>
                                    </p:anim>
                                    <p:animEffect transition="in" filter="fade">
                                      <p:cBhvr>
                                        <p:cTn id="23"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animBg="1"/>
      <p:bldP spid="7" grpId="0"/>
    </p:bldLst>
  </p:timing>
</p:sld>
</file>

<file path=ppt/slides/slide3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a:xfrm>
            <a:off x="685800" y="2762893"/>
            <a:ext cx="7772400" cy="800219"/>
          </a:xfrm>
          <a:prstGeom prst="rect">
            <a:avLst/>
          </a:prstGeom>
        </p:spPr>
        <p:txBody>
          <a:bodyPr wrap="square">
            <a:spAutoFit/>
          </a:bodyPr>
          <a:lstStyle/>
          <a:p>
            <a:pPr>
              <a:tabLst>
                <a:tab pos="1311275" algn="l"/>
              </a:tabLst>
            </a:pPr>
            <a:r>
              <a:rPr lang="en-US" sz="2300" b="1" dirty="0" smtClean="0">
                <a:latin typeface="Times New Roman" pitchFamily="18" charset="0"/>
                <a:cs typeface="Times New Roman" pitchFamily="18" charset="0"/>
              </a:rPr>
              <a:t>2.</a:t>
            </a:r>
            <a:r>
              <a:rPr lang="en-US" sz="2300" dirty="0" smtClean="0">
                <a:latin typeface="Times New Roman" pitchFamily="18" charset="0"/>
                <a:cs typeface="Times New Roman" pitchFamily="18" charset="0"/>
              </a:rPr>
              <a:t>  (b)  (ii</a:t>
            </a:r>
            <a:r>
              <a:rPr lang="en-US" sz="2300" dirty="0">
                <a:latin typeface="Times New Roman" pitchFamily="18" charset="0"/>
                <a:cs typeface="Times New Roman" pitchFamily="18" charset="0"/>
              </a:rPr>
              <a:t>) The number of </a:t>
            </a:r>
            <a:r>
              <a:rPr lang="en-US" sz="2300" dirty="0" smtClean="0">
                <a:latin typeface="Times New Roman" pitchFamily="18" charset="0"/>
                <a:cs typeface="Times New Roman" pitchFamily="18" charset="0"/>
              </a:rPr>
              <a:t>hours </a:t>
            </a:r>
            <a:br>
              <a:rPr lang="en-US" sz="2300" dirty="0" smtClean="0">
                <a:latin typeface="Times New Roman" pitchFamily="18" charset="0"/>
                <a:cs typeface="Times New Roman" pitchFamily="18" charset="0"/>
              </a:rPr>
            </a:br>
            <a:r>
              <a:rPr lang="en-US" sz="2300" dirty="0" smtClean="0">
                <a:latin typeface="Times New Roman" pitchFamily="18" charset="0"/>
                <a:cs typeface="Times New Roman" pitchFamily="18" charset="0"/>
              </a:rPr>
              <a:t>	worked overtime         </a:t>
            </a:r>
            <a:r>
              <a:rPr lang="en-US" sz="1050" dirty="0" smtClean="0">
                <a:latin typeface="Times New Roman" pitchFamily="18" charset="0"/>
                <a:cs typeface="Times New Roman" pitchFamily="18" charset="0"/>
              </a:rPr>
              <a:t> </a:t>
            </a:r>
            <a:r>
              <a:rPr lang="en-US" sz="2300" dirty="0" smtClean="0">
                <a:latin typeface="Times New Roman" pitchFamily="18" charset="0"/>
                <a:cs typeface="Times New Roman" pitchFamily="18" charset="0"/>
              </a:rPr>
              <a:t>= 57 – 40 = 17</a:t>
            </a:r>
            <a:endParaRPr lang="en-US" sz="2300" dirty="0">
              <a:latin typeface="Times New Roman" pitchFamily="18" charset="0"/>
              <a:cs typeface="Times New Roman" pitchFamily="18" charset="0"/>
            </a:endParaRPr>
          </a:p>
        </p:txBody>
      </p:sp>
      <p:sp>
        <p:nvSpPr>
          <p:cNvPr id="6" name="Rectangle 5"/>
          <p:cNvSpPr/>
          <p:nvPr/>
        </p:nvSpPr>
        <p:spPr>
          <a:xfrm>
            <a:off x="2014404" y="3530096"/>
            <a:ext cx="2414444" cy="446276"/>
          </a:xfrm>
          <a:prstGeom prst="rect">
            <a:avLst/>
          </a:prstGeom>
        </p:spPr>
        <p:txBody>
          <a:bodyPr wrap="none">
            <a:spAutoFit/>
          </a:bodyPr>
          <a:lstStyle/>
          <a:p>
            <a:r>
              <a:rPr lang="en-US" sz="2300" dirty="0">
                <a:latin typeface="Times New Roman" pitchFamily="18" charset="0"/>
                <a:cs typeface="Times New Roman" pitchFamily="18" charset="0"/>
              </a:rPr>
              <a:t>His overtime wage</a:t>
            </a:r>
          </a:p>
        </p:txBody>
      </p:sp>
      <p:sp>
        <p:nvSpPr>
          <p:cNvPr id="7" name="Rectangle 6"/>
          <p:cNvSpPr/>
          <p:nvPr/>
        </p:nvSpPr>
        <p:spPr>
          <a:xfrm>
            <a:off x="4652103" y="3558796"/>
            <a:ext cx="2133918" cy="446276"/>
          </a:xfrm>
          <a:prstGeom prst="rect">
            <a:avLst/>
          </a:prstGeom>
        </p:spPr>
        <p:txBody>
          <a:bodyPr wrap="none">
            <a:spAutoFit/>
          </a:bodyPr>
          <a:lstStyle/>
          <a:p>
            <a:r>
              <a:rPr lang="en-US" sz="2300" dirty="0" smtClean="0">
                <a:latin typeface="Times New Roman" pitchFamily="18" charset="0"/>
                <a:cs typeface="Times New Roman" pitchFamily="18" charset="0"/>
              </a:rPr>
              <a:t>= $(18 + 9) × 17</a:t>
            </a:r>
            <a:endParaRPr lang="en-US" sz="2300" dirty="0">
              <a:latin typeface="Times New Roman" pitchFamily="18" charset="0"/>
              <a:cs typeface="Times New Roman" pitchFamily="18" charset="0"/>
            </a:endParaRPr>
          </a:p>
        </p:txBody>
      </p:sp>
      <p:sp>
        <p:nvSpPr>
          <p:cNvPr id="8" name="Rectangle 7"/>
          <p:cNvSpPr/>
          <p:nvPr/>
        </p:nvSpPr>
        <p:spPr>
          <a:xfrm>
            <a:off x="4652103" y="4015996"/>
            <a:ext cx="1476686" cy="446276"/>
          </a:xfrm>
          <a:prstGeom prst="rect">
            <a:avLst/>
          </a:prstGeom>
        </p:spPr>
        <p:txBody>
          <a:bodyPr wrap="none">
            <a:spAutoFit/>
          </a:bodyPr>
          <a:lstStyle/>
          <a:p>
            <a:pPr algn="ctr"/>
            <a:r>
              <a:rPr lang="en-US" sz="2300" dirty="0" smtClean="0">
                <a:latin typeface="Times New Roman" pitchFamily="18" charset="0"/>
                <a:cs typeface="Times New Roman" pitchFamily="18" charset="0"/>
              </a:rPr>
              <a:t>= $27 × 17</a:t>
            </a:r>
            <a:endParaRPr lang="en-US" sz="2300" dirty="0">
              <a:latin typeface="Times New Roman" pitchFamily="18" charset="0"/>
              <a:cs typeface="Times New Roman" pitchFamily="18" charset="0"/>
            </a:endParaRPr>
          </a:p>
        </p:txBody>
      </p:sp>
      <p:sp>
        <p:nvSpPr>
          <p:cNvPr id="9" name="Rectangle 8"/>
          <p:cNvSpPr/>
          <p:nvPr/>
        </p:nvSpPr>
        <p:spPr>
          <a:xfrm>
            <a:off x="4652103" y="4473196"/>
            <a:ext cx="1015021" cy="446276"/>
          </a:xfrm>
          <a:prstGeom prst="rect">
            <a:avLst/>
          </a:prstGeom>
        </p:spPr>
        <p:txBody>
          <a:bodyPr wrap="none">
            <a:spAutoFit/>
          </a:bodyPr>
          <a:lstStyle/>
          <a:p>
            <a:pPr algn="ctr"/>
            <a:r>
              <a:rPr lang="en-US" sz="2300" dirty="0" smtClean="0">
                <a:latin typeface="Times New Roman" pitchFamily="18" charset="0"/>
                <a:cs typeface="Times New Roman" pitchFamily="18" charset="0"/>
              </a:rPr>
              <a:t>= $</a:t>
            </a:r>
            <a:r>
              <a:rPr lang="en-US" sz="2300" dirty="0">
                <a:latin typeface="Times New Roman" pitchFamily="18" charset="0"/>
                <a:cs typeface="Times New Roman" pitchFamily="18" charset="0"/>
              </a:rPr>
              <a:t>459</a:t>
            </a:r>
          </a:p>
        </p:txBody>
      </p:sp>
      <p:sp>
        <p:nvSpPr>
          <p:cNvPr id="10" name="Rectangle 9"/>
          <p:cNvSpPr/>
          <p:nvPr/>
        </p:nvSpPr>
        <p:spPr>
          <a:xfrm>
            <a:off x="2029968" y="4934712"/>
            <a:ext cx="2694432" cy="800219"/>
          </a:xfrm>
          <a:prstGeom prst="rect">
            <a:avLst/>
          </a:prstGeom>
        </p:spPr>
        <p:txBody>
          <a:bodyPr wrap="square">
            <a:spAutoFit/>
          </a:bodyPr>
          <a:lstStyle/>
          <a:p>
            <a:r>
              <a:rPr lang="en-US" sz="2300" dirty="0">
                <a:latin typeface="Times New Roman" pitchFamily="18" charset="0"/>
                <a:cs typeface="Times New Roman" pitchFamily="18" charset="0"/>
              </a:rPr>
              <a:t>His wage for </a:t>
            </a:r>
            <a:r>
              <a:rPr lang="en-US" sz="2300" dirty="0" smtClean="0">
                <a:latin typeface="Times New Roman" pitchFamily="18" charset="0"/>
                <a:cs typeface="Times New Roman" pitchFamily="18" charset="0"/>
              </a:rPr>
              <a:t>the </a:t>
            </a:r>
            <a:br>
              <a:rPr lang="en-US" sz="2300" dirty="0" smtClean="0">
                <a:latin typeface="Times New Roman" pitchFamily="18" charset="0"/>
                <a:cs typeface="Times New Roman" pitchFamily="18" charset="0"/>
              </a:rPr>
            </a:br>
            <a:r>
              <a:rPr lang="en-US" sz="2300" dirty="0" smtClean="0">
                <a:latin typeface="Times New Roman" pitchFamily="18" charset="0"/>
                <a:cs typeface="Times New Roman" pitchFamily="18" charset="0"/>
              </a:rPr>
              <a:t>57 </a:t>
            </a:r>
            <a:r>
              <a:rPr lang="en-US" sz="2300" dirty="0">
                <a:latin typeface="Times New Roman" pitchFamily="18" charset="0"/>
                <a:cs typeface="Times New Roman" pitchFamily="18" charset="0"/>
              </a:rPr>
              <a:t>hour week</a:t>
            </a:r>
          </a:p>
        </p:txBody>
      </p:sp>
      <p:sp>
        <p:nvSpPr>
          <p:cNvPr id="11" name="Rectangle 10"/>
          <p:cNvSpPr/>
          <p:nvPr/>
        </p:nvSpPr>
        <p:spPr>
          <a:xfrm>
            <a:off x="4666488" y="5326482"/>
            <a:ext cx="1967205" cy="446276"/>
          </a:xfrm>
          <a:prstGeom prst="rect">
            <a:avLst/>
          </a:prstGeom>
        </p:spPr>
        <p:txBody>
          <a:bodyPr wrap="none">
            <a:spAutoFit/>
          </a:bodyPr>
          <a:lstStyle/>
          <a:p>
            <a:r>
              <a:rPr lang="en-US" sz="2300" dirty="0" smtClean="0">
                <a:latin typeface="Times New Roman" pitchFamily="18" charset="0"/>
                <a:cs typeface="Times New Roman" pitchFamily="18" charset="0"/>
              </a:rPr>
              <a:t>= $(720 + 459</a:t>
            </a:r>
            <a:r>
              <a:rPr lang="en-US" sz="2300" dirty="0">
                <a:latin typeface="Times New Roman" pitchFamily="18" charset="0"/>
                <a:cs typeface="Times New Roman" pitchFamily="18" charset="0"/>
              </a:rPr>
              <a:t>)</a:t>
            </a:r>
          </a:p>
        </p:txBody>
      </p:sp>
      <p:sp>
        <p:nvSpPr>
          <p:cNvPr id="12" name="Rectangle 11"/>
          <p:cNvSpPr/>
          <p:nvPr/>
        </p:nvSpPr>
        <p:spPr>
          <a:xfrm>
            <a:off x="4666488" y="5802124"/>
            <a:ext cx="1236236" cy="446276"/>
          </a:xfrm>
          <a:prstGeom prst="rect">
            <a:avLst/>
          </a:prstGeom>
        </p:spPr>
        <p:txBody>
          <a:bodyPr wrap="none">
            <a:spAutoFit/>
          </a:bodyPr>
          <a:lstStyle/>
          <a:p>
            <a:r>
              <a:rPr lang="en-US" sz="2300" dirty="0" smtClean="0">
                <a:latin typeface="Times New Roman" pitchFamily="18" charset="0"/>
                <a:cs typeface="Times New Roman" pitchFamily="18" charset="0"/>
              </a:rPr>
              <a:t>= $</a:t>
            </a:r>
            <a:r>
              <a:rPr lang="en-US" sz="2300" dirty="0">
                <a:latin typeface="Times New Roman" pitchFamily="18" charset="0"/>
                <a:cs typeface="Times New Roman" pitchFamily="18" charset="0"/>
              </a:rPr>
              <a:t>1 179</a:t>
            </a:r>
          </a:p>
        </p:txBody>
      </p:sp>
      <p:sp>
        <p:nvSpPr>
          <p:cNvPr id="13"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2 Paper 2</a:t>
            </a:r>
          </a:p>
        </p:txBody>
      </p:sp>
    </p:spTree>
    <p:extLst>
      <p:ext uri="{BB962C8B-B14F-4D97-AF65-F5344CB8AC3E}">
        <p14:creationId xmlns:p14="http://schemas.microsoft.com/office/powerpoint/2010/main" xmlns="" val="12396342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p:cTn id="7" dur="500" fill="hold"/>
                                        <p:tgtEl>
                                          <p:spTgt spid="5"/>
                                        </p:tgtEl>
                                        <p:attrNameLst>
                                          <p:attrName>ppt_w</p:attrName>
                                        </p:attrNameLst>
                                      </p:cBhvr>
                                      <p:tavLst>
                                        <p:tav tm="0">
                                          <p:val>
                                            <p:fltVal val="0"/>
                                          </p:val>
                                        </p:tav>
                                        <p:tav tm="100000">
                                          <p:val>
                                            <p:strVal val="#ppt_w"/>
                                          </p:val>
                                        </p:tav>
                                      </p:tavLst>
                                    </p:anim>
                                    <p:anim calcmode="lin" valueType="num">
                                      <p:cBhvr>
                                        <p:cTn id="8" dur="500" fill="hold"/>
                                        <p:tgtEl>
                                          <p:spTgt spid="5"/>
                                        </p:tgtEl>
                                        <p:attrNameLst>
                                          <p:attrName>ppt_h</p:attrName>
                                        </p:attrNameLst>
                                      </p:cBhvr>
                                      <p:tavLst>
                                        <p:tav tm="0">
                                          <p:val>
                                            <p:fltVal val="0"/>
                                          </p:val>
                                        </p:tav>
                                        <p:tav tm="100000">
                                          <p:val>
                                            <p:strVal val="#ppt_h"/>
                                          </p:val>
                                        </p:tav>
                                      </p:tavLst>
                                    </p:anim>
                                    <p:animEffect transition="in" filter="fade">
                                      <p:cBhvr>
                                        <p:cTn id="9" dur="500"/>
                                        <p:tgtEl>
                                          <p:spTgt spid="5"/>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6"/>
                                        </p:tgtEl>
                                        <p:attrNameLst>
                                          <p:attrName>style.visibility</p:attrName>
                                        </p:attrNameLst>
                                      </p:cBhvr>
                                      <p:to>
                                        <p:strVal val="visible"/>
                                      </p:to>
                                    </p:set>
                                    <p:anim calcmode="lin" valueType="num">
                                      <p:cBhvr>
                                        <p:cTn id="12" dur="500" fill="hold"/>
                                        <p:tgtEl>
                                          <p:spTgt spid="6"/>
                                        </p:tgtEl>
                                        <p:attrNameLst>
                                          <p:attrName>ppt_w</p:attrName>
                                        </p:attrNameLst>
                                      </p:cBhvr>
                                      <p:tavLst>
                                        <p:tav tm="0">
                                          <p:val>
                                            <p:fltVal val="0"/>
                                          </p:val>
                                        </p:tav>
                                        <p:tav tm="100000">
                                          <p:val>
                                            <p:strVal val="#ppt_w"/>
                                          </p:val>
                                        </p:tav>
                                      </p:tavLst>
                                    </p:anim>
                                    <p:anim calcmode="lin" valueType="num">
                                      <p:cBhvr>
                                        <p:cTn id="13" dur="500" fill="hold"/>
                                        <p:tgtEl>
                                          <p:spTgt spid="6"/>
                                        </p:tgtEl>
                                        <p:attrNameLst>
                                          <p:attrName>ppt_h</p:attrName>
                                        </p:attrNameLst>
                                      </p:cBhvr>
                                      <p:tavLst>
                                        <p:tav tm="0">
                                          <p:val>
                                            <p:fltVal val="0"/>
                                          </p:val>
                                        </p:tav>
                                        <p:tav tm="100000">
                                          <p:val>
                                            <p:strVal val="#ppt_h"/>
                                          </p:val>
                                        </p:tav>
                                      </p:tavLst>
                                    </p:anim>
                                    <p:animEffect transition="in" filter="fade">
                                      <p:cBhvr>
                                        <p:cTn id="14" dur="500"/>
                                        <p:tgtEl>
                                          <p:spTgt spid="6"/>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7"/>
                                        </p:tgtEl>
                                        <p:attrNameLst>
                                          <p:attrName>style.visibility</p:attrName>
                                        </p:attrNameLst>
                                      </p:cBhvr>
                                      <p:to>
                                        <p:strVal val="visible"/>
                                      </p:to>
                                    </p:set>
                                    <p:anim calcmode="lin" valueType="num">
                                      <p:cBhvr>
                                        <p:cTn id="17" dur="500" fill="hold"/>
                                        <p:tgtEl>
                                          <p:spTgt spid="7"/>
                                        </p:tgtEl>
                                        <p:attrNameLst>
                                          <p:attrName>ppt_w</p:attrName>
                                        </p:attrNameLst>
                                      </p:cBhvr>
                                      <p:tavLst>
                                        <p:tav tm="0">
                                          <p:val>
                                            <p:fltVal val="0"/>
                                          </p:val>
                                        </p:tav>
                                        <p:tav tm="100000">
                                          <p:val>
                                            <p:strVal val="#ppt_w"/>
                                          </p:val>
                                        </p:tav>
                                      </p:tavLst>
                                    </p:anim>
                                    <p:anim calcmode="lin" valueType="num">
                                      <p:cBhvr>
                                        <p:cTn id="18" dur="500" fill="hold"/>
                                        <p:tgtEl>
                                          <p:spTgt spid="7"/>
                                        </p:tgtEl>
                                        <p:attrNameLst>
                                          <p:attrName>ppt_h</p:attrName>
                                        </p:attrNameLst>
                                      </p:cBhvr>
                                      <p:tavLst>
                                        <p:tav tm="0">
                                          <p:val>
                                            <p:fltVal val="0"/>
                                          </p:val>
                                        </p:tav>
                                        <p:tav tm="100000">
                                          <p:val>
                                            <p:strVal val="#ppt_h"/>
                                          </p:val>
                                        </p:tav>
                                      </p:tavLst>
                                    </p:anim>
                                    <p:animEffect transition="in" filter="fade">
                                      <p:cBhvr>
                                        <p:cTn id="19" dur="500"/>
                                        <p:tgtEl>
                                          <p:spTgt spid="7"/>
                                        </p:tgtEl>
                                      </p:cBhvr>
                                    </p:animEffect>
                                  </p:childTnLst>
                                </p:cTn>
                              </p:par>
                              <p:par>
                                <p:cTn id="20" presetID="53" presetClass="entr" presetSubtype="16" fill="hold" grpId="0" nodeType="withEffect">
                                  <p:stCondLst>
                                    <p:cond delay="0"/>
                                  </p:stCondLst>
                                  <p:childTnLst>
                                    <p:set>
                                      <p:cBhvr>
                                        <p:cTn id="21" dur="1" fill="hold">
                                          <p:stCondLst>
                                            <p:cond delay="0"/>
                                          </p:stCondLst>
                                        </p:cTn>
                                        <p:tgtEl>
                                          <p:spTgt spid="8"/>
                                        </p:tgtEl>
                                        <p:attrNameLst>
                                          <p:attrName>style.visibility</p:attrName>
                                        </p:attrNameLst>
                                      </p:cBhvr>
                                      <p:to>
                                        <p:strVal val="visible"/>
                                      </p:to>
                                    </p:set>
                                    <p:anim calcmode="lin" valueType="num">
                                      <p:cBhvr>
                                        <p:cTn id="22" dur="500" fill="hold"/>
                                        <p:tgtEl>
                                          <p:spTgt spid="8"/>
                                        </p:tgtEl>
                                        <p:attrNameLst>
                                          <p:attrName>ppt_w</p:attrName>
                                        </p:attrNameLst>
                                      </p:cBhvr>
                                      <p:tavLst>
                                        <p:tav tm="0">
                                          <p:val>
                                            <p:fltVal val="0"/>
                                          </p:val>
                                        </p:tav>
                                        <p:tav tm="100000">
                                          <p:val>
                                            <p:strVal val="#ppt_w"/>
                                          </p:val>
                                        </p:tav>
                                      </p:tavLst>
                                    </p:anim>
                                    <p:anim calcmode="lin" valueType="num">
                                      <p:cBhvr>
                                        <p:cTn id="23" dur="500" fill="hold"/>
                                        <p:tgtEl>
                                          <p:spTgt spid="8"/>
                                        </p:tgtEl>
                                        <p:attrNameLst>
                                          <p:attrName>ppt_h</p:attrName>
                                        </p:attrNameLst>
                                      </p:cBhvr>
                                      <p:tavLst>
                                        <p:tav tm="0">
                                          <p:val>
                                            <p:fltVal val="0"/>
                                          </p:val>
                                        </p:tav>
                                        <p:tav tm="100000">
                                          <p:val>
                                            <p:strVal val="#ppt_h"/>
                                          </p:val>
                                        </p:tav>
                                      </p:tavLst>
                                    </p:anim>
                                    <p:animEffect transition="in" filter="fade">
                                      <p:cBhvr>
                                        <p:cTn id="24" dur="500"/>
                                        <p:tgtEl>
                                          <p:spTgt spid="8"/>
                                        </p:tgtEl>
                                      </p:cBhvr>
                                    </p:animEffect>
                                  </p:childTnLst>
                                </p:cTn>
                              </p:par>
                              <p:par>
                                <p:cTn id="25" presetID="53" presetClass="entr" presetSubtype="16" fill="hold" grpId="0" nodeType="withEffect">
                                  <p:stCondLst>
                                    <p:cond delay="0"/>
                                  </p:stCondLst>
                                  <p:childTnLst>
                                    <p:set>
                                      <p:cBhvr>
                                        <p:cTn id="26" dur="1" fill="hold">
                                          <p:stCondLst>
                                            <p:cond delay="0"/>
                                          </p:stCondLst>
                                        </p:cTn>
                                        <p:tgtEl>
                                          <p:spTgt spid="9"/>
                                        </p:tgtEl>
                                        <p:attrNameLst>
                                          <p:attrName>style.visibility</p:attrName>
                                        </p:attrNameLst>
                                      </p:cBhvr>
                                      <p:to>
                                        <p:strVal val="visible"/>
                                      </p:to>
                                    </p:set>
                                    <p:anim calcmode="lin" valueType="num">
                                      <p:cBhvr>
                                        <p:cTn id="27" dur="500" fill="hold"/>
                                        <p:tgtEl>
                                          <p:spTgt spid="9"/>
                                        </p:tgtEl>
                                        <p:attrNameLst>
                                          <p:attrName>ppt_w</p:attrName>
                                        </p:attrNameLst>
                                      </p:cBhvr>
                                      <p:tavLst>
                                        <p:tav tm="0">
                                          <p:val>
                                            <p:fltVal val="0"/>
                                          </p:val>
                                        </p:tav>
                                        <p:tav tm="100000">
                                          <p:val>
                                            <p:strVal val="#ppt_w"/>
                                          </p:val>
                                        </p:tav>
                                      </p:tavLst>
                                    </p:anim>
                                    <p:anim calcmode="lin" valueType="num">
                                      <p:cBhvr>
                                        <p:cTn id="28" dur="500" fill="hold"/>
                                        <p:tgtEl>
                                          <p:spTgt spid="9"/>
                                        </p:tgtEl>
                                        <p:attrNameLst>
                                          <p:attrName>ppt_h</p:attrName>
                                        </p:attrNameLst>
                                      </p:cBhvr>
                                      <p:tavLst>
                                        <p:tav tm="0">
                                          <p:val>
                                            <p:fltVal val="0"/>
                                          </p:val>
                                        </p:tav>
                                        <p:tav tm="100000">
                                          <p:val>
                                            <p:strVal val="#ppt_h"/>
                                          </p:val>
                                        </p:tav>
                                      </p:tavLst>
                                    </p:anim>
                                    <p:animEffect transition="in" filter="fade">
                                      <p:cBhvr>
                                        <p:cTn id="29" dur="500"/>
                                        <p:tgtEl>
                                          <p:spTgt spid="9"/>
                                        </p:tgtEl>
                                      </p:cBhvr>
                                    </p:animEffect>
                                  </p:childTnLst>
                                </p:cTn>
                              </p:par>
                              <p:par>
                                <p:cTn id="30" presetID="53" presetClass="entr" presetSubtype="16" fill="hold" grpId="0" nodeType="withEffect">
                                  <p:stCondLst>
                                    <p:cond delay="0"/>
                                  </p:stCondLst>
                                  <p:childTnLst>
                                    <p:set>
                                      <p:cBhvr>
                                        <p:cTn id="31" dur="1" fill="hold">
                                          <p:stCondLst>
                                            <p:cond delay="0"/>
                                          </p:stCondLst>
                                        </p:cTn>
                                        <p:tgtEl>
                                          <p:spTgt spid="10"/>
                                        </p:tgtEl>
                                        <p:attrNameLst>
                                          <p:attrName>style.visibility</p:attrName>
                                        </p:attrNameLst>
                                      </p:cBhvr>
                                      <p:to>
                                        <p:strVal val="visible"/>
                                      </p:to>
                                    </p:set>
                                    <p:anim calcmode="lin" valueType="num">
                                      <p:cBhvr>
                                        <p:cTn id="32" dur="500" fill="hold"/>
                                        <p:tgtEl>
                                          <p:spTgt spid="10"/>
                                        </p:tgtEl>
                                        <p:attrNameLst>
                                          <p:attrName>ppt_w</p:attrName>
                                        </p:attrNameLst>
                                      </p:cBhvr>
                                      <p:tavLst>
                                        <p:tav tm="0">
                                          <p:val>
                                            <p:fltVal val="0"/>
                                          </p:val>
                                        </p:tav>
                                        <p:tav tm="100000">
                                          <p:val>
                                            <p:strVal val="#ppt_w"/>
                                          </p:val>
                                        </p:tav>
                                      </p:tavLst>
                                    </p:anim>
                                    <p:anim calcmode="lin" valueType="num">
                                      <p:cBhvr>
                                        <p:cTn id="33" dur="500" fill="hold"/>
                                        <p:tgtEl>
                                          <p:spTgt spid="10"/>
                                        </p:tgtEl>
                                        <p:attrNameLst>
                                          <p:attrName>ppt_h</p:attrName>
                                        </p:attrNameLst>
                                      </p:cBhvr>
                                      <p:tavLst>
                                        <p:tav tm="0">
                                          <p:val>
                                            <p:fltVal val="0"/>
                                          </p:val>
                                        </p:tav>
                                        <p:tav tm="100000">
                                          <p:val>
                                            <p:strVal val="#ppt_h"/>
                                          </p:val>
                                        </p:tav>
                                      </p:tavLst>
                                    </p:anim>
                                    <p:animEffect transition="in" filter="fade">
                                      <p:cBhvr>
                                        <p:cTn id="34" dur="500"/>
                                        <p:tgtEl>
                                          <p:spTgt spid="10"/>
                                        </p:tgtEl>
                                      </p:cBhvr>
                                    </p:animEffect>
                                  </p:childTnLst>
                                </p:cTn>
                              </p:par>
                              <p:par>
                                <p:cTn id="35" presetID="53" presetClass="entr" presetSubtype="16" fill="hold" grpId="0" nodeType="withEffect">
                                  <p:stCondLst>
                                    <p:cond delay="0"/>
                                  </p:stCondLst>
                                  <p:childTnLst>
                                    <p:set>
                                      <p:cBhvr>
                                        <p:cTn id="36" dur="1" fill="hold">
                                          <p:stCondLst>
                                            <p:cond delay="0"/>
                                          </p:stCondLst>
                                        </p:cTn>
                                        <p:tgtEl>
                                          <p:spTgt spid="11"/>
                                        </p:tgtEl>
                                        <p:attrNameLst>
                                          <p:attrName>style.visibility</p:attrName>
                                        </p:attrNameLst>
                                      </p:cBhvr>
                                      <p:to>
                                        <p:strVal val="visible"/>
                                      </p:to>
                                    </p:set>
                                    <p:anim calcmode="lin" valueType="num">
                                      <p:cBhvr>
                                        <p:cTn id="37" dur="500" fill="hold"/>
                                        <p:tgtEl>
                                          <p:spTgt spid="11"/>
                                        </p:tgtEl>
                                        <p:attrNameLst>
                                          <p:attrName>ppt_w</p:attrName>
                                        </p:attrNameLst>
                                      </p:cBhvr>
                                      <p:tavLst>
                                        <p:tav tm="0">
                                          <p:val>
                                            <p:fltVal val="0"/>
                                          </p:val>
                                        </p:tav>
                                        <p:tav tm="100000">
                                          <p:val>
                                            <p:strVal val="#ppt_w"/>
                                          </p:val>
                                        </p:tav>
                                      </p:tavLst>
                                    </p:anim>
                                    <p:anim calcmode="lin" valueType="num">
                                      <p:cBhvr>
                                        <p:cTn id="38" dur="500" fill="hold"/>
                                        <p:tgtEl>
                                          <p:spTgt spid="11"/>
                                        </p:tgtEl>
                                        <p:attrNameLst>
                                          <p:attrName>ppt_h</p:attrName>
                                        </p:attrNameLst>
                                      </p:cBhvr>
                                      <p:tavLst>
                                        <p:tav tm="0">
                                          <p:val>
                                            <p:fltVal val="0"/>
                                          </p:val>
                                        </p:tav>
                                        <p:tav tm="100000">
                                          <p:val>
                                            <p:strVal val="#ppt_h"/>
                                          </p:val>
                                        </p:tav>
                                      </p:tavLst>
                                    </p:anim>
                                    <p:animEffect transition="in" filter="fade">
                                      <p:cBhvr>
                                        <p:cTn id="39" dur="500"/>
                                        <p:tgtEl>
                                          <p:spTgt spid="11"/>
                                        </p:tgtEl>
                                      </p:cBhvr>
                                    </p:animEffect>
                                  </p:childTnLst>
                                </p:cTn>
                              </p:par>
                              <p:par>
                                <p:cTn id="40" presetID="53" presetClass="entr" presetSubtype="16" fill="hold" grpId="0" nodeType="withEffect">
                                  <p:stCondLst>
                                    <p:cond delay="0"/>
                                  </p:stCondLst>
                                  <p:childTnLst>
                                    <p:set>
                                      <p:cBhvr>
                                        <p:cTn id="41" dur="1" fill="hold">
                                          <p:stCondLst>
                                            <p:cond delay="0"/>
                                          </p:stCondLst>
                                        </p:cTn>
                                        <p:tgtEl>
                                          <p:spTgt spid="12"/>
                                        </p:tgtEl>
                                        <p:attrNameLst>
                                          <p:attrName>style.visibility</p:attrName>
                                        </p:attrNameLst>
                                      </p:cBhvr>
                                      <p:to>
                                        <p:strVal val="visible"/>
                                      </p:to>
                                    </p:set>
                                    <p:anim calcmode="lin" valueType="num">
                                      <p:cBhvr>
                                        <p:cTn id="42" dur="500" fill="hold"/>
                                        <p:tgtEl>
                                          <p:spTgt spid="12"/>
                                        </p:tgtEl>
                                        <p:attrNameLst>
                                          <p:attrName>ppt_w</p:attrName>
                                        </p:attrNameLst>
                                      </p:cBhvr>
                                      <p:tavLst>
                                        <p:tav tm="0">
                                          <p:val>
                                            <p:fltVal val="0"/>
                                          </p:val>
                                        </p:tav>
                                        <p:tav tm="100000">
                                          <p:val>
                                            <p:strVal val="#ppt_w"/>
                                          </p:val>
                                        </p:tav>
                                      </p:tavLst>
                                    </p:anim>
                                    <p:anim calcmode="lin" valueType="num">
                                      <p:cBhvr>
                                        <p:cTn id="43" dur="500" fill="hold"/>
                                        <p:tgtEl>
                                          <p:spTgt spid="12"/>
                                        </p:tgtEl>
                                        <p:attrNameLst>
                                          <p:attrName>ppt_h</p:attrName>
                                        </p:attrNameLst>
                                      </p:cBhvr>
                                      <p:tavLst>
                                        <p:tav tm="0">
                                          <p:val>
                                            <p:fltVal val="0"/>
                                          </p:val>
                                        </p:tav>
                                        <p:tav tm="100000">
                                          <p:val>
                                            <p:strVal val="#ppt_h"/>
                                          </p:val>
                                        </p:tav>
                                      </p:tavLst>
                                    </p:anim>
                                    <p:animEffect transition="in" filter="fade">
                                      <p:cBhvr>
                                        <p:cTn id="44"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P spid="7" grpId="0"/>
      <p:bldP spid="8" grpId="0"/>
      <p:bldP spid="9" grpId="0"/>
      <p:bldP spid="10" grpId="0"/>
      <p:bldP spid="11" grpId="0"/>
      <p:bldP spid="12" grpId="0"/>
    </p:bldLst>
  </p:timing>
</p:sld>
</file>

<file path=ppt/slides/slide3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5"/>
          <p:cNvSpPr/>
          <p:nvPr/>
        </p:nvSpPr>
        <p:spPr>
          <a:xfrm>
            <a:off x="685800" y="4495800"/>
            <a:ext cx="7391400" cy="800219"/>
          </a:xfrm>
          <a:prstGeom prst="rect">
            <a:avLst/>
          </a:prstGeom>
        </p:spPr>
        <p:txBody>
          <a:bodyPr wrap="square">
            <a:spAutoFit/>
          </a:bodyPr>
          <a:lstStyle/>
          <a:p>
            <a:pPr>
              <a:tabLst>
                <a:tab pos="1435100" algn="l"/>
              </a:tabLst>
            </a:pPr>
            <a:r>
              <a:rPr lang="en-US" sz="2300" b="1" dirty="0" smtClean="0">
                <a:latin typeface="Times New Roman" pitchFamily="18" charset="0"/>
                <a:cs typeface="Times New Roman" pitchFamily="18" charset="0"/>
              </a:rPr>
              <a:t>         </a:t>
            </a:r>
            <a:r>
              <a:rPr lang="en-US" sz="2300" dirty="0" smtClean="0">
                <a:latin typeface="Times New Roman" pitchFamily="18" charset="0"/>
                <a:cs typeface="Times New Roman" pitchFamily="18" charset="0"/>
              </a:rPr>
              <a:t>  (iii)  the </a:t>
            </a:r>
            <a:r>
              <a:rPr lang="en-US" sz="2300" dirty="0">
                <a:latin typeface="Times New Roman" pitchFamily="18" charset="0"/>
                <a:cs typeface="Times New Roman" pitchFamily="18" charset="0"/>
              </a:rPr>
              <a:t>number of hours he worked </a:t>
            </a:r>
            <a:r>
              <a:rPr lang="en-US" sz="2300" dirty="0" smtClean="0">
                <a:latin typeface="Times New Roman" pitchFamily="18" charset="0"/>
                <a:cs typeface="Times New Roman" pitchFamily="18" charset="0"/>
              </a:rPr>
              <a:t>during one </a:t>
            </a:r>
            <a:r>
              <a:rPr lang="en-US" sz="2300" dirty="0">
                <a:latin typeface="Times New Roman" pitchFamily="18" charset="0"/>
                <a:cs typeface="Times New Roman" pitchFamily="18" charset="0"/>
              </a:rPr>
              <a:t>week </a:t>
            </a:r>
            <a:r>
              <a:rPr lang="en-US" sz="2300" dirty="0" smtClean="0">
                <a:latin typeface="Times New Roman" pitchFamily="18" charset="0"/>
                <a:cs typeface="Times New Roman" pitchFamily="18" charset="0"/>
              </a:rPr>
              <a:t>	if </a:t>
            </a:r>
            <a:r>
              <a:rPr lang="en-US" sz="2300" dirty="0">
                <a:latin typeface="Times New Roman" pitchFamily="18" charset="0"/>
                <a:cs typeface="Times New Roman" pitchFamily="18" charset="0"/>
              </a:rPr>
              <a:t>he was paid </a:t>
            </a:r>
            <a:r>
              <a:rPr lang="en-US" sz="2300" dirty="0" smtClean="0">
                <a:latin typeface="Times New Roman" pitchFamily="18" charset="0"/>
                <a:cs typeface="Times New Roman" pitchFamily="18" charset="0"/>
              </a:rPr>
              <a:t>a wage </a:t>
            </a:r>
            <a:r>
              <a:rPr lang="en-US" sz="2300" dirty="0">
                <a:latin typeface="Times New Roman" pitchFamily="18" charset="0"/>
                <a:cs typeface="Times New Roman" pitchFamily="18" charset="0"/>
              </a:rPr>
              <a:t>of $1 260</a:t>
            </a:r>
          </a:p>
        </p:txBody>
      </p:sp>
      <p:sp>
        <p:nvSpPr>
          <p:cNvPr id="7" name="Notched Right Arrow 6"/>
          <p:cNvSpPr/>
          <p:nvPr/>
        </p:nvSpPr>
        <p:spPr>
          <a:xfrm>
            <a:off x="7162800" y="6019800"/>
            <a:ext cx="1782315" cy="685800"/>
          </a:xfrm>
          <a:prstGeom prst="notchedRightArrow">
            <a:avLst/>
          </a:prstGeom>
          <a:blipFill>
            <a:blip r:embed="rId2" cstate="print">
              <a:extLst>
                <a:ext uri="{BEBA8EAE-BF5A-486C-A8C5-ECC9F3942E4B}">
                  <a14:imgProps xmlns:a14="http://schemas.microsoft.com/office/drawing/2010/main" xmlns="">
                    <a14:imgLayer r:embed="rId3">
                      <a14:imgEffect>
                        <a14:brightnessContrast bright="-20000" contrast="-20000"/>
                      </a14:imgEffect>
                    </a14:imgLayer>
                  </a14:imgProps>
                </a:ex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ANSWER</a:t>
            </a:r>
            <a:endParaRPr lang="en-US" sz="2000" b="1" dirty="0">
              <a:latin typeface="Times New Roman" pitchFamily="18" charset="0"/>
              <a:cs typeface="Times New Roman" pitchFamily="18" charset="0"/>
            </a:endParaRPr>
          </a:p>
        </p:txBody>
      </p:sp>
      <p:sp>
        <p:nvSpPr>
          <p:cNvPr id="4"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2 Paper 2</a:t>
            </a:r>
          </a:p>
        </p:txBody>
      </p:sp>
      <p:sp>
        <p:nvSpPr>
          <p:cNvPr id="5" name="Rectangle 4"/>
          <p:cNvSpPr/>
          <p:nvPr/>
        </p:nvSpPr>
        <p:spPr>
          <a:xfrm>
            <a:off x="762000" y="3179713"/>
            <a:ext cx="6400800" cy="1154162"/>
          </a:xfrm>
          <a:prstGeom prst="rect">
            <a:avLst/>
          </a:prstGeom>
        </p:spPr>
        <p:txBody>
          <a:bodyPr wrap="square">
            <a:spAutoFit/>
          </a:bodyPr>
          <a:lstStyle/>
          <a:p>
            <a:pPr>
              <a:tabLst>
                <a:tab pos="828675" algn="l"/>
              </a:tabLst>
            </a:pPr>
            <a:r>
              <a:rPr lang="en-US" sz="2300" b="1" dirty="0" smtClean="0">
                <a:latin typeface="Times New Roman" pitchFamily="18" charset="0"/>
                <a:cs typeface="Times New Roman" pitchFamily="18" charset="0"/>
              </a:rPr>
              <a:t>2.</a:t>
            </a:r>
            <a:r>
              <a:rPr lang="en-US" sz="2300" dirty="0" smtClean="0">
                <a:latin typeface="Times New Roman" pitchFamily="18" charset="0"/>
                <a:cs typeface="Times New Roman" pitchFamily="18" charset="0"/>
              </a:rPr>
              <a:t>  (b)  </a:t>
            </a:r>
            <a:r>
              <a:rPr lang="en-US" sz="2300" dirty="0" err="1" smtClean="0">
                <a:latin typeface="Times New Roman" pitchFamily="18" charset="0"/>
                <a:cs typeface="Times New Roman" pitchFamily="18" charset="0"/>
              </a:rPr>
              <a:t>Mr</a:t>
            </a:r>
            <a:r>
              <a:rPr lang="en-US" sz="2300" dirty="0" smtClean="0">
                <a:latin typeface="Times New Roman" pitchFamily="18" charset="0"/>
                <a:cs typeface="Times New Roman" pitchFamily="18" charset="0"/>
              </a:rPr>
              <a:t> </a:t>
            </a:r>
            <a:r>
              <a:rPr lang="en-US" sz="2300" dirty="0">
                <a:latin typeface="Times New Roman" pitchFamily="18" charset="0"/>
                <a:cs typeface="Times New Roman" pitchFamily="18" charset="0"/>
              </a:rPr>
              <a:t>Aaron works a basic week of 40 </a:t>
            </a:r>
            <a:r>
              <a:rPr lang="en-US" sz="2300" dirty="0" smtClean="0">
                <a:latin typeface="Times New Roman" pitchFamily="18" charset="0"/>
                <a:cs typeface="Times New Roman" pitchFamily="18" charset="0"/>
              </a:rPr>
              <a:t>hours at 	a </a:t>
            </a:r>
            <a:r>
              <a:rPr lang="en-US" sz="2300" dirty="0">
                <a:latin typeface="Times New Roman" pitchFamily="18" charset="0"/>
                <a:cs typeface="Times New Roman" pitchFamily="18" charset="0"/>
              </a:rPr>
              <a:t>rate of $18 an hour. His overtime </a:t>
            </a:r>
            <a:r>
              <a:rPr lang="en-US" sz="2300" dirty="0" smtClean="0">
                <a:latin typeface="Times New Roman" pitchFamily="18" charset="0"/>
                <a:cs typeface="Times New Roman" pitchFamily="18" charset="0"/>
              </a:rPr>
              <a:t>rate is </a:t>
            </a:r>
            <a:r>
              <a:rPr lang="en-US" sz="2300" dirty="0">
                <a:latin typeface="Times New Roman" pitchFamily="18" charset="0"/>
                <a:cs typeface="Times New Roman" pitchFamily="18" charset="0"/>
              </a:rPr>
              <a:t>$9 </a:t>
            </a:r>
            <a:r>
              <a:rPr lang="en-US" sz="2300" dirty="0" smtClean="0">
                <a:latin typeface="Times New Roman" pitchFamily="18" charset="0"/>
                <a:cs typeface="Times New Roman" pitchFamily="18" charset="0"/>
              </a:rPr>
              <a:t>	per </a:t>
            </a:r>
            <a:r>
              <a:rPr lang="en-US" sz="2300" dirty="0">
                <a:latin typeface="Times New Roman" pitchFamily="18" charset="0"/>
                <a:cs typeface="Times New Roman" pitchFamily="18" charset="0"/>
              </a:rPr>
              <a:t>hour more than his basic rate.</a:t>
            </a:r>
          </a:p>
        </p:txBody>
      </p:sp>
    </p:spTree>
    <p:extLst>
      <p:ext uri="{BB962C8B-B14F-4D97-AF65-F5344CB8AC3E}">
        <p14:creationId xmlns:p14="http://schemas.microsoft.com/office/powerpoint/2010/main" xmlns="" val="63302282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p:cTn id="7" dur="500" fill="hold"/>
                                        <p:tgtEl>
                                          <p:spTgt spid="5"/>
                                        </p:tgtEl>
                                        <p:attrNameLst>
                                          <p:attrName>ppt_w</p:attrName>
                                        </p:attrNameLst>
                                      </p:cBhvr>
                                      <p:tavLst>
                                        <p:tav tm="0">
                                          <p:val>
                                            <p:fltVal val="0"/>
                                          </p:val>
                                        </p:tav>
                                        <p:tav tm="100000">
                                          <p:val>
                                            <p:strVal val="#ppt_w"/>
                                          </p:val>
                                        </p:tav>
                                      </p:tavLst>
                                    </p:anim>
                                    <p:anim calcmode="lin" valueType="num">
                                      <p:cBhvr>
                                        <p:cTn id="8" dur="500" fill="hold"/>
                                        <p:tgtEl>
                                          <p:spTgt spid="5"/>
                                        </p:tgtEl>
                                        <p:attrNameLst>
                                          <p:attrName>ppt_h</p:attrName>
                                        </p:attrNameLst>
                                      </p:cBhvr>
                                      <p:tavLst>
                                        <p:tav tm="0">
                                          <p:val>
                                            <p:fltVal val="0"/>
                                          </p:val>
                                        </p:tav>
                                        <p:tav tm="100000">
                                          <p:val>
                                            <p:strVal val="#ppt_h"/>
                                          </p:val>
                                        </p:tav>
                                      </p:tavLst>
                                    </p:anim>
                                    <p:animEffect transition="in" filter="fade">
                                      <p:cBhvr>
                                        <p:cTn id="9" dur="500"/>
                                        <p:tgtEl>
                                          <p:spTgt spid="5"/>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0" fill="hold" grpId="0" nodeType="clickEffect">
                                  <p:stCondLst>
                                    <p:cond delay="0"/>
                                  </p:stCondLst>
                                  <p:childTnLst>
                                    <p:set>
                                      <p:cBhvr>
                                        <p:cTn id="13" dur="1" fill="hold">
                                          <p:stCondLst>
                                            <p:cond delay="0"/>
                                          </p:stCondLst>
                                        </p:cTn>
                                        <p:tgtEl>
                                          <p:spTgt spid="6"/>
                                        </p:tgtEl>
                                        <p:attrNameLst>
                                          <p:attrName>style.visibility</p:attrName>
                                        </p:attrNameLst>
                                      </p:cBhvr>
                                      <p:to>
                                        <p:strVal val="visible"/>
                                      </p:to>
                                    </p:set>
                                    <p:anim calcmode="lin" valueType="num">
                                      <p:cBhvr>
                                        <p:cTn id="14" dur="500" fill="hold"/>
                                        <p:tgtEl>
                                          <p:spTgt spid="6"/>
                                        </p:tgtEl>
                                        <p:attrNameLst>
                                          <p:attrName>ppt_w</p:attrName>
                                        </p:attrNameLst>
                                      </p:cBhvr>
                                      <p:tavLst>
                                        <p:tav tm="0">
                                          <p:val>
                                            <p:fltVal val="0"/>
                                          </p:val>
                                        </p:tav>
                                        <p:tav tm="100000">
                                          <p:val>
                                            <p:strVal val="#ppt_w"/>
                                          </p:val>
                                        </p:tav>
                                      </p:tavLst>
                                    </p:anim>
                                    <p:anim calcmode="lin" valueType="num">
                                      <p:cBhvr>
                                        <p:cTn id="15" dur="500" fill="hold"/>
                                        <p:tgtEl>
                                          <p:spTgt spid="6"/>
                                        </p:tgtEl>
                                        <p:attrNameLst>
                                          <p:attrName>ppt_h</p:attrName>
                                        </p:attrNameLst>
                                      </p:cBhvr>
                                      <p:tavLst>
                                        <p:tav tm="0">
                                          <p:val>
                                            <p:fltVal val="0"/>
                                          </p:val>
                                        </p:tav>
                                        <p:tav tm="100000">
                                          <p:val>
                                            <p:strVal val="#ppt_h"/>
                                          </p:val>
                                        </p:tav>
                                      </p:tavLst>
                                    </p:anim>
                                    <p:animEffect transition="in" filter="fade">
                                      <p:cBhvr>
                                        <p:cTn id="16" dur="500"/>
                                        <p:tgtEl>
                                          <p:spTgt spid="6"/>
                                        </p:tgtEl>
                                      </p:cBhvr>
                                    </p:animEffect>
                                  </p:childTnLst>
                                </p:cTn>
                              </p:par>
                            </p:childTnLst>
                          </p:cTn>
                        </p:par>
                      </p:childTnLst>
                    </p:cTn>
                  </p:par>
                  <p:par>
                    <p:cTn id="17" fill="hold">
                      <p:stCondLst>
                        <p:cond delay="indefinite"/>
                      </p:stCondLst>
                      <p:childTnLst>
                        <p:par>
                          <p:cTn id="18" fill="hold">
                            <p:stCondLst>
                              <p:cond delay="0"/>
                            </p:stCondLst>
                            <p:childTnLst>
                              <p:par>
                                <p:cTn id="19" presetID="53" presetClass="entr" presetSubtype="0" fill="hold" grpId="0" nodeType="clickEffect">
                                  <p:stCondLst>
                                    <p:cond delay="0"/>
                                  </p:stCondLst>
                                  <p:childTnLst>
                                    <p:set>
                                      <p:cBhvr>
                                        <p:cTn id="20" dur="1" fill="hold">
                                          <p:stCondLst>
                                            <p:cond delay="0"/>
                                          </p:stCondLst>
                                        </p:cTn>
                                        <p:tgtEl>
                                          <p:spTgt spid="7"/>
                                        </p:tgtEl>
                                        <p:attrNameLst>
                                          <p:attrName>style.visibility</p:attrName>
                                        </p:attrNameLst>
                                      </p:cBhvr>
                                      <p:to>
                                        <p:strVal val="visible"/>
                                      </p:to>
                                    </p:set>
                                    <p:anim calcmode="lin" valueType="num">
                                      <p:cBhvr>
                                        <p:cTn id="21" dur="500" fill="hold"/>
                                        <p:tgtEl>
                                          <p:spTgt spid="7"/>
                                        </p:tgtEl>
                                        <p:attrNameLst>
                                          <p:attrName>ppt_w</p:attrName>
                                        </p:attrNameLst>
                                      </p:cBhvr>
                                      <p:tavLst>
                                        <p:tav tm="0">
                                          <p:val>
                                            <p:fltVal val="0"/>
                                          </p:val>
                                        </p:tav>
                                        <p:tav tm="100000">
                                          <p:val>
                                            <p:strVal val="#ppt_w"/>
                                          </p:val>
                                        </p:tav>
                                      </p:tavLst>
                                    </p:anim>
                                    <p:anim calcmode="lin" valueType="num">
                                      <p:cBhvr>
                                        <p:cTn id="22" dur="500" fill="hold"/>
                                        <p:tgtEl>
                                          <p:spTgt spid="7"/>
                                        </p:tgtEl>
                                        <p:attrNameLst>
                                          <p:attrName>ppt_h</p:attrName>
                                        </p:attrNameLst>
                                      </p:cBhvr>
                                      <p:tavLst>
                                        <p:tav tm="0">
                                          <p:val>
                                            <p:fltVal val="0"/>
                                          </p:val>
                                        </p:tav>
                                        <p:tav tm="100000">
                                          <p:val>
                                            <p:strVal val="#ppt_h"/>
                                          </p:val>
                                        </p:tav>
                                      </p:tavLst>
                                    </p:anim>
                                    <p:animEffect transition="in" filter="fade">
                                      <p:cBhvr>
                                        <p:cTn id="23"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7" grpId="0" animBg="1"/>
      <p:bldP spid="5" grpId="0"/>
    </p:bldLst>
  </p:timing>
</p:sld>
</file>

<file path=ppt/slides/slide3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a:xfrm>
            <a:off x="542365" y="2667000"/>
            <a:ext cx="3714478" cy="446276"/>
          </a:xfrm>
          <a:prstGeom prst="rect">
            <a:avLst/>
          </a:prstGeom>
        </p:spPr>
        <p:txBody>
          <a:bodyPr wrap="none">
            <a:spAutoFit/>
          </a:bodyPr>
          <a:lstStyle/>
          <a:p>
            <a:r>
              <a:rPr lang="en-US" sz="2300" b="1" dirty="0" smtClean="0">
                <a:latin typeface="Times New Roman" pitchFamily="18" charset="0"/>
                <a:cs typeface="Times New Roman" pitchFamily="18" charset="0"/>
              </a:rPr>
              <a:t>2.</a:t>
            </a:r>
            <a:r>
              <a:rPr lang="en-US" sz="2300" dirty="0" smtClean="0">
                <a:latin typeface="Times New Roman" pitchFamily="18" charset="0"/>
                <a:cs typeface="Times New Roman" pitchFamily="18" charset="0"/>
              </a:rPr>
              <a:t> (b) (iii)  </a:t>
            </a:r>
            <a:r>
              <a:rPr lang="en-US" sz="2300" dirty="0">
                <a:latin typeface="Times New Roman" pitchFamily="18" charset="0"/>
                <a:cs typeface="Times New Roman" pitchFamily="18" charset="0"/>
              </a:rPr>
              <a:t>His overtime wage</a:t>
            </a:r>
          </a:p>
        </p:txBody>
      </p:sp>
      <p:sp>
        <p:nvSpPr>
          <p:cNvPr id="6" name="Rectangle 5"/>
          <p:cNvSpPr/>
          <p:nvPr/>
        </p:nvSpPr>
        <p:spPr>
          <a:xfrm>
            <a:off x="1809750" y="3680341"/>
            <a:ext cx="2667000" cy="800219"/>
          </a:xfrm>
          <a:prstGeom prst="rect">
            <a:avLst/>
          </a:prstGeom>
        </p:spPr>
        <p:txBody>
          <a:bodyPr wrap="square">
            <a:spAutoFit/>
          </a:bodyPr>
          <a:lstStyle/>
          <a:p>
            <a:r>
              <a:rPr lang="en-US" sz="2300" dirty="0">
                <a:latin typeface="Times New Roman" pitchFamily="18" charset="0"/>
                <a:cs typeface="Times New Roman" pitchFamily="18" charset="0"/>
              </a:rPr>
              <a:t>The number of hours</a:t>
            </a:r>
          </a:p>
          <a:p>
            <a:r>
              <a:rPr lang="en-US" sz="2300" dirty="0">
                <a:latin typeface="Times New Roman" pitchFamily="18" charset="0"/>
                <a:cs typeface="Times New Roman" pitchFamily="18" charset="0"/>
              </a:rPr>
              <a:t>he worked overtime</a:t>
            </a:r>
          </a:p>
        </p:txBody>
      </p:sp>
      <p:sp>
        <p:nvSpPr>
          <p:cNvPr id="7" name="Rectangle 6"/>
          <p:cNvSpPr/>
          <p:nvPr/>
        </p:nvSpPr>
        <p:spPr>
          <a:xfrm>
            <a:off x="4416282" y="2747578"/>
            <a:ext cx="1984518" cy="353943"/>
          </a:xfrm>
          <a:prstGeom prst="rect">
            <a:avLst/>
          </a:prstGeom>
        </p:spPr>
        <p:txBody>
          <a:bodyPr wrap="none" lIns="0" tIns="0" rIns="0" bIns="0">
            <a:spAutoFit/>
          </a:bodyPr>
          <a:lstStyle/>
          <a:p>
            <a:r>
              <a:rPr lang="en-US" sz="2300" dirty="0">
                <a:latin typeface="Times New Roman" pitchFamily="18" charset="0"/>
                <a:cs typeface="Times New Roman" pitchFamily="18" charset="0"/>
              </a:rPr>
              <a:t>= $(1 260 </a:t>
            </a:r>
            <a:r>
              <a:rPr lang="en-US" sz="2300" dirty="0" smtClean="0">
                <a:latin typeface="Times New Roman" pitchFamily="18" charset="0"/>
                <a:cs typeface="Times New Roman" pitchFamily="18" charset="0"/>
              </a:rPr>
              <a:t>– 720)</a:t>
            </a:r>
            <a:endParaRPr lang="en-US" sz="2300" dirty="0">
              <a:latin typeface="Times New Roman" pitchFamily="18" charset="0"/>
              <a:cs typeface="Times New Roman" pitchFamily="18" charset="0"/>
            </a:endParaRPr>
          </a:p>
        </p:txBody>
      </p:sp>
      <p:sp>
        <p:nvSpPr>
          <p:cNvPr id="8" name="Rectangle 7"/>
          <p:cNvSpPr/>
          <p:nvPr/>
        </p:nvSpPr>
        <p:spPr>
          <a:xfrm>
            <a:off x="4416282" y="3204778"/>
            <a:ext cx="830356" cy="353943"/>
          </a:xfrm>
          <a:prstGeom prst="rect">
            <a:avLst/>
          </a:prstGeom>
        </p:spPr>
        <p:txBody>
          <a:bodyPr wrap="none" lIns="0" tIns="0" rIns="0" bIns="0">
            <a:spAutoFit/>
          </a:bodyPr>
          <a:lstStyle/>
          <a:p>
            <a:pPr algn="ctr"/>
            <a:r>
              <a:rPr lang="en-US" sz="2300" dirty="0" smtClean="0">
                <a:latin typeface="Times New Roman" pitchFamily="18" charset="0"/>
                <a:cs typeface="Times New Roman" pitchFamily="18" charset="0"/>
              </a:rPr>
              <a:t>= $540</a:t>
            </a:r>
            <a:endParaRPr lang="en-US" sz="2300" dirty="0">
              <a:latin typeface="Times New Roman" pitchFamily="18" charset="0"/>
              <a:cs typeface="Times New Roman" pitchFamily="18" charset="0"/>
            </a:endParaRPr>
          </a:p>
        </p:txBody>
      </p:sp>
      <p:sp>
        <p:nvSpPr>
          <p:cNvPr id="9" name="Rectangle 8"/>
          <p:cNvSpPr/>
          <p:nvPr/>
        </p:nvSpPr>
        <p:spPr>
          <a:xfrm>
            <a:off x="1828800" y="5166241"/>
            <a:ext cx="5181600" cy="800219"/>
          </a:xfrm>
          <a:prstGeom prst="rect">
            <a:avLst/>
          </a:prstGeom>
        </p:spPr>
        <p:txBody>
          <a:bodyPr wrap="square">
            <a:spAutoFit/>
          </a:bodyPr>
          <a:lstStyle/>
          <a:p>
            <a:r>
              <a:rPr lang="en-US" sz="2300" dirty="0">
                <a:latin typeface="Times New Roman" pitchFamily="18" charset="0"/>
                <a:cs typeface="Times New Roman" pitchFamily="18" charset="0"/>
              </a:rPr>
              <a:t>The number of hours he worked </a:t>
            </a:r>
            <a:r>
              <a:rPr lang="en-US" sz="2300" dirty="0" smtClean="0">
                <a:latin typeface="Times New Roman" pitchFamily="18" charset="0"/>
                <a:cs typeface="Times New Roman" pitchFamily="18" charset="0"/>
              </a:rPr>
              <a:t>during </a:t>
            </a:r>
            <a:r>
              <a:rPr lang="en-US" sz="2300" dirty="0">
                <a:latin typeface="Times New Roman" pitchFamily="18" charset="0"/>
                <a:cs typeface="Times New Roman" pitchFamily="18" charset="0"/>
              </a:rPr>
              <a:t>the </a:t>
            </a:r>
            <a:r>
              <a:rPr lang="en-US" sz="2300" dirty="0" smtClean="0">
                <a:latin typeface="Times New Roman" pitchFamily="18" charset="0"/>
                <a:cs typeface="Times New Roman" pitchFamily="18" charset="0"/>
              </a:rPr>
              <a:t>week = 40 + 20 </a:t>
            </a:r>
            <a:r>
              <a:rPr lang="en-US" sz="2300" dirty="0" smtClean="0">
                <a:solidFill>
                  <a:srgbClr val="FF0000"/>
                </a:solidFill>
                <a:latin typeface="Times New Roman" pitchFamily="18" charset="0"/>
                <a:cs typeface="Times New Roman" pitchFamily="18" charset="0"/>
              </a:rPr>
              <a:t>=</a:t>
            </a:r>
            <a:r>
              <a:rPr lang="en-US" sz="2300" dirty="0" smtClean="0">
                <a:latin typeface="Times New Roman" pitchFamily="18" charset="0"/>
                <a:cs typeface="Times New Roman" pitchFamily="18" charset="0"/>
              </a:rPr>
              <a:t> </a:t>
            </a:r>
            <a:r>
              <a:rPr lang="en-US" sz="2300" dirty="0" smtClean="0">
                <a:solidFill>
                  <a:srgbClr val="FF0000"/>
                </a:solidFill>
                <a:latin typeface="Times New Roman" pitchFamily="18" charset="0"/>
                <a:cs typeface="Times New Roman" pitchFamily="18" charset="0"/>
              </a:rPr>
              <a:t>60</a:t>
            </a:r>
            <a:endParaRPr lang="en-US" sz="2300" dirty="0">
              <a:latin typeface="Times New Roman" pitchFamily="18" charset="0"/>
              <a:cs typeface="Times New Roman" pitchFamily="18" charset="0"/>
            </a:endParaRPr>
          </a:p>
        </p:txBody>
      </p:sp>
      <p:pic>
        <p:nvPicPr>
          <p:cNvPr id="2050" name="Picture 2" descr="\\172.16.2.26\Conver\CARRIBEAN\MATHEMATICS_VOL-1_PPT_DESIGN\Incoming\Equations\Revision_Exam_2_Paper_2\Eqn015.wmf"/>
          <p:cNvPicPr>
            <a:picLocks noChangeAspect="1" noChangeArrowheads="1"/>
          </p:cNvPicPr>
          <p:nvPr/>
        </p:nvPicPr>
        <p:blipFill>
          <a:blip r:embed="rId2" cstate="print">
            <a:extLst>
              <a:ext uri="{28A0092B-C50C-407E-A947-70E740481C1C}">
                <a14:useLocalDpi xmlns:a14="http://schemas.microsoft.com/office/drawing/2010/main" xmlns="" val="0"/>
              </a:ext>
            </a:extLst>
          </a:blip>
          <a:srcRect/>
          <a:stretch>
            <a:fillRect/>
          </a:stretch>
        </p:blipFill>
        <p:spPr bwMode="auto">
          <a:xfrm>
            <a:off x="4398352" y="3784600"/>
            <a:ext cx="889000" cy="711200"/>
          </a:xfrm>
          <a:prstGeom prst="rect">
            <a:avLst/>
          </a:prstGeom>
          <a:noFill/>
          <a:extLst>
            <a:ext uri="{909E8E84-426E-40DD-AFC4-6F175D3DCCD1}">
              <a14:hiddenFill xmlns:a14="http://schemas.microsoft.com/office/drawing/2010/main" xmlns="">
                <a:solidFill>
                  <a:srgbClr val="FFFFFF"/>
                </a:solidFill>
              </a14:hiddenFill>
            </a:ext>
          </a:extLst>
        </p:spPr>
      </p:pic>
      <p:sp>
        <p:nvSpPr>
          <p:cNvPr id="10" name="Rectangle 9"/>
          <p:cNvSpPr/>
          <p:nvPr/>
        </p:nvSpPr>
        <p:spPr>
          <a:xfrm>
            <a:off x="4434212" y="4621202"/>
            <a:ext cx="535404" cy="353943"/>
          </a:xfrm>
          <a:prstGeom prst="rect">
            <a:avLst/>
          </a:prstGeom>
        </p:spPr>
        <p:txBody>
          <a:bodyPr wrap="none" lIns="0" tIns="0" rIns="0" bIns="0">
            <a:spAutoFit/>
          </a:bodyPr>
          <a:lstStyle/>
          <a:p>
            <a:pPr algn="ctr"/>
            <a:r>
              <a:rPr lang="en-US" sz="2300" dirty="0" smtClean="0">
                <a:latin typeface="Times New Roman" pitchFamily="18" charset="0"/>
                <a:cs typeface="Times New Roman" pitchFamily="18" charset="0"/>
              </a:rPr>
              <a:t>= 20</a:t>
            </a:r>
            <a:endParaRPr lang="en-US" sz="2300" dirty="0">
              <a:latin typeface="Times New Roman" pitchFamily="18" charset="0"/>
              <a:cs typeface="Times New Roman" pitchFamily="18" charset="0"/>
            </a:endParaRPr>
          </a:p>
        </p:txBody>
      </p:sp>
      <p:sp>
        <p:nvSpPr>
          <p:cNvPr id="11"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2 Paper 2</a:t>
            </a:r>
          </a:p>
        </p:txBody>
      </p:sp>
    </p:spTree>
    <p:extLst>
      <p:ext uri="{BB962C8B-B14F-4D97-AF65-F5344CB8AC3E}">
        <p14:creationId xmlns:p14="http://schemas.microsoft.com/office/powerpoint/2010/main" xmlns="" val="141971252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p:cTn id="7" dur="500" fill="hold"/>
                                        <p:tgtEl>
                                          <p:spTgt spid="5"/>
                                        </p:tgtEl>
                                        <p:attrNameLst>
                                          <p:attrName>ppt_w</p:attrName>
                                        </p:attrNameLst>
                                      </p:cBhvr>
                                      <p:tavLst>
                                        <p:tav tm="0">
                                          <p:val>
                                            <p:fltVal val="0"/>
                                          </p:val>
                                        </p:tav>
                                        <p:tav tm="100000">
                                          <p:val>
                                            <p:strVal val="#ppt_w"/>
                                          </p:val>
                                        </p:tav>
                                      </p:tavLst>
                                    </p:anim>
                                    <p:anim calcmode="lin" valueType="num">
                                      <p:cBhvr>
                                        <p:cTn id="8" dur="500" fill="hold"/>
                                        <p:tgtEl>
                                          <p:spTgt spid="5"/>
                                        </p:tgtEl>
                                        <p:attrNameLst>
                                          <p:attrName>ppt_h</p:attrName>
                                        </p:attrNameLst>
                                      </p:cBhvr>
                                      <p:tavLst>
                                        <p:tav tm="0">
                                          <p:val>
                                            <p:fltVal val="0"/>
                                          </p:val>
                                        </p:tav>
                                        <p:tav tm="100000">
                                          <p:val>
                                            <p:strVal val="#ppt_h"/>
                                          </p:val>
                                        </p:tav>
                                      </p:tavLst>
                                    </p:anim>
                                    <p:animEffect transition="in" filter="fade">
                                      <p:cBhvr>
                                        <p:cTn id="9" dur="500"/>
                                        <p:tgtEl>
                                          <p:spTgt spid="5"/>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7"/>
                                        </p:tgtEl>
                                        <p:attrNameLst>
                                          <p:attrName>style.visibility</p:attrName>
                                        </p:attrNameLst>
                                      </p:cBhvr>
                                      <p:to>
                                        <p:strVal val="visible"/>
                                      </p:to>
                                    </p:set>
                                    <p:anim calcmode="lin" valueType="num">
                                      <p:cBhvr>
                                        <p:cTn id="12" dur="500" fill="hold"/>
                                        <p:tgtEl>
                                          <p:spTgt spid="7"/>
                                        </p:tgtEl>
                                        <p:attrNameLst>
                                          <p:attrName>ppt_w</p:attrName>
                                        </p:attrNameLst>
                                      </p:cBhvr>
                                      <p:tavLst>
                                        <p:tav tm="0">
                                          <p:val>
                                            <p:fltVal val="0"/>
                                          </p:val>
                                        </p:tav>
                                        <p:tav tm="100000">
                                          <p:val>
                                            <p:strVal val="#ppt_w"/>
                                          </p:val>
                                        </p:tav>
                                      </p:tavLst>
                                    </p:anim>
                                    <p:anim calcmode="lin" valueType="num">
                                      <p:cBhvr>
                                        <p:cTn id="13" dur="500" fill="hold"/>
                                        <p:tgtEl>
                                          <p:spTgt spid="7"/>
                                        </p:tgtEl>
                                        <p:attrNameLst>
                                          <p:attrName>ppt_h</p:attrName>
                                        </p:attrNameLst>
                                      </p:cBhvr>
                                      <p:tavLst>
                                        <p:tav tm="0">
                                          <p:val>
                                            <p:fltVal val="0"/>
                                          </p:val>
                                        </p:tav>
                                        <p:tav tm="100000">
                                          <p:val>
                                            <p:strVal val="#ppt_h"/>
                                          </p:val>
                                        </p:tav>
                                      </p:tavLst>
                                    </p:anim>
                                    <p:animEffect transition="in" filter="fade">
                                      <p:cBhvr>
                                        <p:cTn id="14" dur="500"/>
                                        <p:tgtEl>
                                          <p:spTgt spid="7"/>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8"/>
                                        </p:tgtEl>
                                        <p:attrNameLst>
                                          <p:attrName>style.visibility</p:attrName>
                                        </p:attrNameLst>
                                      </p:cBhvr>
                                      <p:to>
                                        <p:strVal val="visible"/>
                                      </p:to>
                                    </p:set>
                                    <p:anim calcmode="lin" valueType="num">
                                      <p:cBhvr>
                                        <p:cTn id="17" dur="500" fill="hold"/>
                                        <p:tgtEl>
                                          <p:spTgt spid="8"/>
                                        </p:tgtEl>
                                        <p:attrNameLst>
                                          <p:attrName>ppt_w</p:attrName>
                                        </p:attrNameLst>
                                      </p:cBhvr>
                                      <p:tavLst>
                                        <p:tav tm="0">
                                          <p:val>
                                            <p:fltVal val="0"/>
                                          </p:val>
                                        </p:tav>
                                        <p:tav tm="100000">
                                          <p:val>
                                            <p:strVal val="#ppt_w"/>
                                          </p:val>
                                        </p:tav>
                                      </p:tavLst>
                                    </p:anim>
                                    <p:anim calcmode="lin" valueType="num">
                                      <p:cBhvr>
                                        <p:cTn id="18" dur="500" fill="hold"/>
                                        <p:tgtEl>
                                          <p:spTgt spid="8"/>
                                        </p:tgtEl>
                                        <p:attrNameLst>
                                          <p:attrName>ppt_h</p:attrName>
                                        </p:attrNameLst>
                                      </p:cBhvr>
                                      <p:tavLst>
                                        <p:tav tm="0">
                                          <p:val>
                                            <p:fltVal val="0"/>
                                          </p:val>
                                        </p:tav>
                                        <p:tav tm="100000">
                                          <p:val>
                                            <p:strVal val="#ppt_h"/>
                                          </p:val>
                                        </p:tav>
                                      </p:tavLst>
                                    </p:anim>
                                    <p:animEffect transition="in" filter="fade">
                                      <p:cBhvr>
                                        <p:cTn id="19" dur="500"/>
                                        <p:tgtEl>
                                          <p:spTgt spid="8"/>
                                        </p:tgtEl>
                                      </p:cBhvr>
                                    </p:animEffect>
                                  </p:childTnLst>
                                </p:cTn>
                              </p:par>
                              <p:par>
                                <p:cTn id="20" presetID="53" presetClass="entr" presetSubtype="16" fill="hold" grpId="0" nodeType="withEffect">
                                  <p:stCondLst>
                                    <p:cond delay="0"/>
                                  </p:stCondLst>
                                  <p:childTnLst>
                                    <p:set>
                                      <p:cBhvr>
                                        <p:cTn id="21" dur="1" fill="hold">
                                          <p:stCondLst>
                                            <p:cond delay="0"/>
                                          </p:stCondLst>
                                        </p:cTn>
                                        <p:tgtEl>
                                          <p:spTgt spid="6"/>
                                        </p:tgtEl>
                                        <p:attrNameLst>
                                          <p:attrName>style.visibility</p:attrName>
                                        </p:attrNameLst>
                                      </p:cBhvr>
                                      <p:to>
                                        <p:strVal val="visible"/>
                                      </p:to>
                                    </p:set>
                                    <p:anim calcmode="lin" valueType="num">
                                      <p:cBhvr>
                                        <p:cTn id="22" dur="500" fill="hold"/>
                                        <p:tgtEl>
                                          <p:spTgt spid="6"/>
                                        </p:tgtEl>
                                        <p:attrNameLst>
                                          <p:attrName>ppt_w</p:attrName>
                                        </p:attrNameLst>
                                      </p:cBhvr>
                                      <p:tavLst>
                                        <p:tav tm="0">
                                          <p:val>
                                            <p:fltVal val="0"/>
                                          </p:val>
                                        </p:tav>
                                        <p:tav tm="100000">
                                          <p:val>
                                            <p:strVal val="#ppt_w"/>
                                          </p:val>
                                        </p:tav>
                                      </p:tavLst>
                                    </p:anim>
                                    <p:anim calcmode="lin" valueType="num">
                                      <p:cBhvr>
                                        <p:cTn id="23" dur="500" fill="hold"/>
                                        <p:tgtEl>
                                          <p:spTgt spid="6"/>
                                        </p:tgtEl>
                                        <p:attrNameLst>
                                          <p:attrName>ppt_h</p:attrName>
                                        </p:attrNameLst>
                                      </p:cBhvr>
                                      <p:tavLst>
                                        <p:tav tm="0">
                                          <p:val>
                                            <p:fltVal val="0"/>
                                          </p:val>
                                        </p:tav>
                                        <p:tav tm="100000">
                                          <p:val>
                                            <p:strVal val="#ppt_h"/>
                                          </p:val>
                                        </p:tav>
                                      </p:tavLst>
                                    </p:anim>
                                    <p:animEffect transition="in" filter="fade">
                                      <p:cBhvr>
                                        <p:cTn id="24" dur="500"/>
                                        <p:tgtEl>
                                          <p:spTgt spid="6"/>
                                        </p:tgtEl>
                                      </p:cBhvr>
                                    </p:animEffect>
                                  </p:childTnLst>
                                </p:cTn>
                              </p:par>
                              <p:par>
                                <p:cTn id="25" presetID="53" presetClass="entr" presetSubtype="16" fill="hold" grpId="0" nodeType="withEffect">
                                  <p:stCondLst>
                                    <p:cond delay="0"/>
                                  </p:stCondLst>
                                  <p:childTnLst>
                                    <p:set>
                                      <p:cBhvr>
                                        <p:cTn id="26" dur="1" fill="hold">
                                          <p:stCondLst>
                                            <p:cond delay="0"/>
                                          </p:stCondLst>
                                        </p:cTn>
                                        <p:tgtEl>
                                          <p:spTgt spid="9"/>
                                        </p:tgtEl>
                                        <p:attrNameLst>
                                          <p:attrName>style.visibility</p:attrName>
                                        </p:attrNameLst>
                                      </p:cBhvr>
                                      <p:to>
                                        <p:strVal val="visible"/>
                                      </p:to>
                                    </p:set>
                                    <p:anim calcmode="lin" valueType="num">
                                      <p:cBhvr>
                                        <p:cTn id="27" dur="500" fill="hold"/>
                                        <p:tgtEl>
                                          <p:spTgt spid="9"/>
                                        </p:tgtEl>
                                        <p:attrNameLst>
                                          <p:attrName>ppt_w</p:attrName>
                                        </p:attrNameLst>
                                      </p:cBhvr>
                                      <p:tavLst>
                                        <p:tav tm="0">
                                          <p:val>
                                            <p:fltVal val="0"/>
                                          </p:val>
                                        </p:tav>
                                        <p:tav tm="100000">
                                          <p:val>
                                            <p:strVal val="#ppt_w"/>
                                          </p:val>
                                        </p:tav>
                                      </p:tavLst>
                                    </p:anim>
                                    <p:anim calcmode="lin" valueType="num">
                                      <p:cBhvr>
                                        <p:cTn id="28" dur="500" fill="hold"/>
                                        <p:tgtEl>
                                          <p:spTgt spid="9"/>
                                        </p:tgtEl>
                                        <p:attrNameLst>
                                          <p:attrName>ppt_h</p:attrName>
                                        </p:attrNameLst>
                                      </p:cBhvr>
                                      <p:tavLst>
                                        <p:tav tm="0">
                                          <p:val>
                                            <p:fltVal val="0"/>
                                          </p:val>
                                        </p:tav>
                                        <p:tav tm="100000">
                                          <p:val>
                                            <p:strVal val="#ppt_h"/>
                                          </p:val>
                                        </p:tav>
                                      </p:tavLst>
                                    </p:anim>
                                    <p:animEffect transition="in" filter="fade">
                                      <p:cBhvr>
                                        <p:cTn id="29" dur="500"/>
                                        <p:tgtEl>
                                          <p:spTgt spid="9"/>
                                        </p:tgtEl>
                                      </p:cBhvr>
                                    </p:animEffect>
                                  </p:childTnLst>
                                </p:cTn>
                              </p:par>
                              <p:par>
                                <p:cTn id="30" presetID="53" presetClass="entr" presetSubtype="16" fill="hold" nodeType="withEffect">
                                  <p:stCondLst>
                                    <p:cond delay="0"/>
                                  </p:stCondLst>
                                  <p:childTnLst>
                                    <p:set>
                                      <p:cBhvr>
                                        <p:cTn id="31" dur="1" fill="hold">
                                          <p:stCondLst>
                                            <p:cond delay="0"/>
                                          </p:stCondLst>
                                        </p:cTn>
                                        <p:tgtEl>
                                          <p:spTgt spid="2050"/>
                                        </p:tgtEl>
                                        <p:attrNameLst>
                                          <p:attrName>style.visibility</p:attrName>
                                        </p:attrNameLst>
                                      </p:cBhvr>
                                      <p:to>
                                        <p:strVal val="visible"/>
                                      </p:to>
                                    </p:set>
                                    <p:anim calcmode="lin" valueType="num">
                                      <p:cBhvr>
                                        <p:cTn id="32" dur="500" fill="hold"/>
                                        <p:tgtEl>
                                          <p:spTgt spid="2050"/>
                                        </p:tgtEl>
                                        <p:attrNameLst>
                                          <p:attrName>ppt_w</p:attrName>
                                        </p:attrNameLst>
                                      </p:cBhvr>
                                      <p:tavLst>
                                        <p:tav tm="0">
                                          <p:val>
                                            <p:fltVal val="0"/>
                                          </p:val>
                                        </p:tav>
                                        <p:tav tm="100000">
                                          <p:val>
                                            <p:strVal val="#ppt_w"/>
                                          </p:val>
                                        </p:tav>
                                      </p:tavLst>
                                    </p:anim>
                                    <p:anim calcmode="lin" valueType="num">
                                      <p:cBhvr>
                                        <p:cTn id="33" dur="500" fill="hold"/>
                                        <p:tgtEl>
                                          <p:spTgt spid="2050"/>
                                        </p:tgtEl>
                                        <p:attrNameLst>
                                          <p:attrName>ppt_h</p:attrName>
                                        </p:attrNameLst>
                                      </p:cBhvr>
                                      <p:tavLst>
                                        <p:tav tm="0">
                                          <p:val>
                                            <p:fltVal val="0"/>
                                          </p:val>
                                        </p:tav>
                                        <p:tav tm="100000">
                                          <p:val>
                                            <p:strVal val="#ppt_h"/>
                                          </p:val>
                                        </p:tav>
                                      </p:tavLst>
                                    </p:anim>
                                    <p:animEffect transition="in" filter="fade">
                                      <p:cBhvr>
                                        <p:cTn id="34" dur="500"/>
                                        <p:tgtEl>
                                          <p:spTgt spid="2050"/>
                                        </p:tgtEl>
                                      </p:cBhvr>
                                    </p:animEffect>
                                  </p:childTnLst>
                                </p:cTn>
                              </p:par>
                              <p:par>
                                <p:cTn id="35" presetID="53" presetClass="entr" presetSubtype="16" fill="hold" grpId="0" nodeType="withEffect">
                                  <p:stCondLst>
                                    <p:cond delay="0"/>
                                  </p:stCondLst>
                                  <p:childTnLst>
                                    <p:set>
                                      <p:cBhvr>
                                        <p:cTn id="36" dur="1" fill="hold">
                                          <p:stCondLst>
                                            <p:cond delay="0"/>
                                          </p:stCondLst>
                                        </p:cTn>
                                        <p:tgtEl>
                                          <p:spTgt spid="10"/>
                                        </p:tgtEl>
                                        <p:attrNameLst>
                                          <p:attrName>style.visibility</p:attrName>
                                        </p:attrNameLst>
                                      </p:cBhvr>
                                      <p:to>
                                        <p:strVal val="visible"/>
                                      </p:to>
                                    </p:set>
                                    <p:anim calcmode="lin" valueType="num">
                                      <p:cBhvr>
                                        <p:cTn id="37" dur="500" fill="hold"/>
                                        <p:tgtEl>
                                          <p:spTgt spid="10"/>
                                        </p:tgtEl>
                                        <p:attrNameLst>
                                          <p:attrName>ppt_w</p:attrName>
                                        </p:attrNameLst>
                                      </p:cBhvr>
                                      <p:tavLst>
                                        <p:tav tm="0">
                                          <p:val>
                                            <p:fltVal val="0"/>
                                          </p:val>
                                        </p:tav>
                                        <p:tav tm="100000">
                                          <p:val>
                                            <p:strVal val="#ppt_w"/>
                                          </p:val>
                                        </p:tav>
                                      </p:tavLst>
                                    </p:anim>
                                    <p:anim calcmode="lin" valueType="num">
                                      <p:cBhvr>
                                        <p:cTn id="38" dur="500" fill="hold"/>
                                        <p:tgtEl>
                                          <p:spTgt spid="10"/>
                                        </p:tgtEl>
                                        <p:attrNameLst>
                                          <p:attrName>ppt_h</p:attrName>
                                        </p:attrNameLst>
                                      </p:cBhvr>
                                      <p:tavLst>
                                        <p:tav tm="0">
                                          <p:val>
                                            <p:fltVal val="0"/>
                                          </p:val>
                                        </p:tav>
                                        <p:tav tm="100000">
                                          <p:val>
                                            <p:strVal val="#ppt_h"/>
                                          </p:val>
                                        </p:tav>
                                      </p:tavLst>
                                    </p:anim>
                                    <p:animEffect transition="in" filter="fade">
                                      <p:cBhvr>
                                        <p:cTn id="39"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P spid="7" grpId="0"/>
      <p:bldP spid="8" grpId="0"/>
      <p:bldP spid="9" grpId="0"/>
      <p:bldP spid="10" grpId="0"/>
    </p:bldLst>
  </p:timing>
</p:sld>
</file>

<file path=ppt/slides/slide3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a:xfrm>
            <a:off x="466725" y="2828925"/>
            <a:ext cx="6772275" cy="646331"/>
          </a:xfrm>
          <a:prstGeom prst="rect">
            <a:avLst/>
          </a:prstGeom>
        </p:spPr>
        <p:txBody>
          <a:bodyPr wrap="square">
            <a:spAutoFit/>
          </a:bodyPr>
          <a:lstStyle/>
          <a:p>
            <a:pPr defTabSz="819150">
              <a:tabLst>
                <a:tab pos="638175" algn="l"/>
              </a:tabLst>
            </a:pPr>
            <a:r>
              <a:rPr lang="en-US" b="1" dirty="0">
                <a:latin typeface="Times New Roman" pitchFamily="18" charset="0"/>
                <a:cs typeface="Times New Roman" pitchFamily="18" charset="0"/>
              </a:rPr>
              <a:t>3</a:t>
            </a:r>
            <a:r>
              <a:rPr lang="en-US" b="1" dirty="0" smtClean="0">
                <a:latin typeface="Times New Roman" pitchFamily="18" charset="0"/>
                <a:cs typeface="Times New Roman" pitchFamily="18" charset="0"/>
              </a:rPr>
              <a:t>.  </a:t>
            </a:r>
            <a:r>
              <a:rPr lang="en-US" dirty="0" smtClean="0">
                <a:latin typeface="Times New Roman" pitchFamily="18" charset="0"/>
                <a:cs typeface="Times New Roman" pitchFamily="18" charset="0"/>
              </a:rPr>
              <a:t>(</a:t>
            </a:r>
            <a:r>
              <a:rPr lang="en-US" dirty="0">
                <a:latin typeface="Times New Roman" pitchFamily="18" charset="0"/>
                <a:cs typeface="Times New Roman" pitchFamily="18" charset="0"/>
              </a:rPr>
              <a:t>a</a:t>
            </a:r>
            <a:r>
              <a:rPr lang="en-US" dirty="0" smtClean="0">
                <a:latin typeface="Times New Roman" pitchFamily="18" charset="0"/>
                <a:cs typeface="Times New Roman" pitchFamily="18" charset="0"/>
              </a:rPr>
              <a:t>)  A </a:t>
            </a:r>
            <a:r>
              <a:rPr lang="en-US" dirty="0">
                <a:latin typeface="Times New Roman" pitchFamily="18" charset="0"/>
                <a:cs typeface="Times New Roman" pitchFamily="18" charset="0"/>
              </a:rPr>
              <a:t>man who has a wife and two </a:t>
            </a:r>
            <a:r>
              <a:rPr lang="en-US" dirty="0" smtClean="0">
                <a:latin typeface="Times New Roman" pitchFamily="18" charset="0"/>
                <a:cs typeface="Times New Roman" pitchFamily="18" charset="0"/>
              </a:rPr>
              <a:t>children earns $42 300 annually. </a:t>
            </a:r>
            <a:br>
              <a:rPr lang="en-US" dirty="0" smtClean="0">
                <a:latin typeface="Times New Roman" pitchFamily="18" charset="0"/>
                <a:cs typeface="Times New Roman" pitchFamily="18" charset="0"/>
              </a:rPr>
            </a:br>
            <a:r>
              <a:rPr lang="en-US" dirty="0" smtClean="0">
                <a:latin typeface="Times New Roman" pitchFamily="18" charset="0"/>
                <a:cs typeface="Times New Roman" pitchFamily="18" charset="0"/>
              </a:rPr>
              <a:t>	The annual tax-free allowances </a:t>
            </a:r>
            <a:r>
              <a:rPr lang="en-US" dirty="0">
                <a:latin typeface="Times New Roman" pitchFamily="18" charset="0"/>
                <a:cs typeface="Times New Roman" pitchFamily="18" charset="0"/>
              </a:rPr>
              <a:t>are shown in Table 1.</a:t>
            </a:r>
          </a:p>
        </p:txBody>
      </p:sp>
      <p:sp>
        <p:nvSpPr>
          <p:cNvPr id="6" name="Rectangle 5"/>
          <p:cNvSpPr/>
          <p:nvPr/>
        </p:nvSpPr>
        <p:spPr>
          <a:xfrm>
            <a:off x="5746173" y="5825836"/>
            <a:ext cx="1073281" cy="369332"/>
          </a:xfrm>
          <a:prstGeom prst="rect">
            <a:avLst/>
          </a:prstGeom>
        </p:spPr>
        <p:txBody>
          <a:bodyPr wrap="square" anchor="t" anchorCtr="1">
            <a:spAutoFit/>
          </a:bodyPr>
          <a:lstStyle/>
          <a:p>
            <a:pPr indent="-4800600" algn="r">
              <a:buFontTx/>
              <a:buNone/>
            </a:pPr>
            <a:r>
              <a:rPr lang="en-US" dirty="0" smtClean="0">
                <a:latin typeface="Times New Roman" pitchFamily="18" charset="0"/>
                <a:cs typeface="Times New Roman" pitchFamily="18" charset="0"/>
              </a:rPr>
              <a:t>(5 </a:t>
            </a:r>
            <a:r>
              <a:rPr lang="en-US" dirty="0">
                <a:latin typeface="Times New Roman" pitchFamily="18" charset="0"/>
                <a:cs typeface="Times New Roman" pitchFamily="18" charset="0"/>
              </a:rPr>
              <a:t>marks</a:t>
            </a:r>
            <a:r>
              <a:rPr lang="en-US" dirty="0" smtClean="0">
                <a:latin typeface="Times New Roman" pitchFamily="18" charset="0"/>
                <a:cs typeface="Times New Roman" pitchFamily="18" charset="0"/>
              </a:rPr>
              <a:t>)</a:t>
            </a:r>
            <a:endParaRPr lang="en-US" dirty="0">
              <a:latin typeface="Times New Roman" pitchFamily="18" charset="0"/>
              <a:cs typeface="Times New Roman" pitchFamily="18" charset="0"/>
            </a:endParaRPr>
          </a:p>
        </p:txBody>
      </p:sp>
      <p:graphicFrame>
        <p:nvGraphicFramePr>
          <p:cNvPr id="7" name="Table 6"/>
          <p:cNvGraphicFramePr>
            <a:graphicFrameLocks noGrp="1"/>
          </p:cNvGraphicFramePr>
          <p:nvPr>
            <p:extLst>
              <p:ext uri="{D42A27DB-BD31-4B8C-83A1-F6EECF244321}">
                <p14:modId xmlns:p14="http://schemas.microsoft.com/office/powerpoint/2010/main" xmlns="" val="763364499"/>
              </p:ext>
            </p:extLst>
          </p:nvPr>
        </p:nvGraphicFramePr>
        <p:xfrm>
          <a:off x="2971800" y="3926840"/>
          <a:ext cx="2743200" cy="1483360"/>
        </p:xfrm>
        <a:graphic>
          <a:graphicData uri="http://schemas.openxmlformats.org/drawingml/2006/table">
            <a:tbl>
              <a:tblPr firstRow="1" bandRow="1">
                <a:tableStyleId>{5C22544A-7EE6-4342-B048-85BDC9FD1C3A}</a:tableStyleId>
              </a:tblPr>
              <a:tblGrid>
                <a:gridCol w="775252"/>
                <a:gridCol w="1967948"/>
              </a:tblGrid>
              <a:tr h="370840">
                <a:tc>
                  <a:txBody>
                    <a:bodyPr/>
                    <a:lstStyle/>
                    <a:p>
                      <a:endParaRPr lang="en-US" sz="1800" b="0" dirty="0">
                        <a:solidFill>
                          <a:schemeClr val="tx1"/>
                        </a:solidFill>
                        <a:latin typeface="Times New Roman" pitchFamily="18" charset="0"/>
                        <a:cs typeface="Times New Roman" pitchFamily="18" charset="0"/>
                      </a:endParaRPr>
                    </a:p>
                  </a:txBody>
                  <a:tcPr anchorCtr="1">
                    <a:lnL w="12700" cap="flat" cmpd="sng" algn="ctr">
                      <a:solidFill>
                        <a:srgbClr val="FF0000"/>
                      </a:solidFill>
                      <a:prstDash val="solid"/>
                      <a:round/>
                      <a:headEnd type="none" w="med" len="med"/>
                      <a:tailEnd type="none" w="med" len="med"/>
                    </a:lnL>
                    <a:lnR w="12700" cap="flat" cmpd="sng" algn="ctr">
                      <a:solidFill>
                        <a:srgbClr val="FF0000"/>
                      </a:solidFill>
                      <a:prstDash val="solid"/>
                      <a:round/>
                      <a:headEnd type="none" w="med" len="med"/>
                      <a:tailEnd type="none" w="med" len="med"/>
                    </a:lnR>
                    <a:lnT w="12700" cap="flat" cmpd="sng" algn="ctr">
                      <a:solidFill>
                        <a:srgbClr val="FF0000"/>
                      </a:solidFill>
                      <a:prstDash val="solid"/>
                      <a:round/>
                      <a:headEnd type="none" w="med" len="med"/>
                      <a:tailEnd type="none" w="med" len="med"/>
                    </a:lnT>
                    <a:lnB w="12700" cap="flat" cmpd="sng" algn="ctr">
                      <a:solidFill>
                        <a:srgbClr val="FF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a:r>
                        <a:rPr lang="en-US" sz="1800" b="0" dirty="0" smtClean="0">
                          <a:solidFill>
                            <a:schemeClr val="tx1"/>
                          </a:solidFill>
                          <a:latin typeface="Times New Roman" pitchFamily="18" charset="0"/>
                          <a:cs typeface="Times New Roman" pitchFamily="18" charset="0"/>
                        </a:rPr>
                        <a:t>Allowance</a:t>
                      </a:r>
                      <a:endParaRPr lang="en-US" sz="1800" b="0" dirty="0">
                        <a:solidFill>
                          <a:schemeClr val="tx1"/>
                        </a:solidFill>
                        <a:latin typeface="Times New Roman" pitchFamily="18" charset="0"/>
                        <a:cs typeface="Times New Roman" pitchFamily="18" charset="0"/>
                      </a:endParaRPr>
                    </a:p>
                  </a:txBody>
                  <a:tcPr>
                    <a:lnL w="12700" cap="flat" cmpd="sng" algn="ctr">
                      <a:solidFill>
                        <a:srgbClr val="FF0000"/>
                      </a:solidFill>
                      <a:prstDash val="solid"/>
                      <a:round/>
                      <a:headEnd type="none" w="med" len="med"/>
                      <a:tailEnd type="none" w="med" len="med"/>
                    </a:lnL>
                    <a:lnR w="12700" cap="flat" cmpd="sng" algn="ctr">
                      <a:solidFill>
                        <a:srgbClr val="FF0000"/>
                      </a:solidFill>
                      <a:prstDash val="solid"/>
                      <a:round/>
                      <a:headEnd type="none" w="med" len="med"/>
                      <a:tailEnd type="none" w="med" len="med"/>
                    </a:lnR>
                    <a:lnT w="12700" cap="flat" cmpd="sng" algn="ctr">
                      <a:solidFill>
                        <a:srgbClr val="FF0000"/>
                      </a:solidFill>
                      <a:prstDash val="solid"/>
                      <a:round/>
                      <a:headEnd type="none" w="med" len="med"/>
                      <a:tailEnd type="none" w="med" len="med"/>
                    </a:lnT>
                    <a:lnB w="12700" cap="flat" cmpd="sng" algn="ctr">
                      <a:solidFill>
                        <a:srgbClr val="FF0000"/>
                      </a:solidFill>
                      <a:prstDash val="solid"/>
                      <a:round/>
                      <a:headEnd type="none" w="med" len="med"/>
                      <a:tailEnd type="none" w="med" len="med"/>
                    </a:lnB>
                    <a:lnTlToBr w="12700" cmpd="sng">
                      <a:noFill/>
                      <a:prstDash val="solid"/>
                    </a:lnTlToBr>
                    <a:lnBlToTr w="12700" cmpd="sng">
                      <a:noFill/>
                      <a:prstDash val="solid"/>
                    </a:lnBlToTr>
                    <a:noFill/>
                  </a:tcPr>
                </a:tc>
              </a:tr>
              <a:tr h="370840">
                <a:tc>
                  <a:txBody>
                    <a:bodyPr/>
                    <a:lstStyle/>
                    <a:p>
                      <a:pPr algn="l"/>
                      <a:r>
                        <a:rPr lang="en-US" sz="1800" b="0" dirty="0" smtClean="0">
                          <a:solidFill>
                            <a:schemeClr val="tx1"/>
                          </a:solidFill>
                          <a:latin typeface="Times New Roman" pitchFamily="18" charset="0"/>
                          <a:cs typeface="Times New Roman" pitchFamily="18" charset="0"/>
                        </a:rPr>
                        <a:t>Adult</a:t>
                      </a:r>
                      <a:endParaRPr lang="en-US" sz="1800" b="0" dirty="0">
                        <a:solidFill>
                          <a:schemeClr val="tx1"/>
                        </a:solidFill>
                        <a:latin typeface="Times New Roman" pitchFamily="18" charset="0"/>
                        <a:cs typeface="Times New Roman" pitchFamily="18" charset="0"/>
                      </a:endParaRPr>
                    </a:p>
                  </a:txBody>
                  <a:tcPr anchor="ctr">
                    <a:lnL w="12700" cap="flat" cmpd="sng" algn="ctr">
                      <a:solidFill>
                        <a:srgbClr val="FF0000"/>
                      </a:solidFill>
                      <a:prstDash val="solid"/>
                      <a:round/>
                      <a:headEnd type="none" w="med" len="med"/>
                      <a:tailEnd type="none" w="med" len="med"/>
                    </a:lnL>
                    <a:lnR w="12700" cap="flat" cmpd="sng" algn="ctr">
                      <a:solidFill>
                        <a:srgbClr val="FF0000"/>
                      </a:solidFill>
                      <a:prstDash val="solid"/>
                      <a:round/>
                      <a:headEnd type="none" w="med" len="med"/>
                      <a:tailEnd type="none" w="med" len="med"/>
                    </a:lnR>
                    <a:lnT w="12700" cap="flat" cmpd="sng" algn="ctr">
                      <a:solidFill>
                        <a:srgbClr val="FF0000"/>
                      </a:solidFill>
                      <a:prstDash val="solid"/>
                      <a:round/>
                      <a:headEnd type="none" w="med" len="med"/>
                      <a:tailEnd type="none" w="med" len="med"/>
                    </a:lnT>
                    <a:lnB w="12700" cap="flat" cmpd="sng" algn="ctr">
                      <a:solidFill>
                        <a:srgbClr val="FF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a:r>
                        <a:rPr lang="en-US" sz="1800" b="0" dirty="0" smtClean="0">
                          <a:solidFill>
                            <a:schemeClr val="tx1"/>
                          </a:solidFill>
                          <a:latin typeface="Times New Roman" pitchFamily="18" charset="0"/>
                          <a:cs typeface="Times New Roman" pitchFamily="18" charset="0"/>
                        </a:rPr>
                        <a:t>$1 200 each</a:t>
                      </a:r>
                      <a:endParaRPr lang="en-US" sz="1800" b="0" dirty="0">
                        <a:solidFill>
                          <a:schemeClr val="tx1"/>
                        </a:solidFill>
                        <a:latin typeface="Times New Roman" pitchFamily="18" charset="0"/>
                        <a:cs typeface="Times New Roman" pitchFamily="18" charset="0"/>
                      </a:endParaRPr>
                    </a:p>
                  </a:txBody>
                  <a:tcPr>
                    <a:lnL w="12700" cap="flat" cmpd="sng" algn="ctr">
                      <a:solidFill>
                        <a:srgbClr val="FF0000"/>
                      </a:solidFill>
                      <a:prstDash val="solid"/>
                      <a:round/>
                      <a:headEnd type="none" w="med" len="med"/>
                      <a:tailEnd type="none" w="med" len="med"/>
                    </a:lnL>
                    <a:lnR w="12700" cap="flat" cmpd="sng" algn="ctr">
                      <a:solidFill>
                        <a:srgbClr val="FF0000"/>
                      </a:solidFill>
                      <a:prstDash val="solid"/>
                      <a:round/>
                      <a:headEnd type="none" w="med" len="med"/>
                      <a:tailEnd type="none" w="med" len="med"/>
                    </a:lnR>
                    <a:lnT w="12700" cap="flat" cmpd="sng" algn="ctr">
                      <a:solidFill>
                        <a:srgbClr val="FF0000"/>
                      </a:solidFill>
                      <a:prstDash val="solid"/>
                      <a:round/>
                      <a:headEnd type="none" w="med" len="med"/>
                      <a:tailEnd type="none" w="med" len="med"/>
                    </a:lnT>
                    <a:lnB w="12700" cap="flat" cmpd="sng" algn="ctr">
                      <a:solidFill>
                        <a:srgbClr val="FF0000"/>
                      </a:solidFill>
                      <a:prstDash val="solid"/>
                      <a:round/>
                      <a:headEnd type="none" w="med" len="med"/>
                      <a:tailEnd type="none" w="med" len="med"/>
                    </a:lnB>
                    <a:lnTlToBr w="12700" cmpd="sng">
                      <a:noFill/>
                      <a:prstDash val="solid"/>
                    </a:lnTlToBr>
                    <a:lnBlToTr w="12700" cmpd="sng">
                      <a:noFill/>
                      <a:prstDash val="solid"/>
                    </a:lnBlToTr>
                    <a:noFill/>
                  </a:tcPr>
                </a:tc>
              </a:tr>
              <a:tr h="370840">
                <a:tc>
                  <a:txBody>
                    <a:bodyPr/>
                    <a:lstStyle/>
                    <a:p>
                      <a:pPr algn="l"/>
                      <a:r>
                        <a:rPr lang="en-US" sz="1800" b="0" dirty="0" smtClean="0">
                          <a:solidFill>
                            <a:schemeClr val="tx1"/>
                          </a:solidFill>
                          <a:latin typeface="Times New Roman" pitchFamily="18" charset="0"/>
                          <a:cs typeface="Times New Roman" pitchFamily="18" charset="0"/>
                        </a:rPr>
                        <a:t>Child</a:t>
                      </a:r>
                      <a:endParaRPr lang="en-US" sz="1800" b="0" dirty="0">
                        <a:solidFill>
                          <a:schemeClr val="tx1"/>
                        </a:solidFill>
                        <a:latin typeface="Times New Roman" pitchFamily="18" charset="0"/>
                        <a:cs typeface="Times New Roman" pitchFamily="18" charset="0"/>
                      </a:endParaRPr>
                    </a:p>
                  </a:txBody>
                  <a:tcPr anchor="ctr">
                    <a:lnL w="12700" cap="flat" cmpd="sng" algn="ctr">
                      <a:solidFill>
                        <a:srgbClr val="FF0000"/>
                      </a:solidFill>
                      <a:prstDash val="solid"/>
                      <a:round/>
                      <a:headEnd type="none" w="med" len="med"/>
                      <a:tailEnd type="none" w="med" len="med"/>
                    </a:lnL>
                    <a:lnR w="12700" cap="flat" cmpd="sng" algn="ctr">
                      <a:solidFill>
                        <a:srgbClr val="FF0000"/>
                      </a:solidFill>
                      <a:prstDash val="solid"/>
                      <a:round/>
                      <a:headEnd type="none" w="med" len="med"/>
                      <a:tailEnd type="none" w="med" len="med"/>
                    </a:lnR>
                    <a:lnT w="12700" cap="flat" cmpd="sng" algn="ctr">
                      <a:solidFill>
                        <a:srgbClr val="FF0000"/>
                      </a:solidFill>
                      <a:prstDash val="solid"/>
                      <a:round/>
                      <a:headEnd type="none" w="med" len="med"/>
                      <a:tailEnd type="none" w="med" len="med"/>
                    </a:lnT>
                    <a:lnB w="12700" cap="flat" cmpd="sng" algn="ctr">
                      <a:solidFill>
                        <a:srgbClr val="FF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a:r>
                        <a:rPr lang="en-US" sz="1800" b="0" dirty="0" smtClean="0">
                          <a:solidFill>
                            <a:schemeClr val="tx1"/>
                          </a:solidFill>
                          <a:latin typeface="Times New Roman" pitchFamily="18" charset="0"/>
                          <a:cs typeface="Times New Roman" pitchFamily="18" charset="0"/>
                        </a:rPr>
                        <a:t>$500 each</a:t>
                      </a:r>
                      <a:endParaRPr lang="en-US" sz="1800" b="0" dirty="0">
                        <a:solidFill>
                          <a:schemeClr val="tx1"/>
                        </a:solidFill>
                        <a:latin typeface="Times New Roman" pitchFamily="18" charset="0"/>
                        <a:cs typeface="Times New Roman" pitchFamily="18" charset="0"/>
                      </a:endParaRPr>
                    </a:p>
                  </a:txBody>
                  <a:tcPr>
                    <a:lnL w="12700" cap="flat" cmpd="sng" algn="ctr">
                      <a:solidFill>
                        <a:srgbClr val="FF0000"/>
                      </a:solidFill>
                      <a:prstDash val="solid"/>
                      <a:round/>
                      <a:headEnd type="none" w="med" len="med"/>
                      <a:tailEnd type="none" w="med" len="med"/>
                    </a:lnL>
                    <a:lnR w="12700" cap="flat" cmpd="sng" algn="ctr">
                      <a:solidFill>
                        <a:srgbClr val="FF0000"/>
                      </a:solidFill>
                      <a:prstDash val="solid"/>
                      <a:round/>
                      <a:headEnd type="none" w="med" len="med"/>
                      <a:tailEnd type="none" w="med" len="med"/>
                    </a:lnR>
                    <a:lnT w="12700" cap="flat" cmpd="sng" algn="ctr">
                      <a:solidFill>
                        <a:srgbClr val="FF0000"/>
                      </a:solidFill>
                      <a:prstDash val="solid"/>
                      <a:round/>
                      <a:headEnd type="none" w="med" len="med"/>
                      <a:tailEnd type="none" w="med" len="med"/>
                    </a:lnT>
                    <a:lnB w="12700" cap="flat" cmpd="sng" algn="ctr">
                      <a:solidFill>
                        <a:srgbClr val="FF0000"/>
                      </a:solidFill>
                      <a:prstDash val="solid"/>
                      <a:round/>
                      <a:headEnd type="none" w="med" len="med"/>
                      <a:tailEnd type="none" w="med" len="med"/>
                    </a:lnB>
                    <a:lnTlToBr w="12700" cmpd="sng">
                      <a:noFill/>
                      <a:prstDash val="solid"/>
                    </a:lnTlToBr>
                    <a:lnBlToTr w="12700" cmpd="sng">
                      <a:noFill/>
                      <a:prstDash val="solid"/>
                    </a:lnBlToTr>
                    <a:noFill/>
                  </a:tcPr>
                </a:tc>
              </a:tr>
              <a:tr h="370840">
                <a:tc>
                  <a:txBody>
                    <a:bodyPr/>
                    <a:lstStyle/>
                    <a:p>
                      <a:pPr algn="l"/>
                      <a:r>
                        <a:rPr lang="en-US" sz="1800" b="0" dirty="0" smtClean="0">
                          <a:solidFill>
                            <a:schemeClr val="tx1"/>
                          </a:solidFill>
                          <a:latin typeface="Times New Roman" pitchFamily="18" charset="0"/>
                          <a:cs typeface="Times New Roman" pitchFamily="18" charset="0"/>
                        </a:rPr>
                        <a:t>House</a:t>
                      </a:r>
                      <a:endParaRPr lang="en-US" sz="1800" b="0" dirty="0">
                        <a:solidFill>
                          <a:schemeClr val="tx1"/>
                        </a:solidFill>
                        <a:latin typeface="Times New Roman" pitchFamily="18" charset="0"/>
                        <a:cs typeface="Times New Roman" pitchFamily="18" charset="0"/>
                      </a:endParaRPr>
                    </a:p>
                  </a:txBody>
                  <a:tcPr anchor="ctr">
                    <a:lnL w="12700" cap="flat" cmpd="sng" algn="ctr">
                      <a:solidFill>
                        <a:srgbClr val="FF0000"/>
                      </a:solidFill>
                      <a:prstDash val="solid"/>
                      <a:round/>
                      <a:headEnd type="none" w="med" len="med"/>
                      <a:tailEnd type="none" w="med" len="med"/>
                    </a:lnL>
                    <a:lnR w="12700" cap="flat" cmpd="sng" algn="ctr">
                      <a:solidFill>
                        <a:srgbClr val="FF0000"/>
                      </a:solidFill>
                      <a:prstDash val="solid"/>
                      <a:round/>
                      <a:headEnd type="none" w="med" len="med"/>
                      <a:tailEnd type="none" w="med" len="med"/>
                    </a:lnR>
                    <a:lnT w="12700" cap="flat" cmpd="sng" algn="ctr">
                      <a:solidFill>
                        <a:srgbClr val="FF0000"/>
                      </a:solidFill>
                      <a:prstDash val="solid"/>
                      <a:round/>
                      <a:headEnd type="none" w="med" len="med"/>
                      <a:tailEnd type="none" w="med" len="med"/>
                    </a:lnT>
                    <a:lnB w="12700" cap="flat" cmpd="sng" algn="ctr">
                      <a:solidFill>
                        <a:srgbClr val="FF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a:r>
                        <a:rPr lang="en-US" sz="1800" b="0" dirty="0" smtClean="0">
                          <a:solidFill>
                            <a:schemeClr val="tx1"/>
                          </a:solidFill>
                          <a:latin typeface="Times New Roman" pitchFamily="18" charset="0"/>
                          <a:cs typeface="Times New Roman" pitchFamily="18" charset="0"/>
                        </a:rPr>
                        <a:t>$3 600 per family</a:t>
                      </a:r>
                      <a:endParaRPr lang="en-US" sz="1800" b="0" dirty="0">
                        <a:solidFill>
                          <a:schemeClr val="tx1"/>
                        </a:solidFill>
                        <a:latin typeface="Times New Roman" pitchFamily="18" charset="0"/>
                        <a:cs typeface="Times New Roman" pitchFamily="18" charset="0"/>
                      </a:endParaRPr>
                    </a:p>
                  </a:txBody>
                  <a:tcPr>
                    <a:lnL w="12700" cap="flat" cmpd="sng" algn="ctr">
                      <a:solidFill>
                        <a:srgbClr val="FF0000"/>
                      </a:solidFill>
                      <a:prstDash val="solid"/>
                      <a:round/>
                      <a:headEnd type="none" w="med" len="med"/>
                      <a:tailEnd type="none" w="med" len="med"/>
                    </a:lnL>
                    <a:lnR w="12700" cap="flat" cmpd="sng" algn="ctr">
                      <a:solidFill>
                        <a:srgbClr val="FF0000"/>
                      </a:solidFill>
                      <a:prstDash val="solid"/>
                      <a:round/>
                      <a:headEnd type="none" w="med" len="med"/>
                      <a:tailEnd type="none" w="med" len="med"/>
                    </a:lnR>
                    <a:lnT w="12700" cap="flat" cmpd="sng" algn="ctr">
                      <a:solidFill>
                        <a:srgbClr val="FF0000"/>
                      </a:solidFill>
                      <a:prstDash val="solid"/>
                      <a:round/>
                      <a:headEnd type="none" w="med" len="med"/>
                      <a:tailEnd type="none" w="med" len="med"/>
                    </a:lnT>
                    <a:lnB w="12700" cap="flat" cmpd="sng" algn="ctr">
                      <a:solidFill>
                        <a:srgbClr val="FF0000"/>
                      </a:solidFill>
                      <a:prstDash val="solid"/>
                      <a:round/>
                      <a:headEnd type="none" w="med" len="med"/>
                      <a:tailEnd type="none" w="med" len="med"/>
                    </a:lnB>
                    <a:lnTlToBr w="12700" cmpd="sng">
                      <a:noFill/>
                      <a:prstDash val="solid"/>
                    </a:lnTlToBr>
                    <a:lnBlToTr w="12700" cmpd="sng">
                      <a:noFill/>
                      <a:prstDash val="solid"/>
                    </a:lnBlToTr>
                    <a:noFill/>
                  </a:tcPr>
                </a:tc>
              </a:tr>
            </a:tbl>
          </a:graphicData>
        </a:graphic>
      </p:graphicFrame>
      <p:sp>
        <p:nvSpPr>
          <p:cNvPr id="8" name="Rectangle 7"/>
          <p:cNvSpPr/>
          <p:nvPr/>
        </p:nvSpPr>
        <p:spPr>
          <a:xfrm>
            <a:off x="3733800" y="3516868"/>
            <a:ext cx="867482" cy="369332"/>
          </a:xfrm>
          <a:prstGeom prst="rect">
            <a:avLst/>
          </a:prstGeom>
        </p:spPr>
        <p:txBody>
          <a:bodyPr wrap="none">
            <a:spAutoFit/>
          </a:bodyPr>
          <a:lstStyle/>
          <a:p>
            <a:r>
              <a:rPr lang="en-US" dirty="0">
                <a:latin typeface="Times New Roman" pitchFamily="18" charset="0"/>
                <a:cs typeface="Times New Roman" pitchFamily="18" charset="0"/>
              </a:rPr>
              <a:t>Table </a:t>
            </a:r>
            <a:r>
              <a:rPr lang="en-US" dirty="0" smtClean="0">
                <a:latin typeface="Times New Roman" pitchFamily="18" charset="0"/>
                <a:cs typeface="Times New Roman" pitchFamily="18" charset="0"/>
              </a:rPr>
              <a:t>1</a:t>
            </a:r>
            <a:endParaRPr lang="en-US" dirty="0"/>
          </a:p>
        </p:txBody>
      </p:sp>
      <p:sp>
        <p:nvSpPr>
          <p:cNvPr id="9" name="Rectangle 8"/>
          <p:cNvSpPr/>
          <p:nvPr/>
        </p:nvSpPr>
        <p:spPr>
          <a:xfrm>
            <a:off x="1190625" y="5486400"/>
            <a:ext cx="4572000" cy="369332"/>
          </a:xfrm>
          <a:prstGeom prst="rect">
            <a:avLst/>
          </a:prstGeom>
        </p:spPr>
        <p:txBody>
          <a:bodyPr>
            <a:spAutoFit/>
          </a:bodyPr>
          <a:lstStyle/>
          <a:p>
            <a:r>
              <a:rPr lang="en-US" dirty="0" smtClean="0">
                <a:latin typeface="Times New Roman" pitchFamily="18" charset="0"/>
                <a:cs typeface="Times New Roman" pitchFamily="18" charset="0"/>
              </a:rPr>
              <a:t>Calculate</a:t>
            </a:r>
            <a:endParaRPr lang="en-US" dirty="0">
              <a:latin typeface="Times New Roman" pitchFamily="18" charset="0"/>
              <a:cs typeface="Times New Roman" pitchFamily="18" charset="0"/>
            </a:endParaRPr>
          </a:p>
        </p:txBody>
      </p:sp>
      <p:sp>
        <p:nvSpPr>
          <p:cNvPr id="10" name="Notched Right Arrow 9"/>
          <p:cNvSpPr/>
          <p:nvPr/>
        </p:nvSpPr>
        <p:spPr>
          <a:xfrm>
            <a:off x="7162800" y="6019800"/>
            <a:ext cx="1782315" cy="685800"/>
          </a:xfrm>
          <a:prstGeom prst="notchedRightArrow">
            <a:avLst/>
          </a:prstGeom>
          <a:blipFill>
            <a:blip r:embed="rId2" cstate="print">
              <a:extLst>
                <a:ext uri="{BEBA8EAE-BF5A-486C-A8C5-ECC9F3942E4B}">
                  <a14:imgProps xmlns:a14="http://schemas.microsoft.com/office/drawing/2010/main" xmlns="">
                    <a14:imgLayer r:embed="rId3">
                      <a14:imgEffect>
                        <a14:brightnessContrast bright="-20000" contrast="-20000"/>
                      </a14:imgEffect>
                    </a14:imgLayer>
                  </a14:imgProps>
                </a:ex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ANSWER</a:t>
            </a:r>
            <a:endParaRPr lang="en-US" sz="2000" b="1" dirty="0">
              <a:latin typeface="Times New Roman" pitchFamily="18" charset="0"/>
              <a:cs typeface="Times New Roman" pitchFamily="18" charset="0"/>
            </a:endParaRPr>
          </a:p>
        </p:txBody>
      </p:sp>
      <p:sp>
        <p:nvSpPr>
          <p:cNvPr id="2" name="Rectangle 1"/>
          <p:cNvSpPr/>
          <p:nvPr/>
        </p:nvSpPr>
        <p:spPr>
          <a:xfrm>
            <a:off x="1611371" y="5838728"/>
            <a:ext cx="3730508" cy="369332"/>
          </a:xfrm>
          <a:prstGeom prst="rect">
            <a:avLst/>
          </a:prstGeom>
        </p:spPr>
        <p:txBody>
          <a:bodyPr wrap="none">
            <a:spAutoFit/>
          </a:bodyPr>
          <a:lstStyle/>
          <a:p>
            <a:r>
              <a:rPr lang="en-US" dirty="0">
                <a:latin typeface="Times New Roman" pitchFamily="18" charset="0"/>
                <a:cs typeface="Times New Roman" pitchFamily="18" charset="0"/>
              </a:rPr>
              <a:t>(i) his total annual tax-free allowances</a:t>
            </a:r>
            <a:endParaRPr lang="en-US" dirty="0"/>
          </a:p>
        </p:txBody>
      </p:sp>
      <p:sp>
        <p:nvSpPr>
          <p:cNvPr id="11"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2 Paper 2</a:t>
            </a:r>
          </a:p>
        </p:txBody>
      </p:sp>
    </p:spTree>
    <p:extLst>
      <p:ext uri="{BB962C8B-B14F-4D97-AF65-F5344CB8AC3E}">
        <p14:creationId xmlns:p14="http://schemas.microsoft.com/office/powerpoint/2010/main" xmlns="" val="84813228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500" fill="hold"/>
                                        <p:tgtEl>
                                          <p:spTgt spid="6"/>
                                        </p:tgtEl>
                                        <p:attrNameLst>
                                          <p:attrName>ppt_w</p:attrName>
                                        </p:attrNameLst>
                                      </p:cBhvr>
                                      <p:tavLst>
                                        <p:tav tm="0">
                                          <p:val>
                                            <p:fltVal val="0"/>
                                          </p:val>
                                        </p:tav>
                                        <p:tav tm="100000">
                                          <p:val>
                                            <p:strVal val="#ppt_w"/>
                                          </p:val>
                                        </p:tav>
                                      </p:tavLst>
                                    </p:anim>
                                    <p:anim calcmode="lin" valueType="num">
                                      <p:cBhvr>
                                        <p:cTn id="8" dur="500" fill="hold"/>
                                        <p:tgtEl>
                                          <p:spTgt spid="6"/>
                                        </p:tgtEl>
                                        <p:attrNameLst>
                                          <p:attrName>ppt_h</p:attrName>
                                        </p:attrNameLst>
                                      </p:cBhvr>
                                      <p:tavLst>
                                        <p:tav tm="0">
                                          <p:val>
                                            <p:fltVal val="0"/>
                                          </p:val>
                                        </p:tav>
                                        <p:tav tm="100000">
                                          <p:val>
                                            <p:strVal val="#ppt_h"/>
                                          </p:val>
                                        </p:tav>
                                      </p:tavLst>
                                    </p:anim>
                                    <p:animEffect transition="in" filter="fade">
                                      <p:cBhvr>
                                        <p:cTn id="9" dur="500"/>
                                        <p:tgtEl>
                                          <p:spTgt spid="6"/>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5"/>
                                        </p:tgtEl>
                                        <p:attrNameLst>
                                          <p:attrName>style.visibility</p:attrName>
                                        </p:attrNameLst>
                                      </p:cBhvr>
                                      <p:to>
                                        <p:strVal val="visible"/>
                                      </p:to>
                                    </p:set>
                                    <p:anim calcmode="lin" valueType="num">
                                      <p:cBhvr>
                                        <p:cTn id="12" dur="500" fill="hold"/>
                                        <p:tgtEl>
                                          <p:spTgt spid="5"/>
                                        </p:tgtEl>
                                        <p:attrNameLst>
                                          <p:attrName>ppt_w</p:attrName>
                                        </p:attrNameLst>
                                      </p:cBhvr>
                                      <p:tavLst>
                                        <p:tav tm="0">
                                          <p:val>
                                            <p:fltVal val="0"/>
                                          </p:val>
                                        </p:tav>
                                        <p:tav tm="100000">
                                          <p:val>
                                            <p:strVal val="#ppt_w"/>
                                          </p:val>
                                        </p:tav>
                                      </p:tavLst>
                                    </p:anim>
                                    <p:anim calcmode="lin" valueType="num">
                                      <p:cBhvr>
                                        <p:cTn id="13" dur="500" fill="hold"/>
                                        <p:tgtEl>
                                          <p:spTgt spid="5"/>
                                        </p:tgtEl>
                                        <p:attrNameLst>
                                          <p:attrName>ppt_h</p:attrName>
                                        </p:attrNameLst>
                                      </p:cBhvr>
                                      <p:tavLst>
                                        <p:tav tm="0">
                                          <p:val>
                                            <p:fltVal val="0"/>
                                          </p:val>
                                        </p:tav>
                                        <p:tav tm="100000">
                                          <p:val>
                                            <p:strVal val="#ppt_h"/>
                                          </p:val>
                                        </p:tav>
                                      </p:tavLst>
                                    </p:anim>
                                    <p:animEffect transition="in" filter="fade">
                                      <p:cBhvr>
                                        <p:cTn id="14" dur="500"/>
                                        <p:tgtEl>
                                          <p:spTgt spid="5"/>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8"/>
                                        </p:tgtEl>
                                        <p:attrNameLst>
                                          <p:attrName>style.visibility</p:attrName>
                                        </p:attrNameLst>
                                      </p:cBhvr>
                                      <p:to>
                                        <p:strVal val="visible"/>
                                      </p:to>
                                    </p:set>
                                    <p:anim calcmode="lin" valueType="num">
                                      <p:cBhvr>
                                        <p:cTn id="17" dur="500" fill="hold"/>
                                        <p:tgtEl>
                                          <p:spTgt spid="8"/>
                                        </p:tgtEl>
                                        <p:attrNameLst>
                                          <p:attrName>ppt_w</p:attrName>
                                        </p:attrNameLst>
                                      </p:cBhvr>
                                      <p:tavLst>
                                        <p:tav tm="0">
                                          <p:val>
                                            <p:fltVal val="0"/>
                                          </p:val>
                                        </p:tav>
                                        <p:tav tm="100000">
                                          <p:val>
                                            <p:strVal val="#ppt_w"/>
                                          </p:val>
                                        </p:tav>
                                      </p:tavLst>
                                    </p:anim>
                                    <p:anim calcmode="lin" valueType="num">
                                      <p:cBhvr>
                                        <p:cTn id="18" dur="500" fill="hold"/>
                                        <p:tgtEl>
                                          <p:spTgt spid="8"/>
                                        </p:tgtEl>
                                        <p:attrNameLst>
                                          <p:attrName>ppt_h</p:attrName>
                                        </p:attrNameLst>
                                      </p:cBhvr>
                                      <p:tavLst>
                                        <p:tav tm="0">
                                          <p:val>
                                            <p:fltVal val="0"/>
                                          </p:val>
                                        </p:tav>
                                        <p:tav tm="100000">
                                          <p:val>
                                            <p:strVal val="#ppt_h"/>
                                          </p:val>
                                        </p:tav>
                                      </p:tavLst>
                                    </p:anim>
                                    <p:animEffect transition="in" filter="fade">
                                      <p:cBhvr>
                                        <p:cTn id="19" dur="500"/>
                                        <p:tgtEl>
                                          <p:spTgt spid="8"/>
                                        </p:tgtEl>
                                      </p:cBhvr>
                                    </p:animEffect>
                                  </p:childTnLst>
                                </p:cTn>
                              </p:par>
                              <p:par>
                                <p:cTn id="20" presetID="53" presetClass="entr" presetSubtype="16" fill="hold" nodeType="withEffect">
                                  <p:stCondLst>
                                    <p:cond delay="0"/>
                                  </p:stCondLst>
                                  <p:childTnLst>
                                    <p:set>
                                      <p:cBhvr>
                                        <p:cTn id="21" dur="1" fill="hold">
                                          <p:stCondLst>
                                            <p:cond delay="0"/>
                                          </p:stCondLst>
                                        </p:cTn>
                                        <p:tgtEl>
                                          <p:spTgt spid="7"/>
                                        </p:tgtEl>
                                        <p:attrNameLst>
                                          <p:attrName>style.visibility</p:attrName>
                                        </p:attrNameLst>
                                      </p:cBhvr>
                                      <p:to>
                                        <p:strVal val="visible"/>
                                      </p:to>
                                    </p:set>
                                    <p:anim calcmode="lin" valueType="num">
                                      <p:cBhvr>
                                        <p:cTn id="22" dur="500" fill="hold"/>
                                        <p:tgtEl>
                                          <p:spTgt spid="7"/>
                                        </p:tgtEl>
                                        <p:attrNameLst>
                                          <p:attrName>ppt_w</p:attrName>
                                        </p:attrNameLst>
                                      </p:cBhvr>
                                      <p:tavLst>
                                        <p:tav tm="0">
                                          <p:val>
                                            <p:fltVal val="0"/>
                                          </p:val>
                                        </p:tav>
                                        <p:tav tm="100000">
                                          <p:val>
                                            <p:strVal val="#ppt_w"/>
                                          </p:val>
                                        </p:tav>
                                      </p:tavLst>
                                    </p:anim>
                                    <p:anim calcmode="lin" valueType="num">
                                      <p:cBhvr>
                                        <p:cTn id="23" dur="500" fill="hold"/>
                                        <p:tgtEl>
                                          <p:spTgt spid="7"/>
                                        </p:tgtEl>
                                        <p:attrNameLst>
                                          <p:attrName>ppt_h</p:attrName>
                                        </p:attrNameLst>
                                      </p:cBhvr>
                                      <p:tavLst>
                                        <p:tav tm="0">
                                          <p:val>
                                            <p:fltVal val="0"/>
                                          </p:val>
                                        </p:tav>
                                        <p:tav tm="100000">
                                          <p:val>
                                            <p:strVal val="#ppt_h"/>
                                          </p:val>
                                        </p:tav>
                                      </p:tavLst>
                                    </p:anim>
                                    <p:animEffect transition="in" filter="fade">
                                      <p:cBhvr>
                                        <p:cTn id="24" dur="500"/>
                                        <p:tgtEl>
                                          <p:spTgt spid="7"/>
                                        </p:tgtEl>
                                      </p:cBhvr>
                                    </p:animEffect>
                                  </p:childTnLst>
                                </p:cTn>
                              </p:par>
                            </p:childTnLst>
                          </p:cTn>
                        </p:par>
                      </p:childTnLst>
                    </p:cTn>
                  </p:par>
                  <p:par>
                    <p:cTn id="25" fill="hold">
                      <p:stCondLst>
                        <p:cond delay="indefinite"/>
                      </p:stCondLst>
                      <p:childTnLst>
                        <p:par>
                          <p:cTn id="26" fill="hold">
                            <p:stCondLst>
                              <p:cond delay="0"/>
                            </p:stCondLst>
                            <p:childTnLst>
                              <p:par>
                                <p:cTn id="27" presetID="53" presetClass="entr" presetSubtype="16" fill="hold" grpId="0" nodeType="clickEffect">
                                  <p:stCondLst>
                                    <p:cond delay="0"/>
                                  </p:stCondLst>
                                  <p:childTnLst>
                                    <p:set>
                                      <p:cBhvr>
                                        <p:cTn id="28" dur="1" fill="hold">
                                          <p:stCondLst>
                                            <p:cond delay="0"/>
                                          </p:stCondLst>
                                        </p:cTn>
                                        <p:tgtEl>
                                          <p:spTgt spid="9"/>
                                        </p:tgtEl>
                                        <p:attrNameLst>
                                          <p:attrName>style.visibility</p:attrName>
                                        </p:attrNameLst>
                                      </p:cBhvr>
                                      <p:to>
                                        <p:strVal val="visible"/>
                                      </p:to>
                                    </p:set>
                                    <p:anim calcmode="lin" valueType="num">
                                      <p:cBhvr>
                                        <p:cTn id="29" dur="500" fill="hold"/>
                                        <p:tgtEl>
                                          <p:spTgt spid="9"/>
                                        </p:tgtEl>
                                        <p:attrNameLst>
                                          <p:attrName>ppt_w</p:attrName>
                                        </p:attrNameLst>
                                      </p:cBhvr>
                                      <p:tavLst>
                                        <p:tav tm="0">
                                          <p:val>
                                            <p:fltVal val="0"/>
                                          </p:val>
                                        </p:tav>
                                        <p:tav tm="100000">
                                          <p:val>
                                            <p:strVal val="#ppt_w"/>
                                          </p:val>
                                        </p:tav>
                                      </p:tavLst>
                                    </p:anim>
                                    <p:anim calcmode="lin" valueType="num">
                                      <p:cBhvr>
                                        <p:cTn id="30" dur="500" fill="hold"/>
                                        <p:tgtEl>
                                          <p:spTgt spid="9"/>
                                        </p:tgtEl>
                                        <p:attrNameLst>
                                          <p:attrName>ppt_h</p:attrName>
                                        </p:attrNameLst>
                                      </p:cBhvr>
                                      <p:tavLst>
                                        <p:tav tm="0">
                                          <p:val>
                                            <p:fltVal val="0"/>
                                          </p:val>
                                        </p:tav>
                                        <p:tav tm="100000">
                                          <p:val>
                                            <p:strVal val="#ppt_h"/>
                                          </p:val>
                                        </p:tav>
                                      </p:tavLst>
                                    </p:anim>
                                    <p:animEffect transition="in" filter="fade">
                                      <p:cBhvr>
                                        <p:cTn id="31" dur="500"/>
                                        <p:tgtEl>
                                          <p:spTgt spid="9"/>
                                        </p:tgtEl>
                                      </p:cBhvr>
                                    </p:animEffect>
                                  </p:childTnLst>
                                </p:cTn>
                              </p:par>
                              <p:par>
                                <p:cTn id="32" presetID="53" presetClass="entr" presetSubtype="16" fill="hold" grpId="0" nodeType="withEffect">
                                  <p:stCondLst>
                                    <p:cond delay="0"/>
                                  </p:stCondLst>
                                  <p:childTnLst>
                                    <p:set>
                                      <p:cBhvr>
                                        <p:cTn id="33" dur="1" fill="hold">
                                          <p:stCondLst>
                                            <p:cond delay="0"/>
                                          </p:stCondLst>
                                        </p:cTn>
                                        <p:tgtEl>
                                          <p:spTgt spid="2"/>
                                        </p:tgtEl>
                                        <p:attrNameLst>
                                          <p:attrName>style.visibility</p:attrName>
                                        </p:attrNameLst>
                                      </p:cBhvr>
                                      <p:to>
                                        <p:strVal val="visible"/>
                                      </p:to>
                                    </p:set>
                                    <p:anim calcmode="lin" valueType="num">
                                      <p:cBhvr>
                                        <p:cTn id="34" dur="500" fill="hold"/>
                                        <p:tgtEl>
                                          <p:spTgt spid="2"/>
                                        </p:tgtEl>
                                        <p:attrNameLst>
                                          <p:attrName>ppt_w</p:attrName>
                                        </p:attrNameLst>
                                      </p:cBhvr>
                                      <p:tavLst>
                                        <p:tav tm="0">
                                          <p:val>
                                            <p:fltVal val="0"/>
                                          </p:val>
                                        </p:tav>
                                        <p:tav tm="100000">
                                          <p:val>
                                            <p:strVal val="#ppt_w"/>
                                          </p:val>
                                        </p:tav>
                                      </p:tavLst>
                                    </p:anim>
                                    <p:anim calcmode="lin" valueType="num">
                                      <p:cBhvr>
                                        <p:cTn id="35" dur="500" fill="hold"/>
                                        <p:tgtEl>
                                          <p:spTgt spid="2"/>
                                        </p:tgtEl>
                                        <p:attrNameLst>
                                          <p:attrName>ppt_h</p:attrName>
                                        </p:attrNameLst>
                                      </p:cBhvr>
                                      <p:tavLst>
                                        <p:tav tm="0">
                                          <p:val>
                                            <p:fltVal val="0"/>
                                          </p:val>
                                        </p:tav>
                                        <p:tav tm="100000">
                                          <p:val>
                                            <p:strVal val="#ppt_h"/>
                                          </p:val>
                                        </p:tav>
                                      </p:tavLst>
                                    </p:anim>
                                    <p:animEffect transition="in" filter="fade">
                                      <p:cBhvr>
                                        <p:cTn id="36" dur="500"/>
                                        <p:tgtEl>
                                          <p:spTgt spid="2"/>
                                        </p:tgtEl>
                                      </p:cBhvr>
                                    </p:animEffect>
                                  </p:childTnLst>
                                </p:cTn>
                              </p:par>
                            </p:childTnLst>
                          </p:cTn>
                        </p:par>
                      </p:childTnLst>
                    </p:cTn>
                  </p:par>
                  <p:par>
                    <p:cTn id="37" fill="hold">
                      <p:stCondLst>
                        <p:cond delay="indefinite"/>
                      </p:stCondLst>
                      <p:childTnLst>
                        <p:par>
                          <p:cTn id="38" fill="hold">
                            <p:stCondLst>
                              <p:cond delay="0"/>
                            </p:stCondLst>
                            <p:childTnLst>
                              <p:par>
                                <p:cTn id="39" presetID="3" presetClass="entr" presetSubtype="10" fill="hold" grpId="0" nodeType="clickEffect">
                                  <p:stCondLst>
                                    <p:cond delay="0"/>
                                  </p:stCondLst>
                                  <p:childTnLst>
                                    <p:set>
                                      <p:cBhvr>
                                        <p:cTn id="40" dur="1" fill="hold">
                                          <p:stCondLst>
                                            <p:cond delay="0"/>
                                          </p:stCondLst>
                                        </p:cTn>
                                        <p:tgtEl>
                                          <p:spTgt spid="10"/>
                                        </p:tgtEl>
                                        <p:attrNameLst>
                                          <p:attrName>style.visibility</p:attrName>
                                        </p:attrNameLst>
                                      </p:cBhvr>
                                      <p:to>
                                        <p:strVal val="visible"/>
                                      </p:to>
                                    </p:set>
                                    <p:animEffect transition="in" filter="blinds(horizontal)">
                                      <p:cBhvr>
                                        <p:cTn id="41"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P spid="8" grpId="0"/>
      <p:bldP spid="9" grpId="0"/>
      <p:bldP spid="10" grpId="0" animBg="1"/>
      <p:bldP spid="2" grpId="0"/>
    </p:bld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Content Placeholder 10"/>
          <p:cNvSpPr>
            <a:spLocks noGrp="1"/>
          </p:cNvSpPr>
          <p:nvPr>
            <p:ph sz="quarter" idx="13"/>
          </p:nvPr>
        </p:nvSpPr>
        <p:spPr>
          <a:xfrm>
            <a:off x="685800" y="2781300"/>
            <a:ext cx="7010400" cy="800219"/>
          </a:xfrm>
        </p:spPr>
        <p:txBody>
          <a:bodyPr wrap="square">
            <a:spAutoFit/>
          </a:bodyPr>
          <a:lstStyle/>
          <a:p>
            <a:pPr marL="457200" indent="-457200">
              <a:spcBef>
                <a:spcPct val="0"/>
              </a:spcBef>
              <a:buFontTx/>
              <a:buNone/>
              <a:tabLst>
                <a:tab pos="800100" algn="l"/>
                <a:tab pos="4283075" algn="l"/>
              </a:tabLst>
            </a:pPr>
            <a:r>
              <a:rPr lang="en-US" sz="2300" b="1" dirty="0" smtClean="0">
                <a:solidFill>
                  <a:schemeClr val="tx1"/>
                </a:solidFill>
                <a:latin typeface="Times New Roman" pitchFamily="18" charset="0"/>
                <a:cs typeface="Times New Roman" pitchFamily="18" charset="0"/>
              </a:rPr>
              <a:t>16.</a:t>
            </a:r>
            <a:r>
              <a:rPr lang="en-US" sz="2300" dirty="0" smtClean="0">
                <a:solidFill>
                  <a:schemeClr val="tx1"/>
                </a:solidFill>
                <a:latin typeface="Times New Roman" pitchFamily="18" charset="0"/>
                <a:cs typeface="Times New Roman" pitchFamily="18" charset="0"/>
              </a:rPr>
              <a:t>		The selling price after a 5%</a:t>
            </a:r>
            <a:br>
              <a:rPr lang="en-US" sz="2300" dirty="0" smtClean="0">
                <a:solidFill>
                  <a:schemeClr val="tx1"/>
                </a:solidFill>
                <a:latin typeface="Times New Roman" pitchFamily="18" charset="0"/>
                <a:cs typeface="Times New Roman" pitchFamily="18" charset="0"/>
              </a:rPr>
            </a:br>
            <a:r>
              <a:rPr lang="en-US" sz="2300" dirty="0" smtClean="0">
                <a:solidFill>
                  <a:schemeClr val="tx1"/>
                </a:solidFill>
                <a:latin typeface="Times New Roman" pitchFamily="18" charset="0"/>
                <a:cs typeface="Times New Roman" pitchFamily="18" charset="0"/>
              </a:rPr>
              <a:t>	discount                                	= $342</a:t>
            </a:r>
          </a:p>
        </p:txBody>
      </p:sp>
      <p:sp>
        <p:nvSpPr>
          <p:cNvPr id="6" name="Content Placeholder 10"/>
          <p:cNvSpPr>
            <a:spLocks noGrp="1"/>
          </p:cNvSpPr>
          <p:nvPr>
            <p:ph sz="quarter" idx="13"/>
          </p:nvPr>
        </p:nvSpPr>
        <p:spPr>
          <a:xfrm>
            <a:off x="685800" y="3810000"/>
            <a:ext cx="7010400" cy="800219"/>
          </a:xfrm>
        </p:spPr>
        <p:txBody>
          <a:bodyPr wrap="square">
            <a:spAutoFit/>
          </a:bodyPr>
          <a:lstStyle/>
          <a:p>
            <a:pPr marL="457200" indent="-457200">
              <a:spcBef>
                <a:spcPct val="0"/>
              </a:spcBef>
              <a:buFontTx/>
              <a:buNone/>
              <a:tabLst>
                <a:tab pos="800100" algn="l"/>
                <a:tab pos="4283075" algn="l"/>
              </a:tabLst>
            </a:pPr>
            <a:r>
              <a:rPr lang="en-US" sz="2300" dirty="0" smtClean="0">
                <a:solidFill>
                  <a:schemeClr val="tx1"/>
                </a:solidFill>
                <a:latin typeface="Times New Roman" pitchFamily="18" charset="0"/>
                <a:cs typeface="Times New Roman" pitchFamily="18" charset="0"/>
              </a:rPr>
              <a:t>		The selling price after a 10%</a:t>
            </a:r>
            <a:br>
              <a:rPr lang="en-US" sz="2300" dirty="0" smtClean="0">
                <a:solidFill>
                  <a:schemeClr val="tx1"/>
                </a:solidFill>
                <a:latin typeface="Times New Roman" pitchFamily="18" charset="0"/>
                <a:cs typeface="Times New Roman" pitchFamily="18" charset="0"/>
              </a:rPr>
            </a:br>
            <a:r>
              <a:rPr lang="en-US" sz="2300" dirty="0" smtClean="0">
                <a:solidFill>
                  <a:schemeClr val="tx1"/>
                </a:solidFill>
                <a:latin typeface="Times New Roman" pitchFamily="18" charset="0"/>
                <a:cs typeface="Times New Roman" pitchFamily="18" charset="0"/>
              </a:rPr>
              <a:t>	discount                                	</a:t>
            </a:r>
          </a:p>
        </p:txBody>
      </p:sp>
      <p:sp>
        <p:nvSpPr>
          <p:cNvPr id="7" name="Content Placeholder 10"/>
          <p:cNvSpPr>
            <a:spLocks noGrp="1"/>
          </p:cNvSpPr>
          <p:nvPr>
            <p:ph sz="quarter" idx="13"/>
          </p:nvPr>
        </p:nvSpPr>
        <p:spPr>
          <a:xfrm>
            <a:off x="685800" y="5078224"/>
            <a:ext cx="7010400" cy="446276"/>
          </a:xfrm>
        </p:spPr>
        <p:txBody>
          <a:bodyPr wrap="square">
            <a:spAutoFit/>
          </a:bodyPr>
          <a:lstStyle/>
          <a:p>
            <a:pPr marL="457200" indent="-457200">
              <a:spcBef>
                <a:spcPct val="0"/>
              </a:spcBef>
              <a:buFontTx/>
              <a:buNone/>
              <a:tabLst>
                <a:tab pos="800100" algn="l"/>
                <a:tab pos="4283075" algn="l"/>
              </a:tabLst>
            </a:pPr>
            <a:r>
              <a:rPr lang="en-US" sz="2300" dirty="0" smtClean="0">
                <a:solidFill>
                  <a:schemeClr val="tx1"/>
                </a:solidFill>
                <a:latin typeface="Times New Roman" pitchFamily="18" charset="0"/>
                <a:cs typeface="Times New Roman" pitchFamily="18" charset="0"/>
              </a:rPr>
              <a:t>			= $18 × 18</a:t>
            </a:r>
          </a:p>
        </p:txBody>
      </p:sp>
      <p:sp>
        <p:nvSpPr>
          <p:cNvPr id="8" name="Content Placeholder 10"/>
          <p:cNvSpPr>
            <a:spLocks noGrp="1"/>
          </p:cNvSpPr>
          <p:nvPr>
            <p:ph sz="quarter" idx="13"/>
          </p:nvPr>
        </p:nvSpPr>
        <p:spPr>
          <a:xfrm>
            <a:off x="685800" y="5573524"/>
            <a:ext cx="7010400" cy="446276"/>
          </a:xfrm>
        </p:spPr>
        <p:txBody>
          <a:bodyPr wrap="square">
            <a:spAutoFit/>
          </a:bodyPr>
          <a:lstStyle/>
          <a:p>
            <a:pPr marL="457200" indent="-457200">
              <a:spcBef>
                <a:spcPct val="0"/>
              </a:spcBef>
              <a:buFontTx/>
              <a:buNone/>
              <a:tabLst>
                <a:tab pos="800100" algn="l"/>
                <a:tab pos="4283075" algn="l"/>
              </a:tabLst>
            </a:pPr>
            <a:r>
              <a:rPr lang="en-US" sz="2300" dirty="0" smtClean="0">
                <a:solidFill>
                  <a:schemeClr val="tx1"/>
                </a:solidFill>
                <a:latin typeface="Times New Roman" pitchFamily="18" charset="0"/>
                <a:cs typeface="Times New Roman" pitchFamily="18" charset="0"/>
              </a:rPr>
              <a:t>			= </a:t>
            </a:r>
            <a:r>
              <a:rPr lang="en-US" sz="2300" dirty="0" smtClean="0">
                <a:solidFill>
                  <a:srgbClr val="00A99D"/>
                </a:solidFill>
                <a:latin typeface="Times New Roman" pitchFamily="18" charset="0"/>
                <a:cs typeface="Times New Roman" pitchFamily="18" charset="0"/>
              </a:rPr>
              <a:t>$324</a:t>
            </a:r>
          </a:p>
        </p:txBody>
      </p:sp>
      <p:grpSp>
        <p:nvGrpSpPr>
          <p:cNvPr id="2" name="Group 20"/>
          <p:cNvGrpSpPr>
            <a:grpSpLocks noChangeAspect="1"/>
          </p:cNvGrpSpPr>
          <p:nvPr/>
        </p:nvGrpSpPr>
        <p:grpSpPr bwMode="auto">
          <a:xfrm>
            <a:off x="5030788" y="3889375"/>
            <a:ext cx="1603375" cy="1193800"/>
            <a:chOff x="3193" y="2450"/>
            <a:chExt cx="1010" cy="752"/>
          </a:xfrm>
        </p:grpSpPr>
        <p:sp>
          <p:nvSpPr>
            <p:cNvPr id="22" name="AutoShape 19"/>
            <p:cNvSpPr>
              <a:spLocks noChangeAspect="1" noChangeArrowheads="1" noTextEdit="1"/>
            </p:cNvSpPr>
            <p:nvPr/>
          </p:nvSpPr>
          <p:spPr bwMode="auto">
            <a:xfrm>
              <a:off x="3193" y="2450"/>
              <a:ext cx="992" cy="73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 name="Rectangle 21"/>
            <p:cNvSpPr>
              <a:spLocks noChangeArrowheads="1"/>
            </p:cNvSpPr>
            <p:nvPr/>
          </p:nvSpPr>
          <p:spPr bwMode="auto">
            <a:xfrm>
              <a:off x="3468" y="2572"/>
              <a:ext cx="157" cy="14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300" b="0" i="0" u="none" strike="noStrike" cap="none" normalizeH="0" baseline="0" dirty="0" smtClean="0">
                  <a:ln>
                    <a:noFill/>
                  </a:ln>
                  <a:solidFill>
                    <a:srgbClr val="00A89C"/>
                  </a:solidFill>
                  <a:effectLst/>
                  <a:latin typeface="Times New Roman" pitchFamily="18" charset="0"/>
                </a:rPr>
                <a:t>18</a:t>
              </a:r>
              <a:endParaRPr kumimoji="0" lang="en-US" sz="1800" b="0" i="0" u="none" strike="noStrike" cap="none" normalizeH="0" baseline="0" dirty="0" smtClean="0">
                <a:ln>
                  <a:noFill/>
                </a:ln>
                <a:solidFill>
                  <a:schemeClr val="tx1"/>
                </a:solidFill>
                <a:effectLst/>
                <a:latin typeface="Arial" pitchFamily="34" charset="0"/>
              </a:endParaRPr>
            </a:p>
          </p:txBody>
        </p:sp>
        <p:sp>
          <p:nvSpPr>
            <p:cNvPr id="24" name="Rectangle 22"/>
            <p:cNvSpPr>
              <a:spLocks noChangeArrowheads="1"/>
            </p:cNvSpPr>
            <p:nvPr/>
          </p:nvSpPr>
          <p:spPr bwMode="auto">
            <a:xfrm>
              <a:off x="3206" y="2670"/>
              <a:ext cx="523" cy="22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lvl="0" fontAlgn="base">
                <a:spcBef>
                  <a:spcPct val="0"/>
                </a:spcBef>
                <a:spcAft>
                  <a:spcPct val="0"/>
                </a:spcAft>
              </a:pPr>
              <a:r>
                <a:rPr lang="en-US" sz="2300" dirty="0">
                  <a:latin typeface="Times New Roman" pitchFamily="18" charset="0"/>
                  <a:cs typeface="Times New Roman" pitchFamily="18" charset="0"/>
                </a:rPr>
                <a:t>= $342</a:t>
              </a:r>
              <a:endParaRPr kumimoji="0" lang="en-US" sz="1800" b="0" i="0" u="none" strike="noStrike" cap="none" normalizeH="0" baseline="0" dirty="0" smtClean="0">
                <a:ln>
                  <a:noFill/>
                </a:ln>
                <a:solidFill>
                  <a:schemeClr val="tx1"/>
                </a:solidFill>
                <a:effectLst/>
                <a:latin typeface="Arial" pitchFamily="34" charset="0"/>
              </a:endParaRPr>
            </a:p>
          </p:txBody>
        </p:sp>
        <p:sp>
          <p:nvSpPr>
            <p:cNvPr id="25" name="Line 23"/>
            <p:cNvSpPr>
              <a:spLocks noChangeShapeType="1"/>
            </p:cNvSpPr>
            <p:nvPr/>
          </p:nvSpPr>
          <p:spPr bwMode="auto">
            <a:xfrm>
              <a:off x="3456" y="2788"/>
              <a:ext cx="273" cy="0"/>
            </a:xfrm>
            <a:prstGeom prst="line">
              <a:avLst/>
            </a:prstGeom>
            <a:noFill/>
            <a:ln w="9">
              <a:solidFill>
                <a:srgbClr val="00A89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6" name="Rectangle 24"/>
            <p:cNvSpPr>
              <a:spLocks noChangeArrowheads="1"/>
            </p:cNvSpPr>
            <p:nvPr/>
          </p:nvSpPr>
          <p:spPr bwMode="auto">
            <a:xfrm>
              <a:off x="3943" y="2555"/>
              <a:ext cx="258" cy="2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2300" b="0" i="0" u="none" strike="noStrike" cap="none" normalizeH="0" baseline="0" dirty="0" smtClean="0">
                  <a:ln>
                    <a:noFill/>
                  </a:ln>
                  <a:solidFill>
                    <a:srgbClr val="000000"/>
                  </a:solidFill>
                  <a:effectLst/>
                  <a:latin typeface="Times New Roman" pitchFamily="18" charset="0"/>
                </a:rPr>
                <a:t>90</a:t>
              </a:r>
              <a:endParaRPr kumimoji="0" lang="en-US" sz="1800" b="0" i="0" u="none" strike="noStrike" cap="none" normalizeH="0" baseline="0" dirty="0" smtClean="0">
                <a:ln>
                  <a:noFill/>
                </a:ln>
                <a:solidFill>
                  <a:schemeClr val="tx1"/>
                </a:solidFill>
                <a:effectLst/>
                <a:latin typeface="Arial" pitchFamily="34" charset="0"/>
              </a:endParaRPr>
            </a:p>
          </p:txBody>
        </p:sp>
        <p:sp>
          <p:nvSpPr>
            <p:cNvPr id="27" name="Rectangle 25"/>
            <p:cNvSpPr>
              <a:spLocks noChangeArrowheads="1"/>
            </p:cNvSpPr>
            <p:nvPr/>
          </p:nvSpPr>
          <p:spPr bwMode="auto">
            <a:xfrm>
              <a:off x="3775" y="2649"/>
              <a:ext cx="105" cy="22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lvl="0" fontAlgn="base">
                <a:spcBef>
                  <a:spcPct val="0"/>
                </a:spcBef>
                <a:spcAft>
                  <a:spcPct val="0"/>
                </a:spcAft>
              </a:pPr>
              <a:r>
                <a:rPr lang="en-US" sz="2300" dirty="0" smtClean="0">
                  <a:latin typeface="Times New Roman" pitchFamily="18" charset="0"/>
                  <a:cs typeface="Times New Roman" pitchFamily="18" charset="0"/>
                </a:rPr>
                <a:t>×</a:t>
              </a:r>
              <a:endParaRPr kumimoji="0" lang="en-US" sz="1800" b="0" i="0" u="none" strike="noStrike" cap="none" normalizeH="0" baseline="0" dirty="0" smtClean="0">
                <a:ln>
                  <a:noFill/>
                </a:ln>
                <a:solidFill>
                  <a:schemeClr val="tx1"/>
                </a:solidFill>
                <a:effectLst/>
                <a:latin typeface="Arial" pitchFamily="34" charset="0"/>
              </a:endParaRPr>
            </a:p>
          </p:txBody>
        </p:sp>
        <p:sp>
          <p:nvSpPr>
            <p:cNvPr id="28" name="Line 26"/>
            <p:cNvSpPr>
              <a:spLocks noChangeShapeType="1"/>
            </p:cNvSpPr>
            <p:nvPr/>
          </p:nvSpPr>
          <p:spPr bwMode="auto">
            <a:xfrm>
              <a:off x="3921" y="2673"/>
              <a:ext cx="229" cy="0"/>
            </a:xfrm>
            <a:prstGeom prst="line">
              <a:avLst/>
            </a:prstGeom>
            <a:noFill/>
            <a:ln w="9">
              <a:solidFill>
                <a:srgbClr val="00A89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9" name="Rectangle 27"/>
            <p:cNvSpPr>
              <a:spLocks noChangeArrowheads="1"/>
            </p:cNvSpPr>
            <p:nvPr/>
          </p:nvSpPr>
          <p:spPr bwMode="auto">
            <a:xfrm>
              <a:off x="3979" y="2457"/>
              <a:ext cx="157" cy="14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300" b="0" i="0" u="none" strike="noStrike" cap="none" normalizeH="0" baseline="0" dirty="0" smtClean="0">
                  <a:ln>
                    <a:noFill/>
                  </a:ln>
                  <a:solidFill>
                    <a:srgbClr val="00A89C"/>
                  </a:solidFill>
                  <a:effectLst/>
                  <a:latin typeface="Times New Roman" pitchFamily="18" charset="0"/>
                </a:rPr>
                <a:t>18</a:t>
              </a:r>
              <a:endParaRPr kumimoji="0" lang="en-US" sz="1800" b="0" i="0" u="none" strike="noStrike" cap="none" normalizeH="0" baseline="0" dirty="0" smtClean="0">
                <a:ln>
                  <a:noFill/>
                </a:ln>
                <a:solidFill>
                  <a:schemeClr val="tx1"/>
                </a:solidFill>
                <a:effectLst/>
                <a:latin typeface="Arial" pitchFamily="34" charset="0"/>
              </a:endParaRPr>
            </a:p>
          </p:txBody>
        </p:sp>
        <p:sp>
          <p:nvSpPr>
            <p:cNvPr id="30" name="Rectangle 28"/>
            <p:cNvSpPr>
              <a:spLocks noChangeArrowheads="1"/>
            </p:cNvSpPr>
            <p:nvPr/>
          </p:nvSpPr>
          <p:spPr bwMode="auto">
            <a:xfrm>
              <a:off x="3978" y="2991"/>
              <a:ext cx="157" cy="14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300" b="0" i="0" u="none" strike="noStrike" cap="none" normalizeH="0" baseline="0" smtClean="0">
                  <a:ln>
                    <a:noFill/>
                  </a:ln>
                  <a:solidFill>
                    <a:srgbClr val="00A89C"/>
                  </a:solidFill>
                  <a:effectLst/>
                  <a:latin typeface="Times New Roman" pitchFamily="18" charset="0"/>
                </a:rPr>
                <a:t>19</a:t>
              </a:r>
              <a:endParaRPr kumimoji="0" lang="en-US" sz="1800" b="0" i="0" u="none" strike="noStrike" cap="none" normalizeH="0" baseline="0" smtClean="0">
                <a:ln>
                  <a:noFill/>
                </a:ln>
                <a:solidFill>
                  <a:schemeClr val="tx1"/>
                </a:solidFill>
                <a:effectLst/>
                <a:latin typeface="Arial" pitchFamily="34" charset="0"/>
              </a:endParaRPr>
            </a:p>
          </p:txBody>
        </p:sp>
        <p:sp>
          <p:nvSpPr>
            <p:cNvPr id="31" name="Rectangle 29"/>
            <p:cNvSpPr>
              <a:spLocks noChangeArrowheads="1"/>
            </p:cNvSpPr>
            <p:nvPr/>
          </p:nvSpPr>
          <p:spPr bwMode="auto">
            <a:xfrm>
              <a:off x="3945" y="2813"/>
              <a:ext cx="258" cy="2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2300" b="0" i="0" u="none" strike="noStrike" cap="none" normalizeH="0" baseline="0" smtClean="0">
                  <a:ln>
                    <a:noFill/>
                  </a:ln>
                  <a:solidFill>
                    <a:srgbClr val="000000"/>
                  </a:solidFill>
                  <a:effectLst/>
                  <a:latin typeface="Times New Roman" pitchFamily="18" charset="0"/>
                </a:rPr>
                <a:t>95</a:t>
              </a:r>
              <a:endParaRPr kumimoji="0" lang="en-US" sz="1800" b="0" i="0" u="none" strike="noStrike" cap="none" normalizeH="0" baseline="0" smtClean="0">
                <a:ln>
                  <a:noFill/>
                </a:ln>
                <a:solidFill>
                  <a:schemeClr val="tx1"/>
                </a:solidFill>
                <a:effectLst/>
                <a:latin typeface="Arial" pitchFamily="34" charset="0"/>
              </a:endParaRPr>
            </a:p>
          </p:txBody>
        </p:sp>
        <p:sp>
          <p:nvSpPr>
            <p:cNvPr id="15360" name="Line 30"/>
            <p:cNvSpPr>
              <a:spLocks noChangeShapeType="1"/>
            </p:cNvSpPr>
            <p:nvPr/>
          </p:nvSpPr>
          <p:spPr bwMode="auto">
            <a:xfrm>
              <a:off x="3973" y="3059"/>
              <a:ext cx="124" cy="0"/>
            </a:xfrm>
            <a:prstGeom prst="line">
              <a:avLst/>
            </a:prstGeom>
            <a:noFill/>
            <a:ln w="5">
              <a:solidFill>
                <a:srgbClr val="00A89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361" name="Rectangle 31"/>
            <p:cNvSpPr>
              <a:spLocks noChangeArrowheads="1"/>
            </p:cNvSpPr>
            <p:nvPr/>
          </p:nvSpPr>
          <p:spPr bwMode="auto">
            <a:xfrm>
              <a:off x="4016" y="3096"/>
              <a:ext cx="72" cy="10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00" b="0" i="0" u="none" strike="noStrike" cap="none" normalizeH="0" baseline="0" smtClean="0">
                  <a:ln>
                    <a:noFill/>
                  </a:ln>
                  <a:solidFill>
                    <a:srgbClr val="00A89C"/>
                  </a:solidFill>
                  <a:effectLst/>
                  <a:latin typeface="Times New Roman" pitchFamily="18" charset="0"/>
                </a:rPr>
                <a:t>1</a:t>
              </a:r>
              <a:endParaRPr kumimoji="0" lang="en-US" sz="1800" b="0" i="0" u="none" strike="noStrike" cap="none" normalizeH="0" baseline="0" smtClean="0">
                <a:ln>
                  <a:noFill/>
                </a:ln>
                <a:solidFill>
                  <a:schemeClr val="tx1"/>
                </a:solidFill>
                <a:effectLst/>
                <a:latin typeface="Arial" pitchFamily="34" charset="0"/>
              </a:endParaRPr>
            </a:p>
          </p:txBody>
        </p:sp>
        <p:sp>
          <p:nvSpPr>
            <p:cNvPr id="15362" name="Line 32"/>
            <p:cNvSpPr>
              <a:spLocks noChangeShapeType="1"/>
            </p:cNvSpPr>
            <p:nvPr/>
          </p:nvSpPr>
          <p:spPr bwMode="auto">
            <a:xfrm>
              <a:off x="3922" y="2931"/>
              <a:ext cx="226" cy="0"/>
            </a:xfrm>
            <a:prstGeom prst="line">
              <a:avLst/>
            </a:prstGeom>
            <a:noFill/>
            <a:ln w="9">
              <a:solidFill>
                <a:srgbClr val="00A89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363" name="Line 33"/>
            <p:cNvSpPr>
              <a:spLocks noChangeShapeType="1"/>
            </p:cNvSpPr>
            <p:nvPr/>
          </p:nvSpPr>
          <p:spPr bwMode="auto">
            <a:xfrm>
              <a:off x="3906" y="2788"/>
              <a:ext cx="258" cy="0"/>
            </a:xfrm>
            <a:prstGeom prst="line">
              <a:avLst/>
            </a:prstGeom>
            <a:noFill/>
            <a:ln w="9">
              <a:solidFill>
                <a:srgbClr val="0000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en-US"/>
            </a:p>
          </p:txBody>
        </p:sp>
      </p:grpSp>
      <p:sp>
        <p:nvSpPr>
          <p:cNvPr id="21"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tabLst>
                <a:tab pos="393192" algn="r"/>
                <a:tab pos="640080" algn="l"/>
              </a:tabLst>
            </a:pPr>
            <a:r>
              <a:rPr lang="en-US" sz="1500" b="1" dirty="0" smtClean="0">
                <a:solidFill>
                  <a:schemeClr val="bg1"/>
                </a:solidFill>
                <a:latin typeface="Times New Roman" pitchFamily="18" charset="0"/>
                <a:cs typeface="Times New Roman" pitchFamily="18" charset="0"/>
              </a:rPr>
              <a:t>Revision Exam 1 Paper 1</a:t>
            </a:r>
          </a:p>
        </p:txBody>
      </p:sp>
    </p:spTree>
    <p:extLst>
      <p:ext uri="{BB962C8B-B14F-4D97-AF65-F5344CB8AC3E}">
        <p14:creationId xmlns:p14="http://schemas.microsoft.com/office/powerpoint/2010/main" xmlns="" val="1862447457"/>
      </p:ext>
    </p:extLst>
  </p:cSld>
  <p:clrMapOvr>
    <a:masterClrMapping/>
  </p:clrMapOvr>
  <p:transition spd="slow">
    <p:strips dir="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11">
                                            <p:txEl>
                                              <p:pRg st="0" end="0"/>
                                            </p:txEl>
                                          </p:spTgt>
                                        </p:tgtEl>
                                        <p:attrNameLst>
                                          <p:attrName>style.visibility</p:attrName>
                                        </p:attrNameLst>
                                      </p:cBhvr>
                                      <p:to>
                                        <p:strVal val="visible"/>
                                      </p:to>
                                    </p:set>
                                    <p:anim calcmode="lin" valueType="num">
                                      <p:cBhvr>
                                        <p:cTn id="7" dur="500" fill="hold"/>
                                        <p:tgtEl>
                                          <p:spTgt spid="11">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11">
                                            <p:txEl>
                                              <p:pRg st="0" end="0"/>
                                            </p:txEl>
                                          </p:spTgt>
                                        </p:tgtEl>
                                        <p:attrNameLst>
                                          <p:attrName>ppt_h</p:attrName>
                                        </p:attrNameLst>
                                      </p:cBhvr>
                                      <p:tavLst>
                                        <p:tav tm="0">
                                          <p:val>
                                            <p:fltVal val="0"/>
                                          </p:val>
                                        </p:tav>
                                        <p:tav tm="100000">
                                          <p:val>
                                            <p:strVal val="#ppt_h"/>
                                          </p:val>
                                        </p:tav>
                                      </p:tavLst>
                                    </p:anim>
                                  </p:childTnLst>
                                </p:cTn>
                              </p:par>
                              <p:par>
                                <p:cTn id="9" presetID="23" presetClass="entr" presetSubtype="16" fill="hold" grpId="0" nodeType="withEffect">
                                  <p:stCondLst>
                                    <p:cond delay="0"/>
                                  </p:stCondLst>
                                  <p:childTnLst>
                                    <p:set>
                                      <p:cBhvr>
                                        <p:cTn id="10" dur="1" fill="hold">
                                          <p:stCondLst>
                                            <p:cond delay="0"/>
                                          </p:stCondLst>
                                        </p:cTn>
                                        <p:tgtEl>
                                          <p:spTgt spid="6">
                                            <p:txEl>
                                              <p:pRg st="0" end="0"/>
                                            </p:txEl>
                                          </p:spTgt>
                                        </p:tgtEl>
                                        <p:attrNameLst>
                                          <p:attrName>style.visibility</p:attrName>
                                        </p:attrNameLst>
                                      </p:cBhvr>
                                      <p:to>
                                        <p:strVal val="visible"/>
                                      </p:to>
                                    </p:set>
                                    <p:anim calcmode="lin" valueType="num">
                                      <p:cBhvr>
                                        <p:cTn id="11" dur="500" fill="hold"/>
                                        <p:tgtEl>
                                          <p:spTgt spid="6">
                                            <p:txEl>
                                              <p:pRg st="0" end="0"/>
                                            </p:txEl>
                                          </p:spTgt>
                                        </p:tgtEl>
                                        <p:attrNameLst>
                                          <p:attrName>ppt_w</p:attrName>
                                        </p:attrNameLst>
                                      </p:cBhvr>
                                      <p:tavLst>
                                        <p:tav tm="0">
                                          <p:val>
                                            <p:fltVal val="0"/>
                                          </p:val>
                                        </p:tav>
                                        <p:tav tm="100000">
                                          <p:val>
                                            <p:strVal val="#ppt_w"/>
                                          </p:val>
                                        </p:tav>
                                      </p:tavLst>
                                    </p:anim>
                                    <p:anim calcmode="lin" valueType="num">
                                      <p:cBhvr>
                                        <p:cTn id="12" dur="500" fill="hold"/>
                                        <p:tgtEl>
                                          <p:spTgt spid="6">
                                            <p:txEl>
                                              <p:pRg st="0" end="0"/>
                                            </p:txEl>
                                          </p:spTgt>
                                        </p:tgtEl>
                                        <p:attrNameLst>
                                          <p:attrName>ppt_h</p:attrName>
                                        </p:attrNameLst>
                                      </p:cBhvr>
                                      <p:tavLst>
                                        <p:tav tm="0">
                                          <p:val>
                                            <p:fltVal val="0"/>
                                          </p:val>
                                        </p:tav>
                                        <p:tav tm="100000">
                                          <p:val>
                                            <p:strVal val="#ppt_h"/>
                                          </p:val>
                                        </p:tav>
                                      </p:tavLst>
                                    </p:anim>
                                  </p:childTnLst>
                                </p:cTn>
                              </p:par>
                              <p:par>
                                <p:cTn id="13" presetID="53" presetClass="entr" presetSubtype="16" fill="hold" nodeType="withEffect">
                                  <p:stCondLst>
                                    <p:cond delay="0"/>
                                  </p:stCondLst>
                                  <p:childTnLst>
                                    <p:set>
                                      <p:cBhvr>
                                        <p:cTn id="14" dur="1" fill="hold">
                                          <p:stCondLst>
                                            <p:cond delay="0"/>
                                          </p:stCondLst>
                                        </p:cTn>
                                        <p:tgtEl>
                                          <p:spTgt spid="2"/>
                                        </p:tgtEl>
                                        <p:attrNameLst>
                                          <p:attrName>style.visibility</p:attrName>
                                        </p:attrNameLst>
                                      </p:cBhvr>
                                      <p:to>
                                        <p:strVal val="visible"/>
                                      </p:to>
                                    </p:set>
                                    <p:anim calcmode="lin" valueType="num">
                                      <p:cBhvr>
                                        <p:cTn id="15" dur="500" fill="hold"/>
                                        <p:tgtEl>
                                          <p:spTgt spid="2"/>
                                        </p:tgtEl>
                                        <p:attrNameLst>
                                          <p:attrName>ppt_w</p:attrName>
                                        </p:attrNameLst>
                                      </p:cBhvr>
                                      <p:tavLst>
                                        <p:tav tm="0">
                                          <p:val>
                                            <p:fltVal val="0"/>
                                          </p:val>
                                        </p:tav>
                                        <p:tav tm="100000">
                                          <p:val>
                                            <p:strVal val="#ppt_w"/>
                                          </p:val>
                                        </p:tav>
                                      </p:tavLst>
                                    </p:anim>
                                    <p:anim calcmode="lin" valueType="num">
                                      <p:cBhvr>
                                        <p:cTn id="16" dur="500" fill="hold"/>
                                        <p:tgtEl>
                                          <p:spTgt spid="2"/>
                                        </p:tgtEl>
                                        <p:attrNameLst>
                                          <p:attrName>ppt_h</p:attrName>
                                        </p:attrNameLst>
                                      </p:cBhvr>
                                      <p:tavLst>
                                        <p:tav tm="0">
                                          <p:val>
                                            <p:fltVal val="0"/>
                                          </p:val>
                                        </p:tav>
                                        <p:tav tm="100000">
                                          <p:val>
                                            <p:strVal val="#ppt_h"/>
                                          </p:val>
                                        </p:tav>
                                      </p:tavLst>
                                    </p:anim>
                                    <p:animEffect transition="in" filter="fade">
                                      <p:cBhvr>
                                        <p:cTn id="17" dur="500"/>
                                        <p:tgtEl>
                                          <p:spTgt spid="2"/>
                                        </p:tgtEl>
                                      </p:cBhvr>
                                    </p:animEffect>
                                  </p:childTnLst>
                                </p:cTn>
                              </p:par>
                              <p:par>
                                <p:cTn id="18" presetID="23" presetClass="entr" presetSubtype="16" fill="hold" grpId="0" nodeType="withEffect">
                                  <p:stCondLst>
                                    <p:cond delay="0"/>
                                  </p:stCondLst>
                                  <p:childTnLst>
                                    <p:set>
                                      <p:cBhvr>
                                        <p:cTn id="19" dur="1" fill="hold">
                                          <p:stCondLst>
                                            <p:cond delay="0"/>
                                          </p:stCondLst>
                                        </p:cTn>
                                        <p:tgtEl>
                                          <p:spTgt spid="7">
                                            <p:txEl>
                                              <p:pRg st="0" end="0"/>
                                            </p:txEl>
                                          </p:spTgt>
                                        </p:tgtEl>
                                        <p:attrNameLst>
                                          <p:attrName>style.visibility</p:attrName>
                                        </p:attrNameLst>
                                      </p:cBhvr>
                                      <p:to>
                                        <p:strVal val="visible"/>
                                      </p:to>
                                    </p:set>
                                    <p:anim calcmode="lin" valueType="num">
                                      <p:cBhvr>
                                        <p:cTn id="20" dur="500" fill="hold"/>
                                        <p:tgtEl>
                                          <p:spTgt spid="7">
                                            <p:txEl>
                                              <p:pRg st="0" end="0"/>
                                            </p:txEl>
                                          </p:spTgt>
                                        </p:tgtEl>
                                        <p:attrNameLst>
                                          <p:attrName>ppt_w</p:attrName>
                                        </p:attrNameLst>
                                      </p:cBhvr>
                                      <p:tavLst>
                                        <p:tav tm="0">
                                          <p:val>
                                            <p:fltVal val="0"/>
                                          </p:val>
                                        </p:tav>
                                        <p:tav tm="100000">
                                          <p:val>
                                            <p:strVal val="#ppt_w"/>
                                          </p:val>
                                        </p:tav>
                                      </p:tavLst>
                                    </p:anim>
                                    <p:anim calcmode="lin" valueType="num">
                                      <p:cBhvr>
                                        <p:cTn id="21" dur="500" fill="hold"/>
                                        <p:tgtEl>
                                          <p:spTgt spid="7">
                                            <p:txEl>
                                              <p:pRg st="0" end="0"/>
                                            </p:txEl>
                                          </p:spTgt>
                                        </p:tgtEl>
                                        <p:attrNameLst>
                                          <p:attrName>ppt_h</p:attrName>
                                        </p:attrNameLst>
                                      </p:cBhvr>
                                      <p:tavLst>
                                        <p:tav tm="0">
                                          <p:val>
                                            <p:fltVal val="0"/>
                                          </p:val>
                                        </p:tav>
                                        <p:tav tm="100000">
                                          <p:val>
                                            <p:strVal val="#ppt_h"/>
                                          </p:val>
                                        </p:tav>
                                      </p:tavLst>
                                    </p:anim>
                                  </p:childTnLst>
                                </p:cTn>
                              </p:par>
                              <p:par>
                                <p:cTn id="22" presetID="23" presetClass="entr" presetSubtype="16" fill="hold" grpId="0" nodeType="withEffect">
                                  <p:stCondLst>
                                    <p:cond delay="0"/>
                                  </p:stCondLst>
                                  <p:childTnLst>
                                    <p:set>
                                      <p:cBhvr>
                                        <p:cTn id="23" dur="1" fill="hold">
                                          <p:stCondLst>
                                            <p:cond delay="0"/>
                                          </p:stCondLst>
                                        </p:cTn>
                                        <p:tgtEl>
                                          <p:spTgt spid="8">
                                            <p:txEl>
                                              <p:pRg st="0" end="0"/>
                                            </p:txEl>
                                          </p:spTgt>
                                        </p:tgtEl>
                                        <p:attrNameLst>
                                          <p:attrName>style.visibility</p:attrName>
                                        </p:attrNameLst>
                                      </p:cBhvr>
                                      <p:to>
                                        <p:strVal val="visible"/>
                                      </p:to>
                                    </p:set>
                                    <p:anim calcmode="lin" valueType="num">
                                      <p:cBhvr>
                                        <p:cTn id="24" dur="500" fill="hold"/>
                                        <p:tgtEl>
                                          <p:spTgt spid="8">
                                            <p:txEl>
                                              <p:pRg st="0" end="0"/>
                                            </p:txEl>
                                          </p:spTgt>
                                        </p:tgtEl>
                                        <p:attrNameLst>
                                          <p:attrName>ppt_w</p:attrName>
                                        </p:attrNameLst>
                                      </p:cBhvr>
                                      <p:tavLst>
                                        <p:tav tm="0">
                                          <p:val>
                                            <p:fltVal val="0"/>
                                          </p:val>
                                        </p:tav>
                                        <p:tav tm="100000">
                                          <p:val>
                                            <p:strVal val="#ppt_w"/>
                                          </p:val>
                                        </p:tav>
                                      </p:tavLst>
                                    </p:anim>
                                    <p:anim calcmode="lin" valueType="num">
                                      <p:cBhvr>
                                        <p:cTn id="25" dur="500" fill="hold"/>
                                        <p:tgtEl>
                                          <p:spTgt spid="8">
                                            <p:txEl>
                                              <p:pRg st="0" end="0"/>
                                            </p:txEl>
                                          </p:spTgt>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build="p"/>
      <p:bldP spid="6" grpId="0" build="p"/>
      <p:bldP spid="7" grpId="0" build="p"/>
      <p:bldP spid="8" grpId="0" build="p"/>
    </p:bldLst>
  </p:timing>
</p:sld>
</file>

<file path=ppt/slides/slide3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a:xfrm>
            <a:off x="475130" y="2256746"/>
            <a:ext cx="4568077" cy="800219"/>
          </a:xfrm>
          <a:prstGeom prst="rect">
            <a:avLst/>
          </a:prstGeom>
        </p:spPr>
        <p:txBody>
          <a:bodyPr wrap="square">
            <a:spAutoFit/>
          </a:bodyPr>
          <a:lstStyle/>
          <a:p>
            <a:pPr>
              <a:tabLst>
                <a:tab pos="2886075" algn="l"/>
                <a:tab pos="2976563" algn="l"/>
              </a:tabLst>
            </a:pPr>
            <a:r>
              <a:rPr lang="en-US" sz="2300" b="1" dirty="0" smtClean="0">
                <a:latin typeface="Times New Roman" pitchFamily="18" charset="0"/>
                <a:cs typeface="Times New Roman" pitchFamily="18" charset="0"/>
              </a:rPr>
              <a:t>3.</a:t>
            </a:r>
            <a:r>
              <a:rPr lang="en-US" sz="2300" dirty="0" smtClean="0">
                <a:latin typeface="Times New Roman" pitchFamily="18" charset="0"/>
                <a:cs typeface="Times New Roman" pitchFamily="18" charset="0"/>
              </a:rPr>
              <a:t> (a) (i) The </a:t>
            </a:r>
            <a:r>
              <a:rPr lang="en-US" sz="2300" dirty="0">
                <a:latin typeface="Times New Roman" pitchFamily="18" charset="0"/>
                <a:cs typeface="Times New Roman" pitchFamily="18" charset="0"/>
              </a:rPr>
              <a:t>allowance for </a:t>
            </a:r>
            <a:r>
              <a:rPr lang="en-US" sz="2300" dirty="0" smtClean="0">
                <a:latin typeface="Times New Roman" pitchFamily="18" charset="0"/>
                <a:cs typeface="Times New Roman" pitchFamily="18" charset="0"/>
              </a:rPr>
              <a:t>the	</a:t>
            </a:r>
            <a:br>
              <a:rPr lang="en-US" sz="2300" dirty="0" smtClean="0">
                <a:latin typeface="Times New Roman" pitchFamily="18" charset="0"/>
                <a:cs typeface="Times New Roman" pitchFamily="18" charset="0"/>
              </a:rPr>
            </a:br>
            <a:r>
              <a:rPr lang="en-US" sz="2300" dirty="0" smtClean="0">
                <a:latin typeface="Times New Roman" pitchFamily="18" charset="0"/>
                <a:cs typeface="Times New Roman" pitchFamily="18" charset="0"/>
              </a:rPr>
              <a:t>               adults</a:t>
            </a:r>
            <a:endParaRPr lang="en-US" sz="2300" dirty="0">
              <a:latin typeface="Times New Roman" pitchFamily="18" charset="0"/>
              <a:cs typeface="Times New Roman" pitchFamily="18" charset="0"/>
            </a:endParaRPr>
          </a:p>
        </p:txBody>
      </p:sp>
      <p:sp>
        <p:nvSpPr>
          <p:cNvPr id="8" name="Rectangle 7"/>
          <p:cNvSpPr/>
          <p:nvPr/>
        </p:nvSpPr>
        <p:spPr>
          <a:xfrm>
            <a:off x="4230944" y="2657475"/>
            <a:ext cx="1697901" cy="446276"/>
          </a:xfrm>
          <a:prstGeom prst="rect">
            <a:avLst/>
          </a:prstGeom>
        </p:spPr>
        <p:txBody>
          <a:bodyPr wrap="none">
            <a:spAutoFit/>
          </a:bodyPr>
          <a:lstStyle/>
          <a:p>
            <a:r>
              <a:rPr lang="en-US" sz="2300" dirty="0" smtClean="0">
                <a:latin typeface="Times New Roman" pitchFamily="18" charset="0"/>
                <a:cs typeface="Times New Roman" pitchFamily="18" charset="0"/>
              </a:rPr>
              <a:t>= $1 200 × 2</a:t>
            </a:r>
            <a:endParaRPr lang="en-US" sz="2300" dirty="0">
              <a:latin typeface="Times New Roman" pitchFamily="18" charset="0"/>
              <a:cs typeface="Times New Roman" pitchFamily="18" charset="0"/>
            </a:endParaRPr>
          </a:p>
        </p:txBody>
      </p:sp>
      <p:sp>
        <p:nvSpPr>
          <p:cNvPr id="9" name="Rectangle 8"/>
          <p:cNvSpPr/>
          <p:nvPr/>
        </p:nvSpPr>
        <p:spPr>
          <a:xfrm>
            <a:off x="4231113" y="3114675"/>
            <a:ext cx="1236237" cy="446276"/>
          </a:xfrm>
          <a:prstGeom prst="rect">
            <a:avLst/>
          </a:prstGeom>
        </p:spPr>
        <p:txBody>
          <a:bodyPr wrap="none">
            <a:spAutoFit/>
          </a:bodyPr>
          <a:lstStyle/>
          <a:p>
            <a:pPr algn="ctr"/>
            <a:r>
              <a:rPr lang="en-US" sz="2300" dirty="0" smtClean="0">
                <a:latin typeface="Times New Roman" pitchFamily="18" charset="0"/>
                <a:cs typeface="Times New Roman" pitchFamily="18" charset="0"/>
              </a:rPr>
              <a:t>= $2 400</a:t>
            </a:r>
            <a:endParaRPr lang="en-US" sz="2300" dirty="0">
              <a:latin typeface="Times New Roman" pitchFamily="18" charset="0"/>
              <a:cs typeface="Times New Roman" pitchFamily="18" charset="0"/>
            </a:endParaRPr>
          </a:p>
        </p:txBody>
      </p:sp>
      <p:sp>
        <p:nvSpPr>
          <p:cNvPr id="11" name="Rectangle 10"/>
          <p:cNvSpPr/>
          <p:nvPr/>
        </p:nvSpPr>
        <p:spPr>
          <a:xfrm>
            <a:off x="1491886" y="3419475"/>
            <a:ext cx="2819400" cy="800219"/>
          </a:xfrm>
          <a:prstGeom prst="rect">
            <a:avLst/>
          </a:prstGeom>
        </p:spPr>
        <p:txBody>
          <a:bodyPr wrap="square">
            <a:spAutoFit/>
          </a:bodyPr>
          <a:lstStyle/>
          <a:p>
            <a:pPr>
              <a:tabLst>
                <a:tab pos="1038225" algn="l"/>
              </a:tabLst>
            </a:pPr>
            <a:r>
              <a:rPr lang="en-US" sz="2300" dirty="0">
                <a:latin typeface="Times New Roman" pitchFamily="18" charset="0"/>
                <a:cs typeface="Times New Roman" pitchFamily="18" charset="0"/>
              </a:rPr>
              <a:t>The allowance for </a:t>
            </a:r>
            <a:r>
              <a:rPr lang="en-US" sz="2300" dirty="0" smtClean="0">
                <a:latin typeface="Times New Roman" pitchFamily="18" charset="0"/>
                <a:cs typeface="Times New Roman" pitchFamily="18" charset="0"/>
              </a:rPr>
              <a:t>the</a:t>
            </a:r>
            <a:br>
              <a:rPr lang="en-US" sz="2300" dirty="0" smtClean="0">
                <a:latin typeface="Times New Roman" pitchFamily="18" charset="0"/>
                <a:cs typeface="Times New Roman" pitchFamily="18" charset="0"/>
              </a:rPr>
            </a:br>
            <a:r>
              <a:rPr lang="en-US" sz="2300" dirty="0" smtClean="0">
                <a:latin typeface="Times New Roman" pitchFamily="18" charset="0"/>
                <a:cs typeface="Times New Roman" pitchFamily="18" charset="0"/>
              </a:rPr>
              <a:t> two </a:t>
            </a:r>
            <a:r>
              <a:rPr lang="en-US" sz="2300" dirty="0">
                <a:latin typeface="Times New Roman" pitchFamily="18" charset="0"/>
                <a:cs typeface="Times New Roman" pitchFamily="18" charset="0"/>
              </a:rPr>
              <a:t>children</a:t>
            </a:r>
          </a:p>
        </p:txBody>
      </p:sp>
      <p:sp>
        <p:nvSpPr>
          <p:cNvPr id="12" name="Rectangle 11"/>
          <p:cNvSpPr/>
          <p:nvPr/>
        </p:nvSpPr>
        <p:spPr>
          <a:xfrm>
            <a:off x="4230944" y="3811399"/>
            <a:ext cx="1476686" cy="446276"/>
          </a:xfrm>
          <a:prstGeom prst="rect">
            <a:avLst/>
          </a:prstGeom>
        </p:spPr>
        <p:txBody>
          <a:bodyPr wrap="none">
            <a:spAutoFit/>
          </a:bodyPr>
          <a:lstStyle/>
          <a:p>
            <a:r>
              <a:rPr lang="en-US" sz="2300" dirty="0" smtClean="0">
                <a:latin typeface="Times New Roman" pitchFamily="18" charset="0"/>
                <a:cs typeface="Times New Roman" pitchFamily="18" charset="0"/>
              </a:rPr>
              <a:t>= $500 × 2</a:t>
            </a:r>
            <a:endParaRPr lang="en-US" sz="2300" dirty="0">
              <a:latin typeface="Times New Roman" pitchFamily="18" charset="0"/>
              <a:cs typeface="Times New Roman" pitchFamily="18" charset="0"/>
            </a:endParaRPr>
          </a:p>
        </p:txBody>
      </p:sp>
      <p:sp>
        <p:nvSpPr>
          <p:cNvPr id="13" name="Rectangle 12"/>
          <p:cNvSpPr/>
          <p:nvPr/>
        </p:nvSpPr>
        <p:spPr>
          <a:xfrm>
            <a:off x="4231113" y="4268599"/>
            <a:ext cx="1236237" cy="446276"/>
          </a:xfrm>
          <a:prstGeom prst="rect">
            <a:avLst/>
          </a:prstGeom>
        </p:spPr>
        <p:txBody>
          <a:bodyPr wrap="none">
            <a:spAutoFit/>
          </a:bodyPr>
          <a:lstStyle/>
          <a:p>
            <a:pPr algn="ctr"/>
            <a:r>
              <a:rPr lang="en-US" sz="2300" dirty="0" smtClean="0">
                <a:latin typeface="Times New Roman" pitchFamily="18" charset="0"/>
                <a:cs typeface="Times New Roman" pitchFamily="18" charset="0"/>
              </a:rPr>
              <a:t>= $1 000</a:t>
            </a:r>
            <a:endParaRPr lang="en-US" sz="2300" dirty="0">
              <a:latin typeface="Times New Roman" pitchFamily="18" charset="0"/>
              <a:cs typeface="Times New Roman" pitchFamily="18" charset="0"/>
            </a:endParaRPr>
          </a:p>
        </p:txBody>
      </p:sp>
      <p:sp>
        <p:nvSpPr>
          <p:cNvPr id="14" name="Rectangle 13"/>
          <p:cNvSpPr/>
          <p:nvPr/>
        </p:nvSpPr>
        <p:spPr>
          <a:xfrm>
            <a:off x="1494250" y="4776599"/>
            <a:ext cx="2677336" cy="446276"/>
          </a:xfrm>
          <a:prstGeom prst="rect">
            <a:avLst/>
          </a:prstGeom>
        </p:spPr>
        <p:txBody>
          <a:bodyPr wrap="none">
            <a:spAutoFit/>
          </a:bodyPr>
          <a:lstStyle/>
          <a:p>
            <a:r>
              <a:rPr lang="en-US" sz="2300" dirty="0">
                <a:latin typeface="Times New Roman" pitchFamily="18" charset="0"/>
                <a:cs typeface="Times New Roman" pitchFamily="18" charset="0"/>
              </a:rPr>
              <a:t>The house allowance</a:t>
            </a:r>
          </a:p>
        </p:txBody>
      </p:sp>
      <p:sp>
        <p:nvSpPr>
          <p:cNvPr id="15" name="Rectangle 14"/>
          <p:cNvSpPr/>
          <p:nvPr/>
        </p:nvSpPr>
        <p:spPr>
          <a:xfrm>
            <a:off x="1517650" y="5209659"/>
            <a:ext cx="2316660" cy="446276"/>
          </a:xfrm>
          <a:prstGeom prst="rect">
            <a:avLst/>
          </a:prstGeom>
        </p:spPr>
        <p:txBody>
          <a:bodyPr wrap="none">
            <a:spAutoFit/>
          </a:bodyPr>
          <a:lstStyle/>
          <a:p>
            <a:r>
              <a:rPr lang="en-US" sz="2300" dirty="0" smtClean="0">
                <a:latin typeface="Times New Roman" pitchFamily="18" charset="0"/>
                <a:cs typeface="Times New Roman" pitchFamily="18" charset="0"/>
                <a:sym typeface="Symbol"/>
              </a:rPr>
              <a:t></a:t>
            </a:r>
            <a:r>
              <a:rPr lang="en-US" sz="2300" dirty="0" smtClean="0">
                <a:latin typeface="Times New Roman" pitchFamily="18" charset="0"/>
                <a:cs typeface="Times New Roman" pitchFamily="18" charset="0"/>
              </a:rPr>
              <a:t> </a:t>
            </a:r>
            <a:r>
              <a:rPr lang="en-US" sz="2300" dirty="0">
                <a:latin typeface="Times New Roman" pitchFamily="18" charset="0"/>
                <a:cs typeface="Times New Roman" pitchFamily="18" charset="0"/>
              </a:rPr>
              <a:t>his total annual</a:t>
            </a:r>
          </a:p>
        </p:txBody>
      </p:sp>
      <p:sp>
        <p:nvSpPr>
          <p:cNvPr id="16" name="Rectangle 15"/>
          <p:cNvSpPr/>
          <p:nvPr/>
        </p:nvSpPr>
        <p:spPr>
          <a:xfrm>
            <a:off x="4230944" y="4810125"/>
            <a:ext cx="1236237" cy="446276"/>
          </a:xfrm>
          <a:prstGeom prst="rect">
            <a:avLst/>
          </a:prstGeom>
        </p:spPr>
        <p:txBody>
          <a:bodyPr wrap="none">
            <a:spAutoFit/>
          </a:bodyPr>
          <a:lstStyle/>
          <a:p>
            <a:pPr algn="ctr"/>
            <a:r>
              <a:rPr lang="en-US" sz="2300" dirty="0" smtClean="0">
                <a:latin typeface="Times New Roman" pitchFamily="18" charset="0"/>
                <a:cs typeface="Times New Roman" pitchFamily="18" charset="0"/>
              </a:rPr>
              <a:t>= $3 600</a:t>
            </a:r>
            <a:endParaRPr lang="en-US" sz="2300" dirty="0">
              <a:latin typeface="Times New Roman" pitchFamily="18" charset="0"/>
              <a:cs typeface="Times New Roman" pitchFamily="18" charset="0"/>
            </a:endParaRPr>
          </a:p>
        </p:txBody>
      </p:sp>
      <p:sp>
        <p:nvSpPr>
          <p:cNvPr id="17" name="Rectangle 16"/>
          <p:cNvSpPr/>
          <p:nvPr/>
        </p:nvSpPr>
        <p:spPr>
          <a:xfrm>
            <a:off x="1548248" y="5662424"/>
            <a:ext cx="2488182" cy="446276"/>
          </a:xfrm>
          <a:prstGeom prst="rect">
            <a:avLst/>
          </a:prstGeom>
        </p:spPr>
        <p:txBody>
          <a:bodyPr wrap="none">
            <a:spAutoFit/>
          </a:bodyPr>
          <a:lstStyle/>
          <a:p>
            <a:r>
              <a:rPr lang="en-US" sz="2300" dirty="0">
                <a:latin typeface="Times New Roman" pitchFamily="18" charset="0"/>
                <a:cs typeface="Times New Roman" pitchFamily="18" charset="0"/>
              </a:rPr>
              <a:t>tax-free allowances</a:t>
            </a:r>
          </a:p>
        </p:txBody>
      </p:sp>
      <p:sp>
        <p:nvSpPr>
          <p:cNvPr id="18" name="Rectangle 17"/>
          <p:cNvSpPr/>
          <p:nvPr/>
        </p:nvSpPr>
        <p:spPr>
          <a:xfrm>
            <a:off x="4230944" y="5695831"/>
            <a:ext cx="3313728" cy="800219"/>
          </a:xfrm>
          <a:prstGeom prst="rect">
            <a:avLst/>
          </a:prstGeom>
        </p:spPr>
        <p:txBody>
          <a:bodyPr wrap="none">
            <a:spAutoFit/>
          </a:bodyPr>
          <a:lstStyle/>
          <a:p>
            <a:r>
              <a:rPr lang="en-US" sz="2300" dirty="0" smtClean="0">
                <a:latin typeface="Times New Roman" pitchFamily="18" charset="0"/>
                <a:cs typeface="Times New Roman" pitchFamily="18" charset="0"/>
              </a:rPr>
              <a:t>= $(2 400 + 1000 + 3 600)</a:t>
            </a:r>
          </a:p>
          <a:p>
            <a:r>
              <a:rPr lang="en-US" sz="2300" dirty="0" smtClean="0">
                <a:latin typeface="Times New Roman" pitchFamily="18" charset="0"/>
                <a:cs typeface="Times New Roman" pitchFamily="18" charset="0"/>
              </a:rPr>
              <a:t>= </a:t>
            </a:r>
            <a:r>
              <a:rPr lang="en-US" sz="2300" dirty="0" smtClean="0">
                <a:solidFill>
                  <a:srgbClr val="FF0000"/>
                </a:solidFill>
                <a:latin typeface="Times New Roman" pitchFamily="18" charset="0"/>
                <a:cs typeface="Times New Roman" pitchFamily="18" charset="0"/>
              </a:rPr>
              <a:t>$7 000</a:t>
            </a:r>
            <a:endParaRPr lang="en-US" sz="2300" dirty="0">
              <a:solidFill>
                <a:srgbClr val="FF0000"/>
              </a:solidFill>
              <a:latin typeface="Times New Roman" pitchFamily="18" charset="0"/>
              <a:cs typeface="Times New Roman" pitchFamily="18" charset="0"/>
            </a:endParaRPr>
          </a:p>
        </p:txBody>
      </p:sp>
      <p:sp>
        <p:nvSpPr>
          <p:cNvPr id="19"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2 Paper 2</a:t>
            </a:r>
          </a:p>
        </p:txBody>
      </p:sp>
    </p:spTree>
    <p:extLst>
      <p:ext uri="{BB962C8B-B14F-4D97-AF65-F5344CB8AC3E}">
        <p14:creationId xmlns:p14="http://schemas.microsoft.com/office/powerpoint/2010/main" xmlns="" val="379349597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p:cTn id="7" dur="500" fill="hold"/>
                                        <p:tgtEl>
                                          <p:spTgt spid="5"/>
                                        </p:tgtEl>
                                        <p:attrNameLst>
                                          <p:attrName>ppt_w</p:attrName>
                                        </p:attrNameLst>
                                      </p:cBhvr>
                                      <p:tavLst>
                                        <p:tav tm="0">
                                          <p:val>
                                            <p:fltVal val="0"/>
                                          </p:val>
                                        </p:tav>
                                        <p:tav tm="100000">
                                          <p:val>
                                            <p:strVal val="#ppt_w"/>
                                          </p:val>
                                        </p:tav>
                                      </p:tavLst>
                                    </p:anim>
                                    <p:anim calcmode="lin" valueType="num">
                                      <p:cBhvr>
                                        <p:cTn id="8" dur="500" fill="hold"/>
                                        <p:tgtEl>
                                          <p:spTgt spid="5"/>
                                        </p:tgtEl>
                                        <p:attrNameLst>
                                          <p:attrName>ppt_h</p:attrName>
                                        </p:attrNameLst>
                                      </p:cBhvr>
                                      <p:tavLst>
                                        <p:tav tm="0">
                                          <p:val>
                                            <p:fltVal val="0"/>
                                          </p:val>
                                        </p:tav>
                                        <p:tav tm="100000">
                                          <p:val>
                                            <p:strVal val="#ppt_h"/>
                                          </p:val>
                                        </p:tav>
                                      </p:tavLst>
                                    </p:anim>
                                    <p:animEffect transition="in" filter="fade">
                                      <p:cBhvr>
                                        <p:cTn id="9" dur="500"/>
                                        <p:tgtEl>
                                          <p:spTgt spid="5"/>
                                        </p:tgtEl>
                                      </p:cBhvr>
                                    </p:animEffect>
                                  </p:childTnLst>
                                </p:cTn>
                              </p:par>
                              <p:par>
                                <p:cTn id="10" presetID="53" presetClass="entr" presetSubtype="16" fill="hold" nodeType="withEffect">
                                  <p:stCondLst>
                                    <p:cond delay="0"/>
                                  </p:stCondLst>
                                  <p:childTnLst>
                                    <p:set>
                                      <p:cBhvr>
                                        <p:cTn id="11" dur="1" fill="hold">
                                          <p:stCondLst>
                                            <p:cond delay="0"/>
                                          </p:stCondLst>
                                        </p:cTn>
                                        <p:tgtEl>
                                          <p:spTgt spid="8"/>
                                        </p:tgtEl>
                                        <p:attrNameLst>
                                          <p:attrName>style.visibility</p:attrName>
                                        </p:attrNameLst>
                                      </p:cBhvr>
                                      <p:to>
                                        <p:strVal val="visible"/>
                                      </p:to>
                                    </p:set>
                                    <p:anim calcmode="lin" valueType="num">
                                      <p:cBhvr>
                                        <p:cTn id="12" dur="500" fill="hold"/>
                                        <p:tgtEl>
                                          <p:spTgt spid="8"/>
                                        </p:tgtEl>
                                        <p:attrNameLst>
                                          <p:attrName>ppt_w</p:attrName>
                                        </p:attrNameLst>
                                      </p:cBhvr>
                                      <p:tavLst>
                                        <p:tav tm="0">
                                          <p:val>
                                            <p:fltVal val="0"/>
                                          </p:val>
                                        </p:tav>
                                        <p:tav tm="100000">
                                          <p:val>
                                            <p:strVal val="#ppt_w"/>
                                          </p:val>
                                        </p:tav>
                                      </p:tavLst>
                                    </p:anim>
                                    <p:anim calcmode="lin" valueType="num">
                                      <p:cBhvr>
                                        <p:cTn id="13" dur="500" fill="hold"/>
                                        <p:tgtEl>
                                          <p:spTgt spid="8"/>
                                        </p:tgtEl>
                                        <p:attrNameLst>
                                          <p:attrName>ppt_h</p:attrName>
                                        </p:attrNameLst>
                                      </p:cBhvr>
                                      <p:tavLst>
                                        <p:tav tm="0">
                                          <p:val>
                                            <p:fltVal val="0"/>
                                          </p:val>
                                        </p:tav>
                                        <p:tav tm="100000">
                                          <p:val>
                                            <p:strVal val="#ppt_h"/>
                                          </p:val>
                                        </p:tav>
                                      </p:tavLst>
                                    </p:anim>
                                    <p:animEffect transition="in" filter="fade">
                                      <p:cBhvr>
                                        <p:cTn id="14" dur="500"/>
                                        <p:tgtEl>
                                          <p:spTgt spid="8"/>
                                        </p:tgtEl>
                                      </p:cBhvr>
                                    </p:animEffect>
                                  </p:childTnLst>
                                </p:cTn>
                              </p:par>
                              <p:par>
                                <p:cTn id="15" presetID="53" presetClass="entr" presetSubtype="16" fill="hold" nodeType="withEffect">
                                  <p:stCondLst>
                                    <p:cond delay="0"/>
                                  </p:stCondLst>
                                  <p:childTnLst>
                                    <p:set>
                                      <p:cBhvr>
                                        <p:cTn id="16" dur="1" fill="hold">
                                          <p:stCondLst>
                                            <p:cond delay="0"/>
                                          </p:stCondLst>
                                        </p:cTn>
                                        <p:tgtEl>
                                          <p:spTgt spid="9"/>
                                        </p:tgtEl>
                                        <p:attrNameLst>
                                          <p:attrName>style.visibility</p:attrName>
                                        </p:attrNameLst>
                                      </p:cBhvr>
                                      <p:to>
                                        <p:strVal val="visible"/>
                                      </p:to>
                                    </p:set>
                                    <p:anim calcmode="lin" valueType="num">
                                      <p:cBhvr>
                                        <p:cTn id="17" dur="500" fill="hold"/>
                                        <p:tgtEl>
                                          <p:spTgt spid="9"/>
                                        </p:tgtEl>
                                        <p:attrNameLst>
                                          <p:attrName>ppt_w</p:attrName>
                                        </p:attrNameLst>
                                      </p:cBhvr>
                                      <p:tavLst>
                                        <p:tav tm="0">
                                          <p:val>
                                            <p:fltVal val="0"/>
                                          </p:val>
                                        </p:tav>
                                        <p:tav tm="100000">
                                          <p:val>
                                            <p:strVal val="#ppt_w"/>
                                          </p:val>
                                        </p:tav>
                                      </p:tavLst>
                                    </p:anim>
                                    <p:anim calcmode="lin" valueType="num">
                                      <p:cBhvr>
                                        <p:cTn id="18" dur="500" fill="hold"/>
                                        <p:tgtEl>
                                          <p:spTgt spid="9"/>
                                        </p:tgtEl>
                                        <p:attrNameLst>
                                          <p:attrName>ppt_h</p:attrName>
                                        </p:attrNameLst>
                                      </p:cBhvr>
                                      <p:tavLst>
                                        <p:tav tm="0">
                                          <p:val>
                                            <p:fltVal val="0"/>
                                          </p:val>
                                        </p:tav>
                                        <p:tav tm="100000">
                                          <p:val>
                                            <p:strVal val="#ppt_h"/>
                                          </p:val>
                                        </p:tav>
                                      </p:tavLst>
                                    </p:anim>
                                    <p:animEffect transition="in" filter="fade">
                                      <p:cBhvr>
                                        <p:cTn id="19" dur="500"/>
                                        <p:tgtEl>
                                          <p:spTgt spid="9"/>
                                        </p:tgtEl>
                                      </p:cBhvr>
                                    </p:animEffect>
                                  </p:childTnLst>
                                </p:cTn>
                              </p:par>
                              <p:par>
                                <p:cTn id="20" presetID="53" presetClass="entr" presetSubtype="16" fill="hold" grpId="0" nodeType="withEffect">
                                  <p:stCondLst>
                                    <p:cond delay="0"/>
                                  </p:stCondLst>
                                  <p:childTnLst>
                                    <p:set>
                                      <p:cBhvr>
                                        <p:cTn id="21" dur="1" fill="hold">
                                          <p:stCondLst>
                                            <p:cond delay="0"/>
                                          </p:stCondLst>
                                        </p:cTn>
                                        <p:tgtEl>
                                          <p:spTgt spid="11"/>
                                        </p:tgtEl>
                                        <p:attrNameLst>
                                          <p:attrName>style.visibility</p:attrName>
                                        </p:attrNameLst>
                                      </p:cBhvr>
                                      <p:to>
                                        <p:strVal val="visible"/>
                                      </p:to>
                                    </p:set>
                                    <p:anim calcmode="lin" valueType="num">
                                      <p:cBhvr>
                                        <p:cTn id="22" dur="500" fill="hold"/>
                                        <p:tgtEl>
                                          <p:spTgt spid="11"/>
                                        </p:tgtEl>
                                        <p:attrNameLst>
                                          <p:attrName>ppt_w</p:attrName>
                                        </p:attrNameLst>
                                      </p:cBhvr>
                                      <p:tavLst>
                                        <p:tav tm="0">
                                          <p:val>
                                            <p:fltVal val="0"/>
                                          </p:val>
                                        </p:tav>
                                        <p:tav tm="100000">
                                          <p:val>
                                            <p:strVal val="#ppt_w"/>
                                          </p:val>
                                        </p:tav>
                                      </p:tavLst>
                                    </p:anim>
                                    <p:anim calcmode="lin" valueType="num">
                                      <p:cBhvr>
                                        <p:cTn id="23" dur="500" fill="hold"/>
                                        <p:tgtEl>
                                          <p:spTgt spid="11"/>
                                        </p:tgtEl>
                                        <p:attrNameLst>
                                          <p:attrName>ppt_h</p:attrName>
                                        </p:attrNameLst>
                                      </p:cBhvr>
                                      <p:tavLst>
                                        <p:tav tm="0">
                                          <p:val>
                                            <p:fltVal val="0"/>
                                          </p:val>
                                        </p:tav>
                                        <p:tav tm="100000">
                                          <p:val>
                                            <p:strVal val="#ppt_h"/>
                                          </p:val>
                                        </p:tav>
                                      </p:tavLst>
                                    </p:anim>
                                    <p:animEffect transition="in" filter="fade">
                                      <p:cBhvr>
                                        <p:cTn id="24" dur="500"/>
                                        <p:tgtEl>
                                          <p:spTgt spid="11"/>
                                        </p:tgtEl>
                                      </p:cBhvr>
                                    </p:animEffect>
                                  </p:childTnLst>
                                </p:cTn>
                              </p:par>
                              <p:par>
                                <p:cTn id="25" presetID="53" presetClass="entr" presetSubtype="16" fill="hold" nodeType="withEffect">
                                  <p:stCondLst>
                                    <p:cond delay="0"/>
                                  </p:stCondLst>
                                  <p:childTnLst>
                                    <p:set>
                                      <p:cBhvr>
                                        <p:cTn id="26" dur="1" fill="hold">
                                          <p:stCondLst>
                                            <p:cond delay="0"/>
                                          </p:stCondLst>
                                        </p:cTn>
                                        <p:tgtEl>
                                          <p:spTgt spid="12"/>
                                        </p:tgtEl>
                                        <p:attrNameLst>
                                          <p:attrName>style.visibility</p:attrName>
                                        </p:attrNameLst>
                                      </p:cBhvr>
                                      <p:to>
                                        <p:strVal val="visible"/>
                                      </p:to>
                                    </p:set>
                                    <p:anim calcmode="lin" valueType="num">
                                      <p:cBhvr>
                                        <p:cTn id="27" dur="500" fill="hold"/>
                                        <p:tgtEl>
                                          <p:spTgt spid="12"/>
                                        </p:tgtEl>
                                        <p:attrNameLst>
                                          <p:attrName>ppt_w</p:attrName>
                                        </p:attrNameLst>
                                      </p:cBhvr>
                                      <p:tavLst>
                                        <p:tav tm="0">
                                          <p:val>
                                            <p:fltVal val="0"/>
                                          </p:val>
                                        </p:tav>
                                        <p:tav tm="100000">
                                          <p:val>
                                            <p:strVal val="#ppt_w"/>
                                          </p:val>
                                        </p:tav>
                                      </p:tavLst>
                                    </p:anim>
                                    <p:anim calcmode="lin" valueType="num">
                                      <p:cBhvr>
                                        <p:cTn id="28" dur="500" fill="hold"/>
                                        <p:tgtEl>
                                          <p:spTgt spid="12"/>
                                        </p:tgtEl>
                                        <p:attrNameLst>
                                          <p:attrName>ppt_h</p:attrName>
                                        </p:attrNameLst>
                                      </p:cBhvr>
                                      <p:tavLst>
                                        <p:tav tm="0">
                                          <p:val>
                                            <p:fltVal val="0"/>
                                          </p:val>
                                        </p:tav>
                                        <p:tav tm="100000">
                                          <p:val>
                                            <p:strVal val="#ppt_h"/>
                                          </p:val>
                                        </p:tav>
                                      </p:tavLst>
                                    </p:anim>
                                    <p:animEffect transition="in" filter="fade">
                                      <p:cBhvr>
                                        <p:cTn id="29" dur="500"/>
                                        <p:tgtEl>
                                          <p:spTgt spid="12"/>
                                        </p:tgtEl>
                                      </p:cBhvr>
                                    </p:animEffect>
                                  </p:childTnLst>
                                </p:cTn>
                              </p:par>
                              <p:par>
                                <p:cTn id="30" presetID="53" presetClass="entr" presetSubtype="16" fill="hold" nodeType="withEffect">
                                  <p:stCondLst>
                                    <p:cond delay="0"/>
                                  </p:stCondLst>
                                  <p:childTnLst>
                                    <p:set>
                                      <p:cBhvr>
                                        <p:cTn id="31" dur="1" fill="hold">
                                          <p:stCondLst>
                                            <p:cond delay="0"/>
                                          </p:stCondLst>
                                        </p:cTn>
                                        <p:tgtEl>
                                          <p:spTgt spid="13"/>
                                        </p:tgtEl>
                                        <p:attrNameLst>
                                          <p:attrName>style.visibility</p:attrName>
                                        </p:attrNameLst>
                                      </p:cBhvr>
                                      <p:to>
                                        <p:strVal val="visible"/>
                                      </p:to>
                                    </p:set>
                                    <p:anim calcmode="lin" valueType="num">
                                      <p:cBhvr>
                                        <p:cTn id="32" dur="500" fill="hold"/>
                                        <p:tgtEl>
                                          <p:spTgt spid="13"/>
                                        </p:tgtEl>
                                        <p:attrNameLst>
                                          <p:attrName>ppt_w</p:attrName>
                                        </p:attrNameLst>
                                      </p:cBhvr>
                                      <p:tavLst>
                                        <p:tav tm="0">
                                          <p:val>
                                            <p:fltVal val="0"/>
                                          </p:val>
                                        </p:tav>
                                        <p:tav tm="100000">
                                          <p:val>
                                            <p:strVal val="#ppt_w"/>
                                          </p:val>
                                        </p:tav>
                                      </p:tavLst>
                                    </p:anim>
                                    <p:anim calcmode="lin" valueType="num">
                                      <p:cBhvr>
                                        <p:cTn id="33" dur="500" fill="hold"/>
                                        <p:tgtEl>
                                          <p:spTgt spid="13"/>
                                        </p:tgtEl>
                                        <p:attrNameLst>
                                          <p:attrName>ppt_h</p:attrName>
                                        </p:attrNameLst>
                                      </p:cBhvr>
                                      <p:tavLst>
                                        <p:tav tm="0">
                                          <p:val>
                                            <p:fltVal val="0"/>
                                          </p:val>
                                        </p:tav>
                                        <p:tav tm="100000">
                                          <p:val>
                                            <p:strVal val="#ppt_h"/>
                                          </p:val>
                                        </p:tav>
                                      </p:tavLst>
                                    </p:anim>
                                    <p:animEffect transition="in" filter="fade">
                                      <p:cBhvr>
                                        <p:cTn id="34" dur="500"/>
                                        <p:tgtEl>
                                          <p:spTgt spid="13"/>
                                        </p:tgtEl>
                                      </p:cBhvr>
                                    </p:animEffect>
                                  </p:childTnLst>
                                </p:cTn>
                              </p:par>
                              <p:par>
                                <p:cTn id="35" presetID="53" presetClass="entr" presetSubtype="16" fill="hold" grpId="0" nodeType="withEffect">
                                  <p:stCondLst>
                                    <p:cond delay="0"/>
                                  </p:stCondLst>
                                  <p:childTnLst>
                                    <p:set>
                                      <p:cBhvr>
                                        <p:cTn id="36" dur="1" fill="hold">
                                          <p:stCondLst>
                                            <p:cond delay="0"/>
                                          </p:stCondLst>
                                        </p:cTn>
                                        <p:tgtEl>
                                          <p:spTgt spid="14"/>
                                        </p:tgtEl>
                                        <p:attrNameLst>
                                          <p:attrName>style.visibility</p:attrName>
                                        </p:attrNameLst>
                                      </p:cBhvr>
                                      <p:to>
                                        <p:strVal val="visible"/>
                                      </p:to>
                                    </p:set>
                                    <p:anim calcmode="lin" valueType="num">
                                      <p:cBhvr>
                                        <p:cTn id="37" dur="500" fill="hold"/>
                                        <p:tgtEl>
                                          <p:spTgt spid="14"/>
                                        </p:tgtEl>
                                        <p:attrNameLst>
                                          <p:attrName>ppt_w</p:attrName>
                                        </p:attrNameLst>
                                      </p:cBhvr>
                                      <p:tavLst>
                                        <p:tav tm="0">
                                          <p:val>
                                            <p:fltVal val="0"/>
                                          </p:val>
                                        </p:tav>
                                        <p:tav tm="100000">
                                          <p:val>
                                            <p:strVal val="#ppt_w"/>
                                          </p:val>
                                        </p:tav>
                                      </p:tavLst>
                                    </p:anim>
                                    <p:anim calcmode="lin" valueType="num">
                                      <p:cBhvr>
                                        <p:cTn id="38" dur="500" fill="hold"/>
                                        <p:tgtEl>
                                          <p:spTgt spid="14"/>
                                        </p:tgtEl>
                                        <p:attrNameLst>
                                          <p:attrName>ppt_h</p:attrName>
                                        </p:attrNameLst>
                                      </p:cBhvr>
                                      <p:tavLst>
                                        <p:tav tm="0">
                                          <p:val>
                                            <p:fltVal val="0"/>
                                          </p:val>
                                        </p:tav>
                                        <p:tav tm="100000">
                                          <p:val>
                                            <p:strVal val="#ppt_h"/>
                                          </p:val>
                                        </p:tav>
                                      </p:tavLst>
                                    </p:anim>
                                    <p:animEffect transition="in" filter="fade">
                                      <p:cBhvr>
                                        <p:cTn id="39" dur="500"/>
                                        <p:tgtEl>
                                          <p:spTgt spid="14"/>
                                        </p:tgtEl>
                                      </p:cBhvr>
                                    </p:animEffect>
                                  </p:childTnLst>
                                </p:cTn>
                              </p:par>
                              <p:par>
                                <p:cTn id="40" presetID="53" presetClass="entr" presetSubtype="16" fill="hold" nodeType="withEffect">
                                  <p:stCondLst>
                                    <p:cond delay="0"/>
                                  </p:stCondLst>
                                  <p:childTnLst>
                                    <p:set>
                                      <p:cBhvr>
                                        <p:cTn id="41" dur="1" fill="hold">
                                          <p:stCondLst>
                                            <p:cond delay="0"/>
                                          </p:stCondLst>
                                        </p:cTn>
                                        <p:tgtEl>
                                          <p:spTgt spid="16"/>
                                        </p:tgtEl>
                                        <p:attrNameLst>
                                          <p:attrName>style.visibility</p:attrName>
                                        </p:attrNameLst>
                                      </p:cBhvr>
                                      <p:to>
                                        <p:strVal val="visible"/>
                                      </p:to>
                                    </p:set>
                                    <p:anim calcmode="lin" valueType="num">
                                      <p:cBhvr>
                                        <p:cTn id="42" dur="500" fill="hold"/>
                                        <p:tgtEl>
                                          <p:spTgt spid="16"/>
                                        </p:tgtEl>
                                        <p:attrNameLst>
                                          <p:attrName>ppt_w</p:attrName>
                                        </p:attrNameLst>
                                      </p:cBhvr>
                                      <p:tavLst>
                                        <p:tav tm="0">
                                          <p:val>
                                            <p:fltVal val="0"/>
                                          </p:val>
                                        </p:tav>
                                        <p:tav tm="100000">
                                          <p:val>
                                            <p:strVal val="#ppt_w"/>
                                          </p:val>
                                        </p:tav>
                                      </p:tavLst>
                                    </p:anim>
                                    <p:anim calcmode="lin" valueType="num">
                                      <p:cBhvr>
                                        <p:cTn id="43" dur="500" fill="hold"/>
                                        <p:tgtEl>
                                          <p:spTgt spid="16"/>
                                        </p:tgtEl>
                                        <p:attrNameLst>
                                          <p:attrName>ppt_h</p:attrName>
                                        </p:attrNameLst>
                                      </p:cBhvr>
                                      <p:tavLst>
                                        <p:tav tm="0">
                                          <p:val>
                                            <p:fltVal val="0"/>
                                          </p:val>
                                        </p:tav>
                                        <p:tav tm="100000">
                                          <p:val>
                                            <p:strVal val="#ppt_h"/>
                                          </p:val>
                                        </p:tav>
                                      </p:tavLst>
                                    </p:anim>
                                    <p:animEffect transition="in" filter="fade">
                                      <p:cBhvr>
                                        <p:cTn id="44" dur="500"/>
                                        <p:tgtEl>
                                          <p:spTgt spid="16"/>
                                        </p:tgtEl>
                                      </p:cBhvr>
                                    </p:animEffect>
                                  </p:childTnLst>
                                </p:cTn>
                              </p:par>
                              <p:par>
                                <p:cTn id="45" presetID="53" presetClass="entr" presetSubtype="16" fill="hold" grpId="0" nodeType="withEffect">
                                  <p:stCondLst>
                                    <p:cond delay="0"/>
                                  </p:stCondLst>
                                  <p:childTnLst>
                                    <p:set>
                                      <p:cBhvr>
                                        <p:cTn id="46" dur="1" fill="hold">
                                          <p:stCondLst>
                                            <p:cond delay="0"/>
                                          </p:stCondLst>
                                        </p:cTn>
                                        <p:tgtEl>
                                          <p:spTgt spid="15"/>
                                        </p:tgtEl>
                                        <p:attrNameLst>
                                          <p:attrName>style.visibility</p:attrName>
                                        </p:attrNameLst>
                                      </p:cBhvr>
                                      <p:to>
                                        <p:strVal val="visible"/>
                                      </p:to>
                                    </p:set>
                                    <p:anim calcmode="lin" valueType="num">
                                      <p:cBhvr>
                                        <p:cTn id="47" dur="500" fill="hold"/>
                                        <p:tgtEl>
                                          <p:spTgt spid="15"/>
                                        </p:tgtEl>
                                        <p:attrNameLst>
                                          <p:attrName>ppt_w</p:attrName>
                                        </p:attrNameLst>
                                      </p:cBhvr>
                                      <p:tavLst>
                                        <p:tav tm="0">
                                          <p:val>
                                            <p:fltVal val="0"/>
                                          </p:val>
                                        </p:tav>
                                        <p:tav tm="100000">
                                          <p:val>
                                            <p:strVal val="#ppt_w"/>
                                          </p:val>
                                        </p:tav>
                                      </p:tavLst>
                                    </p:anim>
                                    <p:anim calcmode="lin" valueType="num">
                                      <p:cBhvr>
                                        <p:cTn id="48" dur="500" fill="hold"/>
                                        <p:tgtEl>
                                          <p:spTgt spid="15"/>
                                        </p:tgtEl>
                                        <p:attrNameLst>
                                          <p:attrName>ppt_h</p:attrName>
                                        </p:attrNameLst>
                                      </p:cBhvr>
                                      <p:tavLst>
                                        <p:tav tm="0">
                                          <p:val>
                                            <p:fltVal val="0"/>
                                          </p:val>
                                        </p:tav>
                                        <p:tav tm="100000">
                                          <p:val>
                                            <p:strVal val="#ppt_h"/>
                                          </p:val>
                                        </p:tav>
                                      </p:tavLst>
                                    </p:anim>
                                    <p:animEffect transition="in" filter="fade">
                                      <p:cBhvr>
                                        <p:cTn id="49" dur="500"/>
                                        <p:tgtEl>
                                          <p:spTgt spid="15"/>
                                        </p:tgtEl>
                                      </p:cBhvr>
                                    </p:animEffect>
                                  </p:childTnLst>
                                </p:cTn>
                              </p:par>
                              <p:par>
                                <p:cTn id="50" presetID="53" presetClass="entr" presetSubtype="16" fill="hold" grpId="0" nodeType="withEffect">
                                  <p:stCondLst>
                                    <p:cond delay="0"/>
                                  </p:stCondLst>
                                  <p:childTnLst>
                                    <p:set>
                                      <p:cBhvr>
                                        <p:cTn id="51" dur="1" fill="hold">
                                          <p:stCondLst>
                                            <p:cond delay="0"/>
                                          </p:stCondLst>
                                        </p:cTn>
                                        <p:tgtEl>
                                          <p:spTgt spid="17"/>
                                        </p:tgtEl>
                                        <p:attrNameLst>
                                          <p:attrName>style.visibility</p:attrName>
                                        </p:attrNameLst>
                                      </p:cBhvr>
                                      <p:to>
                                        <p:strVal val="visible"/>
                                      </p:to>
                                    </p:set>
                                    <p:anim calcmode="lin" valueType="num">
                                      <p:cBhvr>
                                        <p:cTn id="52" dur="500" fill="hold"/>
                                        <p:tgtEl>
                                          <p:spTgt spid="17"/>
                                        </p:tgtEl>
                                        <p:attrNameLst>
                                          <p:attrName>ppt_w</p:attrName>
                                        </p:attrNameLst>
                                      </p:cBhvr>
                                      <p:tavLst>
                                        <p:tav tm="0">
                                          <p:val>
                                            <p:fltVal val="0"/>
                                          </p:val>
                                        </p:tav>
                                        <p:tav tm="100000">
                                          <p:val>
                                            <p:strVal val="#ppt_w"/>
                                          </p:val>
                                        </p:tav>
                                      </p:tavLst>
                                    </p:anim>
                                    <p:anim calcmode="lin" valueType="num">
                                      <p:cBhvr>
                                        <p:cTn id="53" dur="500" fill="hold"/>
                                        <p:tgtEl>
                                          <p:spTgt spid="17"/>
                                        </p:tgtEl>
                                        <p:attrNameLst>
                                          <p:attrName>ppt_h</p:attrName>
                                        </p:attrNameLst>
                                      </p:cBhvr>
                                      <p:tavLst>
                                        <p:tav tm="0">
                                          <p:val>
                                            <p:fltVal val="0"/>
                                          </p:val>
                                        </p:tav>
                                        <p:tav tm="100000">
                                          <p:val>
                                            <p:strVal val="#ppt_h"/>
                                          </p:val>
                                        </p:tav>
                                      </p:tavLst>
                                    </p:anim>
                                    <p:animEffect transition="in" filter="fade">
                                      <p:cBhvr>
                                        <p:cTn id="54" dur="500"/>
                                        <p:tgtEl>
                                          <p:spTgt spid="17"/>
                                        </p:tgtEl>
                                      </p:cBhvr>
                                    </p:animEffect>
                                  </p:childTnLst>
                                </p:cTn>
                              </p:par>
                              <p:par>
                                <p:cTn id="55" presetID="53" presetClass="entr" presetSubtype="16" fill="hold" nodeType="withEffect">
                                  <p:stCondLst>
                                    <p:cond delay="0"/>
                                  </p:stCondLst>
                                  <p:childTnLst>
                                    <p:set>
                                      <p:cBhvr>
                                        <p:cTn id="56" dur="1" fill="hold">
                                          <p:stCondLst>
                                            <p:cond delay="0"/>
                                          </p:stCondLst>
                                        </p:cTn>
                                        <p:tgtEl>
                                          <p:spTgt spid="18"/>
                                        </p:tgtEl>
                                        <p:attrNameLst>
                                          <p:attrName>style.visibility</p:attrName>
                                        </p:attrNameLst>
                                      </p:cBhvr>
                                      <p:to>
                                        <p:strVal val="visible"/>
                                      </p:to>
                                    </p:set>
                                    <p:anim calcmode="lin" valueType="num">
                                      <p:cBhvr>
                                        <p:cTn id="57" dur="500" fill="hold"/>
                                        <p:tgtEl>
                                          <p:spTgt spid="18"/>
                                        </p:tgtEl>
                                        <p:attrNameLst>
                                          <p:attrName>ppt_w</p:attrName>
                                        </p:attrNameLst>
                                      </p:cBhvr>
                                      <p:tavLst>
                                        <p:tav tm="0">
                                          <p:val>
                                            <p:fltVal val="0"/>
                                          </p:val>
                                        </p:tav>
                                        <p:tav tm="100000">
                                          <p:val>
                                            <p:strVal val="#ppt_w"/>
                                          </p:val>
                                        </p:tav>
                                      </p:tavLst>
                                    </p:anim>
                                    <p:anim calcmode="lin" valueType="num">
                                      <p:cBhvr>
                                        <p:cTn id="58" dur="500" fill="hold"/>
                                        <p:tgtEl>
                                          <p:spTgt spid="18"/>
                                        </p:tgtEl>
                                        <p:attrNameLst>
                                          <p:attrName>ppt_h</p:attrName>
                                        </p:attrNameLst>
                                      </p:cBhvr>
                                      <p:tavLst>
                                        <p:tav tm="0">
                                          <p:val>
                                            <p:fltVal val="0"/>
                                          </p:val>
                                        </p:tav>
                                        <p:tav tm="100000">
                                          <p:val>
                                            <p:strVal val="#ppt_h"/>
                                          </p:val>
                                        </p:tav>
                                      </p:tavLst>
                                    </p:anim>
                                    <p:animEffect transition="in" filter="fade">
                                      <p:cBhvr>
                                        <p:cTn id="59"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11" grpId="0"/>
      <p:bldP spid="14" grpId="0"/>
      <p:bldP spid="15" grpId="0"/>
      <p:bldP spid="17" grpId="0"/>
    </p:bldLst>
  </p:timing>
</p:sld>
</file>

<file path=ppt/slides/slide3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a:xfrm>
            <a:off x="609600" y="4876800"/>
            <a:ext cx="3621504" cy="369332"/>
          </a:xfrm>
          <a:prstGeom prst="rect">
            <a:avLst/>
          </a:prstGeom>
        </p:spPr>
        <p:txBody>
          <a:bodyPr wrap="none">
            <a:spAutoFit/>
          </a:bodyPr>
          <a:lstStyle/>
          <a:p>
            <a:r>
              <a:rPr lang="en-US" b="1" dirty="0" smtClean="0">
                <a:latin typeface="Times New Roman" pitchFamily="18" charset="0"/>
                <a:cs typeface="Times New Roman" pitchFamily="18" charset="0"/>
              </a:rPr>
              <a:t>         </a:t>
            </a:r>
            <a:r>
              <a:rPr lang="en-US" dirty="0" smtClean="0">
                <a:latin typeface="Times New Roman" pitchFamily="18" charset="0"/>
                <a:cs typeface="Times New Roman" pitchFamily="18" charset="0"/>
              </a:rPr>
              <a:t> (ii)  </a:t>
            </a:r>
            <a:r>
              <a:rPr lang="en-US" dirty="0">
                <a:latin typeface="Times New Roman" pitchFamily="18" charset="0"/>
                <a:cs typeface="Times New Roman" pitchFamily="18" charset="0"/>
              </a:rPr>
              <a:t>his annual taxable income.</a:t>
            </a:r>
          </a:p>
        </p:txBody>
      </p:sp>
      <p:sp>
        <p:nvSpPr>
          <p:cNvPr id="6" name="Rectangle 5"/>
          <p:cNvSpPr/>
          <p:nvPr/>
        </p:nvSpPr>
        <p:spPr>
          <a:xfrm>
            <a:off x="1524000" y="5130800"/>
            <a:ext cx="5867400" cy="369332"/>
          </a:xfrm>
          <a:prstGeom prst="rect">
            <a:avLst/>
          </a:prstGeom>
        </p:spPr>
        <p:txBody>
          <a:bodyPr wrap="square">
            <a:spAutoFit/>
          </a:bodyPr>
          <a:lstStyle/>
          <a:p>
            <a:r>
              <a:rPr lang="en-US" dirty="0">
                <a:latin typeface="Times New Roman" pitchFamily="18" charset="0"/>
                <a:cs typeface="Times New Roman" pitchFamily="18" charset="0"/>
              </a:rPr>
              <a:t>Table 2 shows the taxes that are </a:t>
            </a:r>
            <a:r>
              <a:rPr lang="en-US" dirty="0" smtClean="0">
                <a:latin typeface="Times New Roman" pitchFamily="18" charset="0"/>
                <a:cs typeface="Times New Roman" pitchFamily="18" charset="0"/>
              </a:rPr>
              <a:t>due annually</a:t>
            </a:r>
            <a:r>
              <a:rPr lang="en-US" dirty="0">
                <a:latin typeface="Times New Roman" pitchFamily="18" charset="0"/>
                <a:cs typeface="Times New Roman" pitchFamily="18" charset="0"/>
              </a:rPr>
              <a:t>.</a:t>
            </a:r>
          </a:p>
        </p:txBody>
      </p:sp>
      <p:graphicFrame>
        <p:nvGraphicFramePr>
          <p:cNvPr id="7" name="Table 6"/>
          <p:cNvGraphicFramePr>
            <a:graphicFrameLocks noGrp="1"/>
          </p:cNvGraphicFramePr>
          <p:nvPr>
            <p:extLst>
              <p:ext uri="{D42A27DB-BD31-4B8C-83A1-F6EECF244321}">
                <p14:modId xmlns:p14="http://schemas.microsoft.com/office/powerpoint/2010/main" xmlns="" val="3210044706"/>
              </p:ext>
            </p:extLst>
          </p:nvPr>
        </p:nvGraphicFramePr>
        <p:xfrm>
          <a:off x="1752600" y="5687060"/>
          <a:ext cx="4572000" cy="1097280"/>
        </p:xfrm>
        <a:graphic>
          <a:graphicData uri="http://schemas.openxmlformats.org/drawingml/2006/table">
            <a:tbl>
              <a:tblPr firstRow="1" bandRow="1">
                <a:tableStyleId>{5C22544A-7EE6-4342-B048-85BDC9FD1C3A}</a:tableStyleId>
              </a:tblPr>
              <a:tblGrid>
                <a:gridCol w="2000250"/>
                <a:gridCol w="2571750"/>
              </a:tblGrid>
              <a:tr h="331047">
                <a:tc>
                  <a:txBody>
                    <a:bodyPr/>
                    <a:lstStyle/>
                    <a:p>
                      <a:r>
                        <a:rPr lang="en-US" sz="1800" b="0" dirty="0" smtClean="0">
                          <a:solidFill>
                            <a:schemeClr val="tx1"/>
                          </a:solidFill>
                          <a:latin typeface="Times New Roman" pitchFamily="18" charset="0"/>
                          <a:cs typeface="Times New Roman" pitchFamily="18" charset="0"/>
                        </a:rPr>
                        <a:t>Taxable Income</a:t>
                      </a:r>
                      <a:endParaRPr lang="en-US" sz="1800" b="0" dirty="0">
                        <a:solidFill>
                          <a:schemeClr val="tx1"/>
                        </a:solidFill>
                        <a:latin typeface="Times New Roman" pitchFamily="18" charset="0"/>
                        <a:cs typeface="Times New Roman" pitchFamily="18" charset="0"/>
                      </a:endParaRPr>
                    </a:p>
                  </a:txBody>
                  <a:tcPr anchor="ctr">
                    <a:lnL w="12700" cap="flat" cmpd="sng" algn="ctr">
                      <a:solidFill>
                        <a:srgbClr val="FF0000"/>
                      </a:solidFill>
                      <a:prstDash val="solid"/>
                      <a:round/>
                      <a:headEnd type="none" w="med" len="med"/>
                      <a:tailEnd type="none" w="med" len="med"/>
                    </a:lnL>
                    <a:lnR w="12700" cap="flat" cmpd="sng" algn="ctr">
                      <a:solidFill>
                        <a:srgbClr val="FF0000"/>
                      </a:solidFill>
                      <a:prstDash val="solid"/>
                      <a:round/>
                      <a:headEnd type="none" w="med" len="med"/>
                      <a:tailEnd type="none" w="med" len="med"/>
                    </a:lnR>
                    <a:lnT w="12700" cap="flat" cmpd="sng" algn="ctr">
                      <a:solidFill>
                        <a:srgbClr val="FF0000"/>
                      </a:solidFill>
                      <a:prstDash val="solid"/>
                      <a:round/>
                      <a:headEnd type="none" w="med" len="med"/>
                      <a:tailEnd type="none" w="med" len="med"/>
                    </a:lnT>
                    <a:lnB w="12700" cap="flat" cmpd="sng" algn="ctr">
                      <a:solidFill>
                        <a:srgbClr val="FF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a:r>
                        <a:rPr lang="en-US" sz="1800" b="0" dirty="0" smtClean="0">
                          <a:solidFill>
                            <a:schemeClr val="tx1"/>
                          </a:solidFill>
                          <a:latin typeface="Times New Roman" pitchFamily="18" charset="0"/>
                          <a:cs typeface="Times New Roman" pitchFamily="18" charset="0"/>
                        </a:rPr>
                        <a:t>Taxes Due</a:t>
                      </a:r>
                      <a:endParaRPr lang="en-US" sz="1800" b="0" dirty="0">
                        <a:solidFill>
                          <a:schemeClr val="tx1"/>
                        </a:solidFill>
                        <a:latin typeface="Times New Roman" pitchFamily="18" charset="0"/>
                        <a:cs typeface="Times New Roman" pitchFamily="18" charset="0"/>
                      </a:endParaRPr>
                    </a:p>
                  </a:txBody>
                  <a:tcPr marT="0" marB="0" anchor="ctr">
                    <a:lnL w="12700" cap="flat" cmpd="sng" algn="ctr">
                      <a:solidFill>
                        <a:srgbClr val="FF0000"/>
                      </a:solidFill>
                      <a:prstDash val="solid"/>
                      <a:round/>
                      <a:headEnd type="none" w="med" len="med"/>
                      <a:tailEnd type="none" w="med" len="med"/>
                    </a:lnL>
                    <a:lnR w="12700" cap="flat" cmpd="sng" algn="ctr">
                      <a:solidFill>
                        <a:srgbClr val="FF0000"/>
                      </a:solidFill>
                      <a:prstDash val="solid"/>
                      <a:round/>
                      <a:headEnd type="none" w="med" len="med"/>
                      <a:tailEnd type="none" w="med" len="med"/>
                    </a:lnR>
                    <a:lnT w="12700" cap="flat" cmpd="sng" algn="ctr">
                      <a:solidFill>
                        <a:srgbClr val="FF0000"/>
                      </a:solidFill>
                      <a:prstDash val="solid"/>
                      <a:round/>
                      <a:headEnd type="none" w="med" len="med"/>
                      <a:tailEnd type="none" w="med" len="med"/>
                    </a:lnT>
                    <a:lnB w="12700" cap="flat" cmpd="sng" algn="ctr">
                      <a:solidFill>
                        <a:srgbClr val="FF0000"/>
                      </a:solidFill>
                      <a:prstDash val="solid"/>
                      <a:round/>
                      <a:headEnd type="none" w="med" len="med"/>
                      <a:tailEnd type="none" w="med" len="med"/>
                    </a:lnB>
                    <a:lnTlToBr w="12700" cmpd="sng">
                      <a:noFill/>
                      <a:prstDash val="solid"/>
                    </a:lnTlToBr>
                    <a:lnBlToTr w="12700" cmpd="sng">
                      <a:noFill/>
                      <a:prstDash val="solid"/>
                    </a:lnBlToTr>
                    <a:noFill/>
                  </a:tcPr>
                </a:tc>
              </a:tr>
              <a:tr h="331047">
                <a:tc>
                  <a:txBody>
                    <a:bodyPr/>
                    <a:lstStyle/>
                    <a:p>
                      <a:r>
                        <a:rPr lang="en-US" sz="1800" b="0" dirty="0" smtClean="0">
                          <a:solidFill>
                            <a:schemeClr val="tx1"/>
                          </a:solidFill>
                          <a:latin typeface="Times New Roman" pitchFamily="18" charset="0"/>
                          <a:cs typeface="Times New Roman" pitchFamily="18" charset="0"/>
                        </a:rPr>
                        <a:t>First $25 000</a:t>
                      </a:r>
                      <a:endParaRPr lang="en-US" sz="1800" b="0" dirty="0">
                        <a:solidFill>
                          <a:schemeClr val="tx1"/>
                        </a:solidFill>
                        <a:latin typeface="Times New Roman" pitchFamily="18" charset="0"/>
                        <a:cs typeface="Times New Roman" pitchFamily="18" charset="0"/>
                      </a:endParaRPr>
                    </a:p>
                  </a:txBody>
                  <a:tcPr anchor="ctr">
                    <a:lnL w="12700" cap="flat" cmpd="sng" algn="ctr">
                      <a:solidFill>
                        <a:srgbClr val="FF0000"/>
                      </a:solidFill>
                      <a:prstDash val="solid"/>
                      <a:round/>
                      <a:headEnd type="none" w="med" len="med"/>
                      <a:tailEnd type="none" w="med" len="med"/>
                    </a:lnL>
                    <a:lnR w="12700" cap="flat" cmpd="sng" algn="ctr">
                      <a:solidFill>
                        <a:srgbClr val="FF0000"/>
                      </a:solidFill>
                      <a:prstDash val="solid"/>
                      <a:round/>
                      <a:headEnd type="none" w="med" len="med"/>
                      <a:tailEnd type="none" w="med" len="med"/>
                    </a:lnR>
                    <a:lnT w="12700" cap="flat" cmpd="sng" algn="ctr">
                      <a:solidFill>
                        <a:srgbClr val="FF0000"/>
                      </a:solidFill>
                      <a:prstDash val="solid"/>
                      <a:round/>
                      <a:headEnd type="none" w="med" len="med"/>
                      <a:tailEnd type="none" w="med" len="med"/>
                    </a:lnT>
                    <a:lnB w="12700" cap="flat" cmpd="sng" algn="ctr">
                      <a:solidFill>
                        <a:srgbClr val="FF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a:r>
                        <a:rPr lang="en-US" sz="1800" b="0" dirty="0" smtClean="0">
                          <a:solidFill>
                            <a:schemeClr val="tx1"/>
                          </a:solidFill>
                          <a:latin typeface="Times New Roman" pitchFamily="18" charset="0"/>
                          <a:cs typeface="Times New Roman" pitchFamily="18" charset="0"/>
                        </a:rPr>
                        <a:t>$1 250</a:t>
                      </a:r>
                      <a:endParaRPr lang="en-US" sz="1800" b="0" dirty="0">
                        <a:solidFill>
                          <a:schemeClr val="tx1"/>
                        </a:solidFill>
                        <a:latin typeface="Times New Roman" pitchFamily="18" charset="0"/>
                        <a:cs typeface="Times New Roman" pitchFamily="18" charset="0"/>
                      </a:endParaRPr>
                    </a:p>
                  </a:txBody>
                  <a:tcPr anchor="ctr">
                    <a:lnL w="12700" cap="flat" cmpd="sng" algn="ctr">
                      <a:solidFill>
                        <a:srgbClr val="FF0000"/>
                      </a:solidFill>
                      <a:prstDash val="solid"/>
                      <a:round/>
                      <a:headEnd type="none" w="med" len="med"/>
                      <a:tailEnd type="none" w="med" len="med"/>
                    </a:lnL>
                    <a:lnR w="12700" cap="flat" cmpd="sng" algn="ctr">
                      <a:solidFill>
                        <a:srgbClr val="FF0000"/>
                      </a:solidFill>
                      <a:prstDash val="solid"/>
                      <a:round/>
                      <a:headEnd type="none" w="med" len="med"/>
                      <a:tailEnd type="none" w="med" len="med"/>
                    </a:lnR>
                    <a:lnT w="12700" cap="flat" cmpd="sng" algn="ctr">
                      <a:solidFill>
                        <a:srgbClr val="FF0000"/>
                      </a:solidFill>
                      <a:prstDash val="solid"/>
                      <a:round/>
                      <a:headEnd type="none" w="med" len="med"/>
                      <a:tailEnd type="none" w="med" len="med"/>
                    </a:lnT>
                    <a:lnB w="12700" cap="flat" cmpd="sng" algn="ctr">
                      <a:solidFill>
                        <a:srgbClr val="FF0000"/>
                      </a:solidFill>
                      <a:prstDash val="solid"/>
                      <a:round/>
                      <a:headEnd type="none" w="med" len="med"/>
                      <a:tailEnd type="none" w="med" len="med"/>
                    </a:lnB>
                    <a:lnTlToBr w="12700" cmpd="sng">
                      <a:noFill/>
                      <a:prstDash val="solid"/>
                    </a:lnTlToBr>
                    <a:lnBlToTr w="12700" cmpd="sng">
                      <a:noFill/>
                      <a:prstDash val="solid"/>
                    </a:lnBlToTr>
                    <a:noFill/>
                  </a:tcPr>
                </a:tc>
              </a:tr>
              <a:tr h="331047">
                <a:tc>
                  <a:txBody>
                    <a:bodyPr/>
                    <a:lstStyle/>
                    <a:p>
                      <a:r>
                        <a:rPr lang="en-US" sz="1800" b="0" dirty="0" smtClean="0">
                          <a:solidFill>
                            <a:schemeClr val="tx1"/>
                          </a:solidFill>
                          <a:latin typeface="Times New Roman" pitchFamily="18" charset="0"/>
                          <a:cs typeface="Times New Roman" pitchFamily="18" charset="0"/>
                        </a:rPr>
                        <a:t>Remainder</a:t>
                      </a:r>
                      <a:endParaRPr lang="en-US" sz="1800" b="0" dirty="0">
                        <a:solidFill>
                          <a:schemeClr val="tx1"/>
                        </a:solidFill>
                        <a:latin typeface="Times New Roman" pitchFamily="18" charset="0"/>
                        <a:cs typeface="Times New Roman" pitchFamily="18" charset="0"/>
                      </a:endParaRPr>
                    </a:p>
                  </a:txBody>
                  <a:tcPr anchor="ctr">
                    <a:lnL w="12700" cap="flat" cmpd="sng" algn="ctr">
                      <a:solidFill>
                        <a:srgbClr val="FF0000"/>
                      </a:solidFill>
                      <a:prstDash val="solid"/>
                      <a:round/>
                      <a:headEnd type="none" w="med" len="med"/>
                      <a:tailEnd type="none" w="med" len="med"/>
                    </a:lnL>
                    <a:lnR w="12700" cap="flat" cmpd="sng" algn="ctr">
                      <a:solidFill>
                        <a:srgbClr val="FF0000"/>
                      </a:solidFill>
                      <a:prstDash val="solid"/>
                      <a:round/>
                      <a:headEnd type="none" w="med" len="med"/>
                      <a:tailEnd type="none" w="med" len="med"/>
                    </a:lnR>
                    <a:lnT w="12700" cap="flat" cmpd="sng" algn="ctr">
                      <a:solidFill>
                        <a:srgbClr val="FF0000"/>
                      </a:solidFill>
                      <a:prstDash val="solid"/>
                      <a:round/>
                      <a:headEnd type="none" w="med" len="med"/>
                      <a:tailEnd type="none" w="med" len="med"/>
                    </a:lnT>
                    <a:lnB w="12700" cap="flat" cmpd="sng" algn="ctr">
                      <a:solidFill>
                        <a:srgbClr val="FF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a:r>
                        <a:rPr lang="en-US" sz="1800" b="0" dirty="0" smtClean="0">
                          <a:solidFill>
                            <a:schemeClr val="tx1"/>
                          </a:solidFill>
                          <a:latin typeface="Times New Roman" pitchFamily="18" charset="0"/>
                          <a:cs typeface="Times New Roman" pitchFamily="18" charset="0"/>
                        </a:rPr>
                        <a:t>25% of the remainder</a:t>
                      </a:r>
                      <a:endParaRPr lang="en-US" sz="1800" b="0" dirty="0">
                        <a:solidFill>
                          <a:schemeClr val="tx1"/>
                        </a:solidFill>
                        <a:latin typeface="Times New Roman" pitchFamily="18" charset="0"/>
                        <a:cs typeface="Times New Roman" pitchFamily="18" charset="0"/>
                      </a:endParaRPr>
                    </a:p>
                  </a:txBody>
                  <a:tcPr anchor="ctr">
                    <a:lnL w="12700" cap="flat" cmpd="sng" algn="ctr">
                      <a:solidFill>
                        <a:srgbClr val="FF0000"/>
                      </a:solidFill>
                      <a:prstDash val="solid"/>
                      <a:round/>
                      <a:headEnd type="none" w="med" len="med"/>
                      <a:tailEnd type="none" w="med" len="med"/>
                    </a:lnL>
                    <a:lnR w="12700" cap="flat" cmpd="sng" algn="ctr">
                      <a:solidFill>
                        <a:srgbClr val="FF0000"/>
                      </a:solidFill>
                      <a:prstDash val="solid"/>
                      <a:round/>
                      <a:headEnd type="none" w="med" len="med"/>
                      <a:tailEnd type="none" w="med" len="med"/>
                    </a:lnR>
                    <a:lnT w="12700" cap="flat" cmpd="sng" algn="ctr">
                      <a:solidFill>
                        <a:srgbClr val="FF0000"/>
                      </a:solidFill>
                      <a:prstDash val="solid"/>
                      <a:round/>
                      <a:headEnd type="none" w="med" len="med"/>
                      <a:tailEnd type="none" w="med" len="med"/>
                    </a:lnT>
                    <a:lnB w="12700" cap="flat" cmpd="sng" algn="ctr">
                      <a:solidFill>
                        <a:srgbClr val="FF0000"/>
                      </a:solidFill>
                      <a:prstDash val="solid"/>
                      <a:round/>
                      <a:headEnd type="none" w="med" len="med"/>
                      <a:tailEnd type="none" w="med" len="med"/>
                    </a:lnB>
                    <a:lnTlToBr w="12700" cmpd="sng">
                      <a:noFill/>
                      <a:prstDash val="solid"/>
                    </a:lnTlToBr>
                    <a:lnBlToTr w="12700" cmpd="sng">
                      <a:noFill/>
                      <a:prstDash val="solid"/>
                    </a:lnBlToTr>
                    <a:noFill/>
                  </a:tcPr>
                </a:tc>
              </a:tr>
            </a:tbl>
          </a:graphicData>
        </a:graphic>
      </p:graphicFrame>
      <p:sp>
        <p:nvSpPr>
          <p:cNvPr id="8" name="Rectangle 7"/>
          <p:cNvSpPr/>
          <p:nvPr/>
        </p:nvSpPr>
        <p:spPr>
          <a:xfrm>
            <a:off x="3358953" y="5384800"/>
            <a:ext cx="867482" cy="369332"/>
          </a:xfrm>
          <a:prstGeom prst="rect">
            <a:avLst/>
          </a:prstGeom>
        </p:spPr>
        <p:txBody>
          <a:bodyPr wrap="none">
            <a:spAutoFit/>
          </a:bodyPr>
          <a:lstStyle/>
          <a:p>
            <a:r>
              <a:rPr lang="en-US" dirty="0">
                <a:latin typeface="Times New Roman" pitchFamily="18" charset="0"/>
                <a:cs typeface="Times New Roman" pitchFamily="18" charset="0"/>
              </a:rPr>
              <a:t>Table </a:t>
            </a:r>
            <a:r>
              <a:rPr lang="en-US" dirty="0" smtClean="0">
                <a:latin typeface="Times New Roman" pitchFamily="18" charset="0"/>
                <a:cs typeface="Times New Roman" pitchFamily="18" charset="0"/>
              </a:rPr>
              <a:t>2</a:t>
            </a:r>
            <a:endParaRPr lang="en-US" dirty="0">
              <a:latin typeface="Times New Roman" pitchFamily="18" charset="0"/>
              <a:cs typeface="Times New Roman" pitchFamily="18" charset="0"/>
            </a:endParaRPr>
          </a:p>
        </p:txBody>
      </p:sp>
      <p:sp>
        <p:nvSpPr>
          <p:cNvPr id="10" name="Notched Right Arrow 9"/>
          <p:cNvSpPr/>
          <p:nvPr/>
        </p:nvSpPr>
        <p:spPr>
          <a:xfrm>
            <a:off x="7162800" y="6019800"/>
            <a:ext cx="1782315" cy="685800"/>
          </a:xfrm>
          <a:prstGeom prst="notchedRightArrow">
            <a:avLst/>
          </a:prstGeom>
          <a:blipFill>
            <a:blip r:embed="rId2" cstate="print">
              <a:extLst>
                <a:ext uri="{BEBA8EAE-BF5A-486C-A8C5-ECC9F3942E4B}">
                  <a14:imgProps xmlns:a14="http://schemas.microsoft.com/office/drawing/2010/main" xmlns="">
                    <a14:imgLayer r:embed="rId3">
                      <a14:imgEffect>
                        <a14:brightnessContrast bright="-20000" contrast="-20000"/>
                      </a14:imgEffect>
                    </a14:imgLayer>
                  </a14:imgProps>
                </a:ex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ANSWER</a:t>
            </a:r>
            <a:endParaRPr lang="en-US" sz="2000" b="1" dirty="0">
              <a:latin typeface="Times New Roman" pitchFamily="18" charset="0"/>
              <a:cs typeface="Times New Roman" pitchFamily="18" charset="0"/>
            </a:endParaRPr>
          </a:p>
        </p:txBody>
      </p:sp>
      <p:sp>
        <p:nvSpPr>
          <p:cNvPr id="9"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2 Paper 2</a:t>
            </a:r>
          </a:p>
        </p:txBody>
      </p:sp>
      <p:sp>
        <p:nvSpPr>
          <p:cNvPr id="13" name="Rectangle 12"/>
          <p:cNvSpPr/>
          <p:nvPr/>
        </p:nvSpPr>
        <p:spPr>
          <a:xfrm>
            <a:off x="466725" y="2501900"/>
            <a:ext cx="6772275" cy="646331"/>
          </a:xfrm>
          <a:prstGeom prst="rect">
            <a:avLst/>
          </a:prstGeom>
        </p:spPr>
        <p:txBody>
          <a:bodyPr wrap="square">
            <a:spAutoFit/>
          </a:bodyPr>
          <a:lstStyle/>
          <a:p>
            <a:pPr defTabSz="819150">
              <a:tabLst>
                <a:tab pos="638175" algn="l"/>
              </a:tabLst>
            </a:pPr>
            <a:r>
              <a:rPr lang="en-US" b="1" dirty="0">
                <a:latin typeface="Times New Roman" pitchFamily="18" charset="0"/>
                <a:cs typeface="Times New Roman" pitchFamily="18" charset="0"/>
              </a:rPr>
              <a:t>3</a:t>
            </a:r>
            <a:r>
              <a:rPr lang="en-US" b="1" dirty="0" smtClean="0">
                <a:latin typeface="Times New Roman" pitchFamily="18" charset="0"/>
                <a:cs typeface="Times New Roman" pitchFamily="18" charset="0"/>
              </a:rPr>
              <a:t>.  </a:t>
            </a:r>
            <a:r>
              <a:rPr lang="en-US" dirty="0" smtClean="0">
                <a:latin typeface="Times New Roman" pitchFamily="18" charset="0"/>
                <a:cs typeface="Times New Roman" pitchFamily="18" charset="0"/>
              </a:rPr>
              <a:t>(</a:t>
            </a:r>
            <a:r>
              <a:rPr lang="en-US" dirty="0">
                <a:latin typeface="Times New Roman" pitchFamily="18" charset="0"/>
                <a:cs typeface="Times New Roman" pitchFamily="18" charset="0"/>
              </a:rPr>
              <a:t>a</a:t>
            </a:r>
            <a:r>
              <a:rPr lang="en-US" dirty="0" smtClean="0">
                <a:latin typeface="Times New Roman" pitchFamily="18" charset="0"/>
                <a:cs typeface="Times New Roman" pitchFamily="18" charset="0"/>
              </a:rPr>
              <a:t>)  A </a:t>
            </a:r>
            <a:r>
              <a:rPr lang="en-US" dirty="0">
                <a:latin typeface="Times New Roman" pitchFamily="18" charset="0"/>
                <a:cs typeface="Times New Roman" pitchFamily="18" charset="0"/>
              </a:rPr>
              <a:t>man who has a wife and two </a:t>
            </a:r>
            <a:r>
              <a:rPr lang="en-US" dirty="0" smtClean="0">
                <a:latin typeface="Times New Roman" pitchFamily="18" charset="0"/>
                <a:cs typeface="Times New Roman" pitchFamily="18" charset="0"/>
              </a:rPr>
              <a:t>children earns $42 300 annually. </a:t>
            </a:r>
            <a:br>
              <a:rPr lang="en-US" dirty="0" smtClean="0">
                <a:latin typeface="Times New Roman" pitchFamily="18" charset="0"/>
                <a:cs typeface="Times New Roman" pitchFamily="18" charset="0"/>
              </a:rPr>
            </a:br>
            <a:r>
              <a:rPr lang="en-US" dirty="0" smtClean="0">
                <a:latin typeface="Times New Roman" pitchFamily="18" charset="0"/>
                <a:cs typeface="Times New Roman" pitchFamily="18" charset="0"/>
              </a:rPr>
              <a:t>	The annual tax-free allowances </a:t>
            </a:r>
            <a:r>
              <a:rPr lang="en-US" dirty="0">
                <a:latin typeface="Times New Roman" pitchFamily="18" charset="0"/>
                <a:cs typeface="Times New Roman" pitchFamily="18" charset="0"/>
              </a:rPr>
              <a:t>are shown in Table 1.</a:t>
            </a:r>
          </a:p>
        </p:txBody>
      </p:sp>
      <p:graphicFrame>
        <p:nvGraphicFramePr>
          <p:cNvPr id="14" name="Table 13"/>
          <p:cNvGraphicFramePr>
            <a:graphicFrameLocks noGrp="1"/>
          </p:cNvGraphicFramePr>
          <p:nvPr>
            <p:extLst>
              <p:ext uri="{D42A27DB-BD31-4B8C-83A1-F6EECF244321}">
                <p14:modId xmlns:p14="http://schemas.microsoft.com/office/powerpoint/2010/main" xmlns="" val="763364499"/>
              </p:ext>
            </p:extLst>
          </p:nvPr>
        </p:nvGraphicFramePr>
        <p:xfrm>
          <a:off x="2971800" y="3396615"/>
          <a:ext cx="2743200" cy="1483360"/>
        </p:xfrm>
        <a:graphic>
          <a:graphicData uri="http://schemas.openxmlformats.org/drawingml/2006/table">
            <a:tbl>
              <a:tblPr firstRow="1" bandRow="1">
                <a:tableStyleId>{5C22544A-7EE6-4342-B048-85BDC9FD1C3A}</a:tableStyleId>
              </a:tblPr>
              <a:tblGrid>
                <a:gridCol w="775252"/>
                <a:gridCol w="1967948"/>
              </a:tblGrid>
              <a:tr h="370840">
                <a:tc>
                  <a:txBody>
                    <a:bodyPr/>
                    <a:lstStyle/>
                    <a:p>
                      <a:endParaRPr lang="en-US" sz="1800" b="0" dirty="0">
                        <a:solidFill>
                          <a:schemeClr val="tx1"/>
                        </a:solidFill>
                        <a:latin typeface="Times New Roman" pitchFamily="18" charset="0"/>
                        <a:cs typeface="Times New Roman" pitchFamily="18" charset="0"/>
                      </a:endParaRPr>
                    </a:p>
                  </a:txBody>
                  <a:tcPr anchorCtr="1">
                    <a:lnL w="12700" cap="flat" cmpd="sng" algn="ctr">
                      <a:solidFill>
                        <a:srgbClr val="FF0000"/>
                      </a:solidFill>
                      <a:prstDash val="solid"/>
                      <a:round/>
                      <a:headEnd type="none" w="med" len="med"/>
                      <a:tailEnd type="none" w="med" len="med"/>
                    </a:lnL>
                    <a:lnR w="12700" cap="flat" cmpd="sng" algn="ctr">
                      <a:solidFill>
                        <a:srgbClr val="FF0000"/>
                      </a:solidFill>
                      <a:prstDash val="solid"/>
                      <a:round/>
                      <a:headEnd type="none" w="med" len="med"/>
                      <a:tailEnd type="none" w="med" len="med"/>
                    </a:lnR>
                    <a:lnT w="12700" cap="flat" cmpd="sng" algn="ctr">
                      <a:solidFill>
                        <a:srgbClr val="FF0000"/>
                      </a:solidFill>
                      <a:prstDash val="solid"/>
                      <a:round/>
                      <a:headEnd type="none" w="med" len="med"/>
                      <a:tailEnd type="none" w="med" len="med"/>
                    </a:lnT>
                    <a:lnB w="12700" cap="flat" cmpd="sng" algn="ctr">
                      <a:solidFill>
                        <a:srgbClr val="FF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a:r>
                        <a:rPr lang="en-US" sz="1800" b="0" dirty="0" smtClean="0">
                          <a:solidFill>
                            <a:schemeClr val="tx1"/>
                          </a:solidFill>
                          <a:latin typeface="Times New Roman" pitchFamily="18" charset="0"/>
                          <a:cs typeface="Times New Roman" pitchFamily="18" charset="0"/>
                        </a:rPr>
                        <a:t>Allowance</a:t>
                      </a:r>
                      <a:endParaRPr lang="en-US" sz="1800" b="0" dirty="0">
                        <a:solidFill>
                          <a:schemeClr val="tx1"/>
                        </a:solidFill>
                        <a:latin typeface="Times New Roman" pitchFamily="18" charset="0"/>
                        <a:cs typeface="Times New Roman" pitchFamily="18" charset="0"/>
                      </a:endParaRPr>
                    </a:p>
                  </a:txBody>
                  <a:tcPr>
                    <a:lnL w="12700" cap="flat" cmpd="sng" algn="ctr">
                      <a:solidFill>
                        <a:srgbClr val="FF0000"/>
                      </a:solidFill>
                      <a:prstDash val="solid"/>
                      <a:round/>
                      <a:headEnd type="none" w="med" len="med"/>
                      <a:tailEnd type="none" w="med" len="med"/>
                    </a:lnL>
                    <a:lnR w="12700" cap="flat" cmpd="sng" algn="ctr">
                      <a:solidFill>
                        <a:srgbClr val="FF0000"/>
                      </a:solidFill>
                      <a:prstDash val="solid"/>
                      <a:round/>
                      <a:headEnd type="none" w="med" len="med"/>
                      <a:tailEnd type="none" w="med" len="med"/>
                    </a:lnR>
                    <a:lnT w="12700" cap="flat" cmpd="sng" algn="ctr">
                      <a:solidFill>
                        <a:srgbClr val="FF0000"/>
                      </a:solidFill>
                      <a:prstDash val="solid"/>
                      <a:round/>
                      <a:headEnd type="none" w="med" len="med"/>
                      <a:tailEnd type="none" w="med" len="med"/>
                    </a:lnT>
                    <a:lnB w="12700" cap="flat" cmpd="sng" algn="ctr">
                      <a:solidFill>
                        <a:srgbClr val="FF0000"/>
                      </a:solidFill>
                      <a:prstDash val="solid"/>
                      <a:round/>
                      <a:headEnd type="none" w="med" len="med"/>
                      <a:tailEnd type="none" w="med" len="med"/>
                    </a:lnB>
                    <a:lnTlToBr w="12700" cmpd="sng">
                      <a:noFill/>
                      <a:prstDash val="solid"/>
                    </a:lnTlToBr>
                    <a:lnBlToTr w="12700" cmpd="sng">
                      <a:noFill/>
                      <a:prstDash val="solid"/>
                    </a:lnBlToTr>
                    <a:noFill/>
                  </a:tcPr>
                </a:tc>
              </a:tr>
              <a:tr h="370840">
                <a:tc>
                  <a:txBody>
                    <a:bodyPr/>
                    <a:lstStyle/>
                    <a:p>
                      <a:pPr algn="l"/>
                      <a:r>
                        <a:rPr lang="en-US" sz="1800" b="0" dirty="0" smtClean="0">
                          <a:solidFill>
                            <a:schemeClr val="tx1"/>
                          </a:solidFill>
                          <a:latin typeface="Times New Roman" pitchFamily="18" charset="0"/>
                          <a:cs typeface="Times New Roman" pitchFamily="18" charset="0"/>
                        </a:rPr>
                        <a:t>Adult</a:t>
                      </a:r>
                      <a:endParaRPr lang="en-US" sz="1800" b="0" dirty="0">
                        <a:solidFill>
                          <a:schemeClr val="tx1"/>
                        </a:solidFill>
                        <a:latin typeface="Times New Roman" pitchFamily="18" charset="0"/>
                        <a:cs typeface="Times New Roman" pitchFamily="18" charset="0"/>
                      </a:endParaRPr>
                    </a:p>
                  </a:txBody>
                  <a:tcPr anchor="ctr">
                    <a:lnL w="12700" cap="flat" cmpd="sng" algn="ctr">
                      <a:solidFill>
                        <a:srgbClr val="FF0000"/>
                      </a:solidFill>
                      <a:prstDash val="solid"/>
                      <a:round/>
                      <a:headEnd type="none" w="med" len="med"/>
                      <a:tailEnd type="none" w="med" len="med"/>
                    </a:lnL>
                    <a:lnR w="12700" cap="flat" cmpd="sng" algn="ctr">
                      <a:solidFill>
                        <a:srgbClr val="FF0000"/>
                      </a:solidFill>
                      <a:prstDash val="solid"/>
                      <a:round/>
                      <a:headEnd type="none" w="med" len="med"/>
                      <a:tailEnd type="none" w="med" len="med"/>
                    </a:lnR>
                    <a:lnT w="12700" cap="flat" cmpd="sng" algn="ctr">
                      <a:solidFill>
                        <a:srgbClr val="FF0000"/>
                      </a:solidFill>
                      <a:prstDash val="solid"/>
                      <a:round/>
                      <a:headEnd type="none" w="med" len="med"/>
                      <a:tailEnd type="none" w="med" len="med"/>
                    </a:lnT>
                    <a:lnB w="12700" cap="flat" cmpd="sng" algn="ctr">
                      <a:solidFill>
                        <a:srgbClr val="FF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a:r>
                        <a:rPr lang="en-US" sz="1800" b="0" dirty="0" smtClean="0">
                          <a:solidFill>
                            <a:schemeClr val="tx1"/>
                          </a:solidFill>
                          <a:latin typeface="Times New Roman" pitchFamily="18" charset="0"/>
                          <a:cs typeface="Times New Roman" pitchFamily="18" charset="0"/>
                        </a:rPr>
                        <a:t>$1 200 each</a:t>
                      </a:r>
                      <a:endParaRPr lang="en-US" sz="1800" b="0" dirty="0">
                        <a:solidFill>
                          <a:schemeClr val="tx1"/>
                        </a:solidFill>
                        <a:latin typeface="Times New Roman" pitchFamily="18" charset="0"/>
                        <a:cs typeface="Times New Roman" pitchFamily="18" charset="0"/>
                      </a:endParaRPr>
                    </a:p>
                  </a:txBody>
                  <a:tcPr>
                    <a:lnL w="12700" cap="flat" cmpd="sng" algn="ctr">
                      <a:solidFill>
                        <a:srgbClr val="FF0000"/>
                      </a:solidFill>
                      <a:prstDash val="solid"/>
                      <a:round/>
                      <a:headEnd type="none" w="med" len="med"/>
                      <a:tailEnd type="none" w="med" len="med"/>
                    </a:lnL>
                    <a:lnR w="12700" cap="flat" cmpd="sng" algn="ctr">
                      <a:solidFill>
                        <a:srgbClr val="FF0000"/>
                      </a:solidFill>
                      <a:prstDash val="solid"/>
                      <a:round/>
                      <a:headEnd type="none" w="med" len="med"/>
                      <a:tailEnd type="none" w="med" len="med"/>
                    </a:lnR>
                    <a:lnT w="12700" cap="flat" cmpd="sng" algn="ctr">
                      <a:solidFill>
                        <a:srgbClr val="FF0000"/>
                      </a:solidFill>
                      <a:prstDash val="solid"/>
                      <a:round/>
                      <a:headEnd type="none" w="med" len="med"/>
                      <a:tailEnd type="none" w="med" len="med"/>
                    </a:lnT>
                    <a:lnB w="12700" cap="flat" cmpd="sng" algn="ctr">
                      <a:solidFill>
                        <a:srgbClr val="FF0000"/>
                      </a:solidFill>
                      <a:prstDash val="solid"/>
                      <a:round/>
                      <a:headEnd type="none" w="med" len="med"/>
                      <a:tailEnd type="none" w="med" len="med"/>
                    </a:lnB>
                    <a:lnTlToBr w="12700" cmpd="sng">
                      <a:noFill/>
                      <a:prstDash val="solid"/>
                    </a:lnTlToBr>
                    <a:lnBlToTr w="12700" cmpd="sng">
                      <a:noFill/>
                      <a:prstDash val="solid"/>
                    </a:lnBlToTr>
                    <a:noFill/>
                  </a:tcPr>
                </a:tc>
              </a:tr>
              <a:tr h="370840">
                <a:tc>
                  <a:txBody>
                    <a:bodyPr/>
                    <a:lstStyle/>
                    <a:p>
                      <a:pPr algn="l"/>
                      <a:r>
                        <a:rPr lang="en-US" sz="1800" b="0" dirty="0" smtClean="0">
                          <a:solidFill>
                            <a:schemeClr val="tx1"/>
                          </a:solidFill>
                          <a:latin typeface="Times New Roman" pitchFamily="18" charset="0"/>
                          <a:cs typeface="Times New Roman" pitchFamily="18" charset="0"/>
                        </a:rPr>
                        <a:t>Child</a:t>
                      </a:r>
                      <a:endParaRPr lang="en-US" sz="1800" b="0" dirty="0">
                        <a:solidFill>
                          <a:schemeClr val="tx1"/>
                        </a:solidFill>
                        <a:latin typeface="Times New Roman" pitchFamily="18" charset="0"/>
                        <a:cs typeface="Times New Roman" pitchFamily="18" charset="0"/>
                      </a:endParaRPr>
                    </a:p>
                  </a:txBody>
                  <a:tcPr anchor="ctr">
                    <a:lnL w="12700" cap="flat" cmpd="sng" algn="ctr">
                      <a:solidFill>
                        <a:srgbClr val="FF0000"/>
                      </a:solidFill>
                      <a:prstDash val="solid"/>
                      <a:round/>
                      <a:headEnd type="none" w="med" len="med"/>
                      <a:tailEnd type="none" w="med" len="med"/>
                    </a:lnL>
                    <a:lnR w="12700" cap="flat" cmpd="sng" algn="ctr">
                      <a:solidFill>
                        <a:srgbClr val="FF0000"/>
                      </a:solidFill>
                      <a:prstDash val="solid"/>
                      <a:round/>
                      <a:headEnd type="none" w="med" len="med"/>
                      <a:tailEnd type="none" w="med" len="med"/>
                    </a:lnR>
                    <a:lnT w="12700" cap="flat" cmpd="sng" algn="ctr">
                      <a:solidFill>
                        <a:srgbClr val="FF0000"/>
                      </a:solidFill>
                      <a:prstDash val="solid"/>
                      <a:round/>
                      <a:headEnd type="none" w="med" len="med"/>
                      <a:tailEnd type="none" w="med" len="med"/>
                    </a:lnT>
                    <a:lnB w="12700" cap="flat" cmpd="sng" algn="ctr">
                      <a:solidFill>
                        <a:srgbClr val="FF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a:r>
                        <a:rPr lang="en-US" sz="1800" b="0" dirty="0" smtClean="0">
                          <a:solidFill>
                            <a:schemeClr val="tx1"/>
                          </a:solidFill>
                          <a:latin typeface="Times New Roman" pitchFamily="18" charset="0"/>
                          <a:cs typeface="Times New Roman" pitchFamily="18" charset="0"/>
                        </a:rPr>
                        <a:t>$500 each</a:t>
                      </a:r>
                      <a:endParaRPr lang="en-US" sz="1800" b="0" dirty="0">
                        <a:solidFill>
                          <a:schemeClr val="tx1"/>
                        </a:solidFill>
                        <a:latin typeface="Times New Roman" pitchFamily="18" charset="0"/>
                        <a:cs typeface="Times New Roman" pitchFamily="18" charset="0"/>
                      </a:endParaRPr>
                    </a:p>
                  </a:txBody>
                  <a:tcPr>
                    <a:lnL w="12700" cap="flat" cmpd="sng" algn="ctr">
                      <a:solidFill>
                        <a:srgbClr val="FF0000"/>
                      </a:solidFill>
                      <a:prstDash val="solid"/>
                      <a:round/>
                      <a:headEnd type="none" w="med" len="med"/>
                      <a:tailEnd type="none" w="med" len="med"/>
                    </a:lnL>
                    <a:lnR w="12700" cap="flat" cmpd="sng" algn="ctr">
                      <a:solidFill>
                        <a:srgbClr val="FF0000"/>
                      </a:solidFill>
                      <a:prstDash val="solid"/>
                      <a:round/>
                      <a:headEnd type="none" w="med" len="med"/>
                      <a:tailEnd type="none" w="med" len="med"/>
                    </a:lnR>
                    <a:lnT w="12700" cap="flat" cmpd="sng" algn="ctr">
                      <a:solidFill>
                        <a:srgbClr val="FF0000"/>
                      </a:solidFill>
                      <a:prstDash val="solid"/>
                      <a:round/>
                      <a:headEnd type="none" w="med" len="med"/>
                      <a:tailEnd type="none" w="med" len="med"/>
                    </a:lnT>
                    <a:lnB w="12700" cap="flat" cmpd="sng" algn="ctr">
                      <a:solidFill>
                        <a:srgbClr val="FF0000"/>
                      </a:solidFill>
                      <a:prstDash val="solid"/>
                      <a:round/>
                      <a:headEnd type="none" w="med" len="med"/>
                      <a:tailEnd type="none" w="med" len="med"/>
                    </a:lnB>
                    <a:lnTlToBr w="12700" cmpd="sng">
                      <a:noFill/>
                      <a:prstDash val="solid"/>
                    </a:lnTlToBr>
                    <a:lnBlToTr w="12700" cmpd="sng">
                      <a:noFill/>
                      <a:prstDash val="solid"/>
                    </a:lnBlToTr>
                    <a:noFill/>
                  </a:tcPr>
                </a:tc>
              </a:tr>
              <a:tr h="370840">
                <a:tc>
                  <a:txBody>
                    <a:bodyPr/>
                    <a:lstStyle/>
                    <a:p>
                      <a:pPr algn="l"/>
                      <a:r>
                        <a:rPr lang="en-US" sz="1800" b="0" dirty="0" smtClean="0">
                          <a:solidFill>
                            <a:schemeClr val="tx1"/>
                          </a:solidFill>
                          <a:latin typeface="Times New Roman" pitchFamily="18" charset="0"/>
                          <a:cs typeface="Times New Roman" pitchFamily="18" charset="0"/>
                        </a:rPr>
                        <a:t>House</a:t>
                      </a:r>
                      <a:endParaRPr lang="en-US" sz="1800" b="0" dirty="0">
                        <a:solidFill>
                          <a:schemeClr val="tx1"/>
                        </a:solidFill>
                        <a:latin typeface="Times New Roman" pitchFamily="18" charset="0"/>
                        <a:cs typeface="Times New Roman" pitchFamily="18" charset="0"/>
                      </a:endParaRPr>
                    </a:p>
                  </a:txBody>
                  <a:tcPr anchor="ctr">
                    <a:lnL w="12700" cap="flat" cmpd="sng" algn="ctr">
                      <a:solidFill>
                        <a:srgbClr val="FF0000"/>
                      </a:solidFill>
                      <a:prstDash val="solid"/>
                      <a:round/>
                      <a:headEnd type="none" w="med" len="med"/>
                      <a:tailEnd type="none" w="med" len="med"/>
                    </a:lnL>
                    <a:lnR w="12700" cap="flat" cmpd="sng" algn="ctr">
                      <a:solidFill>
                        <a:srgbClr val="FF0000"/>
                      </a:solidFill>
                      <a:prstDash val="solid"/>
                      <a:round/>
                      <a:headEnd type="none" w="med" len="med"/>
                      <a:tailEnd type="none" w="med" len="med"/>
                    </a:lnR>
                    <a:lnT w="12700" cap="flat" cmpd="sng" algn="ctr">
                      <a:solidFill>
                        <a:srgbClr val="FF0000"/>
                      </a:solidFill>
                      <a:prstDash val="solid"/>
                      <a:round/>
                      <a:headEnd type="none" w="med" len="med"/>
                      <a:tailEnd type="none" w="med" len="med"/>
                    </a:lnT>
                    <a:lnB w="12700" cap="flat" cmpd="sng" algn="ctr">
                      <a:solidFill>
                        <a:srgbClr val="FF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a:r>
                        <a:rPr lang="en-US" sz="1800" b="0" dirty="0" smtClean="0">
                          <a:solidFill>
                            <a:schemeClr val="tx1"/>
                          </a:solidFill>
                          <a:latin typeface="Times New Roman" pitchFamily="18" charset="0"/>
                          <a:cs typeface="Times New Roman" pitchFamily="18" charset="0"/>
                        </a:rPr>
                        <a:t>$3 600 per family</a:t>
                      </a:r>
                      <a:endParaRPr lang="en-US" sz="1800" b="0" dirty="0">
                        <a:solidFill>
                          <a:schemeClr val="tx1"/>
                        </a:solidFill>
                        <a:latin typeface="Times New Roman" pitchFamily="18" charset="0"/>
                        <a:cs typeface="Times New Roman" pitchFamily="18" charset="0"/>
                      </a:endParaRPr>
                    </a:p>
                  </a:txBody>
                  <a:tcPr>
                    <a:lnL w="12700" cap="flat" cmpd="sng" algn="ctr">
                      <a:solidFill>
                        <a:srgbClr val="FF0000"/>
                      </a:solidFill>
                      <a:prstDash val="solid"/>
                      <a:round/>
                      <a:headEnd type="none" w="med" len="med"/>
                      <a:tailEnd type="none" w="med" len="med"/>
                    </a:lnL>
                    <a:lnR w="12700" cap="flat" cmpd="sng" algn="ctr">
                      <a:solidFill>
                        <a:srgbClr val="FF0000"/>
                      </a:solidFill>
                      <a:prstDash val="solid"/>
                      <a:round/>
                      <a:headEnd type="none" w="med" len="med"/>
                      <a:tailEnd type="none" w="med" len="med"/>
                    </a:lnR>
                    <a:lnT w="12700" cap="flat" cmpd="sng" algn="ctr">
                      <a:solidFill>
                        <a:srgbClr val="FF0000"/>
                      </a:solidFill>
                      <a:prstDash val="solid"/>
                      <a:round/>
                      <a:headEnd type="none" w="med" len="med"/>
                      <a:tailEnd type="none" w="med" len="med"/>
                    </a:lnT>
                    <a:lnB w="12700" cap="flat" cmpd="sng" algn="ctr">
                      <a:solidFill>
                        <a:srgbClr val="FF0000"/>
                      </a:solidFill>
                      <a:prstDash val="solid"/>
                      <a:round/>
                      <a:headEnd type="none" w="med" len="med"/>
                      <a:tailEnd type="none" w="med" len="med"/>
                    </a:lnB>
                    <a:lnTlToBr w="12700" cmpd="sng">
                      <a:noFill/>
                      <a:prstDash val="solid"/>
                    </a:lnTlToBr>
                    <a:lnBlToTr w="12700" cmpd="sng">
                      <a:noFill/>
                      <a:prstDash val="solid"/>
                    </a:lnBlToTr>
                    <a:noFill/>
                  </a:tcPr>
                </a:tc>
              </a:tr>
            </a:tbl>
          </a:graphicData>
        </a:graphic>
      </p:graphicFrame>
      <p:sp>
        <p:nvSpPr>
          <p:cNvPr id="15" name="Rectangle 14"/>
          <p:cNvSpPr/>
          <p:nvPr/>
        </p:nvSpPr>
        <p:spPr>
          <a:xfrm>
            <a:off x="3733800" y="3088243"/>
            <a:ext cx="867482" cy="369332"/>
          </a:xfrm>
          <a:prstGeom prst="rect">
            <a:avLst/>
          </a:prstGeom>
        </p:spPr>
        <p:txBody>
          <a:bodyPr wrap="none">
            <a:spAutoFit/>
          </a:bodyPr>
          <a:lstStyle/>
          <a:p>
            <a:r>
              <a:rPr lang="en-US" dirty="0">
                <a:latin typeface="Times New Roman" pitchFamily="18" charset="0"/>
                <a:cs typeface="Times New Roman" pitchFamily="18" charset="0"/>
              </a:rPr>
              <a:t>Table </a:t>
            </a:r>
            <a:r>
              <a:rPr lang="en-US" dirty="0" smtClean="0">
                <a:latin typeface="Times New Roman" pitchFamily="18" charset="0"/>
                <a:cs typeface="Times New Roman" pitchFamily="18" charset="0"/>
              </a:rPr>
              <a:t>1</a:t>
            </a:r>
            <a:endParaRPr lang="en-US" dirty="0"/>
          </a:p>
        </p:txBody>
      </p:sp>
    </p:spTree>
    <p:extLst>
      <p:ext uri="{BB962C8B-B14F-4D97-AF65-F5344CB8AC3E}">
        <p14:creationId xmlns:p14="http://schemas.microsoft.com/office/powerpoint/2010/main" xmlns="" val="175508838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withEffect">
                                  <p:stCondLst>
                                    <p:cond delay="0"/>
                                  </p:stCondLst>
                                  <p:childTnLst>
                                    <p:set>
                                      <p:cBhvr>
                                        <p:cTn id="6" dur="1" fill="hold">
                                          <p:stCondLst>
                                            <p:cond delay="0"/>
                                          </p:stCondLst>
                                        </p:cTn>
                                        <p:tgtEl>
                                          <p:spTgt spid="13"/>
                                        </p:tgtEl>
                                        <p:attrNameLst>
                                          <p:attrName>style.visibility</p:attrName>
                                        </p:attrNameLst>
                                      </p:cBhvr>
                                      <p:to>
                                        <p:strVal val="visible"/>
                                      </p:to>
                                    </p:set>
                                    <p:anim calcmode="lin" valueType="num">
                                      <p:cBhvr>
                                        <p:cTn id="7" dur="500" fill="hold"/>
                                        <p:tgtEl>
                                          <p:spTgt spid="13"/>
                                        </p:tgtEl>
                                        <p:attrNameLst>
                                          <p:attrName>ppt_w</p:attrName>
                                        </p:attrNameLst>
                                      </p:cBhvr>
                                      <p:tavLst>
                                        <p:tav tm="0">
                                          <p:val>
                                            <p:fltVal val="0"/>
                                          </p:val>
                                        </p:tav>
                                        <p:tav tm="100000">
                                          <p:val>
                                            <p:strVal val="#ppt_w"/>
                                          </p:val>
                                        </p:tav>
                                      </p:tavLst>
                                    </p:anim>
                                    <p:anim calcmode="lin" valueType="num">
                                      <p:cBhvr>
                                        <p:cTn id="8" dur="500" fill="hold"/>
                                        <p:tgtEl>
                                          <p:spTgt spid="13"/>
                                        </p:tgtEl>
                                        <p:attrNameLst>
                                          <p:attrName>ppt_h</p:attrName>
                                        </p:attrNameLst>
                                      </p:cBhvr>
                                      <p:tavLst>
                                        <p:tav tm="0">
                                          <p:val>
                                            <p:fltVal val="0"/>
                                          </p:val>
                                        </p:tav>
                                        <p:tav tm="100000">
                                          <p:val>
                                            <p:strVal val="#ppt_h"/>
                                          </p:val>
                                        </p:tav>
                                      </p:tavLst>
                                    </p:anim>
                                    <p:animEffect transition="in" filter="fade">
                                      <p:cBhvr>
                                        <p:cTn id="9" dur="500"/>
                                        <p:tgtEl>
                                          <p:spTgt spid="13"/>
                                        </p:tgtEl>
                                      </p:cBhvr>
                                    </p:animEffect>
                                  </p:childTnLst>
                                </p:cTn>
                              </p:par>
                              <p:par>
                                <p:cTn id="10" presetID="53" presetClass="entr" presetSubtype="0" fill="hold" grpId="0" nodeType="withEffect">
                                  <p:stCondLst>
                                    <p:cond delay="0"/>
                                  </p:stCondLst>
                                  <p:childTnLst>
                                    <p:set>
                                      <p:cBhvr>
                                        <p:cTn id="11" dur="1" fill="hold">
                                          <p:stCondLst>
                                            <p:cond delay="0"/>
                                          </p:stCondLst>
                                        </p:cTn>
                                        <p:tgtEl>
                                          <p:spTgt spid="15"/>
                                        </p:tgtEl>
                                        <p:attrNameLst>
                                          <p:attrName>style.visibility</p:attrName>
                                        </p:attrNameLst>
                                      </p:cBhvr>
                                      <p:to>
                                        <p:strVal val="visible"/>
                                      </p:to>
                                    </p:set>
                                    <p:anim calcmode="lin" valueType="num">
                                      <p:cBhvr>
                                        <p:cTn id="12" dur="500" fill="hold"/>
                                        <p:tgtEl>
                                          <p:spTgt spid="15"/>
                                        </p:tgtEl>
                                        <p:attrNameLst>
                                          <p:attrName>ppt_w</p:attrName>
                                        </p:attrNameLst>
                                      </p:cBhvr>
                                      <p:tavLst>
                                        <p:tav tm="0">
                                          <p:val>
                                            <p:fltVal val="0"/>
                                          </p:val>
                                        </p:tav>
                                        <p:tav tm="100000">
                                          <p:val>
                                            <p:strVal val="#ppt_w"/>
                                          </p:val>
                                        </p:tav>
                                      </p:tavLst>
                                    </p:anim>
                                    <p:anim calcmode="lin" valueType="num">
                                      <p:cBhvr>
                                        <p:cTn id="13" dur="500" fill="hold"/>
                                        <p:tgtEl>
                                          <p:spTgt spid="15"/>
                                        </p:tgtEl>
                                        <p:attrNameLst>
                                          <p:attrName>ppt_h</p:attrName>
                                        </p:attrNameLst>
                                      </p:cBhvr>
                                      <p:tavLst>
                                        <p:tav tm="0">
                                          <p:val>
                                            <p:fltVal val="0"/>
                                          </p:val>
                                        </p:tav>
                                        <p:tav tm="100000">
                                          <p:val>
                                            <p:strVal val="#ppt_h"/>
                                          </p:val>
                                        </p:tav>
                                      </p:tavLst>
                                    </p:anim>
                                    <p:animEffect transition="in" filter="fade">
                                      <p:cBhvr>
                                        <p:cTn id="14" dur="500"/>
                                        <p:tgtEl>
                                          <p:spTgt spid="15"/>
                                        </p:tgtEl>
                                      </p:cBhvr>
                                    </p:animEffect>
                                  </p:childTnLst>
                                </p:cTn>
                              </p:par>
                              <p:par>
                                <p:cTn id="15" presetID="53" presetClass="entr" presetSubtype="0" fill="hold" nodeType="withEffect">
                                  <p:stCondLst>
                                    <p:cond delay="0"/>
                                  </p:stCondLst>
                                  <p:childTnLst>
                                    <p:set>
                                      <p:cBhvr>
                                        <p:cTn id="16" dur="1" fill="hold">
                                          <p:stCondLst>
                                            <p:cond delay="0"/>
                                          </p:stCondLst>
                                        </p:cTn>
                                        <p:tgtEl>
                                          <p:spTgt spid="14"/>
                                        </p:tgtEl>
                                        <p:attrNameLst>
                                          <p:attrName>style.visibility</p:attrName>
                                        </p:attrNameLst>
                                      </p:cBhvr>
                                      <p:to>
                                        <p:strVal val="visible"/>
                                      </p:to>
                                    </p:set>
                                    <p:anim calcmode="lin" valueType="num">
                                      <p:cBhvr>
                                        <p:cTn id="17" dur="500" fill="hold"/>
                                        <p:tgtEl>
                                          <p:spTgt spid="14"/>
                                        </p:tgtEl>
                                        <p:attrNameLst>
                                          <p:attrName>ppt_w</p:attrName>
                                        </p:attrNameLst>
                                      </p:cBhvr>
                                      <p:tavLst>
                                        <p:tav tm="0">
                                          <p:val>
                                            <p:fltVal val="0"/>
                                          </p:val>
                                        </p:tav>
                                        <p:tav tm="100000">
                                          <p:val>
                                            <p:strVal val="#ppt_w"/>
                                          </p:val>
                                        </p:tav>
                                      </p:tavLst>
                                    </p:anim>
                                    <p:anim calcmode="lin" valueType="num">
                                      <p:cBhvr>
                                        <p:cTn id="18" dur="500" fill="hold"/>
                                        <p:tgtEl>
                                          <p:spTgt spid="14"/>
                                        </p:tgtEl>
                                        <p:attrNameLst>
                                          <p:attrName>ppt_h</p:attrName>
                                        </p:attrNameLst>
                                      </p:cBhvr>
                                      <p:tavLst>
                                        <p:tav tm="0">
                                          <p:val>
                                            <p:fltVal val="0"/>
                                          </p:val>
                                        </p:tav>
                                        <p:tav tm="100000">
                                          <p:val>
                                            <p:strVal val="#ppt_h"/>
                                          </p:val>
                                        </p:tav>
                                      </p:tavLst>
                                    </p:anim>
                                    <p:animEffect transition="in" filter="fade">
                                      <p:cBhvr>
                                        <p:cTn id="19" dur="500"/>
                                        <p:tgtEl>
                                          <p:spTgt spid="14"/>
                                        </p:tgtEl>
                                      </p:cBhvr>
                                    </p:animEffect>
                                  </p:childTnLst>
                                </p:cTn>
                              </p:par>
                            </p:childTnLst>
                          </p:cTn>
                        </p:par>
                      </p:childTnLst>
                    </p:cTn>
                  </p:par>
                  <p:par>
                    <p:cTn id="20" fill="hold">
                      <p:stCondLst>
                        <p:cond delay="indefinite"/>
                      </p:stCondLst>
                      <p:childTnLst>
                        <p:par>
                          <p:cTn id="21" fill="hold">
                            <p:stCondLst>
                              <p:cond delay="0"/>
                            </p:stCondLst>
                            <p:childTnLst>
                              <p:par>
                                <p:cTn id="22" presetID="53" presetClass="entr" presetSubtype="0" fill="hold" grpId="0" nodeType="clickEffect">
                                  <p:stCondLst>
                                    <p:cond delay="0"/>
                                  </p:stCondLst>
                                  <p:childTnLst>
                                    <p:set>
                                      <p:cBhvr>
                                        <p:cTn id="23" dur="1" fill="hold">
                                          <p:stCondLst>
                                            <p:cond delay="0"/>
                                          </p:stCondLst>
                                        </p:cTn>
                                        <p:tgtEl>
                                          <p:spTgt spid="5"/>
                                        </p:tgtEl>
                                        <p:attrNameLst>
                                          <p:attrName>style.visibility</p:attrName>
                                        </p:attrNameLst>
                                      </p:cBhvr>
                                      <p:to>
                                        <p:strVal val="visible"/>
                                      </p:to>
                                    </p:set>
                                    <p:anim calcmode="lin" valueType="num">
                                      <p:cBhvr>
                                        <p:cTn id="24" dur="500" fill="hold"/>
                                        <p:tgtEl>
                                          <p:spTgt spid="5"/>
                                        </p:tgtEl>
                                        <p:attrNameLst>
                                          <p:attrName>ppt_w</p:attrName>
                                        </p:attrNameLst>
                                      </p:cBhvr>
                                      <p:tavLst>
                                        <p:tav tm="0">
                                          <p:val>
                                            <p:fltVal val="0"/>
                                          </p:val>
                                        </p:tav>
                                        <p:tav tm="100000">
                                          <p:val>
                                            <p:strVal val="#ppt_w"/>
                                          </p:val>
                                        </p:tav>
                                      </p:tavLst>
                                    </p:anim>
                                    <p:anim calcmode="lin" valueType="num">
                                      <p:cBhvr>
                                        <p:cTn id="25" dur="500" fill="hold"/>
                                        <p:tgtEl>
                                          <p:spTgt spid="5"/>
                                        </p:tgtEl>
                                        <p:attrNameLst>
                                          <p:attrName>ppt_h</p:attrName>
                                        </p:attrNameLst>
                                      </p:cBhvr>
                                      <p:tavLst>
                                        <p:tav tm="0">
                                          <p:val>
                                            <p:fltVal val="0"/>
                                          </p:val>
                                        </p:tav>
                                        <p:tav tm="100000">
                                          <p:val>
                                            <p:strVal val="#ppt_h"/>
                                          </p:val>
                                        </p:tav>
                                      </p:tavLst>
                                    </p:anim>
                                    <p:animEffect transition="in" filter="fade">
                                      <p:cBhvr>
                                        <p:cTn id="26" dur="500"/>
                                        <p:tgtEl>
                                          <p:spTgt spid="5"/>
                                        </p:tgtEl>
                                      </p:cBhvr>
                                    </p:animEffect>
                                  </p:childTnLst>
                                </p:cTn>
                              </p:par>
                              <p:par>
                                <p:cTn id="27" presetID="53" presetClass="entr" presetSubtype="0" fill="hold" grpId="0" nodeType="withEffect">
                                  <p:stCondLst>
                                    <p:cond delay="0"/>
                                  </p:stCondLst>
                                  <p:childTnLst>
                                    <p:set>
                                      <p:cBhvr>
                                        <p:cTn id="28" dur="1" fill="hold">
                                          <p:stCondLst>
                                            <p:cond delay="0"/>
                                          </p:stCondLst>
                                        </p:cTn>
                                        <p:tgtEl>
                                          <p:spTgt spid="6"/>
                                        </p:tgtEl>
                                        <p:attrNameLst>
                                          <p:attrName>style.visibility</p:attrName>
                                        </p:attrNameLst>
                                      </p:cBhvr>
                                      <p:to>
                                        <p:strVal val="visible"/>
                                      </p:to>
                                    </p:set>
                                    <p:anim calcmode="lin" valueType="num">
                                      <p:cBhvr>
                                        <p:cTn id="29" dur="500" fill="hold"/>
                                        <p:tgtEl>
                                          <p:spTgt spid="6"/>
                                        </p:tgtEl>
                                        <p:attrNameLst>
                                          <p:attrName>ppt_w</p:attrName>
                                        </p:attrNameLst>
                                      </p:cBhvr>
                                      <p:tavLst>
                                        <p:tav tm="0">
                                          <p:val>
                                            <p:fltVal val="0"/>
                                          </p:val>
                                        </p:tav>
                                        <p:tav tm="100000">
                                          <p:val>
                                            <p:strVal val="#ppt_w"/>
                                          </p:val>
                                        </p:tav>
                                      </p:tavLst>
                                    </p:anim>
                                    <p:anim calcmode="lin" valueType="num">
                                      <p:cBhvr>
                                        <p:cTn id="30" dur="500" fill="hold"/>
                                        <p:tgtEl>
                                          <p:spTgt spid="6"/>
                                        </p:tgtEl>
                                        <p:attrNameLst>
                                          <p:attrName>ppt_h</p:attrName>
                                        </p:attrNameLst>
                                      </p:cBhvr>
                                      <p:tavLst>
                                        <p:tav tm="0">
                                          <p:val>
                                            <p:fltVal val="0"/>
                                          </p:val>
                                        </p:tav>
                                        <p:tav tm="100000">
                                          <p:val>
                                            <p:strVal val="#ppt_h"/>
                                          </p:val>
                                        </p:tav>
                                      </p:tavLst>
                                    </p:anim>
                                    <p:animEffect transition="in" filter="fade">
                                      <p:cBhvr>
                                        <p:cTn id="31" dur="500"/>
                                        <p:tgtEl>
                                          <p:spTgt spid="6"/>
                                        </p:tgtEl>
                                      </p:cBhvr>
                                    </p:animEffect>
                                  </p:childTnLst>
                                </p:cTn>
                              </p:par>
                              <p:par>
                                <p:cTn id="32" presetID="53" presetClass="entr" presetSubtype="0" fill="hold" grpId="0" nodeType="withEffect">
                                  <p:stCondLst>
                                    <p:cond delay="0"/>
                                  </p:stCondLst>
                                  <p:childTnLst>
                                    <p:set>
                                      <p:cBhvr>
                                        <p:cTn id="33" dur="1" fill="hold">
                                          <p:stCondLst>
                                            <p:cond delay="0"/>
                                          </p:stCondLst>
                                        </p:cTn>
                                        <p:tgtEl>
                                          <p:spTgt spid="8"/>
                                        </p:tgtEl>
                                        <p:attrNameLst>
                                          <p:attrName>style.visibility</p:attrName>
                                        </p:attrNameLst>
                                      </p:cBhvr>
                                      <p:to>
                                        <p:strVal val="visible"/>
                                      </p:to>
                                    </p:set>
                                    <p:anim calcmode="lin" valueType="num">
                                      <p:cBhvr>
                                        <p:cTn id="34" dur="500" fill="hold"/>
                                        <p:tgtEl>
                                          <p:spTgt spid="8"/>
                                        </p:tgtEl>
                                        <p:attrNameLst>
                                          <p:attrName>ppt_w</p:attrName>
                                        </p:attrNameLst>
                                      </p:cBhvr>
                                      <p:tavLst>
                                        <p:tav tm="0">
                                          <p:val>
                                            <p:fltVal val="0"/>
                                          </p:val>
                                        </p:tav>
                                        <p:tav tm="100000">
                                          <p:val>
                                            <p:strVal val="#ppt_w"/>
                                          </p:val>
                                        </p:tav>
                                      </p:tavLst>
                                    </p:anim>
                                    <p:anim calcmode="lin" valueType="num">
                                      <p:cBhvr>
                                        <p:cTn id="35" dur="500" fill="hold"/>
                                        <p:tgtEl>
                                          <p:spTgt spid="8"/>
                                        </p:tgtEl>
                                        <p:attrNameLst>
                                          <p:attrName>ppt_h</p:attrName>
                                        </p:attrNameLst>
                                      </p:cBhvr>
                                      <p:tavLst>
                                        <p:tav tm="0">
                                          <p:val>
                                            <p:fltVal val="0"/>
                                          </p:val>
                                        </p:tav>
                                        <p:tav tm="100000">
                                          <p:val>
                                            <p:strVal val="#ppt_h"/>
                                          </p:val>
                                        </p:tav>
                                      </p:tavLst>
                                    </p:anim>
                                    <p:animEffect transition="in" filter="fade">
                                      <p:cBhvr>
                                        <p:cTn id="36" dur="500"/>
                                        <p:tgtEl>
                                          <p:spTgt spid="8"/>
                                        </p:tgtEl>
                                      </p:cBhvr>
                                    </p:animEffect>
                                  </p:childTnLst>
                                </p:cTn>
                              </p:par>
                              <p:par>
                                <p:cTn id="37" presetID="53" presetClass="entr" presetSubtype="0" fill="hold" nodeType="withEffect">
                                  <p:stCondLst>
                                    <p:cond delay="0"/>
                                  </p:stCondLst>
                                  <p:childTnLst>
                                    <p:set>
                                      <p:cBhvr>
                                        <p:cTn id="38" dur="1" fill="hold">
                                          <p:stCondLst>
                                            <p:cond delay="0"/>
                                          </p:stCondLst>
                                        </p:cTn>
                                        <p:tgtEl>
                                          <p:spTgt spid="7"/>
                                        </p:tgtEl>
                                        <p:attrNameLst>
                                          <p:attrName>style.visibility</p:attrName>
                                        </p:attrNameLst>
                                      </p:cBhvr>
                                      <p:to>
                                        <p:strVal val="visible"/>
                                      </p:to>
                                    </p:set>
                                    <p:anim calcmode="lin" valueType="num">
                                      <p:cBhvr>
                                        <p:cTn id="39" dur="500" fill="hold"/>
                                        <p:tgtEl>
                                          <p:spTgt spid="7"/>
                                        </p:tgtEl>
                                        <p:attrNameLst>
                                          <p:attrName>ppt_w</p:attrName>
                                        </p:attrNameLst>
                                      </p:cBhvr>
                                      <p:tavLst>
                                        <p:tav tm="0">
                                          <p:val>
                                            <p:fltVal val="0"/>
                                          </p:val>
                                        </p:tav>
                                        <p:tav tm="100000">
                                          <p:val>
                                            <p:strVal val="#ppt_w"/>
                                          </p:val>
                                        </p:tav>
                                      </p:tavLst>
                                    </p:anim>
                                    <p:anim calcmode="lin" valueType="num">
                                      <p:cBhvr>
                                        <p:cTn id="40" dur="500" fill="hold"/>
                                        <p:tgtEl>
                                          <p:spTgt spid="7"/>
                                        </p:tgtEl>
                                        <p:attrNameLst>
                                          <p:attrName>ppt_h</p:attrName>
                                        </p:attrNameLst>
                                      </p:cBhvr>
                                      <p:tavLst>
                                        <p:tav tm="0">
                                          <p:val>
                                            <p:fltVal val="0"/>
                                          </p:val>
                                        </p:tav>
                                        <p:tav tm="100000">
                                          <p:val>
                                            <p:strVal val="#ppt_h"/>
                                          </p:val>
                                        </p:tav>
                                      </p:tavLst>
                                    </p:anim>
                                    <p:animEffect transition="in" filter="fade">
                                      <p:cBhvr>
                                        <p:cTn id="41" dur="500"/>
                                        <p:tgtEl>
                                          <p:spTgt spid="7"/>
                                        </p:tgtEl>
                                      </p:cBhvr>
                                    </p:animEffect>
                                  </p:childTnLst>
                                </p:cTn>
                              </p:par>
                            </p:childTnLst>
                          </p:cTn>
                        </p:par>
                      </p:childTnLst>
                    </p:cTn>
                  </p:par>
                  <p:par>
                    <p:cTn id="42" fill="hold">
                      <p:stCondLst>
                        <p:cond delay="indefinite"/>
                      </p:stCondLst>
                      <p:childTnLst>
                        <p:par>
                          <p:cTn id="43" fill="hold">
                            <p:stCondLst>
                              <p:cond delay="0"/>
                            </p:stCondLst>
                            <p:childTnLst>
                              <p:par>
                                <p:cTn id="44" presetID="53" presetClass="entr" presetSubtype="0" fill="hold" grpId="0" nodeType="clickEffect">
                                  <p:stCondLst>
                                    <p:cond delay="0"/>
                                  </p:stCondLst>
                                  <p:childTnLst>
                                    <p:set>
                                      <p:cBhvr>
                                        <p:cTn id="45" dur="1" fill="hold">
                                          <p:stCondLst>
                                            <p:cond delay="0"/>
                                          </p:stCondLst>
                                        </p:cTn>
                                        <p:tgtEl>
                                          <p:spTgt spid="10"/>
                                        </p:tgtEl>
                                        <p:attrNameLst>
                                          <p:attrName>style.visibility</p:attrName>
                                        </p:attrNameLst>
                                      </p:cBhvr>
                                      <p:to>
                                        <p:strVal val="visible"/>
                                      </p:to>
                                    </p:set>
                                    <p:anim calcmode="lin" valueType="num">
                                      <p:cBhvr>
                                        <p:cTn id="46" dur="500" fill="hold"/>
                                        <p:tgtEl>
                                          <p:spTgt spid="10"/>
                                        </p:tgtEl>
                                        <p:attrNameLst>
                                          <p:attrName>ppt_w</p:attrName>
                                        </p:attrNameLst>
                                      </p:cBhvr>
                                      <p:tavLst>
                                        <p:tav tm="0">
                                          <p:val>
                                            <p:fltVal val="0"/>
                                          </p:val>
                                        </p:tav>
                                        <p:tav tm="100000">
                                          <p:val>
                                            <p:strVal val="#ppt_w"/>
                                          </p:val>
                                        </p:tav>
                                      </p:tavLst>
                                    </p:anim>
                                    <p:anim calcmode="lin" valueType="num">
                                      <p:cBhvr>
                                        <p:cTn id="47" dur="500" fill="hold"/>
                                        <p:tgtEl>
                                          <p:spTgt spid="10"/>
                                        </p:tgtEl>
                                        <p:attrNameLst>
                                          <p:attrName>ppt_h</p:attrName>
                                        </p:attrNameLst>
                                      </p:cBhvr>
                                      <p:tavLst>
                                        <p:tav tm="0">
                                          <p:val>
                                            <p:fltVal val="0"/>
                                          </p:val>
                                        </p:tav>
                                        <p:tav tm="100000">
                                          <p:val>
                                            <p:strVal val="#ppt_h"/>
                                          </p:val>
                                        </p:tav>
                                      </p:tavLst>
                                    </p:anim>
                                    <p:animEffect transition="in" filter="fade">
                                      <p:cBhvr>
                                        <p:cTn id="48"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P spid="8" grpId="0"/>
      <p:bldP spid="10" grpId="0" animBg="1"/>
      <p:bldP spid="13" grpId="0"/>
      <p:bldP spid="15" grpId="0"/>
    </p:bldLst>
  </p:timing>
</p:sld>
</file>

<file path=ppt/slides/slide3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a:xfrm>
            <a:off x="762000" y="3276600"/>
            <a:ext cx="4581459" cy="446276"/>
          </a:xfrm>
          <a:prstGeom prst="rect">
            <a:avLst/>
          </a:prstGeom>
        </p:spPr>
        <p:txBody>
          <a:bodyPr wrap="square">
            <a:spAutoFit/>
          </a:bodyPr>
          <a:lstStyle/>
          <a:p>
            <a:r>
              <a:rPr lang="en-US" sz="2300" b="1" dirty="0" smtClean="0">
                <a:latin typeface="Times New Roman" pitchFamily="18" charset="0"/>
                <a:cs typeface="Times New Roman" pitchFamily="18" charset="0"/>
              </a:rPr>
              <a:t>3.</a:t>
            </a:r>
            <a:r>
              <a:rPr lang="en-US" sz="2300" dirty="0" smtClean="0">
                <a:latin typeface="Times New Roman" pitchFamily="18" charset="0"/>
                <a:cs typeface="Times New Roman" pitchFamily="18" charset="0"/>
              </a:rPr>
              <a:t>  (a)  (ii</a:t>
            </a:r>
            <a:r>
              <a:rPr lang="en-US" sz="2300" dirty="0">
                <a:latin typeface="Times New Roman" pitchFamily="18" charset="0"/>
                <a:cs typeface="Times New Roman" pitchFamily="18" charset="0"/>
              </a:rPr>
              <a:t>) His annual </a:t>
            </a:r>
            <a:r>
              <a:rPr lang="en-US" sz="2300" dirty="0" smtClean="0">
                <a:latin typeface="Times New Roman" pitchFamily="18" charset="0"/>
                <a:cs typeface="Times New Roman" pitchFamily="18" charset="0"/>
              </a:rPr>
              <a:t>taxable income  </a:t>
            </a:r>
            <a:endParaRPr lang="en-US" sz="2300" dirty="0">
              <a:latin typeface="Times New Roman" pitchFamily="18" charset="0"/>
              <a:cs typeface="Times New Roman" pitchFamily="18" charset="0"/>
            </a:endParaRPr>
          </a:p>
        </p:txBody>
      </p:sp>
      <p:sp>
        <p:nvSpPr>
          <p:cNvPr id="6" name="Rectangle 5"/>
          <p:cNvSpPr/>
          <p:nvPr/>
        </p:nvSpPr>
        <p:spPr>
          <a:xfrm>
            <a:off x="5181600" y="3317498"/>
            <a:ext cx="2537874" cy="446276"/>
          </a:xfrm>
          <a:prstGeom prst="rect">
            <a:avLst/>
          </a:prstGeom>
        </p:spPr>
        <p:txBody>
          <a:bodyPr wrap="none">
            <a:spAutoFit/>
          </a:bodyPr>
          <a:lstStyle/>
          <a:p>
            <a:r>
              <a:rPr lang="en-US" sz="2300" dirty="0">
                <a:latin typeface="Times New Roman" pitchFamily="18" charset="0"/>
                <a:cs typeface="Times New Roman" pitchFamily="18" charset="0"/>
              </a:rPr>
              <a:t>= $(42 </a:t>
            </a:r>
            <a:r>
              <a:rPr lang="en-US" sz="2300" dirty="0" smtClean="0">
                <a:latin typeface="Times New Roman" pitchFamily="18" charset="0"/>
                <a:cs typeface="Times New Roman" pitchFamily="18" charset="0"/>
              </a:rPr>
              <a:t>300 </a:t>
            </a:r>
            <a:r>
              <a:rPr lang="en-US" sz="2300" dirty="0">
                <a:latin typeface="Times New Roman"/>
                <a:cs typeface="Times New Roman"/>
              </a:rPr>
              <a:t>– 7 000</a:t>
            </a:r>
            <a:r>
              <a:rPr lang="en-US" sz="2300" dirty="0" smtClean="0">
                <a:latin typeface="Times New Roman" pitchFamily="18" charset="0"/>
                <a:cs typeface="Times New Roman" pitchFamily="18" charset="0"/>
              </a:rPr>
              <a:t>)</a:t>
            </a:r>
            <a:endParaRPr lang="en-US" sz="2300" dirty="0">
              <a:latin typeface="Times New Roman" pitchFamily="18" charset="0"/>
              <a:cs typeface="Times New Roman" pitchFamily="18" charset="0"/>
            </a:endParaRPr>
          </a:p>
        </p:txBody>
      </p:sp>
      <p:sp>
        <p:nvSpPr>
          <p:cNvPr id="7" name="Rectangle 6"/>
          <p:cNvSpPr/>
          <p:nvPr/>
        </p:nvSpPr>
        <p:spPr>
          <a:xfrm>
            <a:off x="5181600" y="3962400"/>
            <a:ext cx="1383713" cy="446276"/>
          </a:xfrm>
          <a:prstGeom prst="rect">
            <a:avLst/>
          </a:prstGeom>
        </p:spPr>
        <p:txBody>
          <a:bodyPr wrap="none">
            <a:spAutoFit/>
          </a:bodyPr>
          <a:lstStyle/>
          <a:p>
            <a:pPr algn="ctr"/>
            <a:r>
              <a:rPr lang="en-US" sz="2300" dirty="0">
                <a:latin typeface="Times New Roman" pitchFamily="18" charset="0"/>
                <a:cs typeface="Times New Roman" pitchFamily="18" charset="0"/>
              </a:rPr>
              <a:t>= $35 300</a:t>
            </a:r>
          </a:p>
        </p:txBody>
      </p:sp>
      <p:sp>
        <p:nvSpPr>
          <p:cNvPr id="8"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2 Paper 2</a:t>
            </a:r>
          </a:p>
        </p:txBody>
      </p:sp>
    </p:spTree>
    <p:extLst>
      <p:ext uri="{BB962C8B-B14F-4D97-AF65-F5344CB8AC3E}">
        <p14:creationId xmlns:p14="http://schemas.microsoft.com/office/powerpoint/2010/main" xmlns="" val="274239377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p:cTn id="7" dur="500" fill="hold"/>
                                        <p:tgtEl>
                                          <p:spTgt spid="5"/>
                                        </p:tgtEl>
                                        <p:attrNameLst>
                                          <p:attrName>ppt_w</p:attrName>
                                        </p:attrNameLst>
                                      </p:cBhvr>
                                      <p:tavLst>
                                        <p:tav tm="0">
                                          <p:val>
                                            <p:fltVal val="0"/>
                                          </p:val>
                                        </p:tav>
                                        <p:tav tm="100000">
                                          <p:val>
                                            <p:strVal val="#ppt_w"/>
                                          </p:val>
                                        </p:tav>
                                      </p:tavLst>
                                    </p:anim>
                                    <p:anim calcmode="lin" valueType="num">
                                      <p:cBhvr>
                                        <p:cTn id="8" dur="500" fill="hold"/>
                                        <p:tgtEl>
                                          <p:spTgt spid="5"/>
                                        </p:tgtEl>
                                        <p:attrNameLst>
                                          <p:attrName>ppt_h</p:attrName>
                                        </p:attrNameLst>
                                      </p:cBhvr>
                                      <p:tavLst>
                                        <p:tav tm="0">
                                          <p:val>
                                            <p:fltVal val="0"/>
                                          </p:val>
                                        </p:tav>
                                        <p:tav tm="100000">
                                          <p:val>
                                            <p:strVal val="#ppt_h"/>
                                          </p:val>
                                        </p:tav>
                                      </p:tavLst>
                                    </p:anim>
                                    <p:animEffect transition="in" filter="fade">
                                      <p:cBhvr>
                                        <p:cTn id="9" dur="500"/>
                                        <p:tgtEl>
                                          <p:spTgt spid="5"/>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6"/>
                                        </p:tgtEl>
                                        <p:attrNameLst>
                                          <p:attrName>style.visibility</p:attrName>
                                        </p:attrNameLst>
                                      </p:cBhvr>
                                      <p:to>
                                        <p:strVal val="visible"/>
                                      </p:to>
                                    </p:set>
                                    <p:anim calcmode="lin" valueType="num">
                                      <p:cBhvr>
                                        <p:cTn id="12" dur="500" fill="hold"/>
                                        <p:tgtEl>
                                          <p:spTgt spid="6"/>
                                        </p:tgtEl>
                                        <p:attrNameLst>
                                          <p:attrName>ppt_w</p:attrName>
                                        </p:attrNameLst>
                                      </p:cBhvr>
                                      <p:tavLst>
                                        <p:tav tm="0">
                                          <p:val>
                                            <p:fltVal val="0"/>
                                          </p:val>
                                        </p:tav>
                                        <p:tav tm="100000">
                                          <p:val>
                                            <p:strVal val="#ppt_w"/>
                                          </p:val>
                                        </p:tav>
                                      </p:tavLst>
                                    </p:anim>
                                    <p:anim calcmode="lin" valueType="num">
                                      <p:cBhvr>
                                        <p:cTn id="13" dur="500" fill="hold"/>
                                        <p:tgtEl>
                                          <p:spTgt spid="6"/>
                                        </p:tgtEl>
                                        <p:attrNameLst>
                                          <p:attrName>ppt_h</p:attrName>
                                        </p:attrNameLst>
                                      </p:cBhvr>
                                      <p:tavLst>
                                        <p:tav tm="0">
                                          <p:val>
                                            <p:fltVal val="0"/>
                                          </p:val>
                                        </p:tav>
                                        <p:tav tm="100000">
                                          <p:val>
                                            <p:strVal val="#ppt_h"/>
                                          </p:val>
                                        </p:tav>
                                      </p:tavLst>
                                    </p:anim>
                                    <p:animEffect transition="in" filter="fade">
                                      <p:cBhvr>
                                        <p:cTn id="14" dur="500"/>
                                        <p:tgtEl>
                                          <p:spTgt spid="6"/>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7"/>
                                        </p:tgtEl>
                                        <p:attrNameLst>
                                          <p:attrName>style.visibility</p:attrName>
                                        </p:attrNameLst>
                                      </p:cBhvr>
                                      <p:to>
                                        <p:strVal val="visible"/>
                                      </p:to>
                                    </p:set>
                                    <p:anim calcmode="lin" valueType="num">
                                      <p:cBhvr>
                                        <p:cTn id="17" dur="500" fill="hold"/>
                                        <p:tgtEl>
                                          <p:spTgt spid="7"/>
                                        </p:tgtEl>
                                        <p:attrNameLst>
                                          <p:attrName>ppt_w</p:attrName>
                                        </p:attrNameLst>
                                      </p:cBhvr>
                                      <p:tavLst>
                                        <p:tav tm="0">
                                          <p:val>
                                            <p:fltVal val="0"/>
                                          </p:val>
                                        </p:tav>
                                        <p:tav tm="100000">
                                          <p:val>
                                            <p:strVal val="#ppt_w"/>
                                          </p:val>
                                        </p:tav>
                                      </p:tavLst>
                                    </p:anim>
                                    <p:anim calcmode="lin" valueType="num">
                                      <p:cBhvr>
                                        <p:cTn id="18" dur="500" fill="hold"/>
                                        <p:tgtEl>
                                          <p:spTgt spid="7"/>
                                        </p:tgtEl>
                                        <p:attrNameLst>
                                          <p:attrName>ppt_h</p:attrName>
                                        </p:attrNameLst>
                                      </p:cBhvr>
                                      <p:tavLst>
                                        <p:tav tm="0">
                                          <p:val>
                                            <p:fltVal val="0"/>
                                          </p:val>
                                        </p:tav>
                                        <p:tav tm="100000">
                                          <p:val>
                                            <p:strVal val="#ppt_h"/>
                                          </p:val>
                                        </p:tav>
                                      </p:tavLst>
                                    </p:anim>
                                    <p:animEffect transition="in" filter="fade">
                                      <p:cBhvr>
                                        <p:cTn id="19"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P spid="7" grpId="0"/>
    </p:bldLst>
  </p:timing>
</p:sld>
</file>

<file path=ppt/slides/slide3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a:xfrm>
            <a:off x="609600" y="5014724"/>
            <a:ext cx="6858000" cy="446276"/>
          </a:xfrm>
          <a:prstGeom prst="rect">
            <a:avLst/>
          </a:prstGeom>
        </p:spPr>
        <p:txBody>
          <a:bodyPr wrap="square">
            <a:spAutoFit/>
          </a:bodyPr>
          <a:lstStyle/>
          <a:p>
            <a:r>
              <a:rPr lang="en-US" sz="2300" dirty="0" smtClean="0">
                <a:latin typeface="Times New Roman" pitchFamily="18" charset="0"/>
                <a:cs typeface="Times New Roman" pitchFamily="18" charset="0"/>
              </a:rPr>
              <a:t>        </a:t>
            </a:r>
            <a:r>
              <a:rPr lang="en-US" dirty="0" smtClean="0">
                <a:latin typeface="Times New Roman" pitchFamily="18" charset="0"/>
                <a:cs typeface="Times New Roman" pitchFamily="18" charset="0"/>
              </a:rPr>
              <a:t>(iii</a:t>
            </a:r>
            <a:r>
              <a:rPr lang="en-US" dirty="0">
                <a:latin typeface="Times New Roman" pitchFamily="18" charset="0"/>
                <a:cs typeface="Times New Roman" pitchFamily="18" charset="0"/>
              </a:rPr>
              <a:t>) Calculate the taxes </a:t>
            </a:r>
            <a:r>
              <a:rPr lang="en-US" dirty="0" smtClean="0">
                <a:latin typeface="Times New Roman" pitchFamily="18" charset="0"/>
                <a:cs typeface="Times New Roman" pitchFamily="18" charset="0"/>
              </a:rPr>
              <a:t>he should pay annually</a:t>
            </a:r>
            <a:r>
              <a:rPr lang="en-US" dirty="0">
                <a:latin typeface="Times New Roman" pitchFamily="18" charset="0"/>
                <a:cs typeface="Times New Roman" pitchFamily="18" charset="0"/>
              </a:rPr>
              <a:t>.</a:t>
            </a:r>
          </a:p>
        </p:txBody>
      </p:sp>
      <p:sp>
        <p:nvSpPr>
          <p:cNvPr id="3" name="Notched Right Arrow 2"/>
          <p:cNvSpPr/>
          <p:nvPr/>
        </p:nvSpPr>
        <p:spPr>
          <a:xfrm>
            <a:off x="7162800" y="6019800"/>
            <a:ext cx="1782315" cy="685800"/>
          </a:xfrm>
          <a:prstGeom prst="notchedRightArrow">
            <a:avLst/>
          </a:prstGeom>
          <a:blipFill>
            <a:blip r:embed="rId2" cstate="print">
              <a:extLst>
                <a:ext uri="{BEBA8EAE-BF5A-486C-A8C5-ECC9F3942E4B}">
                  <a14:imgProps xmlns:a14="http://schemas.microsoft.com/office/drawing/2010/main" xmlns="">
                    <a14:imgLayer r:embed="rId3">
                      <a14:imgEffect>
                        <a14:brightnessContrast bright="-20000" contrast="-20000"/>
                      </a14:imgEffect>
                    </a14:imgLayer>
                  </a14:imgProps>
                </a:ex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ANSWER</a:t>
            </a:r>
            <a:endParaRPr lang="en-US" sz="2000" b="1" dirty="0">
              <a:latin typeface="Times New Roman" pitchFamily="18" charset="0"/>
              <a:cs typeface="Times New Roman" pitchFamily="18" charset="0"/>
            </a:endParaRPr>
          </a:p>
        </p:txBody>
      </p:sp>
      <p:sp>
        <p:nvSpPr>
          <p:cNvPr id="4"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2 Paper 2</a:t>
            </a:r>
          </a:p>
        </p:txBody>
      </p:sp>
      <p:sp>
        <p:nvSpPr>
          <p:cNvPr id="6" name="Rectangle 5"/>
          <p:cNvSpPr/>
          <p:nvPr/>
        </p:nvSpPr>
        <p:spPr>
          <a:xfrm>
            <a:off x="466725" y="2501900"/>
            <a:ext cx="6772275" cy="646331"/>
          </a:xfrm>
          <a:prstGeom prst="rect">
            <a:avLst/>
          </a:prstGeom>
        </p:spPr>
        <p:txBody>
          <a:bodyPr wrap="square">
            <a:spAutoFit/>
          </a:bodyPr>
          <a:lstStyle/>
          <a:p>
            <a:pPr defTabSz="819150">
              <a:tabLst>
                <a:tab pos="638175" algn="l"/>
              </a:tabLst>
            </a:pPr>
            <a:r>
              <a:rPr lang="en-US" b="1" dirty="0">
                <a:latin typeface="Times New Roman" pitchFamily="18" charset="0"/>
                <a:cs typeface="Times New Roman" pitchFamily="18" charset="0"/>
              </a:rPr>
              <a:t>3</a:t>
            </a:r>
            <a:r>
              <a:rPr lang="en-US" b="1" dirty="0" smtClean="0">
                <a:latin typeface="Times New Roman" pitchFamily="18" charset="0"/>
                <a:cs typeface="Times New Roman" pitchFamily="18" charset="0"/>
              </a:rPr>
              <a:t>.  </a:t>
            </a:r>
            <a:r>
              <a:rPr lang="en-US" dirty="0" smtClean="0">
                <a:latin typeface="Times New Roman" pitchFamily="18" charset="0"/>
                <a:cs typeface="Times New Roman" pitchFamily="18" charset="0"/>
              </a:rPr>
              <a:t>(</a:t>
            </a:r>
            <a:r>
              <a:rPr lang="en-US" dirty="0">
                <a:latin typeface="Times New Roman" pitchFamily="18" charset="0"/>
                <a:cs typeface="Times New Roman" pitchFamily="18" charset="0"/>
              </a:rPr>
              <a:t>a</a:t>
            </a:r>
            <a:r>
              <a:rPr lang="en-US" dirty="0" smtClean="0">
                <a:latin typeface="Times New Roman" pitchFamily="18" charset="0"/>
                <a:cs typeface="Times New Roman" pitchFamily="18" charset="0"/>
              </a:rPr>
              <a:t>)  A </a:t>
            </a:r>
            <a:r>
              <a:rPr lang="en-US" dirty="0">
                <a:latin typeface="Times New Roman" pitchFamily="18" charset="0"/>
                <a:cs typeface="Times New Roman" pitchFamily="18" charset="0"/>
              </a:rPr>
              <a:t>man who has a wife and two </a:t>
            </a:r>
            <a:r>
              <a:rPr lang="en-US" dirty="0" smtClean="0">
                <a:latin typeface="Times New Roman" pitchFamily="18" charset="0"/>
                <a:cs typeface="Times New Roman" pitchFamily="18" charset="0"/>
              </a:rPr>
              <a:t>children earns $42 300 annually. </a:t>
            </a:r>
            <a:br>
              <a:rPr lang="en-US" dirty="0" smtClean="0">
                <a:latin typeface="Times New Roman" pitchFamily="18" charset="0"/>
                <a:cs typeface="Times New Roman" pitchFamily="18" charset="0"/>
              </a:rPr>
            </a:br>
            <a:r>
              <a:rPr lang="en-US" dirty="0" smtClean="0">
                <a:latin typeface="Times New Roman" pitchFamily="18" charset="0"/>
                <a:cs typeface="Times New Roman" pitchFamily="18" charset="0"/>
              </a:rPr>
              <a:t>	The annual tax-free allowances </a:t>
            </a:r>
            <a:r>
              <a:rPr lang="en-US" dirty="0">
                <a:latin typeface="Times New Roman" pitchFamily="18" charset="0"/>
                <a:cs typeface="Times New Roman" pitchFamily="18" charset="0"/>
              </a:rPr>
              <a:t>are shown in Table 1.</a:t>
            </a:r>
          </a:p>
        </p:txBody>
      </p:sp>
      <p:graphicFrame>
        <p:nvGraphicFramePr>
          <p:cNvPr id="7" name="Table 6"/>
          <p:cNvGraphicFramePr>
            <a:graphicFrameLocks noGrp="1"/>
          </p:cNvGraphicFramePr>
          <p:nvPr>
            <p:extLst>
              <p:ext uri="{D42A27DB-BD31-4B8C-83A1-F6EECF244321}">
                <p14:modId xmlns:p14="http://schemas.microsoft.com/office/powerpoint/2010/main" xmlns="" val="763364499"/>
              </p:ext>
            </p:extLst>
          </p:nvPr>
        </p:nvGraphicFramePr>
        <p:xfrm>
          <a:off x="2971800" y="3396615"/>
          <a:ext cx="2743200" cy="1483360"/>
        </p:xfrm>
        <a:graphic>
          <a:graphicData uri="http://schemas.openxmlformats.org/drawingml/2006/table">
            <a:tbl>
              <a:tblPr firstRow="1" bandRow="1">
                <a:tableStyleId>{5C22544A-7EE6-4342-B048-85BDC9FD1C3A}</a:tableStyleId>
              </a:tblPr>
              <a:tblGrid>
                <a:gridCol w="775252"/>
                <a:gridCol w="1967948"/>
              </a:tblGrid>
              <a:tr h="370840">
                <a:tc>
                  <a:txBody>
                    <a:bodyPr/>
                    <a:lstStyle/>
                    <a:p>
                      <a:endParaRPr lang="en-US" sz="1800" b="0" dirty="0">
                        <a:solidFill>
                          <a:schemeClr val="tx1"/>
                        </a:solidFill>
                        <a:latin typeface="Times New Roman" pitchFamily="18" charset="0"/>
                        <a:cs typeface="Times New Roman" pitchFamily="18" charset="0"/>
                      </a:endParaRPr>
                    </a:p>
                  </a:txBody>
                  <a:tcPr anchorCtr="1">
                    <a:lnL w="12700" cap="flat" cmpd="sng" algn="ctr">
                      <a:solidFill>
                        <a:srgbClr val="FF0000"/>
                      </a:solidFill>
                      <a:prstDash val="solid"/>
                      <a:round/>
                      <a:headEnd type="none" w="med" len="med"/>
                      <a:tailEnd type="none" w="med" len="med"/>
                    </a:lnL>
                    <a:lnR w="12700" cap="flat" cmpd="sng" algn="ctr">
                      <a:solidFill>
                        <a:srgbClr val="FF0000"/>
                      </a:solidFill>
                      <a:prstDash val="solid"/>
                      <a:round/>
                      <a:headEnd type="none" w="med" len="med"/>
                      <a:tailEnd type="none" w="med" len="med"/>
                    </a:lnR>
                    <a:lnT w="12700" cap="flat" cmpd="sng" algn="ctr">
                      <a:solidFill>
                        <a:srgbClr val="FF0000"/>
                      </a:solidFill>
                      <a:prstDash val="solid"/>
                      <a:round/>
                      <a:headEnd type="none" w="med" len="med"/>
                      <a:tailEnd type="none" w="med" len="med"/>
                    </a:lnT>
                    <a:lnB w="12700" cap="flat" cmpd="sng" algn="ctr">
                      <a:solidFill>
                        <a:srgbClr val="FF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a:r>
                        <a:rPr lang="en-US" sz="1800" b="0" dirty="0" smtClean="0">
                          <a:solidFill>
                            <a:schemeClr val="tx1"/>
                          </a:solidFill>
                          <a:latin typeface="Times New Roman" pitchFamily="18" charset="0"/>
                          <a:cs typeface="Times New Roman" pitchFamily="18" charset="0"/>
                        </a:rPr>
                        <a:t>Allowance</a:t>
                      </a:r>
                      <a:endParaRPr lang="en-US" sz="1800" b="0" dirty="0">
                        <a:solidFill>
                          <a:schemeClr val="tx1"/>
                        </a:solidFill>
                        <a:latin typeface="Times New Roman" pitchFamily="18" charset="0"/>
                        <a:cs typeface="Times New Roman" pitchFamily="18" charset="0"/>
                      </a:endParaRPr>
                    </a:p>
                  </a:txBody>
                  <a:tcPr>
                    <a:lnL w="12700" cap="flat" cmpd="sng" algn="ctr">
                      <a:solidFill>
                        <a:srgbClr val="FF0000"/>
                      </a:solidFill>
                      <a:prstDash val="solid"/>
                      <a:round/>
                      <a:headEnd type="none" w="med" len="med"/>
                      <a:tailEnd type="none" w="med" len="med"/>
                    </a:lnL>
                    <a:lnR w="12700" cap="flat" cmpd="sng" algn="ctr">
                      <a:solidFill>
                        <a:srgbClr val="FF0000"/>
                      </a:solidFill>
                      <a:prstDash val="solid"/>
                      <a:round/>
                      <a:headEnd type="none" w="med" len="med"/>
                      <a:tailEnd type="none" w="med" len="med"/>
                    </a:lnR>
                    <a:lnT w="12700" cap="flat" cmpd="sng" algn="ctr">
                      <a:solidFill>
                        <a:srgbClr val="FF0000"/>
                      </a:solidFill>
                      <a:prstDash val="solid"/>
                      <a:round/>
                      <a:headEnd type="none" w="med" len="med"/>
                      <a:tailEnd type="none" w="med" len="med"/>
                    </a:lnT>
                    <a:lnB w="12700" cap="flat" cmpd="sng" algn="ctr">
                      <a:solidFill>
                        <a:srgbClr val="FF0000"/>
                      </a:solidFill>
                      <a:prstDash val="solid"/>
                      <a:round/>
                      <a:headEnd type="none" w="med" len="med"/>
                      <a:tailEnd type="none" w="med" len="med"/>
                    </a:lnB>
                    <a:lnTlToBr w="12700" cmpd="sng">
                      <a:noFill/>
                      <a:prstDash val="solid"/>
                    </a:lnTlToBr>
                    <a:lnBlToTr w="12700" cmpd="sng">
                      <a:noFill/>
                      <a:prstDash val="solid"/>
                    </a:lnBlToTr>
                    <a:noFill/>
                  </a:tcPr>
                </a:tc>
              </a:tr>
              <a:tr h="370840">
                <a:tc>
                  <a:txBody>
                    <a:bodyPr/>
                    <a:lstStyle/>
                    <a:p>
                      <a:pPr algn="l"/>
                      <a:r>
                        <a:rPr lang="en-US" sz="1800" b="0" dirty="0" smtClean="0">
                          <a:solidFill>
                            <a:schemeClr val="tx1"/>
                          </a:solidFill>
                          <a:latin typeface="Times New Roman" pitchFamily="18" charset="0"/>
                          <a:cs typeface="Times New Roman" pitchFamily="18" charset="0"/>
                        </a:rPr>
                        <a:t>Adult</a:t>
                      </a:r>
                      <a:endParaRPr lang="en-US" sz="1800" b="0" dirty="0">
                        <a:solidFill>
                          <a:schemeClr val="tx1"/>
                        </a:solidFill>
                        <a:latin typeface="Times New Roman" pitchFamily="18" charset="0"/>
                        <a:cs typeface="Times New Roman" pitchFamily="18" charset="0"/>
                      </a:endParaRPr>
                    </a:p>
                  </a:txBody>
                  <a:tcPr anchor="ctr">
                    <a:lnL w="12700" cap="flat" cmpd="sng" algn="ctr">
                      <a:solidFill>
                        <a:srgbClr val="FF0000"/>
                      </a:solidFill>
                      <a:prstDash val="solid"/>
                      <a:round/>
                      <a:headEnd type="none" w="med" len="med"/>
                      <a:tailEnd type="none" w="med" len="med"/>
                    </a:lnL>
                    <a:lnR w="12700" cap="flat" cmpd="sng" algn="ctr">
                      <a:solidFill>
                        <a:srgbClr val="FF0000"/>
                      </a:solidFill>
                      <a:prstDash val="solid"/>
                      <a:round/>
                      <a:headEnd type="none" w="med" len="med"/>
                      <a:tailEnd type="none" w="med" len="med"/>
                    </a:lnR>
                    <a:lnT w="12700" cap="flat" cmpd="sng" algn="ctr">
                      <a:solidFill>
                        <a:srgbClr val="FF0000"/>
                      </a:solidFill>
                      <a:prstDash val="solid"/>
                      <a:round/>
                      <a:headEnd type="none" w="med" len="med"/>
                      <a:tailEnd type="none" w="med" len="med"/>
                    </a:lnT>
                    <a:lnB w="12700" cap="flat" cmpd="sng" algn="ctr">
                      <a:solidFill>
                        <a:srgbClr val="FF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a:r>
                        <a:rPr lang="en-US" sz="1800" b="0" dirty="0" smtClean="0">
                          <a:solidFill>
                            <a:schemeClr val="tx1"/>
                          </a:solidFill>
                          <a:latin typeface="Times New Roman" pitchFamily="18" charset="0"/>
                          <a:cs typeface="Times New Roman" pitchFamily="18" charset="0"/>
                        </a:rPr>
                        <a:t>$1 200 each</a:t>
                      </a:r>
                      <a:endParaRPr lang="en-US" sz="1800" b="0" dirty="0">
                        <a:solidFill>
                          <a:schemeClr val="tx1"/>
                        </a:solidFill>
                        <a:latin typeface="Times New Roman" pitchFamily="18" charset="0"/>
                        <a:cs typeface="Times New Roman" pitchFamily="18" charset="0"/>
                      </a:endParaRPr>
                    </a:p>
                  </a:txBody>
                  <a:tcPr>
                    <a:lnL w="12700" cap="flat" cmpd="sng" algn="ctr">
                      <a:solidFill>
                        <a:srgbClr val="FF0000"/>
                      </a:solidFill>
                      <a:prstDash val="solid"/>
                      <a:round/>
                      <a:headEnd type="none" w="med" len="med"/>
                      <a:tailEnd type="none" w="med" len="med"/>
                    </a:lnL>
                    <a:lnR w="12700" cap="flat" cmpd="sng" algn="ctr">
                      <a:solidFill>
                        <a:srgbClr val="FF0000"/>
                      </a:solidFill>
                      <a:prstDash val="solid"/>
                      <a:round/>
                      <a:headEnd type="none" w="med" len="med"/>
                      <a:tailEnd type="none" w="med" len="med"/>
                    </a:lnR>
                    <a:lnT w="12700" cap="flat" cmpd="sng" algn="ctr">
                      <a:solidFill>
                        <a:srgbClr val="FF0000"/>
                      </a:solidFill>
                      <a:prstDash val="solid"/>
                      <a:round/>
                      <a:headEnd type="none" w="med" len="med"/>
                      <a:tailEnd type="none" w="med" len="med"/>
                    </a:lnT>
                    <a:lnB w="12700" cap="flat" cmpd="sng" algn="ctr">
                      <a:solidFill>
                        <a:srgbClr val="FF0000"/>
                      </a:solidFill>
                      <a:prstDash val="solid"/>
                      <a:round/>
                      <a:headEnd type="none" w="med" len="med"/>
                      <a:tailEnd type="none" w="med" len="med"/>
                    </a:lnB>
                    <a:lnTlToBr w="12700" cmpd="sng">
                      <a:noFill/>
                      <a:prstDash val="solid"/>
                    </a:lnTlToBr>
                    <a:lnBlToTr w="12700" cmpd="sng">
                      <a:noFill/>
                      <a:prstDash val="solid"/>
                    </a:lnBlToTr>
                    <a:noFill/>
                  </a:tcPr>
                </a:tc>
              </a:tr>
              <a:tr h="370840">
                <a:tc>
                  <a:txBody>
                    <a:bodyPr/>
                    <a:lstStyle/>
                    <a:p>
                      <a:pPr algn="l"/>
                      <a:r>
                        <a:rPr lang="en-US" sz="1800" b="0" dirty="0" smtClean="0">
                          <a:solidFill>
                            <a:schemeClr val="tx1"/>
                          </a:solidFill>
                          <a:latin typeface="Times New Roman" pitchFamily="18" charset="0"/>
                          <a:cs typeface="Times New Roman" pitchFamily="18" charset="0"/>
                        </a:rPr>
                        <a:t>Child</a:t>
                      </a:r>
                      <a:endParaRPr lang="en-US" sz="1800" b="0" dirty="0">
                        <a:solidFill>
                          <a:schemeClr val="tx1"/>
                        </a:solidFill>
                        <a:latin typeface="Times New Roman" pitchFamily="18" charset="0"/>
                        <a:cs typeface="Times New Roman" pitchFamily="18" charset="0"/>
                      </a:endParaRPr>
                    </a:p>
                  </a:txBody>
                  <a:tcPr anchor="ctr">
                    <a:lnL w="12700" cap="flat" cmpd="sng" algn="ctr">
                      <a:solidFill>
                        <a:srgbClr val="FF0000"/>
                      </a:solidFill>
                      <a:prstDash val="solid"/>
                      <a:round/>
                      <a:headEnd type="none" w="med" len="med"/>
                      <a:tailEnd type="none" w="med" len="med"/>
                    </a:lnL>
                    <a:lnR w="12700" cap="flat" cmpd="sng" algn="ctr">
                      <a:solidFill>
                        <a:srgbClr val="FF0000"/>
                      </a:solidFill>
                      <a:prstDash val="solid"/>
                      <a:round/>
                      <a:headEnd type="none" w="med" len="med"/>
                      <a:tailEnd type="none" w="med" len="med"/>
                    </a:lnR>
                    <a:lnT w="12700" cap="flat" cmpd="sng" algn="ctr">
                      <a:solidFill>
                        <a:srgbClr val="FF0000"/>
                      </a:solidFill>
                      <a:prstDash val="solid"/>
                      <a:round/>
                      <a:headEnd type="none" w="med" len="med"/>
                      <a:tailEnd type="none" w="med" len="med"/>
                    </a:lnT>
                    <a:lnB w="12700" cap="flat" cmpd="sng" algn="ctr">
                      <a:solidFill>
                        <a:srgbClr val="FF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a:r>
                        <a:rPr lang="en-US" sz="1800" b="0" dirty="0" smtClean="0">
                          <a:solidFill>
                            <a:schemeClr val="tx1"/>
                          </a:solidFill>
                          <a:latin typeface="Times New Roman" pitchFamily="18" charset="0"/>
                          <a:cs typeface="Times New Roman" pitchFamily="18" charset="0"/>
                        </a:rPr>
                        <a:t>$500 each</a:t>
                      </a:r>
                      <a:endParaRPr lang="en-US" sz="1800" b="0" dirty="0">
                        <a:solidFill>
                          <a:schemeClr val="tx1"/>
                        </a:solidFill>
                        <a:latin typeface="Times New Roman" pitchFamily="18" charset="0"/>
                        <a:cs typeface="Times New Roman" pitchFamily="18" charset="0"/>
                      </a:endParaRPr>
                    </a:p>
                  </a:txBody>
                  <a:tcPr>
                    <a:lnL w="12700" cap="flat" cmpd="sng" algn="ctr">
                      <a:solidFill>
                        <a:srgbClr val="FF0000"/>
                      </a:solidFill>
                      <a:prstDash val="solid"/>
                      <a:round/>
                      <a:headEnd type="none" w="med" len="med"/>
                      <a:tailEnd type="none" w="med" len="med"/>
                    </a:lnL>
                    <a:lnR w="12700" cap="flat" cmpd="sng" algn="ctr">
                      <a:solidFill>
                        <a:srgbClr val="FF0000"/>
                      </a:solidFill>
                      <a:prstDash val="solid"/>
                      <a:round/>
                      <a:headEnd type="none" w="med" len="med"/>
                      <a:tailEnd type="none" w="med" len="med"/>
                    </a:lnR>
                    <a:lnT w="12700" cap="flat" cmpd="sng" algn="ctr">
                      <a:solidFill>
                        <a:srgbClr val="FF0000"/>
                      </a:solidFill>
                      <a:prstDash val="solid"/>
                      <a:round/>
                      <a:headEnd type="none" w="med" len="med"/>
                      <a:tailEnd type="none" w="med" len="med"/>
                    </a:lnT>
                    <a:lnB w="12700" cap="flat" cmpd="sng" algn="ctr">
                      <a:solidFill>
                        <a:srgbClr val="FF0000"/>
                      </a:solidFill>
                      <a:prstDash val="solid"/>
                      <a:round/>
                      <a:headEnd type="none" w="med" len="med"/>
                      <a:tailEnd type="none" w="med" len="med"/>
                    </a:lnB>
                    <a:lnTlToBr w="12700" cmpd="sng">
                      <a:noFill/>
                      <a:prstDash val="solid"/>
                    </a:lnTlToBr>
                    <a:lnBlToTr w="12700" cmpd="sng">
                      <a:noFill/>
                      <a:prstDash val="solid"/>
                    </a:lnBlToTr>
                    <a:noFill/>
                  </a:tcPr>
                </a:tc>
              </a:tr>
              <a:tr h="370840">
                <a:tc>
                  <a:txBody>
                    <a:bodyPr/>
                    <a:lstStyle/>
                    <a:p>
                      <a:pPr algn="l"/>
                      <a:r>
                        <a:rPr lang="en-US" sz="1800" b="0" dirty="0" smtClean="0">
                          <a:solidFill>
                            <a:schemeClr val="tx1"/>
                          </a:solidFill>
                          <a:latin typeface="Times New Roman" pitchFamily="18" charset="0"/>
                          <a:cs typeface="Times New Roman" pitchFamily="18" charset="0"/>
                        </a:rPr>
                        <a:t>House</a:t>
                      </a:r>
                      <a:endParaRPr lang="en-US" sz="1800" b="0" dirty="0">
                        <a:solidFill>
                          <a:schemeClr val="tx1"/>
                        </a:solidFill>
                        <a:latin typeface="Times New Roman" pitchFamily="18" charset="0"/>
                        <a:cs typeface="Times New Roman" pitchFamily="18" charset="0"/>
                      </a:endParaRPr>
                    </a:p>
                  </a:txBody>
                  <a:tcPr anchor="ctr">
                    <a:lnL w="12700" cap="flat" cmpd="sng" algn="ctr">
                      <a:solidFill>
                        <a:srgbClr val="FF0000"/>
                      </a:solidFill>
                      <a:prstDash val="solid"/>
                      <a:round/>
                      <a:headEnd type="none" w="med" len="med"/>
                      <a:tailEnd type="none" w="med" len="med"/>
                    </a:lnL>
                    <a:lnR w="12700" cap="flat" cmpd="sng" algn="ctr">
                      <a:solidFill>
                        <a:srgbClr val="FF0000"/>
                      </a:solidFill>
                      <a:prstDash val="solid"/>
                      <a:round/>
                      <a:headEnd type="none" w="med" len="med"/>
                      <a:tailEnd type="none" w="med" len="med"/>
                    </a:lnR>
                    <a:lnT w="12700" cap="flat" cmpd="sng" algn="ctr">
                      <a:solidFill>
                        <a:srgbClr val="FF0000"/>
                      </a:solidFill>
                      <a:prstDash val="solid"/>
                      <a:round/>
                      <a:headEnd type="none" w="med" len="med"/>
                      <a:tailEnd type="none" w="med" len="med"/>
                    </a:lnT>
                    <a:lnB w="12700" cap="flat" cmpd="sng" algn="ctr">
                      <a:solidFill>
                        <a:srgbClr val="FF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a:r>
                        <a:rPr lang="en-US" sz="1800" b="0" dirty="0" smtClean="0">
                          <a:solidFill>
                            <a:schemeClr val="tx1"/>
                          </a:solidFill>
                          <a:latin typeface="Times New Roman" pitchFamily="18" charset="0"/>
                          <a:cs typeface="Times New Roman" pitchFamily="18" charset="0"/>
                        </a:rPr>
                        <a:t>$3 600 per family</a:t>
                      </a:r>
                      <a:endParaRPr lang="en-US" sz="1800" b="0" dirty="0">
                        <a:solidFill>
                          <a:schemeClr val="tx1"/>
                        </a:solidFill>
                        <a:latin typeface="Times New Roman" pitchFamily="18" charset="0"/>
                        <a:cs typeface="Times New Roman" pitchFamily="18" charset="0"/>
                      </a:endParaRPr>
                    </a:p>
                  </a:txBody>
                  <a:tcPr>
                    <a:lnL w="12700" cap="flat" cmpd="sng" algn="ctr">
                      <a:solidFill>
                        <a:srgbClr val="FF0000"/>
                      </a:solidFill>
                      <a:prstDash val="solid"/>
                      <a:round/>
                      <a:headEnd type="none" w="med" len="med"/>
                      <a:tailEnd type="none" w="med" len="med"/>
                    </a:lnL>
                    <a:lnR w="12700" cap="flat" cmpd="sng" algn="ctr">
                      <a:solidFill>
                        <a:srgbClr val="FF0000"/>
                      </a:solidFill>
                      <a:prstDash val="solid"/>
                      <a:round/>
                      <a:headEnd type="none" w="med" len="med"/>
                      <a:tailEnd type="none" w="med" len="med"/>
                    </a:lnR>
                    <a:lnT w="12700" cap="flat" cmpd="sng" algn="ctr">
                      <a:solidFill>
                        <a:srgbClr val="FF0000"/>
                      </a:solidFill>
                      <a:prstDash val="solid"/>
                      <a:round/>
                      <a:headEnd type="none" w="med" len="med"/>
                      <a:tailEnd type="none" w="med" len="med"/>
                    </a:lnT>
                    <a:lnB w="12700" cap="flat" cmpd="sng" algn="ctr">
                      <a:solidFill>
                        <a:srgbClr val="FF0000"/>
                      </a:solidFill>
                      <a:prstDash val="solid"/>
                      <a:round/>
                      <a:headEnd type="none" w="med" len="med"/>
                      <a:tailEnd type="none" w="med" len="med"/>
                    </a:lnB>
                    <a:lnTlToBr w="12700" cmpd="sng">
                      <a:noFill/>
                      <a:prstDash val="solid"/>
                    </a:lnTlToBr>
                    <a:lnBlToTr w="12700" cmpd="sng">
                      <a:noFill/>
                      <a:prstDash val="solid"/>
                    </a:lnBlToTr>
                    <a:noFill/>
                  </a:tcPr>
                </a:tc>
              </a:tr>
            </a:tbl>
          </a:graphicData>
        </a:graphic>
      </p:graphicFrame>
      <p:sp>
        <p:nvSpPr>
          <p:cNvPr id="8" name="Rectangle 7"/>
          <p:cNvSpPr/>
          <p:nvPr/>
        </p:nvSpPr>
        <p:spPr>
          <a:xfrm>
            <a:off x="3733800" y="3088243"/>
            <a:ext cx="867482" cy="369332"/>
          </a:xfrm>
          <a:prstGeom prst="rect">
            <a:avLst/>
          </a:prstGeom>
        </p:spPr>
        <p:txBody>
          <a:bodyPr wrap="none">
            <a:spAutoFit/>
          </a:bodyPr>
          <a:lstStyle/>
          <a:p>
            <a:r>
              <a:rPr lang="en-US" dirty="0">
                <a:latin typeface="Times New Roman" pitchFamily="18" charset="0"/>
                <a:cs typeface="Times New Roman" pitchFamily="18" charset="0"/>
              </a:rPr>
              <a:t>Table </a:t>
            </a:r>
            <a:r>
              <a:rPr lang="en-US" dirty="0" smtClean="0">
                <a:latin typeface="Times New Roman" pitchFamily="18" charset="0"/>
                <a:cs typeface="Times New Roman" pitchFamily="18" charset="0"/>
              </a:rPr>
              <a:t>1</a:t>
            </a:r>
            <a:endParaRPr lang="en-US" dirty="0"/>
          </a:p>
        </p:txBody>
      </p:sp>
    </p:spTree>
    <p:extLst>
      <p:ext uri="{BB962C8B-B14F-4D97-AF65-F5344CB8AC3E}">
        <p14:creationId xmlns:p14="http://schemas.microsoft.com/office/powerpoint/2010/main" xmlns="" val="40265075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with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500" fill="hold"/>
                                        <p:tgtEl>
                                          <p:spTgt spid="6"/>
                                        </p:tgtEl>
                                        <p:attrNameLst>
                                          <p:attrName>ppt_w</p:attrName>
                                        </p:attrNameLst>
                                      </p:cBhvr>
                                      <p:tavLst>
                                        <p:tav tm="0">
                                          <p:val>
                                            <p:fltVal val="0"/>
                                          </p:val>
                                        </p:tav>
                                        <p:tav tm="100000">
                                          <p:val>
                                            <p:strVal val="#ppt_w"/>
                                          </p:val>
                                        </p:tav>
                                      </p:tavLst>
                                    </p:anim>
                                    <p:anim calcmode="lin" valueType="num">
                                      <p:cBhvr>
                                        <p:cTn id="8" dur="500" fill="hold"/>
                                        <p:tgtEl>
                                          <p:spTgt spid="6"/>
                                        </p:tgtEl>
                                        <p:attrNameLst>
                                          <p:attrName>ppt_h</p:attrName>
                                        </p:attrNameLst>
                                      </p:cBhvr>
                                      <p:tavLst>
                                        <p:tav tm="0">
                                          <p:val>
                                            <p:fltVal val="0"/>
                                          </p:val>
                                        </p:tav>
                                        <p:tav tm="100000">
                                          <p:val>
                                            <p:strVal val="#ppt_h"/>
                                          </p:val>
                                        </p:tav>
                                      </p:tavLst>
                                    </p:anim>
                                    <p:animEffect transition="in" filter="fade">
                                      <p:cBhvr>
                                        <p:cTn id="9" dur="500"/>
                                        <p:tgtEl>
                                          <p:spTgt spid="6"/>
                                        </p:tgtEl>
                                      </p:cBhvr>
                                    </p:animEffect>
                                  </p:childTnLst>
                                </p:cTn>
                              </p:par>
                              <p:par>
                                <p:cTn id="10" presetID="53" presetClass="entr" presetSubtype="0" fill="hold" grpId="0" nodeType="withEffect">
                                  <p:stCondLst>
                                    <p:cond delay="0"/>
                                  </p:stCondLst>
                                  <p:childTnLst>
                                    <p:set>
                                      <p:cBhvr>
                                        <p:cTn id="11" dur="1" fill="hold">
                                          <p:stCondLst>
                                            <p:cond delay="0"/>
                                          </p:stCondLst>
                                        </p:cTn>
                                        <p:tgtEl>
                                          <p:spTgt spid="8"/>
                                        </p:tgtEl>
                                        <p:attrNameLst>
                                          <p:attrName>style.visibility</p:attrName>
                                        </p:attrNameLst>
                                      </p:cBhvr>
                                      <p:to>
                                        <p:strVal val="visible"/>
                                      </p:to>
                                    </p:set>
                                    <p:anim calcmode="lin" valueType="num">
                                      <p:cBhvr>
                                        <p:cTn id="12" dur="500" fill="hold"/>
                                        <p:tgtEl>
                                          <p:spTgt spid="8"/>
                                        </p:tgtEl>
                                        <p:attrNameLst>
                                          <p:attrName>ppt_w</p:attrName>
                                        </p:attrNameLst>
                                      </p:cBhvr>
                                      <p:tavLst>
                                        <p:tav tm="0">
                                          <p:val>
                                            <p:fltVal val="0"/>
                                          </p:val>
                                        </p:tav>
                                        <p:tav tm="100000">
                                          <p:val>
                                            <p:strVal val="#ppt_w"/>
                                          </p:val>
                                        </p:tav>
                                      </p:tavLst>
                                    </p:anim>
                                    <p:anim calcmode="lin" valueType="num">
                                      <p:cBhvr>
                                        <p:cTn id="13" dur="500" fill="hold"/>
                                        <p:tgtEl>
                                          <p:spTgt spid="8"/>
                                        </p:tgtEl>
                                        <p:attrNameLst>
                                          <p:attrName>ppt_h</p:attrName>
                                        </p:attrNameLst>
                                      </p:cBhvr>
                                      <p:tavLst>
                                        <p:tav tm="0">
                                          <p:val>
                                            <p:fltVal val="0"/>
                                          </p:val>
                                        </p:tav>
                                        <p:tav tm="100000">
                                          <p:val>
                                            <p:strVal val="#ppt_h"/>
                                          </p:val>
                                        </p:tav>
                                      </p:tavLst>
                                    </p:anim>
                                    <p:animEffect transition="in" filter="fade">
                                      <p:cBhvr>
                                        <p:cTn id="14" dur="500"/>
                                        <p:tgtEl>
                                          <p:spTgt spid="8"/>
                                        </p:tgtEl>
                                      </p:cBhvr>
                                    </p:animEffect>
                                  </p:childTnLst>
                                </p:cTn>
                              </p:par>
                              <p:par>
                                <p:cTn id="15" presetID="53" presetClass="entr" presetSubtype="0" fill="hold" nodeType="withEffect">
                                  <p:stCondLst>
                                    <p:cond delay="0"/>
                                  </p:stCondLst>
                                  <p:childTnLst>
                                    <p:set>
                                      <p:cBhvr>
                                        <p:cTn id="16" dur="1" fill="hold">
                                          <p:stCondLst>
                                            <p:cond delay="0"/>
                                          </p:stCondLst>
                                        </p:cTn>
                                        <p:tgtEl>
                                          <p:spTgt spid="7"/>
                                        </p:tgtEl>
                                        <p:attrNameLst>
                                          <p:attrName>style.visibility</p:attrName>
                                        </p:attrNameLst>
                                      </p:cBhvr>
                                      <p:to>
                                        <p:strVal val="visible"/>
                                      </p:to>
                                    </p:set>
                                    <p:anim calcmode="lin" valueType="num">
                                      <p:cBhvr>
                                        <p:cTn id="17" dur="500" fill="hold"/>
                                        <p:tgtEl>
                                          <p:spTgt spid="7"/>
                                        </p:tgtEl>
                                        <p:attrNameLst>
                                          <p:attrName>ppt_w</p:attrName>
                                        </p:attrNameLst>
                                      </p:cBhvr>
                                      <p:tavLst>
                                        <p:tav tm="0">
                                          <p:val>
                                            <p:fltVal val="0"/>
                                          </p:val>
                                        </p:tav>
                                        <p:tav tm="100000">
                                          <p:val>
                                            <p:strVal val="#ppt_w"/>
                                          </p:val>
                                        </p:tav>
                                      </p:tavLst>
                                    </p:anim>
                                    <p:anim calcmode="lin" valueType="num">
                                      <p:cBhvr>
                                        <p:cTn id="18" dur="500" fill="hold"/>
                                        <p:tgtEl>
                                          <p:spTgt spid="7"/>
                                        </p:tgtEl>
                                        <p:attrNameLst>
                                          <p:attrName>ppt_h</p:attrName>
                                        </p:attrNameLst>
                                      </p:cBhvr>
                                      <p:tavLst>
                                        <p:tav tm="0">
                                          <p:val>
                                            <p:fltVal val="0"/>
                                          </p:val>
                                        </p:tav>
                                        <p:tav tm="100000">
                                          <p:val>
                                            <p:strVal val="#ppt_h"/>
                                          </p:val>
                                        </p:tav>
                                      </p:tavLst>
                                    </p:anim>
                                    <p:animEffect transition="in" filter="fade">
                                      <p:cBhvr>
                                        <p:cTn id="19" dur="500"/>
                                        <p:tgtEl>
                                          <p:spTgt spid="7"/>
                                        </p:tgtEl>
                                      </p:cBhvr>
                                    </p:animEffect>
                                  </p:childTnLst>
                                </p:cTn>
                              </p:par>
                            </p:childTnLst>
                          </p:cTn>
                        </p:par>
                      </p:childTnLst>
                    </p:cTn>
                  </p:par>
                  <p:par>
                    <p:cTn id="20" fill="hold">
                      <p:stCondLst>
                        <p:cond delay="indefinite"/>
                      </p:stCondLst>
                      <p:childTnLst>
                        <p:par>
                          <p:cTn id="21" fill="hold">
                            <p:stCondLst>
                              <p:cond delay="0"/>
                            </p:stCondLst>
                            <p:childTnLst>
                              <p:par>
                                <p:cTn id="22" presetID="53" presetClass="entr" presetSubtype="0" fill="hold" grpId="0" nodeType="clickEffect">
                                  <p:stCondLst>
                                    <p:cond delay="0"/>
                                  </p:stCondLst>
                                  <p:childTnLst>
                                    <p:set>
                                      <p:cBhvr>
                                        <p:cTn id="23" dur="1" fill="hold">
                                          <p:stCondLst>
                                            <p:cond delay="0"/>
                                          </p:stCondLst>
                                        </p:cTn>
                                        <p:tgtEl>
                                          <p:spTgt spid="5"/>
                                        </p:tgtEl>
                                        <p:attrNameLst>
                                          <p:attrName>style.visibility</p:attrName>
                                        </p:attrNameLst>
                                      </p:cBhvr>
                                      <p:to>
                                        <p:strVal val="visible"/>
                                      </p:to>
                                    </p:set>
                                    <p:anim calcmode="lin" valueType="num">
                                      <p:cBhvr>
                                        <p:cTn id="24" dur="500" fill="hold"/>
                                        <p:tgtEl>
                                          <p:spTgt spid="5"/>
                                        </p:tgtEl>
                                        <p:attrNameLst>
                                          <p:attrName>ppt_w</p:attrName>
                                        </p:attrNameLst>
                                      </p:cBhvr>
                                      <p:tavLst>
                                        <p:tav tm="0">
                                          <p:val>
                                            <p:fltVal val="0"/>
                                          </p:val>
                                        </p:tav>
                                        <p:tav tm="100000">
                                          <p:val>
                                            <p:strVal val="#ppt_w"/>
                                          </p:val>
                                        </p:tav>
                                      </p:tavLst>
                                    </p:anim>
                                    <p:anim calcmode="lin" valueType="num">
                                      <p:cBhvr>
                                        <p:cTn id="25" dur="500" fill="hold"/>
                                        <p:tgtEl>
                                          <p:spTgt spid="5"/>
                                        </p:tgtEl>
                                        <p:attrNameLst>
                                          <p:attrName>ppt_h</p:attrName>
                                        </p:attrNameLst>
                                      </p:cBhvr>
                                      <p:tavLst>
                                        <p:tav tm="0">
                                          <p:val>
                                            <p:fltVal val="0"/>
                                          </p:val>
                                        </p:tav>
                                        <p:tav tm="100000">
                                          <p:val>
                                            <p:strVal val="#ppt_h"/>
                                          </p:val>
                                        </p:tav>
                                      </p:tavLst>
                                    </p:anim>
                                    <p:animEffect transition="in" filter="fade">
                                      <p:cBhvr>
                                        <p:cTn id="26" dur="500"/>
                                        <p:tgtEl>
                                          <p:spTgt spid="5"/>
                                        </p:tgtEl>
                                      </p:cBhvr>
                                    </p:animEffect>
                                  </p:childTnLst>
                                </p:cTn>
                              </p:par>
                            </p:childTnLst>
                          </p:cTn>
                        </p:par>
                      </p:childTnLst>
                    </p:cTn>
                  </p:par>
                  <p:par>
                    <p:cTn id="27" fill="hold">
                      <p:stCondLst>
                        <p:cond delay="indefinite"/>
                      </p:stCondLst>
                      <p:childTnLst>
                        <p:par>
                          <p:cTn id="28" fill="hold">
                            <p:stCondLst>
                              <p:cond delay="0"/>
                            </p:stCondLst>
                            <p:childTnLst>
                              <p:par>
                                <p:cTn id="29" presetID="53" presetClass="entr" presetSubtype="0" fill="hold" grpId="0" nodeType="clickEffect">
                                  <p:stCondLst>
                                    <p:cond delay="0"/>
                                  </p:stCondLst>
                                  <p:childTnLst>
                                    <p:set>
                                      <p:cBhvr>
                                        <p:cTn id="30" dur="1" fill="hold">
                                          <p:stCondLst>
                                            <p:cond delay="0"/>
                                          </p:stCondLst>
                                        </p:cTn>
                                        <p:tgtEl>
                                          <p:spTgt spid="3"/>
                                        </p:tgtEl>
                                        <p:attrNameLst>
                                          <p:attrName>style.visibility</p:attrName>
                                        </p:attrNameLst>
                                      </p:cBhvr>
                                      <p:to>
                                        <p:strVal val="visible"/>
                                      </p:to>
                                    </p:set>
                                    <p:anim calcmode="lin" valueType="num">
                                      <p:cBhvr>
                                        <p:cTn id="31" dur="500" fill="hold"/>
                                        <p:tgtEl>
                                          <p:spTgt spid="3"/>
                                        </p:tgtEl>
                                        <p:attrNameLst>
                                          <p:attrName>ppt_w</p:attrName>
                                        </p:attrNameLst>
                                      </p:cBhvr>
                                      <p:tavLst>
                                        <p:tav tm="0">
                                          <p:val>
                                            <p:fltVal val="0"/>
                                          </p:val>
                                        </p:tav>
                                        <p:tav tm="100000">
                                          <p:val>
                                            <p:strVal val="#ppt_w"/>
                                          </p:val>
                                        </p:tav>
                                      </p:tavLst>
                                    </p:anim>
                                    <p:anim calcmode="lin" valueType="num">
                                      <p:cBhvr>
                                        <p:cTn id="32" dur="500" fill="hold"/>
                                        <p:tgtEl>
                                          <p:spTgt spid="3"/>
                                        </p:tgtEl>
                                        <p:attrNameLst>
                                          <p:attrName>ppt_h</p:attrName>
                                        </p:attrNameLst>
                                      </p:cBhvr>
                                      <p:tavLst>
                                        <p:tav tm="0">
                                          <p:val>
                                            <p:fltVal val="0"/>
                                          </p:val>
                                        </p:tav>
                                        <p:tav tm="100000">
                                          <p:val>
                                            <p:strVal val="#ppt_h"/>
                                          </p:val>
                                        </p:tav>
                                      </p:tavLst>
                                    </p:anim>
                                    <p:animEffect transition="in" filter="fade">
                                      <p:cBhvr>
                                        <p:cTn id="33"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3" grpId="0" animBg="1"/>
      <p:bldP spid="6" grpId="0"/>
      <p:bldP spid="8" grpId="0"/>
    </p:bldLst>
  </p:timing>
</p:sld>
</file>

<file path=ppt/slides/slide3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Rectangle 11"/>
          <p:cNvSpPr/>
          <p:nvPr/>
        </p:nvSpPr>
        <p:spPr>
          <a:xfrm>
            <a:off x="333375" y="2743200"/>
            <a:ext cx="7010400" cy="446276"/>
          </a:xfrm>
          <a:prstGeom prst="rect">
            <a:avLst/>
          </a:prstGeom>
        </p:spPr>
        <p:txBody>
          <a:bodyPr wrap="square">
            <a:spAutoFit/>
          </a:bodyPr>
          <a:lstStyle/>
          <a:p>
            <a:r>
              <a:rPr lang="en-US" sz="2300" b="1" dirty="0" smtClean="0">
                <a:latin typeface="Times New Roman" pitchFamily="18" charset="0"/>
                <a:cs typeface="Times New Roman" pitchFamily="18" charset="0"/>
              </a:rPr>
              <a:t>3.</a:t>
            </a:r>
            <a:r>
              <a:rPr lang="en-US" sz="2300" dirty="0" smtClean="0">
                <a:latin typeface="Times New Roman" pitchFamily="18" charset="0"/>
                <a:cs typeface="Times New Roman" pitchFamily="18" charset="0"/>
              </a:rPr>
              <a:t>  (a)  (iii)  Tax </a:t>
            </a:r>
            <a:r>
              <a:rPr lang="en-US" sz="2300" dirty="0">
                <a:latin typeface="Times New Roman" pitchFamily="18" charset="0"/>
                <a:cs typeface="Times New Roman" pitchFamily="18" charset="0"/>
              </a:rPr>
              <a:t>payable on </a:t>
            </a:r>
            <a:r>
              <a:rPr lang="en-US" sz="2300" dirty="0" smtClean="0">
                <a:latin typeface="Times New Roman" pitchFamily="18" charset="0"/>
                <a:cs typeface="Times New Roman" pitchFamily="18" charset="0"/>
              </a:rPr>
              <a:t>the first </a:t>
            </a:r>
            <a:r>
              <a:rPr lang="en-US" sz="2300" dirty="0">
                <a:latin typeface="Times New Roman" pitchFamily="18" charset="0"/>
                <a:cs typeface="Times New Roman" pitchFamily="18" charset="0"/>
              </a:rPr>
              <a:t>$25 </a:t>
            </a:r>
            <a:r>
              <a:rPr lang="en-US" sz="2300" dirty="0" smtClean="0">
                <a:latin typeface="Times New Roman" pitchFamily="18" charset="0"/>
                <a:cs typeface="Times New Roman" pitchFamily="18" charset="0"/>
              </a:rPr>
              <a:t>000     = $1 </a:t>
            </a:r>
            <a:r>
              <a:rPr lang="en-US" sz="2300" dirty="0">
                <a:latin typeface="Times New Roman" pitchFamily="18" charset="0"/>
                <a:cs typeface="Times New Roman" pitchFamily="18" charset="0"/>
              </a:rPr>
              <a:t>250</a:t>
            </a:r>
          </a:p>
        </p:txBody>
      </p:sp>
      <p:sp>
        <p:nvSpPr>
          <p:cNvPr id="13" name="Rectangle 12"/>
          <p:cNvSpPr/>
          <p:nvPr/>
        </p:nvSpPr>
        <p:spPr>
          <a:xfrm>
            <a:off x="1755161" y="3182112"/>
            <a:ext cx="4245589" cy="446276"/>
          </a:xfrm>
          <a:prstGeom prst="rect">
            <a:avLst/>
          </a:prstGeom>
        </p:spPr>
        <p:txBody>
          <a:bodyPr wrap="square">
            <a:spAutoFit/>
          </a:bodyPr>
          <a:lstStyle/>
          <a:p>
            <a:r>
              <a:rPr lang="en-US" sz="2300" dirty="0">
                <a:latin typeface="Times New Roman" pitchFamily="18" charset="0"/>
                <a:cs typeface="Times New Roman" pitchFamily="18" charset="0"/>
              </a:rPr>
              <a:t>The remaining </a:t>
            </a:r>
            <a:r>
              <a:rPr lang="en-US" sz="2300" dirty="0" smtClean="0">
                <a:latin typeface="Times New Roman" pitchFamily="18" charset="0"/>
                <a:cs typeface="Times New Roman" pitchFamily="18" charset="0"/>
              </a:rPr>
              <a:t>amount to </a:t>
            </a:r>
            <a:r>
              <a:rPr lang="en-US" sz="2300" dirty="0">
                <a:latin typeface="Times New Roman" pitchFamily="18" charset="0"/>
                <a:cs typeface="Times New Roman" pitchFamily="18" charset="0"/>
              </a:rPr>
              <a:t>be taxed</a:t>
            </a:r>
          </a:p>
        </p:txBody>
      </p:sp>
      <p:sp>
        <p:nvSpPr>
          <p:cNvPr id="15" name="Rectangle 14"/>
          <p:cNvSpPr/>
          <p:nvPr/>
        </p:nvSpPr>
        <p:spPr>
          <a:xfrm>
            <a:off x="5925249" y="3213104"/>
            <a:ext cx="2685351" cy="446276"/>
          </a:xfrm>
          <a:prstGeom prst="rect">
            <a:avLst/>
          </a:prstGeom>
        </p:spPr>
        <p:txBody>
          <a:bodyPr wrap="none">
            <a:spAutoFit/>
          </a:bodyPr>
          <a:lstStyle/>
          <a:p>
            <a:r>
              <a:rPr lang="en-US" sz="2300" dirty="0" smtClean="0">
                <a:latin typeface="Times New Roman" pitchFamily="18" charset="0"/>
                <a:cs typeface="Times New Roman" pitchFamily="18" charset="0"/>
              </a:rPr>
              <a:t>= </a:t>
            </a:r>
            <a:r>
              <a:rPr lang="en-US" sz="2300" dirty="0">
                <a:latin typeface="Times New Roman" pitchFamily="18" charset="0"/>
                <a:cs typeface="Times New Roman" pitchFamily="18" charset="0"/>
              </a:rPr>
              <a:t>$(35 300 </a:t>
            </a:r>
            <a:r>
              <a:rPr lang="en-US" sz="2300" dirty="0">
                <a:latin typeface="Times New Roman"/>
                <a:cs typeface="Times New Roman"/>
              </a:rPr>
              <a:t>– 25 000</a:t>
            </a:r>
            <a:r>
              <a:rPr lang="en-US" sz="2300" dirty="0" smtClean="0">
                <a:latin typeface="Times New Roman" pitchFamily="18" charset="0"/>
                <a:cs typeface="Times New Roman" pitchFamily="18" charset="0"/>
              </a:rPr>
              <a:t>)</a:t>
            </a:r>
            <a:endParaRPr lang="en-US" sz="2300" dirty="0">
              <a:latin typeface="Times New Roman" pitchFamily="18" charset="0"/>
              <a:cs typeface="Times New Roman" pitchFamily="18" charset="0"/>
            </a:endParaRPr>
          </a:p>
        </p:txBody>
      </p:sp>
      <p:sp>
        <p:nvSpPr>
          <p:cNvPr id="16" name="Rectangle 15"/>
          <p:cNvSpPr/>
          <p:nvPr/>
        </p:nvSpPr>
        <p:spPr>
          <a:xfrm>
            <a:off x="5925249" y="3639312"/>
            <a:ext cx="1383713" cy="446276"/>
          </a:xfrm>
          <a:prstGeom prst="rect">
            <a:avLst/>
          </a:prstGeom>
        </p:spPr>
        <p:txBody>
          <a:bodyPr wrap="none">
            <a:spAutoFit/>
          </a:bodyPr>
          <a:lstStyle/>
          <a:p>
            <a:pPr algn="ctr"/>
            <a:r>
              <a:rPr lang="en-US" sz="2300" dirty="0" smtClean="0">
                <a:latin typeface="Times New Roman" pitchFamily="18" charset="0"/>
                <a:cs typeface="Times New Roman" pitchFamily="18" charset="0"/>
              </a:rPr>
              <a:t>= </a:t>
            </a:r>
            <a:r>
              <a:rPr lang="en-US" sz="2300" dirty="0">
                <a:latin typeface="Times New Roman" pitchFamily="18" charset="0"/>
                <a:cs typeface="Times New Roman" pitchFamily="18" charset="0"/>
              </a:rPr>
              <a:t>$10 300</a:t>
            </a:r>
          </a:p>
        </p:txBody>
      </p:sp>
      <p:sp>
        <p:nvSpPr>
          <p:cNvPr id="17" name="Rectangle 16"/>
          <p:cNvSpPr/>
          <p:nvPr/>
        </p:nvSpPr>
        <p:spPr>
          <a:xfrm>
            <a:off x="1752600" y="4114800"/>
            <a:ext cx="3733800" cy="446276"/>
          </a:xfrm>
          <a:prstGeom prst="rect">
            <a:avLst/>
          </a:prstGeom>
        </p:spPr>
        <p:txBody>
          <a:bodyPr wrap="square">
            <a:spAutoFit/>
          </a:bodyPr>
          <a:lstStyle/>
          <a:p>
            <a:r>
              <a:rPr lang="en-US" sz="2300" dirty="0">
                <a:latin typeface="Times New Roman" pitchFamily="18" charset="0"/>
                <a:cs typeface="Times New Roman" pitchFamily="18" charset="0"/>
              </a:rPr>
              <a:t>Tax payable on </a:t>
            </a:r>
            <a:r>
              <a:rPr lang="en-US" sz="2300" dirty="0" smtClean="0">
                <a:latin typeface="Times New Roman" pitchFamily="18" charset="0"/>
                <a:cs typeface="Times New Roman" pitchFamily="18" charset="0"/>
              </a:rPr>
              <a:t>the remainder</a:t>
            </a:r>
            <a:endParaRPr lang="en-US" sz="2300" dirty="0">
              <a:latin typeface="Times New Roman" pitchFamily="18" charset="0"/>
              <a:cs typeface="Times New Roman" pitchFamily="18" charset="0"/>
            </a:endParaRPr>
          </a:p>
        </p:txBody>
      </p:sp>
      <p:sp>
        <p:nvSpPr>
          <p:cNvPr id="18" name="Rectangle 17"/>
          <p:cNvSpPr/>
          <p:nvPr/>
        </p:nvSpPr>
        <p:spPr>
          <a:xfrm>
            <a:off x="6010593" y="4191000"/>
            <a:ext cx="2131994" cy="353943"/>
          </a:xfrm>
          <a:prstGeom prst="rect">
            <a:avLst/>
          </a:prstGeom>
        </p:spPr>
        <p:txBody>
          <a:bodyPr wrap="none" lIns="0" tIns="0" rIns="0" bIns="0">
            <a:spAutoFit/>
          </a:bodyPr>
          <a:lstStyle/>
          <a:p>
            <a:r>
              <a:rPr lang="en-US" sz="2300" dirty="0" smtClean="0">
                <a:latin typeface="Times New Roman" pitchFamily="18" charset="0"/>
                <a:cs typeface="Times New Roman" pitchFamily="18" charset="0"/>
              </a:rPr>
              <a:t>= 25</a:t>
            </a:r>
            <a:r>
              <a:rPr lang="en-US" sz="2300" dirty="0">
                <a:latin typeface="Times New Roman" pitchFamily="18" charset="0"/>
                <a:cs typeface="Times New Roman" pitchFamily="18" charset="0"/>
              </a:rPr>
              <a:t>% of $10 300</a:t>
            </a:r>
          </a:p>
        </p:txBody>
      </p:sp>
      <p:sp>
        <p:nvSpPr>
          <p:cNvPr id="19" name="Rectangle 18"/>
          <p:cNvSpPr/>
          <p:nvPr/>
        </p:nvSpPr>
        <p:spPr>
          <a:xfrm>
            <a:off x="1755648" y="5784729"/>
            <a:ext cx="4105526" cy="446276"/>
          </a:xfrm>
          <a:prstGeom prst="rect">
            <a:avLst/>
          </a:prstGeom>
        </p:spPr>
        <p:txBody>
          <a:bodyPr wrap="square">
            <a:spAutoFit/>
          </a:bodyPr>
          <a:lstStyle/>
          <a:p>
            <a:r>
              <a:rPr lang="en-US" sz="2300" dirty="0">
                <a:latin typeface="Times New Roman" pitchFamily="18" charset="0"/>
                <a:cs typeface="Times New Roman" pitchFamily="18" charset="0"/>
              </a:rPr>
              <a:t>The taxes he </a:t>
            </a:r>
            <a:r>
              <a:rPr lang="en-US" sz="2300" dirty="0" smtClean="0">
                <a:latin typeface="Times New Roman" pitchFamily="18" charset="0"/>
                <a:cs typeface="Times New Roman" pitchFamily="18" charset="0"/>
              </a:rPr>
              <a:t>should pay </a:t>
            </a:r>
            <a:r>
              <a:rPr lang="en-US" sz="2300" dirty="0">
                <a:latin typeface="Times New Roman" pitchFamily="18" charset="0"/>
                <a:cs typeface="Times New Roman" pitchFamily="18" charset="0"/>
              </a:rPr>
              <a:t>annually</a:t>
            </a:r>
          </a:p>
        </p:txBody>
      </p:sp>
      <p:sp>
        <p:nvSpPr>
          <p:cNvPr id="20" name="Rectangle 19"/>
          <p:cNvSpPr/>
          <p:nvPr/>
        </p:nvSpPr>
        <p:spPr>
          <a:xfrm>
            <a:off x="5933250" y="5818632"/>
            <a:ext cx="2390398" cy="800219"/>
          </a:xfrm>
          <a:prstGeom prst="rect">
            <a:avLst/>
          </a:prstGeom>
        </p:spPr>
        <p:txBody>
          <a:bodyPr wrap="none">
            <a:spAutoFit/>
          </a:bodyPr>
          <a:lstStyle/>
          <a:p>
            <a:r>
              <a:rPr lang="en-US" sz="2300" dirty="0">
                <a:latin typeface="Times New Roman" pitchFamily="18" charset="0"/>
                <a:cs typeface="Times New Roman" pitchFamily="18" charset="0"/>
              </a:rPr>
              <a:t>= $(1 250 </a:t>
            </a:r>
            <a:r>
              <a:rPr lang="en-US" sz="2300" dirty="0" smtClean="0">
                <a:latin typeface="Times New Roman"/>
                <a:cs typeface="Times New Roman"/>
              </a:rPr>
              <a:t>+ </a:t>
            </a:r>
            <a:r>
              <a:rPr lang="en-US" sz="2300" dirty="0">
                <a:latin typeface="Times New Roman"/>
                <a:cs typeface="Times New Roman"/>
              </a:rPr>
              <a:t>2 575</a:t>
            </a:r>
            <a:r>
              <a:rPr lang="en-US" sz="2300" dirty="0" smtClean="0">
                <a:latin typeface="Times New Roman" pitchFamily="18" charset="0"/>
                <a:cs typeface="Times New Roman" pitchFamily="18" charset="0"/>
              </a:rPr>
              <a:t>)</a:t>
            </a:r>
          </a:p>
          <a:p>
            <a:r>
              <a:rPr lang="en-US" sz="2300" dirty="0" smtClean="0">
                <a:latin typeface="Times New Roman" pitchFamily="18" charset="0"/>
                <a:cs typeface="Times New Roman" pitchFamily="18" charset="0"/>
              </a:rPr>
              <a:t>= </a:t>
            </a:r>
            <a:r>
              <a:rPr lang="en-US" sz="2300" dirty="0" smtClean="0">
                <a:solidFill>
                  <a:srgbClr val="FF0000"/>
                </a:solidFill>
                <a:latin typeface="Times New Roman" pitchFamily="18" charset="0"/>
                <a:cs typeface="Times New Roman" pitchFamily="18" charset="0"/>
              </a:rPr>
              <a:t>$3 825</a:t>
            </a:r>
            <a:endParaRPr lang="en-US" sz="2300" dirty="0">
              <a:solidFill>
                <a:srgbClr val="FF0000"/>
              </a:solidFill>
              <a:latin typeface="Times New Roman" pitchFamily="18" charset="0"/>
              <a:cs typeface="Times New Roman" pitchFamily="18" charset="0"/>
            </a:endParaRPr>
          </a:p>
        </p:txBody>
      </p:sp>
      <p:pic>
        <p:nvPicPr>
          <p:cNvPr id="21" name="Picture 3" descr="\\172.16.2.26\Conver\CARRIBEAN\MATHEMATICS_VOL-1_PPT_DESIGN\Incoming\Equations\Revision_Exam_2_Paper_2\Eqn016.wmf"/>
          <p:cNvPicPr>
            <a:picLocks noChangeAspect="1" noChangeArrowheads="1"/>
          </p:cNvPicPr>
          <p:nvPr/>
        </p:nvPicPr>
        <p:blipFill>
          <a:blip r:embed="rId2" cstate="print">
            <a:extLst>
              <a:ext uri="{28A0092B-C50C-407E-A947-70E740481C1C}">
                <a14:useLocalDpi xmlns:a14="http://schemas.microsoft.com/office/drawing/2010/main" xmlns="" val="0"/>
              </a:ext>
            </a:extLst>
          </a:blip>
          <a:srcRect/>
          <a:stretch>
            <a:fillRect/>
          </a:stretch>
        </p:blipFill>
        <p:spPr bwMode="auto">
          <a:xfrm>
            <a:off x="5988431" y="4579739"/>
            <a:ext cx="1803400" cy="1143000"/>
          </a:xfrm>
          <a:prstGeom prst="rect">
            <a:avLst/>
          </a:prstGeom>
          <a:noFill/>
          <a:extLst>
            <a:ext uri="{909E8E84-426E-40DD-AFC4-6F175D3DCCD1}">
              <a14:hiddenFill xmlns:a14="http://schemas.microsoft.com/office/drawing/2010/main" xmlns="">
                <a:solidFill>
                  <a:srgbClr val="FFFFFF"/>
                </a:solidFill>
              </a14:hiddenFill>
            </a:ext>
          </a:extLst>
        </p:spPr>
      </p:pic>
      <p:sp>
        <p:nvSpPr>
          <p:cNvPr id="11"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2 Paper 2</a:t>
            </a:r>
          </a:p>
        </p:txBody>
      </p:sp>
    </p:spTree>
    <p:extLst>
      <p:ext uri="{BB962C8B-B14F-4D97-AF65-F5344CB8AC3E}">
        <p14:creationId xmlns:p14="http://schemas.microsoft.com/office/powerpoint/2010/main" xmlns="" val="14016332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p:cTn id="7" dur="500" fill="hold"/>
                                        <p:tgtEl>
                                          <p:spTgt spid="12"/>
                                        </p:tgtEl>
                                        <p:attrNameLst>
                                          <p:attrName>ppt_w</p:attrName>
                                        </p:attrNameLst>
                                      </p:cBhvr>
                                      <p:tavLst>
                                        <p:tav tm="0">
                                          <p:val>
                                            <p:fltVal val="0"/>
                                          </p:val>
                                        </p:tav>
                                        <p:tav tm="100000">
                                          <p:val>
                                            <p:strVal val="#ppt_w"/>
                                          </p:val>
                                        </p:tav>
                                      </p:tavLst>
                                    </p:anim>
                                    <p:anim calcmode="lin" valueType="num">
                                      <p:cBhvr>
                                        <p:cTn id="8" dur="500" fill="hold"/>
                                        <p:tgtEl>
                                          <p:spTgt spid="12"/>
                                        </p:tgtEl>
                                        <p:attrNameLst>
                                          <p:attrName>ppt_h</p:attrName>
                                        </p:attrNameLst>
                                      </p:cBhvr>
                                      <p:tavLst>
                                        <p:tav tm="0">
                                          <p:val>
                                            <p:fltVal val="0"/>
                                          </p:val>
                                        </p:tav>
                                        <p:tav tm="100000">
                                          <p:val>
                                            <p:strVal val="#ppt_h"/>
                                          </p:val>
                                        </p:tav>
                                      </p:tavLst>
                                    </p:anim>
                                    <p:animEffect transition="in" filter="fade">
                                      <p:cBhvr>
                                        <p:cTn id="9" dur="500"/>
                                        <p:tgtEl>
                                          <p:spTgt spid="12"/>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13"/>
                                        </p:tgtEl>
                                        <p:attrNameLst>
                                          <p:attrName>style.visibility</p:attrName>
                                        </p:attrNameLst>
                                      </p:cBhvr>
                                      <p:to>
                                        <p:strVal val="visible"/>
                                      </p:to>
                                    </p:set>
                                    <p:anim calcmode="lin" valueType="num">
                                      <p:cBhvr>
                                        <p:cTn id="12" dur="500" fill="hold"/>
                                        <p:tgtEl>
                                          <p:spTgt spid="13"/>
                                        </p:tgtEl>
                                        <p:attrNameLst>
                                          <p:attrName>ppt_w</p:attrName>
                                        </p:attrNameLst>
                                      </p:cBhvr>
                                      <p:tavLst>
                                        <p:tav tm="0">
                                          <p:val>
                                            <p:fltVal val="0"/>
                                          </p:val>
                                        </p:tav>
                                        <p:tav tm="100000">
                                          <p:val>
                                            <p:strVal val="#ppt_w"/>
                                          </p:val>
                                        </p:tav>
                                      </p:tavLst>
                                    </p:anim>
                                    <p:anim calcmode="lin" valueType="num">
                                      <p:cBhvr>
                                        <p:cTn id="13" dur="500" fill="hold"/>
                                        <p:tgtEl>
                                          <p:spTgt spid="13"/>
                                        </p:tgtEl>
                                        <p:attrNameLst>
                                          <p:attrName>ppt_h</p:attrName>
                                        </p:attrNameLst>
                                      </p:cBhvr>
                                      <p:tavLst>
                                        <p:tav tm="0">
                                          <p:val>
                                            <p:fltVal val="0"/>
                                          </p:val>
                                        </p:tav>
                                        <p:tav tm="100000">
                                          <p:val>
                                            <p:strVal val="#ppt_h"/>
                                          </p:val>
                                        </p:tav>
                                      </p:tavLst>
                                    </p:anim>
                                    <p:animEffect transition="in" filter="fade">
                                      <p:cBhvr>
                                        <p:cTn id="14" dur="500"/>
                                        <p:tgtEl>
                                          <p:spTgt spid="13"/>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15"/>
                                        </p:tgtEl>
                                        <p:attrNameLst>
                                          <p:attrName>style.visibility</p:attrName>
                                        </p:attrNameLst>
                                      </p:cBhvr>
                                      <p:to>
                                        <p:strVal val="visible"/>
                                      </p:to>
                                    </p:set>
                                    <p:anim calcmode="lin" valueType="num">
                                      <p:cBhvr>
                                        <p:cTn id="17" dur="500" fill="hold"/>
                                        <p:tgtEl>
                                          <p:spTgt spid="15"/>
                                        </p:tgtEl>
                                        <p:attrNameLst>
                                          <p:attrName>ppt_w</p:attrName>
                                        </p:attrNameLst>
                                      </p:cBhvr>
                                      <p:tavLst>
                                        <p:tav tm="0">
                                          <p:val>
                                            <p:fltVal val="0"/>
                                          </p:val>
                                        </p:tav>
                                        <p:tav tm="100000">
                                          <p:val>
                                            <p:strVal val="#ppt_w"/>
                                          </p:val>
                                        </p:tav>
                                      </p:tavLst>
                                    </p:anim>
                                    <p:anim calcmode="lin" valueType="num">
                                      <p:cBhvr>
                                        <p:cTn id="18" dur="500" fill="hold"/>
                                        <p:tgtEl>
                                          <p:spTgt spid="15"/>
                                        </p:tgtEl>
                                        <p:attrNameLst>
                                          <p:attrName>ppt_h</p:attrName>
                                        </p:attrNameLst>
                                      </p:cBhvr>
                                      <p:tavLst>
                                        <p:tav tm="0">
                                          <p:val>
                                            <p:fltVal val="0"/>
                                          </p:val>
                                        </p:tav>
                                        <p:tav tm="100000">
                                          <p:val>
                                            <p:strVal val="#ppt_h"/>
                                          </p:val>
                                        </p:tav>
                                      </p:tavLst>
                                    </p:anim>
                                    <p:animEffect transition="in" filter="fade">
                                      <p:cBhvr>
                                        <p:cTn id="19" dur="500"/>
                                        <p:tgtEl>
                                          <p:spTgt spid="15"/>
                                        </p:tgtEl>
                                      </p:cBhvr>
                                    </p:animEffect>
                                  </p:childTnLst>
                                </p:cTn>
                              </p:par>
                              <p:par>
                                <p:cTn id="20" presetID="53" presetClass="entr" presetSubtype="16" fill="hold" grpId="0" nodeType="withEffect">
                                  <p:stCondLst>
                                    <p:cond delay="0"/>
                                  </p:stCondLst>
                                  <p:childTnLst>
                                    <p:set>
                                      <p:cBhvr>
                                        <p:cTn id="21" dur="1" fill="hold">
                                          <p:stCondLst>
                                            <p:cond delay="0"/>
                                          </p:stCondLst>
                                        </p:cTn>
                                        <p:tgtEl>
                                          <p:spTgt spid="16"/>
                                        </p:tgtEl>
                                        <p:attrNameLst>
                                          <p:attrName>style.visibility</p:attrName>
                                        </p:attrNameLst>
                                      </p:cBhvr>
                                      <p:to>
                                        <p:strVal val="visible"/>
                                      </p:to>
                                    </p:set>
                                    <p:anim calcmode="lin" valueType="num">
                                      <p:cBhvr>
                                        <p:cTn id="22" dur="500" fill="hold"/>
                                        <p:tgtEl>
                                          <p:spTgt spid="16"/>
                                        </p:tgtEl>
                                        <p:attrNameLst>
                                          <p:attrName>ppt_w</p:attrName>
                                        </p:attrNameLst>
                                      </p:cBhvr>
                                      <p:tavLst>
                                        <p:tav tm="0">
                                          <p:val>
                                            <p:fltVal val="0"/>
                                          </p:val>
                                        </p:tav>
                                        <p:tav tm="100000">
                                          <p:val>
                                            <p:strVal val="#ppt_w"/>
                                          </p:val>
                                        </p:tav>
                                      </p:tavLst>
                                    </p:anim>
                                    <p:anim calcmode="lin" valueType="num">
                                      <p:cBhvr>
                                        <p:cTn id="23" dur="500" fill="hold"/>
                                        <p:tgtEl>
                                          <p:spTgt spid="16"/>
                                        </p:tgtEl>
                                        <p:attrNameLst>
                                          <p:attrName>ppt_h</p:attrName>
                                        </p:attrNameLst>
                                      </p:cBhvr>
                                      <p:tavLst>
                                        <p:tav tm="0">
                                          <p:val>
                                            <p:fltVal val="0"/>
                                          </p:val>
                                        </p:tav>
                                        <p:tav tm="100000">
                                          <p:val>
                                            <p:strVal val="#ppt_h"/>
                                          </p:val>
                                        </p:tav>
                                      </p:tavLst>
                                    </p:anim>
                                    <p:animEffect transition="in" filter="fade">
                                      <p:cBhvr>
                                        <p:cTn id="24" dur="500"/>
                                        <p:tgtEl>
                                          <p:spTgt spid="16"/>
                                        </p:tgtEl>
                                      </p:cBhvr>
                                    </p:animEffect>
                                  </p:childTnLst>
                                </p:cTn>
                              </p:par>
                              <p:par>
                                <p:cTn id="25" presetID="53" presetClass="entr" presetSubtype="16" fill="hold" grpId="0" nodeType="withEffect">
                                  <p:stCondLst>
                                    <p:cond delay="0"/>
                                  </p:stCondLst>
                                  <p:childTnLst>
                                    <p:set>
                                      <p:cBhvr>
                                        <p:cTn id="26" dur="1" fill="hold">
                                          <p:stCondLst>
                                            <p:cond delay="0"/>
                                          </p:stCondLst>
                                        </p:cTn>
                                        <p:tgtEl>
                                          <p:spTgt spid="17"/>
                                        </p:tgtEl>
                                        <p:attrNameLst>
                                          <p:attrName>style.visibility</p:attrName>
                                        </p:attrNameLst>
                                      </p:cBhvr>
                                      <p:to>
                                        <p:strVal val="visible"/>
                                      </p:to>
                                    </p:set>
                                    <p:anim calcmode="lin" valueType="num">
                                      <p:cBhvr>
                                        <p:cTn id="27" dur="500" fill="hold"/>
                                        <p:tgtEl>
                                          <p:spTgt spid="17"/>
                                        </p:tgtEl>
                                        <p:attrNameLst>
                                          <p:attrName>ppt_w</p:attrName>
                                        </p:attrNameLst>
                                      </p:cBhvr>
                                      <p:tavLst>
                                        <p:tav tm="0">
                                          <p:val>
                                            <p:fltVal val="0"/>
                                          </p:val>
                                        </p:tav>
                                        <p:tav tm="100000">
                                          <p:val>
                                            <p:strVal val="#ppt_w"/>
                                          </p:val>
                                        </p:tav>
                                      </p:tavLst>
                                    </p:anim>
                                    <p:anim calcmode="lin" valueType="num">
                                      <p:cBhvr>
                                        <p:cTn id="28" dur="500" fill="hold"/>
                                        <p:tgtEl>
                                          <p:spTgt spid="17"/>
                                        </p:tgtEl>
                                        <p:attrNameLst>
                                          <p:attrName>ppt_h</p:attrName>
                                        </p:attrNameLst>
                                      </p:cBhvr>
                                      <p:tavLst>
                                        <p:tav tm="0">
                                          <p:val>
                                            <p:fltVal val="0"/>
                                          </p:val>
                                        </p:tav>
                                        <p:tav tm="100000">
                                          <p:val>
                                            <p:strVal val="#ppt_h"/>
                                          </p:val>
                                        </p:tav>
                                      </p:tavLst>
                                    </p:anim>
                                    <p:animEffect transition="in" filter="fade">
                                      <p:cBhvr>
                                        <p:cTn id="29" dur="500"/>
                                        <p:tgtEl>
                                          <p:spTgt spid="17"/>
                                        </p:tgtEl>
                                      </p:cBhvr>
                                    </p:animEffect>
                                  </p:childTnLst>
                                </p:cTn>
                              </p:par>
                              <p:par>
                                <p:cTn id="30" presetID="53" presetClass="entr" presetSubtype="16" fill="hold" grpId="0" nodeType="withEffect">
                                  <p:stCondLst>
                                    <p:cond delay="0"/>
                                  </p:stCondLst>
                                  <p:childTnLst>
                                    <p:set>
                                      <p:cBhvr>
                                        <p:cTn id="31" dur="1" fill="hold">
                                          <p:stCondLst>
                                            <p:cond delay="0"/>
                                          </p:stCondLst>
                                        </p:cTn>
                                        <p:tgtEl>
                                          <p:spTgt spid="18"/>
                                        </p:tgtEl>
                                        <p:attrNameLst>
                                          <p:attrName>style.visibility</p:attrName>
                                        </p:attrNameLst>
                                      </p:cBhvr>
                                      <p:to>
                                        <p:strVal val="visible"/>
                                      </p:to>
                                    </p:set>
                                    <p:anim calcmode="lin" valueType="num">
                                      <p:cBhvr>
                                        <p:cTn id="32" dur="500" fill="hold"/>
                                        <p:tgtEl>
                                          <p:spTgt spid="18"/>
                                        </p:tgtEl>
                                        <p:attrNameLst>
                                          <p:attrName>ppt_w</p:attrName>
                                        </p:attrNameLst>
                                      </p:cBhvr>
                                      <p:tavLst>
                                        <p:tav tm="0">
                                          <p:val>
                                            <p:fltVal val="0"/>
                                          </p:val>
                                        </p:tav>
                                        <p:tav tm="100000">
                                          <p:val>
                                            <p:strVal val="#ppt_w"/>
                                          </p:val>
                                        </p:tav>
                                      </p:tavLst>
                                    </p:anim>
                                    <p:anim calcmode="lin" valueType="num">
                                      <p:cBhvr>
                                        <p:cTn id="33" dur="500" fill="hold"/>
                                        <p:tgtEl>
                                          <p:spTgt spid="18"/>
                                        </p:tgtEl>
                                        <p:attrNameLst>
                                          <p:attrName>ppt_h</p:attrName>
                                        </p:attrNameLst>
                                      </p:cBhvr>
                                      <p:tavLst>
                                        <p:tav tm="0">
                                          <p:val>
                                            <p:fltVal val="0"/>
                                          </p:val>
                                        </p:tav>
                                        <p:tav tm="100000">
                                          <p:val>
                                            <p:strVal val="#ppt_h"/>
                                          </p:val>
                                        </p:tav>
                                      </p:tavLst>
                                    </p:anim>
                                    <p:animEffect transition="in" filter="fade">
                                      <p:cBhvr>
                                        <p:cTn id="34" dur="500"/>
                                        <p:tgtEl>
                                          <p:spTgt spid="18"/>
                                        </p:tgtEl>
                                      </p:cBhvr>
                                    </p:animEffect>
                                  </p:childTnLst>
                                </p:cTn>
                              </p:par>
                              <p:par>
                                <p:cTn id="35" presetID="53" presetClass="entr" presetSubtype="16" fill="hold" nodeType="withEffect">
                                  <p:stCondLst>
                                    <p:cond delay="0"/>
                                  </p:stCondLst>
                                  <p:childTnLst>
                                    <p:set>
                                      <p:cBhvr>
                                        <p:cTn id="36" dur="1" fill="hold">
                                          <p:stCondLst>
                                            <p:cond delay="0"/>
                                          </p:stCondLst>
                                        </p:cTn>
                                        <p:tgtEl>
                                          <p:spTgt spid="21"/>
                                        </p:tgtEl>
                                        <p:attrNameLst>
                                          <p:attrName>style.visibility</p:attrName>
                                        </p:attrNameLst>
                                      </p:cBhvr>
                                      <p:to>
                                        <p:strVal val="visible"/>
                                      </p:to>
                                    </p:set>
                                    <p:anim calcmode="lin" valueType="num">
                                      <p:cBhvr>
                                        <p:cTn id="37" dur="500" fill="hold"/>
                                        <p:tgtEl>
                                          <p:spTgt spid="21"/>
                                        </p:tgtEl>
                                        <p:attrNameLst>
                                          <p:attrName>ppt_w</p:attrName>
                                        </p:attrNameLst>
                                      </p:cBhvr>
                                      <p:tavLst>
                                        <p:tav tm="0">
                                          <p:val>
                                            <p:fltVal val="0"/>
                                          </p:val>
                                        </p:tav>
                                        <p:tav tm="100000">
                                          <p:val>
                                            <p:strVal val="#ppt_w"/>
                                          </p:val>
                                        </p:tav>
                                      </p:tavLst>
                                    </p:anim>
                                    <p:anim calcmode="lin" valueType="num">
                                      <p:cBhvr>
                                        <p:cTn id="38" dur="500" fill="hold"/>
                                        <p:tgtEl>
                                          <p:spTgt spid="21"/>
                                        </p:tgtEl>
                                        <p:attrNameLst>
                                          <p:attrName>ppt_h</p:attrName>
                                        </p:attrNameLst>
                                      </p:cBhvr>
                                      <p:tavLst>
                                        <p:tav tm="0">
                                          <p:val>
                                            <p:fltVal val="0"/>
                                          </p:val>
                                        </p:tav>
                                        <p:tav tm="100000">
                                          <p:val>
                                            <p:strVal val="#ppt_h"/>
                                          </p:val>
                                        </p:tav>
                                      </p:tavLst>
                                    </p:anim>
                                    <p:animEffect transition="in" filter="fade">
                                      <p:cBhvr>
                                        <p:cTn id="39" dur="500"/>
                                        <p:tgtEl>
                                          <p:spTgt spid="21"/>
                                        </p:tgtEl>
                                      </p:cBhvr>
                                    </p:animEffect>
                                  </p:childTnLst>
                                </p:cTn>
                              </p:par>
                              <p:par>
                                <p:cTn id="40" presetID="53" presetClass="entr" presetSubtype="16" fill="hold" grpId="0" nodeType="withEffect">
                                  <p:stCondLst>
                                    <p:cond delay="0"/>
                                  </p:stCondLst>
                                  <p:childTnLst>
                                    <p:set>
                                      <p:cBhvr>
                                        <p:cTn id="41" dur="1" fill="hold">
                                          <p:stCondLst>
                                            <p:cond delay="0"/>
                                          </p:stCondLst>
                                        </p:cTn>
                                        <p:tgtEl>
                                          <p:spTgt spid="19"/>
                                        </p:tgtEl>
                                        <p:attrNameLst>
                                          <p:attrName>style.visibility</p:attrName>
                                        </p:attrNameLst>
                                      </p:cBhvr>
                                      <p:to>
                                        <p:strVal val="visible"/>
                                      </p:to>
                                    </p:set>
                                    <p:anim calcmode="lin" valueType="num">
                                      <p:cBhvr>
                                        <p:cTn id="42" dur="500" fill="hold"/>
                                        <p:tgtEl>
                                          <p:spTgt spid="19"/>
                                        </p:tgtEl>
                                        <p:attrNameLst>
                                          <p:attrName>ppt_w</p:attrName>
                                        </p:attrNameLst>
                                      </p:cBhvr>
                                      <p:tavLst>
                                        <p:tav tm="0">
                                          <p:val>
                                            <p:fltVal val="0"/>
                                          </p:val>
                                        </p:tav>
                                        <p:tav tm="100000">
                                          <p:val>
                                            <p:strVal val="#ppt_w"/>
                                          </p:val>
                                        </p:tav>
                                      </p:tavLst>
                                    </p:anim>
                                    <p:anim calcmode="lin" valueType="num">
                                      <p:cBhvr>
                                        <p:cTn id="43" dur="500" fill="hold"/>
                                        <p:tgtEl>
                                          <p:spTgt spid="19"/>
                                        </p:tgtEl>
                                        <p:attrNameLst>
                                          <p:attrName>ppt_h</p:attrName>
                                        </p:attrNameLst>
                                      </p:cBhvr>
                                      <p:tavLst>
                                        <p:tav tm="0">
                                          <p:val>
                                            <p:fltVal val="0"/>
                                          </p:val>
                                        </p:tav>
                                        <p:tav tm="100000">
                                          <p:val>
                                            <p:strVal val="#ppt_h"/>
                                          </p:val>
                                        </p:tav>
                                      </p:tavLst>
                                    </p:anim>
                                    <p:animEffect transition="in" filter="fade">
                                      <p:cBhvr>
                                        <p:cTn id="44" dur="500"/>
                                        <p:tgtEl>
                                          <p:spTgt spid="19"/>
                                        </p:tgtEl>
                                      </p:cBhvr>
                                    </p:animEffect>
                                  </p:childTnLst>
                                </p:cTn>
                              </p:par>
                              <p:par>
                                <p:cTn id="45" presetID="53" presetClass="entr" presetSubtype="16" fill="hold" grpId="0" nodeType="withEffect">
                                  <p:stCondLst>
                                    <p:cond delay="0"/>
                                  </p:stCondLst>
                                  <p:childTnLst>
                                    <p:set>
                                      <p:cBhvr>
                                        <p:cTn id="46" dur="1" fill="hold">
                                          <p:stCondLst>
                                            <p:cond delay="0"/>
                                          </p:stCondLst>
                                        </p:cTn>
                                        <p:tgtEl>
                                          <p:spTgt spid="20"/>
                                        </p:tgtEl>
                                        <p:attrNameLst>
                                          <p:attrName>style.visibility</p:attrName>
                                        </p:attrNameLst>
                                      </p:cBhvr>
                                      <p:to>
                                        <p:strVal val="visible"/>
                                      </p:to>
                                    </p:set>
                                    <p:anim calcmode="lin" valueType="num">
                                      <p:cBhvr>
                                        <p:cTn id="47" dur="500" fill="hold"/>
                                        <p:tgtEl>
                                          <p:spTgt spid="20"/>
                                        </p:tgtEl>
                                        <p:attrNameLst>
                                          <p:attrName>ppt_w</p:attrName>
                                        </p:attrNameLst>
                                      </p:cBhvr>
                                      <p:tavLst>
                                        <p:tav tm="0">
                                          <p:val>
                                            <p:fltVal val="0"/>
                                          </p:val>
                                        </p:tav>
                                        <p:tav tm="100000">
                                          <p:val>
                                            <p:strVal val="#ppt_w"/>
                                          </p:val>
                                        </p:tav>
                                      </p:tavLst>
                                    </p:anim>
                                    <p:anim calcmode="lin" valueType="num">
                                      <p:cBhvr>
                                        <p:cTn id="48" dur="500" fill="hold"/>
                                        <p:tgtEl>
                                          <p:spTgt spid="20"/>
                                        </p:tgtEl>
                                        <p:attrNameLst>
                                          <p:attrName>ppt_h</p:attrName>
                                        </p:attrNameLst>
                                      </p:cBhvr>
                                      <p:tavLst>
                                        <p:tav tm="0">
                                          <p:val>
                                            <p:fltVal val="0"/>
                                          </p:val>
                                        </p:tav>
                                        <p:tav tm="100000">
                                          <p:val>
                                            <p:strVal val="#ppt_h"/>
                                          </p:val>
                                        </p:tav>
                                      </p:tavLst>
                                    </p:anim>
                                    <p:animEffect transition="in" filter="fade">
                                      <p:cBhvr>
                                        <p:cTn id="49" dur="5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P spid="13" grpId="0"/>
      <p:bldP spid="15" grpId="0"/>
      <p:bldP spid="16" grpId="0"/>
      <p:bldP spid="17" grpId="0"/>
      <p:bldP spid="18" grpId="0"/>
      <p:bldP spid="19" grpId="0"/>
      <p:bldP spid="20" grpId="0"/>
    </p:bldLst>
  </p:timing>
</p:sld>
</file>

<file path=ppt/slides/slide3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a:xfrm>
            <a:off x="457200" y="3276600"/>
            <a:ext cx="7620000" cy="1508105"/>
          </a:xfrm>
          <a:prstGeom prst="rect">
            <a:avLst/>
          </a:prstGeom>
        </p:spPr>
        <p:txBody>
          <a:bodyPr wrap="square">
            <a:spAutoFit/>
          </a:bodyPr>
          <a:lstStyle/>
          <a:p>
            <a:r>
              <a:rPr lang="en-US" sz="2300" b="1" dirty="0" smtClean="0">
                <a:latin typeface="Times New Roman" pitchFamily="18" charset="0"/>
                <a:cs typeface="Times New Roman" pitchFamily="18" charset="0"/>
              </a:rPr>
              <a:t>3.</a:t>
            </a:r>
            <a:r>
              <a:rPr lang="en-US" sz="2300" dirty="0" smtClean="0">
                <a:latin typeface="Times New Roman" pitchFamily="18" charset="0"/>
                <a:cs typeface="Times New Roman" pitchFamily="18" charset="0"/>
              </a:rPr>
              <a:t>  (b)   </a:t>
            </a:r>
            <a:r>
              <a:rPr lang="en-US" sz="2300" dirty="0">
                <a:latin typeface="Times New Roman" pitchFamily="18" charset="0"/>
                <a:cs typeface="Times New Roman" pitchFamily="18" charset="0"/>
              </a:rPr>
              <a:t>A used car is advertised for sale at $25 </a:t>
            </a:r>
            <a:r>
              <a:rPr lang="en-US" sz="2300" dirty="0" smtClean="0">
                <a:latin typeface="Times New Roman" pitchFamily="18" charset="0"/>
                <a:cs typeface="Times New Roman" pitchFamily="18" charset="0"/>
              </a:rPr>
              <a:t>600. A </a:t>
            </a:r>
            <a:r>
              <a:rPr lang="en-US" sz="2300" dirty="0">
                <a:latin typeface="Times New Roman" pitchFamily="18" charset="0"/>
                <a:cs typeface="Times New Roman" pitchFamily="18" charset="0"/>
              </a:rPr>
              <a:t>discount </a:t>
            </a:r>
            <a:r>
              <a:rPr lang="en-US" sz="2300" dirty="0" smtClean="0">
                <a:latin typeface="Times New Roman" pitchFamily="18" charset="0"/>
                <a:cs typeface="Times New Roman" pitchFamily="18" charset="0"/>
              </a:rPr>
              <a:t>	of </a:t>
            </a:r>
            <a:r>
              <a:rPr lang="en-US" sz="2300" dirty="0">
                <a:latin typeface="Times New Roman" pitchFamily="18" charset="0"/>
                <a:cs typeface="Times New Roman" pitchFamily="18" charset="0"/>
              </a:rPr>
              <a:t>8% is given if it is bought </a:t>
            </a:r>
            <a:r>
              <a:rPr lang="en-US" sz="2300" dirty="0" smtClean="0">
                <a:latin typeface="Times New Roman" pitchFamily="18" charset="0"/>
                <a:cs typeface="Times New Roman" pitchFamily="18" charset="0"/>
              </a:rPr>
              <a:t>for cash</a:t>
            </a:r>
            <a:r>
              <a:rPr lang="en-US" sz="2300" dirty="0">
                <a:latin typeface="Times New Roman" pitchFamily="18" charset="0"/>
                <a:cs typeface="Times New Roman" pitchFamily="18" charset="0"/>
              </a:rPr>
              <a:t>. It can also be </a:t>
            </a:r>
            <a:r>
              <a:rPr lang="en-US" sz="2300" dirty="0" smtClean="0">
                <a:latin typeface="Times New Roman" pitchFamily="18" charset="0"/>
                <a:cs typeface="Times New Roman" pitchFamily="18" charset="0"/>
              </a:rPr>
              <a:t>	bought </a:t>
            </a:r>
            <a:r>
              <a:rPr lang="en-US" sz="2300" dirty="0">
                <a:latin typeface="Times New Roman" pitchFamily="18" charset="0"/>
                <a:cs typeface="Times New Roman" pitchFamily="18" charset="0"/>
              </a:rPr>
              <a:t>on hire </a:t>
            </a:r>
            <a:r>
              <a:rPr lang="en-US" sz="2300" dirty="0" smtClean="0">
                <a:latin typeface="Times New Roman" pitchFamily="18" charset="0"/>
                <a:cs typeface="Times New Roman" pitchFamily="18" charset="0"/>
              </a:rPr>
              <a:t>purchase by </a:t>
            </a:r>
            <a:r>
              <a:rPr lang="en-US" sz="2300" dirty="0">
                <a:latin typeface="Times New Roman" pitchFamily="18" charset="0"/>
                <a:cs typeface="Times New Roman" pitchFamily="18" charset="0"/>
              </a:rPr>
              <a:t>paying a deposit of $2 304 </a:t>
            </a:r>
            <a:r>
              <a:rPr lang="en-US" sz="2300" dirty="0" smtClean="0">
                <a:latin typeface="Times New Roman" pitchFamily="18" charset="0"/>
                <a:cs typeface="Times New Roman" pitchFamily="18" charset="0"/>
              </a:rPr>
              <a:t>	followed by 32 </a:t>
            </a:r>
            <a:r>
              <a:rPr lang="en-US" sz="2300" dirty="0">
                <a:latin typeface="Times New Roman" pitchFamily="18" charset="0"/>
                <a:cs typeface="Times New Roman" pitchFamily="18" charset="0"/>
              </a:rPr>
              <a:t>monthly payments of $837.20 each.</a:t>
            </a:r>
          </a:p>
        </p:txBody>
      </p:sp>
      <p:sp>
        <p:nvSpPr>
          <p:cNvPr id="6" name="Rectangle 5"/>
          <p:cNvSpPr/>
          <p:nvPr/>
        </p:nvSpPr>
        <p:spPr>
          <a:xfrm>
            <a:off x="1676400" y="4972050"/>
            <a:ext cx="4572000" cy="446276"/>
          </a:xfrm>
          <a:prstGeom prst="rect">
            <a:avLst/>
          </a:prstGeom>
        </p:spPr>
        <p:txBody>
          <a:bodyPr>
            <a:spAutoFit/>
          </a:bodyPr>
          <a:lstStyle/>
          <a:p>
            <a:r>
              <a:rPr lang="en-US" sz="2300" dirty="0" smtClean="0">
                <a:latin typeface="Times New Roman" pitchFamily="18" charset="0"/>
                <a:cs typeface="Times New Roman" pitchFamily="18" charset="0"/>
              </a:rPr>
              <a:t>Calculate</a:t>
            </a:r>
            <a:endParaRPr lang="en-US" sz="2300" dirty="0">
              <a:latin typeface="Times New Roman" pitchFamily="18" charset="0"/>
              <a:cs typeface="Times New Roman" pitchFamily="18" charset="0"/>
            </a:endParaRPr>
          </a:p>
        </p:txBody>
      </p:sp>
      <p:sp>
        <p:nvSpPr>
          <p:cNvPr id="7" name="Rectangle 6"/>
          <p:cNvSpPr/>
          <p:nvPr/>
        </p:nvSpPr>
        <p:spPr>
          <a:xfrm>
            <a:off x="5334000" y="5434445"/>
            <a:ext cx="1682881" cy="646331"/>
          </a:xfrm>
          <a:prstGeom prst="rect">
            <a:avLst/>
          </a:prstGeom>
        </p:spPr>
        <p:txBody>
          <a:bodyPr wrap="square" anchor="t" anchorCtr="1">
            <a:spAutoFit/>
          </a:bodyPr>
          <a:lstStyle/>
          <a:p>
            <a:pPr indent="-4800600" algn="r">
              <a:buFontTx/>
              <a:buNone/>
            </a:pPr>
            <a:r>
              <a:rPr lang="en-US" dirty="0" smtClean="0">
                <a:latin typeface="Times New Roman" pitchFamily="18" charset="0"/>
                <a:cs typeface="Times New Roman" pitchFamily="18" charset="0"/>
              </a:rPr>
              <a:t>(5 marks)</a:t>
            </a:r>
          </a:p>
          <a:p>
            <a:pPr indent="-4800600" algn="r">
              <a:buFontTx/>
              <a:buNone/>
            </a:pPr>
            <a:r>
              <a:rPr lang="en-US" dirty="0" smtClean="0">
                <a:latin typeface="Times New Roman" pitchFamily="18" charset="0"/>
                <a:cs typeface="Times New Roman" pitchFamily="18" charset="0"/>
              </a:rPr>
              <a:t>Total 10 marks</a:t>
            </a:r>
            <a:endParaRPr lang="en-US" dirty="0">
              <a:latin typeface="Times New Roman" pitchFamily="18" charset="0"/>
              <a:cs typeface="Times New Roman" pitchFamily="18" charset="0"/>
            </a:endParaRPr>
          </a:p>
        </p:txBody>
      </p:sp>
      <p:sp>
        <p:nvSpPr>
          <p:cNvPr id="8" name="Notched Right Arrow 7"/>
          <p:cNvSpPr/>
          <p:nvPr/>
        </p:nvSpPr>
        <p:spPr>
          <a:xfrm>
            <a:off x="7162800" y="6019800"/>
            <a:ext cx="1782315" cy="685800"/>
          </a:xfrm>
          <a:prstGeom prst="notchedRightArrow">
            <a:avLst/>
          </a:prstGeom>
          <a:blipFill>
            <a:blip r:embed="rId2" cstate="print">
              <a:extLst>
                <a:ext uri="{BEBA8EAE-BF5A-486C-A8C5-ECC9F3942E4B}">
                  <a14:imgProps xmlns:a14="http://schemas.microsoft.com/office/drawing/2010/main" xmlns="">
                    <a14:imgLayer r:embed="rId3">
                      <a14:imgEffect>
                        <a14:brightnessContrast bright="-20000" contrast="-20000"/>
                      </a14:imgEffect>
                    </a14:imgLayer>
                  </a14:imgProps>
                </a:ex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ANSWER</a:t>
            </a:r>
            <a:endParaRPr lang="en-US" sz="2000" b="1" dirty="0">
              <a:latin typeface="Times New Roman" pitchFamily="18" charset="0"/>
              <a:cs typeface="Times New Roman" pitchFamily="18" charset="0"/>
            </a:endParaRPr>
          </a:p>
        </p:txBody>
      </p:sp>
      <p:sp>
        <p:nvSpPr>
          <p:cNvPr id="2" name="Rectangle 1"/>
          <p:cNvSpPr/>
          <p:nvPr/>
        </p:nvSpPr>
        <p:spPr>
          <a:xfrm>
            <a:off x="2402540" y="5383305"/>
            <a:ext cx="2159566" cy="446276"/>
          </a:xfrm>
          <a:prstGeom prst="rect">
            <a:avLst/>
          </a:prstGeom>
        </p:spPr>
        <p:txBody>
          <a:bodyPr wrap="none">
            <a:spAutoFit/>
          </a:bodyPr>
          <a:lstStyle/>
          <a:p>
            <a:r>
              <a:rPr lang="en-US" sz="2300" dirty="0">
                <a:latin typeface="Times New Roman" pitchFamily="18" charset="0"/>
                <a:cs typeface="Times New Roman" pitchFamily="18" charset="0"/>
              </a:rPr>
              <a:t>(i) the cash price</a:t>
            </a:r>
            <a:endParaRPr lang="en-US" sz="2300" dirty="0"/>
          </a:p>
        </p:txBody>
      </p:sp>
      <p:sp>
        <p:nvSpPr>
          <p:cNvPr id="9"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2 Paper 2</a:t>
            </a:r>
          </a:p>
        </p:txBody>
      </p:sp>
    </p:spTree>
    <p:extLst>
      <p:ext uri="{BB962C8B-B14F-4D97-AF65-F5344CB8AC3E}">
        <p14:creationId xmlns:p14="http://schemas.microsoft.com/office/powerpoint/2010/main" xmlns="" val="148233240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500" fill="hold"/>
                                        <p:tgtEl>
                                          <p:spTgt spid="7"/>
                                        </p:tgtEl>
                                        <p:attrNameLst>
                                          <p:attrName>ppt_w</p:attrName>
                                        </p:attrNameLst>
                                      </p:cBhvr>
                                      <p:tavLst>
                                        <p:tav tm="0">
                                          <p:val>
                                            <p:fltVal val="0"/>
                                          </p:val>
                                        </p:tav>
                                        <p:tav tm="100000">
                                          <p:val>
                                            <p:strVal val="#ppt_w"/>
                                          </p:val>
                                        </p:tav>
                                      </p:tavLst>
                                    </p:anim>
                                    <p:anim calcmode="lin" valueType="num">
                                      <p:cBhvr>
                                        <p:cTn id="8" dur="500" fill="hold"/>
                                        <p:tgtEl>
                                          <p:spTgt spid="7"/>
                                        </p:tgtEl>
                                        <p:attrNameLst>
                                          <p:attrName>ppt_h</p:attrName>
                                        </p:attrNameLst>
                                      </p:cBhvr>
                                      <p:tavLst>
                                        <p:tav tm="0">
                                          <p:val>
                                            <p:fltVal val="0"/>
                                          </p:val>
                                        </p:tav>
                                        <p:tav tm="100000">
                                          <p:val>
                                            <p:strVal val="#ppt_h"/>
                                          </p:val>
                                        </p:tav>
                                      </p:tavLst>
                                    </p:anim>
                                    <p:animEffect transition="in" filter="fade">
                                      <p:cBhvr>
                                        <p:cTn id="9" dur="500"/>
                                        <p:tgtEl>
                                          <p:spTgt spid="7"/>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5"/>
                                        </p:tgtEl>
                                        <p:attrNameLst>
                                          <p:attrName>style.visibility</p:attrName>
                                        </p:attrNameLst>
                                      </p:cBhvr>
                                      <p:to>
                                        <p:strVal val="visible"/>
                                      </p:to>
                                    </p:set>
                                    <p:anim calcmode="lin" valueType="num">
                                      <p:cBhvr>
                                        <p:cTn id="12" dur="500" fill="hold"/>
                                        <p:tgtEl>
                                          <p:spTgt spid="5"/>
                                        </p:tgtEl>
                                        <p:attrNameLst>
                                          <p:attrName>ppt_w</p:attrName>
                                        </p:attrNameLst>
                                      </p:cBhvr>
                                      <p:tavLst>
                                        <p:tav tm="0">
                                          <p:val>
                                            <p:fltVal val="0"/>
                                          </p:val>
                                        </p:tav>
                                        <p:tav tm="100000">
                                          <p:val>
                                            <p:strVal val="#ppt_w"/>
                                          </p:val>
                                        </p:tav>
                                      </p:tavLst>
                                    </p:anim>
                                    <p:anim calcmode="lin" valueType="num">
                                      <p:cBhvr>
                                        <p:cTn id="13" dur="500" fill="hold"/>
                                        <p:tgtEl>
                                          <p:spTgt spid="5"/>
                                        </p:tgtEl>
                                        <p:attrNameLst>
                                          <p:attrName>ppt_h</p:attrName>
                                        </p:attrNameLst>
                                      </p:cBhvr>
                                      <p:tavLst>
                                        <p:tav tm="0">
                                          <p:val>
                                            <p:fltVal val="0"/>
                                          </p:val>
                                        </p:tav>
                                        <p:tav tm="100000">
                                          <p:val>
                                            <p:strVal val="#ppt_h"/>
                                          </p:val>
                                        </p:tav>
                                      </p:tavLst>
                                    </p:anim>
                                    <p:animEffect transition="in" filter="fade">
                                      <p:cBhvr>
                                        <p:cTn id="14" dur="500"/>
                                        <p:tgtEl>
                                          <p:spTgt spid="5"/>
                                        </p:tgtEl>
                                      </p:cBhvr>
                                    </p:animEffect>
                                  </p:childTnLst>
                                </p:cTn>
                              </p:par>
                            </p:childTnLst>
                          </p:cTn>
                        </p:par>
                      </p:childTnLst>
                    </p:cTn>
                  </p:par>
                  <p:par>
                    <p:cTn id="15" fill="hold">
                      <p:stCondLst>
                        <p:cond delay="indefinite"/>
                      </p:stCondLst>
                      <p:childTnLst>
                        <p:par>
                          <p:cTn id="16" fill="hold">
                            <p:stCondLst>
                              <p:cond delay="0"/>
                            </p:stCondLst>
                            <p:childTnLst>
                              <p:par>
                                <p:cTn id="17" presetID="53" presetClass="entr" presetSubtype="16" fill="hold" grpId="0" nodeType="clickEffect">
                                  <p:stCondLst>
                                    <p:cond delay="0"/>
                                  </p:stCondLst>
                                  <p:childTnLst>
                                    <p:set>
                                      <p:cBhvr>
                                        <p:cTn id="18" dur="1" fill="hold">
                                          <p:stCondLst>
                                            <p:cond delay="0"/>
                                          </p:stCondLst>
                                        </p:cTn>
                                        <p:tgtEl>
                                          <p:spTgt spid="6"/>
                                        </p:tgtEl>
                                        <p:attrNameLst>
                                          <p:attrName>style.visibility</p:attrName>
                                        </p:attrNameLst>
                                      </p:cBhvr>
                                      <p:to>
                                        <p:strVal val="visible"/>
                                      </p:to>
                                    </p:set>
                                    <p:anim calcmode="lin" valueType="num">
                                      <p:cBhvr>
                                        <p:cTn id="19" dur="500" fill="hold"/>
                                        <p:tgtEl>
                                          <p:spTgt spid="6"/>
                                        </p:tgtEl>
                                        <p:attrNameLst>
                                          <p:attrName>ppt_w</p:attrName>
                                        </p:attrNameLst>
                                      </p:cBhvr>
                                      <p:tavLst>
                                        <p:tav tm="0">
                                          <p:val>
                                            <p:fltVal val="0"/>
                                          </p:val>
                                        </p:tav>
                                        <p:tav tm="100000">
                                          <p:val>
                                            <p:strVal val="#ppt_w"/>
                                          </p:val>
                                        </p:tav>
                                      </p:tavLst>
                                    </p:anim>
                                    <p:anim calcmode="lin" valueType="num">
                                      <p:cBhvr>
                                        <p:cTn id="20" dur="500" fill="hold"/>
                                        <p:tgtEl>
                                          <p:spTgt spid="6"/>
                                        </p:tgtEl>
                                        <p:attrNameLst>
                                          <p:attrName>ppt_h</p:attrName>
                                        </p:attrNameLst>
                                      </p:cBhvr>
                                      <p:tavLst>
                                        <p:tav tm="0">
                                          <p:val>
                                            <p:fltVal val="0"/>
                                          </p:val>
                                        </p:tav>
                                        <p:tav tm="100000">
                                          <p:val>
                                            <p:strVal val="#ppt_h"/>
                                          </p:val>
                                        </p:tav>
                                      </p:tavLst>
                                    </p:anim>
                                    <p:animEffect transition="in" filter="fade">
                                      <p:cBhvr>
                                        <p:cTn id="21" dur="500"/>
                                        <p:tgtEl>
                                          <p:spTgt spid="6"/>
                                        </p:tgtEl>
                                      </p:cBhvr>
                                    </p:animEffect>
                                  </p:childTnLst>
                                </p:cTn>
                              </p:par>
                              <p:par>
                                <p:cTn id="22" presetID="53" presetClass="entr" presetSubtype="16" fill="hold" grpId="0" nodeType="withEffect">
                                  <p:stCondLst>
                                    <p:cond delay="0"/>
                                  </p:stCondLst>
                                  <p:childTnLst>
                                    <p:set>
                                      <p:cBhvr>
                                        <p:cTn id="23" dur="1" fill="hold">
                                          <p:stCondLst>
                                            <p:cond delay="0"/>
                                          </p:stCondLst>
                                        </p:cTn>
                                        <p:tgtEl>
                                          <p:spTgt spid="2"/>
                                        </p:tgtEl>
                                        <p:attrNameLst>
                                          <p:attrName>style.visibility</p:attrName>
                                        </p:attrNameLst>
                                      </p:cBhvr>
                                      <p:to>
                                        <p:strVal val="visible"/>
                                      </p:to>
                                    </p:set>
                                    <p:anim calcmode="lin" valueType="num">
                                      <p:cBhvr>
                                        <p:cTn id="24" dur="500" fill="hold"/>
                                        <p:tgtEl>
                                          <p:spTgt spid="2"/>
                                        </p:tgtEl>
                                        <p:attrNameLst>
                                          <p:attrName>ppt_w</p:attrName>
                                        </p:attrNameLst>
                                      </p:cBhvr>
                                      <p:tavLst>
                                        <p:tav tm="0">
                                          <p:val>
                                            <p:fltVal val="0"/>
                                          </p:val>
                                        </p:tav>
                                        <p:tav tm="100000">
                                          <p:val>
                                            <p:strVal val="#ppt_w"/>
                                          </p:val>
                                        </p:tav>
                                      </p:tavLst>
                                    </p:anim>
                                    <p:anim calcmode="lin" valueType="num">
                                      <p:cBhvr>
                                        <p:cTn id="25" dur="500" fill="hold"/>
                                        <p:tgtEl>
                                          <p:spTgt spid="2"/>
                                        </p:tgtEl>
                                        <p:attrNameLst>
                                          <p:attrName>ppt_h</p:attrName>
                                        </p:attrNameLst>
                                      </p:cBhvr>
                                      <p:tavLst>
                                        <p:tav tm="0">
                                          <p:val>
                                            <p:fltVal val="0"/>
                                          </p:val>
                                        </p:tav>
                                        <p:tav tm="100000">
                                          <p:val>
                                            <p:strVal val="#ppt_h"/>
                                          </p:val>
                                        </p:tav>
                                      </p:tavLst>
                                    </p:anim>
                                    <p:animEffect transition="in" filter="fade">
                                      <p:cBhvr>
                                        <p:cTn id="26" dur="500"/>
                                        <p:tgtEl>
                                          <p:spTgt spid="2"/>
                                        </p:tgtEl>
                                      </p:cBhvr>
                                    </p:animEffect>
                                  </p:childTnLst>
                                </p:cTn>
                              </p:par>
                            </p:childTnLst>
                          </p:cTn>
                        </p:par>
                      </p:childTnLst>
                    </p:cTn>
                  </p:par>
                  <p:par>
                    <p:cTn id="27" fill="hold">
                      <p:stCondLst>
                        <p:cond delay="indefinite"/>
                      </p:stCondLst>
                      <p:childTnLst>
                        <p:par>
                          <p:cTn id="28" fill="hold">
                            <p:stCondLst>
                              <p:cond delay="0"/>
                            </p:stCondLst>
                            <p:childTnLst>
                              <p:par>
                                <p:cTn id="29" presetID="3" presetClass="entr" presetSubtype="10" fill="hold" grpId="0" nodeType="clickEffect">
                                  <p:stCondLst>
                                    <p:cond delay="0"/>
                                  </p:stCondLst>
                                  <p:childTnLst>
                                    <p:set>
                                      <p:cBhvr>
                                        <p:cTn id="30" dur="1" fill="hold">
                                          <p:stCondLst>
                                            <p:cond delay="0"/>
                                          </p:stCondLst>
                                        </p:cTn>
                                        <p:tgtEl>
                                          <p:spTgt spid="8"/>
                                        </p:tgtEl>
                                        <p:attrNameLst>
                                          <p:attrName>style.visibility</p:attrName>
                                        </p:attrNameLst>
                                      </p:cBhvr>
                                      <p:to>
                                        <p:strVal val="visible"/>
                                      </p:to>
                                    </p:set>
                                    <p:animEffect transition="in" filter="blinds(horizontal)">
                                      <p:cBhvr>
                                        <p:cTn id="31"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P spid="7" grpId="0"/>
      <p:bldP spid="8" grpId="0" animBg="1"/>
      <p:bldP spid="2" grpId="0"/>
    </p:bldLst>
  </p:timing>
</p:sld>
</file>

<file path=ppt/slides/slide3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a:xfrm>
            <a:off x="533400" y="3211324"/>
            <a:ext cx="3258713" cy="446276"/>
          </a:xfrm>
          <a:prstGeom prst="rect">
            <a:avLst/>
          </a:prstGeom>
        </p:spPr>
        <p:txBody>
          <a:bodyPr wrap="none">
            <a:spAutoFit/>
          </a:bodyPr>
          <a:lstStyle/>
          <a:p>
            <a:r>
              <a:rPr lang="en-US" sz="2300" b="1" dirty="0" smtClean="0">
                <a:latin typeface="Times New Roman" pitchFamily="18" charset="0"/>
                <a:cs typeface="Times New Roman" pitchFamily="18" charset="0"/>
              </a:rPr>
              <a:t>3.</a:t>
            </a:r>
            <a:r>
              <a:rPr lang="en-US" sz="2300" dirty="0" smtClean="0">
                <a:latin typeface="Times New Roman" pitchFamily="18" charset="0"/>
                <a:cs typeface="Times New Roman" pitchFamily="18" charset="0"/>
              </a:rPr>
              <a:t>  (b)   </a:t>
            </a:r>
            <a:r>
              <a:rPr lang="en-US" sz="2300" dirty="0">
                <a:latin typeface="Times New Roman" pitchFamily="18" charset="0"/>
                <a:cs typeface="Times New Roman" pitchFamily="18" charset="0"/>
              </a:rPr>
              <a:t>(i</a:t>
            </a:r>
            <a:r>
              <a:rPr lang="en-US" sz="2300" dirty="0" smtClean="0">
                <a:latin typeface="Times New Roman" pitchFamily="18" charset="0"/>
                <a:cs typeface="Times New Roman" pitchFamily="18" charset="0"/>
              </a:rPr>
              <a:t>)  </a:t>
            </a:r>
            <a:r>
              <a:rPr lang="en-US" sz="2300" dirty="0">
                <a:latin typeface="Times New Roman" pitchFamily="18" charset="0"/>
                <a:cs typeface="Times New Roman" pitchFamily="18" charset="0"/>
              </a:rPr>
              <a:t>The cash price</a:t>
            </a:r>
          </a:p>
        </p:txBody>
      </p:sp>
      <p:sp>
        <p:nvSpPr>
          <p:cNvPr id="6" name="Rectangle 5"/>
          <p:cNvSpPr/>
          <p:nvPr/>
        </p:nvSpPr>
        <p:spPr>
          <a:xfrm>
            <a:off x="3774111" y="3296486"/>
            <a:ext cx="2917465" cy="353943"/>
          </a:xfrm>
          <a:prstGeom prst="rect">
            <a:avLst/>
          </a:prstGeom>
        </p:spPr>
        <p:txBody>
          <a:bodyPr wrap="none" lIns="0" tIns="0" rIns="0" bIns="0">
            <a:spAutoFit/>
          </a:bodyPr>
          <a:lstStyle/>
          <a:p>
            <a:r>
              <a:rPr lang="en-US" sz="2300" dirty="0" smtClean="0">
                <a:latin typeface="Times New Roman" pitchFamily="18" charset="0"/>
                <a:cs typeface="Times New Roman" pitchFamily="18" charset="0"/>
              </a:rPr>
              <a:t>= (100 </a:t>
            </a:r>
            <a:r>
              <a:rPr lang="en-US" sz="2300" dirty="0">
                <a:latin typeface="Times New Roman"/>
                <a:cs typeface="Times New Roman"/>
              </a:rPr>
              <a:t>– </a:t>
            </a:r>
            <a:r>
              <a:rPr lang="en-US" sz="2300" dirty="0" smtClean="0">
                <a:latin typeface="Times New Roman"/>
                <a:cs typeface="Times New Roman"/>
              </a:rPr>
              <a:t>8</a:t>
            </a:r>
            <a:r>
              <a:rPr lang="en-US" sz="2300" dirty="0" smtClean="0">
                <a:latin typeface="Times New Roman" pitchFamily="18" charset="0"/>
                <a:cs typeface="Times New Roman" pitchFamily="18" charset="0"/>
              </a:rPr>
              <a:t>)% of $25 600</a:t>
            </a:r>
            <a:endParaRPr lang="en-US" sz="2300" dirty="0">
              <a:latin typeface="Times New Roman" pitchFamily="18" charset="0"/>
              <a:cs typeface="Times New Roman" pitchFamily="18" charset="0"/>
            </a:endParaRPr>
          </a:p>
        </p:txBody>
      </p:sp>
      <p:pic>
        <p:nvPicPr>
          <p:cNvPr id="7" name="Picture 2" descr="D:\Deepak\Powerpoint\Volume 2\Model_Exam_1\Art\New.wmf"/>
          <p:cNvPicPr>
            <a:picLocks noChangeAspect="1" noChangeArrowheads="1"/>
          </p:cNvPicPr>
          <p:nvPr/>
        </p:nvPicPr>
        <p:blipFill>
          <a:blip r:embed="rId2" cstate="print"/>
          <a:srcRect/>
          <a:stretch>
            <a:fillRect/>
          </a:stretch>
        </p:blipFill>
        <p:spPr bwMode="auto">
          <a:xfrm>
            <a:off x="3747655" y="3834245"/>
            <a:ext cx="2133600" cy="1562100"/>
          </a:xfrm>
          <a:prstGeom prst="rect">
            <a:avLst/>
          </a:prstGeom>
          <a:noFill/>
        </p:spPr>
      </p:pic>
      <p:sp>
        <p:nvSpPr>
          <p:cNvPr id="8"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2 Paper 2</a:t>
            </a:r>
          </a:p>
        </p:txBody>
      </p:sp>
    </p:spTree>
    <p:extLst>
      <p:ext uri="{BB962C8B-B14F-4D97-AF65-F5344CB8AC3E}">
        <p14:creationId xmlns:p14="http://schemas.microsoft.com/office/powerpoint/2010/main" xmlns="" val="145974532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p:cTn id="7" dur="500" fill="hold"/>
                                        <p:tgtEl>
                                          <p:spTgt spid="5"/>
                                        </p:tgtEl>
                                        <p:attrNameLst>
                                          <p:attrName>ppt_w</p:attrName>
                                        </p:attrNameLst>
                                      </p:cBhvr>
                                      <p:tavLst>
                                        <p:tav tm="0">
                                          <p:val>
                                            <p:fltVal val="0"/>
                                          </p:val>
                                        </p:tav>
                                        <p:tav tm="100000">
                                          <p:val>
                                            <p:strVal val="#ppt_w"/>
                                          </p:val>
                                        </p:tav>
                                      </p:tavLst>
                                    </p:anim>
                                    <p:anim calcmode="lin" valueType="num">
                                      <p:cBhvr>
                                        <p:cTn id="8" dur="500" fill="hold"/>
                                        <p:tgtEl>
                                          <p:spTgt spid="5"/>
                                        </p:tgtEl>
                                        <p:attrNameLst>
                                          <p:attrName>ppt_h</p:attrName>
                                        </p:attrNameLst>
                                      </p:cBhvr>
                                      <p:tavLst>
                                        <p:tav tm="0">
                                          <p:val>
                                            <p:fltVal val="0"/>
                                          </p:val>
                                        </p:tav>
                                        <p:tav tm="100000">
                                          <p:val>
                                            <p:strVal val="#ppt_h"/>
                                          </p:val>
                                        </p:tav>
                                      </p:tavLst>
                                    </p:anim>
                                    <p:animEffect transition="in" filter="fade">
                                      <p:cBhvr>
                                        <p:cTn id="9" dur="500"/>
                                        <p:tgtEl>
                                          <p:spTgt spid="5"/>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6"/>
                                        </p:tgtEl>
                                        <p:attrNameLst>
                                          <p:attrName>style.visibility</p:attrName>
                                        </p:attrNameLst>
                                      </p:cBhvr>
                                      <p:to>
                                        <p:strVal val="visible"/>
                                      </p:to>
                                    </p:set>
                                    <p:anim calcmode="lin" valueType="num">
                                      <p:cBhvr>
                                        <p:cTn id="12" dur="500" fill="hold"/>
                                        <p:tgtEl>
                                          <p:spTgt spid="6"/>
                                        </p:tgtEl>
                                        <p:attrNameLst>
                                          <p:attrName>ppt_w</p:attrName>
                                        </p:attrNameLst>
                                      </p:cBhvr>
                                      <p:tavLst>
                                        <p:tav tm="0">
                                          <p:val>
                                            <p:fltVal val="0"/>
                                          </p:val>
                                        </p:tav>
                                        <p:tav tm="100000">
                                          <p:val>
                                            <p:strVal val="#ppt_w"/>
                                          </p:val>
                                        </p:tav>
                                      </p:tavLst>
                                    </p:anim>
                                    <p:anim calcmode="lin" valueType="num">
                                      <p:cBhvr>
                                        <p:cTn id="13" dur="500" fill="hold"/>
                                        <p:tgtEl>
                                          <p:spTgt spid="6"/>
                                        </p:tgtEl>
                                        <p:attrNameLst>
                                          <p:attrName>ppt_h</p:attrName>
                                        </p:attrNameLst>
                                      </p:cBhvr>
                                      <p:tavLst>
                                        <p:tav tm="0">
                                          <p:val>
                                            <p:fltVal val="0"/>
                                          </p:val>
                                        </p:tav>
                                        <p:tav tm="100000">
                                          <p:val>
                                            <p:strVal val="#ppt_h"/>
                                          </p:val>
                                        </p:tav>
                                      </p:tavLst>
                                    </p:anim>
                                    <p:animEffect transition="in" filter="fade">
                                      <p:cBhvr>
                                        <p:cTn id="14" dur="500"/>
                                        <p:tgtEl>
                                          <p:spTgt spid="6"/>
                                        </p:tgtEl>
                                      </p:cBhvr>
                                    </p:animEffect>
                                  </p:childTnLst>
                                </p:cTn>
                              </p:par>
                              <p:par>
                                <p:cTn id="15" presetID="23" presetClass="entr" presetSubtype="16" fill="hold" nodeType="withEffect">
                                  <p:stCondLst>
                                    <p:cond delay="0"/>
                                  </p:stCondLst>
                                  <p:childTnLst>
                                    <p:set>
                                      <p:cBhvr>
                                        <p:cTn id="16" dur="1" fill="hold">
                                          <p:stCondLst>
                                            <p:cond delay="0"/>
                                          </p:stCondLst>
                                        </p:cTn>
                                        <p:tgtEl>
                                          <p:spTgt spid="7"/>
                                        </p:tgtEl>
                                        <p:attrNameLst>
                                          <p:attrName>style.visibility</p:attrName>
                                        </p:attrNameLst>
                                      </p:cBhvr>
                                      <p:to>
                                        <p:strVal val="visible"/>
                                      </p:to>
                                    </p:set>
                                    <p:anim calcmode="lin" valueType="num">
                                      <p:cBhvr>
                                        <p:cTn id="17" dur="500" fill="hold"/>
                                        <p:tgtEl>
                                          <p:spTgt spid="7"/>
                                        </p:tgtEl>
                                        <p:attrNameLst>
                                          <p:attrName>ppt_w</p:attrName>
                                        </p:attrNameLst>
                                      </p:cBhvr>
                                      <p:tavLst>
                                        <p:tav tm="0">
                                          <p:val>
                                            <p:fltVal val="0"/>
                                          </p:val>
                                        </p:tav>
                                        <p:tav tm="100000">
                                          <p:val>
                                            <p:strVal val="#ppt_w"/>
                                          </p:val>
                                        </p:tav>
                                      </p:tavLst>
                                    </p:anim>
                                    <p:anim calcmode="lin" valueType="num">
                                      <p:cBhvr>
                                        <p:cTn id="18" dur="500" fill="hold"/>
                                        <p:tgtEl>
                                          <p:spTgt spid="7"/>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Lst>
  </p:timing>
</p:sld>
</file>

<file path=ppt/slides/slide3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a:xfrm>
            <a:off x="685800" y="4953000"/>
            <a:ext cx="4035079" cy="446276"/>
          </a:xfrm>
          <a:prstGeom prst="rect">
            <a:avLst/>
          </a:prstGeom>
        </p:spPr>
        <p:txBody>
          <a:bodyPr wrap="none">
            <a:spAutoFit/>
          </a:bodyPr>
          <a:lstStyle/>
          <a:p>
            <a:r>
              <a:rPr lang="en-US" sz="2300" dirty="0" smtClean="0">
                <a:latin typeface="Times New Roman" pitchFamily="18" charset="0"/>
                <a:cs typeface="Times New Roman" pitchFamily="18" charset="0"/>
              </a:rPr>
              <a:t>         (ii)  </a:t>
            </a:r>
            <a:r>
              <a:rPr lang="en-US" sz="2300" dirty="0">
                <a:latin typeface="Times New Roman" pitchFamily="18" charset="0"/>
                <a:cs typeface="Times New Roman" pitchFamily="18" charset="0"/>
              </a:rPr>
              <a:t>the hire purchase price</a:t>
            </a:r>
          </a:p>
        </p:txBody>
      </p:sp>
      <p:sp>
        <p:nvSpPr>
          <p:cNvPr id="6" name="Notched Right Arrow 5"/>
          <p:cNvSpPr/>
          <p:nvPr/>
        </p:nvSpPr>
        <p:spPr>
          <a:xfrm>
            <a:off x="7162800" y="6019800"/>
            <a:ext cx="1782315" cy="685800"/>
          </a:xfrm>
          <a:prstGeom prst="notchedRightArrow">
            <a:avLst/>
          </a:prstGeom>
          <a:blipFill>
            <a:blip r:embed="rId2" cstate="print">
              <a:extLst>
                <a:ext uri="{BEBA8EAE-BF5A-486C-A8C5-ECC9F3942E4B}">
                  <a14:imgProps xmlns:a14="http://schemas.microsoft.com/office/drawing/2010/main" xmlns="">
                    <a14:imgLayer r:embed="rId3">
                      <a14:imgEffect>
                        <a14:brightnessContrast bright="-20000" contrast="-20000"/>
                      </a14:imgEffect>
                    </a14:imgLayer>
                  </a14:imgProps>
                </a:ex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ANSWER</a:t>
            </a:r>
            <a:endParaRPr lang="en-US" sz="2000" b="1" dirty="0">
              <a:latin typeface="Times New Roman" pitchFamily="18" charset="0"/>
              <a:cs typeface="Times New Roman" pitchFamily="18" charset="0"/>
            </a:endParaRPr>
          </a:p>
        </p:txBody>
      </p:sp>
      <p:sp>
        <p:nvSpPr>
          <p:cNvPr id="4"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2 Paper 2</a:t>
            </a:r>
          </a:p>
        </p:txBody>
      </p:sp>
      <p:sp>
        <p:nvSpPr>
          <p:cNvPr id="7" name="Rectangle 6"/>
          <p:cNvSpPr/>
          <p:nvPr/>
        </p:nvSpPr>
        <p:spPr>
          <a:xfrm>
            <a:off x="457200" y="3276600"/>
            <a:ext cx="7620000" cy="1508105"/>
          </a:xfrm>
          <a:prstGeom prst="rect">
            <a:avLst/>
          </a:prstGeom>
        </p:spPr>
        <p:txBody>
          <a:bodyPr wrap="square">
            <a:spAutoFit/>
          </a:bodyPr>
          <a:lstStyle/>
          <a:p>
            <a:r>
              <a:rPr lang="en-US" sz="2300" b="1" dirty="0" smtClean="0">
                <a:latin typeface="Times New Roman" pitchFamily="18" charset="0"/>
                <a:cs typeface="Times New Roman" pitchFamily="18" charset="0"/>
              </a:rPr>
              <a:t>3.</a:t>
            </a:r>
            <a:r>
              <a:rPr lang="en-US" sz="2300" dirty="0" smtClean="0">
                <a:latin typeface="Times New Roman" pitchFamily="18" charset="0"/>
                <a:cs typeface="Times New Roman" pitchFamily="18" charset="0"/>
              </a:rPr>
              <a:t>  (b)   </a:t>
            </a:r>
            <a:r>
              <a:rPr lang="en-US" sz="2300" dirty="0">
                <a:latin typeface="Times New Roman" pitchFamily="18" charset="0"/>
                <a:cs typeface="Times New Roman" pitchFamily="18" charset="0"/>
              </a:rPr>
              <a:t>A used car is advertised for sale at $25 </a:t>
            </a:r>
            <a:r>
              <a:rPr lang="en-US" sz="2300" dirty="0" smtClean="0">
                <a:latin typeface="Times New Roman" pitchFamily="18" charset="0"/>
                <a:cs typeface="Times New Roman" pitchFamily="18" charset="0"/>
              </a:rPr>
              <a:t>600. A </a:t>
            </a:r>
            <a:r>
              <a:rPr lang="en-US" sz="2300" dirty="0">
                <a:latin typeface="Times New Roman" pitchFamily="18" charset="0"/>
                <a:cs typeface="Times New Roman" pitchFamily="18" charset="0"/>
              </a:rPr>
              <a:t>discount </a:t>
            </a:r>
            <a:r>
              <a:rPr lang="en-US" sz="2300" dirty="0" smtClean="0">
                <a:latin typeface="Times New Roman" pitchFamily="18" charset="0"/>
                <a:cs typeface="Times New Roman" pitchFamily="18" charset="0"/>
              </a:rPr>
              <a:t>	of </a:t>
            </a:r>
            <a:r>
              <a:rPr lang="en-US" sz="2300" dirty="0">
                <a:latin typeface="Times New Roman" pitchFamily="18" charset="0"/>
                <a:cs typeface="Times New Roman" pitchFamily="18" charset="0"/>
              </a:rPr>
              <a:t>8% is given if it is bought </a:t>
            </a:r>
            <a:r>
              <a:rPr lang="en-US" sz="2300" dirty="0" smtClean="0">
                <a:latin typeface="Times New Roman" pitchFamily="18" charset="0"/>
                <a:cs typeface="Times New Roman" pitchFamily="18" charset="0"/>
              </a:rPr>
              <a:t>for cash</a:t>
            </a:r>
            <a:r>
              <a:rPr lang="en-US" sz="2300" dirty="0">
                <a:latin typeface="Times New Roman" pitchFamily="18" charset="0"/>
                <a:cs typeface="Times New Roman" pitchFamily="18" charset="0"/>
              </a:rPr>
              <a:t>. It can also be </a:t>
            </a:r>
            <a:r>
              <a:rPr lang="en-US" sz="2300" dirty="0" smtClean="0">
                <a:latin typeface="Times New Roman" pitchFamily="18" charset="0"/>
                <a:cs typeface="Times New Roman" pitchFamily="18" charset="0"/>
              </a:rPr>
              <a:t>	bought </a:t>
            </a:r>
            <a:r>
              <a:rPr lang="en-US" sz="2300" dirty="0">
                <a:latin typeface="Times New Roman" pitchFamily="18" charset="0"/>
                <a:cs typeface="Times New Roman" pitchFamily="18" charset="0"/>
              </a:rPr>
              <a:t>on hire </a:t>
            </a:r>
            <a:r>
              <a:rPr lang="en-US" sz="2300" dirty="0" smtClean="0">
                <a:latin typeface="Times New Roman" pitchFamily="18" charset="0"/>
                <a:cs typeface="Times New Roman" pitchFamily="18" charset="0"/>
              </a:rPr>
              <a:t>purchase by </a:t>
            </a:r>
            <a:r>
              <a:rPr lang="en-US" sz="2300" dirty="0">
                <a:latin typeface="Times New Roman" pitchFamily="18" charset="0"/>
                <a:cs typeface="Times New Roman" pitchFamily="18" charset="0"/>
              </a:rPr>
              <a:t>paying a deposit of $2 304 </a:t>
            </a:r>
            <a:r>
              <a:rPr lang="en-US" sz="2300" dirty="0" smtClean="0">
                <a:latin typeface="Times New Roman" pitchFamily="18" charset="0"/>
                <a:cs typeface="Times New Roman" pitchFamily="18" charset="0"/>
              </a:rPr>
              <a:t>	followed by 32 </a:t>
            </a:r>
            <a:r>
              <a:rPr lang="en-US" sz="2300" dirty="0">
                <a:latin typeface="Times New Roman" pitchFamily="18" charset="0"/>
                <a:cs typeface="Times New Roman" pitchFamily="18" charset="0"/>
              </a:rPr>
              <a:t>monthly payments of $837.20 each.</a:t>
            </a:r>
          </a:p>
        </p:txBody>
      </p:sp>
    </p:spTree>
    <p:extLst>
      <p:ext uri="{BB962C8B-B14F-4D97-AF65-F5344CB8AC3E}">
        <p14:creationId xmlns:p14="http://schemas.microsoft.com/office/powerpoint/2010/main" xmlns="" val="326099966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500" fill="hold"/>
                                        <p:tgtEl>
                                          <p:spTgt spid="7"/>
                                        </p:tgtEl>
                                        <p:attrNameLst>
                                          <p:attrName>ppt_w</p:attrName>
                                        </p:attrNameLst>
                                      </p:cBhvr>
                                      <p:tavLst>
                                        <p:tav tm="0">
                                          <p:val>
                                            <p:fltVal val="0"/>
                                          </p:val>
                                        </p:tav>
                                        <p:tav tm="100000">
                                          <p:val>
                                            <p:strVal val="#ppt_w"/>
                                          </p:val>
                                        </p:tav>
                                      </p:tavLst>
                                    </p:anim>
                                    <p:anim calcmode="lin" valueType="num">
                                      <p:cBhvr>
                                        <p:cTn id="8" dur="500" fill="hold"/>
                                        <p:tgtEl>
                                          <p:spTgt spid="7"/>
                                        </p:tgtEl>
                                        <p:attrNameLst>
                                          <p:attrName>ppt_h</p:attrName>
                                        </p:attrNameLst>
                                      </p:cBhvr>
                                      <p:tavLst>
                                        <p:tav tm="0">
                                          <p:val>
                                            <p:fltVal val="0"/>
                                          </p:val>
                                        </p:tav>
                                        <p:tav tm="100000">
                                          <p:val>
                                            <p:strVal val="#ppt_h"/>
                                          </p:val>
                                        </p:tav>
                                      </p:tavLst>
                                    </p:anim>
                                    <p:animEffect transition="in" filter="fade">
                                      <p:cBhvr>
                                        <p:cTn id="9" dur="500"/>
                                        <p:tgtEl>
                                          <p:spTgt spid="7"/>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0" fill="hold" grpId="0" nodeType="clickEffect">
                                  <p:stCondLst>
                                    <p:cond delay="0"/>
                                  </p:stCondLst>
                                  <p:childTnLst>
                                    <p:set>
                                      <p:cBhvr>
                                        <p:cTn id="13" dur="1" fill="hold">
                                          <p:stCondLst>
                                            <p:cond delay="0"/>
                                          </p:stCondLst>
                                        </p:cTn>
                                        <p:tgtEl>
                                          <p:spTgt spid="5"/>
                                        </p:tgtEl>
                                        <p:attrNameLst>
                                          <p:attrName>style.visibility</p:attrName>
                                        </p:attrNameLst>
                                      </p:cBhvr>
                                      <p:to>
                                        <p:strVal val="visible"/>
                                      </p:to>
                                    </p:set>
                                    <p:anim calcmode="lin" valueType="num">
                                      <p:cBhvr>
                                        <p:cTn id="14" dur="500" fill="hold"/>
                                        <p:tgtEl>
                                          <p:spTgt spid="5"/>
                                        </p:tgtEl>
                                        <p:attrNameLst>
                                          <p:attrName>ppt_w</p:attrName>
                                        </p:attrNameLst>
                                      </p:cBhvr>
                                      <p:tavLst>
                                        <p:tav tm="0">
                                          <p:val>
                                            <p:fltVal val="0"/>
                                          </p:val>
                                        </p:tav>
                                        <p:tav tm="100000">
                                          <p:val>
                                            <p:strVal val="#ppt_w"/>
                                          </p:val>
                                        </p:tav>
                                      </p:tavLst>
                                    </p:anim>
                                    <p:anim calcmode="lin" valueType="num">
                                      <p:cBhvr>
                                        <p:cTn id="15" dur="500" fill="hold"/>
                                        <p:tgtEl>
                                          <p:spTgt spid="5"/>
                                        </p:tgtEl>
                                        <p:attrNameLst>
                                          <p:attrName>ppt_h</p:attrName>
                                        </p:attrNameLst>
                                      </p:cBhvr>
                                      <p:tavLst>
                                        <p:tav tm="0">
                                          <p:val>
                                            <p:fltVal val="0"/>
                                          </p:val>
                                        </p:tav>
                                        <p:tav tm="100000">
                                          <p:val>
                                            <p:strVal val="#ppt_h"/>
                                          </p:val>
                                        </p:tav>
                                      </p:tavLst>
                                    </p:anim>
                                    <p:animEffect transition="in" filter="fade">
                                      <p:cBhvr>
                                        <p:cTn id="16" dur="500"/>
                                        <p:tgtEl>
                                          <p:spTgt spid="5"/>
                                        </p:tgtEl>
                                      </p:cBhvr>
                                    </p:animEffect>
                                  </p:childTnLst>
                                </p:cTn>
                              </p:par>
                            </p:childTnLst>
                          </p:cTn>
                        </p:par>
                      </p:childTnLst>
                    </p:cTn>
                  </p:par>
                  <p:par>
                    <p:cTn id="17" fill="hold">
                      <p:stCondLst>
                        <p:cond delay="indefinite"/>
                      </p:stCondLst>
                      <p:childTnLst>
                        <p:par>
                          <p:cTn id="18" fill="hold">
                            <p:stCondLst>
                              <p:cond delay="0"/>
                            </p:stCondLst>
                            <p:childTnLst>
                              <p:par>
                                <p:cTn id="19" presetID="53" presetClass="entr" presetSubtype="0" fill="hold" grpId="0" nodeType="clickEffect">
                                  <p:stCondLst>
                                    <p:cond delay="0"/>
                                  </p:stCondLst>
                                  <p:childTnLst>
                                    <p:set>
                                      <p:cBhvr>
                                        <p:cTn id="20" dur="1" fill="hold">
                                          <p:stCondLst>
                                            <p:cond delay="0"/>
                                          </p:stCondLst>
                                        </p:cTn>
                                        <p:tgtEl>
                                          <p:spTgt spid="6"/>
                                        </p:tgtEl>
                                        <p:attrNameLst>
                                          <p:attrName>style.visibility</p:attrName>
                                        </p:attrNameLst>
                                      </p:cBhvr>
                                      <p:to>
                                        <p:strVal val="visible"/>
                                      </p:to>
                                    </p:set>
                                    <p:anim calcmode="lin" valueType="num">
                                      <p:cBhvr>
                                        <p:cTn id="21" dur="500" fill="hold"/>
                                        <p:tgtEl>
                                          <p:spTgt spid="6"/>
                                        </p:tgtEl>
                                        <p:attrNameLst>
                                          <p:attrName>ppt_w</p:attrName>
                                        </p:attrNameLst>
                                      </p:cBhvr>
                                      <p:tavLst>
                                        <p:tav tm="0">
                                          <p:val>
                                            <p:fltVal val="0"/>
                                          </p:val>
                                        </p:tav>
                                        <p:tav tm="100000">
                                          <p:val>
                                            <p:strVal val="#ppt_w"/>
                                          </p:val>
                                        </p:tav>
                                      </p:tavLst>
                                    </p:anim>
                                    <p:anim calcmode="lin" valueType="num">
                                      <p:cBhvr>
                                        <p:cTn id="22" dur="500" fill="hold"/>
                                        <p:tgtEl>
                                          <p:spTgt spid="6"/>
                                        </p:tgtEl>
                                        <p:attrNameLst>
                                          <p:attrName>ppt_h</p:attrName>
                                        </p:attrNameLst>
                                      </p:cBhvr>
                                      <p:tavLst>
                                        <p:tav tm="0">
                                          <p:val>
                                            <p:fltVal val="0"/>
                                          </p:val>
                                        </p:tav>
                                        <p:tav tm="100000">
                                          <p:val>
                                            <p:strVal val="#ppt_h"/>
                                          </p:val>
                                        </p:tav>
                                      </p:tavLst>
                                    </p:anim>
                                    <p:animEffect transition="in" filter="fade">
                                      <p:cBhvr>
                                        <p:cTn id="23"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animBg="1"/>
      <p:bldP spid="7" grpId="0"/>
    </p:bldLst>
  </p:timing>
</p:sld>
</file>

<file path=ppt/slides/slide3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a:xfrm>
            <a:off x="533400" y="2941410"/>
            <a:ext cx="5638800" cy="1508105"/>
          </a:xfrm>
          <a:prstGeom prst="rect">
            <a:avLst/>
          </a:prstGeom>
        </p:spPr>
        <p:txBody>
          <a:bodyPr wrap="square">
            <a:spAutoFit/>
          </a:bodyPr>
          <a:lstStyle/>
          <a:p>
            <a:pPr>
              <a:tabLst>
                <a:tab pos="3657600" algn="l"/>
              </a:tabLst>
            </a:pPr>
            <a:r>
              <a:rPr lang="en-US" sz="2300" b="1" dirty="0" smtClean="0">
                <a:latin typeface="Times New Roman" pitchFamily="18" charset="0"/>
                <a:cs typeface="Times New Roman" pitchFamily="18" charset="0"/>
              </a:rPr>
              <a:t>3.</a:t>
            </a:r>
            <a:r>
              <a:rPr lang="en-US" sz="2300" dirty="0" smtClean="0">
                <a:latin typeface="Times New Roman" pitchFamily="18" charset="0"/>
                <a:cs typeface="Times New Roman" pitchFamily="18" charset="0"/>
              </a:rPr>
              <a:t>  (b)  (ii</a:t>
            </a:r>
            <a:r>
              <a:rPr lang="en-US" sz="2300" dirty="0">
                <a:latin typeface="Times New Roman" pitchFamily="18" charset="0"/>
                <a:cs typeface="Times New Roman" pitchFamily="18" charset="0"/>
              </a:rPr>
              <a:t>) The </a:t>
            </a:r>
            <a:r>
              <a:rPr lang="en-US" sz="2300" dirty="0" smtClean="0">
                <a:latin typeface="Times New Roman" pitchFamily="18" charset="0"/>
                <a:cs typeface="Times New Roman" pitchFamily="18" charset="0"/>
              </a:rPr>
              <a:t>deposit 	= $</a:t>
            </a:r>
            <a:r>
              <a:rPr lang="en-US" sz="2300" dirty="0">
                <a:latin typeface="Times New Roman" pitchFamily="18" charset="0"/>
                <a:cs typeface="Times New Roman" pitchFamily="18" charset="0"/>
              </a:rPr>
              <a:t>2 304</a:t>
            </a:r>
          </a:p>
          <a:p>
            <a:pPr>
              <a:tabLst>
                <a:tab pos="1276350" algn="l"/>
              </a:tabLst>
            </a:pPr>
            <a:r>
              <a:rPr lang="en-US" sz="2300" dirty="0" smtClean="0">
                <a:latin typeface="Times New Roman" pitchFamily="18" charset="0"/>
                <a:cs typeface="Times New Roman" pitchFamily="18" charset="0"/>
              </a:rPr>
              <a:t>	The </a:t>
            </a:r>
            <a:r>
              <a:rPr lang="en-US" sz="2300" dirty="0">
                <a:latin typeface="Times New Roman" pitchFamily="18" charset="0"/>
                <a:cs typeface="Times New Roman" pitchFamily="18" charset="0"/>
              </a:rPr>
              <a:t>total </a:t>
            </a:r>
            <a:r>
              <a:rPr lang="en-US" sz="2300" dirty="0" smtClean="0">
                <a:latin typeface="Times New Roman" pitchFamily="18" charset="0"/>
                <a:cs typeface="Times New Roman" pitchFamily="18" charset="0"/>
              </a:rPr>
              <a:t>monthly</a:t>
            </a:r>
          </a:p>
          <a:p>
            <a:pPr>
              <a:tabLst>
                <a:tab pos="1266825" algn="l"/>
                <a:tab pos="2085975" algn="l"/>
                <a:tab pos="2352675" algn="l"/>
              </a:tabLst>
            </a:pPr>
            <a:r>
              <a:rPr lang="en-US" sz="2300" dirty="0" smtClean="0">
                <a:latin typeface="Times New Roman" pitchFamily="18" charset="0"/>
                <a:cs typeface="Times New Roman" pitchFamily="18" charset="0"/>
              </a:rPr>
              <a:t>	 payments		= $837.20 </a:t>
            </a:r>
            <a:r>
              <a:rPr lang="en-US" sz="2300" dirty="0" smtClean="0">
                <a:latin typeface="Times New Roman"/>
                <a:cs typeface="Times New Roman"/>
              </a:rPr>
              <a:t>× </a:t>
            </a:r>
            <a:r>
              <a:rPr lang="en-US" sz="2300" dirty="0" smtClean="0">
                <a:latin typeface="Times New Roman" pitchFamily="18" charset="0"/>
                <a:cs typeface="Times New Roman" pitchFamily="18" charset="0"/>
              </a:rPr>
              <a:t>32</a:t>
            </a:r>
          </a:p>
          <a:p>
            <a:pPr>
              <a:tabLst>
                <a:tab pos="3657600" algn="l"/>
              </a:tabLst>
            </a:pPr>
            <a:r>
              <a:rPr lang="en-US" sz="2300" dirty="0" smtClean="0">
                <a:latin typeface="Times New Roman" pitchFamily="18" charset="0"/>
                <a:cs typeface="Times New Roman" pitchFamily="18" charset="0"/>
              </a:rPr>
              <a:t> 	= $</a:t>
            </a:r>
            <a:r>
              <a:rPr lang="en-US" sz="2300" dirty="0">
                <a:latin typeface="Times New Roman" pitchFamily="18" charset="0"/>
                <a:cs typeface="Times New Roman" pitchFamily="18" charset="0"/>
              </a:rPr>
              <a:t>26 790.40</a:t>
            </a:r>
          </a:p>
        </p:txBody>
      </p:sp>
      <p:sp>
        <p:nvSpPr>
          <p:cNvPr id="6" name="Rectangle 5"/>
          <p:cNvSpPr/>
          <p:nvPr/>
        </p:nvSpPr>
        <p:spPr>
          <a:xfrm>
            <a:off x="1857374" y="4637038"/>
            <a:ext cx="5610226" cy="1154162"/>
          </a:xfrm>
          <a:prstGeom prst="rect">
            <a:avLst/>
          </a:prstGeom>
        </p:spPr>
        <p:txBody>
          <a:bodyPr wrap="square">
            <a:spAutoFit/>
          </a:bodyPr>
          <a:lstStyle/>
          <a:p>
            <a:r>
              <a:rPr lang="en-US" sz="2300" dirty="0">
                <a:latin typeface="Times New Roman" pitchFamily="18" charset="0"/>
                <a:cs typeface="Times New Roman" pitchFamily="18" charset="0"/>
              </a:rPr>
              <a:t>The hire purchase price</a:t>
            </a:r>
          </a:p>
          <a:p>
            <a:pPr>
              <a:tabLst>
                <a:tab pos="2333625" algn="l"/>
              </a:tabLst>
            </a:pPr>
            <a:r>
              <a:rPr lang="en-US" sz="2300" dirty="0">
                <a:latin typeface="Times New Roman" pitchFamily="18" charset="0"/>
                <a:cs typeface="Times New Roman" pitchFamily="18" charset="0"/>
              </a:rPr>
              <a:t> </a:t>
            </a:r>
            <a:r>
              <a:rPr lang="en-US" sz="2300" dirty="0" smtClean="0">
                <a:latin typeface="Times New Roman" pitchFamily="18" charset="0"/>
                <a:cs typeface="Times New Roman" pitchFamily="18" charset="0"/>
              </a:rPr>
              <a:t>	= $(</a:t>
            </a:r>
            <a:r>
              <a:rPr lang="en-US" sz="2300" dirty="0">
                <a:latin typeface="Times New Roman" pitchFamily="18" charset="0"/>
                <a:cs typeface="Times New Roman" pitchFamily="18" charset="0"/>
              </a:rPr>
              <a:t>2 </a:t>
            </a:r>
            <a:r>
              <a:rPr lang="en-US" sz="2300" dirty="0" smtClean="0">
                <a:latin typeface="Times New Roman" pitchFamily="18" charset="0"/>
                <a:cs typeface="Times New Roman" pitchFamily="18" charset="0"/>
              </a:rPr>
              <a:t>304 + 26 </a:t>
            </a:r>
            <a:r>
              <a:rPr lang="en-US" sz="2300" dirty="0">
                <a:latin typeface="Times New Roman" pitchFamily="18" charset="0"/>
                <a:cs typeface="Times New Roman" pitchFamily="18" charset="0"/>
              </a:rPr>
              <a:t>790.40)</a:t>
            </a:r>
          </a:p>
          <a:p>
            <a:pPr>
              <a:tabLst>
                <a:tab pos="2324100" algn="l"/>
              </a:tabLst>
            </a:pPr>
            <a:r>
              <a:rPr lang="en-US" sz="2300" dirty="0">
                <a:latin typeface="Times New Roman" pitchFamily="18" charset="0"/>
                <a:cs typeface="Times New Roman" pitchFamily="18" charset="0"/>
              </a:rPr>
              <a:t> </a:t>
            </a:r>
            <a:r>
              <a:rPr lang="en-US" sz="2300" dirty="0" smtClean="0">
                <a:latin typeface="Times New Roman" pitchFamily="18" charset="0"/>
                <a:cs typeface="Times New Roman" pitchFamily="18" charset="0"/>
              </a:rPr>
              <a:t>	= </a:t>
            </a:r>
            <a:r>
              <a:rPr lang="en-US" sz="2300" dirty="0" smtClean="0">
                <a:solidFill>
                  <a:srgbClr val="FF0000"/>
                </a:solidFill>
                <a:latin typeface="Times New Roman" pitchFamily="18" charset="0"/>
                <a:cs typeface="Times New Roman" pitchFamily="18" charset="0"/>
              </a:rPr>
              <a:t>$</a:t>
            </a:r>
            <a:r>
              <a:rPr lang="en-US" sz="2300" dirty="0">
                <a:solidFill>
                  <a:srgbClr val="FF0000"/>
                </a:solidFill>
                <a:latin typeface="Times New Roman" pitchFamily="18" charset="0"/>
                <a:cs typeface="Times New Roman" pitchFamily="18" charset="0"/>
              </a:rPr>
              <a:t>29 094.40</a:t>
            </a:r>
          </a:p>
        </p:txBody>
      </p:sp>
      <p:sp>
        <p:nvSpPr>
          <p:cNvPr id="4"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2 Paper 2</a:t>
            </a:r>
          </a:p>
        </p:txBody>
      </p:sp>
    </p:spTree>
    <p:extLst>
      <p:ext uri="{BB962C8B-B14F-4D97-AF65-F5344CB8AC3E}">
        <p14:creationId xmlns:p14="http://schemas.microsoft.com/office/powerpoint/2010/main" xmlns="" val="6896272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p:cTn id="7" dur="500" fill="hold"/>
                                        <p:tgtEl>
                                          <p:spTgt spid="5"/>
                                        </p:tgtEl>
                                        <p:attrNameLst>
                                          <p:attrName>ppt_w</p:attrName>
                                        </p:attrNameLst>
                                      </p:cBhvr>
                                      <p:tavLst>
                                        <p:tav tm="0">
                                          <p:val>
                                            <p:fltVal val="0"/>
                                          </p:val>
                                        </p:tav>
                                        <p:tav tm="100000">
                                          <p:val>
                                            <p:strVal val="#ppt_w"/>
                                          </p:val>
                                        </p:tav>
                                      </p:tavLst>
                                    </p:anim>
                                    <p:anim calcmode="lin" valueType="num">
                                      <p:cBhvr>
                                        <p:cTn id="8" dur="500" fill="hold"/>
                                        <p:tgtEl>
                                          <p:spTgt spid="5"/>
                                        </p:tgtEl>
                                        <p:attrNameLst>
                                          <p:attrName>ppt_h</p:attrName>
                                        </p:attrNameLst>
                                      </p:cBhvr>
                                      <p:tavLst>
                                        <p:tav tm="0">
                                          <p:val>
                                            <p:fltVal val="0"/>
                                          </p:val>
                                        </p:tav>
                                        <p:tav tm="100000">
                                          <p:val>
                                            <p:strVal val="#ppt_h"/>
                                          </p:val>
                                        </p:tav>
                                      </p:tavLst>
                                    </p:anim>
                                    <p:animEffect transition="in" filter="fade">
                                      <p:cBhvr>
                                        <p:cTn id="9" dur="500"/>
                                        <p:tgtEl>
                                          <p:spTgt spid="5"/>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6"/>
                                        </p:tgtEl>
                                        <p:attrNameLst>
                                          <p:attrName>style.visibility</p:attrName>
                                        </p:attrNameLst>
                                      </p:cBhvr>
                                      <p:to>
                                        <p:strVal val="visible"/>
                                      </p:to>
                                    </p:set>
                                    <p:anim calcmode="lin" valueType="num">
                                      <p:cBhvr>
                                        <p:cTn id="12" dur="500" fill="hold"/>
                                        <p:tgtEl>
                                          <p:spTgt spid="6"/>
                                        </p:tgtEl>
                                        <p:attrNameLst>
                                          <p:attrName>ppt_w</p:attrName>
                                        </p:attrNameLst>
                                      </p:cBhvr>
                                      <p:tavLst>
                                        <p:tav tm="0">
                                          <p:val>
                                            <p:fltVal val="0"/>
                                          </p:val>
                                        </p:tav>
                                        <p:tav tm="100000">
                                          <p:val>
                                            <p:strVal val="#ppt_w"/>
                                          </p:val>
                                        </p:tav>
                                      </p:tavLst>
                                    </p:anim>
                                    <p:anim calcmode="lin" valueType="num">
                                      <p:cBhvr>
                                        <p:cTn id="13" dur="500" fill="hold"/>
                                        <p:tgtEl>
                                          <p:spTgt spid="6"/>
                                        </p:tgtEl>
                                        <p:attrNameLst>
                                          <p:attrName>ppt_h</p:attrName>
                                        </p:attrNameLst>
                                      </p:cBhvr>
                                      <p:tavLst>
                                        <p:tav tm="0">
                                          <p:val>
                                            <p:fltVal val="0"/>
                                          </p:val>
                                        </p:tav>
                                        <p:tav tm="100000">
                                          <p:val>
                                            <p:strVal val="#ppt_h"/>
                                          </p:val>
                                        </p:tav>
                                      </p:tavLst>
                                    </p:anim>
                                    <p:animEffect transition="in" filter="fade">
                                      <p:cBhvr>
                                        <p:cTn id="14"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Lst>
  </p:timing>
</p:sld>
</file>

<file path=ppt/slides/slide3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a:xfrm>
            <a:off x="457200" y="4686181"/>
            <a:ext cx="6096000" cy="800219"/>
          </a:xfrm>
          <a:prstGeom prst="rect">
            <a:avLst/>
          </a:prstGeom>
        </p:spPr>
        <p:txBody>
          <a:bodyPr wrap="square">
            <a:spAutoFit/>
          </a:bodyPr>
          <a:lstStyle/>
          <a:p>
            <a:pPr>
              <a:tabLst>
                <a:tab pos="1495425" algn="l"/>
              </a:tabLst>
            </a:pPr>
            <a:r>
              <a:rPr lang="en-US" sz="2300" dirty="0" smtClean="0">
                <a:latin typeface="Times New Roman" pitchFamily="18" charset="0"/>
                <a:cs typeface="Times New Roman" pitchFamily="18" charset="0"/>
              </a:rPr>
              <a:t>            (iii)   </a:t>
            </a:r>
            <a:r>
              <a:rPr lang="en-US" sz="2300" dirty="0">
                <a:latin typeface="Times New Roman" pitchFamily="18" charset="0"/>
                <a:cs typeface="Times New Roman" pitchFamily="18" charset="0"/>
              </a:rPr>
              <a:t>the amount saved by buying the car </a:t>
            </a:r>
            <a:r>
              <a:rPr lang="en-US" sz="2300" dirty="0" smtClean="0">
                <a:latin typeface="Times New Roman" pitchFamily="18" charset="0"/>
                <a:cs typeface="Times New Roman" pitchFamily="18" charset="0"/>
              </a:rPr>
              <a:t>	for cash </a:t>
            </a:r>
            <a:r>
              <a:rPr lang="en-US" sz="2300" dirty="0">
                <a:latin typeface="Times New Roman" pitchFamily="18" charset="0"/>
                <a:cs typeface="Times New Roman" pitchFamily="18" charset="0"/>
              </a:rPr>
              <a:t>rather than on hire purchase.</a:t>
            </a:r>
          </a:p>
        </p:txBody>
      </p:sp>
      <p:sp>
        <p:nvSpPr>
          <p:cNvPr id="6" name="Notched Right Arrow 5"/>
          <p:cNvSpPr/>
          <p:nvPr/>
        </p:nvSpPr>
        <p:spPr>
          <a:xfrm>
            <a:off x="7162800" y="6019800"/>
            <a:ext cx="1782315" cy="685800"/>
          </a:xfrm>
          <a:prstGeom prst="notchedRightArrow">
            <a:avLst/>
          </a:prstGeom>
          <a:blipFill>
            <a:blip r:embed="rId2" cstate="print">
              <a:extLst>
                <a:ext uri="{BEBA8EAE-BF5A-486C-A8C5-ECC9F3942E4B}">
                  <a14:imgProps xmlns:a14="http://schemas.microsoft.com/office/drawing/2010/main" xmlns="">
                    <a14:imgLayer r:embed="rId3">
                      <a14:imgEffect>
                        <a14:brightnessContrast bright="-20000" contrast="-20000"/>
                      </a14:imgEffect>
                    </a14:imgLayer>
                  </a14:imgProps>
                </a:ex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ANSWER</a:t>
            </a:r>
            <a:endParaRPr lang="en-US" sz="2000" b="1" dirty="0">
              <a:latin typeface="Times New Roman" pitchFamily="18" charset="0"/>
              <a:cs typeface="Times New Roman" pitchFamily="18" charset="0"/>
            </a:endParaRPr>
          </a:p>
        </p:txBody>
      </p:sp>
      <p:sp>
        <p:nvSpPr>
          <p:cNvPr id="4"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2 Paper 2</a:t>
            </a:r>
          </a:p>
        </p:txBody>
      </p:sp>
      <p:sp>
        <p:nvSpPr>
          <p:cNvPr id="7" name="Rectangle 6"/>
          <p:cNvSpPr/>
          <p:nvPr/>
        </p:nvSpPr>
        <p:spPr>
          <a:xfrm>
            <a:off x="457200" y="3124200"/>
            <a:ext cx="7620000" cy="1508105"/>
          </a:xfrm>
          <a:prstGeom prst="rect">
            <a:avLst/>
          </a:prstGeom>
        </p:spPr>
        <p:txBody>
          <a:bodyPr wrap="square">
            <a:spAutoFit/>
          </a:bodyPr>
          <a:lstStyle/>
          <a:p>
            <a:r>
              <a:rPr lang="en-US" sz="2300" b="1" dirty="0" smtClean="0">
                <a:latin typeface="Times New Roman" pitchFamily="18" charset="0"/>
                <a:cs typeface="Times New Roman" pitchFamily="18" charset="0"/>
              </a:rPr>
              <a:t>3.</a:t>
            </a:r>
            <a:r>
              <a:rPr lang="en-US" sz="2300" dirty="0" smtClean="0">
                <a:latin typeface="Times New Roman" pitchFamily="18" charset="0"/>
                <a:cs typeface="Times New Roman" pitchFamily="18" charset="0"/>
              </a:rPr>
              <a:t>  (b)   </a:t>
            </a:r>
            <a:r>
              <a:rPr lang="en-US" sz="2300" dirty="0">
                <a:latin typeface="Times New Roman" pitchFamily="18" charset="0"/>
                <a:cs typeface="Times New Roman" pitchFamily="18" charset="0"/>
              </a:rPr>
              <a:t>A used car is advertised for sale at $25 </a:t>
            </a:r>
            <a:r>
              <a:rPr lang="en-US" sz="2300" dirty="0" smtClean="0">
                <a:latin typeface="Times New Roman" pitchFamily="18" charset="0"/>
                <a:cs typeface="Times New Roman" pitchFamily="18" charset="0"/>
              </a:rPr>
              <a:t>600. A </a:t>
            </a:r>
            <a:r>
              <a:rPr lang="en-US" sz="2300" dirty="0">
                <a:latin typeface="Times New Roman" pitchFamily="18" charset="0"/>
                <a:cs typeface="Times New Roman" pitchFamily="18" charset="0"/>
              </a:rPr>
              <a:t>discount </a:t>
            </a:r>
            <a:r>
              <a:rPr lang="en-US" sz="2300" dirty="0" smtClean="0">
                <a:latin typeface="Times New Roman" pitchFamily="18" charset="0"/>
                <a:cs typeface="Times New Roman" pitchFamily="18" charset="0"/>
              </a:rPr>
              <a:t>	of </a:t>
            </a:r>
            <a:r>
              <a:rPr lang="en-US" sz="2300" dirty="0">
                <a:latin typeface="Times New Roman" pitchFamily="18" charset="0"/>
                <a:cs typeface="Times New Roman" pitchFamily="18" charset="0"/>
              </a:rPr>
              <a:t>8% is given if it is bought </a:t>
            </a:r>
            <a:r>
              <a:rPr lang="en-US" sz="2300" dirty="0" smtClean="0">
                <a:latin typeface="Times New Roman" pitchFamily="18" charset="0"/>
                <a:cs typeface="Times New Roman" pitchFamily="18" charset="0"/>
              </a:rPr>
              <a:t>for cash</a:t>
            </a:r>
            <a:r>
              <a:rPr lang="en-US" sz="2300" dirty="0">
                <a:latin typeface="Times New Roman" pitchFamily="18" charset="0"/>
                <a:cs typeface="Times New Roman" pitchFamily="18" charset="0"/>
              </a:rPr>
              <a:t>. It can also be </a:t>
            </a:r>
            <a:r>
              <a:rPr lang="en-US" sz="2300" dirty="0" smtClean="0">
                <a:latin typeface="Times New Roman" pitchFamily="18" charset="0"/>
                <a:cs typeface="Times New Roman" pitchFamily="18" charset="0"/>
              </a:rPr>
              <a:t>	bought </a:t>
            </a:r>
            <a:r>
              <a:rPr lang="en-US" sz="2300" dirty="0">
                <a:latin typeface="Times New Roman" pitchFamily="18" charset="0"/>
                <a:cs typeface="Times New Roman" pitchFamily="18" charset="0"/>
              </a:rPr>
              <a:t>on hire </a:t>
            </a:r>
            <a:r>
              <a:rPr lang="en-US" sz="2300" dirty="0" smtClean="0">
                <a:latin typeface="Times New Roman" pitchFamily="18" charset="0"/>
                <a:cs typeface="Times New Roman" pitchFamily="18" charset="0"/>
              </a:rPr>
              <a:t>purchase by </a:t>
            </a:r>
            <a:r>
              <a:rPr lang="en-US" sz="2300" dirty="0">
                <a:latin typeface="Times New Roman" pitchFamily="18" charset="0"/>
                <a:cs typeface="Times New Roman" pitchFamily="18" charset="0"/>
              </a:rPr>
              <a:t>paying a deposit of $2 304 </a:t>
            </a:r>
            <a:r>
              <a:rPr lang="en-US" sz="2300" dirty="0" smtClean="0">
                <a:latin typeface="Times New Roman" pitchFamily="18" charset="0"/>
                <a:cs typeface="Times New Roman" pitchFamily="18" charset="0"/>
              </a:rPr>
              <a:t>	followed by 32 </a:t>
            </a:r>
            <a:r>
              <a:rPr lang="en-US" sz="2300" dirty="0">
                <a:latin typeface="Times New Roman" pitchFamily="18" charset="0"/>
                <a:cs typeface="Times New Roman" pitchFamily="18" charset="0"/>
              </a:rPr>
              <a:t>monthly payments of $837.20 each.</a:t>
            </a:r>
          </a:p>
        </p:txBody>
      </p:sp>
    </p:spTree>
    <p:extLst>
      <p:ext uri="{BB962C8B-B14F-4D97-AF65-F5344CB8AC3E}">
        <p14:creationId xmlns:p14="http://schemas.microsoft.com/office/powerpoint/2010/main" xmlns="" val="3641257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500" fill="hold"/>
                                        <p:tgtEl>
                                          <p:spTgt spid="7"/>
                                        </p:tgtEl>
                                        <p:attrNameLst>
                                          <p:attrName>ppt_w</p:attrName>
                                        </p:attrNameLst>
                                      </p:cBhvr>
                                      <p:tavLst>
                                        <p:tav tm="0">
                                          <p:val>
                                            <p:fltVal val="0"/>
                                          </p:val>
                                        </p:tav>
                                        <p:tav tm="100000">
                                          <p:val>
                                            <p:strVal val="#ppt_w"/>
                                          </p:val>
                                        </p:tav>
                                      </p:tavLst>
                                    </p:anim>
                                    <p:anim calcmode="lin" valueType="num">
                                      <p:cBhvr>
                                        <p:cTn id="8" dur="500" fill="hold"/>
                                        <p:tgtEl>
                                          <p:spTgt spid="7"/>
                                        </p:tgtEl>
                                        <p:attrNameLst>
                                          <p:attrName>ppt_h</p:attrName>
                                        </p:attrNameLst>
                                      </p:cBhvr>
                                      <p:tavLst>
                                        <p:tav tm="0">
                                          <p:val>
                                            <p:fltVal val="0"/>
                                          </p:val>
                                        </p:tav>
                                        <p:tav tm="100000">
                                          <p:val>
                                            <p:strVal val="#ppt_h"/>
                                          </p:val>
                                        </p:tav>
                                      </p:tavLst>
                                    </p:anim>
                                    <p:animEffect transition="in" filter="fade">
                                      <p:cBhvr>
                                        <p:cTn id="9" dur="500"/>
                                        <p:tgtEl>
                                          <p:spTgt spid="7"/>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0" fill="hold" grpId="0" nodeType="clickEffect">
                                  <p:stCondLst>
                                    <p:cond delay="0"/>
                                  </p:stCondLst>
                                  <p:childTnLst>
                                    <p:set>
                                      <p:cBhvr>
                                        <p:cTn id="13" dur="1" fill="hold">
                                          <p:stCondLst>
                                            <p:cond delay="0"/>
                                          </p:stCondLst>
                                        </p:cTn>
                                        <p:tgtEl>
                                          <p:spTgt spid="5"/>
                                        </p:tgtEl>
                                        <p:attrNameLst>
                                          <p:attrName>style.visibility</p:attrName>
                                        </p:attrNameLst>
                                      </p:cBhvr>
                                      <p:to>
                                        <p:strVal val="visible"/>
                                      </p:to>
                                    </p:set>
                                    <p:anim calcmode="lin" valueType="num">
                                      <p:cBhvr>
                                        <p:cTn id="14" dur="500" fill="hold"/>
                                        <p:tgtEl>
                                          <p:spTgt spid="5"/>
                                        </p:tgtEl>
                                        <p:attrNameLst>
                                          <p:attrName>ppt_w</p:attrName>
                                        </p:attrNameLst>
                                      </p:cBhvr>
                                      <p:tavLst>
                                        <p:tav tm="0">
                                          <p:val>
                                            <p:fltVal val="0"/>
                                          </p:val>
                                        </p:tav>
                                        <p:tav tm="100000">
                                          <p:val>
                                            <p:strVal val="#ppt_w"/>
                                          </p:val>
                                        </p:tav>
                                      </p:tavLst>
                                    </p:anim>
                                    <p:anim calcmode="lin" valueType="num">
                                      <p:cBhvr>
                                        <p:cTn id="15" dur="500" fill="hold"/>
                                        <p:tgtEl>
                                          <p:spTgt spid="5"/>
                                        </p:tgtEl>
                                        <p:attrNameLst>
                                          <p:attrName>ppt_h</p:attrName>
                                        </p:attrNameLst>
                                      </p:cBhvr>
                                      <p:tavLst>
                                        <p:tav tm="0">
                                          <p:val>
                                            <p:fltVal val="0"/>
                                          </p:val>
                                        </p:tav>
                                        <p:tav tm="100000">
                                          <p:val>
                                            <p:strVal val="#ppt_h"/>
                                          </p:val>
                                        </p:tav>
                                      </p:tavLst>
                                    </p:anim>
                                    <p:animEffect transition="in" filter="fade">
                                      <p:cBhvr>
                                        <p:cTn id="16" dur="500"/>
                                        <p:tgtEl>
                                          <p:spTgt spid="5"/>
                                        </p:tgtEl>
                                      </p:cBhvr>
                                    </p:animEffect>
                                  </p:childTnLst>
                                </p:cTn>
                              </p:par>
                            </p:childTnLst>
                          </p:cTn>
                        </p:par>
                      </p:childTnLst>
                    </p:cTn>
                  </p:par>
                  <p:par>
                    <p:cTn id="17" fill="hold">
                      <p:stCondLst>
                        <p:cond delay="indefinite"/>
                      </p:stCondLst>
                      <p:childTnLst>
                        <p:par>
                          <p:cTn id="18" fill="hold">
                            <p:stCondLst>
                              <p:cond delay="0"/>
                            </p:stCondLst>
                            <p:childTnLst>
                              <p:par>
                                <p:cTn id="19" presetID="53" presetClass="entr" presetSubtype="0" fill="hold" grpId="0" nodeType="clickEffect">
                                  <p:stCondLst>
                                    <p:cond delay="0"/>
                                  </p:stCondLst>
                                  <p:childTnLst>
                                    <p:set>
                                      <p:cBhvr>
                                        <p:cTn id="20" dur="1" fill="hold">
                                          <p:stCondLst>
                                            <p:cond delay="0"/>
                                          </p:stCondLst>
                                        </p:cTn>
                                        <p:tgtEl>
                                          <p:spTgt spid="6"/>
                                        </p:tgtEl>
                                        <p:attrNameLst>
                                          <p:attrName>style.visibility</p:attrName>
                                        </p:attrNameLst>
                                      </p:cBhvr>
                                      <p:to>
                                        <p:strVal val="visible"/>
                                      </p:to>
                                    </p:set>
                                    <p:anim calcmode="lin" valueType="num">
                                      <p:cBhvr>
                                        <p:cTn id="21" dur="500" fill="hold"/>
                                        <p:tgtEl>
                                          <p:spTgt spid="6"/>
                                        </p:tgtEl>
                                        <p:attrNameLst>
                                          <p:attrName>ppt_w</p:attrName>
                                        </p:attrNameLst>
                                      </p:cBhvr>
                                      <p:tavLst>
                                        <p:tav tm="0">
                                          <p:val>
                                            <p:fltVal val="0"/>
                                          </p:val>
                                        </p:tav>
                                        <p:tav tm="100000">
                                          <p:val>
                                            <p:strVal val="#ppt_w"/>
                                          </p:val>
                                        </p:tav>
                                      </p:tavLst>
                                    </p:anim>
                                    <p:anim calcmode="lin" valueType="num">
                                      <p:cBhvr>
                                        <p:cTn id="22" dur="500" fill="hold"/>
                                        <p:tgtEl>
                                          <p:spTgt spid="6"/>
                                        </p:tgtEl>
                                        <p:attrNameLst>
                                          <p:attrName>ppt_h</p:attrName>
                                        </p:attrNameLst>
                                      </p:cBhvr>
                                      <p:tavLst>
                                        <p:tav tm="0">
                                          <p:val>
                                            <p:fltVal val="0"/>
                                          </p:val>
                                        </p:tav>
                                        <p:tav tm="100000">
                                          <p:val>
                                            <p:strVal val="#ppt_h"/>
                                          </p:val>
                                        </p:tav>
                                      </p:tavLst>
                                    </p:anim>
                                    <p:animEffect transition="in" filter="fade">
                                      <p:cBhvr>
                                        <p:cTn id="23"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animBg="1"/>
      <p:bldP spid="7" grpId="0"/>
    </p:bld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Content Placeholder 10"/>
          <p:cNvSpPr>
            <a:spLocks noGrp="1"/>
          </p:cNvSpPr>
          <p:nvPr>
            <p:ph sz="quarter" idx="13"/>
          </p:nvPr>
        </p:nvSpPr>
        <p:spPr>
          <a:xfrm>
            <a:off x="685800" y="2781300"/>
            <a:ext cx="7604760" cy="800219"/>
          </a:xfrm>
        </p:spPr>
        <p:txBody>
          <a:bodyPr wrap="square">
            <a:spAutoFit/>
          </a:bodyPr>
          <a:lstStyle/>
          <a:p>
            <a:pPr marL="579438" indent="-579438">
              <a:spcBef>
                <a:spcPct val="0"/>
              </a:spcBef>
              <a:buFontTx/>
              <a:buNone/>
              <a:tabLst>
                <a:tab pos="800100" algn="l"/>
                <a:tab pos="3776663" algn="l"/>
              </a:tabLst>
            </a:pPr>
            <a:r>
              <a:rPr lang="en-US" sz="2300" b="1" dirty="0" smtClean="0">
                <a:solidFill>
                  <a:schemeClr val="tx1"/>
                </a:solidFill>
                <a:latin typeface="Times New Roman" pitchFamily="18" charset="0"/>
                <a:cs typeface="Times New Roman" pitchFamily="18" charset="0"/>
              </a:rPr>
              <a:t>17.</a:t>
            </a:r>
            <a:r>
              <a:rPr lang="en-US" sz="2300" dirty="0" smtClean="0">
                <a:solidFill>
                  <a:schemeClr val="tx1"/>
                </a:solidFill>
                <a:latin typeface="Times New Roman" pitchFamily="18" charset="0"/>
                <a:cs typeface="Times New Roman" pitchFamily="18" charset="0"/>
              </a:rPr>
              <a:t>	If  TT 	 how much approximately </a:t>
            </a:r>
            <a:br>
              <a:rPr lang="en-US" sz="2300" dirty="0" smtClean="0">
                <a:solidFill>
                  <a:schemeClr val="tx1"/>
                </a:solidFill>
                <a:latin typeface="Times New Roman" pitchFamily="18" charset="0"/>
                <a:cs typeface="Times New Roman" pitchFamily="18" charset="0"/>
              </a:rPr>
            </a:br>
            <a:r>
              <a:rPr lang="en-US" sz="2300" dirty="0" smtClean="0">
                <a:solidFill>
                  <a:schemeClr val="tx1"/>
                </a:solidFill>
                <a:latin typeface="Times New Roman" pitchFamily="18" charset="0"/>
                <a:cs typeface="Times New Roman" pitchFamily="18" charset="0"/>
              </a:rPr>
              <a:t>in TT $ would one get for EC $50?</a:t>
            </a:r>
          </a:p>
        </p:txBody>
      </p:sp>
      <p:sp>
        <p:nvSpPr>
          <p:cNvPr id="8" name="Notched Right Arrow 7"/>
          <p:cNvSpPr/>
          <p:nvPr/>
        </p:nvSpPr>
        <p:spPr>
          <a:xfrm>
            <a:off x="7162800" y="6019800"/>
            <a:ext cx="1782315" cy="685800"/>
          </a:xfrm>
          <a:prstGeom prst="notchedRightArrow">
            <a:avLst/>
          </a:prstGeom>
          <a:blipFill>
            <a:blip r:embed="rId2" cstate="print">
              <a:extLst>
                <a:ext uri="{BEBA8EAE-BF5A-486C-A8C5-ECC9F3942E4B}">
                  <a14:imgProps xmlns:a14="http://schemas.microsoft.com/office/drawing/2010/main" xmlns="">
                    <a14:imgLayer r:embed="rId3">
                      <a14:imgEffect>
                        <a14:brightnessContrast bright="-20000" contrast="-20000"/>
                      </a14:imgEffect>
                    </a14:imgLayer>
                  </a14:imgProps>
                </a:ex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ANSWER</a:t>
            </a:r>
            <a:endParaRPr lang="en-US" sz="2000" b="1" dirty="0">
              <a:latin typeface="Times New Roman" pitchFamily="18" charset="0"/>
              <a:cs typeface="Times New Roman" pitchFamily="18" charset="0"/>
            </a:endParaRPr>
          </a:p>
        </p:txBody>
      </p:sp>
      <p:sp>
        <p:nvSpPr>
          <p:cNvPr id="16" name="Content Placeholder 10"/>
          <p:cNvSpPr>
            <a:spLocks noGrp="1"/>
          </p:cNvSpPr>
          <p:nvPr>
            <p:ph sz="quarter" idx="13"/>
          </p:nvPr>
        </p:nvSpPr>
        <p:spPr>
          <a:xfrm>
            <a:off x="1127760" y="4205560"/>
            <a:ext cx="3037718" cy="676339"/>
          </a:xfrm>
        </p:spPr>
        <p:txBody>
          <a:bodyPr wrap="square">
            <a:spAutoFit/>
          </a:bodyPr>
          <a:lstStyle/>
          <a:p>
            <a:pPr algn="just">
              <a:lnSpc>
                <a:spcPct val="165000"/>
              </a:lnSpc>
              <a:spcBef>
                <a:spcPct val="0"/>
              </a:spcBef>
              <a:buNone/>
              <a:tabLst>
                <a:tab pos="800100" algn="l"/>
                <a:tab pos="3776663" algn="l"/>
              </a:tabLst>
            </a:pPr>
            <a:r>
              <a:rPr lang="en-US" sz="2300" dirty="0" smtClean="0">
                <a:solidFill>
                  <a:schemeClr val="tx1"/>
                </a:solidFill>
                <a:latin typeface="Times New Roman" pitchFamily="18" charset="0"/>
                <a:cs typeface="Times New Roman" pitchFamily="18" charset="0"/>
              </a:rPr>
              <a:t>(C) $120.00</a:t>
            </a:r>
          </a:p>
        </p:txBody>
      </p:sp>
      <p:sp>
        <p:nvSpPr>
          <p:cNvPr id="17" name="Content Placeholder 10"/>
          <p:cNvSpPr>
            <a:spLocks noGrp="1"/>
          </p:cNvSpPr>
          <p:nvPr>
            <p:ph sz="quarter" idx="13"/>
          </p:nvPr>
        </p:nvSpPr>
        <p:spPr>
          <a:xfrm>
            <a:off x="1127760" y="3662699"/>
            <a:ext cx="2865120" cy="599459"/>
          </a:xfrm>
        </p:spPr>
        <p:txBody>
          <a:bodyPr wrap="square">
            <a:spAutoFit/>
          </a:bodyPr>
          <a:lstStyle/>
          <a:p>
            <a:pPr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(A) $12.00</a:t>
            </a:r>
          </a:p>
        </p:txBody>
      </p:sp>
      <p:sp>
        <p:nvSpPr>
          <p:cNvPr id="18" name="Content Placeholder 10"/>
          <p:cNvSpPr>
            <a:spLocks noGrp="1"/>
          </p:cNvSpPr>
          <p:nvPr>
            <p:ph sz="quarter" idx="13"/>
          </p:nvPr>
        </p:nvSpPr>
        <p:spPr>
          <a:xfrm>
            <a:off x="3992880" y="4190320"/>
            <a:ext cx="2865120" cy="676339"/>
          </a:xfrm>
        </p:spPr>
        <p:txBody>
          <a:bodyPr wrap="square">
            <a:spAutoFit/>
          </a:bodyPr>
          <a:lstStyle/>
          <a:p>
            <a:pPr algn="just">
              <a:lnSpc>
                <a:spcPct val="165000"/>
              </a:lnSpc>
              <a:spcBef>
                <a:spcPct val="0"/>
              </a:spcBef>
              <a:buNone/>
              <a:tabLst>
                <a:tab pos="800100" algn="l"/>
                <a:tab pos="3776663" algn="l"/>
              </a:tabLst>
            </a:pPr>
            <a:r>
              <a:rPr lang="en-US" sz="2300" dirty="0" smtClean="0">
                <a:solidFill>
                  <a:schemeClr val="tx1"/>
                </a:solidFill>
                <a:latin typeface="Times New Roman" pitchFamily="18" charset="0"/>
                <a:cs typeface="Times New Roman" pitchFamily="18" charset="0"/>
              </a:rPr>
              <a:t>(D) $208.30</a:t>
            </a:r>
          </a:p>
        </p:txBody>
      </p:sp>
      <p:sp>
        <p:nvSpPr>
          <p:cNvPr id="19" name="Content Placeholder 10"/>
          <p:cNvSpPr>
            <a:spLocks noGrp="1"/>
          </p:cNvSpPr>
          <p:nvPr>
            <p:ph sz="quarter" idx="13"/>
          </p:nvPr>
        </p:nvSpPr>
        <p:spPr>
          <a:xfrm>
            <a:off x="3992880" y="3657600"/>
            <a:ext cx="2865120" cy="599459"/>
          </a:xfrm>
        </p:spPr>
        <p:txBody>
          <a:bodyPr wrap="square">
            <a:spAutoFit/>
          </a:bodyPr>
          <a:lstStyle/>
          <a:p>
            <a:pPr algn="just">
              <a:lnSpc>
                <a:spcPct val="165000"/>
              </a:lnSpc>
              <a:spcBef>
                <a:spcPct val="0"/>
              </a:spcBef>
              <a:buNone/>
              <a:tabLst>
                <a:tab pos="800100" algn="l"/>
                <a:tab pos="3776663" algn="l"/>
              </a:tabLst>
            </a:pPr>
            <a:r>
              <a:rPr lang="en-US" sz="2300" dirty="0" smtClean="0">
                <a:solidFill>
                  <a:schemeClr val="tx1"/>
                </a:solidFill>
                <a:latin typeface="Times New Roman" pitchFamily="18" charset="0"/>
                <a:cs typeface="Times New Roman" pitchFamily="18" charset="0"/>
              </a:rPr>
              <a:t>(B) $20.83</a:t>
            </a:r>
          </a:p>
        </p:txBody>
      </p:sp>
      <p:pic>
        <p:nvPicPr>
          <p:cNvPr id="9" name="Picture 8" descr="1.wmf"/>
          <p:cNvPicPr>
            <a:picLocks noChangeAspect="1"/>
          </p:cNvPicPr>
          <p:nvPr/>
        </p:nvPicPr>
        <p:blipFill>
          <a:blip r:embed="rId4" cstate="print"/>
          <a:stretch>
            <a:fillRect/>
          </a:stretch>
        </p:blipFill>
        <p:spPr>
          <a:xfrm>
            <a:off x="2209800" y="2865120"/>
            <a:ext cx="2171700" cy="342900"/>
          </a:xfrm>
          <a:prstGeom prst="rect">
            <a:avLst/>
          </a:prstGeom>
        </p:spPr>
      </p:pic>
      <p:sp>
        <p:nvSpPr>
          <p:cNvPr id="10"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tabLst>
                <a:tab pos="393192" algn="r"/>
                <a:tab pos="640080" algn="l"/>
              </a:tabLst>
            </a:pPr>
            <a:r>
              <a:rPr lang="en-US" sz="1500" b="1" dirty="0" smtClean="0">
                <a:solidFill>
                  <a:schemeClr val="bg1"/>
                </a:solidFill>
                <a:latin typeface="Times New Roman" pitchFamily="18" charset="0"/>
                <a:cs typeface="Times New Roman" pitchFamily="18" charset="0"/>
              </a:rPr>
              <a:t>Revision Exam 1 Paper 1</a:t>
            </a:r>
          </a:p>
        </p:txBody>
      </p:sp>
    </p:spTree>
    <p:extLst>
      <p:ext uri="{BB962C8B-B14F-4D97-AF65-F5344CB8AC3E}">
        <p14:creationId xmlns:p14="http://schemas.microsoft.com/office/powerpoint/2010/main" xmlns="" val="714513420"/>
      </p:ext>
    </p:extLst>
  </p:cSld>
  <p:clrMapOvr>
    <a:masterClrMapping/>
  </p:clrMapOvr>
  <p:transition spd="slow">
    <p:strips dir="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11">
                                            <p:txEl>
                                              <p:pRg st="0" end="0"/>
                                            </p:txEl>
                                          </p:spTgt>
                                        </p:tgtEl>
                                        <p:attrNameLst>
                                          <p:attrName>style.visibility</p:attrName>
                                        </p:attrNameLst>
                                      </p:cBhvr>
                                      <p:to>
                                        <p:strVal val="visible"/>
                                      </p:to>
                                    </p:set>
                                    <p:anim calcmode="lin" valueType="num">
                                      <p:cBhvr>
                                        <p:cTn id="7" dur="500" fill="hold"/>
                                        <p:tgtEl>
                                          <p:spTgt spid="11">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11">
                                            <p:txEl>
                                              <p:pRg st="0" end="0"/>
                                            </p:txEl>
                                          </p:spTgt>
                                        </p:tgtEl>
                                        <p:attrNameLst>
                                          <p:attrName>ppt_h</p:attrName>
                                        </p:attrNameLst>
                                      </p:cBhvr>
                                      <p:tavLst>
                                        <p:tav tm="0">
                                          <p:val>
                                            <p:fltVal val="0"/>
                                          </p:val>
                                        </p:tav>
                                        <p:tav tm="100000">
                                          <p:val>
                                            <p:strVal val="#ppt_h"/>
                                          </p:val>
                                        </p:tav>
                                      </p:tavLst>
                                    </p:anim>
                                  </p:childTnLst>
                                </p:cTn>
                              </p:par>
                              <p:par>
                                <p:cTn id="9" presetID="23" presetClass="entr" presetSubtype="16" fill="hold" nodeType="withEffect">
                                  <p:stCondLst>
                                    <p:cond delay="0"/>
                                  </p:stCondLst>
                                  <p:childTnLst>
                                    <p:set>
                                      <p:cBhvr>
                                        <p:cTn id="10" dur="1" fill="hold">
                                          <p:stCondLst>
                                            <p:cond delay="0"/>
                                          </p:stCondLst>
                                        </p:cTn>
                                        <p:tgtEl>
                                          <p:spTgt spid="9"/>
                                        </p:tgtEl>
                                        <p:attrNameLst>
                                          <p:attrName>style.visibility</p:attrName>
                                        </p:attrNameLst>
                                      </p:cBhvr>
                                      <p:to>
                                        <p:strVal val="visible"/>
                                      </p:to>
                                    </p:set>
                                    <p:anim calcmode="lin" valueType="num">
                                      <p:cBhvr>
                                        <p:cTn id="11" dur="500" fill="hold"/>
                                        <p:tgtEl>
                                          <p:spTgt spid="9"/>
                                        </p:tgtEl>
                                        <p:attrNameLst>
                                          <p:attrName>ppt_w</p:attrName>
                                        </p:attrNameLst>
                                      </p:cBhvr>
                                      <p:tavLst>
                                        <p:tav tm="0">
                                          <p:val>
                                            <p:fltVal val="0"/>
                                          </p:val>
                                        </p:tav>
                                        <p:tav tm="100000">
                                          <p:val>
                                            <p:strVal val="#ppt_w"/>
                                          </p:val>
                                        </p:tav>
                                      </p:tavLst>
                                    </p:anim>
                                    <p:anim calcmode="lin" valueType="num">
                                      <p:cBhvr>
                                        <p:cTn id="12" dur="500" fill="hold"/>
                                        <p:tgtEl>
                                          <p:spTgt spid="9"/>
                                        </p:tgtEl>
                                        <p:attrNameLst>
                                          <p:attrName>ppt_h</p:attrName>
                                        </p:attrNameLst>
                                      </p:cBhvr>
                                      <p:tavLst>
                                        <p:tav tm="0">
                                          <p:val>
                                            <p:fltVal val="0"/>
                                          </p:val>
                                        </p:tav>
                                        <p:tav tm="100000">
                                          <p:val>
                                            <p:strVal val="#ppt_h"/>
                                          </p:val>
                                        </p:tav>
                                      </p:tavLst>
                                    </p:anim>
                                  </p:childTnLst>
                                </p:cTn>
                              </p:par>
                            </p:childTnLst>
                          </p:cTn>
                        </p:par>
                      </p:childTnLst>
                    </p:cTn>
                  </p:par>
                  <p:par>
                    <p:cTn id="13" fill="hold">
                      <p:stCondLst>
                        <p:cond delay="indefinite"/>
                      </p:stCondLst>
                      <p:childTnLst>
                        <p:par>
                          <p:cTn id="14" fill="hold">
                            <p:stCondLst>
                              <p:cond delay="0"/>
                            </p:stCondLst>
                            <p:childTnLst>
                              <p:par>
                                <p:cTn id="15" presetID="53" presetClass="entr" presetSubtype="16" fill="hold" grpId="0" nodeType="clickEffect">
                                  <p:stCondLst>
                                    <p:cond delay="0"/>
                                  </p:stCondLst>
                                  <p:childTnLst>
                                    <p:set>
                                      <p:cBhvr>
                                        <p:cTn id="16" dur="1" fill="hold">
                                          <p:stCondLst>
                                            <p:cond delay="0"/>
                                          </p:stCondLst>
                                        </p:cTn>
                                        <p:tgtEl>
                                          <p:spTgt spid="17">
                                            <p:txEl>
                                              <p:pRg st="0" end="0"/>
                                            </p:txEl>
                                          </p:spTgt>
                                        </p:tgtEl>
                                        <p:attrNameLst>
                                          <p:attrName>style.visibility</p:attrName>
                                        </p:attrNameLst>
                                      </p:cBhvr>
                                      <p:to>
                                        <p:strVal val="visible"/>
                                      </p:to>
                                    </p:set>
                                    <p:anim calcmode="lin" valueType="num">
                                      <p:cBhvr>
                                        <p:cTn id="17" dur="500" fill="hold"/>
                                        <p:tgtEl>
                                          <p:spTgt spid="17">
                                            <p:txEl>
                                              <p:pRg st="0" end="0"/>
                                            </p:txEl>
                                          </p:spTgt>
                                        </p:tgtEl>
                                        <p:attrNameLst>
                                          <p:attrName>ppt_w</p:attrName>
                                        </p:attrNameLst>
                                      </p:cBhvr>
                                      <p:tavLst>
                                        <p:tav tm="0">
                                          <p:val>
                                            <p:fltVal val="0"/>
                                          </p:val>
                                        </p:tav>
                                        <p:tav tm="100000">
                                          <p:val>
                                            <p:strVal val="#ppt_w"/>
                                          </p:val>
                                        </p:tav>
                                      </p:tavLst>
                                    </p:anim>
                                    <p:anim calcmode="lin" valueType="num">
                                      <p:cBhvr>
                                        <p:cTn id="18" dur="500" fill="hold"/>
                                        <p:tgtEl>
                                          <p:spTgt spid="17">
                                            <p:txEl>
                                              <p:pRg st="0" end="0"/>
                                            </p:txEl>
                                          </p:spTgt>
                                        </p:tgtEl>
                                        <p:attrNameLst>
                                          <p:attrName>ppt_h</p:attrName>
                                        </p:attrNameLst>
                                      </p:cBhvr>
                                      <p:tavLst>
                                        <p:tav tm="0">
                                          <p:val>
                                            <p:fltVal val="0"/>
                                          </p:val>
                                        </p:tav>
                                        <p:tav tm="100000">
                                          <p:val>
                                            <p:strVal val="#ppt_h"/>
                                          </p:val>
                                        </p:tav>
                                      </p:tavLst>
                                    </p:anim>
                                    <p:animEffect transition="in" filter="fade">
                                      <p:cBhvr>
                                        <p:cTn id="19" dur="500"/>
                                        <p:tgtEl>
                                          <p:spTgt spid="17">
                                            <p:txEl>
                                              <p:pRg st="0" end="0"/>
                                            </p:txEl>
                                          </p:spTgt>
                                        </p:tgtEl>
                                      </p:cBhvr>
                                    </p:animEffect>
                                  </p:childTnLst>
                                </p:cTn>
                              </p:par>
                              <p:par>
                                <p:cTn id="20" presetID="53" presetClass="entr" presetSubtype="16" fill="hold" grpId="0" nodeType="withEffect">
                                  <p:stCondLst>
                                    <p:cond delay="0"/>
                                  </p:stCondLst>
                                  <p:childTnLst>
                                    <p:set>
                                      <p:cBhvr>
                                        <p:cTn id="21" dur="1" fill="hold">
                                          <p:stCondLst>
                                            <p:cond delay="0"/>
                                          </p:stCondLst>
                                        </p:cTn>
                                        <p:tgtEl>
                                          <p:spTgt spid="19">
                                            <p:txEl>
                                              <p:pRg st="0" end="0"/>
                                            </p:txEl>
                                          </p:spTgt>
                                        </p:tgtEl>
                                        <p:attrNameLst>
                                          <p:attrName>style.visibility</p:attrName>
                                        </p:attrNameLst>
                                      </p:cBhvr>
                                      <p:to>
                                        <p:strVal val="visible"/>
                                      </p:to>
                                    </p:set>
                                    <p:anim calcmode="lin" valueType="num">
                                      <p:cBhvr>
                                        <p:cTn id="22" dur="500" fill="hold"/>
                                        <p:tgtEl>
                                          <p:spTgt spid="19">
                                            <p:txEl>
                                              <p:pRg st="0" end="0"/>
                                            </p:txEl>
                                          </p:spTgt>
                                        </p:tgtEl>
                                        <p:attrNameLst>
                                          <p:attrName>ppt_w</p:attrName>
                                        </p:attrNameLst>
                                      </p:cBhvr>
                                      <p:tavLst>
                                        <p:tav tm="0">
                                          <p:val>
                                            <p:fltVal val="0"/>
                                          </p:val>
                                        </p:tav>
                                        <p:tav tm="100000">
                                          <p:val>
                                            <p:strVal val="#ppt_w"/>
                                          </p:val>
                                        </p:tav>
                                      </p:tavLst>
                                    </p:anim>
                                    <p:anim calcmode="lin" valueType="num">
                                      <p:cBhvr>
                                        <p:cTn id="23" dur="500" fill="hold"/>
                                        <p:tgtEl>
                                          <p:spTgt spid="19">
                                            <p:txEl>
                                              <p:pRg st="0" end="0"/>
                                            </p:txEl>
                                          </p:spTgt>
                                        </p:tgtEl>
                                        <p:attrNameLst>
                                          <p:attrName>ppt_h</p:attrName>
                                        </p:attrNameLst>
                                      </p:cBhvr>
                                      <p:tavLst>
                                        <p:tav tm="0">
                                          <p:val>
                                            <p:fltVal val="0"/>
                                          </p:val>
                                        </p:tav>
                                        <p:tav tm="100000">
                                          <p:val>
                                            <p:strVal val="#ppt_h"/>
                                          </p:val>
                                        </p:tav>
                                      </p:tavLst>
                                    </p:anim>
                                    <p:animEffect transition="in" filter="fade">
                                      <p:cBhvr>
                                        <p:cTn id="24" dur="500"/>
                                        <p:tgtEl>
                                          <p:spTgt spid="19">
                                            <p:txEl>
                                              <p:pRg st="0" end="0"/>
                                            </p:txEl>
                                          </p:spTgt>
                                        </p:tgtEl>
                                      </p:cBhvr>
                                    </p:animEffect>
                                  </p:childTnLst>
                                </p:cTn>
                              </p:par>
                              <p:par>
                                <p:cTn id="25" presetID="53" presetClass="entr" presetSubtype="16" fill="hold" grpId="0" nodeType="withEffect">
                                  <p:stCondLst>
                                    <p:cond delay="0"/>
                                  </p:stCondLst>
                                  <p:childTnLst>
                                    <p:set>
                                      <p:cBhvr>
                                        <p:cTn id="26" dur="1" fill="hold">
                                          <p:stCondLst>
                                            <p:cond delay="0"/>
                                          </p:stCondLst>
                                        </p:cTn>
                                        <p:tgtEl>
                                          <p:spTgt spid="16">
                                            <p:txEl>
                                              <p:pRg st="0" end="0"/>
                                            </p:txEl>
                                          </p:spTgt>
                                        </p:tgtEl>
                                        <p:attrNameLst>
                                          <p:attrName>style.visibility</p:attrName>
                                        </p:attrNameLst>
                                      </p:cBhvr>
                                      <p:to>
                                        <p:strVal val="visible"/>
                                      </p:to>
                                    </p:set>
                                    <p:anim calcmode="lin" valueType="num">
                                      <p:cBhvr>
                                        <p:cTn id="27" dur="500" fill="hold"/>
                                        <p:tgtEl>
                                          <p:spTgt spid="16">
                                            <p:txEl>
                                              <p:pRg st="0" end="0"/>
                                            </p:txEl>
                                          </p:spTgt>
                                        </p:tgtEl>
                                        <p:attrNameLst>
                                          <p:attrName>ppt_w</p:attrName>
                                        </p:attrNameLst>
                                      </p:cBhvr>
                                      <p:tavLst>
                                        <p:tav tm="0">
                                          <p:val>
                                            <p:fltVal val="0"/>
                                          </p:val>
                                        </p:tav>
                                        <p:tav tm="100000">
                                          <p:val>
                                            <p:strVal val="#ppt_w"/>
                                          </p:val>
                                        </p:tav>
                                      </p:tavLst>
                                    </p:anim>
                                    <p:anim calcmode="lin" valueType="num">
                                      <p:cBhvr>
                                        <p:cTn id="28" dur="500" fill="hold"/>
                                        <p:tgtEl>
                                          <p:spTgt spid="16">
                                            <p:txEl>
                                              <p:pRg st="0" end="0"/>
                                            </p:txEl>
                                          </p:spTgt>
                                        </p:tgtEl>
                                        <p:attrNameLst>
                                          <p:attrName>ppt_h</p:attrName>
                                        </p:attrNameLst>
                                      </p:cBhvr>
                                      <p:tavLst>
                                        <p:tav tm="0">
                                          <p:val>
                                            <p:fltVal val="0"/>
                                          </p:val>
                                        </p:tav>
                                        <p:tav tm="100000">
                                          <p:val>
                                            <p:strVal val="#ppt_h"/>
                                          </p:val>
                                        </p:tav>
                                      </p:tavLst>
                                    </p:anim>
                                    <p:animEffect transition="in" filter="fade">
                                      <p:cBhvr>
                                        <p:cTn id="29" dur="500"/>
                                        <p:tgtEl>
                                          <p:spTgt spid="16">
                                            <p:txEl>
                                              <p:pRg st="0" end="0"/>
                                            </p:txEl>
                                          </p:spTgt>
                                        </p:tgtEl>
                                      </p:cBhvr>
                                    </p:animEffect>
                                  </p:childTnLst>
                                </p:cTn>
                              </p:par>
                              <p:par>
                                <p:cTn id="30" presetID="53" presetClass="entr" presetSubtype="16" fill="hold" grpId="0" nodeType="withEffect">
                                  <p:stCondLst>
                                    <p:cond delay="0"/>
                                  </p:stCondLst>
                                  <p:childTnLst>
                                    <p:set>
                                      <p:cBhvr>
                                        <p:cTn id="31" dur="1" fill="hold">
                                          <p:stCondLst>
                                            <p:cond delay="0"/>
                                          </p:stCondLst>
                                        </p:cTn>
                                        <p:tgtEl>
                                          <p:spTgt spid="18">
                                            <p:txEl>
                                              <p:pRg st="0" end="0"/>
                                            </p:txEl>
                                          </p:spTgt>
                                        </p:tgtEl>
                                        <p:attrNameLst>
                                          <p:attrName>style.visibility</p:attrName>
                                        </p:attrNameLst>
                                      </p:cBhvr>
                                      <p:to>
                                        <p:strVal val="visible"/>
                                      </p:to>
                                    </p:set>
                                    <p:anim calcmode="lin" valueType="num">
                                      <p:cBhvr>
                                        <p:cTn id="32" dur="500" fill="hold"/>
                                        <p:tgtEl>
                                          <p:spTgt spid="18">
                                            <p:txEl>
                                              <p:pRg st="0" end="0"/>
                                            </p:txEl>
                                          </p:spTgt>
                                        </p:tgtEl>
                                        <p:attrNameLst>
                                          <p:attrName>ppt_w</p:attrName>
                                        </p:attrNameLst>
                                      </p:cBhvr>
                                      <p:tavLst>
                                        <p:tav tm="0">
                                          <p:val>
                                            <p:fltVal val="0"/>
                                          </p:val>
                                        </p:tav>
                                        <p:tav tm="100000">
                                          <p:val>
                                            <p:strVal val="#ppt_w"/>
                                          </p:val>
                                        </p:tav>
                                      </p:tavLst>
                                    </p:anim>
                                    <p:anim calcmode="lin" valueType="num">
                                      <p:cBhvr>
                                        <p:cTn id="33" dur="500" fill="hold"/>
                                        <p:tgtEl>
                                          <p:spTgt spid="18">
                                            <p:txEl>
                                              <p:pRg st="0" end="0"/>
                                            </p:txEl>
                                          </p:spTgt>
                                        </p:tgtEl>
                                        <p:attrNameLst>
                                          <p:attrName>ppt_h</p:attrName>
                                        </p:attrNameLst>
                                      </p:cBhvr>
                                      <p:tavLst>
                                        <p:tav tm="0">
                                          <p:val>
                                            <p:fltVal val="0"/>
                                          </p:val>
                                        </p:tav>
                                        <p:tav tm="100000">
                                          <p:val>
                                            <p:strVal val="#ppt_h"/>
                                          </p:val>
                                        </p:tav>
                                      </p:tavLst>
                                    </p:anim>
                                    <p:animEffect transition="in" filter="fade">
                                      <p:cBhvr>
                                        <p:cTn id="34" dur="500"/>
                                        <p:tgtEl>
                                          <p:spTgt spid="18">
                                            <p:txEl>
                                              <p:pRg st="0" end="0"/>
                                            </p:txEl>
                                          </p:spTgt>
                                        </p:tgtEl>
                                      </p:cBhvr>
                                    </p:animEffect>
                                  </p:childTnLst>
                                </p:cTn>
                              </p:par>
                            </p:childTnLst>
                          </p:cTn>
                        </p:par>
                      </p:childTnLst>
                    </p:cTn>
                  </p:par>
                  <p:par>
                    <p:cTn id="35" fill="hold">
                      <p:stCondLst>
                        <p:cond delay="indefinite"/>
                      </p:stCondLst>
                      <p:childTnLst>
                        <p:par>
                          <p:cTn id="36" fill="hold">
                            <p:stCondLst>
                              <p:cond delay="0"/>
                            </p:stCondLst>
                            <p:childTnLst>
                              <p:par>
                                <p:cTn id="37" presetID="3" presetClass="entr" presetSubtype="10" fill="hold" grpId="0" nodeType="clickEffect">
                                  <p:stCondLst>
                                    <p:cond delay="0"/>
                                  </p:stCondLst>
                                  <p:childTnLst>
                                    <p:set>
                                      <p:cBhvr>
                                        <p:cTn id="38" dur="1" fill="hold">
                                          <p:stCondLst>
                                            <p:cond delay="0"/>
                                          </p:stCondLst>
                                        </p:cTn>
                                        <p:tgtEl>
                                          <p:spTgt spid="8"/>
                                        </p:tgtEl>
                                        <p:attrNameLst>
                                          <p:attrName>style.visibility</p:attrName>
                                        </p:attrNameLst>
                                      </p:cBhvr>
                                      <p:to>
                                        <p:strVal val="visible"/>
                                      </p:to>
                                    </p:set>
                                    <p:animEffect transition="in" filter="blinds(horizontal)">
                                      <p:cBhvr>
                                        <p:cTn id="39"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build="allAtOnce"/>
      <p:bldP spid="8" grpId="0" animBg="1"/>
      <p:bldP spid="16" grpId="0" build="p"/>
      <p:bldP spid="17" grpId="0" build="p"/>
      <p:bldP spid="18" grpId="0" build="p"/>
      <p:bldP spid="19" grpId="0" build="p"/>
    </p:bldLst>
  </p:timing>
</p:sld>
</file>

<file path=ppt/slides/slide3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a:xfrm>
            <a:off x="533400" y="3310860"/>
            <a:ext cx="7391400" cy="1184940"/>
          </a:xfrm>
          <a:prstGeom prst="rect">
            <a:avLst/>
          </a:prstGeom>
        </p:spPr>
        <p:txBody>
          <a:bodyPr wrap="square">
            <a:spAutoFit/>
          </a:bodyPr>
          <a:lstStyle/>
          <a:p>
            <a:pPr>
              <a:tabLst>
                <a:tab pos="1435100" algn="l"/>
                <a:tab pos="2911475" algn="l"/>
              </a:tabLst>
            </a:pPr>
            <a:r>
              <a:rPr lang="en-US" sz="2300" b="1" dirty="0" smtClean="0">
                <a:latin typeface="Times New Roman" pitchFamily="18" charset="0"/>
                <a:cs typeface="Times New Roman" pitchFamily="18" charset="0"/>
              </a:rPr>
              <a:t>3.</a:t>
            </a:r>
            <a:r>
              <a:rPr lang="en-US" sz="2300" dirty="0" smtClean="0">
                <a:latin typeface="Times New Roman" pitchFamily="18" charset="0"/>
                <a:cs typeface="Times New Roman" pitchFamily="18" charset="0"/>
              </a:rPr>
              <a:t>  (b)  (iii)  </a:t>
            </a:r>
            <a:r>
              <a:rPr lang="en-US" sz="2300" dirty="0">
                <a:latin typeface="Times New Roman" pitchFamily="18" charset="0"/>
                <a:cs typeface="Times New Roman" pitchFamily="18" charset="0"/>
              </a:rPr>
              <a:t>The amount saved </a:t>
            </a:r>
            <a:r>
              <a:rPr lang="en-US" sz="2300" dirty="0" smtClean="0">
                <a:latin typeface="Times New Roman" pitchFamily="18" charset="0"/>
                <a:cs typeface="Times New Roman" pitchFamily="18" charset="0"/>
              </a:rPr>
              <a:t>by </a:t>
            </a:r>
            <a:br>
              <a:rPr lang="en-US" sz="2300" dirty="0" smtClean="0">
                <a:latin typeface="Times New Roman" pitchFamily="18" charset="0"/>
                <a:cs typeface="Times New Roman" pitchFamily="18" charset="0"/>
              </a:rPr>
            </a:br>
            <a:r>
              <a:rPr lang="en-US" sz="2300" dirty="0" smtClean="0">
                <a:latin typeface="Times New Roman" pitchFamily="18" charset="0"/>
                <a:cs typeface="Times New Roman" pitchFamily="18" charset="0"/>
              </a:rPr>
              <a:t>	paying cash	= $(</a:t>
            </a:r>
            <a:r>
              <a:rPr lang="en-US" sz="2300" dirty="0">
                <a:latin typeface="Times New Roman" pitchFamily="18" charset="0"/>
                <a:cs typeface="Times New Roman" pitchFamily="18" charset="0"/>
              </a:rPr>
              <a:t>29 094.40 – 23 552</a:t>
            </a:r>
            <a:r>
              <a:rPr lang="en-US" sz="2300" dirty="0" smtClean="0">
                <a:latin typeface="Times New Roman" pitchFamily="18" charset="0"/>
                <a:cs typeface="Times New Roman" pitchFamily="18" charset="0"/>
              </a:rPr>
              <a:t>)</a:t>
            </a:r>
            <a:br>
              <a:rPr lang="en-US" sz="2300" dirty="0" smtClean="0">
                <a:latin typeface="Times New Roman" pitchFamily="18" charset="0"/>
                <a:cs typeface="Times New Roman" pitchFamily="18" charset="0"/>
              </a:rPr>
            </a:br>
            <a:r>
              <a:rPr lang="en-US" sz="2300" dirty="0" smtClean="0">
                <a:latin typeface="Times New Roman" pitchFamily="18" charset="0"/>
                <a:cs typeface="Times New Roman" pitchFamily="18" charset="0"/>
              </a:rPr>
              <a:t>		= </a:t>
            </a:r>
            <a:r>
              <a:rPr lang="en-US" sz="2300" dirty="0" smtClean="0">
                <a:solidFill>
                  <a:srgbClr val="FF0000"/>
                </a:solidFill>
                <a:latin typeface="Times New Roman" pitchFamily="18" charset="0"/>
                <a:cs typeface="Times New Roman" pitchFamily="18" charset="0"/>
              </a:rPr>
              <a:t>$</a:t>
            </a:r>
            <a:r>
              <a:rPr lang="en-US" sz="2300" dirty="0">
                <a:solidFill>
                  <a:srgbClr val="FF0000"/>
                </a:solidFill>
                <a:latin typeface="Times New Roman" pitchFamily="18" charset="0"/>
                <a:cs typeface="Times New Roman" pitchFamily="18" charset="0"/>
              </a:rPr>
              <a:t>5 542.40</a:t>
            </a:r>
          </a:p>
        </p:txBody>
      </p:sp>
      <p:sp>
        <p:nvSpPr>
          <p:cNvPr id="3"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2 Paper 2</a:t>
            </a:r>
          </a:p>
        </p:txBody>
      </p:sp>
    </p:spTree>
    <p:extLst>
      <p:ext uri="{BB962C8B-B14F-4D97-AF65-F5344CB8AC3E}">
        <p14:creationId xmlns:p14="http://schemas.microsoft.com/office/powerpoint/2010/main" xmlns="" val="221811839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p:cTn id="7" dur="500" fill="hold"/>
                                        <p:tgtEl>
                                          <p:spTgt spid="5"/>
                                        </p:tgtEl>
                                        <p:attrNameLst>
                                          <p:attrName>ppt_w</p:attrName>
                                        </p:attrNameLst>
                                      </p:cBhvr>
                                      <p:tavLst>
                                        <p:tav tm="0">
                                          <p:val>
                                            <p:fltVal val="0"/>
                                          </p:val>
                                        </p:tav>
                                        <p:tav tm="100000">
                                          <p:val>
                                            <p:strVal val="#ppt_w"/>
                                          </p:val>
                                        </p:tav>
                                      </p:tavLst>
                                    </p:anim>
                                    <p:anim calcmode="lin" valueType="num">
                                      <p:cBhvr>
                                        <p:cTn id="8" dur="500" fill="hold"/>
                                        <p:tgtEl>
                                          <p:spTgt spid="5"/>
                                        </p:tgtEl>
                                        <p:attrNameLst>
                                          <p:attrName>ppt_h</p:attrName>
                                        </p:attrNameLst>
                                      </p:cBhvr>
                                      <p:tavLst>
                                        <p:tav tm="0">
                                          <p:val>
                                            <p:fltVal val="0"/>
                                          </p:val>
                                        </p:tav>
                                        <p:tav tm="100000">
                                          <p:val>
                                            <p:strVal val="#ppt_h"/>
                                          </p:val>
                                        </p:tav>
                                      </p:tavLst>
                                    </p:anim>
                                    <p:animEffect transition="in" filter="fade">
                                      <p:cBhvr>
                                        <p:cTn id="9"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3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a:xfrm>
            <a:off x="609600" y="3222625"/>
            <a:ext cx="4897495" cy="446276"/>
          </a:xfrm>
          <a:prstGeom prst="rect">
            <a:avLst/>
          </a:prstGeom>
        </p:spPr>
        <p:txBody>
          <a:bodyPr wrap="none">
            <a:spAutoFit/>
          </a:bodyPr>
          <a:lstStyle/>
          <a:p>
            <a:r>
              <a:rPr lang="en-US" sz="2300" b="1" dirty="0">
                <a:latin typeface="Times New Roman" pitchFamily="18" charset="0"/>
                <a:cs typeface="Times New Roman" pitchFamily="18" charset="0"/>
              </a:rPr>
              <a:t>4. </a:t>
            </a:r>
            <a:r>
              <a:rPr lang="en-US" sz="2300" dirty="0">
                <a:latin typeface="Times New Roman" pitchFamily="18" charset="0"/>
                <a:cs typeface="Times New Roman" pitchFamily="18" charset="0"/>
              </a:rPr>
              <a:t>(a) Solve the simultaneous equations.</a:t>
            </a:r>
          </a:p>
        </p:txBody>
      </p:sp>
      <p:sp>
        <p:nvSpPr>
          <p:cNvPr id="7" name="Rectangle 6"/>
          <p:cNvSpPr/>
          <p:nvPr/>
        </p:nvSpPr>
        <p:spPr>
          <a:xfrm>
            <a:off x="5562600" y="4159827"/>
            <a:ext cx="1073281" cy="369332"/>
          </a:xfrm>
          <a:prstGeom prst="rect">
            <a:avLst/>
          </a:prstGeom>
        </p:spPr>
        <p:txBody>
          <a:bodyPr wrap="square" anchor="t" anchorCtr="1">
            <a:spAutoFit/>
          </a:bodyPr>
          <a:lstStyle/>
          <a:p>
            <a:pPr indent="-4800600" algn="r">
              <a:buFontTx/>
              <a:buNone/>
            </a:pPr>
            <a:r>
              <a:rPr lang="en-US" dirty="0" smtClean="0">
                <a:latin typeface="Times New Roman" pitchFamily="18" charset="0"/>
                <a:cs typeface="Times New Roman" pitchFamily="18" charset="0"/>
              </a:rPr>
              <a:t>(5 marks)</a:t>
            </a:r>
            <a:endParaRPr lang="en-US" dirty="0">
              <a:latin typeface="Times New Roman" pitchFamily="18" charset="0"/>
              <a:cs typeface="Times New Roman" pitchFamily="18" charset="0"/>
            </a:endParaRPr>
          </a:p>
        </p:txBody>
      </p:sp>
      <p:pic>
        <p:nvPicPr>
          <p:cNvPr id="6146" name="Picture 2" descr="\\172.16.2.26\Conver\CARRIBEAN\MATHEMATICS_VOL-1_PPT_DESIGN\Incoming\Equations\Revision_Exam_2_Paper_2\Eqn019.wmf"/>
          <p:cNvPicPr>
            <a:picLocks noChangeAspect="1" noChangeArrowheads="1"/>
          </p:cNvPicPr>
          <p:nvPr/>
        </p:nvPicPr>
        <p:blipFill>
          <a:blip r:embed="rId2" cstate="print">
            <a:extLst>
              <a:ext uri="{28A0092B-C50C-407E-A947-70E740481C1C}">
                <a14:useLocalDpi xmlns:a14="http://schemas.microsoft.com/office/drawing/2010/main" xmlns="" val="0"/>
              </a:ext>
            </a:extLst>
          </a:blip>
          <a:srcRect/>
          <a:stretch>
            <a:fillRect/>
          </a:stretch>
        </p:blipFill>
        <p:spPr bwMode="auto">
          <a:xfrm>
            <a:off x="3178175" y="3784600"/>
            <a:ext cx="1270000" cy="787400"/>
          </a:xfrm>
          <a:prstGeom prst="rect">
            <a:avLst/>
          </a:prstGeom>
          <a:noFill/>
          <a:extLst>
            <a:ext uri="{909E8E84-426E-40DD-AFC4-6F175D3DCCD1}">
              <a14:hiddenFill xmlns:a14="http://schemas.microsoft.com/office/drawing/2010/main" xmlns="">
                <a:solidFill>
                  <a:srgbClr val="FFFFFF"/>
                </a:solidFill>
              </a14:hiddenFill>
            </a:ext>
          </a:extLst>
        </p:spPr>
      </p:pic>
      <p:sp>
        <p:nvSpPr>
          <p:cNvPr id="9" name="Notched Right Arrow 8"/>
          <p:cNvSpPr/>
          <p:nvPr/>
        </p:nvSpPr>
        <p:spPr>
          <a:xfrm>
            <a:off x="7162800" y="6019800"/>
            <a:ext cx="1782315" cy="685800"/>
          </a:xfrm>
          <a:prstGeom prst="notchedRightArrow">
            <a:avLst/>
          </a:prstGeom>
          <a:blipFill>
            <a:blip r:embed="rId3" cstate="print">
              <a:extLst>
                <a:ext uri="{BEBA8EAE-BF5A-486C-A8C5-ECC9F3942E4B}">
                  <a14:imgProps xmlns:a14="http://schemas.microsoft.com/office/drawing/2010/main" xmlns="">
                    <a14:imgLayer r:embed="rId4">
                      <a14:imgEffect>
                        <a14:brightnessContrast bright="-20000" contrast="-20000"/>
                      </a14:imgEffect>
                    </a14:imgLayer>
                  </a14:imgProps>
                </a:ex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ANSWER</a:t>
            </a:r>
            <a:endParaRPr lang="en-US" sz="2000" b="1" dirty="0">
              <a:latin typeface="Times New Roman" pitchFamily="18" charset="0"/>
              <a:cs typeface="Times New Roman" pitchFamily="18" charset="0"/>
            </a:endParaRPr>
          </a:p>
        </p:txBody>
      </p:sp>
      <p:sp>
        <p:nvSpPr>
          <p:cNvPr id="6"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2 Paper 2</a:t>
            </a:r>
          </a:p>
        </p:txBody>
      </p:sp>
    </p:spTree>
    <p:extLst>
      <p:ext uri="{BB962C8B-B14F-4D97-AF65-F5344CB8AC3E}">
        <p14:creationId xmlns:p14="http://schemas.microsoft.com/office/powerpoint/2010/main" xmlns="" val="32820184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500" fill="hold"/>
                                        <p:tgtEl>
                                          <p:spTgt spid="7"/>
                                        </p:tgtEl>
                                        <p:attrNameLst>
                                          <p:attrName>ppt_w</p:attrName>
                                        </p:attrNameLst>
                                      </p:cBhvr>
                                      <p:tavLst>
                                        <p:tav tm="0">
                                          <p:val>
                                            <p:fltVal val="0"/>
                                          </p:val>
                                        </p:tav>
                                        <p:tav tm="100000">
                                          <p:val>
                                            <p:strVal val="#ppt_w"/>
                                          </p:val>
                                        </p:tav>
                                      </p:tavLst>
                                    </p:anim>
                                    <p:anim calcmode="lin" valueType="num">
                                      <p:cBhvr>
                                        <p:cTn id="8" dur="500" fill="hold"/>
                                        <p:tgtEl>
                                          <p:spTgt spid="7"/>
                                        </p:tgtEl>
                                        <p:attrNameLst>
                                          <p:attrName>ppt_h</p:attrName>
                                        </p:attrNameLst>
                                      </p:cBhvr>
                                      <p:tavLst>
                                        <p:tav tm="0">
                                          <p:val>
                                            <p:fltVal val="0"/>
                                          </p:val>
                                        </p:tav>
                                        <p:tav tm="100000">
                                          <p:val>
                                            <p:strVal val="#ppt_h"/>
                                          </p:val>
                                        </p:tav>
                                      </p:tavLst>
                                    </p:anim>
                                    <p:animEffect transition="in" filter="fade">
                                      <p:cBhvr>
                                        <p:cTn id="9" dur="500"/>
                                        <p:tgtEl>
                                          <p:spTgt spid="7"/>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5"/>
                                        </p:tgtEl>
                                        <p:attrNameLst>
                                          <p:attrName>style.visibility</p:attrName>
                                        </p:attrNameLst>
                                      </p:cBhvr>
                                      <p:to>
                                        <p:strVal val="visible"/>
                                      </p:to>
                                    </p:set>
                                    <p:anim calcmode="lin" valueType="num">
                                      <p:cBhvr>
                                        <p:cTn id="12" dur="500" fill="hold"/>
                                        <p:tgtEl>
                                          <p:spTgt spid="5"/>
                                        </p:tgtEl>
                                        <p:attrNameLst>
                                          <p:attrName>ppt_w</p:attrName>
                                        </p:attrNameLst>
                                      </p:cBhvr>
                                      <p:tavLst>
                                        <p:tav tm="0">
                                          <p:val>
                                            <p:fltVal val="0"/>
                                          </p:val>
                                        </p:tav>
                                        <p:tav tm="100000">
                                          <p:val>
                                            <p:strVal val="#ppt_w"/>
                                          </p:val>
                                        </p:tav>
                                      </p:tavLst>
                                    </p:anim>
                                    <p:anim calcmode="lin" valueType="num">
                                      <p:cBhvr>
                                        <p:cTn id="13" dur="500" fill="hold"/>
                                        <p:tgtEl>
                                          <p:spTgt spid="5"/>
                                        </p:tgtEl>
                                        <p:attrNameLst>
                                          <p:attrName>ppt_h</p:attrName>
                                        </p:attrNameLst>
                                      </p:cBhvr>
                                      <p:tavLst>
                                        <p:tav tm="0">
                                          <p:val>
                                            <p:fltVal val="0"/>
                                          </p:val>
                                        </p:tav>
                                        <p:tav tm="100000">
                                          <p:val>
                                            <p:strVal val="#ppt_h"/>
                                          </p:val>
                                        </p:tav>
                                      </p:tavLst>
                                    </p:anim>
                                    <p:animEffect transition="in" filter="fade">
                                      <p:cBhvr>
                                        <p:cTn id="14" dur="500"/>
                                        <p:tgtEl>
                                          <p:spTgt spid="5"/>
                                        </p:tgtEl>
                                      </p:cBhvr>
                                    </p:animEffect>
                                  </p:childTnLst>
                                </p:cTn>
                              </p:par>
                              <p:par>
                                <p:cTn id="15" presetID="53" presetClass="entr" presetSubtype="16" fill="hold" nodeType="withEffect">
                                  <p:stCondLst>
                                    <p:cond delay="0"/>
                                  </p:stCondLst>
                                  <p:childTnLst>
                                    <p:set>
                                      <p:cBhvr>
                                        <p:cTn id="16" dur="1" fill="hold">
                                          <p:stCondLst>
                                            <p:cond delay="0"/>
                                          </p:stCondLst>
                                        </p:cTn>
                                        <p:tgtEl>
                                          <p:spTgt spid="6146"/>
                                        </p:tgtEl>
                                        <p:attrNameLst>
                                          <p:attrName>style.visibility</p:attrName>
                                        </p:attrNameLst>
                                      </p:cBhvr>
                                      <p:to>
                                        <p:strVal val="visible"/>
                                      </p:to>
                                    </p:set>
                                    <p:anim calcmode="lin" valueType="num">
                                      <p:cBhvr>
                                        <p:cTn id="17" dur="500" fill="hold"/>
                                        <p:tgtEl>
                                          <p:spTgt spid="6146"/>
                                        </p:tgtEl>
                                        <p:attrNameLst>
                                          <p:attrName>ppt_w</p:attrName>
                                        </p:attrNameLst>
                                      </p:cBhvr>
                                      <p:tavLst>
                                        <p:tav tm="0">
                                          <p:val>
                                            <p:fltVal val="0"/>
                                          </p:val>
                                        </p:tav>
                                        <p:tav tm="100000">
                                          <p:val>
                                            <p:strVal val="#ppt_w"/>
                                          </p:val>
                                        </p:tav>
                                      </p:tavLst>
                                    </p:anim>
                                    <p:anim calcmode="lin" valueType="num">
                                      <p:cBhvr>
                                        <p:cTn id="18" dur="500" fill="hold"/>
                                        <p:tgtEl>
                                          <p:spTgt spid="6146"/>
                                        </p:tgtEl>
                                        <p:attrNameLst>
                                          <p:attrName>ppt_h</p:attrName>
                                        </p:attrNameLst>
                                      </p:cBhvr>
                                      <p:tavLst>
                                        <p:tav tm="0">
                                          <p:val>
                                            <p:fltVal val="0"/>
                                          </p:val>
                                        </p:tav>
                                        <p:tav tm="100000">
                                          <p:val>
                                            <p:strVal val="#ppt_h"/>
                                          </p:val>
                                        </p:tav>
                                      </p:tavLst>
                                    </p:anim>
                                    <p:animEffect transition="in" filter="fade">
                                      <p:cBhvr>
                                        <p:cTn id="19" dur="500"/>
                                        <p:tgtEl>
                                          <p:spTgt spid="6146"/>
                                        </p:tgtEl>
                                      </p:cBhvr>
                                    </p:animEffect>
                                  </p:childTnLst>
                                </p:cTn>
                              </p:par>
                            </p:childTnLst>
                          </p:cTn>
                        </p:par>
                      </p:childTnLst>
                    </p:cTn>
                  </p:par>
                  <p:par>
                    <p:cTn id="20" fill="hold">
                      <p:stCondLst>
                        <p:cond delay="indefinite"/>
                      </p:stCondLst>
                      <p:childTnLst>
                        <p:par>
                          <p:cTn id="21" fill="hold">
                            <p:stCondLst>
                              <p:cond delay="0"/>
                            </p:stCondLst>
                            <p:childTnLst>
                              <p:par>
                                <p:cTn id="22" presetID="3" presetClass="entr" presetSubtype="10" fill="hold" grpId="0" nodeType="clickEffect">
                                  <p:stCondLst>
                                    <p:cond delay="0"/>
                                  </p:stCondLst>
                                  <p:childTnLst>
                                    <p:set>
                                      <p:cBhvr>
                                        <p:cTn id="23" dur="1" fill="hold">
                                          <p:stCondLst>
                                            <p:cond delay="0"/>
                                          </p:stCondLst>
                                        </p:cTn>
                                        <p:tgtEl>
                                          <p:spTgt spid="9"/>
                                        </p:tgtEl>
                                        <p:attrNameLst>
                                          <p:attrName>style.visibility</p:attrName>
                                        </p:attrNameLst>
                                      </p:cBhvr>
                                      <p:to>
                                        <p:strVal val="visible"/>
                                      </p:to>
                                    </p:set>
                                    <p:animEffect transition="in" filter="blinds(horizontal)">
                                      <p:cBhvr>
                                        <p:cTn id="24"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7" grpId="0"/>
      <p:bldP spid="9" grpId="0" animBg="1"/>
    </p:bldLst>
  </p:timing>
</p:sld>
</file>

<file path=ppt/slides/slide3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a:xfrm>
            <a:off x="381000" y="2173224"/>
            <a:ext cx="1027845" cy="446276"/>
          </a:xfrm>
          <a:prstGeom prst="rect">
            <a:avLst/>
          </a:prstGeom>
        </p:spPr>
        <p:txBody>
          <a:bodyPr wrap="none">
            <a:spAutoFit/>
          </a:bodyPr>
          <a:lstStyle/>
          <a:p>
            <a:r>
              <a:rPr lang="en-US" sz="2300" b="1" dirty="0">
                <a:latin typeface="Times New Roman" pitchFamily="18" charset="0"/>
                <a:cs typeface="Times New Roman" pitchFamily="18" charset="0"/>
              </a:rPr>
              <a:t>4</a:t>
            </a:r>
            <a:r>
              <a:rPr lang="en-US" sz="2300" b="1" dirty="0" smtClean="0">
                <a:latin typeface="Times New Roman" pitchFamily="18" charset="0"/>
                <a:cs typeface="Times New Roman" pitchFamily="18" charset="0"/>
              </a:rPr>
              <a:t>.   </a:t>
            </a:r>
            <a:r>
              <a:rPr lang="en-US" sz="2300" dirty="0">
                <a:latin typeface="Times New Roman" pitchFamily="18" charset="0"/>
                <a:cs typeface="Times New Roman" pitchFamily="18" charset="0"/>
              </a:rPr>
              <a:t>(a) </a:t>
            </a:r>
            <a:endParaRPr lang="en-US" sz="2300" dirty="0"/>
          </a:p>
        </p:txBody>
      </p:sp>
      <p:sp>
        <p:nvSpPr>
          <p:cNvPr id="8" name="TextBox 7"/>
          <p:cNvSpPr txBox="1"/>
          <p:nvPr/>
        </p:nvSpPr>
        <p:spPr>
          <a:xfrm>
            <a:off x="1146175" y="3112516"/>
            <a:ext cx="693420" cy="461665"/>
          </a:xfrm>
          <a:prstGeom prst="rect">
            <a:avLst/>
          </a:prstGeom>
          <a:noFill/>
        </p:spPr>
        <p:txBody>
          <a:bodyPr wrap="square" rtlCol="0">
            <a:spAutoFit/>
          </a:bodyPr>
          <a:lstStyle/>
          <a:p>
            <a:pPr algn="ctr"/>
            <a:r>
              <a:rPr lang="en-US" sz="2400" dirty="0" smtClean="0">
                <a:latin typeface="Times New Roman" pitchFamily="18" charset="0"/>
                <a:cs typeface="Times New Roman" pitchFamily="18" charset="0"/>
              </a:rPr>
              <a:t>× 2:</a:t>
            </a:r>
            <a:endParaRPr lang="en-US" sz="2300" dirty="0">
              <a:latin typeface="Times New Roman" pitchFamily="18" charset="0"/>
              <a:cs typeface="Times New Roman" pitchFamily="18" charset="0"/>
            </a:endParaRPr>
          </a:p>
        </p:txBody>
      </p:sp>
      <p:pic>
        <p:nvPicPr>
          <p:cNvPr id="7170" name="Picture 2" descr="\\172.16.2.26\Conver\CARRIBEAN\MATHEMATICS_VOL-1_PPT_DESIGN\Incoming\Equations\Revision_Exam_2_Paper_2\Eqn020.wmf"/>
          <p:cNvPicPr>
            <a:picLocks noChangeAspect="1" noChangeArrowheads="1"/>
          </p:cNvPicPr>
          <p:nvPr/>
        </p:nvPicPr>
        <p:blipFill>
          <a:blip r:embed="rId2" cstate="print">
            <a:extLst>
              <a:ext uri="{28A0092B-C50C-407E-A947-70E740481C1C}">
                <a14:useLocalDpi xmlns:a14="http://schemas.microsoft.com/office/drawing/2010/main" xmlns="" val="0"/>
              </a:ext>
            </a:extLst>
          </a:blip>
          <a:srcRect/>
          <a:stretch>
            <a:fillRect/>
          </a:stretch>
        </p:blipFill>
        <p:spPr bwMode="auto">
          <a:xfrm>
            <a:off x="1916811" y="2279904"/>
            <a:ext cx="2844800" cy="2032000"/>
          </a:xfrm>
          <a:prstGeom prst="rect">
            <a:avLst/>
          </a:prstGeom>
          <a:noFill/>
          <a:extLst>
            <a:ext uri="{909E8E84-426E-40DD-AFC4-6F175D3DCCD1}">
              <a14:hiddenFill xmlns:a14="http://schemas.microsoft.com/office/drawing/2010/main" xmlns="">
                <a:solidFill>
                  <a:srgbClr val="FFFFFF"/>
                </a:solidFill>
              </a14:hiddenFill>
            </a:ext>
          </a:extLst>
        </p:spPr>
      </p:pic>
      <p:sp>
        <p:nvSpPr>
          <p:cNvPr id="22" name="Rectangle 21"/>
          <p:cNvSpPr/>
          <p:nvPr/>
        </p:nvSpPr>
        <p:spPr>
          <a:xfrm>
            <a:off x="856672" y="4287268"/>
            <a:ext cx="2885298" cy="446276"/>
          </a:xfrm>
          <a:prstGeom prst="rect">
            <a:avLst/>
          </a:prstGeom>
        </p:spPr>
        <p:txBody>
          <a:bodyPr wrap="square">
            <a:spAutoFit/>
          </a:bodyPr>
          <a:lstStyle/>
          <a:p>
            <a:r>
              <a:rPr lang="en-US" sz="2300" dirty="0">
                <a:latin typeface="Times New Roman" pitchFamily="18" charset="0"/>
                <a:cs typeface="Times New Roman" pitchFamily="18" charset="0"/>
              </a:rPr>
              <a:t>Substitute </a:t>
            </a:r>
            <a:r>
              <a:rPr lang="en-US" sz="2300" i="1" dirty="0" smtClean="0">
                <a:latin typeface="Times New Roman" pitchFamily="18" charset="0"/>
                <a:cs typeface="Times New Roman" pitchFamily="18" charset="0"/>
              </a:rPr>
              <a:t>y = </a:t>
            </a:r>
            <a:r>
              <a:rPr lang="en-US" sz="2300" dirty="0" smtClean="0">
                <a:latin typeface="Times New Roman" pitchFamily="18" charset="0"/>
                <a:cs typeface="Times New Roman" pitchFamily="18" charset="0"/>
              </a:rPr>
              <a:t>1 in     :</a:t>
            </a:r>
            <a:endParaRPr lang="en-US" sz="2300" dirty="0">
              <a:latin typeface="Times New Roman" pitchFamily="18" charset="0"/>
              <a:cs typeface="Times New Roman" pitchFamily="18" charset="0"/>
            </a:endParaRPr>
          </a:p>
        </p:txBody>
      </p:sp>
      <p:sp>
        <p:nvSpPr>
          <p:cNvPr id="23" name="Rectangle 22"/>
          <p:cNvSpPr/>
          <p:nvPr/>
        </p:nvSpPr>
        <p:spPr>
          <a:xfrm>
            <a:off x="2923032" y="4668268"/>
            <a:ext cx="1563248" cy="446276"/>
          </a:xfrm>
          <a:prstGeom prst="rect">
            <a:avLst/>
          </a:prstGeom>
        </p:spPr>
        <p:txBody>
          <a:bodyPr wrap="none">
            <a:spAutoFit/>
          </a:bodyPr>
          <a:lstStyle/>
          <a:p>
            <a:r>
              <a:rPr lang="en-US" sz="2300" i="1" dirty="0" smtClean="0">
                <a:latin typeface="Times New Roman" pitchFamily="18" charset="0"/>
                <a:cs typeface="Times New Roman" pitchFamily="18" charset="0"/>
              </a:rPr>
              <a:t>x </a:t>
            </a:r>
            <a:r>
              <a:rPr lang="en-US" sz="2300" i="1" dirty="0" smtClean="0">
                <a:latin typeface="Times New Roman"/>
                <a:cs typeface="Times New Roman"/>
              </a:rPr>
              <a:t>– </a:t>
            </a:r>
            <a:r>
              <a:rPr lang="en-US" sz="2300" dirty="0" smtClean="0">
                <a:latin typeface="Times New Roman" pitchFamily="18" charset="0"/>
                <a:cs typeface="Times New Roman" pitchFamily="18" charset="0"/>
              </a:rPr>
              <a:t>2(1) = 2</a:t>
            </a:r>
            <a:endParaRPr lang="en-US" sz="2300" dirty="0">
              <a:latin typeface="Times New Roman" pitchFamily="18" charset="0"/>
              <a:cs typeface="Times New Roman" pitchFamily="18" charset="0"/>
            </a:endParaRPr>
          </a:p>
        </p:txBody>
      </p:sp>
      <p:sp>
        <p:nvSpPr>
          <p:cNvPr id="26" name="Rectangle 25"/>
          <p:cNvSpPr/>
          <p:nvPr/>
        </p:nvSpPr>
        <p:spPr>
          <a:xfrm>
            <a:off x="3274070" y="5077968"/>
            <a:ext cx="1220206" cy="446276"/>
          </a:xfrm>
          <a:prstGeom prst="rect">
            <a:avLst/>
          </a:prstGeom>
        </p:spPr>
        <p:txBody>
          <a:bodyPr wrap="none">
            <a:spAutoFit/>
          </a:bodyPr>
          <a:lstStyle/>
          <a:p>
            <a:r>
              <a:rPr lang="en-US" sz="2300" i="1" dirty="0" smtClean="0">
                <a:latin typeface="Times New Roman" pitchFamily="18" charset="0"/>
                <a:cs typeface="Times New Roman" pitchFamily="18" charset="0"/>
              </a:rPr>
              <a:t>x </a:t>
            </a:r>
            <a:r>
              <a:rPr lang="en-US" sz="2300" i="1" dirty="0" smtClean="0">
                <a:latin typeface="Times New Roman"/>
                <a:cs typeface="Times New Roman"/>
              </a:rPr>
              <a:t>– </a:t>
            </a:r>
            <a:r>
              <a:rPr lang="en-US" sz="2300" dirty="0" smtClean="0">
                <a:latin typeface="Times New Roman" pitchFamily="18" charset="0"/>
                <a:cs typeface="Times New Roman" pitchFamily="18" charset="0"/>
              </a:rPr>
              <a:t>2 = 2</a:t>
            </a:r>
            <a:endParaRPr lang="en-US" sz="2300" dirty="0">
              <a:latin typeface="Times New Roman" pitchFamily="18" charset="0"/>
              <a:cs typeface="Times New Roman" pitchFamily="18" charset="0"/>
            </a:endParaRPr>
          </a:p>
        </p:txBody>
      </p:sp>
      <p:sp>
        <p:nvSpPr>
          <p:cNvPr id="27" name="Rectangle 26"/>
          <p:cNvSpPr/>
          <p:nvPr/>
        </p:nvSpPr>
        <p:spPr>
          <a:xfrm>
            <a:off x="3713558" y="5458968"/>
            <a:ext cx="1239442" cy="446276"/>
          </a:xfrm>
          <a:prstGeom prst="rect">
            <a:avLst/>
          </a:prstGeom>
        </p:spPr>
        <p:txBody>
          <a:bodyPr wrap="none">
            <a:spAutoFit/>
          </a:bodyPr>
          <a:lstStyle/>
          <a:p>
            <a:r>
              <a:rPr lang="en-US" sz="2300" i="1" dirty="0" smtClean="0">
                <a:latin typeface="Times New Roman" pitchFamily="18" charset="0"/>
                <a:cs typeface="Times New Roman" pitchFamily="18" charset="0"/>
              </a:rPr>
              <a:t>x </a:t>
            </a:r>
            <a:r>
              <a:rPr lang="en-US" sz="2300" dirty="0" smtClean="0">
                <a:latin typeface="Times New Roman" pitchFamily="18" charset="0"/>
                <a:cs typeface="Times New Roman" pitchFamily="18" charset="0"/>
              </a:rPr>
              <a:t>= 2 + 2</a:t>
            </a:r>
            <a:endParaRPr lang="en-US" sz="2300" dirty="0">
              <a:latin typeface="Times New Roman" pitchFamily="18" charset="0"/>
              <a:cs typeface="Times New Roman" pitchFamily="18" charset="0"/>
            </a:endParaRPr>
          </a:p>
        </p:txBody>
      </p:sp>
      <p:sp>
        <p:nvSpPr>
          <p:cNvPr id="25" name="Rectangle 24"/>
          <p:cNvSpPr/>
          <p:nvPr/>
        </p:nvSpPr>
        <p:spPr>
          <a:xfrm>
            <a:off x="914400" y="5843837"/>
            <a:ext cx="4267200" cy="446276"/>
          </a:xfrm>
          <a:prstGeom prst="rect">
            <a:avLst/>
          </a:prstGeom>
        </p:spPr>
        <p:txBody>
          <a:bodyPr wrap="square">
            <a:spAutoFit/>
          </a:bodyPr>
          <a:lstStyle/>
          <a:p>
            <a:r>
              <a:rPr lang="en-US" sz="2300" dirty="0" smtClean="0">
                <a:latin typeface="Times New Roman" pitchFamily="18" charset="0"/>
                <a:cs typeface="Times New Roman" pitchFamily="18" charset="0"/>
                <a:sym typeface="Symbol"/>
              </a:rPr>
              <a:t></a:t>
            </a:r>
            <a:r>
              <a:rPr lang="en-US" sz="2300" dirty="0" smtClean="0">
                <a:latin typeface="Times New Roman" pitchFamily="18" charset="0"/>
                <a:cs typeface="Times New Roman" pitchFamily="18" charset="0"/>
              </a:rPr>
              <a:t>  		</a:t>
            </a:r>
            <a:r>
              <a:rPr lang="en-US" sz="1600" dirty="0" smtClean="0">
                <a:latin typeface="Times New Roman" pitchFamily="18" charset="0"/>
                <a:cs typeface="Times New Roman" pitchFamily="18" charset="0"/>
              </a:rPr>
              <a:t>	</a:t>
            </a:r>
            <a:r>
              <a:rPr lang="en-US" sz="1050" dirty="0" smtClean="0">
                <a:latin typeface="Times New Roman" pitchFamily="18" charset="0"/>
                <a:cs typeface="Times New Roman" pitchFamily="18" charset="0"/>
              </a:rPr>
              <a:t> </a:t>
            </a:r>
            <a:r>
              <a:rPr lang="en-US" sz="2300" i="1" dirty="0" smtClean="0">
                <a:latin typeface="Times New Roman" pitchFamily="18" charset="0"/>
                <a:cs typeface="Times New Roman" pitchFamily="18" charset="0"/>
              </a:rPr>
              <a:t>x = </a:t>
            </a:r>
            <a:r>
              <a:rPr lang="en-US" sz="2300" dirty="0" smtClean="0">
                <a:latin typeface="Times New Roman" pitchFamily="18" charset="0"/>
                <a:cs typeface="Times New Roman" pitchFamily="18" charset="0"/>
              </a:rPr>
              <a:t>4</a:t>
            </a:r>
            <a:endParaRPr lang="en-US" sz="2300" dirty="0">
              <a:latin typeface="Times New Roman" pitchFamily="18" charset="0"/>
              <a:cs typeface="Times New Roman" pitchFamily="18" charset="0"/>
            </a:endParaRPr>
          </a:p>
        </p:txBody>
      </p:sp>
      <p:sp>
        <p:nvSpPr>
          <p:cNvPr id="28" name="Rectangle 27"/>
          <p:cNvSpPr/>
          <p:nvPr/>
        </p:nvSpPr>
        <p:spPr>
          <a:xfrm>
            <a:off x="914400" y="6248400"/>
            <a:ext cx="4724400" cy="446276"/>
          </a:xfrm>
          <a:prstGeom prst="rect">
            <a:avLst/>
          </a:prstGeom>
        </p:spPr>
        <p:txBody>
          <a:bodyPr wrap="square">
            <a:spAutoFit/>
          </a:bodyPr>
          <a:lstStyle/>
          <a:p>
            <a:pPr defTabSz="738188"/>
            <a:r>
              <a:rPr lang="es-ES" sz="2300" dirty="0" err="1">
                <a:latin typeface="Times New Roman" pitchFamily="18" charset="0"/>
                <a:cs typeface="Times New Roman" pitchFamily="18" charset="0"/>
              </a:rPr>
              <a:t>Hence</a:t>
            </a:r>
            <a:r>
              <a:rPr lang="es-ES" sz="2300" dirty="0">
                <a:latin typeface="Times New Roman" pitchFamily="18" charset="0"/>
                <a:cs typeface="Times New Roman" pitchFamily="18" charset="0"/>
              </a:rPr>
              <a:t> </a:t>
            </a:r>
            <a:r>
              <a:rPr lang="es-ES" sz="2300" dirty="0" smtClean="0">
                <a:latin typeface="Times New Roman" pitchFamily="18" charset="0"/>
                <a:cs typeface="Times New Roman" pitchFamily="18" charset="0"/>
              </a:rPr>
              <a:t>      		      </a:t>
            </a:r>
            <a:r>
              <a:rPr lang="es-ES" dirty="0" smtClean="0">
                <a:latin typeface="Times New Roman" pitchFamily="18" charset="0"/>
                <a:cs typeface="Times New Roman" pitchFamily="18" charset="0"/>
              </a:rPr>
              <a:t> </a:t>
            </a:r>
            <a:r>
              <a:rPr lang="es-ES" sz="2300" dirty="0" smtClean="0">
                <a:latin typeface="Times New Roman" pitchFamily="18" charset="0"/>
                <a:cs typeface="Times New Roman" pitchFamily="18" charset="0"/>
              </a:rPr>
              <a:t> </a:t>
            </a:r>
            <a:r>
              <a:rPr lang="es-ES" sz="2300" i="1" dirty="0" smtClean="0">
                <a:solidFill>
                  <a:srgbClr val="FF0000"/>
                </a:solidFill>
                <a:latin typeface="Times New Roman" pitchFamily="18" charset="0"/>
                <a:cs typeface="Times New Roman" pitchFamily="18" charset="0"/>
              </a:rPr>
              <a:t>x = </a:t>
            </a:r>
            <a:r>
              <a:rPr lang="es-ES" sz="2300" dirty="0" smtClean="0">
                <a:solidFill>
                  <a:srgbClr val="FF0000"/>
                </a:solidFill>
                <a:latin typeface="Times New Roman" pitchFamily="18" charset="0"/>
                <a:cs typeface="Times New Roman" pitchFamily="18" charset="0"/>
              </a:rPr>
              <a:t>4</a:t>
            </a:r>
            <a:r>
              <a:rPr lang="es-ES" sz="2300" dirty="0">
                <a:solidFill>
                  <a:srgbClr val="FF0000"/>
                </a:solidFill>
                <a:latin typeface="Times New Roman" pitchFamily="18" charset="0"/>
                <a:cs typeface="Times New Roman" pitchFamily="18" charset="0"/>
              </a:rPr>
              <a:t>, </a:t>
            </a:r>
            <a:r>
              <a:rPr lang="es-ES" sz="2300" i="1" dirty="0" smtClean="0">
                <a:solidFill>
                  <a:srgbClr val="FF0000"/>
                </a:solidFill>
                <a:latin typeface="Times New Roman" pitchFamily="18" charset="0"/>
                <a:cs typeface="Times New Roman" pitchFamily="18" charset="0"/>
              </a:rPr>
              <a:t>y = </a:t>
            </a:r>
            <a:r>
              <a:rPr lang="es-ES" sz="2300" dirty="0" smtClean="0">
                <a:solidFill>
                  <a:srgbClr val="FF0000"/>
                </a:solidFill>
                <a:latin typeface="Times New Roman" pitchFamily="18" charset="0"/>
                <a:cs typeface="Times New Roman" pitchFamily="18" charset="0"/>
              </a:rPr>
              <a:t>1</a:t>
            </a:r>
            <a:r>
              <a:rPr lang="es-ES" sz="2300" dirty="0" smtClean="0">
                <a:latin typeface="Times New Roman" pitchFamily="18" charset="0"/>
                <a:cs typeface="Times New Roman" pitchFamily="18" charset="0"/>
              </a:rPr>
              <a:t>.</a:t>
            </a:r>
            <a:endParaRPr lang="en-US" sz="2300" dirty="0">
              <a:latin typeface="Times New Roman" pitchFamily="18" charset="0"/>
              <a:cs typeface="Times New Roman" pitchFamily="18" charset="0"/>
            </a:endParaRPr>
          </a:p>
        </p:txBody>
      </p:sp>
      <p:pic>
        <p:nvPicPr>
          <p:cNvPr id="8194" name="Picture 2" descr="\\172.16.2.26\Conver\CARRIBEAN\MATHEMATICS_VOL-1_PPT_DESIGN\Process\1.tif"/>
          <p:cNvPicPr>
            <a:picLocks noChangeAspect="1" noChangeArrowheads="1"/>
          </p:cNvPicPr>
          <p:nvPr/>
        </p:nvPicPr>
        <p:blipFill>
          <a:blip r:embed="rId3" cstate="print">
            <a:extLst>
              <a:ext uri="{28A0092B-C50C-407E-A947-70E740481C1C}">
                <a14:useLocalDpi xmlns:a14="http://schemas.microsoft.com/office/drawing/2010/main" xmlns="" val="0"/>
              </a:ext>
            </a:extLst>
          </a:blip>
          <a:srcRect/>
          <a:stretch>
            <a:fillRect/>
          </a:stretch>
        </p:blipFill>
        <p:spPr bwMode="auto">
          <a:xfrm>
            <a:off x="4757928" y="2190512"/>
            <a:ext cx="566928" cy="493776"/>
          </a:xfrm>
          <a:prstGeom prst="rect">
            <a:avLst/>
          </a:prstGeom>
          <a:noFill/>
          <a:extLst>
            <a:ext uri="{909E8E84-426E-40DD-AFC4-6F175D3DCCD1}">
              <a14:hiddenFill xmlns:a14="http://schemas.microsoft.com/office/drawing/2010/main" xmlns="">
                <a:solidFill>
                  <a:srgbClr val="FFFFFF"/>
                </a:solidFill>
              </a14:hiddenFill>
            </a:ext>
          </a:extLst>
        </p:spPr>
      </p:pic>
      <p:pic>
        <p:nvPicPr>
          <p:cNvPr id="8195" name="Picture 3" descr="\\172.16.2.26\Conver\CARRIBEAN\MATHEMATICS_VOL-1_PPT_DESIGN\Process\4.tif"/>
          <p:cNvPicPr>
            <a:picLocks noChangeAspect="1" noChangeArrowheads="1"/>
          </p:cNvPicPr>
          <p:nvPr/>
        </p:nvPicPr>
        <p:blipFill>
          <a:blip r:embed="rId4" cstate="print">
            <a:extLst>
              <a:ext uri="{28A0092B-C50C-407E-A947-70E740481C1C}">
                <a14:useLocalDpi xmlns:a14="http://schemas.microsoft.com/office/drawing/2010/main" xmlns="" val="0"/>
              </a:ext>
            </a:extLst>
          </a:blip>
          <a:srcRect/>
          <a:stretch>
            <a:fillRect/>
          </a:stretch>
        </p:blipFill>
        <p:spPr bwMode="auto">
          <a:xfrm>
            <a:off x="4430014" y="2870962"/>
            <a:ext cx="457200" cy="12192"/>
          </a:xfrm>
          <a:prstGeom prst="rect">
            <a:avLst/>
          </a:prstGeom>
          <a:noFill/>
          <a:extLst>
            <a:ext uri="{909E8E84-426E-40DD-AFC4-6F175D3DCCD1}">
              <a14:hiddenFill xmlns:a14="http://schemas.microsoft.com/office/drawing/2010/main" xmlns="">
                <a:solidFill>
                  <a:srgbClr val="FFFFFF"/>
                </a:solidFill>
              </a14:hiddenFill>
            </a:ext>
          </a:extLst>
        </p:spPr>
      </p:pic>
      <p:pic>
        <p:nvPicPr>
          <p:cNvPr id="8197" name="Picture 5" descr="\\172.16.2.26\Conver\CARRIBEAN\MATHEMATICS_VOL-1_PPT_DESIGN\Process\2.tif"/>
          <p:cNvPicPr>
            <a:picLocks noChangeAspect="1" noChangeArrowheads="1"/>
          </p:cNvPicPr>
          <p:nvPr/>
        </p:nvPicPr>
        <p:blipFill>
          <a:blip r:embed="rId5" cstate="print">
            <a:extLst>
              <a:ext uri="{28A0092B-C50C-407E-A947-70E740481C1C}">
                <a14:useLocalDpi xmlns:a14="http://schemas.microsoft.com/office/drawing/2010/main" xmlns="" val="0"/>
              </a:ext>
            </a:extLst>
          </a:blip>
          <a:srcRect/>
          <a:stretch>
            <a:fillRect/>
          </a:stretch>
        </p:blipFill>
        <p:spPr bwMode="auto">
          <a:xfrm>
            <a:off x="4777486" y="2630424"/>
            <a:ext cx="566928" cy="493776"/>
          </a:xfrm>
          <a:prstGeom prst="rect">
            <a:avLst/>
          </a:prstGeom>
          <a:noFill/>
          <a:extLst>
            <a:ext uri="{909E8E84-426E-40DD-AFC4-6F175D3DCCD1}">
              <a14:hiddenFill xmlns:a14="http://schemas.microsoft.com/office/drawing/2010/main" xmlns="">
                <a:solidFill>
                  <a:srgbClr val="FFFFFF"/>
                </a:solidFill>
              </a14:hiddenFill>
            </a:ext>
          </a:extLst>
        </p:spPr>
      </p:pic>
      <p:pic>
        <p:nvPicPr>
          <p:cNvPr id="8198" name="Picture 6" descr="\\172.16.2.26\Conver\CARRIBEAN\MATHEMATICS_VOL-1_PPT_DESIGN\Process\3.tif"/>
          <p:cNvPicPr>
            <a:picLocks noChangeAspect="1" noChangeArrowheads="1"/>
          </p:cNvPicPr>
          <p:nvPr/>
        </p:nvPicPr>
        <p:blipFill>
          <a:blip r:embed="rId6" cstate="print">
            <a:extLst>
              <a:ext uri="{28A0092B-C50C-407E-A947-70E740481C1C}">
                <a14:useLocalDpi xmlns:a14="http://schemas.microsoft.com/office/drawing/2010/main" xmlns="" val="0"/>
              </a:ext>
            </a:extLst>
          </a:blip>
          <a:srcRect/>
          <a:stretch>
            <a:fillRect/>
          </a:stretch>
        </p:blipFill>
        <p:spPr bwMode="auto">
          <a:xfrm>
            <a:off x="4800092" y="3087116"/>
            <a:ext cx="566928" cy="493776"/>
          </a:xfrm>
          <a:prstGeom prst="rect">
            <a:avLst/>
          </a:prstGeom>
          <a:noFill/>
          <a:extLst>
            <a:ext uri="{909E8E84-426E-40DD-AFC4-6F175D3DCCD1}">
              <a14:hiddenFill xmlns:a14="http://schemas.microsoft.com/office/drawing/2010/main" xmlns="">
                <a:solidFill>
                  <a:srgbClr val="FFFFFF"/>
                </a:solidFill>
              </a14:hiddenFill>
            </a:ext>
          </a:extLst>
        </p:spPr>
      </p:pic>
      <p:pic>
        <p:nvPicPr>
          <p:cNvPr id="24" name="Picture 3" descr="\\172.16.2.26\Conver\CARRIBEAN\MATHEMATICS_VOL-1_PPT_DESIGN\Process\4.tif"/>
          <p:cNvPicPr>
            <a:picLocks noChangeAspect="1" noChangeArrowheads="1"/>
          </p:cNvPicPr>
          <p:nvPr/>
        </p:nvPicPr>
        <p:blipFill>
          <a:blip r:embed="rId4" cstate="print">
            <a:extLst>
              <a:ext uri="{28A0092B-C50C-407E-A947-70E740481C1C}">
                <a14:useLocalDpi xmlns:a14="http://schemas.microsoft.com/office/drawing/2010/main" xmlns="" val="0"/>
              </a:ext>
            </a:extLst>
          </a:blip>
          <a:srcRect/>
          <a:stretch>
            <a:fillRect/>
          </a:stretch>
        </p:blipFill>
        <p:spPr bwMode="auto">
          <a:xfrm>
            <a:off x="4417314" y="2419255"/>
            <a:ext cx="457200" cy="12192"/>
          </a:xfrm>
          <a:prstGeom prst="rect">
            <a:avLst/>
          </a:prstGeom>
          <a:noFill/>
          <a:extLst>
            <a:ext uri="{909E8E84-426E-40DD-AFC4-6F175D3DCCD1}">
              <a14:hiddenFill xmlns:a14="http://schemas.microsoft.com/office/drawing/2010/main" xmlns="">
                <a:solidFill>
                  <a:srgbClr val="FFFFFF"/>
                </a:solidFill>
              </a14:hiddenFill>
            </a:ext>
          </a:extLst>
        </p:spPr>
      </p:pic>
      <p:pic>
        <p:nvPicPr>
          <p:cNvPr id="29" name="Picture 3" descr="\\172.16.2.26\Conver\CARRIBEAN\MATHEMATICS_VOL-1_PPT_DESIGN\Process\4.tif"/>
          <p:cNvPicPr>
            <a:picLocks noChangeAspect="1" noChangeArrowheads="1"/>
          </p:cNvPicPr>
          <p:nvPr/>
        </p:nvPicPr>
        <p:blipFill>
          <a:blip r:embed="rId4" cstate="print">
            <a:extLst>
              <a:ext uri="{28A0092B-C50C-407E-A947-70E740481C1C}">
                <a14:useLocalDpi xmlns:a14="http://schemas.microsoft.com/office/drawing/2010/main" xmlns="" val="0"/>
              </a:ext>
            </a:extLst>
          </a:blip>
          <a:srcRect/>
          <a:stretch>
            <a:fillRect/>
          </a:stretch>
        </p:blipFill>
        <p:spPr bwMode="auto">
          <a:xfrm>
            <a:off x="4454017" y="3322955"/>
            <a:ext cx="457200" cy="12192"/>
          </a:xfrm>
          <a:prstGeom prst="rect">
            <a:avLst/>
          </a:prstGeom>
          <a:noFill/>
          <a:extLst>
            <a:ext uri="{909E8E84-426E-40DD-AFC4-6F175D3DCCD1}">
              <a14:hiddenFill xmlns:a14="http://schemas.microsoft.com/office/drawing/2010/main" xmlns="">
                <a:solidFill>
                  <a:srgbClr val="FFFFFF"/>
                </a:solidFill>
              </a14:hiddenFill>
            </a:ext>
          </a:extLst>
        </p:spPr>
      </p:pic>
      <p:pic>
        <p:nvPicPr>
          <p:cNvPr id="31" name="Picture 5" descr="\\172.16.2.26\Conver\CARRIBEAN\MATHEMATICS_VOL-1_PPT_DESIGN\Process\2.tif"/>
          <p:cNvPicPr>
            <a:picLocks noChangeAspect="1" noChangeArrowheads="1"/>
          </p:cNvPicPr>
          <p:nvPr/>
        </p:nvPicPr>
        <p:blipFill rotWithShape="1">
          <a:blip r:embed="rId5" cstate="print">
            <a:extLst>
              <a:ext uri="{28A0092B-C50C-407E-A947-70E740481C1C}">
                <a14:useLocalDpi xmlns:a14="http://schemas.microsoft.com/office/drawing/2010/main" xmlns="" val="0"/>
              </a:ext>
            </a:extLst>
          </a:blip>
          <a:srcRect l="18837" r="8582" b="25924"/>
          <a:stretch/>
        </p:blipFill>
        <p:spPr bwMode="auto">
          <a:xfrm>
            <a:off x="848360" y="3113024"/>
            <a:ext cx="411480" cy="365760"/>
          </a:xfrm>
          <a:prstGeom prst="rect">
            <a:avLst/>
          </a:prstGeom>
          <a:noFill/>
          <a:extLst>
            <a:ext uri="{909E8E84-426E-40DD-AFC4-6F175D3DCCD1}">
              <a14:hiddenFill xmlns:a14="http://schemas.microsoft.com/office/drawing/2010/main" xmlns="">
                <a:solidFill>
                  <a:srgbClr val="FFFFFF"/>
                </a:solidFill>
              </a14:hiddenFill>
            </a:ext>
          </a:extLst>
        </p:spPr>
      </p:pic>
      <p:pic>
        <p:nvPicPr>
          <p:cNvPr id="40" name="Picture 6" descr="\\172.16.2.26\Conver\CARRIBEAN\MATHEMATICS_VOL-1_PPT_DESIGN\Process\3.tif"/>
          <p:cNvPicPr>
            <a:picLocks noChangeAspect="1" noChangeArrowheads="1"/>
          </p:cNvPicPr>
          <p:nvPr/>
        </p:nvPicPr>
        <p:blipFill rotWithShape="1">
          <a:blip r:embed="rId6" cstate="print">
            <a:extLst>
              <a:ext uri="{28A0092B-C50C-407E-A947-70E740481C1C}">
                <a14:useLocalDpi xmlns:a14="http://schemas.microsoft.com/office/drawing/2010/main" xmlns="" val="0"/>
              </a:ext>
            </a:extLst>
          </a:blip>
          <a:srcRect l="12857" r="14561" b="16667"/>
          <a:stretch/>
        </p:blipFill>
        <p:spPr bwMode="auto">
          <a:xfrm>
            <a:off x="1384300" y="3496691"/>
            <a:ext cx="411480" cy="411480"/>
          </a:xfrm>
          <a:prstGeom prst="rect">
            <a:avLst/>
          </a:prstGeom>
          <a:noFill/>
          <a:extLst>
            <a:ext uri="{909E8E84-426E-40DD-AFC4-6F175D3DCCD1}">
              <a14:hiddenFill xmlns:a14="http://schemas.microsoft.com/office/drawing/2010/main" xmlns="">
                <a:solidFill>
                  <a:srgbClr val="FFFFFF"/>
                </a:solidFill>
              </a14:hiddenFill>
            </a:ext>
          </a:extLst>
        </p:spPr>
      </p:pic>
      <p:pic>
        <p:nvPicPr>
          <p:cNvPr id="41" name="Picture 2" descr="\\172.16.2.26\Conver\CARRIBEAN\MATHEMATICS_VOL-1_PPT_DESIGN\Process\1.tif"/>
          <p:cNvPicPr>
            <a:picLocks noChangeAspect="1" noChangeArrowheads="1"/>
          </p:cNvPicPr>
          <p:nvPr/>
        </p:nvPicPr>
        <p:blipFill rotWithShape="1">
          <a:blip r:embed="rId3" cstate="print">
            <a:extLst>
              <a:ext uri="{28A0092B-C50C-407E-A947-70E740481C1C}">
                <a14:useLocalDpi xmlns:a14="http://schemas.microsoft.com/office/drawing/2010/main" xmlns="" val="0"/>
              </a:ext>
            </a:extLst>
          </a:blip>
          <a:srcRect l="11558" t="14323" r="15858" b="20860"/>
          <a:stretch/>
        </p:blipFill>
        <p:spPr bwMode="auto">
          <a:xfrm>
            <a:off x="822960" y="3566160"/>
            <a:ext cx="411480" cy="320040"/>
          </a:xfrm>
          <a:prstGeom prst="rect">
            <a:avLst/>
          </a:prstGeom>
          <a:noFill/>
          <a:extLst>
            <a:ext uri="{909E8E84-426E-40DD-AFC4-6F175D3DCCD1}">
              <a14:hiddenFill xmlns:a14="http://schemas.microsoft.com/office/drawing/2010/main" xmlns="">
                <a:solidFill>
                  <a:srgbClr val="FFFFFF"/>
                </a:solidFill>
              </a14:hiddenFill>
            </a:ext>
          </a:extLst>
        </p:spPr>
      </p:pic>
      <p:sp>
        <p:nvSpPr>
          <p:cNvPr id="42" name="TextBox 41"/>
          <p:cNvSpPr txBox="1"/>
          <p:nvPr/>
        </p:nvSpPr>
        <p:spPr>
          <a:xfrm>
            <a:off x="952498" y="3471598"/>
            <a:ext cx="1104901" cy="461665"/>
          </a:xfrm>
          <a:prstGeom prst="rect">
            <a:avLst/>
          </a:prstGeom>
          <a:noFill/>
        </p:spPr>
        <p:txBody>
          <a:bodyPr wrap="square" rtlCol="0">
            <a:spAutoFit/>
          </a:bodyPr>
          <a:lstStyle/>
          <a:p>
            <a:pPr algn="ctr"/>
            <a:r>
              <a:rPr lang="en-US" sz="2300" dirty="0" smtClean="0">
                <a:latin typeface="Times New Roman" pitchFamily="18" charset="0"/>
                <a:cs typeface="Times New Roman" pitchFamily="18" charset="0"/>
              </a:rPr>
              <a:t> </a:t>
            </a:r>
            <a:r>
              <a:rPr lang="en-US" sz="2400" dirty="0" smtClean="0">
                <a:latin typeface="Times New Roman"/>
                <a:cs typeface="Times New Roman"/>
              </a:rPr>
              <a:t>–    </a:t>
            </a:r>
            <a:r>
              <a:rPr lang="en-US" sz="600" dirty="0" smtClean="0">
                <a:latin typeface="Times New Roman"/>
                <a:cs typeface="Times New Roman"/>
              </a:rPr>
              <a:t> </a:t>
            </a:r>
            <a:r>
              <a:rPr lang="en-US" sz="2400" dirty="0" smtClean="0">
                <a:latin typeface="Times New Roman"/>
                <a:cs typeface="Times New Roman"/>
              </a:rPr>
              <a:t>:</a:t>
            </a:r>
            <a:endParaRPr lang="en-US" sz="2300" dirty="0">
              <a:latin typeface="Times New Roman" pitchFamily="18" charset="0"/>
              <a:cs typeface="Times New Roman" pitchFamily="18" charset="0"/>
            </a:endParaRPr>
          </a:p>
        </p:txBody>
      </p:sp>
      <p:pic>
        <p:nvPicPr>
          <p:cNvPr id="45" name="Picture 5" descr="\\172.16.2.26\Conver\CARRIBEAN\MATHEMATICS_VOL-1_PPT_DESIGN\Process\2.tif"/>
          <p:cNvPicPr>
            <a:picLocks noChangeAspect="1" noChangeArrowheads="1"/>
          </p:cNvPicPr>
          <p:nvPr/>
        </p:nvPicPr>
        <p:blipFill rotWithShape="1">
          <a:blip r:embed="rId5" cstate="print">
            <a:extLst>
              <a:ext uri="{28A0092B-C50C-407E-A947-70E740481C1C}">
                <a14:useLocalDpi xmlns:a14="http://schemas.microsoft.com/office/drawing/2010/main" xmlns="" val="0"/>
              </a:ext>
            </a:extLst>
          </a:blip>
          <a:srcRect l="18837" r="8582" b="25924"/>
          <a:stretch/>
        </p:blipFill>
        <p:spPr bwMode="auto">
          <a:xfrm>
            <a:off x="3142212" y="4314536"/>
            <a:ext cx="411480" cy="365760"/>
          </a:xfrm>
          <a:prstGeom prst="rect">
            <a:avLst/>
          </a:prstGeom>
          <a:noFill/>
          <a:extLst>
            <a:ext uri="{909E8E84-426E-40DD-AFC4-6F175D3DCCD1}">
              <a14:hiddenFill xmlns:a14="http://schemas.microsoft.com/office/drawing/2010/main" xmlns="">
                <a:solidFill>
                  <a:srgbClr val="FFFFFF"/>
                </a:solidFill>
              </a14:hiddenFill>
            </a:ext>
          </a:extLst>
        </p:spPr>
      </p:pic>
      <p:sp>
        <p:nvSpPr>
          <p:cNvPr id="30"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2 Paper 2</a:t>
            </a:r>
          </a:p>
        </p:txBody>
      </p:sp>
    </p:spTree>
    <p:extLst>
      <p:ext uri="{BB962C8B-B14F-4D97-AF65-F5344CB8AC3E}">
        <p14:creationId xmlns:p14="http://schemas.microsoft.com/office/powerpoint/2010/main" xmlns="" val="19735854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p:cTn id="7" dur="500" fill="hold"/>
                                        <p:tgtEl>
                                          <p:spTgt spid="5"/>
                                        </p:tgtEl>
                                        <p:attrNameLst>
                                          <p:attrName>ppt_w</p:attrName>
                                        </p:attrNameLst>
                                      </p:cBhvr>
                                      <p:tavLst>
                                        <p:tav tm="0">
                                          <p:val>
                                            <p:fltVal val="0"/>
                                          </p:val>
                                        </p:tav>
                                        <p:tav tm="100000">
                                          <p:val>
                                            <p:strVal val="#ppt_w"/>
                                          </p:val>
                                        </p:tav>
                                      </p:tavLst>
                                    </p:anim>
                                    <p:anim calcmode="lin" valueType="num">
                                      <p:cBhvr>
                                        <p:cTn id="8" dur="500" fill="hold"/>
                                        <p:tgtEl>
                                          <p:spTgt spid="5"/>
                                        </p:tgtEl>
                                        <p:attrNameLst>
                                          <p:attrName>ppt_h</p:attrName>
                                        </p:attrNameLst>
                                      </p:cBhvr>
                                      <p:tavLst>
                                        <p:tav tm="0">
                                          <p:val>
                                            <p:fltVal val="0"/>
                                          </p:val>
                                        </p:tav>
                                        <p:tav tm="100000">
                                          <p:val>
                                            <p:strVal val="#ppt_h"/>
                                          </p:val>
                                        </p:tav>
                                      </p:tavLst>
                                    </p:anim>
                                    <p:animEffect transition="in" filter="fade">
                                      <p:cBhvr>
                                        <p:cTn id="9" dur="500"/>
                                        <p:tgtEl>
                                          <p:spTgt spid="5"/>
                                        </p:tgtEl>
                                      </p:cBhvr>
                                    </p:animEffect>
                                  </p:childTnLst>
                                </p:cTn>
                              </p:par>
                              <p:par>
                                <p:cTn id="10" presetID="53" presetClass="entr" presetSubtype="16" fill="hold" nodeType="withEffect">
                                  <p:stCondLst>
                                    <p:cond delay="0"/>
                                  </p:stCondLst>
                                  <p:childTnLst>
                                    <p:set>
                                      <p:cBhvr>
                                        <p:cTn id="11" dur="1" fill="hold">
                                          <p:stCondLst>
                                            <p:cond delay="0"/>
                                          </p:stCondLst>
                                        </p:cTn>
                                        <p:tgtEl>
                                          <p:spTgt spid="7170"/>
                                        </p:tgtEl>
                                        <p:attrNameLst>
                                          <p:attrName>style.visibility</p:attrName>
                                        </p:attrNameLst>
                                      </p:cBhvr>
                                      <p:to>
                                        <p:strVal val="visible"/>
                                      </p:to>
                                    </p:set>
                                    <p:anim calcmode="lin" valueType="num">
                                      <p:cBhvr>
                                        <p:cTn id="12" dur="500" fill="hold"/>
                                        <p:tgtEl>
                                          <p:spTgt spid="7170"/>
                                        </p:tgtEl>
                                        <p:attrNameLst>
                                          <p:attrName>ppt_w</p:attrName>
                                        </p:attrNameLst>
                                      </p:cBhvr>
                                      <p:tavLst>
                                        <p:tav tm="0">
                                          <p:val>
                                            <p:fltVal val="0"/>
                                          </p:val>
                                        </p:tav>
                                        <p:tav tm="100000">
                                          <p:val>
                                            <p:strVal val="#ppt_w"/>
                                          </p:val>
                                        </p:tav>
                                      </p:tavLst>
                                    </p:anim>
                                    <p:anim calcmode="lin" valueType="num">
                                      <p:cBhvr>
                                        <p:cTn id="13" dur="500" fill="hold"/>
                                        <p:tgtEl>
                                          <p:spTgt spid="7170"/>
                                        </p:tgtEl>
                                        <p:attrNameLst>
                                          <p:attrName>ppt_h</p:attrName>
                                        </p:attrNameLst>
                                      </p:cBhvr>
                                      <p:tavLst>
                                        <p:tav tm="0">
                                          <p:val>
                                            <p:fltVal val="0"/>
                                          </p:val>
                                        </p:tav>
                                        <p:tav tm="100000">
                                          <p:val>
                                            <p:strVal val="#ppt_h"/>
                                          </p:val>
                                        </p:tav>
                                      </p:tavLst>
                                    </p:anim>
                                    <p:animEffect transition="in" filter="fade">
                                      <p:cBhvr>
                                        <p:cTn id="14" dur="500"/>
                                        <p:tgtEl>
                                          <p:spTgt spid="7170"/>
                                        </p:tgtEl>
                                      </p:cBhvr>
                                    </p:animEffect>
                                  </p:childTnLst>
                                </p:cTn>
                              </p:par>
                              <p:par>
                                <p:cTn id="15" presetID="53" presetClass="entr" presetSubtype="16" fill="hold" nodeType="withEffect">
                                  <p:stCondLst>
                                    <p:cond delay="0"/>
                                  </p:stCondLst>
                                  <p:childTnLst>
                                    <p:set>
                                      <p:cBhvr>
                                        <p:cTn id="16" dur="1" fill="hold">
                                          <p:stCondLst>
                                            <p:cond delay="0"/>
                                          </p:stCondLst>
                                        </p:cTn>
                                        <p:tgtEl>
                                          <p:spTgt spid="8194"/>
                                        </p:tgtEl>
                                        <p:attrNameLst>
                                          <p:attrName>style.visibility</p:attrName>
                                        </p:attrNameLst>
                                      </p:cBhvr>
                                      <p:to>
                                        <p:strVal val="visible"/>
                                      </p:to>
                                    </p:set>
                                    <p:anim calcmode="lin" valueType="num">
                                      <p:cBhvr>
                                        <p:cTn id="17" dur="500" fill="hold"/>
                                        <p:tgtEl>
                                          <p:spTgt spid="8194"/>
                                        </p:tgtEl>
                                        <p:attrNameLst>
                                          <p:attrName>ppt_w</p:attrName>
                                        </p:attrNameLst>
                                      </p:cBhvr>
                                      <p:tavLst>
                                        <p:tav tm="0">
                                          <p:val>
                                            <p:fltVal val="0"/>
                                          </p:val>
                                        </p:tav>
                                        <p:tav tm="100000">
                                          <p:val>
                                            <p:strVal val="#ppt_w"/>
                                          </p:val>
                                        </p:tav>
                                      </p:tavLst>
                                    </p:anim>
                                    <p:anim calcmode="lin" valueType="num">
                                      <p:cBhvr>
                                        <p:cTn id="18" dur="500" fill="hold"/>
                                        <p:tgtEl>
                                          <p:spTgt spid="8194"/>
                                        </p:tgtEl>
                                        <p:attrNameLst>
                                          <p:attrName>ppt_h</p:attrName>
                                        </p:attrNameLst>
                                      </p:cBhvr>
                                      <p:tavLst>
                                        <p:tav tm="0">
                                          <p:val>
                                            <p:fltVal val="0"/>
                                          </p:val>
                                        </p:tav>
                                        <p:tav tm="100000">
                                          <p:val>
                                            <p:strVal val="#ppt_h"/>
                                          </p:val>
                                        </p:tav>
                                      </p:tavLst>
                                    </p:anim>
                                    <p:animEffect transition="in" filter="fade">
                                      <p:cBhvr>
                                        <p:cTn id="19" dur="500"/>
                                        <p:tgtEl>
                                          <p:spTgt spid="8194"/>
                                        </p:tgtEl>
                                      </p:cBhvr>
                                    </p:animEffect>
                                  </p:childTnLst>
                                </p:cTn>
                              </p:par>
                              <p:par>
                                <p:cTn id="20" presetID="53" presetClass="entr" presetSubtype="16" fill="hold" nodeType="withEffect">
                                  <p:stCondLst>
                                    <p:cond delay="0"/>
                                  </p:stCondLst>
                                  <p:childTnLst>
                                    <p:set>
                                      <p:cBhvr>
                                        <p:cTn id="21" dur="1" fill="hold">
                                          <p:stCondLst>
                                            <p:cond delay="0"/>
                                          </p:stCondLst>
                                        </p:cTn>
                                        <p:tgtEl>
                                          <p:spTgt spid="8195"/>
                                        </p:tgtEl>
                                        <p:attrNameLst>
                                          <p:attrName>style.visibility</p:attrName>
                                        </p:attrNameLst>
                                      </p:cBhvr>
                                      <p:to>
                                        <p:strVal val="visible"/>
                                      </p:to>
                                    </p:set>
                                    <p:anim calcmode="lin" valueType="num">
                                      <p:cBhvr>
                                        <p:cTn id="22" dur="500" fill="hold"/>
                                        <p:tgtEl>
                                          <p:spTgt spid="8195"/>
                                        </p:tgtEl>
                                        <p:attrNameLst>
                                          <p:attrName>ppt_w</p:attrName>
                                        </p:attrNameLst>
                                      </p:cBhvr>
                                      <p:tavLst>
                                        <p:tav tm="0">
                                          <p:val>
                                            <p:fltVal val="0"/>
                                          </p:val>
                                        </p:tav>
                                        <p:tav tm="100000">
                                          <p:val>
                                            <p:strVal val="#ppt_w"/>
                                          </p:val>
                                        </p:tav>
                                      </p:tavLst>
                                    </p:anim>
                                    <p:anim calcmode="lin" valueType="num">
                                      <p:cBhvr>
                                        <p:cTn id="23" dur="500" fill="hold"/>
                                        <p:tgtEl>
                                          <p:spTgt spid="8195"/>
                                        </p:tgtEl>
                                        <p:attrNameLst>
                                          <p:attrName>ppt_h</p:attrName>
                                        </p:attrNameLst>
                                      </p:cBhvr>
                                      <p:tavLst>
                                        <p:tav tm="0">
                                          <p:val>
                                            <p:fltVal val="0"/>
                                          </p:val>
                                        </p:tav>
                                        <p:tav tm="100000">
                                          <p:val>
                                            <p:strVal val="#ppt_h"/>
                                          </p:val>
                                        </p:tav>
                                      </p:tavLst>
                                    </p:anim>
                                    <p:animEffect transition="in" filter="fade">
                                      <p:cBhvr>
                                        <p:cTn id="24" dur="500"/>
                                        <p:tgtEl>
                                          <p:spTgt spid="8195"/>
                                        </p:tgtEl>
                                      </p:cBhvr>
                                    </p:animEffect>
                                  </p:childTnLst>
                                </p:cTn>
                              </p:par>
                              <p:par>
                                <p:cTn id="25" presetID="53" presetClass="entr" presetSubtype="16" fill="hold" nodeType="withEffect">
                                  <p:stCondLst>
                                    <p:cond delay="0"/>
                                  </p:stCondLst>
                                  <p:childTnLst>
                                    <p:set>
                                      <p:cBhvr>
                                        <p:cTn id="26" dur="1" fill="hold">
                                          <p:stCondLst>
                                            <p:cond delay="0"/>
                                          </p:stCondLst>
                                        </p:cTn>
                                        <p:tgtEl>
                                          <p:spTgt spid="8197"/>
                                        </p:tgtEl>
                                        <p:attrNameLst>
                                          <p:attrName>style.visibility</p:attrName>
                                        </p:attrNameLst>
                                      </p:cBhvr>
                                      <p:to>
                                        <p:strVal val="visible"/>
                                      </p:to>
                                    </p:set>
                                    <p:anim calcmode="lin" valueType="num">
                                      <p:cBhvr>
                                        <p:cTn id="27" dur="500" fill="hold"/>
                                        <p:tgtEl>
                                          <p:spTgt spid="8197"/>
                                        </p:tgtEl>
                                        <p:attrNameLst>
                                          <p:attrName>ppt_w</p:attrName>
                                        </p:attrNameLst>
                                      </p:cBhvr>
                                      <p:tavLst>
                                        <p:tav tm="0">
                                          <p:val>
                                            <p:fltVal val="0"/>
                                          </p:val>
                                        </p:tav>
                                        <p:tav tm="100000">
                                          <p:val>
                                            <p:strVal val="#ppt_w"/>
                                          </p:val>
                                        </p:tav>
                                      </p:tavLst>
                                    </p:anim>
                                    <p:anim calcmode="lin" valueType="num">
                                      <p:cBhvr>
                                        <p:cTn id="28" dur="500" fill="hold"/>
                                        <p:tgtEl>
                                          <p:spTgt spid="8197"/>
                                        </p:tgtEl>
                                        <p:attrNameLst>
                                          <p:attrName>ppt_h</p:attrName>
                                        </p:attrNameLst>
                                      </p:cBhvr>
                                      <p:tavLst>
                                        <p:tav tm="0">
                                          <p:val>
                                            <p:fltVal val="0"/>
                                          </p:val>
                                        </p:tav>
                                        <p:tav tm="100000">
                                          <p:val>
                                            <p:strVal val="#ppt_h"/>
                                          </p:val>
                                        </p:tav>
                                      </p:tavLst>
                                    </p:anim>
                                    <p:animEffect transition="in" filter="fade">
                                      <p:cBhvr>
                                        <p:cTn id="29" dur="500"/>
                                        <p:tgtEl>
                                          <p:spTgt spid="8197"/>
                                        </p:tgtEl>
                                      </p:cBhvr>
                                    </p:animEffect>
                                  </p:childTnLst>
                                </p:cTn>
                              </p:par>
                              <p:par>
                                <p:cTn id="30" presetID="53" presetClass="entr" presetSubtype="16" fill="hold" nodeType="withEffect">
                                  <p:stCondLst>
                                    <p:cond delay="0"/>
                                  </p:stCondLst>
                                  <p:childTnLst>
                                    <p:set>
                                      <p:cBhvr>
                                        <p:cTn id="31" dur="1" fill="hold">
                                          <p:stCondLst>
                                            <p:cond delay="0"/>
                                          </p:stCondLst>
                                        </p:cTn>
                                        <p:tgtEl>
                                          <p:spTgt spid="8198"/>
                                        </p:tgtEl>
                                        <p:attrNameLst>
                                          <p:attrName>style.visibility</p:attrName>
                                        </p:attrNameLst>
                                      </p:cBhvr>
                                      <p:to>
                                        <p:strVal val="visible"/>
                                      </p:to>
                                    </p:set>
                                    <p:anim calcmode="lin" valueType="num">
                                      <p:cBhvr>
                                        <p:cTn id="32" dur="500" fill="hold"/>
                                        <p:tgtEl>
                                          <p:spTgt spid="8198"/>
                                        </p:tgtEl>
                                        <p:attrNameLst>
                                          <p:attrName>ppt_w</p:attrName>
                                        </p:attrNameLst>
                                      </p:cBhvr>
                                      <p:tavLst>
                                        <p:tav tm="0">
                                          <p:val>
                                            <p:fltVal val="0"/>
                                          </p:val>
                                        </p:tav>
                                        <p:tav tm="100000">
                                          <p:val>
                                            <p:strVal val="#ppt_w"/>
                                          </p:val>
                                        </p:tav>
                                      </p:tavLst>
                                    </p:anim>
                                    <p:anim calcmode="lin" valueType="num">
                                      <p:cBhvr>
                                        <p:cTn id="33" dur="500" fill="hold"/>
                                        <p:tgtEl>
                                          <p:spTgt spid="8198"/>
                                        </p:tgtEl>
                                        <p:attrNameLst>
                                          <p:attrName>ppt_h</p:attrName>
                                        </p:attrNameLst>
                                      </p:cBhvr>
                                      <p:tavLst>
                                        <p:tav tm="0">
                                          <p:val>
                                            <p:fltVal val="0"/>
                                          </p:val>
                                        </p:tav>
                                        <p:tav tm="100000">
                                          <p:val>
                                            <p:strVal val="#ppt_h"/>
                                          </p:val>
                                        </p:tav>
                                      </p:tavLst>
                                    </p:anim>
                                    <p:animEffect transition="in" filter="fade">
                                      <p:cBhvr>
                                        <p:cTn id="34" dur="500"/>
                                        <p:tgtEl>
                                          <p:spTgt spid="8198"/>
                                        </p:tgtEl>
                                      </p:cBhvr>
                                    </p:animEffect>
                                  </p:childTnLst>
                                </p:cTn>
                              </p:par>
                              <p:par>
                                <p:cTn id="35" presetID="53" presetClass="entr" presetSubtype="16" fill="hold" nodeType="withEffect">
                                  <p:stCondLst>
                                    <p:cond delay="0"/>
                                  </p:stCondLst>
                                  <p:childTnLst>
                                    <p:set>
                                      <p:cBhvr>
                                        <p:cTn id="36" dur="1" fill="hold">
                                          <p:stCondLst>
                                            <p:cond delay="0"/>
                                          </p:stCondLst>
                                        </p:cTn>
                                        <p:tgtEl>
                                          <p:spTgt spid="24"/>
                                        </p:tgtEl>
                                        <p:attrNameLst>
                                          <p:attrName>style.visibility</p:attrName>
                                        </p:attrNameLst>
                                      </p:cBhvr>
                                      <p:to>
                                        <p:strVal val="visible"/>
                                      </p:to>
                                    </p:set>
                                    <p:anim calcmode="lin" valueType="num">
                                      <p:cBhvr>
                                        <p:cTn id="37" dur="500" fill="hold"/>
                                        <p:tgtEl>
                                          <p:spTgt spid="24"/>
                                        </p:tgtEl>
                                        <p:attrNameLst>
                                          <p:attrName>ppt_w</p:attrName>
                                        </p:attrNameLst>
                                      </p:cBhvr>
                                      <p:tavLst>
                                        <p:tav tm="0">
                                          <p:val>
                                            <p:fltVal val="0"/>
                                          </p:val>
                                        </p:tav>
                                        <p:tav tm="100000">
                                          <p:val>
                                            <p:strVal val="#ppt_w"/>
                                          </p:val>
                                        </p:tav>
                                      </p:tavLst>
                                    </p:anim>
                                    <p:anim calcmode="lin" valueType="num">
                                      <p:cBhvr>
                                        <p:cTn id="38" dur="500" fill="hold"/>
                                        <p:tgtEl>
                                          <p:spTgt spid="24"/>
                                        </p:tgtEl>
                                        <p:attrNameLst>
                                          <p:attrName>ppt_h</p:attrName>
                                        </p:attrNameLst>
                                      </p:cBhvr>
                                      <p:tavLst>
                                        <p:tav tm="0">
                                          <p:val>
                                            <p:fltVal val="0"/>
                                          </p:val>
                                        </p:tav>
                                        <p:tav tm="100000">
                                          <p:val>
                                            <p:strVal val="#ppt_h"/>
                                          </p:val>
                                        </p:tav>
                                      </p:tavLst>
                                    </p:anim>
                                    <p:animEffect transition="in" filter="fade">
                                      <p:cBhvr>
                                        <p:cTn id="39" dur="500"/>
                                        <p:tgtEl>
                                          <p:spTgt spid="24"/>
                                        </p:tgtEl>
                                      </p:cBhvr>
                                    </p:animEffect>
                                  </p:childTnLst>
                                </p:cTn>
                              </p:par>
                              <p:par>
                                <p:cTn id="40" presetID="53" presetClass="entr" presetSubtype="16" fill="hold" nodeType="withEffect">
                                  <p:stCondLst>
                                    <p:cond delay="0"/>
                                  </p:stCondLst>
                                  <p:childTnLst>
                                    <p:set>
                                      <p:cBhvr>
                                        <p:cTn id="41" dur="1" fill="hold">
                                          <p:stCondLst>
                                            <p:cond delay="0"/>
                                          </p:stCondLst>
                                        </p:cTn>
                                        <p:tgtEl>
                                          <p:spTgt spid="29"/>
                                        </p:tgtEl>
                                        <p:attrNameLst>
                                          <p:attrName>style.visibility</p:attrName>
                                        </p:attrNameLst>
                                      </p:cBhvr>
                                      <p:to>
                                        <p:strVal val="visible"/>
                                      </p:to>
                                    </p:set>
                                    <p:anim calcmode="lin" valueType="num">
                                      <p:cBhvr>
                                        <p:cTn id="42" dur="500" fill="hold"/>
                                        <p:tgtEl>
                                          <p:spTgt spid="29"/>
                                        </p:tgtEl>
                                        <p:attrNameLst>
                                          <p:attrName>ppt_w</p:attrName>
                                        </p:attrNameLst>
                                      </p:cBhvr>
                                      <p:tavLst>
                                        <p:tav tm="0">
                                          <p:val>
                                            <p:fltVal val="0"/>
                                          </p:val>
                                        </p:tav>
                                        <p:tav tm="100000">
                                          <p:val>
                                            <p:strVal val="#ppt_w"/>
                                          </p:val>
                                        </p:tav>
                                      </p:tavLst>
                                    </p:anim>
                                    <p:anim calcmode="lin" valueType="num">
                                      <p:cBhvr>
                                        <p:cTn id="43" dur="500" fill="hold"/>
                                        <p:tgtEl>
                                          <p:spTgt spid="29"/>
                                        </p:tgtEl>
                                        <p:attrNameLst>
                                          <p:attrName>ppt_h</p:attrName>
                                        </p:attrNameLst>
                                      </p:cBhvr>
                                      <p:tavLst>
                                        <p:tav tm="0">
                                          <p:val>
                                            <p:fltVal val="0"/>
                                          </p:val>
                                        </p:tav>
                                        <p:tav tm="100000">
                                          <p:val>
                                            <p:strVal val="#ppt_h"/>
                                          </p:val>
                                        </p:tav>
                                      </p:tavLst>
                                    </p:anim>
                                    <p:animEffect transition="in" filter="fade">
                                      <p:cBhvr>
                                        <p:cTn id="44" dur="500"/>
                                        <p:tgtEl>
                                          <p:spTgt spid="29"/>
                                        </p:tgtEl>
                                      </p:cBhvr>
                                    </p:animEffect>
                                  </p:childTnLst>
                                </p:cTn>
                              </p:par>
                              <p:par>
                                <p:cTn id="45" presetID="53" presetClass="entr" presetSubtype="16" fill="hold" grpId="0" nodeType="withEffect">
                                  <p:stCondLst>
                                    <p:cond delay="0"/>
                                  </p:stCondLst>
                                  <p:childTnLst>
                                    <p:set>
                                      <p:cBhvr>
                                        <p:cTn id="46" dur="1" fill="hold">
                                          <p:stCondLst>
                                            <p:cond delay="0"/>
                                          </p:stCondLst>
                                        </p:cTn>
                                        <p:tgtEl>
                                          <p:spTgt spid="8"/>
                                        </p:tgtEl>
                                        <p:attrNameLst>
                                          <p:attrName>style.visibility</p:attrName>
                                        </p:attrNameLst>
                                      </p:cBhvr>
                                      <p:to>
                                        <p:strVal val="visible"/>
                                      </p:to>
                                    </p:set>
                                    <p:anim calcmode="lin" valueType="num">
                                      <p:cBhvr>
                                        <p:cTn id="47" dur="500" fill="hold"/>
                                        <p:tgtEl>
                                          <p:spTgt spid="8"/>
                                        </p:tgtEl>
                                        <p:attrNameLst>
                                          <p:attrName>ppt_w</p:attrName>
                                        </p:attrNameLst>
                                      </p:cBhvr>
                                      <p:tavLst>
                                        <p:tav tm="0">
                                          <p:val>
                                            <p:fltVal val="0"/>
                                          </p:val>
                                        </p:tav>
                                        <p:tav tm="100000">
                                          <p:val>
                                            <p:strVal val="#ppt_w"/>
                                          </p:val>
                                        </p:tav>
                                      </p:tavLst>
                                    </p:anim>
                                    <p:anim calcmode="lin" valueType="num">
                                      <p:cBhvr>
                                        <p:cTn id="48" dur="500" fill="hold"/>
                                        <p:tgtEl>
                                          <p:spTgt spid="8"/>
                                        </p:tgtEl>
                                        <p:attrNameLst>
                                          <p:attrName>ppt_h</p:attrName>
                                        </p:attrNameLst>
                                      </p:cBhvr>
                                      <p:tavLst>
                                        <p:tav tm="0">
                                          <p:val>
                                            <p:fltVal val="0"/>
                                          </p:val>
                                        </p:tav>
                                        <p:tav tm="100000">
                                          <p:val>
                                            <p:strVal val="#ppt_h"/>
                                          </p:val>
                                        </p:tav>
                                      </p:tavLst>
                                    </p:anim>
                                    <p:animEffect transition="in" filter="fade">
                                      <p:cBhvr>
                                        <p:cTn id="49" dur="500"/>
                                        <p:tgtEl>
                                          <p:spTgt spid="8"/>
                                        </p:tgtEl>
                                      </p:cBhvr>
                                    </p:animEffect>
                                  </p:childTnLst>
                                </p:cTn>
                              </p:par>
                              <p:par>
                                <p:cTn id="50" presetID="53" presetClass="entr" presetSubtype="16" fill="hold" nodeType="withEffect">
                                  <p:stCondLst>
                                    <p:cond delay="0"/>
                                  </p:stCondLst>
                                  <p:childTnLst>
                                    <p:set>
                                      <p:cBhvr>
                                        <p:cTn id="51" dur="1" fill="hold">
                                          <p:stCondLst>
                                            <p:cond delay="0"/>
                                          </p:stCondLst>
                                        </p:cTn>
                                        <p:tgtEl>
                                          <p:spTgt spid="31"/>
                                        </p:tgtEl>
                                        <p:attrNameLst>
                                          <p:attrName>style.visibility</p:attrName>
                                        </p:attrNameLst>
                                      </p:cBhvr>
                                      <p:to>
                                        <p:strVal val="visible"/>
                                      </p:to>
                                    </p:set>
                                    <p:anim calcmode="lin" valueType="num">
                                      <p:cBhvr>
                                        <p:cTn id="52" dur="500" fill="hold"/>
                                        <p:tgtEl>
                                          <p:spTgt spid="31"/>
                                        </p:tgtEl>
                                        <p:attrNameLst>
                                          <p:attrName>ppt_w</p:attrName>
                                        </p:attrNameLst>
                                      </p:cBhvr>
                                      <p:tavLst>
                                        <p:tav tm="0">
                                          <p:val>
                                            <p:fltVal val="0"/>
                                          </p:val>
                                        </p:tav>
                                        <p:tav tm="100000">
                                          <p:val>
                                            <p:strVal val="#ppt_w"/>
                                          </p:val>
                                        </p:tav>
                                      </p:tavLst>
                                    </p:anim>
                                    <p:anim calcmode="lin" valueType="num">
                                      <p:cBhvr>
                                        <p:cTn id="53" dur="500" fill="hold"/>
                                        <p:tgtEl>
                                          <p:spTgt spid="31"/>
                                        </p:tgtEl>
                                        <p:attrNameLst>
                                          <p:attrName>ppt_h</p:attrName>
                                        </p:attrNameLst>
                                      </p:cBhvr>
                                      <p:tavLst>
                                        <p:tav tm="0">
                                          <p:val>
                                            <p:fltVal val="0"/>
                                          </p:val>
                                        </p:tav>
                                        <p:tav tm="100000">
                                          <p:val>
                                            <p:strVal val="#ppt_h"/>
                                          </p:val>
                                        </p:tav>
                                      </p:tavLst>
                                    </p:anim>
                                    <p:animEffect transition="in" filter="fade">
                                      <p:cBhvr>
                                        <p:cTn id="54" dur="500"/>
                                        <p:tgtEl>
                                          <p:spTgt spid="31"/>
                                        </p:tgtEl>
                                      </p:cBhvr>
                                    </p:animEffect>
                                  </p:childTnLst>
                                </p:cTn>
                              </p:par>
                              <p:par>
                                <p:cTn id="55" presetID="53" presetClass="entr" presetSubtype="16" fill="hold" grpId="0" nodeType="withEffect">
                                  <p:stCondLst>
                                    <p:cond delay="0"/>
                                  </p:stCondLst>
                                  <p:childTnLst>
                                    <p:set>
                                      <p:cBhvr>
                                        <p:cTn id="56" dur="1" fill="hold">
                                          <p:stCondLst>
                                            <p:cond delay="0"/>
                                          </p:stCondLst>
                                        </p:cTn>
                                        <p:tgtEl>
                                          <p:spTgt spid="42"/>
                                        </p:tgtEl>
                                        <p:attrNameLst>
                                          <p:attrName>style.visibility</p:attrName>
                                        </p:attrNameLst>
                                      </p:cBhvr>
                                      <p:to>
                                        <p:strVal val="visible"/>
                                      </p:to>
                                    </p:set>
                                    <p:anim calcmode="lin" valueType="num">
                                      <p:cBhvr>
                                        <p:cTn id="57" dur="500" fill="hold"/>
                                        <p:tgtEl>
                                          <p:spTgt spid="42"/>
                                        </p:tgtEl>
                                        <p:attrNameLst>
                                          <p:attrName>ppt_w</p:attrName>
                                        </p:attrNameLst>
                                      </p:cBhvr>
                                      <p:tavLst>
                                        <p:tav tm="0">
                                          <p:val>
                                            <p:fltVal val="0"/>
                                          </p:val>
                                        </p:tav>
                                        <p:tav tm="100000">
                                          <p:val>
                                            <p:strVal val="#ppt_w"/>
                                          </p:val>
                                        </p:tav>
                                      </p:tavLst>
                                    </p:anim>
                                    <p:anim calcmode="lin" valueType="num">
                                      <p:cBhvr>
                                        <p:cTn id="58" dur="500" fill="hold"/>
                                        <p:tgtEl>
                                          <p:spTgt spid="42"/>
                                        </p:tgtEl>
                                        <p:attrNameLst>
                                          <p:attrName>ppt_h</p:attrName>
                                        </p:attrNameLst>
                                      </p:cBhvr>
                                      <p:tavLst>
                                        <p:tav tm="0">
                                          <p:val>
                                            <p:fltVal val="0"/>
                                          </p:val>
                                        </p:tav>
                                        <p:tav tm="100000">
                                          <p:val>
                                            <p:strVal val="#ppt_h"/>
                                          </p:val>
                                        </p:tav>
                                      </p:tavLst>
                                    </p:anim>
                                    <p:animEffect transition="in" filter="fade">
                                      <p:cBhvr>
                                        <p:cTn id="59" dur="500"/>
                                        <p:tgtEl>
                                          <p:spTgt spid="42"/>
                                        </p:tgtEl>
                                      </p:cBhvr>
                                    </p:animEffect>
                                  </p:childTnLst>
                                </p:cTn>
                              </p:par>
                              <p:par>
                                <p:cTn id="60" presetID="53" presetClass="entr" presetSubtype="16" fill="hold" nodeType="withEffect">
                                  <p:stCondLst>
                                    <p:cond delay="0"/>
                                  </p:stCondLst>
                                  <p:childTnLst>
                                    <p:set>
                                      <p:cBhvr>
                                        <p:cTn id="61" dur="1" fill="hold">
                                          <p:stCondLst>
                                            <p:cond delay="0"/>
                                          </p:stCondLst>
                                        </p:cTn>
                                        <p:tgtEl>
                                          <p:spTgt spid="41"/>
                                        </p:tgtEl>
                                        <p:attrNameLst>
                                          <p:attrName>style.visibility</p:attrName>
                                        </p:attrNameLst>
                                      </p:cBhvr>
                                      <p:to>
                                        <p:strVal val="visible"/>
                                      </p:to>
                                    </p:set>
                                    <p:anim calcmode="lin" valueType="num">
                                      <p:cBhvr>
                                        <p:cTn id="62" dur="500" fill="hold"/>
                                        <p:tgtEl>
                                          <p:spTgt spid="41"/>
                                        </p:tgtEl>
                                        <p:attrNameLst>
                                          <p:attrName>ppt_w</p:attrName>
                                        </p:attrNameLst>
                                      </p:cBhvr>
                                      <p:tavLst>
                                        <p:tav tm="0">
                                          <p:val>
                                            <p:fltVal val="0"/>
                                          </p:val>
                                        </p:tav>
                                        <p:tav tm="100000">
                                          <p:val>
                                            <p:strVal val="#ppt_w"/>
                                          </p:val>
                                        </p:tav>
                                      </p:tavLst>
                                    </p:anim>
                                    <p:anim calcmode="lin" valueType="num">
                                      <p:cBhvr>
                                        <p:cTn id="63" dur="500" fill="hold"/>
                                        <p:tgtEl>
                                          <p:spTgt spid="41"/>
                                        </p:tgtEl>
                                        <p:attrNameLst>
                                          <p:attrName>ppt_h</p:attrName>
                                        </p:attrNameLst>
                                      </p:cBhvr>
                                      <p:tavLst>
                                        <p:tav tm="0">
                                          <p:val>
                                            <p:fltVal val="0"/>
                                          </p:val>
                                        </p:tav>
                                        <p:tav tm="100000">
                                          <p:val>
                                            <p:strVal val="#ppt_h"/>
                                          </p:val>
                                        </p:tav>
                                      </p:tavLst>
                                    </p:anim>
                                    <p:animEffect transition="in" filter="fade">
                                      <p:cBhvr>
                                        <p:cTn id="64" dur="500"/>
                                        <p:tgtEl>
                                          <p:spTgt spid="41"/>
                                        </p:tgtEl>
                                      </p:cBhvr>
                                    </p:animEffect>
                                  </p:childTnLst>
                                </p:cTn>
                              </p:par>
                              <p:par>
                                <p:cTn id="65" presetID="53" presetClass="entr" presetSubtype="16" fill="hold" nodeType="withEffect">
                                  <p:stCondLst>
                                    <p:cond delay="0"/>
                                  </p:stCondLst>
                                  <p:childTnLst>
                                    <p:set>
                                      <p:cBhvr>
                                        <p:cTn id="66" dur="1" fill="hold">
                                          <p:stCondLst>
                                            <p:cond delay="0"/>
                                          </p:stCondLst>
                                        </p:cTn>
                                        <p:tgtEl>
                                          <p:spTgt spid="40"/>
                                        </p:tgtEl>
                                        <p:attrNameLst>
                                          <p:attrName>style.visibility</p:attrName>
                                        </p:attrNameLst>
                                      </p:cBhvr>
                                      <p:to>
                                        <p:strVal val="visible"/>
                                      </p:to>
                                    </p:set>
                                    <p:anim calcmode="lin" valueType="num">
                                      <p:cBhvr>
                                        <p:cTn id="67" dur="500" fill="hold"/>
                                        <p:tgtEl>
                                          <p:spTgt spid="40"/>
                                        </p:tgtEl>
                                        <p:attrNameLst>
                                          <p:attrName>ppt_w</p:attrName>
                                        </p:attrNameLst>
                                      </p:cBhvr>
                                      <p:tavLst>
                                        <p:tav tm="0">
                                          <p:val>
                                            <p:fltVal val="0"/>
                                          </p:val>
                                        </p:tav>
                                        <p:tav tm="100000">
                                          <p:val>
                                            <p:strVal val="#ppt_w"/>
                                          </p:val>
                                        </p:tav>
                                      </p:tavLst>
                                    </p:anim>
                                    <p:anim calcmode="lin" valueType="num">
                                      <p:cBhvr>
                                        <p:cTn id="68" dur="500" fill="hold"/>
                                        <p:tgtEl>
                                          <p:spTgt spid="40"/>
                                        </p:tgtEl>
                                        <p:attrNameLst>
                                          <p:attrName>ppt_h</p:attrName>
                                        </p:attrNameLst>
                                      </p:cBhvr>
                                      <p:tavLst>
                                        <p:tav tm="0">
                                          <p:val>
                                            <p:fltVal val="0"/>
                                          </p:val>
                                        </p:tav>
                                        <p:tav tm="100000">
                                          <p:val>
                                            <p:strVal val="#ppt_h"/>
                                          </p:val>
                                        </p:tav>
                                      </p:tavLst>
                                    </p:anim>
                                    <p:animEffect transition="in" filter="fade">
                                      <p:cBhvr>
                                        <p:cTn id="69" dur="500"/>
                                        <p:tgtEl>
                                          <p:spTgt spid="40"/>
                                        </p:tgtEl>
                                      </p:cBhvr>
                                    </p:animEffect>
                                  </p:childTnLst>
                                </p:cTn>
                              </p:par>
                              <p:par>
                                <p:cTn id="70" presetID="53" presetClass="entr" presetSubtype="16" fill="hold" grpId="0" nodeType="withEffect">
                                  <p:stCondLst>
                                    <p:cond delay="0"/>
                                  </p:stCondLst>
                                  <p:childTnLst>
                                    <p:set>
                                      <p:cBhvr>
                                        <p:cTn id="71" dur="1" fill="hold">
                                          <p:stCondLst>
                                            <p:cond delay="0"/>
                                          </p:stCondLst>
                                        </p:cTn>
                                        <p:tgtEl>
                                          <p:spTgt spid="22"/>
                                        </p:tgtEl>
                                        <p:attrNameLst>
                                          <p:attrName>style.visibility</p:attrName>
                                        </p:attrNameLst>
                                      </p:cBhvr>
                                      <p:to>
                                        <p:strVal val="visible"/>
                                      </p:to>
                                    </p:set>
                                    <p:anim calcmode="lin" valueType="num">
                                      <p:cBhvr>
                                        <p:cTn id="72" dur="500" fill="hold"/>
                                        <p:tgtEl>
                                          <p:spTgt spid="22"/>
                                        </p:tgtEl>
                                        <p:attrNameLst>
                                          <p:attrName>ppt_w</p:attrName>
                                        </p:attrNameLst>
                                      </p:cBhvr>
                                      <p:tavLst>
                                        <p:tav tm="0">
                                          <p:val>
                                            <p:fltVal val="0"/>
                                          </p:val>
                                        </p:tav>
                                        <p:tav tm="100000">
                                          <p:val>
                                            <p:strVal val="#ppt_w"/>
                                          </p:val>
                                        </p:tav>
                                      </p:tavLst>
                                    </p:anim>
                                    <p:anim calcmode="lin" valueType="num">
                                      <p:cBhvr>
                                        <p:cTn id="73" dur="500" fill="hold"/>
                                        <p:tgtEl>
                                          <p:spTgt spid="22"/>
                                        </p:tgtEl>
                                        <p:attrNameLst>
                                          <p:attrName>ppt_h</p:attrName>
                                        </p:attrNameLst>
                                      </p:cBhvr>
                                      <p:tavLst>
                                        <p:tav tm="0">
                                          <p:val>
                                            <p:fltVal val="0"/>
                                          </p:val>
                                        </p:tav>
                                        <p:tav tm="100000">
                                          <p:val>
                                            <p:strVal val="#ppt_h"/>
                                          </p:val>
                                        </p:tav>
                                      </p:tavLst>
                                    </p:anim>
                                    <p:animEffect transition="in" filter="fade">
                                      <p:cBhvr>
                                        <p:cTn id="74" dur="500"/>
                                        <p:tgtEl>
                                          <p:spTgt spid="22"/>
                                        </p:tgtEl>
                                      </p:cBhvr>
                                    </p:animEffect>
                                  </p:childTnLst>
                                </p:cTn>
                              </p:par>
                              <p:par>
                                <p:cTn id="75" presetID="53" presetClass="entr" presetSubtype="16" fill="hold" nodeType="withEffect">
                                  <p:stCondLst>
                                    <p:cond delay="0"/>
                                  </p:stCondLst>
                                  <p:childTnLst>
                                    <p:set>
                                      <p:cBhvr>
                                        <p:cTn id="76" dur="1" fill="hold">
                                          <p:stCondLst>
                                            <p:cond delay="0"/>
                                          </p:stCondLst>
                                        </p:cTn>
                                        <p:tgtEl>
                                          <p:spTgt spid="45"/>
                                        </p:tgtEl>
                                        <p:attrNameLst>
                                          <p:attrName>style.visibility</p:attrName>
                                        </p:attrNameLst>
                                      </p:cBhvr>
                                      <p:to>
                                        <p:strVal val="visible"/>
                                      </p:to>
                                    </p:set>
                                    <p:anim calcmode="lin" valueType="num">
                                      <p:cBhvr>
                                        <p:cTn id="77" dur="500" fill="hold"/>
                                        <p:tgtEl>
                                          <p:spTgt spid="45"/>
                                        </p:tgtEl>
                                        <p:attrNameLst>
                                          <p:attrName>ppt_w</p:attrName>
                                        </p:attrNameLst>
                                      </p:cBhvr>
                                      <p:tavLst>
                                        <p:tav tm="0">
                                          <p:val>
                                            <p:fltVal val="0"/>
                                          </p:val>
                                        </p:tav>
                                        <p:tav tm="100000">
                                          <p:val>
                                            <p:strVal val="#ppt_w"/>
                                          </p:val>
                                        </p:tav>
                                      </p:tavLst>
                                    </p:anim>
                                    <p:anim calcmode="lin" valueType="num">
                                      <p:cBhvr>
                                        <p:cTn id="78" dur="500" fill="hold"/>
                                        <p:tgtEl>
                                          <p:spTgt spid="45"/>
                                        </p:tgtEl>
                                        <p:attrNameLst>
                                          <p:attrName>ppt_h</p:attrName>
                                        </p:attrNameLst>
                                      </p:cBhvr>
                                      <p:tavLst>
                                        <p:tav tm="0">
                                          <p:val>
                                            <p:fltVal val="0"/>
                                          </p:val>
                                        </p:tav>
                                        <p:tav tm="100000">
                                          <p:val>
                                            <p:strVal val="#ppt_h"/>
                                          </p:val>
                                        </p:tav>
                                      </p:tavLst>
                                    </p:anim>
                                    <p:animEffect transition="in" filter="fade">
                                      <p:cBhvr>
                                        <p:cTn id="79" dur="500"/>
                                        <p:tgtEl>
                                          <p:spTgt spid="45"/>
                                        </p:tgtEl>
                                      </p:cBhvr>
                                    </p:animEffect>
                                  </p:childTnLst>
                                </p:cTn>
                              </p:par>
                              <p:par>
                                <p:cTn id="80" presetID="53" presetClass="entr" presetSubtype="16" fill="hold" grpId="0" nodeType="withEffect">
                                  <p:stCondLst>
                                    <p:cond delay="0"/>
                                  </p:stCondLst>
                                  <p:childTnLst>
                                    <p:set>
                                      <p:cBhvr>
                                        <p:cTn id="81" dur="1" fill="hold">
                                          <p:stCondLst>
                                            <p:cond delay="0"/>
                                          </p:stCondLst>
                                        </p:cTn>
                                        <p:tgtEl>
                                          <p:spTgt spid="23"/>
                                        </p:tgtEl>
                                        <p:attrNameLst>
                                          <p:attrName>style.visibility</p:attrName>
                                        </p:attrNameLst>
                                      </p:cBhvr>
                                      <p:to>
                                        <p:strVal val="visible"/>
                                      </p:to>
                                    </p:set>
                                    <p:anim calcmode="lin" valueType="num">
                                      <p:cBhvr>
                                        <p:cTn id="82" dur="500" fill="hold"/>
                                        <p:tgtEl>
                                          <p:spTgt spid="23"/>
                                        </p:tgtEl>
                                        <p:attrNameLst>
                                          <p:attrName>ppt_w</p:attrName>
                                        </p:attrNameLst>
                                      </p:cBhvr>
                                      <p:tavLst>
                                        <p:tav tm="0">
                                          <p:val>
                                            <p:fltVal val="0"/>
                                          </p:val>
                                        </p:tav>
                                        <p:tav tm="100000">
                                          <p:val>
                                            <p:strVal val="#ppt_w"/>
                                          </p:val>
                                        </p:tav>
                                      </p:tavLst>
                                    </p:anim>
                                    <p:anim calcmode="lin" valueType="num">
                                      <p:cBhvr>
                                        <p:cTn id="83" dur="500" fill="hold"/>
                                        <p:tgtEl>
                                          <p:spTgt spid="23"/>
                                        </p:tgtEl>
                                        <p:attrNameLst>
                                          <p:attrName>ppt_h</p:attrName>
                                        </p:attrNameLst>
                                      </p:cBhvr>
                                      <p:tavLst>
                                        <p:tav tm="0">
                                          <p:val>
                                            <p:fltVal val="0"/>
                                          </p:val>
                                        </p:tav>
                                        <p:tav tm="100000">
                                          <p:val>
                                            <p:strVal val="#ppt_h"/>
                                          </p:val>
                                        </p:tav>
                                      </p:tavLst>
                                    </p:anim>
                                    <p:animEffect transition="in" filter="fade">
                                      <p:cBhvr>
                                        <p:cTn id="84" dur="500"/>
                                        <p:tgtEl>
                                          <p:spTgt spid="23"/>
                                        </p:tgtEl>
                                      </p:cBhvr>
                                    </p:animEffect>
                                  </p:childTnLst>
                                </p:cTn>
                              </p:par>
                              <p:par>
                                <p:cTn id="85" presetID="53" presetClass="entr" presetSubtype="16" fill="hold" grpId="0" nodeType="withEffect">
                                  <p:stCondLst>
                                    <p:cond delay="0"/>
                                  </p:stCondLst>
                                  <p:childTnLst>
                                    <p:set>
                                      <p:cBhvr>
                                        <p:cTn id="86" dur="1" fill="hold">
                                          <p:stCondLst>
                                            <p:cond delay="0"/>
                                          </p:stCondLst>
                                        </p:cTn>
                                        <p:tgtEl>
                                          <p:spTgt spid="26"/>
                                        </p:tgtEl>
                                        <p:attrNameLst>
                                          <p:attrName>style.visibility</p:attrName>
                                        </p:attrNameLst>
                                      </p:cBhvr>
                                      <p:to>
                                        <p:strVal val="visible"/>
                                      </p:to>
                                    </p:set>
                                    <p:anim calcmode="lin" valueType="num">
                                      <p:cBhvr>
                                        <p:cTn id="87" dur="500" fill="hold"/>
                                        <p:tgtEl>
                                          <p:spTgt spid="26"/>
                                        </p:tgtEl>
                                        <p:attrNameLst>
                                          <p:attrName>ppt_w</p:attrName>
                                        </p:attrNameLst>
                                      </p:cBhvr>
                                      <p:tavLst>
                                        <p:tav tm="0">
                                          <p:val>
                                            <p:fltVal val="0"/>
                                          </p:val>
                                        </p:tav>
                                        <p:tav tm="100000">
                                          <p:val>
                                            <p:strVal val="#ppt_w"/>
                                          </p:val>
                                        </p:tav>
                                      </p:tavLst>
                                    </p:anim>
                                    <p:anim calcmode="lin" valueType="num">
                                      <p:cBhvr>
                                        <p:cTn id="88" dur="500" fill="hold"/>
                                        <p:tgtEl>
                                          <p:spTgt spid="26"/>
                                        </p:tgtEl>
                                        <p:attrNameLst>
                                          <p:attrName>ppt_h</p:attrName>
                                        </p:attrNameLst>
                                      </p:cBhvr>
                                      <p:tavLst>
                                        <p:tav tm="0">
                                          <p:val>
                                            <p:fltVal val="0"/>
                                          </p:val>
                                        </p:tav>
                                        <p:tav tm="100000">
                                          <p:val>
                                            <p:strVal val="#ppt_h"/>
                                          </p:val>
                                        </p:tav>
                                      </p:tavLst>
                                    </p:anim>
                                    <p:animEffect transition="in" filter="fade">
                                      <p:cBhvr>
                                        <p:cTn id="89" dur="500"/>
                                        <p:tgtEl>
                                          <p:spTgt spid="26"/>
                                        </p:tgtEl>
                                      </p:cBhvr>
                                    </p:animEffect>
                                  </p:childTnLst>
                                </p:cTn>
                              </p:par>
                              <p:par>
                                <p:cTn id="90" presetID="53" presetClass="entr" presetSubtype="16" fill="hold" grpId="0" nodeType="withEffect">
                                  <p:stCondLst>
                                    <p:cond delay="0"/>
                                  </p:stCondLst>
                                  <p:childTnLst>
                                    <p:set>
                                      <p:cBhvr>
                                        <p:cTn id="91" dur="1" fill="hold">
                                          <p:stCondLst>
                                            <p:cond delay="0"/>
                                          </p:stCondLst>
                                        </p:cTn>
                                        <p:tgtEl>
                                          <p:spTgt spid="27"/>
                                        </p:tgtEl>
                                        <p:attrNameLst>
                                          <p:attrName>style.visibility</p:attrName>
                                        </p:attrNameLst>
                                      </p:cBhvr>
                                      <p:to>
                                        <p:strVal val="visible"/>
                                      </p:to>
                                    </p:set>
                                    <p:anim calcmode="lin" valueType="num">
                                      <p:cBhvr>
                                        <p:cTn id="92" dur="500" fill="hold"/>
                                        <p:tgtEl>
                                          <p:spTgt spid="27"/>
                                        </p:tgtEl>
                                        <p:attrNameLst>
                                          <p:attrName>ppt_w</p:attrName>
                                        </p:attrNameLst>
                                      </p:cBhvr>
                                      <p:tavLst>
                                        <p:tav tm="0">
                                          <p:val>
                                            <p:fltVal val="0"/>
                                          </p:val>
                                        </p:tav>
                                        <p:tav tm="100000">
                                          <p:val>
                                            <p:strVal val="#ppt_w"/>
                                          </p:val>
                                        </p:tav>
                                      </p:tavLst>
                                    </p:anim>
                                    <p:anim calcmode="lin" valueType="num">
                                      <p:cBhvr>
                                        <p:cTn id="93" dur="500" fill="hold"/>
                                        <p:tgtEl>
                                          <p:spTgt spid="27"/>
                                        </p:tgtEl>
                                        <p:attrNameLst>
                                          <p:attrName>ppt_h</p:attrName>
                                        </p:attrNameLst>
                                      </p:cBhvr>
                                      <p:tavLst>
                                        <p:tav tm="0">
                                          <p:val>
                                            <p:fltVal val="0"/>
                                          </p:val>
                                        </p:tav>
                                        <p:tav tm="100000">
                                          <p:val>
                                            <p:strVal val="#ppt_h"/>
                                          </p:val>
                                        </p:tav>
                                      </p:tavLst>
                                    </p:anim>
                                    <p:animEffect transition="in" filter="fade">
                                      <p:cBhvr>
                                        <p:cTn id="94" dur="500"/>
                                        <p:tgtEl>
                                          <p:spTgt spid="27"/>
                                        </p:tgtEl>
                                      </p:cBhvr>
                                    </p:animEffect>
                                  </p:childTnLst>
                                </p:cTn>
                              </p:par>
                              <p:par>
                                <p:cTn id="95" presetID="53" presetClass="entr" presetSubtype="16" fill="hold" grpId="0" nodeType="withEffect">
                                  <p:stCondLst>
                                    <p:cond delay="0"/>
                                  </p:stCondLst>
                                  <p:childTnLst>
                                    <p:set>
                                      <p:cBhvr>
                                        <p:cTn id="96" dur="1" fill="hold">
                                          <p:stCondLst>
                                            <p:cond delay="0"/>
                                          </p:stCondLst>
                                        </p:cTn>
                                        <p:tgtEl>
                                          <p:spTgt spid="25"/>
                                        </p:tgtEl>
                                        <p:attrNameLst>
                                          <p:attrName>style.visibility</p:attrName>
                                        </p:attrNameLst>
                                      </p:cBhvr>
                                      <p:to>
                                        <p:strVal val="visible"/>
                                      </p:to>
                                    </p:set>
                                    <p:anim calcmode="lin" valueType="num">
                                      <p:cBhvr>
                                        <p:cTn id="97" dur="500" fill="hold"/>
                                        <p:tgtEl>
                                          <p:spTgt spid="25"/>
                                        </p:tgtEl>
                                        <p:attrNameLst>
                                          <p:attrName>ppt_w</p:attrName>
                                        </p:attrNameLst>
                                      </p:cBhvr>
                                      <p:tavLst>
                                        <p:tav tm="0">
                                          <p:val>
                                            <p:fltVal val="0"/>
                                          </p:val>
                                        </p:tav>
                                        <p:tav tm="100000">
                                          <p:val>
                                            <p:strVal val="#ppt_w"/>
                                          </p:val>
                                        </p:tav>
                                      </p:tavLst>
                                    </p:anim>
                                    <p:anim calcmode="lin" valueType="num">
                                      <p:cBhvr>
                                        <p:cTn id="98" dur="500" fill="hold"/>
                                        <p:tgtEl>
                                          <p:spTgt spid="25"/>
                                        </p:tgtEl>
                                        <p:attrNameLst>
                                          <p:attrName>ppt_h</p:attrName>
                                        </p:attrNameLst>
                                      </p:cBhvr>
                                      <p:tavLst>
                                        <p:tav tm="0">
                                          <p:val>
                                            <p:fltVal val="0"/>
                                          </p:val>
                                        </p:tav>
                                        <p:tav tm="100000">
                                          <p:val>
                                            <p:strVal val="#ppt_h"/>
                                          </p:val>
                                        </p:tav>
                                      </p:tavLst>
                                    </p:anim>
                                    <p:animEffect transition="in" filter="fade">
                                      <p:cBhvr>
                                        <p:cTn id="99" dur="500"/>
                                        <p:tgtEl>
                                          <p:spTgt spid="25"/>
                                        </p:tgtEl>
                                      </p:cBhvr>
                                    </p:animEffect>
                                  </p:childTnLst>
                                </p:cTn>
                              </p:par>
                              <p:par>
                                <p:cTn id="100" presetID="53" presetClass="entr" presetSubtype="16" fill="hold" grpId="0" nodeType="withEffect">
                                  <p:stCondLst>
                                    <p:cond delay="0"/>
                                  </p:stCondLst>
                                  <p:childTnLst>
                                    <p:set>
                                      <p:cBhvr>
                                        <p:cTn id="101" dur="1" fill="hold">
                                          <p:stCondLst>
                                            <p:cond delay="0"/>
                                          </p:stCondLst>
                                        </p:cTn>
                                        <p:tgtEl>
                                          <p:spTgt spid="28"/>
                                        </p:tgtEl>
                                        <p:attrNameLst>
                                          <p:attrName>style.visibility</p:attrName>
                                        </p:attrNameLst>
                                      </p:cBhvr>
                                      <p:to>
                                        <p:strVal val="visible"/>
                                      </p:to>
                                    </p:set>
                                    <p:anim calcmode="lin" valueType="num">
                                      <p:cBhvr>
                                        <p:cTn id="102" dur="500" fill="hold"/>
                                        <p:tgtEl>
                                          <p:spTgt spid="28"/>
                                        </p:tgtEl>
                                        <p:attrNameLst>
                                          <p:attrName>ppt_w</p:attrName>
                                        </p:attrNameLst>
                                      </p:cBhvr>
                                      <p:tavLst>
                                        <p:tav tm="0">
                                          <p:val>
                                            <p:fltVal val="0"/>
                                          </p:val>
                                        </p:tav>
                                        <p:tav tm="100000">
                                          <p:val>
                                            <p:strVal val="#ppt_w"/>
                                          </p:val>
                                        </p:tav>
                                      </p:tavLst>
                                    </p:anim>
                                    <p:anim calcmode="lin" valueType="num">
                                      <p:cBhvr>
                                        <p:cTn id="103" dur="500" fill="hold"/>
                                        <p:tgtEl>
                                          <p:spTgt spid="28"/>
                                        </p:tgtEl>
                                        <p:attrNameLst>
                                          <p:attrName>ppt_h</p:attrName>
                                        </p:attrNameLst>
                                      </p:cBhvr>
                                      <p:tavLst>
                                        <p:tav tm="0">
                                          <p:val>
                                            <p:fltVal val="0"/>
                                          </p:val>
                                        </p:tav>
                                        <p:tav tm="100000">
                                          <p:val>
                                            <p:strVal val="#ppt_h"/>
                                          </p:val>
                                        </p:tav>
                                      </p:tavLst>
                                    </p:anim>
                                    <p:animEffect transition="in" filter="fade">
                                      <p:cBhvr>
                                        <p:cTn id="104" dur="500"/>
                                        <p:tgtEl>
                                          <p:spTgt spid="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8" grpId="0"/>
      <p:bldP spid="22" grpId="0"/>
      <p:bldP spid="23" grpId="0"/>
      <p:bldP spid="26" grpId="0"/>
      <p:bldP spid="27" grpId="0"/>
      <p:bldP spid="25" grpId="0"/>
      <p:bldP spid="28" grpId="0"/>
      <p:bldP spid="42" grpId="0"/>
    </p:bldLst>
  </p:timing>
</p:sld>
</file>

<file path=ppt/slides/slide3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a:xfrm>
            <a:off x="381000" y="2788920"/>
            <a:ext cx="7924800" cy="707886"/>
          </a:xfrm>
          <a:prstGeom prst="rect">
            <a:avLst/>
          </a:prstGeom>
        </p:spPr>
        <p:txBody>
          <a:bodyPr wrap="square">
            <a:spAutoFit/>
          </a:bodyPr>
          <a:lstStyle/>
          <a:p>
            <a:pPr>
              <a:tabLst>
                <a:tab pos="736600" algn="l"/>
              </a:tabLst>
            </a:pPr>
            <a:r>
              <a:rPr lang="en-US" sz="2000" b="1" dirty="0" smtClean="0">
                <a:latin typeface="Times New Roman" pitchFamily="18" charset="0"/>
                <a:cs typeface="Times New Roman" pitchFamily="18" charset="0"/>
              </a:rPr>
              <a:t>4.</a:t>
            </a:r>
            <a:r>
              <a:rPr lang="en-US" sz="2000" dirty="0" smtClean="0">
                <a:latin typeface="Times New Roman" pitchFamily="18" charset="0"/>
                <a:cs typeface="Times New Roman" pitchFamily="18" charset="0"/>
              </a:rPr>
              <a:t>  (b)  In </a:t>
            </a:r>
            <a:r>
              <a:rPr lang="en-US" sz="2000" dirty="0">
                <a:latin typeface="Times New Roman" pitchFamily="18" charset="0"/>
                <a:cs typeface="Times New Roman" pitchFamily="18" charset="0"/>
              </a:rPr>
              <a:t>the figure below, not drawn to scale, </a:t>
            </a:r>
            <a:r>
              <a:rPr lang="en-US" sz="2000" i="1" dirty="0" smtClean="0">
                <a:latin typeface="Times New Roman" pitchFamily="18" charset="0"/>
                <a:cs typeface="Times New Roman" pitchFamily="18" charset="0"/>
              </a:rPr>
              <a:t>ABC </a:t>
            </a:r>
            <a:r>
              <a:rPr lang="en-US" sz="2000" dirty="0" smtClean="0">
                <a:latin typeface="Times New Roman" pitchFamily="18" charset="0"/>
                <a:cs typeface="Times New Roman" pitchFamily="18" charset="0"/>
              </a:rPr>
              <a:t>is an </a:t>
            </a:r>
            <a:br>
              <a:rPr lang="en-US" sz="2000" dirty="0" smtClean="0">
                <a:latin typeface="Times New Roman" pitchFamily="18" charset="0"/>
                <a:cs typeface="Times New Roman" pitchFamily="18" charset="0"/>
              </a:rPr>
            </a:br>
            <a:r>
              <a:rPr lang="en-US" sz="2000" dirty="0" smtClean="0">
                <a:latin typeface="Times New Roman" pitchFamily="18" charset="0"/>
                <a:cs typeface="Times New Roman" pitchFamily="18" charset="0"/>
              </a:rPr>
              <a:t>	isosceles </a:t>
            </a:r>
            <a:r>
              <a:rPr lang="en-US" sz="2000" dirty="0">
                <a:latin typeface="Times New Roman" pitchFamily="18" charset="0"/>
                <a:cs typeface="Times New Roman" pitchFamily="18" charset="0"/>
              </a:rPr>
              <a:t>triangle with </a:t>
            </a:r>
            <a:r>
              <a:rPr lang="en-US" sz="2000" dirty="0" smtClean="0">
                <a:latin typeface="Times New Roman" pitchFamily="18" charset="0"/>
                <a:cs typeface="Times New Roman" pitchFamily="18" charset="0"/>
                <a:sym typeface="Symbol"/>
              </a:rPr>
              <a:t> </a:t>
            </a:r>
            <a:r>
              <a:rPr lang="en-US" sz="2000" i="1" dirty="0" smtClean="0">
                <a:latin typeface="Times New Roman" pitchFamily="18" charset="0"/>
                <a:cs typeface="Times New Roman" pitchFamily="18" charset="0"/>
              </a:rPr>
              <a:t>ACB = r</a:t>
            </a:r>
            <a:r>
              <a:rPr lang="en-US" sz="2000" i="1" dirty="0">
                <a:latin typeface="Times New Roman" pitchFamily="18" charset="0"/>
                <a:cs typeface="Times New Roman" pitchFamily="18" charset="0"/>
              </a:rPr>
              <a:t>° </a:t>
            </a:r>
            <a:r>
              <a:rPr lang="en-US" sz="2000" dirty="0" smtClean="0">
                <a:latin typeface="Times New Roman" pitchFamily="18" charset="0"/>
                <a:cs typeface="Times New Roman" pitchFamily="18" charset="0"/>
              </a:rPr>
              <a:t>and </a:t>
            </a:r>
            <a:r>
              <a:rPr lang="en-US" sz="2000" dirty="0" smtClean="0">
                <a:latin typeface="Times New Roman" pitchFamily="18" charset="0"/>
                <a:cs typeface="Times New Roman" pitchFamily="18" charset="0"/>
                <a:sym typeface="Symbol"/>
              </a:rPr>
              <a:t> </a:t>
            </a:r>
            <a:r>
              <a:rPr lang="en-US" sz="2000" i="1" dirty="0" smtClean="0">
                <a:latin typeface="Times New Roman" pitchFamily="18" charset="0"/>
                <a:cs typeface="Times New Roman" pitchFamily="18" charset="0"/>
              </a:rPr>
              <a:t>ABC </a:t>
            </a:r>
            <a:r>
              <a:rPr lang="en-US" sz="2000" dirty="0" smtClean="0">
                <a:latin typeface="Times New Roman" pitchFamily="18" charset="0"/>
                <a:cs typeface="Times New Roman" pitchFamily="18" charset="0"/>
              </a:rPr>
              <a:t>= (</a:t>
            </a:r>
            <a:r>
              <a:rPr lang="en-US" sz="2000" i="1" dirty="0" smtClean="0">
                <a:latin typeface="Times New Roman" pitchFamily="18" charset="0"/>
                <a:cs typeface="Times New Roman" pitchFamily="18" charset="0"/>
              </a:rPr>
              <a:t>r + </a:t>
            </a:r>
            <a:r>
              <a:rPr lang="en-US" sz="2000" dirty="0" smtClean="0">
                <a:latin typeface="Times New Roman" pitchFamily="18" charset="0"/>
                <a:cs typeface="Times New Roman" pitchFamily="18" charset="0"/>
              </a:rPr>
              <a:t>6</a:t>
            </a:r>
            <a:r>
              <a:rPr lang="en-US" sz="2000" dirty="0">
                <a:latin typeface="Times New Roman" pitchFamily="18" charset="0"/>
                <a:cs typeface="Times New Roman" pitchFamily="18" charset="0"/>
              </a:rPr>
              <a:t>)°</a:t>
            </a:r>
          </a:p>
        </p:txBody>
      </p:sp>
      <p:sp>
        <p:nvSpPr>
          <p:cNvPr id="3" name="Notched Right Arrow 2"/>
          <p:cNvSpPr/>
          <p:nvPr/>
        </p:nvSpPr>
        <p:spPr>
          <a:xfrm>
            <a:off x="7162800" y="6019800"/>
            <a:ext cx="1782315" cy="685800"/>
          </a:xfrm>
          <a:prstGeom prst="notchedRightArrow">
            <a:avLst/>
          </a:prstGeom>
          <a:blipFill>
            <a:blip r:embed="rId2" cstate="print">
              <a:extLst>
                <a:ext uri="{BEBA8EAE-BF5A-486C-A8C5-ECC9F3942E4B}">
                  <a14:imgProps xmlns:a14="http://schemas.microsoft.com/office/drawing/2010/main" xmlns="">
                    <a14:imgLayer r:embed="rId3">
                      <a14:imgEffect>
                        <a14:brightnessContrast bright="-20000" contrast="-20000"/>
                      </a14:imgEffect>
                    </a14:imgLayer>
                  </a14:imgProps>
                </a:ex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ANSWER</a:t>
            </a:r>
            <a:endParaRPr lang="en-US" sz="2000" b="1" dirty="0">
              <a:latin typeface="Times New Roman" pitchFamily="18" charset="0"/>
              <a:cs typeface="Times New Roman" pitchFamily="18" charset="0"/>
            </a:endParaRPr>
          </a:p>
        </p:txBody>
      </p:sp>
      <p:pic>
        <p:nvPicPr>
          <p:cNvPr id="1026" name="Picture 2" descr="\\172.16.2.26\Conver\CARRIBEAN\MATHEMATICS_VOL-1_PPT_DESIGN\Incoming\Equations\Revision_Exam_2_Paper_2\f01-16.tif"/>
          <p:cNvPicPr>
            <a:picLocks noChangeAspect="1" noChangeArrowheads="1"/>
          </p:cNvPicPr>
          <p:nvPr/>
        </p:nvPicPr>
        <p:blipFill>
          <a:blip r:embed="rId4" cstate="print">
            <a:extLst>
              <a:ext uri="{28A0092B-C50C-407E-A947-70E740481C1C}">
                <a14:useLocalDpi xmlns:a14="http://schemas.microsoft.com/office/drawing/2010/main" xmlns="" val="0"/>
              </a:ext>
            </a:extLst>
          </a:blip>
          <a:srcRect/>
          <a:stretch>
            <a:fillRect/>
          </a:stretch>
        </p:blipFill>
        <p:spPr bwMode="auto">
          <a:xfrm>
            <a:off x="3117676" y="3577861"/>
            <a:ext cx="1833472" cy="1849554"/>
          </a:xfrm>
          <a:prstGeom prst="rect">
            <a:avLst/>
          </a:prstGeom>
          <a:noFill/>
          <a:extLst>
            <a:ext uri="{909E8E84-426E-40DD-AFC4-6F175D3DCCD1}">
              <a14:hiddenFill xmlns:a14="http://schemas.microsoft.com/office/drawing/2010/main" xmlns="">
                <a:solidFill>
                  <a:srgbClr val="FFFFFF"/>
                </a:solidFill>
              </a14:hiddenFill>
            </a:ext>
          </a:extLst>
        </p:spPr>
      </p:pic>
      <p:sp>
        <p:nvSpPr>
          <p:cNvPr id="2" name="Rectangle 1"/>
          <p:cNvSpPr/>
          <p:nvPr/>
        </p:nvSpPr>
        <p:spPr>
          <a:xfrm>
            <a:off x="1183386" y="5514975"/>
            <a:ext cx="6248400" cy="707886"/>
          </a:xfrm>
          <a:prstGeom prst="rect">
            <a:avLst/>
          </a:prstGeom>
        </p:spPr>
        <p:txBody>
          <a:bodyPr wrap="square">
            <a:spAutoFit/>
          </a:bodyPr>
          <a:lstStyle/>
          <a:p>
            <a:pPr>
              <a:tabLst>
                <a:tab pos="357188" algn="l"/>
              </a:tabLst>
            </a:pPr>
            <a:r>
              <a:rPr lang="en-US" sz="2000" dirty="0">
                <a:latin typeface="Times New Roman" pitchFamily="18" charset="0"/>
                <a:cs typeface="Times New Roman" pitchFamily="18" charset="0"/>
              </a:rPr>
              <a:t>(i) </a:t>
            </a:r>
            <a:r>
              <a:rPr lang="en-US" sz="2000" dirty="0" smtClean="0">
                <a:latin typeface="Times New Roman" pitchFamily="18" charset="0"/>
                <a:cs typeface="Times New Roman" pitchFamily="18" charset="0"/>
              </a:rPr>
              <a:t> Write </a:t>
            </a:r>
            <a:r>
              <a:rPr lang="en-US" sz="2000" dirty="0">
                <a:latin typeface="Times New Roman" pitchFamily="18" charset="0"/>
                <a:cs typeface="Times New Roman" pitchFamily="18" charset="0"/>
              </a:rPr>
              <a:t>an expression in terms of </a:t>
            </a:r>
            <a:r>
              <a:rPr lang="en-US" sz="2000" i="1" dirty="0">
                <a:latin typeface="Times New Roman" pitchFamily="18" charset="0"/>
                <a:cs typeface="Times New Roman" pitchFamily="18" charset="0"/>
              </a:rPr>
              <a:t>r </a:t>
            </a:r>
            <a:r>
              <a:rPr lang="en-US" sz="2000" dirty="0">
                <a:latin typeface="Times New Roman" pitchFamily="18" charset="0"/>
                <a:cs typeface="Times New Roman" pitchFamily="18" charset="0"/>
              </a:rPr>
              <a:t>for </a:t>
            </a:r>
            <a:r>
              <a:rPr lang="en-US" sz="2000" dirty="0" smtClean="0">
                <a:latin typeface="Times New Roman" pitchFamily="18" charset="0"/>
                <a:cs typeface="Times New Roman" pitchFamily="18" charset="0"/>
              </a:rPr>
              <a:t>the value</a:t>
            </a:r>
            <a:br>
              <a:rPr lang="en-US" sz="2000" dirty="0" smtClean="0">
                <a:latin typeface="Times New Roman" pitchFamily="18" charset="0"/>
                <a:cs typeface="Times New Roman" pitchFamily="18" charset="0"/>
              </a:rPr>
            </a:br>
            <a:r>
              <a:rPr lang="en-US" sz="2000" dirty="0" smtClean="0">
                <a:latin typeface="Times New Roman" pitchFamily="18" charset="0"/>
                <a:cs typeface="Times New Roman" pitchFamily="18" charset="0"/>
              </a:rPr>
              <a:t>	of </a:t>
            </a:r>
            <a:r>
              <a:rPr lang="en-US" sz="2000" dirty="0">
                <a:latin typeface="Times New Roman" pitchFamily="18" charset="0"/>
                <a:cs typeface="Times New Roman" pitchFamily="18" charset="0"/>
              </a:rPr>
              <a:t>the angle at </a:t>
            </a:r>
            <a:r>
              <a:rPr lang="en-US" sz="2000" i="1" dirty="0">
                <a:latin typeface="Times New Roman" pitchFamily="18" charset="0"/>
                <a:cs typeface="Times New Roman" pitchFamily="18" charset="0"/>
              </a:rPr>
              <a:t>A</a:t>
            </a:r>
            <a:r>
              <a:rPr lang="en-US" sz="2000" dirty="0">
                <a:latin typeface="Times New Roman" pitchFamily="18" charset="0"/>
                <a:cs typeface="Times New Roman" pitchFamily="18" charset="0"/>
              </a:rPr>
              <a:t>.</a:t>
            </a:r>
          </a:p>
        </p:txBody>
      </p:sp>
      <p:sp>
        <p:nvSpPr>
          <p:cNvPr id="7" name="Rectangle 6"/>
          <p:cNvSpPr/>
          <p:nvPr/>
        </p:nvSpPr>
        <p:spPr>
          <a:xfrm>
            <a:off x="5330537" y="5902036"/>
            <a:ext cx="1682881" cy="646331"/>
          </a:xfrm>
          <a:prstGeom prst="rect">
            <a:avLst/>
          </a:prstGeom>
        </p:spPr>
        <p:txBody>
          <a:bodyPr wrap="square" anchor="t" anchorCtr="1">
            <a:spAutoFit/>
          </a:bodyPr>
          <a:lstStyle/>
          <a:p>
            <a:pPr indent="-4800600" algn="r">
              <a:buFontTx/>
              <a:buNone/>
            </a:pPr>
            <a:r>
              <a:rPr lang="en-US" dirty="0" smtClean="0">
                <a:latin typeface="Times New Roman" pitchFamily="18" charset="0"/>
                <a:cs typeface="Times New Roman" pitchFamily="18" charset="0"/>
              </a:rPr>
              <a:t>(5 marks)</a:t>
            </a:r>
          </a:p>
          <a:p>
            <a:pPr indent="-4800600" algn="r">
              <a:buFontTx/>
              <a:buNone/>
            </a:pPr>
            <a:r>
              <a:rPr lang="en-US" dirty="0" smtClean="0">
                <a:latin typeface="Times New Roman" pitchFamily="18" charset="0"/>
                <a:cs typeface="Times New Roman" pitchFamily="18" charset="0"/>
              </a:rPr>
              <a:t>Total 10 marks</a:t>
            </a:r>
            <a:endParaRPr lang="en-US" dirty="0">
              <a:latin typeface="Times New Roman" pitchFamily="18" charset="0"/>
              <a:cs typeface="Times New Roman" pitchFamily="18" charset="0"/>
            </a:endParaRPr>
          </a:p>
        </p:txBody>
      </p:sp>
      <p:sp>
        <p:nvSpPr>
          <p:cNvPr id="8"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2 Paper 2</a:t>
            </a:r>
          </a:p>
        </p:txBody>
      </p:sp>
    </p:spTree>
    <p:extLst>
      <p:ext uri="{BB962C8B-B14F-4D97-AF65-F5344CB8AC3E}">
        <p14:creationId xmlns:p14="http://schemas.microsoft.com/office/powerpoint/2010/main" xmlns="" val="35159219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500" fill="hold"/>
                                        <p:tgtEl>
                                          <p:spTgt spid="7"/>
                                        </p:tgtEl>
                                        <p:attrNameLst>
                                          <p:attrName>ppt_w</p:attrName>
                                        </p:attrNameLst>
                                      </p:cBhvr>
                                      <p:tavLst>
                                        <p:tav tm="0">
                                          <p:val>
                                            <p:fltVal val="0"/>
                                          </p:val>
                                        </p:tav>
                                        <p:tav tm="100000">
                                          <p:val>
                                            <p:strVal val="#ppt_w"/>
                                          </p:val>
                                        </p:tav>
                                      </p:tavLst>
                                    </p:anim>
                                    <p:anim calcmode="lin" valueType="num">
                                      <p:cBhvr>
                                        <p:cTn id="8" dur="500" fill="hold"/>
                                        <p:tgtEl>
                                          <p:spTgt spid="7"/>
                                        </p:tgtEl>
                                        <p:attrNameLst>
                                          <p:attrName>ppt_h</p:attrName>
                                        </p:attrNameLst>
                                      </p:cBhvr>
                                      <p:tavLst>
                                        <p:tav tm="0">
                                          <p:val>
                                            <p:fltVal val="0"/>
                                          </p:val>
                                        </p:tav>
                                        <p:tav tm="100000">
                                          <p:val>
                                            <p:strVal val="#ppt_h"/>
                                          </p:val>
                                        </p:tav>
                                      </p:tavLst>
                                    </p:anim>
                                    <p:animEffect transition="in" filter="fade">
                                      <p:cBhvr>
                                        <p:cTn id="9" dur="500"/>
                                        <p:tgtEl>
                                          <p:spTgt spid="7"/>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5"/>
                                        </p:tgtEl>
                                        <p:attrNameLst>
                                          <p:attrName>style.visibility</p:attrName>
                                        </p:attrNameLst>
                                      </p:cBhvr>
                                      <p:to>
                                        <p:strVal val="visible"/>
                                      </p:to>
                                    </p:set>
                                    <p:anim calcmode="lin" valueType="num">
                                      <p:cBhvr>
                                        <p:cTn id="12" dur="500" fill="hold"/>
                                        <p:tgtEl>
                                          <p:spTgt spid="5"/>
                                        </p:tgtEl>
                                        <p:attrNameLst>
                                          <p:attrName>ppt_w</p:attrName>
                                        </p:attrNameLst>
                                      </p:cBhvr>
                                      <p:tavLst>
                                        <p:tav tm="0">
                                          <p:val>
                                            <p:fltVal val="0"/>
                                          </p:val>
                                        </p:tav>
                                        <p:tav tm="100000">
                                          <p:val>
                                            <p:strVal val="#ppt_w"/>
                                          </p:val>
                                        </p:tav>
                                      </p:tavLst>
                                    </p:anim>
                                    <p:anim calcmode="lin" valueType="num">
                                      <p:cBhvr>
                                        <p:cTn id="13" dur="500" fill="hold"/>
                                        <p:tgtEl>
                                          <p:spTgt spid="5"/>
                                        </p:tgtEl>
                                        <p:attrNameLst>
                                          <p:attrName>ppt_h</p:attrName>
                                        </p:attrNameLst>
                                      </p:cBhvr>
                                      <p:tavLst>
                                        <p:tav tm="0">
                                          <p:val>
                                            <p:fltVal val="0"/>
                                          </p:val>
                                        </p:tav>
                                        <p:tav tm="100000">
                                          <p:val>
                                            <p:strVal val="#ppt_h"/>
                                          </p:val>
                                        </p:tav>
                                      </p:tavLst>
                                    </p:anim>
                                    <p:animEffect transition="in" filter="fade">
                                      <p:cBhvr>
                                        <p:cTn id="14" dur="500"/>
                                        <p:tgtEl>
                                          <p:spTgt spid="5"/>
                                        </p:tgtEl>
                                      </p:cBhvr>
                                    </p:animEffect>
                                  </p:childTnLst>
                                </p:cTn>
                              </p:par>
                              <p:par>
                                <p:cTn id="15" presetID="53" presetClass="entr" presetSubtype="16" fill="hold" nodeType="withEffect">
                                  <p:stCondLst>
                                    <p:cond delay="0"/>
                                  </p:stCondLst>
                                  <p:childTnLst>
                                    <p:set>
                                      <p:cBhvr>
                                        <p:cTn id="16" dur="1" fill="hold">
                                          <p:stCondLst>
                                            <p:cond delay="0"/>
                                          </p:stCondLst>
                                        </p:cTn>
                                        <p:tgtEl>
                                          <p:spTgt spid="1026"/>
                                        </p:tgtEl>
                                        <p:attrNameLst>
                                          <p:attrName>style.visibility</p:attrName>
                                        </p:attrNameLst>
                                      </p:cBhvr>
                                      <p:to>
                                        <p:strVal val="visible"/>
                                      </p:to>
                                    </p:set>
                                    <p:anim calcmode="lin" valueType="num">
                                      <p:cBhvr>
                                        <p:cTn id="17" dur="500" fill="hold"/>
                                        <p:tgtEl>
                                          <p:spTgt spid="1026"/>
                                        </p:tgtEl>
                                        <p:attrNameLst>
                                          <p:attrName>ppt_w</p:attrName>
                                        </p:attrNameLst>
                                      </p:cBhvr>
                                      <p:tavLst>
                                        <p:tav tm="0">
                                          <p:val>
                                            <p:fltVal val="0"/>
                                          </p:val>
                                        </p:tav>
                                        <p:tav tm="100000">
                                          <p:val>
                                            <p:strVal val="#ppt_w"/>
                                          </p:val>
                                        </p:tav>
                                      </p:tavLst>
                                    </p:anim>
                                    <p:anim calcmode="lin" valueType="num">
                                      <p:cBhvr>
                                        <p:cTn id="18" dur="500" fill="hold"/>
                                        <p:tgtEl>
                                          <p:spTgt spid="1026"/>
                                        </p:tgtEl>
                                        <p:attrNameLst>
                                          <p:attrName>ppt_h</p:attrName>
                                        </p:attrNameLst>
                                      </p:cBhvr>
                                      <p:tavLst>
                                        <p:tav tm="0">
                                          <p:val>
                                            <p:fltVal val="0"/>
                                          </p:val>
                                        </p:tav>
                                        <p:tav tm="100000">
                                          <p:val>
                                            <p:strVal val="#ppt_h"/>
                                          </p:val>
                                        </p:tav>
                                      </p:tavLst>
                                    </p:anim>
                                    <p:animEffect transition="in" filter="fade">
                                      <p:cBhvr>
                                        <p:cTn id="19" dur="500"/>
                                        <p:tgtEl>
                                          <p:spTgt spid="1026"/>
                                        </p:tgtEl>
                                      </p:cBhvr>
                                    </p:animEffect>
                                  </p:childTnLst>
                                </p:cTn>
                              </p:par>
                            </p:childTnLst>
                          </p:cTn>
                        </p:par>
                      </p:childTnLst>
                    </p:cTn>
                  </p:par>
                  <p:par>
                    <p:cTn id="20" fill="hold">
                      <p:stCondLst>
                        <p:cond delay="indefinite"/>
                      </p:stCondLst>
                      <p:childTnLst>
                        <p:par>
                          <p:cTn id="21" fill="hold">
                            <p:stCondLst>
                              <p:cond delay="0"/>
                            </p:stCondLst>
                            <p:childTnLst>
                              <p:par>
                                <p:cTn id="22" presetID="53" presetClass="entr" presetSubtype="16" fill="hold" grpId="0" nodeType="clickEffect">
                                  <p:stCondLst>
                                    <p:cond delay="0"/>
                                  </p:stCondLst>
                                  <p:childTnLst>
                                    <p:set>
                                      <p:cBhvr>
                                        <p:cTn id="23" dur="1" fill="hold">
                                          <p:stCondLst>
                                            <p:cond delay="0"/>
                                          </p:stCondLst>
                                        </p:cTn>
                                        <p:tgtEl>
                                          <p:spTgt spid="2"/>
                                        </p:tgtEl>
                                        <p:attrNameLst>
                                          <p:attrName>style.visibility</p:attrName>
                                        </p:attrNameLst>
                                      </p:cBhvr>
                                      <p:to>
                                        <p:strVal val="visible"/>
                                      </p:to>
                                    </p:set>
                                    <p:anim calcmode="lin" valueType="num">
                                      <p:cBhvr>
                                        <p:cTn id="24" dur="500" fill="hold"/>
                                        <p:tgtEl>
                                          <p:spTgt spid="2"/>
                                        </p:tgtEl>
                                        <p:attrNameLst>
                                          <p:attrName>ppt_w</p:attrName>
                                        </p:attrNameLst>
                                      </p:cBhvr>
                                      <p:tavLst>
                                        <p:tav tm="0">
                                          <p:val>
                                            <p:fltVal val="0"/>
                                          </p:val>
                                        </p:tav>
                                        <p:tav tm="100000">
                                          <p:val>
                                            <p:strVal val="#ppt_w"/>
                                          </p:val>
                                        </p:tav>
                                      </p:tavLst>
                                    </p:anim>
                                    <p:anim calcmode="lin" valueType="num">
                                      <p:cBhvr>
                                        <p:cTn id="25" dur="500" fill="hold"/>
                                        <p:tgtEl>
                                          <p:spTgt spid="2"/>
                                        </p:tgtEl>
                                        <p:attrNameLst>
                                          <p:attrName>ppt_h</p:attrName>
                                        </p:attrNameLst>
                                      </p:cBhvr>
                                      <p:tavLst>
                                        <p:tav tm="0">
                                          <p:val>
                                            <p:fltVal val="0"/>
                                          </p:val>
                                        </p:tav>
                                        <p:tav tm="100000">
                                          <p:val>
                                            <p:strVal val="#ppt_h"/>
                                          </p:val>
                                        </p:tav>
                                      </p:tavLst>
                                    </p:anim>
                                    <p:animEffect transition="in" filter="fade">
                                      <p:cBhvr>
                                        <p:cTn id="26" dur="500"/>
                                        <p:tgtEl>
                                          <p:spTgt spid="2"/>
                                        </p:tgtEl>
                                      </p:cBhvr>
                                    </p:animEffect>
                                  </p:childTnLst>
                                </p:cTn>
                              </p:par>
                            </p:childTnLst>
                          </p:cTn>
                        </p:par>
                      </p:childTnLst>
                    </p:cTn>
                  </p:par>
                  <p:par>
                    <p:cTn id="27" fill="hold">
                      <p:stCondLst>
                        <p:cond delay="indefinite"/>
                      </p:stCondLst>
                      <p:childTnLst>
                        <p:par>
                          <p:cTn id="28" fill="hold">
                            <p:stCondLst>
                              <p:cond delay="0"/>
                            </p:stCondLst>
                            <p:childTnLst>
                              <p:par>
                                <p:cTn id="29" presetID="3" presetClass="entr" presetSubtype="10" fill="hold" grpId="0" nodeType="clickEffect">
                                  <p:stCondLst>
                                    <p:cond delay="0"/>
                                  </p:stCondLst>
                                  <p:childTnLst>
                                    <p:set>
                                      <p:cBhvr>
                                        <p:cTn id="30" dur="1" fill="hold">
                                          <p:stCondLst>
                                            <p:cond delay="0"/>
                                          </p:stCondLst>
                                        </p:cTn>
                                        <p:tgtEl>
                                          <p:spTgt spid="3"/>
                                        </p:tgtEl>
                                        <p:attrNameLst>
                                          <p:attrName>style.visibility</p:attrName>
                                        </p:attrNameLst>
                                      </p:cBhvr>
                                      <p:to>
                                        <p:strVal val="visible"/>
                                      </p:to>
                                    </p:set>
                                    <p:animEffect transition="in" filter="blinds(horizontal)">
                                      <p:cBhvr>
                                        <p:cTn id="31"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3" grpId="0" animBg="1"/>
      <p:bldP spid="2" grpId="0"/>
      <p:bldP spid="7" grpId="0"/>
    </p:bldLst>
  </p:timing>
</p:sld>
</file>

<file path=ppt/slides/slide3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a:xfrm>
            <a:off x="685800" y="2676525"/>
            <a:ext cx="6629400" cy="446276"/>
          </a:xfrm>
          <a:prstGeom prst="rect">
            <a:avLst/>
          </a:prstGeom>
        </p:spPr>
        <p:txBody>
          <a:bodyPr wrap="square">
            <a:spAutoFit/>
          </a:bodyPr>
          <a:lstStyle/>
          <a:p>
            <a:r>
              <a:rPr lang="en-US" sz="2300" b="1" dirty="0" smtClean="0">
                <a:latin typeface="Times New Roman" pitchFamily="18" charset="0"/>
                <a:cs typeface="Times New Roman" pitchFamily="18" charset="0"/>
              </a:rPr>
              <a:t>4.</a:t>
            </a:r>
            <a:r>
              <a:rPr lang="en-US" sz="2300" dirty="0" smtClean="0">
                <a:latin typeface="Times New Roman" pitchFamily="18" charset="0"/>
                <a:cs typeface="Times New Roman" pitchFamily="18" charset="0"/>
              </a:rPr>
              <a:t>  (b)  (</a:t>
            </a:r>
            <a:r>
              <a:rPr lang="en-US" sz="2300" dirty="0">
                <a:latin typeface="Times New Roman" pitchFamily="18" charset="0"/>
                <a:cs typeface="Times New Roman" pitchFamily="18" charset="0"/>
              </a:rPr>
              <a:t>i</a:t>
            </a:r>
            <a:r>
              <a:rPr lang="en-US" sz="2300" dirty="0" smtClean="0">
                <a:latin typeface="Times New Roman" pitchFamily="18" charset="0"/>
                <a:cs typeface="Times New Roman" pitchFamily="18" charset="0"/>
              </a:rPr>
              <a:t>)  </a:t>
            </a:r>
            <a:r>
              <a:rPr lang="en-US" sz="2300" dirty="0">
                <a:latin typeface="Times New Roman" pitchFamily="18" charset="0"/>
                <a:cs typeface="Times New Roman" pitchFamily="18" charset="0"/>
              </a:rPr>
              <a:t>The expression for the angel </a:t>
            </a:r>
            <a:r>
              <a:rPr lang="en-US" sz="2300" dirty="0" smtClean="0">
                <a:latin typeface="Times New Roman" pitchFamily="18" charset="0"/>
                <a:cs typeface="Times New Roman" pitchFamily="18" charset="0"/>
              </a:rPr>
              <a:t>at </a:t>
            </a:r>
            <a:r>
              <a:rPr lang="en-US" sz="2300" i="1" dirty="0" smtClean="0">
                <a:latin typeface="Times New Roman" pitchFamily="18" charset="0"/>
                <a:cs typeface="Times New Roman" pitchFamily="18" charset="0"/>
              </a:rPr>
              <a:t>A </a:t>
            </a:r>
            <a:r>
              <a:rPr lang="en-US" sz="2300" dirty="0">
                <a:latin typeface="Times New Roman" pitchFamily="18" charset="0"/>
                <a:cs typeface="Times New Roman" pitchFamily="18" charset="0"/>
              </a:rPr>
              <a:t>= (</a:t>
            </a:r>
            <a:r>
              <a:rPr lang="en-US" sz="2300" i="1" dirty="0">
                <a:latin typeface="Times New Roman" pitchFamily="18" charset="0"/>
                <a:cs typeface="Times New Roman" pitchFamily="18" charset="0"/>
              </a:rPr>
              <a:t>r + </a:t>
            </a:r>
            <a:r>
              <a:rPr lang="en-US" sz="2300" dirty="0">
                <a:latin typeface="Times New Roman" pitchFamily="18" charset="0"/>
                <a:cs typeface="Times New Roman" pitchFamily="18" charset="0"/>
              </a:rPr>
              <a:t>6)°</a:t>
            </a:r>
          </a:p>
        </p:txBody>
      </p:sp>
      <p:pic>
        <p:nvPicPr>
          <p:cNvPr id="2050" name="Picture 2" descr="\\172.16.2.26\Conver\CARRIBEAN\MATHEMATICS_VOL-1_PPT_DESIGN\Incoming\Equations\Revision_Exam_2_Paper_2\f01-17.tif"/>
          <p:cNvPicPr>
            <a:picLocks noChangeAspect="1" noChangeArrowheads="1"/>
          </p:cNvPicPr>
          <p:nvPr/>
        </p:nvPicPr>
        <p:blipFill>
          <a:blip r:embed="rId2" cstate="print">
            <a:extLst>
              <a:ext uri="{28A0092B-C50C-407E-A947-70E740481C1C}">
                <a14:useLocalDpi xmlns:a14="http://schemas.microsoft.com/office/drawing/2010/main" xmlns="" val="0"/>
              </a:ext>
            </a:extLst>
          </a:blip>
          <a:srcRect/>
          <a:stretch>
            <a:fillRect/>
          </a:stretch>
        </p:blipFill>
        <p:spPr bwMode="auto">
          <a:xfrm>
            <a:off x="3181566" y="3415578"/>
            <a:ext cx="2780868" cy="2789017"/>
          </a:xfrm>
          <a:prstGeom prst="rect">
            <a:avLst/>
          </a:prstGeom>
          <a:noFill/>
          <a:extLst>
            <a:ext uri="{909E8E84-426E-40DD-AFC4-6F175D3DCCD1}">
              <a14:hiddenFill xmlns:a14="http://schemas.microsoft.com/office/drawing/2010/main" xmlns="">
                <a:solidFill>
                  <a:srgbClr val="FFFFFF"/>
                </a:solidFill>
              </a14:hiddenFill>
            </a:ext>
          </a:extLst>
        </p:spPr>
      </p:pic>
      <p:sp>
        <p:nvSpPr>
          <p:cNvPr id="4"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2 Paper 2</a:t>
            </a:r>
          </a:p>
        </p:txBody>
      </p:sp>
    </p:spTree>
    <p:extLst>
      <p:ext uri="{BB962C8B-B14F-4D97-AF65-F5344CB8AC3E}">
        <p14:creationId xmlns:p14="http://schemas.microsoft.com/office/powerpoint/2010/main" xmlns="" val="171179160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p:cTn id="7" dur="500" fill="hold"/>
                                        <p:tgtEl>
                                          <p:spTgt spid="5"/>
                                        </p:tgtEl>
                                        <p:attrNameLst>
                                          <p:attrName>ppt_w</p:attrName>
                                        </p:attrNameLst>
                                      </p:cBhvr>
                                      <p:tavLst>
                                        <p:tav tm="0">
                                          <p:val>
                                            <p:fltVal val="0"/>
                                          </p:val>
                                        </p:tav>
                                        <p:tav tm="100000">
                                          <p:val>
                                            <p:strVal val="#ppt_w"/>
                                          </p:val>
                                        </p:tav>
                                      </p:tavLst>
                                    </p:anim>
                                    <p:anim calcmode="lin" valueType="num">
                                      <p:cBhvr>
                                        <p:cTn id="8" dur="500" fill="hold"/>
                                        <p:tgtEl>
                                          <p:spTgt spid="5"/>
                                        </p:tgtEl>
                                        <p:attrNameLst>
                                          <p:attrName>ppt_h</p:attrName>
                                        </p:attrNameLst>
                                      </p:cBhvr>
                                      <p:tavLst>
                                        <p:tav tm="0">
                                          <p:val>
                                            <p:fltVal val="0"/>
                                          </p:val>
                                        </p:tav>
                                        <p:tav tm="100000">
                                          <p:val>
                                            <p:strVal val="#ppt_h"/>
                                          </p:val>
                                        </p:tav>
                                      </p:tavLst>
                                    </p:anim>
                                    <p:animEffect transition="in" filter="fade">
                                      <p:cBhvr>
                                        <p:cTn id="9" dur="500"/>
                                        <p:tgtEl>
                                          <p:spTgt spid="5"/>
                                        </p:tgtEl>
                                      </p:cBhvr>
                                    </p:animEffect>
                                  </p:childTnLst>
                                </p:cTn>
                              </p:par>
                              <p:par>
                                <p:cTn id="10" presetID="53" presetClass="entr" presetSubtype="16" fill="hold" nodeType="withEffect">
                                  <p:stCondLst>
                                    <p:cond delay="0"/>
                                  </p:stCondLst>
                                  <p:childTnLst>
                                    <p:set>
                                      <p:cBhvr>
                                        <p:cTn id="11" dur="1" fill="hold">
                                          <p:stCondLst>
                                            <p:cond delay="0"/>
                                          </p:stCondLst>
                                        </p:cTn>
                                        <p:tgtEl>
                                          <p:spTgt spid="2050"/>
                                        </p:tgtEl>
                                        <p:attrNameLst>
                                          <p:attrName>style.visibility</p:attrName>
                                        </p:attrNameLst>
                                      </p:cBhvr>
                                      <p:to>
                                        <p:strVal val="visible"/>
                                      </p:to>
                                    </p:set>
                                    <p:anim calcmode="lin" valueType="num">
                                      <p:cBhvr>
                                        <p:cTn id="12" dur="500" fill="hold"/>
                                        <p:tgtEl>
                                          <p:spTgt spid="2050"/>
                                        </p:tgtEl>
                                        <p:attrNameLst>
                                          <p:attrName>ppt_w</p:attrName>
                                        </p:attrNameLst>
                                      </p:cBhvr>
                                      <p:tavLst>
                                        <p:tav tm="0">
                                          <p:val>
                                            <p:fltVal val="0"/>
                                          </p:val>
                                        </p:tav>
                                        <p:tav tm="100000">
                                          <p:val>
                                            <p:strVal val="#ppt_w"/>
                                          </p:val>
                                        </p:tav>
                                      </p:tavLst>
                                    </p:anim>
                                    <p:anim calcmode="lin" valueType="num">
                                      <p:cBhvr>
                                        <p:cTn id="13" dur="500" fill="hold"/>
                                        <p:tgtEl>
                                          <p:spTgt spid="2050"/>
                                        </p:tgtEl>
                                        <p:attrNameLst>
                                          <p:attrName>ppt_h</p:attrName>
                                        </p:attrNameLst>
                                      </p:cBhvr>
                                      <p:tavLst>
                                        <p:tav tm="0">
                                          <p:val>
                                            <p:fltVal val="0"/>
                                          </p:val>
                                        </p:tav>
                                        <p:tav tm="100000">
                                          <p:val>
                                            <p:strVal val="#ppt_h"/>
                                          </p:val>
                                        </p:tav>
                                      </p:tavLst>
                                    </p:anim>
                                    <p:animEffect transition="in" filter="fade">
                                      <p:cBhvr>
                                        <p:cTn id="14" dur="500"/>
                                        <p:tgtEl>
                                          <p:spTgt spid="205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3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a:xfrm>
            <a:off x="457200" y="5562600"/>
            <a:ext cx="7543800" cy="446276"/>
          </a:xfrm>
          <a:prstGeom prst="rect">
            <a:avLst/>
          </a:prstGeom>
        </p:spPr>
        <p:txBody>
          <a:bodyPr wrap="square">
            <a:spAutoFit/>
          </a:bodyPr>
          <a:lstStyle/>
          <a:p>
            <a:r>
              <a:rPr lang="en-US" sz="2300" b="1" dirty="0" smtClean="0">
                <a:latin typeface="Times New Roman" pitchFamily="18" charset="0"/>
                <a:cs typeface="Times New Roman" pitchFamily="18" charset="0"/>
              </a:rPr>
              <a:t>     </a:t>
            </a:r>
            <a:r>
              <a:rPr lang="en-US" sz="2300" dirty="0" smtClean="0">
                <a:latin typeface="Times New Roman" pitchFamily="18" charset="0"/>
                <a:cs typeface="Times New Roman" pitchFamily="18" charset="0"/>
              </a:rPr>
              <a:t>  (ii)  </a:t>
            </a:r>
            <a:r>
              <a:rPr lang="en-US" sz="2300" dirty="0">
                <a:latin typeface="Times New Roman" pitchFamily="18" charset="0"/>
                <a:cs typeface="Times New Roman" pitchFamily="18" charset="0"/>
              </a:rPr>
              <a:t>Determine the size of each angle in </a:t>
            </a:r>
            <a:r>
              <a:rPr lang="en-US" sz="2300" dirty="0" smtClean="0">
                <a:latin typeface="Times New Roman" pitchFamily="18" charset="0"/>
                <a:cs typeface="Times New Roman" pitchFamily="18" charset="0"/>
              </a:rPr>
              <a:t>the triangle</a:t>
            </a:r>
            <a:r>
              <a:rPr lang="en-US" sz="2300" dirty="0">
                <a:latin typeface="Times New Roman" pitchFamily="18" charset="0"/>
                <a:cs typeface="Times New Roman" pitchFamily="18" charset="0"/>
              </a:rPr>
              <a:t>.</a:t>
            </a:r>
          </a:p>
        </p:txBody>
      </p:sp>
      <p:sp>
        <p:nvSpPr>
          <p:cNvPr id="7" name="Notched Right Arrow 6"/>
          <p:cNvSpPr/>
          <p:nvPr/>
        </p:nvSpPr>
        <p:spPr>
          <a:xfrm>
            <a:off x="7162800" y="6019800"/>
            <a:ext cx="1782315" cy="685800"/>
          </a:xfrm>
          <a:prstGeom prst="notchedRightArrow">
            <a:avLst/>
          </a:prstGeom>
          <a:blipFill>
            <a:blip r:embed="rId2" cstate="print">
              <a:extLst>
                <a:ext uri="{BEBA8EAE-BF5A-486C-A8C5-ECC9F3942E4B}">
                  <a14:imgProps xmlns:a14="http://schemas.microsoft.com/office/drawing/2010/main" xmlns="">
                    <a14:imgLayer r:embed="rId3">
                      <a14:imgEffect>
                        <a14:brightnessContrast bright="-20000" contrast="-20000"/>
                      </a14:imgEffect>
                    </a14:imgLayer>
                  </a14:imgProps>
                </a:ex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ANSWER</a:t>
            </a:r>
            <a:endParaRPr lang="en-US" sz="2000" b="1" dirty="0">
              <a:latin typeface="Times New Roman" pitchFamily="18" charset="0"/>
              <a:cs typeface="Times New Roman" pitchFamily="18" charset="0"/>
            </a:endParaRPr>
          </a:p>
        </p:txBody>
      </p:sp>
      <p:sp>
        <p:nvSpPr>
          <p:cNvPr id="4"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2 Paper 2</a:t>
            </a:r>
          </a:p>
        </p:txBody>
      </p:sp>
      <p:sp>
        <p:nvSpPr>
          <p:cNvPr id="6" name="Rectangle 5"/>
          <p:cNvSpPr/>
          <p:nvPr/>
        </p:nvSpPr>
        <p:spPr>
          <a:xfrm>
            <a:off x="381000" y="2788920"/>
            <a:ext cx="7924800" cy="707886"/>
          </a:xfrm>
          <a:prstGeom prst="rect">
            <a:avLst/>
          </a:prstGeom>
        </p:spPr>
        <p:txBody>
          <a:bodyPr wrap="square">
            <a:spAutoFit/>
          </a:bodyPr>
          <a:lstStyle/>
          <a:p>
            <a:pPr>
              <a:tabLst>
                <a:tab pos="736600" algn="l"/>
              </a:tabLst>
            </a:pPr>
            <a:r>
              <a:rPr lang="en-US" sz="2000" b="1" dirty="0" smtClean="0">
                <a:latin typeface="Times New Roman" pitchFamily="18" charset="0"/>
                <a:cs typeface="Times New Roman" pitchFamily="18" charset="0"/>
              </a:rPr>
              <a:t>4.</a:t>
            </a:r>
            <a:r>
              <a:rPr lang="en-US" sz="2000" dirty="0" smtClean="0">
                <a:latin typeface="Times New Roman" pitchFamily="18" charset="0"/>
                <a:cs typeface="Times New Roman" pitchFamily="18" charset="0"/>
              </a:rPr>
              <a:t>  (b)  In </a:t>
            </a:r>
            <a:r>
              <a:rPr lang="en-US" sz="2000" dirty="0">
                <a:latin typeface="Times New Roman" pitchFamily="18" charset="0"/>
                <a:cs typeface="Times New Roman" pitchFamily="18" charset="0"/>
              </a:rPr>
              <a:t>the figure below, not drawn to scale, </a:t>
            </a:r>
            <a:r>
              <a:rPr lang="en-US" sz="2000" i="1" dirty="0" smtClean="0">
                <a:latin typeface="Times New Roman" pitchFamily="18" charset="0"/>
                <a:cs typeface="Times New Roman" pitchFamily="18" charset="0"/>
              </a:rPr>
              <a:t>ABC </a:t>
            </a:r>
            <a:r>
              <a:rPr lang="en-US" sz="2000" dirty="0" smtClean="0">
                <a:latin typeface="Times New Roman" pitchFamily="18" charset="0"/>
                <a:cs typeface="Times New Roman" pitchFamily="18" charset="0"/>
              </a:rPr>
              <a:t>is an </a:t>
            </a:r>
            <a:br>
              <a:rPr lang="en-US" sz="2000" dirty="0" smtClean="0">
                <a:latin typeface="Times New Roman" pitchFamily="18" charset="0"/>
                <a:cs typeface="Times New Roman" pitchFamily="18" charset="0"/>
              </a:rPr>
            </a:br>
            <a:r>
              <a:rPr lang="en-US" sz="2000" dirty="0" smtClean="0">
                <a:latin typeface="Times New Roman" pitchFamily="18" charset="0"/>
                <a:cs typeface="Times New Roman" pitchFamily="18" charset="0"/>
              </a:rPr>
              <a:t>	isosceles </a:t>
            </a:r>
            <a:r>
              <a:rPr lang="en-US" sz="2000" dirty="0">
                <a:latin typeface="Times New Roman" pitchFamily="18" charset="0"/>
                <a:cs typeface="Times New Roman" pitchFamily="18" charset="0"/>
              </a:rPr>
              <a:t>triangle with </a:t>
            </a:r>
            <a:r>
              <a:rPr lang="en-US" sz="2000" dirty="0" smtClean="0">
                <a:latin typeface="Times New Roman" pitchFamily="18" charset="0"/>
                <a:cs typeface="Times New Roman" pitchFamily="18" charset="0"/>
                <a:sym typeface="Symbol"/>
              </a:rPr>
              <a:t> </a:t>
            </a:r>
            <a:r>
              <a:rPr lang="en-US" sz="2000" i="1" dirty="0" smtClean="0">
                <a:latin typeface="Times New Roman" pitchFamily="18" charset="0"/>
                <a:cs typeface="Times New Roman" pitchFamily="18" charset="0"/>
              </a:rPr>
              <a:t>ACB = r</a:t>
            </a:r>
            <a:r>
              <a:rPr lang="en-US" sz="2000" i="1" dirty="0">
                <a:latin typeface="Times New Roman" pitchFamily="18" charset="0"/>
                <a:cs typeface="Times New Roman" pitchFamily="18" charset="0"/>
              </a:rPr>
              <a:t>° </a:t>
            </a:r>
            <a:r>
              <a:rPr lang="en-US" sz="2000" dirty="0" smtClean="0">
                <a:latin typeface="Times New Roman" pitchFamily="18" charset="0"/>
                <a:cs typeface="Times New Roman" pitchFamily="18" charset="0"/>
              </a:rPr>
              <a:t>and </a:t>
            </a:r>
            <a:r>
              <a:rPr lang="en-US" sz="2000" dirty="0" smtClean="0">
                <a:latin typeface="Times New Roman" pitchFamily="18" charset="0"/>
                <a:cs typeface="Times New Roman" pitchFamily="18" charset="0"/>
                <a:sym typeface="Symbol"/>
              </a:rPr>
              <a:t> </a:t>
            </a:r>
            <a:r>
              <a:rPr lang="en-US" sz="2000" i="1" dirty="0" smtClean="0">
                <a:latin typeface="Times New Roman" pitchFamily="18" charset="0"/>
                <a:cs typeface="Times New Roman" pitchFamily="18" charset="0"/>
              </a:rPr>
              <a:t>ABC </a:t>
            </a:r>
            <a:r>
              <a:rPr lang="en-US" sz="2000" dirty="0" smtClean="0">
                <a:latin typeface="Times New Roman" pitchFamily="18" charset="0"/>
                <a:cs typeface="Times New Roman" pitchFamily="18" charset="0"/>
              </a:rPr>
              <a:t>= (</a:t>
            </a:r>
            <a:r>
              <a:rPr lang="en-US" sz="2000" i="1" dirty="0" smtClean="0">
                <a:latin typeface="Times New Roman" pitchFamily="18" charset="0"/>
                <a:cs typeface="Times New Roman" pitchFamily="18" charset="0"/>
              </a:rPr>
              <a:t>r + </a:t>
            </a:r>
            <a:r>
              <a:rPr lang="en-US" sz="2000" dirty="0" smtClean="0">
                <a:latin typeface="Times New Roman" pitchFamily="18" charset="0"/>
                <a:cs typeface="Times New Roman" pitchFamily="18" charset="0"/>
              </a:rPr>
              <a:t>6</a:t>
            </a:r>
            <a:r>
              <a:rPr lang="en-US" sz="2000" dirty="0">
                <a:latin typeface="Times New Roman" pitchFamily="18" charset="0"/>
                <a:cs typeface="Times New Roman" pitchFamily="18" charset="0"/>
              </a:rPr>
              <a:t>)°</a:t>
            </a:r>
          </a:p>
        </p:txBody>
      </p:sp>
      <p:pic>
        <p:nvPicPr>
          <p:cNvPr id="8" name="Picture 2" descr="\\172.16.2.26\Conver\CARRIBEAN\MATHEMATICS_VOL-1_PPT_DESIGN\Incoming\Equations\Revision_Exam_2_Paper_2\f01-16.tif"/>
          <p:cNvPicPr>
            <a:picLocks noChangeAspect="1" noChangeArrowheads="1"/>
          </p:cNvPicPr>
          <p:nvPr/>
        </p:nvPicPr>
        <p:blipFill>
          <a:blip r:embed="rId4" cstate="print">
            <a:extLst>
              <a:ext uri="{28A0092B-C50C-407E-A947-70E740481C1C}">
                <a14:useLocalDpi xmlns:a14="http://schemas.microsoft.com/office/drawing/2010/main" xmlns="" val="0"/>
              </a:ext>
            </a:extLst>
          </a:blip>
          <a:srcRect/>
          <a:stretch>
            <a:fillRect/>
          </a:stretch>
        </p:blipFill>
        <p:spPr bwMode="auto">
          <a:xfrm>
            <a:off x="3117676" y="3577861"/>
            <a:ext cx="1833472" cy="1849554"/>
          </a:xfrm>
          <a:prstGeom prst="rect">
            <a:avLst/>
          </a:prstGeom>
          <a:noFill/>
          <a:extLst>
            <a:ext uri="{909E8E84-426E-40DD-AFC4-6F175D3DCCD1}">
              <a14:hiddenFill xmlns:a14="http://schemas.microsoft.com/office/drawing/2010/main" xmlns="">
                <a:solidFill>
                  <a:srgbClr val="FFFFFF"/>
                </a:solidFill>
              </a14:hiddenFill>
            </a:ext>
          </a:extLst>
        </p:spPr>
      </p:pic>
    </p:spTree>
    <p:extLst>
      <p:ext uri="{BB962C8B-B14F-4D97-AF65-F5344CB8AC3E}">
        <p14:creationId xmlns:p14="http://schemas.microsoft.com/office/powerpoint/2010/main" xmlns="" val="38025352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with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500" fill="hold"/>
                                        <p:tgtEl>
                                          <p:spTgt spid="6"/>
                                        </p:tgtEl>
                                        <p:attrNameLst>
                                          <p:attrName>ppt_w</p:attrName>
                                        </p:attrNameLst>
                                      </p:cBhvr>
                                      <p:tavLst>
                                        <p:tav tm="0">
                                          <p:val>
                                            <p:fltVal val="0"/>
                                          </p:val>
                                        </p:tav>
                                        <p:tav tm="100000">
                                          <p:val>
                                            <p:strVal val="#ppt_w"/>
                                          </p:val>
                                        </p:tav>
                                      </p:tavLst>
                                    </p:anim>
                                    <p:anim calcmode="lin" valueType="num">
                                      <p:cBhvr>
                                        <p:cTn id="8" dur="500" fill="hold"/>
                                        <p:tgtEl>
                                          <p:spTgt spid="6"/>
                                        </p:tgtEl>
                                        <p:attrNameLst>
                                          <p:attrName>ppt_h</p:attrName>
                                        </p:attrNameLst>
                                      </p:cBhvr>
                                      <p:tavLst>
                                        <p:tav tm="0">
                                          <p:val>
                                            <p:fltVal val="0"/>
                                          </p:val>
                                        </p:tav>
                                        <p:tav tm="100000">
                                          <p:val>
                                            <p:strVal val="#ppt_h"/>
                                          </p:val>
                                        </p:tav>
                                      </p:tavLst>
                                    </p:anim>
                                    <p:animEffect transition="in" filter="fade">
                                      <p:cBhvr>
                                        <p:cTn id="9" dur="500"/>
                                        <p:tgtEl>
                                          <p:spTgt spid="6"/>
                                        </p:tgtEl>
                                      </p:cBhvr>
                                    </p:animEffect>
                                  </p:childTnLst>
                                </p:cTn>
                              </p:par>
                              <p:par>
                                <p:cTn id="10" presetID="53" presetClass="entr" presetSubtype="0" fill="hold" nodeType="withEffect">
                                  <p:stCondLst>
                                    <p:cond delay="0"/>
                                  </p:stCondLst>
                                  <p:childTnLst>
                                    <p:set>
                                      <p:cBhvr>
                                        <p:cTn id="11" dur="1" fill="hold">
                                          <p:stCondLst>
                                            <p:cond delay="0"/>
                                          </p:stCondLst>
                                        </p:cTn>
                                        <p:tgtEl>
                                          <p:spTgt spid="8"/>
                                        </p:tgtEl>
                                        <p:attrNameLst>
                                          <p:attrName>style.visibility</p:attrName>
                                        </p:attrNameLst>
                                      </p:cBhvr>
                                      <p:to>
                                        <p:strVal val="visible"/>
                                      </p:to>
                                    </p:set>
                                    <p:anim calcmode="lin" valueType="num">
                                      <p:cBhvr>
                                        <p:cTn id="12" dur="500" fill="hold"/>
                                        <p:tgtEl>
                                          <p:spTgt spid="8"/>
                                        </p:tgtEl>
                                        <p:attrNameLst>
                                          <p:attrName>ppt_w</p:attrName>
                                        </p:attrNameLst>
                                      </p:cBhvr>
                                      <p:tavLst>
                                        <p:tav tm="0">
                                          <p:val>
                                            <p:fltVal val="0"/>
                                          </p:val>
                                        </p:tav>
                                        <p:tav tm="100000">
                                          <p:val>
                                            <p:strVal val="#ppt_w"/>
                                          </p:val>
                                        </p:tav>
                                      </p:tavLst>
                                    </p:anim>
                                    <p:anim calcmode="lin" valueType="num">
                                      <p:cBhvr>
                                        <p:cTn id="13" dur="500" fill="hold"/>
                                        <p:tgtEl>
                                          <p:spTgt spid="8"/>
                                        </p:tgtEl>
                                        <p:attrNameLst>
                                          <p:attrName>ppt_h</p:attrName>
                                        </p:attrNameLst>
                                      </p:cBhvr>
                                      <p:tavLst>
                                        <p:tav tm="0">
                                          <p:val>
                                            <p:fltVal val="0"/>
                                          </p:val>
                                        </p:tav>
                                        <p:tav tm="100000">
                                          <p:val>
                                            <p:strVal val="#ppt_h"/>
                                          </p:val>
                                        </p:tav>
                                      </p:tavLst>
                                    </p:anim>
                                    <p:animEffect transition="in" filter="fade">
                                      <p:cBhvr>
                                        <p:cTn id="14" dur="500"/>
                                        <p:tgtEl>
                                          <p:spTgt spid="8"/>
                                        </p:tgtEl>
                                      </p:cBhvr>
                                    </p:animEffect>
                                  </p:childTnLst>
                                </p:cTn>
                              </p:par>
                            </p:childTnLst>
                          </p:cTn>
                        </p:par>
                      </p:childTnLst>
                    </p:cTn>
                  </p:par>
                  <p:par>
                    <p:cTn id="15" fill="hold">
                      <p:stCondLst>
                        <p:cond delay="indefinite"/>
                      </p:stCondLst>
                      <p:childTnLst>
                        <p:par>
                          <p:cTn id="16" fill="hold">
                            <p:stCondLst>
                              <p:cond delay="0"/>
                            </p:stCondLst>
                            <p:childTnLst>
                              <p:par>
                                <p:cTn id="17" presetID="53" presetClass="entr" presetSubtype="0" fill="hold" grpId="0" nodeType="clickEffect">
                                  <p:stCondLst>
                                    <p:cond delay="0"/>
                                  </p:stCondLst>
                                  <p:childTnLst>
                                    <p:set>
                                      <p:cBhvr>
                                        <p:cTn id="18" dur="1" fill="hold">
                                          <p:stCondLst>
                                            <p:cond delay="0"/>
                                          </p:stCondLst>
                                        </p:cTn>
                                        <p:tgtEl>
                                          <p:spTgt spid="5"/>
                                        </p:tgtEl>
                                        <p:attrNameLst>
                                          <p:attrName>style.visibility</p:attrName>
                                        </p:attrNameLst>
                                      </p:cBhvr>
                                      <p:to>
                                        <p:strVal val="visible"/>
                                      </p:to>
                                    </p:set>
                                    <p:anim calcmode="lin" valueType="num">
                                      <p:cBhvr>
                                        <p:cTn id="19" dur="500" fill="hold"/>
                                        <p:tgtEl>
                                          <p:spTgt spid="5"/>
                                        </p:tgtEl>
                                        <p:attrNameLst>
                                          <p:attrName>ppt_w</p:attrName>
                                        </p:attrNameLst>
                                      </p:cBhvr>
                                      <p:tavLst>
                                        <p:tav tm="0">
                                          <p:val>
                                            <p:fltVal val="0"/>
                                          </p:val>
                                        </p:tav>
                                        <p:tav tm="100000">
                                          <p:val>
                                            <p:strVal val="#ppt_w"/>
                                          </p:val>
                                        </p:tav>
                                      </p:tavLst>
                                    </p:anim>
                                    <p:anim calcmode="lin" valueType="num">
                                      <p:cBhvr>
                                        <p:cTn id="20" dur="500" fill="hold"/>
                                        <p:tgtEl>
                                          <p:spTgt spid="5"/>
                                        </p:tgtEl>
                                        <p:attrNameLst>
                                          <p:attrName>ppt_h</p:attrName>
                                        </p:attrNameLst>
                                      </p:cBhvr>
                                      <p:tavLst>
                                        <p:tav tm="0">
                                          <p:val>
                                            <p:fltVal val="0"/>
                                          </p:val>
                                        </p:tav>
                                        <p:tav tm="100000">
                                          <p:val>
                                            <p:strVal val="#ppt_h"/>
                                          </p:val>
                                        </p:tav>
                                      </p:tavLst>
                                    </p:anim>
                                    <p:animEffect transition="in" filter="fade">
                                      <p:cBhvr>
                                        <p:cTn id="21" dur="500"/>
                                        <p:tgtEl>
                                          <p:spTgt spid="5"/>
                                        </p:tgtEl>
                                      </p:cBhvr>
                                    </p:animEffect>
                                  </p:childTnLst>
                                </p:cTn>
                              </p:par>
                            </p:childTnLst>
                          </p:cTn>
                        </p:par>
                      </p:childTnLst>
                    </p:cTn>
                  </p:par>
                  <p:par>
                    <p:cTn id="22" fill="hold">
                      <p:stCondLst>
                        <p:cond delay="indefinite"/>
                      </p:stCondLst>
                      <p:childTnLst>
                        <p:par>
                          <p:cTn id="23" fill="hold">
                            <p:stCondLst>
                              <p:cond delay="0"/>
                            </p:stCondLst>
                            <p:childTnLst>
                              <p:par>
                                <p:cTn id="24" presetID="53" presetClass="entr" presetSubtype="0" fill="hold" grpId="0" nodeType="clickEffect">
                                  <p:stCondLst>
                                    <p:cond delay="0"/>
                                  </p:stCondLst>
                                  <p:childTnLst>
                                    <p:set>
                                      <p:cBhvr>
                                        <p:cTn id="25" dur="1" fill="hold">
                                          <p:stCondLst>
                                            <p:cond delay="0"/>
                                          </p:stCondLst>
                                        </p:cTn>
                                        <p:tgtEl>
                                          <p:spTgt spid="7"/>
                                        </p:tgtEl>
                                        <p:attrNameLst>
                                          <p:attrName>style.visibility</p:attrName>
                                        </p:attrNameLst>
                                      </p:cBhvr>
                                      <p:to>
                                        <p:strVal val="visible"/>
                                      </p:to>
                                    </p:set>
                                    <p:anim calcmode="lin" valueType="num">
                                      <p:cBhvr>
                                        <p:cTn id="26" dur="500" fill="hold"/>
                                        <p:tgtEl>
                                          <p:spTgt spid="7"/>
                                        </p:tgtEl>
                                        <p:attrNameLst>
                                          <p:attrName>ppt_w</p:attrName>
                                        </p:attrNameLst>
                                      </p:cBhvr>
                                      <p:tavLst>
                                        <p:tav tm="0">
                                          <p:val>
                                            <p:fltVal val="0"/>
                                          </p:val>
                                        </p:tav>
                                        <p:tav tm="100000">
                                          <p:val>
                                            <p:strVal val="#ppt_w"/>
                                          </p:val>
                                        </p:tav>
                                      </p:tavLst>
                                    </p:anim>
                                    <p:anim calcmode="lin" valueType="num">
                                      <p:cBhvr>
                                        <p:cTn id="27" dur="500" fill="hold"/>
                                        <p:tgtEl>
                                          <p:spTgt spid="7"/>
                                        </p:tgtEl>
                                        <p:attrNameLst>
                                          <p:attrName>ppt_h</p:attrName>
                                        </p:attrNameLst>
                                      </p:cBhvr>
                                      <p:tavLst>
                                        <p:tav tm="0">
                                          <p:val>
                                            <p:fltVal val="0"/>
                                          </p:val>
                                        </p:tav>
                                        <p:tav tm="100000">
                                          <p:val>
                                            <p:strVal val="#ppt_h"/>
                                          </p:val>
                                        </p:tav>
                                      </p:tavLst>
                                    </p:anim>
                                    <p:animEffect transition="in" filter="fade">
                                      <p:cBhvr>
                                        <p:cTn id="28"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7" grpId="0" animBg="1"/>
      <p:bldP spid="6" grpId="0"/>
    </p:bldLst>
  </p:timing>
</p:sld>
</file>

<file path=ppt/slides/slide3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a:xfrm>
            <a:off x="467077" y="2485596"/>
            <a:ext cx="5388013" cy="446276"/>
          </a:xfrm>
          <a:prstGeom prst="rect">
            <a:avLst/>
          </a:prstGeom>
        </p:spPr>
        <p:txBody>
          <a:bodyPr wrap="none">
            <a:spAutoFit/>
          </a:bodyPr>
          <a:lstStyle/>
          <a:p>
            <a:r>
              <a:rPr lang="en-US" sz="2300" b="1" dirty="0" smtClean="0">
                <a:latin typeface="Times New Roman" pitchFamily="18" charset="0"/>
                <a:cs typeface="Times New Roman" pitchFamily="18" charset="0"/>
              </a:rPr>
              <a:t>4.</a:t>
            </a:r>
            <a:r>
              <a:rPr lang="en-US" sz="2300" dirty="0" smtClean="0">
                <a:latin typeface="Times New Roman" pitchFamily="18" charset="0"/>
                <a:cs typeface="Times New Roman" pitchFamily="18" charset="0"/>
              </a:rPr>
              <a:t> (b)  (ii)      </a:t>
            </a:r>
            <a:r>
              <a:rPr lang="en-US" sz="2300" i="1" dirty="0" smtClean="0">
                <a:latin typeface="Times New Roman" pitchFamily="18" charset="0"/>
                <a:cs typeface="Times New Roman" pitchFamily="18" charset="0"/>
              </a:rPr>
              <a:t>r</a:t>
            </a:r>
            <a:r>
              <a:rPr lang="en-US" sz="2300" dirty="0">
                <a:latin typeface="Times New Roman" pitchFamily="18" charset="0"/>
                <a:cs typeface="Times New Roman" pitchFamily="18" charset="0"/>
              </a:rPr>
              <a:t>°</a:t>
            </a:r>
            <a:r>
              <a:rPr lang="en-US" sz="2300" i="1" dirty="0" smtClean="0">
                <a:latin typeface="Times New Roman" pitchFamily="18" charset="0"/>
                <a:cs typeface="Times New Roman" pitchFamily="18" charset="0"/>
              </a:rPr>
              <a:t> + </a:t>
            </a:r>
            <a:r>
              <a:rPr lang="en-US" sz="2300" dirty="0" smtClean="0">
                <a:latin typeface="Times New Roman" pitchFamily="18" charset="0"/>
                <a:cs typeface="Times New Roman" pitchFamily="18" charset="0"/>
              </a:rPr>
              <a:t>(</a:t>
            </a:r>
            <a:r>
              <a:rPr lang="en-US" sz="2300" i="1" dirty="0" smtClean="0">
                <a:latin typeface="Times New Roman" pitchFamily="18" charset="0"/>
                <a:cs typeface="Times New Roman" pitchFamily="18" charset="0"/>
              </a:rPr>
              <a:t>r </a:t>
            </a:r>
            <a:r>
              <a:rPr lang="en-US" sz="2300" i="1" dirty="0">
                <a:latin typeface="Times New Roman" pitchFamily="18" charset="0"/>
                <a:cs typeface="Times New Roman" pitchFamily="18" charset="0"/>
              </a:rPr>
              <a:t>+ </a:t>
            </a:r>
            <a:r>
              <a:rPr lang="en-US" sz="2300" dirty="0">
                <a:latin typeface="Times New Roman" pitchFamily="18" charset="0"/>
                <a:cs typeface="Times New Roman" pitchFamily="18" charset="0"/>
              </a:rPr>
              <a:t>6</a:t>
            </a:r>
            <a:r>
              <a:rPr lang="en-US" sz="2300" dirty="0" smtClean="0">
                <a:latin typeface="Times New Roman" pitchFamily="18" charset="0"/>
                <a:cs typeface="Times New Roman" pitchFamily="18" charset="0"/>
              </a:rPr>
              <a:t>)° + (</a:t>
            </a:r>
            <a:r>
              <a:rPr lang="en-US" sz="2300" i="1" dirty="0">
                <a:latin typeface="Times New Roman" pitchFamily="18" charset="0"/>
                <a:cs typeface="Times New Roman" pitchFamily="18" charset="0"/>
              </a:rPr>
              <a:t>r + </a:t>
            </a:r>
            <a:r>
              <a:rPr lang="en-US" sz="2300" dirty="0">
                <a:latin typeface="Times New Roman" pitchFamily="18" charset="0"/>
                <a:cs typeface="Times New Roman" pitchFamily="18" charset="0"/>
              </a:rPr>
              <a:t>6</a:t>
            </a:r>
            <a:r>
              <a:rPr lang="en-US" sz="2300" dirty="0" smtClean="0">
                <a:latin typeface="Times New Roman" pitchFamily="18" charset="0"/>
                <a:cs typeface="Times New Roman" pitchFamily="18" charset="0"/>
              </a:rPr>
              <a:t>)° = 180</a:t>
            </a:r>
            <a:r>
              <a:rPr lang="en-US" sz="2300" dirty="0">
                <a:latin typeface="Times New Roman" pitchFamily="18" charset="0"/>
                <a:cs typeface="Times New Roman" pitchFamily="18" charset="0"/>
              </a:rPr>
              <a:t>°</a:t>
            </a:r>
            <a:endParaRPr lang="en-US" sz="2300" dirty="0"/>
          </a:p>
        </p:txBody>
      </p:sp>
      <p:sp>
        <p:nvSpPr>
          <p:cNvPr id="6" name="Rectangle 5"/>
          <p:cNvSpPr/>
          <p:nvPr/>
        </p:nvSpPr>
        <p:spPr>
          <a:xfrm>
            <a:off x="1712260" y="3040636"/>
            <a:ext cx="4115229" cy="446276"/>
          </a:xfrm>
          <a:prstGeom prst="rect">
            <a:avLst/>
          </a:prstGeom>
        </p:spPr>
        <p:txBody>
          <a:bodyPr wrap="none">
            <a:spAutoFit/>
          </a:bodyPr>
          <a:lstStyle/>
          <a:p>
            <a:r>
              <a:rPr lang="en-US" sz="2300" i="1" dirty="0" smtClean="0">
                <a:latin typeface="Times New Roman" pitchFamily="18" charset="0"/>
                <a:cs typeface="Times New Roman" pitchFamily="18" charset="0"/>
              </a:rPr>
              <a:t> </a:t>
            </a:r>
            <a:r>
              <a:rPr lang="en-US" sz="2300" dirty="0" smtClean="0">
                <a:latin typeface="Times New Roman" pitchFamily="18" charset="0"/>
                <a:cs typeface="Times New Roman" pitchFamily="18" charset="0"/>
              </a:rPr>
              <a:t>So</a:t>
            </a:r>
            <a:r>
              <a:rPr lang="en-US" sz="2300" i="1" dirty="0">
                <a:latin typeface="Times New Roman" pitchFamily="18" charset="0"/>
                <a:cs typeface="Times New Roman" pitchFamily="18" charset="0"/>
              </a:rPr>
              <a:t> </a:t>
            </a:r>
            <a:r>
              <a:rPr lang="en-US" sz="2300" i="1" dirty="0" smtClean="0">
                <a:latin typeface="Times New Roman" pitchFamily="18" charset="0"/>
                <a:cs typeface="Times New Roman" pitchFamily="18" charset="0"/>
              </a:rPr>
              <a:t> r</a:t>
            </a:r>
            <a:r>
              <a:rPr lang="en-US" sz="2300" dirty="0">
                <a:latin typeface="Times New Roman" pitchFamily="18" charset="0"/>
                <a:cs typeface="Times New Roman" pitchFamily="18" charset="0"/>
              </a:rPr>
              <a:t>°</a:t>
            </a:r>
            <a:r>
              <a:rPr lang="en-US" sz="2300" i="1" dirty="0">
                <a:latin typeface="Times New Roman" pitchFamily="18" charset="0"/>
                <a:cs typeface="Times New Roman" pitchFamily="18" charset="0"/>
              </a:rPr>
              <a:t> + r</a:t>
            </a:r>
            <a:r>
              <a:rPr lang="en-US" sz="2300" dirty="0">
                <a:latin typeface="Times New Roman" pitchFamily="18" charset="0"/>
                <a:cs typeface="Times New Roman" pitchFamily="18" charset="0"/>
              </a:rPr>
              <a:t>°</a:t>
            </a:r>
            <a:r>
              <a:rPr lang="en-US" sz="2300" dirty="0" smtClean="0">
                <a:latin typeface="Times New Roman" pitchFamily="18" charset="0"/>
                <a:cs typeface="Times New Roman" pitchFamily="18" charset="0"/>
              </a:rPr>
              <a:t> </a:t>
            </a:r>
            <a:r>
              <a:rPr lang="en-US" sz="2300" dirty="0">
                <a:latin typeface="Times New Roman" pitchFamily="18" charset="0"/>
                <a:cs typeface="Times New Roman" pitchFamily="18" charset="0"/>
              </a:rPr>
              <a:t>+ </a:t>
            </a:r>
            <a:r>
              <a:rPr lang="en-US" sz="2300" i="1" dirty="0">
                <a:latin typeface="Times New Roman" pitchFamily="18" charset="0"/>
                <a:cs typeface="Times New Roman" pitchFamily="18" charset="0"/>
              </a:rPr>
              <a:t>r</a:t>
            </a:r>
            <a:r>
              <a:rPr lang="en-US" sz="2300" dirty="0" smtClean="0">
                <a:latin typeface="Times New Roman" pitchFamily="18" charset="0"/>
                <a:cs typeface="Times New Roman" pitchFamily="18" charset="0"/>
              </a:rPr>
              <a:t>° + </a:t>
            </a:r>
            <a:r>
              <a:rPr lang="en-US" sz="2300" dirty="0">
                <a:latin typeface="Times New Roman" pitchFamily="18" charset="0"/>
                <a:cs typeface="Times New Roman" pitchFamily="18" charset="0"/>
              </a:rPr>
              <a:t>6° </a:t>
            </a:r>
            <a:r>
              <a:rPr lang="en-US" sz="2300" dirty="0" smtClean="0">
                <a:latin typeface="Times New Roman" pitchFamily="18" charset="0"/>
                <a:cs typeface="Times New Roman" pitchFamily="18" charset="0"/>
              </a:rPr>
              <a:t>+ 6° = </a:t>
            </a:r>
            <a:r>
              <a:rPr lang="en-US" sz="2300" dirty="0">
                <a:latin typeface="Times New Roman" pitchFamily="18" charset="0"/>
                <a:cs typeface="Times New Roman" pitchFamily="18" charset="0"/>
              </a:rPr>
              <a:t>180°</a:t>
            </a:r>
            <a:endParaRPr lang="en-US" sz="2300" dirty="0"/>
          </a:p>
        </p:txBody>
      </p:sp>
      <p:sp>
        <p:nvSpPr>
          <p:cNvPr id="7" name="Rectangle 6"/>
          <p:cNvSpPr/>
          <p:nvPr/>
        </p:nvSpPr>
        <p:spPr>
          <a:xfrm>
            <a:off x="1691282" y="3621024"/>
            <a:ext cx="4110421" cy="446276"/>
          </a:xfrm>
          <a:prstGeom prst="rect">
            <a:avLst/>
          </a:prstGeom>
        </p:spPr>
        <p:txBody>
          <a:bodyPr wrap="none">
            <a:spAutoFit/>
          </a:bodyPr>
          <a:lstStyle/>
          <a:p>
            <a:r>
              <a:rPr lang="en-US" sz="2300" i="1" dirty="0" smtClean="0">
                <a:latin typeface="Times New Roman" pitchFamily="18" charset="0"/>
                <a:cs typeface="Times New Roman" pitchFamily="18" charset="0"/>
              </a:rPr>
              <a:t> </a:t>
            </a:r>
            <a:r>
              <a:rPr lang="en-US" sz="2300" dirty="0" smtClean="0">
                <a:latin typeface="Times New Roman" pitchFamily="18" charset="0"/>
                <a:cs typeface="Times New Roman" pitchFamily="18" charset="0"/>
              </a:rPr>
              <a:t>i.e.</a:t>
            </a:r>
            <a:r>
              <a:rPr lang="en-US" sz="2300" i="1" dirty="0" smtClean="0">
                <a:latin typeface="Times New Roman" pitchFamily="18" charset="0"/>
                <a:cs typeface="Times New Roman" pitchFamily="18" charset="0"/>
              </a:rPr>
              <a:t>                    </a:t>
            </a:r>
            <a:r>
              <a:rPr lang="en-US" sz="2300" dirty="0" smtClean="0">
                <a:latin typeface="Times New Roman" pitchFamily="18" charset="0"/>
                <a:cs typeface="Times New Roman" pitchFamily="18" charset="0"/>
              </a:rPr>
              <a:t>3</a:t>
            </a:r>
            <a:r>
              <a:rPr lang="en-US" sz="2300" i="1" dirty="0" smtClean="0">
                <a:latin typeface="Times New Roman" pitchFamily="18" charset="0"/>
                <a:cs typeface="Times New Roman" pitchFamily="18" charset="0"/>
              </a:rPr>
              <a:t>r</a:t>
            </a:r>
            <a:r>
              <a:rPr lang="en-US" sz="2300" dirty="0">
                <a:latin typeface="Times New Roman" pitchFamily="18" charset="0"/>
                <a:cs typeface="Times New Roman" pitchFamily="18" charset="0"/>
              </a:rPr>
              <a:t>°</a:t>
            </a:r>
            <a:r>
              <a:rPr lang="en-US" sz="2300" i="1" dirty="0">
                <a:latin typeface="Times New Roman" pitchFamily="18" charset="0"/>
                <a:cs typeface="Times New Roman" pitchFamily="18" charset="0"/>
              </a:rPr>
              <a:t> + </a:t>
            </a:r>
            <a:r>
              <a:rPr lang="en-US" sz="2300" dirty="0" smtClean="0">
                <a:latin typeface="Times New Roman" pitchFamily="18" charset="0"/>
                <a:cs typeface="Times New Roman" pitchFamily="18" charset="0"/>
              </a:rPr>
              <a:t>12° = </a:t>
            </a:r>
            <a:r>
              <a:rPr lang="en-US" sz="2300" dirty="0">
                <a:latin typeface="Times New Roman" pitchFamily="18" charset="0"/>
                <a:cs typeface="Times New Roman" pitchFamily="18" charset="0"/>
              </a:rPr>
              <a:t>180°</a:t>
            </a:r>
            <a:endParaRPr lang="en-US" sz="2300" dirty="0"/>
          </a:p>
        </p:txBody>
      </p:sp>
      <p:sp>
        <p:nvSpPr>
          <p:cNvPr id="8" name="Rectangle 7"/>
          <p:cNvSpPr/>
          <p:nvPr/>
        </p:nvSpPr>
        <p:spPr>
          <a:xfrm>
            <a:off x="1682675" y="4105656"/>
            <a:ext cx="5672066" cy="446276"/>
          </a:xfrm>
          <a:prstGeom prst="rect">
            <a:avLst/>
          </a:prstGeom>
        </p:spPr>
        <p:txBody>
          <a:bodyPr wrap="none">
            <a:spAutoFit/>
          </a:bodyPr>
          <a:lstStyle/>
          <a:p>
            <a:pPr>
              <a:tabLst>
                <a:tab pos="2651125" algn="l"/>
              </a:tabLst>
            </a:pPr>
            <a:r>
              <a:rPr lang="en-US" sz="2300" dirty="0" smtClean="0">
                <a:latin typeface="Times New Roman" pitchFamily="18" charset="0"/>
                <a:cs typeface="Times New Roman" pitchFamily="18" charset="0"/>
                <a:sym typeface="Symbol"/>
              </a:rPr>
              <a:t></a:t>
            </a:r>
            <a:r>
              <a:rPr lang="en-US" sz="2300" dirty="0" smtClean="0">
                <a:latin typeface="Times New Roman" pitchFamily="18" charset="0"/>
                <a:cs typeface="Times New Roman" pitchFamily="18" charset="0"/>
              </a:rPr>
              <a:t>	3</a:t>
            </a:r>
            <a:r>
              <a:rPr lang="en-US" sz="2300" i="1" dirty="0" smtClean="0">
                <a:latin typeface="Times New Roman" pitchFamily="18" charset="0"/>
                <a:cs typeface="Times New Roman" pitchFamily="18" charset="0"/>
              </a:rPr>
              <a:t>r</a:t>
            </a:r>
            <a:r>
              <a:rPr lang="en-US" sz="2300" dirty="0">
                <a:latin typeface="Times New Roman" pitchFamily="18" charset="0"/>
                <a:cs typeface="Times New Roman" pitchFamily="18" charset="0"/>
              </a:rPr>
              <a:t>°</a:t>
            </a:r>
            <a:r>
              <a:rPr lang="en-US" sz="2300" i="1" dirty="0">
                <a:latin typeface="Times New Roman" pitchFamily="18" charset="0"/>
                <a:cs typeface="Times New Roman" pitchFamily="18" charset="0"/>
              </a:rPr>
              <a:t> </a:t>
            </a:r>
            <a:r>
              <a:rPr lang="en-US" sz="2300" dirty="0" smtClean="0">
                <a:latin typeface="Times New Roman" pitchFamily="18" charset="0"/>
                <a:cs typeface="Times New Roman" pitchFamily="18" charset="0"/>
              </a:rPr>
              <a:t>= </a:t>
            </a:r>
            <a:r>
              <a:rPr lang="en-US" sz="2300" dirty="0">
                <a:latin typeface="Times New Roman" pitchFamily="18" charset="0"/>
                <a:cs typeface="Times New Roman" pitchFamily="18" charset="0"/>
              </a:rPr>
              <a:t>180</a:t>
            </a:r>
            <a:r>
              <a:rPr lang="en-US" sz="2300" dirty="0" smtClean="0">
                <a:latin typeface="Times New Roman" pitchFamily="18" charset="0"/>
                <a:cs typeface="Times New Roman" pitchFamily="18" charset="0"/>
              </a:rPr>
              <a:t>° </a:t>
            </a:r>
            <a:r>
              <a:rPr lang="en-US" sz="2300" dirty="0" smtClean="0">
                <a:latin typeface="Times New Roman"/>
                <a:cs typeface="Times New Roman"/>
              </a:rPr>
              <a:t>– </a:t>
            </a:r>
            <a:r>
              <a:rPr lang="en-US" sz="2300" dirty="0">
                <a:latin typeface="Times New Roman" pitchFamily="18" charset="0"/>
                <a:cs typeface="Times New Roman" pitchFamily="18" charset="0"/>
              </a:rPr>
              <a:t>12</a:t>
            </a:r>
            <a:r>
              <a:rPr lang="en-US" sz="2300" dirty="0" smtClean="0">
                <a:latin typeface="Times New Roman" pitchFamily="18" charset="0"/>
                <a:cs typeface="Times New Roman" pitchFamily="18" charset="0"/>
              </a:rPr>
              <a:t>° = 168°</a:t>
            </a:r>
            <a:endParaRPr lang="en-US" sz="2300" dirty="0"/>
          </a:p>
        </p:txBody>
      </p:sp>
      <p:sp>
        <p:nvSpPr>
          <p:cNvPr id="10" name="Rectangle 9"/>
          <p:cNvSpPr/>
          <p:nvPr/>
        </p:nvSpPr>
        <p:spPr>
          <a:xfrm>
            <a:off x="1718714" y="4765168"/>
            <a:ext cx="476412" cy="446276"/>
          </a:xfrm>
          <a:prstGeom prst="rect">
            <a:avLst/>
          </a:prstGeom>
        </p:spPr>
        <p:txBody>
          <a:bodyPr wrap="none">
            <a:spAutoFit/>
          </a:bodyPr>
          <a:lstStyle/>
          <a:p>
            <a:r>
              <a:rPr lang="en-US" sz="2300" dirty="0">
                <a:latin typeface="Times New Roman" pitchFamily="18" charset="0"/>
                <a:cs typeface="Times New Roman" pitchFamily="18" charset="0"/>
                <a:sym typeface="Symbol"/>
              </a:rPr>
              <a:t></a:t>
            </a:r>
            <a:endParaRPr lang="en-US" sz="2300" dirty="0"/>
          </a:p>
        </p:txBody>
      </p:sp>
      <p:sp>
        <p:nvSpPr>
          <p:cNvPr id="11" name="Rectangle 10"/>
          <p:cNvSpPr/>
          <p:nvPr/>
        </p:nvSpPr>
        <p:spPr>
          <a:xfrm>
            <a:off x="1691282" y="5263896"/>
            <a:ext cx="476412" cy="446276"/>
          </a:xfrm>
          <a:prstGeom prst="rect">
            <a:avLst/>
          </a:prstGeom>
        </p:spPr>
        <p:txBody>
          <a:bodyPr wrap="none">
            <a:spAutoFit/>
          </a:bodyPr>
          <a:lstStyle/>
          <a:p>
            <a:r>
              <a:rPr lang="en-US" sz="2300" dirty="0">
                <a:latin typeface="Times New Roman" pitchFamily="18" charset="0"/>
                <a:cs typeface="Times New Roman" pitchFamily="18" charset="0"/>
                <a:sym typeface="Symbol"/>
              </a:rPr>
              <a:t></a:t>
            </a:r>
            <a:endParaRPr lang="en-US" sz="2300" dirty="0"/>
          </a:p>
        </p:txBody>
      </p:sp>
      <p:pic>
        <p:nvPicPr>
          <p:cNvPr id="3075" name="Picture 3" descr="\\172.16.2.26\Conver\CARRIBEAN\MATHEMATICS_VOL-1_PPT_DESIGN\Incoming\Equations\Revision_Exam_2_Paper_2\Eqn025.wmf"/>
          <p:cNvPicPr>
            <a:picLocks noChangeAspect="1" noChangeArrowheads="1"/>
          </p:cNvPicPr>
          <p:nvPr/>
        </p:nvPicPr>
        <p:blipFill>
          <a:blip r:embed="rId2" cstate="print">
            <a:extLst>
              <a:ext uri="{28A0092B-C50C-407E-A947-70E740481C1C}">
                <a14:useLocalDpi xmlns:a14="http://schemas.microsoft.com/office/drawing/2010/main" xmlns="" val="0"/>
              </a:ext>
            </a:extLst>
          </a:blip>
          <a:srcRect/>
          <a:stretch>
            <a:fillRect/>
          </a:stretch>
        </p:blipFill>
        <p:spPr bwMode="auto">
          <a:xfrm>
            <a:off x="4566770" y="4639056"/>
            <a:ext cx="1816100" cy="698500"/>
          </a:xfrm>
          <a:prstGeom prst="rect">
            <a:avLst/>
          </a:prstGeom>
          <a:noFill/>
          <a:extLst>
            <a:ext uri="{909E8E84-426E-40DD-AFC4-6F175D3DCCD1}">
              <a14:hiddenFill xmlns:a14="http://schemas.microsoft.com/office/drawing/2010/main" xmlns="">
                <a:solidFill>
                  <a:srgbClr val="FFFFFF"/>
                </a:solidFill>
              </a14:hiddenFill>
            </a:ext>
          </a:extLst>
        </p:spPr>
      </p:pic>
      <p:sp>
        <p:nvSpPr>
          <p:cNvPr id="14" name="Rectangle 13"/>
          <p:cNvSpPr/>
          <p:nvPr/>
        </p:nvSpPr>
        <p:spPr>
          <a:xfrm>
            <a:off x="3806891" y="5263896"/>
            <a:ext cx="3252814" cy="446276"/>
          </a:xfrm>
          <a:prstGeom prst="rect">
            <a:avLst/>
          </a:prstGeom>
        </p:spPr>
        <p:txBody>
          <a:bodyPr wrap="none">
            <a:spAutoFit/>
          </a:bodyPr>
          <a:lstStyle/>
          <a:p>
            <a:r>
              <a:rPr lang="en-US" sz="2300" dirty="0" smtClean="0">
                <a:latin typeface="Times New Roman" pitchFamily="18" charset="0"/>
                <a:cs typeface="Times New Roman" pitchFamily="18" charset="0"/>
              </a:rPr>
              <a:t>(</a:t>
            </a:r>
            <a:r>
              <a:rPr lang="en-US" sz="2300" i="1" dirty="0">
                <a:latin typeface="Times New Roman" pitchFamily="18" charset="0"/>
                <a:cs typeface="Times New Roman" pitchFamily="18" charset="0"/>
              </a:rPr>
              <a:t>r + </a:t>
            </a:r>
            <a:r>
              <a:rPr lang="en-US" sz="2300" dirty="0">
                <a:latin typeface="Times New Roman" pitchFamily="18" charset="0"/>
                <a:cs typeface="Times New Roman" pitchFamily="18" charset="0"/>
              </a:rPr>
              <a:t>6)° </a:t>
            </a:r>
            <a:r>
              <a:rPr lang="en-US" sz="2300" dirty="0" smtClean="0">
                <a:latin typeface="Times New Roman" pitchFamily="18" charset="0"/>
                <a:cs typeface="Times New Roman" pitchFamily="18" charset="0"/>
              </a:rPr>
              <a:t>= (56</a:t>
            </a:r>
            <a:r>
              <a:rPr lang="en-US" sz="2300" i="1" dirty="0" smtClean="0">
                <a:latin typeface="Times New Roman" pitchFamily="18" charset="0"/>
                <a:cs typeface="Times New Roman" pitchFamily="18" charset="0"/>
              </a:rPr>
              <a:t> </a:t>
            </a:r>
            <a:r>
              <a:rPr lang="en-US" sz="2300" i="1" dirty="0">
                <a:latin typeface="Times New Roman" pitchFamily="18" charset="0"/>
                <a:cs typeface="Times New Roman" pitchFamily="18" charset="0"/>
              </a:rPr>
              <a:t>+ </a:t>
            </a:r>
            <a:r>
              <a:rPr lang="en-US" sz="2300" dirty="0">
                <a:latin typeface="Times New Roman" pitchFamily="18" charset="0"/>
                <a:cs typeface="Times New Roman" pitchFamily="18" charset="0"/>
              </a:rPr>
              <a:t>6)° = </a:t>
            </a:r>
            <a:r>
              <a:rPr lang="en-US" sz="2300" dirty="0" smtClean="0">
                <a:latin typeface="Times New Roman" pitchFamily="18" charset="0"/>
                <a:cs typeface="Times New Roman" pitchFamily="18" charset="0"/>
              </a:rPr>
              <a:t>62°</a:t>
            </a:r>
            <a:endParaRPr lang="en-US" sz="2300" dirty="0"/>
          </a:p>
        </p:txBody>
      </p:sp>
      <p:sp>
        <p:nvSpPr>
          <p:cNvPr id="15" name="Rectangle 14"/>
          <p:cNvSpPr/>
          <p:nvPr/>
        </p:nvSpPr>
        <p:spPr>
          <a:xfrm>
            <a:off x="1703474" y="5867400"/>
            <a:ext cx="4572000" cy="800219"/>
          </a:xfrm>
          <a:prstGeom prst="rect">
            <a:avLst/>
          </a:prstGeom>
        </p:spPr>
        <p:txBody>
          <a:bodyPr>
            <a:spAutoFit/>
          </a:bodyPr>
          <a:lstStyle/>
          <a:p>
            <a:r>
              <a:rPr lang="en-US" sz="2300" dirty="0">
                <a:latin typeface="Times New Roman" pitchFamily="18" charset="0"/>
                <a:cs typeface="Times New Roman" pitchFamily="18" charset="0"/>
              </a:rPr>
              <a:t>Hence, the size of each angle in </a:t>
            </a:r>
            <a:r>
              <a:rPr lang="en-US" sz="2300" dirty="0" smtClean="0">
                <a:latin typeface="Times New Roman" pitchFamily="18" charset="0"/>
                <a:cs typeface="Times New Roman" pitchFamily="18" charset="0"/>
              </a:rPr>
              <a:t>the triangle </a:t>
            </a:r>
            <a:r>
              <a:rPr lang="en-US" sz="2300" dirty="0">
                <a:latin typeface="Times New Roman" pitchFamily="18" charset="0"/>
                <a:cs typeface="Times New Roman" pitchFamily="18" charset="0"/>
              </a:rPr>
              <a:t>are </a:t>
            </a:r>
            <a:r>
              <a:rPr lang="en-US" sz="2300" dirty="0">
                <a:solidFill>
                  <a:srgbClr val="FF0000"/>
                </a:solidFill>
                <a:latin typeface="Times New Roman" pitchFamily="18" charset="0"/>
                <a:cs typeface="Times New Roman" pitchFamily="18" charset="0"/>
              </a:rPr>
              <a:t>56°, 62° and 62°</a:t>
            </a:r>
            <a:r>
              <a:rPr lang="en-US" sz="2300" dirty="0">
                <a:latin typeface="Times New Roman" pitchFamily="18" charset="0"/>
                <a:cs typeface="Times New Roman" pitchFamily="18" charset="0"/>
              </a:rPr>
              <a:t>.</a:t>
            </a:r>
          </a:p>
        </p:txBody>
      </p:sp>
      <p:sp>
        <p:nvSpPr>
          <p:cNvPr id="16" name="Rectangle 15"/>
          <p:cNvSpPr/>
          <p:nvPr/>
        </p:nvSpPr>
        <p:spPr>
          <a:xfrm>
            <a:off x="5961530" y="3048000"/>
            <a:ext cx="2971800" cy="446276"/>
          </a:xfrm>
          <a:prstGeom prst="rect">
            <a:avLst/>
          </a:prstGeom>
        </p:spPr>
        <p:txBody>
          <a:bodyPr wrap="square">
            <a:spAutoFit/>
          </a:bodyPr>
          <a:lstStyle/>
          <a:p>
            <a:r>
              <a:rPr lang="en-US" sz="2300" dirty="0">
                <a:solidFill>
                  <a:srgbClr val="FF0000"/>
                </a:solidFill>
                <a:latin typeface="Times New Roman" pitchFamily="18" charset="0"/>
                <a:cs typeface="Times New Roman" pitchFamily="18" charset="0"/>
              </a:rPr>
              <a:t>(Sum of </a:t>
            </a:r>
            <a:r>
              <a:rPr lang="en-US" sz="2300" dirty="0" smtClean="0">
                <a:solidFill>
                  <a:srgbClr val="FF0000"/>
                </a:solidFill>
                <a:latin typeface="Times New Roman" pitchFamily="18" charset="0"/>
                <a:cs typeface="Times New Roman" pitchFamily="18" charset="0"/>
              </a:rPr>
              <a:t>the </a:t>
            </a:r>
            <a:r>
              <a:rPr lang="en-US" sz="2300" dirty="0" smtClean="0">
                <a:solidFill>
                  <a:srgbClr val="FF0000"/>
                </a:solidFill>
                <a:latin typeface="Times New Roman" pitchFamily="18" charset="0"/>
                <a:cs typeface="Times New Roman" pitchFamily="18" charset="0"/>
                <a:sym typeface="Symbol"/>
              </a:rPr>
              <a:t></a:t>
            </a:r>
            <a:r>
              <a:rPr lang="en-US" sz="2300" i="1" dirty="0" smtClean="0">
                <a:solidFill>
                  <a:srgbClr val="FF0000"/>
                </a:solidFill>
                <a:latin typeface="Times New Roman" pitchFamily="18" charset="0"/>
                <a:cs typeface="Times New Roman" pitchFamily="18" charset="0"/>
              </a:rPr>
              <a:t>s </a:t>
            </a:r>
            <a:r>
              <a:rPr lang="en-US" sz="2300" dirty="0">
                <a:solidFill>
                  <a:srgbClr val="FF0000"/>
                </a:solidFill>
                <a:latin typeface="Times New Roman" pitchFamily="18" charset="0"/>
                <a:cs typeface="Times New Roman" pitchFamily="18" charset="0"/>
              </a:rPr>
              <a:t>of a </a:t>
            </a:r>
            <a:r>
              <a:rPr lang="en-US" sz="2300" dirty="0" smtClean="0">
                <a:solidFill>
                  <a:srgbClr val="FF0000"/>
                </a:solidFill>
                <a:latin typeface="Times New Roman"/>
                <a:cs typeface="Times New Roman"/>
              </a:rPr>
              <a:t>∆</a:t>
            </a:r>
            <a:r>
              <a:rPr lang="en-US" sz="2300" dirty="0" smtClean="0">
                <a:solidFill>
                  <a:srgbClr val="FF0000"/>
                </a:solidFill>
                <a:latin typeface="Times New Roman" pitchFamily="18" charset="0"/>
                <a:cs typeface="Times New Roman" pitchFamily="18" charset="0"/>
              </a:rPr>
              <a:t>)</a:t>
            </a:r>
            <a:endParaRPr lang="en-US" sz="2300" dirty="0">
              <a:solidFill>
                <a:srgbClr val="FF0000"/>
              </a:solidFill>
              <a:latin typeface="Times New Roman" pitchFamily="18" charset="0"/>
              <a:cs typeface="Times New Roman" pitchFamily="18" charset="0"/>
            </a:endParaRPr>
          </a:p>
        </p:txBody>
      </p:sp>
      <p:sp>
        <p:nvSpPr>
          <p:cNvPr id="12"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2 Paper 2</a:t>
            </a:r>
          </a:p>
        </p:txBody>
      </p:sp>
    </p:spTree>
    <p:extLst>
      <p:ext uri="{BB962C8B-B14F-4D97-AF65-F5344CB8AC3E}">
        <p14:creationId xmlns:p14="http://schemas.microsoft.com/office/powerpoint/2010/main" xmlns="" val="163554050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p:cTn id="7" dur="500" fill="hold"/>
                                        <p:tgtEl>
                                          <p:spTgt spid="5"/>
                                        </p:tgtEl>
                                        <p:attrNameLst>
                                          <p:attrName>ppt_w</p:attrName>
                                        </p:attrNameLst>
                                      </p:cBhvr>
                                      <p:tavLst>
                                        <p:tav tm="0">
                                          <p:val>
                                            <p:fltVal val="0"/>
                                          </p:val>
                                        </p:tav>
                                        <p:tav tm="100000">
                                          <p:val>
                                            <p:strVal val="#ppt_w"/>
                                          </p:val>
                                        </p:tav>
                                      </p:tavLst>
                                    </p:anim>
                                    <p:anim calcmode="lin" valueType="num">
                                      <p:cBhvr>
                                        <p:cTn id="8" dur="500" fill="hold"/>
                                        <p:tgtEl>
                                          <p:spTgt spid="5"/>
                                        </p:tgtEl>
                                        <p:attrNameLst>
                                          <p:attrName>ppt_h</p:attrName>
                                        </p:attrNameLst>
                                      </p:cBhvr>
                                      <p:tavLst>
                                        <p:tav tm="0">
                                          <p:val>
                                            <p:fltVal val="0"/>
                                          </p:val>
                                        </p:tav>
                                        <p:tav tm="100000">
                                          <p:val>
                                            <p:strVal val="#ppt_h"/>
                                          </p:val>
                                        </p:tav>
                                      </p:tavLst>
                                    </p:anim>
                                    <p:animEffect transition="in" filter="fade">
                                      <p:cBhvr>
                                        <p:cTn id="9" dur="500"/>
                                        <p:tgtEl>
                                          <p:spTgt spid="5"/>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6"/>
                                        </p:tgtEl>
                                        <p:attrNameLst>
                                          <p:attrName>style.visibility</p:attrName>
                                        </p:attrNameLst>
                                      </p:cBhvr>
                                      <p:to>
                                        <p:strVal val="visible"/>
                                      </p:to>
                                    </p:set>
                                    <p:anim calcmode="lin" valueType="num">
                                      <p:cBhvr>
                                        <p:cTn id="12" dur="500" fill="hold"/>
                                        <p:tgtEl>
                                          <p:spTgt spid="6"/>
                                        </p:tgtEl>
                                        <p:attrNameLst>
                                          <p:attrName>ppt_w</p:attrName>
                                        </p:attrNameLst>
                                      </p:cBhvr>
                                      <p:tavLst>
                                        <p:tav tm="0">
                                          <p:val>
                                            <p:fltVal val="0"/>
                                          </p:val>
                                        </p:tav>
                                        <p:tav tm="100000">
                                          <p:val>
                                            <p:strVal val="#ppt_w"/>
                                          </p:val>
                                        </p:tav>
                                      </p:tavLst>
                                    </p:anim>
                                    <p:anim calcmode="lin" valueType="num">
                                      <p:cBhvr>
                                        <p:cTn id="13" dur="500" fill="hold"/>
                                        <p:tgtEl>
                                          <p:spTgt spid="6"/>
                                        </p:tgtEl>
                                        <p:attrNameLst>
                                          <p:attrName>ppt_h</p:attrName>
                                        </p:attrNameLst>
                                      </p:cBhvr>
                                      <p:tavLst>
                                        <p:tav tm="0">
                                          <p:val>
                                            <p:fltVal val="0"/>
                                          </p:val>
                                        </p:tav>
                                        <p:tav tm="100000">
                                          <p:val>
                                            <p:strVal val="#ppt_h"/>
                                          </p:val>
                                        </p:tav>
                                      </p:tavLst>
                                    </p:anim>
                                    <p:animEffect transition="in" filter="fade">
                                      <p:cBhvr>
                                        <p:cTn id="14" dur="500"/>
                                        <p:tgtEl>
                                          <p:spTgt spid="6"/>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16"/>
                                        </p:tgtEl>
                                        <p:attrNameLst>
                                          <p:attrName>style.visibility</p:attrName>
                                        </p:attrNameLst>
                                      </p:cBhvr>
                                      <p:to>
                                        <p:strVal val="visible"/>
                                      </p:to>
                                    </p:set>
                                    <p:anim calcmode="lin" valueType="num">
                                      <p:cBhvr>
                                        <p:cTn id="17" dur="500" fill="hold"/>
                                        <p:tgtEl>
                                          <p:spTgt spid="16"/>
                                        </p:tgtEl>
                                        <p:attrNameLst>
                                          <p:attrName>ppt_w</p:attrName>
                                        </p:attrNameLst>
                                      </p:cBhvr>
                                      <p:tavLst>
                                        <p:tav tm="0">
                                          <p:val>
                                            <p:fltVal val="0"/>
                                          </p:val>
                                        </p:tav>
                                        <p:tav tm="100000">
                                          <p:val>
                                            <p:strVal val="#ppt_w"/>
                                          </p:val>
                                        </p:tav>
                                      </p:tavLst>
                                    </p:anim>
                                    <p:anim calcmode="lin" valueType="num">
                                      <p:cBhvr>
                                        <p:cTn id="18" dur="500" fill="hold"/>
                                        <p:tgtEl>
                                          <p:spTgt spid="16"/>
                                        </p:tgtEl>
                                        <p:attrNameLst>
                                          <p:attrName>ppt_h</p:attrName>
                                        </p:attrNameLst>
                                      </p:cBhvr>
                                      <p:tavLst>
                                        <p:tav tm="0">
                                          <p:val>
                                            <p:fltVal val="0"/>
                                          </p:val>
                                        </p:tav>
                                        <p:tav tm="100000">
                                          <p:val>
                                            <p:strVal val="#ppt_h"/>
                                          </p:val>
                                        </p:tav>
                                      </p:tavLst>
                                    </p:anim>
                                    <p:animEffect transition="in" filter="fade">
                                      <p:cBhvr>
                                        <p:cTn id="19" dur="500"/>
                                        <p:tgtEl>
                                          <p:spTgt spid="16"/>
                                        </p:tgtEl>
                                      </p:cBhvr>
                                    </p:animEffect>
                                  </p:childTnLst>
                                </p:cTn>
                              </p:par>
                              <p:par>
                                <p:cTn id="20" presetID="53" presetClass="entr" presetSubtype="16" fill="hold" grpId="0" nodeType="withEffect">
                                  <p:stCondLst>
                                    <p:cond delay="0"/>
                                  </p:stCondLst>
                                  <p:childTnLst>
                                    <p:set>
                                      <p:cBhvr>
                                        <p:cTn id="21" dur="1" fill="hold">
                                          <p:stCondLst>
                                            <p:cond delay="0"/>
                                          </p:stCondLst>
                                        </p:cTn>
                                        <p:tgtEl>
                                          <p:spTgt spid="7"/>
                                        </p:tgtEl>
                                        <p:attrNameLst>
                                          <p:attrName>style.visibility</p:attrName>
                                        </p:attrNameLst>
                                      </p:cBhvr>
                                      <p:to>
                                        <p:strVal val="visible"/>
                                      </p:to>
                                    </p:set>
                                    <p:anim calcmode="lin" valueType="num">
                                      <p:cBhvr>
                                        <p:cTn id="22" dur="500" fill="hold"/>
                                        <p:tgtEl>
                                          <p:spTgt spid="7"/>
                                        </p:tgtEl>
                                        <p:attrNameLst>
                                          <p:attrName>ppt_w</p:attrName>
                                        </p:attrNameLst>
                                      </p:cBhvr>
                                      <p:tavLst>
                                        <p:tav tm="0">
                                          <p:val>
                                            <p:fltVal val="0"/>
                                          </p:val>
                                        </p:tav>
                                        <p:tav tm="100000">
                                          <p:val>
                                            <p:strVal val="#ppt_w"/>
                                          </p:val>
                                        </p:tav>
                                      </p:tavLst>
                                    </p:anim>
                                    <p:anim calcmode="lin" valueType="num">
                                      <p:cBhvr>
                                        <p:cTn id="23" dur="500" fill="hold"/>
                                        <p:tgtEl>
                                          <p:spTgt spid="7"/>
                                        </p:tgtEl>
                                        <p:attrNameLst>
                                          <p:attrName>ppt_h</p:attrName>
                                        </p:attrNameLst>
                                      </p:cBhvr>
                                      <p:tavLst>
                                        <p:tav tm="0">
                                          <p:val>
                                            <p:fltVal val="0"/>
                                          </p:val>
                                        </p:tav>
                                        <p:tav tm="100000">
                                          <p:val>
                                            <p:strVal val="#ppt_h"/>
                                          </p:val>
                                        </p:tav>
                                      </p:tavLst>
                                    </p:anim>
                                    <p:animEffect transition="in" filter="fade">
                                      <p:cBhvr>
                                        <p:cTn id="24" dur="500"/>
                                        <p:tgtEl>
                                          <p:spTgt spid="7"/>
                                        </p:tgtEl>
                                      </p:cBhvr>
                                    </p:animEffect>
                                  </p:childTnLst>
                                </p:cTn>
                              </p:par>
                              <p:par>
                                <p:cTn id="25" presetID="53" presetClass="entr" presetSubtype="16" fill="hold" grpId="0" nodeType="withEffect">
                                  <p:stCondLst>
                                    <p:cond delay="0"/>
                                  </p:stCondLst>
                                  <p:childTnLst>
                                    <p:set>
                                      <p:cBhvr>
                                        <p:cTn id="26" dur="1" fill="hold">
                                          <p:stCondLst>
                                            <p:cond delay="0"/>
                                          </p:stCondLst>
                                        </p:cTn>
                                        <p:tgtEl>
                                          <p:spTgt spid="8"/>
                                        </p:tgtEl>
                                        <p:attrNameLst>
                                          <p:attrName>style.visibility</p:attrName>
                                        </p:attrNameLst>
                                      </p:cBhvr>
                                      <p:to>
                                        <p:strVal val="visible"/>
                                      </p:to>
                                    </p:set>
                                    <p:anim calcmode="lin" valueType="num">
                                      <p:cBhvr>
                                        <p:cTn id="27" dur="500" fill="hold"/>
                                        <p:tgtEl>
                                          <p:spTgt spid="8"/>
                                        </p:tgtEl>
                                        <p:attrNameLst>
                                          <p:attrName>ppt_w</p:attrName>
                                        </p:attrNameLst>
                                      </p:cBhvr>
                                      <p:tavLst>
                                        <p:tav tm="0">
                                          <p:val>
                                            <p:fltVal val="0"/>
                                          </p:val>
                                        </p:tav>
                                        <p:tav tm="100000">
                                          <p:val>
                                            <p:strVal val="#ppt_w"/>
                                          </p:val>
                                        </p:tav>
                                      </p:tavLst>
                                    </p:anim>
                                    <p:anim calcmode="lin" valueType="num">
                                      <p:cBhvr>
                                        <p:cTn id="28" dur="500" fill="hold"/>
                                        <p:tgtEl>
                                          <p:spTgt spid="8"/>
                                        </p:tgtEl>
                                        <p:attrNameLst>
                                          <p:attrName>ppt_h</p:attrName>
                                        </p:attrNameLst>
                                      </p:cBhvr>
                                      <p:tavLst>
                                        <p:tav tm="0">
                                          <p:val>
                                            <p:fltVal val="0"/>
                                          </p:val>
                                        </p:tav>
                                        <p:tav tm="100000">
                                          <p:val>
                                            <p:strVal val="#ppt_h"/>
                                          </p:val>
                                        </p:tav>
                                      </p:tavLst>
                                    </p:anim>
                                    <p:animEffect transition="in" filter="fade">
                                      <p:cBhvr>
                                        <p:cTn id="29" dur="500"/>
                                        <p:tgtEl>
                                          <p:spTgt spid="8"/>
                                        </p:tgtEl>
                                      </p:cBhvr>
                                    </p:animEffect>
                                  </p:childTnLst>
                                </p:cTn>
                              </p:par>
                              <p:par>
                                <p:cTn id="30" presetID="53" presetClass="entr" presetSubtype="16" fill="hold" grpId="0" nodeType="withEffect">
                                  <p:stCondLst>
                                    <p:cond delay="0"/>
                                  </p:stCondLst>
                                  <p:childTnLst>
                                    <p:set>
                                      <p:cBhvr>
                                        <p:cTn id="31" dur="1" fill="hold">
                                          <p:stCondLst>
                                            <p:cond delay="0"/>
                                          </p:stCondLst>
                                        </p:cTn>
                                        <p:tgtEl>
                                          <p:spTgt spid="10"/>
                                        </p:tgtEl>
                                        <p:attrNameLst>
                                          <p:attrName>style.visibility</p:attrName>
                                        </p:attrNameLst>
                                      </p:cBhvr>
                                      <p:to>
                                        <p:strVal val="visible"/>
                                      </p:to>
                                    </p:set>
                                    <p:anim calcmode="lin" valueType="num">
                                      <p:cBhvr>
                                        <p:cTn id="32" dur="500" fill="hold"/>
                                        <p:tgtEl>
                                          <p:spTgt spid="10"/>
                                        </p:tgtEl>
                                        <p:attrNameLst>
                                          <p:attrName>ppt_w</p:attrName>
                                        </p:attrNameLst>
                                      </p:cBhvr>
                                      <p:tavLst>
                                        <p:tav tm="0">
                                          <p:val>
                                            <p:fltVal val="0"/>
                                          </p:val>
                                        </p:tav>
                                        <p:tav tm="100000">
                                          <p:val>
                                            <p:strVal val="#ppt_w"/>
                                          </p:val>
                                        </p:tav>
                                      </p:tavLst>
                                    </p:anim>
                                    <p:anim calcmode="lin" valueType="num">
                                      <p:cBhvr>
                                        <p:cTn id="33" dur="500" fill="hold"/>
                                        <p:tgtEl>
                                          <p:spTgt spid="10"/>
                                        </p:tgtEl>
                                        <p:attrNameLst>
                                          <p:attrName>ppt_h</p:attrName>
                                        </p:attrNameLst>
                                      </p:cBhvr>
                                      <p:tavLst>
                                        <p:tav tm="0">
                                          <p:val>
                                            <p:fltVal val="0"/>
                                          </p:val>
                                        </p:tav>
                                        <p:tav tm="100000">
                                          <p:val>
                                            <p:strVal val="#ppt_h"/>
                                          </p:val>
                                        </p:tav>
                                      </p:tavLst>
                                    </p:anim>
                                    <p:animEffect transition="in" filter="fade">
                                      <p:cBhvr>
                                        <p:cTn id="34" dur="500"/>
                                        <p:tgtEl>
                                          <p:spTgt spid="10"/>
                                        </p:tgtEl>
                                      </p:cBhvr>
                                    </p:animEffect>
                                  </p:childTnLst>
                                </p:cTn>
                              </p:par>
                              <p:par>
                                <p:cTn id="35" presetID="53" presetClass="entr" presetSubtype="16" fill="hold" nodeType="withEffect">
                                  <p:stCondLst>
                                    <p:cond delay="0"/>
                                  </p:stCondLst>
                                  <p:childTnLst>
                                    <p:set>
                                      <p:cBhvr>
                                        <p:cTn id="36" dur="1" fill="hold">
                                          <p:stCondLst>
                                            <p:cond delay="0"/>
                                          </p:stCondLst>
                                        </p:cTn>
                                        <p:tgtEl>
                                          <p:spTgt spid="3075"/>
                                        </p:tgtEl>
                                        <p:attrNameLst>
                                          <p:attrName>style.visibility</p:attrName>
                                        </p:attrNameLst>
                                      </p:cBhvr>
                                      <p:to>
                                        <p:strVal val="visible"/>
                                      </p:to>
                                    </p:set>
                                    <p:anim calcmode="lin" valueType="num">
                                      <p:cBhvr>
                                        <p:cTn id="37" dur="500" fill="hold"/>
                                        <p:tgtEl>
                                          <p:spTgt spid="3075"/>
                                        </p:tgtEl>
                                        <p:attrNameLst>
                                          <p:attrName>ppt_w</p:attrName>
                                        </p:attrNameLst>
                                      </p:cBhvr>
                                      <p:tavLst>
                                        <p:tav tm="0">
                                          <p:val>
                                            <p:fltVal val="0"/>
                                          </p:val>
                                        </p:tav>
                                        <p:tav tm="100000">
                                          <p:val>
                                            <p:strVal val="#ppt_w"/>
                                          </p:val>
                                        </p:tav>
                                      </p:tavLst>
                                    </p:anim>
                                    <p:anim calcmode="lin" valueType="num">
                                      <p:cBhvr>
                                        <p:cTn id="38" dur="500" fill="hold"/>
                                        <p:tgtEl>
                                          <p:spTgt spid="3075"/>
                                        </p:tgtEl>
                                        <p:attrNameLst>
                                          <p:attrName>ppt_h</p:attrName>
                                        </p:attrNameLst>
                                      </p:cBhvr>
                                      <p:tavLst>
                                        <p:tav tm="0">
                                          <p:val>
                                            <p:fltVal val="0"/>
                                          </p:val>
                                        </p:tav>
                                        <p:tav tm="100000">
                                          <p:val>
                                            <p:strVal val="#ppt_h"/>
                                          </p:val>
                                        </p:tav>
                                      </p:tavLst>
                                    </p:anim>
                                    <p:animEffect transition="in" filter="fade">
                                      <p:cBhvr>
                                        <p:cTn id="39" dur="500"/>
                                        <p:tgtEl>
                                          <p:spTgt spid="3075"/>
                                        </p:tgtEl>
                                      </p:cBhvr>
                                    </p:animEffect>
                                  </p:childTnLst>
                                </p:cTn>
                              </p:par>
                              <p:par>
                                <p:cTn id="40" presetID="53" presetClass="entr" presetSubtype="16" fill="hold" grpId="0" nodeType="withEffect">
                                  <p:stCondLst>
                                    <p:cond delay="0"/>
                                  </p:stCondLst>
                                  <p:childTnLst>
                                    <p:set>
                                      <p:cBhvr>
                                        <p:cTn id="41" dur="1" fill="hold">
                                          <p:stCondLst>
                                            <p:cond delay="0"/>
                                          </p:stCondLst>
                                        </p:cTn>
                                        <p:tgtEl>
                                          <p:spTgt spid="11"/>
                                        </p:tgtEl>
                                        <p:attrNameLst>
                                          <p:attrName>style.visibility</p:attrName>
                                        </p:attrNameLst>
                                      </p:cBhvr>
                                      <p:to>
                                        <p:strVal val="visible"/>
                                      </p:to>
                                    </p:set>
                                    <p:anim calcmode="lin" valueType="num">
                                      <p:cBhvr>
                                        <p:cTn id="42" dur="500" fill="hold"/>
                                        <p:tgtEl>
                                          <p:spTgt spid="11"/>
                                        </p:tgtEl>
                                        <p:attrNameLst>
                                          <p:attrName>ppt_w</p:attrName>
                                        </p:attrNameLst>
                                      </p:cBhvr>
                                      <p:tavLst>
                                        <p:tav tm="0">
                                          <p:val>
                                            <p:fltVal val="0"/>
                                          </p:val>
                                        </p:tav>
                                        <p:tav tm="100000">
                                          <p:val>
                                            <p:strVal val="#ppt_w"/>
                                          </p:val>
                                        </p:tav>
                                      </p:tavLst>
                                    </p:anim>
                                    <p:anim calcmode="lin" valueType="num">
                                      <p:cBhvr>
                                        <p:cTn id="43" dur="500" fill="hold"/>
                                        <p:tgtEl>
                                          <p:spTgt spid="11"/>
                                        </p:tgtEl>
                                        <p:attrNameLst>
                                          <p:attrName>ppt_h</p:attrName>
                                        </p:attrNameLst>
                                      </p:cBhvr>
                                      <p:tavLst>
                                        <p:tav tm="0">
                                          <p:val>
                                            <p:fltVal val="0"/>
                                          </p:val>
                                        </p:tav>
                                        <p:tav tm="100000">
                                          <p:val>
                                            <p:strVal val="#ppt_h"/>
                                          </p:val>
                                        </p:tav>
                                      </p:tavLst>
                                    </p:anim>
                                    <p:animEffect transition="in" filter="fade">
                                      <p:cBhvr>
                                        <p:cTn id="44" dur="500"/>
                                        <p:tgtEl>
                                          <p:spTgt spid="11"/>
                                        </p:tgtEl>
                                      </p:cBhvr>
                                    </p:animEffect>
                                  </p:childTnLst>
                                </p:cTn>
                              </p:par>
                              <p:par>
                                <p:cTn id="45" presetID="53" presetClass="entr" presetSubtype="16" fill="hold" grpId="0" nodeType="withEffect">
                                  <p:stCondLst>
                                    <p:cond delay="0"/>
                                  </p:stCondLst>
                                  <p:childTnLst>
                                    <p:set>
                                      <p:cBhvr>
                                        <p:cTn id="46" dur="1" fill="hold">
                                          <p:stCondLst>
                                            <p:cond delay="0"/>
                                          </p:stCondLst>
                                        </p:cTn>
                                        <p:tgtEl>
                                          <p:spTgt spid="14"/>
                                        </p:tgtEl>
                                        <p:attrNameLst>
                                          <p:attrName>style.visibility</p:attrName>
                                        </p:attrNameLst>
                                      </p:cBhvr>
                                      <p:to>
                                        <p:strVal val="visible"/>
                                      </p:to>
                                    </p:set>
                                    <p:anim calcmode="lin" valueType="num">
                                      <p:cBhvr>
                                        <p:cTn id="47" dur="500" fill="hold"/>
                                        <p:tgtEl>
                                          <p:spTgt spid="14"/>
                                        </p:tgtEl>
                                        <p:attrNameLst>
                                          <p:attrName>ppt_w</p:attrName>
                                        </p:attrNameLst>
                                      </p:cBhvr>
                                      <p:tavLst>
                                        <p:tav tm="0">
                                          <p:val>
                                            <p:fltVal val="0"/>
                                          </p:val>
                                        </p:tav>
                                        <p:tav tm="100000">
                                          <p:val>
                                            <p:strVal val="#ppt_w"/>
                                          </p:val>
                                        </p:tav>
                                      </p:tavLst>
                                    </p:anim>
                                    <p:anim calcmode="lin" valueType="num">
                                      <p:cBhvr>
                                        <p:cTn id="48" dur="500" fill="hold"/>
                                        <p:tgtEl>
                                          <p:spTgt spid="14"/>
                                        </p:tgtEl>
                                        <p:attrNameLst>
                                          <p:attrName>ppt_h</p:attrName>
                                        </p:attrNameLst>
                                      </p:cBhvr>
                                      <p:tavLst>
                                        <p:tav tm="0">
                                          <p:val>
                                            <p:fltVal val="0"/>
                                          </p:val>
                                        </p:tav>
                                        <p:tav tm="100000">
                                          <p:val>
                                            <p:strVal val="#ppt_h"/>
                                          </p:val>
                                        </p:tav>
                                      </p:tavLst>
                                    </p:anim>
                                    <p:animEffect transition="in" filter="fade">
                                      <p:cBhvr>
                                        <p:cTn id="49" dur="500"/>
                                        <p:tgtEl>
                                          <p:spTgt spid="14"/>
                                        </p:tgtEl>
                                      </p:cBhvr>
                                    </p:animEffect>
                                  </p:childTnLst>
                                </p:cTn>
                              </p:par>
                              <p:par>
                                <p:cTn id="50" presetID="53" presetClass="entr" presetSubtype="16" fill="hold" grpId="0" nodeType="withEffect">
                                  <p:stCondLst>
                                    <p:cond delay="0"/>
                                  </p:stCondLst>
                                  <p:childTnLst>
                                    <p:set>
                                      <p:cBhvr>
                                        <p:cTn id="51" dur="1" fill="hold">
                                          <p:stCondLst>
                                            <p:cond delay="0"/>
                                          </p:stCondLst>
                                        </p:cTn>
                                        <p:tgtEl>
                                          <p:spTgt spid="15"/>
                                        </p:tgtEl>
                                        <p:attrNameLst>
                                          <p:attrName>style.visibility</p:attrName>
                                        </p:attrNameLst>
                                      </p:cBhvr>
                                      <p:to>
                                        <p:strVal val="visible"/>
                                      </p:to>
                                    </p:set>
                                    <p:anim calcmode="lin" valueType="num">
                                      <p:cBhvr>
                                        <p:cTn id="52" dur="500" fill="hold"/>
                                        <p:tgtEl>
                                          <p:spTgt spid="15"/>
                                        </p:tgtEl>
                                        <p:attrNameLst>
                                          <p:attrName>ppt_w</p:attrName>
                                        </p:attrNameLst>
                                      </p:cBhvr>
                                      <p:tavLst>
                                        <p:tav tm="0">
                                          <p:val>
                                            <p:fltVal val="0"/>
                                          </p:val>
                                        </p:tav>
                                        <p:tav tm="100000">
                                          <p:val>
                                            <p:strVal val="#ppt_w"/>
                                          </p:val>
                                        </p:tav>
                                      </p:tavLst>
                                    </p:anim>
                                    <p:anim calcmode="lin" valueType="num">
                                      <p:cBhvr>
                                        <p:cTn id="53" dur="500" fill="hold"/>
                                        <p:tgtEl>
                                          <p:spTgt spid="15"/>
                                        </p:tgtEl>
                                        <p:attrNameLst>
                                          <p:attrName>ppt_h</p:attrName>
                                        </p:attrNameLst>
                                      </p:cBhvr>
                                      <p:tavLst>
                                        <p:tav tm="0">
                                          <p:val>
                                            <p:fltVal val="0"/>
                                          </p:val>
                                        </p:tav>
                                        <p:tav tm="100000">
                                          <p:val>
                                            <p:strVal val="#ppt_h"/>
                                          </p:val>
                                        </p:tav>
                                      </p:tavLst>
                                    </p:anim>
                                    <p:animEffect transition="in" filter="fade">
                                      <p:cBhvr>
                                        <p:cTn id="54"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P spid="7" grpId="0"/>
      <p:bldP spid="8" grpId="0"/>
      <p:bldP spid="10" grpId="0"/>
      <p:bldP spid="11" grpId="0"/>
      <p:bldP spid="14" grpId="0"/>
      <p:bldP spid="15" grpId="0"/>
      <p:bldP spid="16" grpId="0"/>
    </p:bldLst>
  </p:timing>
</p:sld>
</file>

<file path=ppt/slides/slide3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a:xfrm>
            <a:off x="533400" y="3287524"/>
            <a:ext cx="7391400" cy="446276"/>
          </a:xfrm>
          <a:prstGeom prst="rect">
            <a:avLst/>
          </a:prstGeom>
        </p:spPr>
        <p:txBody>
          <a:bodyPr wrap="square">
            <a:spAutoFit/>
          </a:bodyPr>
          <a:lstStyle/>
          <a:p>
            <a:r>
              <a:rPr lang="en-US" sz="2300" b="1" dirty="0">
                <a:latin typeface="Times New Roman" pitchFamily="18" charset="0"/>
                <a:cs typeface="Times New Roman" pitchFamily="18" charset="0"/>
              </a:rPr>
              <a:t>5. </a:t>
            </a:r>
            <a:r>
              <a:rPr lang="en-US" sz="2300" dirty="0">
                <a:latin typeface="Times New Roman" pitchFamily="18" charset="0"/>
                <a:cs typeface="Times New Roman" pitchFamily="18" charset="0"/>
              </a:rPr>
              <a:t>(a) Given that </a:t>
            </a:r>
            <a:r>
              <a:rPr lang="en-US" sz="2300" i="1" dirty="0" smtClean="0">
                <a:latin typeface="Times New Roman" pitchFamily="18" charset="0"/>
                <a:cs typeface="Times New Roman" pitchFamily="18" charset="0"/>
              </a:rPr>
              <a:t>x = </a:t>
            </a:r>
            <a:r>
              <a:rPr lang="en-US" sz="2300" dirty="0" smtClean="0">
                <a:latin typeface="Times New Roman" pitchFamily="18" charset="0"/>
                <a:cs typeface="Times New Roman" pitchFamily="18" charset="0"/>
              </a:rPr>
              <a:t>4 </a:t>
            </a:r>
            <a:r>
              <a:rPr lang="en-US" sz="2300" dirty="0">
                <a:latin typeface="Times New Roman" pitchFamily="18" charset="0"/>
                <a:cs typeface="Times New Roman" pitchFamily="18" charset="0"/>
              </a:rPr>
              <a:t>and </a:t>
            </a:r>
            <a:r>
              <a:rPr lang="en-US" sz="2300" i="1" dirty="0" smtClean="0">
                <a:latin typeface="Times New Roman" pitchFamily="18" charset="0"/>
                <a:cs typeface="Times New Roman" pitchFamily="18" charset="0"/>
              </a:rPr>
              <a:t>y =</a:t>
            </a:r>
            <a:r>
              <a:rPr lang="en-US" sz="2300" dirty="0" smtClean="0">
                <a:latin typeface="Times New Roman"/>
                <a:cs typeface="Times New Roman"/>
              </a:rPr>
              <a:t> –</a:t>
            </a:r>
            <a:r>
              <a:rPr lang="en-US" sz="2300" i="1" dirty="0" smtClean="0">
                <a:latin typeface="Times New Roman" pitchFamily="18" charset="0"/>
                <a:cs typeface="Times New Roman" pitchFamily="18" charset="0"/>
              </a:rPr>
              <a:t> </a:t>
            </a:r>
            <a:r>
              <a:rPr lang="en-US" sz="2300" dirty="0" smtClean="0">
                <a:latin typeface="Times New Roman" pitchFamily="18" charset="0"/>
                <a:cs typeface="Times New Roman" pitchFamily="18" charset="0"/>
              </a:rPr>
              <a:t>3</a:t>
            </a:r>
            <a:r>
              <a:rPr lang="en-US" sz="2300" dirty="0">
                <a:latin typeface="Times New Roman" pitchFamily="18" charset="0"/>
                <a:cs typeface="Times New Roman" pitchFamily="18" charset="0"/>
              </a:rPr>
              <a:t>, calculate </a:t>
            </a:r>
            <a:r>
              <a:rPr lang="en-US" sz="2300" dirty="0" smtClean="0">
                <a:latin typeface="Times New Roman" pitchFamily="18" charset="0"/>
                <a:cs typeface="Times New Roman" pitchFamily="18" charset="0"/>
              </a:rPr>
              <a:t>the value </a:t>
            </a:r>
            <a:r>
              <a:rPr lang="en-US" sz="2300" dirty="0">
                <a:latin typeface="Times New Roman" pitchFamily="18" charset="0"/>
                <a:cs typeface="Times New Roman" pitchFamily="18" charset="0"/>
              </a:rPr>
              <a:t>of </a:t>
            </a:r>
            <a:r>
              <a:rPr lang="en-US" sz="2300" i="1" dirty="0">
                <a:latin typeface="Times New Roman" pitchFamily="18" charset="0"/>
                <a:cs typeface="Times New Roman" pitchFamily="18" charset="0"/>
              </a:rPr>
              <a:t>xy</a:t>
            </a:r>
            <a:r>
              <a:rPr lang="en-US" sz="2300" baseline="30000" dirty="0">
                <a:latin typeface="Times New Roman" pitchFamily="18" charset="0"/>
                <a:cs typeface="Times New Roman" pitchFamily="18" charset="0"/>
              </a:rPr>
              <a:t>2</a:t>
            </a:r>
            <a:r>
              <a:rPr lang="en-US" sz="2300" dirty="0">
                <a:latin typeface="Times New Roman" pitchFamily="18" charset="0"/>
                <a:cs typeface="Times New Roman" pitchFamily="18" charset="0"/>
              </a:rPr>
              <a:t>.</a:t>
            </a:r>
          </a:p>
        </p:txBody>
      </p:sp>
      <p:sp>
        <p:nvSpPr>
          <p:cNvPr id="6" name="Rectangle 5"/>
          <p:cNvSpPr/>
          <p:nvPr/>
        </p:nvSpPr>
        <p:spPr>
          <a:xfrm>
            <a:off x="7821337" y="3364468"/>
            <a:ext cx="1073281" cy="369332"/>
          </a:xfrm>
          <a:prstGeom prst="rect">
            <a:avLst/>
          </a:prstGeom>
        </p:spPr>
        <p:txBody>
          <a:bodyPr wrap="square" anchor="t" anchorCtr="1">
            <a:spAutoFit/>
          </a:bodyPr>
          <a:lstStyle/>
          <a:p>
            <a:pPr indent="-4800600" algn="r">
              <a:buFontTx/>
              <a:buNone/>
            </a:pPr>
            <a:r>
              <a:rPr lang="en-US" dirty="0" smtClean="0">
                <a:latin typeface="Times New Roman" pitchFamily="18" charset="0"/>
                <a:cs typeface="Times New Roman" pitchFamily="18" charset="0"/>
              </a:rPr>
              <a:t>(2 marks)</a:t>
            </a:r>
            <a:endParaRPr lang="en-US" dirty="0">
              <a:latin typeface="Times New Roman" pitchFamily="18" charset="0"/>
              <a:cs typeface="Times New Roman" pitchFamily="18" charset="0"/>
            </a:endParaRPr>
          </a:p>
        </p:txBody>
      </p:sp>
      <p:sp>
        <p:nvSpPr>
          <p:cNvPr id="7" name="Notched Right Arrow 6"/>
          <p:cNvSpPr/>
          <p:nvPr/>
        </p:nvSpPr>
        <p:spPr>
          <a:xfrm>
            <a:off x="7162800" y="6019800"/>
            <a:ext cx="1782315" cy="685800"/>
          </a:xfrm>
          <a:prstGeom prst="notchedRightArrow">
            <a:avLst/>
          </a:prstGeom>
          <a:blipFill>
            <a:blip r:embed="rId2" cstate="print">
              <a:extLst>
                <a:ext uri="{BEBA8EAE-BF5A-486C-A8C5-ECC9F3942E4B}">
                  <a14:imgProps xmlns:a14="http://schemas.microsoft.com/office/drawing/2010/main" xmlns="">
                    <a14:imgLayer r:embed="rId3">
                      <a14:imgEffect>
                        <a14:brightnessContrast bright="-20000" contrast="-20000"/>
                      </a14:imgEffect>
                    </a14:imgLayer>
                  </a14:imgProps>
                </a:ex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ANSWER</a:t>
            </a:r>
            <a:endParaRPr lang="en-US" sz="2000" b="1" dirty="0">
              <a:latin typeface="Times New Roman" pitchFamily="18" charset="0"/>
              <a:cs typeface="Times New Roman" pitchFamily="18" charset="0"/>
            </a:endParaRPr>
          </a:p>
        </p:txBody>
      </p:sp>
      <p:sp>
        <p:nvSpPr>
          <p:cNvPr id="8"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2 Paper 2</a:t>
            </a:r>
          </a:p>
        </p:txBody>
      </p:sp>
    </p:spTree>
    <p:extLst>
      <p:ext uri="{BB962C8B-B14F-4D97-AF65-F5344CB8AC3E}">
        <p14:creationId xmlns:p14="http://schemas.microsoft.com/office/powerpoint/2010/main" xmlns="" val="141097615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500" fill="hold"/>
                                        <p:tgtEl>
                                          <p:spTgt spid="6"/>
                                        </p:tgtEl>
                                        <p:attrNameLst>
                                          <p:attrName>ppt_w</p:attrName>
                                        </p:attrNameLst>
                                      </p:cBhvr>
                                      <p:tavLst>
                                        <p:tav tm="0">
                                          <p:val>
                                            <p:fltVal val="0"/>
                                          </p:val>
                                        </p:tav>
                                        <p:tav tm="100000">
                                          <p:val>
                                            <p:strVal val="#ppt_w"/>
                                          </p:val>
                                        </p:tav>
                                      </p:tavLst>
                                    </p:anim>
                                    <p:anim calcmode="lin" valueType="num">
                                      <p:cBhvr>
                                        <p:cTn id="8" dur="500" fill="hold"/>
                                        <p:tgtEl>
                                          <p:spTgt spid="6"/>
                                        </p:tgtEl>
                                        <p:attrNameLst>
                                          <p:attrName>ppt_h</p:attrName>
                                        </p:attrNameLst>
                                      </p:cBhvr>
                                      <p:tavLst>
                                        <p:tav tm="0">
                                          <p:val>
                                            <p:fltVal val="0"/>
                                          </p:val>
                                        </p:tav>
                                        <p:tav tm="100000">
                                          <p:val>
                                            <p:strVal val="#ppt_h"/>
                                          </p:val>
                                        </p:tav>
                                      </p:tavLst>
                                    </p:anim>
                                    <p:animEffect transition="in" filter="fade">
                                      <p:cBhvr>
                                        <p:cTn id="9" dur="500"/>
                                        <p:tgtEl>
                                          <p:spTgt spid="6"/>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5"/>
                                        </p:tgtEl>
                                        <p:attrNameLst>
                                          <p:attrName>style.visibility</p:attrName>
                                        </p:attrNameLst>
                                      </p:cBhvr>
                                      <p:to>
                                        <p:strVal val="visible"/>
                                      </p:to>
                                    </p:set>
                                    <p:anim calcmode="lin" valueType="num">
                                      <p:cBhvr>
                                        <p:cTn id="12" dur="500" fill="hold"/>
                                        <p:tgtEl>
                                          <p:spTgt spid="5"/>
                                        </p:tgtEl>
                                        <p:attrNameLst>
                                          <p:attrName>ppt_w</p:attrName>
                                        </p:attrNameLst>
                                      </p:cBhvr>
                                      <p:tavLst>
                                        <p:tav tm="0">
                                          <p:val>
                                            <p:fltVal val="0"/>
                                          </p:val>
                                        </p:tav>
                                        <p:tav tm="100000">
                                          <p:val>
                                            <p:strVal val="#ppt_w"/>
                                          </p:val>
                                        </p:tav>
                                      </p:tavLst>
                                    </p:anim>
                                    <p:anim calcmode="lin" valueType="num">
                                      <p:cBhvr>
                                        <p:cTn id="13" dur="500" fill="hold"/>
                                        <p:tgtEl>
                                          <p:spTgt spid="5"/>
                                        </p:tgtEl>
                                        <p:attrNameLst>
                                          <p:attrName>ppt_h</p:attrName>
                                        </p:attrNameLst>
                                      </p:cBhvr>
                                      <p:tavLst>
                                        <p:tav tm="0">
                                          <p:val>
                                            <p:fltVal val="0"/>
                                          </p:val>
                                        </p:tav>
                                        <p:tav tm="100000">
                                          <p:val>
                                            <p:strVal val="#ppt_h"/>
                                          </p:val>
                                        </p:tav>
                                      </p:tavLst>
                                    </p:anim>
                                    <p:animEffect transition="in" filter="fade">
                                      <p:cBhvr>
                                        <p:cTn id="14" dur="500"/>
                                        <p:tgtEl>
                                          <p:spTgt spid="5"/>
                                        </p:tgtEl>
                                      </p:cBhvr>
                                    </p:animEffect>
                                  </p:childTnLst>
                                </p:cTn>
                              </p:par>
                            </p:childTnLst>
                          </p:cTn>
                        </p:par>
                      </p:childTnLst>
                    </p:cTn>
                  </p:par>
                  <p:par>
                    <p:cTn id="15" fill="hold">
                      <p:stCondLst>
                        <p:cond delay="indefinite"/>
                      </p:stCondLst>
                      <p:childTnLst>
                        <p:par>
                          <p:cTn id="16" fill="hold">
                            <p:stCondLst>
                              <p:cond delay="0"/>
                            </p:stCondLst>
                            <p:childTnLst>
                              <p:par>
                                <p:cTn id="17" presetID="3" presetClass="entr" presetSubtype="10" fill="hold" grpId="0" nodeType="clickEffect">
                                  <p:stCondLst>
                                    <p:cond delay="0"/>
                                  </p:stCondLst>
                                  <p:childTnLst>
                                    <p:set>
                                      <p:cBhvr>
                                        <p:cTn id="18" dur="1" fill="hold">
                                          <p:stCondLst>
                                            <p:cond delay="0"/>
                                          </p:stCondLst>
                                        </p:cTn>
                                        <p:tgtEl>
                                          <p:spTgt spid="7"/>
                                        </p:tgtEl>
                                        <p:attrNameLst>
                                          <p:attrName>style.visibility</p:attrName>
                                        </p:attrNameLst>
                                      </p:cBhvr>
                                      <p:to>
                                        <p:strVal val="visible"/>
                                      </p:to>
                                    </p:set>
                                    <p:animEffect transition="in" filter="blinds(horizontal)">
                                      <p:cBhvr>
                                        <p:cTn id="19"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P spid="7" grpId="0" animBg="1"/>
    </p:bldLst>
  </p:timing>
</p:sld>
</file>

<file path=ppt/slides/slide3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a:xfrm>
            <a:off x="838200" y="3189238"/>
            <a:ext cx="3200400" cy="1154162"/>
          </a:xfrm>
          <a:prstGeom prst="rect">
            <a:avLst/>
          </a:prstGeom>
        </p:spPr>
        <p:txBody>
          <a:bodyPr wrap="square">
            <a:spAutoFit/>
          </a:bodyPr>
          <a:lstStyle/>
          <a:p>
            <a:r>
              <a:rPr lang="pt-BR" sz="2300" b="1" dirty="0">
                <a:latin typeface="Times New Roman" pitchFamily="18" charset="0"/>
                <a:cs typeface="Times New Roman" pitchFamily="18" charset="0"/>
              </a:rPr>
              <a:t>5. </a:t>
            </a:r>
            <a:r>
              <a:rPr lang="pt-BR" sz="2300" b="1" dirty="0" smtClean="0">
                <a:latin typeface="Times New Roman" pitchFamily="18" charset="0"/>
                <a:cs typeface="Times New Roman" pitchFamily="18" charset="0"/>
              </a:rPr>
              <a:t> </a:t>
            </a:r>
            <a:r>
              <a:rPr lang="pt-BR" sz="2300" dirty="0" smtClean="0">
                <a:latin typeface="Times New Roman" pitchFamily="18" charset="0"/>
                <a:cs typeface="Times New Roman" pitchFamily="18" charset="0"/>
              </a:rPr>
              <a:t>(</a:t>
            </a:r>
            <a:r>
              <a:rPr lang="pt-BR" sz="2300" dirty="0">
                <a:latin typeface="Times New Roman" pitchFamily="18" charset="0"/>
                <a:cs typeface="Times New Roman" pitchFamily="18" charset="0"/>
              </a:rPr>
              <a:t>a</a:t>
            </a:r>
            <a:r>
              <a:rPr lang="pt-BR" sz="2300" dirty="0" smtClean="0">
                <a:latin typeface="Times New Roman" pitchFamily="18" charset="0"/>
                <a:cs typeface="Times New Roman" pitchFamily="18" charset="0"/>
              </a:rPr>
              <a:t>)  </a:t>
            </a:r>
            <a:r>
              <a:rPr lang="pt-BR" sz="2300" i="1" dirty="0" smtClean="0">
                <a:latin typeface="Times New Roman" pitchFamily="18" charset="0"/>
                <a:cs typeface="Times New Roman" pitchFamily="18" charset="0"/>
              </a:rPr>
              <a:t>xy</a:t>
            </a:r>
            <a:r>
              <a:rPr lang="pt-BR" sz="2300" baseline="30000" dirty="0" smtClean="0">
                <a:latin typeface="Times New Roman" pitchFamily="18" charset="0"/>
                <a:cs typeface="Times New Roman" pitchFamily="18" charset="0"/>
              </a:rPr>
              <a:t>2</a:t>
            </a:r>
            <a:r>
              <a:rPr lang="pt-BR" sz="2300" dirty="0" smtClean="0">
                <a:latin typeface="Times New Roman" pitchFamily="18" charset="0"/>
                <a:cs typeface="Times New Roman" pitchFamily="18" charset="0"/>
              </a:rPr>
              <a:t> = 4</a:t>
            </a:r>
            <a:r>
              <a:rPr lang="pt-BR" sz="2300" dirty="0">
                <a:latin typeface="Times New Roman" pitchFamily="18" charset="0"/>
                <a:cs typeface="Times New Roman" pitchFamily="18" charset="0"/>
              </a:rPr>
              <a:t>(–</a:t>
            </a:r>
            <a:r>
              <a:rPr lang="pt-BR" sz="2300" dirty="0" smtClean="0">
                <a:latin typeface="Times New Roman" pitchFamily="18" charset="0"/>
                <a:cs typeface="Times New Roman" pitchFamily="18" charset="0"/>
              </a:rPr>
              <a:t>3)</a:t>
            </a:r>
            <a:r>
              <a:rPr lang="pt-BR" sz="2300" baseline="30000" dirty="0" smtClean="0">
                <a:latin typeface="Times New Roman" pitchFamily="18" charset="0"/>
                <a:cs typeface="Times New Roman" pitchFamily="18" charset="0"/>
              </a:rPr>
              <a:t>2</a:t>
            </a:r>
            <a:endParaRPr lang="pt-BR" sz="2300" baseline="30000" dirty="0">
              <a:latin typeface="Times New Roman" pitchFamily="18" charset="0"/>
              <a:cs typeface="Times New Roman" pitchFamily="18" charset="0"/>
            </a:endParaRPr>
          </a:p>
          <a:p>
            <a:pPr>
              <a:tabLst>
                <a:tab pos="1252538" algn="l"/>
              </a:tabLst>
            </a:pPr>
            <a:r>
              <a:rPr lang="en-US" sz="2300" dirty="0">
                <a:latin typeface="Times New Roman" pitchFamily="18" charset="0"/>
                <a:cs typeface="Times New Roman" pitchFamily="18" charset="0"/>
              </a:rPr>
              <a:t> </a:t>
            </a:r>
            <a:r>
              <a:rPr lang="en-US" sz="2300" dirty="0" smtClean="0">
                <a:latin typeface="Times New Roman" pitchFamily="18" charset="0"/>
                <a:cs typeface="Times New Roman" pitchFamily="18" charset="0"/>
              </a:rPr>
              <a:t>	= 4(9</a:t>
            </a:r>
            <a:r>
              <a:rPr lang="en-US" sz="2300" dirty="0">
                <a:latin typeface="Times New Roman" pitchFamily="18" charset="0"/>
                <a:cs typeface="Times New Roman" pitchFamily="18" charset="0"/>
              </a:rPr>
              <a:t>)</a:t>
            </a:r>
          </a:p>
          <a:p>
            <a:pPr>
              <a:tabLst>
                <a:tab pos="1252538" algn="l"/>
              </a:tabLst>
            </a:pPr>
            <a:r>
              <a:rPr lang="en-US" sz="2300" dirty="0">
                <a:latin typeface="Times New Roman" pitchFamily="18" charset="0"/>
                <a:cs typeface="Times New Roman" pitchFamily="18" charset="0"/>
              </a:rPr>
              <a:t> </a:t>
            </a:r>
            <a:r>
              <a:rPr lang="en-US" sz="2300" dirty="0" smtClean="0">
                <a:latin typeface="Times New Roman" pitchFamily="18" charset="0"/>
                <a:cs typeface="Times New Roman" pitchFamily="18" charset="0"/>
              </a:rPr>
              <a:t>	= </a:t>
            </a:r>
            <a:r>
              <a:rPr lang="en-US" sz="2300" dirty="0" smtClean="0">
                <a:solidFill>
                  <a:srgbClr val="FF0000"/>
                </a:solidFill>
                <a:latin typeface="Times New Roman" pitchFamily="18" charset="0"/>
                <a:cs typeface="Times New Roman" pitchFamily="18" charset="0"/>
              </a:rPr>
              <a:t>36</a:t>
            </a:r>
            <a:endParaRPr lang="en-US" sz="2300" dirty="0">
              <a:solidFill>
                <a:srgbClr val="FF0000"/>
              </a:solidFill>
              <a:latin typeface="Times New Roman" pitchFamily="18" charset="0"/>
              <a:cs typeface="Times New Roman" pitchFamily="18" charset="0"/>
            </a:endParaRPr>
          </a:p>
        </p:txBody>
      </p:sp>
      <p:sp>
        <p:nvSpPr>
          <p:cNvPr id="3"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2 Paper 2</a:t>
            </a:r>
          </a:p>
        </p:txBody>
      </p:sp>
    </p:spTree>
    <p:extLst>
      <p:ext uri="{BB962C8B-B14F-4D97-AF65-F5344CB8AC3E}">
        <p14:creationId xmlns:p14="http://schemas.microsoft.com/office/powerpoint/2010/main" xmlns="" val="55302365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p:cTn id="7" dur="500" fill="hold"/>
                                        <p:tgtEl>
                                          <p:spTgt spid="5"/>
                                        </p:tgtEl>
                                        <p:attrNameLst>
                                          <p:attrName>ppt_w</p:attrName>
                                        </p:attrNameLst>
                                      </p:cBhvr>
                                      <p:tavLst>
                                        <p:tav tm="0">
                                          <p:val>
                                            <p:fltVal val="0"/>
                                          </p:val>
                                        </p:tav>
                                        <p:tav tm="100000">
                                          <p:val>
                                            <p:strVal val="#ppt_w"/>
                                          </p:val>
                                        </p:tav>
                                      </p:tavLst>
                                    </p:anim>
                                    <p:anim calcmode="lin" valueType="num">
                                      <p:cBhvr>
                                        <p:cTn id="8" dur="500" fill="hold"/>
                                        <p:tgtEl>
                                          <p:spTgt spid="5"/>
                                        </p:tgtEl>
                                        <p:attrNameLst>
                                          <p:attrName>ppt_h</p:attrName>
                                        </p:attrNameLst>
                                      </p:cBhvr>
                                      <p:tavLst>
                                        <p:tav tm="0">
                                          <p:val>
                                            <p:fltVal val="0"/>
                                          </p:val>
                                        </p:tav>
                                        <p:tav tm="100000">
                                          <p:val>
                                            <p:strVal val="#ppt_h"/>
                                          </p:val>
                                        </p:tav>
                                      </p:tavLst>
                                    </p:anim>
                                    <p:animEffect transition="in" filter="fade">
                                      <p:cBhvr>
                                        <p:cTn id="9"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3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a:xfrm>
            <a:off x="762000" y="3161412"/>
            <a:ext cx="2074607" cy="446276"/>
          </a:xfrm>
          <a:prstGeom prst="rect">
            <a:avLst/>
          </a:prstGeom>
        </p:spPr>
        <p:txBody>
          <a:bodyPr wrap="none">
            <a:spAutoFit/>
          </a:bodyPr>
          <a:lstStyle/>
          <a:p>
            <a:r>
              <a:rPr lang="en-US" sz="2300" b="1" dirty="0" smtClean="0">
                <a:latin typeface="Times New Roman" pitchFamily="18" charset="0"/>
                <a:cs typeface="Times New Roman" pitchFamily="18" charset="0"/>
              </a:rPr>
              <a:t>5.</a:t>
            </a:r>
            <a:r>
              <a:rPr lang="en-US" sz="2300" dirty="0" smtClean="0">
                <a:latin typeface="Times New Roman" pitchFamily="18" charset="0"/>
                <a:cs typeface="Times New Roman" pitchFamily="18" charset="0"/>
              </a:rPr>
              <a:t>  (b</a:t>
            </a:r>
            <a:r>
              <a:rPr lang="en-US" sz="2300" dirty="0">
                <a:latin typeface="Times New Roman" pitchFamily="18" charset="0"/>
                <a:cs typeface="Times New Roman" pitchFamily="18" charset="0"/>
              </a:rPr>
              <a:t>) </a:t>
            </a:r>
            <a:r>
              <a:rPr lang="en-US" sz="2300" dirty="0" smtClean="0">
                <a:latin typeface="Times New Roman" pitchFamily="18" charset="0"/>
                <a:cs typeface="Times New Roman" pitchFamily="18" charset="0"/>
              </a:rPr>
              <a:t> Simplify</a:t>
            </a:r>
            <a:endParaRPr lang="en-US" sz="2300" dirty="0">
              <a:latin typeface="Times New Roman" pitchFamily="18" charset="0"/>
              <a:cs typeface="Times New Roman" pitchFamily="18" charset="0"/>
            </a:endParaRPr>
          </a:p>
        </p:txBody>
      </p:sp>
      <p:sp>
        <p:nvSpPr>
          <p:cNvPr id="7" name="Rectangle 6"/>
          <p:cNvSpPr/>
          <p:nvPr/>
        </p:nvSpPr>
        <p:spPr>
          <a:xfrm>
            <a:off x="7041573" y="3198214"/>
            <a:ext cx="1073281" cy="369332"/>
          </a:xfrm>
          <a:prstGeom prst="rect">
            <a:avLst/>
          </a:prstGeom>
        </p:spPr>
        <p:txBody>
          <a:bodyPr wrap="square" anchor="t" anchorCtr="1">
            <a:spAutoFit/>
          </a:bodyPr>
          <a:lstStyle/>
          <a:p>
            <a:pPr indent="-4800600" algn="r">
              <a:buFontTx/>
              <a:buNone/>
            </a:pPr>
            <a:r>
              <a:rPr lang="en-US" dirty="0" smtClean="0">
                <a:latin typeface="Times New Roman" pitchFamily="18" charset="0"/>
                <a:cs typeface="Times New Roman" pitchFamily="18" charset="0"/>
              </a:rPr>
              <a:t>(4 marks)</a:t>
            </a:r>
            <a:endParaRPr lang="en-US" dirty="0">
              <a:latin typeface="Times New Roman" pitchFamily="18" charset="0"/>
              <a:cs typeface="Times New Roman" pitchFamily="18" charset="0"/>
            </a:endParaRPr>
          </a:p>
        </p:txBody>
      </p:sp>
      <p:sp>
        <p:nvSpPr>
          <p:cNvPr id="8" name="Notched Right Arrow 7"/>
          <p:cNvSpPr/>
          <p:nvPr/>
        </p:nvSpPr>
        <p:spPr>
          <a:xfrm>
            <a:off x="7162800" y="6019800"/>
            <a:ext cx="1782315" cy="685800"/>
          </a:xfrm>
          <a:prstGeom prst="notchedRightArrow">
            <a:avLst/>
          </a:prstGeom>
          <a:blipFill>
            <a:blip r:embed="rId2" cstate="print">
              <a:extLst>
                <a:ext uri="{BEBA8EAE-BF5A-486C-A8C5-ECC9F3942E4B}">
                  <a14:imgProps xmlns:a14="http://schemas.microsoft.com/office/drawing/2010/main" xmlns="">
                    <a14:imgLayer r:embed="rId3">
                      <a14:imgEffect>
                        <a14:brightnessContrast bright="-20000" contrast="-20000"/>
                      </a14:imgEffect>
                    </a14:imgLayer>
                  </a14:imgProps>
                </a:ex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ANSWER</a:t>
            </a:r>
            <a:endParaRPr lang="en-US" sz="2000" b="1" dirty="0">
              <a:latin typeface="Times New Roman" pitchFamily="18" charset="0"/>
              <a:cs typeface="Times New Roman" pitchFamily="18" charset="0"/>
            </a:endParaRPr>
          </a:p>
        </p:txBody>
      </p:sp>
      <p:pic>
        <p:nvPicPr>
          <p:cNvPr id="1026" name="Picture 2" descr="\\172.16.2.26\Conver\CARRIBEAN\MATHEMATICS_VOL-1_PPT_DESIGN\Incoming\Equations\Revision_Exam_2_Paper_2\Eqn024.wmf"/>
          <p:cNvPicPr>
            <a:picLocks noChangeAspect="1" noChangeArrowheads="1"/>
          </p:cNvPicPr>
          <p:nvPr/>
        </p:nvPicPr>
        <p:blipFill>
          <a:blip r:embed="rId4" cstate="print">
            <a:extLst>
              <a:ext uri="{28A0092B-C50C-407E-A947-70E740481C1C}">
                <a14:useLocalDpi xmlns:a14="http://schemas.microsoft.com/office/drawing/2010/main" xmlns="" val="0"/>
              </a:ext>
            </a:extLst>
          </a:blip>
          <a:srcRect/>
          <a:stretch>
            <a:fillRect/>
          </a:stretch>
        </p:blipFill>
        <p:spPr bwMode="auto">
          <a:xfrm>
            <a:off x="2870200" y="3071160"/>
            <a:ext cx="1473200" cy="698500"/>
          </a:xfrm>
          <a:prstGeom prst="rect">
            <a:avLst/>
          </a:prstGeom>
          <a:noFill/>
          <a:extLst>
            <a:ext uri="{909E8E84-426E-40DD-AFC4-6F175D3DCCD1}">
              <a14:hiddenFill xmlns:a14="http://schemas.microsoft.com/office/drawing/2010/main" xmlns="">
                <a:solidFill>
                  <a:srgbClr val="FFFFFF"/>
                </a:solidFill>
              </a14:hiddenFill>
            </a:ext>
          </a:extLst>
        </p:spPr>
      </p:pic>
      <p:sp>
        <p:nvSpPr>
          <p:cNvPr id="6"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2 Paper 2</a:t>
            </a:r>
          </a:p>
        </p:txBody>
      </p:sp>
    </p:spTree>
    <p:extLst>
      <p:ext uri="{BB962C8B-B14F-4D97-AF65-F5344CB8AC3E}">
        <p14:creationId xmlns:p14="http://schemas.microsoft.com/office/powerpoint/2010/main" xmlns="" val="3577457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500" fill="hold"/>
                                        <p:tgtEl>
                                          <p:spTgt spid="7"/>
                                        </p:tgtEl>
                                        <p:attrNameLst>
                                          <p:attrName>ppt_w</p:attrName>
                                        </p:attrNameLst>
                                      </p:cBhvr>
                                      <p:tavLst>
                                        <p:tav tm="0">
                                          <p:val>
                                            <p:fltVal val="0"/>
                                          </p:val>
                                        </p:tav>
                                        <p:tav tm="100000">
                                          <p:val>
                                            <p:strVal val="#ppt_w"/>
                                          </p:val>
                                        </p:tav>
                                      </p:tavLst>
                                    </p:anim>
                                    <p:anim calcmode="lin" valueType="num">
                                      <p:cBhvr>
                                        <p:cTn id="8" dur="500" fill="hold"/>
                                        <p:tgtEl>
                                          <p:spTgt spid="7"/>
                                        </p:tgtEl>
                                        <p:attrNameLst>
                                          <p:attrName>ppt_h</p:attrName>
                                        </p:attrNameLst>
                                      </p:cBhvr>
                                      <p:tavLst>
                                        <p:tav tm="0">
                                          <p:val>
                                            <p:fltVal val="0"/>
                                          </p:val>
                                        </p:tav>
                                        <p:tav tm="100000">
                                          <p:val>
                                            <p:strVal val="#ppt_h"/>
                                          </p:val>
                                        </p:tav>
                                      </p:tavLst>
                                    </p:anim>
                                    <p:animEffect transition="in" filter="fade">
                                      <p:cBhvr>
                                        <p:cTn id="9" dur="500"/>
                                        <p:tgtEl>
                                          <p:spTgt spid="7"/>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5"/>
                                        </p:tgtEl>
                                        <p:attrNameLst>
                                          <p:attrName>style.visibility</p:attrName>
                                        </p:attrNameLst>
                                      </p:cBhvr>
                                      <p:to>
                                        <p:strVal val="visible"/>
                                      </p:to>
                                    </p:set>
                                    <p:anim calcmode="lin" valueType="num">
                                      <p:cBhvr>
                                        <p:cTn id="12" dur="500" fill="hold"/>
                                        <p:tgtEl>
                                          <p:spTgt spid="5"/>
                                        </p:tgtEl>
                                        <p:attrNameLst>
                                          <p:attrName>ppt_w</p:attrName>
                                        </p:attrNameLst>
                                      </p:cBhvr>
                                      <p:tavLst>
                                        <p:tav tm="0">
                                          <p:val>
                                            <p:fltVal val="0"/>
                                          </p:val>
                                        </p:tav>
                                        <p:tav tm="100000">
                                          <p:val>
                                            <p:strVal val="#ppt_w"/>
                                          </p:val>
                                        </p:tav>
                                      </p:tavLst>
                                    </p:anim>
                                    <p:anim calcmode="lin" valueType="num">
                                      <p:cBhvr>
                                        <p:cTn id="13" dur="500" fill="hold"/>
                                        <p:tgtEl>
                                          <p:spTgt spid="5"/>
                                        </p:tgtEl>
                                        <p:attrNameLst>
                                          <p:attrName>ppt_h</p:attrName>
                                        </p:attrNameLst>
                                      </p:cBhvr>
                                      <p:tavLst>
                                        <p:tav tm="0">
                                          <p:val>
                                            <p:fltVal val="0"/>
                                          </p:val>
                                        </p:tav>
                                        <p:tav tm="100000">
                                          <p:val>
                                            <p:strVal val="#ppt_h"/>
                                          </p:val>
                                        </p:tav>
                                      </p:tavLst>
                                    </p:anim>
                                    <p:animEffect transition="in" filter="fade">
                                      <p:cBhvr>
                                        <p:cTn id="14" dur="500"/>
                                        <p:tgtEl>
                                          <p:spTgt spid="5"/>
                                        </p:tgtEl>
                                      </p:cBhvr>
                                    </p:animEffect>
                                  </p:childTnLst>
                                </p:cTn>
                              </p:par>
                              <p:par>
                                <p:cTn id="15" presetID="53" presetClass="entr" presetSubtype="16" fill="hold" nodeType="withEffect">
                                  <p:stCondLst>
                                    <p:cond delay="0"/>
                                  </p:stCondLst>
                                  <p:childTnLst>
                                    <p:set>
                                      <p:cBhvr>
                                        <p:cTn id="16" dur="1" fill="hold">
                                          <p:stCondLst>
                                            <p:cond delay="0"/>
                                          </p:stCondLst>
                                        </p:cTn>
                                        <p:tgtEl>
                                          <p:spTgt spid="1026"/>
                                        </p:tgtEl>
                                        <p:attrNameLst>
                                          <p:attrName>style.visibility</p:attrName>
                                        </p:attrNameLst>
                                      </p:cBhvr>
                                      <p:to>
                                        <p:strVal val="visible"/>
                                      </p:to>
                                    </p:set>
                                    <p:anim calcmode="lin" valueType="num">
                                      <p:cBhvr>
                                        <p:cTn id="17" dur="500" fill="hold"/>
                                        <p:tgtEl>
                                          <p:spTgt spid="1026"/>
                                        </p:tgtEl>
                                        <p:attrNameLst>
                                          <p:attrName>ppt_w</p:attrName>
                                        </p:attrNameLst>
                                      </p:cBhvr>
                                      <p:tavLst>
                                        <p:tav tm="0">
                                          <p:val>
                                            <p:fltVal val="0"/>
                                          </p:val>
                                        </p:tav>
                                        <p:tav tm="100000">
                                          <p:val>
                                            <p:strVal val="#ppt_w"/>
                                          </p:val>
                                        </p:tav>
                                      </p:tavLst>
                                    </p:anim>
                                    <p:anim calcmode="lin" valueType="num">
                                      <p:cBhvr>
                                        <p:cTn id="18" dur="500" fill="hold"/>
                                        <p:tgtEl>
                                          <p:spTgt spid="1026"/>
                                        </p:tgtEl>
                                        <p:attrNameLst>
                                          <p:attrName>ppt_h</p:attrName>
                                        </p:attrNameLst>
                                      </p:cBhvr>
                                      <p:tavLst>
                                        <p:tav tm="0">
                                          <p:val>
                                            <p:fltVal val="0"/>
                                          </p:val>
                                        </p:tav>
                                        <p:tav tm="100000">
                                          <p:val>
                                            <p:strVal val="#ppt_h"/>
                                          </p:val>
                                        </p:tav>
                                      </p:tavLst>
                                    </p:anim>
                                    <p:animEffect transition="in" filter="fade">
                                      <p:cBhvr>
                                        <p:cTn id="19" dur="500"/>
                                        <p:tgtEl>
                                          <p:spTgt spid="1026"/>
                                        </p:tgtEl>
                                      </p:cBhvr>
                                    </p:animEffect>
                                  </p:childTnLst>
                                </p:cTn>
                              </p:par>
                            </p:childTnLst>
                          </p:cTn>
                        </p:par>
                      </p:childTnLst>
                    </p:cTn>
                  </p:par>
                  <p:par>
                    <p:cTn id="20" fill="hold">
                      <p:stCondLst>
                        <p:cond delay="indefinite"/>
                      </p:stCondLst>
                      <p:childTnLst>
                        <p:par>
                          <p:cTn id="21" fill="hold">
                            <p:stCondLst>
                              <p:cond delay="0"/>
                            </p:stCondLst>
                            <p:childTnLst>
                              <p:par>
                                <p:cTn id="22" presetID="3" presetClass="entr" presetSubtype="10" fill="hold" grpId="0" nodeType="clickEffect">
                                  <p:stCondLst>
                                    <p:cond delay="0"/>
                                  </p:stCondLst>
                                  <p:childTnLst>
                                    <p:set>
                                      <p:cBhvr>
                                        <p:cTn id="23" dur="1" fill="hold">
                                          <p:stCondLst>
                                            <p:cond delay="0"/>
                                          </p:stCondLst>
                                        </p:cTn>
                                        <p:tgtEl>
                                          <p:spTgt spid="8"/>
                                        </p:tgtEl>
                                        <p:attrNameLst>
                                          <p:attrName>style.visibility</p:attrName>
                                        </p:attrNameLst>
                                      </p:cBhvr>
                                      <p:to>
                                        <p:strVal val="visible"/>
                                      </p:to>
                                    </p:set>
                                    <p:animEffect transition="in" filter="blinds(horizontal)">
                                      <p:cBhvr>
                                        <p:cTn id="24"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7" grpId="0"/>
      <p:bldP spid="8" grpId="0" animBg="1"/>
    </p:bld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Content Placeholder 10"/>
          <p:cNvSpPr>
            <a:spLocks noGrp="1"/>
          </p:cNvSpPr>
          <p:nvPr>
            <p:ph sz="quarter" idx="13"/>
          </p:nvPr>
        </p:nvSpPr>
        <p:spPr>
          <a:xfrm>
            <a:off x="685800" y="2781300"/>
            <a:ext cx="7010400" cy="676339"/>
          </a:xfrm>
        </p:spPr>
        <p:txBody>
          <a:bodyPr wrap="square">
            <a:spAutoFit/>
          </a:bodyPr>
          <a:lstStyle/>
          <a:p>
            <a:pPr marL="457200" indent="-457200" algn="just">
              <a:lnSpc>
                <a:spcPct val="165000"/>
              </a:lnSpc>
              <a:spcBef>
                <a:spcPct val="0"/>
              </a:spcBef>
              <a:buFontTx/>
              <a:buNone/>
              <a:tabLst>
                <a:tab pos="800100" algn="l"/>
                <a:tab pos="4283075" algn="l"/>
              </a:tabLst>
            </a:pPr>
            <a:r>
              <a:rPr lang="en-US" sz="2300" b="1" dirty="0" smtClean="0">
                <a:solidFill>
                  <a:schemeClr val="tx1"/>
                </a:solidFill>
                <a:latin typeface="Times New Roman" pitchFamily="18" charset="0"/>
                <a:cs typeface="Times New Roman" pitchFamily="18" charset="0"/>
              </a:rPr>
              <a:t>17.</a:t>
            </a:r>
            <a:r>
              <a:rPr lang="en-US" sz="2300" dirty="0" smtClean="0">
                <a:solidFill>
                  <a:schemeClr val="tx1"/>
                </a:solidFill>
                <a:latin typeface="Times New Roman" pitchFamily="18" charset="0"/>
                <a:cs typeface="Times New Roman" pitchFamily="18" charset="0"/>
              </a:rPr>
              <a:t>	</a:t>
            </a:r>
          </a:p>
        </p:txBody>
      </p:sp>
      <p:pic>
        <p:nvPicPr>
          <p:cNvPr id="5" name="Picture 2" descr="D:\Deepak\Powerpoint\Re-work\Art\New.wmf"/>
          <p:cNvPicPr>
            <a:picLocks noChangeAspect="1" noChangeArrowheads="1"/>
          </p:cNvPicPr>
          <p:nvPr/>
        </p:nvPicPr>
        <p:blipFill>
          <a:blip r:embed="rId2" cstate="print"/>
          <a:srcRect/>
          <a:stretch>
            <a:fillRect/>
          </a:stretch>
        </p:blipFill>
        <p:spPr bwMode="auto">
          <a:xfrm>
            <a:off x="1295400" y="3048000"/>
            <a:ext cx="3263900" cy="1219200"/>
          </a:xfrm>
          <a:prstGeom prst="rect">
            <a:avLst/>
          </a:prstGeom>
          <a:noFill/>
        </p:spPr>
      </p:pic>
      <p:sp>
        <p:nvSpPr>
          <p:cNvPr id="4"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tabLst>
                <a:tab pos="393192" algn="r"/>
                <a:tab pos="640080" algn="l"/>
              </a:tabLst>
            </a:pPr>
            <a:r>
              <a:rPr lang="en-US" sz="1500" b="1" dirty="0" smtClean="0">
                <a:solidFill>
                  <a:schemeClr val="bg1"/>
                </a:solidFill>
                <a:latin typeface="Times New Roman" pitchFamily="18" charset="0"/>
                <a:cs typeface="Times New Roman" pitchFamily="18" charset="0"/>
              </a:rPr>
              <a:t>Revision Exam 1 Paper 1</a:t>
            </a:r>
          </a:p>
        </p:txBody>
      </p:sp>
    </p:spTree>
    <p:extLst>
      <p:ext uri="{BB962C8B-B14F-4D97-AF65-F5344CB8AC3E}">
        <p14:creationId xmlns:p14="http://schemas.microsoft.com/office/powerpoint/2010/main" xmlns="" val="1862447457"/>
      </p:ext>
    </p:extLst>
  </p:cSld>
  <p:clrMapOvr>
    <a:masterClrMapping/>
  </p:clrMapOvr>
  <p:transition spd="slow">
    <p:strips dir="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11">
                                            <p:txEl>
                                              <p:pRg st="0" end="0"/>
                                            </p:txEl>
                                          </p:spTgt>
                                        </p:tgtEl>
                                        <p:attrNameLst>
                                          <p:attrName>style.visibility</p:attrName>
                                        </p:attrNameLst>
                                      </p:cBhvr>
                                      <p:to>
                                        <p:strVal val="visible"/>
                                      </p:to>
                                    </p:set>
                                    <p:anim calcmode="lin" valueType="num">
                                      <p:cBhvr>
                                        <p:cTn id="7" dur="500" fill="hold"/>
                                        <p:tgtEl>
                                          <p:spTgt spid="11">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11">
                                            <p:txEl>
                                              <p:pRg st="0" end="0"/>
                                            </p:txEl>
                                          </p:spTgt>
                                        </p:tgtEl>
                                        <p:attrNameLst>
                                          <p:attrName>ppt_h</p:attrName>
                                        </p:attrNameLst>
                                      </p:cBhvr>
                                      <p:tavLst>
                                        <p:tav tm="0">
                                          <p:val>
                                            <p:fltVal val="0"/>
                                          </p:val>
                                        </p:tav>
                                        <p:tav tm="100000">
                                          <p:val>
                                            <p:strVal val="#ppt_h"/>
                                          </p:val>
                                        </p:tav>
                                      </p:tavLst>
                                    </p:anim>
                                  </p:childTnLst>
                                </p:cTn>
                              </p:par>
                              <p:par>
                                <p:cTn id="9" presetID="23" presetClass="entr" presetSubtype="16" fill="hold" nodeType="with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p:cTn id="11" dur="500" fill="hold"/>
                                        <p:tgtEl>
                                          <p:spTgt spid="5"/>
                                        </p:tgtEl>
                                        <p:attrNameLst>
                                          <p:attrName>ppt_w</p:attrName>
                                        </p:attrNameLst>
                                      </p:cBhvr>
                                      <p:tavLst>
                                        <p:tav tm="0">
                                          <p:val>
                                            <p:fltVal val="0"/>
                                          </p:val>
                                        </p:tav>
                                        <p:tav tm="100000">
                                          <p:val>
                                            <p:strVal val="#ppt_w"/>
                                          </p:val>
                                        </p:tav>
                                      </p:tavLst>
                                    </p:anim>
                                    <p:anim calcmode="lin" valueType="num">
                                      <p:cBhvr>
                                        <p:cTn id="12" dur="500" fill="hold"/>
                                        <p:tgtEl>
                                          <p:spTgt spid="5"/>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build="p"/>
    </p:bldLst>
  </p:timing>
</p:sld>
</file>

<file path=ppt/slides/slide3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a:xfrm>
            <a:off x="762000" y="2698750"/>
            <a:ext cx="896399" cy="446276"/>
          </a:xfrm>
          <a:prstGeom prst="rect">
            <a:avLst/>
          </a:prstGeom>
        </p:spPr>
        <p:txBody>
          <a:bodyPr wrap="none">
            <a:spAutoFit/>
          </a:bodyPr>
          <a:lstStyle/>
          <a:p>
            <a:r>
              <a:rPr lang="en-US" sz="2300" b="1" dirty="0" smtClean="0">
                <a:latin typeface="Times New Roman" pitchFamily="18" charset="0"/>
                <a:cs typeface="Times New Roman" pitchFamily="18" charset="0"/>
              </a:rPr>
              <a:t>5.</a:t>
            </a:r>
            <a:r>
              <a:rPr lang="en-US" sz="2300" dirty="0" smtClean="0">
                <a:latin typeface="Times New Roman" pitchFamily="18" charset="0"/>
                <a:cs typeface="Times New Roman" pitchFamily="18" charset="0"/>
              </a:rPr>
              <a:t>  (b)</a:t>
            </a:r>
            <a:endParaRPr lang="en-US" sz="2300" dirty="0">
              <a:latin typeface="Times New Roman" pitchFamily="18" charset="0"/>
              <a:cs typeface="Times New Roman" pitchFamily="18" charset="0"/>
            </a:endParaRPr>
          </a:p>
        </p:txBody>
      </p:sp>
      <p:sp>
        <p:nvSpPr>
          <p:cNvPr id="6" name="Rectangle 5"/>
          <p:cNvSpPr/>
          <p:nvPr/>
        </p:nvSpPr>
        <p:spPr>
          <a:xfrm>
            <a:off x="3276600" y="2743200"/>
            <a:ext cx="3478837" cy="446276"/>
          </a:xfrm>
          <a:prstGeom prst="rect">
            <a:avLst/>
          </a:prstGeom>
        </p:spPr>
        <p:txBody>
          <a:bodyPr wrap="none">
            <a:spAutoFit/>
          </a:bodyPr>
          <a:lstStyle/>
          <a:p>
            <a:r>
              <a:rPr lang="en-US" sz="2300" dirty="0">
                <a:solidFill>
                  <a:srgbClr val="FF0000"/>
                </a:solidFill>
                <a:latin typeface="Times New Roman" pitchFamily="18" charset="0"/>
                <a:cs typeface="Times New Roman" pitchFamily="18" charset="0"/>
              </a:rPr>
              <a:t>The LCM of 8 and 12 is 24.</a:t>
            </a:r>
          </a:p>
        </p:txBody>
      </p:sp>
      <p:pic>
        <p:nvPicPr>
          <p:cNvPr id="5124" name="Picture 4" descr="\\172.16.2.26\Conver\CARRIBEAN\MATHEMATICS_VOL-1_PPT_DESIGN\Incoming\Equations\Revision_Exam_2_Paper_2\Eqn027.wmf"/>
          <p:cNvPicPr>
            <a:picLocks noChangeAspect="1" noChangeArrowheads="1"/>
          </p:cNvPicPr>
          <p:nvPr/>
        </p:nvPicPr>
        <p:blipFill>
          <a:blip r:embed="rId2" cstate="print">
            <a:extLst>
              <a:ext uri="{28A0092B-C50C-407E-A947-70E740481C1C}">
                <a14:useLocalDpi xmlns:a14="http://schemas.microsoft.com/office/drawing/2010/main" xmlns="" val="0"/>
              </a:ext>
            </a:extLst>
          </a:blip>
          <a:srcRect/>
          <a:stretch>
            <a:fillRect/>
          </a:stretch>
        </p:blipFill>
        <p:spPr bwMode="auto">
          <a:xfrm>
            <a:off x="1816100" y="4495800"/>
            <a:ext cx="1638300" cy="685800"/>
          </a:xfrm>
          <a:prstGeom prst="rect">
            <a:avLst/>
          </a:prstGeom>
          <a:noFill/>
          <a:extLst>
            <a:ext uri="{909E8E84-426E-40DD-AFC4-6F175D3DCCD1}">
              <a14:hiddenFill xmlns:a14="http://schemas.microsoft.com/office/drawing/2010/main" xmlns="">
                <a:solidFill>
                  <a:srgbClr val="FFFFFF"/>
                </a:solidFill>
              </a14:hiddenFill>
            </a:ext>
          </a:extLst>
        </p:spPr>
      </p:pic>
      <p:pic>
        <p:nvPicPr>
          <p:cNvPr id="8" name="Picture 2" descr="\\172.16.2.26\Conver\CARRIBEAN\MATHEMATICS_VOL-1_PPT_DESIGN\Incoming\Equations\Revision_Exam_2_Paper_2\Eqn024.wmf"/>
          <p:cNvPicPr>
            <a:picLocks noChangeAspect="1" noChangeArrowheads="1"/>
          </p:cNvPicPr>
          <p:nvPr/>
        </p:nvPicPr>
        <p:blipFill rotWithShape="1">
          <a:blip r:embed="rId3" cstate="print">
            <a:extLst>
              <a:ext uri="{28A0092B-C50C-407E-A947-70E740481C1C}">
                <a14:useLocalDpi xmlns:a14="http://schemas.microsoft.com/office/drawing/2010/main" xmlns="" val="0"/>
              </a:ext>
            </a:extLst>
          </a:blip>
          <a:srcRect l="-34" r="3761"/>
          <a:stretch/>
        </p:blipFill>
        <p:spPr bwMode="auto">
          <a:xfrm>
            <a:off x="1816100" y="2612233"/>
            <a:ext cx="1417320" cy="698500"/>
          </a:xfrm>
          <a:prstGeom prst="rect">
            <a:avLst/>
          </a:prstGeom>
          <a:noFill/>
          <a:extLst>
            <a:ext uri="{909E8E84-426E-40DD-AFC4-6F175D3DCCD1}">
              <a14:hiddenFill xmlns:a14="http://schemas.microsoft.com/office/drawing/2010/main" xmlns="">
                <a:solidFill>
                  <a:srgbClr val="FFFFFF"/>
                </a:solidFill>
              </a14:hiddenFill>
            </a:ext>
          </a:extLst>
        </p:spPr>
      </p:pic>
      <p:sp>
        <p:nvSpPr>
          <p:cNvPr id="2" name="Rectangle 1"/>
          <p:cNvSpPr/>
          <p:nvPr/>
        </p:nvSpPr>
        <p:spPr>
          <a:xfrm>
            <a:off x="3429000" y="4572000"/>
            <a:ext cx="1938351" cy="446276"/>
          </a:xfrm>
          <a:prstGeom prst="rect">
            <a:avLst/>
          </a:prstGeom>
        </p:spPr>
        <p:txBody>
          <a:bodyPr wrap="none">
            <a:spAutoFit/>
          </a:bodyPr>
          <a:lstStyle/>
          <a:p>
            <a:r>
              <a:rPr lang="en-US" sz="2300" dirty="0">
                <a:solidFill>
                  <a:srgbClr val="FF0000"/>
                </a:solidFill>
                <a:latin typeface="Times New Roman" pitchFamily="18" charset="0"/>
                <a:cs typeface="Times New Roman" pitchFamily="18" charset="0"/>
              </a:rPr>
              <a:t>Add like terms</a:t>
            </a:r>
          </a:p>
        </p:txBody>
      </p:sp>
      <p:pic>
        <p:nvPicPr>
          <p:cNvPr id="1026" name="Picture 2" descr="\\172.16.2.26\Conver\CARRIBEAN\MATHEMATICS_VOL-1_PPT_DESIGN\Incoming\Volume_01\Equations\Revision_Exam_2_Paper_2\Eqn028.wmf"/>
          <p:cNvPicPr>
            <a:picLocks noChangeAspect="1" noChangeArrowheads="1"/>
          </p:cNvPicPr>
          <p:nvPr/>
        </p:nvPicPr>
        <p:blipFill>
          <a:blip r:embed="rId4" cstate="print"/>
          <a:srcRect/>
          <a:stretch>
            <a:fillRect/>
          </a:stretch>
        </p:blipFill>
        <p:spPr bwMode="auto">
          <a:xfrm>
            <a:off x="1828800" y="5334000"/>
            <a:ext cx="977900" cy="685800"/>
          </a:xfrm>
          <a:prstGeom prst="rect">
            <a:avLst/>
          </a:prstGeom>
          <a:noFill/>
        </p:spPr>
      </p:pic>
      <p:pic>
        <p:nvPicPr>
          <p:cNvPr id="1027" name="Picture 3" descr="\\172.16.2.26\Conver\CARRIBEAN\MATHEMATICS_VOL-1_PPT_DESIGN\Incoming\Volume_01\Equations\Revision_Exam_2_Paper_2\Eqn026.wmf"/>
          <p:cNvPicPr>
            <a:picLocks noChangeAspect="1" noChangeArrowheads="1"/>
          </p:cNvPicPr>
          <p:nvPr/>
        </p:nvPicPr>
        <p:blipFill>
          <a:blip r:embed="rId5" cstate="print"/>
          <a:srcRect/>
          <a:stretch>
            <a:fillRect/>
          </a:stretch>
        </p:blipFill>
        <p:spPr bwMode="auto">
          <a:xfrm>
            <a:off x="1828800" y="3429000"/>
            <a:ext cx="4686300" cy="901700"/>
          </a:xfrm>
          <a:prstGeom prst="rect">
            <a:avLst/>
          </a:prstGeom>
          <a:noFill/>
        </p:spPr>
      </p:pic>
      <p:sp>
        <p:nvSpPr>
          <p:cNvPr id="9"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2 Paper 2</a:t>
            </a:r>
          </a:p>
        </p:txBody>
      </p:sp>
    </p:spTree>
    <p:extLst>
      <p:ext uri="{BB962C8B-B14F-4D97-AF65-F5344CB8AC3E}">
        <p14:creationId xmlns:p14="http://schemas.microsoft.com/office/powerpoint/2010/main" xmlns="" val="89137500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p:cTn id="7" dur="500" fill="hold"/>
                                        <p:tgtEl>
                                          <p:spTgt spid="5"/>
                                        </p:tgtEl>
                                        <p:attrNameLst>
                                          <p:attrName>ppt_w</p:attrName>
                                        </p:attrNameLst>
                                      </p:cBhvr>
                                      <p:tavLst>
                                        <p:tav tm="0">
                                          <p:val>
                                            <p:fltVal val="0"/>
                                          </p:val>
                                        </p:tav>
                                        <p:tav tm="100000">
                                          <p:val>
                                            <p:strVal val="#ppt_w"/>
                                          </p:val>
                                        </p:tav>
                                      </p:tavLst>
                                    </p:anim>
                                    <p:anim calcmode="lin" valueType="num">
                                      <p:cBhvr>
                                        <p:cTn id="8" dur="500" fill="hold"/>
                                        <p:tgtEl>
                                          <p:spTgt spid="5"/>
                                        </p:tgtEl>
                                        <p:attrNameLst>
                                          <p:attrName>ppt_h</p:attrName>
                                        </p:attrNameLst>
                                      </p:cBhvr>
                                      <p:tavLst>
                                        <p:tav tm="0">
                                          <p:val>
                                            <p:fltVal val="0"/>
                                          </p:val>
                                        </p:tav>
                                        <p:tav tm="100000">
                                          <p:val>
                                            <p:strVal val="#ppt_h"/>
                                          </p:val>
                                        </p:tav>
                                      </p:tavLst>
                                    </p:anim>
                                    <p:animEffect transition="in" filter="fade">
                                      <p:cBhvr>
                                        <p:cTn id="9" dur="500"/>
                                        <p:tgtEl>
                                          <p:spTgt spid="5"/>
                                        </p:tgtEl>
                                      </p:cBhvr>
                                    </p:animEffect>
                                  </p:childTnLst>
                                </p:cTn>
                              </p:par>
                              <p:par>
                                <p:cTn id="10" presetID="53" presetClass="entr" presetSubtype="16" fill="hold" nodeType="withEffect">
                                  <p:stCondLst>
                                    <p:cond delay="0"/>
                                  </p:stCondLst>
                                  <p:childTnLst>
                                    <p:set>
                                      <p:cBhvr>
                                        <p:cTn id="11" dur="1" fill="hold">
                                          <p:stCondLst>
                                            <p:cond delay="0"/>
                                          </p:stCondLst>
                                        </p:cTn>
                                        <p:tgtEl>
                                          <p:spTgt spid="8"/>
                                        </p:tgtEl>
                                        <p:attrNameLst>
                                          <p:attrName>style.visibility</p:attrName>
                                        </p:attrNameLst>
                                      </p:cBhvr>
                                      <p:to>
                                        <p:strVal val="visible"/>
                                      </p:to>
                                    </p:set>
                                    <p:anim calcmode="lin" valueType="num">
                                      <p:cBhvr>
                                        <p:cTn id="12" dur="500" fill="hold"/>
                                        <p:tgtEl>
                                          <p:spTgt spid="8"/>
                                        </p:tgtEl>
                                        <p:attrNameLst>
                                          <p:attrName>ppt_w</p:attrName>
                                        </p:attrNameLst>
                                      </p:cBhvr>
                                      <p:tavLst>
                                        <p:tav tm="0">
                                          <p:val>
                                            <p:fltVal val="0"/>
                                          </p:val>
                                        </p:tav>
                                        <p:tav tm="100000">
                                          <p:val>
                                            <p:strVal val="#ppt_w"/>
                                          </p:val>
                                        </p:tav>
                                      </p:tavLst>
                                    </p:anim>
                                    <p:anim calcmode="lin" valueType="num">
                                      <p:cBhvr>
                                        <p:cTn id="13" dur="500" fill="hold"/>
                                        <p:tgtEl>
                                          <p:spTgt spid="8"/>
                                        </p:tgtEl>
                                        <p:attrNameLst>
                                          <p:attrName>ppt_h</p:attrName>
                                        </p:attrNameLst>
                                      </p:cBhvr>
                                      <p:tavLst>
                                        <p:tav tm="0">
                                          <p:val>
                                            <p:fltVal val="0"/>
                                          </p:val>
                                        </p:tav>
                                        <p:tav tm="100000">
                                          <p:val>
                                            <p:strVal val="#ppt_h"/>
                                          </p:val>
                                        </p:tav>
                                      </p:tavLst>
                                    </p:anim>
                                    <p:animEffect transition="in" filter="fade">
                                      <p:cBhvr>
                                        <p:cTn id="14" dur="500"/>
                                        <p:tgtEl>
                                          <p:spTgt spid="8"/>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6"/>
                                        </p:tgtEl>
                                        <p:attrNameLst>
                                          <p:attrName>style.visibility</p:attrName>
                                        </p:attrNameLst>
                                      </p:cBhvr>
                                      <p:to>
                                        <p:strVal val="visible"/>
                                      </p:to>
                                    </p:set>
                                    <p:anim calcmode="lin" valueType="num">
                                      <p:cBhvr>
                                        <p:cTn id="17" dur="500" fill="hold"/>
                                        <p:tgtEl>
                                          <p:spTgt spid="6"/>
                                        </p:tgtEl>
                                        <p:attrNameLst>
                                          <p:attrName>ppt_w</p:attrName>
                                        </p:attrNameLst>
                                      </p:cBhvr>
                                      <p:tavLst>
                                        <p:tav tm="0">
                                          <p:val>
                                            <p:fltVal val="0"/>
                                          </p:val>
                                        </p:tav>
                                        <p:tav tm="100000">
                                          <p:val>
                                            <p:strVal val="#ppt_w"/>
                                          </p:val>
                                        </p:tav>
                                      </p:tavLst>
                                    </p:anim>
                                    <p:anim calcmode="lin" valueType="num">
                                      <p:cBhvr>
                                        <p:cTn id="18" dur="500" fill="hold"/>
                                        <p:tgtEl>
                                          <p:spTgt spid="6"/>
                                        </p:tgtEl>
                                        <p:attrNameLst>
                                          <p:attrName>ppt_h</p:attrName>
                                        </p:attrNameLst>
                                      </p:cBhvr>
                                      <p:tavLst>
                                        <p:tav tm="0">
                                          <p:val>
                                            <p:fltVal val="0"/>
                                          </p:val>
                                        </p:tav>
                                        <p:tav tm="100000">
                                          <p:val>
                                            <p:strVal val="#ppt_h"/>
                                          </p:val>
                                        </p:tav>
                                      </p:tavLst>
                                    </p:anim>
                                    <p:animEffect transition="in" filter="fade">
                                      <p:cBhvr>
                                        <p:cTn id="19" dur="500"/>
                                        <p:tgtEl>
                                          <p:spTgt spid="6"/>
                                        </p:tgtEl>
                                      </p:cBhvr>
                                    </p:animEffect>
                                  </p:childTnLst>
                                </p:cTn>
                              </p:par>
                              <p:par>
                                <p:cTn id="20" presetID="23" presetClass="entr" presetSubtype="16" fill="hold" nodeType="withEffect">
                                  <p:stCondLst>
                                    <p:cond delay="0"/>
                                  </p:stCondLst>
                                  <p:childTnLst>
                                    <p:set>
                                      <p:cBhvr>
                                        <p:cTn id="21" dur="1" fill="hold">
                                          <p:stCondLst>
                                            <p:cond delay="0"/>
                                          </p:stCondLst>
                                        </p:cTn>
                                        <p:tgtEl>
                                          <p:spTgt spid="1027"/>
                                        </p:tgtEl>
                                        <p:attrNameLst>
                                          <p:attrName>style.visibility</p:attrName>
                                        </p:attrNameLst>
                                      </p:cBhvr>
                                      <p:to>
                                        <p:strVal val="visible"/>
                                      </p:to>
                                    </p:set>
                                    <p:anim calcmode="lin" valueType="num">
                                      <p:cBhvr>
                                        <p:cTn id="22" dur="500" fill="hold"/>
                                        <p:tgtEl>
                                          <p:spTgt spid="1027"/>
                                        </p:tgtEl>
                                        <p:attrNameLst>
                                          <p:attrName>ppt_w</p:attrName>
                                        </p:attrNameLst>
                                      </p:cBhvr>
                                      <p:tavLst>
                                        <p:tav tm="0">
                                          <p:val>
                                            <p:fltVal val="0"/>
                                          </p:val>
                                        </p:tav>
                                        <p:tav tm="100000">
                                          <p:val>
                                            <p:strVal val="#ppt_w"/>
                                          </p:val>
                                        </p:tav>
                                      </p:tavLst>
                                    </p:anim>
                                    <p:anim calcmode="lin" valueType="num">
                                      <p:cBhvr>
                                        <p:cTn id="23" dur="500" fill="hold"/>
                                        <p:tgtEl>
                                          <p:spTgt spid="1027"/>
                                        </p:tgtEl>
                                        <p:attrNameLst>
                                          <p:attrName>ppt_h</p:attrName>
                                        </p:attrNameLst>
                                      </p:cBhvr>
                                      <p:tavLst>
                                        <p:tav tm="0">
                                          <p:val>
                                            <p:fltVal val="0"/>
                                          </p:val>
                                        </p:tav>
                                        <p:tav tm="100000">
                                          <p:val>
                                            <p:strVal val="#ppt_h"/>
                                          </p:val>
                                        </p:tav>
                                      </p:tavLst>
                                    </p:anim>
                                  </p:childTnLst>
                                </p:cTn>
                              </p:par>
                              <p:par>
                                <p:cTn id="24" presetID="53" presetClass="entr" presetSubtype="16" fill="hold" nodeType="withEffect">
                                  <p:stCondLst>
                                    <p:cond delay="0"/>
                                  </p:stCondLst>
                                  <p:childTnLst>
                                    <p:set>
                                      <p:cBhvr>
                                        <p:cTn id="25" dur="1" fill="hold">
                                          <p:stCondLst>
                                            <p:cond delay="0"/>
                                          </p:stCondLst>
                                        </p:cTn>
                                        <p:tgtEl>
                                          <p:spTgt spid="5124"/>
                                        </p:tgtEl>
                                        <p:attrNameLst>
                                          <p:attrName>style.visibility</p:attrName>
                                        </p:attrNameLst>
                                      </p:cBhvr>
                                      <p:to>
                                        <p:strVal val="visible"/>
                                      </p:to>
                                    </p:set>
                                    <p:anim calcmode="lin" valueType="num">
                                      <p:cBhvr>
                                        <p:cTn id="26" dur="500" fill="hold"/>
                                        <p:tgtEl>
                                          <p:spTgt spid="5124"/>
                                        </p:tgtEl>
                                        <p:attrNameLst>
                                          <p:attrName>ppt_w</p:attrName>
                                        </p:attrNameLst>
                                      </p:cBhvr>
                                      <p:tavLst>
                                        <p:tav tm="0">
                                          <p:val>
                                            <p:fltVal val="0"/>
                                          </p:val>
                                        </p:tav>
                                        <p:tav tm="100000">
                                          <p:val>
                                            <p:strVal val="#ppt_w"/>
                                          </p:val>
                                        </p:tav>
                                      </p:tavLst>
                                    </p:anim>
                                    <p:anim calcmode="lin" valueType="num">
                                      <p:cBhvr>
                                        <p:cTn id="27" dur="500" fill="hold"/>
                                        <p:tgtEl>
                                          <p:spTgt spid="5124"/>
                                        </p:tgtEl>
                                        <p:attrNameLst>
                                          <p:attrName>ppt_h</p:attrName>
                                        </p:attrNameLst>
                                      </p:cBhvr>
                                      <p:tavLst>
                                        <p:tav tm="0">
                                          <p:val>
                                            <p:fltVal val="0"/>
                                          </p:val>
                                        </p:tav>
                                        <p:tav tm="100000">
                                          <p:val>
                                            <p:strVal val="#ppt_h"/>
                                          </p:val>
                                        </p:tav>
                                      </p:tavLst>
                                    </p:anim>
                                    <p:animEffect transition="in" filter="fade">
                                      <p:cBhvr>
                                        <p:cTn id="28" dur="500"/>
                                        <p:tgtEl>
                                          <p:spTgt spid="5124"/>
                                        </p:tgtEl>
                                      </p:cBhvr>
                                    </p:animEffect>
                                  </p:childTnLst>
                                </p:cTn>
                              </p:par>
                              <p:par>
                                <p:cTn id="29" presetID="53" presetClass="entr" presetSubtype="16" fill="hold" grpId="0" nodeType="withEffect">
                                  <p:stCondLst>
                                    <p:cond delay="0"/>
                                  </p:stCondLst>
                                  <p:childTnLst>
                                    <p:set>
                                      <p:cBhvr>
                                        <p:cTn id="30" dur="1" fill="hold">
                                          <p:stCondLst>
                                            <p:cond delay="0"/>
                                          </p:stCondLst>
                                        </p:cTn>
                                        <p:tgtEl>
                                          <p:spTgt spid="2"/>
                                        </p:tgtEl>
                                        <p:attrNameLst>
                                          <p:attrName>style.visibility</p:attrName>
                                        </p:attrNameLst>
                                      </p:cBhvr>
                                      <p:to>
                                        <p:strVal val="visible"/>
                                      </p:to>
                                    </p:set>
                                    <p:anim calcmode="lin" valueType="num">
                                      <p:cBhvr>
                                        <p:cTn id="31" dur="500" fill="hold"/>
                                        <p:tgtEl>
                                          <p:spTgt spid="2"/>
                                        </p:tgtEl>
                                        <p:attrNameLst>
                                          <p:attrName>ppt_w</p:attrName>
                                        </p:attrNameLst>
                                      </p:cBhvr>
                                      <p:tavLst>
                                        <p:tav tm="0">
                                          <p:val>
                                            <p:fltVal val="0"/>
                                          </p:val>
                                        </p:tav>
                                        <p:tav tm="100000">
                                          <p:val>
                                            <p:strVal val="#ppt_w"/>
                                          </p:val>
                                        </p:tav>
                                      </p:tavLst>
                                    </p:anim>
                                    <p:anim calcmode="lin" valueType="num">
                                      <p:cBhvr>
                                        <p:cTn id="32" dur="500" fill="hold"/>
                                        <p:tgtEl>
                                          <p:spTgt spid="2"/>
                                        </p:tgtEl>
                                        <p:attrNameLst>
                                          <p:attrName>ppt_h</p:attrName>
                                        </p:attrNameLst>
                                      </p:cBhvr>
                                      <p:tavLst>
                                        <p:tav tm="0">
                                          <p:val>
                                            <p:fltVal val="0"/>
                                          </p:val>
                                        </p:tav>
                                        <p:tav tm="100000">
                                          <p:val>
                                            <p:strVal val="#ppt_h"/>
                                          </p:val>
                                        </p:tav>
                                      </p:tavLst>
                                    </p:anim>
                                    <p:animEffect transition="in" filter="fade">
                                      <p:cBhvr>
                                        <p:cTn id="33" dur="500"/>
                                        <p:tgtEl>
                                          <p:spTgt spid="2"/>
                                        </p:tgtEl>
                                      </p:cBhvr>
                                    </p:animEffect>
                                  </p:childTnLst>
                                </p:cTn>
                              </p:par>
                              <p:par>
                                <p:cTn id="34" presetID="23" presetClass="entr" presetSubtype="16" fill="hold" nodeType="withEffect">
                                  <p:stCondLst>
                                    <p:cond delay="0"/>
                                  </p:stCondLst>
                                  <p:childTnLst>
                                    <p:set>
                                      <p:cBhvr>
                                        <p:cTn id="35" dur="1" fill="hold">
                                          <p:stCondLst>
                                            <p:cond delay="0"/>
                                          </p:stCondLst>
                                        </p:cTn>
                                        <p:tgtEl>
                                          <p:spTgt spid="1026"/>
                                        </p:tgtEl>
                                        <p:attrNameLst>
                                          <p:attrName>style.visibility</p:attrName>
                                        </p:attrNameLst>
                                      </p:cBhvr>
                                      <p:to>
                                        <p:strVal val="visible"/>
                                      </p:to>
                                    </p:set>
                                    <p:anim calcmode="lin" valueType="num">
                                      <p:cBhvr>
                                        <p:cTn id="36" dur="500" fill="hold"/>
                                        <p:tgtEl>
                                          <p:spTgt spid="1026"/>
                                        </p:tgtEl>
                                        <p:attrNameLst>
                                          <p:attrName>ppt_w</p:attrName>
                                        </p:attrNameLst>
                                      </p:cBhvr>
                                      <p:tavLst>
                                        <p:tav tm="0">
                                          <p:val>
                                            <p:fltVal val="0"/>
                                          </p:val>
                                        </p:tav>
                                        <p:tav tm="100000">
                                          <p:val>
                                            <p:strVal val="#ppt_w"/>
                                          </p:val>
                                        </p:tav>
                                      </p:tavLst>
                                    </p:anim>
                                    <p:anim calcmode="lin" valueType="num">
                                      <p:cBhvr>
                                        <p:cTn id="37" dur="500" fill="hold"/>
                                        <p:tgtEl>
                                          <p:spTgt spid="1026"/>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P spid="2" grpId="0"/>
    </p:bldLst>
  </p:timing>
</p:sld>
</file>

<file path=ppt/slides/slide3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a:xfrm>
            <a:off x="609600" y="3173631"/>
            <a:ext cx="3894015" cy="446276"/>
          </a:xfrm>
          <a:prstGeom prst="rect">
            <a:avLst/>
          </a:prstGeom>
        </p:spPr>
        <p:txBody>
          <a:bodyPr wrap="none">
            <a:spAutoFit/>
          </a:bodyPr>
          <a:lstStyle/>
          <a:p>
            <a:r>
              <a:rPr lang="en-US" sz="2300" b="1" dirty="0" smtClean="0">
                <a:latin typeface="Times New Roman" pitchFamily="18" charset="0"/>
                <a:cs typeface="Times New Roman" pitchFamily="18" charset="0"/>
              </a:rPr>
              <a:t>5.</a:t>
            </a:r>
            <a:r>
              <a:rPr lang="en-US" sz="2300" dirty="0" smtClean="0">
                <a:latin typeface="Times New Roman" pitchFamily="18" charset="0"/>
                <a:cs typeface="Times New Roman" pitchFamily="18" charset="0"/>
              </a:rPr>
              <a:t>  (c)  </a:t>
            </a:r>
            <a:r>
              <a:rPr lang="en-US" sz="2300" dirty="0">
                <a:latin typeface="Times New Roman" pitchFamily="18" charset="0"/>
                <a:cs typeface="Times New Roman" pitchFamily="18" charset="0"/>
              </a:rPr>
              <a:t>(i</a:t>
            </a:r>
            <a:r>
              <a:rPr lang="en-US" sz="2300" dirty="0" smtClean="0">
                <a:latin typeface="Times New Roman" pitchFamily="18" charset="0"/>
                <a:cs typeface="Times New Roman" pitchFamily="18" charset="0"/>
              </a:rPr>
              <a:t>)  </a:t>
            </a:r>
            <a:r>
              <a:rPr lang="en-US" sz="2300" dirty="0">
                <a:latin typeface="Times New Roman" pitchFamily="18" charset="0"/>
                <a:cs typeface="Times New Roman" pitchFamily="18" charset="0"/>
              </a:rPr>
              <a:t>Solve the inequality:</a:t>
            </a:r>
          </a:p>
        </p:txBody>
      </p:sp>
      <p:sp>
        <p:nvSpPr>
          <p:cNvPr id="6" name="Rectangle 5"/>
          <p:cNvSpPr/>
          <p:nvPr/>
        </p:nvSpPr>
        <p:spPr>
          <a:xfrm>
            <a:off x="6896099" y="3783660"/>
            <a:ext cx="1682881" cy="646331"/>
          </a:xfrm>
          <a:prstGeom prst="rect">
            <a:avLst/>
          </a:prstGeom>
        </p:spPr>
        <p:txBody>
          <a:bodyPr wrap="square" anchor="t" anchorCtr="1">
            <a:spAutoFit/>
          </a:bodyPr>
          <a:lstStyle/>
          <a:p>
            <a:pPr indent="-4800600" algn="r">
              <a:buFontTx/>
              <a:buNone/>
            </a:pPr>
            <a:r>
              <a:rPr lang="en-US" dirty="0" smtClean="0">
                <a:latin typeface="Times New Roman" pitchFamily="18" charset="0"/>
                <a:cs typeface="Times New Roman" pitchFamily="18" charset="0"/>
              </a:rPr>
              <a:t>(4 marks)</a:t>
            </a:r>
          </a:p>
          <a:p>
            <a:pPr indent="-4800600" algn="r">
              <a:buFontTx/>
              <a:buNone/>
            </a:pPr>
            <a:r>
              <a:rPr lang="en-US" dirty="0" smtClean="0">
                <a:latin typeface="Times New Roman" pitchFamily="18" charset="0"/>
                <a:cs typeface="Times New Roman" pitchFamily="18" charset="0"/>
              </a:rPr>
              <a:t>Total 10 marks</a:t>
            </a:r>
            <a:endParaRPr lang="en-US" dirty="0">
              <a:latin typeface="Times New Roman" pitchFamily="18" charset="0"/>
              <a:cs typeface="Times New Roman" pitchFamily="18" charset="0"/>
            </a:endParaRPr>
          </a:p>
        </p:txBody>
      </p:sp>
      <p:sp>
        <p:nvSpPr>
          <p:cNvPr id="7" name="Rectangle 6"/>
          <p:cNvSpPr/>
          <p:nvPr/>
        </p:nvSpPr>
        <p:spPr>
          <a:xfrm>
            <a:off x="1832435" y="3690494"/>
            <a:ext cx="5360763" cy="461665"/>
          </a:xfrm>
          <a:prstGeom prst="rect">
            <a:avLst/>
          </a:prstGeom>
        </p:spPr>
        <p:txBody>
          <a:bodyPr wrap="none">
            <a:spAutoFit/>
          </a:bodyPr>
          <a:lstStyle/>
          <a:p>
            <a:r>
              <a:rPr lang="en-US" sz="2300" dirty="0" smtClean="0">
                <a:latin typeface="Times New Roman" pitchFamily="18" charset="0"/>
                <a:cs typeface="Times New Roman" pitchFamily="18" charset="0"/>
              </a:rPr>
              <a:t>8</a:t>
            </a:r>
            <a:r>
              <a:rPr lang="en-US" sz="2300" i="1" dirty="0" smtClean="0">
                <a:latin typeface="Times New Roman" pitchFamily="18" charset="0"/>
                <a:cs typeface="Times New Roman" pitchFamily="18" charset="0"/>
              </a:rPr>
              <a:t>x – </a:t>
            </a:r>
            <a:r>
              <a:rPr lang="en-US" sz="2300" dirty="0" smtClean="0">
                <a:latin typeface="Times New Roman" pitchFamily="18" charset="0"/>
                <a:cs typeface="Times New Roman" pitchFamily="18" charset="0"/>
              </a:rPr>
              <a:t>7 – 10</a:t>
            </a:r>
            <a:r>
              <a:rPr lang="en-US" sz="2300" i="1" dirty="0" smtClean="0">
                <a:latin typeface="Times New Roman" pitchFamily="18" charset="0"/>
                <a:cs typeface="Times New Roman" pitchFamily="18" charset="0"/>
              </a:rPr>
              <a:t>x &gt; </a:t>
            </a:r>
            <a:r>
              <a:rPr lang="en-US" sz="2300" dirty="0" smtClean="0">
                <a:latin typeface="Times New Roman" pitchFamily="18" charset="0"/>
                <a:cs typeface="Times New Roman" pitchFamily="18" charset="0"/>
              </a:rPr>
              <a:t>5, where </a:t>
            </a:r>
            <a:r>
              <a:rPr lang="en-US" sz="2300" i="1" dirty="0" smtClean="0">
                <a:latin typeface="Times New Roman" pitchFamily="18" charset="0"/>
                <a:cs typeface="Times New Roman" pitchFamily="18" charset="0"/>
              </a:rPr>
              <a:t>x </a:t>
            </a:r>
            <a:r>
              <a:rPr lang="en-US" sz="2300" dirty="0" smtClean="0">
                <a:latin typeface="Times New Roman" pitchFamily="18" charset="0"/>
                <a:cs typeface="Times New Roman" pitchFamily="18" charset="0"/>
              </a:rPr>
              <a:t>is a real number.</a:t>
            </a:r>
            <a:endParaRPr lang="en-US" sz="2300" dirty="0">
              <a:latin typeface="Times New Roman" pitchFamily="18" charset="0"/>
              <a:cs typeface="Times New Roman" pitchFamily="18" charset="0"/>
            </a:endParaRPr>
          </a:p>
        </p:txBody>
      </p:sp>
      <p:sp>
        <p:nvSpPr>
          <p:cNvPr id="8" name="Notched Right Arrow 7"/>
          <p:cNvSpPr/>
          <p:nvPr/>
        </p:nvSpPr>
        <p:spPr>
          <a:xfrm>
            <a:off x="7162800" y="6019800"/>
            <a:ext cx="1782315" cy="685800"/>
          </a:xfrm>
          <a:prstGeom prst="notchedRightArrow">
            <a:avLst/>
          </a:prstGeom>
          <a:blipFill>
            <a:blip r:embed="rId2" cstate="print">
              <a:extLst>
                <a:ext uri="{BEBA8EAE-BF5A-486C-A8C5-ECC9F3942E4B}">
                  <a14:imgProps xmlns:a14="http://schemas.microsoft.com/office/drawing/2010/main" xmlns="">
                    <a14:imgLayer r:embed="rId3">
                      <a14:imgEffect>
                        <a14:brightnessContrast bright="-20000" contrast="-20000"/>
                      </a14:imgEffect>
                    </a14:imgLayer>
                  </a14:imgProps>
                </a:ex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ANSWER</a:t>
            </a:r>
            <a:endParaRPr lang="en-US" sz="2000" b="1" dirty="0">
              <a:latin typeface="Times New Roman" pitchFamily="18" charset="0"/>
              <a:cs typeface="Times New Roman" pitchFamily="18" charset="0"/>
            </a:endParaRPr>
          </a:p>
        </p:txBody>
      </p:sp>
      <p:sp>
        <p:nvSpPr>
          <p:cNvPr id="9"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2 Paper 2</a:t>
            </a:r>
          </a:p>
        </p:txBody>
      </p:sp>
    </p:spTree>
    <p:extLst>
      <p:ext uri="{BB962C8B-B14F-4D97-AF65-F5344CB8AC3E}">
        <p14:creationId xmlns:p14="http://schemas.microsoft.com/office/powerpoint/2010/main" xmlns="" val="356540114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500" fill="hold"/>
                                        <p:tgtEl>
                                          <p:spTgt spid="6"/>
                                        </p:tgtEl>
                                        <p:attrNameLst>
                                          <p:attrName>ppt_w</p:attrName>
                                        </p:attrNameLst>
                                      </p:cBhvr>
                                      <p:tavLst>
                                        <p:tav tm="0">
                                          <p:val>
                                            <p:fltVal val="0"/>
                                          </p:val>
                                        </p:tav>
                                        <p:tav tm="100000">
                                          <p:val>
                                            <p:strVal val="#ppt_w"/>
                                          </p:val>
                                        </p:tav>
                                      </p:tavLst>
                                    </p:anim>
                                    <p:anim calcmode="lin" valueType="num">
                                      <p:cBhvr>
                                        <p:cTn id="8" dur="500" fill="hold"/>
                                        <p:tgtEl>
                                          <p:spTgt spid="6"/>
                                        </p:tgtEl>
                                        <p:attrNameLst>
                                          <p:attrName>ppt_h</p:attrName>
                                        </p:attrNameLst>
                                      </p:cBhvr>
                                      <p:tavLst>
                                        <p:tav tm="0">
                                          <p:val>
                                            <p:fltVal val="0"/>
                                          </p:val>
                                        </p:tav>
                                        <p:tav tm="100000">
                                          <p:val>
                                            <p:strVal val="#ppt_h"/>
                                          </p:val>
                                        </p:tav>
                                      </p:tavLst>
                                    </p:anim>
                                    <p:animEffect transition="in" filter="fade">
                                      <p:cBhvr>
                                        <p:cTn id="9" dur="500"/>
                                        <p:tgtEl>
                                          <p:spTgt spid="6"/>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5"/>
                                        </p:tgtEl>
                                        <p:attrNameLst>
                                          <p:attrName>style.visibility</p:attrName>
                                        </p:attrNameLst>
                                      </p:cBhvr>
                                      <p:to>
                                        <p:strVal val="visible"/>
                                      </p:to>
                                    </p:set>
                                    <p:anim calcmode="lin" valueType="num">
                                      <p:cBhvr>
                                        <p:cTn id="12" dur="500" fill="hold"/>
                                        <p:tgtEl>
                                          <p:spTgt spid="5"/>
                                        </p:tgtEl>
                                        <p:attrNameLst>
                                          <p:attrName>ppt_w</p:attrName>
                                        </p:attrNameLst>
                                      </p:cBhvr>
                                      <p:tavLst>
                                        <p:tav tm="0">
                                          <p:val>
                                            <p:fltVal val="0"/>
                                          </p:val>
                                        </p:tav>
                                        <p:tav tm="100000">
                                          <p:val>
                                            <p:strVal val="#ppt_w"/>
                                          </p:val>
                                        </p:tav>
                                      </p:tavLst>
                                    </p:anim>
                                    <p:anim calcmode="lin" valueType="num">
                                      <p:cBhvr>
                                        <p:cTn id="13" dur="500" fill="hold"/>
                                        <p:tgtEl>
                                          <p:spTgt spid="5"/>
                                        </p:tgtEl>
                                        <p:attrNameLst>
                                          <p:attrName>ppt_h</p:attrName>
                                        </p:attrNameLst>
                                      </p:cBhvr>
                                      <p:tavLst>
                                        <p:tav tm="0">
                                          <p:val>
                                            <p:fltVal val="0"/>
                                          </p:val>
                                        </p:tav>
                                        <p:tav tm="100000">
                                          <p:val>
                                            <p:strVal val="#ppt_h"/>
                                          </p:val>
                                        </p:tav>
                                      </p:tavLst>
                                    </p:anim>
                                    <p:animEffect transition="in" filter="fade">
                                      <p:cBhvr>
                                        <p:cTn id="14" dur="500"/>
                                        <p:tgtEl>
                                          <p:spTgt spid="5"/>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7"/>
                                        </p:tgtEl>
                                        <p:attrNameLst>
                                          <p:attrName>style.visibility</p:attrName>
                                        </p:attrNameLst>
                                      </p:cBhvr>
                                      <p:to>
                                        <p:strVal val="visible"/>
                                      </p:to>
                                    </p:set>
                                    <p:anim calcmode="lin" valueType="num">
                                      <p:cBhvr>
                                        <p:cTn id="17" dur="500" fill="hold"/>
                                        <p:tgtEl>
                                          <p:spTgt spid="7"/>
                                        </p:tgtEl>
                                        <p:attrNameLst>
                                          <p:attrName>ppt_w</p:attrName>
                                        </p:attrNameLst>
                                      </p:cBhvr>
                                      <p:tavLst>
                                        <p:tav tm="0">
                                          <p:val>
                                            <p:fltVal val="0"/>
                                          </p:val>
                                        </p:tav>
                                        <p:tav tm="100000">
                                          <p:val>
                                            <p:strVal val="#ppt_w"/>
                                          </p:val>
                                        </p:tav>
                                      </p:tavLst>
                                    </p:anim>
                                    <p:anim calcmode="lin" valueType="num">
                                      <p:cBhvr>
                                        <p:cTn id="18" dur="500" fill="hold"/>
                                        <p:tgtEl>
                                          <p:spTgt spid="7"/>
                                        </p:tgtEl>
                                        <p:attrNameLst>
                                          <p:attrName>ppt_h</p:attrName>
                                        </p:attrNameLst>
                                      </p:cBhvr>
                                      <p:tavLst>
                                        <p:tav tm="0">
                                          <p:val>
                                            <p:fltVal val="0"/>
                                          </p:val>
                                        </p:tav>
                                        <p:tav tm="100000">
                                          <p:val>
                                            <p:strVal val="#ppt_h"/>
                                          </p:val>
                                        </p:tav>
                                      </p:tavLst>
                                    </p:anim>
                                    <p:animEffect transition="in" filter="fade">
                                      <p:cBhvr>
                                        <p:cTn id="19" dur="500"/>
                                        <p:tgtEl>
                                          <p:spTgt spid="7"/>
                                        </p:tgtEl>
                                      </p:cBhvr>
                                    </p:animEffect>
                                  </p:childTnLst>
                                </p:cTn>
                              </p:par>
                            </p:childTnLst>
                          </p:cTn>
                        </p:par>
                      </p:childTnLst>
                    </p:cTn>
                  </p:par>
                  <p:par>
                    <p:cTn id="20" fill="hold">
                      <p:stCondLst>
                        <p:cond delay="indefinite"/>
                      </p:stCondLst>
                      <p:childTnLst>
                        <p:par>
                          <p:cTn id="21" fill="hold">
                            <p:stCondLst>
                              <p:cond delay="0"/>
                            </p:stCondLst>
                            <p:childTnLst>
                              <p:par>
                                <p:cTn id="22" presetID="3" presetClass="entr" presetSubtype="10" fill="hold" grpId="0" nodeType="clickEffect">
                                  <p:stCondLst>
                                    <p:cond delay="0"/>
                                  </p:stCondLst>
                                  <p:childTnLst>
                                    <p:set>
                                      <p:cBhvr>
                                        <p:cTn id="23" dur="1" fill="hold">
                                          <p:stCondLst>
                                            <p:cond delay="0"/>
                                          </p:stCondLst>
                                        </p:cTn>
                                        <p:tgtEl>
                                          <p:spTgt spid="8"/>
                                        </p:tgtEl>
                                        <p:attrNameLst>
                                          <p:attrName>style.visibility</p:attrName>
                                        </p:attrNameLst>
                                      </p:cBhvr>
                                      <p:to>
                                        <p:strVal val="visible"/>
                                      </p:to>
                                    </p:set>
                                    <p:animEffect transition="in" filter="blinds(horizontal)">
                                      <p:cBhvr>
                                        <p:cTn id="24"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P spid="7" grpId="0"/>
      <p:bldP spid="8" grpId="0" animBg="1"/>
    </p:bldLst>
  </p:timing>
</p:sld>
</file>

<file path=ppt/slides/slide3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a:xfrm>
            <a:off x="685800" y="2379854"/>
            <a:ext cx="1378904" cy="446276"/>
          </a:xfrm>
          <a:prstGeom prst="rect">
            <a:avLst/>
          </a:prstGeom>
        </p:spPr>
        <p:txBody>
          <a:bodyPr wrap="none">
            <a:spAutoFit/>
          </a:bodyPr>
          <a:lstStyle/>
          <a:p>
            <a:r>
              <a:rPr lang="en-US" sz="2300" b="1" dirty="0" smtClean="0">
                <a:latin typeface="Times New Roman" pitchFamily="18" charset="0"/>
                <a:cs typeface="Times New Roman" pitchFamily="18" charset="0"/>
              </a:rPr>
              <a:t>5.</a:t>
            </a:r>
            <a:r>
              <a:rPr lang="en-US" sz="2300" dirty="0" smtClean="0">
                <a:latin typeface="Times New Roman" pitchFamily="18" charset="0"/>
                <a:cs typeface="Times New Roman" pitchFamily="18" charset="0"/>
              </a:rPr>
              <a:t>  (c)   </a:t>
            </a:r>
            <a:r>
              <a:rPr lang="en-US" sz="2300" dirty="0">
                <a:latin typeface="Times New Roman" pitchFamily="18" charset="0"/>
                <a:cs typeface="Times New Roman" pitchFamily="18" charset="0"/>
              </a:rPr>
              <a:t>(i)</a:t>
            </a:r>
          </a:p>
        </p:txBody>
      </p:sp>
      <p:sp>
        <p:nvSpPr>
          <p:cNvPr id="6" name="Rectangle 5"/>
          <p:cNvSpPr/>
          <p:nvPr/>
        </p:nvSpPr>
        <p:spPr>
          <a:xfrm>
            <a:off x="1920880" y="2942582"/>
            <a:ext cx="2121093" cy="446276"/>
          </a:xfrm>
          <a:prstGeom prst="rect">
            <a:avLst/>
          </a:prstGeom>
        </p:spPr>
        <p:txBody>
          <a:bodyPr wrap="none">
            <a:spAutoFit/>
          </a:bodyPr>
          <a:lstStyle/>
          <a:p>
            <a:r>
              <a:rPr lang="en-US" sz="2300" dirty="0">
                <a:latin typeface="Times New Roman" pitchFamily="18" charset="0"/>
                <a:cs typeface="Times New Roman" pitchFamily="18" charset="0"/>
              </a:rPr>
              <a:t>8</a:t>
            </a:r>
            <a:r>
              <a:rPr lang="en-US" sz="2300" i="1" dirty="0">
                <a:latin typeface="Times New Roman" pitchFamily="18" charset="0"/>
                <a:cs typeface="Times New Roman" pitchFamily="18" charset="0"/>
              </a:rPr>
              <a:t>x – </a:t>
            </a:r>
            <a:r>
              <a:rPr lang="en-US" sz="2300" dirty="0">
                <a:latin typeface="Times New Roman" pitchFamily="18" charset="0"/>
                <a:cs typeface="Times New Roman" pitchFamily="18" charset="0"/>
              </a:rPr>
              <a:t>7 – 10</a:t>
            </a:r>
            <a:r>
              <a:rPr lang="en-US" sz="2300" i="1" dirty="0">
                <a:latin typeface="Times New Roman" pitchFamily="18" charset="0"/>
                <a:cs typeface="Times New Roman" pitchFamily="18" charset="0"/>
              </a:rPr>
              <a:t>x &gt; </a:t>
            </a:r>
            <a:r>
              <a:rPr lang="en-US" sz="2300" dirty="0">
                <a:latin typeface="Times New Roman" pitchFamily="18" charset="0"/>
                <a:cs typeface="Times New Roman" pitchFamily="18" charset="0"/>
              </a:rPr>
              <a:t>5</a:t>
            </a:r>
          </a:p>
        </p:txBody>
      </p:sp>
      <p:sp>
        <p:nvSpPr>
          <p:cNvPr id="7" name="Rectangle 6"/>
          <p:cNvSpPr/>
          <p:nvPr/>
        </p:nvSpPr>
        <p:spPr>
          <a:xfrm>
            <a:off x="2438400" y="3521071"/>
            <a:ext cx="2066591" cy="446276"/>
          </a:xfrm>
          <a:prstGeom prst="rect">
            <a:avLst/>
          </a:prstGeom>
        </p:spPr>
        <p:txBody>
          <a:bodyPr wrap="none">
            <a:spAutoFit/>
          </a:bodyPr>
          <a:lstStyle/>
          <a:p>
            <a:r>
              <a:rPr lang="en-US" sz="2300" dirty="0">
                <a:latin typeface="Times New Roman" pitchFamily="18" charset="0"/>
                <a:cs typeface="Times New Roman" pitchFamily="18" charset="0"/>
              </a:rPr>
              <a:t>8</a:t>
            </a:r>
            <a:r>
              <a:rPr lang="en-US" sz="2300" i="1" dirty="0">
                <a:latin typeface="Times New Roman" pitchFamily="18" charset="0"/>
                <a:cs typeface="Times New Roman" pitchFamily="18" charset="0"/>
              </a:rPr>
              <a:t>x </a:t>
            </a:r>
            <a:r>
              <a:rPr lang="en-US" sz="2300" i="1" dirty="0" smtClean="0">
                <a:latin typeface="Times New Roman" pitchFamily="18" charset="0"/>
                <a:cs typeface="Times New Roman" pitchFamily="18" charset="0"/>
              </a:rPr>
              <a:t>–</a:t>
            </a:r>
            <a:r>
              <a:rPr lang="en-US" sz="2300" dirty="0" smtClean="0">
                <a:latin typeface="Times New Roman" pitchFamily="18" charset="0"/>
                <a:cs typeface="Times New Roman" pitchFamily="18" charset="0"/>
              </a:rPr>
              <a:t>10</a:t>
            </a:r>
            <a:r>
              <a:rPr lang="en-US" sz="2300" i="1" dirty="0" smtClean="0">
                <a:latin typeface="Times New Roman" pitchFamily="18" charset="0"/>
                <a:cs typeface="Times New Roman" pitchFamily="18" charset="0"/>
              </a:rPr>
              <a:t>x </a:t>
            </a:r>
            <a:r>
              <a:rPr lang="en-US" sz="2300" i="1" dirty="0">
                <a:latin typeface="Times New Roman" pitchFamily="18" charset="0"/>
                <a:cs typeface="Times New Roman" pitchFamily="18" charset="0"/>
              </a:rPr>
              <a:t>&gt; </a:t>
            </a:r>
            <a:r>
              <a:rPr lang="en-US" sz="2300" dirty="0" smtClean="0">
                <a:latin typeface="Times New Roman" pitchFamily="18" charset="0"/>
                <a:cs typeface="Times New Roman" pitchFamily="18" charset="0"/>
              </a:rPr>
              <a:t>5 + 7</a:t>
            </a:r>
            <a:endParaRPr lang="en-US" sz="2300" dirty="0">
              <a:latin typeface="Times New Roman" pitchFamily="18" charset="0"/>
              <a:cs typeface="Times New Roman" pitchFamily="18" charset="0"/>
            </a:endParaRPr>
          </a:p>
        </p:txBody>
      </p:sp>
      <p:sp>
        <p:nvSpPr>
          <p:cNvPr id="8" name="Rectangle 7"/>
          <p:cNvSpPr/>
          <p:nvPr/>
        </p:nvSpPr>
        <p:spPr>
          <a:xfrm>
            <a:off x="2962656" y="4191689"/>
            <a:ext cx="1252266" cy="446276"/>
          </a:xfrm>
          <a:prstGeom prst="rect">
            <a:avLst/>
          </a:prstGeom>
        </p:spPr>
        <p:txBody>
          <a:bodyPr wrap="none">
            <a:spAutoFit/>
          </a:bodyPr>
          <a:lstStyle/>
          <a:p>
            <a:r>
              <a:rPr lang="en-US" sz="2300" i="1" dirty="0" smtClean="0">
                <a:latin typeface="Times New Roman" pitchFamily="18" charset="0"/>
                <a:cs typeface="Times New Roman" pitchFamily="18" charset="0"/>
              </a:rPr>
              <a:t>–</a:t>
            </a:r>
            <a:r>
              <a:rPr lang="en-US" sz="2300" dirty="0" smtClean="0">
                <a:latin typeface="Times New Roman" pitchFamily="18" charset="0"/>
                <a:cs typeface="Times New Roman" pitchFamily="18" charset="0"/>
              </a:rPr>
              <a:t>2</a:t>
            </a:r>
            <a:r>
              <a:rPr lang="en-US" sz="2300" i="1" dirty="0" smtClean="0">
                <a:latin typeface="Times New Roman" pitchFamily="18" charset="0"/>
                <a:cs typeface="Times New Roman" pitchFamily="18" charset="0"/>
              </a:rPr>
              <a:t>x </a:t>
            </a:r>
            <a:r>
              <a:rPr lang="en-US" sz="2300" i="1" dirty="0">
                <a:latin typeface="Times New Roman" pitchFamily="18" charset="0"/>
                <a:cs typeface="Times New Roman" pitchFamily="18" charset="0"/>
              </a:rPr>
              <a:t>&gt; </a:t>
            </a:r>
            <a:r>
              <a:rPr lang="en-US" sz="2300" dirty="0" smtClean="0">
                <a:latin typeface="Times New Roman" pitchFamily="18" charset="0"/>
                <a:cs typeface="Times New Roman" pitchFamily="18" charset="0"/>
              </a:rPr>
              <a:t>12</a:t>
            </a:r>
            <a:endParaRPr lang="en-US" sz="2300" dirty="0">
              <a:latin typeface="Times New Roman" pitchFamily="18" charset="0"/>
              <a:cs typeface="Times New Roman" pitchFamily="18" charset="0"/>
            </a:endParaRPr>
          </a:p>
        </p:txBody>
      </p:sp>
      <p:sp>
        <p:nvSpPr>
          <p:cNvPr id="9" name="Rectangle 8"/>
          <p:cNvSpPr/>
          <p:nvPr/>
        </p:nvSpPr>
        <p:spPr>
          <a:xfrm>
            <a:off x="3084576" y="4741164"/>
            <a:ext cx="1326004" cy="446276"/>
          </a:xfrm>
          <a:prstGeom prst="rect">
            <a:avLst/>
          </a:prstGeom>
        </p:spPr>
        <p:txBody>
          <a:bodyPr wrap="none">
            <a:spAutoFit/>
          </a:bodyPr>
          <a:lstStyle/>
          <a:p>
            <a:r>
              <a:rPr lang="en-US" sz="2300" dirty="0" smtClean="0">
                <a:latin typeface="Times New Roman" pitchFamily="18" charset="0"/>
                <a:cs typeface="Times New Roman" pitchFamily="18" charset="0"/>
              </a:rPr>
              <a:t>2</a:t>
            </a:r>
            <a:r>
              <a:rPr lang="en-US" sz="2300" i="1" dirty="0" smtClean="0">
                <a:latin typeface="Times New Roman" pitchFamily="18" charset="0"/>
                <a:cs typeface="Times New Roman" pitchFamily="18" charset="0"/>
              </a:rPr>
              <a:t>x &lt; </a:t>
            </a:r>
            <a:r>
              <a:rPr lang="en-US" sz="2300" i="1" dirty="0">
                <a:latin typeface="Times New Roman" pitchFamily="18" charset="0"/>
                <a:cs typeface="Times New Roman" pitchFamily="18" charset="0"/>
              </a:rPr>
              <a:t>–</a:t>
            </a:r>
            <a:r>
              <a:rPr lang="en-US" sz="2300" i="1" dirty="0" smtClean="0">
                <a:latin typeface="Times New Roman" pitchFamily="18" charset="0"/>
                <a:cs typeface="Times New Roman" pitchFamily="18" charset="0"/>
              </a:rPr>
              <a:t> </a:t>
            </a:r>
            <a:r>
              <a:rPr lang="en-US" sz="2300" dirty="0" smtClean="0">
                <a:latin typeface="Times New Roman" pitchFamily="18" charset="0"/>
                <a:cs typeface="Times New Roman" pitchFamily="18" charset="0"/>
              </a:rPr>
              <a:t>12</a:t>
            </a:r>
            <a:endParaRPr lang="en-US" sz="2300" dirty="0">
              <a:latin typeface="Times New Roman" pitchFamily="18" charset="0"/>
              <a:cs typeface="Times New Roman" pitchFamily="18" charset="0"/>
            </a:endParaRPr>
          </a:p>
        </p:txBody>
      </p:sp>
      <p:pic>
        <p:nvPicPr>
          <p:cNvPr id="7170" name="Picture 2" descr="\\172.16.2.26\Conver\CARRIBEAN\MATHEMATICS_VOL-1_PPT_DESIGN\Incoming\Equations\Revision_Exam_2_Paper_2\Eqn022.wmf"/>
          <p:cNvPicPr>
            <a:picLocks noChangeAspect="1" noChangeArrowheads="1"/>
          </p:cNvPicPr>
          <p:nvPr/>
        </p:nvPicPr>
        <p:blipFill>
          <a:blip r:embed="rId2" cstate="print">
            <a:extLst>
              <a:ext uri="{28A0092B-C50C-407E-A947-70E740481C1C}">
                <a14:useLocalDpi xmlns:a14="http://schemas.microsoft.com/office/drawing/2010/main" xmlns="" val="0"/>
              </a:ext>
            </a:extLst>
          </a:blip>
          <a:srcRect/>
          <a:stretch>
            <a:fillRect/>
          </a:stretch>
        </p:blipFill>
        <p:spPr bwMode="auto">
          <a:xfrm>
            <a:off x="3352800" y="5300216"/>
            <a:ext cx="914400" cy="685800"/>
          </a:xfrm>
          <a:prstGeom prst="rect">
            <a:avLst/>
          </a:prstGeom>
          <a:noFill/>
          <a:extLst>
            <a:ext uri="{909E8E84-426E-40DD-AFC4-6F175D3DCCD1}">
              <a14:hiddenFill xmlns:a14="http://schemas.microsoft.com/office/drawing/2010/main" xmlns="">
                <a:solidFill>
                  <a:srgbClr val="FFFFFF"/>
                </a:solidFill>
              </a14:hiddenFill>
            </a:ext>
          </a:extLst>
        </p:spPr>
      </p:pic>
      <p:sp>
        <p:nvSpPr>
          <p:cNvPr id="14" name="Rectangle 13"/>
          <p:cNvSpPr/>
          <p:nvPr/>
        </p:nvSpPr>
        <p:spPr>
          <a:xfrm>
            <a:off x="3312349" y="6096000"/>
            <a:ext cx="1031051" cy="446276"/>
          </a:xfrm>
          <a:prstGeom prst="rect">
            <a:avLst/>
          </a:prstGeom>
        </p:spPr>
        <p:txBody>
          <a:bodyPr wrap="none">
            <a:spAutoFit/>
          </a:bodyPr>
          <a:lstStyle/>
          <a:p>
            <a:r>
              <a:rPr lang="en-US" sz="2300" i="1" dirty="0" smtClean="0">
                <a:latin typeface="Times New Roman" pitchFamily="18" charset="0"/>
                <a:cs typeface="Times New Roman" pitchFamily="18" charset="0"/>
              </a:rPr>
              <a:t>x &lt; – </a:t>
            </a:r>
            <a:r>
              <a:rPr lang="en-US" sz="2300" dirty="0" smtClean="0">
                <a:latin typeface="Times New Roman" pitchFamily="18" charset="0"/>
                <a:cs typeface="Times New Roman" pitchFamily="18" charset="0"/>
              </a:rPr>
              <a:t>6</a:t>
            </a:r>
            <a:endParaRPr lang="en-US" sz="2300" dirty="0">
              <a:latin typeface="Times New Roman" pitchFamily="18" charset="0"/>
              <a:cs typeface="Times New Roman" pitchFamily="18" charset="0"/>
            </a:endParaRPr>
          </a:p>
        </p:txBody>
      </p:sp>
      <p:sp>
        <p:nvSpPr>
          <p:cNvPr id="13" name="Rectangle 12"/>
          <p:cNvSpPr/>
          <p:nvPr/>
        </p:nvSpPr>
        <p:spPr>
          <a:xfrm>
            <a:off x="4705420" y="2942582"/>
            <a:ext cx="2553904" cy="446276"/>
          </a:xfrm>
          <a:prstGeom prst="rect">
            <a:avLst/>
          </a:prstGeom>
        </p:spPr>
        <p:txBody>
          <a:bodyPr wrap="none">
            <a:spAutoFit/>
          </a:bodyPr>
          <a:lstStyle/>
          <a:p>
            <a:r>
              <a:rPr lang="en-US" sz="2300" dirty="0">
                <a:solidFill>
                  <a:srgbClr val="FF0000"/>
                </a:solidFill>
                <a:latin typeface="Times New Roman" pitchFamily="18" charset="0"/>
                <a:cs typeface="Times New Roman" pitchFamily="18" charset="0"/>
              </a:rPr>
              <a:t>Add 7 to both sides.</a:t>
            </a:r>
          </a:p>
        </p:txBody>
      </p:sp>
      <p:sp>
        <p:nvSpPr>
          <p:cNvPr id="15" name="Rectangle 14"/>
          <p:cNvSpPr/>
          <p:nvPr/>
        </p:nvSpPr>
        <p:spPr>
          <a:xfrm>
            <a:off x="4705420" y="3521071"/>
            <a:ext cx="2286000" cy="446276"/>
          </a:xfrm>
          <a:prstGeom prst="rect">
            <a:avLst/>
          </a:prstGeom>
        </p:spPr>
        <p:txBody>
          <a:bodyPr wrap="square">
            <a:spAutoFit/>
          </a:bodyPr>
          <a:lstStyle/>
          <a:p>
            <a:r>
              <a:rPr lang="en-US" sz="2300" dirty="0">
                <a:solidFill>
                  <a:srgbClr val="FF0000"/>
                </a:solidFill>
                <a:latin typeface="Times New Roman" pitchFamily="18" charset="0"/>
                <a:cs typeface="Times New Roman" pitchFamily="18" charset="0"/>
              </a:rPr>
              <a:t>Add like </a:t>
            </a:r>
            <a:r>
              <a:rPr lang="en-US" sz="2300" dirty="0" smtClean="0">
                <a:solidFill>
                  <a:srgbClr val="FF0000"/>
                </a:solidFill>
                <a:latin typeface="Times New Roman" pitchFamily="18" charset="0"/>
                <a:cs typeface="Times New Roman" pitchFamily="18" charset="0"/>
              </a:rPr>
              <a:t>terms.</a:t>
            </a:r>
            <a:endParaRPr lang="en-US" sz="2300" dirty="0">
              <a:solidFill>
                <a:srgbClr val="FF0000"/>
              </a:solidFill>
              <a:latin typeface="Times New Roman" pitchFamily="18" charset="0"/>
              <a:cs typeface="Times New Roman" pitchFamily="18" charset="0"/>
            </a:endParaRPr>
          </a:p>
        </p:txBody>
      </p:sp>
      <p:sp>
        <p:nvSpPr>
          <p:cNvPr id="16" name="Rectangle 15"/>
          <p:cNvSpPr/>
          <p:nvPr/>
        </p:nvSpPr>
        <p:spPr>
          <a:xfrm>
            <a:off x="4705420" y="4191689"/>
            <a:ext cx="2028119" cy="446276"/>
          </a:xfrm>
          <a:prstGeom prst="rect">
            <a:avLst/>
          </a:prstGeom>
        </p:spPr>
        <p:txBody>
          <a:bodyPr wrap="none">
            <a:spAutoFit/>
          </a:bodyPr>
          <a:lstStyle/>
          <a:p>
            <a:r>
              <a:rPr lang="en-US" sz="2300" dirty="0">
                <a:solidFill>
                  <a:srgbClr val="FF0000"/>
                </a:solidFill>
                <a:latin typeface="Times New Roman" pitchFamily="18" charset="0"/>
                <a:cs typeface="Times New Roman" pitchFamily="18" charset="0"/>
              </a:rPr>
              <a:t>Multiply </a:t>
            </a:r>
            <a:r>
              <a:rPr lang="en-US" sz="2300" dirty="0" smtClean="0">
                <a:solidFill>
                  <a:srgbClr val="FF0000"/>
                </a:solidFill>
                <a:latin typeface="Times New Roman" pitchFamily="18" charset="0"/>
                <a:cs typeface="Times New Roman" pitchFamily="18" charset="0"/>
              </a:rPr>
              <a:t>by </a:t>
            </a:r>
            <a:r>
              <a:rPr lang="en-US" sz="2300" dirty="0" smtClean="0">
                <a:solidFill>
                  <a:srgbClr val="FF0000"/>
                </a:solidFill>
                <a:latin typeface="Times New Roman"/>
                <a:cs typeface="Times New Roman"/>
              </a:rPr>
              <a:t>–1.</a:t>
            </a:r>
            <a:endParaRPr lang="en-US" sz="2300" dirty="0">
              <a:solidFill>
                <a:srgbClr val="FF0000"/>
              </a:solidFill>
              <a:latin typeface="Times New Roman" pitchFamily="18" charset="0"/>
              <a:cs typeface="Times New Roman" pitchFamily="18" charset="0"/>
            </a:endParaRPr>
          </a:p>
        </p:txBody>
      </p:sp>
      <p:sp>
        <p:nvSpPr>
          <p:cNvPr id="17" name="Rectangle 16"/>
          <p:cNvSpPr/>
          <p:nvPr/>
        </p:nvSpPr>
        <p:spPr>
          <a:xfrm>
            <a:off x="4705420" y="4741164"/>
            <a:ext cx="2914580" cy="446276"/>
          </a:xfrm>
          <a:prstGeom prst="rect">
            <a:avLst/>
          </a:prstGeom>
        </p:spPr>
        <p:txBody>
          <a:bodyPr wrap="none">
            <a:spAutoFit/>
          </a:bodyPr>
          <a:lstStyle/>
          <a:p>
            <a:r>
              <a:rPr lang="en-US" sz="2300" dirty="0">
                <a:solidFill>
                  <a:srgbClr val="FF0000"/>
                </a:solidFill>
                <a:latin typeface="Times New Roman" pitchFamily="18" charset="0"/>
                <a:cs typeface="Times New Roman" pitchFamily="18" charset="0"/>
              </a:rPr>
              <a:t>Divide </a:t>
            </a:r>
            <a:r>
              <a:rPr lang="en-US" sz="2300" dirty="0" smtClean="0">
                <a:solidFill>
                  <a:srgbClr val="FF0000"/>
                </a:solidFill>
                <a:latin typeface="Times New Roman" pitchFamily="18" charset="0"/>
                <a:cs typeface="Times New Roman" pitchFamily="18" charset="0"/>
              </a:rPr>
              <a:t>both sides by 2.</a:t>
            </a:r>
            <a:endParaRPr lang="en-US" sz="2300" dirty="0">
              <a:solidFill>
                <a:srgbClr val="FF0000"/>
              </a:solidFill>
              <a:latin typeface="Times New Roman" pitchFamily="18" charset="0"/>
              <a:cs typeface="Times New Roman" pitchFamily="18" charset="0"/>
            </a:endParaRPr>
          </a:p>
        </p:txBody>
      </p:sp>
      <p:sp>
        <p:nvSpPr>
          <p:cNvPr id="18" name="Rectangle 17"/>
          <p:cNvSpPr/>
          <p:nvPr/>
        </p:nvSpPr>
        <p:spPr>
          <a:xfrm>
            <a:off x="4705420" y="5419978"/>
            <a:ext cx="1269963" cy="446276"/>
          </a:xfrm>
          <a:prstGeom prst="rect">
            <a:avLst/>
          </a:prstGeom>
        </p:spPr>
        <p:txBody>
          <a:bodyPr wrap="none">
            <a:spAutoFit/>
          </a:bodyPr>
          <a:lstStyle/>
          <a:p>
            <a:r>
              <a:rPr lang="en-US" sz="2300" dirty="0" smtClean="0">
                <a:solidFill>
                  <a:srgbClr val="FF0000"/>
                </a:solidFill>
                <a:latin typeface="Times New Roman" pitchFamily="18" charset="0"/>
                <a:cs typeface="Times New Roman" pitchFamily="18" charset="0"/>
              </a:rPr>
              <a:t>Simplify.</a:t>
            </a:r>
            <a:endParaRPr lang="en-US" sz="2300" dirty="0">
              <a:solidFill>
                <a:srgbClr val="FF0000"/>
              </a:solidFill>
              <a:latin typeface="Times New Roman" pitchFamily="18" charset="0"/>
              <a:cs typeface="Times New Roman" pitchFamily="18" charset="0"/>
            </a:endParaRPr>
          </a:p>
        </p:txBody>
      </p:sp>
      <p:sp>
        <p:nvSpPr>
          <p:cNvPr id="19"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2 Paper 2</a:t>
            </a:r>
          </a:p>
        </p:txBody>
      </p:sp>
    </p:spTree>
    <p:extLst>
      <p:ext uri="{BB962C8B-B14F-4D97-AF65-F5344CB8AC3E}">
        <p14:creationId xmlns:p14="http://schemas.microsoft.com/office/powerpoint/2010/main" xmlns="" val="264387288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p:cTn id="7" dur="500" fill="hold"/>
                                        <p:tgtEl>
                                          <p:spTgt spid="5"/>
                                        </p:tgtEl>
                                        <p:attrNameLst>
                                          <p:attrName>ppt_w</p:attrName>
                                        </p:attrNameLst>
                                      </p:cBhvr>
                                      <p:tavLst>
                                        <p:tav tm="0">
                                          <p:val>
                                            <p:fltVal val="0"/>
                                          </p:val>
                                        </p:tav>
                                        <p:tav tm="100000">
                                          <p:val>
                                            <p:strVal val="#ppt_w"/>
                                          </p:val>
                                        </p:tav>
                                      </p:tavLst>
                                    </p:anim>
                                    <p:anim calcmode="lin" valueType="num">
                                      <p:cBhvr>
                                        <p:cTn id="8" dur="500" fill="hold"/>
                                        <p:tgtEl>
                                          <p:spTgt spid="5"/>
                                        </p:tgtEl>
                                        <p:attrNameLst>
                                          <p:attrName>ppt_h</p:attrName>
                                        </p:attrNameLst>
                                      </p:cBhvr>
                                      <p:tavLst>
                                        <p:tav tm="0">
                                          <p:val>
                                            <p:fltVal val="0"/>
                                          </p:val>
                                        </p:tav>
                                        <p:tav tm="100000">
                                          <p:val>
                                            <p:strVal val="#ppt_h"/>
                                          </p:val>
                                        </p:tav>
                                      </p:tavLst>
                                    </p:anim>
                                    <p:animEffect transition="in" filter="fade">
                                      <p:cBhvr>
                                        <p:cTn id="9" dur="500"/>
                                        <p:tgtEl>
                                          <p:spTgt spid="5"/>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6"/>
                                        </p:tgtEl>
                                        <p:attrNameLst>
                                          <p:attrName>style.visibility</p:attrName>
                                        </p:attrNameLst>
                                      </p:cBhvr>
                                      <p:to>
                                        <p:strVal val="visible"/>
                                      </p:to>
                                    </p:set>
                                    <p:anim calcmode="lin" valueType="num">
                                      <p:cBhvr>
                                        <p:cTn id="12" dur="500" fill="hold"/>
                                        <p:tgtEl>
                                          <p:spTgt spid="6"/>
                                        </p:tgtEl>
                                        <p:attrNameLst>
                                          <p:attrName>ppt_w</p:attrName>
                                        </p:attrNameLst>
                                      </p:cBhvr>
                                      <p:tavLst>
                                        <p:tav tm="0">
                                          <p:val>
                                            <p:fltVal val="0"/>
                                          </p:val>
                                        </p:tav>
                                        <p:tav tm="100000">
                                          <p:val>
                                            <p:strVal val="#ppt_w"/>
                                          </p:val>
                                        </p:tav>
                                      </p:tavLst>
                                    </p:anim>
                                    <p:anim calcmode="lin" valueType="num">
                                      <p:cBhvr>
                                        <p:cTn id="13" dur="500" fill="hold"/>
                                        <p:tgtEl>
                                          <p:spTgt spid="6"/>
                                        </p:tgtEl>
                                        <p:attrNameLst>
                                          <p:attrName>ppt_h</p:attrName>
                                        </p:attrNameLst>
                                      </p:cBhvr>
                                      <p:tavLst>
                                        <p:tav tm="0">
                                          <p:val>
                                            <p:fltVal val="0"/>
                                          </p:val>
                                        </p:tav>
                                        <p:tav tm="100000">
                                          <p:val>
                                            <p:strVal val="#ppt_h"/>
                                          </p:val>
                                        </p:tav>
                                      </p:tavLst>
                                    </p:anim>
                                    <p:animEffect transition="in" filter="fade">
                                      <p:cBhvr>
                                        <p:cTn id="14" dur="500"/>
                                        <p:tgtEl>
                                          <p:spTgt spid="6"/>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13"/>
                                        </p:tgtEl>
                                        <p:attrNameLst>
                                          <p:attrName>style.visibility</p:attrName>
                                        </p:attrNameLst>
                                      </p:cBhvr>
                                      <p:to>
                                        <p:strVal val="visible"/>
                                      </p:to>
                                    </p:set>
                                    <p:anim calcmode="lin" valueType="num">
                                      <p:cBhvr>
                                        <p:cTn id="17" dur="500" fill="hold"/>
                                        <p:tgtEl>
                                          <p:spTgt spid="13"/>
                                        </p:tgtEl>
                                        <p:attrNameLst>
                                          <p:attrName>ppt_w</p:attrName>
                                        </p:attrNameLst>
                                      </p:cBhvr>
                                      <p:tavLst>
                                        <p:tav tm="0">
                                          <p:val>
                                            <p:fltVal val="0"/>
                                          </p:val>
                                        </p:tav>
                                        <p:tav tm="100000">
                                          <p:val>
                                            <p:strVal val="#ppt_w"/>
                                          </p:val>
                                        </p:tav>
                                      </p:tavLst>
                                    </p:anim>
                                    <p:anim calcmode="lin" valueType="num">
                                      <p:cBhvr>
                                        <p:cTn id="18" dur="500" fill="hold"/>
                                        <p:tgtEl>
                                          <p:spTgt spid="13"/>
                                        </p:tgtEl>
                                        <p:attrNameLst>
                                          <p:attrName>ppt_h</p:attrName>
                                        </p:attrNameLst>
                                      </p:cBhvr>
                                      <p:tavLst>
                                        <p:tav tm="0">
                                          <p:val>
                                            <p:fltVal val="0"/>
                                          </p:val>
                                        </p:tav>
                                        <p:tav tm="100000">
                                          <p:val>
                                            <p:strVal val="#ppt_h"/>
                                          </p:val>
                                        </p:tav>
                                      </p:tavLst>
                                    </p:anim>
                                    <p:animEffect transition="in" filter="fade">
                                      <p:cBhvr>
                                        <p:cTn id="19" dur="500"/>
                                        <p:tgtEl>
                                          <p:spTgt spid="13"/>
                                        </p:tgtEl>
                                      </p:cBhvr>
                                    </p:animEffect>
                                  </p:childTnLst>
                                </p:cTn>
                              </p:par>
                              <p:par>
                                <p:cTn id="20" presetID="53" presetClass="entr" presetSubtype="16" fill="hold" grpId="0" nodeType="withEffect">
                                  <p:stCondLst>
                                    <p:cond delay="0"/>
                                  </p:stCondLst>
                                  <p:childTnLst>
                                    <p:set>
                                      <p:cBhvr>
                                        <p:cTn id="21" dur="1" fill="hold">
                                          <p:stCondLst>
                                            <p:cond delay="0"/>
                                          </p:stCondLst>
                                        </p:cTn>
                                        <p:tgtEl>
                                          <p:spTgt spid="7"/>
                                        </p:tgtEl>
                                        <p:attrNameLst>
                                          <p:attrName>style.visibility</p:attrName>
                                        </p:attrNameLst>
                                      </p:cBhvr>
                                      <p:to>
                                        <p:strVal val="visible"/>
                                      </p:to>
                                    </p:set>
                                    <p:anim calcmode="lin" valueType="num">
                                      <p:cBhvr>
                                        <p:cTn id="22" dur="500" fill="hold"/>
                                        <p:tgtEl>
                                          <p:spTgt spid="7"/>
                                        </p:tgtEl>
                                        <p:attrNameLst>
                                          <p:attrName>ppt_w</p:attrName>
                                        </p:attrNameLst>
                                      </p:cBhvr>
                                      <p:tavLst>
                                        <p:tav tm="0">
                                          <p:val>
                                            <p:fltVal val="0"/>
                                          </p:val>
                                        </p:tav>
                                        <p:tav tm="100000">
                                          <p:val>
                                            <p:strVal val="#ppt_w"/>
                                          </p:val>
                                        </p:tav>
                                      </p:tavLst>
                                    </p:anim>
                                    <p:anim calcmode="lin" valueType="num">
                                      <p:cBhvr>
                                        <p:cTn id="23" dur="500" fill="hold"/>
                                        <p:tgtEl>
                                          <p:spTgt spid="7"/>
                                        </p:tgtEl>
                                        <p:attrNameLst>
                                          <p:attrName>ppt_h</p:attrName>
                                        </p:attrNameLst>
                                      </p:cBhvr>
                                      <p:tavLst>
                                        <p:tav tm="0">
                                          <p:val>
                                            <p:fltVal val="0"/>
                                          </p:val>
                                        </p:tav>
                                        <p:tav tm="100000">
                                          <p:val>
                                            <p:strVal val="#ppt_h"/>
                                          </p:val>
                                        </p:tav>
                                      </p:tavLst>
                                    </p:anim>
                                    <p:animEffect transition="in" filter="fade">
                                      <p:cBhvr>
                                        <p:cTn id="24" dur="500"/>
                                        <p:tgtEl>
                                          <p:spTgt spid="7"/>
                                        </p:tgtEl>
                                      </p:cBhvr>
                                    </p:animEffect>
                                  </p:childTnLst>
                                </p:cTn>
                              </p:par>
                              <p:par>
                                <p:cTn id="25" presetID="53" presetClass="entr" presetSubtype="16" fill="hold" grpId="0" nodeType="withEffect">
                                  <p:stCondLst>
                                    <p:cond delay="0"/>
                                  </p:stCondLst>
                                  <p:childTnLst>
                                    <p:set>
                                      <p:cBhvr>
                                        <p:cTn id="26" dur="1" fill="hold">
                                          <p:stCondLst>
                                            <p:cond delay="0"/>
                                          </p:stCondLst>
                                        </p:cTn>
                                        <p:tgtEl>
                                          <p:spTgt spid="15"/>
                                        </p:tgtEl>
                                        <p:attrNameLst>
                                          <p:attrName>style.visibility</p:attrName>
                                        </p:attrNameLst>
                                      </p:cBhvr>
                                      <p:to>
                                        <p:strVal val="visible"/>
                                      </p:to>
                                    </p:set>
                                    <p:anim calcmode="lin" valueType="num">
                                      <p:cBhvr>
                                        <p:cTn id="27" dur="500" fill="hold"/>
                                        <p:tgtEl>
                                          <p:spTgt spid="15"/>
                                        </p:tgtEl>
                                        <p:attrNameLst>
                                          <p:attrName>ppt_w</p:attrName>
                                        </p:attrNameLst>
                                      </p:cBhvr>
                                      <p:tavLst>
                                        <p:tav tm="0">
                                          <p:val>
                                            <p:fltVal val="0"/>
                                          </p:val>
                                        </p:tav>
                                        <p:tav tm="100000">
                                          <p:val>
                                            <p:strVal val="#ppt_w"/>
                                          </p:val>
                                        </p:tav>
                                      </p:tavLst>
                                    </p:anim>
                                    <p:anim calcmode="lin" valueType="num">
                                      <p:cBhvr>
                                        <p:cTn id="28" dur="500" fill="hold"/>
                                        <p:tgtEl>
                                          <p:spTgt spid="15"/>
                                        </p:tgtEl>
                                        <p:attrNameLst>
                                          <p:attrName>ppt_h</p:attrName>
                                        </p:attrNameLst>
                                      </p:cBhvr>
                                      <p:tavLst>
                                        <p:tav tm="0">
                                          <p:val>
                                            <p:fltVal val="0"/>
                                          </p:val>
                                        </p:tav>
                                        <p:tav tm="100000">
                                          <p:val>
                                            <p:strVal val="#ppt_h"/>
                                          </p:val>
                                        </p:tav>
                                      </p:tavLst>
                                    </p:anim>
                                    <p:animEffect transition="in" filter="fade">
                                      <p:cBhvr>
                                        <p:cTn id="29" dur="500"/>
                                        <p:tgtEl>
                                          <p:spTgt spid="15"/>
                                        </p:tgtEl>
                                      </p:cBhvr>
                                    </p:animEffect>
                                  </p:childTnLst>
                                </p:cTn>
                              </p:par>
                              <p:par>
                                <p:cTn id="30" presetID="53" presetClass="entr" presetSubtype="16" fill="hold" grpId="0" nodeType="withEffect">
                                  <p:stCondLst>
                                    <p:cond delay="0"/>
                                  </p:stCondLst>
                                  <p:childTnLst>
                                    <p:set>
                                      <p:cBhvr>
                                        <p:cTn id="31" dur="1" fill="hold">
                                          <p:stCondLst>
                                            <p:cond delay="0"/>
                                          </p:stCondLst>
                                        </p:cTn>
                                        <p:tgtEl>
                                          <p:spTgt spid="8"/>
                                        </p:tgtEl>
                                        <p:attrNameLst>
                                          <p:attrName>style.visibility</p:attrName>
                                        </p:attrNameLst>
                                      </p:cBhvr>
                                      <p:to>
                                        <p:strVal val="visible"/>
                                      </p:to>
                                    </p:set>
                                    <p:anim calcmode="lin" valueType="num">
                                      <p:cBhvr>
                                        <p:cTn id="32" dur="500" fill="hold"/>
                                        <p:tgtEl>
                                          <p:spTgt spid="8"/>
                                        </p:tgtEl>
                                        <p:attrNameLst>
                                          <p:attrName>ppt_w</p:attrName>
                                        </p:attrNameLst>
                                      </p:cBhvr>
                                      <p:tavLst>
                                        <p:tav tm="0">
                                          <p:val>
                                            <p:fltVal val="0"/>
                                          </p:val>
                                        </p:tav>
                                        <p:tav tm="100000">
                                          <p:val>
                                            <p:strVal val="#ppt_w"/>
                                          </p:val>
                                        </p:tav>
                                      </p:tavLst>
                                    </p:anim>
                                    <p:anim calcmode="lin" valueType="num">
                                      <p:cBhvr>
                                        <p:cTn id="33" dur="500" fill="hold"/>
                                        <p:tgtEl>
                                          <p:spTgt spid="8"/>
                                        </p:tgtEl>
                                        <p:attrNameLst>
                                          <p:attrName>ppt_h</p:attrName>
                                        </p:attrNameLst>
                                      </p:cBhvr>
                                      <p:tavLst>
                                        <p:tav tm="0">
                                          <p:val>
                                            <p:fltVal val="0"/>
                                          </p:val>
                                        </p:tav>
                                        <p:tav tm="100000">
                                          <p:val>
                                            <p:strVal val="#ppt_h"/>
                                          </p:val>
                                        </p:tav>
                                      </p:tavLst>
                                    </p:anim>
                                    <p:animEffect transition="in" filter="fade">
                                      <p:cBhvr>
                                        <p:cTn id="34" dur="500"/>
                                        <p:tgtEl>
                                          <p:spTgt spid="8"/>
                                        </p:tgtEl>
                                      </p:cBhvr>
                                    </p:animEffect>
                                  </p:childTnLst>
                                </p:cTn>
                              </p:par>
                              <p:par>
                                <p:cTn id="35" presetID="53" presetClass="entr" presetSubtype="16" fill="hold" grpId="0" nodeType="withEffect">
                                  <p:stCondLst>
                                    <p:cond delay="0"/>
                                  </p:stCondLst>
                                  <p:childTnLst>
                                    <p:set>
                                      <p:cBhvr>
                                        <p:cTn id="36" dur="1" fill="hold">
                                          <p:stCondLst>
                                            <p:cond delay="0"/>
                                          </p:stCondLst>
                                        </p:cTn>
                                        <p:tgtEl>
                                          <p:spTgt spid="16"/>
                                        </p:tgtEl>
                                        <p:attrNameLst>
                                          <p:attrName>style.visibility</p:attrName>
                                        </p:attrNameLst>
                                      </p:cBhvr>
                                      <p:to>
                                        <p:strVal val="visible"/>
                                      </p:to>
                                    </p:set>
                                    <p:anim calcmode="lin" valueType="num">
                                      <p:cBhvr>
                                        <p:cTn id="37" dur="500" fill="hold"/>
                                        <p:tgtEl>
                                          <p:spTgt spid="16"/>
                                        </p:tgtEl>
                                        <p:attrNameLst>
                                          <p:attrName>ppt_w</p:attrName>
                                        </p:attrNameLst>
                                      </p:cBhvr>
                                      <p:tavLst>
                                        <p:tav tm="0">
                                          <p:val>
                                            <p:fltVal val="0"/>
                                          </p:val>
                                        </p:tav>
                                        <p:tav tm="100000">
                                          <p:val>
                                            <p:strVal val="#ppt_w"/>
                                          </p:val>
                                        </p:tav>
                                      </p:tavLst>
                                    </p:anim>
                                    <p:anim calcmode="lin" valueType="num">
                                      <p:cBhvr>
                                        <p:cTn id="38" dur="500" fill="hold"/>
                                        <p:tgtEl>
                                          <p:spTgt spid="16"/>
                                        </p:tgtEl>
                                        <p:attrNameLst>
                                          <p:attrName>ppt_h</p:attrName>
                                        </p:attrNameLst>
                                      </p:cBhvr>
                                      <p:tavLst>
                                        <p:tav tm="0">
                                          <p:val>
                                            <p:fltVal val="0"/>
                                          </p:val>
                                        </p:tav>
                                        <p:tav tm="100000">
                                          <p:val>
                                            <p:strVal val="#ppt_h"/>
                                          </p:val>
                                        </p:tav>
                                      </p:tavLst>
                                    </p:anim>
                                    <p:animEffect transition="in" filter="fade">
                                      <p:cBhvr>
                                        <p:cTn id="39" dur="500"/>
                                        <p:tgtEl>
                                          <p:spTgt spid="16"/>
                                        </p:tgtEl>
                                      </p:cBhvr>
                                    </p:animEffect>
                                  </p:childTnLst>
                                </p:cTn>
                              </p:par>
                              <p:par>
                                <p:cTn id="40" presetID="53" presetClass="entr" presetSubtype="16" fill="hold" grpId="0" nodeType="withEffect">
                                  <p:stCondLst>
                                    <p:cond delay="0"/>
                                  </p:stCondLst>
                                  <p:childTnLst>
                                    <p:set>
                                      <p:cBhvr>
                                        <p:cTn id="41" dur="1" fill="hold">
                                          <p:stCondLst>
                                            <p:cond delay="0"/>
                                          </p:stCondLst>
                                        </p:cTn>
                                        <p:tgtEl>
                                          <p:spTgt spid="9"/>
                                        </p:tgtEl>
                                        <p:attrNameLst>
                                          <p:attrName>style.visibility</p:attrName>
                                        </p:attrNameLst>
                                      </p:cBhvr>
                                      <p:to>
                                        <p:strVal val="visible"/>
                                      </p:to>
                                    </p:set>
                                    <p:anim calcmode="lin" valueType="num">
                                      <p:cBhvr>
                                        <p:cTn id="42" dur="500" fill="hold"/>
                                        <p:tgtEl>
                                          <p:spTgt spid="9"/>
                                        </p:tgtEl>
                                        <p:attrNameLst>
                                          <p:attrName>ppt_w</p:attrName>
                                        </p:attrNameLst>
                                      </p:cBhvr>
                                      <p:tavLst>
                                        <p:tav tm="0">
                                          <p:val>
                                            <p:fltVal val="0"/>
                                          </p:val>
                                        </p:tav>
                                        <p:tav tm="100000">
                                          <p:val>
                                            <p:strVal val="#ppt_w"/>
                                          </p:val>
                                        </p:tav>
                                      </p:tavLst>
                                    </p:anim>
                                    <p:anim calcmode="lin" valueType="num">
                                      <p:cBhvr>
                                        <p:cTn id="43" dur="500" fill="hold"/>
                                        <p:tgtEl>
                                          <p:spTgt spid="9"/>
                                        </p:tgtEl>
                                        <p:attrNameLst>
                                          <p:attrName>ppt_h</p:attrName>
                                        </p:attrNameLst>
                                      </p:cBhvr>
                                      <p:tavLst>
                                        <p:tav tm="0">
                                          <p:val>
                                            <p:fltVal val="0"/>
                                          </p:val>
                                        </p:tav>
                                        <p:tav tm="100000">
                                          <p:val>
                                            <p:strVal val="#ppt_h"/>
                                          </p:val>
                                        </p:tav>
                                      </p:tavLst>
                                    </p:anim>
                                    <p:animEffect transition="in" filter="fade">
                                      <p:cBhvr>
                                        <p:cTn id="44" dur="500"/>
                                        <p:tgtEl>
                                          <p:spTgt spid="9"/>
                                        </p:tgtEl>
                                      </p:cBhvr>
                                    </p:animEffect>
                                  </p:childTnLst>
                                </p:cTn>
                              </p:par>
                              <p:par>
                                <p:cTn id="45" presetID="53" presetClass="entr" presetSubtype="16" fill="hold" grpId="0" nodeType="withEffect">
                                  <p:stCondLst>
                                    <p:cond delay="0"/>
                                  </p:stCondLst>
                                  <p:childTnLst>
                                    <p:set>
                                      <p:cBhvr>
                                        <p:cTn id="46" dur="1" fill="hold">
                                          <p:stCondLst>
                                            <p:cond delay="0"/>
                                          </p:stCondLst>
                                        </p:cTn>
                                        <p:tgtEl>
                                          <p:spTgt spid="17"/>
                                        </p:tgtEl>
                                        <p:attrNameLst>
                                          <p:attrName>style.visibility</p:attrName>
                                        </p:attrNameLst>
                                      </p:cBhvr>
                                      <p:to>
                                        <p:strVal val="visible"/>
                                      </p:to>
                                    </p:set>
                                    <p:anim calcmode="lin" valueType="num">
                                      <p:cBhvr>
                                        <p:cTn id="47" dur="500" fill="hold"/>
                                        <p:tgtEl>
                                          <p:spTgt spid="17"/>
                                        </p:tgtEl>
                                        <p:attrNameLst>
                                          <p:attrName>ppt_w</p:attrName>
                                        </p:attrNameLst>
                                      </p:cBhvr>
                                      <p:tavLst>
                                        <p:tav tm="0">
                                          <p:val>
                                            <p:fltVal val="0"/>
                                          </p:val>
                                        </p:tav>
                                        <p:tav tm="100000">
                                          <p:val>
                                            <p:strVal val="#ppt_w"/>
                                          </p:val>
                                        </p:tav>
                                      </p:tavLst>
                                    </p:anim>
                                    <p:anim calcmode="lin" valueType="num">
                                      <p:cBhvr>
                                        <p:cTn id="48" dur="500" fill="hold"/>
                                        <p:tgtEl>
                                          <p:spTgt spid="17"/>
                                        </p:tgtEl>
                                        <p:attrNameLst>
                                          <p:attrName>ppt_h</p:attrName>
                                        </p:attrNameLst>
                                      </p:cBhvr>
                                      <p:tavLst>
                                        <p:tav tm="0">
                                          <p:val>
                                            <p:fltVal val="0"/>
                                          </p:val>
                                        </p:tav>
                                        <p:tav tm="100000">
                                          <p:val>
                                            <p:strVal val="#ppt_h"/>
                                          </p:val>
                                        </p:tav>
                                      </p:tavLst>
                                    </p:anim>
                                    <p:animEffect transition="in" filter="fade">
                                      <p:cBhvr>
                                        <p:cTn id="49" dur="500"/>
                                        <p:tgtEl>
                                          <p:spTgt spid="17"/>
                                        </p:tgtEl>
                                      </p:cBhvr>
                                    </p:animEffect>
                                  </p:childTnLst>
                                </p:cTn>
                              </p:par>
                              <p:par>
                                <p:cTn id="50" presetID="53" presetClass="entr" presetSubtype="16" fill="hold" nodeType="withEffect">
                                  <p:stCondLst>
                                    <p:cond delay="0"/>
                                  </p:stCondLst>
                                  <p:childTnLst>
                                    <p:set>
                                      <p:cBhvr>
                                        <p:cTn id="51" dur="1" fill="hold">
                                          <p:stCondLst>
                                            <p:cond delay="0"/>
                                          </p:stCondLst>
                                        </p:cTn>
                                        <p:tgtEl>
                                          <p:spTgt spid="7170"/>
                                        </p:tgtEl>
                                        <p:attrNameLst>
                                          <p:attrName>style.visibility</p:attrName>
                                        </p:attrNameLst>
                                      </p:cBhvr>
                                      <p:to>
                                        <p:strVal val="visible"/>
                                      </p:to>
                                    </p:set>
                                    <p:anim calcmode="lin" valueType="num">
                                      <p:cBhvr>
                                        <p:cTn id="52" dur="500" fill="hold"/>
                                        <p:tgtEl>
                                          <p:spTgt spid="7170"/>
                                        </p:tgtEl>
                                        <p:attrNameLst>
                                          <p:attrName>ppt_w</p:attrName>
                                        </p:attrNameLst>
                                      </p:cBhvr>
                                      <p:tavLst>
                                        <p:tav tm="0">
                                          <p:val>
                                            <p:fltVal val="0"/>
                                          </p:val>
                                        </p:tav>
                                        <p:tav tm="100000">
                                          <p:val>
                                            <p:strVal val="#ppt_w"/>
                                          </p:val>
                                        </p:tav>
                                      </p:tavLst>
                                    </p:anim>
                                    <p:anim calcmode="lin" valueType="num">
                                      <p:cBhvr>
                                        <p:cTn id="53" dur="500" fill="hold"/>
                                        <p:tgtEl>
                                          <p:spTgt spid="7170"/>
                                        </p:tgtEl>
                                        <p:attrNameLst>
                                          <p:attrName>ppt_h</p:attrName>
                                        </p:attrNameLst>
                                      </p:cBhvr>
                                      <p:tavLst>
                                        <p:tav tm="0">
                                          <p:val>
                                            <p:fltVal val="0"/>
                                          </p:val>
                                        </p:tav>
                                        <p:tav tm="100000">
                                          <p:val>
                                            <p:strVal val="#ppt_h"/>
                                          </p:val>
                                        </p:tav>
                                      </p:tavLst>
                                    </p:anim>
                                    <p:animEffect transition="in" filter="fade">
                                      <p:cBhvr>
                                        <p:cTn id="54" dur="500"/>
                                        <p:tgtEl>
                                          <p:spTgt spid="7170"/>
                                        </p:tgtEl>
                                      </p:cBhvr>
                                    </p:animEffect>
                                  </p:childTnLst>
                                </p:cTn>
                              </p:par>
                              <p:par>
                                <p:cTn id="55" presetID="53" presetClass="entr" presetSubtype="16" fill="hold" grpId="0" nodeType="withEffect">
                                  <p:stCondLst>
                                    <p:cond delay="0"/>
                                  </p:stCondLst>
                                  <p:childTnLst>
                                    <p:set>
                                      <p:cBhvr>
                                        <p:cTn id="56" dur="1" fill="hold">
                                          <p:stCondLst>
                                            <p:cond delay="0"/>
                                          </p:stCondLst>
                                        </p:cTn>
                                        <p:tgtEl>
                                          <p:spTgt spid="18"/>
                                        </p:tgtEl>
                                        <p:attrNameLst>
                                          <p:attrName>style.visibility</p:attrName>
                                        </p:attrNameLst>
                                      </p:cBhvr>
                                      <p:to>
                                        <p:strVal val="visible"/>
                                      </p:to>
                                    </p:set>
                                    <p:anim calcmode="lin" valueType="num">
                                      <p:cBhvr>
                                        <p:cTn id="57" dur="500" fill="hold"/>
                                        <p:tgtEl>
                                          <p:spTgt spid="18"/>
                                        </p:tgtEl>
                                        <p:attrNameLst>
                                          <p:attrName>ppt_w</p:attrName>
                                        </p:attrNameLst>
                                      </p:cBhvr>
                                      <p:tavLst>
                                        <p:tav tm="0">
                                          <p:val>
                                            <p:fltVal val="0"/>
                                          </p:val>
                                        </p:tav>
                                        <p:tav tm="100000">
                                          <p:val>
                                            <p:strVal val="#ppt_w"/>
                                          </p:val>
                                        </p:tav>
                                      </p:tavLst>
                                    </p:anim>
                                    <p:anim calcmode="lin" valueType="num">
                                      <p:cBhvr>
                                        <p:cTn id="58" dur="500" fill="hold"/>
                                        <p:tgtEl>
                                          <p:spTgt spid="18"/>
                                        </p:tgtEl>
                                        <p:attrNameLst>
                                          <p:attrName>ppt_h</p:attrName>
                                        </p:attrNameLst>
                                      </p:cBhvr>
                                      <p:tavLst>
                                        <p:tav tm="0">
                                          <p:val>
                                            <p:fltVal val="0"/>
                                          </p:val>
                                        </p:tav>
                                        <p:tav tm="100000">
                                          <p:val>
                                            <p:strVal val="#ppt_h"/>
                                          </p:val>
                                        </p:tav>
                                      </p:tavLst>
                                    </p:anim>
                                    <p:animEffect transition="in" filter="fade">
                                      <p:cBhvr>
                                        <p:cTn id="59" dur="500"/>
                                        <p:tgtEl>
                                          <p:spTgt spid="18"/>
                                        </p:tgtEl>
                                      </p:cBhvr>
                                    </p:animEffect>
                                  </p:childTnLst>
                                </p:cTn>
                              </p:par>
                              <p:par>
                                <p:cTn id="60" presetID="53" presetClass="entr" presetSubtype="16" fill="hold" grpId="0" nodeType="withEffect">
                                  <p:stCondLst>
                                    <p:cond delay="0"/>
                                  </p:stCondLst>
                                  <p:childTnLst>
                                    <p:set>
                                      <p:cBhvr>
                                        <p:cTn id="61" dur="1" fill="hold">
                                          <p:stCondLst>
                                            <p:cond delay="0"/>
                                          </p:stCondLst>
                                        </p:cTn>
                                        <p:tgtEl>
                                          <p:spTgt spid="14"/>
                                        </p:tgtEl>
                                        <p:attrNameLst>
                                          <p:attrName>style.visibility</p:attrName>
                                        </p:attrNameLst>
                                      </p:cBhvr>
                                      <p:to>
                                        <p:strVal val="visible"/>
                                      </p:to>
                                    </p:set>
                                    <p:anim calcmode="lin" valueType="num">
                                      <p:cBhvr>
                                        <p:cTn id="62" dur="500" fill="hold"/>
                                        <p:tgtEl>
                                          <p:spTgt spid="14"/>
                                        </p:tgtEl>
                                        <p:attrNameLst>
                                          <p:attrName>ppt_w</p:attrName>
                                        </p:attrNameLst>
                                      </p:cBhvr>
                                      <p:tavLst>
                                        <p:tav tm="0">
                                          <p:val>
                                            <p:fltVal val="0"/>
                                          </p:val>
                                        </p:tav>
                                        <p:tav tm="100000">
                                          <p:val>
                                            <p:strVal val="#ppt_w"/>
                                          </p:val>
                                        </p:tav>
                                      </p:tavLst>
                                    </p:anim>
                                    <p:anim calcmode="lin" valueType="num">
                                      <p:cBhvr>
                                        <p:cTn id="63" dur="500" fill="hold"/>
                                        <p:tgtEl>
                                          <p:spTgt spid="14"/>
                                        </p:tgtEl>
                                        <p:attrNameLst>
                                          <p:attrName>ppt_h</p:attrName>
                                        </p:attrNameLst>
                                      </p:cBhvr>
                                      <p:tavLst>
                                        <p:tav tm="0">
                                          <p:val>
                                            <p:fltVal val="0"/>
                                          </p:val>
                                        </p:tav>
                                        <p:tav tm="100000">
                                          <p:val>
                                            <p:strVal val="#ppt_h"/>
                                          </p:val>
                                        </p:tav>
                                      </p:tavLst>
                                    </p:anim>
                                    <p:animEffect transition="in" filter="fade">
                                      <p:cBhvr>
                                        <p:cTn id="64"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P spid="7" grpId="0"/>
      <p:bldP spid="8" grpId="0"/>
      <p:bldP spid="9" grpId="0"/>
      <p:bldP spid="14" grpId="0"/>
      <p:bldP spid="13" grpId="0"/>
      <p:bldP spid="15" grpId="0"/>
      <p:bldP spid="16" grpId="0"/>
      <p:bldP spid="17" grpId="0"/>
      <p:bldP spid="18" grpId="0"/>
    </p:bldLst>
  </p:timing>
</p:sld>
</file>

<file path=ppt/slides/slide3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a:xfrm>
            <a:off x="381000" y="3363724"/>
            <a:ext cx="8382000" cy="446276"/>
          </a:xfrm>
          <a:prstGeom prst="rect">
            <a:avLst/>
          </a:prstGeom>
        </p:spPr>
        <p:txBody>
          <a:bodyPr wrap="square">
            <a:spAutoFit/>
          </a:bodyPr>
          <a:lstStyle/>
          <a:p>
            <a:r>
              <a:rPr lang="en-US" sz="2300" b="1" dirty="0" smtClean="0">
                <a:latin typeface="Times New Roman" pitchFamily="18" charset="0"/>
                <a:cs typeface="Times New Roman" pitchFamily="18" charset="0"/>
              </a:rPr>
              <a:t>5.</a:t>
            </a:r>
            <a:r>
              <a:rPr lang="en-US" sz="2300" dirty="0" smtClean="0">
                <a:latin typeface="Times New Roman" pitchFamily="18" charset="0"/>
                <a:cs typeface="Times New Roman" pitchFamily="18" charset="0"/>
              </a:rPr>
              <a:t>  (c)  (ii)   </a:t>
            </a:r>
            <a:r>
              <a:rPr lang="en-US" sz="2300" dirty="0">
                <a:latin typeface="Times New Roman" pitchFamily="18" charset="0"/>
                <a:cs typeface="Times New Roman" pitchFamily="18" charset="0"/>
              </a:rPr>
              <a:t>Show the solution set for </a:t>
            </a:r>
            <a:r>
              <a:rPr lang="en-US" sz="2300" dirty="0" smtClean="0">
                <a:latin typeface="Times New Roman" pitchFamily="18" charset="0"/>
                <a:cs typeface="Times New Roman" pitchFamily="18" charset="0"/>
              </a:rPr>
              <a:t>the inequality on </a:t>
            </a:r>
            <a:r>
              <a:rPr lang="en-US" sz="2300" dirty="0">
                <a:latin typeface="Times New Roman" pitchFamily="18" charset="0"/>
                <a:cs typeface="Times New Roman" pitchFamily="18" charset="0"/>
              </a:rPr>
              <a:t>a number live.</a:t>
            </a:r>
          </a:p>
        </p:txBody>
      </p:sp>
      <p:sp>
        <p:nvSpPr>
          <p:cNvPr id="7" name="Notched Right Arrow 6"/>
          <p:cNvSpPr/>
          <p:nvPr/>
        </p:nvSpPr>
        <p:spPr>
          <a:xfrm>
            <a:off x="7162800" y="6019800"/>
            <a:ext cx="1782315" cy="685800"/>
          </a:xfrm>
          <a:prstGeom prst="notchedRightArrow">
            <a:avLst/>
          </a:prstGeom>
          <a:blipFill>
            <a:blip r:embed="rId2" cstate="print">
              <a:extLst>
                <a:ext uri="{BEBA8EAE-BF5A-486C-A8C5-ECC9F3942E4B}">
                  <a14:imgProps xmlns:a14="http://schemas.microsoft.com/office/drawing/2010/main" xmlns="">
                    <a14:imgLayer r:embed="rId3">
                      <a14:imgEffect>
                        <a14:brightnessContrast bright="-20000" contrast="-20000"/>
                      </a14:imgEffect>
                    </a14:imgLayer>
                  </a14:imgProps>
                </a:ex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ANSWER</a:t>
            </a:r>
            <a:endParaRPr lang="en-US" sz="2000" b="1" dirty="0">
              <a:latin typeface="Times New Roman" pitchFamily="18" charset="0"/>
              <a:cs typeface="Times New Roman" pitchFamily="18" charset="0"/>
            </a:endParaRPr>
          </a:p>
        </p:txBody>
      </p:sp>
      <p:sp>
        <p:nvSpPr>
          <p:cNvPr id="4"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2 Paper 2</a:t>
            </a:r>
          </a:p>
        </p:txBody>
      </p:sp>
    </p:spTree>
    <p:extLst>
      <p:ext uri="{BB962C8B-B14F-4D97-AF65-F5344CB8AC3E}">
        <p14:creationId xmlns:p14="http://schemas.microsoft.com/office/powerpoint/2010/main" xmlns="" val="339440641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p:cTn id="7" dur="500" fill="hold"/>
                                        <p:tgtEl>
                                          <p:spTgt spid="5"/>
                                        </p:tgtEl>
                                        <p:attrNameLst>
                                          <p:attrName>ppt_w</p:attrName>
                                        </p:attrNameLst>
                                      </p:cBhvr>
                                      <p:tavLst>
                                        <p:tav tm="0">
                                          <p:val>
                                            <p:fltVal val="0"/>
                                          </p:val>
                                        </p:tav>
                                        <p:tav tm="100000">
                                          <p:val>
                                            <p:strVal val="#ppt_w"/>
                                          </p:val>
                                        </p:tav>
                                      </p:tavLst>
                                    </p:anim>
                                    <p:anim calcmode="lin" valueType="num">
                                      <p:cBhvr>
                                        <p:cTn id="8" dur="500" fill="hold"/>
                                        <p:tgtEl>
                                          <p:spTgt spid="5"/>
                                        </p:tgtEl>
                                        <p:attrNameLst>
                                          <p:attrName>ppt_h</p:attrName>
                                        </p:attrNameLst>
                                      </p:cBhvr>
                                      <p:tavLst>
                                        <p:tav tm="0">
                                          <p:val>
                                            <p:fltVal val="0"/>
                                          </p:val>
                                        </p:tav>
                                        <p:tav tm="100000">
                                          <p:val>
                                            <p:strVal val="#ppt_h"/>
                                          </p:val>
                                        </p:tav>
                                      </p:tavLst>
                                    </p:anim>
                                    <p:animEffect transition="in" filter="fade">
                                      <p:cBhvr>
                                        <p:cTn id="9" dur="500"/>
                                        <p:tgtEl>
                                          <p:spTgt spid="5"/>
                                        </p:tgtEl>
                                      </p:cBhvr>
                                    </p:animEffect>
                                  </p:childTnLst>
                                </p:cTn>
                              </p:par>
                            </p:childTnLst>
                          </p:cTn>
                        </p:par>
                      </p:childTnLst>
                    </p:cTn>
                  </p:par>
                  <p:par>
                    <p:cTn id="10" fill="hold">
                      <p:stCondLst>
                        <p:cond delay="indefinite"/>
                      </p:stCondLst>
                      <p:childTnLst>
                        <p:par>
                          <p:cTn id="11" fill="hold">
                            <p:stCondLst>
                              <p:cond delay="0"/>
                            </p:stCondLst>
                            <p:childTnLst>
                              <p:par>
                                <p:cTn id="12" presetID="3" presetClass="entr" presetSubtype="10" fill="hold" grpId="0" nodeType="clickEffect">
                                  <p:stCondLst>
                                    <p:cond delay="0"/>
                                  </p:stCondLst>
                                  <p:childTnLst>
                                    <p:set>
                                      <p:cBhvr>
                                        <p:cTn id="13" dur="1" fill="hold">
                                          <p:stCondLst>
                                            <p:cond delay="0"/>
                                          </p:stCondLst>
                                        </p:cTn>
                                        <p:tgtEl>
                                          <p:spTgt spid="7"/>
                                        </p:tgtEl>
                                        <p:attrNameLst>
                                          <p:attrName>style.visibility</p:attrName>
                                        </p:attrNameLst>
                                      </p:cBhvr>
                                      <p:to>
                                        <p:strVal val="visible"/>
                                      </p:to>
                                    </p:set>
                                    <p:animEffect transition="in" filter="blinds(horizontal)">
                                      <p:cBhvr>
                                        <p:cTn id="14"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7" grpId="0" animBg="1"/>
    </p:bldLst>
  </p:timing>
</p:sld>
</file>

<file path=ppt/slides/slide3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5"/>
          <p:cNvSpPr/>
          <p:nvPr/>
        </p:nvSpPr>
        <p:spPr>
          <a:xfrm>
            <a:off x="838200" y="2977262"/>
            <a:ext cx="2454518" cy="446276"/>
          </a:xfrm>
          <a:prstGeom prst="rect">
            <a:avLst/>
          </a:prstGeom>
        </p:spPr>
        <p:txBody>
          <a:bodyPr wrap="none">
            <a:spAutoFit/>
          </a:bodyPr>
          <a:lstStyle/>
          <a:p>
            <a:r>
              <a:rPr lang="en-US" sz="2300" b="1" dirty="0" smtClean="0">
                <a:latin typeface="Times New Roman" pitchFamily="18" charset="0"/>
                <a:cs typeface="Times New Roman" pitchFamily="18" charset="0"/>
              </a:rPr>
              <a:t>5.</a:t>
            </a:r>
            <a:r>
              <a:rPr lang="en-US" sz="2300" dirty="0" smtClean="0">
                <a:latin typeface="Times New Roman" pitchFamily="18" charset="0"/>
                <a:cs typeface="Times New Roman" pitchFamily="18" charset="0"/>
              </a:rPr>
              <a:t>  (c)  (ii)  </a:t>
            </a:r>
            <a:r>
              <a:rPr lang="en-US" sz="2300" i="1" dirty="0" smtClean="0">
                <a:latin typeface="Times New Roman" pitchFamily="18" charset="0"/>
                <a:cs typeface="Times New Roman" pitchFamily="18" charset="0"/>
              </a:rPr>
              <a:t> x &lt; – </a:t>
            </a:r>
            <a:r>
              <a:rPr lang="en-US" sz="2300" dirty="0" smtClean="0">
                <a:latin typeface="Times New Roman" pitchFamily="18" charset="0"/>
                <a:cs typeface="Times New Roman" pitchFamily="18" charset="0"/>
              </a:rPr>
              <a:t>6</a:t>
            </a:r>
            <a:endParaRPr lang="en-US" sz="2300" dirty="0">
              <a:latin typeface="Times New Roman" pitchFamily="18" charset="0"/>
              <a:cs typeface="Times New Roman" pitchFamily="18" charset="0"/>
            </a:endParaRPr>
          </a:p>
        </p:txBody>
      </p:sp>
      <p:pic>
        <p:nvPicPr>
          <p:cNvPr id="8195" name="Picture 3" descr="\\172.16.2.26\Conver\CARRIBEAN\MATHEMATICS_VOL-1_PPT_DESIGN\Incoming\Equations\Revision_Exam_2_Paper_2\f01-18.tif"/>
          <p:cNvPicPr>
            <a:picLocks noChangeAspect="1" noChangeArrowheads="1"/>
          </p:cNvPicPr>
          <p:nvPr/>
        </p:nvPicPr>
        <p:blipFill>
          <a:blip r:embed="rId2" cstate="print">
            <a:extLst>
              <a:ext uri="{28A0092B-C50C-407E-A947-70E740481C1C}">
                <a14:useLocalDpi xmlns:a14="http://schemas.microsoft.com/office/drawing/2010/main" xmlns="" val="0"/>
              </a:ext>
            </a:extLst>
          </a:blip>
          <a:srcRect/>
          <a:stretch>
            <a:fillRect/>
          </a:stretch>
        </p:blipFill>
        <p:spPr bwMode="auto">
          <a:xfrm>
            <a:off x="1496511" y="4229230"/>
            <a:ext cx="6371296" cy="571370"/>
          </a:xfrm>
          <a:prstGeom prst="rect">
            <a:avLst/>
          </a:prstGeom>
          <a:noFill/>
          <a:extLst>
            <a:ext uri="{909E8E84-426E-40DD-AFC4-6F175D3DCCD1}">
              <a14:hiddenFill xmlns:a14="http://schemas.microsoft.com/office/drawing/2010/main" xmlns="">
                <a:solidFill>
                  <a:srgbClr val="FFFFFF"/>
                </a:solidFill>
              </a14:hiddenFill>
            </a:ext>
          </a:extLst>
        </p:spPr>
      </p:pic>
      <p:sp>
        <p:nvSpPr>
          <p:cNvPr id="4"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2 Paper 2</a:t>
            </a:r>
          </a:p>
        </p:txBody>
      </p:sp>
    </p:spTree>
    <p:extLst>
      <p:ext uri="{BB962C8B-B14F-4D97-AF65-F5344CB8AC3E}">
        <p14:creationId xmlns:p14="http://schemas.microsoft.com/office/powerpoint/2010/main" xmlns="" val="335720657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500" fill="hold"/>
                                        <p:tgtEl>
                                          <p:spTgt spid="6"/>
                                        </p:tgtEl>
                                        <p:attrNameLst>
                                          <p:attrName>ppt_w</p:attrName>
                                        </p:attrNameLst>
                                      </p:cBhvr>
                                      <p:tavLst>
                                        <p:tav tm="0">
                                          <p:val>
                                            <p:fltVal val="0"/>
                                          </p:val>
                                        </p:tav>
                                        <p:tav tm="100000">
                                          <p:val>
                                            <p:strVal val="#ppt_w"/>
                                          </p:val>
                                        </p:tav>
                                      </p:tavLst>
                                    </p:anim>
                                    <p:anim calcmode="lin" valueType="num">
                                      <p:cBhvr>
                                        <p:cTn id="8" dur="500" fill="hold"/>
                                        <p:tgtEl>
                                          <p:spTgt spid="6"/>
                                        </p:tgtEl>
                                        <p:attrNameLst>
                                          <p:attrName>ppt_h</p:attrName>
                                        </p:attrNameLst>
                                      </p:cBhvr>
                                      <p:tavLst>
                                        <p:tav tm="0">
                                          <p:val>
                                            <p:fltVal val="0"/>
                                          </p:val>
                                        </p:tav>
                                        <p:tav tm="100000">
                                          <p:val>
                                            <p:strVal val="#ppt_h"/>
                                          </p:val>
                                        </p:tav>
                                      </p:tavLst>
                                    </p:anim>
                                    <p:animEffect transition="in" filter="fade">
                                      <p:cBhvr>
                                        <p:cTn id="9" dur="500"/>
                                        <p:tgtEl>
                                          <p:spTgt spid="6"/>
                                        </p:tgtEl>
                                      </p:cBhvr>
                                    </p:animEffect>
                                  </p:childTnLst>
                                </p:cTn>
                              </p:par>
                              <p:par>
                                <p:cTn id="10" presetID="53" presetClass="entr" presetSubtype="16" fill="hold" nodeType="withEffect">
                                  <p:stCondLst>
                                    <p:cond delay="0"/>
                                  </p:stCondLst>
                                  <p:childTnLst>
                                    <p:set>
                                      <p:cBhvr>
                                        <p:cTn id="11" dur="1" fill="hold">
                                          <p:stCondLst>
                                            <p:cond delay="0"/>
                                          </p:stCondLst>
                                        </p:cTn>
                                        <p:tgtEl>
                                          <p:spTgt spid="8195"/>
                                        </p:tgtEl>
                                        <p:attrNameLst>
                                          <p:attrName>style.visibility</p:attrName>
                                        </p:attrNameLst>
                                      </p:cBhvr>
                                      <p:to>
                                        <p:strVal val="visible"/>
                                      </p:to>
                                    </p:set>
                                    <p:anim calcmode="lin" valueType="num">
                                      <p:cBhvr>
                                        <p:cTn id="12" dur="500" fill="hold"/>
                                        <p:tgtEl>
                                          <p:spTgt spid="8195"/>
                                        </p:tgtEl>
                                        <p:attrNameLst>
                                          <p:attrName>ppt_w</p:attrName>
                                        </p:attrNameLst>
                                      </p:cBhvr>
                                      <p:tavLst>
                                        <p:tav tm="0">
                                          <p:val>
                                            <p:fltVal val="0"/>
                                          </p:val>
                                        </p:tav>
                                        <p:tav tm="100000">
                                          <p:val>
                                            <p:strVal val="#ppt_w"/>
                                          </p:val>
                                        </p:tav>
                                      </p:tavLst>
                                    </p:anim>
                                    <p:anim calcmode="lin" valueType="num">
                                      <p:cBhvr>
                                        <p:cTn id="13" dur="500" fill="hold"/>
                                        <p:tgtEl>
                                          <p:spTgt spid="8195"/>
                                        </p:tgtEl>
                                        <p:attrNameLst>
                                          <p:attrName>ppt_h</p:attrName>
                                        </p:attrNameLst>
                                      </p:cBhvr>
                                      <p:tavLst>
                                        <p:tav tm="0">
                                          <p:val>
                                            <p:fltVal val="0"/>
                                          </p:val>
                                        </p:tav>
                                        <p:tav tm="100000">
                                          <p:val>
                                            <p:strVal val="#ppt_h"/>
                                          </p:val>
                                        </p:tav>
                                      </p:tavLst>
                                    </p:anim>
                                    <p:animEffect transition="in" filter="fade">
                                      <p:cBhvr>
                                        <p:cTn id="14" dur="500"/>
                                        <p:tgtEl>
                                          <p:spTgt spid="819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3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a:xfrm>
            <a:off x="533400" y="2492514"/>
            <a:ext cx="7239000" cy="707886"/>
          </a:xfrm>
          <a:prstGeom prst="rect">
            <a:avLst/>
          </a:prstGeom>
        </p:spPr>
        <p:txBody>
          <a:bodyPr wrap="square">
            <a:spAutoFit/>
          </a:bodyPr>
          <a:lstStyle/>
          <a:p>
            <a:pPr>
              <a:tabLst>
                <a:tab pos="749300" algn="l"/>
              </a:tabLst>
            </a:pPr>
            <a:r>
              <a:rPr lang="en-US" sz="2000" b="1" dirty="0">
                <a:latin typeface="Times New Roman" pitchFamily="18" charset="0"/>
                <a:cs typeface="Times New Roman" pitchFamily="18" charset="0"/>
              </a:rPr>
              <a:t>6. </a:t>
            </a:r>
            <a:r>
              <a:rPr lang="en-US" sz="2000" b="1" dirty="0" smtClean="0">
                <a:latin typeface="Times New Roman" pitchFamily="18" charset="0"/>
                <a:cs typeface="Times New Roman" pitchFamily="18" charset="0"/>
              </a:rPr>
              <a:t> </a:t>
            </a:r>
            <a:r>
              <a:rPr lang="en-US" sz="2000" dirty="0" smtClean="0">
                <a:latin typeface="Times New Roman" pitchFamily="18" charset="0"/>
                <a:cs typeface="Times New Roman" pitchFamily="18" charset="0"/>
              </a:rPr>
              <a:t>(</a:t>
            </a:r>
            <a:r>
              <a:rPr lang="en-US" sz="2000" dirty="0">
                <a:latin typeface="Times New Roman" pitchFamily="18" charset="0"/>
                <a:cs typeface="Times New Roman" pitchFamily="18" charset="0"/>
              </a:rPr>
              <a:t>a</a:t>
            </a:r>
            <a:r>
              <a:rPr lang="en-US" sz="2000" dirty="0" smtClean="0">
                <a:latin typeface="Times New Roman" pitchFamily="18" charset="0"/>
                <a:cs typeface="Times New Roman" pitchFamily="18" charset="0"/>
              </a:rPr>
              <a:t>)  </a:t>
            </a:r>
            <a:r>
              <a:rPr lang="en-US" sz="2000" dirty="0">
                <a:latin typeface="Times New Roman" pitchFamily="18" charset="0"/>
                <a:cs typeface="Times New Roman" pitchFamily="18" charset="0"/>
              </a:rPr>
              <a:t>The diagram below shows the line </a:t>
            </a:r>
            <a:r>
              <a:rPr lang="en-US" sz="2000" i="1" dirty="0">
                <a:latin typeface="Times New Roman" pitchFamily="18" charset="0"/>
                <a:cs typeface="Times New Roman" pitchFamily="18" charset="0"/>
              </a:rPr>
              <a:t>l</a:t>
            </a:r>
            <a:r>
              <a:rPr lang="en-US" sz="2000" dirty="0">
                <a:latin typeface="Times New Roman" pitchFamily="18" charset="0"/>
                <a:cs typeface="Times New Roman" pitchFamily="18" charset="0"/>
              </a:rPr>
              <a:t>, </a:t>
            </a:r>
            <a:r>
              <a:rPr lang="en-US" sz="2000" dirty="0" smtClean="0">
                <a:latin typeface="Times New Roman" pitchFamily="18" charset="0"/>
                <a:cs typeface="Times New Roman" pitchFamily="18" charset="0"/>
              </a:rPr>
              <a:t>which passes 	through </a:t>
            </a:r>
            <a:r>
              <a:rPr lang="en-US" sz="2000" dirty="0">
                <a:latin typeface="Times New Roman" pitchFamily="18" charset="0"/>
                <a:cs typeface="Times New Roman" pitchFamily="18" charset="0"/>
              </a:rPr>
              <a:t>the </a:t>
            </a:r>
            <a:r>
              <a:rPr lang="en-US" sz="2000" dirty="0" smtClean="0">
                <a:latin typeface="Times New Roman" pitchFamily="18" charset="0"/>
                <a:cs typeface="Times New Roman" pitchFamily="18" charset="0"/>
              </a:rPr>
              <a:t>points </a:t>
            </a:r>
            <a:r>
              <a:rPr lang="en-US" sz="2000" i="1" dirty="0">
                <a:latin typeface="Times New Roman" pitchFamily="18" charset="0"/>
                <a:cs typeface="Times New Roman" pitchFamily="18" charset="0"/>
              </a:rPr>
              <a:t>R</a:t>
            </a:r>
            <a:r>
              <a:rPr lang="en-US" sz="2000" dirty="0">
                <a:latin typeface="Times New Roman" pitchFamily="18" charset="0"/>
                <a:cs typeface="Times New Roman" pitchFamily="18" charset="0"/>
              </a:rPr>
              <a:t>(0, –2) and </a:t>
            </a:r>
            <a:r>
              <a:rPr lang="en-US" sz="2000" i="1" dirty="0">
                <a:latin typeface="Times New Roman" pitchFamily="18" charset="0"/>
                <a:cs typeface="Times New Roman" pitchFamily="18" charset="0"/>
              </a:rPr>
              <a:t>S</a:t>
            </a:r>
            <a:r>
              <a:rPr lang="en-US" sz="2000" dirty="0">
                <a:latin typeface="Times New Roman" pitchFamily="18" charset="0"/>
                <a:cs typeface="Times New Roman" pitchFamily="18" charset="0"/>
              </a:rPr>
              <a:t>(4, 2</a:t>
            </a:r>
            <a:r>
              <a:rPr lang="en-US" sz="2000" dirty="0" smtClean="0">
                <a:latin typeface="Times New Roman" pitchFamily="18" charset="0"/>
                <a:cs typeface="Times New Roman" pitchFamily="18" charset="0"/>
              </a:rPr>
              <a:t>)</a:t>
            </a:r>
            <a:endParaRPr lang="en-US" sz="2000" dirty="0">
              <a:latin typeface="Times New Roman" pitchFamily="18" charset="0"/>
              <a:cs typeface="Times New Roman" pitchFamily="18" charset="0"/>
            </a:endParaRPr>
          </a:p>
        </p:txBody>
      </p:sp>
      <p:sp>
        <p:nvSpPr>
          <p:cNvPr id="6" name="Rectangle 5"/>
          <p:cNvSpPr/>
          <p:nvPr/>
        </p:nvSpPr>
        <p:spPr>
          <a:xfrm>
            <a:off x="6657110" y="3203863"/>
            <a:ext cx="1073281" cy="369332"/>
          </a:xfrm>
          <a:prstGeom prst="rect">
            <a:avLst/>
          </a:prstGeom>
        </p:spPr>
        <p:txBody>
          <a:bodyPr wrap="square" anchor="t" anchorCtr="1">
            <a:spAutoFit/>
          </a:bodyPr>
          <a:lstStyle/>
          <a:p>
            <a:pPr indent="-4800600" algn="r">
              <a:buFontTx/>
              <a:buNone/>
            </a:pPr>
            <a:r>
              <a:rPr lang="en-US" dirty="0" smtClean="0">
                <a:latin typeface="Times New Roman" pitchFamily="18" charset="0"/>
                <a:cs typeface="Times New Roman" pitchFamily="18" charset="0"/>
              </a:rPr>
              <a:t>(4 marks)</a:t>
            </a:r>
            <a:endParaRPr lang="en-US" dirty="0">
              <a:latin typeface="Times New Roman" pitchFamily="18" charset="0"/>
              <a:cs typeface="Times New Roman" pitchFamily="18" charset="0"/>
            </a:endParaRPr>
          </a:p>
        </p:txBody>
      </p:sp>
      <p:sp>
        <p:nvSpPr>
          <p:cNvPr id="7" name="Rectangle 6"/>
          <p:cNvSpPr/>
          <p:nvPr/>
        </p:nvSpPr>
        <p:spPr>
          <a:xfrm>
            <a:off x="1322155" y="3200400"/>
            <a:ext cx="4213013" cy="400110"/>
          </a:xfrm>
          <a:prstGeom prst="rect">
            <a:avLst/>
          </a:prstGeom>
        </p:spPr>
        <p:txBody>
          <a:bodyPr wrap="none">
            <a:spAutoFit/>
          </a:bodyPr>
          <a:lstStyle/>
          <a:p>
            <a:r>
              <a:rPr lang="en-US" sz="2000" dirty="0">
                <a:latin typeface="Times New Roman" pitchFamily="18" charset="0"/>
                <a:cs typeface="Times New Roman" pitchFamily="18" charset="0"/>
              </a:rPr>
              <a:t>(i) Determine the gradient of the line, </a:t>
            </a:r>
            <a:r>
              <a:rPr lang="en-US" sz="2000" i="1" dirty="0">
                <a:latin typeface="Times New Roman" pitchFamily="18" charset="0"/>
                <a:cs typeface="Times New Roman" pitchFamily="18" charset="0"/>
              </a:rPr>
              <a:t>l.</a:t>
            </a:r>
            <a:endParaRPr lang="en-US" sz="2000" dirty="0"/>
          </a:p>
        </p:txBody>
      </p:sp>
      <p:sp>
        <p:nvSpPr>
          <p:cNvPr id="8" name="Notched Right Arrow 7"/>
          <p:cNvSpPr/>
          <p:nvPr/>
        </p:nvSpPr>
        <p:spPr>
          <a:xfrm>
            <a:off x="7162800" y="6019800"/>
            <a:ext cx="1782315" cy="685800"/>
          </a:xfrm>
          <a:prstGeom prst="notchedRightArrow">
            <a:avLst/>
          </a:prstGeom>
          <a:blipFill>
            <a:blip r:embed="rId2" cstate="print">
              <a:extLst>
                <a:ext uri="{BEBA8EAE-BF5A-486C-A8C5-ECC9F3942E4B}">
                  <a14:imgProps xmlns:a14="http://schemas.microsoft.com/office/drawing/2010/main" xmlns="">
                    <a14:imgLayer r:embed="rId3">
                      <a14:imgEffect>
                        <a14:brightnessContrast bright="-20000" contrast="-20000"/>
                      </a14:imgEffect>
                    </a14:imgLayer>
                  </a14:imgProps>
                </a:ex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ANSWER</a:t>
            </a:r>
            <a:endParaRPr lang="en-US" sz="2000" b="1" dirty="0">
              <a:latin typeface="Times New Roman" pitchFamily="18" charset="0"/>
              <a:cs typeface="Times New Roman" pitchFamily="18" charset="0"/>
            </a:endParaRPr>
          </a:p>
        </p:txBody>
      </p:sp>
      <p:pic>
        <p:nvPicPr>
          <p:cNvPr id="9" name="Picture 2" descr="\\172.16.2.26\Conver\CARRIBEAN\MATHEMATICS_VOL-1_PPT_DESIGN\Incoming\Equations\Revision_Exam_2_Paper_2\f01-19.tif"/>
          <p:cNvPicPr>
            <a:picLocks noChangeAspect="1" noChangeArrowheads="1"/>
          </p:cNvPicPr>
          <p:nvPr/>
        </p:nvPicPr>
        <p:blipFill>
          <a:blip r:embed="rId4" cstate="print">
            <a:extLst>
              <a:ext uri="{28A0092B-C50C-407E-A947-70E740481C1C}">
                <a14:useLocalDpi xmlns:a14="http://schemas.microsoft.com/office/drawing/2010/main" xmlns="" val="0"/>
              </a:ext>
            </a:extLst>
          </a:blip>
          <a:srcRect/>
          <a:stretch>
            <a:fillRect/>
          </a:stretch>
        </p:blipFill>
        <p:spPr bwMode="auto">
          <a:xfrm>
            <a:off x="2435334" y="3657600"/>
            <a:ext cx="3559610" cy="3069102"/>
          </a:xfrm>
          <a:prstGeom prst="rect">
            <a:avLst/>
          </a:prstGeom>
          <a:noFill/>
          <a:extLst>
            <a:ext uri="{909E8E84-426E-40DD-AFC4-6F175D3DCCD1}">
              <a14:hiddenFill xmlns:a14="http://schemas.microsoft.com/office/drawing/2010/main" xmlns="">
                <a:solidFill>
                  <a:srgbClr val="FFFFFF"/>
                </a:solidFill>
              </a14:hiddenFill>
            </a:ext>
          </a:extLst>
        </p:spPr>
      </p:pic>
      <p:sp>
        <p:nvSpPr>
          <p:cNvPr id="10"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2 Paper 2</a:t>
            </a:r>
          </a:p>
        </p:txBody>
      </p:sp>
    </p:spTree>
    <p:extLst>
      <p:ext uri="{BB962C8B-B14F-4D97-AF65-F5344CB8AC3E}">
        <p14:creationId xmlns:p14="http://schemas.microsoft.com/office/powerpoint/2010/main" xmlns="" val="34877539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500" fill="hold"/>
                                        <p:tgtEl>
                                          <p:spTgt spid="6"/>
                                        </p:tgtEl>
                                        <p:attrNameLst>
                                          <p:attrName>ppt_w</p:attrName>
                                        </p:attrNameLst>
                                      </p:cBhvr>
                                      <p:tavLst>
                                        <p:tav tm="0">
                                          <p:val>
                                            <p:fltVal val="0"/>
                                          </p:val>
                                        </p:tav>
                                        <p:tav tm="100000">
                                          <p:val>
                                            <p:strVal val="#ppt_w"/>
                                          </p:val>
                                        </p:tav>
                                      </p:tavLst>
                                    </p:anim>
                                    <p:anim calcmode="lin" valueType="num">
                                      <p:cBhvr>
                                        <p:cTn id="8" dur="500" fill="hold"/>
                                        <p:tgtEl>
                                          <p:spTgt spid="6"/>
                                        </p:tgtEl>
                                        <p:attrNameLst>
                                          <p:attrName>ppt_h</p:attrName>
                                        </p:attrNameLst>
                                      </p:cBhvr>
                                      <p:tavLst>
                                        <p:tav tm="0">
                                          <p:val>
                                            <p:fltVal val="0"/>
                                          </p:val>
                                        </p:tav>
                                        <p:tav tm="100000">
                                          <p:val>
                                            <p:strVal val="#ppt_h"/>
                                          </p:val>
                                        </p:tav>
                                      </p:tavLst>
                                    </p:anim>
                                    <p:animEffect transition="in" filter="fade">
                                      <p:cBhvr>
                                        <p:cTn id="9" dur="500"/>
                                        <p:tgtEl>
                                          <p:spTgt spid="6"/>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5"/>
                                        </p:tgtEl>
                                        <p:attrNameLst>
                                          <p:attrName>style.visibility</p:attrName>
                                        </p:attrNameLst>
                                      </p:cBhvr>
                                      <p:to>
                                        <p:strVal val="visible"/>
                                      </p:to>
                                    </p:set>
                                    <p:anim calcmode="lin" valueType="num">
                                      <p:cBhvr>
                                        <p:cTn id="12" dur="500" fill="hold"/>
                                        <p:tgtEl>
                                          <p:spTgt spid="5"/>
                                        </p:tgtEl>
                                        <p:attrNameLst>
                                          <p:attrName>ppt_w</p:attrName>
                                        </p:attrNameLst>
                                      </p:cBhvr>
                                      <p:tavLst>
                                        <p:tav tm="0">
                                          <p:val>
                                            <p:fltVal val="0"/>
                                          </p:val>
                                        </p:tav>
                                        <p:tav tm="100000">
                                          <p:val>
                                            <p:strVal val="#ppt_w"/>
                                          </p:val>
                                        </p:tav>
                                      </p:tavLst>
                                    </p:anim>
                                    <p:anim calcmode="lin" valueType="num">
                                      <p:cBhvr>
                                        <p:cTn id="13" dur="500" fill="hold"/>
                                        <p:tgtEl>
                                          <p:spTgt spid="5"/>
                                        </p:tgtEl>
                                        <p:attrNameLst>
                                          <p:attrName>ppt_h</p:attrName>
                                        </p:attrNameLst>
                                      </p:cBhvr>
                                      <p:tavLst>
                                        <p:tav tm="0">
                                          <p:val>
                                            <p:fltVal val="0"/>
                                          </p:val>
                                        </p:tav>
                                        <p:tav tm="100000">
                                          <p:val>
                                            <p:strVal val="#ppt_h"/>
                                          </p:val>
                                        </p:tav>
                                      </p:tavLst>
                                    </p:anim>
                                    <p:animEffect transition="in" filter="fade">
                                      <p:cBhvr>
                                        <p:cTn id="14" dur="500"/>
                                        <p:tgtEl>
                                          <p:spTgt spid="5"/>
                                        </p:tgtEl>
                                      </p:cBhvr>
                                    </p:animEffect>
                                  </p:childTnLst>
                                </p:cTn>
                              </p:par>
                            </p:childTnLst>
                          </p:cTn>
                        </p:par>
                      </p:childTnLst>
                    </p:cTn>
                  </p:par>
                  <p:par>
                    <p:cTn id="15" fill="hold">
                      <p:stCondLst>
                        <p:cond delay="indefinite"/>
                      </p:stCondLst>
                      <p:childTnLst>
                        <p:par>
                          <p:cTn id="16" fill="hold">
                            <p:stCondLst>
                              <p:cond delay="0"/>
                            </p:stCondLst>
                            <p:childTnLst>
                              <p:par>
                                <p:cTn id="17" presetID="53" presetClass="entr" presetSubtype="16" fill="hold" grpId="0" nodeType="clickEffect">
                                  <p:stCondLst>
                                    <p:cond delay="0"/>
                                  </p:stCondLst>
                                  <p:childTnLst>
                                    <p:set>
                                      <p:cBhvr>
                                        <p:cTn id="18" dur="1" fill="hold">
                                          <p:stCondLst>
                                            <p:cond delay="0"/>
                                          </p:stCondLst>
                                        </p:cTn>
                                        <p:tgtEl>
                                          <p:spTgt spid="7"/>
                                        </p:tgtEl>
                                        <p:attrNameLst>
                                          <p:attrName>style.visibility</p:attrName>
                                        </p:attrNameLst>
                                      </p:cBhvr>
                                      <p:to>
                                        <p:strVal val="visible"/>
                                      </p:to>
                                    </p:set>
                                    <p:anim calcmode="lin" valueType="num">
                                      <p:cBhvr>
                                        <p:cTn id="19" dur="500" fill="hold"/>
                                        <p:tgtEl>
                                          <p:spTgt spid="7"/>
                                        </p:tgtEl>
                                        <p:attrNameLst>
                                          <p:attrName>ppt_w</p:attrName>
                                        </p:attrNameLst>
                                      </p:cBhvr>
                                      <p:tavLst>
                                        <p:tav tm="0">
                                          <p:val>
                                            <p:fltVal val="0"/>
                                          </p:val>
                                        </p:tav>
                                        <p:tav tm="100000">
                                          <p:val>
                                            <p:strVal val="#ppt_w"/>
                                          </p:val>
                                        </p:tav>
                                      </p:tavLst>
                                    </p:anim>
                                    <p:anim calcmode="lin" valueType="num">
                                      <p:cBhvr>
                                        <p:cTn id="20" dur="500" fill="hold"/>
                                        <p:tgtEl>
                                          <p:spTgt spid="7"/>
                                        </p:tgtEl>
                                        <p:attrNameLst>
                                          <p:attrName>ppt_h</p:attrName>
                                        </p:attrNameLst>
                                      </p:cBhvr>
                                      <p:tavLst>
                                        <p:tav tm="0">
                                          <p:val>
                                            <p:fltVal val="0"/>
                                          </p:val>
                                        </p:tav>
                                        <p:tav tm="100000">
                                          <p:val>
                                            <p:strVal val="#ppt_h"/>
                                          </p:val>
                                        </p:tav>
                                      </p:tavLst>
                                    </p:anim>
                                    <p:animEffect transition="in" filter="fade">
                                      <p:cBhvr>
                                        <p:cTn id="21" dur="500"/>
                                        <p:tgtEl>
                                          <p:spTgt spid="7"/>
                                        </p:tgtEl>
                                      </p:cBhvr>
                                    </p:animEffect>
                                  </p:childTnLst>
                                </p:cTn>
                              </p:par>
                              <p:par>
                                <p:cTn id="22" presetID="53" presetClass="entr" presetSubtype="16" fill="hold" nodeType="withEffect">
                                  <p:stCondLst>
                                    <p:cond delay="0"/>
                                  </p:stCondLst>
                                  <p:childTnLst>
                                    <p:set>
                                      <p:cBhvr>
                                        <p:cTn id="23" dur="1" fill="hold">
                                          <p:stCondLst>
                                            <p:cond delay="0"/>
                                          </p:stCondLst>
                                        </p:cTn>
                                        <p:tgtEl>
                                          <p:spTgt spid="9"/>
                                        </p:tgtEl>
                                        <p:attrNameLst>
                                          <p:attrName>style.visibility</p:attrName>
                                        </p:attrNameLst>
                                      </p:cBhvr>
                                      <p:to>
                                        <p:strVal val="visible"/>
                                      </p:to>
                                    </p:set>
                                    <p:anim calcmode="lin" valueType="num">
                                      <p:cBhvr>
                                        <p:cTn id="24" dur="500" fill="hold"/>
                                        <p:tgtEl>
                                          <p:spTgt spid="9"/>
                                        </p:tgtEl>
                                        <p:attrNameLst>
                                          <p:attrName>ppt_w</p:attrName>
                                        </p:attrNameLst>
                                      </p:cBhvr>
                                      <p:tavLst>
                                        <p:tav tm="0">
                                          <p:val>
                                            <p:fltVal val="0"/>
                                          </p:val>
                                        </p:tav>
                                        <p:tav tm="100000">
                                          <p:val>
                                            <p:strVal val="#ppt_w"/>
                                          </p:val>
                                        </p:tav>
                                      </p:tavLst>
                                    </p:anim>
                                    <p:anim calcmode="lin" valueType="num">
                                      <p:cBhvr>
                                        <p:cTn id="25" dur="500" fill="hold"/>
                                        <p:tgtEl>
                                          <p:spTgt spid="9"/>
                                        </p:tgtEl>
                                        <p:attrNameLst>
                                          <p:attrName>ppt_h</p:attrName>
                                        </p:attrNameLst>
                                      </p:cBhvr>
                                      <p:tavLst>
                                        <p:tav tm="0">
                                          <p:val>
                                            <p:fltVal val="0"/>
                                          </p:val>
                                        </p:tav>
                                        <p:tav tm="100000">
                                          <p:val>
                                            <p:strVal val="#ppt_h"/>
                                          </p:val>
                                        </p:tav>
                                      </p:tavLst>
                                    </p:anim>
                                    <p:animEffect transition="in" filter="fade">
                                      <p:cBhvr>
                                        <p:cTn id="26" dur="500"/>
                                        <p:tgtEl>
                                          <p:spTgt spid="9"/>
                                        </p:tgtEl>
                                      </p:cBhvr>
                                    </p:animEffect>
                                  </p:childTnLst>
                                </p:cTn>
                              </p:par>
                            </p:childTnLst>
                          </p:cTn>
                        </p:par>
                      </p:childTnLst>
                    </p:cTn>
                  </p:par>
                  <p:par>
                    <p:cTn id="27" fill="hold">
                      <p:stCondLst>
                        <p:cond delay="indefinite"/>
                      </p:stCondLst>
                      <p:childTnLst>
                        <p:par>
                          <p:cTn id="28" fill="hold">
                            <p:stCondLst>
                              <p:cond delay="0"/>
                            </p:stCondLst>
                            <p:childTnLst>
                              <p:par>
                                <p:cTn id="29" presetID="3" presetClass="entr" presetSubtype="10" fill="hold" grpId="0" nodeType="clickEffect">
                                  <p:stCondLst>
                                    <p:cond delay="0"/>
                                  </p:stCondLst>
                                  <p:childTnLst>
                                    <p:set>
                                      <p:cBhvr>
                                        <p:cTn id="30" dur="1" fill="hold">
                                          <p:stCondLst>
                                            <p:cond delay="0"/>
                                          </p:stCondLst>
                                        </p:cTn>
                                        <p:tgtEl>
                                          <p:spTgt spid="8"/>
                                        </p:tgtEl>
                                        <p:attrNameLst>
                                          <p:attrName>style.visibility</p:attrName>
                                        </p:attrNameLst>
                                      </p:cBhvr>
                                      <p:to>
                                        <p:strVal val="visible"/>
                                      </p:to>
                                    </p:set>
                                    <p:animEffect transition="in" filter="blinds(horizontal)">
                                      <p:cBhvr>
                                        <p:cTn id="31"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P spid="7" grpId="0"/>
      <p:bldP spid="8" grpId="0" animBg="1"/>
    </p:bldLst>
  </p:timing>
</p:sld>
</file>

<file path=ppt/slides/slide3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172.16.2.26\Conver\CARRIBEAN\MATHEMATICS_VOL-1_PPT_DESIGN\Incoming\Equations\Revision_Exam_2_Paper_2\f01-20.tif"/>
          <p:cNvPicPr>
            <a:picLocks noChangeAspect="1" noChangeArrowheads="1"/>
          </p:cNvPicPr>
          <p:nvPr/>
        </p:nvPicPr>
        <p:blipFill>
          <a:blip r:embed="rId2" cstate="print">
            <a:extLst>
              <a:ext uri="{28A0092B-C50C-407E-A947-70E740481C1C}">
                <a14:useLocalDpi xmlns:a14="http://schemas.microsoft.com/office/drawing/2010/main" xmlns="" val="0"/>
              </a:ext>
            </a:extLst>
          </a:blip>
          <a:srcRect/>
          <a:stretch>
            <a:fillRect/>
          </a:stretch>
        </p:blipFill>
        <p:spPr bwMode="auto">
          <a:xfrm>
            <a:off x="1524000" y="2126992"/>
            <a:ext cx="2782944" cy="2571375"/>
          </a:xfrm>
          <a:prstGeom prst="rect">
            <a:avLst/>
          </a:prstGeom>
          <a:noFill/>
          <a:extLst>
            <a:ext uri="{909E8E84-426E-40DD-AFC4-6F175D3DCCD1}">
              <a14:hiddenFill xmlns:a14="http://schemas.microsoft.com/office/drawing/2010/main" xmlns="">
                <a:solidFill>
                  <a:srgbClr val="FFFFFF"/>
                </a:solidFill>
              </a14:hiddenFill>
            </a:ext>
          </a:extLst>
        </p:spPr>
      </p:pic>
      <p:sp>
        <p:nvSpPr>
          <p:cNvPr id="5" name="Rectangle 4"/>
          <p:cNvSpPr/>
          <p:nvPr/>
        </p:nvSpPr>
        <p:spPr>
          <a:xfrm>
            <a:off x="1121342" y="4715256"/>
            <a:ext cx="7184458" cy="369332"/>
          </a:xfrm>
          <a:prstGeom prst="rect">
            <a:avLst/>
          </a:prstGeom>
        </p:spPr>
        <p:txBody>
          <a:bodyPr wrap="square">
            <a:spAutoFit/>
          </a:bodyPr>
          <a:lstStyle/>
          <a:p>
            <a:r>
              <a:rPr lang="en-US" dirty="0">
                <a:latin typeface="Times New Roman" pitchFamily="18" charset="0"/>
                <a:cs typeface="Times New Roman" pitchFamily="18" charset="0"/>
              </a:rPr>
              <a:t>(i) Complete a right-angled triangle </a:t>
            </a:r>
            <a:r>
              <a:rPr lang="en-US" i="1" dirty="0" smtClean="0">
                <a:latin typeface="Times New Roman" pitchFamily="18" charset="0"/>
                <a:cs typeface="Times New Roman" pitchFamily="18" charset="0"/>
              </a:rPr>
              <a:t>RST. </a:t>
            </a:r>
            <a:r>
              <a:rPr lang="en-US" dirty="0" smtClean="0">
                <a:latin typeface="Times New Roman" pitchFamily="18" charset="0"/>
                <a:cs typeface="Times New Roman" pitchFamily="18" charset="0"/>
              </a:rPr>
              <a:t>The </a:t>
            </a:r>
            <a:r>
              <a:rPr lang="en-US" dirty="0">
                <a:latin typeface="Times New Roman" pitchFamily="18" charset="0"/>
                <a:cs typeface="Times New Roman" pitchFamily="18" charset="0"/>
              </a:rPr>
              <a:t>gradient of the line,</a:t>
            </a:r>
          </a:p>
        </p:txBody>
      </p:sp>
      <p:sp>
        <p:nvSpPr>
          <p:cNvPr id="6" name="Rectangle 5"/>
          <p:cNvSpPr/>
          <p:nvPr/>
        </p:nvSpPr>
        <p:spPr>
          <a:xfrm>
            <a:off x="533400" y="1885890"/>
            <a:ext cx="853119" cy="400110"/>
          </a:xfrm>
          <a:prstGeom prst="rect">
            <a:avLst/>
          </a:prstGeom>
        </p:spPr>
        <p:txBody>
          <a:bodyPr wrap="none">
            <a:spAutoFit/>
          </a:bodyPr>
          <a:lstStyle/>
          <a:p>
            <a:r>
              <a:rPr lang="en-US" sz="2000" b="1" dirty="0">
                <a:latin typeface="Times New Roman" pitchFamily="18" charset="0"/>
                <a:cs typeface="Times New Roman" pitchFamily="18" charset="0"/>
              </a:rPr>
              <a:t>6.  </a:t>
            </a:r>
            <a:r>
              <a:rPr lang="en-US" sz="2000" dirty="0">
                <a:latin typeface="Times New Roman" pitchFamily="18" charset="0"/>
                <a:cs typeface="Times New Roman" pitchFamily="18" charset="0"/>
              </a:rPr>
              <a:t>(a) </a:t>
            </a:r>
            <a:endParaRPr lang="en-US" sz="2000" dirty="0"/>
          </a:p>
        </p:txBody>
      </p:sp>
      <p:pic>
        <p:nvPicPr>
          <p:cNvPr id="1032" name="Picture 8" descr="\\172.16.2.26\Conver\CARRIBEAN\MATHEMATICS_VOL-1_PPT_DESIGN\Incoming\Equations\Revision_Exam_2_Paper_2\Eqn031.wmf"/>
          <p:cNvPicPr>
            <a:picLocks noChangeAspect="1" noChangeArrowheads="1"/>
          </p:cNvPicPr>
          <p:nvPr/>
        </p:nvPicPr>
        <p:blipFill>
          <a:blip r:embed="rId3" cstate="print">
            <a:extLst>
              <a:ext uri="{28A0092B-C50C-407E-A947-70E740481C1C}">
                <a14:useLocalDpi xmlns:a14="http://schemas.microsoft.com/office/drawing/2010/main" xmlns="" val="0"/>
              </a:ext>
            </a:extLst>
          </a:blip>
          <a:srcRect/>
          <a:stretch>
            <a:fillRect/>
          </a:stretch>
        </p:blipFill>
        <p:spPr bwMode="auto">
          <a:xfrm>
            <a:off x="3190875" y="5810250"/>
            <a:ext cx="1905000" cy="952500"/>
          </a:xfrm>
          <a:prstGeom prst="rect">
            <a:avLst/>
          </a:prstGeom>
          <a:noFill/>
          <a:extLst>
            <a:ext uri="{909E8E84-426E-40DD-AFC4-6F175D3DCCD1}">
              <a14:hiddenFill xmlns:a14="http://schemas.microsoft.com/office/drawing/2010/main" xmlns="">
                <a:solidFill>
                  <a:srgbClr val="FFFFFF"/>
                </a:solidFill>
              </a14:hiddenFill>
            </a:ext>
          </a:extLst>
        </p:spPr>
      </p:pic>
      <p:pic>
        <p:nvPicPr>
          <p:cNvPr id="1033" name="Picture 9" descr="\\172.16.2.26\Conver\CARRIBEAN\MATHEMATICS_VOL-1_PPT_DESIGN\Incoming\Equations\Revision_Exam_2_Paper_2\Eqn030.wmf"/>
          <p:cNvPicPr>
            <a:picLocks noChangeAspect="1" noChangeArrowheads="1"/>
          </p:cNvPicPr>
          <p:nvPr/>
        </p:nvPicPr>
        <p:blipFill>
          <a:blip r:embed="rId4" cstate="print">
            <a:extLst>
              <a:ext uri="{28A0092B-C50C-407E-A947-70E740481C1C}">
                <a14:useLocalDpi xmlns:a14="http://schemas.microsoft.com/office/drawing/2010/main" xmlns="" val="0"/>
              </a:ext>
            </a:extLst>
          </a:blip>
          <a:srcRect/>
          <a:stretch>
            <a:fillRect/>
          </a:stretch>
        </p:blipFill>
        <p:spPr bwMode="auto">
          <a:xfrm>
            <a:off x="4038600" y="5159375"/>
            <a:ext cx="2159000" cy="622300"/>
          </a:xfrm>
          <a:prstGeom prst="rect">
            <a:avLst/>
          </a:prstGeom>
          <a:noFill/>
          <a:extLst>
            <a:ext uri="{909E8E84-426E-40DD-AFC4-6F175D3DCCD1}">
              <a14:hiddenFill xmlns:a14="http://schemas.microsoft.com/office/drawing/2010/main" xmlns="">
                <a:solidFill>
                  <a:srgbClr val="FFFFFF"/>
                </a:solidFill>
              </a14:hiddenFill>
            </a:ext>
          </a:extLst>
        </p:spPr>
      </p:pic>
      <p:sp>
        <p:nvSpPr>
          <p:cNvPr id="7"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2 Paper 2</a:t>
            </a:r>
          </a:p>
        </p:txBody>
      </p:sp>
    </p:spTree>
    <p:extLst>
      <p:ext uri="{BB962C8B-B14F-4D97-AF65-F5344CB8AC3E}">
        <p14:creationId xmlns:p14="http://schemas.microsoft.com/office/powerpoint/2010/main" xmlns="" val="18051064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500" fill="hold"/>
                                        <p:tgtEl>
                                          <p:spTgt spid="6"/>
                                        </p:tgtEl>
                                        <p:attrNameLst>
                                          <p:attrName>ppt_w</p:attrName>
                                        </p:attrNameLst>
                                      </p:cBhvr>
                                      <p:tavLst>
                                        <p:tav tm="0">
                                          <p:val>
                                            <p:fltVal val="0"/>
                                          </p:val>
                                        </p:tav>
                                        <p:tav tm="100000">
                                          <p:val>
                                            <p:strVal val="#ppt_w"/>
                                          </p:val>
                                        </p:tav>
                                      </p:tavLst>
                                    </p:anim>
                                    <p:anim calcmode="lin" valueType="num">
                                      <p:cBhvr>
                                        <p:cTn id="8" dur="500" fill="hold"/>
                                        <p:tgtEl>
                                          <p:spTgt spid="6"/>
                                        </p:tgtEl>
                                        <p:attrNameLst>
                                          <p:attrName>ppt_h</p:attrName>
                                        </p:attrNameLst>
                                      </p:cBhvr>
                                      <p:tavLst>
                                        <p:tav tm="0">
                                          <p:val>
                                            <p:fltVal val="0"/>
                                          </p:val>
                                        </p:tav>
                                        <p:tav tm="100000">
                                          <p:val>
                                            <p:strVal val="#ppt_h"/>
                                          </p:val>
                                        </p:tav>
                                      </p:tavLst>
                                    </p:anim>
                                    <p:animEffect transition="in" filter="fade">
                                      <p:cBhvr>
                                        <p:cTn id="9" dur="500"/>
                                        <p:tgtEl>
                                          <p:spTgt spid="6"/>
                                        </p:tgtEl>
                                      </p:cBhvr>
                                    </p:animEffect>
                                  </p:childTnLst>
                                </p:cTn>
                              </p:par>
                              <p:par>
                                <p:cTn id="10" presetID="53" presetClass="entr" presetSubtype="16" fill="hold" nodeType="withEffect">
                                  <p:stCondLst>
                                    <p:cond delay="0"/>
                                  </p:stCondLst>
                                  <p:childTnLst>
                                    <p:set>
                                      <p:cBhvr>
                                        <p:cTn id="11" dur="1" fill="hold">
                                          <p:stCondLst>
                                            <p:cond delay="0"/>
                                          </p:stCondLst>
                                        </p:cTn>
                                        <p:tgtEl>
                                          <p:spTgt spid="1026"/>
                                        </p:tgtEl>
                                        <p:attrNameLst>
                                          <p:attrName>style.visibility</p:attrName>
                                        </p:attrNameLst>
                                      </p:cBhvr>
                                      <p:to>
                                        <p:strVal val="visible"/>
                                      </p:to>
                                    </p:set>
                                    <p:anim calcmode="lin" valueType="num">
                                      <p:cBhvr>
                                        <p:cTn id="12" dur="500" fill="hold"/>
                                        <p:tgtEl>
                                          <p:spTgt spid="1026"/>
                                        </p:tgtEl>
                                        <p:attrNameLst>
                                          <p:attrName>ppt_w</p:attrName>
                                        </p:attrNameLst>
                                      </p:cBhvr>
                                      <p:tavLst>
                                        <p:tav tm="0">
                                          <p:val>
                                            <p:fltVal val="0"/>
                                          </p:val>
                                        </p:tav>
                                        <p:tav tm="100000">
                                          <p:val>
                                            <p:strVal val="#ppt_w"/>
                                          </p:val>
                                        </p:tav>
                                      </p:tavLst>
                                    </p:anim>
                                    <p:anim calcmode="lin" valueType="num">
                                      <p:cBhvr>
                                        <p:cTn id="13" dur="500" fill="hold"/>
                                        <p:tgtEl>
                                          <p:spTgt spid="1026"/>
                                        </p:tgtEl>
                                        <p:attrNameLst>
                                          <p:attrName>ppt_h</p:attrName>
                                        </p:attrNameLst>
                                      </p:cBhvr>
                                      <p:tavLst>
                                        <p:tav tm="0">
                                          <p:val>
                                            <p:fltVal val="0"/>
                                          </p:val>
                                        </p:tav>
                                        <p:tav tm="100000">
                                          <p:val>
                                            <p:strVal val="#ppt_h"/>
                                          </p:val>
                                        </p:tav>
                                      </p:tavLst>
                                    </p:anim>
                                    <p:animEffect transition="in" filter="fade">
                                      <p:cBhvr>
                                        <p:cTn id="14" dur="500"/>
                                        <p:tgtEl>
                                          <p:spTgt spid="1026"/>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5"/>
                                        </p:tgtEl>
                                        <p:attrNameLst>
                                          <p:attrName>style.visibility</p:attrName>
                                        </p:attrNameLst>
                                      </p:cBhvr>
                                      <p:to>
                                        <p:strVal val="visible"/>
                                      </p:to>
                                    </p:set>
                                    <p:anim calcmode="lin" valueType="num">
                                      <p:cBhvr>
                                        <p:cTn id="17" dur="500" fill="hold"/>
                                        <p:tgtEl>
                                          <p:spTgt spid="5"/>
                                        </p:tgtEl>
                                        <p:attrNameLst>
                                          <p:attrName>ppt_w</p:attrName>
                                        </p:attrNameLst>
                                      </p:cBhvr>
                                      <p:tavLst>
                                        <p:tav tm="0">
                                          <p:val>
                                            <p:fltVal val="0"/>
                                          </p:val>
                                        </p:tav>
                                        <p:tav tm="100000">
                                          <p:val>
                                            <p:strVal val="#ppt_w"/>
                                          </p:val>
                                        </p:tav>
                                      </p:tavLst>
                                    </p:anim>
                                    <p:anim calcmode="lin" valueType="num">
                                      <p:cBhvr>
                                        <p:cTn id="18" dur="500" fill="hold"/>
                                        <p:tgtEl>
                                          <p:spTgt spid="5"/>
                                        </p:tgtEl>
                                        <p:attrNameLst>
                                          <p:attrName>ppt_h</p:attrName>
                                        </p:attrNameLst>
                                      </p:cBhvr>
                                      <p:tavLst>
                                        <p:tav tm="0">
                                          <p:val>
                                            <p:fltVal val="0"/>
                                          </p:val>
                                        </p:tav>
                                        <p:tav tm="100000">
                                          <p:val>
                                            <p:strVal val="#ppt_h"/>
                                          </p:val>
                                        </p:tav>
                                      </p:tavLst>
                                    </p:anim>
                                    <p:animEffect transition="in" filter="fade">
                                      <p:cBhvr>
                                        <p:cTn id="19" dur="500"/>
                                        <p:tgtEl>
                                          <p:spTgt spid="5"/>
                                        </p:tgtEl>
                                      </p:cBhvr>
                                    </p:animEffect>
                                  </p:childTnLst>
                                </p:cTn>
                              </p:par>
                              <p:par>
                                <p:cTn id="20" presetID="53" presetClass="entr" presetSubtype="16" fill="hold" nodeType="withEffect">
                                  <p:stCondLst>
                                    <p:cond delay="0"/>
                                  </p:stCondLst>
                                  <p:childTnLst>
                                    <p:set>
                                      <p:cBhvr>
                                        <p:cTn id="21" dur="1" fill="hold">
                                          <p:stCondLst>
                                            <p:cond delay="0"/>
                                          </p:stCondLst>
                                        </p:cTn>
                                        <p:tgtEl>
                                          <p:spTgt spid="1033"/>
                                        </p:tgtEl>
                                        <p:attrNameLst>
                                          <p:attrName>style.visibility</p:attrName>
                                        </p:attrNameLst>
                                      </p:cBhvr>
                                      <p:to>
                                        <p:strVal val="visible"/>
                                      </p:to>
                                    </p:set>
                                    <p:anim calcmode="lin" valueType="num">
                                      <p:cBhvr>
                                        <p:cTn id="22" dur="500" fill="hold"/>
                                        <p:tgtEl>
                                          <p:spTgt spid="1033"/>
                                        </p:tgtEl>
                                        <p:attrNameLst>
                                          <p:attrName>ppt_w</p:attrName>
                                        </p:attrNameLst>
                                      </p:cBhvr>
                                      <p:tavLst>
                                        <p:tav tm="0">
                                          <p:val>
                                            <p:fltVal val="0"/>
                                          </p:val>
                                        </p:tav>
                                        <p:tav tm="100000">
                                          <p:val>
                                            <p:strVal val="#ppt_w"/>
                                          </p:val>
                                        </p:tav>
                                      </p:tavLst>
                                    </p:anim>
                                    <p:anim calcmode="lin" valueType="num">
                                      <p:cBhvr>
                                        <p:cTn id="23" dur="500" fill="hold"/>
                                        <p:tgtEl>
                                          <p:spTgt spid="1033"/>
                                        </p:tgtEl>
                                        <p:attrNameLst>
                                          <p:attrName>ppt_h</p:attrName>
                                        </p:attrNameLst>
                                      </p:cBhvr>
                                      <p:tavLst>
                                        <p:tav tm="0">
                                          <p:val>
                                            <p:fltVal val="0"/>
                                          </p:val>
                                        </p:tav>
                                        <p:tav tm="100000">
                                          <p:val>
                                            <p:strVal val="#ppt_h"/>
                                          </p:val>
                                        </p:tav>
                                      </p:tavLst>
                                    </p:anim>
                                    <p:animEffect transition="in" filter="fade">
                                      <p:cBhvr>
                                        <p:cTn id="24" dur="500"/>
                                        <p:tgtEl>
                                          <p:spTgt spid="1033"/>
                                        </p:tgtEl>
                                      </p:cBhvr>
                                    </p:animEffect>
                                  </p:childTnLst>
                                </p:cTn>
                              </p:par>
                              <p:par>
                                <p:cTn id="25" presetID="53" presetClass="entr" presetSubtype="16" fill="hold" nodeType="withEffect">
                                  <p:stCondLst>
                                    <p:cond delay="0"/>
                                  </p:stCondLst>
                                  <p:childTnLst>
                                    <p:set>
                                      <p:cBhvr>
                                        <p:cTn id="26" dur="1" fill="hold">
                                          <p:stCondLst>
                                            <p:cond delay="0"/>
                                          </p:stCondLst>
                                        </p:cTn>
                                        <p:tgtEl>
                                          <p:spTgt spid="1032"/>
                                        </p:tgtEl>
                                        <p:attrNameLst>
                                          <p:attrName>style.visibility</p:attrName>
                                        </p:attrNameLst>
                                      </p:cBhvr>
                                      <p:to>
                                        <p:strVal val="visible"/>
                                      </p:to>
                                    </p:set>
                                    <p:anim calcmode="lin" valueType="num">
                                      <p:cBhvr>
                                        <p:cTn id="27" dur="500" fill="hold"/>
                                        <p:tgtEl>
                                          <p:spTgt spid="1032"/>
                                        </p:tgtEl>
                                        <p:attrNameLst>
                                          <p:attrName>ppt_w</p:attrName>
                                        </p:attrNameLst>
                                      </p:cBhvr>
                                      <p:tavLst>
                                        <p:tav tm="0">
                                          <p:val>
                                            <p:fltVal val="0"/>
                                          </p:val>
                                        </p:tav>
                                        <p:tav tm="100000">
                                          <p:val>
                                            <p:strVal val="#ppt_w"/>
                                          </p:val>
                                        </p:tav>
                                      </p:tavLst>
                                    </p:anim>
                                    <p:anim calcmode="lin" valueType="num">
                                      <p:cBhvr>
                                        <p:cTn id="28" dur="500" fill="hold"/>
                                        <p:tgtEl>
                                          <p:spTgt spid="1032"/>
                                        </p:tgtEl>
                                        <p:attrNameLst>
                                          <p:attrName>ppt_h</p:attrName>
                                        </p:attrNameLst>
                                      </p:cBhvr>
                                      <p:tavLst>
                                        <p:tav tm="0">
                                          <p:val>
                                            <p:fltVal val="0"/>
                                          </p:val>
                                        </p:tav>
                                        <p:tav tm="100000">
                                          <p:val>
                                            <p:strVal val="#ppt_h"/>
                                          </p:val>
                                        </p:tav>
                                      </p:tavLst>
                                    </p:anim>
                                    <p:animEffect transition="in" filter="fade">
                                      <p:cBhvr>
                                        <p:cTn id="29" dur="500"/>
                                        <p:tgtEl>
                                          <p:spTgt spid="10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Lst>
  </p:timing>
</p:sld>
</file>

<file path=ppt/slides/slide3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Notched Right Arrow 5"/>
          <p:cNvSpPr/>
          <p:nvPr/>
        </p:nvSpPr>
        <p:spPr>
          <a:xfrm>
            <a:off x="7162800" y="6019800"/>
            <a:ext cx="1782315" cy="685800"/>
          </a:xfrm>
          <a:prstGeom prst="notchedRightArrow">
            <a:avLst/>
          </a:prstGeom>
          <a:blipFill>
            <a:blip r:embed="rId2" cstate="print">
              <a:extLst>
                <a:ext uri="{BEBA8EAE-BF5A-486C-A8C5-ECC9F3942E4B}">
                  <a14:imgProps xmlns:a14="http://schemas.microsoft.com/office/drawing/2010/main" xmlns="">
                    <a14:imgLayer r:embed="rId3">
                      <a14:imgEffect>
                        <a14:brightnessContrast bright="-20000" contrast="-20000"/>
                      </a14:imgEffect>
                    </a14:imgLayer>
                  </a14:imgProps>
                </a:ex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ANSWER</a:t>
            </a:r>
            <a:endParaRPr lang="en-US" sz="2000" b="1" dirty="0">
              <a:latin typeface="Times New Roman" pitchFamily="18" charset="0"/>
              <a:cs typeface="Times New Roman" pitchFamily="18" charset="0"/>
            </a:endParaRPr>
          </a:p>
        </p:txBody>
      </p:sp>
      <p:sp>
        <p:nvSpPr>
          <p:cNvPr id="4"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2 Paper 2</a:t>
            </a:r>
          </a:p>
        </p:txBody>
      </p:sp>
      <p:sp>
        <p:nvSpPr>
          <p:cNvPr id="7" name="Rectangle 6"/>
          <p:cNvSpPr/>
          <p:nvPr/>
        </p:nvSpPr>
        <p:spPr>
          <a:xfrm>
            <a:off x="533400" y="2374900"/>
            <a:ext cx="7239000" cy="707886"/>
          </a:xfrm>
          <a:prstGeom prst="rect">
            <a:avLst/>
          </a:prstGeom>
        </p:spPr>
        <p:txBody>
          <a:bodyPr wrap="square">
            <a:spAutoFit/>
          </a:bodyPr>
          <a:lstStyle/>
          <a:p>
            <a:pPr>
              <a:tabLst>
                <a:tab pos="749300" algn="l"/>
              </a:tabLst>
            </a:pPr>
            <a:r>
              <a:rPr lang="en-US" sz="2000" b="1" dirty="0">
                <a:latin typeface="Times New Roman" pitchFamily="18" charset="0"/>
                <a:cs typeface="Times New Roman" pitchFamily="18" charset="0"/>
              </a:rPr>
              <a:t>6. </a:t>
            </a:r>
            <a:r>
              <a:rPr lang="en-US" sz="2000" b="1" dirty="0" smtClean="0">
                <a:latin typeface="Times New Roman" pitchFamily="18" charset="0"/>
                <a:cs typeface="Times New Roman" pitchFamily="18" charset="0"/>
              </a:rPr>
              <a:t> </a:t>
            </a:r>
            <a:r>
              <a:rPr lang="en-US" sz="2000" dirty="0" smtClean="0">
                <a:latin typeface="Times New Roman" pitchFamily="18" charset="0"/>
                <a:cs typeface="Times New Roman" pitchFamily="18" charset="0"/>
              </a:rPr>
              <a:t>(</a:t>
            </a:r>
            <a:r>
              <a:rPr lang="en-US" sz="2000" dirty="0">
                <a:latin typeface="Times New Roman" pitchFamily="18" charset="0"/>
                <a:cs typeface="Times New Roman" pitchFamily="18" charset="0"/>
              </a:rPr>
              <a:t>a</a:t>
            </a:r>
            <a:r>
              <a:rPr lang="en-US" sz="2000" dirty="0" smtClean="0">
                <a:latin typeface="Times New Roman" pitchFamily="18" charset="0"/>
                <a:cs typeface="Times New Roman" pitchFamily="18" charset="0"/>
              </a:rPr>
              <a:t>)  </a:t>
            </a:r>
            <a:r>
              <a:rPr lang="en-US" sz="2000" dirty="0">
                <a:latin typeface="Times New Roman" pitchFamily="18" charset="0"/>
                <a:cs typeface="Times New Roman" pitchFamily="18" charset="0"/>
              </a:rPr>
              <a:t>The diagram below shows the line </a:t>
            </a:r>
            <a:r>
              <a:rPr lang="en-US" sz="2000" i="1" dirty="0">
                <a:latin typeface="Times New Roman" pitchFamily="18" charset="0"/>
                <a:cs typeface="Times New Roman" pitchFamily="18" charset="0"/>
              </a:rPr>
              <a:t>l</a:t>
            </a:r>
            <a:r>
              <a:rPr lang="en-US" sz="2000" dirty="0">
                <a:latin typeface="Times New Roman" pitchFamily="18" charset="0"/>
                <a:cs typeface="Times New Roman" pitchFamily="18" charset="0"/>
              </a:rPr>
              <a:t>, </a:t>
            </a:r>
            <a:r>
              <a:rPr lang="en-US" sz="2000" dirty="0" smtClean="0">
                <a:latin typeface="Times New Roman" pitchFamily="18" charset="0"/>
                <a:cs typeface="Times New Roman" pitchFamily="18" charset="0"/>
              </a:rPr>
              <a:t>which passes 	through </a:t>
            </a:r>
            <a:r>
              <a:rPr lang="en-US" sz="2000" dirty="0">
                <a:latin typeface="Times New Roman" pitchFamily="18" charset="0"/>
                <a:cs typeface="Times New Roman" pitchFamily="18" charset="0"/>
              </a:rPr>
              <a:t>the </a:t>
            </a:r>
            <a:r>
              <a:rPr lang="en-US" sz="2000" dirty="0" smtClean="0">
                <a:latin typeface="Times New Roman" pitchFamily="18" charset="0"/>
                <a:cs typeface="Times New Roman" pitchFamily="18" charset="0"/>
              </a:rPr>
              <a:t>points </a:t>
            </a:r>
            <a:r>
              <a:rPr lang="en-US" sz="2000" i="1" dirty="0">
                <a:latin typeface="Times New Roman" pitchFamily="18" charset="0"/>
                <a:cs typeface="Times New Roman" pitchFamily="18" charset="0"/>
              </a:rPr>
              <a:t>R</a:t>
            </a:r>
            <a:r>
              <a:rPr lang="en-US" sz="2000" dirty="0">
                <a:latin typeface="Times New Roman" pitchFamily="18" charset="0"/>
                <a:cs typeface="Times New Roman" pitchFamily="18" charset="0"/>
              </a:rPr>
              <a:t>(0, –2) and </a:t>
            </a:r>
            <a:r>
              <a:rPr lang="en-US" sz="2000" i="1" dirty="0">
                <a:latin typeface="Times New Roman" pitchFamily="18" charset="0"/>
                <a:cs typeface="Times New Roman" pitchFamily="18" charset="0"/>
              </a:rPr>
              <a:t>S</a:t>
            </a:r>
            <a:r>
              <a:rPr lang="en-US" sz="2000" dirty="0">
                <a:latin typeface="Times New Roman" pitchFamily="18" charset="0"/>
                <a:cs typeface="Times New Roman" pitchFamily="18" charset="0"/>
              </a:rPr>
              <a:t>(4, 2</a:t>
            </a:r>
            <a:r>
              <a:rPr lang="en-US" sz="2000" dirty="0" smtClean="0">
                <a:latin typeface="Times New Roman" pitchFamily="18" charset="0"/>
                <a:cs typeface="Times New Roman" pitchFamily="18" charset="0"/>
              </a:rPr>
              <a:t>)</a:t>
            </a:r>
            <a:endParaRPr lang="en-US" sz="2000" dirty="0">
              <a:latin typeface="Times New Roman" pitchFamily="18" charset="0"/>
              <a:cs typeface="Times New Roman" pitchFamily="18" charset="0"/>
            </a:endParaRPr>
          </a:p>
        </p:txBody>
      </p:sp>
      <p:sp>
        <p:nvSpPr>
          <p:cNvPr id="8" name="Rectangle 7"/>
          <p:cNvSpPr/>
          <p:nvPr/>
        </p:nvSpPr>
        <p:spPr>
          <a:xfrm>
            <a:off x="1322155" y="3082786"/>
            <a:ext cx="4512326" cy="400110"/>
          </a:xfrm>
          <a:prstGeom prst="rect">
            <a:avLst/>
          </a:prstGeom>
        </p:spPr>
        <p:txBody>
          <a:bodyPr wrap="none">
            <a:spAutoFit/>
          </a:bodyPr>
          <a:lstStyle/>
          <a:p>
            <a:r>
              <a:rPr lang="en-US" sz="2000" dirty="0" smtClean="0">
                <a:latin typeface="Times New Roman" pitchFamily="18" charset="0"/>
                <a:cs typeface="Times New Roman" pitchFamily="18" charset="0"/>
              </a:rPr>
              <a:t>(ii)  Write down the equation of the line, </a:t>
            </a:r>
            <a:r>
              <a:rPr lang="en-US" sz="2000" i="1" dirty="0" smtClean="0">
                <a:latin typeface="Times New Roman" pitchFamily="18" charset="0"/>
                <a:cs typeface="Times New Roman" pitchFamily="18" charset="0"/>
              </a:rPr>
              <a:t>l.</a:t>
            </a:r>
            <a:endParaRPr lang="en-US" sz="2000" dirty="0">
              <a:latin typeface="Times New Roman" pitchFamily="18" charset="0"/>
              <a:cs typeface="Times New Roman" pitchFamily="18" charset="0"/>
            </a:endParaRPr>
          </a:p>
        </p:txBody>
      </p:sp>
      <p:pic>
        <p:nvPicPr>
          <p:cNvPr id="9" name="Picture 2" descr="\\172.16.2.26\Conver\CARRIBEAN\MATHEMATICS_VOL-1_PPT_DESIGN\Incoming\Equations\Revision_Exam_2_Paper_2\f01-19.tif"/>
          <p:cNvPicPr>
            <a:picLocks noChangeAspect="1" noChangeArrowheads="1"/>
          </p:cNvPicPr>
          <p:nvPr/>
        </p:nvPicPr>
        <p:blipFill>
          <a:blip r:embed="rId4" cstate="print">
            <a:extLst>
              <a:ext uri="{28A0092B-C50C-407E-A947-70E740481C1C}">
                <a14:useLocalDpi xmlns:a14="http://schemas.microsoft.com/office/drawing/2010/main" xmlns="" val="0"/>
              </a:ext>
            </a:extLst>
          </a:blip>
          <a:srcRect/>
          <a:stretch>
            <a:fillRect/>
          </a:stretch>
        </p:blipFill>
        <p:spPr bwMode="auto">
          <a:xfrm>
            <a:off x="2435334" y="3539986"/>
            <a:ext cx="3559610" cy="3069102"/>
          </a:xfrm>
          <a:prstGeom prst="rect">
            <a:avLst/>
          </a:prstGeom>
          <a:noFill/>
          <a:extLst>
            <a:ext uri="{909E8E84-426E-40DD-AFC4-6F175D3DCCD1}">
              <a14:hiddenFill xmlns:a14="http://schemas.microsoft.com/office/drawing/2010/main" xmlns="">
                <a:solidFill>
                  <a:srgbClr val="FFFFFF"/>
                </a:solidFill>
              </a14:hiddenFill>
            </a:ext>
          </a:extLst>
        </p:spPr>
      </p:pic>
    </p:spTree>
    <p:extLst>
      <p:ext uri="{BB962C8B-B14F-4D97-AF65-F5344CB8AC3E}">
        <p14:creationId xmlns:p14="http://schemas.microsoft.com/office/powerpoint/2010/main" xmlns="" val="272153552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500" fill="hold"/>
                                        <p:tgtEl>
                                          <p:spTgt spid="7"/>
                                        </p:tgtEl>
                                        <p:attrNameLst>
                                          <p:attrName>ppt_w</p:attrName>
                                        </p:attrNameLst>
                                      </p:cBhvr>
                                      <p:tavLst>
                                        <p:tav tm="0">
                                          <p:val>
                                            <p:fltVal val="0"/>
                                          </p:val>
                                        </p:tav>
                                        <p:tav tm="100000">
                                          <p:val>
                                            <p:strVal val="#ppt_w"/>
                                          </p:val>
                                        </p:tav>
                                      </p:tavLst>
                                    </p:anim>
                                    <p:anim calcmode="lin" valueType="num">
                                      <p:cBhvr>
                                        <p:cTn id="8" dur="500" fill="hold"/>
                                        <p:tgtEl>
                                          <p:spTgt spid="7"/>
                                        </p:tgtEl>
                                        <p:attrNameLst>
                                          <p:attrName>ppt_h</p:attrName>
                                        </p:attrNameLst>
                                      </p:cBhvr>
                                      <p:tavLst>
                                        <p:tav tm="0">
                                          <p:val>
                                            <p:fltVal val="0"/>
                                          </p:val>
                                        </p:tav>
                                        <p:tav tm="100000">
                                          <p:val>
                                            <p:strVal val="#ppt_h"/>
                                          </p:val>
                                        </p:tav>
                                      </p:tavLst>
                                    </p:anim>
                                    <p:animEffect transition="in" filter="fade">
                                      <p:cBhvr>
                                        <p:cTn id="9" dur="500"/>
                                        <p:tgtEl>
                                          <p:spTgt spid="7"/>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0" fill="hold" grpId="0" nodeType="clickEffect">
                                  <p:stCondLst>
                                    <p:cond delay="0"/>
                                  </p:stCondLst>
                                  <p:childTnLst>
                                    <p:set>
                                      <p:cBhvr>
                                        <p:cTn id="13" dur="1" fill="hold">
                                          <p:stCondLst>
                                            <p:cond delay="0"/>
                                          </p:stCondLst>
                                        </p:cTn>
                                        <p:tgtEl>
                                          <p:spTgt spid="8"/>
                                        </p:tgtEl>
                                        <p:attrNameLst>
                                          <p:attrName>style.visibility</p:attrName>
                                        </p:attrNameLst>
                                      </p:cBhvr>
                                      <p:to>
                                        <p:strVal val="visible"/>
                                      </p:to>
                                    </p:set>
                                    <p:anim calcmode="lin" valueType="num">
                                      <p:cBhvr>
                                        <p:cTn id="14" dur="500" fill="hold"/>
                                        <p:tgtEl>
                                          <p:spTgt spid="8"/>
                                        </p:tgtEl>
                                        <p:attrNameLst>
                                          <p:attrName>ppt_w</p:attrName>
                                        </p:attrNameLst>
                                      </p:cBhvr>
                                      <p:tavLst>
                                        <p:tav tm="0">
                                          <p:val>
                                            <p:fltVal val="0"/>
                                          </p:val>
                                        </p:tav>
                                        <p:tav tm="100000">
                                          <p:val>
                                            <p:strVal val="#ppt_w"/>
                                          </p:val>
                                        </p:tav>
                                      </p:tavLst>
                                    </p:anim>
                                    <p:anim calcmode="lin" valueType="num">
                                      <p:cBhvr>
                                        <p:cTn id="15" dur="500" fill="hold"/>
                                        <p:tgtEl>
                                          <p:spTgt spid="8"/>
                                        </p:tgtEl>
                                        <p:attrNameLst>
                                          <p:attrName>ppt_h</p:attrName>
                                        </p:attrNameLst>
                                      </p:cBhvr>
                                      <p:tavLst>
                                        <p:tav tm="0">
                                          <p:val>
                                            <p:fltVal val="0"/>
                                          </p:val>
                                        </p:tav>
                                        <p:tav tm="100000">
                                          <p:val>
                                            <p:strVal val="#ppt_h"/>
                                          </p:val>
                                        </p:tav>
                                      </p:tavLst>
                                    </p:anim>
                                    <p:animEffect transition="in" filter="fade">
                                      <p:cBhvr>
                                        <p:cTn id="16" dur="500"/>
                                        <p:tgtEl>
                                          <p:spTgt spid="8"/>
                                        </p:tgtEl>
                                      </p:cBhvr>
                                    </p:animEffect>
                                  </p:childTnLst>
                                </p:cTn>
                              </p:par>
                              <p:par>
                                <p:cTn id="17" presetID="53" presetClass="entr" presetSubtype="0" fill="hold" nodeType="withEffect">
                                  <p:stCondLst>
                                    <p:cond delay="0"/>
                                  </p:stCondLst>
                                  <p:childTnLst>
                                    <p:set>
                                      <p:cBhvr>
                                        <p:cTn id="18" dur="1" fill="hold">
                                          <p:stCondLst>
                                            <p:cond delay="0"/>
                                          </p:stCondLst>
                                        </p:cTn>
                                        <p:tgtEl>
                                          <p:spTgt spid="9"/>
                                        </p:tgtEl>
                                        <p:attrNameLst>
                                          <p:attrName>style.visibility</p:attrName>
                                        </p:attrNameLst>
                                      </p:cBhvr>
                                      <p:to>
                                        <p:strVal val="visible"/>
                                      </p:to>
                                    </p:set>
                                    <p:anim calcmode="lin" valueType="num">
                                      <p:cBhvr>
                                        <p:cTn id="19" dur="500" fill="hold"/>
                                        <p:tgtEl>
                                          <p:spTgt spid="9"/>
                                        </p:tgtEl>
                                        <p:attrNameLst>
                                          <p:attrName>ppt_w</p:attrName>
                                        </p:attrNameLst>
                                      </p:cBhvr>
                                      <p:tavLst>
                                        <p:tav tm="0">
                                          <p:val>
                                            <p:fltVal val="0"/>
                                          </p:val>
                                        </p:tav>
                                        <p:tav tm="100000">
                                          <p:val>
                                            <p:strVal val="#ppt_w"/>
                                          </p:val>
                                        </p:tav>
                                      </p:tavLst>
                                    </p:anim>
                                    <p:anim calcmode="lin" valueType="num">
                                      <p:cBhvr>
                                        <p:cTn id="20" dur="500" fill="hold"/>
                                        <p:tgtEl>
                                          <p:spTgt spid="9"/>
                                        </p:tgtEl>
                                        <p:attrNameLst>
                                          <p:attrName>ppt_h</p:attrName>
                                        </p:attrNameLst>
                                      </p:cBhvr>
                                      <p:tavLst>
                                        <p:tav tm="0">
                                          <p:val>
                                            <p:fltVal val="0"/>
                                          </p:val>
                                        </p:tav>
                                        <p:tav tm="100000">
                                          <p:val>
                                            <p:strVal val="#ppt_h"/>
                                          </p:val>
                                        </p:tav>
                                      </p:tavLst>
                                    </p:anim>
                                    <p:animEffect transition="in" filter="fade">
                                      <p:cBhvr>
                                        <p:cTn id="21" dur="500"/>
                                        <p:tgtEl>
                                          <p:spTgt spid="9"/>
                                        </p:tgtEl>
                                      </p:cBhvr>
                                    </p:animEffect>
                                  </p:childTnLst>
                                </p:cTn>
                              </p:par>
                            </p:childTnLst>
                          </p:cTn>
                        </p:par>
                      </p:childTnLst>
                    </p:cTn>
                  </p:par>
                  <p:par>
                    <p:cTn id="22" fill="hold">
                      <p:stCondLst>
                        <p:cond delay="indefinite"/>
                      </p:stCondLst>
                      <p:childTnLst>
                        <p:par>
                          <p:cTn id="23" fill="hold">
                            <p:stCondLst>
                              <p:cond delay="0"/>
                            </p:stCondLst>
                            <p:childTnLst>
                              <p:par>
                                <p:cTn id="24" presetID="53" presetClass="entr" presetSubtype="0" fill="hold" grpId="0" nodeType="clickEffect">
                                  <p:stCondLst>
                                    <p:cond delay="0"/>
                                  </p:stCondLst>
                                  <p:childTnLst>
                                    <p:set>
                                      <p:cBhvr>
                                        <p:cTn id="25" dur="1" fill="hold">
                                          <p:stCondLst>
                                            <p:cond delay="0"/>
                                          </p:stCondLst>
                                        </p:cTn>
                                        <p:tgtEl>
                                          <p:spTgt spid="6"/>
                                        </p:tgtEl>
                                        <p:attrNameLst>
                                          <p:attrName>style.visibility</p:attrName>
                                        </p:attrNameLst>
                                      </p:cBhvr>
                                      <p:to>
                                        <p:strVal val="visible"/>
                                      </p:to>
                                    </p:set>
                                    <p:anim calcmode="lin" valueType="num">
                                      <p:cBhvr>
                                        <p:cTn id="26" dur="500" fill="hold"/>
                                        <p:tgtEl>
                                          <p:spTgt spid="6"/>
                                        </p:tgtEl>
                                        <p:attrNameLst>
                                          <p:attrName>ppt_w</p:attrName>
                                        </p:attrNameLst>
                                      </p:cBhvr>
                                      <p:tavLst>
                                        <p:tav tm="0">
                                          <p:val>
                                            <p:fltVal val="0"/>
                                          </p:val>
                                        </p:tav>
                                        <p:tav tm="100000">
                                          <p:val>
                                            <p:strVal val="#ppt_w"/>
                                          </p:val>
                                        </p:tav>
                                      </p:tavLst>
                                    </p:anim>
                                    <p:anim calcmode="lin" valueType="num">
                                      <p:cBhvr>
                                        <p:cTn id="27" dur="500" fill="hold"/>
                                        <p:tgtEl>
                                          <p:spTgt spid="6"/>
                                        </p:tgtEl>
                                        <p:attrNameLst>
                                          <p:attrName>ppt_h</p:attrName>
                                        </p:attrNameLst>
                                      </p:cBhvr>
                                      <p:tavLst>
                                        <p:tav tm="0">
                                          <p:val>
                                            <p:fltVal val="0"/>
                                          </p:val>
                                        </p:tav>
                                        <p:tav tm="100000">
                                          <p:val>
                                            <p:strVal val="#ppt_h"/>
                                          </p:val>
                                        </p:tav>
                                      </p:tavLst>
                                    </p:anim>
                                    <p:animEffect transition="in" filter="fade">
                                      <p:cBhvr>
                                        <p:cTn id="28"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p:bldP spid="8" grpId="0"/>
    </p:bldLst>
  </p:timing>
</p:sld>
</file>

<file path=ppt/slides/slide3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a:xfrm>
            <a:off x="685800" y="2895600"/>
            <a:ext cx="5181600" cy="446276"/>
          </a:xfrm>
          <a:prstGeom prst="rect">
            <a:avLst/>
          </a:prstGeom>
        </p:spPr>
        <p:txBody>
          <a:bodyPr wrap="square">
            <a:spAutoFit/>
          </a:bodyPr>
          <a:lstStyle/>
          <a:p>
            <a:r>
              <a:rPr lang="en-US" sz="2300" b="1" dirty="0" smtClean="0">
                <a:latin typeface="Times New Roman" pitchFamily="18" charset="0"/>
                <a:cs typeface="Times New Roman" pitchFamily="18" charset="0"/>
              </a:rPr>
              <a:t>6.</a:t>
            </a:r>
            <a:r>
              <a:rPr lang="en-US" sz="2300" dirty="0" smtClean="0">
                <a:latin typeface="Times New Roman" pitchFamily="18" charset="0"/>
                <a:cs typeface="Times New Roman" pitchFamily="18" charset="0"/>
              </a:rPr>
              <a:t>  (a)  (ii</a:t>
            </a:r>
            <a:r>
              <a:rPr lang="en-US" sz="2300" dirty="0">
                <a:latin typeface="Times New Roman" pitchFamily="18" charset="0"/>
                <a:cs typeface="Times New Roman" pitchFamily="18" charset="0"/>
              </a:rPr>
              <a:t>) The </a:t>
            </a:r>
            <a:r>
              <a:rPr lang="en-US" sz="2300" i="1" dirty="0">
                <a:latin typeface="Times New Roman" pitchFamily="18" charset="0"/>
                <a:cs typeface="Times New Roman" pitchFamily="18" charset="0"/>
              </a:rPr>
              <a:t>y</a:t>
            </a:r>
            <a:r>
              <a:rPr lang="en-US" sz="2300" dirty="0">
                <a:latin typeface="Times New Roman" pitchFamily="18" charset="0"/>
                <a:cs typeface="Times New Roman" pitchFamily="18" charset="0"/>
              </a:rPr>
              <a:t>-intercept, </a:t>
            </a:r>
            <a:r>
              <a:rPr lang="en-US" sz="2300" i="1" dirty="0" smtClean="0">
                <a:latin typeface="Times New Roman" pitchFamily="18" charset="0"/>
                <a:cs typeface="Times New Roman" pitchFamily="18" charset="0"/>
              </a:rPr>
              <a:t>c = </a:t>
            </a:r>
            <a:r>
              <a:rPr lang="en-US" sz="2300" i="1" dirty="0" smtClean="0">
                <a:latin typeface="Times New Roman"/>
                <a:cs typeface="Times New Roman"/>
              </a:rPr>
              <a:t>–</a:t>
            </a:r>
            <a:r>
              <a:rPr lang="en-US" sz="2300" dirty="0" smtClean="0">
                <a:latin typeface="Times New Roman" pitchFamily="18" charset="0"/>
                <a:cs typeface="Times New Roman" pitchFamily="18" charset="0"/>
              </a:rPr>
              <a:t>2</a:t>
            </a:r>
            <a:endParaRPr lang="en-US" sz="2300" dirty="0">
              <a:latin typeface="Times New Roman" pitchFamily="18" charset="0"/>
              <a:cs typeface="Times New Roman" pitchFamily="18" charset="0"/>
            </a:endParaRPr>
          </a:p>
        </p:txBody>
      </p:sp>
      <p:sp>
        <p:nvSpPr>
          <p:cNvPr id="6" name="Rectangle 5"/>
          <p:cNvSpPr/>
          <p:nvPr/>
        </p:nvSpPr>
        <p:spPr>
          <a:xfrm>
            <a:off x="1946564" y="3352800"/>
            <a:ext cx="3671454" cy="446276"/>
          </a:xfrm>
          <a:prstGeom prst="rect">
            <a:avLst/>
          </a:prstGeom>
        </p:spPr>
        <p:txBody>
          <a:bodyPr wrap="none">
            <a:spAutoFit/>
          </a:bodyPr>
          <a:lstStyle/>
          <a:p>
            <a:pPr>
              <a:tabLst>
                <a:tab pos="1262063" algn="l"/>
              </a:tabLst>
            </a:pPr>
            <a:r>
              <a:rPr lang="en-US" sz="2300" dirty="0">
                <a:latin typeface="Times New Roman" pitchFamily="18" charset="0"/>
                <a:cs typeface="Times New Roman" pitchFamily="18" charset="0"/>
              </a:rPr>
              <a:t>The equation of the line, </a:t>
            </a:r>
            <a:r>
              <a:rPr lang="en-US" sz="2300" i="1" dirty="0" smtClean="0">
                <a:latin typeface="Times New Roman" pitchFamily="18" charset="0"/>
                <a:cs typeface="Times New Roman" pitchFamily="18" charset="0"/>
              </a:rPr>
              <a:t>l</a:t>
            </a:r>
            <a:r>
              <a:rPr lang="en-US" sz="2300" dirty="0" smtClean="0">
                <a:latin typeface="Times New Roman" pitchFamily="18" charset="0"/>
                <a:cs typeface="Times New Roman" pitchFamily="18" charset="0"/>
              </a:rPr>
              <a:t> </a:t>
            </a:r>
            <a:r>
              <a:rPr lang="en-US" sz="2300" dirty="0">
                <a:latin typeface="Times New Roman" pitchFamily="18" charset="0"/>
                <a:cs typeface="Times New Roman" pitchFamily="18" charset="0"/>
              </a:rPr>
              <a:t>is:</a:t>
            </a:r>
          </a:p>
        </p:txBody>
      </p:sp>
      <p:sp>
        <p:nvSpPr>
          <p:cNvPr id="7" name="Rectangle 6"/>
          <p:cNvSpPr/>
          <p:nvPr/>
        </p:nvSpPr>
        <p:spPr>
          <a:xfrm>
            <a:off x="3048000" y="3886200"/>
            <a:ext cx="1484702" cy="446276"/>
          </a:xfrm>
          <a:prstGeom prst="rect">
            <a:avLst/>
          </a:prstGeom>
        </p:spPr>
        <p:txBody>
          <a:bodyPr wrap="none">
            <a:spAutoFit/>
          </a:bodyPr>
          <a:lstStyle/>
          <a:p>
            <a:pPr>
              <a:tabLst>
                <a:tab pos="1262063" algn="l"/>
              </a:tabLst>
            </a:pPr>
            <a:r>
              <a:rPr lang="en-US" sz="2300" i="1" dirty="0" smtClean="0">
                <a:latin typeface="Times New Roman" pitchFamily="18" charset="0"/>
                <a:cs typeface="Times New Roman" pitchFamily="18" charset="0"/>
              </a:rPr>
              <a:t>y = mx + c</a:t>
            </a:r>
            <a:endParaRPr lang="en-US" sz="2300" i="1" dirty="0">
              <a:latin typeface="Times New Roman" pitchFamily="18" charset="0"/>
              <a:cs typeface="Times New Roman" pitchFamily="18" charset="0"/>
            </a:endParaRPr>
          </a:p>
        </p:txBody>
      </p:sp>
      <p:sp>
        <p:nvSpPr>
          <p:cNvPr id="8" name="Rectangle 7"/>
          <p:cNvSpPr/>
          <p:nvPr/>
        </p:nvSpPr>
        <p:spPr>
          <a:xfrm>
            <a:off x="1542799" y="4361688"/>
            <a:ext cx="2997937" cy="446276"/>
          </a:xfrm>
          <a:prstGeom prst="rect">
            <a:avLst/>
          </a:prstGeom>
        </p:spPr>
        <p:txBody>
          <a:bodyPr wrap="none">
            <a:spAutoFit/>
          </a:bodyPr>
          <a:lstStyle/>
          <a:p>
            <a:pPr>
              <a:tabLst>
                <a:tab pos="1262063" algn="l"/>
              </a:tabLst>
            </a:pPr>
            <a:r>
              <a:rPr lang="en-US" sz="2300" dirty="0" smtClean="0">
                <a:latin typeface="Times New Roman" pitchFamily="18" charset="0"/>
                <a:cs typeface="Times New Roman" pitchFamily="18" charset="0"/>
              </a:rPr>
              <a:t>      i.e.         </a:t>
            </a:r>
            <a:r>
              <a:rPr lang="en-US" sz="2300" i="1" dirty="0" smtClean="0">
                <a:latin typeface="Times New Roman" pitchFamily="18" charset="0"/>
                <a:cs typeface="Times New Roman" pitchFamily="18" charset="0"/>
              </a:rPr>
              <a:t> y = </a:t>
            </a:r>
            <a:r>
              <a:rPr lang="en-US" sz="2300" dirty="0" smtClean="0">
                <a:latin typeface="Times New Roman" pitchFamily="18" charset="0"/>
                <a:cs typeface="Times New Roman" pitchFamily="18" charset="0"/>
              </a:rPr>
              <a:t>1</a:t>
            </a:r>
            <a:r>
              <a:rPr lang="en-US" sz="2300" i="1" dirty="0" smtClean="0">
                <a:latin typeface="Times New Roman" pitchFamily="18" charset="0"/>
                <a:cs typeface="Times New Roman" pitchFamily="18" charset="0"/>
              </a:rPr>
              <a:t>x </a:t>
            </a:r>
            <a:r>
              <a:rPr lang="en-US" sz="2300" i="1" dirty="0" smtClean="0">
                <a:latin typeface="Times New Roman"/>
                <a:cs typeface="Times New Roman"/>
              </a:rPr>
              <a:t>–</a:t>
            </a:r>
            <a:r>
              <a:rPr lang="en-US" sz="2300" i="1" dirty="0" smtClean="0">
                <a:latin typeface="Times New Roman" pitchFamily="18" charset="0"/>
                <a:cs typeface="Times New Roman" pitchFamily="18" charset="0"/>
              </a:rPr>
              <a:t> </a:t>
            </a:r>
            <a:r>
              <a:rPr lang="en-US" sz="2300" dirty="0" smtClean="0">
                <a:latin typeface="Times New Roman" pitchFamily="18" charset="0"/>
                <a:cs typeface="Times New Roman" pitchFamily="18" charset="0"/>
              </a:rPr>
              <a:t>2</a:t>
            </a:r>
            <a:endParaRPr lang="en-US" sz="2300" dirty="0">
              <a:latin typeface="Times New Roman" pitchFamily="18" charset="0"/>
              <a:cs typeface="Times New Roman" pitchFamily="18" charset="0"/>
            </a:endParaRPr>
          </a:p>
        </p:txBody>
      </p:sp>
      <p:sp>
        <p:nvSpPr>
          <p:cNvPr id="9" name="Rectangle 8"/>
          <p:cNvSpPr/>
          <p:nvPr/>
        </p:nvSpPr>
        <p:spPr>
          <a:xfrm>
            <a:off x="1945931" y="4885790"/>
            <a:ext cx="2345514" cy="446276"/>
          </a:xfrm>
          <a:prstGeom prst="rect">
            <a:avLst/>
          </a:prstGeom>
        </p:spPr>
        <p:txBody>
          <a:bodyPr wrap="none">
            <a:spAutoFit/>
          </a:bodyPr>
          <a:lstStyle/>
          <a:p>
            <a:pPr>
              <a:tabLst>
                <a:tab pos="1085850" algn="l"/>
              </a:tabLst>
            </a:pPr>
            <a:r>
              <a:rPr lang="en-US" sz="2300" dirty="0" smtClean="0">
                <a:latin typeface="Times New Roman" pitchFamily="18" charset="0"/>
                <a:cs typeface="Times New Roman" pitchFamily="18" charset="0"/>
                <a:sym typeface="Symbol"/>
              </a:rPr>
              <a:t></a:t>
            </a:r>
            <a:r>
              <a:rPr lang="en-US" sz="2300" dirty="0" smtClean="0">
                <a:latin typeface="Times New Roman" pitchFamily="18" charset="0"/>
                <a:cs typeface="Times New Roman" pitchFamily="18" charset="0"/>
              </a:rPr>
              <a:t>	</a:t>
            </a:r>
            <a:r>
              <a:rPr lang="en-US" sz="2300" i="1" dirty="0" smtClean="0">
                <a:latin typeface="Times New Roman" pitchFamily="18" charset="0"/>
                <a:cs typeface="Times New Roman" pitchFamily="18" charset="0"/>
              </a:rPr>
              <a:t>y = x </a:t>
            </a:r>
            <a:r>
              <a:rPr lang="en-US" sz="2300" i="1" dirty="0" smtClean="0">
                <a:latin typeface="Times New Roman"/>
                <a:cs typeface="Times New Roman"/>
              </a:rPr>
              <a:t>–</a:t>
            </a:r>
            <a:r>
              <a:rPr lang="en-US" sz="2300" i="1" dirty="0" smtClean="0">
                <a:latin typeface="Times New Roman" pitchFamily="18" charset="0"/>
                <a:cs typeface="Times New Roman" pitchFamily="18" charset="0"/>
              </a:rPr>
              <a:t> </a:t>
            </a:r>
            <a:r>
              <a:rPr lang="en-US" sz="2300" dirty="0" smtClean="0">
                <a:latin typeface="Times New Roman" pitchFamily="18" charset="0"/>
                <a:cs typeface="Times New Roman" pitchFamily="18" charset="0"/>
              </a:rPr>
              <a:t>2</a:t>
            </a:r>
            <a:endParaRPr lang="en-US" sz="2300" dirty="0">
              <a:latin typeface="Times New Roman" pitchFamily="18" charset="0"/>
              <a:cs typeface="Times New Roman" pitchFamily="18" charset="0"/>
            </a:endParaRPr>
          </a:p>
        </p:txBody>
      </p:sp>
      <p:sp>
        <p:nvSpPr>
          <p:cNvPr id="10" name="Rectangle 9"/>
          <p:cNvSpPr/>
          <p:nvPr/>
        </p:nvSpPr>
        <p:spPr>
          <a:xfrm>
            <a:off x="4574418" y="3928782"/>
            <a:ext cx="2585964" cy="800219"/>
          </a:xfrm>
          <a:prstGeom prst="rect">
            <a:avLst/>
          </a:prstGeom>
        </p:spPr>
        <p:txBody>
          <a:bodyPr wrap="none">
            <a:spAutoFit/>
          </a:bodyPr>
          <a:lstStyle/>
          <a:p>
            <a:r>
              <a:rPr lang="en-US" sz="2300" dirty="0">
                <a:solidFill>
                  <a:srgbClr val="FF0000"/>
                </a:solidFill>
                <a:latin typeface="Times New Roman" pitchFamily="18" charset="0"/>
                <a:cs typeface="Times New Roman" pitchFamily="18" charset="0"/>
              </a:rPr>
              <a:t>Substitute the value </a:t>
            </a:r>
            <a:endParaRPr lang="en-US" sz="2300" dirty="0" smtClean="0">
              <a:solidFill>
                <a:srgbClr val="FF0000"/>
              </a:solidFill>
              <a:latin typeface="Times New Roman" pitchFamily="18" charset="0"/>
              <a:cs typeface="Times New Roman" pitchFamily="18" charset="0"/>
            </a:endParaRPr>
          </a:p>
          <a:p>
            <a:pPr algn="r"/>
            <a:r>
              <a:rPr lang="en-US" sz="2300" dirty="0" smtClean="0">
                <a:solidFill>
                  <a:srgbClr val="FF0000"/>
                </a:solidFill>
                <a:latin typeface="Times New Roman" pitchFamily="18" charset="0"/>
                <a:cs typeface="Times New Roman" pitchFamily="18" charset="0"/>
              </a:rPr>
              <a:t>for </a:t>
            </a:r>
            <a:r>
              <a:rPr lang="en-US" sz="2300" i="1" dirty="0">
                <a:solidFill>
                  <a:srgbClr val="FF0000"/>
                </a:solidFill>
                <a:latin typeface="Times New Roman" pitchFamily="18" charset="0"/>
                <a:cs typeface="Times New Roman" pitchFamily="18" charset="0"/>
              </a:rPr>
              <a:t>m</a:t>
            </a:r>
            <a:r>
              <a:rPr lang="en-US" sz="2300" dirty="0">
                <a:solidFill>
                  <a:srgbClr val="FF0000"/>
                </a:solidFill>
                <a:latin typeface="Times New Roman" pitchFamily="18" charset="0"/>
                <a:cs typeface="Times New Roman" pitchFamily="18" charset="0"/>
              </a:rPr>
              <a:t> and for </a:t>
            </a:r>
            <a:r>
              <a:rPr lang="en-US" sz="2300" i="1" dirty="0">
                <a:solidFill>
                  <a:srgbClr val="FF0000"/>
                </a:solidFill>
                <a:latin typeface="Times New Roman" pitchFamily="18" charset="0"/>
                <a:cs typeface="Times New Roman" pitchFamily="18" charset="0"/>
              </a:rPr>
              <a:t>c</a:t>
            </a:r>
            <a:r>
              <a:rPr lang="en-US" sz="2300" dirty="0">
                <a:solidFill>
                  <a:srgbClr val="FF0000"/>
                </a:solidFill>
                <a:latin typeface="Times New Roman" pitchFamily="18" charset="0"/>
                <a:cs typeface="Times New Roman" pitchFamily="18" charset="0"/>
              </a:rPr>
              <a:t>.</a:t>
            </a:r>
          </a:p>
        </p:txBody>
      </p:sp>
      <p:sp>
        <p:nvSpPr>
          <p:cNvPr id="11"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2 Paper 2</a:t>
            </a:r>
          </a:p>
        </p:txBody>
      </p:sp>
    </p:spTree>
    <p:extLst>
      <p:ext uri="{BB962C8B-B14F-4D97-AF65-F5344CB8AC3E}">
        <p14:creationId xmlns:p14="http://schemas.microsoft.com/office/powerpoint/2010/main" xmlns="" val="234237415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p:cTn id="7" dur="500" fill="hold"/>
                                        <p:tgtEl>
                                          <p:spTgt spid="5"/>
                                        </p:tgtEl>
                                        <p:attrNameLst>
                                          <p:attrName>ppt_w</p:attrName>
                                        </p:attrNameLst>
                                      </p:cBhvr>
                                      <p:tavLst>
                                        <p:tav tm="0">
                                          <p:val>
                                            <p:fltVal val="0"/>
                                          </p:val>
                                        </p:tav>
                                        <p:tav tm="100000">
                                          <p:val>
                                            <p:strVal val="#ppt_w"/>
                                          </p:val>
                                        </p:tav>
                                      </p:tavLst>
                                    </p:anim>
                                    <p:anim calcmode="lin" valueType="num">
                                      <p:cBhvr>
                                        <p:cTn id="8" dur="500" fill="hold"/>
                                        <p:tgtEl>
                                          <p:spTgt spid="5"/>
                                        </p:tgtEl>
                                        <p:attrNameLst>
                                          <p:attrName>ppt_h</p:attrName>
                                        </p:attrNameLst>
                                      </p:cBhvr>
                                      <p:tavLst>
                                        <p:tav tm="0">
                                          <p:val>
                                            <p:fltVal val="0"/>
                                          </p:val>
                                        </p:tav>
                                        <p:tav tm="100000">
                                          <p:val>
                                            <p:strVal val="#ppt_h"/>
                                          </p:val>
                                        </p:tav>
                                      </p:tavLst>
                                    </p:anim>
                                    <p:animEffect transition="in" filter="fade">
                                      <p:cBhvr>
                                        <p:cTn id="9" dur="500"/>
                                        <p:tgtEl>
                                          <p:spTgt spid="5"/>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6"/>
                                        </p:tgtEl>
                                        <p:attrNameLst>
                                          <p:attrName>style.visibility</p:attrName>
                                        </p:attrNameLst>
                                      </p:cBhvr>
                                      <p:to>
                                        <p:strVal val="visible"/>
                                      </p:to>
                                    </p:set>
                                    <p:anim calcmode="lin" valueType="num">
                                      <p:cBhvr>
                                        <p:cTn id="12" dur="500" fill="hold"/>
                                        <p:tgtEl>
                                          <p:spTgt spid="6"/>
                                        </p:tgtEl>
                                        <p:attrNameLst>
                                          <p:attrName>ppt_w</p:attrName>
                                        </p:attrNameLst>
                                      </p:cBhvr>
                                      <p:tavLst>
                                        <p:tav tm="0">
                                          <p:val>
                                            <p:fltVal val="0"/>
                                          </p:val>
                                        </p:tav>
                                        <p:tav tm="100000">
                                          <p:val>
                                            <p:strVal val="#ppt_w"/>
                                          </p:val>
                                        </p:tav>
                                      </p:tavLst>
                                    </p:anim>
                                    <p:anim calcmode="lin" valueType="num">
                                      <p:cBhvr>
                                        <p:cTn id="13" dur="500" fill="hold"/>
                                        <p:tgtEl>
                                          <p:spTgt spid="6"/>
                                        </p:tgtEl>
                                        <p:attrNameLst>
                                          <p:attrName>ppt_h</p:attrName>
                                        </p:attrNameLst>
                                      </p:cBhvr>
                                      <p:tavLst>
                                        <p:tav tm="0">
                                          <p:val>
                                            <p:fltVal val="0"/>
                                          </p:val>
                                        </p:tav>
                                        <p:tav tm="100000">
                                          <p:val>
                                            <p:strVal val="#ppt_h"/>
                                          </p:val>
                                        </p:tav>
                                      </p:tavLst>
                                    </p:anim>
                                    <p:animEffect transition="in" filter="fade">
                                      <p:cBhvr>
                                        <p:cTn id="14" dur="500"/>
                                        <p:tgtEl>
                                          <p:spTgt spid="6"/>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7"/>
                                        </p:tgtEl>
                                        <p:attrNameLst>
                                          <p:attrName>style.visibility</p:attrName>
                                        </p:attrNameLst>
                                      </p:cBhvr>
                                      <p:to>
                                        <p:strVal val="visible"/>
                                      </p:to>
                                    </p:set>
                                    <p:anim calcmode="lin" valueType="num">
                                      <p:cBhvr>
                                        <p:cTn id="17" dur="500" fill="hold"/>
                                        <p:tgtEl>
                                          <p:spTgt spid="7"/>
                                        </p:tgtEl>
                                        <p:attrNameLst>
                                          <p:attrName>ppt_w</p:attrName>
                                        </p:attrNameLst>
                                      </p:cBhvr>
                                      <p:tavLst>
                                        <p:tav tm="0">
                                          <p:val>
                                            <p:fltVal val="0"/>
                                          </p:val>
                                        </p:tav>
                                        <p:tav tm="100000">
                                          <p:val>
                                            <p:strVal val="#ppt_w"/>
                                          </p:val>
                                        </p:tav>
                                      </p:tavLst>
                                    </p:anim>
                                    <p:anim calcmode="lin" valueType="num">
                                      <p:cBhvr>
                                        <p:cTn id="18" dur="500" fill="hold"/>
                                        <p:tgtEl>
                                          <p:spTgt spid="7"/>
                                        </p:tgtEl>
                                        <p:attrNameLst>
                                          <p:attrName>ppt_h</p:attrName>
                                        </p:attrNameLst>
                                      </p:cBhvr>
                                      <p:tavLst>
                                        <p:tav tm="0">
                                          <p:val>
                                            <p:fltVal val="0"/>
                                          </p:val>
                                        </p:tav>
                                        <p:tav tm="100000">
                                          <p:val>
                                            <p:strVal val="#ppt_h"/>
                                          </p:val>
                                        </p:tav>
                                      </p:tavLst>
                                    </p:anim>
                                    <p:animEffect transition="in" filter="fade">
                                      <p:cBhvr>
                                        <p:cTn id="19" dur="500"/>
                                        <p:tgtEl>
                                          <p:spTgt spid="7"/>
                                        </p:tgtEl>
                                      </p:cBhvr>
                                    </p:animEffect>
                                  </p:childTnLst>
                                </p:cTn>
                              </p:par>
                              <p:par>
                                <p:cTn id="20" presetID="53" presetClass="entr" presetSubtype="16" fill="hold" grpId="0" nodeType="withEffect">
                                  <p:stCondLst>
                                    <p:cond delay="0"/>
                                  </p:stCondLst>
                                  <p:childTnLst>
                                    <p:set>
                                      <p:cBhvr>
                                        <p:cTn id="21" dur="1" fill="hold">
                                          <p:stCondLst>
                                            <p:cond delay="0"/>
                                          </p:stCondLst>
                                        </p:cTn>
                                        <p:tgtEl>
                                          <p:spTgt spid="10"/>
                                        </p:tgtEl>
                                        <p:attrNameLst>
                                          <p:attrName>style.visibility</p:attrName>
                                        </p:attrNameLst>
                                      </p:cBhvr>
                                      <p:to>
                                        <p:strVal val="visible"/>
                                      </p:to>
                                    </p:set>
                                    <p:anim calcmode="lin" valueType="num">
                                      <p:cBhvr>
                                        <p:cTn id="22" dur="500" fill="hold"/>
                                        <p:tgtEl>
                                          <p:spTgt spid="10"/>
                                        </p:tgtEl>
                                        <p:attrNameLst>
                                          <p:attrName>ppt_w</p:attrName>
                                        </p:attrNameLst>
                                      </p:cBhvr>
                                      <p:tavLst>
                                        <p:tav tm="0">
                                          <p:val>
                                            <p:fltVal val="0"/>
                                          </p:val>
                                        </p:tav>
                                        <p:tav tm="100000">
                                          <p:val>
                                            <p:strVal val="#ppt_w"/>
                                          </p:val>
                                        </p:tav>
                                      </p:tavLst>
                                    </p:anim>
                                    <p:anim calcmode="lin" valueType="num">
                                      <p:cBhvr>
                                        <p:cTn id="23" dur="500" fill="hold"/>
                                        <p:tgtEl>
                                          <p:spTgt spid="10"/>
                                        </p:tgtEl>
                                        <p:attrNameLst>
                                          <p:attrName>ppt_h</p:attrName>
                                        </p:attrNameLst>
                                      </p:cBhvr>
                                      <p:tavLst>
                                        <p:tav tm="0">
                                          <p:val>
                                            <p:fltVal val="0"/>
                                          </p:val>
                                        </p:tav>
                                        <p:tav tm="100000">
                                          <p:val>
                                            <p:strVal val="#ppt_h"/>
                                          </p:val>
                                        </p:tav>
                                      </p:tavLst>
                                    </p:anim>
                                    <p:animEffect transition="in" filter="fade">
                                      <p:cBhvr>
                                        <p:cTn id="24" dur="500"/>
                                        <p:tgtEl>
                                          <p:spTgt spid="10"/>
                                        </p:tgtEl>
                                      </p:cBhvr>
                                    </p:animEffect>
                                  </p:childTnLst>
                                </p:cTn>
                              </p:par>
                              <p:par>
                                <p:cTn id="25" presetID="53" presetClass="entr" presetSubtype="16" fill="hold" grpId="0" nodeType="withEffect">
                                  <p:stCondLst>
                                    <p:cond delay="0"/>
                                  </p:stCondLst>
                                  <p:childTnLst>
                                    <p:set>
                                      <p:cBhvr>
                                        <p:cTn id="26" dur="1" fill="hold">
                                          <p:stCondLst>
                                            <p:cond delay="0"/>
                                          </p:stCondLst>
                                        </p:cTn>
                                        <p:tgtEl>
                                          <p:spTgt spid="8"/>
                                        </p:tgtEl>
                                        <p:attrNameLst>
                                          <p:attrName>style.visibility</p:attrName>
                                        </p:attrNameLst>
                                      </p:cBhvr>
                                      <p:to>
                                        <p:strVal val="visible"/>
                                      </p:to>
                                    </p:set>
                                    <p:anim calcmode="lin" valueType="num">
                                      <p:cBhvr>
                                        <p:cTn id="27" dur="500" fill="hold"/>
                                        <p:tgtEl>
                                          <p:spTgt spid="8"/>
                                        </p:tgtEl>
                                        <p:attrNameLst>
                                          <p:attrName>ppt_w</p:attrName>
                                        </p:attrNameLst>
                                      </p:cBhvr>
                                      <p:tavLst>
                                        <p:tav tm="0">
                                          <p:val>
                                            <p:fltVal val="0"/>
                                          </p:val>
                                        </p:tav>
                                        <p:tav tm="100000">
                                          <p:val>
                                            <p:strVal val="#ppt_w"/>
                                          </p:val>
                                        </p:tav>
                                      </p:tavLst>
                                    </p:anim>
                                    <p:anim calcmode="lin" valueType="num">
                                      <p:cBhvr>
                                        <p:cTn id="28" dur="500" fill="hold"/>
                                        <p:tgtEl>
                                          <p:spTgt spid="8"/>
                                        </p:tgtEl>
                                        <p:attrNameLst>
                                          <p:attrName>ppt_h</p:attrName>
                                        </p:attrNameLst>
                                      </p:cBhvr>
                                      <p:tavLst>
                                        <p:tav tm="0">
                                          <p:val>
                                            <p:fltVal val="0"/>
                                          </p:val>
                                        </p:tav>
                                        <p:tav tm="100000">
                                          <p:val>
                                            <p:strVal val="#ppt_h"/>
                                          </p:val>
                                        </p:tav>
                                      </p:tavLst>
                                    </p:anim>
                                    <p:animEffect transition="in" filter="fade">
                                      <p:cBhvr>
                                        <p:cTn id="29" dur="500"/>
                                        <p:tgtEl>
                                          <p:spTgt spid="8"/>
                                        </p:tgtEl>
                                      </p:cBhvr>
                                    </p:animEffect>
                                  </p:childTnLst>
                                </p:cTn>
                              </p:par>
                              <p:par>
                                <p:cTn id="30" presetID="53" presetClass="entr" presetSubtype="16" fill="hold" grpId="0" nodeType="withEffect">
                                  <p:stCondLst>
                                    <p:cond delay="0"/>
                                  </p:stCondLst>
                                  <p:childTnLst>
                                    <p:set>
                                      <p:cBhvr>
                                        <p:cTn id="31" dur="1" fill="hold">
                                          <p:stCondLst>
                                            <p:cond delay="0"/>
                                          </p:stCondLst>
                                        </p:cTn>
                                        <p:tgtEl>
                                          <p:spTgt spid="9"/>
                                        </p:tgtEl>
                                        <p:attrNameLst>
                                          <p:attrName>style.visibility</p:attrName>
                                        </p:attrNameLst>
                                      </p:cBhvr>
                                      <p:to>
                                        <p:strVal val="visible"/>
                                      </p:to>
                                    </p:set>
                                    <p:anim calcmode="lin" valueType="num">
                                      <p:cBhvr>
                                        <p:cTn id="32" dur="500" fill="hold"/>
                                        <p:tgtEl>
                                          <p:spTgt spid="9"/>
                                        </p:tgtEl>
                                        <p:attrNameLst>
                                          <p:attrName>ppt_w</p:attrName>
                                        </p:attrNameLst>
                                      </p:cBhvr>
                                      <p:tavLst>
                                        <p:tav tm="0">
                                          <p:val>
                                            <p:fltVal val="0"/>
                                          </p:val>
                                        </p:tav>
                                        <p:tav tm="100000">
                                          <p:val>
                                            <p:strVal val="#ppt_w"/>
                                          </p:val>
                                        </p:tav>
                                      </p:tavLst>
                                    </p:anim>
                                    <p:anim calcmode="lin" valueType="num">
                                      <p:cBhvr>
                                        <p:cTn id="33" dur="500" fill="hold"/>
                                        <p:tgtEl>
                                          <p:spTgt spid="9"/>
                                        </p:tgtEl>
                                        <p:attrNameLst>
                                          <p:attrName>ppt_h</p:attrName>
                                        </p:attrNameLst>
                                      </p:cBhvr>
                                      <p:tavLst>
                                        <p:tav tm="0">
                                          <p:val>
                                            <p:fltVal val="0"/>
                                          </p:val>
                                        </p:tav>
                                        <p:tav tm="100000">
                                          <p:val>
                                            <p:strVal val="#ppt_h"/>
                                          </p:val>
                                        </p:tav>
                                      </p:tavLst>
                                    </p:anim>
                                    <p:animEffect transition="in" filter="fade">
                                      <p:cBhvr>
                                        <p:cTn id="34"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P spid="7" grpId="0"/>
      <p:bldP spid="8" grpId="0"/>
      <p:bldP spid="9" grpId="0"/>
      <p:bldP spid="10" grpId="0"/>
    </p:bldLst>
  </p:timing>
</p:sld>
</file>

<file path=ppt/slides/slide3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5"/>
          <p:cNvSpPr/>
          <p:nvPr/>
        </p:nvSpPr>
        <p:spPr>
          <a:xfrm>
            <a:off x="1321195" y="5562600"/>
            <a:ext cx="4572000" cy="800219"/>
          </a:xfrm>
          <a:prstGeom prst="rect">
            <a:avLst/>
          </a:prstGeom>
        </p:spPr>
        <p:txBody>
          <a:bodyPr>
            <a:spAutoFit/>
          </a:bodyPr>
          <a:lstStyle/>
          <a:p>
            <a:pPr>
              <a:tabLst>
                <a:tab pos="342900" algn="l"/>
              </a:tabLst>
            </a:pPr>
            <a:r>
              <a:rPr lang="en-US" sz="2300" dirty="0">
                <a:latin typeface="Times New Roman" pitchFamily="18" charset="0"/>
                <a:cs typeface="Times New Roman" pitchFamily="18" charset="0"/>
              </a:rPr>
              <a:t>(i) Copy the table and insert </a:t>
            </a:r>
            <a:r>
              <a:rPr lang="en-US" sz="2300" dirty="0" smtClean="0">
                <a:latin typeface="Times New Roman" pitchFamily="18" charset="0"/>
                <a:cs typeface="Times New Roman" pitchFamily="18" charset="0"/>
              </a:rPr>
              <a:t>the 	missing values </a:t>
            </a:r>
            <a:r>
              <a:rPr lang="en-US" sz="2300" dirty="0">
                <a:latin typeface="Times New Roman" pitchFamily="18" charset="0"/>
                <a:cs typeface="Times New Roman" pitchFamily="18" charset="0"/>
              </a:rPr>
              <a:t>of </a:t>
            </a:r>
            <a:r>
              <a:rPr lang="en-US" sz="2300" i="1" dirty="0">
                <a:latin typeface="Times New Roman" pitchFamily="18" charset="0"/>
                <a:cs typeface="Times New Roman" pitchFamily="18" charset="0"/>
              </a:rPr>
              <a:t>f</a:t>
            </a:r>
            <a:r>
              <a:rPr lang="en-US" sz="2300" dirty="0">
                <a:latin typeface="Times New Roman" pitchFamily="18" charset="0"/>
                <a:cs typeface="Times New Roman" pitchFamily="18" charset="0"/>
              </a:rPr>
              <a:t>(</a:t>
            </a:r>
            <a:r>
              <a:rPr lang="en-US" sz="2300" i="1" dirty="0">
                <a:latin typeface="Times New Roman" pitchFamily="18" charset="0"/>
                <a:cs typeface="Times New Roman" pitchFamily="18" charset="0"/>
              </a:rPr>
              <a:t>x</a:t>
            </a:r>
            <a:r>
              <a:rPr lang="en-US" sz="2300" dirty="0">
                <a:latin typeface="Times New Roman" pitchFamily="18" charset="0"/>
                <a:cs typeface="Times New Roman" pitchFamily="18" charset="0"/>
              </a:rPr>
              <a:t>).</a:t>
            </a:r>
          </a:p>
        </p:txBody>
      </p:sp>
      <p:sp>
        <p:nvSpPr>
          <p:cNvPr id="12" name="Notched Right Arrow 11"/>
          <p:cNvSpPr/>
          <p:nvPr/>
        </p:nvSpPr>
        <p:spPr>
          <a:xfrm>
            <a:off x="7162800" y="6019800"/>
            <a:ext cx="1782315" cy="685800"/>
          </a:xfrm>
          <a:prstGeom prst="notchedRightArrow">
            <a:avLst/>
          </a:prstGeom>
          <a:blipFill>
            <a:blip r:embed="rId2" cstate="print">
              <a:extLst>
                <a:ext uri="{BEBA8EAE-BF5A-486C-A8C5-ECC9F3942E4B}">
                  <a14:imgProps xmlns:a14="http://schemas.microsoft.com/office/drawing/2010/main" xmlns="">
                    <a14:imgLayer r:embed="rId3">
                      <a14:imgEffect>
                        <a14:brightnessContrast bright="-20000" contrast="-20000"/>
                      </a14:imgEffect>
                    </a14:imgLayer>
                  </a14:imgProps>
                </a:ex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ANSWER</a:t>
            </a:r>
            <a:endParaRPr lang="en-US" sz="2000" b="1" dirty="0">
              <a:latin typeface="Times New Roman" pitchFamily="18" charset="0"/>
              <a:cs typeface="Times New Roman" pitchFamily="18" charset="0"/>
            </a:endParaRPr>
          </a:p>
        </p:txBody>
      </p:sp>
      <p:pic>
        <p:nvPicPr>
          <p:cNvPr id="2054" name="Picture 6" descr="\\172.16.2.26\Conver\CARRIBEAN\MATHEMATICS_VOL-1_PPT_DESIGN\Incoming\Equations\Revision_Exam_2_Paper_2\Eqn033.wmf"/>
          <p:cNvPicPr>
            <a:picLocks noChangeAspect="1" noChangeArrowheads="1"/>
          </p:cNvPicPr>
          <p:nvPr/>
        </p:nvPicPr>
        <p:blipFill>
          <a:blip r:embed="rId4" cstate="print">
            <a:extLst>
              <a:ext uri="{28A0092B-C50C-407E-A947-70E740481C1C}">
                <a14:useLocalDpi xmlns:a14="http://schemas.microsoft.com/office/drawing/2010/main" xmlns="" val="0"/>
              </a:ext>
            </a:extLst>
          </a:blip>
          <a:srcRect/>
          <a:stretch>
            <a:fillRect/>
          </a:stretch>
        </p:blipFill>
        <p:spPr bwMode="auto">
          <a:xfrm>
            <a:off x="6191250" y="3905250"/>
            <a:ext cx="393700" cy="685800"/>
          </a:xfrm>
          <a:prstGeom prst="rect">
            <a:avLst/>
          </a:prstGeom>
          <a:noFill/>
          <a:extLst>
            <a:ext uri="{909E8E84-426E-40DD-AFC4-6F175D3DCCD1}">
              <a14:hiddenFill xmlns:a14="http://schemas.microsoft.com/office/drawing/2010/main" xmlns="">
                <a:solidFill>
                  <a:srgbClr val="FFFFFF"/>
                </a:solidFill>
              </a14:hiddenFill>
            </a:ext>
          </a:extLst>
        </p:spPr>
      </p:pic>
      <p:pic>
        <p:nvPicPr>
          <p:cNvPr id="2052" name="Picture 4" descr="\\172.16.2.26\Conver\CARRIBEAN\MATHEMATICS_VOL-1_PPT_DESIGN\Incoming\Equations\Revision_Exam_2_Paper_2\Eqn034.wmf"/>
          <p:cNvPicPr>
            <a:picLocks noChangeAspect="1" noChangeArrowheads="1"/>
          </p:cNvPicPr>
          <p:nvPr/>
        </p:nvPicPr>
        <p:blipFill>
          <a:blip r:embed="rId5" cstate="print">
            <a:extLst>
              <a:ext uri="{28A0092B-C50C-407E-A947-70E740481C1C}">
                <a14:useLocalDpi xmlns:a14="http://schemas.microsoft.com/office/drawing/2010/main" xmlns="" val="0"/>
              </a:ext>
            </a:extLst>
          </a:blip>
          <a:srcRect/>
          <a:stretch>
            <a:fillRect/>
          </a:stretch>
        </p:blipFill>
        <p:spPr bwMode="auto">
          <a:xfrm>
            <a:off x="6172200" y="4673600"/>
            <a:ext cx="406400" cy="685800"/>
          </a:xfrm>
          <a:prstGeom prst="rect">
            <a:avLst/>
          </a:prstGeom>
          <a:noFill/>
          <a:extLst>
            <a:ext uri="{909E8E84-426E-40DD-AFC4-6F175D3DCCD1}">
              <a14:hiddenFill xmlns:a14="http://schemas.microsoft.com/office/drawing/2010/main" xmlns="">
                <a:solidFill>
                  <a:srgbClr val="FFFFFF"/>
                </a:solidFill>
              </a14:hiddenFill>
            </a:ext>
          </a:extLst>
        </p:spPr>
      </p:pic>
      <p:pic>
        <p:nvPicPr>
          <p:cNvPr id="23" name="Picture 2" descr="\\172.16.2.26\Conver\CARRIBEAN\MATHEMATICS_VOL-1_PPT_DESIGN\Incoming\Equations\Revision_Exam_2_Paper_2\Eqn033.wmf"/>
          <p:cNvPicPr>
            <a:picLocks noChangeAspect="1" noChangeArrowheads="1"/>
          </p:cNvPicPr>
          <p:nvPr/>
        </p:nvPicPr>
        <p:blipFill>
          <a:blip r:embed="rId6" cstate="print">
            <a:extLst>
              <a:ext uri="{28A0092B-C50C-407E-A947-70E740481C1C}">
                <a14:useLocalDpi xmlns:a14="http://schemas.microsoft.com/office/drawing/2010/main" xmlns="" val="0"/>
              </a:ext>
            </a:extLst>
          </a:blip>
          <a:srcRect/>
          <a:stretch>
            <a:fillRect/>
          </a:stretch>
        </p:blipFill>
        <p:spPr bwMode="auto">
          <a:xfrm>
            <a:off x="1739900" y="3353272"/>
            <a:ext cx="393700" cy="685800"/>
          </a:xfrm>
          <a:prstGeom prst="rect">
            <a:avLst/>
          </a:prstGeom>
          <a:noFill/>
          <a:extLst>
            <a:ext uri="{909E8E84-426E-40DD-AFC4-6F175D3DCCD1}">
              <a14:hiddenFill xmlns:a14="http://schemas.microsoft.com/office/drawing/2010/main" xmlns="">
                <a:solidFill>
                  <a:srgbClr val="FFFFFF"/>
                </a:solidFill>
              </a14:hiddenFill>
            </a:ext>
          </a:extLst>
        </p:spPr>
      </p:pic>
      <p:sp>
        <p:nvSpPr>
          <p:cNvPr id="24" name="Rectangle 23"/>
          <p:cNvSpPr/>
          <p:nvPr/>
        </p:nvSpPr>
        <p:spPr>
          <a:xfrm>
            <a:off x="521095" y="2314575"/>
            <a:ext cx="6172200" cy="1631216"/>
          </a:xfrm>
          <a:prstGeom prst="rect">
            <a:avLst/>
          </a:prstGeom>
        </p:spPr>
        <p:txBody>
          <a:bodyPr wrap="square">
            <a:spAutoFit/>
          </a:bodyPr>
          <a:lstStyle/>
          <a:p>
            <a:pPr>
              <a:lnSpc>
                <a:spcPts val="4000"/>
              </a:lnSpc>
              <a:tabLst>
                <a:tab pos="838200" algn="l"/>
              </a:tabLst>
            </a:pPr>
            <a:r>
              <a:rPr lang="en-US" sz="2300" b="1" dirty="0" smtClean="0">
                <a:latin typeface="Times New Roman" pitchFamily="18" charset="0"/>
                <a:cs typeface="Times New Roman" pitchFamily="18" charset="0"/>
              </a:rPr>
              <a:t>6.</a:t>
            </a:r>
            <a:r>
              <a:rPr lang="en-US" sz="2300" dirty="0" smtClean="0">
                <a:latin typeface="Times New Roman" pitchFamily="18" charset="0"/>
                <a:cs typeface="Times New Roman" pitchFamily="18" charset="0"/>
              </a:rPr>
              <a:t>  (b)  </a:t>
            </a:r>
            <a:r>
              <a:rPr lang="en-US" sz="2300" dirty="0">
                <a:latin typeface="Times New Roman" pitchFamily="18" charset="0"/>
                <a:cs typeface="Times New Roman" pitchFamily="18" charset="0"/>
              </a:rPr>
              <a:t>The table below shows three of the values </a:t>
            </a:r>
            <a:r>
              <a:rPr lang="en-US" sz="2300" dirty="0" smtClean="0">
                <a:latin typeface="Times New Roman" pitchFamily="18" charset="0"/>
                <a:cs typeface="Times New Roman" pitchFamily="18" charset="0"/>
              </a:rPr>
              <a:t>	of </a:t>
            </a:r>
            <a:r>
              <a:rPr lang="en-US" sz="2300" i="1" dirty="0">
                <a:latin typeface="Times New Roman" pitchFamily="18" charset="0"/>
                <a:cs typeface="Times New Roman" pitchFamily="18" charset="0"/>
              </a:rPr>
              <a:t>f</a:t>
            </a:r>
            <a:r>
              <a:rPr lang="en-US" sz="2300" dirty="0">
                <a:latin typeface="Times New Roman" pitchFamily="18" charset="0"/>
                <a:cs typeface="Times New Roman" pitchFamily="18" charset="0"/>
              </a:rPr>
              <a:t>(</a:t>
            </a:r>
            <a:r>
              <a:rPr lang="en-US" sz="2300" i="1" dirty="0">
                <a:latin typeface="Times New Roman" pitchFamily="18" charset="0"/>
                <a:cs typeface="Times New Roman" pitchFamily="18" charset="0"/>
              </a:rPr>
              <a:t>x</a:t>
            </a:r>
            <a:r>
              <a:rPr lang="en-US" sz="2300" dirty="0" smtClean="0">
                <a:latin typeface="Times New Roman" pitchFamily="18" charset="0"/>
                <a:cs typeface="Times New Roman" pitchFamily="18" charset="0"/>
              </a:rPr>
              <a:t>)</a:t>
            </a:r>
            <a:r>
              <a:rPr lang="en-US" sz="2300" i="1" dirty="0" smtClean="0">
                <a:latin typeface="Times New Roman" pitchFamily="18" charset="0"/>
                <a:cs typeface="Times New Roman" pitchFamily="18" charset="0"/>
              </a:rPr>
              <a:t> =  x</a:t>
            </a:r>
            <a:r>
              <a:rPr lang="en-US" sz="2300" baseline="30000" dirty="0" smtClean="0">
                <a:latin typeface="Times New Roman" pitchFamily="18" charset="0"/>
                <a:cs typeface="Times New Roman" pitchFamily="18" charset="0"/>
              </a:rPr>
              <a:t>2</a:t>
            </a:r>
            <a:r>
              <a:rPr lang="en-US" sz="2300" dirty="0" smtClean="0">
                <a:latin typeface="Times New Roman" pitchFamily="18" charset="0"/>
                <a:cs typeface="Times New Roman" pitchFamily="18" charset="0"/>
              </a:rPr>
              <a:t> </a:t>
            </a:r>
            <a:r>
              <a:rPr lang="en-US" sz="2300" i="1" dirty="0" smtClean="0">
                <a:latin typeface="Times New Roman" pitchFamily="18" charset="0"/>
                <a:cs typeface="Times New Roman" pitchFamily="18" charset="0"/>
              </a:rPr>
              <a:t>– </a:t>
            </a:r>
            <a:r>
              <a:rPr lang="en-US" sz="2300" dirty="0" smtClean="0">
                <a:latin typeface="Times New Roman" pitchFamily="18" charset="0"/>
                <a:cs typeface="Times New Roman" pitchFamily="18" charset="0"/>
              </a:rPr>
              <a:t>3</a:t>
            </a:r>
            <a:r>
              <a:rPr lang="en-US" sz="2300" i="1" dirty="0" smtClean="0">
                <a:latin typeface="Times New Roman" pitchFamily="18" charset="0"/>
                <a:cs typeface="Times New Roman" pitchFamily="18" charset="0"/>
              </a:rPr>
              <a:t>x + </a:t>
            </a:r>
            <a:r>
              <a:rPr lang="en-US" sz="2300" dirty="0" smtClean="0">
                <a:latin typeface="Times New Roman" pitchFamily="18" charset="0"/>
                <a:cs typeface="Times New Roman" pitchFamily="18" charset="0"/>
              </a:rPr>
              <a:t>1 </a:t>
            </a:r>
            <a:r>
              <a:rPr lang="en-US" sz="2300" dirty="0">
                <a:latin typeface="Times New Roman" pitchFamily="18" charset="0"/>
                <a:cs typeface="Times New Roman" pitchFamily="18" charset="0"/>
              </a:rPr>
              <a:t>for values of </a:t>
            </a:r>
            <a:r>
              <a:rPr lang="en-US" sz="2300" i="1" dirty="0">
                <a:latin typeface="Times New Roman" pitchFamily="18" charset="0"/>
                <a:cs typeface="Times New Roman" pitchFamily="18" charset="0"/>
              </a:rPr>
              <a:t>x</a:t>
            </a:r>
            <a:r>
              <a:rPr lang="en-US" sz="2300" dirty="0">
                <a:latin typeface="Times New Roman" pitchFamily="18" charset="0"/>
                <a:cs typeface="Times New Roman" pitchFamily="18" charset="0"/>
              </a:rPr>
              <a:t> from </a:t>
            </a:r>
            <a:r>
              <a:rPr lang="en-US" sz="2300" dirty="0" smtClean="0">
                <a:latin typeface="Times New Roman" pitchFamily="18" charset="0"/>
                <a:cs typeface="Times New Roman" pitchFamily="18" charset="0"/>
              </a:rPr>
              <a:t>0 	to       .</a:t>
            </a:r>
            <a:endParaRPr lang="en-US" sz="2300" dirty="0">
              <a:latin typeface="Times New Roman" pitchFamily="18" charset="0"/>
              <a:cs typeface="Times New Roman" pitchFamily="18" charset="0"/>
            </a:endParaRPr>
          </a:p>
        </p:txBody>
      </p:sp>
      <p:sp>
        <p:nvSpPr>
          <p:cNvPr id="27" name="Rectangle 26"/>
          <p:cNvSpPr/>
          <p:nvPr/>
        </p:nvSpPr>
        <p:spPr>
          <a:xfrm>
            <a:off x="5219701" y="5992092"/>
            <a:ext cx="1682881" cy="646331"/>
          </a:xfrm>
          <a:prstGeom prst="rect">
            <a:avLst/>
          </a:prstGeom>
        </p:spPr>
        <p:txBody>
          <a:bodyPr wrap="square" anchor="t" anchorCtr="1">
            <a:spAutoFit/>
          </a:bodyPr>
          <a:lstStyle/>
          <a:p>
            <a:pPr indent="-4800600" algn="r">
              <a:buFontTx/>
              <a:buNone/>
            </a:pPr>
            <a:r>
              <a:rPr lang="en-US" dirty="0" smtClean="0">
                <a:latin typeface="Times New Roman" pitchFamily="18" charset="0"/>
                <a:cs typeface="Times New Roman" pitchFamily="18" charset="0"/>
              </a:rPr>
              <a:t>(6 marks)</a:t>
            </a:r>
          </a:p>
          <a:p>
            <a:pPr indent="-4800600" algn="r">
              <a:buFontTx/>
              <a:buNone/>
            </a:pPr>
            <a:r>
              <a:rPr lang="en-US" dirty="0" smtClean="0">
                <a:latin typeface="Times New Roman" pitchFamily="18" charset="0"/>
                <a:cs typeface="Times New Roman" pitchFamily="18" charset="0"/>
              </a:rPr>
              <a:t>Total 10 marks</a:t>
            </a:r>
            <a:endParaRPr lang="en-US" dirty="0">
              <a:latin typeface="Times New Roman" pitchFamily="18" charset="0"/>
              <a:cs typeface="Times New Roman" pitchFamily="18" charset="0"/>
            </a:endParaRPr>
          </a:p>
        </p:txBody>
      </p:sp>
      <p:graphicFrame>
        <p:nvGraphicFramePr>
          <p:cNvPr id="13" name="Table 12"/>
          <p:cNvGraphicFramePr>
            <a:graphicFrameLocks noGrp="1"/>
          </p:cNvGraphicFramePr>
          <p:nvPr>
            <p:extLst>
              <p:ext uri="{D42A27DB-BD31-4B8C-83A1-F6EECF244321}">
                <p14:modId xmlns:p14="http://schemas.microsoft.com/office/powerpoint/2010/main" xmlns="" val="2016915648"/>
              </p:ext>
            </p:extLst>
          </p:nvPr>
        </p:nvGraphicFramePr>
        <p:xfrm>
          <a:off x="3000772" y="3848100"/>
          <a:ext cx="3704828" cy="1536700"/>
        </p:xfrm>
        <a:graphic>
          <a:graphicData uri="http://schemas.openxmlformats.org/drawingml/2006/table">
            <a:tbl>
              <a:tblPr firstRow="1" bandRow="1">
                <a:tableStyleId>{5C22544A-7EE6-4342-B048-85BDC9FD1C3A}</a:tableStyleId>
              </a:tblPr>
              <a:tblGrid>
                <a:gridCol w="1033670"/>
                <a:gridCol w="524786"/>
                <a:gridCol w="524785"/>
                <a:gridCol w="524786"/>
                <a:gridCol w="487201"/>
                <a:gridCol w="609600"/>
              </a:tblGrid>
              <a:tr h="800776">
                <a:tc>
                  <a:txBody>
                    <a:bodyPr/>
                    <a:lstStyle/>
                    <a:p>
                      <a:pPr>
                        <a:lnSpc>
                          <a:spcPts val="4500"/>
                        </a:lnSpc>
                      </a:pPr>
                      <a:r>
                        <a:rPr lang="en-US" sz="2300" b="0" i="1" dirty="0" smtClean="0">
                          <a:solidFill>
                            <a:schemeClr val="tx1"/>
                          </a:solidFill>
                          <a:latin typeface="Times New Roman" pitchFamily="18" charset="0"/>
                          <a:cs typeface="Times New Roman" pitchFamily="18" charset="0"/>
                        </a:rPr>
                        <a:t>x</a:t>
                      </a:r>
                      <a:endParaRPr lang="en-US" sz="2300" b="0" i="1" dirty="0">
                        <a:solidFill>
                          <a:schemeClr val="tx1"/>
                        </a:solidFill>
                        <a:latin typeface="Times New Roman" pitchFamily="18" charset="0"/>
                        <a:cs typeface="Times New Roman" pitchFamily="18" charset="0"/>
                      </a:endParaRPr>
                    </a:p>
                  </a:txBody>
                  <a:tcPr anchorCtr="1">
                    <a:lnL w="12700" cap="flat" cmpd="sng" algn="ctr">
                      <a:solidFill>
                        <a:srgbClr val="FF0000"/>
                      </a:solidFill>
                      <a:prstDash val="solid"/>
                      <a:round/>
                      <a:headEnd type="none" w="med" len="med"/>
                      <a:tailEnd type="none" w="med" len="med"/>
                    </a:lnL>
                    <a:lnR w="12700" cap="flat" cmpd="sng" algn="ctr">
                      <a:solidFill>
                        <a:srgbClr val="FF0000"/>
                      </a:solidFill>
                      <a:prstDash val="solid"/>
                      <a:round/>
                      <a:headEnd type="none" w="med" len="med"/>
                      <a:tailEnd type="none" w="med" len="med"/>
                    </a:lnR>
                    <a:lnT w="12700" cap="flat" cmpd="sng" algn="ctr">
                      <a:solidFill>
                        <a:srgbClr val="FF0000"/>
                      </a:solidFill>
                      <a:prstDash val="solid"/>
                      <a:round/>
                      <a:headEnd type="none" w="med" len="med"/>
                      <a:tailEnd type="none" w="med" len="med"/>
                    </a:lnT>
                    <a:lnB w="12700" cap="flat" cmpd="sng" algn="ctr">
                      <a:solidFill>
                        <a:srgbClr val="FF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a:lnSpc>
                          <a:spcPts val="4500"/>
                        </a:lnSpc>
                      </a:pPr>
                      <a:r>
                        <a:rPr lang="en-US" sz="2300" b="0" dirty="0" smtClean="0">
                          <a:solidFill>
                            <a:schemeClr val="tx1"/>
                          </a:solidFill>
                          <a:latin typeface="Times New Roman" pitchFamily="18" charset="0"/>
                          <a:cs typeface="Times New Roman" pitchFamily="18" charset="0"/>
                        </a:rPr>
                        <a:t>0</a:t>
                      </a:r>
                      <a:endParaRPr lang="en-US" sz="2300" b="0" dirty="0">
                        <a:solidFill>
                          <a:schemeClr val="tx1"/>
                        </a:solidFill>
                        <a:latin typeface="Times New Roman" pitchFamily="18" charset="0"/>
                        <a:cs typeface="Times New Roman" pitchFamily="18" charset="0"/>
                      </a:endParaRPr>
                    </a:p>
                  </a:txBody>
                  <a:tcPr>
                    <a:lnL w="12700" cap="flat" cmpd="sng" algn="ctr">
                      <a:solidFill>
                        <a:srgbClr val="FF0000"/>
                      </a:solidFill>
                      <a:prstDash val="solid"/>
                      <a:round/>
                      <a:headEnd type="none" w="med" len="med"/>
                      <a:tailEnd type="none" w="med" len="med"/>
                    </a:lnL>
                    <a:lnR w="12700" cap="flat" cmpd="sng" algn="ctr">
                      <a:solidFill>
                        <a:srgbClr val="FF0000"/>
                      </a:solidFill>
                      <a:prstDash val="solid"/>
                      <a:round/>
                      <a:headEnd type="none" w="med" len="med"/>
                      <a:tailEnd type="none" w="med" len="med"/>
                    </a:lnR>
                    <a:lnT w="12700" cap="flat" cmpd="sng" algn="ctr">
                      <a:solidFill>
                        <a:srgbClr val="FF0000"/>
                      </a:solidFill>
                      <a:prstDash val="solid"/>
                      <a:round/>
                      <a:headEnd type="none" w="med" len="med"/>
                      <a:tailEnd type="none" w="med" len="med"/>
                    </a:lnT>
                    <a:lnB w="12700" cap="flat" cmpd="sng" algn="ctr">
                      <a:solidFill>
                        <a:srgbClr val="FF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a:lnSpc>
                          <a:spcPts val="4500"/>
                        </a:lnSpc>
                      </a:pPr>
                      <a:r>
                        <a:rPr lang="en-US" sz="2300" b="0" dirty="0" smtClean="0">
                          <a:solidFill>
                            <a:schemeClr val="tx1"/>
                          </a:solidFill>
                          <a:latin typeface="Times New Roman" pitchFamily="18" charset="0"/>
                          <a:cs typeface="Times New Roman" pitchFamily="18" charset="0"/>
                        </a:rPr>
                        <a:t>1</a:t>
                      </a:r>
                      <a:endParaRPr lang="en-US" sz="2300" b="0" dirty="0">
                        <a:solidFill>
                          <a:schemeClr val="tx1"/>
                        </a:solidFill>
                        <a:latin typeface="Times New Roman" pitchFamily="18" charset="0"/>
                        <a:cs typeface="Times New Roman" pitchFamily="18" charset="0"/>
                      </a:endParaRPr>
                    </a:p>
                  </a:txBody>
                  <a:tcPr>
                    <a:lnL w="12700" cap="flat" cmpd="sng" algn="ctr">
                      <a:solidFill>
                        <a:srgbClr val="FF0000"/>
                      </a:solidFill>
                      <a:prstDash val="solid"/>
                      <a:round/>
                      <a:headEnd type="none" w="med" len="med"/>
                      <a:tailEnd type="none" w="med" len="med"/>
                    </a:lnL>
                    <a:lnR w="12700" cap="flat" cmpd="sng" algn="ctr">
                      <a:solidFill>
                        <a:srgbClr val="FF0000"/>
                      </a:solidFill>
                      <a:prstDash val="solid"/>
                      <a:round/>
                      <a:headEnd type="none" w="med" len="med"/>
                      <a:tailEnd type="none" w="med" len="med"/>
                    </a:lnR>
                    <a:lnT w="12700" cap="flat" cmpd="sng" algn="ctr">
                      <a:solidFill>
                        <a:srgbClr val="FF0000"/>
                      </a:solidFill>
                      <a:prstDash val="solid"/>
                      <a:round/>
                      <a:headEnd type="none" w="med" len="med"/>
                      <a:tailEnd type="none" w="med" len="med"/>
                    </a:lnT>
                    <a:lnB w="12700" cap="flat" cmpd="sng" algn="ctr">
                      <a:solidFill>
                        <a:srgbClr val="FF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a:lnSpc>
                          <a:spcPts val="4500"/>
                        </a:lnSpc>
                      </a:pPr>
                      <a:r>
                        <a:rPr lang="en-US" sz="2300" b="0" dirty="0" smtClean="0">
                          <a:solidFill>
                            <a:schemeClr val="tx1"/>
                          </a:solidFill>
                          <a:latin typeface="Times New Roman" pitchFamily="18" charset="0"/>
                          <a:cs typeface="Times New Roman" pitchFamily="18" charset="0"/>
                        </a:rPr>
                        <a:t>2</a:t>
                      </a:r>
                      <a:endParaRPr lang="en-US" sz="2300" b="0" dirty="0">
                        <a:solidFill>
                          <a:schemeClr val="tx1"/>
                        </a:solidFill>
                        <a:latin typeface="Times New Roman" pitchFamily="18" charset="0"/>
                        <a:cs typeface="Times New Roman" pitchFamily="18" charset="0"/>
                      </a:endParaRPr>
                    </a:p>
                  </a:txBody>
                  <a:tcPr>
                    <a:lnL w="12700" cap="flat" cmpd="sng" algn="ctr">
                      <a:solidFill>
                        <a:srgbClr val="FF0000"/>
                      </a:solidFill>
                      <a:prstDash val="solid"/>
                      <a:round/>
                      <a:headEnd type="none" w="med" len="med"/>
                      <a:tailEnd type="none" w="med" len="med"/>
                    </a:lnL>
                    <a:lnR w="12700" cap="flat" cmpd="sng" algn="ctr">
                      <a:solidFill>
                        <a:srgbClr val="FF0000"/>
                      </a:solidFill>
                      <a:prstDash val="solid"/>
                      <a:round/>
                      <a:headEnd type="none" w="med" len="med"/>
                      <a:tailEnd type="none" w="med" len="med"/>
                    </a:lnR>
                    <a:lnT w="12700" cap="flat" cmpd="sng" algn="ctr">
                      <a:solidFill>
                        <a:srgbClr val="FF0000"/>
                      </a:solidFill>
                      <a:prstDash val="solid"/>
                      <a:round/>
                      <a:headEnd type="none" w="med" len="med"/>
                      <a:tailEnd type="none" w="med" len="med"/>
                    </a:lnT>
                    <a:lnB w="12700" cap="flat" cmpd="sng" algn="ctr">
                      <a:solidFill>
                        <a:srgbClr val="FF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a:lnSpc>
                          <a:spcPts val="4500"/>
                        </a:lnSpc>
                      </a:pPr>
                      <a:r>
                        <a:rPr lang="en-US" sz="2300" b="0" dirty="0" smtClean="0">
                          <a:solidFill>
                            <a:schemeClr val="tx1"/>
                          </a:solidFill>
                          <a:latin typeface="Times New Roman" pitchFamily="18" charset="0"/>
                          <a:cs typeface="Times New Roman" pitchFamily="18" charset="0"/>
                        </a:rPr>
                        <a:t>3</a:t>
                      </a:r>
                      <a:endParaRPr lang="en-US" sz="2300" b="0" dirty="0">
                        <a:solidFill>
                          <a:schemeClr val="tx1"/>
                        </a:solidFill>
                        <a:latin typeface="Times New Roman" pitchFamily="18" charset="0"/>
                        <a:cs typeface="Times New Roman" pitchFamily="18" charset="0"/>
                      </a:endParaRPr>
                    </a:p>
                  </a:txBody>
                  <a:tcPr>
                    <a:lnL w="12700" cap="flat" cmpd="sng" algn="ctr">
                      <a:solidFill>
                        <a:srgbClr val="FF0000"/>
                      </a:solidFill>
                      <a:prstDash val="solid"/>
                      <a:round/>
                      <a:headEnd type="none" w="med" len="med"/>
                      <a:tailEnd type="none" w="med" len="med"/>
                    </a:lnL>
                    <a:lnR w="12700" cap="flat" cmpd="sng" algn="ctr">
                      <a:solidFill>
                        <a:srgbClr val="FF0000"/>
                      </a:solidFill>
                      <a:prstDash val="solid"/>
                      <a:round/>
                      <a:headEnd type="none" w="med" len="med"/>
                      <a:tailEnd type="none" w="med" len="med"/>
                    </a:lnR>
                    <a:lnT w="12700" cap="flat" cmpd="sng" algn="ctr">
                      <a:solidFill>
                        <a:srgbClr val="FF0000"/>
                      </a:solidFill>
                      <a:prstDash val="solid"/>
                      <a:round/>
                      <a:headEnd type="none" w="med" len="med"/>
                      <a:tailEnd type="none" w="med" len="med"/>
                    </a:lnT>
                    <a:lnB w="12700" cap="flat" cmpd="sng" algn="ctr">
                      <a:solidFill>
                        <a:srgbClr val="FF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a:lnSpc>
                          <a:spcPts val="4500"/>
                        </a:lnSpc>
                      </a:pPr>
                      <a:endParaRPr lang="en-US" sz="2300" b="0" dirty="0">
                        <a:solidFill>
                          <a:schemeClr val="tx1"/>
                        </a:solidFill>
                        <a:latin typeface="Times New Roman" pitchFamily="18" charset="0"/>
                        <a:cs typeface="Times New Roman" pitchFamily="18" charset="0"/>
                      </a:endParaRPr>
                    </a:p>
                  </a:txBody>
                  <a:tcPr>
                    <a:lnL w="12700" cap="flat" cmpd="sng" algn="ctr">
                      <a:solidFill>
                        <a:srgbClr val="FF0000"/>
                      </a:solidFill>
                      <a:prstDash val="solid"/>
                      <a:round/>
                      <a:headEnd type="none" w="med" len="med"/>
                      <a:tailEnd type="none" w="med" len="med"/>
                    </a:lnL>
                    <a:lnR w="12700" cap="flat" cmpd="sng" algn="ctr">
                      <a:solidFill>
                        <a:srgbClr val="FF0000"/>
                      </a:solidFill>
                      <a:prstDash val="solid"/>
                      <a:round/>
                      <a:headEnd type="none" w="med" len="med"/>
                      <a:tailEnd type="none" w="med" len="med"/>
                    </a:lnR>
                    <a:lnT w="12700" cap="flat" cmpd="sng" algn="ctr">
                      <a:solidFill>
                        <a:srgbClr val="FF0000"/>
                      </a:solidFill>
                      <a:prstDash val="solid"/>
                      <a:round/>
                      <a:headEnd type="none" w="med" len="med"/>
                      <a:tailEnd type="none" w="med" len="med"/>
                    </a:lnT>
                    <a:lnB w="12700" cap="flat" cmpd="sng" algn="ctr">
                      <a:solidFill>
                        <a:srgbClr val="FF0000"/>
                      </a:solidFill>
                      <a:prstDash val="solid"/>
                      <a:round/>
                      <a:headEnd type="none" w="med" len="med"/>
                      <a:tailEnd type="none" w="med" len="med"/>
                    </a:lnB>
                    <a:lnTlToBr w="12700" cmpd="sng">
                      <a:noFill/>
                      <a:prstDash val="solid"/>
                    </a:lnTlToBr>
                    <a:lnBlToTr w="12700" cmpd="sng">
                      <a:noFill/>
                      <a:prstDash val="solid"/>
                    </a:lnBlToTr>
                    <a:noFill/>
                  </a:tcPr>
                </a:tc>
              </a:tr>
              <a:tr h="735924">
                <a:tc>
                  <a:txBody>
                    <a:bodyPr/>
                    <a:lstStyle/>
                    <a:p>
                      <a:pPr>
                        <a:lnSpc>
                          <a:spcPts val="4500"/>
                        </a:lnSpc>
                      </a:pPr>
                      <a:r>
                        <a:rPr lang="en-US" sz="2300" b="0" i="1" dirty="0" smtClean="0">
                          <a:solidFill>
                            <a:schemeClr val="tx1"/>
                          </a:solidFill>
                          <a:latin typeface="Times New Roman" pitchFamily="18" charset="0"/>
                          <a:cs typeface="Times New Roman" pitchFamily="18" charset="0"/>
                        </a:rPr>
                        <a:t>f(x)</a:t>
                      </a:r>
                      <a:endParaRPr lang="en-US" sz="2300" b="0" i="1" dirty="0">
                        <a:solidFill>
                          <a:schemeClr val="tx1"/>
                        </a:solidFill>
                        <a:latin typeface="Times New Roman" pitchFamily="18" charset="0"/>
                        <a:cs typeface="Times New Roman" pitchFamily="18" charset="0"/>
                      </a:endParaRPr>
                    </a:p>
                  </a:txBody>
                  <a:tcPr anchorCtr="1">
                    <a:lnL w="12700" cap="flat" cmpd="sng" algn="ctr">
                      <a:solidFill>
                        <a:srgbClr val="FF0000"/>
                      </a:solidFill>
                      <a:prstDash val="solid"/>
                      <a:round/>
                      <a:headEnd type="none" w="med" len="med"/>
                      <a:tailEnd type="none" w="med" len="med"/>
                    </a:lnL>
                    <a:lnR w="12700" cap="flat" cmpd="sng" algn="ctr">
                      <a:solidFill>
                        <a:srgbClr val="FF0000"/>
                      </a:solidFill>
                      <a:prstDash val="solid"/>
                      <a:round/>
                      <a:headEnd type="none" w="med" len="med"/>
                      <a:tailEnd type="none" w="med" len="med"/>
                    </a:lnR>
                    <a:lnT w="12700" cap="flat" cmpd="sng" algn="ctr">
                      <a:solidFill>
                        <a:srgbClr val="FF0000"/>
                      </a:solidFill>
                      <a:prstDash val="solid"/>
                      <a:round/>
                      <a:headEnd type="none" w="med" len="med"/>
                      <a:tailEnd type="none" w="med" len="med"/>
                    </a:lnT>
                    <a:lnB w="12700" cap="flat" cmpd="sng" algn="ctr">
                      <a:solidFill>
                        <a:srgbClr val="FF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a:lnSpc>
                          <a:spcPts val="4500"/>
                        </a:lnSpc>
                      </a:pPr>
                      <a:r>
                        <a:rPr lang="en-US" sz="2300" b="0" dirty="0" smtClean="0">
                          <a:solidFill>
                            <a:schemeClr val="tx1"/>
                          </a:solidFill>
                          <a:latin typeface="Times New Roman" pitchFamily="18" charset="0"/>
                          <a:cs typeface="Times New Roman" pitchFamily="18" charset="0"/>
                        </a:rPr>
                        <a:t>1</a:t>
                      </a:r>
                      <a:endParaRPr lang="en-US" sz="2300" b="0" dirty="0">
                        <a:solidFill>
                          <a:schemeClr val="tx1"/>
                        </a:solidFill>
                        <a:latin typeface="Times New Roman" pitchFamily="18" charset="0"/>
                        <a:cs typeface="Times New Roman" pitchFamily="18" charset="0"/>
                      </a:endParaRPr>
                    </a:p>
                  </a:txBody>
                  <a:tcPr>
                    <a:lnL w="12700" cap="flat" cmpd="sng" algn="ctr">
                      <a:solidFill>
                        <a:srgbClr val="FF0000"/>
                      </a:solidFill>
                      <a:prstDash val="solid"/>
                      <a:round/>
                      <a:headEnd type="none" w="med" len="med"/>
                      <a:tailEnd type="none" w="med" len="med"/>
                    </a:lnL>
                    <a:lnR w="12700" cap="flat" cmpd="sng" algn="ctr">
                      <a:solidFill>
                        <a:srgbClr val="FF0000"/>
                      </a:solidFill>
                      <a:prstDash val="solid"/>
                      <a:round/>
                      <a:headEnd type="none" w="med" len="med"/>
                      <a:tailEnd type="none" w="med" len="med"/>
                    </a:lnR>
                    <a:lnT w="12700" cap="flat" cmpd="sng" algn="ctr">
                      <a:solidFill>
                        <a:srgbClr val="FF0000"/>
                      </a:solidFill>
                      <a:prstDash val="solid"/>
                      <a:round/>
                      <a:headEnd type="none" w="med" len="med"/>
                      <a:tailEnd type="none" w="med" len="med"/>
                    </a:lnT>
                    <a:lnB w="12700" cap="flat" cmpd="sng" algn="ctr">
                      <a:solidFill>
                        <a:srgbClr val="FF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a:lnSpc>
                          <a:spcPts val="4500"/>
                        </a:lnSpc>
                      </a:pPr>
                      <a:endParaRPr lang="en-US" sz="2300" b="0" dirty="0">
                        <a:solidFill>
                          <a:schemeClr val="tx1"/>
                        </a:solidFill>
                        <a:latin typeface="Times New Roman" pitchFamily="18" charset="0"/>
                        <a:cs typeface="Times New Roman" pitchFamily="18" charset="0"/>
                      </a:endParaRPr>
                    </a:p>
                  </a:txBody>
                  <a:tcPr>
                    <a:lnL w="12700" cap="flat" cmpd="sng" algn="ctr">
                      <a:solidFill>
                        <a:srgbClr val="FF0000"/>
                      </a:solidFill>
                      <a:prstDash val="solid"/>
                      <a:round/>
                      <a:headEnd type="none" w="med" len="med"/>
                      <a:tailEnd type="none" w="med" len="med"/>
                    </a:lnL>
                    <a:lnR w="12700" cap="flat" cmpd="sng" algn="ctr">
                      <a:solidFill>
                        <a:srgbClr val="FF0000"/>
                      </a:solidFill>
                      <a:prstDash val="solid"/>
                      <a:round/>
                      <a:headEnd type="none" w="med" len="med"/>
                      <a:tailEnd type="none" w="med" len="med"/>
                    </a:lnR>
                    <a:lnT w="12700" cap="flat" cmpd="sng" algn="ctr">
                      <a:solidFill>
                        <a:srgbClr val="FF0000"/>
                      </a:solidFill>
                      <a:prstDash val="solid"/>
                      <a:round/>
                      <a:headEnd type="none" w="med" len="med"/>
                      <a:tailEnd type="none" w="med" len="med"/>
                    </a:lnT>
                    <a:lnB w="12700" cap="flat" cmpd="sng" algn="ctr">
                      <a:solidFill>
                        <a:srgbClr val="FF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a:lnSpc>
                          <a:spcPts val="4500"/>
                        </a:lnSpc>
                      </a:pPr>
                      <a:r>
                        <a:rPr lang="en-US" sz="2300" b="0" dirty="0" smtClean="0">
                          <a:solidFill>
                            <a:schemeClr val="tx1"/>
                          </a:solidFill>
                          <a:latin typeface="Times New Roman"/>
                          <a:cs typeface="Times New Roman"/>
                        </a:rPr>
                        <a:t>–1</a:t>
                      </a:r>
                      <a:endParaRPr lang="en-US" sz="2300" b="0" dirty="0">
                        <a:solidFill>
                          <a:schemeClr val="tx1"/>
                        </a:solidFill>
                        <a:latin typeface="Times New Roman" pitchFamily="18" charset="0"/>
                        <a:cs typeface="Times New Roman" pitchFamily="18" charset="0"/>
                      </a:endParaRPr>
                    </a:p>
                  </a:txBody>
                  <a:tcPr>
                    <a:lnL w="12700" cap="flat" cmpd="sng" algn="ctr">
                      <a:solidFill>
                        <a:srgbClr val="FF0000"/>
                      </a:solidFill>
                      <a:prstDash val="solid"/>
                      <a:round/>
                      <a:headEnd type="none" w="med" len="med"/>
                      <a:tailEnd type="none" w="med" len="med"/>
                    </a:lnL>
                    <a:lnR w="12700" cap="flat" cmpd="sng" algn="ctr">
                      <a:solidFill>
                        <a:srgbClr val="FF0000"/>
                      </a:solidFill>
                      <a:prstDash val="solid"/>
                      <a:round/>
                      <a:headEnd type="none" w="med" len="med"/>
                      <a:tailEnd type="none" w="med" len="med"/>
                    </a:lnR>
                    <a:lnT w="12700" cap="flat" cmpd="sng" algn="ctr">
                      <a:solidFill>
                        <a:srgbClr val="FF0000"/>
                      </a:solidFill>
                      <a:prstDash val="solid"/>
                      <a:round/>
                      <a:headEnd type="none" w="med" len="med"/>
                      <a:tailEnd type="none" w="med" len="med"/>
                    </a:lnT>
                    <a:lnB w="12700" cap="flat" cmpd="sng" algn="ctr">
                      <a:solidFill>
                        <a:srgbClr val="FF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a:lnSpc>
                          <a:spcPts val="4500"/>
                        </a:lnSpc>
                      </a:pPr>
                      <a:endParaRPr lang="en-US" sz="2300" b="0" dirty="0">
                        <a:solidFill>
                          <a:schemeClr val="tx1"/>
                        </a:solidFill>
                        <a:latin typeface="Times New Roman" pitchFamily="18" charset="0"/>
                        <a:cs typeface="Times New Roman" pitchFamily="18" charset="0"/>
                      </a:endParaRPr>
                    </a:p>
                  </a:txBody>
                  <a:tcPr>
                    <a:lnL w="12700" cap="flat" cmpd="sng" algn="ctr">
                      <a:solidFill>
                        <a:srgbClr val="FF0000"/>
                      </a:solidFill>
                      <a:prstDash val="solid"/>
                      <a:round/>
                      <a:headEnd type="none" w="med" len="med"/>
                      <a:tailEnd type="none" w="med" len="med"/>
                    </a:lnL>
                    <a:lnR w="12700" cap="flat" cmpd="sng" algn="ctr">
                      <a:solidFill>
                        <a:srgbClr val="FF0000"/>
                      </a:solidFill>
                      <a:prstDash val="solid"/>
                      <a:round/>
                      <a:headEnd type="none" w="med" len="med"/>
                      <a:tailEnd type="none" w="med" len="med"/>
                    </a:lnR>
                    <a:lnT w="12700" cap="flat" cmpd="sng" algn="ctr">
                      <a:solidFill>
                        <a:srgbClr val="FF0000"/>
                      </a:solidFill>
                      <a:prstDash val="solid"/>
                      <a:round/>
                      <a:headEnd type="none" w="med" len="med"/>
                      <a:tailEnd type="none" w="med" len="med"/>
                    </a:lnT>
                    <a:lnB w="12700" cap="flat" cmpd="sng" algn="ctr">
                      <a:solidFill>
                        <a:srgbClr val="FF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a:lnSpc>
                          <a:spcPts val="4500"/>
                        </a:lnSpc>
                      </a:pPr>
                      <a:endParaRPr lang="en-US" sz="2300" b="0" dirty="0">
                        <a:solidFill>
                          <a:schemeClr val="tx1"/>
                        </a:solidFill>
                        <a:latin typeface="Times New Roman" pitchFamily="18" charset="0"/>
                        <a:cs typeface="Times New Roman" pitchFamily="18" charset="0"/>
                      </a:endParaRPr>
                    </a:p>
                  </a:txBody>
                  <a:tcPr>
                    <a:lnL w="12700" cap="flat" cmpd="sng" algn="ctr">
                      <a:solidFill>
                        <a:srgbClr val="FF0000"/>
                      </a:solidFill>
                      <a:prstDash val="solid"/>
                      <a:round/>
                      <a:headEnd type="none" w="med" len="med"/>
                      <a:tailEnd type="none" w="med" len="med"/>
                    </a:lnL>
                    <a:lnR w="12700" cap="flat" cmpd="sng" algn="ctr">
                      <a:solidFill>
                        <a:srgbClr val="FF0000"/>
                      </a:solidFill>
                      <a:prstDash val="solid"/>
                      <a:round/>
                      <a:headEnd type="none" w="med" len="med"/>
                      <a:tailEnd type="none" w="med" len="med"/>
                    </a:lnR>
                    <a:lnT w="12700" cap="flat" cmpd="sng" algn="ctr">
                      <a:solidFill>
                        <a:srgbClr val="FF0000"/>
                      </a:solidFill>
                      <a:prstDash val="solid"/>
                      <a:round/>
                      <a:headEnd type="none" w="med" len="med"/>
                      <a:tailEnd type="none" w="med" len="med"/>
                    </a:lnT>
                    <a:lnB w="12700" cap="flat" cmpd="sng" algn="ctr">
                      <a:solidFill>
                        <a:srgbClr val="FF0000"/>
                      </a:solidFill>
                      <a:prstDash val="solid"/>
                      <a:round/>
                      <a:headEnd type="none" w="med" len="med"/>
                      <a:tailEnd type="none" w="med" len="med"/>
                    </a:lnB>
                    <a:lnTlToBr w="12700" cmpd="sng">
                      <a:noFill/>
                      <a:prstDash val="solid"/>
                    </a:lnTlToBr>
                    <a:lnBlToTr w="12700" cmpd="sng">
                      <a:noFill/>
                      <a:prstDash val="solid"/>
                    </a:lnBlToTr>
                    <a:noFill/>
                  </a:tcPr>
                </a:tc>
              </a:tr>
            </a:tbl>
          </a:graphicData>
        </a:graphic>
      </p:graphicFrame>
      <p:sp>
        <p:nvSpPr>
          <p:cNvPr id="10"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2 Paper 2</a:t>
            </a:r>
          </a:p>
        </p:txBody>
      </p:sp>
    </p:spTree>
    <p:extLst>
      <p:ext uri="{BB962C8B-B14F-4D97-AF65-F5344CB8AC3E}">
        <p14:creationId xmlns:p14="http://schemas.microsoft.com/office/powerpoint/2010/main" xmlns="" val="117982316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27"/>
                                        </p:tgtEl>
                                        <p:attrNameLst>
                                          <p:attrName>style.visibility</p:attrName>
                                        </p:attrNameLst>
                                      </p:cBhvr>
                                      <p:to>
                                        <p:strVal val="visible"/>
                                      </p:to>
                                    </p:set>
                                    <p:anim calcmode="lin" valueType="num">
                                      <p:cBhvr>
                                        <p:cTn id="7" dur="500" fill="hold"/>
                                        <p:tgtEl>
                                          <p:spTgt spid="27"/>
                                        </p:tgtEl>
                                        <p:attrNameLst>
                                          <p:attrName>ppt_w</p:attrName>
                                        </p:attrNameLst>
                                      </p:cBhvr>
                                      <p:tavLst>
                                        <p:tav tm="0">
                                          <p:val>
                                            <p:fltVal val="0"/>
                                          </p:val>
                                        </p:tav>
                                        <p:tav tm="100000">
                                          <p:val>
                                            <p:strVal val="#ppt_w"/>
                                          </p:val>
                                        </p:tav>
                                      </p:tavLst>
                                    </p:anim>
                                    <p:anim calcmode="lin" valueType="num">
                                      <p:cBhvr>
                                        <p:cTn id="8" dur="500" fill="hold"/>
                                        <p:tgtEl>
                                          <p:spTgt spid="27"/>
                                        </p:tgtEl>
                                        <p:attrNameLst>
                                          <p:attrName>ppt_h</p:attrName>
                                        </p:attrNameLst>
                                      </p:cBhvr>
                                      <p:tavLst>
                                        <p:tav tm="0">
                                          <p:val>
                                            <p:fltVal val="0"/>
                                          </p:val>
                                        </p:tav>
                                        <p:tav tm="100000">
                                          <p:val>
                                            <p:strVal val="#ppt_h"/>
                                          </p:val>
                                        </p:tav>
                                      </p:tavLst>
                                    </p:anim>
                                    <p:animEffect transition="in" filter="fade">
                                      <p:cBhvr>
                                        <p:cTn id="9" dur="500"/>
                                        <p:tgtEl>
                                          <p:spTgt spid="27"/>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24"/>
                                        </p:tgtEl>
                                        <p:attrNameLst>
                                          <p:attrName>style.visibility</p:attrName>
                                        </p:attrNameLst>
                                      </p:cBhvr>
                                      <p:to>
                                        <p:strVal val="visible"/>
                                      </p:to>
                                    </p:set>
                                    <p:anim calcmode="lin" valueType="num">
                                      <p:cBhvr>
                                        <p:cTn id="12" dur="500" fill="hold"/>
                                        <p:tgtEl>
                                          <p:spTgt spid="24"/>
                                        </p:tgtEl>
                                        <p:attrNameLst>
                                          <p:attrName>ppt_w</p:attrName>
                                        </p:attrNameLst>
                                      </p:cBhvr>
                                      <p:tavLst>
                                        <p:tav tm="0">
                                          <p:val>
                                            <p:fltVal val="0"/>
                                          </p:val>
                                        </p:tav>
                                        <p:tav tm="100000">
                                          <p:val>
                                            <p:strVal val="#ppt_w"/>
                                          </p:val>
                                        </p:tav>
                                      </p:tavLst>
                                    </p:anim>
                                    <p:anim calcmode="lin" valueType="num">
                                      <p:cBhvr>
                                        <p:cTn id="13" dur="500" fill="hold"/>
                                        <p:tgtEl>
                                          <p:spTgt spid="24"/>
                                        </p:tgtEl>
                                        <p:attrNameLst>
                                          <p:attrName>ppt_h</p:attrName>
                                        </p:attrNameLst>
                                      </p:cBhvr>
                                      <p:tavLst>
                                        <p:tav tm="0">
                                          <p:val>
                                            <p:fltVal val="0"/>
                                          </p:val>
                                        </p:tav>
                                        <p:tav tm="100000">
                                          <p:val>
                                            <p:strVal val="#ppt_h"/>
                                          </p:val>
                                        </p:tav>
                                      </p:tavLst>
                                    </p:anim>
                                    <p:animEffect transition="in" filter="fade">
                                      <p:cBhvr>
                                        <p:cTn id="14" dur="500"/>
                                        <p:tgtEl>
                                          <p:spTgt spid="24"/>
                                        </p:tgtEl>
                                      </p:cBhvr>
                                    </p:animEffect>
                                  </p:childTnLst>
                                </p:cTn>
                              </p:par>
                              <p:par>
                                <p:cTn id="15" presetID="53" presetClass="entr" presetSubtype="16" fill="hold" nodeType="withEffect">
                                  <p:stCondLst>
                                    <p:cond delay="0"/>
                                  </p:stCondLst>
                                  <p:childTnLst>
                                    <p:set>
                                      <p:cBhvr>
                                        <p:cTn id="16" dur="1" fill="hold">
                                          <p:stCondLst>
                                            <p:cond delay="0"/>
                                          </p:stCondLst>
                                        </p:cTn>
                                        <p:tgtEl>
                                          <p:spTgt spid="23"/>
                                        </p:tgtEl>
                                        <p:attrNameLst>
                                          <p:attrName>style.visibility</p:attrName>
                                        </p:attrNameLst>
                                      </p:cBhvr>
                                      <p:to>
                                        <p:strVal val="visible"/>
                                      </p:to>
                                    </p:set>
                                    <p:anim calcmode="lin" valueType="num">
                                      <p:cBhvr>
                                        <p:cTn id="17" dur="500" fill="hold"/>
                                        <p:tgtEl>
                                          <p:spTgt spid="23"/>
                                        </p:tgtEl>
                                        <p:attrNameLst>
                                          <p:attrName>ppt_w</p:attrName>
                                        </p:attrNameLst>
                                      </p:cBhvr>
                                      <p:tavLst>
                                        <p:tav tm="0">
                                          <p:val>
                                            <p:fltVal val="0"/>
                                          </p:val>
                                        </p:tav>
                                        <p:tav tm="100000">
                                          <p:val>
                                            <p:strVal val="#ppt_w"/>
                                          </p:val>
                                        </p:tav>
                                      </p:tavLst>
                                    </p:anim>
                                    <p:anim calcmode="lin" valueType="num">
                                      <p:cBhvr>
                                        <p:cTn id="18" dur="500" fill="hold"/>
                                        <p:tgtEl>
                                          <p:spTgt spid="23"/>
                                        </p:tgtEl>
                                        <p:attrNameLst>
                                          <p:attrName>ppt_h</p:attrName>
                                        </p:attrNameLst>
                                      </p:cBhvr>
                                      <p:tavLst>
                                        <p:tav tm="0">
                                          <p:val>
                                            <p:fltVal val="0"/>
                                          </p:val>
                                        </p:tav>
                                        <p:tav tm="100000">
                                          <p:val>
                                            <p:strVal val="#ppt_h"/>
                                          </p:val>
                                        </p:tav>
                                      </p:tavLst>
                                    </p:anim>
                                    <p:animEffect transition="in" filter="fade">
                                      <p:cBhvr>
                                        <p:cTn id="19" dur="500"/>
                                        <p:tgtEl>
                                          <p:spTgt spid="23"/>
                                        </p:tgtEl>
                                      </p:cBhvr>
                                    </p:animEffect>
                                  </p:childTnLst>
                                </p:cTn>
                              </p:par>
                              <p:par>
                                <p:cTn id="20" presetID="53" presetClass="entr" presetSubtype="16" fill="hold" nodeType="withEffect">
                                  <p:stCondLst>
                                    <p:cond delay="0"/>
                                  </p:stCondLst>
                                  <p:childTnLst>
                                    <p:set>
                                      <p:cBhvr>
                                        <p:cTn id="21" dur="1" fill="hold">
                                          <p:stCondLst>
                                            <p:cond delay="0"/>
                                          </p:stCondLst>
                                        </p:cTn>
                                        <p:tgtEl>
                                          <p:spTgt spid="13"/>
                                        </p:tgtEl>
                                        <p:attrNameLst>
                                          <p:attrName>style.visibility</p:attrName>
                                        </p:attrNameLst>
                                      </p:cBhvr>
                                      <p:to>
                                        <p:strVal val="visible"/>
                                      </p:to>
                                    </p:set>
                                    <p:anim calcmode="lin" valueType="num">
                                      <p:cBhvr>
                                        <p:cTn id="22" dur="500" fill="hold"/>
                                        <p:tgtEl>
                                          <p:spTgt spid="13"/>
                                        </p:tgtEl>
                                        <p:attrNameLst>
                                          <p:attrName>ppt_w</p:attrName>
                                        </p:attrNameLst>
                                      </p:cBhvr>
                                      <p:tavLst>
                                        <p:tav tm="0">
                                          <p:val>
                                            <p:fltVal val="0"/>
                                          </p:val>
                                        </p:tav>
                                        <p:tav tm="100000">
                                          <p:val>
                                            <p:strVal val="#ppt_w"/>
                                          </p:val>
                                        </p:tav>
                                      </p:tavLst>
                                    </p:anim>
                                    <p:anim calcmode="lin" valueType="num">
                                      <p:cBhvr>
                                        <p:cTn id="23" dur="500" fill="hold"/>
                                        <p:tgtEl>
                                          <p:spTgt spid="13"/>
                                        </p:tgtEl>
                                        <p:attrNameLst>
                                          <p:attrName>ppt_h</p:attrName>
                                        </p:attrNameLst>
                                      </p:cBhvr>
                                      <p:tavLst>
                                        <p:tav tm="0">
                                          <p:val>
                                            <p:fltVal val="0"/>
                                          </p:val>
                                        </p:tav>
                                        <p:tav tm="100000">
                                          <p:val>
                                            <p:strVal val="#ppt_h"/>
                                          </p:val>
                                        </p:tav>
                                      </p:tavLst>
                                    </p:anim>
                                    <p:animEffect transition="in" filter="fade">
                                      <p:cBhvr>
                                        <p:cTn id="24" dur="500"/>
                                        <p:tgtEl>
                                          <p:spTgt spid="13"/>
                                        </p:tgtEl>
                                      </p:cBhvr>
                                    </p:animEffect>
                                  </p:childTnLst>
                                </p:cTn>
                              </p:par>
                              <p:par>
                                <p:cTn id="25" presetID="53" presetClass="entr" presetSubtype="16" fill="hold" nodeType="withEffect">
                                  <p:stCondLst>
                                    <p:cond delay="0"/>
                                  </p:stCondLst>
                                  <p:childTnLst>
                                    <p:set>
                                      <p:cBhvr>
                                        <p:cTn id="26" dur="1" fill="hold">
                                          <p:stCondLst>
                                            <p:cond delay="0"/>
                                          </p:stCondLst>
                                        </p:cTn>
                                        <p:tgtEl>
                                          <p:spTgt spid="2054"/>
                                        </p:tgtEl>
                                        <p:attrNameLst>
                                          <p:attrName>style.visibility</p:attrName>
                                        </p:attrNameLst>
                                      </p:cBhvr>
                                      <p:to>
                                        <p:strVal val="visible"/>
                                      </p:to>
                                    </p:set>
                                    <p:anim calcmode="lin" valueType="num">
                                      <p:cBhvr>
                                        <p:cTn id="27" dur="500" fill="hold"/>
                                        <p:tgtEl>
                                          <p:spTgt spid="2054"/>
                                        </p:tgtEl>
                                        <p:attrNameLst>
                                          <p:attrName>ppt_w</p:attrName>
                                        </p:attrNameLst>
                                      </p:cBhvr>
                                      <p:tavLst>
                                        <p:tav tm="0">
                                          <p:val>
                                            <p:fltVal val="0"/>
                                          </p:val>
                                        </p:tav>
                                        <p:tav tm="100000">
                                          <p:val>
                                            <p:strVal val="#ppt_w"/>
                                          </p:val>
                                        </p:tav>
                                      </p:tavLst>
                                    </p:anim>
                                    <p:anim calcmode="lin" valueType="num">
                                      <p:cBhvr>
                                        <p:cTn id="28" dur="500" fill="hold"/>
                                        <p:tgtEl>
                                          <p:spTgt spid="2054"/>
                                        </p:tgtEl>
                                        <p:attrNameLst>
                                          <p:attrName>ppt_h</p:attrName>
                                        </p:attrNameLst>
                                      </p:cBhvr>
                                      <p:tavLst>
                                        <p:tav tm="0">
                                          <p:val>
                                            <p:fltVal val="0"/>
                                          </p:val>
                                        </p:tav>
                                        <p:tav tm="100000">
                                          <p:val>
                                            <p:strVal val="#ppt_h"/>
                                          </p:val>
                                        </p:tav>
                                      </p:tavLst>
                                    </p:anim>
                                    <p:animEffect transition="in" filter="fade">
                                      <p:cBhvr>
                                        <p:cTn id="29" dur="500"/>
                                        <p:tgtEl>
                                          <p:spTgt spid="2054"/>
                                        </p:tgtEl>
                                      </p:cBhvr>
                                    </p:animEffect>
                                  </p:childTnLst>
                                </p:cTn>
                              </p:par>
                              <p:par>
                                <p:cTn id="30" presetID="53" presetClass="entr" presetSubtype="16" fill="hold" nodeType="withEffect">
                                  <p:stCondLst>
                                    <p:cond delay="0"/>
                                  </p:stCondLst>
                                  <p:childTnLst>
                                    <p:set>
                                      <p:cBhvr>
                                        <p:cTn id="31" dur="1" fill="hold">
                                          <p:stCondLst>
                                            <p:cond delay="0"/>
                                          </p:stCondLst>
                                        </p:cTn>
                                        <p:tgtEl>
                                          <p:spTgt spid="2052"/>
                                        </p:tgtEl>
                                        <p:attrNameLst>
                                          <p:attrName>style.visibility</p:attrName>
                                        </p:attrNameLst>
                                      </p:cBhvr>
                                      <p:to>
                                        <p:strVal val="visible"/>
                                      </p:to>
                                    </p:set>
                                    <p:anim calcmode="lin" valueType="num">
                                      <p:cBhvr>
                                        <p:cTn id="32" dur="500" fill="hold"/>
                                        <p:tgtEl>
                                          <p:spTgt spid="2052"/>
                                        </p:tgtEl>
                                        <p:attrNameLst>
                                          <p:attrName>ppt_w</p:attrName>
                                        </p:attrNameLst>
                                      </p:cBhvr>
                                      <p:tavLst>
                                        <p:tav tm="0">
                                          <p:val>
                                            <p:fltVal val="0"/>
                                          </p:val>
                                        </p:tav>
                                        <p:tav tm="100000">
                                          <p:val>
                                            <p:strVal val="#ppt_w"/>
                                          </p:val>
                                        </p:tav>
                                      </p:tavLst>
                                    </p:anim>
                                    <p:anim calcmode="lin" valueType="num">
                                      <p:cBhvr>
                                        <p:cTn id="33" dur="500" fill="hold"/>
                                        <p:tgtEl>
                                          <p:spTgt spid="2052"/>
                                        </p:tgtEl>
                                        <p:attrNameLst>
                                          <p:attrName>ppt_h</p:attrName>
                                        </p:attrNameLst>
                                      </p:cBhvr>
                                      <p:tavLst>
                                        <p:tav tm="0">
                                          <p:val>
                                            <p:fltVal val="0"/>
                                          </p:val>
                                        </p:tav>
                                        <p:tav tm="100000">
                                          <p:val>
                                            <p:strVal val="#ppt_h"/>
                                          </p:val>
                                        </p:tav>
                                      </p:tavLst>
                                    </p:anim>
                                    <p:animEffect transition="in" filter="fade">
                                      <p:cBhvr>
                                        <p:cTn id="34" dur="500"/>
                                        <p:tgtEl>
                                          <p:spTgt spid="2052"/>
                                        </p:tgtEl>
                                      </p:cBhvr>
                                    </p:animEffect>
                                  </p:childTnLst>
                                </p:cTn>
                              </p:par>
                            </p:childTnLst>
                          </p:cTn>
                        </p:par>
                      </p:childTnLst>
                    </p:cTn>
                  </p:par>
                  <p:par>
                    <p:cTn id="35" fill="hold">
                      <p:stCondLst>
                        <p:cond delay="indefinite"/>
                      </p:stCondLst>
                      <p:childTnLst>
                        <p:par>
                          <p:cTn id="36" fill="hold">
                            <p:stCondLst>
                              <p:cond delay="0"/>
                            </p:stCondLst>
                            <p:childTnLst>
                              <p:par>
                                <p:cTn id="37" presetID="53" presetClass="entr" presetSubtype="16" fill="hold" grpId="0" nodeType="clickEffect">
                                  <p:stCondLst>
                                    <p:cond delay="0"/>
                                  </p:stCondLst>
                                  <p:childTnLst>
                                    <p:set>
                                      <p:cBhvr>
                                        <p:cTn id="38" dur="1" fill="hold">
                                          <p:stCondLst>
                                            <p:cond delay="0"/>
                                          </p:stCondLst>
                                        </p:cTn>
                                        <p:tgtEl>
                                          <p:spTgt spid="6"/>
                                        </p:tgtEl>
                                        <p:attrNameLst>
                                          <p:attrName>style.visibility</p:attrName>
                                        </p:attrNameLst>
                                      </p:cBhvr>
                                      <p:to>
                                        <p:strVal val="visible"/>
                                      </p:to>
                                    </p:set>
                                    <p:anim calcmode="lin" valueType="num">
                                      <p:cBhvr>
                                        <p:cTn id="39" dur="500" fill="hold"/>
                                        <p:tgtEl>
                                          <p:spTgt spid="6"/>
                                        </p:tgtEl>
                                        <p:attrNameLst>
                                          <p:attrName>ppt_w</p:attrName>
                                        </p:attrNameLst>
                                      </p:cBhvr>
                                      <p:tavLst>
                                        <p:tav tm="0">
                                          <p:val>
                                            <p:fltVal val="0"/>
                                          </p:val>
                                        </p:tav>
                                        <p:tav tm="100000">
                                          <p:val>
                                            <p:strVal val="#ppt_w"/>
                                          </p:val>
                                        </p:tav>
                                      </p:tavLst>
                                    </p:anim>
                                    <p:anim calcmode="lin" valueType="num">
                                      <p:cBhvr>
                                        <p:cTn id="40" dur="500" fill="hold"/>
                                        <p:tgtEl>
                                          <p:spTgt spid="6"/>
                                        </p:tgtEl>
                                        <p:attrNameLst>
                                          <p:attrName>ppt_h</p:attrName>
                                        </p:attrNameLst>
                                      </p:cBhvr>
                                      <p:tavLst>
                                        <p:tav tm="0">
                                          <p:val>
                                            <p:fltVal val="0"/>
                                          </p:val>
                                        </p:tav>
                                        <p:tav tm="100000">
                                          <p:val>
                                            <p:strVal val="#ppt_h"/>
                                          </p:val>
                                        </p:tav>
                                      </p:tavLst>
                                    </p:anim>
                                    <p:animEffect transition="in" filter="fade">
                                      <p:cBhvr>
                                        <p:cTn id="41" dur="500"/>
                                        <p:tgtEl>
                                          <p:spTgt spid="6"/>
                                        </p:tgtEl>
                                      </p:cBhvr>
                                    </p:animEffect>
                                  </p:childTnLst>
                                </p:cTn>
                              </p:par>
                            </p:childTnLst>
                          </p:cTn>
                        </p:par>
                      </p:childTnLst>
                    </p:cTn>
                  </p:par>
                  <p:par>
                    <p:cTn id="42" fill="hold">
                      <p:stCondLst>
                        <p:cond delay="indefinite"/>
                      </p:stCondLst>
                      <p:childTnLst>
                        <p:par>
                          <p:cTn id="43" fill="hold">
                            <p:stCondLst>
                              <p:cond delay="0"/>
                            </p:stCondLst>
                            <p:childTnLst>
                              <p:par>
                                <p:cTn id="44" presetID="3" presetClass="entr" presetSubtype="10" fill="hold" grpId="0" nodeType="clickEffect">
                                  <p:stCondLst>
                                    <p:cond delay="0"/>
                                  </p:stCondLst>
                                  <p:childTnLst>
                                    <p:set>
                                      <p:cBhvr>
                                        <p:cTn id="45" dur="1" fill="hold">
                                          <p:stCondLst>
                                            <p:cond delay="0"/>
                                          </p:stCondLst>
                                        </p:cTn>
                                        <p:tgtEl>
                                          <p:spTgt spid="12"/>
                                        </p:tgtEl>
                                        <p:attrNameLst>
                                          <p:attrName>style.visibility</p:attrName>
                                        </p:attrNameLst>
                                      </p:cBhvr>
                                      <p:to>
                                        <p:strVal val="visible"/>
                                      </p:to>
                                    </p:set>
                                    <p:animEffect transition="in" filter="blinds(horizontal)">
                                      <p:cBhvr>
                                        <p:cTn id="46"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12" grpId="0" animBg="1"/>
      <p:bldP spid="24" grpId="0"/>
      <p:bldP spid="27" grpId="0"/>
    </p:bld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 name="Content Placeholder 10"/>
          <p:cNvSpPr>
            <a:spLocks noGrp="1"/>
          </p:cNvSpPr>
          <p:nvPr>
            <p:ph sz="quarter" idx="13"/>
          </p:nvPr>
        </p:nvSpPr>
        <p:spPr>
          <a:xfrm>
            <a:off x="685799" y="2781300"/>
            <a:ext cx="6600371" cy="1508105"/>
          </a:xfrm>
        </p:spPr>
        <p:txBody>
          <a:bodyPr wrap="square">
            <a:spAutoFit/>
          </a:bodyPr>
          <a:lstStyle/>
          <a:p>
            <a:pPr marL="623888" indent="-623888" algn="just">
              <a:spcBef>
                <a:spcPct val="0"/>
              </a:spcBef>
              <a:buFontTx/>
              <a:buNone/>
              <a:tabLst>
                <a:tab pos="800100" algn="l"/>
                <a:tab pos="3776663" algn="l"/>
              </a:tabLst>
            </a:pPr>
            <a:r>
              <a:rPr lang="en-US" sz="2300" b="1" dirty="0" smtClean="0">
                <a:solidFill>
                  <a:schemeClr val="tx1"/>
                </a:solidFill>
                <a:latin typeface="Times New Roman" pitchFamily="18" charset="0"/>
                <a:cs typeface="Times New Roman" pitchFamily="18" charset="0"/>
              </a:rPr>
              <a:t>18.</a:t>
            </a:r>
            <a:r>
              <a:rPr lang="en-US" sz="2300" dirty="0" smtClean="0">
                <a:solidFill>
                  <a:schemeClr val="tx1"/>
                </a:solidFill>
                <a:latin typeface="Times New Roman" pitchFamily="18" charset="0"/>
                <a:cs typeface="Times New Roman" pitchFamily="18" charset="0"/>
              </a:rPr>
              <a:t>	A plane left Norman Manley International Airport at 09:35 h and arrived at </a:t>
            </a:r>
            <a:r>
              <a:rPr lang="en-US" sz="2300" dirty="0" err="1" smtClean="0">
                <a:solidFill>
                  <a:schemeClr val="tx1"/>
                </a:solidFill>
                <a:latin typeface="Times New Roman" pitchFamily="18" charset="0"/>
                <a:cs typeface="Times New Roman" pitchFamily="18" charset="0"/>
              </a:rPr>
              <a:t>Cheddi</a:t>
            </a:r>
            <a:r>
              <a:rPr lang="en-US" sz="2300" dirty="0" smtClean="0">
                <a:solidFill>
                  <a:schemeClr val="tx1"/>
                </a:solidFill>
                <a:latin typeface="Times New Roman" pitchFamily="18" charset="0"/>
                <a:cs typeface="Times New Roman" pitchFamily="18" charset="0"/>
              </a:rPr>
              <a:t> </a:t>
            </a:r>
            <a:r>
              <a:rPr lang="en-US" sz="2300" dirty="0" err="1" smtClean="0">
                <a:solidFill>
                  <a:schemeClr val="tx1"/>
                </a:solidFill>
                <a:latin typeface="Times New Roman" pitchFamily="18" charset="0"/>
                <a:cs typeface="Times New Roman" pitchFamily="18" charset="0"/>
              </a:rPr>
              <a:t>Jagan</a:t>
            </a:r>
            <a:r>
              <a:rPr lang="en-US" sz="2300" dirty="0" smtClean="0">
                <a:solidFill>
                  <a:schemeClr val="tx1"/>
                </a:solidFill>
                <a:latin typeface="Times New Roman" pitchFamily="18" charset="0"/>
                <a:cs typeface="Times New Roman" pitchFamily="18" charset="0"/>
              </a:rPr>
              <a:t> International Airport at 11:20 h the same day. The time for the journey was </a:t>
            </a:r>
          </a:p>
        </p:txBody>
      </p:sp>
      <p:sp>
        <p:nvSpPr>
          <p:cNvPr id="24" name="Notched Right Arrow 23"/>
          <p:cNvSpPr/>
          <p:nvPr/>
        </p:nvSpPr>
        <p:spPr>
          <a:xfrm>
            <a:off x="7162800" y="6019800"/>
            <a:ext cx="1782315" cy="685800"/>
          </a:xfrm>
          <a:prstGeom prst="notchedRightArrow">
            <a:avLst/>
          </a:prstGeom>
          <a:blipFill>
            <a:blip r:embed="rId2" cstate="print">
              <a:extLst>
                <a:ext uri="{BEBA8EAE-BF5A-486C-A8C5-ECC9F3942E4B}">
                  <a14:imgProps xmlns:a14="http://schemas.microsoft.com/office/drawing/2010/main" xmlns="">
                    <a14:imgLayer r:embed="rId3">
                      <a14:imgEffect>
                        <a14:brightnessContrast bright="-20000" contrast="-20000"/>
                      </a14:imgEffect>
                    </a14:imgLayer>
                  </a14:imgProps>
                </a:ex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ANSWER</a:t>
            </a:r>
            <a:endParaRPr lang="en-US" sz="2000" b="1" dirty="0">
              <a:latin typeface="Times New Roman" pitchFamily="18" charset="0"/>
              <a:cs typeface="Times New Roman" pitchFamily="18" charset="0"/>
            </a:endParaRPr>
          </a:p>
        </p:txBody>
      </p:sp>
      <p:sp>
        <p:nvSpPr>
          <p:cNvPr id="25" name="Content Placeholder 10"/>
          <p:cNvSpPr>
            <a:spLocks noGrp="1"/>
          </p:cNvSpPr>
          <p:nvPr>
            <p:ph sz="quarter" idx="13"/>
          </p:nvPr>
        </p:nvSpPr>
        <p:spPr>
          <a:xfrm>
            <a:off x="4114800" y="4429061"/>
            <a:ext cx="1264920" cy="676339"/>
          </a:xfrm>
        </p:spPr>
        <p:txBody>
          <a:bodyPr wrap="square">
            <a:spAutoFit/>
          </a:bodyPr>
          <a:lstStyle/>
          <a:p>
            <a:pPr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(C)</a:t>
            </a:r>
          </a:p>
        </p:txBody>
      </p:sp>
      <p:sp>
        <p:nvSpPr>
          <p:cNvPr id="26" name="Content Placeholder 10"/>
          <p:cNvSpPr>
            <a:spLocks noGrp="1"/>
          </p:cNvSpPr>
          <p:nvPr>
            <p:ph sz="quarter" idx="13"/>
          </p:nvPr>
        </p:nvSpPr>
        <p:spPr>
          <a:xfrm>
            <a:off x="1310640" y="4429061"/>
            <a:ext cx="1264920" cy="599459"/>
          </a:xfrm>
        </p:spPr>
        <p:txBody>
          <a:bodyPr wrap="square">
            <a:spAutoFit/>
          </a:bodyPr>
          <a:lstStyle/>
          <a:p>
            <a:pPr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(A)</a:t>
            </a:r>
          </a:p>
        </p:txBody>
      </p:sp>
      <p:sp>
        <p:nvSpPr>
          <p:cNvPr id="27" name="Content Placeholder 10"/>
          <p:cNvSpPr>
            <a:spLocks noGrp="1"/>
          </p:cNvSpPr>
          <p:nvPr>
            <p:ph sz="quarter" idx="13"/>
          </p:nvPr>
        </p:nvSpPr>
        <p:spPr>
          <a:xfrm>
            <a:off x="5486400" y="4429061"/>
            <a:ext cx="1500777" cy="676339"/>
          </a:xfrm>
        </p:spPr>
        <p:txBody>
          <a:bodyPr wrap="square">
            <a:spAutoFit/>
          </a:bodyPr>
          <a:lstStyle/>
          <a:p>
            <a:pPr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(D)</a:t>
            </a:r>
          </a:p>
        </p:txBody>
      </p:sp>
      <p:sp>
        <p:nvSpPr>
          <p:cNvPr id="28" name="Content Placeholder 10"/>
          <p:cNvSpPr>
            <a:spLocks noGrp="1"/>
          </p:cNvSpPr>
          <p:nvPr>
            <p:ph sz="quarter" idx="13"/>
          </p:nvPr>
        </p:nvSpPr>
        <p:spPr>
          <a:xfrm>
            <a:off x="2682240" y="4423962"/>
            <a:ext cx="1264920" cy="676339"/>
          </a:xfrm>
        </p:spPr>
        <p:txBody>
          <a:bodyPr wrap="square">
            <a:spAutoFit/>
          </a:bodyPr>
          <a:lstStyle/>
          <a:p>
            <a:pPr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(B)</a:t>
            </a:r>
          </a:p>
        </p:txBody>
      </p:sp>
      <p:pic>
        <p:nvPicPr>
          <p:cNvPr id="33" name="Picture 32" descr="1.wmf"/>
          <p:cNvPicPr>
            <a:picLocks noChangeAspect="1"/>
          </p:cNvPicPr>
          <p:nvPr/>
        </p:nvPicPr>
        <p:blipFill>
          <a:blip r:embed="rId4" cstate="print"/>
          <a:stretch>
            <a:fillRect/>
          </a:stretch>
        </p:blipFill>
        <p:spPr>
          <a:xfrm>
            <a:off x="1981200" y="4495800"/>
            <a:ext cx="571500" cy="685800"/>
          </a:xfrm>
          <a:prstGeom prst="rect">
            <a:avLst/>
          </a:prstGeom>
        </p:spPr>
      </p:pic>
      <p:pic>
        <p:nvPicPr>
          <p:cNvPr id="34" name="Picture 33" descr="1.wmf"/>
          <p:cNvPicPr>
            <a:picLocks noChangeAspect="1"/>
          </p:cNvPicPr>
          <p:nvPr/>
        </p:nvPicPr>
        <p:blipFill>
          <a:blip r:embed="rId5" cstate="print"/>
          <a:stretch>
            <a:fillRect/>
          </a:stretch>
        </p:blipFill>
        <p:spPr>
          <a:xfrm>
            <a:off x="3326130" y="4472940"/>
            <a:ext cx="571500" cy="685800"/>
          </a:xfrm>
          <a:prstGeom prst="rect">
            <a:avLst/>
          </a:prstGeom>
        </p:spPr>
      </p:pic>
      <p:pic>
        <p:nvPicPr>
          <p:cNvPr id="35" name="Picture 34" descr="1.wmf"/>
          <p:cNvPicPr>
            <a:picLocks noChangeAspect="1"/>
          </p:cNvPicPr>
          <p:nvPr/>
        </p:nvPicPr>
        <p:blipFill>
          <a:blip r:embed="rId6" cstate="print"/>
          <a:stretch>
            <a:fillRect/>
          </a:stretch>
        </p:blipFill>
        <p:spPr>
          <a:xfrm>
            <a:off x="4743450" y="4488180"/>
            <a:ext cx="571500" cy="685800"/>
          </a:xfrm>
          <a:prstGeom prst="rect">
            <a:avLst/>
          </a:prstGeom>
        </p:spPr>
      </p:pic>
      <p:pic>
        <p:nvPicPr>
          <p:cNvPr id="36" name="Picture 35" descr="1.wmf"/>
          <p:cNvPicPr>
            <a:picLocks noChangeAspect="1"/>
          </p:cNvPicPr>
          <p:nvPr/>
        </p:nvPicPr>
        <p:blipFill>
          <a:blip r:embed="rId7" cstate="print"/>
          <a:stretch>
            <a:fillRect/>
          </a:stretch>
        </p:blipFill>
        <p:spPr>
          <a:xfrm>
            <a:off x="6108700" y="4472940"/>
            <a:ext cx="889000" cy="685800"/>
          </a:xfrm>
          <a:prstGeom prst="rect">
            <a:avLst/>
          </a:prstGeom>
        </p:spPr>
      </p:pic>
      <p:sp>
        <p:nvSpPr>
          <p:cNvPr id="12"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tabLst>
                <a:tab pos="393192" algn="r"/>
                <a:tab pos="640080" algn="l"/>
              </a:tabLst>
            </a:pPr>
            <a:r>
              <a:rPr lang="en-US" sz="1500" b="1" dirty="0" smtClean="0">
                <a:solidFill>
                  <a:schemeClr val="bg1"/>
                </a:solidFill>
                <a:latin typeface="Times New Roman" pitchFamily="18" charset="0"/>
                <a:cs typeface="Times New Roman" pitchFamily="18" charset="0"/>
              </a:rPr>
              <a:t>Revision Exam 1 Paper 1</a:t>
            </a:r>
          </a:p>
        </p:txBody>
      </p:sp>
    </p:spTree>
    <p:extLst>
      <p:ext uri="{BB962C8B-B14F-4D97-AF65-F5344CB8AC3E}">
        <p14:creationId xmlns:p14="http://schemas.microsoft.com/office/powerpoint/2010/main" xmlns="" val="714513420"/>
      </p:ext>
    </p:extLst>
  </p:cSld>
  <p:clrMapOvr>
    <a:masterClrMapping/>
  </p:clrMapOvr>
  <p:transition spd="slow">
    <p:strips dir="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23">
                                            <p:txEl>
                                              <p:pRg st="0" end="0"/>
                                            </p:txEl>
                                          </p:spTgt>
                                        </p:tgtEl>
                                        <p:attrNameLst>
                                          <p:attrName>style.visibility</p:attrName>
                                        </p:attrNameLst>
                                      </p:cBhvr>
                                      <p:to>
                                        <p:strVal val="visible"/>
                                      </p:to>
                                    </p:set>
                                    <p:anim calcmode="lin" valueType="num">
                                      <p:cBhvr>
                                        <p:cTn id="7" dur="500" fill="hold"/>
                                        <p:tgtEl>
                                          <p:spTgt spid="23">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23">
                                            <p:txEl>
                                              <p:pRg st="0" end="0"/>
                                            </p:txEl>
                                          </p:spTgt>
                                        </p:tgtEl>
                                        <p:attrNameLst>
                                          <p:attrName>ppt_h</p:attrName>
                                        </p:attrNameLst>
                                      </p:cBhvr>
                                      <p:tavLst>
                                        <p:tav tm="0">
                                          <p:val>
                                            <p:fltVal val="0"/>
                                          </p:val>
                                        </p:tav>
                                        <p:tav tm="100000">
                                          <p:val>
                                            <p:strVal val="#ppt_h"/>
                                          </p:val>
                                        </p:tav>
                                      </p:tavLst>
                                    </p:anim>
                                  </p:childTnLst>
                                </p:cTn>
                              </p:par>
                            </p:childTnLst>
                          </p:cTn>
                        </p:par>
                      </p:childTnLst>
                    </p:cTn>
                  </p:par>
                  <p:par>
                    <p:cTn id="9" fill="hold">
                      <p:stCondLst>
                        <p:cond delay="indefinite"/>
                      </p:stCondLst>
                      <p:childTnLst>
                        <p:par>
                          <p:cTn id="10" fill="hold">
                            <p:stCondLst>
                              <p:cond delay="0"/>
                            </p:stCondLst>
                            <p:childTnLst>
                              <p:par>
                                <p:cTn id="11" presetID="53" presetClass="entr" presetSubtype="16" fill="hold" grpId="0" nodeType="clickEffect">
                                  <p:stCondLst>
                                    <p:cond delay="0"/>
                                  </p:stCondLst>
                                  <p:childTnLst>
                                    <p:set>
                                      <p:cBhvr>
                                        <p:cTn id="12" dur="1" fill="hold">
                                          <p:stCondLst>
                                            <p:cond delay="0"/>
                                          </p:stCondLst>
                                        </p:cTn>
                                        <p:tgtEl>
                                          <p:spTgt spid="26">
                                            <p:txEl>
                                              <p:pRg st="0" end="0"/>
                                            </p:txEl>
                                          </p:spTgt>
                                        </p:tgtEl>
                                        <p:attrNameLst>
                                          <p:attrName>style.visibility</p:attrName>
                                        </p:attrNameLst>
                                      </p:cBhvr>
                                      <p:to>
                                        <p:strVal val="visible"/>
                                      </p:to>
                                    </p:set>
                                    <p:anim calcmode="lin" valueType="num">
                                      <p:cBhvr>
                                        <p:cTn id="13" dur="500" fill="hold"/>
                                        <p:tgtEl>
                                          <p:spTgt spid="26">
                                            <p:txEl>
                                              <p:pRg st="0" end="0"/>
                                            </p:txEl>
                                          </p:spTgt>
                                        </p:tgtEl>
                                        <p:attrNameLst>
                                          <p:attrName>ppt_w</p:attrName>
                                        </p:attrNameLst>
                                      </p:cBhvr>
                                      <p:tavLst>
                                        <p:tav tm="0">
                                          <p:val>
                                            <p:fltVal val="0"/>
                                          </p:val>
                                        </p:tav>
                                        <p:tav tm="100000">
                                          <p:val>
                                            <p:strVal val="#ppt_w"/>
                                          </p:val>
                                        </p:tav>
                                      </p:tavLst>
                                    </p:anim>
                                    <p:anim calcmode="lin" valueType="num">
                                      <p:cBhvr>
                                        <p:cTn id="14" dur="500" fill="hold"/>
                                        <p:tgtEl>
                                          <p:spTgt spid="26">
                                            <p:txEl>
                                              <p:pRg st="0" end="0"/>
                                            </p:txEl>
                                          </p:spTgt>
                                        </p:tgtEl>
                                        <p:attrNameLst>
                                          <p:attrName>ppt_h</p:attrName>
                                        </p:attrNameLst>
                                      </p:cBhvr>
                                      <p:tavLst>
                                        <p:tav tm="0">
                                          <p:val>
                                            <p:fltVal val="0"/>
                                          </p:val>
                                        </p:tav>
                                        <p:tav tm="100000">
                                          <p:val>
                                            <p:strVal val="#ppt_h"/>
                                          </p:val>
                                        </p:tav>
                                      </p:tavLst>
                                    </p:anim>
                                    <p:animEffect transition="in" filter="fade">
                                      <p:cBhvr>
                                        <p:cTn id="15" dur="500"/>
                                        <p:tgtEl>
                                          <p:spTgt spid="26">
                                            <p:txEl>
                                              <p:pRg st="0" end="0"/>
                                            </p:txEl>
                                          </p:spTgt>
                                        </p:tgtEl>
                                      </p:cBhvr>
                                    </p:animEffect>
                                  </p:childTnLst>
                                </p:cTn>
                              </p:par>
                              <p:par>
                                <p:cTn id="16" presetID="23" presetClass="entr" presetSubtype="16" fill="hold" nodeType="withEffect">
                                  <p:stCondLst>
                                    <p:cond delay="0"/>
                                  </p:stCondLst>
                                  <p:childTnLst>
                                    <p:set>
                                      <p:cBhvr>
                                        <p:cTn id="17" dur="1" fill="hold">
                                          <p:stCondLst>
                                            <p:cond delay="0"/>
                                          </p:stCondLst>
                                        </p:cTn>
                                        <p:tgtEl>
                                          <p:spTgt spid="33"/>
                                        </p:tgtEl>
                                        <p:attrNameLst>
                                          <p:attrName>style.visibility</p:attrName>
                                        </p:attrNameLst>
                                      </p:cBhvr>
                                      <p:to>
                                        <p:strVal val="visible"/>
                                      </p:to>
                                    </p:set>
                                    <p:anim calcmode="lin" valueType="num">
                                      <p:cBhvr>
                                        <p:cTn id="18" dur="500" fill="hold"/>
                                        <p:tgtEl>
                                          <p:spTgt spid="33"/>
                                        </p:tgtEl>
                                        <p:attrNameLst>
                                          <p:attrName>ppt_w</p:attrName>
                                        </p:attrNameLst>
                                      </p:cBhvr>
                                      <p:tavLst>
                                        <p:tav tm="0">
                                          <p:val>
                                            <p:fltVal val="0"/>
                                          </p:val>
                                        </p:tav>
                                        <p:tav tm="100000">
                                          <p:val>
                                            <p:strVal val="#ppt_w"/>
                                          </p:val>
                                        </p:tav>
                                      </p:tavLst>
                                    </p:anim>
                                    <p:anim calcmode="lin" valueType="num">
                                      <p:cBhvr>
                                        <p:cTn id="19" dur="500" fill="hold"/>
                                        <p:tgtEl>
                                          <p:spTgt spid="33"/>
                                        </p:tgtEl>
                                        <p:attrNameLst>
                                          <p:attrName>ppt_h</p:attrName>
                                        </p:attrNameLst>
                                      </p:cBhvr>
                                      <p:tavLst>
                                        <p:tav tm="0">
                                          <p:val>
                                            <p:fltVal val="0"/>
                                          </p:val>
                                        </p:tav>
                                        <p:tav tm="100000">
                                          <p:val>
                                            <p:strVal val="#ppt_h"/>
                                          </p:val>
                                        </p:tav>
                                      </p:tavLst>
                                    </p:anim>
                                  </p:childTnLst>
                                </p:cTn>
                              </p:par>
                              <p:par>
                                <p:cTn id="20" presetID="53" presetClass="entr" presetSubtype="16" fill="hold" grpId="0" nodeType="withEffect">
                                  <p:stCondLst>
                                    <p:cond delay="0"/>
                                  </p:stCondLst>
                                  <p:childTnLst>
                                    <p:set>
                                      <p:cBhvr>
                                        <p:cTn id="21" dur="1" fill="hold">
                                          <p:stCondLst>
                                            <p:cond delay="0"/>
                                          </p:stCondLst>
                                        </p:cTn>
                                        <p:tgtEl>
                                          <p:spTgt spid="28">
                                            <p:txEl>
                                              <p:pRg st="0" end="0"/>
                                            </p:txEl>
                                          </p:spTgt>
                                        </p:tgtEl>
                                        <p:attrNameLst>
                                          <p:attrName>style.visibility</p:attrName>
                                        </p:attrNameLst>
                                      </p:cBhvr>
                                      <p:to>
                                        <p:strVal val="visible"/>
                                      </p:to>
                                    </p:set>
                                    <p:anim calcmode="lin" valueType="num">
                                      <p:cBhvr>
                                        <p:cTn id="22" dur="500" fill="hold"/>
                                        <p:tgtEl>
                                          <p:spTgt spid="28">
                                            <p:txEl>
                                              <p:pRg st="0" end="0"/>
                                            </p:txEl>
                                          </p:spTgt>
                                        </p:tgtEl>
                                        <p:attrNameLst>
                                          <p:attrName>ppt_w</p:attrName>
                                        </p:attrNameLst>
                                      </p:cBhvr>
                                      <p:tavLst>
                                        <p:tav tm="0">
                                          <p:val>
                                            <p:fltVal val="0"/>
                                          </p:val>
                                        </p:tav>
                                        <p:tav tm="100000">
                                          <p:val>
                                            <p:strVal val="#ppt_w"/>
                                          </p:val>
                                        </p:tav>
                                      </p:tavLst>
                                    </p:anim>
                                    <p:anim calcmode="lin" valueType="num">
                                      <p:cBhvr>
                                        <p:cTn id="23" dur="500" fill="hold"/>
                                        <p:tgtEl>
                                          <p:spTgt spid="28">
                                            <p:txEl>
                                              <p:pRg st="0" end="0"/>
                                            </p:txEl>
                                          </p:spTgt>
                                        </p:tgtEl>
                                        <p:attrNameLst>
                                          <p:attrName>ppt_h</p:attrName>
                                        </p:attrNameLst>
                                      </p:cBhvr>
                                      <p:tavLst>
                                        <p:tav tm="0">
                                          <p:val>
                                            <p:fltVal val="0"/>
                                          </p:val>
                                        </p:tav>
                                        <p:tav tm="100000">
                                          <p:val>
                                            <p:strVal val="#ppt_h"/>
                                          </p:val>
                                        </p:tav>
                                      </p:tavLst>
                                    </p:anim>
                                    <p:animEffect transition="in" filter="fade">
                                      <p:cBhvr>
                                        <p:cTn id="24" dur="500"/>
                                        <p:tgtEl>
                                          <p:spTgt spid="28">
                                            <p:txEl>
                                              <p:pRg st="0" end="0"/>
                                            </p:txEl>
                                          </p:spTgt>
                                        </p:tgtEl>
                                      </p:cBhvr>
                                    </p:animEffect>
                                  </p:childTnLst>
                                </p:cTn>
                              </p:par>
                              <p:par>
                                <p:cTn id="25" presetID="23" presetClass="entr" presetSubtype="16" fill="hold" nodeType="withEffect">
                                  <p:stCondLst>
                                    <p:cond delay="0"/>
                                  </p:stCondLst>
                                  <p:childTnLst>
                                    <p:set>
                                      <p:cBhvr>
                                        <p:cTn id="26" dur="1" fill="hold">
                                          <p:stCondLst>
                                            <p:cond delay="0"/>
                                          </p:stCondLst>
                                        </p:cTn>
                                        <p:tgtEl>
                                          <p:spTgt spid="34"/>
                                        </p:tgtEl>
                                        <p:attrNameLst>
                                          <p:attrName>style.visibility</p:attrName>
                                        </p:attrNameLst>
                                      </p:cBhvr>
                                      <p:to>
                                        <p:strVal val="visible"/>
                                      </p:to>
                                    </p:set>
                                    <p:anim calcmode="lin" valueType="num">
                                      <p:cBhvr>
                                        <p:cTn id="27" dur="500" fill="hold"/>
                                        <p:tgtEl>
                                          <p:spTgt spid="34"/>
                                        </p:tgtEl>
                                        <p:attrNameLst>
                                          <p:attrName>ppt_w</p:attrName>
                                        </p:attrNameLst>
                                      </p:cBhvr>
                                      <p:tavLst>
                                        <p:tav tm="0">
                                          <p:val>
                                            <p:fltVal val="0"/>
                                          </p:val>
                                        </p:tav>
                                        <p:tav tm="100000">
                                          <p:val>
                                            <p:strVal val="#ppt_w"/>
                                          </p:val>
                                        </p:tav>
                                      </p:tavLst>
                                    </p:anim>
                                    <p:anim calcmode="lin" valueType="num">
                                      <p:cBhvr>
                                        <p:cTn id="28" dur="500" fill="hold"/>
                                        <p:tgtEl>
                                          <p:spTgt spid="34"/>
                                        </p:tgtEl>
                                        <p:attrNameLst>
                                          <p:attrName>ppt_h</p:attrName>
                                        </p:attrNameLst>
                                      </p:cBhvr>
                                      <p:tavLst>
                                        <p:tav tm="0">
                                          <p:val>
                                            <p:fltVal val="0"/>
                                          </p:val>
                                        </p:tav>
                                        <p:tav tm="100000">
                                          <p:val>
                                            <p:strVal val="#ppt_h"/>
                                          </p:val>
                                        </p:tav>
                                      </p:tavLst>
                                    </p:anim>
                                  </p:childTnLst>
                                </p:cTn>
                              </p:par>
                              <p:par>
                                <p:cTn id="29" presetID="53" presetClass="entr" presetSubtype="16" fill="hold" grpId="0" nodeType="withEffect">
                                  <p:stCondLst>
                                    <p:cond delay="0"/>
                                  </p:stCondLst>
                                  <p:childTnLst>
                                    <p:set>
                                      <p:cBhvr>
                                        <p:cTn id="30" dur="1" fill="hold">
                                          <p:stCondLst>
                                            <p:cond delay="0"/>
                                          </p:stCondLst>
                                        </p:cTn>
                                        <p:tgtEl>
                                          <p:spTgt spid="25">
                                            <p:txEl>
                                              <p:pRg st="0" end="0"/>
                                            </p:txEl>
                                          </p:spTgt>
                                        </p:tgtEl>
                                        <p:attrNameLst>
                                          <p:attrName>style.visibility</p:attrName>
                                        </p:attrNameLst>
                                      </p:cBhvr>
                                      <p:to>
                                        <p:strVal val="visible"/>
                                      </p:to>
                                    </p:set>
                                    <p:anim calcmode="lin" valueType="num">
                                      <p:cBhvr>
                                        <p:cTn id="31" dur="500" fill="hold"/>
                                        <p:tgtEl>
                                          <p:spTgt spid="25">
                                            <p:txEl>
                                              <p:pRg st="0" end="0"/>
                                            </p:txEl>
                                          </p:spTgt>
                                        </p:tgtEl>
                                        <p:attrNameLst>
                                          <p:attrName>ppt_w</p:attrName>
                                        </p:attrNameLst>
                                      </p:cBhvr>
                                      <p:tavLst>
                                        <p:tav tm="0">
                                          <p:val>
                                            <p:fltVal val="0"/>
                                          </p:val>
                                        </p:tav>
                                        <p:tav tm="100000">
                                          <p:val>
                                            <p:strVal val="#ppt_w"/>
                                          </p:val>
                                        </p:tav>
                                      </p:tavLst>
                                    </p:anim>
                                    <p:anim calcmode="lin" valueType="num">
                                      <p:cBhvr>
                                        <p:cTn id="32" dur="500" fill="hold"/>
                                        <p:tgtEl>
                                          <p:spTgt spid="25">
                                            <p:txEl>
                                              <p:pRg st="0" end="0"/>
                                            </p:txEl>
                                          </p:spTgt>
                                        </p:tgtEl>
                                        <p:attrNameLst>
                                          <p:attrName>ppt_h</p:attrName>
                                        </p:attrNameLst>
                                      </p:cBhvr>
                                      <p:tavLst>
                                        <p:tav tm="0">
                                          <p:val>
                                            <p:fltVal val="0"/>
                                          </p:val>
                                        </p:tav>
                                        <p:tav tm="100000">
                                          <p:val>
                                            <p:strVal val="#ppt_h"/>
                                          </p:val>
                                        </p:tav>
                                      </p:tavLst>
                                    </p:anim>
                                    <p:animEffect transition="in" filter="fade">
                                      <p:cBhvr>
                                        <p:cTn id="33" dur="500"/>
                                        <p:tgtEl>
                                          <p:spTgt spid="25">
                                            <p:txEl>
                                              <p:pRg st="0" end="0"/>
                                            </p:txEl>
                                          </p:spTgt>
                                        </p:tgtEl>
                                      </p:cBhvr>
                                    </p:animEffect>
                                  </p:childTnLst>
                                </p:cTn>
                              </p:par>
                              <p:par>
                                <p:cTn id="34" presetID="23" presetClass="entr" presetSubtype="16" fill="hold" nodeType="withEffect">
                                  <p:stCondLst>
                                    <p:cond delay="0"/>
                                  </p:stCondLst>
                                  <p:childTnLst>
                                    <p:set>
                                      <p:cBhvr>
                                        <p:cTn id="35" dur="1" fill="hold">
                                          <p:stCondLst>
                                            <p:cond delay="0"/>
                                          </p:stCondLst>
                                        </p:cTn>
                                        <p:tgtEl>
                                          <p:spTgt spid="35"/>
                                        </p:tgtEl>
                                        <p:attrNameLst>
                                          <p:attrName>style.visibility</p:attrName>
                                        </p:attrNameLst>
                                      </p:cBhvr>
                                      <p:to>
                                        <p:strVal val="visible"/>
                                      </p:to>
                                    </p:set>
                                    <p:anim calcmode="lin" valueType="num">
                                      <p:cBhvr>
                                        <p:cTn id="36" dur="500" fill="hold"/>
                                        <p:tgtEl>
                                          <p:spTgt spid="35"/>
                                        </p:tgtEl>
                                        <p:attrNameLst>
                                          <p:attrName>ppt_w</p:attrName>
                                        </p:attrNameLst>
                                      </p:cBhvr>
                                      <p:tavLst>
                                        <p:tav tm="0">
                                          <p:val>
                                            <p:fltVal val="0"/>
                                          </p:val>
                                        </p:tav>
                                        <p:tav tm="100000">
                                          <p:val>
                                            <p:strVal val="#ppt_w"/>
                                          </p:val>
                                        </p:tav>
                                      </p:tavLst>
                                    </p:anim>
                                    <p:anim calcmode="lin" valueType="num">
                                      <p:cBhvr>
                                        <p:cTn id="37" dur="500" fill="hold"/>
                                        <p:tgtEl>
                                          <p:spTgt spid="35"/>
                                        </p:tgtEl>
                                        <p:attrNameLst>
                                          <p:attrName>ppt_h</p:attrName>
                                        </p:attrNameLst>
                                      </p:cBhvr>
                                      <p:tavLst>
                                        <p:tav tm="0">
                                          <p:val>
                                            <p:fltVal val="0"/>
                                          </p:val>
                                        </p:tav>
                                        <p:tav tm="100000">
                                          <p:val>
                                            <p:strVal val="#ppt_h"/>
                                          </p:val>
                                        </p:tav>
                                      </p:tavLst>
                                    </p:anim>
                                  </p:childTnLst>
                                </p:cTn>
                              </p:par>
                              <p:par>
                                <p:cTn id="38" presetID="53" presetClass="entr" presetSubtype="16" fill="hold" grpId="0" nodeType="withEffect">
                                  <p:stCondLst>
                                    <p:cond delay="0"/>
                                  </p:stCondLst>
                                  <p:childTnLst>
                                    <p:set>
                                      <p:cBhvr>
                                        <p:cTn id="39" dur="1" fill="hold">
                                          <p:stCondLst>
                                            <p:cond delay="0"/>
                                          </p:stCondLst>
                                        </p:cTn>
                                        <p:tgtEl>
                                          <p:spTgt spid="27">
                                            <p:txEl>
                                              <p:pRg st="0" end="0"/>
                                            </p:txEl>
                                          </p:spTgt>
                                        </p:tgtEl>
                                        <p:attrNameLst>
                                          <p:attrName>style.visibility</p:attrName>
                                        </p:attrNameLst>
                                      </p:cBhvr>
                                      <p:to>
                                        <p:strVal val="visible"/>
                                      </p:to>
                                    </p:set>
                                    <p:anim calcmode="lin" valueType="num">
                                      <p:cBhvr>
                                        <p:cTn id="40" dur="500" fill="hold"/>
                                        <p:tgtEl>
                                          <p:spTgt spid="27">
                                            <p:txEl>
                                              <p:pRg st="0" end="0"/>
                                            </p:txEl>
                                          </p:spTgt>
                                        </p:tgtEl>
                                        <p:attrNameLst>
                                          <p:attrName>ppt_w</p:attrName>
                                        </p:attrNameLst>
                                      </p:cBhvr>
                                      <p:tavLst>
                                        <p:tav tm="0">
                                          <p:val>
                                            <p:fltVal val="0"/>
                                          </p:val>
                                        </p:tav>
                                        <p:tav tm="100000">
                                          <p:val>
                                            <p:strVal val="#ppt_w"/>
                                          </p:val>
                                        </p:tav>
                                      </p:tavLst>
                                    </p:anim>
                                    <p:anim calcmode="lin" valueType="num">
                                      <p:cBhvr>
                                        <p:cTn id="41" dur="500" fill="hold"/>
                                        <p:tgtEl>
                                          <p:spTgt spid="27">
                                            <p:txEl>
                                              <p:pRg st="0" end="0"/>
                                            </p:txEl>
                                          </p:spTgt>
                                        </p:tgtEl>
                                        <p:attrNameLst>
                                          <p:attrName>ppt_h</p:attrName>
                                        </p:attrNameLst>
                                      </p:cBhvr>
                                      <p:tavLst>
                                        <p:tav tm="0">
                                          <p:val>
                                            <p:fltVal val="0"/>
                                          </p:val>
                                        </p:tav>
                                        <p:tav tm="100000">
                                          <p:val>
                                            <p:strVal val="#ppt_h"/>
                                          </p:val>
                                        </p:tav>
                                      </p:tavLst>
                                    </p:anim>
                                    <p:animEffect transition="in" filter="fade">
                                      <p:cBhvr>
                                        <p:cTn id="42" dur="500"/>
                                        <p:tgtEl>
                                          <p:spTgt spid="27">
                                            <p:txEl>
                                              <p:pRg st="0" end="0"/>
                                            </p:txEl>
                                          </p:spTgt>
                                        </p:tgtEl>
                                      </p:cBhvr>
                                    </p:animEffect>
                                  </p:childTnLst>
                                </p:cTn>
                              </p:par>
                              <p:par>
                                <p:cTn id="43" presetID="23" presetClass="entr" presetSubtype="16" fill="hold" nodeType="withEffect">
                                  <p:stCondLst>
                                    <p:cond delay="0"/>
                                  </p:stCondLst>
                                  <p:childTnLst>
                                    <p:set>
                                      <p:cBhvr>
                                        <p:cTn id="44" dur="1" fill="hold">
                                          <p:stCondLst>
                                            <p:cond delay="0"/>
                                          </p:stCondLst>
                                        </p:cTn>
                                        <p:tgtEl>
                                          <p:spTgt spid="36"/>
                                        </p:tgtEl>
                                        <p:attrNameLst>
                                          <p:attrName>style.visibility</p:attrName>
                                        </p:attrNameLst>
                                      </p:cBhvr>
                                      <p:to>
                                        <p:strVal val="visible"/>
                                      </p:to>
                                    </p:set>
                                    <p:anim calcmode="lin" valueType="num">
                                      <p:cBhvr>
                                        <p:cTn id="45" dur="500" fill="hold"/>
                                        <p:tgtEl>
                                          <p:spTgt spid="36"/>
                                        </p:tgtEl>
                                        <p:attrNameLst>
                                          <p:attrName>ppt_w</p:attrName>
                                        </p:attrNameLst>
                                      </p:cBhvr>
                                      <p:tavLst>
                                        <p:tav tm="0">
                                          <p:val>
                                            <p:fltVal val="0"/>
                                          </p:val>
                                        </p:tav>
                                        <p:tav tm="100000">
                                          <p:val>
                                            <p:strVal val="#ppt_w"/>
                                          </p:val>
                                        </p:tav>
                                      </p:tavLst>
                                    </p:anim>
                                    <p:anim calcmode="lin" valueType="num">
                                      <p:cBhvr>
                                        <p:cTn id="46" dur="500" fill="hold"/>
                                        <p:tgtEl>
                                          <p:spTgt spid="36"/>
                                        </p:tgtEl>
                                        <p:attrNameLst>
                                          <p:attrName>ppt_h</p:attrName>
                                        </p:attrNameLst>
                                      </p:cBhvr>
                                      <p:tavLst>
                                        <p:tav tm="0">
                                          <p:val>
                                            <p:fltVal val="0"/>
                                          </p:val>
                                        </p:tav>
                                        <p:tav tm="100000">
                                          <p:val>
                                            <p:strVal val="#ppt_h"/>
                                          </p:val>
                                        </p:tav>
                                      </p:tavLst>
                                    </p:anim>
                                  </p:childTnLst>
                                </p:cTn>
                              </p:par>
                            </p:childTnLst>
                          </p:cTn>
                        </p:par>
                      </p:childTnLst>
                    </p:cTn>
                  </p:par>
                  <p:par>
                    <p:cTn id="47" fill="hold">
                      <p:stCondLst>
                        <p:cond delay="indefinite"/>
                      </p:stCondLst>
                      <p:childTnLst>
                        <p:par>
                          <p:cTn id="48" fill="hold">
                            <p:stCondLst>
                              <p:cond delay="0"/>
                            </p:stCondLst>
                            <p:childTnLst>
                              <p:par>
                                <p:cTn id="49" presetID="3" presetClass="entr" presetSubtype="10" fill="hold" grpId="0" nodeType="clickEffect">
                                  <p:stCondLst>
                                    <p:cond delay="0"/>
                                  </p:stCondLst>
                                  <p:childTnLst>
                                    <p:set>
                                      <p:cBhvr>
                                        <p:cTn id="50" dur="1" fill="hold">
                                          <p:stCondLst>
                                            <p:cond delay="0"/>
                                          </p:stCondLst>
                                        </p:cTn>
                                        <p:tgtEl>
                                          <p:spTgt spid="24"/>
                                        </p:tgtEl>
                                        <p:attrNameLst>
                                          <p:attrName>style.visibility</p:attrName>
                                        </p:attrNameLst>
                                      </p:cBhvr>
                                      <p:to>
                                        <p:strVal val="visible"/>
                                      </p:to>
                                    </p:set>
                                    <p:animEffect transition="in" filter="blinds(horizontal)">
                                      <p:cBhvr>
                                        <p:cTn id="51" dur="500"/>
                                        <p:tgtEl>
                                          <p:spTgt spid="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build="allAtOnce"/>
      <p:bldP spid="24" grpId="0" animBg="1"/>
      <p:bldP spid="25" grpId="0" build="p"/>
      <p:bldP spid="26" grpId="0" build="p"/>
      <p:bldP spid="27" grpId="0" build="p"/>
      <p:bldP spid="28" grpId="0" build="p"/>
    </p:bldLst>
  </p:timing>
</p:sld>
</file>

<file path=ppt/slides/slide3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angle 7"/>
          <p:cNvSpPr/>
          <p:nvPr/>
        </p:nvSpPr>
        <p:spPr>
          <a:xfrm>
            <a:off x="381000" y="2101334"/>
            <a:ext cx="3667992" cy="446276"/>
          </a:xfrm>
          <a:prstGeom prst="rect">
            <a:avLst/>
          </a:prstGeom>
        </p:spPr>
        <p:txBody>
          <a:bodyPr wrap="none">
            <a:spAutoFit/>
          </a:bodyPr>
          <a:lstStyle/>
          <a:p>
            <a:r>
              <a:rPr lang="en-US" sz="2300" b="1" dirty="0" smtClean="0">
                <a:latin typeface="Times New Roman" pitchFamily="18" charset="0"/>
                <a:cs typeface="Times New Roman" pitchFamily="18" charset="0"/>
              </a:rPr>
              <a:t>6.</a:t>
            </a:r>
            <a:r>
              <a:rPr lang="en-US" sz="2300" dirty="0" smtClean="0">
                <a:latin typeface="Times New Roman" pitchFamily="18" charset="0"/>
                <a:cs typeface="Times New Roman" pitchFamily="18" charset="0"/>
              </a:rPr>
              <a:t>  (b)  (i)  </a:t>
            </a:r>
            <a:r>
              <a:rPr lang="en-US" sz="2300" i="1" dirty="0" smtClean="0">
                <a:latin typeface="Times New Roman" pitchFamily="18" charset="0"/>
                <a:cs typeface="Times New Roman" pitchFamily="18" charset="0"/>
              </a:rPr>
              <a:t>f</a:t>
            </a:r>
            <a:r>
              <a:rPr lang="en-US" sz="2300" dirty="0" smtClean="0">
                <a:latin typeface="Times New Roman" pitchFamily="18" charset="0"/>
                <a:cs typeface="Times New Roman" pitchFamily="18" charset="0"/>
              </a:rPr>
              <a:t>(</a:t>
            </a:r>
            <a:r>
              <a:rPr lang="en-US" sz="2300" i="1" dirty="0" smtClean="0">
                <a:latin typeface="Times New Roman" pitchFamily="18" charset="0"/>
                <a:cs typeface="Times New Roman" pitchFamily="18" charset="0"/>
              </a:rPr>
              <a:t>x</a:t>
            </a:r>
            <a:r>
              <a:rPr lang="en-US" sz="2300" dirty="0" smtClean="0">
                <a:latin typeface="Times New Roman" pitchFamily="18" charset="0"/>
                <a:cs typeface="Times New Roman" pitchFamily="18" charset="0"/>
              </a:rPr>
              <a:t>)</a:t>
            </a:r>
            <a:r>
              <a:rPr lang="en-US" sz="2300" i="1" dirty="0" smtClean="0">
                <a:latin typeface="Times New Roman" pitchFamily="18" charset="0"/>
                <a:cs typeface="Times New Roman" pitchFamily="18" charset="0"/>
              </a:rPr>
              <a:t> = x</a:t>
            </a:r>
            <a:r>
              <a:rPr lang="en-US" sz="2300" baseline="30000" dirty="0" smtClean="0">
                <a:latin typeface="Times New Roman" pitchFamily="18" charset="0"/>
                <a:cs typeface="Times New Roman" pitchFamily="18" charset="0"/>
              </a:rPr>
              <a:t>2</a:t>
            </a:r>
            <a:r>
              <a:rPr lang="en-US" sz="2300" dirty="0" smtClean="0">
                <a:latin typeface="Times New Roman" pitchFamily="18" charset="0"/>
                <a:cs typeface="Times New Roman" pitchFamily="18" charset="0"/>
              </a:rPr>
              <a:t> </a:t>
            </a:r>
            <a:r>
              <a:rPr lang="en-US" sz="2300" i="1" dirty="0" smtClean="0">
                <a:latin typeface="Times New Roman" pitchFamily="18" charset="0"/>
                <a:cs typeface="Times New Roman" pitchFamily="18" charset="0"/>
              </a:rPr>
              <a:t>– </a:t>
            </a:r>
            <a:r>
              <a:rPr lang="en-US" sz="2300" dirty="0" smtClean="0">
                <a:latin typeface="Times New Roman" pitchFamily="18" charset="0"/>
                <a:cs typeface="Times New Roman" pitchFamily="18" charset="0"/>
              </a:rPr>
              <a:t>3</a:t>
            </a:r>
            <a:r>
              <a:rPr lang="en-US" sz="2300" i="1" dirty="0" smtClean="0">
                <a:latin typeface="Times New Roman" pitchFamily="18" charset="0"/>
                <a:cs typeface="Times New Roman" pitchFamily="18" charset="0"/>
              </a:rPr>
              <a:t>x + </a:t>
            </a:r>
            <a:r>
              <a:rPr lang="en-US" sz="2300" dirty="0" smtClean="0">
                <a:latin typeface="Times New Roman" pitchFamily="18" charset="0"/>
                <a:cs typeface="Times New Roman" pitchFamily="18" charset="0"/>
              </a:rPr>
              <a:t>1 </a:t>
            </a:r>
            <a:endParaRPr lang="en-US" sz="2300" dirty="0"/>
          </a:p>
        </p:txBody>
      </p:sp>
      <p:sp>
        <p:nvSpPr>
          <p:cNvPr id="9" name="Rectangle 8"/>
          <p:cNvSpPr/>
          <p:nvPr/>
        </p:nvSpPr>
        <p:spPr>
          <a:xfrm>
            <a:off x="1632079" y="2554099"/>
            <a:ext cx="2553904" cy="446276"/>
          </a:xfrm>
          <a:prstGeom prst="rect">
            <a:avLst/>
          </a:prstGeom>
        </p:spPr>
        <p:txBody>
          <a:bodyPr wrap="none">
            <a:spAutoFit/>
          </a:bodyPr>
          <a:lstStyle/>
          <a:p>
            <a:r>
              <a:rPr lang="en-US" sz="2300" i="1" dirty="0" smtClean="0">
                <a:latin typeface="Times New Roman" pitchFamily="18" charset="0"/>
                <a:cs typeface="Times New Roman" pitchFamily="18" charset="0"/>
              </a:rPr>
              <a:t>f</a:t>
            </a:r>
            <a:r>
              <a:rPr lang="en-US" sz="2300" dirty="0" smtClean="0">
                <a:latin typeface="Times New Roman" pitchFamily="18" charset="0"/>
                <a:cs typeface="Times New Roman" pitchFamily="18" charset="0"/>
              </a:rPr>
              <a:t>(1)</a:t>
            </a:r>
            <a:r>
              <a:rPr lang="en-US" sz="2300" i="1" dirty="0" smtClean="0">
                <a:latin typeface="Times New Roman" pitchFamily="18" charset="0"/>
                <a:cs typeface="Times New Roman" pitchFamily="18" charset="0"/>
              </a:rPr>
              <a:t> = </a:t>
            </a:r>
            <a:r>
              <a:rPr lang="en-US" sz="2300" dirty="0" smtClean="0">
                <a:latin typeface="Times New Roman" pitchFamily="18" charset="0"/>
                <a:cs typeface="Times New Roman" pitchFamily="18" charset="0"/>
              </a:rPr>
              <a:t>1</a:t>
            </a:r>
            <a:r>
              <a:rPr lang="en-US" sz="2300" baseline="30000" dirty="0" smtClean="0">
                <a:latin typeface="Times New Roman" pitchFamily="18" charset="0"/>
                <a:cs typeface="Times New Roman" pitchFamily="18" charset="0"/>
              </a:rPr>
              <a:t>2</a:t>
            </a:r>
            <a:r>
              <a:rPr lang="en-US" sz="2300" dirty="0" smtClean="0">
                <a:latin typeface="Times New Roman" pitchFamily="18" charset="0"/>
                <a:cs typeface="Times New Roman" pitchFamily="18" charset="0"/>
              </a:rPr>
              <a:t> </a:t>
            </a:r>
            <a:r>
              <a:rPr lang="en-US" sz="2300" i="1" dirty="0">
                <a:latin typeface="Times New Roman" pitchFamily="18" charset="0"/>
                <a:cs typeface="Times New Roman" pitchFamily="18" charset="0"/>
              </a:rPr>
              <a:t>– </a:t>
            </a:r>
            <a:r>
              <a:rPr lang="en-US" sz="2300" dirty="0" smtClean="0">
                <a:latin typeface="Times New Roman" pitchFamily="18" charset="0"/>
                <a:cs typeface="Times New Roman" pitchFamily="18" charset="0"/>
              </a:rPr>
              <a:t>3(1)</a:t>
            </a:r>
            <a:r>
              <a:rPr lang="en-US" sz="2300" i="1" dirty="0" smtClean="0">
                <a:latin typeface="Times New Roman" pitchFamily="18" charset="0"/>
                <a:cs typeface="Times New Roman" pitchFamily="18" charset="0"/>
              </a:rPr>
              <a:t> </a:t>
            </a:r>
            <a:r>
              <a:rPr lang="en-US" sz="2300" i="1" dirty="0">
                <a:latin typeface="Times New Roman" pitchFamily="18" charset="0"/>
                <a:cs typeface="Times New Roman" pitchFamily="18" charset="0"/>
              </a:rPr>
              <a:t>+ </a:t>
            </a:r>
            <a:r>
              <a:rPr lang="en-US" sz="2300" dirty="0">
                <a:latin typeface="Times New Roman" pitchFamily="18" charset="0"/>
                <a:cs typeface="Times New Roman" pitchFamily="18" charset="0"/>
              </a:rPr>
              <a:t>1 </a:t>
            </a:r>
            <a:endParaRPr lang="en-US" sz="2300" dirty="0"/>
          </a:p>
        </p:txBody>
      </p:sp>
      <p:sp>
        <p:nvSpPr>
          <p:cNvPr id="10" name="Rectangle 9"/>
          <p:cNvSpPr/>
          <p:nvPr/>
        </p:nvSpPr>
        <p:spPr>
          <a:xfrm>
            <a:off x="2133600" y="2933581"/>
            <a:ext cx="1508746" cy="800219"/>
          </a:xfrm>
          <a:prstGeom prst="rect">
            <a:avLst/>
          </a:prstGeom>
        </p:spPr>
        <p:txBody>
          <a:bodyPr wrap="none">
            <a:spAutoFit/>
          </a:bodyPr>
          <a:lstStyle/>
          <a:p>
            <a:r>
              <a:rPr lang="en-US" sz="2300" dirty="0" smtClean="0">
                <a:latin typeface="Times New Roman" pitchFamily="18" charset="0"/>
                <a:cs typeface="Times New Roman" pitchFamily="18" charset="0"/>
              </a:rPr>
              <a:t>= 1 </a:t>
            </a:r>
            <a:r>
              <a:rPr lang="en-US" sz="2300" i="1" dirty="0">
                <a:latin typeface="Times New Roman" pitchFamily="18" charset="0"/>
                <a:cs typeface="Times New Roman" pitchFamily="18" charset="0"/>
              </a:rPr>
              <a:t>– </a:t>
            </a:r>
            <a:r>
              <a:rPr lang="en-US" sz="2300" dirty="0" smtClean="0">
                <a:latin typeface="Times New Roman" pitchFamily="18" charset="0"/>
                <a:cs typeface="Times New Roman" pitchFamily="18" charset="0"/>
              </a:rPr>
              <a:t>3</a:t>
            </a:r>
            <a:r>
              <a:rPr lang="en-US" sz="2300" i="1" dirty="0" smtClean="0">
                <a:latin typeface="Times New Roman" pitchFamily="18" charset="0"/>
                <a:cs typeface="Times New Roman" pitchFamily="18" charset="0"/>
              </a:rPr>
              <a:t> </a:t>
            </a:r>
            <a:r>
              <a:rPr lang="en-US" sz="2300" i="1" dirty="0">
                <a:latin typeface="Times New Roman" pitchFamily="18" charset="0"/>
                <a:cs typeface="Times New Roman" pitchFamily="18" charset="0"/>
              </a:rPr>
              <a:t>+ </a:t>
            </a:r>
            <a:r>
              <a:rPr lang="en-US" sz="2300" dirty="0" smtClean="0">
                <a:latin typeface="Times New Roman" pitchFamily="18" charset="0"/>
                <a:cs typeface="Times New Roman" pitchFamily="18" charset="0"/>
              </a:rPr>
              <a:t>1</a:t>
            </a:r>
          </a:p>
          <a:p>
            <a:r>
              <a:rPr lang="en-US" sz="2300" dirty="0" smtClean="0">
                <a:latin typeface="Times New Roman" pitchFamily="18" charset="0"/>
                <a:cs typeface="Times New Roman" pitchFamily="18" charset="0"/>
              </a:rPr>
              <a:t>= </a:t>
            </a:r>
            <a:r>
              <a:rPr lang="en-US" sz="2300" dirty="0" smtClean="0">
                <a:latin typeface="Times New Roman"/>
                <a:cs typeface="Times New Roman"/>
              </a:rPr>
              <a:t>–1</a:t>
            </a:r>
            <a:r>
              <a:rPr lang="en-US" sz="2300" dirty="0" smtClean="0">
                <a:latin typeface="Times New Roman" pitchFamily="18" charset="0"/>
                <a:cs typeface="Times New Roman" pitchFamily="18" charset="0"/>
              </a:rPr>
              <a:t>  </a:t>
            </a:r>
            <a:endParaRPr lang="en-US" sz="2300" dirty="0"/>
          </a:p>
        </p:txBody>
      </p:sp>
      <p:sp>
        <p:nvSpPr>
          <p:cNvPr id="11" name="Rectangle 10"/>
          <p:cNvSpPr/>
          <p:nvPr/>
        </p:nvSpPr>
        <p:spPr>
          <a:xfrm>
            <a:off x="1609725" y="3601849"/>
            <a:ext cx="2627642" cy="446276"/>
          </a:xfrm>
          <a:prstGeom prst="rect">
            <a:avLst/>
          </a:prstGeom>
        </p:spPr>
        <p:txBody>
          <a:bodyPr wrap="none">
            <a:spAutoFit/>
          </a:bodyPr>
          <a:lstStyle/>
          <a:p>
            <a:r>
              <a:rPr lang="en-US" sz="2300" i="1" dirty="0" smtClean="0">
                <a:latin typeface="Times New Roman" pitchFamily="18" charset="0"/>
                <a:cs typeface="Times New Roman" pitchFamily="18" charset="0"/>
              </a:rPr>
              <a:t>f</a:t>
            </a:r>
            <a:r>
              <a:rPr lang="en-US" sz="2300" dirty="0" smtClean="0">
                <a:latin typeface="Times New Roman" pitchFamily="18" charset="0"/>
                <a:cs typeface="Times New Roman" pitchFamily="18" charset="0"/>
              </a:rPr>
              <a:t>(3)</a:t>
            </a:r>
            <a:r>
              <a:rPr lang="en-US" sz="2300" i="1" dirty="0" smtClean="0">
                <a:latin typeface="Times New Roman" pitchFamily="18" charset="0"/>
                <a:cs typeface="Times New Roman" pitchFamily="18" charset="0"/>
              </a:rPr>
              <a:t> </a:t>
            </a:r>
            <a:r>
              <a:rPr lang="en-US" sz="2300" i="1" dirty="0">
                <a:latin typeface="Times New Roman" pitchFamily="18" charset="0"/>
                <a:cs typeface="Times New Roman" pitchFamily="18" charset="0"/>
              </a:rPr>
              <a:t>= </a:t>
            </a:r>
            <a:r>
              <a:rPr lang="en-US" sz="2300" dirty="0" smtClean="0">
                <a:latin typeface="Times New Roman" pitchFamily="18" charset="0"/>
                <a:cs typeface="Times New Roman" pitchFamily="18" charset="0"/>
              </a:rPr>
              <a:t>3</a:t>
            </a:r>
            <a:r>
              <a:rPr lang="en-US" sz="2300" baseline="30000" dirty="0" smtClean="0">
                <a:latin typeface="Times New Roman" pitchFamily="18" charset="0"/>
                <a:cs typeface="Times New Roman" pitchFamily="18" charset="0"/>
              </a:rPr>
              <a:t>2</a:t>
            </a:r>
            <a:r>
              <a:rPr lang="en-US" sz="2300" dirty="0" smtClean="0">
                <a:latin typeface="Times New Roman" pitchFamily="18" charset="0"/>
                <a:cs typeface="Times New Roman" pitchFamily="18" charset="0"/>
              </a:rPr>
              <a:t> </a:t>
            </a:r>
            <a:r>
              <a:rPr lang="en-US" sz="2300" i="1" dirty="0">
                <a:latin typeface="Times New Roman" pitchFamily="18" charset="0"/>
                <a:cs typeface="Times New Roman" pitchFamily="18" charset="0"/>
              </a:rPr>
              <a:t>– </a:t>
            </a:r>
            <a:r>
              <a:rPr lang="en-US" sz="2300" dirty="0" smtClean="0">
                <a:latin typeface="Times New Roman" pitchFamily="18" charset="0"/>
                <a:cs typeface="Times New Roman" pitchFamily="18" charset="0"/>
              </a:rPr>
              <a:t>3(3)</a:t>
            </a:r>
            <a:r>
              <a:rPr lang="en-US" sz="2300" i="1" dirty="0" smtClean="0">
                <a:latin typeface="Times New Roman" pitchFamily="18" charset="0"/>
                <a:cs typeface="Times New Roman" pitchFamily="18" charset="0"/>
              </a:rPr>
              <a:t> </a:t>
            </a:r>
            <a:r>
              <a:rPr lang="en-US" sz="2300" i="1" dirty="0">
                <a:latin typeface="Times New Roman" pitchFamily="18" charset="0"/>
                <a:cs typeface="Times New Roman" pitchFamily="18" charset="0"/>
              </a:rPr>
              <a:t>+ </a:t>
            </a:r>
            <a:r>
              <a:rPr lang="en-US" sz="2300" dirty="0">
                <a:latin typeface="Times New Roman" pitchFamily="18" charset="0"/>
                <a:cs typeface="Times New Roman" pitchFamily="18" charset="0"/>
              </a:rPr>
              <a:t>1 </a:t>
            </a:r>
            <a:endParaRPr lang="en-US" sz="2300" dirty="0"/>
          </a:p>
        </p:txBody>
      </p:sp>
      <p:sp>
        <p:nvSpPr>
          <p:cNvPr id="12" name="Rectangle 11"/>
          <p:cNvSpPr/>
          <p:nvPr/>
        </p:nvSpPr>
        <p:spPr>
          <a:xfrm>
            <a:off x="2133600" y="4029075"/>
            <a:ext cx="1508746" cy="800219"/>
          </a:xfrm>
          <a:prstGeom prst="rect">
            <a:avLst/>
          </a:prstGeom>
        </p:spPr>
        <p:txBody>
          <a:bodyPr wrap="none">
            <a:spAutoFit/>
          </a:bodyPr>
          <a:lstStyle/>
          <a:p>
            <a:r>
              <a:rPr lang="en-US" sz="2300" dirty="0" smtClean="0">
                <a:latin typeface="Times New Roman" pitchFamily="18" charset="0"/>
                <a:cs typeface="Times New Roman" pitchFamily="18" charset="0"/>
              </a:rPr>
              <a:t>= 9 </a:t>
            </a:r>
            <a:r>
              <a:rPr lang="en-US" sz="2300" i="1" dirty="0">
                <a:latin typeface="Times New Roman" pitchFamily="18" charset="0"/>
                <a:cs typeface="Times New Roman" pitchFamily="18" charset="0"/>
              </a:rPr>
              <a:t>– </a:t>
            </a:r>
            <a:r>
              <a:rPr lang="en-US" sz="2300" dirty="0" smtClean="0">
                <a:latin typeface="Times New Roman" pitchFamily="18" charset="0"/>
                <a:cs typeface="Times New Roman" pitchFamily="18" charset="0"/>
              </a:rPr>
              <a:t>9</a:t>
            </a:r>
            <a:r>
              <a:rPr lang="en-US" sz="2300" i="1" dirty="0" smtClean="0">
                <a:latin typeface="Times New Roman" pitchFamily="18" charset="0"/>
                <a:cs typeface="Times New Roman" pitchFamily="18" charset="0"/>
              </a:rPr>
              <a:t> </a:t>
            </a:r>
            <a:r>
              <a:rPr lang="en-US" sz="2300" i="1" dirty="0">
                <a:latin typeface="Times New Roman" pitchFamily="18" charset="0"/>
                <a:cs typeface="Times New Roman" pitchFamily="18" charset="0"/>
              </a:rPr>
              <a:t>+ </a:t>
            </a:r>
            <a:r>
              <a:rPr lang="en-US" sz="2300" dirty="0" smtClean="0">
                <a:latin typeface="Times New Roman" pitchFamily="18" charset="0"/>
                <a:cs typeface="Times New Roman" pitchFamily="18" charset="0"/>
              </a:rPr>
              <a:t>1</a:t>
            </a:r>
          </a:p>
          <a:p>
            <a:r>
              <a:rPr lang="en-US" sz="2300" dirty="0" smtClean="0">
                <a:latin typeface="Times New Roman" pitchFamily="18" charset="0"/>
                <a:cs typeface="Times New Roman" pitchFamily="18" charset="0"/>
              </a:rPr>
              <a:t>= </a:t>
            </a:r>
            <a:r>
              <a:rPr lang="en-US" sz="2300" dirty="0" smtClean="0">
                <a:solidFill>
                  <a:srgbClr val="FF0000"/>
                </a:solidFill>
                <a:latin typeface="Times New Roman"/>
                <a:cs typeface="Times New Roman"/>
              </a:rPr>
              <a:t>1</a:t>
            </a:r>
            <a:r>
              <a:rPr lang="en-US" sz="2300" dirty="0" smtClean="0">
                <a:latin typeface="Times New Roman" pitchFamily="18" charset="0"/>
                <a:cs typeface="Times New Roman" pitchFamily="18" charset="0"/>
              </a:rPr>
              <a:t>  </a:t>
            </a:r>
            <a:endParaRPr lang="en-US" sz="2300" dirty="0"/>
          </a:p>
        </p:txBody>
      </p:sp>
      <p:sp>
        <p:nvSpPr>
          <p:cNvPr id="13" name="Rectangle 12"/>
          <p:cNvSpPr/>
          <p:nvPr/>
        </p:nvSpPr>
        <p:spPr>
          <a:xfrm>
            <a:off x="762000" y="4659124"/>
            <a:ext cx="6310428" cy="446276"/>
          </a:xfrm>
          <a:prstGeom prst="rect">
            <a:avLst/>
          </a:prstGeom>
        </p:spPr>
        <p:txBody>
          <a:bodyPr wrap="square">
            <a:spAutoFit/>
          </a:bodyPr>
          <a:lstStyle/>
          <a:p>
            <a:r>
              <a:rPr lang="en-US" sz="2300" dirty="0">
                <a:latin typeface="Times New Roman" pitchFamily="18" charset="0"/>
                <a:cs typeface="Times New Roman" pitchFamily="18" charset="0"/>
              </a:rPr>
              <a:t>The completed table for </a:t>
            </a:r>
            <a:r>
              <a:rPr lang="en-US" sz="2300" i="1" dirty="0">
                <a:latin typeface="Times New Roman" pitchFamily="18" charset="0"/>
                <a:cs typeface="Times New Roman" pitchFamily="18" charset="0"/>
              </a:rPr>
              <a:t>f</a:t>
            </a:r>
            <a:r>
              <a:rPr lang="en-US" sz="2300" dirty="0">
                <a:latin typeface="Times New Roman" pitchFamily="18" charset="0"/>
                <a:cs typeface="Times New Roman" pitchFamily="18" charset="0"/>
              </a:rPr>
              <a:t>(</a:t>
            </a:r>
            <a:r>
              <a:rPr lang="en-US" sz="2300" i="1" dirty="0">
                <a:latin typeface="Times New Roman" pitchFamily="18" charset="0"/>
                <a:cs typeface="Times New Roman" pitchFamily="18" charset="0"/>
              </a:rPr>
              <a:t>x</a:t>
            </a:r>
            <a:r>
              <a:rPr lang="en-US" sz="2300" dirty="0">
                <a:latin typeface="Times New Roman" pitchFamily="18" charset="0"/>
                <a:cs typeface="Times New Roman" pitchFamily="18" charset="0"/>
              </a:rPr>
              <a:t>) </a:t>
            </a:r>
            <a:r>
              <a:rPr lang="en-US" sz="2300" dirty="0" smtClean="0">
                <a:latin typeface="Times New Roman" pitchFamily="18" charset="0"/>
                <a:cs typeface="Times New Roman" pitchFamily="18" charset="0"/>
              </a:rPr>
              <a:t>is shown </a:t>
            </a:r>
            <a:r>
              <a:rPr lang="en-US" sz="2300" dirty="0">
                <a:latin typeface="Times New Roman" pitchFamily="18" charset="0"/>
                <a:cs typeface="Times New Roman" pitchFamily="18" charset="0"/>
              </a:rPr>
              <a:t>below.</a:t>
            </a:r>
          </a:p>
        </p:txBody>
      </p:sp>
      <p:graphicFrame>
        <p:nvGraphicFramePr>
          <p:cNvPr id="14" name="Table 13"/>
          <p:cNvGraphicFramePr>
            <a:graphicFrameLocks noGrp="1"/>
          </p:cNvGraphicFramePr>
          <p:nvPr>
            <p:extLst>
              <p:ext uri="{D42A27DB-BD31-4B8C-83A1-F6EECF244321}">
                <p14:modId xmlns:p14="http://schemas.microsoft.com/office/powerpoint/2010/main" xmlns="" val="2257805758"/>
              </p:ext>
            </p:extLst>
          </p:nvPr>
        </p:nvGraphicFramePr>
        <p:xfrm>
          <a:off x="2133600" y="5168900"/>
          <a:ext cx="3704828" cy="1536700"/>
        </p:xfrm>
        <a:graphic>
          <a:graphicData uri="http://schemas.openxmlformats.org/drawingml/2006/table">
            <a:tbl>
              <a:tblPr firstRow="1" bandRow="1">
                <a:tableStyleId>{5C22544A-7EE6-4342-B048-85BDC9FD1C3A}</a:tableStyleId>
              </a:tblPr>
              <a:tblGrid>
                <a:gridCol w="1033670"/>
                <a:gridCol w="524786"/>
                <a:gridCol w="524785"/>
                <a:gridCol w="524786"/>
                <a:gridCol w="487201"/>
                <a:gridCol w="609600"/>
              </a:tblGrid>
              <a:tr h="800776">
                <a:tc>
                  <a:txBody>
                    <a:bodyPr/>
                    <a:lstStyle/>
                    <a:p>
                      <a:pPr>
                        <a:lnSpc>
                          <a:spcPts val="4500"/>
                        </a:lnSpc>
                      </a:pPr>
                      <a:r>
                        <a:rPr lang="en-US" sz="2300" b="0" i="1" dirty="0" smtClean="0">
                          <a:solidFill>
                            <a:schemeClr val="tx1"/>
                          </a:solidFill>
                          <a:latin typeface="Times New Roman" pitchFamily="18" charset="0"/>
                          <a:cs typeface="Times New Roman" pitchFamily="18" charset="0"/>
                        </a:rPr>
                        <a:t>x</a:t>
                      </a:r>
                      <a:endParaRPr lang="en-US" sz="2300" b="0" i="1" dirty="0">
                        <a:solidFill>
                          <a:schemeClr val="tx1"/>
                        </a:solidFill>
                        <a:latin typeface="Times New Roman" pitchFamily="18" charset="0"/>
                        <a:cs typeface="Times New Roman" pitchFamily="18" charset="0"/>
                      </a:endParaRPr>
                    </a:p>
                  </a:txBody>
                  <a:tcPr anchorCtr="1">
                    <a:lnL w="12700" cap="flat" cmpd="sng" algn="ctr">
                      <a:solidFill>
                        <a:srgbClr val="FF0000"/>
                      </a:solidFill>
                      <a:prstDash val="solid"/>
                      <a:round/>
                      <a:headEnd type="none" w="med" len="med"/>
                      <a:tailEnd type="none" w="med" len="med"/>
                    </a:lnL>
                    <a:lnR w="12700" cap="flat" cmpd="sng" algn="ctr">
                      <a:solidFill>
                        <a:srgbClr val="FF0000"/>
                      </a:solidFill>
                      <a:prstDash val="solid"/>
                      <a:round/>
                      <a:headEnd type="none" w="med" len="med"/>
                      <a:tailEnd type="none" w="med" len="med"/>
                    </a:lnR>
                    <a:lnT w="12700" cap="flat" cmpd="sng" algn="ctr">
                      <a:solidFill>
                        <a:srgbClr val="FF0000"/>
                      </a:solidFill>
                      <a:prstDash val="solid"/>
                      <a:round/>
                      <a:headEnd type="none" w="med" len="med"/>
                      <a:tailEnd type="none" w="med" len="med"/>
                    </a:lnT>
                    <a:lnB w="12700" cap="flat" cmpd="sng" algn="ctr">
                      <a:solidFill>
                        <a:srgbClr val="FF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a:lnSpc>
                          <a:spcPts val="4500"/>
                        </a:lnSpc>
                      </a:pPr>
                      <a:r>
                        <a:rPr lang="en-US" sz="2300" b="0" dirty="0" smtClean="0">
                          <a:solidFill>
                            <a:schemeClr val="tx1"/>
                          </a:solidFill>
                          <a:latin typeface="Times New Roman" pitchFamily="18" charset="0"/>
                          <a:cs typeface="Times New Roman" pitchFamily="18" charset="0"/>
                        </a:rPr>
                        <a:t>0</a:t>
                      </a:r>
                      <a:endParaRPr lang="en-US" sz="2300" b="0" dirty="0">
                        <a:solidFill>
                          <a:schemeClr val="tx1"/>
                        </a:solidFill>
                        <a:latin typeface="Times New Roman" pitchFamily="18" charset="0"/>
                        <a:cs typeface="Times New Roman" pitchFamily="18" charset="0"/>
                      </a:endParaRPr>
                    </a:p>
                  </a:txBody>
                  <a:tcPr>
                    <a:lnL w="12700" cap="flat" cmpd="sng" algn="ctr">
                      <a:solidFill>
                        <a:srgbClr val="FF0000"/>
                      </a:solidFill>
                      <a:prstDash val="solid"/>
                      <a:round/>
                      <a:headEnd type="none" w="med" len="med"/>
                      <a:tailEnd type="none" w="med" len="med"/>
                    </a:lnL>
                    <a:lnR w="12700" cap="flat" cmpd="sng" algn="ctr">
                      <a:solidFill>
                        <a:srgbClr val="FF0000"/>
                      </a:solidFill>
                      <a:prstDash val="solid"/>
                      <a:round/>
                      <a:headEnd type="none" w="med" len="med"/>
                      <a:tailEnd type="none" w="med" len="med"/>
                    </a:lnR>
                    <a:lnT w="12700" cap="flat" cmpd="sng" algn="ctr">
                      <a:solidFill>
                        <a:srgbClr val="FF0000"/>
                      </a:solidFill>
                      <a:prstDash val="solid"/>
                      <a:round/>
                      <a:headEnd type="none" w="med" len="med"/>
                      <a:tailEnd type="none" w="med" len="med"/>
                    </a:lnT>
                    <a:lnB w="12700" cap="flat" cmpd="sng" algn="ctr">
                      <a:solidFill>
                        <a:srgbClr val="FF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a:lnSpc>
                          <a:spcPts val="4500"/>
                        </a:lnSpc>
                      </a:pPr>
                      <a:r>
                        <a:rPr lang="en-US" sz="2300" b="0" dirty="0" smtClean="0">
                          <a:solidFill>
                            <a:schemeClr val="tx1"/>
                          </a:solidFill>
                          <a:latin typeface="Times New Roman" pitchFamily="18" charset="0"/>
                          <a:cs typeface="Times New Roman" pitchFamily="18" charset="0"/>
                        </a:rPr>
                        <a:t>1</a:t>
                      </a:r>
                      <a:endParaRPr lang="en-US" sz="2300" b="0" dirty="0">
                        <a:solidFill>
                          <a:schemeClr val="tx1"/>
                        </a:solidFill>
                        <a:latin typeface="Times New Roman" pitchFamily="18" charset="0"/>
                        <a:cs typeface="Times New Roman" pitchFamily="18" charset="0"/>
                      </a:endParaRPr>
                    </a:p>
                  </a:txBody>
                  <a:tcPr>
                    <a:lnL w="12700" cap="flat" cmpd="sng" algn="ctr">
                      <a:solidFill>
                        <a:srgbClr val="FF0000"/>
                      </a:solidFill>
                      <a:prstDash val="solid"/>
                      <a:round/>
                      <a:headEnd type="none" w="med" len="med"/>
                      <a:tailEnd type="none" w="med" len="med"/>
                    </a:lnL>
                    <a:lnR w="12700" cap="flat" cmpd="sng" algn="ctr">
                      <a:solidFill>
                        <a:srgbClr val="FF0000"/>
                      </a:solidFill>
                      <a:prstDash val="solid"/>
                      <a:round/>
                      <a:headEnd type="none" w="med" len="med"/>
                      <a:tailEnd type="none" w="med" len="med"/>
                    </a:lnR>
                    <a:lnT w="12700" cap="flat" cmpd="sng" algn="ctr">
                      <a:solidFill>
                        <a:srgbClr val="FF0000"/>
                      </a:solidFill>
                      <a:prstDash val="solid"/>
                      <a:round/>
                      <a:headEnd type="none" w="med" len="med"/>
                      <a:tailEnd type="none" w="med" len="med"/>
                    </a:lnT>
                    <a:lnB w="12700" cap="flat" cmpd="sng" algn="ctr">
                      <a:solidFill>
                        <a:srgbClr val="FF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a:lnSpc>
                          <a:spcPts val="4500"/>
                        </a:lnSpc>
                      </a:pPr>
                      <a:r>
                        <a:rPr lang="en-US" sz="2300" b="0" dirty="0" smtClean="0">
                          <a:solidFill>
                            <a:schemeClr val="tx1"/>
                          </a:solidFill>
                          <a:latin typeface="Times New Roman" pitchFamily="18" charset="0"/>
                          <a:cs typeface="Times New Roman" pitchFamily="18" charset="0"/>
                        </a:rPr>
                        <a:t>2</a:t>
                      </a:r>
                      <a:endParaRPr lang="en-US" sz="2300" b="0" dirty="0">
                        <a:solidFill>
                          <a:schemeClr val="tx1"/>
                        </a:solidFill>
                        <a:latin typeface="Times New Roman" pitchFamily="18" charset="0"/>
                        <a:cs typeface="Times New Roman" pitchFamily="18" charset="0"/>
                      </a:endParaRPr>
                    </a:p>
                  </a:txBody>
                  <a:tcPr>
                    <a:lnL w="12700" cap="flat" cmpd="sng" algn="ctr">
                      <a:solidFill>
                        <a:srgbClr val="FF0000"/>
                      </a:solidFill>
                      <a:prstDash val="solid"/>
                      <a:round/>
                      <a:headEnd type="none" w="med" len="med"/>
                      <a:tailEnd type="none" w="med" len="med"/>
                    </a:lnL>
                    <a:lnR w="12700" cap="flat" cmpd="sng" algn="ctr">
                      <a:solidFill>
                        <a:srgbClr val="FF0000"/>
                      </a:solidFill>
                      <a:prstDash val="solid"/>
                      <a:round/>
                      <a:headEnd type="none" w="med" len="med"/>
                      <a:tailEnd type="none" w="med" len="med"/>
                    </a:lnR>
                    <a:lnT w="12700" cap="flat" cmpd="sng" algn="ctr">
                      <a:solidFill>
                        <a:srgbClr val="FF0000"/>
                      </a:solidFill>
                      <a:prstDash val="solid"/>
                      <a:round/>
                      <a:headEnd type="none" w="med" len="med"/>
                      <a:tailEnd type="none" w="med" len="med"/>
                    </a:lnT>
                    <a:lnB w="12700" cap="flat" cmpd="sng" algn="ctr">
                      <a:solidFill>
                        <a:srgbClr val="FF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a:lnSpc>
                          <a:spcPts val="4500"/>
                        </a:lnSpc>
                      </a:pPr>
                      <a:r>
                        <a:rPr lang="en-US" sz="2300" b="0" dirty="0" smtClean="0">
                          <a:solidFill>
                            <a:schemeClr val="tx1"/>
                          </a:solidFill>
                          <a:latin typeface="Times New Roman" pitchFamily="18" charset="0"/>
                          <a:cs typeface="Times New Roman" pitchFamily="18" charset="0"/>
                        </a:rPr>
                        <a:t>3</a:t>
                      </a:r>
                      <a:endParaRPr lang="en-US" sz="2300" b="0" dirty="0">
                        <a:solidFill>
                          <a:schemeClr val="tx1"/>
                        </a:solidFill>
                        <a:latin typeface="Times New Roman" pitchFamily="18" charset="0"/>
                        <a:cs typeface="Times New Roman" pitchFamily="18" charset="0"/>
                      </a:endParaRPr>
                    </a:p>
                  </a:txBody>
                  <a:tcPr>
                    <a:lnL w="12700" cap="flat" cmpd="sng" algn="ctr">
                      <a:solidFill>
                        <a:srgbClr val="FF0000"/>
                      </a:solidFill>
                      <a:prstDash val="solid"/>
                      <a:round/>
                      <a:headEnd type="none" w="med" len="med"/>
                      <a:tailEnd type="none" w="med" len="med"/>
                    </a:lnL>
                    <a:lnR w="12700" cap="flat" cmpd="sng" algn="ctr">
                      <a:solidFill>
                        <a:srgbClr val="FF0000"/>
                      </a:solidFill>
                      <a:prstDash val="solid"/>
                      <a:round/>
                      <a:headEnd type="none" w="med" len="med"/>
                      <a:tailEnd type="none" w="med" len="med"/>
                    </a:lnR>
                    <a:lnT w="12700" cap="flat" cmpd="sng" algn="ctr">
                      <a:solidFill>
                        <a:srgbClr val="FF0000"/>
                      </a:solidFill>
                      <a:prstDash val="solid"/>
                      <a:round/>
                      <a:headEnd type="none" w="med" len="med"/>
                      <a:tailEnd type="none" w="med" len="med"/>
                    </a:lnT>
                    <a:lnB w="12700" cap="flat" cmpd="sng" algn="ctr">
                      <a:solidFill>
                        <a:srgbClr val="FF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a:lnSpc>
                          <a:spcPts val="4500"/>
                        </a:lnSpc>
                      </a:pPr>
                      <a:endParaRPr lang="en-US" sz="2300" b="0" dirty="0">
                        <a:solidFill>
                          <a:schemeClr val="tx1"/>
                        </a:solidFill>
                        <a:latin typeface="Times New Roman" pitchFamily="18" charset="0"/>
                        <a:cs typeface="Times New Roman" pitchFamily="18" charset="0"/>
                      </a:endParaRPr>
                    </a:p>
                  </a:txBody>
                  <a:tcPr>
                    <a:lnL w="12700" cap="flat" cmpd="sng" algn="ctr">
                      <a:solidFill>
                        <a:srgbClr val="FF0000"/>
                      </a:solidFill>
                      <a:prstDash val="solid"/>
                      <a:round/>
                      <a:headEnd type="none" w="med" len="med"/>
                      <a:tailEnd type="none" w="med" len="med"/>
                    </a:lnL>
                    <a:lnR w="12700" cap="flat" cmpd="sng" algn="ctr">
                      <a:solidFill>
                        <a:srgbClr val="FF0000"/>
                      </a:solidFill>
                      <a:prstDash val="solid"/>
                      <a:round/>
                      <a:headEnd type="none" w="med" len="med"/>
                      <a:tailEnd type="none" w="med" len="med"/>
                    </a:lnR>
                    <a:lnT w="12700" cap="flat" cmpd="sng" algn="ctr">
                      <a:solidFill>
                        <a:srgbClr val="FF0000"/>
                      </a:solidFill>
                      <a:prstDash val="solid"/>
                      <a:round/>
                      <a:headEnd type="none" w="med" len="med"/>
                      <a:tailEnd type="none" w="med" len="med"/>
                    </a:lnT>
                    <a:lnB w="12700" cap="flat" cmpd="sng" algn="ctr">
                      <a:solidFill>
                        <a:srgbClr val="FF0000"/>
                      </a:solidFill>
                      <a:prstDash val="solid"/>
                      <a:round/>
                      <a:headEnd type="none" w="med" len="med"/>
                      <a:tailEnd type="none" w="med" len="med"/>
                    </a:lnB>
                    <a:lnTlToBr w="12700" cmpd="sng">
                      <a:noFill/>
                      <a:prstDash val="solid"/>
                    </a:lnTlToBr>
                    <a:lnBlToTr w="12700" cmpd="sng">
                      <a:noFill/>
                      <a:prstDash val="solid"/>
                    </a:lnBlToTr>
                    <a:noFill/>
                  </a:tcPr>
                </a:tc>
              </a:tr>
              <a:tr h="735924">
                <a:tc>
                  <a:txBody>
                    <a:bodyPr/>
                    <a:lstStyle/>
                    <a:p>
                      <a:pPr>
                        <a:lnSpc>
                          <a:spcPts val="4500"/>
                        </a:lnSpc>
                      </a:pPr>
                      <a:r>
                        <a:rPr lang="en-US" sz="2300" b="0" i="1" dirty="0" smtClean="0">
                          <a:solidFill>
                            <a:schemeClr val="tx1"/>
                          </a:solidFill>
                          <a:latin typeface="Times New Roman" pitchFamily="18" charset="0"/>
                          <a:cs typeface="Times New Roman" pitchFamily="18" charset="0"/>
                        </a:rPr>
                        <a:t>f(x)</a:t>
                      </a:r>
                      <a:endParaRPr lang="en-US" sz="2300" b="0" i="1" dirty="0">
                        <a:solidFill>
                          <a:schemeClr val="tx1"/>
                        </a:solidFill>
                        <a:latin typeface="Times New Roman" pitchFamily="18" charset="0"/>
                        <a:cs typeface="Times New Roman" pitchFamily="18" charset="0"/>
                      </a:endParaRPr>
                    </a:p>
                  </a:txBody>
                  <a:tcPr anchorCtr="1">
                    <a:lnL w="12700" cap="flat" cmpd="sng" algn="ctr">
                      <a:solidFill>
                        <a:srgbClr val="FF0000"/>
                      </a:solidFill>
                      <a:prstDash val="solid"/>
                      <a:round/>
                      <a:headEnd type="none" w="med" len="med"/>
                      <a:tailEnd type="none" w="med" len="med"/>
                    </a:lnL>
                    <a:lnR w="12700" cap="flat" cmpd="sng" algn="ctr">
                      <a:solidFill>
                        <a:srgbClr val="FF0000"/>
                      </a:solidFill>
                      <a:prstDash val="solid"/>
                      <a:round/>
                      <a:headEnd type="none" w="med" len="med"/>
                      <a:tailEnd type="none" w="med" len="med"/>
                    </a:lnR>
                    <a:lnT w="12700" cap="flat" cmpd="sng" algn="ctr">
                      <a:solidFill>
                        <a:srgbClr val="FF0000"/>
                      </a:solidFill>
                      <a:prstDash val="solid"/>
                      <a:round/>
                      <a:headEnd type="none" w="med" len="med"/>
                      <a:tailEnd type="none" w="med" len="med"/>
                    </a:lnT>
                    <a:lnB w="12700" cap="flat" cmpd="sng" algn="ctr">
                      <a:solidFill>
                        <a:srgbClr val="FF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a:lnSpc>
                          <a:spcPts val="4500"/>
                        </a:lnSpc>
                      </a:pPr>
                      <a:r>
                        <a:rPr lang="en-US" sz="2300" b="0" dirty="0" smtClean="0">
                          <a:solidFill>
                            <a:schemeClr val="tx1"/>
                          </a:solidFill>
                          <a:latin typeface="Times New Roman" pitchFamily="18" charset="0"/>
                          <a:cs typeface="Times New Roman" pitchFamily="18" charset="0"/>
                        </a:rPr>
                        <a:t>1</a:t>
                      </a:r>
                      <a:endParaRPr lang="en-US" sz="2300" b="0" dirty="0">
                        <a:solidFill>
                          <a:schemeClr val="tx1"/>
                        </a:solidFill>
                        <a:latin typeface="Times New Roman" pitchFamily="18" charset="0"/>
                        <a:cs typeface="Times New Roman" pitchFamily="18" charset="0"/>
                      </a:endParaRPr>
                    </a:p>
                  </a:txBody>
                  <a:tcPr>
                    <a:lnL w="12700" cap="flat" cmpd="sng" algn="ctr">
                      <a:solidFill>
                        <a:srgbClr val="FF0000"/>
                      </a:solidFill>
                      <a:prstDash val="solid"/>
                      <a:round/>
                      <a:headEnd type="none" w="med" len="med"/>
                      <a:tailEnd type="none" w="med" len="med"/>
                    </a:lnL>
                    <a:lnR w="12700" cap="flat" cmpd="sng" algn="ctr">
                      <a:solidFill>
                        <a:srgbClr val="FF0000"/>
                      </a:solidFill>
                      <a:prstDash val="solid"/>
                      <a:round/>
                      <a:headEnd type="none" w="med" len="med"/>
                      <a:tailEnd type="none" w="med" len="med"/>
                    </a:lnR>
                    <a:lnT w="12700" cap="flat" cmpd="sng" algn="ctr">
                      <a:solidFill>
                        <a:srgbClr val="FF0000"/>
                      </a:solidFill>
                      <a:prstDash val="solid"/>
                      <a:round/>
                      <a:headEnd type="none" w="med" len="med"/>
                      <a:tailEnd type="none" w="med" len="med"/>
                    </a:lnT>
                    <a:lnB w="12700" cap="flat" cmpd="sng" algn="ctr">
                      <a:solidFill>
                        <a:srgbClr val="FF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a:lnSpc>
                          <a:spcPts val="4500"/>
                        </a:lnSpc>
                      </a:pPr>
                      <a:r>
                        <a:rPr lang="en-US" sz="2300" b="0" dirty="0" smtClean="0">
                          <a:solidFill>
                            <a:schemeClr val="tx1"/>
                          </a:solidFill>
                          <a:latin typeface="Times New Roman" pitchFamily="18" charset="0"/>
                          <a:cs typeface="Times New Roman" pitchFamily="18" charset="0"/>
                        </a:rPr>
                        <a:t>–1</a:t>
                      </a:r>
                      <a:endParaRPr lang="en-US" sz="2300" b="0" dirty="0">
                        <a:solidFill>
                          <a:schemeClr val="tx1"/>
                        </a:solidFill>
                        <a:latin typeface="Times New Roman" pitchFamily="18" charset="0"/>
                        <a:cs typeface="Times New Roman" pitchFamily="18" charset="0"/>
                      </a:endParaRPr>
                    </a:p>
                  </a:txBody>
                  <a:tcPr>
                    <a:lnL w="12700" cap="flat" cmpd="sng" algn="ctr">
                      <a:solidFill>
                        <a:srgbClr val="FF0000"/>
                      </a:solidFill>
                      <a:prstDash val="solid"/>
                      <a:round/>
                      <a:headEnd type="none" w="med" len="med"/>
                      <a:tailEnd type="none" w="med" len="med"/>
                    </a:lnL>
                    <a:lnR w="12700" cap="flat" cmpd="sng" algn="ctr">
                      <a:solidFill>
                        <a:srgbClr val="FF0000"/>
                      </a:solidFill>
                      <a:prstDash val="solid"/>
                      <a:round/>
                      <a:headEnd type="none" w="med" len="med"/>
                      <a:tailEnd type="none" w="med" len="med"/>
                    </a:lnR>
                    <a:lnT w="12700" cap="flat" cmpd="sng" algn="ctr">
                      <a:solidFill>
                        <a:srgbClr val="FF0000"/>
                      </a:solidFill>
                      <a:prstDash val="solid"/>
                      <a:round/>
                      <a:headEnd type="none" w="med" len="med"/>
                      <a:tailEnd type="none" w="med" len="med"/>
                    </a:lnT>
                    <a:lnB w="12700" cap="flat" cmpd="sng" algn="ctr">
                      <a:solidFill>
                        <a:srgbClr val="FF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a:lnSpc>
                          <a:spcPts val="4500"/>
                        </a:lnSpc>
                      </a:pPr>
                      <a:r>
                        <a:rPr lang="en-US" sz="2300" b="0" dirty="0" smtClean="0">
                          <a:solidFill>
                            <a:schemeClr val="tx1"/>
                          </a:solidFill>
                          <a:latin typeface="Times New Roman"/>
                          <a:cs typeface="Times New Roman"/>
                        </a:rPr>
                        <a:t>–1</a:t>
                      </a:r>
                      <a:endParaRPr lang="en-US" sz="2300" b="0" dirty="0">
                        <a:solidFill>
                          <a:schemeClr val="tx1"/>
                        </a:solidFill>
                        <a:latin typeface="Times New Roman" pitchFamily="18" charset="0"/>
                        <a:cs typeface="Times New Roman" pitchFamily="18" charset="0"/>
                      </a:endParaRPr>
                    </a:p>
                  </a:txBody>
                  <a:tcPr>
                    <a:lnL w="12700" cap="flat" cmpd="sng" algn="ctr">
                      <a:solidFill>
                        <a:srgbClr val="FF0000"/>
                      </a:solidFill>
                      <a:prstDash val="solid"/>
                      <a:round/>
                      <a:headEnd type="none" w="med" len="med"/>
                      <a:tailEnd type="none" w="med" len="med"/>
                    </a:lnL>
                    <a:lnR w="12700" cap="flat" cmpd="sng" algn="ctr">
                      <a:solidFill>
                        <a:srgbClr val="FF0000"/>
                      </a:solidFill>
                      <a:prstDash val="solid"/>
                      <a:round/>
                      <a:headEnd type="none" w="med" len="med"/>
                      <a:tailEnd type="none" w="med" len="med"/>
                    </a:lnR>
                    <a:lnT w="12700" cap="flat" cmpd="sng" algn="ctr">
                      <a:solidFill>
                        <a:srgbClr val="FF0000"/>
                      </a:solidFill>
                      <a:prstDash val="solid"/>
                      <a:round/>
                      <a:headEnd type="none" w="med" len="med"/>
                      <a:tailEnd type="none" w="med" len="med"/>
                    </a:lnT>
                    <a:lnB w="12700" cap="flat" cmpd="sng" algn="ctr">
                      <a:solidFill>
                        <a:srgbClr val="FF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a:lnSpc>
                          <a:spcPts val="4500"/>
                        </a:lnSpc>
                      </a:pPr>
                      <a:r>
                        <a:rPr lang="en-US" sz="2300" b="0" dirty="0" smtClean="0">
                          <a:solidFill>
                            <a:schemeClr val="tx1"/>
                          </a:solidFill>
                          <a:latin typeface="Times New Roman" pitchFamily="18" charset="0"/>
                          <a:cs typeface="Times New Roman" pitchFamily="18" charset="0"/>
                        </a:rPr>
                        <a:t>1</a:t>
                      </a:r>
                      <a:endParaRPr lang="en-US" sz="2300" b="0" dirty="0">
                        <a:solidFill>
                          <a:schemeClr val="tx1"/>
                        </a:solidFill>
                        <a:latin typeface="Times New Roman" pitchFamily="18" charset="0"/>
                        <a:cs typeface="Times New Roman" pitchFamily="18" charset="0"/>
                      </a:endParaRPr>
                    </a:p>
                  </a:txBody>
                  <a:tcPr>
                    <a:lnL w="12700" cap="flat" cmpd="sng" algn="ctr">
                      <a:solidFill>
                        <a:srgbClr val="FF0000"/>
                      </a:solidFill>
                      <a:prstDash val="solid"/>
                      <a:round/>
                      <a:headEnd type="none" w="med" len="med"/>
                      <a:tailEnd type="none" w="med" len="med"/>
                    </a:lnL>
                    <a:lnR w="12700" cap="flat" cmpd="sng" algn="ctr">
                      <a:solidFill>
                        <a:srgbClr val="FF0000"/>
                      </a:solidFill>
                      <a:prstDash val="solid"/>
                      <a:round/>
                      <a:headEnd type="none" w="med" len="med"/>
                      <a:tailEnd type="none" w="med" len="med"/>
                    </a:lnR>
                    <a:lnT w="12700" cap="flat" cmpd="sng" algn="ctr">
                      <a:solidFill>
                        <a:srgbClr val="FF0000"/>
                      </a:solidFill>
                      <a:prstDash val="solid"/>
                      <a:round/>
                      <a:headEnd type="none" w="med" len="med"/>
                      <a:tailEnd type="none" w="med" len="med"/>
                    </a:lnT>
                    <a:lnB w="12700" cap="flat" cmpd="sng" algn="ctr">
                      <a:solidFill>
                        <a:srgbClr val="FF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a:lnSpc>
                          <a:spcPts val="4500"/>
                        </a:lnSpc>
                      </a:pPr>
                      <a:endParaRPr lang="en-US" sz="2300" b="0" dirty="0">
                        <a:solidFill>
                          <a:schemeClr val="tx1"/>
                        </a:solidFill>
                        <a:latin typeface="Times New Roman" pitchFamily="18" charset="0"/>
                        <a:cs typeface="Times New Roman" pitchFamily="18" charset="0"/>
                      </a:endParaRPr>
                    </a:p>
                  </a:txBody>
                  <a:tcPr>
                    <a:lnL w="12700" cap="flat" cmpd="sng" algn="ctr">
                      <a:solidFill>
                        <a:srgbClr val="FF0000"/>
                      </a:solidFill>
                      <a:prstDash val="solid"/>
                      <a:round/>
                      <a:headEnd type="none" w="med" len="med"/>
                      <a:tailEnd type="none" w="med" len="med"/>
                    </a:lnL>
                    <a:lnR w="12700" cap="flat" cmpd="sng" algn="ctr">
                      <a:solidFill>
                        <a:srgbClr val="FF0000"/>
                      </a:solidFill>
                      <a:prstDash val="solid"/>
                      <a:round/>
                      <a:headEnd type="none" w="med" len="med"/>
                      <a:tailEnd type="none" w="med" len="med"/>
                    </a:lnR>
                    <a:lnT w="12700" cap="flat" cmpd="sng" algn="ctr">
                      <a:solidFill>
                        <a:srgbClr val="FF0000"/>
                      </a:solidFill>
                      <a:prstDash val="solid"/>
                      <a:round/>
                      <a:headEnd type="none" w="med" len="med"/>
                      <a:tailEnd type="none" w="med" len="med"/>
                    </a:lnT>
                    <a:lnB w="12700" cap="flat" cmpd="sng" algn="ctr">
                      <a:solidFill>
                        <a:srgbClr val="FF0000"/>
                      </a:solidFill>
                      <a:prstDash val="solid"/>
                      <a:round/>
                      <a:headEnd type="none" w="med" len="med"/>
                      <a:tailEnd type="none" w="med" len="med"/>
                    </a:lnB>
                    <a:lnTlToBr w="12700" cmpd="sng">
                      <a:noFill/>
                      <a:prstDash val="solid"/>
                    </a:lnTlToBr>
                    <a:lnBlToTr w="12700" cmpd="sng">
                      <a:noFill/>
                      <a:prstDash val="solid"/>
                    </a:lnBlToTr>
                    <a:noFill/>
                  </a:tcPr>
                </a:tc>
              </a:tr>
            </a:tbl>
          </a:graphicData>
        </a:graphic>
      </p:graphicFrame>
      <p:pic>
        <p:nvPicPr>
          <p:cNvPr id="15" name="Picture 2" descr="\\172.16.2.26\Conver\CARRIBEAN\MATHEMATICS_VOL-1_PPT_DESIGN\Incoming\Equations\Revision_Exam_2_Paper_2\Eqn033.wmf"/>
          <p:cNvPicPr>
            <a:picLocks noChangeAspect="1" noChangeArrowheads="1"/>
          </p:cNvPicPr>
          <p:nvPr/>
        </p:nvPicPr>
        <p:blipFill>
          <a:blip r:embed="rId2" cstate="print">
            <a:extLst>
              <a:ext uri="{28A0092B-C50C-407E-A947-70E740481C1C}">
                <a14:useLocalDpi xmlns:a14="http://schemas.microsoft.com/office/drawing/2010/main" xmlns="" val="0"/>
              </a:ext>
            </a:extLst>
          </a:blip>
          <a:srcRect/>
          <a:stretch>
            <a:fillRect/>
          </a:stretch>
        </p:blipFill>
        <p:spPr bwMode="auto">
          <a:xfrm>
            <a:off x="5311775" y="5219700"/>
            <a:ext cx="393700" cy="685800"/>
          </a:xfrm>
          <a:prstGeom prst="rect">
            <a:avLst/>
          </a:prstGeom>
          <a:noFill/>
          <a:extLst>
            <a:ext uri="{909E8E84-426E-40DD-AFC4-6F175D3DCCD1}">
              <a14:hiddenFill xmlns:a14="http://schemas.microsoft.com/office/drawing/2010/main" xmlns="">
                <a:solidFill>
                  <a:srgbClr val="FFFFFF"/>
                </a:solidFill>
              </a14:hiddenFill>
            </a:ext>
          </a:extLst>
        </p:spPr>
      </p:pic>
      <p:pic>
        <p:nvPicPr>
          <p:cNvPr id="16" name="Picture 4" descr="\\172.16.2.26\Conver\CARRIBEAN\MATHEMATICS_VOL-1_PPT_DESIGN\Incoming\Equations\Revision_Exam_2_Paper_2\Eqn034.wmf"/>
          <p:cNvPicPr>
            <a:picLocks noChangeAspect="1" noChangeArrowheads="1"/>
          </p:cNvPicPr>
          <p:nvPr/>
        </p:nvPicPr>
        <p:blipFill>
          <a:blip r:embed="rId3" cstate="print">
            <a:extLst>
              <a:ext uri="{28A0092B-C50C-407E-A947-70E740481C1C}">
                <a14:useLocalDpi xmlns:a14="http://schemas.microsoft.com/office/drawing/2010/main" xmlns="" val="0"/>
              </a:ext>
            </a:extLst>
          </a:blip>
          <a:srcRect/>
          <a:stretch>
            <a:fillRect/>
          </a:stretch>
        </p:blipFill>
        <p:spPr bwMode="auto">
          <a:xfrm>
            <a:off x="5311775" y="6010275"/>
            <a:ext cx="406400" cy="685800"/>
          </a:xfrm>
          <a:prstGeom prst="rect">
            <a:avLst/>
          </a:prstGeom>
          <a:noFill/>
          <a:extLst>
            <a:ext uri="{909E8E84-426E-40DD-AFC4-6F175D3DCCD1}">
              <a14:hiddenFill xmlns:a14="http://schemas.microsoft.com/office/drawing/2010/main" xmlns="">
                <a:solidFill>
                  <a:srgbClr val="FFFFFF"/>
                </a:solidFill>
              </a14:hiddenFill>
            </a:ext>
          </a:extLst>
        </p:spPr>
      </p:pic>
      <p:sp>
        <p:nvSpPr>
          <p:cNvPr id="17"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2 Paper 2</a:t>
            </a:r>
          </a:p>
        </p:txBody>
      </p:sp>
    </p:spTree>
    <p:extLst>
      <p:ext uri="{BB962C8B-B14F-4D97-AF65-F5344CB8AC3E}">
        <p14:creationId xmlns:p14="http://schemas.microsoft.com/office/powerpoint/2010/main" xmlns="" val="428270089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p:cTn id="7" dur="500" fill="hold"/>
                                        <p:tgtEl>
                                          <p:spTgt spid="8"/>
                                        </p:tgtEl>
                                        <p:attrNameLst>
                                          <p:attrName>ppt_w</p:attrName>
                                        </p:attrNameLst>
                                      </p:cBhvr>
                                      <p:tavLst>
                                        <p:tav tm="0">
                                          <p:val>
                                            <p:fltVal val="0"/>
                                          </p:val>
                                        </p:tav>
                                        <p:tav tm="100000">
                                          <p:val>
                                            <p:strVal val="#ppt_w"/>
                                          </p:val>
                                        </p:tav>
                                      </p:tavLst>
                                    </p:anim>
                                    <p:anim calcmode="lin" valueType="num">
                                      <p:cBhvr>
                                        <p:cTn id="8" dur="500" fill="hold"/>
                                        <p:tgtEl>
                                          <p:spTgt spid="8"/>
                                        </p:tgtEl>
                                        <p:attrNameLst>
                                          <p:attrName>ppt_h</p:attrName>
                                        </p:attrNameLst>
                                      </p:cBhvr>
                                      <p:tavLst>
                                        <p:tav tm="0">
                                          <p:val>
                                            <p:fltVal val="0"/>
                                          </p:val>
                                        </p:tav>
                                        <p:tav tm="100000">
                                          <p:val>
                                            <p:strVal val="#ppt_h"/>
                                          </p:val>
                                        </p:tav>
                                      </p:tavLst>
                                    </p:anim>
                                    <p:animEffect transition="in" filter="fade">
                                      <p:cBhvr>
                                        <p:cTn id="9" dur="500"/>
                                        <p:tgtEl>
                                          <p:spTgt spid="8"/>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9"/>
                                        </p:tgtEl>
                                        <p:attrNameLst>
                                          <p:attrName>style.visibility</p:attrName>
                                        </p:attrNameLst>
                                      </p:cBhvr>
                                      <p:to>
                                        <p:strVal val="visible"/>
                                      </p:to>
                                    </p:set>
                                    <p:anim calcmode="lin" valueType="num">
                                      <p:cBhvr>
                                        <p:cTn id="12" dur="500" fill="hold"/>
                                        <p:tgtEl>
                                          <p:spTgt spid="9"/>
                                        </p:tgtEl>
                                        <p:attrNameLst>
                                          <p:attrName>ppt_w</p:attrName>
                                        </p:attrNameLst>
                                      </p:cBhvr>
                                      <p:tavLst>
                                        <p:tav tm="0">
                                          <p:val>
                                            <p:fltVal val="0"/>
                                          </p:val>
                                        </p:tav>
                                        <p:tav tm="100000">
                                          <p:val>
                                            <p:strVal val="#ppt_w"/>
                                          </p:val>
                                        </p:tav>
                                      </p:tavLst>
                                    </p:anim>
                                    <p:anim calcmode="lin" valueType="num">
                                      <p:cBhvr>
                                        <p:cTn id="13" dur="500" fill="hold"/>
                                        <p:tgtEl>
                                          <p:spTgt spid="9"/>
                                        </p:tgtEl>
                                        <p:attrNameLst>
                                          <p:attrName>ppt_h</p:attrName>
                                        </p:attrNameLst>
                                      </p:cBhvr>
                                      <p:tavLst>
                                        <p:tav tm="0">
                                          <p:val>
                                            <p:fltVal val="0"/>
                                          </p:val>
                                        </p:tav>
                                        <p:tav tm="100000">
                                          <p:val>
                                            <p:strVal val="#ppt_h"/>
                                          </p:val>
                                        </p:tav>
                                      </p:tavLst>
                                    </p:anim>
                                    <p:animEffect transition="in" filter="fade">
                                      <p:cBhvr>
                                        <p:cTn id="14" dur="500"/>
                                        <p:tgtEl>
                                          <p:spTgt spid="9"/>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10"/>
                                        </p:tgtEl>
                                        <p:attrNameLst>
                                          <p:attrName>style.visibility</p:attrName>
                                        </p:attrNameLst>
                                      </p:cBhvr>
                                      <p:to>
                                        <p:strVal val="visible"/>
                                      </p:to>
                                    </p:set>
                                    <p:anim calcmode="lin" valueType="num">
                                      <p:cBhvr>
                                        <p:cTn id="17" dur="500" fill="hold"/>
                                        <p:tgtEl>
                                          <p:spTgt spid="10"/>
                                        </p:tgtEl>
                                        <p:attrNameLst>
                                          <p:attrName>ppt_w</p:attrName>
                                        </p:attrNameLst>
                                      </p:cBhvr>
                                      <p:tavLst>
                                        <p:tav tm="0">
                                          <p:val>
                                            <p:fltVal val="0"/>
                                          </p:val>
                                        </p:tav>
                                        <p:tav tm="100000">
                                          <p:val>
                                            <p:strVal val="#ppt_w"/>
                                          </p:val>
                                        </p:tav>
                                      </p:tavLst>
                                    </p:anim>
                                    <p:anim calcmode="lin" valueType="num">
                                      <p:cBhvr>
                                        <p:cTn id="18" dur="500" fill="hold"/>
                                        <p:tgtEl>
                                          <p:spTgt spid="10"/>
                                        </p:tgtEl>
                                        <p:attrNameLst>
                                          <p:attrName>ppt_h</p:attrName>
                                        </p:attrNameLst>
                                      </p:cBhvr>
                                      <p:tavLst>
                                        <p:tav tm="0">
                                          <p:val>
                                            <p:fltVal val="0"/>
                                          </p:val>
                                        </p:tav>
                                        <p:tav tm="100000">
                                          <p:val>
                                            <p:strVal val="#ppt_h"/>
                                          </p:val>
                                        </p:tav>
                                      </p:tavLst>
                                    </p:anim>
                                    <p:animEffect transition="in" filter="fade">
                                      <p:cBhvr>
                                        <p:cTn id="19" dur="500"/>
                                        <p:tgtEl>
                                          <p:spTgt spid="10"/>
                                        </p:tgtEl>
                                      </p:cBhvr>
                                    </p:animEffect>
                                  </p:childTnLst>
                                </p:cTn>
                              </p:par>
                              <p:par>
                                <p:cTn id="20" presetID="53" presetClass="entr" presetSubtype="16" fill="hold" grpId="0" nodeType="withEffect">
                                  <p:stCondLst>
                                    <p:cond delay="0"/>
                                  </p:stCondLst>
                                  <p:childTnLst>
                                    <p:set>
                                      <p:cBhvr>
                                        <p:cTn id="21" dur="1" fill="hold">
                                          <p:stCondLst>
                                            <p:cond delay="0"/>
                                          </p:stCondLst>
                                        </p:cTn>
                                        <p:tgtEl>
                                          <p:spTgt spid="11"/>
                                        </p:tgtEl>
                                        <p:attrNameLst>
                                          <p:attrName>style.visibility</p:attrName>
                                        </p:attrNameLst>
                                      </p:cBhvr>
                                      <p:to>
                                        <p:strVal val="visible"/>
                                      </p:to>
                                    </p:set>
                                    <p:anim calcmode="lin" valueType="num">
                                      <p:cBhvr>
                                        <p:cTn id="22" dur="500" fill="hold"/>
                                        <p:tgtEl>
                                          <p:spTgt spid="11"/>
                                        </p:tgtEl>
                                        <p:attrNameLst>
                                          <p:attrName>ppt_w</p:attrName>
                                        </p:attrNameLst>
                                      </p:cBhvr>
                                      <p:tavLst>
                                        <p:tav tm="0">
                                          <p:val>
                                            <p:fltVal val="0"/>
                                          </p:val>
                                        </p:tav>
                                        <p:tav tm="100000">
                                          <p:val>
                                            <p:strVal val="#ppt_w"/>
                                          </p:val>
                                        </p:tav>
                                      </p:tavLst>
                                    </p:anim>
                                    <p:anim calcmode="lin" valueType="num">
                                      <p:cBhvr>
                                        <p:cTn id="23" dur="500" fill="hold"/>
                                        <p:tgtEl>
                                          <p:spTgt spid="11"/>
                                        </p:tgtEl>
                                        <p:attrNameLst>
                                          <p:attrName>ppt_h</p:attrName>
                                        </p:attrNameLst>
                                      </p:cBhvr>
                                      <p:tavLst>
                                        <p:tav tm="0">
                                          <p:val>
                                            <p:fltVal val="0"/>
                                          </p:val>
                                        </p:tav>
                                        <p:tav tm="100000">
                                          <p:val>
                                            <p:strVal val="#ppt_h"/>
                                          </p:val>
                                        </p:tav>
                                      </p:tavLst>
                                    </p:anim>
                                    <p:animEffect transition="in" filter="fade">
                                      <p:cBhvr>
                                        <p:cTn id="24" dur="500"/>
                                        <p:tgtEl>
                                          <p:spTgt spid="11"/>
                                        </p:tgtEl>
                                      </p:cBhvr>
                                    </p:animEffect>
                                  </p:childTnLst>
                                </p:cTn>
                              </p:par>
                              <p:par>
                                <p:cTn id="25" presetID="53" presetClass="entr" presetSubtype="16" fill="hold" grpId="0" nodeType="withEffect">
                                  <p:stCondLst>
                                    <p:cond delay="0"/>
                                  </p:stCondLst>
                                  <p:childTnLst>
                                    <p:set>
                                      <p:cBhvr>
                                        <p:cTn id="26" dur="1" fill="hold">
                                          <p:stCondLst>
                                            <p:cond delay="0"/>
                                          </p:stCondLst>
                                        </p:cTn>
                                        <p:tgtEl>
                                          <p:spTgt spid="12"/>
                                        </p:tgtEl>
                                        <p:attrNameLst>
                                          <p:attrName>style.visibility</p:attrName>
                                        </p:attrNameLst>
                                      </p:cBhvr>
                                      <p:to>
                                        <p:strVal val="visible"/>
                                      </p:to>
                                    </p:set>
                                    <p:anim calcmode="lin" valueType="num">
                                      <p:cBhvr>
                                        <p:cTn id="27" dur="500" fill="hold"/>
                                        <p:tgtEl>
                                          <p:spTgt spid="12"/>
                                        </p:tgtEl>
                                        <p:attrNameLst>
                                          <p:attrName>ppt_w</p:attrName>
                                        </p:attrNameLst>
                                      </p:cBhvr>
                                      <p:tavLst>
                                        <p:tav tm="0">
                                          <p:val>
                                            <p:fltVal val="0"/>
                                          </p:val>
                                        </p:tav>
                                        <p:tav tm="100000">
                                          <p:val>
                                            <p:strVal val="#ppt_w"/>
                                          </p:val>
                                        </p:tav>
                                      </p:tavLst>
                                    </p:anim>
                                    <p:anim calcmode="lin" valueType="num">
                                      <p:cBhvr>
                                        <p:cTn id="28" dur="500" fill="hold"/>
                                        <p:tgtEl>
                                          <p:spTgt spid="12"/>
                                        </p:tgtEl>
                                        <p:attrNameLst>
                                          <p:attrName>ppt_h</p:attrName>
                                        </p:attrNameLst>
                                      </p:cBhvr>
                                      <p:tavLst>
                                        <p:tav tm="0">
                                          <p:val>
                                            <p:fltVal val="0"/>
                                          </p:val>
                                        </p:tav>
                                        <p:tav tm="100000">
                                          <p:val>
                                            <p:strVal val="#ppt_h"/>
                                          </p:val>
                                        </p:tav>
                                      </p:tavLst>
                                    </p:anim>
                                    <p:animEffect transition="in" filter="fade">
                                      <p:cBhvr>
                                        <p:cTn id="29" dur="500"/>
                                        <p:tgtEl>
                                          <p:spTgt spid="12"/>
                                        </p:tgtEl>
                                      </p:cBhvr>
                                    </p:animEffect>
                                  </p:childTnLst>
                                </p:cTn>
                              </p:par>
                              <p:par>
                                <p:cTn id="30" presetID="53" presetClass="entr" presetSubtype="16" fill="hold" grpId="0" nodeType="withEffect">
                                  <p:stCondLst>
                                    <p:cond delay="0"/>
                                  </p:stCondLst>
                                  <p:childTnLst>
                                    <p:set>
                                      <p:cBhvr>
                                        <p:cTn id="31" dur="1" fill="hold">
                                          <p:stCondLst>
                                            <p:cond delay="0"/>
                                          </p:stCondLst>
                                        </p:cTn>
                                        <p:tgtEl>
                                          <p:spTgt spid="13"/>
                                        </p:tgtEl>
                                        <p:attrNameLst>
                                          <p:attrName>style.visibility</p:attrName>
                                        </p:attrNameLst>
                                      </p:cBhvr>
                                      <p:to>
                                        <p:strVal val="visible"/>
                                      </p:to>
                                    </p:set>
                                    <p:anim calcmode="lin" valueType="num">
                                      <p:cBhvr>
                                        <p:cTn id="32" dur="500" fill="hold"/>
                                        <p:tgtEl>
                                          <p:spTgt spid="13"/>
                                        </p:tgtEl>
                                        <p:attrNameLst>
                                          <p:attrName>ppt_w</p:attrName>
                                        </p:attrNameLst>
                                      </p:cBhvr>
                                      <p:tavLst>
                                        <p:tav tm="0">
                                          <p:val>
                                            <p:fltVal val="0"/>
                                          </p:val>
                                        </p:tav>
                                        <p:tav tm="100000">
                                          <p:val>
                                            <p:strVal val="#ppt_w"/>
                                          </p:val>
                                        </p:tav>
                                      </p:tavLst>
                                    </p:anim>
                                    <p:anim calcmode="lin" valueType="num">
                                      <p:cBhvr>
                                        <p:cTn id="33" dur="500" fill="hold"/>
                                        <p:tgtEl>
                                          <p:spTgt spid="13"/>
                                        </p:tgtEl>
                                        <p:attrNameLst>
                                          <p:attrName>ppt_h</p:attrName>
                                        </p:attrNameLst>
                                      </p:cBhvr>
                                      <p:tavLst>
                                        <p:tav tm="0">
                                          <p:val>
                                            <p:fltVal val="0"/>
                                          </p:val>
                                        </p:tav>
                                        <p:tav tm="100000">
                                          <p:val>
                                            <p:strVal val="#ppt_h"/>
                                          </p:val>
                                        </p:tav>
                                      </p:tavLst>
                                    </p:anim>
                                    <p:animEffect transition="in" filter="fade">
                                      <p:cBhvr>
                                        <p:cTn id="34" dur="500"/>
                                        <p:tgtEl>
                                          <p:spTgt spid="13"/>
                                        </p:tgtEl>
                                      </p:cBhvr>
                                    </p:animEffect>
                                  </p:childTnLst>
                                </p:cTn>
                              </p:par>
                              <p:par>
                                <p:cTn id="35" presetID="53" presetClass="entr" presetSubtype="16" fill="hold" nodeType="withEffect">
                                  <p:stCondLst>
                                    <p:cond delay="0"/>
                                  </p:stCondLst>
                                  <p:childTnLst>
                                    <p:set>
                                      <p:cBhvr>
                                        <p:cTn id="36" dur="1" fill="hold">
                                          <p:stCondLst>
                                            <p:cond delay="0"/>
                                          </p:stCondLst>
                                        </p:cTn>
                                        <p:tgtEl>
                                          <p:spTgt spid="14"/>
                                        </p:tgtEl>
                                        <p:attrNameLst>
                                          <p:attrName>style.visibility</p:attrName>
                                        </p:attrNameLst>
                                      </p:cBhvr>
                                      <p:to>
                                        <p:strVal val="visible"/>
                                      </p:to>
                                    </p:set>
                                    <p:anim calcmode="lin" valueType="num">
                                      <p:cBhvr>
                                        <p:cTn id="37" dur="500" fill="hold"/>
                                        <p:tgtEl>
                                          <p:spTgt spid="14"/>
                                        </p:tgtEl>
                                        <p:attrNameLst>
                                          <p:attrName>ppt_w</p:attrName>
                                        </p:attrNameLst>
                                      </p:cBhvr>
                                      <p:tavLst>
                                        <p:tav tm="0">
                                          <p:val>
                                            <p:fltVal val="0"/>
                                          </p:val>
                                        </p:tav>
                                        <p:tav tm="100000">
                                          <p:val>
                                            <p:strVal val="#ppt_w"/>
                                          </p:val>
                                        </p:tav>
                                      </p:tavLst>
                                    </p:anim>
                                    <p:anim calcmode="lin" valueType="num">
                                      <p:cBhvr>
                                        <p:cTn id="38" dur="500" fill="hold"/>
                                        <p:tgtEl>
                                          <p:spTgt spid="14"/>
                                        </p:tgtEl>
                                        <p:attrNameLst>
                                          <p:attrName>ppt_h</p:attrName>
                                        </p:attrNameLst>
                                      </p:cBhvr>
                                      <p:tavLst>
                                        <p:tav tm="0">
                                          <p:val>
                                            <p:fltVal val="0"/>
                                          </p:val>
                                        </p:tav>
                                        <p:tav tm="100000">
                                          <p:val>
                                            <p:strVal val="#ppt_h"/>
                                          </p:val>
                                        </p:tav>
                                      </p:tavLst>
                                    </p:anim>
                                    <p:animEffect transition="in" filter="fade">
                                      <p:cBhvr>
                                        <p:cTn id="39" dur="500"/>
                                        <p:tgtEl>
                                          <p:spTgt spid="14"/>
                                        </p:tgtEl>
                                      </p:cBhvr>
                                    </p:animEffect>
                                  </p:childTnLst>
                                </p:cTn>
                              </p:par>
                              <p:par>
                                <p:cTn id="40" presetID="53" presetClass="entr" presetSubtype="16" fill="hold" nodeType="withEffect">
                                  <p:stCondLst>
                                    <p:cond delay="0"/>
                                  </p:stCondLst>
                                  <p:childTnLst>
                                    <p:set>
                                      <p:cBhvr>
                                        <p:cTn id="41" dur="1" fill="hold">
                                          <p:stCondLst>
                                            <p:cond delay="0"/>
                                          </p:stCondLst>
                                        </p:cTn>
                                        <p:tgtEl>
                                          <p:spTgt spid="15"/>
                                        </p:tgtEl>
                                        <p:attrNameLst>
                                          <p:attrName>style.visibility</p:attrName>
                                        </p:attrNameLst>
                                      </p:cBhvr>
                                      <p:to>
                                        <p:strVal val="visible"/>
                                      </p:to>
                                    </p:set>
                                    <p:anim calcmode="lin" valueType="num">
                                      <p:cBhvr>
                                        <p:cTn id="42" dur="500" fill="hold"/>
                                        <p:tgtEl>
                                          <p:spTgt spid="15"/>
                                        </p:tgtEl>
                                        <p:attrNameLst>
                                          <p:attrName>ppt_w</p:attrName>
                                        </p:attrNameLst>
                                      </p:cBhvr>
                                      <p:tavLst>
                                        <p:tav tm="0">
                                          <p:val>
                                            <p:fltVal val="0"/>
                                          </p:val>
                                        </p:tav>
                                        <p:tav tm="100000">
                                          <p:val>
                                            <p:strVal val="#ppt_w"/>
                                          </p:val>
                                        </p:tav>
                                      </p:tavLst>
                                    </p:anim>
                                    <p:anim calcmode="lin" valueType="num">
                                      <p:cBhvr>
                                        <p:cTn id="43" dur="500" fill="hold"/>
                                        <p:tgtEl>
                                          <p:spTgt spid="15"/>
                                        </p:tgtEl>
                                        <p:attrNameLst>
                                          <p:attrName>ppt_h</p:attrName>
                                        </p:attrNameLst>
                                      </p:cBhvr>
                                      <p:tavLst>
                                        <p:tav tm="0">
                                          <p:val>
                                            <p:fltVal val="0"/>
                                          </p:val>
                                        </p:tav>
                                        <p:tav tm="100000">
                                          <p:val>
                                            <p:strVal val="#ppt_h"/>
                                          </p:val>
                                        </p:tav>
                                      </p:tavLst>
                                    </p:anim>
                                    <p:animEffect transition="in" filter="fade">
                                      <p:cBhvr>
                                        <p:cTn id="44" dur="500"/>
                                        <p:tgtEl>
                                          <p:spTgt spid="15"/>
                                        </p:tgtEl>
                                      </p:cBhvr>
                                    </p:animEffect>
                                  </p:childTnLst>
                                </p:cTn>
                              </p:par>
                              <p:par>
                                <p:cTn id="45" presetID="53" presetClass="entr" presetSubtype="16" fill="hold" nodeType="withEffect">
                                  <p:stCondLst>
                                    <p:cond delay="0"/>
                                  </p:stCondLst>
                                  <p:childTnLst>
                                    <p:set>
                                      <p:cBhvr>
                                        <p:cTn id="46" dur="1" fill="hold">
                                          <p:stCondLst>
                                            <p:cond delay="0"/>
                                          </p:stCondLst>
                                        </p:cTn>
                                        <p:tgtEl>
                                          <p:spTgt spid="16"/>
                                        </p:tgtEl>
                                        <p:attrNameLst>
                                          <p:attrName>style.visibility</p:attrName>
                                        </p:attrNameLst>
                                      </p:cBhvr>
                                      <p:to>
                                        <p:strVal val="visible"/>
                                      </p:to>
                                    </p:set>
                                    <p:anim calcmode="lin" valueType="num">
                                      <p:cBhvr>
                                        <p:cTn id="47" dur="500" fill="hold"/>
                                        <p:tgtEl>
                                          <p:spTgt spid="16"/>
                                        </p:tgtEl>
                                        <p:attrNameLst>
                                          <p:attrName>ppt_w</p:attrName>
                                        </p:attrNameLst>
                                      </p:cBhvr>
                                      <p:tavLst>
                                        <p:tav tm="0">
                                          <p:val>
                                            <p:fltVal val="0"/>
                                          </p:val>
                                        </p:tav>
                                        <p:tav tm="100000">
                                          <p:val>
                                            <p:strVal val="#ppt_w"/>
                                          </p:val>
                                        </p:tav>
                                      </p:tavLst>
                                    </p:anim>
                                    <p:anim calcmode="lin" valueType="num">
                                      <p:cBhvr>
                                        <p:cTn id="48" dur="500" fill="hold"/>
                                        <p:tgtEl>
                                          <p:spTgt spid="16"/>
                                        </p:tgtEl>
                                        <p:attrNameLst>
                                          <p:attrName>ppt_h</p:attrName>
                                        </p:attrNameLst>
                                      </p:cBhvr>
                                      <p:tavLst>
                                        <p:tav tm="0">
                                          <p:val>
                                            <p:fltVal val="0"/>
                                          </p:val>
                                        </p:tav>
                                        <p:tav tm="100000">
                                          <p:val>
                                            <p:strVal val="#ppt_h"/>
                                          </p:val>
                                        </p:tav>
                                      </p:tavLst>
                                    </p:anim>
                                    <p:animEffect transition="in" filter="fade">
                                      <p:cBhvr>
                                        <p:cTn id="49"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9" grpId="0"/>
      <p:bldP spid="10" grpId="0"/>
      <p:bldP spid="11" grpId="0"/>
      <p:bldP spid="12" grpId="0"/>
      <p:bldP spid="13" grpId="0"/>
    </p:bldLst>
  </p:timing>
</p:sld>
</file>

<file path=ppt/slides/slide3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a:xfrm>
            <a:off x="1524001" y="5185370"/>
            <a:ext cx="5333999" cy="646331"/>
          </a:xfrm>
          <a:prstGeom prst="rect">
            <a:avLst/>
          </a:prstGeom>
        </p:spPr>
        <p:txBody>
          <a:bodyPr wrap="square">
            <a:spAutoFit/>
          </a:bodyPr>
          <a:lstStyle/>
          <a:p>
            <a:pPr marL="411480" indent="-457200">
              <a:tabLst>
                <a:tab pos="1362075" algn="l"/>
              </a:tabLst>
            </a:pPr>
            <a:r>
              <a:rPr lang="en-US" dirty="0" smtClean="0">
                <a:latin typeface="Times New Roman" pitchFamily="18" charset="0"/>
                <a:cs typeface="Times New Roman" pitchFamily="18" charset="0"/>
              </a:rPr>
              <a:t>(ii)  </a:t>
            </a:r>
            <a:r>
              <a:rPr lang="en-US" dirty="0">
                <a:latin typeface="Times New Roman" pitchFamily="18" charset="0"/>
                <a:cs typeface="Times New Roman" pitchFamily="18" charset="0"/>
              </a:rPr>
              <a:t>Using the same graph paper, scales </a:t>
            </a:r>
            <a:r>
              <a:rPr lang="en-US" dirty="0" smtClean="0">
                <a:latin typeface="Times New Roman" pitchFamily="18" charset="0"/>
                <a:cs typeface="Times New Roman" pitchFamily="18" charset="0"/>
              </a:rPr>
              <a:t>	and axes </a:t>
            </a:r>
            <a:r>
              <a:rPr lang="en-US" dirty="0">
                <a:latin typeface="Times New Roman" pitchFamily="18" charset="0"/>
                <a:cs typeface="Times New Roman" pitchFamily="18" charset="0"/>
              </a:rPr>
              <a:t>as </a:t>
            </a:r>
            <a:r>
              <a:rPr lang="en-US" dirty="0" smtClean="0">
                <a:latin typeface="Times New Roman" pitchFamily="18" charset="0"/>
                <a:cs typeface="Times New Roman" pitchFamily="18" charset="0"/>
              </a:rPr>
              <a:t>6(</a:t>
            </a:r>
            <a:r>
              <a:rPr lang="en-US" i="1" dirty="0" smtClean="0">
                <a:latin typeface="Times New Roman" pitchFamily="18" charset="0"/>
                <a:cs typeface="Times New Roman" pitchFamily="18" charset="0"/>
              </a:rPr>
              <a:t>a</a:t>
            </a:r>
            <a:r>
              <a:rPr lang="en-US" dirty="0" smtClean="0">
                <a:latin typeface="Times New Roman" pitchFamily="18" charset="0"/>
                <a:cs typeface="Times New Roman" pitchFamily="18" charset="0"/>
              </a:rPr>
              <a:t>) above</a:t>
            </a:r>
            <a:r>
              <a:rPr lang="en-US" dirty="0">
                <a:latin typeface="Times New Roman" pitchFamily="18" charset="0"/>
                <a:cs typeface="Times New Roman" pitchFamily="18" charset="0"/>
              </a:rPr>
              <a:t>, draw the graph </a:t>
            </a:r>
            <a:r>
              <a:rPr lang="en-US" dirty="0" smtClean="0">
                <a:latin typeface="Times New Roman" pitchFamily="18" charset="0"/>
                <a:cs typeface="Times New Roman" pitchFamily="18" charset="0"/>
              </a:rPr>
              <a:t>of </a:t>
            </a:r>
            <a:r>
              <a:rPr lang="en-US" i="1" dirty="0">
                <a:latin typeface="Times New Roman" pitchFamily="18" charset="0"/>
                <a:cs typeface="Times New Roman" pitchFamily="18" charset="0"/>
              </a:rPr>
              <a:t>f</a:t>
            </a:r>
            <a:r>
              <a:rPr lang="en-US" dirty="0">
                <a:latin typeface="Times New Roman" pitchFamily="18" charset="0"/>
                <a:cs typeface="Times New Roman" pitchFamily="18" charset="0"/>
              </a:rPr>
              <a:t>(</a:t>
            </a:r>
            <a:r>
              <a:rPr lang="en-US" i="1" dirty="0">
                <a:latin typeface="Times New Roman" pitchFamily="18" charset="0"/>
                <a:cs typeface="Times New Roman" pitchFamily="18" charset="0"/>
              </a:rPr>
              <a:t>x</a:t>
            </a:r>
            <a:r>
              <a:rPr lang="en-US" dirty="0">
                <a:latin typeface="Times New Roman" pitchFamily="18" charset="0"/>
                <a:cs typeface="Times New Roman" pitchFamily="18" charset="0"/>
              </a:rPr>
              <a:t>)</a:t>
            </a:r>
            <a:r>
              <a:rPr lang="en-US" i="1" dirty="0">
                <a:latin typeface="Times New Roman" pitchFamily="18" charset="0"/>
                <a:cs typeface="Times New Roman" pitchFamily="18" charset="0"/>
              </a:rPr>
              <a:t> =  x</a:t>
            </a:r>
            <a:r>
              <a:rPr lang="en-US" baseline="30000" dirty="0">
                <a:latin typeface="Times New Roman" pitchFamily="18" charset="0"/>
                <a:cs typeface="Times New Roman" pitchFamily="18" charset="0"/>
              </a:rPr>
              <a:t>2</a:t>
            </a:r>
            <a:r>
              <a:rPr lang="en-US" dirty="0">
                <a:latin typeface="Times New Roman" pitchFamily="18" charset="0"/>
                <a:cs typeface="Times New Roman" pitchFamily="18" charset="0"/>
              </a:rPr>
              <a:t> </a:t>
            </a:r>
            <a:r>
              <a:rPr lang="en-US" i="1" dirty="0">
                <a:latin typeface="Times New Roman" pitchFamily="18" charset="0"/>
                <a:cs typeface="Times New Roman" pitchFamily="18" charset="0"/>
              </a:rPr>
              <a:t>– </a:t>
            </a:r>
            <a:r>
              <a:rPr lang="en-US" dirty="0">
                <a:latin typeface="Times New Roman" pitchFamily="18" charset="0"/>
                <a:cs typeface="Times New Roman" pitchFamily="18" charset="0"/>
              </a:rPr>
              <a:t>3</a:t>
            </a:r>
            <a:r>
              <a:rPr lang="en-US" i="1" dirty="0">
                <a:latin typeface="Times New Roman" pitchFamily="18" charset="0"/>
                <a:cs typeface="Times New Roman" pitchFamily="18" charset="0"/>
              </a:rPr>
              <a:t>x + </a:t>
            </a:r>
            <a:r>
              <a:rPr lang="en-US" dirty="0" smtClean="0">
                <a:latin typeface="Times New Roman" pitchFamily="18" charset="0"/>
                <a:cs typeface="Times New Roman" pitchFamily="18" charset="0"/>
              </a:rPr>
              <a:t>1.</a:t>
            </a:r>
            <a:endParaRPr lang="en-US" dirty="0">
              <a:latin typeface="Times New Roman" pitchFamily="18" charset="0"/>
              <a:cs typeface="Times New Roman" pitchFamily="18" charset="0"/>
            </a:endParaRPr>
          </a:p>
        </p:txBody>
      </p:sp>
      <p:sp>
        <p:nvSpPr>
          <p:cNvPr id="6" name="Rectangle 5"/>
          <p:cNvSpPr/>
          <p:nvPr/>
        </p:nvSpPr>
        <p:spPr>
          <a:xfrm>
            <a:off x="1461266" y="5794970"/>
            <a:ext cx="5572126" cy="923330"/>
          </a:xfrm>
          <a:prstGeom prst="rect">
            <a:avLst/>
          </a:prstGeom>
        </p:spPr>
        <p:txBody>
          <a:bodyPr wrap="square">
            <a:spAutoFit/>
          </a:bodyPr>
          <a:lstStyle/>
          <a:p>
            <a:pPr marL="457200" indent="-457200">
              <a:tabLst>
                <a:tab pos="571500" algn="l"/>
              </a:tabLst>
            </a:pPr>
            <a:r>
              <a:rPr lang="en-US" dirty="0" smtClean="0">
                <a:latin typeface="Times New Roman" pitchFamily="18" charset="0"/>
                <a:cs typeface="Times New Roman" pitchFamily="18" charset="0"/>
              </a:rPr>
              <a:t>(iii)  </a:t>
            </a:r>
            <a:r>
              <a:rPr lang="en-US" dirty="0">
                <a:latin typeface="Times New Roman" pitchFamily="18" charset="0"/>
                <a:cs typeface="Times New Roman" pitchFamily="18" charset="0"/>
              </a:rPr>
              <a:t>Using the graphs, write down </a:t>
            </a:r>
            <a:r>
              <a:rPr lang="en-US" dirty="0" smtClean="0">
                <a:latin typeface="Times New Roman" pitchFamily="18" charset="0"/>
                <a:cs typeface="Times New Roman" pitchFamily="18" charset="0"/>
              </a:rPr>
              <a:t>the 	coordinates </a:t>
            </a:r>
            <a:r>
              <a:rPr lang="en-US" dirty="0">
                <a:latin typeface="Times New Roman" pitchFamily="18" charset="0"/>
                <a:cs typeface="Times New Roman" pitchFamily="18" charset="0"/>
              </a:rPr>
              <a:t>of the points </a:t>
            </a:r>
            <a:r>
              <a:rPr lang="en-US" dirty="0" smtClean="0">
                <a:latin typeface="Times New Roman" pitchFamily="18" charset="0"/>
                <a:cs typeface="Times New Roman" pitchFamily="18" charset="0"/>
              </a:rPr>
              <a:t>of intersection of </a:t>
            </a:r>
            <a:r>
              <a:rPr lang="en-US" dirty="0">
                <a:latin typeface="Times New Roman" pitchFamily="18" charset="0"/>
                <a:cs typeface="Times New Roman" pitchFamily="18" charset="0"/>
              </a:rPr>
              <a:t>the line, </a:t>
            </a:r>
            <a:r>
              <a:rPr lang="en-US" i="1" dirty="0">
                <a:latin typeface="Times New Roman" pitchFamily="18" charset="0"/>
                <a:cs typeface="Times New Roman" pitchFamily="18" charset="0"/>
              </a:rPr>
              <a:t>l</a:t>
            </a:r>
            <a:r>
              <a:rPr lang="en-US" dirty="0">
                <a:latin typeface="Times New Roman" pitchFamily="18" charset="0"/>
                <a:cs typeface="Times New Roman" pitchFamily="18" charset="0"/>
              </a:rPr>
              <a:t>, and the graph of </a:t>
            </a:r>
            <a:r>
              <a:rPr lang="en-US" i="1" dirty="0">
                <a:latin typeface="Times New Roman" pitchFamily="18" charset="0"/>
                <a:cs typeface="Times New Roman" pitchFamily="18" charset="0"/>
              </a:rPr>
              <a:t>f</a:t>
            </a:r>
            <a:r>
              <a:rPr lang="en-US" dirty="0">
                <a:latin typeface="Times New Roman" pitchFamily="18" charset="0"/>
                <a:cs typeface="Times New Roman" pitchFamily="18" charset="0"/>
              </a:rPr>
              <a:t>(</a:t>
            </a:r>
            <a:r>
              <a:rPr lang="en-US" i="1" dirty="0">
                <a:latin typeface="Times New Roman" pitchFamily="18" charset="0"/>
                <a:cs typeface="Times New Roman" pitchFamily="18" charset="0"/>
              </a:rPr>
              <a:t>x</a:t>
            </a:r>
            <a:r>
              <a:rPr lang="en-US" dirty="0">
                <a:latin typeface="Times New Roman" pitchFamily="18" charset="0"/>
                <a:cs typeface="Times New Roman" pitchFamily="18" charset="0"/>
              </a:rPr>
              <a:t>).</a:t>
            </a:r>
          </a:p>
        </p:txBody>
      </p:sp>
      <p:sp>
        <p:nvSpPr>
          <p:cNvPr id="7" name="Notched Right Arrow 6"/>
          <p:cNvSpPr/>
          <p:nvPr/>
        </p:nvSpPr>
        <p:spPr>
          <a:xfrm>
            <a:off x="7162800" y="6019800"/>
            <a:ext cx="1782315" cy="685800"/>
          </a:xfrm>
          <a:prstGeom prst="notchedRightArrow">
            <a:avLst/>
          </a:prstGeom>
          <a:blipFill>
            <a:blip r:embed="rId2" cstate="print">
              <a:extLst>
                <a:ext uri="{BEBA8EAE-BF5A-486C-A8C5-ECC9F3942E4B}">
                  <a14:imgProps xmlns:a14="http://schemas.microsoft.com/office/drawing/2010/main" xmlns="">
                    <a14:imgLayer r:embed="rId3">
                      <a14:imgEffect>
                        <a14:brightnessContrast bright="-20000" contrast="-20000"/>
                      </a14:imgEffect>
                    </a14:imgLayer>
                  </a14:imgProps>
                </a:ex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ANSWER</a:t>
            </a:r>
            <a:endParaRPr lang="en-US" sz="2000" b="1" dirty="0">
              <a:latin typeface="Times New Roman" pitchFamily="18" charset="0"/>
              <a:cs typeface="Times New Roman" pitchFamily="18" charset="0"/>
            </a:endParaRPr>
          </a:p>
        </p:txBody>
      </p:sp>
      <p:sp>
        <p:nvSpPr>
          <p:cNvPr id="8"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2 Paper 2</a:t>
            </a:r>
          </a:p>
        </p:txBody>
      </p:sp>
      <p:sp>
        <p:nvSpPr>
          <p:cNvPr id="9" name="Rectangle 8"/>
          <p:cNvSpPr/>
          <p:nvPr/>
        </p:nvSpPr>
        <p:spPr>
          <a:xfrm>
            <a:off x="1143000" y="2667000"/>
            <a:ext cx="6096000" cy="733534"/>
          </a:xfrm>
          <a:prstGeom prst="rect">
            <a:avLst/>
          </a:prstGeom>
        </p:spPr>
        <p:txBody>
          <a:bodyPr wrap="square">
            <a:spAutoFit/>
          </a:bodyPr>
          <a:lstStyle/>
          <a:p>
            <a:pPr marL="731520" indent="-640080">
              <a:lnSpc>
                <a:spcPts val="2500"/>
              </a:lnSpc>
              <a:tabLst>
                <a:tab pos="838200" algn="l"/>
              </a:tabLst>
            </a:pPr>
            <a:r>
              <a:rPr lang="en-US" b="1" dirty="0" smtClean="0">
                <a:latin typeface="Times New Roman" pitchFamily="18" charset="0"/>
                <a:cs typeface="Times New Roman" pitchFamily="18" charset="0"/>
              </a:rPr>
              <a:t>6.</a:t>
            </a:r>
            <a:r>
              <a:rPr lang="en-US" dirty="0" smtClean="0">
                <a:latin typeface="Times New Roman" pitchFamily="18" charset="0"/>
                <a:cs typeface="Times New Roman" pitchFamily="18" charset="0"/>
              </a:rPr>
              <a:t>  (b)  </a:t>
            </a:r>
            <a:r>
              <a:rPr lang="en-US" dirty="0">
                <a:latin typeface="Times New Roman" pitchFamily="18" charset="0"/>
                <a:cs typeface="Times New Roman" pitchFamily="18" charset="0"/>
              </a:rPr>
              <a:t>The table below shows three of the values </a:t>
            </a:r>
            <a:r>
              <a:rPr lang="en-US" dirty="0" smtClean="0">
                <a:latin typeface="Times New Roman" pitchFamily="18" charset="0"/>
                <a:cs typeface="Times New Roman" pitchFamily="18" charset="0"/>
              </a:rPr>
              <a:t> of</a:t>
            </a:r>
            <a:br>
              <a:rPr lang="en-US" dirty="0" smtClean="0">
                <a:latin typeface="Times New Roman" pitchFamily="18" charset="0"/>
                <a:cs typeface="Times New Roman" pitchFamily="18" charset="0"/>
              </a:rPr>
            </a:br>
            <a:r>
              <a:rPr lang="en-US" dirty="0" smtClean="0">
                <a:latin typeface="Times New Roman" pitchFamily="18" charset="0"/>
                <a:cs typeface="Times New Roman" pitchFamily="18" charset="0"/>
              </a:rPr>
              <a:t> </a:t>
            </a:r>
            <a:r>
              <a:rPr lang="en-US" i="1" dirty="0">
                <a:latin typeface="Times New Roman" pitchFamily="18" charset="0"/>
                <a:cs typeface="Times New Roman" pitchFamily="18" charset="0"/>
              </a:rPr>
              <a:t>f</a:t>
            </a:r>
            <a:r>
              <a:rPr lang="en-US" dirty="0">
                <a:latin typeface="Times New Roman" pitchFamily="18" charset="0"/>
                <a:cs typeface="Times New Roman" pitchFamily="18" charset="0"/>
              </a:rPr>
              <a:t>(</a:t>
            </a:r>
            <a:r>
              <a:rPr lang="en-US" i="1" dirty="0">
                <a:latin typeface="Times New Roman" pitchFamily="18" charset="0"/>
                <a:cs typeface="Times New Roman" pitchFamily="18" charset="0"/>
              </a:rPr>
              <a:t>x</a:t>
            </a:r>
            <a:r>
              <a:rPr lang="en-US" dirty="0" smtClean="0">
                <a:latin typeface="Times New Roman" pitchFamily="18" charset="0"/>
                <a:cs typeface="Times New Roman" pitchFamily="18" charset="0"/>
              </a:rPr>
              <a:t>)</a:t>
            </a:r>
            <a:r>
              <a:rPr lang="en-US" i="1" dirty="0" smtClean="0">
                <a:latin typeface="Times New Roman" pitchFamily="18" charset="0"/>
                <a:cs typeface="Times New Roman" pitchFamily="18" charset="0"/>
              </a:rPr>
              <a:t> =  x</a:t>
            </a:r>
            <a:r>
              <a:rPr lang="en-US" baseline="30000" dirty="0" smtClean="0">
                <a:latin typeface="Times New Roman" pitchFamily="18" charset="0"/>
                <a:cs typeface="Times New Roman" pitchFamily="18" charset="0"/>
              </a:rPr>
              <a:t>2</a:t>
            </a:r>
            <a:r>
              <a:rPr lang="en-US" dirty="0" smtClean="0">
                <a:latin typeface="Times New Roman" pitchFamily="18" charset="0"/>
                <a:cs typeface="Times New Roman" pitchFamily="18" charset="0"/>
              </a:rPr>
              <a:t> </a:t>
            </a:r>
            <a:r>
              <a:rPr lang="en-US" i="1" dirty="0" smtClean="0">
                <a:latin typeface="Times New Roman" pitchFamily="18" charset="0"/>
                <a:cs typeface="Times New Roman" pitchFamily="18" charset="0"/>
              </a:rPr>
              <a:t>– </a:t>
            </a:r>
            <a:r>
              <a:rPr lang="en-US" dirty="0" smtClean="0">
                <a:latin typeface="Times New Roman" pitchFamily="18" charset="0"/>
                <a:cs typeface="Times New Roman" pitchFamily="18" charset="0"/>
              </a:rPr>
              <a:t>3</a:t>
            </a:r>
            <a:r>
              <a:rPr lang="en-US" i="1" dirty="0" smtClean="0">
                <a:latin typeface="Times New Roman" pitchFamily="18" charset="0"/>
                <a:cs typeface="Times New Roman" pitchFamily="18" charset="0"/>
              </a:rPr>
              <a:t>x + </a:t>
            </a:r>
            <a:r>
              <a:rPr lang="en-US" dirty="0" smtClean="0">
                <a:latin typeface="Times New Roman" pitchFamily="18" charset="0"/>
                <a:cs typeface="Times New Roman" pitchFamily="18" charset="0"/>
              </a:rPr>
              <a:t>1 </a:t>
            </a:r>
            <a:r>
              <a:rPr lang="en-US" dirty="0">
                <a:latin typeface="Times New Roman" pitchFamily="18" charset="0"/>
                <a:cs typeface="Times New Roman" pitchFamily="18" charset="0"/>
              </a:rPr>
              <a:t>for values of </a:t>
            </a:r>
            <a:r>
              <a:rPr lang="en-US" i="1" dirty="0">
                <a:latin typeface="Times New Roman" pitchFamily="18" charset="0"/>
                <a:cs typeface="Times New Roman" pitchFamily="18" charset="0"/>
              </a:rPr>
              <a:t>x</a:t>
            </a:r>
            <a:r>
              <a:rPr lang="en-US" dirty="0">
                <a:latin typeface="Times New Roman" pitchFamily="18" charset="0"/>
                <a:cs typeface="Times New Roman" pitchFamily="18" charset="0"/>
              </a:rPr>
              <a:t> from </a:t>
            </a:r>
            <a:r>
              <a:rPr lang="en-US" dirty="0" smtClean="0">
                <a:latin typeface="Times New Roman" pitchFamily="18" charset="0"/>
                <a:cs typeface="Times New Roman" pitchFamily="18" charset="0"/>
              </a:rPr>
              <a:t>0 	to.</a:t>
            </a:r>
            <a:endParaRPr lang="en-US" dirty="0">
              <a:latin typeface="Times New Roman" pitchFamily="18" charset="0"/>
              <a:cs typeface="Times New Roman" pitchFamily="18" charset="0"/>
            </a:endParaRPr>
          </a:p>
        </p:txBody>
      </p:sp>
      <p:pic>
        <p:nvPicPr>
          <p:cNvPr id="11" name="Picture 2" descr="\\172.16.2.26\Conver\CARRIBEAN\MATHEMATICS_VOL-1_PPT_DESIGN\Incoming\Equations\Revision_Exam_2_Paper_2\Eqn033.wmf"/>
          <p:cNvPicPr>
            <a:picLocks noChangeAspect="1" noChangeArrowheads="1"/>
          </p:cNvPicPr>
          <p:nvPr/>
        </p:nvPicPr>
        <p:blipFill>
          <a:blip r:embed="rId4" cstate="print">
            <a:extLst>
              <a:ext uri="{28A0092B-C50C-407E-A947-70E740481C1C}">
                <a14:useLocalDpi xmlns:a14="http://schemas.microsoft.com/office/drawing/2010/main" xmlns="" val="0"/>
              </a:ext>
            </a:extLst>
          </a:blip>
          <a:srcRect/>
          <a:stretch>
            <a:fillRect/>
          </a:stretch>
        </p:blipFill>
        <p:spPr bwMode="auto">
          <a:xfrm>
            <a:off x="6096000" y="2895600"/>
            <a:ext cx="393700" cy="685800"/>
          </a:xfrm>
          <a:prstGeom prst="rect">
            <a:avLst/>
          </a:prstGeom>
          <a:noFill/>
          <a:extLst>
            <a:ext uri="{909E8E84-426E-40DD-AFC4-6F175D3DCCD1}">
              <a14:hiddenFill xmlns:a14="http://schemas.microsoft.com/office/drawing/2010/main" xmlns="">
                <a:solidFill>
                  <a:srgbClr val="FFFFFF"/>
                </a:solidFill>
              </a14:hiddenFill>
            </a:ext>
          </a:extLst>
        </p:spPr>
      </p:pic>
      <p:pic>
        <p:nvPicPr>
          <p:cNvPr id="15" name="Picture 6" descr="\\172.16.2.26\Conver\CARRIBEAN\MATHEMATICS_VOL-1_PPT_DESIGN\Incoming\Equations\Revision_Exam_2_Paper_2\Eqn033.wmf"/>
          <p:cNvPicPr>
            <a:picLocks noChangeAspect="1" noChangeArrowheads="1"/>
          </p:cNvPicPr>
          <p:nvPr/>
        </p:nvPicPr>
        <p:blipFill>
          <a:blip r:embed="rId5" cstate="print">
            <a:extLst>
              <a:ext uri="{28A0092B-C50C-407E-A947-70E740481C1C}">
                <a14:useLocalDpi xmlns:a14="http://schemas.microsoft.com/office/drawing/2010/main" xmlns="" val="0"/>
              </a:ext>
            </a:extLst>
          </a:blip>
          <a:srcRect/>
          <a:stretch>
            <a:fillRect/>
          </a:stretch>
        </p:blipFill>
        <p:spPr bwMode="auto">
          <a:xfrm>
            <a:off x="5628878" y="3562350"/>
            <a:ext cx="393700" cy="685800"/>
          </a:xfrm>
          <a:prstGeom prst="rect">
            <a:avLst/>
          </a:prstGeom>
          <a:noFill/>
          <a:extLst>
            <a:ext uri="{909E8E84-426E-40DD-AFC4-6F175D3DCCD1}">
              <a14:hiddenFill xmlns:a14="http://schemas.microsoft.com/office/drawing/2010/main" xmlns="">
                <a:solidFill>
                  <a:srgbClr val="FFFFFF"/>
                </a:solidFill>
              </a14:hiddenFill>
            </a:ext>
          </a:extLst>
        </p:spPr>
      </p:pic>
      <p:pic>
        <p:nvPicPr>
          <p:cNvPr id="16" name="Picture 4" descr="\\172.16.2.26\Conver\CARRIBEAN\MATHEMATICS_VOL-1_PPT_DESIGN\Incoming\Equations\Revision_Exam_2_Paper_2\Eqn034.wmf"/>
          <p:cNvPicPr>
            <a:picLocks noChangeAspect="1" noChangeArrowheads="1"/>
          </p:cNvPicPr>
          <p:nvPr/>
        </p:nvPicPr>
        <p:blipFill>
          <a:blip r:embed="rId6" cstate="print">
            <a:extLst>
              <a:ext uri="{28A0092B-C50C-407E-A947-70E740481C1C}">
                <a14:useLocalDpi xmlns:a14="http://schemas.microsoft.com/office/drawing/2010/main" xmlns="" val="0"/>
              </a:ext>
            </a:extLst>
          </a:blip>
          <a:srcRect/>
          <a:stretch>
            <a:fillRect/>
          </a:stretch>
        </p:blipFill>
        <p:spPr bwMode="auto">
          <a:xfrm>
            <a:off x="5609828" y="4330700"/>
            <a:ext cx="406400" cy="685800"/>
          </a:xfrm>
          <a:prstGeom prst="rect">
            <a:avLst/>
          </a:prstGeom>
          <a:noFill/>
          <a:extLst>
            <a:ext uri="{909E8E84-426E-40DD-AFC4-6F175D3DCCD1}">
              <a14:hiddenFill xmlns:a14="http://schemas.microsoft.com/office/drawing/2010/main" xmlns="">
                <a:solidFill>
                  <a:srgbClr val="FFFFFF"/>
                </a:solidFill>
              </a14:hiddenFill>
            </a:ext>
          </a:extLst>
        </p:spPr>
      </p:pic>
      <p:graphicFrame>
        <p:nvGraphicFramePr>
          <p:cNvPr id="17" name="Table 16"/>
          <p:cNvGraphicFramePr>
            <a:graphicFrameLocks noGrp="1"/>
          </p:cNvGraphicFramePr>
          <p:nvPr>
            <p:extLst>
              <p:ext uri="{D42A27DB-BD31-4B8C-83A1-F6EECF244321}">
                <p14:modId xmlns:p14="http://schemas.microsoft.com/office/powerpoint/2010/main" xmlns="" val="2016915648"/>
              </p:ext>
            </p:extLst>
          </p:nvPr>
        </p:nvGraphicFramePr>
        <p:xfrm>
          <a:off x="2438400" y="3505200"/>
          <a:ext cx="3704828" cy="1536700"/>
        </p:xfrm>
        <a:graphic>
          <a:graphicData uri="http://schemas.openxmlformats.org/drawingml/2006/table">
            <a:tbl>
              <a:tblPr firstRow="1" bandRow="1">
                <a:tableStyleId>{5C22544A-7EE6-4342-B048-85BDC9FD1C3A}</a:tableStyleId>
              </a:tblPr>
              <a:tblGrid>
                <a:gridCol w="1033670"/>
                <a:gridCol w="524786"/>
                <a:gridCol w="524785"/>
                <a:gridCol w="524786"/>
                <a:gridCol w="487201"/>
                <a:gridCol w="609600"/>
              </a:tblGrid>
              <a:tr h="800776">
                <a:tc>
                  <a:txBody>
                    <a:bodyPr/>
                    <a:lstStyle/>
                    <a:p>
                      <a:pPr>
                        <a:lnSpc>
                          <a:spcPts val="4500"/>
                        </a:lnSpc>
                      </a:pPr>
                      <a:r>
                        <a:rPr lang="en-US" sz="2300" b="0" i="1" dirty="0" smtClean="0">
                          <a:solidFill>
                            <a:schemeClr val="tx1"/>
                          </a:solidFill>
                          <a:latin typeface="Times New Roman" pitchFamily="18" charset="0"/>
                          <a:cs typeface="Times New Roman" pitchFamily="18" charset="0"/>
                        </a:rPr>
                        <a:t>x</a:t>
                      </a:r>
                      <a:endParaRPr lang="en-US" sz="2300" b="0" i="1" dirty="0">
                        <a:solidFill>
                          <a:schemeClr val="tx1"/>
                        </a:solidFill>
                        <a:latin typeface="Times New Roman" pitchFamily="18" charset="0"/>
                        <a:cs typeface="Times New Roman" pitchFamily="18" charset="0"/>
                      </a:endParaRPr>
                    </a:p>
                  </a:txBody>
                  <a:tcPr anchorCtr="1">
                    <a:lnL w="12700" cap="flat" cmpd="sng" algn="ctr">
                      <a:solidFill>
                        <a:srgbClr val="FF0000"/>
                      </a:solidFill>
                      <a:prstDash val="solid"/>
                      <a:round/>
                      <a:headEnd type="none" w="med" len="med"/>
                      <a:tailEnd type="none" w="med" len="med"/>
                    </a:lnL>
                    <a:lnR w="12700" cap="flat" cmpd="sng" algn="ctr">
                      <a:solidFill>
                        <a:srgbClr val="FF0000"/>
                      </a:solidFill>
                      <a:prstDash val="solid"/>
                      <a:round/>
                      <a:headEnd type="none" w="med" len="med"/>
                      <a:tailEnd type="none" w="med" len="med"/>
                    </a:lnR>
                    <a:lnT w="12700" cap="flat" cmpd="sng" algn="ctr">
                      <a:solidFill>
                        <a:srgbClr val="FF0000"/>
                      </a:solidFill>
                      <a:prstDash val="solid"/>
                      <a:round/>
                      <a:headEnd type="none" w="med" len="med"/>
                      <a:tailEnd type="none" w="med" len="med"/>
                    </a:lnT>
                    <a:lnB w="12700" cap="flat" cmpd="sng" algn="ctr">
                      <a:solidFill>
                        <a:srgbClr val="FF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a:lnSpc>
                          <a:spcPts val="4500"/>
                        </a:lnSpc>
                      </a:pPr>
                      <a:r>
                        <a:rPr lang="en-US" sz="2300" b="0" dirty="0" smtClean="0">
                          <a:solidFill>
                            <a:schemeClr val="tx1"/>
                          </a:solidFill>
                          <a:latin typeface="Times New Roman" pitchFamily="18" charset="0"/>
                          <a:cs typeface="Times New Roman" pitchFamily="18" charset="0"/>
                        </a:rPr>
                        <a:t>0</a:t>
                      </a:r>
                      <a:endParaRPr lang="en-US" sz="2300" b="0" dirty="0">
                        <a:solidFill>
                          <a:schemeClr val="tx1"/>
                        </a:solidFill>
                        <a:latin typeface="Times New Roman" pitchFamily="18" charset="0"/>
                        <a:cs typeface="Times New Roman" pitchFamily="18" charset="0"/>
                      </a:endParaRPr>
                    </a:p>
                  </a:txBody>
                  <a:tcPr>
                    <a:lnL w="12700" cap="flat" cmpd="sng" algn="ctr">
                      <a:solidFill>
                        <a:srgbClr val="FF0000"/>
                      </a:solidFill>
                      <a:prstDash val="solid"/>
                      <a:round/>
                      <a:headEnd type="none" w="med" len="med"/>
                      <a:tailEnd type="none" w="med" len="med"/>
                    </a:lnL>
                    <a:lnR w="12700" cap="flat" cmpd="sng" algn="ctr">
                      <a:solidFill>
                        <a:srgbClr val="FF0000"/>
                      </a:solidFill>
                      <a:prstDash val="solid"/>
                      <a:round/>
                      <a:headEnd type="none" w="med" len="med"/>
                      <a:tailEnd type="none" w="med" len="med"/>
                    </a:lnR>
                    <a:lnT w="12700" cap="flat" cmpd="sng" algn="ctr">
                      <a:solidFill>
                        <a:srgbClr val="FF0000"/>
                      </a:solidFill>
                      <a:prstDash val="solid"/>
                      <a:round/>
                      <a:headEnd type="none" w="med" len="med"/>
                      <a:tailEnd type="none" w="med" len="med"/>
                    </a:lnT>
                    <a:lnB w="12700" cap="flat" cmpd="sng" algn="ctr">
                      <a:solidFill>
                        <a:srgbClr val="FF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a:lnSpc>
                          <a:spcPts val="4500"/>
                        </a:lnSpc>
                      </a:pPr>
                      <a:r>
                        <a:rPr lang="en-US" sz="2300" b="0" dirty="0" smtClean="0">
                          <a:solidFill>
                            <a:schemeClr val="tx1"/>
                          </a:solidFill>
                          <a:latin typeface="Times New Roman" pitchFamily="18" charset="0"/>
                          <a:cs typeface="Times New Roman" pitchFamily="18" charset="0"/>
                        </a:rPr>
                        <a:t>1</a:t>
                      </a:r>
                      <a:endParaRPr lang="en-US" sz="2300" b="0" dirty="0">
                        <a:solidFill>
                          <a:schemeClr val="tx1"/>
                        </a:solidFill>
                        <a:latin typeface="Times New Roman" pitchFamily="18" charset="0"/>
                        <a:cs typeface="Times New Roman" pitchFamily="18" charset="0"/>
                      </a:endParaRPr>
                    </a:p>
                  </a:txBody>
                  <a:tcPr>
                    <a:lnL w="12700" cap="flat" cmpd="sng" algn="ctr">
                      <a:solidFill>
                        <a:srgbClr val="FF0000"/>
                      </a:solidFill>
                      <a:prstDash val="solid"/>
                      <a:round/>
                      <a:headEnd type="none" w="med" len="med"/>
                      <a:tailEnd type="none" w="med" len="med"/>
                    </a:lnL>
                    <a:lnR w="12700" cap="flat" cmpd="sng" algn="ctr">
                      <a:solidFill>
                        <a:srgbClr val="FF0000"/>
                      </a:solidFill>
                      <a:prstDash val="solid"/>
                      <a:round/>
                      <a:headEnd type="none" w="med" len="med"/>
                      <a:tailEnd type="none" w="med" len="med"/>
                    </a:lnR>
                    <a:lnT w="12700" cap="flat" cmpd="sng" algn="ctr">
                      <a:solidFill>
                        <a:srgbClr val="FF0000"/>
                      </a:solidFill>
                      <a:prstDash val="solid"/>
                      <a:round/>
                      <a:headEnd type="none" w="med" len="med"/>
                      <a:tailEnd type="none" w="med" len="med"/>
                    </a:lnT>
                    <a:lnB w="12700" cap="flat" cmpd="sng" algn="ctr">
                      <a:solidFill>
                        <a:srgbClr val="FF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a:lnSpc>
                          <a:spcPts val="4500"/>
                        </a:lnSpc>
                      </a:pPr>
                      <a:r>
                        <a:rPr lang="en-US" sz="2300" b="0" dirty="0" smtClean="0">
                          <a:solidFill>
                            <a:schemeClr val="tx1"/>
                          </a:solidFill>
                          <a:latin typeface="Times New Roman" pitchFamily="18" charset="0"/>
                          <a:cs typeface="Times New Roman" pitchFamily="18" charset="0"/>
                        </a:rPr>
                        <a:t>2</a:t>
                      </a:r>
                      <a:endParaRPr lang="en-US" sz="2300" b="0" dirty="0">
                        <a:solidFill>
                          <a:schemeClr val="tx1"/>
                        </a:solidFill>
                        <a:latin typeface="Times New Roman" pitchFamily="18" charset="0"/>
                        <a:cs typeface="Times New Roman" pitchFamily="18" charset="0"/>
                      </a:endParaRPr>
                    </a:p>
                  </a:txBody>
                  <a:tcPr>
                    <a:lnL w="12700" cap="flat" cmpd="sng" algn="ctr">
                      <a:solidFill>
                        <a:srgbClr val="FF0000"/>
                      </a:solidFill>
                      <a:prstDash val="solid"/>
                      <a:round/>
                      <a:headEnd type="none" w="med" len="med"/>
                      <a:tailEnd type="none" w="med" len="med"/>
                    </a:lnL>
                    <a:lnR w="12700" cap="flat" cmpd="sng" algn="ctr">
                      <a:solidFill>
                        <a:srgbClr val="FF0000"/>
                      </a:solidFill>
                      <a:prstDash val="solid"/>
                      <a:round/>
                      <a:headEnd type="none" w="med" len="med"/>
                      <a:tailEnd type="none" w="med" len="med"/>
                    </a:lnR>
                    <a:lnT w="12700" cap="flat" cmpd="sng" algn="ctr">
                      <a:solidFill>
                        <a:srgbClr val="FF0000"/>
                      </a:solidFill>
                      <a:prstDash val="solid"/>
                      <a:round/>
                      <a:headEnd type="none" w="med" len="med"/>
                      <a:tailEnd type="none" w="med" len="med"/>
                    </a:lnT>
                    <a:lnB w="12700" cap="flat" cmpd="sng" algn="ctr">
                      <a:solidFill>
                        <a:srgbClr val="FF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a:lnSpc>
                          <a:spcPts val="4500"/>
                        </a:lnSpc>
                      </a:pPr>
                      <a:r>
                        <a:rPr lang="en-US" sz="2300" b="0" dirty="0" smtClean="0">
                          <a:solidFill>
                            <a:schemeClr val="tx1"/>
                          </a:solidFill>
                          <a:latin typeface="Times New Roman" pitchFamily="18" charset="0"/>
                          <a:cs typeface="Times New Roman" pitchFamily="18" charset="0"/>
                        </a:rPr>
                        <a:t>3</a:t>
                      </a:r>
                      <a:endParaRPr lang="en-US" sz="2300" b="0" dirty="0">
                        <a:solidFill>
                          <a:schemeClr val="tx1"/>
                        </a:solidFill>
                        <a:latin typeface="Times New Roman" pitchFamily="18" charset="0"/>
                        <a:cs typeface="Times New Roman" pitchFamily="18" charset="0"/>
                      </a:endParaRPr>
                    </a:p>
                  </a:txBody>
                  <a:tcPr>
                    <a:lnL w="12700" cap="flat" cmpd="sng" algn="ctr">
                      <a:solidFill>
                        <a:srgbClr val="FF0000"/>
                      </a:solidFill>
                      <a:prstDash val="solid"/>
                      <a:round/>
                      <a:headEnd type="none" w="med" len="med"/>
                      <a:tailEnd type="none" w="med" len="med"/>
                    </a:lnL>
                    <a:lnR w="12700" cap="flat" cmpd="sng" algn="ctr">
                      <a:solidFill>
                        <a:srgbClr val="FF0000"/>
                      </a:solidFill>
                      <a:prstDash val="solid"/>
                      <a:round/>
                      <a:headEnd type="none" w="med" len="med"/>
                      <a:tailEnd type="none" w="med" len="med"/>
                    </a:lnR>
                    <a:lnT w="12700" cap="flat" cmpd="sng" algn="ctr">
                      <a:solidFill>
                        <a:srgbClr val="FF0000"/>
                      </a:solidFill>
                      <a:prstDash val="solid"/>
                      <a:round/>
                      <a:headEnd type="none" w="med" len="med"/>
                      <a:tailEnd type="none" w="med" len="med"/>
                    </a:lnT>
                    <a:lnB w="12700" cap="flat" cmpd="sng" algn="ctr">
                      <a:solidFill>
                        <a:srgbClr val="FF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a:lnSpc>
                          <a:spcPts val="4500"/>
                        </a:lnSpc>
                      </a:pPr>
                      <a:endParaRPr lang="en-US" sz="2300" b="0" dirty="0">
                        <a:solidFill>
                          <a:schemeClr val="tx1"/>
                        </a:solidFill>
                        <a:latin typeface="Times New Roman" pitchFamily="18" charset="0"/>
                        <a:cs typeface="Times New Roman" pitchFamily="18" charset="0"/>
                      </a:endParaRPr>
                    </a:p>
                  </a:txBody>
                  <a:tcPr>
                    <a:lnL w="12700" cap="flat" cmpd="sng" algn="ctr">
                      <a:solidFill>
                        <a:srgbClr val="FF0000"/>
                      </a:solidFill>
                      <a:prstDash val="solid"/>
                      <a:round/>
                      <a:headEnd type="none" w="med" len="med"/>
                      <a:tailEnd type="none" w="med" len="med"/>
                    </a:lnL>
                    <a:lnR w="12700" cap="flat" cmpd="sng" algn="ctr">
                      <a:solidFill>
                        <a:srgbClr val="FF0000"/>
                      </a:solidFill>
                      <a:prstDash val="solid"/>
                      <a:round/>
                      <a:headEnd type="none" w="med" len="med"/>
                      <a:tailEnd type="none" w="med" len="med"/>
                    </a:lnR>
                    <a:lnT w="12700" cap="flat" cmpd="sng" algn="ctr">
                      <a:solidFill>
                        <a:srgbClr val="FF0000"/>
                      </a:solidFill>
                      <a:prstDash val="solid"/>
                      <a:round/>
                      <a:headEnd type="none" w="med" len="med"/>
                      <a:tailEnd type="none" w="med" len="med"/>
                    </a:lnT>
                    <a:lnB w="12700" cap="flat" cmpd="sng" algn="ctr">
                      <a:solidFill>
                        <a:srgbClr val="FF0000"/>
                      </a:solidFill>
                      <a:prstDash val="solid"/>
                      <a:round/>
                      <a:headEnd type="none" w="med" len="med"/>
                      <a:tailEnd type="none" w="med" len="med"/>
                    </a:lnB>
                    <a:lnTlToBr w="12700" cmpd="sng">
                      <a:noFill/>
                      <a:prstDash val="solid"/>
                    </a:lnTlToBr>
                    <a:lnBlToTr w="12700" cmpd="sng">
                      <a:noFill/>
                      <a:prstDash val="solid"/>
                    </a:lnBlToTr>
                    <a:noFill/>
                  </a:tcPr>
                </a:tc>
              </a:tr>
              <a:tr h="735924">
                <a:tc>
                  <a:txBody>
                    <a:bodyPr/>
                    <a:lstStyle/>
                    <a:p>
                      <a:pPr>
                        <a:lnSpc>
                          <a:spcPts val="4500"/>
                        </a:lnSpc>
                      </a:pPr>
                      <a:r>
                        <a:rPr lang="en-US" sz="2300" b="0" i="1" dirty="0" smtClean="0">
                          <a:solidFill>
                            <a:schemeClr val="tx1"/>
                          </a:solidFill>
                          <a:latin typeface="Times New Roman" pitchFamily="18" charset="0"/>
                          <a:cs typeface="Times New Roman" pitchFamily="18" charset="0"/>
                        </a:rPr>
                        <a:t>f(x)</a:t>
                      </a:r>
                      <a:endParaRPr lang="en-US" sz="2300" b="0" i="1" dirty="0">
                        <a:solidFill>
                          <a:schemeClr val="tx1"/>
                        </a:solidFill>
                        <a:latin typeface="Times New Roman" pitchFamily="18" charset="0"/>
                        <a:cs typeface="Times New Roman" pitchFamily="18" charset="0"/>
                      </a:endParaRPr>
                    </a:p>
                  </a:txBody>
                  <a:tcPr anchorCtr="1">
                    <a:lnL w="12700" cap="flat" cmpd="sng" algn="ctr">
                      <a:solidFill>
                        <a:srgbClr val="FF0000"/>
                      </a:solidFill>
                      <a:prstDash val="solid"/>
                      <a:round/>
                      <a:headEnd type="none" w="med" len="med"/>
                      <a:tailEnd type="none" w="med" len="med"/>
                    </a:lnL>
                    <a:lnR w="12700" cap="flat" cmpd="sng" algn="ctr">
                      <a:solidFill>
                        <a:srgbClr val="FF0000"/>
                      </a:solidFill>
                      <a:prstDash val="solid"/>
                      <a:round/>
                      <a:headEnd type="none" w="med" len="med"/>
                      <a:tailEnd type="none" w="med" len="med"/>
                    </a:lnR>
                    <a:lnT w="12700" cap="flat" cmpd="sng" algn="ctr">
                      <a:solidFill>
                        <a:srgbClr val="FF0000"/>
                      </a:solidFill>
                      <a:prstDash val="solid"/>
                      <a:round/>
                      <a:headEnd type="none" w="med" len="med"/>
                      <a:tailEnd type="none" w="med" len="med"/>
                    </a:lnT>
                    <a:lnB w="12700" cap="flat" cmpd="sng" algn="ctr">
                      <a:solidFill>
                        <a:srgbClr val="FF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a:lnSpc>
                          <a:spcPts val="4500"/>
                        </a:lnSpc>
                      </a:pPr>
                      <a:r>
                        <a:rPr lang="en-US" sz="2300" b="0" dirty="0" smtClean="0">
                          <a:solidFill>
                            <a:schemeClr val="tx1"/>
                          </a:solidFill>
                          <a:latin typeface="Times New Roman" pitchFamily="18" charset="0"/>
                          <a:cs typeface="Times New Roman" pitchFamily="18" charset="0"/>
                        </a:rPr>
                        <a:t>1</a:t>
                      </a:r>
                      <a:endParaRPr lang="en-US" sz="2300" b="0" dirty="0">
                        <a:solidFill>
                          <a:schemeClr val="tx1"/>
                        </a:solidFill>
                        <a:latin typeface="Times New Roman" pitchFamily="18" charset="0"/>
                        <a:cs typeface="Times New Roman" pitchFamily="18" charset="0"/>
                      </a:endParaRPr>
                    </a:p>
                  </a:txBody>
                  <a:tcPr>
                    <a:lnL w="12700" cap="flat" cmpd="sng" algn="ctr">
                      <a:solidFill>
                        <a:srgbClr val="FF0000"/>
                      </a:solidFill>
                      <a:prstDash val="solid"/>
                      <a:round/>
                      <a:headEnd type="none" w="med" len="med"/>
                      <a:tailEnd type="none" w="med" len="med"/>
                    </a:lnL>
                    <a:lnR w="12700" cap="flat" cmpd="sng" algn="ctr">
                      <a:solidFill>
                        <a:srgbClr val="FF0000"/>
                      </a:solidFill>
                      <a:prstDash val="solid"/>
                      <a:round/>
                      <a:headEnd type="none" w="med" len="med"/>
                      <a:tailEnd type="none" w="med" len="med"/>
                    </a:lnR>
                    <a:lnT w="12700" cap="flat" cmpd="sng" algn="ctr">
                      <a:solidFill>
                        <a:srgbClr val="FF0000"/>
                      </a:solidFill>
                      <a:prstDash val="solid"/>
                      <a:round/>
                      <a:headEnd type="none" w="med" len="med"/>
                      <a:tailEnd type="none" w="med" len="med"/>
                    </a:lnT>
                    <a:lnB w="12700" cap="flat" cmpd="sng" algn="ctr">
                      <a:solidFill>
                        <a:srgbClr val="FF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a:lnSpc>
                          <a:spcPts val="4500"/>
                        </a:lnSpc>
                      </a:pPr>
                      <a:endParaRPr lang="en-US" sz="2300" b="0" dirty="0">
                        <a:solidFill>
                          <a:schemeClr val="tx1"/>
                        </a:solidFill>
                        <a:latin typeface="Times New Roman" pitchFamily="18" charset="0"/>
                        <a:cs typeface="Times New Roman" pitchFamily="18" charset="0"/>
                      </a:endParaRPr>
                    </a:p>
                  </a:txBody>
                  <a:tcPr>
                    <a:lnL w="12700" cap="flat" cmpd="sng" algn="ctr">
                      <a:solidFill>
                        <a:srgbClr val="FF0000"/>
                      </a:solidFill>
                      <a:prstDash val="solid"/>
                      <a:round/>
                      <a:headEnd type="none" w="med" len="med"/>
                      <a:tailEnd type="none" w="med" len="med"/>
                    </a:lnL>
                    <a:lnR w="12700" cap="flat" cmpd="sng" algn="ctr">
                      <a:solidFill>
                        <a:srgbClr val="FF0000"/>
                      </a:solidFill>
                      <a:prstDash val="solid"/>
                      <a:round/>
                      <a:headEnd type="none" w="med" len="med"/>
                      <a:tailEnd type="none" w="med" len="med"/>
                    </a:lnR>
                    <a:lnT w="12700" cap="flat" cmpd="sng" algn="ctr">
                      <a:solidFill>
                        <a:srgbClr val="FF0000"/>
                      </a:solidFill>
                      <a:prstDash val="solid"/>
                      <a:round/>
                      <a:headEnd type="none" w="med" len="med"/>
                      <a:tailEnd type="none" w="med" len="med"/>
                    </a:lnT>
                    <a:lnB w="12700" cap="flat" cmpd="sng" algn="ctr">
                      <a:solidFill>
                        <a:srgbClr val="FF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a:lnSpc>
                          <a:spcPts val="4500"/>
                        </a:lnSpc>
                      </a:pPr>
                      <a:r>
                        <a:rPr lang="en-US" sz="2300" b="0" dirty="0" smtClean="0">
                          <a:solidFill>
                            <a:schemeClr val="tx1"/>
                          </a:solidFill>
                          <a:latin typeface="Times New Roman"/>
                          <a:cs typeface="Times New Roman"/>
                        </a:rPr>
                        <a:t>–1</a:t>
                      </a:r>
                      <a:endParaRPr lang="en-US" sz="2300" b="0" dirty="0">
                        <a:solidFill>
                          <a:schemeClr val="tx1"/>
                        </a:solidFill>
                        <a:latin typeface="Times New Roman" pitchFamily="18" charset="0"/>
                        <a:cs typeface="Times New Roman" pitchFamily="18" charset="0"/>
                      </a:endParaRPr>
                    </a:p>
                  </a:txBody>
                  <a:tcPr>
                    <a:lnL w="12700" cap="flat" cmpd="sng" algn="ctr">
                      <a:solidFill>
                        <a:srgbClr val="FF0000"/>
                      </a:solidFill>
                      <a:prstDash val="solid"/>
                      <a:round/>
                      <a:headEnd type="none" w="med" len="med"/>
                      <a:tailEnd type="none" w="med" len="med"/>
                    </a:lnL>
                    <a:lnR w="12700" cap="flat" cmpd="sng" algn="ctr">
                      <a:solidFill>
                        <a:srgbClr val="FF0000"/>
                      </a:solidFill>
                      <a:prstDash val="solid"/>
                      <a:round/>
                      <a:headEnd type="none" w="med" len="med"/>
                      <a:tailEnd type="none" w="med" len="med"/>
                    </a:lnR>
                    <a:lnT w="12700" cap="flat" cmpd="sng" algn="ctr">
                      <a:solidFill>
                        <a:srgbClr val="FF0000"/>
                      </a:solidFill>
                      <a:prstDash val="solid"/>
                      <a:round/>
                      <a:headEnd type="none" w="med" len="med"/>
                      <a:tailEnd type="none" w="med" len="med"/>
                    </a:lnT>
                    <a:lnB w="12700" cap="flat" cmpd="sng" algn="ctr">
                      <a:solidFill>
                        <a:srgbClr val="FF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a:lnSpc>
                          <a:spcPts val="4500"/>
                        </a:lnSpc>
                      </a:pPr>
                      <a:endParaRPr lang="en-US" sz="2300" b="0" dirty="0">
                        <a:solidFill>
                          <a:schemeClr val="tx1"/>
                        </a:solidFill>
                        <a:latin typeface="Times New Roman" pitchFamily="18" charset="0"/>
                        <a:cs typeface="Times New Roman" pitchFamily="18" charset="0"/>
                      </a:endParaRPr>
                    </a:p>
                  </a:txBody>
                  <a:tcPr>
                    <a:lnL w="12700" cap="flat" cmpd="sng" algn="ctr">
                      <a:solidFill>
                        <a:srgbClr val="FF0000"/>
                      </a:solidFill>
                      <a:prstDash val="solid"/>
                      <a:round/>
                      <a:headEnd type="none" w="med" len="med"/>
                      <a:tailEnd type="none" w="med" len="med"/>
                    </a:lnL>
                    <a:lnR w="12700" cap="flat" cmpd="sng" algn="ctr">
                      <a:solidFill>
                        <a:srgbClr val="FF0000"/>
                      </a:solidFill>
                      <a:prstDash val="solid"/>
                      <a:round/>
                      <a:headEnd type="none" w="med" len="med"/>
                      <a:tailEnd type="none" w="med" len="med"/>
                    </a:lnR>
                    <a:lnT w="12700" cap="flat" cmpd="sng" algn="ctr">
                      <a:solidFill>
                        <a:srgbClr val="FF0000"/>
                      </a:solidFill>
                      <a:prstDash val="solid"/>
                      <a:round/>
                      <a:headEnd type="none" w="med" len="med"/>
                      <a:tailEnd type="none" w="med" len="med"/>
                    </a:lnT>
                    <a:lnB w="12700" cap="flat" cmpd="sng" algn="ctr">
                      <a:solidFill>
                        <a:srgbClr val="FF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a:lnSpc>
                          <a:spcPts val="4500"/>
                        </a:lnSpc>
                      </a:pPr>
                      <a:endParaRPr lang="en-US" sz="2300" b="0" dirty="0">
                        <a:solidFill>
                          <a:schemeClr val="tx1"/>
                        </a:solidFill>
                        <a:latin typeface="Times New Roman" pitchFamily="18" charset="0"/>
                        <a:cs typeface="Times New Roman" pitchFamily="18" charset="0"/>
                      </a:endParaRPr>
                    </a:p>
                  </a:txBody>
                  <a:tcPr>
                    <a:lnL w="12700" cap="flat" cmpd="sng" algn="ctr">
                      <a:solidFill>
                        <a:srgbClr val="FF0000"/>
                      </a:solidFill>
                      <a:prstDash val="solid"/>
                      <a:round/>
                      <a:headEnd type="none" w="med" len="med"/>
                      <a:tailEnd type="none" w="med" len="med"/>
                    </a:lnL>
                    <a:lnR w="12700" cap="flat" cmpd="sng" algn="ctr">
                      <a:solidFill>
                        <a:srgbClr val="FF0000"/>
                      </a:solidFill>
                      <a:prstDash val="solid"/>
                      <a:round/>
                      <a:headEnd type="none" w="med" len="med"/>
                      <a:tailEnd type="none" w="med" len="med"/>
                    </a:lnR>
                    <a:lnT w="12700" cap="flat" cmpd="sng" algn="ctr">
                      <a:solidFill>
                        <a:srgbClr val="FF0000"/>
                      </a:solidFill>
                      <a:prstDash val="solid"/>
                      <a:round/>
                      <a:headEnd type="none" w="med" len="med"/>
                      <a:tailEnd type="none" w="med" len="med"/>
                    </a:lnT>
                    <a:lnB w="12700" cap="flat" cmpd="sng" algn="ctr">
                      <a:solidFill>
                        <a:srgbClr val="FF0000"/>
                      </a:solidFill>
                      <a:prstDash val="solid"/>
                      <a:round/>
                      <a:headEnd type="none" w="med" len="med"/>
                      <a:tailEnd type="none" w="med" len="med"/>
                    </a:lnB>
                    <a:lnTlToBr w="12700" cmpd="sng">
                      <a:noFill/>
                      <a:prstDash val="solid"/>
                    </a:lnTlToBr>
                    <a:lnBlToTr w="12700" cmpd="sng">
                      <a:noFill/>
                      <a:prstDash val="solid"/>
                    </a:lnBlToTr>
                    <a:noFill/>
                  </a:tcPr>
                </a:tc>
              </a:tr>
            </a:tbl>
          </a:graphicData>
        </a:graphic>
      </p:graphicFrame>
    </p:spTree>
    <p:extLst>
      <p:ext uri="{BB962C8B-B14F-4D97-AF65-F5344CB8AC3E}">
        <p14:creationId xmlns:p14="http://schemas.microsoft.com/office/powerpoint/2010/main" xmlns="" val="369677112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with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p:cTn id="7" dur="500" fill="hold"/>
                                        <p:tgtEl>
                                          <p:spTgt spid="9"/>
                                        </p:tgtEl>
                                        <p:attrNameLst>
                                          <p:attrName>ppt_w</p:attrName>
                                        </p:attrNameLst>
                                      </p:cBhvr>
                                      <p:tavLst>
                                        <p:tav tm="0">
                                          <p:val>
                                            <p:fltVal val="0"/>
                                          </p:val>
                                        </p:tav>
                                        <p:tav tm="100000">
                                          <p:val>
                                            <p:strVal val="#ppt_w"/>
                                          </p:val>
                                        </p:tav>
                                      </p:tavLst>
                                    </p:anim>
                                    <p:anim calcmode="lin" valueType="num">
                                      <p:cBhvr>
                                        <p:cTn id="8" dur="500" fill="hold"/>
                                        <p:tgtEl>
                                          <p:spTgt spid="9"/>
                                        </p:tgtEl>
                                        <p:attrNameLst>
                                          <p:attrName>ppt_h</p:attrName>
                                        </p:attrNameLst>
                                      </p:cBhvr>
                                      <p:tavLst>
                                        <p:tav tm="0">
                                          <p:val>
                                            <p:fltVal val="0"/>
                                          </p:val>
                                        </p:tav>
                                        <p:tav tm="100000">
                                          <p:val>
                                            <p:strVal val="#ppt_h"/>
                                          </p:val>
                                        </p:tav>
                                      </p:tavLst>
                                    </p:anim>
                                    <p:animEffect transition="in" filter="fade">
                                      <p:cBhvr>
                                        <p:cTn id="9" dur="500"/>
                                        <p:tgtEl>
                                          <p:spTgt spid="9"/>
                                        </p:tgtEl>
                                      </p:cBhvr>
                                    </p:animEffect>
                                  </p:childTnLst>
                                </p:cTn>
                              </p:par>
                              <p:par>
                                <p:cTn id="10" presetID="53" presetClass="entr" presetSubtype="16" fill="hold" nodeType="withEffect">
                                  <p:stCondLst>
                                    <p:cond delay="0"/>
                                  </p:stCondLst>
                                  <p:childTnLst>
                                    <p:set>
                                      <p:cBhvr>
                                        <p:cTn id="11" dur="1" fill="hold">
                                          <p:stCondLst>
                                            <p:cond delay="0"/>
                                          </p:stCondLst>
                                        </p:cTn>
                                        <p:tgtEl>
                                          <p:spTgt spid="11"/>
                                        </p:tgtEl>
                                        <p:attrNameLst>
                                          <p:attrName>style.visibility</p:attrName>
                                        </p:attrNameLst>
                                      </p:cBhvr>
                                      <p:to>
                                        <p:strVal val="visible"/>
                                      </p:to>
                                    </p:set>
                                    <p:anim calcmode="lin" valueType="num">
                                      <p:cBhvr>
                                        <p:cTn id="12" dur="500" fill="hold"/>
                                        <p:tgtEl>
                                          <p:spTgt spid="11"/>
                                        </p:tgtEl>
                                        <p:attrNameLst>
                                          <p:attrName>ppt_w</p:attrName>
                                        </p:attrNameLst>
                                      </p:cBhvr>
                                      <p:tavLst>
                                        <p:tav tm="0">
                                          <p:val>
                                            <p:fltVal val="0"/>
                                          </p:val>
                                        </p:tav>
                                        <p:tav tm="100000">
                                          <p:val>
                                            <p:strVal val="#ppt_w"/>
                                          </p:val>
                                        </p:tav>
                                      </p:tavLst>
                                    </p:anim>
                                    <p:anim calcmode="lin" valueType="num">
                                      <p:cBhvr>
                                        <p:cTn id="13" dur="500" fill="hold"/>
                                        <p:tgtEl>
                                          <p:spTgt spid="11"/>
                                        </p:tgtEl>
                                        <p:attrNameLst>
                                          <p:attrName>ppt_h</p:attrName>
                                        </p:attrNameLst>
                                      </p:cBhvr>
                                      <p:tavLst>
                                        <p:tav tm="0">
                                          <p:val>
                                            <p:fltVal val="0"/>
                                          </p:val>
                                        </p:tav>
                                        <p:tav tm="100000">
                                          <p:val>
                                            <p:strVal val="#ppt_h"/>
                                          </p:val>
                                        </p:tav>
                                      </p:tavLst>
                                    </p:anim>
                                    <p:animEffect transition="in" filter="fade">
                                      <p:cBhvr>
                                        <p:cTn id="14" dur="500"/>
                                        <p:tgtEl>
                                          <p:spTgt spid="11"/>
                                        </p:tgtEl>
                                      </p:cBhvr>
                                    </p:animEffect>
                                  </p:childTnLst>
                                </p:cTn>
                              </p:par>
                              <p:par>
                                <p:cTn id="15" presetID="53" presetClass="entr" presetSubtype="16" fill="hold" nodeType="withEffect">
                                  <p:stCondLst>
                                    <p:cond delay="0"/>
                                  </p:stCondLst>
                                  <p:childTnLst>
                                    <p:set>
                                      <p:cBhvr>
                                        <p:cTn id="16" dur="1" fill="hold">
                                          <p:stCondLst>
                                            <p:cond delay="0"/>
                                          </p:stCondLst>
                                        </p:cTn>
                                        <p:tgtEl>
                                          <p:spTgt spid="17"/>
                                        </p:tgtEl>
                                        <p:attrNameLst>
                                          <p:attrName>style.visibility</p:attrName>
                                        </p:attrNameLst>
                                      </p:cBhvr>
                                      <p:to>
                                        <p:strVal val="visible"/>
                                      </p:to>
                                    </p:set>
                                    <p:anim calcmode="lin" valueType="num">
                                      <p:cBhvr>
                                        <p:cTn id="17" dur="500" fill="hold"/>
                                        <p:tgtEl>
                                          <p:spTgt spid="17"/>
                                        </p:tgtEl>
                                        <p:attrNameLst>
                                          <p:attrName>ppt_w</p:attrName>
                                        </p:attrNameLst>
                                      </p:cBhvr>
                                      <p:tavLst>
                                        <p:tav tm="0">
                                          <p:val>
                                            <p:fltVal val="0"/>
                                          </p:val>
                                        </p:tav>
                                        <p:tav tm="100000">
                                          <p:val>
                                            <p:strVal val="#ppt_w"/>
                                          </p:val>
                                        </p:tav>
                                      </p:tavLst>
                                    </p:anim>
                                    <p:anim calcmode="lin" valueType="num">
                                      <p:cBhvr>
                                        <p:cTn id="18" dur="500" fill="hold"/>
                                        <p:tgtEl>
                                          <p:spTgt spid="17"/>
                                        </p:tgtEl>
                                        <p:attrNameLst>
                                          <p:attrName>ppt_h</p:attrName>
                                        </p:attrNameLst>
                                      </p:cBhvr>
                                      <p:tavLst>
                                        <p:tav tm="0">
                                          <p:val>
                                            <p:fltVal val="0"/>
                                          </p:val>
                                        </p:tav>
                                        <p:tav tm="100000">
                                          <p:val>
                                            <p:strVal val="#ppt_h"/>
                                          </p:val>
                                        </p:tav>
                                      </p:tavLst>
                                    </p:anim>
                                    <p:animEffect transition="in" filter="fade">
                                      <p:cBhvr>
                                        <p:cTn id="19" dur="500"/>
                                        <p:tgtEl>
                                          <p:spTgt spid="17"/>
                                        </p:tgtEl>
                                      </p:cBhvr>
                                    </p:animEffect>
                                  </p:childTnLst>
                                </p:cTn>
                              </p:par>
                              <p:par>
                                <p:cTn id="20" presetID="53" presetClass="entr" presetSubtype="16" fill="hold" nodeType="withEffect">
                                  <p:stCondLst>
                                    <p:cond delay="0"/>
                                  </p:stCondLst>
                                  <p:childTnLst>
                                    <p:set>
                                      <p:cBhvr>
                                        <p:cTn id="21" dur="1" fill="hold">
                                          <p:stCondLst>
                                            <p:cond delay="0"/>
                                          </p:stCondLst>
                                        </p:cTn>
                                        <p:tgtEl>
                                          <p:spTgt spid="15"/>
                                        </p:tgtEl>
                                        <p:attrNameLst>
                                          <p:attrName>style.visibility</p:attrName>
                                        </p:attrNameLst>
                                      </p:cBhvr>
                                      <p:to>
                                        <p:strVal val="visible"/>
                                      </p:to>
                                    </p:set>
                                    <p:anim calcmode="lin" valueType="num">
                                      <p:cBhvr>
                                        <p:cTn id="22" dur="500" fill="hold"/>
                                        <p:tgtEl>
                                          <p:spTgt spid="15"/>
                                        </p:tgtEl>
                                        <p:attrNameLst>
                                          <p:attrName>ppt_w</p:attrName>
                                        </p:attrNameLst>
                                      </p:cBhvr>
                                      <p:tavLst>
                                        <p:tav tm="0">
                                          <p:val>
                                            <p:fltVal val="0"/>
                                          </p:val>
                                        </p:tav>
                                        <p:tav tm="100000">
                                          <p:val>
                                            <p:strVal val="#ppt_w"/>
                                          </p:val>
                                        </p:tav>
                                      </p:tavLst>
                                    </p:anim>
                                    <p:anim calcmode="lin" valueType="num">
                                      <p:cBhvr>
                                        <p:cTn id="23" dur="500" fill="hold"/>
                                        <p:tgtEl>
                                          <p:spTgt spid="15"/>
                                        </p:tgtEl>
                                        <p:attrNameLst>
                                          <p:attrName>ppt_h</p:attrName>
                                        </p:attrNameLst>
                                      </p:cBhvr>
                                      <p:tavLst>
                                        <p:tav tm="0">
                                          <p:val>
                                            <p:fltVal val="0"/>
                                          </p:val>
                                        </p:tav>
                                        <p:tav tm="100000">
                                          <p:val>
                                            <p:strVal val="#ppt_h"/>
                                          </p:val>
                                        </p:tav>
                                      </p:tavLst>
                                    </p:anim>
                                    <p:animEffect transition="in" filter="fade">
                                      <p:cBhvr>
                                        <p:cTn id="24" dur="500"/>
                                        <p:tgtEl>
                                          <p:spTgt spid="15"/>
                                        </p:tgtEl>
                                      </p:cBhvr>
                                    </p:animEffect>
                                  </p:childTnLst>
                                </p:cTn>
                              </p:par>
                              <p:par>
                                <p:cTn id="25" presetID="53" presetClass="entr" presetSubtype="16" fill="hold" nodeType="withEffect">
                                  <p:stCondLst>
                                    <p:cond delay="0"/>
                                  </p:stCondLst>
                                  <p:childTnLst>
                                    <p:set>
                                      <p:cBhvr>
                                        <p:cTn id="26" dur="1" fill="hold">
                                          <p:stCondLst>
                                            <p:cond delay="0"/>
                                          </p:stCondLst>
                                        </p:cTn>
                                        <p:tgtEl>
                                          <p:spTgt spid="16"/>
                                        </p:tgtEl>
                                        <p:attrNameLst>
                                          <p:attrName>style.visibility</p:attrName>
                                        </p:attrNameLst>
                                      </p:cBhvr>
                                      <p:to>
                                        <p:strVal val="visible"/>
                                      </p:to>
                                    </p:set>
                                    <p:anim calcmode="lin" valueType="num">
                                      <p:cBhvr>
                                        <p:cTn id="27" dur="500" fill="hold"/>
                                        <p:tgtEl>
                                          <p:spTgt spid="16"/>
                                        </p:tgtEl>
                                        <p:attrNameLst>
                                          <p:attrName>ppt_w</p:attrName>
                                        </p:attrNameLst>
                                      </p:cBhvr>
                                      <p:tavLst>
                                        <p:tav tm="0">
                                          <p:val>
                                            <p:fltVal val="0"/>
                                          </p:val>
                                        </p:tav>
                                        <p:tav tm="100000">
                                          <p:val>
                                            <p:strVal val="#ppt_w"/>
                                          </p:val>
                                        </p:tav>
                                      </p:tavLst>
                                    </p:anim>
                                    <p:anim calcmode="lin" valueType="num">
                                      <p:cBhvr>
                                        <p:cTn id="28" dur="500" fill="hold"/>
                                        <p:tgtEl>
                                          <p:spTgt spid="16"/>
                                        </p:tgtEl>
                                        <p:attrNameLst>
                                          <p:attrName>ppt_h</p:attrName>
                                        </p:attrNameLst>
                                      </p:cBhvr>
                                      <p:tavLst>
                                        <p:tav tm="0">
                                          <p:val>
                                            <p:fltVal val="0"/>
                                          </p:val>
                                        </p:tav>
                                        <p:tav tm="100000">
                                          <p:val>
                                            <p:strVal val="#ppt_h"/>
                                          </p:val>
                                        </p:tav>
                                      </p:tavLst>
                                    </p:anim>
                                    <p:animEffect transition="in" filter="fade">
                                      <p:cBhvr>
                                        <p:cTn id="29" dur="500"/>
                                        <p:tgtEl>
                                          <p:spTgt spid="16"/>
                                        </p:tgtEl>
                                      </p:cBhvr>
                                    </p:animEffect>
                                  </p:childTnLst>
                                </p:cTn>
                              </p:par>
                            </p:childTnLst>
                          </p:cTn>
                        </p:par>
                      </p:childTnLst>
                    </p:cTn>
                  </p:par>
                  <p:par>
                    <p:cTn id="30" fill="hold">
                      <p:stCondLst>
                        <p:cond delay="indefinite"/>
                      </p:stCondLst>
                      <p:childTnLst>
                        <p:par>
                          <p:cTn id="31" fill="hold">
                            <p:stCondLst>
                              <p:cond delay="0"/>
                            </p:stCondLst>
                            <p:childTnLst>
                              <p:par>
                                <p:cTn id="32" presetID="53" presetClass="entr" presetSubtype="0" fill="hold" grpId="0" nodeType="clickEffect">
                                  <p:stCondLst>
                                    <p:cond delay="0"/>
                                  </p:stCondLst>
                                  <p:childTnLst>
                                    <p:set>
                                      <p:cBhvr>
                                        <p:cTn id="33" dur="1" fill="hold">
                                          <p:stCondLst>
                                            <p:cond delay="0"/>
                                          </p:stCondLst>
                                        </p:cTn>
                                        <p:tgtEl>
                                          <p:spTgt spid="5"/>
                                        </p:tgtEl>
                                        <p:attrNameLst>
                                          <p:attrName>style.visibility</p:attrName>
                                        </p:attrNameLst>
                                      </p:cBhvr>
                                      <p:to>
                                        <p:strVal val="visible"/>
                                      </p:to>
                                    </p:set>
                                    <p:anim calcmode="lin" valueType="num">
                                      <p:cBhvr>
                                        <p:cTn id="34" dur="500" fill="hold"/>
                                        <p:tgtEl>
                                          <p:spTgt spid="5"/>
                                        </p:tgtEl>
                                        <p:attrNameLst>
                                          <p:attrName>ppt_w</p:attrName>
                                        </p:attrNameLst>
                                      </p:cBhvr>
                                      <p:tavLst>
                                        <p:tav tm="0">
                                          <p:val>
                                            <p:fltVal val="0"/>
                                          </p:val>
                                        </p:tav>
                                        <p:tav tm="100000">
                                          <p:val>
                                            <p:strVal val="#ppt_w"/>
                                          </p:val>
                                        </p:tav>
                                      </p:tavLst>
                                    </p:anim>
                                    <p:anim calcmode="lin" valueType="num">
                                      <p:cBhvr>
                                        <p:cTn id="35" dur="500" fill="hold"/>
                                        <p:tgtEl>
                                          <p:spTgt spid="5"/>
                                        </p:tgtEl>
                                        <p:attrNameLst>
                                          <p:attrName>ppt_h</p:attrName>
                                        </p:attrNameLst>
                                      </p:cBhvr>
                                      <p:tavLst>
                                        <p:tav tm="0">
                                          <p:val>
                                            <p:fltVal val="0"/>
                                          </p:val>
                                        </p:tav>
                                        <p:tav tm="100000">
                                          <p:val>
                                            <p:strVal val="#ppt_h"/>
                                          </p:val>
                                        </p:tav>
                                      </p:tavLst>
                                    </p:anim>
                                    <p:animEffect transition="in" filter="fade">
                                      <p:cBhvr>
                                        <p:cTn id="36" dur="500"/>
                                        <p:tgtEl>
                                          <p:spTgt spid="5"/>
                                        </p:tgtEl>
                                      </p:cBhvr>
                                    </p:animEffect>
                                  </p:childTnLst>
                                </p:cTn>
                              </p:par>
                              <p:par>
                                <p:cTn id="37" presetID="53" presetClass="entr" presetSubtype="0" fill="hold" grpId="0" nodeType="withEffect">
                                  <p:stCondLst>
                                    <p:cond delay="0"/>
                                  </p:stCondLst>
                                  <p:childTnLst>
                                    <p:set>
                                      <p:cBhvr>
                                        <p:cTn id="38" dur="1" fill="hold">
                                          <p:stCondLst>
                                            <p:cond delay="0"/>
                                          </p:stCondLst>
                                        </p:cTn>
                                        <p:tgtEl>
                                          <p:spTgt spid="6"/>
                                        </p:tgtEl>
                                        <p:attrNameLst>
                                          <p:attrName>style.visibility</p:attrName>
                                        </p:attrNameLst>
                                      </p:cBhvr>
                                      <p:to>
                                        <p:strVal val="visible"/>
                                      </p:to>
                                    </p:set>
                                    <p:anim calcmode="lin" valueType="num">
                                      <p:cBhvr>
                                        <p:cTn id="39" dur="500" fill="hold"/>
                                        <p:tgtEl>
                                          <p:spTgt spid="6"/>
                                        </p:tgtEl>
                                        <p:attrNameLst>
                                          <p:attrName>ppt_w</p:attrName>
                                        </p:attrNameLst>
                                      </p:cBhvr>
                                      <p:tavLst>
                                        <p:tav tm="0">
                                          <p:val>
                                            <p:fltVal val="0"/>
                                          </p:val>
                                        </p:tav>
                                        <p:tav tm="100000">
                                          <p:val>
                                            <p:strVal val="#ppt_w"/>
                                          </p:val>
                                        </p:tav>
                                      </p:tavLst>
                                    </p:anim>
                                    <p:anim calcmode="lin" valueType="num">
                                      <p:cBhvr>
                                        <p:cTn id="40" dur="500" fill="hold"/>
                                        <p:tgtEl>
                                          <p:spTgt spid="6"/>
                                        </p:tgtEl>
                                        <p:attrNameLst>
                                          <p:attrName>ppt_h</p:attrName>
                                        </p:attrNameLst>
                                      </p:cBhvr>
                                      <p:tavLst>
                                        <p:tav tm="0">
                                          <p:val>
                                            <p:fltVal val="0"/>
                                          </p:val>
                                        </p:tav>
                                        <p:tav tm="100000">
                                          <p:val>
                                            <p:strVal val="#ppt_h"/>
                                          </p:val>
                                        </p:tav>
                                      </p:tavLst>
                                    </p:anim>
                                    <p:animEffect transition="in" filter="fade">
                                      <p:cBhvr>
                                        <p:cTn id="41" dur="500"/>
                                        <p:tgtEl>
                                          <p:spTgt spid="6"/>
                                        </p:tgtEl>
                                      </p:cBhvr>
                                    </p:animEffect>
                                  </p:childTnLst>
                                </p:cTn>
                              </p:par>
                            </p:childTnLst>
                          </p:cTn>
                        </p:par>
                      </p:childTnLst>
                    </p:cTn>
                  </p:par>
                  <p:par>
                    <p:cTn id="42" fill="hold">
                      <p:stCondLst>
                        <p:cond delay="indefinite"/>
                      </p:stCondLst>
                      <p:childTnLst>
                        <p:par>
                          <p:cTn id="43" fill="hold">
                            <p:stCondLst>
                              <p:cond delay="0"/>
                            </p:stCondLst>
                            <p:childTnLst>
                              <p:par>
                                <p:cTn id="44" presetID="53" presetClass="entr" presetSubtype="0" fill="hold" grpId="0" nodeType="clickEffect">
                                  <p:stCondLst>
                                    <p:cond delay="0"/>
                                  </p:stCondLst>
                                  <p:childTnLst>
                                    <p:set>
                                      <p:cBhvr>
                                        <p:cTn id="45" dur="1" fill="hold">
                                          <p:stCondLst>
                                            <p:cond delay="0"/>
                                          </p:stCondLst>
                                        </p:cTn>
                                        <p:tgtEl>
                                          <p:spTgt spid="7"/>
                                        </p:tgtEl>
                                        <p:attrNameLst>
                                          <p:attrName>style.visibility</p:attrName>
                                        </p:attrNameLst>
                                      </p:cBhvr>
                                      <p:to>
                                        <p:strVal val="visible"/>
                                      </p:to>
                                    </p:set>
                                    <p:anim calcmode="lin" valueType="num">
                                      <p:cBhvr>
                                        <p:cTn id="46" dur="500" fill="hold"/>
                                        <p:tgtEl>
                                          <p:spTgt spid="7"/>
                                        </p:tgtEl>
                                        <p:attrNameLst>
                                          <p:attrName>ppt_w</p:attrName>
                                        </p:attrNameLst>
                                      </p:cBhvr>
                                      <p:tavLst>
                                        <p:tav tm="0">
                                          <p:val>
                                            <p:fltVal val="0"/>
                                          </p:val>
                                        </p:tav>
                                        <p:tav tm="100000">
                                          <p:val>
                                            <p:strVal val="#ppt_w"/>
                                          </p:val>
                                        </p:tav>
                                      </p:tavLst>
                                    </p:anim>
                                    <p:anim calcmode="lin" valueType="num">
                                      <p:cBhvr>
                                        <p:cTn id="47" dur="500" fill="hold"/>
                                        <p:tgtEl>
                                          <p:spTgt spid="7"/>
                                        </p:tgtEl>
                                        <p:attrNameLst>
                                          <p:attrName>ppt_h</p:attrName>
                                        </p:attrNameLst>
                                      </p:cBhvr>
                                      <p:tavLst>
                                        <p:tav tm="0">
                                          <p:val>
                                            <p:fltVal val="0"/>
                                          </p:val>
                                        </p:tav>
                                        <p:tav tm="100000">
                                          <p:val>
                                            <p:strVal val="#ppt_h"/>
                                          </p:val>
                                        </p:tav>
                                      </p:tavLst>
                                    </p:anim>
                                    <p:animEffect transition="in" filter="fade">
                                      <p:cBhvr>
                                        <p:cTn id="48"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P spid="7" grpId="0" animBg="1"/>
      <p:bldP spid="9" grpId="0"/>
    </p:bldLst>
  </p:timing>
</p:sld>
</file>

<file path=ppt/slides/slide3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a:xfrm>
            <a:off x="609600" y="2895600"/>
            <a:ext cx="7210426" cy="800219"/>
          </a:xfrm>
          <a:prstGeom prst="rect">
            <a:avLst/>
          </a:prstGeom>
        </p:spPr>
        <p:txBody>
          <a:bodyPr wrap="square">
            <a:spAutoFit/>
          </a:bodyPr>
          <a:lstStyle/>
          <a:p>
            <a:r>
              <a:rPr lang="en-US" sz="2300" b="1" dirty="0" smtClean="0">
                <a:latin typeface="Times New Roman" pitchFamily="18" charset="0"/>
                <a:cs typeface="Times New Roman" pitchFamily="18" charset="0"/>
              </a:rPr>
              <a:t>6.</a:t>
            </a:r>
            <a:r>
              <a:rPr lang="en-US" sz="2300" dirty="0" smtClean="0">
                <a:latin typeface="Times New Roman" pitchFamily="18" charset="0"/>
                <a:cs typeface="Times New Roman" pitchFamily="18" charset="0"/>
              </a:rPr>
              <a:t>  (b)  (ii</a:t>
            </a:r>
            <a:r>
              <a:rPr lang="en-US" sz="2300" dirty="0">
                <a:latin typeface="Times New Roman" pitchFamily="18" charset="0"/>
                <a:cs typeface="Times New Roman" pitchFamily="18" charset="0"/>
              </a:rPr>
              <a:t>) </a:t>
            </a:r>
            <a:r>
              <a:rPr lang="en-US" sz="2300" dirty="0" smtClean="0">
                <a:latin typeface="Times New Roman" pitchFamily="18" charset="0"/>
                <a:cs typeface="Times New Roman" pitchFamily="18" charset="0"/>
              </a:rPr>
              <a:t> The </a:t>
            </a:r>
            <a:r>
              <a:rPr lang="en-US" sz="2300" dirty="0">
                <a:latin typeface="Times New Roman" pitchFamily="18" charset="0"/>
                <a:cs typeface="Times New Roman" pitchFamily="18" charset="0"/>
              </a:rPr>
              <a:t>graph of </a:t>
            </a:r>
            <a:r>
              <a:rPr lang="en-US" sz="2300" i="1" dirty="0">
                <a:latin typeface="Times New Roman" pitchFamily="18" charset="0"/>
                <a:cs typeface="Times New Roman" pitchFamily="18" charset="0"/>
              </a:rPr>
              <a:t>f</a:t>
            </a:r>
            <a:r>
              <a:rPr lang="en-US" sz="2300" dirty="0">
                <a:latin typeface="Times New Roman" pitchFamily="18" charset="0"/>
                <a:cs typeface="Times New Roman" pitchFamily="18" charset="0"/>
              </a:rPr>
              <a:t>(</a:t>
            </a:r>
            <a:r>
              <a:rPr lang="en-US" sz="2300" i="1" dirty="0">
                <a:latin typeface="Times New Roman" pitchFamily="18" charset="0"/>
                <a:cs typeface="Times New Roman" pitchFamily="18" charset="0"/>
              </a:rPr>
              <a:t>x</a:t>
            </a:r>
            <a:r>
              <a:rPr lang="en-US" sz="2300" dirty="0">
                <a:latin typeface="Times New Roman" pitchFamily="18" charset="0"/>
                <a:cs typeface="Times New Roman" pitchFamily="18" charset="0"/>
              </a:rPr>
              <a:t>)</a:t>
            </a:r>
            <a:r>
              <a:rPr lang="en-US" sz="2300" i="1" dirty="0">
                <a:latin typeface="Times New Roman" pitchFamily="18" charset="0"/>
                <a:cs typeface="Times New Roman" pitchFamily="18" charset="0"/>
              </a:rPr>
              <a:t> =  x</a:t>
            </a:r>
            <a:r>
              <a:rPr lang="en-US" sz="2300" baseline="30000" dirty="0">
                <a:latin typeface="Times New Roman" pitchFamily="18" charset="0"/>
                <a:cs typeface="Times New Roman" pitchFamily="18" charset="0"/>
              </a:rPr>
              <a:t>2</a:t>
            </a:r>
            <a:r>
              <a:rPr lang="en-US" sz="2300" dirty="0">
                <a:latin typeface="Times New Roman" pitchFamily="18" charset="0"/>
                <a:cs typeface="Times New Roman" pitchFamily="18" charset="0"/>
              </a:rPr>
              <a:t> </a:t>
            </a:r>
            <a:r>
              <a:rPr lang="en-US" sz="2300" i="1" dirty="0">
                <a:latin typeface="Times New Roman" pitchFamily="18" charset="0"/>
                <a:cs typeface="Times New Roman" pitchFamily="18" charset="0"/>
              </a:rPr>
              <a:t>– </a:t>
            </a:r>
            <a:r>
              <a:rPr lang="en-US" sz="2300" dirty="0">
                <a:latin typeface="Times New Roman" pitchFamily="18" charset="0"/>
                <a:cs typeface="Times New Roman" pitchFamily="18" charset="0"/>
              </a:rPr>
              <a:t>3</a:t>
            </a:r>
            <a:r>
              <a:rPr lang="en-US" sz="2300" i="1" dirty="0">
                <a:latin typeface="Times New Roman" pitchFamily="18" charset="0"/>
                <a:cs typeface="Times New Roman" pitchFamily="18" charset="0"/>
              </a:rPr>
              <a:t>x + </a:t>
            </a:r>
            <a:r>
              <a:rPr lang="en-US" sz="2300" dirty="0">
                <a:latin typeface="Times New Roman" pitchFamily="18" charset="0"/>
                <a:cs typeface="Times New Roman" pitchFamily="18" charset="0"/>
              </a:rPr>
              <a:t>1</a:t>
            </a:r>
          </a:p>
          <a:p>
            <a:pPr>
              <a:tabLst>
                <a:tab pos="1343025" algn="l"/>
              </a:tabLst>
            </a:pPr>
            <a:r>
              <a:rPr lang="en-US" sz="2300" dirty="0" smtClean="0">
                <a:latin typeface="Times New Roman" pitchFamily="18" charset="0"/>
                <a:cs typeface="Times New Roman" pitchFamily="18" charset="0"/>
              </a:rPr>
              <a:t>	was drawn </a:t>
            </a:r>
            <a:r>
              <a:rPr lang="en-US" sz="2300" dirty="0">
                <a:latin typeface="Times New Roman" pitchFamily="18" charset="0"/>
                <a:cs typeface="Times New Roman" pitchFamily="18" charset="0"/>
              </a:rPr>
              <a:t>on the graph paper as </a:t>
            </a:r>
            <a:r>
              <a:rPr lang="en-US" sz="2300" dirty="0" smtClean="0">
                <a:latin typeface="Times New Roman" pitchFamily="18" charset="0"/>
                <a:cs typeface="Times New Roman" pitchFamily="18" charset="0"/>
              </a:rPr>
              <a:t>shown above.</a:t>
            </a:r>
            <a:endParaRPr lang="en-US" sz="2300" dirty="0">
              <a:latin typeface="Times New Roman" pitchFamily="18" charset="0"/>
              <a:cs typeface="Times New Roman" pitchFamily="18" charset="0"/>
            </a:endParaRPr>
          </a:p>
        </p:txBody>
      </p:sp>
      <p:sp>
        <p:nvSpPr>
          <p:cNvPr id="6" name="Rectangle 5"/>
          <p:cNvSpPr/>
          <p:nvPr/>
        </p:nvSpPr>
        <p:spPr>
          <a:xfrm>
            <a:off x="1426510" y="3962400"/>
            <a:ext cx="7067550" cy="800219"/>
          </a:xfrm>
          <a:prstGeom prst="rect">
            <a:avLst/>
          </a:prstGeom>
        </p:spPr>
        <p:txBody>
          <a:bodyPr wrap="square">
            <a:spAutoFit/>
          </a:bodyPr>
          <a:lstStyle/>
          <a:p>
            <a:pPr>
              <a:tabLst>
                <a:tab pos="504825" algn="l"/>
              </a:tabLst>
            </a:pPr>
            <a:r>
              <a:rPr lang="en-US" sz="2300" dirty="0">
                <a:latin typeface="Times New Roman" pitchFamily="18" charset="0"/>
                <a:cs typeface="Times New Roman" pitchFamily="18" charset="0"/>
              </a:rPr>
              <a:t>(iii) The coordinates of the points of intersection </a:t>
            </a:r>
            <a:r>
              <a:rPr lang="en-US" sz="2300" dirty="0" smtClean="0">
                <a:latin typeface="Times New Roman" pitchFamily="18" charset="0"/>
                <a:cs typeface="Times New Roman" pitchFamily="18" charset="0"/>
              </a:rPr>
              <a:t>of </a:t>
            </a:r>
            <a:br>
              <a:rPr lang="en-US" sz="2300" dirty="0" smtClean="0">
                <a:latin typeface="Times New Roman" pitchFamily="18" charset="0"/>
                <a:cs typeface="Times New Roman" pitchFamily="18" charset="0"/>
              </a:rPr>
            </a:br>
            <a:r>
              <a:rPr lang="en-US" sz="2300" dirty="0" smtClean="0">
                <a:latin typeface="Times New Roman" pitchFamily="18" charset="0"/>
                <a:cs typeface="Times New Roman" pitchFamily="18" charset="0"/>
              </a:rPr>
              <a:t>	the </a:t>
            </a:r>
            <a:r>
              <a:rPr lang="en-US" sz="2300" dirty="0">
                <a:latin typeface="Times New Roman" pitchFamily="18" charset="0"/>
                <a:cs typeface="Times New Roman" pitchFamily="18" charset="0"/>
              </a:rPr>
              <a:t>line, </a:t>
            </a:r>
            <a:r>
              <a:rPr lang="en-US" sz="2300" i="1" dirty="0">
                <a:latin typeface="Times New Roman" pitchFamily="18" charset="0"/>
                <a:cs typeface="Times New Roman" pitchFamily="18" charset="0"/>
              </a:rPr>
              <a:t>l</a:t>
            </a:r>
            <a:r>
              <a:rPr lang="en-US" sz="2300" dirty="0">
                <a:latin typeface="Times New Roman" pitchFamily="18" charset="0"/>
                <a:cs typeface="Times New Roman" pitchFamily="18" charset="0"/>
              </a:rPr>
              <a:t>, and the graph of </a:t>
            </a:r>
            <a:r>
              <a:rPr lang="en-US" sz="2300" i="1" dirty="0">
                <a:latin typeface="Times New Roman" pitchFamily="18" charset="0"/>
                <a:cs typeface="Times New Roman" pitchFamily="18" charset="0"/>
              </a:rPr>
              <a:t>f</a:t>
            </a:r>
            <a:r>
              <a:rPr lang="en-US" sz="2300" dirty="0">
                <a:latin typeface="Times New Roman" pitchFamily="18" charset="0"/>
                <a:cs typeface="Times New Roman" pitchFamily="18" charset="0"/>
              </a:rPr>
              <a:t>(</a:t>
            </a:r>
            <a:r>
              <a:rPr lang="en-US" sz="2300" i="1" dirty="0">
                <a:latin typeface="Times New Roman" pitchFamily="18" charset="0"/>
                <a:cs typeface="Times New Roman" pitchFamily="18" charset="0"/>
              </a:rPr>
              <a:t>x</a:t>
            </a:r>
            <a:r>
              <a:rPr lang="en-US" sz="2300" dirty="0">
                <a:latin typeface="Times New Roman" pitchFamily="18" charset="0"/>
                <a:cs typeface="Times New Roman" pitchFamily="18" charset="0"/>
              </a:rPr>
              <a:t>) are: (1, </a:t>
            </a:r>
            <a:r>
              <a:rPr lang="en-US" sz="2300" dirty="0" smtClean="0">
                <a:latin typeface="Times New Roman"/>
                <a:cs typeface="Times New Roman"/>
              </a:rPr>
              <a:t>–</a:t>
            </a:r>
            <a:r>
              <a:rPr lang="en-US" sz="2300" dirty="0" smtClean="0">
                <a:latin typeface="Times New Roman" pitchFamily="18" charset="0"/>
                <a:cs typeface="Times New Roman" pitchFamily="18" charset="0"/>
              </a:rPr>
              <a:t>1</a:t>
            </a:r>
            <a:r>
              <a:rPr lang="en-US" sz="2300" dirty="0">
                <a:latin typeface="Times New Roman" pitchFamily="18" charset="0"/>
                <a:cs typeface="Times New Roman" pitchFamily="18" charset="0"/>
              </a:rPr>
              <a:t>) and (3, 1).</a:t>
            </a:r>
            <a:endParaRPr lang="en-US" sz="2300" dirty="0"/>
          </a:p>
        </p:txBody>
      </p:sp>
      <p:sp>
        <p:nvSpPr>
          <p:cNvPr id="4"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2 Paper 2</a:t>
            </a:r>
          </a:p>
        </p:txBody>
      </p:sp>
    </p:spTree>
    <p:extLst>
      <p:ext uri="{BB962C8B-B14F-4D97-AF65-F5344CB8AC3E}">
        <p14:creationId xmlns:p14="http://schemas.microsoft.com/office/powerpoint/2010/main" xmlns="" val="23225248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p:cTn id="7" dur="500" fill="hold"/>
                                        <p:tgtEl>
                                          <p:spTgt spid="5"/>
                                        </p:tgtEl>
                                        <p:attrNameLst>
                                          <p:attrName>ppt_w</p:attrName>
                                        </p:attrNameLst>
                                      </p:cBhvr>
                                      <p:tavLst>
                                        <p:tav tm="0">
                                          <p:val>
                                            <p:fltVal val="0"/>
                                          </p:val>
                                        </p:tav>
                                        <p:tav tm="100000">
                                          <p:val>
                                            <p:strVal val="#ppt_w"/>
                                          </p:val>
                                        </p:tav>
                                      </p:tavLst>
                                    </p:anim>
                                    <p:anim calcmode="lin" valueType="num">
                                      <p:cBhvr>
                                        <p:cTn id="8" dur="500" fill="hold"/>
                                        <p:tgtEl>
                                          <p:spTgt spid="5"/>
                                        </p:tgtEl>
                                        <p:attrNameLst>
                                          <p:attrName>ppt_h</p:attrName>
                                        </p:attrNameLst>
                                      </p:cBhvr>
                                      <p:tavLst>
                                        <p:tav tm="0">
                                          <p:val>
                                            <p:fltVal val="0"/>
                                          </p:val>
                                        </p:tav>
                                        <p:tav tm="100000">
                                          <p:val>
                                            <p:strVal val="#ppt_h"/>
                                          </p:val>
                                        </p:tav>
                                      </p:tavLst>
                                    </p:anim>
                                    <p:animEffect transition="in" filter="fade">
                                      <p:cBhvr>
                                        <p:cTn id="9" dur="500"/>
                                        <p:tgtEl>
                                          <p:spTgt spid="5"/>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6"/>
                                        </p:tgtEl>
                                        <p:attrNameLst>
                                          <p:attrName>style.visibility</p:attrName>
                                        </p:attrNameLst>
                                      </p:cBhvr>
                                      <p:to>
                                        <p:strVal val="visible"/>
                                      </p:to>
                                    </p:set>
                                    <p:anim calcmode="lin" valueType="num">
                                      <p:cBhvr>
                                        <p:cTn id="12" dur="500" fill="hold"/>
                                        <p:tgtEl>
                                          <p:spTgt spid="6"/>
                                        </p:tgtEl>
                                        <p:attrNameLst>
                                          <p:attrName>ppt_w</p:attrName>
                                        </p:attrNameLst>
                                      </p:cBhvr>
                                      <p:tavLst>
                                        <p:tav tm="0">
                                          <p:val>
                                            <p:fltVal val="0"/>
                                          </p:val>
                                        </p:tav>
                                        <p:tav tm="100000">
                                          <p:val>
                                            <p:strVal val="#ppt_w"/>
                                          </p:val>
                                        </p:tav>
                                      </p:tavLst>
                                    </p:anim>
                                    <p:anim calcmode="lin" valueType="num">
                                      <p:cBhvr>
                                        <p:cTn id="13" dur="500" fill="hold"/>
                                        <p:tgtEl>
                                          <p:spTgt spid="6"/>
                                        </p:tgtEl>
                                        <p:attrNameLst>
                                          <p:attrName>ppt_h</p:attrName>
                                        </p:attrNameLst>
                                      </p:cBhvr>
                                      <p:tavLst>
                                        <p:tav tm="0">
                                          <p:val>
                                            <p:fltVal val="0"/>
                                          </p:val>
                                        </p:tav>
                                        <p:tav tm="100000">
                                          <p:val>
                                            <p:strVal val="#ppt_h"/>
                                          </p:val>
                                        </p:tav>
                                      </p:tavLst>
                                    </p:anim>
                                    <p:animEffect transition="in" filter="fade">
                                      <p:cBhvr>
                                        <p:cTn id="14"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Lst>
  </p:timing>
</p:sld>
</file>

<file path=ppt/slides/slide3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a:xfrm>
            <a:off x="381000" y="2933581"/>
            <a:ext cx="8220076" cy="800219"/>
          </a:xfrm>
          <a:prstGeom prst="rect">
            <a:avLst/>
          </a:prstGeom>
        </p:spPr>
        <p:txBody>
          <a:bodyPr wrap="square">
            <a:spAutoFit/>
          </a:bodyPr>
          <a:lstStyle/>
          <a:p>
            <a:pPr>
              <a:tabLst>
                <a:tab pos="819150" algn="l"/>
              </a:tabLst>
            </a:pPr>
            <a:r>
              <a:rPr lang="en-US" sz="2300" b="1" dirty="0">
                <a:latin typeface="Times New Roman" pitchFamily="18" charset="0"/>
                <a:cs typeface="Times New Roman" pitchFamily="18" charset="0"/>
              </a:rPr>
              <a:t>7. </a:t>
            </a:r>
            <a:r>
              <a:rPr lang="en-US" sz="2300" b="1" dirty="0" smtClean="0">
                <a:latin typeface="Times New Roman" pitchFamily="18" charset="0"/>
                <a:cs typeface="Times New Roman" pitchFamily="18" charset="0"/>
              </a:rPr>
              <a:t> </a:t>
            </a:r>
            <a:r>
              <a:rPr lang="en-US" sz="2300" dirty="0" smtClean="0">
                <a:latin typeface="Times New Roman" pitchFamily="18" charset="0"/>
                <a:cs typeface="Times New Roman" pitchFamily="18" charset="0"/>
              </a:rPr>
              <a:t>(</a:t>
            </a:r>
            <a:r>
              <a:rPr lang="en-US" sz="2300" dirty="0">
                <a:latin typeface="Times New Roman" pitchFamily="18" charset="0"/>
                <a:cs typeface="Times New Roman" pitchFamily="18" charset="0"/>
              </a:rPr>
              <a:t>a</a:t>
            </a:r>
            <a:r>
              <a:rPr lang="en-US" sz="2300" dirty="0" smtClean="0">
                <a:latin typeface="Times New Roman" pitchFamily="18" charset="0"/>
                <a:cs typeface="Times New Roman" pitchFamily="18" charset="0"/>
              </a:rPr>
              <a:t>)  </a:t>
            </a:r>
            <a:r>
              <a:rPr lang="en-US" sz="2300" dirty="0">
                <a:latin typeface="Times New Roman" pitchFamily="18" charset="0"/>
                <a:cs typeface="Times New Roman" pitchFamily="18" charset="0"/>
              </a:rPr>
              <a:t>A car left Town </a:t>
            </a:r>
            <a:r>
              <a:rPr lang="en-US" sz="2300" i="1" dirty="0">
                <a:latin typeface="Times New Roman" pitchFamily="18" charset="0"/>
                <a:cs typeface="Times New Roman" pitchFamily="18" charset="0"/>
              </a:rPr>
              <a:t>X </a:t>
            </a:r>
            <a:r>
              <a:rPr lang="en-US" sz="2300" dirty="0">
                <a:latin typeface="Times New Roman" pitchFamily="18" charset="0"/>
                <a:cs typeface="Times New Roman" pitchFamily="18" charset="0"/>
              </a:rPr>
              <a:t>at 08:30 am to travel </a:t>
            </a:r>
            <a:r>
              <a:rPr lang="en-US" sz="2300" dirty="0" smtClean="0">
                <a:latin typeface="Times New Roman" pitchFamily="18" charset="0"/>
                <a:cs typeface="Times New Roman" pitchFamily="18" charset="0"/>
              </a:rPr>
              <a:t>to Town </a:t>
            </a:r>
            <a:r>
              <a:rPr lang="en-US" sz="2300" i="1" dirty="0">
                <a:latin typeface="Times New Roman" pitchFamily="18" charset="0"/>
                <a:cs typeface="Times New Roman" pitchFamily="18" charset="0"/>
              </a:rPr>
              <a:t>Y </a:t>
            </a:r>
            <a:r>
              <a:rPr lang="en-US" sz="2300" i="1" dirty="0" smtClean="0">
                <a:latin typeface="Times New Roman" pitchFamily="18" charset="0"/>
                <a:cs typeface="Times New Roman" pitchFamily="18" charset="0"/>
              </a:rPr>
              <a:t>	</a:t>
            </a:r>
            <a:br>
              <a:rPr lang="en-US" sz="2300" i="1" dirty="0" smtClean="0">
                <a:latin typeface="Times New Roman" pitchFamily="18" charset="0"/>
                <a:cs typeface="Times New Roman" pitchFamily="18" charset="0"/>
              </a:rPr>
            </a:br>
            <a:r>
              <a:rPr lang="en-US" sz="2300" i="1" dirty="0" smtClean="0">
                <a:latin typeface="Times New Roman" pitchFamily="18" charset="0"/>
                <a:cs typeface="Times New Roman" pitchFamily="18" charset="0"/>
              </a:rPr>
              <a:t>	</a:t>
            </a:r>
            <a:r>
              <a:rPr lang="en-US" sz="2300" dirty="0" smtClean="0">
                <a:latin typeface="Times New Roman" pitchFamily="18" charset="0"/>
                <a:cs typeface="Times New Roman" pitchFamily="18" charset="0"/>
              </a:rPr>
              <a:t>which </a:t>
            </a:r>
            <a:r>
              <a:rPr lang="en-US" sz="2300" dirty="0">
                <a:latin typeface="Times New Roman" pitchFamily="18" charset="0"/>
                <a:cs typeface="Times New Roman" pitchFamily="18" charset="0"/>
              </a:rPr>
              <a:t>is 36 km away. The car </a:t>
            </a:r>
            <a:r>
              <a:rPr lang="en-US" sz="2300" dirty="0" smtClean="0">
                <a:latin typeface="Times New Roman" pitchFamily="18" charset="0"/>
                <a:cs typeface="Times New Roman" pitchFamily="18" charset="0"/>
              </a:rPr>
              <a:t>arrived at </a:t>
            </a:r>
            <a:r>
              <a:rPr lang="en-US" sz="2300" dirty="0">
                <a:latin typeface="Times New Roman" pitchFamily="18" charset="0"/>
                <a:cs typeface="Times New Roman" pitchFamily="18" charset="0"/>
              </a:rPr>
              <a:t>Town </a:t>
            </a:r>
            <a:r>
              <a:rPr lang="en-US" sz="2300" i="1" dirty="0">
                <a:latin typeface="Times New Roman" pitchFamily="18" charset="0"/>
                <a:cs typeface="Times New Roman" pitchFamily="18" charset="0"/>
              </a:rPr>
              <a:t>Y </a:t>
            </a:r>
            <a:r>
              <a:rPr lang="en-US" sz="2300" dirty="0">
                <a:latin typeface="Times New Roman" pitchFamily="18" charset="0"/>
                <a:cs typeface="Times New Roman" pitchFamily="18" charset="0"/>
              </a:rPr>
              <a:t>at 09:15 am</a:t>
            </a:r>
            <a:r>
              <a:rPr lang="en-US" sz="2300" dirty="0" smtClean="0">
                <a:latin typeface="Times New Roman" pitchFamily="18" charset="0"/>
                <a:cs typeface="Times New Roman" pitchFamily="18" charset="0"/>
              </a:rPr>
              <a:t>.</a:t>
            </a:r>
            <a:endParaRPr lang="en-US" sz="2300" dirty="0">
              <a:latin typeface="Times New Roman" pitchFamily="18" charset="0"/>
              <a:cs typeface="Times New Roman" pitchFamily="18" charset="0"/>
            </a:endParaRPr>
          </a:p>
        </p:txBody>
      </p:sp>
      <p:sp>
        <p:nvSpPr>
          <p:cNvPr id="6" name="Rectangle 5"/>
          <p:cNvSpPr/>
          <p:nvPr/>
        </p:nvSpPr>
        <p:spPr>
          <a:xfrm>
            <a:off x="1066800" y="4732805"/>
            <a:ext cx="5514975" cy="800219"/>
          </a:xfrm>
          <a:prstGeom prst="rect">
            <a:avLst/>
          </a:prstGeom>
        </p:spPr>
        <p:txBody>
          <a:bodyPr wrap="square">
            <a:spAutoFit/>
          </a:bodyPr>
          <a:lstStyle/>
          <a:p>
            <a:pPr>
              <a:tabLst>
                <a:tab pos="438150" algn="l"/>
              </a:tabLst>
            </a:pPr>
            <a:r>
              <a:rPr lang="en-US" sz="2300" dirty="0">
                <a:latin typeface="Times New Roman" pitchFamily="18" charset="0"/>
                <a:cs typeface="Times New Roman" pitchFamily="18" charset="0"/>
              </a:rPr>
              <a:t>(ii) Calculate the average speed, in km </a:t>
            </a:r>
            <a:r>
              <a:rPr lang="en-US" sz="2300" dirty="0" smtClean="0">
                <a:latin typeface="Times New Roman" pitchFamily="18" charset="0"/>
                <a:cs typeface="Times New Roman" pitchFamily="18" charset="0"/>
              </a:rPr>
              <a:t>h</a:t>
            </a:r>
            <a:r>
              <a:rPr lang="en-US" sz="2300" baseline="30000" dirty="0" smtClean="0">
                <a:latin typeface="Times New Roman" pitchFamily="18" charset="0"/>
                <a:cs typeface="Times New Roman" pitchFamily="18" charset="0"/>
              </a:rPr>
              <a:t>–1</a:t>
            </a:r>
            <a:r>
              <a:rPr lang="en-US" sz="2300" dirty="0" smtClean="0">
                <a:latin typeface="Times New Roman" pitchFamily="18" charset="0"/>
                <a:cs typeface="Times New Roman" pitchFamily="18" charset="0"/>
              </a:rPr>
              <a:t>, 	of </a:t>
            </a:r>
            <a:r>
              <a:rPr lang="en-US" sz="2300" dirty="0">
                <a:latin typeface="Times New Roman" pitchFamily="18" charset="0"/>
                <a:cs typeface="Times New Roman" pitchFamily="18" charset="0"/>
              </a:rPr>
              <a:t>the car for the journey.</a:t>
            </a:r>
          </a:p>
        </p:txBody>
      </p:sp>
      <p:sp>
        <p:nvSpPr>
          <p:cNvPr id="7" name="Rectangle 6"/>
          <p:cNvSpPr/>
          <p:nvPr/>
        </p:nvSpPr>
        <p:spPr>
          <a:xfrm>
            <a:off x="1095375" y="3827930"/>
            <a:ext cx="5305425" cy="800219"/>
          </a:xfrm>
          <a:prstGeom prst="rect">
            <a:avLst/>
          </a:prstGeom>
        </p:spPr>
        <p:txBody>
          <a:bodyPr wrap="square">
            <a:spAutoFit/>
          </a:bodyPr>
          <a:lstStyle/>
          <a:p>
            <a:pPr>
              <a:tabLst>
                <a:tab pos="342900" algn="l"/>
              </a:tabLst>
            </a:pPr>
            <a:r>
              <a:rPr lang="en-US" sz="2300" dirty="0">
                <a:latin typeface="Times New Roman" pitchFamily="18" charset="0"/>
                <a:cs typeface="Times New Roman" pitchFamily="18" charset="0"/>
              </a:rPr>
              <a:t>(i) How long did the car take to travel from </a:t>
            </a:r>
            <a:r>
              <a:rPr lang="en-US" sz="2300" dirty="0" smtClean="0">
                <a:latin typeface="Times New Roman" pitchFamily="18" charset="0"/>
                <a:cs typeface="Times New Roman" pitchFamily="18" charset="0"/>
              </a:rPr>
              <a:t/>
            </a:r>
            <a:br>
              <a:rPr lang="en-US" sz="2300" dirty="0" smtClean="0">
                <a:latin typeface="Times New Roman" pitchFamily="18" charset="0"/>
                <a:cs typeface="Times New Roman" pitchFamily="18" charset="0"/>
              </a:rPr>
            </a:br>
            <a:r>
              <a:rPr lang="en-US" sz="2300" dirty="0" smtClean="0">
                <a:latin typeface="Times New Roman" pitchFamily="18" charset="0"/>
                <a:cs typeface="Times New Roman" pitchFamily="18" charset="0"/>
              </a:rPr>
              <a:t>	Town </a:t>
            </a:r>
            <a:r>
              <a:rPr lang="en-US" sz="2300" i="1" dirty="0">
                <a:latin typeface="Times New Roman" pitchFamily="18" charset="0"/>
                <a:cs typeface="Times New Roman" pitchFamily="18" charset="0"/>
              </a:rPr>
              <a:t>X </a:t>
            </a:r>
            <a:r>
              <a:rPr lang="en-US" sz="2300" dirty="0">
                <a:latin typeface="Times New Roman" pitchFamily="18" charset="0"/>
                <a:cs typeface="Times New Roman" pitchFamily="18" charset="0"/>
              </a:rPr>
              <a:t>to Town </a:t>
            </a:r>
            <a:r>
              <a:rPr lang="en-US" sz="2300" i="1" dirty="0">
                <a:latin typeface="Times New Roman" pitchFamily="18" charset="0"/>
                <a:cs typeface="Times New Roman" pitchFamily="18" charset="0"/>
              </a:rPr>
              <a:t>Y</a:t>
            </a:r>
            <a:r>
              <a:rPr lang="en-US" sz="2300" dirty="0">
                <a:latin typeface="Times New Roman" pitchFamily="18" charset="0"/>
                <a:cs typeface="Times New Roman" pitchFamily="18" charset="0"/>
              </a:rPr>
              <a:t>?</a:t>
            </a:r>
          </a:p>
        </p:txBody>
      </p:sp>
      <p:sp>
        <p:nvSpPr>
          <p:cNvPr id="8" name="Rectangle 7"/>
          <p:cNvSpPr/>
          <p:nvPr/>
        </p:nvSpPr>
        <p:spPr>
          <a:xfrm>
            <a:off x="7862454" y="5181600"/>
            <a:ext cx="1073281" cy="369332"/>
          </a:xfrm>
          <a:prstGeom prst="rect">
            <a:avLst/>
          </a:prstGeom>
        </p:spPr>
        <p:txBody>
          <a:bodyPr wrap="square" anchor="t" anchorCtr="1">
            <a:spAutoFit/>
          </a:bodyPr>
          <a:lstStyle/>
          <a:p>
            <a:pPr indent="-4800600" algn="r">
              <a:buFontTx/>
              <a:buNone/>
            </a:pPr>
            <a:r>
              <a:rPr lang="en-US" dirty="0" smtClean="0">
                <a:latin typeface="Times New Roman" pitchFamily="18" charset="0"/>
                <a:cs typeface="Times New Roman" pitchFamily="18" charset="0"/>
              </a:rPr>
              <a:t>(4 marks)</a:t>
            </a:r>
            <a:endParaRPr lang="en-US" dirty="0">
              <a:latin typeface="Times New Roman" pitchFamily="18" charset="0"/>
              <a:cs typeface="Times New Roman" pitchFamily="18" charset="0"/>
            </a:endParaRPr>
          </a:p>
        </p:txBody>
      </p:sp>
      <p:sp>
        <p:nvSpPr>
          <p:cNvPr id="9" name="Notched Right Arrow 8"/>
          <p:cNvSpPr/>
          <p:nvPr/>
        </p:nvSpPr>
        <p:spPr>
          <a:xfrm>
            <a:off x="7162800" y="6019800"/>
            <a:ext cx="1782315" cy="685800"/>
          </a:xfrm>
          <a:prstGeom prst="notchedRightArrow">
            <a:avLst/>
          </a:prstGeom>
          <a:blipFill>
            <a:blip r:embed="rId2" cstate="print">
              <a:extLst>
                <a:ext uri="{BEBA8EAE-BF5A-486C-A8C5-ECC9F3942E4B}">
                  <a14:imgProps xmlns:a14="http://schemas.microsoft.com/office/drawing/2010/main" xmlns="">
                    <a14:imgLayer r:embed="rId3">
                      <a14:imgEffect>
                        <a14:brightnessContrast bright="-20000" contrast="-20000"/>
                      </a14:imgEffect>
                    </a14:imgLayer>
                  </a14:imgProps>
                </a:ex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ANSWER</a:t>
            </a:r>
            <a:endParaRPr lang="en-US" sz="2000" b="1" dirty="0">
              <a:latin typeface="Times New Roman" pitchFamily="18" charset="0"/>
              <a:cs typeface="Times New Roman" pitchFamily="18" charset="0"/>
            </a:endParaRPr>
          </a:p>
        </p:txBody>
      </p:sp>
      <p:sp>
        <p:nvSpPr>
          <p:cNvPr id="10"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2 Paper 2</a:t>
            </a:r>
          </a:p>
        </p:txBody>
      </p:sp>
    </p:spTree>
    <p:extLst>
      <p:ext uri="{BB962C8B-B14F-4D97-AF65-F5344CB8AC3E}">
        <p14:creationId xmlns:p14="http://schemas.microsoft.com/office/powerpoint/2010/main" xmlns="" val="359227282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p:cTn id="7" dur="500" fill="hold"/>
                                        <p:tgtEl>
                                          <p:spTgt spid="8"/>
                                        </p:tgtEl>
                                        <p:attrNameLst>
                                          <p:attrName>ppt_w</p:attrName>
                                        </p:attrNameLst>
                                      </p:cBhvr>
                                      <p:tavLst>
                                        <p:tav tm="0">
                                          <p:val>
                                            <p:fltVal val="0"/>
                                          </p:val>
                                        </p:tav>
                                        <p:tav tm="100000">
                                          <p:val>
                                            <p:strVal val="#ppt_w"/>
                                          </p:val>
                                        </p:tav>
                                      </p:tavLst>
                                    </p:anim>
                                    <p:anim calcmode="lin" valueType="num">
                                      <p:cBhvr>
                                        <p:cTn id="8" dur="500" fill="hold"/>
                                        <p:tgtEl>
                                          <p:spTgt spid="8"/>
                                        </p:tgtEl>
                                        <p:attrNameLst>
                                          <p:attrName>ppt_h</p:attrName>
                                        </p:attrNameLst>
                                      </p:cBhvr>
                                      <p:tavLst>
                                        <p:tav tm="0">
                                          <p:val>
                                            <p:fltVal val="0"/>
                                          </p:val>
                                        </p:tav>
                                        <p:tav tm="100000">
                                          <p:val>
                                            <p:strVal val="#ppt_h"/>
                                          </p:val>
                                        </p:tav>
                                      </p:tavLst>
                                    </p:anim>
                                    <p:animEffect transition="in" filter="fade">
                                      <p:cBhvr>
                                        <p:cTn id="9" dur="500"/>
                                        <p:tgtEl>
                                          <p:spTgt spid="8"/>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5"/>
                                        </p:tgtEl>
                                        <p:attrNameLst>
                                          <p:attrName>style.visibility</p:attrName>
                                        </p:attrNameLst>
                                      </p:cBhvr>
                                      <p:to>
                                        <p:strVal val="visible"/>
                                      </p:to>
                                    </p:set>
                                    <p:anim calcmode="lin" valueType="num">
                                      <p:cBhvr>
                                        <p:cTn id="12" dur="500" fill="hold"/>
                                        <p:tgtEl>
                                          <p:spTgt spid="5"/>
                                        </p:tgtEl>
                                        <p:attrNameLst>
                                          <p:attrName>ppt_w</p:attrName>
                                        </p:attrNameLst>
                                      </p:cBhvr>
                                      <p:tavLst>
                                        <p:tav tm="0">
                                          <p:val>
                                            <p:fltVal val="0"/>
                                          </p:val>
                                        </p:tav>
                                        <p:tav tm="100000">
                                          <p:val>
                                            <p:strVal val="#ppt_w"/>
                                          </p:val>
                                        </p:tav>
                                      </p:tavLst>
                                    </p:anim>
                                    <p:anim calcmode="lin" valueType="num">
                                      <p:cBhvr>
                                        <p:cTn id="13" dur="500" fill="hold"/>
                                        <p:tgtEl>
                                          <p:spTgt spid="5"/>
                                        </p:tgtEl>
                                        <p:attrNameLst>
                                          <p:attrName>ppt_h</p:attrName>
                                        </p:attrNameLst>
                                      </p:cBhvr>
                                      <p:tavLst>
                                        <p:tav tm="0">
                                          <p:val>
                                            <p:fltVal val="0"/>
                                          </p:val>
                                        </p:tav>
                                        <p:tav tm="100000">
                                          <p:val>
                                            <p:strVal val="#ppt_h"/>
                                          </p:val>
                                        </p:tav>
                                      </p:tavLst>
                                    </p:anim>
                                    <p:animEffect transition="in" filter="fade">
                                      <p:cBhvr>
                                        <p:cTn id="14" dur="500"/>
                                        <p:tgtEl>
                                          <p:spTgt spid="5"/>
                                        </p:tgtEl>
                                      </p:cBhvr>
                                    </p:animEffect>
                                  </p:childTnLst>
                                </p:cTn>
                              </p:par>
                            </p:childTnLst>
                          </p:cTn>
                        </p:par>
                      </p:childTnLst>
                    </p:cTn>
                  </p:par>
                  <p:par>
                    <p:cTn id="15" fill="hold">
                      <p:stCondLst>
                        <p:cond delay="indefinite"/>
                      </p:stCondLst>
                      <p:childTnLst>
                        <p:par>
                          <p:cTn id="16" fill="hold">
                            <p:stCondLst>
                              <p:cond delay="0"/>
                            </p:stCondLst>
                            <p:childTnLst>
                              <p:par>
                                <p:cTn id="17" presetID="53" presetClass="entr" presetSubtype="16" fill="hold" grpId="0" nodeType="clickEffect">
                                  <p:stCondLst>
                                    <p:cond delay="0"/>
                                  </p:stCondLst>
                                  <p:childTnLst>
                                    <p:set>
                                      <p:cBhvr>
                                        <p:cTn id="18" dur="1" fill="hold">
                                          <p:stCondLst>
                                            <p:cond delay="0"/>
                                          </p:stCondLst>
                                        </p:cTn>
                                        <p:tgtEl>
                                          <p:spTgt spid="7"/>
                                        </p:tgtEl>
                                        <p:attrNameLst>
                                          <p:attrName>style.visibility</p:attrName>
                                        </p:attrNameLst>
                                      </p:cBhvr>
                                      <p:to>
                                        <p:strVal val="visible"/>
                                      </p:to>
                                    </p:set>
                                    <p:anim calcmode="lin" valueType="num">
                                      <p:cBhvr>
                                        <p:cTn id="19" dur="500" fill="hold"/>
                                        <p:tgtEl>
                                          <p:spTgt spid="7"/>
                                        </p:tgtEl>
                                        <p:attrNameLst>
                                          <p:attrName>ppt_w</p:attrName>
                                        </p:attrNameLst>
                                      </p:cBhvr>
                                      <p:tavLst>
                                        <p:tav tm="0">
                                          <p:val>
                                            <p:fltVal val="0"/>
                                          </p:val>
                                        </p:tav>
                                        <p:tav tm="100000">
                                          <p:val>
                                            <p:strVal val="#ppt_w"/>
                                          </p:val>
                                        </p:tav>
                                      </p:tavLst>
                                    </p:anim>
                                    <p:anim calcmode="lin" valueType="num">
                                      <p:cBhvr>
                                        <p:cTn id="20" dur="500" fill="hold"/>
                                        <p:tgtEl>
                                          <p:spTgt spid="7"/>
                                        </p:tgtEl>
                                        <p:attrNameLst>
                                          <p:attrName>ppt_h</p:attrName>
                                        </p:attrNameLst>
                                      </p:cBhvr>
                                      <p:tavLst>
                                        <p:tav tm="0">
                                          <p:val>
                                            <p:fltVal val="0"/>
                                          </p:val>
                                        </p:tav>
                                        <p:tav tm="100000">
                                          <p:val>
                                            <p:strVal val="#ppt_h"/>
                                          </p:val>
                                        </p:tav>
                                      </p:tavLst>
                                    </p:anim>
                                    <p:animEffect transition="in" filter="fade">
                                      <p:cBhvr>
                                        <p:cTn id="21" dur="500"/>
                                        <p:tgtEl>
                                          <p:spTgt spid="7"/>
                                        </p:tgtEl>
                                      </p:cBhvr>
                                    </p:animEffect>
                                  </p:childTnLst>
                                </p:cTn>
                              </p:par>
                              <p:par>
                                <p:cTn id="22" presetID="53" presetClass="entr" presetSubtype="16" fill="hold" grpId="0" nodeType="withEffect">
                                  <p:stCondLst>
                                    <p:cond delay="0"/>
                                  </p:stCondLst>
                                  <p:childTnLst>
                                    <p:set>
                                      <p:cBhvr>
                                        <p:cTn id="23" dur="1" fill="hold">
                                          <p:stCondLst>
                                            <p:cond delay="0"/>
                                          </p:stCondLst>
                                        </p:cTn>
                                        <p:tgtEl>
                                          <p:spTgt spid="6"/>
                                        </p:tgtEl>
                                        <p:attrNameLst>
                                          <p:attrName>style.visibility</p:attrName>
                                        </p:attrNameLst>
                                      </p:cBhvr>
                                      <p:to>
                                        <p:strVal val="visible"/>
                                      </p:to>
                                    </p:set>
                                    <p:anim calcmode="lin" valueType="num">
                                      <p:cBhvr>
                                        <p:cTn id="24" dur="500" fill="hold"/>
                                        <p:tgtEl>
                                          <p:spTgt spid="6"/>
                                        </p:tgtEl>
                                        <p:attrNameLst>
                                          <p:attrName>ppt_w</p:attrName>
                                        </p:attrNameLst>
                                      </p:cBhvr>
                                      <p:tavLst>
                                        <p:tav tm="0">
                                          <p:val>
                                            <p:fltVal val="0"/>
                                          </p:val>
                                        </p:tav>
                                        <p:tav tm="100000">
                                          <p:val>
                                            <p:strVal val="#ppt_w"/>
                                          </p:val>
                                        </p:tav>
                                      </p:tavLst>
                                    </p:anim>
                                    <p:anim calcmode="lin" valueType="num">
                                      <p:cBhvr>
                                        <p:cTn id="25" dur="500" fill="hold"/>
                                        <p:tgtEl>
                                          <p:spTgt spid="6"/>
                                        </p:tgtEl>
                                        <p:attrNameLst>
                                          <p:attrName>ppt_h</p:attrName>
                                        </p:attrNameLst>
                                      </p:cBhvr>
                                      <p:tavLst>
                                        <p:tav tm="0">
                                          <p:val>
                                            <p:fltVal val="0"/>
                                          </p:val>
                                        </p:tav>
                                        <p:tav tm="100000">
                                          <p:val>
                                            <p:strVal val="#ppt_h"/>
                                          </p:val>
                                        </p:tav>
                                      </p:tavLst>
                                    </p:anim>
                                    <p:animEffect transition="in" filter="fade">
                                      <p:cBhvr>
                                        <p:cTn id="26" dur="500"/>
                                        <p:tgtEl>
                                          <p:spTgt spid="6"/>
                                        </p:tgtEl>
                                      </p:cBhvr>
                                    </p:animEffect>
                                  </p:childTnLst>
                                </p:cTn>
                              </p:par>
                            </p:childTnLst>
                          </p:cTn>
                        </p:par>
                      </p:childTnLst>
                    </p:cTn>
                  </p:par>
                  <p:par>
                    <p:cTn id="27" fill="hold">
                      <p:stCondLst>
                        <p:cond delay="indefinite"/>
                      </p:stCondLst>
                      <p:childTnLst>
                        <p:par>
                          <p:cTn id="28" fill="hold">
                            <p:stCondLst>
                              <p:cond delay="0"/>
                            </p:stCondLst>
                            <p:childTnLst>
                              <p:par>
                                <p:cTn id="29" presetID="3" presetClass="entr" presetSubtype="10" fill="hold" grpId="0" nodeType="clickEffect">
                                  <p:stCondLst>
                                    <p:cond delay="0"/>
                                  </p:stCondLst>
                                  <p:childTnLst>
                                    <p:set>
                                      <p:cBhvr>
                                        <p:cTn id="30" dur="1" fill="hold">
                                          <p:stCondLst>
                                            <p:cond delay="0"/>
                                          </p:stCondLst>
                                        </p:cTn>
                                        <p:tgtEl>
                                          <p:spTgt spid="9"/>
                                        </p:tgtEl>
                                        <p:attrNameLst>
                                          <p:attrName>style.visibility</p:attrName>
                                        </p:attrNameLst>
                                      </p:cBhvr>
                                      <p:to>
                                        <p:strVal val="visible"/>
                                      </p:to>
                                    </p:set>
                                    <p:animEffect transition="in" filter="blinds(horizontal)">
                                      <p:cBhvr>
                                        <p:cTn id="31"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P spid="7" grpId="0"/>
      <p:bldP spid="8" grpId="0"/>
      <p:bldP spid="9" grpId="0" animBg="1"/>
    </p:bldLst>
  </p:timing>
</p:sld>
</file>

<file path=ppt/slides/slide3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a:xfrm>
            <a:off x="457200" y="2473404"/>
            <a:ext cx="3388620" cy="646331"/>
          </a:xfrm>
          <a:prstGeom prst="rect">
            <a:avLst/>
          </a:prstGeom>
        </p:spPr>
        <p:txBody>
          <a:bodyPr wrap="none">
            <a:spAutoFit/>
          </a:bodyPr>
          <a:lstStyle/>
          <a:p>
            <a:pPr>
              <a:tabLst>
                <a:tab pos="1238250" algn="l"/>
              </a:tabLst>
            </a:pPr>
            <a:r>
              <a:rPr lang="en-US" b="1" dirty="0">
                <a:latin typeface="Times New Roman" pitchFamily="18" charset="0"/>
                <a:cs typeface="Times New Roman" pitchFamily="18" charset="0"/>
              </a:rPr>
              <a:t>7. </a:t>
            </a:r>
            <a:r>
              <a:rPr lang="en-US" b="1" dirty="0" smtClean="0">
                <a:latin typeface="Times New Roman" pitchFamily="18" charset="0"/>
                <a:cs typeface="Times New Roman" pitchFamily="18" charset="0"/>
              </a:rPr>
              <a:t> </a:t>
            </a:r>
            <a:r>
              <a:rPr lang="en-US" dirty="0" smtClean="0">
                <a:latin typeface="Times New Roman" pitchFamily="18" charset="0"/>
                <a:cs typeface="Times New Roman" pitchFamily="18" charset="0"/>
              </a:rPr>
              <a:t>(</a:t>
            </a:r>
            <a:r>
              <a:rPr lang="en-US" dirty="0">
                <a:latin typeface="Times New Roman" pitchFamily="18" charset="0"/>
                <a:cs typeface="Times New Roman" pitchFamily="18" charset="0"/>
              </a:rPr>
              <a:t>a) </a:t>
            </a:r>
            <a:r>
              <a:rPr lang="en-US" dirty="0" smtClean="0">
                <a:latin typeface="Times New Roman" pitchFamily="18" charset="0"/>
                <a:cs typeface="Times New Roman" pitchFamily="18" charset="0"/>
              </a:rPr>
              <a:t> (</a:t>
            </a:r>
            <a:r>
              <a:rPr lang="en-US" dirty="0">
                <a:latin typeface="Times New Roman" pitchFamily="18" charset="0"/>
                <a:cs typeface="Times New Roman" pitchFamily="18" charset="0"/>
              </a:rPr>
              <a:t>i) </a:t>
            </a:r>
            <a:r>
              <a:rPr lang="en-US" dirty="0" smtClean="0">
                <a:latin typeface="Times New Roman" pitchFamily="18" charset="0"/>
                <a:cs typeface="Times New Roman" pitchFamily="18" charset="0"/>
              </a:rPr>
              <a:t> The </a:t>
            </a:r>
            <a:r>
              <a:rPr lang="en-US" dirty="0">
                <a:latin typeface="Times New Roman" pitchFamily="18" charset="0"/>
                <a:cs typeface="Times New Roman" pitchFamily="18" charset="0"/>
              </a:rPr>
              <a:t>time taken to </a:t>
            </a:r>
            <a:r>
              <a:rPr lang="en-US" dirty="0" smtClean="0">
                <a:latin typeface="Times New Roman" pitchFamily="18" charset="0"/>
                <a:cs typeface="Times New Roman" pitchFamily="18" charset="0"/>
              </a:rPr>
              <a:t>travel</a:t>
            </a:r>
            <a:r>
              <a:rPr lang="en-US" dirty="0">
                <a:latin typeface="Times New Roman" pitchFamily="18" charset="0"/>
                <a:cs typeface="Times New Roman" pitchFamily="18" charset="0"/>
              </a:rPr>
              <a:t/>
            </a:r>
            <a:br>
              <a:rPr lang="en-US" dirty="0">
                <a:latin typeface="Times New Roman" pitchFamily="18" charset="0"/>
                <a:cs typeface="Times New Roman" pitchFamily="18" charset="0"/>
              </a:rPr>
            </a:br>
            <a:r>
              <a:rPr lang="en-US" dirty="0" smtClean="0">
                <a:latin typeface="Times New Roman" pitchFamily="18" charset="0"/>
                <a:cs typeface="Times New Roman" pitchFamily="18" charset="0"/>
              </a:rPr>
              <a:t>                 from </a:t>
            </a:r>
            <a:r>
              <a:rPr lang="en-US" dirty="0">
                <a:latin typeface="Times New Roman" pitchFamily="18" charset="0"/>
                <a:cs typeface="Times New Roman" pitchFamily="18" charset="0"/>
              </a:rPr>
              <a:t>Town </a:t>
            </a:r>
            <a:r>
              <a:rPr lang="en-US" i="1" dirty="0">
                <a:latin typeface="Times New Roman" pitchFamily="18" charset="0"/>
                <a:cs typeface="Times New Roman" pitchFamily="18" charset="0"/>
              </a:rPr>
              <a:t>X</a:t>
            </a:r>
            <a:r>
              <a:rPr lang="en-US" dirty="0">
                <a:latin typeface="Times New Roman" pitchFamily="18" charset="0"/>
                <a:cs typeface="Times New Roman" pitchFamily="18" charset="0"/>
              </a:rPr>
              <a:t> to Town </a:t>
            </a:r>
            <a:r>
              <a:rPr lang="en-US" i="1" dirty="0">
                <a:latin typeface="Times New Roman" pitchFamily="18" charset="0"/>
                <a:cs typeface="Times New Roman" pitchFamily="18" charset="0"/>
              </a:rPr>
              <a:t>Y</a:t>
            </a:r>
          </a:p>
        </p:txBody>
      </p:sp>
      <p:graphicFrame>
        <p:nvGraphicFramePr>
          <p:cNvPr id="6" name="Table 5"/>
          <p:cNvGraphicFramePr>
            <a:graphicFrameLocks noGrp="1"/>
          </p:cNvGraphicFramePr>
          <p:nvPr>
            <p:extLst>
              <p:ext uri="{D42A27DB-BD31-4B8C-83A1-F6EECF244321}">
                <p14:modId xmlns:p14="http://schemas.microsoft.com/office/powerpoint/2010/main" xmlns="" val="2831746706"/>
              </p:ext>
            </p:extLst>
          </p:nvPr>
        </p:nvGraphicFramePr>
        <p:xfrm>
          <a:off x="3939540" y="3191435"/>
          <a:ext cx="2027151" cy="332875"/>
        </p:xfrm>
        <a:graphic>
          <a:graphicData uri="http://schemas.openxmlformats.org/drawingml/2006/table">
            <a:tbl>
              <a:tblPr firstRow="1" bandRow="1">
                <a:tableStyleId>{5C22544A-7EE6-4342-B048-85BDC9FD1C3A}</a:tableStyleId>
              </a:tblPr>
              <a:tblGrid>
                <a:gridCol w="2027151"/>
              </a:tblGrid>
              <a:tr h="332875">
                <a:tc>
                  <a:txBody>
                    <a:bodyPr/>
                    <a:lstStyle/>
                    <a:p>
                      <a:pPr algn="r">
                        <a:lnSpc>
                          <a:spcPts val="2500"/>
                        </a:lnSpc>
                      </a:pPr>
                      <a:r>
                        <a:rPr lang="en-US" sz="1800" b="0" dirty="0" smtClean="0">
                          <a:solidFill>
                            <a:srgbClr val="FF0000"/>
                          </a:solidFill>
                          <a:latin typeface="Times New Roman" pitchFamily="18" charset="0"/>
                          <a:cs typeface="Times New Roman" pitchFamily="18" charset="0"/>
                        </a:rPr>
                        <a:t>45 minutes</a:t>
                      </a:r>
                      <a:endParaRPr lang="en-US" sz="1800" b="0" dirty="0">
                        <a:solidFill>
                          <a:srgbClr val="FF0000"/>
                        </a:solidFill>
                        <a:latin typeface="Times New Roman" pitchFamily="18" charset="0"/>
                        <a:cs typeface="Times New Roman" pitchFamily="18" charset="0"/>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r>
            </a:tbl>
          </a:graphicData>
        </a:graphic>
      </p:graphicFrame>
      <p:sp>
        <p:nvSpPr>
          <p:cNvPr id="7" name="Rectangle 6"/>
          <p:cNvSpPr/>
          <p:nvPr/>
        </p:nvSpPr>
        <p:spPr>
          <a:xfrm>
            <a:off x="1168400" y="3998820"/>
            <a:ext cx="5867400" cy="369332"/>
          </a:xfrm>
          <a:prstGeom prst="rect">
            <a:avLst/>
          </a:prstGeom>
        </p:spPr>
        <p:txBody>
          <a:bodyPr wrap="square">
            <a:spAutoFit/>
          </a:bodyPr>
          <a:lstStyle/>
          <a:p>
            <a:r>
              <a:rPr lang="en-US" dirty="0">
                <a:latin typeface="Times New Roman" pitchFamily="18" charset="0"/>
                <a:cs typeface="Times New Roman" pitchFamily="18" charset="0"/>
              </a:rPr>
              <a:t>(ii) </a:t>
            </a:r>
            <a:r>
              <a:rPr lang="en-US" dirty="0" smtClean="0">
                <a:latin typeface="Times New Roman" pitchFamily="18" charset="0"/>
                <a:cs typeface="Times New Roman" pitchFamily="18" charset="0"/>
              </a:rPr>
              <a:t>The </a:t>
            </a:r>
            <a:r>
              <a:rPr lang="en-US" dirty="0">
                <a:latin typeface="Times New Roman" pitchFamily="18" charset="0"/>
                <a:cs typeface="Times New Roman" pitchFamily="18" charset="0"/>
              </a:rPr>
              <a:t>distance </a:t>
            </a:r>
            <a:r>
              <a:rPr lang="en-US" dirty="0" smtClean="0">
                <a:latin typeface="Times New Roman" pitchFamily="18" charset="0"/>
                <a:cs typeface="Times New Roman" pitchFamily="18" charset="0"/>
              </a:rPr>
              <a:t>between the </a:t>
            </a:r>
            <a:r>
              <a:rPr lang="en-US" dirty="0">
                <a:latin typeface="Times New Roman" pitchFamily="18" charset="0"/>
                <a:cs typeface="Times New Roman" pitchFamily="18" charset="0"/>
              </a:rPr>
              <a:t>two </a:t>
            </a:r>
            <a:r>
              <a:rPr lang="en-US" dirty="0" smtClean="0">
                <a:latin typeface="Times New Roman" pitchFamily="18" charset="0"/>
                <a:cs typeface="Times New Roman" pitchFamily="18" charset="0"/>
              </a:rPr>
              <a:t>towns = 36 km</a:t>
            </a:r>
            <a:endParaRPr lang="en-US" dirty="0">
              <a:latin typeface="Times New Roman" pitchFamily="18" charset="0"/>
              <a:cs typeface="Times New Roman" pitchFamily="18" charset="0"/>
            </a:endParaRPr>
          </a:p>
        </p:txBody>
      </p:sp>
      <p:sp>
        <p:nvSpPr>
          <p:cNvPr id="8" name="Rectangle 7"/>
          <p:cNvSpPr/>
          <p:nvPr/>
        </p:nvSpPr>
        <p:spPr>
          <a:xfrm>
            <a:off x="1487498" y="4343400"/>
            <a:ext cx="2881302" cy="369332"/>
          </a:xfrm>
          <a:prstGeom prst="rect">
            <a:avLst/>
          </a:prstGeom>
        </p:spPr>
        <p:txBody>
          <a:bodyPr wrap="square">
            <a:spAutoFit/>
          </a:bodyPr>
          <a:lstStyle/>
          <a:p>
            <a:r>
              <a:rPr lang="en-US" dirty="0">
                <a:latin typeface="Times New Roman" pitchFamily="18" charset="0"/>
                <a:cs typeface="Times New Roman" pitchFamily="18" charset="0"/>
              </a:rPr>
              <a:t>The average speed of the </a:t>
            </a:r>
            <a:r>
              <a:rPr lang="en-US" dirty="0" smtClean="0">
                <a:latin typeface="Times New Roman" pitchFamily="18" charset="0"/>
                <a:cs typeface="Times New Roman" pitchFamily="18" charset="0"/>
              </a:rPr>
              <a:t>car,</a:t>
            </a:r>
            <a:endParaRPr lang="en-US" i="1" dirty="0">
              <a:latin typeface="Times New Roman" pitchFamily="18" charset="0"/>
              <a:cs typeface="Times New Roman" pitchFamily="18" charset="0"/>
            </a:endParaRPr>
          </a:p>
        </p:txBody>
      </p:sp>
      <p:pic>
        <p:nvPicPr>
          <p:cNvPr id="3085" name="Picture 13" descr="\\172.16.2.26\Conver\CARRIBEAN\MATHEMATICS_VOL-1_PPT_DESIGN\Incoming\Equations\Revision_Exam_2_Paper_2\Eqn037.wmf"/>
          <p:cNvPicPr>
            <a:picLocks noChangeAspect="1" noChangeArrowheads="1"/>
          </p:cNvPicPr>
          <p:nvPr/>
        </p:nvPicPr>
        <p:blipFill>
          <a:blip r:embed="rId2" cstate="print">
            <a:extLst>
              <a:ext uri="{28A0092B-C50C-407E-A947-70E740481C1C}">
                <a14:useLocalDpi xmlns:a14="http://schemas.microsoft.com/office/drawing/2010/main" xmlns="" val="0"/>
              </a:ext>
            </a:extLst>
          </a:blip>
          <a:srcRect/>
          <a:stretch>
            <a:fillRect/>
          </a:stretch>
        </p:blipFill>
        <p:spPr bwMode="auto">
          <a:xfrm>
            <a:off x="4539039" y="2400210"/>
            <a:ext cx="622300" cy="431800"/>
          </a:xfrm>
          <a:prstGeom prst="rect">
            <a:avLst/>
          </a:prstGeom>
          <a:noFill/>
          <a:extLst>
            <a:ext uri="{909E8E84-426E-40DD-AFC4-6F175D3DCCD1}">
              <a14:hiddenFill xmlns:a14="http://schemas.microsoft.com/office/drawing/2010/main" xmlns="">
                <a:solidFill>
                  <a:srgbClr val="FFFFFF"/>
                </a:solidFill>
              </a14:hiddenFill>
            </a:ext>
          </a:extLst>
        </p:spPr>
      </p:pic>
      <p:pic>
        <p:nvPicPr>
          <p:cNvPr id="3086" name="Picture 14" descr="\\172.16.2.26\Conver\CARRIBEAN\MATHEMATICS_VOL-1_PPT_DESIGN\Incoming\Equations\Revision_Exam_2_Paper_2\Eqn038.wmf"/>
          <p:cNvPicPr>
            <a:picLocks noChangeAspect="1" noChangeArrowheads="1"/>
          </p:cNvPicPr>
          <p:nvPr/>
        </p:nvPicPr>
        <p:blipFill>
          <a:blip r:embed="rId3" cstate="print">
            <a:extLst>
              <a:ext uri="{28A0092B-C50C-407E-A947-70E740481C1C}">
                <a14:useLocalDpi xmlns:a14="http://schemas.microsoft.com/office/drawing/2010/main" xmlns="" val="0"/>
              </a:ext>
            </a:extLst>
          </a:blip>
          <a:srcRect/>
          <a:stretch>
            <a:fillRect/>
          </a:stretch>
        </p:blipFill>
        <p:spPr bwMode="auto">
          <a:xfrm>
            <a:off x="4226860" y="2849880"/>
            <a:ext cx="939800" cy="279400"/>
          </a:xfrm>
          <a:prstGeom prst="rect">
            <a:avLst/>
          </a:prstGeom>
          <a:noFill/>
          <a:extLst>
            <a:ext uri="{909E8E84-426E-40DD-AFC4-6F175D3DCCD1}">
              <a14:hiddenFill xmlns:a14="http://schemas.microsoft.com/office/drawing/2010/main" xmlns="">
                <a:solidFill>
                  <a:srgbClr val="FFFFFF"/>
                </a:solidFill>
              </a14:hiddenFill>
            </a:ext>
          </a:extLst>
        </p:spPr>
      </p:pic>
      <p:pic>
        <p:nvPicPr>
          <p:cNvPr id="3087" name="Picture 15" descr="\\172.16.2.26\Conver\CARRIBEAN\MATHEMATICS_VOL-1_PPT_DESIGN\Incoming\Equations\Revision_Exam_2_Paper_2\Eqn039.wmf"/>
          <p:cNvPicPr>
            <a:picLocks noChangeAspect="1" noChangeArrowheads="1"/>
          </p:cNvPicPr>
          <p:nvPr/>
        </p:nvPicPr>
        <p:blipFill>
          <a:blip r:embed="rId4" cstate="print">
            <a:extLst>
              <a:ext uri="{28A0092B-C50C-407E-A947-70E740481C1C}">
                <a14:useLocalDpi xmlns:a14="http://schemas.microsoft.com/office/drawing/2010/main" xmlns="" val="0"/>
              </a:ext>
            </a:extLst>
          </a:blip>
          <a:srcRect/>
          <a:stretch>
            <a:fillRect/>
          </a:stretch>
        </p:blipFill>
        <p:spPr bwMode="auto">
          <a:xfrm>
            <a:off x="4937124" y="3526691"/>
            <a:ext cx="863600" cy="571500"/>
          </a:xfrm>
          <a:prstGeom prst="rect">
            <a:avLst/>
          </a:prstGeom>
          <a:noFill/>
          <a:extLst>
            <a:ext uri="{909E8E84-426E-40DD-AFC4-6F175D3DCCD1}">
              <a14:hiddenFill xmlns:a14="http://schemas.microsoft.com/office/drawing/2010/main" xmlns="">
                <a:solidFill>
                  <a:srgbClr val="FFFFFF"/>
                </a:solidFill>
              </a14:hiddenFill>
            </a:ext>
          </a:extLst>
        </p:spPr>
      </p:pic>
      <p:pic>
        <p:nvPicPr>
          <p:cNvPr id="3088" name="Picture 16" descr="\\172.16.2.26\Conver\CARRIBEAN\MATHEMATICS_VOL-1_PPT_DESIGN\Incoming\Equations\Revision_Exam_2_Paper_2\Eqn040.wmf"/>
          <p:cNvPicPr>
            <a:picLocks noChangeAspect="1" noChangeArrowheads="1"/>
          </p:cNvPicPr>
          <p:nvPr/>
        </p:nvPicPr>
        <p:blipFill>
          <a:blip r:embed="rId5" cstate="print">
            <a:extLst>
              <a:ext uri="{28A0092B-C50C-407E-A947-70E740481C1C}">
                <a14:useLocalDpi xmlns:a14="http://schemas.microsoft.com/office/drawing/2010/main" xmlns="" val="0"/>
              </a:ext>
            </a:extLst>
          </a:blip>
          <a:srcRect/>
          <a:stretch>
            <a:fillRect/>
          </a:stretch>
        </p:blipFill>
        <p:spPr bwMode="auto">
          <a:xfrm>
            <a:off x="4851400" y="4267200"/>
            <a:ext cx="495300" cy="571500"/>
          </a:xfrm>
          <a:prstGeom prst="rect">
            <a:avLst/>
          </a:prstGeom>
          <a:noFill/>
          <a:extLst>
            <a:ext uri="{909E8E84-426E-40DD-AFC4-6F175D3DCCD1}">
              <a14:hiddenFill xmlns:a14="http://schemas.microsoft.com/office/drawing/2010/main" xmlns="">
                <a:solidFill>
                  <a:srgbClr val="FFFFFF"/>
                </a:solidFill>
              </a14:hiddenFill>
            </a:ext>
          </a:extLst>
        </p:spPr>
      </p:pic>
      <p:pic>
        <p:nvPicPr>
          <p:cNvPr id="2050" name="Picture 2" descr="\\172.16.2.26\Conver\CARRIBEAN\MATHEMATICS_VOL-1_PPT_DESIGN\Incoming\Equations\Revision_Exam_2_Paper_2\Eqn041.wmf"/>
          <p:cNvPicPr>
            <a:picLocks noChangeAspect="1" noChangeArrowheads="1"/>
          </p:cNvPicPr>
          <p:nvPr/>
        </p:nvPicPr>
        <p:blipFill>
          <a:blip r:embed="rId6" cstate="print">
            <a:extLst>
              <a:ext uri="{28A0092B-C50C-407E-A947-70E740481C1C}">
                <a14:useLocalDpi xmlns:a14="http://schemas.microsoft.com/office/drawing/2010/main" xmlns="" val="0"/>
              </a:ext>
            </a:extLst>
          </a:blip>
          <a:srcRect/>
          <a:stretch>
            <a:fillRect/>
          </a:stretch>
        </p:blipFill>
        <p:spPr bwMode="auto">
          <a:xfrm>
            <a:off x="5003800" y="4876800"/>
            <a:ext cx="1041400" cy="1803400"/>
          </a:xfrm>
          <a:prstGeom prst="rect">
            <a:avLst/>
          </a:prstGeom>
          <a:noFill/>
          <a:extLst>
            <a:ext uri="{909E8E84-426E-40DD-AFC4-6F175D3DCCD1}">
              <a14:hiddenFill xmlns:a14="http://schemas.microsoft.com/office/drawing/2010/main" xmlns="">
                <a:solidFill>
                  <a:srgbClr val="FFFFFF"/>
                </a:solidFill>
              </a14:hiddenFill>
            </a:ext>
          </a:extLst>
        </p:spPr>
      </p:pic>
      <p:sp>
        <p:nvSpPr>
          <p:cNvPr id="11"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2 Paper 2</a:t>
            </a:r>
          </a:p>
        </p:txBody>
      </p:sp>
    </p:spTree>
    <p:extLst>
      <p:ext uri="{BB962C8B-B14F-4D97-AF65-F5344CB8AC3E}">
        <p14:creationId xmlns:p14="http://schemas.microsoft.com/office/powerpoint/2010/main" xmlns="" val="256737906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p:cTn id="7" dur="500" fill="hold"/>
                                        <p:tgtEl>
                                          <p:spTgt spid="5"/>
                                        </p:tgtEl>
                                        <p:attrNameLst>
                                          <p:attrName>ppt_w</p:attrName>
                                        </p:attrNameLst>
                                      </p:cBhvr>
                                      <p:tavLst>
                                        <p:tav tm="0">
                                          <p:val>
                                            <p:fltVal val="0"/>
                                          </p:val>
                                        </p:tav>
                                        <p:tav tm="100000">
                                          <p:val>
                                            <p:strVal val="#ppt_w"/>
                                          </p:val>
                                        </p:tav>
                                      </p:tavLst>
                                    </p:anim>
                                    <p:anim calcmode="lin" valueType="num">
                                      <p:cBhvr>
                                        <p:cTn id="8" dur="500" fill="hold"/>
                                        <p:tgtEl>
                                          <p:spTgt spid="5"/>
                                        </p:tgtEl>
                                        <p:attrNameLst>
                                          <p:attrName>ppt_h</p:attrName>
                                        </p:attrNameLst>
                                      </p:cBhvr>
                                      <p:tavLst>
                                        <p:tav tm="0">
                                          <p:val>
                                            <p:fltVal val="0"/>
                                          </p:val>
                                        </p:tav>
                                        <p:tav tm="100000">
                                          <p:val>
                                            <p:strVal val="#ppt_h"/>
                                          </p:val>
                                        </p:tav>
                                      </p:tavLst>
                                    </p:anim>
                                    <p:animEffect transition="in" filter="fade">
                                      <p:cBhvr>
                                        <p:cTn id="9" dur="500"/>
                                        <p:tgtEl>
                                          <p:spTgt spid="5"/>
                                        </p:tgtEl>
                                      </p:cBhvr>
                                    </p:animEffect>
                                  </p:childTnLst>
                                </p:cTn>
                              </p:par>
                              <p:par>
                                <p:cTn id="10" presetID="53" presetClass="entr" presetSubtype="16" fill="hold" nodeType="withEffect">
                                  <p:stCondLst>
                                    <p:cond delay="0"/>
                                  </p:stCondLst>
                                  <p:childTnLst>
                                    <p:set>
                                      <p:cBhvr>
                                        <p:cTn id="11" dur="1" fill="hold">
                                          <p:stCondLst>
                                            <p:cond delay="0"/>
                                          </p:stCondLst>
                                        </p:cTn>
                                        <p:tgtEl>
                                          <p:spTgt spid="3085"/>
                                        </p:tgtEl>
                                        <p:attrNameLst>
                                          <p:attrName>style.visibility</p:attrName>
                                        </p:attrNameLst>
                                      </p:cBhvr>
                                      <p:to>
                                        <p:strVal val="visible"/>
                                      </p:to>
                                    </p:set>
                                    <p:anim calcmode="lin" valueType="num">
                                      <p:cBhvr>
                                        <p:cTn id="12" dur="500" fill="hold"/>
                                        <p:tgtEl>
                                          <p:spTgt spid="3085"/>
                                        </p:tgtEl>
                                        <p:attrNameLst>
                                          <p:attrName>ppt_w</p:attrName>
                                        </p:attrNameLst>
                                      </p:cBhvr>
                                      <p:tavLst>
                                        <p:tav tm="0">
                                          <p:val>
                                            <p:fltVal val="0"/>
                                          </p:val>
                                        </p:tav>
                                        <p:tav tm="100000">
                                          <p:val>
                                            <p:strVal val="#ppt_w"/>
                                          </p:val>
                                        </p:tav>
                                      </p:tavLst>
                                    </p:anim>
                                    <p:anim calcmode="lin" valueType="num">
                                      <p:cBhvr>
                                        <p:cTn id="13" dur="500" fill="hold"/>
                                        <p:tgtEl>
                                          <p:spTgt spid="3085"/>
                                        </p:tgtEl>
                                        <p:attrNameLst>
                                          <p:attrName>ppt_h</p:attrName>
                                        </p:attrNameLst>
                                      </p:cBhvr>
                                      <p:tavLst>
                                        <p:tav tm="0">
                                          <p:val>
                                            <p:fltVal val="0"/>
                                          </p:val>
                                        </p:tav>
                                        <p:tav tm="100000">
                                          <p:val>
                                            <p:strVal val="#ppt_h"/>
                                          </p:val>
                                        </p:tav>
                                      </p:tavLst>
                                    </p:anim>
                                    <p:animEffect transition="in" filter="fade">
                                      <p:cBhvr>
                                        <p:cTn id="14" dur="500"/>
                                        <p:tgtEl>
                                          <p:spTgt spid="3085"/>
                                        </p:tgtEl>
                                      </p:cBhvr>
                                    </p:animEffect>
                                  </p:childTnLst>
                                </p:cTn>
                              </p:par>
                              <p:par>
                                <p:cTn id="15" presetID="53" presetClass="entr" presetSubtype="16" fill="hold" nodeType="withEffect">
                                  <p:stCondLst>
                                    <p:cond delay="0"/>
                                  </p:stCondLst>
                                  <p:childTnLst>
                                    <p:set>
                                      <p:cBhvr>
                                        <p:cTn id="16" dur="1" fill="hold">
                                          <p:stCondLst>
                                            <p:cond delay="0"/>
                                          </p:stCondLst>
                                        </p:cTn>
                                        <p:tgtEl>
                                          <p:spTgt spid="3086"/>
                                        </p:tgtEl>
                                        <p:attrNameLst>
                                          <p:attrName>style.visibility</p:attrName>
                                        </p:attrNameLst>
                                      </p:cBhvr>
                                      <p:to>
                                        <p:strVal val="visible"/>
                                      </p:to>
                                    </p:set>
                                    <p:anim calcmode="lin" valueType="num">
                                      <p:cBhvr>
                                        <p:cTn id="17" dur="500" fill="hold"/>
                                        <p:tgtEl>
                                          <p:spTgt spid="3086"/>
                                        </p:tgtEl>
                                        <p:attrNameLst>
                                          <p:attrName>ppt_w</p:attrName>
                                        </p:attrNameLst>
                                      </p:cBhvr>
                                      <p:tavLst>
                                        <p:tav tm="0">
                                          <p:val>
                                            <p:fltVal val="0"/>
                                          </p:val>
                                        </p:tav>
                                        <p:tav tm="100000">
                                          <p:val>
                                            <p:strVal val="#ppt_w"/>
                                          </p:val>
                                        </p:tav>
                                      </p:tavLst>
                                    </p:anim>
                                    <p:anim calcmode="lin" valueType="num">
                                      <p:cBhvr>
                                        <p:cTn id="18" dur="500" fill="hold"/>
                                        <p:tgtEl>
                                          <p:spTgt spid="3086"/>
                                        </p:tgtEl>
                                        <p:attrNameLst>
                                          <p:attrName>ppt_h</p:attrName>
                                        </p:attrNameLst>
                                      </p:cBhvr>
                                      <p:tavLst>
                                        <p:tav tm="0">
                                          <p:val>
                                            <p:fltVal val="0"/>
                                          </p:val>
                                        </p:tav>
                                        <p:tav tm="100000">
                                          <p:val>
                                            <p:strVal val="#ppt_h"/>
                                          </p:val>
                                        </p:tav>
                                      </p:tavLst>
                                    </p:anim>
                                    <p:animEffect transition="in" filter="fade">
                                      <p:cBhvr>
                                        <p:cTn id="19" dur="500"/>
                                        <p:tgtEl>
                                          <p:spTgt spid="3086"/>
                                        </p:tgtEl>
                                      </p:cBhvr>
                                    </p:animEffect>
                                  </p:childTnLst>
                                </p:cTn>
                              </p:par>
                              <p:par>
                                <p:cTn id="20" presetID="53" presetClass="entr" presetSubtype="16" fill="hold" nodeType="withEffect">
                                  <p:stCondLst>
                                    <p:cond delay="0"/>
                                  </p:stCondLst>
                                  <p:childTnLst>
                                    <p:set>
                                      <p:cBhvr>
                                        <p:cTn id="21" dur="1" fill="hold">
                                          <p:stCondLst>
                                            <p:cond delay="0"/>
                                          </p:stCondLst>
                                        </p:cTn>
                                        <p:tgtEl>
                                          <p:spTgt spid="6"/>
                                        </p:tgtEl>
                                        <p:attrNameLst>
                                          <p:attrName>style.visibility</p:attrName>
                                        </p:attrNameLst>
                                      </p:cBhvr>
                                      <p:to>
                                        <p:strVal val="visible"/>
                                      </p:to>
                                    </p:set>
                                    <p:anim calcmode="lin" valueType="num">
                                      <p:cBhvr>
                                        <p:cTn id="22" dur="500" fill="hold"/>
                                        <p:tgtEl>
                                          <p:spTgt spid="6"/>
                                        </p:tgtEl>
                                        <p:attrNameLst>
                                          <p:attrName>ppt_w</p:attrName>
                                        </p:attrNameLst>
                                      </p:cBhvr>
                                      <p:tavLst>
                                        <p:tav tm="0">
                                          <p:val>
                                            <p:fltVal val="0"/>
                                          </p:val>
                                        </p:tav>
                                        <p:tav tm="100000">
                                          <p:val>
                                            <p:strVal val="#ppt_w"/>
                                          </p:val>
                                        </p:tav>
                                      </p:tavLst>
                                    </p:anim>
                                    <p:anim calcmode="lin" valueType="num">
                                      <p:cBhvr>
                                        <p:cTn id="23" dur="500" fill="hold"/>
                                        <p:tgtEl>
                                          <p:spTgt spid="6"/>
                                        </p:tgtEl>
                                        <p:attrNameLst>
                                          <p:attrName>ppt_h</p:attrName>
                                        </p:attrNameLst>
                                      </p:cBhvr>
                                      <p:tavLst>
                                        <p:tav tm="0">
                                          <p:val>
                                            <p:fltVal val="0"/>
                                          </p:val>
                                        </p:tav>
                                        <p:tav tm="100000">
                                          <p:val>
                                            <p:strVal val="#ppt_h"/>
                                          </p:val>
                                        </p:tav>
                                      </p:tavLst>
                                    </p:anim>
                                    <p:animEffect transition="in" filter="fade">
                                      <p:cBhvr>
                                        <p:cTn id="24" dur="500"/>
                                        <p:tgtEl>
                                          <p:spTgt spid="6"/>
                                        </p:tgtEl>
                                      </p:cBhvr>
                                    </p:animEffect>
                                  </p:childTnLst>
                                </p:cTn>
                              </p:par>
                              <p:par>
                                <p:cTn id="25" presetID="53" presetClass="entr" presetSubtype="16" fill="hold" nodeType="withEffect">
                                  <p:stCondLst>
                                    <p:cond delay="0"/>
                                  </p:stCondLst>
                                  <p:childTnLst>
                                    <p:set>
                                      <p:cBhvr>
                                        <p:cTn id="26" dur="1" fill="hold">
                                          <p:stCondLst>
                                            <p:cond delay="0"/>
                                          </p:stCondLst>
                                        </p:cTn>
                                        <p:tgtEl>
                                          <p:spTgt spid="3087"/>
                                        </p:tgtEl>
                                        <p:attrNameLst>
                                          <p:attrName>style.visibility</p:attrName>
                                        </p:attrNameLst>
                                      </p:cBhvr>
                                      <p:to>
                                        <p:strVal val="visible"/>
                                      </p:to>
                                    </p:set>
                                    <p:anim calcmode="lin" valueType="num">
                                      <p:cBhvr>
                                        <p:cTn id="27" dur="500" fill="hold"/>
                                        <p:tgtEl>
                                          <p:spTgt spid="3087"/>
                                        </p:tgtEl>
                                        <p:attrNameLst>
                                          <p:attrName>ppt_w</p:attrName>
                                        </p:attrNameLst>
                                      </p:cBhvr>
                                      <p:tavLst>
                                        <p:tav tm="0">
                                          <p:val>
                                            <p:fltVal val="0"/>
                                          </p:val>
                                        </p:tav>
                                        <p:tav tm="100000">
                                          <p:val>
                                            <p:strVal val="#ppt_w"/>
                                          </p:val>
                                        </p:tav>
                                      </p:tavLst>
                                    </p:anim>
                                    <p:anim calcmode="lin" valueType="num">
                                      <p:cBhvr>
                                        <p:cTn id="28" dur="500" fill="hold"/>
                                        <p:tgtEl>
                                          <p:spTgt spid="3087"/>
                                        </p:tgtEl>
                                        <p:attrNameLst>
                                          <p:attrName>ppt_h</p:attrName>
                                        </p:attrNameLst>
                                      </p:cBhvr>
                                      <p:tavLst>
                                        <p:tav tm="0">
                                          <p:val>
                                            <p:fltVal val="0"/>
                                          </p:val>
                                        </p:tav>
                                        <p:tav tm="100000">
                                          <p:val>
                                            <p:strVal val="#ppt_h"/>
                                          </p:val>
                                        </p:tav>
                                      </p:tavLst>
                                    </p:anim>
                                    <p:animEffect transition="in" filter="fade">
                                      <p:cBhvr>
                                        <p:cTn id="29" dur="500"/>
                                        <p:tgtEl>
                                          <p:spTgt spid="3087"/>
                                        </p:tgtEl>
                                      </p:cBhvr>
                                    </p:animEffect>
                                  </p:childTnLst>
                                </p:cTn>
                              </p:par>
                              <p:par>
                                <p:cTn id="30" presetID="53" presetClass="entr" presetSubtype="16" fill="hold" grpId="0" nodeType="withEffect">
                                  <p:stCondLst>
                                    <p:cond delay="0"/>
                                  </p:stCondLst>
                                  <p:childTnLst>
                                    <p:set>
                                      <p:cBhvr>
                                        <p:cTn id="31" dur="1" fill="hold">
                                          <p:stCondLst>
                                            <p:cond delay="0"/>
                                          </p:stCondLst>
                                        </p:cTn>
                                        <p:tgtEl>
                                          <p:spTgt spid="7"/>
                                        </p:tgtEl>
                                        <p:attrNameLst>
                                          <p:attrName>style.visibility</p:attrName>
                                        </p:attrNameLst>
                                      </p:cBhvr>
                                      <p:to>
                                        <p:strVal val="visible"/>
                                      </p:to>
                                    </p:set>
                                    <p:anim calcmode="lin" valueType="num">
                                      <p:cBhvr>
                                        <p:cTn id="32" dur="500" fill="hold"/>
                                        <p:tgtEl>
                                          <p:spTgt spid="7"/>
                                        </p:tgtEl>
                                        <p:attrNameLst>
                                          <p:attrName>ppt_w</p:attrName>
                                        </p:attrNameLst>
                                      </p:cBhvr>
                                      <p:tavLst>
                                        <p:tav tm="0">
                                          <p:val>
                                            <p:fltVal val="0"/>
                                          </p:val>
                                        </p:tav>
                                        <p:tav tm="100000">
                                          <p:val>
                                            <p:strVal val="#ppt_w"/>
                                          </p:val>
                                        </p:tav>
                                      </p:tavLst>
                                    </p:anim>
                                    <p:anim calcmode="lin" valueType="num">
                                      <p:cBhvr>
                                        <p:cTn id="33" dur="500" fill="hold"/>
                                        <p:tgtEl>
                                          <p:spTgt spid="7"/>
                                        </p:tgtEl>
                                        <p:attrNameLst>
                                          <p:attrName>ppt_h</p:attrName>
                                        </p:attrNameLst>
                                      </p:cBhvr>
                                      <p:tavLst>
                                        <p:tav tm="0">
                                          <p:val>
                                            <p:fltVal val="0"/>
                                          </p:val>
                                        </p:tav>
                                        <p:tav tm="100000">
                                          <p:val>
                                            <p:strVal val="#ppt_h"/>
                                          </p:val>
                                        </p:tav>
                                      </p:tavLst>
                                    </p:anim>
                                    <p:animEffect transition="in" filter="fade">
                                      <p:cBhvr>
                                        <p:cTn id="34" dur="500"/>
                                        <p:tgtEl>
                                          <p:spTgt spid="7"/>
                                        </p:tgtEl>
                                      </p:cBhvr>
                                    </p:animEffect>
                                  </p:childTnLst>
                                </p:cTn>
                              </p:par>
                              <p:par>
                                <p:cTn id="35" presetID="53" presetClass="entr" presetSubtype="16" fill="hold" grpId="0" nodeType="withEffect">
                                  <p:stCondLst>
                                    <p:cond delay="0"/>
                                  </p:stCondLst>
                                  <p:childTnLst>
                                    <p:set>
                                      <p:cBhvr>
                                        <p:cTn id="36" dur="1" fill="hold">
                                          <p:stCondLst>
                                            <p:cond delay="0"/>
                                          </p:stCondLst>
                                        </p:cTn>
                                        <p:tgtEl>
                                          <p:spTgt spid="8"/>
                                        </p:tgtEl>
                                        <p:attrNameLst>
                                          <p:attrName>style.visibility</p:attrName>
                                        </p:attrNameLst>
                                      </p:cBhvr>
                                      <p:to>
                                        <p:strVal val="visible"/>
                                      </p:to>
                                    </p:set>
                                    <p:anim calcmode="lin" valueType="num">
                                      <p:cBhvr>
                                        <p:cTn id="37" dur="500" fill="hold"/>
                                        <p:tgtEl>
                                          <p:spTgt spid="8"/>
                                        </p:tgtEl>
                                        <p:attrNameLst>
                                          <p:attrName>ppt_w</p:attrName>
                                        </p:attrNameLst>
                                      </p:cBhvr>
                                      <p:tavLst>
                                        <p:tav tm="0">
                                          <p:val>
                                            <p:fltVal val="0"/>
                                          </p:val>
                                        </p:tav>
                                        <p:tav tm="100000">
                                          <p:val>
                                            <p:strVal val="#ppt_w"/>
                                          </p:val>
                                        </p:tav>
                                      </p:tavLst>
                                    </p:anim>
                                    <p:anim calcmode="lin" valueType="num">
                                      <p:cBhvr>
                                        <p:cTn id="38" dur="500" fill="hold"/>
                                        <p:tgtEl>
                                          <p:spTgt spid="8"/>
                                        </p:tgtEl>
                                        <p:attrNameLst>
                                          <p:attrName>ppt_h</p:attrName>
                                        </p:attrNameLst>
                                      </p:cBhvr>
                                      <p:tavLst>
                                        <p:tav tm="0">
                                          <p:val>
                                            <p:fltVal val="0"/>
                                          </p:val>
                                        </p:tav>
                                        <p:tav tm="100000">
                                          <p:val>
                                            <p:strVal val="#ppt_h"/>
                                          </p:val>
                                        </p:tav>
                                      </p:tavLst>
                                    </p:anim>
                                    <p:animEffect transition="in" filter="fade">
                                      <p:cBhvr>
                                        <p:cTn id="39" dur="500"/>
                                        <p:tgtEl>
                                          <p:spTgt spid="8"/>
                                        </p:tgtEl>
                                      </p:cBhvr>
                                    </p:animEffect>
                                  </p:childTnLst>
                                </p:cTn>
                              </p:par>
                              <p:par>
                                <p:cTn id="40" presetID="53" presetClass="entr" presetSubtype="16" fill="hold" nodeType="withEffect">
                                  <p:stCondLst>
                                    <p:cond delay="0"/>
                                  </p:stCondLst>
                                  <p:childTnLst>
                                    <p:set>
                                      <p:cBhvr>
                                        <p:cTn id="41" dur="1" fill="hold">
                                          <p:stCondLst>
                                            <p:cond delay="0"/>
                                          </p:stCondLst>
                                        </p:cTn>
                                        <p:tgtEl>
                                          <p:spTgt spid="3088"/>
                                        </p:tgtEl>
                                        <p:attrNameLst>
                                          <p:attrName>style.visibility</p:attrName>
                                        </p:attrNameLst>
                                      </p:cBhvr>
                                      <p:to>
                                        <p:strVal val="visible"/>
                                      </p:to>
                                    </p:set>
                                    <p:anim calcmode="lin" valueType="num">
                                      <p:cBhvr>
                                        <p:cTn id="42" dur="500" fill="hold"/>
                                        <p:tgtEl>
                                          <p:spTgt spid="3088"/>
                                        </p:tgtEl>
                                        <p:attrNameLst>
                                          <p:attrName>ppt_w</p:attrName>
                                        </p:attrNameLst>
                                      </p:cBhvr>
                                      <p:tavLst>
                                        <p:tav tm="0">
                                          <p:val>
                                            <p:fltVal val="0"/>
                                          </p:val>
                                        </p:tav>
                                        <p:tav tm="100000">
                                          <p:val>
                                            <p:strVal val="#ppt_w"/>
                                          </p:val>
                                        </p:tav>
                                      </p:tavLst>
                                    </p:anim>
                                    <p:anim calcmode="lin" valueType="num">
                                      <p:cBhvr>
                                        <p:cTn id="43" dur="500" fill="hold"/>
                                        <p:tgtEl>
                                          <p:spTgt spid="3088"/>
                                        </p:tgtEl>
                                        <p:attrNameLst>
                                          <p:attrName>ppt_h</p:attrName>
                                        </p:attrNameLst>
                                      </p:cBhvr>
                                      <p:tavLst>
                                        <p:tav tm="0">
                                          <p:val>
                                            <p:fltVal val="0"/>
                                          </p:val>
                                        </p:tav>
                                        <p:tav tm="100000">
                                          <p:val>
                                            <p:strVal val="#ppt_h"/>
                                          </p:val>
                                        </p:tav>
                                      </p:tavLst>
                                    </p:anim>
                                    <p:animEffect transition="in" filter="fade">
                                      <p:cBhvr>
                                        <p:cTn id="44" dur="500"/>
                                        <p:tgtEl>
                                          <p:spTgt spid="3088"/>
                                        </p:tgtEl>
                                      </p:cBhvr>
                                    </p:animEffect>
                                  </p:childTnLst>
                                </p:cTn>
                              </p:par>
                              <p:par>
                                <p:cTn id="45" presetID="53" presetClass="entr" presetSubtype="16" fill="hold" nodeType="withEffect">
                                  <p:stCondLst>
                                    <p:cond delay="0"/>
                                  </p:stCondLst>
                                  <p:childTnLst>
                                    <p:set>
                                      <p:cBhvr>
                                        <p:cTn id="46" dur="1" fill="hold">
                                          <p:stCondLst>
                                            <p:cond delay="0"/>
                                          </p:stCondLst>
                                        </p:cTn>
                                        <p:tgtEl>
                                          <p:spTgt spid="2050"/>
                                        </p:tgtEl>
                                        <p:attrNameLst>
                                          <p:attrName>style.visibility</p:attrName>
                                        </p:attrNameLst>
                                      </p:cBhvr>
                                      <p:to>
                                        <p:strVal val="visible"/>
                                      </p:to>
                                    </p:set>
                                    <p:anim calcmode="lin" valueType="num">
                                      <p:cBhvr>
                                        <p:cTn id="47" dur="500" fill="hold"/>
                                        <p:tgtEl>
                                          <p:spTgt spid="2050"/>
                                        </p:tgtEl>
                                        <p:attrNameLst>
                                          <p:attrName>ppt_w</p:attrName>
                                        </p:attrNameLst>
                                      </p:cBhvr>
                                      <p:tavLst>
                                        <p:tav tm="0">
                                          <p:val>
                                            <p:fltVal val="0"/>
                                          </p:val>
                                        </p:tav>
                                        <p:tav tm="100000">
                                          <p:val>
                                            <p:strVal val="#ppt_w"/>
                                          </p:val>
                                        </p:tav>
                                      </p:tavLst>
                                    </p:anim>
                                    <p:anim calcmode="lin" valueType="num">
                                      <p:cBhvr>
                                        <p:cTn id="48" dur="500" fill="hold"/>
                                        <p:tgtEl>
                                          <p:spTgt spid="2050"/>
                                        </p:tgtEl>
                                        <p:attrNameLst>
                                          <p:attrName>ppt_h</p:attrName>
                                        </p:attrNameLst>
                                      </p:cBhvr>
                                      <p:tavLst>
                                        <p:tav tm="0">
                                          <p:val>
                                            <p:fltVal val="0"/>
                                          </p:val>
                                        </p:tav>
                                        <p:tav tm="100000">
                                          <p:val>
                                            <p:strVal val="#ppt_h"/>
                                          </p:val>
                                        </p:tav>
                                      </p:tavLst>
                                    </p:anim>
                                    <p:animEffect transition="in" filter="fade">
                                      <p:cBhvr>
                                        <p:cTn id="49" dur="500"/>
                                        <p:tgtEl>
                                          <p:spTgt spid="205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7" grpId="0"/>
      <p:bldP spid="8" grpId="0"/>
    </p:bldLst>
  </p:timing>
</p:sld>
</file>

<file path=ppt/slides/slide3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a:xfrm>
            <a:off x="528918" y="2362200"/>
            <a:ext cx="6934200" cy="707886"/>
          </a:xfrm>
          <a:prstGeom prst="rect">
            <a:avLst/>
          </a:prstGeom>
        </p:spPr>
        <p:txBody>
          <a:bodyPr wrap="square">
            <a:spAutoFit/>
          </a:bodyPr>
          <a:lstStyle/>
          <a:p>
            <a:pPr>
              <a:tabLst>
                <a:tab pos="744538" algn="l"/>
              </a:tabLst>
            </a:pPr>
            <a:r>
              <a:rPr lang="en-US" sz="2000" b="1" dirty="0" smtClean="0">
                <a:latin typeface="Times New Roman" pitchFamily="18" charset="0"/>
                <a:cs typeface="Times New Roman" pitchFamily="18" charset="0"/>
              </a:rPr>
              <a:t>7.</a:t>
            </a:r>
            <a:r>
              <a:rPr lang="en-US" sz="2000" dirty="0" smtClean="0">
                <a:latin typeface="Times New Roman" pitchFamily="18" charset="0"/>
                <a:cs typeface="Times New Roman" pitchFamily="18" charset="0"/>
              </a:rPr>
              <a:t>  (b)  </a:t>
            </a:r>
            <a:r>
              <a:rPr lang="en-US" sz="2000" dirty="0">
                <a:latin typeface="Times New Roman" pitchFamily="18" charset="0"/>
                <a:cs typeface="Times New Roman" pitchFamily="18" charset="0"/>
              </a:rPr>
              <a:t>The diagram below, not drawn to scale, </a:t>
            </a:r>
            <a:r>
              <a:rPr lang="en-US" sz="2000" dirty="0" smtClean="0">
                <a:latin typeface="Times New Roman" pitchFamily="18" charset="0"/>
                <a:cs typeface="Times New Roman" pitchFamily="18" charset="0"/>
              </a:rPr>
              <a:t>shows a 	container </a:t>
            </a:r>
            <a:r>
              <a:rPr lang="en-US" sz="2000" dirty="0">
                <a:latin typeface="Times New Roman" pitchFamily="18" charset="0"/>
                <a:cs typeface="Times New Roman" pitchFamily="18" charset="0"/>
              </a:rPr>
              <a:t>in the shape of a rectangular prism.</a:t>
            </a:r>
          </a:p>
        </p:txBody>
      </p:sp>
      <p:sp>
        <p:nvSpPr>
          <p:cNvPr id="6" name="Rectangle 5"/>
          <p:cNvSpPr/>
          <p:nvPr/>
        </p:nvSpPr>
        <p:spPr>
          <a:xfrm>
            <a:off x="1277470" y="5388114"/>
            <a:ext cx="7162800" cy="707886"/>
          </a:xfrm>
          <a:prstGeom prst="rect">
            <a:avLst/>
          </a:prstGeom>
        </p:spPr>
        <p:txBody>
          <a:bodyPr wrap="square">
            <a:spAutoFit/>
          </a:bodyPr>
          <a:lstStyle/>
          <a:p>
            <a:pPr>
              <a:tabLst>
                <a:tab pos="368300" algn="l"/>
              </a:tabLst>
            </a:pPr>
            <a:r>
              <a:rPr lang="en-US" sz="2000" dirty="0" smtClean="0">
                <a:latin typeface="Times New Roman" pitchFamily="18" charset="0"/>
                <a:cs typeface="Times New Roman" pitchFamily="18" charset="0"/>
              </a:rPr>
              <a:t>(i)  Calculate the area, in cm</a:t>
            </a:r>
            <a:r>
              <a:rPr lang="en-US" sz="2000" baseline="30000" dirty="0" smtClean="0">
                <a:latin typeface="Times New Roman" pitchFamily="18" charset="0"/>
                <a:cs typeface="Times New Roman" pitchFamily="18" charset="0"/>
              </a:rPr>
              <a:t>2</a:t>
            </a:r>
            <a:r>
              <a:rPr lang="en-US" sz="2000" dirty="0" smtClean="0">
                <a:latin typeface="Times New Roman" pitchFamily="18" charset="0"/>
                <a:cs typeface="Times New Roman" pitchFamily="18" charset="0"/>
              </a:rPr>
              <a:t>, of the base of the container. </a:t>
            </a:r>
            <a:br>
              <a:rPr lang="en-US" sz="2000" dirty="0" smtClean="0">
                <a:latin typeface="Times New Roman" pitchFamily="18" charset="0"/>
                <a:cs typeface="Times New Roman" pitchFamily="18" charset="0"/>
              </a:rPr>
            </a:br>
            <a:r>
              <a:rPr lang="en-US" sz="2000" dirty="0" smtClean="0">
                <a:latin typeface="Times New Roman" pitchFamily="18" charset="0"/>
                <a:cs typeface="Times New Roman" pitchFamily="18" charset="0"/>
              </a:rPr>
              <a:t>	Water is poured into the container, reaching a height of 20 cm.</a:t>
            </a:r>
            <a:endParaRPr lang="en-US" sz="2000" dirty="0">
              <a:latin typeface="Times New Roman" pitchFamily="18" charset="0"/>
              <a:cs typeface="Times New Roman" pitchFamily="18" charset="0"/>
            </a:endParaRPr>
          </a:p>
        </p:txBody>
      </p:sp>
      <p:sp>
        <p:nvSpPr>
          <p:cNvPr id="7" name="Rectangle 6"/>
          <p:cNvSpPr/>
          <p:nvPr/>
        </p:nvSpPr>
        <p:spPr>
          <a:xfrm>
            <a:off x="1277470" y="5009493"/>
            <a:ext cx="6726770" cy="369332"/>
          </a:xfrm>
          <a:prstGeom prst="rect">
            <a:avLst/>
          </a:prstGeom>
        </p:spPr>
        <p:txBody>
          <a:bodyPr wrap="square">
            <a:spAutoFit/>
          </a:bodyPr>
          <a:lstStyle/>
          <a:p>
            <a:r>
              <a:rPr lang="en-US" dirty="0">
                <a:latin typeface="Times New Roman" pitchFamily="18" charset="0"/>
                <a:cs typeface="Times New Roman" pitchFamily="18" charset="0"/>
              </a:rPr>
              <a:t>The base of the container has a length of 95 cm and a width of 50 cm.</a:t>
            </a:r>
            <a:endParaRPr lang="en-US" dirty="0"/>
          </a:p>
        </p:txBody>
      </p:sp>
      <p:pic>
        <p:nvPicPr>
          <p:cNvPr id="4098" name="Picture 2" descr="\\172.16.2.26\Conver\CARRIBEAN\MATHEMATICS_VOL-1_PPT_DESIGN\Incoming\Equations\Revision_Exam_2_Paper_2\f01-21.tif"/>
          <p:cNvPicPr>
            <a:picLocks noChangeAspect="1" noChangeArrowheads="1"/>
          </p:cNvPicPr>
          <p:nvPr/>
        </p:nvPicPr>
        <p:blipFill>
          <a:blip r:embed="rId2" cstate="print">
            <a:extLst>
              <a:ext uri="{28A0092B-C50C-407E-A947-70E740481C1C}">
                <a14:useLocalDpi xmlns:a14="http://schemas.microsoft.com/office/drawing/2010/main" xmlns="" val="0"/>
              </a:ext>
            </a:extLst>
          </a:blip>
          <a:srcRect/>
          <a:stretch>
            <a:fillRect/>
          </a:stretch>
        </p:blipFill>
        <p:spPr bwMode="auto">
          <a:xfrm>
            <a:off x="1277470" y="3097305"/>
            <a:ext cx="4931224" cy="1936754"/>
          </a:xfrm>
          <a:prstGeom prst="rect">
            <a:avLst/>
          </a:prstGeom>
          <a:noFill/>
          <a:extLst>
            <a:ext uri="{909E8E84-426E-40DD-AFC4-6F175D3DCCD1}">
              <a14:hiddenFill xmlns:a14="http://schemas.microsoft.com/office/drawing/2010/main" xmlns="">
                <a:solidFill>
                  <a:srgbClr val="FFFFFF"/>
                </a:solidFill>
              </a14:hiddenFill>
            </a:ext>
          </a:extLst>
        </p:spPr>
      </p:pic>
      <p:sp>
        <p:nvSpPr>
          <p:cNvPr id="9" name="Notched Right Arrow 8"/>
          <p:cNvSpPr/>
          <p:nvPr/>
        </p:nvSpPr>
        <p:spPr>
          <a:xfrm>
            <a:off x="7162800" y="6019800"/>
            <a:ext cx="1782315" cy="685800"/>
          </a:xfrm>
          <a:prstGeom prst="notchedRightArrow">
            <a:avLst/>
          </a:prstGeom>
          <a:blipFill>
            <a:blip r:embed="rId3" cstate="print">
              <a:extLst>
                <a:ext uri="{BEBA8EAE-BF5A-486C-A8C5-ECC9F3942E4B}">
                  <a14:imgProps xmlns:a14="http://schemas.microsoft.com/office/drawing/2010/main" xmlns="">
                    <a14:imgLayer r:embed="rId4">
                      <a14:imgEffect>
                        <a14:brightnessContrast bright="-20000" contrast="-20000"/>
                      </a14:imgEffect>
                    </a14:imgLayer>
                  </a14:imgProps>
                </a:ex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ANSWER</a:t>
            </a:r>
            <a:endParaRPr lang="en-US" sz="2000" b="1" dirty="0">
              <a:latin typeface="Times New Roman" pitchFamily="18" charset="0"/>
              <a:cs typeface="Times New Roman" pitchFamily="18" charset="0"/>
            </a:endParaRPr>
          </a:p>
        </p:txBody>
      </p:sp>
      <p:sp>
        <p:nvSpPr>
          <p:cNvPr id="10" name="Rectangle 9"/>
          <p:cNvSpPr/>
          <p:nvPr/>
        </p:nvSpPr>
        <p:spPr>
          <a:xfrm>
            <a:off x="5496793" y="6123710"/>
            <a:ext cx="1682881" cy="646331"/>
          </a:xfrm>
          <a:prstGeom prst="rect">
            <a:avLst/>
          </a:prstGeom>
        </p:spPr>
        <p:txBody>
          <a:bodyPr wrap="square" anchor="t" anchorCtr="1">
            <a:spAutoFit/>
          </a:bodyPr>
          <a:lstStyle/>
          <a:p>
            <a:pPr indent="-4800600" algn="r">
              <a:buFontTx/>
              <a:buNone/>
            </a:pPr>
            <a:r>
              <a:rPr lang="en-US" dirty="0" smtClean="0">
                <a:latin typeface="Times New Roman" pitchFamily="18" charset="0"/>
                <a:cs typeface="Times New Roman" pitchFamily="18" charset="0"/>
              </a:rPr>
              <a:t>(6 marks)</a:t>
            </a:r>
          </a:p>
          <a:p>
            <a:pPr indent="-4800600" algn="r">
              <a:buFontTx/>
              <a:buNone/>
            </a:pPr>
            <a:r>
              <a:rPr lang="en-US" dirty="0" smtClean="0">
                <a:latin typeface="Times New Roman" pitchFamily="18" charset="0"/>
                <a:cs typeface="Times New Roman" pitchFamily="18" charset="0"/>
              </a:rPr>
              <a:t>Total 10 marks</a:t>
            </a:r>
            <a:endParaRPr lang="en-US" dirty="0">
              <a:latin typeface="Times New Roman" pitchFamily="18" charset="0"/>
              <a:cs typeface="Times New Roman" pitchFamily="18" charset="0"/>
            </a:endParaRPr>
          </a:p>
        </p:txBody>
      </p:sp>
      <p:sp>
        <p:nvSpPr>
          <p:cNvPr id="8"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2 Paper 2</a:t>
            </a:r>
          </a:p>
        </p:txBody>
      </p:sp>
    </p:spTree>
    <p:extLst>
      <p:ext uri="{BB962C8B-B14F-4D97-AF65-F5344CB8AC3E}">
        <p14:creationId xmlns:p14="http://schemas.microsoft.com/office/powerpoint/2010/main" xmlns="" val="157282296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p:cTn id="7" dur="500" fill="hold"/>
                                        <p:tgtEl>
                                          <p:spTgt spid="10"/>
                                        </p:tgtEl>
                                        <p:attrNameLst>
                                          <p:attrName>ppt_w</p:attrName>
                                        </p:attrNameLst>
                                      </p:cBhvr>
                                      <p:tavLst>
                                        <p:tav tm="0">
                                          <p:val>
                                            <p:fltVal val="0"/>
                                          </p:val>
                                        </p:tav>
                                        <p:tav tm="100000">
                                          <p:val>
                                            <p:strVal val="#ppt_w"/>
                                          </p:val>
                                        </p:tav>
                                      </p:tavLst>
                                    </p:anim>
                                    <p:anim calcmode="lin" valueType="num">
                                      <p:cBhvr>
                                        <p:cTn id="8" dur="500" fill="hold"/>
                                        <p:tgtEl>
                                          <p:spTgt spid="10"/>
                                        </p:tgtEl>
                                        <p:attrNameLst>
                                          <p:attrName>ppt_h</p:attrName>
                                        </p:attrNameLst>
                                      </p:cBhvr>
                                      <p:tavLst>
                                        <p:tav tm="0">
                                          <p:val>
                                            <p:fltVal val="0"/>
                                          </p:val>
                                        </p:tav>
                                        <p:tav tm="100000">
                                          <p:val>
                                            <p:strVal val="#ppt_h"/>
                                          </p:val>
                                        </p:tav>
                                      </p:tavLst>
                                    </p:anim>
                                    <p:animEffect transition="in" filter="fade">
                                      <p:cBhvr>
                                        <p:cTn id="9" dur="500"/>
                                        <p:tgtEl>
                                          <p:spTgt spid="10"/>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5"/>
                                        </p:tgtEl>
                                        <p:attrNameLst>
                                          <p:attrName>style.visibility</p:attrName>
                                        </p:attrNameLst>
                                      </p:cBhvr>
                                      <p:to>
                                        <p:strVal val="visible"/>
                                      </p:to>
                                    </p:set>
                                    <p:anim calcmode="lin" valueType="num">
                                      <p:cBhvr>
                                        <p:cTn id="12" dur="500" fill="hold"/>
                                        <p:tgtEl>
                                          <p:spTgt spid="5"/>
                                        </p:tgtEl>
                                        <p:attrNameLst>
                                          <p:attrName>ppt_w</p:attrName>
                                        </p:attrNameLst>
                                      </p:cBhvr>
                                      <p:tavLst>
                                        <p:tav tm="0">
                                          <p:val>
                                            <p:fltVal val="0"/>
                                          </p:val>
                                        </p:tav>
                                        <p:tav tm="100000">
                                          <p:val>
                                            <p:strVal val="#ppt_w"/>
                                          </p:val>
                                        </p:tav>
                                      </p:tavLst>
                                    </p:anim>
                                    <p:anim calcmode="lin" valueType="num">
                                      <p:cBhvr>
                                        <p:cTn id="13" dur="500" fill="hold"/>
                                        <p:tgtEl>
                                          <p:spTgt spid="5"/>
                                        </p:tgtEl>
                                        <p:attrNameLst>
                                          <p:attrName>ppt_h</p:attrName>
                                        </p:attrNameLst>
                                      </p:cBhvr>
                                      <p:tavLst>
                                        <p:tav tm="0">
                                          <p:val>
                                            <p:fltVal val="0"/>
                                          </p:val>
                                        </p:tav>
                                        <p:tav tm="100000">
                                          <p:val>
                                            <p:strVal val="#ppt_h"/>
                                          </p:val>
                                        </p:tav>
                                      </p:tavLst>
                                    </p:anim>
                                    <p:animEffect transition="in" filter="fade">
                                      <p:cBhvr>
                                        <p:cTn id="14" dur="500"/>
                                        <p:tgtEl>
                                          <p:spTgt spid="5"/>
                                        </p:tgtEl>
                                      </p:cBhvr>
                                    </p:animEffect>
                                  </p:childTnLst>
                                </p:cTn>
                              </p:par>
                              <p:par>
                                <p:cTn id="15" presetID="53" presetClass="entr" presetSubtype="16" fill="hold" nodeType="withEffect">
                                  <p:stCondLst>
                                    <p:cond delay="0"/>
                                  </p:stCondLst>
                                  <p:childTnLst>
                                    <p:set>
                                      <p:cBhvr>
                                        <p:cTn id="16" dur="1" fill="hold">
                                          <p:stCondLst>
                                            <p:cond delay="0"/>
                                          </p:stCondLst>
                                        </p:cTn>
                                        <p:tgtEl>
                                          <p:spTgt spid="4098"/>
                                        </p:tgtEl>
                                        <p:attrNameLst>
                                          <p:attrName>style.visibility</p:attrName>
                                        </p:attrNameLst>
                                      </p:cBhvr>
                                      <p:to>
                                        <p:strVal val="visible"/>
                                      </p:to>
                                    </p:set>
                                    <p:anim calcmode="lin" valueType="num">
                                      <p:cBhvr>
                                        <p:cTn id="17" dur="500" fill="hold"/>
                                        <p:tgtEl>
                                          <p:spTgt spid="4098"/>
                                        </p:tgtEl>
                                        <p:attrNameLst>
                                          <p:attrName>ppt_w</p:attrName>
                                        </p:attrNameLst>
                                      </p:cBhvr>
                                      <p:tavLst>
                                        <p:tav tm="0">
                                          <p:val>
                                            <p:fltVal val="0"/>
                                          </p:val>
                                        </p:tav>
                                        <p:tav tm="100000">
                                          <p:val>
                                            <p:strVal val="#ppt_w"/>
                                          </p:val>
                                        </p:tav>
                                      </p:tavLst>
                                    </p:anim>
                                    <p:anim calcmode="lin" valueType="num">
                                      <p:cBhvr>
                                        <p:cTn id="18" dur="500" fill="hold"/>
                                        <p:tgtEl>
                                          <p:spTgt spid="4098"/>
                                        </p:tgtEl>
                                        <p:attrNameLst>
                                          <p:attrName>ppt_h</p:attrName>
                                        </p:attrNameLst>
                                      </p:cBhvr>
                                      <p:tavLst>
                                        <p:tav tm="0">
                                          <p:val>
                                            <p:fltVal val="0"/>
                                          </p:val>
                                        </p:tav>
                                        <p:tav tm="100000">
                                          <p:val>
                                            <p:strVal val="#ppt_h"/>
                                          </p:val>
                                        </p:tav>
                                      </p:tavLst>
                                    </p:anim>
                                    <p:animEffect transition="in" filter="fade">
                                      <p:cBhvr>
                                        <p:cTn id="19" dur="500"/>
                                        <p:tgtEl>
                                          <p:spTgt spid="4098"/>
                                        </p:tgtEl>
                                      </p:cBhvr>
                                    </p:animEffect>
                                  </p:childTnLst>
                                </p:cTn>
                              </p:par>
                              <p:par>
                                <p:cTn id="20" presetID="53" presetClass="entr" presetSubtype="16" fill="hold" grpId="0" nodeType="withEffect">
                                  <p:stCondLst>
                                    <p:cond delay="0"/>
                                  </p:stCondLst>
                                  <p:childTnLst>
                                    <p:set>
                                      <p:cBhvr>
                                        <p:cTn id="21" dur="1" fill="hold">
                                          <p:stCondLst>
                                            <p:cond delay="0"/>
                                          </p:stCondLst>
                                        </p:cTn>
                                        <p:tgtEl>
                                          <p:spTgt spid="7"/>
                                        </p:tgtEl>
                                        <p:attrNameLst>
                                          <p:attrName>style.visibility</p:attrName>
                                        </p:attrNameLst>
                                      </p:cBhvr>
                                      <p:to>
                                        <p:strVal val="visible"/>
                                      </p:to>
                                    </p:set>
                                    <p:anim calcmode="lin" valueType="num">
                                      <p:cBhvr>
                                        <p:cTn id="22" dur="500" fill="hold"/>
                                        <p:tgtEl>
                                          <p:spTgt spid="7"/>
                                        </p:tgtEl>
                                        <p:attrNameLst>
                                          <p:attrName>ppt_w</p:attrName>
                                        </p:attrNameLst>
                                      </p:cBhvr>
                                      <p:tavLst>
                                        <p:tav tm="0">
                                          <p:val>
                                            <p:fltVal val="0"/>
                                          </p:val>
                                        </p:tav>
                                        <p:tav tm="100000">
                                          <p:val>
                                            <p:strVal val="#ppt_w"/>
                                          </p:val>
                                        </p:tav>
                                      </p:tavLst>
                                    </p:anim>
                                    <p:anim calcmode="lin" valueType="num">
                                      <p:cBhvr>
                                        <p:cTn id="23" dur="500" fill="hold"/>
                                        <p:tgtEl>
                                          <p:spTgt spid="7"/>
                                        </p:tgtEl>
                                        <p:attrNameLst>
                                          <p:attrName>ppt_h</p:attrName>
                                        </p:attrNameLst>
                                      </p:cBhvr>
                                      <p:tavLst>
                                        <p:tav tm="0">
                                          <p:val>
                                            <p:fltVal val="0"/>
                                          </p:val>
                                        </p:tav>
                                        <p:tav tm="100000">
                                          <p:val>
                                            <p:strVal val="#ppt_h"/>
                                          </p:val>
                                        </p:tav>
                                      </p:tavLst>
                                    </p:anim>
                                    <p:animEffect transition="in" filter="fade">
                                      <p:cBhvr>
                                        <p:cTn id="24" dur="500"/>
                                        <p:tgtEl>
                                          <p:spTgt spid="7"/>
                                        </p:tgtEl>
                                      </p:cBhvr>
                                    </p:animEffect>
                                  </p:childTnLst>
                                </p:cTn>
                              </p:par>
                            </p:childTnLst>
                          </p:cTn>
                        </p:par>
                      </p:childTnLst>
                    </p:cTn>
                  </p:par>
                  <p:par>
                    <p:cTn id="25" fill="hold">
                      <p:stCondLst>
                        <p:cond delay="indefinite"/>
                      </p:stCondLst>
                      <p:childTnLst>
                        <p:par>
                          <p:cTn id="26" fill="hold">
                            <p:stCondLst>
                              <p:cond delay="0"/>
                            </p:stCondLst>
                            <p:childTnLst>
                              <p:par>
                                <p:cTn id="27" presetID="53" presetClass="entr" presetSubtype="16" fill="hold" grpId="0" nodeType="clickEffect">
                                  <p:stCondLst>
                                    <p:cond delay="0"/>
                                  </p:stCondLst>
                                  <p:childTnLst>
                                    <p:set>
                                      <p:cBhvr>
                                        <p:cTn id="28" dur="1" fill="hold">
                                          <p:stCondLst>
                                            <p:cond delay="0"/>
                                          </p:stCondLst>
                                        </p:cTn>
                                        <p:tgtEl>
                                          <p:spTgt spid="6"/>
                                        </p:tgtEl>
                                        <p:attrNameLst>
                                          <p:attrName>style.visibility</p:attrName>
                                        </p:attrNameLst>
                                      </p:cBhvr>
                                      <p:to>
                                        <p:strVal val="visible"/>
                                      </p:to>
                                    </p:set>
                                    <p:anim calcmode="lin" valueType="num">
                                      <p:cBhvr>
                                        <p:cTn id="29" dur="500" fill="hold"/>
                                        <p:tgtEl>
                                          <p:spTgt spid="6"/>
                                        </p:tgtEl>
                                        <p:attrNameLst>
                                          <p:attrName>ppt_w</p:attrName>
                                        </p:attrNameLst>
                                      </p:cBhvr>
                                      <p:tavLst>
                                        <p:tav tm="0">
                                          <p:val>
                                            <p:fltVal val="0"/>
                                          </p:val>
                                        </p:tav>
                                        <p:tav tm="100000">
                                          <p:val>
                                            <p:strVal val="#ppt_w"/>
                                          </p:val>
                                        </p:tav>
                                      </p:tavLst>
                                    </p:anim>
                                    <p:anim calcmode="lin" valueType="num">
                                      <p:cBhvr>
                                        <p:cTn id="30" dur="500" fill="hold"/>
                                        <p:tgtEl>
                                          <p:spTgt spid="6"/>
                                        </p:tgtEl>
                                        <p:attrNameLst>
                                          <p:attrName>ppt_h</p:attrName>
                                        </p:attrNameLst>
                                      </p:cBhvr>
                                      <p:tavLst>
                                        <p:tav tm="0">
                                          <p:val>
                                            <p:fltVal val="0"/>
                                          </p:val>
                                        </p:tav>
                                        <p:tav tm="100000">
                                          <p:val>
                                            <p:strVal val="#ppt_h"/>
                                          </p:val>
                                        </p:tav>
                                      </p:tavLst>
                                    </p:anim>
                                    <p:animEffect transition="in" filter="fade">
                                      <p:cBhvr>
                                        <p:cTn id="31" dur="500"/>
                                        <p:tgtEl>
                                          <p:spTgt spid="6"/>
                                        </p:tgtEl>
                                      </p:cBhvr>
                                    </p:animEffect>
                                  </p:childTnLst>
                                </p:cTn>
                              </p:par>
                            </p:childTnLst>
                          </p:cTn>
                        </p:par>
                      </p:childTnLst>
                    </p:cTn>
                  </p:par>
                  <p:par>
                    <p:cTn id="32" fill="hold">
                      <p:stCondLst>
                        <p:cond delay="indefinite"/>
                      </p:stCondLst>
                      <p:childTnLst>
                        <p:par>
                          <p:cTn id="33" fill="hold">
                            <p:stCondLst>
                              <p:cond delay="0"/>
                            </p:stCondLst>
                            <p:childTnLst>
                              <p:par>
                                <p:cTn id="34" presetID="3" presetClass="entr" presetSubtype="10" fill="hold" grpId="0" nodeType="clickEffect">
                                  <p:stCondLst>
                                    <p:cond delay="0"/>
                                  </p:stCondLst>
                                  <p:childTnLst>
                                    <p:set>
                                      <p:cBhvr>
                                        <p:cTn id="35" dur="1" fill="hold">
                                          <p:stCondLst>
                                            <p:cond delay="0"/>
                                          </p:stCondLst>
                                        </p:cTn>
                                        <p:tgtEl>
                                          <p:spTgt spid="9"/>
                                        </p:tgtEl>
                                        <p:attrNameLst>
                                          <p:attrName>style.visibility</p:attrName>
                                        </p:attrNameLst>
                                      </p:cBhvr>
                                      <p:to>
                                        <p:strVal val="visible"/>
                                      </p:to>
                                    </p:set>
                                    <p:animEffect transition="in" filter="blinds(horizontal)">
                                      <p:cBhvr>
                                        <p:cTn id="36"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P spid="7" grpId="0"/>
      <p:bldP spid="9" grpId="0" animBg="1"/>
      <p:bldP spid="10" grpId="0"/>
    </p:bldLst>
  </p:timing>
</p:sld>
</file>

<file path=ppt/slides/slide3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a:xfrm>
            <a:off x="457200" y="2895600"/>
            <a:ext cx="6723530" cy="800219"/>
          </a:xfrm>
          <a:prstGeom prst="rect">
            <a:avLst/>
          </a:prstGeom>
        </p:spPr>
        <p:txBody>
          <a:bodyPr wrap="square">
            <a:spAutoFit/>
          </a:bodyPr>
          <a:lstStyle/>
          <a:p>
            <a:pPr>
              <a:tabLst>
                <a:tab pos="2976563" algn="l"/>
                <a:tab pos="4054475" algn="l"/>
              </a:tabLst>
            </a:pPr>
            <a:r>
              <a:rPr lang="en-US" sz="2300" b="1" dirty="0" smtClean="0">
                <a:latin typeface="Times New Roman" pitchFamily="18" charset="0"/>
                <a:cs typeface="Times New Roman" pitchFamily="18" charset="0"/>
              </a:rPr>
              <a:t>7. </a:t>
            </a:r>
            <a:r>
              <a:rPr lang="en-US" sz="2300" dirty="0" smtClean="0">
                <a:latin typeface="Times New Roman" pitchFamily="18" charset="0"/>
                <a:cs typeface="Times New Roman" pitchFamily="18" charset="0"/>
              </a:rPr>
              <a:t> (b)  </a:t>
            </a:r>
            <a:r>
              <a:rPr lang="en-US" sz="2300" dirty="0">
                <a:latin typeface="Times New Roman" pitchFamily="18" charset="0"/>
                <a:cs typeface="Times New Roman" pitchFamily="18" charset="0"/>
              </a:rPr>
              <a:t>(i</a:t>
            </a:r>
            <a:r>
              <a:rPr lang="en-US" sz="2300" dirty="0" smtClean="0">
                <a:latin typeface="Times New Roman" pitchFamily="18" charset="0"/>
                <a:cs typeface="Times New Roman" pitchFamily="18" charset="0"/>
              </a:rPr>
              <a:t>)  </a:t>
            </a:r>
            <a:r>
              <a:rPr lang="en-US" sz="2300" dirty="0">
                <a:latin typeface="Times New Roman" pitchFamily="18" charset="0"/>
                <a:cs typeface="Times New Roman" pitchFamily="18" charset="0"/>
              </a:rPr>
              <a:t>The area of the base of </a:t>
            </a:r>
            <a:r>
              <a:rPr lang="en-US" sz="2300" dirty="0" smtClean="0">
                <a:latin typeface="Times New Roman" pitchFamily="18" charset="0"/>
                <a:cs typeface="Times New Roman" pitchFamily="18" charset="0"/>
              </a:rPr>
              <a:t>the </a:t>
            </a:r>
            <a:br>
              <a:rPr lang="en-US" sz="2300" dirty="0" smtClean="0">
                <a:latin typeface="Times New Roman" pitchFamily="18" charset="0"/>
                <a:cs typeface="Times New Roman" pitchFamily="18" charset="0"/>
              </a:rPr>
            </a:br>
            <a:r>
              <a:rPr lang="en-US" sz="2300" dirty="0" smtClean="0">
                <a:latin typeface="Times New Roman" pitchFamily="18" charset="0"/>
                <a:cs typeface="Times New Roman" pitchFamily="18" charset="0"/>
              </a:rPr>
              <a:t>                  container</a:t>
            </a:r>
            <a:r>
              <a:rPr lang="en-US" sz="2300" dirty="0">
                <a:latin typeface="Times New Roman" pitchFamily="18" charset="0"/>
                <a:cs typeface="Times New Roman" pitchFamily="18" charset="0"/>
              </a:rPr>
              <a:t>, </a:t>
            </a:r>
            <a:r>
              <a:rPr lang="en-US" sz="2300" dirty="0" smtClean="0">
                <a:latin typeface="Times New Roman" pitchFamily="18" charset="0"/>
                <a:cs typeface="Times New Roman" pitchFamily="18" charset="0"/>
              </a:rPr>
              <a:t>	                </a:t>
            </a:r>
            <a:r>
              <a:rPr lang="en-US" sz="1600" dirty="0" smtClean="0">
                <a:latin typeface="Times New Roman" pitchFamily="18" charset="0"/>
                <a:cs typeface="Times New Roman" pitchFamily="18" charset="0"/>
              </a:rPr>
              <a:t> </a:t>
            </a:r>
            <a:r>
              <a:rPr lang="en-US" sz="2300" i="1" dirty="0" smtClean="0">
                <a:latin typeface="Times New Roman" pitchFamily="18" charset="0"/>
                <a:cs typeface="Times New Roman" pitchFamily="18" charset="0"/>
              </a:rPr>
              <a:t>A = lb</a:t>
            </a:r>
            <a:endParaRPr lang="en-US" sz="2300" dirty="0">
              <a:latin typeface="Times New Roman" pitchFamily="18" charset="0"/>
              <a:cs typeface="Times New Roman" pitchFamily="18" charset="0"/>
            </a:endParaRPr>
          </a:p>
        </p:txBody>
      </p:sp>
      <p:sp>
        <p:nvSpPr>
          <p:cNvPr id="6" name="Rectangle 5"/>
          <p:cNvSpPr/>
          <p:nvPr/>
        </p:nvSpPr>
        <p:spPr>
          <a:xfrm>
            <a:off x="4908175" y="3655480"/>
            <a:ext cx="2819400" cy="800219"/>
          </a:xfrm>
          <a:prstGeom prst="rect">
            <a:avLst/>
          </a:prstGeom>
        </p:spPr>
        <p:txBody>
          <a:bodyPr wrap="square">
            <a:spAutoFit/>
          </a:bodyPr>
          <a:lstStyle/>
          <a:p>
            <a:r>
              <a:rPr lang="en-US" sz="2300" dirty="0" smtClean="0">
                <a:latin typeface="Times New Roman" pitchFamily="18" charset="0"/>
                <a:cs typeface="Times New Roman" pitchFamily="18" charset="0"/>
              </a:rPr>
              <a:t>= 95 cm </a:t>
            </a:r>
            <a:r>
              <a:rPr lang="en-US" sz="2300" dirty="0" smtClean="0">
                <a:latin typeface="Times New Roman"/>
                <a:cs typeface="Times New Roman"/>
              </a:rPr>
              <a:t>× </a:t>
            </a:r>
            <a:r>
              <a:rPr lang="en-US" sz="2300" dirty="0" smtClean="0">
                <a:latin typeface="Times New Roman" pitchFamily="18" charset="0"/>
                <a:cs typeface="Times New Roman" pitchFamily="18" charset="0"/>
              </a:rPr>
              <a:t>50 </a:t>
            </a:r>
            <a:r>
              <a:rPr lang="en-US" sz="2300" dirty="0">
                <a:latin typeface="Times New Roman" pitchFamily="18" charset="0"/>
                <a:cs typeface="Times New Roman" pitchFamily="18" charset="0"/>
              </a:rPr>
              <a:t>cm</a:t>
            </a:r>
          </a:p>
          <a:p>
            <a:r>
              <a:rPr lang="en-US" sz="2300" dirty="0" smtClean="0">
                <a:latin typeface="Times New Roman" pitchFamily="18" charset="0"/>
                <a:cs typeface="Times New Roman" pitchFamily="18" charset="0"/>
              </a:rPr>
              <a:t>= </a:t>
            </a:r>
            <a:r>
              <a:rPr lang="en-US" sz="2300" dirty="0" smtClean="0">
                <a:solidFill>
                  <a:srgbClr val="FF0000"/>
                </a:solidFill>
                <a:latin typeface="Times New Roman" pitchFamily="18" charset="0"/>
                <a:cs typeface="Times New Roman" pitchFamily="18" charset="0"/>
              </a:rPr>
              <a:t>4 750 </a:t>
            </a:r>
            <a:r>
              <a:rPr lang="en-US" sz="2300" dirty="0">
                <a:solidFill>
                  <a:srgbClr val="FF0000"/>
                </a:solidFill>
                <a:latin typeface="Times New Roman" pitchFamily="18" charset="0"/>
                <a:cs typeface="Times New Roman" pitchFamily="18" charset="0"/>
              </a:rPr>
              <a:t>cm</a:t>
            </a:r>
            <a:r>
              <a:rPr lang="en-US" sz="2300" baseline="30000" dirty="0">
                <a:solidFill>
                  <a:srgbClr val="FF0000"/>
                </a:solidFill>
                <a:latin typeface="Times New Roman" pitchFamily="18" charset="0"/>
                <a:cs typeface="Times New Roman" pitchFamily="18" charset="0"/>
              </a:rPr>
              <a:t>2</a:t>
            </a:r>
          </a:p>
        </p:txBody>
      </p:sp>
      <p:sp>
        <p:nvSpPr>
          <p:cNvPr id="4"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2 Paper 2</a:t>
            </a:r>
          </a:p>
        </p:txBody>
      </p:sp>
    </p:spTree>
    <p:extLst>
      <p:ext uri="{BB962C8B-B14F-4D97-AF65-F5344CB8AC3E}">
        <p14:creationId xmlns:p14="http://schemas.microsoft.com/office/powerpoint/2010/main" xmlns="" val="264194401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p:cTn id="7" dur="500" fill="hold"/>
                                        <p:tgtEl>
                                          <p:spTgt spid="5"/>
                                        </p:tgtEl>
                                        <p:attrNameLst>
                                          <p:attrName>ppt_w</p:attrName>
                                        </p:attrNameLst>
                                      </p:cBhvr>
                                      <p:tavLst>
                                        <p:tav tm="0">
                                          <p:val>
                                            <p:fltVal val="0"/>
                                          </p:val>
                                        </p:tav>
                                        <p:tav tm="100000">
                                          <p:val>
                                            <p:strVal val="#ppt_w"/>
                                          </p:val>
                                        </p:tav>
                                      </p:tavLst>
                                    </p:anim>
                                    <p:anim calcmode="lin" valueType="num">
                                      <p:cBhvr>
                                        <p:cTn id="8" dur="500" fill="hold"/>
                                        <p:tgtEl>
                                          <p:spTgt spid="5"/>
                                        </p:tgtEl>
                                        <p:attrNameLst>
                                          <p:attrName>ppt_h</p:attrName>
                                        </p:attrNameLst>
                                      </p:cBhvr>
                                      <p:tavLst>
                                        <p:tav tm="0">
                                          <p:val>
                                            <p:fltVal val="0"/>
                                          </p:val>
                                        </p:tav>
                                        <p:tav tm="100000">
                                          <p:val>
                                            <p:strVal val="#ppt_h"/>
                                          </p:val>
                                        </p:tav>
                                      </p:tavLst>
                                    </p:anim>
                                    <p:animEffect transition="in" filter="fade">
                                      <p:cBhvr>
                                        <p:cTn id="9" dur="500"/>
                                        <p:tgtEl>
                                          <p:spTgt spid="5"/>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6"/>
                                        </p:tgtEl>
                                        <p:attrNameLst>
                                          <p:attrName>style.visibility</p:attrName>
                                        </p:attrNameLst>
                                      </p:cBhvr>
                                      <p:to>
                                        <p:strVal val="visible"/>
                                      </p:to>
                                    </p:set>
                                    <p:anim calcmode="lin" valueType="num">
                                      <p:cBhvr>
                                        <p:cTn id="12" dur="500" fill="hold"/>
                                        <p:tgtEl>
                                          <p:spTgt spid="6"/>
                                        </p:tgtEl>
                                        <p:attrNameLst>
                                          <p:attrName>ppt_w</p:attrName>
                                        </p:attrNameLst>
                                      </p:cBhvr>
                                      <p:tavLst>
                                        <p:tav tm="0">
                                          <p:val>
                                            <p:fltVal val="0"/>
                                          </p:val>
                                        </p:tav>
                                        <p:tav tm="100000">
                                          <p:val>
                                            <p:strVal val="#ppt_w"/>
                                          </p:val>
                                        </p:tav>
                                      </p:tavLst>
                                    </p:anim>
                                    <p:anim calcmode="lin" valueType="num">
                                      <p:cBhvr>
                                        <p:cTn id="13" dur="500" fill="hold"/>
                                        <p:tgtEl>
                                          <p:spTgt spid="6"/>
                                        </p:tgtEl>
                                        <p:attrNameLst>
                                          <p:attrName>ppt_h</p:attrName>
                                        </p:attrNameLst>
                                      </p:cBhvr>
                                      <p:tavLst>
                                        <p:tav tm="0">
                                          <p:val>
                                            <p:fltVal val="0"/>
                                          </p:val>
                                        </p:tav>
                                        <p:tav tm="100000">
                                          <p:val>
                                            <p:strVal val="#ppt_h"/>
                                          </p:val>
                                        </p:tav>
                                      </p:tavLst>
                                    </p:anim>
                                    <p:animEffect transition="in" filter="fade">
                                      <p:cBhvr>
                                        <p:cTn id="14"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Lst>
  </p:timing>
</p:sld>
</file>

<file path=ppt/slides/slide3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a:xfrm>
            <a:off x="533400" y="5334000"/>
            <a:ext cx="6096000" cy="646331"/>
          </a:xfrm>
          <a:prstGeom prst="rect">
            <a:avLst/>
          </a:prstGeom>
        </p:spPr>
        <p:txBody>
          <a:bodyPr wrap="square">
            <a:spAutoFit/>
          </a:bodyPr>
          <a:lstStyle/>
          <a:p>
            <a:pPr>
              <a:tabLst>
                <a:tab pos="1354138" algn="l"/>
              </a:tabLst>
            </a:pPr>
            <a:r>
              <a:rPr lang="en-US" dirty="0" smtClean="0">
                <a:latin typeface="Times New Roman" pitchFamily="18" charset="0"/>
                <a:cs typeface="Times New Roman" pitchFamily="18" charset="0"/>
              </a:rPr>
              <a:t>                (ii)  </a:t>
            </a:r>
            <a:r>
              <a:rPr lang="en-US" dirty="0">
                <a:latin typeface="Times New Roman" pitchFamily="18" charset="0"/>
                <a:cs typeface="Times New Roman" pitchFamily="18" charset="0"/>
              </a:rPr>
              <a:t>Calculate, in cm</a:t>
            </a:r>
            <a:r>
              <a:rPr lang="en-US" baseline="30000" dirty="0">
                <a:latin typeface="Times New Roman" pitchFamily="18" charset="0"/>
                <a:cs typeface="Times New Roman" pitchFamily="18" charset="0"/>
              </a:rPr>
              <a:t>3</a:t>
            </a:r>
            <a:r>
              <a:rPr lang="en-US" dirty="0">
                <a:latin typeface="Times New Roman" pitchFamily="18" charset="0"/>
                <a:cs typeface="Times New Roman" pitchFamily="18" charset="0"/>
              </a:rPr>
              <a:t>, the </a:t>
            </a:r>
            <a:r>
              <a:rPr lang="en-US" dirty="0" smtClean="0">
                <a:latin typeface="Times New Roman" pitchFamily="18" charset="0"/>
                <a:cs typeface="Times New Roman" pitchFamily="18" charset="0"/>
              </a:rPr>
              <a:t>volume </a:t>
            </a:r>
            <a:br>
              <a:rPr lang="en-US" dirty="0" smtClean="0">
                <a:latin typeface="Times New Roman" pitchFamily="18" charset="0"/>
                <a:cs typeface="Times New Roman" pitchFamily="18" charset="0"/>
              </a:rPr>
            </a:br>
            <a:r>
              <a:rPr lang="en-US" dirty="0" smtClean="0">
                <a:latin typeface="Times New Roman" pitchFamily="18" charset="0"/>
                <a:cs typeface="Times New Roman" pitchFamily="18" charset="0"/>
              </a:rPr>
              <a:t>	of water in </a:t>
            </a:r>
            <a:r>
              <a:rPr lang="en-US" dirty="0">
                <a:latin typeface="Times New Roman" pitchFamily="18" charset="0"/>
                <a:cs typeface="Times New Roman" pitchFamily="18" charset="0"/>
              </a:rPr>
              <a:t>the container</a:t>
            </a:r>
            <a:r>
              <a:rPr lang="en-US" dirty="0" smtClean="0">
                <a:latin typeface="Times New Roman" pitchFamily="18" charset="0"/>
                <a:cs typeface="Times New Roman" pitchFamily="18" charset="0"/>
              </a:rPr>
              <a:t>.</a:t>
            </a:r>
            <a:endParaRPr lang="en-US" dirty="0">
              <a:latin typeface="Times New Roman" pitchFamily="18" charset="0"/>
              <a:cs typeface="Times New Roman" pitchFamily="18" charset="0"/>
            </a:endParaRPr>
          </a:p>
        </p:txBody>
      </p:sp>
      <p:sp>
        <p:nvSpPr>
          <p:cNvPr id="6" name="Rectangle 5"/>
          <p:cNvSpPr/>
          <p:nvPr/>
        </p:nvSpPr>
        <p:spPr>
          <a:xfrm>
            <a:off x="1362635" y="5906869"/>
            <a:ext cx="5925672" cy="646331"/>
          </a:xfrm>
          <a:prstGeom prst="rect">
            <a:avLst/>
          </a:prstGeom>
        </p:spPr>
        <p:txBody>
          <a:bodyPr wrap="square">
            <a:spAutoFit/>
          </a:bodyPr>
          <a:lstStyle/>
          <a:p>
            <a:pPr marL="457200" indent="-457200">
              <a:tabLst>
                <a:tab pos="573088" algn="l"/>
              </a:tabLst>
            </a:pPr>
            <a:r>
              <a:rPr lang="en-US" dirty="0" smtClean="0">
                <a:latin typeface="Times New Roman" pitchFamily="18" charset="0"/>
                <a:cs typeface="Times New Roman" pitchFamily="18" charset="0"/>
              </a:rPr>
              <a:t>(</a:t>
            </a:r>
            <a:r>
              <a:rPr lang="en-US" dirty="0">
                <a:latin typeface="Times New Roman" pitchFamily="18" charset="0"/>
                <a:cs typeface="Times New Roman" pitchFamily="18" charset="0"/>
              </a:rPr>
              <a:t>iii</a:t>
            </a:r>
            <a:r>
              <a:rPr lang="en-US" dirty="0" smtClean="0">
                <a:latin typeface="Times New Roman" pitchFamily="18" charset="0"/>
                <a:cs typeface="Times New Roman" pitchFamily="18" charset="0"/>
              </a:rPr>
              <a:t>)  If </a:t>
            </a:r>
            <a:r>
              <a:rPr lang="en-US" dirty="0">
                <a:latin typeface="Times New Roman" pitchFamily="18" charset="0"/>
                <a:cs typeface="Times New Roman" pitchFamily="18" charset="0"/>
              </a:rPr>
              <a:t>the container holds 114 </a:t>
            </a:r>
            <a:r>
              <a:rPr lang="en-US" dirty="0" err="1">
                <a:latin typeface="Times New Roman" pitchFamily="18" charset="0"/>
                <a:cs typeface="Times New Roman" pitchFamily="18" charset="0"/>
              </a:rPr>
              <a:t>litres</a:t>
            </a:r>
            <a:r>
              <a:rPr lang="en-US" dirty="0">
                <a:latin typeface="Times New Roman" pitchFamily="18" charset="0"/>
                <a:cs typeface="Times New Roman" pitchFamily="18" charset="0"/>
              </a:rPr>
              <a:t> when full, </a:t>
            </a:r>
            <a:r>
              <a:rPr lang="en-US" dirty="0" smtClean="0">
                <a:latin typeface="Times New Roman" pitchFamily="18" charset="0"/>
                <a:cs typeface="Times New Roman" pitchFamily="18" charset="0"/>
              </a:rPr>
              <a:t>calculate </a:t>
            </a:r>
            <a:r>
              <a:rPr lang="en-US" dirty="0">
                <a:latin typeface="Times New Roman" pitchFamily="18" charset="0"/>
                <a:cs typeface="Times New Roman" pitchFamily="18" charset="0"/>
              </a:rPr>
              <a:t>the </a:t>
            </a:r>
            <a:r>
              <a:rPr lang="en-US" dirty="0" smtClean="0">
                <a:latin typeface="Times New Roman" pitchFamily="18" charset="0"/>
                <a:cs typeface="Times New Roman" pitchFamily="18" charset="0"/>
              </a:rPr>
              <a:t>height</a:t>
            </a:r>
            <a:r>
              <a:rPr lang="en-US" dirty="0">
                <a:latin typeface="Times New Roman" pitchFamily="18" charset="0"/>
                <a:cs typeface="Times New Roman" pitchFamily="18" charset="0"/>
              </a:rPr>
              <a:t>, </a:t>
            </a:r>
            <a:r>
              <a:rPr lang="en-US" i="1" dirty="0">
                <a:latin typeface="Times New Roman" pitchFamily="18" charset="0"/>
                <a:cs typeface="Times New Roman" pitchFamily="18" charset="0"/>
              </a:rPr>
              <a:t>h</a:t>
            </a:r>
            <a:r>
              <a:rPr lang="en-US" dirty="0">
                <a:latin typeface="Times New Roman" pitchFamily="18" charset="0"/>
                <a:cs typeface="Times New Roman" pitchFamily="18" charset="0"/>
              </a:rPr>
              <a:t>, in cm, of the water </a:t>
            </a:r>
            <a:r>
              <a:rPr lang="en-US" dirty="0" smtClean="0">
                <a:latin typeface="Times New Roman" pitchFamily="18" charset="0"/>
                <a:cs typeface="Times New Roman" pitchFamily="18" charset="0"/>
              </a:rPr>
              <a:t>when </a:t>
            </a:r>
            <a:r>
              <a:rPr lang="en-US" dirty="0">
                <a:latin typeface="Times New Roman" pitchFamily="18" charset="0"/>
                <a:cs typeface="Times New Roman" pitchFamily="18" charset="0"/>
              </a:rPr>
              <a:t>the container is full.</a:t>
            </a:r>
            <a:endParaRPr lang="en-US" dirty="0"/>
          </a:p>
        </p:txBody>
      </p:sp>
      <p:sp>
        <p:nvSpPr>
          <p:cNvPr id="7" name="Notched Right Arrow 6"/>
          <p:cNvSpPr/>
          <p:nvPr/>
        </p:nvSpPr>
        <p:spPr>
          <a:xfrm>
            <a:off x="7162800" y="6019800"/>
            <a:ext cx="1782315" cy="685800"/>
          </a:xfrm>
          <a:prstGeom prst="notchedRightArrow">
            <a:avLst/>
          </a:prstGeom>
          <a:blipFill>
            <a:blip r:embed="rId2" cstate="print">
              <a:extLst>
                <a:ext uri="{BEBA8EAE-BF5A-486C-A8C5-ECC9F3942E4B}">
                  <a14:imgProps xmlns:a14="http://schemas.microsoft.com/office/drawing/2010/main" xmlns="">
                    <a14:imgLayer r:embed="rId3">
                      <a14:imgEffect>
                        <a14:brightnessContrast bright="-20000" contrast="-20000"/>
                      </a14:imgEffect>
                    </a14:imgLayer>
                  </a14:imgProps>
                </a:ex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ANSWER</a:t>
            </a:r>
            <a:endParaRPr lang="en-US" sz="2000" b="1" dirty="0">
              <a:latin typeface="Times New Roman" pitchFamily="18" charset="0"/>
              <a:cs typeface="Times New Roman" pitchFamily="18" charset="0"/>
            </a:endParaRPr>
          </a:p>
        </p:txBody>
      </p:sp>
      <p:sp>
        <p:nvSpPr>
          <p:cNvPr id="8"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2 Paper 2</a:t>
            </a:r>
          </a:p>
        </p:txBody>
      </p:sp>
      <p:sp>
        <p:nvSpPr>
          <p:cNvPr id="12" name="Rectangle 11"/>
          <p:cNvSpPr/>
          <p:nvPr/>
        </p:nvSpPr>
        <p:spPr>
          <a:xfrm>
            <a:off x="528918" y="2477869"/>
            <a:ext cx="6934200" cy="646331"/>
          </a:xfrm>
          <a:prstGeom prst="rect">
            <a:avLst/>
          </a:prstGeom>
        </p:spPr>
        <p:txBody>
          <a:bodyPr wrap="square">
            <a:spAutoFit/>
          </a:bodyPr>
          <a:lstStyle/>
          <a:p>
            <a:pPr>
              <a:tabLst>
                <a:tab pos="744538" algn="l"/>
              </a:tabLst>
            </a:pPr>
            <a:r>
              <a:rPr lang="en-US" b="1" dirty="0" smtClean="0">
                <a:latin typeface="Times New Roman" pitchFamily="18" charset="0"/>
                <a:cs typeface="Times New Roman" pitchFamily="18" charset="0"/>
              </a:rPr>
              <a:t>7.</a:t>
            </a:r>
            <a:r>
              <a:rPr lang="en-US" dirty="0" smtClean="0">
                <a:latin typeface="Times New Roman" pitchFamily="18" charset="0"/>
                <a:cs typeface="Times New Roman" pitchFamily="18" charset="0"/>
              </a:rPr>
              <a:t>  (b)  </a:t>
            </a:r>
            <a:r>
              <a:rPr lang="en-US" dirty="0">
                <a:latin typeface="Times New Roman" pitchFamily="18" charset="0"/>
                <a:cs typeface="Times New Roman" pitchFamily="18" charset="0"/>
              </a:rPr>
              <a:t>The diagram below, not drawn to scale, </a:t>
            </a:r>
            <a:r>
              <a:rPr lang="en-US" dirty="0" smtClean="0">
                <a:latin typeface="Times New Roman" pitchFamily="18" charset="0"/>
                <a:cs typeface="Times New Roman" pitchFamily="18" charset="0"/>
              </a:rPr>
              <a:t>shows a container </a:t>
            </a:r>
            <a:r>
              <a:rPr lang="en-US" dirty="0">
                <a:latin typeface="Times New Roman" pitchFamily="18" charset="0"/>
                <a:cs typeface="Times New Roman" pitchFamily="18" charset="0"/>
              </a:rPr>
              <a:t>in the </a:t>
            </a:r>
            <a:r>
              <a:rPr lang="en-US" dirty="0" smtClean="0">
                <a:latin typeface="Times New Roman" pitchFamily="18" charset="0"/>
                <a:cs typeface="Times New Roman" pitchFamily="18" charset="0"/>
              </a:rPr>
              <a:t>	shape </a:t>
            </a:r>
            <a:r>
              <a:rPr lang="en-US" dirty="0">
                <a:latin typeface="Times New Roman" pitchFamily="18" charset="0"/>
                <a:cs typeface="Times New Roman" pitchFamily="18" charset="0"/>
              </a:rPr>
              <a:t>of a rectangular prism.</a:t>
            </a:r>
          </a:p>
        </p:txBody>
      </p:sp>
      <p:sp>
        <p:nvSpPr>
          <p:cNvPr id="13" name="Rectangle 12"/>
          <p:cNvSpPr/>
          <p:nvPr/>
        </p:nvSpPr>
        <p:spPr>
          <a:xfrm>
            <a:off x="1277470" y="5009493"/>
            <a:ext cx="6726770" cy="369332"/>
          </a:xfrm>
          <a:prstGeom prst="rect">
            <a:avLst/>
          </a:prstGeom>
        </p:spPr>
        <p:txBody>
          <a:bodyPr wrap="square">
            <a:spAutoFit/>
          </a:bodyPr>
          <a:lstStyle/>
          <a:p>
            <a:r>
              <a:rPr lang="en-US" dirty="0">
                <a:latin typeface="Times New Roman" pitchFamily="18" charset="0"/>
                <a:cs typeface="Times New Roman" pitchFamily="18" charset="0"/>
              </a:rPr>
              <a:t>The base of the container has a length of 95 cm and a width of 50 cm.</a:t>
            </a:r>
            <a:endParaRPr lang="en-US" dirty="0"/>
          </a:p>
        </p:txBody>
      </p:sp>
      <p:pic>
        <p:nvPicPr>
          <p:cNvPr id="14" name="Picture 2" descr="\\172.16.2.26\Conver\CARRIBEAN\MATHEMATICS_VOL-1_PPT_DESIGN\Incoming\Equations\Revision_Exam_2_Paper_2\f01-21.tif"/>
          <p:cNvPicPr>
            <a:picLocks noChangeAspect="1" noChangeArrowheads="1"/>
          </p:cNvPicPr>
          <p:nvPr/>
        </p:nvPicPr>
        <p:blipFill>
          <a:blip r:embed="rId4" cstate="print">
            <a:extLst>
              <a:ext uri="{28A0092B-C50C-407E-A947-70E740481C1C}">
                <a14:useLocalDpi xmlns:a14="http://schemas.microsoft.com/office/drawing/2010/main" xmlns="" val="0"/>
              </a:ext>
            </a:extLst>
          </a:blip>
          <a:srcRect/>
          <a:stretch>
            <a:fillRect/>
          </a:stretch>
        </p:blipFill>
        <p:spPr bwMode="auto">
          <a:xfrm>
            <a:off x="1404470" y="3155946"/>
            <a:ext cx="4666130" cy="1832637"/>
          </a:xfrm>
          <a:prstGeom prst="rect">
            <a:avLst/>
          </a:prstGeom>
          <a:noFill/>
          <a:extLst>
            <a:ext uri="{909E8E84-426E-40DD-AFC4-6F175D3DCCD1}">
              <a14:hiddenFill xmlns:a14="http://schemas.microsoft.com/office/drawing/2010/main" xmlns="">
                <a:solidFill>
                  <a:srgbClr val="FFFFFF"/>
                </a:solidFill>
              </a14:hiddenFill>
            </a:ext>
          </a:extLst>
        </p:spPr>
      </p:pic>
    </p:spTree>
    <p:extLst>
      <p:ext uri="{BB962C8B-B14F-4D97-AF65-F5344CB8AC3E}">
        <p14:creationId xmlns:p14="http://schemas.microsoft.com/office/powerpoint/2010/main" xmlns="" val="273241216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with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p:cTn id="7" dur="500" fill="hold"/>
                                        <p:tgtEl>
                                          <p:spTgt spid="12"/>
                                        </p:tgtEl>
                                        <p:attrNameLst>
                                          <p:attrName>ppt_w</p:attrName>
                                        </p:attrNameLst>
                                      </p:cBhvr>
                                      <p:tavLst>
                                        <p:tav tm="0">
                                          <p:val>
                                            <p:fltVal val="0"/>
                                          </p:val>
                                        </p:tav>
                                        <p:tav tm="100000">
                                          <p:val>
                                            <p:strVal val="#ppt_w"/>
                                          </p:val>
                                        </p:tav>
                                      </p:tavLst>
                                    </p:anim>
                                    <p:anim calcmode="lin" valueType="num">
                                      <p:cBhvr>
                                        <p:cTn id="8" dur="500" fill="hold"/>
                                        <p:tgtEl>
                                          <p:spTgt spid="12"/>
                                        </p:tgtEl>
                                        <p:attrNameLst>
                                          <p:attrName>ppt_h</p:attrName>
                                        </p:attrNameLst>
                                      </p:cBhvr>
                                      <p:tavLst>
                                        <p:tav tm="0">
                                          <p:val>
                                            <p:fltVal val="0"/>
                                          </p:val>
                                        </p:tav>
                                        <p:tav tm="100000">
                                          <p:val>
                                            <p:strVal val="#ppt_h"/>
                                          </p:val>
                                        </p:tav>
                                      </p:tavLst>
                                    </p:anim>
                                    <p:animEffect transition="in" filter="fade">
                                      <p:cBhvr>
                                        <p:cTn id="9" dur="500"/>
                                        <p:tgtEl>
                                          <p:spTgt spid="12"/>
                                        </p:tgtEl>
                                      </p:cBhvr>
                                    </p:animEffect>
                                  </p:childTnLst>
                                </p:cTn>
                              </p:par>
                              <p:par>
                                <p:cTn id="10" presetID="53" presetClass="entr" presetSubtype="0" fill="hold" nodeType="withEffect">
                                  <p:stCondLst>
                                    <p:cond delay="0"/>
                                  </p:stCondLst>
                                  <p:childTnLst>
                                    <p:set>
                                      <p:cBhvr>
                                        <p:cTn id="11" dur="1" fill="hold">
                                          <p:stCondLst>
                                            <p:cond delay="0"/>
                                          </p:stCondLst>
                                        </p:cTn>
                                        <p:tgtEl>
                                          <p:spTgt spid="14"/>
                                        </p:tgtEl>
                                        <p:attrNameLst>
                                          <p:attrName>style.visibility</p:attrName>
                                        </p:attrNameLst>
                                      </p:cBhvr>
                                      <p:to>
                                        <p:strVal val="visible"/>
                                      </p:to>
                                    </p:set>
                                    <p:anim calcmode="lin" valueType="num">
                                      <p:cBhvr>
                                        <p:cTn id="12" dur="500" fill="hold"/>
                                        <p:tgtEl>
                                          <p:spTgt spid="14"/>
                                        </p:tgtEl>
                                        <p:attrNameLst>
                                          <p:attrName>ppt_w</p:attrName>
                                        </p:attrNameLst>
                                      </p:cBhvr>
                                      <p:tavLst>
                                        <p:tav tm="0">
                                          <p:val>
                                            <p:fltVal val="0"/>
                                          </p:val>
                                        </p:tav>
                                        <p:tav tm="100000">
                                          <p:val>
                                            <p:strVal val="#ppt_w"/>
                                          </p:val>
                                        </p:tav>
                                      </p:tavLst>
                                    </p:anim>
                                    <p:anim calcmode="lin" valueType="num">
                                      <p:cBhvr>
                                        <p:cTn id="13" dur="500" fill="hold"/>
                                        <p:tgtEl>
                                          <p:spTgt spid="14"/>
                                        </p:tgtEl>
                                        <p:attrNameLst>
                                          <p:attrName>ppt_h</p:attrName>
                                        </p:attrNameLst>
                                      </p:cBhvr>
                                      <p:tavLst>
                                        <p:tav tm="0">
                                          <p:val>
                                            <p:fltVal val="0"/>
                                          </p:val>
                                        </p:tav>
                                        <p:tav tm="100000">
                                          <p:val>
                                            <p:strVal val="#ppt_h"/>
                                          </p:val>
                                        </p:tav>
                                      </p:tavLst>
                                    </p:anim>
                                    <p:animEffect transition="in" filter="fade">
                                      <p:cBhvr>
                                        <p:cTn id="14" dur="500"/>
                                        <p:tgtEl>
                                          <p:spTgt spid="14"/>
                                        </p:tgtEl>
                                      </p:cBhvr>
                                    </p:animEffect>
                                  </p:childTnLst>
                                </p:cTn>
                              </p:par>
                              <p:par>
                                <p:cTn id="15" presetID="53" presetClass="entr" presetSubtype="0" fill="hold" grpId="0" nodeType="withEffect">
                                  <p:stCondLst>
                                    <p:cond delay="0"/>
                                  </p:stCondLst>
                                  <p:childTnLst>
                                    <p:set>
                                      <p:cBhvr>
                                        <p:cTn id="16" dur="1" fill="hold">
                                          <p:stCondLst>
                                            <p:cond delay="0"/>
                                          </p:stCondLst>
                                        </p:cTn>
                                        <p:tgtEl>
                                          <p:spTgt spid="13"/>
                                        </p:tgtEl>
                                        <p:attrNameLst>
                                          <p:attrName>style.visibility</p:attrName>
                                        </p:attrNameLst>
                                      </p:cBhvr>
                                      <p:to>
                                        <p:strVal val="visible"/>
                                      </p:to>
                                    </p:set>
                                    <p:anim calcmode="lin" valueType="num">
                                      <p:cBhvr>
                                        <p:cTn id="17" dur="500" fill="hold"/>
                                        <p:tgtEl>
                                          <p:spTgt spid="13"/>
                                        </p:tgtEl>
                                        <p:attrNameLst>
                                          <p:attrName>ppt_w</p:attrName>
                                        </p:attrNameLst>
                                      </p:cBhvr>
                                      <p:tavLst>
                                        <p:tav tm="0">
                                          <p:val>
                                            <p:fltVal val="0"/>
                                          </p:val>
                                        </p:tav>
                                        <p:tav tm="100000">
                                          <p:val>
                                            <p:strVal val="#ppt_w"/>
                                          </p:val>
                                        </p:tav>
                                      </p:tavLst>
                                    </p:anim>
                                    <p:anim calcmode="lin" valueType="num">
                                      <p:cBhvr>
                                        <p:cTn id="18" dur="500" fill="hold"/>
                                        <p:tgtEl>
                                          <p:spTgt spid="13"/>
                                        </p:tgtEl>
                                        <p:attrNameLst>
                                          <p:attrName>ppt_h</p:attrName>
                                        </p:attrNameLst>
                                      </p:cBhvr>
                                      <p:tavLst>
                                        <p:tav tm="0">
                                          <p:val>
                                            <p:fltVal val="0"/>
                                          </p:val>
                                        </p:tav>
                                        <p:tav tm="100000">
                                          <p:val>
                                            <p:strVal val="#ppt_h"/>
                                          </p:val>
                                        </p:tav>
                                      </p:tavLst>
                                    </p:anim>
                                    <p:animEffect transition="in" filter="fade">
                                      <p:cBhvr>
                                        <p:cTn id="19" dur="500"/>
                                        <p:tgtEl>
                                          <p:spTgt spid="13"/>
                                        </p:tgtEl>
                                      </p:cBhvr>
                                    </p:animEffect>
                                  </p:childTnLst>
                                </p:cTn>
                              </p:par>
                            </p:childTnLst>
                          </p:cTn>
                        </p:par>
                      </p:childTnLst>
                    </p:cTn>
                  </p:par>
                  <p:par>
                    <p:cTn id="20" fill="hold">
                      <p:stCondLst>
                        <p:cond delay="indefinite"/>
                      </p:stCondLst>
                      <p:childTnLst>
                        <p:par>
                          <p:cTn id="21" fill="hold">
                            <p:stCondLst>
                              <p:cond delay="0"/>
                            </p:stCondLst>
                            <p:childTnLst>
                              <p:par>
                                <p:cTn id="22" presetID="53" presetClass="entr" presetSubtype="0" fill="hold" grpId="0" nodeType="clickEffect">
                                  <p:stCondLst>
                                    <p:cond delay="0"/>
                                  </p:stCondLst>
                                  <p:childTnLst>
                                    <p:set>
                                      <p:cBhvr>
                                        <p:cTn id="23" dur="1" fill="hold">
                                          <p:stCondLst>
                                            <p:cond delay="0"/>
                                          </p:stCondLst>
                                        </p:cTn>
                                        <p:tgtEl>
                                          <p:spTgt spid="5"/>
                                        </p:tgtEl>
                                        <p:attrNameLst>
                                          <p:attrName>style.visibility</p:attrName>
                                        </p:attrNameLst>
                                      </p:cBhvr>
                                      <p:to>
                                        <p:strVal val="visible"/>
                                      </p:to>
                                    </p:set>
                                    <p:anim calcmode="lin" valueType="num">
                                      <p:cBhvr>
                                        <p:cTn id="24" dur="500" fill="hold"/>
                                        <p:tgtEl>
                                          <p:spTgt spid="5"/>
                                        </p:tgtEl>
                                        <p:attrNameLst>
                                          <p:attrName>ppt_w</p:attrName>
                                        </p:attrNameLst>
                                      </p:cBhvr>
                                      <p:tavLst>
                                        <p:tav tm="0">
                                          <p:val>
                                            <p:fltVal val="0"/>
                                          </p:val>
                                        </p:tav>
                                        <p:tav tm="100000">
                                          <p:val>
                                            <p:strVal val="#ppt_w"/>
                                          </p:val>
                                        </p:tav>
                                      </p:tavLst>
                                    </p:anim>
                                    <p:anim calcmode="lin" valueType="num">
                                      <p:cBhvr>
                                        <p:cTn id="25" dur="500" fill="hold"/>
                                        <p:tgtEl>
                                          <p:spTgt spid="5"/>
                                        </p:tgtEl>
                                        <p:attrNameLst>
                                          <p:attrName>ppt_h</p:attrName>
                                        </p:attrNameLst>
                                      </p:cBhvr>
                                      <p:tavLst>
                                        <p:tav tm="0">
                                          <p:val>
                                            <p:fltVal val="0"/>
                                          </p:val>
                                        </p:tav>
                                        <p:tav tm="100000">
                                          <p:val>
                                            <p:strVal val="#ppt_h"/>
                                          </p:val>
                                        </p:tav>
                                      </p:tavLst>
                                    </p:anim>
                                    <p:animEffect transition="in" filter="fade">
                                      <p:cBhvr>
                                        <p:cTn id="26" dur="500"/>
                                        <p:tgtEl>
                                          <p:spTgt spid="5"/>
                                        </p:tgtEl>
                                      </p:cBhvr>
                                    </p:animEffect>
                                  </p:childTnLst>
                                </p:cTn>
                              </p:par>
                              <p:par>
                                <p:cTn id="27" presetID="53" presetClass="entr" presetSubtype="0" fill="hold" grpId="0" nodeType="withEffect">
                                  <p:stCondLst>
                                    <p:cond delay="0"/>
                                  </p:stCondLst>
                                  <p:childTnLst>
                                    <p:set>
                                      <p:cBhvr>
                                        <p:cTn id="28" dur="1" fill="hold">
                                          <p:stCondLst>
                                            <p:cond delay="0"/>
                                          </p:stCondLst>
                                        </p:cTn>
                                        <p:tgtEl>
                                          <p:spTgt spid="6"/>
                                        </p:tgtEl>
                                        <p:attrNameLst>
                                          <p:attrName>style.visibility</p:attrName>
                                        </p:attrNameLst>
                                      </p:cBhvr>
                                      <p:to>
                                        <p:strVal val="visible"/>
                                      </p:to>
                                    </p:set>
                                    <p:anim calcmode="lin" valueType="num">
                                      <p:cBhvr>
                                        <p:cTn id="29" dur="500" fill="hold"/>
                                        <p:tgtEl>
                                          <p:spTgt spid="6"/>
                                        </p:tgtEl>
                                        <p:attrNameLst>
                                          <p:attrName>ppt_w</p:attrName>
                                        </p:attrNameLst>
                                      </p:cBhvr>
                                      <p:tavLst>
                                        <p:tav tm="0">
                                          <p:val>
                                            <p:fltVal val="0"/>
                                          </p:val>
                                        </p:tav>
                                        <p:tav tm="100000">
                                          <p:val>
                                            <p:strVal val="#ppt_w"/>
                                          </p:val>
                                        </p:tav>
                                      </p:tavLst>
                                    </p:anim>
                                    <p:anim calcmode="lin" valueType="num">
                                      <p:cBhvr>
                                        <p:cTn id="30" dur="500" fill="hold"/>
                                        <p:tgtEl>
                                          <p:spTgt spid="6"/>
                                        </p:tgtEl>
                                        <p:attrNameLst>
                                          <p:attrName>ppt_h</p:attrName>
                                        </p:attrNameLst>
                                      </p:cBhvr>
                                      <p:tavLst>
                                        <p:tav tm="0">
                                          <p:val>
                                            <p:fltVal val="0"/>
                                          </p:val>
                                        </p:tav>
                                        <p:tav tm="100000">
                                          <p:val>
                                            <p:strVal val="#ppt_h"/>
                                          </p:val>
                                        </p:tav>
                                      </p:tavLst>
                                    </p:anim>
                                    <p:animEffect transition="in" filter="fade">
                                      <p:cBhvr>
                                        <p:cTn id="31" dur="500"/>
                                        <p:tgtEl>
                                          <p:spTgt spid="6"/>
                                        </p:tgtEl>
                                      </p:cBhvr>
                                    </p:animEffect>
                                  </p:childTnLst>
                                </p:cTn>
                              </p:par>
                            </p:childTnLst>
                          </p:cTn>
                        </p:par>
                      </p:childTnLst>
                    </p:cTn>
                  </p:par>
                  <p:par>
                    <p:cTn id="32" fill="hold">
                      <p:stCondLst>
                        <p:cond delay="indefinite"/>
                      </p:stCondLst>
                      <p:childTnLst>
                        <p:par>
                          <p:cTn id="33" fill="hold">
                            <p:stCondLst>
                              <p:cond delay="0"/>
                            </p:stCondLst>
                            <p:childTnLst>
                              <p:par>
                                <p:cTn id="34" presetID="53" presetClass="entr" presetSubtype="0" fill="hold" grpId="0" nodeType="clickEffect">
                                  <p:stCondLst>
                                    <p:cond delay="0"/>
                                  </p:stCondLst>
                                  <p:childTnLst>
                                    <p:set>
                                      <p:cBhvr>
                                        <p:cTn id="35" dur="1" fill="hold">
                                          <p:stCondLst>
                                            <p:cond delay="0"/>
                                          </p:stCondLst>
                                        </p:cTn>
                                        <p:tgtEl>
                                          <p:spTgt spid="7"/>
                                        </p:tgtEl>
                                        <p:attrNameLst>
                                          <p:attrName>style.visibility</p:attrName>
                                        </p:attrNameLst>
                                      </p:cBhvr>
                                      <p:to>
                                        <p:strVal val="visible"/>
                                      </p:to>
                                    </p:set>
                                    <p:anim calcmode="lin" valueType="num">
                                      <p:cBhvr>
                                        <p:cTn id="36" dur="500" fill="hold"/>
                                        <p:tgtEl>
                                          <p:spTgt spid="7"/>
                                        </p:tgtEl>
                                        <p:attrNameLst>
                                          <p:attrName>ppt_w</p:attrName>
                                        </p:attrNameLst>
                                      </p:cBhvr>
                                      <p:tavLst>
                                        <p:tav tm="0">
                                          <p:val>
                                            <p:fltVal val="0"/>
                                          </p:val>
                                        </p:tav>
                                        <p:tav tm="100000">
                                          <p:val>
                                            <p:strVal val="#ppt_w"/>
                                          </p:val>
                                        </p:tav>
                                      </p:tavLst>
                                    </p:anim>
                                    <p:anim calcmode="lin" valueType="num">
                                      <p:cBhvr>
                                        <p:cTn id="37" dur="500" fill="hold"/>
                                        <p:tgtEl>
                                          <p:spTgt spid="7"/>
                                        </p:tgtEl>
                                        <p:attrNameLst>
                                          <p:attrName>ppt_h</p:attrName>
                                        </p:attrNameLst>
                                      </p:cBhvr>
                                      <p:tavLst>
                                        <p:tav tm="0">
                                          <p:val>
                                            <p:fltVal val="0"/>
                                          </p:val>
                                        </p:tav>
                                        <p:tav tm="100000">
                                          <p:val>
                                            <p:strVal val="#ppt_h"/>
                                          </p:val>
                                        </p:tav>
                                      </p:tavLst>
                                    </p:anim>
                                    <p:animEffect transition="in" filter="fade">
                                      <p:cBhvr>
                                        <p:cTn id="38"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P spid="7" grpId="0" animBg="1"/>
      <p:bldP spid="12" grpId="0"/>
      <p:bldP spid="13" grpId="0"/>
    </p:bldLst>
  </p:timing>
</p:sld>
</file>

<file path=ppt/slides/slide3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a:xfrm>
            <a:off x="533400" y="2380130"/>
            <a:ext cx="7239000" cy="707886"/>
          </a:xfrm>
          <a:prstGeom prst="rect">
            <a:avLst/>
          </a:prstGeom>
        </p:spPr>
        <p:txBody>
          <a:bodyPr wrap="square">
            <a:spAutoFit/>
          </a:bodyPr>
          <a:lstStyle/>
          <a:p>
            <a:pPr>
              <a:tabLst>
                <a:tab pos="2187575" algn="l"/>
                <a:tab pos="3943350" algn="l"/>
                <a:tab pos="4341813" algn="l"/>
              </a:tabLst>
            </a:pPr>
            <a:r>
              <a:rPr lang="en-US" sz="2000" b="1" dirty="0" smtClean="0">
                <a:latin typeface="Times New Roman" pitchFamily="18" charset="0"/>
                <a:cs typeface="Times New Roman" pitchFamily="18" charset="0"/>
              </a:rPr>
              <a:t>7.</a:t>
            </a:r>
            <a:r>
              <a:rPr lang="en-US" sz="2000" dirty="0" smtClean="0">
                <a:latin typeface="Times New Roman" pitchFamily="18" charset="0"/>
                <a:cs typeface="Times New Roman" pitchFamily="18" charset="0"/>
              </a:rPr>
              <a:t>  (b)  (ii)  </a:t>
            </a:r>
            <a:r>
              <a:rPr lang="en-US" sz="2000" dirty="0">
                <a:latin typeface="Times New Roman" pitchFamily="18" charset="0"/>
                <a:cs typeface="Times New Roman" pitchFamily="18" charset="0"/>
              </a:rPr>
              <a:t>The volume of water in </a:t>
            </a:r>
            <a:r>
              <a:rPr lang="en-US" sz="2000" dirty="0" smtClean="0">
                <a:latin typeface="Times New Roman" pitchFamily="18" charset="0"/>
                <a:cs typeface="Times New Roman" pitchFamily="18" charset="0"/>
              </a:rPr>
              <a:t>the </a:t>
            </a:r>
            <a:br>
              <a:rPr lang="en-US" sz="2000" dirty="0" smtClean="0">
                <a:latin typeface="Times New Roman" pitchFamily="18" charset="0"/>
                <a:cs typeface="Times New Roman" pitchFamily="18" charset="0"/>
              </a:rPr>
            </a:br>
            <a:r>
              <a:rPr lang="en-US" sz="2000" dirty="0" smtClean="0">
                <a:latin typeface="Times New Roman" pitchFamily="18" charset="0"/>
                <a:cs typeface="Times New Roman" pitchFamily="18" charset="0"/>
              </a:rPr>
              <a:t>                   rectangular prism</a:t>
            </a:r>
            <a:r>
              <a:rPr lang="en-US" sz="2000" dirty="0">
                <a:latin typeface="Times New Roman" pitchFamily="18" charset="0"/>
                <a:cs typeface="Times New Roman" pitchFamily="18" charset="0"/>
              </a:rPr>
              <a:t>, </a:t>
            </a:r>
            <a:r>
              <a:rPr lang="en-US" sz="2000" dirty="0" smtClean="0">
                <a:latin typeface="Times New Roman" pitchFamily="18" charset="0"/>
                <a:cs typeface="Times New Roman" pitchFamily="18" charset="0"/>
              </a:rPr>
              <a:t>	  </a:t>
            </a:r>
            <a:r>
              <a:rPr lang="en-US" sz="900" dirty="0" smtClean="0">
                <a:latin typeface="Times New Roman" pitchFamily="18" charset="0"/>
                <a:cs typeface="Times New Roman" pitchFamily="18" charset="0"/>
              </a:rPr>
              <a:t> </a:t>
            </a:r>
            <a:r>
              <a:rPr lang="en-US" sz="2000" i="1" dirty="0" smtClean="0">
                <a:latin typeface="Times New Roman" pitchFamily="18" charset="0"/>
                <a:cs typeface="Times New Roman" pitchFamily="18" charset="0"/>
              </a:rPr>
              <a:t>V</a:t>
            </a:r>
            <a:r>
              <a:rPr lang="en-US" sz="2000" dirty="0" smtClean="0">
                <a:latin typeface="Times New Roman" pitchFamily="18" charset="0"/>
                <a:cs typeface="Times New Roman" pitchFamily="18" charset="0"/>
              </a:rPr>
              <a:t> =</a:t>
            </a:r>
            <a:r>
              <a:rPr lang="en-US" sz="2000" i="1" dirty="0" smtClean="0">
                <a:latin typeface="Times New Roman" pitchFamily="18" charset="0"/>
                <a:cs typeface="Times New Roman" pitchFamily="18" charset="0"/>
              </a:rPr>
              <a:t> Ah</a:t>
            </a:r>
            <a:endParaRPr lang="en-US" sz="2000" dirty="0">
              <a:latin typeface="Times New Roman" pitchFamily="18" charset="0"/>
              <a:cs typeface="Times New Roman" pitchFamily="18" charset="0"/>
            </a:endParaRPr>
          </a:p>
        </p:txBody>
      </p:sp>
      <p:sp>
        <p:nvSpPr>
          <p:cNvPr id="6" name="Rectangle 5"/>
          <p:cNvSpPr/>
          <p:nvPr/>
        </p:nvSpPr>
        <p:spPr>
          <a:xfrm>
            <a:off x="4845425" y="3040867"/>
            <a:ext cx="2667000" cy="1015663"/>
          </a:xfrm>
          <a:prstGeom prst="rect">
            <a:avLst/>
          </a:prstGeom>
        </p:spPr>
        <p:txBody>
          <a:bodyPr wrap="square">
            <a:spAutoFit/>
          </a:bodyPr>
          <a:lstStyle/>
          <a:p>
            <a:r>
              <a:rPr lang="en-US" sz="2000" dirty="0" smtClean="0">
                <a:latin typeface="Times New Roman" pitchFamily="18" charset="0"/>
                <a:cs typeface="Times New Roman" pitchFamily="18" charset="0"/>
              </a:rPr>
              <a:t>= 4 </a:t>
            </a:r>
            <a:r>
              <a:rPr lang="en-US" sz="2000" dirty="0">
                <a:latin typeface="Times New Roman" pitchFamily="18" charset="0"/>
                <a:cs typeface="Times New Roman" pitchFamily="18" charset="0"/>
              </a:rPr>
              <a:t>750 </a:t>
            </a:r>
            <a:r>
              <a:rPr lang="en-US" sz="2000" dirty="0" smtClean="0">
                <a:latin typeface="Times New Roman" pitchFamily="18" charset="0"/>
                <a:cs typeface="Times New Roman" pitchFamily="18" charset="0"/>
              </a:rPr>
              <a:t>cm</a:t>
            </a:r>
            <a:r>
              <a:rPr lang="en-US" sz="2000" baseline="30000" dirty="0" smtClean="0">
                <a:latin typeface="Times New Roman" pitchFamily="18" charset="0"/>
                <a:cs typeface="Times New Roman" pitchFamily="18" charset="0"/>
              </a:rPr>
              <a:t>2</a:t>
            </a:r>
            <a:r>
              <a:rPr lang="en-US" sz="2000" dirty="0">
                <a:latin typeface="Times New Roman" pitchFamily="18" charset="0"/>
                <a:cs typeface="Times New Roman" pitchFamily="18" charset="0"/>
              </a:rPr>
              <a:t> </a:t>
            </a:r>
            <a:r>
              <a:rPr lang="en-US" sz="2000" dirty="0" smtClean="0">
                <a:latin typeface="Times New Roman" pitchFamily="18" charset="0"/>
                <a:cs typeface="Times New Roman" pitchFamily="18" charset="0"/>
              </a:rPr>
              <a:t>× 20 </a:t>
            </a:r>
            <a:r>
              <a:rPr lang="en-US" sz="2000" dirty="0">
                <a:latin typeface="Times New Roman" pitchFamily="18" charset="0"/>
                <a:cs typeface="Times New Roman" pitchFamily="18" charset="0"/>
              </a:rPr>
              <a:t>cm</a:t>
            </a:r>
          </a:p>
          <a:p>
            <a:r>
              <a:rPr lang="en-US" sz="2000" dirty="0" smtClean="0">
                <a:latin typeface="Times New Roman" pitchFamily="18" charset="0"/>
                <a:cs typeface="Times New Roman" pitchFamily="18" charset="0"/>
              </a:rPr>
              <a:t>= 95 </a:t>
            </a:r>
            <a:r>
              <a:rPr lang="en-US" sz="2000" dirty="0">
                <a:latin typeface="Times New Roman" pitchFamily="18" charset="0"/>
                <a:cs typeface="Times New Roman" pitchFamily="18" charset="0"/>
              </a:rPr>
              <a:t>000 cm</a:t>
            </a:r>
            <a:r>
              <a:rPr lang="en-US" sz="2000" baseline="30000" dirty="0">
                <a:latin typeface="Times New Roman" pitchFamily="18" charset="0"/>
                <a:cs typeface="Times New Roman" pitchFamily="18" charset="0"/>
              </a:rPr>
              <a:t>3</a:t>
            </a:r>
          </a:p>
          <a:p>
            <a:r>
              <a:rPr lang="en-US" sz="2000" dirty="0" smtClean="0">
                <a:latin typeface="Times New Roman" pitchFamily="18" charset="0"/>
                <a:cs typeface="Times New Roman" pitchFamily="18" charset="0"/>
              </a:rPr>
              <a:t>= </a:t>
            </a:r>
            <a:r>
              <a:rPr lang="en-US" sz="2000" dirty="0" smtClean="0">
                <a:solidFill>
                  <a:srgbClr val="FF0000"/>
                </a:solidFill>
                <a:latin typeface="Times New Roman" pitchFamily="18" charset="0"/>
                <a:cs typeface="Times New Roman" pitchFamily="18" charset="0"/>
              </a:rPr>
              <a:t>95 </a:t>
            </a:r>
            <a:r>
              <a:rPr lang="en-US" sz="2000" i="1" dirty="0">
                <a:solidFill>
                  <a:srgbClr val="FF0000"/>
                </a:solidFill>
                <a:latin typeface="Times New Roman" pitchFamily="18" charset="0"/>
                <a:cs typeface="Times New Roman" pitchFamily="18" charset="0"/>
              </a:rPr>
              <a:t>l</a:t>
            </a:r>
            <a:endParaRPr lang="en-US" sz="2000" dirty="0">
              <a:solidFill>
                <a:srgbClr val="FF0000"/>
              </a:solidFill>
              <a:latin typeface="Times New Roman" pitchFamily="18" charset="0"/>
              <a:cs typeface="Times New Roman" pitchFamily="18" charset="0"/>
            </a:endParaRPr>
          </a:p>
        </p:txBody>
      </p:sp>
      <p:sp>
        <p:nvSpPr>
          <p:cNvPr id="7" name="Rectangle 6"/>
          <p:cNvSpPr/>
          <p:nvPr/>
        </p:nvSpPr>
        <p:spPr>
          <a:xfrm>
            <a:off x="1219200" y="4137210"/>
            <a:ext cx="630301" cy="400110"/>
          </a:xfrm>
          <a:prstGeom prst="rect">
            <a:avLst/>
          </a:prstGeom>
        </p:spPr>
        <p:txBody>
          <a:bodyPr wrap="none">
            <a:spAutoFit/>
          </a:bodyPr>
          <a:lstStyle/>
          <a:p>
            <a:r>
              <a:rPr lang="en-US" sz="2000" dirty="0">
                <a:latin typeface="Times New Roman" pitchFamily="18" charset="0"/>
                <a:cs typeface="Times New Roman" pitchFamily="18" charset="0"/>
              </a:rPr>
              <a:t>(</a:t>
            </a:r>
            <a:r>
              <a:rPr lang="en-US" sz="2000" dirty="0" smtClean="0">
                <a:latin typeface="Times New Roman" pitchFamily="18" charset="0"/>
                <a:cs typeface="Times New Roman" pitchFamily="18" charset="0"/>
              </a:rPr>
              <a:t>iii) </a:t>
            </a:r>
            <a:endParaRPr lang="en-US" sz="2000" dirty="0"/>
          </a:p>
        </p:txBody>
      </p:sp>
      <p:sp>
        <p:nvSpPr>
          <p:cNvPr id="8" name="Rectangle 7"/>
          <p:cNvSpPr/>
          <p:nvPr/>
        </p:nvSpPr>
        <p:spPr>
          <a:xfrm>
            <a:off x="1606925" y="5970495"/>
            <a:ext cx="4572000" cy="707886"/>
          </a:xfrm>
          <a:prstGeom prst="rect">
            <a:avLst/>
          </a:prstGeom>
        </p:spPr>
        <p:txBody>
          <a:bodyPr>
            <a:spAutoFit/>
          </a:bodyPr>
          <a:lstStyle/>
          <a:p>
            <a:r>
              <a:rPr lang="en-US" sz="2000" dirty="0">
                <a:latin typeface="Times New Roman" pitchFamily="18" charset="0"/>
                <a:cs typeface="Times New Roman" pitchFamily="18" charset="0"/>
              </a:rPr>
              <a:t>Hence, the height of the water when the</a:t>
            </a:r>
          </a:p>
          <a:p>
            <a:r>
              <a:rPr lang="en-US" sz="2000" dirty="0">
                <a:latin typeface="Times New Roman" pitchFamily="18" charset="0"/>
                <a:cs typeface="Times New Roman" pitchFamily="18" charset="0"/>
              </a:rPr>
              <a:t>container is full is </a:t>
            </a:r>
            <a:r>
              <a:rPr lang="en-US" sz="2000" dirty="0">
                <a:solidFill>
                  <a:srgbClr val="FF0000"/>
                </a:solidFill>
                <a:latin typeface="Times New Roman" pitchFamily="18" charset="0"/>
                <a:cs typeface="Times New Roman" pitchFamily="18" charset="0"/>
              </a:rPr>
              <a:t>24 cm</a:t>
            </a:r>
            <a:r>
              <a:rPr lang="en-US" sz="2000" dirty="0">
                <a:latin typeface="Times New Roman" pitchFamily="18" charset="0"/>
                <a:cs typeface="Times New Roman" pitchFamily="18" charset="0"/>
              </a:rPr>
              <a:t>.</a:t>
            </a:r>
          </a:p>
        </p:txBody>
      </p:sp>
      <p:pic>
        <p:nvPicPr>
          <p:cNvPr id="5124" name="Picture 4" descr="\\172.16.2.26\Conver\CARRIBEAN\MATHEMATICS_VOL-1_PPT_DESIGN\Incoming\Equations\Revision_Exam_2_Paper_2\Eqn042.wmf"/>
          <p:cNvPicPr>
            <a:picLocks noChangeAspect="1" noChangeArrowheads="1"/>
          </p:cNvPicPr>
          <p:nvPr/>
        </p:nvPicPr>
        <p:blipFill>
          <a:blip r:embed="rId2" cstate="print">
            <a:extLst>
              <a:ext uri="{28A0092B-C50C-407E-A947-70E740481C1C}">
                <a14:useLocalDpi xmlns:a14="http://schemas.microsoft.com/office/drawing/2010/main" xmlns="" val="0"/>
              </a:ext>
            </a:extLst>
          </a:blip>
          <a:srcRect/>
          <a:stretch>
            <a:fillRect/>
          </a:stretch>
        </p:blipFill>
        <p:spPr bwMode="auto">
          <a:xfrm>
            <a:off x="4285130" y="4038600"/>
            <a:ext cx="1676400" cy="1981200"/>
          </a:xfrm>
          <a:prstGeom prst="rect">
            <a:avLst/>
          </a:prstGeom>
          <a:noFill/>
          <a:extLst>
            <a:ext uri="{909E8E84-426E-40DD-AFC4-6F175D3DCCD1}">
              <a14:hiddenFill xmlns:a14="http://schemas.microsoft.com/office/drawing/2010/main" xmlns="">
                <a:solidFill>
                  <a:srgbClr val="FFFFFF"/>
                </a:solidFill>
              </a14:hiddenFill>
            </a:ext>
          </a:extLst>
        </p:spPr>
      </p:pic>
      <p:sp>
        <p:nvSpPr>
          <p:cNvPr id="9" name="TextBox 8"/>
          <p:cNvSpPr txBox="1"/>
          <p:nvPr/>
        </p:nvSpPr>
        <p:spPr>
          <a:xfrm>
            <a:off x="1676400" y="4724400"/>
            <a:ext cx="533400" cy="446276"/>
          </a:xfrm>
          <a:prstGeom prst="rect">
            <a:avLst/>
          </a:prstGeom>
          <a:noFill/>
        </p:spPr>
        <p:txBody>
          <a:bodyPr wrap="square" rtlCol="0">
            <a:spAutoFit/>
          </a:bodyPr>
          <a:lstStyle/>
          <a:p>
            <a:r>
              <a:rPr lang="en-US" sz="2300" dirty="0" smtClean="0">
                <a:latin typeface="Times New Roman" pitchFamily="18" charset="0"/>
                <a:sym typeface="Symbol"/>
              </a:rPr>
              <a:t></a:t>
            </a:r>
            <a:endParaRPr lang="en-US" sz="2300" dirty="0">
              <a:latin typeface="Times New Roman" pitchFamily="18" charset="0"/>
            </a:endParaRPr>
          </a:p>
        </p:txBody>
      </p:sp>
      <p:sp>
        <p:nvSpPr>
          <p:cNvPr id="10"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2 Paper 2</a:t>
            </a:r>
          </a:p>
        </p:txBody>
      </p:sp>
    </p:spTree>
    <p:extLst>
      <p:ext uri="{BB962C8B-B14F-4D97-AF65-F5344CB8AC3E}">
        <p14:creationId xmlns:p14="http://schemas.microsoft.com/office/powerpoint/2010/main" xmlns="" val="105014556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p:cTn id="7" dur="500" fill="hold"/>
                                        <p:tgtEl>
                                          <p:spTgt spid="5"/>
                                        </p:tgtEl>
                                        <p:attrNameLst>
                                          <p:attrName>ppt_w</p:attrName>
                                        </p:attrNameLst>
                                      </p:cBhvr>
                                      <p:tavLst>
                                        <p:tav tm="0">
                                          <p:val>
                                            <p:fltVal val="0"/>
                                          </p:val>
                                        </p:tav>
                                        <p:tav tm="100000">
                                          <p:val>
                                            <p:strVal val="#ppt_w"/>
                                          </p:val>
                                        </p:tav>
                                      </p:tavLst>
                                    </p:anim>
                                    <p:anim calcmode="lin" valueType="num">
                                      <p:cBhvr>
                                        <p:cTn id="8" dur="500" fill="hold"/>
                                        <p:tgtEl>
                                          <p:spTgt spid="5"/>
                                        </p:tgtEl>
                                        <p:attrNameLst>
                                          <p:attrName>ppt_h</p:attrName>
                                        </p:attrNameLst>
                                      </p:cBhvr>
                                      <p:tavLst>
                                        <p:tav tm="0">
                                          <p:val>
                                            <p:fltVal val="0"/>
                                          </p:val>
                                        </p:tav>
                                        <p:tav tm="100000">
                                          <p:val>
                                            <p:strVal val="#ppt_h"/>
                                          </p:val>
                                        </p:tav>
                                      </p:tavLst>
                                    </p:anim>
                                    <p:animEffect transition="in" filter="fade">
                                      <p:cBhvr>
                                        <p:cTn id="9" dur="500"/>
                                        <p:tgtEl>
                                          <p:spTgt spid="5"/>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6"/>
                                        </p:tgtEl>
                                        <p:attrNameLst>
                                          <p:attrName>style.visibility</p:attrName>
                                        </p:attrNameLst>
                                      </p:cBhvr>
                                      <p:to>
                                        <p:strVal val="visible"/>
                                      </p:to>
                                    </p:set>
                                    <p:anim calcmode="lin" valueType="num">
                                      <p:cBhvr>
                                        <p:cTn id="12" dur="500" fill="hold"/>
                                        <p:tgtEl>
                                          <p:spTgt spid="6"/>
                                        </p:tgtEl>
                                        <p:attrNameLst>
                                          <p:attrName>ppt_w</p:attrName>
                                        </p:attrNameLst>
                                      </p:cBhvr>
                                      <p:tavLst>
                                        <p:tav tm="0">
                                          <p:val>
                                            <p:fltVal val="0"/>
                                          </p:val>
                                        </p:tav>
                                        <p:tav tm="100000">
                                          <p:val>
                                            <p:strVal val="#ppt_w"/>
                                          </p:val>
                                        </p:tav>
                                      </p:tavLst>
                                    </p:anim>
                                    <p:anim calcmode="lin" valueType="num">
                                      <p:cBhvr>
                                        <p:cTn id="13" dur="500" fill="hold"/>
                                        <p:tgtEl>
                                          <p:spTgt spid="6"/>
                                        </p:tgtEl>
                                        <p:attrNameLst>
                                          <p:attrName>ppt_h</p:attrName>
                                        </p:attrNameLst>
                                      </p:cBhvr>
                                      <p:tavLst>
                                        <p:tav tm="0">
                                          <p:val>
                                            <p:fltVal val="0"/>
                                          </p:val>
                                        </p:tav>
                                        <p:tav tm="100000">
                                          <p:val>
                                            <p:strVal val="#ppt_h"/>
                                          </p:val>
                                        </p:tav>
                                      </p:tavLst>
                                    </p:anim>
                                    <p:animEffect transition="in" filter="fade">
                                      <p:cBhvr>
                                        <p:cTn id="14" dur="500"/>
                                        <p:tgtEl>
                                          <p:spTgt spid="6"/>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7"/>
                                        </p:tgtEl>
                                        <p:attrNameLst>
                                          <p:attrName>style.visibility</p:attrName>
                                        </p:attrNameLst>
                                      </p:cBhvr>
                                      <p:to>
                                        <p:strVal val="visible"/>
                                      </p:to>
                                    </p:set>
                                    <p:anim calcmode="lin" valueType="num">
                                      <p:cBhvr>
                                        <p:cTn id="17" dur="500" fill="hold"/>
                                        <p:tgtEl>
                                          <p:spTgt spid="7"/>
                                        </p:tgtEl>
                                        <p:attrNameLst>
                                          <p:attrName>ppt_w</p:attrName>
                                        </p:attrNameLst>
                                      </p:cBhvr>
                                      <p:tavLst>
                                        <p:tav tm="0">
                                          <p:val>
                                            <p:fltVal val="0"/>
                                          </p:val>
                                        </p:tav>
                                        <p:tav tm="100000">
                                          <p:val>
                                            <p:strVal val="#ppt_w"/>
                                          </p:val>
                                        </p:tav>
                                      </p:tavLst>
                                    </p:anim>
                                    <p:anim calcmode="lin" valueType="num">
                                      <p:cBhvr>
                                        <p:cTn id="18" dur="500" fill="hold"/>
                                        <p:tgtEl>
                                          <p:spTgt spid="7"/>
                                        </p:tgtEl>
                                        <p:attrNameLst>
                                          <p:attrName>ppt_h</p:attrName>
                                        </p:attrNameLst>
                                      </p:cBhvr>
                                      <p:tavLst>
                                        <p:tav tm="0">
                                          <p:val>
                                            <p:fltVal val="0"/>
                                          </p:val>
                                        </p:tav>
                                        <p:tav tm="100000">
                                          <p:val>
                                            <p:strVal val="#ppt_h"/>
                                          </p:val>
                                        </p:tav>
                                      </p:tavLst>
                                    </p:anim>
                                    <p:animEffect transition="in" filter="fade">
                                      <p:cBhvr>
                                        <p:cTn id="19" dur="500"/>
                                        <p:tgtEl>
                                          <p:spTgt spid="7"/>
                                        </p:tgtEl>
                                      </p:cBhvr>
                                    </p:animEffect>
                                  </p:childTnLst>
                                </p:cTn>
                              </p:par>
                              <p:par>
                                <p:cTn id="20" presetID="53" presetClass="entr" presetSubtype="16" fill="hold" nodeType="withEffect">
                                  <p:stCondLst>
                                    <p:cond delay="0"/>
                                  </p:stCondLst>
                                  <p:childTnLst>
                                    <p:set>
                                      <p:cBhvr>
                                        <p:cTn id="21" dur="1" fill="hold">
                                          <p:stCondLst>
                                            <p:cond delay="0"/>
                                          </p:stCondLst>
                                        </p:cTn>
                                        <p:tgtEl>
                                          <p:spTgt spid="5124"/>
                                        </p:tgtEl>
                                        <p:attrNameLst>
                                          <p:attrName>style.visibility</p:attrName>
                                        </p:attrNameLst>
                                      </p:cBhvr>
                                      <p:to>
                                        <p:strVal val="visible"/>
                                      </p:to>
                                    </p:set>
                                    <p:anim calcmode="lin" valueType="num">
                                      <p:cBhvr>
                                        <p:cTn id="22" dur="500" fill="hold"/>
                                        <p:tgtEl>
                                          <p:spTgt spid="5124"/>
                                        </p:tgtEl>
                                        <p:attrNameLst>
                                          <p:attrName>ppt_w</p:attrName>
                                        </p:attrNameLst>
                                      </p:cBhvr>
                                      <p:tavLst>
                                        <p:tav tm="0">
                                          <p:val>
                                            <p:fltVal val="0"/>
                                          </p:val>
                                        </p:tav>
                                        <p:tav tm="100000">
                                          <p:val>
                                            <p:strVal val="#ppt_w"/>
                                          </p:val>
                                        </p:tav>
                                      </p:tavLst>
                                    </p:anim>
                                    <p:anim calcmode="lin" valueType="num">
                                      <p:cBhvr>
                                        <p:cTn id="23" dur="500" fill="hold"/>
                                        <p:tgtEl>
                                          <p:spTgt spid="5124"/>
                                        </p:tgtEl>
                                        <p:attrNameLst>
                                          <p:attrName>ppt_h</p:attrName>
                                        </p:attrNameLst>
                                      </p:cBhvr>
                                      <p:tavLst>
                                        <p:tav tm="0">
                                          <p:val>
                                            <p:fltVal val="0"/>
                                          </p:val>
                                        </p:tav>
                                        <p:tav tm="100000">
                                          <p:val>
                                            <p:strVal val="#ppt_h"/>
                                          </p:val>
                                        </p:tav>
                                      </p:tavLst>
                                    </p:anim>
                                    <p:animEffect transition="in" filter="fade">
                                      <p:cBhvr>
                                        <p:cTn id="24" dur="500"/>
                                        <p:tgtEl>
                                          <p:spTgt spid="5124"/>
                                        </p:tgtEl>
                                      </p:cBhvr>
                                    </p:animEffect>
                                  </p:childTnLst>
                                </p:cTn>
                              </p:par>
                              <p:par>
                                <p:cTn id="25" presetID="23" presetClass="entr" presetSubtype="16" fill="hold" grpId="0" nodeType="withEffect">
                                  <p:stCondLst>
                                    <p:cond delay="0"/>
                                  </p:stCondLst>
                                  <p:childTnLst>
                                    <p:set>
                                      <p:cBhvr>
                                        <p:cTn id="26" dur="1" fill="hold">
                                          <p:stCondLst>
                                            <p:cond delay="0"/>
                                          </p:stCondLst>
                                        </p:cTn>
                                        <p:tgtEl>
                                          <p:spTgt spid="9"/>
                                        </p:tgtEl>
                                        <p:attrNameLst>
                                          <p:attrName>style.visibility</p:attrName>
                                        </p:attrNameLst>
                                      </p:cBhvr>
                                      <p:to>
                                        <p:strVal val="visible"/>
                                      </p:to>
                                    </p:set>
                                    <p:anim calcmode="lin" valueType="num">
                                      <p:cBhvr>
                                        <p:cTn id="27" dur="500" fill="hold"/>
                                        <p:tgtEl>
                                          <p:spTgt spid="9"/>
                                        </p:tgtEl>
                                        <p:attrNameLst>
                                          <p:attrName>ppt_w</p:attrName>
                                        </p:attrNameLst>
                                      </p:cBhvr>
                                      <p:tavLst>
                                        <p:tav tm="0">
                                          <p:val>
                                            <p:fltVal val="0"/>
                                          </p:val>
                                        </p:tav>
                                        <p:tav tm="100000">
                                          <p:val>
                                            <p:strVal val="#ppt_w"/>
                                          </p:val>
                                        </p:tav>
                                      </p:tavLst>
                                    </p:anim>
                                    <p:anim calcmode="lin" valueType="num">
                                      <p:cBhvr>
                                        <p:cTn id="28" dur="500" fill="hold"/>
                                        <p:tgtEl>
                                          <p:spTgt spid="9"/>
                                        </p:tgtEl>
                                        <p:attrNameLst>
                                          <p:attrName>ppt_h</p:attrName>
                                        </p:attrNameLst>
                                      </p:cBhvr>
                                      <p:tavLst>
                                        <p:tav tm="0">
                                          <p:val>
                                            <p:fltVal val="0"/>
                                          </p:val>
                                        </p:tav>
                                        <p:tav tm="100000">
                                          <p:val>
                                            <p:strVal val="#ppt_h"/>
                                          </p:val>
                                        </p:tav>
                                      </p:tavLst>
                                    </p:anim>
                                  </p:childTnLst>
                                </p:cTn>
                              </p:par>
                              <p:par>
                                <p:cTn id="29" presetID="53" presetClass="entr" presetSubtype="16" fill="hold" grpId="0" nodeType="withEffect">
                                  <p:stCondLst>
                                    <p:cond delay="0"/>
                                  </p:stCondLst>
                                  <p:childTnLst>
                                    <p:set>
                                      <p:cBhvr>
                                        <p:cTn id="30" dur="1" fill="hold">
                                          <p:stCondLst>
                                            <p:cond delay="0"/>
                                          </p:stCondLst>
                                        </p:cTn>
                                        <p:tgtEl>
                                          <p:spTgt spid="8"/>
                                        </p:tgtEl>
                                        <p:attrNameLst>
                                          <p:attrName>style.visibility</p:attrName>
                                        </p:attrNameLst>
                                      </p:cBhvr>
                                      <p:to>
                                        <p:strVal val="visible"/>
                                      </p:to>
                                    </p:set>
                                    <p:anim calcmode="lin" valueType="num">
                                      <p:cBhvr>
                                        <p:cTn id="31" dur="500" fill="hold"/>
                                        <p:tgtEl>
                                          <p:spTgt spid="8"/>
                                        </p:tgtEl>
                                        <p:attrNameLst>
                                          <p:attrName>ppt_w</p:attrName>
                                        </p:attrNameLst>
                                      </p:cBhvr>
                                      <p:tavLst>
                                        <p:tav tm="0">
                                          <p:val>
                                            <p:fltVal val="0"/>
                                          </p:val>
                                        </p:tav>
                                        <p:tav tm="100000">
                                          <p:val>
                                            <p:strVal val="#ppt_w"/>
                                          </p:val>
                                        </p:tav>
                                      </p:tavLst>
                                    </p:anim>
                                    <p:anim calcmode="lin" valueType="num">
                                      <p:cBhvr>
                                        <p:cTn id="32" dur="500" fill="hold"/>
                                        <p:tgtEl>
                                          <p:spTgt spid="8"/>
                                        </p:tgtEl>
                                        <p:attrNameLst>
                                          <p:attrName>ppt_h</p:attrName>
                                        </p:attrNameLst>
                                      </p:cBhvr>
                                      <p:tavLst>
                                        <p:tav tm="0">
                                          <p:val>
                                            <p:fltVal val="0"/>
                                          </p:val>
                                        </p:tav>
                                        <p:tav tm="100000">
                                          <p:val>
                                            <p:strVal val="#ppt_h"/>
                                          </p:val>
                                        </p:tav>
                                      </p:tavLst>
                                    </p:anim>
                                    <p:animEffect transition="in" filter="fade">
                                      <p:cBhvr>
                                        <p:cTn id="33"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P spid="7" grpId="0"/>
      <p:bldP spid="8" grpId="0"/>
      <p:bldP spid="9" grpId="0"/>
    </p:bldLst>
  </p:timing>
</p:sld>
</file>

<file path=ppt/slides/slide3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a:xfrm>
            <a:off x="762000" y="2880717"/>
            <a:ext cx="7162800" cy="1154162"/>
          </a:xfrm>
          <a:prstGeom prst="rect">
            <a:avLst/>
          </a:prstGeom>
        </p:spPr>
        <p:txBody>
          <a:bodyPr wrap="square">
            <a:spAutoFit/>
          </a:bodyPr>
          <a:lstStyle/>
          <a:p>
            <a:pPr>
              <a:tabLst>
                <a:tab pos="1236663" algn="l"/>
              </a:tabLst>
            </a:pPr>
            <a:r>
              <a:rPr lang="en-US" sz="2300" b="1" dirty="0">
                <a:latin typeface="Times New Roman" pitchFamily="18" charset="0"/>
                <a:cs typeface="Times New Roman" pitchFamily="18" charset="0"/>
              </a:rPr>
              <a:t>8. </a:t>
            </a:r>
            <a:r>
              <a:rPr lang="en-US" sz="2300" b="1" dirty="0" smtClean="0">
                <a:latin typeface="Times New Roman" pitchFamily="18" charset="0"/>
                <a:cs typeface="Times New Roman" pitchFamily="18" charset="0"/>
              </a:rPr>
              <a:t> </a:t>
            </a:r>
            <a:r>
              <a:rPr lang="en-US" sz="2300" dirty="0" smtClean="0">
                <a:latin typeface="Times New Roman" pitchFamily="18" charset="0"/>
                <a:cs typeface="Times New Roman" pitchFamily="18" charset="0"/>
              </a:rPr>
              <a:t>(</a:t>
            </a:r>
            <a:r>
              <a:rPr lang="en-US" sz="2300" dirty="0">
                <a:latin typeface="Times New Roman" pitchFamily="18" charset="0"/>
                <a:cs typeface="Times New Roman" pitchFamily="18" charset="0"/>
              </a:rPr>
              <a:t>a</a:t>
            </a:r>
            <a:r>
              <a:rPr lang="en-US" sz="2300" dirty="0" smtClean="0">
                <a:latin typeface="Times New Roman" pitchFamily="18" charset="0"/>
                <a:cs typeface="Times New Roman" pitchFamily="18" charset="0"/>
              </a:rPr>
              <a:t>)  (</a:t>
            </a:r>
            <a:r>
              <a:rPr lang="en-US" sz="2300" dirty="0">
                <a:latin typeface="Times New Roman" pitchFamily="18" charset="0"/>
                <a:cs typeface="Times New Roman" pitchFamily="18" charset="0"/>
              </a:rPr>
              <a:t>i) </a:t>
            </a:r>
            <a:r>
              <a:rPr lang="en-US" sz="2300" dirty="0" smtClean="0">
                <a:latin typeface="Times New Roman" pitchFamily="18" charset="0"/>
                <a:cs typeface="Times New Roman" pitchFamily="18" charset="0"/>
              </a:rPr>
              <a:t> Using </a:t>
            </a:r>
            <a:r>
              <a:rPr lang="en-US" sz="2300" dirty="0">
                <a:latin typeface="Times New Roman" pitchFamily="18" charset="0"/>
                <a:cs typeface="Times New Roman" pitchFamily="18" charset="0"/>
              </a:rPr>
              <a:t>a pencil, a ruler and a pair of </a:t>
            </a:r>
            <a:r>
              <a:rPr lang="en-US" sz="2300" dirty="0" smtClean="0">
                <a:latin typeface="Times New Roman" pitchFamily="18" charset="0"/>
                <a:cs typeface="Times New Roman" pitchFamily="18" charset="0"/>
              </a:rPr>
              <a:t>	compasses, 	construct </a:t>
            </a:r>
            <a:r>
              <a:rPr lang="en-US" sz="2300" dirty="0">
                <a:latin typeface="Times New Roman" pitchFamily="18" charset="0"/>
                <a:cs typeface="Times New Roman" pitchFamily="18" charset="0"/>
              </a:rPr>
              <a:t>rectangle </a:t>
            </a:r>
            <a:r>
              <a:rPr lang="en-US" sz="2300" i="1" dirty="0">
                <a:latin typeface="Times New Roman" pitchFamily="18" charset="0"/>
                <a:cs typeface="Times New Roman" pitchFamily="18" charset="0"/>
              </a:rPr>
              <a:t>KLMN</a:t>
            </a:r>
            <a:r>
              <a:rPr lang="en-US" sz="2300" dirty="0">
                <a:latin typeface="Times New Roman" pitchFamily="18" charset="0"/>
                <a:cs typeface="Times New Roman" pitchFamily="18" charset="0"/>
              </a:rPr>
              <a:t>, </a:t>
            </a:r>
            <a:r>
              <a:rPr lang="en-US" sz="2300" dirty="0" smtClean="0">
                <a:latin typeface="Times New Roman" pitchFamily="18" charset="0"/>
                <a:cs typeface="Times New Roman" pitchFamily="18" charset="0"/>
              </a:rPr>
              <a:t>in which </a:t>
            </a:r>
            <a:r>
              <a:rPr lang="en-US" sz="2300" i="1" dirty="0" smtClean="0">
                <a:latin typeface="Times New Roman" pitchFamily="18" charset="0"/>
                <a:cs typeface="Times New Roman" pitchFamily="18" charset="0"/>
              </a:rPr>
              <a:t>LM = </a:t>
            </a:r>
            <a:r>
              <a:rPr lang="en-US" sz="2300" dirty="0" smtClean="0">
                <a:latin typeface="Times New Roman" pitchFamily="18" charset="0"/>
                <a:cs typeface="Times New Roman" pitchFamily="18" charset="0"/>
              </a:rPr>
              <a:t>8 </a:t>
            </a:r>
            <a:r>
              <a:rPr lang="en-US" sz="2300" dirty="0">
                <a:latin typeface="Times New Roman" pitchFamily="18" charset="0"/>
                <a:cs typeface="Times New Roman" pitchFamily="18" charset="0"/>
              </a:rPr>
              <a:t>cm, </a:t>
            </a:r>
            <a:r>
              <a:rPr lang="en-US" sz="2300" dirty="0" smtClean="0">
                <a:latin typeface="Times New Roman" pitchFamily="18" charset="0"/>
                <a:cs typeface="Times New Roman" pitchFamily="18" charset="0"/>
              </a:rPr>
              <a:t>	angle </a:t>
            </a:r>
            <a:r>
              <a:rPr lang="en-US" sz="2300" i="1" dirty="0" smtClean="0">
                <a:latin typeface="Times New Roman" pitchFamily="18" charset="0"/>
                <a:cs typeface="Times New Roman" pitchFamily="18" charset="0"/>
              </a:rPr>
              <a:t>LMN = </a:t>
            </a:r>
            <a:r>
              <a:rPr lang="en-US" sz="2300" dirty="0" smtClean="0">
                <a:latin typeface="Times New Roman" pitchFamily="18" charset="0"/>
                <a:cs typeface="Times New Roman" pitchFamily="18" charset="0"/>
              </a:rPr>
              <a:t>90° and </a:t>
            </a:r>
            <a:r>
              <a:rPr lang="en-US" sz="2300" i="1" dirty="0" smtClean="0">
                <a:latin typeface="Times New Roman" pitchFamily="18" charset="0"/>
                <a:cs typeface="Times New Roman" pitchFamily="18" charset="0"/>
              </a:rPr>
              <a:t>MN = </a:t>
            </a:r>
            <a:r>
              <a:rPr lang="en-US" sz="2300" dirty="0" smtClean="0">
                <a:latin typeface="Times New Roman" pitchFamily="18" charset="0"/>
                <a:cs typeface="Times New Roman" pitchFamily="18" charset="0"/>
              </a:rPr>
              <a:t>6.5 </a:t>
            </a:r>
            <a:r>
              <a:rPr lang="en-US" sz="2300" dirty="0">
                <a:latin typeface="Times New Roman" pitchFamily="18" charset="0"/>
                <a:cs typeface="Times New Roman" pitchFamily="18" charset="0"/>
              </a:rPr>
              <a:t>cm.</a:t>
            </a:r>
          </a:p>
        </p:txBody>
      </p:sp>
      <p:sp>
        <p:nvSpPr>
          <p:cNvPr id="6" name="Rectangle 5"/>
          <p:cNvSpPr/>
          <p:nvPr/>
        </p:nvSpPr>
        <p:spPr>
          <a:xfrm>
            <a:off x="1582270" y="4228981"/>
            <a:ext cx="5047130" cy="800219"/>
          </a:xfrm>
          <a:prstGeom prst="rect">
            <a:avLst/>
          </a:prstGeom>
        </p:spPr>
        <p:txBody>
          <a:bodyPr wrap="square">
            <a:spAutoFit/>
          </a:bodyPr>
          <a:lstStyle/>
          <a:p>
            <a:pPr>
              <a:tabLst>
                <a:tab pos="430213" algn="l"/>
              </a:tabLst>
            </a:pPr>
            <a:r>
              <a:rPr lang="en-US" sz="2300" dirty="0">
                <a:latin typeface="Times New Roman" pitchFamily="18" charset="0"/>
                <a:cs typeface="Times New Roman" pitchFamily="18" charset="0"/>
              </a:rPr>
              <a:t>(ii) Measure and write down the </a:t>
            </a:r>
            <a:r>
              <a:rPr lang="en-US" sz="2300" dirty="0" smtClean="0">
                <a:latin typeface="Times New Roman" pitchFamily="18" charset="0"/>
                <a:cs typeface="Times New Roman" pitchFamily="18" charset="0"/>
              </a:rPr>
              <a:t>length 	of the </a:t>
            </a:r>
            <a:r>
              <a:rPr lang="en-US" sz="2300" dirty="0">
                <a:latin typeface="Times New Roman" pitchFamily="18" charset="0"/>
                <a:cs typeface="Times New Roman" pitchFamily="18" charset="0"/>
              </a:rPr>
              <a:t>diagonal </a:t>
            </a:r>
            <a:r>
              <a:rPr lang="en-US" sz="2300" i="1" dirty="0">
                <a:latin typeface="Times New Roman" pitchFamily="18" charset="0"/>
                <a:cs typeface="Times New Roman" pitchFamily="18" charset="0"/>
              </a:rPr>
              <a:t>LN</a:t>
            </a:r>
            <a:r>
              <a:rPr lang="en-US" sz="2300" dirty="0">
                <a:latin typeface="Times New Roman" pitchFamily="18" charset="0"/>
                <a:cs typeface="Times New Roman" pitchFamily="18" charset="0"/>
              </a:rPr>
              <a:t>, in cm.</a:t>
            </a:r>
          </a:p>
        </p:txBody>
      </p:sp>
      <p:sp>
        <p:nvSpPr>
          <p:cNvPr id="7" name="Rectangle 6"/>
          <p:cNvSpPr/>
          <p:nvPr/>
        </p:nvSpPr>
        <p:spPr>
          <a:xfrm>
            <a:off x="6782245" y="4623955"/>
            <a:ext cx="1073281" cy="369332"/>
          </a:xfrm>
          <a:prstGeom prst="rect">
            <a:avLst/>
          </a:prstGeom>
        </p:spPr>
        <p:txBody>
          <a:bodyPr wrap="square" anchor="t" anchorCtr="1">
            <a:spAutoFit/>
          </a:bodyPr>
          <a:lstStyle/>
          <a:p>
            <a:pPr indent="-4800600" algn="r">
              <a:buFontTx/>
              <a:buNone/>
            </a:pPr>
            <a:r>
              <a:rPr lang="en-US" dirty="0" smtClean="0">
                <a:latin typeface="Times New Roman" pitchFamily="18" charset="0"/>
                <a:cs typeface="Times New Roman" pitchFamily="18" charset="0"/>
              </a:rPr>
              <a:t>(5 marks)</a:t>
            </a:r>
            <a:endParaRPr lang="en-US" dirty="0">
              <a:latin typeface="Times New Roman" pitchFamily="18" charset="0"/>
              <a:cs typeface="Times New Roman" pitchFamily="18" charset="0"/>
            </a:endParaRPr>
          </a:p>
        </p:txBody>
      </p:sp>
      <p:sp>
        <p:nvSpPr>
          <p:cNvPr id="8" name="Notched Right Arrow 7"/>
          <p:cNvSpPr/>
          <p:nvPr/>
        </p:nvSpPr>
        <p:spPr>
          <a:xfrm>
            <a:off x="7162800" y="6019800"/>
            <a:ext cx="1782315" cy="685800"/>
          </a:xfrm>
          <a:prstGeom prst="notchedRightArrow">
            <a:avLst/>
          </a:prstGeom>
          <a:blipFill>
            <a:blip r:embed="rId2" cstate="print">
              <a:extLst>
                <a:ext uri="{BEBA8EAE-BF5A-486C-A8C5-ECC9F3942E4B}">
                  <a14:imgProps xmlns:a14="http://schemas.microsoft.com/office/drawing/2010/main" xmlns="">
                    <a14:imgLayer r:embed="rId3">
                      <a14:imgEffect>
                        <a14:brightnessContrast bright="-20000" contrast="-20000"/>
                      </a14:imgEffect>
                    </a14:imgLayer>
                  </a14:imgProps>
                </a:ex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ANSWER</a:t>
            </a:r>
            <a:endParaRPr lang="en-US" sz="2000" b="1" dirty="0">
              <a:latin typeface="Times New Roman" pitchFamily="18" charset="0"/>
              <a:cs typeface="Times New Roman" pitchFamily="18" charset="0"/>
            </a:endParaRPr>
          </a:p>
        </p:txBody>
      </p:sp>
      <p:sp>
        <p:nvSpPr>
          <p:cNvPr id="9"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2 Paper 2</a:t>
            </a:r>
          </a:p>
        </p:txBody>
      </p:sp>
    </p:spTree>
    <p:extLst>
      <p:ext uri="{BB962C8B-B14F-4D97-AF65-F5344CB8AC3E}">
        <p14:creationId xmlns:p14="http://schemas.microsoft.com/office/powerpoint/2010/main" xmlns="" val="236020910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500" fill="hold"/>
                                        <p:tgtEl>
                                          <p:spTgt spid="7"/>
                                        </p:tgtEl>
                                        <p:attrNameLst>
                                          <p:attrName>ppt_w</p:attrName>
                                        </p:attrNameLst>
                                      </p:cBhvr>
                                      <p:tavLst>
                                        <p:tav tm="0">
                                          <p:val>
                                            <p:fltVal val="0"/>
                                          </p:val>
                                        </p:tav>
                                        <p:tav tm="100000">
                                          <p:val>
                                            <p:strVal val="#ppt_w"/>
                                          </p:val>
                                        </p:tav>
                                      </p:tavLst>
                                    </p:anim>
                                    <p:anim calcmode="lin" valueType="num">
                                      <p:cBhvr>
                                        <p:cTn id="8" dur="500" fill="hold"/>
                                        <p:tgtEl>
                                          <p:spTgt spid="7"/>
                                        </p:tgtEl>
                                        <p:attrNameLst>
                                          <p:attrName>ppt_h</p:attrName>
                                        </p:attrNameLst>
                                      </p:cBhvr>
                                      <p:tavLst>
                                        <p:tav tm="0">
                                          <p:val>
                                            <p:fltVal val="0"/>
                                          </p:val>
                                        </p:tav>
                                        <p:tav tm="100000">
                                          <p:val>
                                            <p:strVal val="#ppt_h"/>
                                          </p:val>
                                        </p:tav>
                                      </p:tavLst>
                                    </p:anim>
                                    <p:animEffect transition="in" filter="fade">
                                      <p:cBhvr>
                                        <p:cTn id="9" dur="500"/>
                                        <p:tgtEl>
                                          <p:spTgt spid="7"/>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5"/>
                                        </p:tgtEl>
                                        <p:attrNameLst>
                                          <p:attrName>style.visibility</p:attrName>
                                        </p:attrNameLst>
                                      </p:cBhvr>
                                      <p:to>
                                        <p:strVal val="visible"/>
                                      </p:to>
                                    </p:set>
                                    <p:anim calcmode="lin" valueType="num">
                                      <p:cBhvr>
                                        <p:cTn id="12" dur="500" fill="hold"/>
                                        <p:tgtEl>
                                          <p:spTgt spid="5"/>
                                        </p:tgtEl>
                                        <p:attrNameLst>
                                          <p:attrName>ppt_w</p:attrName>
                                        </p:attrNameLst>
                                      </p:cBhvr>
                                      <p:tavLst>
                                        <p:tav tm="0">
                                          <p:val>
                                            <p:fltVal val="0"/>
                                          </p:val>
                                        </p:tav>
                                        <p:tav tm="100000">
                                          <p:val>
                                            <p:strVal val="#ppt_w"/>
                                          </p:val>
                                        </p:tav>
                                      </p:tavLst>
                                    </p:anim>
                                    <p:anim calcmode="lin" valueType="num">
                                      <p:cBhvr>
                                        <p:cTn id="13" dur="500" fill="hold"/>
                                        <p:tgtEl>
                                          <p:spTgt spid="5"/>
                                        </p:tgtEl>
                                        <p:attrNameLst>
                                          <p:attrName>ppt_h</p:attrName>
                                        </p:attrNameLst>
                                      </p:cBhvr>
                                      <p:tavLst>
                                        <p:tav tm="0">
                                          <p:val>
                                            <p:fltVal val="0"/>
                                          </p:val>
                                        </p:tav>
                                        <p:tav tm="100000">
                                          <p:val>
                                            <p:strVal val="#ppt_h"/>
                                          </p:val>
                                        </p:tav>
                                      </p:tavLst>
                                    </p:anim>
                                    <p:animEffect transition="in" filter="fade">
                                      <p:cBhvr>
                                        <p:cTn id="14" dur="500"/>
                                        <p:tgtEl>
                                          <p:spTgt spid="5"/>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6"/>
                                        </p:tgtEl>
                                        <p:attrNameLst>
                                          <p:attrName>style.visibility</p:attrName>
                                        </p:attrNameLst>
                                      </p:cBhvr>
                                      <p:to>
                                        <p:strVal val="visible"/>
                                      </p:to>
                                    </p:set>
                                    <p:anim calcmode="lin" valueType="num">
                                      <p:cBhvr>
                                        <p:cTn id="17" dur="500" fill="hold"/>
                                        <p:tgtEl>
                                          <p:spTgt spid="6"/>
                                        </p:tgtEl>
                                        <p:attrNameLst>
                                          <p:attrName>ppt_w</p:attrName>
                                        </p:attrNameLst>
                                      </p:cBhvr>
                                      <p:tavLst>
                                        <p:tav tm="0">
                                          <p:val>
                                            <p:fltVal val="0"/>
                                          </p:val>
                                        </p:tav>
                                        <p:tav tm="100000">
                                          <p:val>
                                            <p:strVal val="#ppt_w"/>
                                          </p:val>
                                        </p:tav>
                                      </p:tavLst>
                                    </p:anim>
                                    <p:anim calcmode="lin" valueType="num">
                                      <p:cBhvr>
                                        <p:cTn id="18" dur="500" fill="hold"/>
                                        <p:tgtEl>
                                          <p:spTgt spid="6"/>
                                        </p:tgtEl>
                                        <p:attrNameLst>
                                          <p:attrName>ppt_h</p:attrName>
                                        </p:attrNameLst>
                                      </p:cBhvr>
                                      <p:tavLst>
                                        <p:tav tm="0">
                                          <p:val>
                                            <p:fltVal val="0"/>
                                          </p:val>
                                        </p:tav>
                                        <p:tav tm="100000">
                                          <p:val>
                                            <p:strVal val="#ppt_h"/>
                                          </p:val>
                                        </p:tav>
                                      </p:tavLst>
                                    </p:anim>
                                    <p:animEffect transition="in" filter="fade">
                                      <p:cBhvr>
                                        <p:cTn id="19" dur="500"/>
                                        <p:tgtEl>
                                          <p:spTgt spid="6"/>
                                        </p:tgtEl>
                                      </p:cBhvr>
                                    </p:animEffect>
                                  </p:childTnLst>
                                </p:cTn>
                              </p:par>
                            </p:childTnLst>
                          </p:cTn>
                        </p:par>
                      </p:childTnLst>
                    </p:cTn>
                  </p:par>
                  <p:par>
                    <p:cTn id="20" fill="hold">
                      <p:stCondLst>
                        <p:cond delay="indefinite"/>
                      </p:stCondLst>
                      <p:childTnLst>
                        <p:par>
                          <p:cTn id="21" fill="hold">
                            <p:stCondLst>
                              <p:cond delay="0"/>
                            </p:stCondLst>
                            <p:childTnLst>
                              <p:par>
                                <p:cTn id="22" presetID="3" presetClass="entr" presetSubtype="10" fill="hold" grpId="0" nodeType="clickEffect">
                                  <p:stCondLst>
                                    <p:cond delay="0"/>
                                  </p:stCondLst>
                                  <p:childTnLst>
                                    <p:set>
                                      <p:cBhvr>
                                        <p:cTn id="23" dur="1" fill="hold">
                                          <p:stCondLst>
                                            <p:cond delay="0"/>
                                          </p:stCondLst>
                                        </p:cTn>
                                        <p:tgtEl>
                                          <p:spTgt spid="8"/>
                                        </p:tgtEl>
                                        <p:attrNameLst>
                                          <p:attrName>style.visibility</p:attrName>
                                        </p:attrNameLst>
                                      </p:cBhvr>
                                      <p:to>
                                        <p:strVal val="visible"/>
                                      </p:to>
                                    </p:set>
                                    <p:animEffect transition="in" filter="blinds(horizontal)">
                                      <p:cBhvr>
                                        <p:cTn id="24"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P spid="7" grpId="0"/>
      <p:bldP spid="8" grpId="0" animBg="1"/>
    </p:bld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Content Placeholder 10"/>
          <p:cNvSpPr>
            <a:spLocks noGrp="1"/>
          </p:cNvSpPr>
          <p:nvPr>
            <p:ph sz="quarter" idx="13"/>
          </p:nvPr>
        </p:nvSpPr>
        <p:spPr>
          <a:xfrm>
            <a:off x="685800" y="2667000"/>
            <a:ext cx="7010400" cy="676339"/>
          </a:xfrm>
        </p:spPr>
        <p:txBody>
          <a:bodyPr wrap="square">
            <a:spAutoFit/>
          </a:bodyPr>
          <a:lstStyle/>
          <a:p>
            <a:pPr marL="457200" indent="-457200" algn="just">
              <a:lnSpc>
                <a:spcPct val="165000"/>
              </a:lnSpc>
              <a:spcBef>
                <a:spcPct val="0"/>
              </a:spcBef>
              <a:buFontTx/>
              <a:buNone/>
              <a:tabLst>
                <a:tab pos="800100" algn="l"/>
                <a:tab pos="4283075" algn="l"/>
              </a:tabLst>
            </a:pPr>
            <a:r>
              <a:rPr lang="en-US" sz="2300" b="1" dirty="0" smtClean="0">
                <a:solidFill>
                  <a:schemeClr val="tx1"/>
                </a:solidFill>
                <a:latin typeface="Times New Roman" pitchFamily="18" charset="0"/>
                <a:cs typeface="Times New Roman" pitchFamily="18" charset="0"/>
              </a:rPr>
              <a:t>18.</a:t>
            </a:r>
            <a:r>
              <a:rPr lang="en-US" sz="2300" dirty="0" smtClean="0">
                <a:solidFill>
                  <a:schemeClr val="tx1"/>
                </a:solidFill>
                <a:latin typeface="Times New Roman" pitchFamily="18" charset="0"/>
                <a:cs typeface="Times New Roman" pitchFamily="18" charset="0"/>
              </a:rPr>
              <a:t>	</a:t>
            </a:r>
          </a:p>
        </p:txBody>
      </p:sp>
      <p:pic>
        <p:nvPicPr>
          <p:cNvPr id="7" name="Picture 3" descr="D:\Deepak\Powerpoint\Re-work\Art\New.wmf"/>
          <p:cNvPicPr>
            <a:picLocks noChangeAspect="1" noChangeArrowheads="1"/>
          </p:cNvPicPr>
          <p:nvPr/>
        </p:nvPicPr>
        <p:blipFill>
          <a:blip r:embed="rId2" cstate="print"/>
          <a:srcRect/>
          <a:stretch>
            <a:fillRect/>
          </a:stretch>
        </p:blipFill>
        <p:spPr bwMode="auto">
          <a:xfrm>
            <a:off x="1571172" y="2895600"/>
            <a:ext cx="5283200" cy="1549400"/>
          </a:xfrm>
          <a:prstGeom prst="rect">
            <a:avLst/>
          </a:prstGeom>
          <a:noFill/>
        </p:spPr>
      </p:pic>
      <p:pic>
        <p:nvPicPr>
          <p:cNvPr id="9" name="Picture 4"/>
          <p:cNvPicPr>
            <a:picLocks noChangeAspect="1" noChangeArrowheads="1"/>
          </p:cNvPicPr>
          <p:nvPr/>
        </p:nvPicPr>
        <p:blipFill>
          <a:blip r:embed="rId3" cstate="print"/>
          <a:srcRect/>
          <a:stretch>
            <a:fillRect/>
          </a:stretch>
        </p:blipFill>
        <p:spPr bwMode="auto">
          <a:xfrm>
            <a:off x="6353628" y="3410403"/>
            <a:ext cx="1524000" cy="1419225"/>
          </a:xfrm>
          <a:prstGeom prst="rect">
            <a:avLst/>
          </a:prstGeom>
          <a:noFill/>
          <a:ln w="9525">
            <a:noFill/>
            <a:miter lim="800000"/>
            <a:headEnd/>
            <a:tailEnd/>
          </a:ln>
          <a:effectLst/>
        </p:spPr>
      </p:pic>
      <p:sp>
        <p:nvSpPr>
          <p:cNvPr id="5"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tabLst>
                <a:tab pos="393192" algn="r"/>
                <a:tab pos="640080" algn="l"/>
              </a:tabLst>
            </a:pPr>
            <a:r>
              <a:rPr lang="en-US" sz="1500" b="1" dirty="0" smtClean="0">
                <a:solidFill>
                  <a:schemeClr val="bg1"/>
                </a:solidFill>
                <a:latin typeface="Times New Roman" pitchFamily="18" charset="0"/>
                <a:cs typeface="Times New Roman" pitchFamily="18" charset="0"/>
              </a:rPr>
              <a:t>Revision Exam 1 Paper 1</a:t>
            </a:r>
          </a:p>
        </p:txBody>
      </p:sp>
    </p:spTree>
    <p:extLst>
      <p:ext uri="{BB962C8B-B14F-4D97-AF65-F5344CB8AC3E}">
        <p14:creationId xmlns:p14="http://schemas.microsoft.com/office/powerpoint/2010/main" xmlns="" val="1862447457"/>
      </p:ext>
    </p:extLst>
  </p:cSld>
  <p:clrMapOvr>
    <a:masterClrMapping/>
  </p:clrMapOvr>
  <p:transition spd="slow">
    <p:strips dir="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11">
                                            <p:txEl>
                                              <p:pRg st="0" end="0"/>
                                            </p:txEl>
                                          </p:spTgt>
                                        </p:tgtEl>
                                        <p:attrNameLst>
                                          <p:attrName>style.visibility</p:attrName>
                                        </p:attrNameLst>
                                      </p:cBhvr>
                                      <p:to>
                                        <p:strVal val="visible"/>
                                      </p:to>
                                    </p:set>
                                    <p:anim calcmode="lin" valueType="num">
                                      <p:cBhvr>
                                        <p:cTn id="7" dur="500" fill="hold"/>
                                        <p:tgtEl>
                                          <p:spTgt spid="11">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11">
                                            <p:txEl>
                                              <p:pRg st="0" end="0"/>
                                            </p:txEl>
                                          </p:spTgt>
                                        </p:tgtEl>
                                        <p:attrNameLst>
                                          <p:attrName>ppt_h</p:attrName>
                                        </p:attrNameLst>
                                      </p:cBhvr>
                                      <p:tavLst>
                                        <p:tav tm="0">
                                          <p:val>
                                            <p:fltVal val="0"/>
                                          </p:val>
                                        </p:tav>
                                        <p:tav tm="100000">
                                          <p:val>
                                            <p:strVal val="#ppt_h"/>
                                          </p:val>
                                        </p:tav>
                                      </p:tavLst>
                                    </p:anim>
                                  </p:childTnLst>
                                </p:cTn>
                              </p:par>
                              <p:par>
                                <p:cTn id="9" presetID="23" presetClass="entr" presetSubtype="16" fill="hold" nodeType="withEffect">
                                  <p:stCondLst>
                                    <p:cond delay="0"/>
                                  </p:stCondLst>
                                  <p:childTnLst>
                                    <p:set>
                                      <p:cBhvr>
                                        <p:cTn id="10" dur="1" fill="hold">
                                          <p:stCondLst>
                                            <p:cond delay="0"/>
                                          </p:stCondLst>
                                        </p:cTn>
                                        <p:tgtEl>
                                          <p:spTgt spid="7"/>
                                        </p:tgtEl>
                                        <p:attrNameLst>
                                          <p:attrName>style.visibility</p:attrName>
                                        </p:attrNameLst>
                                      </p:cBhvr>
                                      <p:to>
                                        <p:strVal val="visible"/>
                                      </p:to>
                                    </p:set>
                                    <p:anim calcmode="lin" valueType="num">
                                      <p:cBhvr>
                                        <p:cTn id="11" dur="500" fill="hold"/>
                                        <p:tgtEl>
                                          <p:spTgt spid="7"/>
                                        </p:tgtEl>
                                        <p:attrNameLst>
                                          <p:attrName>ppt_w</p:attrName>
                                        </p:attrNameLst>
                                      </p:cBhvr>
                                      <p:tavLst>
                                        <p:tav tm="0">
                                          <p:val>
                                            <p:fltVal val="0"/>
                                          </p:val>
                                        </p:tav>
                                        <p:tav tm="100000">
                                          <p:val>
                                            <p:strVal val="#ppt_w"/>
                                          </p:val>
                                        </p:tav>
                                      </p:tavLst>
                                    </p:anim>
                                    <p:anim calcmode="lin" valueType="num">
                                      <p:cBhvr>
                                        <p:cTn id="12" dur="500" fill="hold"/>
                                        <p:tgtEl>
                                          <p:spTgt spid="7"/>
                                        </p:tgtEl>
                                        <p:attrNameLst>
                                          <p:attrName>ppt_h</p:attrName>
                                        </p:attrNameLst>
                                      </p:cBhvr>
                                      <p:tavLst>
                                        <p:tav tm="0">
                                          <p:val>
                                            <p:fltVal val="0"/>
                                          </p:val>
                                        </p:tav>
                                        <p:tav tm="100000">
                                          <p:val>
                                            <p:strVal val="#ppt_h"/>
                                          </p:val>
                                        </p:tav>
                                      </p:tavLst>
                                    </p:anim>
                                  </p:childTnLst>
                                </p:cTn>
                              </p:par>
                              <p:par>
                                <p:cTn id="13" presetID="23" presetClass="entr" presetSubtype="16" fill="hold" nodeType="withEffect">
                                  <p:stCondLst>
                                    <p:cond delay="0"/>
                                  </p:stCondLst>
                                  <p:childTnLst>
                                    <p:set>
                                      <p:cBhvr>
                                        <p:cTn id="14" dur="1" fill="hold">
                                          <p:stCondLst>
                                            <p:cond delay="0"/>
                                          </p:stCondLst>
                                        </p:cTn>
                                        <p:tgtEl>
                                          <p:spTgt spid="9"/>
                                        </p:tgtEl>
                                        <p:attrNameLst>
                                          <p:attrName>style.visibility</p:attrName>
                                        </p:attrNameLst>
                                      </p:cBhvr>
                                      <p:to>
                                        <p:strVal val="visible"/>
                                      </p:to>
                                    </p:set>
                                    <p:anim calcmode="lin" valueType="num">
                                      <p:cBhvr>
                                        <p:cTn id="15" dur="500" fill="hold"/>
                                        <p:tgtEl>
                                          <p:spTgt spid="9"/>
                                        </p:tgtEl>
                                        <p:attrNameLst>
                                          <p:attrName>ppt_w</p:attrName>
                                        </p:attrNameLst>
                                      </p:cBhvr>
                                      <p:tavLst>
                                        <p:tav tm="0">
                                          <p:val>
                                            <p:fltVal val="0"/>
                                          </p:val>
                                        </p:tav>
                                        <p:tav tm="100000">
                                          <p:val>
                                            <p:strVal val="#ppt_w"/>
                                          </p:val>
                                        </p:tav>
                                      </p:tavLst>
                                    </p:anim>
                                    <p:anim calcmode="lin" valueType="num">
                                      <p:cBhvr>
                                        <p:cTn id="16" dur="500" fill="hold"/>
                                        <p:tgtEl>
                                          <p:spTgt spid="9"/>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build="p"/>
    </p:bldLst>
  </p:timing>
</p:sld>
</file>

<file path=ppt/slides/slide3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a:xfrm>
            <a:off x="457200" y="2057400"/>
            <a:ext cx="1305165" cy="446276"/>
          </a:xfrm>
          <a:prstGeom prst="rect">
            <a:avLst/>
          </a:prstGeom>
        </p:spPr>
        <p:txBody>
          <a:bodyPr wrap="none">
            <a:spAutoFit/>
          </a:bodyPr>
          <a:lstStyle/>
          <a:p>
            <a:r>
              <a:rPr lang="en-US" sz="2300" b="1" dirty="0">
                <a:latin typeface="Times New Roman" pitchFamily="18" charset="0"/>
                <a:cs typeface="Times New Roman" pitchFamily="18" charset="0"/>
              </a:rPr>
              <a:t>8. </a:t>
            </a:r>
            <a:r>
              <a:rPr lang="en-US" sz="2300" b="1" dirty="0" smtClean="0">
                <a:latin typeface="Times New Roman" pitchFamily="18" charset="0"/>
                <a:cs typeface="Times New Roman" pitchFamily="18" charset="0"/>
              </a:rPr>
              <a:t> </a:t>
            </a:r>
            <a:r>
              <a:rPr lang="en-US" sz="2300" dirty="0" smtClean="0">
                <a:latin typeface="Times New Roman" pitchFamily="18" charset="0"/>
                <a:cs typeface="Times New Roman" pitchFamily="18" charset="0"/>
              </a:rPr>
              <a:t>(</a:t>
            </a:r>
            <a:r>
              <a:rPr lang="en-US" sz="2300" dirty="0">
                <a:latin typeface="Times New Roman" pitchFamily="18" charset="0"/>
                <a:cs typeface="Times New Roman" pitchFamily="18" charset="0"/>
              </a:rPr>
              <a:t>a</a:t>
            </a:r>
            <a:r>
              <a:rPr lang="en-US" sz="2300" dirty="0" smtClean="0">
                <a:latin typeface="Times New Roman" pitchFamily="18" charset="0"/>
                <a:cs typeface="Times New Roman" pitchFamily="18" charset="0"/>
              </a:rPr>
              <a:t>)  </a:t>
            </a:r>
            <a:r>
              <a:rPr lang="en-US" sz="2300" dirty="0">
                <a:latin typeface="Times New Roman" pitchFamily="18" charset="0"/>
                <a:cs typeface="Times New Roman" pitchFamily="18" charset="0"/>
              </a:rPr>
              <a:t>(i)</a:t>
            </a:r>
          </a:p>
        </p:txBody>
      </p:sp>
      <p:sp>
        <p:nvSpPr>
          <p:cNvPr id="6" name="Rectangle 5"/>
          <p:cNvSpPr/>
          <p:nvPr/>
        </p:nvSpPr>
        <p:spPr>
          <a:xfrm>
            <a:off x="685800" y="5782235"/>
            <a:ext cx="7010400" cy="446276"/>
          </a:xfrm>
          <a:prstGeom prst="rect">
            <a:avLst/>
          </a:prstGeom>
        </p:spPr>
        <p:txBody>
          <a:bodyPr wrap="square">
            <a:spAutoFit/>
          </a:bodyPr>
          <a:lstStyle/>
          <a:p>
            <a:r>
              <a:rPr lang="en-US" sz="2300" dirty="0">
                <a:latin typeface="Times New Roman" pitchFamily="18" charset="0"/>
                <a:cs typeface="Times New Roman" pitchFamily="18" charset="0"/>
              </a:rPr>
              <a:t>The rectangle </a:t>
            </a:r>
            <a:r>
              <a:rPr lang="en-US" sz="2300" i="1" dirty="0">
                <a:latin typeface="Times New Roman" pitchFamily="18" charset="0"/>
                <a:cs typeface="Times New Roman" pitchFamily="18" charset="0"/>
              </a:rPr>
              <a:t>KLMN </a:t>
            </a:r>
            <a:r>
              <a:rPr lang="en-US" sz="2300" dirty="0">
                <a:latin typeface="Times New Roman" pitchFamily="18" charset="0"/>
                <a:cs typeface="Times New Roman" pitchFamily="18" charset="0"/>
              </a:rPr>
              <a:t>was constructed </a:t>
            </a:r>
            <a:r>
              <a:rPr lang="en-US" sz="2300" dirty="0" smtClean="0">
                <a:latin typeface="Times New Roman" pitchFamily="18" charset="0"/>
                <a:cs typeface="Times New Roman" pitchFamily="18" charset="0"/>
              </a:rPr>
              <a:t>as shown </a:t>
            </a:r>
            <a:r>
              <a:rPr lang="en-US" sz="2300" dirty="0">
                <a:latin typeface="Times New Roman" pitchFamily="18" charset="0"/>
                <a:cs typeface="Times New Roman" pitchFamily="18" charset="0"/>
              </a:rPr>
              <a:t>above</a:t>
            </a:r>
            <a:r>
              <a:rPr lang="en-US" sz="2300" dirty="0" smtClean="0">
                <a:latin typeface="Times New Roman" pitchFamily="18" charset="0"/>
                <a:cs typeface="Times New Roman" pitchFamily="18" charset="0"/>
              </a:rPr>
              <a:t>.</a:t>
            </a:r>
            <a:endParaRPr lang="en-US" sz="2300" dirty="0">
              <a:latin typeface="Times New Roman" pitchFamily="18" charset="0"/>
              <a:cs typeface="Times New Roman" pitchFamily="18" charset="0"/>
            </a:endParaRPr>
          </a:p>
        </p:txBody>
      </p:sp>
      <p:sp>
        <p:nvSpPr>
          <p:cNvPr id="7" name="Rectangle 6"/>
          <p:cNvSpPr/>
          <p:nvPr/>
        </p:nvSpPr>
        <p:spPr>
          <a:xfrm>
            <a:off x="694907" y="6201054"/>
            <a:ext cx="5456430" cy="446276"/>
          </a:xfrm>
          <a:prstGeom prst="rect">
            <a:avLst/>
          </a:prstGeom>
        </p:spPr>
        <p:txBody>
          <a:bodyPr wrap="none">
            <a:spAutoFit/>
          </a:bodyPr>
          <a:lstStyle/>
          <a:p>
            <a:r>
              <a:rPr lang="en-US" sz="2300" dirty="0">
                <a:latin typeface="Times New Roman" pitchFamily="18" charset="0"/>
                <a:cs typeface="Times New Roman" pitchFamily="18" charset="0"/>
              </a:rPr>
              <a:t>(ii) The length of the diagonal </a:t>
            </a:r>
            <a:r>
              <a:rPr lang="en-US" sz="2300" i="1" dirty="0" smtClean="0">
                <a:latin typeface="Times New Roman" pitchFamily="18" charset="0"/>
                <a:cs typeface="Times New Roman" pitchFamily="18" charset="0"/>
              </a:rPr>
              <a:t>LN = </a:t>
            </a:r>
            <a:r>
              <a:rPr lang="en-US" sz="2300" dirty="0" smtClean="0">
                <a:solidFill>
                  <a:srgbClr val="FF0000"/>
                </a:solidFill>
                <a:latin typeface="Times New Roman" pitchFamily="18" charset="0"/>
                <a:cs typeface="Times New Roman" pitchFamily="18" charset="0"/>
              </a:rPr>
              <a:t>10.3 </a:t>
            </a:r>
            <a:r>
              <a:rPr lang="en-US" sz="2300" dirty="0">
                <a:solidFill>
                  <a:srgbClr val="FF0000"/>
                </a:solidFill>
                <a:latin typeface="Times New Roman" pitchFamily="18" charset="0"/>
                <a:cs typeface="Times New Roman" pitchFamily="18" charset="0"/>
              </a:rPr>
              <a:t>cm</a:t>
            </a:r>
            <a:endParaRPr lang="en-US" sz="2300" dirty="0">
              <a:solidFill>
                <a:srgbClr val="FF0000"/>
              </a:solidFill>
            </a:endParaRPr>
          </a:p>
        </p:txBody>
      </p:sp>
      <p:sp>
        <p:nvSpPr>
          <p:cNvPr id="8"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2 Paper 2</a:t>
            </a:r>
          </a:p>
        </p:txBody>
      </p:sp>
      <p:pic>
        <p:nvPicPr>
          <p:cNvPr id="1948673" name="Picture 1" descr="\\172.16.2.26\Conver\Training\Art correction done_1\f01-22.tif"/>
          <p:cNvPicPr>
            <a:picLocks noChangeAspect="1" noChangeArrowheads="1"/>
          </p:cNvPicPr>
          <p:nvPr/>
        </p:nvPicPr>
        <p:blipFill>
          <a:blip r:embed="rId2" cstate="print"/>
          <a:srcRect/>
          <a:stretch>
            <a:fillRect/>
          </a:stretch>
        </p:blipFill>
        <p:spPr bwMode="auto">
          <a:xfrm>
            <a:off x="1219200" y="2590800"/>
            <a:ext cx="4324350" cy="3214688"/>
          </a:xfrm>
          <a:prstGeom prst="rect">
            <a:avLst/>
          </a:prstGeom>
          <a:noFill/>
        </p:spPr>
      </p:pic>
    </p:spTree>
    <p:extLst>
      <p:ext uri="{BB962C8B-B14F-4D97-AF65-F5344CB8AC3E}">
        <p14:creationId xmlns:p14="http://schemas.microsoft.com/office/powerpoint/2010/main" xmlns="" val="378036368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p:cTn id="7" dur="500" fill="hold"/>
                                        <p:tgtEl>
                                          <p:spTgt spid="5"/>
                                        </p:tgtEl>
                                        <p:attrNameLst>
                                          <p:attrName>ppt_w</p:attrName>
                                        </p:attrNameLst>
                                      </p:cBhvr>
                                      <p:tavLst>
                                        <p:tav tm="0">
                                          <p:val>
                                            <p:fltVal val="0"/>
                                          </p:val>
                                        </p:tav>
                                        <p:tav tm="100000">
                                          <p:val>
                                            <p:strVal val="#ppt_w"/>
                                          </p:val>
                                        </p:tav>
                                      </p:tavLst>
                                    </p:anim>
                                    <p:anim calcmode="lin" valueType="num">
                                      <p:cBhvr>
                                        <p:cTn id="8" dur="500" fill="hold"/>
                                        <p:tgtEl>
                                          <p:spTgt spid="5"/>
                                        </p:tgtEl>
                                        <p:attrNameLst>
                                          <p:attrName>ppt_h</p:attrName>
                                        </p:attrNameLst>
                                      </p:cBhvr>
                                      <p:tavLst>
                                        <p:tav tm="0">
                                          <p:val>
                                            <p:fltVal val="0"/>
                                          </p:val>
                                        </p:tav>
                                        <p:tav tm="100000">
                                          <p:val>
                                            <p:strVal val="#ppt_h"/>
                                          </p:val>
                                        </p:tav>
                                      </p:tavLst>
                                    </p:anim>
                                    <p:animEffect transition="in" filter="fade">
                                      <p:cBhvr>
                                        <p:cTn id="9" dur="500"/>
                                        <p:tgtEl>
                                          <p:spTgt spid="5"/>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6"/>
                                        </p:tgtEl>
                                        <p:attrNameLst>
                                          <p:attrName>style.visibility</p:attrName>
                                        </p:attrNameLst>
                                      </p:cBhvr>
                                      <p:to>
                                        <p:strVal val="visible"/>
                                      </p:to>
                                    </p:set>
                                    <p:anim calcmode="lin" valueType="num">
                                      <p:cBhvr>
                                        <p:cTn id="12" dur="500" fill="hold"/>
                                        <p:tgtEl>
                                          <p:spTgt spid="6"/>
                                        </p:tgtEl>
                                        <p:attrNameLst>
                                          <p:attrName>ppt_w</p:attrName>
                                        </p:attrNameLst>
                                      </p:cBhvr>
                                      <p:tavLst>
                                        <p:tav tm="0">
                                          <p:val>
                                            <p:fltVal val="0"/>
                                          </p:val>
                                        </p:tav>
                                        <p:tav tm="100000">
                                          <p:val>
                                            <p:strVal val="#ppt_w"/>
                                          </p:val>
                                        </p:tav>
                                      </p:tavLst>
                                    </p:anim>
                                    <p:anim calcmode="lin" valueType="num">
                                      <p:cBhvr>
                                        <p:cTn id="13" dur="500" fill="hold"/>
                                        <p:tgtEl>
                                          <p:spTgt spid="6"/>
                                        </p:tgtEl>
                                        <p:attrNameLst>
                                          <p:attrName>ppt_h</p:attrName>
                                        </p:attrNameLst>
                                      </p:cBhvr>
                                      <p:tavLst>
                                        <p:tav tm="0">
                                          <p:val>
                                            <p:fltVal val="0"/>
                                          </p:val>
                                        </p:tav>
                                        <p:tav tm="100000">
                                          <p:val>
                                            <p:strVal val="#ppt_h"/>
                                          </p:val>
                                        </p:tav>
                                      </p:tavLst>
                                    </p:anim>
                                    <p:animEffect transition="in" filter="fade">
                                      <p:cBhvr>
                                        <p:cTn id="14" dur="500"/>
                                        <p:tgtEl>
                                          <p:spTgt spid="6"/>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7"/>
                                        </p:tgtEl>
                                        <p:attrNameLst>
                                          <p:attrName>style.visibility</p:attrName>
                                        </p:attrNameLst>
                                      </p:cBhvr>
                                      <p:to>
                                        <p:strVal val="visible"/>
                                      </p:to>
                                    </p:set>
                                    <p:anim calcmode="lin" valueType="num">
                                      <p:cBhvr>
                                        <p:cTn id="17" dur="500" fill="hold"/>
                                        <p:tgtEl>
                                          <p:spTgt spid="7"/>
                                        </p:tgtEl>
                                        <p:attrNameLst>
                                          <p:attrName>ppt_w</p:attrName>
                                        </p:attrNameLst>
                                      </p:cBhvr>
                                      <p:tavLst>
                                        <p:tav tm="0">
                                          <p:val>
                                            <p:fltVal val="0"/>
                                          </p:val>
                                        </p:tav>
                                        <p:tav tm="100000">
                                          <p:val>
                                            <p:strVal val="#ppt_w"/>
                                          </p:val>
                                        </p:tav>
                                      </p:tavLst>
                                    </p:anim>
                                    <p:anim calcmode="lin" valueType="num">
                                      <p:cBhvr>
                                        <p:cTn id="18" dur="500" fill="hold"/>
                                        <p:tgtEl>
                                          <p:spTgt spid="7"/>
                                        </p:tgtEl>
                                        <p:attrNameLst>
                                          <p:attrName>ppt_h</p:attrName>
                                        </p:attrNameLst>
                                      </p:cBhvr>
                                      <p:tavLst>
                                        <p:tav tm="0">
                                          <p:val>
                                            <p:fltVal val="0"/>
                                          </p:val>
                                        </p:tav>
                                        <p:tav tm="100000">
                                          <p:val>
                                            <p:strVal val="#ppt_h"/>
                                          </p:val>
                                        </p:tav>
                                      </p:tavLst>
                                    </p:anim>
                                    <p:animEffect transition="in" filter="fade">
                                      <p:cBhvr>
                                        <p:cTn id="19"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P spid="7" grpId="0"/>
    </p:bldLst>
  </p:timing>
</p:sld>
</file>

<file path=ppt/slides/slide3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a:xfrm>
            <a:off x="228600" y="2513778"/>
            <a:ext cx="7315200" cy="1015663"/>
          </a:xfrm>
          <a:prstGeom prst="rect">
            <a:avLst/>
          </a:prstGeom>
        </p:spPr>
        <p:txBody>
          <a:bodyPr wrap="square">
            <a:spAutoFit/>
          </a:bodyPr>
          <a:lstStyle/>
          <a:p>
            <a:pPr>
              <a:tabLst>
                <a:tab pos="725488" algn="l"/>
              </a:tabLst>
            </a:pPr>
            <a:r>
              <a:rPr lang="en-US" sz="2000" b="1" dirty="0" smtClean="0">
                <a:latin typeface="Times New Roman" pitchFamily="18" charset="0"/>
                <a:cs typeface="Times New Roman" pitchFamily="18" charset="0"/>
              </a:rPr>
              <a:t>8.</a:t>
            </a:r>
            <a:r>
              <a:rPr lang="en-US" sz="2000" dirty="0" smtClean="0">
                <a:latin typeface="Times New Roman" pitchFamily="18" charset="0"/>
                <a:cs typeface="Times New Roman" pitchFamily="18" charset="0"/>
              </a:rPr>
              <a:t>  (b)  </a:t>
            </a:r>
            <a:r>
              <a:rPr lang="en-US" sz="2000" dirty="0">
                <a:latin typeface="Times New Roman" pitchFamily="18" charset="0"/>
                <a:cs typeface="Times New Roman" pitchFamily="18" charset="0"/>
              </a:rPr>
              <a:t>In the figure below, not drawn to </a:t>
            </a:r>
            <a:r>
              <a:rPr lang="en-US" sz="2000" dirty="0" smtClean="0">
                <a:latin typeface="Times New Roman" pitchFamily="18" charset="0"/>
                <a:cs typeface="Times New Roman" pitchFamily="18" charset="0"/>
              </a:rPr>
              <a:t>scale, triangles </a:t>
            </a:r>
            <a:r>
              <a:rPr lang="en-US" sz="2000" i="1" dirty="0">
                <a:latin typeface="Times New Roman" pitchFamily="18" charset="0"/>
                <a:cs typeface="Times New Roman" pitchFamily="18" charset="0"/>
              </a:rPr>
              <a:t>BCD </a:t>
            </a:r>
            <a:r>
              <a:rPr lang="en-US" sz="2000" dirty="0">
                <a:latin typeface="Times New Roman" pitchFamily="18" charset="0"/>
                <a:cs typeface="Times New Roman" pitchFamily="18" charset="0"/>
              </a:rPr>
              <a:t>and </a:t>
            </a:r>
            <a:r>
              <a:rPr lang="en-US" sz="2000" dirty="0" smtClean="0">
                <a:latin typeface="Times New Roman" pitchFamily="18" charset="0"/>
                <a:cs typeface="Times New Roman" pitchFamily="18" charset="0"/>
              </a:rPr>
              <a:t/>
            </a:r>
            <a:br>
              <a:rPr lang="en-US" sz="2000" dirty="0" smtClean="0">
                <a:latin typeface="Times New Roman" pitchFamily="18" charset="0"/>
                <a:cs typeface="Times New Roman" pitchFamily="18" charset="0"/>
              </a:rPr>
            </a:br>
            <a:r>
              <a:rPr lang="en-US" sz="2000" dirty="0" smtClean="0">
                <a:latin typeface="Times New Roman" pitchFamily="18" charset="0"/>
                <a:cs typeface="Times New Roman" pitchFamily="18" charset="0"/>
              </a:rPr>
              <a:t>	</a:t>
            </a:r>
            <a:r>
              <a:rPr lang="en-US" sz="2000" i="1" dirty="0" smtClean="0">
                <a:latin typeface="Times New Roman" pitchFamily="18" charset="0"/>
                <a:cs typeface="Times New Roman" pitchFamily="18" charset="0"/>
              </a:rPr>
              <a:t>ACE </a:t>
            </a:r>
            <a:r>
              <a:rPr lang="en-US" sz="2000" dirty="0">
                <a:latin typeface="Times New Roman" pitchFamily="18" charset="0"/>
                <a:cs typeface="Times New Roman" pitchFamily="18" charset="0"/>
              </a:rPr>
              <a:t>are </a:t>
            </a:r>
            <a:r>
              <a:rPr lang="en-US" sz="2000" dirty="0" smtClean="0">
                <a:latin typeface="Times New Roman" pitchFamily="18" charset="0"/>
                <a:cs typeface="Times New Roman" pitchFamily="18" charset="0"/>
              </a:rPr>
              <a:t>right-angled triangles</a:t>
            </a:r>
            <a:r>
              <a:rPr lang="en-US" sz="2000" dirty="0">
                <a:latin typeface="Times New Roman" pitchFamily="18" charset="0"/>
                <a:cs typeface="Times New Roman" pitchFamily="18" charset="0"/>
              </a:rPr>
              <a:t>. </a:t>
            </a:r>
            <a:r>
              <a:rPr lang="en-US" sz="2000" i="1" dirty="0">
                <a:latin typeface="Times New Roman" pitchFamily="18" charset="0"/>
                <a:cs typeface="Times New Roman" pitchFamily="18" charset="0"/>
              </a:rPr>
              <a:t>ACE </a:t>
            </a:r>
            <a:r>
              <a:rPr lang="en-US" sz="2000" dirty="0">
                <a:latin typeface="Times New Roman" pitchFamily="18" charset="0"/>
                <a:cs typeface="Times New Roman" pitchFamily="18" charset="0"/>
              </a:rPr>
              <a:t>is an enlargement of </a:t>
            </a:r>
            <a:r>
              <a:rPr lang="en-US" sz="2000" dirty="0" smtClean="0">
                <a:latin typeface="Times New Roman" pitchFamily="18" charset="0"/>
                <a:cs typeface="Times New Roman" pitchFamily="18" charset="0"/>
              </a:rPr>
              <a:t/>
            </a:r>
            <a:br>
              <a:rPr lang="en-US" sz="2000" dirty="0" smtClean="0">
                <a:latin typeface="Times New Roman" pitchFamily="18" charset="0"/>
                <a:cs typeface="Times New Roman" pitchFamily="18" charset="0"/>
              </a:rPr>
            </a:br>
            <a:r>
              <a:rPr lang="en-US" sz="2000" dirty="0" smtClean="0">
                <a:latin typeface="Times New Roman" pitchFamily="18" charset="0"/>
                <a:cs typeface="Times New Roman" pitchFamily="18" charset="0"/>
              </a:rPr>
              <a:t>	</a:t>
            </a:r>
            <a:r>
              <a:rPr lang="en-US" sz="2000" i="1" dirty="0" smtClean="0">
                <a:latin typeface="Times New Roman" pitchFamily="18" charset="0"/>
                <a:cs typeface="Times New Roman" pitchFamily="18" charset="0"/>
              </a:rPr>
              <a:t>BCD </a:t>
            </a:r>
            <a:r>
              <a:rPr lang="en-US" sz="2000" dirty="0" smtClean="0">
                <a:latin typeface="Times New Roman" pitchFamily="18" charset="0"/>
                <a:cs typeface="Times New Roman" pitchFamily="18" charset="0"/>
              </a:rPr>
              <a:t>with </a:t>
            </a:r>
            <a:r>
              <a:rPr lang="en-US" sz="2000" dirty="0" err="1">
                <a:latin typeface="Times New Roman" pitchFamily="18" charset="0"/>
                <a:cs typeface="Times New Roman" pitchFamily="18" charset="0"/>
              </a:rPr>
              <a:t>centre</a:t>
            </a:r>
            <a:r>
              <a:rPr lang="en-US" sz="2000" dirty="0">
                <a:latin typeface="Times New Roman" pitchFamily="18" charset="0"/>
                <a:cs typeface="Times New Roman" pitchFamily="18" charset="0"/>
              </a:rPr>
              <a:t> </a:t>
            </a:r>
            <a:r>
              <a:rPr lang="en-US" sz="2000" i="1" dirty="0" smtClean="0">
                <a:latin typeface="Times New Roman" pitchFamily="18" charset="0"/>
                <a:cs typeface="Times New Roman" pitchFamily="18" charset="0"/>
              </a:rPr>
              <a:t>C</a:t>
            </a:r>
            <a:r>
              <a:rPr lang="en-US" sz="2000" dirty="0" smtClean="0">
                <a:latin typeface="Times New Roman" pitchFamily="18" charset="0"/>
                <a:cs typeface="Times New Roman" pitchFamily="18" charset="0"/>
              </a:rPr>
              <a:t>. </a:t>
            </a:r>
            <a:r>
              <a:rPr lang="en-US" sz="2000" i="1" dirty="0" smtClean="0">
                <a:latin typeface="Times New Roman" pitchFamily="18" charset="0"/>
                <a:cs typeface="Times New Roman" pitchFamily="18" charset="0"/>
              </a:rPr>
              <a:t>BC </a:t>
            </a:r>
            <a:r>
              <a:rPr lang="en-US" sz="2000" dirty="0">
                <a:latin typeface="Times New Roman" pitchFamily="18" charset="0"/>
                <a:cs typeface="Times New Roman" pitchFamily="18" charset="0"/>
              </a:rPr>
              <a:t>= 8 cm, </a:t>
            </a:r>
            <a:r>
              <a:rPr lang="en-US" sz="2000" i="1" dirty="0">
                <a:latin typeface="Times New Roman" pitchFamily="18" charset="0"/>
                <a:cs typeface="Times New Roman" pitchFamily="18" charset="0"/>
              </a:rPr>
              <a:t>CD </a:t>
            </a:r>
            <a:r>
              <a:rPr lang="en-US" sz="2000" dirty="0">
                <a:latin typeface="Times New Roman" pitchFamily="18" charset="0"/>
                <a:cs typeface="Times New Roman" pitchFamily="18" charset="0"/>
              </a:rPr>
              <a:t>= 6 cm </a:t>
            </a:r>
            <a:r>
              <a:rPr lang="en-US" sz="2000" dirty="0" smtClean="0">
                <a:latin typeface="Times New Roman" pitchFamily="18" charset="0"/>
                <a:cs typeface="Times New Roman" pitchFamily="18" charset="0"/>
              </a:rPr>
              <a:t>and </a:t>
            </a:r>
            <a:r>
              <a:rPr lang="en-US" sz="2000" i="1" dirty="0" smtClean="0">
                <a:latin typeface="Times New Roman" pitchFamily="18" charset="0"/>
                <a:cs typeface="Times New Roman" pitchFamily="18" charset="0"/>
              </a:rPr>
              <a:t>AE </a:t>
            </a:r>
            <a:r>
              <a:rPr lang="en-US" sz="2000" dirty="0">
                <a:latin typeface="Times New Roman" pitchFamily="18" charset="0"/>
                <a:cs typeface="Times New Roman" pitchFamily="18" charset="0"/>
              </a:rPr>
              <a:t>= 50 cm.</a:t>
            </a:r>
          </a:p>
        </p:txBody>
      </p:sp>
      <p:sp>
        <p:nvSpPr>
          <p:cNvPr id="6" name="Rectangle 5"/>
          <p:cNvSpPr/>
          <p:nvPr/>
        </p:nvSpPr>
        <p:spPr>
          <a:xfrm>
            <a:off x="5309755" y="5978236"/>
            <a:ext cx="1682881" cy="646331"/>
          </a:xfrm>
          <a:prstGeom prst="rect">
            <a:avLst/>
          </a:prstGeom>
        </p:spPr>
        <p:txBody>
          <a:bodyPr wrap="square" anchor="t" anchorCtr="1">
            <a:spAutoFit/>
          </a:bodyPr>
          <a:lstStyle/>
          <a:p>
            <a:pPr indent="-4800600" algn="r">
              <a:buFontTx/>
              <a:buNone/>
            </a:pPr>
            <a:r>
              <a:rPr lang="en-US" dirty="0" smtClean="0">
                <a:latin typeface="Times New Roman" pitchFamily="18" charset="0"/>
                <a:cs typeface="Times New Roman" pitchFamily="18" charset="0"/>
              </a:rPr>
              <a:t>(5 marks)</a:t>
            </a:r>
          </a:p>
          <a:p>
            <a:pPr indent="-4800600" algn="r">
              <a:buFontTx/>
              <a:buNone/>
            </a:pPr>
            <a:r>
              <a:rPr lang="en-US" dirty="0" smtClean="0">
                <a:latin typeface="Times New Roman" pitchFamily="18" charset="0"/>
                <a:cs typeface="Times New Roman" pitchFamily="18" charset="0"/>
              </a:rPr>
              <a:t>Total 10 marks</a:t>
            </a:r>
            <a:endParaRPr lang="en-US" dirty="0">
              <a:latin typeface="Times New Roman" pitchFamily="18" charset="0"/>
              <a:cs typeface="Times New Roman" pitchFamily="18" charset="0"/>
            </a:endParaRPr>
          </a:p>
        </p:txBody>
      </p:sp>
      <p:sp>
        <p:nvSpPr>
          <p:cNvPr id="8" name="Rectangle 7"/>
          <p:cNvSpPr/>
          <p:nvPr/>
        </p:nvSpPr>
        <p:spPr>
          <a:xfrm>
            <a:off x="1083397" y="5546501"/>
            <a:ext cx="4905510" cy="400110"/>
          </a:xfrm>
          <a:prstGeom prst="rect">
            <a:avLst/>
          </a:prstGeom>
        </p:spPr>
        <p:txBody>
          <a:bodyPr wrap="none">
            <a:spAutoFit/>
          </a:bodyPr>
          <a:lstStyle/>
          <a:p>
            <a:r>
              <a:rPr lang="en-US" sz="2000" dirty="0">
                <a:latin typeface="Times New Roman" pitchFamily="18" charset="0"/>
                <a:cs typeface="Times New Roman" pitchFamily="18" charset="0"/>
              </a:rPr>
              <a:t>(i) Calculate, in cm, the length of the side </a:t>
            </a:r>
            <a:r>
              <a:rPr lang="en-US" sz="2000" i="1" dirty="0">
                <a:latin typeface="Times New Roman" pitchFamily="18" charset="0"/>
                <a:cs typeface="Times New Roman" pitchFamily="18" charset="0"/>
              </a:rPr>
              <a:t>BD</a:t>
            </a:r>
            <a:r>
              <a:rPr lang="en-US" sz="2000" dirty="0">
                <a:latin typeface="Times New Roman" pitchFamily="18" charset="0"/>
                <a:cs typeface="Times New Roman" pitchFamily="18" charset="0"/>
              </a:rPr>
              <a:t>.</a:t>
            </a:r>
          </a:p>
        </p:txBody>
      </p:sp>
      <p:sp>
        <p:nvSpPr>
          <p:cNvPr id="9" name="Rectangle 8"/>
          <p:cNvSpPr/>
          <p:nvPr/>
        </p:nvSpPr>
        <p:spPr>
          <a:xfrm>
            <a:off x="1043055" y="5908391"/>
            <a:ext cx="5410200" cy="707886"/>
          </a:xfrm>
          <a:prstGeom prst="rect">
            <a:avLst/>
          </a:prstGeom>
        </p:spPr>
        <p:txBody>
          <a:bodyPr wrap="square">
            <a:spAutoFit/>
          </a:bodyPr>
          <a:lstStyle/>
          <a:p>
            <a:r>
              <a:rPr lang="en-US" sz="2000" dirty="0">
                <a:latin typeface="Times New Roman" pitchFamily="18" charset="0"/>
                <a:cs typeface="Times New Roman" pitchFamily="18" charset="0"/>
              </a:rPr>
              <a:t>(ii) Determine the scale factor of </a:t>
            </a:r>
            <a:r>
              <a:rPr lang="en-US" sz="2000" dirty="0" smtClean="0">
                <a:latin typeface="Times New Roman" pitchFamily="18" charset="0"/>
                <a:cs typeface="Times New Roman" pitchFamily="18" charset="0"/>
              </a:rPr>
              <a:t>the </a:t>
            </a:r>
            <a:br>
              <a:rPr lang="en-US" sz="2000" dirty="0" smtClean="0">
                <a:latin typeface="Times New Roman" pitchFamily="18" charset="0"/>
                <a:cs typeface="Times New Roman" pitchFamily="18" charset="0"/>
              </a:rPr>
            </a:br>
            <a:r>
              <a:rPr lang="en-US" sz="2000" dirty="0" smtClean="0">
                <a:latin typeface="Times New Roman" pitchFamily="18" charset="0"/>
                <a:cs typeface="Times New Roman" pitchFamily="18" charset="0"/>
              </a:rPr>
              <a:t>      enlargement</a:t>
            </a:r>
            <a:r>
              <a:rPr lang="en-US" sz="2000" dirty="0">
                <a:latin typeface="Times New Roman" pitchFamily="18" charset="0"/>
                <a:cs typeface="Times New Roman" pitchFamily="18" charset="0"/>
              </a:rPr>
              <a:t>.</a:t>
            </a:r>
          </a:p>
        </p:txBody>
      </p:sp>
      <p:pic>
        <p:nvPicPr>
          <p:cNvPr id="7170" name="Picture 2" descr="\\172.16.2.26\Conver\CARRIBEAN\MATHEMATICS_VOL-1_PPT_DESIGN\Incoming\Equations\Revision_Exam_2_Paper_2\f01-23.tif"/>
          <p:cNvPicPr>
            <a:picLocks noChangeAspect="1" noChangeArrowheads="1"/>
          </p:cNvPicPr>
          <p:nvPr/>
        </p:nvPicPr>
        <p:blipFill>
          <a:blip r:embed="rId2" cstate="print">
            <a:extLst>
              <a:ext uri="{28A0092B-C50C-407E-A947-70E740481C1C}">
                <a14:useLocalDpi xmlns:a14="http://schemas.microsoft.com/office/drawing/2010/main" xmlns="" val="0"/>
              </a:ext>
            </a:extLst>
          </a:blip>
          <a:srcRect/>
          <a:stretch>
            <a:fillRect/>
          </a:stretch>
        </p:blipFill>
        <p:spPr bwMode="auto">
          <a:xfrm>
            <a:off x="2731736" y="3529441"/>
            <a:ext cx="1627700" cy="2028795"/>
          </a:xfrm>
          <a:prstGeom prst="rect">
            <a:avLst/>
          </a:prstGeom>
          <a:noFill/>
          <a:extLst>
            <a:ext uri="{909E8E84-426E-40DD-AFC4-6F175D3DCCD1}">
              <a14:hiddenFill xmlns:a14="http://schemas.microsoft.com/office/drawing/2010/main" xmlns="">
                <a:solidFill>
                  <a:srgbClr val="FFFFFF"/>
                </a:solidFill>
              </a14:hiddenFill>
            </a:ext>
          </a:extLst>
        </p:spPr>
      </p:pic>
      <p:sp>
        <p:nvSpPr>
          <p:cNvPr id="11" name="Notched Right Arrow 10"/>
          <p:cNvSpPr/>
          <p:nvPr/>
        </p:nvSpPr>
        <p:spPr>
          <a:xfrm>
            <a:off x="7162800" y="6019800"/>
            <a:ext cx="1782315" cy="685800"/>
          </a:xfrm>
          <a:prstGeom prst="notchedRightArrow">
            <a:avLst/>
          </a:prstGeom>
          <a:blipFill>
            <a:blip r:embed="rId3" cstate="print">
              <a:extLst>
                <a:ext uri="{BEBA8EAE-BF5A-486C-A8C5-ECC9F3942E4B}">
                  <a14:imgProps xmlns:a14="http://schemas.microsoft.com/office/drawing/2010/main" xmlns="">
                    <a14:imgLayer r:embed="rId4">
                      <a14:imgEffect>
                        <a14:brightnessContrast bright="-20000" contrast="-20000"/>
                      </a14:imgEffect>
                    </a14:imgLayer>
                  </a14:imgProps>
                </a:ex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ANSWER</a:t>
            </a:r>
            <a:endParaRPr lang="en-US" sz="2000" b="1" dirty="0">
              <a:latin typeface="Times New Roman" pitchFamily="18" charset="0"/>
              <a:cs typeface="Times New Roman" pitchFamily="18" charset="0"/>
            </a:endParaRPr>
          </a:p>
        </p:txBody>
      </p:sp>
      <p:sp>
        <p:nvSpPr>
          <p:cNvPr id="10"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2 Paper 2</a:t>
            </a:r>
          </a:p>
        </p:txBody>
      </p:sp>
    </p:spTree>
    <p:extLst>
      <p:ext uri="{BB962C8B-B14F-4D97-AF65-F5344CB8AC3E}">
        <p14:creationId xmlns:p14="http://schemas.microsoft.com/office/powerpoint/2010/main" xmlns="" val="330770182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500" fill="hold"/>
                                        <p:tgtEl>
                                          <p:spTgt spid="6"/>
                                        </p:tgtEl>
                                        <p:attrNameLst>
                                          <p:attrName>ppt_w</p:attrName>
                                        </p:attrNameLst>
                                      </p:cBhvr>
                                      <p:tavLst>
                                        <p:tav tm="0">
                                          <p:val>
                                            <p:fltVal val="0"/>
                                          </p:val>
                                        </p:tav>
                                        <p:tav tm="100000">
                                          <p:val>
                                            <p:strVal val="#ppt_w"/>
                                          </p:val>
                                        </p:tav>
                                      </p:tavLst>
                                    </p:anim>
                                    <p:anim calcmode="lin" valueType="num">
                                      <p:cBhvr>
                                        <p:cTn id="8" dur="500" fill="hold"/>
                                        <p:tgtEl>
                                          <p:spTgt spid="6"/>
                                        </p:tgtEl>
                                        <p:attrNameLst>
                                          <p:attrName>ppt_h</p:attrName>
                                        </p:attrNameLst>
                                      </p:cBhvr>
                                      <p:tavLst>
                                        <p:tav tm="0">
                                          <p:val>
                                            <p:fltVal val="0"/>
                                          </p:val>
                                        </p:tav>
                                        <p:tav tm="100000">
                                          <p:val>
                                            <p:strVal val="#ppt_h"/>
                                          </p:val>
                                        </p:tav>
                                      </p:tavLst>
                                    </p:anim>
                                    <p:animEffect transition="in" filter="fade">
                                      <p:cBhvr>
                                        <p:cTn id="9" dur="500"/>
                                        <p:tgtEl>
                                          <p:spTgt spid="6"/>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5"/>
                                        </p:tgtEl>
                                        <p:attrNameLst>
                                          <p:attrName>style.visibility</p:attrName>
                                        </p:attrNameLst>
                                      </p:cBhvr>
                                      <p:to>
                                        <p:strVal val="visible"/>
                                      </p:to>
                                    </p:set>
                                    <p:anim calcmode="lin" valueType="num">
                                      <p:cBhvr>
                                        <p:cTn id="12" dur="500" fill="hold"/>
                                        <p:tgtEl>
                                          <p:spTgt spid="5"/>
                                        </p:tgtEl>
                                        <p:attrNameLst>
                                          <p:attrName>ppt_w</p:attrName>
                                        </p:attrNameLst>
                                      </p:cBhvr>
                                      <p:tavLst>
                                        <p:tav tm="0">
                                          <p:val>
                                            <p:fltVal val="0"/>
                                          </p:val>
                                        </p:tav>
                                        <p:tav tm="100000">
                                          <p:val>
                                            <p:strVal val="#ppt_w"/>
                                          </p:val>
                                        </p:tav>
                                      </p:tavLst>
                                    </p:anim>
                                    <p:anim calcmode="lin" valueType="num">
                                      <p:cBhvr>
                                        <p:cTn id="13" dur="500" fill="hold"/>
                                        <p:tgtEl>
                                          <p:spTgt spid="5"/>
                                        </p:tgtEl>
                                        <p:attrNameLst>
                                          <p:attrName>ppt_h</p:attrName>
                                        </p:attrNameLst>
                                      </p:cBhvr>
                                      <p:tavLst>
                                        <p:tav tm="0">
                                          <p:val>
                                            <p:fltVal val="0"/>
                                          </p:val>
                                        </p:tav>
                                        <p:tav tm="100000">
                                          <p:val>
                                            <p:strVal val="#ppt_h"/>
                                          </p:val>
                                        </p:tav>
                                      </p:tavLst>
                                    </p:anim>
                                    <p:animEffect transition="in" filter="fade">
                                      <p:cBhvr>
                                        <p:cTn id="14" dur="500"/>
                                        <p:tgtEl>
                                          <p:spTgt spid="5"/>
                                        </p:tgtEl>
                                      </p:cBhvr>
                                    </p:animEffect>
                                  </p:childTnLst>
                                </p:cTn>
                              </p:par>
                              <p:par>
                                <p:cTn id="15" presetID="53" presetClass="entr" presetSubtype="16" fill="hold" nodeType="withEffect">
                                  <p:stCondLst>
                                    <p:cond delay="0"/>
                                  </p:stCondLst>
                                  <p:childTnLst>
                                    <p:set>
                                      <p:cBhvr>
                                        <p:cTn id="16" dur="1" fill="hold">
                                          <p:stCondLst>
                                            <p:cond delay="0"/>
                                          </p:stCondLst>
                                        </p:cTn>
                                        <p:tgtEl>
                                          <p:spTgt spid="7170"/>
                                        </p:tgtEl>
                                        <p:attrNameLst>
                                          <p:attrName>style.visibility</p:attrName>
                                        </p:attrNameLst>
                                      </p:cBhvr>
                                      <p:to>
                                        <p:strVal val="visible"/>
                                      </p:to>
                                    </p:set>
                                    <p:anim calcmode="lin" valueType="num">
                                      <p:cBhvr>
                                        <p:cTn id="17" dur="500" fill="hold"/>
                                        <p:tgtEl>
                                          <p:spTgt spid="7170"/>
                                        </p:tgtEl>
                                        <p:attrNameLst>
                                          <p:attrName>ppt_w</p:attrName>
                                        </p:attrNameLst>
                                      </p:cBhvr>
                                      <p:tavLst>
                                        <p:tav tm="0">
                                          <p:val>
                                            <p:fltVal val="0"/>
                                          </p:val>
                                        </p:tav>
                                        <p:tav tm="100000">
                                          <p:val>
                                            <p:strVal val="#ppt_w"/>
                                          </p:val>
                                        </p:tav>
                                      </p:tavLst>
                                    </p:anim>
                                    <p:anim calcmode="lin" valueType="num">
                                      <p:cBhvr>
                                        <p:cTn id="18" dur="500" fill="hold"/>
                                        <p:tgtEl>
                                          <p:spTgt spid="7170"/>
                                        </p:tgtEl>
                                        <p:attrNameLst>
                                          <p:attrName>ppt_h</p:attrName>
                                        </p:attrNameLst>
                                      </p:cBhvr>
                                      <p:tavLst>
                                        <p:tav tm="0">
                                          <p:val>
                                            <p:fltVal val="0"/>
                                          </p:val>
                                        </p:tav>
                                        <p:tav tm="100000">
                                          <p:val>
                                            <p:strVal val="#ppt_h"/>
                                          </p:val>
                                        </p:tav>
                                      </p:tavLst>
                                    </p:anim>
                                    <p:animEffect transition="in" filter="fade">
                                      <p:cBhvr>
                                        <p:cTn id="19" dur="500"/>
                                        <p:tgtEl>
                                          <p:spTgt spid="7170"/>
                                        </p:tgtEl>
                                      </p:cBhvr>
                                    </p:animEffect>
                                  </p:childTnLst>
                                </p:cTn>
                              </p:par>
                            </p:childTnLst>
                          </p:cTn>
                        </p:par>
                      </p:childTnLst>
                    </p:cTn>
                  </p:par>
                  <p:par>
                    <p:cTn id="20" fill="hold">
                      <p:stCondLst>
                        <p:cond delay="indefinite"/>
                      </p:stCondLst>
                      <p:childTnLst>
                        <p:par>
                          <p:cTn id="21" fill="hold">
                            <p:stCondLst>
                              <p:cond delay="0"/>
                            </p:stCondLst>
                            <p:childTnLst>
                              <p:par>
                                <p:cTn id="22" presetID="53" presetClass="entr" presetSubtype="16" fill="hold" grpId="0" nodeType="clickEffect">
                                  <p:stCondLst>
                                    <p:cond delay="0"/>
                                  </p:stCondLst>
                                  <p:childTnLst>
                                    <p:set>
                                      <p:cBhvr>
                                        <p:cTn id="23" dur="1" fill="hold">
                                          <p:stCondLst>
                                            <p:cond delay="0"/>
                                          </p:stCondLst>
                                        </p:cTn>
                                        <p:tgtEl>
                                          <p:spTgt spid="8"/>
                                        </p:tgtEl>
                                        <p:attrNameLst>
                                          <p:attrName>style.visibility</p:attrName>
                                        </p:attrNameLst>
                                      </p:cBhvr>
                                      <p:to>
                                        <p:strVal val="visible"/>
                                      </p:to>
                                    </p:set>
                                    <p:anim calcmode="lin" valueType="num">
                                      <p:cBhvr>
                                        <p:cTn id="24" dur="500" fill="hold"/>
                                        <p:tgtEl>
                                          <p:spTgt spid="8"/>
                                        </p:tgtEl>
                                        <p:attrNameLst>
                                          <p:attrName>ppt_w</p:attrName>
                                        </p:attrNameLst>
                                      </p:cBhvr>
                                      <p:tavLst>
                                        <p:tav tm="0">
                                          <p:val>
                                            <p:fltVal val="0"/>
                                          </p:val>
                                        </p:tav>
                                        <p:tav tm="100000">
                                          <p:val>
                                            <p:strVal val="#ppt_w"/>
                                          </p:val>
                                        </p:tav>
                                      </p:tavLst>
                                    </p:anim>
                                    <p:anim calcmode="lin" valueType="num">
                                      <p:cBhvr>
                                        <p:cTn id="25" dur="500" fill="hold"/>
                                        <p:tgtEl>
                                          <p:spTgt spid="8"/>
                                        </p:tgtEl>
                                        <p:attrNameLst>
                                          <p:attrName>ppt_h</p:attrName>
                                        </p:attrNameLst>
                                      </p:cBhvr>
                                      <p:tavLst>
                                        <p:tav tm="0">
                                          <p:val>
                                            <p:fltVal val="0"/>
                                          </p:val>
                                        </p:tav>
                                        <p:tav tm="100000">
                                          <p:val>
                                            <p:strVal val="#ppt_h"/>
                                          </p:val>
                                        </p:tav>
                                      </p:tavLst>
                                    </p:anim>
                                    <p:animEffect transition="in" filter="fade">
                                      <p:cBhvr>
                                        <p:cTn id="26" dur="500"/>
                                        <p:tgtEl>
                                          <p:spTgt spid="8"/>
                                        </p:tgtEl>
                                      </p:cBhvr>
                                    </p:animEffect>
                                  </p:childTnLst>
                                </p:cTn>
                              </p:par>
                              <p:par>
                                <p:cTn id="27" presetID="53" presetClass="entr" presetSubtype="16" fill="hold" grpId="0" nodeType="withEffect">
                                  <p:stCondLst>
                                    <p:cond delay="0"/>
                                  </p:stCondLst>
                                  <p:childTnLst>
                                    <p:set>
                                      <p:cBhvr>
                                        <p:cTn id="28" dur="1" fill="hold">
                                          <p:stCondLst>
                                            <p:cond delay="0"/>
                                          </p:stCondLst>
                                        </p:cTn>
                                        <p:tgtEl>
                                          <p:spTgt spid="9"/>
                                        </p:tgtEl>
                                        <p:attrNameLst>
                                          <p:attrName>style.visibility</p:attrName>
                                        </p:attrNameLst>
                                      </p:cBhvr>
                                      <p:to>
                                        <p:strVal val="visible"/>
                                      </p:to>
                                    </p:set>
                                    <p:anim calcmode="lin" valueType="num">
                                      <p:cBhvr>
                                        <p:cTn id="29" dur="500" fill="hold"/>
                                        <p:tgtEl>
                                          <p:spTgt spid="9"/>
                                        </p:tgtEl>
                                        <p:attrNameLst>
                                          <p:attrName>ppt_w</p:attrName>
                                        </p:attrNameLst>
                                      </p:cBhvr>
                                      <p:tavLst>
                                        <p:tav tm="0">
                                          <p:val>
                                            <p:fltVal val="0"/>
                                          </p:val>
                                        </p:tav>
                                        <p:tav tm="100000">
                                          <p:val>
                                            <p:strVal val="#ppt_w"/>
                                          </p:val>
                                        </p:tav>
                                      </p:tavLst>
                                    </p:anim>
                                    <p:anim calcmode="lin" valueType="num">
                                      <p:cBhvr>
                                        <p:cTn id="30" dur="500" fill="hold"/>
                                        <p:tgtEl>
                                          <p:spTgt spid="9"/>
                                        </p:tgtEl>
                                        <p:attrNameLst>
                                          <p:attrName>ppt_h</p:attrName>
                                        </p:attrNameLst>
                                      </p:cBhvr>
                                      <p:tavLst>
                                        <p:tav tm="0">
                                          <p:val>
                                            <p:fltVal val="0"/>
                                          </p:val>
                                        </p:tav>
                                        <p:tav tm="100000">
                                          <p:val>
                                            <p:strVal val="#ppt_h"/>
                                          </p:val>
                                        </p:tav>
                                      </p:tavLst>
                                    </p:anim>
                                    <p:animEffect transition="in" filter="fade">
                                      <p:cBhvr>
                                        <p:cTn id="31" dur="500"/>
                                        <p:tgtEl>
                                          <p:spTgt spid="9"/>
                                        </p:tgtEl>
                                      </p:cBhvr>
                                    </p:animEffect>
                                  </p:childTnLst>
                                </p:cTn>
                              </p:par>
                            </p:childTnLst>
                          </p:cTn>
                        </p:par>
                      </p:childTnLst>
                    </p:cTn>
                  </p:par>
                  <p:par>
                    <p:cTn id="32" fill="hold">
                      <p:stCondLst>
                        <p:cond delay="indefinite"/>
                      </p:stCondLst>
                      <p:childTnLst>
                        <p:par>
                          <p:cTn id="33" fill="hold">
                            <p:stCondLst>
                              <p:cond delay="0"/>
                            </p:stCondLst>
                            <p:childTnLst>
                              <p:par>
                                <p:cTn id="34" presetID="3" presetClass="entr" presetSubtype="10" fill="hold" grpId="0" nodeType="clickEffect">
                                  <p:stCondLst>
                                    <p:cond delay="0"/>
                                  </p:stCondLst>
                                  <p:childTnLst>
                                    <p:set>
                                      <p:cBhvr>
                                        <p:cTn id="35" dur="1" fill="hold">
                                          <p:stCondLst>
                                            <p:cond delay="0"/>
                                          </p:stCondLst>
                                        </p:cTn>
                                        <p:tgtEl>
                                          <p:spTgt spid="11"/>
                                        </p:tgtEl>
                                        <p:attrNameLst>
                                          <p:attrName>style.visibility</p:attrName>
                                        </p:attrNameLst>
                                      </p:cBhvr>
                                      <p:to>
                                        <p:strVal val="visible"/>
                                      </p:to>
                                    </p:set>
                                    <p:animEffect transition="in" filter="blinds(horizontal)">
                                      <p:cBhvr>
                                        <p:cTn id="36"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P spid="8" grpId="0"/>
      <p:bldP spid="9" grpId="0"/>
      <p:bldP spid="11" grpId="0" animBg="1"/>
    </p:bldLst>
  </p:timing>
</p:sld>
</file>

<file path=ppt/slides/slide3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a:xfrm>
            <a:off x="457200" y="2286000"/>
            <a:ext cx="4153894" cy="400110"/>
          </a:xfrm>
          <a:prstGeom prst="rect">
            <a:avLst/>
          </a:prstGeom>
        </p:spPr>
        <p:txBody>
          <a:bodyPr wrap="none">
            <a:spAutoFit/>
          </a:bodyPr>
          <a:lstStyle/>
          <a:p>
            <a:r>
              <a:rPr lang="en-US" sz="2000" b="1" dirty="0" smtClean="0">
                <a:latin typeface="Times New Roman" pitchFamily="18" charset="0"/>
                <a:cs typeface="Times New Roman" pitchFamily="18" charset="0"/>
              </a:rPr>
              <a:t>8.</a:t>
            </a:r>
            <a:r>
              <a:rPr lang="en-US" sz="2000" dirty="0" smtClean="0">
                <a:latin typeface="Times New Roman" pitchFamily="18" charset="0"/>
                <a:cs typeface="Times New Roman" pitchFamily="18" charset="0"/>
              </a:rPr>
              <a:t>  (b)  (i)  </a:t>
            </a:r>
            <a:r>
              <a:rPr lang="en-US" sz="2000" dirty="0">
                <a:latin typeface="Times New Roman" pitchFamily="18" charset="0"/>
                <a:cs typeface="Times New Roman" pitchFamily="18" charset="0"/>
              </a:rPr>
              <a:t>Using Pythagoras’ theorem:</a:t>
            </a:r>
          </a:p>
        </p:txBody>
      </p:sp>
      <p:sp>
        <p:nvSpPr>
          <p:cNvPr id="6" name="Rectangle 5"/>
          <p:cNvSpPr/>
          <p:nvPr/>
        </p:nvSpPr>
        <p:spPr>
          <a:xfrm>
            <a:off x="1532965" y="2691860"/>
            <a:ext cx="2286000" cy="1323439"/>
          </a:xfrm>
          <a:prstGeom prst="rect">
            <a:avLst/>
          </a:prstGeom>
        </p:spPr>
        <p:txBody>
          <a:bodyPr wrap="square">
            <a:spAutoFit/>
          </a:bodyPr>
          <a:lstStyle/>
          <a:p>
            <a:r>
              <a:rPr lang="en-US" sz="2000" i="1" dirty="0" smtClean="0">
                <a:latin typeface="Times New Roman" pitchFamily="18" charset="0"/>
                <a:cs typeface="Times New Roman" pitchFamily="18" charset="0"/>
              </a:rPr>
              <a:t>BD</a:t>
            </a:r>
            <a:r>
              <a:rPr lang="en-US" sz="2000" baseline="30000" dirty="0" smtClean="0">
                <a:latin typeface="Times New Roman" pitchFamily="18" charset="0"/>
                <a:cs typeface="Times New Roman" pitchFamily="18" charset="0"/>
              </a:rPr>
              <a:t>2 </a:t>
            </a:r>
            <a:r>
              <a:rPr lang="en-US" sz="2000" dirty="0" smtClean="0">
                <a:latin typeface="Times New Roman" pitchFamily="18" charset="0"/>
                <a:cs typeface="Times New Roman" pitchFamily="18" charset="0"/>
              </a:rPr>
              <a:t>= </a:t>
            </a:r>
            <a:r>
              <a:rPr lang="en-US" sz="2000" i="1" dirty="0" smtClean="0">
                <a:latin typeface="Times New Roman" pitchFamily="18" charset="0"/>
                <a:cs typeface="Times New Roman" pitchFamily="18" charset="0"/>
              </a:rPr>
              <a:t>BC</a:t>
            </a:r>
            <a:r>
              <a:rPr lang="en-US" sz="2000" baseline="30000" dirty="0" smtClean="0">
                <a:latin typeface="Times New Roman" pitchFamily="18" charset="0"/>
                <a:cs typeface="Times New Roman" pitchFamily="18" charset="0"/>
              </a:rPr>
              <a:t>2</a:t>
            </a:r>
            <a:r>
              <a:rPr lang="en-US" sz="2000" dirty="0" smtClean="0">
                <a:latin typeface="Times New Roman" pitchFamily="18" charset="0"/>
                <a:cs typeface="Times New Roman" pitchFamily="18" charset="0"/>
              </a:rPr>
              <a:t> + </a:t>
            </a:r>
            <a:r>
              <a:rPr lang="en-US" sz="2000" i="1" dirty="0">
                <a:latin typeface="Times New Roman" pitchFamily="18" charset="0"/>
                <a:cs typeface="Times New Roman" pitchFamily="18" charset="0"/>
              </a:rPr>
              <a:t>CD</a:t>
            </a:r>
            <a:r>
              <a:rPr lang="en-US" sz="2000" baseline="30000" dirty="0">
                <a:latin typeface="Times New Roman" pitchFamily="18" charset="0"/>
                <a:cs typeface="Times New Roman" pitchFamily="18" charset="0"/>
              </a:rPr>
              <a:t>2</a:t>
            </a:r>
          </a:p>
          <a:p>
            <a:pPr>
              <a:tabLst>
                <a:tab pos="476250" algn="l"/>
              </a:tabLst>
            </a:pPr>
            <a:r>
              <a:rPr lang="en-US" sz="2000" dirty="0" smtClean="0">
                <a:latin typeface="Times New Roman" pitchFamily="18" charset="0"/>
                <a:cs typeface="Times New Roman" pitchFamily="18" charset="0"/>
              </a:rPr>
              <a:t>	= 8</a:t>
            </a:r>
            <a:r>
              <a:rPr lang="en-US" sz="2000" baseline="30000" dirty="0" smtClean="0">
                <a:latin typeface="Times New Roman" pitchFamily="18" charset="0"/>
                <a:cs typeface="Times New Roman" pitchFamily="18" charset="0"/>
              </a:rPr>
              <a:t>2</a:t>
            </a:r>
            <a:r>
              <a:rPr lang="en-US" sz="2000" dirty="0" smtClean="0">
                <a:latin typeface="Times New Roman" pitchFamily="18" charset="0"/>
                <a:cs typeface="Times New Roman" pitchFamily="18" charset="0"/>
              </a:rPr>
              <a:t> + 6</a:t>
            </a:r>
            <a:r>
              <a:rPr lang="en-US" sz="2000" baseline="30000" dirty="0" smtClean="0">
                <a:latin typeface="Times New Roman" pitchFamily="18" charset="0"/>
                <a:cs typeface="Times New Roman" pitchFamily="18" charset="0"/>
              </a:rPr>
              <a:t>2</a:t>
            </a:r>
            <a:endParaRPr lang="en-US" sz="2000" baseline="30000" dirty="0">
              <a:latin typeface="Times New Roman" pitchFamily="18" charset="0"/>
              <a:cs typeface="Times New Roman" pitchFamily="18" charset="0"/>
            </a:endParaRPr>
          </a:p>
          <a:p>
            <a:pPr>
              <a:tabLst>
                <a:tab pos="476250" algn="l"/>
              </a:tabLst>
            </a:pPr>
            <a:r>
              <a:rPr lang="en-US" sz="2000" dirty="0" smtClean="0">
                <a:latin typeface="Times New Roman" pitchFamily="18" charset="0"/>
                <a:cs typeface="Times New Roman" pitchFamily="18" charset="0"/>
              </a:rPr>
              <a:t>	= 64 + 36</a:t>
            </a:r>
            <a:endParaRPr lang="en-US" sz="2000" dirty="0">
              <a:latin typeface="Times New Roman" pitchFamily="18" charset="0"/>
              <a:cs typeface="Times New Roman" pitchFamily="18" charset="0"/>
            </a:endParaRPr>
          </a:p>
          <a:p>
            <a:pPr>
              <a:tabLst>
                <a:tab pos="476250" algn="l"/>
              </a:tabLst>
            </a:pPr>
            <a:r>
              <a:rPr lang="en-US" sz="2000" dirty="0" smtClean="0">
                <a:latin typeface="Times New Roman" pitchFamily="18" charset="0"/>
                <a:cs typeface="Times New Roman" pitchFamily="18" charset="0"/>
              </a:rPr>
              <a:t>	= 100</a:t>
            </a:r>
            <a:endParaRPr lang="en-US" sz="2000" dirty="0">
              <a:latin typeface="Times New Roman" pitchFamily="18" charset="0"/>
              <a:cs typeface="Times New Roman" pitchFamily="18" charset="0"/>
            </a:endParaRPr>
          </a:p>
        </p:txBody>
      </p:sp>
      <p:sp>
        <p:nvSpPr>
          <p:cNvPr id="7" name="Rectangle 6"/>
          <p:cNvSpPr/>
          <p:nvPr/>
        </p:nvSpPr>
        <p:spPr>
          <a:xfrm>
            <a:off x="2006225" y="4324290"/>
            <a:ext cx="1026243" cy="400110"/>
          </a:xfrm>
          <a:prstGeom prst="rect">
            <a:avLst/>
          </a:prstGeom>
        </p:spPr>
        <p:txBody>
          <a:bodyPr wrap="none">
            <a:spAutoFit/>
          </a:bodyPr>
          <a:lstStyle/>
          <a:p>
            <a:r>
              <a:rPr lang="en-US" sz="2000" dirty="0">
                <a:latin typeface="Times New Roman" pitchFamily="18" charset="0"/>
                <a:cs typeface="Times New Roman" pitchFamily="18" charset="0"/>
              </a:rPr>
              <a:t>= </a:t>
            </a:r>
            <a:r>
              <a:rPr lang="en-US" sz="2000" dirty="0" smtClean="0">
                <a:solidFill>
                  <a:srgbClr val="FF0000"/>
                </a:solidFill>
                <a:latin typeface="Times New Roman" pitchFamily="18" charset="0"/>
                <a:cs typeface="Times New Roman" pitchFamily="18" charset="0"/>
              </a:rPr>
              <a:t>10 cm</a:t>
            </a:r>
            <a:endParaRPr lang="en-US" sz="2000" dirty="0">
              <a:solidFill>
                <a:srgbClr val="FF0000"/>
              </a:solidFill>
            </a:endParaRPr>
          </a:p>
        </p:txBody>
      </p:sp>
      <p:sp>
        <p:nvSpPr>
          <p:cNvPr id="8" name="Rectangle 7"/>
          <p:cNvSpPr/>
          <p:nvPr/>
        </p:nvSpPr>
        <p:spPr>
          <a:xfrm>
            <a:off x="1587382" y="4733365"/>
            <a:ext cx="4517583" cy="400110"/>
          </a:xfrm>
          <a:prstGeom prst="rect">
            <a:avLst/>
          </a:prstGeom>
        </p:spPr>
        <p:txBody>
          <a:bodyPr wrap="none">
            <a:spAutoFit/>
          </a:bodyPr>
          <a:lstStyle/>
          <a:p>
            <a:r>
              <a:rPr lang="en-US" sz="2000" dirty="0">
                <a:latin typeface="Times New Roman" pitchFamily="18" charset="0"/>
                <a:cs typeface="Times New Roman" pitchFamily="18" charset="0"/>
              </a:rPr>
              <a:t>Hence, the length of the side </a:t>
            </a:r>
            <a:r>
              <a:rPr lang="en-US" sz="2000" i="1" dirty="0">
                <a:latin typeface="Times New Roman" pitchFamily="18" charset="0"/>
                <a:cs typeface="Times New Roman" pitchFamily="18" charset="0"/>
              </a:rPr>
              <a:t>BD </a:t>
            </a:r>
            <a:r>
              <a:rPr lang="en-US" sz="2000" dirty="0">
                <a:latin typeface="Times New Roman" pitchFamily="18" charset="0"/>
                <a:cs typeface="Times New Roman" pitchFamily="18" charset="0"/>
              </a:rPr>
              <a:t>is </a:t>
            </a:r>
            <a:r>
              <a:rPr lang="en-US" sz="2000" dirty="0">
                <a:solidFill>
                  <a:srgbClr val="FF0000"/>
                </a:solidFill>
                <a:latin typeface="Times New Roman" pitchFamily="18" charset="0"/>
                <a:cs typeface="Times New Roman" pitchFamily="18" charset="0"/>
              </a:rPr>
              <a:t>10 cm</a:t>
            </a:r>
            <a:r>
              <a:rPr lang="en-US" sz="2000" dirty="0">
                <a:latin typeface="Times New Roman" pitchFamily="18" charset="0"/>
                <a:cs typeface="Times New Roman" pitchFamily="18" charset="0"/>
              </a:rPr>
              <a:t>.</a:t>
            </a:r>
          </a:p>
        </p:txBody>
      </p:sp>
      <p:sp>
        <p:nvSpPr>
          <p:cNvPr id="9" name="Rectangle 8"/>
          <p:cNvSpPr/>
          <p:nvPr/>
        </p:nvSpPr>
        <p:spPr>
          <a:xfrm>
            <a:off x="1228726" y="5095384"/>
            <a:ext cx="4865317" cy="400110"/>
          </a:xfrm>
          <a:prstGeom prst="rect">
            <a:avLst/>
          </a:prstGeom>
        </p:spPr>
        <p:txBody>
          <a:bodyPr wrap="square">
            <a:spAutoFit/>
          </a:bodyPr>
          <a:lstStyle/>
          <a:p>
            <a:r>
              <a:rPr lang="en-US" sz="2000" dirty="0">
                <a:latin typeface="Times New Roman" pitchFamily="18" charset="0"/>
                <a:cs typeface="Times New Roman" pitchFamily="18" charset="0"/>
              </a:rPr>
              <a:t>(ii) The scale factor of </a:t>
            </a:r>
            <a:r>
              <a:rPr lang="en-US" sz="2000" dirty="0" smtClean="0">
                <a:latin typeface="Times New Roman" pitchFamily="18" charset="0"/>
                <a:cs typeface="Times New Roman" pitchFamily="18" charset="0"/>
              </a:rPr>
              <a:t>the enlargement, </a:t>
            </a:r>
            <a:endParaRPr lang="en-US" sz="2000" dirty="0">
              <a:latin typeface="Times New Roman" pitchFamily="18" charset="0"/>
              <a:cs typeface="Times New Roman" pitchFamily="18" charset="0"/>
            </a:endParaRPr>
          </a:p>
        </p:txBody>
      </p:sp>
      <p:pic>
        <p:nvPicPr>
          <p:cNvPr id="8199" name="Picture 7" descr="\\172.16.2.26\Conver\CARRIBEAN\MATHEMATICS_VOL-1_PPT_DESIGN\Incoming\Equations\Revision_Exam_2_Paper_2\Eqn043.wmf"/>
          <p:cNvPicPr>
            <a:picLocks noChangeAspect="1" noChangeArrowheads="1"/>
          </p:cNvPicPr>
          <p:nvPr/>
        </p:nvPicPr>
        <p:blipFill>
          <a:blip r:embed="rId2" cstate="print">
            <a:extLst>
              <a:ext uri="{28A0092B-C50C-407E-A947-70E740481C1C}">
                <a14:useLocalDpi xmlns:a14="http://schemas.microsoft.com/office/drawing/2010/main" xmlns="" val="0"/>
              </a:ext>
            </a:extLst>
          </a:blip>
          <a:srcRect/>
          <a:stretch>
            <a:fillRect/>
          </a:stretch>
        </p:blipFill>
        <p:spPr bwMode="auto">
          <a:xfrm>
            <a:off x="1352550" y="3982885"/>
            <a:ext cx="1917700" cy="368300"/>
          </a:xfrm>
          <a:prstGeom prst="rect">
            <a:avLst/>
          </a:prstGeom>
          <a:noFill/>
          <a:extLst>
            <a:ext uri="{909E8E84-426E-40DD-AFC4-6F175D3DCCD1}">
              <a14:hiddenFill xmlns:a14="http://schemas.microsoft.com/office/drawing/2010/main" xmlns="">
                <a:solidFill>
                  <a:srgbClr val="FFFFFF"/>
                </a:solidFill>
              </a14:hiddenFill>
            </a:ext>
          </a:extLst>
        </p:spPr>
      </p:pic>
      <p:pic>
        <p:nvPicPr>
          <p:cNvPr id="8200" name="Picture 8" descr="\\172.16.2.26\Conver\CARRIBEAN\MATHEMATICS_VOL-1_PPT_DESIGN\Incoming\Equations\Revision_Exam_2_Paper_2\Eqn044.wmf"/>
          <p:cNvPicPr>
            <a:picLocks noChangeAspect="1" noChangeArrowheads="1"/>
          </p:cNvPicPr>
          <p:nvPr/>
        </p:nvPicPr>
        <p:blipFill>
          <a:blip r:embed="rId3" cstate="print">
            <a:extLst>
              <a:ext uri="{28A0092B-C50C-407E-A947-70E740481C1C}">
                <a14:useLocalDpi xmlns:a14="http://schemas.microsoft.com/office/drawing/2010/main" xmlns="" val="0"/>
              </a:ext>
            </a:extLst>
          </a:blip>
          <a:srcRect/>
          <a:stretch>
            <a:fillRect/>
          </a:stretch>
        </p:blipFill>
        <p:spPr bwMode="auto">
          <a:xfrm>
            <a:off x="5419726" y="5029200"/>
            <a:ext cx="762000" cy="609600"/>
          </a:xfrm>
          <a:prstGeom prst="rect">
            <a:avLst/>
          </a:prstGeom>
          <a:noFill/>
          <a:extLst>
            <a:ext uri="{909E8E84-426E-40DD-AFC4-6F175D3DCCD1}">
              <a14:hiddenFill xmlns:a14="http://schemas.microsoft.com/office/drawing/2010/main" xmlns="">
                <a:solidFill>
                  <a:srgbClr val="FFFFFF"/>
                </a:solidFill>
              </a14:hiddenFill>
            </a:ext>
          </a:extLst>
        </p:spPr>
      </p:pic>
      <p:pic>
        <p:nvPicPr>
          <p:cNvPr id="8201" name="Picture 9" descr="\\172.16.2.26\Conver\CARRIBEAN\MATHEMATICS_VOL-1_PPT_DESIGN\Incoming\Equations\Revision_Exam_2_Paper_2\Eqn045.wmf"/>
          <p:cNvPicPr>
            <a:picLocks noChangeAspect="1" noChangeArrowheads="1"/>
          </p:cNvPicPr>
          <p:nvPr/>
        </p:nvPicPr>
        <p:blipFill>
          <a:blip r:embed="rId4" cstate="print">
            <a:extLst>
              <a:ext uri="{28A0092B-C50C-407E-A947-70E740481C1C}">
                <a14:useLocalDpi xmlns:a14="http://schemas.microsoft.com/office/drawing/2010/main" xmlns="" val="0"/>
              </a:ext>
            </a:extLst>
          </a:blip>
          <a:srcRect/>
          <a:stretch>
            <a:fillRect/>
          </a:stretch>
        </p:blipFill>
        <p:spPr bwMode="auto">
          <a:xfrm>
            <a:off x="5575300" y="5686425"/>
            <a:ext cx="977900" cy="1117600"/>
          </a:xfrm>
          <a:prstGeom prst="rect">
            <a:avLst/>
          </a:prstGeom>
          <a:noFill/>
          <a:extLst>
            <a:ext uri="{909E8E84-426E-40DD-AFC4-6F175D3DCCD1}">
              <a14:hiddenFill xmlns:a14="http://schemas.microsoft.com/office/drawing/2010/main" xmlns="">
                <a:solidFill>
                  <a:srgbClr val="FFFFFF"/>
                </a:solidFill>
              </a14:hiddenFill>
            </a:ext>
          </a:extLst>
        </p:spPr>
      </p:pic>
      <p:pic>
        <p:nvPicPr>
          <p:cNvPr id="8202" name="Picture 10" descr="\\172.16.2.26\Conver\CARRIBEAN\MATHEMATICS_VOL-1_PPT_DESIGN\Incoming\Equations\Revision_Exam_2_Paper_2\f01-24.tif"/>
          <p:cNvPicPr>
            <a:picLocks noChangeAspect="1" noChangeArrowheads="1"/>
          </p:cNvPicPr>
          <p:nvPr/>
        </p:nvPicPr>
        <p:blipFill>
          <a:blip r:embed="rId5" cstate="print">
            <a:extLst>
              <a:ext uri="{28A0092B-C50C-407E-A947-70E740481C1C}">
                <a14:useLocalDpi xmlns:a14="http://schemas.microsoft.com/office/drawing/2010/main" xmlns="" val="0"/>
              </a:ext>
            </a:extLst>
          </a:blip>
          <a:srcRect/>
          <a:stretch>
            <a:fillRect/>
          </a:stretch>
        </p:blipFill>
        <p:spPr bwMode="auto">
          <a:xfrm>
            <a:off x="6432687" y="2730270"/>
            <a:ext cx="2254113" cy="2783338"/>
          </a:xfrm>
          <a:prstGeom prst="rect">
            <a:avLst/>
          </a:prstGeom>
          <a:noFill/>
          <a:extLst>
            <a:ext uri="{909E8E84-426E-40DD-AFC4-6F175D3DCCD1}">
              <a14:hiddenFill xmlns:a14="http://schemas.microsoft.com/office/drawing/2010/main" xmlns="">
                <a:solidFill>
                  <a:srgbClr val="FFFFFF"/>
                </a:solidFill>
              </a14:hiddenFill>
            </a:ext>
          </a:extLst>
        </p:spPr>
      </p:pic>
      <p:sp>
        <p:nvSpPr>
          <p:cNvPr id="11"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2 Paper 2</a:t>
            </a:r>
          </a:p>
        </p:txBody>
      </p:sp>
    </p:spTree>
    <p:extLst>
      <p:ext uri="{BB962C8B-B14F-4D97-AF65-F5344CB8AC3E}">
        <p14:creationId xmlns:p14="http://schemas.microsoft.com/office/powerpoint/2010/main" xmlns="" val="406479532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p:cTn id="7" dur="500" fill="hold"/>
                                        <p:tgtEl>
                                          <p:spTgt spid="5"/>
                                        </p:tgtEl>
                                        <p:attrNameLst>
                                          <p:attrName>ppt_w</p:attrName>
                                        </p:attrNameLst>
                                      </p:cBhvr>
                                      <p:tavLst>
                                        <p:tav tm="0">
                                          <p:val>
                                            <p:fltVal val="0"/>
                                          </p:val>
                                        </p:tav>
                                        <p:tav tm="100000">
                                          <p:val>
                                            <p:strVal val="#ppt_w"/>
                                          </p:val>
                                        </p:tav>
                                      </p:tavLst>
                                    </p:anim>
                                    <p:anim calcmode="lin" valueType="num">
                                      <p:cBhvr>
                                        <p:cTn id="8" dur="500" fill="hold"/>
                                        <p:tgtEl>
                                          <p:spTgt spid="5"/>
                                        </p:tgtEl>
                                        <p:attrNameLst>
                                          <p:attrName>ppt_h</p:attrName>
                                        </p:attrNameLst>
                                      </p:cBhvr>
                                      <p:tavLst>
                                        <p:tav tm="0">
                                          <p:val>
                                            <p:fltVal val="0"/>
                                          </p:val>
                                        </p:tav>
                                        <p:tav tm="100000">
                                          <p:val>
                                            <p:strVal val="#ppt_h"/>
                                          </p:val>
                                        </p:tav>
                                      </p:tavLst>
                                    </p:anim>
                                    <p:animEffect transition="in" filter="fade">
                                      <p:cBhvr>
                                        <p:cTn id="9" dur="500"/>
                                        <p:tgtEl>
                                          <p:spTgt spid="5"/>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6"/>
                                        </p:tgtEl>
                                        <p:attrNameLst>
                                          <p:attrName>style.visibility</p:attrName>
                                        </p:attrNameLst>
                                      </p:cBhvr>
                                      <p:to>
                                        <p:strVal val="visible"/>
                                      </p:to>
                                    </p:set>
                                    <p:anim calcmode="lin" valueType="num">
                                      <p:cBhvr>
                                        <p:cTn id="12" dur="500" fill="hold"/>
                                        <p:tgtEl>
                                          <p:spTgt spid="6"/>
                                        </p:tgtEl>
                                        <p:attrNameLst>
                                          <p:attrName>ppt_w</p:attrName>
                                        </p:attrNameLst>
                                      </p:cBhvr>
                                      <p:tavLst>
                                        <p:tav tm="0">
                                          <p:val>
                                            <p:fltVal val="0"/>
                                          </p:val>
                                        </p:tav>
                                        <p:tav tm="100000">
                                          <p:val>
                                            <p:strVal val="#ppt_w"/>
                                          </p:val>
                                        </p:tav>
                                      </p:tavLst>
                                    </p:anim>
                                    <p:anim calcmode="lin" valueType="num">
                                      <p:cBhvr>
                                        <p:cTn id="13" dur="500" fill="hold"/>
                                        <p:tgtEl>
                                          <p:spTgt spid="6"/>
                                        </p:tgtEl>
                                        <p:attrNameLst>
                                          <p:attrName>ppt_h</p:attrName>
                                        </p:attrNameLst>
                                      </p:cBhvr>
                                      <p:tavLst>
                                        <p:tav tm="0">
                                          <p:val>
                                            <p:fltVal val="0"/>
                                          </p:val>
                                        </p:tav>
                                        <p:tav tm="100000">
                                          <p:val>
                                            <p:strVal val="#ppt_h"/>
                                          </p:val>
                                        </p:tav>
                                      </p:tavLst>
                                    </p:anim>
                                    <p:animEffect transition="in" filter="fade">
                                      <p:cBhvr>
                                        <p:cTn id="14" dur="500"/>
                                        <p:tgtEl>
                                          <p:spTgt spid="6"/>
                                        </p:tgtEl>
                                      </p:cBhvr>
                                    </p:animEffect>
                                  </p:childTnLst>
                                </p:cTn>
                              </p:par>
                              <p:par>
                                <p:cTn id="15" presetID="53" presetClass="entr" presetSubtype="16" fill="hold" nodeType="withEffect">
                                  <p:stCondLst>
                                    <p:cond delay="0"/>
                                  </p:stCondLst>
                                  <p:childTnLst>
                                    <p:set>
                                      <p:cBhvr>
                                        <p:cTn id="16" dur="1" fill="hold">
                                          <p:stCondLst>
                                            <p:cond delay="0"/>
                                          </p:stCondLst>
                                        </p:cTn>
                                        <p:tgtEl>
                                          <p:spTgt spid="8202"/>
                                        </p:tgtEl>
                                        <p:attrNameLst>
                                          <p:attrName>style.visibility</p:attrName>
                                        </p:attrNameLst>
                                      </p:cBhvr>
                                      <p:to>
                                        <p:strVal val="visible"/>
                                      </p:to>
                                    </p:set>
                                    <p:anim calcmode="lin" valueType="num">
                                      <p:cBhvr>
                                        <p:cTn id="17" dur="500" fill="hold"/>
                                        <p:tgtEl>
                                          <p:spTgt spid="8202"/>
                                        </p:tgtEl>
                                        <p:attrNameLst>
                                          <p:attrName>ppt_w</p:attrName>
                                        </p:attrNameLst>
                                      </p:cBhvr>
                                      <p:tavLst>
                                        <p:tav tm="0">
                                          <p:val>
                                            <p:fltVal val="0"/>
                                          </p:val>
                                        </p:tav>
                                        <p:tav tm="100000">
                                          <p:val>
                                            <p:strVal val="#ppt_w"/>
                                          </p:val>
                                        </p:tav>
                                      </p:tavLst>
                                    </p:anim>
                                    <p:anim calcmode="lin" valueType="num">
                                      <p:cBhvr>
                                        <p:cTn id="18" dur="500" fill="hold"/>
                                        <p:tgtEl>
                                          <p:spTgt spid="8202"/>
                                        </p:tgtEl>
                                        <p:attrNameLst>
                                          <p:attrName>ppt_h</p:attrName>
                                        </p:attrNameLst>
                                      </p:cBhvr>
                                      <p:tavLst>
                                        <p:tav tm="0">
                                          <p:val>
                                            <p:fltVal val="0"/>
                                          </p:val>
                                        </p:tav>
                                        <p:tav tm="100000">
                                          <p:val>
                                            <p:strVal val="#ppt_h"/>
                                          </p:val>
                                        </p:tav>
                                      </p:tavLst>
                                    </p:anim>
                                    <p:animEffect transition="in" filter="fade">
                                      <p:cBhvr>
                                        <p:cTn id="19" dur="500"/>
                                        <p:tgtEl>
                                          <p:spTgt spid="8202"/>
                                        </p:tgtEl>
                                      </p:cBhvr>
                                    </p:animEffect>
                                  </p:childTnLst>
                                </p:cTn>
                              </p:par>
                              <p:par>
                                <p:cTn id="20" presetID="53" presetClass="entr" presetSubtype="16" fill="hold" nodeType="withEffect">
                                  <p:stCondLst>
                                    <p:cond delay="0"/>
                                  </p:stCondLst>
                                  <p:childTnLst>
                                    <p:set>
                                      <p:cBhvr>
                                        <p:cTn id="21" dur="1" fill="hold">
                                          <p:stCondLst>
                                            <p:cond delay="0"/>
                                          </p:stCondLst>
                                        </p:cTn>
                                        <p:tgtEl>
                                          <p:spTgt spid="8199"/>
                                        </p:tgtEl>
                                        <p:attrNameLst>
                                          <p:attrName>style.visibility</p:attrName>
                                        </p:attrNameLst>
                                      </p:cBhvr>
                                      <p:to>
                                        <p:strVal val="visible"/>
                                      </p:to>
                                    </p:set>
                                    <p:anim calcmode="lin" valueType="num">
                                      <p:cBhvr>
                                        <p:cTn id="22" dur="500" fill="hold"/>
                                        <p:tgtEl>
                                          <p:spTgt spid="8199"/>
                                        </p:tgtEl>
                                        <p:attrNameLst>
                                          <p:attrName>ppt_w</p:attrName>
                                        </p:attrNameLst>
                                      </p:cBhvr>
                                      <p:tavLst>
                                        <p:tav tm="0">
                                          <p:val>
                                            <p:fltVal val="0"/>
                                          </p:val>
                                        </p:tav>
                                        <p:tav tm="100000">
                                          <p:val>
                                            <p:strVal val="#ppt_w"/>
                                          </p:val>
                                        </p:tav>
                                      </p:tavLst>
                                    </p:anim>
                                    <p:anim calcmode="lin" valueType="num">
                                      <p:cBhvr>
                                        <p:cTn id="23" dur="500" fill="hold"/>
                                        <p:tgtEl>
                                          <p:spTgt spid="8199"/>
                                        </p:tgtEl>
                                        <p:attrNameLst>
                                          <p:attrName>ppt_h</p:attrName>
                                        </p:attrNameLst>
                                      </p:cBhvr>
                                      <p:tavLst>
                                        <p:tav tm="0">
                                          <p:val>
                                            <p:fltVal val="0"/>
                                          </p:val>
                                        </p:tav>
                                        <p:tav tm="100000">
                                          <p:val>
                                            <p:strVal val="#ppt_h"/>
                                          </p:val>
                                        </p:tav>
                                      </p:tavLst>
                                    </p:anim>
                                    <p:animEffect transition="in" filter="fade">
                                      <p:cBhvr>
                                        <p:cTn id="24" dur="500"/>
                                        <p:tgtEl>
                                          <p:spTgt spid="8199"/>
                                        </p:tgtEl>
                                      </p:cBhvr>
                                    </p:animEffect>
                                  </p:childTnLst>
                                </p:cTn>
                              </p:par>
                              <p:par>
                                <p:cTn id="25" presetID="53" presetClass="entr" presetSubtype="16" fill="hold" grpId="0" nodeType="withEffect">
                                  <p:stCondLst>
                                    <p:cond delay="0"/>
                                  </p:stCondLst>
                                  <p:childTnLst>
                                    <p:set>
                                      <p:cBhvr>
                                        <p:cTn id="26" dur="1" fill="hold">
                                          <p:stCondLst>
                                            <p:cond delay="0"/>
                                          </p:stCondLst>
                                        </p:cTn>
                                        <p:tgtEl>
                                          <p:spTgt spid="7"/>
                                        </p:tgtEl>
                                        <p:attrNameLst>
                                          <p:attrName>style.visibility</p:attrName>
                                        </p:attrNameLst>
                                      </p:cBhvr>
                                      <p:to>
                                        <p:strVal val="visible"/>
                                      </p:to>
                                    </p:set>
                                    <p:anim calcmode="lin" valueType="num">
                                      <p:cBhvr>
                                        <p:cTn id="27" dur="500" fill="hold"/>
                                        <p:tgtEl>
                                          <p:spTgt spid="7"/>
                                        </p:tgtEl>
                                        <p:attrNameLst>
                                          <p:attrName>ppt_w</p:attrName>
                                        </p:attrNameLst>
                                      </p:cBhvr>
                                      <p:tavLst>
                                        <p:tav tm="0">
                                          <p:val>
                                            <p:fltVal val="0"/>
                                          </p:val>
                                        </p:tav>
                                        <p:tav tm="100000">
                                          <p:val>
                                            <p:strVal val="#ppt_w"/>
                                          </p:val>
                                        </p:tav>
                                      </p:tavLst>
                                    </p:anim>
                                    <p:anim calcmode="lin" valueType="num">
                                      <p:cBhvr>
                                        <p:cTn id="28" dur="500" fill="hold"/>
                                        <p:tgtEl>
                                          <p:spTgt spid="7"/>
                                        </p:tgtEl>
                                        <p:attrNameLst>
                                          <p:attrName>ppt_h</p:attrName>
                                        </p:attrNameLst>
                                      </p:cBhvr>
                                      <p:tavLst>
                                        <p:tav tm="0">
                                          <p:val>
                                            <p:fltVal val="0"/>
                                          </p:val>
                                        </p:tav>
                                        <p:tav tm="100000">
                                          <p:val>
                                            <p:strVal val="#ppt_h"/>
                                          </p:val>
                                        </p:tav>
                                      </p:tavLst>
                                    </p:anim>
                                    <p:animEffect transition="in" filter="fade">
                                      <p:cBhvr>
                                        <p:cTn id="29" dur="500"/>
                                        <p:tgtEl>
                                          <p:spTgt spid="7"/>
                                        </p:tgtEl>
                                      </p:cBhvr>
                                    </p:animEffect>
                                  </p:childTnLst>
                                </p:cTn>
                              </p:par>
                              <p:par>
                                <p:cTn id="30" presetID="53" presetClass="entr" presetSubtype="16" fill="hold" grpId="0" nodeType="withEffect">
                                  <p:stCondLst>
                                    <p:cond delay="0"/>
                                  </p:stCondLst>
                                  <p:childTnLst>
                                    <p:set>
                                      <p:cBhvr>
                                        <p:cTn id="31" dur="1" fill="hold">
                                          <p:stCondLst>
                                            <p:cond delay="0"/>
                                          </p:stCondLst>
                                        </p:cTn>
                                        <p:tgtEl>
                                          <p:spTgt spid="8"/>
                                        </p:tgtEl>
                                        <p:attrNameLst>
                                          <p:attrName>style.visibility</p:attrName>
                                        </p:attrNameLst>
                                      </p:cBhvr>
                                      <p:to>
                                        <p:strVal val="visible"/>
                                      </p:to>
                                    </p:set>
                                    <p:anim calcmode="lin" valueType="num">
                                      <p:cBhvr>
                                        <p:cTn id="32" dur="500" fill="hold"/>
                                        <p:tgtEl>
                                          <p:spTgt spid="8"/>
                                        </p:tgtEl>
                                        <p:attrNameLst>
                                          <p:attrName>ppt_w</p:attrName>
                                        </p:attrNameLst>
                                      </p:cBhvr>
                                      <p:tavLst>
                                        <p:tav tm="0">
                                          <p:val>
                                            <p:fltVal val="0"/>
                                          </p:val>
                                        </p:tav>
                                        <p:tav tm="100000">
                                          <p:val>
                                            <p:strVal val="#ppt_w"/>
                                          </p:val>
                                        </p:tav>
                                      </p:tavLst>
                                    </p:anim>
                                    <p:anim calcmode="lin" valueType="num">
                                      <p:cBhvr>
                                        <p:cTn id="33" dur="500" fill="hold"/>
                                        <p:tgtEl>
                                          <p:spTgt spid="8"/>
                                        </p:tgtEl>
                                        <p:attrNameLst>
                                          <p:attrName>ppt_h</p:attrName>
                                        </p:attrNameLst>
                                      </p:cBhvr>
                                      <p:tavLst>
                                        <p:tav tm="0">
                                          <p:val>
                                            <p:fltVal val="0"/>
                                          </p:val>
                                        </p:tav>
                                        <p:tav tm="100000">
                                          <p:val>
                                            <p:strVal val="#ppt_h"/>
                                          </p:val>
                                        </p:tav>
                                      </p:tavLst>
                                    </p:anim>
                                    <p:animEffect transition="in" filter="fade">
                                      <p:cBhvr>
                                        <p:cTn id="34" dur="500"/>
                                        <p:tgtEl>
                                          <p:spTgt spid="8"/>
                                        </p:tgtEl>
                                      </p:cBhvr>
                                    </p:animEffect>
                                  </p:childTnLst>
                                </p:cTn>
                              </p:par>
                              <p:par>
                                <p:cTn id="35" presetID="53" presetClass="entr" presetSubtype="16" fill="hold" grpId="0" nodeType="withEffect">
                                  <p:stCondLst>
                                    <p:cond delay="0"/>
                                  </p:stCondLst>
                                  <p:childTnLst>
                                    <p:set>
                                      <p:cBhvr>
                                        <p:cTn id="36" dur="1" fill="hold">
                                          <p:stCondLst>
                                            <p:cond delay="0"/>
                                          </p:stCondLst>
                                        </p:cTn>
                                        <p:tgtEl>
                                          <p:spTgt spid="9"/>
                                        </p:tgtEl>
                                        <p:attrNameLst>
                                          <p:attrName>style.visibility</p:attrName>
                                        </p:attrNameLst>
                                      </p:cBhvr>
                                      <p:to>
                                        <p:strVal val="visible"/>
                                      </p:to>
                                    </p:set>
                                    <p:anim calcmode="lin" valueType="num">
                                      <p:cBhvr>
                                        <p:cTn id="37" dur="500" fill="hold"/>
                                        <p:tgtEl>
                                          <p:spTgt spid="9"/>
                                        </p:tgtEl>
                                        <p:attrNameLst>
                                          <p:attrName>ppt_w</p:attrName>
                                        </p:attrNameLst>
                                      </p:cBhvr>
                                      <p:tavLst>
                                        <p:tav tm="0">
                                          <p:val>
                                            <p:fltVal val="0"/>
                                          </p:val>
                                        </p:tav>
                                        <p:tav tm="100000">
                                          <p:val>
                                            <p:strVal val="#ppt_w"/>
                                          </p:val>
                                        </p:tav>
                                      </p:tavLst>
                                    </p:anim>
                                    <p:anim calcmode="lin" valueType="num">
                                      <p:cBhvr>
                                        <p:cTn id="38" dur="500" fill="hold"/>
                                        <p:tgtEl>
                                          <p:spTgt spid="9"/>
                                        </p:tgtEl>
                                        <p:attrNameLst>
                                          <p:attrName>ppt_h</p:attrName>
                                        </p:attrNameLst>
                                      </p:cBhvr>
                                      <p:tavLst>
                                        <p:tav tm="0">
                                          <p:val>
                                            <p:fltVal val="0"/>
                                          </p:val>
                                        </p:tav>
                                        <p:tav tm="100000">
                                          <p:val>
                                            <p:strVal val="#ppt_h"/>
                                          </p:val>
                                        </p:tav>
                                      </p:tavLst>
                                    </p:anim>
                                    <p:animEffect transition="in" filter="fade">
                                      <p:cBhvr>
                                        <p:cTn id="39" dur="500"/>
                                        <p:tgtEl>
                                          <p:spTgt spid="9"/>
                                        </p:tgtEl>
                                      </p:cBhvr>
                                    </p:animEffect>
                                  </p:childTnLst>
                                </p:cTn>
                              </p:par>
                              <p:par>
                                <p:cTn id="40" presetID="53" presetClass="entr" presetSubtype="16" fill="hold" nodeType="withEffect">
                                  <p:stCondLst>
                                    <p:cond delay="0"/>
                                  </p:stCondLst>
                                  <p:childTnLst>
                                    <p:set>
                                      <p:cBhvr>
                                        <p:cTn id="41" dur="1" fill="hold">
                                          <p:stCondLst>
                                            <p:cond delay="0"/>
                                          </p:stCondLst>
                                        </p:cTn>
                                        <p:tgtEl>
                                          <p:spTgt spid="8200"/>
                                        </p:tgtEl>
                                        <p:attrNameLst>
                                          <p:attrName>style.visibility</p:attrName>
                                        </p:attrNameLst>
                                      </p:cBhvr>
                                      <p:to>
                                        <p:strVal val="visible"/>
                                      </p:to>
                                    </p:set>
                                    <p:anim calcmode="lin" valueType="num">
                                      <p:cBhvr>
                                        <p:cTn id="42" dur="500" fill="hold"/>
                                        <p:tgtEl>
                                          <p:spTgt spid="8200"/>
                                        </p:tgtEl>
                                        <p:attrNameLst>
                                          <p:attrName>ppt_w</p:attrName>
                                        </p:attrNameLst>
                                      </p:cBhvr>
                                      <p:tavLst>
                                        <p:tav tm="0">
                                          <p:val>
                                            <p:fltVal val="0"/>
                                          </p:val>
                                        </p:tav>
                                        <p:tav tm="100000">
                                          <p:val>
                                            <p:strVal val="#ppt_w"/>
                                          </p:val>
                                        </p:tav>
                                      </p:tavLst>
                                    </p:anim>
                                    <p:anim calcmode="lin" valueType="num">
                                      <p:cBhvr>
                                        <p:cTn id="43" dur="500" fill="hold"/>
                                        <p:tgtEl>
                                          <p:spTgt spid="8200"/>
                                        </p:tgtEl>
                                        <p:attrNameLst>
                                          <p:attrName>ppt_h</p:attrName>
                                        </p:attrNameLst>
                                      </p:cBhvr>
                                      <p:tavLst>
                                        <p:tav tm="0">
                                          <p:val>
                                            <p:fltVal val="0"/>
                                          </p:val>
                                        </p:tav>
                                        <p:tav tm="100000">
                                          <p:val>
                                            <p:strVal val="#ppt_h"/>
                                          </p:val>
                                        </p:tav>
                                      </p:tavLst>
                                    </p:anim>
                                    <p:animEffect transition="in" filter="fade">
                                      <p:cBhvr>
                                        <p:cTn id="44" dur="500"/>
                                        <p:tgtEl>
                                          <p:spTgt spid="8200"/>
                                        </p:tgtEl>
                                      </p:cBhvr>
                                    </p:animEffect>
                                  </p:childTnLst>
                                </p:cTn>
                              </p:par>
                              <p:par>
                                <p:cTn id="45" presetID="53" presetClass="entr" presetSubtype="16" fill="hold" nodeType="withEffect">
                                  <p:stCondLst>
                                    <p:cond delay="0"/>
                                  </p:stCondLst>
                                  <p:childTnLst>
                                    <p:set>
                                      <p:cBhvr>
                                        <p:cTn id="46" dur="1" fill="hold">
                                          <p:stCondLst>
                                            <p:cond delay="0"/>
                                          </p:stCondLst>
                                        </p:cTn>
                                        <p:tgtEl>
                                          <p:spTgt spid="8201"/>
                                        </p:tgtEl>
                                        <p:attrNameLst>
                                          <p:attrName>style.visibility</p:attrName>
                                        </p:attrNameLst>
                                      </p:cBhvr>
                                      <p:to>
                                        <p:strVal val="visible"/>
                                      </p:to>
                                    </p:set>
                                    <p:anim calcmode="lin" valueType="num">
                                      <p:cBhvr>
                                        <p:cTn id="47" dur="500" fill="hold"/>
                                        <p:tgtEl>
                                          <p:spTgt spid="8201"/>
                                        </p:tgtEl>
                                        <p:attrNameLst>
                                          <p:attrName>ppt_w</p:attrName>
                                        </p:attrNameLst>
                                      </p:cBhvr>
                                      <p:tavLst>
                                        <p:tav tm="0">
                                          <p:val>
                                            <p:fltVal val="0"/>
                                          </p:val>
                                        </p:tav>
                                        <p:tav tm="100000">
                                          <p:val>
                                            <p:strVal val="#ppt_w"/>
                                          </p:val>
                                        </p:tav>
                                      </p:tavLst>
                                    </p:anim>
                                    <p:anim calcmode="lin" valueType="num">
                                      <p:cBhvr>
                                        <p:cTn id="48" dur="500" fill="hold"/>
                                        <p:tgtEl>
                                          <p:spTgt spid="8201"/>
                                        </p:tgtEl>
                                        <p:attrNameLst>
                                          <p:attrName>ppt_h</p:attrName>
                                        </p:attrNameLst>
                                      </p:cBhvr>
                                      <p:tavLst>
                                        <p:tav tm="0">
                                          <p:val>
                                            <p:fltVal val="0"/>
                                          </p:val>
                                        </p:tav>
                                        <p:tav tm="100000">
                                          <p:val>
                                            <p:strVal val="#ppt_h"/>
                                          </p:val>
                                        </p:tav>
                                      </p:tavLst>
                                    </p:anim>
                                    <p:animEffect transition="in" filter="fade">
                                      <p:cBhvr>
                                        <p:cTn id="49" dur="500"/>
                                        <p:tgtEl>
                                          <p:spTgt spid="820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P spid="7" grpId="0"/>
      <p:bldP spid="8" grpId="0"/>
      <p:bldP spid="9" grpId="0"/>
    </p:bldLst>
  </p:timing>
</p:sld>
</file>

<file path=ppt/slides/slide3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a:xfrm>
            <a:off x="762000" y="3053224"/>
            <a:ext cx="6781800" cy="1823576"/>
          </a:xfrm>
          <a:prstGeom prst="rect">
            <a:avLst/>
          </a:prstGeom>
        </p:spPr>
        <p:txBody>
          <a:bodyPr wrap="square">
            <a:spAutoFit/>
          </a:bodyPr>
          <a:lstStyle/>
          <a:p>
            <a:pPr>
              <a:lnSpc>
                <a:spcPts val="4500"/>
              </a:lnSpc>
              <a:tabLst>
                <a:tab pos="819150" algn="l"/>
                <a:tab pos="3209925" algn="l"/>
              </a:tabLst>
            </a:pPr>
            <a:r>
              <a:rPr lang="en-US" sz="2300" b="1" dirty="0" smtClean="0">
                <a:latin typeface="Times New Roman" pitchFamily="18" charset="0"/>
                <a:cs typeface="Times New Roman" pitchFamily="18" charset="0"/>
              </a:rPr>
              <a:t>9.  </a:t>
            </a:r>
            <a:r>
              <a:rPr lang="en-US" sz="2300" dirty="0" smtClean="0">
                <a:latin typeface="Times New Roman" pitchFamily="18" charset="0"/>
                <a:cs typeface="Times New Roman" pitchFamily="18" charset="0"/>
              </a:rPr>
              <a:t>(a)  The point </a:t>
            </a:r>
            <a:r>
              <a:rPr lang="en-US" sz="2300" i="1" dirty="0" smtClean="0">
                <a:latin typeface="Times New Roman" pitchFamily="18" charset="0"/>
                <a:cs typeface="Times New Roman" pitchFamily="18" charset="0"/>
              </a:rPr>
              <a:t>P</a:t>
            </a:r>
            <a:r>
              <a:rPr lang="en-US" sz="2300" dirty="0" smtClean="0">
                <a:latin typeface="Times New Roman" pitchFamily="18" charset="0"/>
                <a:cs typeface="Times New Roman" pitchFamily="18" charset="0"/>
              </a:rPr>
              <a:t>(</a:t>
            </a:r>
            <a:r>
              <a:rPr lang="en-US" sz="2300" dirty="0" smtClean="0">
                <a:latin typeface="Times New Roman"/>
                <a:cs typeface="Times New Roman"/>
              </a:rPr>
              <a:t>–</a:t>
            </a:r>
            <a:r>
              <a:rPr lang="en-US" sz="2300" dirty="0" smtClean="0">
                <a:latin typeface="Times New Roman" pitchFamily="18" charset="0"/>
                <a:cs typeface="Times New Roman" pitchFamily="18" charset="0"/>
              </a:rPr>
              <a:t>3, 8) in translated by the </a:t>
            </a:r>
            <a:br>
              <a:rPr lang="en-US" sz="2300" dirty="0" smtClean="0">
                <a:latin typeface="Times New Roman" pitchFamily="18" charset="0"/>
                <a:cs typeface="Times New Roman" pitchFamily="18" charset="0"/>
              </a:rPr>
            </a:br>
            <a:r>
              <a:rPr lang="en-US" sz="2300" dirty="0" smtClean="0">
                <a:latin typeface="Times New Roman" pitchFamily="18" charset="0"/>
                <a:cs typeface="Times New Roman" pitchFamily="18" charset="0"/>
              </a:rPr>
              <a:t>	column vector 	to give the image </a:t>
            </a:r>
            <a:r>
              <a:rPr lang="en-US" sz="2300" i="1" dirty="0" smtClean="0">
                <a:latin typeface="Times New Roman" pitchFamily="18" charset="0"/>
                <a:cs typeface="Times New Roman" pitchFamily="18" charset="0"/>
              </a:rPr>
              <a:t>P'</a:t>
            </a:r>
            <a:r>
              <a:rPr lang="en-US" sz="2300" dirty="0" smtClean="0">
                <a:latin typeface="Times New Roman" pitchFamily="18" charset="0"/>
                <a:cs typeface="Times New Roman" pitchFamily="18" charset="0"/>
              </a:rPr>
              <a:t>  (7, 20). 	Calculate the values of </a:t>
            </a:r>
            <a:r>
              <a:rPr lang="en-US" sz="2300" i="1" dirty="0" smtClean="0">
                <a:latin typeface="Times New Roman" pitchFamily="18" charset="0"/>
                <a:cs typeface="Times New Roman" pitchFamily="18" charset="0"/>
              </a:rPr>
              <a:t>x</a:t>
            </a:r>
            <a:r>
              <a:rPr lang="en-US" sz="2300" dirty="0" smtClean="0">
                <a:latin typeface="Times New Roman" pitchFamily="18" charset="0"/>
                <a:cs typeface="Times New Roman" pitchFamily="18" charset="0"/>
              </a:rPr>
              <a:t> and </a:t>
            </a:r>
            <a:r>
              <a:rPr lang="en-US" sz="2300" i="1" dirty="0" smtClean="0">
                <a:latin typeface="Times New Roman" pitchFamily="18" charset="0"/>
                <a:cs typeface="Times New Roman" pitchFamily="18" charset="0"/>
              </a:rPr>
              <a:t>y</a:t>
            </a:r>
            <a:r>
              <a:rPr lang="en-US" sz="2300" dirty="0" smtClean="0">
                <a:latin typeface="Times New Roman" pitchFamily="18" charset="0"/>
                <a:cs typeface="Times New Roman" pitchFamily="18" charset="0"/>
              </a:rPr>
              <a:t>.</a:t>
            </a:r>
            <a:endParaRPr lang="en-US" sz="2300" dirty="0">
              <a:latin typeface="Times New Roman" pitchFamily="18" charset="0"/>
              <a:cs typeface="Times New Roman" pitchFamily="18" charset="0"/>
            </a:endParaRPr>
          </a:p>
        </p:txBody>
      </p:sp>
      <p:sp>
        <p:nvSpPr>
          <p:cNvPr id="6" name="Rectangle 5"/>
          <p:cNvSpPr/>
          <p:nvPr/>
        </p:nvSpPr>
        <p:spPr>
          <a:xfrm>
            <a:off x="6373090" y="4379313"/>
            <a:ext cx="1073281" cy="369332"/>
          </a:xfrm>
          <a:prstGeom prst="rect">
            <a:avLst/>
          </a:prstGeom>
        </p:spPr>
        <p:txBody>
          <a:bodyPr wrap="square" anchor="t" anchorCtr="1">
            <a:spAutoFit/>
          </a:bodyPr>
          <a:lstStyle/>
          <a:p>
            <a:pPr indent="-4800600" algn="r">
              <a:buFontTx/>
              <a:buNone/>
            </a:pPr>
            <a:r>
              <a:rPr lang="en-US" dirty="0" smtClean="0">
                <a:latin typeface="Times New Roman" pitchFamily="18" charset="0"/>
                <a:cs typeface="Times New Roman" pitchFamily="18" charset="0"/>
              </a:rPr>
              <a:t>(2 marks)</a:t>
            </a:r>
            <a:endParaRPr lang="en-US" dirty="0">
              <a:latin typeface="Times New Roman" pitchFamily="18" charset="0"/>
              <a:cs typeface="Times New Roman" pitchFamily="18" charset="0"/>
            </a:endParaRPr>
          </a:p>
        </p:txBody>
      </p:sp>
      <p:pic>
        <p:nvPicPr>
          <p:cNvPr id="9218" name="Picture 2" descr="\\172.16.2.26\Conver\CARRIBEAN\MATHEMATICS_VOL-1_PPT_DESIGN\Incoming\Equations\Revision_Exam_2_Paper_2\Eqn046.wmf"/>
          <p:cNvPicPr>
            <a:picLocks noChangeAspect="1" noChangeArrowheads="1"/>
          </p:cNvPicPr>
          <p:nvPr/>
        </p:nvPicPr>
        <p:blipFill>
          <a:blip r:embed="rId2" cstate="print">
            <a:extLst>
              <a:ext uri="{28A0092B-C50C-407E-A947-70E740481C1C}">
                <a14:useLocalDpi xmlns:a14="http://schemas.microsoft.com/office/drawing/2010/main" xmlns="" val="0"/>
              </a:ext>
            </a:extLst>
          </a:blip>
          <a:srcRect/>
          <a:stretch>
            <a:fillRect/>
          </a:stretch>
        </p:blipFill>
        <p:spPr bwMode="auto">
          <a:xfrm>
            <a:off x="3486150" y="3595117"/>
            <a:ext cx="495300" cy="838200"/>
          </a:xfrm>
          <a:prstGeom prst="rect">
            <a:avLst/>
          </a:prstGeom>
          <a:noFill/>
          <a:extLst>
            <a:ext uri="{909E8E84-426E-40DD-AFC4-6F175D3DCCD1}">
              <a14:hiddenFill xmlns:a14="http://schemas.microsoft.com/office/drawing/2010/main" xmlns="">
                <a:solidFill>
                  <a:srgbClr val="FFFFFF"/>
                </a:solidFill>
              </a14:hiddenFill>
            </a:ext>
          </a:extLst>
        </p:spPr>
      </p:pic>
      <p:sp>
        <p:nvSpPr>
          <p:cNvPr id="9" name="Notched Right Arrow 8"/>
          <p:cNvSpPr/>
          <p:nvPr/>
        </p:nvSpPr>
        <p:spPr>
          <a:xfrm>
            <a:off x="7162800" y="6019800"/>
            <a:ext cx="1782315" cy="685800"/>
          </a:xfrm>
          <a:prstGeom prst="notchedRightArrow">
            <a:avLst/>
          </a:prstGeom>
          <a:blipFill>
            <a:blip r:embed="rId3" cstate="print">
              <a:extLst>
                <a:ext uri="{BEBA8EAE-BF5A-486C-A8C5-ECC9F3942E4B}">
                  <a14:imgProps xmlns:a14="http://schemas.microsoft.com/office/drawing/2010/main" xmlns="">
                    <a14:imgLayer r:embed="rId4">
                      <a14:imgEffect>
                        <a14:brightnessContrast bright="-20000" contrast="-20000"/>
                      </a14:imgEffect>
                    </a14:imgLayer>
                  </a14:imgProps>
                </a:ex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ANSWER</a:t>
            </a:r>
            <a:endParaRPr lang="en-US" sz="2000" b="1" dirty="0">
              <a:latin typeface="Times New Roman" pitchFamily="18" charset="0"/>
              <a:cs typeface="Times New Roman" pitchFamily="18" charset="0"/>
            </a:endParaRPr>
          </a:p>
        </p:txBody>
      </p:sp>
      <p:sp>
        <p:nvSpPr>
          <p:cNvPr id="7"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2 Paper 2</a:t>
            </a:r>
          </a:p>
        </p:txBody>
      </p:sp>
    </p:spTree>
    <p:extLst>
      <p:ext uri="{BB962C8B-B14F-4D97-AF65-F5344CB8AC3E}">
        <p14:creationId xmlns:p14="http://schemas.microsoft.com/office/powerpoint/2010/main" xmlns="" val="240946909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500" fill="hold"/>
                                        <p:tgtEl>
                                          <p:spTgt spid="6"/>
                                        </p:tgtEl>
                                        <p:attrNameLst>
                                          <p:attrName>ppt_w</p:attrName>
                                        </p:attrNameLst>
                                      </p:cBhvr>
                                      <p:tavLst>
                                        <p:tav tm="0">
                                          <p:val>
                                            <p:fltVal val="0"/>
                                          </p:val>
                                        </p:tav>
                                        <p:tav tm="100000">
                                          <p:val>
                                            <p:strVal val="#ppt_w"/>
                                          </p:val>
                                        </p:tav>
                                      </p:tavLst>
                                    </p:anim>
                                    <p:anim calcmode="lin" valueType="num">
                                      <p:cBhvr>
                                        <p:cTn id="8" dur="500" fill="hold"/>
                                        <p:tgtEl>
                                          <p:spTgt spid="6"/>
                                        </p:tgtEl>
                                        <p:attrNameLst>
                                          <p:attrName>ppt_h</p:attrName>
                                        </p:attrNameLst>
                                      </p:cBhvr>
                                      <p:tavLst>
                                        <p:tav tm="0">
                                          <p:val>
                                            <p:fltVal val="0"/>
                                          </p:val>
                                        </p:tav>
                                        <p:tav tm="100000">
                                          <p:val>
                                            <p:strVal val="#ppt_h"/>
                                          </p:val>
                                        </p:tav>
                                      </p:tavLst>
                                    </p:anim>
                                    <p:animEffect transition="in" filter="fade">
                                      <p:cBhvr>
                                        <p:cTn id="9" dur="500"/>
                                        <p:tgtEl>
                                          <p:spTgt spid="6"/>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5"/>
                                        </p:tgtEl>
                                        <p:attrNameLst>
                                          <p:attrName>style.visibility</p:attrName>
                                        </p:attrNameLst>
                                      </p:cBhvr>
                                      <p:to>
                                        <p:strVal val="visible"/>
                                      </p:to>
                                    </p:set>
                                    <p:anim calcmode="lin" valueType="num">
                                      <p:cBhvr>
                                        <p:cTn id="12" dur="500" fill="hold"/>
                                        <p:tgtEl>
                                          <p:spTgt spid="5"/>
                                        </p:tgtEl>
                                        <p:attrNameLst>
                                          <p:attrName>ppt_w</p:attrName>
                                        </p:attrNameLst>
                                      </p:cBhvr>
                                      <p:tavLst>
                                        <p:tav tm="0">
                                          <p:val>
                                            <p:fltVal val="0"/>
                                          </p:val>
                                        </p:tav>
                                        <p:tav tm="100000">
                                          <p:val>
                                            <p:strVal val="#ppt_w"/>
                                          </p:val>
                                        </p:tav>
                                      </p:tavLst>
                                    </p:anim>
                                    <p:anim calcmode="lin" valueType="num">
                                      <p:cBhvr>
                                        <p:cTn id="13" dur="500" fill="hold"/>
                                        <p:tgtEl>
                                          <p:spTgt spid="5"/>
                                        </p:tgtEl>
                                        <p:attrNameLst>
                                          <p:attrName>ppt_h</p:attrName>
                                        </p:attrNameLst>
                                      </p:cBhvr>
                                      <p:tavLst>
                                        <p:tav tm="0">
                                          <p:val>
                                            <p:fltVal val="0"/>
                                          </p:val>
                                        </p:tav>
                                        <p:tav tm="100000">
                                          <p:val>
                                            <p:strVal val="#ppt_h"/>
                                          </p:val>
                                        </p:tav>
                                      </p:tavLst>
                                    </p:anim>
                                    <p:animEffect transition="in" filter="fade">
                                      <p:cBhvr>
                                        <p:cTn id="14" dur="500"/>
                                        <p:tgtEl>
                                          <p:spTgt spid="5"/>
                                        </p:tgtEl>
                                      </p:cBhvr>
                                    </p:animEffect>
                                  </p:childTnLst>
                                </p:cTn>
                              </p:par>
                              <p:par>
                                <p:cTn id="15" presetID="53" presetClass="entr" presetSubtype="16" fill="hold" nodeType="withEffect">
                                  <p:stCondLst>
                                    <p:cond delay="0"/>
                                  </p:stCondLst>
                                  <p:childTnLst>
                                    <p:set>
                                      <p:cBhvr>
                                        <p:cTn id="16" dur="1" fill="hold">
                                          <p:stCondLst>
                                            <p:cond delay="0"/>
                                          </p:stCondLst>
                                        </p:cTn>
                                        <p:tgtEl>
                                          <p:spTgt spid="9218"/>
                                        </p:tgtEl>
                                        <p:attrNameLst>
                                          <p:attrName>style.visibility</p:attrName>
                                        </p:attrNameLst>
                                      </p:cBhvr>
                                      <p:to>
                                        <p:strVal val="visible"/>
                                      </p:to>
                                    </p:set>
                                    <p:anim calcmode="lin" valueType="num">
                                      <p:cBhvr>
                                        <p:cTn id="17" dur="500" fill="hold"/>
                                        <p:tgtEl>
                                          <p:spTgt spid="9218"/>
                                        </p:tgtEl>
                                        <p:attrNameLst>
                                          <p:attrName>ppt_w</p:attrName>
                                        </p:attrNameLst>
                                      </p:cBhvr>
                                      <p:tavLst>
                                        <p:tav tm="0">
                                          <p:val>
                                            <p:fltVal val="0"/>
                                          </p:val>
                                        </p:tav>
                                        <p:tav tm="100000">
                                          <p:val>
                                            <p:strVal val="#ppt_w"/>
                                          </p:val>
                                        </p:tav>
                                      </p:tavLst>
                                    </p:anim>
                                    <p:anim calcmode="lin" valueType="num">
                                      <p:cBhvr>
                                        <p:cTn id="18" dur="500" fill="hold"/>
                                        <p:tgtEl>
                                          <p:spTgt spid="9218"/>
                                        </p:tgtEl>
                                        <p:attrNameLst>
                                          <p:attrName>ppt_h</p:attrName>
                                        </p:attrNameLst>
                                      </p:cBhvr>
                                      <p:tavLst>
                                        <p:tav tm="0">
                                          <p:val>
                                            <p:fltVal val="0"/>
                                          </p:val>
                                        </p:tav>
                                        <p:tav tm="100000">
                                          <p:val>
                                            <p:strVal val="#ppt_h"/>
                                          </p:val>
                                        </p:tav>
                                      </p:tavLst>
                                    </p:anim>
                                    <p:animEffect transition="in" filter="fade">
                                      <p:cBhvr>
                                        <p:cTn id="19" dur="500"/>
                                        <p:tgtEl>
                                          <p:spTgt spid="9218"/>
                                        </p:tgtEl>
                                      </p:cBhvr>
                                    </p:animEffect>
                                  </p:childTnLst>
                                </p:cTn>
                              </p:par>
                            </p:childTnLst>
                          </p:cTn>
                        </p:par>
                      </p:childTnLst>
                    </p:cTn>
                  </p:par>
                  <p:par>
                    <p:cTn id="20" fill="hold">
                      <p:stCondLst>
                        <p:cond delay="indefinite"/>
                      </p:stCondLst>
                      <p:childTnLst>
                        <p:par>
                          <p:cTn id="21" fill="hold">
                            <p:stCondLst>
                              <p:cond delay="0"/>
                            </p:stCondLst>
                            <p:childTnLst>
                              <p:par>
                                <p:cTn id="22" presetID="3" presetClass="entr" presetSubtype="10" fill="hold" grpId="0" nodeType="clickEffect">
                                  <p:stCondLst>
                                    <p:cond delay="0"/>
                                  </p:stCondLst>
                                  <p:childTnLst>
                                    <p:set>
                                      <p:cBhvr>
                                        <p:cTn id="23" dur="1" fill="hold">
                                          <p:stCondLst>
                                            <p:cond delay="0"/>
                                          </p:stCondLst>
                                        </p:cTn>
                                        <p:tgtEl>
                                          <p:spTgt spid="9"/>
                                        </p:tgtEl>
                                        <p:attrNameLst>
                                          <p:attrName>style.visibility</p:attrName>
                                        </p:attrNameLst>
                                      </p:cBhvr>
                                      <p:to>
                                        <p:strVal val="visible"/>
                                      </p:to>
                                    </p:set>
                                    <p:animEffect transition="in" filter="blinds(horizontal)">
                                      <p:cBhvr>
                                        <p:cTn id="24"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P spid="9" grpId="0" animBg="1"/>
    </p:bldLst>
  </p:timing>
</p:sld>
</file>

<file path=ppt/slides/slide3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5"/>
          <p:cNvSpPr/>
          <p:nvPr/>
        </p:nvSpPr>
        <p:spPr>
          <a:xfrm>
            <a:off x="533400" y="2050534"/>
            <a:ext cx="724878" cy="400110"/>
          </a:xfrm>
          <a:prstGeom prst="rect">
            <a:avLst/>
          </a:prstGeom>
        </p:spPr>
        <p:txBody>
          <a:bodyPr wrap="none">
            <a:spAutoFit/>
          </a:bodyPr>
          <a:lstStyle/>
          <a:p>
            <a:r>
              <a:rPr lang="en-US" sz="2000" b="1" dirty="0">
                <a:latin typeface="Times New Roman" pitchFamily="18" charset="0"/>
                <a:cs typeface="Times New Roman" pitchFamily="18" charset="0"/>
              </a:rPr>
              <a:t>9. </a:t>
            </a:r>
            <a:r>
              <a:rPr lang="en-US" sz="2000" dirty="0">
                <a:latin typeface="Times New Roman" pitchFamily="18" charset="0"/>
                <a:cs typeface="Times New Roman" pitchFamily="18" charset="0"/>
              </a:rPr>
              <a:t>(a)</a:t>
            </a:r>
          </a:p>
        </p:txBody>
      </p:sp>
      <p:sp>
        <p:nvSpPr>
          <p:cNvPr id="7" name="Rectangle 6"/>
          <p:cNvSpPr/>
          <p:nvPr/>
        </p:nvSpPr>
        <p:spPr>
          <a:xfrm>
            <a:off x="1876425" y="6269593"/>
            <a:ext cx="2547492" cy="369332"/>
          </a:xfrm>
          <a:prstGeom prst="rect">
            <a:avLst/>
          </a:prstGeom>
        </p:spPr>
        <p:txBody>
          <a:bodyPr wrap="none">
            <a:spAutoFit/>
          </a:bodyPr>
          <a:lstStyle/>
          <a:p>
            <a:r>
              <a:rPr lang="en-US" dirty="0">
                <a:latin typeface="Times New Roman" pitchFamily="18" charset="0"/>
                <a:cs typeface="Times New Roman" pitchFamily="18" charset="0"/>
              </a:rPr>
              <a:t>Hence, </a:t>
            </a:r>
            <a:r>
              <a:rPr lang="en-US" i="1" dirty="0" smtClean="0">
                <a:solidFill>
                  <a:srgbClr val="FF0000"/>
                </a:solidFill>
                <a:latin typeface="Times New Roman" pitchFamily="18" charset="0"/>
                <a:cs typeface="Times New Roman" pitchFamily="18" charset="0"/>
              </a:rPr>
              <a:t>x = </a:t>
            </a:r>
            <a:r>
              <a:rPr lang="en-US" dirty="0" smtClean="0">
                <a:solidFill>
                  <a:srgbClr val="FF0000"/>
                </a:solidFill>
                <a:latin typeface="Times New Roman" pitchFamily="18" charset="0"/>
                <a:cs typeface="Times New Roman" pitchFamily="18" charset="0"/>
              </a:rPr>
              <a:t>10</a:t>
            </a:r>
            <a:r>
              <a:rPr lang="en-US" dirty="0" smtClean="0">
                <a:latin typeface="Times New Roman" pitchFamily="18" charset="0"/>
                <a:cs typeface="Times New Roman" pitchFamily="18" charset="0"/>
              </a:rPr>
              <a:t> </a:t>
            </a:r>
            <a:r>
              <a:rPr lang="en-US" dirty="0">
                <a:latin typeface="Times New Roman" pitchFamily="18" charset="0"/>
                <a:cs typeface="Times New Roman" pitchFamily="18" charset="0"/>
              </a:rPr>
              <a:t>and </a:t>
            </a:r>
            <a:r>
              <a:rPr lang="en-US" i="1" dirty="0" smtClean="0">
                <a:solidFill>
                  <a:srgbClr val="FF0000"/>
                </a:solidFill>
                <a:latin typeface="Times New Roman" pitchFamily="18" charset="0"/>
                <a:cs typeface="Times New Roman" pitchFamily="18" charset="0"/>
              </a:rPr>
              <a:t>y =</a:t>
            </a:r>
            <a:r>
              <a:rPr lang="en-US" dirty="0" smtClean="0">
                <a:solidFill>
                  <a:srgbClr val="FF0000"/>
                </a:solidFill>
                <a:latin typeface="Times New Roman" pitchFamily="18" charset="0"/>
                <a:cs typeface="Times New Roman" pitchFamily="18" charset="0"/>
              </a:rPr>
              <a:t>12</a:t>
            </a:r>
            <a:r>
              <a:rPr lang="en-US" dirty="0">
                <a:latin typeface="Times New Roman" pitchFamily="18" charset="0"/>
                <a:cs typeface="Times New Roman" pitchFamily="18" charset="0"/>
              </a:rPr>
              <a:t>.</a:t>
            </a:r>
          </a:p>
        </p:txBody>
      </p:sp>
      <p:sp>
        <p:nvSpPr>
          <p:cNvPr id="5"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2 Paper 2</a:t>
            </a:r>
          </a:p>
        </p:txBody>
      </p:sp>
      <p:pic>
        <p:nvPicPr>
          <p:cNvPr id="1944577" name="Picture 1" descr="\\172.16.2.26\Conver\CARRIBEAN\MATHEMATICS_VOL-1_PPT_DESIGN\Incoming\Volume_01\Equations\Revision_Exam_2_Paper_2\Eqn047.wmf"/>
          <p:cNvPicPr>
            <a:picLocks noChangeAspect="1" noChangeArrowheads="1"/>
          </p:cNvPicPr>
          <p:nvPr/>
        </p:nvPicPr>
        <p:blipFill>
          <a:blip r:embed="rId2" cstate="print"/>
          <a:srcRect/>
          <a:stretch>
            <a:fillRect/>
          </a:stretch>
        </p:blipFill>
        <p:spPr bwMode="auto">
          <a:xfrm>
            <a:off x="1524000" y="2146300"/>
            <a:ext cx="2781300" cy="3949700"/>
          </a:xfrm>
          <a:prstGeom prst="rect">
            <a:avLst/>
          </a:prstGeom>
          <a:noFill/>
        </p:spPr>
      </p:pic>
    </p:spTree>
    <p:extLst>
      <p:ext uri="{BB962C8B-B14F-4D97-AF65-F5344CB8AC3E}">
        <p14:creationId xmlns:p14="http://schemas.microsoft.com/office/powerpoint/2010/main" xmlns="" val="26311991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500" fill="hold"/>
                                        <p:tgtEl>
                                          <p:spTgt spid="6"/>
                                        </p:tgtEl>
                                        <p:attrNameLst>
                                          <p:attrName>ppt_w</p:attrName>
                                        </p:attrNameLst>
                                      </p:cBhvr>
                                      <p:tavLst>
                                        <p:tav tm="0">
                                          <p:val>
                                            <p:fltVal val="0"/>
                                          </p:val>
                                        </p:tav>
                                        <p:tav tm="100000">
                                          <p:val>
                                            <p:strVal val="#ppt_w"/>
                                          </p:val>
                                        </p:tav>
                                      </p:tavLst>
                                    </p:anim>
                                    <p:anim calcmode="lin" valueType="num">
                                      <p:cBhvr>
                                        <p:cTn id="8" dur="500" fill="hold"/>
                                        <p:tgtEl>
                                          <p:spTgt spid="6"/>
                                        </p:tgtEl>
                                        <p:attrNameLst>
                                          <p:attrName>ppt_h</p:attrName>
                                        </p:attrNameLst>
                                      </p:cBhvr>
                                      <p:tavLst>
                                        <p:tav tm="0">
                                          <p:val>
                                            <p:fltVal val="0"/>
                                          </p:val>
                                        </p:tav>
                                        <p:tav tm="100000">
                                          <p:val>
                                            <p:strVal val="#ppt_h"/>
                                          </p:val>
                                        </p:tav>
                                      </p:tavLst>
                                    </p:anim>
                                    <p:animEffect transition="in" filter="fade">
                                      <p:cBhvr>
                                        <p:cTn id="9" dur="500"/>
                                        <p:tgtEl>
                                          <p:spTgt spid="6"/>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7"/>
                                        </p:tgtEl>
                                        <p:attrNameLst>
                                          <p:attrName>style.visibility</p:attrName>
                                        </p:attrNameLst>
                                      </p:cBhvr>
                                      <p:to>
                                        <p:strVal val="visible"/>
                                      </p:to>
                                    </p:set>
                                    <p:anim calcmode="lin" valueType="num">
                                      <p:cBhvr>
                                        <p:cTn id="12" dur="500" fill="hold"/>
                                        <p:tgtEl>
                                          <p:spTgt spid="7"/>
                                        </p:tgtEl>
                                        <p:attrNameLst>
                                          <p:attrName>ppt_w</p:attrName>
                                        </p:attrNameLst>
                                      </p:cBhvr>
                                      <p:tavLst>
                                        <p:tav tm="0">
                                          <p:val>
                                            <p:fltVal val="0"/>
                                          </p:val>
                                        </p:tav>
                                        <p:tav tm="100000">
                                          <p:val>
                                            <p:strVal val="#ppt_w"/>
                                          </p:val>
                                        </p:tav>
                                      </p:tavLst>
                                    </p:anim>
                                    <p:anim calcmode="lin" valueType="num">
                                      <p:cBhvr>
                                        <p:cTn id="13" dur="500" fill="hold"/>
                                        <p:tgtEl>
                                          <p:spTgt spid="7"/>
                                        </p:tgtEl>
                                        <p:attrNameLst>
                                          <p:attrName>ppt_h</p:attrName>
                                        </p:attrNameLst>
                                      </p:cBhvr>
                                      <p:tavLst>
                                        <p:tav tm="0">
                                          <p:val>
                                            <p:fltVal val="0"/>
                                          </p:val>
                                        </p:tav>
                                        <p:tav tm="100000">
                                          <p:val>
                                            <p:strVal val="#ppt_h"/>
                                          </p:val>
                                        </p:tav>
                                      </p:tavLst>
                                    </p:anim>
                                    <p:animEffect transition="in" filter="fade">
                                      <p:cBhvr>
                                        <p:cTn id="14"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7" grpId="0"/>
    </p:bldLst>
  </p:timing>
</p:sld>
</file>

<file path=ppt/slides/slide3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a:xfrm>
            <a:off x="438150" y="2828925"/>
            <a:ext cx="7772400" cy="1015663"/>
          </a:xfrm>
          <a:prstGeom prst="rect">
            <a:avLst/>
          </a:prstGeom>
        </p:spPr>
        <p:txBody>
          <a:bodyPr wrap="square">
            <a:spAutoFit/>
          </a:bodyPr>
          <a:lstStyle/>
          <a:p>
            <a:pPr>
              <a:tabLst>
                <a:tab pos="800100" algn="l"/>
              </a:tabLst>
            </a:pPr>
            <a:r>
              <a:rPr lang="en-US" sz="2000" b="1" dirty="0" smtClean="0">
                <a:latin typeface="Times New Roman" pitchFamily="18" charset="0"/>
                <a:cs typeface="Times New Roman" pitchFamily="18" charset="0"/>
              </a:rPr>
              <a:t>9.</a:t>
            </a:r>
            <a:r>
              <a:rPr lang="en-US" sz="2000" dirty="0" smtClean="0">
                <a:latin typeface="Times New Roman" pitchFamily="18" charset="0"/>
                <a:cs typeface="Times New Roman" pitchFamily="18" charset="0"/>
              </a:rPr>
              <a:t>  (b)   </a:t>
            </a:r>
            <a:r>
              <a:rPr lang="en-US" sz="2000" dirty="0">
                <a:latin typeface="Times New Roman" pitchFamily="18" charset="0"/>
                <a:cs typeface="Times New Roman" pitchFamily="18" charset="0"/>
              </a:rPr>
              <a:t>The diagram below, not drawn to </a:t>
            </a:r>
            <a:r>
              <a:rPr lang="en-US" sz="2000" dirty="0" smtClean="0">
                <a:latin typeface="Times New Roman" pitchFamily="18" charset="0"/>
                <a:cs typeface="Times New Roman" pitchFamily="18" charset="0"/>
              </a:rPr>
              <a:t>scale, shows </a:t>
            </a:r>
            <a:r>
              <a:rPr lang="en-US" sz="2000" dirty="0">
                <a:latin typeface="Times New Roman" pitchFamily="18" charset="0"/>
                <a:cs typeface="Times New Roman" pitchFamily="18" charset="0"/>
              </a:rPr>
              <a:t>a vertical flagpole, </a:t>
            </a:r>
            <a:r>
              <a:rPr lang="en-US" sz="2000" dirty="0" smtClean="0">
                <a:latin typeface="Times New Roman" pitchFamily="18" charset="0"/>
                <a:cs typeface="Times New Roman" pitchFamily="18" charset="0"/>
              </a:rPr>
              <a:t>	</a:t>
            </a:r>
            <a:r>
              <a:rPr lang="en-US" sz="2000" i="1" dirty="0" smtClean="0">
                <a:latin typeface="Times New Roman" pitchFamily="18" charset="0"/>
                <a:cs typeface="Times New Roman" pitchFamily="18" charset="0"/>
              </a:rPr>
              <a:t>GF</a:t>
            </a:r>
            <a:r>
              <a:rPr lang="en-US" sz="2000" dirty="0">
                <a:latin typeface="Times New Roman" pitchFamily="18" charset="0"/>
                <a:cs typeface="Times New Roman" pitchFamily="18" charset="0"/>
              </a:rPr>
              <a:t>, which is </a:t>
            </a:r>
            <a:r>
              <a:rPr lang="en-US" sz="2000" dirty="0" smtClean="0">
                <a:latin typeface="Times New Roman" pitchFamily="18" charset="0"/>
                <a:cs typeface="Times New Roman" pitchFamily="18" charset="0"/>
              </a:rPr>
              <a:t>kept in </a:t>
            </a:r>
            <a:r>
              <a:rPr lang="en-US" sz="2000" dirty="0">
                <a:latin typeface="Times New Roman" pitchFamily="18" charset="0"/>
                <a:cs typeface="Times New Roman" pitchFamily="18" charset="0"/>
              </a:rPr>
              <a:t>place by two ropes, </a:t>
            </a:r>
            <a:r>
              <a:rPr lang="en-US" sz="2000" i="1" dirty="0">
                <a:latin typeface="Times New Roman" pitchFamily="18" charset="0"/>
                <a:cs typeface="Times New Roman" pitchFamily="18" charset="0"/>
              </a:rPr>
              <a:t>GM </a:t>
            </a:r>
            <a:r>
              <a:rPr lang="en-US" sz="2000" dirty="0">
                <a:latin typeface="Times New Roman" pitchFamily="18" charset="0"/>
                <a:cs typeface="Times New Roman" pitchFamily="18" charset="0"/>
              </a:rPr>
              <a:t>and </a:t>
            </a:r>
            <a:r>
              <a:rPr lang="en-US" sz="2000" i="1" dirty="0">
                <a:latin typeface="Times New Roman" pitchFamily="18" charset="0"/>
                <a:cs typeface="Times New Roman" pitchFamily="18" charset="0"/>
              </a:rPr>
              <a:t>GN</a:t>
            </a:r>
            <a:r>
              <a:rPr lang="en-US" sz="2000" dirty="0">
                <a:latin typeface="Times New Roman" pitchFamily="18" charset="0"/>
                <a:cs typeface="Times New Roman" pitchFamily="18" charset="0"/>
              </a:rPr>
              <a:t>, fixed </a:t>
            </a:r>
            <a:r>
              <a:rPr lang="en-US" sz="2000" dirty="0" smtClean="0">
                <a:latin typeface="Times New Roman" pitchFamily="18" charset="0"/>
                <a:cs typeface="Times New Roman" pitchFamily="18" charset="0"/>
              </a:rPr>
              <a:t>at </a:t>
            </a:r>
            <a:r>
              <a:rPr lang="en-US" sz="2000" i="1" dirty="0" smtClean="0">
                <a:latin typeface="Times New Roman" pitchFamily="18" charset="0"/>
                <a:cs typeface="Times New Roman" pitchFamily="18" charset="0"/>
              </a:rPr>
              <a:t>M 	</a:t>
            </a:r>
            <a:r>
              <a:rPr lang="en-US" sz="2000" dirty="0" smtClean="0">
                <a:latin typeface="Times New Roman" pitchFamily="18" charset="0"/>
                <a:cs typeface="Times New Roman" pitchFamily="18" charset="0"/>
              </a:rPr>
              <a:t>and </a:t>
            </a:r>
            <a:r>
              <a:rPr lang="en-US" sz="2000" i="1" dirty="0">
                <a:latin typeface="Times New Roman" pitchFamily="18" charset="0"/>
                <a:cs typeface="Times New Roman" pitchFamily="18" charset="0"/>
              </a:rPr>
              <a:t>N </a:t>
            </a:r>
            <a:r>
              <a:rPr lang="en-US" sz="2000" dirty="0">
                <a:latin typeface="Times New Roman" pitchFamily="18" charset="0"/>
                <a:cs typeface="Times New Roman" pitchFamily="18" charset="0"/>
              </a:rPr>
              <a:t>on level horizontal ground. </a:t>
            </a:r>
            <a:r>
              <a:rPr lang="en-US" sz="2000" i="1" dirty="0">
                <a:latin typeface="Times New Roman" pitchFamily="18" charset="0"/>
                <a:cs typeface="Times New Roman" pitchFamily="18" charset="0"/>
              </a:rPr>
              <a:t>MFN </a:t>
            </a:r>
            <a:r>
              <a:rPr lang="en-US" sz="2000" dirty="0" smtClean="0">
                <a:latin typeface="Times New Roman" pitchFamily="18" charset="0"/>
                <a:cs typeface="Times New Roman" pitchFamily="18" charset="0"/>
              </a:rPr>
              <a:t>is a </a:t>
            </a:r>
            <a:r>
              <a:rPr lang="en-US" sz="2000" dirty="0">
                <a:latin typeface="Times New Roman" pitchFamily="18" charset="0"/>
                <a:cs typeface="Times New Roman" pitchFamily="18" charset="0"/>
              </a:rPr>
              <a:t>straight line.</a:t>
            </a:r>
          </a:p>
        </p:txBody>
      </p:sp>
      <p:sp>
        <p:nvSpPr>
          <p:cNvPr id="6" name="Rectangle 5"/>
          <p:cNvSpPr/>
          <p:nvPr/>
        </p:nvSpPr>
        <p:spPr>
          <a:xfrm>
            <a:off x="5960919" y="6366164"/>
            <a:ext cx="1073281" cy="369332"/>
          </a:xfrm>
          <a:prstGeom prst="rect">
            <a:avLst/>
          </a:prstGeom>
        </p:spPr>
        <p:txBody>
          <a:bodyPr wrap="square" anchor="t" anchorCtr="1">
            <a:spAutoFit/>
          </a:bodyPr>
          <a:lstStyle/>
          <a:p>
            <a:pPr indent="-4800600" algn="r">
              <a:buFontTx/>
              <a:buNone/>
            </a:pPr>
            <a:r>
              <a:rPr lang="en-US" dirty="0" smtClean="0">
                <a:latin typeface="Times New Roman" pitchFamily="18" charset="0"/>
                <a:cs typeface="Times New Roman" pitchFamily="18" charset="0"/>
              </a:rPr>
              <a:t>(4 marks)</a:t>
            </a:r>
            <a:endParaRPr lang="en-US" dirty="0">
              <a:latin typeface="Times New Roman" pitchFamily="18" charset="0"/>
              <a:cs typeface="Times New Roman" pitchFamily="18" charset="0"/>
            </a:endParaRPr>
          </a:p>
        </p:txBody>
      </p:sp>
      <p:sp>
        <p:nvSpPr>
          <p:cNvPr id="7" name="Rectangle 6"/>
          <p:cNvSpPr/>
          <p:nvPr/>
        </p:nvSpPr>
        <p:spPr>
          <a:xfrm>
            <a:off x="1295400" y="5353080"/>
            <a:ext cx="5915025" cy="707886"/>
          </a:xfrm>
          <a:prstGeom prst="rect">
            <a:avLst/>
          </a:prstGeom>
        </p:spPr>
        <p:txBody>
          <a:bodyPr wrap="square">
            <a:spAutoFit/>
          </a:bodyPr>
          <a:lstStyle/>
          <a:p>
            <a:r>
              <a:rPr lang="en-US" sz="2000" dirty="0">
                <a:latin typeface="Times New Roman" pitchFamily="18" charset="0"/>
                <a:cs typeface="Times New Roman" pitchFamily="18" charset="0"/>
              </a:rPr>
              <a:t>The length of </a:t>
            </a:r>
            <a:r>
              <a:rPr lang="en-US" sz="2000" i="1" dirty="0">
                <a:latin typeface="Times New Roman" pitchFamily="18" charset="0"/>
                <a:cs typeface="Times New Roman" pitchFamily="18" charset="0"/>
              </a:rPr>
              <a:t>GM </a:t>
            </a:r>
            <a:r>
              <a:rPr lang="en-US" sz="2000" dirty="0">
                <a:latin typeface="Times New Roman" pitchFamily="18" charset="0"/>
                <a:cs typeface="Times New Roman" pitchFamily="18" charset="0"/>
              </a:rPr>
              <a:t>is 12 m and the </a:t>
            </a:r>
            <a:r>
              <a:rPr lang="en-US" sz="2000" dirty="0" smtClean="0">
                <a:latin typeface="Times New Roman" pitchFamily="18" charset="0"/>
                <a:cs typeface="Times New Roman" pitchFamily="18" charset="0"/>
              </a:rPr>
              <a:t>length of </a:t>
            </a:r>
            <a:r>
              <a:rPr lang="en-US" sz="2000" i="1" dirty="0">
                <a:latin typeface="Times New Roman" pitchFamily="18" charset="0"/>
                <a:cs typeface="Times New Roman" pitchFamily="18" charset="0"/>
              </a:rPr>
              <a:t>GN </a:t>
            </a:r>
            <a:r>
              <a:rPr lang="en-US" sz="2000" dirty="0">
                <a:latin typeface="Times New Roman" pitchFamily="18" charset="0"/>
                <a:cs typeface="Times New Roman" pitchFamily="18" charset="0"/>
              </a:rPr>
              <a:t>is 18 m. The angle of elevation of </a:t>
            </a:r>
            <a:r>
              <a:rPr lang="en-US" sz="2000" i="1" dirty="0" smtClean="0">
                <a:latin typeface="Times New Roman" pitchFamily="18" charset="0"/>
                <a:cs typeface="Times New Roman" pitchFamily="18" charset="0"/>
              </a:rPr>
              <a:t>G </a:t>
            </a:r>
            <a:r>
              <a:rPr lang="en-US" sz="2000" dirty="0" smtClean="0">
                <a:latin typeface="Times New Roman" pitchFamily="18" charset="0"/>
                <a:cs typeface="Times New Roman" pitchFamily="18" charset="0"/>
              </a:rPr>
              <a:t>from </a:t>
            </a:r>
            <a:r>
              <a:rPr lang="en-US" sz="2000" i="1" dirty="0">
                <a:latin typeface="Times New Roman" pitchFamily="18" charset="0"/>
                <a:cs typeface="Times New Roman" pitchFamily="18" charset="0"/>
              </a:rPr>
              <a:t>N </a:t>
            </a:r>
            <a:r>
              <a:rPr lang="en-US" sz="2000" dirty="0">
                <a:latin typeface="Times New Roman" pitchFamily="18" charset="0"/>
                <a:cs typeface="Times New Roman" pitchFamily="18" charset="0"/>
              </a:rPr>
              <a:t>is 35</a:t>
            </a:r>
            <a:r>
              <a:rPr lang="en-US" sz="2000" dirty="0" smtClean="0">
                <a:latin typeface="Times New Roman" pitchFamily="18" charset="0"/>
                <a:cs typeface="Times New Roman" pitchFamily="18" charset="0"/>
              </a:rPr>
              <a:t>°.</a:t>
            </a:r>
            <a:endParaRPr lang="en-US" sz="2000" dirty="0">
              <a:latin typeface="Times New Roman" pitchFamily="18" charset="0"/>
              <a:cs typeface="Times New Roman" pitchFamily="18" charset="0"/>
            </a:endParaRPr>
          </a:p>
        </p:txBody>
      </p:sp>
      <p:sp>
        <p:nvSpPr>
          <p:cNvPr id="8" name="Rectangle 7"/>
          <p:cNvSpPr/>
          <p:nvPr/>
        </p:nvSpPr>
        <p:spPr>
          <a:xfrm>
            <a:off x="1295400" y="6016347"/>
            <a:ext cx="4809330" cy="400110"/>
          </a:xfrm>
          <a:prstGeom prst="rect">
            <a:avLst/>
          </a:prstGeom>
        </p:spPr>
        <p:txBody>
          <a:bodyPr wrap="none">
            <a:spAutoFit/>
          </a:bodyPr>
          <a:lstStyle/>
          <a:p>
            <a:r>
              <a:rPr lang="en-US" sz="2000" dirty="0">
                <a:latin typeface="Times New Roman" pitchFamily="18" charset="0"/>
                <a:cs typeface="Times New Roman" pitchFamily="18" charset="0"/>
              </a:rPr>
              <a:t>Calculate, correct to three significant figures.</a:t>
            </a:r>
            <a:endParaRPr lang="en-US" sz="2000" dirty="0"/>
          </a:p>
        </p:txBody>
      </p:sp>
      <p:sp>
        <p:nvSpPr>
          <p:cNvPr id="9" name="Rectangle 8"/>
          <p:cNvSpPr/>
          <p:nvPr/>
        </p:nvSpPr>
        <p:spPr>
          <a:xfrm>
            <a:off x="1295400" y="6353205"/>
            <a:ext cx="4198585" cy="400110"/>
          </a:xfrm>
          <a:prstGeom prst="rect">
            <a:avLst/>
          </a:prstGeom>
        </p:spPr>
        <p:txBody>
          <a:bodyPr wrap="none">
            <a:spAutoFit/>
          </a:bodyPr>
          <a:lstStyle/>
          <a:p>
            <a:r>
              <a:rPr lang="en-US" sz="2000" dirty="0">
                <a:latin typeface="Times New Roman" pitchFamily="18" charset="0"/>
                <a:cs typeface="Times New Roman" pitchFamily="18" charset="0"/>
              </a:rPr>
              <a:t>(i) the length, in </a:t>
            </a:r>
            <a:r>
              <a:rPr lang="en-US" sz="2000" dirty="0" err="1">
                <a:latin typeface="Times New Roman" pitchFamily="18" charset="0"/>
                <a:cs typeface="Times New Roman" pitchFamily="18" charset="0"/>
              </a:rPr>
              <a:t>metres</a:t>
            </a:r>
            <a:r>
              <a:rPr lang="en-US" sz="2000" dirty="0">
                <a:latin typeface="Times New Roman" pitchFamily="18" charset="0"/>
                <a:cs typeface="Times New Roman" pitchFamily="18" charset="0"/>
              </a:rPr>
              <a:t>, of the flagpole</a:t>
            </a:r>
            <a:endParaRPr lang="en-US" sz="2000" dirty="0"/>
          </a:p>
        </p:txBody>
      </p:sp>
      <p:pic>
        <p:nvPicPr>
          <p:cNvPr id="1027" name="Picture 3" descr="\\172.16.2.26\Conver\CARRIBEAN\MATHEMATICS_VOL-1_PPT_DESIGN\Incoming\Equations\Revision_Exam_2_Paper_2\f01-25.tif"/>
          <p:cNvPicPr>
            <a:picLocks noChangeAspect="1" noChangeArrowheads="1"/>
          </p:cNvPicPr>
          <p:nvPr/>
        </p:nvPicPr>
        <p:blipFill>
          <a:blip r:embed="rId2" cstate="print">
            <a:extLst>
              <a:ext uri="{28A0092B-C50C-407E-A947-70E740481C1C}">
                <a14:useLocalDpi xmlns:a14="http://schemas.microsoft.com/office/drawing/2010/main" xmlns="" val="0"/>
              </a:ext>
            </a:extLst>
          </a:blip>
          <a:srcRect/>
          <a:stretch>
            <a:fillRect/>
          </a:stretch>
        </p:blipFill>
        <p:spPr bwMode="auto">
          <a:xfrm>
            <a:off x="1838949" y="3895725"/>
            <a:ext cx="3418851" cy="1454948"/>
          </a:xfrm>
          <a:prstGeom prst="rect">
            <a:avLst/>
          </a:prstGeom>
          <a:noFill/>
          <a:extLst>
            <a:ext uri="{909E8E84-426E-40DD-AFC4-6F175D3DCCD1}">
              <a14:hiddenFill xmlns:a14="http://schemas.microsoft.com/office/drawing/2010/main" xmlns="">
                <a:solidFill>
                  <a:srgbClr val="FFFFFF"/>
                </a:solidFill>
              </a14:hiddenFill>
            </a:ext>
          </a:extLst>
        </p:spPr>
      </p:pic>
      <p:sp>
        <p:nvSpPr>
          <p:cNvPr id="12" name="Notched Right Arrow 11"/>
          <p:cNvSpPr/>
          <p:nvPr/>
        </p:nvSpPr>
        <p:spPr>
          <a:xfrm>
            <a:off x="7162800" y="6019800"/>
            <a:ext cx="1782315" cy="685800"/>
          </a:xfrm>
          <a:prstGeom prst="notchedRightArrow">
            <a:avLst/>
          </a:prstGeom>
          <a:blipFill>
            <a:blip r:embed="rId3" cstate="print">
              <a:extLst>
                <a:ext uri="{BEBA8EAE-BF5A-486C-A8C5-ECC9F3942E4B}">
                  <a14:imgProps xmlns:a14="http://schemas.microsoft.com/office/drawing/2010/main" xmlns="">
                    <a14:imgLayer r:embed="rId4">
                      <a14:imgEffect>
                        <a14:brightnessContrast bright="-20000" contrast="-20000"/>
                      </a14:imgEffect>
                    </a14:imgLayer>
                  </a14:imgProps>
                </a:ex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ANSWER</a:t>
            </a:r>
            <a:endParaRPr lang="en-US" sz="2000" b="1" dirty="0">
              <a:latin typeface="Times New Roman" pitchFamily="18" charset="0"/>
              <a:cs typeface="Times New Roman" pitchFamily="18" charset="0"/>
            </a:endParaRPr>
          </a:p>
        </p:txBody>
      </p:sp>
      <p:sp>
        <p:nvSpPr>
          <p:cNvPr id="10"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2 Paper 2</a:t>
            </a:r>
          </a:p>
        </p:txBody>
      </p:sp>
    </p:spTree>
    <p:extLst>
      <p:ext uri="{BB962C8B-B14F-4D97-AF65-F5344CB8AC3E}">
        <p14:creationId xmlns:p14="http://schemas.microsoft.com/office/powerpoint/2010/main" xmlns="" val="279943526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500" fill="hold"/>
                                        <p:tgtEl>
                                          <p:spTgt spid="6"/>
                                        </p:tgtEl>
                                        <p:attrNameLst>
                                          <p:attrName>ppt_w</p:attrName>
                                        </p:attrNameLst>
                                      </p:cBhvr>
                                      <p:tavLst>
                                        <p:tav tm="0">
                                          <p:val>
                                            <p:fltVal val="0"/>
                                          </p:val>
                                        </p:tav>
                                        <p:tav tm="100000">
                                          <p:val>
                                            <p:strVal val="#ppt_w"/>
                                          </p:val>
                                        </p:tav>
                                      </p:tavLst>
                                    </p:anim>
                                    <p:anim calcmode="lin" valueType="num">
                                      <p:cBhvr>
                                        <p:cTn id="8" dur="500" fill="hold"/>
                                        <p:tgtEl>
                                          <p:spTgt spid="6"/>
                                        </p:tgtEl>
                                        <p:attrNameLst>
                                          <p:attrName>ppt_h</p:attrName>
                                        </p:attrNameLst>
                                      </p:cBhvr>
                                      <p:tavLst>
                                        <p:tav tm="0">
                                          <p:val>
                                            <p:fltVal val="0"/>
                                          </p:val>
                                        </p:tav>
                                        <p:tav tm="100000">
                                          <p:val>
                                            <p:strVal val="#ppt_h"/>
                                          </p:val>
                                        </p:tav>
                                      </p:tavLst>
                                    </p:anim>
                                    <p:animEffect transition="in" filter="fade">
                                      <p:cBhvr>
                                        <p:cTn id="9" dur="500"/>
                                        <p:tgtEl>
                                          <p:spTgt spid="6"/>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5"/>
                                        </p:tgtEl>
                                        <p:attrNameLst>
                                          <p:attrName>style.visibility</p:attrName>
                                        </p:attrNameLst>
                                      </p:cBhvr>
                                      <p:to>
                                        <p:strVal val="visible"/>
                                      </p:to>
                                    </p:set>
                                    <p:anim calcmode="lin" valueType="num">
                                      <p:cBhvr>
                                        <p:cTn id="12" dur="500" fill="hold"/>
                                        <p:tgtEl>
                                          <p:spTgt spid="5"/>
                                        </p:tgtEl>
                                        <p:attrNameLst>
                                          <p:attrName>ppt_w</p:attrName>
                                        </p:attrNameLst>
                                      </p:cBhvr>
                                      <p:tavLst>
                                        <p:tav tm="0">
                                          <p:val>
                                            <p:fltVal val="0"/>
                                          </p:val>
                                        </p:tav>
                                        <p:tav tm="100000">
                                          <p:val>
                                            <p:strVal val="#ppt_w"/>
                                          </p:val>
                                        </p:tav>
                                      </p:tavLst>
                                    </p:anim>
                                    <p:anim calcmode="lin" valueType="num">
                                      <p:cBhvr>
                                        <p:cTn id="13" dur="500" fill="hold"/>
                                        <p:tgtEl>
                                          <p:spTgt spid="5"/>
                                        </p:tgtEl>
                                        <p:attrNameLst>
                                          <p:attrName>ppt_h</p:attrName>
                                        </p:attrNameLst>
                                      </p:cBhvr>
                                      <p:tavLst>
                                        <p:tav tm="0">
                                          <p:val>
                                            <p:fltVal val="0"/>
                                          </p:val>
                                        </p:tav>
                                        <p:tav tm="100000">
                                          <p:val>
                                            <p:strVal val="#ppt_h"/>
                                          </p:val>
                                        </p:tav>
                                      </p:tavLst>
                                    </p:anim>
                                    <p:animEffect transition="in" filter="fade">
                                      <p:cBhvr>
                                        <p:cTn id="14" dur="500"/>
                                        <p:tgtEl>
                                          <p:spTgt spid="5"/>
                                        </p:tgtEl>
                                      </p:cBhvr>
                                    </p:animEffect>
                                  </p:childTnLst>
                                </p:cTn>
                              </p:par>
                              <p:par>
                                <p:cTn id="15" presetID="53" presetClass="entr" presetSubtype="16" fill="hold" nodeType="withEffect">
                                  <p:stCondLst>
                                    <p:cond delay="0"/>
                                  </p:stCondLst>
                                  <p:childTnLst>
                                    <p:set>
                                      <p:cBhvr>
                                        <p:cTn id="16" dur="1" fill="hold">
                                          <p:stCondLst>
                                            <p:cond delay="0"/>
                                          </p:stCondLst>
                                        </p:cTn>
                                        <p:tgtEl>
                                          <p:spTgt spid="1027"/>
                                        </p:tgtEl>
                                        <p:attrNameLst>
                                          <p:attrName>style.visibility</p:attrName>
                                        </p:attrNameLst>
                                      </p:cBhvr>
                                      <p:to>
                                        <p:strVal val="visible"/>
                                      </p:to>
                                    </p:set>
                                    <p:anim calcmode="lin" valueType="num">
                                      <p:cBhvr>
                                        <p:cTn id="17" dur="500" fill="hold"/>
                                        <p:tgtEl>
                                          <p:spTgt spid="1027"/>
                                        </p:tgtEl>
                                        <p:attrNameLst>
                                          <p:attrName>ppt_w</p:attrName>
                                        </p:attrNameLst>
                                      </p:cBhvr>
                                      <p:tavLst>
                                        <p:tav tm="0">
                                          <p:val>
                                            <p:fltVal val="0"/>
                                          </p:val>
                                        </p:tav>
                                        <p:tav tm="100000">
                                          <p:val>
                                            <p:strVal val="#ppt_w"/>
                                          </p:val>
                                        </p:tav>
                                      </p:tavLst>
                                    </p:anim>
                                    <p:anim calcmode="lin" valueType="num">
                                      <p:cBhvr>
                                        <p:cTn id="18" dur="500" fill="hold"/>
                                        <p:tgtEl>
                                          <p:spTgt spid="1027"/>
                                        </p:tgtEl>
                                        <p:attrNameLst>
                                          <p:attrName>ppt_h</p:attrName>
                                        </p:attrNameLst>
                                      </p:cBhvr>
                                      <p:tavLst>
                                        <p:tav tm="0">
                                          <p:val>
                                            <p:fltVal val="0"/>
                                          </p:val>
                                        </p:tav>
                                        <p:tav tm="100000">
                                          <p:val>
                                            <p:strVal val="#ppt_h"/>
                                          </p:val>
                                        </p:tav>
                                      </p:tavLst>
                                    </p:anim>
                                    <p:animEffect transition="in" filter="fade">
                                      <p:cBhvr>
                                        <p:cTn id="19" dur="500"/>
                                        <p:tgtEl>
                                          <p:spTgt spid="1027"/>
                                        </p:tgtEl>
                                      </p:cBhvr>
                                    </p:animEffect>
                                  </p:childTnLst>
                                </p:cTn>
                              </p:par>
                              <p:par>
                                <p:cTn id="20" presetID="53" presetClass="entr" presetSubtype="16" fill="hold" grpId="0" nodeType="withEffect">
                                  <p:stCondLst>
                                    <p:cond delay="0"/>
                                  </p:stCondLst>
                                  <p:childTnLst>
                                    <p:set>
                                      <p:cBhvr>
                                        <p:cTn id="21" dur="1" fill="hold">
                                          <p:stCondLst>
                                            <p:cond delay="0"/>
                                          </p:stCondLst>
                                        </p:cTn>
                                        <p:tgtEl>
                                          <p:spTgt spid="7"/>
                                        </p:tgtEl>
                                        <p:attrNameLst>
                                          <p:attrName>style.visibility</p:attrName>
                                        </p:attrNameLst>
                                      </p:cBhvr>
                                      <p:to>
                                        <p:strVal val="visible"/>
                                      </p:to>
                                    </p:set>
                                    <p:anim calcmode="lin" valueType="num">
                                      <p:cBhvr>
                                        <p:cTn id="22" dur="500" fill="hold"/>
                                        <p:tgtEl>
                                          <p:spTgt spid="7"/>
                                        </p:tgtEl>
                                        <p:attrNameLst>
                                          <p:attrName>ppt_w</p:attrName>
                                        </p:attrNameLst>
                                      </p:cBhvr>
                                      <p:tavLst>
                                        <p:tav tm="0">
                                          <p:val>
                                            <p:fltVal val="0"/>
                                          </p:val>
                                        </p:tav>
                                        <p:tav tm="100000">
                                          <p:val>
                                            <p:strVal val="#ppt_w"/>
                                          </p:val>
                                        </p:tav>
                                      </p:tavLst>
                                    </p:anim>
                                    <p:anim calcmode="lin" valueType="num">
                                      <p:cBhvr>
                                        <p:cTn id="23" dur="500" fill="hold"/>
                                        <p:tgtEl>
                                          <p:spTgt spid="7"/>
                                        </p:tgtEl>
                                        <p:attrNameLst>
                                          <p:attrName>ppt_h</p:attrName>
                                        </p:attrNameLst>
                                      </p:cBhvr>
                                      <p:tavLst>
                                        <p:tav tm="0">
                                          <p:val>
                                            <p:fltVal val="0"/>
                                          </p:val>
                                        </p:tav>
                                        <p:tav tm="100000">
                                          <p:val>
                                            <p:strVal val="#ppt_h"/>
                                          </p:val>
                                        </p:tav>
                                      </p:tavLst>
                                    </p:anim>
                                    <p:animEffect transition="in" filter="fade">
                                      <p:cBhvr>
                                        <p:cTn id="24" dur="500"/>
                                        <p:tgtEl>
                                          <p:spTgt spid="7"/>
                                        </p:tgtEl>
                                      </p:cBhvr>
                                    </p:animEffect>
                                  </p:childTnLst>
                                </p:cTn>
                              </p:par>
                            </p:childTnLst>
                          </p:cTn>
                        </p:par>
                      </p:childTnLst>
                    </p:cTn>
                  </p:par>
                  <p:par>
                    <p:cTn id="25" fill="hold">
                      <p:stCondLst>
                        <p:cond delay="indefinite"/>
                      </p:stCondLst>
                      <p:childTnLst>
                        <p:par>
                          <p:cTn id="26" fill="hold">
                            <p:stCondLst>
                              <p:cond delay="0"/>
                            </p:stCondLst>
                            <p:childTnLst>
                              <p:par>
                                <p:cTn id="27" presetID="53" presetClass="entr" presetSubtype="16" fill="hold" grpId="0" nodeType="clickEffect">
                                  <p:stCondLst>
                                    <p:cond delay="0"/>
                                  </p:stCondLst>
                                  <p:childTnLst>
                                    <p:set>
                                      <p:cBhvr>
                                        <p:cTn id="28" dur="1" fill="hold">
                                          <p:stCondLst>
                                            <p:cond delay="0"/>
                                          </p:stCondLst>
                                        </p:cTn>
                                        <p:tgtEl>
                                          <p:spTgt spid="8"/>
                                        </p:tgtEl>
                                        <p:attrNameLst>
                                          <p:attrName>style.visibility</p:attrName>
                                        </p:attrNameLst>
                                      </p:cBhvr>
                                      <p:to>
                                        <p:strVal val="visible"/>
                                      </p:to>
                                    </p:set>
                                    <p:anim calcmode="lin" valueType="num">
                                      <p:cBhvr>
                                        <p:cTn id="29" dur="500" fill="hold"/>
                                        <p:tgtEl>
                                          <p:spTgt spid="8"/>
                                        </p:tgtEl>
                                        <p:attrNameLst>
                                          <p:attrName>ppt_w</p:attrName>
                                        </p:attrNameLst>
                                      </p:cBhvr>
                                      <p:tavLst>
                                        <p:tav tm="0">
                                          <p:val>
                                            <p:fltVal val="0"/>
                                          </p:val>
                                        </p:tav>
                                        <p:tav tm="100000">
                                          <p:val>
                                            <p:strVal val="#ppt_w"/>
                                          </p:val>
                                        </p:tav>
                                      </p:tavLst>
                                    </p:anim>
                                    <p:anim calcmode="lin" valueType="num">
                                      <p:cBhvr>
                                        <p:cTn id="30" dur="500" fill="hold"/>
                                        <p:tgtEl>
                                          <p:spTgt spid="8"/>
                                        </p:tgtEl>
                                        <p:attrNameLst>
                                          <p:attrName>ppt_h</p:attrName>
                                        </p:attrNameLst>
                                      </p:cBhvr>
                                      <p:tavLst>
                                        <p:tav tm="0">
                                          <p:val>
                                            <p:fltVal val="0"/>
                                          </p:val>
                                        </p:tav>
                                        <p:tav tm="100000">
                                          <p:val>
                                            <p:strVal val="#ppt_h"/>
                                          </p:val>
                                        </p:tav>
                                      </p:tavLst>
                                    </p:anim>
                                    <p:animEffect transition="in" filter="fade">
                                      <p:cBhvr>
                                        <p:cTn id="31" dur="500"/>
                                        <p:tgtEl>
                                          <p:spTgt spid="8"/>
                                        </p:tgtEl>
                                      </p:cBhvr>
                                    </p:animEffect>
                                  </p:childTnLst>
                                </p:cTn>
                              </p:par>
                              <p:par>
                                <p:cTn id="32" presetID="53" presetClass="entr" presetSubtype="16" fill="hold" grpId="0" nodeType="withEffect">
                                  <p:stCondLst>
                                    <p:cond delay="0"/>
                                  </p:stCondLst>
                                  <p:childTnLst>
                                    <p:set>
                                      <p:cBhvr>
                                        <p:cTn id="33" dur="1" fill="hold">
                                          <p:stCondLst>
                                            <p:cond delay="0"/>
                                          </p:stCondLst>
                                        </p:cTn>
                                        <p:tgtEl>
                                          <p:spTgt spid="9"/>
                                        </p:tgtEl>
                                        <p:attrNameLst>
                                          <p:attrName>style.visibility</p:attrName>
                                        </p:attrNameLst>
                                      </p:cBhvr>
                                      <p:to>
                                        <p:strVal val="visible"/>
                                      </p:to>
                                    </p:set>
                                    <p:anim calcmode="lin" valueType="num">
                                      <p:cBhvr>
                                        <p:cTn id="34" dur="500" fill="hold"/>
                                        <p:tgtEl>
                                          <p:spTgt spid="9"/>
                                        </p:tgtEl>
                                        <p:attrNameLst>
                                          <p:attrName>ppt_w</p:attrName>
                                        </p:attrNameLst>
                                      </p:cBhvr>
                                      <p:tavLst>
                                        <p:tav tm="0">
                                          <p:val>
                                            <p:fltVal val="0"/>
                                          </p:val>
                                        </p:tav>
                                        <p:tav tm="100000">
                                          <p:val>
                                            <p:strVal val="#ppt_w"/>
                                          </p:val>
                                        </p:tav>
                                      </p:tavLst>
                                    </p:anim>
                                    <p:anim calcmode="lin" valueType="num">
                                      <p:cBhvr>
                                        <p:cTn id="35" dur="500" fill="hold"/>
                                        <p:tgtEl>
                                          <p:spTgt spid="9"/>
                                        </p:tgtEl>
                                        <p:attrNameLst>
                                          <p:attrName>ppt_h</p:attrName>
                                        </p:attrNameLst>
                                      </p:cBhvr>
                                      <p:tavLst>
                                        <p:tav tm="0">
                                          <p:val>
                                            <p:fltVal val="0"/>
                                          </p:val>
                                        </p:tav>
                                        <p:tav tm="100000">
                                          <p:val>
                                            <p:strVal val="#ppt_h"/>
                                          </p:val>
                                        </p:tav>
                                      </p:tavLst>
                                    </p:anim>
                                    <p:animEffect transition="in" filter="fade">
                                      <p:cBhvr>
                                        <p:cTn id="36" dur="500"/>
                                        <p:tgtEl>
                                          <p:spTgt spid="9"/>
                                        </p:tgtEl>
                                      </p:cBhvr>
                                    </p:animEffect>
                                  </p:childTnLst>
                                </p:cTn>
                              </p:par>
                            </p:childTnLst>
                          </p:cTn>
                        </p:par>
                      </p:childTnLst>
                    </p:cTn>
                  </p:par>
                  <p:par>
                    <p:cTn id="37" fill="hold">
                      <p:stCondLst>
                        <p:cond delay="indefinite"/>
                      </p:stCondLst>
                      <p:childTnLst>
                        <p:par>
                          <p:cTn id="38" fill="hold">
                            <p:stCondLst>
                              <p:cond delay="0"/>
                            </p:stCondLst>
                            <p:childTnLst>
                              <p:par>
                                <p:cTn id="39" presetID="3" presetClass="entr" presetSubtype="10" fill="hold" grpId="0" nodeType="clickEffect">
                                  <p:stCondLst>
                                    <p:cond delay="0"/>
                                  </p:stCondLst>
                                  <p:childTnLst>
                                    <p:set>
                                      <p:cBhvr>
                                        <p:cTn id="40" dur="1" fill="hold">
                                          <p:stCondLst>
                                            <p:cond delay="0"/>
                                          </p:stCondLst>
                                        </p:cTn>
                                        <p:tgtEl>
                                          <p:spTgt spid="12"/>
                                        </p:tgtEl>
                                        <p:attrNameLst>
                                          <p:attrName>style.visibility</p:attrName>
                                        </p:attrNameLst>
                                      </p:cBhvr>
                                      <p:to>
                                        <p:strVal val="visible"/>
                                      </p:to>
                                    </p:set>
                                    <p:animEffect transition="in" filter="blinds(horizontal)">
                                      <p:cBhvr>
                                        <p:cTn id="41"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P spid="7" grpId="0"/>
      <p:bldP spid="8" grpId="0"/>
      <p:bldP spid="9" grpId="0"/>
      <p:bldP spid="12" grpId="0" animBg="1"/>
    </p:bldLst>
  </p:timing>
</p:sld>
</file>

<file path=ppt/slides/slide3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a:xfrm>
            <a:off x="381000" y="2057400"/>
            <a:ext cx="1394934" cy="446276"/>
          </a:xfrm>
          <a:prstGeom prst="rect">
            <a:avLst/>
          </a:prstGeom>
        </p:spPr>
        <p:txBody>
          <a:bodyPr wrap="none">
            <a:spAutoFit/>
          </a:bodyPr>
          <a:lstStyle/>
          <a:p>
            <a:r>
              <a:rPr lang="en-US" sz="2300" b="1" dirty="0" smtClean="0">
                <a:latin typeface="Times New Roman" pitchFamily="18" charset="0"/>
                <a:cs typeface="Times New Roman" pitchFamily="18" charset="0"/>
              </a:rPr>
              <a:t>9.</a:t>
            </a:r>
            <a:r>
              <a:rPr lang="en-US" sz="2300" dirty="0" smtClean="0">
                <a:latin typeface="Times New Roman" pitchFamily="18" charset="0"/>
                <a:cs typeface="Times New Roman" pitchFamily="18" charset="0"/>
              </a:rPr>
              <a:t>  (b)   </a:t>
            </a:r>
            <a:r>
              <a:rPr lang="en-US" sz="2300" dirty="0">
                <a:latin typeface="Times New Roman" pitchFamily="18" charset="0"/>
                <a:cs typeface="Times New Roman" pitchFamily="18" charset="0"/>
              </a:rPr>
              <a:t>(i)</a:t>
            </a:r>
          </a:p>
        </p:txBody>
      </p:sp>
      <p:pic>
        <p:nvPicPr>
          <p:cNvPr id="2050" name="Picture 2" descr="\\172.16.2.26\Conver\CARRIBEAN\MATHEMATICS_VOL-1_PPT_DESIGN\Incoming\Equations\Revision_Exam_2_Paper_2\f01-26.tif"/>
          <p:cNvPicPr>
            <a:picLocks noChangeAspect="1" noChangeArrowheads="1"/>
          </p:cNvPicPr>
          <p:nvPr/>
        </p:nvPicPr>
        <p:blipFill>
          <a:blip r:embed="rId2" cstate="print">
            <a:extLst>
              <a:ext uri="{28A0092B-C50C-407E-A947-70E740481C1C}">
                <a14:useLocalDpi xmlns:a14="http://schemas.microsoft.com/office/drawing/2010/main" xmlns="" val="0"/>
              </a:ext>
            </a:extLst>
          </a:blip>
          <a:srcRect/>
          <a:stretch>
            <a:fillRect/>
          </a:stretch>
        </p:blipFill>
        <p:spPr bwMode="auto">
          <a:xfrm>
            <a:off x="2047755" y="2200275"/>
            <a:ext cx="2400420" cy="2024894"/>
          </a:xfrm>
          <a:prstGeom prst="rect">
            <a:avLst/>
          </a:prstGeom>
          <a:noFill/>
          <a:extLst>
            <a:ext uri="{909E8E84-426E-40DD-AFC4-6F175D3DCCD1}">
              <a14:hiddenFill xmlns:a14="http://schemas.microsoft.com/office/drawing/2010/main" xmlns="">
                <a:solidFill>
                  <a:srgbClr val="FFFFFF"/>
                </a:solidFill>
              </a14:hiddenFill>
            </a:ext>
          </a:extLst>
        </p:spPr>
      </p:pic>
      <p:sp>
        <p:nvSpPr>
          <p:cNvPr id="6" name="Rectangle 5"/>
          <p:cNvSpPr/>
          <p:nvPr/>
        </p:nvSpPr>
        <p:spPr>
          <a:xfrm>
            <a:off x="2047755" y="4354324"/>
            <a:ext cx="1257075" cy="446276"/>
          </a:xfrm>
          <a:prstGeom prst="rect">
            <a:avLst/>
          </a:prstGeom>
        </p:spPr>
        <p:txBody>
          <a:bodyPr wrap="none">
            <a:spAutoFit/>
          </a:bodyPr>
          <a:lstStyle/>
          <a:p>
            <a:r>
              <a:rPr lang="en-US" sz="2300" dirty="0">
                <a:latin typeface="Times New Roman" pitchFamily="18" charset="0"/>
                <a:cs typeface="Times New Roman" pitchFamily="18" charset="0"/>
              </a:rPr>
              <a:t>sin 35</a:t>
            </a:r>
            <a:r>
              <a:rPr lang="en-US" sz="2300" dirty="0" smtClean="0">
                <a:latin typeface="Times New Roman" pitchFamily="18" charset="0"/>
                <a:cs typeface="Times New Roman" pitchFamily="18" charset="0"/>
              </a:rPr>
              <a:t>° =</a:t>
            </a:r>
            <a:endParaRPr lang="en-US" sz="2300" dirty="0">
              <a:latin typeface="Times New Roman" pitchFamily="18" charset="0"/>
              <a:cs typeface="Times New Roman" pitchFamily="18" charset="0"/>
            </a:endParaRPr>
          </a:p>
        </p:txBody>
      </p:sp>
      <p:pic>
        <p:nvPicPr>
          <p:cNvPr id="2051" name="Picture 3" descr="\\172.16.2.26\Conver\CARRIBEAN\MATHEMATICS_VOL-1_PPT_DESIGN\Incoming\Equations\Revision_Exam_2_Paper_2\Eqn048.wmf"/>
          <p:cNvPicPr>
            <a:picLocks noChangeAspect="1" noChangeArrowheads="1"/>
          </p:cNvPicPr>
          <p:nvPr/>
        </p:nvPicPr>
        <p:blipFill>
          <a:blip r:embed="rId3" cstate="print">
            <a:extLst>
              <a:ext uri="{28A0092B-C50C-407E-A947-70E740481C1C}">
                <a14:useLocalDpi xmlns:a14="http://schemas.microsoft.com/office/drawing/2010/main" xmlns="" val="0"/>
              </a:ext>
            </a:extLst>
          </a:blip>
          <a:srcRect/>
          <a:stretch>
            <a:fillRect/>
          </a:stretch>
        </p:blipFill>
        <p:spPr bwMode="auto">
          <a:xfrm>
            <a:off x="3247965" y="4261738"/>
            <a:ext cx="685800" cy="762000"/>
          </a:xfrm>
          <a:prstGeom prst="rect">
            <a:avLst/>
          </a:prstGeom>
          <a:noFill/>
          <a:extLst>
            <a:ext uri="{909E8E84-426E-40DD-AFC4-6F175D3DCCD1}">
              <a14:hiddenFill xmlns:a14="http://schemas.microsoft.com/office/drawing/2010/main" xmlns="">
                <a:solidFill>
                  <a:srgbClr val="FFFFFF"/>
                </a:solidFill>
              </a14:hiddenFill>
            </a:ext>
          </a:extLst>
        </p:spPr>
      </p:pic>
      <p:sp>
        <p:nvSpPr>
          <p:cNvPr id="7" name="Rectangle 6"/>
          <p:cNvSpPr/>
          <p:nvPr/>
        </p:nvSpPr>
        <p:spPr>
          <a:xfrm>
            <a:off x="2457450" y="4953000"/>
            <a:ext cx="2667718" cy="446276"/>
          </a:xfrm>
          <a:prstGeom prst="rect">
            <a:avLst/>
          </a:prstGeom>
        </p:spPr>
        <p:txBody>
          <a:bodyPr wrap="none">
            <a:spAutoFit/>
          </a:bodyPr>
          <a:lstStyle/>
          <a:p>
            <a:r>
              <a:rPr lang="en-US" sz="2300" i="1" dirty="0" smtClean="0">
                <a:latin typeface="Times New Roman" pitchFamily="18" charset="0"/>
                <a:cs typeface="Times New Roman" pitchFamily="18" charset="0"/>
              </a:rPr>
              <a:t>GF = </a:t>
            </a:r>
            <a:r>
              <a:rPr lang="en-US" sz="2300" dirty="0" smtClean="0">
                <a:latin typeface="Times New Roman" pitchFamily="18" charset="0"/>
                <a:cs typeface="Times New Roman" pitchFamily="18" charset="0"/>
              </a:rPr>
              <a:t>18 m </a:t>
            </a:r>
            <a:r>
              <a:rPr lang="en-US" sz="2300" dirty="0" smtClean="0">
                <a:latin typeface="Times New Roman"/>
                <a:cs typeface="Times New Roman"/>
              </a:rPr>
              <a:t>× </a:t>
            </a:r>
            <a:r>
              <a:rPr lang="en-US" sz="2300" dirty="0" smtClean="0">
                <a:latin typeface="Times New Roman" pitchFamily="18" charset="0"/>
                <a:cs typeface="Times New Roman" pitchFamily="18" charset="0"/>
              </a:rPr>
              <a:t>sin </a:t>
            </a:r>
            <a:r>
              <a:rPr lang="en-US" sz="2300" dirty="0">
                <a:latin typeface="Times New Roman" pitchFamily="18" charset="0"/>
                <a:cs typeface="Times New Roman" pitchFamily="18" charset="0"/>
              </a:rPr>
              <a:t>35°</a:t>
            </a:r>
          </a:p>
        </p:txBody>
      </p:sp>
      <p:sp>
        <p:nvSpPr>
          <p:cNvPr id="9" name="Rectangle 8"/>
          <p:cNvSpPr/>
          <p:nvPr/>
        </p:nvSpPr>
        <p:spPr>
          <a:xfrm>
            <a:off x="2914650" y="5399276"/>
            <a:ext cx="2032929" cy="446276"/>
          </a:xfrm>
          <a:prstGeom prst="rect">
            <a:avLst/>
          </a:prstGeom>
        </p:spPr>
        <p:txBody>
          <a:bodyPr wrap="none">
            <a:spAutoFit/>
          </a:bodyPr>
          <a:lstStyle/>
          <a:p>
            <a:r>
              <a:rPr lang="en-US" sz="2300" i="1" dirty="0" smtClean="0">
                <a:latin typeface="Times New Roman" pitchFamily="18" charset="0"/>
                <a:cs typeface="Times New Roman" pitchFamily="18" charset="0"/>
              </a:rPr>
              <a:t>= </a:t>
            </a:r>
            <a:r>
              <a:rPr lang="en-US" sz="2300" dirty="0">
                <a:latin typeface="Times New Roman" pitchFamily="18" charset="0"/>
                <a:cs typeface="Times New Roman" pitchFamily="18" charset="0"/>
              </a:rPr>
              <a:t>18 m </a:t>
            </a:r>
            <a:r>
              <a:rPr lang="en-US" sz="2300" dirty="0">
                <a:latin typeface="Times New Roman"/>
                <a:cs typeface="Times New Roman"/>
              </a:rPr>
              <a:t>× </a:t>
            </a:r>
            <a:r>
              <a:rPr lang="en-US" sz="2300" dirty="0" smtClean="0">
                <a:latin typeface="Times New Roman" pitchFamily="18" charset="0"/>
                <a:cs typeface="Times New Roman" pitchFamily="18" charset="0"/>
              </a:rPr>
              <a:t>0.576</a:t>
            </a:r>
            <a:endParaRPr lang="en-US" sz="2300" dirty="0">
              <a:latin typeface="Times New Roman" pitchFamily="18" charset="0"/>
              <a:cs typeface="Times New Roman" pitchFamily="18" charset="0"/>
            </a:endParaRPr>
          </a:p>
        </p:txBody>
      </p:sp>
      <p:sp>
        <p:nvSpPr>
          <p:cNvPr id="12" name="Rectangle 11"/>
          <p:cNvSpPr/>
          <p:nvPr/>
        </p:nvSpPr>
        <p:spPr>
          <a:xfrm>
            <a:off x="2914650" y="5845552"/>
            <a:ext cx="1600200" cy="446276"/>
          </a:xfrm>
          <a:prstGeom prst="rect">
            <a:avLst/>
          </a:prstGeom>
        </p:spPr>
        <p:txBody>
          <a:bodyPr wrap="square">
            <a:spAutoFit/>
          </a:bodyPr>
          <a:lstStyle/>
          <a:p>
            <a:r>
              <a:rPr lang="en-US" sz="2300" i="1" dirty="0" smtClean="0">
                <a:latin typeface="Times New Roman" pitchFamily="18" charset="0"/>
                <a:cs typeface="Times New Roman" pitchFamily="18" charset="0"/>
              </a:rPr>
              <a:t>= </a:t>
            </a:r>
            <a:r>
              <a:rPr lang="en-US" sz="2300" dirty="0" smtClean="0">
                <a:latin typeface="Times New Roman" pitchFamily="18" charset="0"/>
                <a:cs typeface="Times New Roman" pitchFamily="18" charset="0"/>
              </a:rPr>
              <a:t>10.368 m</a:t>
            </a:r>
            <a:endParaRPr lang="en-US" sz="2300" dirty="0">
              <a:latin typeface="Times New Roman" pitchFamily="18" charset="0"/>
              <a:cs typeface="Times New Roman" pitchFamily="18" charset="0"/>
            </a:endParaRPr>
          </a:p>
        </p:txBody>
      </p:sp>
      <p:sp>
        <p:nvSpPr>
          <p:cNvPr id="13" name="Rectangle 12"/>
          <p:cNvSpPr/>
          <p:nvPr/>
        </p:nvSpPr>
        <p:spPr>
          <a:xfrm>
            <a:off x="2914650" y="6259324"/>
            <a:ext cx="1276311" cy="446276"/>
          </a:xfrm>
          <a:prstGeom prst="rect">
            <a:avLst/>
          </a:prstGeom>
        </p:spPr>
        <p:txBody>
          <a:bodyPr wrap="none">
            <a:spAutoFit/>
          </a:bodyPr>
          <a:lstStyle/>
          <a:p>
            <a:r>
              <a:rPr lang="en-US" sz="2300" i="1" dirty="0" smtClean="0">
                <a:latin typeface="Times New Roman" pitchFamily="18" charset="0"/>
                <a:cs typeface="Times New Roman" pitchFamily="18" charset="0"/>
              </a:rPr>
              <a:t>= </a:t>
            </a:r>
            <a:r>
              <a:rPr lang="en-US" sz="2300" dirty="0" smtClean="0">
                <a:solidFill>
                  <a:srgbClr val="FF0000"/>
                </a:solidFill>
                <a:latin typeface="Times New Roman" pitchFamily="18" charset="0"/>
                <a:cs typeface="Times New Roman" pitchFamily="18" charset="0"/>
              </a:rPr>
              <a:t>10.4 m</a:t>
            </a:r>
            <a:endParaRPr lang="en-US" sz="2300" dirty="0">
              <a:solidFill>
                <a:srgbClr val="FF0000"/>
              </a:solidFill>
              <a:latin typeface="Times New Roman" pitchFamily="18" charset="0"/>
              <a:cs typeface="Times New Roman" pitchFamily="18" charset="0"/>
            </a:endParaRPr>
          </a:p>
        </p:txBody>
      </p:sp>
      <p:sp>
        <p:nvSpPr>
          <p:cNvPr id="10" name="Rectangle 9"/>
          <p:cNvSpPr/>
          <p:nvPr/>
        </p:nvSpPr>
        <p:spPr>
          <a:xfrm>
            <a:off x="4242837" y="6248400"/>
            <a:ext cx="2157963" cy="446276"/>
          </a:xfrm>
          <a:prstGeom prst="rect">
            <a:avLst/>
          </a:prstGeom>
        </p:spPr>
        <p:txBody>
          <a:bodyPr wrap="none">
            <a:spAutoFit/>
          </a:bodyPr>
          <a:lstStyle/>
          <a:p>
            <a:r>
              <a:rPr lang="en-US" sz="2300" dirty="0">
                <a:solidFill>
                  <a:srgbClr val="FF0000"/>
                </a:solidFill>
                <a:latin typeface="Times New Roman" pitchFamily="18" charset="0"/>
                <a:cs typeface="Times New Roman" pitchFamily="18" charset="0"/>
              </a:rPr>
              <a:t>(correct to 3 </a:t>
            </a:r>
            <a:r>
              <a:rPr lang="en-US" sz="2300" dirty="0" err="1">
                <a:solidFill>
                  <a:srgbClr val="FF0000"/>
                </a:solidFill>
                <a:latin typeface="Times New Roman" pitchFamily="18" charset="0"/>
                <a:cs typeface="Times New Roman" pitchFamily="18" charset="0"/>
              </a:rPr>
              <a:t>s.f.</a:t>
            </a:r>
            <a:r>
              <a:rPr lang="en-US" sz="2300" dirty="0">
                <a:solidFill>
                  <a:srgbClr val="FF0000"/>
                </a:solidFill>
                <a:latin typeface="Times New Roman" pitchFamily="18" charset="0"/>
                <a:cs typeface="Times New Roman" pitchFamily="18" charset="0"/>
              </a:rPr>
              <a:t>)</a:t>
            </a:r>
          </a:p>
        </p:txBody>
      </p:sp>
      <p:sp>
        <p:nvSpPr>
          <p:cNvPr id="11" name="TextBox 10"/>
          <p:cNvSpPr txBox="1"/>
          <p:nvPr/>
        </p:nvSpPr>
        <p:spPr>
          <a:xfrm>
            <a:off x="2047875" y="4953000"/>
            <a:ext cx="533400" cy="446276"/>
          </a:xfrm>
          <a:prstGeom prst="rect">
            <a:avLst/>
          </a:prstGeom>
          <a:noFill/>
        </p:spPr>
        <p:txBody>
          <a:bodyPr wrap="square" rtlCol="0">
            <a:spAutoFit/>
          </a:bodyPr>
          <a:lstStyle/>
          <a:p>
            <a:r>
              <a:rPr lang="en-US" sz="2300" dirty="0" smtClean="0">
                <a:latin typeface="Times New Roman" pitchFamily="18" charset="0"/>
                <a:sym typeface="Symbol"/>
              </a:rPr>
              <a:t></a:t>
            </a:r>
            <a:endParaRPr lang="en-US" sz="2300" dirty="0">
              <a:latin typeface="Times New Roman" pitchFamily="18" charset="0"/>
            </a:endParaRPr>
          </a:p>
        </p:txBody>
      </p:sp>
      <p:sp>
        <p:nvSpPr>
          <p:cNvPr id="14"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2 Paper 2</a:t>
            </a:r>
          </a:p>
        </p:txBody>
      </p:sp>
    </p:spTree>
    <p:extLst>
      <p:ext uri="{BB962C8B-B14F-4D97-AF65-F5344CB8AC3E}">
        <p14:creationId xmlns:p14="http://schemas.microsoft.com/office/powerpoint/2010/main" xmlns="" val="386889791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p:cTn id="7" dur="500" fill="hold"/>
                                        <p:tgtEl>
                                          <p:spTgt spid="5"/>
                                        </p:tgtEl>
                                        <p:attrNameLst>
                                          <p:attrName>ppt_w</p:attrName>
                                        </p:attrNameLst>
                                      </p:cBhvr>
                                      <p:tavLst>
                                        <p:tav tm="0">
                                          <p:val>
                                            <p:fltVal val="0"/>
                                          </p:val>
                                        </p:tav>
                                        <p:tav tm="100000">
                                          <p:val>
                                            <p:strVal val="#ppt_w"/>
                                          </p:val>
                                        </p:tav>
                                      </p:tavLst>
                                    </p:anim>
                                    <p:anim calcmode="lin" valueType="num">
                                      <p:cBhvr>
                                        <p:cTn id="8" dur="500" fill="hold"/>
                                        <p:tgtEl>
                                          <p:spTgt spid="5"/>
                                        </p:tgtEl>
                                        <p:attrNameLst>
                                          <p:attrName>ppt_h</p:attrName>
                                        </p:attrNameLst>
                                      </p:cBhvr>
                                      <p:tavLst>
                                        <p:tav tm="0">
                                          <p:val>
                                            <p:fltVal val="0"/>
                                          </p:val>
                                        </p:tav>
                                        <p:tav tm="100000">
                                          <p:val>
                                            <p:strVal val="#ppt_h"/>
                                          </p:val>
                                        </p:tav>
                                      </p:tavLst>
                                    </p:anim>
                                    <p:animEffect transition="in" filter="fade">
                                      <p:cBhvr>
                                        <p:cTn id="9" dur="500"/>
                                        <p:tgtEl>
                                          <p:spTgt spid="5"/>
                                        </p:tgtEl>
                                      </p:cBhvr>
                                    </p:animEffect>
                                  </p:childTnLst>
                                </p:cTn>
                              </p:par>
                              <p:par>
                                <p:cTn id="10" presetID="53" presetClass="entr" presetSubtype="16" fill="hold" nodeType="withEffect">
                                  <p:stCondLst>
                                    <p:cond delay="0"/>
                                  </p:stCondLst>
                                  <p:childTnLst>
                                    <p:set>
                                      <p:cBhvr>
                                        <p:cTn id="11" dur="1" fill="hold">
                                          <p:stCondLst>
                                            <p:cond delay="0"/>
                                          </p:stCondLst>
                                        </p:cTn>
                                        <p:tgtEl>
                                          <p:spTgt spid="2050"/>
                                        </p:tgtEl>
                                        <p:attrNameLst>
                                          <p:attrName>style.visibility</p:attrName>
                                        </p:attrNameLst>
                                      </p:cBhvr>
                                      <p:to>
                                        <p:strVal val="visible"/>
                                      </p:to>
                                    </p:set>
                                    <p:anim calcmode="lin" valueType="num">
                                      <p:cBhvr>
                                        <p:cTn id="12" dur="500" fill="hold"/>
                                        <p:tgtEl>
                                          <p:spTgt spid="2050"/>
                                        </p:tgtEl>
                                        <p:attrNameLst>
                                          <p:attrName>ppt_w</p:attrName>
                                        </p:attrNameLst>
                                      </p:cBhvr>
                                      <p:tavLst>
                                        <p:tav tm="0">
                                          <p:val>
                                            <p:fltVal val="0"/>
                                          </p:val>
                                        </p:tav>
                                        <p:tav tm="100000">
                                          <p:val>
                                            <p:strVal val="#ppt_w"/>
                                          </p:val>
                                        </p:tav>
                                      </p:tavLst>
                                    </p:anim>
                                    <p:anim calcmode="lin" valueType="num">
                                      <p:cBhvr>
                                        <p:cTn id="13" dur="500" fill="hold"/>
                                        <p:tgtEl>
                                          <p:spTgt spid="2050"/>
                                        </p:tgtEl>
                                        <p:attrNameLst>
                                          <p:attrName>ppt_h</p:attrName>
                                        </p:attrNameLst>
                                      </p:cBhvr>
                                      <p:tavLst>
                                        <p:tav tm="0">
                                          <p:val>
                                            <p:fltVal val="0"/>
                                          </p:val>
                                        </p:tav>
                                        <p:tav tm="100000">
                                          <p:val>
                                            <p:strVal val="#ppt_h"/>
                                          </p:val>
                                        </p:tav>
                                      </p:tavLst>
                                    </p:anim>
                                    <p:animEffect transition="in" filter="fade">
                                      <p:cBhvr>
                                        <p:cTn id="14" dur="500"/>
                                        <p:tgtEl>
                                          <p:spTgt spid="2050"/>
                                        </p:tgtEl>
                                      </p:cBhvr>
                                    </p:animEffect>
                                  </p:childTnLst>
                                </p:cTn>
                              </p:par>
                              <p:par>
                                <p:cTn id="15" presetID="53" presetClass="entr" presetSubtype="16" fill="hold" nodeType="withEffect">
                                  <p:stCondLst>
                                    <p:cond delay="0"/>
                                  </p:stCondLst>
                                  <p:childTnLst>
                                    <p:set>
                                      <p:cBhvr>
                                        <p:cTn id="16" dur="1" fill="hold">
                                          <p:stCondLst>
                                            <p:cond delay="0"/>
                                          </p:stCondLst>
                                        </p:cTn>
                                        <p:tgtEl>
                                          <p:spTgt spid="6"/>
                                        </p:tgtEl>
                                        <p:attrNameLst>
                                          <p:attrName>style.visibility</p:attrName>
                                        </p:attrNameLst>
                                      </p:cBhvr>
                                      <p:to>
                                        <p:strVal val="visible"/>
                                      </p:to>
                                    </p:set>
                                    <p:anim calcmode="lin" valueType="num">
                                      <p:cBhvr>
                                        <p:cTn id="17" dur="500" fill="hold"/>
                                        <p:tgtEl>
                                          <p:spTgt spid="6"/>
                                        </p:tgtEl>
                                        <p:attrNameLst>
                                          <p:attrName>ppt_w</p:attrName>
                                        </p:attrNameLst>
                                      </p:cBhvr>
                                      <p:tavLst>
                                        <p:tav tm="0">
                                          <p:val>
                                            <p:fltVal val="0"/>
                                          </p:val>
                                        </p:tav>
                                        <p:tav tm="100000">
                                          <p:val>
                                            <p:strVal val="#ppt_w"/>
                                          </p:val>
                                        </p:tav>
                                      </p:tavLst>
                                    </p:anim>
                                    <p:anim calcmode="lin" valueType="num">
                                      <p:cBhvr>
                                        <p:cTn id="18" dur="500" fill="hold"/>
                                        <p:tgtEl>
                                          <p:spTgt spid="6"/>
                                        </p:tgtEl>
                                        <p:attrNameLst>
                                          <p:attrName>ppt_h</p:attrName>
                                        </p:attrNameLst>
                                      </p:cBhvr>
                                      <p:tavLst>
                                        <p:tav tm="0">
                                          <p:val>
                                            <p:fltVal val="0"/>
                                          </p:val>
                                        </p:tav>
                                        <p:tav tm="100000">
                                          <p:val>
                                            <p:strVal val="#ppt_h"/>
                                          </p:val>
                                        </p:tav>
                                      </p:tavLst>
                                    </p:anim>
                                    <p:animEffect transition="in" filter="fade">
                                      <p:cBhvr>
                                        <p:cTn id="19" dur="500"/>
                                        <p:tgtEl>
                                          <p:spTgt spid="6"/>
                                        </p:tgtEl>
                                      </p:cBhvr>
                                    </p:animEffect>
                                  </p:childTnLst>
                                </p:cTn>
                              </p:par>
                              <p:par>
                                <p:cTn id="20" presetID="53" presetClass="entr" presetSubtype="16" fill="hold" nodeType="withEffect">
                                  <p:stCondLst>
                                    <p:cond delay="0"/>
                                  </p:stCondLst>
                                  <p:childTnLst>
                                    <p:set>
                                      <p:cBhvr>
                                        <p:cTn id="21" dur="1" fill="hold">
                                          <p:stCondLst>
                                            <p:cond delay="0"/>
                                          </p:stCondLst>
                                        </p:cTn>
                                        <p:tgtEl>
                                          <p:spTgt spid="2051"/>
                                        </p:tgtEl>
                                        <p:attrNameLst>
                                          <p:attrName>style.visibility</p:attrName>
                                        </p:attrNameLst>
                                      </p:cBhvr>
                                      <p:to>
                                        <p:strVal val="visible"/>
                                      </p:to>
                                    </p:set>
                                    <p:anim calcmode="lin" valueType="num">
                                      <p:cBhvr>
                                        <p:cTn id="22" dur="500" fill="hold"/>
                                        <p:tgtEl>
                                          <p:spTgt spid="2051"/>
                                        </p:tgtEl>
                                        <p:attrNameLst>
                                          <p:attrName>ppt_w</p:attrName>
                                        </p:attrNameLst>
                                      </p:cBhvr>
                                      <p:tavLst>
                                        <p:tav tm="0">
                                          <p:val>
                                            <p:fltVal val="0"/>
                                          </p:val>
                                        </p:tav>
                                        <p:tav tm="100000">
                                          <p:val>
                                            <p:strVal val="#ppt_w"/>
                                          </p:val>
                                        </p:tav>
                                      </p:tavLst>
                                    </p:anim>
                                    <p:anim calcmode="lin" valueType="num">
                                      <p:cBhvr>
                                        <p:cTn id="23" dur="500" fill="hold"/>
                                        <p:tgtEl>
                                          <p:spTgt spid="2051"/>
                                        </p:tgtEl>
                                        <p:attrNameLst>
                                          <p:attrName>ppt_h</p:attrName>
                                        </p:attrNameLst>
                                      </p:cBhvr>
                                      <p:tavLst>
                                        <p:tav tm="0">
                                          <p:val>
                                            <p:fltVal val="0"/>
                                          </p:val>
                                        </p:tav>
                                        <p:tav tm="100000">
                                          <p:val>
                                            <p:strVal val="#ppt_h"/>
                                          </p:val>
                                        </p:tav>
                                      </p:tavLst>
                                    </p:anim>
                                    <p:animEffect transition="in" filter="fade">
                                      <p:cBhvr>
                                        <p:cTn id="24" dur="500"/>
                                        <p:tgtEl>
                                          <p:spTgt spid="2051"/>
                                        </p:tgtEl>
                                      </p:cBhvr>
                                    </p:animEffect>
                                  </p:childTnLst>
                                </p:cTn>
                              </p:par>
                              <p:par>
                                <p:cTn id="25" presetID="53" presetClass="entr" presetSubtype="16" fill="hold" nodeType="withEffect">
                                  <p:stCondLst>
                                    <p:cond delay="0"/>
                                  </p:stCondLst>
                                  <p:childTnLst>
                                    <p:set>
                                      <p:cBhvr>
                                        <p:cTn id="26" dur="1" fill="hold">
                                          <p:stCondLst>
                                            <p:cond delay="0"/>
                                          </p:stCondLst>
                                        </p:cTn>
                                        <p:tgtEl>
                                          <p:spTgt spid="7"/>
                                        </p:tgtEl>
                                        <p:attrNameLst>
                                          <p:attrName>style.visibility</p:attrName>
                                        </p:attrNameLst>
                                      </p:cBhvr>
                                      <p:to>
                                        <p:strVal val="visible"/>
                                      </p:to>
                                    </p:set>
                                    <p:anim calcmode="lin" valueType="num">
                                      <p:cBhvr>
                                        <p:cTn id="27" dur="500" fill="hold"/>
                                        <p:tgtEl>
                                          <p:spTgt spid="7"/>
                                        </p:tgtEl>
                                        <p:attrNameLst>
                                          <p:attrName>ppt_w</p:attrName>
                                        </p:attrNameLst>
                                      </p:cBhvr>
                                      <p:tavLst>
                                        <p:tav tm="0">
                                          <p:val>
                                            <p:fltVal val="0"/>
                                          </p:val>
                                        </p:tav>
                                        <p:tav tm="100000">
                                          <p:val>
                                            <p:strVal val="#ppt_w"/>
                                          </p:val>
                                        </p:tav>
                                      </p:tavLst>
                                    </p:anim>
                                    <p:anim calcmode="lin" valueType="num">
                                      <p:cBhvr>
                                        <p:cTn id="28" dur="500" fill="hold"/>
                                        <p:tgtEl>
                                          <p:spTgt spid="7"/>
                                        </p:tgtEl>
                                        <p:attrNameLst>
                                          <p:attrName>ppt_h</p:attrName>
                                        </p:attrNameLst>
                                      </p:cBhvr>
                                      <p:tavLst>
                                        <p:tav tm="0">
                                          <p:val>
                                            <p:fltVal val="0"/>
                                          </p:val>
                                        </p:tav>
                                        <p:tav tm="100000">
                                          <p:val>
                                            <p:strVal val="#ppt_h"/>
                                          </p:val>
                                        </p:tav>
                                      </p:tavLst>
                                    </p:anim>
                                    <p:animEffect transition="in" filter="fade">
                                      <p:cBhvr>
                                        <p:cTn id="29" dur="500"/>
                                        <p:tgtEl>
                                          <p:spTgt spid="7"/>
                                        </p:tgtEl>
                                      </p:cBhvr>
                                    </p:animEffect>
                                  </p:childTnLst>
                                </p:cTn>
                              </p:par>
                              <p:par>
                                <p:cTn id="30" presetID="23" presetClass="entr" presetSubtype="16" fill="hold" nodeType="withEffect">
                                  <p:stCondLst>
                                    <p:cond delay="0"/>
                                  </p:stCondLst>
                                  <p:childTnLst>
                                    <p:set>
                                      <p:cBhvr>
                                        <p:cTn id="31" dur="1" fill="hold">
                                          <p:stCondLst>
                                            <p:cond delay="0"/>
                                          </p:stCondLst>
                                        </p:cTn>
                                        <p:tgtEl>
                                          <p:spTgt spid="11"/>
                                        </p:tgtEl>
                                        <p:attrNameLst>
                                          <p:attrName>style.visibility</p:attrName>
                                        </p:attrNameLst>
                                      </p:cBhvr>
                                      <p:to>
                                        <p:strVal val="visible"/>
                                      </p:to>
                                    </p:set>
                                    <p:anim calcmode="lin" valueType="num">
                                      <p:cBhvr>
                                        <p:cTn id="32" dur="500" fill="hold"/>
                                        <p:tgtEl>
                                          <p:spTgt spid="11"/>
                                        </p:tgtEl>
                                        <p:attrNameLst>
                                          <p:attrName>ppt_w</p:attrName>
                                        </p:attrNameLst>
                                      </p:cBhvr>
                                      <p:tavLst>
                                        <p:tav tm="0">
                                          <p:val>
                                            <p:fltVal val="0"/>
                                          </p:val>
                                        </p:tav>
                                        <p:tav tm="100000">
                                          <p:val>
                                            <p:strVal val="#ppt_w"/>
                                          </p:val>
                                        </p:tav>
                                      </p:tavLst>
                                    </p:anim>
                                    <p:anim calcmode="lin" valueType="num">
                                      <p:cBhvr>
                                        <p:cTn id="33" dur="500" fill="hold"/>
                                        <p:tgtEl>
                                          <p:spTgt spid="11"/>
                                        </p:tgtEl>
                                        <p:attrNameLst>
                                          <p:attrName>ppt_h</p:attrName>
                                        </p:attrNameLst>
                                      </p:cBhvr>
                                      <p:tavLst>
                                        <p:tav tm="0">
                                          <p:val>
                                            <p:fltVal val="0"/>
                                          </p:val>
                                        </p:tav>
                                        <p:tav tm="100000">
                                          <p:val>
                                            <p:strVal val="#ppt_h"/>
                                          </p:val>
                                        </p:tav>
                                      </p:tavLst>
                                    </p:anim>
                                  </p:childTnLst>
                                </p:cTn>
                              </p:par>
                              <p:par>
                                <p:cTn id="34" presetID="53" presetClass="entr" presetSubtype="16" fill="hold" nodeType="withEffect">
                                  <p:stCondLst>
                                    <p:cond delay="0"/>
                                  </p:stCondLst>
                                  <p:childTnLst>
                                    <p:set>
                                      <p:cBhvr>
                                        <p:cTn id="35" dur="1" fill="hold">
                                          <p:stCondLst>
                                            <p:cond delay="0"/>
                                          </p:stCondLst>
                                        </p:cTn>
                                        <p:tgtEl>
                                          <p:spTgt spid="9"/>
                                        </p:tgtEl>
                                        <p:attrNameLst>
                                          <p:attrName>style.visibility</p:attrName>
                                        </p:attrNameLst>
                                      </p:cBhvr>
                                      <p:to>
                                        <p:strVal val="visible"/>
                                      </p:to>
                                    </p:set>
                                    <p:anim calcmode="lin" valueType="num">
                                      <p:cBhvr>
                                        <p:cTn id="36" dur="500" fill="hold"/>
                                        <p:tgtEl>
                                          <p:spTgt spid="9"/>
                                        </p:tgtEl>
                                        <p:attrNameLst>
                                          <p:attrName>ppt_w</p:attrName>
                                        </p:attrNameLst>
                                      </p:cBhvr>
                                      <p:tavLst>
                                        <p:tav tm="0">
                                          <p:val>
                                            <p:fltVal val="0"/>
                                          </p:val>
                                        </p:tav>
                                        <p:tav tm="100000">
                                          <p:val>
                                            <p:strVal val="#ppt_w"/>
                                          </p:val>
                                        </p:tav>
                                      </p:tavLst>
                                    </p:anim>
                                    <p:anim calcmode="lin" valueType="num">
                                      <p:cBhvr>
                                        <p:cTn id="37" dur="500" fill="hold"/>
                                        <p:tgtEl>
                                          <p:spTgt spid="9"/>
                                        </p:tgtEl>
                                        <p:attrNameLst>
                                          <p:attrName>ppt_h</p:attrName>
                                        </p:attrNameLst>
                                      </p:cBhvr>
                                      <p:tavLst>
                                        <p:tav tm="0">
                                          <p:val>
                                            <p:fltVal val="0"/>
                                          </p:val>
                                        </p:tav>
                                        <p:tav tm="100000">
                                          <p:val>
                                            <p:strVal val="#ppt_h"/>
                                          </p:val>
                                        </p:tav>
                                      </p:tavLst>
                                    </p:anim>
                                    <p:animEffect transition="in" filter="fade">
                                      <p:cBhvr>
                                        <p:cTn id="38" dur="500"/>
                                        <p:tgtEl>
                                          <p:spTgt spid="9"/>
                                        </p:tgtEl>
                                      </p:cBhvr>
                                    </p:animEffect>
                                  </p:childTnLst>
                                </p:cTn>
                              </p:par>
                              <p:par>
                                <p:cTn id="39" presetID="53" presetClass="entr" presetSubtype="16" fill="hold" nodeType="withEffect">
                                  <p:stCondLst>
                                    <p:cond delay="0"/>
                                  </p:stCondLst>
                                  <p:childTnLst>
                                    <p:set>
                                      <p:cBhvr>
                                        <p:cTn id="40" dur="1" fill="hold">
                                          <p:stCondLst>
                                            <p:cond delay="0"/>
                                          </p:stCondLst>
                                        </p:cTn>
                                        <p:tgtEl>
                                          <p:spTgt spid="12"/>
                                        </p:tgtEl>
                                        <p:attrNameLst>
                                          <p:attrName>style.visibility</p:attrName>
                                        </p:attrNameLst>
                                      </p:cBhvr>
                                      <p:to>
                                        <p:strVal val="visible"/>
                                      </p:to>
                                    </p:set>
                                    <p:anim calcmode="lin" valueType="num">
                                      <p:cBhvr>
                                        <p:cTn id="41" dur="500" fill="hold"/>
                                        <p:tgtEl>
                                          <p:spTgt spid="12"/>
                                        </p:tgtEl>
                                        <p:attrNameLst>
                                          <p:attrName>ppt_w</p:attrName>
                                        </p:attrNameLst>
                                      </p:cBhvr>
                                      <p:tavLst>
                                        <p:tav tm="0">
                                          <p:val>
                                            <p:fltVal val="0"/>
                                          </p:val>
                                        </p:tav>
                                        <p:tav tm="100000">
                                          <p:val>
                                            <p:strVal val="#ppt_w"/>
                                          </p:val>
                                        </p:tav>
                                      </p:tavLst>
                                    </p:anim>
                                    <p:anim calcmode="lin" valueType="num">
                                      <p:cBhvr>
                                        <p:cTn id="42" dur="500" fill="hold"/>
                                        <p:tgtEl>
                                          <p:spTgt spid="12"/>
                                        </p:tgtEl>
                                        <p:attrNameLst>
                                          <p:attrName>ppt_h</p:attrName>
                                        </p:attrNameLst>
                                      </p:cBhvr>
                                      <p:tavLst>
                                        <p:tav tm="0">
                                          <p:val>
                                            <p:fltVal val="0"/>
                                          </p:val>
                                        </p:tav>
                                        <p:tav tm="100000">
                                          <p:val>
                                            <p:strVal val="#ppt_h"/>
                                          </p:val>
                                        </p:tav>
                                      </p:tavLst>
                                    </p:anim>
                                    <p:animEffect transition="in" filter="fade">
                                      <p:cBhvr>
                                        <p:cTn id="43" dur="500"/>
                                        <p:tgtEl>
                                          <p:spTgt spid="12"/>
                                        </p:tgtEl>
                                      </p:cBhvr>
                                    </p:animEffect>
                                  </p:childTnLst>
                                </p:cTn>
                              </p:par>
                              <p:par>
                                <p:cTn id="44" presetID="53" presetClass="entr" presetSubtype="16" fill="hold" nodeType="withEffect">
                                  <p:stCondLst>
                                    <p:cond delay="0"/>
                                  </p:stCondLst>
                                  <p:childTnLst>
                                    <p:set>
                                      <p:cBhvr>
                                        <p:cTn id="45" dur="1" fill="hold">
                                          <p:stCondLst>
                                            <p:cond delay="0"/>
                                          </p:stCondLst>
                                        </p:cTn>
                                        <p:tgtEl>
                                          <p:spTgt spid="13"/>
                                        </p:tgtEl>
                                        <p:attrNameLst>
                                          <p:attrName>style.visibility</p:attrName>
                                        </p:attrNameLst>
                                      </p:cBhvr>
                                      <p:to>
                                        <p:strVal val="visible"/>
                                      </p:to>
                                    </p:set>
                                    <p:anim calcmode="lin" valueType="num">
                                      <p:cBhvr>
                                        <p:cTn id="46" dur="500" fill="hold"/>
                                        <p:tgtEl>
                                          <p:spTgt spid="13"/>
                                        </p:tgtEl>
                                        <p:attrNameLst>
                                          <p:attrName>ppt_w</p:attrName>
                                        </p:attrNameLst>
                                      </p:cBhvr>
                                      <p:tavLst>
                                        <p:tav tm="0">
                                          <p:val>
                                            <p:fltVal val="0"/>
                                          </p:val>
                                        </p:tav>
                                        <p:tav tm="100000">
                                          <p:val>
                                            <p:strVal val="#ppt_w"/>
                                          </p:val>
                                        </p:tav>
                                      </p:tavLst>
                                    </p:anim>
                                    <p:anim calcmode="lin" valueType="num">
                                      <p:cBhvr>
                                        <p:cTn id="47" dur="500" fill="hold"/>
                                        <p:tgtEl>
                                          <p:spTgt spid="13"/>
                                        </p:tgtEl>
                                        <p:attrNameLst>
                                          <p:attrName>ppt_h</p:attrName>
                                        </p:attrNameLst>
                                      </p:cBhvr>
                                      <p:tavLst>
                                        <p:tav tm="0">
                                          <p:val>
                                            <p:fltVal val="0"/>
                                          </p:val>
                                        </p:tav>
                                        <p:tav tm="100000">
                                          <p:val>
                                            <p:strVal val="#ppt_h"/>
                                          </p:val>
                                        </p:tav>
                                      </p:tavLst>
                                    </p:anim>
                                    <p:animEffect transition="in" filter="fade">
                                      <p:cBhvr>
                                        <p:cTn id="48" dur="500"/>
                                        <p:tgtEl>
                                          <p:spTgt spid="13"/>
                                        </p:tgtEl>
                                      </p:cBhvr>
                                    </p:animEffect>
                                  </p:childTnLst>
                                </p:cTn>
                              </p:par>
                              <p:par>
                                <p:cTn id="49" presetID="53" presetClass="entr" presetSubtype="16" fill="hold" nodeType="withEffect">
                                  <p:stCondLst>
                                    <p:cond delay="0"/>
                                  </p:stCondLst>
                                  <p:childTnLst>
                                    <p:set>
                                      <p:cBhvr>
                                        <p:cTn id="50" dur="1" fill="hold">
                                          <p:stCondLst>
                                            <p:cond delay="0"/>
                                          </p:stCondLst>
                                        </p:cTn>
                                        <p:tgtEl>
                                          <p:spTgt spid="10"/>
                                        </p:tgtEl>
                                        <p:attrNameLst>
                                          <p:attrName>style.visibility</p:attrName>
                                        </p:attrNameLst>
                                      </p:cBhvr>
                                      <p:to>
                                        <p:strVal val="visible"/>
                                      </p:to>
                                    </p:set>
                                    <p:anim calcmode="lin" valueType="num">
                                      <p:cBhvr>
                                        <p:cTn id="51" dur="500" fill="hold"/>
                                        <p:tgtEl>
                                          <p:spTgt spid="10"/>
                                        </p:tgtEl>
                                        <p:attrNameLst>
                                          <p:attrName>ppt_w</p:attrName>
                                        </p:attrNameLst>
                                      </p:cBhvr>
                                      <p:tavLst>
                                        <p:tav tm="0">
                                          <p:val>
                                            <p:fltVal val="0"/>
                                          </p:val>
                                        </p:tav>
                                        <p:tav tm="100000">
                                          <p:val>
                                            <p:strVal val="#ppt_w"/>
                                          </p:val>
                                        </p:tav>
                                      </p:tavLst>
                                    </p:anim>
                                    <p:anim calcmode="lin" valueType="num">
                                      <p:cBhvr>
                                        <p:cTn id="52" dur="500" fill="hold"/>
                                        <p:tgtEl>
                                          <p:spTgt spid="10"/>
                                        </p:tgtEl>
                                        <p:attrNameLst>
                                          <p:attrName>ppt_h</p:attrName>
                                        </p:attrNameLst>
                                      </p:cBhvr>
                                      <p:tavLst>
                                        <p:tav tm="0">
                                          <p:val>
                                            <p:fltVal val="0"/>
                                          </p:val>
                                        </p:tav>
                                        <p:tav tm="100000">
                                          <p:val>
                                            <p:strVal val="#ppt_h"/>
                                          </p:val>
                                        </p:tav>
                                      </p:tavLst>
                                    </p:anim>
                                    <p:animEffect transition="in" filter="fade">
                                      <p:cBhvr>
                                        <p:cTn id="53"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3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a:xfrm>
            <a:off x="1136909" y="6072286"/>
            <a:ext cx="4456669" cy="400110"/>
          </a:xfrm>
          <a:prstGeom prst="rect">
            <a:avLst/>
          </a:prstGeom>
        </p:spPr>
        <p:txBody>
          <a:bodyPr wrap="none">
            <a:spAutoFit/>
          </a:bodyPr>
          <a:lstStyle/>
          <a:p>
            <a:r>
              <a:rPr lang="en-US" sz="2000" dirty="0" smtClean="0">
                <a:latin typeface="Times New Roman" pitchFamily="18" charset="0"/>
                <a:cs typeface="Times New Roman" pitchFamily="18" charset="0"/>
              </a:rPr>
              <a:t>   (ii)   </a:t>
            </a:r>
            <a:r>
              <a:rPr lang="en-US" sz="2000" dirty="0">
                <a:latin typeface="Times New Roman" pitchFamily="18" charset="0"/>
                <a:cs typeface="Times New Roman" pitchFamily="18" charset="0"/>
              </a:rPr>
              <a:t>the angle of elevation of </a:t>
            </a:r>
            <a:r>
              <a:rPr lang="en-US" sz="2000" i="1" dirty="0">
                <a:latin typeface="Times New Roman" pitchFamily="18" charset="0"/>
                <a:cs typeface="Times New Roman" pitchFamily="18" charset="0"/>
              </a:rPr>
              <a:t>G </a:t>
            </a:r>
            <a:r>
              <a:rPr lang="en-US" sz="2000" dirty="0">
                <a:latin typeface="Times New Roman" pitchFamily="18" charset="0"/>
                <a:cs typeface="Times New Roman" pitchFamily="18" charset="0"/>
              </a:rPr>
              <a:t>from </a:t>
            </a:r>
            <a:r>
              <a:rPr lang="en-US" sz="2000" i="1" dirty="0">
                <a:latin typeface="Times New Roman" pitchFamily="18" charset="0"/>
                <a:cs typeface="Times New Roman" pitchFamily="18" charset="0"/>
              </a:rPr>
              <a:t>M</a:t>
            </a:r>
            <a:endParaRPr lang="en-US" sz="2000" dirty="0">
              <a:latin typeface="Times New Roman" pitchFamily="18" charset="0"/>
              <a:cs typeface="Times New Roman" pitchFamily="18" charset="0"/>
            </a:endParaRPr>
          </a:p>
        </p:txBody>
      </p:sp>
      <p:sp>
        <p:nvSpPr>
          <p:cNvPr id="6" name="Rectangle 5"/>
          <p:cNvSpPr/>
          <p:nvPr/>
        </p:nvSpPr>
        <p:spPr>
          <a:xfrm>
            <a:off x="5414110" y="6106391"/>
            <a:ext cx="1606681" cy="646331"/>
          </a:xfrm>
          <a:prstGeom prst="rect">
            <a:avLst/>
          </a:prstGeom>
        </p:spPr>
        <p:txBody>
          <a:bodyPr wrap="square" anchor="t" anchorCtr="1">
            <a:spAutoFit/>
          </a:bodyPr>
          <a:lstStyle/>
          <a:p>
            <a:pPr indent="-4800600" algn="r">
              <a:buFontTx/>
              <a:buNone/>
            </a:pPr>
            <a:r>
              <a:rPr lang="en-US" dirty="0" smtClean="0">
                <a:latin typeface="Times New Roman" pitchFamily="18" charset="0"/>
                <a:cs typeface="Times New Roman" pitchFamily="18" charset="0"/>
              </a:rPr>
              <a:t>(4 marks)</a:t>
            </a:r>
          </a:p>
          <a:p>
            <a:pPr indent="-4800600" algn="r">
              <a:buFontTx/>
              <a:buNone/>
            </a:pPr>
            <a:r>
              <a:rPr lang="en-US" dirty="0" smtClean="0">
                <a:latin typeface="Times New Roman" pitchFamily="18" charset="0"/>
                <a:cs typeface="Times New Roman" pitchFamily="18" charset="0"/>
              </a:rPr>
              <a:t>Total 10 marks</a:t>
            </a:r>
            <a:endParaRPr lang="en-US" dirty="0">
              <a:latin typeface="Times New Roman" pitchFamily="18" charset="0"/>
              <a:cs typeface="Times New Roman" pitchFamily="18" charset="0"/>
            </a:endParaRPr>
          </a:p>
        </p:txBody>
      </p:sp>
      <p:sp>
        <p:nvSpPr>
          <p:cNvPr id="7" name="Notched Right Arrow 6"/>
          <p:cNvSpPr/>
          <p:nvPr/>
        </p:nvSpPr>
        <p:spPr>
          <a:xfrm>
            <a:off x="7162800" y="6019800"/>
            <a:ext cx="1782315" cy="685800"/>
          </a:xfrm>
          <a:prstGeom prst="notchedRightArrow">
            <a:avLst/>
          </a:prstGeom>
          <a:blipFill>
            <a:blip r:embed="rId2" cstate="print">
              <a:extLst>
                <a:ext uri="{BEBA8EAE-BF5A-486C-A8C5-ECC9F3942E4B}">
                  <a14:imgProps xmlns:a14="http://schemas.microsoft.com/office/drawing/2010/main" xmlns="">
                    <a14:imgLayer r:embed="rId3">
                      <a14:imgEffect>
                        <a14:brightnessContrast bright="-20000" contrast="-20000"/>
                      </a14:imgEffect>
                    </a14:imgLayer>
                  </a14:imgProps>
                </a:ex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ANSWER</a:t>
            </a:r>
            <a:endParaRPr lang="en-US" sz="2000" b="1" dirty="0">
              <a:latin typeface="Times New Roman" pitchFamily="18" charset="0"/>
              <a:cs typeface="Times New Roman" pitchFamily="18" charset="0"/>
            </a:endParaRPr>
          </a:p>
        </p:txBody>
      </p:sp>
      <p:sp>
        <p:nvSpPr>
          <p:cNvPr id="8"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2 Paper 2</a:t>
            </a:r>
          </a:p>
        </p:txBody>
      </p:sp>
      <p:sp>
        <p:nvSpPr>
          <p:cNvPr id="9" name="Rectangle 8"/>
          <p:cNvSpPr/>
          <p:nvPr/>
        </p:nvSpPr>
        <p:spPr>
          <a:xfrm>
            <a:off x="438150" y="2860962"/>
            <a:ext cx="7772400" cy="1015663"/>
          </a:xfrm>
          <a:prstGeom prst="rect">
            <a:avLst/>
          </a:prstGeom>
        </p:spPr>
        <p:txBody>
          <a:bodyPr wrap="square">
            <a:spAutoFit/>
          </a:bodyPr>
          <a:lstStyle/>
          <a:p>
            <a:pPr>
              <a:tabLst>
                <a:tab pos="800100" algn="l"/>
              </a:tabLst>
            </a:pPr>
            <a:r>
              <a:rPr lang="en-US" sz="2000" b="1" dirty="0" smtClean="0">
                <a:latin typeface="Times New Roman" pitchFamily="18" charset="0"/>
                <a:cs typeface="Times New Roman" pitchFamily="18" charset="0"/>
              </a:rPr>
              <a:t>9.</a:t>
            </a:r>
            <a:r>
              <a:rPr lang="en-US" sz="2000" dirty="0" smtClean="0">
                <a:latin typeface="Times New Roman" pitchFamily="18" charset="0"/>
                <a:cs typeface="Times New Roman" pitchFamily="18" charset="0"/>
              </a:rPr>
              <a:t>  (b)   </a:t>
            </a:r>
            <a:r>
              <a:rPr lang="en-US" sz="2000" dirty="0">
                <a:latin typeface="Times New Roman" pitchFamily="18" charset="0"/>
                <a:cs typeface="Times New Roman" pitchFamily="18" charset="0"/>
              </a:rPr>
              <a:t>The diagram below, not drawn to </a:t>
            </a:r>
            <a:r>
              <a:rPr lang="en-US" sz="2000" dirty="0" smtClean="0">
                <a:latin typeface="Times New Roman" pitchFamily="18" charset="0"/>
                <a:cs typeface="Times New Roman" pitchFamily="18" charset="0"/>
              </a:rPr>
              <a:t>scale, shows </a:t>
            </a:r>
            <a:r>
              <a:rPr lang="en-US" sz="2000" dirty="0">
                <a:latin typeface="Times New Roman" pitchFamily="18" charset="0"/>
                <a:cs typeface="Times New Roman" pitchFamily="18" charset="0"/>
              </a:rPr>
              <a:t>a vertical flagpole, </a:t>
            </a:r>
            <a:r>
              <a:rPr lang="en-US" sz="2000" dirty="0" smtClean="0">
                <a:latin typeface="Times New Roman" pitchFamily="18" charset="0"/>
                <a:cs typeface="Times New Roman" pitchFamily="18" charset="0"/>
              </a:rPr>
              <a:t>	</a:t>
            </a:r>
            <a:r>
              <a:rPr lang="en-US" sz="2000" i="1" dirty="0" smtClean="0">
                <a:latin typeface="Times New Roman" pitchFamily="18" charset="0"/>
                <a:cs typeface="Times New Roman" pitchFamily="18" charset="0"/>
              </a:rPr>
              <a:t>GF</a:t>
            </a:r>
            <a:r>
              <a:rPr lang="en-US" sz="2000" dirty="0">
                <a:latin typeface="Times New Roman" pitchFamily="18" charset="0"/>
                <a:cs typeface="Times New Roman" pitchFamily="18" charset="0"/>
              </a:rPr>
              <a:t>, which is </a:t>
            </a:r>
            <a:r>
              <a:rPr lang="en-US" sz="2000" dirty="0" smtClean="0">
                <a:latin typeface="Times New Roman" pitchFamily="18" charset="0"/>
                <a:cs typeface="Times New Roman" pitchFamily="18" charset="0"/>
              </a:rPr>
              <a:t>kept in </a:t>
            </a:r>
            <a:r>
              <a:rPr lang="en-US" sz="2000" dirty="0">
                <a:latin typeface="Times New Roman" pitchFamily="18" charset="0"/>
                <a:cs typeface="Times New Roman" pitchFamily="18" charset="0"/>
              </a:rPr>
              <a:t>place by two ropes, </a:t>
            </a:r>
            <a:r>
              <a:rPr lang="en-US" sz="2000" i="1" dirty="0">
                <a:latin typeface="Times New Roman" pitchFamily="18" charset="0"/>
                <a:cs typeface="Times New Roman" pitchFamily="18" charset="0"/>
              </a:rPr>
              <a:t>GM </a:t>
            </a:r>
            <a:r>
              <a:rPr lang="en-US" sz="2000" dirty="0">
                <a:latin typeface="Times New Roman" pitchFamily="18" charset="0"/>
                <a:cs typeface="Times New Roman" pitchFamily="18" charset="0"/>
              </a:rPr>
              <a:t>and </a:t>
            </a:r>
            <a:r>
              <a:rPr lang="en-US" sz="2000" i="1" dirty="0">
                <a:latin typeface="Times New Roman" pitchFamily="18" charset="0"/>
                <a:cs typeface="Times New Roman" pitchFamily="18" charset="0"/>
              </a:rPr>
              <a:t>GN</a:t>
            </a:r>
            <a:r>
              <a:rPr lang="en-US" sz="2000" dirty="0">
                <a:latin typeface="Times New Roman" pitchFamily="18" charset="0"/>
                <a:cs typeface="Times New Roman" pitchFamily="18" charset="0"/>
              </a:rPr>
              <a:t>, fixed </a:t>
            </a:r>
            <a:r>
              <a:rPr lang="en-US" sz="2000" dirty="0" smtClean="0">
                <a:latin typeface="Times New Roman" pitchFamily="18" charset="0"/>
                <a:cs typeface="Times New Roman" pitchFamily="18" charset="0"/>
              </a:rPr>
              <a:t>at </a:t>
            </a:r>
            <a:r>
              <a:rPr lang="en-US" sz="2000" i="1" dirty="0" smtClean="0">
                <a:latin typeface="Times New Roman" pitchFamily="18" charset="0"/>
                <a:cs typeface="Times New Roman" pitchFamily="18" charset="0"/>
              </a:rPr>
              <a:t>M 	</a:t>
            </a:r>
            <a:r>
              <a:rPr lang="en-US" sz="2000" dirty="0" smtClean="0">
                <a:latin typeface="Times New Roman" pitchFamily="18" charset="0"/>
                <a:cs typeface="Times New Roman" pitchFamily="18" charset="0"/>
              </a:rPr>
              <a:t>and </a:t>
            </a:r>
            <a:r>
              <a:rPr lang="en-US" sz="2000" i="1" dirty="0">
                <a:latin typeface="Times New Roman" pitchFamily="18" charset="0"/>
                <a:cs typeface="Times New Roman" pitchFamily="18" charset="0"/>
              </a:rPr>
              <a:t>N </a:t>
            </a:r>
            <a:r>
              <a:rPr lang="en-US" sz="2000" dirty="0">
                <a:latin typeface="Times New Roman" pitchFamily="18" charset="0"/>
                <a:cs typeface="Times New Roman" pitchFamily="18" charset="0"/>
              </a:rPr>
              <a:t>on level horizontal ground. </a:t>
            </a:r>
            <a:r>
              <a:rPr lang="en-US" sz="2000" i="1" dirty="0">
                <a:latin typeface="Times New Roman" pitchFamily="18" charset="0"/>
                <a:cs typeface="Times New Roman" pitchFamily="18" charset="0"/>
              </a:rPr>
              <a:t>MFN </a:t>
            </a:r>
            <a:r>
              <a:rPr lang="en-US" sz="2000" dirty="0" smtClean="0">
                <a:latin typeface="Times New Roman" pitchFamily="18" charset="0"/>
                <a:cs typeface="Times New Roman" pitchFamily="18" charset="0"/>
              </a:rPr>
              <a:t>is a </a:t>
            </a:r>
            <a:r>
              <a:rPr lang="en-US" sz="2000" dirty="0">
                <a:latin typeface="Times New Roman" pitchFamily="18" charset="0"/>
                <a:cs typeface="Times New Roman" pitchFamily="18" charset="0"/>
              </a:rPr>
              <a:t>straight line.</a:t>
            </a:r>
          </a:p>
        </p:txBody>
      </p:sp>
      <p:sp>
        <p:nvSpPr>
          <p:cNvPr id="10" name="Rectangle 9"/>
          <p:cNvSpPr/>
          <p:nvPr/>
        </p:nvSpPr>
        <p:spPr>
          <a:xfrm>
            <a:off x="1295400" y="5385117"/>
            <a:ext cx="5915025" cy="707886"/>
          </a:xfrm>
          <a:prstGeom prst="rect">
            <a:avLst/>
          </a:prstGeom>
        </p:spPr>
        <p:txBody>
          <a:bodyPr wrap="square">
            <a:spAutoFit/>
          </a:bodyPr>
          <a:lstStyle/>
          <a:p>
            <a:r>
              <a:rPr lang="en-US" sz="2000" dirty="0">
                <a:latin typeface="Times New Roman" pitchFamily="18" charset="0"/>
                <a:cs typeface="Times New Roman" pitchFamily="18" charset="0"/>
              </a:rPr>
              <a:t>The length of </a:t>
            </a:r>
            <a:r>
              <a:rPr lang="en-US" sz="2000" i="1" dirty="0">
                <a:latin typeface="Times New Roman" pitchFamily="18" charset="0"/>
                <a:cs typeface="Times New Roman" pitchFamily="18" charset="0"/>
              </a:rPr>
              <a:t>GM </a:t>
            </a:r>
            <a:r>
              <a:rPr lang="en-US" sz="2000" dirty="0">
                <a:latin typeface="Times New Roman" pitchFamily="18" charset="0"/>
                <a:cs typeface="Times New Roman" pitchFamily="18" charset="0"/>
              </a:rPr>
              <a:t>is 12 m and the </a:t>
            </a:r>
            <a:r>
              <a:rPr lang="en-US" sz="2000" dirty="0" smtClean="0">
                <a:latin typeface="Times New Roman" pitchFamily="18" charset="0"/>
                <a:cs typeface="Times New Roman" pitchFamily="18" charset="0"/>
              </a:rPr>
              <a:t>length of </a:t>
            </a:r>
            <a:r>
              <a:rPr lang="en-US" sz="2000" i="1" dirty="0">
                <a:latin typeface="Times New Roman" pitchFamily="18" charset="0"/>
                <a:cs typeface="Times New Roman" pitchFamily="18" charset="0"/>
              </a:rPr>
              <a:t>GN </a:t>
            </a:r>
            <a:r>
              <a:rPr lang="en-US" sz="2000" dirty="0">
                <a:latin typeface="Times New Roman" pitchFamily="18" charset="0"/>
                <a:cs typeface="Times New Roman" pitchFamily="18" charset="0"/>
              </a:rPr>
              <a:t>is 18 m. The angle of elevation of </a:t>
            </a:r>
            <a:r>
              <a:rPr lang="en-US" sz="2000" i="1" dirty="0" smtClean="0">
                <a:latin typeface="Times New Roman" pitchFamily="18" charset="0"/>
                <a:cs typeface="Times New Roman" pitchFamily="18" charset="0"/>
              </a:rPr>
              <a:t>G </a:t>
            </a:r>
            <a:r>
              <a:rPr lang="en-US" sz="2000" dirty="0" smtClean="0">
                <a:latin typeface="Times New Roman" pitchFamily="18" charset="0"/>
                <a:cs typeface="Times New Roman" pitchFamily="18" charset="0"/>
              </a:rPr>
              <a:t>from </a:t>
            </a:r>
            <a:r>
              <a:rPr lang="en-US" sz="2000" i="1" dirty="0">
                <a:latin typeface="Times New Roman" pitchFamily="18" charset="0"/>
                <a:cs typeface="Times New Roman" pitchFamily="18" charset="0"/>
              </a:rPr>
              <a:t>N </a:t>
            </a:r>
            <a:r>
              <a:rPr lang="en-US" sz="2000" dirty="0">
                <a:latin typeface="Times New Roman" pitchFamily="18" charset="0"/>
                <a:cs typeface="Times New Roman" pitchFamily="18" charset="0"/>
              </a:rPr>
              <a:t>is </a:t>
            </a:r>
            <a:r>
              <a:rPr lang="en-US" sz="2000" dirty="0" smtClean="0">
                <a:latin typeface="Times New Roman" pitchFamily="18" charset="0"/>
                <a:cs typeface="Times New Roman" pitchFamily="18" charset="0"/>
              </a:rPr>
              <a:t>35</a:t>
            </a:r>
            <a:r>
              <a:rPr lang="en-US" sz="2000" dirty="0" smtClean="0">
                <a:latin typeface="Times New Roman" pitchFamily="18" charset="0"/>
                <a:cs typeface="Times New Roman" pitchFamily="18" charset="0"/>
                <a:sym typeface="Symbol"/>
              </a:rPr>
              <a:t></a:t>
            </a:r>
            <a:r>
              <a:rPr lang="en-US" sz="2000" dirty="0" smtClean="0">
                <a:latin typeface="Times New Roman" pitchFamily="18" charset="0"/>
                <a:cs typeface="Times New Roman" pitchFamily="18" charset="0"/>
              </a:rPr>
              <a:t>.</a:t>
            </a:r>
            <a:endParaRPr lang="en-US" sz="2000" dirty="0">
              <a:latin typeface="Times New Roman" pitchFamily="18" charset="0"/>
              <a:cs typeface="Times New Roman" pitchFamily="18" charset="0"/>
            </a:endParaRPr>
          </a:p>
        </p:txBody>
      </p:sp>
      <p:pic>
        <p:nvPicPr>
          <p:cNvPr id="11" name="Picture 3" descr="\\172.16.2.26\Conver\CARRIBEAN\MATHEMATICS_VOL-1_PPT_DESIGN\Incoming\Equations\Revision_Exam_2_Paper_2\f01-25.tif"/>
          <p:cNvPicPr>
            <a:picLocks noChangeAspect="1" noChangeArrowheads="1"/>
          </p:cNvPicPr>
          <p:nvPr/>
        </p:nvPicPr>
        <p:blipFill>
          <a:blip r:embed="rId4" cstate="print">
            <a:extLst>
              <a:ext uri="{28A0092B-C50C-407E-A947-70E740481C1C}">
                <a14:useLocalDpi xmlns:a14="http://schemas.microsoft.com/office/drawing/2010/main" xmlns="" val="0"/>
              </a:ext>
            </a:extLst>
          </a:blip>
          <a:srcRect/>
          <a:stretch>
            <a:fillRect/>
          </a:stretch>
        </p:blipFill>
        <p:spPr bwMode="auto">
          <a:xfrm>
            <a:off x="1838949" y="3927762"/>
            <a:ext cx="3418851" cy="1454948"/>
          </a:xfrm>
          <a:prstGeom prst="rect">
            <a:avLst/>
          </a:prstGeom>
          <a:noFill/>
          <a:extLst>
            <a:ext uri="{909E8E84-426E-40DD-AFC4-6F175D3DCCD1}">
              <a14:hiddenFill xmlns:a14="http://schemas.microsoft.com/office/drawing/2010/main" xmlns="">
                <a:solidFill>
                  <a:srgbClr val="FFFFFF"/>
                </a:solidFill>
              </a14:hiddenFill>
            </a:ext>
          </a:extLst>
        </p:spPr>
      </p:pic>
    </p:spTree>
    <p:extLst>
      <p:ext uri="{BB962C8B-B14F-4D97-AF65-F5344CB8AC3E}">
        <p14:creationId xmlns:p14="http://schemas.microsoft.com/office/powerpoint/2010/main" xmlns="" val="21457835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with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500" fill="hold"/>
                                        <p:tgtEl>
                                          <p:spTgt spid="6"/>
                                        </p:tgtEl>
                                        <p:attrNameLst>
                                          <p:attrName>ppt_w</p:attrName>
                                        </p:attrNameLst>
                                      </p:cBhvr>
                                      <p:tavLst>
                                        <p:tav tm="0">
                                          <p:val>
                                            <p:fltVal val="0"/>
                                          </p:val>
                                        </p:tav>
                                        <p:tav tm="100000">
                                          <p:val>
                                            <p:strVal val="#ppt_w"/>
                                          </p:val>
                                        </p:tav>
                                      </p:tavLst>
                                    </p:anim>
                                    <p:anim calcmode="lin" valueType="num">
                                      <p:cBhvr>
                                        <p:cTn id="8" dur="500" fill="hold"/>
                                        <p:tgtEl>
                                          <p:spTgt spid="6"/>
                                        </p:tgtEl>
                                        <p:attrNameLst>
                                          <p:attrName>ppt_h</p:attrName>
                                        </p:attrNameLst>
                                      </p:cBhvr>
                                      <p:tavLst>
                                        <p:tav tm="0">
                                          <p:val>
                                            <p:fltVal val="0"/>
                                          </p:val>
                                        </p:tav>
                                        <p:tav tm="100000">
                                          <p:val>
                                            <p:strVal val="#ppt_h"/>
                                          </p:val>
                                        </p:tav>
                                      </p:tavLst>
                                    </p:anim>
                                    <p:animEffect transition="in" filter="fade">
                                      <p:cBhvr>
                                        <p:cTn id="9" dur="500"/>
                                        <p:tgtEl>
                                          <p:spTgt spid="6"/>
                                        </p:tgtEl>
                                      </p:cBhvr>
                                    </p:animEffect>
                                  </p:childTnLst>
                                </p:cTn>
                              </p:par>
                              <p:par>
                                <p:cTn id="10" presetID="53" presetClass="entr" presetSubtype="0" fill="hold" grpId="0" nodeType="withEffect">
                                  <p:stCondLst>
                                    <p:cond delay="0"/>
                                  </p:stCondLst>
                                  <p:childTnLst>
                                    <p:set>
                                      <p:cBhvr>
                                        <p:cTn id="11" dur="1" fill="hold">
                                          <p:stCondLst>
                                            <p:cond delay="0"/>
                                          </p:stCondLst>
                                        </p:cTn>
                                        <p:tgtEl>
                                          <p:spTgt spid="9"/>
                                        </p:tgtEl>
                                        <p:attrNameLst>
                                          <p:attrName>style.visibility</p:attrName>
                                        </p:attrNameLst>
                                      </p:cBhvr>
                                      <p:to>
                                        <p:strVal val="visible"/>
                                      </p:to>
                                    </p:set>
                                    <p:anim calcmode="lin" valueType="num">
                                      <p:cBhvr>
                                        <p:cTn id="12" dur="500" fill="hold"/>
                                        <p:tgtEl>
                                          <p:spTgt spid="9"/>
                                        </p:tgtEl>
                                        <p:attrNameLst>
                                          <p:attrName>ppt_w</p:attrName>
                                        </p:attrNameLst>
                                      </p:cBhvr>
                                      <p:tavLst>
                                        <p:tav tm="0">
                                          <p:val>
                                            <p:fltVal val="0"/>
                                          </p:val>
                                        </p:tav>
                                        <p:tav tm="100000">
                                          <p:val>
                                            <p:strVal val="#ppt_w"/>
                                          </p:val>
                                        </p:tav>
                                      </p:tavLst>
                                    </p:anim>
                                    <p:anim calcmode="lin" valueType="num">
                                      <p:cBhvr>
                                        <p:cTn id="13" dur="500" fill="hold"/>
                                        <p:tgtEl>
                                          <p:spTgt spid="9"/>
                                        </p:tgtEl>
                                        <p:attrNameLst>
                                          <p:attrName>ppt_h</p:attrName>
                                        </p:attrNameLst>
                                      </p:cBhvr>
                                      <p:tavLst>
                                        <p:tav tm="0">
                                          <p:val>
                                            <p:fltVal val="0"/>
                                          </p:val>
                                        </p:tav>
                                        <p:tav tm="100000">
                                          <p:val>
                                            <p:strVal val="#ppt_h"/>
                                          </p:val>
                                        </p:tav>
                                      </p:tavLst>
                                    </p:anim>
                                    <p:animEffect transition="in" filter="fade">
                                      <p:cBhvr>
                                        <p:cTn id="14" dur="500"/>
                                        <p:tgtEl>
                                          <p:spTgt spid="9"/>
                                        </p:tgtEl>
                                      </p:cBhvr>
                                    </p:animEffect>
                                  </p:childTnLst>
                                </p:cTn>
                              </p:par>
                              <p:par>
                                <p:cTn id="15" presetID="53" presetClass="entr" presetSubtype="0" fill="hold" nodeType="withEffect">
                                  <p:stCondLst>
                                    <p:cond delay="0"/>
                                  </p:stCondLst>
                                  <p:childTnLst>
                                    <p:set>
                                      <p:cBhvr>
                                        <p:cTn id="16" dur="1" fill="hold">
                                          <p:stCondLst>
                                            <p:cond delay="0"/>
                                          </p:stCondLst>
                                        </p:cTn>
                                        <p:tgtEl>
                                          <p:spTgt spid="11"/>
                                        </p:tgtEl>
                                        <p:attrNameLst>
                                          <p:attrName>style.visibility</p:attrName>
                                        </p:attrNameLst>
                                      </p:cBhvr>
                                      <p:to>
                                        <p:strVal val="visible"/>
                                      </p:to>
                                    </p:set>
                                    <p:anim calcmode="lin" valueType="num">
                                      <p:cBhvr>
                                        <p:cTn id="17" dur="500" fill="hold"/>
                                        <p:tgtEl>
                                          <p:spTgt spid="11"/>
                                        </p:tgtEl>
                                        <p:attrNameLst>
                                          <p:attrName>ppt_w</p:attrName>
                                        </p:attrNameLst>
                                      </p:cBhvr>
                                      <p:tavLst>
                                        <p:tav tm="0">
                                          <p:val>
                                            <p:fltVal val="0"/>
                                          </p:val>
                                        </p:tav>
                                        <p:tav tm="100000">
                                          <p:val>
                                            <p:strVal val="#ppt_w"/>
                                          </p:val>
                                        </p:tav>
                                      </p:tavLst>
                                    </p:anim>
                                    <p:anim calcmode="lin" valueType="num">
                                      <p:cBhvr>
                                        <p:cTn id="18" dur="500" fill="hold"/>
                                        <p:tgtEl>
                                          <p:spTgt spid="11"/>
                                        </p:tgtEl>
                                        <p:attrNameLst>
                                          <p:attrName>ppt_h</p:attrName>
                                        </p:attrNameLst>
                                      </p:cBhvr>
                                      <p:tavLst>
                                        <p:tav tm="0">
                                          <p:val>
                                            <p:fltVal val="0"/>
                                          </p:val>
                                        </p:tav>
                                        <p:tav tm="100000">
                                          <p:val>
                                            <p:strVal val="#ppt_h"/>
                                          </p:val>
                                        </p:tav>
                                      </p:tavLst>
                                    </p:anim>
                                    <p:animEffect transition="in" filter="fade">
                                      <p:cBhvr>
                                        <p:cTn id="19" dur="500"/>
                                        <p:tgtEl>
                                          <p:spTgt spid="11"/>
                                        </p:tgtEl>
                                      </p:cBhvr>
                                    </p:animEffect>
                                  </p:childTnLst>
                                </p:cTn>
                              </p:par>
                              <p:par>
                                <p:cTn id="20" presetID="53" presetClass="entr" presetSubtype="0" fill="hold" grpId="0" nodeType="withEffect">
                                  <p:stCondLst>
                                    <p:cond delay="0"/>
                                  </p:stCondLst>
                                  <p:childTnLst>
                                    <p:set>
                                      <p:cBhvr>
                                        <p:cTn id="21" dur="1" fill="hold">
                                          <p:stCondLst>
                                            <p:cond delay="0"/>
                                          </p:stCondLst>
                                        </p:cTn>
                                        <p:tgtEl>
                                          <p:spTgt spid="10"/>
                                        </p:tgtEl>
                                        <p:attrNameLst>
                                          <p:attrName>style.visibility</p:attrName>
                                        </p:attrNameLst>
                                      </p:cBhvr>
                                      <p:to>
                                        <p:strVal val="visible"/>
                                      </p:to>
                                    </p:set>
                                    <p:anim calcmode="lin" valueType="num">
                                      <p:cBhvr>
                                        <p:cTn id="22" dur="500" fill="hold"/>
                                        <p:tgtEl>
                                          <p:spTgt spid="10"/>
                                        </p:tgtEl>
                                        <p:attrNameLst>
                                          <p:attrName>ppt_w</p:attrName>
                                        </p:attrNameLst>
                                      </p:cBhvr>
                                      <p:tavLst>
                                        <p:tav tm="0">
                                          <p:val>
                                            <p:fltVal val="0"/>
                                          </p:val>
                                        </p:tav>
                                        <p:tav tm="100000">
                                          <p:val>
                                            <p:strVal val="#ppt_w"/>
                                          </p:val>
                                        </p:tav>
                                      </p:tavLst>
                                    </p:anim>
                                    <p:anim calcmode="lin" valueType="num">
                                      <p:cBhvr>
                                        <p:cTn id="23" dur="500" fill="hold"/>
                                        <p:tgtEl>
                                          <p:spTgt spid="10"/>
                                        </p:tgtEl>
                                        <p:attrNameLst>
                                          <p:attrName>ppt_h</p:attrName>
                                        </p:attrNameLst>
                                      </p:cBhvr>
                                      <p:tavLst>
                                        <p:tav tm="0">
                                          <p:val>
                                            <p:fltVal val="0"/>
                                          </p:val>
                                        </p:tav>
                                        <p:tav tm="100000">
                                          <p:val>
                                            <p:strVal val="#ppt_h"/>
                                          </p:val>
                                        </p:tav>
                                      </p:tavLst>
                                    </p:anim>
                                    <p:animEffect transition="in" filter="fade">
                                      <p:cBhvr>
                                        <p:cTn id="24" dur="500"/>
                                        <p:tgtEl>
                                          <p:spTgt spid="10"/>
                                        </p:tgtEl>
                                      </p:cBhvr>
                                    </p:animEffect>
                                  </p:childTnLst>
                                </p:cTn>
                              </p:par>
                            </p:childTnLst>
                          </p:cTn>
                        </p:par>
                      </p:childTnLst>
                    </p:cTn>
                  </p:par>
                  <p:par>
                    <p:cTn id="25" fill="hold">
                      <p:stCondLst>
                        <p:cond delay="indefinite"/>
                      </p:stCondLst>
                      <p:childTnLst>
                        <p:par>
                          <p:cTn id="26" fill="hold">
                            <p:stCondLst>
                              <p:cond delay="0"/>
                            </p:stCondLst>
                            <p:childTnLst>
                              <p:par>
                                <p:cTn id="27" presetID="53" presetClass="entr" presetSubtype="0" fill="hold" grpId="0" nodeType="clickEffect">
                                  <p:stCondLst>
                                    <p:cond delay="0"/>
                                  </p:stCondLst>
                                  <p:childTnLst>
                                    <p:set>
                                      <p:cBhvr>
                                        <p:cTn id="28" dur="1" fill="hold">
                                          <p:stCondLst>
                                            <p:cond delay="0"/>
                                          </p:stCondLst>
                                        </p:cTn>
                                        <p:tgtEl>
                                          <p:spTgt spid="5"/>
                                        </p:tgtEl>
                                        <p:attrNameLst>
                                          <p:attrName>style.visibility</p:attrName>
                                        </p:attrNameLst>
                                      </p:cBhvr>
                                      <p:to>
                                        <p:strVal val="visible"/>
                                      </p:to>
                                    </p:set>
                                    <p:anim calcmode="lin" valueType="num">
                                      <p:cBhvr>
                                        <p:cTn id="29" dur="500" fill="hold"/>
                                        <p:tgtEl>
                                          <p:spTgt spid="5"/>
                                        </p:tgtEl>
                                        <p:attrNameLst>
                                          <p:attrName>ppt_w</p:attrName>
                                        </p:attrNameLst>
                                      </p:cBhvr>
                                      <p:tavLst>
                                        <p:tav tm="0">
                                          <p:val>
                                            <p:fltVal val="0"/>
                                          </p:val>
                                        </p:tav>
                                        <p:tav tm="100000">
                                          <p:val>
                                            <p:strVal val="#ppt_w"/>
                                          </p:val>
                                        </p:tav>
                                      </p:tavLst>
                                    </p:anim>
                                    <p:anim calcmode="lin" valueType="num">
                                      <p:cBhvr>
                                        <p:cTn id="30" dur="500" fill="hold"/>
                                        <p:tgtEl>
                                          <p:spTgt spid="5"/>
                                        </p:tgtEl>
                                        <p:attrNameLst>
                                          <p:attrName>ppt_h</p:attrName>
                                        </p:attrNameLst>
                                      </p:cBhvr>
                                      <p:tavLst>
                                        <p:tav tm="0">
                                          <p:val>
                                            <p:fltVal val="0"/>
                                          </p:val>
                                        </p:tav>
                                        <p:tav tm="100000">
                                          <p:val>
                                            <p:strVal val="#ppt_h"/>
                                          </p:val>
                                        </p:tav>
                                      </p:tavLst>
                                    </p:anim>
                                    <p:animEffect transition="in" filter="fade">
                                      <p:cBhvr>
                                        <p:cTn id="31" dur="500"/>
                                        <p:tgtEl>
                                          <p:spTgt spid="5"/>
                                        </p:tgtEl>
                                      </p:cBhvr>
                                    </p:animEffect>
                                  </p:childTnLst>
                                </p:cTn>
                              </p:par>
                            </p:childTnLst>
                          </p:cTn>
                        </p:par>
                      </p:childTnLst>
                    </p:cTn>
                  </p:par>
                  <p:par>
                    <p:cTn id="32" fill="hold">
                      <p:stCondLst>
                        <p:cond delay="indefinite"/>
                      </p:stCondLst>
                      <p:childTnLst>
                        <p:par>
                          <p:cTn id="33" fill="hold">
                            <p:stCondLst>
                              <p:cond delay="0"/>
                            </p:stCondLst>
                            <p:childTnLst>
                              <p:par>
                                <p:cTn id="34" presetID="53" presetClass="entr" presetSubtype="0" fill="hold" grpId="0" nodeType="clickEffect">
                                  <p:stCondLst>
                                    <p:cond delay="0"/>
                                  </p:stCondLst>
                                  <p:childTnLst>
                                    <p:set>
                                      <p:cBhvr>
                                        <p:cTn id="35" dur="1" fill="hold">
                                          <p:stCondLst>
                                            <p:cond delay="0"/>
                                          </p:stCondLst>
                                        </p:cTn>
                                        <p:tgtEl>
                                          <p:spTgt spid="7"/>
                                        </p:tgtEl>
                                        <p:attrNameLst>
                                          <p:attrName>style.visibility</p:attrName>
                                        </p:attrNameLst>
                                      </p:cBhvr>
                                      <p:to>
                                        <p:strVal val="visible"/>
                                      </p:to>
                                    </p:set>
                                    <p:anim calcmode="lin" valueType="num">
                                      <p:cBhvr>
                                        <p:cTn id="36" dur="500" fill="hold"/>
                                        <p:tgtEl>
                                          <p:spTgt spid="7"/>
                                        </p:tgtEl>
                                        <p:attrNameLst>
                                          <p:attrName>ppt_w</p:attrName>
                                        </p:attrNameLst>
                                      </p:cBhvr>
                                      <p:tavLst>
                                        <p:tav tm="0">
                                          <p:val>
                                            <p:fltVal val="0"/>
                                          </p:val>
                                        </p:tav>
                                        <p:tav tm="100000">
                                          <p:val>
                                            <p:strVal val="#ppt_w"/>
                                          </p:val>
                                        </p:tav>
                                      </p:tavLst>
                                    </p:anim>
                                    <p:anim calcmode="lin" valueType="num">
                                      <p:cBhvr>
                                        <p:cTn id="37" dur="500" fill="hold"/>
                                        <p:tgtEl>
                                          <p:spTgt spid="7"/>
                                        </p:tgtEl>
                                        <p:attrNameLst>
                                          <p:attrName>ppt_h</p:attrName>
                                        </p:attrNameLst>
                                      </p:cBhvr>
                                      <p:tavLst>
                                        <p:tav tm="0">
                                          <p:val>
                                            <p:fltVal val="0"/>
                                          </p:val>
                                        </p:tav>
                                        <p:tav tm="100000">
                                          <p:val>
                                            <p:strVal val="#ppt_h"/>
                                          </p:val>
                                        </p:tav>
                                      </p:tavLst>
                                    </p:anim>
                                    <p:animEffect transition="in" filter="fade">
                                      <p:cBhvr>
                                        <p:cTn id="38"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P spid="7" grpId="0" animBg="1"/>
      <p:bldP spid="9" grpId="0"/>
      <p:bldP spid="10" grpId="0"/>
    </p:bldLst>
  </p:timing>
</p:sld>
</file>

<file path=ppt/slides/slide3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a:xfrm>
            <a:off x="457200" y="2144524"/>
            <a:ext cx="986167" cy="446276"/>
          </a:xfrm>
          <a:prstGeom prst="rect">
            <a:avLst/>
          </a:prstGeom>
        </p:spPr>
        <p:txBody>
          <a:bodyPr wrap="none">
            <a:spAutoFit/>
          </a:bodyPr>
          <a:lstStyle/>
          <a:p>
            <a:r>
              <a:rPr lang="en-US" sz="2300" b="1" dirty="0">
                <a:latin typeface="Times New Roman" pitchFamily="18" charset="0"/>
                <a:cs typeface="Times New Roman" pitchFamily="18" charset="0"/>
              </a:rPr>
              <a:t>9.</a:t>
            </a:r>
            <a:r>
              <a:rPr lang="en-US" sz="2300" dirty="0">
                <a:latin typeface="Times New Roman" pitchFamily="18" charset="0"/>
                <a:cs typeface="Times New Roman" pitchFamily="18" charset="0"/>
              </a:rPr>
              <a:t>  (ii) </a:t>
            </a:r>
            <a:endParaRPr lang="en-US" sz="2300" dirty="0"/>
          </a:p>
        </p:txBody>
      </p:sp>
      <p:pic>
        <p:nvPicPr>
          <p:cNvPr id="3074" name="Picture 2" descr="\\172.16.2.26\Conver\CARRIBEAN\MATHEMATICS_VOL-1_PPT_DESIGN\Incoming\Equations\Revision_Exam_2_Paper_2\f01-27.tif"/>
          <p:cNvPicPr>
            <a:picLocks noChangeAspect="1" noChangeArrowheads="1"/>
          </p:cNvPicPr>
          <p:nvPr/>
        </p:nvPicPr>
        <p:blipFill>
          <a:blip r:embed="rId2" cstate="print">
            <a:extLst>
              <a:ext uri="{28A0092B-C50C-407E-A947-70E740481C1C}">
                <a14:useLocalDpi xmlns:a14="http://schemas.microsoft.com/office/drawing/2010/main" xmlns="" val="0"/>
              </a:ext>
            </a:extLst>
          </a:blip>
          <a:srcRect/>
          <a:stretch>
            <a:fillRect/>
          </a:stretch>
        </p:blipFill>
        <p:spPr bwMode="auto">
          <a:xfrm>
            <a:off x="1828800" y="2144524"/>
            <a:ext cx="2109980" cy="2690396"/>
          </a:xfrm>
          <a:prstGeom prst="rect">
            <a:avLst/>
          </a:prstGeom>
          <a:noFill/>
          <a:extLst>
            <a:ext uri="{909E8E84-426E-40DD-AFC4-6F175D3DCCD1}">
              <a14:hiddenFill xmlns:a14="http://schemas.microsoft.com/office/drawing/2010/main" xmlns="">
                <a:solidFill>
                  <a:srgbClr val="FFFFFF"/>
                </a:solidFill>
              </a14:hiddenFill>
            </a:ext>
          </a:extLst>
        </p:spPr>
      </p:pic>
      <p:pic>
        <p:nvPicPr>
          <p:cNvPr id="4098" name="Picture 2" descr="\\172.16.2.26\Conver\CARRIBEAN\MATHEMATICS_VOL-1_PPT_DESIGN\Incoming\Equations\Revision_Exam_2_Paper_2\Eqn049.wmf"/>
          <p:cNvPicPr>
            <a:picLocks noChangeAspect="1" noChangeArrowheads="1"/>
          </p:cNvPicPr>
          <p:nvPr/>
        </p:nvPicPr>
        <p:blipFill>
          <a:blip r:embed="rId3" cstate="print">
            <a:extLst>
              <a:ext uri="{28A0092B-C50C-407E-A947-70E740481C1C}">
                <a14:useLocalDpi xmlns:a14="http://schemas.microsoft.com/office/drawing/2010/main" xmlns="" val="0"/>
              </a:ext>
            </a:extLst>
          </a:blip>
          <a:srcRect/>
          <a:stretch>
            <a:fillRect/>
          </a:stretch>
        </p:blipFill>
        <p:spPr bwMode="auto">
          <a:xfrm>
            <a:off x="1371600" y="4953000"/>
            <a:ext cx="4965700" cy="1752600"/>
          </a:xfrm>
          <a:prstGeom prst="rect">
            <a:avLst/>
          </a:prstGeom>
          <a:noFill/>
          <a:extLst>
            <a:ext uri="{909E8E84-426E-40DD-AFC4-6F175D3DCCD1}">
              <a14:hiddenFill xmlns:a14="http://schemas.microsoft.com/office/drawing/2010/main" xmlns="">
                <a:solidFill>
                  <a:srgbClr val="FFFFFF"/>
                </a:solidFill>
              </a14:hiddenFill>
            </a:ext>
          </a:extLst>
        </p:spPr>
      </p:pic>
      <p:sp>
        <p:nvSpPr>
          <p:cNvPr id="2" name="TextBox 1"/>
          <p:cNvSpPr txBox="1"/>
          <p:nvPr/>
        </p:nvSpPr>
        <p:spPr>
          <a:xfrm>
            <a:off x="1409700" y="5715000"/>
            <a:ext cx="533400" cy="446276"/>
          </a:xfrm>
          <a:prstGeom prst="rect">
            <a:avLst/>
          </a:prstGeom>
          <a:noFill/>
        </p:spPr>
        <p:txBody>
          <a:bodyPr wrap="square" rtlCol="0">
            <a:spAutoFit/>
          </a:bodyPr>
          <a:lstStyle/>
          <a:p>
            <a:r>
              <a:rPr lang="en-US" sz="2300" dirty="0" smtClean="0">
                <a:latin typeface="Times New Roman" pitchFamily="18" charset="0"/>
                <a:sym typeface="Symbol"/>
              </a:rPr>
              <a:t></a:t>
            </a:r>
            <a:endParaRPr lang="en-US" sz="2300" dirty="0">
              <a:latin typeface="Times New Roman" pitchFamily="18" charset="0"/>
            </a:endParaRPr>
          </a:p>
        </p:txBody>
      </p:sp>
      <p:sp>
        <p:nvSpPr>
          <p:cNvPr id="6"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2 Paper 2</a:t>
            </a:r>
          </a:p>
        </p:txBody>
      </p:sp>
    </p:spTree>
    <p:extLst>
      <p:ext uri="{BB962C8B-B14F-4D97-AF65-F5344CB8AC3E}">
        <p14:creationId xmlns:p14="http://schemas.microsoft.com/office/powerpoint/2010/main" xmlns="" val="307534821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p:cTn id="7" dur="500" fill="hold"/>
                                        <p:tgtEl>
                                          <p:spTgt spid="5"/>
                                        </p:tgtEl>
                                        <p:attrNameLst>
                                          <p:attrName>ppt_w</p:attrName>
                                        </p:attrNameLst>
                                      </p:cBhvr>
                                      <p:tavLst>
                                        <p:tav tm="0">
                                          <p:val>
                                            <p:fltVal val="0"/>
                                          </p:val>
                                        </p:tav>
                                        <p:tav tm="100000">
                                          <p:val>
                                            <p:strVal val="#ppt_w"/>
                                          </p:val>
                                        </p:tav>
                                      </p:tavLst>
                                    </p:anim>
                                    <p:anim calcmode="lin" valueType="num">
                                      <p:cBhvr>
                                        <p:cTn id="8" dur="500" fill="hold"/>
                                        <p:tgtEl>
                                          <p:spTgt spid="5"/>
                                        </p:tgtEl>
                                        <p:attrNameLst>
                                          <p:attrName>ppt_h</p:attrName>
                                        </p:attrNameLst>
                                      </p:cBhvr>
                                      <p:tavLst>
                                        <p:tav tm="0">
                                          <p:val>
                                            <p:fltVal val="0"/>
                                          </p:val>
                                        </p:tav>
                                        <p:tav tm="100000">
                                          <p:val>
                                            <p:strVal val="#ppt_h"/>
                                          </p:val>
                                        </p:tav>
                                      </p:tavLst>
                                    </p:anim>
                                    <p:animEffect transition="in" filter="fade">
                                      <p:cBhvr>
                                        <p:cTn id="9" dur="500"/>
                                        <p:tgtEl>
                                          <p:spTgt spid="5"/>
                                        </p:tgtEl>
                                      </p:cBhvr>
                                    </p:animEffect>
                                  </p:childTnLst>
                                </p:cTn>
                              </p:par>
                              <p:par>
                                <p:cTn id="10" presetID="53" presetClass="entr" presetSubtype="16" fill="hold" nodeType="withEffect">
                                  <p:stCondLst>
                                    <p:cond delay="0"/>
                                  </p:stCondLst>
                                  <p:childTnLst>
                                    <p:set>
                                      <p:cBhvr>
                                        <p:cTn id="11" dur="1" fill="hold">
                                          <p:stCondLst>
                                            <p:cond delay="0"/>
                                          </p:stCondLst>
                                        </p:cTn>
                                        <p:tgtEl>
                                          <p:spTgt spid="3074"/>
                                        </p:tgtEl>
                                        <p:attrNameLst>
                                          <p:attrName>style.visibility</p:attrName>
                                        </p:attrNameLst>
                                      </p:cBhvr>
                                      <p:to>
                                        <p:strVal val="visible"/>
                                      </p:to>
                                    </p:set>
                                    <p:anim calcmode="lin" valueType="num">
                                      <p:cBhvr>
                                        <p:cTn id="12" dur="500" fill="hold"/>
                                        <p:tgtEl>
                                          <p:spTgt spid="3074"/>
                                        </p:tgtEl>
                                        <p:attrNameLst>
                                          <p:attrName>ppt_w</p:attrName>
                                        </p:attrNameLst>
                                      </p:cBhvr>
                                      <p:tavLst>
                                        <p:tav tm="0">
                                          <p:val>
                                            <p:fltVal val="0"/>
                                          </p:val>
                                        </p:tav>
                                        <p:tav tm="100000">
                                          <p:val>
                                            <p:strVal val="#ppt_w"/>
                                          </p:val>
                                        </p:tav>
                                      </p:tavLst>
                                    </p:anim>
                                    <p:anim calcmode="lin" valueType="num">
                                      <p:cBhvr>
                                        <p:cTn id="13" dur="500" fill="hold"/>
                                        <p:tgtEl>
                                          <p:spTgt spid="3074"/>
                                        </p:tgtEl>
                                        <p:attrNameLst>
                                          <p:attrName>ppt_h</p:attrName>
                                        </p:attrNameLst>
                                      </p:cBhvr>
                                      <p:tavLst>
                                        <p:tav tm="0">
                                          <p:val>
                                            <p:fltVal val="0"/>
                                          </p:val>
                                        </p:tav>
                                        <p:tav tm="100000">
                                          <p:val>
                                            <p:strVal val="#ppt_h"/>
                                          </p:val>
                                        </p:tav>
                                      </p:tavLst>
                                    </p:anim>
                                    <p:animEffect transition="in" filter="fade">
                                      <p:cBhvr>
                                        <p:cTn id="14" dur="500"/>
                                        <p:tgtEl>
                                          <p:spTgt spid="3074"/>
                                        </p:tgtEl>
                                      </p:cBhvr>
                                    </p:animEffect>
                                  </p:childTnLst>
                                </p:cTn>
                              </p:par>
                              <p:par>
                                <p:cTn id="15" presetID="53" presetClass="entr" presetSubtype="16" fill="hold" nodeType="withEffect">
                                  <p:stCondLst>
                                    <p:cond delay="0"/>
                                  </p:stCondLst>
                                  <p:childTnLst>
                                    <p:set>
                                      <p:cBhvr>
                                        <p:cTn id="16" dur="1" fill="hold">
                                          <p:stCondLst>
                                            <p:cond delay="0"/>
                                          </p:stCondLst>
                                        </p:cTn>
                                        <p:tgtEl>
                                          <p:spTgt spid="4098"/>
                                        </p:tgtEl>
                                        <p:attrNameLst>
                                          <p:attrName>style.visibility</p:attrName>
                                        </p:attrNameLst>
                                      </p:cBhvr>
                                      <p:to>
                                        <p:strVal val="visible"/>
                                      </p:to>
                                    </p:set>
                                    <p:anim calcmode="lin" valueType="num">
                                      <p:cBhvr>
                                        <p:cTn id="17" dur="500" fill="hold"/>
                                        <p:tgtEl>
                                          <p:spTgt spid="4098"/>
                                        </p:tgtEl>
                                        <p:attrNameLst>
                                          <p:attrName>ppt_w</p:attrName>
                                        </p:attrNameLst>
                                      </p:cBhvr>
                                      <p:tavLst>
                                        <p:tav tm="0">
                                          <p:val>
                                            <p:fltVal val="0"/>
                                          </p:val>
                                        </p:tav>
                                        <p:tav tm="100000">
                                          <p:val>
                                            <p:strVal val="#ppt_w"/>
                                          </p:val>
                                        </p:tav>
                                      </p:tavLst>
                                    </p:anim>
                                    <p:anim calcmode="lin" valueType="num">
                                      <p:cBhvr>
                                        <p:cTn id="18" dur="500" fill="hold"/>
                                        <p:tgtEl>
                                          <p:spTgt spid="4098"/>
                                        </p:tgtEl>
                                        <p:attrNameLst>
                                          <p:attrName>ppt_h</p:attrName>
                                        </p:attrNameLst>
                                      </p:cBhvr>
                                      <p:tavLst>
                                        <p:tav tm="0">
                                          <p:val>
                                            <p:fltVal val="0"/>
                                          </p:val>
                                        </p:tav>
                                        <p:tav tm="100000">
                                          <p:val>
                                            <p:strVal val="#ppt_h"/>
                                          </p:val>
                                        </p:tav>
                                      </p:tavLst>
                                    </p:anim>
                                    <p:animEffect transition="in" filter="fade">
                                      <p:cBhvr>
                                        <p:cTn id="19" dur="500"/>
                                        <p:tgtEl>
                                          <p:spTgt spid="4098"/>
                                        </p:tgtEl>
                                      </p:cBhvr>
                                    </p:animEffect>
                                  </p:childTnLst>
                                </p:cTn>
                              </p:par>
                              <p:par>
                                <p:cTn id="20" presetID="53" presetClass="entr" presetSubtype="16" fill="hold" grpId="0" nodeType="withEffect">
                                  <p:stCondLst>
                                    <p:cond delay="0"/>
                                  </p:stCondLst>
                                  <p:childTnLst>
                                    <p:set>
                                      <p:cBhvr>
                                        <p:cTn id="21" dur="1" fill="hold">
                                          <p:stCondLst>
                                            <p:cond delay="0"/>
                                          </p:stCondLst>
                                        </p:cTn>
                                        <p:tgtEl>
                                          <p:spTgt spid="2"/>
                                        </p:tgtEl>
                                        <p:attrNameLst>
                                          <p:attrName>style.visibility</p:attrName>
                                        </p:attrNameLst>
                                      </p:cBhvr>
                                      <p:to>
                                        <p:strVal val="visible"/>
                                      </p:to>
                                    </p:set>
                                    <p:anim calcmode="lin" valueType="num">
                                      <p:cBhvr>
                                        <p:cTn id="22" dur="500" fill="hold"/>
                                        <p:tgtEl>
                                          <p:spTgt spid="2"/>
                                        </p:tgtEl>
                                        <p:attrNameLst>
                                          <p:attrName>ppt_w</p:attrName>
                                        </p:attrNameLst>
                                      </p:cBhvr>
                                      <p:tavLst>
                                        <p:tav tm="0">
                                          <p:val>
                                            <p:fltVal val="0"/>
                                          </p:val>
                                        </p:tav>
                                        <p:tav tm="100000">
                                          <p:val>
                                            <p:strVal val="#ppt_w"/>
                                          </p:val>
                                        </p:tav>
                                      </p:tavLst>
                                    </p:anim>
                                    <p:anim calcmode="lin" valueType="num">
                                      <p:cBhvr>
                                        <p:cTn id="23" dur="500" fill="hold"/>
                                        <p:tgtEl>
                                          <p:spTgt spid="2"/>
                                        </p:tgtEl>
                                        <p:attrNameLst>
                                          <p:attrName>ppt_h</p:attrName>
                                        </p:attrNameLst>
                                      </p:cBhvr>
                                      <p:tavLst>
                                        <p:tav tm="0">
                                          <p:val>
                                            <p:fltVal val="0"/>
                                          </p:val>
                                        </p:tav>
                                        <p:tav tm="100000">
                                          <p:val>
                                            <p:strVal val="#ppt_h"/>
                                          </p:val>
                                        </p:tav>
                                      </p:tavLst>
                                    </p:anim>
                                    <p:animEffect transition="in" filter="fade">
                                      <p:cBhvr>
                                        <p:cTn id="24"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2" grpId="0"/>
    </p:bldLst>
  </p:timing>
</p:sld>
</file>

<file path=ppt/slides/slide3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a:xfrm>
            <a:off x="304800" y="2590800"/>
            <a:ext cx="8077200" cy="446276"/>
          </a:xfrm>
          <a:prstGeom prst="rect">
            <a:avLst/>
          </a:prstGeom>
        </p:spPr>
        <p:txBody>
          <a:bodyPr wrap="square">
            <a:spAutoFit/>
          </a:bodyPr>
          <a:lstStyle/>
          <a:p>
            <a:r>
              <a:rPr lang="en-US" sz="2300" b="1" dirty="0">
                <a:latin typeface="Times New Roman" pitchFamily="18" charset="0"/>
                <a:cs typeface="Times New Roman" pitchFamily="18" charset="0"/>
              </a:rPr>
              <a:t>10. </a:t>
            </a:r>
            <a:r>
              <a:rPr lang="en-US" sz="2300" b="1" dirty="0" smtClean="0">
                <a:latin typeface="Times New Roman" pitchFamily="18" charset="0"/>
                <a:cs typeface="Times New Roman" pitchFamily="18" charset="0"/>
              </a:rPr>
              <a:t> </a:t>
            </a:r>
            <a:r>
              <a:rPr lang="en-US" sz="2300" dirty="0" smtClean="0">
                <a:latin typeface="Times New Roman" pitchFamily="18" charset="0"/>
                <a:cs typeface="Times New Roman" pitchFamily="18" charset="0"/>
              </a:rPr>
              <a:t>The </a:t>
            </a:r>
            <a:r>
              <a:rPr lang="en-US" sz="2300" dirty="0">
                <a:latin typeface="Times New Roman" pitchFamily="18" charset="0"/>
                <a:cs typeface="Times New Roman" pitchFamily="18" charset="0"/>
              </a:rPr>
              <a:t>bar chart shows the </a:t>
            </a:r>
            <a:r>
              <a:rPr lang="en-US" sz="2300" dirty="0" smtClean="0">
                <a:latin typeface="Times New Roman" pitchFamily="18" charset="0"/>
                <a:cs typeface="Times New Roman" pitchFamily="18" charset="0"/>
              </a:rPr>
              <a:t>shirt sizes </a:t>
            </a:r>
            <a:r>
              <a:rPr lang="en-US" sz="2300" dirty="0">
                <a:latin typeface="Times New Roman" pitchFamily="18" charset="0"/>
                <a:cs typeface="Times New Roman" pitchFamily="18" charset="0"/>
              </a:rPr>
              <a:t>of a group </a:t>
            </a:r>
            <a:r>
              <a:rPr lang="en-US" sz="2300" dirty="0" smtClean="0">
                <a:latin typeface="Times New Roman" pitchFamily="18" charset="0"/>
                <a:cs typeface="Times New Roman" pitchFamily="18" charset="0"/>
              </a:rPr>
              <a:t>of 80 </a:t>
            </a:r>
            <a:r>
              <a:rPr lang="en-US" sz="2300" dirty="0">
                <a:latin typeface="Times New Roman" pitchFamily="18" charset="0"/>
                <a:cs typeface="Times New Roman" pitchFamily="18" charset="0"/>
              </a:rPr>
              <a:t>children.</a:t>
            </a:r>
          </a:p>
        </p:txBody>
      </p:sp>
      <p:pic>
        <p:nvPicPr>
          <p:cNvPr id="4098" name="Picture 2" descr="\\172.16.2.26\Conver\CARRIBEAN\MATHEMATICS_VOL-1_PPT_DESIGN\Incoming\Equations\Revision_Exam_2_Paper_2\f01-28.tif"/>
          <p:cNvPicPr>
            <a:picLocks noChangeAspect="1" noChangeArrowheads="1"/>
          </p:cNvPicPr>
          <p:nvPr/>
        </p:nvPicPr>
        <p:blipFill>
          <a:blip r:embed="rId2" cstate="print">
            <a:extLst>
              <a:ext uri="{28A0092B-C50C-407E-A947-70E740481C1C}">
                <a14:useLocalDpi xmlns:a14="http://schemas.microsoft.com/office/drawing/2010/main" xmlns="" val="0"/>
              </a:ext>
            </a:extLst>
          </a:blip>
          <a:srcRect/>
          <a:stretch>
            <a:fillRect/>
          </a:stretch>
        </p:blipFill>
        <p:spPr bwMode="auto">
          <a:xfrm>
            <a:off x="2412795" y="3048000"/>
            <a:ext cx="3339486" cy="3507754"/>
          </a:xfrm>
          <a:prstGeom prst="rect">
            <a:avLst/>
          </a:prstGeom>
          <a:noFill/>
          <a:extLst>
            <a:ext uri="{909E8E84-426E-40DD-AFC4-6F175D3DCCD1}">
              <a14:hiddenFill xmlns:a14="http://schemas.microsoft.com/office/drawing/2010/main" xmlns="">
                <a:solidFill>
                  <a:srgbClr val="FFFFFF"/>
                </a:solidFill>
              </a14:hiddenFill>
            </a:ext>
          </a:extLst>
        </p:spPr>
      </p:pic>
      <p:sp>
        <p:nvSpPr>
          <p:cNvPr id="4"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2 Paper 2</a:t>
            </a:r>
          </a:p>
        </p:txBody>
      </p:sp>
    </p:spTree>
    <p:extLst>
      <p:ext uri="{BB962C8B-B14F-4D97-AF65-F5344CB8AC3E}">
        <p14:creationId xmlns:p14="http://schemas.microsoft.com/office/powerpoint/2010/main" xmlns="" val="288040504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p:cTn id="7" dur="500" fill="hold"/>
                                        <p:tgtEl>
                                          <p:spTgt spid="5"/>
                                        </p:tgtEl>
                                        <p:attrNameLst>
                                          <p:attrName>ppt_w</p:attrName>
                                        </p:attrNameLst>
                                      </p:cBhvr>
                                      <p:tavLst>
                                        <p:tav tm="0">
                                          <p:val>
                                            <p:fltVal val="0"/>
                                          </p:val>
                                        </p:tav>
                                        <p:tav tm="100000">
                                          <p:val>
                                            <p:strVal val="#ppt_w"/>
                                          </p:val>
                                        </p:tav>
                                      </p:tavLst>
                                    </p:anim>
                                    <p:anim calcmode="lin" valueType="num">
                                      <p:cBhvr>
                                        <p:cTn id="8" dur="500" fill="hold"/>
                                        <p:tgtEl>
                                          <p:spTgt spid="5"/>
                                        </p:tgtEl>
                                        <p:attrNameLst>
                                          <p:attrName>ppt_h</p:attrName>
                                        </p:attrNameLst>
                                      </p:cBhvr>
                                      <p:tavLst>
                                        <p:tav tm="0">
                                          <p:val>
                                            <p:fltVal val="0"/>
                                          </p:val>
                                        </p:tav>
                                        <p:tav tm="100000">
                                          <p:val>
                                            <p:strVal val="#ppt_h"/>
                                          </p:val>
                                        </p:tav>
                                      </p:tavLst>
                                    </p:anim>
                                    <p:animEffect transition="in" filter="fade">
                                      <p:cBhvr>
                                        <p:cTn id="9" dur="500"/>
                                        <p:tgtEl>
                                          <p:spTgt spid="5"/>
                                        </p:tgtEl>
                                      </p:cBhvr>
                                    </p:animEffect>
                                  </p:childTnLst>
                                </p:cTn>
                              </p:par>
                              <p:par>
                                <p:cTn id="10" presetID="53" presetClass="entr" presetSubtype="16" fill="hold" nodeType="withEffect">
                                  <p:stCondLst>
                                    <p:cond delay="0"/>
                                  </p:stCondLst>
                                  <p:childTnLst>
                                    <p:set>
                                      <p:cBhvr>
                                        <p:cTn id="11" dur="1" fill="hold">
                                          <p:stCondLst>
                                            <p:cond delay="0"/>
                                          </p:stCondLst>
                                        </p:cTn>
                                        <p:tgtEl>
                                          <p:spTgt spid="4098"/>
                                        </p:tgtEl>
                                        <p:attrNameLst>
                                          <p:attrName>style.visibility</p:attrName>
                                        </p:attrNameLst>
                                      </p:cBhvr>
                                      <p:to>
                                        <p:strVal val="visible"/>
                                      </p:to>
                                    </p:set>
                                    <p:anim calcmode="lin" valueType="num">
                                      <p:cBhvr>
                                        <p:cTn id="12" dur="500" fill="hold"/>
                                        <p:tgtEl>
                                          <p:spTgt spid="4098"/>
                                        </p:tgtEl>
                                        <p:attrNameLst>
                                          <p:attrName>ppt_w</p:attrName>
                                        </p:attrNameLst>
                                      </p:cBhvr>
                                      <p:tavLst>
                                        <p:tav tm="0">
                                          <p:val>
                                            <p:fltVal val="0"/>
                                          </p:val>
                                        </p:tav>
                                        <p:tav tm="100000">
                                          <p:val>
                                            <p:strVal val="#ppt_w"/>
                                          </p:val>
                                        </p:tav>
                                      </p:tavLst>
                                    </p:anim>
                                    <p:anim calcmode="lin" valueType="num">
                                      <p:cBhvr>
                                        <p:cTn id="13" dur="500" fill="hold"/>
                                        <p:tgtEl>
                                          <p:spTgt spid="4098"/>
                                        </p:tgtEl>
                                        <p:attrNameLst>
                                          <p:attrName>ppt_h</p:attrName>
                                        </p:attrNameLst>
                                      </p:cBhvr>
                                      <p:tavLst>
                                        <p:tav tm="0">
                                          <p:val>
                                            <p:fltVal val="0"/>
                                          </p:val>
                                        </p:tav>
                                        <p:tav tm="100000">
                                          <p:val>
                                            <p:strVal val="#ppt_h"/>
                                          </p:val>
                                        </p:tav>
                                      </p:tavLst>
                                    </p:anim>
                                    <p:animEffect transition="in" filter="fade">
                                      <p:cBhvr>
                                        <p:cTn id="14" dur="500"/>
                                        <p:tgtEl>
                                          <p:spTgt spid="409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Content Placeholder 10"/>
          <p:cNvSpPr>
            <a:spLocks noGrp="1"/>
          </p:cNvSpPr>
          <p:nvPr>
            <p:ph sz="quarter" idx="13"/>
          </p:nvPr>
        </p:nvSpPr>
        <p:spPr>
          <a:xfrm>
            <a:off x="685800" y="2781300"/>
            <a:ext cx="6416040" cy="676339"/>
          </a:xfrm>
        </p:spPr>
        <p:txBody>
          <a:bodyPr wrap="square">
            <a:spAutoFit/>
          </a:bodyPr>
          <a:lstStyle/>
          <a:p>
            <a:pPr marL="457200" indent="-457200" algn="just">
              <a:lnSpc>
                <a:spcPct val="165000"/>
              </a:lnSpc>
              <a:spcBef>
                <a:spcPct val="0"/>
              </a:spcBef>
              <a:buFontTx/>
              <a:buNone/>
              <a:tabLst>
                <a:tab pos="800100" algn="l"/>
                <a:tab pos="3776663" algn="l"/>
              </a:tabLst>
            </a:pPr>
            <a:r>
              <a:rPr lang="en-US" sz="2300" b="1" dirty="0" smtClean="0">
                <a:solidFill>
                  <a:schemeClr val="tx1"/>
                </a:solidFill>
                <a:latin typeface="Times New Roman" pitchFamily="18" charset="0"/>
                <a:cs typeface="Times New Roman" pitchFamily="18" charset="0"/>
              </a:rPr>
              <a:t>1.</a:t>
            </a:r>
            <a:r>
              <a:rPr lang="en-US" sz="2300" dirty="0" smtClean="0">
                <a:solidFill>
                  <a:schemeClr val="tx1"/>
                </a:solidFill>
                <a:latin typeface="Times New Roman" pitchFamily="18" charset="0"/>
                <a:cs typeface="Times New Roman" pitchFamily="18" charset="0"/>
              </a:rPr>
              <a:t>	</a:t>
            </a:r>
          </a:p>
        </p:txBody>
      </p:sp>
      <p:pic>
        <p:nvPicPr>
          <p:cNvPr id="5" name="Picture 2" descr="D:\Deepak\Powerpoint\Re-work\Art\New.wmf"/>
          <p:cNvPicPr>
            <a:picLocks noChangeAspect="1" noChangeArrowheads="1"/>
          </p:cNvPicPr>
          <p:nvPr/>
        </p:nvPicPr>
        <p:blipFill>
          <a:blip r:embed="rId2" cstate="print"/>
          <a:srcRect/>
          <a:stretch>
            <a:fillRect/>
          </a:stretch>
        </p:blipFill>
        <p:spPr bwMode="auto">
          <a:xfrm>
            <a:off x="1039876" y="3035376"/>
            <a:ext cx="4787900" cy="774700"/>
          </a:xfrm>
          <a:prstGeom prst="rect">
            <a:avLst/>
          </a:prstGeom>
          <a:noFill/>
        </p:spPr>
      </p:pic>
      <p:sp>
        <p:nvSpPr>
          <p:cNvPr id="6"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tabLst>
                <a:tab pos="393192" algn="r"/>
                <a:tab pos="640080" algn="l"/>
              </a:tabLst>
            </a:pPr>
            <a:r>
              <a:rPr lang="en-US" sz="1500" b="1" dirty="0" smtClean="0">
                <a:solidFill>
                  <a:schemeClr val="bg1"/>
                </a:solidFill>
                <a:latin typeface="Times New Roman" pitchFamily="18" charset="0"/>
                <a:cs typeface="Times New Roman" pitchFamily="18" charset="0"/>
              </a:rPr>
              <a:t>Revision Exam 1 Paper 1</a:t>
            </a:r>
          </a:p>
        </p:txBody>
      </p:sp>
    </p:spTree>
    <p:extLst>
      <p:ext uri="{BB962C8B-B14F-4D97-AF65-F5344CB8AC3E}">
        <p14:creationId xmlns:p14="http://schemas.microsoft.com/office/powerpoint/2010/main" xmlns="" val="1862447457"/>
      </p:ext>
    </p:extLst>
  </p:cSld>
  <p:clrMapOvr>
    <a:masterClrMapping/>
  </p:clrMapOvr>
  <p:transition spd="slow">
    <p:strips dir="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11">
                                            <p:txEl>
                                              <p:pRg st="0" end="0"/>
                                            </p:txEl>
                                          </p:spTgt>
                                        </p:tgtEl>
                                        <p:attrNameLst>
                                          <p:attrName>style.visibility</p:attrName>
                                        </p:attrNameLst>
                                      </p:cBhvr>
                                      <p:to>
                                        <p:strVal val="visible"/>
                                      </p:to>
                                    </p:set>
                                    <p:anim calcmode="lin" valueType="num">
                                      <p:cBhvr>
                                        <p:cTn id="7" dur="500" fill="hold"/>
                                        <p:tgtEl>
                                          <p:spTgt spid="11">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11">
                                            <p:txEl>
                                              <p:pRg st="0" end="0"/>
                                            </p:txEl>
                                          </p:spTgt>
                                        </p:tgtEl>
                                        <p:attrNameLst>
                                          <p:attrName>ppt_h</p:attrName>
                                        </p:attrNameLst>
                                      </p:cBhvr>
                                      <p:tavLst>
                                        <p:tav tm="0">
                                          <p:val>
                                            <p:fltVal val="0"/>
                                          </p:val>
                                        </p:tav>
                                        <p:tav tm="100000">
                                          <p:val>
                                            <p:strVal val="#ppt_h"/>
                                          </p:val>
                                        </p:tav>
                                      </p:tavLst>
                                    </p:anim>
                                  </p:childTnLst>
                                </p:cTn>
                              </p:par>
                              <p:par>
                                <p:cTn id="9" presetID="23" presetClass="entr" presetSubtype="16" fill="hold" nodeType="with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p:cTn id="11" dur="500" fill="hold"/>
                                        <p:tgtEl>
                                          <p:spTgt spid="5"/>
                                        </p:tgtEl>
                                        <p:attrNameLst>
                                          <p:attrName>ppt_w</p:attrName>
                                        </p:attrNameLst>
                                      </p:cBhvr>
                                      <p:tavLst>
                                        <p:tav tm="0">
                                          <p:val>
                                            <p:fltVal val="0"/>
                                          </p:val>
                                        </p:tav>
                                        <p:tav tm="100000">
                                          <p:val>
                                            <p:strVal val="#ppt_w"/>
                                          </p:val>
                                        </p:tav>
                                      </p:tavLst>
                                    </p:anim>
                                    <p:anim calcmode="lin" valueType="num">
                                      <p:cBhvr>
                                        <p:cTn id="12" dur="500" fill="hold"/>
                                        <p:tgtEl>
                                          <p:spTgt spid="5"/>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build="p"/>
    </p:bld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Content Placeholder 10"/>
          <p:cNvSpPr>
            <a:spLocks noGrp="1"/>
          </p:cNvSpPr>
          <p:nvPr>
            <p:ph sz="quarter" idx="13"/>
          </p:nvPr>
        </p:nvSpPr>
        <p:spPr>
          <a:xfrm>
            <a:off x="685800" y="2781300"/>
            <a:ext cx="6416040" cy="830997"/>
          </a:xfrm>
        </p:spPr>
        <p:txBody>
          <a:bodyPr wrap="square">
            <a:spAutoFit/>
          </a:bodyPr>
          <a:lstStyle/>
          <a:p>
            <a:pPr marL="625475" indent="-625475" algn="just">
              <a:spcBef>
                <a:spcPct val="0"/>
              </a:spcBef>
              <a:buFontTx/>
              <a:buNone/>
              <a:tabLst>
                <a:tab pos="800100" algn="l"/>
                <a:tab pos="3776663" algn="l"/>
                <a:tab pos="5267325" algn="l"/>
              </a:tabLst>
            </a:pPr>
            <a:r>
              <a:rPr lang="en-US" sz="2300" b="1" dirty="0" smtClean="0">
                <a:solidFill>
                  <a:schemeClr val="tx1"/>
                </a:solidFill>
                <a:latin typeface="Times New Roman" pitchFamily="18" charset="0"/>
                <a:cs typeface="Times New Roman" pitchFamily="18" charset="0"/>
              </a:rPr>
              <a:t>19.</a:t>
            </a:r>
            <a:r>
              <a:rPr lang="en-US" sz="2300" dirty="0" smtClean="0">
                <a:solidFill>
                  <a:schemeClr val="tx1"/>
                </a:solidFill>
                <a:latin typeface="Times New Roman" pitchFamily="18" charset="0"/>
                <a:cs typeface="Times New Roman" pitchFamily="18" charset="0"/>
              </a:rPr>
              <a:t>	</a:t>
            </a:r>
            <a:r>
              <a:rPr lang="en-US" sz="2300" dirty="0" smtClean="0">
                <a:solidFill>
                  <a:schemeClr val="tx1"/>
                </a:solidFill>
                <a:latin typeface="Times New Roman" pitchFamily="18" charset="0"/>
              </a:rPr>
              <a:t>If </a:t>
            </a:r>
            <a:r>
              <a:rPr lang="en-US" sz="2300" i="1" dirty="0" smtClean="0">
                <a:solidFill>
                  <a:schemeClr val="tx1"/>
                </a:solidFill>
                <a:latin typeface="Times New Roman" pitchFamily="18" charset="0"/>
              </a:rPr>
              <a:t>P = </a:t>
            </a:r>
            <a:r>
              <a:rPr lang="en-US" sz="2300" dirty="0" smtClean="0">
                <a:solidFill>
                  <a:schemeClr val="tx1"/>
                </a:solidFill>
                <a:latin typeface="Times New Roman" pitchFamily="18" charset="0"/>
              </a:rPr>
              <a:t>{7, 8, 9, 10}, </a:t>
            </a:r>
            <a:r>
              <a:rPr lang="en-US" sz="2300" i="1" dirty="0" smtClean="0">
                <a:solidFill>
                  <a:schemeClr val="tx1"/>
                </a:solidFill>
                <a:latin typeface="Times New Roman" pitchFamily="18" charset="0"/>
              </a:rPr>
              <a:t>Q = </a:t>
            </a:r>
            <a:r>
              <a:rPr lang="en-US" sz="2300" dirty="0" smtClean="0">
                <a:solidFill>
                  <a:schemeClr val="tx1"/>
                </a:solidFill>
                <a:latin typeface="Times New Roman" pitchFamily="18" charset="0"/>
              </a:rPr>
              <a:t>{4, 6, 8, 10, 12} and </a:t>
            </a:r>
            <a:br>
              <a:rPr lang="en-US" sz="2300" dirty="0" smtClean="0">
                <a:solidFill>
                  <a:schemeClr val="tx1"/>
                </a:solidFill>
                <a:latin typeface="Times New Roman" pitchFamily="18" charset="0"/>
              </a:rPr>
            </a:br>
            <a:r>
              <a:rPr lang="en-US" sz="2300" i="1" dirty="0" smtClean="0">
                <a:solidFill>
                  <a:schemeClr val="tx1"/>
                </a:solidFill>
                <a:latin typeface="Times New Roman" pitchFamily="18" charset="0"/>
              </a:rPr>
              <a:t>R = </a:t>
            </a:r>
            <a:r>
              <a:rPr lang="en-US" sz="2300" dirty="0" smtClean="0">
                <a:solidFill>
                  <a:schemeClr val="tx1"/>
                </a:solidFill>
                <a:latin typeface="Times New Roman" pitchFamily="18" charset="0"/>
              </a:rPr>
              <a:t>{8, 9, 10, 11, 12}, then 	</a:t>
            </a:r>
            <a:r>
              <a:rPr lang="en-US" sz="2300" i="1" dirty="0" smtClean="0">
                <a:solidFill>
                  <a:schemeClr val="tx1"/>
                </a:solidFill>
                <a:latin typeface="Times New Roman" pitchFamily="18" charset="0"/>
              </a:rPr>
              <a:t>=</a:t>
            </a:r>
            <a:r>
              <a:rPr lang="en-US" sz="2300" dirty="0" smtClean="0">
                <a:solidFill>
                  <a:schemeClr val="tx1"/>
                </a:solidFill>
                <a:latin typeface="Times New Roman" pitchFamily="18" charset="0"/>
                <a:cs typeface="Times New Roman" pitchFamily="18" charset="0"/>
              </a:rPr>
              <a:t> </a:t>
            </a:r>
          </a:p>
        </p:txBody>
      </p:sp>
      <p:sp>
        <p:nvSpPr>
          <p:cNvPr id="8" name="Notched Right Arrow 7"/>
          <p:cNvSpPr/>
          <p:nvPr/>
        </p:nvSpPr>
        <p:spPr>
          <a:xfrm>
            <a:off x="7162800" y="6019800"/>
            <a:ext cx="1782315" cy="685800"/>
          </a:xfrm>
          <a:prstGeom prst="notchedRightArrow">
            <a:avLst/>
          </a:prstGeom>
          <a:blipFill>
            <a:blip r:embed="rId2" cstate="print">
              <a:extLst>
                <a:ext uri="{BEBA8EAE-BF5A-486C-A8C5-ECC9F3942E4B}">
                  <a14:imgProps xmlns:a14="http://schemas.microsoft.com/office/drawing/2010/main" xmlns="">
                    <a14:imgLayer r:embed="rId3">
                      <a14:imgEffect>
                        <a14:brightnessContrast bright="-20000" contrast="-20000"/>
                      </a14:imgEffect>
                    </a14:imgLayer>
                  </a14:imgProps>
                </a:ex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ANSWER</a:t>
            </a:r>
            <a:endParaRPr lang="en-US" sz="2000" b="1" dirty="0">
              <a:latin typeface="Times New Roman" pitchFamily="18" charset="0"/>
              <a:cs typeface="Times New Roman" pitchFamily="18" charset="0"/>
            </a:endParaRPr>
          </a:p>
        </p:txBody>
      </p:sp>
      <p:sp>
        <p:nvSpPr>
          <p:cNvPr id="16" name="Content Placeholder 10"/>
          <p:cNvSpPr>
            <a:spLocks noGrp="1"/>
          </p:cNvSpPr>
          <p:nvPr>
            <p:ph sz="quarter" idx="13"/>
          </p:nvPr>
        </p:nvSpPr>
        <p:spPr>
          <a:xfrm>
            <a:off x="1280160" y="4291901"/>
            <a:ext cx="3037718" cy="676339"/>
          </a:xfrm>
        </p:spPr>
        <p:txBody>
          <a:bodyPr wrap="square">
            <a:spAutoFit/>
          </a:bodyPr>
          <a:lstStyle/>
          <a:p>
            <a:pPr algn="just">
              <a:lnSpc>
                <a:spcPct val="165000"/>
              </a:lnSpc>
              <a:spcBef>
                <a:spcPct val="0"/>
              </a:spcBef>
              <a:buNone/>
              <a:tabLst>
                <a:tab pos="800100" algn="l"/>
                <a:tab pos="3776663" algn="l"/>
              </a:tabLst>
            </a:pPr>
            <a:r>
              <a:rPr lang="en-US" sz="2300" dirty="0" smtClean="0">
                <a:solidFill>
                  <a:schemeClr val="tx1"/>
                </a:solidFill>
                <a:latin typeface="Times New Roman" pitchFamily="18" charset="0"/>
                <a:cs typeface="Times New Roman" pitchFamily="18" charset="0"/>
              </a:rPr>
              <a:t>(C) {8, 10, 12}</a:t>
            </a:r>
          </a:p>
        </p:txBody>
      </p:sp>
      <p:sp>
        <p:nvSpPr>
          <p:cNvPr id="17" name="Content Placeholder 10"/>
          <p:cNvSpPr>
            <a:spLocks noGrp="1"/>
          </p:cNvSpPr>
          <p:nvPr>
            <p:ph sz="quarter" idx="13"/>
          </p:nvPr>
        </p:nvSpPr>
        <p:spPr>
          <a:xfrm>
            <a:off x="1295400" y="3749040"/>
            <a:ext cx="2865120" cy="676339"/>
          </a:xfrm>
        </p:spPr>
        <p:txBody>
          <a:bodyPr wrap="square">
            <a:spAutoFit/>
          </a:bodyPr>
          <a:lstStyle/>
          <a:p>
            <a:pPr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(A) {8, 10} </a:t>
            </a:r>
          </a:p>
        </p:txBody>
      </p:sp>
      <p:sp>
        <p:nvSpPr>
          <p:cNvPr id="18" name="Content Placeholder 10"/>
          <p:cNvSpPr>
            <a:spLocks noGrp="1"/>
          </p:cNvSpPr>
          <p:nvPr>
            <p:ph sz="quarter" idx="13"/>
          </p:nvPr>
        </p:nvSpPr>
        <p:spPr>
          <a:xfrm>
            <a:off x="4160520" y="4276661"/>
            <a:ext cx="2865120" cy="676339"/>
          </a:xfrm>
        </p:spPr>
        <p:txBody>
          <a:bodyPr wrap="square">
            <a:spAutoFit/>
          </a:bodyPr>
          <a:lstStyle/>
          <a:p>
            <a:pPr algn="just">
              <a:lnSpc>
                <a:spcPct val="165000"/>
              </a:lnSpc>
              <a:spcBef>
                <a:spcPct val="0"/>
              </a:spcBef>
              <a:buNone/>
              <a:tabLst>
                <a:tab pos="800100" algn="l"/>
                <a:tab pos="3776663" algn="l"/>
              </a:tabLst>
            </a:pPr>
            <a:r>
              <a:rPr lang="en-US" sz="2300" dirty="0" smtClean="0">
                <a:solidFill>
                  <a:schemeClr val="tx1"/>
                </a:solidFill>
                <a:latin typeface="Times New Roman" pitchFamily="18" charset="0"/>
                <a:cs typeface="Times New Roman" pitchFamily="18" charset="0"/>
              </a:rPr>
              <a:t>(D) {  }</a:t>
            </a:r>
          </a:p>
        </p:txBody>
      </p:sp>
      <p:sp>
        <p:nvSpPr>
          <p:cNvPr id="19" name="Content Placeholder 10"/>
          <p:cNvSpPr>
            <a:spLocks noGrp="1"/>
          </p:cNvSpPr>
          <p:nvPr>
            <p:ph sz="quarter" idx="13"/>
          </p:nvPr>
        </p:nvSpPr>
        <p:spPr>
          <a:xfrm>
            <a:off x="4160520" y="3743941"/>
            <a:ext cx="2865120" cy="676339"/>
          </a:xfrm>
        </p:spPr>
        <p:txBody>
          <a:bodyPr wrap="square">
            <a:spAutoFit/>
          </a:bodyPr>
          <a:lstStyle/>
          <a:p>
            <a:pPr algn="just">
              <a:lnSpc>
                <a:spcPct val="165000"/>
              </a:lnSpc>
              <a:spcBef>
                <a:spcPct val="0"/>
              </a:spcBef>
              <a:buNone/>
              <a:tabLst>
                <a:tab pos="800100" algn="l"/>
                <a:tab pos="3776663" algn="l"/>
              </a:tabLst>
            </a:pPr>
            <a:r>
              <a:rPr lang="en-US" sz="2300" dirty="0" smtClean="0">
                <a:solidFill>
                  <a:schemeClr val="tx1"/>
                </a:solidFill>
                <a:latin typeface="Times New Roman" pitchFamily="18" charset="0"/>
                <a:cs typeface="Times New Roman" pitchFamily="18" charset="0"/>
              </a:rPr>
              <a:t>(B) {8, 9, 10}</a:t>
            </a:r>
          </a:p>
        </p:txBody>
      </p:sp>
      <p:pic>
        <p:nvPicPr>
          <p:cNvPr id="9" name="Picture 3"/>
          <p:cNvPicPr>
            <a:picLocks noChangeAspect="1" noChangeArrowheads="1"/>
          </p:cNvPicPr>
          <p:nvPr/>
        </p:nvPicPr>
        <p:blipFill>
          <a:blip r:embed="rId4" cstate="print">
            <a:extLst>
              <a:ext uri="{28A0092B-C50C-407E-A947-70E740481C1C}">
                <a14:useLocalDpi xmlns:a14="http://schemas.microsoft.com/office/drawing/2010/main" xmlns="" val="0"/>
              </a:ext>
            </a:extLst>
          </a:blip>
          <a:srcRect/>
          <a:stretch>
            <a:fillRect/>
          </a:stretch>
        </p:blipFill>
        <p:spPr bwMode="auto">
          <a:xfrm>
            <a:off x="4740669" y="3220137"/>
            <a:ext cx="1193406" cy="3320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pic>
      <p:sp>
        <p:nvSpPr>
          <p:cNvPr id="10"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tabLst>
                <a:tab pos="393192" algn="r"/>
                <a:tab pos="640080" algn="l"/>
              </a:tabLst>
            </a:pPr>
            <a:r>
              <a:rPr lang="en-US" sz="1500" b="1" dirty="0" smtClean="0">
                <a:solidFill>
                  <a:schemeClr val="bg1"/>
                </a:solidFill>
                <a:latin typeface="Times New Roman" pitchFamily="18" charset="0"/>
                <a:cs typeface="Times New Roman" pitchFamily="18" charset="0"/>
              </a:rPr>
              <a:t>Revision Exam 1 Paper 1</a:t>
            </a:r>
          </a:p>
        </p:txBody>
      </p:sp>
    </p:spTree>
    <p:extLst>
      <p:ext uri="{BB962C8B-B14F-4D97-AF65-F5344CB8AC3E}">
        <p14:creationId xmlns:p14="http://schemas.microsoft.com/office/powerpoint/2010/main" xmlns="" val="714513420"/>
      </p:ext>
    </p:extLst>
  </p:cSld>
  <p:clrMapOvr>
    <a:masterClrMapping/>
  </p:clrMapOvr>
  <p:transition spd="slow">
    <p:strips dir="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11">
                                            <p:txEl>
                                              <p:pRg st="0" end="0"/>
                                            </p:txEl>
                                          </p:spTgt>
                                        </p:tgtEl>
                                        <p:attrNameLst>
                                          <p:attrName>style.visibility</p:attrName>
                                        </p:attrNameLst>
                                      </p:cBhvr>
                                      <p:to>
                                        <p:strVal val="visible"/>
                                      </p:to>
                                    </p:set>
                                    <p:anim calcmode="lin" valueType="num">
                                      <p:cBhvr>
                                        <p:cTn id="7" dur="500" fill="hold"/>
                                        <p:tgtEl>
                                          <p:spTgt spid="11">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11">
                                            <p:txEl>
                                              <p:pRg st="0" end="0"/>
                                            </p:txEl>
                                          </p:spTgt>
                                        </p:tgtEl>
                                        <p:attrNameLst>
                                          <p:attrName>ppt_h</p:attrName>
                                        </p:attrNameLst>
                                      </p:cBhvr>
                                      <p:tavLst>
                                        <p:tav tm="0">
                                          <p:val>
                                            <p:fltVal val="0"/>
                                          </p:val>
                                        </p:tav>
                                        <p:tav tm="100000">
                                          <p:val>
                                            <p:strVal val="#ppt_h"/>
                                          </p:val>
                                        </p:tav>
                                      </p:tavLst>
                                    </p:anim>
                                  </p:childTnLst>
                                </p:cTn>
                              </p:par>
                              <p:par>
                                <p:cTn id="9" presetID="53" presetClass="entr" presetSubtype="16" fill="hold" nodeType="withEffect">
                                  <p:stCondLst>
                                    <p:cond delay="0"/>
                                  </p:stCondLst>
                                  <p:childTnLst>
                                    <p:set>
                                      <p:cBhvr>
                                        <p:cTn id="10" dur="1" fill="hold">
                                          <p:stCondLst>
                                            <p:cond delay="0"/>
                                          </p:stCondLst>
                                        </p:cTn>
                                        <p:tgtEl>
                                          <p:spTgt spid="9"/>
                                        </p:tgtEl>
                                        <p:attrNameLst>
                                          <p:attrName>style.visibility</p:attrName>
                                        </p:attrNameLst>
                                      </p:cBhvr>
                                      <p:to>
                                        <p:strVal val="visible"/>
                                      </p:to>
                                    </p:set>
                                    <p:anim calcmode="lin" valueType="num">
                                      <p:cBhvr>
                                        <p:cTn id="11" dur="500" fill="hold"/>
                                        <p:tgtEl>
                                          <p:spTgt spid="9"/>
                                        </p:tgtEl>
                                        <p:attrNameLst>
                                          <p:attrName>ppt_w</p:attrName>
                                        </p:attrNameLst>
                                      </p:cBhvr>
                                      <p:tavLst>
                                        <p:tav tm="0">
                                          <p:val>
                                            <p:fltVal val="0"/>
                                          </p:val>
                                        </p:tav>
                                        <p:tav tm="100000">
                                          <p:val>
                                            <p:strVal val="#ppt_w"/>
                                          </p:val>
                                        </p:tav>
                                      </p:tavLst>
                                    </p:anim>
                                    <p:anim calcmode="lin" valueType="num">
                                      <p:cBhvr>
                                        <p:cTn id="12" dur="500" fill="hold"/>
                                        <p:tgtEl>
                                          <p:spTgt spid="9"/>
                                        </p:tgtEl>
                                        <p:attrNameLst>
                                          <p:attrName>ppt_h</p:attrName>
                                        </p:attrNameLst>
                                      </p:cBhvr>
                                      <p:tavLst>
                                        <p:tav tm="0">
                                          <p:val>
                                            <p:fltVal val="0"/>
                                          </p:val>
                                        </p:tav>
                                        <p:tav tm="100000">
                                          <p:val>
                                            <p:strVal val="#ppt_h"/>
                                          </p:val>
                                        </p:tav>
                                      </p:tavLst>
                                    </p:anim>
                                    <p:animEffect transition="in" filter="fade">
                                      <p:cBhvr>
                                        <p:cTn id="13" dur="500"/>
                                        <p:tgtEl>
                                          <p:spTgt spid="9"/>
                                        </p:tgtEl>
                                      </p:cBhvr>
                                    </p:animEffect>
                                  </p:childTnLst>
                                </p:cTn>
                              </p:par>
                            </p:childTnLst>
                          </p:cTn>
                        </p:par>
                      </p:childTnLst>
                    </p:cTn>
                  </p:par>
                  <p:par>
                    <p:cTn id="14" fill="hold">
                      <p:stCondLst>
                        <p:cond delay="indefinite"/>
                      </p:stCondLst>
                      <p:childTnLst>
                        <p:par>
                          <p:cTn id="15" fill="hold">
                            <p:stCondLst>
                              <p:cond delay="0"/>
                            </p:stCondLst>
                            <p:childTnLst>
                              <p:par>
                                <p:cTn id="16" presetID="53" presetClass="entr" presetSubtype="16" fill="hold" grpId="0" nodeType="clickEffect">
                                  <p:stCondLst>
                                    <p:cond delay="0"/>
                                  </p:stCondLst>
                                  <p:childTnLst>
                                    <p:set>
                                      <p:cBhvr>
                                        <p:cTn id="17" dur="1" fill="hold">
                                          <p:stCondLst>
                                            <p:cond delay="0"/>
                                          </p:stCondLst>
                                        </p:cTn>
                                        <p:tgtEl>
                                          <p:spTgt spid="17">
                                            <p:txEl>
                                              <p:pRg st="0" end="0"/>
                                            </p:txEl>
                                          </p:spTgt>
                                        </p:tgtEl>
                                        <p:attrNameLst>
                                          <p:attrName>style.visibility</p:attrName>
                                        </p:attrNameLst>
                                      </p:cBhvr>
                                      <p:to>
                                        <p:strVal val="visible"/>
                                      </p:to>
                                    </p:set>
                                    <p:anim calcmode="lin" valueType="num">
                                      <p:cBhvr>
                                        <p:cTn id="18" dur="500" fill="hold"/>
                                        <p:tgtEl>
                                          <p:spTgt spid="17">
                                            <p:txEl>
                                              <p:pRg st="0" end="0"/>
                                            </p:txEl>
                                          </p:spTgt>
                                        </p:tgtEl>
                                        <p:attrNameLst>
                                          <p:attrName>ppt_w</p:attrName>
                                        </p:attrNameLst>
                                      </p:cBhvr>
                                      <p:tavLst>
                                        <p:tav tm="0">
                                          <p:val>
                                            <p:fltVal val="0"/>
                                          </p:val>
                                        </p:tav>
                                        <p:tav tm="100000">
                                          <p:val>
                                            <p:strVal val="#ppt_w"/>
                                          </p:val>
                                        </p:tav>
                                      </p:tavLst>
                                    </p:anim>
                                    <p:anim calcmode="lin" valueType="num">
                                      <p:cBhvr>
                                        <p:cTn id="19" dur="500" fill="hold"/>
                                        <p:tgtEl>
                                          <p:spTgt spid="17">
                                            <p:txEl>
                                              <p:pRg st="0" end="0"/>
                                            </p:txEl>
                                          </p:spTgt>
                                        </p:tgtEl>
                                        <p:attrNameLst>
                                          <p:attrName>ppt_h</p:attrName>
                                        </p:attrNameLst>
                                      </p:cBhvr>
                                      <p:tavLst>
                                        <p:tav tm="0">
                                          <p:val>
                                            <p:fltVal val="0"/>
                                          </p:val>
                                        </p:tav>
                                        <p:tav tm="100000">
                                          <p:val>
                                            <p:strVal val="#ppt_h"/>
                                          </p:val>
                                        </p:tav>
                                      </p:tavLst>
                                    </p:anim>
                                    <p:animEffect transition="in" filter="fade">
                                      <p:cBhvr>
                                        <p:cTn id="20" dur="500"/>
                                        <p:tgtEl>
                                          <p:spTgt spid="17">
                                            <p:txEl>
                                              <p:pRg st="0" end="0"/>
                                            </p:txEl>
                                          </p:spTgt>
                                        </p:tgtEl>
                                      </p:cBhvr>
                                    </p:animEffect>
                                  </p:childTnLst>
                                </p:cTn>
                              </p:par>
                              <p:par>
                                <p:cTn id="21" presetID="53" presetClass="entr" presetSubtype="16" fill="hold" grpId="0" nodeType="withEffect">
                                  <p:stCondLst>
                                    <p:cond delay="0"/>
                                  </p:stCondLst>
                                  <p:childTnLst>
                                    <p:set>
                                      <p:cBhvr>
                                        <p:cTn id="22" dur="1" fill="hold">
                                          <p:stCondLst>
                                            <p:cond delay="0"/>
                                          </p:stCondLst>
                                        </p:cTn>
                                        <p:tgtEl>
                                          <p:spTgt spid="19">
                                            <p:txEl>
                                              <p:pRg st="0" end="0"/>
                                            </p:txEl>
                                          </p:spTgt>
                                        </p:tgtEl>
                                        <p:attrNameLst>
                                          <p:attrName>style.visibility</p:attrName>
                                        </p:attrNameLst>
                                      </p:cBhvr>
                                      <p:to>
                                        <p:strVal val="visible"/>
                                      </p:to>
                                    </p:set>
                                    <p:anim calcmode="lin" valueType="num">
                                      <p:cBhvr>
                                        <p:cTn id="23" dur="500" fill="hold"/>
                                        <p:tgtEl>
                                          <p:spTgt spid="19">
                                            <p:txEl>
                                              <p:pRg st="0" end="0"/>
                                            </p:txEl>
                                          </p:spTgt>
                                        </p:tgtEl>
                                        <p:attrNameLst>
                                          <p:attrName>ppt_w</p:attrName>
                                        </p:attrNameLst>
                                      </p:cBhvr>
                                      <p:tavLst>
                                        <p:tav tm="0">
                                          <p:val>
                                            <p:fltVal val="0"/>
                                          </p:val>
                                        </p:tav>
                                        <p:tav tm="100000">
                                          <p:val>
                                            <p:strVal val="#ppt_w"/>
                                          </p:val>
                                        </p:tav>
                                      </p:tavLst>
                                    </p:anim>
                                    <p:anim calcmode="lin" valueType="num">
                                      <p:cBhvr>
                                        <p:cTn id="24" dur="500" fill="hold"/>
                                        <p:tgtEl>
                                          <p:spTgt spid="19">
                                            <p:txEl>
                                              <p:pRg st="0" end="0"/>
                                            </p:txEl>
                                          </p:spTgt>
                                        </p:tgtEl>
                                        <p:attrNameLst>
                                          <p:attrName>ppt_h</p:attrName>
                                        </p:attrNameLst>
                                      </p:cBhvr>
                                      <p:tavLst>
                                        <p:tav tm="0">
                                          <p:val>
                                            <p:fltVal val="0"/>
                                          </p:val>
                                        </p:tav>
                                        <p:tav tm="100000">
                                          <p:val>
                                            <p:strVal val="#ppt_h"/>
                                          </p:val>
                                        </p:tav>
                                      </p:tavLst>
                                    </p:anim>
                                    <p:animEffect transition="in" filter="fade">
                                      <p:cBhvr>
                                        <p:cTn id="25" dur="500"/>
                                        <p:tgtEl>
                                          <p:spTgt spid="19">
                                            <p:txEl>
                                              <p:pRg st="0" end="0"/>
                                            </p:txEl>
                                          </p:spTgt>
                                        </p:tgtEl>
                                      </p:cBhvr>
                                    </p:animEffect>
                                  </p:childTnLst>
                                </p:cTn>
                              </p:par>
                              <p:par>
                                <p:cTn id="26" presetID="53" presetClass="entr" presetSubtype="16" fill="hold" grpId="0" nodeType="withEffect">
                                  <p:stCondLst>
                                    <p:cond delay="0"/>
                                  </p:stCondLst>
                                  <p:childTnLst>
                                    <p:set>
                                      <p:cBhvr>
                                        <p:cTn id="27" dur="1" fill="hold">
                                          <p:stCondLst>
                                            <p:cond delay="0"/>
                                          </p:stCondLst>
                                        </p:cTn>
                                        <p:tgtEl>
                                          <p:spTgt spid="16">
                                            <p:txEl>
                                              <p:pRg st="0" end="0"/>
                                            </p:txEl>
                                          </p:spTgt>
                                        </p:tgtEl>
                                        <p:attrNameLst>
                                          <p:attrName>style.visibility</p:attrName>
                                        </p:attrNameLst>
                                      </p:cBhvr>
                                      <p:to>
                                        <p:strVal val="visible"/>
                                      </p:to>
                                    </p:set>
                                    <p:anim calcmode="lin" valueType="num">
                                      <p:cBhvr>
                                        <p:cTn id="28" dur="500" fill="hold"/>
                                        <p:tgtEl>
                                          <p:spTgt spid="16">
                                            <p:txEl>
                                              <p:pRg st="0" end="0"/>
                                            </p:txEl>
                                          </p:spTgt>
                                        </p:tgtEl>
                                        <p:attrNameLst>
                                          <p:attrName>ppt_w</p:attrName>
                                        </p:attrNameLst>
                                      </p:cBhvr>
                                      <p:tavLst>
                                        <p:tav tm="0">
                                          <p:val>
                                            <p:fltVal val="0"/>
                                          </p:val>
                                        </p:tav>
                                        <p:tav tm="100000">
                                          <p:val>
                                            <p:strVal val="#ppt_w"/>
                                          </p:val>
                                        </p:tav>
                                      </p:tavLst>
                                    </p:anim>
                                    <p:anim calcmode="lin" valueType="num">
                                      <p:cBhvr>
                                        <p:cTn id="29" dur="500" fill="hold"/>
                                        <p:tgtEl>
                                          <p:spTgt spid="16">
                                            <p:txEl>
                                              <p:pRg st="0" end="0"/>
                                            </p:txEl>
                                          </p:spTgt>
                                        </p:tgtEl>
                                        <p:attrNameLst>
                                          <p:attrName>ppt_h</p:attrName>
                                        </p:attrNameLst>
                                      </p:cBhvr>
                                      <p:tavLst>
                                        <p:tav tm="0">
                                          <p:val>
                                            <p:fltVal val="0"/>
                                          </p:val>
                                        </p:tav>
                                        <p:tav tm="100000">
                                          <p:val>
                                            <p:strVal val="#ppt_h"/>
                                          </p:val>
                                        </p:tav>
                                      </p:tavLst>
                                    </p:anim>
                                    <p:animEffect transition="in" filter="fade">
                                      <p:cBhvr>
                                        <p:cTn id="30" dur="500"/>
                                        <p:tgtEl>
                                          <p:spTgt spid="16">
                                            <p:txEl>
                                              <p:pRg st="0" end="0"/>
                                            </p:txEl>
                                          </p:spTgt>
                                        </p:tgtEl>
                                      </p:cBhvr>
                                    </p:animEffect>
                                  </p:childTnLst>
                                </p:cTn>
                              </p:par>
                              <p:par>
                                <p:cTn id="31" presetID="53" presetClass="entr" presetSubtype="16" fill="hold" grpId="0" nodeType="withEffect">
                                  <p:stCondLst>
                                    <p:cond delay="0"/>
                                  </p:stCondLst>
                                  <p:childTnLst>
                                    <p:set>
                                      <p:cBhvr>
                                        <p:cTn id="32" dur="1" fill="hold">
                                          <p:stCondLst>
                                            <p:cond delay="0"/>
                                          </p:stCondLst>
                                        </p:cTn>
                                        <p:tgtEl>
                                          <p:spTgt spid="18">
                                            <p:txEl>
                                              <p:pRg st="0" end="0"/>
                                            </p:txEl>
                                          </p:spTgt>
                                        </p:tgtEl>
                                        <p:attrNameLst>
                                          <p:attrName>style.visibility</p:attrName>
                                        </p:attrNameLst>
                                      </p:cBhvr>
                                      <p:to>
                                        <p:strVal val="visible"/>
                                      </p:to>
                                    </p:set>
                                    <p:anim calcmode="lin" valueType="num">
                                      <p:cBhvr>
                                        <p:cTn id="33" dur="500" fill="hold"/>
                                        <p:tgtEl>
                                          <p:spTgt spid="18">
                                            <p:txEl>
                                              <p:pRg st="0" end="0"/>
                                            </p:txEl>
                                          </p:spTgt>
                                        </p:tgtEl>
                                        <p:attrNameLst>
                                          <p:attrName>ppt_w</p:attrName>
                                        </p:attrNameLst>
                                      </p:cBhvr>
                                      <p:tavLst>
                                        <p:tav tm="0">
                                          <p:val>
                                            <p:fltVal val="0"/>
                                          </p:val>
                                        </p:tav>
                                        <p:tav tm="100000">
                                          <p:val>
                                            <p:strVal val="#ppt_w"/>
                                          </p:val>
                                        </p:tav>
                                      </p:tavLst>
                                    </p:anim>
                                    <p:anim calcmode="lin" valueType="num">
                                      <p:cBhvr>
                                        <p:cTn id="34" dur="500" fill="hold"/>
                                        <p:tgtEl>
                                          <p:spTgt spid="18">
                                            <p:txEl>
                                              <p:pRg st="0" end="0"/>
                                            </p:txEl>
                                          </p:spTgt>
                                        </p:tgtEl>
                                        <p:attrNameLst>
                                          <p:attrName>ppt_h</p:attrName>
                                        </p:attrNameLst>
                                      </p:cBhvr>
                                      <p:tavLst>
                                        <p:tav tm="0">
                                          <p:val>
                                            <p:fltVal val="0"/>
                                          </p:val>
                                        </p:tav>
                                        <p:tav tm="100000">
                                          <p:val>
                                            <p:strVal val="#ppt_h"/>
                                          </p:val>
                                        </p:tav>
                                      </p:tavLst>
                                    </p:anim>
                                    <p:animEffect transition="in" filter="fade">
                                      <p:cBhvr>
                                        <p:cTn id="35" dur="500"/>
                                        <p:tgtEl>
                                          <p:spTgt spid="18">
                                            <p:txEl>
                                              <p:pRg st="0" end="0"/>
                                            </p:txEl>
                                          </p:spTgt>
                                        </p:tgtEl>
                                      </p:cBhvr>
                                    </p:animEffect>
                                  </p:childTnLst>
                                </p:cTn>
                              </p:par>
                            </p:childTnLst>
                          </p:cTn>
                        </p:par>
                      </p:childTnLst>
                    </p:cTn>
                  </p:par>
                  <p:par>
                    <p:cTn id="36" fill="hold">
                      <p:stCondLst>
                        <p:cond delay="indefinite"/>
                      </p:stCondLst>
                      <p:childTnLst>
                        <p:par>
                          <p:cTn id="37" fill="hold">
                            <p:stCondLst>
                              <p:cond delay="0"/>
                            </p:stCondLst>
                            <p:childTnLst>
                              <p:par>
                                <p:cTn id="38" presetID="3" presetClass="entr" presetSubtype="10" fill="hold" grpId="0" nodeType="clickEffect">
                                  <p:stCondLst>
                                    <p:cond delay="0"/>
                                  </p:stCondLst>
                                  <p:childTnLst>
                                    <p:set>
                                      <p:cBhvr>
                                        <p:cTn id="39" dur="1" fill="hold">
                                          <p:stCondLst>
                                            <p:cond delay="0"/>
                                          </p:stCondLst>
                                        </p:cTn>
                                        <p:tgtEl>
                                          <p:spTgt spid="8"/>
                                        </p:tgtEl>
                                        <p:attrNameLst>
                                          <p:attrName>style.visibility</p:attrName>
                                        </p:attrNameLst>
                                      </p:cBhvr>
                                      <p:to>
                                        <p:strVal val="visible"/>
                                      </p:to>
                                    </p:set>
                                    <p:animEffect transition="in" filter="blinds(horizontal)">
                                      <p:cBhvr>
                                        <p:cTn id="40"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build="allAtOnce"/>
      <p:bldP spid="8" grpId="0" animBg="1"/>
      <p:bldP spid="16" grpId="0" build="p"/>
      <p:bldP spid="17" grpId="0" build="p"/>
      <p:bldP spid="18" grpId="0" build="p"/>
      <p:bldP spid="19" grpId="0" build="p"/>
    </p:bldLst>
  </p:timing>
</p:sld>
</file>

<file path=ppt/slides/slide4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a:xfrm>
            <a:off x="460103" y="2693895"/>
            <a:ext cx="7162800" cy="446276"/>
          </a:xfrm>
          <a:prstGeom prst="rect">
            <a:avLst/>
          </a:prstGeom>
        </p:spPr>
        <p:txBody>
          <a:bodyPr wrap="square">
            <a:spAutoFit/>
          </a:bodyPr>
          <a:lstStyle/>
          <a:p>
            <a:r>
              <a:rPr lang="en-US" sz="2300" b="1" dirty="0" smtClean="0">
                <a:latin typeface="Times New Roman" pitchFamily="18" charset="0"/>
                <a:cs typeface="Times New Roman" pitchFamily="18" charset="0"/>
              </a:rPr>
              <a:t>10.</a:t>
            </a:r>
            <a:r>
              <a:rPr lang="en-US" sz="2300" dirty="0" smtClean="0">
                <a:latin typeface="Times New Roman" pitchFamily="18" charset="0"/>
                <a:cs typeface="Times New Roman" pitchFamily="18" charset="0"/>
              </a:rPr>
              <a:t>  (a)  How </a:t>
            </a:r>
            <a:r>
              <a:rPr lang="en-US" sz="2300" dirty="0">
                <a:latin typeface="Times New Roman" pitchFamily="18" charset="0"/>
                <a:cs typeface="Times New Roman" pitchFamily="18" charset="0"/>
              </a:rPr>
              <a:t>many children wear a size </a:t>
            </a:r>
            <a:r>
              <a:rPr lang="en-US" sz="2300" dirty="0" smtClean="0">
                <a:latin typeface="Times New Roman" pitchFamily="18" charset="0"/>
                <a:cs typeface="Times New Roman" pitchFamily="18" charset="0"/>
              </a:rPr>
              <a:t>twelve shirt</a:t>
            </a:r>
            <a:r>
              <a:rPr lang="en-US" sz="2300" dirty="0">
                <a:latin typeface="Times New Roman" pitchFamily="18" charset="0"/>
                <a:cs typeface="Times New Roman" pitchFamily="18" charset="0"/>
              </a:rPr>
              <a:t>?</a:t>
            </a:r>
          </a:p>
        </p:txBody>
      </p:sp>
      <p:sp>
        <p:nvSpPr>
          <p:cNvPr id="6" name="Rectangle 5"/>
          <p:cNvSpPr/>
          <p:nvPr/>
        </p:nvSpPr>
        <p:spPr>
          <a:xfrm>
            <a:off x="6934200" y="2784239"/>
            <a:ext cx="1073281" cy="369332"/>
          </a:xfrm>
          <a:prstGeom prst="rect">
            <a:avLst/>
          </a:prstGeom>
        </p:spPr>
        <p:txBody>
          <a:bodyPr wrap="square" anchor="t" anchorCtr="1">
            <a:spAutoFit/>
          </a:bodyPr>
          <a:lstStyle/>
          <a:p>
            <a:pPr indent="-4800600" algn="r">
              <a:buFontTx/>
              <a:buNone/>
            </a:pPr>
            <a:r>
              <a:rPr lang="en-US" dirty="0" smtClean="0">
                <a:latin typeface="Times New Roman" pitchFamily="18" charset="0"/>
                <a:cs typeface="Times New Roman" pitchFamily="18" charset="0"/>
              </a:rPr>
              <a:t>(1 mark)</a:t>
            </a:r>
            <a:endParaRPr lang="en-US" dirty="0">
              <a:latin typeface="Times New Roman" pitchFamily="18" charset="0"/>
              <a:cs typeface="Times New Roman" pitchFamily="18" charset="0"/>
            </a:endParaRPr>
          </a:p>
        </p:txBody>
      </p:sp>
      <p:sp>
        <p:nvSpPr>
          <p:cNvPr id="7" name="Notched Right Arrow 6"/>
          <p:cNvSpPr/>
          <p:nvPr/>
        </p:nvSpPr>
        <p:spPr>
          <a:xfrm>
            <a:off x="7162800" y="6019800"/>
            <a:ext cx="1782315" cy="685800"/>
          </a:xfrm>
          <a:prstGeom prst="notchedRightArrow">
            <a:avLst/>
          </a:prstGeom>
          <a:blipFill>
            <a:blip r:embed="rId2" cstate="print">
              <a:extLst>
                <a:ext uri="{BEBA8EAE-BF5A-486C-A8C5-ECC9F3942E4B}">
                  <a14:imgProps xmlns:a14="http://schemas.microsoft.com/office/drawing/2010/main" xmlns="">
                    <a14:imgLayer r:embed="rId3">
                      <a14:imgEffect>
                        <a14:brightnessContrast bright="-20000" contrast="-20000"/>
                      </a14:imgEffect>
                    </a14:imgLayer>
                  </a14:imgProps>
                </a:ex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ANSWER</a:t>
            </a:r>
            <a:endParaRPr lang="en-US" sz="2000" b="1" dirty="0">
              <a:latin typeface="Times New Roman" pitchFamily="18" charset="0"/>
              <a:cs typeface="Times New Roman" pitchFamily="18" charset="0"/>
            </a:endParaRPr>
          </a:p>
        </p:txBody>
      </p:sp>
      <p:sp>
        <p:nvSpPr>
          <p:cNvPr id="8" name="Rectangle 7"/>
          <p:cNvSpPr/>
          <p:nvPr/>
        </p:nvSpPr>
        <p:spPr>
          <a:xfrm>
            <a:off x="960593" y="3278721"/>
            <a:ext cx="6424745" cy="800219"/>
          </a:xfrm>
          <a:prstGeom prst="rect">
            <a:avLst/>
          </a:prstGeom>
        </p:spPr>
        <p:txBody>
          <a:bodyPr wrap="square">
            <a:spAutoFit/>
          </a:bodyPr>
          <a:lstStyle/>
          <a:p>
            <a:pPr>
              <a:tabLst>
                <a:tab pos="466725" algn="l"/>
              </a:tabLst>
            </a:pPr>
            <a:r>
              <a:rPr lang="en-US" sz="2300" dirty="0">
                <a:latin typeface="Times New Roman" pitchFamily="18" charset="0"/>
                <a:cs typeface="Times New Roman" pitchFamily="18" charset="0"/>
              </a:rPr>
              <a:t>(b</a:t>
            </a:r>
            <a:r>
              <a:rPr lang="en-US" sz="2300" dirty="0" smtClean="0">
                <a:latin typeface="Times New Roman" pitchFamily="18" charset="0"/>
                <a:cs typeface="Times New Roman" pitchFamily="18" charset="0"/>
              </a:rPr>
              <a:t>)  How </a:t>
            </a:r>
            <a:r>
              <a:rPr lang="en-US" sz="2300" dirty="0">
                <a:latin typeface="Times New Roman" pitchFamily="18" charset="0"/>
                <a:cs typeface="Times New Roman" pitchFamily="18" charset="0"/>
              </a:rPr>
              <a:t>many children wear a shirt size </a:t>
            </a:r>
            <a:r>
              <a:rPr lang="en-US" sz="2300" dirty="0" smtClean="0">
                <a:latin typeface="Times New Roman" pitchFamily="18" charset="0"/>
                <a:cs typeface="Times New Roman" pitchFamily="18" charset="0"/>
              </a:rPr>
              <a:t/>
            </a:r>
            <a:br>
              <a:rPr lang="en-US" sz="2300" dirty="0" smtClean="0">
                <a:latin typeface="Times New Roman" pitchFamily="18" charset="0"/>
                <a:cs typeface="Times New Roman" pitchFamily="18" charset="0"/>
              </a:rPr>
            </a:br>
            <a:r>
              <a:rPr lang="en-US" sz="2300" dirty="0" smtClean="0">
                <a:latin typeface="Times New Roman" pitchFamily="18" charset="0"/>
                <a:cs typeface="Times New Roman" pitchFamily="18" charset="0"/>
              </a:rPr>
              <a:t>	smaller than </a:t>
            </a:r>
            <a:r>
              <a:rPr lang="en-US" sz="2300" dirty="0">
                <a:latin typeface="Times New Roman" pitchFamily="18" charset="0"/>
                <a:cs typeface="Times New Roman" pitchFamily="18" charset="0"/>
              </a:rPr>
              <a:t>size twelve?</a:t>
            </a:r>
          </a:p>
        </p:txBody>
      </p:sp>
      <p:sp>
        <p:nvSpPr>
          <p:cNvPr id="9" name="Rectangle 8"/>
          <p:cNvSpPr/>
          <p:nvPr/>
        </p:nvSpPr>
        <p:spPr>
          <a:xfrm>
            <a:off x="960593" y="4207844"/>
            <a:ext cx="5352234" cy="446276"/>
          </a:xfrm>
          <a:prstGeom prst="rect">
            <a:avLst/>
          </a:prstGeom>
        </p:spPr>
        <p:txBody>
          <a:bodyPr wrap="none">
            <a:spAutoFit/>
          </a:bodyPr>
          <a:lstStyle/>
          <a:p>
            <a:r>
              <a:rPr lang="en-US" sz="2300" dirty="0">
                <a:latin typeface="Times New Roman" pitchFamily="18" charset="0"/>
                <a:cs typeface="Times New Roman" pitchFamily="18" charset="0"/>
              </a:rPr>
              <a:t>(c) </a:t>
            </a:r>
            <a:r>
              <a:rPr lang="en-US" sz="2300" dirty="0" smtClean="0">
                <a:latin typeface="Times New Roman" pitchFamily="18" charset="0"/>
                <a:cs typeface="Times New Roman" pitchFamily="18" charset="0"/>
              </a:rPr>
              <a:t> Which </a:t>
            </a:r>
            <a:r>
              <a:rPr lang="en-US" sz="2300" dirty="0">
                <a:latin typeface="Times New Roman" pitchFamily="18" charset="0"/>
                <a:cs typeface="Times New Roman" pitchFamily="18" charset="0"/>
              </a:rPr>
              <a:t>shirt size is the modal shirt size?</a:t>
            </a:r>
          </a:p>
        </p:txBody>
      </p:sp>
      <p:sp>
        <p:nvSpPr>
          <p:cNvPr id="10" name="Rectangle 9"/>
          <p:cNvSpPr/>
          <p:nvPr/>
        </p:nvSpPr>
        <p:spPr>
          <a:xfrm>
            <a:off x="960593" y="4787733"/>
            <a:ext cx="5499711" cy="446276"/>
          </a:xfrm>
          <a:prstGeom prst="rect">
            <a:avLst/>
          </a:prstGeom>
        </p:spPr>
        <p:txBody>
          <a:bodyPr wrap="none">
            <a:spAutoFit/>
          </a:bodyPr>
          <a:lstStyle/>
          <a:p>
            <a:r>
              <a:rPr lang="en-US" sz="2300" dirty="0">
                <a:latin typeface="Times New Roman" pitchFamily="18" charset="0"/>
                <a:cs typeface="Times New Roman" pitchFamily="18" charset="0"/>
              </a:rPr>
              <a:t>(d) </a:t>
            </a:r>
            <a:r>
              <a:rPr lang="en-US" sz="2300" dirty="0" smtClean="0">
                <a:latin typeface="Times New Roman" pitchFamily="18" charset="0"/>
                <a:cs typeface="Times New Roman" pitchFamily="18" charset="0"/>
              </a:rPr>
              <a:t> Which </a:t>
            </a:r>
            <a:r>
              <a:rPr lang="en-US" sz="2300" dirty="0">
                <a:latin typeface="Times New Roman" pitchFamily="18" charset="0"/>
                <a:cs typeface="Times New Roman" pitchFamily="18" charset="0"/>
              </a:rPr>
              <a:t>shirt size is the median shirt size?</a:t>
            </a:r>
          </a:p>
        </p:txBody>
      </p:sp>
      <p:sp>
        <p:nvSpPr>
          <p:cNvPr id="11" name="Rectangle 10"/>
          <p:cNvSpPr/>
          <p:nvPr/>
        </p:nvSpPr>
        <p:spPr>
          <a:xfrm>
            <a:off x="6965373" y="3688743"/>
            <a:ext cx="1073281" cy="369332"/>
          </a:xfrm>
          <a:prstGeom prst="rect">
            <a:avLst/>
          </a:prstGeom>
        </p:spPr>
        <p:txBody>
          <a:bodyPr wrap="square" anchor="t" anchorCtr="1">
            <a:spAutoFit/>
          </a:bodyPr>
          <a:lstStyle/>
          <a:p>
            <a:pPr indent="-4800600" algn="r">
              <a:buFontTx/>
              <a:buNone/>
            </a:pPr>
            <a:r>
              <a:rPr lang="en-US" dirty="0" smtClean="0">
                <a:latin typeface="Times New Roman" pitchFamily="18" charset="0"/>
                <a:cs typeface="Times New Roman" pitchFamily="18" charset="0"/>
              </a:rPr>
              <a:t>(1 mark)</a:t>
            </a:r>
            <a:endParaRPr lang="en-US" dirty="0">
              <a:latin typeface="Times New Roman" pitchFamily="18" charset="0"/>
              <a:cs typeface="Times New Roman" pitchFamily="18" charset="0"/>
            </a:endParaRPr>
          </a:p>
        </p:txBody>
      </p:sp>
      <p:sp>
        <p:nvSpPr>
          <p:cNvPr id="12" name="Rectangle 11"/>
          <p:cNvSpPr/>
          <p:nvPr/>
        </p:nvSpPr>
        <p:spPr>
          <a:xfrm>
            <a:off x="6934200" y="4267015"/>
            <a:ext cx="1073281" cy="369332"/>
          </a:xfrm>
          <a:prstGeom prst="rect">
            <a:avLst/>
          </a:prstGeom>
        </p:spPr>
        <p:txBody>
          <a:bodyPr wrap="square" anchor="t" anchorCtr="1">
            <a:spAutoFit/>
          </a:bodyPr>
          <a:lstStyle/>
          <a:p>
            <a:pPr indent="-4800600" algn="r">
              <a:buFontTx/>
              <a:buNone/>
            </a:pPr>
            <a:r>
              <a:rPr lang="en-US" dirty="0" smtClean="0">
                <a:latin typeface="Times New Roman" pitchFamily="18" charset="0"/>
                <a:cs typeface="Times New Roman" pitchFamily="18" charset="0"/>
              </a:rPr>
              <a:t>(1 mark)</a:t>
            </a:r>
            <a:endParaRPr lang="en-US" dirty="0">
              <a:latin typeface="Times New Roman" pitchFamily="18" charset="0"/>
              <a:cs typeface="Times New Roman" pitchFamily="18" charset="0"/>
            </a:endParaRPr>
          </a:p>
        </p:txBody>
      </p:sp>
      <p:sp>
        <p:nvSpPr>
          <p:cNvPr id="13" name="Rectangle 12"/>
          <p:cNvSpPr/>
          <p:nvPr/>
        </p:nvSpPr>
        <p:spPr>
          <a:xfrm>
            <a:off x="6934200" y="4857295"/>
            <a:ext cx="1073281" cy="369332"/>
          </a:xfrm>
          <a:prstGeom prst="rect">
            <a:avLst/>
          </a:prstGeom>
        </p:spPr>
        <p:txBody>
          <a:bodyPr wrap="square" anchor="t" anchorCtr="1">
            <a:spAutoFit/>
          </a:bodyPr>
          <a:lstStyle/>
          <a:p>
            <a:pPr indent="-4800600" algn="r">
              <a:buFontTx/>
              <a:buNone/>
            </a:pPr>
            <a:r>
              <a:rPr lang="en-US" dirty="0" smtClean="0">
                <a:latin typeface="Times New Roman" pitchFamily="18" charset="0"/>
                <a:cs typeface="Times New Roman" pitchFamily="18" charset="0"/>
              </a:rPr>
              <a:t>(2 marks)</a:t>
            </a:r>
            <a:endParaRPr lang="en-US" dirty="0">
              <a:latin typeface="Times New Roman" pitchFamily="18" charset="0"/>
              <a:cs typeface="Times New Roman" pitchFamily="18" charset="0"/>
            </a:endParaRPr>
          </a:p>
        </p:txBody>
      </p:sp>
      <p:sp>
        <p:nvSpPr>
          <p:cNvPr id="14"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2 Paper 2</a:t>
            </a:r>
          </a:p>
        </p:txBody>
      </p:sp>
    </p:spTree>
    <p:extLst>
      <p:ext uri="{BB962C8B-B14F-4D97-AF65-F5344CB8AC3E}">
        <p14:creationId xmlns:p14="http://schemas.microsoft.com/office/powerpoint/2010/main" xmlns="" val="26826161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p:cTn id="7" dur="500" fill="hold"/>
                                        <p:tgtEl>
                                          <p:spTgt spid="5"/>
                                        </p:tgtEl>
                                        <p:attrNameLst>
                                          <p:attrName>ppt_w</p:attrName>
                                        </p:attrNameLst>
                                      </p:cBhvr>
                                      <p:tavLst>
                                        <p:tav tm="0">
                                          <p:val>
                                            <p:fltVal val="0"/>
                                          </p:val>
                                        </p:tav>
                                        <p:tav tm="100000">
                                          <p:val>
                                            <p:strVal val="#ppt_w"/>
                                          </p:val>
                                        </p:tav>
                                      </p:tavLst>
                                    </p:anim>
                                    <p:anim calcmode="lin" valueType="num">
                                      <p:cBhvr>
                                        <p:cTn id="8" dur="500" fill="hold"/>
                                        <p:tgtEl>
                                          <p:spTgt spid="5"/>
                                        </p:tgtEl>
                                        <p:attrNameLst>
                                          <p:attrName>ppt_h</p:attrName>
                                        </p:attrNameLst>
                                      </p:cBhvr>
                                      <p:tavLst>
                                        <p:tav tm="0">
                                          <p:val>
                                            <p:fltVal val="0"/>
                                          </p:val>
                                        </p:tav>
                                        <p:tav tm="100000">
                                          <p:val>
                                            <p:strVal val="#ppt_h"/>
                                          </p:val>
                                        </p:tav>
                                      </p:tavLst>
                                    </p:anim>
                                    <p:animEffect transition="in" filter="fade">
                                      <p:cBhvr>
                                        <p:cTn id="9" dur="500"/>
                                        <p:tgtEl>
                                          <p:spTgt spid="5"/>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6"/>
                                        </p:tgtEl>
                                        <p:attrNameLst>
                                          <p:attrName>style.visibility</p:attrName>
                                        </p:attrNameLst>
                                      </p:cBhvr>
                                      <p:to>
                                        <p:strVal val="visible"/>
                                      </p:to>
                                    </p:set>
                                    <p:anim calcmode="lin" valueType="num">
                                      <p:cBhvr>
                                        <p:cTn id="12" dur="500" fill="hold"/>
                                        <p:tgtEl>
                                          <p:spTgt spid="6"/>
                                        </p:tgtEl>
                                        <p:attrNameLst>
                                          <p:attrName>ppt_w</p:attrName>
                                        </p:attrNameLst>
                                      </p:cBhvr>
                                      <p:tavLst>
                                        <p:tav tm="0">
                                          <p:val>
                                            <p:fltVal val="0"/>
                                          </p:val>
                                        </p:tav>
                                        <p:tav tm="100000">
                                          <p:val>
                                            <p:strVal val="#ppt_w"/>
                                          </p:val>
                                        </p:tav>
                                      </p:tavLst>
                                    </p:anim>
                                    <p:anim calcmode="lin" valueType="num">
                                      <p:cBhvr>
                                        <p:cTn id="13" dur="500" fill="hold"/>
                                        <p:tgtEl>
                                          <p:spTgt spid="6"/>
                                        </p:tgtEl>
                                        <p:attrNameLst>
                                          <p:attrName>ppt_h</p:attrName>
                                        </p:attrNameLst>
                                      </p:cBhvr>
                                      <p:tavLst>
                                        <p:tav tm="0">
                                          <p:val>
                                            <p:fltVal val="0"/>
                                          </p:val>
                                        </p:tav>
                                        <p:tav tm="100000">
                                          <p:val>
                                            <p:strVal val="#ppt_h"/>
                                          </p:val>
                                        </p:tav>
                                      </p:tavLst>
                                    </p:anim>
                                    <p:animEffect transition="in" filter="fade">
                                      <p:cBhvr>
                                        <p:cTn id="14" dur="500"/>
                                        <p:tgtEl>
                                          <p:spTgt spid="6"/>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8"/>
                                        </p:tgtEl>
                                        <p:attrNameLst>
                                          <p:attrName>style.visibility</p:attrName>
                                        </p:attrNameLst>
                                      </p:cBhvr>
                                      <p:to>
                                        <p:strVal val="visible"/>
                                      </p:to>
                                    </p:set>
                                    <p:anim calcmode="lin" valueType="num">
                                      <p:cBhvr>
                                        <p:cTn id="17" dur="500" fill="hold"/>
                                        <p:tgtEl>
                                          <p:spTgt spid="8"/>
                                        </p:tgtEl>
                                        <p:attrNameLst>
                                          <p:attrName>ppt_w</p:attrName>
                                        </p:attrNameLst>
                                      </p:cBhvr>
                                      <p:tavLst>
                                        <p:tav tm="0">
                                          <p:val>
                                            <p:fltVal val="0"/>
                                          </p:val>
                                        </p:tav>
                                        <p:tav tm="100000">
                                          <p:val>
                                            <p:strVal val="#ppt_w"/>
                                          </p:val>
                                        </p:tav>
                                      </p:tavLst>
                                    </p:anim>
                                    <p:anim calcmode="lin" valueType="num">
                                      <p:cBhvr>
                                        <p:cTn id="18" dur="500" fill="hold"/>
                                        <p:tgtEl>
                                          <p:spTgt spid="8"/>
                                        </p:tgtEl>
                                        <p:attrNameLst>
                                          <p:attrName>ppt_h</p:attrName>
                                        </p:attrNameLst>
                                      </p:cBhvr>
                                      <p:tavLst>
                                        <p:tav tm="0">
                                          <p:val>
                                            <p:fltVal val="0"/>
                                          </p:val>
                                        </p:tav>
                                        <p:tav tm="100000">
                                          <p:val>
                                            <p:strVal val="#ppt_h"/>
                                          </p:val>
                                        </p:tav>
                                      </p:tavLst>
                                    </p:anim>
                                    <p:animEffect transition="in" filter="fade">
                                      <p:cBhvr>
                                        <p:cTn id="19" dur="500"/>
                                        <p:tgtEl>
                                          <p:spTgt spid="8"/>
                                        </p:tgtEl>
                                      </p:cBhvr>
                                    </p:animEffect>
                                  </p:childTnLst>
                                </p:cTn>
                              </p:par>
                              <p:par>
                                <p:cTn id="20" presetID="53" presetClass="entr" presetSubtype="16" fill="hold" grpId="0" nodeType="withEffect">
                                  <p:stCondLst>
                                    <p:cond delay="0"/>
                                  </p:stCondLst>
                                  <p:childTnLst>
                                    <p:set>
                                      <p:cBhvr>
                                        <p:cTn id="21" dur="1" fill="hold">
                                          <p:stCondLst>
                                            <p:cond delay="0"/>
                                          </p:stCondLst>
                                        </p:cTn>
                                        <p:tgtEl>
                                          <p:spTgt spid="11"/>
                                        </p:tgtEl>
                                        <p:attrNameLst>
                                          <p:attrName>style.visibility</p:attrName>
                                        </p:attrNameLst>
                                      </p:cBhvr>
                                      <p:to>
                                        <p:strVal val="visible"/>
                                      </p:to>
                                    </p:set>
                                    <p:anim calcmode="lin" valueType="num">
                                      <p:cBhvr>
                                        <p:cTn id="22" dur="500" fill="hold"/>
                                        <p:tgtEl>
                                          <p:spTgt spid="11"/>
                                        </p:tgtEl>
                                        <p:attrNameLst>
                                          <p:attrName>ppt_w</p:attrName>
                                        </p:attrNameLst>
                                      </p:cBhvr>
                                      <p:tavLst>
                                        <p:tav tm="0">
                                          <p:val>
                                            <p:fltVal val="0"/>
                                          </p:val>
                                        </p:tav>
                                        <p:tav tm="100000">
                                          <p:val>
                                            <p:strVal val="#ppt_w"/>
                                          </p:val>
                                        </p:tav>
                                      </p:tavLst>
                                    </p:anim>
                                    <p:anim calcmode="lin" valueType="num">
                                      <p:cBhvr>
                                        <p:cTn id="23" dur="500" fill="hold"/>
                                        <p:tgtEl>
                                          <p:spTgt spid="11"/>
                                        </p:tgtEl>
                                        <p:attrNameLst>
                                          <p:attrName>ppt_h</p:attrName>
                                        </p:attrNameLst>
                                      </p:cBhvr>
                                      <p:tavLst>
                                        <p:tav tm="0">
                                          <p:val>
                                            <p:fltVal val="0"/>
                                          </p:val>
                                        </p:tav>
                                        <p:tav tm="100000">
                                          <p:val>
                                            <p:strVal val="#ppt_h"/>
                                          </p:val>
                                        </p:tav>
                                      </p:tavLst>
                                    </p:anim>
                                    <p:animEffect transition="in" filter="fade">
                                      <p:cBhvr>
                                        <p:cTn id="24" dur="500"/>
                                        <p:tgtEl>
                                          <p:spTgt spid="11"/>
                                        </p:tgtEl>
                                      </p:cBhvr>
                                    </p:animEffect>
                                  </p:childTnLst>
                                </p:cTn>
                              </p:par>
                              <p:par>
                                <p:cTn id="25" presetID="53" presetClass="entr" presetSubtype="16" fill="hold" grpId="0" nodeType="withEffect">
                                  <p:stCondLst>
                                    <p:cond delay="0"/>
                                  </p:stCondLst>
                                  <p:childTnLst>
                                    <p:set>
                                      <p:cBhvr>
                                        <p:cTn id="26" dur="1" fill="hold">
                                          <p:stCondLst>
                                            <p:cond delay="0"/>
                                          </p:stCondLst>
                                        </p:cTn>
                                        <p:tgtEl>
                                          <p:spTgt spid="9"/>
                                        </p:tgtEl>
                                        <p:attrNameLst>
                                          <p:attrName>style.visibility</p:attrName>
                                        </p:attrNameLst>
                                      </p:cBhvr>
                                      <p:to>
                                        <p:strVal val="visible"/>
                                      </p:to>
                                    </p:set>
                                    <p:anim calcmode="lin" valueType="num">
                                      <p:cBhvr>
                                        <p:cTn id="27" dur="500" fill="hold"/>
                                        <p:tgtEl>
                                          <p:spTgt spid="9"/>
                                        </p:tgtEl>
                                        <p:attrNameLst>
                                          <p:attrName>ppt_w</p:attrName>
                                        </p:attrNameLst>
                                      </p:cBhvr>
                                      <p:tavLst>
                                        <p:tav tm="0">
                                          <p:val>
                                            <p:fltVal val="0"/>
                                          </p:val>
                                        </p:tav>
                                        <p:tav tm="100000">
                                          <p:val>
                                            <p:strVal val="#ppt_w"/>
                                          </p:val>
                                        </p:tav>
                                      </p:tavLst>
                                    </p:anim>
                                    <p:anim calcmode="lin" valueType="num">
                                      <p:cBhvr>
                                        <p:cTn id="28" dur="500" fill="hold"/>
                                        <p:tgtEl>
                                          <p:spTgt spid="9"/>
                                        </p:tgtEl>
                                        <p:attrNameLst>
                                          <p:attrName>ppt_h</p:attrName>
                                        </p:attrNameLst>
                                      </p:cBhvr>
                                      <p:tavLst>
                                        <p:tav tm="0">
                                          <p:val>
                                            <p:fltVal val="0"/>
                                          </p:val>
                                        </p:tav>
                                        <p:tav tm="100000">
                                          <p:val>
                                            <p:strVal val="#ppt_h"/>
                                          </p:val>
                                        </p:tav>
                                      </p:tavLst>
                                    </p:anim>
                                    <p:animEffect transition="in" filter="fade">
                                      <p:cBhvr>
                                        <p:cTn id="29" dur="500"/>
                                        <p:tgtEl>
                                          <p:spTgt spid="9"/>
                                        </p:tgtEl>
                                      </p:cBhvr>
                                    </p:animEffect>
                                  </p:childTnLst>
                                </p:cTn>
                              </p:par>
                              <p:par>
                                <p:cTn id="30" presetID="53" presetClass="entr" presetSubtype="16" fill="hold" grpId="0" nodeType="withEffect">
                                  <p:stCondLst>
                                    <p:cond delay="0"/>
                                  </p:stCondLst>
                                  <p:childTnLst>
                                    <p:set>
                                      <p:cBhvr>
                                        <p:cTn id="31" dur="1" fill="hold">
                                          <p:stCondLst>
                                            <p:cond delay="0"/>
                                          </p:stCondLst>
                                        </p:cTn>
                                        <p:tgtEl>
                                          <p:spTgt spid="12"/>
                                        </p:tgtEl>
                                        <p:attrNameLst>
                                          <p:attrName>style.visibility</p:attrName>
                                        </p:attrNameLst>
                                      </p:cBhvr>
                                      <p:to>
                                        <p:strVal val="visible"/>
                                      </p:to>
                                    </p:set>
                                    <p:anim calcmode="lin" valueType="num">
                                      <p:cBhvr>
                                        <p:cTn id="32" dur="500" fill="hold"/>
                                        <p:tgtEl>
                                          <p:spTgt spid="12"/>
                                        </p:tgtEl>
                                        <p:attrNameLst>
                                          <p:attrName>ppt_w</p:attrName>
                                        </p:attrNameLst>
                                      </p:cBhvr>
                                      <p:tavLst>
                                        <p:tav tm="0">
                                          <p:val>
                                            <p:fltVal val="0"/>
                                          </p:val>
                                        </p:tav>
                                        <p:tav tm="100000">
                                          <p:val>
                                            <p:strVal val="#ppt_w"/>
                                          </p:val>
                                        </p:tav>
                                      </p:tavLst>
                                    </p:anim>
                                    <p:anim calcmode="lin" valueType="num">
                                      <p:cBhvr>
                                        <p:cTn id="33" dur="500" fill="hold"/>
                                        <p:tgtEl>
                                          <p:spTgt spid="12"/>
                                        </p:tgtEl>
                                        <p:attrNameLst>
                                          <p:attrName>ppt_h</p:attrName>
                                        </p:attrNameLst>
                                      </p:cBhvr>
                                      <p:tavLst>
                                        <p:tav tm="0">
                                          <p:val>
                                            <p:fltVal val="0"/>
                                          </p:val>
                                        </p:tav>
                                        <p:tav tm="100000">
                                          <p:val>
                                            <p:strVal val="#ppt_h"/>
                                          </p:val>
                                        </p:tav>
                                      </p:tavLst>
                                    </p:anim>
                                    <p:animEffect transition="in" filter="fade">
                                      <p:cBhvr>
                                        <p:cTn id="34" dur="500"/>
                                        <p:tgtEl>
                                          <p:spTgt spid="12"/>
                                        </p:tgtEl>
                                      </p:cBhvr>
                                    </p:animEffect>
                                  </p:childTnLst>
                                </p:cTn>
                              </p:par>
                              <p:par>
                                <p:cTn id="35" presetID="53" presetClass="entr" presetSubtype="16" fill="hold" grpId="0" nodeType="withEffect">
                                  <p:stCondLst>
                                    <p:cond delay="0"/>
                                  </p:stCondLst>
                                  <p:childTnLst>
                                    <p:set>
                                      <p:cBhvr>
                                        <p:cTn id="36" dur="1" fill="hold">
                                          <p:stCondLst>
                                            <p:cond delay="0"/>
                                          </p:stCondLst>
                                        </p:cTn>
                                        <p:tgtEl>
                                          <p:spTgt spid="10"/>
                                        </p:tgtEl>
                                        <p:attrNameLst>
                                          <p:attrName>style.visibility</p:attrName>
                                        </p:attrNameLst>
                                      </p:cBhvr>
                                      <p:to>
                                        <p:strVal val="visible"/>
                                      </p:to>
                                    </p:set>
                                    <p:anim calcmode="lin" valueType="num">
                                      <p:cBhvr>
                                        <p:cTn id="37" dur="500" fill="hold"/>
                                        <p:tgtEl>
                                          <p:spTgt spid="10"/>
                                        </p:tgtEl>
                                        <p:attrNameLst>
                                          <p:attrName>ppt_w</p:attrName>
                                        </p:attrNameLst>
                                      </p:cBhvr>
                                      <p:tavLst>
                                        <p:tav tm="0">
                                          <p:val>
                                            <p:fltVal val="0"/>
                                          </p:val>
                                        </p:tav>
                                        <p:tav tm="100000">
                                          <p:val>
                                            <p:strVal val="#ppt_w"/>
                                          </p:val>
                                        </p:tav>
                                      </p:tavLst>
                                    </p:anim>
                                    <p:anim calcmode="lin" valueType="num">
                                      <p:cBhvr>
                                        <p:cTn id="38" dur="500" fill="hold"/>
                                        <p:tgtEl>
                                          <p:spTgt spid="10"/>
                                        </p:tgtEl>
                                        <p:attrNameLst>
                                          <p:attrName>ppt_h</p:attrName>
                                        </p:attrNameLst>
                                      </p:cBhvr>
                                      <p:tavLst>
                                        <p:tav tm="0">
                                          <p:val>
                                            <p:fltVal val="0"/>
                                          </p:val>
                                        </p:tav>
                                        <p:tav tm="100000">
                                          <p:val>
                                            <p:strVal val="#ppt_h"/>
                                          </p:val>
                                        </p:tav>
                                      </p:tavLst>
                                    </p:anim>
                                    <p:animEffect transition="in" filter="fade">
                                      <p:cBhvr>
                                        <p:cTn id="39" dur="500"/>
                                        <p:tgtEl>
                                          <p:spTgt spid="10"/>
                                        </p:tgtEl>
                                      </p:cBhvr>
                                    </p:animEffect>
                                  </p:childTnLst>
                                </p:cTn>
                              </p:par>
                              <p:par>
                                <p:cTn id="40" presetID="53" presetClass="entr" presetSubtype="16" fill="hold" grpId="0" nodeType="withEffect">
                                  <p:stCondLst>
                                    <p:cond delay="0"/>
                                  </p:stCondLst>
                                  <p:childTnLst>
                                    <p:set>
                                      <p:cBhvr>
                                        <p:cTn id="41" dur="1" fill="hold">
                                          <p:stCondLst>
                                            <p:cond delay="0"/>
                                          </p:stCondLst>
                                        </p:cTn>
                                        <p:tgtEl>
                                          <p:spTgt spid="13"/>
                                        </p:tgtEl>
                                        <p:attrNameLst>
                                          <p:attrName>style.visibility</p:attrName>
                                        </p:attrNameLst>
                                      </p:cBhvr>
                                      <p:to>
                                        <p:strVal val="visible"/>
                                      </p:to>
                                    </p:set>
                                    <p:anim calcmode="lin" valueType="num">
                                      <p:cBhvr>
                                        <p:cTn id="42" dur="500" fill="hold"/>
                                        <p:tgtEl>
                                          <p:spTgt spid="13"/>
                                        </p:tgtEl>
                                        <p:attrNameLst>
                                          <p:attrName>ppt_w</p:attrName>
                                        </p:attrNameLst>
                                      </p:cBhvr>
                                      <p:tavLst>
                                        <p:tav tm="0">
                                          <p:val>
                                            <p:fltVal val="0"/>
                                          </p:val>
                                        </p:tav>
                                        <p:tav tm="100000">
                                          <p:val>
                                            <p:strVal val="#ppt_w"/>
                                          </p:val>
                                        </p:tav>
                                      </p:tavLst>
                                    </p:anim>
                                    <p:anim calcmode="lin" valueType="num">
                                      <p:cBhvr>
                                        <p:cTn id="43" dur="500" fill="hold"/>
                                        <p:tgtEl>
                                          <p:spTgt spid="13"/>
                                        </p:tgtEl>
                                        <p:attrNameLst>
                                          <p:attrName>ppt_h</p:attrName>
                                        </p:attrNameLst>
                                      </p:cBhvr>
                                      <p:tavLst>
                                        <p:tav tm="0">
                                          <p:val>
                                            <p:fltVal val="0"/>
                                          </p:val>
                                        </p:tav>
                                        <p:tav tm="100000">
                                          <p:val>
                                            <p:strVal val="#ppt_h"/>
                                          </p:val>
                                        </p:tav>
                                      </p:tavLst>
                                    </p:anim>
                                    <p:animEffect transition="in" filter="fade">
                                      <p:cBhvr>
                                        <p:cTn id="44" dur="500"/>
                                        <p:tgtEl>
                                          <p:spTgt spid="13"/>
                                        </p:tgtEl>
                                      </p:cBhvr>
                                    </p:animEffect>
                                  </p:childTnLst>
                                </p:cTn>
                              </p:par>
                            </p:childTnLst>
                          </p:cTn>
                        </p:par>
                      </p:childTnLst>
                    </p:cTn>
                  </p:par>
                  <p:par>
                    <p:cTn id="45" fill="hold">
                      <p:stCondLst>
                        <p:cond delay="indefinite"/>
                      </p:stCondLst>
                      <p:childTnLst>
                        <p:par>
                          <p:cTn id="46" fill="hold">
                            <p:stCondLst>
                              <p:cond delay="0"/>
                            </p:stCondLst>
                            <p:childTnLst>
                              <p:par>
                                <p:cTn id="47" presetID="3" presetClass="entr" presetSubtype="10" fill="hold" grpId="0" nodeType="clickEffect">
                                  <p:stCondLst>
                                    <p:cond delay="0"/>
                                  </p:stCondLst>
                                  <p:childTnLst>
                                    <p:set>
                                      <p:cBhvr>
                                        <p:cTn id="48" dur="1" fill="hold">
                                          <p:stCondLst>
                                            <p:cond delay="0"/>
                                          </p:stCondLst>
                                        </p:cTn>
                                        <p:tgtEl>
                                          <p:spTgt spid="7"/>
                                        </p:tgtEl>
                                        <p:attrNameLst>
                                          <p:attrName>style.visibility</p:attrName>
                                        </p:attrNameLst>
                                      </p:cBhvr>
                                      <p:to>
                                        <p:strVal val="visible"/>
                                      </p:to>
                                    </p:set>
                                    <p:animEffect transition="in" filter="blinds(horizontal)">
                                      <p:cBhvr>
                                        <p:cTn id="49"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P spid="7" grpId="0" animBg="1"/>
      <p:bldP spid="8" grpId="0"/>
      <p:bldP spid="9" grpId="0"/>
      <p:bldP spid="10" grpId="0"/>
      <p:bldP spid="11" grpId="0"/>
      <p:bldP spid="12" grpId="0"/>
      <p:bldP spid="13" grpId="0"/>
    </p:bldLst>
  </p:timing>
</p:sld>
</file>

<file path=ppt/slides/slide4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a:xfrm>
            <a:off x="381000" y="2590800"/>
            <a:ext cx="5729702" cy="800219"/>
          </a:xfrm>
          <a:prstGeom prst="rect">
            <a:avLst/>
          </a:prstGeom>
        </p:spPr>
        <p:txBody>
          <a:bodyPr wrap="square">
            <a:spAutoFit/>
          </a:bodyPr>
          <a:lstStyle/>
          <a:p>
            <a:pPr>
              <a:tabLst>
                <a:tab pos="863600" algn="l"/>
              </a:tabLst>
            </a:pPr>
            <a:r>
              <a:rPr lang="en-US" sz="2300" b="1" dirty="0">
                <a:latin typeface="Times New Roman" pitchFamily="18" charset="0"/>
                <a:cs typeface="Times New Roman" pitchFamily="18" charset="0"/>
              </a:rPr>
              <a:t>10. </a:t>
            </a:r>
            <a:r>
              <a:rPr lang="en-US" sz="2300" dirty="0">
                <a:latin typeface="Times New Roman" pitchFamily="18" charset="0"/>
                <a:cs typeface="Times New Roman" pitchFamily="18" charset="0"/>
              </a:rPr>
              <a:t>(a) The number of children </a:t>
            </a:r>
            <a:r>
              <a:rPr lang="en-US" sz="2300" dirty="0" smtClean="0">
                <a:latin typeface="Times New Roman" pitchFamily="18" charset="0"/>
                <a:cs typeface="Times New Roman" pitchFamily="18" charset="0"/>
              </a:rPr>
              <a:t>who </a:t>
            </a:r>
            <a:br>
              <a:rPr lang="en-US" sz="2300" dirty="0" smtClean="0">
                <a:latin typeface="Times New Roman" pitchFamily="18" charset="0"/>
                <a:cs typeface="Times New Roman" pitchFamily="18" charset="0"/>
              </a:rPr>
            </a:br>
            <a:r>
              <a:rPr lang="en-US" sz="2300" dirty="0" smtClean="0">
                <a:latin typeface="Times New Roman" pitchFamily="18" charset="0"/>
                <a:cs typeface="Times New Roman" pitchFamily="18" charset="0"/>
              </a:rPr>
              <a:t>	wear </a:t>
            </a:r>
            <a:r>
              <a:rPr lang="en-US" sz="2300" dirty="0">
                <a:latin typeface="Times New Roman" pitchFamily="18" charset="0"/>
                <a:cs typeface="Times New Roman" pitchFamily="18" charset="0"/>
              </a:rPr>
              <a:t>a size twelve </a:t>
            </a:r>
            <a:r>
              <a:rPr lang="en-US" sz="2300" dirty="0" smtClean="0">
                <a:latin typeface="Times New Roman" pitchFamily="18" charset="0"/>
                <a:cs typeface="Times New Roman" pitchFamily="18" charset="0"/>
              </a:rPr>
              <a:t>shirt         = </a:t>
            </a:r>
            <a:r>
              <a:rPr lang="en-US" sz="2300" dirty="0" smtClean="0">
                <a:solidFill>
                  <a:srgbClr val="FF0000"/>
                </a:solidFill>
                <a:latin typeface="Times New Roman" pitchFamily="18" charset="0"/>
                <a:cs typeface="Times New Roman" pitchFamily="18" charset="0"/>
              </a:rPr>
              <a:t>15</a:t>
            </a:r>
            <a:endParaRPr lang="en-US" sz="2300" dirty="0">
              <a:solidFill>
                <a:srgbClr val="FF0000"/>
              </a:solidFill>
              <a:latin typeface="Times New Roman" pitchFamily="18" charset="0"/>
              <a:cs typeface="Times New Roman" pitchFamily="18" charset="0"/>
            </a:endParaRPr>
          </a:p>
        </p:txBody>
      </p:sp>
      <p:sp>
        <p:nvSpPr>
          <p:cNvPr id="6" name="Rectangle 5"/>
          <p:cNvSpPr/>
          <p:nvPr/>
        </p:nvSpPr>
        <p:spPr>
          <a:xfrm>
            <a:off x="838200" y="3426965"/>
            <a:ext cx="5334000" cy="1508105"/>
          </a:xfrm>
          <a:prstGeom prst="rect">
            <a:avLst/>
          </a:prstGeom>
        </p:spPr>
        <p:txBody>
          <a:bodyPr wrap="square">
            <a:spAutoFit/>
          </a:bodyPr>
          <a:lstStyle/>
          <a:p>
            <a:r>
              <a:rPr lang="en-US" sz="2300" dirty="0">
                <a:latin typeface="Times New Roman" pitchFamily="18" charset="0"/>
                <a:cs typeface="Times New Roman" pitchFamily="18" charset="0"/>
              </a:rPr>
              <a:t>(b) The number of children who</a:t>
            </a:r>
          </a:p>
          <a:p>
            <a:pPr>
              <a:tabLst>
                <a:tab pos="403225" algn="l"/>
                <a:tab pos="2492375" algn="l"/>
                <a:tab pos="3873500" algn="l"/>
                <a:tab pos="4168775" algn="l"/>
              </a:tabLst>
            </a:pPr>
            <a:r>
              <a:rPr lang="en-US" sz="2300" dirty="0" smtClean="0">
                <a:latin typeface="Times New Roman" pitchFamily="18" charset="0"/>
                <a:cs typeface="Times New Roman" pitchFamily="18" charset="0"/>
              </a:rPr>
              <a:t>	wear a shirt size smaller than</a:t>
            </a:r>
            <a:br>
              <a:rPr lang="en-US" sz="2300" dirty="0" smtClean="0">
                <a:latin typeface="Times New Roman" pitchFamily="18" charset="0"/>
                <a:cs typeface="Times New Roman" pitchFamily="18" charset="0"/>
              </a:rPr>
            </a:br>
            <a:r>
              <a:rPr lang="en-US" sz="2300" dirty="0" smtClean="0">
                <a:latin typeface="Times New Roman" pitchFamily="18" charset="0"/>
                <a:cs typeface="Times New Roman" pitchFamily="18" charset="0"/>
              </a:rPr>
              <a:t>      size twelve                             </a:t>
            </a:r>
            <a:r>
              <a:rPr lang="en-US" sz="1000" dirty="0" smtClean="0">
                <a:latin typeface="Times New Roman" pitchFamily="18" charset="0"/>
                <a:cs typeface="Times New Roman" pitchFamily="18" charset="0"/>
              </a:rPr>
              <a:t> </a:t>
            </a:r>
            <a:r>
              <a:rPr lang="en-US" sz="2300" dirty="0" smtClean="0">
                <a:latin typeface="Times New Roman" pitchFamily="18" charset="0"/>
                <a:cs typeface="Times New Roman" pitchFamily="18" charset="0"/>
              </a:rPr>
              <a:t>= 12 + 25</a:t>
            </a:r>
          </a:p>
          <a:p>
            <a:pPr>
              <a:tabLst>
                <a:tab pos="403225" algn="l"/>
                <a:tab pos="2492375" algn="l"/>
                <a:tab pos="3873500" algn="l"/>
                <a:tab pos="4168775" algn="l"/>
              </a:tabLst>
            </a:pPr>
            <a:r>
              <a:rPr lang="en-US" sz="2300" dirty="0" smtClean="0">
                <a:latin typeface="Times New Roman" pitchFamily="18" charset="0"/>
                <a:cs typeface="Times New Roman" pitchFamily="18" charset="0"/>
              </a:rPr>
              <a:t>  			= </a:t>
            </a:r>
            <a:r>
              <a:rPr lang="en-US" sz="2300" dirty="0" smtClean="0">
                <a:solidFill>
                  <a:srgbClr val="FF0000"/>
                </a:solidFill>
                <a:latin typeface="Times New Roman" pitchFamily="18" charset="0"/>
                <a:cs typeface="Times New Roman" pitchFamily="18" charset="0"/>
              </a:rPr>
              <a:t>37</a:t>
            </a:r>
            <a:endParaRPr lang="en-US" sz="2300" dirty="0">
              <a:latin typeface="Times New Roman" pitchFamily="18" charset="0"/>
              <a:cs typeface="Times New Roman" pitchFamily="18" charset="0"/>
            </a:endParaRPr>
          </a:p>
        </p:txBody>
      </p:sp>
      <p:sp>
        <p:nvSpPr>
          <p:cNvPr id="8" name="Rectangle 7"/>
          <p:cNvSpPr/>
          <p:nvPr/>
        </p:nvSpPr>
        <p:spPr>
          <a:xfrm>
            <a:off x="838200" y="4802559"/>
            <a:ext cx="3579570" cy="446276"/>
          </a:xfrm>
          <a:prstGeom prst="rect">
            <a:avLst/>
          </a:prstGeom>
        </p:spPr>
        <p:txBody>
          <a:bodyPr wrap="none">
            <a:spAutoFit/>
          </a:bodyPr>
          <a:lstStyle/>
          <a:p>
            <a:r>
              <a:rPr lang="en-US" sz="2300" dirty="0">
                <a:latin typeface="Times New Roman" pitchFamily="18" charset="0"/>
                <a:cs typeface="Times New Roman" pitchFamily="18" charset="0"/>
              </a:rPr>
              <a:t>(c) The modal shirt </a:t>
            </a:r>
            <a:r>
              <a:rPr lang="en-US" sz="2300" dirty="0" smtClean="0">
                <a:latin typeface="Times New Roman" pitchFamily="18" charset="0"/>
                <a:cs typeface="Times New Roman" pitchFamily="18" charset="0"/>
              </a:rPr>
              <a:t>size = </a:t>
            </a:r>
            <a:r>
              <a:rPr lang="en-US" sz="2300" dirty="0" smtClean="0">
                <a:solidFill>
                  <a:srgbClr val="FF0000"/>
                </a:solidFill>
                <a:latin typeface="Times New Roman" pitchFamily="18" charset="0"/>
                <a:cs typeface="Times New Roman" pitchFamily="18" charset="0"/>
              </a:rPr>
              <a:t>11</a:t>
            </a:r>
            <a:endParaRPr lang="en-US" sz="2300" dirty="0">
              <a:solidFill>
                <a:srgbClr val="FF0000"/>
              </a:solidFill>
              <a:latin typeface="Times New Roman" pitchFamily="18" charset="0"/>
              <a:cs typeface="Times New Roman" pitchFamily="18" charset="0"/>
            </a:endParaRPr>
          </a:p>
        </p:txBody>
      </p:sp>
      <p:sp>
        <p:nvSpPr>
          <p:cNvPr id="9" name="Rectangle 8"/>
          <p:cNvSpPr/>
          <p:nvPr/>
        </p:nvSpPr>
        <p:spPr>
          <a:xfrm>
            <a:off x="838200" y="5154705"/>
            <a:ext cx="6674225" cy="1472198"/>
          </a:xfrm>
          <a:prstGeom prst="rect">
            <a:avLst/>
          </a:prstGeom>
        </p:spPr>
        <p:txBody>
          <a:bodyPr wrap="square">
            <a:spAutoFit/>
          </a:bodyPr>
          <a:lstStyle/>
          <a:p>
            <a:pPr>
              <a:lnSpc>
                <a:spcPts val="4000"/>
              </a:lnSpc>
              <a:tabLst>
                <a:tab pos="4800600" algn="l"/>
              </a:tabLst>
            </a:pPr>
            <a:r>
              <a:rPr lang="en-US" sz="2300" dirty="0">
                <a:latin typeface="Times New Roman" pitchFamily="18" charset="0"/>
                <a:cs typeface="Times New Roman" pitchFamily="18" charset="0"/>
              </a:rPr>
              <a:t>(d) The position of the </a:t>
            </a:r>
            <a:r>
              <a:rPr lang="en-US" sz="2300" dirty="0" smtClean="0">
                <a:latin typeface="Times New Roman" pitchFamily="18" charset="0"/>
                <a:cs typeface="Times New Roman" pitchFamily="18" charset="0"/>
              </a:rPr>
              <a:t>median shirt size	=      (80 + 1)</a:t>
            </a:r>
          </a:p>
          <a:p>
            <a:pPr>
              <a:lnSpc>
                <a:spcPts val="4000"/>
              </a:lnSpc>
              <a:tabLst>
                <a:tab pos="4800600" algn="l"/>
              </a:tabLst>
            </a:pPr>
            <a:r>
              <a:rPr lang="en-US" sz="2300" dirty="0">
                <a:latin typeface="Times New Roman" pitchFamily="18" charset="0"/>
                <a:cs typeface="Times New Roman" pitchFamily="18" charset="0"/>
              </a:rPr>
              <a:t>	</a:t>
            </a:r>
            <a:r>
              <a:rPr lang="en-US" sz="2300" dirty="0" smtClean="0">
                <a:latin typeface="Times New Roman" pitchFamily="18" charset="0"/>
                <a:cs typeface="Times New Roman" pitchFamily="18" charset="0"/>
              </a:rPr>
              <a:t>=  40.5</a:t>
            </a:r>
            <a:r>
              <a:rPr lang="en-US" sz="2300" baseline="30000" dirty="0" smtClean="0">
                <a:latin typeface="Times New Roman" pitchFamily="18" charset="0"/>
                <a:cs typeface="Times New Roman" pitchFamily="18" charset="0"/>
              </a:rPr>
              <a:t>th</a:t>
            </a:r>
          </a:p>
          <a:p>
            <a:pPr>
              <a:tabLst>
                <a:tab pos="4800600" algn="l"/>
              </a:tabLst>
            </a:pPr>
            <a:r>
              <a:rPr lang="en-US" sz="2300" dirty="0" smtClean="0">
                <a:latin typeface="Times New Roman" pitchFamily="18" charset="0"/>
                <a:cs typeface="Times New Roman" pitchFamily="18" charset="0"/>
                <a:sym typeface="Symbol"/>
              </a:rPr>
              <a:t>     </a:t>
            </a:r>
            <a:r>
              <a:rPr lang="en-US" sz="2300" dirty="0" smtClean="0">
                <a:latin typeface="Times New Roman" pitchFamily="18" charset="0"/>
                <a:cs typeface="Times New Roman" pitchFamily="18" charset="0"/>
              </a:rPr>
              <a:t>      </a:t>
            </a:r>
            <a:r>
              <a:rPr lang="en-US" sz="2300" dirty="0">
                <a:latin typeface="Times New Roman" pitchFamily="18" charset="0"/>
                <a:cs typeface="Times New Roman" pitchFamily="18" charset="0"/>
              </a:rPr>
              <a:t>the median shirt size, </a:t>
            </a:r>
            <a:r>
              <a:rPr lang="en-US" sz="2300" dirty="0" smtClean="0">
                <a:latin typeface="Times New Roman" pitchFamily="18" charset="0"/>
                <a:cs typeface="Times New Roman" pitchFamily="18" charset="0"/>
              </a:rPr>
              <a:t>Q</a:t>
            </a:r>
            <a:r>
              <a:rPr lang="en-US" sz="2300" baseline="-25000" dirty="0" smtClean="0">
                <a:latin typeface="Times New Roman" pitchFamily="18" charset="0"/>
                <a:cs typeface="Times New Roman" pitchFamily="18" charset="0"/>
              </a:rPr>
              <a:t>2</a:t>
            </a:r>
            <a:r>
              <a:rPr lang="en-US" sz="2300" dirty="0" smtClean="0">
                <a:latin typeface="Times New Roman" pitchFamily="18" charset="0"/>
                <a:cs typeface="Times New Roman" pitchFamily="18" charset="0"/>
              </a:rPr>
              <a:t>	= </a:t>
            </a:r>
            <a:r>
              <a:rPr lang="en-US" sz="2300" dirty="0">
                <a:solidFill>
                  <a:srgbClr val="FF0000"/>
                </a:solidFill>
                <a:latin typeface="Times New Roman" pitchFamily="18" charset="0"/>
                <a:cs typeface="Times New Roman" pitchFamily="18" charset="0"/>
              </a:rPr>
              <a:t>12</a:t>
            </a:r>
          </a:p>
        </p:txBody>
      </p:sp>
      <p:pic>
        <p:nvPicPr>
          <p:cNvPr id="5122" name="Picture 2" descr="\\172.16.2.26\Conver\CARRIBEAN\MATHEMATICS_VOL-1_PPT_DESIGN\Incoming\Equations\Revision_Exam_2_Paper_2\Eqn050.wmf"/>
          <p:cNvPicPr>
            <a:picLocks noChangeAspect="1" noChangeArrowheads="1"/>
          </p:cNvPicPr>
          <p:nvPr/>
        </p:nvPicPr>
        <p:blipFill>
          <a:blip r:embed="rId2" cstate="print">
            <a:extLst>
              <a:ext uri="{28A0092B-C50C-407E-A947-70E740481C1C}">
                <a14:useLocalDpi xmlns:a14="http://schemas.microsoft.com/office/drawing/2010/main" xmlns="" val="0"/>
              </a:ext>
            </a:extLst>
          </a:blip>
          <a:srcRect/>
          <a:stretch>
            <a:fillRect/>
          </a:stretch>
        </p:blipFill>
        <p:spPr bwMode="auto">
          <a:xfrm>
            <a:off x="5961530" y="5121509"/>
            <a:ext cx="228600" cy="685800"/>
          </a:xfrm>
          <a:prstGeom prst="rect">
            <a:avLst/>
          </a:prstGeom>
          <a:noFill/>
          <a:extLst>
            <a:ext uri="{909E8E84-426E-40DD-AFC4-6F175D3DCCD1}">
              <a14:hiddenFill xmlns:a14="http://schemas.microsoft.com/office/drawing/2010/main" xmlns="">
                <a:solidFill>
                  <a:srgbClr val="FFFFFF"/>
                </a:solidFill>
              </a14:hiddenFill>
            </a:ext>
          </a:extLst>
        </p:spPr>
      </p:pic>
      <p:sp>
        <p:nvSpPr>
          <p:cNvPr id="7"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2 Paper 2</a:t>
            </a:r>
          </a:p>
        </p:txBody>
      </p:sp>
    </p:spTree>
    <p:extLst>
      <p:ext uri="{BB962C8B-B14F-4D97-AF65-F5344CB8AC3E}">
        <p14:creationId xmlns:p14="http://schemas.microsoft.com/office/powerpoint/2010/main" xmlns="" val="242355391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p:cTn id="7" dur="500" fill="hold"/>
                                        <p:tgtEl>
                                          <p:spTgt spid="5"/>
                                        </p:tgtEl>
                                        <p:attrNameLst>
                                          <p:attrName>ppt_w</p:attrName>
                                        </p:attrNameLst>
                                      </p:cBhvr>
                                      <p:tavLst>
                                        <p:tav tm="0">
                                          <p:val>
                                            <p:fltVal val="0"/>
                                          </p:val>
                                        </p:tav>
                                        <p:tav tm="100000">
                                          <p:val>
                                            <p:strVal val="#ppt_w"/>
                                          </p:val>
                                        </p:tav>
                                      </p:tavLst>
                                    </p:anim>
                                    <p:anim calcmode="lin" valueType="num">
                                      <p:cBhvr>
                                        <p:cTn id="8" dur="500" fill="hold"/>
                                        <p:tgtEl>
                                          <p:spTgt spid="5"/>
                                        </p:tgtEl>
                                        <p:attrNameLst>
                                          <p:attrName>ppt_h</p:attrName>
                                        </p:attrNameLst>
                                      </p:cBhvr>
                                      <p:tavLst>
                                        <p:tav tm="0">
                                          <p:val>
                                            <p:fltVal val="0"/>
                                          </p:val>
                                        </p:tav>
                                        <p:tav tm="100000">
                                          <p:val>
                                            <p:strVal val="#ppt_h"/>
                                          </p:val>
                                        </p:tav>
                                      </p:tavLst>
                                    </p:anim>
                                    <p:animEffect transition="in" filter="fade">
                                      <p:cBhvr>
                                        <p:cTn id="9" dur="500"/>
                                        <p:tgtEl>
                                          <p:spTgt spid="5"/>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6"/>
                                        </p:tgtEl>
                                        <p:attrNameLst>
                                          <p:attrName>style.visibility</p:attrName>
                                        </p:attrNameLst>
                                      </p:cBhvr>
                                      <p:to>
                                        <p:strVal val="visible"/>
                                      </p:to>
                                    </p:set>
                                    <p:anim calcmode="lin" valueType="num">
                                      <p:cBhvr>
                                        <p:cTn id="12" dur="500" fill="hold"/>
                                        <p:tgtEl>
                                          <p:spTgt spid="6"/>
                                        </p:tgtEl>
                                        <p:attrNameLst>
                                          <p:attrName>ppt_w</p:attrName>
                                        </p:attrNameLst>
                                      </p:cBhvr>
                                      <p:tavLst>
                                        <p:tav tm="0">
                                          <p:val>
                                            <p:fltVal val="0"/>
                                          </p:val>
                                        </p:tav>
                                        <p:tav tm="100000">
                                          <p:val>
                                            <p:strVal val="#ppt_w"/>
                                          </p:val>
                                        </p:tav>
                                      </p:tavLst>
                                    </p:anim>
                                    <p:anim calcmode="lin" valueType="num">
                                      <p:cBhvr>
                                        <p:cTn id="13" dur="500" fill="hold"/>
                                        <p:tgtEl>
                                          <p:spTgt spid="6"/>
                                        </p:tgtEl>
                                        <p:attrNameLst>
                                          <p:attrName>ppt_h</p:attrName>
                                        </p:attrNameLst>
                                      </p:cBhvr>
                                      <p:tavLst>
                                        <p:tav tm="0">
                                          <p:val>
                                            <p:fltVal val="0"/>
                                          </p:val>
                                        </p:tav>
                                        <p:tav tm="100000">
                                          <p:val>
                                            <p:strVal val="#ppt_h"/>
                                          </p:val>
                                        </p:tav>
                                      </p:tavLst>
                                    </p:anim>
                                    <p:animEffect transition="in" filter="fade">
                                      <p:cBhvr>
                                        <p:cTn id="14" dur="500"/>
                                        <p:tgtEl>
                                          <p:spTgt spid="6"/>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8"/>
                                        </p:tgtEl>
                                        <p:attrNameLst>
                                          <p:attrName>style.visibility</p:attrName>
                                        </p:attrNameLst>
                                      </p:cBhvr>
                                      <p:to>
                                        <p:strVal val="visible"/>
                                      </p:to>
                                    </p:set>
                                    <p:anim calcmode="lin" valueType="num">
                                      <p:cBhvr>
                                        <p:cTn id="17" dur="500" fill="hold"/>
                                        <p:tgtEl>
                                          <p:spTgt spid="8"/>
                                        </p:tgtEl>
                                        <p:attrNameLst>
                                          <p:attrName>ppt_w</p:attrName>
                                        </p:attrNameLst>
                                      </p:cBhvr>
                                      <p:tavLst>
                                        <p:tav tm="0">
                                          <p:val>
                                            <p:fltVal val="0"/>
                                          </p:val>
                                        </p:tav>
                                        <p:tav tm="100000">
                                          <p:val>
                                            <p:strVal val="#ppt_w"/>
                                          </p:val>
                                        </p:tav>
                                      </p:tavLst>
                                    </p:anim>
                                    <p:anim calcmode="lin" valueType="num">
                                      <p:cBhvr>
                                        <p:cTn id="18" dur="500" fill="hold"/>
                                        <p:tgtEl>
                                          <p:spTgt spid="8"/>
                                        </p:tgtEl>
                                        <p:attrNameLst>
                                          <p:attrName>ppt_h</p:attrName>
                                        </p:attrNameLst>
                                      </p:cBhvr>
                                      <p:tavLst>
                                        <p:tav tm="0">
                                          <p:val>
                                            <p:fltVal val="0"/>
                                          </p:val>
                                        </p:tav>
                                        <p:tav tm="100000">
                                          <p:val>
                                            <p:strVal val="#ppt_h"/>
                                          </p:val>
                                        </p:tav>
                                      </p:tavLst>
                                    </p:anim>
                                    <p:animEffect transition="in" filter="fade">
                                      <p:cBhvr>
                                        <p:cTn id="19" dur="500"/>
                                        <p:tgtEl>
                                          <p:spTgt spid="8"/>
                                        </p:tgtEl>
                                      </p:cBhvr>
                                    </p:animEffect>
                                  </p:childTnLst>
                                </p:cTn>
                              </p:par>
                              <p:par>
                                <p:cTn id="20" presetID="53" presetClass="entr" presetSubtype="16" fill="hold" grpId="0" nodeType="withEffect">
                                  <p:stCondLst>
                                    <p:cond delay="0"/>
                                  </p:stCondLst>
                                  <p:childTnLst>
                                    <p:set>
                                      <p:cBhvr>
                                        <p:cTn id="21" dur="1" fill="hold">
                                          <p:stCondLst>
                                            <p:cond delay="0"/>
                                          </p:stCondLst>
                                        </p:cTn>
                                        <p:tgtEl>
                                          <p:spTgt spid="9"/>
                                        </p:tgtEl>
                                        <p:attrNameLst>
                                          <p:attrName>style.visibility</p:attrName>
                                        </p:attrNameLst>
                                      </p:cBhvr>
                                      <p:to>
                                        <p:strVal val="visible"/>
                                      </p:to>
                                    </p:set>
                                    <p:anim calcmode="lin" valueType="num">
                                      <p:cBhvr>
                                        <p:cTn id="22" dur="500" fill="hold"/>
                                        <p:tgtEl>
                                          <p:spTgt spid="9"/>
                                        </p:tgtEl>
                                        <p:attrNameLst>
                                          <p:attrName>ppt_w</p:attrName>
                                        </p:attrNameLst>
                                      </p:cBhvr>
                                      <p:tavLst>
                                        <p:tav tm="0">
                                          <p:val>
                                            <p:fltVal val="0"/>
                                          </p:val>
                                        </p:tav>
                                        <p:tav tm="100000">
                                          <p:val>
                                            <p:strVal val="#ppt_w"/>
                                          </p:val>
                                        </p:tav>
                                      </p:tavLst>
                                    </p:anim>
                                    <p:anim calcmode="lin" valueType="num">
                                      <p:cBhvr>
                                        <p:cTn id="23" dur="500" fill="hold"/>
                                        <p:tgtEl>
                                          <p:spTgt spid="9"/>
                                        </p:tgtEl>
                                        <p:attrNameLst>
                                          <p:attrName>ppt_h</p:attrName>
                                        </p:attrNameLst>
                                      </p:cBhvr>
                                      <p:tavLst>
                                        <p:tav tm="0">
                                          <p:val>
                                            <p:fltVal val="0"/>
                                          </p:val>
                                        </p:tav>
                                        <p:tav tm="100000">
                                          <p:val>
                                            <p:strVal val="#ppt_h"/>
                                          </p:val>
                                        </p:tav>
                                      </p:tavLst>
                                    </p:anim>
                                    <p:animEffect transition="in" filter="fade">
                                      <p:cBhvr>
                                        <p:cTn id="24" dur="500"/>
                                        <p:tgtEl>
                                          <p:spTgt spid="9"/>
                                        </p:tgtEl>
                                      </p:cBhvr>
                                    </p:animEffect>
                                  </p:childTnLst>
                                </p:cTn>
                              </p:par>
                              <p:par>
                                <p:cTn id="25" presetID="53" presetClass="entr" presetSubtype="16" fill="hold" nodeType="withEffect">
                                  <p:stCondLst>
                                    <p:cond delay="0"/>
                                  </p:stCondLst>
                                  <p:childTnLst>
                                    <p:set>
                                      <p:cBhvr>
                                        <p:cTn id="26" dur="1" fill="hold">
                                          <p:stCondLst>
                                            <p:cond delay="0"/>
                                          </p:stCondLst>
                                        </p:cTn>
                                        <p:tgtEl>
                                          <p:spTgt spid="5122"/>
                                        </p:tgtEl>
                                        <p:attrNameLst>
                                          <p:attrName>style.visibility</p:attrName>
                                        </p:attrNameLst>
                                      </p:cBhvr>
                                      <p:to>
                                        <p:strVal val="visible"/>
                                      </p:to>
                                    </p:set>
                                    <p:anim calcmode="lin" valueType="num">
                                      <p:cBhvr>
                                        <p:cTn id="27" dur="500" fill="hold"/>
                                        <p:tgtEl>
                                          <p:spTgt spid="5122"/>
                                        </p:tgtEl>
                                        <p:attrNameLst>
                                          <p:attrName>ppt_w</p:attrName>
                                        </p:attrNameLst>
                                      </p:cBhvr>
                                      <p:tavLst>
                                        <p:tav tm="0">
                                          <p:val>
                                            <p:fltVal val="0"/>
                                          </p:val>
                                        </p:tav>
                                        <p:tav tm="100000">
                                          <p:val>
                                            <p:strVal val="#ppt_w"/>
                                          </p:val>
                                        </p:tav>
                                      </p:tavLst>
                                    </p:anim>
                                    <p:anim calcmode="lin" valueType="num">
                                      <p:cBhvr>
                                        <p:cTn id="28" dur="500" fill="hold"/>
                                        <p:tgtEl>
                                          <p:spTgt spid="5122"/>
                                        </p:tgtEl>
                                        <p:attrNameLst>
                                          <p:attrName>ppt_h</p:attrName>
                                        </p:attrNameLst>
                                      </p:cBhvr>
                                      <p:tavLst>
                                        <p:tav tm="0">
                                          <p:val>
                                            <p:fltVal val="0"/>
                                          </p:val>
                                        </p:tav>
                                        <p:tav tm="100000">
                                          <p:val>
                                            <p:strVal val="#ppt_h"/>
                                          </p:val>
                                        </p:tav>
                                      </p:tavLst>
                                    </p:anim>
                                    <p:animEffect transition="in" filter="fade">
                                      <p:cBhvr>
                                        <p:cTn id="29" dur="500"/>
                                        <p:tgtEl>
                                          <p:spTgt spid="51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P spid="8" grpId="0"/>
      <p:bldP spid="9" grpId="0"/>
    </p:bldLst>
  </p:timing>
</p:sld>
</file>

<file path=ppt/slides/slide4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a:xfrm>
            <a:off x="762000" y="2792968"/>
            <a:ext cx="5029200" cy="646331"/>
          </a:xfrm>
          <a:prstGeom prst="rect">
            <a:avLst/>
          </a:prstGeom>
        </p:spPr>
        <p:txBody>
          <a:bodyPr wrap="square">
            <a:spAutoFit/>
          </a:bodyPr>
          <a:lstStyle/>
          <a:p>
            <a:pPr marL="457200" indent="-457200">
              <a:tabLst>
                <a:tab pos="1057275" algn="l"/>
              </a:tabLst>
            </a:pPr>
            <a:r>
              <a:rPr lang="en-US" dirty="0" smtClean="0">
                <a:latin typeface="Times New Roman" pitchFamily="18" charset="0"/>
                <a:cs typeface="Times New Roman" pitchFamily="18" charset="0"/>
              </a:rPr>
              <a:t>(e)   </a:t>
            </a:r>
            <a:r>
              <a:rPr lang="en-US" dirty="0">
                <a:latin typeface="Times New Roman" pitchFamily="18" charset="0"/>
                <a:cs typeface="Times New Roman" pitchFamily="18" charset="0"/>
              </a:rPr>
              <a:t>What is the probability that a child </a:t>
            </a:r>
            <a:r>
              <a:rPr lang="en-US" dirty="0" smtClean="0">
                <a:latin typeface="Times New Roman" pitchFamily="18" charset="0"/>
                <a:cs typeface="Times New Roman" pitchFamily="18" charset="0"/>
              </a:rPr>
              <a:t>selected </a:t>
            </a:r>
            <a:br>
              <a:rPr lang="en-US" dirty="0" smtClean="0">
                <a:latin typeface="Times New Roman" pitchFamily="18" charset="0"/>
                <a:cs typeface="Times New Roman" pitchFamily="18" charset="0"/>
              </a:rPr>
            </a:br>
            <a:r>
              <a:rPr lang="en-US" dirty="0" smtClean="0">
                <a:latin typeface="Times New Roman" pitchFamily="18" charset="0"/>
                <a:cs typeface="Times New Roman" pitchFamily="18" charset="0"/>
              </a:rPr>
              <a:t>at </a:t>
            </a:r>
            <a:r>
              <a:rPr lang="en-US" dirty="0">
                <a:latin typeface="Times New Roman" pitchFamily="18" charset="0"/>
                <a:cs typeface="Times New Roman" pitchFamily="18" charset="0"/>
              </a:rPr>
              <a:t>random wears</a:t>
            </a:r>
            <a:r>
              <a:rPr lang="en-US" dirty="0" smtClean="0">
                <a:latin typeface="Times New Roman" pitchFamily="18" charset="0"/>
                <a:cs typeface="Times New Roman" pitchFamily="18" charset="0"/>
              </a:rPr>
              <a:t>:</a:t>
            </a:r>
            <a:endParaRPr lang="en-US" dirty="0">
              <a:latin typeface="Times New Roman" pitchFamily="18" charset="0"/>
              <a:cs typeface="Times New Roman" pitchFamily="18" charset="0"/>
            </a:endParaRPr>
          </a:p>
        </p:txBody>
      </p:sp>
      <p:sp>
        <p:nvSpPr>
          <p:cNvPr id="6" name="Rectangle 5"/>
          <p:cNvSpPr/>
          <p:nvPr/>
        </p:nvSpPr>
        <p:spPr>
          <a:xfrm>
            <a:off x="1222105" y="3376136"/>
            <a:ext cx="2080441" cy="369332"/>
          </a:xfrm>
          <a:prstGeom prst="rect">
            <a:avLst/>
          </a:prstGeom>
        </p:spPr>
        <p:txBody>
          <a:bodyPr wrap="none">
            <a:spAutoFit/>
          </a:bodyPr>
          <a:lstStyle/>
          <a:p>
            <a:r>
              <a:rPr lang="en-US" dirty="0">
                <a:latin typeface="Times New Roman" pitchFamily="18" charset="0"/>
                <a:cs typeface="Times New Roman" pitchFamily="18" charset="0"/>
              </a:rPr>
              <a:t>(i) a shirt size of 11?</a:t>
            </a:r>
          </a:p>
        </p:txBody>
      </p:sp>
      <p:sp>
        <p:nvSpPr>
          <p:cNvPr id="7" name="Rectangle 6"/>
          <p:cNvSpPr/>
          <p:nvPr/>
        </p:nvSpPr>
        <p:spPr>
          <a:xfrm>
            <a:off x="1143000" y="3669268"/>
            <a:ext cx="2950488" cy="369332"/>
          </a:xfrm>
          <a:prstGeom prst="rect">
            <a:avLst/>
          </a:prstGeom>
        </p:spPr>
        <p:txBody>
          <a:bodyPr wrap="none">
            <a:spAutoFit/>
          </a:bodyPr>
          <a:lstStyle/>
          <a:p>
            <a:r>
              <a:rPr lang="en-US" dirty="0">
                <a:latin typeface="Times New Roman" pitchFamily="18" charset="0"/>
                <a:cs typeface="Times New Roman" pitchFamily="18" charset="0"/>
              </a:rPr>
              <a:t>(ii) a shirt size larger than 12?</a:t>
            </a:r>
            <a:endParaRPr lang="en-US" dirty="0"/>
          </a:p>
        </p:txBody>
      </p:sp>
      <p:sp>
        <p:nvSpPr>
          <p:cNvPr id="8" name="Notched Right Arrow 7"/>
          <p:cNvSpPr/>
          <p:nvPr/>
        </p:nvSpPr>
        <p:spPr>
          <a:xfrm>
            <a:off x="7162800" y="6019800"/>
            <a:ext cx="1782315" cy="685800"/>
          </a:xfrm>
          <a:prstGeom prst="notchedRightArrow">
            <a:avLst/>
          </a:prstGeom>
          <a:blipFill>
            <a:blip r:embed="rId2" cstate="print">
              <a:extLst>
                <a:ext uri="{BEBA8EAE-BF5A-486C-A8C5-ECC9F3942E4B}">
                  <a14:imgProps xmlns:a14="http://schemas.microsoft.com/office/drawing/2010/main" xmlns="">
                    <a14:imgLayer r:embed="rId3">
                      <a14:imgEffect>
                        <a14:brightnessContrast bright="-20000" contrast="-20000"/>
                      </a14:imgEffect>
                    </a14:imgLayer>
                  </a14:imgProps>
                </a:ex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ANSWER</a:t>
            </a:r>
            <a:endParaRPr lang="en-US" sz="2000" b="1" dirty="0">
              <a:latin typeface="Times New Roman" pitchFamily="18" charset="0"/>
              <a:cs typeface="Times New Roman" pitchFamily="18" charset="0"/>
            </a:endParaRPr>
          </a:p>
        </p:txBody>
      </p:sp>
      <p:sp>
        <p:nvSpPr>
          <p:cNvPr id="9" name="Rectangle 8"/>
          <p:cNvSpPr/>
          <p:nvPr/>
        </p:nvSpPr>
        <p:spPr>
          <a:xfrm>
            <a:off x="7010400" y="3643746"/>
            <a:ext cx="1073281" cy="369332"/>
          </a:xfrm>
          <a:prstGeom prst="rect">
            <a:avLst/>
          </a:prstGeom>
        </p:spPr>
        <p:txBody>
          <a:bodyPr wrap="square" anchor="t" anchorCtr="1">
            <a:spAutoFit/>
          </a:bodyPr>
          <a:lstStyle/>
          <a:p>
            <a:pPr indent="-4800600" algn="r">
              <a:buFontTx/>
              <a:buNone/>
            </a:pPr>
            <a:r>
              <a:rPr lang="en-US" dirty="0" smtClean="0">
                <a:latin typeface="Times New Roman" pitchFamily="18" charset="0"/>
                <a:cs typeface="Times New Roman" pitchFamily="18" charset="0"/>
              </a:rPr>
              <a:t>(3 marks)</a:t>
            </a:r>
            <a:endParaRPr lang="en-US" dirty="0">
              <a:latin typeface="Times New Roman" pitchFamily="18" charset="0"/>
              <a:cs typeface="Times New Roman" pitchFamily="18" charset="0"/>
            </a:endParaRPr>
          </a:p>
        </p:txBody>
      </p:sp>
      <p:sp>
        <p:nvSpPr>
          <p:cNvPr id="10"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2 Paper 2</a:t>
            </a:r>
          </a:p>
        </p:txBody>
      </p:sp>
      <p:sp>
        <p:nvSpPr>
          <p:cNvPr id="11" name="Rectangle 10"/>
          <p:cNvSpPr/>
          <p:nvPr/>
        </p:nvSpPr>
        <p:spPr>
          <a:xfrm>
            <a:off x="304800" y="2373868"/>
            <a:ext cx="8077200" cy="369332"/>
          </a:xfrm>
          <a:prstGeom prst="rect">
            <a:avLst/>
          </a:prstGeom>
        </p:spPr>
        <p:txBody>
          <a:bodyPr wrap="square">
            <a:spAutoFit/>
          </a:bodyPr>
          <a:lstStyle/>
          <a:p>
            <a:r>
              <a:rPr lang="en-US" b="1" dirty="0">
                <a:latin typeface="Times New Roman" pitchFamily="18" charset="0"/>
                <a:cs typeface="Times New Roman" pitchFamily="18" charset="0"/>
              </a:rPr>
              <a:t>10. </a:t>
            </a:r>
            <a:r>
              <a:rPr lang="en-US" b="1" dirty="0" smtClean="0">
                <a:latin typeface="Times New Roman" pitchFamily="18" charset="0"/>
                <a:cs typeface="Times New Roman" pitchFamily="18" charset="0"/>
              </a:rPr>
              <a:t> </a:t>
            </a:r>
            <a:r>
              <a:rPr lang="en-US" dirty="0" smtClean="0">
                <a:latin typeface="Times New Roman" pitchFamily="18" charset="0"/>
                <a:cs typeface="Times New Roman" pitchFamily="18" charset="0"/>
              </a:rPr>
              <a:t>The </a:t>
            </a:r>
            <a:r>
              <a:rPr lang="en-US" dirty="0">
                <a:latin typeface="Times New Roman" pitchFamily="18" charset="0"/>
                <a:cs typeface="Times New Roman" pitchFamily="18" charset="0"/>
              </a:rPr>
              <a:t>bar chart shows the </a:t>
            </a:r>
            <a:r>
              <a:rPr lang="en-US" dirty="0" smtClean="0">
                <a:latin typeface="Times New Roman" pitchFamily="18" charset="0"/>
                <a:cs typeface="Times New Roman" pitchFamily="18" charset="0"/>
              </a:rPr>
              <a:t>shirt sizes </a:t>
            </a:r>
            <a:r>
              <a:rPr lang="en-US" dirty="0">
                <a:latin typeface="Times New Roman" pitchFamily="18" charset="0"/>
                <a:cs typeface="Times New Roman" pitchFamily="18" charset="0"/>
              </a:rPr>
              <a:t>of a group </a:t>
            </a:r>
            <a:r>
              <a:rPr lang="en-US" dirty="0" smtClean="0">
                <a:latin typeface="Times New Roman" pitchFamily="18" charset="0"/>
                <a:cs typeface="Times New Roman" pitchFamily="18" charset="0"/>
              </a:rPr>
              <a:t>of 80 </a:t>
            </a:r>
            <a:r>
              <a:rPr lang="en-US" dirty="0">
                <a:latin typeface="Times New Roman" pitchFamily="18" charset="0"/>
                <a:cs typeface="Times New Roman" pitchFamily="18" charset="0"/>
              </a:rPr>
              <a:t>children.</a:t>
            </a:r>
          </a:p>
        </p:txBody>
      </p:sp>
      <p:pic>
        <p:nvPicPr>
          <p:cNvPr id="12" name="Picture 2" descr="\\172.16.2.26\Conver\CARRIBEAN\MATHEMATICS_VOL-1_PPT_DESIGN\Incoming\Equations\Revision_Exam_2_Paper_2\f01-28.tif"/>
          <p:cNvPicPr>
            <a:picLocks noChangeAspect="1" noChangeArrowheads="1"/>
          </p:cNvPicPr>
          <p:nvPr/>
        </p:nvPicPr>
        <p:blipFill>
          <a:blip r:embed="rId4" cstate="print">
            <a:extLst>
              <a:ext uri="{28A0092B-C50C-407E-A947-70E740481C1C}">
                <a14:useLocalDpi xmlns:a14="http://schemas.microsoft.com/office/drawing/2010/main" xmlns="" val="0"/>
              </a:ext>
            </a:extLst>
          </a:blip>
          <a:srcRect/>
          <a:stretch>
            <a:fillRect/>
          </a:stretch>
        </p:blipFill>
        <p:spPr bwMode="auto">
          <a:xfrm>
            <a:off x="4114800" y="3200400"/>
            <a:ext cx="2729886" cy="2867438"/>
          </a:xfrm>
          <a:prstGeom prst="rect">
            <a:avLst/>
          </a:prstGeom>
          <a:noFill/>
          <a:extLst>
            <a:ext uri="{909E8E84-426E-40DD-AFC4-6F175D3DCCD1}">
              <a14:hiddenFill xmlns:a14="http://schemas.microsoft.com/office/drawing/2010/main" xmlns="">
                <a:solidFill>
                  <a:srgbClr val="FFFFFF"/>
                </a:solidFill>
              </a14:hiddenFill>
            </a:ext>
          </a:extLst>
        </p:spPr>
      </p:pic>
    </p:spTree>
    <p:extLst>
      <p:ext uri="{BB962C8B-B14F-4D97-AF65-F5344CB8AC3E}">
        <p14:creationId xmlns:p14="http://schemas.microsoft.com/office/powerpoint/2010/main" xmlns="" val="406581551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p:cTn id="7" dur="500" fill="hold"/>
                                        <p:tgtEl>
                                          <p:spTgt spid="9"/>
                                        </p:tgtEl>
                                        <p:attrNameLst>
                                          <p:attrName>ppt_w</p:attrName>
                                        </p:attrNameLst>
                                      </p:cBhvr>
                                      <p:tavLst>
                                        <p:tav tm="0">
                                          <p:val>
                                            <p:fltVal val="0"/>
                                          </p:val>
                                        </p:tav>
                                        <p:tav tm="100000">
                                          <p:val>
                                            <p:strVal val="#ppt_w"/>
                                          </p:val>
                                        </p:tav>
                                      </p:tavLst>
                                    </p:anim>
                                    <p:anim calcmode="lin" valueType="num">
                                      <p:cBhvr>
                                        <p:cTn id="8" dur="500" fill="hold"/>
                                        <p:tgtEl>
                                          <p:spTgt spid="9"/>
                                        </p:tgtEl>
                                        <p:attrNameLst>
                                          <p:attrName>ppt_h</p:attrName>
                                        </p:attrNameLst>
                                      </p:cBhvr>
                                      <p:tavLst>
                                        <p:tav tm="0">
                                          <p:val>
                                            <p:fltVal val="0"/>
                                          </p:val>
                                        </p:tav>
                                        <p:tav tm="100000">
                                          <p:val>
                                            <p:strVal val="#ppt_h"/>
                                          </p:val>
                                        </p:tav>
                                      </p:tavLst>
                                    </p:anim>
                                    <p:animEffect transition="in" filter="fade">
                                      <p:cBhvr>
                                        <p:cTn id="9" dur="500"/>
                                        <p:tgtEl>
                                          <p:spTgt spid="9"/>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11"/>
                                        </p:tgtEl>
                                        <p:attrNameLst>
                                          <p:attrName>style.visibility</p:attrName>
                                        </p:attrNameLst>
                                      </p:cBhvr>
                                      <p:to>
                                        <p:strVal val="visible"/>
                                      </p:to>
                                    </p:set>
                                    <p:anim calcmode="lin" valueType="num">
                                      <p:cBhvr>
                                        <p:cTn id="12" dur="500" fill="hold"/>
                                        <p:tgtEl>
                                          <p:spTgt spid="11"/>
                                        </p:tgtEl>
                                        <p:attrNameLst>
                                          <p:attrName>ppt_w</p:attrName>
                                        </p:attrNameLst>
                                      </p:cBhvr>
                                      <p:tavLst>
                                        <p:tav tm="0">
                                          <p:val>
                                            <p:fltVal val="0"/>
                                          </p:val>
                                        </p:tav>
                                        <p:tav tm="100000">
                                          <p:val>
                                            <p:strVal val="#ppt_w"/>
                                          </p:val>
                                        </p:tav>
                                      </p:tavLst>
                                    </p:anim>
                                    <p:anim calcmode="lin" valueType="num">
                                      <p:cBhvr>
                                        <p:cTn id="13" dur="500" fill="hold"/>
                                        <p:tgtEl>
                                          <p:spTgt spid="11"/>
                                        </p:tgtEl>
                                        <p:attrNameLst>
                                          <p:attrName>ppt_h</p:attrName>
                                        </p:attrNameLst>
                                      </p:cBhvr>
                                      <p:tavLst>
                                        <p:tav tm="0">
                                          <p:val>
                                            <p:fltVal val="0"/>
                                          </p:val>
                                        </p:tav>
                                        <p:tav tm="100000">
                                          <p:val>
                                            <p:strVal val="#ppt_h"/>
                                          </p:val>
                                        </p:tav>
                                      </p:tavLst>
                                    </p:anim>
                                    <p:animEffect transition="in" filter="fade">
                                      <p:cBhvr>
                                        <p:cTn id="14" dur="500"/>
                                        <p:tgtEl>
                                          <p:spTgt spid="11"/>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5"/>
                                        </p:tgtEl>
                                        <p:attrNameLst>
                                          <p:attrName>style.visibility</p:attrName>
                                        </p:attrNameLst>
                                      </p:cBhvr>
                                      <p:to>
                                        <p:strVal val="visible"/>
                                      </p:to>
                                    </p:set>
                                    <p:anim calcmode="lin" valueType="num">
                                      <p:cBhvr>
                                        <p:cTn id="17" dur="500" fill="hold"/>
                                        <p:tgtEl>
                                          <p:spTgt spid="5"/>
                                        </p:tgtEl>
                                        <p:attrNameLst>
                                          <p:attrName>ppt_w</p:attrName>
                                        </p:attrNameLst>
                                      </p:cBhvr>
                                      <p:tavLst>
                                        <p:tav tm="0">
                                          <p:val>
                                            <p:fltVal val="0"/>
                                          </p:val>
                                        </p:tav>
                                        <p:tav tm="100000">
                                          <p:val>
                                            <p:strVal val="#ppt_w"/>
                                          </p:val>
                                        </p:tav>
                                      </p:tavLst>
                                    </p:anim>
                                    <p:anim calcmode="lin" valueType="num">
                                      <p:cBhvr>
                                        <p:cTn id="18" dur="500" fill="hold"/>
                                        <p:tgtEl>
                                          <p:spTgt spid="5"/>
                                        </p:tgtEl>
                                        <p:attrNameLst>
                                          <p:attrName>ppt_h</p:attrName>
                                        </p:attrNameLst>
                                      </p:cBhvr>
                                      <p:tavLst>
                                        <p:tav tm="0">
                                          <p:val>
                                            <p:fltVal val="0"/>
                                          </p:val>
                                        </p:tav>
                                        <p:tav tm="100000">
                                          <p:val>
                                            <p:strVal val="#ppt_h"/>
                                          </p:val>
                                        </p:tav>
                                      </p:tavLst>
                                    </p:anim>
                                    <p:animEffect transition="in" filter="fade">
                                      <p:cBhvr>
                                        <p:cTn id="19" dur="500"/>
                                        <p:tgtEl>
                                          <p:spTgt spid="5"/>
                                        </p:tgtEl>
                                      </p:cBhvr>
                                    </p:animEffect>
                                  </p:childTnLst>
                                </p:cTn>
                              </p:par>
                            </p:childTnLst>
                          </p:cTn>
                        </p:par>
                      </p:childTnLst>
                    </p:cTn>
                  </p:par>
                  <p:par>
                    <p:cTn id="20" fill="hold">
                      <p:stCondLst>
                        <p:cond delay="indefinite"/>
                      </p:stCondLst>
                      <p:childTnLst>
                        <p:par>
                          <p:cTn id="21" fill="hold">
                            <p:stCondLst>
                              <p:cond delay="0"/>
                            </p:stCondLst>
                            <p:childTnLst>
                              <p:par>
                                <p:cTn id="22" presetID="53" presetClass="entr" presetSubtype="16" fill="hold" grpId="0" nodeType="clickEffect">
                                  <p:stCondLst>
                                    <p:cond delay="0"/>
                                  </p:stCondLst>
                                  <p:childTnLst>
                                    <p:set>
                                      <p:cBhvr>
                                        <p:cTn id="23" dur="1" fill="hold">
                                          <p:stCondLst>
                                            <p:cond delay="0"/>
                                          </p:stCondLst>
                                        </p:cTn>
                                        <p:tgtEl>
                                          <p:spTgt spid="6"/>
                                        </p:tgtEl>
                                        <p:attrNameLst>
                                          <p:attrName>style.visibility</p:attrName>
                                        </p:attrNameLst>
                                      </p:cBhvr>
                                      <p:to>
                                        <p:strVal val="visible"/>
                                      </p:to>
                                    </p:set>
                                    <p:anim calcmode="lin" valueType="num">
                                      <p:cBhvr>
                                        <p:cTn id="24" dur="500" fill="hold"/>
                                        <p:tgtEl>
                                          <p:spTgt spid="6"/>
                                        </p:tgtEl>
                                        <p:attrNameLst>
                                          <p:attrName>ppt_w</p:attrName>
                                        </p:attrNameLst>
                                      </p:cBhvr>
                                      <p:tavLst>
                                        <p:tav tm="0">
                                          <p:val>
                                            <p:fltVal val="0"/>
                                          </p:val>
                                        </p:tav>
                                        <p:tav tm="100000">
                                          <p:val>
                                            <p:strVal val="#ppt_w"/>
                                          </p:val>
                                        </p:tav>
                                      </p:tavLst>
                                    </p:anim>
                                    <p:anim calcmode="lin" valueType="num">
                                      <p:cBhvr>
                                        <p:cTn id="25" dur="500" fill="hold"/>
                                        <p:tgtEl>
                                          <p:spTgt spid="6"/>
                                        </p:tgtEl>
                                        <p:attrNameLst>
                                          <p:attrName>ppt_h</p:attrName>
                                        </p:attrNameLst>
                                      </p:cBhvr>
                                      <p:tavLst>
                                        <p:tav tm="0">
                                          <p:val>
                                            <p:fltVal val="0"/>
                                          </p:val>
                                        </p:tav>
                                        <p:tav tm="100000">
                                          <p:val>
                                            <p:strVal val="#ppt_h"/>
                                          </p:val>
                                        </p:tav>
                                      </p:tavLst>
                                    </p:anim>
                                    <p:animEffect transition="in" filter="fade">
                                      <p:cBhvr>
                                        <p:cTn id="26" dur="500"/>
                                        <p:tgtEl>
                                          <p:spTgt spid="6"/>
                                        </p:tgtEl>
                                      </p:cBhvr>
                                    </p:animEffect>
                                  </p:childTnLst>
                                </p:cTn>
                              </p:par>
                              <p:par>
                                <p:cTn id="27" presetID="53" presetClass="entr" presetSubtype="16" fill="hold" grpId="0" nodeType="withEffect">
                                  <p:stCondLst>
                                    <p:cond delay="0"/>
                                  </p:stCondLst>
                                  <p:childTnLst>
                                    <p:set>
                                      <p:cBhvr>
                                        <p:cTn id="28" dur="1" fill="hold">
                                          <p:stCondLst>
                                            <p:cond delay="0"/>
                                          </p:stCondLst>
                                        </p:cTn>
                                        <p:tgtEl>
                                          <p:spTgt spid="7"/>
                                        </p:tgtEl>
                                        <p:attrNameLst>
                                          <p:attrName>style.visibility</p:attrName>
                                        </p:attrNameLst>
                                      </p:cBhvr>
                                      <p:to>
                                        <p:strVal val="visible"/>
                                      </p:to>
                                    </p:set>
                                    <p:anim calcmode="lin" valueType="num">
                                      <p:cBhvr>
                                        <p:cTn id="29" dur="500" fill="hold"/>
                                        <p:tgtEl>
                                          <p:spTgt spid="7"/>
                                        </p:tgtEl>
                                        <p:attrNameLst>
                                          <p:attrName>ppt_w</p:attrName>
                                        </p:attrNameLst>
                                      </p:cBhvr>
                                      <p:tavLst>
                                        <p:tav tm="0">
                                          <p:val>
                                            <p:fltVal val="0"/>
                                          </p:val>
                                        </p:tav>
                                        <p:tav tm="100000">
                                          <p:val>
                                            <p:strVal val="#ppt_w"/>
                                          </p:val>
                                        </p:tav>
                                      </p:tavLst>
                                    </p:anim>
                                    <p:anim calcmode="lin" valueType="num">
                                      <p:cBhvr>
                                        <p:cTn id="30" dur="500" fill="hold"/>
                                        <p:tgtEl>
                                          <p:spTgt spid="7"/>
                                        </p:tgtEl>
                                        <p:attrNameLst>
                                          <p:attrName>ppt_h</p:attrName>
                                        </p:attrNameLst>
                                      </p:cBhvr>
                                      <p:tavLst>
                                        <p:tav tm="0">
                                          <p:val>
                                            <p:fltVal val="0"/>
                                          </p:val>
                                        </p:tav>
                                        <p:tav tm="100000">
                                          <p:val>
                                            <p:strVal val="#ppt_h"/>
                                          </p:val>
                                        </p:tav>
                                      </p:tavLst>
                                    </p:anim>
                                    <p:animEffect transition="in" filter="fade">
                                      <p:cBhvr>
                                        <p:cTn id="31" dur="500"/>
                                        <p:tgtEl>
                                          <p:spTgt spid="7"/>
                                        </p:tgtEl>
                                      </p:cBhvr>
                                    </p:animEffect>
                                  </p:childTnLst>
                                </p:cTn>
                              </p:par>
                              <p:par>
                                <p:cTn id="32" presetID="53" presetClass="entr" presetSubtype="16" fill="hold" nodeType="withEffect">
                                  <p:stCondLst>
                                    <p:cond delay="0"/>
                                  </p:stCondLst>
                                  <p:childTnLst>
                                    <p:set>
                                      <p:cBhvr>
                                        <p:cTn id="33" dur="1" fill="hold">
                                          <p:stCondLst>
                                            <p:cond delay="0"/>
                                          </p:stCondLst>
                                        </p:cTn>
                                        <p:tgtEl>
                                          <p:spTgt spid="12"/>
                                        </p:tgtEl>
                                        <p:attrNameLst>
                                          <p:attrName>style.visibility</p:attrName>
                                        </p:attrNameLst>
                                      </p:cBhvr>
                                      <p:to>
                                        <p:strVal val="visible"/>
                                      </p:to>
                                    </p:set>
                                    <p:anim calcmode="lin" valueType="num">
                                      <p:cBhvr>
                                        <p:cTn id="34" dur="500" fill="hold"/>
                                        <p:tgtEl>
                                          <p:spTgt spid="12"/>
                                        </p:tgtEl>
                                        <p:attrNameLst>
                                          <p:attrName>ppt_w</p:attrName>
                                        </p:attrNameLst>
                                      </p:cBhvr>
                                      <p:tavLst>
                                        <p:tav tm="0">
                                          <p:val>
                                            <p:fltVal val="0"/>
                                          </p:val>
                                        </p:tav>
                                        <p:tav tm="100000">
                                          <p:val>
                                            <p:strVal val="#ppt_w"/>
                                          </p:val>
                                        </p:tav>
                                      </p:tavLst>
                                    </p:anim>
                                    <p:anim calcmode="lin" valueType="num">
                                      <p:cBhvr>
                                        <p:cTn id="35" dur="500" fill="hold"/>
                                        <p:tgtEl>
                                          <p:spTgt spid="12"/>
                                        </p:tgtEl>
                                        <p:attrNameLst>
                                          <p:attrName>ppt_h</p:attrName>
                                        </p:attrNameLst>
                                      </p:cBhvr>
                                      <p:tavLst>
                                        <p:tav tm="0">
                                          <p:val>
                                            <p:fltVal val="0"/>
                                          </p:val>
                                        </p:tav>
                                        <p:tav tm="100000">
                                          <p:val>
                                            <p:strVal val="#ppt_h"/>
                                          </p:val>
                                        </p:tav>
                                      </p:tavLst>
                                    </p:anim>
                                    <p:animEffect transition="in" filter="fade">
                                      <p:cBhvr>
                                        <p:cTn id="36" dur="500"/>
                                        <p:tgtEl>
                                          <p:spTgt spid="12"/>
                                        </p:tgtEl>
                                      </p:cBhvr>
                                    </p:animEffect>
                                  </p:childTnLst>
                                </p:cTn>
                              </p:par>
                            </p:childTnLst>
                          </p:cTn>
                        </p:par>
                      </p:childTnLst>
                    </p:cTn>
                  </p:par>
                  <p:par>
                    <p:cTn id="37" fill="hold">
                      <p:stCondLst>
                        <p:cond delay="indefinite"/>
                      </p:stCondLst>
                      <p:childTnLst>
                        <p:par>
                          <p:cTn id="38" fill="hold">
                            <p:stCondLst>
                              <p:cond delay="0"/>
                            </p:stCondLst>
                            <p:childTnLst>
                              <p:par>
                                <p:cTn id="39" presetID="3" presetClass="entr" presetSubtype="10" fill="hold" grpId="0" nodeType="clickEffect">
                                  <p:stCondLst>
                                    <p:cond delay="0"/>
                                  </p:stCondLst>
                                  <p:childTnLst>
                                    <p:set>
                                      <p:cBhvr>
                                        <p:cTn id="40" dur="1" fill="hold">
                                          <p:stCondLst>
                                            <p:cond delay="0"/>
                                          </p:stCondLst>
                                        </p:cTn>
                                        <p:tgtEl>
                                          <p:spTgt spid="8"/>
                                        </p:tgtEl>
                                        <p:attrNameLst>
                                          <p:attrName>style.visibility</p:attrName>
                                        </p:attrNameLst>
                                      </p:cBhvr>
                                      <p:to>
                                        <p:strVal val="visible"/>
                                      </p:to>
                                    </p:set>
                                    <p:animEffect transition="in" filter="blinds(horizontal)">
                                      <p:cBhvr>
                                        <p:cTn id="41"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P spid="7" grpId="0"/>
      <p:bldP spid="8" grpId="0" animBg="1"/>
      <p:bldP spid="9" grpId="0"/>
      <p:bldP spid="11" grpId="0"/>
    </p:bldLst>
  </p:timing>
</p:sld>
</file>

<file path=ppt/slides/slide4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a:xfrm>
            <a:off x="609600" y="2514600"/>
            <a:ext cx="5638800" cy="800219"/>
          </a:xfrm>
          <a:prstGeom prst="rect">
            <a:avLst/>
          </a:prstGeom>
        </p:spPr>
        <p:txBody>
          <a:bodyPr wrap="square">
            <a:spAutoFit/>
          </a:bodyPr>
          <a:lstStyle/>
          <a:p>
            <a:r>
              <a:rPr lang="en-US" sz="2300" b="1" dirty="0" smtClean="0">
                <a:latin typeface="Times New Roman" pitchFamily="18" charset="0"/>
                <a:cs typeface="Times New Roman" pitchFamily="18" charset="0"/>
              </a:rPr>
              <a:t>10.</a:t>
            </a:r>
            <a:r>
              <a:rPr lang="en-US" sz="2300" dirty="0" smtClean="0">
                <a:latin typeface="Times New Roman" pitchFamily="18" charset="0"/>
                <a:cs typeface="Times New Roman" pitchFamily="18" charset="0"/>
              </a:rPr>
              <a:t>  (e)  </a:t>
            </a:r>
            <a:r>
              <a:rPr lang="en-US" sz="2300" dirty="0">
                <a:latin typeface="Times New Roman" pitchFamily="18" charset="0"/>
                <a:cs typeface="Times New Roman" pitchFamily="18" charset="0"/>
              </a:rPr>
              <a:t>(i</a:t>
            </a:r>
            <a:r>
              <a:rPr lang="en-US" sz="2300" dirty="0" smtClean="0">
                <a:latin typeface="Times New Roman" pitchFamily="18" charset="0"/>
                <a:cs typeface="Times New Roman" pitchFamily="18" charset="0"/>
              </a:rPr>
              <a:t>)  The </a:t>
            </a:r>
            <a:r>
              <a:rPr lang="en-US" sz="2300" dirty="0">
                <a:latin typeface="Times New Roman" pitchFamily="18" charset="0"/>
                <a:cs typeface="Times New Roman" pitchFamily="18" charset="0"/>
              </a:rPr>
              <a:t>number of children</a:t>
            </a:r>
          </a:p>
          <a:p>
            <a:pPr>
              <a:tabLst>
                <a:tab pos="1398588" algn="l"/>
              </a:tabLst>
            </a:pPr>
            <a:r>
              <a:rPr lang="en-US" sz="2300" dirty="0" smtClean="0">
                <a:latin typeface="Times New Roman" pitchFamily="18" charset="0"/>
                <a:cs typeface="Times New Roman" pitchFamily="18" charset="0"/>
              </a:rPr>
              <a:t>	who </a:t>
            </a:r>
            <a:r>
              <a:rPr lang="en-US" sz="2300" dirty="0">
                <a:latin typeface="Times New Roman" pitchFamily="18" charset="0"/>
                <a:cs typeface="Times New Roman" pitchFamily="18" charset="0"/>
              </a:rPr>
              <a:t>wear a shirt size of </a:t>
            </a:r>
            <a:r>
              <a:rPr lang="en-US" sz="2300" dirty="0" smtClean="0">
                <a:latin typeface="Times New Roman" pitchFamily="18" charset="0"/>
                <a:cs typeface="Times New Roman" pitchFamily="18" charset="0"/>
              </a:rPr>
              <a:t>11 = 25</a:t>
            </a:r>
            <a:endParaRPr lang="en-US" sz="2300" dirty="0">
              <a:latin typeface="Times New Roman" pitchFamily="18" charset="0"/>
              <a:cs typeface="Times New Roman" pitchFamily="18" charset="0"/>
            </a:endParaRPr>
          </a:p>
        </p:txBody>
      </p:sp>
      <p:sp>
        <p:nvSpPr>
          <p:cNvPr id="6" name="Rectangle 5"/>
          <p:cNvSpPr/>
          <p:nvPr/>
        </p:nvSpPr>
        <p:spPr>
          <a:xfrm>
            <a:off x="2005584" y="3276600"/>
            <a:ext cx="4191000" cy="800219"/>
          </a:xfrm>
          <a:prstGeom prst="rect">
            <a:avLst/>
          </a:prstGeom>
        </p:spPr>
        <p:txBody>
          <a:bodyPr wrap="square">
            <a:spAutoFit/>
          </a:bodyPr>
          <a:lstStyle/>
          <a:p>
            <a:r>
              <a:rPr lang="en-US" sz="2300" dirty="0" smtClean="0">
                <a:latin typeface="Times New Roman" pitchFamily="18" charset="0"/>
                <a:cs typeface="Times New Roman" pitchFamily="18" charset="0"/>
                <a:sym typeface="Symbol"/>
              </a:rPr>
              <a:t></a:t>
            </a:r>
            <a:r>
              <a:rPr lang="en-US" sz="2300" dirty="0" smtClean="0">
                <a:latin typeface="Times New Roman" pitchFamily="18" charset="0"/>
                <a:cs typeface="Times New Roman" pitchFamily="18" charset="0"/>
              </a:rPr>
              <a:t>  </a:t>
            </a:r>
            <a:r>
              <a:rPr lang="en-US" sz="2300" i="1" dirty="0" smtClean="0">
                <a:latin typeface="Times New Roman" pitchFamily="18" charset="0"/>
                <a:cs typeface="Times New Roman" pitchFamily="18" charset="0"/>
              </a:rPr>
              <a:t>P </a:t>
            </a:r>
            <a:r>
              <a:rPr lang="en-US" sz="2300" dirty="0">
                <a:latin typeface="Times New Roman" pitchFamily="18" charset="0"/>
                <a:cs typeface="Times New Roman" pitchFamily="18" charset="0"/>
              </a:rPr>
              <a:t>(</a:t>
            </a:r>
            <a:r>
              <a:rPr lang="en-US" sz="2300" i="1" dirty="0">
                <a:latin typeface="Times New Roman" pitchFamily="18" charset="0"/>
                <a:cs typeface="Times New Roman" pitchFamily="18" charset="0"/>
              </a:rPr>
              <a:t>x </a:t>
            </a:r>
            <a:r>
              <a:rPr lang="en-US" sz="2300" dirty="0">
                <a:latin typeface="Times New Roman" pitchFamily="18" charset="0"/>
                <a:cs typeface="Times New Roman" pitchFamily="18" charset="0"/>
              </a:rPr>
              <a:t>wears a shirt </a:t>
            </a:r>
            <a:r>
              <a:rPr lang="en-US" sz="2300" dirty="0" smtClean="0">
                <a:latin typeface="Times New Roman" pitchFamily="18" charset="0"/>
                <a:cs typeface="Times New Roman" pitchFamily="18" charset="0"/>
              </a:rPr>
              <a:t>size </a:t>
            </a:r>
          </a:p>
          <a:p>
            <a:pPr>
              <a:tabLst>
                <a:tab pos="2232025" algn="l"/>
              </a:tabLst>
            </a:pPr>
            <a:r>
              <a:rPr lang="en-US" sz="2300" dirty="0">
                <a:latin typeface="Times New Roman" pitchFamily="18" charset="0"/>
                <a:cs typeface="Times New Roman" pitchFamily="18" charset="0"/>
              </a:rPr>
              <a:t>	</a:t>
            </a:r>
            <a:r>
              <a:rPr lang="en-US" sz="2300" dirty="0" smtClean="0">
                <a:latin typeface="Times New Roman" pitchFamily="18" charset="0"/>
                <a:cs typeface="Times New Roman" pitchFamily="18" charset="0"/>
              </a:rPr>
              <a:t>of </a:t>
            </a:r>
            <a:r>
              <a:rPr lang="en-US" sz="2300" dirty="0">
                <a:latin typeface="Times New Roman" pitchFamily="18" charset="0"/>
                <a:cs typeface="Times New Roman" pitchFamily="18" charset="0"/>
              </a:rPr>
              <a:t>11</a:t>
            </a:r>
            <a:r>
              <a:rPr lang="en-US" sz="2300" dirty="0" smtClean="0">
                <a:latin typeface="Times New Roman" pitchFamily="18" charset="0"/>
                <a:cs typeface="Times New Roman" pitchFamily="18" charset="0"/>
              </a:rPr>
              <a:t>)  </a:t>
            </a:r>
            <a:endParaRPr lang="en-US" sz="2300" dirty="0">
              <a:latin typeface="Times New Roman" pitchFamily="18" charset="0"/>
              <a:cs typeface="Times New Roman" pitchFamily="18" charset="0"/>
            </a:endParaRPr>
          </a:p>
        </p:txBody>
      </p:sp>
      <p:pic>
        <p:nvPicPr>
          <p:cNvPr id="6146" name="Picture 2" descr="\\172.16.2.26\Conver\CARRIBEAN\MATHEMATICS_VOL-1_PPT_DESIGN\Incoming\Equations\Revision_Exam_2_Paper_2\Eqn051.wmf"/>
          <p:cNvPicPr>
            <a:picLocks noChangeAspect="1" noChangeArrowheads="1"/>
          </p:cNvPicPr>
          <p:nvPr/>
        </p:nvPicPr>
        <p:blipFill>
          <a:blip r:embed="rId2" cstate="print">
            <a:extLst>
              <a:ext uri="{28A0092B-C50C-407E-A947-70E740481C1C}">
                <a14:useLocalDpi xmlns:a14="http://schemas.microsoft.com/office/drawing/2010/main" xmlns="" val="0"/>
              </a:ext>
            </a:extLst>
          </a:blip>
          <a:srcRect/>
          <a:stretch>
            <a:fillRect/>
          </a:stretch>
        </p:blipFill>
        <p:spPr bwMode="auto">
          <a:xfrm>
            <a:off x="5283200" y="3542239"/>
            <a:ext cx="1117600" cy="698500"/>
          </a:xfrm>
          <a:prstGeom prst="rect">
            <a:avLst/>
          </a:prstGeom>
          <a:noFill/>
          <a:extLst>
            <a:ext uri="{909E8E84-426E-40DD-AFC4-6F175D3DCCD1}">
              <a14:hiddenFill xmlns:a14="http://schemas.microsoft.com/office/drawing/2010/main" xmlns="">
                <a:solidFill>
                  <a:srgbClr val="FFFFFF"/>
                </a:solidFill>
              </a14:hiddenFill>
            </a:ext>
          </a:extLst>
        </p:spPr>
      </p:pic>
      <p:sp>
        <p:nvSpPr>
          <p:cNvPr id="7" name="Rectangle 6"/>
          <p:cNvSpPr/>
          <p:nvPr/>
        </p:nvSpPr>
        <p:spPr>
          <a:xfrm>
            <a:off x="1618130" y="4419600"/>
            <a:ext cx="5765800" cy="1154162"/>
          </a:xfrm>
          <a:prstGeom prst="rect">
            <a:avLst/>
          </a:prstGeom>
        </p:spPr>
        <p:txBody>
          <a:bodyPr wrap="square">
            <a:spAutoFit/>
          </a:bodyPr>
          <a:lstStyle/>
          <a:p>
            <a:pPr>
              <a:tabLst>
                <a:tab pos="2349500" algn="l"/>
              </a:tabLst>
            </a:pPr>
            <a:r>
              <a:rPr lang="en-US" sz="2300" dirty="0">
                <a:latin typeface="Times New Roman" pitchFamily="18" charset="0"/>
                <a:cs typeface="Times New Roman" pitchFamily="18" charset="0"/>
              </a:rPr>
              <a:t>(ii</a:t>
            </a:r>
            <a:r>
              <a:rPr lang="en-US" sz="2300" dirty="0" smtClean="0">
                <a:latin typeface="Times New Roman" pitchFamily="18" charset="0"/>
                <a:cs typeface="Times New Roman" pitchFamily="18" charset="0"/>
              </a:rPr>
              <a:t>)  The </a:t>
            </a:r>
            <a:r>
              <a:rPr lang="en-US" sz="2300" dirty="0">
                <a:latin typeface="Times New Roman" pitchFamily="18" charset="0"/>
                <a:cs typeface="Times New Roman" pitchFamily="18" charset="0"/>
              </a:rPr>
              <a:t>number of children who </a:t>
            </a:r>
            <a:r>
              <a:rPr lang="en-US" sz="2300" dirty="0" smtClean="0">
                <a:latin typeface="Times New Roman" pitchFamily="18" charset="0"/>
                <a:cs typeface="Times New Roman" pitchFamily="18" charset="0"/>
              </a:rPr>
              <a:t/>
            </a:r>
            <a:br>
              <a:rPr lang="en-US" sz="2300" dirty="0" smtClean="0">
                <a:latin typeface="Times New Roman" pitchFamily="18" charset="0"/>
                <a:cs typeface="Times New Roman" pitchFamily="18" charset="0"/>
              </a:rPr>
            </a:br>
            <a:r>
              <a:rPr lang="en-US" sz="2300" dirty="0" smtClean="0">
                <a:latin typeface="Times New Roman" pitchFamily="18" charset="0"/>
                <a:cs typeface="Times New Roman" pitchFamily="18" charset="0"/>
              </a:rPr>
              <a:t>       wear a shirt size </a:t>
            </a:r>
            <a:r>
              <a:rPr lang="en-US" sz="2300" dirty="0">
                <a:latin typeface="Times New Roman" pitchFamily="18" charset="0"/>
                <a:cs typeface="Times New Roman" pitchFamily="18" charset="0"/>
              </a:rPr>
              <a:t>larger </a:t>
            </a:r>
            <a:r>
              <a:rPr lang="en-US" sz="2300" dirty="0" smtClean="0">
                <a:latin typeface="Times New Roman" pitchFamily="18" charset="0"/>
                <a:cs typeface="Times New Roman" pitchFamily="18" charset="0"/>
              </a:rPr>
              <a:t>than 12	= 20 + 8</a:t>
            </a:r>
          </a:p>
          <a:p>
            <a:pPr>
              <a:tabLst>
                <a:tab pos="4572000" algn="l"/>
              </a:tabLst>
            </a:pPr>
            <a:r>
              <a:rPr lang="en-US" sz="2300" dirty="0">
                <a:latin typeface="Times New Roman" pitchFamily="18" charset="0"/>
                <a:cs typeface="Times New Roman" pitchFamily="18" charset="0"/>
              </a:rPr>
              <a:t> </a:t>
            </a:r>
            <a:r>
              <a:rPr lang="en-US" sz="2300" dirty="0" smtClean="0">
                <a:latin typeface="Times New Roman" pitchFamily="18" charset="0"/>
                <a:cs typeface="Times New Roman" pitchFamily="18" charset="0"/>
              </a:rPr>
              <a:t>	= 28</a:t>
            </a:r>
            <a:endParaRPr lang="en-US" sz="2300" dirty="0">
              <a:latin typeface="Times New Roman" pitchFamily="18" charset="0"/>
              <a:cs typeface="Times New Roman" pitchFamily="18" charset="0"/>
            </a:endParaRPr>
          </a:p>
        </p:txBody>
      </p:sp>
      <p:sp>
        <p:nvSpPr>
          <p:cNvPr id="8" name="Rectangle 7"/>
          <p:cNvSpPr/>
          <p:nvPr/>
        </p:nvSpPr>
        <p:spPr>
          <a:xfrm>
            <a:off x="2133600" y="5371981"/>
            <a:ext cx="5562600" cy="800219"/>
          </a:xfrm>
          <a:prstGeom prst="rect">
            <a:avLst/>
          </a:prstGeom>
        </p:spPr>
        <p:txBody>
          <a:bodyPr wrap="square">
            <a:spAutoFit/>
          </a:bodyPr>
          <a:lstStyle/>
          <a:p>
            <a:r>
              <a:rPr lang="en-US" sz="2300" dirty="0" smtClean="0">
                <a:latin typeface="Times New Roman" pitchFamily="18" charset="0"/>
                <a:cs typeface="Times New Roman" pitchFamily="18" charset="0"/>
                <a:sym typeface="Symbol"/>
              </a:rPr>
              <a:t></a:t>
            </a:r>
            <a:r>
              <a:rPr lang="en-US" sz="2300" dirty="0" smtClean="0">
                <a:latin typeface="Times New Roman" pitchFamily="18" charset="0"/>
                <a:cs typeface="Times New Roman" pitchFamily="18" charset="0"/>
              </a:rPr>
              <a:t>  </a:t>
            </a:r>
            <a:r>
              <a:rPr lang="en-US" sz="2300" i="1" dirty="0" smtClean="0">
                <a:latin typeface="Times New Roman" pitchFamily="18" charset="0"/>
                <a:cs typeface="Times New Roman" pitchFamily="18" charset="0"/>
              </a:rPr>
              <a:t>P </a:t>
            </a:r>
            <a:r>
              <a:rPr lang="en-US" sz="2300" dirty="0">
                <a:latin typeface="Times New Roman" pitchFamily="18" charset="0"/>
                <a:cs typeface="Times New Roman" pitchFamily="18" charset="0"/>
              </a:rPr>
              <a:t>(</a:t>
            </a:r>
            <a:r>
              <a:rPr lang="en-US" sz="2300" i="1" dirty="0">
                <a:latin typeface="Times New Roman" pitchFamily="18" charset="0"/>
                <a:cs typeface="Times New Roman" pitchFamily="18" charset="0"/>
              </a:rPr>
              <a:t>x </a:t>
            </a:r>
            <a:r>
              <a:rPr lang="en-US" sz="2300" dirty="0">
                <a:latin typeface="Times New Roman" pitchFamily="18" charset="0"/>
                <a:cs typeface="Times New Roman" pitchFamily="18" charset="0"/>
              </a:rPr>
              <a:t>wears a shirt size</a:t>
            </a:r>
          </a:p>
          <a:p>
            <a:pPr>
              <a:tabLst>
                <a:tab pos="1209675" algn="l"/>
              </a:tabLst>
            </a:pPr>
            <a:r>
              <a:rPr lang="en-US" sz="2300" dirty="0" smtClean="0">
                <a:latin typeface="Times New Roman" pitchFamily="18" charset="0"/>
                <a:cs typeface="Times New Roman" pitchFamily="18" charset="0"/>
              </a:rPr>
              <a:t>	larger </a:t>
            </a:r>
            <a:r>
              <a:rPr lang="en-US" sz="2300" dirty="0">
                <a:latin typeface="Times New Roman" pitchFamily="18" charset="0"/>
                <a:cs typeface="Times New Roman" pitchFamily="18" charset="0"/>
              </a:rPr>
              <a:t>than 12)</a:t>
            </a:r>
          </a:p>
        </p:txBody>
      </p:sp>
      <p:pic>
        <p:nvPicPr>
          <p:cNvPr id="6147" name="Picture 3" descr="\\172.16.2.26\Conver\CARRIBEAN\MATHEMATICS_VOL-1_PPT_DESIGN\Incoming\Equations\Revision_Exam_2_Paper_2\Eqn052.wmf"/>
          <p:cNvPicPr>
            <a:picLocks noChangeAspect="1" noChangeArrowheads="1"/>
          </p:cNvPicPr>
          <p:nvPr/>
        </p:nvPicPr>
        <p:blipFill>
          <a:blip r:embed="rId3" cstate="print">
            <a:extLst>
              <a:ext uri="{28A0092B-C50C-407E-A947-70E740481C1C}">
                <a14:useLocalDpi xmlns:a14="http://schemas.microsoft.com/office/drawing/2010/main" xmlns="" val="0"/>
              </a:ext>
            </a:extLst>
          </a:blip>
          <a:srcRect/>
          <a:stretch>
            <a:fillRect/>
          </a:stretch>
        </p:blipFill>
        <p:spPr bwMode="auto">
          <a:xfrm>
            <a:off x="5694366" y="5641182"/>
            <a:ext cx="1130300" cy="698500"/>
          </a:xfrm>
          <a:prstGeom prst="rect">
            <a:avLst/>
          </a:prstGeom>
          <a:noFill/>
          <a:extLst>
            <a:ext uri="{909E8E84-426E-40DD-AFC4-6F175D3DCCD1}">
              <a14:hiddenFill xmlns:a14="http://schemas.microsoft.com/office/drawing/2010/main" xmlns="">
                <a:solidFill>
                  <a:srgbClr val="FFFFFF"/>
                </a:solidFill>
              </a14:hiddenFill>
            </a:ext>
          </a:extLst>
        </p:spPr>
      </p:pic>
      <p:sp>
        <p:nvSpPr>
          <p:cNvPr id="9"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2 Paper 2</a:t>
            </a:r>
          </a:p>
        </p:txBody>
      </p:sp>
    </p:spTree>
    <p:extLst>
      <p:ext uri="{BB962C8B-B14F-4D97-AF65-F5344CB8AC3E}">
        <p14:creationId xmlns:p14="http://schemas.microsoft.com/office/powerpoint/2010/main" xmlns="" val="237746348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p:cTn id="7" dur="500" fill="hold"/>
                                        <p:tgtEl>
                                          <p:spTgt spid="5"/>
                                        </p:tgtEl>
                                        <p:attrNameLst>
                                          <p:attrName>ppt_w</p:attrName>
                                        </p:attrNameLst>
                                      </p:cBhvr>
                                      <p:tavLst>
                                        <p:tav tm="0">
                                          <p:val>
                                            <p:fltVal val="0"/>
                                          </p:val>
                                        </p:tav>
                                        <p:tav tm="100000">
                                          <p:val>
                                            <p:strVal val="#ppt_w"/>
                                          </p:val>
                                        </p:tav>
                                      </p:tavLst>
                                    </p:anim>
                                    <p:anim calcmode="lin" valueType="num">
                                      <p:cBhvr>
                                        <p:cTn id="8" dur="500" fill="hold"/>
                                        <p:tgtEl>
                                          <p:spTgt spid="5"/>
                                        </p:tgtEl>
                                        <p:attrNameLst>
                                          <p:attrName>ppt_h</p:attrName>
                                        </p:attrNameLst>
                                      </p:cBhvr>
                                      <p:tavLst>
                                        <p:tav tm="0">
                                          <p:val>
                                            <p:fltVal val="0"/>
                                          </p:val>
                                        </p:tav>
                                        <p:tav tm="100000">
                                          <p:val>
                                            <p:strVal val="#ppt_h"/>
                                          </p:val>
                                        </p:tav>
                                      </p:tavLst>
                                    </p:anim>
                                    <p:animEffect transition="in" filter="fade">
                                      <p:cBhvr>
                                        <p:cTn id="9" dur="500"/>
                                        <p:tgtEl>
                                          <p:spTgt spid="5"/>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6"/>
                                        </p:tgtEl>
                                        <p:attrNameLst>
                                          <p:attrName>style.visibility</p:attrName>
                                        </p:attrNameLst>
                                      </p:cBhvr>
                                      <p:to>
                                        <p:strVal val="visible"/>
                                      </p:to>
                                    </p:set>
                                    <p:anim calcmode="lin" valueType="num">
                                      <p:cBhvr>
                                        <p:cTn id="12" dur="500" fill="hold"/>
                                        <p:tgtEl>
                                          <p:spTgt spid="6"/>
                                        </p:tgtEl>
                                        <p:attrNameLst>
                                          <p:attrName>ppt_w</p:attrName>
                                        </p:attrNameLst>
                                      </p:cBhvr>
                                      <p:tavLst>
                                        <p:tav tm="0">
                                          <p:val>
                                            <p:fltVal val="0"/>
                                          </p:val>
                                        </p:tav>
                                        <p:tav tm="100000">
                                          <p:val>
                                            <p:strVal val="#ppt_w"/>
                                          </p:val>
                                        </p:tav>
                                      </p:tavLst>
                                    </p:anim>
                                    <p:anim calcmode="lin" valueType="num">
                                      <p:cBhvr>
                                        <p:cTn id="13" dur="500" fill="hold"/>
                                        <p:tgtEl>
                                          <p:spTgt spid="6"/>
                                        </p:tgtEl>
                                        <p:attrNameLst>
                                          <p:attrName>ppt_h</p:attrName>
                                        </p:attrNameLst>
                                      </p:cBhvr>
                                      <p:tavLst>
                                        <p:tav tm="0">
                                          <p:val>
                                            <p:fltVal val="0"/>
                                          </p:val>
                                        </p:tav>
                                        <p:tav tm="100000">
                                          <p:val>
                                            <p:strVal val="#ppt_h"/>
                                          </p:val>
                                        </p:tav>
                                      </p:tavLst>
                                    </p:anim>
                                    <p:animEffect transition="in" filter="fade">
                                      <p:cBhvr>
                                        <p:cTn id="14" dur="500"/>
                                        <p:tgtEl>
                                          <p:spTgt spid="6"/>
                                        </p:tgtEl>
                                      </p:cBhvr>
                                    </p:animEffect>
                                  </p:childTnLst>
                                </p:cTn>
                              </p:par>
                              <p:par>
                                <p:cTn id="15" presetID="53" presetClass="entr" presetSubtype="16" fill="hold" nodeType="withEffect">
                                  <p:stCondLst>
                                    <p:cond delay="0"/>
                                  </p:stCondLst>
                                  <p:childTnLst>
                                    <p:set>
                                      <p:cBhvr>
                                        <p:cTn id="16" dur="1" fill="hold">
                                          <p:stCondLst>
                                            <p:cond delay="0"/>
                                          </p:stCondLst>
                                        </p:cTn>
                                        <p:tgtEl>
                                          <p:spTgt spid="6146"/>
                                        </p:tgtEl>
                                        <p:attrNameLst>
                                          <p:attrName>style.visibility</p:attrName>
                                        </p:attrNameLst>
                                      </p:cBhvr>
                                      <p:to>
                                        <p:strVal val="visible"/>
                                      </p:to>
                                    </p:set>
                                    <p:anim calcmode="lin" valueType="num">
                                      <p:cBhvr>
                                        <p:cTn id="17" dur="500" fill="hold"/>
                                        <p:tgtEl>
                                          <p:spTgt spid="6146"/>
                                        </p:tgtEl>
                                        <p:attrNameLst>
                                          <p:attrName>ppt_w</p:attrName>
                                        </p:attrNameLst>
                                      </p:cBhvr>
                                      <p:tavLst>
                                        <p:tav tm="0">
                                          <p:val>
                                            <p:fltVal val="0"/>
                                          </p:val>
                                        </p:tav>
                                        <p:tav tm="100000">
                                          <p:val>
                                            <p:strVal val="#ppt_w"/>
                                          </p:val>
                                        </p:tav>
                                      </p:tavLst>
                                    </p:anim>
                                    <p:anim calcmode="lin" valueType="num">
                                      <p:cBhvr>
                                        <p:cTn id="18" dur="500" fill="hold"/>
                                        <p:tgtEl>
                                          <p:spTgt spid="6146"/>
                                        </p:tgtEl>
                                        <p:attrNameLst>
                                          <p:attrName>ppt_h</p:attrName>
                                        </p:attrNameLst>
                                      </p:cBhvr>
                                      <p:tavLst>
                                        <p:tav tm="0">
                                          <p:val>
                                            <p:fltVal val="0"/>
                                          </p:val>
                                        </p:tav>
                                        <p:tav tm="100000">
                                          <p:val>
                                            <p:strVal val="#ppt_h"/>
                                          </p:val>
                                        </p:tav>
                                      </p:tavLst>
                                    </p:anim>
                                    <p:animEffect transition="in" filter="fade">
                                      <p:cBhvr>
                                        <p:cTn id="19" dur="500"/>
                                        <p:tgtEl>
                                          <p:spTgt spid="6146"/>
                                        </p:tgtEl>
                                      </p:cBhvr>
                                    </p:animEffect>
                                  </p:childTnLst>
                                </p:cTn>
                              </p:par>
                              <p:par>
                                <p:cTn id="20" presetID="53" presetClass="entr" presetSubtype="16" fill="hold" grpId="0" nodeType="withEffect">
                                  <p:stCondLst>
                                    <p:cond delay="0"/>
                                  </p:stCondLst>
                                  <p:childTnLst>
                                    <p:set>
                                      <p:cBhvr>
                                        <p:cTn id="21" dur="1" fill="hold">
                                          <p:stCondLst>
                                            <p:cond delay="0"/>
                                          </p:stCondLst>
                                        </p:cTn>
                                        <p:tgtEl>
                                          <p:spTgt spid="7"/>
                                        </p:tgtEl>
                                        <p:attrNameLst>
                                          <p:attrName>style.visibility</p:attrName>
                                        </p:attrNameLst>
                                      </p:cBhvr>
                                      <p:to>
                                        <p:strVal val="visible"/>
                                      </p:to>
                                    </p:set>
                                    <p:anim calcmode="lin" valueType="num">
                                      <p:cBhvr>
                                        <p:cTn id="22" dur="500" fill="hold"/>
                                        <p:tgtEl>
                                          <p:spTgt spid="7"/>
                                        </p:tgtEl>
                                        <p:attrNameLst>
                                          <p:attrName>ppt_w</p:attrName>
                                        </p:attrNameLst>
                                      </p:cBhvr>
                                      <p:tavLst>
                                        <p:tav tm="0">
                                          <p:val>
                                            <p:fltVal val="0"/>
                                          </p:val>
                                        </p:tav>
                                        <p:tav tm="100000">
                                          <p:val>
                                            <p:strVal val="#ppt_w"/>
                                          </p:val>
                                        </p:tav>
                                      </p:tavLst>
                                    </p:anim>
                                    <p:anim calcmode="lin" valueType="num">
                                      <p:cBhvr>
                                        <p:cTn id="23" dur="500" fill="hold"/>
                                        <p:tgtEl>
                                          <p:spTgt spid="7"/>
                                        </p:tgtEl>
                                        <p:attrNameLst>
                                          <p:attrName>ppt_h</p:attrName>
                                        </p:attrNameLst>
                                      </p:cBhvr>
                                      <p:tavLst>
                                        <p:tav tm="0">
                                          <p:val>
                                            <p:fltVal val="0"/>
                                          </p:val>
                                        </p:tav>
                                        <p:tav tm="100000">
                                          <p:val>
                                            <p:strVal val="#ppt_h"/>
                                          </p:val>
                                        </p:tav>
                                      </p:tavLst>
                                    </p:anim>
                                    <p:animEffect transition="in" filter="fade">
                                      <p:cBhvr>
                                        <p:cTn id="24" dur="500"/>
                                        <p:tgtEl>
                                          <p:spTgt spid="7"/>
                                        </p:tgtEl>
                                      </p:cBhvr>
                                    </p:animEffect>
                                  </p:childTnLst>
                                </p:cTn>
                              </p:par>
                              <p:par>
                                <p:cTn id="25" presetID="53" presetClass="entr" presetSubtype="16" fill="hold" grpId="0" nodeType="withEffect">
                                  <p:stCondLst>
                                    <p:cond delay="0"/>
                                  </p:stCondLst>
                                  <p:childTnLst>
                                    <p:set>
                                      <p:cBhvr>
                                        <p:cTn id="26" dur="1" fill="hold">
                                          <p:stCondLst>
                                            <p:cond delay="0"/>
                                          </p:stCondLst>
                                        </p:cTn>
                                        <p:tgtEl>
                                          <p:spTgt spid="8"/>
                                        </p:tgtEl>
                                        <p:attrNameLst>
                                          <p:attrName>style.visibility</p:attrName>
                                        </p:attrNameLst>
                                      </p:cBhvr>
                                      <p:to>
                                        <p:strVal val="visible"/>
                                      </p:to>
                                    </p:set>
                                    <p:anim calcmode="lin" valueType="num">
                                      <p:cBhvr>
                                        <p:cTn id="27" dur="500" fill="hold"/>
                                        <p:tgtEl>
                                          <p:spTgt spid="8"/>
                                        </p:tgtEl>
                                        <p:attrNameLst>
                                          <p:attrName>ppt_w</p:attrName>
                                        </p:attrNameLst>
                                      </p:cBhvr>
                                      <p:tavLst>
                                        <p:tav tm="0">
                                          <p:val>
                                            <p:fltVal val="0"/>
                                          </p:val>
                                        </p:tav>
                                        <p:tav tm="100000">
                                          <p:val>
                                            <p:strVal val="#ppt_w"/>
                                          </p:val>
                                        </p:tav>
                                      </p:tavLst>
                                    </p:anim>
                                    <p:anim calcmode="lin" valueType="num">
                                      <p:cBhvr>
                                        <p:cTn id="28" dur="500" fill="hold"/>
                                        <p:tgtEl>
                                          <p:spTgt spid="8"/>
                                        </p:tgtEl>
                                        <p:attrNameLst>
                                          <p:attrName>ppt_h</p:attrName>
                                        </p:attrNameLst>
                                      </p:cBhvr>
                                      <p:tavLst>
                                        <p:tav tm="0">
                                          <p:val>
                                            <p:fltVal val="0"/>
                                          </p:val>
                                        </p:tav>
                                        <p:tav tm="100000">
                                          <p:val>
                                            <p:strVal val="#ppt_h"/>
                                          </p:val>
                                        </p:tav>
                                      </p:tavLst>
                                    </p:anim>
                                    <p:animEffect transition="in" filter="fade">
                                      <p:cBhvr>
                                        <p:cTn id="29" dur="500"/>
                                        <p:tgtEl>
                                          <p:spTgt spid="8"/>
                                        </p:tgtEl>
                                      </p:cBhvr>
                                    </p:animEffect>
                                  </p:childTnLst>
                                </p:cTn>
                              </p:par>
                              <p:par>
                                <p:cTn id="30" presetID="53" presetClass="entr" presetSubtype="16" fill="hold" nodeType="withEffect">
                                  <p:stCondLst>
                                    <p:cond delay="0"/>
                                  </p:stCondLst>
                                  <p:childTnLst>
                                    <p:set>
                                      <p:cBhvr>
                                        <p:cTn id="31" dur="1" fill="hold">
                                          <p:stCondLst>
                                            <p:cond delay="0"/>
                                          </p:stCondLst>
                                        </p:cTn>
                                        <p:tgtEl>
                                          <p:spTgt spid="6147"/>
                                        </p:tgtEl>
                                        <p:attrNameLst>
                                          <p:attrName>style.visibility</p:attrName>
                                        </p:attrNameLst>
                                      </p:cBhvr>
                                      <p:to>
                                        <p:strVal val="visible"/>
                                      </p:to>
                                    </p:set>
                                    <p:anim calcmode="lin" valueType="num">
                                      <p:cBhvr>
                                        <p:cTn id="32" dur="500" fill="hold"/>
                                        <p:tgtEl>
                                          <p:spTgt spid="6147"/>
                                        </p:tgtEl>
                                        <p:attrNameLst>
                                          <p:attrName>ppt_w</p:attrName>
                                        </p:attrNameLst>
                                      </p:cBhvr>
                                      <p:tavLst>
                                        <p:tav tm="0">
                                          <p:val>
                                            <p:fltVal val="0"/>
                                          </p:val>
                                        </p:tav>
                                        <p:tav tm="100000">
                                          <p:val>
                                            <p:strVal val="#ppt_w"/>
                                          </p:val>
                                        </p:tav>
                                      </p:tavLst>
                                    </p:anim>
                                    <p:anim calcmode="lin" valueType="num">
                                      <p:cBhvr>
                                        <p:cTn id="33" dur="500" fill="hold"/>
                                        <p:tgtEl>
                                          <p:spTgt spid="6147"/>
                                        </p:tgtEl>
                                        <p:attrNameLst>
                                          <p:attrName>ppt_h</p:attrName>
                                        </p:attrNameLst>
                                      </p:cBhvr>
                                      <p:tavLst>
                                        <p:tav tm="0">
                                          <p:val>
                                            <p:fltVal val="0"/>
                                          </p:val>
                                        </p:tav>
                                        <p:tav tm="100000">
                                          <p:val>
                                            <p:strVal val="#ppt_h"/>
                                          </p:val>
                                        </p:tav>
                                      </p:tavLst>
                                    </p:anim>
                                    <p:animEffect transition="in" filter="fade">
                                      <p:cBhvr>
                                        <p:cTn id="34" dur="500"/>
                                        <p:tgtEl>
                                          <p:spTgt spid="61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P spid="7" grpId="0"/>
      <p:bldP spid="8" grpId="0"/>
    </p:bldLst>
  </p:timing>
</p:sld>
</file>

<file path=ppt/slides/slide4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a:xfrm>
            <a:off x="762000" y="2667000"/>
            <a:ext cx="6400800" cy="1200329"/>
          </a:xfrm>
          <a:prstGeom prst="rect">
            <a:avLst/>
          </a:prstGeom>
        </p:spPr>
        <p:txBody>
          <a:bodyPr wrap="square">
            <a:spAutoFit/>
          </a:bodyPr>
          <a:lstStyle/>
          <a:p>
            <a:pPr marL="457200" indent="-457200">
              <a:tabLst>
                <a:tab pos="1012825" algn="l"/>
              </a:tabLst>
            </a:pPr>
            <a:r>
              <a:rPr lang="en-US" dirty="0" smtClean="0">
                <a:latin typeface="Times New Roman" pitchFamily="18" charset="0"/>
                <a:cs typeface="Times New Roman" pitchFamily="18" charset="0"/>
              </a:rPr>
              <a:t>(f)   </a:t>
            </a:r>
            <a:r>
              <a:rPr lang="en-US" dirty="0">
                <a:latin typeface="Times New Roman" pitchFamily="18" charset="0"/>
                <a:cs typeface="Times New Roman" pitchFamily="18" charset="0"/>
              </a:rPr>
              <a:t>Which of these </a:t>
            </a:r>
            <a:r>
              <a:rPr lang="en-US" dirty="0" smtClean="0">
                <a:latin typeface="Times New Roman" pitchFamily="18" charset="0"/>
                <a:cs typeface="Times New Roman" pitchFamily="18" charset="0"/>
              </a:rPr>
              <a:t>two averages</a:t>
            </a:r>
            <a:r>
              <a:rPr lang="en-US" dirty="0">
                <a:latin typeface="Times New Roman" pitchFamily="18" charset="0"/>
                <a:cs typeface="Times New Roman" pitchFamily="18" charset="0"/>
              </a:rPr>
              <a:t>, the mode </a:t>
            </a:r>
            <a:r>
              <a:rPr lang="en-US" dirty="0" smtClean="0">
                <a:latin typeface="Times New Roman" pitchFamily="18" charset="0"/>
                <a:cs typeface="Times New Roman" pitchFamily="18" charset="0"/>
              </a:rPr>
              <a:t>and the median</a:t>
            </a:r>
            <a:r>
              <a:rPr lang="en-US" dirty="0">
                <a:latin typeface="Times New Roman" pitchFamily="18" charset="0"/>
                <a:cs typeface="Times New Roman" pitchFamily="18" charset="0"/>
              </a:rPr>
              <a:t>, would be of greater interest </a:t>
            </a:r>
            <a:r>
              <a:rPr lang="en-US" dirty="0" smtClean="0">
                <a:latin typeface="Times New Roman" pitchFamily="18" charset="0"/>
                <a:cs typeface="Times New Roman" pitchFamily="18" charset="0"/>
              </a:rPr>
              <a:t>to the </a:t>
            </a:r>
            <a:r>
              <a:rPr lang="en-US" dirty="0">
                <a:latin typeface="Times New Roman" pitchFamily="18" charset="0"/>
                <a:cs typeface="Times New Roman" pitchFamily="18" charset="0"/>
              </a:rPr>
              <a:t>owner of </a:t>
            </a:r>
            <a:r>
              <a:rPr lang="en-US" dirty="0" smtClean="0">
                <a:latin typeface="Times New Roman" pitchFamily="18" charset="0"/>
                <a:cs typeface="Times New Roman" pitchFamily="18" charset="0"/>
              </a:rPr>
              <a:t> a </a:t>
            </a:r>
            <a:r>
              <a:rPr lang="en-US" dirty="0">
                <a:latin typeface="Times New Roman" pitchFamily="18" charset="0"/>
                <a:cs typeface="Times New Roman" pitchFamily="18" charset="0"/>
              </a:rPr>
              <a:t>variety store who wishes </a:t>
            </a:r>
            <a:r>
              <a:rPr lang="en-US" dirty="0" smtClean="0">
                <a:latin typeface="Times New Roman" pitchFamily="18" charset="0"/>
                <a:cs typeface="Times New Roman" pitchFamily="18" charset="0"/>
              </a:rPr>
              <a:t>to stock </a:t>
            </a:r>
            <a:r>
              <a:rPr lang="en-US" dirty="0">
                <a:latin typeface="Times New Roman" pitchFamily="18" charset="0"/>
                <a:cs typeface="Times New Roman" pitchFamily="18" charset="0"/>
              </a:rPr>
              <a:t>up on </a:t>
            </a:r>
            <a:r>
              <a:rPr lang="en-US" dirty="0" smtClean="0">
                <a:latin typeface="Times New Roman" pitchFamily="18" charset="0"/>
                <a:cs typeface="Times New Roman" pitchFamily="18" charset="0"/>
              </a:rPr>
              <a:t>children’s shirts</a:t>
            </a:r>
            <a:r>
              <a:rPr lang="en-US" dirty="0">
                <a:latin typeface="Times New Roman" pitchFamily="18" charset="0"/>
                <a:cs typeface="Times New Roman" pitchFamily="18" charset="0"/>
              </a:rPr>
              <a:t>? Give a </a:t>
            </a:r>
            <a:r>
              <a:rPr lang="en-US" dirty="0" smtClean="0">
                <a:latin typeface="Times New Roman" pitchFamily="18" charset="0"/>
                <a:cs typeface="Times New Roman" pitchFamily="18" charset="0"/>
              </a:rPr>
              <a:t>reason for </a:t>
            </a:r>
            <a:r>
              <a:rPr lang="en-US" dirty="0">
                <a:latin typeface="Times New Roman" pitchFamily="18" charset="0"/>
                <a:cs typeface="Times New Roman" pitchFamily="18" charset="0"/>
              </a:rPr>
              <a:t>your answer.</a:t>
            </a:r>
          </a:p>
        </p:txBody>
      </p:sp>
      <p:sp>
        <p:nvSpPr>
          <p:cNvPr id="6" name="Rectangle 5"/>
          <p:cNvSpPr/>
          <p:nvPr/>
        </p:nvSpPr>
        <p:spPr>
          <a:xfrm>
            <a:off x="7003919" y="3591859"/>
            <a:ext cx="1073281" cy="369332"/>
          </a:xfrm>
          <a:prstGeom prst="rect">
            <a:avLst/>
          </a:prstGeom>
        </p:spPr>
        <p:txBody>
          <a:bodyPr wrap="square" anchor="t" anchorCtr="1">
            <a:spAutoFit/>
          </a:bodyPr>
          <a:lstStyle/>
          <a:p>
            <a:pPr indent="-4800600" algn="r">
              <a:buFontTx/>
              <a:buNone/>
            </a:pPr>
            <a:r>
              <a:rPr lang="en-US" dirty="0" smtClean="0">
                <a:latin typeface="Times New Roman" pitchFamily="18" charset="0"/>
                <a:cs typeface="Times New Roman" pitchFamily="18" charset="0"/>
              </a:rPr>
              <a:t>(2 marks)</a:t>
            </a:r>
            <a:endParaRPr lang="en-US" dirty="0">
              <a:latin typeface="Times New Roman" pitchFamily="18" charset="0"/>
              <a:cs typeface="Times New Roman" pitchFamily="18" charset="0"/>
            </a:endParaRPr>
          </a:p>
        </p:txBody>
      </p:sp>
      <p:sp>
        <p:nvSpPr>
          <p:cNvPr id="8" name="Notched Right Arrow 7"/>
          <p:cNvSpPr/>
          <p:nvPr/>
        </p:nvSpPr>
        <p:spPr>
          <a:xfrm>
            <a:off x="7162800" y="6019800"/>
            <a:ext cx="1782315" cy="685800"/>
          </a:xfrm>
          <a:prstGeom prst="notchedRightArrow">
            <a:avLst/>
          </a:prstGeom>
          <a:blipFill>
            <a:blip r:embed="rId2" cstate="print">
              <a:extLst>
                <a:ext uri="{BEBA8EAE-BF5A-486C-A8C5-ECC9F3942E4B}">
                  <a14:imgProps xmlns:a14="http://schemas.microsoft.com/office/drawing/2010/main" xmlns="">
                    <a14:imgLayer r:embed="rId3">
                      <a14:imgEffect>
                        <a14:brightnessContrast bright="-20000" contrast="-20000"/>
                      </a14:imgEffect>
                    </a14:imgLayer>
                  </a14:imgProps>
                </a:ex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ANSWER</a:t>
            </a:r>
            <a:endParaRPr lang="en-US" sz="2000" b="1" dirty="0">
              <a:latin typeface="Times New Roman" pitchFamily="18" charset="0"/>
              <a:cs typeface="Times New Roman" pitchFamily="18" charset="0"/>
            </a:endParaRPr>
          </a:p>
        </p:txBody>
      </p:sp>
      <p:sp>
        <p:nvSpPr>
          <p:cNvPr id="7" name="Rectangle 6"/>
          <p:cNvSpPr/>
          <p:nvPr/>
        </p:nvSpPr>
        <p:spPr>
          <a:xfrm>
            <a:off x="6367425" y="3859767"/>
            <a:ext cx="1709775" cy="369332"/>
          </a:xfrm>
          <a:prstGeom prst="rect">
            <a:avLst/>
          </a:prstGeom>
        </p:spPr>
        <p:txBody>
          <a:bodyPr wrap="square" anchor="t" anchorCtr="1">
            <a:spAutoFit/>
          </a:bodyPr>
          <a:lstStyle/>
          <a:p>
            <a:pPr indent="-4800600" algn="r">
              <a:buFontTx/>
              <a:buNone/>
            </a:pPr>
            <a:r>
              <a:rPr lang="en-US" dirty="0" smtClean="0">
                <a:latin typeface="Times New Roman" pitchFamily="18" charset="0"/>
                <a:cs typeface="Times New Roman" pitchFamily="18" charset="0"/>
              </a:rPr>
              <a:t>(Total 10 marks)</a:t>
            </a:r>
            <a:endParaRPr lang="en-US" dirty="0">
              <a:latin typeface="Times New Roman" pitchFamily="18" charset="0"/>
              <a:cs typeface="Times New Roman" pitchFamily="18" charset="0"/>
            </a:endParaRPr>
          </a:p>
        </p:txBody>
      </p:sp>
      <p:sp>
        <p:nvSpPr>
          <p:cNvPr id="9"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2 Paper 2</a:t>
            </a:r>
          </a:p>
        </p:txBody>
      </p:sp>
      <p:sp>
        <p:nvSpPr>
          <p:cNvPr id="10" name="Rectangle 9"/>
          <p:cNvSpPr/>
          <p:nvPr/>
        </p:nvSpPr>
        <p:spPr>
          <a:xfrm>
            <a:off x="304800" y="2373868"/>
            <a:ext cx="8077200" cy="369332"/>
          </a:xfrm>
          <a:prstGeom prst="rect">
            <a:avLst/>
          </a:prstGeom>
        </p:spPr>
        <p:txBody>
          <a:bodyPr wrap="square">
            <a:spAutoFit/>
          </a:bodyPr>
          <a:lstStyle/>
          <a:p>
            <a:r>
              <a:rPr lang="en-US" b="1" dirty="0">
                <a:latin typeface="Times New Roman" pitchFamily="18" charset="0"/>
                <a:cs typeface="Times New Roman" pitchFamily="18" charset="0"/>
              </a:rPr>
              <a:t>10. </a:t>
            </a:r>
            <a:r>
              <a:rPr lang="en-US" b="1" dirty="0" smtClean="0">
                <a:latin typeface="Times New Roman" pitchFamily="18" charset="0"/>
                <a:cs typeface="Times New Roman" pitchFamily="18" charset="0"/>
              </a:rPr>
              <a:t> </a:t>
            </a:r>
            <a:r>
              <a:rPr lang="en-US" dirty="0" smtClean="0">
                <a:latin typeface="Times New Roman" pitchFamily="18" charset="0"/>
                <a:cs typeface="Times New Roman" pitchFamily="18" charset="0"/>
              </a:rPr>
              <a:t>The </a:t>
            </a:r>
            <a:r>
              <a:rPr lang="en-US" dirty="0">
                <a:latin typeface="Times New Roman" pitchFamily="18" charset="0"/>
                <a:cs typeface="Times New Roman" pitchFamily="18" charset="0"/>
              </a:rPr>
              <a:t>bar chart shows the </a:t>
            </a:r>
            <a:r>
              <a:rPr lang="en-US" dirty="0" smtClean="0">
                <a:latin typeface="Times New Roman" pitchFamily="18" charset="0"/>
                <a:cs typeface="Times New Roman" pitchFamily="18" charset="0"/>
              </a:rPr>
              <a:t>shirt sizes </a:t>
            </a:r>
            <a:r>
              <a:rPr lang="en-US" dirty="0">
                <a:latin typeface="Times New Roman" pitchFamily="18" charset="0"/>
                <a:cs typeface="Times New Roman" pitchFamily="18" charset="0"/>
              </a:rPr>
              <a:t>of a group </a:t>
            </a:r>
            <a:r>
              <a:rPr lang="en-US" dirty="0" smtClean="0">
                <a:latin typeface="Times New Roman" pitchFamily="18" charset="0"/>
                <a:cs typeface="Times New Roman" pitchFamily="18" charset="0"/>
              </a:rPr>
              <a:t>of 80 </a:t>
            </a:r>
            <a:r>
              <a:rPr lang="en-US" dirty="0">
                <a:latin typeface="Times New Roman" pitchFamily="18" charset="0"/>
                <a:cs typeface="Times New Roman" pitchFamily="18" charset="0"/>
              </a:rPr>
              <a:t>children.</a:t>
            </a:r>
          </a:p>
        </p:txBody>
      </p:sp>
      <p:pic>
        <p:nvPicPr>
          <p:cNvPr id="11" name="Picture 2" descr="\\172.16.2.26\Conver\CARRIBEAN\MATHEMATICS_VOL-1_PPT_DESIGN\Incoming\Equations\Revision_Exam_2_Paper_2\f01-28.tif"/>
          <p:cNvPicPr>
            <a:picLocks noChangeAspect="1" noChangeArrowheads="1"/>
          </p:cNvPicPr>
          <p:nvPr/>
        </p:nvPicPr>
        <p:blipFill>
          <a:blip r:embed="rId4" cstate="print">
            <a:extLst>
              <a:ext uri="{28A0092B-C50C-407E-A947-70E740481C1C}">
                <a14:useLocalDpi xmlns:a14="http://schemas.microsoft.com/office/drawing/2010/main" xmlns="" val="0"/>
              </a:ext>
            </a:extLst>
          </a:blip>
          <a:srcRect/>
          <a:stretch>
            <a:fillRect/>
          </a:stretch>
        </p:blipFill>
        <p:spPr bwMode="auto">
          <a:xfrm>
            <a:off x="2146914" y="3657600"/>
            <a:ext cx="2729886" cy="2867438"/>
          </a:xfrm>
          <a:prstGeom prst="rect">
            <a:avLst/>
          </a:prstGeom>
          <a:noFill/>
          <a:extLst>
            <a:ext uri="{909E8E84-426E-40DD-AFC4-6F175D3DCCD1}">
              <a14:hiddenFill xmlns:a14="http://schemas.microsoft.com/office/drawing/2010/main" xmlns="">
                <a:solidFill>
                  <a:srgbClr val="FFFFFF"/>
                </a:solidFill>
              </a14:hiddenFill>
            </a:ext>
          </a:extLst>
        </p:spPr>
      </p:pic>
    </p:spTree>
    <p:extLst>
      <p:ext uri="{BB962C8B-B14F-4D97-AF65-F5344CB8AC3E}">
        <p14:creationId xmlns:p14="http://schemas.microsoft.com/office/powerpoint/2010/main" xmlns="" val="419334812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with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p:cTn id="7" dur="500" fill="hold"/>
                                        <p:tgtEl>
                                          <p:spTgt spid="10"/>
                                        </p:tgtEl>
                                        <p:attrNameLst>
                                          <p:attrName>ppt_w</p:attrName>
                                        </p:attrNameLst>
                                      </p:cBhvr>
                                      <p:tavLst>
                                        <p:tav tm="0">
                                          <p:val>
                                            <p:fltVal val="0"/>
                                          </p:val>
                                        </p:tav>
                                        <p:tav tm="100000">
                                          <p:val>
                                            <p:strVal val="#ppt_w"/>
                                          </p:val>
                                        </p:tav>
                                      </p:tavLst>
                                    </p:anim>
                                    <p:anim calcmode="lin" valueType="num">
                                      <p:cBhvr>
                                        <p:cTn id="8" dur="500" fill="hold"/>
                                        <p:tgtEl>
                                          <p:spTgt spid="10"/>
                                        </p:tgtEl>
                                        <p:attrNameLst>
                                          <p:attrName>ppt_h</p:attrName>
                                        </p:attrNameLst>
                                      </p:cBhvr>
                                      <p:tavLst>
                                        <p:tav tm="0">
                                          <p:val>
                                            <p:fltVal val="0"/>
                                          </p:val>
                                        </p:tav>
                                        <p:tav tm="100000">
                                          <p:val>
                                            <p:strVal val="#ppt_h"/>
                                          </p:val>
                                        </p:tav>
                                      </p:tavLst>
                                    </p:anim>
                                    <p:animEffect transition="in" filter="fade">
                                      <p:cBhvr>
                                        <p:cTn id="9" dur="500"/>
                                        <p:tgtEl>
                                          <p:spTgt spid="10"/>
                                        </p:tgtEl>
                                      </p:cBhvr>
                                    </p:animEffect>
                                  </p:childTnLst>
                                </p:cTn>
                              </p:par>
                              <p:par>
                                <p:cTn id="10" presetID="53" presetClass="entr" presetSubtype="0" fill="hold" grpId="0" nodeType="withEffect">
                                  <p:stCondLst>
                                    <p:cond delay="0"/>
                                  </p:stCondLst>
                                  <p:childTnLst>
                                    <p:set>
                                      <p:cBhvr>
                                        <p:cTn id="11" dur="1" fill="hold">
                                          <p:stCondLst>
                                            <p:cond delay="0"/>
                                          </p:stCondLst>
                                        </p:cTn>
                                        <p:tgtEl>
                                          <p:spTgt spid="5"/>
                                        </p:tgtEl>
                                        <p:attrNameLst>
                                          <p:attrName>style.visibility</p:attrName>
                                        </p:attrNameLst>
                                      </p:cBhvr>
                                      <p:to>
                                        <p:strVal val="visible"/>
                                      </p:to>
                                    </p:set>
                                    <p:anim calcmode="lin" valueType="num">
                                      <p:cBhvr>
                                        <p:cTn id="12" dur="500" fill="hold"/>
                                        <p:tgtEl>
                                          <p:spTgt spid="5"/>
                                        </p:tgtEl>
                                        <p:attrNameLst>
                                          <p:attrName>ppt_w</p:attrName>
                                        </p:attrNameLst>
                                      </p:cBhvr>
                                      <p:tavLst>
                                        <p:tav tm="0">
                                          <p:val>
                                            <p:fltVal val="0"/>
                                          </p:val>
                                        </p:tav>
                                        <p:tav tm="100000">
                                          <p:val>
                                            <p:strVal val="#ppt_w"/>
                                          </p:val>
                                        </p:tav>
                                      </p:tavLst>
                                    </p:anim>
                                    <p:anim calcmode="lin" valueType="num">
                                      <p:cBhvr>
                                        <p:cTn id="13" dur="500" fill="hold"/>
                                        <p:tgtEl>
                                          <p:spTgt spid="5"/>
                                        </p:tgtEl>
                                        <p:attrNameLst>
                                          <p:attrName>ppt_h</p:attrName>
                                        </p:attrNameLst>
                                      </p:cBhvr>
                                      <p:tavLst>
                                        <p:tav tm="0">
                                          <p:val>
                                            <p:fltVal val="0"/>
                                          </p:val>
                                        </p:tav>
                                        <p:tav tm="100000">
                                          <p:val>
                                            <p:strVal val="#ppt_h"/>
                                          </p:val>
                                        </p:tav>
                                      </p:tavLst>
                                    </p:anim>
                                    <p:animEffect transition="in" filter="fade">
                                      <p:cBhvr>
                                        <p:cTn id="14" dur="500"/>
                                        <p:tgtEl>
                                          <p:spTgt spid="5"/>
                                        </p:tgtEl>
                                      </p:cBhvr>
                                    </p:animEffect>
                                  </p:childTnLst>
                                </p:cTn>
                              </p:par>
                              <p:par>
                                <p:cTn id="15" presetID="53" presetClass="entr" presetSubtype="0" fill="hold" nodeType="withEffect">
                                  <p:stCondLst>
                                    <p:cond delay="0"/>
                                  </p:stCondLst>
                                  <p:childTnLst>
                                    <p:set>
                                      <p:cBhvr>
                                        <p:cTn id="16" dur="1" fill="hold">
                                          <p:stCondLst>
                                            <p:cond delay="0"/>
                                          </p:stCondLst>
                                        </p:cTn>
                                        <p:tgtEl>
                                          <p:spTgt spid="11"/>
                                        </p:tgtEl>
                                        <p:attrNameLst>
                                          <p:attrName>style.visibility</p:attrName>
                                        </p:attrNameLst>
                                      </p:cBhvr>
                                      <p:to>
                                        <p:strVal val="visible"/>
                                      </p:to>
                                    </p:set>
                                    <p:anim calcmode="lin" valueType="num">
                                      <p:cBhvr>
                                        <p:cTn id="17" dur="500" fill="hold"/>
                                        <p:tgtEl>
                                          <p:spTgt spid="11"/>
                                        </p:tgtEl>
                                        <p:attrNameLst>
                                          <p:attrName>ppt_w</p:attrName>
                                        </p:attrNameLst>
                                      </p:cBhvr>
                                      <p:tavLst>
                                        <p:tav tm="0">
                                          <p:val>
                                            <p:fltVal val="0"/>
                                          </p:val>
                                        </p:tav>
                                        <p:tav tm="100000">
                                          <p:val>
                                            <p:strVal val="#ppt_w"/>
                                          </p:val>
                                        </p:tav>
                                      </p:tavLst>
                                    </p:anim>
                                    <p:anim calcmode="lin" valueType="num">
                                      <p:cBhvr>
                                        <p:cTn id="18" dur="500" fill="hold"/>
                                        <p:tgtEl>
                                          <p:spTgt spid="11"/>
                                        </p:tgtEl>
                                        <p:attrNameLst>
                                          <p:attrName>ppt_h</p:attrName>
                                        </p:attrNameLst>
                                      </p:cBhvr>
                                      <p:tavLst>
                                        <p:tav tm="0">
                                          <p:val>
                                            <p:fltVal val="0"/>
                                          </p:val>
                                        </p:tav>
                                        <p:tav tm="100000">
                                          <p:val>
                                            <p:strVal val="#ppt_h"/>
                                          </p:val>
                                        </p:tav>
                                      </p:tavLst>
                                    </p:anim>
                                    <p:animEffect transition="in" filter="fade">
                                      <p:cBhvr>
                                        <p:cTn id="19" dur="500"/>
                                        <p:tgtEl>
                                          <p:spTgt spid="11"/>
                                        </p:tgtEl>
                                      </p:cBhvr>
                                    </p:animEffect>
                                  </p:childTnLst>
                                </p:cTn>
                              </p:par>
                              <p:par>
                                <p:cTn id="20" presetID="53" presetClass="entr" presetSubtype="0" fill="hold" grpId="0" nodeType="withEffect">
                                  <p:stCondLst>
                                    <p:cond delay="0"/>
                                  </p:stCondLst>
                                  <p:childTnLst>
                                    <p:set>
                                      <p:cBhvr>
                                        <p:cTn id="21" dur="1" fill="hold">
                                          <p:stCondLst>
                                            <p:cond delay="0"/>
                                          </p:stCondLst>
                                        </p:cTn>
                                        <p:tgtEl>
                                          <p:spTgt spid="6"/>
                                        </p:tgtEl>
                                        <p:attrNameLst>
                                          <p:attrName>style.visibility</p:attrName>
                                        </p:attrNameLst>
                                      </p:cBhvr>
                                      <p:to>
                                        <p:strVal val="visible"/>
                                      </p:to>
                                    </p:set>
                                    <p:anim calcmode="lin" valueType="num">
                                      <p:cBhvr>
                                        <p:cTn id="22" dur="500" fill="hold"/>
                                        <p:tgtEl>
                                          <p:spTgt spid="6"/>
                                        </p:tgtEl>
                                        <p:attrNameLst>
                                          <p:attrName>ppt_w</p:attrName>
                                        </p:attrNameLst>
                                      </p:cBhvr>
                                      <p:tavLst>
                                        <p:tav tm="0">
                                          <p:val>
                                            <p:fltVal val="0"/>
                                          </p:val>
                                        </p:tav>
                                        <p:tav tm="100000">
                                          <p:val>
                                            <p:strVal val="#ppt_w"/>
                                          </p:val>
                                        </p:tav>
                                      </p:tavLst>
                                    </p:anim>
                                    <p:anim calcmode="lin" valueType="num">
                                      <p:cBhvr>
                                        <p:cTn id="23" dur="500" fill="hold"/>
                                        <p:tgtEl>
                                          <p:spTgt spid="6"/>
                                        </p:tgtEl>
                                        <p:attrNameLst>
                                          <p:attrName>ppt_h</p:attrName>
                                        </p:attrNameLst>
                                      </p:cBhvr>
                                      <p:tavLst>
                                        <p:tav tm="0">
                                          <p:val>
                                            <p:fltVal val="0"/>
                                          </p:val>
                                        </p:tav>
                                        <p:tav tm="100000">
                                          <p:val>
                                            <p:strVal val="#ppt_h"/>
                                          </p:val>
                                        </p:tav>
                                      </p:tavLst>
                                    </p:anim>
                                    <p:animEffect transition="in" filter="fade">
                                      <p:cBhvr>
                                        <p:cTn id="24" dur="500"/>
                                        <p:tgtEl>
                                          <p:spTgt spid="6"/>
                                        </p:tgtEl>
                                      </p:cBhvr>
                                    </p:animEffect>
                                  </p:childTnLst>
                                </p:cTn>
                              </p:par>
                              <p:par>
                                <p:cTn id="25" presetID="53" presetClass="entr" presetSubtype="0" fill="hold" grpId="0" nodeType="withEffect">
                                  <p:stCondLst>
                                    <p:cond delay="0"/>
                                  </p:stCondLst>
                                  <p:childTnLst>
                                    <p:set>
                                      <p:cBhvr>
                                        <p:cTn id="26" dur="1" fill="hold">
                                          <p:stCondLst>
                                            <p:cond delay="0"/>
                                          </p:stCondLst>
                                        </p:cTn>
                                        <p:tgtEl>
                                          <p:spTgt spid="7"/>
                                        </p:tgtEl>
                                        <p:attrNameLst>
                                          <p:attrName>style.visibility</p:attrName>
                                        </p:attrNameLst>
                                      </p:cBhvr>
                                      <p:to>
                                        <p:strVal val="visible"/>
                                      </p:to>
                                    </p:set>
                                    <p:anim calcmode="lin" valueType="num">
                                      <p:cBhvr>
                                        <p:cTn id="27" dur="500" fill="hold"/>
                                        <p:tgtEl>
                                          <p:spTgt spid="7"/>
                                        </p:tgtEl>
                                        <p:attrNameLst>
                                          <p:attrName>ppt_w</p:attrName>
                                        </p:attrNameLst>
                                      </p:cBhvr>
                                      <p:tavLst>
                                        <p:tav tm="0">
                                          <p:val>
                                            <p:fltVal val="0"/>
                                          </p:val>
                                        </p:tav>
                                        <p:tav tm="100000">
                                          <p:val>
                                            <p:strVal val="#ppt_w"/>
                                          </p:val>
                                        </p:tav>
                                      </p:tavLst>
                                    </p:anim>
                                    <p:anim calcmode="lin" valueType="num">
                                      <p:cBhvr>
                                        <p:cTn id="28" dur="500" fill="hold"/>
                                        <p:tgtEl>
                                          <p:spTgt spid="7"/>
                                        </p:tgtEl>
                                        <p:attrNameLst>
                                          <p:attrName>ppt_h</p:attrName>
                                        </p:attrNameLst>
                                      </p:cBhvr>
                                      <p:tavLst>
                                        <p:tav tm="0">
                                          <p:val>
                                            <p:fltVal val="0"/>
                                          </p:val>
                                        </p:tav>
                                        <p:tav tm="100000">
                                          <p:val>
                                            <p:strVal val="#ppt_h"/>
                                          </p:val>
                                        </p:tav>
                                      </p:tavLst>
                                    </p:anim>
                                    <p:animEffect transition="in" filter="fade">
                                      <p:cBhvr>
                                        <p:cTn id="29" dur="500"/>
                                        <p:tgtEl>
                                          <p:spTgt spid="7"/>
                                        </p:tgtEl>
                                      </p:cBhvr>
                                    </p:animEffect>
                                  </p:childTnLst>
                                </p:cTn>
                              </p:par>
                            </p:childTnLst>
                          </p:cTn>
                        </p:par>
                      </p:childTnLst>
                    </p:cTn>
                  </p:par>
                  <p:par>
                    <p:cTn id="30" fill="hold">
                      <p:stCondLst>
                        <p:cond delay="indefinite"/>
                      </p:stCondLst>
                      <p:childTnLst>
                        <p:par>
                          <p:cTn id="31" fill="hold">
                            <p:stCondLst>
                              <p:cond delay="0"/>
                            </p:stCondLst>
                            <p:childTnLst>
                              <p:par>
                                <p:cTn id="32" presetID="53" presetClass="entr" presetSubtype="0" fill="hold" grpId="0" nodeType="clickEffect">
                                  <p:stCondLst>
                                    <p:cond delay="0"/>
                                  </p:stCondLst>
                                  <p:childTnLst>
                                    <p:set>
                                      <p:cBhvr>
                                        <p:cTn id="33" dur="1" fill="hold">
                                          <p:stCondLst>
                                            <p:cond delay="0"/>
                                          </p:stCondLst>
                                        </p:cTn>
                                        <p:tgtEl>
                                          <p:spTgt spid="8"/>
                                        </p:tgtEl>
                                        <p:attrNameLst>
                                          <p:attrName>style.visibility</p:attrName>
                                        </p:attrNameLst>
                                      </p:cBhvr>
                                      <p:to>
                                        <p:strVal val="visible"/>
                                      </p:to>
                                    </p:set>
                                    <p:anim calcmode="lin" valueType="num">
                                      <p:cBhvr>
                                        <p:cTn id="34" dur="500" fill="hold"/>
                                        <p:tgtEl>
                                          <p:spTgt spid="8"/>
                                        </p:tgtEl>
                                        <p:attrNameLst>
                                          <p:attrName>ppt_w</p:attrName>
                                        </p:attrNameLst>
                                      </p:cBhvr>
                                      <p:tavLst>
                                        <p:tav tm="0">
                                          <p:val>
                                            <p:fltVal val="0"/>
                                          </p:val>
                                        </p:tav>
                                        <p:tav tm="100000">
                                          <p:val>
                                            <p:strVal val="#ppt_w"/>
                                          </p:val>
                                        </p:tav>
                                      </p:tavLst>
                                    </p:anim>
                                    <p:anim calcmode="lin" valueType="num">
                                      <p:cBhvr>
                                        <p:cTn id="35" dur="500" fill="hold"/>
                                        <p:tgtEl>
                                          <p:spTgt spid="8"/>
                                        </p:tgtEl>
                                        <p:attrNameLst>
                                          <p:attrName>ppt_h</p:attrName>
                                        </p:attrNameLst>
                                      </p:cBhvr>
                                      <p:tavLst>
                                        <p:tav tm="0">
                                          <p:val>
                                            <p:fltVal val="0"/>
                                          </p:val>
                                        </p:tav>
                                        <p:tav tm="100000">
                                          <p:val>
                                            <p:strVal val="#ppt_h"/>
                                          </p:val>
                                        </p:tav>
                                      </p:tavLst>
                                    </p:anim>
                                    <p:animEffect transition="in" filter="fade">
                                      <p:cBhvr>
                                        <p:cTn id="36"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P spid="8" grpId="0" animBg="1"/>
      <p:bldP spid="7" grpId="0"/>
      <p:bldP spid="10" grpId="0"/>
    </p:bldLst>
  </p:timing>
</p:sld>
</file>

<file path=ppt/slides/slide4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a:xfrm>
            <a:off x="685800" y="2848254"/>
            <a:ext cx="6705600" cy="1154162"/>
          </a:xfrm>
          <a:prstGeom prst="rect">
            <a:avLst/>
          </a:prstGeom>
        </p:spPr>
        <p:txBody>
          <a:bodyPr wrap="square">
            <a:spAutoFit/>
          </a:bodyPr>
          <a:lstStyle/>
          <a:p>
            <a:pPr>
              <a:tabLst>
                <a:tab pos="1012825" algn="l"/>
              </a:tabLst>
            </a:pPr>
            <a:r>
              <a:rPr lang="en-US" sz="2300" b="1" dirty="0" smtClean="0">
                <a:latin typeface="Times New Roman" pitchFamily="18" charset="0"/>
                <a:cs typeface="Times New Roman" pitchFamily="18" charset="0"/>
              </a:rPr>
              <a:t>10.</a:t>
            </a:r>
            <a:r>
              <a:rPr lang="en-US" sz="2300" dirty="0" smtClean="0">
                <a:latin typeface="Times New Roman" pitchFamily="18" charset="0"/>
                <a:cs typeface="Times New Roman" pitchFamily="18" charset="0"/>
              </a:rPr>
              <a:t>  (f)   </a:t>
            </a:r>
            <a:r>
              <a:rPr lang="en-US" sz="2300" dirty="0">
                <a:latin typeface="Times New Roman" pitchFamily="18" charset="0"/>
                <a:cs typeface="Times New Roman" pitchFamily="18" charset="0"/>
              </a:rPr>
              <a:t>The mode would be of greater interest to </a:t>
            </a:r>
            <a:r>
              <a:rPr lang="en-US" sz="2300" dirty="0" smtClean="0">
                <a:latin typeface="Times New Roman" pitchFamily="18" charset="0"/>
                <a:cs typeface="Times New Roman" pitchFamily="18" charset="0"/>
              </a:rPr>
              <a:t>the 	owner </a:t>
            </a:r>
            <a:r>
              <a:rPr lang="en-US" sz="2300" dirty="0">
                <a:latin typeface="Times New Roman" pitchFamily="18" charset="0"/>
                <a:cs typeface="Times New Roman" pitchFamily="18" charset="0"/>
              </a:rPr>
              <a:t>of a variety store who wishes to </a:t>
            </a:r>
            <a:r>
              <a:rPr lang="en-US" sz="2300" dirty="0" smtClean="0">
                <a:latin typeface="Times New Roman" pitchFamily="18" charset="0"/>
                <a:cs typeface="Times New Roman" pitchFamily="18" charset="0"/>
              </a:rPr>
              <a:t>stock 	up on children’s shirts.</a:t>
            </a:r>
            <a:endParaRPr lang="en-US" sz="2300" dirty="0">
              <a:latin typeface="Times New Roman" pitchFamily="18" charset="0"/>
              <a:cs typeface="Times New Roman" pitchFamily="18" charset="0"/>
            </a:endParaRPr>
          </a:p>
        </p:txBody>
      </p:sp>
      <p:sp>
        <p:nvSpPr>
          <p:cNvPr id="6" name="Rectangle 5"/>
          <p:cNvSpPr/>
          <p:nvPr/>
        </p:nvSpPr>
        <p:spPr>
          <a:xfrm>
            <a:off x="1681182" y="4199965"/>
            <a:ext cx="4429418" cy="446276"/>
          </a:xfrm>
          <a:prstGeom prst="rect">
            <a:avLst/>
          </a:prstGeom>
        </p:spPr>
        <p:txBody>
          <a:bodyPr wrap="none">
            <a:spAutoFit/>
          </a:bodyPr>
          <a:lstStyle/>
          <a:p>
            <a:r>
              <a:rPr lang="en-US" sz="2300" dirty="0">
                <a:latin typeface="Times New Roman" pitchFamily="18" charset="0"/>
                <a:cs typeface="Times New Roman" pitchFamily="18" charset="0"/>
              </a:rPr>
              <a:t>The mode occurs the most frequent.</a:t>
            </a:r>
            <a:endParaRPr lang="en-US" sz="2300" dirty="0"/>
          </a:p>
        </p:txBody>
      </p:sp>
      <p:sp>
        <p:nvSpPr>
          <p:cNvPr id="7" name="Rectangle 6"/>
          <p:cNvSpPr/>
          <p:nvPr/>
        </p:nvSpPr>
        <p:spPr>
          <a:xfrm>
            <a:off x="1726007" y="4733365"/>
            <a:ext cx="5710218" cy="446276"/>
          </a:xfrm>
          <a:prstGeom prst="rect">
            <a:avLst/>
          </a:prstGeom>
        </p:spPr>
        <p:txBody>
          <a:bodyPr wrap="none">
            <a:spAutoFit/>
          </a:bodyPr>
          <a:lstStyle/>
          <a:p>
            <a:r>
              <a:rPr lang="en-US" sz="2300" dirty="0">
                <a:latin typeface="Times New Roman" pitchFamily="18" charset="0"/>
                <a:cs typeface="Times New Roman" pitchFamily="18" charset="0"/>
              </a:rPr>
              <a:t>It represents the shirt size that is sold the most.</a:t>
            </a:r>
            <a:endParaRPr lang="en-US" sz="2300" dirty="0"/>
          </a:p>
        </p:txBody>
      </p:sp>
      <p:sp>
        <p:nvSpPr>
          <p:cNvPr id="8"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2 Paper 2</a:t>
            </a:r>
          </a:p>
        </p:txBody>
      </p:sp>
    </p:spTree>
    <p:extLst>
      <p:ext uri="{BB962C8B-B14F-4D97-AF65-F5344CB8AC3E}">
        <p14:creationId xmlns:p14="http://schemas.microsoft.com/office/powerpoint/2010/main" xmlns="" val="343052247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p:cTn id="7" dur="500" fill="hold"/>
                                        <p:tgtEl>
                                          <p:spTgt spid="5"/>
                                        </p:tgtEl>
                                        <p:attrNameLst>
                                          <p:attrName>ppt_w</p:attrName>
                                        </p:attrNameLst>
                                      </p:cBhvr>
                                      <p:tavLst>
                                        <p:tav tm="0">
                                          <p:val>
                                            <p:fltVal val="0"/>
                                          </p:val>
                                        </p:tav>
                                        <p:tav tm="100000">
                                          <p:val>
                                            <p:strVal val="#ppt_w"/>
                                          </p:val>
                                        </p:tav>
                                      </p:tavLst>
                                    </p:anim>
                                    <p:anim calcmode="lin" valueType="num">
                                      <p:cBhvr>
                                        <p:cTn id="8" dur="500" fill="hold"/>
                                        <p:tgtEl>
                                          <p:spTgt spid="5"/>
                                        </p:tgtEl>
                                        <p:attrNameLst>
                                          <p:attrName>ppt_h</p:attrName>
                                        </p:attrNameLst>
                                      </p:cBhvr>
                                      <p:tavLst>
                                        <p:tav tm="0">
                                          <p:val>
                                            <p:fltVal val="0"/>
                                          </p:val>
                                        </p:tav>
                                        <p:tav tm="100000">
                                          <p:val>
                                            <p:strVal val="#ppt_h"/>
                                          </p:val>
                                        </p:tav>
                                      </p:tavLst>
                                    </p:anim>
                                    <p:animEffect transition="in" filter="fade">
                                      <p:cBhvr>
                                        <p:cTn id="9" dur="500"/>
                                        <p:tgtEl>
                                          <p:spTgt spid="5"/>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6"/>
                                        </p:tgtEl>
                                        <p:attrNameLst>
                                          <p:attrName>style.visibility</p:attrName>
                                        </p:attrNameLst>
                                      </p:cBhvr>
                                      <p:to>
                                        <p:strVal val="visible"/>
                                      </p:to>
                                    </p:set>
                                    <p:anim calcmode="lin" valueType="num">
                                      <p:cBhvr>
                                        <p:cTn id="12" dur="500" fill="hold"/>
                                        <p:tgtEl>
                                          <p:spTgt spid="6"/>
                                        </p:tgtEl>
                                        <p:attrNameLst>
                                          <p:attrName>ppt_w</p:attrName>
                                        </p:attrNameLst>
                                      </p:cBhvr>
                                      <p:tavLst>
                                        <p:tav tm="0">
                                          <p:val>
                                            <p:fltVal val="0"/>
                                          </p:val>
                                        </p:tav>
                                        <p:tav tm="100000">
                                          <p:val>
                                            <p:strVal val="#ppt_w"/>
                                          </p:val>
                                        </p:tav>
                                      </p:tavLst>
                                    </p:anim>
                                    <p:anim calcmode="lin" valueType="num">
                                      <p:cBhvr>
                                        <p:cTn id="13" dur="500" fill="hold"/>
                                        <p:tgtEl>
                                          <p:spTgt spid="6"/>
                                        </p:tgtEl>
                                        <p:attrNameLst>
                                          <p:attrName>ppt_h</p:attrName>
                                        </p:attrNameLst>
                                      </p:cBhvr>
                                      <p:tavLst>
                                        <p:tav tm="0">
                                          <p:val>
                                            <p:fltVal val="0"/>
                                          </p:val>
                                        </p:tav>
                                        <p:tav tm="100000">
                                          <p:val>
                                            <p:strVal val="#ppt_h"/>
                                          </p:val>
                                        </p:tav>
                                      </p:tavLst>
                                    </p:anim>
                                    <p:animEffect transition="in" filter="fade">
                                      <p:cBhvr>
                                        <p:cTn id="14" dur="500"/>
                                        <p:tgtEl>
                                          <p:spTgt spid="6"/>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7"/>
                                        </p:tgtEl>
                                        <p:attrNameLst>
                                          <p:attrName>style.visibility</p:attrName>
                                        </p:attrNameLst>
                                      </p:cBhvr>
                                      <p:to>
                                        <p:strVal val="visible"/>
                                      </p:to>
                                    </p:set>
                                    <p:anim calcmode="lin" valueType="num">
                                      <p:cBhvr>
                                        <p:cTn id="17" dur="500" fill="hold"/>
                                        <p:tgtEl>
                                          <p:spTgt spid="7"/>
                                        </p:tgtEl>
                                        <p:attrNameLst>
                                          <p:attrName>ppt_w</p:attrName>
                                        </p:attrNameLst>
                                      </p:cBhvr>
                                      <p:tavLst>
                                        <p:tav tm="0">
                                          <p:val>
                                            <p:fltVal val="0"/>
                                          </p:val>
                                        </p:tav>
                                        <p:tav tm="100000">
                                          <p:val>
                                            <p:strVal val="#ppt_w"/>
                                          </p:val>
                                        </p:tav>
                                      </p:tavLst>
                                    </p:anim>
                                    <p:anim calcmode="lin" valueType="num">
                                      <p:cBhvr>
                                        <p:cTn id="18" dur="500" fill="hold"/>
                                        <p:tgtEl>
                                          <p:spTgt spid="7"/>
                                        </p:tgtEl>
                                        <p:attrNameLst>
                                          <p:attrName>ppt_h</p:attrName>
                                        </p:attrNameLst>
                                      </p:cBhvr>
                                      <p:tavLst>
                                        <p:tav tm="0">
                                          <p:val>
                                            <p:fltVal val="0"/>
                                          </p:val>
                                        </p:tav>
                                        <p:tav tm="100000">
                                          <p:val>
                                            <p:strVal val="#ppt_h"/>
                                          </p:val>
                                        </p:tav>
                                      </p:tavLst>
                                    </p:anim>
                                    <p:animEffect transition="in" filter="fade">
                                      <p:cBhvr>
                                        <p:cTn id="19"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P spid="7" grpId="0"/>
    </p:bldLst>
  </p:timing>
</p:sld>
</file>

<file path=ppt/slides/slide4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9"/>
          <p:cNvSpPr>
            <a:spLocks noGrp="1"/>
          </p:cNvSpPr>
          <p:nvPr>
            <p:ph type="ctrTitle"/>
          </p:nvPr>
        </p:nvSpPr>
        <p:spPr>
          <a:xfrm>
            <a:off x="685800" y="1981200"/>
            <a:ext cx="7772400" cy="2554545"/>
          </a:xfrm>
        </p:spPr>
        <p:txBody>
          <a:bodyPr wrap="square" anchor="ctr">
            <a:spAutoFit/>
          </a:bodyPr>
          <a:lstStyle/>
          <a:p>
            <a:r>
              <a:rPr lang="en-US" sz="3200" b="1" dirty="0" smtClean="0">
                <a:solidFill>
                  <a:schemeClr val="tx1">
                    <a:lumMod val="95000"/>
                    <a:lumOff val="5000"/>
                  </a:schemeClr>
                </a:solidFill>
                <a:latin typeface="Times New Roman" pitchFamily="18" charset="0"/>
                <a:cs typeface="Times New Roman" pitchFamily="18" charset="0"/>
              </a:rPr>
              <a:t>REVISION EXAMINATION 3 MATHEMATICS</a:t>
            </a:r>
            <a:br>
              <a:rPr lang="en-US" sz="3200" b="1" dirty="0" smtClean="0">
                <a:solidFill>
                  <a:schemeClr val="tx1">
                    <a:lumMod val="95000"/>
                    <a:lumOff val="5000"/>
                  </a:schemeClr>
                </a:solidFill>
                <a:latin typeface="Times New Roman" pitchFamily="18" charset="0"/>
                <a:cs typeface="Times New Roman" pitchFamily="18" charset="0"/>
              </a:rPr>
            </a:br>
            <a:r>
              <a:rPr lang="en-US" sz="3200" b="1" dirty="0" smtClean="0">
                <a:solidFill>
                  <a:schemeClr val="tx1">
                    <a:lumMod val="95000"/>
                    <a:lumOff val="5000"/>
                  </a:schemeClr>
                </a:solidFill>
                <a:latin typeface="Times New Roman" pitchFamily="18" charset="0"/>
                <a:cs typeface="Times New Roman" pitchFamily="18" charset="0"/>
              </a:rPr>
              <a:t>Paper 1</a:t>
            </a:r>
            <a:br>
              <a:rPr lang="en-US" sz="3200" b="1" dirty="0" smtClean="0">
                <a:solidFill>
                  <a:schemeClr val="tx1">
                    <a:lumMod val="95000"/>
                    <a:lumOff val="5000"/>
                  </a:schemeClr>
                </a:solidFill>
                <a:latin typeface="Times New Roman" pitchFamily="18" charset="0"/>
                <a:cs typeface="Times New Roman" pitchFamily="18" charset="0"/>
              </a:rPr>
            </a:br>
            <a:r>
              <a:rPr lang="en-US" sz="3200" b="1" dirty="0" smtClean="0">
                <a:solidFill>
                  <a:schemeClr val="tx1">
                    <a:lumMod val="95000"/>
                    <a:lumOff val="5000"/>
                  </a:schemeClr>
                </a:solidFill>
                <a:latin typeface="Times New Roman" pitchFamily="18" charset="0"/>
                <a:cs typeface="Times New Roman" pitchFamily="18" charset="0"/>
              </a:rPr>
              <a:t>90 minutes</a:t>
            </a:r>
            <a:br>
              <a:rPr lang="en-US" sz="3200" b="1" dirty="0" smtClean="0">
                <a:solidFill>
                  <a:schemeClr val="tx1">
                    <a:lumMod val="95000"/>
                    <a:lumOff val="5000"/>
                  </a:schemeClr>
                </a:solidFill>
                <a:latin typeface="Times New Roman" pitchFamily="18" charset="0"/>
                <a:cs typeface="Times New Roman" pitchFamily="18" charset="0"/>
              </a:rPr>
            </a:br>
            <a:r>
              <a:rPr lang="en-US" sz="3200" b="1" dirty="0" smtClean="0">
                <a:solidFill>
                  <a:schemeClr val="tx1">
                    <a:lumMod val="95000"/>
                    <a:lumOff val="5000"/>
                  </a:schemeClr>
                </a:solidFill>
                <a:latin typeface="Times New Roman" pitchFamily="18" charset="0"/>
                <a:cs typeface="Times New Roman" pitchFamily="18" charset="0"/>
              </a:rPr>
              <a:t>Answer ALL the questions</a:t>
            </a:r>
            <a:endParaRPr lang="en-US" sz="3200" b="1" dirty="0">
              <a:solidFill>
                <a:schemeClr val="tx1">
                  <a:lumMod val="95000"/>
                  <a:lumOff val="5000"/>
                </a:schemeClr>
              </a:solidFill>
              <a:latin typeface="Times New Roman" pitchFamily="18" charset="0"/>
              <a:cs typeface="Times New Roman" pitchFamily="18" charset="0"/>
            </a:endParaRPr>
          </a:p>
        </p:txBody>
      </p:sp>
      <p:sp>
        <p:nvSpPr>
          <p:cNvPr id="4" name="Action Button: Home 3">
            <a:hlinkClick r:id="" action="ppaction://hlinkshowjump?jump=firstslide" highlightClick="1"/>
          </p:cNvPr>
          <p:cNvSpPr/>
          <p:nvPr/>
        </p:nvSpPr>
        <p:spPr>
          <a:xfrm>
            <a:off x="0" y="6248400"/>
            <a:ext cx="971552" cy="609600"/>
          </a:xfrm>
          <a:prstGeom prst="actionButtonHome">
            <a:avLst/>
          </a:prstGeom>
        </p:spPr>
        <p:style>
          <a:lnRef idx="2">
            <a:schemeClr val="dk1"/>
          </a:lnRef>
          <a:fillRef idx="1">
            <a:schemeClr val="lt1"/>
          </a:fillRef>
          <a:effectRef idx="0">
            <a:schemeClr val="dk1"/>
          </a:effectRef>
          <a:fontRef idx="minor">
            <a:schemeClr val="dk1"/>
          </a:fontRef>
        </p:style>
        <p:txBody>
          <a:bodyPr rtlCol="0" anchor="ctr"/>
          <a:lstStyle/>
          <a:p>
            <a:pPr algn="ctr"/>
            <a:endParaRPr lang="en-US"/>
          </a:p>
        </p:txBody>
      </p:sp>
      <p:sp>
        <p:nvSpPr>
          <p:cNvPr id="6" name="Notched Right Arrow 5">
            <a:hlinkClick r:id="rId2" action="ppaction://hlinksldjump"/>
          </p:cNvPr>
          <p:cNvSpPr/>
          <p:nvPr/>
        </p:nvSpPr>
        <p:spPr>
          <a:xfrm>
            <a:off x="7235370" y="6150426"/>
            <a:ext cx="1782315" cy="685800"/>
          </a:xfrm>
          <a:prstGeom prst="notchedRightArrow">
            <a:avLst/>
          </a:prstGeom>
          <a:blipFill>
            <a:blip r:embed="rId3" cstate="print">
              <a:extLst>
                <a:ext uri="{BEBA8EAE-BF5A-486C-A8C5-ECC9F3942E4B}">
                  <a14:imgProps xmlns:a14="http://schemas.microsoft.com/office/drawing/2010/main" xmlns="">
                    <a14:imgLayer r:embed="rId4">
                      <a14:imgEffect>
                        <a14:brightnessContrast bright="-20000" contrast="-20000"/>
                      </a14:imgEffect>
                    </a14:imgLayer>
                  </a14:imgProps>
                </a:ex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NEXT</a:t>
            </a:r>
            <a:endParaRPr lang="en-US" sz="2000" b="1" dirty="0">
              <a:latin typeface="Times New Roman" pitchFamily="18" charset="0"/>
              <a:cs typeface="Times New Roman" pitchFamily="18" charset="0"/>
            </a:endParaRPr>
          </a:p>
        </p:txBody>
      </p:sp>
    </p:spTree>
    <p:extLst>
      <p:ext uri="{BB962C8B-B14F-4D97-AF65-F5344CB8AC3E}">
        <p14:creationId xmlns:p14="http://schemas.microsoft.com/office/powerpoint/2010/main" xmlns="" val="4130750871"/>
      </p:ext>
    </p:extLst>
  </p:cSld>
  <p:clrMapOvr>
    <a:masterClrMapping/>
  </p:clrMapOvr>
  <p:transition/>
  <p:timing>
    <p:tnLst>
      <p:par>
        <p:cTn id="1" dur="indefinite" restart="never" nodeType="tmRoot"/>
      </p:par>
    </p:tnLst>
  </p:timing>
</p:sld>
</file>

<file path=ppt/slides/slide4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Content Placeholder 10"/>
          <p:cNvSpPr>
            <a:spLocks noGrp="1"/>
          </p:cNvSpPr>
          <p:nvPr>
            <p:ph sz="quarter" idx="13"/>
          </p:nvPr>
        </p:nvSpPr>
        <p:spPr>
          <a:xfrm>
            <a:off x="685800" y="2781300"/>
            <a:ext cx="5943600" cy="800219"/>
          </a:xfrm>
        </p:spPr>
        <p:txBody>
          <a:bodyPr wrap="square">
            <a:spAutoFit/>
          </a:bodyPr>
          <a:lstStyle/>
          <a:p>
            <a:pPr>
              <a:buNone/>
            </a:pPr>
            <a:r>
              <a:rPr lang="en-US" sz="2300" b="1" dirty="0" smtClean="0">
                <a:solidFill>
                  <a:schemeClr val="tx1"/>
                </a:solidFill>
                <a:latin typeface="Times New Roman" pitchFamily="18" charset="0"/>
                <a:cs typeface="Times New Roman" pitchFamily="18" charset="0"/>
              </a:rPr>
              <a:t>1.  </a:t>
            </a:r>
            <a:r>
              <a:rPr lang="en-US" sz="2300" dirty="0" smtClean="0">
                <a:solidFill>
                  <a:schemeClr val="tx1"/>
                </a:solidFill>
                <a:latin typeface="Times New Roman" pitchFamily="18" charset="0"/>
              </a:rPr>
              <a:t>Which of the following numbers is the closest</a:t>
            </a:r>
            <a:br>
              <a:rPr lang="en-US" sz="2300" dirty="0" smtClean="0">
                <a:solidFill>
                  <a:schemeClr val="tx1"/>
                </a:solidFill>
                <a:latin typeface="Times New Roman" pitchFamily="18" charset="0"/>
              </a:rPr>
            </a:br>
            <a:r>
              <a:rPr lang="en-US" sz="2300" dirty="0" smtClean="0">
                <a:solidFill>
                  <a:schemeClr val="tx1"/>
                </a:solidFill>
                <a:latin typeface="Times New Roman" pitchFamily="18" charset="0"/>
              </a:rPr>
              <a:t>  approximation for 5 150 </a:t>
            </a:r>
            <a:r>
              <a:rPr lang="en-US" sz="2300" dirty="0" smtClean="0">
                <a:solidFill>
                  <a:schemeClr val="tx1"/>
                </a:solidFill>
                <a:latin typeface="Times New Roman" pitchFamily="18" charset="0"/>
                <a:sym typeface="Symbol"/>
              </a:rPr>
              <a:t> </a:t>
            </a:r>
            <a:r>
              <a:rPr lang="en-US" sz="2300" dirty="0" smtClean="0">
                <a:solidFill>
                  <a:schemeClr val="tx1"/>
                </a:solidFill>
                <a:latin typeface="Times New Roman" pitchFamily="18" charset="0"/>
              </a:rPr>
              <a:t>3.95?</a:t>
            </a:r>
            <a:endParaRPr lang="en-US" sz="2300" dirty="0" smtClean="0">
              <a:solidFill>
                <a:schemeClr val="tx1"/>
              </a:solidFill>
              <a:latin typeface="Times New Roman" pitchFamily="18" charset="0"/>
              <a:cs typeface="Times New Roman" pitchFamily="18" charset="0"/>
            </a:endParaRPr>
          </a:p>
        </p:txBody>
      </p:sp>
      <p:sp>
        <p:nvSpPr>
          <p:cNvPr id="8" name="Notched Right Arrow 7"/>
          <p:cNvSpPr/>
          <p:nvPr/>
        </p:nvSpPr>
        <p:spPr>
          <a:xfrm>
            <a:off x="7162800" y="6019800"/>
            <a:ext cx="1782315" cy="685800"/>
          </a:xfrm>
          <a:prstGeom prst="notchedRightArrow">
            <a:avLst/>
          </a:prstGeom>
          <a:blipFill>
            <a:blip r:embed="rId2" cstate="print">
              <a:extLst>
                <a:ext uri="{BEBA8EAE-BF5A-486C-A8C5-ECC9F3942E4B}">
                  <a14:imgProps xmlns:a14="http://schemas.microsoft.com/office/drawing/2010/main" xmlns="">
                    <a14:imgLayer r:embed="rId3">
                      <a14:imgEffect>
                        <a14:brightnessContrast bright="-20000" contrast="-20000"/>
                      </a14:imgEffect>
                    </a14:imgLayer>
                  </a14:imgProps>
                </a:ex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ANSWER</a:t>
            </a:r>
            <a:endParaRPr lang="en-US" sz="2000" b="1" dirty="0">
              <a:latin typeface="Times New Roman" pitchFamily="18" charset="0"/>
              <a:cs typeface="Times New Roman" pitchFamily="18" charset="0"/>
            </a:endParaRPr>
          </a:p>
        </p:txBody>
      </p:sp>
      <p:sp>
        <p:nvSpPr>
          <p:cNvPr id="6" name="Content Placeholder 10"/>
          <p:cNvSpPr>
            <a:spLocks noGrp="1"/>
          </p:cNvSpPr>
          <p:nvPr>
            <p:ph sz="quarter" idx="13"/>
          </p:nvPr>
        </p:nvSpPr>
        <p:spPr>
          <a:xfrm>
            <a:off x="1130300" y="3552825"/>
            <a:ext cx="1574800" cy="676339"/>
          </a:xfrm>
        </p:spPr>
        <p:txBody>
          <a:bodyPr wrap="square">
            <a:spAutoFit/>
          </a:bodyPr>
          <a:lstStyle/>
          <a:p>
            <a:pPr algn="just">
              <a:lnSpc>
                <a:spcPct val="165000"/>
              </a:lnSpc>
              <a:spcBef>
                <a:spcPct val="0"/>
              </a:spcBef>
              <a:buFontTx/>
              <a:buNone/>
            </a:pPr>
            <a:r>
              <a:rPr lang="en-US" sz="2300" dirty="0" smtClean="0">
                <a:solidFill>
                  <a:schemeClr val="tx1"/>
                </a:solidFill>
                <a:latin typeface="Times New Roman" pitchFamily="18" charset="0"/>
                <a:cs typeface="Times New Roman" pitchFamily="18" charset="0"/>
              </a:rPr>
              <a:t>(A) 15 000</a:t>
            </a:r>
          </a:p>
        </p:txBody>
      </p:sp>
      <p:sp>
        <p:nvSpPr>
          <p:cNvPr id="7" name="Content Placeholder 10"/>
          <p:cNvSpPr>
            <a:spLocks noGrp="1"/>
          </p:cNvSpPr>
          <p:nvPr>
            <p:ph sz="quarter" idx="13"/>
          </p:nvPr>
        </p:nvSpPr>
        <p:spPr>
          <a:xfrm>
            <a:off x="1104900" y="4143375"/>
            <a:ext cx="1600200" cy="676339"/>
          </a:xfrm>
        </p:spPr>
        <p:txBody>
          <a:bodyPr wrap="square">
            <a:spAutoFit/>
          </a:bodyPr>
          <a:lstStyle/>
          <a:p>
            <a:pPr algn="just">
              <a:lnSpc>
                <a:spcPct val="165000"/>
              </a:lnSpc>
              <a:spcBef>
                <a:spcPct val="0"/>
              </a:spcBef>
              <a:buFontTx/>
              <a:buNone/>
            </a:pPr>
            <a:r>
              <a:rPr lang="en-US" sz="2300" dirty="0" smtClean="0">
                <a:solidFill>
                  <a:schemeClr val="tx1"/>
                </a:solidFill>
                <a:latin typeface="Times New Roman" pitchFamily="18" charset="0"/>
                <a:cs typeface="Times New Roman" pitchFamily="18" charset="0"/>
              </a:rPr>
              <a:t>(B) 18 000</a:t>
            </a:r>
          </a:p>
        </p:txBody>
      </p:sp>
      <p:sp>
        <p:nvSpPr>
          <p:cNvPr id="9" name="Content Placeholder 10"/>
          <p:cNvSpPr>
            <a:spLocks noGrp="1"/>
          </p:cNvSpPr>
          <p:nvPr>
            <p:ph sz="quarter" idx="13"/>
          </p:nvPr>
        </p:nvSpPr>
        <p:spPr>
          <a:xfrm>
            <a:off x="1104900" y="4753591"/>
            <a:ext cx="1676400" cy="676339"/>
          </a:xfrm>
        </p:spPr>
        <p:txBody>
          <a:bodyPr wrap="square">
            <a:spAutoFit/>
          </a:bodyPr>
          <a:lstStyle/>
          <a:p>
            <a:pPr algn="just">
              <a:lnSpc>
                <a:spcPct val="165000"/>
              </a:lnSpc>
              <a:spcBef>
                <a:spcPct val="0"/>
              </a:spcBef>
              <a:buFontTx/>
              <a:buNone/>
            </a:pPr>
            <a:r>
              <a:rPr lang="en-US" sz="2300" dirty="0" smtClean="0">
                <a:solidFill>
                  <a:schemeClr val="tx1"/>
                </a:solidFill>
                <a:latin typeface="Times New Roman" pitchFamily="18" charset="0"/>
                <a:cs typeface="Times New Roman" pitchFamily="18" charset="0"/>
              </a:rPr>
              <a:t>(C) 20 000</a:t>
            </a:r>
          </a:p>
        </p:txBody>
      </p:sp>
      <p:sp>
        <p:nvSpPr>
          <p:cNvPr id="10" name="Content Placeholder 10"/>
          <p:cNvSpPr>
            <a:spLocks noGrp="1"/>
          </p:cNvSpPr>
          <p:nvPr>
            <p:ph sz="quarter" idx="13"/>
          </p:nvPr>
        </p:nvSpPr>
        <p:spPr>
          <a:xfrm>
            <a:off x="1114425" y="5372100"/>
            <a:ext cx="1905000" cy="676339"/>
          </a:xfrm>
        </p:spPr>
        <p:txBody>
          <a:bodyPr wrap="square">
            <a:spAutoFit/>
          </a:bodyPr>
          <a:lstStyle/>
          <a:p>
            <a:pPr algn="just">
              <a:lnSpc>
                <a:spcPct val="165000"/>
              </a:lnSpc>
              <a:spcBef>
                <a:spcPct val="0"/>
              </a:spcBef>
              <a:buFontTx/>
              <a:buNone/>
            </a:pPr>
            <a:r>
              <a:rPr lang="en-US" sz="2300" dirty="0" smtClean="0">
                <a:solidFill>
                  <a:schemeClr val="tx1"/>
                </a:solidFill>
                <a:latin typeface="Times New Roman" pitchFamily="18" charset="0"/>
                <a:cs typeface="Times New Roman" pitchFamily="18" charset="0"/>
              </a:rPr>
              <a:t>(D) 23 000</a:t>
            </a:r>
          </a:p>
        </p:txBody>
      </p:sp>
      <p:sp>
        <p:nvSpPr>
          <p:cNvPr id="13"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3 Paper 1</a:t>
            </a:r>
          </a:p>
        </p:txBody>
      </p:sp>
    </p:spTree>
    <p:extLst>
      <p:ext uri="{BB962C8B-B14F-4D97-AF65-F5344CB8AC3E}">
        <p14:creationId xmlns:p14="http://schemas.microsoft.com/office/powerpoint/2010/main" xmlns="" val="71451342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11">
                                            <p:txEl>
                                              <p:pRg st="0" end="0"/>
                                            </p:txEl>
                                          </p:spTgt>
                                        </p:tgtEl>
                                        <p:attrNameLst>
                                          <p:attrName>style.visibility</p:attrName>
                                        </p:attrNameLst>
                                      </p:cBhvr>
                                      <p:to>
                                        <p:strVal val="visible"/>
                                      </p:to>
                                    </p:set>
                                    <p:anim calcmode="lin" valueType="num">
                                      <p:cBhvr>
                                        <p:cTn id="7" dur="500" fill="hold"/>
                                        <p:tgtEl>
                                          <p:spTgt spid="11">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11">
                                            <p:txEl>
                                              <p:pRg st="0" end="0"/>
                                            </p:txEl>
                                          </p:spTgt>
                                        </p:tgtEl>
                                        <p:attrNameLst>
                                          <p:attrName>ppt_h</p:attrName>
                                        </p:attrNameLst>
                                      </p:cBhvr>
                                      <p:tavLst>
                                        <p:tav tm="0">
                                          <p:val>
                                            <p:fltVal val="0"/>
                                          </p:val>
                                        </p:tav>
                                        <p:tav tm="100000">
                                          <p:val>
                                            <p:strVal val="#ppt_h"/>
                                          </p:val>
                                        </p:tav>
                                      </p:tavLst>
                                    </p:anim>
                                  </p:childTnLst>
                                </p:cTn>
                              </p:par>
                            </p:childTnLst>
                          </p:cTn>
                        </p:par>
                      </p:childTnLst>
                    </p:cTn>
                  </p:par>
                  <p:par>
                    <p:cTn id="9" fill="hold">
                      <p:stCondLst>
                        <p:cond delay="indefinite"/>
                      </p:stCondLst>
                      <p:childTnLst>
                        <p:par>
                          <p:cTn id="10" fill="hold">
                            <p:stCondLst>
                              <p:cond delay="0"/>
                            </p:stCondLst>
                            <p:childTnLst>
                              <p:par>
                                <p:cTn id="11" presetID="23" presetClass="entr" presetSubtype="16" fill="hold" grpId="0" nodeType="clickEffect">
                                  <p:stCondLst>
                                    <p:cond delay="0"/>
                                  </p:stCondLst>
                                  <p:childTnLst>
                                    <p:set>
                                      <p:cBhvr>
                                        <p:cTn id="12" dur="1" fill="hold">
                                          <p:stCondLst>
                                            <p:cond delay="0"/>
                                          </p:stCondLst>
                                        </p:cTn>
                                        <p:tgtEl>
                                          <p:spTgt spid="6">
                                            <p:txEl>
                                              <p:pRg st="0" end="0"/>
                                            </p:txEl>
                                          </p:spTgt>
                                        </p:tgtEl>
                                        <p:attrNameLst>
                                          <p:attrName>style.visibility</p:attrName>
                                        </p:attrNameLst>
                                      </p:cBhvr>
                                      <p:to>
                                        <p:strVal val="visible"/>
                                      </p:to>
                                    </p:set>
                                    <p:anim calcmode="lin" valueType="num">
                                      <p:cBhvr>
                                        <p:cTn id="13" dur="500" fill="hold"/>
                                        <p:tgtEl>
                                          <p:spTgt spid="6">
                                            <p:txEl>
                                              <p:pRg st="0" end="0"/>
                                            </p:txEl>
                                          </p:spTgt>
                                        </p:tgtEl>
                                        <p:attrNameLst>
                                          <p:attrName>ppt_w</p:attrName>
                                        </p:attrNameLst>
                                      </p:cBhvr>
                                      <p:tavLst>
                                        <p:tav tm="0">
                                          <p:val>
                                            <p:fltVal val="0"/>
                                          </p:val>
                                        </p:tav>
                                        <p:tav tm="100000">
                                          <p:val>
                                            <p:strVal val="#ppt_w"/>
                                          </p:val>
                                        </p:tav>
                                      </p:tavLst>
                                    </p:anim>
                                    <p:anim calcmode="lin" valueType="num">
                                      <p:cBhvr>
                                        <p:cTn id="14" dur="500" fill="hold"/>
                                        <p:tgtEl>
                                          <p:spTgt spid="6">
                                            <p:txEl>
                                              <p:pRg st="0" end="0"/>
                                            </p:txEl>
                                          </p:spTgt>
                                        </p:tgtEl>
                                        <p:attrNameLst>
                                          <p:attrName>ppt_h</p:attrName>
                                        </p:attrNameLst>
                                      </p:cBhvr>
                                      <p:tavLst>
                                        <p:tav tm="0">
                                          <p:val>
                                            <p:fltVal val="0"/>
                                          </p:val>
                                        </p:tav>
                                        <p:tav tm="100000">
                                          <p:val>
                                            <p:strVal val="#ppt_h"/>
                                          </p:val>
                                        </p:tav>
                                      </p:tavLst>
                                    </p:anim>
                                  </p:childTnLst>
                                </p:cTn>
                              </p:par>
                              <p:par>
                                <p:cTn id="15" presetID="23" presetClass="entr" presetSubtype="16" fill="hold" grpId="0" nodeType="withEffect">
                                  <p:stCondLst>
                                    <p:cond delay="0"/>
                                  </p:stCondLst>
                                  <p:childTnLst>
                                    <p:set>
                                      <p:cBhvr>
                                        <p:cTn id="16" dur="1" fill="hold">
                                          <p:stCondLst>
                                            <p:cond delay="0"/>
                                          </p:stCondLst>
                                        </p:cTn>
                                        <p:tgtEl>
                                          <p:spTgt spid="7">
                                            <p:txEl>
                                              <p:pRg st="0" end="0"/>
                                            </p:txEl>
                                          </p:spTgt>
                                        </p:tgtEl>
                                        <p:attrNameLst>
                                          <p:attrName>style.visibility</p:attrName>
                                        </p:attrNameLst>
                                      </p:cBhvr>
                                      <p:to>
                                        <p:strVal val="visible"/>
                                      </p:to>
                                    </p:set>
                                    <p:anim calcmode="lin" valueType="num">
                                      <p:cBhvr>
                                        <p:cTn id="17" dur="500" fill="hold"/>
                                        <p:tgtEl>
                                          <p:spTgt spid="7">
                                            <p:txEl>
                                              <p:pRg st="0" end="0"/>
                                            </p:txEl>
                                          </p:spTgt>
                                        </p:tgtEl>
                                        <p:attrNameLst>
                                          <p:attrName>ppt_w</p:attrName>
                                        </p:attrNameLst>
                                      </p:cBhvr>
                                      <p:tavLst>
                                        <p:tav tm="0">
                                          <p:val>
                                            <p:fltVal val="0"/>
                                          </p:val>
                                        </p:tav>
                                        <p:tav tm="100000">
                                          <p:val>
                                            <p:strVal val="#ppt_w"/>
                                          </p:val>
                                        </p:tav>
                                      </p:tavLst>
                                    </p:anim>
                                    <p:anim calcmode="lin" valueType="num">
                                      <p:cBhvr>
                                        <p:cTn id="18" dur="500" fill="hold"/>
                                        <p:tgtEl>
                                          <p:spTgt spid="7">
                                            <p:txEl>
                                              <p:pRg st="0" end="0"/>
                                            </p:txEl>
                                          </p:spTgt>
                                        </p:tgtEl>
                                        <p:attrNameLst>
                                          <p:attrName>ppt_h</p:attrName>
                                        </p:attrNameLst>
                                      </p:cBhvr>
                                      <p:tavLst>
                                        <p:tav tm="0">
                                          <p:val>
                                            <p:fltVal val="0"/>
                                          </p:val>
                                        </p:tav>
                                        <p:tav tm="100000">
                                          <p:val>
                                            <p:strVal val="#ppt_h"/>
                                          </p:val>
                                        </p:tav>
                                      </p:tavLst>
                                    </p:anim>
                                  </p:childTnLst>
                                </p:cTn>
                              </p:par>
                              <p:par>
                                <p:cTn id="19" presetID="23" presetClass="entr" presetSubtype="16" fill="hold" grpId="0" nodeType="withEffect">
                                  <p:stCondLst>
                                    <p:cond delay="0"/>
                                  </p:stCondLst>
                                  <p:childTnLst>
                                    <p:set>
                                      <p:cBhvr>
                                        <p:cTn id="20" dur="1" fill="hold">
                                          <p:stCondLst>
                                            <p:cond delay="0"/>
                                          </p:stCondLst>
                                        </p:cTn>
                                        <p:tgtEl>
                                          <p:spTgt spid="9">
                                            <p:txEl>
                                              <p:pRg st="0" end="0"/>
                                            </p:txEl>
                                          </p:spTgt>
                                        </p:tgtEl>
                                        <p:attrNameLst>
                                          <p:attrName>style.visibility</p:attrName>
                                        </p:attrNameLst>
                                      </p:cBhvr>
                                      <p:to>
                                        <p:strVal val="visible"/>
                                      </p:to>
                                    </p:set>
                                    <p:anim calcmode="lin" valueType="num">
                                      <p:cBhvr>
                                        <p:cTn id="21" dur="500" fill="hold"/>
                                        <p:tgtEl>
                                          <p:spTgt spid="9">
                                            <p:txEl>
                                              <p:pRg st="0" end="0"/>
                                            </p:txEl>
                                          </p:spTgt>
                                        </p:tgtEl>
                                        <p:attrNameLst>
                                          <p:attrName>ppt_w</p:attrName>
                                        </p:attrNameLst>
                                      </p:cBhvr>
                                      <p:tavLst>
                                        <p:tav tm="0">
                                          <p:val>
                                            <p:fltVal val="0"/>
                                          </p:val>
                                        </p:tav>
                                        <p:tav tm="100000">
                                          <p:val>
                                            <p:strVal val="#ppt_w"/>
                                          </p:val>
                                        </p:tav>
                                      </p:tavLst>
                                    </p:anim>
                                    <p:anim calcmode="lin" valueType="num">
                                      <p:cBhvr>
                                        <p:cTn id="22" dur="500" fill="hold"/>
                                        <p:tgtEl>
                                          <p:spTgt spid="9">
                                            <p:txEl>
                                              <p:pRg st="0" end="0"/>
                                            </p:txEl>
                                          </p:spTgt>
                                        </p:tgtEl>
                                        <p:attrNameLst>
                                          <p:attrName>ppt_h</p:attrName>
                                        </p:attrNameLst>
                                      </p:cBhvr>
                                      <p:tavLst>
                                        <p:tav tm="0">
                                          <p:val>
                                            <p:fltVal val="0"/>
                                          </p:val>
                                        </p:tav>
                                        <p:tav tm="100000">
                                          <p:val>
                                            <p:strVal val="#ppt_h"/>
                                          </p:val>
                                        </p:tav>
                                      </p:tavLst>
                                    </p:anim>
                                  </p:childTnLst>
                                </p:cTn>
                              </p:par>
                              <p:par>
                                <p:cTn id="23" presetID="23" presetClass="entr" presetSubtype="16" fill="hold" grpId="0" nodeType="withEffect">
                                  <p:stCondLst>
                                    <p:cond delay="0"/>
                                  </p:stCondLst>
                                  <p:childTnLst>
                                    <p:set>
                                      <p:cBhvr>
                                        <p:cTn id="24" dur="1" fill="hold">
                                          <p:stCondLst>
                                            <p:cond delay="0"/>
                                          </p:stCondLst>
                                        </p:cTn>
                                        <p:tgtEl>
                                          <p:spTgt spid="10">
                                            <p:txEl>
                                              <p:pRg st="0" end="0"/>
                                            </p:txEl>
                                          </p:spTgt>
                                        </p:tgtEl>
                                        <p:attrNameLst>
                                          <p:attrName>style.visibility</p:attrName>
                                        </p:attrNameLst>
                                      </p:cBhvr>
                                      <p:to>
                                        <p:strVal val="visible"/>
                                      </p:to>
                                    </p:set>
                                    <p:anim calcmode="lin" valueType="num">
                                      <p:cBhvr>
                                        <p:cTn id="25" dur="500" fill="hold"/>
                                        <p:tgtEl>
                                          <p:spTgt spid="10">
                                            <p:txEl>
                                              <p:pRg st="0" end="0"/>
                                            </p:txEl>
                                          </p:spTgt>
                                        </p:tgtEl>
                                        <p:attrNameLst>
                                          <p:attrName>ppt_w</p:attrName>
                                        </p:attrNameLst>
                                      </p:cBhvr>
                                      <p:tavLst>
                                        <p:tav tm="0">
                                          <p:val>
                                            <p:fltVal val="0"/>
                                          </p:val>
                                        </p:tav>
                                        <p:tav tm="100000">
                                          <p:val>
                                            <p:strVal val="#ppt_w"/>
                                          </p:val>
                                        </p:tav>
                                      </p:tavLst>
                                    </p:anim>
                                    <p:anim calcmode="lin" valueType="num">
                                      <p:cBhvr>
                                        <p:cTn id="26" dur="500" fill="hold"/>
                                        <p:tgtEl>
                                          <p:spTgt spid="10">
                                            <p:txEl>
                                              <p:pRg st="0" end="0"/>
                                            </p:txEl>
                                          </p:spTgt>
                                        </p:tgtEl>
                                        <p:attrNameLst>
                                          <p:attrName>ppt_h</p:attrName>
                                        </p:attrNameLst>
                                      </p:cBhvr>
                                      <p:tavLst>
                                        <p:tav tm="0">
                                          <p:val>
                                            <p:fltVal val="0"/>
                                          </p:val>
                                        </p:tav>
                                        <p:tav tm="100000">
                                          <p:val>
                                            <p:strVal val="#ppt_h"/>
                                          </p:val>
                                        </p:tav>
                                      </p:tavLst>
                                    </p:anim>
                                  </p:childTnLst>
                                </p:cTn>
                              </p:par>
                            </p:childTnLst>
                          </p:cTn>
                        </p:par>
                      </p:childTnLst>
                    </p:cTn>
                  </p:par>
                  <p:par>
                    <p:cTn id="27" fill="hold">
                      <p:stCondLst>
                        <p:cond delay="indefinite"/>
                      </p:stCondLst>
                      <p:childTnLst>
                        <p:par>
                          <p:cTn id="28" fill="hold">
                            <p:stCondLst>
                              <p:cond delay="0"/>
                            </p:stCondLst>
                            <p:childTnLst>
                              <p:par>
                                <p:cTn id="29" presetID="3" presetClass="entr" presetSubtype="10" fill="hold" grpId="0" nodeType="clickEffect">
                                  <p:stCondLst>
                                    <p:cond delay="0"/>
                                  </p:stCondLst>
                                  <p:childTnLst>
                                    <p:set>
                                      <p:cBhvr>
                                        <p:cTn id="30" dur="1" fill="hold">
                                          <p:stCondLst>
                                            <p:cond delay="0"/>
                                          </p:stCondLst>
                                        </p:cTn>
                                        <p:tgtEl>
                                          <p:spTgt spid="8"/>
                                        </p:tgtEl>
                                        <p:attrNameLst>
                                          <p:attrName>style.visibility</p:attrName>
                                        </p:attrNameLst>
                                      </p:cBhvr>
                                      <p:to>
                                        <p:strVal val="visible"/>
                                      </p:to>
                                    </p:set>
                                    <p:animEffect transition="in" filter="blinds(horizontal)">
                                      <p:cBhvr>
                                        <p:cTn id="31"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build="p"/>
      <p:bldP spid="8" grpId="0" animBg="1"/>
      <p:bldP spid="6" grpId="0" build="p"/>
      <p:bldP spid="7" grpId="0" build="p"/>
      <p:bldP spid="9" grpId="0" build="p"/>
      <p:bldP spid="10" grpId="0" build="p"/>
    </p:bldLst>
  </p:timing>
</p:sld>
</file>

<file path=ppt/slides/slide4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extBox 6"/>
          <p:cNvSpPr txBox="1"/>
          <p:nvPr/>
        </p:nvSpPr>
        <p:spPr>
          <a:xfrm>
            <a:off x="751311" y="2667000"/>
            <a:ext cx="3763539" cy="451406"/>
          </a:xfrm>
          <a:prstGeom prst="rect">
            <a:avLst/>
          </a:prstGeom>
          <a:noFill/>
        </p:spPr>
        <p:txBody>
          <a:bodyPr wrap="square" rtlCol="0">
            <a:spAutoFit/>
          </a:bodyPr>
          <a:lstStyle/>
          <a:p>
            <a:pPr marL="457200" indent="-457200">
              <a:lnSpc>
                <a:spcPts val="2800"/>
              </a:lnSpc>
              <a:spcAft>
                <a:spcPct val="50000"/>
              </a:spcAft>
              <a:tabLst>
                <a:tab pos="628650" algn="l"/>
              </a:tabLst>
            </a:pPr>
            <a:r>
              <a:rPr lang="en-US" sz="2300" dirty="0" smtClean="0">
                <a:latin typeface="Times New Roman" pitchFamily="18" charset="0"/>
                <a:cs typeface="Times New Roman" pitchFamily="18" charset="0"/>
              </a:rPr>
              <a:t>5 150 </a:t>
            </a:r>
            <a:r>
              <a:rPr lang="en-US" sz="2300" dirty="0" smtClean="0">
                <a:latin typeface="Times New Roman" pitchFamily="18" charset="0"/>
                <a:cs typeface="Times New Roman" pitchFamily="18" charset="0"/>
                <a:sym typeface="Symbol"/>
              </a:rPr>
              <a:t> 3.95  5 150  4</a:t>
            </a:r>
            <a:endParaRPr lang="en-US" sz="2300" dirty="0">
              <a:latin typeface="Times New Roman" pitchFamily="18" charset="0"/>
              <a:cs typeface="Times New Roman" pitchFamily="18" charset="0"/>
            </a:endParaRPr>
          </a:p>
        </p:txBody>
      </p:sp>
      <p:sp>
        <p:nvSpPr>
          <p:cNvPr id="12" name="TextBox 11"/>
          <p:cNvSpPr txBox="1"/>
          <p:nvPr/>
        </p:nvSpPr>
        <p:spPr>
          <a:xfrm>
            <a:off x="381000" y="2675395"/>
            <a:ext cx="533400" cy="430759"/>
          </a:xfrm>
          <a:prstGeom prst="rect">
            <a:avLst/>
          </a:prstGeom>
          <a:noFill/>
        </p:spPr>
        <p:txBody>
          <a:bodyPr wrap="square" rtlCol="0">
            <a:spAutoFit/>
          </a:bodyPr>
          <a:lstStyle/>
          <a:p>
            <a:pPr marL="457200" indent="-457200">
              <a:lnSpc>
                <a:spcPts val="2800"/>
              </a:lnSpc>
              <a:spcAft>
                <a:spcPct val="50000"/>
              </a:spcAft>
              <a:tabLst>
                <a:tab pos="628650" algn="l"/>
              </a:tabLst>
            </a:pPr>
            <a:r>
              <a:rPr lang="en-US" sz="2300" b="1" dirty="0" smtClean="0">
                <a:latin typeface="Times New Roman" pitchFamily="18" charset="0"/>
                <a:cs typeface="Times New Roman" pitchFamily="18" charset="0"/>
              </a:rPr>
              <a:t>1.</a:t>
            </a:r>
            <a:endParaRPr lang="en-US" sz="2300" b="1" dirty="0">
              <a:latin typeface="Times New Roman" pitchFamily="18" charset="0"/>
              <a:cs typeface="Times New Roman" pitchFamily="18" charset="0"/>
            </a:endParaRPr>
          </a:p>
        </p:txBody>
      </p:sp>
      <p:sp>
        <p:nvSpPr>
          <p:cNvPr id="9" name="TextBox 8"/>
          <p:cNvSpPr txBox="1"/>
          <p:nvPr/>
        </p:nvSpPr>
        <p:spPr>
          <a:xfrm>
            <a:off x="752475" y="3125290"/>
            <a:ext cx="4191000" cy="429669"/>
          </a:xfrm>
          <a:prstGeom prst="rect">
            <a:avLst/>
          </a:prstGeom>
          <a:noFill/>
        </p:spPr>
        <p:txBody>
          <a:bodyPr wrap="square" rtlCol="0">
            <a:spAutoFit/>
          </a:bodyPr>
          <a:lstStyle/>
          <a:p>
            <a:pPr marL="1920240" indent="-457200">
              <a:lnSpc>
                <a:spcPts val="2800"/>
              </a:lnSpc>
              <a:spcAft>
                <a:spcPct val="50000"/>
              </a:spcAft>
              <a:tabLst>
                <a:tab pos="628650" algn="l"/>
              </a:tabLst>
            </a:pPr>
            <a:r>
              <a:rPr lang="en-US" sz="2300" dirty="0" smtClean="0">
                <a:latin typeface="Times New Roman" pitchFamily="18" charset="0"/>
                <a:cs typeface="Times New Roman" pitchFamily="18" charset="0"/>
              </a:rPr>
              <a:t>= 20 600 </a:t>
            </a:r>
            <a:r>
              <a:rPr lang="en-US" sz="2300" dirty="0" smtClean="0">
                <a:latin typeface="Times New Roman" pitchFamily="18" charset="0"/>
                <a:cs typeface="Times New Roman" pitchFamily="18" charset="0"/>
                <a:sym typeface="Symbol"/>
              </a:rPr>
              <a:t> </a:t>
            </a:r>
            <a:r>
              <a:rPr lang="en-US" sz="2300" dirty="0" smtClean="0">
                <a:solidFill>
                  <a:srgbClr val="00A99D"/>
                </a:solidFill>
                <a:latin typeface="Times New Roman" pitchFamily="18" charset="0"/>
                <a:cs typeface="Times New Roman" pitchFamily="18" charset="0"/>
                <a:sym typeface="Symbol"/>
              </a:rPr>
              <a:t>20 000</a:t>
            </a:r>
            <a:endParaRPr lang="en-US" sz="2300" dirty="0">
              <a:solidFill>
                <a:srgbClr val="00A99D"/>
              </a:solidFill>
              <a:latin typeface="Times New Roman" pitchFamily="18" charset="0"/>
              <a:cs typeface="Times New Roman" pitchFamily="18" charset="0"/>
            </a:endParaRPr>
          </a:p>
        </p:txBody>
      </p:sp>
      <p:sp>
        <p:nvSpPr>
          <p:cNvPr id="5"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3 Paper 1</a:t>
            </a:r>
          </a:p>
        </p:txBody>
      </p:sp>
    </p:spTree>
    <p:extLst>
      <p:ext uri="{BB962C8B-B14F-4D97-AF65-F5344CB8AC3E}">
        <p14:creationId xmlns:p14="http://schemas.microsoft.com/office/powerpoint/2010/main" xmlns="" val="186244745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nodeType="with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p:cTn id="7" dur="500" fill="hold"/>
                                        <p:tgtEl>
                                          <p:spTgt spid="12"/>
                                        </p:tgtEl>
                                        <p:attrNameLst>
                                          <p:attrName>ppt_w</p:attrName>
                                        </p:attrNameLst>
                                      </p:cBhvr>
                                      <p:tavLst>
                                        <p:tav tm="0">
                                          <p:val>
                                            <p:fltVal val="0"/>
                                          </p:val>
                                        </p:tav>
                                        <p:tav tm="100000">
                                          <p:val>
                                            <p:strVal val="#ppt_w"/>
                                          </p:val>
                                        </p:tav>
                                      </p:tavLst>
                                    </p:anim>
                                    <p:anim calcmode="lin" valueType="num">
                                      <p:cBhvr>
                                        <p:cTn id="8" dur="500" fill="hold"/>
                                        <p:tgtEl>
                                          <p:spTgt spid="12"/>
                                        </p:tgtEl>
                                        <p:attrNameLst>
                                          <p:attrName>ppt_h</p:attrName>
                                        </p:attrNameLst>
                                      </p:cBhvr>
                                      <p:tavLst>
                                        <p:tav tm="0">
                                          <p:val>
                                            <p:fltVal val="0"/>
                                          </p:val>
                                        </p:tav>
                                        <p:tav tm="100000">
                                          <p:val>
                                            <p:strVal val="#ppt_h"/>
                                          </p:val>
                                        </p:tav>
                                      </p:tavLst>
                                    </p:anim>
                                  </p:childTnLst>
                                </p:cTn>
                              </p:par>
                              <p:par>
                                <p:cTn id="9" presetID="23" presetClass="entr" presetSubtype="16" fill="hold" nodeType="withEffect">
                                  <p:stCondLst>
                                    <p:cond delay="0"/>
                                  </p:stCondLst>
                                  <p:childTnLst>
                                    <p:set>
                                      <p:cBhvr>
                                        <p:cTn id="10" dur="1" fill="hold">
                                          <p:stCondLst>
                                            <p:cond delay="0"/>
                                          </p:stCondLst>
                                        </p:cTn>
                                        <p:tgtEl>
                                          <p:spTgt spid="7"/>
                                        </p:tgtEl>
                                        <p:attrNameLst>
                                          <p:attrName>style.visibility</p:attrName>
                                        </p:attrNameLst>
                                      </p:cBhvr>
                                      <p:to>
                                        <p:strVal val="visible"/>
                                      </p:to>
                                    </p:set>
                                    <p:anim calcmode="lin" valueType="num">
                                      <p:cBhvr>
                                        <p:cTn id="11" dur="500" fill="hold"/>
                                        <p:tgtEl>
                                          <p:spTgt spid="7"/>
                                        </p:tgtEl>
                                        <p:attrNameLst>
                                          <p:attrName>ppt_w</p:attrName>
                                        </p:attrNameLst>
                                      </p:cBhvr>
                                      <p:tavLst>
                                        <p:tav tm="0">
                                          <p:val>
                                            <p:fltVal val="0"/>
                                          </p:val>
                                        </p:tav>
                                        <p:tav tm="100000">
                                          <p:val>
                                            <p:strVal val="#ppt_w"/>
                                          </p:val>
                                        </p:tav>
                                      </p:tavLst>
                                    </p:anim>
                                    <p:anim calcmode="lin" valueType="num">
                                      <p:cBhvr>
                                        <p:cTn id="12" dur="500" fill="hold"/>
                                        <p:tgtEl>
                                          <p:spTgt spid="7"/>
                                        </p:tgtEl>
                                        <p:attrNameLst>
                                          <p:attrName>ppt_h</p:attrName>
                                        </p:attrNameLst>
                                      </p:cBhvr>
                                      <p:tavLst>
                                        <p:tav tm="0">
                                          <p:val>
                                            <p:fltVal val="0"/>
                                          </p:val>
                                        </p:tav>
                                        <p:tav tm="100000">
                                          <p:val>
                                            <p:strVal val="#ppt_h"/>
                                          </p:val>
                                        </p:tav>
                                      </p:tavLst>
                                    </p:anim>
                                  </p:childTnLst>
                                </p:cTn>
                              </p:par>
                              <p:par>
                                <p:cTn id="13" presetID="23" presetClass="entr" presetSubtype="16" fill="hold" nodeType="withEffect">
                                  <p:stCondLst>
                                    <p:cond delay="0"/>
                                  </p:stCondLst>
                                  <p:childTnLst>
                                    <p:set>
                                      <p:cBhvr>
                                        <p:cTn id="14" dur="1" fill="hold">
                                          <p:stCondLst>
                                            <p:cond delay="0"/>
                                          </p:stCondLst>
                                        </p:cTn>
                                        <p:tgtEl>
                                          <p:spTgt spid="9"/>
                                        </p:tgtEl>
                                        <p:attrNameLst>
                                          <p:attrName>style.visibility</p:attrName>
                                        </p:attrNameLst>
                                      </p:cBhvr>
                                      <p:to>
                                        <p:strVal val="visible"/>
                                      </p:to>
                                    </p:set>
                                    <p:anim calcmode="lin" valueType="num">
                                      <p:cBhvr>
                                        <p:cTn id="15" dur="500" fill="hold"/>
                                        <p:tgtEl>
                                          <p:spTgt spid="9"/>
                                        </p:tgtEl>
                                        <p:attrNameLst>
                                          <p:attrName>ppt_w</p:attrName>
                                        </p:attrNameLst>
                                      </p:cBhvr>
                                      <p:tavLst>
                                        <p:tav tm="0">
                                          <p:val>
                                            <p:fltVal val="0"/>
                                          </p:val>
                                        </p:tav>
                                        <p:tav tm="100000">
                                          <p:val>
                                            <p:strVal val="#ppt_w"/>
                                          </p:val>
                                        </p:tav>
                                      </p:tavLst>
                                    </p:anim>
                                    <p:anim calcmode="lin" valueType="num">
                                      <p:cBhvr>
                                        <p:cTn id="16" dur="500" fill="hold"/>
                                        <p:tgtEl>
                                          <p:spTgt spid="9"/>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Content Placeholder 10"/>
          <p:cNvSpPr>
            <a:spLocks noGrp="1"/>
          </p:cNvSpPr>
          <p:nvPr>
            <p:ph sz="quarter" idx="13"/>
          </p:nvPr>
        </p:nvSpPr>
        <p:spPr>
          <a:xfrm>
            <a:off x="685800" y="2781300"/>
            <a:ext cx="5943600" cy="446276"/>
          </a:xfrm>
        </p:spPr>
        <p:txBody>
          <a:bodyPr wrap="square">
            <a:spAutoFit/>
          </a:bodyPr>
          <a:lstStyle/>
          <a:p>
            <a:pPr>
              <a:buNone/>
            </a:pPr>
            <a:r>
              <a:rPr lang="en-US" sz="2300" b="1" dirty="0" smtClean="0">
                <a:solidFill>
                  <a:schemeClr val="tx1"/>
                </a:solidFill>
                <a:latin typeface="Times New Roman" pitchFamily="18" charset="0"/>
                <a:cs typeface="Times New Roman" pitchFamily="18" charset="0"/>
              </a:rPr>
              <a:t>2.  </a:t>
            </a:r>
            <a:r>
              <a:rPr lang="en-US" sz="2300" dirty="0" smtClean="0">
                <a:solidFill>
                  <a:schemeClr val="tx1"/>
                </a:solidFill>
                <a:latin typeface="Times New Roman" pitchFamily="18" charset="0"/>
              </a:rPr>
              <a:t>What is 10 per cent of 25 per cent of $3 500?</a:t>
            </a:r>
            <a:endParaRPr lang="en-US" sz="2300" dirty="0" smtClean="0">
              <a:solidFill>
                <a:schemeClr val="tx1"/>
              </a:solidFill>
              <a:latin typeface="Times New Roman" pitchFamily="18" charset="0"/>
              <a:cs typeface="Times New Roman" pitchFamily="18" charset="0"/>
            </a:endParaRPr>
          </a:p>
        </p:txBody>
      </p:sp>
      <p:sp>
        <p:nvSpPr>
          <p:cNvPr id="8" name="Notched Right Arrow 7"/>
          <p:cNvSpPr/>
          <p:nvPr/>
        </p:nvSpPr>
        <p:spPr>
          <a:xfrm>
            <a:off x="7162800" y="6019800"/>
            <a:ext cx="1782315" cy="685800"/>
          </a:xfrm>
          <a:prstGeom prst="notchedRightArrow">
            <a:avLst/>
          </a:prstGeom>
          <a:blipFill>
            <a:blip r:embed="rId2" cstate="print">
              <a:extLst>
                <a:ext uri="{BEBA8EAE-BF5A-486C-A8C5-ECC9F3942E4B}">
                  <a14:imgProps xmlns:a14="http://schemas.microsoft.com/office/drawing/2010/main" xmlns="">
                    <a14:imgLayer r:embed="rId3">
                      <a14:imgEffect>
                        <a14:brightnessContrast bright="-20000" contrast="-20000"/>
                      </a14:imgEffect>
                    </a14:imgLayer>
                  </a14:imgProps>
                </a:ex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ANSWER</a:t>
            </a:r>
            <a:endParaRPr lang="en-US" sz="2000" b="1" dirty="0">
              <a:latin typeface="Times New Roman" pitchFamily="18" charset="0"/>
              <a:cs typeface="Times New Roman" pitchFamily="18" charset="0"/>
            </a:endParaRPr>
          </a:p>
        </p:txBody>
      </p:sp>
      <p:sp>
        <p:nvSpPr>
          <p:cNvPr id="6" name="Content Placeholder 10"/>
          <p:cNvSpPr>
            <a:spLocks noGrp="1"/>
          </p:cNvSpPr>
          <p:nvPr>
            <p:ph sz="quarter" idx="13"/>
          </p:nvPr>
        </p:nvSpPr>
        <p:spPr>
          <a:xfrm>
            <a:off x="1044575" y="3457575"/>
            <a:ext cx="1574800" cy="676339"/>
          </a:xfrm>
        </p:spPr>
        <p:txBody>
          <a:bodyPr wrap="square">
            <a:spAutoFit/>
          </a:bodyPr>
          <a:lstStyle/>
          <a:p>
            <a:pPr algn="just">
              <a:lnSpc>
                <a:spcPct val="165000"/>
              </a:lnSpc>
              <a:spcBef>
                <a:spcPct val="0"/>
              </a:spcBef>
              <a:buFontTx/>
              <a:buNone/>
            </a:pPr>
            <a:r>
              <a:rPr lang="en-US" sz="2300" dirty="0" smtClean="0">
                <a:solidFill>
                  <a:schemeClr val="tx1"/>
                </a:solidFill>
                <a:latin typeface="Times New Roman" pitchFamily="18" charset="0"/>
                <a:cs typeface="Times New Roman" pitchFamily="18" charset="0"/>
              </a:rPr>
              <a:t>(A) $87.50</a:t>
            </a:r>
          </a:p>
        </p:txBody>
      </p:sp>
      <p:sp>
        <p:nvSpPr>
          <p:cNvPr id="7" name="Content Placeholder 10"/>
          <p:cNvSpPr>
            <a:spLocks noGrp="1"/>
          </p:cNvSpPr>
          <p:nvPr>
            <p:ph sz="quarter" idx="13"/>
          </p:nvPr>
        </p:nvSpPr>
        <p:spPr>
          <a:xfrm>
            <a:off x="1019175" y="4095750"/>
            <a:ext cx="1600200" cy="676339"/>
          </a:xfrm>
        </p:spPr>
        <p:txBody>
          <a:bodyPr wrap="square">
            <a:spAutoFit/>
          </a:bodyPr>
          <a:lstStyle/>
          <a:p>
            <a:pPr algn="just">
              <a:lnSpc>
                <a:spcPct val="165000"/>
              </a:lnSpc>
              <a:spcBef>
                <a:spcPct val="0"/>
              </a:spcBef>
              <a:buFontTx/>
              <a:buNone/>
            </a:pPr>
            <a:r>
              <a:rPr lang="en-US" sz="2300" dirty="0" smtClean="0">
                <a:solidFill>
                  <a:schemeClr val="tx1"/>
                </a:solidFill>
                <a:latin typeface="Times New Roman" pitchFamily="18" charset="0"/>
                <a:cs typeface="Times New Roman" pitchFamily="18" charset="0"/>
              </a:rPr>
              <a:t>(B) $262.50</a:t>
            </a:r>
          </a:p>
        </p:txBody>
      </p:sp>
      <p:sp>
        <p:nvSpPr>
          <p:cNvPr id="9" name="Content Placeholder 10"/>
          <p:cNvSpPr>
            <a:spLocks noGrp="1"/>
          </p:cNvSpPr>
          <p:nvPr>
            <p:ph sz="quarter" idx="13"/>
          </p:nvPr>
        </p:nvSpPr>
        <p:spPr>
          <a:xfrm>
            <a:off x="1019175" y="4734541"/>
            <a:ext cx="1676400" cy="599459"/>
          </a:xfrm>
        </p:spPr>
        <p:txBody>
          <a:bodyPr wrap="square">
            <a:spAutoFit/>
          </a:bodyPr>
          <a:lstStyle/>
          <a:p>
            <a:pPr algn="just">
              <a:lnSpc>
                <a:spcPct val="165000"/>
              </a:lnSpc>
              <a:spcBef>
                <a:spcPct val="0"/>
              </a:spcBef>
              <a:buNone/>
            </a:pPr>
            <a:r>
              <a:rPr lang="en-US" sz="2300" dirty="0" smtClean="0">
                <a:solidFill>
                  <a:schemeClr val="tx1"/>
                </a:solidFill>
                <a:latin typeface="Times New Roman" pitchFamily="18" charset="0"/>
                <a:cs typeface="Times New Roman" pitchFamily="18" charset="0"/>
              </a:rPr>
              <a:t>(C) $875.00</a:t>
            </a:r>
          </a:p>
        </p:txBody>
      </p:sp>
      <p:sp>
        <p:nvSpPr>
          <p:cNvPr id="10" name="Content Placeholder 10"/>
          <p:cNvSpPr>
            <a:spLocks noGrp="1"/>
          </p:cNvSpPr>
          <p:nvPr>
            <p:ph sz="quarter" idx="13"/>
          </p:nvPr>
        </p:nvSpPr>
        <p:spPr>
          <a:xfrm>
            <a:off x="1028700" y="5391150"/>
            <a:ext cx="1905000" cy="676339"/>
          </a:xfrm>
        </p:spPr>
        <p:txBody>
          <a:bodyPr wrap="square">
            <a:spAutoFit/>
          </a:bodyPr>
          <a:lstStyle/>
          <a:p>
            <a:pPr algn="just">
              <a:lnSpc>
                <a:spcPct val="165000"/>
              </a:lnSpc>
              <a:spcBef>
                <a:spcPct val="0"/>
              </a:spcBef>
              <a:buFontTx/>
              <a:buNone/>
            </a:pPr>
            <a:r>
              <a:rPr lang="en-US" sz="2300" dirty="0" smtClean="0">
                <a:solidFill>
                  <a:schemeClr val="tx1"/>
                </a:solidFill>
                <a:latin typeface="Times New Roman" pitchFamily="18" charset="0"/>
                <a:cs typeface="Times New Roman" pitchFamily="18" charset="0"/>
              </a:rPr>
              <a:t>(D) $5 250.00</a:t>
            </a:r>
          </a:p>
        </p:txBody>
      </p:sp>
      <p:sp>
        <p:nvSpPr>
          <p:cNvPr id="12"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3 Paper 1</a:t>
            </a:r>
          </a:p>
        </p:txBody>
      </p:sp>
    </p:spTree>
    <p:extLst>
      <p:ext uri="{BB962C8B-B14F-4D97-AF65-F5344CB8AC3E}">
        <p14:creationId xmlns:p14="http://schemas.microsoft.com/office/powerpoint/2010/main" xmlns="" val="71451342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11">
                                            <p:txEl>
                                              <p:pRg st="0" end="0"/>
                                            </p:txEl>
                                          </p:spTgt>
                                        </p:tgtEl>
                                        <p:attrNameLst>
                                          <p:attrName>style.visibility</p:attrName>
                                        </p:attrNameLst>
                                      </p:cBhvr>
                                      <p:to>
                                        <p:strVal val="visible"/>
                                      </p:to>
                                    </p:set>
                                    <p:anim calcmode="lin" valueType="num">
                                      <p:cBhvr>
                                        <p:cTn id="7" dur="500" fill="hold"/>
                                        <p:tgtEl>
                                          <p:spTgt spid="11">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11">
                                            <p:txEl>
                                              <p:pRg st="0" end="0"/>
                                            </p:txEl>
                                          </p:spTgt>
                                        </p:tgtEl>
                                        <p:attrNameLst>
                                          <p:attrName>ppt_h</p:attrName>
                                        </p:attrNameLst>
                                      </p:cBhvr>
                                      <p:tavLst>
                                        <p:tav tm="0">
                                          <p:val>
                                            <p:fltVal val="0"/>
                                          </p:val>
                                        </p:tav>
                                        <p:tav tm="100000">
                                          <p:val>
                                            <p:strVal val="#ppt_h"/>
                                          </p:val>
                                        </p:tav>
                                      </p:tavLst>
                                    </p:anim>
                                  </p:childTnLst>
                                </p:cTn>
                              </p:par>
                            </p:childTnLst>
                          </p:cTn>
                        </p:par>
                      </p:childTnLst>
                    </p:cTn>
                  </p:par>
                  <p:par>
                    <p:cTn id="9" fill="hold">
                      <p:stCondLst>
                        <p:cond delay="indefinite"/>
                      </p:stCondLst>
                      <p:childTnLst>
                        <p:par>
                          <p:cTn id="10" fill="hold">
                            <p:stCondLst>
                              <p:cond delay="0"/>
                            </p:stCondLst>
                            <p:childTnLst>
                              <p:par>
                                <p:cTn id="11" presetID="23" presetClass="entr" presetSubtype="16" fill="hold" grpId="0" nodeType="clickEffect">
                                  <p:stCondLst>
                                    <p:cond delay="0"/>
                                  </p:stCondLst>
                                  <p:childTnLst>
                                    <p:set>
                                      <p:cBhvr>
                                        <p:cTn id="12" dur="1" fill="hold">
                                          <p:stCondLst>
                                            <p:cond delay="0"/>
                                          </p:stCondLst>
                                        </p:cTn>
                                        <p:tgtEl>
                                          <p:spTgt spid="6">
                                            <p:txEl>
                                              <p:pRg st="0" end="0"/>
                                            </p:txEl>
                                          </p:spTgt>
                                        </p:tgtEl>
                                        <p:attrNameLst>
                                          <p:attrName>style.visibility</p:attrName>
                                        </p:attrNameLst>
                                      </p:cBhvr>
                                      <p:to>
                                        <p:strVal val="visible"/>
                                      </p:to>
                                    </p:set>
                                    <p:anim calcmode="lin" valueType="num">
                                      <p:cBhvr>
                                        <p:cTn id="13" dur="500" fill="hold"/>
                                        <p:tgtEl>
                                          <p:spTgt spid="6">
                                            <p:txEl>
                                              <p:pRg st="0" end="0"/>
                                            </p:txEl>
                                          </p:spTgt>
                                        </p:tgtEl>
                                        <p:attrNameLst>
                                          <p:attrName>ppt_w</p:attrName>
                                        </p:attrNameLst>
                                      </p:cBhvr>
                                      <p:tavLst>
                                        <p:tav tm="0">
                                          <p:val>
                                            <p:fltVal val="0"/>
                                          </p:val>
                                        </p:tav>
                                        <p:tav tm="100000">
                                          <p:val>
                                            <p:strVal val="#ppt_w"/>
                                          </p:val>
                                        </p:tav>
                                      </p:tavLst>
                                    </p:anim>
                                    <p:anim calcmode="lin" valueType="num">
                                      <p:cBhvr>
                                        <p:cTn id="14" dur="500" fill="hold"/>
                                        <p:tgtEl>
                                          <p:spTgt spid="6">
                                            <p:txEl>
                                              <p:pRg st="0" end="0"/>
                                            </p:txEl>
                                          </p:spTgt>
                                        </p:tgtEl>
                                        <p:attrNameLst>
                                          <p:attrName>ppt_h</p:attrName>
                                        </p:attrNameLst>
                                      </p:cBhvr>
                                      <p:tavLst>
                                        <p:tav tm="0">
                                          <p:val>
                                            <p:fltVal val="0"/>
                                          </p:val>
                                        </p:tav>
                                        <p:tav tm="100000">
                                          <p:val>
                                            <p:strVal val="#ppt_h"/>
                                          </p:val>
                                        </p:tav>
                                      </p:tavLst>
                                    </p:anim>
                                  </p:childTnLst>
                                </p:cTn>
                              </p:par>
                              <p:par>
                                <p:cTn id="15" presetID="23" presetClass="entr" presetSubtype="16" fill="hold" grpId="0" nodeType="withEffect">
                                  <p:stCondLst>
                                    <p:cond delay="0"/>
                                  </p:stCondLst>
                                  <p:childTnLst>
                                    <p:set>
                                      <p:cBhvr>
                                        <p:cTn id="16" dur="1" fill="hold">
                                          <p:stCondLst>
                                            <p:cond delay="0"/>
                                          </p:stCondLst>
                                        </p:cTn>
                                        <p:tgtEl>
                                          <p:spTgt spid="7">
                                            <p:txEl>
                                              <p:pRg st="0" end="0"/>
                                            </p:txEl>
                                          </p:spTgt>
                                        </p:tgtEl>
                                        <p:attrNameLst>
                                          <p:attrName>style.visibility</p:attrName>
                                        </p:attrNameLst>
                                      </p:cBhvr>
                                      <p:to>
                                        <p:strVal val="visible"/>
                                      </p:to>
                                    </p:set>
                                    <p:anim calcmode="lin" valueType="num">
                                      <p:cBhvr>
                                        <p:cTn id="17" dur="500" fill="hold"/>
                                        <p:tgtEl>
                                          <p:spTgt spid="7">
                                            <p:txEl>
                                              <p:pRg st="0" end="0"/>
                                            </p:txEl>
                                          </p:spTgt>
                                        </p:tgtEl>
                                        <p:attrNameLst>
                                          <p:attrName>ppt_w</p:attrName>
                                        </p:attrNameLst>
                                      </p:cBhvr>
                                      <p:tavLst>
                                        <p:tav tm="0">
                                          <p:val>
                                            <p:fltVal val="0"/>
                                          </p:val>
                                        </p:tav>
                                        <p:tav tm="100000">
                                          <p:val>
                                            <p:strVal val="#ppt_w"/>
                                          </p:val>
                                        </p:tav>
                                      </p:tavLst>
                                    </p:anim>
                                    <p:anim calcmode="lin" valueType="num">
                                      <p:cBhvr>
                                        <p:cTn id="18" dur="500" fill="hold"/>
                                        <p:tgtEl>
                                          <p:spTgt spid="7">
                                            <p:txEl>
                                              <p:pRg st="0" end="0"/>
                                            </p:txEl>
                                          </p:spTgt>
                                        </p:tgtEl>
                                        <p:attrNameLst>
                                          <p:attrName>ppt_h</p:attrName>
                                        </p:attrNameLst>
                                      </p:cBhvr>
                                      <p:tavLst>
                                        <p:tav tm="0">
                                          <p:val>
                                            <p:fltVal val="0"/>
                                          </p:val>
                                        </p:tav>
                                        <p:tav tm="100000">
                                          <p:val>
                                            <p:strVal val="#ppt_h"/>
                                          </p:val>
                                        </p:tav>
                                      </p:tavLst>
                                    </p:anim>
                                  </p:childTnLst>
                                </p:cTn>
                              </p:par>
                              <p:par>
                                <p:cTn id="19" presetID="23" presetClass="entr" presetSubtype="16" fill="hold" grpId="0" nodeType="withEffect">
                                  <p:stCondLst>
                                    <p:cond delay="0"/>
                                  </p:stCondLst>
                                  <p:childTnLst>
                                    <p:set>
                                      <p:cBhvr>
                                        <p:cTn id="20" dur="1" fill="hold">
                                          <p:stCondLst>
                                            <p:cond delay="0"/>
                                          </p:stCondLst>
                                        </p:cTn>
                                        <p:tgtEl>
                                          <p:spTgt spid="9">
                                            <p:txEl>
                                              <p:pRg st="0" end="0"/>
                                            </p:txEl>
                                          </p:spTgt>
                                        </p:tgtEl>
                                        <p:attrNameLst>
                                          <p:attrName>style.visibility</p:attrName>
                                        </p:attrNameLst>
                                      </p:cBhvr>
                                      <p:to>
                                        <p:strVal val="visible"/>
                                      </p:to>
                                    </p:set>
                                    <p:anim calcmode="lin" valueType="num">
                                      <p:cBhvr>
                                        <p:cTn id="21" dur="500" fill="hold"/>
                                        <p:tgtEl>
                                          <p:spTgt spid="9">
                                            <p:txEl>
                                              <p:pRg st="0" end="0"/>
                                            </p:txEl>
                                          </p:spTgt>
                                        </p:tgtEl>
                                        <p:attrNameLst>
                                          <p:attrName>ppt_w</p:attrName>
                                        </p:attrNameLst>
                                      </p:cBhvr>
                                      <p:tavLst>
                                        <p:tav tm="0">
                                          <p:val>
                                            <p:fltVal val="0"/>
                                          </p:val>
                                        </p:tav>
                                        <p:tav tm="100000">
                                          <p:val>
                                            <p:strVal val="#ppt_w"/>
                                          </p:val>
                                        </p:tav>
                                      </p:tavLst>
                                    </p:anim>
                                    <p:anim calcmode="lin" valueType="num">
                                      <p:cBhvr>
                                        <p:cTn id="22" dur="500" fill="hold"/>
                                        <p:tgtEl>
                                          <p:spTgt spid="9">
                                            <p:txEl>
                                              <p:pRg st="0" end="0"/>
                                            </p:txEl>
                                          </p:spTgt>
                                        </p:tgtEl>
                                        <p:attrNameLst>
                                          <p:attrName>ppt_h</p:attrName>
                                        </p:attrNameLst>
                                      </p:cBhvr>
                                      <p:tavLst>
                                        <p:tav tm="0">
                                          <p:val>
                                            <p:fltVal val="0"/>
                                          </p:val>
                                        </p:tav>
                                        <p:tav tm="100000">
                                          <p:val>
                                            <p:strVal val="#ppt_h"/>
                                          </p:val>
                                        </p:tav>
                                      </p:tavLst>
                                    </p:anim>
                                  </p:childTnLst>
                                </p:cTn>
                              </p:par>
                              <p:par>
                                <p:cTn id="23" presetID="23" presetClass="entr" presetSubtype="16" fill="hold" grpId="0" nodeType="withEffect">
                                  <p:stCondLst>
                                    <p:cond delay="0"/>
                                  </p:stCondLst>
                                  <p:childTnLst>
                                    <p:set>
                                      <p:cBhvr>
                                        <p:cTn id="24" dur="1" fill="hold">
                                          <p:stCondLst>
                                            <p:cond delay="0"/>
                                          </p:stCondLst>
                                        </p:cTn>
                                        <p:tgtEl>
                                          <p:spTgt spid="10">
                                            <p:txEl>
                                              <p:pRg st="0" end="0"/>
                                            </p:txEl>
                                          </p:spTgt>
                                        </p:tgtEl>
                                        <p:attrNameLst>
                                          <p:attrName>style.visibility</p:attrName>
                                        </p:attrNameLst>
                                      </p:cBhvr>
                                      <p:to>
                                        <p:strVal val="visible"/>
                                      </p:to>
                                    </p:set>
                                    <p:anim calcmode="lin" valueType="num">
                                      <p:cBhvr>
                                        <p:cTn id="25" dur="500" fill="hold"/>
                                        <p:tgtEl>
                                          <p:spTgt spid="10">
                                            <p:txEl>
                                              <p:pRg st="0" end="0"/>
                                            </p:txEl>
                                          </p:spTgt>
                                        </p:tgtEl>
                                        <p:attrNameLst>
                                          <p:attrName>ppt_w</p:attrName>
                                        </p:attrNameLst>
                                      </p:cBhvr>
                                      <p:tavLst>
                                        <p:tav tm="0">
                                          <p:val>
                                            <p:fltVal val="0"/>
                                          </p:val>
                                        </p:tav>
                                        <p:tav tm="100000">
                                          <p:val>
                                            <p:strVal val="#ppt_w"/>
                                          </p:val>
                                        </p:tav>
                                      </p:tavLst>
                                    </p:anim>
                                    <p:anim calcmode="lin" valueType="num">
                                      <p:cBhvr>
                                        <p:cTn id="26" dur="500" fill="hold"/>
                                        <p:tgtEl>
                                          <p:spTgt spid="10">
                                            <p:txEl>
                                              <p:pRg st="0" end="0"/>
                                            </p:txEl>
                                          </p:spTgt>
                                        </p:tgtEl>
                                        <p:attrNameLst>
                                          <p:attrName>ppt_h</p:attrName>
                                        </p:attrNameLst>
                                      </p:cBhvr>
                                      <p:tavLst>
                                        <p:tav tm="0">
                                          <p:val>
                                            <p:fltVal val="0"/>
                                          </p:val>
                                        </p:tav>
                                        <p:tav tm="100000">
                                          <p:val>
                                            <p:strVal val="#ppt_h"/>
                                          </p:val>
                                        </p:tav>
                                      </p:tavLst>
                                    </p:anim>
                                  </p:childTnLst>
                                </p:cTn>
                              </p:par>
                            </p:childTnLst>
                          </p:cTn>
                        </p:par>
                      </p:childTnLst>
                    </p:cTn>
                  </p:par>
                  <p:par>
                    <p:cTn id="27" fill="hold">
                      <p:stCondLst>
                        <p:cond delay="indefinite"/>
                      </p:stCondLst>
                      <p:childTnLst>
                        <p:par>
                          <p:cTn id="28" fill="hold">
                            <p:stCondLst>
                              <p:cond delay="0"/>
                            </p:stCondLst>
                            <p:childTnLst>
                              <p:par>
                                <p:cTn id="29" presetID="3" presetClass="entr" presetSubtype="10" fill="hold" grpId="0" nodeType="clickEffect">
                                  <p:stCondLst>
                                    <p:cond delay="0"/>
                                  </p:stCondLst>
                                  <p:childTnLst>
                                    <p:set>
                                      <p:cBhvr>
                                        <p:cTn id="30" dur="1" fill="hold">
                                          <p:stCondLst>
                                            <p:cond delay="0"/>
                                          </p:stCondLst>
                                        </p:cTn>
                                        <p:tgtEl>
                                          <p:spTgt spid="8"/>
                                        </p:tgtEl>
                                        <p:attrNameLst>
                                          <p:attrName>style.visibility</p:attrName>
                                        </p:attrNameLst>
                                      </p:cBhvr>
                                      <p:to>
                                        <p:strVal val="visible"/>
                                      </p:to>
                                    </p:set>
                                    <p:animEffect transition="in" filter="blinds(horizontal)">
                                      <p:cBhvr>
                                        <p:cTn id="31"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build="p"/>
      <p:bldP spid="8" grpId="0" animBg="1"/>
      <p:bldP spid="6" grpId="0" build="p"/>
      <p:bldP spid="7" grpId="0" build="p"/>
      <p:bldP spid="9" grpId="0" build="p"/>
      <p:bldP spid="10" grpId="0" build="p"/>
    </p:bld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Content Placeholder 10"/>
          <p:cNvSpPr>
            <a:spLocks noGrp="1"/>
          </p:cNvSpPr>
          <p:nvPr>
            <p:ph sz="quarter" idx="13"/>
          </p:nvPr>
        </p:nvSpPr>
        <p:spPr>
          <a:xfrm>
            <a:off x="685800" y="2552700"/>
            <a:ext cx="7010400" cy="599459"/>
          </a:xfrm>
        </p:spPr>
        <p:txBody>
          <a:bodyPr wrap="square">
            <a:spAutoFit/>
          </a:bodyPr>
          <a:lstStyle/>
          <a:p>
            <a:pPr marL="457200" indent="-457200" algn="just">
              <a:lnSpc>
                <a:spcPct val="165000"/>
              </a:lnSpc>
              <a:spcBef>
                <a:spcPct val="0"/>
              </a:spcBef>
              <a:buFontTx/>
              <a:buNone/>
              <a:tabLst>
                <a:tab pos="800100" algn="l"/>
                <a:tab pos="4283075" algn="l"/>
              </a:tabLst>
            </a:pPr>
            <a:r>
              <a:rPr lang="en-US" sz="2300" b="1" dirty="0" smtClean="0">
                <a:solidFill>
                  <a:schemeClr val="tx1"/>
                </a:solidFill>
                <a:latin typeface="Times New Roman" pitchFamily="18" charset="0"/>
                <a:cs typeface="Times New Roman" pitchFamily="18" charset="0"/>
              </a:rPr>
              <a:t>19.</a:t>
            </a:r>
            <a:r>
              <a:rPr lang="en-US" sz="2300" dirty="0" smtClean="0">
                <a:solidFill>
                  <a:schemeClr val="tx1"/>
                </a:solidFill>
                <a:latin typeface="Times New Roman" pitchFamily="18" charset="0"/>
                <a:cs typeface="Times New Roman" pitchFamily="18" charset="0"/>
              </a:rPr>
              <a:t>	</a:t>
            </a:r>
          </a:p>
        </p:txBody>
      </p:sp>
      <p:sp>
        <p:nvSpPr>
          <p:cNvPr id="10" name="Content Placeholder 10"/>
          <p:cNvSpPr>
            <a:spLocks noGrp="1"/>
          </p:cNvSpPr>
          <p:nvPr>
            <p:ph sz="quarter" idx="13"/>
          </p:nvPr>
        </p:nvSpPr>
        <p:spPr>
          <a:xfrm>
            <a:off x="457200" y="5257800"/>
            <a:ext cx="7010400" cy="800219"/>
          </a:xfrm>
        </p:spPr>
        <p:txBody>
          <a:bodyPr wrap="square">
            <a:spAutoFit/>
          </a:bodyPr>
          <a:lstStyle/>
          <a:p>
            <a:pPr marL="457200" indent="-457200">
              <a:spcBef>
                <a:spcPct val="0"/>
              </a:spcBef>
              <a:buFontTx/>
              <a:buNone/>
              <a:tabLst>
                <a:tab pos="800100" algn="l"/>
                <a:tab pos="3090863" algn="l"/>
              </a:tabLst>
            </a:pPr>
            <a:r>
              <a:rPr lang="en-US" sz="2300" i="1" dirty="0" smtClean="0">
                <a:solidFill>
                  <a:schemeClr val="tx1"/>
                </a:solidFill>
                <a:latin typeface="Times New Roman" pitchFamily="18" charset="0"/>
                <a:cs typeface="Times New Roman" pitchFamily="18" charset="0"/>
              </a:rPr>
              <a:t>	                         	</a:t>
            </a:r>
            <a:r>
              <a:rPr lang="en-US" sz="2300" dirty="0" smtClean="0">
                <a:solidFill>
                  <a:schemeClr val="tx1"/>
                </a:solidFill>
                <a:latin typeface="Times New Roman" pitchFamily="18" charset="0"/>
                <a:cs typeface="Times New Roman" pitchFamily="18" charset="0"/>
              </a:rPr>
              <a:t>= </a:t>
            </a:r>
            <a:r>
              <a:rPr lang="en-US" sz="2300" dirty="0" smtClean="0">
                <a:solidFill>
                  <a:srgbClr val="00A99D"/>
                </a:solidFill>
                <a:latin typeface="Times New Roman" pitchFamily="18" charset="0"/>
                <a:cs typeface="Times New Roman" pitchFamily="18" charset="0"/>
              </a:rPr>
              <a:t>{8, 10}</a:t>
            </a:r>
            <a:r>
              <a:rPr lang="en-US" sz="2300" dirty="0" smtClean="0">
                <a:solidFill>
                  <a:schemeClr val="tx1"/>
                </a:solidFill>
                <a:latin typeface="Times New Roman" pitchFamily="18" charset="0"/>
                <a:cs typeface="Times New Roman" pitchFamily="18" charset="0"/>
              </a:rPr>
              <a:t/>
            </a:r>
            <a:br>
              <a:rPr lang="en-US" sz="2300" dirty="0" smtClean="0">
                <a:solidFill>
                  <a:schemeClr val="tx1"/>
                </a:solidFill>
                <a:latin typeface="Times New Roman" pitchFamily="18" charset="0"/>
                <a:cs typeface="Times New Roman" pitchFamily="18" charset="0"/>
              </a:rPr>
            </a:br>
            <a:r>
              <a:rPr lang="en-US" sz="2300" dirty="0" smtClean="0">
                <a:solidFill>
                  <a:schemeClr val="tx1"/>
                </a:solidFill>
                <a:latin typeface="Times New Roman" pitchFamily="18" charset="0"/>
                <a:cs typeface="Times New Roman" pitchFamily="18" charset="0"/>
              </a:rPr>
              <a:t>		= </a:t>
            </a:r>
            <a:r>
              <a:rPr lang="en-US" sz="2300" dirty="0" smtClean="0">
                <a:solidFill>
                  <a:srgbClr val="00A99D"/>
                </a:solidFill>
                <a:latin typeface="Times New Roman" pitchFamily="18" charset="0"/>
                <a:cs typeface="Times New Roman" pitchFamily="18" charset="0"/>
              </a:rPr>
              <a:t>{8, 10}</a:t>
            </a:r>
          </a:p>
        </p:txBody>
      </p:sp>
      <p:pic>
        <p:nvPicPr>
          <p:cNvPr id="2050" name="Picture 2"/>
          <p:cNvPicPr>
            <a:picLocks noChangeAspect="1" noChangeArrowheads="1"/>
          </p:cNvPicPr>
          <p:nvPr/>
        </p:nvPicPr>
        <p:blipFill>
          <a:blip r:embed="rId2" cstate="print">
            <a:extLst>
              <a:ext uri="{28A0092B-C50C-407E-A947-70E740481C1C}">
                <a14:useLocalDpi xmlns:a14="http://schemas.microsoft.com/office/drawing/2010/main" xmlns="" val="0"/>
              </a:ext>
            </a:extLst>
          </a:blip>
          <a:srcRect/>
          <a:stretch>
            <a:fillRect/>
          </a:stretch>
        </p:blipFill>
        <p:spPr bwMode="auto">
          <a:xfrm>
            <a:off x="2813181" y="5334136"/>
            <a:ext cx="726812" cy="31405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pic>
      <p:pic>
        <p:nvPicPr>
          <p:cNvPr id="2051" name="Picture 3"/>
          <p:cNvPicPr>
            <a:picLocks noChangeAspect="1" noChangeArrowheads="1"/>
          </p:cNvPicPr>
          <p:nvPr/>
        </p:nvPicPr>
        <p:blipFill>
          <a:blip r:embed="rId3" cstate="print">
            <a:extLst>
              <a:ext uri="{28A0092B-C50C-407E-A947-70E740481C1C}">
                <a14:useLocalDpi xmlns:a14="http://schemas.microsoft.com/office/drawing/2010/main" xmlns="" val="0"/>
              </a:ext>
            </a:extLst>
          </a:blip>
          <a:srcRect/>
          <a:stretch>
            <a:fillRect/>
          </a:stretch>
        </p:blipFill>
        <p:spPr bwMode="auto">
          <a:xfrm>
            <a:off x="2332234" y="5677587"/>
            <a:ext cx="1193406" cy="3320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pic>
      <p:pic>
        <p:nvPicPr>
          <p:cNvPr id="8" name="Picture 2"/>
          <p:cNvPicPr>
            <a:picLocks noChangeAspect="1" noChangeArrowheads="1"/>
          </p:cNvPicPr>
          <p:nvPr/>
        </p:nvPicPr>
        <p:blipFill>
          <a:blip r:embed="rId4" cstate="print"/>
          <a:srcRect/>
          <a:stretch>
            <a:fillRect/>
          </a:stretch>
        </p:blipFill>
        <p:spPr bwMode="auto">
          <a:xfrm>
            <a:off x="2362200" y="2798445"/>
            <a:ext cx="2720340" cy="2173605"/>
          </a:xfrm>
          <a:prstGeom prst="rect">
            <a:avLst/>
          </a:prstGeom>
          <a:noFill/>
          <a:ln w="9525">
            <a:noFill/>
            <a:miter lim="800000"/>
            <a:headEnd/>
            <a:tailEnd/>
          </a:ln>
          <a:effectLst/>
        </p:spPr>
      </p:pic>
      <p:sp>
        <p:nvSpPr>
          <p:cNvPr id="7"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tabLst>
                <a:tab pos="393192" algn="r"/>
                <a:tab pos="640080" algn="l"/>
              </a:tabLst>
            </a:pPr>
            <a:r>
              <a:rPr lang="en-US" sz="1500" b="1" dirty="0" smtClean="0">
                <a:solidFill>
                  <a:schemeClr val="bg1"/>
                </a:solidFill>
                <a:latin typeface="Times New Roman" pitchFamily="18" charset="0"/>
                <a:cs typeface="Times New Roman" pitchFamily="18" charset="0"/>
              </a:rPr>
              <a:t>Revision Exam 1 Paper 1</a:t>
            </a:r>
          </a:p>
        </p:txBody>
      </p:sp>
    </p:spTree>
    <p:extLst>
      <p:ext uri="{BB962C8B-B14F-4D97-AF65-F5344CB8AC3E}">
        <p14:creationId xmlns:p14="http://schemas.microsoft.com/office/powerpoint/2010/main" xmlns="" val="1862447457"/>
      </p:ext>
    </p:extLst>
  </p:cSld>
  <p:clrMapOvr>
    <a:masterClrMapping/>
  </p:clrMapOvr>
  <p:transition spd="slow">
    <p:strips dir="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11">
                                            <p:txEl>
                                              <p:pRg st="0" end="0"/>
                                            </p:txEl>
                                          </p:spTgt>
                                        </p:tgtEl>
                                        <p:attrNameLst>
                                          <p:attrName>style.visibility</p:attrName>
                                        </p:attrNameLst>
                                      </p:cBhvr>
                                      <p:to>
                                        <p:strVal val="visible"/>
                                      </p:to>
                                    </p:set>
                                    <p:anim calcmode="lin" valueType="num">
                                      <p:cBhvr>
                                        <p:cTn id="7" dur="500" fill="hold"/>
                                        <p:tgtEl>
                                          <p:spTgt spid="11">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11">
                                            <p:txEl>
                                              <p:pRg st="0" end="0"/>
                                            </p:txEl>
                                          </p:spTgt>
                                        </p:tgtEl>
                                        <p:attrNameLst>
                                          <p:attrName>ppt_h</p:attrName>
                                        </p:attrNameLst>
                                      </p:cBhvr>
                                      <p:tavLst>
                                        <p:tav tm="0">
                                          <p:val>
                                            <p:fltVal val="0"/>
                                          </p:val>
                                        </p:tav>
                                        <p:tav tm="100000">
                                          <p:val>
                                            <p:strVal val="#ppt_h"/>
                                          </p:val>
                                        </p:tav>
                                      </p:tavLst>
                                    </p:anim>
                                  </p:childTnLst>
                                </p:cTn>
                              </p:par>
                              <p:par>
                                <p:cTn id="9" presetID="23" presetClass="entr" presetSubtype="16" fill="hold" nodeType="withEffect">
                                  <p:stCondLst>
                                    <p:cond delay="0"/>
                                  </p:stCondLst>
                                  <p:childTnLst>
                                    <p:set>
                                      <p:cBhvr>
                                        <p:cTn id="10" dur="1" fill="hold">
                                          <p:stCondLst>
                                            <p:cond delay="0"/>
                                          </p:stCondLst>
                                        </p:cTn>
                                        <p:tgtEl>
                                          <p:spTgt spid="8"/>
                                        </p:tgtEl>
                                        <p:attrNameLst>
                                          <p:attrName>style.visibility</p:attrName>
                                        </p:attrNameLst>
                                      </p:cBhvr>
                                      <p:to>
                                        <p:strVal val="visible"/>
                                      </p:to>
                                    </p:set>
                                    <p:anim calcmode="lin" valueType="num">
                                      <p:cBhvr>
                                        <p:cTn id="11" dur="500" fill="hold"/>
                                        <p:tgtEl>
                                          <p:spTgt spid="8"/>
                                        </p:tgtEl>
                                        <p:attrNameLst>
                                          <p:attrName>ppt_w</p:attrName>
                                        </p:attrNameLst>
                                      </p:cBhvr>
                                      <p:tavLst>
                                        <p:tav tm="0">
                                          <p:val>
                                            <p:fltVal val="0"/>
                                          </p:val>
                                        </p:tav>
                                        <p:tav tm="100000">
                                          <p:val>
                                            <p:strVal val="#ppt_w"/>
                                          </p:val>
                                        </p:tav>
                                      </p:tavLst>
                                    </p:anim>
                                    <p:anim calcmode="lin" valueType="num">
                                      <p:cBhvr>
                                        <p:cTn id="12" dur="500" fill="hold"/>
                                        <p:tgtEl>
                                          <p:spTgt spid="8"/>
                                        </p:tgtEl>
                                        <p:attrNameLst>
                                          <p:attrName>ppt_h</p:attrName>
                                        </p:attrNameLst>
                                      </p:cBhvr>
                                      <p:tavLst>
                                        <p:tav tm="0">
                                          <p:val>
                                            <p:fltVal val="0"/>
                                          </p:val>
                                        </p:tav>
                                        <p:tav tm="100000">
                                          <p:val>
                                            <p:strVal val="#ppt_h"/>
                                          </p:val>
                                        </p:tav>
                                      </p:tavLst>
                                    </p:anim>
                                  </p:childTnLst>
                                </p:cTn>
                              </p:par>
                              <p:par>
                                <p:cTn id="13" presetID="23" presetClass="entr" presetSubtype="16" fill="hold" grpId="0" nodeType="withEffect">
                                  <p:stCondLst>
                                    <p:cond delay="0"/>
                                  </p:stCondLst>
                                  <p:childTnLst>
                                    <p:set>
                                      <p:cBhvr>
                                        <p:cTn id="14" dur="1" fill="hold">
                                          <p:stCondLst>
                                            <p:cond delay="0"/>
                                          </p:stCondLst>
                                        </p:cTn>
                                        <p:tgtEl>
                                          <p:spTgt spid="10">
                                            <p:txEl>
                                              <p:pRg st="0" end="0"/>
                                            </p:txEl>
                                          </p:spTgt>
                                        </p:tgtEl>
                                        <p:attrNameLst>
                                          <p:attrName>style.visibility</p:attrName>
                                        </p:attrNameLst>
                                      </p:cBhvr>
                                      <p:to>
                                        <p:strVal val="visible"/>
                                      </p:to>
                                    </p:set>
                                    <p:anim calcmode="lin" valueType="num">
                                      <p:cBhvr>
                                        <p:cTn id="15" dur="500" fill="hold"/>
                                        <p:tgtEl>
                                          <p:spTgt spid="10">
                                            <p:txEl>
                                              <p:pRg st="0" end="0"/>
                                            </p:txEl>
                                          </p:spTgt>
                                        </p:tgtEl>
                                        <p:attrNameLst>
                                          <p:attrName>ppt_w</p:attrName>
                                        </p:attrNameLst>
                                      </p:cBhvr>
                                      <p:tavLst>
                                        <p:tav tm="0">
                                          <p:val>
                                            <p:fltVal val="0"/>
                                          </p:val>
                                        </p:tav>
                                        <p:tav tm="100000">
                                          <p:val>
                                            <p:strVal val="#ppt_w"/>
                                          </p:val>
                                        </p:tav>
                                      </p:tavLst>
                                    </p:anim>
                                    <p:anim calcmode="lin" valueType="num">
                                      <p:cBhvr>
                                        <p:cTn id="16" dur="500" fill="hold"/>
                                        <p:tgtEl>
                                          <p:spTgt spid="10">
                                            <p:txEl>
                                              <p:pRg st="0" end="0"/>
                                            </p:txEl>
                                          </p:spTgt>
                                        </p:tgtEl>
                                        <p:attrNameLst>
                                          <p:attrName>ppt_h</p:attrName>
                                        </p:attrNameLst>
                                      </p:cBhvr>
                                      <p:tavLst>
                                        <p:tav tm="0">
                                          <p:val>
                                            <p:fltVal val="0"/>
                                          </p:val>
                                        </p:tav>
                                        <p:tav tm="100000">
                                          <p:val>
                                            <p:strVal val="#ppt_h"/>
                                          </p:val>
                                        </p:tav>
                                      </p:tavLst>
                                    </p:anim>
                                  </p:childTnLst>
                                </p:cTn>
                              </p:par>
                              <p:par>
                                <p:cTn id="17" presetID="53" presetClass="entr" presetSubtype="16" fill="hold" nodeType="withEffect">
                                  <p:stCondLst>
                                    <p:cond delay="0"/>
                                  </p:stCondLst>
                                  <p:childTnLst>
                                    <p:set>
                                      <p:cBhvr>
                                        <p:cTn id="18" dur="1" fill="hold">
                                          <p:stCondLst>
                                            <p:cond delay="0"/>
                                          </p:stCondLst>
                                        </p:cTn>
                                        <p:tgtEl>
                                          <p:spTgt spid="2050"/>
                                        </p:tgtEl>
                                        <p:attrNameLst>
                                          <p:attrName>style.visibility</p:attrName>
                                        </p:attrNameLst>
                                      </p:cBhvr>
                                      <p:to>
                                        <p:strVal val="visible"/>
                                      </p:to>
                                    </p:set>
                                    <p:anim calcmode="lin" valueType="num">
                                      <p:cBhvr>
                                        <p:cTn id="19" dur="500" fill="hold"/>
                                        <p:tgtEl>
                                          <p:spTgt spid="2050"/>
                                        </p:tgtEl>
                                        <p:attrNameLst>
                                          <p:attrName>ppt_w</p:attrName>
                                        </p:attrNameLst>
                                      </p:cBhvr>
                                      <p:tavLst>
                                        <p:tav tm="0">
                                          <p:val>
                                            <p:fltVal val="0"/>
                                          </p:val>
                                        </p:tav>
                                        <p:tav tm="100000">
                                          <p:val>
                                            <p:strVal val="#ppt_w"/>
                                          </p:val>
                                        </p:tav>
                                      </p:tavLst>
                                    </p:anim>
                                    <p:anim calcmode="lin" valueType="num">
                                      <p:cBhvr>
                                        <p:cTn id="20" dur="500" fill="hold"/>
                                        <p:tgtEl>
                                          <p:spTgt spid="2050"/>
                                        </p:tgtEl>
                                        <p:attrNameLst>
                                          <p:attrName>ppt_h</p:attrName>
                                        </p:attrNameLst>
                                      </p:cBhvr>
                                      <p:tavLst>
                                        <p:tav tm="0">
                                          <p:val>
                                            <p:fltVal val="0"/>
                                          </p:val>
                                        </p:tav>
                                        <p:tav tm="100000">
                                          <p:val>
                                            <p:strVal val="#ppt_h"/>
                                          </p:val>
                                        </p:tav>
                                      </p:tavLst>
                                    </p:anim>
                                    <p:animEffect transition="in" filter="fade">
                                      <p:cBhvr>
                                        <p:cTn id="21" dur="500"/>
                                        <p:tgtEl>
                                          <p:spTgt spid="2050"/>
                                        </p:tgtEl>
                                      </p:cBhvr>
                                    </p:animEffect>
                                  </p:childTnLst>
                                </p:cTn>
                              </p:par>
                              <p:par>
                                <p:cTn id="22" presetID="53" presetClass="entr" presetSubtype="16" fill="hold" nodeType="withEffect">
                                  <p:stCondLst>
                                    <p:cond delay="0"/>
                                  </p:stCondLst>
                                  <p:childTnLst>
                                    <p:set>
                                      <p:cBhvr>
                                        <p:cTn id="23" dur="1" fill="hold">
                                          <p:stCondLst>
                                            <p:cond delay="0"/>
                                          </p:stCondLst>
                                        </p:cTn>
                                        <p:tgtEl>
                                          <p:spTgt spid="2051"/>
                                        </p:tgtEl>
                                        <p:attrNameLst>
                                          <p:attrName>style.visibility</p:attrName>
                                        </p:attrNameLst>
                                      </p:cBhvr>
                                      <p:to>
                                        <p:strVal val="visible"/>
                                      </p:to>
                                    </p:set>
                                    <p:anim calcmode="lin" valueType="num">
                                      <p:cBhvr>
                                        <p:cTn id="24" dur="500" fill="hold"/>
                                        <p:tgtEl>
                                          <p:spTgt spid="2051"/>
                                        </p:tgtEl>
                                        <p:attrNameLst>
                                          <p:attrName>ppt_w</p:attrName>
                                        </p:attrNameLst>
                                      </p:cBhvr>
                                      <p:tavLst>
                                        <p:tav tm="0">
                                          <p:val>
                                            <p:fltVal val="0"/>
                                          </p:val>
                                        </p:tav>
                                        <p:tav tm="100000">
                                          <p:val>
                                            <p:strVal val="#ppt_w"/>
                                          </p:val>
                                        </p:tav>
                                      </p:tavLst>
                                    </p:anim>
                                    <p:anim calcmode="lin" valueType="num">
                                      <p:cBhvr>
                                        <p:cTn id="25" dur="500" fill="hold"/>
                                        <p:tgtEl>
                                          <p:spTgt spid="2051"/>
                                        </p:tgtEl>
                                        <p:attrNameLst>
                                          <p:attrName>ppt_h</p:attrName>
                                        </p:attrNameLst>
                                      </p:cBhvr>
                                      <p:tavLst>
                                        <p:tav tm="0">
                                          <p:val>
                                            <p:fltVal val="0"/>
                                          </p:val>
                                        </p:tav>
                                        <p:tav tm="100000">
                                          <p:val>
                                            <p:strVal val="#ppt_h"/>
                                          </p:val>
                                        </p:tav>
                                      </p:tavLst>
                                    </p:anim>
                                    <p:animEffect transition="in" filter="fade">
                                      <p:cBhvr>
                                        <p:cTn id="26" dur="500"/>
                                        <p:tgtEl>
                                          <p:spTgt spid="205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build="p"/>
      <p:bldP spid="10" grpId="0" build="p"/>
    </p:bldLst>
  </p:timing>
</p:sld>
</file>

<file path=ppt/slides/slide4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4"/>
          <p:cNvGrpSpPr/>
          <p:nvPr/>
        </p:nvGrpSpPr>
        <p:grpSpPr>
          <a:xfrm>
            <a:off x="381000" y="2552700"/>
            <a:ext cx="5626100" cy="2247900"/>
            <a:chOff x="381000" y="2552700"/>
            <a:chExt cx="5626100" cy="2247900"/>
          </a:xfrm>
        </p:grpSpPr>
        <p:sp>
          <p:nvSpPr>
            <p:cNvPr id="12" name="TextBox 11"/>
            <p:cNvSpPr txBox="1"/>
            <p:nvPr/>
          </p:nvSpPr>
          <p:spPr>
            <a:xfrm>
              <a:off x="381000" y="2846295"/>
              <a:ext cx="533400" cy="430759"/>
            </a:xfrm>
            <a:prstGeom prst="rect">
              <a:avLst/>
            </a:prstGeom>
            <a:noFill/>
          </p:spPr>
          <p:txBody>
            <a:bodyPr wrap="square" rtlCol="0">
              <a:spAutoFit/>
            </a:bodyPr>
            <a:lstStyle/>
            <a:p>
              <a:pPr marL="457200" indent="-457200">
                <a:lnSpc>
                  <a:spcPts val="2800"/>
                </a:lnSpc>
                <a:spcAft>
                  <a:spcPct val="50000"/>
                </a:spcAft>
                <a:tabLst>
                  <a:tab pos="628650" algn="l"/>
                </a:tabLst>
              </a:pPr>
              <a:r>
                <a:rPr lang="en-US" sz="2300" b="1" dirty="0" smtClean="0">
                  <a:latin typeface="Times New Roman" pitchFamily="18" charset="0"/>
                  <a:cs typeface="Times New Roman" pitchFamily="18" charset="0"/>
                </a:rPr>
                <a:t>2.</a:t>
              </a:r>
              <a:endParaRPr lang="en-US" sz="2300" b="1" dirty="0">
                <a:latin typeface="Times New Roman" pitchFamily="18" charset="0"/>
                <a:cs typeface="Times New Roman" pitchFamily="18" charset="0"/>
              </a:endParaRPr>
            </a:p>
          </p:txBody>
        </p:sp>
        <p:pic>
          <p:nvPicPr>
            <p:cNvPr id="2" name="Picture 2" descr="\\172.16.2.26\Conver\CARRIBEAN\MATHEMATICS_VOL-1_PPT_DESIGN\Incoming\Equations\Revision_Exam_3\Eqn003.wmf"/>
            <p:cNvPicPr>
              <a:picLocks noChangeAspect="1" noChangeArrowheads="1"/>
            </p:cNvPicPr>
            <p:nvPr/>
          </p:nvPicPr>
          <p:blipFill>
            <a:blip r:embed="rId2" cstate="print"/>
            <a:srcRect/>
            <a:stretch>
              <a:fillRect/>
            </a:stretch>
          </p:blipFill>
          <p:spPr bwMode="auto">
            <a:xfrm>
              <a:off x="838200" y="2552700"/>
              <a:ext cx="5168900" cy="2247900"/>
            </a:xfrm>
            <a:prstGeom prst="rect">
              <a:avLst/>
            </a:prstGeom>
            <a:noFill/>
          </p:spPr>
        </p:pic>
      </p:grpSp>
      <p:sp>
        <p:nvSpPr>
          <p:cNvPr id="5"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3 Paper 1</a:t>
            </a:r>
          </a:p>
        </p:txBody>
      </p:sp>
    </p:spTree>
    <p:extLst>
      <p:ext uri="{BB962C8B-B14F-4D97-AF65-F5344CB8AC3E}">
        <p14:creationId xmlns:p14="http://schemas.microsoft.com/office/powerpoint/2010/main" xmlns="" val="186244745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fltVal val="0"/>
                                          </p:val>
                                        </p:tav>
                                        <p:tav tm="100000">
                                          <p:val>
                                            <p:strVal val="#ppt_w"/>
                                          </p:val>
                                        </p:tav>
                                      </p:tavLst>
                                    </p:anim>
                                    <p:anim calcmode="lin" valueType="num">
                                      <p:cBhvr>
                                        <p:cTn id="8" dur="500" fill="hold"/>
                                        <p:tgtEl>
                                          <p:spTgt spid="3"/>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Content Placeholder 10"/>
          <p:cNvSpPr>
            <a:spLocks noGrp="1"/>
          </p:cNvSpPr>
          <p:nvPr>
            <p:ph sz="quarter" idx="13"/>
          </p:nvPr>
        </p:nvSpPr>
        <p:spPr>
          <a:xfrm>
            <a:off x="685800" y="2781300"/>
            <a:ext cx="7162800" cy="446276"/>
          </a:xfrm>
        </p:spPr>
        <p:txBody>
          <a:bodyPr wrap="square">
            <a:spAutoFit/>
          </a:bodyPr>
          <a:lstStyle/>
          <a:p>
            <a:pPr>
              <a:buNone/>
            </a:pPr>
            <a:r>
              <a:rPr lang="en-US" sz="2300" b="1" dirty="0" smtClean="0">
                <a:solidFill>
                  <a:schemeClr val="tx1"/>
                </a:solidFill>
                <a:latin typeface="Times New Roman" pitchFamily="18" charset="0"/>
                <a:cs typeface="Times New Roman" pitchFamily="18" charset="0"/>
              </a:rPr>
              <a:t>3.  </a:t>
            </a:r>
            <a:r>
              <a:rPr lang="en-US" sz="2300" dirty="0" smtClean="0">
                <a:solidFill>
                  <a:schemeClr val="tx1"/>
                </a:solidFill>
                <a:latin typeface="Times New Roman" pitchFamily="18" charset="0"/>
              </a:rPr>
              <a:t>When expressed to the nearest hundred, 7 584 becomes</a:t>
            </a:r>
            <a:endParaRPr lang="en-US" sz="2300" dirty="0" smtClean="0">
              <a:solidFill>
                <a:schemeClr val="tx1"/>
              </a:solidFill>
              <a:latin typeface="Times New Roman" pitchFamily="18" charset="0"/>
              <a:cs typeface="Times New Roman" pitchFamily="18" charset="0"/>
            </a:endParaRPr>
          </a:p>
        </p:txBody>
      </p:sp>
      <p:sp>
        <p:nvSpPr>
          <p:cNvPr id="8" name="Notched Right Arrow 7"/>
          <p:cNvSpPr/>
          <p:nvPr/>
        </p:nvSpPr>
        <p:spPr>
          <a:xfrm>
            <a:off x="7162800" y="6019800"/>
            <a:ext cx="1782315" cy="685800"/>
          </a:xfrm>
          <a:prstGeom prst="notchedRightArrow">
            <a:avLst/>
          </a:prstGeom>
          <a:blipFill>
            <a:blip r:embed="rId2" cstate="print">
              <a:extLst>
                <a:ext uri="{BEBA8EAE-BF5A-486C-A8C5-ECC9F3942E4B}">
                  <a14:imgProps xmlns:a14="http://schemas.microsoft.com/office/drawing/2010/main" xmlns="">
                    <a14:imgLayer r:embed="rId3">
                      <a14:imgEffect>
                        <a14:brightnessContrast bright="-20000" contrast="-20000"/>
                      </a14:imgEffect>
                    </a14:imgLayer>
                  </a14:imgProps>
                </a:ex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ANSWER</a:t>
            </a:r>
            <a:endParaRPr lang="en-US" sz="2000" b="1" dirty="0">
              <a:latin typeface="Times New Roman" pitchFamily="18" charset="0"/>
              <a:cs typeface="Times New Roman" pitchFamily="18" charset="0"/>
            </a:endParaRPr>
          </a:p>
        </p:txBody>
      </p:sp>
      <p:sp>
        <p:nvSpPr>
          <p:cNvPr id="6" name="Content Placeholder 10"/>
          <p:cNvSpPr>
            <a:spLocks noGrp="1"/>
          </p:cNvSpPr>
          <p:nvPr>
            <p:ph sz="quarter" idx="13"/>
          </p:nvPr>
        </p:nvSpPr>
        <p:spPr>
          <a:xfrm>
            <a:off x="1092200" y="3457575"/>
            <a:ext cx="1574800" cy="676339"/>
          </a:xfrm>
        </p:spPr>
        <p:txBody>
          <a:bodyPr wrap="square">
            <a:spAutoFit/>
          </a:bodyPr>
          <a:lstStyle/>
          <a:p>
            <a:pPr algn="just">
              <a:lnSpc>
                <a:spcPct val="165000"/>
              </a:lnSpc>
              <a:spcBef>
                <a:spcPct val="0"/>
              </a:spcBef>
              <a:buFontTx/>
              <a:buNone/>
            </a:pPr>
            <a:r>
              <a:rPr lang="en-US" sz="2300" dirty="0" smtClean="0">
                <a:solidFill>
                  <a:schemeClr val="tx1"/>
                </a:solidFill>
                <a:latin typeface="Times New Roman" pitchFamily="18" charset="0"/>
                <a:cs typeface="Times New Roman" pitchFamily="18" charset="0"/>
              </a:rPr>
              <a:t>(A) 7 400</a:t>
            </a:r>
          </a:p>
        </p:txBody>
      </p:sp>
      <p:sp>
        <p:nvSpPr>
          <p:cNvPr id="7" name="Content Placeholder 10"/>
          <p:cNvSpPr>
            <a:spLocks noGrp="1"/>
          </p:cNvSpPr>
          <p:nvPr>
            <p:ph sz="quarter" idx="13"/>
          </p:nvPr>
        </p:nvSpPr>
        <p:spPr>
          <a:xfrm>
            <a:off x="1066800" y="4095750"/>
            <a:ext cx="1600200" cy="676339"/>
          </a:xfrm>
        </p:spPr>
        <p:txBody>
          <a:bodyPr wrap="square">
            <a:spAutoFit/>
          </a:bodyPr>
          <a:lstStyle/>
          <a:p>
            <a:pPr algn="just">
              <a:lnSpc>
                <a:spcPct val="165000"/>
              </a:lnSpc>
              <a:spcBef>
                <a:spcPct val="0"/>
              </a:spcBef>
              <a:buFontTx/>
              <a:buNone/>
            </a:pPr>
            <a:r>
              <a:rPr lang="en-US" sz="2300" dirty="0" smtClean="0">
                <a:solidFill>
                  <a:schemeClr val="tx1"/>
                </a:solidFill>
                <a:latin typeface="Times New Roman" pitchFamily="18" charset="0"/>
                <a:cs typeface="Times New Roman" pitchFamily="18" charset="0"/>
              </a:rPr>
              <a:t>(B) 7 500</a:t>
            </a:r>
          </a:p>
        </p:txBody>
      </p:sp>
      <p:sp>
        <p:nvSpPr>
          <p:cNvPr id="9" name="Content Placeholder 10"/>
          <p:cNvSpPr>
            <a:spLocks noGrp="1"/>
          </p:cNvSpPr>
          <p:nvPr>
            <p:ph sz="quarter" idx="13"/>
          </p:nvPr>
        </p:nvSpPr>
        <p:spPr>
          <a:xfrm>
            <a:off x="1066800" y="4734541"/>
            <a:ext cx="1676400" cy="599459"/>
          </a:xfrm>
        </p:spPr>
        <p:txBody>
          <a:bodyPr wrap="square">
            <a:spAutoFit/>
          </a:bodyPr>
          <a:lstStyle/>
          <a:p>
            <a:pPr algn="just">
              <a:lnSpc>
                <a:spcPct val="165000"/>
              </a:lnSpc>
              <a:spcBef>
                <a:spcPct val="0"/>
              </a:spcBef>
              <a:buFontTx/>
              <a:buNone/>
            </a:pPr>
            <a:r>
              <a:rPr lang="en-US" sz="2300" dirty="0" smtClean="0">
                <a:solidFill>
                  <a:schemeClr val="tx1"/>
                </a:solidFill>
                <a:latin typeface="Times New Roman" pitchFamily="18" charset="0"/>
                <a:cs typeface="Times New Roman" pitchFamily="18" charset="0"/>
              </a:rPr>
              <a:t>(C) 7 600</a:t>
            </a:r>
          </a:p>
        </p:txBody>
      </p:sp>
      <p:sp>
        <p:nvSpPr>
          <p:cNvPr id="10" name="Content Placeholder 10"/>
          <p:cNvSpPr>
            <a:spLocks noGrp="1"/>
          </p:cNvSpPr>
          <p:nvPr>
            <p:ph sz="quarter" idx="13"/>
          </p:nvPr>
        </p:nvSpPr>
        <p:spPr>
          <a:xfrm>
            <a:off x="1076325" y="5391150"/>
            <a:ext cx="1905000" cy="676339"/>
          </a:xfrm>
        </p:spPr>
        <p:txBody>
          <a:bodyPr wrap="square">
            <a:spAutoFit/>
          </a:bodyPr>
          <a:lstStyle/>
          <a:p>
            <a:pPr algn="just">
              <a:lnSpc>
                <a:spcPct val="165000"/>
              </a:lnSpc>
              <a:spcBef>
                <a:spcPct val="0"/>
              </a:spcBef>
              <a:buFontTx/>
              <a:buNone/>
            </a:pPr>
            <a:r>
              <a:rPr lang="en-US" sz="2300" dirty="0" smtClean="0">
                <a:solidFill>
                  <a:schemeClr val="tx1"/>
                </a:solidFill>
                <a:latin typeface="Times New Roman" pitchFamily="18" charset="0"/>
                <a:cs typeface="Times New Roman" pitchFamily="18" charset="0"/>
              </a:rPr>
              <a:t>(D) 7 700</a:t>
            </a:r>
          </a:p>
        </p:txBody>
      </p:sp>
      <p:sp>
        <p:nvSpPr>
          <p:cNvPr id="12"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3 Paper 1</a:t>
            </a:r>
          </a:p>
        </p:txBody>
      </p:sp>
    </p:spTree>
    <p:extLst>
      <p:ext uri="{BB962C8B-B14F-4D97-AF65-F5344CB8AC3E}">
        <p14:creationId xmlns:p14="http://schemas.microsoft.com/office/powerpoint/2010/main" xmlns="" val="71451342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11">
                                            <p:txEl>
                                              <p:pRg st="0" end="0"/>
                                            </p:txEl>
                                          </p:spTgt>
                                        </p:tgtEl>
                                        <p:attrNameLst>
                                          <p:attrName>style.visibility</p:attrName>
                                        </p:attrNameLst>
                                      </p:cBhvr>
                                      <p:to>
                                        <p:strVal val="visible"/>
                                      </p:to>
                                    </p:set>
                                    <p:anim calcmode="lin" valueType="num">
                                      <p:cBhvr>
                                        <p:cTn id="7" dur="500" fill="hold"/>
                                        <p:tgtEl>
                                          <p:spTgt spid="11">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11">
                                            <p:txEl>
                                              <p:pRg st="0" end="0"/>
                                            </p:txEl>
                                          </p:spTgt>
                                        </p:tgtEl>
                                        <p:attrNameLst>
                                          <p:attrName>ppt_h</p:attrName>
                                        </p:attrNameLst>
                                      </p:cBhvr>
                                      <p:tavLst>
                                        <p:tav tm="0">
                                          <p:val>
                                            <p:fltVal val="0"/>
                                          </p:val>
                                        </p:tav>
                                        <p:tav tm="100000">
                                          <p:val>
                                            <p:strVal val="#ppt_h"/>
                                          </p:val>
                                        </p:tav>
                                      </p:tavLst>
                                    </p:anim>
                                  </p:childTnLst>
                                </p:cTn>
                              </p:par>
                            </p:childTnLst>
                          </p:cTn>
                        </p:par>
                      </p:childTnLst>
                    </p:cTn>
                  </p:par>
                  <p:par>
                    <p:cTn id="9" fill="hold">
                      <p:stCondLst>
                        <p:cond delay="indefinite"/>
                      </p:stCondLst>
                      <p:childTnLst>
                        <p:par>
                          <p:cTn id="10" fill="hold">
                            <p:stCondLst>
                              <p:cond delay="0"/>
                            </p:stCondLst>
                            <p:childTnLst>
                              <p:par>
                                <p:cTn id="11" presetID="23" presetClass="entr" presetSubtype="16" fill="hold" grpId="0" nodeType="clickEffect">
                                  <p:stCondLst>
                                    <p:cond delay="0"/>
                                  </p:stCondLst>
                                  <p:childTnLst>
                                    <p:set>
                                      <p:cBhvr>
                                        <p:cTn id="12" dur="1" fill="hold">
                                          <p:stCondLst>
                                            <p:cond delay="0"/>
                                          </p:stCondLst>
                                        </p:cTn>
                                        <p:tgtEl>
                                          <p:spTgt spid="6">
                                            <p:txEl>
                                              <p:pRg st="0" end="0"/>
                                            </p:txEl>
                                          </p:spTgt>
                                        </p:tgtEl>
                                        <p:attrNameLst>
                                          <p:attrName>style.visibility</p:attrName>
                                        </p:attrNameLst>
                                      </p:cBhvr>
                                      <p:to>
                                        <p:strVal val="visible"/>
                                      </p:to>
                                    </p:set>
                                    <p:anim calcmode="lin" valueType="num">
                                      <p:cBhvr>
                                        <p:cTn id="13" dur="500" fill="hold"/>
                                        <p:tgtEl>
                                          <p:spTgt spid="6">
                                            <p:txEl>
                                              <p:pRg st="0" end="0"/>
                                            </p:txEl>
                                          </p:spTgt>
                                        </p:tgtEl>
                                        <p:attrNameLst>
                                          <p:attrName>ppt_w</p:attrName>
                                        </p:attrNameLst>
                                      </p:cBhvr>
                                      <p:tavLst>
                                        <p:tav tm="0">
                                          <p:val>
                                            <p:fltVal val="0"/>
                                          </p:val>
                                        </p:tav>
                                        <p:tav tm="100000">
                                          <p:val>
                                            <p:strVal val="#ppt_w"/>
                                          </p:val>
                                        </p:tav>
                                      </p:tavLst>
                                    </p:anim>
                                    <p:anim calcmode="lin" valueType="num">
                                      <p:cBhvr>
                                        <p:cTn id="14" dur="500" fill="hold"/>
                                        <p:tgtEl>
                                          <p:spTgt spid="6">
                                            <p:txEl>
                                              <p:pRg st="0" end="0"/>
                                            </p:txEl>
                                          </p:spTgt>
                                        </p:tgtEl>
                                        <p:attrNameLst>
                                          <p:attrName>ppt_h</p:attrName>
                                        </p:attrNameLst>
                                      </p:cBhvr>
                                      <p:tavLst>
                                        <p:tav tm="0">
                                          <p:val>
                                            <p:fltVal val="0"/>
                                          </p:val>
                                        </p:tav>
                                        <p:tav tm="100000">
                                          <p:val>
                                            <p:strVal val="#ppt_h"/>
                                          </p:val>
                                        </p:tav>
                                      </p:tavLst>
                                    </p:anim>
                                  </p:childTnLst>
                                </p:cTn>
                              </p:par>
                              <p:par>
                                <p:cTn id="15" presetID="23" presetClass="entr" presetSubtype="16" fill="hold" grpId="0" nodeType="withEffect">
                                  <p:stCondLst>
                                    <p:cond delay="0"/>
                                  </p:stCondLst>
                                  <p:childTnLst>
                                    <p:set>
                                      <p:cBhvr>
                                        <p:cTn id="16" dur="1" fill="hold">
                                          <p:stCondLst>
                                            <p:cond delay="0"/>
                                          </p:stCondLst>
                                        </p:cTn>
                                        <p:tgtEl>
                                          <p:spTgt spid="7">
                                            <p:txEl>
                                              <p:pRg st="0" end="0"/>
                                            </p:txEl>
                                          </p:spTgt>
                                        </p:tgtEl>
                                        <p:attrNameLst>
                                          <p:attrName>style.visibility</p:attrName>
                                        </p:attrNameLst>
                                      </p:cBhvr>
                                      <p:to>
                                        <p:strVal val="visible"/>
                                      </p:to>
                                    </p:set>
                                    <p:anim calcmode="lin" valueType="num">
                                      <p:cBhvr>
                                        <p:cTn id="17" dur="500" fill="hold"/>
                                        <p:tgtEl>
                                          <p:spTgt spid="7">
                                            <p:txEl>
                                              <p:pRg st="0" end="0"/>
                                            </p:txEl>
                                          </p:spTgt>
                                        </p:tgtEl>
                                        <p:attrNameLst>
                                          <p:attrName>ppt_w</p:attrName>
                                        </p:attrNameLst>
                                      </p:cBhvr>
                                      <p:tavLst>
                                        <p:tav tm="0">
                                          <p:val>
                                            <p:fltVal val="0"/>
                                          </p:val>
                                        </p:tav>
                                        <p:tav tm="100000">
                                          <p:val>
                                            <p:strVal val="#ppt_w"/>
                                          </p:val>
                                        </p:tav>
                                      </p:tavLst>
                                    </p:anim>
                                    <p:anim calcmode="lin" valueType="num">
                                      <p:cBhvr>
                                        <p:cTn id="18" dur="500" fill="hold"/>
                                        <p:tgtEl>
                                          <p:spTgt spid="7">
                                            <p:txEl>
                                              <p:pRg st="0" end="0"/>
                                            </p:txEl>
                                          </p:spTgt>
                                        </p:tgtEl>
                                        <p:attrNameLst>
                                          <p:attrName>ppt_h</p:attrName>
                                        </p:attrNameLst>
                                      </p:cBhvr>
                                      <p:tavLst>
                                        <p:tav tm="0">
                                          <p:val>
                                            <p:fltVal val="0"/>
                                          </p:val>
                                        </p:tav>
                                        <p:tav tm="100000">
                                          <p:val>
                                            <p:strVal val="#ppt_h"/>
                                          </p:val>
                                        </p:tav>
                                      </p:tavLst>
                                    </p:anim>
                                  </p:childTnLst>
                                </p:cTn>
                              </p:par>
                              <p:par>
                                <p:cTn id="19" presetID="23" presetClass="entr" presetSubtype="16" fill="hold" grpId="0" nodeType="withEffect">
                                  <p:stCondLst>
                                    <p:cond delay="0"/>
                                  </p:stCondLst>
                                  <p:childTnLst>
                                    <p:set>
                                      <p:cBhvr>
                                        <p:cTn id="20" dur="1" fill="hold">
                                          <p:stCondLst>
                                            <p:cond delay="0"/>
                                          </p:stCondLst>
                                        </p:cTn>
                                        <p:tgtEl>
                                          <p:spTgt spid="9">
                                            <p:txEl>
                                              <p:pRg st="0" end="0"/>
                                            </p:txEl>
                                          </p:spTgt>
                                        </p:tgtEl>
                                        <p:attrNameLst>
                                          <p:attrName>style.visibility</p:attrName>
                                        </p:attrNameLst>
                                      </p:cBhvr>
                                      <p:to>
                                        <p:strVal val="visible"/>
                                      </p:to>
                                    </p:set>
                                    <p:anim calcmode="lin" valueType="num">
                                      <p:cBhvr>
                                        <p:cTn id="21" dur="500" fill="hold"/>
                                        <p:tgtEl>
                                          <p:spTgt spid="9">
                                            <p:txEl>
                                              <p:pRg st="0" end="0"/>
                                            </p:txEl>
                                          </p:spTgt>
                                        </p:tgtEl>
                                        <p:attrNameLst>
                                          <p:attrName>ppt_w</p:attrName>
                                        </p:attrNameLst>
                                      </p:cBhvr>
                                      <p:tavLst>
                                        <p:tav tm="0">
                                          <p:val>
                                            <p:fltVal val="0"/>
                                          </p:val>
                                        </p:tav>
                                        <p:tav tm="100000">
                                          <p:val>
                                            <p:strVal val="#ppt_w"/>
                                          </p:val>
                                        </p:tav>
                                      </p:tavLst>
                                    </p:anim>
                                    <p:anim calcmode="lin" valueType="num">
                                      <p:cBhvr>
                                        <p:cTn id="22" dur="500" fill="hold"/>
                                        <p:tgtEl>
                                          <p:spTgt spid="9">
                                            <p:txEl>
                                              <p:pRg st="0" end="0"/>
                                            </p:txEl>
                                          </p:spTgt>
                                        </p:tgtEl>
                                        <p:attrNameLst>
                                          <p:attrName>ppt_h</p:attrName>
                                        </p:attrNameLst>
                                      </p:cBhvr>
                                      <p:tavLst>
                                        <p:tav tm="0">
                                          <p:val>
                                            <p:fltVal val="0"/>
                                          </p:val>
                                        </p:tav>
                                        <p:tav tm="100000">
                                          <p:val>
                                            <p:strVal val="#ppt_h"/>
                                          </p:val>
                                        </p:tav>
                                      </p:tavLst>
                                    </p:anim>
                                  </p:childTnLst>
                                </p:cTn>
                              </p:par>
                              <p:par>
                                <p:cTn id="23" presetID="23" presetClass="entr" presetSubtype="16" fill="hold" grpId="0" nodeType="withEffect">
                                  <p:stCondLst>
                                    <p:cond delay="0"/>
                                  </p:stCondLst>
                                  <p:childTnLst>
                                    <p:set>
                                      <p:cBhvr>
                                        <p:cTn id="24" dur="1" fill="hold">
                                          <p:stCondLst>
                                            <p:cond delay="0"/>
                                          </p:stCondLst>
                                        </p:cTn>
                                        <p:tgtEl>
                                          <p:spTgt spid="10">
                                            <p:txEl>
                                              <p:pRg st="0" end="0"/>
                                            </p:txEl>
                                          </p:spTgt>
                                        </p:tgtEl>
                                        <p:attrNameLst>
                                          <p:attrName>style.visibility</p:attrName>
                                        </p:attrNameLst>
                                      </p:cBhvr>
                                      <p:to>
                                        <p:strVal val="visible"/>
                                      </p:to>
                                    </p:set>
                                    <p:anim calcmode="lin" valueType="num">
                                      <p:cBhvr>
                                        <p:cTn id="25" dur="500" fill="hold"/>
                                        <p:tgtEl>
                                          <p:spTgt spid="10">
                                            <p:txEl>
                                              <p:pRg st="0" end="0"/>
                                            </p:txEl>
                                          </p:spTgt>
                                        </p:tgtEl>
                                        <p:attrNameLst>
                                          <p:attrName>ppt_w</p:attrName>
                                        </p:attrNameLst>
                                      </p:cBhvr>
                                      <p:tavLst>
                                        <p:tav tm="0">
                                          <p:val>
                                            <p:fltVal val="0"/>
                                          </p:val>
                                        </p:tav>
                                        <p:tav tm="100000">
                                          <p:val>
                                            <p:strVal val="#ppt_w"/>
                                          </p:val>
                                        </p:tav>
                                      </p:tavLst>
                                    </p:anim>
                                    <p:anim calcmode="lin" valueType="num">
                                      <p:cBhvr>
                                        <p:cTn id="26" dur="500" fill="hold"/>
                                        <p:tgtEl>
                                          <p:spTgt spid="10">
                                            <p:txEl>
                                              <p:pRg st="0" end="0"/>
                                            </p:txEl>
                                          </p:spTgt>
                                        </p:tgtEl>
                                        <p:attrNameLst>
                                          <p:attrName>ppt_h</p:attrName>
                                        </p:attrNameLst>
                                      </p:cBhvr>
                                      <p:tavLst>
                                        <p:tav tm="0">
                                          <p:val>
                                            <p:fltVal val="0"/>
                                          </p:val>
                                        </p:tav>
                                        <p:tav tm="100000">
                                          <p:val>
                                            <p:strVal val="#ppt_h"/>
                                          </p:val>
                                        </p:tav>
                                      </p:tavLst>
                                    </p:anim>
                                  </p:childTnLst>
                                </p:cTn>
                              </p:par>
                            </p:childTnLst>
                          </p:cTn>
                        </p:par>
                      </p:childTnLst>
                    </p:cTn>
                  </p:par>
                  <p:par>
                    <p:cTn id="27" fill="hold">
                      <p:stCondLst>
                        <p:cond delay="indefinite"/>
                      </p:stCondLst>
                      <p:childTnLst>
                        <p:par>
                          <p:cTn id="28" fill="hold">
                            <p:stCondLst>
                              <p:cond delay="0"/>
                            </p:stCondLst>
                            <p:childTnLst>
                              <p:par>
                                <p:cTn id="29" presetID="3" presetClass="entr" presetSubtype="10" fill="hold" grpId="0" nodeType="clickEffect">
                                  <p:stCondLst>
                                    <p:cond delay="0"/>
                                  </p:stCondLst>
                                  <p:childTnLst>
                                    <p:set>
                                      <p:cBhvr>
                                        <p:cTn id="30" dur="1" fill="hold">
                                          <p:stCondLst>
                                            <p:cond delay="0"/>
                                          </p:stCondLst>
                                        </p:cTn>
                                        <p:tgtEl>
                                          <p:spTgt spid="8"/>
                                        </p:tgtEl>
                                        <p:attrNameLst>
                                          <p:attrName>style.visibility</p:attrName>
                                        </p:attrNameLst>
                                      </p:cBhvr>
                                      <p:to>
                                        <p:strVal val="visible"/>
                                      </p:to>
                                    </p:set>
                                    <p:animEffect transition="in" filter="blinds(horizontal)">
                                      <p:cBhvr>
                                        <p:cTn id="31"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build="p"/>
      <p:bldP spid="8" grpId="0" animBg="1"/>
      <p:bldP spid="6" grpId="0" build="p"/>
      <p:bldP spid="7" grpId="0" build="p"/>
      <p:bldP spid="9" grpId="0" build="p"/>
      <p:bldP spid="10" grpId="0" build="p"/>
    </p:bldLst>
  </p:timing>
</p:sld>
</file>

<file path=ppt/slides/slide4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TextBox 11"/>
          <p:cNvSpPr txBox="1"/>
          <p:nvPr/>
        </p:nvSpPr>
        <p:spPr>
          <a:xfrm>
            <a:off x="488580" y="2819400"/>
            <a:ext cx="533400" cy="430759"/>
          </a:xfrm>
          <a:prstGeom prst="rect">
            <a:avLst/>
          </a:prstGeom>
          <a:noFill/>
        </p:spPr>
        <p:txBody>
          <a:bodyPr wrap="square" rtlCol="0">
            <a:spAutoFit/>
          </a:bodyPr>
          <a:lstStyle/>
          <a:p>
            <a:pPr marL="457200" indent="-457200">
              <a:lnSpc>
                <a:spcPts val="2800"/>
              </a:lnSpc>
              <a:spcAft>
                <a:spcPct val="50000"/>
              </a:spcAft>
              <a:tabLst>
                <a:tab pos="628650" algn="l"/>
              </a:tabLst>
            </a:pPr>
            <a:r>
              <a:rPr lang="en-US" sz="2300" b="1" dirty="0" smtClean="0">
                <a:latin typeface="Times New Roman" pitchFamily="18" charset="0"/>
                <a:cs typeface="Times New Roman" pitchFamily="18" charset="0"/>
              </a:rPr>
              <a:t>3.</a:t>
            </a:r>
            <a:endParaRPr lang="en-US" sz="2300" b="1" dirty="0">
              <a:latin typeface="Times New Roman" pitchFamily="18" charset="0"/>
              <a:cs typeface="Times New Roman" pitchFamily="18" charset="0"/>
            </a:endParaRPr>
          </a:p>
        </p:txBody>
      </p:sp>
      <p:sp>
        <p:nvSpPr>
          <p:cNvPr id="5" name="Rectangle 4"/>
          <p:cNvSpPr/>
          <p:nvPr/>
        </p:nvSpPr>
        <p:spPr>
          <a:xfrm>
            <a:off x="2850780" y="2819400"/>
            <a:ext cx="3886200" cy="1154162"/>
          </a:xfrm>
          <a:prstGeom prst="rect">
            <a:avLst/>
          </a:prstGeom>
        </p:spPr>
        <p:txBody>
          <a:bodyPr wrap="square">
            <a:spAutoFit/>
          </a:bodyPr>
          <a:lstStyle/>
          <a:p>
            <a:r>
              <a:rPr lang="en-US" sz="2300" dirty="0" smtClean="0">
                <a:solidFill>
                  <a:srgbClr val="00A99D"/>
                </a:solidFill>
                <a:latin typeface="Times New Roman" pitchFamily="18" charset="0"/>
              </a:rPr>
              <a:t>The tens digit 8 is greater than</a:t>
            </a:r>
          </a:p>
          <a:p>
            <a:r>
              <a:rPr lang="en-US" sz="2300" dirty="0" smtClean="0">
                <a:solidFill>
                  <a:srgbClr val="00A99D"/>
                </a:solidFill>
                <a:latin typeface="Times New Roman" pitchFamily="18" charset="0"/>
              </a:rPr>
              <a:t>5, so we add 1 to the hundreds</a:t>
            </a:r>
          </a:p>
          <a:p>
            <a:r>
              <a:rPr lang="en-US" sz="2300" dirty="0" smtClean="0">
                <a:solidFill>
                  <a:srgbClr val="00A99D"/>
                </a:solidFill>
                <a:latin typeface="Times New Roman" pitchFamily="18" charset="0"/>
              </a:rPr>
              <a:t>digit 5.</a:t>
            </a:r>
            <a:endParaRPr lang="en-US" sz="2300" dirty="0">
              <a:solidFill>
                <a:srgbClr val="00A99D"/>
              </a:solidFill>
              <a:latin typeface="Times New Roman" pitchFamily="18" charset="0"/>
            </a:endParaRPr>
          </a:p>
        </p:txBody>
      </p:sp>
      <p:pic>
        <p:nvPicPr>
          <p:cNvPr id="73730" name="Picture 2" descr="D:\Vinothi\Revision Exam 03\Reworking\01.wmf"/>
          <p:cNvPicPr>
            <a:picLocks noChangeAspect="1" noChangeArrowheads="1"/>
          </p:cNvPicPr>
          <p:nvPr/>
        </p:nvPicPr>
        <p:blipFill>
          <a:blip r:embed="rId2" cstate="print"/>
          <a:srcRect/>
          <a:stretch>
            <a:fillRect/>
          </a:stretch>
        </p:blipFill>
        <p:spPr bwMode="auto">
          <a:xfrm>
            <a:off x="948320" y="2830562"/>
            <a:ext cx="1651000" cy="419100"/>
          </a:xfrm>
          <a:prstGeom prst="rect">
            <a:avLst/>
          </a:prstGeom>
          <a:noFill/>
        </p:spPr>
      </p:pic>
      <p:sp>
        <p:nvSpPr>
          <p:cNvPr id="6"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3 Paper 1</a:t>
            </a:r>
          </a:p>
        </p:txBody>
      </p:sp>
    </p:spTree>
    <p:extLst>
      <p:ext uri="{BB962C8B-B14F-4D97-AF65-F5344CB8AC3E}">
        <p14:creationId xmlns:p14="http://schemas.microsoft.com/office/powerpoint/2010/main" xmlns="" val="186244745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nodeType="with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p:cTn id="7" dur="500" fill="hold"/>
                                        <p:tgtEl>
                                          <p:spTgt spid="12"/>
                                        </p:tgtEl>
                                        <p:attrNameLst>
                                          <p:attrName>ppt_w</p:attrName>
                                        </p:attrNameLst>
                                      </p:cBhvr>
                                      <p:tavLst>
                                        <p:tav tm="0">
                                          <p:val>
                                            <p:fltVal val="0"/>
                                          </p:val>
                                        </p:tav>
                                        <p:tav tm="100000">
                                          <p:val>
                                            <p:strVal val="#ppt_w"/>
                                          </p:val>
                                        </p:tav>
                                      </p:tavLst>
                                    </p:anim>
                                    <p:anim calcmode="lin" valueType="num">
                                      <p:cBhvr>
                                        <p:cTn id="8" dur="500" fill="hold"/>
                                        <p:tgtEl>
                                          <p:spTgt spid="12"/>
                                        </p:tgtEl>
                                        <p:attrNameLst>
                                          <p:attrName>ppt_h</p:attrName>
                                        </p:attrNameLst>
                                      </p:cBhvr>
                                      <p:tavLst>
                                        <p:tav tm="0">
                                          <p:val>
                                            <p:fltVal val="0"/>
                                          </p:val>
                                        </p:tav>
                                        <p:tav tm="100000">
                                          <p:val>
                                            <p:strVal val="#ppt_h"/>
                                          </p:val>
                                        </p:tav>
                                      </p:tavLst>
                                    </p:anim>
                                  </p:childTnLst>
                                </p:cTn>
                              </p:par>
                              <p:par>
                                <p:cTn id="9" presetID="23" presetClass="entr" presetSubtype="16" fill="hold" nodeType="withEffect">
                                  <p:stCondLst>
                                    <p:cond delay="0"/>
                                  </p:stCondLst>
                                  <p:childTnLst>
                                    <p:set>
                                      <p:cBhvr>
                                        <p:cTn id="10" dur="1" fill="hold">
                                          <p:stCondLst>
                                            <p:cond delay="0"/>
                                          </p:stCondLst>
                                        </p:cTn>
                                        <p:tgtEl>
                                          <p:spTgt spid="73730"/>
                                        </p:tgtEl>
                                        <p:attrNameLst>
                                          <p:attrName>style.visibility</p:attrName>
                                        </p:attrNameLst>
                                      </p:cBhvr>
                                      <p:to>
                                        <p:strVal val="visible"/>
                                      </p:to>
                                    </p:set>
                                    <p:anim calcmode="lin" valueType="num">
                                      <p:cBhvr>
                                        <p:cTn id="11" dur="500" fill="hold"/>
                                        <p:tgtEl>
                                          <p:spTgt spid="73730"/>
                                        </p:tgtEl>
                                        <p:attrNameLst>
                                          <p:attrName>ppt_w</p:attrName>
                                        </p:attrNameLst>
                                      </p:cBhvr>
                                      <p:tavLst>
                                        <p:tav tm="0">
                                          <p:val>
                                            <p:fltVal val="0"/>
                                          </p:val>
                                        </p:tav>
                                        <p:tav tm="100000">
                                          <p:val>
                                            <p:strVal val="#ppt_w"/>
                                          </p:val>
                                        </p:tav>
                                      </p:tavLst>
                                    </p:anim>
                                    <p:anim calcmode="lin" valueType="num">
                                      <p:cBhvr>
                                        <p:cTn id="12" dur="500" fill="hold"/>
                                        <p:tgtEl>
                                          <p:spTgt spid="73730"/>
                                        </p:tgtEl>
                                        <p:attrNameLst>
                                          <p:attrName>ppt_h</p:attrName>
                                        </p:attrNameLst>
                                      </p:cBhvr>
                                      <p:tavLst>
                                        <p:tav tm="0">
                                          <p:val>
                                            <p:fltVal val="0"/>
                                          </p:val>
                                        </p:tav>
                                        <p:tav tm="100000">
                                          <p:val>
                                            <p:strVal val="#ppt_h"/>
                                          </p:val>
                                        </p:tav>
                                      </p:tavLst>
                                    </p:anim>
                                  </p:childTnLst>
                                </p:cTn>
                              </p:par>
                              <p:par>
                                <p:cTn id="13" presetID="23" presetClass="entr" presetSubtype="16" fill="hold" grpId="0" nodeType="withEffect">
                                  <p:stCondLst>
                                    <p:cond delay="0"/>
                                  </p:stCondLst>
                                  <p:childTnLst>
                                    <p:set>
                                      <p:cBhvr>
                                        <p:cTn id="14" dur="1" fill="hold">
                                          <p:stCondLst>
                                            <p:cond delay="0"/>
                                          </p:stCondLst>
                                        </p:cTn>
                                        <p:tgtEl>
                                          <p:spTgt spid="5"/>
                                        </p:tgtEl>
                                        <p:attrNameLst>
                                          <p:attrName>style.visibility</p:attrName>
                                        </p:attrNameLst>
                                      </p:cBhvr>
                                      <p:to>
                                        <p:strVal val="visible"/>
                                      </p:to>
                                    </p:set>
                                    <p:anim calcmode="lin" valueType="num">
                                      <p:cBhvr>
                                        <p:cTn id="15" dur="500" fill="hold"/>
                                        <p:tgtEl>
                                          <p:spTgt spid="5"/>
                                        </p:tgtEl>
                                        <p:attrNameLst>
                                          <p:attrName>ppt_w</p:attrName>
                                        </p:attrNameLst>
                                      </p:cBhvr>
                                      <p:tavLst>
                                        <p:tav tm="0">
                                          <p:val>
                                            <p:fltVal val="0"/>
                                          </p:val>
                                        </p:tav>
                                        <p:tav tm="100000">
                                          <p:val>
                                            <p:strVal val="#ppt_w"/>
                                          </p:val>
                                        </p:tav>
                                      </p:tavLst>
                                    </p:anim>
                                    <p:anim calcmode="lin" valueType="num">
                                      <p:cBhvr>
                                        <p:cTn id="16" dur="500" fill="hold"/>
                                        <p:tgtEl>
                                          <p:spTgt spid="5"/>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4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Content Placeholder 10"/>
          <p:cNvSpPr>
            <a:spLocks noGrp="1"/>
          </p:cNvSpPr>
          <p:nvPr>
            <p:ph sz="quarter" idx="13"/>
          </p:nvPr>
        </p:nvSpPr>
        <p:spPr>
          <a:xfrm>
            <a:off x="685800" y="2781300"/>
            <a:ext cx="7162800" cy="446276"/>
          </a:xfrm>
        </p:spPr>
        <p:txBody>
          <a:bodyPr wrap="square">
            <a:spAutoFit/>
          </a:bodyPr>
          <a:lstStyle/>
          <a:p>
            <a:pPr>
              <a:buNone/>
            </a:pPr>
            <a:r>
              <a:rPr lang="en-US" sz="2300" b="1" dirty="0" smtClean="0">
                <a:solidFill>
                  <a:schemeClr val="tx1"/>
                </a:solidFill>
                <a:latin typeface="Times New Roman" pitchFamily="18" charset="0"/>
                <a:cs typeface="Times New Roman" pitchFamily="18" charset="0"/>
              </a:rPr>
              <a:t>4.  </a:t>
            </a:r>
            <a:r>
              <a:rPr lang="en-US" sz="2300" dirty="0" smtClean="0">
                <a:solidFill>
                  <a:schemeClr val="tx1"/>
                </a:solidFill>
                <a:latin typeface="Times New Roman" pitchFamily="18" charset="0"/>
              </a:rPr>
              <a:t>What is the value of 	   in its simplest form?</a:t>
            </a:r>
            <a:endParaRPr lang="en-US" sz="2300" dirty="0" smtClean="0">
              <a:solidFill>
                <a:schemeClr val="tx1"/>
              </a:solidFill>
              <a:latin typeface="Times New Roman" pitchFamily="18" charset="0"/>
              <a:cs typeface="Times New Roman" pitchFamily="18" charset="0"/>
            </a:endParaRPr>
          </a:p>
        </p:txBody>
      </p:sp>
      <p:sp>
        <p:nvSpPr>
          <p:cNvPr id="8" name="Notched Right Arrow 7"/>
          <p:cNvSpPr/>
          <p:nvPr/>
        </p:nvSpPr>
        <p:spPr>
          <a:xfrm>
            <a:off x="7162800" y="6019800"/>
            <a:ext cx="1782315" cy="685800"/>
          </a:xfrm>
          <a:prstGeom prst="notchedRightArrow">
            <a:avLst/>
          </a:prstGeom>
          <a:blipFill>
            <a:blip r:embed="rId2" cstate="print">
              <a:extLst>
                <a:ext uri="{BEBA8EAE-BF5A-486C-A8C5-ECC9F3942E4B}">
                  <a14:imgProps xmlns:a14="http://schemas.microsoft.com/office/drawing/2010/main" xmlns="">
                    <a14:imgLayer r:embed="rId3">
                      <a14:imgEffect>
                        <a14:brightnessContrast bright="-20000" contrast="-20000"/>
                      </a14:imgEffect>
                    </a14:imgLayer>
                  </a14:imgProps>
                </a:ex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ANSWER</a:t>
            </a:r>
            <a:endParaRPr lang="en-US" sz="2000" b="1" dirty="0">
              <a:latin typeface="Times New Roman" pitchFamily="18" charset="0"/>
              <a:cs typeface="Times New Roman" pitchFamily="18" charset="0"/>
            </a:endParaRPr>
          </a:p>
        </p:txBody>
      </p:sp>
      <p:pic>
        <p:nvPicPr>
          <p:cNvPr id="3074" name="Picture 2" descr="D:\Vinothi\Revision Exam 03\Eqn51.wmf"/>
          <p:cNvPicPr>
            <a:picLocks noChangeAspect="1" noChangeArrowheads="1"/>
          </p:cNvPicPr>
          <p:nvPr/>
        </p:nvPicPr>
        <p:blipFill>
          <a:blip r:embed="rId4" cstate="print"/>
          <a:srcRect/>
          <a:stretch>
            <a:fillRect/>
          </a:stretch>
        </p:blipFill>
        <p:spPr bwMode="auto">
          <a:xfrm>
            <a:off x="3613150" y="2644775"/>
            <a:ext cx="977900" cy="812800"/>
          </a:xfrm>
          <a:prstGeom prst="rect">
            <a:avLst/>
          </a:prstGeom>
          <a:noFill/>
        </p:spPr>
      </p:pic>
      <p:pic>
        <p:nvPicPr>
          <p:cNvPr id="3" name="Picture 3" descr="\\172.16.2.26\Conver\CARRIBEAN\MATHEMATICS_VOL-1_PPT_DESIGN\Incoming\Volume_01\Equations\Revision_Exam_3\Eqn005.wmf"/>
          <p:cNvPicPr>
            <a:picLocks noChangeAspect="1" noChangeArrowheads="1"/>
          </p:cNvPicPr>
          <p:nvPr/>
        </p:nvPicPr>
        <p:blipFill>
          <a:blip r:embed="rId5" cstate="print"/>
          <a:srcRect/>
          <a:stretch>
            <a:fillRect/>
          </a:stretch>
        </p:blipFill>
        <p:spPr bwMode="auto">
          <a:xfrm>
            <a:off x="1231900" y="3384550"/>
            <a:ext cx="698500" cy="698500"/>
          </a:xfrm>
          <a:prstGeom prst="rect">
            <a:avLst/>
          </a:prstGeom>
          <a:noFill/>
        </p:spPr>
      </p:pic>
      <p:pic>
        <p:nvPicPr>
          <p:cNvPr id="5" name="Picture 5" descr="\\172.16.2.26\Conver\CARRIBEAN\MATHEMATICS_VOL-1_PPT_DESIGN\Incoming\Volume_01\Equations\Revision_Exam_3\Eqn006.wmf"/>
          <p:cNvPicPr>
            <a:picLocks noChangeAspect="1" noChangeArrowheads="1"/>
          </p:cNvPicPr>
          <p:nvPr/>
        </p:nvPicPr>
        <p:blipFill>
          <a:blip r:embed="rId6" cstate="print"/>
          <a:srcRect/>
          <a:stretch>
            <a:fillRect/>
          </a:stretch>
        </p:blipFill>
        <p:spPr bwMode="auto">
          <a:xfrm>
            <a:off x="1219200" y="4191000"/>
            <a:ext cx="787400" cy="698500"/>
          </a:xfrm>
          <a:prstGeom prst="rect">
            <a:avLst/>
          </a:prstGeom>
          <a:noFill/>
        </p:spPr>
      </p:pic>
      <p:pic>
        <p:nvPicPr>
          <p:cNvPr id="6" name="Picture 6" descr="\\172.16.2.26\Conver\CARRIBEAN\MATHEMATICS_VOL-1_PPT_DESIGN\Incoming\Volume_01\Equations\Revision_Exam_3\Eqn007.wmf"/>
          <p:cNvPicPr>
            <a:picLocks noChangeAspect="1" noChangeArrowheads="1"/>
          </p:cNvPicPr>
          <p:nvPr/>
        </p:nvPicPr>
        <p:blipFill>
          <a:blip r:embed="rId7" cstate="print"/>
          <a:srcRect/>
          <a:stretch>
            <a:fillRect/>
          </a:stretch>
        </p:blipFill>
        <p:spPr bwMode="auto">
          <a:xfrm>
            <a:off x="1219200" y="4953000"/>
            <a:ext cx="787400" cy="698500"/>
          </a:xfrm>
          <a:prstGeom prst="rect">
            <a:avLst/>
          </a:prstGeom>
          <a:noFill/>
        </p:spPr>
      </p:pic>
      <p:pic>
        <p:nvPicPr>
          <p:cNvPr id="3079" name="Picture 7" descr="\\172.16.2.26\Conver\CARRIBEAN\MATHEMATICS_VOL-1_PPT_DESIGN\Incoming\Volume_01\Equations\Revision_Exam_3\Eqn008.wmf"/>
          <p:cNvPicPr>
            <a:picLocks noChangeAspect="1" noChangeArrowheads="1"/>
          </p:cNvPicPr>
          <p:nvPr/>
        </p:nvPicPr>
        <p:blipFill>
          <a:blip r:embed="rId8" cstate="print"/>
          <a:srcRect/>
          <a:stretch>
            <a:fillRect/>
          </a:stretch>
        </p:blipFill>
        <p:spPr bwMode="auto">
          <a:xfrm>
            <a:off x="1219200" y="5715000"/>
            <a:ext cx="965200" cy="698500"/>
          </a:xfrm>
          <a:prstGeom prst="rect">
            <a:avLst/>
          </a:prstGeom>
          <a:noFill/>
        </p:spPr>
      </p:pic>
      <p:sp>
        <p:nvSpPr>
          <p:cNvPr id="9"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3 Paper 1</a:t>
            </a:r>
          </a:p>
        </p:txBody>
      </p:sp>
    </p:spTree>
    <p:extLst>
      <p:ext uri="{BB962C8B-B14F-4D97-AF65-F5344CB8AC3E}">
        <p14:creationId xmlns:p14="http://schemas.microsoft.com/office/powerpoint/2010/main" xmlns="" val="71451342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11">
                                            <p:txEl>
                                              <p:pRg st="0" end="0"/>
                                            </p:txEl>
                                          </p:spTgt>
                                        </p:tgtEl>
                                        <p:attrNameLst>
                                          <p:attrName>style.visibility</p:attrName>
                                        </p:attrNameLst>
                                      </p:cBhvr>
                                      <p:to>
                                        <p:strVal val="visible"/>
                                      </p:to>
                                    </p:set>
                                    <p:anim calcmode="lin" valueType="num">
                                      <p:cBhvr>
                                        <p:cTn id="7" dur="500" fill="hold"/>
                                        <p:tgtEl>
                                          <p:spTgt spid="11">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11">
                                            <p:txEl>
                                              <p:pRg st="0" end="0"/>
                                            </p:txEl>
                                          </p:spTgt>
                                        </p:tgtEl>
                                        <p:attrNameLst>
                                          <p:attrName>ppt_h</p:attrName>
                                        </p:attrNameLst>
                                      </p:cBhvr>
                                      <p:tavLst>
                                        <p:tav tm="0">
                                          <p:val>
                                            <p:fltVal val="0"/>
                                          </p:val>
                                        </p:tav>
                                        <p:tav tm="100000">
                                          <p:val>
                                            <p:strVal val="#ppt_h"/>
                                          </p:val>
                                        </p:tav>
                                      </p:tavLst>
                                    </p:anim>
                                  </p:childTnLst>
                                </p:cTn>
                              </p:par>
                              <p:par>
                                <p:cTn id="9" presetID="23" presetClass="entr" presetSubtype="16" fill="hold" nodeType="withEffect">
                                  <p:stCondLst>
                                    <p:cond delay="0"/>
                                  </p:stCondLst>
                                  <p:childTnLst>
                                    <p:set>
                                      <p:cBhvr>
                                        <p:cTn id="10" dur="1" fill="hold">
                                          <p:stCondLst>
                                            <p:cond delay="0"/>
                                          </p:stCondLst>
                                        </p:cTn>
                                        <p:tgtEl>
                                          <p:spTgt spid="3074"/>
                                        </p:tgtEl>
                                        <p:attrNameLst>
                                          <p:attrName>style.visibility</p:attrName>
                                        </p:attrNameLst>
                                      </p:cBhvr>
                                      <p:to>
                                        <p:strVal val="visible"/>
                                      </p:to>
                                    </p:set>
                                    <p:anim calcmode="lin" valueType="num">
                                      <p:cBhvr>
                                        <p:cTn id="11" dur="500" fill="hold"/>
                                        <p:tgtEl>
                                          <p:spTgt spid="3074"/>
                                        </p:tgtEl>
                                        <p:attrNameLst>
                                          <p:attrName>ppt_w</p:attrName>
                                        </p:attrNameLst>
                                      </p:cBhvr>
                                      <p:tavLst>
                                        <p:tav tm="0">
                                          <p:val>
                                            <p:fltVal val="0"/>
                                          </p:val>
                                        </p:tav>
                                        <p:tav tm="100000">
                                          <p:val>
                                            <p:strVal val="#ppt_w"/>
                                          </p:val>
                                        </p:tav>
                                      </p:tavLst>
                                    </p:anim>
                                    <p:anim calcmode="lin" valueType="num">
                                      <p:cBhvr>
                                        <p:cTn id="12" dur="500" fill="hold"/>
                                        <p:tgtEl>
                                          <p:spTgt spid="3074"/>
                                        </p:tgtEl>
                                        <p:attrNameLst>
                                          <p:attrName>ppt_h</p:attrName>
                                        </p:attrNameLst>
                                      </p:cBhvr>
                                      <p:tavLst>
                                        <p:tav tm="0">
                                          <p:val>
                                            <p:fltVal val="0"/>
                                          </p:val>
                                        </p:tav>
                                        <p:tav tm="100000">
                                          <p:val>
                                            <p:strVal val="#ppt_h"/>
                                          </p:val>
                                        </p:tav>
                                      </p:tavLst>
                                    </p:anim>
                                  </p:childTnLst>
                                </p:cTn>
                              </p:par>
                            </p:childTnLst>
                          </p:cTn>
                        </p:par>
                      </p:childTnLst>
                    </p:cTn>
                  </p:par>
                  <p:par>
                    <p:cTn id="13" fill="hold">
                      <p:stCondLst>
                        <p:cond delay="indefinite"/>
                      </p:stCondLst>
                      <p:childTnLst>
                        <p:par>
                          <p:cTn id="14" fill="hold">
                            <p:stCondLst>
                              <p:cond delay="0"/>
                            </p:stCondLst>
                            <p:childTnLst>
                              <p:par>
                                <p:cTn id="15" presetID="23" presetClass="entr" presetSubtype="16" fill="hold" nodeType="clickEffect">
                                  <p:stCondLst>
                                    <p:cond delay="0"/>
                                  </p:stCondLst>
                                  <p:childTnLst>
                                    <p:set>
                                      <p:cBhvr>
                                        <p:cTn id="16" dur="1" fill="hold">
                                          <p:stCondLst>
                                            <p:cond delay="0"/>
                                          </p:stCondLst>
                                        </p:cTn>
                                        <p:tgtEl>
                                          <p:spTgt spid="3"/>
                                        </p:tgtEl>
                                        <p:attrNameLst>
                                          <p:attrName>style.visibility</p:attrName>
                                        </p:attrNameLst>
                                      </p:cBhvr>
                                      <p:to>
                                        <p:strVal val="visible"/>
                                      </p:to>
                                    </p:set>
                                    <p:anim calcmode="lin" valueType="num">
                                      <p:cBhvr>
                                        <p:cTn id="17" dur="500" fill="hold"/>
                                        <p:tgtEl>
                                          <p:spTgt spid="3"/>
                                        </p:tgtEl>
                                        <p:attrNameLst>
                                          <p:attrName>ppt_w</p:attrName>
                                        </p:attrNameLst>
                                      </p:cBhvr>
                                      <p:tavLst>
                                        <p:tav tm="0">
                                          <p:val>
                                            <p:fltVal val="0"/>
                                          </p:val>
                                        </p:tav>
                                        <p:tav tm="100000">
                                          <p:val>
                                            <p:strVal val="#ppt_w"/>
                                          </p:val>
                                        </p:tav>
                                      </p:tavLst>
                                    </p:anim>
                                    <p:anim calcmode="lin" valueType="num">
                                      <p:cBhvr>
                                        <p:cTn id="18" dur="500" fill="hold"/>
                                        <p:tgtEl>
                                          <p:spTgt spid="3"/>
                                        </p:tgtEl>
                                        <p:attrNameLst>
                                          <p:attrName>ppt_h</p:attrName>
                                        </p:attrNameLst>
                                      </p:cBhvr>
                                      <p:tavLst>
                                        <p:tav tm="0">
                                          <p:val>
                                            <p:fltVal val="0"/>
                                          </p:val>
                                        </p:tav>
                                        <p:tav tm="100000">
                                          <p:val>
                                            <p:strVal val="#ppt_h"/>
                                          </p:val>
                                        </p:tav>
                                      </p:tavLst>
                                    </p:anim>
                                  </p:childTnLst>
                                </p:cTn>
                              </p:par>
                              <p:par>
                                <p:cTn id="19" presetID="23" presetClass="entr" presetSubtype="16" fill="hold" nodeType="withEffect">
                                  <p:stCondLst>
                                    <p:cond delay="0"/>
                                  </p:stCondLst>
                                  <p:childTnLst>
                                    <p:set>
                                      <p:cBhvr>
                                        <p:cTn id="20" dur="1" fill="hold">
                                          <p:stCondLst>
                                            <p:cond delay="0"/>
                                          </p:stCondLst>
                                        </p:cTn>
                                        <p:tgtEl>
                                          <p:spTgt spid="5"/>
                                        </p:tgtEl>
                                        <p:attrNameLst>
                                          <p:attrName>style.visibility</p:attrName>
                                        </p:attrNameLst>
                                      </p:cBhvr>
                                      <p:to>
                                        <p:strVal val="visible"/>
                                      </p:to>
                                    </p:set>
                                    <p:anim calcmode="lin" valueType="num">
                                      <p:cBhvr>
                                        <p:cTn id="21" dur="500" fill="hold"/>
                                        <p:tgtEl>
                                          <p:spTgt spid="5"/>
                                        </p:tgtEl>
                                        <p:attrNameLst>
                                          <p:attrName>ppt_w</p:attrName>
                                        </p:attrNameLst>
                                      </p:cBhvr>
                                      <p:tavLst>
                                        <p:tav tm="0">
                                          <p:val>
                                            <p:fltVal val="0"/>
                                          </p:val>
                                        </p:tav>
                                        <p:tav tm="100000">
                                          <p:val>
                                            <p:strVal val="#ppt_w"/>
                                          </p:val>
                                        </p:tav>
                                      </p:tavLst>
                                    </p:anim>
                                    <p:anim calcmode="lin" valueType="num">
                                      <p:cBhvr>
                                        <p:cTn id="22" dur="500" fill="hold"/>
                                        <p:tgtEl>
                                          <p:spTgt spid="5"/>
                                        </p:tgtEl>
                                        <p:attrNameLst>
                                          <p:attrName>ppt_h</p:attrName>
                                        </p:attrNameLst>
                                      </p:cBhvr>
                                      <p:tavLst>
                                        <p:tav tm="0">
                                          <p:val>
                                            <p:fltVal val="0"/>
                                          </p:val>
                                        </p:tav>
                                        <p:tav tm="100000">
                                          <p:val>
                                            <p:strVal val="#ppt_h"/>
                                          </p:val>
                                        </p:tav>
                                      </p:tavLst>
                                    </p:anim>
                                  </p:childTnLst>
                                </p:cTn>
                              </p:par>
                              <p:par>
                                <p:cTn id="23" presetID="23" presetClass="entr" presetSubtype="16" fill="hold" nodeType="withEffect">
                                  <p:stCondLst>
                                    <p:cond delay="0"/>
                                  </p:stCondLst>
                                  <p:childTnLst>
                                    <p:set>
                                      <p:cBhvr>
                                        <p:cTn id="24" dur="1" fill="hold">
                                          <p:stCondLst>
                                            <p:cond delay="0"/>
                                          </p:stCondLst>
                                        </p:cTn>
                                        <p:tgtEl>
                                          <p:spTgt spid="6"/>
                                        </p:tgtEl>
                                        <p:attrNameLst>
                                          <p:attrName>style.visibility</p:attrName>
                                        </p:attrNameLst>
                                      </p:cBhvr>
                                      <p:to>
                                        <p:strVal val="visible"/>
                                      </p:to>
                                    </p:set>
                                    <p:anim calcmode="lin" valueType="num">
                                      <p:cBhvr>
                                        <p:cTn id="25" dur="500" fill="hold"/>
                                        <p:tgtEl>
                                          <p:spTgt spid="6"/>
                                        </p:tgtEl>
                                        <p:attrNameLst>
                                          <p:attrName>ppt_w</p:attrName>
                                        </p:attrNameLst>
                                      </p:cBhvr>
                                      <p:tavLst>
                                        <p:tav tm="0">
                                          <p:val>
                                            <p:fltVal val="0"/>
                                          </p:val>
                                        </p:tav>
                                        <p:tav tm="100000">
                                          <p:val>
                                            <p:strVal val="#ppt_w"/>
                                          </p:val>
                                        </p:tav>
                                      </p:tavLst>
                                    </p:anim>
                                    <p:anim calcmode="lin" valueType="num">
                                      <p:cBhvr>
                                        <p:cTn id="26" dur="500" fill="hold"/>
                                        <p:tgtEl>
                                          <p:spTgt spid="6"/>
                                        </p:tgtEl>
                                        <p:attrNameLst>
                                          <p:attrName>ppt_h</p:attrName>
                                        </p:attrNameLst>
                                      </p:cBhvr>
                                      <p:tavLst>
                                        <p:tav tm="0">
                                          <p:val>
                                            <p:fltVal val="0"/>
                                          </p:val>
                                        </p:tav>
                                        <p:tav tm="100000">
                                          <p:val>
                                            <p:strVal val="#ppt_h"/>
                                          </p:val>
                                        </p:tav>
                                      </p:tavLst>
                                    </p:anim>
                                  </p:childTnLst>
                                </p:cTn>
                              </p:par>
                              <p:par>
                                <p:cTn id="27" presetID="23" presetClass="entr" presetSubtype="16" fill="hold" nodeType="withEffect">
                                  <p:stCondLst>
                                    <p:cond delay="0"/>
                                  </p:stCondLst>
                                  <p:childTnLst>
                                    <p:set>
                                      <p:cBhvr>
                                        <p:cTn id="28" dur="1" fill="hold">
                                          <p:stCondLst>
                                            <p:cond delay="0"/>
                                          </p:stCondLst>
                                        </p:cTn>
                                        <p:tgtEl>
                                          <p:spTgt spid="3079"/>
                                        </p:tgtEl>
                                        <p:attrNameLst>
                                          <p:attrName>style.visibility</p:attrName>
                                        </p:attrNameLst>
                                      </p:cBhvr>
                                      <p:to>
                                        <p:strVal val="visible"/>
                                      </p:to>
                                    </p:set>
                                    <p:anim calcmode="lin" valueType="num">
                                      <p:cBhvr>
                                        <p:cTn id="29" dur="500" fill="hold"/>
                                        <p:tgtEl>
                                          <p:spTgt spid="3079"/>
                                        </p:tgtEl>
                                        <p:attrNameLst>
                                          <p:attrName>ppt_w</p:attrName>
                                        </p:attrNameLst>
                                      </p:cBhvr>
                                      <p:tavLst>
                                        <p:tav tm="0">
                                          <p:val>
                                            <p:fltVal val="0"/>
                                          </p:val>
                                        </p:tav>
                                        <p:tav tm="100000">
                                          <p:val>
                                            <p:strVal val="#ppt_w"/>
                                          </p:val>
                                        </p:tav>
                                      </p:tavLst>
                                    </p:anim>
                                    <p:anim calcmode="lin" valueType="num">
                                      <p:cBhvr>
                                        <p:cTn id="30" dur="500" fill="hold"/>
                                        <p:tgtEl>
                                          <p:spTgt spid="3079"/>
                                        </p:tgtEl>
                                        <p:attrNameLst>
                                          <p:attrName>ppt_h</p:attrName>
                                        </p:attrNameLst>
                                      </p:cBhvr>
                                      <p:tavLst>
                                        <p:tav tm="0">
                                          <p:val>
                                            <p:fltVal val="0"/>
                                          </p:val>
                                        </p:tav>
                                        <p:tav tm="100000">
                                          <p:val>
                                            <p:strVal val="#ppt_h"/>
                                          </p:val>
                                        </p:tav>
                                      </p:tavLst>
                                    </p:anim>
                                  </p:childTnLst>
                                </p:cTn>
                              </p:par>
                            </p:childTnLst>
                          </p:cTn>
                        </p:par>
                      </p:childTnLst>
                    </p:cTn>
                  </p:par>
                  <p:par>
                    <p:cTn id="31" fill="hold">
                      <p:stCondLst>
                        <p:cond delay="indefinite"/>
                      </p:stCondLst>
                      <p:childTnLst>
                        <p:par>
                          <p:cTn id="32" fill="hold">
                            <p:stCondLst>
                              <p:cond delay="0"/>
                            </p:stCondLst>
                            <p:childTnLst>
                              <p:par>
                                <p:cTn id="33" presetID="3" presetClass="entr" presetSubtype="10" fill="hold" grpId="0" nodeType="clickEffect">
                                  <p:stCondLst>
                                    <p:cond delay="0"/>
                                  </p:stCondLst>
                                  <p:childTnLst>
                                    <p:set>
                                      <p:cBhvr>
                                        <p:cTn id="34" dur="1" fill="hold">
                                          <p:stCondLst>
                                            <p:cond delay="0"/>
                                          </p:stCondLst>
                                        </p:cTn>
                                        <p:tgtEl>
                                          <p:spTgt spid="8"/>
                                        </p:tgtEl>
                                        <p:attrNameLst>
                                          <p:attrName>style.visibility</p:attrName>
                                        </p:attrNameLst>
                                      </p:cBhvr>
                                      <p:to>
                                        <p:strVal val="visible"/>
                                      </p:to>
                                    </p:set>
                                    <p:animEffect transition="in" filter="blinds(horizontal)">
                                      <p:cBhvr>
                                        <p:cTn id="35"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build="p"/>
      <p:bldP spid="8" grpId="0" animBg="1"/>
    </p:bldLst>
  </p:timing>
</p:sld>
</file>

<file path=ppt/slides/slide4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a:xfrm>
            <a:off x="3810000" y="2754600"/>
            <a:ext cx="4038600" cy="2246769"/>
          </a:xfrm>
          <a:prstGeom prst="rect">
            <a:avLst/>
          </a:prstGeom>
        </p:spPr>
        <p:txBody>
          <a:bodyPr wrap="square">
            <a:spAutoFit/>
          </a:bodyPr>
          <a:lstStyle/>
          <a:p>
            <a:pPr>
              <a:spcBef>
                <a:spcPts val="900"/>
              </a:spcBef>
              <a:spcAft>
                <a:spcPts val="600"/>
              </a:spcAft>
            </a:pPr>
            <a:r>
              <a:rPr lang="en-US" sz="2300" dirty="0" smtClean="0">
                <a:solidFill>
                  <a:srgbClr val="00A99D"/>
                </a:solidFill>
                <a:latin typeface="Times New Roman" pitchFamily="18" charset="0"/>
              </a:rPr>
              <a:t>Add the numbers in</a:t>
            </a:r>
            <a:br>
              <a:rPr lang="en-US" sz="2300" dirty="0" smtClean="0">
                <a:solidFill>
                  <a:srgbClr val="00A99D"/>
                </a:solidFill>
                <a:latin typeface="Times New Roman" pitchFamily="18" charset="0"/>
              </a:rPr>
            </a:br>
            <a:r>
              <a:rPr lang="en-US" sz="2300" dirty="0" smtClean="0">
                <a:solidFill>
                  <a:srgbClr val="00A99D"/>
                </a:solidFill>
                <a:latin typeface="Times New Roman" pitchFamily="18" charset="0"/>
              </a:rPr>
              <a:t>the brackets.</a:t>
            </a:r>
          </a:p>
          <a:p>
            <a:pPr>
              <a:spcBef>
                <a:spcPts val="900"/>
              </a:spcBef>
              <a:spcAft>
                <a:spcPts val="600"/>
              </a:spcAft>
            </a:pPr>
            <a:r>
              <a:rPr lang="en-US" sz="2300" dirty="0" smtClean="0">
                <a:solidFill>
                  <a:srgbClr val="00A99D"/>
                </a:solidFill>
                <a:latin typeface="Times New Roman" pitchFamily="18" charset="0"/>
              </a:rPr>
              <a:t>Simplify as the difference of two</a:t>
            </a:r>
            <a:br>
              <a:rPr lang="en-US" sz="2300" dirty="0" smtClean="0">
                <a:solidFill>
                  <a:srgbClr val="00A99D"/>
                </a:solidFill>
                <a:latin typeface="Times New Roman" pitchFamily="18" charset="0"/>
              </a:rPr>
            </a:br>
            <a:r>
              <a:rPr lang="en-US" sz="2300" dirty="0" smtClean="0">
                <a:solidFill>
                  <a:srgbClr val="00A99D"/>
                </a:solidFill>
                <a:latin typeface="Times New Roman" pitchFamily="18" charset="0"/>
              </a:rPr>
              <a:t>squares.</a:t>
            </a:r>
          </a:p>
          <a:p>
            <a:pPr>
              <a:spcBef>
                <a:spcPts val="900"/>
              </a:spcBef>
              <a:spcAft>
                <a:spcPts val="600"/>
              </a:spcAft>
            </a:pPr>
            <a:r>
              <a:rPr lang="en-US" sz="2300" dirty="0" smtClean="0">
                <a:solidFill>
                  <a:srgbClr val="00A99D"/>
                </a:solidFill>
                <a:latin typeface="Times New Roman" pitchFamily="18" charset="0"/>
              </a:rPr>
              <a:t>Cancel common factors.</a:t>
            </a:r>
            <a:endParaRPr lang="en-US" sz="2300" dirty="0">
              <a:solidFill>
                <a:srgbClr val="00A99D"/>
              </a:solidFill>
              <a:latin typeface="Times New Roman" pitchFamily="18" charset="0"/>
            </a:endParaRPr>
          </a:p>
        </p:txBody>
      </p:sp>
      <p:grpSp>
        <p:nvGrpSpPr>
          <p:cNvPr id="2" name="Group 5"/>
          <p:cNvGrpSpPr/>
          <p:nvPr/>
        </p:nvGrpSpPr>
        <p:grpSpPr>
          <a:xfrm>
            <a:off x="381000" y="2578100"/>
            <a:ext cx="3286125" cy="2565400"/>
            <a:chOff x="381000" y="2578100"/>
            <a:chExt cx="3286125" cy="2565400"/>
          </a:xfrm>
        </p:grpSpPr>
        <p:sp>
          <p:nvSpPr>
            <p:cNvPr id="12" name="TextBox 11"/>
            <p:cNvSpPr txBox="1"/>
            <p:nvPr/>
          </p:nvSpPr>
          <p:spPr>
            <a:xfrm>
              <a:off x="381000" y="2647950"/>
              <a:ext cx="533400" cy="430759"/>
            </a:xfrm>
            <a:prstGeom prst="rect">
              <a:avLst/>
            </a:prstGeom>
            <a:noFill/>
          </p:spPr>
          <p:txBody>
            <a:bodyPr wrap="square" rtlCol="0">
              <a:spAutoFit/>
            </a:bodyPr>
            <a:lstStyle/>
            <a:p>
              <a:pPr marL="457200" indent="-457200">
                <a:lnSpc>
                  <a:spcPts val="2800"/>
                </a:lnSpc>
                <a:spcAft>
                  <a:spcPct val="50000"/>
                </a:spcAft>
                <a:tabLst>
                  <a:tab pos="628650" algn="l"/>
                </a:tabLst>
              </a:pPr>
              <a:r>
                <a:rPr lang="en-US" sz="2300" b="1" dirty="0" smtClean="0">
                  <a:latin typeface="Times New Roman" pitchFamily="18" charset="0"/>
                  <a:cs typeface="Times New Roman" pitchFamily="18" charset="0"/>
                </a:rPr>
                <a:t>4.</a:t>
              </a:r>
              <a:endParaRPr lang="en-US" sz="2300" b="1" dirty="0">
                <a:latin typeface="Times New Roman" pitchFamily="18" charset="0"/>
                <a:cs typeface="Times New Roman" pitchFamily="18" charset="0"/>
              </a:endParaRPr>
            </a:p>
          </p:txBody>
        </p:sp>
        <p:pic>
          <p:nvPicPr>
            <p:cNvPr id="2050" name="Picture 2" descr="\\172.16.2.26\Conver\CARRIBEAN\MATHEMATICS_VOL-1_PPT_DESIGN\Incoming\Equations\Revision_Exam_3\Eqn009.wmf"/>
            <p:cNvPicPr>
              <a:picLocks noChangeAspect="1" noChangeArrowheads="1"/>
            </p:cNvPicPr>
            <p:nvPr/>
          </p:nvPicPr>
          <p:blipFill>
            <a:blip r:embed="rId2" cstate="print"/>
            <a:srcRect/>
            <a:stretch>
              <a:fillRect/>
            </a:stretch>
          </p:blipFill>
          <p:spPr bwMode="auto">
            <a:xfrm>
              <a:off x="847725" y="2578100"/>
              <a:ext cx="2819400" cy="2565400"/>
            </a:xfrm>
            <a:prstGeom prst="rect">
              <a:avLst/>
            </a:prstGeom>
            <a:noFill/>
          </p:spPr>
        </p:pic>
      </p:grpSp>
      <p:sp>
        <p:nvSpPr>
          <p:cNvPr id="6"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3 Paper 1</a:t>
            </a:r>
          </a:p>
        </p:txBody>
      </p:sp>
    </p:spTree>
    <p:extLst>
      <p:ext uri="{BB962C8B-B14F-4D97-AF65-F5344CB8AC3E}">
        <p14:creationId xmlns:p14="http://schemas.microsoft.com/office/powerpoint/2010/main" xmlns="" val="186244745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ppt_w</p:attrName>
                                        </p:attrNameLst>
                                      </p:cBhvr>
                                      <p:tavLst>
                                        <p:tav tm="0">
                                          <p:val>
                                            <p:fltVal val="0"/>
                                          </p:val>
                                        </p:tav>
                                        <p:tav tm="100000">
                                          <p:val>
                                            <p:strVal val="#ppt_w"/>
                                          </p:val>
                                        </p:tav>
                                      </p:tavLst>
                                    </p:anim>
                                    <p:anim calcmode="lin" valueType="num">
                                      <p:cBhvr>
                                        <p:cTn id="8" dur="500" fill="hold"/>
                                        <p:tgtEl>
                                          <p:spTgt spid="2"/>
                                        </p:tgtEl>
                                        <p:attrNameLst>
                                          <p:attrName>ppt_h</p:attrName>
                                        </p:attrNameLst>
                                      </p:cBhvr>
                                      <p:tavLst>
                                        <p:tav tm="0">
                                          <p:val>
                                            <p:fltVal val="0"/>
                                          </p:val>
                                        </p:tav>
                                        <p:tav tm="100000">
                                          <p:val>
                                            <p:strVal val="#ppt_h"/>
                                          </p:val>
                                        </p:tav>
                                      </p:tavLst>
                                    </p:anim>
                                  </p:childTnLst>
                                </p:cTn>
                              </p:par>
                              <p:par>
                                <p:cTn id="9" presetID="23" presetClass="entr" presetSubtype="16" fill="hold" grpId="0" nodeType="with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p:cTn id="11" dur="500" fill="hold"/>
                                        <p:tgtEl>
                                          <p:spTgt spid="5"/>
                                        </p:tgtEl>
                                        <p:attrNameLst>
                                          <p:attrName>ppt_w</p:attrName>
                                        </p:attrNameLst>
                                      </p:cBhvr>
                                      <p:tavLst>
                                        <p:tav tm="0">
                                          <p:val>
                                            <p:fltVal val="0"/>
                                          </p:val>
                                        </p:tav>
                                        <p:tav tm="100000">
                                          <p:val>
                                            <p:strVal val="#ppt_w"/>
                                          </p:val>
                                        </p:tav>
                                      </p:tavLst>
                                    </p:anim>
                                    <p:anim calcmode="lin" valueType="num">
                                      <p:cBhvr>
                                        <p:cTn id="12" dur="500" fill="hold"/>
                                        <p:tgtEl>
                                          <p:spTgt spid="5"/>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4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Content Placeholder 10"/>
          <p:cNvSpPr>
            <a:spLocks noGrp="1"/>
          </p:cNvSpPr>
          <p:nvPr>
            <p:ph sz="quarter" idx="13"/>
          </p:nvPr>
        </p:nvSpPr>
        <p:spPr>
          <a:xfrm>
            <a:off x="685800" y="2781300"/>
            <a:ext cx="3657600" cy="446276"/>
          </a:xfrm>
        </p:spPr>
        <p:txBody>
          <a:bodyPr wrap="square">
            <a:spAutoFit/>
          </a:bodyPr>
          <a:lstStyle/>
          <a:p>
            <a:pPr>
              <a:buNone/>
            </a:pPr>
            <a:r>
              <a:rPr lang="en-US" sz="2300" b="1" dirty="0" smtClean="0">
                <a:solidFill>
                  <a:schemeClr val="tx1"/>
                </a:solidFill>
                <a:latin typeface="Times New Roman" pitchFamily="18" charset="0"/>
                <a:cs typeface="Times New Roman" pitchFamily="18" charset="0"/>
              </a:rPr>
              <a:t>5.  </a:t>
            </a:r>
            <a:r>
              <a:rPr lang="en-US" sz="2300" dirty="0" smtClean="0">
                <a:solidFill>
                  <a:schemeClr val="tx1"/>
                </a:solidFill>
                <a:latin typeface="Times New Roman" pitchFamily="18" charset="0"/>
                <a:cs typeface="Times New Roman" pitchFamily="18" charset="0"/>
              </a:rPr>
              <a:t>(0.2 + 0.05) (0.2 – 0.05) =</a:t>
            </a:r>
          </a:p>
        </p:txBody>
      </p:sp>
      <p:sp>
        <p:nvSpPr>
          <p:cNvPr id="8" name="Notched Right Arrow 7"/>
          <p:cNvSpPr/>
          <p:nvPr/>
        </p:nvSpPr>
        <p:spPr>
          <a:xfrm>
            <a:off x="7162800" y="6019800"/>
            <a:ext cx="1782315" cy="685800"/>
          </a:xfrm>
          <a:prstGeom prst="notchedRightArrow">
            <a:avLst/>
          </a:prstGeom>
          <a:blipFill>
            <a:blip r:embed="rId2" cstate="print">
              <a:extLst>
                <a:ext uri="{BEBA8EAE-BF5A-486C-A8C5-ECC9F3942E4B}">
                  <a14:imgProps xmlns:a14="http://schemas.microsoft.com/office/drawing/2010/main" xmlns="">
                    <a14:imgLayer r:embed="rId3">
                      <a14:imgEffect>
                        <a14:brightnessContrast bright="-20000" contrast="-20000"/>
                      </a14:imgEffect>
                    </a14:imgLayer>
                  </a14:imgProps>
                </a:ex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ANSWER</a:t>
            </a:r>
            <a:endParaRPr lang="en-US" sz="2000" b="1" dirty="0">
              <a:latin typeface="Times New Roman" pitchFamily="18" charset="0"/>
              <a:cs typeface="Times New Roman" pitchFamily="18" charset="0"/>
            </a:endParaRPr>
          </a:p>
        </p:txBody>
      </p:sp>
      <p:sp>
        <p:nvSpPr>
          <p:cNvPr id="6" name="Content Placeholder 10"/>
          <p:cNvSpPr>
            <a:spLocks noGrp="1"/>
          </p:cNvSpPr>
          <p:nvPr>
            <p:ph sz="quarter" idx="13"/>
          </p:nvPr>
        </p:nvSpPr>
        <p:spPr>
          <a:xfrm>
            <a:off x="1073150" y="3457575"/>
            <a:ext cx="1574800" cy="676339"/>
          </a:xfrm>
        </p:spPr>
        <p:txBody>
          <a:bodyPr wrap="square">
            <a:spAutoFit/>
          </a:bodyPr>
          <a:lstStyle/>
          <a:p>
            <a:pPr algn="just">
              <a:lnSpc>
                <a:spcPct val="165000"/>
              </a:lnSpc>
              <a:spcBef>
                <a:spcPct val="0"/>
              </a:spcBef>
              <a:buFontTx/>
              <a:buNone/>
            </a:pPr>
            <a:r>
              <a:rPr lang="en-US" sz="2300" dirty="0" smtClean="0">
                <a:solidFill>
                  <a:schemeClr val="tx1"/>
                </a:solidFill>
                <a:latin typeface="Times New Roman" pitchFamily="18" charset="0"/>
                <a:cs typeface="Times New Roman" pitchFamily="18" charset="0"/>
              </a:rPr>
              <a:t>(A) 0.375</a:t>
            </a:r>
          </a:p>
        </p:txBody>
      </p:sp>
      <p:sp>
        <p:nvSpPr>
          <p:cNvPr id="7" name="Content Placeholder 10"/>
          <p:cNvSpPr>
            <a:spLocks noGrp="1"/>
          </p:cNvSpPr>
          <p:nvPr>
            <p:ph sz="quarter" idx="13"/>
          </p:nvPr>
        </p:nvSpPr>
        <p:spPr>
          <a:xfrm>
            <a:off x="1047750" y="4095750"/>
            <a:ext cx="1600200" cy="676339"/>
          </a:xfrm>
        </p:spPr>
        <p:txBody>
          <a:bodyPr wrap="square">
            <a:spAutoFit/>
          </a:bodyPr>
          <a:lstStyle/>
          <a:p>
            <a:pPr algn="just">
              <a:lnSpc>
                <a:spcPct val="165000"/>
              </a:lnSpc>
              <a:spcBef>
                <a:spcPct val="0"/>
              </a:spcBef>
              <a:buFontTx/>
              <a:buNone/>
            </a:pPr>
            <a:r>
              <a:rPr lang="en-US" sz="2300" dirty="0" smtClean="0">
                <a:solidFill>
                  <a:schemeClr val="tx1"/>
                </a:solidFill>
                <a:latin typeface="Times New Roman" pitchFamily="18" charset="0"/>
                <a:cs typeface="Times New Roman" pitchFamily="18" charset="0"/>
              </a:rPr>
              <a:t>(B) 0.0375</a:t>
            </a:r>
          </a:p>
        </p:txBody>
      </p:sp>
      <p:sp>
        <p:nvSpPr>
          <p:cNvPr id="9" name="Content Placeholder 10"/>
          <p:cNvSpPr>
            <a:spLocks noGrp="1"/>
          </p:cNvSpPr>
          <p:nvPr>
            <p:ph sz="quarter" idx="13"/>
          </p:nvPr>
        </p:nvSpPr>
        <p:spPr>
          <a:xfrm>
            <a:off x="1047750" y="4734541"/>
            <a:ext cx="1676400" cy="676339"/>
          </a:xfrm>
        </p:spPr>
        <p:txBody>
          <a:bodyPr wrap="square">
            <a:spAutoFit/>
          </a:bodyPr>
          <a:lstStyle/>
          <a:p>
            <a:pPr algn="just">
              <a:lnSpc>
                <a:spcPct val="165000"/>
              </a:lnSpc>
              <a:spcBef>
                <a:spcPct val="0"/>
              </a:spcBef>
              <a:buFontTx/>
              <a:buNone/>
            </a:pPr>
            <a:r>
              <a:rPr lang="en-US" sz="2300" dirty="0" smtClean="0">
                <a:solidFill>
                  <a:schemeClr val="tx1"/>
                </a:solidFill>
                <a:latin typeface="Times New Roman" pitchFamily="18" charset="0"/>
                <a:cs typeface="Times New Roman" pitchFamily="18" charset="0"/>
              </a:rPr>
              <a:t>(C) 0.625</a:t>
            </a:r>
          </a:p>
        </p:txBody>
      </p:sp>
      <p:sp>
        <p:nvSpPr>
          <p:cNvPr id="10" name="Content Placeholder 10"/>
          <p:cNvSpPr>
            <a:spLocks noGrp="1"/>
          </p:cNvSpPr>
          <p:nvPr>
            <p:ph sz="quarter" idx="13"/>
          </p:nvPr>
        </p:nvSpPr>
        <p:spPr>
          <a:xfrm>
            <a:off x="1057275" y="5391150"/>
            <a:ext cx="1905000" cy="676339"/>
          </a:xfrm>
        </p:spPr>
        <p:txBody>
          <a:bodyPr wrap="square">
            <a:spAutoFit/>
          </a:bodyPr>
          <a:lstStyle/>
          <a:p>
            <a:pPr algn="just">
              <a:lnSpc>
                <a:spcPct val="165000"/>
              </a:lnSpc>
              <a:spcBef>
                <a:spcPct val="0"/>
              </a:spcBef>
              <a:buFontTx/>
              <a:buNone/>
            </a:pPr>
            <a:r>
              <a:rPr lang="en-US" sz="2300" dirty="0" smtClean="0">
                <a:solidFill>
                  <a:schemeClr val="tx1"/>
                </a:solidFill>
                <a:latin typeface="Times New Roman" pitchFamily="18" charset="0"/>
                <a:cs typeface="Times New Roman" pitchFamily="18" charset="0"/>
              </a:rPr>
              <a:t>(D) 0.0625</a:t>
            </a:r>
          </a:p>
        </p:txBody>
      </p:sp>
      <p:sp>
        <p:nvSpPr>
          <p:cNvPr id="12"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3 Paper 1</a:t>
            </a:r>
          </a:p>
        </p:txBody>
      </p:sp>
    </p:spTree>
    <p:extLst>
      <p:ext uri="{BB962C8B-B14F-4D97-AF65-F5344CB8AC3E}">
        <p14:creationId xmlns:p14="http://schemas.microsoft.com/office/powerpoint/2010/main" xmlns="" val="71451342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11">
                                            <p:txEl>
                                              <p:pRg st="0" end="0"/>
                                            </p:txEl>
                                          </p:spTgt>
                                        </p:tgtEl>
                                        <p:attrNameLst>
                                          <p:attrName>style.visibility</p:attrName>
                                        </p:attrNameLst>
                                      </p:cBhvr>
                                      <p:to>
                                        <p:strVal val="visible"/>
                                      </p:to>
                                    </p:set>
                                    <p:anim calcmode="lin" valueType="num">
                                      <p:cBhvr>
                                        <p:cTn id="7" dur="500" fill="hold"/>
                                        <p:tgtEl>
                                          <p:spTgt spid="11">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11">
                                            <p:txEl>
                                              <p:pRg st="0" end="0"/>
                                            </p:txEl>
                                          </p:spTgt>
                                        </p:tgtEl>
                                        <p:attrNameLst>
                                          <p:attrName>ppt_h</p:attrName>
                                        </p:attrNameLst>
                                      </p:cBhvr>
                                      <p:tavLst>
                                        <p:tav tm="0">
                                          <p:val>
                                            <p:fltVal val="0"/>
                                          </p:val>
                                        </p:tav>
                                        <p:tav tm="100000">
                                          <p:val>
                                            <p:strVal val="#ppt_h"/>
                                          </p:val>
                                        </p:tav>
                                      </p:tavLst>
                                    </p:anim>
                                  </p:childTnLst>
                                </p:cTn>
                              </p:par>
                            </p:childTnLst>
                          </p:cTn>
                        </p:par>
                      </p:childTnLst>
                    </p:cTn>
                  </p:par>
                  <p:par>
                    <p:cTn id="9" fill="hold">
                      <p:stCondLst>
                        <p:cond delay="indefinite"/>
                      </p:stCondLst>
                      <p:childTnLst>
                        <p:par>
                          <p:cTn id="10" fill="hold">
                            <p:stCondLst>
                              <p:cond delay="0"/>
                            </p:stCondLst>
                            <p:childTnLst>
                              <p:par>
                                <p:cTn id="11" presetID="23" presetClass="entr" presetSubtype="16" fill="hold" grpId="0" nodeType="clickEffect">
                                  <p:stCondLst>
                                    <p:cond delay="0"/>
                                  </p:stCondLst>
                                  <p:childTnLst>
                                    <p:set>
                                      <p:cBhvr>
                                        <p:cTn id="12" dur="1" fill="hold">
                                          <p:stCondLst>
                                            <p:cond delay="0"/>
                                          </p:stCondLst>
                                        </p:cTn>
                                        <p:tgtEl>
                                          <p:spTgt spid="6">
                                            <p:txEl>
                                              <p:pRg st="0" end="0"/>
                                            </p:txEl>
                                          </p:spTgt>
                                        </p:tgtEl>
                                        <p:attrNameLst>
                                          <p:attrName>style.visibility</p:attrName>
                                        </p:attrNameLst>
                                      </p:cBhvr>
                                      <p:to>
                                        <p:strVal val="visible"/>
                                      </p:to>
                                    </p:set>
                                    <p:anim calcmode="lin" valueType="num">
                                      <p:cBhvr>
                                        <p:cTn id="13" dur="500" fill="hold"/>
                                        <p:tgtEl>
                                          <p:spTgt spid="6">
                                            <p:txEl>
                                              <p:pRg st="0" end="0"/>
                                            </p:txEl>
                                          </p:spTgt>
                                        </p:tgtEl>
                                        <p:attrNameLst>
                                          <p:attrName>ppt_w</p:attrName>
                                        </p:attrNameLst>
                                      </p:cBhvr>
                                      <p:tavLst>
                                        <p:tav tm="0">
                                          <p:val>
                                            <p:fltVal val="0"/>
                                          </p:val>
                                        </p:tav>
                                        <p:tav tm="100000">
                                          <p:val>
                                            <p:strVal val="#ppt_w"/>
                                          </p:val>
                                        </p:tav>
                                      </p:tavLst>
                                    </p:anim>
                                    <p:anim calcmode="lin" valueType="num">
                                      <p:cBhvr>
                                        <p:cTn id="14" dur="500" fill="hold"/>
                                        <p:tgtEl>
                                          <p:spTgt spid="6">
                                            <p:txEl>
                                              <p:pRg st="0" end="0"/>
                                            </p:txEl>
                                          </p:spTgt>
                                        </p:tgtEl>
                                        <p:attrNameLst>
                                          <p:attrName>ppt_h</p:attrName>
                                        </p:attrNameLst>
                                      </p:cBhvr>
                                      <p:tavLst>
                                        <p:tav tm="0">
                                          <p:val>
                                            <p:fltVal val="0"/>
                                          </p:val>
                                        </p:tav>
                                        <p:tav tm="100000">
                                          <p:val>
                                            <p:strVal val="#ppt_h"/>
                                          </p:val>
                                        </p:tav>
                                      </p:tavLst>
                                    </p:anim>
                                  </p:childTnLst>
                                </p:cTn>
                              </p:par>
                              <p:par>
                                <p:cTn id="15" presetID="23" presetClass="entr" presetSubtype="16" fill="hold" grpId="0" nodeType="withEffect">
                                  <p:stCondLst>
                                    <p:cond delay="0"/>
                                  </p:stCondLst>
                                  <p:childTnLst>
                                    <p:set>
                                      <p:cBhvr>
                                        <p:cTn id="16" dur="1" fill="hold">
                                          <p:stCondLst>
                                            <p:cond delay="0"/>
                                          </p:stCondLst>
                                        </p:cTn>
                                        <p:tgtEl>
                                          <p:spTgt spid="7">
                                            <p:txEl>
                                              <p:pRg st="0" end="0"/>
                                            </p:txEl>
                                          </p:spTgt>
                                        </p:tgtEl>
                                        <p:attrNameLst>
                                          <p:attrName>style.visibility</p:attrName>
                                        </p:attrNameLst>
                                      </p:cBhvr>
                                      <p:to>
                                        <p:strVal val="visible"/>
                                      </p:to>
                                    </p:set>
                                    <p:anim calcmode="lin" valueType="num">
                                      <p:cBhvr>
                                        <p:cTn id="17" dur="500" fill="hold"/>
                                        <p:tgtEl>
                                          <p:spTgt spid="7">
                                            <p:txEl>
                                              <p:pRg st="0" end="0"/>
                                            </p:txEl>
                                          </p:spTgt>
                                        </p:tgtEl>
                                        <p:attrNameLst>
                                          <p:attrName>ppt_w</p:attrName>
                                        </p:attrNameLst>
                                      </p:cBhvr>
                                      <p:tavLst>
                                        <p:tav tm="0">
                                          <p:val>
                                            <p:fltVal val="0"/>
                                          </p:val>
                                        </p:tav>
                                        <p:tav tm="100000">
                                          <p:val>
                                            <p:strVal val="#ppt_w"/>
                                          </p:val>
                                        </p:tav>
                                      </p:tavLst>
                                    </p:anim>
                                    <p:anim calcmode="lin" valueType="num">
                                      <p:cBhvr>
                                        <p:cTn id="18" dur="500" fill="hold"/>
                                        <p:tgtEl>
                                          <p:spTgt spid="7">
                                            <p:txEl>
                                              <p:pRg st="0" end="0"/>
                                            </p:txEl>
                                          </p:spTgt>
                                        </p:tgtEl>
                                        <p:attrNameLst>
                                          <p:attrName>ppt_h</p:attrName>
                                        </p:attrNameLst>
                                      </p:cBhvr>
                                      <p:tavLst>
                                        <p:tav tm="0">
                                          <p:val>
                                            <p:fltVal val="0"/>
                                          </p:val>
                                        </p:tav>
                                        <p:tav tm="100000">
                                          <p:val>
                                            <p:strVal val="#ppt_h"/>
                                          </p:val>
                                        </p:tav>
                                      </p:tavLst>
                                    </p:anim>
                                  </p:childTnLst>
                                </p:cTn>
                              </p:par>
                              <p:par>
                                <p:cTn id="19" presetID="23" presetClass="entr" presetSubtype="16" fill="hold" grpId="0" nodeType="withEffect">
                                  <p:stCondLst>
                                    <p:cond delay="0"/>
                                  </p:stCondLst>
                                  <p:childTnLst>
                                    <p:set>
                                      <p:cBhvr>
                                        <p:cTn id="20" dur="1" fill="hold">
                                          <p:stCondLst>
                                            <p:cond delay="0"/>
                                          </p:stCondLst>
                                        </p:cTn>
                                        <p:tgtEl>
                                          <p:spTgt spid="9">
                                            <p:txEl>
                                              <p:pRg st="0" end="0"/>
                                            </p:txEl>
                                          </p:spTgt>
                                        </p:tgtEl>
                                        <p:attrNameLst>
                                          <p:attrName>style.visibility</p:attrName>
                                        </p:attrNameLst>
                                      </p:cBhvr>
                                      <p:to>
                                        <p:strVal val="visible"/>
                                      </p:to>
                                    </p:set>
                                    <p:anim calcmode="lin" valueType="num">
                                      <p:cBhvr>
                                        <p:cTn id="21" dur="500" fill="hold"/>
                                        <p:tgtEl>
                                          <p:spTgt spid="9">
                                            <p:txEl>
                                              <p:pRg st="0" end="0"/>
                                            </p:txEl>
                                          </p:spTgt>
                                        </p:tgtEl>
                                        <p:attrNameLst>
                                          <p:attrName>ppt_w</p:attrName>
                                        </p:attrNameLst>
                                      </p:cBhvr>
                                      <p:tavLst>
                                        <p:tav tm="0">
                                          <p:val>
                                            <p:fltVal val="0"/>
                                          </p:val>
                                        </p:tav>
                                        <p:tav tm="100000">
                                          <p:val>
                                            <p:strVal val="#ppt_w"/>
                                          </p:val>
                                        </p:tav>
                                      </p:tavLst>
                                    </p:anim>
                                    <p:anim calcmode="lin" valueType="num">
                                      <p:cBhvr>
                                        <p:cTn id="22" dur="500" fill="hold"/>
                                        <p:tgtEl>
                                          <p:spTgt spid="9">
                                            <p:txEl>
                                              <p:pRg st="0" end="0"/>
                                            </p:txEl>
                                          </p:spTgt>
                                        </p:tgtEl>
                                        <p:attrNameLst>
                                          <p:attrName>ppt_h</p:attrName>
                                        </p:attrNameLst>
                                      </p:cBhvr>
                                      <p:tavLst>
                                        <p:tav tm="0">
                                          <p:val>
                                            <p:fltVal val="0"/>
                                          </p:val>
                                        </p:tav>
                                        <p:tav tm="100000">
                                          <p:val>
                                            <p:strVal val="#ppt_h"/>
                                          </p:val>
                                        </p:tav>
                                      </p:tavLst>
                                    </p:anim>
                                  </p:childTnLst>
                                </p:cTn>
                              </p:par>
                              <p:par>
                                <p:cTn id="23" presetID="23" presetClass="entr" presetSubtype="16" fill="hold" grpId="0" nodeType="withEffect">
                                  <p:stCondLst>
                                    <p:cond delay="0"/>
                                  </p:stCondLst>
                                  <p:childTnLst>
                                    <p:set>
                                      <p:cBhvr>
                                        <p:cTn id="24" dur="1" fill="hold">
                                          <p:stCondLst>
                                            <p:cond delay="0"/>
                                          </p:stCondLst>
                                        </p:cTn>
                                        <p:tgtEl>
                                          <p:spTgt spid="10">
                                            <p:txEl>
                                              <p:pRg st="0" end="0"/>
                                            </p:txEl>
                                          </p:spTgt>
                                        </p:tgtEl>
                                        <p:attrNameLst>
                                          <p:attrName>style.visibility</p:attrName>
                                        </p:attrNameLst>
                                      </p:cBhvr>
                                      <p:to>
                                        <p:strVal val="visible"/>
                                      </p:to>
                                    </p:set>
                                    <p:anim calcmode="lin" valueType="num">
                                      <p:cBhvr>
                                        <p:cTn id="25" dur="500" fill="hold"/>
                                        <p:tgtEl>
                                          <p:spTgt spid="10">
                                            <p:txEl>
                                              <p:pRg st="0" end="0"/>
                                            </p:txEl>
                                          </p:spTgt>
                                        </p:tgtEl>
                                        <p:attrNameLst>
                                          <p:attrName>ppt_w</p:attrName>
                                        </p:attrNameLst>
                                      </p:cBhvr>
                                      <p:tavLst>
                                        <p:tav tm="0">
                                          <p:val>
                                            <p:fltVal val="0"/>
                                          </p:val>
                                        </p:tav>
                                        <p:tav tm="100000">
                                          <p:val>
                                            <p:strVal val="#ppt_w"/>
                                          </p:val>
                                        </p:tav>
                                      </p:tavLst>
                                    </p:anim>
                                    <p:anim calcmode="lin" valueType="num">
                                      <p:cBhvr>
                                        <p:cTn id="26" dur="500" fill="hold"/>
                                        <p:tgtEl>
                                          <p:spTgt spid="10">
                                            <p:txEl>
                                              <p:pRg st="0" end="0"/>
                                            </p:txEl>
                                          </p:spTgt>
                                        </p:tgtEl>
                                        <p:attrNameLst>
                                          <p:attrName>ppt_h</p:attrName>
                                        </p:attrNameLst>
                                      </p:cBhvr>
                                      <p:tavLst>
                                        <p:tav tm="0">
                                          <p:val>
                                            <p:fltVal val="0"/>
                                          </p:val>
                                        </p:tav>
                                        <p:tav tm="100000">
                                          <p:val>
                                            <p:strVal val="#ppt_h"/>
                                          </p:val>
                                        </p:tav>
                                      </p:tavLst>
                                    </p:anim>
                                  </p:childTnLst>
                                </p:cTn>
                              </p:par>
                            </p:childTnLst>
                          </p:cTn>
                        </p:par>
                      </p:childTnLst>
                    </p:cTn>
                  </p:par>
                  <p:par>
                    <p:cTn id="27" fill="hold">
                      <p:stCondLst>
                        <p:cond delay="indefinite"/>
                      </p:stCondLst>
                      <p:childTnLst>
                        <p:par>
                          <p:cTn id="28" fill="hold">
                            <p:stCondLst>
                              <p:cond delay="0"/>
                            </p:stCondLst>
                            <p:childTnLst>
                              <p:par>
                                <p:cTn id="29" presetID="3" presetClass="entr" presetSubtype="10" fill="hold" grpId="0" nodeType="clickEffect">
                                  <p:stCondLst>
                                    <p:cond delay="0"/>
                                  </p:stCondLst>
                                  <p:childTnLst>
                                    <p:set>
                                      <p:cBhvr>
                                        <p:cTn id="30" dur="1" fill="hold">
                                          <p:stCondLst>
                                            <p:cond delay="0"/>
                                          </p:stCondLst>
                                        </p:cTn>
                                        <p:tgtEl>
                                          <p:spTgt spid="8"/>
                                        </p:tgtEl>
                                        <p:attrNameLst>
                                          <p:attrName>style.visibility</p:attrName>
                                        </p:attrNameLst>
                                      </p:cBhvr>
                                      <p:to>
                                        <p:strVal val="visible"/>
                                      </p:to>
                                    </p:set>
                                    <p:animEffect transition="in" filter="blinds(horizontal)">
                                      <p:cBhvr>
                                        <p:cTn id="31"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build="p"/>
      <p:bldP spid="8" grpId="0" animBg="1"/>
      <p:bldP spid="6" grpId="0" build="p"/>
      <p:bldP spid="7" grpId="0" build="p"/>
      <p:bldP spid="9" grpId="0" build="p"/>
      <p:bldP spid="10" grpId="0" build="p"/>
    </p:bldLst>
  </p:timing>
</p:sld>
</file>

<file path=ppt/slides/slide4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3"/>
          <p:cNvGrpSpPr/>
          <p:nvPr/>
        </p:nvGrpSpPr>
        <p:grpSpPr>
          <a:xfrm>
            <a:off x="533400" y="3090951"/>
            <a:ext cx="7086600" cy="881837"/>
            <a:chOff x="533400" y="3090951"/>
            <a:chExt cx="7086600" cy="881837"/>
          </a:xfrm>
        </p:grpSpPr>
        <p:sp>
          <p:nvSpPr>
            <p:cNvPr id="12" name="TextBox 11"/>
            <p:cNvSpPr txBox="1"/>
            <p:nvPr/>
          </p:nvSpPr>
          <p:spPr>
            <a:xfrm>
              <a:off x="533400" y="3090951"/>
              <a:ext cx="533400" cy="430759"/>
            </a:xfrm>
            <a:prstGeom prst="rect">
              <a:avLst/>
            </a:prstGeom>
            <a:noFill/>
          </p:spPr>
          <p:txBody>
            <a:bodyPr wrap="square" rtlCol="0">
              <a:spAutoFit/>
            </a:bodyPr>
            <a:lstStyle/>
            <a:p>
              <a:pPr marL="457200" indent="-457200">
                <a:lnSpc>
                  <a:spcPts val="2800"/>
                </a:lnSpc>
                <a:spcAft>
                  <a:spcPct val="50000"/>
                </a:spcAft>
                <a:tabLst>
                  <a:tab pos="628650" algn="l"/>
                </a:tabLst>
              </a:pPr>
              <a:r>
                <a:rPr lang="en-US" sz="2300" b="1" dirty="0" smtClean="0">
                  <a:latin typeface="Times New Roman" pitchFamily="18" charset="0"/>
                  <a:cs typeface="Times New Roman" pitchFamily="18" charset="0"/>
                </a:rPr>
                <a:t>5.</a:t>
              </a:r>
              <a:endParaRPr lang="en-US" sz="2300" b="1" dirty="0">
                <a:latin typeface="Times New Roman" pitchFamily="18" charset="0"/>
                <a:cs typeface="Times New Roman" pitchFamily="18" charset="0"/>
              </a:endParaRPr>
            </a:p>
          </p:txBody>
        </p:sp>
        <p:sp>
          <p:nvSpPr>
            <p:cNvPr id="6" name="TextBox 5"/>
            <p:cNvSpPr txBox="1"/>
            <p:nvPr/>
          </p:nvSpPr>
          <p:spPr>
            <a:xfrm>
              <a:off x="990600" y="3095625"/>
              <a:ext cx="6629400" cy="877163"/>
            </a:xfrm>
            <a:prstGeom prst="rect">
              <a:avLst/>
            </a:prstGeom>
            <a:noFill/>
          </p:spPr>
          <p:txBody>
            <a:bodyPr wrap="square" rtlCol="0">
              <a:spAutoFit/>
            </a:bodyPr>
            <a:lstStyle/>
            <a:p>
              <a:r>
                <a:rPr lang="en-US" sz="2300" dirty="0" smtClean="0">
                  <a:latin typeface="Times New Roman" pitchFamily="18" charset="0"/>
                </a:rPr>
                <a:t>(0.2 + 0.05) (0.2 – 0.05) = 0.25 </a:t>
              </a:r>
              <a:r>
                <a:rPr lang="en-US" sz="2300" dirty="0" smtClean="0">
                  <a:latin typeface="Times New Roman" pitchFamily="18" charset="0"/>
                  <a:sym typeface="Symbol"/>
                </a:rPr>
                <a:t> 0.15 = </a:t>
              </a:r>
              <a:r>
                <a:rPr lang="en-US" sz="2300" dirty="0" smtClean="0">
                  <a:solidFill>
                    <a:srgbClr val="00A99D"/>
                  </a:solidFill>
                  <a:latin typeface="Times New Roman" pitchFamily="18" charset="0"/>
                  <a:sym typeface="Symbol"/>
                </a:rPr>
                <a:t>0.0375</a:t>
              </a:r>
            </a:p>
            <a:p>
              <a:pPr marL="2852928">
                <a:spcBef>
                  <a:spcPts val="600"/>
                </a:spcBef>
              </a:pPr>
              <a:r>
                <a:rPr lang="en-US" sz="2300" dirty="0" smtClean="0">
                  <a:latin typeface="Times New Roman" pitchFamily="18" charset="0"/>
                </a:rPr>
                <a:t>2 </a:t>
              </a:r>
              <a:r>
                <a:rPr lang="en-US" sz="2300" dirty="0" err="1" smtClean="0">
                  <a:latin typeface="Times New Roman" pitchFamily="18" charset="0"/>
                </a:rPr>
                <a:t>d.p</a:t>
              </a:r>
              <a:r>
                <a:rPr lang="en-US" sz="2300" dirty="0" smtClean="0">
                  <a:latin typeface="Times New Roman" pitchFamily="18" charset="0"/>
                </a:rPr>
                <a:t>. + 2 </a:t>
              </a:r>
              <a:r>
                <a:rPr lang="en-US" sz="2300" dirty="0" err="1" smtClean="0">
                  <a:latin typeface="Times New Roman" pitchFamily="18" charset="0"/>
                </a:rPr>
                <a:t>d.p</a:t>
              </a:r>
              <a:r>
                <a:rPr lang="en-US" sz="2300" dirty="0" smtClean="0">
                  <a:latin typeface="Times New Roman" pitchFamily="18" charset="0"/>
                </a:rPr>
                <a:t>. = 4 </a:t>
              </a:r>
              <a:r>
                <a:rPr lang="en-US" sz="2300" dirty="0" err="1" smtClean="0">
                  <a:latin typeface="Times New Roman" pitchFamily="18" charset="0"/>
                </a:rPr>
                <a:t>d.p</a:t>
              </a:r>
              <a:r>
                <a:rPr lang="en-US" sz="2300" dirty="0" smtClean="0">
                  <a:latin typeface="Times New Roman" pitchFamily="18" charset="0"/>
                </a:rPr>
                <a:t>.</a:t>
              </a:r>
              <a:endParaRPr lang="en-US" sz="2300" dirty="0">
                <a:latin typeface="Times New Roman" pitchFamily="18" charset="0"/>
              </a:endParaRPr>
            </a:p>
          </p:txBody>
        </p:sp>
      </p:grpSp>
      <p:sp>
        <p:nvSpPr>
          <p:cNvPr id="5"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3 Paper 1</a:t>
            </a:r>
          </a:p>
        </p:txBody>
      </p:sp>
    </p:spTree>
    <p:extLst>
      <p:ext uri="{BB962C8B-B14F-4D97-AF65-F5344CB8AC3E}">
        <p14:creationId xmlns:p14="http://schemas.microsoft.com/office/powerpoint/2010/main" xmlns="" val="186244745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ppt_w</p:attrName>
                                        </p:attrNameLst>
                                      </p:cBhvr>
                                      <p:tavLst>
                                        <p:tav tm="0">
                                          <p:val>
                                            <p:fltVal val="0"/>
                                          </p:val>
                                        </p:tav>
                                        <p:tav tm="100000">
                                          <p:val>
                                            <p:strVal val="#ppt_w"/>
                                          </p:val>
                                        </p:tav>
                                      </p:tavLst>
                                    </p:anim>
                                    <p:anim calcmode="lin" valueType="num">
                                      <p:cBhvr>
                                        <p:cTn id="8" dur="500" fill="hold"/>
                                        <p:tgtEl>
                                          <p:spTgt spid="2"/>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Content Placeholder 10"/>
          <p:cNvSpPr>
            <a:spLocks noGrp="1"/>
          </p:cNvSpPr>
          <p:nvPr>
            <p:ph sz="quarter" idx="13"/>
          </p:nvPr>
        </p:nvSpPr>
        <p:spPr>
          <a:xfrm>
            <a:off x="685800" y="2781300"/>
            <a:ext cx="6019800" cy="446276"/>
          </a:xfrm>
        </p:spPr>
        <p:txBody>
          <a:bodyPr wrap="square">
            <a:spAutoFit/>
          </a:bodyPr>
          <a:lstStyle/>
          <a:p>
            <a:pPr>
              <a:buNone/>
            </a:pPr>
            <a:r>
              <a:rPr lang="en-US" sz="2300" b="1" dirty="0" smtClean="0">
                <a:solidFill>
                  <a:schemeClr val="tx1"/>
                </a:solidFill>
                <a:latin typeface="Times New Roman" pitchFamily="18" charset="0"/>
                <a:cs typeface="Times New Roman" pitchFamily="18" charset="0"/>
              </a:rPr>
              <a:t>6.  </a:t>
            </a:r>
            <a:r>
              <a:rPr lang="en-US" sz="2300" dirty="0" smtClean="0">
                <a:solidFill>
                  <a:schemeClr val="tx1"/>
                </a:solidFill>
                <a:latin typeface="Times New Roman" pitchFamily="18" charset="0"/>
                <a:cs typeface="Times New Roman" pitchFamily="18" charset="0"/>
              </a:rPr>
              <a:t>Which of the following is between  </a:t>
            </a:r>
            <a:r>
              <a:rPr lang="en-US" sz="2300" dirty="0" smtClean="0">
                <a:solidFill>
                  <a:schemeClr val="tx1"/>
                </a:solidFill>
                <a:latin typeface="Times New Roman" pitchFamily="18" charset="0"/>
                <a:cs typeface="Times New Roman" pitchFamily="18" charset="0"/>
                <a:sym typeface="MS Reference Specialty"/>
              </a:rPr>
              <a:t>   and     ?</a:t>
            </a:r>
            <a:endParaRPr lang="en-US" sz="2300" dirty="0" smtClean="0">
              <a:solidFill>
                <a:schemeClr val="tx1"/>
              </a:solidFill>
              <a:latin typeface="Times New Roman" pitchFamily="18" charset="0"/>
              <a:cs typeface="Times New Roman" pitchFamily="18" charset="0"/>
            </a:endParaRPr>
          </a:p>
        </p:txBody>
      </p:sp>
      <p:sp>
        <p:nvSpPr>
          <p:cNvPr id="8" name="Notched Right Arrow 7"/>
          <p:cNvSpPr/>
          <p:nvPr/>
        </p:nvSpPr>
        <p:spPr>
          <a:xfrm>
            <a:off x="7162800" y="6019800"/>
            <a:ext cx="1782315" cy="685800"/>
          </a:xfrm>
          <a:prstGeom prst="notchedRightArrow">
            <a:avLst/>
          </a:prstGeom>
          <a:blipFill>
            <a:blip r:embed="rId2" cstate="print">
              <a:extLst>
                <a:ext uri="{BEBA8EAE-BF5A-486C-A8C5-ECC9F3942E4B}">
                  <a14:imgProps xmlns:a14="http://schemas.microsoft.com/office/drawing/2010/main" xmlns="">
                    <a14:imgLayer r:embed="rId3">
                      <a14:imgEffect>
                        <a14:brightnessContrast bright="-20000" contrast="-20000"/>
                      </a14:imgEffect>
                    </a14:imgLayer>
                  </a14:imgProps>
                </a:ex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ANSWER</a:t>
            </a:r>
            <a:endParaRPr lang="en-US" sz="2000" b="1" dirty="0">
              <a:latin typeface="Times New Roman" pitchFamily="18" charset="0"/>
              <a:cs typeface="Times New Roman" pitchFamily="18" charset="0"/>
            </a:endParaRPr>
          </a:p>
        </p:txBody>
      </p:sp>
      <p:pic>
        <p:nvPicPr>
          <p:cNvPr id="2050" name="Picture 2" descr="D:\Vinothi\Revision Exam 03\Eqn56.wmf"/>
          <p:cNvPicPr>
            <a:picLocks noChangeAspect="1" noChangeArrowheads="1"/>
          </p:cNvPicPr>
          <p:nvPr/>
        </p:nvPicPr>
        <p:blipFill>
          <a:blip r:embed="rId4" cstate="print"/>
          <a:srcRect/>
          <a:stretch>
            <a:fillRect/>
          </a:stretch>
        </p:blipFill>
        <p:spPr bwMode="auto">
          <a:xfrm>
            <a:off x="5257800" y="2686050"/>
            <a:ext cx="228600" cy="698500"/>
          </a:xfrm>
          <a:prstGeom prst="rect">
            <a:avLst/>
          </a:prstGeom>
          <a:noFill/>
        </p:spPr>
      </p:pic>
      <p:pic>
        <p:nvPicPr>
          <p:cNvPr id="2051" name="Picture 3" descr="D:\Vinothi\Revision Exam 03\Eqn57.wmf"/>
          <p:cNvPicPr>
            <a:picLocks noChangeAspect="1" noChangeArrowheads="1"/>
          </p:cNvPicPr>
          <p:nvPr/>
        </p:nvPicPr>
        <p:blipFill>
          <a:blip r:embed="rId5" cstate="print"/>
          <a:srcRect/>
          <a:stretch>
            <a:fillRect/>
          </a:stretch>
        </p:blipFill>
        <p:spPr bwMode="auto">
          <a:xfrm>
            <a:off x="6038850" y="2667000"/>
            <a:ext cx="228600" cy="698500"/>
          </a:xfrm>
          <a:prstGeom prst="rect">
            <a:avLst/>
          </a:prstGeom>
          <a:noFill/>
        </p:spPr>
      </p:pic>
      <p:pic>
        <p:nvPicPr>
          <p:cNvPr id="5122" name="Picture 2" descr="\\172.16.2.26\Conver\CARRIBEAN\MATHEMATICS_VOL-1_PPT_DESIGN\Incoming\Volume_01\Equations\Revision_Exam_3\Eqn016.wmf"/>
          <p:cNvPicPr>
            <a:picLocks noChangeAspect="1" noChangeArrowheads="1"/>
          </p:cNvPicPr>
          <p:nvPr/>
        </p:nvPicPr>
        <p:blipFill>
          <a:blip r:embed="rId6" cstate="print"/>
          <a:srcRect/>
          <a:stretch>
            <a:fillRect/>
          </a:stretch>
        </p:blipFill>
        <p:spPr bwMode="auto">
          <a:xfrm>
            <a:off x="1193800" y="5016500"/>
            <a:ext cx="939800" cy="698500"/>
          </a:xfrm>
          <a:prstGeom prst="rect">
            <a:avLst/>
          </a:prstGeom>
          <a:noFill/>
        </p:spPr>
      </p:pic>
      <p:pic>
        <p:nvPicPr>
          <p:cNvPr id="5123" name="Picture 3" descr="\\172.16.2.26\Conver\CARRIBEAN\MATHEMATICS_VOL-1_PPT_DESIGN\Incoming\Volume_01\Equations\Revision_Exam_3\Eqn014.wmf"/>
          <p:cNvPicPr>
            <a:picLocks noChangeAspect="1" noChangeArrowheads="1"/>
          </p:cNvPicPr>
          <p:nvPr/>
        </p:nvPicPr>
        <p:blipFill>
          <a:blip r:embed="rId7" cstate="print"/>
          <a:srcRect/>
          <a:stretch>
            <a:fillRect/>
          </a:stretch>
        </p:blipFill>
        <p:spPr bwMode="auto">
          <a:xfrm>
            <a:off x="1206500" y="3352800"/>
            <a:ext cx="850900" cy="698500"/>
          </a:xfrm>
          <a:prstGeom prst="rect">
            <a:avLst/>
          </a:prstGeom>
          <a:noFill/>
        </p:spPr>
      </p:pic>
      <p:pic>
        <p:nvPicPr>
          <p:cNvPr id="5124" name="Picture 4" descr="\\172.16.2.26\Conver\CARRIBEAN\MATHEMATICS_VOL-1_PPT_DESIGN\Incoming\Volume_01\Equations\Revision_Exam_3\Eqn015.wmf"/>
          <p:cNvPicPr>
            <a:picLocks noChangeAspect="1" noChangeArrowheads="1"/>
          </p:cNvPicPr>
          <p:nvPr/>
        </p:nvPicPr>
        <p:blipFill>
          <a:blip r:embed="rId8" cstate="print"/>
          <a:srcRect/>
          <a:stretch>
            <a:fillRect/>
          </a:stretch>
        </p:blipFill>
        <p:spPr bwMode="auto">
          <a:xfrm>
            <a:off x="1219200" y="4178300"/>
            <a:ext cx="838200" cy="698500"/>
          </a:xfrm>
          <a:prstGeom prst="rect">
            <a:avLst/>
          </a:prstGeom>
          <a:noFill/>
        </p:spPr>
      </p:pic>
      <p:pic>
        <p:nvPicPr>
          <p:cNvPr id="5125" name="Picture 5" descr="\\172.16.2.26\Conver\CARRIBEAN\MATHEMATICS_VOL-1_PPT_DESIGN\Incoming\Volume_01\Equations\Revision_Exam_3\Eqn017.wmf"/>
          <p:cNvPicPr>
            <a:picLocks noChangeAspect="1" noChangeArrowheads="1"/>
          </p:cNvPicPr>
          <p:nvPr/>
        </p:nvPicPr>
        <p:blipFill>
          <a:blip r:embed="rId9" cstate="print"/>
          <a:srcRect/>
          <a:stretch>
            <a:fillRect/>
          </a:stretch>
        </p:blipFill>
        <p:spPr bwMode="auto">
          <a:xfrm>
            <a:off x="1168400" y="5854700"/>
            <a:ext cx="965200" cy="698500"/>
          </a:xfrm>
          <a:prstGeom prst="rect">
            <a:avLst/>
          </a:prstGeom>
          <a:noFill/>
        </p:spPr>
      </p:pic>
      <p:sp>
        <p:nvSpPr>
          <p:cNvPr id="10"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3 Paper 1</a:t>
            </a:r>
          </a:p>
        </p:txBody>
      </p:sp>
    </p:spTree>
    <p:extLst>
      <p:ext uri="{BB962C8B-B14F-4D97-AF65-F5344CB8AC3E}">
        <p14:creationId xmlns:p14="http://schemas.microsoft.com/office/powerpoint/2010/main" xmlns="" val="71451342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11">
                                            <p:txEl>
                                              <p:pRg st="0" end="0"/>
                                            </p:txEl>
                                          </p:spTgt>
                                        </p:tgtEl>
                                        <p:attrNameLst>
                                          <p:attrName>style.visibility</p:attrName>
                                        </p:attrNameLst>
                                      </p:cBhvr>
                                      <p:to>
                                        <p:strVal val="visible"/>
                                      </p:to>
                                    </p:set>
                                    <p:anim calcmode="lin" valueType="num">
                                      <p:cBhvr>
                                        <p:cTn id="7" dur="500" fill="hold"/>
                                        <p:tgtEl>
                                          <p:spTgt spid="11">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11">
                                            <p:txEl>
                                              <p:pRg st="0" end="0"/>
                                            </p:txEl>
                                          </p:spTgt>
                                        </p:tgtEl>
                                        <p:attrNameLst>
                                          <p:attrName>ppt_h</p:attrName>
                                        </p:attrNameLst>
                                      </p:cBhvr>
                                      <p:tavLst>
                                        <p:tav tm="0">
                                          <p:val>
                                            <p:fltVal val="0"/>
                                          </p:val>
                                        </p:tav>
                                        <p:tav tm="100000">
                                          <p:val>
                                            <p:strVal val="#ppt_h"/>
                                          </p:val>
                                        </p:tav>
                                      </p:tavLst>
                                    </p:anim>
                                  </p:childTnLst>
                                </p:cTn>
                              </p:par>
                              <p:par>
                                <p:cTn id="9" presetID="23" presetClass="entr" presetSubtype="16" fill="hold" nodeType="withEffect">
                                  <p:stCondLst>
                                    <p:cond delay="0"/>
                                  </p:stCondLst>
                                  <p:childTnLst>
                                    <p:set>
                                      <p:cBhvr>
                                        <p:cTn id="10" dur="1" fill="hold">
                                          <p:stCondLst>
                                            <p:cond delay="0"/>
                                          </p:stCondLst>
                                        </p:cTn>
                                        <p:tgtEl>
                                          <p:spTgt spid="2050"/>
                                        </p:tgtEl>
                                        <p:attrNameLst>
                                          <p:attrName>style.visibility</p:attrName>
                                        </p:attrNameLst>
                                      </p:cBhvr>
                                      <p:to>
                                        <p:strVal val="visible"/>
                                      </p:to>
                                    </p:set>
                                    <p:anim calcmode="lin" valueType="num">
                                      <p:cBhvr>
                                        <p:cTn id="11" dur="500" fill="hold"/>
                                        <p:tgtEl>
                                          <p:spTgt spid="2050"/>
                                        </p:tgtEl>
                                        <p:attrNameLst>
                                          <p:attrName>ppt_w</p:attrName>
                                        </p:attrNameLst>
                                      </p:cBhvr>
                                      <p:tavLst>
                                        <p:tav tm="0">
                                          <p:val>
                                            <p:fltVal val="0"/>
                                          </p:val>
                                        </p:tav>
                                        <p:tav tm="100000">
                                          <p:val>
                                            <p:strVal val="#ppt_w"/>
                                          </p:val>
                                        </p:tav>
                                      </p:tavLst>
                                    </p:anim>
                                    <p:anim calcmode="lin" valueType="num">
                                      <p:cBhvr>
                                        <p:cTn id="12" dur="500" fill="hold"/>
                                        <p:tgtEl>
                                          <p:spTgt spid="2050"/>
                                        </p:tgtEl>
                                        <p:attrNameLst>
                                          <p:attrName>ppt_h</p:attrName>
                                        </p:attrNameLst>
                                      </p:cBhvr>
                                      <p:tavLst>
                                        <p:tav tm="0">
                                          <p:val>
                                            <p:fltVal val="0"/>
                                          </p:val>
                                        </p:tav>
                                        <p:tav tm="100000">
                                          <p:val>
                                            <p:strVal val="#ppt_h"/>
                                          </p:val>
                                        </p:tav>
                                      </p:tavLst>
                                    </p:anim>
                                  </p:childTnLst>
                                </p:cTn>
                              </p:par>
                              <p:par>
                                <p:cTn id="13" presetID="23" presetClass="entr" presetSubtype="16" fill="hold" nodeType="withEffect">
                                  <p:stCondLst>
                                    <p:cond delay="0"/>
                                  </p:stCondLst>
                                  <p:childTnLst>
                                    <p:set>
                                      <p:cBhvr>
                                        <p:cTn id="14" dur="1" fill="hold">
                                          <p:stCondLst>
                                            <p:cond delay="0"/>
                                          </p:stCondLst>
                                        </p:cTn>
                                        <p:tgtEl>
                                          <p:spTgt spid="2051"/>
                                        </p:tgtEl>
                                        <p:attrNameLst>
                                          <p:attrName>style.visibility</p:attrName>
                                        </p:attrNameLst>
                                      </p:cBhvr>
                                      <p:to>
                                        <p:strVal val="visible"/>
                                      </p:to>
                                    </p:set>
                                    <p:anim calcmode="lin" valueType="num">
                                      <p:cBhvr>
                                        <p:cTn id="15" dur="500" fill="hold"/>
                                        <p:tgtEl>
                                          <p:spTgt spid="2051"/>
                                        </p:tgtEl>
                                        <p:attrNameLst>
                                          <p:attrName>ppt_w</p:attrName>
                                        </p:attrNameLst>
                                      </p:cBhvr>
                                      <p:tavLst>
                                        <p:tav tm="0">
                                          <p:val>
                                            <p:fltVal val="0"/>
                                          </p:val>
                                        </p:tav>
                                        <p:tav tm="100000">
                                          <p:val>
                                            <p:strVal val="#ppt_w"/>
                                          </p:val>
                                        </p:tav>
                                      </p:tavLst>
                                    </p:anim>
                                    <p:anim calcmode="lin" valueType="num">
                                      <p:cBhvr>
                                        <p:cTn id="16" dur="500" fill="hold"/>
                                        <p:tgtEl>
                                          <p:spTgt spid="2051"/>
                                        </p:tgtEl>
                                        <p:attrNameLst>
                                          <p:attrName>ppt_h</p:attrName>
                                        </p:attrNameLst>
                                      </p:cBhvr>
                                      <p:tavLst>
                                        <p:tav tm="0">
                                          <p:val>
                                            <p:fltVal val="0"/>
                                          </p:val>
                                        </p:tav>
                                        <p:tav tm="100000">
                                          <p:val>
                                            <p:strVal val="#ppt_h"/>
                                          </p:val>
                                        </p:tav>
                                      </p:tavLst>
                                    </p:anim>
                                  </p:childTnLst>
                                </p:cTn>
                              </p:par>
                            </p:childTnLst>
                          </p:cTn>
                        </p:par>
                      </p:childTnLst>
                    </p:cTn>
                  </p:par>
                  <p:par>
                    <p:cTn id="17" fill="hold">
                      <p:stCondLst>
                        <p:cond delay="indefinite"/>
                      </p:stCondLst>
                      <p:childTnLst>
                        <p:par>
                          <p:cTn id="18" fill="hold">
                            <p:stCondLst>
                              <p:cond delay="0"/>
                            </p:stCondLst>
                            <p:childTnLst>
                              <p:par>
                                <p:cTn id="19" presetID="23" presetClass="entr" presetSubtype="16" fill="hold" nodeType="clickEffect">
                                  <p:stCondLst>
                                    <p:cond delay="0"/>
                                  </p:stCondLst>
                                  <p:childTnLst>
                                    <p:set>
                                      <p:cBhvr>
                                        <p:cTn id="20" dur="1" fill="hold">
                                          <p:stCondLst>
                                            <p:cond delay="0"/>
                                          </p:stCondLst>
                                        </p:cTn>
                                        <p:tgtEl>
                                          <p:spTgt spid="5123"/>
                                        </p:tgtEl>
                                        <p:attrNameLst>
                                          <p:attrName>style.visibility</p:attrName>
                                        </p:attrNameLst>
                                      </p:cBhvr>
                                      <p:to>
                                        <p:strVal val="visible"/>
                                      </p:to>
                                    </p:set>
                                    <p:anim calcmode="lin" valueType="num">
                                      <p:cBhvr>
                                        <p:cTn id="21" dur="500" fill="hold"/>
                                        <p:tgtEl>
                                          <p:spTgt spid="5123"/>
                                        </p:tgtEl>
                                        <p:attrNameLst>
                                          <p:attrName>ppt_w</p:attrName>
                                        </p:attrNameLst>
                                      </p:cBhvr>
                                      <p:tavLst>
                                        <p:tav tm="0">
                                          <p:val>
                                            <p:fltVal val="0"/>
                                          </p:val>
                                        </p:tav>
                                        <p:tav tm="100000">
                                          <p:val>
                                            <p:strVal val="#ppt_w"/>
                                          </p:val>
                                        </p:tav>
                                      </p:tavLst>
                                    </p:anim>
                                    <p:anim calcmode="lin" valueType="num">
                                      <p:cBhvr>
                                        <p:cTn id="22" dur="500" fill="hold"/>
                                        <p:tgtEl>
                                          <p:spTgt spid="5123"/>
                                        </p:tgtEl>
                                        <p:attrNameLst>
                                          <p:attrName>ppt_h</p:attrName>
                                        </p:attrNameLst>
                                      </p:cBhvr>
                                      <p:tavLst>
                                        <p:tav tm="0">
                                          <p:val>
                                            <p:fltVal val="0"/>
                                          </p:val>
                                        </p:tav>
                                        <p:tav tm="100000">
                                          <p:val>
                                            <p:strVal val="#ppt_h"/>
                                          </p:val>
                                        </p:tav>
                                      </p:tavLst>
                                    </p:anim>
                                  </p:childTnLst>
                                </p:cTn>
                              </p:par>
                              <p:par>
                                <p:cTn id="23" presetID="23" presetClass="entr" presetSubtype="16" fill="hold" nodeType="withEffect">
                                  <p:stCondLst>
                                    <p:cond delay="0"/>
                                  </p:stCondLst>
                                  <p:childTnLst>
                                    <p:set>
                                      <p:cBhvr>
                                        <p:cTn id="24" dur="1" fill="hold">
                                          <p:stCondLst>
                                            <p:cond delay="0"/>
                                          </p:stCondLst>
                                        </p:cTn>
                                        <p:tgtEl>
                                          <p:spTgt spid="5124"/>
                                        </p:tgtEl>
                                        <p:attrNameLst>
                                          <p:attrName>style.visibility</p:attrName>
                                        </p:attrNameLst>
                                      </p:cBhvr>
                                      <p:to>
                                        <p:strVal val="visible"/>
                                      </p:to>
                                    </p:set>
                                    <p:anim calcmode="lin" valueType="num">
                                      <p:cBhvr>
                                        <p:cTn id="25" dur="500" fill="hold"/>
                                        <p:tgtEl>
                                          <p:spTgt spid="5124"/>
                                        </p:tgtEl>
                                        <p:attrNameLst>
                                          <p:attrName>ppt_w</p:attrName>
                                        </p:attrNameLst>
                                      </p:cBhvr>
                                      <p:tavLst>
                                        <p:tav tm="0">
                                          <p:val>
                                            <p:fltVal val="0"/>
                                          </p:val>
                                        </p:tav>
                                        <p:tav tm="100000">
                                          <p:val>
                                            <p:strVal val="#ppt_w"/>
                                          </p:val>
                                        </p:tav>
                                      </p:tavLst>
                                    </p:anim>
                                    <p:anim calcmode="lin" valueType="num">
                                      <p:cBhvr>
                                        <p:cTn id="26" dur="500" fill="hold"/>
                                        <p:tgtEl>
                                          <p:spTgt spid="5124"/>
                                        </p:tgtEl>
                                        <p:attrNameLst>
                                          <p:attrName>ppt_h</p:attrName>
                                        </p:attrNameLst>
                                      </p:cBhvr>
                                      <p:tavLst>
                                        <p:tav tm="0">
                                          <p:val>
                                            <p:fltVal val="0"/>
                                          </p:val>
                                        </p:tav>
                                        <p:tav tm="100000">
                                          <p:val>
                                            <p:strVal val="#ppt_h"/>
                                          </p:val>
                                        </p:tav>
                                      </p:tavLst>
                                    </p:anim>
                                  </p:childTnLst>
                                </p:cTn>
                              </p:par>
                              <p:par>
                                <p:cTn id="27" presetID="23" presetClass="entr" presetSubtype="16" fill="hold" nodeType="withEffect">
                                  <p:stCondLst>
                                    <p:cond delay="0"/>
                                  </p:stCondLst>
                                  <p:childTnLst>
                                    <p:set>
                                      <p:cBhvr>
                                        <p:cTn id="28" dur="1" fill="hold">
                                          <p:stCondLst>
                                            <p:cond delay="0"/>
                                          </p:stCondLst>
                                        </p:cTn>
                                        <p:tgtEl>
                                          <p:spTgt spid="5122"/>
                                        </p:tgtEl>
                                        <p:attrNameLst>
                                          <p:attrName>style.visibility</p:attrName>
                                        </p:attrNameLst>
                                      </p:cBhvr>
                                      <p:to>
                                        <p:strVal val="visible"/>
                                      </p:to>
                                    </p:set>
                                    <p:anim calcmode="lin" valueType="num">
                                      <p:cBhvr>
                                        <p:cTn id="29" dur="500" fill="hold"/>
                                        <p:tgtEl>
                                          <p:spTgt spid="5122"/>
                                        </p:tgtEl>
                                        <p:attrNameLst>
                                          <p:attrName>ppt_w</p:attrName>
                                        </p:attrNameLst>
                                      </p:cBhvr>
                                      <p:tavLst>
                                        <p:tav tm="0">
                                          <p:val>
                                            <p:fltVal val="0"/>
                                          </p:val>
                                        </p:tav>
                                        <p:tav tm="100000">
                                          <p:val>
                                            <p:strVal val="#ppt_w"/>
                                          </p:val>
                                        </p:tav>
                                      </p:tavLst>
                                    </p:anim>
                                    <p:anim calcmode="lin" valueType="num">
                                      <p:cBhvr>
                                        <p:cTn id="30" dur="500" fill="hold"/>
                                        <p:tgtEl>
                                          <p:spTgt spid="5122"/>
                                        </p:tgtEl>
                                        <p:attrNameLst>
                                          <p:attrName>ppt_h</p:attrName>
                                        </p:attrNameLst>
                                      </p:cBhvr>
                                      <p:tavLst>
                                        <p:tav tm="0">
                                          <p:val>
                                            <p:fltVal val="0"/>
                                          </p:val>
                                        </p:tav>
                                        <p:tav tm="100000">
                                          <p:val>
                                            <p:strVal val="#ppt_h"/>
                                          </p:val>
                                        </p:tav>
                                      </p:tavLst>
                                    </p:anim>
                                  </p:childTnLst>
                                </p:cTn>
                              </p:par>
                              <p:par>
                                <p:cTn id="31" presetID="23" presetClass="entr" presetSubtype="16" fill="hold" nodeType="withEffect">
                                  <p:stCondLst>
                                    <p:cond delay="0"/>
                                  </p:stCondLst>
                                  <p:childTnLst>
                                    <p:set>
                                      <p:cBhvr>
                                        <p:cTn id="32" dur="1" fill="hold">
                                          <p:stCondLst>
                                            <p:cond delay="0"/>
                                          </p:stCondLst>
                                        </p:cTn>
                                        <p:tgtEl>
                                          <p:spTgt spid="5125"/>
                                        </p:tgtEl>
                                        <p:attrNameLst>
                                          <p:attrName>style.visibility</p:attrName>
                                        </p:attrNameLst>
                                      </p:cBhvr>
                                      <p:to>
                                        <p:strVal val="visible"/>
                                      </p:to>
                                    </p:set>
                                    <p:anim calcmode="lin" valueType="num">
                                      <p:cBhvr>
                                        <p:cTn id="33" dur="500" fill="hold"/>
                                        <p:tgtEl>
                                          <p:spTgt spid="5125"/>
                                        </p:tgtEl>
                                        <p:attrNameLst>
                                          <p:attrName>ppt_w</p:attrName>
                                        </p:attrNameLst>
                                      </p:cBhvr>
                                      <p:tavLst>
                                        <p:tav tm="0">
                                          <p:val>
                                            <p:fltVal val="0"/>
                                          </p:val>
                                        </p:tav>
                                        <p:tav tm="100000">
                                          <p:val>
                                            <p:strVal val="#ppt_w"/>
                                          </p:val>
                                        </p:tav>
                                      </p:tavLst>
                                    </p:anim>
                                    <p:anim calcmode="lin" valueType="num">
                                      <p:cBhvr>
                                        <p:cTn id="34" dur="500" fill="hold"/>
                                        <p:tgtEl>
                                          <p:spTgt spid="5125"/>
                                        </p:tgtEl>
                                        <p:attrNameLst>
                                          <p:attrName>ppt_h</p:attrName>
                                        </p:attrNameLst>
                                      </p:cBhvr>
                                      <p:tavLst>
                                        <p:tav tm="0">
                                          <p:val>
                                            <p:fltVal val="0"/>
                                          </p:val>
                                        </p:tav>
                                        <p:tav tm="100000">
                                          <p:val>
                                            <p:strVal val="#ppt_h"/>
                                          </p:val>
                                        </p:tav>
                                      </p:tavLst>
                                    </p:anim>
                                  </p:childTnLst>
                                </p:cTn>
                              </p:par>
                            </p:childTnLst>
                          </p:cTn>
                        </p:par>
                      </p:childTnLst>
                    </p:cTn>
                  </p:par>
                  <p:par>
                    <p:cTn id="35" fill="hold">
                      <p:stCondLst>
                        <p:cond delay="indefinite"/>
                      </p:stCondLst>
                      <p:childTnLst>
                        <p:par>
                          <p:cTn id="36" fill="hold">
                            <p:stCondLst>
                              <p:cond delay="0"/>
                            </p:stCondLst>
                            <p:childTnLst>
                              <p:par>
                                <p:cTn id="37" presetID="3" presetClass="entr" presetSubtype="10" fill="hold" grpId="0" nodeType="clickEffect">
                                  <p:stCondLst>
                                    <p:cond delay="0"/>
                                  </p:stCondLst>
                                  <p:childTnLst>
                                    <p:set>
                                      <p:cBhvr>
                                        <p:cTn id="38" dur="1" fill="hold">
                                          <p:stCondLst>
                                            <p:cond delay="0"/>
                                          </p:stCondLst>
                                        </p:cTn>
                                        <p:tgtEl>
                                          <p:spTgt spid="8"/>
                                        </p:tgtEl>
                                        <p:attrNameLst>
                                          <p:attrName>style.visibility</p:attrName>
                                        </p:attrNameLst>
                                      </p:cBhvr>
                                      <p:to>
                                        <p:strVal val="visible"/>
                                      </p:to>
                                    </p:set>
                                    <p:animEffect transition="in" filter="blinds(horizontal)">
                                      <p:cBhvr>
                                        <p:cTn id="39"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build="p"/>
      <p:bldP spid="8" grpId="0" animBg="1"/>
    </p:bldLst>
  </p:timing>
</p:sld>
</file>

<file path=ppt/slides/slide4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4"/>
          <p:cNvGrpSpPr/>
          <p:nvPr/>
        </p:nvGrpSpPr>
        <p:grpSpPr>
          <a:xfrm>
            <a:off x="381000" y="2698750"/>
            <a:ext cx="3867150" cy="1854200"/>
            <a:chOff x="381000" y="2698750"/>
            <a:chExt cx="3867150" cy="1854200"/>
          </a:xfrm>
        </p:grpSpPr>
        <p:sp>
          <p:nvSpPr>
            <p:cNvPr id="12" name="TextBox 11"/>
            <p:cNvSpPr txBox="1"/>
            <p:nvPr/>
          </p:nvSpPr>
          <p:spPr>
            <a:xfrm>
              <a:off x="381000" y="2819400"/>
              <a:ext cx="533400" cy="430759"/>
            </a:xfrm>
            <a:prstGeom prst="rect">
              <a:avLst/>
            </a:prstGeom>
            <a:noFill/>
          </p:spPr>
          <p:txBody>
            <a:bodyPr wrap="square" rtlCol="0">
              <a:spAutoFit/>
            </a:bodyPr>
            <a:lstStyle/>
            <a:p>
              <a:pPr marL="457200" indent="-457200">
                <a:lnSpc>
                  <a:spcPts val="2800"/>
                </a:lnSpc>
                <a:spcAft>
                  <a:spcPct val="50000"/>
                </a:spcAft>
                <a:tabLst>
                  <a:tab pos="628650" algn="l"/>
                </a:tabLst>
              </a:pPr>
              <a:r>
                <a:rPr lang="en-US" sz="2300" b="1" dirty="0" smtClean="0">
                  <a:latin typeface="Times New Roman" pitchFamily="18" charset="0"/>
                  <a:cs typeface="Times New Roman" pitchFamily="18" charset="0"/>
                </a:rPr>
                <a:t>6.</a:t>
              </a:r>
              <a:endParaRPr lang="en-US" sz="2300" b="1" dirty="0">
                <a:latin typeface="Times New Roman" pitchFamily="18" charset="0"/>
                <a:cs typeface="Times New Roman" pitchFamily="18" charset="0"/>
              </a:endParaRPr>
            </a:p>
          </p:txBody>
        </p:sp>
        <p:pic>
          <p:nvPicPr>
            <p:cNvPr id="3074" name="Picture 2" descr="\\172.16.2.26\Conver\CARRIBEAN\MATHEMATICS_VOL-1_PPT_DESIGN\Incoming\Equations\Revision_Exam_3\Eqn018.wmf"/>
            <p:cNvPicPr>
              <a:picLocks noChangeAspect="1" noChangeArrowheads="1"/>
            </p:cNvPicPr>
            <p:nvPr/>
          </p:nvPicPr>
          <p:blipFill>
            <a:blip r:embed="rId2" cstate="print"/>
            <a:srcRect/>
            <a:stretch>
              <a:fillRect/>
            </a:stretch>
          </p:blipFill>
          <p:spPr bwMode="auto">
            <a:xfrm>
              <a:off x="831850" y="2698750"/>
              <a:ext cx="3416300" cy="1854200"/>
            </a:xfrm>
            <a:prstGeom prst="rect">
              <a:avLst/>
            </a:prstGeom>
            <a:noFill/>
          </p:spPr>
        </p:pic>
      </p:grpSp>
      <p:sp>
        <p:nvSpPr>
          <p:cNvPr id="5"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3 Paper 1</a:t>
            </a:r>
          </a:p>
        </p:txBody>
      </p:sp>
    </p:spTree>
    <p:extLst>
      <p:ext uri="{BB962C8B-B14F-4D97-AF65-F5344CB8AC3E}">
        <p14:creationId xmlns:p14="http://schemas.microsoft.com/office/powerpoint/2010/main" xmlns="" val="186244745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ppt_w</p:attrName>
                                        </p:attrNameLst>
                                      </p:cBhvr>
                                      <p:tavLst>
                                        <p:tav tm="0">
                                          <p:val>
                                            <p:fltVal val="0"/>
                                          </p:val>
                                        </p:tav>
                                        <p:tav tm="100000">
                                          <p:val>
                                            <p:strVal val="#ppt_w"/>
                                          </p:val>
                                        </p:tav>
                                      </p:tavLst>
                                    </p:anim>
                                    <p:anim calcmode="lin" valueType="num">
                                      <p:cBhvr>
                                        <p:cTn id="8" dur="500" fill="hold"/>
                                        <p:tgtEl>
                                          <p:spTgt spid="2"/>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Content Placeholder 10"/>
          <p:cNvSpPr>
            <a:spLocks noGrp="1"/>
          </p:cNvSpPr>
          <p:nvPr>
            <p:ph sz="quarter" idx="13"/>
          </p:nvPr>
        </p:nvSpPr>
        <p:spPr>
          <a:xfrm>
            <a:off x="685800" y="2743200"/>
            <a:ext cx="7315200" cy="800219"/>
          </a:xfrm>
        </p:spPr>
        <p:txBody>
          <a:bodyPr wrap="square">
            <a:spAutoFit/>
          </a:bodyPr>
          <a:lstStyle/>
          <a:p>
            <a:pPr>
              <a:buNone/>
            </a:pPr>
            <a:r>
              <a:rPr lang="en-US" sz="2300" b="1" dirty="0" smtClean="0">
                <a:solidFill>
                  <a:schemeClr val="tx1"/>
                </a:solidFill>
                <a:latin typeface="Times New Roman" pitchFamily="18" charset="0"/>
                <a:cs typeface="Times New Roman" pitchFamily="18" charset="0"/>
              </a:rPr>
              <a:t>7.  </a:t>
            </a:r>
            <a:r>
              <a:rPr lang="en-US" sz="2300" dirty="0" smtClean="0">
                <a:solidFill>
                  <a:schemeClr val="tx1"/>
                </a:solidFill>
                <a:latin typeface="Times New Roman" pitchFamily="18" charset="0"/>
              </a:rPr>
              <a:t>If 99 is added to each of the primes 31 and 37,</a:t>
            </a:r>
            <a:br>
              <a:rPr lang="en-US" sz="2300" dirty="0" smtClean="0">
                <a:solidFill>
                  <a:schemeClr val="tx1"/>
                </a:solidFill>
                <a:latin typeface="Times New Roman" pitchFamily="18" charset="0"/>
              </a:rPr>
            </a:br>
            <a:r>
              <a:rPr lang="en-US" sz="2300" dirty="0" smtClean="0">
                <a:solidFill>
                  <a:schemeClr val="tx1"/>
                </a:solidFill>
                <a:latin typeface="Times New Roman" pitchFamily="18" charset="0"/>
              </a:rPr>
              <a:t> which of the following is true of the resulting numbers?</a:t>
            </a:r>
            <a:endParaRPr lang="en-US" sz="2300" dirty="0">
              <a:solidFill>
                <a:schemeClr val="tx1"/>
              </a:solidFill>
              <a:latin typeface="Times New Roman" pitchFamily="18" charset="0"/>
            </a:endParaRPr>
          </a:p>
        </p:txBody>
      </p:sp>
      <p:sp>
        <p:nvSpPr>
          <p:cNvPr id="8" name="Notched Right Arrow 7"/>
          <p:cNvSpPr/>
          <p:nvPr/>
        </p:nvSpPr>
        <p:spPr>
          <a:xfrm>
            <a:off x="7162800" y="6019800"/>
            <a:ext cx="1782315" cy="685800"/>
          </a:xfrm>
          <a:prstGeom prst="notchedRightArrow">
            <a:avLst/>
          </a:prstGeom>
          <a:blipFill>
            <a:blip r:embed="rId2" cstate="print">
              <a:extLst>
                <a:ext uri="{BEBA8EAE-BF5A-486C-A8C5-ECC9F3942E4B}">
                  <a14:imgProps xmlns:a14="http://schemas.microsoft.com/office/drawing/2010/main" xmlns="">
                    <a14:imgLayer r:embed="rId3">
                      <a14:imgEffect>
                        <a14:brightnessContrast bright="-20000" contrast="-20000"/>
                      </a14:imgEffect>
                    </a14:imgLayer>
                  </a14:imgProps>
                </a:ex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ANSWER</a:t>
            </a:r>
            <a:endParaRPr lang="en-US" sz="2000" b="1" dirty="0">
              <a:latin typeface="Times New Roman" pitchFamily="18" charset="0"/>
              <a:cs typeface="Times New Roman" pitchFamily="18" charset="0"/>
            </a:endParaRPr>
          </a:p>
        </p:txBody>
      </p:sp>
      <p:sp>
        <p:nvSpPr>
          <p:cNvPr id="6" name="Content Placeholder 10"/>
          <p:cNvSpPr>
            <a:spLocks noGrp="1"/>
          </p:cNvSpPr>
          <p:nvPr>
            <p:ph sz="quarter" idx="13"/>
          </p:nvPr>
        </p:nvSpPr>
        <p:spPr>
          <a:xfrm>
            <a:off x="1025524" y="3457575"/>
            <a:ext cx="4422775" cy="676339"/>
          </a:xfrm>
        </p:spPr>
        <p:txBody>
          <a:bodyPr wrap="square">
            <a:spAutoFit/>
          </a:bodyPr>
          <a:lstStyle/>
          <a:p>
            <a:pPr algn="just">
              <a:lnSpc>
                <a:spcPct val="165000"/>
              </a:lnSpc>
              <a:spcBef>
                <a:spcPct val="0"/>
              </a:spcBef>
              <a:buFontTx/>
              <a:buNone/>
            </a:pPr>
            <a:r>
              <a:rPr lang="en-US" sz="2300" dirty="0" smtClean="0">
                <a:solidFill>
                  <a:schemeClr val="tx1"/>
                </a:solidFill>
                <a:latin typeface="Times New Roman" pitchFamily="18" charset="0"/>
                <a:cs typeface="Times New Roman" pitchFamily="18" charset="0"/>
              </a:rPr>
              <a:t>(A) Both are prime</a:t>
            </a:r>
          </a:p>
        </p:txBody>
      </p:sp>
      <p:sp>
        <p:nvSpPr>
          <p:cNvPr id="7" name="Content Placeholder 10"/>
          <p:cNvSpPr>
            <a:spLocks noGrp="1"/>
          </p:cNvSpPr>
          <p:nvPr>
            <p:ph sz="quarter" idx="13"/>
          </p:nvPr>
        </p:nvSpPr>
        <p:spPr>
          <a:xfrm>
            <a:off x="990600" y="4191000"/>
            <a:ext cx="3381375" cy="446276"/>
          </a:xfrm>
        </p:spPr>
        <p:txBody>
          <a:bodyPr wrap="square">
            <a:spAutoFit/>
          </a:bodyPr>
          <a:lstStyle/>
          <a:p>
            <a:pPr algn="just">
              <a:spcBef>
                <a:spcPct val="0"/>
              </a:spcBef>
              <a:buFontTx/>
              <a:buNone/>
            </a:pPr>
            <a:r>
              <a:rPr lang="en-US" sz="2300" dirty="0" smtClean="0">
                <a:solidFill>
                  <a:schemeClr val="tx1"/>
                </a:solidFill>
                <a:latin typeface="Times New Roman" pitchFamily="18" charset="0"/>
                <a:cs typeface="Times New Roman" pitchFamily="18" charset="0"/>
              </a:rPr>
              <a:t>(B) Both are composite</a:t>
            </a:r>
          </a:p>
        </p:txBody>
      </p:sp>
      <p:sp>
        <p:nvSpPr>
          <p:cNvPr id="9" name="Content Placeholder 10"/>
          <p:cNvSpPr>
            <a:spLocks noGrp="1"/>
          </p:cNvSpPr>
          <p:nvPr>
            <p:ph sz="quarter" idx="13"/>
          </p:nvPr>
        </p:nvSpPr>
        <p:spPr>
          <a:xfrm>
            <a:off x="1000124" y="4734541"/>
            <a:ext cx="6505576" cy="446276"/>
          </a:xfrm>
        </p:spPr>
        <p:txBody>
          <a:bodyPr wrap="square">
            <a:spAutoFit/>
          </a:bodyPr>
          <a:lstStyle/>
          <a:p>
            <a:pPr>
              <a:buNone/>
            </a:pPr>
            <a:r>
              <a:rPr lang="en-US" sz="2300" dirty="0" smtClean="0">
                <a:solidFill>
                  <a:schemeClr val="tx1"/>
                </a:solidFill>
                <a:latin typeface="Times New Roman" pitchFamily="18" charset="0"/>
                <a:cs typeface="Times New Roman" pitchFamily="18" charset="0"/>
              </a:rPr>
              <a:t>(C) </a:t>
            </a:r>
            <a:r>
              <a:rPr lang="en-US" sz="2300" dirty="0" smtClean="0">
                <a:solidFill>
                  <a:schemeClr val="tx1"/>
                </a:solidFill>
                <a:latin typeface="Times New Roman" pitchFamily="18" charset="0"/>
              </a:rPr>
              <a:t>The smaller is composite and the larger is prime</a:t>
            </a:r>
            <a:endParaRPr lang="en-US" sz="2300" dirty="0" smtClean="0">
              <a:solidFill>
                <a:schemeClr val="tx1"/>
              </a:solidFill>
              <a:latin typeface="Times New Roman" pitchFamily="18" charset="0"/>
              <a:cs typeface="Times New Roman" pitchFamily="18" charset="0"/>
            </a:endParaRPr>
          </a:p>
        </p:txBody>
      </p:sp>
      <p:sp>
        <p:nvSpPr>
          <p:cNvPr id="10" name="Content Placeholder 10"/>
          <p:cNvSpPr>
            <a:spLocks noGrp="1"/>
          </p:cNvSpPr>
          <p:nvPr>
            <p:ph sz="quarter" idx="13"/>
          </p:nvPr>
        </p:nvSpPr>
        <p:spPr>
          <a:xfrm>
            <a:off x="1009650" y="5316349"/>
            <a:ext cx="6419850" cy="446276"/>
          </a:xfrm>
        </p:spPr>
        <p:txBody>
          <a:bodyPr wrap="square">
            <a:spAutoFit/>
          </a:bodyPr>
          <a:lstStyle/>
          <a:p>
            <a:pPr>
              <a:buNone/>
            </a:pPr>
            <a:r>
              <a:rPr lang="en-US" sz="2300" dirty="0" smtClean="0">
                <a:solidFill>
                  <a:schemeClr val="tx1"/>
                </a:solidFill>
                <a:latin typeface="Times New Roman" pitchFamily="18" charset="0"/>
                <a:cs typeface="Times New Roman" pitchFamily="18" charset="0"/>
              </a:rPr>
              <a:t>(D) </a:t>
            </a:r>
            <a:r>
              <a:rPr lang="en-US" sz="2300" dirty="0" smtClean="0">
                <a:solidFill>
                  <a:schemeClr val="tx1"/>
                </a:solidFill>
                <a:latin typeface="Times New Roman" pitchFamily="18" charset="0"/>
              </a:rPr>
              <a:t>The smaller is prime and the larger is composite</a:t>
            </a:r>
            <a:endParaRPr lang="en-US" sz="2300" dirty="0" smtClean="0">
              <a:solidFill>
                <a:schemeClr val="tx1"/>
              </a:solidFill>
              <a:latin typeface="Times New Roman" pitchFamily="18" charset="0"/>
              <a:cs typeface="Times New Roman" pitchFamily="18" charset="0"/>
            </a:endParaRPr>
          </a:p>
        </p:txBody>
      </p:sp>
      <p:sp>
        <p:nvSpPr>
          <p:cNvPr id="12"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3 Paper 1</a:t>
            </a:r>
          </a:p>
        </p:txBody>
      </p:sp>
    </p:spTree>
    <p:extLst>
      <p:ext uri="{BB962C8B-B14F-4D97-AF65-F5344CB8AC3E}">
        <p14:creationId xmlns:p14="http://schemas.microsoft.com/office/powerpoint/2010/main" xmlns="" val="71451342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11">
                                            <p:txEl>
                                              <p:pRg st="0" end="0"/>
                                            </p:txEl>
                                          </p:spTgt>
                                        </p:tgtEl>
                                        <p:attrNameLst>
                                          <p:attrName>style.visibility</p:attrName>
                                        </p:attrNameLst>
                                      </p:cBhvr>
                                      <p:to>
                                        <p:strVal val="visible"/>
                                      </p:to>
                                    </p:set>
                                    <p:anim calcmode="lin" valueType="num">
                                      <p:cBhvr>
                                        <p:cTn id="7" dur="500" fill="hold"/>
                                        <p:tgtEl>
                                          <p:spTgt spid="11">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11">
                                            <p:txEl>
                                              <p:pRg st="0" end="0"/>
                                            </p:txEl>
                                          </p:spTgt>
                                        </p:tgtEl>
                                        <p:attrNameLst>
                                          <p:attrName>ppt_h</p:attrName>
                                        </p:attrNameLst>
                                      </p:cBhvr>
                                      <p:tavLst>
                                        <p:tav tm="0">
                                          <p:val>
                                            <p:fltVal val="0"/>
                                          </p:val>
                                        </p:tav>
                                        <p:tav tm="100000">
                                          <p:val>
                                            <p:strVal val="#ppt_h"/>
                                          </p:val>
                                        </p:tav>
                                      </p:tavLst>
                                    </p:anim>
                                  </p:childTnLst>
                                </p:cTn>
                              </p:par>
                            </p:childTnLst>
                          </p:cTn>
                        </p:par>
                      </p:childTnLst>
                    </p:cTn>
                  </p:par>
                  <p:par>
                    <p:cTn id="9" fill="hold">
                      <p:stCondLst>
                        <p:cond delay="indefinite"/>
                      </p:stCondLst>
                      <p:childTnLst>
                        <p:par>
                          <p:cTn id="10" fill="hold">
                            <p:stCondLst>
                              <p:cond delay="0"/>
                            </p:stCondLst>
                            <p:childTnLst>
                              <p:par>
                                <p:cTn id="11" presetID="23" presetClass="entr" presetSubtype="16" fill="hold" grpId="0" nodeType="clickEffect">
                                  <p:stCondLst>
                                    <p:cond delay="0"/>
                                  </p:stCondLst>
                                  <p:childTnLst>
                                    <p:set>
                                      <p:cBhvr>
                                        <p:cTn id="12" dur="1" fill="hold">
                                          <p:stCondLst>
                                            <p:cond delay="0"/>
                                          </p:stCondLst>
                                        </p:cTn>
                                        <p:tgtEl>
                                          <p:spTgt spid="6">
                                            <p:txEl>
                                              <p:pRg st="0" end="0"/>
                                            </p:txEl>
                                          </p:spTgt>
                                        </p:tgtEl>
                                        <p:attrNameLst>
                                          <p:attrName>style.visibility</p:attrName>
                                        </p:attrNameLst>
                                      </p:cBhvr>
                                      <p:to>
                                        <p:strVal val="visible"/>
                                      </p:to>
                                    </p:set>
                                    <p:anim calcmode="lin" valueType="num">
                                      <p:cBhvr>
                                        <p:cTn id="13" dur="500" fill="hold"/>
                                        <p:tgtEl>
                                          <p:spTgt spid="6">
                                            <p:txEl>
                                              <p:pRg st="0" end="0"/>
                                            </p:txEl>
                                          </p:spTgt>
                                        </p:tgtEl>
                                        <p:attrNameLst>
                                          <p:attrName>ppt_w</p:attrName>
                                        </p:attrNameLst>
                                      </p:cBhvr>
                                      <p:tavLst>
                                        <p:tav tm="0">
                                          <p:val>
                                            <p:fltVal val="0"/>
                                          </p:val>
                                        </p:tav>
                                        <p:tav tm="100000">
                                          <p:val>
                                            <p:strVal val="#ppt_w"/>
                                          </p:val>
                                        </p:tav>
                                      </p:tavLst>
                                    </p:anim>
                                    <p:anim calcmode="lin" valueType="num">
                                      <p:cBhvr>
                                        <p:cTn id="14" dur="500" fill="hold"/>
                                        <p:tgtEl>
                                          <p:spTgt spid="6">
                                            <p:txEl>
                                              <p:pRg st="0" end="0"/>
                                            </p:txEl>
                                          </p:spTgt>
                                        </p:tgtEl>
                                        <p:attrNameLst>
                                          <p:attrName>ppt_h</p:attrName>
                                        </p:attrNameLst>
                                      </p:cBhvr>
                                      <p:tavLst>
                                        <p:tav tm="0">
                                          <p:val>
                                            <p:fltVal val="0"/>
                                          </p:val>
                                        </p:tav>
                                        <p:tav tm="100000">
                                          <p:val>
                                            <p:strVal val="#ppt_h"/>
                                          </p:val>
                                        </p:tav>
                                      </p:tavLst>
                                    </p:anim>
                                  </p:childTnLst>
                                </p:cTn>
                              </p:par>
                              <p:par>
                                <p:cTn id="15" presetID="23" presetClass="entr" presetSubtype="16" fill="hold" grpId="0" nodeType="withEffect">
                                  <p:stCondLst>
                                    <p:cond delay="0"/>
                                  </p:stCondLst>
                                  <p:childTnLst>
                                    <p:set>
                                      <p:cBhvr>
                                        <p:cTn id="16" dur="1" fill="hold">
                                          <p:stCondLst>
                                            <p:cond delay="0"/>
                                          </p:stCondLst>
                                        </p:cTn>
                                        <p:tgtEl>
                                          <p:spTgt spid="7">
                                            <p:txEl>
                                              <p:pRg st="0" end="0"/>
                                            </p:txEl>
                                          </p:spTgt>
                                        </p:tgtEl>
                                        <p:attrNameLst>
                                          <p:attrName>style.visibility</p:attrName>
                                        </p:attrNameLst>
                                      </p:cBhvr>
                                      <p:to>
                                        <p:strVal val="visible"/>
                                      </p:to>
                                    </p:set>
                                    <p:anim calcmode="lin" valueType="num">
                                      <p:cBhvr>
                                        <p:cTn id="17" dur="500" fill="hold"/>
                                        <p:tgtEl>
                                          <p:spTgt spid="7">
                                            <p:txEl>
                                              <p:pRg st="0" end="0"/>
                                            </p:txEl>
                                          </p:spTgt>
                                        </p:tgtEl>
                                        <p:attrNameLst>
                                          <p:attrName>ppt_w</p:attrName>
                                        </p:attrNameLst>
                                      </p:cBhvr>
                                      <p:tavLst>
                                        <p:tav tm="0">
                                          <p:val>
                                            <p:fltVal val="0"/>
                                          </p:val>
                                        </p:tav>
                                        <p:tav tm="100000">
                                          <p:val>
                                            <p:strVal val="#ppt_w"/>
                                          </p:val>
                                        </p:tav>
                                      </p:tavLst>
                                    </p:anim>
                                    <p:anim calcmode="lin" valueType="num">
                                      <p:cBhvr>
                                        <p:cTn id="18" dur="500" fill="hold"/>
                                        <p:tgtEl>
                                          <p:spTgt spid="7">
                                            <p:txEl>
                                              <p:pRg st="0" end="0"/>
                                            </p:txEl>
                                          </p:spTgt>
                                        </p:tgtEl>
                                        <p:attrNameLst>
                                          <p:attrName>ppt_h</p:attrName>
                                        </p:attrNameLst>
                                      </p:cBhvr>
                                      <p:tavLst>
                                        <p:tav tm="0">
                                          <p:val>
                                            <p:fltVal val="0"/>
                                          </p:val>
                                        </p:tav>
                                        <p:tav tm="100000">
                                          <p:val>
                                            <p:strVal val="#ppt_h"/>
                                          </p:val>
                                        </p:tav>
                                      </p:tavLst>
                                    </p:anim>
                                  </p:childTnLst>
                                </p:cTn>
                              </p:par>
                              <p:par>
                                <p:cTn id="19" presetID="23" presetClass="entr" presetSubtype="16" fill="hold" grpId="0" nodeType="withEffect">
                                  <p:stCondLst>
                                    <p:cond delay="0"/>
                                  </p:stCondLst>
                                  <p:childTnLst>
                                    <p:set>
                                      <p:cBhvr>
                                        <p:cTn id="20" dur="1" fill="hold">
                                          <p:stCondLst>
                                            <p:cond delay="0"/>
                                          </p:stCondLst>
                                        </p:cTn>
                                        <p:tgtEl>
                                          <p:spTgt spid="9">
                                            <p:txEl>
                                              <p:pRg st="0" end="0"/>
                                            </p:txEl>
                                          </p:spTgt>
                                        </p:tgtEl>
                                        <p:attrNameLst>
                                          <p:attrName>style.visibility</p:attrName>
                                        </p:attrNameLst>
                                      </p:cBhvr>
                                      <p:to>
                                        <p:strVal val="visible"/>
                                      </p:to>
                                    </p:set>
                                    <p:anim calcmode="lin" valueType="num">
                                      <p:cBhvr>
                                        <p:cTn id="21" dur="500" fill="hold"/>
                                        <p:tgtEl>
                                          <p:spTgt spid="9">
                                            <p:txEl>
                                              <p:pRg st="0" end="0"/>
                                            </p:txEl>
                                          </p:spTgt>
                                        </p:tgtEl>
                                        <p:attrNameLst>
                                          <p:attrName>ppt_w</p:attrName>
                                        </p:attrNameLst>
                                      </p:cBhvr>
                                      <p:tavLst>
                                        <p:tav tm="0">
                                          <p:val>
                                            <p:fltVal val="0"/>
                                          </p:val>
                                        </p:tav>
                                        <p:tav tm="100000">
                                          <p:val>
                                            <p:strVal val="#ppt_w"/>
                                          </p:val>
                                        </p:tav>
                                      </p:tavLst>
                                    </p:anim>
                                    <p:anim calcmode="lin" valueType="num">
                                      <p:cBhvr>
                                        <p:cTn id="22" dur="500" fill="hold"/>
                                        <p:tgtEl>
                                          <p:spTgt spid="9">
                                            <p:txEl>
                                              <p:pRg st="0" end="0"/>
                                            </p:txEl>
                                          </p:spTgt>
                                        </p:tgtEl>
                                        <p:attrNameLst>
                                          <p:attrName>ppt_h</p:attrName>
                                        </p:attrNameLst>
                                      </p:cBhvr>
                                      <p:tavLst>
                                        <p:tav tm="0">
                                          <p:val>
                                            <p:fltVal val="0"/>
                                          </p:val>
                                        </p:tav>
                                        <p:tav tm="100000">
                                          <p:val>
                                            <p:strVal val="#ppt_h"/>
                                          </p:val>
                                        </p:tav>
                                      </p:tavLst>
                                    </p:anim>
                                  </p:childTnLst>
                                </p:cTn>
                              </p:par>
                              <p:par>
                                <p:cTn id="23" presetID="23" presetClass="entr" presetSubtype="16" fill="hold" grpId="0" nodeType="withEffect">
                                  <p:stCondLst>
                                    <p:cond delay="0"/>
                                  </p:stCondLst>
                                  <p:childTnLst>
                                    <p:set>
                                      <p:cBhvr>
                                        <p:cTn id="24" dur="1" fill="hold">
                                          <p:stCondLst>
                                            <p:cond delay="0"/>
                                          </p:stCondLst>
                                        </p:cTn>
                                        <p:tgtEl>
                                          <p:spTgt spid="10">
                                            <p:txEl>
                                              <p:pRg st="0" end="0"/>
                                            </p:txEl>
                                          </p:spTgt>
                                        </p:tgtEl>
                                        <p:attrNameLst>
                                          <p:attrName>style.visibility</p:attrName>
                                        </p:attrNameLst>
                                      </p:cBhvr>
                                      <p:to>
                                        <p:strVal val="visible"/>
                                      </p:to>
                                    </p:set>
                                    <p:anim calcmode="lin" valueType="num">
                                      <p:cBhvr>
                                        <p:cTn id="25" dur="500" fill="hold"/>
                                        <p:tgtEl>
                                          <p:spTgt spid="10">
                                            <p:txEl>
                                              <p:pRg st="0" end="0"/>
                                            </p:txEl>
                                          </p:spTgt>
                                        </p:tgtEl>
                                        <p:attrNameLst>
                                          <p:attrName>ppt_w</p:attrName>
                                        </p:attrNameLst>
                                      </p:cBhvr>
                                      <p:tavLst>
                                        <p:tav tm="0">
                                          <p:val>
                                            <p:fltVal val="0"/>
                                          </p:val>
                                        </p:tav>
                                        <p:tav tm="100000">
                                          <p:val>
                                            <p:strVal val="#ppt_w"/>
                                          </p:val>
                                        </p:tav>
                                      </p:tavLst>
                                    </p:anim>
                                    <p:anim calcmode="lin" valueType="num">
                                      <p:cBhvr>
                                        <p:cTn id="26" dur="500" fill="hold"/>
                                        <p:tgtEl>
                                          <p:spTgt spid="10">
                                            <p:txEl>
                                              <p:pRg st="0" end="0"/>
                                            </p:txEl>
                                          </p:spTgt>
                                        </p:tgtEl>
                                        <p:attrNameLst>
                                          <p:attrName>ppt_h</p:attrName>
                                        </p:attrNameLst>
                                      </p:cBhvr>
                                      <p:tavLst>
                                        <p:tav tm="0">
                                          <p:val>
                                            <p:fltVal val="0"/>
                                          </p:val>
                                        </p:tav>
                                        <p:tav tm="100000">
                                          <p:val>
                                            <p:strVal val="#ppt_h"/>
                                          </p:val>
                                        </p:tav>
                                      </p:tavLst>
                                    </p:anim>
                                  </p:childTnLst>
                                </p:cTn>
                              </p:par>
                            </p:childTnLst>
                          </p:cTn>
                        </p:par>
                      </p:childTnLst>
                    </p:cTn>
                  </p:par>
                  <p:par>
                    <p:cTn id="27" fill="hold">
                      <p:stCondLst>
                        <p:cond delay="indefinite"/>
                      </p:stCondLst>
                      <p:childTnLst>
                        <p:par>
                          <p:cTn id="28" fill="hold">
                            <p:stCondLst>
                              <p:cond delay="0"/>
                            </p:stCondLst>
                            <p:childTnLst>
                              <p:par>
                                <p:cTn id="29" presetID="3" presetClass="entr" presetSubtype="10" fill="hold" grpId="0" nodeType="clickEffect">
                                  <p:stCondLst>
                                    <p:cond delay="0"/>
                                  </p:stCondLst>
                                  <p:childTnLst>
                                    <p:set>
                                      <p:cBhvr>
                                        <p:cTn id="30" dur="1" fill="hold">
                                          <p:stCondLst>
                                            <p:cond delay="0"/>
                                          </p:stCondLst>
                                        </p:cTn>
                                        <p:tgtEl>
                                          <p:spTgt spid="8"/>
                                        </p:tgtEl>
                                        <p:attrNameLst>
                                          <p:attrName>style.visibility</p:attrName>
                                        </p:attrNameLst>
                                      </p:cBhvr>
                                      <p:to>
                                        <p:strVal val="visible"/>
                                      </p:to>
                                    </p:set>
                                    <p:animEffect transition="in" filter="blinds(horizontal)">
                                      <p:cBhvr>
                                        <p:cTn id="31"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build="p"/>
      <p:bldP spid="8" grpId="0" animBg="1"/>
      <p:bldP spid="6" grpId="0" build="p"/>
      <p:bldP spid="7" grpId="0" build="p"/>
      <p:bldP spid="9" grpId="0" build="p"/>
      <p:bldP spid="10" grpId="0" build="p"/>
    </p:bld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Content Placeholder 10"/>
          <p:cNvSpPr>
            <a:spLocks noGrp="1"/>
          </p:cNvSpPr>
          <p:nvPr>
            <p:ph sz="quarter" idx="13"/>
          </p:nvPr>
        </p:nvSpPr>
        <p:spPr>
          <a:xfrm>
            <a:off x="685800" y="2316480"/>
            <a:ext cx="6416040" cy="446276"/>
          </a:xfrm>
        </p:spPr>
        <p:txBody>
          <a:bodyPr wrap="square">
            <a:spAutoFit/>
          </a:bodyPr>
          <a:lstStyle/>
          <a:p>
            <a:pPr marL="625475" indent="-625475">
              <a:spcBef>
                <a:spcPct val="0"/>
              </a:spcBef>
              <a:buFontTx/>
              <a:buNone/>
              <a:tabLst>
                <a:tab pos="800100" algn="l"/>
                <a:tab pos="3776663" algn="l"/>
              </a:tabLst>
            </a:pPr>
            <a:r>
              <a:rPr lang="en-US" sz="2300" b="1" dirty="0" smtClean="0">
                <a:solidFill>
                  <a:schemeClr val="tx1"/>
                </a:solidFill>
                <a:latin typeface="Times New Roman" pitchFamily="18" charset="0"/>
                <a:cs typeface="Times New Roman" pitchFamily="18" charset="0"/>
              </a:rPr>
              <a:t>20.</a:t>
            </a:r>
            <a:endParaRPr lang="en-US" sz="2300" dirty="0" smtClean="0">
              <a:solidFill>
                <a:schemeClr val="tx1"/>
              </a:solidFill>
              <a:latin typeface="Times New Roman" pitchFamily="18" charset="0"/>
              <a:cs typeface="Times New Roman" pitchFamily="18" charset="0"/>
            </a:endParaRPr>
          </a:p>
        </p:txBody>
      </p:sp>
      <p:sp>
        <p:nvSpPr>
          <p:cNvPr id="8" name="Notched Right Arrow 7"/>
          <p:cNvSpPr/>
          <p:nvPr/>
        </p:nvSpPr>
        <p:spPr>
          <a:xfrm>
            <a:off x="7162800" y="6019800"/>
            <a:ext cx="1782315" cy="685800"/>
          </a:xfrm>
          <a:prstGeom prst="notchedRightArrow">
            <a:avLst/>
          </a:prstGeom>
          <a:blipFill>
            <a:blip r:embed="rId2" cstate="print">
              <a:extLst>
                <a:ext uri="{BEBA8EAE-BF5A-486C-A8C5-ECC9F3942E4B}">
                  <a14:imgProps xmlns:a14="http://schemas.microsoft.com/office/drawing/2010/main" xmlns="">
                    <a14:imgLayer r:embed="rId3">
                      <a14:imgEffect>
                        <a14:brightnessContrast bright="-20000" contrast="-20000"/>
                      </a14:imgEffect>
                    </a14:imgLayer>
                  </a14:imgProps>
                </a:ex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ANSWER</a:t>
            </a:r>
            <a:endParaRPr lang="en-US" sz="2000" b="1" dirty="0">
              <a:latin typeface="Times New Roman" pitchFamily="18" charset="0"/>
              <a:cs typeface="Times New Roman" pitchFamily="18" charset="0"/>
            </a:endParaRPr>
          </a:p>
        </p:txBody>
      </p:sp>
      <p:sp>
        <p:nvSpPr>
          <p:cNvPr id="16" name="Content Placeholder 10"/>
          <p:cNvSpPr>
            <a:spLocks noGrp="1"/>
          </p:cNvSpPr>
          <p:nvPr>
            <p:ph sz="quarter" idx="13"/>
          </p:nvPr>
        </p:nvSpPr>
        <p:spPr>
          <a:xfrm>
            <a:off x="1280160" y="5867400"/>
            <a:ext cx="777240" cy="676339"/>
          </a:xfrm>
        </p:spPr>
        <p:txBody>
          <a:bodyPr wrap="square">
            <a:spAutoFit/>
          </a:bodyPr>
          <a:lstStyle/>
          <a:p>
            <a:pPr algn="just">
              <a:lnSpc>
                <a:spcPct val="165000"/>
              </a:lnSpc>
              <a:spcBef>
                <a:spcPct val="0"/>
              </a:spcBef>
              <a:buNone/>
              <a:tabLst>
                <a:tab pos="800100" algn="l"/>
                <a:tab pos="3776663" algn="l"/>
              </a:tabLst>
            </a:pPr>
            <a:r>
              <a:rPr lang="en-US" sz="2300" dirty="0" smtClean="0">
                <a:solidFill>
                  <a:schemeClr val="tx1"/>
                </a:solidFill>
                <a:latin typeface="Times New Roman" pitchFamily="18" charset="0"/>
                <a:cs typeface="Times New Roman" pitchFamily="18" charset="0"/>
              </a:rPr>
              <a:t>(C)</a:t>
            </a:r>
          </a:p>
        </p:txBody>
      </p:sp>
      <p:sp>
        <p:nvSpPr>
          <p:cNvPr id="17" name="Content Placeholder 10"/>
          <p:cNvSpPr>
            <a:spLocks noGrp="1"/>
          </p:cNvSpPr>
          <p:nvPr>
            <p:ph sz="quarter" idx="13"/>
          </p:nvPr>
        </p:nvSpPr>
        <p:spPr>
          <a:xfrm>
            <a:off x="1295400" y="5324539"/>
            <a:ext cx="685800" cy="676339"/>
          </a:xfrm>
        </p:spPr>
        <p:txBody>
          <a:bodyPr wrap="square">
            <a:spAutoFit/>
          </a:bodyPr>
          <a:lstStyle/>
          <a:p>
            <a:pPr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(A)</a:t>
            </a:r>
          </a:p>
        </p:txBody>
      </p:sp>
      <p:sp>
        <p:nvSpPr>
          <p:cNvPr id="18" name="Content Placeholder 10"/>
          <p:cNvSpPr>
            <a:spLocks noGrp="1"/>
          </p:cNvSpPr>
          <p:nvPr>
            <p:ph sz="quarter" idx="13"/>
          </p:nvPr>
        </p:nvSpPr>
        <p:spPr>
          <a:xfrm>
            <a:off x="4160520" y="5876861"/>
            <a:ext cx="792480" cy="676339"/>
          </a:xfrm>
        </p:spPr>
        <p:txBody>
          <a:bodyPr wrap="square">
            <a:spAutoFit/>
          </a:bodyPr>
          <a:lstStyle/>
          <a:p>
            <a:pPr algn="just">
              <a:lnSpc>
                <a:spcPct val="165000"/>
              </a:lnSpc>
              <a:spcBef>
                <a:spcPct val="0"/>
              </a:spcBef>
              <a:buNone/>
              <a:tabLst>
                <a:tab pos="800100" algn="l"/>
                <a:tab pos="3776663" algn="l"/>
              </a:tabLst>
            </a:pPr>
            <a:r>
              <a:rPr lang="en-US" sz="2300" dirty="0" smtClean="0">
                <a:solidFill>
                  <a:schemeClr val="tx1"/>
                </a:solidFill>
                <a:latin typeface="Times New Roman" pitchFamily="18" charset="0"/>
                <a:cs typeface="Times New Roman" pitchFamily="18" charset="0"/>
              </a:rPr>
              <a:t>(D)</a:t>
            </a:r>
          </a:p>
        </p:txBody>
      </p:sp>
      <p:sp>
        <p:nvSpPr>
          <p:cNvPr id="19" name="Content Placeholder 10"/>
          <p:cNvSpPr>
            <a:spLocks noGrp="1"/>
          </p:cNvSpPr>
          <p:nvPr>
            <p:ph sz="quarter" idx="13"/>
          </p:nvPr>
        </p:nvSpPr>
        <p:spPr>
          <a:xfrm>
            <a:off x="4160520" y="5344141"/>
            <a:ext cx="640080" cy="676339"/>
          </a:xfrm>
        </p:spPr>
        <p:txBody>
          <a:bodyPr wrap="square">
            <a:spAutoFit/>
          </a:bodyPr>
          <a:lstStyle/>
          <a:p>
            <a:pPr algn="just">
              <a:lnSpc>
                <a:spcPct val="165000"/>
              </a:lnSpc>
              <a:spcBef>
                <a:spcPct val="0"/>
              </a:spcBef>
              <a:buNone/>
              <a:tabLst>
                <a:tab pos="800100" algn="l"/>
                <a:tab pos="3776663" algn="l"/>
              </a:tabLst>
            </a:pPr>
            <a:r>
              <a:rPr lang="en-US" sz="2300" dirty="0" smtClean="0">
                <a:solidFill>
                  <a:schemeClr val="tx1"/>
                </a:solidFill>
                <a:latin typeface="Times New Roman" pitchFamily="18" charset="0"/>
                <a:cs typeface="Times New Roman" pitchFamily="18" charset="0"/>
              </a:rPr>
              <a:t>(B)</a:t>
            </a:r>
          </a:p>
        </p:txBody>
      </p:sp>
      <p:sp>
        <p:nvSpPr>
          <p:cNvPr id="2" name="Rectangle 1"/>
          <p:cNvSpPr/>
          <p:nvPr/>
        </p:nvSpPr>
        <p:spPr>
          <a:xfrm>
            <a:off x="1276350" y="4524375"/>
            <a:ext cx="5334000" cy="800219"/>
          </a:xfrm>
          <a:prstGeom prst="rect">
            <a:avLst/>
          </a:prstGeom>
        </p:spPr>
        <p:txBody>
          <a:bodyPr wrap="square">
            <a:spAutoFit/>
          </a:bodyPr>
          <a:lstStyle/>
          <a:p>
            <a:r>
              <a:rPr lang="en-US" sz="2300" dirty="0">
                <a:latin typeface="Times New Roman" pitchFamily="18" charset="0"/>
              </a:rPr>
              <a:t>In the Venn diagram above, the shaded portion represents</a:t>
            </a:r>
            <a:r>
              <a:rPr lang="en-US" sz="2300" dirty="0">
                <a:latin typeface="Times New Roman" pitchFamily="18" charset="0"/>
                <a:cs typeface="Times New Roman" pitchFamily="18" charset="0"/>
              </a:rPr>
              <a:t> </a:t>
            </a:r>
            <a:endParaRPr lang="en-US" sz="2300" dirty="0"/>
          </a:p>
        </p:txBody>
      </p:sp>
      <p:pic>
        <p:nvPicPr>
          <p:cNvPr id="13" name="Picture 3"/>
          <p:cNvPicPr>
            <a:picLocks noChangeAspect="1" noChangeArrowheads="1"/>
          </p:cNvPicPr>
          <p:nvPr/>
        </p:nvPicPr>
        <p:blipFill>
          <a:blip r:embed="rId4" cstate="print">
            <a:extLst>
              <a:ext uri="{28A0092B-C50C-407E-A947-70E740481C1C}">
                <a14:useLocalDpi xmlns:a14="http://schemas.microsoft.com/office/drawing/2010/main" xmlns="" val="0"/>
              </a:ext>
            </a:extLst>
          </a:blip>
          <a:srcRect/>
          <a:stretch>
            <a:fillRect/>
          </a:stretch>
        </p:blipFill>
        <p:spPr bwMode="auto">
          <a:xfrm>
            <a:off x="1846705" y="6115050"/>
            <a:ext cx="1247775" cy="2857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pic>
      <p:pic>
        <p:nvPicPr>
          <p:cNvPr id="14" name="Picture 2"/>
          <p:cNvPicPr>
            <a:picLocks noChangeAspect="1" noChangeArrowheads="1"/>
          </p:cNvPicPr>
          <p:nvPr/>
        </p:nvPicPr>
        <p:blipFill>
          <a:blip r:embed="rId5" cstate="print">
            <a:extLst>
              <a:ext uri="{28A0092B-C50C-407E-A947-70E740481C1C}">
                <a14:useLocalDpi xmlns:a14="http://schemas.microsoft.com/office/drawing/2010/main" xmlns="" val="0"/>
              </a:ext>
            </a:extLst>
          </a:blip>
          <a:srcRect/>
          <a:stretch>
            <a:fillRect/>
          </a:stretch>
        </p:blipFill>
        <p:spPr bwMode="auto">
          <a:xfrm>
            <a:off x="1852925" y="5571931"/>
            <a:ext cx="1311745" cy="30672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pic>
      <p:pic>
        <p:nvPicPr>
          <p:cNvPr id="1028" name="Picture 4"/>
          <p:cNvPicPr>
            <a:picLocks noChangeAspect="1" noChangeArrowheads="1"/>
          </p:cNvPicPr>
          <p:nvPr/>
        </p:nvPicPr>
        <p:blipFill>
          <a:blip r:embed="rId6" cstate="print">
            <a:extLst>
              <a:ext uri="{28A0092B-C50C-407E-A947-70E740481C1C}">
                <a14:useLocalDpi xmlns:a14="http://schemas.microsoft.com/office/drawing/2010/main" xmlns="" val="0"/>
              </a:ext>
            </a:extLst>
          </a:blip>
          <a:srcRect/>
          <a:stretch>
            <a:fillRect/>
          </a:stretch>
        </p:blipFill>
        <p:spPr bwMode="auto">
          <a:xfrm>
            <a:off x="4648200" y="5511800"/>
            <a:ext cx="1504950" cy="44767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pic>
      <p:pic>
        <p:nvPicPr>
          <p:cNvPr id="1029" name="Picture 5"/>
          <p:cNvPicPr>
            <a:picLocks noChangeAspect="1" noChangeArrowheads="1"/>
          </p:cNvPicPr>
          <p:nvPr/>
        </p:nvPicPr>
        <p:blipFill>
          <a:blip r:embed="rId7" cstate="print">
            <a:extLst>
              <a:ext uri="{28A0092B-C50C-407E-A947-70E740481C1C}">
                <a14:useLocalDpi xmlns:a14="http://schemas.microsoft.com/office/drawing/2010/main" xmlns="" val="0"/>
              </a:ext>
            </a:extLst>
          </a:blip>
          <a:srcRect/>
          <a:stretch>
            <a:fillRect/>
          </a:stretch>
        </p:blipFill>
        <p:spPr bwMode="auto">
          <a:xfrm>
            <a:off x="4670425" y="6054725"/>
            <a:ext cx="1504950" cy="4191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pic>
      <p:pic>
        <p:nvPicPr>
          <p:cNvPr id="20" name="Picture 2"/>
          <p:cNvPicPr>
            <a:picLocks noChangeAspect="1" noChangeArrowheads="1"/>
          </p:cNvPicPr>
          <p:nvPr/>
        </p:nvPicPr>
        <p:blipFill>
          <a:blip r:embed="rId8" cstate="print"/>
          <a:srcRect/>
          <a:stretch>
            <a:fillRect/>
          </a:stretch>
        </p:blipFill>
        <p:spPr bwMode="auto">
          <a:xfrm>
            <a:off x="1419224" y="2362200"/>
            <a:ext cx="2267426" cy="2125028"/>
          </a:xfrm>
          <a:prstGeom prst="rect">
            <a:avLst/>
          </a:prstGeom>
          <a:noFill/>
          <a:ln w="9525">
            <a:noFill/>
            <a:miter lim="800000"/>
            <a:headEnd/>
            <a:tailEnd/>
          </a:ln>
          <a:effectLst/>
        </p:spPr>
      </p:pic>
      <p:sp>
        <p:nvSpPr>
          <p:cNvPr id="15"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tabLst>
                <a:tab pos="393192" algn="r"/>
                <a:tab pos="640080" algn="l"/>
              </a:tabLst>
            </a:pPr>
            <a:r>
              <a:rPr lang="en-US" sz="1500" b="1" dirty="0" smtClean="0">
                <a:solidFill>
                  <a:schemeClr val="bg1"/>
                </a:solidFill>
                <a:latin typeface="Times New Roman" pitchFamily="18" charset="0"/>
                <a:cs typeface="Times New Roman" pitchFamily="18" charset="0"/>
              </a:rPr>
              <a:t>Revision Exam 1 Paper 1</a:t>
            </a:r>
          </a:p>
        </p:txBody>
      </p:sp>
    </p:spTree>
    <p:extLst>
      <p:ext uri="{BB962C8B-B14F-4D97-AF65-F5344CB8AC3E}">
        <p14:creationId xmlns:p14="http://schemas.microsoft.com/office/powerpoint/2010/main" xmlns="" val="714513420"/>
      </p:ext>
    </p:extLst>
  </p:cSld>
  <p:clrMapOvr>
    <a:masterClrMapping/>
  </p:clrMapOvr>
  <p:transition spd="slow">
    <p:strips dir="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11">
                                            <p:txEl>
                                              <p:pRg st="0" end="0"/>
                                            </p:txEl>
                                          </p:spTgt>
                                        </p:tgtEl>
                                        <p:attrNameLst>
                                          <p:attrName>style.visibility</p:attrName>
                                        </p:attrNameLst>
                                      </p:cBhvr>
                                      <p:to>
                                        <p:strVal val="visible"/>
                                      </p:to>
                                    </p:set>
                                    <p:anim calcmode="lin" valueType="num">
                                      <p:cBhvr>
                                        <p:cTn id="7" dur="500" fill="hold"/>
                                        <p:tgtEl>
                                          <p:spTgt spid="11">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11">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11">
                                            <p:txEl>
                                              <p:pRg st="0" end="0"/>
                                            </p:txEl>
                                          </p:spTgt>
                                        </p:tgtEl>
                                      </p:cBhvr>
                                    </p:animEffect>
                                  </p:childTnLst>
                                </p:cTn>
                              </p:par>
                              <p:par>
                                <p:cTn id="10" presetID="23" presetClass="entr" presetSubtype="16" fill="hold" nodeType="withEffect">
                                  <p:stCondLst>
                                    <p:cond delay="0"/>
                                  </p:stCondLst>
                                  <p:childTnLst>
                                    <p:set>
                                      <p:cBhvr>
                                        <p:cTn id="11" dur="1" fill="hold">
                                          <p:stCondLst>
                                            <p:cond delay="0"/>
                                          </p:stCondLst>
                                        </p:cTn>
                                        <p:tgtEl>
                                          <p:spTgt spid="20"/>
                                        </p:tgtEl>
                                        <p:attrNameLst>
                                          <p:attrName>style.visibility</p:attrName>
                                        </p:attrNameLst>
                                      </p:cBhvr>
                                      <p:to>
                                        <p:strVal val="visible"/>
                                      </p:to>
                                    </p:set>
                                    <p:anim calcmode="lin" valueType="num">
                                      <p:cBhvr>
                                        <p:cTn id="12" dur="500" fill="hold"/>
                                        <p:tgtEl>
                                          <p:spTgt spid="20"/>
                                        </p:tgtEl>
                                        <p:attrNameLst>
                                          <p:attrName>ppt_w</p:attrName>
                                        </p:attrNameLst>
                                      </p:cBhvr>
                                      <p:tavLst>
                                        <p:tav tm="0">
                                          <p:val>
                                            <p:fltVal val="0"/>
                                          </p:val>
                                        </p:tav>
                                        <p:tav tm="100000">
                                          <p:val>
                                            <p:strVal val="#ppt_w"/>
                                          </p:val>
                                        </p:tav>
                                      </p:tavLst>
                                    </p:anim>
                                    <p:anim calcmode="lin" valueType="num">
                                      <p:cBhvr>
                                        <p:cTn id="13" dur="500" fill="hold"/>
                                        <p:tgtEl>
                                          <p:spTgt spid="20"/>
                                        </p:tgtEl>
                                        <p:attrNameLst>
                                          <p:attrName>ppt_h</p:attrName>
                                        </p:attrNameLst>
                                      </p:cBhvr>
                                      <p:tavLst>
                                        <p:tav tm="0">
                                          <p:val>
                                            <p:fltVal val="0"/>
                                          </p:val>
                                        </p:tav>
                                        <p:tav tm="100000">
                                          <p:val>
                                            <p:strVal val="#ppt_h"/>
                                          </p:val>
                                        </p:tav>
                                      </p:tavLst>
                                    </p:anim>
                                  </p:childTnLst>
                                </p:cTn>
                              </p:par>
                              <p:par>
                                <p:cTn id="14" presetID="53" presetClass="entr" presetSubtype="16" fill="hold" grpId="0" nodeType="withEffect">
                                  <p:stCondLst>
                                    <p:cond delay="0"/>
                                  </p:stCondLst>
                                  <p:childTnLst>
                                    <p:set>
                                      <p:cBhvr>
                                        <p:cTn id="15" dur="1" fill="hold">
                                          <p:stCondLst>
                                            <p:cond delay="0"/>
                                          </p:stCondLst>
                                        </p:cTn>
                                        <p:tgtEl>
                                          <p:spTgt spid="2"/>
                                        </p:tgtEl>
                                        <p:attrNameLst>
                                          <p:attrName>style.visibility</p:attrName>
                                        </p:attrNameLst>
                                      </p:cBhvr>
                                      <p:to>
                                        <p:strVal val="visible"/>
                                      </p:to>
                                    </p:set>
                                    <p:anim calcmode="lin" valueType="num">
                                      <p:cBhvr>
                                        <p:cTn id="16" dur="500" fill="hold"/>
                                        <p:tgtEl>
                                          <p:spTgt spid="2"/>
                                        </p:tgtEl>
                                        <p:attrNameLst>
                                          <p:attrName>ppt_w</p:attrName>
                                        </p:attrNameLst>
                                      </p:cBhvr>
                                      <p:tavLst>
                                        <p:tav tm="0">
                                          <p:val>
                                            <p:fltVal val="0"/>
                                          </p:val>
                                        </p:tav>
                                        <p:tav tm="100000">
                                          <p:val>
                                            <p:strVal val="#ppt_w"/>
                                          </p:val>
                                        </p:tav>
                                      </p:tavLst>
                                    </p:anim>
                                    <p:anim calcmode="lin" valueType="num">
                                      <p:cBhvr>
                                        <p:cTn id="17" dur="500" fill="hold"/>
                                        <p:tgtEl>
                                          <p:spTgt spid="2"/>
                                        </p:tgtEl>
                                        <p:attrNameLst>
                                          <p:attrName>ppt_h</p:attrName>
                                        </p:attrNameLst>
                                      </p:cBhvr>
                                      <p:tavLst>
                                        <p:tav tm="0">
                                          <p:val>
                                            <p:fltVal val="0"/>
                                          </p:val>
                                        </p:tav>
                                        <p:tav tm="100000">
                                          <p:val>
                                            <p:strVal val="#ppt_h"/>
                                          </p:val>
                                        </p:tav>
                                      </p:tavLst>
                                    </p:anim>
                                    <p:animEffect transition="in" filter="fade">
                                      <p:cBhvr>
                                        <p:cTn id="18" dur="500"/>
                                        <p:tgtEl>
                                          <p:spTgt spid="2"/>
                                        </p:tgtEl>
                                      </p:cBhvr>
                                    </p:animEffect>
                                  </p:childTnLst>
                                </p:cTn>
                              </p:par>
                            </p:childTnLst>
                          </p:cTn>
                        </p:par>
                      </p:childTnLst>
                    </p:cTn>
                  </p:par>
                  <p:par>
                    <p:cTn id="19" fill="hold">
                      <p:stCondLst>
                        <p:cond delay="indefinite"/>
                      </p:stCondLst>
                      <p:childTnLst>
                        <p:par>
                          <p:cTn id="20" fill="hold">
                            <p:stCondLst>
                              <p:cond delay="0"/>
                            </p:stCondLst>
                            <p:childTnLst>
                              <p:par>
                                <p:cTn id="21" presetID="53" presetClass="entr" presetSubtype="16" fill="hold" grpId="0" nodeType="clickEffect">
                                  <p:stCondLst>
                                    <p:cond delay="0"/>
                                  </p:stCondLst>
                                  <p:childTnLst>
                                    <p:set>
                                      <p:cBhvr>
                                        <p:cTn id="22" dur="1" fill="hold">
                                          <p:stCondLst>
                                            <p:cond delay="0"/>
                                          </p:stCondLst>
                                        </p:cTn>
                                        <p:tgtEl>
                                          <p:spTgt spid="17">
                                            <p:txEl>
                                              <p:pRg st="0" end="0"/>
                                            </p:txEl>
                                          </p:spTgt>
                                        </p:tgtEl>
                                        <p:attrNameLst>
                                          <p:attrName>style.visibility</p:attrName>
                                        </p:attrNameLst>
                                      </p:cBhvr>
                                      <p:to>
                                        <p:strVal val="visible"/>
                                      </p:to>
                                    </p:set>
                                    <p:anim calcmode="lin" valueType="num">
                                      <p:cBhvr>
                                        <p:cTn id="23" dur="500" fill="hold"/>
                                        <p:tgtEl>
                                          <p:spTgt spid="17">
                                            <p:txEl>
                                              <p:pRg st="0" end="0"/>
                                            </p:txEl>
                                          </p:spTgt>
                                        </p:tgtEl>
                                        <p:attrNameLst>
                                          <p:attrName>ppt_w</p:attrName>
                                        </p:attrNameLst>
                                      </p:cBhvr>
                                      <p:tavLst>
                                        <p:tav tm="0">
                                          <p:val>
                                            <p:fltVal val="0"/>
                                          </p:val>
                                        </p:tav>
                                        <p:tav tm="100000">
                                          <p:val>
                                            <p:strVal val="#ppt_w"/>
                                          </p:val>
                                        </p:tav>
                                      </p:tavLst>
                                    </p:anim>
                                    <p:anim calcmode="lin" valueType="num">
                                      <p:cBhvr>
                                        <p:cTn id="24" dur="500" fill="hold"/>
                                        <p:tgtEl>
                                          <p:spTgt spid="17">
                                            <p:txEl>
                                              <p:pRg st="0" end="0"/>
                                            </p:txEl>
                                          </p:spTgt>
                                        </p:tgtEl>
                                        <p:attrNameLst>
                                          <p:attrName>ppt_h</p:attrName>
                                        </p:attrNameLst>
                                      </p:cBhvr>
                                      <p:tavLst>
                                        <p:tav tm="0">
                                          <p:val>
                                            <p:fltVal val="0"/>
                                          </p:val>
                                        </p:tav>
                                        <p:tav tm="100000">
                                          <p:val>
                                            <p:strVal val="#ppt_h"/>
                                          </p:val>
                                        </p:tav>
                                      </p:tavLst>
                                    </p:anim>
                                    <p:animEffect transition="in" filter="fade">
                                      <p:cBhvr>
                                        <p:cTn id="25" dur="500"/>
                                        <p:tgtEl>
                                          <p:spTgt spid="17">
                                            <p:txEl>
                                              <p:pRg st="0" end="0"/>
                                            </p:txEl>
                                          </p:spTgt>
                                        </p:tgtEl>
                                      </p:cBhvr>
                                    </p:animEffect>
                                  </p:childTnLst>
                                </p:cTn>
                              </p:par>
                              <p:par>
                                <p:cTn id="26" presetID="53" presetClass="entr" presetSubtype="16" fill="hold" nodeType="withEffect">
                                  <p:stCondLst>
                                    <p:cond delay="0"/>
                                  </p:stCondLst>
                                  <p:childTnLst>
                                    <p:set>
                                      <p:cBhvr>
                                        <p:cTn id="27" dur="1" fill="hold">
                                          <p:stCondLst>
                                            <p:cond delay="0"/>
                                          </p:stCondLst>
                                        </p:cTn>
                                        <p:tgtEl>
                                          <p:spTgt spid="14"/>
                                        </p:tgtEl>
                                        <p:attrNameLst>
                                          <p:attrName>style.visibility</p:attrName>
                                        </p:attrNameLst>
                                      </p:cBhvr>
                                      <p:to>
                                        <p:strVal val="visible"/>
                                      </p:to>
                                    </p:set>
                                    <p:anim calcmode="lin" valueType="num">
                                      <p:cBhvr>
                                        <p:cTn id="28" dur="500" fill="hold"/>
                                        <p:tgtEl>
                                          <p:spTgt spid="14"/>
                                        </p:tgtEl>
                                        <p:attrNameLst>
                                          <p:attrName>ppt_w</p:attrName>
                                        </p:attrNameLst>
                                      </p:cBhvr>
                                      <p:tavLst>
                                        <p:tav tm="0">
                                          <p:val>
                                            <p:fltVal val="0"/>
                                          </p:val>
                                        </p:tav>
                                        <p:tav tm="100000">
                                          <p:val>
                                            <p:strVal val="#ppt_w"/>
                                          </p:val>
                                        </p:tav>
                                      </p:tavLst>
                                    </p:anim>
                                    <p:anim calcmode="lin" valueType="num">
                                      <p:cBhvr>
                                        <p:cTn id="29" dur="500" fill="hold"/>
                                        <p:tgtEl>
                                          <p:spTgt spid="14"/>
                                        </p:tgtEl>
                                        <p:attrNameLst>
                                          <p:attrName>ppt_h</p:attrName>
                                        </p:attrNameLst>
                                      </p:cBhvr>
                                      <p:tavLst>
                                        <p:tav tm="0">
                                          <p:val>
                                            <p:fltVal val="0"/>
                                          </p:val>
                                        </p:tav>
                                        <p:tav tm="100000">
                                          <p:val>
                                            <p:strVal val="#ppt_h"/>
                                          </p:val>
                                        </p:tav>
                                      </p:tavLst>
                                    </p:anim>
                                    <p:animEffect transition="in" filter="fade">
                                      <p:cBhvr>
                                        <p:cTn id="30" dur="500"/>
                                        <p:tgtEl>
                                          <p:spTgt spid="14"/>
                                        </p:tgtEl>
                                      </p:cBhvr>
                                    </p:animEffect>
                                  </p:childTnLst>
                                </p:cTn>
                              </p:par>
                              <p:par>
                                <p:cTn id="31" presetID="53" presetClass="entr" presetSubtype="16" fill="hold" grpId="0" nodeType="withEffect">
                                  <p:stCondLst>
                                    <p:cond delay="0"/>
                                  </p:stCondLst>
                                  <p:childTnLst>
                                    <p:set>
                                      <p:cBhvr>
                                        <p:cTn id="32" dur="1" fill="hold">
                                          <p:stCondLst>
                                            <p:cond delay="0"/>
                                          </p:stCondLst>
                                        </p:cTn>
                                        <p:tgtEl>
                                          <p:spTgt spid="19">
                                            <p:txEl>
                                              <p:pRg st="0" end="0"/>
                                            </p:txEl>
                                          </p:spTgt>
                                        </p:tgtEl>
                                        <p:attrNameLst>
                                          <p:attrName>style.visibility</p:attrName>
                                        </p:attrNameLst>
                                      </p:cBhvr>
                                      <p:to>
                                        <p:strVal val="visible"/>
                                      </p:to>
                                    </p:set>
                                    <p:anim calcmode="lin" valueType="num">
                                      <p:cBhvr>
                                        <p:cTn id="33" dur="500" fill="hold"/>
                                        <p:tgtEl>
                                          <p:spTgt spid="19">
                                            <p:txEl>
                                              <p:pRg st="0" end="0"/>
                                            </p:txEl>
                                          </p:spTgt>
                                        </p:tgtEl>
                                        <p:attrNameLst>
                                          <p:attrName>ppt_w</p:attrName>
                                        </p:attrNameLst>
                                      </p:cBhvr>
                                      <p:tavLst>
                                        <p:tav tm="0">
                                          <p:val>
                                            <p:fltVal val="0"/>
                                          </p:val>
                                        </p:tav>
                                        <p:tav tm="100000">
                                          <p:val>
                                            <p:strVal val="#ppt_w"/>
                                          </p:val>
                                        </p:tav>
                                      </p:tavLst>
                                    </p:anim>
                                    <p:anim calcmode="lin" valueType="num">
                                      <p:cBhvr>
                                        <p:cTn id="34" dur="500" fill="hold"/>
                                        <p:tgtEl>
                                          <p:spTgt spid="19">
                                            <p:txEl>
                                              <p:pRg st="0" end="0"/>
                                            </p:txEl>
                                          </p:spTgt>
                                        </p:tgtEl>
                                        <p:attrNameLst>
                                          <p:attrName>ppt_h</p:attrName>
                                        </p:attrNameLst>
                                      </p:cBhvr>
                                      <p:tavLst>
                                        <p:tav tm="0">
                                          <p:val>
                                            <p:fltVal val="0"/>
                                          </p:val>
                                        </p:tav>
                                        <p:tav tm="100000">
                                          <p:val>
                                            <p:strVal val="#ppt_h"/>
                                          </p:val>
                                        </p:tav>
                                      </p:tavLst>
                                    </p:anim>
                                    <p:animEffect transition="in" filter="fade">
                                      <p:cBhvr>
                                        <p:cTn id="35" dur="500"/>
                                        <p:tgtEl>
                                          <p:spTgt spid="19">
                                            <p:txEl>
                                              <p:pRg st="0" end="0"/>
                                            </p:txEl>
                                          </p:spTgt>
                                        </p:tgtEl>
                                      </p:cBhvr>
                                    </p:animEffect>
                                  </p:childTnLst>
                                </p:cTn>
                              </p:par>
                              <p:par>
                                <p:cTn id="36" presetID="53" presetClass="entr" presetSubtype="16" fill="hold" nodeType="withEffect">
                                  <p:stCondLst>
                                    <p:cond delay="0"/>
                                  </p:stCondLst>
                                  <p:childTnLst>
                                    <p:set>
                                      <p:cBhvr>
                                        <p:cTn id="37" dur="1" fill="hold">
                                          <p:stCondLst>
                                            <p:cond delay="0"/>
                                          </p:stCondLst>
                                        </p:cTn>
                                        <p:tgtEl>
                                          <p:spTgt spid="1028"/>
                                        </p:tgtEl>
                                        <p:attrNameLst>
                                          <p:attrName>style.visibility</p:attrName>
                                        </p:attrNameLst>
                                      </p:cBhvr>
                                      <p:to>
                                        <p:strVal val="visible"/>
                                      </p:to>
                                    </p:set>
                                    <p:anim calcmode="lin" valueType="num">
                                      <p:cBhvr>
                                        <p:cTn id="38" dur="500" fill="hold"/>
                                        <p:tgtEl>
                                          <p:spTgt spid="1028"/>
                                        </p:tgtEl>
                                        <p:attrNameLst>
                                          <p:attrName>ppt_w</p:attrName>
                                        </p:attrNameLst>
                                      </p:cBhvr>
                                      <p:tavLst>
                                        <p:tav tm="0">
                                          <p:val>
                                            <p:fltVal val="0"/>
                                          </p:val>
                                        </p:tav>
                                        <p:tav tm="100000">
                                          <p:val>
                                            <p:strVal val="#ppt_w"/>
                                          </p:val>
                                        </p:tav>
                                      </p:tavLst>
                                    </p:anim>
                                    <p:anim calcmode="lin" valueType="num">
                                      <p:cBhvr>
                                        <p:cTn id="39" dur="500" fill="hold"/>
                                        <p:tgtEl>
                                          <p:spTgt spid="1028"/>
                                        </p:tgtEl>
                                        <p:attrNameLst>
                                          <p:attrName>ppt_h</p:attrName>
                                        </p:attrNameLst>
                                      </p:cBhvr>
                                      <p:tavLst>
                                        <p:tav tm="0">
                                          <p:val>
                                            <p:fltVal val="0"/>
                                          </p:val>
                                        </p:tav>
                                        <p:tav tm="100000">
                                          <p:val>
                                            <p:strVal val="#ppt_h"/>
                                          </p:val>
                                        </p:tav>
                                      </p:tavLst>
                                    </p:anim>
                                    <p:animEffect transition="in" filter="fade">
                                      <p:cBhvr>
                                        <p:cTn id="40" dur="500"/>
                                        <p:tgtEl>
                                          <p:spTgt spid="1028"/>
                                        </p:tgtEl>
                                      </p:cBhvr>
                                    </p:animEffect>
                                  </p:childTnLst>
                                </p:cTn>
                              </p:par>
                              <p:par>
                                <p:cTn id="41" presetID="53" presetClass="entr" presetSubtype="16" fill="hold" grpId="0" nodeType="withEffect">
                                  <p:stCondLst>
                                    <p:cond delay="0"/>
                                  </p:stCondLst>
                                  <p:childTnLst>
                                    <p:set>
                                      <p:cBhvr>
                                        <p:cTn id="42" dur="1" fill="hold">
                                          <p:stCondLst>
                                            <p:cond delay="0"/>
                                          </p:stCondLst>
                                        </p:cTn>
                                        <p:tgtEl>
                                          <p:spTgt spid="16">
                                            <p:txEl>
                                              <p:pRg st="0" end="0"/>
                                            </p:txEl>
                                          </p:spTgt>
                                        </p:tgtEl>
                                        <p:attrNameLst>
                                          <p:attrName>style.visibility</p:attrName>
                                        </p:attrNameLst>
                                      </p:cBhvr>
                                      <p:to>
                                        <p:strVal val="visible"/>
                                      </p:to>
                                    </p:set>
                                    <p:anim calcmode="lin" valueType="num">
                                      <p:cBhvr>
                                        <p:cTn id="43" dur="500" fill="hold"/>
                                        <p:tgtEl>
                                          <p:spTgt spid="16">
                                            <p:txEl>
                                              <p:pRg st="0" end="0"/>
                                            </p:txEl>
                                          </p:spTgt>
                                        </p:tgtEl>
                                        <p:attrNameLst>
                                          <p:attrName>ppt_w</p:attrName>
                                        </p:attrNameLst>
                                      </p:cBhvr>
                                      <p:tavLst>
                                        <p:tav tm="0">
                                          <p:val>
                                            <p:fltVal val="0"/>
                                          </p:val>
                                        </p:tav>
                                        <p:tav tm="100000">
                                          <p:val>
                                            <p:strVal val="#ppt_w"/>
                                          </p:val>
                                        </p:tav>
                                      </p:tavLst>
                                    </p:anim>
                                    <p:anim calcmode="lin" valueType="num">
                                      <p:cBhvr>
                                        <p:cTn id="44" dur="500" fill="hold"/>
                                        <p:tgtEl>
                                          <p:spTgt spid="16">
                                            <p:txEl>
                                              <p:pRg st="0" end="0"/>
                                            </p:txEl>
                                          </p:spTgt>
                                        </p:tgtEl>
                                        <p:attrNameLst>
                                          <p:attrName>ppt_h</p:attrName>
                                        </p:attrNameLst>
                                      </p:cBhvr>
                                      <p:tavLst>
                                        <p:tav tm="0">
                                          <p:val>
                                            <p:fltVal val="0"/>
                                          </p:val>
                                        </p:tav>
                                        <p:tav tm="100000">
                                          <p:val>
                                            <p:strVal val="#ppt_h"/>
                                          </p:val>
                                        </p:tav>
                                      </p:tavLst>
                                    </p:anim>
                                    <p:animEffect transition="in" filter="fade">
                                      <p:cBhvr>
                                        <p:cTn id="45" dur="500"/>
                                        <p:tgtEl>
                                          <p:spTgt spid="16">
                                            <p:txEl>
                                              <p:pRg st="0" end="0"/>
                                            </p:txEl>
                                          </p:spTgt>
                                        </p:tgtEl>
                                      </p:cBhvr>
                                    </p:animEffect>
                                  </p:childTnLst>
                                </p:cTn>
                              </p:par>
                              <p:par>
                                <p:cTn id="46" presetID="53" presetClass="entr" presetSubtype="16" fill="hold" nodeType="withEffect">
                                  <p:stCondLst>
                                    <p:cond delay="0"/>
                                  </p:stCondLst>
                                  <p:childTnLst>
                                    <p:set>
                                      <p:cBhvr>
                                        <p:cTn id="47" dur="1" fill="hold">
                                          <p:stCondLst>
                                            <p:cond delay="0"/>
                                          </p:stCondLst>
                                        </p:cTn>
                                        <p:tgtEl>
                                          <p:spTgt spid="13"/>
                                        </p:tgtEl>
                                        <p:attrNameLst>
                                          <p:attrName>style.visibility</p:attrName>
                                        </p:attrNameLst>
                                      </p:cBhvr>
                                      <p:to>
                                        <p:strVal val="visible"/>
                                      </p:to>
                                    </p:set>
                                    <p:anim calcmode="lin" valueType="num">
                                      <p:cBhvr>
                                        <p:cTn id="48" dur="500" fill="hold"/>
                                        <p:tgtEl>
                                          <p:spTgt spid="13"/>
                                        </p:tgtEl>
                                        <p:attrNameLst>
                                          <p:attrName>ppt_w</p:attrName>
                                        </p:attrNameLst>
                                      </p:cBhvr>
                                      <p:tavLst>
                                        <p:tav tm="0">
                                          <p:val>
                                            <p:fltVal val="0"/>
                                          </p:val>
                                        </p:tav>
                                        <p:tav tm="100000">
                                          <p:val>
                                            <p:strVal val="#ppt_w"/>
                                          </p:val>
                                        </p:tav>
                                      </p:tavLst>
                                    </p:anim>
                                    <p:anim calcmode="lin" valueType="num">
                                      <p:cBhvr>
                                        <p:cTn id="49" dur="500" fill="hold"/>
                                        <p:tgtEl>
                                          <p:spTgt spid="13"/>
                                        </p:tgtEl>
                                        <p:attrNameLst>
                                          <p:attrName>ppt_h</p:attrName>
                                        </p:attrNameLst>
                                      </p:cBhvr>
                                      <p:tavLst>
                                        <p:tav tm="0">
                                          <p:val>
                                            <p:fltVal val="0"/>
                                          </p:val>
                                        </p:tav>
                                        <p:tav tm="100000">
                                          <p:val>
                                            <p:strVal val="#ppt_h"/>
                                          </p:val>
                                        </p:tav>
                                      </p:tavLst>
                                    </p:anim>
                                    <p:animEffect transition="in" filter="fade">
                                      <p:cBhvr>
                                        <p:cTn id="50" dur="500"/>
                                        <p:tgtEl>
                                          <p:spTgt spid="13"/>
                                        </p:tgtEl>
                                      </p:cBhvr>
                                    </p:animEffect>
                                  </p:childTnLst>
                                </p:cTn>
                              </p:par>
                              <p:par>
                                <p:cTn id="51" presetID="53" presetClass="entr" presetSubtype="16" fill="hold" grpId="0" nodeType="withEffect">
                                  <p:stCondLst>
                                    <p:cond delay="0"/>
                                  </p:stCondLst>
                                  <p:childTnLst>
                                    <p:set>
                                      <p:cBhvr>
                                        <p:cTn id="52" dur="1" fill="hold">
                                          <p:stCondLst>
                                            <p:cond delay="0"/>
                                          </p:stCondLst>
                                        </p:cTn>
                                        <p:tgtEl>
                                          <p:spTgt spid="18">
                                            <p:txEl>
                                              <p:pRg st="0" end="0"/>
                                            </p:txEl>
                                          </p:spTgt>
                                        </p:tgtEl>
                                        <p:attrNameLst>
                                          <p:attrName>style.visibility</p:attrName>
                                        </p:attrNameLst>
                                      </p:cBhvr>
                                      <p:to>
                                        <p:strVal val="visible"/>
                                      </p:to>
                                    </p:set>
                                    <p:anim calcmode="lin" valueType="num">
                                      <p:cBhvr>
                                        <p:cTn id="53" dur="500" fill="hold"/>
                                        <p:tgtEl>
                                          <p:spTgt spid="18">
                                            <p:txEl>
                                              <p:pRg st="0" end="0"/>
                                            </p:txEl>
                                          </p:spTgt>
                                        </p:tgtEl>
                                        <p:attrNameLst>
                                          <p:attrName>ppt_w</p:attrName>
                                        </p:attrNameLst>
                                      </p:cBhvr>
                                      <p:tavLst>
                                        <p:tav tm="0">
                                          <p:val>
                                            <p:fltVal val="0"/>
                                          </p:val>
                                        </p:tav>
                                        <p:tav tm="100000">
                                          <p:val>
                                            <p:strVal val="#ppt_w"/>
                                          </p:val>
                                        </p:tav>
                                      </p:tavLst>
                                    </p:anim>
                                    <p:anim calcmode="lin" valueType="num">
                                      <p:cBhvr>
                                        <p:cTn id="54" dur="500" fill="hold"/>
                                        <p:tgtEl>
                                          <p:spTgt spid="18">
                                            <p:txEl>
                                              <p:pRg st="0" end="0"/>
                                            </p:txEl>
                                          </p:spTgt>
                                        </p:tgtEl>
                                        <p:attrNameLst>
                                          <p:attrName>ppt_h</p:attrName>
                                        </p:attrNameLst>
                                      </p:cBhvr>
                                      <p:tavLst>
                                        <p:tav tm="0">
                                          <p:val>
                                            <p:fltVal val="0"/>
                                          </p:val>
                                        </p:tav>
                                        <p:tav tm="100000">
                                          <p:val>
                                            <p:strVal val="#ppt_h"/>
                                          </p:val>
                                        </p:tav>
                                      </p:tavLst>
                                    </p:anim>
                                    <p:animEffect transition="in" filter="fade">
                                      <p:cBhvr>
                                        <p:cTn id="55" dur="500"/>
                                        <p:tgtEl>
                                          <p:spTgt spid="18">
                                            <p:txEl>
                                              <p:pRg st="0" end="0"/>
                                            </p:txEl>
                                          </p:spTgt>
                                        </p:tgtEl>
                                      </p:cBhvr>
                                    </p:animEffect>
                                  </p:childTnLst>
                                </p:cTn>
                              </p:par>
                              <p:par>
                                <p:cTn id="56" presetID="53" presetClass="entr" presetSubtype="16" fill="hold" nodeType="withEffect">
                                  <p:stCondLst>
                                    <p:cond delay="0"/>
                                  </p:stCondLst>
                                  <p:childTnLst>
                                    <p:set>
                                      <p:cBhvr>
                                        <p:cTn id="57" dur="1" fill="hold">
                                          <p:stCondLst>
                                            <p:cond delay="0"/>
                                          </p:stCondLst>
                                        </p:cTn>
                                        <p:tgtEl>
                                          <p:spTgt spid="1029"/>
                                        </p:tgtEl>
                                        <p:attrNameLst>
                                          <p:attrName>style.visibility</p:attrName>
                                        </p:attrNameLst>
                                      </p:cBhvr>
                                      <p:to>
                                        <p:strVal val="visible"/>
                                      </p:to>
                                    </p:set>
                                    <p:anim calcmode="lin" valueType="num">
                                      <p:cBhvr>
                                        <p:cTn id="58" dur="500" fill="hold"/>
                                        <p:tgtEl>
                                          <p:spTgt spid="1029"/>
                                        </p:tgtEl>
                                        <p:attrNameLst>
                                          <p:attrName>ppt_w</p:attrName>
                                        </p:attrNameLst>
                                      </p:cBhvr>
                                      <p:tavLst>
                                        <p:tav tm="0">
                                          <p:val>
                                            <p:fltVal val="0"/>
                                          </p:val>
                                        </p:tav>
                                        <p:tav tm="100000">
                                          <p:val>
                                            <p:strVal val="#ppt_w"/>
                                          </p:val>
                                        </p:tav>
                                      </p:tavLst>
                                    </p:anim>
                                    <p:anim calcmode="lin" valueType="num">
                                      <p:cBhvr>
                                        <p:cTn id="59" dur="500" fill="hold"/>
                                        <p:tgtEl>
                                          <p:spTgt spid="1029"/>
                                        </p:tgtEl>
                                        <p:attrNameLst>
                                          <p:attrName>ppt_h</p:attrName>
                                        </p:attrNameLst>
                                      </p:cBhvr>
                                      <p:tavLst>
                                        <p:tav tm="0">
                                          <p:val>
                                            <p:fltVal val="0"/>
                                          </p:val>
                                        </p:tav>
                                        <p:tav tm="100000">
                                          <p:val>
                                            <p:strVal val="#ppt_h"/>
                                          </p:val>
                                        </p:tav>
                                      </p:tavLst>
                                    </p:anim>
                                    <p:animEffect transition="in" filter="fade">
                                      <p:cBhvr>
                                        <p:cTn id="60" dur="500"/>
                                        <p:tgtEl>
                                          <p:spTgt spid="1029"/>
                                        </p:tgtEl>
                                      </p:cBhvr>
                                    </p:animEffect>
                                  </p:childTnLst>
                                </p:cTn>
                              </p:par>
                            </p:childTnLst>
                          </p:cTn>
                        </p:par>
                      </p:childTnLst>
                    </p:cTn>
                  </p:par>
                  <p:par>
                    <p:cTn id="61" fill="hold">
                      <p:stCondLst>
                        <p:cond delay="indefinite"/>
                      </p:stCondLst>
                      <p:childTnLst>
                        <p:par>
                          <p:cTn id="62" fill="hold">
                            <p:stCondLst>
                              <p:cond delay="0"/>
                            </p:stCondLst>
                            <p:childTnLst>
                              <p:par>
                                <p:cTn id="63" presetID="3" presetClass="entr" presetSubtype="10" fill="hold" grpId="0" nodeType="clickEffect">
                                  <p:stCondLst>
                                    <p:cond delay="0"/>
                                  </p:stCondLst>
                                  <p:childTnLst>
                                    <p:set>
                                      <p:cBhvr>
                                        <p:cTn id="64" dur="1" fill="hold">
                                          <p:stCondLst>
                                            <p:cond delay="0"/>
                                          </p:stCondLst>
                                        </p:cTn>
                                        <p:tgtEl>
                                          <p:spTgt spid="8"/>
                                        </p:tgtEl>
                                        <p:attrNameLst>
                                          <p:attrName>style.visibility</p:attrName>
                                        </p:attrNameLst>
                                      </p:cBhvr>
                                      <p:to>
                                        <p:strVal val="visible"/>
                                      </p:to>
                                    </p:set>
                                    <p:animEffect transition="in" filter="blinds(horizontal)">
                                      <p:cBhvr>
                                        <p:cTn id="65"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build="p"/>
      <p:bldP spid="8" grpId="0" animBg="1"/>
      <p:bldP spid="16" grpId="0" build="p"/>
      <p:bldP spid="17" grpId="0" build="p"/>
      <p:bldP spid="18" grpId="0" build="p"/>
      <p:bldP spid="19" grpId="0" build="p"/>
      <p:bldP spid="2" grpId="0"/>
    </p:bldLst>
  </p:timing>
</p:sld>
</file>

<file path=ppt/slides/slide4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3"/>
          <p:cNvGrpSpPr/>
          <p:nvPr/>
        </p:nvGrpSpPr>
        <p:grpSpPr>
          <a:xfrm>
            <a:off x="447675" y="2819400"/>
            <a:ext cx="4886325" cy="800219"/>
            <a:chOff x="447675" y="3152656"/>
            <a:chExt cx="4886325" cy="800219"/>
          </a:xfrm>
        </p:grpSpPr>
        <p:sp>
          <p:nvSpPr>
            <p:cNvPr id="12" name="TextBox 11"/>
            <p:cNvSpPr txBox="1"/>
            <p:nvPr/>
          </p:nvSpPr>
          <p:spPr>
            <a:xfrm>
              <a:off x="447675" y="3162300"/>
              <a:ext cx="533400" cy="430759"/>
            </a:xfrm>
            <a:prstGeom prst="rect">
              <a:avLst/>
            </a:prstGeom>
            <a:noFill/>
          </p:spPr>
          <p:txBody>
            <a:bodyPr wrap="square" rtlCol="0">
              <a:spAutoFit/>
            </a:bodyPr>
            <a:lstStyle/>
            <a:p>
              <a:pPr marL="457200" indent="-457200">
                <a:lnSpc>
                  <a:spcPts val="2800"/>
                </a:lnSpc>
                <a:spcAft>
                  <a:spcPct val="50000"/>
                </a:spcAft>
                <a:tabLst>
                  <a:tab pos="628650" algn="l"/>
                </a:tabLst>
              </a:pPr>
              <a:r>
                <a:rPr lang="en-US" sz="2300" b="1" dirty="0" smtClean="0">
                  <a:latin typeface="Times New Roman" pitchFamily="18" charset="0"/>
                  <a:cs typeface="Times New Roman" pitchFamily="18" charset="0"/>
                </a:rPr>
                <a:t>7.</a:t>
              </a:r>
              <a:endParaRPr lang="en-US" sz="2300" b="1" dirty="0">
                <a:latin typeface="Times New Roman" pitchFamily="18" charset="0"/>
                <a:cs typeface="Times New Roman" pitchFamily="18" charset="0"/>
              </a:endParaRPr>
            </a:p>
          </p:txBody>
        </p:sp>
        <p:sp>
          <p:nvSpPr>
            <p:cNvPr id="6" name="TextBox 5"/>
            <p:cNvSpPr txBox="1"/>
            <p:nvPr/>
          </p:nvSpPr>
          <p:spPr>
            <a:xfrm>
              <a:off x="914400" y="3152656"/>
              <a:ext cx="4419600" cy="800219"/>
            </a:xfrm>
            <a:prstGeom prst="rect">
              <a:avLst/>
            </a:prstGeom>
            <a:noFill/>
          </p:spPr>
          <p:txBody>
            <a:bodyPr wrap="square" rtlCol="0">
              <a:spAutoFit/>
            </a:bodyPr>
            <a:lstStyle/>
            <a:p>
              <a:r>
                <a:rPr lang="en-US" sz="2300" dirty="0" smtClean="0">
                  <a:latin typeface="Times New Roman" pitchFamily="18" charset="0"/>
                </a:rPr>
                <a:t>31 + 99 = 130 </a:t>
              </a:r>
              <a:r>
                <a:rPr lang="en-US" sz="2300" dirty="0" smtClean="0">
                  <a:solidFill>
                    <a:srgbClr val="00A99D"/>
                  </a:solidFill>
                  <a:latin typeface="Times New Roman" pitchFamily="18" charset="0"/>
                </a:rPr>
                <a:t>which is composite.</a:t>
              </a:r>
            </a:p>
            <a:p>
              <a:r>
                <a:rPr lang="en-US" sz="2300" dirty="0" smtClean="0">
                  <a:latin typeface="Times New Roman" pitchFamily="18" charset="0"/>
                </a:rPr>
                <a:t>37 + 99 = 136 </a:t>
              </a:r>
              <a:r>
                <a:rPr lang="en-US" sz="2300" dirty="0" smtClean="0">
                  <a:solidFill>
                    <a:srgbClr val="00A99D"/>
                  </a:solidFill>
                  <a:latin typeface="Times New Roman" pitchFamily="18" charset="0"/>
                </a:rPr>
                <a:t>which is composite.</a:t>
              </a:r>
              <a:endParaRPr lang="en-US" sz="2300" dirty="0">
                <a:solidFill>
                  <a:srgbClr val="00A99D"/>
                </a:solidFill>
                <a:latin typeface="Times New Roman" pitchFamily="18" charset="0"/>
              </a:endParaRPr>
            </a:p>
          </p:txBody>
        </p:sp>
      </p:grpSp>
      <p:sp>
        <p:nvSpPr>
          <p:cNvPr id="5"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3 Paper 1</a:t>
            </a:r>
          </a:p>
        </p:txBody>
      </p:sp>
    </p:spTree>
    <p:extLst>
      <p:ext uri="{BB962C8B-B14F-4D97-AF65-F5344CB8AC3E}">
        <p14:creationId xmlns:p14="http://schemas.microsoft.com/office/powerpoint/2010/main" xmlns="" val="186244745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ppt_w</p:attrName>
                                        </p:attrNameLst>
                                      </p:cBhvr>
                                      <p:tavLst>
                                        <p:tav tm="0">
                                          <p:val>
                                            <p:fltVal val="0"/>
                                          </p:val>
                                        </p:tav>
                                        <p:tav tm="100000">
                                          <p:val>
                                            <p:strVal val="#ppt_w"/>
                                          </p:val>
                                        </p:tav>
                                      </p:tavLst>
                                    </p:anim>
                                    <p:anim calcmode="lin" valueType="num">
                                      <p:cBhvr>
                                        <p:cTn id="8" dur="500" fill="hold"/>
                                        <p:tgtEl>
                                          <p:spTgt spid="2"/>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Content Placeholder 10"/>
          <p:cNvSpPr>
            <a:spLocks noGrp="1"/>
          </p:cNvSpPr>
          <p:nvPr>
            <p:ph sz="quarter" idx="13"/>
          </p:nvPr>
        </p:nvSpPr>
        <p:spPr>
          <a:xfrm>
            <a:off x="685800" y="2781300"/>
            <a:ext cx="7239000" cy="446276"/>
          </a:xfrm>
        </p:spPr>
        <p:txBody>
          <a:bodyPr wrap="square">
            <a:spAutoFit/>
          </a:bodyPr>
          <a:lstStyle/>
          <a:p>
            <a:pPr>
              <a:buNone/>
            </a:pPr>
            <a:r>
              <a:rPr lang="en-US" sz="2300" b="1" dirty="0" smtClean="0">
                <a:solidFill>
                  <a:schemeClr val="tx1"/>
                </a:solidFill>
                <a:latin typeface="Times New Roman" pitchFamily="18" charset="0"/>
                <a:cs typeface="Times New Roman" pitchFamily="18" charset="0"/>
              </a:rPr>
              <a:t>8.  </a:t>
            </a:r>
            <a:r>
              <a:rPr lang="en-US" sz="2300" dirty="0" smtClean="0">
                <a:solidFill>
                  <a:schemeClr val="tx1"/>
                </a:solidFill>
                <a:latin typeface="Times New Roman" pitchFamily="18" charset="0"/>
                <a:cs typeface="Times New Roman" pitchFamily="18" charset="0"/>
              </a:rPr>
              <a:t>In the numeral 846</a:t>
            </a:r>
            <a:r>
              <a:rPr lang="en-US" sz="2300" i="1" baseline="-25000" dirty="0" smtClean="0">
                <a:solidFill>
                  <a:schemeClr val="tx1"/>
                </a:solidFill>
                <a:latin typeface="Times New Roman" pitchFamily="18" charset="0"/>
                <a:cs typeface="Times New Roman" pitchFamily="18" charset="0"/>
              </a:rPr>
              <a:t>p</a:t>
            </a:r>
            <a:r>
              <a:rPr lang="en-US" sz="2300" dirty="0" smtClean="0">
                <a:solidFill>
                  <a:schemeClr val="tx1"/>
                </a:solidFill>
                <a:latin typeface="Times New Roman" pitchFamily="18" charset="0"/>
                <a:cs typeface="Times New Roman" pitchFamily="18" charset="0"/>
              </a:rPr>
              <a:t>, the place value of the digit 8 is</a:t>
            </a:r>
          </a:p>
        </p:txBody>
      </p:sp>
      <p:sp>
        <p:nvSpPr>
          <p:cNvPr id="8" name="Notched Right Arrow 7"/>
          <p:cNvSpPr/>
          <p:nvPr/>
        </p:nvSpPr>
        <p:spPr>
          <a:xfrm>
            <a:off x="7162800" y="6019800"/>
            <a:ext cx="1782315" cy="685800"/>
          </a:xfrm>
          <a:prstGeom prst="notchedRightArrow">
            <a:avLst/>
          </a:prstGeom>
          <a:blipFill>
            <a:blip r:embed="rId2" cstate="print">
              <a:extLst>
                <a:ext uri="{BEBA8EAE-BF5A-486C-A8C5-ECC9F3942E4B}">
                  <a14:imgProps xmlns:a14="http://schemas.microsoft.com/office/drawing/2010/main" xmlns="">
                    <a14:imgLayer r:embed="rId3">
                      <a14:imgEffect>
                        <a14:brightnessContrast bright="-20000" contrast="-20000"/>
                      </a14:imgEffect>
                    </a14:imgLayer>
                  </a14:imgProps>
                </a:ex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ANSWER</a:t>
            </a:r>
            <a:endParaRPr lang="en-US" sz="2000" b="1" dirty="0">
              <a:latin typeface="Times New Roman" pitchFamily="18" charset="0"/>
              <a:cs typeface="Times New Roman" pitchFamily="18" charset="0"/>
            </a:endParaRPr>
          </a:p>
        </p:txBody>
      </p:sp>
      <p:sp>
        <p:nvSpPr>
          <p:cNvPr id="6" name="Content Placeholder 10"/>
          <p:cNvSpPr>
            <a:spLocks noGrp="1"/>
          </p:cNvSpPr>
          <p:nvPr>
            <p:ph sz="quarter" idx="13"/>
          </p:nvPr>
        </p:nvSpPr>
        <p:spPr>
          <a:xfrm>
            <a:off x="1054100" y="3457575"/>
            <a:ext cx="1574800" cy="676339"/>
          </a:xfrm>
        </p:spPr>
        <p:txBody>
          <a:bodyPr wrap="square">
            <a:spAutoFit/>
          </a:bodyPr>
          <a:lstStyle/>
          <a:p>
            <a:pPr algn="just">
              <a:lnSpc>
                <a:spcPct val="165000"/>
              </a:lnSpc>
              <a:spcBef>
                <a:spcPct val="0"/>
              </a:spcBef>
              <a:buFontTx/>
              <a:buNone/>
            </a:pPr>
            <a:r>
              <a:rPr lang="en-US" sz="2300" dirty="0" smtClean="0">
                <a:solidFill>
                  <a:schemeClr val="tx1"/>
                </a:solidFill>
                <a:latin typeface="Times New Roman" pitchFamily="18" charset="0"/>
                <a:cs typeface="Times New Roman" pitchFamily="18" charset="0"/>
              </a:rPr>
              <a:t>(A) </a:t>
            </a:r>
            <a:r>
              <a:rPr lang="en-US" sz="2300" i="1" dirty="0" smtClean="0">
                <a:solidFill>
                  <a:schemeClr val="tx1"/>
                </a:solidFill>
                <a:latin typeface="Times New Roman" pitchFamily="18" charset="0"/>
                <a:cs typeface="Times New Roman" pitchFamily="18" charset="0"/>
              </a:rPr>
              <a:t>p</a:t>
            </a:r>
            <a:r>
              <a:rPr lang="en-US" sz="2300" baseline="30000" dirty="0" smtClean="0">
                <a:solidFill>
                  <a:schemeClr val="tx1"/>
                </a:solidFill>
                <a:latin typeface="Times New Roman" pitchFamily="18" charset="0"/>
                <a:cs typeface="Times New Roman" pitchFamily="18" charset="0"/>
              </a:rPr>
              <a:t>0</a:t>
            </a:r>
          </a:p>
        </p:txBody>
      </p:sp>
      <p:sp>
        <p:nvSpPr>
          <p:cNvPr id="7" name="Content Placeholder 10"/>
          <p:cNvSpPr>
            <a:spLocks noGrp="1"/>
          </p:cNvSpPr>
          <p:nvPr>
            <p:ph sz="quarter" idx="13"/>
          </p:nvPr>
        </p:nvSpPr>
        <p:spPr>
          <a:xfrm>
            <a:off x="1028700" y="4095750"/>
            <a:ext cx="1600200" cy="676339"/>
          </a:xfrm>
        </p:spPr>
        <p:txBody>
          <a:bodyPr wrap="square">
            <a:spAutoFit/>
          </a:bodyPr>
          <a:lstStyle/>
          <a:p>
            <a:pPr algn="just">
              <a:lnSpc>
                <a:spcPct val="165000"/>
              </a:lnSpc>
              <a:spcBef>
                <a:spcPct val="0"/>
              </a:spcBef>
              <a:buFontTx/>
              <a:buNone/>
            </a:pPr>
            <a:r>
              <a:rPr lang="en-US" sz="2300" dirty="0" smtClean="0">
                <a:solidFill>
                  <a:schemeClr val="tx1"/>
                </a:solidFill>
                <a:latin typeface="Times New Roman" pitchFamily="18" charset="0"/>
                <a:cs typeface="Times New Roman" pitchFamily="18" charset="0"/>
              </a:rPr>
              <a:t>(B) </a:t>
            </a:r>
            <a:r>
              <a:rPr lang="en-US" sz="2300" i="1" dirty="0" smtClean="0">
                <a:solidFill>
                  <a:schemeClr val="tx1"/>
                </a:solidFill>
                <a:latin typeface="Times New Roman" pitchFamily="18" charset="0"/>
                <a:cs typeface="Times New Roman" pitchFamily="18" charset="0"/>
              </a:rPr>
              <a:t>p</a:t>
            </a:r>
            <a:r>
              <a:rPr lang="en-US" sz="2300" baseline="30000" dirty="0" smtClean="0">
                <a:solidFill>
                  <a:schemeClr val="tx1"/>
                </a:solidFill>
                <a:latin typeface="Times New Roman" pitchFamily="18" charset="0"/>
                <a:cs typeface="Times New Roman" pitchFamily="18" charset="0"/>
              </a:rPr>
              <a:t>1</a:t>
            </a:r>
          </a:p>
        </p:txBody>
      </p:sp>
      <p:sp>
        <p:nvSpPr>
          <p:cNvPr id="9" name="Content Placeholder 10"/>
          <p:cNvSpPr>
            <a:spLocks noGrp="1"/>
          </p:cNvSpPr>
          <p:nvPr>
            <p:ph sz="quarter" idx="13"/>
          </p:nvPr>
        </p:nvSpPr>
        <p:spPr>
          <a:xfrm>
            <a:off x="1028700" y="4734541"/>
            <a:ext cx="1676400" cy="676339"/>
          </a:xfrm>
        </p:spPr>
        <p:txBody>
          <a:bodyPr wrap="square">
            <a:spAutoFit/>
          </a:bodyPr>
          <a:lstStyle/>
          <a:p>
            <a:pPr algn="just">
              <a:lnSpc>
                <a:spcPct val="165000"/>
              </a:lnSpc>
              <a:spcBef>
                <a:spcPct val="0"/>
              </a:spcBef>
              <a:buFontTx/>
              <a:buNone/>
            </a:pPr>
            <a:r>
              <a:rPr lang="en-US" sz="2300" dirty="0" smtClean="0">
                <a:solidFill>
                  <a:schemeClr val="tx1"/>
                </a:solidFill>
                <a:latin typeface="Times New Roman" pitchFamily="18" charset="0"/>
                <a:cs typeface="Times New Roman" pitchFamily="18" charset="0"/>
              </a:rPr>
              <a:t>(C) </a:t>
            </a:r>
            <a:r>
              <a:rPr lang="en-US" sz="2300" i="1" dirty="0" smtClean="0">
                <a:solidFill>
                  <a:schemeClr val="tx1"/>
                </a:solidFill>
                <a:latin typeface="Times New Roman" pitchFamily="18" charset="0"/>
                <a:cs typeface="Times New Roman" pitchFamily="18" charset="0"/>
              </a:rPr>
              <a:t>p</a:t>
            </a:r>
            <a:r>
              <a:rPr lang="en-US" sz="2300" baseline="30000" dirty="0" smtClean="0">
                <a:solidFill>
                  <a:schemeClr val="tx1"/>
                </a:solidFill>
                <a:latin typeface="Times New Roman" pitchFamily="18" charset="0"/>
                <a:cs typeface="Times New Roman" pitchFamily="18" charset="0"/>
              </a:rPr>
              <a:t>2</a:t>
            </a:r>
          </a:p>
        </p:txBody>
      </p:sp>
      <p:sp>
        <p:nvSpPr>
          <p:cNvPr id="10" name="Content Placeholder 10"/>
          <p:cNvSpPr>
            <a:spLocks noGrp="1"/>
          </p:cNvSpPr>
          <p:nvPr>
            <p:ph sz="quarter" idx="13"/>
          </p:nvPr>
        </p:nvSpPr>
        <p:spPr>
          <a:xfrm>
            <a:off x="1038225" y="5391150"/>
            <a:ext cx="1905000" cy="599459"/>
          </a:xfrm>
        </p:spPr>
        <p:txBody>
          <a:bodyPr wrap="square">
            <a:spAutoFit/>
          </a:bodyPr>
          <a:lstStyle/>
          <a:p>
            <a:pPr algn="just">
              <a:lnSpc>
                <a:spcPct val="165000"/>
              </a:lnSpc>
              <a:spcBef>
                <a:spcPct val="0"/>
              </a:spcBef>
              <a:buFontTx/>
              <a:buNone/>
            </a:pPr>
            <a:r>
              <a:rPr lang="en-US" sz="2300" dirty="0" smtClean="0">
                <a:solidFill>
                  <a:schemeClr val="tx1"/>
                </a:solidFill>
                <a:latin typeface="Times New Roman" pitchFamily="18" charset="0"/>
                <a:cs typeface="Times New Roman" pitchFamily="18" charset="0"/>
              </a:rPr>
              <a:t>(D) </a:t>
            </a:r>
            <a:r>
              <a:rPr lang="en-US" sz="2300" i="1" dirty="0" smtClean="0">
                <a:solidFill>
                  <a:schemeClr val="tx1"/>
                </a:solidFill>
                <a:latin typeface="Times New Roman" pitchFamily="18" charset="0"/>
                <a:cs typeface="Times New Roman" pitchFamily="18" charset="0"/>
              </a:rPr>
              <a:t>p</a:t>
            </a:r>
            <a:r>
              <a:rPr lang="en-US" sz="2300" baseline="30000" dirty="0" smtClean="0">
                <a:solidFill>
                  <a:schemeClr val="tx1"/>
                </a:solidFill>
                <a:latin typeface="Times New Roman" pitchFamily="18" charset="0"/>
                <a:cs typeface="Times New Roman" pitchFamily="18" charset="0"/>
              </a:rPr>
              <a:t>3</a:t>
            </a:r>
          </a:p>
        </p:txBody>
      </p:sp>
      <p:sp>
        <p:nvSpPr>
          <p:cNvPr id="12"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3 Paper 1</a:t>
            </a:r>
          </a:p>
        </p:txBody>
      </p:sp>
    </p:spTree>
    <p:extLst>
      <p:ext uri="{BB962C8B-B14F-4D97-AF65-F5344CB8AC3E}">
        <p14:creationId xmlns:p14="http://schemas.microsoft.com/office/powerpoint/2010/main" xmlns="" val="71451342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11">
                                            <p:txEl>
                                              <p:pRg st="0" end="0"/>
                                            </p:txEl>
                                          </p:spTgt>
                                        </p:tgtEl>
                                        <p:attrNameLst>
                                          <p:attrName>style.visibility</p:attrName>
                                        </p:attrNameLst>
                                      </p:cBhvr>
                                      <p:to>
                                        <p:strVal val="visible"/>
                                      </p:to>
                                    </p:set>
                                    <p:anim calcmode="lin" valueType="num">
                                      <p:cBhvr>
                                        <p:cTn id="7" dur="500" fill="hold"/>
                                        <p:tgtEl>
                                          <p:spTgt spid="11">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11">
                                            <p:txEl>
                                              <p:pRg st="0" end="0"/>
                                            </p:txEl>
                                          </p:spTgt>
                                        </p:tgtEl>
                                        <p:attrNameLst>
                                          <p:attrName>ppt_h</p:attrName>
                                        </p:attrNameLst>
                                      </p:cBhvr>
                                      <p:tavLst>
                                        <p:tav tm="0">
                                          <p:val>
                                            <p:fltVal val="0"/>
                                          </p:val>
                                        </p:tav>
                                        <p:tav tm="100000">
                                          <p:val>
                                            <p:strVal val="#ppt_h"/>
                                          </p:val>
                                        </p:tav>
                                      </p:tavLst>
                                    </p:anim>
                                  </p:childTnLst>
                                </p:cTn>
                              </p:par>
                            </p:childTnLst>
                          </p:cTn>
                        </p:par>
                      </p:childTnLst>
                    </p:cTn>
                  </p:par>
                  <p:par>
                    <p:cTn id="9" fill="hold">
                      <p:stCondLst>
                        <p:cond delay="indefinite"/>
                      </p:stCondLst>
                      <p:childTnLst>
                        <p:par>
                          <p:cTn id="10" fill="hold">
                            <p:stCondLst>
                              <p:cond delay="0"/>
                            </p:stCondLst>
                            <p:childTnLst>
                              <p:par>
                                <p:cTn id="11" presetID="23" presetClass="entr" presetSubtype="16" fill="hold" grpId="0" nodeType="clickEffect">
                                  <p:stCondLst>
                                    <p:cond delay="0"/>
                                  </p:stCondLst>
                                  <p:childTnLst>
                                    <p:set>
                                      <p:cBhvr>
                                        <p:cTn id="12" dur="1" fill="hold">
                                          <p:stCondLst>
                                            <p:cond delay="0"/>
                                          </p:stCondLst>
                                        </p:cTn>
                                        <p:tgtEl>
                                          <p:spTgt spid="6">
                                            <p:txEl>
                                              <p:pRg st="0" end="0"/>
                                            </p:txEl>
                                          </p:spTgt>
                                        </p:tgtEl>
                                        <p:attrNameLst>
                                          <p:attrName>style.visibility</p:attrName>
                                        </p:attrNameLst>
                                      </p:cBhvr>
                                      <p:to>
                                        <p:strVal val="visible"/>
                                      </p:to>
                                    </p:set>
                                    <p:anim calcmode="lin" valueType="num">
                                      <p:cBhvr>
                                        <p:cTn id="13" dur="500" fill="hold"/>
                                        <p:tgtEl>
                                          <p:spTgt spid="6">
                                            <p:txEl>
                                              <p:pRg st="0" end="0"/>
                                            </p:txEl>
                                          </p:spTgt>
                                        </p:tgtEl>
                                        <p:attrNameLst>
                                          <p:attrName>ppt_w</p:attrName>
                                        </p:attrNameLst>
                                      </p:cBhvr>
                                      <p:tavLst>
                                        <p:tav tm="0">
                                          <p:val>
                                            <p:fltVal val="0"/>
                                          </p:val>
                                        </p:tav>
                                        <p:tav tm="100000">
                                          <p:val>
                                            <p:strVal val="#ppt_w"/>
                                          </p:val>
                                        </p:tav>
                                      </p:tavLst>
                                    </p:anim>
                                    <p:anim calcmode="lin" valueType="num">
                                      <p:cBhvr>
                                        <p:cTn id="14" dur="500" fill="hold"/>
                                        <p:tgtEl>
                                          <p:spTgt spid="6">
                                            <p:txEl>
                                              <p:pRg st="0" end="0"/>
                                            </p:txEl>
                                          </p:spTgt>
                                        </p:tgtEl>
                                        <p:attrNameLst>
                                          <p:attrName>ppt_h</p:attrName>
                                        </p:attrNameLst>
                                      </p:cBhvr>
                                      <p:tavLst>
                                        <p:tav tm="0">
                                          <p:val>
                                            <p:fltVal val="0"/>
                                          </p:val>
                                        </p:tav>
                                        <p:tav tm="100000">
                                          <p:val>
                                            <p:strVal val="#ppt_h"/>
                                          </p:val>
                                        </p:tav>
                                      </p:tavLst>
                                    </p:anim>
                                  </p:childTnLst>
                                </p:cTn>
                              </p:par>
                              <p:par>
                                <p:cTn id="15" presetID="23" presetClass="entr" presetSubtype="16" fill="hold" grpId="0" nodeType="withEffect">
                                  <p:stCondLst>
                                    <p:cond delay="0"/>
                                  </p:stCondLst>
                                  <p:childTnLst>
                                    <p:set>
                                      <p:cBhvr>
                                        <p:cTn id="16" dur="1" fill="hold">
                                          <p:stCondLst>
                                            <p:cond delay="0"/>
                                          </p:stCondLst>
                                        </p:cTn>
                                        <p:tgtEl>
                                          <p:spTgt spid="7">
                                            <p:txEl>
                                              <p:pRg st="0" end="0"/>
                                            </p:txEl>
                                          </p:spTgt>
                                        </p:tgtEl>
                                        <p:attrNameLst>
                                          <p:attrName>style.visibility</p:attrName>
                                        </p:attrNameLst>
                                      </p:cBhvr>
                                      <p:to>
                                        <p:strVal val="visible"/>
                                      </p:to>
                                    </p:set>
                                    <p:anim calcmode="lin" valueType="num">
                                      <p:cBhvr>
                                        <p:cTn id="17" dur="500" fill="hold"/>
                                        <p:tgtEl>
                                          <p:spTgt spid="7">
                                            <p:txEl>
                                              <p:pRg st="0" end="0"/>
                                            </p:txEl>
                                          </p:spTgt>
                                        </p:tgtEl>
                                        <p:attrNameLst>
                                          <p:attrName>ppt_w</p:attrName>
                                        </p:attrNameLst>
                                      </p:cBhvr>
                                      <p:tavLst>
                                        <p:tav tm="0">
                                          <p:val>
                                            <p:fltVal val="0"/>
                                          </p:val>
                                        </p:tav>
                                        <p:tav tm="100000">
                                          <p:val>
                                            <p:strVal val="#ppt_w"/>
                                          </p:val>
                                        </p:tav>
                                      </p:tavLst>
                                    </p:anim>
                                    <p:anim calcmode="lin" valueType="num">
                                      <p:cBhvr>
                                        <p:cTn id="18" dur="500" fill="hold"/>
                                        <p:tgtEl>
                                          <p:spTgt spid="7">
                                            <p:txEl>
                                              <p:pRg st="0" end="0"/>
                                            </p:txEl>
                                          </p:spTgt>
                                        </p:tgtEl>
                                        <p:attrNameLst>
                                          <p:attrName>ppt_h</p:attrName>
                                        </p:attrNameLst>
                                      </p:cBhvr>
                                      <p:tavLst>
                                        <p:tav tm="0">
                                          <p:val>
                                            <p:fltVal val="0"/>
                                          </p:val>
                                        </p:tav>
                                        <p:tav tm="100000">
                                          <p:val>
                                            <p:strVal val="#ppt_h"/>
                                          </p:val>
                                        </p:tav>
                                      </p:tavLst>
                                    </p:anim>
                                  </p:childTnLst>
                                </p:cTn>
                              </p:par>
                              <p:par>
                                <p:cTn id="19" presetID="23" presetClass="entr" presetSubtype="16" fill="hold" grpId="0" nodeType="withEffect">
                                  <p:stCondLst>
                                    <p:cond delay="0"/>
                                  </p:stCondLst>
                                  <p:childTnLst>
                                    <p:set>
                                      <p:cBhvr>
                                        <p:cTn id="20" dur="1" fill="hold">
                                          <p:stCondLst>
                                            <p:cond delay="0"/>
                                          </p:stCondLst>
                                        </p:cTn>
                                        <p:tgtEl>
                                          <p:spTgt spid="9">
                                            <p:txEl>
                                              <p:pRg st="0" end="0"/>
                                            </p:txEl>
                                          </p:spTgt>
                                        </p:tgtEl>
                                        <p:attrNameLst>
                                          <p:attrName>style.visibility</p:attrName>
                                        </p:attrNameLst>
                                      </p:cBhvr>
                                      <p:to>
                                        <p:strVal val="visible"/>
                                      </p:to>
                                    </p:set>
                                    <p:anim calcmode="lin" valueType="num">
                                      <p:cBhvr>
                                        <p:cTn id="21" dur="500" fill="hold"/>
                                        <p:tgtEl>
                                          <p:spTgt spid="9">
                                            <p:txEl>
                                              <p:pRg st="0" end="0"/>
                                            </p:txEl>
                                          </p:spTgt>
                                        </p:tgtEl>
                                        <p:attrNameLst>
                                          <p:attrName>ppt_w</p:attrName>
                                        </p:attrNameLst>
                                      </p:cBhvr>
                                      <p:tavLst>
                                        <p:tav tm="0">
                                          <p:val>
                                            <p:fltVal val="0"/>
                                          </p:val>
                                        </p:tav>
                                        <p:tav tm="100000">
                                          <p:val>
                                            <p:strVal val="#ppt_w"/>
                                          </p:val>
                                        </p:tav>
                                      </p:tavLst>
                                    </p:anim>
                                    <p:anim calcmode="lin" valueType="num">
                                      <p:cBhvr>
                                        <p:cTn id="22" dur="500" fill="hold"/>
                                        <p:tgtEl>
                                          <p:spTgt spid="9">
                                            <p:txEl>
                                              <p:pRg st="0" end="0"/>
                                            </p:txEl>
                                          </p:spTgt>
                                        </p:tgtEl>
                                        <p:attrNameLst>
                                          <p:attrName>ppt_h</p:attrName>
                                        </p:attrNameLst>
                                      </p:cBhvr>
                                      <p:tavLst>
                                        <p:tav tm="0">
                                          <p:val>
                                            <p:fltVal val="0"/>
                                          </p:val>
                                        </p:tav>
                                        <p:tav tm="100000">
                                          <p:val>
                                            <p:strVal val="#ppt_h"/>
                                          </p:val>
                                        </p:tav>
                                      </p:tavLst>
                                    </p:anim>
                                  </p:childTnLst>
                                </p:cTn>
                              </p:par>
                              <p:par>
                                <p:cTn id="23" presetID="23" presetClass="entr" presetSubtype="16" fill="hold" grpId="0" nodeType="withEffect">
                                  <p:stCondLst>
                                    <p:cond delay="0"/>
                                  </p:stCondLst>
                                  <p:childTnLst>
                                    <p:set>
                                      <p:cBhvr>
                                        <p:cTn id="24" dur="1" fill="hold">
                                          <p:stCondLst>
                                            <p:cond delay="0"/>
                                          </p:stCondLst>
                                        </p:cTn>
                                        <p:tgtEl>
                                          <p:spTgt spid="10">
                                            <p:txEl>
                                              <p:pRg st="0" end="0"/>
                                            </p:txEl>
                                          </p:spTgt>
                                        </p:tgtEl>
                                        <p:attrNameLst>
                                          <p:attrName>style.visibility</p:attrName>
                                        </p:attrNameLst>
                                      </p:cBhvr>
                                      <p:to>
                                        <p:strVal val="visible"/>
                                      </p:to>
                                    </p:set>
                                    <p:anim calcmode="lin" valueType="num">
                                      <p:cBhvr>
                                        <p:cTn id="25" dur="500" fill="hold"/>
                                        <p:tgtEl>
                                          <p:spTgt spid="10">
                                            <p:txEl>
                                              <p:pRg st="0" end="0"/>
                                            </p:txEl>
                                          </p:spTgt>
                                        </p:tgtEl>
                                        <p:attrNameLst>
                                          <p:attrName>ppt_w</p:attrName>
                                        </p:attrNameLst>
                                      </p:cBhvr>
                                      <p:tavLst>
                                        <p:tav tm="0">
                                          <p:val>
                                            <p:fltVal val="0"/>
                                          </p:val>
                                        </p:tav>
                                        <p:tav tm="100000">
                                          <p:val>
                                            <p:strVal val="#ppt_w"/>
                                          </p:val>
                                        </p:tav>
                                      </p:tavLst>
                                    </p:anim>
                                    <p:anim calcmode="lin" valueType="num">
                                      <p:cBhvr>
                                        <p:cTn id="26" dur="500" fill="hold"/>
                                        <p:tgtEl>
                                          <p:spTgt spid="10">
                                            <p:txEl>
                                              <p:pRg st="0" end="0"/>
                                            </p:txEl>
                                          </p:spTgt>
                                        </p:tgtEl>
                                        <p:attrNameLst>
                                          <p:attrName>ppt_h</p:attrName>
                                        </p:attrNameLst>
                                      </p:cBhvr>
                                      <p:tavLst>
                                        <p:tav tm="0">
                                          <p:val>
                                            <p:fltVal val="0"/>
                                          </p:val>
                                        </p:tav>
                                        <p:tav tm="100000">
                                          <p:val>
                                            <p:strVal val="#ppt_h"/>
                                          </p:val>
                                        </p:tav>
                                      </p:tavLst>
                                    </p:anim>
                                  </p:childTnLst>
                                </p:cTn>
                              </p:par>
                            </p:childTnLst>
                          </p:cTn>
                        </p:par>
                      </p:childTnLst>
                    </p:cTn>
                  </p:par>
                  <p:par>
                    <p:cTn id="27" fill="hold">
                      <p:stCondLst>
                        <p:cond delay="indefinite"/>
                      </p:stCondLst>
                      <p:childTnLst>
                        <p:par>
                          <p:cTn id="28" fill="hold">
                            <p:stCondLst>
                              <p:cond delay="0"/>
                            </p:stCondLst>
                            <p:childTnLst>
                              <p:par>
                                <p:cTn id="29" presetID="3" presetClass="entr" presetSubtype="10" fill="hold" grpId="0" nodeType="clickEffect">
                                  <p:stCondLst>
                                    <p:cond delay="0"/>
                                  </p:stCondLst>
                                  <p:childTnLst>
                                    <p:set>
                                      <p:cBhvr>
                                        <p:cTn id="30" dur="1" fill="hold">
                                          <p:stCondLst>
                                            <p:cond delay="0"/>
                                          </p:stCondLst>
                                        </p:cTn>
                                        <p:tgtEl>
                                          <p:spTgt spid="8"/>
                                        </p:tgtEl>
                                        <p:attrNameLst>
                                          <p:attrName>style.visibility</p:attrName>
                                        </p:attrNameLst>
                                      </p:cBhvr>
                                      <p:to>
                                        <p:strVal val="visible"/>
                                      </p:to>
                                    </p:set>
                                    <p:animEffect transition="in" filter="blinds(horizontal)">
                                      <p:cBhvr>
                                        <p:cTn id="31"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build="p"/>
      <p:bldP spid="8" grpId="0" animBg="1"/>
      <p:bldP spid="6" grpId="0" build="p"/>
      <p:bldP spid="7" grpId="0" build="p"/>
      <p:bldP spid="9" grpId="0" build="p"/>
      <p:bldP spid="10" grpId="0" build="p"/>
    </p:bldLst>
  </p:timing>
</p:sld>
</file>

<file path=ppt/slides/slide4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TextBox 11"/>
          <p:cNvSpPr txBox="1"/>
          <p:nvPr/>
        </p:nvSpPr>
        <p:spPr>
          <a:xfrm>
            <a:off x="514350" y="2788691"/>
            <a:ext cx="533400" cy="430759"/>
          </a:xfrm>
          <a:prstGeom prst="rect">
            <a:avLst/>
          </a:prstGeom>
          <a:noFill/>
        </p:spPr>
        <p:txBody>
          <a:bodyPr wrap="square" rtlCol="0">
            <a:spAutoFit/>
          </a:bodyPr>
          <a:lstStyle/>
          <a:p>
            <a:pPr marL="457200" indent="-457200">
              <a:lnSpc>
                <a:spcPts val="2800"/>
              </a:lnSpc>
              <a:spcAft>
                <a:spcPct val="50000"/>
              </a:spcAft>
              <a:tabLst>
                <a:tab pos="628650" algn="l"/>
              </a:tabLst>
            </a:pPr>
            <a:r>
              <a:rPr lang="en-US" sz="2300" b="1" dirty="0" smtClean="0">
                <a:latin typeface="Times New Roman" pitchFamily="18" charset="0"/>
                <a:cs typeface="Times New Roman" pitchFamily="18" charset="0"/>
              </a:rPr>
              <a:t>8.</a:t>
            </a:r>
            <a:endParaRPr lang="en-US" sz="2300" b="1" dirty="0">
              <a:latin typeface="Times New Roman" pitchFamily="18" charset="0"/>
              <a:cs typeface="Times New Roman" pitchFamily="18" charset="0"/>
            </a:endParaRPr>
          </a:p>
        </p:txBody>
      </p:sp>
      <p:grpSp>
        <p:nvGrpSpPr>
          <p:cNvPr id="2" name="Group 23"/>
          <p:cNvGrpSpPr/>
          <p:nvPr/>
        </p:nvGrpSpPr>
        <p:grpSpPr>
          <a:xfrm>
            <a:off x="990600" y="2762250"/>
            <a:ext cx="3886200" cy="1438275"/>
            <a:chOff x="990600" y="2971800"/>
            <a:chExt cx="3886200" cy="1438275"/>
          </a:xfrm>
        </p:grpSpPr>
        <p:sp>
          <p:nvSpPr>
            <p:cNvPr id="6" name="TextBox 5"/>
            <p:cNvSpPr txBox="1"/>
            <p:nvPr/>
          </p:nvSpPr>
          <p:spPr>
            <a:xfrm>
              <a:off x="990600" y="2971800"/>
              <a:ext cx="3886200" cy="446276"/>
            </a:xfrm>
            <a:prstGeom prst="rect">
              <a:avLst/>
            </a:prstGeom>
            <a:noFill/>
          </p:spPr>
          <p:txBody>
            <a:bodyPr wrap="square" rtlCol="0">
              <a:normAutofit/>
            </a:bodyPr>
            <a:lstStyle/>
            <a:p>
              <a:r>
                <a:rPr lang="en-US" sz="2300" dirty="0" smtClean="0">
                  <a:latin typeface="Times New Roman" pitchFamily="18" charset="0"/>
                </a:rPr>
                <a:t>846</a:t>
              </a:r>
              <a:r>
                <a:rPr lang="en-US" sz="2300" i="1" baseline="-25000" dirty="0" smtClean="0">
                  <a:latin typeface="Times New Roman" pitchFamily="18" charset="0"/>
                </a:rPr>
                <a:t>p</a:t>
              </a:r>
              <a:r>
                <a:rPr lang="en-US" sz="2300" dirty="0" smtClean="0">
                  <a:latin typeface="Times New Roman" pitchFamily="18" charset="0"/>
                </a:rPr>
                <a:t> = 8 </a:t>
              </a:r>
              <a:r>
                <a:rPr lang="en-US" sz="2300" dirty="0" smtClean="0">
                  <a:latin typeface="Times New Roman" pitchFamily="18" charset="0"/>
                  <a:sym typeface="Symbol"/>
                </a:rPr>
                <a:t> </a:t>
              </a:r>
              <a:r>
                <a:rPr lang="en-US" sz="2300" i="1" dirty="0" smtClean="0">
                  <a:latin typeface="Times New Roman" pitchFamily="18" charset="0"/>
                  <a:sym typeface="Symbol"/>
                </a:rPr>
                <a:t>p</a:t>
              </a:r>
              <a:r>
                <a:rPr lang="en-US" sz="2300" baseline="30000" dirty="0" smtClean="0">
                  <a:latin typeface="Times New Roman" pitchFamily="18" charset="0"/>
                  <a:sym typeface="Symbol"/>
                </a:rPr>
                <a:t>2</a:t>
              </a:r>
              <a:r>
                <a:rPr lang="en-US" sz="2300" dirty="0" smtClean="0">
                  <a:latin typeface="Times New Roman" pitchFamily="18" charset="0"/>
                  <a:sym typeface="Symbol"/>
                </a:rPr>
                <a:t> + 4  </a:t>
              </a:r>
              <a:r>
                <a:rPr lang="en-US" sz="2300" i="1" dirty="0" smtClean="0">
                  <a:latin typeface="Times New Roman" pitchFamily="18" charset="0"/>
                  <a:sym typeface="Symbol"/>
                </a:rPr>
                <a:t>p</a:t>
              </a:r>
              <a:r>
                <a:rPr lang="en-US" sz="2300" baseline="30000" dirty="0" smtClean="0">
                  <a:latin typeface="Times New Roman" pitchFamily="18" charset="0"/>
                  <a:sym typeface="Symbol"/>
                </a:rPr>
                <a:t>1</a:t>
              </a:r>
              <a:r>
                <a:rPr lang="en-US" sz="2300" dirty="0" smtClean="0">
                  <a:latin typeface="Times New Roman" pitchFamily="18" charset="0"/>
                  <a:sym typeface="Symbol"/>
                </a:rPr>
                <a:t> + 6  </a:t>
              </a:r>
              <a:r>
                <a:rPr lang="en-US" sz="2300" i="1" dirty="0" smtClean="0">
                  <a:latin typeface="Times New Roman" pitchFamily="18" charset="0"/>
                  <a:sym typeface="Symbol"/>
                </a:rPr>
                <a:t>p</a:t>
              </a:r>
              <a:r>
                <a:rPr lang="en-US" sz="2300" baseline="30000" dirty="0" smtClean="0">
                  <a:latin typeface="Times New Roman" pitchFamily="18" charset="0"/>
                  <a:sym typeface="Symbol"/>
                </a:rPr>
                <a:t>0</a:t>
              </a:r>
              <a:endParaRPr lang="en-US" sz="2300" baseline="30000" dirty="0" smtClean="0">
                <a:solidFill>
                  <a:srgbClr val="3FEE32"/>
                </a:solidFill>
                <a:latin typeface="Times New Roman" pitchFamily="18" charset="0"/>
                <a:sym typeface="Symbol"/>
              </a:endParaRPr>
            </a:p>
          </p:txBody>
        </p:sp>
        <p:sp>
          <p:nvSpPr>
            <p:cNvPr id="4" name="TextBox 3"/>
            <p:cNvSpPr txBox="1"/>
            <p:nvPr/>
          </p:nvSpPr>
          <p:spPr>
            <a:xfrm>
              <a:off x="2174875" y="4000500"/>
              <a:ext cx="1752600" cy="409575"/>
            </a:xfrm>
            <a:prstGeom prst="rect">
              <a:avLst/>
            </a:prstGeom>
            <a:noFill/>
          </p:spPr>
          <p:txBody>
            <a:bodyPr wrap="square" rtlCol="0">
              <a:normAutofit lnSpcReduction="10000"/>
            </a:bodyPr>
            <a:lstStyle/>
            <a:p>
              <a:r>
                <a:rPr lang="en-US" sz="2300" dirty="0" smtClean="0">
                  <a:latin typeface="Times New Roman" pitchFamily="18" charset="0"/>
                </a:rPr>
                <a:t>Place values</a:t>
              </a:r>
              <a:endParaRPr lang="en-US" sz="2300" baseline="30000" dirty="0" smtClean="0">
                <a:solidFill>
                  <a:srgbClr val="3FEE32"/>
                </a:solidFill>
                <a:latin typeface="Times New Roman" pitchFamily="18" charset="0"/>
                <a:sym typeface="Symbol"/>
              </a:endParaRPr>
            </a:p>
          </p:txBody>
        </p:sp>
        <p:cxnSp>
          <p:nvCxnSpPr>
            <p:cNvPr id="9" name="Straight Arrow Connector 8"/>
            <p:cNvCxnSpPr/>
            <p:nvPr/>
          </p:nvCxnSpPr>
          <p:spPr>
            <a:xfrm rot="16200000" flipV="1">
              <a:off x="2073278" y="3714752"/>
              <a:ext cx="688974" cy="9521"/>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15" name="Straight Arrow Connector 14"/>
            <p:cNvCxnSpPr/>
            <p:nvPr/>
          </p:nvCxnSpPr>
          <p:spPr>
            <a:xfrm rot="16200000" flipV="1">
              <a:off x="3082923" y="3727451"/>
              <a:ext cx="688974" cy="9521"/>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17" name="Straight Arrow Connector 16"/>
            <p:cNvCxnSpPr/>
            <p:nvPr/>
          </p:nvCxnSpPr>
          <p:spPr>
            <a:xfrm rot="5400000" flipH="1" flipV="1">
              <a:off x="3641725" y="3460751"/>
              <a:ext cx="809625" cy="650875"/>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grpSp>
      <p:sp>
        <p:nvSpPr>
          <p:cNvPr id="20" name="TextBox 19"/>
          <p:cNvSpPr txBox="1"/>
          <p:nvPr/>
        </p:nvSpPr>
        <p:spPr>
          <a:xfrm>
            <a:off x="3276600" y="4442460"/>
            <a:ext cx="609600" cy="381000"/>
          </a:xfrm>
          <a:prstGeom prst="rect">
            <a:avLst/>
          </a:prstGeom>
          <a:noFill/>
        </p:spPr>
        <p:txBody>
          <a:bodyPr wrap="square" rtlCol="0">
            <a:noAutofit/>
          </a:bodyPr>
          <a:lstStyle/>
          <a:p>
            <a:r>
              <a:rPr lang="en-US" sz="2300" dirty="0" smtClean="0">
                <a:latin typeface="Times New Roman" pitchFamily="18" charset="0"/>
              </a:rPr>
              <a:t>Or</a:t>
            </a:r>
            <a:endParaRPr lang="en-US" sz="2300" dirty="0" smtClean="0">
              <a:solidFill>
                <a:srgbClr val="3FEE32"/>
              </a:solidFill>
              <a:latin typeface="Times New Roman" pitchFamily="18" charset="0"/>
              <a:sym typeface="Symbol"/>
            </a:endParaRPr>
          </a:p>
        </p:txBody>
      </p:sp>
      <p:graphicFrame>
        <p:nvGraphicFramePr>
          <p:cNvPr id="22" name="Table 21"/>
          <p:cNvGraphicFramePr>
            <a:graphicFrameLocks noGrp="1"/>
          </p:cNvGraphicFramePr>
          <p:nvPr/>
        </p:nvGraphicFramePr>
        <p:xfrm>
          <a:off x="1143000" y="4963924"/>
          <a:ext cx="4883150" cy="806196"/>
        </p:xfrm>
        <a:graphic>
          <a:graphicData uri="http://schemas.openxmlformats.org/drawingml/2006/table">
            <a:tbl>
              <a:tblPr>
                <a:tableStyleId>{2D5ABB26-0587-4C30-8999-92F81FD0307C}</a:tableStyleId>
              </a:tblPr>
              <a:tblGrid>
                <a:gridCol w="1531620"/>
                <a:gridCol w="1116965"/>
                <a:gridCol w="1116965"/>
                <a:gridCol w="1117600"/>
              </a:tblGrid>
              <a:tr h="0">
                <a:tc>
                  <a:txBody>
                    <a:bodyPr/>
                    <a:lstStyle/>
                    <a:p>
                      <a:pPr marL="91440" marR="0">
                        <a:lnSpc>
                          <a:spcPct val="115000"/>
                        </a:lnSpc>
                        <a:spcBef>
                          <a:spcPts val="0"/>
                        </a:spcBef>
                        <a:spcAft>
                          <a:spcPts val="0"/>
                        </a:spcAft>
                      </a:pPr>
                      <a:r>
                        <a:rPr lang="en-US" sz="2300" dirty="0" smtClean="0">
                          <a:latin typeface="Times New Roman" pitchFamily="18" charset="0"/>
                        </a:rPr>
                        <a:t>Place </a:t>
                      </a:r>
                      <a:r>
                        <a:rPr lang="en-US" sz="2300" dirty="0">
                          <a:latin typeface="Times New Roman" pitchFamily="18" charset="0"/>
                        </a:rPr>
                        <a:t>value</a:t>
                      </a:r>
                      <a:endParaRPr lang="en-US" sz="2300" dirty="0">
                        <a:latin typeface="Times New Roman" pitchFamily="18" charset="0"/>
                        <a:ea typeface="Times New Roman"/>
                        <a:cs typeface="Times New Roman"/>
                      </a:endParaRPr>
                    </a:p>
                  </a:txBody>
                  <a:tcPr marL="0" marR="0" marT="0" marB="0">
                    <a:lnL w="12700" cap="flat" cmpd="sng" algn="ctr">
                      <a:solidFill>
                        <a:srgbClr val="00A99D"/>
                      </a:solidFill>
                      <a:prstDash val="solid"/>
                      <a:round/>
                      <a:headEnd type="none" w="med" len="med"/>
                      <a:tailEnd type="none" w="med" len="med"/>
                    </a:lnL>
                    <a:lnR w="12700" cap="flat" cmpd="sng" algn="ctr">
                      <a:solidFill>
                        <a:srgbClr val="00A99D"/>
                      </a:solidFill>
                      <a:prstDash val="solid"/>
                      <a:round/>
                      <a:headEnd type="none" w="med" len="med"/>
                      <a:tailEnd type="none" w="med" len="med"/>
                    </a:lnR>
                    <a:lnT w="12700" cap="flat" cmpd="sng" algn="ctr">
                      <a:solidFill>
                        <a:srgbClr val="00A99D"/>
                      </a:solidFill>
                      <a:prstDash val="solid"/>
                      <a:round/>
                      <a:headEnd type="none" w="med" len="med"/>
                      <a:tailEnd type="none" w="med" len="med"/>
                    </a:lnT>
                    <a:lnB w="12700" cap="flat" cmpd="sng" algn="ctr">
                      <a:solidFill>
                        <a:srgbClr val="00A99D"/>
                      </a:solidFill>
                      <a:prstDash val="solid"/>
                      <a:round/>
                      <a:headEnd type="none" w="med" len="med"/>
                      <a:tailEnd type="none" w="med" len="med"/>
                    </a:lnB>
                  </a:tcPr>
                </a:tc>
                <a:tc>
                  <a:txBody>
                    <a:bodyPr/>
                    <a:lstStyle/>
                    <a:p>
                      <a:pPr marL="0" marR="0" algn="ctr">
                        <a:lnSpc>
                          <a:spcPct val="115000"/>
                        </a:lnSpc>
                        <a:spcBef>
                          <a:spcPts val="0"/>
                        </a:spcBef>
                        <a:spcAft>
                          <a:spcPts val="0"/>
                        </a:spcAft>
                      </a:pPr>
                      <a:r>
                        <a:rPr lang="en-US" sz="2300" i="1" dirty="0">
                          <a:latin typeface="Times New Roman" pitchFamily="18" charset="0"/>
                        </a:rPr>
                        <a:t>p</a:t>
                      </a:r>
                      <a:r>
                        <a:rPr lang="en-US" sz="2300" baseline="30000" dirty="0">
                          <a:latin typeface="Times New Roman" pitchFamily="18" charset="0"/>
                        </a:rPr>
                        <a:t>2</a:t>
                      </a:r>
                      <a:endParaRPr lang="en-US" sz="2300" dirty="0">
                        <a:latin typeface="Times New Roman" pitchFamily="18" charset="0"/>
                        <a:ea typeface="Times New Roman"/>
                        <a:cs typeface="Times New Roman"/>
                      </a:endParaRPr>
                    </a:p>
                  </a:txBody>
                  <a:tcPr marL="0" marR="0" marT="0" marB="0">
                    <a:lnL w="12700" cap="flat" cmpd="sng" algn="ctr">
                      <a:solidFill>
                        <a:srgbClr val="00A99D"/>
                      </a:solidFill>
                      <a:prstDash val="solid"/>
                      <a:round/>
                      <a:headEnd type="none" w="med" len="med"/>
                      <a:tailEnd type="none" w="med" len="med"/>
                    </a:lnL>
                    <a:lnR w="12700" cap="flat" cmpd="sng" algn="ctr">
                      <a:solidFill>
                        <a:srgbClr val="00A99D"/>
                      </a:solidFill>
                      <a:prstDash val="solid"/>
                      <a:round/>
                      <a:headEnd type="none" w="med" len="med"/>
                      <a:tailEnd type="none" w="med" len="med"/>
                    </a:lnR>
                    <a:lnT w="12700" cap="flat" cmpd="sng" algn="ctr">
                      <a:solidFill>
                        <a:srgbClr val="00A99D"/>
                      </a:solidFill>
                      <a:prstDash val="solid"/>
                      <a:round/>
                      <a:headEnd type="none" w="med" len="med"/>
                      <a:tailEnd type="none" w="med" len="med"/>
                    </a:lnT>
                    <a:lnB w="12700" cap="flat" cmpd="sng" algn="ctr">
                      <a:solidFill>
                        <a:srgbClr val="00A99D"/>
                      </a:solidFill>
                      <a:prstDash val="solid"/>
                      <a:round/>
                      <a:headEnd type="none" w="med" len="med"/>
                      <a:tailEnd type="none" w="med" len="med"/>
                    </a:lnB>
                  </a:tcPr>
                </a:tc>
                <a:tc>
                  <a:txBody>
                    <a:bodyPr/>
                    <a:lstStyle/>
                    <a:p>
                      <a:pPr marL="0" marR="0" algn="ctr">
                        <a:lnSpc>
                          <a:spcPct val="115000"/>
                        </a:lnSpc>
                        <a:spcBef>
                          <a:spcPts val="0"/>
                        </a:spcBef>
                        <a:spcAft>
                          <a:spcPts val="0"/>
                        </a:spcAft>
                      </a:pPr>
                      <a:r>
                        <a:rPr lang="en-US" sz="2300" i="1" dirty="0">
                          <a:latin typeface="Times New Roman" pitchFamily="18" charset="0"/>
                        </a:rPr>
                        <a:t>p</a:t>
                      </a:r>
                      <a:r>
                        <a:rPr lang="en-US" sz="2300" baseline="30000" dirty="0">
                          <a:latin typeface="Times New Roman" pitchFamily="18" charset="0"/>
                        </a:rPr>
                        <a:t>1</a:t>
                      </a:r>
                      <a:endParaRPr lang="en-US" sz="2300" dirty="0">
                        <a:latin typeface="Times New Roman" pitchFamily="18" charset="0"/>
                        <a:ea typeface="Times New Roman"/>
                        <a:cs typeface="Times New Roman"/>
                      </a:endParaRPr>
                    </a:p>
                  </a:txBody>
                  <a:tcPr marL="0" marR="0" marT="0" marB="0">
                    <a:lnL w="12700" cap="flat" cmpd="sng" algn="ctr">
                      <a:solidFill>
                        <a:srgbClr val="00A99D"/>
                      </a:solidFill>
                      <a:prstDash val="solid"/>
                      <a:round/>
                      <a:headEnd type="none" w="med" len="med"/>
                      <a:tailEnd type="none" w="med" len="med"/>
                    </a:lnL>
                    <a:lnR w="12700" cap="flat" cmpd="sng" algn="ctr">
                      <a:solidFill>
                        <a:srgbClr val="00A99D"/>
                      </a:solidFill>
                      <a:prstDash val="solid"/>
                      <a:round/>
                      <a:headEnd type="none" w="med" len="med"/>
                      <a:tailEnd type="none" w="med" len="med"/>
                    </a:lnR>
                    <a:lnT w="12700" cap="flat" cmpd="sng" algn="ctr">
                      <a:solidFill>
                        <a:srgbClr val="00A99D"/>
                      </a:solidFill>
                      <a:prstDash val="solid"/>
                      <a:round/>
                      <a:headEnd type="none" w="med" len="med"/>
                      <a:tailEnd type="none" w="med" len="med"/>
                    </a:lnT>
                    <a:lnB w="12700" cap="flat" cmpd="sng" algn="ctr">
                      <a:solidFill>
                        <a:srgbClr val="00A99D"/>
                      </a:solidFill>
                      <a:prstDash val="solid"/>
                      <a:round/>
                      <a:headEnd type="none" w="med" len="med"/>
                      <a:tailEnd type="none" w="med" len="med"/>
                    </a:lnB>
                  </a:tcPr>
                </a:tc>
                <a:tc>
                  <a:txBody>
                    <a:bodyPr/>
                    <a:lstStyle/>
                    <a:p>
                      <a:pPr marL="0" marR="0" algn="ctr">
                        <a:lnSpc>
                          <a:spcPct val="115000"/>
                        </a:lnSpc>
                        <a:spcBef>
                          <a:spcPts val="0"/>
                        </a:spcBef>
                        <a:spcAft>
                          <a:spcPts val="0"/>
                        </a:spcAft>
                      </a:pPr>
                      <a:r>
                        <a:rPr lang="en-US" sz="2300" i="1" dirty="0">
                          <a:latin typeface="Times New Roman" pitchFamily="18" charset="0"/>
                        </a:rPr>
                        <a:t>p</a:t>
                      </a:r>
                      <a:r>
                        <a:rPr lang="en-US" sz="2300" baseline="30000" dirty="0">
                          <a:latin typeface="Times New Roman" pitchFamily="18" charset="0"/>
                        </a:rPr>
                        <a:t>0</a:t>
                      </a:r>
                      <a:endParaRPr lang="en-US" sz="2300" dirty="0">
                        <a:latin typeface="Times New Roman" pitchFamily="18" charset="0"/>
                        <a:ea typeface="Times New Roman"/>
                        <a:cs typeface="Times New Roman"/>
                      </a:endParaRPr>
                    </a:p>
                  </a:txBody>
                  <a:tcPr marL="0" marR="0" marT="0" marB="0">
                    <a:lnL w="12700" cap="flat" cmpd="sng" algn="ctr">
                      <a:solidFill>
                        <a:srgbClr val="00A99D"/>
                      </a:solidFill>
                      <a:prstDash val="solid"/>
                      <a:round/>
                      <a:headEnd type="none" w="med" len="med"/>
                      <a:tailEnd type="none" w="med" len="med"/>
                    </a:lnL>
                    <a:lnR w="12700" cap="flat" cmpd="sng" algn="ctr">
                      <a:solidFill>
                        <a:srgbClr val="00A99D"/>
                      </a:solidFill>
                      <a:prstDash val="solid"/>
                      <a:round/>
                      <a:headEnd type="none" w="med" len="med"/>
                      <a:tailEnd type="none" w="med" len="med"/>
                    </a:lnR>
                    <a:lnT w="12700" cap="flat" cmpd="sng" algn="ctr">
                      <a:solidFill>
                        <a:srgbClr val="00A99D"/>
                      </a:solidFill>
                      <a:prstDash val="solid"/>
                      <a:round/>
                      <a:headEnd type="none" w="med" len="med"/>
                      <a:tailEnd type="none" w="med" len="med"/>
                    </a:lnT>
                    <a:lnB w="12700" cap="flat" cmpd="sng" algn="ctr">
                      <a:solidFill>
                        <a:srgbClr val="00A99D"/>
                      </a:solidFill>
                      <a:prstDash val="solid"/>
                      <a:round/>
                      <a:headEnd type="none" w="med" len="med"/>
                      <a:tailEnd type="none" w="med" len="med"/>
                    </a:lnB>
                  </a:tcPr>
                </a:tc>
              </a:tr>
              <a:tr h="0">
                <a:tc>
                  <a:txBody>
                    <a:bodyPr/>
                    <a:lstStyle/>
                    <a:p>
                      <a:pPr marL="91440" marR="0">
                        <a:lnSpc>
                          <a:spcPct val="115000"/>
                        </a:lnSpc>
                        <a:spcBef>
                          <a:spcPts val="0"/>
                        </a:spcBef>
                        <a:spcAft>
                          <a:spcPts val="0"/>
                        </a:spcAft>
                      </a:pPr>
                      <a:r>
                        <a:rPr lang="en-US" sz="2300" dirty="0">
                          <a:latin typeface="Times New Roman" pitchFamily="18" charset="0"/>
                        </a:rPr>
                        <a:t>Digit</a:t>
                      </a:r>
                      <a:endParaRPr lang="en-US" sz="2300" dirty="0">
                        <a:latin typeface="Times New Roman" pitchFamily="18" charset="0"/>
                        <a:ea typeface="Times New Roman"/>
                        <a:cs typeface="Times New Roman"/>
                      </a:endParaRPr>
                    </a:p>
                  </a:txBody>
                  <a:tcPr marL="0" marR="0" marT="0" marB="0">
                    <a:lnL w="12700" cap="flat" cmpd="sng" algn="ctr">
                      <a:solidFill>
                        <a:srgbClr val="00A99D"/>
                      </a:solidFill>
                      <a:prstDash val="solid"/>
                      <a:round/>
                      <a:headEnd type="none" w="med" len="med"/>
                      <a:tailEnd type="none" w="med" len="med"/>
                    </a:lnL>
                    <a:lnR w="12700" cap="flat" cmpd="sng" algn="ctr">
                      <a:solidFill>
                        <a:srgbClr val="00A99D"/>
                      </a:solidFill>
                      <a:prstDash val="solid"/>
                      <a:round/>
                      <a:headEnd type="none" w="med" len="med"/>
                      <a:tailEnd type="none" w="med" len="med"/>
                    </a:lnR>
                    <a:lnT w="12700" cap="flat" cmpd="sng" algn="ctr">
                      <a:solidFill>
                        <a:srgbClr val="00A99D"/>
                      </a:solidFill>
                      <a:prstDash val="solid"/>
                      <a:round/>
                      <a:headEnd type="none" w="med" len="med"/>
                      <a:tailEnd type="none" w="med" len="med"/>
                    </a:lnT>
                    <a:lnB w="12700" cap="flat" cmpd="sng" algn="ctr">
                      <a:solidFill>
                        <a:srgbClr val="00A99D"/>
                      </a:solidFill>
                      <a:prstDash val="solid"/>
                      <a:round/>
                      <a:headEnd type="none" w="med" len="med"/>
                      <a:tailEnd type="none" w="med" len="med"/>
                    </a:lnB>
                  </a:tcPr>
                </a:tc>
                <a:tc>
                  <a:txBody>
                    <a:bodyPr/>
                    <a:lstStyle/>
                    <a:p>
                      <a:pPr marL="0" marR="0" algn="ctr">
                        <a:lnSpc>
                          <a:spcPct val="115000"/>
                        </a:lnSpc>
                        <a:spcBef>
                          <a:spcPts val="0"/>
                        </a:spcBef>
                        <a:spcAft>
                          <a:spcPts val="0"/>
                        </a:spcAft>
                      </a:pPr>
                      <a:r>
                        <a:rPr lang="en-US" sz="2300">
                          <a:latin typeface="Times New Roman" pitchFamily="18" charset="0"/>
                        </a:rPr>
                        <a:t>8</a:t>
                      </a:r>
                      <a:endParaRPr lang="en-US" sz="2300">
                        <a:latin typeface="Times New Roman" pitchFamily="18" charset="0"/>
                        <a:ea typeface="Times New Roman"/>
                        <a:cs typeface="Times New Roman"/>
                      </a:endParaRPr>
                    </a:p>
                  </a:txBody>
                  <a:tcPr marL="0" marR="0" marT="0" marB="0">
                    <a:lnL w="12700" cap="flat" cmpd="sng" algn="ctr">
                      <a:solidFill>
                        <a:srgbClr val="00A99D"/>
                      </a:solidFill>
                      <a:prstDash val="solid"/>
                      <a:round/>
                      <a:headEnd type="none" w="med" len="med"/>
                      <a:tailEnd type="none" w="med" len="med"/>
                    </a:lnL>
                    <a:lnR w="12700" cap="flat" cmpd="sng" algn="ctr">
                      <a:solidFill>
                        <a:srgbClr val="00A99D"/>
                      </a:solidFill>
                      <a:prstDash val="solid"/>
                      <a:round/>
                      <a:headEnd type="none" w="med" len="med"/>
                      <a:tailEnd type="none" w="med" len="med"/>
                    </a:lnR>
                    <a:lnT w="12700" cap="flat" cmpd="sng" algn="ctr">
                      <a:solidFill>
                        <a:srgbClr val="00A99D"/>
                      </a:solidFill>
                      <a:prstDash val="solid"/>
                      <a:round/>
                      <a:headEnd type="none" w="med" len="med"/>
                      <a:tailEnd type="none" w="med" len="med"/>
                    </a:lnT>
                    <a:lnB w="12700" cap="flat" cmpd="sng" algn="ctr">
                      <a:solidFill>
                        <a:srgbClr val="00A99D"/>
                      </a:solidFill>
                      <a:prstDash val="solid"/>
                      <a:round/>
                      <a:headEnd type="none" w="med" len="med"/>
                      <a:tailEnd type="none" w="med" len="med"/>
                    </a:lnB>
                  </a:tcPr>
                </a:tc>
                <a:tc>
                  <a:txBody>
                    <a:bodyPr/>
                    <a:lstStyle/>
                    <a:p>
                      <a:pPr marL="0" marR="0" algn="ctr">
                        <a:lnSpc>
                          <a:spcPct val="115000"/>
                        </a:lnSpc>
                        <a:spcBef>
                          <a:spcPts val="0"/>
                        </a:spcBef>
                        <a:spcAft>
                          <a:spcPts val="0"/>
                        </a:spcAft>
                      </a:pPr>
                      <a:r>
                        <a:rPr lang="en-US" sz="2300">
                          <a:latin typeface="Times New Roman" pitchFamily="18" charset="0"/>
                        </a:rPr>
                        <a:t>4</a:t>
                      </a:r>
                      <a:endParaRPr lang="en-US" sz="2300">
                        <a:latin typeface="Times New Roman" pitchFamily="18" charset="0"/>
                        <a:ea typeface="Times New Roman"/>
                        <a:cs typeface="Times New Roman"/>
                      </a:endParaRPr>
                    </a:p>
                  </a:txBody>
                  <a:tcPr marL="0" marR="0" marT="0" marB="0">
                    <a:lnL w="12700" cap="flat" cmpd="sng" algn="ctr">
                      <a:solidFill>
                        <a:srgbClr val="00A99D"/>
                      </a:solidFill>
                      <a:prstDash val="solid"/>
                      <a:round/>
                      <a:headEnd type="none" w="med" len="med"/>
                      <a:tailEnd type="none" w="med" len="med"/>
                    </a:lnL>
                    <a:lnR w="12700" cap="flat" cmpd="sng" algn="ctr">
                      <a:solidFill>
                        <a:srgbClr val="00A99D"/>
                      </a:solidFill>
                      <a:prstDash val="solid"/>
                      <a:round/>
                      <a:headEnd type="none" w="med" len="med"/>
                      <a:tailEnd type="none" w="med" len="med"/>
                    </a:lnR>
                    <a:lnT w="12700" cap="flat" cmpd="sng" algn="ctr">
                      <a:solidFill>
                        <a:srgbClr val="00A99D"/>
                      </a:solidFill>
                      <a:prstDash val="solid"/>
                      <a:round/>
                      <a:headEnd type="none" w="med" len="med"/>
                      <a:tailEnd type="none" w="med" len="med"/>
                    </a:lnT>
                    <a:lnB w="12700" cap="flat" cmpd="sng" algn="ctr">
                      <a:solidFill>
                        <a:srgbClr val="00A99D"/>
                      </a:solidFill>
                      <a:prstDash val="solid"/>
                      <a:round/>
                      <a:headEnd type="none" w="med" len="med"/>
                      <a:tailEnd type="none" w="med" len="med"/>
                    </a:lnB>
                  </a:tcPr>
                </a:tc>
                <a:tc>
                  <a:txBody>
                    <a:bodyPr/>
                    <a:lstStyle/>
                    <a:p>
                      <a:pPr marL="0" marR="0" algn="ctr">
                        <a:lnSpc>
                          <a:spcPct val="115000"/>
                        </a:lnSpc>
                        <a:spcBef>
                          <a:spcPts val="0"/>
                        </a:spcBef>
                        <a:spcAft>
                          <a:spcPts val="0"/>
                        </a:spcAft>
                      </a:pPr>
                      <a:r>
                        <a:rPr lang="en-US" sz="2300" dirty="0">
                          <a:latin typeface="Times New Roman" pitchFamily="18" charset="0"/>
                        </a:rPr>
                        <a:t>6</a:t>
                      </a:r>
                      <a:endParaRPr lang="en-US" sz="2300" dirty="0">
                        <a:latin typeface="Times New Roman" pitchFamily="18" charset="0"/>
                        <a:ea typeface="Times New Roman"/>
                        <a:cs typeface="Times New Roman"/>
                      </a:endParaRPr>
                    </a:p>
                  </a:txBody>
                  <a:tcPr marL="0" marR="0" marT="0" marB="0">
                    <a:lnL w="12700" cap="flat" cmpd="sng" algn="ctr">
                      <a:solidFill>
                        <a:srgbClr val="00A99D"/>
                      </a:solidFill>
                      <a:prstDash val="solid"/>
                      <a:round/>
                      <a:headEnd type="none" w="med" len="med"/>
                      <a:tailEnd type="none" w="med" len="med"/>
                    </a:lnL>
                    <a:lnR w="12700" cap="flat" cmpd="sng" algn="ctr">
                      <a:solidFill>
                        <a:srgbClr val="00A99D"/>
                      </a:solidFill>
                      <a:prstDash val="solid"/>
                      <a:round/>
                      <a:headEnd type="none" w="med" len="med"/>
                      <a:tailEnd type="none" w="med" len="med"/>
                    </a:lnR>
                    <a:lnT w="12700" cap="flat" cmpd="sng" algn="ctr">
                      <a:solidFill>
                        <a:srgbClr val="00A99D"/>
                      </a:solidFill>
                      <a:prstDash val="solid"/>
                      <a:round/>
                      <a:headEnd type="none" w="med" len="med"/>
                      <a:tailEnd type="none" w="med" len="med"/>
                    </a:lnT>
                    <a:lnB w="12700" cap="flat" cmpd="sng" algn="ctr">
                      <a:solidFill>
                        <a:srgbClr val="00A99D"/>
                      </a:solidFill>
                      <a:prstDash val="solid"/>
                      <a:round/>
                      <a:headEnd type="none" w="med" len="med"/>
                      <a:tailEnd type="none" w="med" len="med"/>
                    </a:lnB>
                  </a:tcPr>
                </a:tc>
              </a:tr>
            </a:tbl>
          </a:graphicData>
        </a:graphic>
      </p:graphicFrame>
      <p:sp>
        <p:nvSpPr>
          <p:cNvPr id="23" name="Rectangle 22"/>
          <p:cNvSpPr/>
          <p:nvPr/>
        </p:nvSpPr>
        <p:spPr>
          <a:xfrm>
            <a:off x="1000760" y="5954524"/>
            <a:ext cx="4572000" cy="446276"/>
          </a:xfrm>
          <a:prstGeom prst="rect">
            <a:avLst/>
          </a:prstGeom>
        </p:spPr>
        <p:txBody>
          <a:bodyPr>
            <a:spAutoFit/>
          </a:bodyPr>
          <a:lstStyle/>
          <a:p>
            <a:r>
              <a:rPr lang="en-US" sz="2300" i="1" dirty="0" smtClean="0">
                <a:solidFill>
                  <a:srgbClr val="00A99D"/>
                </a:solidFill>
                <a:latin typeface="Times New Roman" pitchFamily="18" charset="0"/>
              </a:rPr>
              <a:t>p</a:t>
            </a:r>
            <a:r>
              <a:rPr lang="en-US" sz="2300" baseline="30000" dirty="0" smtClean="0">
                <a:solidFill>
                  <a:srgbClr val="00A99D"/>
                </a:solidFill>
                <a:latin typeface="Times New Roman" pitchFamily="18" charset="0"/>
              </a:rPr>
              <a:t>2</a:t>
            </a:r>
            <a:r>
              <a:rPr lang="en-US" sz="2300" i="1" dirty="0" smtClean="0">
                <a:solidFill>
                  <a:srgbClr val="00A99D"/>
                </a:solidFill>
                <a:latin typeface="Times New Roman" pitchFamily="18" charset="0"/>
              </a:rPr>
              <a:t> </a:t>
            </a:r>
            <a:r>
              <a:rPr lang="en-US" sz="2300" dirty="0" smtClean="0">
                <a:solidFill>
                  <a:srgbClr val="00A99D"/>
                </a:solidFill>
                <a:latin typeface="Times New Roman" pitchFamily="18" charset="0"/>
              </a:rPr>
              <a:t>is the place value of the digit 8.</a:t>
            </a:r>
          </a:p>
        </p:txBody>
      </p:sp>
      <p:sp>
        <p:nvSpPr>
          <p:cNvPr id="13"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3 Paper 1</a:t>
            </a:r>
          </a:p>
        </p:txBody>
      </p:sp>
    </p:spTree>
    <p:extLst>
      <p:ext uri="{BB962C8B-B14F-4D97-AF65-F5344CB8AC3E}">
        <p14:creationId xmlns:p14="http://schemas.microsoft.com/office/powerpoint/2010/main" xmlns="" val="186244745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nodeType="with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p:cTn id="7" dur="500" fill="hold"/>
                                        <p:tgtEl>
                                          <p:spTgt spid="12"/>
                                        </p:tgtEl>
                                        <p:attrNameLst>
                                          <p:attrName>ppt_w</p:attrName>
                                        </p:attrNameLst>
                                      </p:cBhvr>
                                      <p:tavLst>
                                        <p:tav tm="0">
                                          <p:val>
                                            <p:fltVal val="0"/>
                                          </p:val>
                                        </p:tav>
                                        <p:tav tm="100000">
                                          <p:val>
                                            <p:strVal val="#ppt_w"/>
                                          </p:val>
                                        </p:tav>
                                      </p:tavLst>
                                    </p:anim>
                                    <p:anim calcmode="lin" valueType="num">
                                      <p:cBhvr>
                                        <p:cTn id="8" dur="500" fill="hold"/>
                                        <p:tgtEl>
                                          <p:spTgt spid="12"/>
                                        </p:tgtEl>
                                        <p:attrNameLst>
                                          <p:attrName>ppt_h</p:attrName>
                                        </p:attrNameLst>
                                      </p:cBhvr>
                                      <p:tavLst>
                                        <p:tav tm="0">
                                          <p:val>
                                            <p:fltVal val="0"/>
                                          </p:val>
                                        </p:tav>
                                        <p:tav tm="100000">
                                          <p:val>
                                            <p:strVal val="#ppt_h"/>
                                          </p:val>
                                        </p:tav>
                                      </p:tavLst>
                                    </p:anim>
                                  </p:childTnLst>
                                </p:cTn>
                              </p:par>
                              <p:par>
                                <p:cTn id="9" presetID="23" presetClass="entr" presetSubtype="16" fill="hold" nodeType="with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p:cTn id="11" dur="500" fill="hold"/>
                                        <p:tgtEl>
                                          <p:spTgt spid="2"/>
                                        </p:tgtEl>
                                        <p:attrNameLst>
                                          <p:attrName>ppt_w</p:attrName>
                                        </p:attrNameLst>
                                      </p:cBhvr>
                                      <p:tavLst>
                                        <p:tav tm="0">
                                          <p:val>
                                            <p:fltVal val="0"/>
                                          </p:val>
                                        </p:tav>
                                        <p:tav tm="100000">
                                          <p:val>
                                            <p:strVal val="#ppt_w"/>
                                          </p:val>
                                        </p:tav>
                                      </p:tavLst>
                                    </p:anim>
                                    <p:anim calcmode="lin" valueType="num">
                                      <p:cBhvr>
                                        <p:cTn id="12" dur="500" fill="hold"/>
                                        <p:tgtEl>
                                          <p:spTgt spid="2"/>
                                        </p:tgtEl>
                                        <p:attrNameLst>
                                          <p:attrName>ppt_h</p:attrName>
                                        </p:attrNameLst>
                                      </p:cBhvr>
                                      <p:tavLst>
                                        <p:tav tm="0">
                                          <p:val>
                                            <p:fltVal val="0"/>
                                          </p:val>
                                        </p:tav>
                                        <p:tav tm="100000">
                                          <p:val>
                                            <p:strVal val="#ppt_h"/>
                                          </p:val>
                                        </p:tav>
                                      </p:tavLst>
                                    </p:anim>
                                  </p:childTnLst>
                                </p:cTn>
                              </p:par>
                              <p:par>
                                <p:cTn id="13" presetID="23" presetClass="entr" presetSubtype="16" fill="hold" grpId="0" nodeType="withEffect">
                                  <p:stCondLst>
                                    <p:cond delay="0"/>
                                  </p:stCondLst>
                                  <p:childTnLst>
                                    <p:set>
                                      <p:cBhvr>
                                        <p:cTn id="14" dur="1" fill="hold">
                                          <p:stCondLst>
                                            <p:cond delay="0"/>
                                          </p:stCondLst>
                                        </p:cTn>
                                        <p:tgtEl>
                                          <p:spTgt spid="20"/>
                                        </p:tgtEl>
                                        <p:attrNameLst>
                                          <p:attrName>style.visibility</p:attrName>
                                        </p:attrNameLst>
                                      </p:cBhvr>
                                      <p:to>
                                        <p:strVal val="visible"/>
                                      </p:to>
                                    </p:set>
                                    <p:anim calcmode="lin" valueType="num">
                                      <p:cBhvr>
                                        <p:cTn id="15" dur="500" fill="hold"/>
                                        <p:tgtEl>
                                          <p:spTgt spid="20"/>
                                        </p:tgtEl>
                                        <p:attrNameLst>
                                          <p:attrName>ppt_w</p:attrName>
                                        </p:attrNameLst>
                                      </p:cBhvr>
                                      <p:tavLst>
                                        <p:tav tm="0">
                                          <p:val>
                                            <p:fltVal val="0"/>
                                          </p:val>
                                        </p:tav>
                                        <p:tav tm="100000">
                                          <p:val>
                                            <p:strVal val="#ppt_w"/>
                                          </p:val>
                                        </p:tav>
                                      </p:tavLst>
                                    </p:anim>
                                    <p:anim calcmode="lin" valueType="num">
                                      <p:cBhvr>
                                        <p:cTn id="16" dur="500" fill="hold"/>
                                        <p:tgtEl>
                                          <p:spTgt spid="20"/>
                                        </p:tgtEl>
                                        <p:attrNameLst>
                                          <p:attrName>ppt_h</p:attrName>
                                        </p:attrNameLst>
                                      </p:cBhvr>
                                      <p:tavLst>
                                        <p:tav tm="0">
                                          <p:val>
                                            <p:fltVal val="0"/>
                                          </p:val>
                                        </p:tav>
                                        <p:tav tm="100000">
                                          <p:val>
                                            <p:strVal val="#ppt_h"/>
                                          </p:val>
                                        </p:tav>
                                      </p:tavLst>
                                    </p:anim>
                                  </p:childTnLst>
                                </p:cTn>
                              </p:par>
                              <p:par>
                                <p:cTn id="17" presetID="23" presetClass="entr" presetSubtype="16" fill="hold" nodeType="withEffect">
                                  <p:stCondLst>
                                    <p:cond delay="0"/>
                                  </p:stCondLst>
                                  <p:childTnLst>
                                    <p:set>
                                      <p:cBhvr>
                                        <p:cTn id="18" dur="1" fill="hold">
                                          <p:stCondLst>
                                            <p:cond delay="0"/>
                                          </p:stCondLst>
                                        </p:cTn>
                                        <p:tgtEl>
                                          <p:spTgt spid="22"/>
                                        </p:tgtEl>
                                        <p:attrNameLst>
                                          <p:attrName>style.visibility</p:attrName>
                                        </p:attrNameLst>
                                      </p:cBhvr>
                                      <p:to>
                                        <p:strVal val="visible"/>
                                      </p:to>
                                    </p:set>
                                    <p:anim calcmode="lin" valueType="num">
                                      <p:cBhvr>
                                        <p:cTn id="19" dur="500" fill="hold"/>
                                        <p:tgtEl>
                                          <p:spTgt spid="22"/>
                                        </p:tgtEl>
                                        <p:attrNameLst>
                                          <p:attrName>ppt_w</p:attrName>
                                        </p:attrNameLst>
                                      </p:cBhvr>
                                      <p:tavLst>
                                        <p:tav tm="0">
                                          <p:val>
                                            <p:fltVal val="0"/>
                                          </p:val>
                                        </p:tav>
                                        <p:tav tm="100000">
                                          <p:val>
                                            <p:strVal val="#ppt_w"/>
                                          </p:val>
                                        </p:tav>
                                      </p:tavLst>
                                    </p:anim>
                                    <p:anim calcmode="lin" valueType="num">
                                      <p:cBhvr>
                                        <p:cTn id="20" dur="500" fill="hold"/>
                                        <p:tgtEl>
                                          <p:spTgt spid="22"/>
                                        </p:tgtEl>
                                        <p:attrNameLst>
                                          <p:attrName>ppt_h</p:attrName>
                                        </p:attrNameLst>
                                      </p:cBhvr>
                                      <p:tavLst>
                                        <p:tav tm="0">
                                          <p:val>
                                            <p:fltVal val="0"/>
                                          </p:val>
                                        </p:tav>
                                        <p:tav tm="100000">
                                          <p:val>
                                            <p:strVal val="#ppt_h"/>
                                          </p:val>
                                        </p:tav>
                                      </p:tavLst>
                                    </p:anim>
                                  </p:childTnLst>
                                </p:cTn>
                              </p:par>
                              <p:par>
                                <p:cTn id="21" presetID="23" presetClass="entr" presetSubtype="16" fill="hold" grpId="0" nodeType="withEffect">
                                  <p:stCondLst>
                                    <p:cond delay="0"/>
                                  </p:stCondLst>
                                  <p:childTnLst>
                                    <p:set>
                                      <p:cBhvr>
                                        <p:cTn id="22" dur="1" fill="hold">
                                          <p:stCondLst>
                                            <p:cond delay="0"/>
                                          </p:stCondLst>
                                        </p:cTn>
                                        <p:tgtEl>
                                          <p:spTgt spid="23"/>
                                        </p:tgtEl>
                                        <p:attrNameLst>
                                          <p:attrName>style.visibility</p:attrName>
                                        </p:attrNameLst>
                                      </p:cBhvr>
                                      <p:to>
                                        <p:strVal val="visible"/>
                                      </p:to>
                                    </p:set>
                                    <p:anim calcmode="lin" valueType="num">
                                      <p:cBhvr>
                                        <p:cTn id="23" dur="500" fill="hold"/>
                                        <p:tgtEl>
                                          <p:spTgt spid="23"/>
                                        </p:tgtEl>
                                        <p:attrNameLst>
                                          <p:attrName>ppt_w</p:attrName>
                                        </p:attrNameLst>
                                      </p:cBhvr>
                                      <p:tavLst>
                                        <p:tav tm="0">
                                          <p:val>
                                            <p:fltVal val="0"/>
                                          </p:val>
                                        </p:tav>
                                        <p:tav tm="100000">
                                          <p:val>
                                            <p:strVal val="#ppt_w"/>
                                          </p:val>
                                        </p:tav>
                                      </p:tavLst>
                                    </p:anim>
                                    <p:anim calcmode="lin" valueType="num">
                                      <p:cBhvr>
                                        <p:cTn id="24" dur="500" fill="hold"/>
                                        <p:tgtEl>
                                          <p:spTgt spid="23"/>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23" grpId="0"/>
    </p:bldLst>
  </p:timing>
</p:sld>
</file>

<file path=ppt/slides/slide4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Content Placeholder 10"/>
          <p:cNvSpPr>
            <a:spLocks noGrp="1"/>
          </p:cNvSpPr>
          <p:nvPr>
            <p:ph sz="quarter" idx="13"/>
          </p:nvPr>
        </p:nvSpPr>
        <p:spPr>
          <a:xfrm>
            <a:off x="685800" y="2781300"/>
            <a:ext cx="6400800" cy="446276"/>
          </a:xfrm>
        </p:spPr>
        <p:txBody>
          <a:bodyPr wrap="square">
            <a:spAutoFit/>
          </a:bodyPr>
          <a:lstStyle/>
          <a:p>
            <a:pPr>
              <a:buNone/>
            </a:pPr>
            <a:r>
              <a:rPr lang="en-US" sz="2300" b="1" dirty="0" smtClean="0">
                <a:solidFill>
                  <a:schemeClr val="tx1"/>
                </a:solidFill>
                <a:latin typeface="Times New Roman" pitchFamily="18" charset="0"/>
                <a:cs typeface="Times New Roman" pitchFamily="18" charset="0"/>
              </a:rPr>
              <a:t>9.   </a:t>
            </a:r>
            <a:r>
              <a:rPr lang="en-US" sz="2300" dirty="0" smtClean="0">
                <a:solidFill>
                  <a:schemeClr val="tx1"/>
                </a:solidFill>
                <a:latin typeface="Times New Roman" pitchFamily="18" charset="0"/>
                <a:cs typeface="Times New Roman" pitchFamily="18" charset="0"/>
              </a:rPr>
              <a:t>Which of the following is not a rational number?</a:t>
            </a:r>
          </a:p>
        </p:txBody>
      </p:sp>
      <p:sp>
        <p:nvSpPr>
          <p:cNvPr id="8" name="Notched Right Arrow 7"/>
          <p:cNvSpPr/>
          <p:nvPr/>
        </p:nvSpPr>
        <p:spPr>
          <a:xfrm>
            <a:off x="7162800" y="6019800"/>
            <a:ext cx="1782315" cy="685800"/>
          </a:xfrm>
          <a:prstGeom prst="notchedRightArrow">
            <a:avLst/>
          </a:prstGeom>
          <a:blipFill>
            <a:blip r:embed="rId2" cstate="print">
              <a:extLst>
                <a:ext uri="{BEBA8EAE-BF5A-486C-A8C5-ECC9F3942E4B}">
                  <a14:imgProps xmlns:a14="http://schemas.microsoft.com/office/drawing/2010/main" xmlns="">
                    <a14:imgLayer r:embed="rId3">
                      <a14:imgEffect>
                        <a14:brightnessContrast bright="-20000" contrast="-20000"/>
                      </a14:imgEffect>
                    </a14:imgLayer>
                  </a14:imgProps>
                </a:ex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ANSWER</a:t>
            </a:r>
            <a:endParaRPr lang="en-US" sz="2000" b="1" dirty="0">
              <a:latin typeface="Times New Roman" pitchFamily="18" charset="0"/>
              <a:cs typeface="Times New Roman" pitchFamily="18" charset="0"/>
            </a:endParaRPr>
          </a:p>
        </p:txBody>
      </p:sp>
      <p:pic>
        <p:nvPicPr>
          <p:cNvPr id="6146" name="Picture 2" descr="\\172.16.2.26\Conver\CARRIBEAN\MATHEMATICS_VOL-1_PPT_DESIGN\Incoming\Volume_01\Equations\Revision_Exam_3\Eqn026.wmf"/>
          <p:cNvPicPr>
            <a:picLocks noChangeAspect="1" noChangeArrowheads="1"/>
          </p:cNvPicPr>
          <p:nvPr/>
        </p:nvPicPr>
        <p:blipFill>
          <a:blip r:embed="rId4" cstate="print"/>
          <a:srcRect/>
          <a:stretch>
            <a:fillRect/>
          </a:stretch>
        </p:blipFill>
        <p:spPr bwMode="auto">
          <a:xfrm>
            <a:off x="1219200" y="4886960"/>
            <a:ext cx="685800" cy="698500"/>
          </a:xfrm>
          <a:prstGeom prst="rect">
            <a:avLst/>
          </a:prstGeom>
          <a:noFill/>
        </p:spPr>
      </p:pic>
      <p:pic>
        <p:nvPicPr>
          <p:cNvPr id="6147" name="Picture 3" descr="\\172.16.2.26\Conver\CARRIBEAN\MATHEMATICS_VOL-1_PPT_DESIGN\Incoming\Volume_01\Equations\Revision_Exam_3\Eqn025.wmf"/>
          <p:cNvPicPr>
            <a:picLocks noChangeAspect="1" noChangeArrowheads="1"/>
          </p:cNvPicPr>
          <p:nvPr/>
        </p:nvPicPr>
        <p:blipFill>
          <a:blip r:embed="rId5" cstate="print"/>
          <a:srcRect/>
          <a:stretch>
            <a:fillRect/>
          </a:stretch>
        </p:blipFill>
        <p:spPr bwMode="auto">
          <a:xfrm>
            <a:off x="1231900" y="4178300"/>
            <a:ext cx="901700" cy="698500"/>
          </a:xfrm>
          <a:prstGeom prst="rect">
            <a:avLst/>
          </a:prstGeom>
          <a:noFill/>
        </p:spPr>
      </p:pic>
      <p:pic>
        <p:nvPicPr>
          <p:cNvPr id="6148" name="Picture 4" descr="\\172.16.2.26\Conver\CARRIBEAN\MATHEMATICS_VOL-1_PPT_DESIGN\Incoming\Volume_01\Equations\Revision_Exam_3\Eqn024.wmf"/>
          <p:cNvPicPr>
            <a:picLocks noChangeAspect="1" noChangeArrowheads="1"/>
          </p:cNvPicPr>
          <p:nvPr/>
        </p:nvPicPr>
        <p:blipFill>
          <a:blip r:embed="rId6" cstate="print"/>
          <a:srcRect/>
          <a:stretch>
            <a:fillRect/>
          </a:stretch>
        </p:blipFill>
        <p:spPr bwMode="auto">
          <a:xfrm>
            <a:off x="1231900" y="3451860"/>
            <a:ext cx="825500" cy="698500"/>
          </a:xfrm>
          <a:prstGeom prst="rect">
            <a:avLst/>
          </a:prstGeom>
          <a:noFill/>
        </p:spPr>
      </p:pic>
      <p:pic>
        <p:nvPicPr>
          <p:cNvPr id="6149" name="Picture 5" descr="\\172.16.2.26\Conver\CARRIBEAN\MATHEMATICS_VOL-1_PPT_DESIGN\Incoming\Volume_01\Equations\Revision_Exam_3\Eqn027.wmf"/>
          <p:cNvPicPr>
            <a:picLocks noChangeAspect="1" noChangeArrowheads="1"/>
          </p:cNvPicPr>
          <p:nvPr/>
        </p:nvPicPr>
        <p:blipFill>
          <a:blip r:embed="rId7" cstate="print"/>
          <a:srcRect/>
          <a:stretch>
            <a:fillRect/>
          </a:stretch>
        </p:blipFill>
        <p:spPr bwMode="auto">
          <a:xfrm>
            <a:off x="1219200" y="5679440"/>
            <a:ext cx="711200" cy="685800"/>
          </a:xfrm>
          <a:prstGeom prst="rect">
            <a:avLst/>
          </a:prstGeom>
          <a:noFill/>
        </p:spPr>
      </p:pic>
      <p:sp>
        <p:nvSpPr>
          <p:cNvPr id="9"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3 Paper 1</a:t>
            </a:r>
          </a:p>
        </p:txBody>
      </p:sp>
    </p:spTree>
    <p:extLst>
      <p:ext uri="{BB962C8B-B14F-4D97-AF65-F5344CB8AC3E}">
        <p14:creationId xmlns:p14="http://schemas.microsoft.com/office/powerpoint/2010/main" xmlns="" val="71451342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11">
                                            <p:txEl>
                                              <p:pRg st="0" end="0"/>
                                            </p:txEl>
                                          </p:spTgt>
                                        </p:tgtEl>
                                        <p:attrNameLst>
                                          <p:attrName>style.visibility</p:attrName>
                                        </p:attrNameLst>
                                      </p:cBhvr>
                                      <p:to>
                                        <p:strVal val="visible"/>
                                      </p:to>
                                    </p:set>
                                    <p:anim calcmode="lin" valueType="num">
                                      <p:cBhvr>
                                        <p:cTn id="7" dur="500" fill="hold"/>
                                        <p:tgtEl>
                                          <p:spTgt spid="11">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11">
                                            <p:txEl>
                                              <p:pRg st="0" end="0"/>
                                            </p:txEl>
                                          </p:spTgt>
                                        </p:tgtEl>
                                        <p:attrNameLst>
                                          <p:attrName>ppt_h</p:attrName>
                                        </p:attrNameLst>
                                      </p:cBhvr>
                                      <p:tavLst>
                                        <p:tav tm="0">
                                          <p:val>
                                            <p:fltVal val="0"/>
                                          </p:val>
                                        </p:tav>
                                        <p:tav tm="100000">
                                          <p:val>
                                            <p:strVal val="#ppt_h"/>
                                          </p:val>
                                        </p:tav>
                                      </p:tavLst>
                                    </p:anim>
                                  </p:childTnLst>
                                </p:cTn>
                              </p:par>
                            </p:childTnLst>
                          </p:cTn>
                        </p:par>
                      </p:childTnLst>
                    </p:cTn>
                  </p:par>
                  <p:par>
                    <p:cTn id="9" fill="hold">
                      <p:stCondLst>
                        <p:cond delay="indefinite"/>
                      </p:stCondLst>
                      <p:childTnLst>
                        <p:par>
                          <p:cTn id="10" fill="hold">
                            <p:stCondLst>
                              <p:cond delay="0"/>
                            </p:stCondLst>
                            <p:childTnLst>
                              <p:par>
                                <p:cTn id="11" presetID="23" presetClass="entr" presetSubtype="16" fill="hold" nodeType="clickEffect">
                                  <p:stCondLst>
                                    <p:cond delay="0"/>
                                  </p:stCondLst>
                                  <p:childTnLst>
                                    <p:set>
                                      <p:cBhvr>
                                        <p:cTn id="12" dur="1" fill="hold">
                                          <p:stCondLst>
                                            <p:cond delay="0"/>
                                          </p:stCondLst>
                                        </p:cTn>
                                        <p:tgtEl>
                                          <p:spTgt spid="6148"/>
                                        </p:tgtEl>
                                        <p:attrNameLst>
                                          <p:attrName>style.visibility</p:attrName>
                                        </p:attrNameLst>
                                      </p:cBhvr>
                                      <p:to>
                                        <p:strVal val="visible"/>
                                      </p:to>
                                    </p:set>
                                    <p:anim calcmode="lin" valueType="num">
                                      <p:cBhvr>
                                        <p:cTn id="13" dur="500" fill="hold"/>
                                        <p:tgtEl>
                                          <p:spTgt spid="6148"/>
                                        </p:tgtEl>
                                        <p:attrNameLst>
                                          <p:attrName>ppt_w</p:attrName>
                                        </p:attrNameLst>
                                      </p:cBhvr>
                                      <p:tavLst>
                                        <p:tav tm="0">
                                          <p:val>
                                            <p:fltVal val="0"/>
                                          </p:val>
                                        </p:tav>
                                        <p:tav tm="100000">
                                          <p:val>
                                            <p:strVal val="#ppt_w"/>
                                          </p:val>
                                        </p:tav>
                                      </p:tavLst>
                                    </p:anim>
                                    <p:anim calcmode="lin" valueType="num">
                                      <p:cBhvr>
                                        <p:cTn id="14" dur="500" fill="hold"/>
                                        <p:tgtEl>
                                          <p:spTgt spid="6148"/>
                                        </p:tgtEl>
                                        <p:attrNameLst>
                                          <p:attrName>ppt_h</p:attrName>
                                        </p:attrNameLst>
                                      </p:cBhvr>
                                      <p:tavLst>
                                        <p:tav tm="0">
                                          <p:val>
                                            <p:fltVal val="0"/>
                                          </p:val>
                                        </p:tav>
                                        <p:tav tm="100000">
                                          <p:val>
                                            <p:strVal val="#ppt_h"/>
                                          </p:val>
                                        </p:tav>
                                      </p:tavLst>
                                    </p:anim>
                                  </p:childTnLst>
                                </p:cTn>
                              </p:par>
                              <p:par>
                                <p:cTn id="15" presetID="23" presetClass="entr" presetSubtype="16" fill="hold" nodeType="withEffect">
                                  <p:stCondLst>
                                    <p:cond delay="0"/>
                                  </p:stCondLst>
                                  <p:childTnLst>
                                    <p:set>
                                      <p:cBhvr>
                                        <p:cTn id="16" dur="1" fill="hold">
                                          <p:stCondLst>
                                            <p:cond delay="0"/>
                                          </p:stCondLst>
                                        </p:cTn>
                                        <p:tgtEl>
                                          <p:spTgt spid="6147"/>
                                        </p:tgtEl>
                                        <p:attrNameLst>
                                          <p:attrName>style.visibility</p:attrName>
                                        </p:attrNameLst>
                                      </p:cBhvr>
                                      <p:to>
                                        <p:strVal val="visible"/>
                                      </p:to>
                                    </p:set>
                                    <p:anim calcmode="lin" valueType="num">
                                      <p:cBhvr>
                                        <p:cTn id="17" dur="500" fill="hold"/>
                                        <p:tgtEl>
                                          <p:spTgt spid="6147"/>
                                        </p:tgtEl>
                                        <p:attrNameLst>
                                          <p:attrName>ppt_w</p:attrName>
                                        </p:attrNameLst>
                                      </p:cBhvr>
                                      <p:tavLst>
                                        <p:tav tm="0">
                                          <p:val>
                                            <p:fltVal val="0"/>
                                          </p:val>
                                        </p:tav>
                                        <p:tav tm="100000">
                                          <p:val>
                                            <p:strVal val="#ppt_w"/>
                                          </p:val>
                                        </p:tav>
                                      </p:tavLst>
                                    </p:anim>
                                    <p:anim calcmode="lin" valueType="num">
                                      <p:cBhvr>
                                        <p:cTn id="18" dur="500" fill="hold"/>
                                        <p:tgtEl>
                                          <p:spTgt spid="6147"/>
                                        </p:tgtEl>
                                        <p:attrNameLst>
                                          <p:attrName>ppt_h</p:attrName>
                                        </p:attrNameLst>
                                      </p:cBhvr>
                                      <p:tavLst>
                                        <p:tav tm="0">
                                          <p:val>
                                            <p:fltVal val="0"/>
                                          </p:val>
                                        </p:tav>
                                        <p:tav tm="100000">
                                          <p:val>
                                            <p:strVal val="#ppt_h"/>
                                          </p:val>
                                        </p:tav>
                                      </p:tavLst>
                                    </p:anim>
                                  </p:childTnLst>
                                </p:cTn>
                              </p:par>
                              <p:par>
                                <p:cTn id="19" presetID="23" presetClass="entr" presetSubtype="16" fill="hold" nodeType="withEffect">
                                  <p:stCondLst>
                                    <p:cond delay="0"/>
                                  </p:stCondLst>
                                  <p:childTnLst>
                                    <p:set>
                                      <p:cBhvr>
                                        <p:cTn id="20" dur="1" fill="hold">
                                          <p:stCondLst>
                                            <p:cond delay="0"/>
                                          </p:stCondLst>
                                        </p:cTn>
                                        <p:tgtEl>
                                          <p:spTgt spid="6146"/>
                                        </p:tgtEl>
                                        <p:attrNameLst>
                                          <p:attrName>style.visibility</p:attrName>
                                        </p:attrNameLst>
                                      </p:cBhvr>
                                      <p:to>
                                        <p:strVal val="visible"/>
                                      </p:to>
                                    </p:set>
                                    <p:anim calcmode="lin" valueType="num">
                                      <p:cBhvr>
                                        <p:cTn id="21" dur="500" fill="hold"/>
                                        <p:tgtEl>
                                          <p:spTgt spid="6146"/>
                                        </p:tgtEl>
                                        <p:attrNameLst>
                                          <p:attrName>ppt_w</p:attrName>
                                        </p:attrNameLst>
                                      </p:cBhvr>
                                      <p:tavLst>
                                        <p:tav tm="0">
                                          <p:val>
                                            <p:fltVal val="0"/>
                                          </p:val>
                                        </p:tav>
                                        <p:tav tm="100000">
                                          <p:val>
                                            <p:strVal val="#ppt_w"/>
                                          </p:val>
                                        </p:tav>
                                      </p:tavLst>
                                    </p:anim>
                                    <p:anim calcmode="lin" valueType="num">
                                      <p:cBhvr>
                                        <p:cTn id="22" dur="500" fill="hold"/>
                                        <p:tgtEl>
                                          <p:spTgt spid="6146"/>
                                        </p:tgtEl>
                                        <p:attrNameLst>
                                          <p:attrName>ppt_h</p:attrName>
                                        </p:attrNameLst>
                                      </p:cBhvr>
                                      <p:tavLst>
                                        <p:tav tm="0">
                                          <p:val>
                                            <p:fltVal val="0"/>
                                          </p:val>
                                        </p:tav>
                                        <p:tav tm="100000">
                                          <p:val>
                                            <p:strVal val="#ppt_h"/>
                                          </p:val>
                                        </p:tav>
                                      </p:tavLst>
                                    </p:anim>
                                  </p:childTnLst>
                                </p:cTn>
                              </p:par>
                              <p:par>
                                <p:cTn id="23" presetID="23" presetClass="entr" presetSubtype="16" fill="hold" nodeType="withEffect">
                                  <p:stCondLst>
                                    <p:cond delay="0"/>
                                  </p:stCondLst>
                                  <p:childTnLst>
                                    <p:set>
                                      <p:cBhvr>
                                        <p:cTn id="24" dur="1" fill="hold">
                                          <p:stCondLst>
                                            <p:cond delay="0"/>
                                          </p:stCondLst>
                                        </p:cTn>
                                        <p:tgtEl>
                                          <p:spTgt spid="6149"/>
                                        </p:tgtEl>
                                        <p:attrNameLst>
                                          <p:attrName>style.visibility</p:attrName>
                                        </p:attrNameLst>
                                      </p:cBhvr>
                                      <p:to>
                                        <p:strVal val="visible"/>
                                      </p:to>
                                    </p:set>
                                    <p:anim calcmode="lin" valueType="num">
                                      <p:cBhvr>
                                        <p:cTn id="25" dur="500" fill="hold"/>
                                        <p:tgtEl>
                                          <p:spTgt spid="6149"/>
                                        </p:tgtEl>
                                        <p:attrNameLst>
                                          <p:attrName>ppt_w</p:attrName>
                                        </p:attrNameLst>
                                      </p:cBhvr>
                                      <p:tavLst>
                                        <p:tav tm="0">
                                          <p:val>
                                            <p:fltVal val="0"/>
                                          </p:val>
                                        </p:tav>
                                        <p:tav tm="100000">
                                          <p:val>
                                            <p:strVal val="#ppt_w"/>
                                          </p:val>
                                        </p:tav>
                                      </p:tavLst>
                                    </p:anim>
                                    <p:anim calcmode="lin" valueType="num">
                                      <p:cBhvr>
                                        <p:cTn id="26" dur="500" fill="hold"/>
                                        <p:tgtEl>
                                          <p:spTgt spid="6149"/>
                                        </p:tgtEl>
                                        <p:attrNameLst>
                                          <p:attrName>ppt_h</p:attrName>
                                        </p:attrNameLst>
                                      </p:cBhvr>
                                      <p:tavLst>
                                        <p:tav tm="0">
                                          <p:val>
                                            <p:fltVal val="0"/>
                                          </p:val>
                                        </p:tav>
                                        <p:tav tm="100000">
                                          <p:val>
                                            <p:strVal val="#ppt_h"/>
                                          </p:val>
                                        </p:tav>
                                      </p:tavLst>
                                    </p:anim>
                                  </p:childTnLst>
                                </p:cTn>
                              </p:par>
                            </p:childTnLst>
                          </p:cTn>
                        </p:par>
                      </p:childTnLst>
                    </p:cTn>
                  </p:par>
                  <p:par>
                    <p:cTn id="27" fill="hold">
                      <p:stCondLst>
                        <p:cond delay="indefinite"/>
                      </p:stCondLst>
                      <p:childTnLst>
                        <p:par>
                          <p:cTn id="28" fill="hold">
                            <p:stCondLst>
                              <p:cond delay="0"/>
                            </p:stCondLst>
                            <p:childTnLst>
                              <p:par>
                                <p:cTn id="29" presetID="3" presetClass="entr" presetSubtype="10" fill="hold" grpId="0" nodeType="clickEffect">
                                  <p:stCondLst>
                                    <p:cond delay="0"/>
                                  </p:stCondLst>
                                  <p:childTnLst>
                                    <p:set>
                                      <p:cBhvr>
                                        <p:cTn id="30" dur="1" fill="hold">
                                          <p:stCondLst>
                                            <p:cond delay="0"/>
                                          </p:stCondLst>
                                        </p:cTn>
                                        <p:tgtEl>
                                          <p:spTgt spid="8"/>
                                        </p:tgtEl>
                                        <p:attrNameLst>
                                          <p:attrName>style.visibility</p:attrName>
                                        </p:attrNameLst>
                                      </p:cBhvr>
                                      <p:to>
                                        <p:strVal val="visible"/>
                                      </p:to>
                                    </p:set>
                                    <p:animEffect transition="in" filter="blinds(horizontal)">
                                      <p:cBhvr>
                                        <p:cTn id="31"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build="p"/>
      <p:bldP spid="8" grpId="0" animBg="1"/>
    </p:bldLst>
  </p:timing>
</p:sld>
</file>

<file path=ppt/slides/slide4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5"/>
          <p:cNvGrpSpPr/>
          <p:nvPr/>
        </p:nvGrpSpPr>
        <p:grpSpPr>
          <a:xfrm>
            <a:off x="381000" y="2838450"/>
            <a:ext cx="7048500" cy="698500"/>
            <a:chOff x="381000" y="2838450"/>
            <a:chExt cx="7048500" cy="698500"/>
          </a:xfrm>
        </p:grpSpPr>
        <p:sp>
          <p:nvSpPr>
            <p:cNvPr id="12" name="TextBox 11"/>
            <p:cNvSpPr txBox="1"/>
            <p:nvPr/>
          </p:nvSpPr>
          <p:spPr>
            <a:xfrm>
              <a:off x="381000" y="2922041"/>
              <a:ext cx="533400" cy="430759"/>
            </a:xfrm>
            <a:prstGeom prst="rect">
              <a:avLst/>
            </a:prstGeom>
            <a:noFill/>
          </p:spPr>
          <p:txBody>
            <a:bodyPr wrap="square" rtlCol="0">
              <a:spAutoFit/>
            </a:bodyPr>
            <a:lstStyle/>
            <a:p>
              <a:pPr marL="457200" indent="-457200">
                <a:lnSpc>
                  <a:spcPts val="2800"/>
                </a:lnSpc>
                <a:spcAft>
                  <a:spcPct val="50000"/>
                </a:spcAft>
                <a:tabLst>
                  <a:tab pos="628650" algn="l"/>
                </a:tabLst>
              </a:pPr>
              <a:r>
                <a:rPr lang="en-US" sz="2300" b="1" dirty="0" smtClean="0">
                  <a:latin typeface="Times New Roman" pitchFamily="18" charset="0"/>
                  <a:cs typeface="Times New Roman" pitchFamily="18" charset="0"/>
                </a:rPr>
                <a:t>9.</a:t>
              </a:r>
              <a:endParaRPr lang="en-US" sz="2300" b="1" dirty="0">
                <a:latin typeface="Times New Roman" pitchFamily="18" charset="0"/>
                <a:cs typeface="Times New Roman" pitchFamily="18" charset="0"/>
              </a:endParaRPr>
            </a:p>
          </p:txBody>
        </p:sp>
        <p:grpSp>
          <p:nvGrpSpPr>
            <p:cNvPr id="3" name="Group 6"/>
            <p:cNvGrpSpPr/>
            <p:nvPr/>
          </p:nvGrpSpPr>
          <p:grpSpPr>
            <a:xfrm>
              <a:off x="857250" y="2838450"/>
              <a:ext cx="6572250" cy="698500"/>
              <a:chOff x="1200150" y="3482975"/>
              <a:chExt cx="6572250" cy="698500"/>
            </a:xfrm>
          </p:grpSpPr>
          <p:sp>
            <p:nvSpPr>
              <p:cNvPr id="13" name="Rectangle 12"/>
              <p:cNvSpPr/>
              <p:nvPr/>
            </p:nvSpPr>
            <p:spPr>
              <a:xfrm>
                <a:off x="1371600" y="3581400"/>
                <a:ext cx="6400800" cy="446276"/>
              </a:xfrm>
              <a:prstGeom prst="rect">
                <a:avLst/>
              </a:prstGeom>
            </p:spPr>
            <p:txBody>
              <a:bodyPr wrap="square">
                <a:spAutoFit/>
              </a:bodyPr>
              <a:lstStyle/>
              <a:p>
                <a:r>
                  <a:rPr lang="en-US" sz="2300" dirty="0" smtClean="0">
                    <a:latin typeface="Times New Roman" pitchFamily="18" charset="0"/>
                  </a:rPr>
                  <a:t>is not a rational number, since its denominator is 0.</a:t>
                </a:r>
              </a:p>
            </p:txBody>
          </p:sp>
          <p:pic>
            <p:nvPicPr>
              <p:cNvPr id="54273" name="Picture 1" descr="D:\Vinothi\Revision Exam 03\Reworking\03.wmf"/>
              <p:cNvPicPr>
                <a:picLocks noChangeAspect="1" noChangeArrowheads="1"/>
              </p:cNvPicPr>
              <p:nvPr/>
            </p:nvPicPr>
            <p:blipFill>
              <a:blip r:embed="rId2" cstate="print"/>
              <a:srcRect/>
              <a:stretch>
                <a:fillRect/>
              </a:stretch>
            </p:blipFill>
            <p:spPr bwMode="auto">
              <a:xfrm>
                <a:off x="1200150" y="3482975"/>
                <a:ext cx="228600" cy="698500"/>
              </a:xfrm>
              <a:prstGeom prst="rect">
                <a:avLst/>
              </a:prstGeom>
              <a:noFill/>
            </p:spPr>
          </p:pic>
        </p:grpSp>
      </p:grpSp>
      <p:sp>
        <p:nvSpPr>
          <p:cNvPr id="7"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3 Paper 1</a:t>
            </a:r>
          </a:p>
        </p:txBody>
      </p:sp>
    </p:spTree>
    <p:extLst>
      <p:ext uri="{BB962C8B-B14F-4D97-AF65-F5344CB8AC3E}">
        <p14:creationId xmlns:p14="http://schemas.microsoft.com/office/powerpoint/2010/main" xmlns="" val="186244745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ppt_w</p:attrName>
                                        </p:attrNameLst>
                                      </p:cBhvr>
                                      <p:tavLst>
                                        <p:tav tm="0">
                                          <p:val>
                                            <p:fltVal val="0"/>
                                          </p:val>
                                        </p:tav>
                                        <p:tav tm="100000">
                                          <p:val>
                                            <p:strVal val="#ppt_w"/>
                                          </p:val>
                                        </p:tav>
                                      </p:tavLst>
                                    </p:anim>
                                    <p:anim calcmode="lin" valueType="num">
                                      <p:cBhvr>
                                        <p:cTn id="8" dur="500" fill="hold"/>
                                        <p:tgtEl>
                                          <p:spTgt spid="2"/>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Content Placeholder 10"/>
          <p:cNvSpPr>
            <a:spLocks noGrp="1"/>
          </p:cNvSpPr>
          <p:nvPr>
            <p:ph sz="quarter" idx="13"/>
          </p:nvPr>
        </p:nvSpPr>
        <p:spPr>
          <a:xfrm>
            <a:off x="685800" y="2781300"/>
            <a:ext cx="8229600" cy="446276"/>
          </a:xfrm>
        </p:spPr>
        <p:txBody>
          <a:bodyPr wrap="square">
            <a:spAutoFit/>
          </a:bodyPr>
          <a:lstStyle/>
          <a:p>
            <a:pPr>
              <a:buNone/>
            </a:pPr>
            <a:r>
              <a:rPr lang="en-US" sz="2300" b="1" dirty="0" smtClean="0">
                <a:solidFill>
                  <a:schemeClr val="tx1"/>
                </a:solidFill>
                <a:latin typeface="Times New Roman" pitchFamily="18" charset="0"/>
                <a:cs typeface="Times New Roman" pitchFamily="18" charset="0"/>
              </a:rPr>
              <a:t>10.  </a:t>
            </a:r>
            <a:r>
              <a:rPr lang="en-US" sz="2300" dirty="0" smtClean="0">
                <a:solidFill>
                  <a:schemeClr val="tx1"/>
                </a:solidFill>
                <a:latin typeface="Times New Roman" pitchFamily="18" charset="0"/>
                <a:cs typeface="Times New Roman" pitchFamily="18" charset="0"/>
              </a:rPr>
              <a:t>Which of the following sets has an infinite number of members?</a:t>
            </a:r>
          </a:p>
        </p:txBody>
      </p:sp>
      <p:sp>
        <p:nvSpPr>
          <p:cNvPr id="8" name="Notched Right Arrow 7"/>
          <p:cNvSpPr/>
          <p:nvPr/>
        </p:nvSpPr>
        <p:spPr>
          <a:xfrm>
            <a:off x="7162800" y="6019800"/>
            <a:ext cx="1782315" cy="685800"/>
          </a:xfrm>
          <a:prstGeom prst="notchedRightArrow">
            <a:avLst/>
          </a:prstGeom>
          <a:blipFill>
            <a:blip r:embed="rId2" cstate="print">
              <a:extLst>
                <a:ext uri="{BEBA8EAE-BF5A-486C-A8C5-ECC9F3942E4B}">
                  <a14:imgProps xmlns:a14="http://schemas.microsoft.com/office/drawing/2010/main" xmlns="">
                    <a14:imgLayer r:embed="rId3">
                      <a14:imgEffect>
                        <a14:brightnessContrast bright="-20000" contrast="-20000"/>
                      </a14:imgEffect>
                    </a14:imgLayer>
                  </a14:imgProps>
                </a:ex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ANSWER</a:t>
            </a:r>
            <a:endParaRPr lang="en-US" sz="2000" b="1" dirty="0">
              <a:latin typeface="Times New Roman" pitchFamily="18" charset="0"/>
              <a:cs typeface="Times New Roman" pitchFamily="18" charset="0"/>
            </a:endParaRPr>
          </a:p>
        </p:txBody>
      </p:sp>
      <p:sp>
        <p:nvSpPr>
          <p:cNvPr id="6" name="Content Placeholder 10"/>
          <p:cNvSpPr>
            <a:spLocks noGrp="1"/>
          </p:cNvSpPr>
          <p:nvPr>
            <p:ph sz="quarter" idx="13"/>
          </p:nvPr>
        </p:nvSpPr>
        <p:spPr>
          <a:xfrm>
            <a:off x="1168400" y="3457575"/>
            <a:ext cx="5461000" cy="676339"/>
          </a:xfrm>
        </p:spPr>
        <p:txBody>
          <a:bodyPr wrap="square">
            <a:spAutoFit/>
          </a:bodyPr>
          <a:lstStyle/>
          <a:p>
            <a:pPr algn="just">
              <a:lnSpc>
                <a:spcPct val="165000"/>
              </a:lnSpc>
              <a:spcBef>
                <a:spcPct val="0"/>
              </a:spcBef>
              <a:buFontTx/>
              <a:buNone/>
            </a:pPr>
            <a:r>
              <a:rPr lang="en-US" sz="2300" dirty="0" smtClean="0">
                <a:solidFill>
                  <a:schemeClr val="tx1"/>
                </a:solidFill>
                <a:latin typeface="Times New Roman" pitchFamily="18" charset="0"/>
                <a:cs typeface="Times New Roman" pitchFamily="18" charset="0"/>
              </a:rPr>
              <a:t>(A) {prime numbers between 20 and 30} </a:t>
            </a:r>
            <a:endParaRPr lang="en-US" sz="2300" baseline="30000" dirty="0" smtClean="0">
              <a:solidFill>
                <a:schemeClr val="tx1"/>
              </a:solidFill>
              <a:latin typeface="Times New Roman" pitchFamily="18" charset="0"/>
              <a:cs typeface="Times New Roman" pitchFamily="18" charset="0"/>
            </a:endParaRPr>
          </a:p>
        </p:txBody>
      </p:sp>
      <p:sp>
        <p:nvSpPr>
          <p:cNvPr id="7" name="Content Placeholder 10"/>
          <p:cNvSpPr>
            <a:spLocks noGrp="1"/>
          </p:cNvSpPr>
          <p:nvPr>
            <p:ph sz="quarter" idx="13"/>
          </p:nvPr>
        </p:nvSpPr>
        <p:spPr>
          <a:xfrm>
            <a:off x="1143000" y="4095750"/>
            <a:ext cx="5486400" cy="676339"/>
          </a:xfrm>
        </p:spPr>
        <p:txBody>
          <a:bodyPr wrap="square">
            <a:spAutoFit/>
          </a:bodyPr>
          <a:lstStyle/>
          <a:p>
            <a:pPr algn="just">
              <a:lnSpc>
                <a:spcPct val="165000"/>
              </a:lnSpc>
              <a:spcBef>
                <a:spcPct val="0"/>
              </a:spcBef>
              <a:buFontTx/>
              <a:buNone/>
            </a:pPr>
            <a:r>
              <a:rPr lang="en-US" sz="2300" dirty="0" smtClean="0">
                <a:solidFill>
                  <a:schemeClr val="tx1"/>
                </a:solidFill>
                <a:latin typeface="Times New Roman" pitchFamily="18" charset="0"/>
                <a:cs typeface="Times New Roman" pitchFamily="18" charset="0"/>
              </a:rPr>
              <a:t>(B) {odd numbers between 20 and 30} </a:t>
            </a:r>
            <a:endParaRPr lang="en-US" sz="2300" baseline="30000" dirty="0" smtClean="0">
              <a:solidFill>
                <a:schemeClr val="tx1"/>
              </a:solidFill>
              <a:latin typeface="Times New Roman" pitchFamily="18" charset="0"/>
              <a:cs typeface="Times New Roman" pitchFamily="18" charset="0"/>
            </a:endParaRPr>
          </a:p>
        </p:txBody>
      </p:sp>
      <p:sp>
        <p:nvSpPr>
          <p:cNvPr id="9" name="Content Placeholder 10"/>
          <p:cNvSpPr>
            <a:spLocks noGrp="1"/>
          </p:cNvSpPr>
          <p:nvPr>
            <p:ph sz="quarter" idx="13"/>
          </p:nvPr>
        </p:nvSpPr>
        <p:spPr>
          <a:xfrm>
            <a:off x="1143000" y="4734541"/>
            <a:ext cx="4953000" cy="676339"/>
          </a:xfrm>
        </p:spPr>
        <p:txBody>
          <a:bodyPr wrap="square">
            <a:spAutoFit/>
          </a:bodyPr>
          <a:lstStyle/>
          <a:p>
            <a:pPr algn="just">
              <a:lnSpc>
                <a:spcPct val="165000"/>
              </a:lnSpc>
              <a:spcBef>
                <a:spcPct val="0"/>
              </a:spcBef>
              <a:buFontTx/>
              <a:buNone/>
            </a:pPr>
            <a:r>
              <a:rPr lang="en-US" sz="2300" dirty="0" smtClean="0">
                <a:solidFill>
                  <a:schemeClr val="tx1"/>
                </a:solidFill>
                <a:latin typeface="Times New Roman" pitchFamily="18" charset="0"/>
                <a:cs typeface="Times New Roman" pitchFamily="18" charset="0"/>
              </a:rPr>
              <a:t>(C) {multiples of 30} </a:t>
            </a:r>
            <a:endParaRPr lang="en-US" sz="2300" baseline="30000" dirty="0" smtClean="0">
              <a:solidFill>
                <a:schemeClr val="tx1"/>
              </a:solidFill>
              <a:latin typeface="Times New Roman" pitchFamily="18" charset="0"/>
              <a:cs typeface="Times New Roman" pitchFamily="18" charset="0"/>
            </a:endParaRPr>
          </a:p>
        </p:txBody>
      </p:sp>
      <p:sp>
        <p:nvSpPr>
          <p:cNvPr id="10" name="Content Placeholder 10"/>
          <p:cNvSpPr>
            <a:spLocks noGrp="1"/>
          </p:cNvSpPr>
          <p:nvPr>
            <p:ph sz="quarter" idx="13"/>
          </p:nvPr>
        </p:nvSpPr>
        <p:spPr>
          <a:xfrm>
            <a:off x="1152524" y="5391150"/>
            <a:ext cx="3343275" cy="676339"/>
          </a:xfrm>
        </p:spPr>
        <p:txBody>
          <a:bodyPr wrap="square">
            <a:spAutoFit/>
          </a:bodyPr>
          <a:lstStyle/>
          <a:p>
            <a:pPr algn="just">
              <a:lnSpc>
                <a:spcPct val="165000"/>
              </a:lnSpc>
              <a:spcBef>
                <a:spcPct val="0"/>
              </a:spcBef>
              <a:buFontTx/>
              <a:buNone/>
            </a:pPr>
            <a:r>
              <a:rPr lang="en-US" sz="2300" dirty="0" smtClean="0">
                <a:solidFill>
                  <a:schemeClr val="tx1"/>
                </a:solidFill>
                <a:latin typeface="Times New Roman" pitchFamily="18" charset="0"/>
                <a:cs typeface="Times New Roman" pitchFamily="18" charset="0"/>
              </a:rPr>
              <a:t>(D) {factors of 30}</a:t>
            </a:r>
            <a:endParaRPr lang="en-US" sz="2300" baseline="30000" dirty="0" smtClean="0">
              <a:solidFill>
                <a:schemeClr val="tx1"/>
              </a:solidFill>
              <a:latin typeface="Times New Roman" pitchFamily="18" charset="0"/>
              <a:cs typeface="Times New Roman" pitchFamily="18" charset="0"/>
            </a:endParaRPr>
          </a:p>
        </p:txBody>
      </p:sp>
      <p:sp>
        <p:nvSpPr>
          <p:cNvPr id="12"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3 Paper 1</a:t>
            </a:r>
          </a:p>
        </p:txBody>
      </p:sp>
    </p:spTree>
    <p:extLst>
      <p:ext uri="{BB962C8B-B14F-4D97-AF65-F5344CB8AC3E}">
        <p14:creationId xmlns:p14="http://schemas.microsoft.com/office/powerpoint/2010/main" xmlns="" val="71451342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11">
                                            <p:txEl>
                                              <p:pRg st="0" end="0"/>
                                            </p:txEl>
                                          </p:spTgt>
                                        </p:tgtEl>
                                        <p:attrNameLst>
                                          <p:attrName>style.visibility</p:attrName>
                                        </p:attrNameLst>
                                      </p:cBhvr>
                                      <p:to>
                                        <p:strVal val="visible"/>
                                      </p:to>
                                    </p:set>
                                    <p:anim calcmode="lin" valueType="num">
                                      <p:cBhvr>
                                        <p:cTn id="7" dur="500" fill="hold"/>
                                        <p:tgtEl>
                                          <p:spTgt spid="11">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11">
                                            <p:txEl>
                                              <p:pRg st="0" end="0"/>
                                            </p:txEl>
                                          </p:spTgt>
                                        </p:tgtEl>
                                        <p:attrNameLst>
                                          <p:attrName>ppt_h</p:attrName>
                                        </p:attrNameLst>
                                      </p:cBhvr>
                                      <p:tavLst>
                                        <p:tav tm="0">
                                          <p:val>
                                            <p:fltVal val="0"/>
                                          </p:val>
                                        </p:tav>
                                        <p:tav tm="100000">
                                          <p:val>
                                            <p:strVal val="#ppt_h"/>
                                          </p:val>
                                        </p:tav>
                                      </p:tavLst>
                                    </p:anim>
                                  </p:childTnLst>
                                </p:cTn>
                              </p:par>
                            </p:childTnLst>
                          </p:cTn>
                        </p:par>
                      </p:childTnLst>
                    </p:cTn>
                  </p:par>
                  <p:par>
                    <p:cTn id="9" fill="hold">
                      <p:stCondLst>
                        <p:cond delay="indefinite"/>
                      </p:stCondLst>
                      <p:childTnLst>
                        <p:par>
                          <p:cTn id="10" fill="hold">
                            <p:stCondLst>
                              <p:cond delay="0"/>
                            </p:stCondLst>
                            <p:childTnLst>
                              <p:par>
                                <p:cTn id="11" presetID="23" presetClass="entr" presetSubtype="16" fill="hold" grpId="0" nodeType="clickEffect">
                                  <p:stCondLst>
                                    <p:cond delay="0"/>
                                  </p:stCondLst>
                                  <p:childTnLst>
                                    <p:set>
                                      <p:cBhvr>
                                        <p:cTn id="12" dur="1" fill="hold">
                                          <p:stCondLst>
                                            <p:cond delay="0"/>
                                          </p:stCondLst>
                                        </p:cTn>
                                        <p:tgtEl>
                                          <p:spTgt spid="6">
                                            <p:txEl>
                                              <p:pRg st="0" end="0"/>
                                            </p:txEl>
                                          </p:spTgt>
                                        </p:tgtEl>
                                        <p:attrNameLst>
                                          <p:attrName>style.visibility</p:attrName>
                                        </p:attrNameLst>
                                      </p:cBhvr>
                                      <p:to>
                                        <p:strVal val="visible"/>
                                      </p:to>
                                    </p:set>
                                    <p:anim calcmode="lin" valueType="num">
                                      <p:cBhvr>
                                        <p:cTn id="13" dur="500" fill="hold"/>
                                        <p:tgtEl>
                                          <p:spTgt spid="6">
                                            <p:txEl>
                                              <p:pRg st="0" end="0"/>
                                            </p:txEl>
                                          </p:spTgt>
                                        </p:tgtEl>
                                        <p:attrNameLst>
                                          <p:attrName>ppt_w</p:attrName>
                                        </p:attrNameLst>
                                      </p:cBhvr>
                                      <p:tavLst>
                                        <p:tav tm="0">
                                          <p:val>
                                            <p:fltVal val="0"/>
                                          </p:val>
                                        </p:tav>
                                        <p:tav tm="100000">
                                          <p:val>
                                            <p:strVal val="#ppt_w"/>
                                          </p:val>
                                        </p:tav>
                                      </p:tavLst>
                                    </p:anim>
                                    <p:anim calcmode="lin" valueType="num">
                                      <p:cBhvr>
                                        <p:cTn id="14" dur="500" fill="hold"/>
                                        <p:tgtEl>
                                          <p:spTgt spid="6">
                                            <p:txEl>
                                              <p:pRg st="0" end="0"/>
                                            </p:txEl>
                                          </p:spTgt>
                                        </p:tgtEl>
                                        <p:attrNameLst>
                                          <p:attrName>ppt_h</p:attrName>
                                        </p:attrNameLst>
                                      </p:cBhvr>
                                      <p:tavLst>
                                        <p:tav tm="0">
                                          <p:val>
                                            <p:fltVal val="0"/>
                                          </p:val>
                                        </p:tav>
                                        <p:tav tm="100000">
                                          <p:val>
                                            <p:strVal val="#ppt_h"/>
                                          </p:val>
                                        </p:tav>
                                      </p:tavLst>
                                    </p:anim>
                                  </p:childTnLst>
                                </p:cTn>
                              </p:par>
                              <p:par>
                                <p:cTn id="15" presetID="23" presetClass="entr" presetSubtype="16" fill="hold" grpId="0" nodeType="withEffect">
                                  <p:stCondLst>
                                    <p:cond delay="0"/>
                                  </p:stCondLst>
                                  <p:childTnLst>
                                    <p:set>
                                      <p:cBhvr>
                                        <p:cTn id="16" dur="1" fill="hold">
                                          <p:stCondLst>
                                            <p:cond delay="0"/>
                                          </p:stCondLst>
                                        </p:cTn>
                                        <p:tgtEl>
                                          <p:spTgt spid="7">
                                            <p:txEl>
                                              <p:pRg st="0" end="0"/>
                                            </p:txEl>
                                          </p:spTgt>
                                        </p:tgtEl>
                                        <p:attrNameLst>
                                          <p:attrName>style.visibility</p:attrName>
                                        </p:attrNameLst>
                                      </p:cBhvr>
                                      <p:to>
                                        <p:strVal val="visible"/>
                                      </p:to>
                                    </p:set>
                                    <p:anim calcmode="lin" valueType="num">
                                      <p:cBhvr>
                                        <p:cTn id="17" dur="500" fill="hold"/>
                                        <p:tgtEl>
                                          <p:spTgt spid="7">
                                            <p:txEl>
                                              <p:pRg st="0" end="0"/>
                                            </p:txEl>
                                          </p:spTgt>
                                        </p:tgtEl>
                                        <p:attrNameLst>
                                          <p:attrName>ppt_w</p:attrName>
                                        </p:attrNameLst>
                                      </p:cBhvr>
                                      <p:tavLst>
                                        <p:tav tm="0">
                                          <p:val>
                                            <p:fltVal val="0"/>
                                          </p:val>
                                        </p:tav>
                                        <p:tav tm="100000">
                                          <p:val>
                                            <p:strVal val="#ppt_w"/>
                                          </p:val>
                                        </p:tav>
                                      </p:tavLst>
                                    </p:anim>
                                    <p:anim calcmode="lin" valueType="num">
                                      <p:cBhvr>
                                        <p:cTn id="18" dur="500" fill="hold"/>
                                        <p:tgtEl>
                                          <p:spTgt spid="7">
                                            <p:txEl>
                                              <p:pRg st="0" end="0"/>
                                            </p:txEl>
                                          </p:spTgt>
                                        </p:tgtEl>
                                        <p:attrNameLst>
                                          <p:attrName>ppt_h</p:attrName>
                                        </p:attrNameLst>
                                      </p:cBhvr>
                                      <p:tavLst>
                                        <p:tav tm="0">
                                          <p:val>
                                            <p:fltVal val="0"/>
                                          </p:val>
                                        </p:tav>
                                        <p:tav tm="100000">
                                          <p:val>
                                            <p:strVal val="#ppt_h"/>
                                          </p:val>
                                        </p:tav>
                                      </p:tavLst>
                                    </p:anim>
                                  </p:childTnLst>
                                </p:cTn>
                              </p:par>
                              <p:par>
                                <p:cTn id="19" presetID="23" presetClass="entr" presetSubtype="16" fill="hold" grpId="0" nodeType="withEffect">
                                  <p:stCondLst>
                                    <p:cond delay="0"/>
                                  </p:stCondLst>
                                  <p:childTnLst>
                                    <p:set>
                                      <p:cBhvr>
                                        <p:cTn id="20" dur="1" fill="hold">
                                          <p:stCondLst>
                                            <p:cond delay="0"/>
                                          </p:stCondLst>
                                        </p:cTn>
                                        <p:tgtEl>
                                          <p:spTgt spid="9">
                                            <p:txEl>
                                              <p:pRg st="0" end="0"/>
                                            </p:txEl>
                                          </p:spTgt>
                                        </p:tgtEl>
                                        <p:attrNameLst>
                                          <p:attrName>style.visibility</p:attrName>
                                        </p:attrNameLst>
                                      </p:cBhvr>
                                      <p:to>
                                        <p:strVal val="visible"/>
                                      </p:to>
                                    </p:set>
                                    <p:anim calcmode="lin" valueType="num">
                                      <p:cBhvr>
                                        <p:cTn id="21" dur="500" fill="hold"/>
                                        <p:tgtEl>
                                          <p:spTgt spid="9">
                                            <p:txEl>
                                              <p:pRg st="0" end="0"/>
                                            </p:txEl>
                                          </p:spTgt>
                                        </p:tgtEl>
                                        <p:attrNameLst>
                                          <p:attrName>ppt_w</p:attrName>
                                        </p:attrNameLst>
                                      </p:cBhvr>
                                      <p:tavLst>
                                        <p:tav tm="0">
                                          <p:val>
                                            <p:fltVal val="0"/>
                                          </p:val>
                                        </p:tav>
                                        <p:tav tm="100000">
                                          <p:val>
                                            <p:strVal val="#ppt_w"/>
                                          </p:val>
                                        </p:tav>
                                      </p:tavLst>
                                    </p:anim>
                                    <p:anim calcmode="lin" valueType="num">
                                      <p:cBhvr>
                                        <p:cTn id="22" dur="500" fill="hold"/>
                                        <p:tgtEl>
                                          <p:spTgt spid="9">
                                            <p:txEl>
                                              <p:pRg st="0" end="0"/>
                                            </p:txEl>
                                          </p:spTgt>
                                        </p:tgtEl>
                                        <p:attrNameLst>
                                          <p:attrName>ppt_h</p:attrName>
                                        </p:attrNameLst>
                                      </p:cBhvr>
                                      <p:tavLst>
                                        <p:tav tm="0">
                                          <p:val>
                                            <p:fltVal val="0"/>
                                          </p:val>
                                        </p:tav>
                                        <p:tav tm="100000">
                                          <p:val>
                                            <p:strVal val="#ppt_h"/>
                                          </p:val>
                                        </p:tav>
                                      </p:tavLst>
                                    </p:anim>
                                  </p:childTnLst>
                                </p:cTn>
                              </p:par>
                              <p:par>
                                <p:cTn id="23" presetID="23" presetClass="entr" presetSubtype="16" fill="hold" grpId="0" nodeType="withEffect">
                                  <p:stCondLst>
                                    <p:cond delay="0"/>
                                  </p:stCondLst>
                                  <p:childTnLst>
                                    <p:set>
                                      <p:cBhvr>
                                        <p:cTn id="24" dur="1" fill="hold">
                                          <p:stCondLst>
                                            <p:cond delay="0"/>
                                          </p:stCondLst>
                                        </p:cTn>
                                        <p:tgtEl>
                                          <p:spTgt spid="10">
                                            <p:txEl>
                                              <p:pRg st="0" end="0"/>
                                            </p:txEl>
                                          </p:spTgt>
                                        </p:tgtEl>
                                        <p:attrNameLst>
                                          <p:attrName>style.visibility</p:attrName>
                                        </p:attrNameLst>
                                      </p:cBhvr>
                                      <p:to>
                                        <p:strVal val="visible"/>
                                      </p:to>
                                    </p:set>
                                    <p:anim calcmode="lin" valueType="num">
                                      <p:cBhvr>
                                        <p:cTn id="25" dur="500" fill="hold"/>
                                        <p:tgtEl>
                                          <p:spTgt spid="10">
                                            <p:txEl>
                                              <p:pRg st="0" end="0"/>
                                            </p:txEl>
                                          </p:spTgt>
                                        </p:tgtEl>
                                        <p:attrNameLst>
                                          <p:attrName>ppt_w</p:attrName>
                                        </p:attrNameLst>
                                      </p:cBhvr>
                                      <p:tavLst>
                                        <p:tav tm="0">
                                          <p:val>
                                            <p:fltVal val="0"/>
                                          </p:val>
                                        </p:tav>
                                        <p:tav tm="100000">
                                          <p:val>
                                            <p:strVal val="#ppt_w"/>
                                          </p:val>
                                        </p:tav>
                                      </p:tavLst>
                                    </p:anim>
                                    <p:anim calcmode="lin" valueType="num">
                                      <p:cBhvr>
                                        <p:cTn id="26" dur="500" fill="hold"/>
                                        <p:tgtEl>
                                          <p:spTgt spid="10">
                                            <p:txEl>
                                              <p:pRg st="0" end="0"/>
                                            </p:txEl>
                                          </p:spTgt>
                                        </p:tgtEl>
                                        <p:attrNameLst>
                                          <p:attrName>ppt_h</p:attrName>
                                        </p:attrNameLst>
                                      </p:cBhvr>
                                      <p:tavLst>
                                        <p:tav tm="0">
                                          <p:val>
                                            <p:fltVal val="0"/>
                                          </p:val>
                                        </p:tav>
                                        <p:tav tm="100000">
                                          <p:val>
                                            <p:strVal val="#ppt_h"/>
                                          </p:val>
                                        </p:tav>
                                      </p:tavLst>
                                    </p:anim>
                                  </p:childTnLst>
                                </p:cTn>
                              </p:par>
                            </p:childTnLst>
                          </p:cTn>
                        </p:par>
                      </p:childTnLst>
                    </p:cTn>
                  </p:par>
                  <p:par>
                    <p:cTn id="27" fill="hold">
                      <p:stCondLst>
                        <p:cond delay="indefinite"/>
                      </p:stCondLst>
                      <p:childTnLst>
                        <p:par>
                          <p:cTn id="28" fill="hold">
                            <p:stCondLst>
                              <p:cond delay="0"/>
                            </p:stCondLst>
                            <p:childTnLst>
                              <p:par>
                                <p:cTn id="29" presetID="3" presetClass="entr" presetSubtype="10" fill="hold" grpId="0" nodeType="clickEffect">
                                  <p:stCondLst>
                                    <p:cond delay="0"/>
                                  </p:stCondLst>
                                  <p:childTnLst>
                                    <p:set>
                                      <p:cBhvr>
                                        <p:cTn id="30" dur="1" fill="hold">
                                          <p:stCondLst>
                                            <p:cond delay="0"/>
                                          </p:stCondLst>
                                        </p:cTn>
                                        <p:tgtEl>
                                          <p:spTgt spid="8"/>
                                        </p:tgtEl>
                                        <p:attrNameLst>
                                          <p:attrName>style.visibility</p:attrName>
                                        </p:attrNameLst>
                                      </p:cBhvr>
                                      <p:to>
                                        <p:strVal val="visible"/>
                                      </p:to>
                                    </p:set>
                                    <p:animEffect transition="in" filter="blinds(horizontal)">
                                      <p:cBhvr>
                                        <p:cTn id="31"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build="p"/>
      <p:bldP spid="8" grpId="0" animBg="1"/>
      <p:bldP spid="6" grpId="0" build="p"/>
      <p:bldP spid="7" grpId="0" build="p"/>
      <p:bldP spid="9" grpId="0" build="p"/>
      <p:bldP spid="10" grpId="0" build="p"/>
    </p:bldLst>
  </p:timing>
</p:sld>
</file>

<file path=ppt/slides/slide4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3"/>
          <p:cNvGrpSpPr/>
          <p:nvPr/>
        </p:nvGrpSpPr>
        <p:grpSpPr>
          <a:xfrm>
            <a:off x="533400" y="3048000"/>
            <a:ext cx="6054835" cy="476250"/>
            <a:chOff x="533400" y="3333750"/>
            <a:chExt cx="6054835" cy="476250"/>
          </a:xfrm>
        </p:grpSpPr>
        <p:sp>
          <p:nvSpPr>
            <p:cNvPr id="12" name="TextBox 11"/>
            <p:cNvSpPr txBox="1"/>
            <p:nvPr/>
          </p:nvSpPr>
          <p:spPr>
            <a:xfrm>
              <a:off x="533400" y="3358594"/>
              <a:ext cx="609600" cy="451406"/>
            </a:xfrm>
            <a:prstGeom prst="rect">
              <a:avLst/>
            </a:prstGeom>
            <a:noFill/>
          </p:spPr>
          <p:txBody>
            <a:bodyPr wrap="square" rtlCol="0">
              <a:spAutoFit/>
            </a:bodyPr>
            <a:lstStyle/>
            <a:p>
              <a:pPr marL="457200" indent="-457200">
                <a:lnSpc>
                  <a:spcPts val="2800"/>
                </a:lnSpc>
                <a:spcAft>
                  <a:spcPct val="50000"/>
                </a:spcAft>
                <a:tabLst>
                  <a:tab pos="628650" algn="l"/>
                </a:tabLst>
              </a:pPr>
              <a:r>
                <a:rPr lang="en-US" sz="2300" b="1" dirty="0" smtClean="0">
                  <a:latin typeface="Times New Roman" pitchFamily="18" charset="0"/>
                  <a:cs typeface="Times New Roman" pitchFamily="18" charset="0"/>
                </a:rPr>
                <a:t>10.</a:t>
              </a:r>
              <a:endParaRPr lang="en-US" sz="2300" b="1" dirty="0">
                <a:latin typeface="Times New Roman" pitchFamily="18" charset="0"/>
                <a:cs typeface="Times New Roman" pitchFamily="18" charset="0"/>
              </a:endParaRPr>
            </a:p>
          </p:txBody>
        </p:sp>
        <p:sp>
          <p:nvSpPr>
            <p:cNvPr id="13" name="Rectangle 12"/>
            <p:cNvSpPr/>
            <p:nvPr/>
          </p:nvSpPr>
          <p:spPr>
            <a:xfrm>
              <a:off x="1028700" y="3333750"/>
              <a:ext cx="5559535" cy="446276"/>
            </a:xfrm>
            <a:prstGeom prst="rect">
              <a:avLst/>
            </a:prstGeom>
          </p:spPr>
          <p:txBody>
            <a:bodyPr wrap="none">
              <a:spAutoFit/>
            </a:bodyPr>
            <a:lstStyle/>
            <a:p>
              <a:r>
                <a:rPr lang="en-US" sz="2300" dirty="0" smtClean="0">
                  <a:solidFill>
                    <a:srgbClr val="00A99D"/>
                  </a:solidFill>
                  <a:latin typeface="Times New Roman" pitchFamily="18" charset="0"/>
                </a:rPr>
                <a:t>{multiples of 30}</a:t>
              </a:r>
              <a:r>
                <a:rPr lang="en-US" sz="2300" dirty="0" smtClean="0">
                  <a:latin typeface="Times New Roman" pitchFamily="18" charset="0"/>
                </a:rPr>
                <a:t> = 30 </a:t>
              </a:r>
              <a:r>
                <a:rPr lang="en-US" sz="2300" dirty="0" smtClean="0">
                  <a:latin typeface="Times New Roman" pitchFamily="18" charset="0"/>
                  <a:sym typeface="Symbol"/>
                </a:rPr>
                <a:t> </a:t>
              </a:r>
              <a:r>
                <a:rPr lang="en-US" sz="2300" dirty="0" smtClean="0">
                  <a:latin typeface="Times New Roman" pitchFamily="18" charset="0"/>
                </a:rPr>
                <a:t>1, 30 </a:t>
              </a:r>
              <a:r>
                <a:rPr lang="en-US" sz="2300" dirty="0" smtClean="0">
                  <a:latin typeface="Times New Roman" pitchFamily="18" charset="0"/>
                  <a:sym typeface="Symbol"/>
                </a:rPr>
                <a:t></a:t>
              </a:r>
              <a:r>
                <a:rPr lang="en-US" sz="2300" dirty="0" smtClean="0">
                  <a:latin typeface="Times New Roman" pitchFamily="18" charset="0"/>
                </a:rPr>
                <a:t> 2, 30 </a:t>
              </a:r>
              <a:r>
                <a:rPr lang="en-US" sz="2300" dirty="0" smtClean="0">
                  <a:latin typeface="Times New Roman" pitchFamily="18" charset="0"/>
                  <a:sym typeface="Symbol"/>
                </a:rPr>
                <a:t></a:t>
              </a:r>
              <a:r>
                <a:rPr lang="en-US" sz="2300" dirty="0" smtClean="0">
                  <a:latin typeface="Times New Roman" pitchFamily="18" charset="0"/>
                </a:rPr>
                <a:t> 3,</a:t>
              </a:r>
              <a:r>
                <a:rPr lang="en-US" sz="2300" dirty="0" smtClean="0">
                  <a:latin typeface="Times New Roman" pitchFamily="18" charset="0"/>
                  <a:sym typeface="Symbol"/>
                </a:rPr>
                <a:t></a:t>
              </a:r>
              <a:endParaRPr lang="en-US" sz="2300" dirty="0">
                <a:latin typeface="Times New Roman" pitchFamily="18" charset="0"/>
              </a:endParaRPr>
            </a:p>
          </p:txBody>
        </p:sp>
      </p:grpSp>
      <p:sp>
        <p:nvSpPr>
          <p:cNvPr id="5"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3 Paper 1</a:t>
            </a:r>
          </a:p>
        </p:txBody>
      </p:sp>
    </p:spTree>
    <p:extLst>
      <p:ext uri="{BB962C8B-B14F-4D97-AF65-F5344CB8AC3E}">
        <p14:creationId xmlns:p14="http://schemas.microsoft.com/office/powerpoint/2010/main" xmlns="" val="186244745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ppt_w</p:attrName>
                                        </p:attrNameLst>
                                      </p:cBhvr>
                                      <p:tavLst>
                                        <p:tav tm="0">
                                          <p:val>
                                            <p:fltVal val="0"/>
                                          </p:val>
                                        </p:tav>
                                        <p:tav tm="100000">
                                          <p:val>
                                            <p:strVal val="#ppt_w"/>
                                          </p:val>
                                        </p:tav>
                                      </p:tavLst>
                                    </p:anim>
                                    <p:anim calcmode="lin" valueType="num">
                                      <p:cBhvr>
                                        <p:cTn id="8" dur="500" fill="hold"/>
                                        <p:tgtEl>
                                          <p:spTgt spid="2"/>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Content Placeholder 10"/>
          <p:cNvSpPr>
            <a:spLocks noGrp="1"/>
          </p:cNvSpPr>
          <p:nvPr>
            <p:ph sz="quarter" idx="13"/>
          </p:nvPr>
        </p:nvSpPr>
        <p:spPr>
          <a:xfrm>
            <a:off x="292100" y="2628781"/>
            <a:ext cx="8229600" cy="800219"/>
          </a:xfrm>
        </p:spPr>
        <p:txBody>
          <a:bodyPr wrap="square">
            <a:spAutoFit/>
          </a:bodyPr>
          <a:lstStyle/>
          <a:p>
            <a:pPr>
              <a:buNone/>
            </a:pPr>
            <a:r>
              <a:rPr lang="en-US" sz="2300" b="1" dirty="0" smtClean="0">
                <a:solidFill>
                  <a:schemeClr val="tx1"/>
                </a:solidFill>
                <a:latin typeface="Times New Roman" pitchFamily="18" charset="0"/>
                <a:cs typeface="Times New Roman" pitchFamily="18" charset="0"/>
              </a:rPr>
              <a:t>11.</a:t>
            </a:r>
            <a:r>
              <a:rPr lang="en-US" sz="2300" dirty="0" smtClean="0">
                <a:solidFill>
                  <a:schemeClr val="tx1"/>
                </a:solidFill>
                <a:latin typeface="Times New Roman" pitchFamily="18" charset="0"/>
                <a:cs typeface="Times New Roman" pitchFamily="18" charset="0"/>
              </a:rPr>
              <a:t>  The chart below gives details of a special offer</a:t>
            </a:r>
            <a:br>
              <a:rPr lang="en-US" sz="2300" dirty="0" smtClean="0">
                <a:solidFill>
                  <a:schemeClr val="tx1"/>
                </a:solidFill>
                <a:latin typeface="Times New Roman" pitchFamily="18" charset="0"/>
                <a:cs typeface="Times New Roman" pitchFamily="18" charset="0"/>
              </a:rPr>
            </a:br>
            <a:r>
              <a:rPr lang="en-US" sz="2300" dirty="0" smtClean="0">
                <a:solidFill>
                  <a:schemeClr val="tx1"/>
                </a:solidFill>
                <a:latin typeface="Times New Roman" pitchFamily="18" charset="0"/>
                <a:cs typeface="Times New Roman" pitchFamily="18" charset="0"/>
              </a:rPr>
              <a:t>   for a carnival weekend holiday getaway.</a:t>
            </a:r>
          </a:p>
        </p:txBody>
      </p:sp>
      <p:graphicFrame>
        <p:nvGraphicFramePr>
          <p:cNvPr id="17" name="Table 16"/>
          <p:cNvGraphicFramePr>
            <a:graphicFrameLocks noGrp="1"/>
          </p:cNvGraphicFramePr>
          <p:nvPr/>
        </p:nvGraphicFramePr>
        <p:xfrm>
          <a:off x="914400" y="3874389"/>
          <a:ext cx="6096000" cy="1612392"/>
        </p:xfrm>
        <a:graphic>
          <a:graphicData uri="http://schemas.openxmlformats.org/drawingml/2006/table">
            <a:tbl>
              <a:tblPr/>
              <a:tblGrid>
                <a:gridCol w="1424026"/>
                <a:gridCol w="1825142"/>
                <a:gridCol w="2846832"/>
              </a:tblGrid>
              <a:tr h="0">
                <a:tc gridSpan="2">
                  <a:txBody>
                    <a:bodyPr/>
                    <a:lstStyle/>
                    <a:p>
                      <a:pPr marL="0" marR="0" algn="ctr">
                        <a:lnSpc>
                          <a:spcPct val="115000"/>
                        </a:lnSpc>
                        <a:spcBef>
                          <a:spcPts val="0"/>
                        </a:spcBef>
                        <a:spcAft>
                          <a:spcPts val="0"/>
                        </a:spcAft>
                      </a:pPr>
                      <a:r>
                        <a:rPr lang="en-US" sz="2300" b="1" dirty="0" smtClean="0">
                          <a:solidFill>
                            <a:srgbClr val="000000"/>
                          </a:solidFill>
                          <a:latin typeface="Times New Roman"/>
                          <a:ea typeface="Times New Roman"/>
                          <a:cs typeface="Times"/>
                        </a:rPr>
                        <a:t>Air </a:t>
                      </a:r>
                      <a:r>
                        <a:rPr lang="en-US" sz="2300" b="1" dirty="0">
                          <a:solidFill>
                            <a:srgbClr val="000000"/>
                          </a:solidFill>
                          <a:latin typeface="Times New Roman"/>
                          <a:ea typeface="Times New Roman"/>
                          <a:cs typeface="Times"/>
                        </a:rPr>
                        <a:t>Fare</a:t>
                      </a:r>
                      <a:endParaRPr lang="en-US" sz="1100" dirty="0">
                        <a:latin typeface="Calibri"/>
                        <a:ea typeface="Times New Roman"/>
                        <a:cs typeface="Times New Roman"/>
                      </a:endParaRPr>
                    </a:p>
                  </a:txBody>
                  <a:tcPr marL="0" marR="0" marT="0" marB="0">
                    <a:lnL w="12700" cap="flat" cmpd="sng" algn="ctr">
                      <a:solidFill>
                        <a:srgbClr val="00A99D"/>
                      </a:solidFill>
                      <a:prstDash val="solid"/>
                      <a:round/>
                      <a:headEnd type="none" w="med" len="med"/>
                      <a:tailEnd type="none" w="med" len="med"/>
                    </a:lnL>
                    <a:lnR w="12700" cap="flat" cmpd="sng" algn="ctr">
                      <a:solidFill>
                        <a:srgbClr val="00A99D"/>
                      </a:solidFill>
                      <a:prstDash val="solid"/>
                      <a:round/>
                      <a:headEnd type="none" w="med" len="med"/>
                      <a:tailEnd type="none" w="med" len="med"/>
                    </a:lnR>
                    <a:lnT w="12700" cap="flat" cmpd="sng" algn="ctr">
                      <a:solidFill>
                        <a:srgbClr val="00A99D"/>
                      </a:solidFill>
                      <a:prstDash val="solid"/>
                      <a:round/>
                      <a:headEnd type="none" w="med" len="med"/>
                      <a:tailEnd type="none" w="med" len="med"/>
                    </a:lnT>
                    <a:lnB w="12700" cap="flat" cmpd="sng" algn="ctr">
                      <a:solidFill>
                        <a:srgbClr val="00A99D"/>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en-US"/>
                    </a:p>
                  </a:txBody>
                  <a:tcPr/>
                </a:tc>
                <a:tc>
                  <a:txBody>
                    <a:bodyPr/>
                    <a:lstStyle/>
                    <a:p>
                      <a:pPr marL="0" marR="0" algn="ctr">
                        <a:lnSpc>
                          <a:spcPct val="115000"/>
                        </a:lnSpc>
                        <a:spcBef>
                          <a:spcPts val="0"/>
                        </a:spcBef>
                        <a:spcAft>
                          <a:spcPts val="0"/>
                        </a:spcAft>
                      </a:pPr>
                      <a:r>
                        <a:rPr lang="en-US" sz="2300" b="1" dirty="0" err="1" smtClean="0">
                          <a:solidFill>
                            <a:srgbClr val="000000"/>
                          </a:solidFill>
                          <a:latin typeface="Times New Roman"/>
                          <a:ea typeface="Times New Roman"/>
                          <a:cs typeface="Times"/>
                        </a:rPr>
                        <a:t>Accomodation</a:t>
                      </a:r>
                      <a:endParaRPr lang="en-US" sz="1100" dirty="0">
                        <a:latin typeface="Calibri"/>
                        <a:ea typeface="Times New Roman"/>
                        <a:cs typeface="Times New Roman"/>
                      </a:endParaRPr>
                    </a:p>
                  </a:txBody>
                  <a:tcPr marL="0" marR="0" marT="0" marB="0">
                    <a:lnL w="12700" cap="flat" cmpd="sng" algn="ctr">
                      <a:solidFill>
                        <a:srgbClr val="00A99D"/>
                      </a:solidFill>
                      <a:prstDash val="solid"/>
                      <a:round/>
                      <a:headEnd type="none" w="med" len="med"/>
                      <a:tailEnd type="none" w="med" len="med"/>
                    </a:lnL>
                    <a:lnR w="12700" cap="flat" cmpd="sng" algn="ctr">
                      <a:solidFill>
                        <a:srgbClr val="00A99D"/>
                      </a:solidFill>
                      <a:prstDash val="solid"/>
                      <a:round/>
                      <a:headEnd type="none" w="med" len="med"/>
                      <a:tailEnd type="none" w="med" len="med"/>
                    </a:lnR>
                    <a:lnT w="12700" cap="flat" cmpd="sng" algn="ctr">
                      <a:solidFill>
                        <a:srgbClr val="00A99D"/>
                      </a:solidFill>
                      <a:prstDash val="solid"/>
                      <a:round/>
                      <a:headEnd type="none" w="med" len="med"/>
                      <a:tailEnd type="none" w="med" len="med"/>
                    </a:lnT>
                    <a:lnB w="12700" cap="flat" cmpd="sng" algn="ctr">
                      <a:solidFill>
                        <a:srgbClr val="00A99D"/>
                      </a:solidFill>
                      <a:prstDash val="solid"/>
                      <a:round/>
                      <a:headEnd type="none" w="med" len="med"/>
                      <a:tailEnd type="none" w="med" len="med"/>
                    </a:lnB>
                    <a:lnTlToBr w="12700" cmpd="sng">
                      <a:noFill/>
                      <a:prstDash val="solid"/>
                    </a:lnTlToBr>
                    <a:lnBlToTr w="12700" cmpd="sng">
                      <a:noFill/>
                      <a:prstDash val="solid"/>
                    </a:lnBlToTr>
                  </a:tcPr>
                </a:tc>
              </a:tr>
              <a:tr h="0">
                <a:tc>
                  <a:txBody>
                    <a:bodyPr/>
                    <a:lstStyle/>
                    <a:p>
                      <a:pPr marL="91440" marR="0">
                        <a:lnSpc>
                          <a:spcPct val="115000"/>
                        </a:lnSpc>
                        <a:spcBef>
                          <a:spcPts val="0"/>
                        </a:spcBef>
                        <a:spcAft>
                          <a:spcPts val="0"/>
                        </a:spcAft>
                      </a:pPr>
                      <a:r>
                        <a:rPr lang="en-US" sz="2300" dirty="0" smtClean="0">
                          <a:solidFill>
                            <a:srgbClr val="000000"/>
                          </a:solidFill>
                          <a:latin typeface="Times New Roman"/>
                          <a:ea typeface="Times New Roman"/>
                          <a:cs typeface="Times"/>
                        </a:rPr>
                        <a:t>Adults</a:t>
                      </a:r>
                      <a:endParaRPr lang="en-US" sz="1100" dirty="0">
                        <a:latin typeface="Calibri"/>
                        <a:ea typeface="Times New Roman"/>
                        <a:cs typeface="Times New Roman"/>
                      </a:endParaRPr>
                    </a:p>
                  </a:txBody>
                  <a:tcPr marL="0" marR="0" marT="0" marB="0">
                    <a:lnL w="12700" cap="flat" cmpd="sng" algn="ctr">
                      <a:solidFill>
                        <a:srgbClr val="00A99D"/>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00A99D"/>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457200" marR="0">
                        <a:lnSpc>
                          <a:spcPct val="115000"/>
                        </a:lnSpc>
                        <a:spcBef>
                          <a:spcPts val="0"/>
                        </a:spcBef>
                        <a:spcAft>
                          <a:spcPts val="0"/>
                        </a:spcAft>
                      </a:pPr>
                      <a:r>
                        <a:rPr lang="en-US" sz="2300" dirty="0">
                          <a:solidFill>
                            <a:srgbClr val="000000"/>
                          </a:solidFill>
                          <a:latin typeface="Times New Roman"/>
                          <a:ea typeface="Times New Roman"/>
                          <a:cs typeface="Times"/>
                        </a:rPr>
                        <a:t>$975 each</a:t>
                      </a:r>
                      <a:endParaRPr lang="en-US" sz="1100" dirty="0">
                        <a:latin typeface="Calibri"/>
                        <a:ea typeface="Times New Roman"/>
                        <a:cs typeface="Times New Roman"/>
                      </a:endParaRPr>
                    </a:p>
                  </a:txBody>
                  <a:tcPr marL="0" marR="0" marT="0" marB="0">
                    <a:lnL w="12700" cap="flat" cmpd="sng" algn="ctr">
                      <a:noFill/>
                      <a:prstDash val="solid"/>
                      <a:round/>
                      <a:headEnd type="none" w="med" len="med"/>
                      <a:tailEnd type="none" w="med" len="med"/>
                    </a:lnL>
                    <a:lnR w="12700" cap="flat" cmpd="sng" algn="ctr">
                      <a:solidFill>
                        <a:srgbClr val="00A99D"/>
                      </a:solidFill>
                      <a:prstDash val="solid"/>
                      <a:round/>
                      <a:headEnd type="none" w="med" len="med"/>
                      <a:tailEnd type="none" w="med" len="med"/>
                    </a:lnR>
                    <a:lnT w="12700" cap="flat" cmpd="sng" algn="ctr">
                      <a:solidFill>
                        <a:srgbClr val="00A99D"/>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91440" marR="0">
                        <a:lnSpc>
                          <a:spcPct val="115000"/>
                        </a:lnSpc>
                        <a:spcBef>
                          <a:spcPts val="0"/>
                        </a:spcBef>
                        <a:spcAft>
                          <a:spcPts val="0"/>
                        </a:spcAft>
                      </a:pPr>
                      <a:r>
                        <a:rPr lang="en-US" sz="2300" dirty="0">
                          <a:solidFill>
                            <a:srgbClr val="000000"/>
                          </a:solidFill>
                          <a:latin typeface="Times New Roman"/>
                          <a:ea typeface="Times New Roman"/>
                          <a:cs typeface="Times"/>
                        </a:rPr>
                        <a:t>$200 each</a:t>
                      </a:r>
                      <a:endParaRPr lang="en-US" sz="1100" dirty="0">
                        <a:latin typeface="Calibri"/>
                        <a:ea typeface="Times New Roman"/>
                        <a:cs typeface="Times New Roman"/>
                      </a:endParaRPr>
                    </a:p>
                  </a:txBody>
                  <a:tcPr marL="0" marR="0" marT="0" marB="0">
                    <a:lnL w="12700" cap="flat" cmpd="sng" algn="ctr">
                      <a:solidFill>
                        <a:srgbClr val="00A99D"/>
                      </a:solidFill>
                      <a:prstDash val="solid"/>
                      <a:round/>
                      <a:headEnd type="none" w="med" len="med"/>
                      <a:tailEnd type="none" w="med" len="med"/>
                    </a:lnL>
                    <a:lnR w="12700" cap="flat" cmpd="sng" algn="ctr">
                      <a:solidFill>
                        <a:srgbClr val="00A99D"/>
                      </a:solidFill>
                      <a:prstDash val="solid"/>
                      <a:round/>
                      <a:headEnd type="none" w="med" len="med"/>
                      <a:tailEnd type="none" w="med" len="med"/>
                    </a:lnR>
                    <a:lnT w="12700" cap="flat" cmpd="sng" algn="ctr">
                      <a:solidFill>
                        <a:srgbClr val="00A99D"/>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r>
              <a:tr h="0">
                <a:tc gridSpan="2">
                  <a:txBody>
                    <a:bodyPr/>
                    <a:lstStyle/>
                    <a:p>
                      <a:pPr marL="91440" marR="0">
                        <a:lnSpc>
                          <a:spcPct val="115000"/>
                        </a:lnSpc>
                        <a:spcBef>
                          <a:spcPts val="0"/>
                        </a:spcBef>
                        <a:spcAft>
                          <a:spcPts val="0"/>
                        </a:spcAft>
                      </a:pPr>
                      <a:r>
                        <a:rPr lang="en-US" sz="2300" dirty="0">
                          <a:solidFill>
                            <a:srgbClr val="000000"/>
                          </a:solidFill>
                          <a:latin typeface="Times New Roman"/>
                          <a:ea typeface="Times New Roman"/>
                          <a:cs typeface="Times"/>
                        </a:rPr>
                        <a:t>Children under</a:t>
                      </a:r>
                      <a:endParaRPr lang="en-US" sz="1100" dirty="0">
                        <a:latin typeface="Calibri"/>
                        <a:ea typeface="Times New Roman"/>
                        <a:cs typeface="Times New Roman"/>
                      </a:endParaRPr>
                    </a:p>
                  </a:txBody>
                  <a:tcPr marL="0" marR="0" marT="0" marB="0">
                    <a:lnL w="12700" cap="flat" cmpd="sng" algn="ctr">
                      <a:solidFill>
                        <a:srgbClr val="00A99D"/>
                      </a:solidFill>
                      <a:prstDash val="solid"/>
                      <a:round/>
                      <a:headEnd type="none" w="med" len="med"/>
                      <a:tailEnd type="none" w="med" len="med"/>
                    </a:lnL>
                    <a:lnR w="12700" cap="flat" cmpd="sng" algn="ctr">
                      <a:solidFill>
                        <a:srgbClr val="00A99D"/>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en-US"/>
                    </a:p>
                  </a:txBody>
                  <a:tcPr/>
                </a:tc>
                <a:tc>
                  <a:txBody>
                    <a:bodyPr/>
                    <a:lstStyle/>
                    <a:p>
                      <a:pPr marL="91440" marR="0" algn="ctr">
                        <a:lnSpc>
                          <a:spcPct val="115000"/>
                        </a:lnSpc>
                        <a:spcBef>
                          <a:spcPts val="0"/>
                        </a:spcBef>
                        <a:spcAft>
                          <a:spcPts val="0"/>
                        </a:spcAft>
                      </a:pPr>
                      <a:r>
                        <a:rPr lang="en-US" sz="2300" dirty="0">
                          <a:solidFill>
                            <a:srgbClr val="000000"/>
                          </a:solidFill>
                          <a:latin typeface="Times New Roman"/>
                          <a:ea typeface="Times New Roman"/>
                          <a:cs typeface="Times"/>
                        </a:rPr>
                        <a:t>or</a:t>
                      </a:r>
                      <a:endParaRPr lang="en-US" sz="1100" dirty="0">
                        <a:latin typeface="Calibri"/>
                        <a:ea typeface="Times New Roman"/>
                        <a:cs typeface="Times New Roman"/>
                      </a:endParaRPr>
                    </a:p>
                  </a:txBody>
                  <a:tcPr marL="0" marR="0" marT="0" marB="0">
                    <a:lnL w="12700" cap="flat" cmpd="sng" algn="ctr">
                      <a:solidFill>
                        <a:srgbClr val="00A99D"/>
                      </a:solidFill>
                      <a:prstDash val="solid"/>
                      <a:round/>
                      <a:headEnd type="none" w="med" len="med"/>
                      <a:tailEnd type="none" w="med" len="med"/>
                    </a:lnL>
                    <a:lnR w="12700" cap="flat" cmpd="sng" algn="ctr">
                      <a:solidFill>
                        <a:srgbClr val="00A99D"/>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r>
              <a:tr h="0">
                <a:tc>
                  <a:txBody>
                    <a:bodyPr/>
                    <a:lstStyle/>
                    <a:p>
                      <a:pPr marL="91440" marR="0">
                        <a:lnSpc>
                          <a:spcPct val="115000"/>
                        </a:lnSpc>
                        <a:spcBef>
                          <a:spcPts val="0"/>
                        </a:spcBef>
                        <a:spcAft>
                          <a:spcPts val="0"/>
                        </a:spcAft>
                      </a:pPr>
                      <a:r>
                        <a:rPr lang="en-US" sz="2300" dirty="0">
                          <a:solidFill>
                            <a:srgbClr val="000000"/>
                          </a:solidFill>
                          <a:latin typeface="Times New Roman"/>
                          <a:ea typeface="Times New Roman"/>
                          <a:cs typeface="Times"/>
                        </a:rPr>
                        <a:t>12 years</a:t>
                      </a:r>
                      <a:endParaRPr lang="en-US" sz="1100" dirty="0">
                        <a:latin typeface="Calibri"/>
                        <a:ea typeface="Times New Roman"/>
                        <a:cs typeface="Times New Roman"/>
                      </a:endParaRPr>
                    </a:p>
                  </a:txBody>
                  <a:tcPr marL="0" marR="0" marT="0" marB="0">
                    <a:lnL w="12700" cap="flat" cmpd="sng" algn="ctr">
                      <a:solidFill>
                        <a:srgbClr val="00A99D"/>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rgbClr val="00A99D"/>
                      </a:solidFill>
                      <a:prstDash val="solid"/>
                      <a:round/>
                      <a:headEnd type="none" w="med" len="med"/>
                      <a:tailEnd type="none" w="med" len="med"/>
                    </a:lnB>
                    <a:lnTlToBr w="12700" cmpd="sng">
                      <a:noFill/>
                      <a:prstDash val="solid"/>
                    </a:lnTlToBr>
                    <a:lnBlToTr w="12700" cmpd="sng">
                      <a:noFill/>
                      <a:prstDash val="solid"/>
                    </a:lnBlToTr>
                  </a:tcPr>
                </a:tc>
                <a:tc>
                  <a:txBody>
                    <a:bodyPr/>
                    <a:lstStyle/>
                    <a:p>
                      <a:pPr marL="457200" marR="0">
                        <a:lnSpc>
                          <a:spcPct val="115000"/>
                        </a:lnSpc>
                        <a:spcBef>
                          <a:spcPts val="0"/>
                        </a:spcBef>
                        <a:spcAft>
                          <a:spcPts val="0"/>
                        </a:spcAft>
                      </a:pPr>
                      <a:r>
                        <a:rPr lang="en-US" sz="2300" dirty="0">
                          <a:solidFill>
                            <a:srgbClr val="000000"/>
                          </a:solidFill>
                          <a:latin typeface="Times New Roman"/>
                          <a:ea typeface="Times New Roman"/>
                          <a:cs typeface="Times"/>
                        </a:rPr>
                        <a:t>$540 each</a:t>
                      </a:r>
                      <a:endParaRPr lang="en-US" sz="1100" dirty="0">
                        <a:latin typeface="Calibri"/>
                        <a:ea typeface="Times New Roman"/>
                        <a:cs typeface="Times New Roman"/>
                      </a:endParaRPr>
                    </a:p>
                  </a:txBody>
                  <a:tcPr marL="0" marR="0" marT="0" marB="0">
                    <a:lnL w="12700" cap="flat" cmpd="sng" algn="ctr">
                      <a:noFill/>
                      <a:prstDash val="solid"/>
                      <a:round/>
                      <a:headEnd type="none" w="med" len="med"/>
                      <a:tailEnd type="none" w="med" len="med"/>
                    </a:lnL>
                    <a:lnR w="12700" cap="flat" cmpd="sng" algn="ctr">
                      <a:solidFill>
                        <a:srgbClr val="00A99D"/>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rgbClr val="00A99D"/>
                      </a:solidFill>
                      <a:prstDash val="solid"/>
                      <a:round/>
                      <a:headEnd type="none" w="med" len="med"/>
                      <a:tailEnd type="none" w="med" len="med"/>
                    </a:lnB>
                    <a:lnTlToBr w="12700" cmpd="sng">
                      <a:noFill/>
                      <a:prstDash val="solid"/>
                    </a:lnTlToBr>
                    <a:lnBlToTr w="12700" cmpd="sng">
                      <a:noFill/>
                      <a:prstDash val="solid"/>
                    </a:lnBlToTr>
                  </a:tcPr>
                </a:tc>
                <a:tc>
                  <a:txBody>
                    <a:bodyPr/>
                    <a:lstStyle/>
                    <a:p>
                      <a:pPr marL="91440" marR="0">
                        <a:lnSpc>
                          <a:spcPct val="115000"/>
                        </a:lnSpc>
                        <a:spcBef>
                          <a:spcPts val="0"/>
                        </a:spcBef>
                        <a:spcAft>
                          <a:spcPts val="0"/>
                        </a:spcAft>
                      </a:pPr>
                      <a:r>
                        <a:rPr lang="en-US" sz="2300" dirty="0">
                          <a:solidFill>
                            <a:srgbClr val="000000"/>
                          </a:solidFill>
                          <a:latin typeface="Times New Roman"/>
                          <a:ea typeface="Times New Roman"/>
                          <a:cs typeface="Times"/>
                        </a:rPr>
                        <a:t>$500 for a family of 4</a:t>
                      </a:r>
                      <a:endParaRPr lang="en-US" sz="1100" dirty="0">
                        <a:latin typeface="Calibri"/>
                        <a:ea typeface="Times New Roman"/>
                        <a:cs typeface="Times New Roman"/>
                      </a:endParaRPr>
                    </a:p>
                  </a:txBody>
                  <a:tcPr marL="0" marR="0" marT="0" marB="0">
                    <a:lnL w="12700" cap="flat" cmpd="sng" algn="ctr">
                      <a:solidFill>
                        <a:srgbClr val="00A99D"/>
                      </a:solidFill>
                      <a:prstDash val="solid"/>
                      <a:round/>
                      <a:headEnd type="none" w="med" len="med"/>
                      <a:tailEnd type="none" w="med" len="med"/>
                    </a:lnL>
                    <a:lnR w="12700" cap="flat" cmpd="sng" algn="ctr">
                      <a:solidFill>
                        <a:srgbClr val="00A99D"/>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rgbClr val="00A99D"/>
                      </a:solidFill>
                      <a:prstDash val="solid"/>
                      <a:round/>
                      <a:headEnd type="none" w="med" len="med"/>
                      <a:tailEnd type="none" w="med" len="med"/>
                    </a:lnB>
                    <a:lnTlToBr w="12700" cmpd="sng">
                      <a:noFill/>
                      <a:prstDash val="solid"/>
                    </a:lnTlToBr>
                    <a:lnBlToTr w="12700" cmpd="sng">
                      <a:noFill/>
                      <a:prstDash val="solid"/>
                    </a:lnBlToTr>
                  </a:tcPr>
                </a:tc>
              </a:tr>
            </a:tbl>
          </a:graphicData>
        </a:graphic>
      </p:graphicFrame>
      <p:sp>
        <p:nvSpPr>
          <p:cNvPr id="4"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3 Paper 1</a:t>
            </a:r>
          </a:p>
        </p:txBody>
      </p:sp>
    </p:spTree>
    <p:extLst>
      <p:ext uri="{BB962C8B-B14F-4D97-AF65-F5344CB8AC3E}">
        <p14:creationId xmlns:p14="http://schemas.microsoft.com/office/powerpoint/2010/main" xmlns="" val="71451342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11">
                                            <p:txEl>
                                              <p:pRg st="0" end="0"/>
                                            </p:txEl>
                                          </p:spTgt>
                                        </p:tgtEl>
                                        <p:attrNameLst>
                                          <p:attrName>style.visibility</p:attrName>
                                        </p:attrNameLst>
                                      </p:cBhvr>
                                      <p:to>
                                        <p:strVal val="visible"/>
                                      </p:to>
                                    </p:set>
                                    <p:anim calcmode="lin" valueType="num">
                                      <p:cBhvr>
                                        <p:cTn id="7" dur="500" fill="hold"/>
                                        <p:tgtEl>
                                          <p:spTgt spid="11">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11">
                                            <p:txEl>
                                              <p:pRg st="0" end="0"/>
                                            </p:txEl>
                                          </p:spTgt>
                                        </p:tgtEl>
                                        <p:attrNameLst>
                                          <p:attrName>ppt_h</p:attrName>
                                        </p:attrNameLst>
                                      </p:cBhvr>
                                      <p:tavLst>
                                        <p:tav tm="0">
                                          <p:val>
                                            <p:fltVal val="0"/>
                                          </p:val>
                                        </p:tav>
                                        <p:tav tm="100000">
                                          <p:val>
                                            <p:strVal val="#ppt_h"/>
                                          </p:val>
                                        </p:tav>
                                      </p:tavLst>
                                    </p:anim>
                                  </p:childTnLst>
                                </p:cTn>
                              </p:par>
                              <p:par>
                                <p:cTn id="9" presetID="23" presetClass="entr" presetSubtype="16" fill="hold" nodeType="withEffect">
                                  <p:stCondLst>
                                    <p:cond delay="0"/>
                                  </p:stCondLst>
                                  <p:childTnLst>
                                    <p:set>
                                      <p:cBhvr>
                                        <p:cTn id="10" dur="1" fill="hold">
                                          <p:stCondLst>
                                            <p:cond delay="0"/>
                                          </p:stCondLst>
                                        </p:cTn>
                                        <p:tgtEl>
                                          <p:spTgt spid="17"/>
                                        </p:tgtEl>
                                        <p:attrNameLst>
                                          <p:attrName>style.visibility</p:attrName>
                                        </p:attrNameLst>
                                      </p:cBhvr>
                                      <p:to>
                                        <p:strVal val="visible"/>
                                      </p:to>
                                    </p:set>
                                    <p:anim calcmode="lin" valueType="num">
                                      <p:cBhvr>
                                        <p:cTn id="11" dur="500" fill="hold"/>
                                        <p:tgtEl>
                                          <p:spTgt spid="17"/>
                                        </p:tgtEl>
                                        <p:attrNameLst>
                                          <p:attrName>ppt_w</p:attrName>
                                        </p:attrNameLst>
                                      </p:cBhvr>
                                      <p:tavLst>
                                        <p:tav tm="0">
                                          <p:val>
                                            <p:fltVal val="0"/>
                                          </p:val>
                                        </p:tav>
                                        <p:tav tm="100000">
                                          <p:val>
                                            <p:strVal val="#ppt_w"/>
                                          </p:val>
                                        </p:tav>
                                      </p:tavLst>
                                    </p:anim>
                                    <p:anim calcmode="lin" valueType="num">
                                      <p:cBhvr>
                                        <p:cTn id="12" dur="500" fill="hold"/>
                                        <p:tgtEl>
                                          <p:spTgt spid="17"/>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build="p"/>
    </p:bldLst>
  </p:timing>
</p:sld>
</file>

<file path=ppt/slides/slide4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Notched Right Arrow 7"/>
          <p:cNvSpPr/>
          <p:nvPr/>
        </p:nvSpPr>
        <p:spPr>
          <a:xfrm>
            <a:off x="7162800" y="6019800"/>
            <a:ext cx="1782315" cy="685800"/>
          </a:xfrm>
          <a:prstGeom prst="notchedRightArrow">
            <a:avLst/>
          </a:prstGeom>
          <a:blipFill>
            <a:blip r:embed="rId2" cstate="print">
              <a:extLst>
                <a:ext uri="{BEBA8EAE-BF5A-486C-A8C5-ECC9F3942E4B}">
                  <a14:imgProps xmlns:a14="http://schemas.microsoft.com/office/drawing/2010/main" xmlns="">
                    <a14:imgLayer r:embed="rId3">
                      <a14:imgEffect>
                        <a14:brightnessContrast bright="-20000" contrast="-20000"/>
                      </a14:imgEffect>
                    </a14:imgLayer>
                  </a14:imgProps>
                </a:ex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ANSWER</a:t>
            </a:r>
            <a:endParaRPr lang="en-US" sz="2000" b="1" dirty="0">
              <a:latin typeface="Times New Roman" pitchFamily="18" charset="0"/>
              <a:cs typeface="Times New Roman" pitchFamily="18" charset="0"/>
            </a:endParaRPr>
          </a:p>
        </p:txBody>
      </p:sp>
      <p:sp>
        <p:nvSpPr>
          <p:cNvPr id="6" name="Content Placeholder 10"/>
          <p:cNvSpPr>
            <a:spLocks noGrp="1"/>
          </p:cNvSpPr>
          <p:nvPr>
            <p:ph sz="quarter" idx="13"/>
          </p:nvPr>
        </p:nvSpPr>
        <p:spPr>
          <a:xfrm>
            <a:off x="1016000" y="4019486"/>
            <a:ext cx="1574800" cy="676339"/>
          </a:xfrm>
        </p:spPr>
        <p:txBody>
          <a:bodyPr wrap="square">
            <a:spAutoFit/>
          </a:bodyPr>
          <a:lstStyle/>
          <a:p>
            <a:pPr algn="just">
              <a:lnSpc>
                <a:spcPct val="165000"/>
              </a:lnSpc>
              <a:spcBef>
                <a:spcPct val="0"/>
              </a:spcBef>
              <a:buFontTx/>
              <a:buNone/>
            </a:pPr>
            <a:r>
              <a:rPr lang="en-US" sz="2300" dirty="0" smtClean="0">
                <a:solidFill>
                  <a:schemeClr val="tx1"/>
                </a:solidFill>
                <a:latin typeface="Times New Roman" pitchFamily="18" charset="0"/>
                <a:cs typeface="Times New Roman" pitchFamily="18" charset="0"/>
              </a:rPr>
              <a:t>(A) $3 530</a:t>
            </a:r>
            <a:endParaRPr lang="en-US" sz="2300" baseline="30000" dirty="0" smtClean="0">
              <a:solidFill>
                <a:schemeClr val="tx1"/>
              </a:solidFill>
              <a:latin typeface="Times New Roman" pitchFamily="18" charset="0"/>
              <a:cs typeface="Times New Roman" pitchFamily="18" charset="0"/>
            </a:endParaRPr>
          </a:p>
        </p:txBody>
      </p:sp>
      <p:sp>
        <p:nvSpPr>
          <p:cNvPr id="7" name="Content Placeholder 10"/>
          <p:cNvSpPr>
            <a:spLocks noGrp="1"/>
          </p:cNvSpPr>
          <p:nvPr>
            <p:ph sz="quarter" idx="13"/>
          </p:nvPr>
        </p:nvSpPr>
        <p:spPr>
          <a:xfrm>
            <a:off x="990600" y="4657661"/>
            <a:ext cx="3962400" cy="676339"/>
          </a:xfrm>
        </p:spPr>
        <p:txBody>
          <a:bodyPr wrap="square">
            <a:spAutoFit/>
          </a:bodyPr>
          <a:lstStyle/>
          <a:p>
            <a:pPr algn="just">
              <a:lnSpc>
                <a:spcPct val="165000"/>
              </a:lnSpc>
              <a:spcBef>
                <a:spcPct val="0"/>
              </a:spcBef>
              <a:buFontTx/>
              <a:buNone/>
            </a:pPr>
            <a:r>
              <a:rPr lang="en-US" sz="2300" dirty="0" smtClean="0">
                <a:solidFill>
                  <a:schemeClr val="tx1"/>
                </a:solidFill>
                <a:latin typeface="Times New Roman" pitchFamily="18" charset="0"/>
                <a:cs typeface="Times New Roman" pitchFamily="18" charset="0"/>
              </a:rPr>
              <a:t>(B) $3 830</a:t>
            </a:r>
            <a:endParaRPr lang="en-US" sz="2300" baseline="30000" dirty="0" smtClean="0">
              <a:solidFill>
                <a:schemeClr val="tx1"/>
              </a:solidFill>
              <a:latin typeface="Times New Roman" pitchFamily="18" charset="0"/>
              <a:cs typeface="Times New Roman" pitchFamily="18" charset="0"/>
            </a:endParaRPr>
          </a:p>
        </p:txBody>
      </p:sp>
      <p:sp>
        <p:nvSpPr>
          <p:cNvPr id="9" name="Content Placeholder 10"/>
          <p:cNvSpPr>
            <a:spLocks noGrp="1"/>
          </p:cNvSpPr>
          <p:nvPr>
            <p:ph sz="quarter" idx="13"/>
          </p:nvPr>
        </p:nvSpPr>
        <p:spPr>
          <a:xfrm>
            <a:off x="990600" y="5296452"/>
            <a:ext cx="1600200" cy="676339"/>
          </a:xfrm>
        </p:spPr>
        <p:txBody>
          <a:bodyPr wrap="square">
            <a:spAutoFit/>
          </a:bodyPr>
          <a:lstStyle/>
          <a:p>
            <a:pPr algn="just">
              <a:lnSpc>
                <a:spcPct val="165000"/>
              </a:lnSpc>
              <a:spcBef>
                <a:spcPct val="0"/>
              </a:spcBef>
              <a:buFontTx/>
              <a:buNone/>
            </a:pPr>
            <a:r>
              <a:rPr lang="en-US" sz="2300" dirty="0" smtClean="0">
                <a:solidFill>
                  <a:schemeClr val="tx1"/>
                </a:solidFill>
                <a:latin typeface="Times New Roman" pitchFamily="18" charset="0"/>
                <a:cs typeface="Times New Roman" pitchFamily="18" charset="0"/>
              </a:rPr>
              <a:t>(C) $3 965</a:t>
            </a:r>
            <a:endParaRPr lang="en-US" sz="2300" baseline="30000" dirty="0" smtClean="0">
              <a:solidFill>
                <a:schemeClr val="tx1"/>
              </a:solidFill>
              <a:latin typeface="Times New Roman" pitchFamily="18" charset="0"/>
              <a:cs typeface="Times New Roman" pitchFamily="18" charset="0"/>
            </a:endParaRPr>
          </a:p>
        </p:txBody>
      </p:sp>
      <p:sp>
        <p:nvSpPr>
          <p:cNvPr id="10" name="Content Placeholder 10"/>
          <p:cNvSpPr>
            <a:spLocks noGrp="1"/>
          </p:cNvSpPr>
          <p:nvPr>
            <p:ph sz="quarter" idx="13"/>
          </p:nvPr>
        </p:nvSpPr>
        <p:spPr>
          <a:xfrm>
            <a:off x="1000124" y="5953061"/>
            <a:ext cx="3343275" cy="676339"/>
          </a:xfrm>
        </p:spPr>
        <p:txBody>
          <a:bodyPr wrap="square">
            <a:spAutoFit/>
          </a:bodyPr>
          <a:lstStyle/>
          <a:p>
            <a:pPr algn="just">
              <a:lnSpc>
                <a:spcPct val="165000"/>
              </a:lnSpc>
              <a:spcBef>
                <a:spcPct val="0"/>
              </a:spcBef>
              <a:buFontTx/>
              <a:buNone/>
            </a:pPr>
            <a:r>
              <a:rPr lang="en-US" sz="2300" dirty="0" smtClean="0">
                <a:solidFill>
                  <a:schemeClr val="tx1"/>
                </a:solidFill>
                <a:latin typeface="Times New Roman" pitchFamily="18" charset="0"/>
                <a:cs typeface="Times New Roman" pitchFamily="18" charset="0"/>
              </a:rPr>
              <a:t>(D) $4 265</a:t>
            </a:r>
            <a:endParaRPr lang="en-US" sz="2300" baseline="30000" dirty="0" smtClean="0">
              <a:solidFill>
                <a:schemeClr val="tx1"/>
              </a:solidFill>
              <a:latin typeface="Times New Roman" pitchFamily="18" charset="0"/>
              <a:cs typeface="Times New Roman" pitchFamily="18" charset="0"/>
            </a:endParaRPr>
          </a:p>
        </p:txBody>
      </p:sp>
      <p:grpSp>
        <p:nvGrpSpPr>
          <p:cNvPr id="2" name="Group 12"/>
          <p:cNvGrpSpPr/>
          <p:nvPr/>
        </p:nvGrpSpPr>
        <p:grpSpPr>
          <a:xfrm>
            <a:off x="561975" y="2590800"/>
            <a:ext cx="6753225" cy="1508105"/>
            <a:chOff x="561975" y="2590800"/>
            <a:chExt cx="6753225" cy="1508105"/>
          </a:xfrm>
        </p:grpSpPr>
        <p:sp>
          <p:nvSpPr>
            <p:cNvPr id="14" name="Rectangle 13"/>
            <p:cNvSpPr/>
            <p:nvPr/>
          </p:nvSpPr>
          <p:spPr>
            <a:xfrm>
              <a:off x="990600" y="2590800"/>
              <a:ext cx="6324600" cy="1508105"/>
            </a:xfrm>
            <a:prstGeom prst="rect">
              <a:avLst/>
            </a:prstGeom>
          </p:spPr>
          <p:txBody>
            <a:bodyPr wrap="square">
              <a:spAutoFit/>
            </a:bodyPr>
            <a:lstStyle/>
            <a:p>
              <a:r>
                <a:rPr lang="en-US" sz="2300" dirty="0" smtClean="0">
                  <a:latin typeface="Times New Roman" pitchFamily="18" charset="0"/>
                </a:rPr>
                <a:t>A man, his wife, and their two children, aged 13 years and 11 years wish to go on the carnival weekend holiday getaway. What is the least cost to the family for the visit?</a:t>
              </a:r>
            </a:p>
          </p:txBody>
        </p:sp>
        <p:sp>
          <p:nvSpPr>
            <p:cNvPr id="11" name="Rectangle 10"/>
            <p:cNvSpPr/>
            <p:nvPr/>
          </p:nvSpPr>
          <p:spPr>
            <a:xfrm>
              <a:off x="561975" y="2611249"/>
              <a:ext cx="537070" cy="446276"/>
            </a:xfrm>
            <a:prstGeom prst="rect">
              <a:avLst/>
            </a:prstGeom>
          </p:spPr>
          <p:txBody>
            <a:bodyPr wrap="none">
              <a:spAutoFit/>
            </a:bodyPr>
            <a:lstStyle/>
            <a:p>
              <a:r>
                <a:rPr lang="en-US" sz="2300" b="1" dirty="0" smtClean="0">
                  <a:latin typeface="Times New Roman" pitchFamily="18" charset="0"/>
                  <a:cs typeface="Times New Roman" pitchFamily="18" charset="0"/>
                </a:rPr>
                <a:t>11.</a:t>
              </a:r>
              <a:endParaRPr lang="en-US" sz="2300" dirty="0"/>
            </a:p>
          </p:txBody>
        </p:sp>
      </p:grpSp>
      <p:sp>
        <p:nvSpPr>
          <p:cNvPr id="12"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3 Paper 1</a:t>
            </a:r>
          </a:p>
        </p:txBody>
      </p:sp>
    </p:spTree>
    <p:extLst>
      <p:ext uri="{BB962C8B-B14F-4D97-AF65-F5344CB8AC3E}">
        <p14:creationId xmlns:p14="http://schemas.microsoft.com/office/powerpoint/2010/main" xmlns="" val="71451342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ppt_w</p:attrName>
                                        </p:attrNameLst>
                                      </p:cBhvr>
                                      <p:tavLst>
                                        <p:tav tm="0">
                                          <p:val>
                                            <p:fltVal val="0"/>
                                          </p:val>
                                        </p:tav>
                                        <p:tav tm="100000">
                                          <p:val>
                                            <p:strVal val="#ppt_w"/>
                                          </p:val>
                                        </p:tav>
                                      </p:tavLst>
                                    </p:anim>
                                    <p:anim calcmode="lin" valueType="num">
                                      <p:cBhvr>
                                        <p:cTn id="8" dur="500" fill="hold"/>
                                        <p:tgtEl>
                                          <p:spTgt spid="2"/>
                                        </p:tgtEl>
                                        <p:attrNameLst>
                                          <p:attrName>ppt_h</p:attrName>
                                        </p:attrNameLst>
                                      </p:cBhvr>
                                      <p:tavLst>
                                        <p:tav tm="0">
                                          <p:val>
                                            <p:fltVal val="0"/>
                                          </p:val>
                                        </p:tav>
                                        <p:tav tm="100000">
                                          <p:val>
                                            <p:strVal val="#ppt_h"/>
                                          </p:val>
                                        </p:tav>
                                      </p:tavLst>
                                    </p:anim>
                                  </p:childTnLst>
                                </p:cTn>
                              </p:par>
                            </p:childTnLst>
                          </p:cTn>
                        </p:par>
                      </p:childTnLst>
                    </p:cTn>
                  </p:par>
                  <p:par>
                    <p:cTn id="9" fill="hold">
                      <p:stCondLst>
                        <p:cond delay="indefinite"/>
                      </p:stCondLst>
                      <p:childTnLst>
                        <p:par>
                          <p:cTn id="10" fill="hold">
                            <p:stCondLst>
                              <p:cond delay="0"/>
                            </p:stCondLst>
                            <p:childTnLst>
                              <p:par>
                                <p:cTn id="11" presetID="23" presetClass="entr" presetSubtype="16" fill="hold" grpId="0" nodeType="clickEffect">
                                  <p:stCondLst>
                                    <p:cond delay="0"/>
                                  </p:stCondLst>
                                  <p:childTnLst>
                                    <p:set>
                                      <p:cBhvr>
                                        <p:cTn id="12" dur="1" fill="hold">
                                          <p:stCondLst>
                                            <p:cond delay="0"/>
                                          </p:stCondLst>
                                        </p:cTn>
                                        <p:tgtEl>
                                          <p:spTgt spid="6">
                                            <p:txEl>
                                              <p:pRg st="0" end="0"/>
                                            </p:txEl>
                                          </p:spTgt>
                                        </p:tgtEl>
                                        <p:attrNameLst>
                                          <p:attrName>style.visibility</p:attrName>
                                        </p:attrNameLst>
                                      </p:cBhvr>
                                      <p:to>
                                        <p:strVal val="visible"/>
                                      </p:to>
                                    </p:set>
                                    <p:anim calcmode="lin" valueType="num">
                                      <p:cBhvr>
                                        <p:cTn id="13" dur="500" fill="hold"/>
                                        <p:tgtEl>
                                          <p:spTgt spid="6">
                                            <p:txEl>
                                              <p:pRg st="0" end="0"/>
                                            </p:txEl>
                                          </p:spTgt>
                                        </p:tgtEl>
                                        <p:attrNameLst>
                                          <p:attrName>ppt_w</p:attrName>
                                        </p:attrNameLst>
                                      </p:cBhvr>
                                      <p:tavLst>
                                        <p:tav tm="0">
                                          <p:val>
                                            <p:fltVal val="0"/>
                                          </p:val>
                                        </p:tav>
                                        <p:tav tm="100000">
                                          <p:val>
                                            <p:strVal val="#ppt_w"/>
                                          </p:val>
                                        </p:tav>
                                      </p:tavLst>
                                    </p:anim>
                                    <p:anim calcmode="lin" valueType="num">
                                      <p:cBhvr>
                                        <p:cTn id="14" dur="500" fill="hold"/>
                                        <p:tgtEl>
                                          <p:spTgt spid="6">
                                            <p:txEl>
                                              <p:pRg st="0" end="0"/>
                                            </p:txEl>
                                          </p:spTgt>
                                        </p:tgtEl>
                                        <p:attrNameLst>
                                          <p:attrName>ppt_h</p:attrName>
                                        </p:attrNameLst>
                                      </p:cBhvr>
                                      <p:tavLst>
                                        <p:tav tm="0">
                                          <p:val>
                                            <p:fltVal val="0"/>
                                          </p:val>
                                        </p:tav>
                                        <p:tav tm="100000">
                                          <p:val>
                                            <p:strVal val="#ppt_h"/>
                                          </p:val>
                                        </p:tav>
                                      </p:tavLst>
                                    </p:anim>
                                  </p:childTnLst>
                                </p:cTn>
                              </p:par>
                              <p:par>
                                <p:cTn id="15" presetID="23" presetClass="entr" presetSubtype="16" fill="hold" grpId="0" nodeType="withEffect">
                                  <p:stCondLst>
                                    <p:cond delay="0"/>
                                  </p:stCondLst>
                                  <p:childTnLst>
                                    <p:set>
                                      <p:cBhvr>
                                        <p:cTn id="16" dur="1" fill="hold">
                                          <p:stCondLst>
                                            <p:cond delay="0"/>
                                          </p:stCondLst>
                                        </p:cTn>
                                        <p:tgtEl>
                                          <p:spTgt spid="7">
                                            <p:txEl>
                                              <p:pRg st="0" end="0"/>
                                            </p:txEl>
                                          </p:spTgt>
                                        </p:tgtEl>
                                        <p:attrNameLst>
                                          <p:attrName>style.visibility</p:attrName>
                                        </p:attrNameLst>
                                      </p:cBhvr>
                                      <p:to>
                                        <p:strVal val="visible"/>
                                      </p:to>
                                    </p:set>
                                    <p:anim calcmode="lin" valueType="num">
                                      <p:cBhvr>
                                        <p:cTn id="17" dur="500" fill="hold"/>
                                        <p:tgtEl>
                                          <p:spTgt spid="7">
                                            <p:txEl>
                                              <p:pRg st="0" end="0"/>
                                            </p:txEl>
                                          </p:spTgt>
                                        </p:tgtEl>
                                        <p:attrNameLst>
                                          <p:attrName>ppt_w</p:attrName>
                                        </p:attrNameLst>
                                      </p:cBhvr>
                                      <p:tavLst>
                                        <p:tav tm="0">
                                          <p:val>
                                            <p:fltVal val="0"/>
                                          </p:val>
                                        </p:tav>
                                        <p:tav tm="100000">
                                          <p:val>
                                            <p:strVal val="#ppt_w"/>
                                          </p:val>
                                        </p:tav>
                                      </p:tavLst>
                                    </p:anim>
                                    <p:anim calcmode="lin" valueType="num">
                                      <p:cBhvr>
                                        <p:cTn id="18" dur="500" fill="hold"/>
                                        <p:tgtEl>
                                          <p:spTgt spid="7">
                                            <p:txEl>
                                              <p:pRg st="0" end="0"/>
                                            </p:txEl>
                                          </p:spTgt>
                                        </p:tgtEl>
                                        <p:attrNameLst>
                                          <p:attrName>ppt_h</p:attrName>
                                        </p:attrNameLst>
                                      </p:cBhvr>
                                      <p:tavLst>
                                        <p:tav tm="0">
                                          <p:val>
                                            <p:fltVal val="0"/>
                                          </p:val>
                                        </p:tav>
                                        <p:tav tm="100000">
                                          <p:val>
                                            <p:strVal val="#ppt_h"/>
                                          </p:val>
                                        </p:tav>
                                      </p:tavLst>
                                    </p:anim>
                                  </p:childTnLst>
                                </p:cTn>
                              </p:par>
                              <p:par>
                                <p:cTn id="19" presetID="23" presetClass="entr" presetSubtype="16" fill="hold" grpId="0" nodeType="withEffect">
                                  <p:stCondLst>
                                    <p:cond delay="0"/>
                                  </p:stCondLst>
                                  <p:childTnLst>
                                    <p:set>
                                      <p:cBhvr>
                                        <p:cTn id="20" dur="1" fill="hold">
                                          <p:stCondLst>
                                            <p:cond delay="0"/>
                                          </p:stCondLst>
                                        </p:cTn>
                                        <p:tgtEl>
                                          <p:spTgt spid="9">
                                            <p:txEl>
                                              <p:pRg st="0" end="0"/>
                                            </p:txEl>
                                          </p:spTgt>
                                        </p:tgtEl>
                                        <p:attrNameLst>
                                          <p:attrName>style.visibility</p:attrName>
                                        </p:attrNameLst>
                                      </p:cBhvr>
                                      <p:to>
                                        <p:strVal val="visible"/>
                                      </p:to>
                                    </p:set>
                                    <p:anim calcmode="lin" valueType="num">
                                      <p:cBhvr>
                                        <p:cTn id="21" dur="500" fill="hold"/>
                                        <p:tgtEl>
                                          <p:spTgt spid="9">
                                            <p:txEl>
                                              <p:pRg st="0" end="0"/>
                                            </p:txEl>
                                          </p:spTgt>
                                        </p:tgtEl>
                                        <p:attrNameLst>
                                          <p:attrName>ppt_w</p:attrName>
                                        </p:attrNameLst>
                                      </p:cBhvr>
                                      <p:tavLst>
                                        <p:tav tm="0">
                                          <p:val>
                                            <p:fltVal val="0"/>
                                          </p:val>
                                        </p:tav>
                                        <p:tav tm="100000">
                                          <p:val>
                                            <p:strVal val="#ppt_w"/>
                                          </p:val>
                                        </p:tav>
                                      </p:tavLst>
                                    </p:anim>
                                    <p:anim calcmode="lin" valueType="num">
                                      <p:cBhvr>
                                        <p:cTn id="22" dur="500" fill="hold"/>
                                        <p:tgtEl>
                                          <p:spTgt spid="9">
                                            <p:txEl>
                                              <p:pRg st="0" end="0"/>
                                            </p:txEl>
                                          </p:spTgt>
                                        </p:tgtEl>
                                        <p:attrNameLst>
                                          <p:attrName>ppt_h</p:attrName>
                                        </p:attrNameLst>
                                      </p:cBhvr>
                                      <p:tavLst>
                                        <p:tav tm="0">
                                          <p:val>
                                            <p:fltVal val="0"/>
                                          </p:val>
                                        </p:tav>
                                        <p:tav tm="100000">
                                          <p:val>
                                            <p:strVal val="#ppt_h"/>
                                          </p:val>
                                        </p:tav>
                                      </p:tavLst>
                                    </p:anim>
                                  </p:childTnLst>
                                </p:cTn>
                              </p:par>
                              <p:par>
                                <p:cTn id="23" presetID="23" presetClass="entr" presetSubtype="16" fill="hold" grpId="0" nodeType="withEffect">
                                  <p:stCondLst>
                                    <p:cond delay="0"/>
                                  </p:stCondLst>
                                  <p:childTnLst>
                                    <p:set>
                                      <p:cBhvr>
                                        <p:cTn id="24" dur="1" fill="hold">
                                          <p:stCondLst>
                                            <p:cond delay="0"/>
                                          </p:stCondLst>
                                        </p:cTn>
                                        <p:tgtEl>
                                          <p:spTgt spid="10">
                                            <p:txEl>
                                              <p:pRg st="0" end="0"/>
                                            </p:txEl>
                                          </p:spTgt>
                                        </p:tgtEl>
                                        <p:attrNameLst>
                                          <p:attrName>style.visibility</p:attrName>
                                        </p:attrNameLst>
                                      </p:cBhvr>
                                      <p:to>
                                        <p:strVal val="visible"/>
                                      </p:to>
                                    </p:set>
                                    <p:anim calcmode="lin" valueType="num">
                                      <p:cBhvr>
                                        <p:cTn id="25" dur="500" fill="hold"/>
                                        <p:tgtEl>
                                          <p:spTgt spid="10">
                                            <p:txEl>
                                              <p:pRg st="0" end="0"/>
                                            </p:txEl>
                                          </p:spTgt>
                                        </p:tgtEl>
                                        <p:attrNameLst>
                                          <p:attrName>ppt_w</p:attrName>
                                        </p:attrNameLst>
                                      </p:cBhvr>
                                      <p:tavLst>
                                        <p:tav tm="0">
                                          <p:val>
                                            <p:fltVal val="0"/>
                                          </p:val>
                                        </p:tav>
                                        <p:tav tm="100000">
                                          <p:val>
                                            <p:strVal val="#ppt_w"/>
                                          </p:val>
                                        </p:tav>
                                      </p:tavLst>
                                    </p:anim>
                                    <p:anim calcmode="lin" valueType="num">
                                      <p:cBhvr>
                                        <p:cTn id="26" dur="500" fill="hold"/>
                                        <p:tgtEl>
                                          <p:spTgt spid="10">
                                            <p:txEl>
                                              <p:pRg st="0" end="0"/>
                                            </p:txEl>
                                          </p:spTgt>
                                        </p:tgtEl>
                                        <p:attrNameLst>
                                          <p:attrName>ppt_h</p:attrName>
                                        </p:attrNameLst>
                                      </p:cBhvr>
                                      <p:tavLst>
                                        <p:tav tm="0">
                                          <p:val>
                                            <p:fltVal val="0"/>
                                          </p:val>
                                        </p:tav>
                                        <p:tav tm="100000">
                                          <p:val>
                                            <p:strVal val="#ppt_h"/>
                                          </p:val>
                                        </p:tav>
                                      </p:tavLst>
                                    </p:anim>
                                  </p:childTnLst>
                                </p:cTn>
                              </p:par>
                            </p:childTnLst>
                          </p:cTn>
                        </p:par>
                      </p:childTnLst>
                    </p:cTn>
                  </p:par>
                  <p:par>
                    <p:cTn id="27" fill="hold">
                      <p:stCondLst>
                        <p:cond delay="indefinite"/>
                      </p:stCondLst>
                      <p:childTnLst>
                        <p:par>
                          <p:cTn id="28" fill="hold">
                            <p:stCondLst>
                              <p:cond delay="0"/>
                            </p:stCondLst>
                            <p:childTnLst>
                              <p:par>
                                <p:cTn id="29" presetID="3" presetClass="entr" presetSubtype="10" fill="hold" grpId="0" nodeType="clickEffect">
                                  <p:stCondLst>
                                    <p:cond delay="0"/>
                                  </p:stCondLst>
                                  <p:childTnLst>
                                    <p:set>
                                      <p:cBhvr>
                                        <p:cTn id="30" dur="1" fill="hold">
                                          <p:stCondLst>
                                            <p:cond delay="0"/>
                                          </p:stCondLst>
                                        </p:cTn>
                                        <p:tgtEl>
                                          <p:spTgt spid="8"/>
                                        </p:tgtEl>
                                        <p:attrNameLst>
                                          <p:attrName>style.visibility</p:attrName>
                                        </p:attrNameLst>
                                      </p:cBhvr>
                                      <p:to>
                                        <p:strVal val="visible"/>
                                      </p:to>
                                    </p:set>
                                    <p:animEffect transition="in" filter="blinds(horizontal)">
                                      <p:cBhvr>
                                        <p:cTn id="31"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6" grpId="0" build="p"/>
      <p:bldP spid="7" grpId="0" build="p"/>
      <p:bldP spid="9" grpId="0" build="p"/>
      <p:bldP spid="10" grpId="0" build="p"/>
    </p:bldLst>
  </p:timing>
</p:sld>
</file>

<file path=ppt/slides/slide4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4"/>
          <p:cNvGrpSpPr/>
          <p:nvPr/>
        </p:nvGrpSpPr>
        <p:grpSpPr>
          <a:xfrm>
            <a:off x="457200" y="2743200"/>
            <a:ext cx="7315200" cy="3508653"/>
            <a:chOff x="457200" y="2743200"/>
            <a:chExt cx="7315200" cy="3508653"/>
          </a:xfrm>
        </p:grpSpPr>
        <p:sp>
          <p:nvSpPr>
            <p:cNvPr id="12" name="TextBox 11"/>
            <p:cNvSpPr txBox="1"/>
            <p:nvPr/>
          </p:nvSpPr>
          <p:spPr>
            <a:xfrm>
              <a:off x="457200" y="2752496"/>
              <a:ext cx="609600" cy="430759"/>
            </a:xfrm>
            <a:prstGeom prst="rect">
              <a:avLst/>
            </a:prstGeom>
            <a:noFill/>
          </p:spPr>
          <p:txBody>
            <a:bodyPr wrap="square" rtlCol="0">
              <a:spAutoFit/>
            </a:bodyPr>
            <a:lstStyle/>
            <a:p>
              <a:pPr marL="457200" indent="-457200">
                <a:lnSpc>
                  <a:spcPts val="2800"/>
                </a:lnSpc>
                <a:spcAft>
                  <a:spcPct val="50000"/>
                </a:spcAft>
                <a:tabLst>
                  <a:tab pos="628650" algn="l"/>
                </a:tabLst>
              </a:pPr>
              <a:r>
                <a:rPr lang="en-US" sz="2300" b="1" dirty="0" smtClean="0">
                  <a:latin typeface="Times New Roman" pitchFamily="18" charset="0"/>
                  <a:cs typeface="Times New Roman" pitchFamily="18" charset="0"/>
                </a:rPr>
                <a:t>11.</a:t>
              </a:r>
              <a:endParaRPr lang="en-US" sz="2300" b="1" dirty="0">
                <a:latin typeface="Times New Roman" pitchFamily="18" charset="0"/>
                <a:cs typeface="Times New Roman" pitchFamily="18" charset="0"/>
              </a:endParaRPr>
            </a:p>
          </p:txBody>
        </p:sp>
        <p:sp>
          <p:nvSpPr>
            <p:cNvPr id="4" name="Rectangle 3"/>
            <p:cNvSpPr/>
            <p:nvPr/>
          </p:nvSpPr>
          <p:spPr>
            <a:xfrm>
              <a:off x="1066800" y="2743200"/>
              <a:ext cx="6705600" cy="3508653"/>
            </a:xfrm>
            <a:prstGeom prst="rect">
              <a:avLst/>
            </a:prstGeom>
          </p:spPr>
          <p:txBody>
            <a:bodyPr wrap="square">
              <a:spAutoFit/>
            </a:bodyPr>
            <a:lstStyle/>
            <a:p>
              <a:pPr>
                <a:tabLst>
                  <a:tab pos="2798763" algn="l"/>
                </a:tabLst>
              </a:pPr>
              <a:r>
                <a:rPr lang="en-US" sz="2300" dirty="0" smtClean="0">
                  <a:latin typeface="Times New Roman" pitchFamily="18" charset="0"/>
                </a:rPr>
                <a:t>The cost for three adult</a:t>
              </a:r>
              <a:br>
                <a:rPr lang="en-US" sz="2300" dirty="0" smtClean="0">
                  <a:latin typeface="Times New Roman" pitchFamily="18" charset="0"/>
                </a:rPr>
              </a:br>
              <a:r>
                <a:rPr lang="en-US" sz="2300" dirty="0" smtClean="0">
                  <a:latin typeface="Times New Roman" pitchFamily="18" charset="0"/>
                </a:rPr>
                <a:t>air fares	= $975 </a:t>
              </a:r>
              <a:r>
                <a:rPr lang="en-US" sz="2300" dirty="0" smtClean="0">
                  <a:latin typeface="Times New Roman" pitchFamily="18" charset="0"/>
                  <a:sym typeface="Symbol"/>
                </a:rPr>
                <a:t></a:t>
              </a:r>
              <a:r>
                <a:rPr lang="en-US" sz="2300" dirty="0" smtClean="0">
                  <a:latin typeface="Times New Roman" pitchFamily="18" charset="0"/>
                </a:rPr>
                <a:t> 3 </a:t>
              </a:r>
            </a:p>
            <a:p>
              <a:pPr>
                <a:tabLst>
                  <a:tab pos="2798763" algn="l"/>
                </a:tabLst>
              </a:pPr>
              <a:r>
                <a:rPr lang="en-US" sz="2300" dirty="0" smtClean="0">
                  <a:latin typeface="Times New Roman" pitchFamily="18" charset="0"/>
                </a:rPr>
                <a:t>	= $2 925</a:t>
              </a:r>
            </a:p>
            <a:p>
              <a:pPr>
                <a:spcBef>
                  <a:spcPts val="600"/>
                </a:spcBef>
                <a:tabLst>
                  <a:tab pos="2798763" algn="l"/>
                </a:tabLst>
              </a:pPr>
              <a:r>
                <a:rPr lang="en-US" sz="2300" dirty="0" smtClean="0">
                  <a:latin typeface="Times New Roman" pitchFamily="18" charset="0"/>
                </a:rPr>
                <a:t>The cost for one child</a:t>
              </a:r>
            </a:p>
            <a:p>
              <a:pPr>
                <a:tabLst>
                  <a:tab pos="2798763" algn="l"/>
                </a:tabLst>
              </a:pPr>
              <a:r>
                <a:rPr lang="en-US" sz="2300" dirty="0" smtClean="0">
                  <a:latin typeface="Times New Roman" pitchFamily="18" charset="0"/>
                </a:rPr>
                <a:t>air fare	= $540</a:t>
              </a:r>
            </a:p>
            <a:p>
              <a:pPr>
                <a:spcBef>
                  <a:spcPts val="600"/>
                </a:spcBef>
                <a:tabLst>
                  <a:tab pos="2798763" algn="l"/>
                </a:tabLst>
              </a:pPr>
              <a:r>
                <a:rPr lang="en-US" sz="2300" dirty="0" smtClean="0">
                  <a:latin typeface="Times New Roman" pitchFamily="18" charset="0"/>
                </a:rPr>
                <a:t>The cost for the family </a:t>
              </a:r>
            </a:p>
            <a:p>
              <a:pPr>
                <a:tabLst>
                  <a:tab pos="2798763" algn="l"/>
                </a:tabLst>
              </a:pPr>
              <a:r>
                <a:rPr lang="en-US" sz="2300" dirty="0" err="1" smtClean="0">
                  <a:latin typeface="Times New Roman" pitchFamily="18" charset="0"/>
                </a:rPr>
                <a:t>accomodation</a:t>
              </a:r>
              <a:r>
                <a:rPr lang="en-US" sz="2300" dirty="0" smtClean="0">
                  <a:latin typeface="Times New Roman" pitchFamily="18" charset="0"/>
                </a:rPr>
                <a:t>	= $500</a:t>
              </a:r>
            </a:p>
            <a:p>
              <a:pPr>
                <a:spcBef>
                  <a:spcPts val="600"/>
                </a:spcBef>
                <a:buFont typeface="Symbol" pitchFamily="18" charset="2"/>
                <a:buChar char="\"/>
                <a:tabLst>
                  <a:tab pos="2798763" algn="l"/>
                </a:tabLst>
              </a:pPr>
              <a:r>
                <a:rPr lang="en-US" sz="2300" dirty="0" smtClean="0">
                  <a:latin typeface="Times New Roman" pitchFamily="18" charset="0"/>
                </a:rPr>
                <a:t>the least total cost	= $(2 925 + 540 + 500)</a:t>
              </a:r>
            </a:p>
            <a:p>
              <a:pPr>
                <a:tabLst>
                  <a:tab pos="2798763" algn="l"/>
                </a:tabLst>
              </a:pPr>
              <a:r>
                <a:rPr lang="en-US" sz="2300" dirty="0" smtClean="0">
                  <a:latin typeface="Times New Roman" pitchFamily="18" charset="0"/>
                </a:rPr>
                <a:t>	= </a:t>
              </a:r>
              <a:r>
                <a:rPr lang="en-US" sz="2300" dirty="0" smtClean="0">
                  <a:solidFill>
                    <a:srgbClr val="00A99D"/>
                  </a:solidFill>
                  <a:latin typeface="Times New Roman" pitchFamily="18" charset="0"/>
                </a:rPr>
                <a:t>$3 965</a:t>
              </a:r>
            </a:p>
          </p:txBody>
        </p:sp>
      </p:grpSp>
      <p:sp>
        <p:nvSpPr>
          <p:cNvPr id="5"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3 Paper 1</a:t>
            </a:r>
          </a:p>
        </p:txBody>
      </p:sp>
    </p:spTree>
    <p:extLst>
      <p:ext uri="{BB962C8B-B14F-4D97-AF65-F5344CB8AC3E}">
        <p14:creationId xmlns:p14="http://schemas.microsoft.com/office/powerpoint/2010/main" xmlns="" val="186244745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ppt_w</p:attrName>
                                        </p:attrNameLst>
                                      </p:cBhvr>
                                      <p:tavLst>
                                        <p:tav tm="0">
                                          <p:val>
                                            <p:fltVal val="0"/>
                                          </p:val>
                                        </p:tav>
                                        <p:tav tm="100000">
                                          <p:val>
                                            <p:strVal val="#ppt_w"/>
                                          </p:val>
                                        </p:tav>
                                      </p:tavLst>
                                    </p:anim>
                                    <p:anim calcmode="lin" valueType="num">
                                      <p:cBhvr>
                                        <p:cTn id="8" dur="500" fill="hold"/>
                                        <p:tgtEl>
                                          <p:spTgt spid="2"/>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Content Placeholder 10"/>
          <p:cNvSpPr>
            <a:spLocks noGrp="1"/>
          </p:cNvSpPr>
          <p:nvPr>
            <p:ph sz="quarter" idx="13"/>
          </p:nvPr>
        </p:nvSpPr>
        <p:spPr>
          <a:xfrm>
            <a:off x="609600" y="2514600"/>
            <a:ext cx="7010400" cy="676339"/>
          </a:xfrm>
        </p:spPr>
        <p:txBody>
          <a:bodyPr wrap="square">
            <a:spAutoFit/>
          </a:bodyPr>
          <a:lstStyle/>
          <a:p>
            <a:pPr marL="457200" indent="-457200" algn="just">
              <a:lnSpc>
                <a:spcPct val="165000"/>
              </a:lnSpc>
              <a:spcBef>
                <a:spcPct val="0"/>
              </a:spcBef>
              <a:buFontTx/>
              <a:buNone/>
              <a:tabLst>
                <a:tab pos="800100" algn="l"/>
                <a:tab pos="4283075" algn="l"/>
              </a:tabLst>
            </a:pPr>
            <a:r>
              <a:rPr lang="en-US" sz="2300" b="1" dirty="0" smtClean="0">
                <a:solidFill>
                  <a:schemeClr val="tx1"/>
                </a:solidFill>
                <a:latin typeface="Times New Roman" pitchFamily="18" charset="0"/>
                <a:cs typeface="Times New Roman" pitchFamily="18" charset="0"/>
              </a:rPr>
              <a:t>20.</a:t>
            </a:r>
            <a:r>
              <a:rPr lang="en-US" sz="2300" dirty="0" smtClean="0">
                <a:solidFill>
                  <a:schemeClr val="tx1"/>
                </a:solidFill>
                <a:latin typeface="Times New Roman" pitchFamily="18" charset="0"/>
                <a:cs typeface="Times New Roman" pitchFamily="18" charset="0"/>
              </a:rPr>
              <a:t>	</a:t>
            </a:r>
          </a:p>
        </p:txBody>
      </p:sp>
      <p:pic>
        <p:nvPicPr>
          <p:cNvPr id="5" name="Picture 2"/>
          <p:cNvPicPr>
            <a:picLocks noChangeAspect="1" noChangeArrowheads="1"/>
          </p:cNvPicPr>
          <p:nvPr/>
        </p:nvPicPr>
        <p:blipFill>
          <a:blip r:embed="rId2" cstate="print"/>
          <a:srcRect/>
          <a:stretch>
            <a:fillRect/>
          </a:stretch>
        </p:blipFill>
        <p:spPr bwMode="auto">
          <a:xfrm>
            <a:off x="1524000" y="2743200"/>
            <a:ext cx="4195286" cy="2190750"/>
          </a:xfrm>
          <a:prstGeom prst="rect">
            <a:avLst/>
          </a:prstGeom>
          <a:noFill/>
          <a:ln w="9525">
            <a:noFill/>
            <a:miter lim="800000"/>
            <a:headEnd/>
            <a:tailEnd/>
          </a:ln>
          <a:effectLst/>
        </p:spPr>
      </p:pic>
      <p:sp>
        <p:nvSpPr>
          <p:cNvPr id="4"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tabLst>
                <a:tab pos="393192" algn="r"/>
                <a:tab pos="640080" algn="l"/>
              </a:tabLst>
            </a:pPr>
            <a:r>
              <a:rPr lang="en-US" sz="1500" b="1" dirty="0" smtClean="0">
                <a:solidFill>
                  <a:schemeClr val="bg1"/>
                </a:solidFill>
                <a:latin typeface="Times New Roman" pitchFamily="18" charset="0"/>
                <a:cs typeface="Times New Roman" pitchFamily="18" charset="0"/>
              </a:rPr>
              <a:t>Revision Exam 1 Paper 1</a:t>
            </a:r>
          </a:p>
        </p:txBody>
      </p:sp>
    </p:spTree>
    <p:extLst>
      <p:ext uri="{BB962C8B-B14F-4D97-AF65-F5344CB8AC3E}">
        <p14:creationId xmlns:p14="http://schemas.microsoft.com/office/powerpoint/2010/main" xmlns="" val="1862447457"/>
      </p:ext>
    </p:extLst>
  </p:cSld>
  <p:clrMapOvr>
    <a:masterClrMapping/>
  </p:clrMapOvr>
  <p:transition spd="slow">
    <p:strips dir="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11">
                                            <p:txEl>
                                              <p:pRg st="0" end="0"/>
                                            </p:txEl>
                                          </p:spTgt>
                                        </p:tgtEl>
                                        <p:attrNameLst>
                                          <p:attrName>style.visibility</p:attrName>
                                        </p:attrNameLst>
                                      </p:cBhvr>
                                      <p:to>
                                        <p:strVal val="visible"/>
                                      </p:to>
                                    </p:set>
                                    <p:anim calcmode="lin" valueType="num">
                                      <p:cBhvr>
                                        <p:cTn id="7" dur="500" fill="hold"/>
                                        <p:tgtEl>
                                          <p:spTgt spid="11">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11">
                                            <p:txEl>
                                              <p:pRg st="0" end="0"/>
                                            </p:txEl>
                                          </p:spTgt>
                                        </p:tgtEl>
                                        <p:attrNameLst>
                                          <p:attrName>ppt_h</p:attrName>
                                        </p:attrNameLst>
                                      </p:cBhvr>
                                      <p:tavLst>
                                        <p:tav tm="0">
                                          <p:val>
                                            <p:fltVal val="0"/>
                                          </p:val>
                                        </p:tav>
                                        <p:tav tm="100000">
                                          <p:val>
                                            <p:strVal val="#ppt_h"/>
                                          </p:val>
                                        </p:tav>
                                      </p:tavLst>
                                    </p:anim>
                                  </p:childTnLst>
                                </p:cTn>
                              </p:par>
                              <p:par>
                                <p:cTn id="9" presetID="23" presetClass="entr" presetSubtype="16" fill="hold" nodeType="with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p:cTn id="11" dur="500" fill="hold"/>
                                        <p:tgtEl>
                                          <p:spTgt spid="5"/>
                                        </p:tgtEl>
                                        <p:attrNameLst>
                                          <p:attrName>ppt_w</p:attrName>
                                        </p:attrNameLst>
                                      </p:cBhvr>
                                      <p:tavLst>
                                        <p:tav tm="0">
                                          <p:val>
                                            <p:fltVal val="0"/>
                                          </p:val>
                                        </p:tav>
                                        <p:tav tm="100000">
                                          <p:val>
                                            <p:strVal val="#ppt_w"/>
                                          </p:val>
                                        </p:tav>
                                      </p:tavLst>
                                    </p:anim>
                                    <p:anim calcmode="lin" valueType="num">
                                      <p:cBhvr>
                                        <p:cTn id="12" dur="500" fill="hold"/>
                                        <p:tgtEl>
                                          <p:spTgt spid="5"/>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build="p"/>
    </p:bldLst>
  </p:timing>
</p:sld>
</file>

<file path=ppt/slides/slide4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Content Placeholder 10"/>
          <p:cNvSpPr>
            <a:spLocks noGrp="1"/>
          </p:cNvSpPr>
          <p:nvPr>
            <p:ph sz="quarter" idx="13"/>
          </p:nvPr>
        </p:nvSpPr>
        <p:spPr>
          <a:xfrm>
            <a:off x="685800" y="2781300"/>
            <a:ext cx="6705600" cy="1154162"/>
          </a:xfrm>
        </p:spPr>
        <p:txBody>
          <a:bodyPr wrap="square">
            <a:spAutoFit/>
          </a:bodyPr>
          <a:lstStyle/>
          <a:p>
            <a:pPr>
              <a:buNone/>
            </a:pPr>
            <a:r>
              <a:rPr lang="en-US" sz="2300" b="1" dirty="0" smtClean="0">
                <a:solidFill>
                  <a:schemeClr val="tx1"/>
                </a:solidFill>
                <a:latin typeface="Times New Roman" pitchFamily="18" charset="0"/>
                <a:cs typeface="Times New Roman" pitchFamily="18" charset="0"/>
              </a:rPr>
              <a:t>12.  </a:t>
            </a:r>
            <a:r>
              <a:rPr lang="en-US" sz="1600" b="1" dirty="0" smtClean="0">
                <a:solidFill>
                  <a:schemeClr val="tx1"/>
                </a:solidFill>
                <a:latin typeface="Times New Roman" pitchFamily="18" charset="0"/>
                <a:cs typeface="Times New Roman" pitchFamily="18" charset="0"/>
              </a:rPr>
              <a:t> </a:t>
            </a:r>
            <a:r>
              <a:rPr lang="en-US" sz="2300" dirty="0" smtClean="0">
                <a:solidFill>
                  <a:schemeClr val="tx1"/>
                </a:solidFill>
                <a:latin typeface="Times New Roman" pitchFamily="18" charset="0"/>
              </a:rPr>
              <a:t>The cost price of a watermelon is $50 and the</a:t>
            </a:r>
            <a:br>
              <a:rPr lang="en-US" sz="2300" dirty="0" smtClean="0">
                <a:solidFill>
                  <a:schemeClr val="tx1"/>
                </a:solidFill>
                <a:latin typeface="Times New Roman" pitchFamily="18" charset="0"/>
              </a:rPr>
            </a:br>
            <a:r>
              <a:rPr lang="en-US" sz="2300" dirty="0" smtClean="0">
                <a:solidFill>
                  <a:schemeClr val="tx1"/>
                </a:solidFill>
                <a:latin typeface="Times New Roman" pitchFamily="18" charset="0"/>
              </a:rPr>
              <a:t>    profit is 25 per cent of the cost price. What is the</a:t>
            </a:r>
            <a:br>
              <a:rPr lang="en-US" sz="2300" dirty="0" smtClean="0">
                <a:solidFill>
                  <a:schemeClr val="tx1"/>
                </a:solidFill>
                <a:latin typeface="Times New Roman" pitchFamily="18" charset="0"/>
              </a:rPr>
            </a:br>
            <a:r>
              <a:rPr lang="en-US" sz="2300" dirty="0" smtClean="0">
                <a:solidFill>
                  <a:schemeClr val="tx1"/>
                </a:solidFill>
                <a:latin typeface="Times New Roman" pitchFamily="18" charset="0"/>
              </a:rPr>
              <a:t>    selling price of the watermelon?</a:t>
            </a:r>
            <a:endParaRPr lang="en-US" sz="2300" dirty="0" smtClean="0">
              <a:solidFill>
                <a:schemeClr val="tx1"/>
              </a:solidFill>
              <a:latin typeface="Times New Roman" pitchFamily="18" charset="0"/>
              <a:cs typeface="Times New Roman" pitchFamily="18" charset="0"/>
            </a:endParaRPr>
          </a:p>
        </p:txBody>
      </p:sp>
      <p:sp>
        <p:nvSpPr>
          <p:cNvPr id="8" name="Notched Right Arrow 7"/>
          <p:cNvSpPr/>
          <p:nvPr/>
        </p:nvSpPr>
        <p:spPr>
          <a:xfrm>
            <a:off x="7162800" y="6019800"/>
            <a:ext cx="1782315" cy="685800"/>
          </a:xfrm>
          <a:prstGeom prst="notchedRightArrow">
            <a:avLst/>
          </a:prstGeom>
          <a:blipFill>
            <a:blip r:embed="rId2" cstate="print">
              <a:extLst>
                <a:ext uri="{BEBA8EAE-BF5A-486C-A8C5-ECC9F3942E4B}">
                  <a14:imgProps xmlns:a14="http://schemas.microsoft.com/office/drawing/2010/main" xmlns="">
                    <a14:imgLayer r:embed="rId3">
                      <a14:imgEffect>
                        <a14:brightnessContrast bright="-20000" contrast="-20000"/>
                      </a14:imgEffect>
                    </a14:imgLayer>
                  </a14:imgProps>
                </a:ex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ANSWER</a:t>
            </a:r>
            <a:endParaRPr lang="en-US" sz="2000" b="1" dirty="0">
              <a:latin typeface="Times New Roman" pitchFamily="18" charset="0"/>
              <a:cs typeface="Times New Roman" pitchFamily="18" charset="0"/>
            </a:endParaRPr>
          </a:p>
        </p:txBody>
      </p:sp>
      <p:sp>
        <p:nvSpPr>
          <p:cNvPr id="6" name="Content Placeholder 10"/>
          <p:cNvSpPr>
            <a:spLocks noGrp="1"/>
          </p:cNvSpPr>
          <p:nvPr>
            <p:ph sz="quarter" idx="13"/>
          </p:nvPr>
        </p:nvSpPr>
        <p:spPr>
          <a:xfrm>
            <a:off x="1244600" y="4019486"/>
            <a:ext cx="1498600" cy="676339"/>
          </a:xfrm>
        </p:spPr>
        <p:txBody>
          <a:bodyPr wrap="square">
            <a:spAutoFit/>
          </a:bodyPr>
          <a:lstStyle/>
          <a:p>
            <a:pPr algn="just">
              <a:lnSpc>
                <a:spcPct val="165000"/>
              </a:lnSpc>
              <a:spcBef>
                <a:spcPct val="0"/>
              </a:spcBef>
              <a:buFontTx/>
              <a:buNone/>
            </a:pPr>
            <a:r>
              <a:rPr lang="en-US" sz="2300" dirty="0" smtClean="0">
                <a:solidFill>
                  <a:schemeClr val="tx1"/>
                </a:solidFill>
                <a:latin typeface="Times New Roman" pitchFamily="18" charset="0"/>
                <a:cs typeface="Times New Roman" pitchFamily="18" charset="0"/>
              </a:rPr>
              <a:t>(A) $75.00</a:t>
            </a:r>
            <a:endParaRPr lang="en-US" sz="2300" baseline="30000" dirty="0" smtClean="0">
              <a:solidFill>
                <a:schemeClr val="tx1"/>
              </a:solidFill>
              <a:latin typeface="Times New Roman" pitchFamily="18" charset="0"/>
              <a:cs typeface="Times New Roman" pitchFamily="18" charset="0"/>
            </a:endParaRPr>
          </a:p>
        </p:txBody>
      </p:sp>
      <p:sp>
        <p:nvSpPr>
          <p:cNvPr id="7" name="Content Placeholder 10"/>
          <p:cNvSpPr>
            <a:spLocks noGrp="1"/>
          </p:cNvSpPr>
          <p:nvPr>
            <p:ph sz="quarter" idx="13"/>
          </p:nvPr>
        </p:nvSpPr>
        <p:spPr>
          <a:xfrm>
            <a:off x="1219200" y="4657661"/>
            <a:ext cx="1524000" cy="676339"/>
          </a:xfrm>
        </p:spPr>
        <p:txBody>
          <a:bodyPr wrap="square">
            <a:spAutoFit/>
          </a:bodyPr>
          <a:lstStyle/>
          <a:p>
            <a:pPr algn="just">
              <a:lnSpc>
                <a:spcPct val="165000"/>
              </a:lnSpc>
              <a:spcBef>
                <a:spcPct val="0"/>
              </a:spcBef>
              <a:buFontTx/>
              <a:buNone/>
            </a:pPr>
            <a:r>
              <a:rPr lang="en-US" sz="2300" dirty="0" smtClean="0">
                <a:solidFill>
                  <a:schemeClr val="tx1"/>
                </a:solidFill>
                <a:latin typeface="Times New Roman" pitchFamily="18" charset="0"/>
                <a:cs typeface="Times New Roman" pitchFamily="18" charset="0"/>
              </a:rPr>
              <a:t>(B) $62.50</a:t>
            </a:r>
            <a:endParaRPr lang="en-US" sz="2300" baseline="30000" dirty="0" smtClean="0">
              <a:solidFill>
                <a:schemeClr val="tx1"/>
              </a:solidFill>
              <a:latin typeface="Times New Roman" pitchFamily="18" charset="0"/>
              <a:cs typeface="Times New Roman" pitchFamily="18" charset="0"/>
            </a:endParaRPr>
          </a:p>
        </p:txBody>
      </p:sp>
      <p:sp>
        <p:nvSpPr>
          <p:cNvPr id="9" name="Content Placeholder 10"/>
          <p:cNvSpPr>
            <a:spLocks noGrp="1"/>
          </p:cNvSpPr>
          <p:nvPr>
            <p:ph sz="quarter" idx="13"/>
          </p:nvPr>
        </p:nvSpPr>
        <p:spPr>
          <a:xfrm>
            <a:off x="1219200" y="5296452"/>
            <a:ext cx="1676400" cy="676339"/>
          </a:xfrm>
        </p:spPr>
        <p:txBody>
          <a:bodyPr wrap="square">
            <a:spAutoFit/>
          </a:bodyPr>
          <a:lstStyle/>
          <a:p>
            <a:pPr algn="just">
              <a:lnSpc>
                <a:spcPct val="165000"/>
              </a:lnSpc>
              <a:spcBef>
                <a:spcPct val="0"/>
              </a:spcBef>
              <a:buFontTx/>
              <a:buNone/>
            </a:pPr>
            <a:r>
              <a:rPr lang="en-US" sz="2300" dirty="0" smtClean="0">
                <a:solidFill>
                  <a:schemeClr val="tx1"/>
                </a:solidFill>
                <a:latin typeface="Times New Roman" pitchFamily="18" charset="0"/>
                <a:cs typeface="Times New Roman" pitchFamily="18" charset="0"/>
              </a:rPr>
              <a:t>(C) $60.00</a:t>
            </a:r>
            <a:endParaRPr lang="en-US" sz="2300" baseline="30000" dirty="0" smtClean="0">
              <a:solidFill>
                <a:schemeClr val="tx1"/>
              </a:solidFill>
              <a:latin typeface="Times New Roman" pitchFamily="18" charset="0"/>
              <a:cs typeface="Times New Roman" pitchFamily="18" charset="0"/>
            </a:endParaRPr>
          </a:p>
        </p:txBody>
      </p:sp>
      <p:sp>
        <p:nvSpPr>
          <p:cNvPr id="10" name="Content Placeholder 10"/>
          <p:cNvSpPr>
            <a:spLocks noGrp="1"/>
          </p:cNvSpPr>
          <p:nvPr>
            <p:ph sz="quarter" idx="13"/>
          </p:nvPr>
        </p:nvSpPr>
        <p:spPr>
          <a:xfrm>
            <a:off x="1213485" y="5953061"/>
            <a:ext cx="3343275" cy="676339"/>
          </a:xfrm>
        </p:spPr>
        <p:txBody>
          <a:bodyPr wrap="square">
            <a:spAutoFit/>
          </a:bodyPr>
          <a:lstStyle/>
          <a:p>
            <a:pPr algn="just">
              <a:lnSpc>
                <a:spcPct val="165000"/>
              </a:lnSpc>
              <a:spcBef>
                <a:spcPct val="0"/>
              </a:spcBef>
              <a:buFontTx/>
              <a:buNone/>
            </a:pPr>
            <a:r>
              <a:rPr lang="en-US" sz="2300" dirty="0" smtClean="0">
                <a:solidFill>
                  <a:schemeClr val="tx1"/>
                </a:solidFill>
                <a:latin typeface="Times New Roman" pitchFamily="18" charset="0"/>
                <a:cs typeface="Times New Roman" pitchFamily="18" charset="0"/>
              </a:rPr>
              <a:t>(D) $37.50</a:t>
            </a:r>
            <a:endParaRPr lang="en-US" sz="2300" baseline="30000" dirty="0" smtClean="0">
              <a:solidFill>
                <a:schemeClr val="tx1"/>
              </a:solidFill>
              <a:latin typeface="Times New Roman" pitchFamily="18" charset="0"/>
              <a:cs typeface="Times New Roman" pitchFamily="18" charset="0"/>
            </a:endParaRPr>
          </a:p>
        </p:txBody>
      </p:sp>
      <p:sp>
        <p:nvSpPr>
          <p:cNvPr id="12"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3 Paper 1</a:t>
            </a:r>
          </a:p>
        </p:txBody>
      </p:sp>
    </p:spTree>
    <p:extLst>
      <p:ext uri="{BB962C8B-B14F-4D97-AF65-F5344CB8AC3E}">
        <p14:creationId xmlns:p14="http://schemas.microsoft.com/office/powerpoint/2010/main" xmlns="" val="71451342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11">
                                            <p:txEl>
                                              <p:pRg st="0" end="0"/>
                                            </p:txEl>
                                          </p:spTgt>
                                        </p:tgtEl>
                                        <p:attrNameLst>
                                          <p:attrName>style.visibility</p:attrName>
                                        </p:attrNameLst>
                                      </p:cBhvr>
                                      <p:to>
                                        <p:strVal val="visible"/>
                                      </p:to>
                                    </p:set>
                                    <p:anim calcmode="lin" valueType="num">
                                      <p:cBhvr>
                                        <p:cTn id="7" dur="500" fill="hold"/>
                                        <p:tgtEl>
                                          <p:spTgt spid="11">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11">
                                            <p:txEl>
                                              <p:pRg st="0" end="0"/>
                                            </p:txEl>
                                          </p:spTgt>
                                        </p:tgtEl>
                                        <p:attrNameLst>
                                          <p:attrName>ppt_h</p:attrName>
                                        </p:attrNameLst>
                                      </p:cBhvr>
                                      <p:tavLst>
                                        <p:tav tm="0">
                                          <p:val>
                                            <p:fltVal val="0"/>
                                          </p:val>
                                        </p:tav>
                                        <p:tav tm="100000">
                                          <p:val>
                                            <p:strVal val="#ppt_h"/>
                                          </p:val>
                                        </p:tav>
                                      </p:tavLst>
                                    </p:anim>
                                  </p:childTnLst>
                                </p:cTn>
                              </p:par>
                            </p:childTnLst>
                          </p:cTn>
                        </p:par>
                      </p:childTnLst>
                    </p:cTn>
                  </p:par>
                  <p:par>
                    <p:cTn id="9" fill="hold">
                      <p:stCondLst>
                        <p:cond delay="indefinite"/>
                      </p:stCondLst>
                      <p:childTnLst>
                        <p:par>
                          <p:cTn id="10" fill="hold">
                            <p:stCondLst>
                              <p:cond delay="0"/>
                            </p:stCondLst>
                            <p:childTnLst>
                              <p:par>
                                <p:cTn id="11" presetID="23" presetClass="entr" presetSubtype="16" fill="hold" grpId="0" nodeType="clickEffect">
                                  <p:stCondLst>
                                    <p:cond delay="0"/>
                                  </p:stCondLst>
                                  <p:childTnLst>
                                    <p:set>
                                      <p:cBhvr>
                                        <p:cTn id="12" dur="1" fill="hold">
                                          <p:stCondLst>
                                            <p:cond delay="0"/>
                                          </p:stCondLst>
                                        </p:cTn>
                                        <p:tgtEl>
                                          <p:spTgt spid="6">
                                            <p:txEl>
                                              <p:pRg st="0" end="0"/>
                                            </p:txEl>
                                          </p:spTgt>
                                        </p:tgtEl>
                                        <p:attrNameLst>
                                          <p:attrName>style.visibility</p:attrName>
                                        </p:attrNameLst>
                                      </p:cBhvr>
                                      <p:to>
                                        <p:strVal val="visible"/>
                                      </p:to>
                                    </p:set>
                                    <p:anim calcmode="lin" valueType="num">
                                      <p:cBhvr>
                                        <p:cTn id="13" dur="500" fill="hold"/>
                                        <p:tgtEl>
                                          <p:spTgt spid="6">
                                            <p:txEl>
                                              <p:pRg st="0" end="0"/>
                                            </p:txEl>
                                          </p:spTgt>
                                        </p:tgtEl>
                                        <p:attrNameLst>
                                          <p:attrName>ppt_w</p:attrName>
                                        </p:attrNameLst>
                                      </p:cBhvr>
                                      <p:tavLst>
                                        <p:tav tm="0">
                                          <p:val>
                                            <p:fltVal val="0"/>
                                          </p:val>
                                        </p:tav>
                                        <p:tav tm="100000">
                                          <p:val>
                                            <p:strVal val="#ppt_w"/>
                                          </p:val>
                                        </p:tav>
                                      </p:tavLst>
                                    </p:anim>
                                    <p:anim calcmode="lin" valueType="num">
                                      <p:cBhvr>
                                        <p:cTn id="14" dur="500" fill="hold"/>
                                        <p:tgtEl>
                                          <p:spTgt spid="6">
                                            <p:txEl>
                                              <p:pRg st="0" end="0"/>
                                            </p:txEl>
                                          </p:spTgt>
                                        </p:tgtEl>
                                        <p:attrNameLst>
                                          <p:attrName>ppt_h</p:attrName>
                                        </p:attrNameLst>
                                      </p:cBhvr>
                                      <p:tavLst>
                                        <p:tav tm="0">
                                          <p:val>
                                            <p:fltVal val="0"/>
                                          </p:val>
                                        </p:tav>
                                        <p:tav tm="100000">
                                          <p:val>
                                            <p:strVal val="#ppt_h"/>
                                          </p:val>
                                        </p:tav>
                                      </p:tavLst>
                                    </p:anim>
                                  </p:childTnLst>
                                </p:cTn>
                              </p:par>
                              <p:par>
                                <p:cTn id="15" presetID="23" presetClass="entr" presetSubtype="16" fill="hold" grpId="0" nodeType="withEffect">
                                  <p:stCondLst>
                                    <p:cond delay="0"/>
                                  </p:stCondLst>
                                  <p:childTnLst>
                                    <p:set>
                                      <p:cBhvr>
                                        <p:cTn id="16" dur="1" fill="hold">
                                          <p:stCondLst>
                                            <p:cond delay="0"/>
                                          </p:stCondLst>
                                        </p:cTn>
                                        <p:tgtEl>
                                          <p:spTgt spid="7">
                                            <p:txEl>
                                              <p:pRg st="0" end="0"/>
                                            </p:txEl>
                                          </p:spTgt>
                                        </p:tgtEl>
                                        <p:attrNameLst>
                                          <p:attrName>style.visibility</p:attrName>
                                        </p:attrNameLst>
                                      </p:cBhvr>
                                      <p:to>
                                        <p:strVal val="visible"/>
                                      </p:to>
                                    </p:set>
                                    <p:anim calcmode="lin" valueType="num">
                                      <p:cBhvr>
                                        <p:cTn id="17" dur="500" fill="hold"/>
                                        <p:tgtEl>
                                          <p:spTgt spid="7">
                                            <p:txEl>
                                              <p:pRg st="0" end="0"/>
                                            </p:txEl>
                                          </p:spTgt>
                                        </p:tgtEl>
                                        <p:attrNameLst>
                                          <p:attrName>ppt_w</p:attrName>
                                        </p:attrNameLst>
                                      </p:cBhvr>
                                      <p:tavLst>
                                        <p:tav tm="0">
                                          <p:val>
                                            <p:fltVal val="0"/>
                                          </p:val>
                                        </p:tav>
                                        <p:tav tm="100000">
                                          <p:val>
                                            <p:strVal val="#ppt_w"/>
                                          </p:val>
                                        </p:tav>
                                      </p:tavLst>
                                    </p:anim>
                                    <p:anim calcmode="lin" valueType="num">
                                      <p:cBhvr>
                                        <p:cTn id="18" dur="500" fill="hold"/>
                                        <p:tgtEl>
                                          <p:spTgt spid="7">
                                            <p:txEl>
                                              <p:pRg st="0" end="0"/>
                                            </p:txEl>
                                          </p:spTgt>
                                        </p:tgtEl>
                                        <p:attrNameLst>
                                          <p:attrName>ppt_h</p:attrName>
                                        </p:attrNameLst>
                                      </p:cBhvr>
                                      <p:tavLst>
                                        <p:tav tm="0">
                                          <p:val>
                                            <p:fltVal val="0"/>
                                          </p:val>
                                        </p:tav>
                                        <p:tav tm="100000">
                                          <p:val>
                                            <p:strVal val="#ppt_h"/>
                                          </p:val>
                                        </p:tav>
                                      </p:tavLst>
                                    </p:anim>
                                  </p:childTnLst>
                                </p:cTn>
                              </p:par>
                              <p:par>
                                <p:cTn id="19" presetID="23" presetClass="entr" presetSubtype="16" fill="hold" grpId="0" nodeType="withEffect">
                                  <p:stCondLst>
                                    <p:cond delay="0"/>
                                  </p:stCondLst>
                                  <p:childTnLst>
                                    <p:set>
                                      <p:cBhvr>
                                        <p:cTn id="20" dur="1" fill="hold">
                                          <p:stCondLst>
                                            <p:cond delay="0"/>
                                          </p:stCondLst>
                                        </p:cTn>
                                        <p:tgtEl>
                                          <p:spTgt spid="9">
                                            <p:txEl>
                                              <p:pRg st="0" end="0"/>
                                            </p:txEl>
                                          </p:spTgt>
                                        </p:tgtEl>
                                        <p:attrNameLst>
                                          <p:attrName>style.visibility</p:attrName>
                                        </p:attrNameLst>
                                      </p:cBhvr>
                                      <p:to>
                                        <p:strVal val="visible"/>
                                      </p:to>
                                    </p:set>
                                    <p:anim calcmode="lin" valueType="num">
                                      <p:cBhvr>
                                        <p:cTn id="21" dur="500" fill="hold"/>
                                        <p:tgtEl>
                                          <p:spTgt spid="9">
                                            <p:txEl>
                                              <p:pRg st="0" end="0"/>
                                            </p:txEl>
                                          </p:spTgt>
                                        </p:tgtEl>
                                        <p:attrNameLst>
                                          <p:attrName>ppt_w</p:attrName>
                                        </p:attrNameLst>
                                      </p:cBhvr>
                                      <p:tavLst>
                                        <p:tav tm="0">
                                          <p:val>
                                            <p:fltVal val="0"/>
                                          </p:val>
                                        </p:tav>
                                        <p:tav tm="100000">
                                          <p:val>
                                            <p:strVal val="#ppt_w"/>
                                          </p:val>
                                        </p:tav>
                                      </p:tavLst>
                                    </p:anim>
                                    <p:anim calcmode="lin" valueType="num">
                                      <p:cBhvr>
                                        <p:cTn id="22" dur="500" fill="hold"/>
                                        <p:tgtEl>
                                          <p:spTgt spid="9">
                                            <p:txEl>
                                              <p:pRg st="0" end="0"/>
                                            </p:txEl>
                                          </p:spTgt>
                                        </p:tgtEl>
                                        <p:attrNameLst>
                                          <p:attrName>ppt_h</p:attrName>
                                        </p:attrNameLst>
                                      </p:cBhvr>
                                      <p:tavLst>
                                        <p:tav tm="0">
                                          <p:val>
                                            <p:fltVal val="0"/>
                                          </p:val>
                                        </p:tav>
                                        <p:tav tm="100000">
                                          <p:val>
                                            <p:strVal val="#ppt_h"/>
                                          </p:val>
                                        </p:tav>
                                      </p:tavLst>
                                    </p:anim>
                                  </p:childTnLst>
                                </p:cTn>
                              </p:par>
                              <p:par>
                                <p:cTn id="23" presetID="23" presetClass="entr" presetSubtype="16" fill="hold" grpId="0" nodeType="withEffect">
                                  <p:stCondLst>
                                    <p:cond delay="0"/>
                                  </p:stCondLst>
                                  <p:childTnLst>
                                    <p:set>
                                      <p:cBhvr>
                                        <p:cTn id="24" dur="1" fill="hold">
                                          <p:stCondLst>
                                            <p:cond delay="0"/>
                                          </p:stCondLst>
                                        </p:cTn>
                                        <p:tgtEl>
                                          <p:spTgt spid="10">
                                            <p:txEl>
                                              <p:pRg st="0" end="0"/>
                                            </p:txEl>
                                          </p:spTgt>
                                        </p:tgtEl>
                                        <p:attrNameLst>
                                          <p:attrName>style.visibility</p:attrName>
                                        </p:attrNameLst>
                                      </p:cBhvr>
                                      <p:to>
                                        <p:strVal val="visible"/>
                                      </p:to>
                                    </p:set>
                                    <p:anim calcmode="lin" valueType="num">
                                      <p:cBhvr>
                                        <p:cTn id="25" dur="500" fill="hold"/>
                                        <p:tgtEl>
                                          <p:spTgt spid="10">
                                            <p:txEl>
                                              <p:pRg st="0" end="0"/>
                                            </p:txEl>
                                          </p:spTgt>
                                        </p:tgtEl>
                                        <p:attrNameLst>
                                          <p:attrName>ppt_w</p:attrName>
                                        </p:attrNameLst>
                                      </p:cBhvr>
                                      <p:tavLst>
                                        <p:tav tm="0">
                                          <p:val>
                                            <p:fltVal val="0"/>
                                          </p:val>
                                        </p:tav>
                                        <p:tav tm="100000">
                                          <p:val>
                                            <p:strVal val="#ppt_w"/>
                                          </p:val>
                                        </p:tav>
                                      </p:tavLst>
                                    </p:anim>
                                    <p:anim calcmode="lin" valueType="num">
                                      <p:cBhvr>
                                        <p:cTn id="26" dur="500" fill="hold"/>
                                        <p:tgtEl>
                                          <p:spTgt spid="10">
                                            <p:txEl>
                                              <p:pRg st="0" end="0"/>
                                            </p:txEl>
                                          </p:spTgt>
                                        </p:tgtEl>
                                        <p:attrNameLst>
                                          <p:attrName>ppt_h</p:attrName>
                                        </p:attrNameLst>
                                      </p:cBhvr>
                                      <p:tavLst>
                                        <p:tav tm="0">
                                          <p:val>
                                            <p:fltVal val="0"/>
                                          </p:val>
                                        </p:tav>
                                        <p:tav tm="100000">
                                          <p:val>
                                            <p:strVal val="#ppt_h"/>
                                          </p:val>
                                        </p:tav>
                                      </p:tavLst>
                                    </p:anim>
                                  </p:childTnLst>
                                </p:cTn>
                              </p:par>
                            </p:childTnLst>
                          </p:cTn>
                        </p:par>
                      </p:childTnLst>
                    </p:cTn>
                  </p:par>
                  <p:par>
                    <p:cTn id="27" fill="hold">
                      <p:stCondLst>
                        <p:cond delay="indefinite"/>
                      </p:stCondLst>
                      <p:childTnLst>
                        <p:par>
                          <p:cTn id="28" fill="hold">
                            <p:stCondLst>
                              <p:cond delay="0"/>
                            </p:stCondLst>
                            <p:childTnLst>
                              <p:par>
                                <p:cTn id="29" presetID="3" presetClass="entr" presetSubtype="10" fill="hold" grpId="0" nodeType="clickEffect">
                                  <p:stCondLst>
                                    <p:cond delay="0"/>
                                  </p:stCondLst>
                                  <p:childTnLst>
                                    <p:set>
                                      <p:cBhvr>
                                        <p:cTn id="30" dur="1" fill="hold">
                                          <p:stCondLst>
                                            <p:cond delay="0"/>
                                          </p:stCondLst>
                                        </p:cTn>
                                        <p:tgtEl>
                                          <p:spTgt spid="8"/>
                                        </p:tgtEl>
                                        <p:attrNameLst>
                                          <p:attrName>style.visibility</p:attrName>
                                        </p:attrNameLst>
                                      </p:cBhvr>
                                      <p:to>
                                        <p:strVal val="visible"/>
                                      </p:to>
                                    </p:set>
                                    <p:animEffect transition="in" filter="blinds(horizontal)">
                                      <p:cBhvr>
                                        <p:cTn id="31"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build="p"/>
      <p:bldP spid="8" grpId="0" animBg="1"/>
      <p:bldP spid="6" grpId="0" build="p"/>
      <p:bldP spid="7" grpId="0" build="p"/>
      <p:bldP spid="9" grpId="0" build="p"/>
      <p:bldP spid="10" grpId="0" build="p"/>
    </p:bldLst>
  </p:timing>
</p:sld>
</file>

<file path=ppt/slides/slide4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TextBox 11"/>
          <p:cNvSpPr txBox="1"/>
          <p:nvPr/>
        </p:nvSpPr>
        <p:spPr>
          <a:xfrm>
            <a:off x="419100" y="2744241"/>
            <a:ext cx="609600" cy="430759"/>
          </a:xfrm>
          <a:prstGeom prst="rect">
            <a:avLst/>
          </a:prstGeom>
          <a:noFill/>
        </p:spPr>
        <p:txBody>
          <a:bodyPr wrap="square" rtlCol="0">
            <a:spAutoFit/>
          </a:bodyPr>
          <a:lstStyle/>
          <a:p>
            <a:pPr marL="457200" indent="-457200">
              <a:lnSpc>
                <a:spcPts val="2800"/>
              </a:lnSpc>
              <a:spcAft>
                <a:spcPct val="50000"/>
              </a:spcAft>
              <a:tabLst>
                <a:tab pos="628650" algn="l"/>
              </a:tabLst>
            </a:pPr>
            <a:r>
              <a:rPr lang="en-US" sz="2300" b="1" dirty="0" smtClean="0">
                <a:latin typeface="Times New Roman" pitchFamily="18" charset="0"/>
                <a:cs typeface="Times New Roman" pitchFamily="18" charset="0"/>
              </a:rPr>
              <a:t>12.</a:t>
            </a:r>
            <a:endParaRPr lang="en-US" sz="2300" b="1" dirty="0">
              <a:latin typeface="Times New Roman" pitchFamily="18" charset="0"/>
              <a:cs typeface="Times New Roman" pitchFamily="18" charset="0"/>
            </a:endParaRPr>
          </a:p>
        </p:txBody>
      </p:sp>
      <p:pic>
        <p:nvPicPr>
          <p:cNvPr id="1026" name="Picture 2" descr="D:\Deepak\Powerpoint\Volume 1\Revisis\New.wmf"/>
          <p:cNvPicPr>
            <a:picLocks noChangeAspect="1" noChangeArrowheads="1"/>
          </p:cNvPicPr>
          <p:nvPr/>
        </p:nvPicPr>
        <p:blipFill>
          <a:blip r:embed="rId2" cstate="print"/>
          <a:srcRect/>
          <a:stretch>
            <a:fillRect/>
          </a:stretch>
        </p:blipFill>
        <p:spPr bwMode="auto">
          <a:xfrm>
            <a:off x="1157068" y="2805332"/>
            <a:ext cx="4406900" cy="2705100"/>
          </a:xfrm>
          <a:prstGeom prst="rect">
            <a:avLst/>
          </a:prstGeom>
          <a:noFill/>
        </p:spPr>
      </p:pic>
      <p:sp>
        <p:nvSpPr>
          <p:cNvPr id="4"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3 Paper 1</a:t>
            </a:r>
          </a:p>
        </p:txBody>
      </p:sp>
    </p:spTree>
    <p:extLst>
      <p:ext uri="{BB962C8B-B14F-4D97-AF65-F5344CB8AC3E}">
        <p14:creationId xmlns:p14="http://schemas.microsoft.com/office/powerpoint/2010/main" xmlns="" val="186244745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p:cTn id="7" dur="500" fill="hold"/>
                                        <p:tgtEl>
                                          <p:spTgt spid="12"/>
                                        </p:tgtEl>
                                        <p:attrNameLst>
                                          <p:attrName>ppt_w</p:attrName>
                                        </p:attrNameLst>
                                      </p:cBhvr>
                                      <p:tavLst>
                                        <p:tav tm="0">
                                          <p:val>
                                            <p:fltVal val="0"/>
                                          </p:val>
                                        </p:tav>
                                        <p:tav tm="100000">
                                          <p:val>
                                            <p:strVal val="#ppt_w"/>
                                          </p:val>
                                        </p:tav>
                                      </p:tavLst>
                                    </p:anim>
                                    <p:anim calcmode="lin" valueType="num">
                                      <p:cBhvr>
                                        <p:cTn id="8" dur="500" fill="hold"/>
                                        <p:tgtEl>
                                          <p:spTgt spid="12"/>
                                        </p:tgtEl>
                                        <p:attrNameLst>
                                          <p:attrName>ppt_h</p:attrName>
                                        </p:attrNameLst>
                                      </p:cBhvr>
                                      <p:tavLst>
                                        <p:tav tm="0">
                                          <p:val>
                                            <p:fltVal val="0"/>
                                          </p:val>
                                        </p:tav>
                                        <p:tav tm="100000">
                                          <p:val>
                                            <p:strVal val="#ppt_h"/>
                                          </p:val>
                                        </p:tav>
                                      </p:tavLst>
                                    </p:anim>
                                  </p:childTnLst>
                                </p:cTn>
                              </p:par>
                              <p:par>
                                <p:cTn id="9" presetID="23" presetClass="entr" presetSubtype="16" fill="hold" nodeType="withEffect">
                                  <p:stCondLst>
                                    <p:cond delay="0"/>
                                  </p:stCondLst>
                                  <p:childTnLst>
                                    <p:set>
                                      <p:cBhvr>
                                        <p:cTn id="10" dur="1" fill="hold">
                                          <p:stCondLst>
                                            <p:cond delay="0"/>
                                          </p:stCondLst>
                                        </p:cTn>
                                        <p:tgtEl>
                                          <p:spTgt spid="1026"/>
                                        </p:tgtEl>
                                        <p:attrNameLst>
                                          <p:attrName>style.visibility</p:attrName>
                                        </p:attrNameLst>
                                      </p:cBhvr>
                                      <p:to>
                                        <p:strVal val="visible"/>
                                      </p:to>
                                    </p:set>
                                    <p:anim calcmode="lin" valueType="num">
                                      <p:cBhvr>
                                        <p:cTn id="11" dur="500" fill="hold"/>
                                        <p:tgtEl>
                                          <p:spTgt spid="1026"/>
                                        </p:tgtEl>
                                        <p:attrNameLst>
                                          <p:attrName>ppt_w</p:attrName>
                                        </p:attrNameLst>
                                      </p:cBhvr>
                                      <p:tavLst>
                                        <p:tav tm="0">
                                          <p:val>
                                            <p:fltVal val="0"/>
                                          </p:val>
                                        </p:tav>
                                        <p:tav tm="100000">
                                          <p:val>
                                            <p:strVal val="#ppt_w"/>
                                          </p:val>
                                        </p:tav>
                                      </p:tavLst>
                                    </p:anim>
                                    <p:anim calcmode="lin" valueType="num">
                                      <p:cBhvr>
                                        <p:cTn id="12" dur="500" fill="hold"/>
                                        <p:tgtEl>
                                          <p:spTgt spid="1026"/>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Lst>
  </p:timing>
</p:sld>
</file>

<file path=ppt/slides/slide4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Content Placeholder 10"/>
          <p:cNvSpPr>
            <a:spLocks noGrp="1"/>
          </p:cNvSpPr>
          <p:nvPr>
            <p:ph sz="quarter" idx="13"/>
          </p:nvPr>
        </p:nvSpPr>
        <p:spPr>
          <a:xfrm>
            <a:off x="370840" y="2667000"/>
            <a:ext cx="6705600" cy="1329467"/>
          </a:xfrm>
        </p:spPr>
        <p:txBody>
          <a:bodyPr wrap="square">
            <a:spAutoFit/>
          </a:bodyPr>
          <a:lstStyle/>
          <a:p>
            <a:pPr>
              <a:lnSpc>
                <a:spcPct val="120000"/>
              </a:lnSpc>
              <a:buNone/>
            </a:pPr>
            <a:r>
              <a:rPr lang="en-US" sz="2300" b="1" dirty="0" smtClean="0">
                <a:solidFill>
                  <a:schemeClr val="tx1"/>
                </a:solidFill>
                <a:latin typeface="Times New Roman" pitchFamily="18" charset="0"/>
                <a:cs typeface="Times New Roman" pitchFamily="18" charset="0"/>
              </a:rPr>
              <a:t>13.   </a:t>
            </a:r>
            <a:r>
              <a:rPr lang="en-US" sz="2300" dirty="0" smtClean="0">
                <a:solidFill>
                  <a:schemeClr val="tx1"/>
                </a:solidFill>
                <a:latin typeface="Times New Roman" pitchFamily="18" charset="0"/>
                <a:cs typeface="Times New Roman" pitchFamily="18" charset="0"/>
              </a:rPr>
              <a:t>How much money is due as simple interest on</a:t>
            </a:r>
            <a:br>
              <a:rPr lang="en-US" sz="2300" dirty="0" smtClean="0">
                <a:solidFill>
                  <a:schemeClr val="tx1"/>
                </a:solidFill>
                <a:latin typeface="Times New Roman" pitchFamily="18" charset="0"/>
                <a:cs typeface="Times New Roman" pitchFamily="18" charset="0"/>
              </a:rPr>
            </a:br>
            <a:r>
              <a:rPr lang="en-US" sz="2300" dirty="0" smtClean="0">
                <a:solidFill>
                  <a:schemeClr val="tx1"/>
                </a:solidFill>
                <a:latin typeface="Times New Roman" pitchFamily="18" charset="0"/>
                <a:cs typeface="Times New Roman" pitchFamily="18" charset="0"/>
              </a:rPr>
              <a:t>    a loan of $580 for one year if the annual rate of</a:t>
            </a:r>
            <a:br>
              <a:rPr lang="en-US" sz="2300" dirty="0" smtClean="0">
                <a:solidFill>
                  <a:schemeClr val="tx1"/>
                </a:solidFill>
                <a:latin typeface="Times New Roman" pitchFamily="18" charset="0"/>
                <a:cs typeface="Times New Roman" pitchFamily="18" charset="0"/>
              </a:rPr>
            </a:br>
            <a:r>
              <a:rPr lang="en-US" sz="2300" dirty="0" smtClean="0">
                <a:solidFill>
                  <a:schemeClr val="tx1"/>
                </a:solidFill>
                <a:latin typeface="Times New Roman" pitchFamily="18" charset="0"/>
                <a:cs typeface="Times New Roman" pitchFamily="18" charset="0"/>
              </a:rPr>
              <a:t>    interest is       per cent?</a:t>
            </a:r>
          </a:p>
        </p:txBody>
      </p:sp>
      <p:sp>
        <p:nvSpPr>
          <p:cNvPr id="8" name="Notched Right Arrow 7"/>
          <p:cNvSpPr/>
          <p:nvPr/>
        </p:nvSpPr>
        <p:spPr>
          <a:xfrm>
            <a:off x="7162800" y="6019800"/>
            <a:ext cx="1782315" cy="685800"/>
          </a:xfrm>
          <a:prstGeom prst="notchedRightArrow">
            <a:avLst/>
          </a:prstGeom>
          <a:blipFill>
            <a:blip r:embed="rId2" cstate="print">
              <a:extLst>
                <a:ext uri="{BEBA8EAE-BF5A-486C-A8C5-ECC9F3942E4B}">
                  <a14:imgProps xmlns:a14="http://schemas.microsoft.com/office/drawing/2010/main" xmlns="">
                    <a14:imgLayer r:embed="rId3">
                      <a14:imgEffect>
                        <a14:brightnessContrast bright="-20000" contrast="-20000"/>
                      </a14:imgEffect>
                    </a14:imgLayer>
                  </a14:imgProps>
                </a:ex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ANSWER</a:t>
            </a:r>
            <a:endParaRPr lang="en-US" sz="2000" b="1" dirty="0">
              <a:latin typeface="Times New Roman" pitchFamily="18" charset="0"/>
              <a:cs typeface="Times New Roman" pitchFamily="18" charset="0"/>
            </a:endParaRPr>
          </a:p>
        </p:txBody>
      </p:sp>
      <p:sp>
        <p:nvSpPr>
          <p:cNvPr id="6" name="Content Placeholder 10"/>
          <p:cNvSpPr>
            <a:spLocks noGrp="1"/>
          </p:cNvSpPr>
          <p:nvPr>
            <p:ph sz="quarter" idx="13"/>
          </p:nvPr>
        </p:nvSpPr>
        <p:spPr>
          <a:xfrm>
            <a:off x="910590" y="4019486"/>
            <a:ext cx="1498600" cy="676339"/>
          </a:xfrm>
        </p:spPr>
        <p:txBody>
          <a:bodyPr wrap="square">
            <a:spAutoFit/>
          </a:bodyPr>
          <a:lstStyle/>
          <a:p>
            <a:pPr algn="just">
              <a:lnSpc>
                <a:spcPct val="165000"/>
              </a:lnSpc>
              <a:spcBef>
                <a:spcPct val="0"/>
              </a:spcBef>
              <a:buFontTx/>
              <a:buNone/>
            </a:pPr>
            <a:r>
              <a:rPr lang="en-US" sz="2300" dirty="0" smtClean="0">
                <a:solidFill>
                  <a:schemeClr val="tx1"/>
                </a:solidFill>
                <a:latin typeface="Times New Roman" pitchFamily="18" charset="0"/>
                <a:cs typeface="Times New Roman" pitchFamily="18" charset="0"/>
              </a:rPr>
              <a:t>(A) $1.05</a:t>
            </a:r>
            <a:endParaRPr lang="en-US" sz="2300" baseline="30000" dirty="0" smtClean="0">
              <a:solidFill>
                <a:schemeClr val="tx1"/>
              </a:solidFill>
              <a:latin typeface="Times New Roman" pitchFamily="18" charset="0"/>
              <a:cs typeface="Times New Roman" pitchFamily="18" charset="0"/>
            </a:endParaRPr>
          </a:p>
        </p:txBody>
      </p:sp>
      <p:sp>
        <p:nvSpPr>
          <p:cNvPr id="7" name="Content Placeholder 10"/>
          <p:cNvSpPr>
            <a:spLocks noGrp="1"/>
          </p:cNvSpPr>
          <p:nvPr>
            <p:ph sz="quarter" idx="13"/>
          </p:nvPr>
        </p:nvSpPr>
        <p:spPr>
          <a:xfrm>
            <a:off x="885190" y="4657661"/>
            <a:ext cx="1524000" cy="676339"/>
          </a:xfrm>
        </p:spPr>
        <p:txBody>
          <a:bodyPr wrap="square">
            <a:spAutoFit/>
          </a:bodyPr>
          <a:lstStyle/>
          <a:p>
            <a:pPr algn="just">
              <a:lnSpc>
                <a:spcPct val="165000"/>
              </a:lnSpc>
              <a:spcBef>
                <a:spcPct val="0"/>
              </a:spcBef>
              <a:buFontTx/>
              <a:buNone/>
            </a:pPr>
            <a:r>
              <a:rPr lang="en-US" sz="2300" dirty="0" smtClean="0">
                <a:solidFill>
                  <a:schemeClr val="tx1"/>
                </a:solidFill>
                <a:latin typeface="Times New Roman" pitchFamily="18" charset="0"/>
                <a:cs typeface="Times New Roman" pitchFamily="18" charset="0"/>
              </a:rPr>
              <a:t>(B) $15.95</a:t>
            </a:r>
            <a:endParaRPr lang="en-US" sz="2300" baseline="30000" dirty="0" smtClean="0">
              <a:solidFill>
                <a:schemeClr val="tx1"/>
              </a:solidFill>
              <a:latin typeface="Times New Roman" pitchFamily="18" charset="0"/>
              <a:cs typeface="Times New Roman" pitchFamily="18" charset="0"/>
            </a:endParaRPr>
          </a:p>
        </p:txBody>
      </p:sp>
      <p:sp>
        <p:nvSpPr>
          <p:cNvPr id="9" name="Content Placeholder 10"/>
          <p:cNvSpPr>
            <a:spLocks noGrp="1"/>
          </p:cNvSpPr>
          <p:nvPr>
            <p:ph sz="quarter" idx="13"/>
          </p:nvPr>
        </p:nvSpPr>
        <p:spPr>
          <a:xfrm>
            <a:off x="885190" y="5296452"/>
            <a:ext cx="1676400" cy="676339"/>
          </a:xfrm>
        </p:spPr>
        <p:txBody>
          <a:bodyPr wrap="square">
            <a:spAutoFit/>
          </a:bodyPr>
          <a:lstStyle/>
          <a:p>
            <a:pPr algn="just">
              <a:lnSpc>
                <a:spcPct val="165000"/>
              </a:lnSpc>
              <a:spcBef>
                <a:spcPct val="0"/>
              </a:spcBef>
              <a:buFontTx/>
              <a:buNone/>
            </a:pPr>
            <a:r>
              <a:rPr lang="en-US" sz="2300" dirty="0" smtClean="0">
                <a:solidFill>
                  <a:schemeClr val="tx1"/>
                </a:solidFill>
                <a:latin typeface="Times New Roman" pitchFamily="18" charset="0"/>
                <a:cs typeface="Times New Roman" pitchFamily="18" charset="0"/>
              </a:rPr>
              <a:t>(C) $31.90</a:t>
            </a:r>
            <a:endParaRPr lang="en-US" sz="2300" baseline="30000" dirty="0" smtClean="0">
              <a:solidFill>
                <a:schemeClr val="tx1"/>
              </a:solidFill>
              <a:latin typeface="Times New Roman" pitchFamily="18" charset="0"/>
              <a:cs typeface="Times New Roman" pitchFamily="18" charset="0"/>
            </a:endParaRPr>
          </a:p>
        </p:txBody>
      </p:sp>
      <p:sp>
        <p:nvSpPr>
          <p:cNvPr id="10" name="Content Placeholder 10"/>
          <p:cNvSpPr>
            <a:spLocks noGrp="1"/>
          </p:cNvSpPr>
          <p:nvPr>
            <p:ph sz="quarter" idx="13"/>
          </p:nvPr>
        </p:nvSpPr>
        <p:spPr>
          <a:xfrm>
            <a:off x="879475" y="5953061"/>
            <a:ext cx="3343275" cy="676339"/>
          </a:xfrm>
        </p:spPr>
        <p:txBody>
          <a:bodyPr wrap="square">
            <a:spAutoFit/>
          </a:bodyPr>
          <a:lstStyle/>
          <a:p>
            <a:pPr algn="just">
              <a:lnSpc>
                <a:spcPct val="165000"/>
              </a:lnSpc>
              <a:spcBef>
                <a:spcPct val="0"/>
              </a:spcBef>
              <a:buFontTx/>
              <a:buNone/>
            </a:pPr>
            <a:r>
              <a:rPr lang="en-US" sz="2300" dirty="0" smtClean="0">
                <a:solidFill>
                  <a:schemeClr val="tx1"/>
                </a:solidFill>
                <a:latin typeface="Times New Roman" pitchFamily="18" charset="0"/>
                <a:cs typeface="Times New Roman" pitchFamily="18" charset="0"/>
              </a:rPr>
              <a:t>(D) $62.80</a:t>
            </a:r>
            <a:endParaRPr lang="en-US" sz="2300" baseline="30000" dirty="0" smtClean="0">
              <a:solidFill>
                <a:schemeClr val="tx1"/>
              </a:solidFill>
              <a:latin typeface="Times New Roman" pitchFamily="18" charset="0"/>
              <a:cs typeface="Times New Roman" pitchFamily="18" charset="0"/>
            </a:endParaRPr>
          </a:p>
        </p:txBody>
      </p:sp>
      <p:pic>
        <p:nvPicPr>
          <p:cNvPr id="37890" name="Picture 2" descr="D:\Vinothi\Revision Exam 03\Eqn68.wmf"/>
          <p:cNvPicPr>
            <a:picLocks noChangeAspect="1" noChangeArrowheads="1"/>
          </p:cNvPicPr>
          <p:nvPr/>
        </p:nvPicPr>
        <p:blipFill>
          <a:blip r:embed="rId4" cstate="print"/>
          <a:srcRect/>
          <a:stretch>
            <a:fillRect/>
          </a:stretch>
        </p:blipFill>
        <p:spPr bwMode="auto">
          <a:xfrm>
            <a:off x="2219960" y="3446780"/>
            <a:ext cx="393700" cy="698500"/>
          </a:xfrm>
          <a:prstGeom prst="rect">
            <a:avLst/>
          </a:prstGeom>
          <a:noFill/>
        </p:spPr>
      </p:pic>
      <p:sp>
        <p:nvSpPr>
          <p:cNvPr id="12"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3 Paper 1</a:t>
            </a:r>
          </a:p>
        </p:txBody>
      </p:sp>
    </p:spTree>
    <p:extLst>
      <p:ext uri="{BB962C8B-B14F-4D97-AF65-F5344CB8AC3E}">
        <p14:creationId xmlns:p14="http://schemas.microsoft.com/office/powerpoint/2010/main" xmlns="" val="71451342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11">
                                            <p:txEl>
                                              <p:pRg st="0" end="0"/>
                                            </p:txEl>
                                          </p:spTgt>
                                        </p:tgtEl>
                                        <p:attrNameLst>
                                          <p:attrName>style.visibility</p:attrName>
                                        </p:attrNameLst>
                                      </p:cBhvr>
                                      <p:to>
                                        <p:strVal val="visible"/>
                                      </p:to>
                                    </p:set>
                                    <p:anim calcmode="lin" valueType="num">
                                      <p:cBhvr>
                                        <p:cTn id="7" dur="500" fill="hold"/>
                                        <p:tgtEl>
                                          <p:spTgt spid="11">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11">
                                            <p:txEl>
                                              <p:pRg st="0" end="0"/>
                                            </p:txEl>
                                          </p:spTgt>
                                        </p:tgtEl>
                                        <p:attrNameLst>
                                          <p:attrName>ppt_h</p:attrName>
                                        </p:attrNameLst>
                                      </p:cBhvr>
                                      <p:tavLst>
                                        <p:tav tm="0">
                                          <p:val>
                                            <p:fltVal val="0"/>
                                          </p:val>
                                        </p:tav>
                                        <p:tav tm="100000">
                                          <p:val>
                                            <p:strVal val="#ppt_h"/>
                                          </p:val>
                                        </p:tav>
                                      </p:tavLst>
                                    </p:anim>
                                  </p:childTnLst>
                                </p:cTn>
                              </p:par>
                              <p:par>
                                <p:cTn id="9" presetID="23" presetClass="entr" presetSubtype="16" fill="hold" nodeType="withEffect">
                                  <p:stCondLst>
                                    <p:cond delay="0"/>
                                  </p:stCondLst>
                                  <p:childTnLst>
                                    <p:set>
                                      <p:cBhvr>
                                        <p:cTn id="10" dur="1" fill="hold">
                                          <p:stCondLst>
                                            <p:cond delay="0"/>
                                          </p:stCondLst>
                                        </p:cTn>
                                        <p:tgtEl>
                                          <p:spTgt spid="37890"/>
                                        </p:tgtEl>
                                        <p:attrNameLst>
                                          <p:attrName>style.visibility</p:attrName>
                                        </p:attrNameLst>
                                      </p:cBhvr>
                                      <p:to>
                                        <p:strVal val="visible"/>
                                      </p:to>
                                    </p:set>
                                    <p:anim calcmode="lin" valueType="num">
                                      <p:cBhvr>
                                        <p:cTn id="11" dur="500" fill="hold"/>
                                        <p:tgtEl>
                                          <p:spTgt spid="37890"/>
                                        </p:tgtEl>
                                        <p:attrNameLst>
                                          <p:attrName>ppt_w</p:attrName>
                                        </p:attrNameLst>
                                      </p:cBhvr>
                                      <p:tavLst>
                                        <p:tav tm="0">
                                          <p:val>
                                            <p:fltVal val="0"/>
                                          </p:val>
                                        </p:tav>
                                        <p:tav tm="100000">
                                          <p:val>
                                            <p:strVal val="#ppt_w"/>
                                          </p:val>
                                        </p:tav>
                                      </p:tavLst>
                                    </p:anim>
                                    <p:anim calcmode="lin" valueType="num">
                                      <p:cBhvr>
                                        <p:cTn id="12" dur="500" fill="hold"/>
                                        <p:tgtEl>
                                          <p:spTgt spid="37890"/>
                                        </p:tgtEl>
                                        <p:attrNameLst>
                                          <p:attrName>ppt_h</p:attrName>
                                        </p:attrNameLst>
                                      </p:cBhvr>
                                      <p:tavLst>
                                        <p:tav tm="0">
                                          <p:val>
                                            <p:fltVal val="0"/>
                                          </p:val>
                                        </p:tav>
                                        <p:tav tm="100000">
                                          <p:val>
                                            <p:strVal val="#ppt_h"/>
                                          </p:val>
                                        </p:tav>
                                      </p:tavLst>
                                    </p:anim>
                                  </p:childTnLst>
                                </p:cTn>
                              </p:par>
                            </p:childTnLst>
                          </p:cTn>
                        </p:par>
                      </p:childTnLst>
                    </p:cTn>
                  </p:par>
                  <p:par>
                    <p:cTn id="13" fill="hold">
                      <p:stCondLst>
                        <p:cond delay="indefinite"/>
                      </p:stCondLst>
                      <p:childTnLst>
                        <p:par>
                          <p:cTn id="14" fill="hold">
                            <p:stCondLst>
                              <p:cond delay="0"/>
                            </p:stCondLst>
                            <p:childTnLst>
                              <p:par>
                                <p:cTn id="15" presetID="23" presetClass="entr" presetSubtype="16" fill="hold" grpId="0" nodeType="clickEffect">
                                  <p:stCondLst>
                                    <p:cond delay="0"/>
                                  </p:stCondLst>
                                  <p:childTnLst>
                                    <p:set>
                                      <p:cBhvr>
                                        <p:cTn id="16" dur="1" fill="hold">
                                          <p:stCondLst>
                                            <p:cond delay="0"/>
                                          </p:stCondLst>
                                        </p:cTn>
                                        <p:tgtEl>
                                          <p:spTgt spid="6">
                                            <p:txEl>
                                              <p:pRg st="0" end="0"/>
                                            </p:txEl>
                                          </p:spTgt>
                                        </p:tgtEl>
                                        <p:attrNameLst>
                                          <p:attrName>style.visibility</p:attrName>
                                        </p:attrNameLst>
                                      </p:cBhvr>
                                      <p:to>
                                        <p:strVal val="visible"/>
                                      </p:to>
                                    </p:set>
                                    <p:anim calcmode="lin" valueType="num">
                                      <p:cBhvr>
                                        <p:cTn id="17" dur="500" fill="hold"/>
                                        <p:tgtEl>
                                          <p:spTgt spid="6">
                                            <p:txEl>
                                              <p:pRg st="0" end="0"/>
                                            </p:txEl>
                                          </p:spTgt>
                                        </p:tgtEl>
                                        <p:attrNameLst>
                                          <p:attrName>ppt_w</p:attrName>
                                        </p:attrNameLst>
                                      </p:cBhvr>
                                      <p:tavLst>
                                        <p:tav tm="0">
                                          <p:val>
                                            <p:fltVal val="0"/>
                                          </p:val>
                                        </p:tav>
                                        <p:tav tm="100000">
                                          <p:val>
                                            <p:strVal val="#ppt_w"/>
                                          </p:val>
                                        </p:tav>
                                      </p:tavLst>
                                    </p:anim>
                                    <p:anim calcmode="lin" valueType="num">
                                      <p:cBhvr>
                                        <p:cTn id="18" dur="500" fill="hold"/>
                                        <p:tgtEl>
                                          <p:spTgt spid="6">
                                            <p:txEl>
                                              <p:pRg st="0" end="0"/>
                                            </p:txEl>
                                          </p:spTgt>
                                        </p:tgtEl>
                                        <p:attrNameLst>
                                          <p:attrName>ppt_h</p:attrName>
                                        </p:attrNameLst>
                                      </p:cBhvr>
                                      <p:tavLst>
                                        <p:tav tm="0">
                                          <p:val>
                                            <p:fltVal val="0"/>
                                          </p:val>
                                        </p:tav>
                                        <p:tav tm="100000">
                                          <p:val>
                                            <p:strVal val="#ppt_h"/>
                                          </p:val>
                                        </p:tav>
                                      </p:tavLst>
                                    </p:anim>
                                  </p:childTnLst>
                                </p:cTn>
                              </p:par>
                              <p:par>
                                <p:cTn id="19" presetID="23" presetClass="entr" presetSubtype="16" fill="hold" grpId="0" nodeType="withEffect">
                                  <p:stCondLst>
                                    <p:cond delay="0"/>
                                  </p:stCondLst>
                                  <p:childTnLst>
                                    <p:set>
                                      <p:cBhvr>
                                        <p:cTn id="20" dur="1" fill="hold">
                                          <p:stCondLst>
                                            <p:cond delay="0"/>
                                          </p:stCondLst>
                                        </p:cTn>
                                        <p:tgtEl>
                                          <p:spTgt spid="7">
                                            <p:txEl>
                                              <p:pRg st="0" end="0"/>
                                            </p:txEl>
                                          </p:spTgt>
                                        </p:tgtEl>
                                        <p:attrNameLst>
                                          <p:attrName>style.visibility</p:attrName>
                                        </p:attrNameLst>
                                      </p:cBhvr>
                                      <p:to>
                                        <p:strVal val="visible"/>
                                      </p:to>
                                    </p:set>
                                    <p:anim calcmode="lin" valueType="num">
                                      <p:cBhvr>
                                        <p:cTn id="21" dur="500" fill="hold"/>
                                        <p:tgtEl>
                                          <p:spTgt spid="7">
                                            <p:txEl>
                                              <p:pRg st="0" end="0"/>
                                            </p:txEl>
                                          </p:spTgt>
                                        </p:tgtEl>
                                        <p:attrNameLst>
                                          <p:attrName>ppt_w</p:attrName>
                                        </p:attrNameLst>
                                      </p:cBhvr>
                                      <p:tavLst>
                                        <p:tav tm="0">
                                          <p:val>
                                            <p:fltVal val="0"/>
                                          </p:val>
                                        </p:tav>
                                        <p:tav tm="100000">
                                          <p:val>
                                            <p:strVal val="#ppt_w"/>
                                          </p:val>
                                        </p:tav>
                                      </p:tavLst>
                                    </p:anim>
                                    <p:anim calcmode="lin" valueType="num">
                                      <p:cBhvr>
                                        <p:cTn id="22" dur="500" fill="hold"/>
                                        <p:tgtEl>
                                          <p:spTgt spid="7">
                                            <p:txEl>
                                              <p:pRg st="0" end="0"/>
                                            </p:txEl>
                                          </p:spTgt>
                                        </p:tgtEl>
                                        <p:attrNameLst>
                                          <p:attrName>ppt_h</p:attrName>
                                        </p:attrNameLst>
                                      </p:cBhvr>
                                      <p:tavLst>
                                        <p:tav tm="0">
                                          <p:val>
                                            <p:fltVal val="0"/>
                                          </p:val>
                                        </p:tav>
                                        <p:tav tm="100000">
                                          <p:val>
                                            <p:strVal val="#ppt_h"/>
                                          </p:val>
                                        </p:tav>
                                      </p:tavLst>
                                    </p:anim>
                                  </p:childTnLst>
                                </p:cTn>
                              </p:par>
                              <p:par>
                                <p:cTn id="23" presetID="23" presetClass="entr" presetSubtype="16" fill="hold" grpId="0" nodeType="withEffect">
                                  <p:stCondLst>
                                    <p:cond delay="0"/>
                                  </p:stCondLst>
                                  <p:childTnLst>
                                    <p:set>
                                      <p:cBhvr>
                                        <p:cTn id="24" dur="1" fill="hold">
                                          <p:stCondLst>
                                            <p:cond delay="0"/>
                                          </p:stCondLst>
                                        </p:cTn>
                                        <p:tgtEl>
                                          <p:spTgt spid="9">
                                            <p:txEl>
                                              <p:pRg st="0" end="0"/>
                                            </p:txEl>
                                          </p:spTgt>
                                        </p:tgtEl>
                                        <p:attrNameLst>
                                          <p:attrName>style.visibility</p:attrName>
                                        </p:attrNameLst>
                                      </p:cBhvr>
                                      <p:to>
                                        <p:strVal val="visible"/>
                                      </p:to>
                                    </p:set>
                                    <p:anim calcmode="lin" valueType="num">
                                      <p:cBhvr>
                                        <p:cTn id="25" dur="500" fill="hold"/>
                                        <p:tgtEl>
                                          <p:spTgt spid="9">
                                            <p:txEl>
                                              <p:pRg st="0" end="0"/>
                                            </p:txEl>
                                          </p:spTgt>
                                        </p:tgtEl>
                                        <p:attrNameLst>
                                          <p:attrName>ppt_w</p:attrName>
                                        </p:attrNameLst>
                                      </p:cBhvr>
                                      <p:tavLst>
                                        <p:tav tm="0">
                                          <p:val>
                                            <p:fltVal val="0"/>
                                          </p:val>
                                        </p:tav>
                                        <p:tav tm="100000">
                                          <p:val>
                                            <p:strVal val="#ppt_w"/>
                                          </p:val>
                                        </p:tav>
                                      </p:tavLst>
                                    </p:anim>
                                    <p:anim calcmode="lin" valueType="num">
                                      <p:cBhvr>
                                        <p:cTn id="26" dur="500" fill="hold"/>
                                        <p:tgtEl>
                                          <p:spTgt spid="9">
                                            <p:txEl>
                                              <p:pRg st="0" end="0"/>
                                            </p:txEl>
                                          </p:spTgt>
                                        </p:tgtEl>
                                        <p:attrNameLst>
                                          <p:attrName>ppt_h</p:attrName>
                                        </p:attrNameLst>
                                      </p:cBhvr>
                                      <p:tavLst>
                                        <p:tav tm="0">
                                          <p:val>
                                            <p:fltVal val="0"/>
                                          </p:val>
                                        </p:tav>
                                        <p:tav tm="100000">
                                          <p:val>
                                            <p:strVal val="#ppt_h"/>
                                          </p:val>
                                        </p:tav>
                                      </p:tavLst>
                                    </p:anim>
                                  </p:childTnLst>
                                </p:cTn>
                              </p:par>
                              <p:par>
                                <p:cTn id="27" presetID="23" presetClass="entr" presetSubtype="16" fill="hold" grpId="0" nodeType="withEffect">
                                  <p:stCondLst>
                                    <p:cond delay="0"/>
                                  </p:stCondLst>
                                  <p:childTnLst>
                                    <p:set>
                                      <p:cBhvr>
                                        <p:cTn id="28" dur="1" fill="hold">
                                          <p:stCondLst>
                                            <p:cond delay="0"/>
                                          </p:stCondLst>
                                        </p:cTn>
                                        <p:tgtEl>
                                          <p:spTgt spid="10">
                                            <p:txEl>
                                              <p:pRg st="0" end="0"/>
                                            </p:txEl>
                                          </p:spTgt>
                                        </p:tgtEl>
                                        <p:attrNameLst>
                                          <p:attrName>style.visibility</p:attrName>
                                        </p:attrNameLst>
                                      </p:cBhvr>
                                      <p:to>
                                        <p:strVal val="visible"/>
                                      </p:to>
                                    </p:set>
                                    <p:anim calcmode="lin" valueType="num">
                                      <p:cBhvr>
                                        <p:cTn id="29" dur="500" fill="hold"/>
                                        <p:tgtEl>
                                          <p:spTgt spid="10">
                                            <p:txEl>
                                              <p:pRg st="0" end="0"/>
                                            </p:txEl>
                                          </p:spTgt>
                                        </p:tgtEl>
                                        <p:attrNameLst>
                                          <p:attrName>ppt_w</p:attrName>
                                        </p:attrNameLst>
                                      </p:cBhvr>
                                      <p:tavLst>
                                        <p:tav tm="0">
                                          <p:val>
                                            <p:fltVal val="0"/>
                                          </p:val>
                                        </p:tav>
                                        <p:tav tm="100000">
                                          <p:val>
                                            <p:strVal val="#ppt_w"/>
                                          </p:val>
                                        </p:tav>
                                      </p:tavLst>
                                    </p:anim>
                                    <p:anim calcmode="lin" valueType="num">
                                      <p:cBhvr>
                                        <p:cTn id="30" dur="500" fill="hold"/>
                                        <p:tgtEl>
                                          <p:spTgt spid="10">
                                            <p:txEl>
                                              <p:pRg st="0" end="0"/>
                                            </p:txEl>
                                          </p:spTgt>
                                        </p:tgtEl>
                                        <p:attrNameLst>
                                          <p:attrName>ppt_h</p:attrName>
                                        </p:attrNameLst>
                                      </p:cBhvr>
                                      <p:tavLst>
                                        <p:tav tm="0">
                                          <p:val>
                                            <p:fltVal val="0"/>
                                          </p:val>
                                        </p:tav>
                                        <p:tav tm="100000">
                                          <p:val>
                                            <p:strVal val="#ppt_h"/>
                                          </p:val>
                                        </p:tav>
                                      </p:tavLst>
                                    </p:anim>
                                  </p:childTnLst>
                                </p:cTn>
                              </p:par>
                            </p:childTnLst>
                          </p:cTn>
                        </p:par>
                      </p:childTnLst>
                    </p:cTn>
                  </p:par>
                  <p:par>
                    <p:cTn id="31" fill="hold">
                      <p:stCondLst>
                        <p:cond delay="indefinite"/>
                      </p:stCondLst>
                      <p:childTnLst>
                        <p:par>
                          <p:cTn id="32" fill="hold">
                            <p:stCondLst>
                              <p:cond delay="0"/>
                            </p:stCondLst>
                            <p:childTnLst>
                              <p:par>
                                <p:cTn id="33" presetID="3" presetClass="entr" presetSubtype="10" fill="hold" grpId="0" nodeType="clickEffect">
                                  <p:stCondLst>
                                    <p:cond delay="0"/>
                                  </p:stCondLst>
                                  <p:childTnLst>
                                    <p:set>
                                      <p:cBhvr>
                                        <p:cTn id="34" dur="1" fill="hold">
                                          <p:stCondLst>
                                            <p:cond delay="0"/>
                                          </p:stCondLst>
                                        </p:cTn>
                                        <p:tgtEl>
                                          <p:spTgt spid="8"/>
                                        </p:tgtEl>
                                        <p:attrNameLst>
                                          <p:attrName>style.visibility</p:attrName>
                                        </p:attrNameLst>
                                      </p:cBhvr>
                                      <p:to>
                                        <p:strVal val="visible"/>
                                      </p:to>
                                    </p:set>
                                    <p:animEffect transition="in" filter="blinds(horizontal)">
                                      <p:cBhvr>
                                        <p:cTn id="35"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build="p"/>
      <p:bldP spid="8" grpId="0" animBg="1"/>
      <p:bldP spid="6" grpId="0" build="p"/>
      <p:bldP spid="7" grpId="0" build="p"/>
      <p:bldP spid="9" grpId="0" build="p"/>
      <p:bldP spid="10" grpId="0" build="p"/>
    </p:bldLst>
  </p:timing>
</p:sld>
</file>

<file path=ppt/slides/slide4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4"/>
          <p:cNvGrpSpPr/>
          <p:nvPr/>
        </p:nvGrpSpPr>
        <p:grpSpPr>
          <a:xfrm>
            <a:off x="171450" y="2121941"/>
            <a:ext cx="3130550" cy="4640809"/>
            <a:chOff x="171450" y="2121941"/>
            <a:chExt cx="3130550" cy="4640809"/>
          </a:xfrm>
        </p:grpSpPr>
        <p:sp>
          <p:nvSpPr>
            <p:cNvPr id="12" name="TextBox 11"/>
            <p:cNvSpPr txBox="1"/>
            <p:nvPr/>
          </p:nvSpPr>
          <p:spPr>
            <a:xfrm>
              <a:off x="171450" y="2121941"/>
              <a:ext cx="609600" cy="430759"/>
            </a:xfrm>
            <a:prstGeom prst="rect">
              <a:avLst/>
            </a:prstGeom>
            <a:noFill/>
          </p:spPr>
          <p:txBody>
            <a:bodyPr wrap="square" rtlCol="0">
              <a:spAutoFit/>
            </a:bodyPr>
            <a:lstStyle/>
            <a:p>
              <a:pPr marL="457200" indent="-457200">
                <a:lnSpc>
                  <a:spcPts val="2800"/>
                </a:lnSpc>
                <a:spcAft>
                  <a:spcPct val="50000"/>
                </a:spcAft>
                <a:tabLst>
                  <a:tab pos="628650" algn="l"/>
                </a:tabLst>
              </a:pPr>
              <a:r>
                <a:rPr lang="en-US" sz="2300" b="1" dirty="0" smtClean="0">
                  <a:latin typeface="Times New Roman" pitchFamily="18" charset="0"/>
                  <a:cs typeface="Times New Roman" pitchFamily="18" charset="0"/>
                </a:rPr>
                <a:t>13.</a:t>
              </a:r>
              <a:endParaRPr lang="en-US" sz="2300" b="1" dirty="0">
                <a:latin typeface="Times New Roman" pitchFamily="18" charset="0"/>
                <a:cs typeface="Times New Roman" pitchFamily="18" charset="0"/>
              </a:endParaRPr>
            </a:p>
          </p:txBody>
        </p:sp>
        <p:pic>
          <p:nvPicPr>
            <p:cNvPr id="1026" name="Picture 2" descr="\\172.16.2.26\Conver\CARRIBEAN\MATHEMATICS_VOL-1_PPT_DESIGN\Incoming\Equations\Revision_Exam_3\Eqn031.wmf"/>
            <p:cNvPicPr>
              <a:picLocks noChangeAspect="1" noChangeArrowheads="1"/>
            </p:cNvPicPr>
            <p:nvPr/>
          </p:nvPicPr>
          <p:blipFill>
            <a:blip r:embed="rId2" cstate="print"/>
            <a:srcRect/>
            <a:stretch>
              <a:fillRect/>
            </a:stretch>
          </p:blipFill>
          <p:spPr bwMode="auto">
            <a:xfrm>
              <a:off x="762000" y="2190750"/>
              <a:ext cx="2540000" cy="4572000"/>
            </a:xfrm>
            <a:prstGeom prst="rect">
              <a:avLst/>
            </a:prstGeom>
            <a:noFill/>
          </p:spPr>
        </p:pic>
      </p:grpSp>
      <p:pic>
        <p:nvPicPr>
          <p:cNvPr id="1027" name="Picture 3" descr="\\172.16.2.26\Conver\CARRIBEAN\MATHEMATICS_VOL-1_PPT_DESIGN\Incoming\Equations\Revision_Exam_3\Eqn032.wmf"/>
          <p:cNvPicPr>
            <a:picLocks noChangeAspect="1" noChangeArrowheads="1"/>
          </p:cNvPicPr>
          <p:nvPr/>
        </p:nvPicPr>
        <p:blipFill>
          <a:blip r:embed="rId3" cstate="print"/>
          <a:srcRect/>
          <a:stretch>
            <a:fillRect/>
          </a:stretch>
        </p:blipFill>
        <p:spPr bwMode="auto">
          <a:xfrm>
            <a:off x="3581400" y="2266950"/>
            <a:ext cx="1168400" cy="1562100"/>
          </a:xfrm>
          <a:prstGeom prst="rect">
            <a:avLst/>
          </a:prstGeom>
          <a:noFill/>
        </p:spPr>
      </p:pic>
      <p:sp>
        <p:nvSpPr>
          <p:cNvPr id="6"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3 Paper 1</a:t>
            </a:r>
          </a:p>
        </p:txBody>
      </p:sp>
    </p:spTree>
    <p:extLst>
      <p:ext uri="{BB962C8B-B14F-4D97-AF65-F5344CB8AC3E}">
        <p14:creationId xmlns:p14="http://schemas.microsoft.com/office/powerpoint/2010/main" xmlns="" val="186244745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ppt_w</p:attrName>
                                        </p:attrNameLst>
                                      </p:cBhvr>
                                      <p:tavLst>
                                        <p:tav tm="0">
                                          <p:val>
                                            <p:fltVal val="0"/>
                                          </p:val>
                                        </p:tav>
                                        <p:tav tm="100000">
                                          <p:val>
                                            <p:strVal val="#ppt_w"/>
                                          </p:val>
                                        </p:tav>
                                      </p:tavLst>
                                    </p:anim>
                                    <p:anim calcmode="lin" valueType="num">
                                      <p:cBhvr>
                                        <p:cTn id="8" dur="500" fill="hold"/>
                                        <p:tgtEl>
                                          <p:spTgt spid="2"/>
                                        </p:tgtEl>
                                        <p:attrNameLst>
                                          <p:attrName>ppt_h</p:attrName>
                                        </p:attrNameLst>
                                      </p:cBhvr>
                                      <p:tavLst>
                                        <p:tav tm="0">
                                          <p:val>
                                            <p:fltVal val="0"/>
                                          </p:val>
                                        </p:tav>
                                        <p:tav tm="100000">
                                          <p:val>
                                            <p:strVal val="#ppt_h"/>
                                          </p:val>
                                        </p:tav>
                                      </p:tavLst>
                                    </p:anim>
                                  </p:childTnLst>
                                </p:cTn>
                              </p:par>
                              <p:par>
                                <p:cTn id="9" presetID="23" presetClass="entr" presetSubtype="16" fill="hold" nodeType="withEffect">
                                  <p:stCondLst>
                                    <p:cond delay="0"/>
                                  </p:stCondLst>
                                  <p:childTnLst>
                                    <p:set>
                                      <p:cBhvr>
                                        <p:cTn id="10" dur="1" fill="hold">
                                          <p:stCondLst>
                                            <p:cond delay="0"/>
                                          </p:stCondLst>
                                        </p:cTn>
                                        <p:tgtEl>
                                          <p:spTgt spid="1027"/>
                                        </p:tgtEl>
                                        <p:attrNameLst>
                                          <p:attrName>style.visibility</p:attrName>
                                        </p:attrNameLst>
                                      </p:cBhvr>
                                      <p:to>
                                        <p:strVal val="visible"/>
                                      </p:to>
                                    </p:set>
                                    <p:anim calcmode="lin" valueType="num">
                                      <p:cBhvr>
                                        <p:cTn id="11" dur="500" fill="hold"/>
                                        <p:tgtEl>
                                          <p:spTgt spid="1027"/>
                                        </p:tgtEl>
                                        <p:attrNameLst>
                                          <p:attrName>ppt_w</p:attrName>
                                        </p:attrNameLst>
                                      </p:cBhvr>
                                      <p:tavLst>
                                        <p:tav tm="0">
                                          <p:val>
                                            <p:fltVal val="0"/>
                                          </p:val>
                                        </p:tav>
                                        <p:tav tm="100000">
                                          <p:val>
                                            <p:strVal val="#ppt_w"/>
                                          </p:val>
                                        </p:tav>
                                      </p:tavLst>
                                    </p:anim>
                                    <p:anim calcmode="lin" valueType="num">
                                      <p:cBhvr>
                                        <p:cTn id="12" dur="500" fill="hold"/>
                                        <p:tgtEl>
                                          <p:spTgt spid="1027"/>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Content Placeholder 10"/>
          <p:cNvSpPr>
            <a:spLocks noGrp="1"/>
          </p:cNvSpPr>
          <p:nvPr>
            <p:ph sz="quarter" idx="13"/>
          </p:nvPr>
        </p:nvSpPr>
        <p:spPr>
          <a:xfrm>
            <a:off x="304800" y="2209800"/>
            <a:ext cx="685800" cy="446276"/>
          </a:xfrm>
        </p:spPr>
        <p:txBody>
          <a:bodyPr wrap="square">
            <a:spAutoFit/>
          </a:bodyPr>
          <a:lstStyle/>
          <a:p>
            <a:pPr>
              <a:buNone/>
            </a:pPr>
            <a:r>
              <a:rPr lang="en-US" sz="2300" b="1" dirty="0" smtClean="0">
                <a:solidFill>
                  <a:schemeClr val="tx1"/>
                </a:solidFill>
                <a:latin typeface="Times New Roman" pitchFamily="18" charset="0"/>
                <a:cs typeface="Times New Roman" pitchFamily="18" charset="0"/>
              </a:rPr>
              <a:t>14.  </a:t>
            </a:r>
            <a:endParaRPr lang="en-US" sz="2300" dirty="0" smtClean="0">
              <a:solidFill>
                <a:schemeClr val="tx1"/>
              </a:solidFill>
              <a:latin typeface="Times New Roman" pitchFamily="18" charset="0"/>
              <a:cs typeface="Times New Roman" pitchFamily="18" charset="0"/>
            </a:endParaRPr>
          </a:p>
        </p:txBody>
      </p:sp>
      <p:sp>
        <p:nvSpPr>
          <p:cNvPr id="8" name="Notched Right Arrow 7"/>
          <p:cNvSpPr/>
          <p:nvPr/>
        </p:nvSpPr>
        <p:spPr>
          <a:xfrm>
            <a:off x="7162800" y="6019800"/>
            <a:ext cx="1782315" cy="685800"/>
          </a:xfrm>
          <a:prstGeom prst="notchedRightArrow">
            <a:avLst/>
          </a:prstGeom>
          <a:blipFill>
            <a:blip r:embed="rId2" cstate="print">
              <a:extLst>
                <a:ext uri="{BEBA8EAE-BF5A-486C-A8C5-ECC9F3942E4B}">
                  <a14:imgProps xmlns:a14="http://schemas.microsoft.com/office/drawing/2010/main" xmlns="">
                    <a14:imgLayer r:embed="rId3">
                      <a14:imgEffect>
                        <a14:brightnessContrast bright="-20000" contrast="-20000"/>
                      </a14:imgEffect>
                    </a14:imgLayer>
                  </a14:imgProps>
                </a:ex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ANSWER</a:t>
            </a:r>
            <a:endParaRPr lang="en-US" sz="2000" b="1" dirty="0">
              <a:latin typeface="Times New Roman" pitchFamily="18" charset="0"/>
              <a:cs typeface="Times New Roman" pitchFamily="18" charset="0"/>
            </a:endParaRPr>
          </a:p>
        </p:txBody>
      </p:sp>
      <p:sp>
        <p:nvSpPr>
          <p:cNvPr id="6" name="Content Placeholder 10"/>
          <p:cNvSpPr>
            <a:spLocks noGrp="1"/>
          </p:cNvSpPr>
          <p:nvPr>
            <p:ph sz="quarter" idx="13"/>
          </p:nvPr>
        </p:nvSpPr>
        <p:spPr>
          <a:xfrm>
            <a:off x="1066800" y="5440680"/>
            <a:ext cx="1498600" cy="676339"/>
          </a:xfrm>
        </p:spPr>
        <p:txBody>
          <a:bodyPr wrap="square">
            <a:spAutoFit/>
          </a:bodyPr>
          <a:lstStyle/>
          <a:p>
            <a:pPr algn="just">
              <a:lnSpc>
                <a:spcPct val="165000"/>
              </a:lnSpc>
              <a:spcBef>
                <a:spcPct val="0"/>
              </a:spcBef>
              <a:buFontTx/>
              <a:buNone/>
            </a:pPr>
            <a:r>
              <a:rPr lang="en-US" sz="2300" dirty="0" smtClean="0">
                <a:solidFill>
                  <a:schemeClr val="tx1"/>
                </a:solidFill>
                <a:latin typeface="Times New Roman" pitchFamily="18" charset="0"/>
                <a:cs typeface="Times New Roman" pitchFamily="18" charset="0"/>
              </a:rPr>
              <a:t>(A) $550</a:t>
            </a:r>
            <a:endParaRPr lang="en-US" sz="2300" baseline="30000" dirty="0" smtClean="0">
              <a:solidFill>
                <a:schemeClr val="tx1"/>
              </a:solidFill>
              <a:latin typeface="Times New Roman" pitchFamily="18" charset="0"/>
              <a:cs typeface="Times New Roman" pitchFamily="18" charset="0"/>
            </a:endParaRPr>
          </a:p>
        </p:txBody>
      </p:sp>
      <p:sp>
        <p:nvSpPr>
          <p:cNvPr id="7" name="Content Placeholder 10"/>
          <p:cNvSpPr>
            <a:spLocks noGrp="1"/>
          </p:cNvSpPr>
          <p:nvPr>
            <p:ph sz="quarter" idx="13"/>
          </p:nvPr>
        </p:nvSpPr>
        <p:spPr>
          <a:xfrm>
            <a:off x="3200400" y="5440680"/>
            <a:ext cx="1524000" cy="676339"/>
          </a:xfrm>
        </p:spPr>
        <p:txBody>
          <a:bodyPr wrap="square">
            <a:spAutoFit/>
          </a:bodyPr>
          <a:lstStyle/>
          <a:p>
            <a:pPr algn="just">
              <a:lnSpc>
                <a:spcPct val="165000"/>
              </a:lnSpc>
              <a:spcBef>
                <a:spcPct val="0"/>
              </a:spcBef>
              <a:buFontTx/>
              <a:buNone/>
            </a:pPr>
            <a:r>
              <a:rPr lang="en-US" sz="2300" dirty="0" smtClean="0">
                <a:solidFill>
                  <a:schemeClr val="tx1"/>
                </a:solidFill>
                <a:latin typeface="Times New Roman" pitchFamily="18" charset="0"/>
                <a:cs typeface="Times New Roman" pitchFamily="18" charset="0"/>
              </a:rPr>
              <a:t>(B) $850</a:t>
            </a:r>
            <a:endParaRPr lang="en-US" sz="2300" baseline="30000" dirty="0" smtClean="0">
              <a:solidFill>
                <a:schemeClr val="tx1"/>
              </a:solidFill>
              <a:latin typeface="Times New Roman" pitchFamily="18" charset="0"/>
              <a:cs typeface="Times New Roman" pitchFamily="18" charset="0"/>
            </a:endParaRPr>
          </a:p>
        </p:txBody>
      </p:sp>
      <p:sp>
        <p:nvSpPr>
          <p:cNvPr id="9" name="Content Placeholder 10"/>
          <p:cNvSpPr>
            <a:spLocks noGrp="1"/>
          </p:cNvSpPr>
          <p:nvPr>
            <p:ph sz="quarter" idx="13"/>
          </p:nvPr>
        </p:nvSpPr>
        <p:spPr>
          <a:xfrm>
            <a:off x="1084580" y="6073140"/>
            <a:ext cx="1676400" cy="676339"/>
          </a:xfrm>
        </p:spPr>
        <p:txBody>
          <a:bodyPr wrap="square">
            <a:spAutoFit/>
          </a:bodyPr>
          <a:lstStyle/>
          <a:p>
            <a:pPr algn="just">
              <a:lnSpc>
                <a:spcPct val="165000"/>
              </a:lnSpc>
              <a:spcBef>
                <a:spcPct val="0"/>
              </a:spcBef>
              <a:buFontTx/>
              <a:buNone/>
            </a:pPr>
            <a:r>
              <a:rPr lang="en-US" sz="2300" dirty="0" smtClean="0">
                <a:solidFill>
                  <a:schemeClr val="tx1"/>
                </a:solidFill>
                <a:latin typeface="Times New Roman" pitchFamily="18" charset="0"/>
                <a:cs typeface="Times New Roman" pitchFamily="18" charset="0"/>
              </a:rPr>
              <a:t>(C) $3 400</a:t>
            </a:r>
            <a:endParaRPr lang="en-US" sz="2300" baseline="30000" dirty="0" smtClean="0">
              <a:solidFill>
                <a:schemeClr val="tx1"/>
              </a:solidFill>
              <a:latin typeface="Times New Roman" pitchFamily="18" charset="0"/>
              <a:cs typeface="Times New Roman" pitchFamily="18" charset="0"/>
            </a:endParaRPr>
          </a:p>
        </p:txBody>
      </p:sp>
      <p:sp>
        <p:nvSpPr>
          <p:cNvPr id="10" name="Content Placeholder 10"/>
          <p:cNvSpPr>
            <a:spLocks noGrp="1"/>
          </p:cNvSpPr>
          <p:nvPr>
            <p:ph sz="quarter" idx="13"/>
          </p:nvPr>
        </p:nvSpPr>
        <p:spPr>
          <a:xfrm>
            <a:off x="3209925" y="6073140"/>
            <a:ext cx="1758315" cy="676339"/>
          </a:xfrm>
        </p:spPr>
        <p:txBody>
          <a:bodyPr wrap="square">
            <a:spAutoFit/>
          </a:bodyPr>
          <a:lstStyle/>
          <a:p>
            <a:pPr algn="just">
              <a:lnSpc>
                <a:spcPct val="165000"/>
              </a:lnSpc>
              <a:spcBef>
                <a:spcPct val="0"/>
              </a:spcBef>
              <a:buFontTx/>
              <a:buNone/>
            </a:pPr>
            <a:r>
              <a:rPr lang="en-US" sz="2300" dirty="0" smtClean="0">
                <a:solidFill>
                  <a:schemeClr val="tx1"/>
                </a:solidFill>
                <a:latin typeface="Times New Roman" pitchFamily="18" charset="0"/>
                <a:cs typeface="Times New Roman" pitchFamily="18" charset="0"/>
              </a:rPr>
              <a:t>(D) $4 250</a:t>
            </a:r>
            <a:endParaRPr lang="en-US" sz="2300" baseline="30000" dirty="0" smtClean="0">
              <a:solidFill>
                <a:schemeClr val="tx1"/>
              </a:solidFill>
              <a:latin typeface="Times New Roman" pitchFamily="18" charset="0"/>
              <a:cs typeface="Times New Roman" pitchFamily="18" charset="0"/>
            </a:endParaRPr>
          </a:p>
        </p:txBody>
      </p:sp>
      <p:graphicFrame>
        <p:nvGraphicFramePr>
          <p:cNvPr id="13" name="Table 12"/>
          <p:cNvGraphicFramePr>
            <a:graphicFrameLocks noGrp="1"/>
          </p:cNvGraphicFramePr>
          <p:nvPr/>
        </p:nvGraphicFramePr>
        <p:xfrm>
          <a:off x="1066800" y="2286000"/>
          <a:ext cx="3925824" cy="2015490"/>
        </p:xfrm>
        <a:graphic>
          <a:graphicData uri="http://schemas.openxmlformats.org/drawingml/2006/table">
            <a:tbl>
              <a:tblPr/>
              <a:tblGrid>
                <a:gridCol w="120130"/>
                <a:gridCol w="1581322"/>
                <a:gridCol w="2224372"/>
              </a:tblGrid>
              <a:tr h="0">
                <a:tc gridSpan="3">
                  <a:txBody>
                    <a:bodyPr/>
                    <a:lstStyle/>
                    <a:p>
                      <a:pPr marL="91440" marR="0">
                        <a:lnSpc>
                          <a:spcPct val="115000"/>
                        </a:lnSpc>
                        <a:spcBef>
                          <a:spcPts val="300"/>
                        </a:spcBef>
                        <a:spcAft>
                          <a:spcPts val="300"/>
                        </a:spcAft>
                      </a:pPr>
                      <a:r>
                        <a:rPr lang="en-US" sz="2300" b="1" dirty="0" smtClean="0">
                          <a:solidFill>
                            <a:srgbClr val="000000"/>
                          </a:solidFill>
                          <a:latin typeface="Times New Roman"/>
                          <a:ea typeface="Times New Roman"/>
                          <a:cs typeface="Times"/>
                        </a:rPr>
                        <a:t>Blue-Ray Player</a:t>
                      </a:r>
                      <a:endParaRPr lang="en-US" sz="1100" dirty="0">
                        <a:latin typeface="Calibri"/>
                        <a:ea typeface="Times New Roman"/>
                        <a:cs typeface="Times New Roman"/>
                      </a:endParaRPr>
                    </a:p>
                  </a:txBody>
                  <a:tcPr marL="0" marR="0" marT="0" marB="0">
                    <a:lnL w="12700" cap="flat" cmpd="sng" algn="ctr">
                      <a:solidFill>
                        <a:srgbClr val="00A99D"/>
                      </a:solidFill>
                      <a:prstDash val="solid"/>
                      <a:round/>
                      <a:headEnd type="none" w="med" len="med"/>
                      <a:tailEnd type="none" w="med" len="med"/>
                    </a:lnL>
                    <a:lnR w="12700" cap="flat" cmpd="sng" algn="ctr">
                      <a:solidFill>
                        <a:srgbClr val="00A99D"/>
                      </a:solidFill>
                      <a:prstDash val="solid"/>
                      <a:round/>
                      <a:headEnd type="none" w="med" len="med"/>
                      <a:tailEnd type="none" w="med" len="med"/>
                    </a:lnR>
                    <a:lnT w="12700" cap="flat" cmpd="sng" algn="ctr">
                      <a:solidFill>
                        <a:srgbClr val="00A99D"/>
                      </a:solidFill>
                      <a:prstDash val="solid"/>
                      <a:round/>
                      <a:headEnd type="none" w="med" len="med"/>
                      <a:tailEnd type="none" w="med" len="med"/>
                    </a:lnT>
                    <a:lnB>
                      <a:noFill/>
                    </a:lnB>
                  </a:tcPr>
                </a:tc>
                <a:tc hMerge="1">
                  <a:txBody>
                    <a:bodyPr/>
                    <a:lstStyle/>
                    <a:p>
                      <a:endParaRPr lang="en-US"/>
                    </a:p>
                  </a:txBody>
                  <a:tcPr/>
                </a:tc>
                <a:tc hMerge="1">
                  <a:txBody>
                    <a:bodyPr/>
                    <a:lstStyle/>
                    <a:p>
                      <a:endParaRPr lang="en-US"/>
                    </a:p>
                  </a:txBody>
                  <a:tcPr/>
                </a:tc>
              </a:tr>
              <a:tr h="0">
                <a:tc>
                  <a:txBody>
                    <a:bodyPr/>
                    <a:lstStyle/>
                    <a:p>
                      <a:pPr marL="0" marR="0">
                        <a:lnSpc>
                          <a:spcPct val="115000"/>
                        </a:lnSpc>
                        <a:spcBef>
                          <a:spcPts val="0"/>
                        </a:spcBef>
                        <a:spcAft>
                          <a:spcPts val="0"/>
                        </a:spcAft>
                      </a:pPr>
                      <a:endParaRPr lang="en-US" sz="2300">
                        <a:solidFill>
                          <a:srgbClr val="000000"/>
                        </a:solidFill>
                        <a:latin typeface="Times New Roman"/>
                        <a:ea typeface="Times New Roman"/>
                        <a:cs typeface="Times"/>
                      </a:endParaRPr>
                    </a:p>
                  </a:txBody>
                  <a:tcPr marL="0" marR="0" marT="0" marB="0">
                    <a:lnL w="12700" cap="flat" cmpd="sng" algn="ctr">
                      <a:solidFill>
                        <a:srgbClr val="00A99D"/>
                      </a:solidFill>
                      <a:prstDash val="solid"/>
                      <a:round/>
                      <a:headEnd type="none" w="med" len="med"/>
                      <a:tailEnd type="none" w="med" len="med"/>
                    </a:lnL>
                    <a:lnR w="12700" cap="flat" cmpd="sng" algn="ctr">
                      <a:solidFill>
                        <a:srgbClr val="00A99D"/>
                      </a:solidFill>
                      <a:prstDash val="solid"/>
                      <a:round/>
                      <a:headEnd type="none" w="med" len="med"/>
                      <a:tailEnd type="none" w="med" len="med"/>
                    </a:lnR>
                    <a:lnT>
                      <a:noFill/>
                    </a:lnT>
                    <a:lnB>
                      <a:noFill/>
                    </a:lnB>
                  </a:tcPr>
                </a:tc>
                <a:tc>
                  <a:txBody>
                    <a:bodyPr/>
                    <a:lstStyle/>
                    <a:p>
                      <a:pPr marL="0" marR="0">
                        <a:lnSpc>
                          <a:spcPct val="115000"/>
                        </a:lnSpc>
                        <a:spcBef>
                          <a:spcPts val="0"/>
                        </a:spcBef>
                        <a:spcAft>
                          <a:spcPts val="0"/>
                        </a:spcAft>
                      </a:pPr>
                      <a:r>
                        <a:rPr lang="en-US" sz="2300" dirty="0" smtClean="0">
                          <a:solidFill>
                            <a:srgbClr val="000000"/>
                          </a:solidFill>
                          <a:latin typeface="Times New Roman"/>
                          <a:ea typeface="Times New Roman"/>
                          <a:cs typeface="Times"/>
                        </a:rPr>
                        <a:t>Cash $3 700</a:t>
                      </a:r>
                      <a:endParaRPr lang="en-US" sz="1100" dirty="0">
                        <a:latin typeface="Calibri"/>
                        <a:ea typeface="Times New Roman"/>
                        <a:cs typeface="Times New Roman"/>
                      </a:endParaRPr>
                    </a:p>
                  </a:txBody>
                  <a:tcPr marL="0" marR="0" marT="0" marB="0">
                    <a:lnL w="12700" cap="flat" cmpd="sng" algn="ctr">
                      <a:solidFill>
                        <a:srgbClr val="00A99D"/>
                      </a:solidFill>
                      <a:prstDash val="solid"/>
                      <a:round/>
                      <a:headEnd type="none" w="med" len="med"/>
                      <a:tailEnd type="none" w="med" len="med"/>
                    </a:lnL>
                    <a:lnR w="12700" cap="flat" cmpd="sng" algn="ctr">
                      <a:solidFill>
                        <a:srgbClr val="00A99D"/>
                      </a:solidFill>
                      <a:prstDash val="solid"/>
                      <a:round/>
                      <a:headEnd type="none" w="med" len="med"/>
                      <a:tailEnd type="none" w="med" len="med"/>
                    </a:lnR>
                    <a:lnT w="12700" cap="flat" cmpd="sng" algn="ctr">
                      <a:solidFill>
                        <a:srgbClr val="00A99D"/>
                      </a:solidFill>
                      <a:prstDash val="solid"/>
                      <a:round/>
                      <a:headEnd type="none" w="med" len="med"/>
                      <a:tailEnd type="none" w="med" len="med"/>
                    </a:lnT>
                    <a:lnB w="12700" cap="flat" cmpd="sng" algn="ctr">
                      <a:solidFill>
                        <a:srgbClr val="00A99D"/>
                      </a:solidFill>
                      <a:prstDash val="solid"/>
                      <a:round/>
                      <a:headEnd type="none" w="med" len="med"/>
                      <a:tailEnd type="none" w="med" len="med"/>
                    </a:lnB>
                  </a:tcPr>
                </a:tc>
                <a:tc>
                  <a:txBody>
                    <a:bodyPr/>
                    <a:lstStyle/>
                    <a:p>
                      <a:pPr marL="0" marR="0">
                        <a:lnSpc>
                          <a:spcPct val="115000"/>
                        </a:lnSpc>
                        <a:spcBef>
                          <a:spcPts val="0"/>
                        </a:spcBef>
                        <a:spcAft>
                          <a:spcPts val="0"/>
                        </a:spcAft>
                      </a:pPr>
                      <a:endParaRPr lang="en-US" sz="2300">
                        <a:solidFill>
                          <a:srgbClr val="000000"/>
                        </a:solidFill>
                        <a:latin typeface="Times New Roman"/>
                        <a:ea typeface="Times New Roman"/>
                        <a:cs typeface="Times"/>
                      </a:endParaRPr>
                    </a:p>
                  </a:txBody>
                  <a:tcPr marL="0" marR="0" marT="0" marB="0">
                    <a:lnL w="12700" cap="flat" cmpd="sng" algn="ctr">
                      <a:solidFill>
                        <a:srgbClr val="00A99D"/>
                      </a:solidFill>
                      <a:prstDash val="solid"/>
                      <a:round/>
                      <a:headEnd type="none" w="med" len="med"/>
                      <a:tailEnd type="none" w="med" len="med"/>
                    </a:lnL>
                    <a:lnR w="12700" cap="flat" cmpd="sng" algn="ctr">
                      <a:solidFill>
                        <a:srgbClr val="00A99D"/>
                      </a:solidFill>
                      <a:prstDash val="solid"/>
                      <a:round/>
                      <a:headEnd type="none" w="med" len="med"/>
                      <a:tailEnd type="none" w="med" len="med"/>
                    </a:lnR>
                    <a:lnT>
                      <a:noFill/>
                    </a:lnT>
                    <a:lnB>
                      <a:noFill/>
                    </a:lnB>
                  </a:tcPr>
                </a:tc>
              </a:tr>
              <a:tr h="0">
                <a:tc gridSpan="3">
                  <a:txBody>
                    <a:bodyPr/>
                    <a:lstStyle/>
                    <a:p>
                      <a:pPr marL="91440" marR="0">
                        <a:lnSpc>
                          <a:spcPct val="115000"/>
                        </a:lnSpc>
                        <a:spcBef>
                          <a:spcPts val="300"/>
                        </a:spcBef>
                        <a:spcAft>
                          <a:spcPts val="300"/>
                        </a:spcAft>
                      </a:pPr>
                      <a:r>
                        <a:rPr lang="en-US" sz="2300" dirty="0" smtClean="0">
                          <a:solidFill>
                            <a:srgbClr val="000000"/>
                          </a:solidFill>
                          <a:latin typeface="Times New Roman"/>
                          <a:ea typeface="Times New Roman"/>
                          <a:cs typeface="Times"/>
                        </a:rPr>
                        <a:t>Hire Purchase Plan:</a:t>
                      </a:r>
                      <a:endParaRPr lang="en-US" sz="1100" dirty="0">
                        <a:latin typeface="Calibri"/>
                        <a:ea typeface="Times New Roman"/>
                        <a:cs typeface="Times New Roman"/>
                      </a:endParaRPr>
                    </a:p>
                  </a:txBody>
                  <a:tcPr marL="0" marR="0" marT="0" marB="0">
                    <a:lnL w="12700" cap="flat" cmpd="sng" algn="ctr">
                      <a:solidFill>
                        <a:srgbClr val="00A99D"/>
                      </a:solidFill>
                      <a:prstDash val="solid"/>
                      <a:round/>
                      <a:headEnd type="none" w="med" len="med"/>
                      <a:tailEnd type="none" w="med" len="med"/>
                    </a:lnL>
                    <a:lnR w="12700" cap="flat" cmpd="sng" algn="ctr">
                      <a:solidFill>
                        <a:srgbClr val="00A99D"/>
                      </a:solidFill>
                      <a:prstDash val="solid"/>
                      <a:round/>
                      <a:headEnd type="none" w="med" len="med"/>
                      <a:tailEnd type="none" w="med" len="med"/>
                    </a:lnR>
                    <a:lnT>
                      <a:noFill/>
                    </a:lnT>
                    <a:lnB>
                      <a:noFill/>
                    </a:lnB>
                  </a:tcPr>
                </a:tc>
                <a:tc hMerge="1">
                  <a:txBody>
                    <a:bodyPr/>
                    <a:lstStyle/>
                    <a:p>
                      <a:endParaRPr lang="en-US"/>
                    </a:p>
                  </a:txBody>
                  <a:tcPr/>
                </a:tc>
                <a:tc hMerge="1">
                  <a:txBody>
                    <a:bodyPr/>
                    <a:lstStyle/>
                    <a:p>
                      <a:endParaRPr lang="en-US"/>
                    </a:p>
                  </a:txBody>
                  <a:tcPr/>
                </a:tc>
              </a:tr>
              <a:tr h="0">
                <a:tc gridSpan="3">
                  <a:txBody>
                    <a:bodyPr/>
                    <a:lstStyle/>
                    <a:p>
                      <a:pPr marL="91440" marR="0">
                        <a:lnSpc>
                          <a:spcPct val="115000"/>
                        </a:lnSpc>
                        <a:spcBef>
                          <a:spcPts val="0"/>
                        </a:spcBef>
                        <a:spcAft>
                          <a:spcPts val="0"/>
                        </a:spcAft>
                      </a:pPr>
                      <a:r>
                        <a:rPr lang="en-US" sz="2300" smtClean="0">
                          <a:solidFill>
                            <a:srgbClr val="000000"/>
                          </a:solidFill>
                          <a:latin typeface="Times New Roman"/>
                          <a:ea typeface="Times New Roman"/>
                          <a:cs typeface="Times"/>
                        </a:rPr>
                        <a:t>Pay down $300</a:t>
                      </a:r>
                      <a:endParaRPr lang="en-US" sz="1100">
                        <a:latin typeface="Calibri"/>
                        <a:ea typeface="Times New Roman"/>
                        <a:cs typeface="Times New Roman"/>
                      </a:endParaRPr>
                    </a:p>
                  </a:txBody>
                  <a:tcPr marL="0" marR="0" marT="0" marB="0">
                    <a:lnL w="12700" cap="flat" cmpd="sng" algn="ctr">
                      <a:solidFill>
                        <a:srgbClr val="00A99D"/>
                      </a:solidFill>
                      <a:prstDash val="solid"/>
                      <a:round/>
                      <a:headEnd type="none" w="med" len="med"/>
                      <a:tailEnd type="none" w="med" len="med"/>
                    </a:lnL>
                    <a:lnR w="12700" cap="flat" cmpd="sng" algn="ctr">
                      <a:solidFill>
                        <a:srgbClr val="00A99D"/>
                      </a:solidFill>
                      <a:prstDash val="solid"/>
                      <a:round/>
                      <a:headEnd type="none" w="med" len="med"/>
                      <a:tailEnd type="none" w="med" len="med"/>
                    </a:lnR>
                    <a:lnT>
                      <a:noFill/>
                    </a:lnT>
                    <a:lnB>
                      <a:noFill/>
                    </a:lnB>
                  </a:tcPr>
                </a:tc>
                <a:tc hMerge="1">
                  <a:txBody>
                    <a:bodyPr/>
                    <a:lstStyle/>
                    <a:p>
                      <a:endParaRPr lang="en-US"/>
                    </a:p>
                  </a:txBody>
                  <a:tcPr/>
                </a:tc>
                <a:tc hMerge="1">
                  <a:txBody>
                    <a:bodyPr/>
                    <a:lstStyle/>
                    <a:p>
                      <a:endParaRPr lang="en-US"/>
                    </a:p>
                  </a:txBody>
                  <a:tcPr/>
                </a:tc>
              </a:tr>
              <a:tr h="0">
                <a:tc gridSpan="3">
                  <a:txBody>
                    <a:bodyPr/>
                    <a:lstStyle/>
                    <a:p>
                      <a:pPr marL="91440" marR="0">
                        <a:lnSpc>
                          <a:spcPct val="115000"/>
                        </a:lnSpc>
                        <a:spcBef>
                          <a:spcPts val="0"/>
                        </a:spcBef>
                        <a:spcAft>
                          <a:spcPts val="0"/>
                        </a:spcAft>
                      </a:pPr>
                      <a:r>
                        <a:rPr lang="en-US" sz="2300" dirty="0" smtClean="0">
                          <a:solidFill>
                            <a:srgbClr val="000000"/>
                          </a:solidFill>
                          <a:latin typeface="Times New Roman"/>
                          <a:ea typeface="Times New Roman"/>
                          <a:cs typeface="Times"/>
                        </a:rPr>
                        <a:t>$212.50 monthly for 20 months</a:t>
                      </a:r>
                      <a:endParaRPr lang="en-US" sz="1100" dirty="0">
                        <a:latin typeface="Calibri"/>
                        <a:ea typeface="Times New Roman"/>
                        <a:cs typeface="Times New Roman"/>
                      </a:endParaRPr>
                    </a:p>
                  </a:txBody>
                  <a:tcPr marL="0" marR="0" marT="0" marB="0">
                    <a:lnL w="12700" cap="flat" cmpd="sng" algn="ctr">
                      <a:solidFill>
                        <a:srgbClr val="00A99D"/>
                      </a:solidFill>
                      <a:prstDash val="solid"/>
                      <a:round/>
                      <a:headEnd type="none" w="med" len="med"/>
                      <a:tailEnd type="none" w="med" len="med"/>
                    </a:lnL>
                    <a:lnR w="12700" cap="flat" cmpd="sng" algn="ctr">
                      <a:solidFill>
                        <a:srgbClr val="00A99D"/>
                      </a:solidFill>
                      <a:prstDash val="solid"/>
                      <a:round/>
                      <a:headEnd type="none" w="med" len="med"/>
                      <a:tailEnd type="none" w="med" len="med"/>
                    </a:lnR>
                    <a:lnT>
                      <a:noFill/>
                    </a:lnT>
                    <a:lnB w="12700" cap="flat" cmpd="sng" algn="ctr">
                      <a:solidFill>
                        <a:srgbClr val="00A99D"/>
                      </a:solidFill>
                      <a:prstDash val="solid"/>
                      <a:round/>
                      <a:headEnd type="none" w="med" len="med"/>
                      <a:tailEnd type="none" w="med" len="med"/>
                    </a:lnB>
                  </a:tcPr>
                </a:tc>
                <a:tc hMerge="1">
                  <a:txBody>
                    <a:bodyPr/>
                    <a:lstStyle/>
                    <a:p>
                      <a:endParaRPr lang="en-US"/>
                    </a:p>
                  </a:txBody>
                  <a:tcPr/>
                </a:tc>
                <a:tc hMerge="1">
                  <a:txBody>
                    <a:bodyPr/>
                    <a:lstStyle/>
                    <a:p>
                      <a:endParaRPr lang="en-US"/>
                    </a:p>
                  </a:txBody>
                  <a:tcPr/>
                </a:tc>
              </a:tr>
            </a:tbl>
          </a:graphicData>
        </a:graphic>
      </p:graphicFrame>
      <p:sp>
        <p:nvSpPr>
          <p:cNvPr id="14" name="Rectangle 13"/>
          <p:cNvSpPr/>
          <p:nvPr/>
        </p:nvSpPr>
        <p:spPr>
          <a:xfrm>
            <a:off x="1059180" y="4290060"/>
            <a:ext cx="7239000" cy="1154162"/>
          </a:xfrm>
          <a:prstGeom prst="rect">
            <a:avLst/>
          </a:prstGeom>
        </p:spPr>
        <p:txBody>
          <a:bodyPr wrap="square">
            <a:spAutoFit/>
          </a:bodyPr>
          <a:lstStyle/>
          <a:p>
            <a:r>
              <a:rPr lang="en-US" sz="2300" dirty="0" err="1" smtClean="0">
                <a:latin typeface="Times New Roman" pitchFamily="18" charset="0"/>
              </a:rPr>
              <a:t>Mr</a:t>
            </a:r>
            <a:r>
              <a:rPr lang="en-US" sz="2300" dirty="0" smtClean="0">
                <a:latin typeface="Times New Roman" pitchFamily="18" charset="0"/>
              </a:rPr>
              <a:t> </a:t>
            </a:r>
            <a:r>
              <a:rPr lang="en-US" sz="2300" dirty="0" err="1" smtClean="0">
                <a:latin typeface="Times New Roman" pitchFamily="18" charset="0"/>
              </a:rPr>
              <a:t>Ganga</a:t>
            </a:r>
            <a:r>
              <a:rPr lang="en-US" sz="2300" dirty="0" smtClean="0">
                <a:latin typeface="Times New Roman" pitchFamily="18" charset="0"/>
              </a:rPr>
              <a:t> purchases the Blue-Ray Player using the hire purchase plan instead of paying cash. How much more than $3 700 does </a:t>
            </a:r>
            <a:r>
              <a:rPr lang="en-US" sz="2300" dirty="0" err="1" smtClean="0">
                <a:latin typeface="Times New Roman" pitchFamily="18" charset="0"/>
              </a:rPr>
              <a:t>Mr</a:t>
            </a:r>
            <a:r>
              <a:rPr lang="en-US" sz="2300" dirty="0" smtClean="0">
                <a:latin typeface="Times New Roman" pitchFamily="18" charset="0"/>
              </a:rPr>
              <a:t> </a:t>
            </a:r>
            <a:r>
              <a:rPr lang="en-US" sz="2300" dirty="0" err="1" smtClean="0">
                <a:latin typeface="Times New Roman" pitchFamily="18" charset="0"/>
              </a:rPr>
              <a:t>Ganga</a:t>
            </a:r>
            <a:r>
              <a:rPr lang="en-US" sz="2300" dirty="0" smtClean="0">
                <a:latin typeface="Times New Roman" pitchFamily="18" charset="0"/>
              </a:rPr>
              <a:t> pay by using the hire purchase plan?</a:t>
            </a:r>
          </a:p>
        </p:txBody>
      </p:sp>
      <p:sp>
        <p:nvSpPr>
          <p:cNvPr id="12"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3 Paper 1</a:t>
            </a:r>
          </a:p>
        </p:txBody>
      </p:sp>
    </p:spTree>
    <p:extLst>
      <p:ext uri="{BB962C8B-B14F-4D97-AF65-F5344CB8AC3E}">
        <p14:creationId xmlns:p14="http://schemas.microsoft.com/office/powerpoint/2010/main" xmlns="" val="71451342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11">
                                            <p:txEl>
                                              <p:pRg st="0" end="0"/>
                                            </p:txEl>
                                          </p:spTgt>
                                        </p:tgtEl>
                                        <p:attrNameLst>
                                          <p:attrName>style.visibility</p:attrName>
                                        </p:attrNameLst>
                                      </p:cBhvr>
                                      <p:to>
                                        <p:strVal val="visible"/>
                                      </p:to>
                                    </p:set>
                                    <p:anim calcmode="lin" valueType="num">
                                      <p:cBhvr>
                                        <p:cTn id="7" dur="500" fill="hold"/>
                                        <p:tgtEl>
                                          <p:spTgt spid="11">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11">
                                            <p:txEl>
                                              <p:pRg st="0" end="0"/>
                                            </p:txEl>
                                          </p:spTgt>
                                        </p:tgtEl>
                                        <p:attrNameLst>
                                          <p:attrName>ppt_h</p:attrName>
                                        </p:attrNameLst>
                                      </p:cBhvr>
                                      <p:tavLst>
                                        <p:tav tm="0">
                                          <p:val>
                                            <p:fltVal val="0"/>
                                          </p:val>
                                        </p:tav>
                                        <p:tav tm="100000">
                                          <p:val>
                                            <p:strVal val="#ppt_h"/>
                                          </p:val>
                                        </p:tav>
                                      </p:tavLst>
                                    </p:anim>
                                  </p:childTnLst>
                                </p:cTn>
                              </p:par>
                              <p:par>
                                <p:cTn id="9" presetID="23" presetClass="entr" presetSubtype="16" fill="hold" nodeType="withEffect">
                                  <p:stCondLst>
                                    <p:cond delay="0"/>
                                  </p:stCondLst>
                                  <p:childTnLst>
                                    <p:set>
                                      <p:cBhvr>
                                        <p:cTn id="10" dur="1" fill="hold">
                                          <p:stCondLst>
                                            <p:cond delay="0"/>
                                          </p:stCondLst>
                                        </p:cTn>
                                        <p:tgtEl>
                                          <p:spTgt spid="13"/>
                                        </p:tgtEl>
                                        <p:attrNameLst>
                                          <p:attrName>style.visibility</p:attrName>
                                        </p:attrNameLst>
                                      </p:cBhvr>
                                      <p:to>
                                        <p:strVal val="visible"/>
                                      </p:to>
                                    </p:set>
                                    <p:anim calcmode="lin" valueType="num">
                                      <p:cBhvr>
                                        <p:cTn id="11" dur="500" fill="hold"/>
                                        <p:tgtEl>
                                          <p:spTgt spid="13"/>
                                        </p:tgtEl>
                                        <p:attrNameLst>
                                          <p:attrName>ppt_w</p:attrName>
                                        </p:attrNameLst>
                                      </p:cBhvr>
                                      <p:tavLst>
                                        <p:tav tm="0">
                                          <p:val>
                                            <p:fltVal val="0"/>
                                          </p:val>
                                        </p:tav>
                                        <p:tav tm="100000">
                                          <p:val>
                                            <p:strVal val="#ppt_w"/>
                                          </p:val>
                                        </p:tav>
                                      </p:tavLst>
                                    </p:anim>
                                    <p:anim calcmode="lin" valueType="num">
                                      <p:cBhvr>
                                        <p:cTn id="12" dur="500" fill="hold"/>
                                        <p:tgtEl>
                                          <p:spTgt spid="13"/>
                                        </p:tgtEl>
                                        <p:attrNameLst>
                                          <p:attrName>ppt_h</p:attrName>
                                        </p:attrNameLst>
                                      </p:cBhvr>
                                      <p:tavLst>
                                        <p:tav tm="0">
                                          <p:val>
                                            <p:fltVal val="0"/>
                                          </p:val>
                                        </p:tav>
                                        <p:tav tm="100000">
                                          <p:val>
                                            <p:strVal val="#ppt_h"/>
                                          </p:val>
                                        </p:tav>
                                      </p:tavLst>
                                    </p:anim>
                                  </p:childTnLst>
                                </p:cTn>
                              </p:par>
                              <p:par>
                                <p:cTn id="13" presetID="23" presetClass="entr" presetSubtype="16" fill="hold" grpId="0" nodeType="withEffect">
                                  <p:stCondLst>
                                    <p:cond delay="0"/>
                                  </p:stCondLst>
                                  <p:childTnLst>
                                    <p:set>
                                      <p:cBhvr>
                                        <p:cTn id="14" dur="1" fill="hold">
                                          <p:stCondLst>
                                            <p:cond delay="0"/>
                                          </p:stCondLst>
                                        </p:cTn>
                                        <p:tgtEl>
                                          <p:spTgt spid="14"/>
                                        </p:tgtEl>
                                        <p:attrNameLst>
                                          <p:attrName>style.visibility</p:attrName>
                                        </p:attrNameLst>
                                      </p:cBhvr>
                                      <p:to>
                                        <p:strVal val="visible"/>
                                      </p:to>
                                    </p:set>
                                    <p:anim calcmode="lin" valueType="num">
                                      <p:cBhvr>
                                        <p:cTn id="15" dur="500" fill="hold"/>
                                        <p:tgtEl>
                                          <p:spTgt spid="14"/>
                                        </p:tgtEl>
                                        <p:attrNameLst>
                                          <p:attrName>ppt_w</p:attrName>
                                        </p:attrNameLst>
                                      </p:cBhvr>
                                      <p:tavLst>
                                        <p:tav tm="0">
                                          <p:val>
                                            <p:fltVal val="0"/>
                                          </p:val>
                                        </p:tav>
                                        <p:tav tm="100000">
                                          <p:val>
                                            <p:strVal val="#ppt_w"/>
                                          </p:val>
                                        </p:tav>
                                      </p:tavLst>
                                    </p:anim>
                                    <p:anim calcmode="lin" valueType="num">
                                      <p:cBhvr>
                                        <p:cTn id="16" dur="500" fill="hold"/>
                                        <p:tgtEl>
                                          <p:spTgt spid="14"/>
                                        </p:tgtEl>
                                        <p:attrNameLst>
                                          <p:attrName>ppt_h</p:attrName>
                                        </p:attrNameLst>
                                      </p:cBhvr>
                                      <p:tavLst>
                                        <p:tav tm="0">
                                          <p:val>
                                            <p:fltVal val="0"/>
                                          </p:val>
                                        </p:tav>
                                        <p:tav tm="100000">
                                          <p:val>
                                            <p:strVal val="#ppt_h"/>
                                          </p:val>
                                        </p:tav>
                                      </p:tavLst>
                                    </p:anim>
                                  </p:childTnLst>
                                </p:cTn>
                              </p:par>
                            </p:childTnLst>
                          </p:cTn>
                        </p:par>
                      </p:childTnLst>
                    </p:cTn>
                  </p:par>
                  <p:par>
                    <p:cTn id="17" fill="hold">
                      <p:stCondLst>
                        <p:cond delay="indefinite"/>
                      </p:stCondLst>
                      <p:childTnLst>
                        <p:par>
                          <p:cTn id="18" fill="hold">
                            <p:stCondLst>
                              <p:cond delay="0"/>
                            </p:stCondLst>
                            <p:childTnLst>
                              <p:par>
                                <p:cTn id="19" presetID="23" presetClass="entr" presetSubtype="16" fill="hold" grpId="0" nodeType="clickEffect">
                                  <p:stCondLst>
                                    <p:cond delay="0"/>
                                  </p:stCondLst>
                                  <p:childTnLst>
                                    <p:set>
                                      <p:cBhvr>
                                        <p:cTn id="20" dur="1" fill="hold">
                                          <p:stCondLst>
                                            <p:cond delay="0"/>
                                          </p:stCondLst>
                                        </p:cTn>
                                        <p:tgtEl>
                                          <p:spTgt spid="6">
                                            <p:txEl>
                                              <p:pRg st="0" end="0"/>
                                            </p:txEl>
                                          </p:spTgt>
                                        </p:tgtEl>
                                        <p:attrNameLst>
                                          <p:attrName>style.visibility</p:attrName>
                                        </p:attrNameLst>
                                      </p:cBhvr>
                                      <p:to>
                                        <p:strVal val="visible"/>
                                      </p:to>
                                    </p:set>
                                    <p:anim calcmode="lin" valueType="num">
                                      <p:cBhvr>
                                        <p:cTn id="21" dur="500" fill="hold"/>
                                        <p:tgtEl>
                                          <p:spTgt spid="6">
                                            <p:txEl>
                                              <p:pRg st="0" end="0"/>
                                            </p:txEl>
                                          </p:spTgt>
                                        </p:tgtEl>
                                        <p:attrNameLst>
                                          <p:attrName>ppt_w</p:attrName>
                                        </p:attrNameLst>
                                      </p:cBhvr>
                                      <p:tavLst>
                                        <p:tav tm="0">
                                          <p:val>
                                            <p:fltVal val="0"/>
                                          </p:val>
                                        </p:tav>
                                        <p:tav tm="100000">
                                          <p:val>
                                            <p:strVal val="#ppt_w"/>
                                          </p:val>
                                        </p:tav>
                                      </p:tavLst>
                                    </p:anim>
                                    <p:anim calcmode="lin" valueType="num">
                                      <p:cBhvr>
                                        <p:cTn id="22" dur="500" fill="hold"/>
                                        <p:tgtEl>
                                          <p:spTgt spid="6">
                                            <p:txEl>
                                              <p:pRg st="0" end="0"/>
                                            </p:txEl>
                                          </p:spTgt>
                                        </p:tgtEl>
                                        <p:attrNameLst>
                                          <p:attrName>ppt_h</p:attrName>
                                        </p:attrNameLst>
                                      </p:cBhvr>
                                      <p:tavLst>
                                        <p:tav tm="0">
                                          <p:val>
                                            <p:fltVal val="0"/>
                                          </p:val>
                                        </p:tav>
                                        <p:tav tm="100000">
                                          <p:val>
                                            <p:strVal val="#ppt_h"/>
                                          </p:val>
                                        </p:tav>
                                      </p:tavLst>
                                    </p:anim>
                                  </p:childTnLst>
                                </p:cTn>
                              </p:par>
                              <p:par>
                                <p:cTn id="23" presetID="23" presetClass="entr" presetSubtype="16" fill="hold" grpId="0" nodeType="withEffect">
                                  <p:stCondLst>
                                    <p:cond delay="0"/>
                                  </p:stCondLst>
                                  <p:childTnLst>
                                    <p:set>
                                      <p:cBhvr>
                                        <p:cTn id="24" dur="1" fill="hold">
                                          <p:stCondLst>
                                            <p:cond delay="0"/>
                                          </p:stCondLst>
                                        </p:cTn>
                                        <p:tgtEl>
                                          <p:spTgt spid="7">
                                            <p:txEl>
                                              <p:pRg st="0" end="0"/>
                                            </p:txEl>
                                          </p:spTgt>
                                        </p:tgtEl>
                                        <p:attrNameLst>
                                          <p:attrName>style.visibility</p:attrName>
                                        </p:attrNameLst>
                                      </p:cBhvr>
                                      <p:to>
                                        <p:strVal val="visible"/>
                                      </p:to>
                                    </p:set>
                                    <p:anim calcmode="lin" valueType="num">
                                      <p:cBhvr>
                                        <p:cTn id="25" dur="500" fill="hold"/>
                                        <p:tgtEl>
                                          <p:spTgt spid="7">
                                            <p:txEl>
                                              <p:pRg st="0" end="0"/>
                                            </p:txEl>
                                          </p:spTgt>
                                        </p:tgtEl>
                                        <p:attrNameLst>
                                          <p:attrName>ppt_w</p:attrName>
                                        </p:attrNameLst>
                                      </p:cBhvr>
                                      <p:tavLst>
                                        <p:tav tm="0">
                                          <p:val>
                                            <p:fltVal val="0"/>
                                          </p:val>
                                        </p:tav>
                                        <p:tav tm="100000">
                                          <p:val>
                                            <p:strVal val="#ppt_w"/>
                                          </p:val>
                                        </p:tav>
                                      </p:tavLst>
                                    </p:anim>
                                    <p:anim calcmode="lin" valueType="num">
                                      <p:cBhvr>
                                        <p:cTn id="26" dur="500" fill="hold"/>
                                        <p:tgtEl>
                                          <p:spTgt spid="7">
                                            <p:txEl>
                                              <p:pRg st="0" end="0"/>
                                            </p:txEl>
                                          </p:spTgt>
                                        </p:tgtEl>
                                        <p:attrNameLst>
                                          <p:attrName>ppt_h</p:attrName>
                                        </p:attrNameLst>
                                      </p:cBhvr>
                                      <p:tavLst>
                                        <p:tav tm="0">
                                          <p:val>
                                            <p:fltVal val="0"/>
                                          </p:val>
                                        </p:tav>
                                        <p:tav tm="100000">
                                          <p:val>
                                            <p:strVal val="#ppt_h"/>
                                          </p:val>
                                        </p:tav>
                                      </p:tavLst>
                                    </p:anim>
                                  </p:childTnLst>
                                </p:cTn>
                              </p:par>
                              <p:par>
                                <p:cTn id="27" presetID="23" presetClass="entr" presetSubtype="16" fill="hold" grpId="0" nodeType="withEffect">
                                  <p:stCondLst>
                                    <p:cond delay="0"/>
                                  </p:stCondLst>
                                  <p:childTnLst>
                                    <p:set>
                                      <p:cBhvr>
                                        <p:cTn id="28" dur="1" fill="hold">
                                          <p:stCondLst>
                                            <p:cond delay="0"/>
                                          </p:stCondLst>
                                        </p:cTn>
                                        <p:tgtEl>
                                          <p:spTgt spid="9">
                                            <p:txEl>
                                              <p:pRg st="0" end="0"/>
                                            </p:txEl>
                                          </p:spTgt>
                                        </p:tgtEl>
                                        <p:attrNameLst>
                                          <p:attrName>style.visibility</p:attrName>
                                        </p:attrNameLst>
                                      </p:cBhvr>
                                      <p:to>
                                        <p:strVal val="visible"/>
                                      </p:to>
                                    </p:set>
                                    <p:anim calcmode="lin" valueType="num">
                                      <p:cBhvr>
                                        <p:cTn id="29" dur="500" fill="hold"/>
                                        <p:tgtEl>
                                          <p:spTgt spid="9">
                                            <p:txEl>
                                              <p:pRg st="0" end="0"/>
                                            </p:txEl>
                                          </p:spTgt>
                                        </p:tgtEl>
                                        <p:attrNameLst>
                                          <p:attrName>ppt_w</p:attrName>
                                        </p:attrNameLst>
                                      </p:cBhvr>
                                      <p:tavLst>
                                        <p:tav tm="0">
                                          <p:val>
                                            <p:fltVal val="0"/>
                                          </p:val>
                                        </p:tav>
                                        <p:tav tm="100000">
                                          <p:val>
                                            <p:strVal val="#ppt_w"/>
                                          </p:val>
                                        </p:tav>
                                      </p:tavLst>
                                    </p:anim>
                                    <p:anim calcmode="lin" valueType="num">
                                      <p:cBhvr>
                                        <p:cTn id="30" dur="500" fill="hold"/>
                                        <p:tgtEl>
                                          <p:spTgt spid="9">
                                            <p:txEl>
                                              <p:pRg st="0" end="0"/>
                                            </p:txEl>
                                          </p:spTgt>
                                        </p:tgtEl>
                                        <p:attrNameLst>
                                          <p:attrName>ppt_h</p:attrName>
                                        </p:attrNameLst>
                                      </p:cBhvr>
                                      <p:tavLst>
                                        <p:tav tm="0">
                                          <p:val>
                                            <p:fltVal val="0"/>
                                          </p:val>
                                        </p:tav>
                                        <p:tav tm="100000">
                                          <p:val>
                                            <p:strVal val="#ppt_h"/>
                                          </p:val>
                                        </p:tav>
                                      </p:tavLst>
                                    </p:anim>
                                  </p:childTnLst>
                                </p:cTn>
                              </p:par>
                              <p:par>
                                <p:cTn id="31" presetID="23" presetClass="entr" presetSubtype="16" fill="hold" grpId="0" nodeType="withEffect">
                                  <p:stCondLst>
                                    <p:cond delay="0"/>
                                  </p:stCondLst>
                                  <p:childTnLst>
                                    <p:set>
                                      <p:cBhvr>
                                        <p:cTn id="32" dur="1" fill="hold">
                                          <p:stCondLst>
                                            <p:cond delay="0"/>
                                          </p:stCondLst>
                                        </p:cTn>
                                        <p:tgtEl>
                                          <p:spTgt spid="10">
                                            <p:txEl>
                                              <p:pRg st="0" end="0"/>
                                            </p:txEl>
                                          </p:spTgt>
                                        </p:tgtEl>
                                        <p:attrNameLst>
                                          <p:attrName>style.visibility</p:attrName>
                                        </p:attrNameLst>
                                      </p:cBhvr>
                                      <p:to>
                                        <p:strVal val="visible"/>
                                      </p:to>
                                    </p:set>
                                    <p:anim calcmode="lin" valueType="num">
                                      <p:cBhvr>
                                        <p:cTn id="33" dur="500" fill="hold"/>
                                        <p:tgtEl>
                                          <p:spTgt spid="10">
                                            <p:txEl>
                                              <p:pRg st="0" end="0"/>
                                            </p:txEl>
                                          </p:spTgt>
                                        </p:tgtEl>
                                        <p:attrNameLst>
                                          <p:attrName>ppt_w</p:attrName>
                                        </p:attrNameLst>
                                      </p:cBhvr>
                                      <p:tavLst>
                                        <p:tav tm="0">
                                          <p:val>
                                            <p:fltVal val="0"/>
                                          </p:val>
                                        </p:tav>
                                        <p:tav tm="100000">
                                          <p:val>
                                            <p:strVal val="#ppt_w"/>
                                          </p:val>
                                        </p:tav>
                                      </p:tavLst>
                                    </p:anim>
                                    <p:anim calcmode="lin" valueType="num">
                                      <p:cBhvr>
                                        <p:cTn id="34" dur="500" fill="hold"/>
                                        <p:tgtEl>
                                          <p:spTgt spid="10">
                                            <p:txEl>
                                              <p:pRg st="0" end="0"/>
                                            </p:txEl>
                                          </p:spTgt>
                                        </p:tgtEl>
                                        <p:attrNameLst>
                                          <p:attrName>ppt_h</p:attrName>
                                        </p:attrNameLst>
                                      </p:cBhvr>
                                      <p:tavLst>
                                        <p:tav tm="0">
                                          <p:val>
                                            <p:fltVal val="0"/>
                                          </p:val>
                                        </p:tav>
                                        <p:tav tm="100000">
                                          <p:val>
                                            <p:strVal val="#ppt_h"/>
                                          </p:val>
                                        </p:tav>
                                      </p:tavLst>
                                    </p:anim>
                                  </p:childTnLst>
                                </p:cTn>
                              </p:par>
                            </p:childTnLst>
                          </p:cTn>
                        </p:par>
                      </p:childTnLst>
                    </p:cTn>
                  </p:par>
                  <p:par>
                    <p:cTn id="35" fill="hold">
                      <p:stCondLst>
                        <p:cond delay="indefinite"/>
                      </p:stCondLst>
                      <p:childTnLst>
                        <p:par>
                          <p:cTn id="36" fill="hold">
                            <p:stCondLst>
                              <p:cond delay="0"/>
                            </p:stCondLst>
                            <p:childTnLst>
                              <p:par>
                                <p:cTn id="37" presetID="3" presetClass="entr" presetSubtype="10" fill="hold" grpId="0" nodeType="clickEffect">
                                  <p:stCondLst>
                                    <p:cond delay="0"/>
                                  </p:stCondLst>
                                  <p:childTnLst>
                                    <p:set>
                                      <p:cBhvr>
                                        <p:cTn id="38" dur="1" fill="hold">
                                          <p:stCondLst>
                                            <p:cond delay="0"/>
                                          </p:stCondLst>
                                        </p:cTn>
                                        <p:tgtEl>
                                          <p:spTgt spid="8"/>
                                        </p:tgtEl>
                                        <p:attrNameLst>
                                          <p:attrName>style.visibility</p:attrName>
                                        </p:attrNameLst>
                                      </p:cBhvr>
                                      <p:to>
                                        <p:strVal val="visible"/>
                                      </p:to>
                                    </p:set>
                                    <p:animEffect transition="in" filter="blinds(horizontal)">
                                      <p:cBhvr>
                                        <p:cTn id="39"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build="p"/>
      <p:bldP spid="8" grpId="0" animBg="1"/>
      <p:bldP spid="6" grpId="0" build="p"/>
      <p:bldP spid="7" grpId="0" build="p"/>
      <p:bldP spid="9" grpId="0" build="p"/>
      <p:bldP spid="10" grpId="0" build="p"/>
      <p:bldP spid="14" grpId="0"/>
    </p:bldLst>
  </p:timing>
</p:sld>
</file>

<file path=ppt/slides/slide4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extBox 6"/>
          <p:cNvSpPr txBox="1"/>
          <p:nvPr/>
        </p:nvSpPr>
        <p:spPr>
          <a:xfrm>
            <a:off x="381000" y="2819400"/>
            <a:ext cx="609600" cy="430759"/>
          </a:xfrm>
          <a:prstGeom prst="rect">
            <a:avLst/>
          </a:prstGeom>
          <a:noFill/>
        </p:spPr>
        <p:txBody>
          <a:bodyPr wrap="square" rtlCol="0">
            <a:spAutoFit/>
          </a:bodyPr>
          <a:lstStyle/>
          <a:p>
            <a:pPr marL="457200" indent="-457200">
              <a:lnSpc>
                <a:spcPts val="2800"/>
              </a:lnSpc>
              <a:spcAft>
                <a:spcPct val="50000"/>
              </a:spcAft>
              <a:tabLst>
                <a:tab pos="628650" algn="l"/>
              </a:tabLst>
            </a:pPr>
            <a:r>
              <a:rPr lang="en-US" sz="2300" b="1" dirty="0" smtClean="0">
                <a:latin typeface="Times New Roman" pitchFamily="18" charset="0"/>
                <a:cs typeface="Times New Roman" pitchFamily="18" charset="0"/>
              </a:rPr>
              <a:t>14.</a:t>
            </a:r>
            <a:endParaRPr lang="en-US" sz="2300" b="1" dirty="0">
              <a:latin typeface="Times New Roman" pitchFamily="18" charset="0"/>
              <a:cs typeface="Times New Roman" pitchFamily="18" charset="0"/>
            </a:endParaRPr>
          </a:p>
        </p:txBody>
      </p:sp>
      <p:sp>
        <p:nvSpPr>
          <p:cNvPr id="8" name="Rectangle 7"/>
          <p:cNvSpPr/>
          <p:nvPr/>
        </p:nvSpPr>
        <p:spPr>
          <a:xfrm>
            <a:off x="990600" y="2819400"/>
            <a:ext cx="6248400" cy="2923877"/>
          </a:xfrm>
          <a:prstGeom prst="rect">
            <a:avLst/>
          </a:prstGeom>
        </p:spPr>
        <p:txBody>
          <a:bodyPr wrap="square">
            <a:spAutoFit/>
          </a:bodyPr>
          <a:lstStyle/>
          <a:p>
            <a:r>
              <a:rPr lang="en-US" sz="2300" dirty="0" smtClean="0">
                <a:latin typeface="Times New Roman" pitchFamily="18" charset="0"/>
              </a:rPr>
              <a:t>The sum of the monthly</a:t>
            </a:r>
          </a:p>
          <a:p>
            <a:pPr marL="365125" indent="-365125">
              <a:tabLst>
                <a:tab pos="2857500" algn="l"/>
              </a:tabLst>
            </a:pPr>
            <a:r>
              <a:rPr lang="en-US" sz="2300" dirty="0" smtClean="0">
                <a:latin typeface="Times New Roman" pitchFamily="18" charset="0"/>
              </a:rPr>
              <a:t>installments  	= $212.50 </a:t>
            </a:r>
            <a:r>
              <a:rPr lang="en-US" sz="2300" dirty="0" smtClean="0">
                <a:latin typeface="Times New Roman" pitchFamily="18" charset="0"/>
                <a:sym typeface="Symbol"/>
              </a:rPr>
              <a:t></a:t>
            </a:r>
            <a:r>
              <a:rPr lang="en-US" sz="2300" dirty="0" smtClean="0">
                <a:latin typeface="Times New Roman" pitchFamily="18" charset="0"/>
              </a:rPr>
              <a:t> 20</a:t>
            </a:r>
            <a:br>
              <a:rPr lang="en-US" sz="2300" dirty="0" smtClean="0">
                <a:latin typeface="Times New Roman" pitchFamily="18" charset="0"/>
              </a:rPr>
            </a:br>
            <a:r>
              <a:rPr lang="en-US" sz="2300" dirty="0" smtClean="0">
                <a:latin typeface="Times New Roman" pitchFamily="18" charset="0"/>
              </a:rPr>
              <a:t>	= $4 250.00 </a:t>
            </a:r>
          </a:p>
          <a:p>
            <a:pPr marL="365125" indent="-365125">
              <a:tabLst>
                <a:tab pos="2857500" algn="l"/>
              </a:tabLst>
            </a:pPr>
            <a:r>
              <a:rPr lang="en-US" sz="2300" dirty="0" smtClean="0">
                <a:latin typeface="Times New Roman" pitchFamily="18" charset="0"/>
              </a:rPr>
              <a:t>The hire purchase plan	= $(300 + 4 250) </a:t>
            </a:r>
            <a:br>
              <a:rPr lang="en-US" sz="2300" dirty="0" smtClean="0">
                <a:latin typeface="Times New Roman" pitchFamily="18" charset="0"/>
              </a:rPr>
            </a:br>
            <a:r>
              <a:rPr lang="en-US" sz="2300" dirty="0" smtClean="0">
                <a:latin typeface="Times New Roman" pitchFamily="18" charset="0"/>
              </a:rPr>
              <a:t>	= $4 550 </a:t>
            </a:r>
          </a:p>
          <a:p>
            <a:pPr marL="365125" indent="-365125">
              <a:tabLst>
                <a:tab pos="2857500" algn="l"/>
              </a:tabLst>
            </a:pPr>
            <a:r>
              <a:rPr lang="en-US" sz="2300" dirty="0" smtClean="0">
                <a:latin typeface="Times New Roman" pitchFamily="18" charset="0"/>
              </a:rPr>
              <a:t>The amount greater </a:t>
            </a:r>
          </a:p>
          <a:p>
            <a:pPr marL="365125" indent="-365125">
              <a:tabLst>
                <a:tab pos="2857500" algn="l"/>
              </a:tabLst>
            </a:pPr>
            <a:r>
              <a:rPr lang="en-US" sz="2300" dirty="0" smtClean="0">
                <a:latin typeface="Times New Roman" pitchFamily="18" charset="0"/>
              </a:rPr>
              <a:t>than $3 700  	= $(4 550 – 3 700)</a:t>
            </a:r>
            <a:br>
              <a:rPr lang="en-US" sz="2300" dirty="0" smtClean="0">
                <a:latin typeface="Times New Roman" pitchFamily="18" charset="0"/>
              </a:rPr>
            </a:br>
            <a:r>
              <a:rPr lang="en-US" sz="2300" dirty="0" smtClean="0">
                <a:latin typeface="Times New Roman" pitchFamily="18" charset="0"/>
              </a:rPr>
              <a:t>	= </a:t>
            </a:r>
            <a:r>
              <a:rPr lang="en-US" sz="2300" dirty="0" smtClean="0">
                <a:solidFill>
                  <a:srgbClr val="00A99D"/>
                </a:solidFill>
                <a:latin typeface="Times New Roman" pitchFamily="18" charset="0"/>
              </a:rPr>
              <a:t>$850</a:t>
            </a:r>
          </a:p>
        </p:txBody>
      </p:sp>
      <p:sp>
        <p:nvSpPr>
          <p:cNvPr id="4"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3 Paper 1</a:t>
            </a:r>
          </a:p>
        </p:txBody>
      </p:sp>
    </p:spTree>
    <p:extLst>
      <p:ext uri="{BB962C8B-B14F-4D97-AF65-F5344CB8AC3E}">
        <p14:creationId xmlns:p14="http://schemas.microsoft.com/office/powerpoint/2010/main" xmlns="" val="186244745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500" fill="hold"/>
                                        <p:tgtEl>
                                          <p:spTgt spid="7"/>
                                        </p:tgtEl>
                                        <p:attrNameLst>
                                          <p:attrName>ppt_w</p:attrName>
                                        </p:attrNameLst>
                                      </p:cBhvr>
                                      <p:tavLst>
                                        <p:tav tm="0">
                                          <p:val>
                                            <p:fltVal val="0"/>
                                          </p:val>
                                        </p:tav>
                                        <p:tav tm="100000">
                                          <p:val>
                                            <p:strVal val="#ppt_w"/>
                                          </p:val>
                                        </p:tav>
                                      </p:tavLst>
                                    </p:anim>
                                    <p:anim calcmode="lin" valueType="num">
                                      <p:cBhvr>
                                        <p:cTn id="8" dur="500" fill="hold"/>
                                        <p:tgtEl>
                                          <p:spTgt spid="7"/>
                                        </p:tgtEl>
                                        <p:attrNameLst>
                                          <p:attrName>ppt_h</p:attrName>
                                        </p:attrNameLst>
                                      </p:cBhvr>
                                      <p:tavLst>
                                        <p:tav tm="0">
                                          <p:val>
                                            <p:fltVal val="0"/>
                                          </p:val>
                                        </p:tav>
                                        <p:tav tm="100000">
                                          <p:val>
                                            <p:strVal val="#ppt_h"/>
                                          </p:val>
                                        </p:tav>
                                      </p:tavLst>
                                    </p:anim>
                                  </p:childTnLst>
                                </p:cTn>
                              </p:par>
                              <p:par>
                                <p:cTn id="9" presetID="23" presetClass="entr" presetSubtype="16" fill="hold" grpId="0" nodeType="withEffect">
                                  <p:stCondLst>
                                    <p:cond delay="0"/>
                                  </p:stCondLst>
                                  <p:childTnLst>
                                    <p:set>
                                      <p:cBhvr>
                                        <p:cTn id="10" dur="1" fill="hold">
                                          <p:stCondLst>
                                            <p:cond delay="0"/>
                                          </p:stCondLst>
                                        </p:cTn>
                                        <p:tgtEl>
                                          <p:spTgt spid="8"/>
                                        </p:tgtEl>
                                        <p:attrNameLst>
                                          <p:attrName>style.visibility</p:attrName>
                                        </p:attrNameLst>
                                      </p:cBhvr>
                                      <p:to>
                                        <p:strVal val="visible"/>
                                      </p:to>
                                    </p:set>
                                    <p:anim calcmode="lin" valueType="num">
                                      <p:cBhvr>
                                        <p:cTn id="11" dur="500" fill="hold"/>
                                        <p:tgtEl>
                                          <p:spTgt spid="8"/>
                                        </p:tgtEl>
                                        <p:attrNameLst>
                                          <p:attrName>ppt_w</p:attrName>
                                        </p:attrNameLst>
                                      </p:cBhvr>
                                      <p:tavLst>
                                        <p:tav tm="0">
                                          <p:val>
                                            <p:fltVal val="0"/>
                                          </p:val>
                                        </p:tav>
                                        <p:tav tm="100000">
                                          <p:val>
                                            <p:strVal val="#ppt_w"/>
                                          </p:val>
                                        </p:tav>
                                      </p:tavLst>
                                    </p:anim>
                                    <p:anim calcmode="lin" valueType="num">
                                      <p:cBhvr>
                                        <p:cTn id="12" dur="500" fill="hold"/>
                                        <p:tgtEl>
                                          <p:spTgt spid="8"/>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Lst>
  </p:timing>
</p:sld>
</file>

<file path=ppt/slides/slide4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Content Placeholder 10"/>
          <p:cNvSpPr>
            <a:spLocks noGrp="1"/>
          </p:cNvSpPr>
          <p:nvPr>
            <p:ph sz="quarter" idx="13"/>
          </p:nvPr>
        </p:nvSpPr>
        <p:spPr>
          <a:xfrm>
            <a:off x="685800" y="2781300"/>
            <a:ext cx="6705600" cy="800219"/>
          </a:xfrm>
        </p:spPr>
        <p:txBody>
          <a:bodyPr wrap="square">
            <a:spAutoFit/>
          </a:bodyPr>
          <a:lstStyle/>
          <a:p>
            <a:pPr>
              <a:buNone/>
            </a:pPr>
            <a:r>
              <a:rPr lang="en-US" sz="2300" b="1" dirty="0" smtClean="0">
                <a:solidFill>
                  <a:schemeClr val="tx1"/>
                </a:solidFill>
                <a:latin typeface="Times New Roman" pitchFamily="18" charset="0"/>
                <a:cs typeface="Times New Roman" pitchFamily="18" charset="0"/>
              </a:rPr>
              <a:t>15.  </a:t>
            </a:r>
            <a:r>
              <a:rPr lang="en-US" sz="2300" dirty="0" smtClean="0">
                <a:solidFill>
                  <a:schemeClr val="tx1"/>
                </a:solidFill>
                <a:latin typeface="Times New Roman" pitchFamily="18" charset="0"/>
              </a:rPr>
              <a:t>If a 12 per cent purchase tax is charged, what is</a:t>
            </a:r>
            <a:br>
              <a:rPr lang="en-US" sz="2300" dirty="0" smtClean="0">
                <a:solidFill>
                  <a:schemeClr val="tx1"/>
                </a:solidFill>
                <a:latin typeface="Times New Roman" pitchFamily="18" charset="0"/>
              </a:rPr>
            </a:br>
            <a:r>
              <a:rPr lang="en-US" sz="2300" dirty="0" smtClean="0">
                <a:solidFill>
                  <a:schemeClr val="tx1"/>
                </a:solidFill>
                <a:latin typeface="Times New Roman" pitchFamily="18" charset="0"/>
              </a:rPr>
              <a:t>   the total cost of a skirt marked at $140?</a:t>
            </a:r>
            <a:endParaRPr lang="en-US" sz="2300" dirty="0" smtClean="0">
              <a:solidFill>
                <a:schemeClr val="tx1"/>
              </a:solidFill>
              <a:latin typeface="Times New Roman" pitchFamily="18" charset="0"/>
              <a:cs typeface="Times New Roman" pitchFamily="18" charset="0"/>
            </a:endParaRPr>
          </a:p>
        </p:txBody>
      </p:sp>
      <p:sp>
        <p:nvSpPr>
          <p:cNvPr id="8" name="Notched Right Arrow 7"/>
          <p:cNvSpPr/>
          <p:nvPr/>
        </p:nvSpPr>
        <p:spPr>
          <a:xfrm>
            <a:off x="7162800" y="6019800"/>
            <a:ext cx="1782315" cy="685800"/>
          </a:xfrm>
          <a:prstGeom prst="notchedRightArrow">
            <a:avLst/>
          </a:prstGeom>
          <a:blipFill>
            <a:blip r:embed="rId2" cstate="print">
              <a:extLst>
                <a:ext uri="{BEBA8EAE-BF5A-486C-A8C5-ECC9F3942E4B}">
                  <a14:imgProps xmlns:a14="http://schemas.microsoft.com/office/drawing/2010/main" xmlns="">
                    <a14:imgLayer r:embed="rId3">
                      <a14:imgEffect>
                        <a14:brightnessContrast bright="-20000" contrast="-20000"/>
                      </a14:imgEffect>
                    </a14:imgLayer>
                  </a14:imgProps>
                </a:ex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ANSWER</a:t>
            </a:r>
            <a:endParaRPr lang="en-US" sz="2000" b="1" dirty="0">
              <a:latin typeface="Times New Roman" pitchFamily="18" charset="0"/>
              <a:cs typeface="Times New Roman" pitchFamily="18" charset="0"/>
            </a:endParaRPr>
          </a:p>
        </p:txBody>
      </p:sp>
      <p:sp>
        <p:nvSpPr>
          <p:cNvPr id="6" name="Content Placeholder 10"/>
          <p:cNvSpPr>
            <a:spLocks noGrp="1"/>
          </p:cNvSpPr>
          <p:nvPr>
            <p:ph sz="quarter" idx="13"/>
          </p:nvPr>
        </p:nvSpPr>
        <p:spPr>
          <a:xfrm>
            <a:off x="1177290" y="3733800"/>
            <a:ext cx="1727200" cy="676339"/>
          </a:xfrm>
        </p:spPr>
        <p:txBody>
          <a:bodyPr wrap="square">
            <a:spAutoFit/>
          </a:bodyPr>
          <a:lstStyle/>
          <a:p>
            <a:pPr algn="just">
              <a:lnSpc>
                <a:spcPct val="165000"/>
              </a:lnSpc>
              <a:spcBef>
                <a:spcPct val="0"/>
              </a:spcBef>
              <a:buFontTx/>
              <a:buNone/>
            </a:pPr>
            <a:r>
              <a:rPr lang="en-US" sz="2300" dirty="0" smtClean="0">
                <a:solidFill>
                  <a:schemeClr val="tx1"/>
                </a:solidFill>
                <a:latin typeface="Times New Roman" pitchFamily="18" charset="0"/>
                <a:cs typeface="Times New Roman" pitchFamily="18" charset="0"/>
              </a:rPr>
              <a:t>(A) $123.20</a:t>
            </a:r>
            <a:endParaRPr lang="en-US" sz="2300" baseline="30000" dirty="0" smtClean="0">
              <a:solidFill>
                <a:schemeClr val="tx1"/>
              </a:solidFill>
              <a:latin typeface="Times New Roman" pitchFamily="18" charset="0"/>
              <a:cs typeface="Times New Roman" pitchFamily="18" charset="0"/>
            </a:endParaRPr>
          </a:p>
        </p:txBody>
      </p:sp>
      <p:sp>
        <p:nvSpPr>
          <p:cNvPr id="7" name="Content Placeholder 10"/>
          <p:cNvSpPr>
            <a:spLocks noGrp="1"/>
          </p:cNvSpPr>
          <p:nvPr>
            <p:ph sz="quarter" idx="13"/>
          </p:nvPr>
        </p:nvSpPr>
        <p:spPr>
          <a:xfrm>
            <a:off x="1151890" y="4429061"/>
            <a:ext cx="1981200" cy="676339"/>
          </a:xfrm>
        </p:spPr>
        <p:txBody>
          <a:bodyPr wrap="square">
            <a:spAutoFit/>
          </a:bodyPr>
          <a:lstStyle/>
          <a:p>
            <a:pPr algn="just">
              <a:lnSpc>
                <a:spcPct val="165000"/>
              </a:lnSpc>
              <a:spcBef>
                <a:spcPct val="0"/>
              </a:spcBef>
              <a:buFontTx/>
              <a:buNone/>
            </a:pPr>
            <a:r>
              <a:rPr lang="en-US" sz="2300" dirty="0" smtClean="0">
                <a:solidFill>
                  <a:schemeClr val="tx1"/>
                </a:solidFill>
                <a:latin typeface="Times New Roman" pitchFamily="18" charset="0"/>
                <a:cs typeface="Times New Roman" pitchFamily="18" charset="0"/>
              </a:rPr>
              <a:t>(B) $128.00</a:t>
            </a:r>
            <a:endParaRPr lang="en-US" sz="2300" baseline="30000" dirty="0" smtClean="0">
              <a:solidFill>
                <a:schemeClr val="tx1"/>
              </a:solidFill>
              <a:latin typeface="Times New Roman" pitchFamily="18" charset="0"/>
              <a:cs typeface="Times New Roman" pitchFamily="18" charset="0"/>
            </a:endParaRPr>
          </a:p>
        </p:txBody>
      </p:sp>
      <p:sp>
        <p:nvSpPr>
          <p:cNvPr id="9" name="Content Placeholder 10"/>
          <p:cNvSpPr>
            <a:spLocks noGrp="1"/>
          </p:cNvSpPr>
          <p:nvPr>
            <p:ph sz="quarter" idx="13"/>
          </p:nvPr>
        </p:nvSpPr>
        <p:spPr>
          <a:xfrm>
            <a:off x="1151890" y="5105400"/>
            <a:ext cx="2743200" cy="676339"/>
          </a:xfrm>
        </p:spPr>
        <p:txBody>
          <a:bodyPr wrap="square">
            <a:spAutoFit/>
          </a:bodyPr>
          <a:lstStyle/>
          <a:p>
            <a:pPr algn="just">
              <a:lnSpc>
                <a:spcPct val="165000"/>
              </a:lnSpc>
              <a:spcBef>
                <a:spcPct val="0"/>
              </a:spcBef>
              <a:buFontTx/>
              <a:buNone/>
            </a:pPr>
            <a:r>
              <a:rPr lang="en-US" sz="2300" dirty="0" smtClean="0">
                <a:solidFill>
                  <a:schemeClr val="tx1"/>
                </a:solidFill>
                <a:latin typeface="Times New Roman" pitchFamily="18" charset="0"/>
                <a:cs typeface="Times New Roman" pitchFamily="18" charset="0"/>
              </a:rPr>
              <a:t>(C) $152.00</a:t>
            </a:r>
            <a:endParaRPr lang="en-US" sz="2300" baseline="30000" dirty="0" smtClean="0">
              <a:solidFill>
                <a:schemeClr val="tx1"/>
              </a:solidFill>
              <a:latin typeface="Times New Roman" pitchFamily="18" charset="0"/>
              <a:cs typeface="Times New Roman" pitchFamily="18" charset="0"/>
            </a:endParaRPr>
          </a:p>
        </p:txBody>
      </p:sp>
      <p:sp>
        <p:nvSpPr>
          <p:cNvPr id="10" name="Content Placeholder 10"/>
          <p:cNvSpPr>
            <a:spLocks noGrp="1"/>
          </p:cNvSpPr>
          <p:nvPr>
            <p:ph sz="quarter" idx="13"/>
          </p:nvPr>
        </p:nvSpPr>
        <p:spPr>
          <a:xfrm>
            <a:off x="1146175" y="5791200"/>
            <a:ext cx="1834515" cy="676339"/>
          </a:xfrm>
        </p:spPr>
        <p:txBody>
          <a:bodyPr wrap="square">
            <a:spAutoFit/>
          </a:bodyPr>
          <a:lstStyle/>
          <a:p>
            <a:pPr algn="just">
              <a:lnSpc>
                <a:spcPct val="165000"/>
              </a:lnSpc>
              <a:spcBef>
                <a:spcPct val="0"/>
              </a:spcBef>
              <a:buFontTx/>
              <a:buNone/>
            </a:pPr>
            <a:r>
              <a:rPr lang="en-US" sz="2300" dirty="0" smtClean="0">
                <a:solidFill>
                  <a:schemeClr val="tx1"/>
                </a:solidFill>
                <a:latin typeface="Times New Roman" pitchFamily="18" charset="0"/>
                <a:cs typeface="Times New Roman" pitchFamily="18" charset="0"/>
              </a:rPr>
              <a:t>(D) $156.80</a:t>
            </a:r>
            <a:endParaRPr lang="en-US" sz="2300" baseline="30000" dirty="0" smtClean="0">
              <a:solidFill>
                <a:schemeClr val="tx1"/>
              </a:solidFill>
              <a:latin typeface="Times New Roman" pitchFamily="18" charset="0"/>
              <a:cs typeface="Times New Roman" pitchFamily="18" charset="0"/>
            </a:endParaRPr>
          </a:p>
        </p:txBody>
      </p:sp>
      <p:sp>
        <p:nvSpPr>
          <p:cNvPr id="12"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3 Paper 1</a:t>
            </a:r>
          </a:p>
        </p:txBody>
      </p:sp>
    </p:spTree>
    <p:extLst>
      <p:ext uri="{BB962C8B-B14F-4D97-AF65-F5344CB8AC3E}">
        <p14:creationId xmlns:p14="http://schemas.microsoft.com/office/powerpoint/2010/main" xmlns="" val="71451342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11">
                                            <p:txEl>
                                              <p:pRg st="0" end="0"/>
                                            </p:txEl>
                                          </p:spTgt>
                                        </p:tgtEl>
                                        <p:attrNameLst>
                                          <p:attrName>style.visibility</p:attrName>
                                        </p:attrNameLst>
                                      </p:cBhvr>
                                      <p:to>
                                        <p:strVal val="visible"/>
                                      </p:to>
                                    </p:set>
                                    <p:anim calcmode="lin" valueType="num">
                                      <p:cBhvr>
                                        <p:cTn id="7" dur="500" fill="hold"/>
                                        <p:tgtEl>
                                          <p:spTgt spid="11">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11">
                                            <p:txEl>
                                              <p:pRg st="0" end="0"/>
                                            </p:txEl>
                                          </p:spTgt>
                                        </p:tgtEl>
                                        <p:attrNameLst>
                                          <p:attrName>ppt_h</p:attrName>
                                        </p:attrNameLst>
                                      </p:cBhvr>
                                      <p:tavLst>
                                        <p:tav tm="0">
                                          <p:val>
                                            <p:fltVal val="0"/>
                                          </p:val>
                                        </p:tav>
                                        <p:tav tm="100000">
                                          <p:val>
                                            <p:strVal val="#ppt_h"/>
                                          </p:val>
                                        </p:tav>
                                      </p:tavLst>
                                    </p:anim>
                                  </p:childTnLst>
                                </p:cTn>
                              </p:par>
                            </p:childTnLst>
                          </p:cTn>
                        </p:par>
                      </p:childTnLst>
                    </p:cTn>
                  </p:par>
                  <p:par>
                    <p:cTn id="9" fill="hold">
                      <p:stCondLst>
                        <p:cond delay="indefinite"/>
                      </p:stCondLst>
                      <p:childTnLst>
                        <p:par>
                          <p:cTn id="10" fill="hold">
                            <p:stCondLst>
                              <p:cond delay="0"/>
                            </p:stCondLst>
                            <p:childTnLst>
                              <p:par>
                                <p:cTn id="11" presetID="23" presetClass="entr" presetSubtype="16" fill="hold" grpId="0" nodeType="clickEffect">
                                  <p:stCondLst>
                                    <p:cond delay="0"/>
                                  </p:stCondLst>
                                  <p:childTnLst>
                                    <p:set>
                                      <p:cBhvr>
                                        <p:cTn id="12" dur="1" fill="hold">
                                          <p:stCondLst>
                                            <p:cond delay="0"/>
                                          </p:stCondLst>
                                        </p:cTn>
                                        <p:tgtEl>
                                          <p:spTgt spid="6">
                                            <p:txEl>
                                              <p:pRg st="0" end="0"/>
                                            </p:txEl>
                                          </p:spTgt>
                                        </p:tgtEl>
                                        <p:attrNameLst>
                                          <p:attrName>style.visibility</p:attrName>
                                        </p:attrNameLst>
                                      </p:cBhvr>
                                      <p:to>
                                        <p:strVal val="visible"/>
                                      </p:to>
                                    </p:set>
                                    <p:anim calcmode="lin" valueType="num">
                                      <p:cBhvr>
                                        <p:cTn id="13" dur="500" fill="hold"/>
                                        <p:tgtEl>
                                          <p:spTgt spid="6">
                                            <p:txEl>
                                              <p:pRg st="0" end="0"/>
                                            </p:txEl>
                                          </p:spTgt>
                                        </p:tgtEl>
                                        <p:attrNameLst>
                                          <p:attrName>ppt_w</p:attrName>
                                        </p:attrNameLst>
                                      </p:cBhvr>
                                      <p:tavLst>
                                        <p:tav tm="0">
                                          <p:val>
                                            <p:fltVal val="0"/>
                                          </p:val>
                                        </p:tav>
                                        <p:tav tm="100000">
                                          <p:val>
                                            <p:strVal val="#ppt_w"/>
                                          </p:val>
                                        </p:tav>
                                      </p:tavLst>
                                    </p:anim>
                                    <p:anim calcmode="lin" valueType="num">
                                      <p:cBhvr>
                                        <p:cTn id="14" dur="500" fill="hold"/>
                                        <p:tgtEl>
                                          <p:spTgt spid="6">
                                            <p:txEl>
                                              <p:pRg st="0" end="0"/>
                                            </p:txEl>
                                          </p:spTgt>
                                        </p:tgtEl>
                                        <p:attrNameLst>
                                          <p:attrName>ppt_h</p:attrName>
                                        </p:attrNameLst>
                                      </p:cBhvr>
                                      <p:tavLst>
                                        <p:tav tm="0">
                                          <p:val>
                                            <p:fltVal val="0"/>
                                          </p:val>
                                        </p:tav>
                                        <p:tav tm="100000">
                                          <p:val>
                                            <p:strVal val="#ppt_h"/>
                                          </p:val>
                                        </p:tav>
                                      </p:tavLst>
                                    </p:anim>
                                  </p:childTnLst>
                                </p:cTn>
                              </p:par>
                              <p:par>
                                <p:cTn id="15" presetID="23" presetClass="entr" presetSubtype="16" fill="hold" grpId="0" nodeType="withEffect">
                                  <p:stCondLst>
                                    <p:cond delay="0"/>
                                  </p:stCondLst>
                                  <p:childTnLst>
                                    <p:set>
                                      <p:cBhvr>
                                        <p:cTn id="16" dur="1" fill="hold">
                                          <p:stCondLst>
                                            <p:cond delay="0"/>
                                          </p:stCondLst>
                                        </p:cTn>
                                        <p:tgtEl>
                                          <p:spTgt spid="7">
                                            <p:txEl>
                                              <p:pRg st="0" end="0"/>
                                            </p:txEl>
                                          </p:spTgt>
                                        </p:tgtEl>
                                        <p:attrNameLst>
                                          <p:attrName>style.visibility</p:attrName>
                                        </p:attrNameLst>
                                      </p:cBhvr>
                                      <p:to>
                                        <p:strVal val="visible"/>
                                      </p:to>
                                    </p:set>
                                    <p:anim calcmode="lin" valueType="num">
                                      <p:cBhvr>
                                        <p:cTn id="17" dur="500" fill="hold"/>
                                        <p:tgtEl>
                                          <p:spTgt spid="7">
                                            <p:txEl>
                                              <p:pRg st="0" end="0"/>
                                            </p:txEl>
                                          </p:spTgt>
                                        </p:tgtEl>
                                        <p:attrNameLst>
                                          <p:attrName>ppt_w</p:attrName>
                                        </p:attrNameLst>
                                      </p:cBhvr>
                                      <p:tavLst>
                                        <p:tav tm="0">
                                          <p:val>
                                            <p:fltVal val="0"/>
                                          </p:val>
                                        </p:tav>
                                        <p:tav tm="100000">
                                          <p:val>
                                            <p:strVal val="#ppt_w"/>
                                          </p:val>
                                        </p:tav>
                                      </p:tavLst>
                                    </p:anim>
                                    <p:anim calcmode="lin" valueType="num">
                                      <p:cBhvr>
                                        <p:cTn id="18" dur="500" fill="hold"/>
                                        <p:tgtEl>
                                          <p:spTgt spid="7">
                                            <p:txEl>
                                              <p:pRg st="0" end="0"/>
                                            </p:txEl>
                                          </p:spTgt>
                                        </p:tgtEl>
                                        <p:attrNameLst>
                                          <p:attrName>ppt_h</p:attrName>
                                        </p:attrNameLst>
                                      </p:cBhvr>
                                      <p:tavLst>
                                        <p:tav tm="0">
                                          <p:val>
                                            <p:fltVal val="0"/>
                                          </p:val>
                                        </p:tav>
                                        <p:tav tm="100000">
                                          <p:val>
                                            <p:strVal val="#ppt_h"/>
                                          </p:val>
                                        </p:tav>
                                      </p:tavLst>
                                    </p:anim>
                                  </p:childTnLst>
                                </p:cTn>
                              </p:par>
                              <p:par>
                                <p:cTn id="19" presetID="23" presetClass="entr" presetSubtype="16" fill="hold" grpId="0" nodeType="withEffect">
                                  <p:stCondLst>
                                    <p:cond delay="0"/>
                                  </p:stCondLst>
                                  <p:childTnLst>
                                    <p:set>
                                      <p:cBhvr>
                                        <p:cTn id="20" dur="1" fill="hold">
                                          <p:stCondLst>
                                            <p:cond delay="0"/>
                                          </p:stCondLst>
                                        </p:cTn>
                                        <p:tgtEl>
                                          <p:spTgt spid="9">
                                            <p:txEl>
                                              <p:pRg st="0" end="0"/>
                                            </p:txEl>
                                          </p:spTgt>
                                        </p:tgtEl>
                                        <p:attrNameLst>
                                          <p:attrName>style.visibility</p:attrName>
                                        </p:attrNameLst>
                                      </p:cBhvr>
                                      <p:to>
                                        <p:strVal val="visible"/>
                                      </p:to>
                                    </p:set>
                                    <p:anim calcmode="lin" valueType="num">
                                      <p:cBhvr>
                                        <p:cTn id="21" dur="500" fill="hold"/>
                                        <p:tgtEl>
                                          <p:spTgt spid="9">
                                            <p:txEl>
                                              <p:pRg st="0" end="0"/>
                                            </p:txEl>
                                          </p:spTgt>
                                        </p:tgtEl>
                                        <p:attrNameLst>
                                          <p:attrName>ppt_w</p:attrName>
                                        </p:attrNameLst>
                                      </p:cBhvr>
                                      <p:tavLst>
                                        <p:tav tm="0">
                                          <p:val>
                                            <p:fltVal val="0"/>
                                          </p:val>
                                        </p:tav>
                                        <p:tav tm="100000">
                                          <p:val>
                                            <p:strVal val="#ppt_w"/>
                                          </p:val>
                                        </p:tav>
                                      </p:tavLst>
                                    </p:anim>
                                    <p:anim calcmode="lin" valueType="num">
                                      <p:cBhvr>
                                        <p:cTn id="22" dur="500" fill="hold"/>
                                        <p:tgtEl>
                                          <p:spTgt spid="9">
                                            <p:txEl>
                                              <p:pRg st="0" end="0"/>
                                            </p:txEl>
                                          </p:spTgt>
                                        </p:tgtEl>
                                        <p:attrNameLst>
                                          <p:attrName>ppt_h</p:attrName>
                                        </p:attrNameLst>
                                      </p:cBhvr>
                                      <p:tavLst>
                                        <p:tav tm="0">
                                          <p:val>
                                            <p:fltVal val="0"/>
                                          </p:val>
                                        </p:tav>
                                        <p:tav tm="100000">
                                          <p:val>
                                            <p:strVal val="#ppt_h"/>
                                          </p:val>
                                        </p:tav>
                                      </p:tavLst>
                                    </p:anim>
                                  </p:childTnLst>
                                </p:cTn>
                              </p:par>
                              <p:par>
                                <p:cTn id="23" presetID="23" presetClass="entr" presetSubtype="16" fill="hold" grpId="0" nodeType="withEffect">
                                  <p:stCondLst>
                                    <p:cond delay="0"/>
                                  </p:stCondLst>
                                  <p:childTnLst>
                                    <p:set>
                                      <p:cBhvr>
                                        <p:cTn id="24" dur="1" fill="hold">
                                          <p:stCondLst>
                                            <p:cond delay="0"/>
                                          </p:stCondLst>
                                        </p:cTn>
                                        <p:tgtEl>
                                          <p:spTgt spid="10">
                                            <p:txEl>
                                              <p:pRg st="0" end="0"/>
                                            </p:txEl>
                                          </p:spTgt>
                                        </p:tgtEl>
                                        <p:attrNameLst>
                                          <p:attrName>style.visibility</p:attrName>
                                        </p:attrNameLst>
                                      </p:cBhvr>
                                      <p:to>
                                        <p:strVal val="visible"/>
                                      </p:to>
                                    </p:set>
                                    <p:anim calcmode="lin" valueType="num">
                                      <p:cBhvr>
                                        <p:cTn id="25" dur="500" fill="hold"/>
                                        <p:tgtEl>
                                          <p:spTgt spid="10">
                                            <p:txEl>
                                              <p:pRg st="0" end="0"/>
                                            </p:txEl>
                                          </p:spTgt>
                                        </p:tgtEl>
                                        <p:attrNameLst>
                                          <p:attrName>ppt_w</p:attrName>
                                        </p:attrNameLst>
                                      </p:cBhvr>
                                      <p:tavLst>
                                        <p:tav tm="0">
                                          <p:val>
                                            <p:fltVal val="0"/>
                                          </p:val>
                                        </p:tav>
                                        <p:tav tm="100000">
                                          <p:val>
                                            <p:strVal val="#ppt_w"/>
                                          </p:val>
                                        </p:tav>
                                      </p:tavLst>
                                    </p:anim>
                                    <p:anim calcmode="lin" valueType="num">
                                      <p:cBhvr>
                                        <p:cTn id="26" dur="500" fill="hold"/>
                                        <p:tgtEl>
                                          <p:spTgt spid="10">
                                            <p:txEl>
                                              <p:pRg st="0" end="0"/>
                                            </p:txEl>
                                          </p:spTgt>
                                        </p:tgtEl>
                                        <p:attrNameLst>
                                          <p:attrName>ppt_h</p:attrName>
                                        </p:attrNameLst>
                                      </p:cBhvr>
                                      <p:tavLst>
                                        <p:tav tm="0">
                                          <p:val>
                                            <p:fltVal val="0"/>
                                          </p:val>
                                        </p:tav>
                                        <p:tav tm="100000">
                                          <p:val>
                                            <p:strVal val="#ppt_h"/>
                                          </p:val>
                                        </p:tav>
                                      </p:tavLst>
                                    </p:anim>
                                  </p:childTnLst>
                                </p:cTn>
                              </p:par>
                            </p:childTnLst>
                          </p:cTn>
                        </p:par>
                      </p:childTnLst>
                    </p:cTn>
                  </p:par>
                  <p:par>
                    <p:cTn id="27" fill="hold">
                      <p:stCondLst>
                        <p:cond delay="indefinite"/>
                      </p:stCondLst>
                      <p:childTnLst>
                        <p:par>
                          <p:cTn id="28" fill="hold">
                            <p:stCondLst>
                              <p:cond delay="0"/>
                            </p:stCondLst>
                            <p:childTnLst>
                              <p:par>
                                <p:cTn id="29" presetID="3" presetClass="entr" presetSubtype="10" fill="hold" grpId="0" nodeType="clickEffect">
                                  <p:stCondLst>
                                    <p:cond delay="0"/>
                                  </p:stCondLst>
                                  <p:childTnLst>
                                    <p:set>
                                      <p:cBhvr>
                                        <p:cTn id="30" dur="1" fill="hold">
                                          <p:stCondLst>
                                            <p:cond delay="0"/>
                                          </p:stCondLst>
                                        </p:cTn>
                                        <p:tgtEl>
                                          <p:spTgt spid="8"/>
                                        </p:tgtEl>
                                        <p:attrNameLst>
                                          <p:attrName>style.visibility</p:attrName>
                                        </p:attrNameLst>
                                      </p:cBhvr>
                                      <p:to>
                                        <p:strVal val="visible"/>
                                      </p:to>
                                    </p:set>
                                    <p:animEffect transition="in" filter="blinds(horizontal)">
                                      <p:cBhvr>
                                        <p:cTn id="31"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build="p"/>
      <p:bldP spid="8" grpId="0" animBg="1"/>
      <p:bldP spid="6" grpId="0" build="p"/>
      <p:bldP spid="7" grpId="0" build="p"/>
      <p:bldP spid="9" grpId="0" build="p"/>
      <p:bldP spid="10" grpId="0" build="p"/>
    </p:bldLst>
  </p:timing>
</p:sld>
</file>

<file path=ppt/slides/slide4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7"/>
          <p:cNvGrpSpPr/>
          <p:nvPr/>
        </p:nvGrpSpPr>
        <p:grpSpPr>
          <a:xfrm>
            <a:off x="266700" y="2971800"/>
            <a:ext cx="6562725" cy="446276"/>
            <a:chOff x="266700" y="2971800"/>
            <a:chExt cx="6562725" cy="446276"/>
          </a:xfrm>
        </p:grpSpPr>
        <p:sp>
          <p:nvSpPr>
            <p:cNvPr id="12" name="TextBox 11"/>
            <p:cNvSpPr txBox="1"/>
            <p:nvPr/>
          </p:nvSpPr>
          <p:spPr>
            <a:xfrm>
              <a:off x="266700" y="2971800"/>
              <a:ext cx="609600" cy="430759"/>
            </a:xfrm>
            <a:prstGeom prst="rect">
              <a:avLst/>
            </a:prstGeom>
            <a:noFill/>
          </p:spPr>
          <p:txBody>
            <a:bodyPr wrap="square" rtlCol="0">
              <a:spAutoFit/>
            </a:bodyPr>
            <a:lstStyle/>
            <a:p>
              <a:pPr marL="457200" indent="-457200">
                <a:lnSpc>
                  <a:spcPts val="2800"/>
                </a:lnSpc>
                <a:spcAft>
                  <a:spcPct val="50000"/>
                </a:spcAft>
                <a:tabLst>
                  <a:tab pos="628650" algn="l"/>
                </a:tabLst>
              </a:pPr>
              <a:r>
                <a:rPr lang="en-US" sz="2300" b="1" dirty="0" smtClean="0">
                  <a:latin typeface="Times New Roman" pitchFamily="18" charset="0"/>
                  <a:cs typeface="Times New Roman" pitchFamily="18" charset="0"/>
                </a:rPr>
                <a:t>15.</a:t>
              </a:r>
              <a:endParaRPr lang="en-US" sz="2300" b="1" dirty="0">
                <a:latin typeface="Times New Roman" pitchFamily="18" charset="0"/>
                <a:cs typeface="Times New Roman" pitchFamily="18" charset="0"/>
              </a:endParaRPr>
            </a:p>
          </p:txBody>
        </p:sp>
        <p:sp>
          <p:nvSpPr>
            <p:cNvPr id="5" name="TextBox 4"/>
            <p:cNvSpPr txBox="1"/>
            <p:nvPr/>
          </p:nvSpPr>
          <p:spPr>
            <a:xfrm>
              <a:off x="809625" y="2971800"/>
              <a:ext cx="6019800" cy="446276"/>
            </a:xfrm>
            <a:prstGeom prst="rect">
              <a:avLst/>
            </a:prstGeom>
            <a:noFill/>
          </p:spPr>
          <p:txBody>
            <a:bodyPr wrap="square" rtlCol="0">
              <a:spAutoFit/>
            </a:bodyPr>
            <a:lstStyle/>
            <a:p>
              <a:r>
                <a:rPr lang="en-US" sz="2300" dirty="0" smtClean="0">
                  <a:latin typeface="Times New Roman" pitchFamily="18" charset="0"/>
                </a:rPr>
                <a:t>The total cost of the skirt = (100 + 12)% of $140</a:t>
              </a:r>
              <a:endParaRPr lang="en-US" sz="2300" dirty="0">
                <a:latin typeface="Times New Roman" pitchFamily="18" charset="0"/>
              </a:endParaRPr>
            </a:p>
          </p:txBody>
        </p:sp>
      </p:grpSp>
      <p:sp>
        <p:nvSpPr>
          <p:cNvPr id="6" name="TextBox 5"/>
          <p:cNvSpPr txBox="1"/>
          <p:nvPr/>
        </p:nvSpPr>
        <p:spPr>
          <a:xfrm>
            <a:off x="3810000" y="3581400"/>
            <a:ext cx="2133600" cy="446276"/>
          </a:xfrm>
          <a:prstGeom prst="rect">
            <a:avLst/>
          </a:prstGeom>
          <a:noFill/>
        </p:spPr>
        <p:txBody>
          <a:bodyPr wrap="square" rtlCol="0">
            <a:spAutoFit/>
          </a:bodyPr>
          <a:lstStyle/>
          <a:p>
            <a:r>
              <a:rPr lang="en-US" sz="2300" dirty="0" smtClean="0">
                <a:latin typeface="Times New Roman" pitchFamily="18" charset="0"/>
              </a:rPr>
              <a:t>= 112% of $140</a:t>
            </a:r>
            <a:endParaRPr lang="en-US" sz="2300" dirty="0">
              <a:latin typeface="Times New Roman" pitchFamily="18" charset="0"/>
            </a:endParaRPr>
          </a:p>
        </p:txBody>
      </p:sp>
      <p:pic>
        <p:nvPicPr>
          <p:cNvPr id="44035" name="Picture 3" descr="D:\Vinothi\Revision Exam 03\Eqn70.wmf"/>
          <p:cNvPicPr>
            <a:picLocks noChangeAspect="1" noChangeArrowheads="1"/>
          </p:cNvPicPr>
          <p:nvPr/>
        </p:nvPicPr>
        <p:blipFill>
          <a:blip r:embed="rId2" cstate="print"/>
          <a:srcRect/>
          <a:stretch>
            <a:fillRect/>
          </a:stretch>
        </p:blipFill>
        <p:spPr bwMode="auto">
          <a:xfrm>
            <a:off x="3906520" y="4889500"/>
            <a:ext cx="1041400" cy="711200"/>
          </a:xfrm>
          <a:prstGeom prst="rect">
            <a:avLst/>
          </a:prstGeom>
          <a:noFill/>
        </p:spPr>
      </p:pic>
      <p:sp>
        <p:nvSpPr>
          <p:cNvPr id="9" name="TextBox 8"/>
          <p:cNvSpPr txBox="1"/>
          <p:nvPr/>
        </p:nvSpPr>
        <p:spPr>
          <a:xfrm>
            <a:off x="3840480" y="5602099"/>
            <a:ext cx="1371600" cy="446276"/>
          </a:xfrm>
          <a:prstGeom prst="rect">
            <a:avLst/>
          </a:prstGeom>
          <a:noFill/>
        </p:spPr>
        <p:txBody>
          <a:bodyPr wrap="square" rtlCol="0">
            <a:spAutoFit/>
          </a:bodyPr>
          <a:lstStyle/>
          <a:p>
            <a:r>
              <a:rPr lang="en-US" sz="2300" dirty="0" smtClean="0">
                <a:latin typeface="Times New Roman" pitchFamily="18" charset="0"/>
              </a:rPr>
              <a:t>= </a:t>
            </a:r>
            <a:r>
              <a:rPr lang="en-US" sz="2300" dirty="0" smtClean="0">
                <a:solidFill>
                  <a:srgbClr val="00A99D"/>
                </a:solidFill>
                <a:latin typeface="Times New Roman" pitchFamily="18" charset="0"/>
              </a:rPr>
              <a:t>$156.80</a:t>
            </a:r>
            <a:endParaRPr lang="en-US" sz="2300" dirty="0">
              <a:solidFill>
                <a:srgbClr val="00A99D"/>
              </a:solidFill>
              <a:latin typeface="Times New Roman" pitchFamily="18" charset="0"/>
            </a:endParaRPr>
          </a:p>
        </p:txBody>
      </p:sp>
      <p:pic>
        <p:nvPicPr>
          <p:cNvPr id="2050" name="Picture 2" descr="\\172.16.2.26\Conver\CARRIBEAN\MATHEMATICS_VOL-1_PPT_DESIGN\Incoming\Equations\Revision_Exam_3\Eqn033.wmf"/>
          <p:cNvPicPr>
            <a:picLocks noChangeAspect="1" noChangeArrowheads="1"/>
          </p:cNvPicPr>
          <p:nvPr/>
        </p:nvPicPr>
        <p:blipFill>
          <a:blip r:embed="rId3" cstate="print"/>
          <a:srcRect/>
          <a:stretch>
            <a:fillRect/>
          </a:stretch>
        </p:blipFill>
        <p:spPr bwMode="auto">
          <a:xfrm>
            <a:off x="3898900" y="4076700"/>
            <a:ext cx="1587500" cy="736600"/>
          </a:xfrm>
          <a:prstGeom prst="rect">
            <a:avLst/>
          </a:prstGeom>
          <a:noFill/>
        </p:spPr>
      </p:pic>
      <p:sp>
        <p:nvSpPr>
          <p:cNvPr id="10"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3 Paper 1</a:t>
            </a:r>
          </a:p>
        </p:txBody>
      </p:sp>
    </p:spTree>
    <p:extLst>
      <p:ext uri="{BB962C8B-B14F-4D97-AF65-F5344CB8AC3E}">
        <p14:creationId xmlns:p14="http://schemas.microsoft.com/office/powerpoint/2010/main" xmlns="" val="186244745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ppt_w</p:attrName>
                                        </p:attrNameLst>
                                      </p:cBhvr>
                                      <p:tavLst>
                                        <p:tav tm="0">
                                          <p:val>
                                            <p:fltVal val="0"/>
                                          </p:val>
                                        </p:tav>
                                        <p:tav tm="100000">
                                          <p:val>
                                            <p:strVal val="#ppt_w"/>
                                          </p:val>
                                        </p:tav>
                                      </p:tavLst>
                                    </p:anim>
                                    <p:anim calcmode="lin" valueType="num">
                                      <p:cBhvr>
                                        <p:cTn id="8" dur="500" fill="hold"/>
                                        <p:tgtEl>
                                          <p:spTgt spid="2"/>
                                        </p:tgtEl>
                                        <p:attrNameLst>
                                          <p:attrName>ppt_h</p:attrName>
                                        </p:attrNameLst>
                                      </p:cBhvr>
                                      <p:tavLst>
                                        <p:tav tm="0">
                                          <p:val>
                                            <p:fltVal val="0"/>
                                          </p:val>
                                        </p:tav>
                                        <p:tav tm="100000">
                                          <p:val>
                                            <p:strVal val="#ppt_h"/>
                                          </p:val>
                                        </p:tav>
                                      </p:tavLst>
                                    </p:anim>
                                  </p:childTnLst>
                                </p:cTn>
                              </p:par>
                              <p:par>
                                <p:cTn id="9" presetID="23" presetClass="entr" presetSubtype="16" fill="hold" grpId="0" nodeType="withEffect">
                                  <p:stCondLst>
                                    <p:cond delay="0"/>
                                  </p:stCondLst>
                                  <p:childTnLst>
                                    <p:set>
                                      <p:cBhvr>
                                        <p:cTn id="10" dur="1" fill="hold">
                                          <p:stCondLst>
                                            <p:cond delay="0"/>
                                          </p:stCondLst>
                                        </p:cTn>
                                        <p:tgtEl>
                                          <p:spTgt spid="6"/>
                                        </p:tgtEl>
                                        <p:attrNameLst>
                                          <p:attrName>style.visibility</p:attrName>
                                        </p:attrNameLst>
                                      </p:cBhvr>
                                      <p:to>
                                        <p:strVal val="visible"/>
                                      </p:to>
                                    </p:set>
                                    <p:anim calcmode="lin" valueType="num">
                                      <p:cBhvr>
                                        <p:cTn id="11" dur="500" fill="hold"/>
                                        <p:tgtEl>
                                          <p:spTgt spid="6"/>
                                        </p:tgtEl>
                                        <p:attrNameLst>
                                          <p:attrName>ppt_w</p:attrName>
                                        </p:attrNameLst>
                                      </p:cBhvr>
                                      <p:tavLst>
                                        <p:tav tm="0">
                                          <p:val>
                                            <p:fltVal val="0"/>
                                          </p:val>
                                        </p:tav>
                                        <p:tav tm="100000">
                                          <p:val>
                                            <p:strVal val="#ppt_w"/>
                                          </p:val>
                                        </p:tav>
                                      </p:tavLst>
                                    </p:anim>
                                    <p:anim calcmode="lin" valueType="num">
                                      <p:cBhvr>
                                        <p:cTn id="12" dur="500" fill="hold"/>
                                        <p:tgtEl>
                                          <p:spTgt spid="6"/>
                                        </p:tgtEl>
                                        <p:attrNameLst>
                                          <p:attrName>ppt_h</p:attrName>
                                        </p:attrNameLst>
                                      </p:cBhvr>
                                      <p:tavLst>
                                        <p:tav tm="0">
                                          <p:val>
                                            <p:fltVal val="0"/>
                                          </p:val>
                                        </p:tav>
                                        <p:tav tm="100000">
                                          <p:val>
                                            <p:strVal val="#ppt_h"/>
                                          </p:val>
                                        </p:tav>
                                      </p:tavLst>
                                    </p:anim>
                                  </p:childTnLst>
                                </p:cTn>
                              </p:par>
                              <p:par>
                                <p:cTn id="13" presetID="23" presetClass="entr" presetSubtype="16" fill="hold" nodeType="withEffect">
                                  <p:stCondLst>
                                    <p:cond delay="0"/>
                                  </p:stCondLst>
                                  <p:childTnLst>
                                    <p:set>
                                      <p:cBhvr>
                                        <p:cTn id="14" dur="1" fill="hold">
                                          <p:stCondLst>
                                            <p:cond delay="0"/>
                                          </p:stCondLst>
                                        </p:cTn>
                                        <p:tgtEl>
                                          <p:spTgt spid="2050"/>
                                        </p:tgtEl>
                                        <p:attrNameLst>
                                          <p:attrName>style.visibility</p:attrName>
                                        </p:attrNameLst>
                                      </p:cBhvr>
                                      <p:to>
                                        <p:strVal val="visible"/>
                                      </p:to>
                                    </p:set>
                                    <p:anim calcmode="lin" valueType="num">
                                      <p:cBhvr>
                                        <p:cTn id="15" dur="500" fill="hold"/>
                                        <p:tgtEl>
                                          <p:spTgt spid="2050"/>
                                        </p:tgtEl>
                                        <p:attrNameLst>
                                          <p:attrName>ppt_w</p:attrName>
                                        </p:attrNameLst>
                                      </p:cBhvr>
                                      <p:tavLst>
                                        <p:tav tm="0">
                                          <p:val>
                                            <p:fltVal val="0"/>
                                          </p:val>
                                        </p:tav>
                                        <p:tav tm="100000">
                                          <p:val>
                                            <p:strVal val="#ppt_w"/>
                                          </p:val>
                                        </p:tav>
                                      </p:tavLst>
                                    </p:anim>
                                    <p:anim calcmode="lin" valueType="num">
                                      <p:cBhvr>
                                        <p:cTn id="16" dur="500" fill="hold"/>
                                        <p:tgtEl>
                                          <p:spTgt spid="2050"/>
                                        </p:tgtEl>
                                        <p:attrNameLst>
                                          <p:attrName>ppt_h</p:attrName>
                                        </p:attrNameLst>
                                      </p:cBhvr>
                                      <p:tavLst>
                                        <p:tav tm="0">
                                          <p:val>
                                            <p:fltVal val="0"/>
                                          </p:val>
                                        </p:tav>
                                        <p:tav tm="100000">
                                          <p:val>
                                            <p:strVal val="#ppt_h"/>
                                          </p:val>
                                        </p:tav>
                                      </p:tavLst>
                                    </p:anim>
                                  </p:childTnLst>
                                </p:cTn>
                              </p:par>
                              <p:par>
                                <p:cTn id="17" presetID="23" presetClass="entr" presetSubtype="16" fill="hold" nodeType="withEffect">
                                  <p:stCondLst>
                                    <p:cond delay="0"/>
                                  </p:stCondLst>
                                  <p:childTnLst>
                                    <p:set>
                                      <p:cBhvr>
                                        <p:cTn id="18" dur="1" fill="hold">
                                          <p:stCondLst>
                                            <p:cond delay="0"/>
                                          </p:stCondLst>
                                        </p:cTn>
                                        <p:tgtEl>
                                          <p:spTgt spid="44035"/>
                                        </p:tgtEl>
                                        <p:attrNameLst>
                                          <p:attrName>style.visibility</p:attrName>
                                        </p:attrNameLst>
                                      </p:cBhvr>
                                      <p:to>
                                        <p:strVal val="visible"/>
                                      </p:to>
                                    </p:set>
                                    <p:anim calcmode="lin" valueType="num">
                                      <p:cBhvr>
                                        <p:cTn id="19" dur="500" fill="hold"/>
                                        <p:tgtEl>
                                          <p:spTgt spid="44035"/>
                                        </p:tgtEl>
                                        <p:attrNameLst>
                                          <p:attrName>ppt_w</p:attrName>
                                        </p:attrNameLst>
                                      </p:cBhvr>
                                      <p:tavLst>
                                        <p:tav tm="0">
                                          <p:val>
                                            <p:fltVal val="0"/>
                                          </p:val>
                                        </p:tav>
                                        <p:tav tm="100000">
                                          <p:val>
                                            <p:strVal val="#ppt_w"/>
                                          </p:val>
                                        </p:tav>
                                      </p:tavLst>
                                    </p:anim>
                                    <p:anim calcmode="lin" valueType="num">
                                      <p:cBhvr>
                                        <p:cTn id="20" dur="500" fill="hold"/>
                                        <p:tgtEl>
                                          <p:spTgt spid="44035"/>
                                        </p:tgtEl>
                                        <p:attrNameLst>
                                          <p:attrName>ppt_h</p:attrName>
                                        </p:attrNameLst>
                                      </p:cBhvr>
                                      <p:tavLst>
                                        <p:tav tm="0">
                                          <p:val>
                                            <p:fltVal val="0"/>
                                          </p:val>
                                        </p:tav>
                                        <p:tav tm="100000">
                                          <p:val>
                                            <p:strVal val="#ppt_h"/>
                                          </p:val>
                                        </p:tav>
                                      </p:tavLst>
                                    </p:anim>
                                  </p:childTnLst>
                                </p:cTn>
                              </p:par>
                              <p:par>
                                <p:cTn id="21" presetID="23" presetClass="entr" presetSubtype="16" fill="hold" grpId="0" nodeType="withEffect">
                                  <p:stCondLst>
                                    <p:cond delay="0"/>
                                  </p:stCondLst>
                                  <p:childTnLst>
                                    <p:set>
                                      <p:cBhvr>
                                        <p:cTn id="22" dur="1" fill="hold">
                                          <p:stCondLst>
                                            <p:cond delay="0"/>
                                          </p:stCondLst>
                                        </p:cTn>
                                        <p:tgtEl>
                                          <p:spTgt spid="9"/>
                                        </p:tgtEl>
                                        <p:attrNameLst>
                                          <p:attrName>style.visibility</p:attrName>
                                        </p:attrNameLst>
                                      </p:cBhvr>
                                      <p:to>
                                        <p:strVal val="visible"/>
                                      </p:to>
                                    </p:set>
                                    <p:anim calcmode="lin" valueType="num">
                                      <p:cBhvr>
                                        <p:cTn id="23" dur="500" fill="hold"/>
                                        <p:tgtEl>
                                          <p:spTgt spid="9"/>
                                        </p:tgtEl>
                                        <p:attrNameLst>
                                          <p:attrName>ppt_w</p:attrName>
                                        </p:attrNameLst>
                                      </p:cBhvr>
                                      <p:tavLst>
                                        <p:tav tm="0">
                                          <p:val>
                                            <p:fltVal val="0"/>
                                          </p:val>
                                        </p:tav>
                                        <p:tav tm="100000">
                                          <p:val>
                                            <p:strVal val="#ppt_w"/>
                                          </p:val>
                                        </p:tav>
                                      </p:tavLst>
                                    </p:anim>
                                    <p:anim calcmode="lin" valueType="num">
                                      <p:cBhvr>
                                        <p:cTn id="24" dur="500" fill="hold"/>
                                        <p:tgtEl>
                                          <p:spTgt spid="9"/>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9" grpId="0"/>
    </p:bldLst>
  </p:timing>
</p:sld>
</file>

<file path=ppt/slides/slide4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Content Placeholder 10"/>
          <p:cNvSpPr>
            <a:spLocks noGrp="1"/>
          </p:cNvSpPr>
          <p:nvPr>
            <p:ph sz="quarter" idx="13"/>
          </p:nvPr>
        </p:nvSpPr>
        <p:spPr>
          <a:xfrm>
            <a:off x="685800" y="2537460"/>
            <a:ext cx="6705600" cy="1154162"/>
          </a:xfrm>
        </p:spPr>
        <p:txBody>
          <a:bodyPr wrap="square">
            <a:spAutoFit/>
          </a:bodyPr>
          <a:lstStyle/>
          <a:p>
            <a:pPr>
              <a:buNone/>
            </a:pPr>
            <a:r>
              <a:rPr lang="en-US" sz="2300" b="1" dirty="0" smtClean="0">
                <a:solidFill>
                  <a:schemeClr val="tx1"/>
                </a:solidFill>
                <a:latin typeface="Times New Roman" pitchFamily="18" charset="0"/>
                <a:cs typeface="Times New Roman" pitchFamily="18" charset="0"/>
              </a:rPr>
              <a:t>16.  </a:t>
            </a:r>
            <a:r>
              <a:rPr lang="en-US" sz="2300" dirty="0" smtClean="0">
                <a:solidFill>
                  <a:schemeClr val="tx1"/>
                </a:solidFill>
                <a:latin typeface="Times New Roman" pitchFamily="18" charset="0"/>
              </a:rPr>
              <a:t>If a customer spends more than $40, then a 10</a:t>
            </a:r>
            <a:br>
              <a:rPr lang="en-US" sz="2300" dirty="0" smtClean="0">
                <a:solidFill>
                  <a:schemeClr val="tx1"/>
                </a:solidFill>
                <a:latin typeface="Times New Roman" pitchFamily="18" charset="0"/>
              </a:rPr>
            </a:br>
            <a:r>
              <a:rPr lang="en-US" sz="2300" dirty="0" smtClean="0">
                <a:solidFill>
                  <a:schemeClr val="tx1"/>
                </a:solidFill>
                <a:latin typeface="Times New Roman" pitchFamily="18" charset="0"/>
              </a:rPr>
              <a:t>   per cent discount is given on their bill. How</a:t>
            </a:r>
            <a:br>
              <a:rPr lang="en-US" sz="2300" dirty="0" smtClean="0">
                <a:solidFill>
                  <a:schemeClr val="tx1"/>
                </a:solidFill>
                <a:latin typeface="Times New Roman" pitchFamily="18" charset="0"/>
              </a:rPr>
            </a:br>
            <a:r>
              <a:rPr lang="en-US" sz="2300" dirty="0" smtClean="0">
                <a:solidFill>
                  <a:schemeClr val="tx1"/>
                </a:solidFill>
                <a:latin typeface="Times New Roman" pitchFamily="18" charset="0"/>
              </a:rPr>
              <a:t>   much is paid by a customer whose bill is $90?</a:t>
            </a:r>
            <a:endParaRPr lang="en-US" sz="2300" dirty="0" smtClean="0">
              <a:solidFill>
                <a:schemeClr val="tx1"/>
              </a:solidFill>
              <a:latin typeface="Times New Roman" pitchFamily="18" charset="0"/>
              <a:cs typeface="Times New Roman" pitchFamily="18" charset="0"/>
            </a:endParaRPr>
          </a:p>
        </p:txBody>
      </p:sp>
      <p:sp>
        <p:nvSpPr>
          <p:cNvPr id="8" name="Notched Right Arrow 7"/>
          <p:cNvSpPr/>
          <p:nvPr/>
        </p:nvSpPr>
        <p:spPr>
          <a:xfrm>
            <a:off x="7162800" y="6019800"/>
            <a:ext cx="1782315" cy="685800"/>
          </a:xfrm>
          <a:prstGeom prst="notchedRightArrow">
            <a:avLst/>
          </a:prstGeom>
          <a:blipFill>
            <a:blip r:embed="rId2" cstate="print">
              <a:extLst>
                <a:ext uri="{BEBA8EAE-BF5A-486C-A8C5-ECC9F3942E4B}">
                  <a14:imgProps xmlns:a14="http://schemas.microsoft.com/office/drawing/2010/main" xmlns="">
                    <a14:imgLayer r:embed="rId3">
                      <a14:imgEffect>
                        <a14:brightnessContrast bright="-20000" contrast="-20000"/>
                      </a14:imgEffect>
                    </a14:imgLayer>
                  </a14:imgProps>
                </a:ex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ANSWER</a:t>
            </a:r>
            <a:endParaRPr lang="en-US" sz="2000" b="1" dirty="0">
              <a:latin typeface="Times New Roman" pitchFamily="18" charset="0"/>
              <a:cs typeface="Times New Roman" pitchFamily="18" charset="0"/>
            </a:endParaRPr>
          </a:p>
        </p:txBody>
      </p:sp>
      <p:sp>
        <p:nvSpPr>
          <p:cNvPr id="6" name="Content Placeholder 10"/>
          <p:cNvSpPr>
            <a:spLocks noGrp="1"/>
          </p:cNvSpPr>
          <p:nvPr>
            <p:ph sz="quarter" idx="13"/>
          </p:nvPr>
        </p:nvSpPr>
        <p:spPr>
          <a:xfrm>
            <a:off x="1177925" y="3657600"/>
            <a:ext cx="1727200" cy="676339"/>
          </a:xfrm>
        </p:spPr>
        <p:txBody>
          <a:bodyPr wrap="square">
            <a:spAutoFit/>
          </a:bodyPr>
          <a:lstStyle/>
          <a:p>
            <a:pPr algn="just">
              <a:lnSpc>
                <a:spcPct val="165000"/>
              </a:lnSpc>
              <a:spcBef>
                <a:spcPct val="0"/>
              </a:spcBef>
              <a:buFontTx/>
              <a:buNone/>
            </a:pPr>
            <a:r>
              <a:rPr lang="en-US" sz="2300" dirty="0" smtClean="0">
                <a:solidFill>
                  <a:schemeClr val="tx1"/>
                </a:solidFill>
                <a:latin typeface="Times New Roman" pitchFamily="18" charset="0"/>
                <a:cs typeface="Times New Roman" pitchFamily="18" charset="0"/>
              </a:rPr>
              <a:t>(A) $99</a:t>
            </a:r>
            <a:endParaRPr lang="en-US" sz="2300" baseline="30000" dirty="0" smtClean="0">
              <a:solidFill>
                <a:schemeClr val="tx1"/>
              </a:solidFill>
              <a:latin typeface="Times New Roman" pitchFamily="18" charset="0"/>
              <a:cs typeface="Times New Roman" pitchFamily="18" charset="0"/>
            </a:endParaRPr>
          </a:p>
        </p:txBody>
      </p:sp>
      <p:sp>
        <p:nvSpPr>
          <p:cNvPr id="7" name="Content Placeholder 10"/>
          <p:cNvSpPr>
            <a:spLocks noGrp="1"/>
          </p:cNvSpPr>
          <p:nvPr>
            <p:ph sz="quarter" idx="13"/>
          </p:nvPr>
        </p:nvSpPr>
        <p:spPr>
          <a:xfrm>
            <a:off x="1152525" y="4352861"/>
            <a:ext cx="1981200" cy="676339"/>
          </a:xfrm>
        </p:spPr>
        <p:txBody>
          <a:bodyPr wrap="square">
            <a:spAutoFit/>
          </a:bodyPr>
          <a:lstStyle/>
          <a:p>
            <a:pPr algn="just">
              <a:lnSpc>
                <a:spcPct val="165000"/>
              </a:lnSpc>
              <a:spcBef>
                <a:spcPct val="0"/>
              </a:spcBef>
              <a:buFontTx/>
              <a:buNone/>
            </a:pPr>
            <a:r>
              <a:rPr lang="en-US" sz="2300" dirty="0" smtClean="0">
                <a:solidFill>
                  <a:schemeClr val="tx1"/>
                </a:solidFill>
                <a:latin typeface="Times New Roman" pitchFamily="18" charset="0"/>
                <a:cs typeface="Times New Roman" pitchFamily="18" charset="0"/>
              </a:rPr>
              <a:t>(B) $81</a:t>
            </a:r>
            <a:endParaRPr lang="en-US" sz="2300" baseline="30000" dirty="0" smtClean="0">
              <a:solidFill>
                <a:schemeClr val="tx1"/>
              </a:solidFill>
              <a:latin typeface="Times New Roman" pitchFamily="18" charset="0"/>
              <a:cs typeface="Times New Roman" pitchFamily="18" charset="0"/>
            </a:endParaRPr>
          </a:p>
        </p:txBody>
      </p:sp>
      <p:sp>
        <p:nvSpPr>
          <p:cNvPr id="9" name="Content Placeholder 10"/>
          <p:cNvSpPr>
            <a:spLocks noGrp="1"/>
          </p:cNvSpPr>
          <p:nvPr>
            <p:ph sz="quarter" idx="13"/>
          </p:nvPr>
        </p:nvSpPr>
        <p:spPr>
          <a:xfrm>
            <a:off x="1152525" y="5029200"/>
            <a:ext cx="1676400" cy="676339"/>
          </a:xfrm>
        </p:spPr>
        <p:txBody>
          <a:bodyPr wrap="square">
            <a:spAutoFit/>
          </a:bodyPr>
          <a:lstStyle/>
          <a:p>
            <a:pPr algn="just">
              <a:lnSpc>
                <a:spcPct val="165000"/>
              </a:lnSpc>
              <a:spcBef>
                <a:spcPct val="0"/>
              </a:spcBef>
              <a:buFontTx/>
              <a:buNone/>
            </a:pPr>
            <a:r>
              <a:rPr lang="en-US" sz="2300" dirty="0" smtClean="0">
                <a:solidFill>
                  <a:schemeClr val="tx1"/>
                </a:solidFill>
                <a:latin typeface="Times New Roman" pitchFamily="18" charset="0"/>
                <a:cs typeface="Times New Roman" pitchFamily="18" charset="0"/>
              </a:rPr>
              <a:t>(C) $45</a:t>
            </a:r>
            <a:endParaRPr lang="en-US" sz="2300" baseline="30000" dirty="0" smtClean="0">
              <a:solidFill>
                <a:schemeClr val="tx1"/>
              </a:solidFill>
              <a:latin typeface="Times New Roman" pitchFamily="18" charset="0"/>
              <a:cs typeface="Times New Roman" pitchFamily="18" charset="0"/>
            </a:endParaRPr>
          </a:p>
        </p:txBody>
      </p:sp>
      <p:sp>
        <p:nvSpPr>
          <p:cNvPr id="10" name="Content Placeholder 10"/>
          <p:cNvSpPr>
            <a:spLocks noGrp="1"/>
          </p:cNvSpPr>
          <p:nvPr>
            <p:ph sz="quarter" idx="13"/>
          </p:nvPr>
        </p:nvSpPr>
        <p:spPr>
          <a:xfrm>
            <a:off x="1146810" y="5715000"/>
            <a:ext cx="1834515" cy="676339"/>
          </a:xfrm>
        </p:spPr>
        <p:txBody>
          <a:bodyPr wrap="square">
            <a:spAutoFit/>
          </a:bodyPr>
          <a:lstStyle/>
          <a:p>
            <a:pPr algn="just">
              <a:lnSpc>
                <a:spcPct val="165000"/>
              </a:lnSpc>
              <a:spcBef>
                <a:spcPct val="0"/>
              </a:spcBef>
              <a:buFontTx/>
              <a:buNone/>
            </a:pPr>
            <a:r>
              <a:rPr lang="en-US" sz="2300" dirty="0" smtClean="0">
                <a:solidFill>
                  <a:schemeClr val="tx1"/>
                </a:solidFill>
                <a:latin typeface="Times New Roman" pitchFamily="18" charset="0"/>
                <a:cs typeface="Times New Roman" pitchFamily="18" charset="0"/>
              </a:rPr>
              <a:t>(D) $40</a:t>
            </a:r>
            <a:endParaRPr lang="en-US" sz="2300" baseline="30000" dirty="0" smtClean="0">
              <a:solidFill>
                <a:schemeClr val="tx1"/>
              </a:solidFill>
              <a:latin typeface="Times New Roman" pitchFamily="18" charset="0"/>
              <a:cs typeface="Times New Roman" pitchFamily="18" charset="0"/>
            </a:endParaRPr>
          </a:p>
        </p:txBody>
      </p:sp>
      <p:sp>
        <p:nvSpPr>
          <p:cNvPr id="12"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3 Paper 1</a:t>
            </a:r>
          </a:p>
        </p:txBody>
      </p:sp>
    </p:spTree>
    <p:extLst>
      <p:ext uri="{BB962C8B-B14F-4D97-AF65-F5344CB8AC3E}">
        <p14:creationId xmlns:p14="http://schemas.microsoft.com/office/powerpoint/2010/main" xmlns="" val="71451342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11">
                                            <p:txEl>
                                              <p:pRg st="0" end="0"/>
                                            </p:txEl>
                                          </p:spTgt>
                                        </p:tgtEl>
                                        <p:attrNameLst>
                                          <p:attrName>style.visibility</p:attrName>
                                        </p:attrNameLst>
                                      </p:cBhvr>
                                      <p:to>
                                        <p:strVal val="visible"/>
                                      </p:to>
                                    </p:set>
                                    <p:anim calcmode="lin" valueType="num">
                                      <p:cBhvr>
                                        <p:cTn id="7" dur="500" fill="hold"/>
                                        <p:tgtEl>
                                          <p:spTgt spid="11">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11">
                                            <p:txEl>
                                              <p:pRg st="0" end="0"/>
                                            </p:txEl>
                                          </p:spTgt>
                                        </p:tgtEl>
                                        <p:attrNameLst>
                                          <p:attrName>ppt_h</p:attrName>
                                        </p:attrNameLst>
                                      </p:cBhvr>
                                      <p:tavLst>
                                        <p:tav tm="0">
                                          <p:val>
                                            <p:fltVal val="0"/>
                                          </p:val>
                                        </p:tav>
                                        <p:tav tm="100000">
                                          <p:val>
                                            <p:strVal val="#ppt_h"/>
                                          </p:val>
                                        </p:tav>
                                      </p:tavLst>
                                    </p:anim>
                                  </p:childTnLst>
                                </p:cTn>
                              </p:par>
                            </p:childTnLst>
                          </p:cTn>
                        </p:par>
                      </p:childTnLst>
                    </p:cTn>
                  </p:par>
                  <p:par>
                    <p:cTn id="9" fill="hold">
                      <p:stCondLst>
                        <p:cond delay="indefinite"/>
                      </p:stCondLst>
                      <p:childTnLst>
                        <p:par>
                          <p:cTn id="10" fill="hold">
                            <p:stCondLst>
                              <p:cond delay="0"/>
                            </p:stCondLst>
                            <p:childTnLst>
                              <p:par>
                                <p:cTn id="11" presetID="23" presetClass="entr" presetSubtype="16" fill="hold" grpId="0" nodeType="clickEffect">
                                  <p:stCondLst>
                                    <p:cond delay="0"/>
                                  </p:stCondLst>
                                  <p:childTnLst>
                                    <p:set>
                                      <p:cBhvr>
                                        <p:cTn id="12" dur="1" fill="hold">
                                          <p:stCondLst>
                                            <p:cond delay="0"/>
                                          </p:stCondLst>
                                        </p:cTn>
                                        <p:tgtEl>
                                          <p:spTgt spid="6">
                                            <p:txEl>
                                              <p:pRg st="0" end="0"/>
                                            </p:txEl>
                                          </p:spTgt>
                                        </p:tgtEl>
                                        <p:attrNameLst>
                                          <p:attrName>style.visibility</p:attrName>
                                        </p:attrNameLst>
                                      </p:cBhvr>
                                      <p:to>
                                        <p:strVal val="visible"/>
                                      </p:to>
                                    </p:set>
                                    <p:anim calcmode="lin" valueType="num">
                                      <p:cBhvr>
                                        <p:cTn id="13" dur="500" fill="hold"/>
                                        <p:tgtEl>
                                          <p:spTgt spid="6">
                                            <p:txEl>
                                              <p:pRg st="0" end="0"/>
                                            </p:txEl>
                                          </p:spTgt>
                                        </p:tgtEl>
                                        <p:attrNameLst>
                                          <p:attrName>ppt_w</p:attrName>
                                        </p:attrNameLst>
                                      </p:cBhvr>
                                      <p:tavLst>
                                        <p:tav tm="0">
                                          <p:val>
                                            <p:fltVal val="0"/>
                                          </p:val>
                                        </p:tav>
                                        <p:tav tm="100000">
                                          <p:val>
                                            <p:strVal val="#ppt_w"/>
                                          </p:val>
                                        </p:tav>
                                      </p:tavLst>
                                    </p:anim>
                                    <p:anim calcmode="lin" valueType="num">
                                      <p:cBhvr>
                                        <p:cTn id="14" dur="500" fill="hold"/>
                                        <p:tgtEl>
                                          <p:spTgt spid="6">
                                            <p:txEl>
                                              <p:pRg st="0" end="0"/>
                                            </p:txEl>
                                          </p:spTgt>
                                        </p:tgtEl>
                                        <p:attrNameLst>
                                          <p:attrName>ppt_h</p:attrName>
                                        </p:attrNameLst>
                                      </p:cBhvr>
                                      <p:tavLst>
                                        <p:tav tm="0">
                                          <p:val>
                                            <p:fltVal val="0"/>
                                          </p:val>
                                        </p:tav>
                                        <p:tav tm="100000">
                                          <p:val>
                                            <p:strVal val="#ppt_h"/>
                                          </p:val>
                                        </p:tav>
                                      </p:tavLst>
                                    </p:anim>
                                  </p:childTnLst>
                                </p:cTn>
                              </p:par>
                              <p:par>
                                <p:cTn id="15" presetID="23" presetClass="entr" presetSubtype="16" fill="hold" grpId="0" nodeType="withEffect">
                                  <p:stCondLst>
                                    <p:cond delay="0"/>
                                  </p:stCondLst>
                                  <p:childTnLst>
                                    <p:set>
                                      <p:cBhvr>
                                        <p:cTn id="16" dur="1" fill="hold">
                                          <p:stCondLst>
                                            <p:cond delay="0"/>
                                          </p:stCondLst>
                                        </p:cTn>
                                        <p:tgtEl>
                                          <p:spTgt spid="7">
                                            <p:txEl>
                                              <p:pRg st="0" end="0"/>
                                            </p:txEl>
                                          </p:spTgt>
                                        </p:tgtEl>
                                        <p:attrNameLst>
                                          <p:attrName>style.visibility</p:attrName>
                                        </p:attrNameLst>
                                      </p:cBhvr>
                                      <p:to>
                                        <p:strVal val="visible"/>
                                      </p:to>
                                    </p:set>
                                    <p:anim calcmode="lin" valueType="num">
                                      <p:cBhvr>
                                        <p:cTn id="17" dur="500" fill="hold"/>
                                        <p:tgtEl>
                                          <p:spTgt spid="7">
                                            <p:txEl>
                                              <p:pRg st="0" end="0"/>
                                            </p:txEl>
                                          </p:spTgt>
                                        </p:tgtEl>
                                        <p:attrNameLst>
                                          <p:attrName>ppt_w</p:attrName>
                                        </p:attrNameLst>
                                      </p:cBhvr>
                                      <p:tavLst>
                                        <p:tav tm="0">
                                          <p:val>
                                            <p:fltVal val="0"/>
                                          </p:val>
                                        </p:tav>
                                        <p:tav tm="100000">
                                          <p:val>
                                            <p:strVal val="#ppt_w"/>
                                          </p:val>
                                        </p:tav>
                                      </p:tavLst>
                                    </p:anim>
                                    <p:anim calcmode="lin" valueType="num">
                                      <p:cBhvr>
                                        <p:cTn id="18" dur="500" fill="hold"/>
                                        <p:tgtEl>
                                          <p:spTgt spid="7">
                                            <p:txEl>
                                              <p:pRg st="0" end="0"/>
                                            </p:txEl>
                                          </p:spTgt>
                                        </p:tgtEl>
                                        <p:attrNameLst>
                                          <p:attrName>ppt_h</p:attrName>
                                        </p:attrNameLst>
                                      </p:cBhvr>
                                      <p:tavLst>
                                        <p:tav tm="0">
                                          <p:val>
                                            <p:fltVal val="0"/>
                                          </p:val>
                                        </p:tav>
                                        <p:tav tm="100000">
                                          <p:val>
                                            <p:strVal val="#ppt_h"/>
                                          </p:val>
                                        </p:tav>
                                      </p:tavLst>
                                    </p:anim>
                                  </p:childTnLst>
                                </p:cTn>
                              </p:par>
                              <p:par>
                                <p:cTn id="19" presetID="23" presetClass="entr" presetSubtype="16" fill="hold" grpId="0" nodeType="withEffect">
                                  <p:stCondLst>
                                    <p:cond delay="0"/>
                                  </p:stCondLst>
                                  <p:childTnLst>
                                    <p:set>
                                      <p:cBhvr>
                                        <p:cTn id="20" dur="1" fill="hold">
                                          <p:stCondLst>
                                            <p:cond delay="0"/>
                                          </p:stCondLst>
                                        </p:cTn>
                                        <p:tgtEl>
                                          <p:spTgt spid="9">
                                            <p:txEl>
                                              <p:pRg st="0" end="0"/>
                                            </p:txEl>
                                          </p:spTgt>
                                        </p:tgtEl>
                                        <p:attrNameLst>
                                          <p:attrName>style.visibility</p:attrName>
                                        </p:attrNameLst>
                                      </p:cBhvr>
                                      <p:to>
                                        <p:strVal val="visible"/>
                                      </p:to>
                                    </p:set>
                                    <p:anim calcmode="lin" valueType="num">
                                      <p:cBhvr>
                                        <p:cTn id="21" dur="500" fill="hold"/>
                                        <p:tgtEl>
                                          <p:spTgt spid="9">
                                            <p:txEl>
                                              <p:pRg st="0" end="0"/>
                                            </p:txEl>
                                          </p:spTgt>
                                        </p:tgtEl>
                                        <p:attrNameLst>
                                          <p:attrName>ppt_w</p:attrName>
                                        </p:attrNameLst>
                                      </p:cBhvr>
                                      <p:tavLst>
                                        <p:tav tm="0">
                                          <p:val>
                                            <p:fltVal val="0"/>
                                          </p:val>
                                        </p:tav>
                                        <p:tav tm="100000">
                                          <p:val>
                                            <p:strVal val="#ppt_w"/>
                                          </p:val>
                                        </p:tav>
                                      </p:tavLst>
                                    </p:anim>
                                    <p:anim calcmode="lin" valueType="num">
                                      <p:cBhvr>
                                        <p:cTn id="22" dur="500" fill="hold"/>
                                        <p:tgtEl>
                                          <p:spTgt spid="9">
                                            <p:txEl>
                                              <p:pRg st="0" end="0"/>
                                            </p:txEl>
                                          </p:spTgt>
                                        </p:tgtEl>
                                        <p:attrNameLst>
                                          <p:attrName>ppt_h</p:attrName>
                                        </p:attrNameLst>
                                      </p:cBhvr>
                                      <p:tavLst>
                                        <p:tav tm="0">
                                          <p:val>
                                            <p:fltVal val="0"/>
                                          </p:val>
                                        </p:tav>
                                        <p:tav tm="100000">
                                          <p:val>
                                            <p:strVal val="#ppt_h"/>
                                          </p:val>
                                        </p:tav>
                                      </p:tavLst>
                                    </p:anim>
                                  </p:childTnLst>
                                </p:cTn>
                              </p:par>
                              <p:par>
                                <p:cTn id="23" presetID="23" presetClass="entr" presetSubtype="16" fill="hold" grpId="0" nodeType="withEffect">
                                  <p:stCondLst>
                                    <p:cond delay="0"/>
                                  </p:stCondLst>
                                  <p:childTnLst>
                                    <p:set>
                                      <p:cBhvr>
                                        <p:cTn id="24" dur="1" fill="hold">
                                          <p:stCondLst>
                                            <p:cond delay="0"/>
                                          </p:stCondLst>
                                        </p:cTn>
                                        <p:tgtEl>
                                          <p:spTgt spid="10">
                                            <p:txEl>
                                              <p:pRg st="0" end="0"/>
                                            </p:txEl>
                                          </p:spTgt>
                                        </p:tgtEl>
                                        <p:attrNameLst>
                                          <p:attrName>style.visibility</p:attrName>
                                        </p:attrNameLst>
                                      </p:cBhvr>
                                      <p:to>
                                        <p:strVal val="visible"/>
                                      </p:to>
                                    </p:set>
                                    <p:anim calcmode="lin" valueType="num">
                                      <p:cBhvr>
                                        <p:cTn id="25" dur="500" fill="hold"/>
                                        <p:tgtEl>
                                          <p:spTgt spid="10">
                                            <p:txEl>
                                              <p:pRg st="0" end="0"/>
                                            </p:txEl>
                                          </p:spTgt>
                                        </p:tgtEl>
                                        <p:attrNameLst>
                                          <p:attrName>ppt_w</p:attrName>
                                        </p:attrNameLst>
                                      </p:cBhvr>
                                      <p:tavLst>
                                        <p:tav tm="0">
                                          <p:val>
                                            <p:fltVal val="0"/>
                                          </p:val>
                                        </p:tav>
                                        <p:tav tm="100000">
                                          <p:val>
                                            <p:strVal val="#ppt_w"/>
                                          </p:val>
                                        </p:tav>
                                      </p:tavLst>
                                    </p:anim>
                                    <p:anim calcmode="lin" valueType="num">
                                      <p:cBhvr>
                                        <p:cTn id="26" dur="500" fill="hold"/>
                                        <p:tgtEl>
                                          <p:spTgt spid="10">
                                            <p:txEl>
                                              <p:pRg st="0" end="0"/>
                                            </p:txEl>
                                          </p:spTgt>
                                        </p:tgtEl>
                                        <p:attrNameLst>
                                          <p:attrName>ppt_h</p:attrName>
                                        </p:attrNameLst>
                                      </p:cBhvr>
                                      <p:tavLst>
                                        <p:tav tm="0">
                                          <p:val>
                                            <p:fltVal val="0"/>
                                          </p:val>
                                        </p:tav>
                                        <p:tav tm="100000">
                                          <p:val>
                                            <p:strVal val="#ppt_h"/>
                                          </p:val>
                                        </p:tav>
                                      </p:tavLst>
                                    </p:anim>
                                  </p:childTnLst>
                                </p:cTn>
                              </p:par>
                            </p:childTnLst>
                          </p:cTn>
                        </p:par>
                      </p:childTnLst>
                    </p:cTn>
                  </p:par>
                  <p:par>
                    <p:cTn id="27" fill="hold">
                      <p:stCondLst>
                        <p:cond delay="indefinite"/>
                      </p:stCondLst>
                      <p:childTnLst>
                        <p:par>
                          <p:cTn id="28" fill="hold">
                            <p:stCondLst>
                              <p:cond delay="0"/>
                            </p:stCondLst>
                            <p:childTnLst>
                              <p:par>
                                <p:cTn id="29" presetID="3" presetClass="entr" presetSubtype="10" fill="hold" grpId="0" nodeType="clickEffect">
                                  <p:stCondLst>
                                    <p:cond delay="0"/>
                                  </p:stCondLst>
                                  <p:childTnLst>
                                    <p:set>
                                      <p:cBhvr>
                                        <p:cTn id="30" dur="1" fill="hold">
                                          <p:stCondLst>
                                            <p:cond delay="0"/>
                                          </p:stCondLst>
                                        </p:cTn>
                                        <p:tgtEl>
                                          <p:spTgt spid="8"/>
                                        </p:tgtEl>
                                        <p:attrNameLst>
                                          <p:attrName>style.visibility</p:attrName>
                                        </p:attrNameLst>
                                      </p:cBhvr>
                                      <p:to>
                                        <p:strVal val="visible"/>
                                      </p:to>
                                    </p:set>
                                    <p:animEffect transition="in" filter="blinds(horizontal)">
                                      <p:cBhvr>
                                        <p:cTn id="31"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build="p"/>
      <p:bldP spid="8" grpId="0" animBg="1"/>
      <p:bldP spid="6" grpId="0" build="p"/>
      <p:bldP spid="7" grpId="0" build="p"/>
      <p:bldP spid="9" grpId="0" build="p"/>
      <p:bldP spid="10" grpId="0" build="p"/>
    </p:bldLst>
  </p:timing>
</p:sld>
</file>

<file path=ppt/slides/slide4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TextBox 11"/>
          <p:cNvSpPr txBox="1"/>
          <p:nvPr/>
        </p:nvSpPr>
        <p:spPr>
          <a:xfrm>
            <a:off x="163195" y="2820441"/>
            <a:ext cx="609600" cy="430759"/>
          </a:xfrm>
          <a:prstGeom prst="rect">
            <a:avLst/>
          </a:prstGeom>
          <a:noFill/>
        </p:spPr>
        <p:txBody>
          <a:bodyPr wrap="square" rtlCol="0">
            <a:spAutoFit/>
          </a:bodyPr>
          <a:lstStyle/>
          <a:p>
            <a:pPr marL="457200" indent="-457200">
              <a:lnSpc>
                <a:spcPts val="2800"/>
              </a:lnSpc>
              <a:spcAft>
                <a:spcPct val="50000"/>
              </a:spcAft>
              <a:tabLst>
                <a:tab pos="628650" algn="l"/>
              </a:tabLst>
            </a:pPr>
            <a:r>
              <a:rPr lang="en-US" sz="2300" b="1" dirty="0" smtClean="0">
                <a:latin typeface="Times New Roman" pitchFamily="18" charset="0"/>
                <a:cs typeface="Times New Roman" pitchFamily="18" charset="0"/>
              </a:rPr>
              <a:t>16.</a:t>
            </a:r>
            <a:endParaRPr lang="en-US" sz="2300" b="1" dirty="0">
              <a:latin typeface="Times New Roman" pitchFamily="18" charset="0"/>
              <a:cs typeface="Times New Roman" pitchFamily="18" charset="0"/>
            </a:endParaRPr>
          </a:p>
        </p:txBody>
      </p:sp>
      <p:sp>
        <p:nvSpPr>
          <p:cNvPr id="5" name="TextBox 4"/>
          <p:cNvSpPr txBox="1"/>
          <p:nvPr/>
        </p:nvSpPr>
        <p:spPr>
          <a:xfrm>
            <a:off x="742950" y="2790825"/>
            <a:ext cx="7010400" cy="446276"/>
          </a:xfrm>
          <a:prstGeom prst="rect">
            <a:avLst/>
          </a:prstGeom>
          <a:noFill/>
        </p:spPr>
        <p:txBody>
          <a:bodyPr wrap="square" rtlCol="0">
            <a:spAutoFit/>
          </a:bodyPr>
          <a:lstStyle/>
          <a:p>
            <a:r>
              <a:rPr lang="en-US" sz="2300" dirty="0" smtClean="0">
                <a:latin typeface="Times New Roman" pitchFamily="18" charset="0"/>
              </a:rPr>
              <a:t>The amount paid by the customer = (100 – 10)% of $90</a:t>
            </a:r>
            <a:endParaRPr lang="en-US" sz="2300" dirty="0">
              <a:latin typeface="Times New Roman" pitchFamily="18" charset="0"/>
            </a:endParaRPr>
          </a:p>
        </p:txBody>
      </p:sp>
      <p:sp>
        <p:nvSpPr>
          <p:cNvPr id="6" name="TextBox 5"/>
          <p:cNvSpPr txBox="1"/>
          <p:nvPr/>
        </p:nvSpPr>
        <p:spPr>
          <a:xfrm>
            <a:off x="4733925" y="3448050"/>
            <a:ext cx="2133600" cy="446276"/>
          </a:xfrm>
          <a:prstGeom prst="rect">
            <a:avLst/>
          </a:prstGeom>
          <a:noFill/>
        </p:spPr>
        <p:txBody>
          <a:bodyPr wrap="square" rtlCol="0">
            <a:spAutoFit/>
          </a:bodyPr>
          <a:lstStyle/>
          <a:p>
            <a:r>
              <a:rPr lang="en-US" sz="2300" dirty="0" smtClean="0">
                <a:latin typeface="Times New Roman" pitchFamily="18" charset="0"/>
              </a:rPr>
              <a:t>= 90% of $90</a:t>
            </a:r>
            <a:endParaRPr lang="en-US" sz="2300" dirty="0">
              <a:latin typeface="Times New Roman" pitchFamily="18" charset="0"/>
            </a:endParaRPr>
          </a:p>
        </p:txBody>
      </p:sp>
      <p:pic>
        <p:nvPicPr>
          <p:cNvPr id="3074" name="Picture 2" descr="\\172.16.2.26\Conver\CARRIBEAN\MATHEMATICS_VOL-1_PPT_DESIGN\Incoming\Equations\Revision_Exam_3\Eqn035.wmf"/>
          <p:cNvPicPr>
            <a:picLocks noChangeAspect="1" noChangeArrowheads="1"/>
          </p:cNvPicPr>
          <p:nvPr/>
        </p:nvPicPr>
        <p:blipFill>
          <a:blip r:embed="rId2" cstate="print"/>
          <a:srcRect/>
          <a:stretch>
            <a:fillRect/>
          </a:stretch>
        </p:blipFill>
        <p:spPr bwMode="auto">
          <a:xfrm>
            <a:off x="4819650" y="4095750"/>
            <a:ext cx="1498600" cy="774700"/>
          </a:xfrm>
          <a:prstGeom prst="rect">
            <a:avLst/>
          </a:prstGeom>
          <a:noFill/>
        </p:spPr>
      </p:pic>
      <p:sp>
        <p:nvSpPr>
          <p:cNvPr id="8" name="TextBox 7"/>
          <p:cNvSpPr txBox="1"/>
          <p:nvPr/>
        </p:nvSpPr>
        <p:spPr>
          <a:xfrm>
            <a:off x="4743450" y="5144899"/>
            <a:ext cx="1371600" cy="446276"/>
          </a:xfrm>
          <a:prstGeom prst="rect">
            <a:avLst/>
          </a:prstGeom>
          <a:noFill/>
        </p:spPr>
        <p:txBody>
          <a:bodyPr wrap="square" rtlCol="0">
            <a:spAutoFit/>
          </a:bodyPr>
          <a:lstStyle/>
          <a:p>
            <a:r>
              <a:rPr lang="en-US" sz="2300" dirty="0" smtClean="0">
                <a:latin typeface="Times New Roman" pitchFamily="18" charset="0"/>
              </a:rPr>
              <a:t>= </a:t>
            </a:r>
            <a:r>
              <a:rPr lang="en-US" sz="2300" dirty="0" smtClean="0">
                <a:solidFill>
                  <a:srgbClr val="00A99D"/>
                </a:solidFill>
                <a:latin typeface="Times New Roman" pitchFamily="18" charset="0"/>
              </a:rPr>
              <a:t>$81</a:t>
            </a:r>
            <a:endParaRPr lang="en-US" sz="2300" dirty="0">
              <a:solidFill>
                <a:srgbClr val="00A99D"/>
              </a:solidFill>
              <a:latin typeface="Times New Roman" pitchFamily="18" charset="0"/>
            </a:endParaRPr>
          </a:p>
        </p:txBody>
      </p:sp>
      <p:sp>
        <p:nvSpPr>
          <p:cNvPr id="7"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3 Paper 1</a:t>
            </a:r>
          </a:p>
        </p:txBody>
      </p:sp>
    </p:spTree>
    <p:extLst>
      <p:ext uri="{BB962C8B-B14F-4D97-AF65-F5344CB8AC3E}">
        <p14:creationId xmlns:p14="http://schemas.microsoft.com/office/powerpoint/2010/main" xmlns="" val="186244745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nodeType="with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p:cTn id="7" dur="500" fill="hold"/>
                                        <p:tgtEl>
                                          <p:spTgt spid="12"/>
                                        </p:tgtEl>
                                        <p:attrNameLst>
                                          <p:attrName>ppt_w</p:attrName>
                                        </p:attrNameLst>
                                      </p:cBhvr>
                                      <p:tavLst>
                                        <p:tav tm="0">
                                          <p:val>
                                            <p:fltVal val="0"/>
                                          </p:val>
                                        </p:tav>
                                        <p:tav tm="100000">
                                          <p:val>
                                            <p:strVal val="#ppt_w"/>
                                          </p:val>
                                        </p:tav>
                                      </p:tavLst>
                                    </p:anim>
                                    <p:anim calcmode="lin" valueType="num">
                                      <p:cBhvr>
                                        <p:cTn id="8" dur="500" fill="hold"/>
                                        <p:tgtEl>
                                          <p:spTgt spid="12"/>
                                        </p:tgtEl>
                                        <p:attrNameLst>
                                          <p:attrName>ppt_h</p:attrName>
                                        </p:attrNameLst>
                                      </p:cBhvr>
                                      <p:tavLst>
                                        <p:tav tm="0">
                                          <p:val>
                                            <p:fltVal val="0"/>
                                          </p:val>
                                        </p:tav>
                                        <p:tav tm="100000">
                                          <p:val>
                                            <p:strVal val="#ppt_h"/>
                                          </p:val>
                                        </p:tav>
                                      </p:tavLst>
                                    </p:anim>
                                  </p:childTnLst>
                                </p:cTn>
                              </p:par>
                              <p:par>
                                <p:cTn id="9" presetID="23" presetClass="entr" presetSubtype="16" fill="hold" grpId="0" nodeType="with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p:cTn id="11" dur="500" fill="hold"/>
                                        <p:tgtEl>
                                          <p:spTgt spid="5"/>
                                        </p:tgtEl>
                                        <p:attrNameLst>
                                          <p:attrName>ppt_w</p:attrName>
                                        </p:attrNameLst>
                                      </p:cBhvr>
                                      <p:tavLst>
                                        <p:tav tm="0">
                                          <p:val>
                                            <p:fltVal val="0"/>
                                          </p:val>
                                        </p:tav>
                                        <p:tav tm="100000">
                                          <p:val>
                                            <p:strVal val="#ppt_w"/>
                                          </p:val>
                                        </p:tav>
                                      </p:tavLst>
                                    </p:anim>
                                    <p:anim calcmode="lin" valueType="num">
                                      <p:cBhvr>
                                        <p:cTn id="12" dur="500" fill="hold"/>
                                        <p:tgtEl>
                                          <p:spTgt spid="5"/>
                                        </p:tgtEl>
                                        <p:attrNameLst>
                                          <p:attrName>ppt_h</p:attrName>
                                        </p:attrNameLst>
                                      </p:cBhvr>
                                      <p:tavLst>
                                        <p:tav tm="0">
                                          <p:val>
                                            <p:fltVal val="0"/>
                                          </p:val>
                                        </p:tav>
                                        <p:tav tm="100000">
                                          <p:val>
                                            <p:strVal val="#ppt_h"/>
                                          </p:val>
                                        </p:tav>
                                      </p:tavLst>
                                    </p:anim>
                                  </p:childTnLst>
                                </p:cTn>
                              </p:par>
                              <p:par>
                                <p:cTn id="13" presetID="23" presetClass="entr" presetSubtype="16" fill="hold" grpId="0" nodeType="withEffect">
                                  <p:stCondLst>
                                    <p:cond delay="0"/>
                                  </p:stCondLst>
                                  <p:childTnLst>
                                    <p:set>
                                      <p:cBhvr>
                                        <p:cTn id="14" dur="1" fill="hold">
                                          <p:stCondLst>
                                            <p:cond delay="0"/>
                                          </p:stCondLst>
                                        </p:cTn>
                                        <p:tgtEl>
                                          <p:spTgt spid="6"/>
                                        </p:tgtEl>
                                        <p:attrNameLst>
                                          <p:attrName>style.visibility</p:attrName>
                                        </p:attrNameLst>
                                      </p:cBhvr>
                                      <p:to>
                                        <p:strVal val="visible"/>
                                      </p:to>
                                    </p:set>
                                    <p:anim calcmode="lin" valueType="num">
                                      <p:cBhvr>
                                        <p:cTn id="15" dur="500" fill="hold"/>
                                        <p:tgtEl>
                                          <p:spTgt spid="6"/>
                                        </p:tgtEl>
                                        <p:attrNameLst>
                                          <p:attrName>ppt_w</p:attrName>
                                        </p:attrNameLst>
                                      </p:cBhvr>
                                      <p:tavLst>
                                        <p:tav tm="0">
                                          <p:val>
                                            <p:fltVal val="0"/>
                                          </p:val>
                                        </p:tav>
                                        <p:tav tm="100000">
                                          <p:val>
                                            <p:strVal val="#ppt_w"/>
                                          </p:val>
                                        </p:tav>
                                      </p:tavLst>
                                    </p:anim>
                                    <p:anim calcmode="lin" valueType="num">
                                      <p:cBhvr>
                                        <p:cTn id="16" dur="500" fill="hold"/>
                                        <p:tgtEl>
                                          <p:spTgt spid="6"/>
                                        </p:tgtEl>
                                        <p:attrNameLst>
                                          <p:attrName>ppt_h</p:attrName>
                                        </p:attrNameLst>
                                      </p:cBhvr>
                                      <p:tavLst>
                                        <p:tav tm="0">
                                          <p:val>
                                            <p:fltVal val="0"/>
                                          </p:val>
                                        </p:tav>
                                        <p:tav tm="100000">
                                          <p:val>
                                            <p:strVal val="#ppt_h"/>
                                          </p:val>
                                        </p:tav>
                                      </p:tavLst>
                                    </p:anim>
                                  </p:childTnLst>
                                </p:cTn>
                              </p:par>
                              <p:par>
                                <p:cTn id="17" presetID="23" presetClass="entr" presetSubtype="16" fill="hold" nodeType="withEffect">
                                  <p:stCondLst>
                                    <p:cond delay="0"/>
                                  </p:stCondLst>
                                  <p:childTnLst>
                                    <p:set>
                                      <p:cBhvr>
                                        <p:cTn id="18" dur="1" fill="hold">
                                          <p:stCondLst>
                                            <p:cond delay="0"/>
                                          </p:stCondLst>
                                        </p:cTn>
                                        <p:tgtEl>
                                          <p:spTgt spid="3074"/>
                                        </p:tgtEl>
                                        <p:attrNameLst>
                                          <p:attrName>style.visibility</p:attrName>
                                        </p:attrNameLst>
                                      </p:cBhvr>
                                      <p:to>
                                        <p:strVal val="visible"/>
                                      </p:to>
                                    </p:set>
                                    <p:anim calcmode="lin" valueType="num">
                                      <p:cBhvr>
                                        <p:cTn id="19" dur="500" fill="hold"/>
                                        <p:tgtEl>
                                          <p:spTgt spid="3074"/>
                                        </p:tgtEl>
                                        <p:attrNameLst>
                                          <p:attrName>ppt_w</p:attrName>
                                        </p:attrNameLst>
                                      </p:cBhvr>
                                      <p:tavLst>
                                        <p:tav tm="0">
                                          <p:val>
                                            <p:fltVal val="0"/>
                                          </p:val>
                                        </p:tav>
                                        <p:tav tm="100000">
                                          <p:val>
                                            <p:strVal val="#ppt_w"/>
                                          </p:val>
                                        </p:tav>
                                      </p:tavLst>
                                    </p:anim>
                                    <p:anim calcmode="lin" valueType="num">
                                      <p:cBhvr>
                                        <p:cTn id="20" dur="500" fill="hold"/>
                                        <p:tgtEl>
                                          <p:spTgt spid="3074"/>
                                        </p:tgtEl>
                                        <p:attrNameLst>
                                          <p:attrName>ppt_h</p:attrName>
                                        </p:attrNameLst>
                                      </p:cBhvr>
                                      <p:tavLst>
                                        <p:tav tm="0">
                                          <p:val>
                                            <p:fltVal val="0"/>
                                          </p:val>
                                        </p:tav>
                                        <p:tav tm="100000">
                                          <p:val>
                                            <p:strVal val="#ppt_h"/>
                                          </p:val>
                                        </p:tav>
                                      </p:tavLst>
                                    </p:anim>
                                  </p:childTnLst>
                                </p:cTn>
                              </p:par>
                              <p:par>
                                <p:cTn id="21" presetID="23" presetClass="entr" presetSubtype="16" fill="hold" grpId="0" nodeType="withEffect">
                                  <p:stCondLst>
                                    <p:cond delay="0"/>
                                  </p:stCondLst>
                                  <p:childTnLst>
                                    <p:set>
                                      <p:cBhvr>
                                        <p:cTn id="22" dur="1" fill="hold">
                                          <p:stCondLst>
                                            <p:cond delay="0"/>
                                          </p:stCondLst>
                                        </p:cTn>
                                        <p:tgtEl>
                                          <p:spTgt spid="8"/>
                                        </p:tgtEl>
                                        <p:attrNameLst>
                                          <p:attrName>style.visibility</p:attrName>
                                        </p:attrNameLst>
                                      </p:cBhvr>
                                      <p:to>
                                        <p:strVal val="visible"/>
                                      </p:to>
                                    </p:set>
                                    <p:anim calcmode="lin" valueType="num">
                                      <p:cBhvr>
                                        <p:cTn id="23" dur="500" fill="hold"/>
                                        <p:tgtEl>
                                          <p:spTgt spid="8"/>
                                        </p:tgtEl>
                                        <p:attrNameLst>
                                          <p:attrName>ppt_w</p:attrName>
                                        </p:attrNameLst>
                                      </p:cBhvr>
                                      <p:tavLst>
                                        <p:tav tm="0">
                                          <p:val>
                                            <p:fltVal val="0"/>
                                          </p:val>
                                        </p:tav>
                                        <p:tav tm="100000">
                                          <p:val>
                                            <p:strVal val="#ppt_w"/>
                                          </p:val>
                                        </p:tav>
                                      </p:tavLst>
                                    </p:anim>
                                    <p:anim calcmode="lin" valueType="num">
                                      <p:cBhvr>
                                        <p:cTn id="24" dur="500" fill="hold"/>
                                        <p:tgtEl>
                                          <p:spTgt spid="8"/>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P spid="8" grpId="0"/>
    </p:bld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Content Placeholder 10"/>
          <p:cNvSpPr>
            <a:spLocks noGrp="1"/>
          </p:cNvSpPr>
          <p:nvPr>
            <p:ph sz="quarter" idx="13"/>
          </p:nvPr>
        </p:nvSpPr>
        <p:spPr>
          <a:xfrm>
            <a:off x="685799" y="2781300"/>
            <a:ext cx="6600371" cy="800219"/>
          </a:xfrm>
        </p:spPr>
        <p:txBody>
          <a:bodyPr wrap="square">
            <a:spAutoFit/>
          </a:bodyPr>
          <a:lstStyle/>
          <a:p>
            <a:pPr marL="623888" indent="-623888" algn="just">
              <a:spcBef>
                <a:spcPct val="0"/>
              </a:spcBef>
              <a:buFontTx/>
              <a:buNone/>
              <a:tabLst>
                <a:tab pos="800100" algn="l"/>
                <a:tab pos="3776663" algn="l"/>
              </a:tabLst>
            </a:pPr>
            <a:r>
              <a:rPr lang="en-US" sz="2300" b="1" dirty="0" smtClean="0">
                <a:solidFill>
                  <a:schemeClr val="tx1"/>
                </a:solidFill>
                <a:latin typeface="Times New Roman" pitchFamily="18" charset="0"/>
                <a:cs typeface="Times New Roman" pitchFamily="18" charset="0"/>
              </a:rPr>
              <a:t>21.</a:t>
            </a:r>
            <a:r>
              <a:rPr lang="en-US" sz="2300" dirty="0" smtClean="0">
                <a:solidFill>
                  <a:schemeClr val="tx1"/>
                </a:solidFill>
                <a:latin typeface="Times New Roman" pitchFamily="18" charset="0"/>
                <a:cs typeface="Times New Roman" pitchFamily="18" charset="0"/>
              </a:rPr>
              <a:t>	The number of possible subsets that can be obtained from the set {1, </a:t>
            </a:r>
            <a:r>
              <a:rPr lang="en-US" sz="2300" i="1" dirty="0" smtClean="0">
                <a:solidFill>
                  <a:schemeClr val="tx1"/>
                </a:solidFill>
                <a:latin typeface="Times New Roman" pitchFamily="18" charset="0"/>
                <a:cs typeface="Times New Roman" pitchFamily="18" charset="0"/>
              </a:rPr>
              <a:t>p</a:t>
            </a:r>
            <a:r>
              <a:rPr lang="en-US" sz="2300" dirty="0" smtClean="0">
                <a:solidFill>
                  <a:schemeClr val="tx1"/>
                </a:solidFill>
                <a:latin typeface="Times New Roman" pitchFamily="18" charset="0"/>
                <a:cs typeface="Times New Roman" pitchFamily="18" charset="0"/>
              </a:rPr>
              <a:t>, ø} is</a:t>
            </a:r>
          </a:p>
        </p:txBody>
      </p:sp>
      <p:sp>
        <p:nvSpPr>
          <p:cNvPr id="8" name="Notched Right Arrow 7"/>
          <p:cNvSpPr/>
          <p:nvPr/>
        </p:nvSpPr>
        <p:spPr>
          <a:xfrm>
            <a:off x="7162800" y="6019800"/>
            <a:ext cx="1782315" cy="685800"/>
          </a:xfrm>
          <a:prstGeom prst="notchedRightArrow">
            <a:avLst/>
          </a:prstGeom>
          <a:blipFill>
            <a:blip r:embed="rId2" cstate="print">
              <a:extLst>
                <a:ext uri="{BEBA8EAE-BF5A-486C-A8C5-ECC9F3942E4B}">
                  <a14:imgProps xmlns:a14="http://schemas.microsoft.com/office/drawing/2010/main" xmlns="">
                    <a14:imgLayer r:embed="rId3">
                      <a14:imgEffect>
                        <a14:brightnessContrast bright="-20000" contrast="-20000"/>
                      </a14:imgEffect>
                    </a14:imgLayer>
                  </a14:imgProps>
                </a:ex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ANSWER</a:t>
            </a:r>
            <a:endParaRPr lang="en-US" sz="2000" b="1" dirty="0">
              <a:latin typeface="Times New Roman" pitchFamily="18" charset="0"/>
              <a:cs typeface="Times New Roman" pitchFamily="18" charset="0"/>
            </a:endParaRPr>
          </a:p>
        </p:txBody>
      </p:sp>
      <p:sp>
        <p:nvSpPr>
          <p:cNvPr id="6" name="Content Placeholder 10"/>
          <p:cNvSpPr>
            <a:spLocks noGrp="1"/>
          </p:cNvSpPr>
          <p:nvPr>
            <p:ph sz="quarter" idx="13"/>
          </p:nvPr>
        </p:nvSpPr>
        <p:spPr>
          <a:xfrm>
            <a:off x="4114800" y="3672840"/>
            <a:ext cx="1264920" cy="599459"/>
          </a:xfrm>
        </p:spPr>
        <p:txBody>
          <a:bodyPr wrap="square">
            <a:spAutoFit/>
          </a:bodyPr>
          <a:lstStyle/>
          <a:p>
            <a:pPr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(C) 8</a:t>
            </a:r>
          </a:p>
        </p:txBody>
      </p:sp>
      <p:sp>
        <p:nvSpPr>
          <p:cNvPr id="7" name="Content Placeholder 10"/>
          <p:cNvSpPr>
            <a:spLocks noGrp="1"/>
          </p:cNvSpPr>
          <p:nvPr>
            <p:ph sz="quarter" idx="13"/>
          </p:nvPr>
        </p:nvSpPr>
        <p:spPr>
          <a:xfrm>
            <a:off x="1310640" y="3672840"/>
            <a:ext cx="1264920" cy="599459"/>
          </a:xfrm>
        </p:spPr>
        <p:txBody>
          <a:bodyPr wrap="square">
            <a:spAutoFit/>
          </a:bodyPr>
          <a:lstStyle/>
          <a:p>
            <a:pPr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(A) 3</a:t>
            </a:r>
          </a:p>
        </p:txBody>
      </p:sp>
      <p:sp>
        <p:nvSpPr>
          <p:cNvPr id="9" name="Content Placeholder 10"/>
          <p:cNvSpPr>
            <a:spLocks noGrp="1"/>
          </p:cNvSpPr>
          <p:nvPr>
            <p:ph sz="quarter" idx="13"/>
          </p:nvPr>
        </p:nvSpPr>
        <p:spPr>
          <a:xfrm>
            <a:off x="5364479" y="3657600"/>
            <a:ext cx="1500777" cy="599459"/>
          </a:xfrm>
        </p:spPr>
        <p:txBody>
          <a:bodyPr wrap="square">
            <a:spAutoFit/>
          </a:bodyPr>
          <a:lstStyle/>
          <a:p>
            <a:pPr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(D) 10</a:t>
            </a:r>
          </a:p>
        </p:txBody>
      </p:sp>
      <p:sp>
        <p:nvSpPr>
          <p:cNvPr id="10" name="Content Placeholder 10"/>
          <p:cNvSpPr>
            <a:spLocks noGrp="1"/>
          </p:cNvSpPr>
          <p:nvPr>
            <p:ph sz="quarter" idx="13"/>
          </p:nvPr>
        </p:nvSpPr>
        <p:spPr>
          <a:xfrm>
            <a:off x="2682240" y="3667741"/>
            <a:ext cx="1264920" cy="599459"/>
          </a:xfrm>
        </p:spPr>
        <p:txBody>
          <a:bodyPr wrap="square">
            <a:spAutoFit/>
          </a:bodyPr>
          <a:lstStyle/>
          <a:p>
            <a:pPr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(B) 6</a:t>
            </a:r>
          </a:p>
        </p:txBody>
      </p:sp>
      <p:sp>
        <p:nvSpPr>
          <p:cNvPr id="12"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tabLst>
                <a:tab pos="393192" algn="r"/>
                <a:tab pos="640080" algn="l"/>
              </a:tabLst>
            </a:pPr>
            <a:r>
              <a:rPr lang="en-US" sz="1500" b="1" dirty="0" smtClean="0">
                <a:solidFill>
                  <a:schemeClr val="bg1"/>
                </a:solidFill>
                <a:latin typeface="Times New Roman" pitchFamily="18" charset="0"/>
                <a:cs typeface="Times New Roman" pitchFamily="18" charset="0"/>
              </a:rPr>
              <a:t>Revision Exam 1 Paper 1</a:t>
            </a:r>
          </a:p>
        </p:txBody>
      </p:sp>
    </p:spTree>
    <p:extLst>
      <p:ext uri="{BB962C8B-B14F-4D97-AF65-F5344CB8AC3E}">
        <p14:creationId xmlns:p14="http://schemas.microsoft.com/office/powerpoint/2010/main" xmlns="" val="714513420"/>
      </p:ext>
    </p:extLst>
  </p:cSld>
  <p:clrMapOvr>
    <a:masterClrMapping/>
  </p:clrMapOvr>
  <p:transition spd="slow">
    <p:strips dir="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11">
                                            <p:txEl>
                                              <p:pRg st="0" end="0"/>
                                            </p:txEl>
                                          </p:spTgt>
                                        </p:tgtEl>
                                        <p:attrNameLst>
                                          <p:attrName>style.visibility</p:attrName>
                                        </p:attrNameLst>
                                      </p:cBhvr>
                                      <p:to>
                                        <p:strVal val="visible"/>
                                      </p:to>
                                    </p:set>
                                    <p:anim calcmode="lin" valueType="num">
                                      <p:cBhvr>
                                        <p:cTn id="7" dur="500" fill="hold"/>
                                        <p:tgtEl>
                                          <p:spTgt spid="11">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11">
                                            <p:txEl>
                                              <p:pRg st="0" end="0"/>
                                            </p:txEl>
                                          </p:spTgt>
                                        </p:tgtEl>
                                        <p:attrNameLst>
                                          <p:attrName>ppt_h</p:attrName>
                                        </p:attrNameLst>
                                      </p:cBhvr>
                                      <p:tavLst>
                                        <p:tav tm="0">
                                          <p:val>
                                            <p:fltVal val="0"/>
                                          </p:val>
                                        </p:tav>
                                        <p:tav tm="100000">
                                          <p:val>
                                            <p:strVal val="#ppt_h"/>
                                          </p:val>
                                        </p:tav>
                                      </p:tavLst>
                                    </p:anim>
                                  </p:childTnLst>
                                </p:cTn>
                              </p:par>
                            </p:childTnLst>
                          </p:cTn>
                        </p:par>
                      </p:childTnLst>
                    </p:cTn>
                  </p:par>
                  <p:par>
                    <p:cTn id="9" fill="hold">
                      <p:stCondLst>
                        <p:cond delay="indefinite"/>
                      </p:stCondLst>
                      <p:childTnLst>
                        <p:par>
                          <p:cTn id="10" fill="hold">
                            <p:stCondLst>
                              <p:cond delay="0"/>
                            </p:stCondLst>
                            <p:childTnLst>
                              <p:par>
                                <p:cTn id="11" presetID="53" presetClass="entr" presetSubtype="16" fill="hold" grpId="0" nodeType="clickEffect">
                                  <p:stCondLst>
                                    <p:cond delay="0"/>
                                  </p:stCondLst>
                                  <p:childTnLst>
                                    <p:set>
                                      <p:cBhvr>
                                        <p:cTn id="12" dur="1" fill="hold">
                                          <p:stCondLst>
                                            <p:cond delay="0"/>
                                          </p:stCondLst>
                                        </p:cTn>
                                        <p:tgtEl>
                                          <p:spTgt spid="7">
                                            <p:txEl>
                                              <p:pRg st="0" end="0"/>
                                            </p:txEl>
                                          </p:spTgt>
                                        </p:tgtEl>
                                        <p:attrNameLst>
                                          <p:attrName>style.visibility</p:attrName>
                                        </p:attrNameLst>
                                      </p:cBhvr>
                                      <p:to>
                                        <p:strVal val="visible"/>
                                      </p:to>
                                    </p:set>
                                    <p:anim calcmode="lin" valueType="num">
                                      <p:cBhvr>
                                        <p:cTn id="13" dur="500" fill="hold"/>
                                        <p:tgtEl>
                                          <p:spTgt spid="7">
                                            <p:txEl>
                                              <p:pRg st="0" end="0"/>
                                            </p:txEl>
                                          </p:spTgt>
                                        </p:tgtEl>
                                        <p:attrNameLst>
                                          <p:attrName>ppt_w</p:attrName>
                                        </p:attrNameLst>
                                      </p:cBhvr>
                                      <p:tavLst>
                                        <p:tav tm="0">
                                          <p:val>
                                            <p:fltVal val="0"/>
                                          </p:val>
                                        </p:tav>
                                        <p:tav tm="100000">
                                          <p:val>
                                            <p:strVal val="#ppt_w"/>
                                          </p:val>
                                        </p:tav>
                                      </p:tavLst>
                                    </p:anim>
                                    <p:anim calcmode="lin" valueType="num">
                                      <p:cBhvr>
                                        <p:cTn id="14" dur="500" fill="hold"/>
                                        <p:tgtEl>
                                          <p:spTgt spid="7">
                                            <p:txEl>
                                              <p:pRg st="0" end="0"/>
                                            </p:txEl>
                                          </p:spTgt>
                                        </p:tgtEl>
                                        <p:attrNameLst>
                                          <p:attrName>ppt_h</p:attrName>
                                        </p:attrNameLst>
                                      </p:cBhvr>
                                      <p:tavLst>
                                        <p:tav tm="0">
                                          <p:val>
                                            <p:fltVal val="0"/>
                                          </p:val>
                                        </p:tav>
                                        <p:tav tm="100000">
                                          <p:val>
                                            <p:strVal val="#ppt_h"/>
                                          </p:val>
                                        </p:tav>
                                      </p:tavLst>
                                    </p:anim>
                                    <p:animEffect transition="in" filter="fade">
                                      <p:cBhvr>
                                        <p:cTn id="15" dur="500"/>
                                        <p:tgtEl>
                                          <p:spTgt spid="7">
                                            <p:txEl>
                                              <p:pRg st="0" end="0"/>
                                            </p:txEl>
                                          </p:spTgt>
                                        </p:tgtEl>
                                      </p:cBhvr>
                                    </p:animEffect>
                                  </p:childTnLst>
                                </p:cTn>
                              </p:par>
                              <p:par>
                                <p:cTn id="16" presetID="53" presetClass="entr" presetSubtype="16" fill="hold" grpId="0" nodeType="withEffect">
                                  <p:stCondLst>
                                    <p:cond delay="0"/>
                                  </p:stCondLst>
                                  <p:childTnLst>
                                    <p:set>
                                      <p:cBhvr>
                                        <p:cTn id="17" dur="1" fill="hold">
                                          <p:stCondLst>
                                            <p:cond delay="0"/>
                                          </p:stCondLst>
                                        </p:cTn>
                                        <p:tgtEl>
                                          <p:spTgt spid="10">
                                            <p:txEl>
                                              <p:pRg st="0" end="0"/>
                                            </p:txEl>
                                          </p:spTgt>
                                        </p:tgtEl>
                                        <p:attrNameLst>
                                          <p:attrName>style.visibility</p:attrName>
                                        </p:attrNameLst>
                                      </p:cBhvr>
                                      <p:to>
                                        <p:strVal val="visible"/>
                                      </p:to>
                                    </p:set>
                                    <p:anim calcmode="lin" valueType="num">
                                      <p:cBhvr>
                                        <p:cTn id="18" dur="500" fill="hold"/>
                                        <p:tgtEl>
                                          <p:spTgt spid="10">
                                            <p:txEl>
                                              <p:pRg st="0" end="0"/>
                                            </p:txEl>
                                          </p:spTgt>
                                        </p:tgtEl>
                                        <p:attrNameLst>
                                          <p:attrName>ppt_w</p:attrName>
                                        </p:attrNameLst>
                                      </p:cBhvr>
                                      <p:tavLst>
                                        <p:tav tm="0">
                                          <p:val>
                                            <p:fltVal val="0"/>
                                          </p:val>
                                        </p:tav>
                                        <p:tav tm="100000">
                                          <p:val>
                                            <p:strVal val="#ppt_w"/>
                                          </p:val>
                                        </p:tav>
                                      </p:tavLst>
                                    </p:anim>
                                    <p:anim calcmode="lin" valueType="num">
                                      <p:cBhvr>
                                        <p:cTn id="19" dur="500" fill="hold"/>
                                        <p:tgtEl>
                                          <p:spTgt spid="10">
                                            <p:txEl>
                                              <p:pRg st="0" end="0"/>
                                            </p:txEl>
                                          </p:spTgt>
                                        </p:tgtEl>
                                        <p:attrNameLst>
                                          <p:attrName>ppt_h</p:attrName>
                                        </p:attrNameLst>
                                      </p:cBhvr>
                                      <p:tavLst>
                                        <p:tav tm="0">
                                          <p:val>
                                            <p:fltVal val="0"/>
                                          </p:val>
                                        </p:tav>
                                        <p:tav tm="100000">
                                          <p:val>
                                            <p:strVal val="#ppt_h"/>
                                          </p:val>
                                        </p:tav>
                                      </p:tavLst>
                                    </p:anim>
                                    <p:animEffect transition="in" filter="fade">
                                      <p:cBhvr>
                                        <p:cTn id="20" dur="500"/>
                                        <p:tgtEl>
                                          <p:spTgt spid="10">
                                            <p:txEl>
                                              <p:pRg st="0" end="0"/>
                                            </p:txEl>
                                          </p:spTgt>
                                        </p:tgtEl>
                                      </p:cBhvr>
                                    </p:animEffect>
                                  </p:childTnLst>
                                </p:cTn>
                              </p:par>
                              <p:par>
                                <p:cTn id="21" presetID="53" presetClass="entr" presetSubtype="16" fill="hold" grpId="0" nodeType="withEffect">
                                  <p:stCondLst>
                                    <p:cond delay="0"/>
                                  </p:stCondLst>
                                  <p:childTnLst>
                                    <p:set>
                                      <p:cBhvr>
                                        <p:cTn id="22" dur="1" fill="hold">
                                          <p:stCondLst>
                                            <p:cond delay="0"/>
                                          </p:stCondLst>
                                        </p:cTn>
                                        <p:tgtEl>
                                          <p:spTgt spid="6">
                                            <p:txEl>
                                              <p:pRg st="0" end="0"/>
                                            </p:txEl>
                                          </p:spTgt>
                                        </p:tgtEl>
                                        <p:attrNameLst>
                                          <p:attrName>style.visibility</p:attrName>
                                        </p:attrNameLst>
                                      </p:cBhvr>
                                      <p:to>
                                        <p:strVal val="visible"/>
                                      </p:to>
                                    </p:set>
                                    <p:anim calcmode="lin" valueType="num">
                                      <p:cBhvr>
                                        <p:cTn id="23" dur="500" fill="hold"/>
                                        <p:tgtEl>
                                          <p:spTgt spid="6">
                                            <p:txEl>
                                              <p:pRg st="0" end="0"/>
                                            </p:txEl>
                                          </p:spTgt>
                                        </p:tgtEl>
                                        <p:attrNameLst>
                                          <p:attrName>ppt_w</p:attrName>
                                        </p:attrNameLst>
                                      </p:cBhvr>
                                      <p:tavLst>
                                        <p:tav tm="0">
                                          <p:val>
                                            <p:fltVal val="0"/>
                                          </p:val>
                                        </p:tav>
                                        <p:tav tm="100000">
                                          <p:val>
                                            <p:strVal val="#ppt_w"/>
                                          </p:val>
                                        </p:tav>
                                      </p:tavLst>
                                    </p:anim>
                                    <p:anim calcmode="lin" valueType="num">
                                      <p:cBhvr>
                                        <p:cTn id="24" dur="500" fill="hold"/>
                                        <p:tgtEl>
                                          <p:spTgt spid="6">
                                            <p:txEl>
                                              <p:pRg st="0" end="0"/>
                                            </p:txEl>
                                          </p:spTgt>
                                        </p:tgtEl>
                                        <p:attrNameLst>
                                          <p:attrName>ppt_h</p:attrName>
                                        </p:attrNameLst>
                                      </p:cBhvr>
                                      <p:tavLst>
                                        <p:tav tm="0">
                                          <p:val>
                                            <p:fltVal val="0"/>
                                          </p:val>
                                        </p:tav>
                                        <p:tav tm="100000">
                                          <p:val>
                                            <p:strVal val="#ppt_h"/>
                                          </p:val>
                                        </p:tav>
                                      </p:tavLst>
                                    </p:anim>
                                    <p:animEffect transition="in" filter="fade">
                                      <p:cBhvr>
                                        <p:cTn id="25" dur="500"/>
                                        <p:tgtEl>
                                          <p:spTgt spid="6">
                                            <p:txEl>
                                              <p:pRg st="0" end="0"/>
                                            </p:txEl>
                                          </p:spTgt>
                                        </p:tgtEl>
                                      </p:cBhvr>
                                    </p:animEffect>
                                  </p:childTnLst>
                                </p:cTn>
                              </p:par>
                              <p:par>
                                <p:cTn id="26" presetID="53" presetClass="entr" presetSubtype="16" fill="hold" grpId="0" nodeType="withEffect">
                                  <p:stCondLst>
                                    <p:cond delay="0"/>
                                  </p:stCondLst>
                                  <p:childTnLst>
                                    <p:set>
                                      <p:cBhvr>
                                        <p:cTn id="27" dur="1" fill="hold">
                                          <p:stCondLst>
                                            <p:cond delay="0"/>
                                          </p:stCondLst>
                                        </p:cTn>
                                        <p:tgtEl>
                                          <p:spTgt spid="9">
                                            <p:txEl>
                                              <p:pRg st="0" end="0"/>
                                            </p:txEl>
                                          </p:spTgt>
                                        </p:tgtEl>
                                        <p:attrNameLst>
                                          <p:attrName>style.visibility</p:attrName>
                                        </p:attrNameLst>
                                      </p:cBhvr>
                                      <p:to>
                                        <p:strVal val="visible"/>
                                      </p:to>
                                    </p:set>
                                    <p:anim calcmode="lin" valueType="num">
                                      <p:cBhvr>
                                        <p:cTn id="28" dur="500" fill="hold"/>
                                        <p:tgtEl>
                                          <p:spTgt spid="9">
                                            <p:txEl>
                                              <p:pRg st="0" end="0"/>
                                            </p:txEl>
                                          </p:spTgt>
                                        </p:tgtEl>
                                        <p:attrNameLst>
                                          <p:attrName>ppt_w</p:attrName>
                                        </p:attrNameLst>
                                      </p:cBhvr>
                                      <p:tavLst>
                                        <p:tav tm="0">
                                          <p:val>
                                            <p:fltVal val="0"/>
                                          </p:val>
                                        </p:tav>
                                        <p:tav tm="100000">
                                          <p:val>
                                            <p:strVal val="#ppt_w"/>
                                          </p:val>
                                        </p:tav>
                                      </p:tavLst>
                                    </p:anim>
                                    <p:anim calcmode="lin" valueType="num">
                                      <p:cBhvr>
                                        <p:cTn id="29" dur="500" fill="hold"/>
                                        <p:tgtEl>
                                          <p:spTgt spid="9">
                                            <p:txEl>
                                              <p:pRg st="0" end="0"/>
                                            </p:txEl>
                                          </p:spTgt>
                                        </p:tgtEl>
                                        <p:attrNameLst>
                                          <p:attrName>ppt_h</p:attrName>
                                        </p:attrNameLst>
                                      </p:cBhvr>
                                      <p:tavLst>
                                        <p:tav tm="0">
                                          <p:val>
                                            <p:fltVal val="0"/>
                                          </p:val>
                                        </p:tav>
                                        <p:tav tm="100000">
                                          <p:val>
                                            <p:strVal val="#ppt_h"/>
                                          </p:val>
                                        </p:tav>
                                      </p:tavLst>
                                    </p:anim>
                                    <p:animEffect transition="in" filter="fade">
                                      <p:cBhvr>
                                        <p:cTn id="30" dur="500"/>
                                        <p:tgtEl>
                                          <p:spTgt spid="9">
                                            <p:txEl>
                                              <p:pRg st="0" end="0"/>
                                            </p:txEl>
                                          </p:spTgt>
                                        </p:tgtEl>
                                      </p:cBhvr>
                                    </p:animEffect>
                                  </p:childTnLst>
                                </p:cTn>
                              </p:par>
                            </p:childTnLst>
                          </p:cTn>
                        </p:par>
                      </p:childTnLst>
                    </p:cTn>
                  </p:par>
                  <p:par>
                    <p:cTn id="31" fill="hold">
                      <p:stCondLst>
                        <p:cond delay="indefinite"/>
                      </p:stCondLst>
                      <p:childTnLst>
                        <p:par>
                          <p:cTn id="32" fill="hold">
                            <p:stCondLst>
                              <p:cond delay="0"/>
                            </p:stCondLst>
                            <p:childTnLst>
                              <p:par>
                                <p:cTn id="33" presetID="3" presetClass="entr" presetSubtype="10" fill="hold" grpId="0" nodeType="clickEffect">
                                  <p:stCondLst>
                                    <p:cond delay="0"/>
                                  </p:stCondLst>
                                  <p:childTnLst>
                                    <p:set>
                                      <p:cBhvr>
                                        <p:cTn id="34" dur="1" fill="hold">
                                          <p:stCondLst>
                                            <p:cond delay="0"/>
                                          </p:stCondLst>
                                        </p:cTn>
                                        <p:tgtEl>
                                          <p:spTgt spid="8"/>
                                        </p:tgtEl>
                                        <p:attrNameLst>
                                          <p:attrName>style.visibility</p:attrName>
                                        </p:attrNameLst>
                                      </p:cBhvr>
                                      <p:to>
                                        <p:strVal val="visible"/>
                                      </p:to>
                                    </p:set>
                                    <p:animEffect transition="in" filter="blinds(horizontal)">
                                      <p:cBhvr>
                                        <p:cTn id="35"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build="allAtOnce"/>
      <p:bldP spid="8" grpId="0" animBg="1"/>
      <p:bldP spid="6" grpId="0" build="p"/>
      <p:bldP spid="7" grpId="0" build="p"/>
      <p:bldP spid="9" grpId="0" build="p"/>
      <p:bldP spid="10" grpId="0" build="p"/>
    </p:bldLst>
  </p:timing>
</p:sld>
</file>

<file path=ppt/slides/slide4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Content Placeholder 10"/>
          <p:cNvSpPr>
            <a:spLocks noGrp="1"/>
          </p:cNvSpPr>
          <p:nvPr>
            <p:ph sz="quarter" idx="13"/>
          </p:nvPr>
        </p:nvSpPr>
        <p:spPr>
          <a:xfrm>
            <a:off x="685800" y="2537460"/>
            <a:ext cx="7010400" cy="1953292"/>
          </a:xfrm>
        </p:spPr>
        <p:txBody>
          <a:bodyPr wrap="square">
            <a:spAutoFit/>
          </a:bodyPr>
          <a:lstStyle/>
          <a:p>
            <a:pPr>
              <a:lnSpc>
                <a:spcPct val="135000"/>
              </a:lnSpc>
              <a:buNone/>
            </a:pPr>
            <a:r>
              <a:rPr lang="en-US" sz="2300" b="1" dirty="0" smtClean="0">
                <a:solidFill>
                  <a:schemeClr val="tx1"/>
                </a:solidFill>
                <a:latin typeface="Times New Roman" pitchFamily="18" charset="0"/>
                <a:cs typeface="Times New Roman" pitchFamily="18" charset="0"/>
              </a:rPr>
              <a:t>17.  </a:t>
            </a:r>
            <a:r>
              <a:rPr lang="en-US" sz="2300" dirty="0" smtClean="0">
                <a:solidFill>
                  <a:schemeClr val="tx1"/>
                </a:solidFill>
                <a:latin typeface="Times New Roman" pitchFamily="18" charset="0"/>
              </a:rPr>
              <a:t>The interest rate on investments in a bank</a:t>
            </a:r>
            <a:br>
              <a:rPr lang="en-US" sz="2300" dirty="0" smtClean="0">
                <a:solidFill>
                  <a:schemeClr val="tx1"/>
                </a:solidFill>
                <a:latin typeface="Times New Roman" pitchFamily="18" charset="0"/>
              </a:rPr>
            </a:br>
            <a:r>
              <a:rPr lang="en-US" sz="2300" dirty="0" smtClean="0">
                <a:solidFill>
                  <a:schemeClr val="tx1"/>
                </a:solidFill>
                <a:latin typeface="Times New Roman" pitchFamily="18" charset="0"/>
              </a:rPr>
              <a:t>   decreased from 10% per annum to </a:t>
            </a:r>
            <a:br>
              <a:rPr lang="en-US" sz="2300" dirty="0" smtClean="0">
                <a:solidFill>
                  <a:schemeClr val="tx1"/>
                </a:solidFill>
                <a:latin typeface="Times New Roman" pitchFamily="18" charset="0"/>
              </a:rPr>
            </a:br>
            <a:r>
              <a:rPr lang="en-US" sz="2300" dirty="0" smtClean="0">
                <a:solidFill>
                  <a:schemeClr val="tx1"/>
                </a:solidFill>
                <a:latin typeface="Times New Roman" pitchFamily="18" charset="0"/>
              </a:rPr>
              <a:t>   per annum. What is the decrease in the sum of</a:t>
            </a:r>
            <a:br>
              <a:rPr lang="en-US" sz="2300" dirty="0" smtClean="0">
                <a:solidFill>
                  <a:schemeClr val="tx1"/>
                </a:solidFill>
                <a:latin typeface="Times New Roman" pitchFamily="18" charset="0"/>
              </a:rPr>
            </a:br>
            <a:r>
              <a:rPr lang="en-US" sz="2300" dirty="0" smtClean="0">
                <a:solidFill>
                  <a:schemeClr val="tx1"/>
                </a:solidFill>
                <a:latin typeface="Times New Roman" pitchFamily="18" charset="0"/>
              </a:rPr>
              <a:t>   the annual interest on a deposit of $5 000?</a:t>
            </a:r>
            <a:endParaRPr lang="en-US" sz="2300" dirty="0" smtClean="0">
              <a:solidFill>
                <a:schemeClr val="tx1"/>
              </a:solidFill>
              <a:latin typeface="Times New Roman" pitchFamily="18" charset="0"/>
              <a:cs typeface="Times New Roman" pitchFamily="18" charset="0"/>
            </a:endParaRPr>
          </a:p>
        </p:txBody>
      </p:sp>
      <p:sp>
        <p:nvSpPr>
          <p:cNvPr id="8" name="Notched Right Arrow 7"/>
          <p:cNvSpPr/>
          <p:nvPr/>
        </p:nvSpPr>
        <p:spPr>
          <a:xfrm>
            <a:off x="7162800" y="6019800"/>
            <a:ext cx="1782315" cy="685800"/>
          </a:xfrm>
          <a:prstGeom prst="notchedRightArrow">
            <a:avLst/>
          </a:prstGeom>
          <a:blipFill>
            <a:blip r:embed="rId2" cstate="print">
              <a:extLst>
                <a:ext uri="{BEBA8EAE-BF5A-486C-A8C5-ECC9F3942E4B}">
                  <a14:imgProps xmlns:a14="http://schemas.microsoft.com/office/drawing/2010/main" xmlns="">
                    <a14:imgLayer r:embed="rId3">
                      <a14:imgEffect>
                        <a14:brightnessContrast bright="-20000" contrast="-20000"/>
                      </a14:imgEffect>
                    </a14:imgLayer>
                  </a14:imgProps>
                </a:ex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ANSWER</a:t>
            </a:r>
            <a:endParaRPr lang="en-US" sz="2000" b="1" dirty="0">
              <a:latin typeface="Times New Roman" pitchFamily="18" charset="0"/>
              <a:cs typeface="Times New Roman" pitchFamily="18" charset="0"/>
            </a:endParaRPr>
          </a:p>
        </p:txBody>
      </p:sp>
      <p:sp>
        <p:nvSpPr>
          <p:cNvPr id="6" name="Content Placeholder 10"/>
          <p:cNvSpPr>
            <a:spLocks noGrp="1"/>
          </p:cNvSpPr>
          <p:nvPr>
            <p:ph sz="quarter" idx="13"/>
          </p:nvPr>
        </p:nvSpPr>
        <p:spPr>
          <a:xfrm>
            <a:off x="1206500" y="4419536"/>
            <a:ext cx="1727200" cy="676339"/>
          </a:xfrm>
        </p:spPr>
        <p:txBody>
          <a:bodyPr wrap="square">
            <a:spAutoFit/>
          </a:bodyPr>
          <a:lstStyle/>
          <a:p>
            <a:pPr algn="just">
              <a:lnSpc>
                <a:spcPct val="165000"/>
              </a:lnSpc>
              <a:spcBef>
                <a:spcPct val="0"/>
              </a:spcBef>
              <a:buFontTx/>
              <a:buNone/>
            </a:pPr>
            <a:r>
              <a:rPr lang="en-US" sz="2300" dirty="0" smtClean="0">
                <a:solidFill>
                  <a:schemeClr val="tx1"/>
                </a:solidFill>
                <a:latin typeface="Times New Roman" pitchFamily="18" charset="0"/>
                <a:cs typeface="Times New Roman" pitchFamily="18" charset="0"/>
              </a:rPr>
              <a:t>(A) $175</a:t>
            </a:r>
            <a:endParaRPr lang="en-US" sz="2300" baseline="30000" dirty="0" smtClean="0">
              <a:solidFill>
                <a:schemeClr val="tx1"/>
              </a:solidFill>
              <a:latin typeface="Times New Roman" pitchFamily="18" charset="0"/>
              <a:cs typeface="Times New Roman" pitchFamily="18" charset="0"/>
            </a:endParaRPr>
          </a:p>
        </p:txBody>
      </p:sp>
      <p:sp>
        <p:nvSpPr>
          <p:cNvPr id="7" name="Content Placeholder 10"/>
          <p:cNvSpPr>
            <a:spLocks noGrp="1"/>
          </p:cNvSpPr>
          <p:nvPr>
            <p:ph sz="quarter" idx="13"/>
          </p:nvPr>
        </p:nvSpPr>
        <p:spPr>
          <a:xfrm>
            <a:off x="1181100" y="4981511"/>
            <a:ext cx="1981200" cy="676339"/>
          </a:xfrm>
        </p:spPr>
        <p:txBody>
          <a:bodyPr wrap="square">
            <a:spAutoFit/>
          </a:bodyPr>
          <a:lstStyle/>
          <a:p>
            <a:pPr algn="just">
              <a:lnSpc>
                <a:spcPct val="165000"/>
              </a:lnSpc>
              <a:spcBef>
                <a:spcPct val="0"/>
              </a:spcBef>
              <a:buFontTx/>
              <a:buNone/>
            </a:pPr>
            <a:r>
              <a:rPr lang="en-US" sz="2300" dirty="0" smtClean="0">
                <a:solidFill>
                  <a:schemeClr val="tx1"/>
                </a:solidFill>
                <a:latin typeface="Times New Roman" pitchFamily="18" charset="0"/>
                <a:cs typeface="Times New Roman" pitchFamily="18" charset="0"/>
              </a:rPr>
              <a:t>(B) $200</a:t>
            </a:r>
            <a:endParaRPr lang="en-US" sz="2300" baseline="30000" dirty="0" smtClean="0">
              <a:solidFill>
                <a:schemeClr val="tx1"/>
              </a:solidFill>
              <a:latin typeface="Times New Roman" pitchFamily="18" charset="0"/>
              <a:cs typeface="Times New Roman" pitchFamily="18" charset="0"/>
            </a:endParaRPr>
          </a:p>
        </p:txBody>
      </p:sp>
      <p:sp>
        <p:nvSpPr>
          <p:cNvPr id="9" name="Content Placeholder 10"/>
          <p:cNvSpPr>
            <a:spLocks noGrp="1"/>
          </p:cNvSpPr>
          <p:nvPr>
            <p:ph sz="quarter" idx="13"/>
          </p:nvPr>
        </p:nvSpPr>
        <p:spPr>
          <a:xfrm>
            <a:off x="1181100" y="5553011"/>
            <a:ext cx="1676400" cy="676339"/>
          </a:xfrm>
        </p:spPr>
        <p:txBody>
          <a:bodyPr wrap="square">
            <a:spAutoFit/>
          </a:bodyPr>
          <a:lstStyle/>
          <a:p>
            <a:pPr algn="just">
              <a:lnSpc>
                <a:spcPct val="165000"/>
              </a:lnSpc>
              <a:spcBef>
                <a:spcPct val="0"/>
              </a:spcBef>
              <a:buFontTx/>
              <a:buNone/>
            </a:pPr>
            <a:r>
              <a:rPr lang="en-US" sz="2300" dirty="0" smtClean="0">
                <a:solidFill>
                  <a:schemeClr val="tx1"/>
                </a:solidFill>
                <a:latin typeface="Times New Roman" pitchFamily="18" charset="0"/>
                <a:cs typeface="Times New Roman" pitchFamily="18" charset="0"/>
              </a:rPr>
              <a:t>(C) $325</a:t>
            </a:r>
            <a:endParaRPr lang="en-US" sz="2300" baseline="30000" dirty="0" smtClean="0">
              <a:solidFill>
                <a:schemeClr val="tx1"/>
              </a:solidFill>
              <a:latin typeface="Times New Roman" pitchFamily="18" charset="0"/>
              <a:cs typeface="Times New Roman" pitchFamily="18" charset="0"/>
            </a:endParaRPr>
          </a:p>
        </p:txBody>
      </p:sp>
      <p:sp>
        <p:nvSpPr>
          <p:cNvPr id="10" name="Content Placeholder 10"/>
          <p:cNvSpPr>
            <a:spLocks noGrp="1"/>
          </p:cNvSpPr>
          <p:nvPr>
            <p:ph sz="quarter" idx="13"/>
          </p:nvPr>
        </p:nvSpPr>
        <p:spPr>
          <a:xfrm>
            <a:off x="1175385" y="6105461"/>
            <a:ext cx="1834515" cy="676339"/>
          </a:xfrm>
        </p:spPr>
        <p:txBody>
          <a:bodyPr wrap="square">
            <a:spAutoFit/>
          </a:bodyPr>
          <a:lstStyle/>
          <a:p>
            <a:pPr algn="just">
              <a:lnSpc>
                <a:spcPct val="165000"/>
              </a:lnSpc>
              <a:spcBef>
                <a:spcPct val="0"/>
              </a:spcBef>
              <a:buFontTx/>
              <a:buNone/>
            </a:pPr>
            <a:r>
              <a:rPr lang="en-US" sz="2300" dirty="0" smtClean="0">
                <a:solidFill>
                  <a:schemeClr val="tx1"/>
                </a:solidFill>
                <a:latin typeface="Times New Roman" pitchFamily="18" charset="0"/>
                <a:cs typeface="Times New Roman" pitchFamily="18" charset="0"/>
              </a:rPr>
              <a:t>(D) $500</a:t>
            </a:r>
            <a:endParaRPr lang="en-US" sz="2300" baseline="30000" dirty="0" smtClean="0">
              <a:solidFill>
                <a:schemeClr val="tx1"/>
              </a:solidFill>
              <a:latin typeface="Times New Roman" pitchFamily="18" charset="0"/>
              <a:cs typeface="Times New Roman" pitchFamily="18" charset="0"/>
            </a:endParaRPr>
          </a:p>
        </p:txBody>
      </p:sp>
      <p:pic>
        <p:nvPicPr>
          <p:cNvPr id="1026" name="Picture 2" descr="D:\Vinothi\Revision Exam 03\Eqn71.wmf"/>
          <p:cNvPicPr>
            <a:picLocks noChangeAspect="1" noChangeArrowheads="1"/>
          </p:cNvPicPr>
          <p:nvPr/>
        </p:nvPicPr>
        <p:blipFill>
          <a:blip r:embed="rId4" cstate="print"/>
          <a:srcRect/>
          <a:stretch>
            <a:fillRect/>
          </a:stretch>
        </p:blipFill>
        <p:spPr bwMode="auto">
          <a:xfrm>
            <a:off x="5318125" y="2959100"/>
            <a:ext cx="673100" cy="698500"/>
          </a:xfrm>
          <a:prstGeom prst="rect">
            <a:avLst/>
          </a:prstGeom>
          <a:noFill/>
        </p:spPr>
      </p:pic>
      <p:sp>
        <p:nvSpPr>
          <p:cNvPr id="12"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3 Paper 1</a:t>
            </a:r>
          </a:p>
        </p:txBody>
      </p:sp>
    </p:spTree>
    <p:extLst>
      <p:ext uri="{BB962C8B-B14F-4D97-AF65-F5344CB8AC3E}">
        <p14:creationId xmlns:p14="http://schemas.microsoft.com/office/powerpoint/2010/main" xmlns="" val="71451342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11">
                                            <p:txEl>
                                              <p:pRg st="0" end="0"/>
                                            </p:txEl>
                                          </p:spTgt>
                                        </p:tgtEl>
                                        <p:attrNameLst>
                                          <p:attrName>style.visibility</p:attrName>
                                        </p:attrNameLst>
                                      </p:cBhvr>
                                      <p:to>
                                        <p:strVal val="visible"/>
                                      </p:to>
                                    </p:set>
                                    <p:anim calcmode="lin" valueType="num">
                                      <p:cBhvr>
                                        <p:cTn id="7" dur="500" fill="hold"/>
                                        <p:tgtEl>
                                          <p:spTgt spid="11">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11">
                                            <p:txEl>
                                              <p:pRg st="0" end="0"/>
                                            </p:txEl>
                                          </p:spTgt>
                                        </p:tgtEl>
                                        <p:attrNameLst>
                                          <p:attrName>ppt_h</p:attrName>
                                        </p:attrNameLst>
                                      </p:cBhvr>
                                      <p:tavLst>
                                        <p:tav tm="0">
                                          <p:val>
                                            <p:fltVal val="0"/>
                                          </p:val>
                                        </p:tav>
                                        <p:tav tm="100000">
                                          <p:val>
                                            <p:strVal val="#ppt_h"/>
                                          </p:val>
                                        </p:tav>
                                      </p:tavLst>
                                    </p:anim>
                                  </p:childTnLst>
                                </p:cTn>
                              </p:par>
                              <p:par>
                                <p:cTn id="9" presetID="23" presetClass="entr" presetSubtype="16" fill="hold" nodeType="withEffect">
                                  <p:stCondLst>
                                    <p:cond delay="0"/>
                                  </p:stCondLst>
                                  <p:childTnLst>
                                    <p:set>
                                      <p:cBhvr>
                                        <p:cTn id="10" dur="1" fill="hold">
                                          <p:stCondLst>
                                            <p:cond delay="0"/>
                                          </p:stCondLst>
                                        </p:cTn>
                                        <p:tgtEl>
                                          <p:spTgt spid="1026"/>
                                        </p:tgtEl>
                                        <p:attrNameLst>
                                          <p:attrName>style.visibility</p:attrName>
                                        </p:attrNameLst>
                                      </p:cBhvr>
                                      <p:to>
                                        <p:strVal val="visible"/>
                                      </p:to>
                                    </p:set>
                                    <p:anim calcmode="lin" valueType="num">
                                      <p:cBhvr>
                                        <p:cTn id="11" dur="500" fill="hold"/>
                                        <p:tgtEl>
                                          <p:spTgt spid="1026"/>
                                        </p:tgtEl>
                                        <p:attrNameLst>
                                          <p:attrName>ppt_w</p:attrName>
                                        </p:attrNameLst>
                                      </p:cBhvr>
                                      <p:tavLst>
                                        <p:tav tm="0">
                                          <p:val>
                                            <p:fltVal val="0"/>
                                          </p:val>
                                        </p:tav>
                                        <p:tav tm="100000">
                                          <p:val>
                                            <p:strVal val="#ppt_w"/>
                                          </p:val>
                                        </p:tav>
                                      </p:tavLst>
                                    </p:anim>
                                    <p:anim calcmode="lin" valueType="num">
                                      <p:cBhvr>
                                        <p:cTn id="12" dur="500" fill="hold"/>
                                        <p:tgtEl>
                                          <p:spTgt spid="1026"/>
                                        </p:tgtEl>
                                        <p:attrNameLst>
                                          <p:attrName>ppt_h</p:attrName>
                                        </p:attrNameLst>
                                      </p:cBhvr>
                                      <p:tavLst>
                                        <p:tav tm="0">
                                          <p:val>
                                            <p:fltVal val="0"/>
                                          </p:val>
                                        </p:tav>
                                        <p:tav tm="100000">
                                          <p:val>
                                            <p:strVal val="#ppt_h"/>
                                          </p:val>
                                        </p:tav>
                                      </p:tavLst>
                                    </p:anim>
                                  </p:childTnLst>
                                </p:cTn>
                              </p:par>
                            </p:childTnLst>
                          </p:cTn>
                        </p:par>
                      </p:childTnLst>
                    </p:cTn>
                  </p:par>
                  <p:par>
                    <p:cTn id="13" fill="hold">
                      <p:stCondLst>
                        <p:cond delay="indefinite"/>
                      </p:stCondLst>
                      <p:childTnLst>
                        <p:par>
                          <p:cTn id="14" fill="hold">
                            <p:stCondLst>
                              <p:cond delay="0"/>
                            </p:stCondLst>
                            <p:childTnLst>
                              <p:par>
                                <p:cTn id="15" presetID="23" presetClass="entr" presetSubtype="16" fill="hold" grpId="0" nodeType="clickEffect">
                                  <p:stCondLst>
                                    <p:cond delay="0"/>
                                  </p:stCondLst>
                                  <p:childTnLst>
                                    <p:set>
                                      <p:cBhvr>
                                        <p:cTn id="16" dur="1" fill="hold">
                                          <p:stCondLst>
                                            <p:cond delay="0"/>
                                          </p:stCondLst>
                                        </p:cTn>
                                        <p:tgtEl>
                                          <p:spTgt spid="6">
                                            <p:txEl>
                                              <p:pRg st="0" end="0"/>
                                            </p:txEl>
                                          </p:spTgt>
                                        </p:tgtEl>
                                        <p:attrNameLst>
                                          <p:attrName>style.visibility</p:attrName>
                                        </p:attrNameLst>
                                      </p:cBhvr>
                                      <p:to>
                                        <p:strVal val="visible"/>
                                      </p:to>
                                    </p:set>
                                    <p:anim calcmode="lin" valueType="num">
                                      <p:cBhvr>
                                        <p:cTn id="17" dur="500" fill="hold"/>
                                        <p:tgtEl>
                                          <p:spTgt spid="6">
                                            <p:txEl>
                                              <p:pRg st="0" end="0"/>
                                            </p:txEl>
                                          </p:spTgt>
                                        </p:tgtEl>
                                        <p:attrNameLst>
                                          <p:attrName>ppt_w</p:attrName>
                                        </p:attrNameLst>
                                      </p:cBhvr>
                                      <p:tavLst>
                                        <p:tav tm="0">
                                          <p:val>
                                            <p:fltVal val="0"/>
                                          </p:val>
                                        </p:tav>
                                        <p:tav tm="100000">
                                          <p:val>
                                            <p:strVal val="#ppt_w"/>
                                          </p:val>
                                        </p:tav>
                                      </p:tavLst>
                                    </p:anim>
                                    <p:anim calcmode="lin" valueType="num">
                                      <p:cBhvr>
                                        <p:cTn id="18" dur="500" fill="hold"/>
                                        <p:tgtEl>
                                          <p:spTgt spid="6">
                                            <p:txEl>
                                              <p:pRg st="0" end="0"/>
                                            </p:txEl>
                                          </p:spTgt>
                                        </p:tgtEl>
                                        <p:attrNameLst>
                                          <p:attrName>ppt_h</p:attrName>
                                        </p:attrNameLst>
                                      </p:cBhvr>
                                      <p:tavLst>
                                        <p:tav tm="0">
                                          <p:val>
                                            <p:fltVal val="0"/>
                                          </p:val>
                                        </p:tav>
                                        <p:tav tm="100000">
                                          <p:val>
                                            <p:strVal val="#ppt_h"/>
                                          </p:val>
                                        </p:tav>
                                      </p:tavLst>
                                    </p:anim>
                                  </p:childTnLst>
                                </p:cTn>
                              </p:par>
                              <p:par>
                                <p:cTn id="19" presetID="23" presetClass="entr" presetSubtype="16" fill="hold" grpId="0" nodeType="withEffect">
                                  <p:stCondLst>
                                    <p:cond delay="0"/>
                                  </p:stCondLst>
                                  <p:childTnLst>
                                    <p:set>
                                      <p:cBhvr>
                                        <p:cTn id="20" dur="1" fill="hold">
                                          <p:stCondLst>
                                            <p:cond delay="0"/>
                                          </p:stCondLst>
                                        </p:cTn>
                                        <p:tgtEl>
                                          <p:spTgt spid="7">
                                            <p:txEl>
                                              <p:pRg st="0" end="0"/>
                                            </p:txEl>
                                          </p:spTgt>
                                        </p:tgtEl>
                                        <p:attrNameLst>
                                          <p:attrName>style.visibility</p:attrName>
                                        </p:attrNameLst>
                                      </p:cBhvr>
                                      <p:to>
                                        <p:strVal val="visible"/>
                                      </p:to>
                                    </p:set>
                                    <p:anim calcmode="lin" valueType="num">
                                      <p:cBhvr>
                                        <p:cTn id="21" dur="500" fill="hold"/>
                                        <p:tgtEl>
                                          <p:spTgt spid="7">
                                            <p:txEl>
                                              <p:pRg st="0" end="0"/>
                                            </p:txEl>
                                          </p:spTgt>
                                        </p:tgtEl>
                                        <p:attrNameLst>
                                          <p:attrName>ppt_w</p:attrName>
                                        </p:attrNameLst>
                                      </p:cBhvr>
                                      <p:tavLst>
                                        <p:tav tm="0">
                                          <p:val>
                                            <p:fltVal val="0"/>
                                          </p:val>
                                        </p:tav>
                                        <p:tav tm="100000">
                                          <p:val>
                                            <p:strVal val="#ppt_w"/>
                                          </p:val>
                                        </p:tav>
                                      </p:tavLst>
                                    </p:anim>
                                    <p:anim calcmode="lin" valueType="num">
                                      <p:cBhvr>
                                        <p:cTn id="22" dur="500" fill="hold"/>
                                        <p:tgtEl>
                                          <p:spTgt spid="7">
                                            <p:txEl>
                                              <p:pRg st="0" end="0"/>
                                            </p:txEl>
                                          </p:spTgt>
                                        </p:tgtEl>
                                        <p:attrNameLst>
                                          <p:attrName>ppt_h</p:attrName>
                                        </p:attrNameLst>
                                      </p:cBhvr>
                                      <p:tavLst>
                                        <p:tav tm="0">
                                          <p:val>
                                            <p:fltVal val="0"/>
                                          </p:val>
                                        </p:tav>
                                        <p:tav tm="100000">
                                          <p:val>
                                            <p:strVal val="#ppt_h"/>
                                          </p:val>
                                        </p:tav>
                                      </p:tavLst>
                                    </p:anim>
                                  </p:childTnLst>
                                </p:cTn>
                              </p:par>
                              <p:par>
                                <p:cTn id="23" presetID="23" presetClass="entr" presetSubtype="16" fill="hold" grpId="0" nodeType="withEffect">
                                  <p:stCondLst>
                                    <p:cond delay="0"/>
                                  </p:stCondLst>
                                  <p:childTnLst>
                                    <p:set>
                                      <p:cBhvr>
                                        <p:cTn id="24" dur="1" fill="hold">
                                          <p:stCondLst>
                                            <p:cond delay="0"/>
                                          </p:stCondLst>
                                        </p:cTn>
                                        <p:tgtEl>
                                          <p:spTgt spid="9">
                                            <p:txEl>
                                              <p:pRg st="0" end="0"/>
                                            </p:txEl>
                                          </p:spTgt>
                                        </p:tgtEl>
                                        <p:attrNameLst>
                                          <p:attrName>style.visibility</p:attrName>
                                        </p:attrNameLst>
                                      </p:cBhvr>
                                      <p:to>
                                        <p:strVal val="visible"/>
                                      </p:to>
                                    </p:set>
                                    <p:anim calcmode="lin" valueType="num">
                                      <p:cBhvr>
                                        <p:cTn id="25" dur="500" fill="hold"/>
                                        <p:tgtEl>
                                          <p:spTgt spid="9">
                                            <p:txEl>
                                              <p:pRg st="0" end="0"/>
                                            </p:txEl>
                                          </p:spTgt>
                                        </p:tgtEl>
                                        <p:attrNameLst>
                                          <p:attrName>ppt_w</p:attrName>
                                        </p:attrNameLst>
                                      </p:cBhvr>
                                      <p:tavLst>
                                        <p:tav tm="0">
                                          <p:val>
                                            <p:fltVal val="0"/>
                                          </p:val>
                                        </p:tav>
                                        <p:tav tm="100000">
                                          <p:val>
                                            <p:strVal val="#ppt_w"/>
                                          </p:val>
                                        </p:tav>
                                      </p:tavLst>
                                    </p:anim>
                                    <p:anim calcmode="lin" valueType="num">
                                      <p:cBhvr>
                                        <p:cTn id="26" dur="500" fill="hold"/>
                                        <p:tgtEl>
                                          <p:spTgt spid="9">
                                            <p:txEl>
                                              <p:pRg st="0" end="0"/>
                                            </p:txEl>
                                          </p:spTgt>
                                        </p:tgtEl>
                                        <p:attrNameLst>
                                          <p:attrName>ppt_h</p:attrName>
                                        </p:attrNameLst>
                                      </p:cBhvr>
                                      <p:tavLst>
                                        <p:tav tm="0">
                                          <p:val>
                                            <p:fltVal val="0"/>
                                          </p:val>
                                        </p:tav>
                                        <p:tav tm="100000">
                                          <p:val>
                                            <p:strVal val="#ppt_h"/>
                                          </p:val>
                                        </p:tav>
                                      </p:tavLst>
                                    </p:anim>
                                  </p:childTnLst>
                                </p:cTn>
                              </p:par>
                              <p:par>
                                <p:cTn id="27" presetID="23" presetClass="entr" presetSubtype="16" fill="hold" grpId="0" nodeType="withEffect">
                                  <p:stCondLst>
                                    <p:cond delay="0"/>
                                  </p:stCondLst>
                                  <p:childTnLst>
                                    <p:set>
                                      <p:cBhvr>
                                        <p:cTn id="28" dur="1" fill="hold">
                                          <p:stCondLst>
                                            <p:cond delay="0"/>
                                          </p:stCondLst>
                                        </p:cTn>
                                        <p:tgtEl>
                                          <p:spTgt spid="10">
                                            <p:txEl>
                                              <p:pRg st="0" end="0"/>
                                            </p:txEl>
                                          </p:spTgt>
                                        </p:tgtEl>
                                        <p:attrNameLst>
                                          <p:attrName>style.visibility</p:attrName>
                                        </p:attrNameLst>
                                      </p:cBhvr>
                                      <p:to>
                                        <p:strVal val="visible"/>
                                      </p:to>
                                    </p:set>
                                    <p:anim calcmode="lin" valueType="num">
                                      <p:cBhvr>
                                        <p:cTn id="29" dur="500" fill="hold"/>
                                        <p:tgtEl>
                                          <p:spTgt spid="10">
                                            <p:txEl>
                                              <p:pRg st="0" end="0"/>
                                            </p:txEl>
                                          </p:spTgt>
                                        </p:tgtEl>
                                        <p:attrNameLst>
                                          <p:attrName>ppt_w</p:attrName>
                                        </p:attrNameLst>
                                      </p:cBhvr>
                                      <p:tavLst>
                                        <p:tav tm="0">
                                          <p:val>
                                            <p:fltVal val="0"/>
                                          </p:val>
                                        </p:tav>
                                        <p:tav tm="100000">
                                          <p:val>
                                            <p:strVal val="#ppt_w"/>
                                          </p:val>
                                        </p:tav>
                                      </p:tavLst>
                                    </p:anim>
                                    <p:anim calcmode="lin" valueType="num">
                                      <p:cBhvr>
                                        <p:cTn id="30" dur="500" fill="hold"/>
                                        <p:tgtEl>
                                          <p:spTgt spid="10">
                                            <p:txEl>
                                              <p:pRg st="0" end="0"/>
                                            </p:txEl>
                                          </p:spTgt>
                                        </p:tgtEl>
                                        <p:attrNameLst>
                                          <p:attrName>ppt_h</p:attrName>
                                        </p:attrNameLst>
                                      </p:cBhvr>
                                      <p:tavLst>
                                        <p:tav tm="0">
                                          <p:val>
                                            <p:fltVal val="0"/>
                                          </p:val>
                                        </p:tav>
                                        <p:tav tm="100000">
                                          <p:val>
                                            <p:strVal val="#ppt_h"/>
                                          </p:val>
                                        </p:tav>
                                      </p:tavLst>
                                    </p:anim>
                                  </p:childTnLst>
                                </p:cTn>
                              </p:par>
                            </p:childTnLst>
                          </p:cTn>
                        </p:par>
                      </p:childTnLst>
                    </p:cTn>
                  </p:par>
                  <p:par>
                    <p:cTn id="31" fill="hold">
                      <p:stCondLst>
                        <p:cond delay="indefinite"/>
                      </p:stCondLst>
                      <p:childTnLst>
                        <p:par>
                          <p:cTn id="32" fill="hold">
                            <p:stCondLst>
                              <p:cond delay="0"/>
                            </p:stCondLst>
                            <p:childTnLst>
                              <p:par>
                                <p:cTn id="33" presetID="3" presetClass="entr" presetSubtype="10" fill="hold" grpId="0" nodeType="clickEffect">
                                  <p:stCondLst>
                                    <p:cond delay="0"/>
                                  </p:stCondLst>
                                  <p:childTnLst>
                                    <p:set>
                                      <p:cBhvr>
                                        <p:cTn id="34" dur="1" fill="hold">
                                          <p:stCondLst>
                                            <p:cond delay="0"/>
                                          </p:stCondLst>
                                        </p:cTn>
                                        <p:tgtEl>
                                          <p:spTgt spid="8"/>
                                        </p:tgtEl>
                                        <p:attrNameLst>
                                          <p:attrName>style.visibility</p:attrName>
                                        </p:attrNameLst>
                                      </p:cBhvr>
                                      <p:to>
                                        <p:strVal val="visible"/>
                                      </p:to>
                                    </p:set>
                                    <p:animEffect transition="in" filter="blinds(horizontal)">
                                      <p:cBhvr>
                                        <p:cTn id="35"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build="p"/>
      <p:bldP spid="8" grpId="0" animBg="1"/>
      <p:bldP spid="6" grpId="0" build="p"/>
      <p:bldP spid="7" grpId="0" build="p"/>
      <p:bldP spid="9" grpId="0" build="p"/>
      <p:bldP spid="10" grpId="0" build="p"/>
    </p:bldLst>
  </p:timing>
</p:sld>
</file>

<file path=ppt/slides/slide4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TextBox 11"/>
          <p:cNvSpPr txBox="1"/>
          <p:nvPr/>
        </p:nvSpPr>
        <p:spPr>
          <a:xfrm>
            <a:off x="381000" y="2710586"/>
            <a:ext cx="609600" cy="430759"/>
          </a:xfrm>
          <a:prstGeom prst="rect">
            <a:avLst/>
          </a:prstGeom>
          <a:noFill/>
        </p:spPr>
        <p:txBody>
          <a:bodyPr wrap="square" rtlCol="0">
            <a:spAutoFit/>
          </a:bodyPr>
          <a:lstStyle/>
          <a:p>
            <a:pPr marL="457200" indent="-457200">
              <a:lnSpc>
                <a:spcPts val="2800"/>
              </a:lnSpc>
              <a:spcAft>
                <a:spcPct val="50000"/>
              </a:spcAft>
              <a:tabLst>
                <a:tab pos="628650" algn="l"/>
              </a:tabLst>
            </a:pPr>
            <a:r>
              <a:rPr lang="en-US" sz="2300" b="1" dirty="0" smtClean="0">
                <a:latin typeface="Times New Roman" pitchFamily="18" charset="0"/>
                <a:cs typeface="Times New Roman" pitchFamily="18" charset="0"/>
              </a:rPr>
              <a:t>17.</a:t>
            </a:r>
            <a:endParaRPr lang="en-US" sz="2300" b="1" dirty="0">
              <a:latin typeface="Times New Roman" pitchFamily="18" charset="0"/>
              <a:cs typeface="Times New Roman" pitchFamily="18" charset="0"/>
            </a:endParaRPr>
          </a:p>
        </p:txBody>
      </p:sp>
      <p:pic>
        <p:nvPicPr>
          <p:cNvPr id="2053" name="Picture 5" descr="D:\Vinothi\Revision Exam 03\Eqn73.wmf"/>
          <p:cNvPicPr>
            <a:picLocks noChangeAspect="1" noChangeArrowheads="1"/>
          </p:cNvPicPr>
          <p:nvPr/>
        </p:nvPicPr>
        <p:blipFill>
          <a:blip r:embed="rId2" cstate="print"/>
          <a:srcRect/>
          <a:stretch>
            <a:fillRect/>
          </a:stretch>
        </p:blipFill>
        <p:spPr bwMode="auto">
          <a:xfrm>
            <a:off x="1066800" y="2590800"/>
            <a:ext cx="5689600" cy="1485900"/>
          </a:xfrm>
          <a:prstGeom prst="rect">
            <a:avLst/>
          </a:prstGeom>
          <a:noFill/>
        </p:spPr>
      </p:pic>
      <p:sp>
        <p:nvSpPr>
          <p:cNvPr id="14" name="TextBox 13"/>
          <p:cNvSpPr txBox="1"/>
          <p:nvPr/>
        </p:nvSpPr>
        <p:spPr>
          <a:xfrm>
            <a:off x="4381500" y="5830249"/>
            <a:ext cx="2286000" cy="800219"/>
          </a:xfrm>
          <a:prstGeom prst="rect">
            <a:avLst/>
          </a:prstGeom>
          <a:noFill/>
        </p:spPr>
        <p:txBody>
          <a:bodyPr wrap="square" rtlCol="0">
            <a:spAutoFit/>
          </a:bodyPr>
          <a:lstStyle/>
          <a:p>
            <a:r>
              <a:rPr lang="en-US" sz="2300" dirty="0" smtClean="0">
                <a:latin typeface="Times New Roman" pitchFamily="18" charset="0"/>
              </a:rPr>
              <a:t>= $50 </a:t>
            </a:r>
            <a:r>
              <a:rPr lang="en-US" sz="2300" dirty="0" smtClean="0">
                <a:latin typeface="Times New Roman" pitchFamily="18" charset="0"/>
                <a:sym typeface="Symbol"/>
              </a:rPr>
              <a:t> 3.5</a:t>
            </a:r>
          </a:p>
          <a:p>
            <a:r>
              <a:rPr lang="en-US" sz="2300" dirty="0" smtClean="0">
                <a:latin typeface="Times New Roman" pitchFamily="18" charset="0"/>
                <a:sym typeface="Symbol"/>
              </a:rPr>
              <a:t>= </a:t>
            </a:r>
            <a:r>
              <a:rPr lang="en-US" sz="2300" dirty="0" smtClean="0">
                <a:solidFill>
                  <a:srgbClr val="00A99D"/>
                </a:solidFill>
                <a:latin typeface="Times New Roman" pitchFamily="18" charset="0"/>
                <a:sym typeface="Symbol"/>
              </a:rPr>
              <a:t>$175</a:t>
            </a:r>
            <a:endParaRPr lang="en-US" sz="2300" dirty="0">
              <a:solidFill>
                <a:srgbClr val="00A99D"/>
              </a:solidFill>
              <a:latin typeface="Times New Roman" pitchFamily="18" charset="0"/>
            </a:endParaRPr>
          </a:p>
        </p:txBody>
      </p:sp>
      <p:pic>
        <p:nvPicPr>
          <p:cNvPr id="2" name="Picture 2" descr="\\172.16.2.26\Conver\CARRIBEAN\MATHEMATICS_VOL-1_PPT_DESIGN\Incoming\Volume_01\Equations\Revision_Exam_3\Q17-Ans.eps"/>
          <p:cNvPicPr>
            <a:picLocks noChangeAspect="1" noChangeArrowheads="1"/>
          </p:cNvPicPr>
          <p:nvPr/>
        </p:nvPicPr>
        <p:blipFill>
          <a:blip r:embed="rId3" cstate="print"/>
          <a:srcRect/>
          <a:stretch>
            <a:fillRect/>
          </a:stretch>
        </p:blipFill>
        <p:spPr bwMode="auto">
          <a:xfrm>
            <a:off x="4462463" y="4781550"/>
            <a:ext cx="1981200" cy="1028700"/>
          </a:xfrm>
          <a:prstGeom prst="rect">
            <a:avLst/>
          </a:prstGeom>
          <a:noFill/>
        </p:spPr>
      </p:pic>
      <p:pic>
        <p:nvPicPr>
          <p:cNvPr id="10" name="Picture 2" descr="D:\Deepak\Powerpoint\Volume 1\Revisis\New.wmf"/>
          <p:cNvPicPr>
            <a:picLocks noChangeAspect="1" noChangeArrowheads="1"/>
          </p:cNvPicPr>
          <p:nvPr/>
        </p:nvPicPr>
        <p:blipFill>
          <a:blip r:embed="rId4" cstate="print"/>
          <a:srcRect/>
          <a:stretch>
            <a:fillRect/>
          </a:stretch>
        </p:blipFill>
        <p:spPr bwMode="auto">
          <a:xfrm>
            <a:off x="1066800" y="3810000"/>
            <a:ext cx="4267200" cy="977900"/>
          </a:xfrm>
          <a:prstGeom prst="rect">
            <a:avLst/>
          </a:prstGeom>
          <a:noFill/>
        </p:spPr>
      </p:pic>
      <p:sp>
        <p:nvSpPr>
          <p:cNvPr id="7"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3 Paper 1</a:t>
            </a:r>
          </a:p>
        </p:txBody>
      </p:sp>
    </p:spTree>
    <p:extLst>
      <p:ext uri="{BB962C8B-B14F-4D97-AF65-F5344CB8AC3E}">
        <p14:creationId xmlns:p14="http://schemas.microsoft.com/office/powerpoint/2010/main" xmlns="" val="186244745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nodeType="with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p:cTn id="7" dur="500" fill="hold"/>
                                        <p:tgtEl>
                                          <p:spTgt spid="12"/>
                                        </p:tgtEl>
                                        <p:attrNameLst>
                                          <p:attrName>ppt_w</p:attrName>
                                        </p:attrNameLst>
                                      </p:cBhvr>
                                      <p:tavLst>
                                        <p:tav tm="0">
                                          <p:val>
                                            <p:fltVal val="0"/>
                                          </p:val>
                                        </p:tav>
                                        <p:tav tm="100000">
                                          <p:val>
                                            <p:strVal val="#ppt_w"/>
                                          </p:val>
                                        </p:tav>
                                      </p:tavLst>
                                    </p:anim>
                                    <p:anim calcmode="lin" valueType="num">
                                      <p:cBhvr>
                                        <p:cTn id="8" dur="500" fill="hold"/>
                                        <p:tgtEl>
                                          <p:spTgt spid="12"/>
                                        </p:tgtEl>
                                        <p:attrNameLst>
                                          <p:attrName>ppt_h</p:attrName>
                                        </p:attrNameLst>
                                      </p:cBhvr>
                                      <p:tavLst>
                                        <p:tav tm="0">
                                          <p:val>
                                            <p:fltVal val="0"/>
                                          </p:val>
                                        </p:tav>
                                        <p:tav tm="100000">
                                          <p:val>
                                            <p:strVal val="#ppt_h"/>
                                          </p:val>
                                        </p:tav>
                                      </p:tavLst>
                                    </p:anim>
                                  </p:childTnLst>
                                </p:cTn>
                              </p:par>
                              <p:par>
                                <p:cTn id="9" presetID="23" presetClass="entr" presetSubtype="16" fill="hold" nodeType="withEffect">
                                  <p:stCondLst>
                                    <p:cond delay="0"/>
                                  </p:stCondLst>
                                  <p:childTnLst>
                                    <p:set>
                                      <p:cBhvr>
                                        <p:cTn id="10" dur="1" fill="hold">
                                          <p:stCondLst>
                                            <p:cond delay="0"/>
                                          </p:stCondLst>
                                        </p:cTn>
                                        <p:tgtEl>
                                          <p:spTgt spid="2053"/>
                                        </p:tgtEl>
                                        <p:attrNameLst>
                                          <p:attrName>style.visibility</p:attrName>
                                        </p:attrNameLst>
                                      </p:cBhvr>
                                      <p:to>
                                        <p:strVal val="visible"/>
                                      </p:to>
                                    </p:set>
                                    <p:anim calcmode="lin" valueType="num">
                                      <p:cBhvr>
                                        <p:cTn id="11" dur="500" fill="hold"/>
                                        <p:tgtEl>
                                          <p:spTgt spid="2053"/>
                                        </p:tgtEl>
                                        <p:attrNameLst>
                                          <p:attrName>ppt_w</p:attrName>
                                        </p:attrNameLst>
                                      </p:cBhvr>
                                      <p:tavLst>
                                        <p:tav tm="0">
                                          <p:val>
                                            <p:fltVal val="0"/>
                                          </p:val>
                                        </p:tav>
                                        <p:tav tm="100000">
                                          <p:val>
                                            <p:strVal val="#ppt_w"/>
                                          </p:val>
                                        </p:tav>
                                      </p:tavLst>
                                    </p:anim>
                                    <p:anim calcmode="lin" valueType="num">
                                      <p:cBhvr>
                                        <p:cTn id="12" dur="500" fill="hold"/>
                                        <p:tgtEl>
                                          <p:spTgt spid="2053"/>
                                        </p:tgtEl>
                                        <p:attrNameLst>
                                          <p:attrName>ppt_h</p:attrName>
                                        </p:attrNameLst>
                                      </p:cBhvr>
                                      <p:tavLst>
                                        <p:tav tm="0">
                                          <p:val>
                                            <p:fltVal val="0"/>
                                          </p:val>
                                        </p:tav>
                                        <p:tav tm="100000">
                                          <p:val>
                                            <p:strVal val="#ppt_h"/>
                                          </p:val>
                                        </p:tav>
                                      </p:tavLst>
                                    </p:anim>
                                  </p:childTnLst>
                                </p:cTn>
                              </p:par>
                              <p:par>
                                <p:cTn id="13" presetID="23" presetClass="entr" presetSubtype="16" fill="hold" nodeType="withEffect">
                                  <p:stCondLst>
                                    <p:cond delay="0"/>
                                  </p:stCondLst>
                                  <p:childTnLst>
                                    <p:set>
                                      <p:cBhvr>
                                        <p:cTn id="14" dur="1" fill="hold">
                                          <p:stCondLst>
                                            <p:cond delay="0"/>
                                          </p:stCondLst>
                                        </p:cTn>
                                        <p:tgtEl>
                                          <p:spTgt spid="10"/>
                                        </p:tgtEl>
                                        <p:attrNameLst>
                                          <p:attrName>style.visibility</p:attrName>
                                        </p:attrNameLst>
                                      </p:cBhvr>
                                      <p:to>
                                        <p:strVal val="visible"/>
                                      </p:to>
                                    </p:set>
                                    <p:anim calcmode="lin" valueType="num">
                                      <p:cBhvr>
                                        <p:cTn id="15" dur="500" fill="hold"/>
                                        <p:tgtEl>
                                          <p:spTgt spid="10"/>
                                        </p:tgtEl>
                                        <p:attrNameLst>
                                          <p:attrName>ppt_w</p:attrName>
                                        </p:attrNameLst>
                                      </p:cBhvr>
                                      <p:tavLst>
                                        <p:tav tm="0">
                                          <p:val>
                                            <p:fltVal val="0"/>
                                          </p:val>
                                        </p:tav>
                                        <p:tav tm="100000">
                                          <p:val>
                                            <p:strVal val="#ppt_w"/>
                                          </p:val>
                                        </p:tav>
                                      </p:tavLst>
                                    </p:anim>
                                    <p:anim calcmode="lin" valueType="num">
                                      <p:cBhvr>
                                        <p:cTn id="16" dur="500" fill="hold"/>
                                        <p:tgtEl>
                                          <p:spTgt spid="10"/>
                                        </p:tgtEl>
                                        <p:attrNameLst>
                                          <p:attrName>ppt_h</p:attrName>
                                        </p:attrNameLst>
                                      </p:cBhvr>
                                      <p:tavLst>
                                        <p:tav tm="0">
                                          <p:val>
                                            <p:fltVal val="0"/>
                                          </p:val>
                                        </p:tav>
                                        <p:tav tm="100000">
                                          <p:val>
                                            <p:strVal val="#ppt_h"/>
                                          </p:val>
                                        </p:tav>
                                      </p:tavLst>
                                    </p:anim>
                                  </p:childTnLst>
                                </p:cTn>
                              </p:par>
                              <p:par>
                                <p:cTn id="17" presetID="23" presetClass="entr" presetSubtype="16" fill="hold" nodeType="withEffect">
                                  <p:stCondLst>
                                    <p:cond delay="0"/>
                                  </p:stCondLst>
                                  <p:childTnLst>
                                    <p:set>
                                      <p:cBhvr>
                                        <p:cTn id="18" dur="1" fill="hold">
                                          <p:stCondLst>
                                            <p:cond delay="0"/>
                                          </p:stCondLst>
                                        </p:cTn>
                                        <p:tgtEl>
                                          <p:spTgt spid="2"/>
                                        </p:tgtEl>
                                        <p:attrNameLst>
                                          <p:attrName>style.visibility</p:attrName>
                                        </p:attrNameLst>
                                      </p:cBhvr>
                                      <p:to>
                                        <p:strVal val="visible"/>
                                      </p:to>
                                    </p:set>
                                    <p:anim calcmode="lin" valueType="num">
                                      <p:cBhvr>
                                        <p:cTn id="19" dur="500" fill="hold"/>
                                        <p:tgtEl>
                                          <p:spTgt spid="2"/>
                                        </p:tgtEl>
                                        <p:attrNameLst>
                                          <p:attrName>ppt_w</p:attrName>
                                        </p:attrNameLst>
                                      </p:cBhvr>
                                      <p:tavLst>
                                        <p:tav tm="0">
                                          <p:val>
                                            <p:fltVal val="0"/>
                                          </p:val>
                                        </p:tav>
                                        <p:tav tm="100000">
                                          <p:val>
                                            <p:strVal val="#ppt_w"/>
                                          </p:val>
                                        </p:tav>
                                      </p:tavLst>
                                    </p:anim>
                                    <p:anim calcmode="lin" valueType="num">
                                      <p:cBhvr>
                                        <p:cTn id="20" dur="500" fill="hold"/>
                                        <p:tgtEl>
                                          <p:spTgt spid="2"/>
                                        </p:tgtEl>
                                        <p:attrNameLst>
                                          <p:attrName>ppt_h</p:attrName>
                                        </p:attrNameLst>
                                      </p:cBhvr>
                                      <p:tavLst>
                                        <p:tav tm="0">
                                          <p:val>
                                            <p:fltVal val="0"/>
                                          </p:val>
                                        </p:tav>
                                        <p:tav tm="100000">
                                          <p:val>
                                            <p:strVal val="#ppt_h"/>
                                          </p:val>
                                        </p:tav>
                                      </p:tavLst>
                                    </p:anim>
                                  </p:childTnLst>
                                </p:cTn>
                              </p:par>
                              <p:par>
                                <p:cTn id="21" presetID="23" presetClass="entr" presetSubtype="16" fill="hold" grpId="0" nodeType="withEffect">
                                  <p:stCondLst>
                                    <p:cond delay="0"/>
                                  </p:stCondLst>
                                  <p:childTnLst>
                                    <p:set>
                                      <p:cBhvr>
                                        <p:cTn id="22" dur="1" fill="hold">
                                          <p:stCondLst>
                                            <p:cond delay="0"/>
                                          </p:stCondLst>
                                        </p:cTn>
                                        <p:tgtEl>
                                          <p:spTgt spid="14"/>
                                        </p:tgtEl>
                                        <p:attrNameLst>
                                          <p:attrName>style.visibility</p:attrName>
                                        </p:attrNameLst>
                                      </p:cBhvr>
                                      <p:to>
                                        <p:strVal val="visible"/>
                                      </p:to>
                                    </p:set>
                                    <p:anim calcmode="lin" valueType="num">
                                      <p:cBhvr>
                                        <p:cTn id="23" dur="500" fill="hold"/>
                                        <p:tgtEl>
                                          <p:spTgt spid="14"/>
                                        </p:tgtEl>
                                        <p:attrNameLst>
                                          <p:attrName>ppt_w</p:attrName>
                                        </p:attrNameLst>
                                      </p:cBhvr>
                                      <p:tavLst>
                                        <p:tav tm="0">
                                          <p:val>
                                            <p:fltVal val="0"/>
                                          </p:val>
                                        </p:tav>
                                        <p:tav tm="100000">
                                          <p:val>
                                            <p:strVal val="#ppt_w"/>
                                          </p:val>
                                        </p:tav>
                                      </p:tavLst>
                                    </p:anim>
                                    <p:anim calcmode="lin" valueType="num">
                                      <p:cBhvr>
                                        <p:cTn id="24" dur="500" fill="hold"/>
                                        <p:tgtEl>
                                          <p:spTgt spid="14"/>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p:bldLst>
  </p:timing>
</p:sld>
</file>

<file path=ppt/slides/slide4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Content Placeholder 10"/>
          <p:cNvSpPr>
            <a:spLocks noGrp="1"/>
          </p:cNvSpPr>
          <p:nvPr>
            <p:ph sz="quarter" idx="13"/>
          </p:nvPr>
        </p:nvSpPr>
        <p:spPr>
          <a:xfrm>
            <a:off x="685800" y="2537460"/>
            <a:ext cx="7010400" cy="1508105"/>
          </a:xfrm>
        </p:spPr>
        <p:txBody>
          <a:bodyPr wrap="square">
            <a:spAutoFit/>
          </a:bodyPr>
          <a:lstStyle/>
          <a:p>
            <a:pPr>
              <a:buNone/>
            </a:pPr>
            <a:r>
              <a:rPr lang="en-US" sz="2300" b="1" dirty="0" smtClean="0">
                <a:solidFill>
                  <a:schemeClr val="tx1"/>
                </a:solidFill>
                <a:latin typeface="Times New Roman" pitchFamily="18" charset="0"/>
                <a:cs typeface="Times New Roman" pitchFamily="18" charset="0"/>
              </a:rPr>
              <a:t>18.  </a:t>
            </a:r>
            <a:r>
              <a:rPr lang="en-US" sz="2300" dirty="0" smtClean="0">
                <a:solidFill>
                  <a:schemeClr val="tx1"/>
                </a:solidFill>
                <a:latin typeface="Times New Roman" pitchFamily="18" charset="0"/>
              </a:rPr>
              <a:t>A desalination plant charges $25.00 per month for</a:t>
            </a:r>
            <a:br>
              <a:rPr lang="en-US" sz="2300" dirty="0" smtClean="0">
                <a:solidFill>
                  <a:schemeClr val="tx1"/>
                </a:solidFill>
                <a:latin typeface="Times New Roman" pitchFamily="18" charset="0"/>
              </a:rPr>
            </a:br>
            <a:r>
              <a:rPr lang="en-US" sz="2300" dirty="0" smtClean="0">
                <a:solidFill>
                  <a:schemeClr val="tx1"/>
                </a:solidFill>
                <a:latin typeface="Times New Roman" pitchFamily="18" charset="0"/>
              </a:rPr>
              <a:t>   the meter rental, $30.00 for the first 1 000 </a:t>
            </a:r>
            <a:r>
              <a:rPr lang="en-US" sz="2300" dirty="0" err="1" smtClean="0">
                <a:solidFill>
                  <a:schemeClr val="tx1"/>
                </a:solidFill>
                <a:latin typeface="Times New Roman" pitchFamily="18" charset="0"/>
              </a:rPr>
              <a:t>litres</a:t>
            </a:r>
            <a:r>
              <a:rPr lang="en-US" sz="2300" dirty="0" smtClean="0">
                <a:solidFill>
                  <a:schemeClr val="tx1"/>
                </a:solidFill>
                <a:latin typeface="Times New Roman" pitchFamily="18" charset="0"/>
              </a:rPr>
              <a:t>, and</a:t>
            </a:r>
            <a:br>
              <a:rPr lang="en-US" sz="2300" dirty="0" smtClean="0">
                <a:solidFill>
                  <a:schemeClr val="tx1"/>
                </a:solidFill>
                <a:latin typeface="Times New Roman" pitchFamily="18" charset="0"/>
              </a:rPr>
            </a:br>
            <a:r>
              <a:rPr lang="en-US" sz="2300" dirty="0" smtClean="0">
                <a:solidFill>
                  <a:schemeClr val="tx1"/>
                </a:solidFill>
                <a:latin typeface="Times New Roman" pitchFamily="18" charset="0"/>
              </a:rPr>
              <a:t>   $2.50 for each additional 100 </a:t>
            </a:r>
            <a:r>
              <a:rPr lang="en-US" sz="2300" dirty="0" err="1" smtClean="0">
                <a:solidFill>
                  <a:schemeClr val="tx1"/>
                </a:solidFill>
                <a:latin typeface="Times New Roman" pitchFamily="18" charset="0"/>
              </a:rPr>
              <a:t>litres</a:t>
            </a:r>
            <a:r>
              <a:rPr lang="en-US" sz="2300" dirty="0" smtClean="0">
                <a:solidFill>
                  <a:schemeClr val="tx1"/>
                </a:solidFill>
                <a:latin typeface="Times New Roman" pitchFamily="18" charset="0"/>
              </a:rPr>
              <a:t>. What is the</a:t>
            </a:r>
            <a:br>
              <a:rPr lang="en-US" sz="2300" dirty="0" smtClean="0">
                <a:solidFill>
                  <a:schemeClr val="tx1"/>
                </a:solidFill>
                <a:latin typeface="Times New Roman" pitchFamily="18" charset="0"/>
              </a:rPr>
            </a:br>
            <a:r>
              <a:rPr lang="en-US" sz="2300" dirty="0" smtClean="0">
                <a:solidFill>
                  <a:schemeClr val="tx1"/>
                </a:solidFill>
                <a:latin typeface="Times New Roman" pitchFamily="18" charset="0"/>
              </a:rPr>
              <a:t>   bill for 3 500 </a:t>
            </a:r>
            <a:r>
              <a:rPr lang="en-US" sz="2300" dirty="0" err="1" smtClean="0">
                <a:solidFill>
                  <a:schemeClr val="tx1"/>
                </a:solidFill>
                <a:latin typeface="Times New Roman" pitchFamily="18" charset="0"/>
              </a:rPr>
              <a:t>litres</a:t>
            </a:r>
            <a:r>
              <a:rPr lang="en-US" sz="2300" dirty="0" smtClean="0">
                <a:solidFill>
                  <a:schemeClr val="tx1"/>
                </a:solidFill>
                <a:latin typeface="Times New Roman" pitchFamily="18" charset="0"/>
              </a:rPr>
              <a:t> of water used in one month?</a:t>
            </a:r>
            <a:endParaRPr lang="en-US" sz="2300" dirty="0" smtClean="0">
              <a:solidFill>
                <a:schemeClr val="tx1"/>
              </a:solidFill>
              <a:latin typeface="Times New Roman" pitchFamily="18" charset="0"/>
              <a:cs typeface="Times New Roman" pitchFamily="18" charset="0"/>
            </a:endParaRPr>
          </a:p>
        </p:txBody>
      </p:sp>
      <p:sp>
        <p:nvSpPr>
          <p:cNvPr id="8" name="Notched Right Arrow 7"/>
          <p:cNvSpPr/>
          <p:nvPr/>
        </p:nvSpPr>
        <p:spPr>
          <a:xfrm>
            <a:off x="7162800" y="6019800"/>
            <a:ext cx="1782315" cy="685800"/>
          </a:xfrm>
          <a:prstGeom prst="notchedRightArrow">
            <a:avLst/>
          </a:prstGeom>
          <a:blipFill>
            <a:blip r:embed="rId2" cstate="print">
              <a:extLst>
                <a:ext uri="{BEBA8EAE-BF5A-486C-A8C5-ECC9F3942E4B}">
                  <a14:imgProps xmlns:a14="http://schemas.microsoft.com/office/drawing/2010/main" xmlns="">
                    <a14:imgLayer r:embed="rId3">
                      <a14:imgEffect>
                        <a14:brightnessContrast bright="-20000" contrast="-20000"/>
                      </a14:imgEffect>
                    </a14:imgLayer>
                  </a14:imgProps>
                </a:ex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ANSWER</a:t>
            </a:r>
            <a:endParaRPr lang="en-US" sz="2000" b="1" dirty="0">
              <a:latin typeface="Times New Roman" pitchFamily="18" charset="0"/>
              <a:cs typeface="Times New Roman" pitchFamily="18" charset="0"/>
            </a:endParaRPr>
          </a:p>
        </p:txBody>
      </p:sp>
      <p:sp>
        <p:nvSpPr>
          <p:cNvPr id="6" name="Content Placeholder 10"/>
          <p:cNvSpPr>
            <a:spLocks noGrp="1"/>
          </p:cNvSpPr>
          <p:nvPr>
            <p:ph sz="quarter" idx="13"/>
          </p:nvPr>
        </p:nvSpPr>
        <p:spPr>
          <a:xfrm>
            <a:off x="1196340" y="4038600"/>
            <a:ext cx="1727200" cy="676339"/>
          </a:xfrm>
        </p:spPr>
        <p:txBody>
          <a:bodyPr wrap="square">
            <a:spAutoFit/>
          </a:bodyPr>
          <a:lstStyle/>
          <a:p>
            <a:pPr algn="just">
              <a:lnSpc>
                <a:spcPct val="165000"/>
              </a:lnSpc>
              <a:spcBef>
                <a:spcPct val="0"/>
              </a:spcBef>
              <a:buFontTx/>
              <a:buNone/>
            </a:pPr>
            <a:r>
              <a:rPr lang="en-US" sz="2300" dirty="0" smtClean="0">
                <a:solidFill>
                  <a:schemeClr val="tx1"/>
                </a:solidFill>
                <a:latin typeface="Times New Roman" pitchFamily="18" charset="0"/>
                <a:cs typeface="Times New Roman" pitchFamily="18" charset="0"/>
              </a:rPr>
              <a:t>(A) $57.50</a:t>
            </a:r>
            <a:endParaRPr lang="en-US" sz="2300" baseline="30000" dirty="0" smtClean="0">
              <a:solidFill>
                <a:schemeClr val="tx1"/>
              </a:solidFill>
              <a:latin typeface="Times New Roman" pitchFamily="18" charset="0"/>
              <a:cs typeface="Times New Roman" pitchFamily="18" charset="0"/>
            </a:endParaRPr>
          </a:p>
        </p:txBody>
      </p:sp>
      <p:sp>
        <p:nvSpPr>
          <p:cNvPr id="7" name="Content Placeholder 10"/>
          <p:cNvSpPr>
            <a:spLocks noGrp="1"/>
          </p:cNvSpPr>
          <p:nvPr>
            <p:ph sz="quarter" idx="13"/>
          </p:nvPr>
        </p:nvSpPr>
        <p:spPr>
          <a:xfrm>
            <a:off x="1234440" y="4648200"/>
            <a:ext cx="1981200" cy="676339"/>
          </a:xfrm>
        </p:spPr>
        <p:txBody>
          <a:bodyPr wrap="square">
            <a:spAutoFit/>
          </a:bodyPr>
          <a:lstStyle/>
          <a:p>
            <a:pPr algn="just">
              <a:lnSpc>
                <a:spcPct val="165000"/>
              </a:lnSpc>
              <a:spcBef>
                <a:spcPct val="0"/>
              </a:spcBef>
              <a:buFontTx/>
              <a:buNone/>
            </a:pPr>
            <a:r>
              <a:rPr lang="en-US" sz="2300" dirty="0" smtClean="0">
                <a:solidFill>
                  <a:schemeClr val="tx1"/>
                </a:solidFill>
                <a:latin typeface="Times New Roman" pitchFamily="18" charset="0"/>
                <a:cs typeface="Times New Roman" pitchFamily="18" charset="0"/>
              </a:rPr>
              <a:t>(B) $62.50</a:t>
            </a:r>
            <a:endParaRPr lang="en-US" sz="2300" baseline="30000" dirty="0" smtClean="0">
              <a:solidFill>
                <a:schemeClr val="tx1"/>
              </a:solidFill>
              <a:latin typeface="Times New Roman" pitchFamily="18" charset="0"/>
              <a:cs typeface="Times New Roman" pitchFamily="18" charset="0"/>
            </a:endParaRPr>
          </a:p>
        </p:txBody>
      </p:sp>
      <p:sp>
        <p:nvSpPr>
          <p:cNvPr id="9" name="Content Placeholder 10"/>
          <p:cNvSpPr>
            <a:spLocks noGrp="1"/>
          </p:cNvSpPr>
          <p:nvPr>
            <p:ph sz="quarter" idx="13"/>
          </p:nvPr>
        </p:nvSpPr>
        <p:spPr>
          <a:xfrm>
            <a:off x="1243965" y="5267261"/>
            <a:ext cx="1676400" cy="676339"/>
          </a:xfrm>
        </p:spPr>
        <p:txBody>
          <a:bodyPr wrap="square">
            <a:spAutoFit/>
          </a:bodyPr>
          <a:lstStyle/>
          <a:p>
            <a:pPr algn="just">
              <a:lnSpc>
                <a:spcPct val="165000"/>
              </a:lnSpc>
              <a:spcBef>
                <a:spcPct val="0"/>
              </a:spcBef>
              <a:buFontTx/>
              <a:buNone/>
            </a:pPr>
            <a:r>
              <a:rPr lang="en-US" sz="2300" dirty="0" smtClean="0">
                <a:solidFill>
                  <a:schemeClr val="tx1"/>
                </a:solidFill>
                <a:latin typeface="Times New Roman" pitchFamily="18" charset="0"/>
                <a:cs typeface="Times New Roman" pitchFamily="18" charset="0"/>
              </a:rPr>
              <a:t>(C) $90.50</a:t>
            </a:r>
            <a:endParaRPr lang="en-US" sz="2300" baseline="30000" dirty="0" smtClean="0">
              <a:solidFill>
                <a:schemeClr val="tx1"/>
              </a:solidFill>
              <a:latin typeface="Times New Roman" pitchFamily="18" charset="0"/>
              <a:cs typeface="Times New Roman" pitchFamily="18" charset="0"/>
            </a:endParaRPr>
          </a:p>
        </p:txBody>
      </p:sp>
      <p:sp>
        <p:nvSpPr>
          <p:cNvPr id="10" name="Content Placeholder 10"/>
          <p:cNvSpPr>
            <a:spLocks noGrp="1"/>
          </p:cNvSpPr>
          <p:nvPr>
            <p:ph sz="quarter" idx="13"/>
          </p:nvPr>
        </p:nvSpPr>
        <p:spPr>
          <a:xfrm>
            <a:off x="1272540" y="5876861"/>
            <a:ext cx="1834515" cy="676339"/>
          </a:xfrm>
        </p:spPr>
        <p:txBody>
          <a:bodyPr wrap="square">
            <a:spAutoFit/>
          </a:bodyPr>
          <a:lstStyle/>
          <a:p>
            <a:pPr algn="just">
              <a:lnSpc>
                <a:spcPct val="165000"/>
              </a:lnSpc>
              <a:spcBef>
                <a:spcPct val="0"/>
              </a:spcBef>
              <a:buFontTx/>
              <a:buNone/>
            </a:pPr>
            <a:r>
              <a:rPr lang="en-US" sz="2300" dirty="0" smtClean="0">
                <a:solidFill>
                  <a:schemeClr val="tx1"/>
                </a:solidFill>
                <a:latin typeface="Times New Roman" pitchFamily="18" charset="0"/>
                <a:cs typeface="Times New Roman" pitchFamily="18" charset="0"/>
              </a:rPr>
              <a:t>(D) $117.50</a:t>
            </a:r>
            <a:endParaRPr lang="en-US" sz="2300" baseline="30000" dirty="0" smtClean="0">
              <a:solidFill>
                <a:schemeClr val="tx1"/>
              </a:solidFill>
              <a:latin typeface="Times New Roman" pitchFamily="18" charset="0"/>
              <a:cs typeface="Times New Roman" pitchFamily="18" charset="0"/>
            </a:endParaRPr>
          </a:p>
        </p:txBody>
      </p:sp>
      <p:sp>
        <p:nvSpPr>
          <p:cNvPr id="12"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3 Paper 1</a:t>
            </a:r>
          </a:p>
        </p:txBody>
      </p:sp>
    </p:spTree>
    <p:extLst>
      <p:ext uri="{BB962C8B-B14F-4D97-AF65-F5344CB8AC3E}">
        <p14:creationId xmlns:p14="http://schemas.microsoft.com/office/powerpoint/2010/main" xmlns="" val="71451342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11">
                                            <p:txEl>
                                              <p:pRg st="0" end="0"/>
                                            </p:txEl>
                                          </p:spTgt>
                                        </p:tgtEl>
                                        <p:attrNameLst>
                                          <p:attrName>style.visibility</p:attrName>
                                        </p:attrNameLst>
                                      </p:cBhvr>
                                      <p:to>
                                        <p:strVal val="visible"/>
                                      </p:to>
                                    </p:set>
                                    <p:anim calcmode="lin" valueType="num">
                                      <p:cBhvr>
                                        <p:cTn id="7" dur="500" fill="hold"/>
                                        <p:tgtEl>
                                          <p:spTgt spid="11">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11">
                                            <p:txEl>
                                              <p:pRg st="0" end="0"/>
                                            </p:txEl>
                                          </p:spTgt>
                                        </p:tgtEl>
                                        <p:attrNameLst>
                                          <p:attrName>ppt_h</p:attrName>
                                        </p:attrNameLst>
                                      </p:cBhvr>
                                      <p:tavLst>
                                        <p:tav tm="0">
                                          <p:val>
                                            <p:fltVal val="0"/>
                                          </p:val>
                                        </p:tav>
                                        <p:tav tm="100000">
                                          <p:val>
                                            <p:strVal val="#ppt_h"/>
                                          </p:val>
                                        </p:tav>
                                      </p:tavLst>
                                    </p:anim>
                                  </p:childTnLst>
                                </p:cTn>
                              </p:par>
                            </p:childTnLst>
                          </p:cTn>
                        </p:par>
                      </p:childTnLst>
                    </p:cTn>
                  </p:par>
                  <p:par>
                    <p:cTn id="9" fill="hold">
                      <p:stCondLst>
                        <p:cond delay="indefinite"/>
                      </p:stCondLst>
                      <p:childTnLst>
                        <p:par>
                          <p:cTn id="10" fill="hold">
                            <p:stCondLst>
                              <p:cond delay="0"/>
                            </p:stCondLst>
                            <p:childTnLst>
                              <p:par>
                                <p:cTn id="11" presetID="23" presetClass="entr" presetSubtype="16" fill="hold" grpId="0" nodeType="clickEffect">
                                  <p:stCondLst>
                                    <p:cond delay="0"/>
                                  </p:stCondLst>
                                  <p:childTnLst>
                                    <p:set>
                                      <p:cBhvr>
                                        <p:cTn id="12" dur="1" fill="hold">
                                          <p:stCondLst>
                                            <p:cond delay="0"/>
                                          </p:stCondLst>
                                        </p:cTn>
                                        <p:tgtEl>
                                          <p:spTgt spid="6">
                                            <p:txEl>
                                              <p:pRg st="0" end="0"/>
                                            </p:txEl>
                                          </p:spTgt>
                                        </p:tgtEl>
                                        <p:attrNameLst>
                                          <p:attrName>style.visibility</p:attrName>
                                        </p:attrNameLst>
                                      </p:cBhvr>
                                      <p:to>
                                        <p:strVal val="visible"/>
                                      </p:to>
                                    </p:set>
                                    <p:anim calcmode="lin" valueType="num">
                                      <p:cBhvr>
                                        <p:cTn id="13" dur="500" fill="hold"/>
                                        <p:tgtEl>
                                          <p:spTgt spid="6">
                                            <p:txEl>
                                              <p:pRg st="0" end="0"/>
                                            </p:txEl>
                                          </p:spTgt>
                                        </p:tgtEl>
                                        <p:attrNameLst>
                                          <p:attrName>ppt_w</p:attrName>
                                        </p:attrNameLst>
                                      </p:cBhvr>
                                      <p:tavLst>
                                        <p:tav tm="0">
                                          <p:val>
                                            <p:fltVal val="0"/>
                                          </p:val>
                                        </p:tav>
                                        <p:tav tm="100000">
                                          <p:val>
                                            <p:strVal val="#ppt_w"/>
                                          </p:val>
                                        </p:tav>
                                      </p:tavLst>
                                    </p:anim>
                                    <p:anim calcmode="lin" valueType="num">
                                      <p:cBhvr>
                                        <p:cTn id="14" dur="500" fill="hold"/>
                                        <p:tgtEl>
                                          <p:spTgt spid="6">
                                            <p:txEl>
                                              <p:pRg st="0" end="0"/>
                                            </p:txEl>
                                          </p:spTgt>
                                        </p:tgtEl>
                                        <p:attrNameLst>
                                          <p:attrName>ppt_h</p:attrName>
                                        </p:attrNameLst>
                                      </p:cBhvr>
                                      <p:tavLst>
                                        <p:tav tm="0">
                                          <p:val>
                                            <p:fltVal val="0"/>
                                          </p:val>
                                        </p:tav>
                                        <p:tav tm="100000">
                                          <p:val>
                                            <p:strVal val="#ppt_h"/>
                                          </p:val>
                                        </p:tav>
                                      </p:tavLst>
                                    </p:anim>
                                  </p:childTnLst>
                                </p:cTn>
                              </p:par>
                              <p:par>
                                <p:cTn id="15" presetID="23" presetClass="entr" presetSubtype="16" fill="hold" grpId="0" nodeType="withEffect">
                                  <p:stCondLst>
                                    <p:cond delay="0"/>
                                  </p:stCondLst>
                                  <p:childTnLst>
                                    <p:set>
                                      <p:cBhvr>
                                        <p:cTn id="16" dur="1" fill="hold">
                                          <p:stCondLst>
                                            <p:cond delay="0"/>
                                          </p:stCondLst>
                                        </p:cTn>
                                        <p:tgtEl>
                                          <p:spTgt spid="7">
                                            <p:txEl>
                                              <p:pRg st="0" end="0"/>
                                            </p:txEl>
                                          </p:spTgt>
                                        </p:tgtEl>
                                        <p:attrNameLst>
                                          <p:attrName>style.visibility</p:attrName>
                                        </p:attrNameLst>
                                      </p:cBhvr>
                                      <p:to>
                                        <p:strVal val="visible"/>
                                      </p:to>
                                    </p:set>
                                    <p:anim calcmode="lin" valueType="num">
                                      <p:cBhvr>
                                        <p:cTn id="17" dur="500" fill="hold"/>
                                        <p:tgtEl>
                                          <p:spTgt spid="7">
                                            <p:txEl>
                                              <p:pRg st="0" end="0"/>
                                            </p:txEl>
                                          </p:spTgt>
                                        </p:tgtEl>
                                        <p:attrNameLst>
                                          <p:attrName>ppt_w</p:attrName>
                                        </p:attrNameLst>
                                      </p:cBhvr>
                                      <p:tavLst>
                                        <p:tav tm="0">
                                          <p:val>
                                            <p:fltVal val="0"/>
                                          </p:val>
                                        </p:tav>
                                        <p:tav tm="100000">
                                          <p:val>
                                            <p:strVal val="#ppt_w"/>
                                          </p:val>
                                        </p:tav>
                                      </p:tavLst>
                                    </p:anim>
                                    <p:anim calcmode="lin" valueType="num">
                                      <p:cBhvr>
                                        <p:cTn id="18" dur="500" fill="hold"/>
                                        <p:tgtEl>
                                          <p:spTgt spid="7">
                                            <p:txEl>
                                              <p:pRg st="0" end="0"/>
                                            </p:txEl>
                                          </p:spTgt>
                                        </p:tgtEl>
                                        <p:attrNameLst>
                                          <p:attrName>ppt_h</p:attrName>
                                        </p:attrNameLst>
                                      </p:cBhvr>
                                      <p:tavLst>
                                        <p:tav tm="0">
                                          <p:val>
                                            <p:fltVal val="0"/>
                                          </p:val>
                                        </p:tav>
                                        <p:tav tm="100000">
                                          <p:val>
                                            <p:strVal val="#ppt_h"/>
                                          </p:val>
                                        </p:tav>
                                      </p:tavLst>
                                    </p:anim>
                                  </p:childTnLst>
                                </p:cTn>
                              </p:par>
                              <p:par>
                                <p:cTn id="19" presetID="23" presetClass="entr" presetSubtype="16" fill="hold" grpId="0" nodeType="withEffect">
                                  <p:stCondLst>
                                    <p:cond delay="0"/>
                                  </p:stCondLst>
                                  <p:childTnLst>
                                    <p:set>
                                      <p:cBhvr>
                                        <p:cTn id="20" dur="1" fill="hold">
                                          <p:stCondLst>
                                            <p:cond delay="0"/>
                                          </p:stCondLst>
                                        </p:cTn>
                                        <p:tgtEl>
                                          <p:spTgt spid="9">
                                            <p:txEl>
                                              <p:pRg st="0" end="0"/>
                                            </p:txEl>
                                          </p:spTgt>
                                        </p:tgtEl>
                                        <p:attrNameLst>
                                          <p:attrName>style.visibility</p:attrName>
                                        </p:attrNameLst>
                                      </p:cBhvr>
                                      <p:to>
                                        <p:strVal val="visible"/>
                                      </p:to>
                                    </p:set>
                                    <p:anim calcmode="lin" valueType="num">
                                      <p:cBhvr>
                                        <p:cTn id="21" dur="500" fill="hold"/>
                                        <p:tgtEl>
                                          <p:spTgt spid="9">
                                            <p:txEl>
                                              <p:pRg st="0" end="0"/>
                                            </p:txEl>
                                          </p:spTgt>
                                        </p:tgtEl>
                                        <p:attrNameLst>
                                          <p:attrName>ppt_w</p:attrName>
                                        </p:attrNameLst>
                                      </p:cBhvr>
                                      <p:tavLst>
                                        <p:tav tm="0">
                                          <p:val>
                                            <p:fltVal val="0"/>
                                          </p:val>
                                        </p:tav>
                                        <p:tav tm="100000">
                                          <p:val>
                                            <p:strVal val="#ppt_w"/>
                                          </p:val>
                                        </p:tav>
                                      </p:tavLst>
                                    </p:anim>
                                    <p:anim calcmode="lin" valueType="num">
                                      <p:cBhvr>
                                        <p:cTn id="22" dur="500" fill="hold"/>
                                        <p:tgtEl>
                                          <p:spTgt spid="9">
                                            <p:txEl>
                                              <p:pRg st="0" end="0"/>
                                            </p:txEl>
                                          </p:spTgt>
                                        </p:tgtEl>
                                        <p:attrNameLst>
                                          <p:attrName>ppt_h</p:attrName>
                                        </p:attrNameLst>
                                      </p:cBhvr>
                                      <p:tavLst>
                                        <p:tav tm="0">
                                          <p:val>
                                            <p:fltVal val="0"/>
                                          </p:val>
                                        </p:tav>
                                        <p:tav tm="100000">
                                          <p:val>
                                            <p:strVal val="#ppt_h"/>
                                          </p:val>
                                        </p:tav>
                                      </p:tavLst>
                                    </p:anim>
                                  </p:childTnLst>
                                </p:cTn>
                              </p:par>
                              <p:par>
                                <p:cTn id="23" presetID="23" presetClass="entr" presetSubtype="16" fill="hold" grpId="0" nodeType="withEffect">
                                  <p:stCondLst>
                                    <p:cond delay="0"/>
                                  </p:stCondLst>
                                  <p:childTnLst>
                                    <p:set>
                                      <p:cBhvr>
                                        <p:cTn id="24" dur="1" fill="hold">
                                          <p:stCondLst>
                                            <p:cond delay="0"/>
                                          </p:stCondLst>
                                        </p:cTn>
                                        <p:tgtEl>
                                          <p:spTgt spid="10">
                                            <p:txEl>
                                              <p:pRg st="0" end="0"/>
                                            </p:txEl>
                                          </p:spTgt>
                                        </p:tgtEl>
                                        <p:attrNameLst>
                                          <p:attrName>style.visibility</p:attrName>
                                        </p:attrNameLst>
                                      </p:cBhvr>
                                      <p:to>
                                        <p:strVal val="visible"/>
                                      </p:to>
                                    </p:set>
                                    <p:anim calcmode="lin" valueType="num">
                                      <p:cBhvr>
                                        <p:cTn id="25" dur="500" fill="hold"/>
                                        <p:tgtEl>
                                          <p:spTgt spid="10">
                                            <p:txEl>
                                              <p:pRg st="0" end="0"/>
                                            </p:txEl>
                                          </p:spTgt>
                                        </p:tgtEl>
                                        <p:attrNameLst>
                                          <p:attrName>ppt_w</p:attrName>
                                        </p:attrNameLst>
                                      </p:cBhvr>
                                      <p:tavLst>
                                        <p:tav tm="0">
                                          <p:val>
                                            <p:fltVal val="0"/>
                                          </p:val>
                                        </p:tav>
                                        <p:tav tm="100000">
                                          <p:val>
                                            <p:strVal val="#ppt_w"/>
                                          </p:val>
                                        </p:tav>
                                      </p:tavLst>
                                    </p:anim>
                                    <p:anim calcmode="lin" valueType="num">
                                      <p:cBhvr>
                                        <p:cTn id="26" dur="500" fill="hold"/>
                                        <p:tgtEl>
                                          <p:spTgt spid="10">
                                            <p:txEl>
                                              <p:pRg st="0" end="0"/>
                                            </p:txEl>
                                          </p:spTgt>
                                        </p:tgtEl>
                                        <p:attrNameLst>
                                          <p:attrName>ppt_h</p:attrName>
                                        </p:attrNameLst>
                                      </p:cBhvr>
                                      <p:tavLst>
                                        <p:tav tm="0">
                                          <p:val>
                                            <p:fltVal val="0"/>
                                          </p:val>
                                        </p:tav>
                                        <p:tav tm="100000">
                                          <p:val>
                                            <p:strVal val="#ppt_h"/>
                                          </p:val>
                                        </p:tav>
                                      </p:tavLst>
                                    </p:anim>
                                  </p:childTnLst>
                                </p:cTn>
                              </p:par>
                            </p:childTnLst>
                          </p:cTn>
                        </p:par>
                      </p:childTnLst>
                    </p:cTn>
                  </p:par>
                  <p:par>
                    <p:cTn id="27" fill="hold">
                      <p:stCondLst>
                        <p:cond delay="indefinite"/>
                      </p:stCondLst>
                      <p:childTnLst>
                        <p:par>
                          <p:cTn id="28" fill="hold">
                            <p:stCondLst>
                              <p:cond delay="0"/>
                            </p:stCondLst>
                            <p:childTnLst>
                              <p:par>
                                <p:cTn id="29" presetID="3" presetClass="entr" presetSubtype="10" fill="hold" grpId="0" nodeType="clickEffect">
                                  <p:stCondLst>
                                    <p:cond delay="0"/>
                                  </p:stCondLst>
                                  <p:childTnLst>
                                    <p:set>
                                      <p:cBhvr>
                                        <p:cTn id="30" dur="1" fill="hold">
                                          <p:stCondLst>
                                            <p:cond delay="0"/>
                                          </p:stCondLst>
                                        </p:cTn>
                                        <p:tgtEl>
                                          <p:spTgt spid="8"/>
                                        </p:tgtEl>
                                        <p:attrNameLst>
                                          <p:attrName>style.visibility</p:attrName>
                                        </p:attrNameLst>
                                      </p:cBhvr>
                                      <p:to>
                                        <p:strVal val="visible"/>
                                      </p:to>
                                    </p:set>
                                    <p:animEffect transition="in" filter="blinds(horizontal)">
                                      <p:cBhvr>
                                        <p:cTn id="31"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build="p"/>
      <p:bldP spid="8" grpId="0" animBg="1"/>
      <p:bldP spid="6" grpId="0" build="p"/>
      <p:bldP spid="7" grpId="0" build="p"/>
      <p:bldP spid="9" grpId="0" build="p"/>
      <p:bldP spid="10" grpId="0" build="p"/>
    </p:bldLst>
  </p:timing>
</p:sld>
</file>

<file path=ppt/slides/slide4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TextBox 9"/>
          <p:cNvSpPr txBox="1"/>
          <p:nvPr/>
        </p:nvSpPr>
        <p:spPr>
          <a:xfrm>
            <a:off x="381000" y="2852191"/>
            <a:ext cx="609600" cy="430759"/>
          </a:xfrm>
          <a:prstGeom prst="rect">
            <a:avLst/>
          </a:prstGeom>
          <a:noFill/>
        </p:spPr>
        <p:txBody>
          <a:bodyPr wrap="square" rtlCol="0">
            <a:spAutoFit/>
          </a:bodyPr>
          <a:lstStyle/>
          <a:p>
            <a:pPr marL="457200" indent="-457200">
              <a:lnSpc>
                <a:spcPts val="2800"/>
              </a:lnSpc>
              <a:spcAft>
                <a:spcPct val="50000"/>
              </a:spcAft>
              <a:tabLst>
                <a:tab pos="628650" algn="l"/>
              </a:tabLst>
            </a:pPr>
            <a:r>
              <a:rPr lang="en-US" sz="2300" b="1" dirty="0" smtClean="0">
                <a:latin typeface="Times New Roman" pitchFamily="18" charset="0"/>
                <a:cs typeface="Times New Roman" pitchFamily="18" charset="0"/>
              </a:rPr>
              <a:t>18.</a:t>
            </a:r>
            <a:endParaRPr lang="en-US" sz="2300" b="1" dirty="0">
              <a:latin typeface="Times New Roman" pitchFamily="18" charset="0"/>
              <a:cs typeface="Times New Roman" pitchFamily="18" charset="0"/>
            </a:endParaRPr>
          </a:p>
        </p:txBody>
      </p:sp>
      <p:sp>
        <p:nvSpPr>
          <p:cNvPr id="11" name="TextBox 10"/>
          <p:cNvSpPr txBox="1"/>
          <p:nvPr/>
        </p:nvSpPr>
        <p:spPr>
          <a:xfrm>
            <a:off x="1143000" y="2854960"/>
            <a:ext cx="4800600" cy="446276"/>
          </a:xfrm>
          <a:prstGeom prst="rect">
            <a:avLst/>
          </a:prstGeom>
          <a:noFill/>
        </p:spPr>
        <p:txBody>
          <a:bodyPr wrap="square" rtlCol="0">
            <a:spAutoFit/>
          </a:bodyPr>
          <a:lstStyle/>
          <a:p>
            <a:r>
              <a:rPr lang="en-US" sz="2300" dirty="0" smtClean="0">
                <a:latin typeface="Times New Roman" pitchFamily="18" charset="0"/>
              </a:rPr>
              <a:t>The water rental	       = $25.00</a:t>
            </a:r>
            <a:endParaRPr lang="en-US" sz="2300" dirty="0">
              <a:latin typeface="Times New Roman" pitchFamily="18" charset="0"/>
            </a:endParaRPr>
          </a:p>
        </p:txBody>
      </p:sp>
      <p:sp>
        <p:nvSpPr>
          <p:cNvPr id="14" name="TextBox 13"/>
          <p:cNvSpPr txBox="1"/>
          <p:nvPr/>
        </p:nvSpPr>
        <p:spPr>
          <a:xfrm>
            <a:off x="1143000" y="3314581"/>
            <a:ext cx="4876800" cy="800219"/>
          </a:xfrm>
          <a:prstGeom prst="rect">
            <a:avLst/>
          </a:prstGeom>
          <a:noFill/>
        </p:spPr>
        <p:txBody>
          <a:bodyPr wrap="square" rtlCol="0">
            <a:spAutoFit/>
          </a:bodyPr>
          <a:lstStyle/>
          <a:p>
            <a:pPr indent="-914400"/>
            <a:r>
              <a:rPr lang="en-US" sz="2300" dirty="0" smtClean="0">
                <a:latin typeface="Times New Roman" pitchFamily="18" charset="0"/>
              </a:rPr>
              <a:t>The cost for the first </a:t>
            </a:r>
            <a:br>
              <a:rPr lang="en-US" sz="2300" dirty="0" smtClean="0">
                <a:latin typeface="Times New Roman" pitchFamily="18" charset="0"/>
              </a:rPr>
            </a:br>
            <a:r>
              <a:rPr lang="en-US" sz="2300" dirty="0" smtClean="0">
                <a:latin typeface="Times New Roman" pitchFamily="18" charset="0"/>
              </a:rPr>
              <a:t>1 000 </a:t>
            </a:r>
            <a:r>
              <a:rPr lang="en-US" sz="2300" dirty="0" err="1" smtClean="0">
                <a:latin typeface="Times New Roman" pitchFamily="18" charset="0"/>
              </a:rPr>
              <a:t>litres</a:t>
            </a:r>
            <a:r>
              <a:rPr lang="en-US" sz="2300" dirty="0" smtClean="0">
                <a:latin typeface="Times New Roman" pitchFamily="18" charset="0"/>
              </a:rPr>
              <a:t> 		       = $30.00</a:t>
            </a:r>
            <a:endParaRPr lang="en-US" sz="2300" dirty="0">
              <a:latin typeface="Times New Roman" pitchFamily="18" charset="0"/>
            </a:endParaRPr>
          </a:p>
        </p:txBody>
      </p:sp>
      <p:sp>
        <p:nvSpPr>
          <p:cNvPr id="17" name="TextBox 16"/>
          <p:cNvSpPr txBox="1"/>
          <p:nvPr/>
        </p:nvSpPr>
        <p:spPr>
          <a:xfrm>
            <a:off x="1143000" y="4076700"/>
            <a:ext cx="4191000" cy="1154162"/>
          </a:xfrm>
          <a:prstGeom prst="rect">
            <a:avLst/>
          </a:prstGeom>
          <a:noFill/>
        </p:spPr>
        <p:txBody>
          <a:bodyPr wrap="square" rtlCol="0">
            <a:spAutoFit/>
          </a:bodyPr>
          <a:lstStyle/>
          <a:p>
            <a:pPr indent="-914400"/>
            <a:r>
              <a:rPr lang="en-US" sz="2300" dirty="0" smtClean="0">
                <a:latin typeface="Times New Roman" pitchFamily="18" charset="0"/>
              </a:rPr>
              <a:t>The cost for the remaining</a:t>
            </a:r>
            <a:br>
              <a:rPr lang="en-US" sz="2300" dirty="0" smtClean="0">
                <a:latin typeface="Times New Roman" pitchFamily="18" charset="0"/>
              </a:rPr>
            </a:br>
            <a:r>
              <a:rPr lang="en-US" sz="2300" dirty="0" smtClean="0">
                <a:latin typeface="Times New Roman" pitchFamily="18" charset="0"/>
              </a:rPr>
              <a:t>2 500 </a:t>
            </a:r>
            <a:r>
              <a:rPr lang="en-US" sz="2300" dirty="0" err="1" smtClean="0">
                <a:latin typeface="Times New Roman" pitchFamily="18" charset="0"/>
              </a:rPr>
              <a:t>litres</a:t>
            </a:r>
            <a:r>
              <a:rPr lang="en-US" sz="2300" dirty="0" smtClean="0">
                <a:latin typeface="Times New Roman" pitchFamily="18" charset="0"/>
              </a:rPr>
              <a:t> 		       =		</a:t>
            </a:r>
            <a:endParaRPr lang="en-US" sz="2300" dirty="0">
              <a:latin typeface="Times New Roman" pitchFamily="18" charset="0"/>
            </a:endParaRPr>
          </a:p>
        </p:txBody>
      </p:sp>
      <p:sp>
        <p:nvSpPr>
          <p:cNvPr id="18" name="TextBox 17"/>
          <p:cNvSpPr txBox="1"/>
          <p:nvPr/>
        </p:nvSpPr>
        <p:spPr>
          <a:xfrm>
            <a:off x="4389120" y="5029200"/>
            <a:ext cx="1600200" cy="446276"/>
          </a:xfrm>
          <a:prstGeom prst="rect">
            <a:avLst/>
          </a:prstGeom>
          <a:noFill/>
        </p:spPr>
        <p:txBody>
          <a:bodyPr wrap="square" rtlCol="0">
            <a:spAutoFit/>
          </a:bodyPr>
          <a:lstStyle/>
          <a:p>
            <a:pPr indent="-914400"/>
            <a:r>
              <a:rPr lang="en-US" sz="2300" dirty="0" smtClean="0">
                <a:latin typeface="Times New Roman" pitchFamily="18" charset="0"/>
              </a:rPr>
              <a:t>= $62.50</a:t>
            </a:r>
            <a:endParaRPr lang="en-US" sz="2300" dirty="0">
              <a:latin typeface="Times New Roman" pitchFamily="18" charset="0"/>
            </a:endParaRPr>
          </a:p>
        </p:txBody>
      </p:sp>
      <p:sp>
        <p:nvSpPr>
          <p:cNvPr id="19" name="TextBox 18"/>
          <p:cNvSpPr txBox="1"/>
          <p:nvPr/>
        </p:nvSpPr>
        <p:spPr>
          <a:xfrm>
            <a:off x="1247774" y="5486400"/>
            <a:ext cx="5762625" cy="800219"/>
          </a:xfrm>
          <a:prstGeom prst="rect">
            <a:avLst/>
          </a:prstGeom>
          <a:noFill/>
        </p:spPr>
        <p:txBody>
          <a:bodyPr wrap="square" rtlCol="0">
            <a:spAutoFit/>
          </a:bodyPr>
          <a:lstStyle/>
          <a:p>
            <a:pPr indent="-914400"/>
            <a:r>
              <a:rPr lang="en-US" sz="2300" dirty="0" smtClean="0">
                <a:latin typeface="Times New Roman" pitchFamily="18" charset="0"/>
              </a:rPr>
              <a:t>The bill for the month      </a:t>
            </a:r>
            <a:r>
              <a:rPr lang="en-US" dirty="0" smtClean="0">
                <a:latin typeface="Times New Roman" pitchFamily="18" charset="0"/>
              </a:rPr>
              <a:t> </a:t>
            </a:r>
            <a:r>
              <a:rPr lang="en-US" sz="2300" dirty="0" smtClean="0">
                <a:latin typeface="Times New Roman" pitchFamily="18" charset="0"/>
              </a:rPr>
              <a:t> = $(25.00 + 30.00</a:t>
            </a:r>
            <a:br>
              <a:rPr lang="en-US" sz="2300" dirty="0" smtClean="0">
                <a:latin typeface="Times New Roman" pitchFamily="18" charset="0"/>
              </a:rPr>
            </a:br>
            <a:r>
              <a:rPr lang="en-US" sz="2300" dirty="0" smtClean="0">
                <a:latin typeface="Times New Roman" pitchFamily="18" charset="0"/>
              </a:rPr>
              <a:t>			         + 62.50)</a:t>
            </a:r>
            <a:endParaRPr lang="en-US" sz="2300" dirty="0">
              <a:latin typeface="Times New Roman" pitchFamily="18" charset="0"/>
            </a:endParaRPr>
          </a:p>
        </p:txBody>
      </p:sp>
      <p:sp>
        <p:nvSpPr>
          <p:cNvPr id="20" name="TextBox 19"/>
          <p:cNvSpPr txBox="1"/>
          <p:nvPr/>
        </p:nvSpPr>
        <p:spPr>
          <a:xfrm>
            <a:off x="4396740" y="6259324"/>
            <a:ext cx="1600200" cy="446276"/>
          </a:xfrm>
          <a:prstGeom prst="rect">
            <a:avLst/>
          </a:prstGeom>
          <a:noFill/>
        </p:spPr>
        <p:txBody>
          <a:bodyPr wrap="square" rtlCol="0">
            <a:spAutoFit/>
          </a:bodyPr>
          <a:lstStyle/>
          <a:p>
            <a:pPr indent="-914400"/>
            <a:r>
              <a:rPr lang="en-US" sz="2300" dirty="0" smtClean="0">
                <a:latin typeface="Times New Roman" pitchFamily="18" charset="0"/>
              </a:rPr>
              <a:t>= </a:t>
            </a:r>
            <a:r>
              <a:rPr lang="en-US" sz="2300" dirty="0" smtClean="0">
                <a:solidFill>
                  <a:srgbClr val="00A99D"/>
                </a:solidFill>
                <a:latin typeface="Times New Roman" pitchFamily="18" charset="0"/>
              </a:rPr>
              <a:t>$117.50</a:t>
            </a:r>
            <a:endParaRPr lang="en-US" sz="2300" dirty="0">
              <a:solidFill>
                <a:srgbClr val="00A99D"/>
              </a:solidFill>
              <a:latin typeface="Times New Roman" pitchFamily="18" charset="0"/>
            </a:endParaRPr>
          </a:p>
        </p:txBody>
      </p:sp>
      <p:pic>
        <p:nvPicPr>
          <p:cNvPr id="21" name="Picture 2" descr="\\172.16.2.26\Conver\CARRIBEAN\MATHEMATICS_VOL-1_PPT_DESIGN\Incoming\Volume_01\Equations\Revision_Exam_3\Q18-Ans.wmf"/>
          <p:cNvPicPr>
            <a:picLocks noChangeAspect="1" noChangeArrowheads="1"/>
          </p:cNvPicPr>
          <p:nvPr/>
        </p:nvPicPr>
        <p:blipFill>
          <a:blip r:embed="rId2" cstate="print"/>
          <a:srcRect/>
          <a:stretch>
            <a:fillRect/>
          </a:stretch>
        </p:blipFill>
        <p:spPr bwMode="auto">
          <a:xfrm>
            <a:off x="4701540" y="4315460"/>
            <a:ext cx="1638300" cy="698500"/>
          </a:xfrm>
          <a:prstGeom prst="rect">
            <a:avLst/>
          </a:prstGeom>
          <a:noFill/>
        </p:spPr>
      </p:pic>
      <p:sp>
        <p:nvSpPr>
          <p:cNvPr id="12"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3 Paper 1</a:t>
            </a:r>
          </a:p>
        </p:txBody>
      </p:sp>
    </p:spTree>
    <p:extLst>
      <p:ext uri="{BB962C8B-B14F-4D97-AF65-F5344CB8AC3E}">
        <p14:creationId xmlns:p14="http://schemas.microsoft.com/office/powerpoint/2010/main" xmlns="" val="186244745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nodeType="with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p:cTn id="7" dur="500" fill="hold"/>
                                        <p:tgtEl>
                                          <p:spTgt spid="10"/>
                                        </p:tgtEl>
                                        <p:attrNameLst>
                                          <p:attrName>ppt_w</p:attrName>
                                        </p:attrNameLst>
                                      </p:cBhvr>
                                      <p:tavLst>
                                        <p:tav tm="0">
                                          <p:val>
                                            <p:fltVal val="0"/>
                                          </p:val>
                                        </p:tav>
                                        <p:tav tm="100000">
                                          <p:val>
                                            <p:strVal val="#ppt_w"/>
                                          </p:val>
                                        </p:tav>
                                      </p:tavLst>
                                    </p:anim>
                                    <p:anim calcmode="lin" valueType="num">
                                      <p:cBhvr>
                                        <p:cTn id="8" dur="500" fill="hold"/>
                                        <p:tgtEl>
                                          <p:spTgt spid="10"/>
                                        </p:tgtEl>
                                        <p:attrNameLst>
                                          <p:attrName>ppt_h</p:attrName>
                                        </p:attrNameLst>
                                      </p:cBhvr>
                                      <p:tavLst>
                                        <p:tav tm="0">
                                          <p:val>
                                            <p:fltVal val="0"/>
                                          </p:val>
                                        </p:tav>
                                        <p:tav tm="100000">
                                          <p:val>
                                            <p:strVal val="#ppt_h"/>
                                          </p:val>
                                        </p:tav>
                                      </p:tavLst>
                                    </p:anim>
                                  </p:childTnLst>
                                </p:cTn>
                              </p:par>
                              <p:par>
                                <p:cTn id="9" presetID="23" presetClass="entr" presetSubtype="16" fill="hold" grpId="0" nodeType="withEffect">
                                  <p:stCondLst>
                                    <p:cond delay="0"/>
                                  </p:stCondLst>
                                  <p:childTnLst>
                                    <p:set>
                                      <p:cBhvr>
                                        <p:cTn id="10" dur="1" fill="hold">
                                          <p:stCondLst>
                                            <p:cond delay="0"/>
                                          </p:stCondLst>
                                        </p:cTn>
                                        <p:tgtEl>
                                          <p:spTgt spid="11"/>
                                        </p:tgtEl>
                                        <p:attrNameLst>
                                          <p:attrName>style.visibility</p:attrName>
                                        </p:attrNameLst>
                                      </p:cBhvr>
                                      <p:to>
                                        <p:strVal val="visible"/>
                                      </p:to>
                                    </p:set>
                                    <p:anim calcmode="lin" valueType="num">
                                      <p:cBhvr>
                                        <p:cTn id="11" dur="500" fill="hold"/>
                                        <p:tgtEl>
                                          <p:spTgt spid="11"/>
                                        </p:tgtEl>
                                        <p:attrNameLst>
                                          <p:attrName>ppt_w</p:attrName>
                                        </p:attrNameLst>
                                      </p:cBhvr>
                                      <p:tavLst>
                                        <p:tav tm="0">
                                          <p:val>
                                            <p:fltVal val="0"/>
                                          </p:val>
                                        </p:tav>
                                        <p:tav tm="100000">
                                          <p:val>
                                            <p:strVal val="#ppt_w"/>
                                          </p:val>
                                        </p:tav>
                                      </p:tavLst>
                                    </p:anim>
                                    <p:anim calcmode="lin" valueType="num">
                                      <p:cBhvr>
                                        <p:cTn id="12" dur="500" fill="hold"/>
                                        <p:tgtEl>
                                          <p:spTgt spid="11"/>
                                        </p:tgtEl>
                                        <p:attrNameLst>
                                          <p:attrName>ppt_h</p:attrName>
                                        </p:attrNameLst>
                                      </p:cBhvr>
                                      <p:tavLst>
                                        <p:tav tm="0">
                                          <p:val>
                                            <p:fltVal val="0"/>
                                          </p:val>
                                        </p:tav>
                                        <p:tav tm="100000">
                                          <p:val>
                                            <p:strVal val="#ppt_h"/>
                                          </p:val>
                                        </p:tav>
                                      </p:tavLst>
                                    </p:anim>
                                  </p:childTnLst>
                                </p:cTn>
                              </p:par>
                              <p:par>
                                <p:cTn id="13" presetID="23" presetClass="entr" presetSubtype="16" fill="hold" grpId="0" nodeType="withEffect">
                                  <p:stCondLst>
                                    <p:cond delay="0"/>
                                  </p:stCondLst>
                                  <p:childTnLst>
                                    <p:set>
                                      <p:cBhvr>
                                        <p:cTn id="14" dur="1" fill="hold">
                                          <p:stCondLst>
                                            <p:cond delay="0"/>
                                          </p:stCondLst>
                                        </p:cTn>
                                        <p:tgtEl>
                                          <p:spTgt spid="14"/>
                                        </p:tgtEl>
                                        <p:attrNameLst>
                                          <p:attrName>style.visibility</p:attrName>
                                        </p:attrNameLst>
                                      </p:cBhvr>
                                      <p:to>
                                        <p:strVal val="visible"/>
                                      </p:to>
                                    </p:set>
                                    <p:anim calcmode="lin" valueType="num">
                                      <p:cBhvr>
                                        <p:cTn id="15" dur="500" fill="hold"/>
                                        <p:tgtEl>
                                          <p:spTgt spid="14"/>
                                        </p:tgtEl>
                                        <p:attrNameLst>
                                          <p:attrName>ppt_w</p:attrName>
                                        </p:attrNameLst>
                                      </p:cBhvr>
                                      <p:tavLst>
                                        <p:tav tm="0">
                                          <p:val>
                                            <p:fltVal val="0"/>
                                          </p:val>
                                        </p:tav>
                                        <p:tav tm="100000">
                                          <p:val>
                                            <p:strVal val="#ppt_w"/>
                                          </p:val>
                                        </p:tav>
                                      </p:tavLst>
                                    </p:anim>
                                    <p:anim calcmode="lin" valueType="num">
                                      <p:cBhvr>
                                        <p:cTn id="16" dur="500" fill="hold"/>
                                        <p:tgtEl>
                                          <p:spTgt spid="14"/>
                                        </p:tgtEl>
                                        <p:attrNameLst>
                                          <p:attrName>ppt_h</p:attrName>
                                        </p:attrNameLst>
                                      </p:cBhvr>
                                      <p:tavLst>
                                        <p:tav tm="0">
                                          <p:val>
                                            <p:fltVal val="0"/>
                                          </p:val>
                                        </p:tav>
                                        <p:tav tm="100000">
                                          <p:val>
                                            <p:strVal val="#ppt_h"/>
                                          </p:val>
                                        </p:tav>
                                      </p:tavLst>
                                    </p:anim>
                                  </p:childTnLst>
                                </p:cTn>
                              </p:par>
                              <p:par>
                                <p:cTn id="17" presetID="23" presetClass="entr" presetSubtype="16" fill="hold" grpId="0" nodeType="withEffect">
                                  <p:stCondLst>
                                    <p:cond delay="0"/>
                                  </p:stCondLst>
                                  <p:childTnLst>
                                    <p:set>
                                      <p:cBhvr>
                                        <p:cTn id="18" dur="1" fill="hold">
                                          <p:stCondLst>
                                            <p:cond delay="0"/>
                                          </p:stCondLst>
                                        </p:cTn>
                                        <p:tgtEl>
                                          <p:spTgt spid="17"/>
                                        </p:tgtEl>
                                        <p:attrNameLst>
                                          <p:attrName>style.visibility</p:attrName>
                                        </p:attrNameLst>
                                      </p:cBhvr>
                                      <p:to>
                                        <p:strVal val="visible"/>
                                      </p:to>
                                    </p:set>
                                    <p:anim calcmode="lin" valueType="num">
                                      <p:cBhvr>
                                        <p:cTn id="19" dur="500" fill="hold"/>
                                        <p:tgtEl>
                                          <p:spTgt spid="17"/>
                                        </p:tgtEl>
                                        <p:attrNameLst>
                                          <p:attrName>ppt_w</p:attrName>
                                        </p:attrNameLst>
                                      </p:cBhvr>
                                      <p:tavLst>
                                        <p:tav tm="0">
                                          <p:val>
                                            <p:fltVal val="0"/>
                                          </p:val>
                                        </p:tav>
                                        <p:tav tm="100000">
                                          <p:val>
                                            <p:strVal val="#ppt_w"/>
                                          </p:val>
                                        </p:tav>
                                      </p:tavLst>
                                    </p:anim>
                                    <p:anim calcmode="lin" valueType="num">
                                      <p:cBhvr>
                                        <p:cTn id="20" dur="500" fill="hold"/>
                                        <p:tgtEl>
                                          <p:spTgt spid="17"/>
                                        </p:tgtEl>
                                        <p:attrNameLst>
                                          <p:attrName>ppt_h</p:attrName>
                                        </p:attrNameLst>
                                      </p:cBhvr>
                                      <p:tavLst>
                                        <p:tav tm="0">
                                          <p:val>
                                            <p:fltVal val="0"/>
                                          </p:val>
                                        </p:tav>
                                        <p:tav tm="100000">
                                          <p:val>
                                            <p:strVal val="#ppt_h"/>
                                          </p:val>
                                        </p:tav>
                                      </p:tavLst>
                                    </p:anim>
                                  </p:childTnLst>
                                </p:cTn>
                              </p:par>
                              <p:par>
                                <p:cTn id="21" presetID="23" presetClass="entr" presetSubtype="16" fill="hold" nodeType="withEffect">
                                  <p:stCondLst>
                                    <p:cond delay="0"/>
                                  </p:stCondLst>
                                  <p:childTnLst>
                                    <p:set>
                                      <p:cBhvr>
                                        <p:cTn id="22" dur="1" fill="hold">
                                          <p:stCondLst>
                                            <p:cond delay="0"/>
                                          </p:stCondLst>
                                        </p:cTn>
                                        <p:tgtEl>
                                          <p:spTgt spid="21"/>
                                        </p:tgtEl>
                                        <p:attrNameLst>
                                          <p:attrName>style.visibility</p:attrName>
                                        </p:attrNameLst>
                                      </p:cBhvr>
                                      <p:to>
                                        <p:strVal val="visible"/>
                                      </p:to>
                                    </p:set>
                                    <p:anim calcmode="lin" valueType="num">
                                      <p:cBhvr>
                                        <p:cTn id="23" dur="500" fill="hold"/>
                                        <p:tgtEl>
                                          <p:spTgt spid="21"/>
                                        </p:tgtEl>
                                        <p:attrNameLst>
                                          <p:attrName>ppt_w</p:attrName>
                                        </p:attrNameLst>
                                      </p:cBhvr>
                                      <p:tavLst>
                                        <p:tav tm="0">
                                          <p:val>
                                            <p:fltVal val="0"/>
                                          </p:val>
                                        </p:tav>
                                        <p:tav tm="100000">
                                          <p:val>
                                            <p:strVal val="#ppt_w"/>
                                          </p:val>
                                        </p:tav>
                                      </p:tavLst>
                                    </p:anim>
                                    <p:anim calcmode="lin" valueType="num">
                                      <p:cBhvr>
                                        <p:cTn id="24" dur="500" fill="hold"/>
                                        <p:tgtEl>
                                          <p:spTgt spid="21"/>
                                        </p:tgtEl>
                                        <p:attrNameLst>
                                          <p:attrName>ppt_h</p:attrName>
                                        </p:attrNameLst>
                                      </p:cBhvr>
                                      <p:tavLst>
                                        <p:tav tm="0">
                                          <p:val>
                                            <p:fltVal val="0"/>
                                          </p:val>
                                        </p:tav>
                                        <p:tav tm="100000">
                                          <p:val>
                                            <p:strVal val="#ppt_h"/>
                                          </p:val>
                                        </p:tav>
                                      </p:tavLst>
                                    </p:anim>
                                  </p:childTnLst>
                                </p:cTn>
                              </p:par>
                              <p:par>
                                <p:cTn id="25" presetID="23" presetClass="entr" presetSubtype="16" fill="hold" grpId="0" nodeType="withEffect">
                                  <p:stCondLst>
                                    <p:cond delay="0"/>
                                  </p:stCondLst>
                                  <p:childTnLst>
                                    <p:set>
                                      <p:cBhvr>
                                        <p:cTn id="26" dur="1" fill="hold">
                                          <p:stCondLst>
                                            <p:cond delay="0"/>
                                          </p:stCondLst>
                                        </p:cTn>
                                        <p:tgtEl>
                                          <p:spTgt spid="18"/>
                                        </p:tgtEl>
                                        <p:attrNameLst>
                                          <p:attrName>style.visibility</p:attrName>
                                        </p:attrNameLst>
                                      </p:cBhvr>
                                      <p:to>
                                        <p:strVal val="visible"/>
                                      </p:to>
                                    </p:set>
                                    <p:anim calcmode="lin" valueType="num">
                                      <p:cBhvr>
                                        <p:cTn id="27" dur="500" fill="hold"/>
                                        <p:tgtEl>
                                          <p:spTgt spid="18"/>
                                        </p:tgtEl>
                                        <p:attrNameLst>
                                          <p:attrName>ppt_w</p:attrName>
                                        </p:attrNameLst>
                                      </p:cBhvr>
                                      <p:tavLst>
                                        <p:tav tm="0">
                                          <p:val>
                                            <p:fltVal val="0"/>
                                          </p:val>
                                        </p:tav>
                                        <p:tav tm="100000">
                                          <p:val>
                                            <p:strVal val="#ppt_w"/>
                                          </p:val>
                                        </p:tav>
                                      </p:tavLst>
                                    </p:anim>
                                    <p:anim calcmode="lin" valueType="num">
                                      <p:cBhvr>
                                        <p:cTn id="28" dur="500" fill="hold"/>
                                        <p:tgtEl>
                                          <p:spTgt spid="18"/>
                                        </p:tgtEl>
                                        <p:attrNameLst>
                                          <p:attrName>ppt_h</p:attrName>
                                        </p:attrNameLst>
                                      </p:cBhvr>
                                      <p:tavLst>
                                        <p:tav tm="0">
                                          <p:val>
                                            <p:fltVal val="0"/>
                                          </p:val>
                                        </p:tav>
                                        <p:tav tm="100000">
                                          <p:val>
                                            <p:strVal val="#ppt_h"/>
                                          </p:val>
                                        </p:tav>
                                      </p:tavLst>
                                    </p:anim>
                                  </p:childTnLst>
                                </p:cTn>
                              </p:par>
                              <p:par>
                                <p:cTn id="29" presetID="23" presetClass="entr" presetSubtype="16" fill="hold" grpId="0" nodeType="withEffect">
                                  <p:stCondLst>
                                    <p:cond delay="0"/>
                                  </p:stCondLst>
                                  <p:childTnLst>
                                    <p:set>
                                      <p:cBhvr>
                                        <p:cTn id="30" dur="1" fill="hold">
                                          <p:stCondLst>
                                            <p:cond delay="0"/>
                                          </p:stCondLst>
                                        </p:cTn>
                                        <p:tgtEl>
                                          <p:spTgt spid="19"/>
                                        </p:tgtEl>
                                        <p:attrNameLst>
                                          <p:attrName>style.visibility</p:attrName>
                                        </p:attrNameLst>
                                      </p:cBhvr>
                                      <p:to>
                                        <p:strVal val="visible"/>
                                      </p:to>
                                    </p:set>
                                    <p:anim calcmode="lin" valueType="num">
                                      <p:cBhvr>
                                        <p:cTn id="31" dur="500" fill="hold"/>
                                        <p:tgtEl>
                                          <p:spTgt spid="19"/>
                                        </p:tgtEl>
                                        <p:attrNameLst>
                                          <p:attrName>ppt_w</p:attrName>
                                        </p:attrNameLst>
                                      </p:cBhvr>
                                      <p:tavLst>
                                        <p:tav tm="0">
                                          <p:val>
                                            <p:fltVal val="0"/>
                                          </p:val>
                                        </p:tav>
                                        <p:tav tm="100000">
                                          <p:val>
                                            <p:strVal val="#ppt_w"/>
                                          </p:val>
                                        </p:tav>
                                      </p:tavLst>
                                    </p:anim>
                                    <p:anim calcmode="lin" valueType="num">
                                      <p:cBhvr>
                                        <p:cTn id="32" dur="500" fill="hold"/>
                                        <p:tgtEl>
                                          <p:spTgt spid="19"/>
                                        </p:tgtEl>
                                        <p:attrNameLst>
                                          <p:attrName>ppt_h</p:attrName>
                                        </p:attrNameLst>
                                      </p:cBhvr>
                                      <p:tavLst>
                                        <p:tav tm="0">
                                          <p:val>
                                            <p:fltVal val="0"/>
                                          </p:val>
                                        </p:tav>
                                        <p:tav tm="100000">
                                          <p:val>
                                            <p:strVal val="#ppt_h"/>
                                          </p:val>
                                        </p:tav>
                                      </p:tavLst>
                                    </p:anim>
                                  </p:childTnLst>
                                </p:cTn>
                              </p:par>
                              <p:par>
                                <p:cTn id="33" presetID="23" presetClass="entr" presetSubtype="16" fill="hold" grpId="0" nodeType="withEffect">
                                  <p:stCondLst>
                                    <p:cond delay="0"/>
                                  </p:stCondLst>
                                  <p:childTnLst>
                                    <p:set>
                                      <p:cBhvr>
                                        <p:cTn id="34" dur="1" fill="hold">
                                          <p:stCondLst>
                                            <p:cond delay="0"/>
                                          </p:stCondLst>
                                        </p:cTn>
                                        <p:tgtEl>
                                          <p:spTgt spid="20"/>
                                        </p:tgtEl>
                                        <p:attrNameLst>
                                          <p:attrName>style.visibility</p:attrName>
                                        </p:attrNameLst>
                                      </p:cBhvr>
                                      <p:to>
                                        <p:strVal val="visible"/>
                                      </p:to>
                                    </p:set>
                                    <p:anim calcmode="lin" valueType="num">
                                      <p:cBhvr>
                                        <p:cTn id="35" dur="500" fill="hold"/>
                                        <p:tgtEl>
                                          <p:spTgt spid="20"/>
                                        </p:tgtEl>
                                        <p:attrNameLst>
                                          <p:attrName>ppt_w</p:attrName>
                                        </p:attrNameLst>
                                      </p:cBhvr>
                                      <p:tavLst>
                                        <p:tav tm="0">
                                          <p:val>
                                            <p:fltVal val="0"/>
                                          </p:val>
                                        </p:tav>
                                        <p:tav tm="100000">
                                          <p:val>
                                            <p:strVal val="#ppt_w"/>
                                          </p:val>
                                        </p:tav>
                                      </p:tavLst>
                                    </p:anim>
                                    <p:anim calcmode="lin" valueType="num">
                                      <p:cBhvr>
                                        <p:cTn id="36" dur="500" fill="hold"/>
                                        <p:tgtEl>
                                          <p:spTgt spid="20"/>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14" grpId="0"/>
      <p:bldP spid="17" grpId="0"/>
      <p:bldP spid="18" grpId="0"/>
      <p:bldP spid="19" grpId="0"/>
      <p:bldP spid="20" grpId="0"/>
    </p:bldLst>
  </p:timing>
</p:sld>
</file>

<file path=ppt/slides/slide4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Content Placeholder 10"/>
          <p:cNvSpPr>
            <a:spLocks noGrp="1"/>
          </p:cNvSpPr>
          <p:nvPr>
            <p:ph sz="quarter" idx="13"/>
          </p:nvPr>
        </p:nvSpPr>
        <p:spPr>
          <a:xfrm>
            <a:off x="533400" y="2057400"/>
            <a:ext cx="609600" cy="446276"/>
          </a:xfrm>
        </p:spPr>
        <p:txBody>
          <a:bodyPr wrap="square">
            <a:spAutoFit/>
          </a:bodyPr>
          <a:lstStyle/>
          <a:p>
            <a:pPr>
              <a:buNone/>
            </a:pPr>
            <a:r>
              <a:rPr lang="en-US" sz="2300" b="1" dirty="0" smtClean="0">
                <a:solidFill>
                  <a:schemeClr val="tx1"/>
                </a:solidFill>
                <a:latin typeface="Times New Roman" pitchFamily="18" charset="0"/>
                <a:cs typeface="Times New Roman" pitchFamily="18" charset="0"/>
              </a:rPr>
              <a:t>19.</a:t>
            </a:r>
            <a:endParaRPr lang="en-US" sz="2300" dirty="0" smtClean="0">
              <a:solidFill>
                <a:schemeClr val="tx1"/>
              </a:solidFill>
              <a:latin typeface="Times New Roman" pitchFamily="18" charset="0"/>
              <a:cs typeface="Times New Roman" pitchFamily="18" charset="0"/>
            </a:endParaRPr>
          </a:p>
        </p:txBody>
      </p:sp>
      <p:sp>
        <p:nvSpPr>
          <p:cNvPr id="8" name="Notched Right Arrow 7"/>
          <p:cNvSpPr/>
          <p:nvPr/>
        </p:nvSpPr>
        <p:spPr>
          <a:xfrm>
            <a:off x="7162800" y="6019800"/>
            <a:ext cx="1782315" cy="685800"/>
          </a:xfrm>
          <a:prstGeom prst="notchedRightArrow">
            <a:avLst/>
          </a:prstGeom>
          <a:blipFill>
            <a:blip r:embed="rId2" cstate="print">
              <a:extLst>
                <a:ext uri="{BEBA8EAE-BF5A-486C-A8C5-ECC9F3942E4B}">
                  <a14:imgProps xmlns:a14="http://schemas.microsoft.com/office/drawing/2010/main" xmlns="">
                    <a14:imgLayer r:embed="rId3">
                      <a14:imgEffect>
                        <a14:brightnessContrast bright="-20000" contrast="-20000"/>
                      </a14:imgEffect>
                    </a14:imgLayer>
                  </a14:imgProps>
                </a:ex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ANSWER</a:t>
            </a:r>
            <a:endParaRPr lang="en-US" sz="2000" b="1" dirty="0">
              <a:latin typeface="Times New Roman" pitchFamily="18" charset="0"/>
              <a:cs typeface="Times New Roman" pitchFamily="18" charset="0"/>
            </a:endParaRPr>
          </a:p>
        </p:txBody>
      </p:sp>
      <p:sp>
        <p:nvSpPr>
          <p:cNvPr id="6" name="Content Placeholder 10"/>
          <p:cNvSpPr>
            <a:spLocks noGrp="1"/>
          </p:cNvSpPr>
          <p:nvPr>
            <p:ph sz="quarter" idx="13"/>
          </p:nvPr>
        </p:nvSpPr>
        <p:spPr>
          <a:xfrm>
            <a:off x="990600" y="4552886"/>
            <a:ext cx="1727200" cy="599459"/>
          </a:xfrm>
        </p:spPr>
        <p:txBody>
          <a:bodyPr wrap="square">
            <a:spAutoFit/>
          </a:bodyPr>
          <a:lstStyle/>
          <a:p>
            <a:pPr algn="just">
              <a:lnSpc>
                <a:spcPct val="165000"/>
              </a:lnSpc>
              <a:spcBef>
                <a:spcPct val="0"/>
              </a:spcBef>
              <a:buFontTx/>
              <a:buNone/>
            </a:pPr>
            <a:r>
              <a:rPr lang="en-US" sz="2300" dirty="0" smtClean="0">
                <a:solidFill>
                  <a:schemeClr val="tx1"/>
                </a:solidFill>
                <a:latin typeface="Times New Roman" pitchFamily="18" charset="0"/>
                <a:cs typeface="Times New Roman" pitchFamily="18" charset="0"/>
              </a:rPr>
              <a:t>(A)</a:t>
            </a:r>
            <a:endParaRPr lang="en-US" sz="2300" i="1" baseline="30000" dirty="0" smtClean="0">
              <a:solidFill>
                <a:schemeClr val="tx1"/>
              </a:solidFill>
              <a:latin typeface="Times New Roman" pitchFamily="18" charset="0"/>
              <a:cs typeface="Times New Roman" pitchFamily="18" charset="0"/>
            </a:endParaRPr>
          </a:p>
        </p:txBody>
      </p:sp>
      <p:sp>
        <p:nvSpPr>
          <p:cNvPr id="7" name="Content Placeholder 10"/>
          <p:cNvSpPr>
            <a:spLocks noGrp="1"/>
          </p:cNvSpPr>
          <p:nvPr>
            <p:ph sz="quarter" idx="13"/>
          </p:nvPr>
        </p:nvSpPr>
        <p:spPr>
          <a:xfrm>
            <a:off x="1009650" y="5038725"/>
            <a:ext cx="1981200" cy="676339"/>
          </a:xfrm>
        </p:spPr>
        <p:txBody>
          <a:bodyPr wrap="square">
            <a:spAutoFit/>
          </a:bodyPr>
          <a:lstStyle/>
          <a:p>
            <a:pPr algn="just">
              <a:lnSpc>
                <a:spcPct val="165000"/>
              </a:lnSpc>
              <a:spcBef>
                <a:spcPct val="0"/>
              </a:spcBef>
              <a:buFontTx/>
              <a:buNone/>
            </a:pPr>
            <a:r>
              <a:rPr lang="en-US" sz="2300" dirty="0" smtClean="0">
                <a:solidFill>
                  <a:schemeClr val="tx1"/>
                </a:solidFill>
                <a:latin typeface="Times New Roman" pitchFamily="18" charset="0"/>
                <a:cs typeface="Times New Roman" pitchFamily="18" charset="0"/>
              </a:rPr>
              <a:t>(B)</a:t>
            </a:r>
            <a:endParaRPr lang="en-US" sz="2300" baseline="30000" dirty="0" smtClean="0">
              <a:solidFill>
                <a:schemeClr val="tx1"/>
              </a:solidFill>
              <a:latin typeface="Times New Roman" pitchFamily="18" charset="0"/>
              <a:cs typeface="Times New Roman" pitchFamily="18" charset="0"/>
            </a:endParaRPr>
          </a:p>
        </p:txBody>
      </p:sp>
      <p:sp>
        <p:nvSpPr>
          <p:cNvPr id="9" name="Content Placeholder 10"/>
          <p:cNvSpPr>
            <a:spLocks noGrp="1"/>
          </p:cNvSpPr>
          <p:nvPr>
            <p:ph sz="quarter" idx="13"/>
          </p:nvPr>
        </p:nvSpPr>
        <p:spPr>
          <a:xfrm>
            <a:off x="1019175" y="5562600"/>
            <a:ext cx="1676400" cy="599459"/>
          </a:xfrm>
        </p:spPr>
        <p:txBody>
          <a:bodyPr wrap="square">
            <a:spAutoFit/>
          </a:bodyPr>
          <a:lstStyle/>
          <a:p>
            <a:pPr algn="just">
              <a:lnSpc>
                <a:spcPct val="165000"/>
              </a:lnSpc>
              <a:spcBef>
                <a:spcPct val="0"/>
              </a:spcBef>
              <a:buFontTx/>
              <a:buNone/>
            </a:pPr>
            <a:r>
              <a:rPr lang="en-US" sz="2300" dirty="0" smtClean="0">
                <a:solidFill>
                  <a:schemeClr val="tx1"/>
                </a:solidFill>
                <a:latin typeface="Times New Roman" pitchFamily="18" charset="0"/>
                <a:cs typeface="Times New Roman" pitchFamily="18" charset="0"/>
              </a:rPr>
              <a:t>(C)</a:t>
            </a:r>
            <a:endParaRPr lang="en-US" sz="2300" baseline="30000" dirty="0" smtClean="0">
              <a:solidFill>
                <a:schemeClr val="tx1"/>
              </a:solidFill>
              <a:latin typeface="Times New Roman" pitchFamily="18" charset="0"/>
              <a:cs typeface="Times New Roman" pitchFamily="18" charset="0"/>
            </a:endParaRPr>
          </a:p>
        </p:txBody>
      </p:sp>
      <p:sp>
        <p:nvSpPr>
          <p:cNvPr id="10" name="Content Placeholder 10"/>
          <p:cNvSpPr>
            <a:spLocks noGrp="1"/>
          </p:cNvSpPr>
          <p:nvPr>
            <p:ph sz="quarter" idx="13"/>
          </p:nvPr>
        </p:nvSpPr>
        <p:spPr>
          <a:xfrm>
            <a:off x="1057910" y="6057900"/>
            <a:ext cx="1834515" cy="676339"/>
          </a:xfrm>
        </p:spPr>
        <p:txBody>
          <a:bodyPr wrap="square">
            <a:spAutoFit/>
          </a:bodyPr>
          <a:lstStyle/>
          <a:p>
            <a:pPr algn="just">
              <a:lnSpc>
                <a:spcPct val="165000"/>
              </a:lnSpc>
              <a:spcBef>
                <a:spcPct val="0"/>
              </a:spcBef>
              <a:buFontTx/>
              <a:buNone/>
            </a:pPr>
            <a:r>
              <a:rPr lang="en-US" sz="2300" dirty="0" smtClean="0">
                <a:solidFill>
                  <a:schemeClr val="tx1"/>
                </a:solidFill>
                <a:latin typeface="Times New Roman" pitchFamily="18" charset="0"/>
                <a:cs typeface="Times New Roman" pitchFamily="18" charset="0"/>
              </a:rPr>
              <a:t>(D)</a:t>
            </a:r>
            <a:endParaRPr lang="en-US" sz="2300" i="1" baseline="30000" dirty="0" smtClean="0">
              <a:solidFill>
                <a:schemeClr val="tx1"/>
              </a:solidFill>
              <a:latin typeface="Times New Roman" pitchFamily="18" charset="0"/>
              <a:cs typeface="Times New Roman" pitchFamily="18" charset="0"/>
            </a:endParaRPr>
          </a:p>
        </p:txBody>
      </p:sp>
      <p:pic>
        <p:nvPicPr>
          <p:cNvPr id="4098" name="Picture 2" descr="D:\Vinothi\Revision Exam 03\Ex-03-19.tif"/>
          <p:cNvPicPr>
            <a:picLocks noChangeAspect="1" noChangeArrowheads="1"/>
          </p:cNvPicPr>
          <p:nvPr/>
        </p:nvPicPr>
        <p:blipFill>
          <a:blip r:embed="rId4" cstate="print"/>
          <a:srcRect/>
          <a:stretch>
            <a:fillRect/>
          </a:stretch>
        </p:blipFill>
        <p:spPr bwMode="auto">
          <a:xfrm>
            <a:off x="1143000" y="2142744"/>
            <a:ext cx="2889504" cy="1764792"/>
          </a:xfrm>
          <a:prstGeom prst="rect">
            <a:avLst/>
          </a:prstGeom>
          <a:noFill/>
        </p:spPr>
      </p:pic>
      <p:sp>
        <p:nvSpPr>
          <p:cNvPr id="12" name="Rectangle 11"/>
          <p:cNvSpPr/>
          <p:nvPr/>
        </p:nvSpPr>
        <p:spPr>
          <a:xfrm>
            <a:off x="990600" y="3886200"/>
            <a:ext cx="5638800" cy="800219"/>
          </a:xfrm>
          <a:prstGeom prst="rect">
            <a:avLst/>
          </a:prstGeom>
        </p:spPr>
        <p:txBody>
          <a:bodyPr wrap="square">
            <a:spAutoFit/>
          </a:bodyPr>
          <a:lstStyle/>
          <a:p>
            <a:r>
              <a:rPr lang="en-US" sz="2300" dirty="0" smtClean="0">
                <a:latin typeface="Times New Roman" pitchFamily="18" charset="0"/>
              </a:rPr>
              <a:t>In the Venn diagram above, the shaded portion represents</a:t>
            </a:r>
            <a:endParaRPr lang="en-US" sz="2300" dirty="0">
              <a:latin typeface="Times New Roman" pitchFamily="18" charset="0"/>
            </a:endParaRPr>
          </a:p>
        </p:txBody>
      </p:sp>
      <p:pic>
        <p:nvPicPr>
          <p:cNvPr id="2050" name="Picture 2"/>
          <p:cNvPicPr>
            <a:picLocks noChangeAspect="1" noChangeArrowheads="1"/>
          </p:cNvPicPr>
          <p:nvPr/>
        </p:nvPicPr>
        <p:blipFill>
          <a:blip r:embed="rId5" cstate="print"/>
          <a:srcRect/>
          <a:stretch>
            <a:fillRect/>
          </a:stretch>
        </p:blipFill>
        <p:spPr bwMode="auto">
          <a:xfrm>
            <a:off x="1673221" y="4805377"/>
            <a:ext cx="723900" cy="290513"/>
          </a:xfrm>
          <a:prstGeom prst="rect">
            <a:avLst/>
          </a:prstGeom>
          <a:noFill/>
          <a:ln w="9525">
            <a:noFill/>
            <a:miter lim="800000"/>
            <a:headEnd/>
            <a:tailEnd/>
          </a:ln>
          <a:effectLst/>
        </p:spPr>
      </p:pic>
      <p:pic>
        <p:nvPicPr>
          <p:cNvPr id="2051" name="Picture 3"/>
          <p:cNvPicPr>
            <a:picLocks noChangeAspect="1" noChangeArrowheads="1"/>
          </p:cNvPicPr>
          <p:nvPr/>
        </p:nvPicPr>
        <p:blipFill>
          <a:blip r:embed="rId6" cstate="print"/>
          <a:srcRect/>
          <a:stretch>
            <a:fillRect/>
          </a:stretch>
        </p:blipFill>
        <p:spPr bwMode="auto">
          <a:xfrm>
            <a:off x="1635125" y="5313362"/>
            <a:ext cx="828675" cy="280988"/>
          </a:xfrm>
          <a:prstGeom prst="rect">
            <a:avLst/>
          </a:prstGeom>
          <a:noFill/>
          <a:ln w="9525">
            <a:noFill/>
            <a:miter lim="800000"/>
            <a:headEnd/>
            <a:tailEnd/>
          </a:ln>
          <a:effectLst/>
        </p:spPr>
      </p:pic>
      <p:pic>
        <p:nvPicPr>
          <p:cNvPr id="2053" name="Picture 5"/>
          <p:cNvPicPr>
            <a:picLocks noChangeAspect="1" noChangeArrowheads="1"/>
          </p:cNvPicPr>
          <p:nvPr/>
        </p:nvPicPr>
        <p:blipFill>
          <a:blip r:embed="rId7" cstate="print"/>
          <a:srcRect/>
          <a:stretch>
            <a:fillRect/>
          </a:stretch>
        </p:blipFill>
        <p:spPr bwMode="auto">
          <a:xfrm>
            <a:off x="1609725" y="5815012"/>
            <a:ext cx="842963" cy="280988"/>
          </a:xfrm>
          <a:prstGeom prst="rect">
            <a:avLst/>
          </a:prstGeom>
          <a:noFill/>
          <a:ln w="9525">
            <a:noFill/>
            <a:miter lim="800000"/>
            <a:headEnd/>
            <a:tailEnd/>
          </a:ln>
          <a:effectLst/>
        </p:spPr>
      </p:pic>
      <p:pic>
        <p:nvPicPr>
          <p:cNvPr id="2054" name="Picture 6"/>
          <p:cNvPicPr>
            <a:picLocks noChangeAspect="1" noChangeArrowheads="1"/>
          </p:cNvPicPr>
          <p:nvPr/>
        </p:nvPicPr>
        <p:blipFill>
          <a:blip r:embed="rId8" cstate="print"/>
          <a:srcRect/>
          <a:stretch>
            <a:fillRect/>
          </a:stretch>
        </p:blipFill>
        <p:spPr bwMode="auto">
          <a:xfrm>
            <a:off x="1624012" y="6305550"/>
            <a:ext cx="766763" cy="300038"/>
          </a:xfrm>
          <a:prstGeom prst="rect">
            <a:avLst/>
          </a:prstGeom>
          <a:noFill/>
          <a:ln w="9525">
            <a:noFill/>
            <a:miter lim="800000"/>
            <a:headEnd/>
            <a:tailEnd/>
          </a:ln>
          <a:effectLst/>
        </p:spPr>
      </p:pic>
      <p:sp>
        <p:nvSpPr>
          <p:cNvPr id="14"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3 Paper 1</a:t>
            </a:r>
          </a:p>
        </p:txBody>
      </p:sp>
    </p:spTree>
    <p:extLst>
      <p:ext uri="{BB962C8B-B14F-4D97-AF65-F5344CB8AC3E}">
        <p14:creationId xmlns:p14="http://schemas.microsoft.com/office/powerpoint/2010/main" xmlns="" val="71451342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11">
                                            <p:txEl>
                                              <p:pRg st="0" end="0"/>
                                            </p:txEl>
                                          </p:spTgt>
                                        </p:tgtEl>
                                        <p:attrNameLst>
                                          <p:attrName>style.visibility</p:attrName>
                                        </p:attrNameLst>
                                      </p:cBhvr>
                                      <p:to>
                                        <p:strVal val="visible"/>
                                      </p:to>
                                    </p:set>
                                    <p:anim calcmode="lin" valueType="num">
                                      <p:cBhvr>
                                        <p:cTn id="7" dur="500" fill="hold"/>
                                        <p:tgtEl>
                                          <p:spTgt spid="11">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11">
                                            <p:txEl>
                                              <p:pRg st="0" end="0"/>
                                            </p:txEl>
                                          </p:spTgt>
                                        </p:tgtEl>
                                        <p:attrNameLst>
                                          <p:attrName>ppt_h</p:attrName>
                                        </p:attrNameLst>
                                      </p:cBhvr>
                                      <p:tavLst>
                                        <p:tav tm="0">
                                          <p:val>
                                            <p:fltVal val="0"/>
                                          </p:val>
                                        </p:tav>
                                        <p:tav tm="100000">
                                          <p:val>
                                            <p:strVal val="#ppt_h"/>
                                          </p:val>
                                        </p:tav>
                                      </p:tavLst>
                                    </p:anim>
                                  </p:childTnLst>
                                </p:cTn>
                              </p:par>
                              <p:par>
                                <p:cTn id="9" presetID="23" presetClass="entr" presetSubtype="16" fill="hold" nodeType="withEffect">
                                  <p:stCondLst>
                                    <p:cond delay="0"/>
                                  </p:stCondLst>
                                  <p:childTnLst>
                                    <p:set>
                                      <p:cBhvr>
                                        <p:cTn id="10" dur="1" fill="hold">
                                          <p:stCondLst>
                                            <p:cond delay="0"/>
                                          </p:stCondLst>
                                        </p:cTn>
                                        <p:tgtEl>
                                          <p:spTgt spid="4098"/>
                                        </p:tgtEl>
                                        <p:attrNameLst>
                                          <p:attrName>style.visibility</p:attrName>
                                        </p:attrNameLst>
                                      </p:cBhvr>
                                      <p:to>
                                        <p:strVal val="visible"/>
                                      </p:to>
                                    </p:set>
                                    <p:anim calcmode="lin" valueType="num">
                                      <p:cBhvr>
                                        <p:cTn id="11" dur="500" fill="hold"/>
                                        <p:tgtEl>
                                          <p:spTgt spid="4098"/>
                                        </p:tgtEl>
                                        <p:attrNameLst>
                                          <p:attrName>ppt_w</p:attrName>
                                        </p:attrNameLst>
                                      </p:cBhvr>
                                      <p:tavLst>
                                        <p:tav tm="0">
                                          <p:val>
                                            <p:fltVal val="0"/>
                                          </p:val>
                                        </p:tav>
                                        <p:tav tm="100000">
                                          <p:val>
                                            <p:strVal val="#ppt_w"/>
                                          </p:val>
                                        </p:tav>
                                      </p:tavLst>
                                    </p:anim>
                                    <p:anim calcmode="lin" valueType="num">
                                      <p:cBhvr>
                                        <p:cTn id="12" dur="500" fill="hold"/>
                                        <p:tgtEl>
                                          <p:spTgt spid="4098"/>
                                        </p:tgtEl>
                                        <p:attrNameLst>
                                          <p:attrName>ppt_h</p:attrName>
                                        </p:attrNameLst>
                                      </p:cBhvr>
                                      <p:tavLst>
                                        <p:tav tm="0">
                                          <p:val>
                                            <p:fltVal val="0"/>
                                          </p:val>
                                        </p:tav>
                                        <p:tav tm="100000">
                                          <p:val>
                                            <p:strVal val="#ppt_h"/>
                                          </p:val>
                                        </p:tav>
                                      </p:tavLst>
                                    </p:anim>
                                  </p:childTnLst>
                                </p:cTn>
                              </p:par>
                              <p:par>
                                <p:cTn id="13" presetID="23" presetClass="entr" presetSubtype="16" fill="hold" nodeType="withEffect">
                                  <p:stCondLst>
                                    <p:cond delay="0"/>
                                  </p:stCondLst>
                                  <p:childTnLst>
                                    <p:set>
                                      <p:cBhvr>
                                        <p:cTn id="14" dur="1" fill="hold">
                                          <p:stCondLst>
                                            <p:cond delay="0"/>
                                          </p:stCondLst>
                                        </p:cTn>
                                        <p:tgtEl>
                                          <p:spTgt spid="12"/>
                                        </p:tgtEl>
                                        <p:attrNameLst>
                                          <p:attrName>style.visibility</p:attrName>
                                        </p:attrNameLst>
                                      </p:cBhvr>
                                      <p:to>
                                        <p:strVal val="visible"/>
                                      </p:to>
                                    </p:set>
                                    <p:anim calcmode="lin" valueType="num">
                                      <p:cBhvr>
                                        <p:cTn id="15" dur="500" fill="hold"/>
                                        <p:tgtEl>
                                          <p:spTgt spid="12"/>
                                        </p:tgtEl>
                                        <p:attrNameLst>
                                          <p:attrName>ppt_w</p:attrName>
                                        </p:attrNameLst>
                                      </p:cBhvr>
                                      <p:tavLst>
                                        <p:tav tm="0">
                                          <p:val>
                                            <p:fltVal val="0"/>
                                          </p:val>
                                        </p:tav>
                                        <p:tav tm="100000">
                                          <p:val>
                                            <p:strVal val="#ppt_w"/>
                                          </p:val>
                                        </p:tav>
                                      </p:tavLst>
                                    </p:anim>
                                    <p:anim calcmode="lin" valueType="num">
                                      <p:cBhvr>
                                        <p:cTn id="16" dur="500" fill="hold"/>
                                        <p:tgtEl>
                                          <p:spTgt spid="12"/>
                                        </p:tgtEl>
                                        <p:attrNameLst>
                                          <p:attrName>ppt_h</p:attrName>
                                        </p:attrNameLst>
                                      </p:cBhvr>
                                      <p:tavLst>
                                        <p:tav tm="0">
                                          <p:val>
                                            <p:fltVal val="0"/>
                                          </p:val>
                                        </p:tav>
                                        <p:tav tm="100000">
                                          <p:val>
                                            <p:strVal val="#ppt_h"/>
                                          </p:val>
                                        </p:tav>
                                      </p:tavLst>
                                    </p:anim>
                                  </p:childTnLst>
                                </p:cTn>
                              </p:par>
                            </p:childTnLst>
                          </p:cTn>
                        </p:par>
                      </p:childTnLst>
                    </p:cTn>
                  </p:par>
                  <p:par>
                    <p:cTn id="17" fill="hold">
                      <p:stCondLst>
                        <p:cond delay="indefinite"/>
                      </p:stCondLst>
                      <p:childTnLst>
                        <p:par>
                          <p:cTn id="18" fill="hold">
                            <p:stCondLst>
                              <p:cond delay="0"/>
                            </p:stCondLst>
                            <p:childTnLst>
                              <p:par>
                                <p:cTn id="19" presetID="23" presetClass="entr" presetSubtype="16" fill="hold" grpId="0" nodeType="clickEffect">
                                  <p:stCondLst>
                                    <p:cond delay="0"/>
                                  </p:stCondLst>
                                  <p:childTnLst>
                                    <p:set>
                                      <p:cBhvr>
                                        <p:cTn id="20" dur="1" fill="hold">
                                          <p:stCondLst>
                                            <p:cond delay="0"/>
                                          </p:stCondLst>
                                        </p:cTn>
                                        <p:tgtEl>
                                          <p:spTgt spid="6">
                                            <p:txEl>
                                              <p:pRg st="0" end="0"/>
                                            </p:txEl>
                                          </p:spTgt>
                                        </p:tgtEl>
                                        <p:attrNameLst>
                                          <p:attrName>style.visibility</p:attrName>
                                        </p:attrNameLst>
                                      </p:cBhvr>
                                      <p:to>
                                        <p:strVal val="visible"/>
                                      </p:to>
                                    </p:set>
                                    <p:anim calcmode="lin" valueType="num">
                                      <p:cBhvr>
                                        <p:cTn id="21" dur="500" fill="hold"/>
                                        <p:tgtEl>
                                          <p:spTgt spid="6">
                                            <p:txEl>
                                              <p:pRg st="0" end="0"/>
                                            </p:txEl>
                                          </p:spTgt>
                                        </p:tgtEl>
                                        <p:attrNameLst>
                                          <p:attrName>ppt_w</p:attrName>
                                        </p:attrNameLst>
                                      </p:cBhvr>
                                      <p:tavLst>
                                        <p:tav tm="0">
                                          <p:val>
                                            <p:fltVal val="0"/>
                                          </p:val>
                                        </p:tav>
                                        <p:tav tm="100000">
                                          <p:val>
                                            <p:strVal val="#ppt_w"/>
                                          </p:val>
                                        </p:tav>
                                      </p:tavLst>
                                    </p:anim>
                                    <p:anim calcmode="lin" valueType="num">
                                      <p:cBhvr>
                                        <p:cTn id="22" dur="500" fill="hold"/>
                                        <p:tgtEl>
                                          <p:spTgt spid="6">
                                            <p:txEl>
                                              <p:pRg st="0" end="0"/>
                                            </p:txEl>
                                          </p:spTgt>
                                        </p:tgtEl>
                                        <p:attrNameLst>
                                          <p:attrName>ppt_h</p:attrName>
                                        </p:attrNameLst>
                                      </p:cBhvr>
                                      <p:tavLst>
                                        <p:tav tm="0">
                                          <p:val>
                                            <p:fltVal val="0"/>
                                          </p:val>
                                        </p:tav>
                                        <p:tav tm="100000">
                                          <p:val>
                                            <p:strVal val="#ppt_h"/>
                                          </p:val>
                                        </p:tav>
                                      </p:tavLst>
                                    </p:anim>
                                  </p:childTnLst>
                                </p:cTn>
                              </p:par>
                              <p:par>
                                <p:cTn id="23" presetID="23" presetClass="entr" presetSubtype="16" fill="hold" nodeType="withEffect">
                                  <p:stCondLst>
                                    <p:cond delay="0"/>
                                  </p:stCondLst>
                                  <p:childTnLst>
                                    <p:set>
                                      <p:cBhvr>
                                        <p:cTn id="24" dur="1" fill="hold">
                                          <p:stCondLst>
                                            <p:cond delay="0"/>
                                          </p:stCondLst>
                                        </p:cTn>
                                        <p:tgtEl>
                                          <p:spTgt spid="2050"/>
                                        </p:tgtEl>
                                        <p:attrNameLst>
                                          <p:attrName>style.visibility</p:attrName>
                                        </p:attrNameLst>
                                      </p:cBhvr>
                                      <p:to>
                                        <p:strVal val="visible"/>
                                      </p:to>
                                    </p:set>
                                    <p:anim calcmode="lin" valueType="num">
                                      <p:cBhvr>
                                        <p:cTn id="25" dur="500" fill="hold"/>
                                        <p:tgtEl>
                                          <p:spTgt spid="2050"/>
                                        </p:tgtEl>
                                        <p:attrNameLst>
                                          <p:attrName>ppt_w</p:attrName>
                                        </p:attrNameLst>
                                      </p:cBhvr>
                                      <p:tavLst>
                                        <p:tav tm="0">
                                          <p:val>
                                            <p:fltVal val="0"/>
                                          </p:val>
                                        </p:tav>
                                        <p:tav tm="100000">
                                          <p:val>
                                            <p:strVal val="#ppt_w"/>
                                          </p:val>
                                        </p:tav>
                                      </p:tavLst>
                                    </p:anim>
                                    <p:anim calcmode="lin" valueType="num">
                                      <p:cBhvr>
                                        <p:cTn id="26" dur="500" fill="hold"/>
                                        <p:tgtEl>
                                          <p:spTgt spid="2050"/>
                                        </p:tgtEl>
                                        <p:attrNameLst>
                                          <p:attrName>ppt_h</p:attrName>
                                        </p:attrNameLst>
                                      </p:cBhvr>
                                      <p:tavLst>
                                        <p:tav tm="0">
                                          <p:val>
                                            <p:fltVal val="0"/>
                                          </p:val>
                                        </p:tav>
                                        <p:tav tm="100000">
                                          <p:val>
                                            <p:strVal val="#ppt_h"/>
                                          </p:val>
                                        </p:tav>
                                      </p:tavLst>
                                    </p:anim>
                                  </p:childTnLst>
                                </p:cTn>
                              </p:par>
                              <p:par>
                                <p:cTn id="27" presetID="23" presetClass="entr" presetSubtype="16" fill="hold" grpId="0" nodeType="withEffect">
                                  <p:stCondLst>
                                    <p:cond delay="0"/>
                                  </p:stCondLst>
                                  <p:childTnLst>
                                    <p:set>
                                      <p:cBhvr>
                                        <p:cTn id="28" dur="1" fill="hold">
                                          <p:stCondLst>
                                            <p:cond delay="0"/>
                                          </p:stCondLst>
                                        </p:cTn>
                                        <p:tgtEl>
                                          <p:spTgt spid="7">
                                            <p:txEl>
                                              <p:pRg st="0" end="0"/>
                                            </p:txEl>
                                          </p:spTgt>
                                        </p:tgtEl>
                                        <p:attrNameLst>
                                          <p:attrName>style.visibility</p:attrName>
                                        </p:attrNameLst>
                                      </p:cBhvr>
                                      <p:to>
                                        <p:strVal val="visible"/>
                                      </p:to>
                                    </p:set>
                                    <p:anim calcmode="lin" valueType="num">
                                      <p:cBhvr>
                                        <p:cTn id="29" dur="500" fill="hold"/>
                                        <p:tgtEl>
                                          <p:spTgt spid="7">
                                            <p:txEl>
                                              <p:pRg st="0" end="0"/>
                                            </p:txEl>
                                          </p:spTgt>
                                        </p:tgtEl>
                                        <p:attrNameLst>
                                          <p:attrName>ppt_w</p:attrName>
                                        </p:attrNameLst>
                                      </p:cBhvr>
                                      <p:tavLst>
                                        <p:tav tm="0">
                                          <p:val>
                                            <p:fltVal val="0"/>
                                          </p:val>
                                        </p:tav>
                                        <p:tav tm="100000">
                                          <p:val>
                                            <p:strVal val="#ppt_w"/>
                                          </p:val>
                                        </p:tav>
                                      </p:tavLst>
                                    </p:anim>
                                    <p:anim calcmode="lin" valueType="num">
                                      <p:cBhvr>
                                        <p:cTn id="30" dur="500" fill="hold"/>
                                        <p:tgtEl>
                                          <p:spTgt spid="7">
                                            <p:txEl>
                                              <p:pRg st="0" end="0"/>
                                            </p:txEl>
                                          </p:spTgt>
                                        </p:tgtEl>
                                        <p:attrNameLst>
                                          <p:attrName>ppt_h</p:attrName>
                                        </p:attrNameLst>
                                      </p:cBhvr>
                                      <p:tavLst>
                                        <p:tav tm="0">
                                          <p:val>
                                            <p:fltVal val="0"/>
                                          </p:val>
                                        </p:tav>
                                        <p:tav tm="100000">
                                          <p:val>
                                            <p:strVal val="#ppt_h"/>
                                          </p:val>
                                        </p:tav>
                                      </p:tavLst>
                                    </p:anim>
                                  </p:childTnLst>
                                </p:cTn>
                              </p:par>
                              <p:par>
                                <p:cTn id="31" presetID="23" presetClass="entr" presetSubtype="16" fill="hold" nodeType="withEffect">
                                  <p:stCondLst>
                                    <p:cond delay="0"/>
                                  </p:stCondLst>
                                  <p:childTnLst>
                                    <p:set>
                                      <p:cBhvr>
                                        <p:cTn id="32" dur="1" fill="hold">
                                          <p:stCondLst>
                                            <p:cond delay="0"/>
                                          </p:stCondLst>
                                        </p:cTn>
                                        <p:tgtEl>
                                          <p:spTgt spid="2051"/>
                                        </p:tgtEl>
                                        <p:attrNameLst>
                                          <p:attrName>style.visibility</p:attrName>
                                        </p:attrNameLst>
                                      </p:cBhvr>
                                      <p:to>
                                        <p:strVal val="visible"/>
                                      </p:to>
                                    </p:set>
                                    <p:anim calcmode="lin" valueType="num">
                                      <p:cBhvr>
                                        <p:cTn id="33" dur="500" fill="hold"/>
                                        <p:tgtEl>
                                          <p:spTgt spid="2051"/>
                                        </p:tgtEl>
                                        <p:attrNameLst>
                                          <p:attrName>ppt_w</p:attrName>
                                        </p:attrNameLst>
                                      </p:cBhvr>
                                      <p:tavLst>
                                        <p:tav tm="0">
                                          <p:val>
                                            <p:fltVal val="0"/>
                                          </p:val>
                                        </p:tav>
                                        <p:tav tm="100000">
                                          <p:val>
                                            <p:strVal val="#ppt_w"/>
                                          </p:val>
                                        </p:tav>
                                      </p:tavLst>
                                    </p:anim>
                                    <p:anim calcmode="lin" valueType="num">
                                      <p:cBhvr>
                                        <p:cTn id="34" dur="500" fill="hold"/>
                                        <p:tgtEl>
                                          <p:spTgt spid="2051"/>
                                        </p:tgtEl>
                                        <p:attrNameLst>
                                          <p:attrName>ppt_h</p:attrName>
                                        </p:attrNameLst>
                                      </p:cBhvr>
                                      <p:tavLst>
                                        <p:tav tm="0">
                                          <p:val>
                                            <p:fltVal val="0"/>
                                          </p:val>
                                        </p:tav>
                                        <p:tav tm="100000">
                                          <p:val>
                                            <p:strVal val="#ppt_h"/>
                                          </p:val>
                                        </p:tav>
                                      </p:tavLst>
                                    </p:anim>
                                  </p:childTnLst>
                                </p:cTn>
                              </p:par>
                              <p:par>
                                <p:cTn id="35" presetID="23" presetClass="entr" presetSubtype="16" fill="hold" grpId="0" nodeType="withEffect">
                                  <p:stCondLst>
                                    <p:cond delay="0"/>
                                  </p:stCondLst>
                                  <p:childTnLst>
                                    <p:set>
                                      <p:cBhvr>
                                        <p:cTn id="36" dur="1" fill="hold">
                                          <p:stCondLst>
                                            <p:cond delay="0"/>
                                          </p:stCondLst>
                                        </p:cTn>
                                        <p:tgtEl>
                                          <p:spTgt spid="9">
                                            <p:txEl>
                                              <p:pRg st="0" end="0"/>
                                            </p:txEl>
                                          </p:spTgt>
                                        </p:tgtEl>
                                        <p:attrNameLst>
                                          <p:attrName>style.visibility</p:attrName>
                                        </p:attrNameLst>
                                      </p:cBhvr>
                                      <p:to>
                                        <p:strVal val="visible"/>
                                      </p:to>
                                    </p:set>
                                    <p:anim calcmode="lin" valueType="num">
                                      <p:cBhvr>
                                        <p:cTn id="37" dur="500" fill="hold"/>
                                        <p:tgtEl>
                                          <p:spTgt spid="9">
                                            <p:txEl>
                                              <p:pRg st="0" end="0"/>
                                            </p:txEl>
                                          </p:spTgt>
                                        </p:tgtEl>
                                        <p:attrNameLst>
                                          <p:attrName>ppt_w</p:attrName>
                                        </p:attrNameLst>
                                      </p:cBhvr>
                                      <p:tavLst>
                                        <p:tav tm="0">
                                          <p:val>
                                            <p:fltVal val="0"/>
                                          </p:val>
                                        </p:tav>
                                        <p:tav tm="100000">
                                          <p:val>
                                            <p:strVal val="#ppt_w"/>
                                          </p:val>
                                        </p:tav>
                                      </p:tavLst>
                                    </p:anim>
                                    <p:anim calcmode="lin" valueType="num">
                                      <p:cBhvr>
                                        <p:cTn id="38" dur="500" fill="hold"/>
                                        <p:tgtEl>
                                          <p:spTgt spid="9">
                                            <p:txEl>
                                              <p:pRg st="0" end="0"/>
                                            </p:txEl>
                                          </p:spTgt>
                                        </p:tgtEl>
                                        <p:attrNameLst>
                                          <p:attrName>ppt_h</p:attrName>
                                        </p:attrNameLst>
                                      </p:cBhvr>
                                      <p:tavLst>
                                        <p:tav tm="0">
                                          <p:val>
                                            <p:fltVal val="0"/>
                                          </p:val>
                                        </p:tav>
                                        <p:tav tm="100000">
                                          <p:val>
                                            <p:strVal val="#ppt_h"/>
                                          </p:val>
                                        </p:tav>
                                      </p:tavLst>
                                    </p:anim>
                                  </p:childTnLst>
                                </p:cTn>
                              </p:par>
                              <p:par>
                                <p:cTn id="39" presetID="23" presetClass="entr" presetSubtype="16" fill="hold" nodeType="withEffect">
                                  <p:stCondLst>
                                    <p:cond delay="0"/>
                                  </p:stCondLst>
                                  <p:childTnLst>
                                    <p:set>
                                      <p:cBhvr>
                                        <p:cTn id="40" dur="1" fill="hold">
                                          <p:stCondLst>
                                            <p:cond delay="0"/>
                                          </p:stCondLst>
                                        </p:cTn>
                                        <p:tgtEl>
                                          <p:spTgt spid="2053"/>
                                        </p:tgtEl>
                                        <p:attrNameLst>
                                          <p:attrName>style.visibility</p:attrName>
                                        </p:attrNameLst>
                                      </p:cBhvr>
                                      <p:to>
                                        <p:strVal val="visible"/>
                                      </p:to>
                                    </p:set>
                                    <p:anim calcmode="lin" valueType="num">
                                      <p:cBhvr>
                                        <p:cTn id="41" dur="500" fill="hold"/>
                                        <p:tgtEl>
                                          <p:spTgt spid="2053"/>
                                        </p:tgtEl>
                                        <p:attrNameLst>
                                          <p:attrName>ppt_w</p:attrName>
                                        </p:attrNameLst>
                                      </p:cBhvr>
                                      <p:tavLst>
                                        <p:tav tm="0">
                                          <p:val>
                                            <p:fltVal val="0"/>
                                          </p:val>
                                        </p:tav>
                                        <p:tav tm="100000">
                                          <p:val>
                                            <p:strVal val="#ppt_w"/>
                                          </p:val>
                                        </p:tav>
                                      </p:tavLst>
                                    </p:anim>
                                    <p:anim calcmode="lin" valueType="num">
                                      <p:cBhvr>
                                        <p:cTn id="42" dur="500" fill="hold"/>
                                        <p:tgtEl>
                                          <p:spTgt spid="2053"/>
                                        </p:tgtEl>
                                        <p:attrNameLst>
                                          <p:attrName>ppt_h</p:attrName>
                                        </p:attrNameLst>
                                      </p:cBhvr>
                                      <p:tavLst>
                                        <p:tav tm="0">
                                          <p:val>
                                            <p:fltVal val="0"/>
                                          </p:val>
                                        </p:tav>
                                        <p:tav tm="100000">
                                          <p:val>
                                            <p:strVal val="#ppt_h"/>
                                          </p:val>
                                        </p:tav>
                                      </p:tavLst>
                                    </p:anim>
                                  </p:childTnLst>
                                </p:cTn>
                              </p:par>
                              <p:par>
                                <p:cTn id="43" presetID="23" presetClass="entr" presetSubtype="16" fill="hold" grpId="0" nodeType="withEffect">
                                  <p:stCondLst>
                                    <p:cond delay="0"/>
                                  </p:stCondLst>
                                  <p:childTnLst>
                                    <p:set>
                                      <p:cBhvr>
                                        <p:cTn id="44" dur="1" fill="hold">
                                          <p:stCondLst>
                                            <p:cond delay="0"/>
                                          </p:stCondLst>
                                        </p:cTn>
                                        <p:tgtEl>
                                          <p:spTgt spid="10">
                                            <p:txEl>
                                              <p:pRg st="0" end="0"/>
                                            </p:txEl>
                                          </p:spTgt>
                                        </p:tgtEl>
                                        <p:attrNameLst>
                                          <p:attrName>style.visibility</p:attrName>
                                        </p:attrNameLst>
                                      </p:cBhvr>
                                      <p:to>
                                        <p:strVal val="visible"/>
                                      </p:to>
                                    </p:set>
                                    <p:anim calcmode="lin" valueType="num">
                                      <p:cBhvr>
                                        <p:cTn id="45" dur="500" fill="hold"/>
                                        <p:tgtEl>
                                          <p:spTgt spid="10">
                                            <p:txEl>
                                              <p:pRg st="0" end="0"/>
                                            </p:txEl>
                                          </p:spTgt>
                                        </p:tgtEl>
                                        <p:attrNameLst>
                                          <p:attrName>ppt_w</p:attrName>
                                        </p:attrNameLst>
                                      </p:cBhvr>
                                      <p:tavLst>
                                        <p:tav tm="0">
                                          <p:val>
                                            <p:fltVal val="0"/>
                                          </p:val>
                                        </p:tav>
                                        <p:tav tm="100000">
                                          <p:val>
                                            <p:strVal val="#ppt_w"/>
                                          </p:val>
                                        </p:tav>
                                      </p:tavLst>
                                    </p:anim>
                                    <p:anim calcmode="lin" valueType="num">
                                      <p:cBhvr>
                                        <p:cTn id="46" dur="500" fill="hold"/>
                                        <p:tgtEl>
                                          <p:spTgt spid="10">
                                            <p:txEl>
                                              <p:pRg st="0" end="0"/>
                                            </p:txEl>
                                          </p:spTgt>
                                        </p:tgtEl>
                                        <p:attrNameLst>
                                          <p:attrName>ppt_h</p:attrName>
                                        </p:attrNameLst>
                                      </p:cBhvr>
                                      <p:tavLst>
                                        <p:tav tm="0">
                                          <p:val>
                                            <p:fltVal val="0"/>
                                          </p:val>
                                        </p:tav>
                                        <p:tav tm="100000">
                                          <p:val>
                                            <p:strVal val="#ppt_h"/>
                                          </p:val>
                                        </p:tav>
                                      </p:tavLst>
                                    </p:anim>
                                  </p:childTnLst>
                                </p:cTn>
                              </p:par>
                              <p:par>
                                <p:cTn id="47" presetID="23" presetClass="entr" presetSubtype="16" fill="hold" nodeType="withEffect">
                                  <p:stCondLst>
                                    <p:cond delay="0"/>
                                  </p:stCondLst>
                                  <p:childTnLst>
                                    <p:set>
                                      <p:cBhvr>
                                        <p:cTn id="48" dur="1" fill="hold">
                                          <p:stCondLst>
                                            <p:cond delay="0"/>
                                          </p:stCondLst>
                                        </p:cTn>
                                        <p:tgtEl>
                                          <p:spTgt spid="2054"/>
                                        </p:tgtEl>
                                        <p:attrNameLst>
                                          <p:attrName>style.visibility</p:attrName>
                                        </p:attrNameLst>
                                      </p:cBhvr>
                                      <p:to>
                                        <p:strVal val="visible"/>
                                      </p:to>
                                    </p:set>
                                    <p:anim calcmode="lin" valueType="num">
                                      <p:cBhvr>
                                        <p:cTn id="49" dur="500" fill="hold"/>
                                        <p:tgtEl>
                                          <p:spTgt spid="2054"/>
                                        </p:tgtEl>
                                        <p:attrNameLst>
                                          <p:attrName>ppt_w</p:attrName>
                                        </p:attrNameLst>
                                      </p:cBhvr>
                                      <p:tavLst>
                                        <p:tav tm="0">
                                          <p:val>
                                            <p:fltVal val="0"/>
                                          </p:val>
                                        </p:tav>
                                        <p:tav tm="100000">
                                          <p:val>
                                            <p:strVal val="#ppt_w"/>
                                          </p:val>
                                        </p:tav>
                                      </p:tavLst>
                                    </p:anim>
                                    <p:anim calcmode="lin" valueType="num">
                                      <p:cBhvr>
                                        <p:cTn id="50" dur="500" fill="hold"/>
                                        <p:tgtEl>
                                          <p:spTgt spid="2054"/>
                                        </p:tgtEl>
                                        <p:attrNameLst>
                                          <p:attrName>ppt_h</p:attrName>
                                        </p:attrNameLst>
                                      </p:cBhvr>
                                      <p:tavLst>
                                        <p:tav tm="0">
                                          <p:val>
                                            <p:fltVal val="0"/>
                                          </p:val>
                                        </p:tav>
                                        <p:tav tm="100000">
                                          <p:val>
                                            <p:strVal val="#ppt_h"/>
                                          </p:val>
                                        </p:tav>
                                      </p:tavLst>
                                    </p:anim>
                                  </p:childTnLst>
                                </p:cTn>
                              </p:par>
                            </p:childTnLst>
                          </p:cTn>
                        </p:par>
                      </p:childTnLst>
                    </p:cTn>
                  </p:par>
                  <p:par>
                    <p:cTn id="51" fill="hold">
                      <p:stCondLst>
                        <p:cond delay="indefinite"/>
                      </p:stCondLst>
                      <p:childTnLst>
                        <p:par>
                          <p:cTn id="52" fill="hold">
                            <p:stCondLst>
                              <p:cond delay="0"/>
                            </p:stCondLst>
                            <p:childTnLst>
                              <p:par>
                                <p:cTn id="53" presetID="3" presetClass="entr" presetSubtype="10" fill="hold" grpId="0" nodeType="clickEffect">
                                  <p:stCondLst>
                                    <p:cond delay="0"/>
                                  </p:stCondLst>
                                  <p:childTnLst>
                                    <p:set>
                                      <p:cBhvr>
                                        <p:cTn id="54" dur="1" fill="hold">
                                          <p:stCondLst>
                                            <p:cond delay="0"/>
                                          </p:stCondLst>
                                        </p:cTn>
                                        <p:tgtEl>
                                          <p:spTgt spid="8"/>
                                        </p:tgtEl>
                                        <p:attrNameLst>
                                          <p:attrName>style.visibility</p:attrName>
                                        </p:attrNameLst>
                                      </p:cBhvr>
                                      <p:to>
                                        <p:strVal val="visible"/>
                                      </p:to>
                                    </p:set>
                                    <p:animEffect transition="in" filter="blinds(horizontal)">
                                      <p:cBhvr>
                                        <p:cTn id="55"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build="p"/>
      <p:bldP spid="8" grpId="0" animBg="1"/>
      <p:bldP spid="6" grpId="0" build="p"/>
      <p:bldP spid="7" grpId="0" build="p"/>
      <p:bldP spid="9" grpId="0" build="p"/>
      <p:bldP spid="10" grpId="0" build="p"/>
    </p:bldLst>
  </p:timing>
</p:sld>
</file>

<file path=ppt/slides/slide4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TextBox 11"/>
          <p:cNvSpPr txBox="1"/>
          <p:nvPr/>
        </p:nvSpPr>
        <p:spPr>
          <a:xfrm>
            <a:off x="381000" y="2286000"/>
            <a:ext cx="609600" cy="430759"/>
          </a:xfrm>
          <a:prstGeom prst="rect">
            <a:avLst/>
          </a:prstGeom>
          <a:noFill/>
        </p:spPr>
        <p:txBody>
          <a:bodyPr wrap="square" rtlCol="0">
            <a:spAutoFit/>
          </a:bodyPr>
          <a:lstStyle/>
          <a:p>
            <a:pPr marL="457200" indent="-457200">
              <a:lnSpc>
                <a:spcPts val="2800"/>
              </a:lnSpc>
              <a:spcAft>
                <a:spcPct val="50000"/>
              </a:spcAft>
              <a:tabLst>
                <a:tab pos="628650" algn="l"/>
              </a:tabLst>
            </a:pPr>
            <a:r>
              <a:rPr lang="en-US" sz="2300" b="1" dirty="0" smtClean="0">
                <a:latin typeface="Times New Roman" pitchFamily="18" charset="0"/>
                <a:cs typeface="Times New Roman" pitchFamily="18" charset="0"/>
              </a:rPr>
              <a:t>19.</a:t>
            </a:r>
            <a:endParaRPr lang="en-US" sz="2300" b="1" dirty="0">
              <a:latin typeface="Times New Roman" pitchFamily="18" charset="0"/>
              <a:cs typeface="Times New Roman" pitchFamily="18" charset="0"/>
            </a:endParaRPr>
          </a:p>
        </p:txBody>
      </p:sp>
      <p:pic>
        <p:nvPicPr>
          <p:cNvPr id="5122" name="Picture 2" descr="D:\Vinothi\Revision Exam 03\Ans-Ex-03-019a.tif"/>
          <p:cNvPicPr>
            <a:picLocks noChangeAspect="1" noChangeArrowheads="1"/>
          </p:cNvPicPr>
          <p:nvPr/>
        </p:nvPicPr>
        <p:blipFill>
          <a:blip r:embed="rId2" cstate="print"/>
          <a:srcRect/>
          <a:stretch>
            <a:fillRect/>
          </a:stretch>
        </p:blipFill>
        <p:spPr bwMode="auto">
          <a:xfrm>
            <a:off x="1021080" y="4495800"/>
            <a:ext cx="2745029" cy="1676552"/>
          </a:xfrm>
          <a:prstGeom prst="rect">
            <a:avLst/>
          </a:prstGeom>
          <a:noFill/>
        </p:spPr>
      </p:pic>
      <p:sp>
        <p:nvSpPr>
          <p:cNvPr id="14" name="Rectangle 13"/>
          <p:cNvSpPr/>
          <p:nvPr/>
        </p:nvSpPr>
        <p:spPr>
          <a:xfrm>
            <a:off x="906780" y="4091940"/>
            <a:ext cx="3953326" cy="446276"/>
          </a:xfrm>
          <a:prstGeom prst="rect">
            <a:avLst/>
          </a:prstGeom>
        </p:spPr>
        <p:txBody>
          <a:bodyPr wrap="none">
            <a:spAutoFit/>
          </a:bodyPr>
          <a:lstStyle/>
          <a:p>
            <a:r>
              <a:rPr lang="en-US" sz="2300" dirty="0" smtClean="0">
                <a:latin typeface="Times New Roman" pitchFamily="18" charset="0"/>
              </a:rPr>
              <a:t>The shaded region represents </a:t>
            </a:r>
            <a:r>
              <a:rPr lang="en-US" sz="2300" i="1" dirty="0" smtClean="0">
                <a:latin typeface="Times New Roman" pitchFamily="18" charset="0"/>
              </a:rPr>
              <a:t>P′</a:t>
            </a:r>
            <a:endParaRPr lang="en-US" sz="2300" dirty="0">
              <a:latin typeface="Times New Roman" pitchFamily="18" charset="0"/>
            </a:endParaRPr>
          </a:p>
        </p:txBody>
      </p:sp>
      <p:pic>
        <p:nvPicPr>
          <p:cNvPr id="7" name="Picture 3" descr="D:\Vinothi\Revision Exam 03\Ans-Ex-03-019b.tif"/>
          <p:cNvPicPr>
            <a:picLocks noChangeAspect="1" noChangeArrowheads="1"/>
          </p:cNvPicPr>
          <p:nvPr/>
        </p:nvPicPr>
        <p:blipFill>
          <a:blip r:embed="rId3" cstate="print"/>
          <a:srcRect/>
          <a:stretch>
            <a:fillRect/>
          </a:stretch>
        </p:blipFill>
        <p:spPr bwMode="auto">
          <a:xfrm>
            <a:off x="1005840" y="2400300"/>
            <a:ext cx="2745029" cy="1659179"/>
          </a:xfrm>
          <a:prstGeom prst="rect">
            <a:avLst/>
          </a:prstGeom>
          <a:noFill/>
        </p:spPr>
      </p:pic>
      <p:grpSp>
        <p:nvGrpSpPr>
          <p:cNvPr id="2" name="Group 9"/>
          <p:cNvGrpSpPr/>
          <p:nvPr/>
        </p:nvGrpSpPr>
        <p:grpSpPr>
          <a:xfrm>
            <a:off x="914400" y="6233160"/>
            <a:ext cx="4328160" cy="446276"/>
            <a:chOff x="914400" y="6233160"/>
            <a:chExt cx="4328160" cy="446276"/>
          </a:xfrm>
        </p:grpSpPr>
        <p:sp>
          <p:nvSpPr>
            <p:cNvPr id="17" name="Rectangle 16"/>
            <p:cNvSpPr/>
            <p:nvPr/>
          </p:nvSpPr>
          <p:spPr>
            <a:xfrm>
              <a:off x="914400" y="6233160"/>
              <a:ext cx="3635932" cy="446276"/>
            </a:xfrm>
            <a:prstGeom prst="rect">
              <a:avLst/>
            </a:prstGeom>
          </p:spPr>
          <p:txBody>
            <a:bodyPr wrap="none">
              <a:spAutoFit/>
            </a:bodyPr>
            <a:lstStyle/>
            <a:p>
              <a:r>
                <a:rPr lang="en-US" sz="2300" dirty="0" smtClean="0">
                  <a:latin typeface="Times New Roman" pitchFamily="18" charset="0"/>
                </a:rPr>
                <a:t>The shaded region represents</a:t>
              </a:r>
              <a:endParaRPr lang="en-US" sz="2300" dirty="0">
                <a:solidFill>
                  <a:srgbClr val="00A99D"/>
                </a:solidFill>
                <a:latin typeface="Times New Roman" pitchFamily="18" charset="0"/>
              </a:endParaRPr>
            </a:p>
          </p:txBody>
        </p:sp>
        <p:pic>
          <p:nvPicPr>
            <p:cNvPr id="3074" name="Picture 2"/>
            <p:cNvPicPr>
              <a:picLocks noChangeAspect="1" noChangeArrowheads="1"/>
            </p:cNvPicPr>
            <p:nvPr/>
          </p:nvPicPr>
          <p:blipFill>
            <a:blip r:embed="rId4" cstate="print"/>
            <a:srcRect/>
            <a:stretch>
              <a:fillRect/>
            </a:stretch>
          </p:blipFill>
          <p:spPr bwMode="auto">
            <a:xfrm>
              <a:off x="4488180" y="6324600"/>
              <a:ext cx="754380" cy="302895"/>
            </a:xfrm>
            <a:prstGeom prst="rect">
              <a:avLst/>
            </a:prstGeom>
            <a:noFill/>
            <a:ln w="9525">
              <a:noFill/>
              <a:miter lim="800000"/>
              <a:headEnd/>
              <a:tailEnd/>
            </a:ln>
            <a:effectLst/>
          </p:spPr>
        </p:pic>
      </p:grpSp>
      <p:sp>
        <p:nvSpPr>
          <p:cNvPr id="9"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3 Paper 1</a:t>
            </a:r>
          </a:p>
        </p:txBody>
      </p:sp>
    </p:spTree>
    <p:extLst>
      <p:ext uri="{BB962C8B-B14F-4D97-AF65-F5344CB8AC3E}">
        <p14:creationId xmlns:p14="http://schemas.microsoft.com/office/powerpoint/2010/main" xmlns="" val="186244745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nodeType="with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p:cTn id="7" dur="500" fill="hold"/>
                                        <p:tgtEl>
                                          <p:spTgt spid="12"/>
                                        </p:tgtEl>
                                        <p:attrNameLst>
                                          <p:attrName>ppt_w</p:attrName>
                                        </p:attrNameLst>
                                      </p:cBhvr>
                                      <p:tavLst>
                                        <p:tav tm="0">
                                          <p:val>
                                            <p:fltVal val="0"/>
                                          </p:val>
                                        </p:tav>
                                        <p:tav tm="100000">
                                          <p:val>
                                            <p:strVal val="#ppt_w"/>
                                          </p:val>
                                        </p:tav>
                                      </p:tavLst>
                                    </p:anim>
                                    <p:anim calcmode="lin" valueType="num">
                                      <p:cBhvr>
                                        <p:cTn id="8" dur="500" fill="hold"/>
                                        <p:tgtEl>
                                          <p:spTgt spid="12"/>
                                        </p:tgtEl>
                                        <p:attrNameLst>
                                          <p:attrName>ppt_h</p:attrName>
                                        </p:attrNameLst>
                                      </p:cBhvr>
                                      <p:tavLst>
                                        <p:tav tm="0">
                                          <p:val>
                                            <p:fltVal val="0"/>
                                          </p:val>
                                        </p:tav>
                                        <p:tav tm="100000">
                                          <p:val>
                                            <p:strVal val="#ppt_h"/>
                                          </p:val>
                                        </p:tav>
                                      </p:tavLst>
                                    </p:anim>
                                  </p:childTnLst>
                                </p:cTn>
                              </p:par>
                              <p:par>
                                <p:cTn id="9" presetID="23" presetClass="entr" presetSubtype="16" fill="hold" nodeType="withEffect">
                                  <p:stCondLst>
                                    <p:cond delay="0"/>
                                  </p:stCondLst>
                                  <p:childTnLst>
                                    <p:set>
                                      <p:cBhvr>
                                        <p:cTn id="10" dur="1" fill="hold">
                                          <p:stCondLst>
                                            <p:cond delay="0"/>
                                          </p:stCondLst>
                                        </p:cTn>
                                        <p:tgtEl>
                                          <p:spTgt spid="7"/>
                                        </p:tgtEl>
                                        <p:attrNameLst>
                                          <p:attrName>style.visibility</p:attrName>
                                        </p:attrNameLst>
                                      </p:cBhvr>
                                      <p:to>
                                        <p:strVal val="visible"/>
                                      </p:to>
                                    </p:set>
                                    <p:anim calcmode="lin" valueType="num">
                                      <p:cBhvr>
                                        <p:cTn id="11" dur="500" fill="hold"/>
                                        <p:tgtEl>
                                          <p:spTgt spid="7"/>
                                        </p:tgtEl>
                                        <p:attrNameLst>
                                          <p:attrName>ppt_w</p:attrName>
                                        </p:attrNameLst>
                                      </p:cBhvr>
                                      <p:tavLst>
                                        <p:tav tm="0">
                                          <p:val>
                                            <p:fltVal val="0"/>
                                          </p:val>
                                        </p:tav>
                                        <p:tav tm="100000">
                                          <p:val>
                                            <p:strVal val="#ppt_w"/>
                                          </p:val>
                                        </p:tav>
                                      </p:tavLst>
                                    </p:anim>
                                    <p:anim calcmode="lin" valueType="num">
                                      <p:cBhvr>
                                        <p:cTn id="12" dur="500" fill="hold"/>
                                        <p:tgtEl>
                                          <p:spTgt spid="7"/>
                                        </p:tgtEl>
                                        <p:attrNameLst>
                                          <p:attrName>ppt_h</p:attrName>
                                        </p:attrNameLst>
                                      </p:cBhvr>
                                      <p:tavLst>
                                        <p:tav tm="0">
                                          <p:val>
                                            <p:fltVal val="0"/>
                                          </p:val>
                                        </p:tav>
                                        <p:tav tm="100000">
                                          <p:val>
                                            <p:strVal val="#ppt_h"/>
                                          </p:val>
                                        </p:tav>
                                      </p:tavLst>
                                    </p:anim>
                                  </p:childTnLst>
                                </p:cTn>
                              </p:par>
                              <p:par>
                                <p:cTn id="13" presetID="23" presetClass="entr" presetSubtype="16" fill="hold" grpId="0" nodeType="withEffect">
                                  <p:stCondLst>
                                    <p:cond delay="0"/>
                                  </p:stCondLst>
                                  <p:childTnLst>
                                    <p:set>
                                      <p:cBhvr>
                                        <p:cTn id="14" dur="1" fill="hold">
                                          <p:stCondLst>
                                            <p:cond delay="0"/>
                                          </p:stCondLst>
                                        </p:cTn>
                                        <p:tgtEl>
                                          <p:spTgt spid="14"/>
                                        </p:tgtEl>
                                        <p:attrNameLst>
                                          <p:attrName>style.visibility</p:attrName>
                                        </p:attrNameLst>
                                      </p:cBhvr>
                                      <p:to>
                                        <p:strVal val="visible"/>
                                      </p:to>
                                    </p:set>
                                    <p:anim calcmode="lin" valueType="num">
                                      <p:cBhvr>
                                        <p:cTn id="15" dur="500" fill="hold"/>
                                        <p:tgtEl>
                                          <p:spTgt spid="14"/>
                                        </p:tgtEl>
                                        <p:attrNameLst>
                                          <p:attrName>ppt_w</p:attrName>
                                        </p:attrNameLst>
                                      </p:cBhvr>
                                      <p:tavLst>
                                        <p:tav tm="0">
                                          <p:val>
                                            <p:fltVal val="0"/>
                                          </p:val>
                                        </p:tav>
                                        <p:tav tm="100000">
                                          <p:val>
                                            <p:strVal val="#ppt_w"/>
                                          </p:val>
                                        </p:tav>
                                      </p:tavLst>
                                    </p:anim>
                                    <p:anim calcmode="lin" valueType="num">
                                      <p:cBhvr>
                                        <p:cTn id="16" dur="500" fill="hold"/>
                                        <p:tgtEl>
                                          <p:spTgt spid="14"/>
                                        </p:tgtEl>
                                        <p:attrNameLst>
                                          <p:attrName>ppt_h</p:attrName>
                                        </p:attrNameLst>
                                      </p:cBhvr>
                                      <p:tavLst>
                                        <p:tav tm="0">
                                          <p:val>
                                            <p:fltVal val="0"/>
                                          </p:val>
                                        </p:tav>
                                        <p:tav tm="100000">
                                          <p:val>
                                            <p:strVal val="#ppt_h"/>
                                          </p:val>
                                        </p:tav>
                                      </p:tavLst>
                                    </p:anim>
                                  </p:childTnLst>
                                </p:cTn>
                              </p:par>
                              <p:par>
                                <p:cTn id="17" presetID="23" presetClass="entr" presetSubtype="16" fill="hold" nodeType="withEffect">
                                  <p:stCondLst>
                                    <p:cond delay="0"/>
                                  </p:stCondLst>
                                  <p:childTnLst>
                                    <p:set>
                                      <p:cBhvr>
                                        <p:cTn id="18" dur="1" fill="hold">
                                          <p:stCondLst>
                                            <p:cond delay="0"/>
                                          </p:stCondLst>
                                        </p:cTn>
                                        <p:tgtEl>
                                          <p:spTgt spid="5122"/>
                                        </p:tgtEl>
                                        <p:attrNameLst>
                                          <p:attrName>style.visibility</p:attrName>
                                        </p:attrNameLst>
                                      </p:cBhvr>
                                      <p:to>
                                        <p:strVal val="visible"/>
                                      </p:to>
                                    </p:set>
                                    <p:anim calcmode="lin" valueType="num">
                                      <p:cBhvr>
                                        <p:cTn id="19" dur="500" fill="hold"/>
                                        <p:tgtEl>
                                          <p:spTgt spid="5122"/>
                                        </p:tgtEl>
                                        <p:attrNameLst>
                                          <p:attrName>ppt_w</p:attrName>
                                        </p:attrNameLst>
                                      </p:cBhvr>
                                      <p:tavLst>
                                        <p:tav tm="0">
                                          <p:val>
                                            <p:fltVal val="0"/>
                                          </p:val>
                                        </p:tav>
                                        <p:tav tm="100000">
                                          <p:val>
                                            <p:strVal val="#ppt_w"/>
                                          </p:val>
                                        </p:tav>
                                      </p:tavLst>
                                    </p:anim>
                                    <p:anim calcmode="lin" valueType="num">
                                      <p:cBhvr>
                                        <p:cTn id="20" dur="500" fill="hold"/>
                                        <p:tgtEl>
                                          <p:spTgt spid="5122"/>
                                        </p:tgtEl>
                                        <p:attrNameLst>
                                          <p:attrName>ppt_h</p:attrName>
                                        </p:attrNameLst>
                                      </p:cBhvr>
                                      <p:tavLst>
                                        <p:tav tm="0">
                                          <p:val>
                                            <p:fltVal val="0"/>
                                          </p:val>
                                        </p:tav>
                                        <p:tav tm="100000">
                                          <p:val>
                                            <p:strVal val="#ppt_h"/>
                                          </p:val>
                                        </p:tav>
                                      </p:tavLst>
                                    </p:anim>
                                  </p:childTnLst>
                                </p:cTn>
                              </p:par>
                              <p:par>
                                <p:cTn id="21" presetID="23" presetClass="entr" presetSubtype="16" fill="hold" nodeType="withEffect">
                                  <p:stCondLst>
                                    <p:cond delay="0"/>
                                  </p:stCondLst>
                                  <p:childTnLst>
                                    <p:set>
                                      <p:cBhvr>
                                        <p:cTn id="22" dur="1" fill="hold">
                                          <p:stCondLst>
                                            <p:cond delay="0"/>
                                          </p:stCondLst>
                                        </p:cTn>
                                        <p:tgtEl>
                                          <p:spTgt spid="2"/>
                                        </p:tgtEl>
                                        <p:attrNameLst>
                                          <p:attrName>style.visibility</p:attrName>
                                        </p:attrNameLst>
                                      </p:cBhvr>
                                      <p:to>
                                        <p:strVal val="visible"/>
                                      </p:to>
                                    </p:set>
                                    <p:anim calcmode="lin" valueType="num">
                                      <p:cBhvr>
                                        <p:cTn id="23" dur="500" fill="hold"/>
                                        <p:tgtEl>
                                          <p:spTgt spid="2"/>
                                        </p:tgtEl>
                                        <p:attrNameLst>
                                          <p:attrName>ppt_w</p:attrName>
                                        </p:attrNameLst>
                                      </p:cBhvr>
                                      <p:tavLst>
                                        <p:tav tm="0">
                                          <p:val>
                                            <p:fltVal val="0"/>
                                          </p:val>
                                        </p:tav>
                                        <p:tav tm="100000">
                                          <p:val>
                                            <p:strVal val="#ppt_w"/>
                                          </p:val>
                                        </p:tav>
                                      </p:tavLst>
                                    </p:anim>
                                    <p:anim calcmode="lin" valueType="num">
                                      <p:cBhvr>
                                        <p:cTn id="24" dur="500" fill="hold"/>
                                        <p:tgtEl>
                                          <p:spTgt spid="2"/>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p:bldLst>
  </p:timing>
</p:sld>
</file>

<file path=ppt/slides/slide4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146" name="Picture 2" descr="D:\Vinothi\Revision Exam 03\Ex-03-20.tif"/>
          <p:cNvPicPr>
            <a:picLocks noChangeAspect="1" noChangeArrowheads="1"/>
          </p:cNvPicPr>
          <p:nvPr/>
        </p:nvPicPr>
        <p:blipFill>
          <a:blip r:embed="rId2" cstate="print"/>
          <a:srcRect/>
          <a:stretch>
            <a:fillRect/>
          </a:stretch>
        </p:blipFill>
        <p:spPr bwMode="auto">
          <a:xfrm>
            <a:off x="1066800" y="2095500"/>
            <a:ext cx="2194560" cy="1497330"/>
          </a:xfrm>
          <a:prstGeom prst="rect">
            <a:avLst/>
          </a:prstGeom>
          <a:noFill/>
        </p:spPr>
      </p:pic>
      <p:sp>
        <p:nvSpPr>
          <p:cNvPr id="11" name="Content Placeholder 10"/>
          <p:cNvSpPr>
            <a:spLocks noGrp="1"/>
          </p:cNvSpPr>
          <p:nvPr>
            <p:ph sz="quarter" idx="13"/>
          </p:nvPr>
        </p:nvSpPr>
        <p:spPr>
          <a:xfrm>
            <a:off x="304800" y="2057400"/>
            <a:ext cx="609600" cy="446276"/>
          </a:xfrm>
        </p:spPr>
        <p:txBody>
          <a:bodyPr wrap="square">
            <a:spAutoFit/>
          </a:bodyPr>
          <a:lstStyle/>
          <a:p>
            <a:pPr>
              <a:buNone/>
            </a:pPr>
            <a:r>
              <a:rPr lang="en-US" sz="2300" b="1" dirty="0" smtClean="0">
                <a:solidFill>
                  <a:schemeClr val="tx1"/>
                </a:solidFill>
                <a:latin typeface="Times New Roman" pitchFamily="18" charset="0"/>
                <a:cs typeface="Times New Roman" pitchFamily="18" charset="0"/>
              </a:rPr>
              <a:t>20.</a:t>
            </a:r>
            <a:endParaRPr lang="en-US" sz="2300" dirty="0" smtClean="0">
              <a:solidFill>
                <a:schemeClr val="tx1"/>
              </a:solidFill>
              <a:latin typeface="Times New Roman" pitchFamily="18" charset="0"/>
              <a:cs typeface="Times New Roman" pitchFamily="18" charset="0"/>
            </a:endParaRPr>
          </a:p>
        </p:txBody>
      </p:sp>
      <p:sp>
        <p:nvSpPr>
          <p:cNvPr id="8" name="Notched Right Arrow 7"/>
          <p:cNvSpPr/>
          <p:nvPr/>
        </p:nvSpPr>
        <p:spPr>
          <a:xfrm>
            <a:off x="7162800" y="6019800"/>
            <a:ext cx="1782315" cy="685800"/>
          </a:xfrm>
          <a:prstGeom prst="notchedRightArrow">
            <a:avLst/>
          </a:prstGeom>
          <a:blipFill>
            <a:blip r:embed="rId3" cstate="print">
              <a:extLst>
                <a:ext uri="{BEBA8EAE-BF5A-486C-A8C5-ECC9F3942E4B}">
                  <a14:imgProps xmlns:a14="http://schemas.microsoft.com/office/drawing/2010/main" xmlns="">
                    <a14:imgLayer r:embed="rId4">
                      <a14:imgEffect>
                        <a14:brightnessContrast bright="-20000" contrast="-20000"/>
                      </a14:imgEffect>
                    </a14:imgLayer>
                  </a14:imgProps>
                </a:ex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ANSWER</a:t>
            </a:r>
            <a:endParaRPr lang="en-US" sz="2000" b="1" dirty="0">
              <a:latin typeface="Times New Roman" pitchFamily="18" charset="0"/>
              <a:cs typeface="Times New Roman" pitchFamily="18" charset="0"/>
            </a:endParaRPr>
          </a:p>
        </p:txBody>
      </p:sp>
      <p:sp>
        <p:nvSpPr>
          <p:cNvPr id="6" name="Content Placeholder 10"/>
          <p:cNvSpPr>
            <a:spLocks noGrp="1"/>
          </p:cNvSpPr>
          <p:nvPr>
            <p:ph sz="quarter" idx="13"/>
          </p:nvPr>
        </p:nvSpPr>
        <p:spPr>
          <a:xfrm>
            <a:off x="937260" y="4676647"/>
            <a:ext cx="1727200" cy="599459"/>
          </a:xfrm>
        </p:spPr>
        <p:txBody>
          <a:bodyPr wrap="square">
            <a:spAutoFit/>
          </a:bodyPr>
          <a:lstStyle/>
          <a:p>
            <a:pPr algn="just">
              <a:lnSpc>
                <a:spcPct val="165000"/>
              </a:lnSpc>
              <a:spcBef>
                <a:spcPct val="0"/>
              </a:spcBef>
              <a:buFontTx/>
              <a:buNone/>
            </a:pPr>
            <a:r>
              <a:rPr lang="en-US" sz="2300" dirty="0" smtClean="0">
                <a:solidFill>
                  <a:schemeClr val="tx1"/>
                </a:solidFill>
                <a:latin typeface="Times New Roman" pitchFamily="18" charset="0"/>
                <a:cs typeface="Times New Roman" pitchFamily="18" charset="0"/>
              </a:rPr>
              <a:t>(A) 1.5</a:t>
            </a:r>
            <a:endParaRPr lang="en-US" sz="2300" baseline="30000" dirty="0" smtClean="0">
              <a:solidFill>
                <a:schemeClr val="tx1"/>
              </a:solidFill>
              <a:latin typeface="Times New Roman" pitchFamily="18" charset="0"/>
              <a:cs typeface="Times New Roman" pitchFamily="18" charset="0"/>
            </a:endParaRPr>
          </a:p>
        </p:txBody>
      </p:sp>
      <p:sp>
        <p:nvSpPr>
          <p:cNvPr id="7" name="Content Placeholder 10"/>
          <p:cNvSpPr>
            <a:spLocks noGrp="1"/>
          </p:cNvSpPr>
          <p:nvPr>
            <p:ph sz="quarter" idx="13"/>
          </p:nvPr>
        </p:nvSpPr>
        <p:spPr>
          <a:xfrm>
            <a:off x="956310" y="5162486"/>
            <a:ext cx="1981200" cy="676339"/>
          </a:xfrm>
        </p:spPr>
        <p:txBody>
          <a:bodyPr wrap="square">
            <a:spAutoFit/>
          </a:bodyPr>
          <a:lstStyle/>
          <a:p>
            <a:pPr algn="just">
              <a:lnSpc>
                <a:spcPct val="165000"/>
              </a:lnSpc>
              <a:spcBef>
                <a:spcPct val="0"/>
              </a:spcBef>
              <a:buFontTx/>
              <a:buNone/>
            </a:pPr>
            <a:r>
              <a:rPr lang="en-US" sz="2300" dirty="0" smtClean="0">
                <a:solidFill>
                  <a:schemeClr val="tx1"/>
                </a:solidFill>
                <a:latin typeface="Times New Roman" pitchFamily="18" charset="0"/>
                <a:cs typeface="Times New Roman" pitchFamily="18" charset="0"/>
              </a:rPr>
              <a:t>(B) 2</a:t>
            </a:r>
            <a:endParaRPr lang="en-US" sz="2300" baseline="30000" dirty="0" smtClean="0">
              <a:solidFill>
                <a:schemeClr val="tx1"/>
              </a:solidFill>
              <a:latin typeface="Times New Roman" pitchFamily="18" charset="0"/>
              <a:cs typeface="Times New Roman" pitchFamily="18" charset="0"/>
            </a:endParaRPr>
          </a:p>
        </p:txBody>
      </p:sp>
      <p:sp>
        <p:nvSpPr>
          <p:cNvPr id="9" name="Content Placeholder 10"/>
          <p:cNvSpPr>
            <a:spLocks noGrp="1"/>
          </p:cNvSpPr>
          <p:nvPr>
            <p:ph sz="quarter" idx="13"/>
          </p:nvPr>
        </p:nvSpPr>
        <p:spPr>
          <a:xfrm>
            <a:off x="965835" y="5686361"/>
            <a:ext cx="1676400" cy="599459"/>
          </a:xfrm>
        </p:spPr>
        <p:txBody>
          <a:bodyPr wrap="square">
            <a:spAutoFit/>
          </a:bodyPr>
          <a:lstStyle/>
          <a:p>
            <a:pPr algn="just">
              <a:lnSpc>
                <a:spcPct val="165000"/>
              </a:lnSpc>
              <a:spcBef>
                <a:spcPct val="0"/>
              </a:spcBef>
              <a:buFontTx/>
              <a:buNone/>
            </a:pPr>
            <a:r>
              <a:rPr lang="en-US" sz="2300" dirty="0" smtClean="0">
                <a:solidFill>
                  <a:schemeClr val="tx1"/>
                </a:solidFill>
                <a:latin typeface="Times New Roman" pitchFamily="18" charset="0"/>
                <a:cs typeface="Times New Roman" pitchFamily="18" charset="0"/>
              </a:rPr>
              <a:t>(C) 3</a:t>
            </a:r>
            <a:endParaRPr lang="en-US" sz="2300" baseline="30000" dirty="0" smtClean="0">
              <a:solidFill>
                <a:schemeClr val="tx1"/>
              </a:solidFill>
              <a:latin typeface="Times New Roman" pitchFamily="18" charset="0"/>
              <a:cs typeface="Times New Roman" pitchFamily="18" charset="0"/>
            </a:endParaRPr>
          </a:p>
        </p:txBody>
      </p:sp>
      <p:sp>
        <p:nvSpPr>
          <p:cNvPr id="10" name="Content Placeholder 10"/>
          <p:cNvSpPr>
            <a:spLocks noGrp="1"/>
          </p:cNvSpPr>
          <p:nvPr>
            <p:ph sz="quarter" idx="13"/>
          </p:nvPr>
        </p:nvSpPr>
        <p:spPr>
          <a:xfrm>
            <a:off x="994410" y="6181661"/>
            <a:ext cx="1834515" cy="599459"/>
          </a:xfrm>
        </p:spPr>
        <p:txBody>
          <a:bodyPr wrap="square">
            <a:spAutoFit/>
          </a:bodyPr>
          <a:lstStyle/>
          <a:p>
            <a:pPr algn="just">
              <a:lnSpc>
                <a:spcPct val="165000"/>
              </a:lnSpc>
              <a:spcBef>
                <a:spcPct val="0"/>
              </a:spcBef>
              <a:buFontTx/>
              <a:buNone/>
            </a:pPr>
            <a:r>
              <a:rPr lang="en-US" sz="2300" dirty="0" smtClean="0">
                <a:solidFill>
                  <a:schemeClr val="tx1"/>
                </a:solidFill>
                <a:latin typeface="Times New Roman" pitchFamily="18" charset="0"/>
                <a:cs typeface="Times New Roman" pitchFamily="18" charset="0"/>
              </a:rPr>
              <a:t>(D) 4.5</a:t>
            </a:r>
            <a:endParaRPr lang="en-US" sz="2300" baseline="30000" dirty="0" smtClean="0">
              <a:solidFill>
                <a:schemeClr val="tx1"/>
              </a:solidFill>
              <a:latin typeface="Times New Roman" pitchFamily="18" charset="0"/>
              <a:cs typeface="Times New Roman" pitchFamily="18" charset="0"/>
            </a:endParaRPr>
          </a:p>
        </p:txBody>
      </p:sp>
      <p:sp>
        <p:nvSpPr>
          <p:cNvPr id="12" name="Rectangle 11"/>
          <p:cNvSpPr/>
          <p:nvPr/>
        </p:nvSpPr>
        <p:spPr>
          <a:xfrm>
            <a:off x="914400" y="3513475"/>
            <a:ext cx="5638800" cy="1374735"/>
          </a:xfrm>
          <a:prstGeom prst="rect">
            <a:avLst/>
          </a:prstGeom>
        </p:spPr>
        <p:txBody>
          <a:bodyPr wrap="square">
            <a:spAutoFit/>
          </a:bodyPr>
          <a:lstStyle/>
          <a:p>
            <a:pPr>
              <a:lnSpc>
                <a:spcPts val="2500"/>
              </a:lnSpc>
            </a:pPr>
            <a:r>
              <a:rPr lang="en-US" sz="2300" dirty="0" smtClean="0">
                <a:latin typeface="Times New Roman" pitchFamily="18" charset="0"/>
              </a:rPr>
              <a:t>In the Venn diagram above, </a:t>
            </a:r>
            <a:r>
              <a:rPr lang="en-US" sz="2300" i="1" dirty="0" smtClean="0">
                <a:latin typeface="Times New Roman" pitchFamily="18" charset="0"/>
              </a:rPr>
              <a:t>R</a:t>
            </a:r>
            <a:r>
              <a:rPr lang="en-US" sz="2300" dirty="0" smtClean="0">
                <a:latin typeface="Times New Roman" pitchFamily="18" charset="0"/>
              </a:rPr>
              <a:t> and </a:t>
            </a:r>
            <a:r>
              <a:rPr lang="en-US" sz="2300" i="1" dirty="0" smtClean="0">
                <a:latin typeface="Times New Roman" pitchFamily="18" charset="0"/>
              </a:rPr>
              <a:t>S</a:t>
            </a:r>
            <a:r>
              <a:rPr lang="en-US" sz="2300" dirty="0" smtClean="0">
                <a:latin typeface="Times New Roman" pitchFamily="18" charset="0"/>
              </a:rPr>
              <a:t> denotes</a:t>
            </a:r>
          </a:p>
          <a:p>
            <a:pPr>
              <a:lnSpc>
                <a:spcPts val="2500"/>
              </a:lnSpc>
            </a:pPr>
            <a:r>
              <a:rPr lang="en-US" sz="2300" dirty="0" smtClean="0">
                <a:latin typeface="Times New Roman" pitchFamily="18" charset="0"/>
              </a:rPr>
              <a:t>the sets of elements in the oval and circle</a:t>
            </a:r>
          </a:p>
          <a:p>
            <a:pPr>
              <a:lnSpc>
                <a:spcPts val="2500"/>
              </a:lnSpc>
            </a:pPr>
            <a:r>
              <a:rPr lang="pt-BR" sz="2300" dirty="0" smtClean="0">
                <a:latin typeface="Times New Roman" pitchFamily="18" charset="0"/>
              </a:rPr>
              <a:t>respectively. </a:t>
            </a:r>
            <a:r>
              <a:rPr lang="pt-BR" sz="2300" i="1" dirty="0" smtClean="0">
                <a:latin typeface="Times New Roman" pitchFamily="18" charset="0"/>
              </a:rPr>
              <a:t>n</a:t>
            </a:r>
            <a:r>
              <a:rPr lang="pt-BR" sz="2300" dirty="0" smtClean="0">
                <a:latin typeface="Times New Roman" pitchFamily="18" charset="0"/>
              </a:rPr>
              <a:t>(</a:t>
            </a:r>
            <a:r>
              <a:rPr lang="pt-BR" sz="2300" i="1" dirty="0" smtClean="0">
                <a:latin typeface="Times New Roman" pitchFamily="18" charset="0"/>
              </a:rPr>
              <a:t>R</a:t>
            </a:r>
            <a:r>
              <a:rPr lang="pt-BR" sz="2300" dirty="0" smtClean="0">
                <a:latin typeface="Times New Roman" pitchFamily="18" charset="0"/>
              </a:rPr>
              <a:t>) = 30 and </a:t>
            </a:r>
            <a:r>
              <a:rPr lang="pt-BR" sz="2300" i="1" dirty="0" smtClean="0">
                <a:latin typeface="Times New Roman" pitchFamily="18" charset="0"/>
              </a:rPr>
              <a:t>n</a:t>
            </a:r>
            <a:r>
              <a:rPr lang="pt-BR" sz="2300" dirty="0" smtClean="0">
                <a:latin typeface="Times New Roman" pitchFamily="18" charset="0"/>
              </a:rPr>
              <a:t>(</a:t>
            </a:r>
            <a:r>
              <a:rPr lang="pt-BR" sz="2300" i="1" dirty="0" smtClean="0">
                <a:latin typeface="Times New Roman" pitchFamily="18" charset="0"/>
              </a:rPr>
              <a:t>S</a:t>
            </a:r>
            <a:r>
              <a:rPr lang="pt-BR" sz="2300" dirty="0" smtClean="0">
                <a:latin typeface="Times New Roman" pitchFamily="18" charset="0"/>
              </a:rPr>
              <a:t>) = 25.</a:t>
            </a:r>
          </a:p>
          <a:p>
            <a:pPr>
              <a:lnSpc>
                <a:spcPts val="2500"/>
              </a:lnSpc>
            </a:pPr>
            <a:r>
              <a:rPr lang="en-US" sz="2300" dirty="0" smtClean="0">
                <a:latin typeface="Times New Roman" pitchFamily="18" charset="0"/>
              </a:rPr>
              <a:t>What is the value of </a:t>
            </a:r>
            <a:r>
              <a:rPr lang="en-US" sz="2300" i="1" dirty="0" smtClean="0">
                <a:latin typeface="Times New Roman" pitchFamily="18" charset="0"/>
              </a:rPr>
              <a:t>x</a:t>
            </a:r>
            <a:r>
              <a:rPr lang="en-US" sz="2300" dirty="0" smtClean="0">
                <a:latin typeface="Times New Roman" pitchFamily="18" charset="0"/>
              </a:rPr>
              <a:t>?</a:t>
            </a:r>
            <a:endParaRPr lang="en-US" sz="2300" dirty="0">
              <a:latin typeface="Times New Roman" pitchFamily="18" charset="0"/>
            </a:endParaRPr>
          </a:p>
        </p:txBody>
      </p:sp>
      <p:sp>
        <p:nvSpPr>
          <p:cNvPr id="13"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3 Paper 1</a:t>
            </a:r>
          </a:p>
        </p:txBody>
      </p:sp>
    </p:spTree>
    <p:extLst>
      <p:ext uri="{BB962C8B-B14F-4D97-AF65-F5344CB8AC3E}">
        <p14:creationId xmlns:p14="http://schemas.microsoft.com/office/powerpoint/2010/main" xmlns="" val="71451342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11">
                                            <p:txEl>
                                              <p:pRg st="0" end="0"/>
                                            </p:txEl>
                                          </p:spTgt>
                                        </p:tgtEl>
                                        <p:attrNameLst>
                                          <p:attrName>style.visibility</p:attrName>
                                        </p:attrNameLst>
                                      </p:cBhvr>
                                      <p:to>
                                        <p:strVal val="visible"/>
                                      </p:to>
                                    </p:set>
                                    <p:anim calcmode="lin" valueType="num">
                                      <p:cBhvr>
                                        <p:cTn id="7" dur="500" fill="hold"/>
                                        <p:tgtEl>
                                          <p:spTgt spid="11">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11">
                                            <p:txEl>
                                              <p:pRg st="0" end="0"/>
                                            </p:txEl>
                                          </p:spTgt>
                                        </p:tgtEl>
                                        <p:attrNameLst>
                                          <p:attrName>ppt_h</p:attrName>
                                        </p:attrNameLst>
                                      </p:cBhvr>
                                      <p:tavLst>
                                        <p:tav tm="0">
                                          <p:val>
                                            <p:fltVal val="0"/>
                                          </p:val>
                                        </p:tav>
                                        <p:tav tm="100000">
                                          <p:val>
                                            <p:strVal val="#ppt_h"/>
                                          </p:val>
                                        </p:tav>
                                      </p:tavLst>
                                    </p:anim>
                                  </p:childTnLst>
                                </p:cTn>
                              </p:par>
                              <p:par>
                                <p:cTn id="9" presetID="23" presetClass="entr" presetSubtype="16" fill="hold" nodeType="withEffect">
                                  <p:stCondLst>
                                    <p:cond delay="0"/>
                                  </p:stCondLst>
                                  <p:childTnLst>
                                    <p:set>
                                      <p:cBhvr>
                                        <p:cTn id="10" dur="1" fill="hold">
                                          <p:stCondLst>
                                            <p:cond delay="0"/>
                                          </p:stCondLst>
                                        </p:cTn>
                                        <p:tgtEl>
                                          <p:spTgt spid="6146"/>
                                        </p:tgtEl>
                                        <p:attrNameLst>
                                          <p:attrName>style.visibility</p:attrName>
                                        </p:attrNameLst>
                                      </p:cBhvr>
                                      <p:to>
                                        <p:strVal val="visible"/>
                                      </p:to>
                                    </p:set>
                                    <p:anim calcmode="lin" valueType="num">
                                      <p:cBhvr>
                                        <p:cTn id="11" dur="500" fill="hold"/>
                                        <p:tgtEl>
                                          <p:spTgt spid="6146"/>
                                        </p:tgtEl>
                                        <p:attrNameLst>
                                          <p:attrName>ppt_w</p:attrName>
                                        </p:attrNameLst>
                                      </p:cBhvr>
                                      <p:tavLst>
                                        <p:tav tm="0">
                                          <p:val>
                                            <p:fltVal val="0"/>
                                          </p:val>
                                        </p:tav>
                                        <p:tav tm="100000">
                                          <p:val>
                                            <p:strVal val="#ppt_w"/>
                                          </p:val>
                                        </p:tav>
                                      </p:tavLst>
                                    </p:anim>
                                    <p:anim calcmode="lin" valueType="num">
                                      <p:cBhvr>
                                        <p:cTn id="12" dur="500" fill="hold"/>
                                        <p:tgtEl>
                                          <p:spTgt spid="6146"/>
                                        </p:tgtEl>
                                        <p:attrNameLst>
                                          <p:attrName>ppt_h</p:attrName>
                                        </p:attrNameLst>
                                      </p:cBhvr>
                                      <p:tavLst>
                                        <p:tav tm="0">
                                          <p:val>
                                            <p:fltVal val="0"/>
                                          </p:val>
                                        </p:tav>
                                        <p:tav tm="100000">
                                          <p:val>
                                            <p:strVal val="#ppt_h"/>
                                          </p:val>
                                        </p:tav>
                                      </p:tavLst>
                                    </p:anim>
                                  </p:childTnLst>
                                </p:cTn>
                              </p:par>
                              <p:par>
                                <p:cTn id="13" presetID="23" presetClass="entr" presetSubtype="16" fill="hold" nodeType="withEffect">
                                  <p:stCondLst>
                                    <p:cond delay="0"/>
                                  </p:stCondLst>
                                  <p:childTnLst>
                                    <p:set>
                                      <p:cBhvr>
                                        <p:cTn id="14" dur="1" fill="hold">
                                          <p:stCondLst>
                                            <p:cond delay="0"/>
                                          </p:stCondLst>
                                        </p:cTn>
                                        <p:tgtEl>
                                          <p:spTgt spid="12"/>
                                        </p:tgtEl>
                                        <p:attrNameLst>
                                          <p:attrName>style.visibility</p:attrName>
                                        </p:attrNameLst>
                                      </p:cBhvr>
                                      <p:to>
                                        <p:strVal val="visible"/>
                                      </p:to>
                                    </p:set>
                                    <p:anim calcmode="lin" valueType="num">
                                      <p:cBhvr>
                                        <p:cTn id="15" dur="500" fill="hold"/>
                                        <p:tgtEl>
                                          <p:spTgt spid="12"/>
                                        </p:tgtEl>
                                        <p:attrNameLst>
                                          <p:attrName>ppt_w</p:attrName>
                                        </p:attrNameLst>
                                      </p:cBhvr>
                                      <p:tavLst>
                                        <p:tav tm="0">
                                          <p:val>
                                            <p:fltVal val="0"/>
                                          </p:val>
                                        </p:tav>
                                        <p:tav tm="100000">
                                          <p:val>
                                            <p:strVal val="#ppt_w"/>
                                          </p:val>
                                        </p:tav>
                                      </p:tavLst>
                                    </p:anim>
                                    <p:anim calcmode="lin" valueType="num">
                                      <p:cBhvr>
                                        <p:cTn id="16" dur="500" fill="hold"/>
                                        <p:tgtEl>
                                          <p:spTgt spid="12"/>
                                        </p:tgtEl>
                                        <p:attrNameLst>
                                          <p:attrName>ppt_h</p:attrName>
                                        </p:attrNameLst>
                                      </p:cBhvr>
                                      <p:tavLst>
                                        <p:tav tm="0">
                                          <p:val>
                                            <p:fltVal val="0"/>
                                          </p:val>
                                        </p:tav>
                                        <p:tav tm="100000">
                                          <p:val>
                                            <p:strVal val="#ppt_h"/>
                                          </p:val>
                                        </p:tav>
                                      </p:tavLst>
                                    </p:anim>
                                  </p:childTnLst>
                                </p:cTn>
                              </p:par>
                            </p:childTnLst>
                          </p:cTn>
                        </p:par>
                      </p:childTnLst>
                    </p:cTn>
                  </p:par>
                  <p:par>
                    <p:cTn id="17" fill="hold">
                      <p:stCondLst>
                        <p:cond delay="indefinite"/>
                      </p:stCondLst>
                      <p:childTnLst>
                        <p:par>
                          <p:cTn id="18" fill="hold">
                            <p:stCondLst>
                              <p:cond delay="0"/>
                            </p:stCondLst>
                            <p:childTnLst>
                              <p:par>
                                <p:cTn id="19" presetID="23" presetClass="entr" presetSubtype="16" fill="hold" grpId="0" nodeType="clickEffect">
                                  <p:stCondLst>
                                    <p:cond delay="0"/>
                                  </p:stCondLst>
                                  <p:childTnLst>
                                    <p:set>
                                      <p:cBhvr>
                                        <p:cTn id="20" dur="1" fill="hold">
                                          <p:stCondLst>
                                            <p:cond delay="0"/>
                                          </p:stCondLst>
                                        </p:cTn>
                                        <p:tgtEl>
                                          <p:spTgt spid="6">
                                            <p:txEl>
                                              <p:pRg st="0" end="0"/>
                                            </p:txEl>
                                          </p:spTgt>
                                        </p:tgtEl>
                                        <p:attrNameLst>
                                          <p:attrName>style.visibility</p:attrName>
                                        </p:attrNameLst>
                                      </p:cBhvr>
                                      <p:to>
                                        <p:strVal val="visible"/>
                                      </p:to>
                                    </p:set>
                                    <p:anim calcmode="lin" valueType="num">
                                      <p:cBhvr>
                                        <p:cTn id="21" dur="500" fill="hold"/>
                                        <p:tgtEl>
                                          <p:spTgt spid="6">
                                            <p:txEl>
                                              <p:pRg st="0" end="0"/>
                                            </p:txEl>
                                          </p:spTgt>
                                        </p:tgtEl>
                                        <p:attrNameLst>
                                          <p:attrName>ppt_w</p:attrName>
                                        </p:attrNameLst>
                                      </p:cBhvr>
                                      <p:tavLst>
                                        <p:tav tm="0">
                                          <p:val>
                                            <p:fltVal val="0"/>
                                          </p:val>
                                        </p:tav>
                                        <p:tav tm="100000">
                                          <p:val>
                                            <p:strVal val="#ppt_w"/>
                                          </p:val>
                                        </p:tav>
                                      </p:tavLst>
                                    </p:anim>
                                    <p:anim calcmode="lin" valueType="num">
                                      <p:cBhvr>
                                        <p:cTn id="22" dur="500" fill="hold"/>
                                        <p:tgtEl>
                                          <p:spTgt spid="6">
                                            <p:txEl>
                                              <p:pRg st="0" end="0"/>
                                            </p:txEl>
                                          </p:spTgt>
                                        </p:tgtEl>
                                        <p:attrNameLst>
                                          <p:attrName>ppt_h</p:attrName>
                                        </p:attrNameLst>
                                      </p:cBhvr>
                                      <p:tavLst>
                                        <p:tav tm="0">
                                          <p:val>
                                            <p:fltVal val="0"/>
                                          </p:val>
                                        </p:tav>
                                        <p:tav tm="100000">
                                          <p:val>
                                            <p:strVal val="#ppt_h"/>
                                          </p:val>
                                        </p:tav>
                                      </p:tavLst>
                                    </p:anim>
                                  </p:childTnLst>
                                </p:cTn>
                              </p:par>
                              <p:par>
                                <p:cTn id="23" presetID="23" presetClass="entr" presetSubtype="16" fill="hold" grpId="0" nodeType="withEffect">
                                  <p:stCondLst>
                                    <p:cond delay="0"/>
                                  </p:stCondLst>
                                  <p:childTnLst>
                                    <p:set>
                                      <p:cBhvr>
                                        <p:cTn id="24" dur="1" fill="hold">
                                          <p:stCondLst>
                                            <p:cond delay="0"/>
                                          </p:stCondLst>
                                        </p:cTn>
                                        <p:tgtEl>
                                          <p:spTgt spid="7">
                                            <p:txEl>
                                              <p:pRg st="0" end="0"/>
                                            </p:txEl>
                                          </p:spTgt>
                                        </p:tgtEl>
                                        <p:attrNameLst>
                                          <p:attrName>style.visibility</p:attrName>
                                        </p:attrNameLst>
                                      </p:cBhvr>
                                      <p:to>
                                        <p:strVal val="visible"/>
                                      </p:to>
                                    </p:set>
                                    <p:anim calcmode="lin" valueType="num">
                                      <p:cBhvr>
                                        <p:cTn id="25" dur="500" fill="hold"/>
                                        <p:tgtEl>
                                          <p:spTgt spid="7">
                                            <p:txEl>
                                              <p:pRg st="0" end="0"/>
                                            </p:txEl>
                                          </p:spTgt>
                                        </p:tgtEl>
                                        <p:attrNameLst>
                                          <p:attrName>ppt_w</p:attrName>
                                        </p:attrNameLst>
                                      </p:cBhvr>
                                      <p:tavLst>
                                        <p:tav tm="0">
                                          <p:val>
                                            <p:fltVal val="0"/>
                                          </p:val>
                                        </p:tav>
                                        <p:tav tm="100000">
                                          <p:val>
                                            <p:strVal val="#ppt_w"/>
                                          </p:val>
                                        </p:tav>
                                      </p:tavLst>
                                    </p:anim>
                                    <p:anim calcmode="lin" valueType="num">
                                      <p:cBhvr>
                                        <p:cTn id="26" dur="500" fill="hold"/>
                                        <p:tgtEl>
                                          <p:spTgt spid="7">
                                            <p:txEl>
                                              <p:pRg st="0" end="0"/>
                                            </p:txEl>
                                          </p:spTgt>
                                        </p:tgtEl>
                                        <p:attrNameLst>
                                          <p:attrName>ppt_h</p:attrName>
                                        </p:attrNameLst>
                                      </p:cBhvr>
                                      <p:tavLst>
                                        <p:tav tm="0">
                                          <p:val>
                                            <p:fltVal val="0"/>
                                          </p:val>
                                        </p:tav>
                                        <p:tav tm="100000">
                                          <p:val>
                                            <p:strVal val="#ppt_h"/>
                                          </p:val>
                                        </p:tav>
                                      </p:tavLst>
                                    </p:anim>
                                  </p:childTnLst>
                                </p:cTn>
                              </p:par>
                              <p:par>
                                <p:cTn id="27" presetID="23" presetClass="entr" presetSubtype="16" fill="hold" grpId="0" nodeType="withEffect">
                                  <p:stCondLst>
                                    <p:cond delay="0"/>
                                  </p:stCondLst>
                                  <p:childTnLst>
                                    <p:set>
                                      <p:cBhvr>
                                        <p:cTn id="28" dur="1" fill="hold">
                                          <p:stCondLst>
                                            <p:cond delay="0"/>
                                          </p:stCondLst>
                                        </p:cTn>
                                        <p:tgtEl>
                                          <p:spTgt spid="9">
                                            <p:txEl>
                                              <p:pRg st="0" end="0"/>
                                            </p:txEl>
                                          </p:spTgt>
                                        </p:tgtEl>
                                        <p:attrNameLst>
                                          <p:attrName>style.visibility</p:attrName>
                                        </p:attrNameLst>
                                      </p:cBhvr>
                                      <p:to>
                                        <p:strVal val="visible"/>
                                      </p:to>
                                    </p:set>
                                    <p:anim calcmode="lin" valueType="num">
                                      <p:cBhvr>
                                        <p:cTn id="29" dur="500" fill="hold"/>
                                        <p:tgtEl>
                                          <p:spTgt spid="9">
                                            <p:txEl>
                                              <p:pRg st="0" end="0"/>
                                            </p:txEl>
                                          </p:spTgt>
                                        </p:tgtEl>
                                        <p:attrNameLst>
                                          <p:attrName>ppt_w</p:attrName>
                                        </p:attrNameLst>
                                      </p:cBhvr>
                                      <p:tavLst>
                                        <p:tav tm="0">
                                          <p:val>
                                            <p:fltVal val="0"/>
                                          </p:val>
                                        </p:tav>
                                        <p:tav tm="100000">
                                          <p:val>
                                            <p:strVal val="#ppt_w"/>
                                          </p:val>
                                        </p:tav>
                                      </p:tavLst>
                                    </p:anim>
                                    <p:anim calcmode="lin" valueType="num">
                                      <p:cBhvr>
                                        <p:cTn id="30" dur="500" fill="hold"/>
                                        <p:tgtEl>
                                          <p:spTgt spid="9">
                                            <p:txEl>
                                              <p:pRg st="0" end="0"/>
                                            </p:txEl>
                                          </p:spTgt>
                                        </p:tgtEl>
                                        <p:attrNameLst>
                                          <p:attrName>ppt_h</p:attrName>
                                        </p:attrNameLst>
                                      </p:cBhvr>
                                      <p:tavLst>
                                        <p:tav tm="0">
                                          <p:val>
                                            <p:fltVal val="0"/>
                                          </p:val>
                                        </p:tav>
                                        <p:tav tm="100000">
                                          <p:val>
                                            <p:strVal val="#ppt_h"/>
                                          </p:val>
                                        </p:tav>
                                      </p:tavLst>
                                    </p:anim>
                                  </p:childTnLst>
                                </p:cTn>
                              </p:par>
                              <p:par>
                                <p:cTn id="31" presetID="23" presetClass="entr" presetSubtype="16" fill="hold" grpId="0" nodeType="withEffect">
                                  <p:stCondLst>
                                    <p:cond delay="0"/>
                                  </p:stCondLst>
                                  <p:childTnLst>
                                    <p:set>
                                      <p:cBhvr>
                                        <p:cTn id="32" dur="1" fill="hold">
                                          <p:stCondLst>
                                            <p:cond delay="0"/>
                                          </p:stCondLst>
                                        </p:cTn>
                                        <p:tgtEl>
                                          <p:spTgt spid="10">
                                            <p:txEl>
                                              <p:pRg st="0" end="0"/>
                                            </p:txEl>
                                          </p:spTgt>
                                        </p:tgtEl>
                                        <p:attrNameLst>
                                          <p:attrName>style.visibility</p:attrName>
                                        </p:attrNameLst>
                                      </p:cBhvr>
                                      <p:to>
                                        <p:strVal val="visible"/>
                                      </p:to>
                                    </p:set>
                                    <p:anim calcmode="lin" valueType="num">
                                      <p:cBhvr>
                                        <p:cTn id="33" dur="500" fill="hold"/>
                                        <p:tgtEl>
                                          <p:spTgt spid="10">
                                            <p:txEl>
                                              <p:pRg st="0" end="0"/>
                                            </p:txEl>
                                          </p:spTgt>
                                        </p:tgtEl>
                                        <p:attrNameLst>
                                          <p:attrName>ppt_w</p:attrName>
                                        </p:attrNameLst>
                                      </p:cBhvr>
                                      <p:tavLst>
                                        <p:tav tm="0">
                                          <p:val>
                                            <p:fltVal val="0"/>
                                          </p:val>
                                        </p:tav>
                                        <p:tav tm="100000">
                                          <p:val>
                                            <p:strVal val="#ppt_w"/>
                                          </p:val>
                                        </p:tav>
                                      </p:tavLst>
                                    </p:anim>
                                    <p:anim calcmode="lin" valueType="num">
                                      <p:cBhvr>
                                        <p:cTn id="34" dur="500" fill="hold"/>
                                        <p:tgtEl>
                                          <p:spTgt spid="10">
                                            <p:txEl>
                                              <p:pRg st="0" end="0"/>
                                            </p:txEl>
                                          </p:spTgt>
                                        </p:tgtEl>
                                        <p:attrNameLst>
                                          <p:attrName>ppt_h</p:attrName>
                                        </p:attrNameLst>
                                      </p:cBhvr>
                                      <p:tavLst>
                                        <p:tav tm="0">
                                          <p:val>
                                            <p:fltVal val="0"/>
                                          </p:val>
                                        </p:tav>
                                        <p:tav tm="100000">
                                          <p:val>
                                            <p:strVal val="#ppt_h"/>
                                          </p:val>
                                        </p:tav>
                                      </p:tavLst>
                                    </p:anim>
                                  </p:childTnLst>
                                </p:cTn>
                              </p:par>
                            </p:childTnLst>
                          </p:cTn>
                        </p:par>
                      </p:childTnLst>
                    </p:cTn>
                  </p:par>
                  <p:par>
                    <p:cTn id="35" fill="hold">
                      <p:stCondLst>
                        <p:cond delay="indefinite"/>
                      </p:stCondLst>
                      <p:childTnLst>
                        <p:par>
                          <p:cTn id="36" fill="hold">
                            <p:stCondLst>
                              <p:cond delay="0"/>
                            </p:stCondLst>
                            <p:childTnLst>
                              <p:par>
                                <p:cTn id="37" presetID="3" presetClass="entr" presetSubtype="10" fill="hold" grpId="0" nodeType="clickEffect">
                                  <p:stCondLst>
                                    <p:cond delay="0"/>
                                  </p:stCondLst>
                                  <p:childTnLst>
                                    <p:set>
                                      <p:cBhvr>
                                        <p:cTn id="38" dur="1" fill="hold">
                                          <p:stCondLst>
                                            <p:cond delay="0"/>
                                          </p:stCondLst>
                                        </p:cTn>
                                        <p:tgtEl>
                                          <p:spTgt spid="8"/>
                                        </p:tgtEl>
                                        <p:attrNameLst>
                                          <p:attrName>style.visibility</p:attrName>
                                        </p:attrNameLst>
                                      </p:cBhvr>
                                      <p:to>
                                        <p:strVal val="visible"/>
                                      </p:to>
                                    </p:set>
                                    <p:animEffect transition="in" filter="blinds(horizontal)">
                                      <p:cBhvr>
                                        <p:cTn id="39"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build="p"/>
      <p:bldP spid="8" grpId="0" animBg="1"/>
      <p:bldP spid="6" grpId="0" build="p"/>
      <p:bldP spid="7" grpId="0" build="p"/>
      <p:bldP spid="9" grpId="0" build="p"/>
      <p:bldP spid="10" grpId="0" build="p"/>
    </p:bldLst>
  </p:timing>
</p:sld>
</file>

<file path=ppt/slides/slide4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TextBox 11"/>
          <p:cNvSpPr txBox="1"/>
          <p:nvPr/>
        </p:nvSpPr>
        <p:spPr>
          <a:xfrm>
            <a:off x="381000" y="2600960"/>
            <a:ext cx="609600" cy="430759"/>
          </a:xfrm>
          <a:prstGeom prst="rect">
            <a:avLst/>
          </a:prstGeom>
          <a:noFill/>
        </p:spPr>
        <p:txBody>
          <a:bodyPr wrap="square" rtlCol="0">
            <a:spAutoFit/>
          </a:bodyPr>
          <a:lstStyle/>
          <a:p>
            <a:pPr marL="457200" indent="-457200">
              <a:lnSpc>
                <a:spcPts val="2800"/>
              </a:lnSpc>
              <a:spcAft>
                <a:spcPct val="50000"/>
              </a:spcAft>
              <a:tabLst>
                <a:tab pos="628650" algn="l"/>
              </a:tabLst>
            </a:pPr>
            <a:r>
              <a:rPr lang="en-US" sz="2300" b="1" dirty="0" smtClean="0">
                <a:latin typeface="Times New Roman" pitchFamily="18" charset="0"/>
                <a:cs typeface="Times New Roman" pitchFamily="18" charset="0"/>
              </a:rPr>
              <a:t>20.</a:t>
            </a:r>
            <a:endParaRPr lang="en-US" sz="2300" b="1" dirty="0">
              <a:latin typeface="Times New Roman" pitchFamily="18" charset="0"/>
              <a:cs typeface="Times New Roman" pitchFamily="18" charset="0"/>
            </a:endParaRPr>
          </a:p>
        </p:txBody>
      </p:sp>
      <p:sp>
        <p:nvSpPr>
          <p:cNvPr id="7" name="TextBox 6"/>
          <p:cNvSpPr txBox="1"/>
          <p:nvPr/>
        </p:nvSpPr>
        <p:spPr>
          <a:xfrm>
            <a:off x="914400" y="2638088"/>
            <a:ext cx="3581400" cy="2280111"/>
          </a:xfrm>
          <a:prstGeom prst="rect">
            <a:avLst/>
          </a:prstGeom>
          <a:noFill/>
        </p:spPr>
        <p:txBody>
          <a:bodyPr wrap="square" rtlCol="0">
            <a:spAutoFit/>
          </a:bodyPr>
          <a:lstStyle/>
          <a:p>
            <a:pPr marL="502920">
              <a:spcBef>
                <a:spcPts val="100"/>
              </a:spcBef>
            </a:pPr>
            <a:r>
              <a:rPr lang="en-US" sz="2300" i="1" dirty="0" smtClean="0">
                <a:latin typeface="Times New Roman" pitchFamily="18" charset="0"/>
              </a:rPr>
              <a:t>n</a:t>
            </a:r>
            <a:r>
              <a:rPr lang="en-US" sz="2300" dirty="0" smtClean="0">
                <a:latin typeface="Times New Roman" pitchFamily="18" charset="0"/>
              </a:rPr>
              <a:t>(</a:t>
            </a:r>
            <a:r>
              <a:rPr lang="en-US" sz="2300" i="1" dirty="0" smtClean="0">
                <a:latin typeface="Times New Roman" pitchFamily="18" charset="0"/>
              </a:rPr>
              <a:t>R</a:t>
            </a:r>
            <a:r>
              <a:rPr lang="en-US" sz="2300" dirty="0" smtClean="0">
                <a:latin typeface="Times New Roman" pitchFamily="18" charset="0"/>
              </a:rPr>
              <a:t>) = 4</a:t>
            </a:r>
            <a:r>
              <a:rPr lang="en-US" sz="2300" i="1" dirty="0" smtClean="0">
                <a:latin typeface="Times New Roman" pitchFamily="18" charset="0"/>
              </a:rPr>
              <a:t>x</a:t>
            </a:r>
            <a:r>
              <a:rPr lang="en-US" sz="2300" dirty="0" smtClean="0">
                <a:latin typeface="Times New Roman" pitchFamily="18" charset="0"/>
              </a:rPr>
              <a:t> + 3</a:t>
            </a:r>
            <a:r>
              <a:rPr lang="en-US" sz="2300" i="1" dirty="0" smtClean="0">
                <a:latin typeface="Times New Roman" pitchFamily="18" charset="0"/>
              </a:rPr>
              <a:t>x</a:t>
            </a:r>
            <a:r>
              <a:rPr lang="en-US" sz="2300" dirty="0" smtClean="0">
                <a:latin typeface="Times New Roman" pitchFamily="18" charset="0"/>
              </a:rPr>
              <a:t> + 2</a:t>
            </a:r>
            <a:r>
              <a:rPr lang="en-US" sz="2300" i="1" dirty="0" smtClean="0">
                <a:latin typeface="Times New Roman" pitchFamily="18" charset="0"/>
              </a:rPr>
              <a:t>x</a:t>
            </a:r>
            <a:r>
              <a:rPr lang="en-US" sz="2300" dirty="0" smtClean="0">
                <a:latin typeface="Times New Roman" pitchFamily="18" charset="0"/>
              </a:rPr>
              <a:t> + </a:t>
            </a:r>
            <a:r>
              <a:rPr lang="en-US" sz="2300" i="1" dirty="0" smtClean="0">
                <a:latin typeface="Times New Roman" pitchFamily="18" charset="0"/>
              </a:rPr>
              <a:t>x</a:t>
            </a:r>
          </a:p>
          <a:p>
            <a:pPr marL="1005840">
              <a:spcBef>
                <a:spcPts val="100"/>
              </a:spcBef>
            </a:pPr>
            <a:r>
              <a:rPr lang="en-US" sz="2300" i="1" dirty="0" smtClean="0">
                <a:latin typeface="Times New Roman" pitchFamily="18" charset="0"/>
              </a:rPr>
              <a:t> =  </a:t>
            </a:r>
            <a:r>
              <a:rPr lang="en-US" sz="2300" dirty="0" smtClean="0">
                <a:latin typeface="Times New Roman" pitchFamily="18" charset="0"/>
              </a:rPr>
              <a:t>10</a:t>
            </a:r>
            <a:r>
              <a:rPr lang="en-US" sz="2300" i="1" dirty="0" smtClean="0">
                <a:latin typeface="Times New Roman" pitchFamily="18" charset="0"/>
              </a:rPr>
              <a:t>x</a:t>
            </a:r>
          </a:p>
          <a:p>
            <a:pPr>
              <a:spcBef>
                <a:spcPts val="100"/>
              </a:spcBef>
            </a:pPr>
            <a:r>
              <a:rPr lang="en-US" sz="2300" dirty="0" smtClean="0">
                <a:latin typeface="Times New Roman" pitchFamily="18" charset="0"/>
              </a:rPr>
              <a:t>and </a:t>
            </a:r>
            <a:r>
              <a:rPr lang="en-US" sz="2300" i="1" dirty="0" smtClean="0">
                <a:latin typeface="Times New Roman" pitchFamily="18" charset="0"/>
              </a:rPr>
              <a:t>n</a:t>
            </a:r>
            <a:r>
              <a:rPr lang="en-US" sz="2300" dirty="0" smtClean="0">
                <a:latin typeface="Times New Roman" pitchFamily="18" charset="0"/>
              </a:rPr>
              <a:t>(</a:t>
            </a:r>
            <a:r>
              <a:rPr lang="en-US" sz="2300" i="1" dirty="0" smtClean="0">
                <a:latin typeface="Times New Roman" pitchFamily="18" charset="0"/>
              </a:rPr>
              <a:t>R</a:t>
            </a:r>
            <a:r>
              <a:rPr lang="en-US" sz="2300" dirty="0" smtClean="0">
                <a:latin typeface="Times New Roman" pitchFamily="18" charset="0"/>
              </a:rPr>
              <a:t>) = 30</a:t>
            </a:r>
          </a:p>
          <a:p>
            <a:pPr>
              <a:spcBef>
                <a:spcPts val="100"/>
              </a:spcBef>
            </a:pPr>
            <a:r>
              <a:rPr lang="en-US" sz="2300" dirty="0" smtClean="0">
                <a:latin typeface="Times New Roman" pitchFamily="18" charset="0"/>
              </a:rPr>
              <a:t>Form an equation: </a:t>
            </a:r>
          </a:p>
          <a:p>
            <a:pPr marL="594360">
              <a:spcBef>
                <a:spcPts val="100"/>
              </a:spcBef>
            </a:pPr>
            <a:r>
              <a:rPr lang="en-US" sz="2300" dirty="0" smtClean="0">
                <a:latin typeface="Times New Roman" pitchFamily="18" charset="0"/>
              </a:rPr>
              <a:t>10</a:t>
            </a:r>
            <a:r>
              <a:rPr lang="en-US" sz="2300" i="1" dirty="0" smtClean="0">
                <a:latin typeface="Times New Roman" pitchFamily="18" charset="0"/>
              </a:rPr>
              <a:t>x</a:t>
            </a:r>
            <a:r>
              <a:rPr lang="en-US" sz="2300" dirty="0" smtClean="0">
                <a:latin typeface="Times New Roman" pitchFamily="18" charset="0"/>
              </a:rPr>
              <a:t> = 30</a:t>
            </a:r>
          </a:p>
          <a:p>
            <a:pPr>
              <a:spcBef>
                <a:spcPts val="100"/>
              </a:spcBef>
            </a:pPr>
            <a:r>
              <a:rPr lang="en-US" sz="2300" dirty="0" smtClean="0">
                <a:latin typeface="Times New Roman" pitchFamily="18" charset="0"/>
                <a:sym typeface="Symbol"/>
              </a:rPr>
              <a:t>	</a:t>
            </a:r>
            <a:r>
              <a:rPr lang="en-US" sz="2300" i="1" dirty="0" smtClean="0">
                <a:latin typeface="Times New Roman" pitchFamily="18" charset="0"/>
                <a:sym typeface="Symbol"/>
              </a:rPr>
              <a:t>x</a:t>
            </a:r>
            <a:r>
              <a:rPr lang="en-US" sz="2300" dirty="0" smtClean="0">
                <a:latin typeface="Times New Roman" pitchFamily="18" charset="0"/>
                <a:sym typeface="Symbol"/>
              </a:rPr>
              <a:t> = </a:t>
            </a:r>
            <a:r>
              <a:rPr lang="en-US" sz="2300" dirty="0" smtClean="0">
                <a:solidFill>
                  <a:srgbClr val="00A99D"/>
                </a:solidFill>
                <a:latin typeface="Times New Roman" pitchFamily="18" charset="0"/>
                <a:sym typeface="Symbol"/>
              </a:rPr>
              <a:t>3</a:t>
            </a:r>
            <a:endParaRPr lang="en-US" sz="2300" dirty="0">
              <a:solidFill>
                <a:srgbClr val="00A99D"/>
              </a:solidFill>
              <a:latin typeface="Times New Roman" pitchFamily="18" charset="0"/>
            </a:endParaRPr>
          </a:p>
        </p:txBody>
      </p:sp>
      <p:sp>
        <p:nvSpPr>
          <p:cNvPr id="8" name="TextBox 7"/>
          <p:cNvSpPr txBox="1"/>
          <p:nvPr/>
        </p:nvSpPr>
        <p:spPr>
          <a:xfrm>
            <a:off x="1905000" y="4984244"/>
            <a:ext cx="533400" cy="446276"/>
          </a:xfrm>
          <a:prstGeom prst="rect">
            <a:avLst/>
          </a:prstGeom>
          <a:noFill/>
        </p:spPr>
        <p:txBody>
          <a:bodyPr wrap="square" rtlCol="0">
            <a:spAutoFit/>
          </a:bodyPr>
          <a:lstStyle/>
          <a:p>
            <a:r>
              <a:rPr lang="en-US" sz="2300" dirty="0" smtClean="0">
                <a:latin typeface="Times New Roman" pitchFamily="18" charset="0"/>
              </a:rPr>
              <a:t>Or</a:t>
            </a:r>
            <a:endParaRPr lang="en-US" sz="2300" dirty="0">
              <a:latin typeface="Times New Roman" pitchFamily="18" charset="0"/>
            </a:endParaRPr>
          </a:p>
        </p:txBody>
      </p:sp>
      <p:sp>
        <p:nvSpPr>
          <p:cNvPr id="9" name="TextBox 8"/>
          <p:cNvSpPr txBox="1"/>
          <p:nvPr/>
        </p:nvSpPr>
        <p:spPr>
          <a:xfrm>
            <a:off x="885825" y="5537537"/>
            <a:ext cx="3886200" cy="1154162"/>
          </a:xfrm>
          <a:prstGeom prst="rect">
            <a:avLst/>
          </a:prstGeom>
          <a:noFill/>
        </p:spPr>
        <p:txBody>
          <a:bodyPr wrap="square" rtlCol="0">
            <a:spAutoFit/>
          </a:bodyPr>
          <a:lstStyle/>
          <a:p>
            <a:pPr marL="502920"/>
            <a:r>
              <a:rPr lang="en-US" sz="2300" i="1" dirty="0" smtClean="0">
                <a:latin typeface="Times New Roman" pitchFamily="18" charset="0"/>
              </a:rPr>
              <a:t>n</a:t>
            </a:r>
            <a:r>
              <a:rPr lang="en-US" sz="2300" dirty="0" smtClean="0">
                <a:latin typeface="Times New Roman" pitchFamily="18" charset="0"/>
              </a:rPr>
              <a:t>(</a:t>
            </a:r>
            <a:r>
              <a:rPr lang="en-US" sz="2300" i="1" dirty="0" smtClean="0">
                <a:latin typeface="Times New Roman" pitchFamily="18" charset="0"/>
              </a:rPr>
              <a:t>S</a:t>
            </a:r>
            <a:r>
              <a:rPr lang="en-US" sz="2300" dirty="0" smtClean="0">
                <a:latin typeface="Times New Roman" pitchFamily="18" charset="0"/>
              </a:rPr>
              <a:t>) = 3</a:t>
            </a:r>
            <a:r>
              <a:rPr lang="en-US" sz="2300" i="1" dirty="0" smtClean="0">
                <a:latin typeface="Times New Roman" pitchFamily="18" charset="0"/>
              </a:rPr>
              <a:t>x + </a:t>
            </a:r>
            <a:r>
              <a:rPr lang="en-US" sz="2300" dirty="0" smtClean="0">
                <a:latin typeface="Times New Roman" pitchFamily="18" charset="0"/>
              </a:rPr>
              <a:t>2</a:t>
            </a:r>
            <a:r>
              <a:rPr lang="en-US" sz="2300" i="1" dirty="0" smtClean="0">
                <a:latin typeface="Times New Roman" pitchFamily="18" charset="0"/>
              </a:rPr>
              <a:t>x</a:t>
            </a:r>
            <a:r>
              <a:rPr lang="en-US" sz="2300" dirty="0" smtClean="0">
                <a:latin typeface="Times New Roman" pitchFamily="18" charset="0"/>
              </a:rPr>
              <a:t> + 10</a:t>
            </a:r>
          </a:p>
          <a:p>
            <a:pPr marL="1051560"/>
            <a:r>
              <a:rPr lang="en-US" sz="2300" dirty="0" smtClean="0">
                <a:latin typeface="Times New Roman" pitchFamily="18" charset="0"/>
              </a:rPr>
              <a:t>= 5</a:t>
            </a:r>
            <a:r>
              <a:rPr lang="en-US" sz="2300" i="1" dirty="0" smtClean="0">
                <a:latin typeface="Times New Roman" pitchFamily="18" charset="0"/>
              </a:rPr>
              <a:t>x</a:t>
            </a:r>
            <a:r>
              <a:rPr lang="en-US" sz="2300" dirty="0" smtClean="0">
                <a:latin typeface="Times New Roman" pitchFamily="18" charset="0"/>
              </a:rPr>
              <a:t> + 10</a:t>
            </a:r>
          </a:p>
          <a:p>
            <a:r>
              <a:rPr lang="en-US" sz="2300" dirty="0" smtClean="0">
                <a:latin typeface="Times New Roman" pitchFamily="18" charset="0"/>
              </a:rPr>
              <a:t>and </a:t>
            </a:r>
            <a:r>
              <a:rPr lang="en-US" sz="2300" i="1" dirty="0" smtClean="0">
                <a:latin typeface="Times New Roman" pitchFamily="18" charset="0"/>
              </a:rPr>
              <a:t>n</a:t>
            </a:r>
            <a:r>
              <a:rPr lang="en-US" sz="2300" dirty="0" smtClean="0">
                <a:latin typeface="Times New Roman" pitchFamily="18" charset="0"/>
              </a:rPr>
              <a:t>(S) = 25</a:t>
            </a:r>
          </a:p>
        </p:txBody>
      </p:sp>
      <p:sp>
        <p:nvSpPr>
          <p:cNvPr id="6"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3 Paper 1</a:t>
            </a:r>
          </a:p>
        </p:txBody>
      </p:sp>
    </p:spTree>
    <p:extLst>
      <p:ext uri="{BB962C8B-B14F-4D97-AF65-F5344CB8AC3E}">
        <p14:creationId xmlns:p14="http://schemas.microsoft.com/office/powerpoint/2010/main" xmlns="" val="186244745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nodeType="with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p:cTn id="7" dur="500" fill="hold"/>
                                        <p:tgtEl>
                                          <p:spTgt spid="12"/>
                                        </p:tgtEl>
                                        <p:attrNameLst>
                                          <p:attrName>ppt_w</p:attrName>
                                        </p:attrNameLst>
                                      </p:cBhvr>
                                      <p:tavLst>
                                        <p:tav tm="0">
                                          <p:val>
                                            <p:fltVal val="0"/>
                                          </p:val>
                                        </p:tav>
                                        <p:tav tm="100000">
                                          <p:val>
                                            <p:strVal val="#ppt_w"/>
                                          </p:val>
                                        </p:tav>
                                      </p:tavLst>
                                    </p:anim>
                                    <p:anim calcmode="lin" valueType="num">
                                      <p:cBhvr>
                                        <p:cTn id="8" dur="500" fill="hold"/>
                                        <p:tgtEl>
                                          <p:spTgt spid="12"/>
                                        </p:tgtEl>
                                        <p:attrNameLst>
                                          <p:attrName>ppt_h</p:attrName>
                                        </p:attrNameLst>
                                      </p:cBhvr>
                                      <p:tavLst>
                                        <p:tav tm="0">
                                          <p:val>
                                            <p:fltVal val="0"/>
                                          </p:val>
                                        </p:tav>
                                        <p:tav tm="100000">
                                          <p:val>
                                            <p:strVal val="#ppt_h"/>
                                          </p:val>
                                        </p:tav>
                                      </p:tavLst>
                                    </p:anim>
                                  </p:childTnLst>
                                </p:cTn>
                              </p:par>
                              <p:par>
                                <p:cTn id="9" presetID="23" presetClass="entr" presetSubtype="16" fill="hold" grpId="0" nodeType="withEffect">
                                  <p:stCondLst>
                                    <p:cond delay="0"/>
                                  </p:stCondLst>
                                  <p:childTnLst>
                                    <p:set>
                                      <p:cBhvr>
                                        <p:cTn id="10" dur="1" fill="hold">
                                          <p:stCondLst>
                                            <p:cond delay="0"/>
                                          </p:stCondLst>
                                        </p:cTn>
                                        <p:tgtEl>
                                          <p:spTgt spid="7"/>
                                        </p:tgtEl>
                                        <p:attrNameLst>
                                          <p:attrName>style.visibility</p:attrName>
                                        </p:attrNameLst>
                                      </p:cBhvr>
                                      <p:to>
                                        <p:strVal val="visible"/>
                                      </p:to>
                                    </p:set>
                                    <p:anim calcmode="lin" valueType="num">
                                      <p:cBhvr>
                                        <p:cTn id="11" dur="500" fill="hold"/>
                                        <p:tgtEl>
                                          <p:spTgt spid="7"/>
                                        </p:tgtEl>
                                        <p:attrNameLst>
                                          <p:attrName>ppt_w</p:attrName>
                                        </p:attrNameLst>
                                      </p:cBhvr>
                                      <p:tavLst>
                                        <p:tav tm="0">
                                          <p:val>
                                            <p:fltVal val="0"/>
                                          </p:val>
                                        </p:tav>
                                        <p:tav tm="100000">
                                          <p:val>
                                            <p:strVal val="#ppt_w"/>
                                          </p:val>
                                        </p:tav>
                                      </p:tavLst>
                                    </p:anim>
                                    <p:anim calcmode="lin" valueType="num">
                                      <p:cBhvr>
                                        <p:cTn id="12" dur="500" fill="hold"/>
                                        <p:tgtEl>
                                          <p:spTgt spid="7"/>
                                        </p:tgtEl>
                                        <p:attrNameLst>
                                          <p:attrName>ppt_h</p:attrName>
                                        </p:attrNameLst>
                                      </p:cBhvr>
                                      <p:tavLst>
                                        <p:tav tm="0">
                                          <p:val>
                                            <p:fltVal val="0"/>
                                          </p:val>
                                        </p:tav>
                                        <p:tav tm="100000">
                                          <p:val>
                                            <p:strVal val="#ppt_h"/>
                                          </p:val>
                                        </p:tav>
                                      </p:tavLst>
                                    </p:anim>
                                  </p:childTnLst>
                                </p:cTn>
                              </p:par>
                              <p:par>
                                <p:cTn id="13" presetID="23" presetClass="entr" presetSubtype="16" fill="hold" grpId="0" nodeType="withEffect">
                                  <p:stCondLst>
                                    <p:cond delay="0"/>
                                  </p:stCondLst>
                                  <p:childTnLst>
                                    <p:set>
                                      <p:cBhvr>
                                        <p:cTn id="14" dur="1" fill="hold">
                                          <p:stCondLst>
                                            <p:cond delay="0"/>
                                          </p:stCondLst>
                                        </p:cTn>
                                        <p:tgtEl>
                                          <p:spTgt spid="8"/>
                                        </p:tgtEl>
                                        <p:attrNameLst>
                                          <p:attrName>style.visibility</p:attrName>
                                        </p:attrNameLst>
                                      </p:cBhvr>
                                      <p:to>
                                        <p:strVal val="visible"/>
                                      </p:to>
                                    </p:set>
                                    <p:anim calcmode="lin" valueType="num">
                                      <p:cBhvr>
                                        <p:cTn id="15" dur="500" fill="hold"/>
                                        <p:tgtEl>
                                          <p:spTgt spid="8"/>
                                        </p:tgtEl>
                                        <p:attrNameLst>
                                          <p:attrName>ppt_w</p:attrName>
                                        </p:attrNameLst>
                                      </p:cBhvr>
                                      <p:tavLst>
                                        <p:tav tm="0">
                                          <p:val>
                                            <p:fltVal val="0"/>
                                          </p:val>
                                        </p:tav>
                                        <p:tav tm="100000">
                                          <p:val>
                                            <p:strVal val="#ppt_w"/>
                                          </p:val>
                                        </p:tav>
                                      </p:tavLst>
                                    </p:anim>
                                    <p:anim calcmode="lin" valueType="num">
                                      <p:cBhvr>
                                        <p:cTn id="16" dur="500" fill="hold"/>
                                        <p:tgtEl>
                                          <p:spTgt spid="8"/>
                                        </p:tgtEl>
                                        <p:attrNameLst>
                                          <p:attrName>ppt_h</p:attrName>
                                        </p:attrNameLst>
                                      </p:cBhvr>
                                      <p:tavLst>
                                        <p:tav tm="0">
                                          <p:val>
                                            <p:fltVal val="0"/>
                                          </p:val>
                                        </p:tav>
                                        <p:tav tm="100000">
                                          <p:val>
                                            <p:strVal val="#ppt_h"/>
                                          </p:val>
                                        </p:tav>
                                      </p:tavLst>
                                    </p:anim>
                                  </p:childTnLst>
                                </p:cTn>
                              </p:par>
                              <p:par>
                                <p:cTn id="17" presetID="23" presetClass="entr" presetSubtype="16" fill="hold" grpId="0" nodeType="withEffect">
                                  <p:stCondLst>
                                    <p:cond delay="0"/>
                                  </p:stCondLst>
                                  <p:childTnLst>
                                    <p:set>
                                      <p:cBhvr>
                                        <p:cTn id="18" dur="1" fill="hold">
                                          <p:stCondLst>
                                            <p:cond delay="0"/>
                                          </p:stCondLst>
                                        </p:cTn>
                                        <p:tgtEl>
                                          <p:spTgt spid="9"/>
                                        </p:tgtEl>
                                        <p:attrNameLst>
                                          <p:attrName>style.visibility</p:attrName>
                                        </p:attrNameLst>
                                      </p:cBhvr>
                                      <p:to>
                                        <p:strVal val="visible"/>
                                      </p:to>
                                    </p:set>
                                    <p:anim calcmode="lin" valueType="num">
                                      <p:cBhvr>
                                        <p:cTn id="19" dur="500" fill="hold"/>
                                        <p:tgtEl>
                                          <p:spTgt spid="9"/>
                                        </p:tgtEl>
                                        <p:attrNameLst>
                                          <p:attrName>ppt_w</p:attrName>
                                        </p:attrNameLst>
                                      </p:cBhvr>
                                      <p:tavLst>
                                        <p:tav tm="0">
                                          <p:val>
                                            <p:fltVal val="0"/>
                                          </p:val>
                                        </p:tav>
                                        <p:tav tm="100000">
                                          <p:val>
                                            <p:strVal val="#ppt_w"/>
                                          </p:val>
                                        </p:tav>
                                      </p:tavLst>
                                    </p:anim>
                                    <p:anim calcmode="lin" valueType="num">
                                      <p:cBhvr>
                                        <p:cTn id="20" dur="500" fill="hold"/>
                                        <p:tgtEl>
                                          <p:spTgt spid="9"/>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9" grpId="0"/>
    </p:bldLst>
  </p:timing>
</p:sld>
</file>

<file path=ppt/slides/slide4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extBox 8"/>
          <p:cNvSpPr txBox="1"/>
          <p:nvPr/>
        </p:nvSpPr>
        <p:spPr>
          <a:xfrm>
            <a:off x="885825" y="2646680"/>
            <a:ext cx="3886200" cy="400110"/>
          </a:xfrm>
          <a:prstGeom prst="rect">
            <a:avLst/>
          </a:prstGeom>
          <a:noFill/>
        </p:spPr>
        <p:txBody>
          <a:bodyPr wrap="square" rtlCol="0">
            <a:spAutoFit/>
          </a:bodyPr>
          <a:lstStyle/>
          <a:p>
            <a:pPr>
              <a:lnSpc>
                <a:spcPts val="2400"/>
              </a:lnSpc>
            </a:pPr>
            <a:r>
              <a:rPr lang="en-US" sz="2300" dirty="0" smtClean="0">
                <a:latin typeface="Times New Roman" pitchFamily="18" charset="0"/>
              </a:rPr>
              <a:t>Form an equation: </a:t>
            </a:r>
          </a:p>
        </p:txBody>
      </p:sp>
      <p:sp>
        <p:nvSpPr>
          <p:cNvPr id="4"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3 Paper 1</a:t>
            </a:r>
          </a:p>
        </p:txBody>
      </p:sp>
      <p:pic>
        <p:nvPicPr>
          <p:cNvPr id="1889285" name="Picture 5" descr="Z:\CARRIBEAN\MATHEMATICS_VOL-1_PPT_DESIGN\Incoming\Volume_01\Equations\Revision_Exam_3\Eqn048.wmf"/>
          <p:cNvPicPr>
            <a:picLocks noChangeAspect="1" noChangeArrowheads="1"/>
          </p:cNvPicPr>
          <p:nvPr/>
        </p:nvPicPr>
        <p:blipFill>
          <a:blip r:embed="rId2" cstate="print"/>
          <a:srcRect/>
          <a:stretch>
            <a:fillRect/>
          </a:stretch>
        </p:blipFill>
        <p:spPr bwMode="auto">
          <a:xfrm>
            <a:off x="1124712" y="3276600"/>
            <a:ext cx="2514600" cy="1524000"/>
          </a:xfrm>
          <a:prstGeom prst="rect">
            <a:avLst/>
          </a:prstGeom>
          <a:noFill/>
        </p:spPr>
      </p:pic>
    </p:spTree>
    <p:extLst>
      <p:ext uri="{BB962C8B-B14F-4D97-AF65-F5344CB8AC3E}">
        <p14:creationId xmlns:p14="http://schemas.microsoft.com/office/powerpoint/2010/main" xmlns="" val="186244745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nodeType="withEffect">
                                  <p:stCondLst>
                                    <p:cond delay="0"/>
                                  </p:stCondLst>
                                  <p:childTnLst>
                                    <p:set>
                                      <p:cBhvr>
                                        <p:cTn id="6" dur="1" fill="hold">
                                          <p:stCondLst>
                                            <p:cond delay="0"/>
                                          </p:stCondLst>
                                        </p:cTn>
                                        <p:tgtEl>
                                          <p:spTgt spid="1889285"/>
                                        </p:tgtEl>
                                        <p:attrNameLst>
                                          <p:attrName>style.visibility</p:attrName>
                                        </p:attrNameLst>
                                      </p:cBhvr>
                                      <p:to>
                                        <p:strVal val="visible"/>
                                      </p:to>
                                    </p:set>
                                    <p:anim calcmode="lin" valueType="num">
                                      <p:cBhvr>
                                        <p:cTn id="7" dur="500" fill="hold"/>
                                        <p:tgtEl>
                                          <p:spTgt spid="1889285"/>
                                        </p:tgtEl>
                                        <p:attrNameLst>
                                          <p:attrName>ppt_w</p:attrName>
                                        </p:attrNameLst>
                                      </p:cBhvr>
                                      <p:tavLst>
                                        <p:tav tm="0">
                                          <p:val>
                                            <p:fltVal val="0"/>
                                          </p:val>
                                        </p:tav>
                                        <p:tav tm="100000">
                                          <p:val>
                                            <p:strVal val="#ppt_w"/>
                                          </p:val>
                                        </p:tav>
                                      </p:tavLst>
                                    </p:anim>
                                    <p:anim calcmode="lin" valueType="num">
                                      <p:cBhvr>
                                        <p:cTn id="8" dur="500" fill="hold"/>
                                        <p:tgtEl>
                                          <p:spTgt spid="1889285"/>
                                        </p:tgtEl>
                                        <p:attrNameLst>
                                          <p:attrName>ppt_h</p:attrName>
                                        </p:attrNameLst>
                                      </p:cBhvr>
                                      <p:tavLst>
                                        <p:tav tm="0">
                                          <p:val>
                                            <p:fltVal val="0"/>
                                          </p:val>
                                        </p:tav>
                                        <p:tav tm="100000">
                                          <p:val>
                                            <p:strVal val="#ppt_h"/>
                                          </p:val>
                                        </p:tav>
                                      </p:tavLst>
                                    </p:anim>
                                    <p:animEffect transition="in" filter="fade">
                                      <p:cBhvr>
                                        <p:cTn id="9" dur="500"/>
                                        <p:tgtEl>
                                          <p:spTgt spid="1889285"/>
                                        </p:tgtEl>
                                      </p:cBhvr>
                                    </p:animEffect>
                                  </p:childTnLst>
                                </p:cTn>
                              </p:par>
                              <p:par>
                                <p:cTn id="10" presetID="53" presetClass="entr" presetSubtype="0" fill="hold" grpId="0" nodeType="withEffect">
                                  <p:stCondLst>
                                    <p:cond delay="0"/>
                                  </p:stCondLst>
                                  <p:childTnLst>
                                    <p:set>
                                      <p:cBhvr>
                                        <p:cTn id="11" dur="1" fill="hold">
                                          <p:stCondLst>
                                            <p:cond delay="0"/>
                                          </p:stCondLst>
                                        </p:cTn>
                                        <p:tgtEl>
                                          <p:spTgt spid="9"/>
                                        </p:tgtEl>
                                        <p:attrNameLst>
                                          <p:attrName>style.visibility</p:attrName>
                                        </p:attrNameLst>
                                      </p:cBhvr>
                                      <p:to>
                                        <p:strVal val="visible"/>
                                      </p:to>
                                    </p:set>
                                    <p:anim calcmode="lin" valueType="num">
                                      <p:cBhvr>
                                        <p:cTn id="12" dur="500" fill="hold"/>
                                        <p:tgtEl>
                                          <p:spTgt spid="9"/>
                                        </p:tgtEl>
                                        <p:attrNameLst>
                                          <p:attrName>ppt_w</p:attrName>
                                        </p:attrNameLst>
                                      </p:cBhvr>
                                      <p:tavLst>
                                        <p:tav tm="0">
                                          <p:val>
                                            <p:fltVal val="0"/>
                                          </p:val>
                                        </p:tav>
                                        <p:tav tm="100000">
                                          <p:val>
                                            <p:strVal val="#ppt_w"/>
                                          </p:val>
                                        </p:tav>
                                      </p:tavLst>
                                    </p:anim>
                                    <p:anim calcmode="lin" valueType="num">
                                      <p:cBhvr>
                                        <p:cTn id="13" dur="500" fill="hold"/>
                                        <p:tgtEl>
                                          <p:spTgt spid="9"/>
                                        </p:tgtEl>
                                        <p:attrNameLst>
                                          <p:attrName>ppt_h</p:attrName>
                                        </p:attrNameLst>
                                      </p:cBhvr>
                                      <p:tavLst>
                                        <p:tav tm="0">
                                          <p:val>
                                            <p:fltVal val="0"/>
                                          </p:val>
                                        </p:tav>
                                        <p:tav tm="100000">
                                          <p:val>
                                            <p:strVal val="#ppt_h"/>
                                          </p:val>
                                        </p:tav>
                                      </p:tavLst>
                                    </p:anim>
                                    <p:animEffect transition="in" filter="fade">
                                      <p:cBhvr>
                                        <p:cTn id="14"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Lst>
  </p:timing>
</p:sld>
</file>

<file path=ppt/slides/slide4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Content Placeholder 10"/>
          <p:cNvSpPr>
            <a:spLocks noGrp="1"/>
          </p:cNvSpPr>
          <p:nvPr>
            <p:ph sz="quarter" idx="13"/>
          </p:nvPr>
        </p:nvSpPr>
        <p:spPr>
          <a:xfrm>
            <a:off x="685800" y="2819400"/>
            <a:ext cx="7010400" cy="446276"/>
          </a:xfrm>
        </p:spPr>
        <p:txBody>
          <a:bodyPr wrap="square">
            <a:spAutoFit/>
          </a:bodyPr>
          <a:lstStyle/>
          <a:p>
            <a:pPr>
              <a:buNone/>
            </a:pPr>
            <a:r>
              <a:rPr lang="en-US" sz="2300" b="1" dirty="0" smtClean="0">
                <a:solidFill>
                  <a:schemeClr val="tx1"/>
                </a:solidFill>
                <a:latin typeface="Times New Roman" pitchFamily="18" charset="0"/>
                <a:cs typeface="Times New Roman" pitchFamily="18" charset="0"/>
              </a:rPr>
              <a:t>21.   </a:t>
            </a:r>
            <a:r>
              <a:rPr lang="en-US" sz="2300" dirty="0" smtClean="0">
                <a:solidFill>
                  <a:schemeClr val="tx1"/>
                </a:solidFill>
                <a:latin typeface="Times New Roman" pitchFamily="18" charset="0"/>
                <a:cs typeface="Times New Roman" pitchFamily="18" charset="0"/>
              </a:rPr>
              <a:t>If </a:t>
            </a:r>
            <a:r>
              <a:rPr lang="en-US" sz="2300" i="1" dirty="0" smtClean="0">
                <a:solidFill>
                  <a:schemeClr val="tx1"/>
                </a:solidFill>
                <a:latin typeface="Times New Roman" pitchFamily="18" charset="0"/>
              </a:rPr>
              <a:t>A</a:t>
            </a:r>
            <a:r>
              <a:rPr lang="en-US" sz="2300" dirty="0" smtClean="0">
                <a:solidFill>
                  <a:schemeClr val="tx1"/>
                </a:solidFill>
                <a:latin typeface="Times New Roman" pitchFamily="18" charset="0"/>
              </a:rPr>
              <a:t> = {2, 3, 5, 7} and </a:t>
            </a:r>
            <a:r>
              <a:rPr lang="en-US" sz="2300" i="1" dirty="0" smtClean="0">
                <a:solidFill>
                  <a:schemeClr val="tx1"/>
                </a:solidFill>
                <a:latin typeface="Times New Roman" pitchFamily="18" charset="0"/>
              </a:rPr>
              <a:t>B</a:t>
            </a:r>
            <a:r>
              <a:rPr lang="en-US" sz="2300" dirty="0" smtClean="0">
                <a:solidFill>
                  <a:schemeClr val="tx1"/>
                </a:solidFill>
                <a:latin typeface="Times New Roman" pitchFamily="18" charset="0"/>
              </a:rPr>
              <a:t> = {4, 6, 8}, then </a:t>
            </a:r>
            <a:r>
              <a:rPr lang="en-US" sz="2300" i="1" dirty="0" smtClean="0">
                <a:solidFill>
                  <a:schemeClr val="tx1"/>
                </a:solidFill>
                <a:latin typeface="Times New Roman" pitchFamily="18" charset="0"/>
              </a:rPr>
              <a:t>         </a:t>
            </a:r>
            <a:r>
              <a:rPr lang="en-US" sz="2300" dirty="0" smtClean="0">
                <a:solidFill>
                  <a:schemeClr val="tx1"/>
                </a:solidFill>
                <a:latin typeface="Times New Roman" pitchFamily="18" charset="0"/>
                <a:sym typeface="Symbol"/>
              </a:rPr>
              <a:t> =</a:t>
            </a:r>
            <a:endParaRPr lang="en-US" sz="2300" dirty="0" smtClean="0">
              <a:solidFill>
                <a:schemeClr val="tx1"/>
              </a:solidFill>
              <a:latin typeface="Times New Roman" pitchFamily="18" charset="0"/>
              <a:cs typeface="Times New Roman" pitchFamily="18" charset="0"/>
            </a:endParaRPr>
          </a:p>
        </p:txBody>
      </p:sp>
      <p:sp>
        <p:nvSpPr>
          <p:cNvPr id="8" name="Notched Right Arrow 7"/>
          <p:cNvSpPr/>
          <p:nvPr/>
        </p:nvSpPr>
        <p:spPr>
          <a:xfrm>
            <a:off x="7162800" y="6019800"/>
            <a:ext cx="1782315" cy="685800"/>
          </a:xfrm>
          <a:prstGeom prst="notchedRightArrow">
            <a:avLst/>
          </a:prstGeom>
          <a:blipFill>
            <a:blip r:embed="rId2" cstate="print">
              <a:extLst>
                <a:ext uri="{BEBA8EAE-BF5A-486C-A8C5-ECC9F3942E4B}">
                  <a14:imgProps xmlns:a14="http://schemas.microsoft.com/office/drawing/2010/main" xmlns="">
                    <a14:imgLayer r:embed="rId3">
                      <a14:imgEffect>
                        <a14:brightnessContrast bright="-20000" contrast="-20000"/>
                      </a14:imgEffect>
                    </a14:imgLayer>
                  </a14:imgProps>
                </a:ex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ANSWER</a:t>
            </a:r>
            <a:endParaRPr lang="en-US" sz="2000" b="1" dirty="0">
              <a:latin typeface="Times New Roman" pitchFamily="18" charset="0"/>
              <a:cs typeface="Times New Roman" pitchFamily="18" charset="0"/>
            </a:endParaRPr>
          </a:p>
        </p:txBody>
      </p:sp>
      <p:sp>
        <p:nvSpPr>
          <p:cNvPr id="6" name="Content Placeholder 10"/>
          <p:cNvSpPr>
            <a:spLocks noGrp="1"/>
          </p:cNvSpPr>
          <p:nvPr>
            <p:ph sz="quarter" idx="13"/>
          </p:nvPr>
        </p:nvSpPr>
        <p:spPr>
          <a:xfrm>
            <a:off x="1239520" y="3429000"/>
            <a:ext cx="1727200" cy="676339"/>
          </a:xfrm>
        </p:spPr>
        <p:txBody>
          <a:bodyPr wrap="square">
            <a:spAutoFit/>
          </a:bodyPr>
          <a:lstStyle/>
          <a:p>
            <a:pPr algn="just">
              <a:lnSpc>
                <a:spcPct val="165000"/>
              </a:lnSpc>
              <a:spcBef>
                <a:spcPct val="0"/>
              </a:spcBef>
              <a:buFontTx/>
              <a:buNone/>
            </a:pPr>
            <a:r>
              <a:rPr lang="en-US" sz="2300" dirty="0" smtClean="0">
                <a:solidFill>
                  <a:schemeClr val="tx1"/>
                </a:solidFill>
                <a:latin typeface="Times New Roman" pitchFamily="18" charset="0"/>
                <a:cs typeface="Times New Roman" pitchFamily="18" charset="0"/>
              </a:rPr>
              <a:t>(A) { }</a:t>
            </a:r>
            <a:endParaRPr lang="en-US" sz="2300" baseline="30000" dirty="0" smtClean="0">
              <a:solidFill>
                <a:schemeClr val="tx1"/>
              </a:solidFill>
              <a:latin typeface="Times New Roman" pitchFamily="18" charset="0"/>
              <a:cs typeface="Times New Roman" pitchFamily="18" charset="0"/>
            </a:endParaRPr>
          </a:p>
        </p:txBody>
      </p:sp>
      <p:sp>
        <p:nvSpPr>
          <p:cNvPr id="7" name="Content Placeholder 10"/>
          <p:cNvSpPr>
            <a:spLocks noGrp="1"/>
          </p:cNvSpPr>
          <p:nvPr>
            <p:ph sz="quarter" idx="13"/>
          </p:nvPr>
        </p:nvSpPr>
        <p:spPr>
          <a:xfrm>
            <a:off x="1229360" y="4038600"/>
            <a:ext cx="3048000" cy="676339"/>
          </a:xfrm>
        </p:spPr>
        <p:txBody>
          <a:bodyPr wrap="square">
            <a:spAutoFit/>
          </a:bodyPr>
          <a:lstStyle/>
          <a:p>
            <a:pPr algn="just">
              <a:lnSpc>
                <a:spcPct val="165000"/>
              </a:lnSpc>
              <a:spcBef>
                <a:spcPct val="0"/>
              </a:spcBef>
              <a:buFontTx/>
              <a:buNone/>
            </a:pPr>
            <a:r>
              <a:rPr lang="en-US" sz="2300" dirty="0" smtClean="0">
                <a:solidFill>
                  <a:schemeClr val="tx1"/>
                </a:solidFill>
                <a:latin typeface="Times New Roman" pitchFamily="18" charset="0"/>
                <a:cs typeface="Times New Roman" pitchFamily="18" charset="0"/>
              </a:rPr>
              <a:t>(B) {2, 3, 4, 5, 6, 7, 8}</a:t>
            </a:r>
            <a:endParaRPr lang="en-US" sz="2300" baseline="30000" dirty="0" smtClean="0">
              <a:solidFill>
                <a:schemeClr val="tx1"/>
              </a:solidFill>
              <a:latin typeface="Times New Roman" pitchFamily="18" charset="0"/>
              <a:cs typeface="Times New Roman" pitchFamily="18" charset="0"/>
            </a:endParaRPr>
          </a:p>
        </p:txBody>
      </p:sp>
      <p:sp>
        <p:nvSpPr>
          <p:cNvPr id="9" name="Content Placeholder 10"/>
          <p:cNvSpPr>
            <a:spLocks noGrp="1"/>
          </p:cNvSpPr>
          <p:nvPr>
            <p:ph sz="quarter" idx="13"/>
          </p:nvPr>
        </p:nvSpPr>
        <p:spPr>
          <a:xfrm>
            <a:off x="1257934" y="4648200"/>
            <a:ext cx="2638425" cy="676339"/>
          </a:xfrm>
        </p:spPr>
        <p:txBody>
          <a:bodyPr wrap="square">
            <a:spAutoFit/>
          </a:bodyPr>
          <a:lstStyle/>
          <a:p>
            <a:pPr algn="just">
              <a:lnSpc>
                <a:spcPct val="165000"/>
              </a:lnSpc>
              <a:spcBef>
                <a:spcPct val="0"/>
              </a:spcBef>
              <a:buFontTx/>
              <a:buNone/>
            </a:pPr>
            <a:r>
              <a:rPr lang="en-US" sz="2300" dirty="0" smtClean="0">
                <a:solidFill>
                  <a:schemeClr val="tx1"/>
                </a:solidFill>
                <a:latin typeface="Times New Roman" pitchFamily="18" charset="0"/>
                <a:cs typeface="Times New Roman" pitchFamily="18" charset="0"/>
              </a:rPr>
              <a:t>(C) {2, 4, 6, 8}</a:t>
            </a:r>
            <a:endParaRPr lang="en-US" sz="2300" baseline="30000" dirty="0" smtClean="0">
              <a:solidFill>
                <a:schemeClr val="tx1"/>
              </a:solidFill>
              <a:latin typeface="Times New Roman" pitchFamily="18" charset="0"/>
              <a:cs typeface="Times New Roman" pitchFamily="18" charset="0"/>
            </a:endParaRPr>
          </a:p>
        </p:txBody>
      </p:sp>
      <p:sp>
        <p:nvSpPr>
          <p:cNvPr id="10" name="Content Placeholder 10"/>
          <p:cNvSpPr>
            <a:spLocks noGrp="1"/>
          </p:cNvSpPr>
          <p:nvPr>
            <p:ph sz="quarter" idx="13"/>
          </p:nvPr>
        </p:nvSpPr>
        <p:spPr>
          <a:xfrm>
            <a:off x="1296035" y="5305425"/>
            <a:ext cx="2447925" cy="676339"/>
          </a:xfrm>
        </p:spPr>
        <p:txBody>
          <a:bodyPr wrap="square">
            <a:spAutoFit/>
          </a:bodyPr>
          <a:lstStyle/>
          <a:p>
            <a:pPr algn="just">
              <a:lnSpc>
                <a:spcPct val="165000"/>
              </a:lnSpc>
              <a:spcBef>
                <a:spcPct val="0"/>
              </a:spcBef>
              <a:buFontTx/>
              <a:buNone/>
            </a:pPr>
            <a:r>
              <a:rPr lang="en-US" sz="2300" dirty="0" smtClean="0">
                <a:solidFill>
                  <a:schemeClr val="tx1"/>
                </a:solidFill>
                <a:latin typeface="Times New Roman" pitchFamily="18" charset="0"/>
                <a:cs typeface="Times New Roman" pitchFamily="18" charset="0"/>
              </a:rPr>
              <a:t>(D) {3, 5, 7}</a:t>
            </a:r>
            <a:endParaRPr lang="en-US" sz="2300" baseline="30000" dirty="0" smtClean="0">
              <a:solidFill>
                <a:schemeClr val="tx1"/>
              </a:solidFill>
              <a:latin typeface="Times New Roman" pitchFamily="18" charset="0"/>
              <a:cs typeface="Times New Roman" pitchFamily="18" charset="0"/>
            </a:endParaRPr>
          </a:p>
        </p:txBody>
      </p:sp>
      <p:pic>
        <p:nvPicPr>
          <p:cNvPr id="5122" name="Picture 2"/>
          <p:cNvPicPr>
            <a:picLocks noChangeAspect="1" noChangeArrowheads="1"/>
          </p:cNvPicPr>
          <p:nvPr/>
        </p:nvPicPr>
        <p:blipFill>
          <a:blip r:embed="rId4" cstate="print"/>
          <a:srcRect/>
          <a:stretch>
            <a:fillRect/>
          </a:stretch>
        </p:blipFill>
        <p:spPr bwMode="auto">
          <a:xfrm>
            <a:off x="6194425" y="2952750"/>
            <a:ext cx="676656" cy="219456"/>
          </a:xfrm>
          <a:prstGeom prst="rect">
            <a:avLst/>
          </a:prstGeom>
          <a:noFill/>
          <a:ln w="9525">
            <a:noFill/>
            <a:miter lim="800000"/>
            <a:headEnd/>
            <a:tailEnd/>
          </a:ln>
          <a:effectLst/>
        </p:spPr>
      </p:pic>
      <p:sp>
        <p:nvSpPr>
          <p:cNvPr id="12"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3 Paper 1</a:t>
            </a:r>
          </a:p>
        </p:txBody>
      </p:sp>
    </p:spTree>
    <p:extLst>
      <p:ext uri="{BB962C8B-B14F-4D97-AF65-F5344CB8AC3E}">
        <p14:creationId xmlns:p14="http://schemas.microsoft.com/office/powerpoint/2010/main" xmlns="" val="71451342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11">
                                            <p:txEl>
                                              <p:pRg st="0" end="0"/>
                                            </p:txEl>
                                          </p:spTgt>
                                        </p:tgtEl>
                                        <p:attrNameLst>
                                          <p:attrName>style.visibility</p:attrName>
                                        </p:attrNameLst>
                                      </p:cBhvr>
                                      <p:to>
                                        <p:strVal val="visible"/>
                                      </p:to>
                                    </p:set>
                                    <p:anim calcmode="lin" valueType="num">
                                      <p:cBhvr>
                                        <p:cTn id="7" dur="500" fill="hold"/>
                                        <p:tgtEl>
                                          <p:spTgt spid="11">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11">
                                            <p:txEl>
                                              <p:pRg st="0" end="0"/>
                                            </p:txEl>
                                          </p:spTgt>
                                        </p:tgtEl>
                                        <p:attrNameLst>
                                          <p:attrName>ppt_h</p:attrName>
                                        </p:attrNameLst>
                                      </p:cBhvr>
                                      <p:tavLst>
                                        <p:tav tm="0">
                                          <p:val>
                                            <p:fltVal val="0"/>
                                          </p:val>
                                        </p:tav>
                                        <p:tav tm="100000">
                                          <p:val>
                                            <p:strVal val="#ppt_h"/>
                                          </p:val>
                                        </p:tav>
                                      </p:tavLst>
                                    </p:anim>
                                  </p:childTnLst>
                                </p:cTn>
                              </p:par>
                              <p:par>
                                <p:cTn id="9" presetID="23" presetClass="entr" presetSubtype="16" fill="hold" nodeType="withEffect">
                                  <p:stCondLst>
                                    <p:cond delay="0"/>
                                  </p:stCondLst>
                                  <p:childTnLst>
                                    <p:set>
                                      <p:cBhvr>
                                        <p:cTn id="10" dur="1" fill="hold">
                                          <p:stCondLst>
                                            <p:cond delay="0"/>
                                          </p:stCondLst>
                                        </p:cTn>
                                        <p:tgtEl>
                                          <p:spTgt spid="5122"/>
                                        </p:tgtEl>
                                        <p:attrNameLst>
                                          <p:attrName>style.visibility</p:attrName>
                                        </p:attrNameLst>
                                      </p:cBhvr>
                                      <p:to>
                                        <p:strVal val="visible"/>
                                      </p:to>
                                    </p:set>
                                    <p:anim calcmode="lin" valueType="num">
                                      <p:cBhvr>
                                        <p:cTn id="11" dur="500" fill="hold"/>
                                        <p:tgtEl>
                                          <p:spTgt spid="5122"/>
                                        </p:tgtEl>
                                        <p:attrNameLst>
                                          <p:attrName>ppt_w</p:attrName>
                                        </p:attrNameLst>
                                      </p:cBhvr>
                                      <p:tavLst>
                                        <p:tav tm="0">
                                          <p:val>
                                            <p:fltVal val="0"/>
                                          </p:val>
                                        </p:tav>
                                        <p:tav tm="100000">
                                          <p:val>
                                            <p:strVal val="#ppt_w"/>
                                          </p:val>
                                        </p:tav>
                                      </p:tavLst>
                                    </p:anim>
                                    <p:anim calcmode="lin" valueType="num">
                                      <p:cBhvr>
                                        <p:cTn id="12" dur="500" fill="hold"/>
                                        <p:tgtEl>
                                          <p:spTgt spid="5122"/>
                                        </p:tgtEl>
                                        <p:attrNameLst>
                                          <p:attrName>ppt_h</p:attrName>
                                        </p:attrNameLst>
                                      </p:cBhvr>
                                      <p:tavLst>
                                        <p:tav tm="0">
                                          <p:val>
                                            <p:fltVal val="0"/>
                                          </p:val>
                                        </p:tav>
                                        <p:tav tm="100000">
                                          <p:val>
                                            <p:strVal val="#ppt_h"/>
                                          </p:val>
                                        </p:tav>
                                      </p:tavLst>
                                    </p:anim>
                                  </p:childTnLst>
                                </p:cTn>
                              </p:par>
                            </p:childTnLst>
                          </p:cTn>
                        </p:par>
                      </p:childTnLst>
                    </p:cTn>
                  </p:par>
                  <p:par>
                    <p:cTn id="13" fill="hold">
                      <p:stCondLst>
                        <p:cond delay="indefinite"/>
                      </p:stCondLst>
                      <p:childTnLst>
                        <p:par>
                          <p:cTn id="14" fill="hold">
                            <p:stCondLst>
                              <p:cond delay="0"/>
                            </p:stCondLst>
                            <p:childTnLst>
                              <p:par>
                                <p:cTn id="15" presetID="23" presetClass="entr" presetSubtype="16" fill="hold" grpId="0" nodeType="clickEffect">
                                  <p:stCondLst>
                                    <p:cond delay="0"/>
                                  </p:stCondLst>
                                  <p:childTnLst>
                                    <p:set>
                                      <p:cBhvr>
                                        <p:cTn id="16" dur="1" fill="hold">
                                          <p:stCondLst>
                                            <p:cond delay="0"/>
                                          </p:stCondLst>
                                        </p:cTn>
                                        <p:tgtEl>
                                          <p:spTgt spid="6">
                                            <p:txEl>
                                              <p:pRg st="0" end="0"/>
                                            </p:txEl>
                                          </p:spTgt>
                                        </p:tgtEl>
                                        <p:attrNameLst>
                                          <p:attrName>style.visibility</p:attrName>
                                        </p:attrNameLst>
                                      </p:cBhvr>
                                      <p:to>
                                        <p:strVal val="visible"/>
                                      </p:to>
                                    </p:set>
                                    <p:anim calcmode="lin" valueType="num">
                                      <p:cBhvr>
                                        <p:cTn id="17" dur="500" fill="hold"/>
                                        <p:tgtEl>
                                          <p:spTgt spid="6">
                                            <p:txEl>
                                              <p:pRg st="0" end="0"/>
                                            </p:txEl>
                                          </p:spTgt>
                                        </p:tgtEl>
                                        <p:attrNameLst>
                                          <p:attrName>ppt_w</p:attrName>
                                        </p:attrNameLst>
                                      </p:cBhvr>
                                      <p:tavLst>
                                        <p:tav tm="0">
                                          <p:val>
                                            <p:fltVal val="0"/>
                                          </p:val>
                                        </p:tav>
                                        <p:tav tm="100000">
                                          <p:val>
                                            <p:strVal val="#ppt_w"/>
                                          </p:val>
                                        </p:tav>
                                      </p:tavLst>
                                    </p:anim>
                                    <p:anim calcmode="lin" valueType="num">
                                      <p:cBhvr>
                                        <p:cTn id="18" dur="500" fill="hold"/>
                                        <p:tgtEl>
                                          <p:spTgt spid="6">
                                            <p:txEl>
                                              <p:pRg st="0" end="0"/>
                                            </p:txEl>
                                          </p:spTgt>
                                        </p:tgtEl>
                                        <p:attrNameLst>
                                          <p:attrName>ppt_h</p:attrName>
                                        </p:attrNameLst>
                                      </p:cBhvr>
                                      <p:tavLst>
                                        <p:tav tm="0">
                                          <p:val>
                                            <p:fltVal val="0"/>
                                          </p:val>
                                        </p:tav>
                                        <p:tav tm="100000">
                                          <p:val>
                                            <p:strVal val="#ppt_h"/>
                                          </p:val>
                                        </p:tav>
                                      </p:tavLst>
                                    </p:anim>
                                  </p:childTnLst>
                                </p:cTn>
                              </p:par>
                              <p:par>
                                <p:cTn id="19" presetID="23" presetClass="entr" presetSubtype="16" fill="hold" grpId="0" nodeType="withEffect">
                                  <p:stCondLst>
                                    <p:cond delay="0"/>
                                  </p:stCondLst>
                                  <p:childTnLst>
                                    <p:set>
                                      <p:cBhvr>
                                        <p:cTn id="20" dur="1" fill="hold">
                                          <p:stCondLst>
                                            <p:cond delay="0"/>
                                          </p:stCondLst>
                                        </p:cTn>
                                        <p:tgtEl>
                                          <p:spTgt spid="7">
                                            <p:txEl>
                                              <p:pRg st="0" end="0"/>
                                            </p:txEl>
                                          </p:spTgt>
                                        </p:tgtEl>
                                        <p:attrNameLst>
                                          <p:attrName>style.visibility</p:attrName>
                                        </p:attrNameLst>
                                      </p:cBhvr>
                                      <p:to>
                                        <p:strVal val="visible"/>
                                      </p:to>
                                    </p:set>
                                    <p:anim calcmode="lin" valueType="num">
                                      <p:cBhvr>
                                        <p:cTn id="21" dur="500" fill="hold"/>
                                        <p:tgtEl>
                                          <p:spTgt spid="7">
                                            <p:txEl>
                                              <p:pRg st="0" end="0"/>
                                            </p:txEl>
                                          </p:spTgt>
                                        </p:tgtEl>
                                        <p:attrNameLst>
                                          <p:attrName>ppt_w</p:attrName>
                                        </p:attrNameLst>
                                      </p:cBhvr>
                                      <p:tavLst>
                                        <p:tav tm="0">
                                          <p:val>
                                            <p:fltVal val="0"/>
                                          </p:val>
                                        </p:tav>
                                        <p:tav tm="100000">
                                          <p:val>
                                            <p:strVal val="#ppt_w"/>
                                          </p:val>
                                        </p:tav>
                                      </p:tavLst>
                                    </p:anim>
                                    <p:anim calcmode="lin" valueType="num">
                                      <p:cBhvr>
                                        <p:cTn id="22" dur="500" fill="hold"/>
                                        <p:tgtEl>
                                          <p:spTgt spid="7">
                                            <p:txEl>
                                              <p:pRg st="0" end="0"/>
                                            </p:txEl>
                                          </p:spTgt>
                                        </p:tgtEl>
                                        <p:attrNameLst>
                                          <p:attrName>ppt_h</p:attrName>
                                        </p:attrNameLst>
                                      </p:cBhvr>
                                      <p:tavLst>
                                        <p:tav tm="0">
                                          <p:val>
                                            <p:fltVal val="0"/>
                                          </p:val>
                                        </p:tav>
                                        <p:tav tm="100000">
                                          <p:val>
                                            <p:strVal val="#ppt_h"/>
                                          </p:val>
                                        </p:tav>
                                      </p:tavLst>
                                    </p:anim>
                                  </p:childTnLst>
                                </p:cTn>
                              </p:par>
                              <p:par>
                                <p:cTn id="23" presetID="23" presetClass="entr" presetSubtype="16" fill="hold" grpId="0" nodeType="withEffect">
                                  <p:stCondLst>
                                    <p:cond delay="0"/>
                                  </p:stCondLst>
                                  <p:childTnLst>
                                    <p:set>
                                      <p:cBhvr>
                                        <p:cTn id="24" dur="1" fill="hold">
                                          <p:stCondLst>
                                            <p:cond delay="0"/>
                                          </p:stCondLst>
                                        </p:cTn>
                                        <p:tgtEl>
                                          <p:spTgt spid="9">
                                            <p:txEl>
                                              <p:pRg st="0" end="0"/>
                                            </p:txEl>
                                          </p:spTgt>
                                        </p:tgtEl>
                                        <p:attrNameLst>
                                          <p:attrName>style.visibility</p:attrName>
                                        </p:attrNameLst>
                                      </p:cBhvr>
                                      <p:to>
                                        <p:strVal val="visible"/>
                                      </p:to>
                                    </p:set>
                                    <p:anim calcmode="lin" valueType="num">
                                      <p:cBhvr>
                                        <p:cTn id="25" dur="500" fill="hold"/>
                                        <p:tgtEl>
                                          <p:spTgt spid="9">
                                            <p:txEl>
                                              <p:pRg st="0" end="0"/>
                                            </p:txEl>
                                          </p:spTgt>
                                        </p:tgtEl>
                                        <p:attrNameLst>
                                          <p:attrName>ppt_w</p:attrName>
                                        </p:attrNameLst>
                                      </p:cBhvr>
                                      <p:tavLst>
                                        <p:tav tm="0">
                                          <p:val>
                                            <p:fltVal val="0"/>
                                          </p:val>
                                        </p:tav>
                                        <p:tav tm="100000">
                                          <p:val>
                                            <p:strVal val="#ppt_w"/>
                                          </p:val>
                                        </p:tav>
                                      </p:tavLst>
                                    </p:anim>
                                    <p:anim calcmode="lin" valueType="num">
                                      <p:cBhvr>
                                        <p:cTn id="26" dur="500" fill="hold"/>
                                        <p:tgtEl>
                                          <p:spTgt spid="9">
                                            <p:txEl>
                                              <p:pRg st="0" end="0"/>
                                            </p:txEl>
                                          </p:spTgt>
                                        </p:tgtEl>
                                        <p:attrNameLst>
                                          <p:attrName>ppt_h</p:attrName>
                                        </p:attrNameLst>
                                      </p:cBhvr>
                                      <p:tavLst>
                                        <p:tav tm="0">
                                          <p:val>
                                            <p:fltVal val="0"/>
                                          </p:val>
                                        </p:tav>
                                        <p:tav tm="100000">
                                          <p:val>
                                            <p:strVal val="#ppt_h"/>
                                          </p:val>
                                        </p:tav>
                                      </p:tavLst>
                                    </p:anim>
                                  </p:childTnLst>
                                </p:cTn>
                              </p:par>
                              <p:par>
                                <p:cTn id="27" presetID="23" presetClass="entr" presetSubtype="16" fill="hold" grpId="0" nodeType="withEffect">
                                  <p:stCondLst>
                                    <p:cond delay="0"/>
                                  </p:stCondLst>
                                  <p:childTnLst>
                                    <p:set>
                                      <p:cBhvr>
                                        <p:cTn id="28" dur="1" fill="hold">
                                          <p:stCondLst>
                                            <p:cond delay="0"/>
                                          </p:stCondLst>
                                        </p:cTn>
                                        <p:tgtEl>
                                          <p:spTgt spid="10">
                                            <p:txEl>
                                              <p:pRg st="0" end="0"/>
                                            </p:txEl>
                                          </p:spTgt>
                                        </p:tgtEl>
                                        <p:attrNameLst>
                                          <p:attrName>style.visibility</p:attrName>
                                        </p:attrNameLst>
                                      </p:cBhvr>
                                      <p:to>
                                        <p:strVal val="visible"/>
                                      </p:to>
                                    </p:set>
                                    <p:anim calcmode="lin" valueType="num">
                                      <p:cBhvr>
                                        <p:cTn id="29" dur="500" fill="hold"/>
                                        <p:tgtEl>
                                          <p:spTgt spid="10">
                                            <p:txEl>
                                              <p:pRg st="0" end="0"/>
                                            </p:txEl>
                                          </p:spTgt>
                                        </p:tgtEl>
                                        <p:attrNameLst>
                                          <p:attrName>ppt_w</p:attrName>
                                        </p:attrNameLst>
                                      </p:cBhvr>
                                      <p:tavLst>
                                        <p:tav tm="0">
                                          <p:val>
                                            <p:fltVal val="0"/>
                                          </p:val>
                                        </p:tav>
                                        <p:tav tm="100000">
                                          <p:val>
                                            <p:strVal val="#ppt_w"/>
                                          </p:val>
                                        </p:tav>
                                      </p:tavLst>
                                    </p:anim>
                                    <p:anim calcmode="lin" valueType="num">
                                      <p:cBhvr>
                                        <p:cTn id="30" dur="500" fill="hold"/>
                                        <p:tgtEl>
                                          <p:spTgt spid="10">
                                            <p:txEl>
                                              <p:pRg st="0" end="0"/>
                                            </p:txEl>
                                          </p:spTgt>
                                        </p:tgtEl>
                                        <p:attrNameLst>
                                          <p:attrName>ppt_h</p:attrName>
                                        </p:attrNameLst>
                                      </p:cBhvr>
                                      <p:tavLst>
                                        <p:tav tm="0">
                                          <p:val>
                                            <p:fltVal val="0"/>
                                          </p:val>
                                        </p:tav>
                                        <p:tav tm="100000">
                                          <p:val>
                                            <p:strVal val="#ppt_h"/>
                                          </p:val>
                                        </p:tav>
                                      </p:tavLst>
                                    </p:anim>
                                  </p:childTnLst>
                                </p:cTn>
                              </p:par>
                            </p:childTnLst>
                          </p:cTn>
                        </p:par>
                      </p:childTnLst>
                    </p:cTn>
                  </p:par>
                  <p:par>
                    <p:cTn id="31" fill="hold">
                      <p:stCondLst>
                        <p:cond delay="indefinite"/>
                      </p:stCondLst>
                      <p:childTnLst>
                        <p:par>
                          <p:cTn id="32" fill="hold">
                            <p:stCondLst>
                              <p:cond delay="0"/>
                            </p:stCondLst>
                            <p:childTnLst>
                              <p:par>
                                <p:cTn id="33" presetID="3" presetClass="entr" presetSubtype="10" fill="hold" grpId="0" nodeType="clickEffect">
                                  <p:stCondLst>
                                    <p:cond delay="0"/>
                                  </p:stCondLst>
                                  <p:childTnLst>
                                    <p:set>
                                      <p:cBhvr>
                                        <p:cTn id="34" dur="1" fill="hold">
                                          <p:stCondLst>
                                            <p:cond delay="0"/>
                                          </p:stCondLst>
                                        </p:cTn>
                                        <p:tgtEl>
                                          <p:spTgt spid="8"/>
                                        </p:tgtEl>
                                        <p:attrNameLst>
                                          <p:attrName>style.visibility</p:attrName>
                                        </p:attrNameLst>
                                      </p:cBhvr>
                                      <p:to>
                                        <p:strVal val="visible"/>
                                      </p:to>
                                    </p:set>
                                    <p:animEffect transition="in" filter="blinds(horizontal)">
                                      <p:cBhvr>
                                        <p:cTn id="35"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build="p"/>
      <p:bldP spid="8" grpId="0" animBg="1"/>
      <p:bldP spid="6" grpId="0" build="p"/>
      <p:bldP spid="7" grpId="0" build="p"/>
      <p:bldP spid="9" grpId="0" build="p"/>
      <p:bldP spid="10" grpId="0" build="p"/>
    </p:bld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Content Placeholder 10"/>
          <p:cNvSpPr>
            <a:spLocks noGrp="1"/>
          </p:cNvSpPr>
          <p:nvPr>
            <p:ph sz="quarter" idx="13"/>
          </p:nvPr>
        </p:nvSpPr>
        <p:spPr>
          <a:xfrm>
            <a:off x="685800" y="2781300"/>
            <a:ext cx="7010400" cy="446276"/>
          </a:xfrm>
        </p:spPr>
        <p:txBody>
          <a:bodyPr wrap="square">
            <a:spAutoFit/>
          </a:bodyPr>
          <a:lstStyle/>
          <a:p>
            <a:pPr marL="566738" indent="-566738">
              <a:spcBef>
                <a:spcPct val="0"/>
              </a:spcBef>
              <a:buFontTx/>
              <a:buNone/>
              <a:tabLst>
                <a:tab pos="800100" algn="l"/>
                <a:tab pos="3314700" algn="l"/>
              </a:tabLst>
            </a:pPr>
            <a:r>
              <a:rPr lang="en-US" sz="2300" b="1" dirty="0" smtClean="0">
                <a:solidFill>
                  <a:schemeClr val="tx1"/>
                </a:solidFill>
                <a:latin typeface="Times New Roman" pitchFamily="18" charset="0"/>
                <a:cs typeface="Times New Roman" pitchFamily="18" charset="0"/>
              </a:rPr>
              <a:t>21.</a:t>
            </a:r>
            <a:r>
              <a:rPr lang="en-US" sz="2300" dirty="0" smtClean="0">
                <a:solidFill>
                  <a:schemeClr val="tx1"/>
                </a:solidFill>
                <a:latin typeface="Times New Roman" pitchFamily="18" charset="0"/>
                <a:cs typeface="Times New Roman" pitchFamily="18" charset="0"/>
              </a:rPr>
              <a:t>                 The subsets =	{ }, {1}, </a:t>
            </a:r>
            <a:r>
              <a:rPr lang="en-US" sz="2300" spc="100" dirty="0" smtClean="0">
                <a:solidFill>
                  <a:schemeClr val="tx1"/>
                </a:solidFill>
                <a:latin typeface="Times New Roman" pitchFamily="18" charset="0"/>
                <a:cs typeface="Times New Roman" pitchFamily="18" charset="0"/>
              </a:rPr>
              <a:t>{</a:t>
            </a:r>
            <a:r>
              <a:rPr lang="en-US" sz="2300" i="1" spc="100" dirty="0" smtClean="0">
                <a:solidFill>
                  <a:schemeClr val="tx1"/>
                </a:solidFill>
                <a:latin typeface="Times New Roman" pitchFamily="18" charset="0"/>
                <a:cs typeface="Times New Roman" pitchFamily="18" charset="0"/>
              </a:rPr>
              <a:t>p</a:t>
            </a:r>
            <a:r>
              <a:rPr lang="en-US" sz="2300" spc="100" dirty="0" smtClean="0">
                <a:solidFill>
                  <a:schemeClr val="tx1"/>
                </a:solidFill>
                <a:latin typeface="Times New Roman" pitchFamily="18" charset="0"/>
                <a:cs typeface="Times New Roman" pitchFamily="18" charset="0"/>
              </a:rPr>
              <a:t>}</a:t>
            </a:r>
            <a:r>
              <a:rPr lang="en-US" sz="2300" dirty="0" smtClean="0">
                <a:solidFill>
                  <a:schemeClr val="tx1"/>
                </a:solidFill>
                <a:latin typeface="Times New Roman" pitchFamily="18" charset="0"/>
                <a:cs typeface="Times New Roman" pitchFamily="18" charset="0"/>
              </a:rPr>
              <a:t>, {ø},	</a:t>
            </a:r>
          </a:p>
        </p:txBody>
      </p:sp>
      <p:sp>
        <p:nvSpPr>
          <p:cNvPr id="17" name="Content Placeholder 10"/>
          <p:cNvSpPr>
            <a:spLocks noGrp="1"/>
          </p:cNvSpPr>
          <p:nvPr>
            <p:ph sz="quarter" idx="13"/>
          </p:nvPr>
        </p:nvSpPr>
        <p:spPr>
          <a:xfrm>
            <a:off x="1485900" y="4343400"/>
            <a:ext cx="7010400" cy="446276"/>
          </a:xfrm>
        </p:spPr>
        <p:txBody>
          <a:bodyPr wrap="square">
            <a:spAutoFit/>
          </a:bodyPr>
          <a:lstStyle/>
          <a:p>
            <a:pPr marL="566738" indent="-566738">
              <a:spcBef>
                <a:spcPct val="0"/>
              </a:spcBef>
              <a:buFontTx/>
              <a:buNone/>
              <a:tabLst>
                <a:tab pos="800100" algn="l"/>
                <a:tab pos="3322638" algn="l"/>
              </a:tabLst>
            </a:pPr>
            <a:r>
              <a:rPr lang="en-US" sz="2300" dirty="0" smtClean="0">
                <a:solidFill>
                  <a:schemeClr val="tx1"/>
                </a:solidFill>
                <a:latin typeface="Times New Roman" pitchFamily="18" charset="0"/>
                <a:cs typeface="Times New Roman" pitchFamily="18" charset="0"/>
              </a:rPr>
              <a:t>		The number of subsets = </a:t>
            </a:r>
            <a:r>
              <a:rPr lang="en-US" sz="2300" dirty="0" smtClean="0">
                <a:solidFill>
                  <a:srgbClr val="00A99D"/>
                </a:solidFill>
                <a:latin typeface="Times New Roman" pitchFamily="18" charset="0"/>
                <a:cs typeface="Times New Roman" pitchFamily="18" charset="0"/>
              </a:rPr>
              <a:t>8</a:t>
            </a:r>
            <a:r>
              <a:rPr lang="en-US" sz="2300" dirty="0" smtClean="0">
                <a:solidFill>
                  <a:schemeClr val="tx1"/>
                </a:solidFill>
                <a:latin typeface="Times New Roman" pitchFamily="18" charset="0"/>
                <a:cs typeface="Times New Roman" pitchFamily="18" charset="0"/>
              </a:rPr>
              <a:t>.</a:t>
            </a:r>
          </a:p>
        </p:txBody>
      </p:sp>
      <p:sp>
        <p:nvSpPr>
          <p:cNvPr id="18" name="Content Placeholder 10"/>
          <p:cNvSpPr>
            <a:spLocks noGrp="1"/>
          </p:cNvSpPr>
          <p:nvPr>
            <p:ph sz="quarter" idx="13"/>
          </p:nvPr>
        </p:nvSpPr>
        <p:spPr>
          <a:xfrm>
            <a:off x="685800" y="3799076"/>
            <a:ext cx="7010400" cy="446276"/>
          </a:xfrm>
        </p:spPr>
        <p:txBody>
          <a:bodyPr wrap="square">
            <a:spAutoFit/>
          </a:bodyPr>
          <a:lstStyle/>
          <a:p>
            <a:pPr marL="566738" indent="-566738">
              <a:spcBef>
                <a:spcPct val="0"/>
              </a:spcBef>
              <a:buFontTx/>
              <a:buNone/>
              <a:tabLst>
                <a:tab pos="800100" algn="l"/>
                <a:tab pos="3314700" algn="l"/>
              </a:tabLst>
            </a:pPr>
            <a:r>
              <a:rPr lang="en-US" sz="2300" dirty="0" smtClean="0">
                <a:solidFill>
                  <a:schemeClr val="tx1"/>
                </a:solidFill>
                <a:latin typeface="Times New Roman" pitchFamily="18" charset="0"/>
                <a:cs typeface="Times New Roman" pitchFamily="18" charset="0"/>
              </a:rPr>
              <a:t>			{1, </a:t>
            </a:r>
            <a:r>
              <a:rPr lang="en-US" sz="2300" i="1" dirty="0" smtClean="0">
                <a:solidFill>
                  <a:schemeClr val="tx1"/>
                </a:solidFill>
                <a:latin typeface="Times New Roman" pitchFamily="18" charset="0"/>
                <a:cs typeface="Times New Roman" pitchFamily="18" charset="0"/>
              </a:rPr>
              <a:t>p</a:t>
            </a:r>
            <a:r>
              <a:rPr lang="en-US" sz="2300" dirty="0" smtClean="0">
                <a:solidFill>
                  <a:schemeClr val="tx1"/>
                </a:solidFill>
                <a:latin typeface="Times New Roman" pitchFamily="18" charset="0"/>
                <a:cs typeface="Times New Roman" pitchFamily="18" charset="0"/>
              </a:rPr>
              <a:t>, ø}</a:t>
            </a:r>
          </a:p>
        </p:txBody>
      </p:sp>
      <p:sp>
        <p:nvSpPr>
          <p:cNvPr id="19" name="Content Placeholder 10"/>
          <p:cNvSpPr>
            <a:spLocks noGrp="1"/>
          </p:cNvSpPr>
          <p:nvPr>
            <p:ph sz="quarter" idx="13"/>
          </p:nvPr>
        </p:nvSpPr>
        <p:spPr>
          <a:xfrm>
            <a:off x="685800" y="3276600"/>
            <a:ext cx="7010400" cy="446276"/>
          </a:xfrm>
        </p:spPr>
        <p:txBody>
          <a:bodyPr wrap="square">
            <a:spAutoFit/>
          </a:bodyPr>
          <a:lstStyle/>
          <a:p>
            <a:pPr marL="566738" indent="-566738">
              <a:spcBef>
                <a:spcPct val="0"/>
              </a:spcBef>
              <a:buFontTx/>
              <a:buNone/>
              <a:tabLst>
                <a:tab pos="800100" algn="l"/>
                <a:tab pos="3314700" algn="l"/>
              </a:tabLst>
            </a:pPr>
            <a:r>
              <a:rPr lang="en-US" sz="2300" dirty="0" smtClean="0">
                <a:solidFill>
                  <a:schemeClr val="tx1"/>
                </a:solidFill>
                <a:latin typeface="Times New Roman" pitchFamily="18" charset="0"/>
                <a:cs typeface="Times New Roman" pitchFamily="18" charset="0"/>
              </a:rPr>
              <a:t>			{1, </a:t>
            </a:r>
            <a:r>
              <a:rPr lang="en-US" sz="2300" i="1" dirty="0" smtClean="0">
                <a:solidFill>
                  <a:schemeClr val="tx1"/>
                </a:solidFill>
                <a:latin typeface="Times New Roman" pitchFamily="18" charset="0"/>
                <a:cs typeface="Times New Roman" pitchFamily="18" charset="0"/>
              </a:rPr>
              <a:t>p</a:t>
            </a:r>
            <a:r>
              <a:rPr lang="en-US" sz="2300" dirty="0" smtClean="0">
                <a:solidFill>
                  <a:schemeClr val="tx1"/>
                </a:solidFill>
                <a:latin typeface="Times New Roman" pitchFamily="18" charset="0"/>
                <a:cs typeface="Times New Roman" pitchFamily="18" charset="0"/>
              </a:rPr>
              <a:t>}, {1, ø}{</a:t>
            </a:r>
            <a:r>
              <a:rPr lang="en-US" sz="2300" i="1" dirty="0" smtClean="0">
                <a:solidFill>
                  <a:schemeClr val="tx1"/>
                </a:solidFill>
                <a:latin typeface="Times New Roman" pitchFamily="18" charset="0"/>
                <a:cs typeface="Times New Roman" pitchFamily="18" charset="0"/>
              </a:rPr>
              <a:t>p</a:t>
            </a:r>
            <a:r>
              <a:rPr lang="en-US" sz="2300" dirty="0" smtClean="0">
                <a:solidFill>
                  <a:schemeClr val="tx1"/>
                </a:solidFill>
                <a:latin typeface="Times New Roman" pitchFamily="18" charset="0"/>
                <a:cs typeface="Times New Roman" pitchFamily="18" charset="0"/>
              </a:rPr>
              <a:t>, ø},</a:t>
            </a:r>
          </a:p>
        </p:txBody>
      </p:sp>
      <p:sp>
        <p:nvSpPr>
          <p:cNvPr id="6"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tabLst>
                <a:tab pos="393192" algn="r"/>
                <a:tab pos="640080" algn="l"/>
              </a:tabLst>
            </a:pPr>
            <a:r>
              <a:rPr lang="en-US" sz="1500" b="1" dirty="0" smtClean="0">
                <a:solidFill>
                  <a:schemeClr val="bg1"/>
                </a:solidFill>
                <a:latin typeface="Times New Roman" pitchFamily="18" charset="0"/>
                <a:cs typeface="Times New Roman" pitchFamily="18" charset="0"/>
              </a:rPr>
              <a:t>Revision Exam 1 Paper 1</a:t>
            </a:r>
          </a:p>
        </p:txBody>
      </p:sp>
    </p:spTree>
    <p:extLst>
      <p:ext uri="{BB962C8B-B14F-4D97-AF65-F5344CB8AC3E}">
        <p14:creationId xmlns:p14="http://schemas.microsoft.com/office/powerpoint/2010/main" xmlns="" val="1862447457"/>
      </p:ext>
    </p:extLst>
  </p:cSld>
  <p:clrMapOvr>
    <a:masterClrMapping/>
  </p:clrMapOvr>
  <p:transition spd="slow">
    <p:strips dir="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14">
                                            <p:txEl>
                                              <p:pRg st="0" end="0"/>
                                            </p:txEl>
                                          </p:spTgt>
                                        </p:tgtEl>
                                        <p:attrNameLst>
                                          <p:attrName>style.visibility</p:attrName>
                                        </p:attrNameLst>
                                      </p:cBhvr>
                                      <p:to>
                                        <p:strVal val="visible"/>
                                      </p:to>
                                    </p:set>
                                    <p:anim calcmode="lin" valueType="num">
                                      <p:cBhvr>
                                        <p:cTn id="7" dur="500" fill="hold"/>
                                        <p:tgtEl>
                                          <p:spTgt spid="14">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14">
                                            <p:txEl>
                                              <p:pRg st="0" end="0"/>
                                            </p:txEl>
                                          </p:spTgt>
                                        </p:tgtEl>
                                        <p:attrNameLst>
                                          <p:attrName>ppt_h</p:attrName>
                                        </p:attrNameLst>
                                      </p:cBhvr>
                                      <p:tavLst>
                                        <p:tav tm="0">
                                          <p:val>
                                            <p:fltVal val="0"/>
                                          </p:val>
                                        </p:tav>
                                        <p:tav tm="100000">
                                          <p:val>
                                            <p:strVal val="#ppt_h"/>
                                          </p:val>
                                        </p:tav>
                                      </p:tavLst>
                                    </p:anim>
                                  </p:childTnLst>
                                </p:cTn>
                              </p:par>
                              <p:par>
                                <p:cTn id="9" presetID="23" presetClass="entr" presetSubtype="16" fill="hold" grpId="0" nodeType="withEffect">
                                  <p:stCondLst>
                                    <p:cond delay="0"/>
                                  </p:stCondLst>
                                  <p:childTnLst>
                                    <p:set>
                                      <p:cBhvr>
                                        <p:cTn id="10" dur="1" fill="hold">
                                          <p:stCondLst>
                                            <p:cond delay="0"/>
                                          </p:stCondLst>
                                        </p:cTn>
                                        <p:tgtEl>
                                          <p:spTgt spid="19">
                                            <p:txEl>
                                              <p:pRg st="0" end="0"/>
                                            </p:txEl>
                                          </p:spTgt>
                                        </p:tgtEl>
                                        <p:attrNameLst>
                                          <p:attrName>style.visibility</p:attrName>
                                        </p:attrNameLst>
                                      </p:cBhvr>
                                      <p:to>
                                        <p:strVal val="visible"/>
                                      </p:to>
                                    </p:set>
                                    <p:anim calcmode="lin" valueType="num">
                                      <p:cBhvr>
                                        <p:cTn id="11" dur="500" fill="hold"/>
                                        <p:tgtEl>
                                          <p:spTgt spid="19">
                                            <p:txEl>
                                              <p:pRg st="0" end="0"/>
                                            </p:txEl>
                                          </p:spTgt>
                                        </p:tgtEl>
                                        <p:attrNameLst>
                                          <p:attrName>ppt_w</p:attrName>
                                        </p:attrNameLst>
                                      </p:cBhvr>
                                      <p:tavLst>
                                        <p:tav tm="0">
                                          <p:val>
                                            <p:fltVal val="0"/>
                                          </p:val>
                                        </p:tav>
                                        <p:tav tm="100000">
                                          <p:val>
                                            <p:strVal val="#ppt_w"/>
                                          </p:val>
                                        </p:tav>
                                      </p:tavLst>
                                    </p:anim>
                                    <p:anim calcmode="lin" valueType="num">
                                      <p:cBhvr>
                                        <p:cTn id="12" dur="500" fill="hold"/>
                                        <p:tgtEl>
                                          <p:spTgt spid="19">
                                            <p:txEl>
                                              <p:pRg st="0" end="0"/>
                                            </p:txEl>
                                          </p:spTgt>
                                        </p:tgtEl>
                                        <p:attrNameLst>
                                          <p:attrName>ppt_h</p:attrName>
                                        </p:attrNameLst>
                                      </p:cBhvr>
                                      <p:tavLst>
                                        <p:tav tm="0">
                                          <p:val>
                                            <p:fltVal val="0"/>
                                          </p:val>
                                        </p:tav>
                                        <p:tav tm="100000">
                                          <p:val>
                                            <p:strVal val="#ppt_h"/>
                                          </p:val>
                                        </p:tav>
                                      </p:tavLst>
                                    </p:anim>
                                  </p:childTnLst>
                                </p:cTn>
                              </p:par>
                              <p:par>
                                <p:cTn id="13" presetID="23" presetClass="entr" presetSubtype="16" fill="hold" grpId="0" nodeType="withEffect">
                                  <p:stCondLst>
                                    <p:cond delay="0"/>
                                  </p:stCondLst>
                                  <p:childTnLst>
                                    <p:set>
                                      <p:cBhvr>
                                        <p:cTn id="14" dur="1" fill="hold">
                                          <p:stCondLst>
                                            <p:cond delay="0"/>
                                          </p:stCondLst>
                                        </p:cTn>
                                        <p:tgtEl>
                                          <p:spTgt spid="18">
                                            <p:txEl>
                                              <p:pRg st="0" end="0"/>
                                            </p:txEl>
                                          </p:spTgt>
                                        </p:tgtEl>
                                        <p:attrNameLst>
                                          <p:attrName>style.visibility</p:attrName>
                                        </p:attrNameLst>
                                      </p:cBhvr>
                                      <p:to>
                                        <p:strVal val="visible"/>
                                      </p:to>
                                    </p:set>
                                    <p:anim calcmode="lin" valueType="num">
                                      <p:cBhvr>
                                        <p:cTn id="15" dur="500" fill="hold"/>
                                        <p:tgtEl>
                                          <p:spTgt spid="18">
                                            <p:txEl>
                                              <p:pRg st="0" end="0"/>
                                            </p:txEl>
                                          </p:spTgt>
                                        </p:tgtEl>
                                        <p:attrNameLst>
                                          <p:attrName>ppt_w</p:attrName>
                                        </p:attrNameLst>
                                      </p:cBhvr>
                                      <p:tavLst>
                                        <p:tav tm="0">
                                          <p:val>
                                            <p:fltVal val="0"/>
                                          </p:val>
                                        </p:tav>
                                        <p:tav tm="100000">
                                          <p:val>
                                            <p:strVal val="#ppt_w"/>
                                          </p:val>
                                        </p:tav>
                                      </p:tavLst>
                                    </p:anim>
                                    <p:anim calcmode="lin" valueType="num">
                                      <p:cBhvr>
                                        <p:cTn id="16" dur="500" fill="hold"/>
                                        <p:tgtEl>
                                          <p:spTgt spid="18">
                                            <p:txEl>
                                              <p:pRg st="0" end="0"/>
                                            </p:txEl>
                                          </p:spTgt>
                                        </p:tgtEl>
                                        <p:attrNameLst>
                                          <p:attrName>ppt_h</p:attrName>
                                        </p:attrNameLst>
                                      </p:cBhvr>
                                      <p:tavLst>
                                        <p:tav tm="0">
                                          <p:val>
                                            <p:fltVal val="0"/>
                                          </p:val>
                                        </p:tav>
                                        <p:tav tm="100000">
                                          <p:val>
                                            <p:strVal val="#ppt_h"/>
                                          </p:val>
                                        </p:tav>
                                      </p:tavLst>
                                    </p:anim>
                                  </p:childTnLst>
                                </p:cTn>
                              </p:par>
                              <p:par>
                                <p:cTn id="17" presetID="23" presetClass="entr" presetSubtype="16" fill="hold" grpId="0" nodeType="withEffect">
                                  <p:stCondLst>
                                    <p:cond delay="0"/>
                                  </p:stCondLst>
                                  <p:childTnLst>
                                    <p:set>
                                      <p:cBhvr>
                                        <p:cTn id="18" dur="1" fill="hold">
                                          <p:stCondLst>
                                            <p:cond delay="0"/>
                                          </p:stCondLst>
                                        </p:cTn>
                                        <p:tgtEl>
                                          <p:spTgt spid="17">
                                            <p:txEl>
                                              <p:pRg st="0" end="0"/>
                                            </p:txEl>
                                          </p:spTgt>
                                        </p:tgtEl>
                                        <p:attrNameLst>
                                          <p:attrName>style.visibility</p:attrName>
                                        </p:attrNameLst>
                                      </p:cBhvr>
                                      <p:to>
                                        <p:strVal val="visible"/>
                                      </p:to>
                                    </p:set>
                                    <p:anim calcmode="lin" valueType="num">
                                      <p:cBhvr>
                                        <p:cTn id="19" dur="500" fill="hold"/>
                                        <p:tgtEl>
                                          <p:spTgt spid="17">
                                            <p:txEl>
                                              <p:pRg st="0" end="0"/>
                                            </p:txEl>
                                          </p:spTgt>
                                        </p:tgtEl>
                                        <p:attrNameLst>
                                          <p:attrName>ppt_w</p:attrName>
                                        </p:attrNameLst>
                                      </p:cBhvr>
                                      <p:tavLst>
                                        <p:tav tm="0">
                                          <p:val>
                                            <p:fltVal val="0"/>
                                          </p:val>
                                        </p:tav>
                                        <p:tav tm="100000">
                                          <p:val>
                                            <p:strVal val="#ppt_w"/>
                                          </p:val>
                                        </p:tav>
                                      </p:tavLst>
                                    </p:anim>
                                    <p:anim calcmode="lin" valueType="num">
                                      <p:cBhvr>
                                        <p:cTn id="20" dur="500" fill="hold"/>
                                        <p:tgtEl>
                                          <p:spTgt spid="17">
                                            <p:txEl>
                                              <p:pRg st="0" end="0"/>
                                            </p:txEl>
                                          </p:spTgt>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build="allAtOnce"/>
      <p:bldP spid="17" grpId="0" build="allAtOnce"/>
      <p:bldP spid="18" grpId="0" build="allAtOnce"/>
      <p:bldP spid="19" grpId="0" build="allAtOnce"/>
    </p:bldLst>
  </p:timing>
</p:sld>
</file>

<file path=ppt/slides/slide4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TextBox 11"/>
          <p:cNvSpPr txBox="1"/>
          <p:nvPr/>
        </p:nvSpPr>
        <p:spPr>
          <a:xfrm>
            <a:off x="381000" y="2723921"/>
            <a:ext cx="609600" cy="430759"/>
          </a:xfrm>
          <a:prstGeom prst="rect">
            <a:avLst/>
          </a:prstGeom>
          <a:noFill/>
        </p:spPr>
        <p:txBody>
          <a:bodyPr wrap="square" rtlCol="0">
            <a:spAutoFit/>
          </a:bodyPr>
          <a:lstStyle/>
          <a:p>
            <a:pPr marL="457200" indent="-457200">
              <a:lnSpc>
                <a:spcPts val="2800"/>
              </a:lnSpc>
              <a:spcAft>
                <a:spcPct val="50000"/>
              </a:spcAft>
              <a:tabLst>
                <a:tab pos="628650" algn="l"/>
              </a:tabLst>
            </a:pPr>
            <a:r>
              <a:rPr lang="en-US" sz="2300" b="1" dirty="0" smtClean="0">
                <a:latin typeface="Times New Roman" pitchFamily="18" charset="0"/>
                <a:cs typeface="Times New Roman" pitchFamily="18" charset="0"/>
              </a:rPr>
              <a:t>21.</a:t>
            </a:r>
            <a:endParaRPr lang="en-US" sz="2300" b="1" dirty="0">
              <a:latin typeface="Times New Roman" pitchFamily="18" charset="0"/>
              <a:cs typeface="Times New Roman" pitchFamily="18" charset="0"/>
            </a:endParaRPr>
          </a:p>
        </p:txBody>
      </p:sp>
      <p:pic>
        <p:nvPicPr>
          <p:cNvPr id="8194" name="Picture 2" descr="D:\Vinothi\Revision Exam 03\Ans-Ex-03-21.tif"/>
          <p:cNvPicPr>
            <a:picLocks noChangeAspect="1" noChangeArrowheads="1"/>
          </p:cNvPicPr>
          <p:nvPr/>
        </p:nvPicPr>
        <p:blipFill>
          <a:blip r:embed="rId2" cstate="print"/>
          <a:srcRect/>
          <a:stretch>
            <a:fillRect/>
          </a:stretch>
        </p:blipFill>
        <p:spPr bwMode="auto">
          <a:xfrm>
            <a:off x="1295400" y="2819400"/>
            <a:ext cx="4069080" cy="2176272"/>
          </a:xfrm>
          <a:prstGeom prst="rect">
            <a:avLst/>
          </a:prstGeom>
          <a:noFill/>
        </p:spPr>
      </p:pic>
      <p:grpSp>
        <p:nvGrpSpPr>
          <p:cNvPr id="2" name="Group 6"/>
          <p:cNvGrpSpPr/>
          <p:nvPr/>
        </p:nvGrpSpPr>
        <p:grpSpPr>
          <a:xfrm>
            <a:off x="1255670" y="5057775"/>
            <a:ext cx="6043642" cy="446276"/>
            <a:chOff x="1255670" y="5057775"/>
            <a:chExt cx="6043642" cy="446276"/>
          </a:xfrm>
        </p:grpSpPr>
        <p:sp>
          <p:nvSpPr>
            <p:cNvPr id="11" name="Rectangle 10"/>
            <p:cNvSpPr/>
            <p:nvPr/>
          </p:nvSpPr>
          <p:spPr>
            <a:xfrm>
              <a:off x="1255670" y="5057775"/>
              <a:ext cx="6043642" cy="446276"/>
            </a:xfrm>
            <a:prstGeom prst="rect">
              <a:avLst/>
            </a:prstGeom>
          </p:spPr>
          <p:txBody>
            <a:bodyPr wrap="none">
              <a:spAutoFit/>
            </a:bodyPr>
            <a:lstStyle/>
            <a:p>
              <a:r>
                <a:rPr lang="en-US" sz="2300" i="1" dirty="0" smtClean="0">
                  <a:latin typeface="Times New Roman" pitchFamily="18" charset="0"/>
                </a:rPr>
                <a:t>          </a:t>
              </a:r>
              <a:r>
                <a:rPr lang="en-US" sz="2300" dirty="0" smtClean="0">
                  <a:latin typeface="Times New Roman" pitchFamily="18" charset="0"/>
                </a:rPr>
                <a:t>= </a:t>
              </a:r>
              <a:r>
                <a:rPr lang="en-US" sz="2300" dirty="0" smtClean="0">
                  <a:solidFill>
                    <a:srgbClr val="00A99D"/>
                  </a:solidFill>
                  <a:latin typeface="Times New Roman" pitchFamily="18" charset="0"/>
                </a:rPr>
                <a:t>{ }</a:t>
              </a:r>
              <a:r>
                <a:rPr lang="en-US" sz="2300" dirty="0" smtClean="0">
                  <a:solidFill>
                    <a:srgbClr val="3FEE32"/>
                  </a:solidFill>
                  <a:latin typeface="Times New Roman" pitchFamily="18" charset="0"/>
                </a:rPr>
                <a:t> </a:t>
              </a:r>
              <a:r>
                <a:rPr lang="en-US" sz="2300" dirty="0" smtClean="0">
                  <a:latin typeface="Times New Roman" pitchFamily="18" charset="0"/>
                </a:rPr>
                <a:t>since there are no common elements.</a:t>
              </a:r>
              <a:endParaRPr lang="en-US" sz="2300" dirty="0">
                <a:latin typeface="Times New Roman" pitchFamily="18" charset="0"/>
              </a:endParaRPr>
            </a:p>
          </p:txBody>
        </p:sp>
        <p:pic>
          <p:nvPicPr>
            <p:cNvPr id="5" name="Picture 2"/>
            <p:cNvPicPr>
              <a:picLocks noChangeAspect="1" noChangeArrowheads="1"/>
            </p:cNvPicPr>
            <p:nvPr/>
          </p:nvPicPr>
          <p:blipFill>
            <a:blip r:embed="rId3" cstate="print"/>
            <a:srcRect/>
            <a:stretch>
              <a:fillRect/>
            </a:stretch>
          </p:blipFill>
          <p:spPr bwMode="auto">
            <a:xfrm>
              <a:off x="1287779" y="5172074"/>
              <a:ext cx="691070" cy="224704"/>
            </a:xfrm>
            <a:prstGeom prst="rect">
              <a:avLst/>
            </a:prstGeom>
            <a:noFill/>
            <a:ln w="9525">
              <a:noFill/>
              <a:miter lim="800000"/>
              <a:headEnd/>
              <a:tailEnd/>
            </a:ln>
            <a:effectLst/>
          </p:spPr>
        </p:pic>
      </p:grpSp>
      <p:sp>
        <p:nvSpPr>
          <p:cNvPr id="7"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3 Paper 1</a:t>
            </a:r>
          </a:p>
        </p:txBody>
      </p:sp>
    </p:spTree>
    <p:extLst>
      <p:ext uri="{BB962C8B-B14F-4D97-AF65-F5344CB8AC3E}">
        <p14:creationId xmlns:p14="http://schemas.microsoft.com/office/powerpoint/2010/main" xmlns="" val="186244745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nodeType="with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p:cTn id="7" dur="500" fill="hold"/>
                                        <p:tgtEl>
                                          <p:spTgt spid="12"/>
                                        </p:tgtEl>
                                        <p:attrNameLst>
                                          <p:attrName>ppt_w</p:attrName>
                                        </p:attrNameLst>
                                      </p:cBhvr>
                                      <p:tavLst>
                                        <p:tav tm="0">
                                          <p:val>
                                            <p:fltVal val="0"/>
                                          </p:val>
                                        </p:tav>
                                        <p:tav tm="100000">
                                          <p:val>
                                            <p:strVal val="#ppt_w"/>
                                          </p:val>
                                        </p:tav>
                                      </p:tavLst>
                                    </p:anim>
                                    <p:anim calcmode="lin" valueType="num">
                                      <p:cBhvr>
                                        <p:cTn id="8" dur="500" fill="hold"/>
                                        <p:tgtEl>
                                          <p:spTgt spid="12"/>
                                        </p:tgtEl>
                                        <p:attrNameLst>
                                          <p:attrName>ppt_h</p:attrName>
                                        </p:attrNameLst>
                                      </p:cBhvr>
                                      <p:tavLst>
                                        <p:tav tm="0">
                                          <p:val>
                                            <p:fltVal val="0"/>
                                          </p:val>
                                        </p:tav>
                                        <p:tav tm="100000">
                                          <p:val>
                                            <p:strVal val="#ppt_h"/>
                                          </p:val>
                                        </p:tav>
                                      </p:tavLst>
                                    </p:anim>
                                  </p:childTnLst>
                                </p:cTn>
                              </p:par>
                              <p:par>
                                <p:cTn id="9" presetID="23" presetClass="entr" presetSubtype="16" fill="hold" nodeType="withEffect">
                                  <p:stCondLst>
                                    <p:cond delay="0"/>
                                  </p:stCondLst>
                                  <p:childTnLst>
                                    <p:set>
                                      <p:cBhvr>
                                        <p:cTn id="10" dur="1" fill="hold">
                                          <p:stCondLst>
                                            <p:cond delay="0"/>
                                          </p:stCondLst>
                                        </p:cTn>
                                        <p:tgtEl>
                                          <p:spTgt spid="8194"/>
                                        </p:tgtEl>
                                        <p:attrNameLst>
                                          <p:attrName>style.visibility</p:attrName>
                                        </p:attrNameLst>
                                      </p:cBhvr>
                                      <p:to>
                                        <p:strVal val="visible"/>
                                      </p:to>
                                    </p:set>
                                    <p:anim calcmode="lin" valueType="num">
                                      <p:cBhvr>
                                        <p:cTn id="11" dur="500" fill="hold"/>
                                        <p:tgtEl>
                                          <p:spTgt spid="8194"/>
                                        </p:tgtEl>
                                        <p:attrNameLst>
                                          <p:attrName>ppt_w</p:attrName>
                                        </p:attrNameLst>
                                      </p:cBhvr>
                                      <p:tavLst>
                                        <p:tav tm="0">
                                          <p:val>
                                            <p:fltVal val="0"/>
                                          </p:val>
                                        </p:tav>
                                        <p:tav tm="100000">
                                          <p:val>
                                            <p:strVal val="#ppt_w"/>
                                          </p:val>
                                        </p:tav>
                                      </p:tavLst>
                                    </p:anim>
                                    <p:anim calcmode="lin" valueType="num">
                                      <p:cBhvr>
                                        <p:cTn id="12" dur="500" fill="hold"/>
                                        <p:tgtEl>
                                          <p:spTgt spid="8194"/>
                                        </p:tgtEl>
                                        <p:attrNameLst>
                                          <p:attrName>ppt_h</p:attrName>
                                        </p:attrNameLst>
                                      </p:cBhvr>
                                      <p:tavLst>
                                        <p:tav tm="0">
                                          <p:val>
                                            <p:fltVal val="0"/>
                                          </p:val>
                                        </p:tav>
                                        <p:tav tm="100000">
                                          <p:val>
                                            <p:strVal val="#ppt_h"/>
                                          </p:val>
                                        </p:tav>
                                      </p:tavLst>
                                    </p:anim>
                                  </p:childTnLst>
                                </p:cTn>
                              </p:par>
                              <p:par>
                                <p:cTn id="13" presetID="23" presetClass="entr" presetSubtype="16" fill="hold" nodeType="withEffect">
                                  <p:stCondLst>
                                    <p:cond delay="0"/>
                                  </p:stCondLst>
                                  <p:childTnLst>
                                    <p:set>
                                      <p:cBhvr>
                                        <p:cTn id="14" dur="1" fill="hold">
                                          <p:stCondLst>
                                            <p:cond delay="0"/>
                                          </p:stCondLst>
                                        </p:cTn>
                                        <p:tgtEl>
                                          <p:spTgt spid="2"/>
                                        </p:tgtEl>
                                        <p:attrNameLst>
                                          <p:attrName>style.visibility</p:attrName>
                                        </p:attrNameLst>
                                      </p:cBhvr>
                                      <p:to>
                                        <p:strVal val="visible"/>
                                      </p:to>
                                    </p:set>
                                    <p:anim calcmode="lin" valueType="num">
                                      <p:cBhvr>
                                        <p:cTn id="15" dur="500" fill="hold"/>
                                        <p:tgtEl>
                                          <p:spTgt spid="2"/>
                                        </p:tgtEl>
                                        <p:attrNameLst>
                                          <p:attrName>ppt_w</p:attrName>
                                        </p:attrNameLst>
                                      </p:cBhvr>
                                      <p:tavLst>
                                        <p:tav tm="0">
                                          <p:val>
                                            <p:fltVal val="0"/>
                                          </p:val>
                                        </p:tav>
                                        <p:tav tm="100000">
                                          <p:val>
                                            <p:strVal val="#ppt_w"/>
                                          </p:val>
                                        </p:tav>
                                      </p:tavLst>
                                    </p:anim>
                                    <p:anim calcmode="lin" valueType="num">
                                      <p:cBhvr>
                                        <p:cTn id="16" dur="500" fill="hold"/>
                                        <p:tgtEl>
                                          <p:spTgt spid="2"/>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Content Placeholder 10"/>
          <p:cNvSpPr>
            <a:spLocks noGrp="1"/>
          </p:cNvSpPr>
          <p:nvPr>
            <p:ph sz="quarter" idx="13"/>
          </p:nvPr>
        </p:nvSpPr>
        <p:spPr>
          <a:xfrm>
            <a:off x="685800" y="2819400"/>
            <a:ext cx="6477000" cy="800219"/>
          </a:xfrm>
        </p:spPr>
        <p:txBody>
          <a:bodyPr wrap="square">
            <a:spAutoFit/>
          </a:bodyPr>
          <a:lstStyle/>
          <a:p>
            <a:pPr>
              <a:buNone/>
            </a:pPr>
            <a:r>
              <a:rPr lang="en-US" sz="2300" b="1" dirty="0" smtClean="0">
                <a:solidFill>
                  <a:schemeClr val="tx1"/>
                </a:solidFill>
                <a:latin typeface="Times New Roman" pitchFamily="18" charset="0"/>
                <a:cs typeface="Times New Roman" pitchFamily="18" charset="0"/>
              </a:rPr>
              <a:t>22.   </a:t>
            </a:r>
            <a:r>
              <a:rPr lang="en-US" sz="2300" dirty="0" smtClean="0">
                <a:solidFill>
                  <a:schemeClr val="tx1"/>
                </a:solidFill>
                <a:latin typeface="Times New Roman" pitchFamily="18" charset="0"/>
                <a:cs typeface="Times New Roman" pitchFamily="18" charset="0"/>
              </a:rPr>
              <a:t>If </a:t>
            </a:r>
            <a:r>
              <a:rPr lang="en-US" sz="2300" i="1" dirty="0" smtClean="0">
                <a:solidFill>
                  <a:schemeClr val="tx1"/>
                </a:solidFill>
                <a:latin typeface="Times New Roman" pitchFamily="18" charset="0"/>
              </a:rPr>
              <a:t>P</a:t>
            </a:r>
            <a:r>
              <a:rPr lang="en-US" sz="2300" dirty="0" smtClean="0">
                <a:solidFill>
                  <a:schemeClr val="tx1"/>
                </a:solidFill>
                <a:latin typeface="Times New Roman" pitchFamily="18" charset="0"/>
              </a:rPr>
              <a:t> = {15, 17, 19, 21} and </a:t>
            </a:r>
            <a:r>
              <a:rPr lang="en-US" sz="2300" i="1" dirty="0" smtClean="0">
                <a:solidFill>
                  <a:schemeClr val="tx1"/>
                </a:solidFill>
                <a:latin typeface="Times New Roman" pitchFamily="18" charset="0"/>
              </a:rPr>
              <a:t>Q</a:t>
            </a:r>
            <a:r>
              <a:rPr lang="en-US" sz="2300" dirty="0" smtClean="0">
                <a:solidFill>
                  <a:schemeClr val="tx1"/>
                </a:solidFill>
                <a:latin typeface="Times New Roman" pitchFamily="18" charset="0"/>
              </a:rPr>
              <a:t> = {16, 18, 20},</a:t>
            </a:r>
            <a:br>
              <a:rPr lang="en-US" sz="2300" dirty="0" smtClean="0">
                <a:solidFill>
                  <a:schemeClr val="tx1"/>
                </a:solidFill>
                <a:latin typeface="Times New Roman" pitchFamily="18" charset="0"/>
              </a:rPr>
            </a:br>
            <a:r>
              <a:rPr lang="en-US" sz="2300" dirty="0" smtClean="0">
                <a:solidFill>
                  <a:schemeClr val="tx1"/>
                </a:solidFill>
                <a:latin typeface="Times New Roman" pitchFamily="18" charset="0"/>
              </a:rPr>
              <a:t>    then </a:t>
            </a:r>
            <a:r>
              <a:rPr lang="en-US" sz="2300" i="1" dirty="0" smtClean="0">
                <a:solidFill>
                  <a:schemeClr val="tx1"/>
                </a:solidFill>
                <a:latin typeface="Times New Roman" pitchFamily="18" charset="0"/>
              </a:rPr>
              <a:t>         </a:t>
            </a:r>
            <a:r>
              <a:rPr lang="en-US" sz="2300" dirty="0" smtClean="0">
                <a:solidFill>
                  <a:schemeClr val="tx1"/>
                </a:solidFill>
                <a:latin typeface="Times New Roman" pitchFamily="18" charset="0"/>
                <a:sym typeface="Symbol"/>
              </a:rPr>
              <a:t>=</a:t>
            </a:r>
            <a:endParaRPr lang="en-US" sz="2300" dirty="0" smtClean="0">
              <a:solidFill>
                <a:schemeClr val="tx1"/>
              </a:solidFill>
              <a:latin typeface="Times New Roman" pitchFamily="18" charset="0"/>
              <a:cs typeface="Times New Roman" pitchFamily="18" charset="0"/>
            </a:endParaRPr>
          </a:p>
        </p:txBody>
      </p:sp>
      <p:sp>
        <p:nvSpPr>
          <p:cNvPr id="8" name="Notched Right Arrow 7"/>
          <p:cNvSpPr/>
          <p:nvPr/>
        </p:nvSpPr>
        <p:spPr>
          <a:xfrm>
            <a:off x="7162800" y="6019800"/>
            <a:ext cx="1782315" cy="685800"/>
          </a:xfrm>
          <a:prstGeom prst="notchedRightArrow">
            <a:avLst/>
          </a:prstGeom>
          <a:blipFill>
            <a:blip r:embed="rId2" cstate="print">
              <a:extLst>
                <a:ext uri="{BEBA8EAE-BF5A-486C-A8C5-ECC9F3942E4B}">
                  <a14:imgProps xmlns:a14="http://schemas.microsoft.com/office/drawing/2010/main" xmlns="">
                    <a14:imgLayer r:embed="rId3">
                      <a14:imgEffect>
                        <a14:brightnessContrast bright="-20000" contrast="-20000"/>
                      </a14:imgEffect>
                    </a14:imgLayer>
                  </a14:imgProps>
                </a:ex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ANSWER</a:t>
            </a:r>
            <a:endParaRPr lang="en-US" sz="2000" b="1" dirty="0">
              <a:latin typeface="Times New Roman" pitchFamily="18" charset="0"/>
              <a:cs typeface="Times New Roman" pitchFamily="18" charset="0"/>
            </a:endParaRPr>
          </a:p>
        </p:txBody>
      </p:sp>
      <p:sp>
        <p:nvSpPr>
          <p:cNvPr id="6" name="Content Placeholder 10"/>
          <p:cNvSpPr>
            <a:spLocks noGrp="1"/>
          </p:cNvSpPr>
          <p:nvPr>
            <p:ph sz="quarter" idx="13"/>
          </p:nvPr>
        </p:nvSpPr>
        <p:spPr>
          <a:xfrm>
            <a:off x="1219200" y="3581400"/>
            <a:ext cx="2971800" cy="676339"/>
          </a:xfrm>
        </p:spPr>
        <p:txBody>
          <a:bodyPr wrap="square">
            <a:spAutoFit/>
          </a:bodyPr>
          <a:lstStyle/>
          <a:p>
            <a:pPr algn="just">
              <a:lnSpc>
                <a:spcPct val="165000"/>
              </a:lnSpc>
              <a:spcBef>
                <a:spcPct val="0"/>
              </a:spcBef>
              <a:buFontTx/>
              <a:buNone/>
            </a:pPr>
            <a:r>
              <a:rPr lang="en-US" sz="2300" dirty="0" smtClean="0">
                <a:solidFill>
                  <a:schemeClr val="tx1"/>
                </a:solidFill>
                <a:latin typeface="Times New Roman" pitchFamily="18" charset="0"/>
                <a:cs typeface="Times New Roman" pitchFamily="18" charset="0"/>
              </a:rPr>
              <a:t>(A) {19, 20, 21}</a:t>
            </a:r>
            <a:endParaRPr lang="en-US" sz="2300" baseline="30000" dirty="0" smtClean="0">
              <a:solidFill>
                <a:schemeClr val="tx1"/>
              </a:solidFill>
              <a:latin typeface="Times New Roman" pitchFamily="18" charset="0"/>
              <a:cs typeface="Times New Roman" pitchFamily="18" charset="0"/>
            </a:endParaRPr>
          </a:p>
        </p:txBody>
      </p:sp>
      <p:sp>
        <p:nvSpPr>
          <p:cNvPr id="7" name="Content Placeholder 10"/>
          <p:cNvSpPr>
            <a:spLocks noGrp="1"/>
          </p:cNvSpPr>
          <p:nvPr>
            <p:ph sz="quarter" idx="13"/>
          </p:nvPr>
        </p:nvSpPr>
        <p:spPr>
          <a:xfrm>
            <a:off x="1219200" y="4171950"/>
            <a:ext cx="2667000" cy="676339"/>
          </a:xfrm>
        </p:spPr>
        <p:txBody>
          <a:bodyPr wrap="square">
            <a:spAutoFit/>
          </a:bodyPr>
          <a:lstStyle/>
          <a:p>
            <a:pPr algn="just">
              <a:lnSpc>
                <a:spcPct val="165000"/>
              </a:lnSpc>
              <a:spcBef>
                <a:spcPct val="0"/>
              </a:spcBef>
              <a:buFontTx/>
              <a:buNone/>
            </a:pPr>
            <a:r>
              <a:rPr lang="en-US" sz="2300" dirty="0" smtClean="0">
                <a:solidFill>
                  <a:schemeClr val="tx1"/>
                </a:solidFill>
                <a:latin typeface="Times New Roman" pitchFamily="18" charset="0"/>
                <a:cs typeface="Times New Roman" pitchFamily="18" charset="0"/>
              </a:rPr>
              <a:t>(B) {15, 16, 17, 18}</a:t>
            </a:r>
            <a:endParaRPr lang="en-US" sz="2300" baseline="30000" dirty="0" smtClean="0">
              <a:solidFill>
                <a:schemeClr val="tx1"/>
              </a:solidFill>
              <a:latin typeface="Times New Roman" pitchFamily="18" charset="0"/>
              <a:cs typeface="Times New Roman" pitchFamily="18" charset="0"/>
            </a:endParaRPr>
          </a:p>
        </p:txBody>
      </p:sp>
      <p:sp>
        <p:nvSpPr>
          <p:cNvPr id="9" name="Content Placeholder 10"/>
          <p:cNvSpPr>
            <a:spLocks noGrp="1"/>
          </p:cNvSpPr>
          <p:nvPr>
            <p:ph sz="quarter" idx="13"/>
          </p:nvPr>
        </p:nvSpPr>
        <p:spPr>
          <a:xfrm>
            <a:off x="1247774" y="4724400"/>
            <a:ext cx="2409825" cy="676339"/>
          </a:xfrm>
        </p:spPr>
        <p:txBody>
          <a:bodyPr wrap="square">
            <a:spAutoFit/>
          </a:bodyPr>
          <a:lstStyle/>
          <a:p>
            <a:pPr algn="just">
              <a:lnSpc>
                <a:spcPct val="165000"/>
              </a:lnSpc>
              <a:spcBef>
                <a:spcPct val="0"/>
              </a:spcBef>
              <a:buFontTx/>
              <a:buNone/>
            </a:pPr>
            <a:r>
              <a:rPr lang="en-US" sz="2300" dirty="0" smtClean="0">
                <a:solidFill>
                  <a:schemeClr val="tx1"/>
                </a:solidFill>
                <a:latin typeface="Times New Roman" pitchFamily="18" charset="0"/>
                <a:cs typeface="Times New Roman" pitchFamily="18" charset="0"/>
              </a:rPr>
              <a:t>(C) { }</a:t>
            </a:r>
            <a:endParaRPr lang="en-US" sz="2300" baseline="30000" dirty="0" smtClean="0">
              <a:solidFill>
                <a:schemeClr val="tx1"/>
              </a:solidFill>
              <a:latin typeface="Times New Roman" pitchFamily="18" charset="0"/>
              <a:cs typeface="Times New Roman" pitchFamily="18" charset="0"/>
            </a:endParaRPr>
          </a:p>
        </p:txBody>
      </p:sp>
      <p:sp>
        <p:nvSpPr>
          <p:cNvPr id="10" name="Content Placeholder 10"/>
          <p:cNvSpPr>
            <a:spLocks noGrp="1"/>
          </p:cNvSpPr>
          <p:nvPr>
            <p:ph sz="quarter" idx="13"/>
          </p:nvPr>
        </p:nvSpPr>
        <p:spPr>
          <a:xfrm>
            <a:off x="1255395" y="5305425"/>
            <a:ext cx="4200525" cy="676339"/>
          </a:xfrm>
        </p:spPr>
        <p:txBody>
          <a:bodyPr wrap="square">
            <a:spAutoFit/>
          </a:bodyPr>
          <a:lstStyle/>
          <a:p>
            <a:pPr algn="just">
              <a:lnSpc>
                <a:spcPct val="165000"/>
              </a:lnSpc>
              <a:spcBef>
                <a:spcPct val="0"/>
              </a:spcBef>
              <a:buFontTx/>
              <a:buNone/>
            </a:pPr>
            <a:r>
              <a:rPr lang="en-US" sz="2300" dirty="0" smtClean="0">
                <a:solidFill>
                  <a:schemeClr val="tx1"/>
                </a:solidFill>
                <a:latin typeface="Times New Roman" pitchFamily="18" charset="0"/>
                <a:cs typeface="Times New Roman" pitchFamily="18" charset="0"/>
              </a:rPr>
              <a:t>(D) {15, 16, 17, 18, 19, 20, 21}</a:t>
            </a:r>
            <a:endParaRPr lang="en-US" sz="2300" baseline="30000" dirty="0" smtClean="0">
              <a:solidFill>
                <a:schemeClr val="tx1"/>
              </a:solidFill>
              <a:latin typeface="Times New Roman" pitchFamily="18" charset="0"/>
              <a:cs typeface="Times New Roman" pitchFamily="18" charset="0"/>
            </a:endParaRPr>
          </a:p>
        </p:txBody>
      </p:sp>
      <p:pic>
        <p:nvPicPr>
          <p:cNvPr id="6146" name="Picture 2"/>
          <p:cNvPicPr>
            <a:picLocks noChangeAspect="1" noChangeArrowheads="1"/>
          </p:cNvPicPr>
          <p:nvPr/>
        </p:nvPicPr>
        <p:blipFill>
          <a:blip r:embed="rId4" cstate="print"/>
          <a:srcRect/>
          <a:stretch>
            <a:fillRect/>
          </a:stretch>
        </p:blipFill>
        <p:spPr bwMode="auto">
          <a:xfrm>
            <a:off x="1866890" y="3281748"/>
            <a:ext cx="665798" cy="274320"/>
          </a:xfrm>
          <a:prstGeom prst="rect">
            <a:avLst/>
          </a:prstGeom>
          <a:noFill/>
          <a:ln w="9525">
            <a:noFill/>
            <a:miter lim="800000"/>
            <a:headEnd/>
            <a:tailEnd/>
          </a:ln>
          <a:effectLst/>
        </p:spPr>
      </p:pic>
      <p:sp>
        <p:nvSpPr>
          <p:cNvPr id="12"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3 Paper 1</a:t>
            </a:r>
          </a:p>
        </p:txBody>
      </p:sp>
    </p:spTree>
    <p:extLst>
      <p:ext uri="{BB962C8B-B14F-4D97-AF65-F5344CB8AC3E}">
        <p14:creationId xmlns:p14="http://schemas.microsoft.com/office/powerpoint/2010/main" xmlns="" val="71451342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11">
                                            <p:txEl>
                                              <p:pRg st="0" end="0"/>
                                            </p:txEl>
                                          </p:spTgt>
                                        </p:tgtEl>
                                        <p:attrNameLst>
                                          <p:attrName>style.visibility</p:attrName>
                                        </p:attrNameLst>
                                      </p:cBhvr>
                                      <p:to>
                                        <p:strVal val="visible"/>
                                      </p:to>
                                    </p:set>
                                    <p:anim calcmode="lin" valueType="num">
                                      <p:cBhvr>
                                        <p:cTn id="7" dur="500" fill="hold"/>
                                        <p:tgtEl>
                                          <p:spTgt spid="11">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11">
                                            <p:txEl>
                                              <p:pRg st="0" end="0"/>
                                            </p:txEl>
                                          </p:spTgt>
                                        </p:tgtEl>
                                        <p:attrNameLst>
                                          <p:attrName>ppt_h</p:attrName>
                                        </p:attrNameLst>
                                      </p:cBhvr>
                                      <p:tavLst>
                                        <p:tav tm="0">
                                          <p:val>
                                            <p:fltVal val="0"/>
                                          </p:val>
                                        </p:tav>
                                        <p:tav tm="100000">
                                          <p:val>
                                            <p:strVal val="#ppt_h"/>
                                          </p:val>
                                        </p:tav>
                                      </p:tavLst>
                                    </p:anim>
                                  </p:childTnLst>
                                </p:cTn>
                              </p:par>
                              <p:par>
                                <p:cTn id="9" presetID="23" presetClass="entr" presetSubtype="16" fill="hold" nodeType="withEffect">
                                  <p:stCondLst>
                                    <p:cond delay="0"/>
                                  </p:stCondLst>
                                  <p:childTnLst>
                                    <p:set>
                                      <p:cBhvr>
                                        <p:cTn id="10" dur="1" fill="hold">
                                          <p:stCondLst>
                                            <p:cond delay="0"/>
                                          </p:stCondLst>
                                        </p:cTn>
                                        <p:tgtEl>
                                          <p:spTgt spid="6146"/>
                                        </p:tgtEl>
                                        <p:attrNameLst>
                                          <p:attrName>style.visibility</p:attrName>
                                        </p:attrNameLst>
                                      </p:cBhvr>
                                      <p:to>
                                        <p:strVal val="visible"/>
                                      </p:to>
                                    </p:set>
                                    <p:anim calcmode="lin" valueType="num">
                                      <p:cBhvr>
                                        <p:cTn id="11" dur="500" fill="hold"/>
                                        <p:tgtEl>
                                          <p:spTgt spid="6146"/>
                                        </p:tgtEl>
                                        <p:attrNameLst>
                                          <p:attrName>ppt_w</p:attrName>
                                        </p:attrNameLst>
                                      </p:cBhvr>
                                      <p:tavLst>
                                        <p:tav tm="0">
                                          <p:val>
                                            <p:fltVal val="0"/>
                                          </p:val>
                                        </p:tav>
                                        <p:tav tm="100000">
                                          <p:val>
                                            <p:strVal val="#ppt_w"/>
                                          </p:val>
                                        </p:tav>
                                      </p:tavLst>
                                    </p:anim>
                                    <p:anim calcmode="lin" valueType="num">
                                      <p:cBhvr>
                                        <p:cTn id="12" dur="500" fill="hold"/>
                                        <p:tgtEl>
                                          <p:spTgt spid="6146"/>
                                        </p:tgtEl>
                                        <p:attrNameLst>
                                          <p:attrName>ppt_h</p:attrName>
                                        </p:attrNameLst>
                                      </p:cBhvr>
                                      <p:tavLst>
                                        <p:tav tm="0">
                                          <p:val>
                                            <p:fltVal val="0"/>
                                          </p:val>
                                        </p:tav>
                                        <p:tav tm="100000">
                                          <p:val>
                                            <p:strVal val="#ppt_h"/>
                                          </p:val>
                                        </p:tav>
                                      </p:tavLst>
                                    </p:anim>
                                  </p:childTnLst>
                                </p:cTn>
                              </p:par>
                            </p:childTnLst>
                          </p:cTn>
                        </p:par>
                      </p:childTnLst>
                    </p:cTn>
                  </p:par>
                  <p:par>
                    <p:cTn id="13" fill="hold">
                      <p:stCondLst>
                        <p:cond delay="indefinite"/>
                      </p:stCondLst>
                      <p:childTnLst>
                        <p:par>
                          <p:cTn id="14" fill="hold">
                            <p:stCondLst>
                              <p:cond delay="0"/>
                            </p:stCondLst>
                            <p:childTnLst>
                              <p:par>
                                <p:cTn id="15" presetID="23" presetClass="entr" presetSubtype="16" fill="hold" grpId="0" nodeType="clickEffect">
                                  <p:stCondLst>
                                    <p:cond delay="0"/>
                                  </p:stCondLst>
                                  <p:childTnLst>
                                    <p:set>
                                      <p:cBhvr>
                                        <p:cTn id="16" dur="1" fill="hold">
                                          <p:stCondLst>
                                            <p:cond delay="0"/>
                                          </p:stCondLst>
                                        </p:cTn>
                                        <p:tgtEl>
                                          <p:spTgt spid="6">
                                            <p:txEl>
                                              <p:pRg st="0" end="0"/>
                                            </p:txEl>
                                          </p:spTgt>
                                        </p:tgtEl>
                                        <p:attrNameLst>
                                          <p:attrName>style.visibility</p:attrName>
                                        </p:attrNameLst>
                                      </p:cBhvr>
                                      <p:to>
                                        <p:strVal val="visible"/>
                                      </p:to>
                                    </p:set>
                                    <p:anim calcmode="lin" valueType="num">
                                      <p:cBhvr>
                                        <p:cTn id="17" dur="500" fill="hold"/>
                                        <p:tgtEl>
                                          <p:spTgt spid="6">
                                            <p:txEl>
                                              <p:pRg st="0" end="0"/>
                                            </p:txEl>
                                          </p:spTgt>
                                        </p:tgtEl>
                                        <p:attrNameLst>
                                          <p:attrName>ppt_w</p:attrName>
                                        </p:attrNameLst>
                                      </p:cBhvr>
                                      <p:tavLst>
                                        <p:tav tm="0">
                                          <p:val>
                                            <p:fltVal val="0"/>
                                          </p:val>
                                        </p:tav>
                                        <p:tav tm="100000">
                                          <p:val>
                                            <p:strVal val="#ppt_w"/>
                                          </p:val>
                                        </p:tav>
                                      </p:tavLst>
                                    </p:anim>
                                    <p:anim calcmode="lin" valueType="num">
                                      <p:cBhvr>
                                        <p:cTn id="18" dur="500" fill="hold"/>
                                        <p:tgtEl>
                                          <p:spTgt spid="6">
                                            <p:txEl>
                                              <p:pRg st="0" end="0"/>
                                            </p:txEl>
                                          </p:spTgt>
                                        </p:tgtEl>
                                        <p:attrNameLst>
                                          <p:attrName>ppt_h</p:attrName>
                                        </p:attrNameLst>
                                      </p:cBhvr>
                                      <p:tavLst>
                                        <p:tav tm="0">
                                          <p:val>
                                            <p:fltVal val="0"/>
                                          </p:val>
                                        </p:tav>
                                        <p:tav tm="100000">
                                          <p:val>
                                            <p:strVal val="#ppt_h"/>
                                          </p:val>
                                        </p:tav>
                                      </p:tavLst>
                                    </p:anim>
                                  </p:childTnLst>
                                </p:cTn>
                              </p:par>
                              <p:par>
                                <p:cTn id="19" presetID="23" presetClass="entr" presetSubtype="16" fill="hold" grpId="0" nodeType="withEffect">
                                  <p:stCondLst>
                                    <p:cond delay="0"/>
                                  </p:stCondLst>
                                  <p:childTnLst>
                                    <p:set>
                                      <p:cBhvr>
                                        <p:cTn id="20" dur="1" fill="hold">
                                          <p:stCondLst>
                                            <p:cond delay="0"/>
                                          </p:stCondLst>
                                        </p:cTn>
                                        <p:tgtEl>
                                          <p:spTgt spid="7">
                                            <p:txEl>
                                              <p:pRg st="0" end="0"/>
                                            </p:txEl>
                                          </p:spTgt>
                                        </p:tgtEl>
                                        <p:attrNameLst>
                                          <p:attrName>style.visibility</p:attrName>
                                        </p:attrNameLst>
                                      </p:cBhvr>
                                      <p:to>
                                        <p:strVal val="visible"/>
                                      </p:to>
                                    </p:set>
                                    <p:anim calcmode="lin" valueType="num">
                                      <p:cBhvr>
                                        <p:cTn id="21" dur="500" fill="hold"/>
                                        <p:tgtEl>
                                          <p:spTgt spid="7">
                                            <p:txEl>
                                              <p:pRg st="0" end="0"/>
                                            </p:txEl>
                                          </p:spTgt>
                                        </p:tgtEl>
                                        <p:attrNameLst>
                                          <p:attrName>ppt_w</p:attrName>
                                        </p:attrNameLst>
                                      </p:cBhvr>
                                      <p:tavLst>
                                        <p:tav tm="0">
                                          <p:val>
                                            <p:fltVal val="0"/>
                                          </p:val>
                                        </p:tav>
                                        <p:tav tm="100000">
                                          <p:val>
                                            <p:strVal val="#ppt_w"/>
                                          </p:val>
                                        </p:tav>
                                      </p:tavLst>
                                    </p:anim>
                                    <p:anim calcmode="lin" valueType="num">
                                      <p:cBhvr>
                                        <p:cTn id="22" dur="500" fill="hold"/>
                                        <p:tgtEl>
                                          <p:spTgt spid="7">
                                            <p:txEl>
                                              <p:pRg st="0" end="0"/>
                                            </p:txEl>
                                          </p:spTgt>
                                        </p:tgtEl>
                                        <p:attrNameLst>
                                          <p:attrName>ppt_h</p:attrName>
                                        </p:attrNameLst>
                                      </p:cBhvr>
                                      <p:tavLst>
                                        <p:tav tm="0">
                                          <p:val>
                                            <p:fltVal val="0"/>
                                          </p:val>
                                        </p:tav>
                                        <p:tav tm="100000">
                                          <p:val>
                                            <p:strVal val="#ppt_h"/>
                                          </p:val>
                                        </p:tav>
                                      </p:tavLst>
                                    </p:anim>
                                  </p:childTnLst>
                                </p:cTn>
                              </p:par>
                              <p:par>
                                <p:cTn id="23" presetID="23" presetClass="entr" presetSubtype="16" fill="hold" grpId="0" nodeType="withEffect">
                                  <p:stCondLst>
                                    <p:cond delay="0"/>
                                  </p:stCondLst>
                                  <p:childTnLst>
                                    <p:set>
                                      <p:cBhvr>
                                        <p:cTn id="24" dur="1" fill="hold">
                                          <p:stCondLst>
                                            <p:cond delay="0"/>
                                          </p:stCondLst>
                                        </p:cTn>
                                        <p:tgtEl>
                                          <p:spTgt spid="9">
                                            <p:txEl>
                                              <p:pRg st="0" end="0"/>
                                            </p:txEl>
                                          </p:spTgt>
                                        </p:tgtEl>
                                        <p:attrNameLst>
                                          <p:attrName>style.visibility</p:attrName>
                                        </p:attrNameLst>
                                      </p:cBhvr>
                                      <p:to>
                                        <p:strVal val="visible"/>
                                      </p:to>
                                    </p:set>
                                    <p:anim calcmode="lin" valueType="num">
                                      <p:cBhvr>
                                        <p:cTn id="25" dur="500" fill="hold"/>
                                        <p:tgtEl>
                                          <p:spTgt spid="9">
                                            <p:txEl>
                                              <p:pRg st="0" end="0"/>
                                            </p:txEl>
                                          </p:spTgt>
                                        </p:tgtEl>
                                        <p:attrNameLst>
                                          <p:attrName>ppt_w</p:attrName>
                                        </p:attrNameLst>
                                      </p:cBhvr>
                                      <p:tavLst>
                                        <p:tav tm="0">
                                          <p:val>
                                            <p:fltVal val="0"/>
                                          </p:val>
                                        </p:tav>
                                        <p:tav tm="100000">
                                          <p:val>
                                            <p:strVal val="#ppt_w"/>
                                          </p:val>
                                        </p:tav>
                                      </p:tavLst>
                                    </p:anim>
                                    <p:anim calcmode="lin" valueType="num">
                                      <p:cBhvr>
                                        <p:cTn id="26" dur="500" fill="hold"/>
                                        <p:tgtEl>
                                          <p:spTgt spid="9">
                                            <p:txEl>
                                              <p:pRg st="0" end="0"/>
                                            </p:txEl>
                                          </p:spTgt>
                                        </p:tgtEl>
                                        <p:attrNameLst>
                                          <p:attrName>ppt_h</p:attrName>
                                        </p:attrNameLst>
                                      </p:cBhvr>
                                      <p:tavLst>
                                        <p:tav tm="0">
                                          <p:val>
                                            <p:fltVal val="0"/>
                                          </p:val>
                                        </p:tav>
                                        <p:tav tm="100000">
                                          <p:val>
                                            <p:strVal val="#ppt_h"/>
                                          </p:val>
                                        </p:tav>
                                      </p:tavLst>
                                    </p:anim>
                                  </p:childTnLst>
                                </p:cTn>
                              </p:par>
                              <p:par>
                                <p:cTn id="27" presetID="23" presetClass="entr" presetSubtype="16" fill="hold" grpId="0" nodeType="withEffect">
                                  <p:stCondLst>
                                    <p:cond delay="0"/>
                                  </p:stCondLst>
                                  <p:childTnLst>
                                    <p:set>
                                      <p:cBhvr>
                                        <p:cTn id="28" dur="1" fill="hold">
                                          <p:stCondLst>
                                            <p:cond delay="0"/>
                                          </p:stCondLst>
                                        </p:cTn>
                                        <p:tgtEl>
                                          <p:spTgt spid="10">
                                            <p:txEl>
                                              <p:pRg st="0" end="0"/>
                                            </p:txEl>
                                          </p:spTgt>
                                        </p:tgtEl>
                                        <p:attrNameLst>
                                          <p:attrName>style.visibility</p:attrName>
                                        </p:attrNameLst>
                                      </p:cBhvr>
                                      <p:to>
                                        <p:strVal val="visible"/>
                                      </p:to>
                                    </p:set>
                                    <p:anim calcmode="lin" valueType="num">
                                      <p:cBhvr>
                                        <p:cTn id="29" dur="500" fill="hold"/>
                                        <p:tgtEl>
                                          <p:spTgt spid="10">
                                            <p:txEl>
                                              <p:pRg st="0" end="0"/>
                                            </p:txEl>
                                          </p:spTgt>
                                        </p:tgtEl>
                                        <p:attrNameLst>
                                          <p:attrName>ppt_w</p:attrName>
                                        </p:attrNameLst>
                                      </p:cBhvr>
                                      <p:tavLst>
                                        <p:tav tm="0">
                                          <p:val>
                                            <p:fltVal val="0"/>
                                          </p:val>
                                        </p:tav>
                                        <p:tav tm="100000">
                                          <p:val>
                                            <p:strVal val="#ppt_w"/>
                                          </p:val>
                                        </p:tav>
                                      </p:tavLst>
                                    </p:anim>
                                    <p:anim calcmode="lin" valueType="num">
                                      <p:cBhvr>
                                        <p:cTn id="30" dur="500" fill="hold"/>
                                        <p:tgtEl>
                                          <p:spTgt spid="10">
                                            <p:txEl>
                                              <p:pRg st="0" end="0"/>
                                            </p:txEl>
                                          </p:spTgt>
                                        </p:tgtEl>
                                        <p:attrNameLst>
                                          <p:attrName>ppt_h</p:attrName>
                                        </p:attrNameLst>
                                      </p:cBhvr>
                                      <p:tavLst>
                                        <p:tav tm="0">
                                          <p:val>
                                            <p:fltVal val="0"/>
                                          </p:val>
                                        </p:tav>
                                        <p:tav tm="100000">
                                          <p:val>
                                            <p:strVal val="#ppt_h"/>
                                          </p:val>
                                        </p:tav>
                                      </p:tavLst>
                                    </p:anim>
                                  </p:childTnLst>
                                </p:cTn>
                              </p:par>
                            </p:childTnLst>
                          </p:cTn>
                        </p:par>
                      </p:childTnLst>
                    </p:cTn>
                  </p:par>
                  <p:par>
                    <p:cTn id="31" fill="hold">
                      <p:stCondLst>
                        <p:cond delay="indefinite"/>
                      </p:stCondLst>
                      <p:childTnLst>
                        <p:par>
                          <p:cTn id="32" fill="hold">
                            <p:stCondLst>
                              <p:cond delay="0"/>
                            </p:stCondLst>
                            <p:childTnLst>
                              <p:par>
                                <p:cTn id="33" presetID="3" presetClass="entr" presetSubtype="10" fill="hold" grpId="0" nodeType="clickEffect">
                                  <p:stCondLst>
                                    <p:cond delay="0"/>
                                  </p:stCondLst>
                                  <p:childTnLst>
                                    <p:set>
                                      <p:cBhvr>
                                        <p:cTn id="34" dur="1" fill="hold">
                                          <p:stCondLst>
                                            <p:cond delay="0"/>
                                          </p:stCondLst>
                                        </p:cTn>
                                        <p:tgtEl>
                                          <p:spTgt spid="8"/>
                                        </p:tgtEl>
                                        <p:attrNameLst>
                                          <p:attrName>style.visibility</p:attrName>
                                        </p:attrNameLst>
                                      </p:cBhvr>
                                      <p:to>
                                        <p:strVal val="visible"/>
                                      </p:to>
                                    </p:set>
                                    <p:animEffect transition="in" filter="blinds(horizontal)">
                                      <p:cBhvr>
                                        <p:cTn id="35"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build="p"/>
      <p:bldP spid="8" grpId="0" animBg="1"/>
      <p:bldP spid="6" grpId="0" build="p"/>
      <p:bldP spid="7" grpId="0" build="p"/>
      <p:bldP spid="9" grpId="0" build="p"/>
      <p:bldP spid="10" grpId="0" build="p"/>
    </p:bldLst>
  </p:timing>
</p:sld>
</file>

<file path=ppt/slides/slide4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TextBox 11"/>
          <p:cNvSpPr txBox="1"/>
          <p:nvPr/>
        </p:nvSpPr>
        <p:spPr>
          <a:xfrm>
            <a:off x="381000" y="2438400"/>
            <a:ext cx="609600" cy="430759"/>
          </a:xfrm>
          <a:prstGeom prst="rect">
            <a:avLst/>
          </a:prstGeom>
          <a:noFill/>
        </p:spPr>
        <p:txBody>
          <a:bodyPr wrap="square" rtlCol="0">
            <a:spAutoFit/>
          </a:bodyPr>
          <a:lstStyle/>
          <a:p>
            <a:pPr marL="457200" indent="-457200">
              <a:lnSpc>
                <a:spcPts val="2800"/>
              </a:lnSpc>
              <a:spcAft>
                <a:spcPct val="50000"/>
              </a:spcAft>
              <a:tabLst>
                <a:tab pos="628650" algn="l"/>
              </a:tabLst>
            </a:pPr>
            <a:r>
              <a:rPr lang="en-US" sz="2300" b="1" dirty="0" smtClean="0">
                <a:latin typeface="Times New Roman" pitchFamily="18" charset="0"/>
                <a:cs typeface="Times New Roman" pitchFamily="18" charset="0"/>
              </a:rPr>
              <a:t>22.</a:t>
            </a:r>
            <a:endParaRPr lang="en-US" sz="2300" b="1" dirty="0">
              <a:latin typeface="Times New Roman" pitchFamily="18" charset="0"/>
              <a:cs typeface="Times New Roman" pitchFamily="18" charset="0"/>
            </a:endParaRPr>
          </a:p>
        </p:txBody>
      </p:sp>
      <p:pic>
        <p:nvPicPr>
          <p:cNvPr id="9218" name="Picture 2" descr="D:\Vinothi\Revision Exam 03\Ans-Ex-03-22.tif"/>
          <p:cNvPicPr>
            <a:picLocks noChangeAspect="1" noChangeArrowheads="1"/>
          </p:cNvPicPr>
          <p:nvPr/>
        </p:nvPicPr>
        <p:blipFill>
          <a:blip r:embed="rId2" cstate="print"/>
          <a:srcRect/>
          <a:stretch>
            <a:fillRect/>
          </a:stretch>
        </p:blipFill>
        <p:spPr bwMode="auto">
          <a:xfrm>
            <a:off x="1371600" y="2776728"/>
            <a:ext cx="4069080" cy="2176272"/>
          </a:xfrm>
          <a:prstGeom prst="rect">
            <a:avLst/>
          </a:prstGeom>
          <a:noFill/>
        </p:spPr>
      </p:pic>
      <p:grpSp>
        <p:nvGrpSpPr>
          <p:cNvPr id="2" name="Group 5"/>
          <p:cNvGrpSpPr/>
          <p:nvPr/>
        </p:nvGrpSpPr>
        <p:grpSpPr>
          <a:xfrm>
            <a:off x="1255670" y="5057775"/>
            <a:ext cx="4394152" cy="446276"/>
            <a:chOff x="1255670" y="5057775"/>
            <a:chExt cx="4394152" cy="446276"/>
          </a:xfrm>
        </p:grpSpPr>
        <p:sp>
          <p:nvSpPr>
            <p:cNvPr id="11" name="Rectangle 10"/>
            <p:cNvSpPr/>
            <p:nvPr/>
          </p:nvSpPr>
          <p:spPr>
            <a:xfrm>
              <a:off x="1255670" y="5057775"/>
              <a:ext cx="4394152" cy="446276"/>
            </a:xfrm>
            <a:prstGeom prst="rect">
              <a:avLst/>
            </a:prstGeom>
          </p:spPr>
          <p:txBody>
            <a:bodyPr wrap="none">
              <a:spAutoFit/>
            </a:bodyPr>
            <a:lstStyle/>
            <a:p>
              <a:r>
                <a:rPr lang="en-US" sz="2300" dirty="0" smtClean="0">
                  <a:latin typeface="Times New Roman" pitchFamily="18" charset="0"/>
                </a:rPr>
                <a:t>          = </a:t>
              </a:r>
              <a:r>
                <a:rPr lang="en-US" sz="2300" dirty="0" smtClean="0">
                  <a:solidFill>
                    <a:srgbClr val="00A99D"/>
                  </a:solidFill>
                  <a:latin typeface="Times New Roman" pitchFamily="18" charset="0"/>
                </a:rPr>
                <a:t>{15, 16, 17, 18, 19, 20, 21}</a:t>
              </a:r>
              <a:endParaRPr lang="en-US" sz="2300" dirty="0">
                <a:solidFill>
                  <a:srgbClr val="00A99D"/>
                </a:solidFill>
                <a:latin typeface="Times New Roman" pitchFamily="18" charset="0"/>
              </a:endParaRPr>
            </a:p>
          </p:txBody>
        </p:sp>
        <p:pic>
          <p:nvPicPr>
            <p:cNvPr id="5" name="Picture 2"/>
            <p:cNvPicPr>
              <a:picLocks noChangeAspect="1" noChangeArrowheads="1"/>
            </p:cNvPicPr>
            <p:nvPr/>
          </p:nvPicPr>
          <p:blipFill>
            <a:blip r:embed="rId3" cstate="print"/>
            <a:srcRect/>
            <a:stretch>
              <a:fillRect/>
            </a:stretch>
          </p:blipFill>
          <p:spPr bwMode="auto">
            <a:xfrm>
              <a:off x="1310640" y="5135880"/>
              <a:ext cx="698303" cy="288050"/>
            </a:xfrm>
            <a:prstGeom prst="rect">
              <a:avLst/>
            </a:prstGeom>
            <a:noFill/>
            <a:ln w="9525">
              <a:noFill/>
              <a:miter lim="800000"/>
              <a:headEnd/>
              <a:tailEnd/>
            </a:ln>
            <a:effectLst/>
          </p:spPr>
        </p:pic>
      </p:grpSp>
      <p:sp>
        <p:nvSpPr>
          <p:cNvPr id="7"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3 Paper 1</a:t>
            </a:r>
          </a:p>
        </p:txBody>
      </p:sp>
    </p:spTree>
    <p:extLst>
      <p:ext uri="{BB962C8B-B14F-4D97-AF65-F5344CB8AC3E}">
        <p14:creationId xmlns:p14="http://schemas.microsoft.com/office/powerpoint/2010/main" xmlns="" val="186244745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nodeType="with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p:cTn id="7" dur="500" fill="hold"/>
                                        <p:tgtEl>
                                          <p:spTgt spid="12"/>
                                        </p:tgtEl>
                                        <p:attrNameLst>
                                          <p:attrName>ppt_w</p:attrName>
                                        </p:attrNameLst>
                                      </p:cBhvr>
                                      <p:tavLst>
                                        <p:tav tm="0">
                                          <p:val>
                                            <p:fltVal val="0"/>
                                          </p:val>
                                        </p:tav>
                                        <p:tav tm="100000">
                                          <p:val>
                                            <p:strVal val="#ppt_w"/>
                                          </p:val>
                                        </p:tav>
                                      </p:tavLst>
                                    </p:anim>
                                    <p:anim calcmode="lin" valueType="num">
                                      <p:cBhvr>
                                        <p:cTn id="8" dur="500" fill="hold"/>
                                        <p:tgtEl>
                                          <p:spTgt spid="12"/>
                                        </p:tgtEl>
                                        <p:attrNameLst>
                                          <p:attrName>ppt_h</p:attrName>
                                        </p:attrNameLst>
                                      </p:cBhvr>
                                      <p:tavLst>
                                        <p:tav tm="0">
                                          <p:val>
                                            <p:fltVal val="0"/>
                                          </p:val>
                                        </p:tav>
                                        <p:tav tm="100000">
                                          <p:val>
                                            <p:strVal val="#ppt_h"/>
                                          </p:val>
                                        </p:tav>
                                      </p:tavLst>
                                    </p:anim>
                                  </p:childTnLst>
                                </p:cTn>
                              </p:par>
                              <p:par>
                                <p:cTn id="9" presetID="23" presetClass="entr" presetSubtype="16" fill="hold" nodeType="withEffect">
                                  <p:stCondLst>
                                    <p:cond delay="0"/>
                                  </p:stCondLst>
                                  <p:childTnLst>
                                    <p:set>
                                      <p:cBhvr>
                                        <p:cTn id="10" dur="1" fill="hold">
                                          <p:stCondLst>
                                            <p:cond delay="0"/>
                                          </p:stCondLst>
                                        </p:cTn>
                                        <p:tgtEl>
                                          <p:spTgt spid="9218"/>
                                        </p:tgtEl>
                                        <p:attrNameLst>
                                          <p:attrName>style.visibility</p:attrName>
                                        </p:attrNameLst>
                                      </p:cBhvr>
                                      <p:to>
                                        <p:strVal val="visible"/>
                                      </p:to>
                                    </p:set>
                                    <p:anim calcmode="lin" valueType="num">
                                      <p:cBhvr>
                                        <p:cTn id="11" dur="500" fill="hold"/>
                                        <p:tgtEl>
                                          <p:spTgt spid="9218"/>
                                        </p:tgtEl>
                                        <p:attrNameLst>
                                          <p:attrName>ppt_w</p:attrName>
                                        </p:attrNameLst>
                                      </p:cBhvr>
                                      <p:tavLst>
                                        <p:tav tm="0">
                                          <p:val>
                                            <p:fltVal val="0"/>
                                          </p:val>
                                        </p:tav>
                                        <p:tav tm="100000">
                                          <p:val>
                                            <p:strVal val="#ppt_w"/>
                                          </p:val>
                                        </p:tav>
                                      </p:tavLst>
                                    </p:anim>
                                    <p:anim calcmode="lin" valueType="num">
                                      <p:cBhvr>
                                        <p:cTn id="12" dur="500" fill="hold"/>
                                        <p:tgtEl>
                                          <p:spTgt spid="9218"/>
                                        </p:tgtEl>
                                        <p:attrNameLst>
                                          <p:attrName>ppt_h</p:attrName>
                                        </p:attrNameLst>
                                      </p:cBhvr>
                                      <p:tavLst>
                                        <p:tav tm="0">
                                          <p:val>
                                            <p:fltVal val="0"/>
                                          </p:val>
                                        </p:tav>
                                        <p:tav tm="100000">
                                          <p:val>
                                            <p:strVal val="#ppt_h"/>
                                          </p:val>
                                        </p:tav>
                                      </p:tavLst>
                                    </p:anim>
                                  </p:childTnLst>
                                </p:cTn>
                              </p:par>
                              <p:par>
                                <p:cTn id="13" presetID="23" presetClass="entr" presetSubtype="16" fill="hold" nodeType="withEffect">
                                  <p:stCondLst>
                                    <p:cond delay="0"/>
                                  </p:stCondLst>
                                  <p:childTnLst>
                                    <p:set>
                                      <p:cBhvr>
                                        <p:cTn id="14" dur="1" fill="hold">
                                          <p:stCondLst>
                                            <p:cond delay="0"/>
                                          </p:stCondLst>
                                        </p:cTn>
                                        <p:tgtEl>
                                          <p:spTgt spid="2"/>
                                        </p:tgtEl>
                                        <p:attrNameLst>
                                          <p:attrName>style.visibility</p:attrName>
                                        </p:attrNameLst>
                                      </p:cBhvr>
                                      <p:to>
                                        <p:strVal val="visible"/>
                                      </p:to>
                                    </p:set>
                                    <p:anim calcmode="lin" valueType="num">
                                      <p:cBhvr>
                                        <p:cTn id="15" dur="500" fill="hold"/>
                                        <p:tgtEl>
                                          <p:spTgt spid="2"/>
                                        </p:tgtEl>
                                        <p:attrNameLst>
                                          <p:attrName>ppt_w</p:attrName>
                                        </p:attrNameLst>
                                      </p:cBhvr>
                                      <p:tavLst>
                                        <p:tav tm="0">
                                          <p:val>
                                            <p:fltVal val="0"/>
                                          </p:val>
                                        </p:tav>
                                        <p:tav tm="100000">
                                          <p:val>
                                            <p:strVal val="#ppt_w"/>
                                          </p:val>
                                        </p:tav>
                                      </p:tavLst>
                                    </p:anim>
                                    <p:anim calcmode="lin" valueType="num">
                                      <p:cBhvr>
                                        <p:cTn id="16" dur="500" fill="hold"/>
                                        <p:tgtEl>
                                          <p:spTgt spid="2"/>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Content Placeholder 10"/>
          <p:cNvSpPr>
            <a:spLocks noGrp="1"/>
          </p:cNvSpPr>
          <p:nvPr>
            <p:ph sz="quarter" idx="13"/>
          </p:nvPr>
        </p:nvSpPr>
        <p:spPr>
          <a:xfrm>
            <a:off x="285750" y="2133600"/>
            <a:ext cx="609600" cy="446276"/>
          </a:xfrm>
        </p:spPr>
        <p:txBody>
          <a:bodyPr wrap="square">
            <a:spAutoFit/>
          </a:bodyPr>
          <a:lstStyle/>
          <a:p>
            <a:pPr>
              <a:buNone/>
            </a:pPr>
            <a:r>
              <a:rPr lang="en-US" sz="2300" b="1" dirty="0" smtClean="0">
                <a:solidFill>
                  <a:schemeClr val="tx1"/>
                </a:solidFill>
                <a:latin typeface="Times New Roman" pitchFamily="18" charset="0"/>
                <a:cs typeface="Times New Roman" pitchFamily="18" charset="0"/>
              </a:rPr>
              <a:t>23.</a:t>
            </a:r>
            <a:endParaRPr lang="en-US" sz="2300" dirty="0" smtClean="0">
              <a:solidFill>
                <a:schemeClr val="tx1"/>
              </a:solidFill>
              <a:latin typeface="Times New Roman" pitchFamily="18" charset="0"/>
              <a:cs typeface="Times New Roman" pitchFamily="18" charset="0"/>
            </a:endParaRPr>
          </a:p>
        </p:txBody>
      </p:sp>
      <p:sp>
        <p:nvSpPr>
          <p:cNvPr id="8" name="Notched Right Arrow 7"/>
          <p:cNvSpPr/>
          <p:nvPr/>
        </p:nvSpPr>
        <p:spPr>
          <a:xfrm>
            <a:off x="7162800" y="6019800"/>
            <a:ext cx="1782315" cy="685800"/>
          </a:xfrm>
          <a:prstGeom prst="notchedRightArrow">
            <a:avLst/>
          </a:prstGeom>
          <a:blipFill>
            <a:blip r:embed="rId2" cstate="print">
              <a:extLst>
                <a:ext uri="{BEBA8EAE-BF5A-486C-A8C5-ECC9F3942E4B}">
                  <a14:imgProps xmlns:a14="http://schemas.microsoft.com/office/drawing/2010/main" xmlns="">
                    <a14:imgLayer r:embed="rId3">
                      <a14:imgEffect>
                        <a14:brightnessContrast bright="-20000" contrast="-20000"/>
                      </a14:imgEffect>
                    </a14:imgLayer>
                  </a14:imgProps>
                </a:ex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ANSWER</a:t>
            </a:r>
            <a:endParaRPr lang="en-US" sz="2000" b="1" dirty="0">
              <a:latin typeface="Times New Roman" pitchFamily="18" charset="0"/>
              <a:cs typeface="Times New Roman" pitchFamily="18" charset="0"/>
            </a:endParaRPr>
          </a:p>
        </p:txBody>
      </p:sp>
      <p:sp>
        <p:nvSpPr>
          <p:cNvPr id="6" name="Content Placeholder 10"/>
          <p:cNvSpPr>
            <a:spLocks noGrp="1"/>
          </p:cNvSpPr>
          <p:nvPr>
            <p:ph sz="quarter" idx="13"/>
          </p:nvPr>
        </p:nvSpPr>
        <p:spPr>
          <a:xfrm>
            <a:off x="914400" y="5105400"/>
            <a:ext cx="1066800" cy="446276"/>
          </a:xfrm>
        </p:spPr>
        <p:txBody>
          <a:bodyPr wrap="square">
            <a:spAutoFit/>
          </a:bodyPr>
          <a:lstStyle/>
          <a:p>
            <a:pPr algn="just">
              <a:spcBef>
                <a:spcPct val="0"/>
              </a:spcBef>
              <a:buFontTx/>
              <a:buNone/>
            </a:pPr>
            <a:r>
              <a:rPr lang="en-US" sz="2300" dirty="0" smtClean="0">
                <a:solidFill>
                  <a:schemeClr val="tx1"/>
                </a:solidFill>
                <a:latin typeface="Times New Roman" pitchFamily="18" charset="0"/>
                <a:cs typeface="Times New Roman" pitchFamily="18" charset="0"/>
              </a:rPr>
              <a:t>(A) 9</a:t>
            </a:r>
            <a:endParaRPr lang="en-US" sz="2300" baseline="30000" dirty="0" smtClean="0">
              <a:solidFill>
                <a:schemeClr val="tx1"/>
              </a:solidFill>
              <a:latin typeface="Times New Roman" pitchFamily="18" charset="0"/>
              <a:cs typeface="Times New Roman" pitchFamily="18" charset="0"/>
            </a:endParaRPr>
          </a:p>
        </p:txBody>
      </p:sp>
      <p:sp>
        <p:nvSpPr>
          <p:cNvPr id="7" name="Content Placeholder 10"/>
          <p:cNvSpPr>
            <a:spLocks noGrp="1"/>
          </p:cNvSpPr>
          <p:nvPr>
            <p:ph sz="quarter" idx="13"/>
          </p:nvPr>
        </p:nvSpPr>
        <p:spPr>
          <a:xfrm>
            <a:off x="2819400" y="5105400"/>
            <a:ext cx="1066800" cy="446276"/>
          </a:xfrm>
        </p:spPr>
        <p:txBody>
          <a:bodyPr wrap="square">
            <a:spAutoFit/>
          </a:bodyPr>
          <a:lstStyle/>
          <a:p>
            <a:pPr algn="just">
              <a:spcBef>
                <a:spcPct val="0"/>
              </a:spcBef>
              <a:buFontTx/>
              <a:buNone/>
            </a:pPr>
            <a:r>
              <a:rPr lang="en-US" sz="2300" dirty="0" smtClean="0">
                <a:solidFill>
                  <a:schemeClr val="tx1"/>
                </a:solidFill>
                <a:latin typeface="Times New Roman" pitchFamily="18" charset="0"/>
                <a:cs typeface="Times New Roman" pitchFamily="18" charset="0"/>
              </a:rPr>
              <a:t>(B) 49</a:t>
            </a:r>
            <a:endParaRPr lang="en-US" sz="2300" baseline="30000" dirty="0" smtClean="0">
              <a:solidFill>
                <a:schemeClr val="tx1"/>
              </a:solidFill>
              <a:latin typeface="Times New Roman" pitchFamily="18" charset="0"/>
              <a:cs typeface="Times New Roman" pitchFamily="18" charset="0"/>
            </a:endParaRPr>
          </a:p>
        </p:txBody>
      </p:sp>
      <p:sp>
        <p:nvSpPr>
          <p:cNvPr id="9" name="Content Placeholder 10"/>
          <p:cNvSpPr>
            <a:spLocks noGrp="1"/>
          </p:cNvSpPr>
          <p:nvPr>
            <p:ph sz="quarter" idx="13"/>
          </p:nvPr>
        </p:nvSpPr>
        <p:spPr>
          <a:xfrm>
            <a:off x="914400" y="5638800"/>
            <a:ext cx="1038226" cy="446276"/>
          </a:xfrm>
        </p:spPr>
        <p:txBody>
          <a:bodyPr wrap="square">
            <a:spAutoFit/>
          </a:bodyPr>
          <a:lstStyle/>
          <a:p>
            <a:pPr algn="just">
              <a:spcBef>
                <a:spcPct val="0"/>
              </a:spcBef>
              <a:buFontTx/>
              <a:buNone/>
            </a:pPr>
            <a:r>
              <a:rPr lang="en-US" sz="2300" dirty="0" smtClean="0">
                <a:solidFill>
                  <a:schemeClr val="tx1"/>
                </a:solidFill>
                <a:latin typeface="Times New Roman" pitchFamily="18" charset="0"/>
                <a:cs typeface="Times New Roman" pitchFamily="18" charset="0"/>
              </a:rPr>
              <a:t>(C) 58</a:t>
            </a:r>
            <a:endParaRPr lang="en-US" sz="2300" baseline="30000" dirty="0" smtClean="0">
              <a:solidFill>
                <a:schemeClr val="tx1"/>
              </a:solidFill>
              <a:latin typeface="Times New Roman" pitchFamily="18" charset="0"/>
              <a:cs typeface="Times New Roman" pitchFamily="18" charset="0"/>
            </a:endParaRPr>
          </a:p>
        </p:txBody>
      </p:sp>
      <p:sp>
        <p:nvSpPr>
          <p:cNvPr id="10" name="Content Placeholder 10"/>
          <p:cNvSpPr>
            <a:spLocks noGrp="1"/>
          </p:cNvSpPr>
          <p:nvPr>
            <p:ph sz="quarter" idx="13"/>
          </p:nvPr>
        </p:nvSpPr>
        <p:spPr>
          <a:xfrm>
            <a:off x="2819400" y="5638800"/>
            <a:ext cx="1304925" cy="446276"/>
          </a:xfrm>
        </p:spPr>
        <p:txBody>
          <a:bodyPr wrap="square">
            <a:spAutoFit/>
          </a:bodyPr>
          <a:lstStyle/>
          <a:p>
            <a:pPr algn="just">
              <a:spcBef>
                <a:spcPct val="0"/>
              </a:spcBef>
              <a:buFontTx/>
              <a:buNone/>
            </a:pPr>
            <a:r>
              <a:rPr lang="en-US" sz="2300" dirty="0" smtClean="0">
                <a:solidFill>
                  <a:schemeClr val="tx1"/>
                </a:solidFill>
                <a:latin typeface="Times New Roman" pitchFamily="18" charset="0"/>
                <a:cs typeface="Times New Roman" pitchFamily="18" charset="0"/>
              </a:rPr>
              <a:t>(D) 100</a:t>
            </a:r>
            <a:endParaRPr lang="en-US" sz="2300" baseline="30000" dirty="0" smtClean="0">
              <a:solidFill>
                <a:schemeClr val="tx1"/>
              </a:solidFill>
              <a:latin typeface="Times New Roman" pitchFamily="18" charset="0"/>
              <a:cs typeface="Times New Roman" pitchFamily="18" charset="0"/>
            </a:endParaRPr>
          </a:p>
        </p:txBody>
      </p:sp>
      <p:sp>
        <p:nvSpPr>
          <p:cNvPr id="12" name="Rectangle 11"/>
          <p:cNvSpPr/>
          <p:nvPr/>
        </p:nvSpPr>
        <p:spPr>
          <a:xfrm>
            <a:off x="914400" y="3882326"/>
            <a:ext cx="5867400" cy="1154162"/>
          </a:xfrm>
          <a:prstGeom prst="rect">
            <a:avLst/>
          </a:prstGeom>
        </p:spPr>
        <p:txBody>
          <a:bodyPr wrap="square">
            <a:spAutoFit/>
          </a:bodyPr>
          <a:lstStyle/>
          <a:p>
            <a:r>
              <a:rPr lang="en-US" sz="2300" dirty="0" smtClean="0">
                <a:latin typeface="Times New Roman" pitchFamily="18" charset="0"/>
              </a:rPr>
              <a:t>In the figure above, </a:t>
            </a:r>
            <a:r>
              <a:rPr lang="en-US" sz="2300" i="1" dirty="0" smtClean="0">
                <a:latin typeface="Times New Roman" pitchFamily="18" charset="0"/>
              </a:rPr>
              <a:t>PQRS</a:t>
            </a:r>
            <a:r>
              <a:rPr lang="en-US" sz="2300" dirty="0" smtClean="0">
                <a:latin typeface="Times New Roman" pitchFamily="18" charset="0"/>
              </a:rPr>
              <a:t> is a rectangle with</a:t>
            </a:r>
          </a:p>
          <a:p>
            <a:r>
              <a:rPr lang="en-US" sz="2300" i="1" dirty="0" smtClean="0">
                <a:latin typeface="Times New Roman" pitchFamily="18" charset="0"/>
              </a:rPr>
              <a:t>PQ</a:t>
            </a:r>
            <a:r>
              <a:rPr lang="en-US" sz="2300" dirty="0" smtClean="0">
                <a:latin typeface="Times New Roman" pitchFamily="18" charset="0"/>
              </a:rPr>
              <a:t> = 7 cm and </a:t>
            </a:r>
            <a:r>
              <a:rPr lang="en-US" sz="2300" i="1" dirty="0" smtClean="0">
                <a:latin typeface="Times New Roman" pitchFamily="18" charset="0"/>
              </a:rPr>
              <a:t>QR</a:t>
            </a:r>
            <a:r>
              <a:rPr lang="en-US" sz="2300" dirty="0" smtClean="0">
                <a:latin typeface="Times New Roman" pitchFamily="18" charset="0"/>
              </a:rPr>
              <a:t> = 3 cm. If </a:t>
            </a:r>
            <a:r>
              <a:rPr lang="en-US" sz="2300" i="1" dirty="0" smtClean="0">
                <a:latin typeface="Times New Roman" pitchFamily="18" charset="0"/>
              </a:rPr>
              <a:t>QSTU</a:t>
            </a:r>
            <a:r>
              <a:rPr lang="en-US" sz="2300" dirty="0" smtClean="0">
                <a:latin typeface="Times New Roman" pitchFamily="18" charset="0"/>
              </a:rPr>
              <a:t> is a square,</a:t>
            </a:r>
          </a:p>
          <a:p>
            <a:r>
              <a:rPr lang="en-US" sz="2300" dirty="0" smtClean="0">
                <a:latin typeface="Times New Roman" pitchFamily="18" charset="0"/>
              </a:rPr>
              <a:t>then its area, in cm</a:t>
            </a:r>
            <a:r>
              <a:rPr lang="en-US" sz="2300" baseline="30000" dirty="0" smtClean="0">
                <a:latin typeface="Times New Roman" pitchFamily="18" charset="0"/>
              </a:rPr>
              <a:t>2</a:t>
            </a:r>
            <a:r>
              <a:rPr lang="en-US" sz="2300" dirty="0" smtClean="0">
                <a:latin typeface="Times New Roman" pitchFamily="18" charset="0"/>
              </a:rPr>
              <a:t>, is</a:t>
            </a:r>
            <a:endParaRPr lang="en-US" sz="2300" dirty="0">
              <a:latin typeface="Times New Roman" pitchFamily="18" charset="0"/>
            </a:endParaRPr>
          </a:p>
        </p:txBody>
      </p:sp>
      <p:pic>
        <p:nvPicPr>
          <p:cNvPr id="1026" name="Picture 2" descr="D:\Vinothi\Revision Exam 03\Ex-03-23.tif"/>
          <p:cNvPicPr>
            <a:picLocks noChangeAspect="1" noChangeArrowheads="1"/>
          </p:cNvPicPr>
          <p:nvPr/>
        </p:nvPicPr>
        <p:blipFill>
          <a:blip r:embed="rId4" cstate="print"/>
          <a:srcRect/>
          <a:stretch>
            <a:fillRect/>
          </a:stretch>
        </p:blipFill>
        <p:spPr bwMode="auto">
          <a:xfrm>
            <a:off x="1066800" y="2139950"/>
            <a:ext cx="1755648" cy="1801368"/>
          </a:xfrm>
          <a:prstGeom prst="rect">
            <a:avLst/>
          </a:prstGeom>
          <a:noFill/>
        </p:spPr>
      </p:pic>
      <p:sp>
        <p:nvSpPr>
          <p:cNvPr id="13"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3 Paper 1</a:t>
            </a:r>
          </a:p>
        </p:txBody>
      </p:sp>
    </p:spTree>
    <p:extLst>
      <p:ext uri="{BB962C8B-B14F-4D97-AF65-F5344CB8AC3E}">
        <p14:creationId xmlns:p14="http://schemas.microsoft.com/office/powerpoint/2010/main" xmlns="" val="71451342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11">
                                            <p:txEl>
                                              <p:pRg st="0" end="0"/>
                                            </p:txEl>
                                          </p:spTgt>
                                        </p:tgtEl>
                                        <p:attrNameLst>
                                          <p:attrName>style.visibility</p:attrName>
                                        </p:attrNameLst>
                                      </p:cBhvr>
                                      <p:to>
                                        <p:strVal val="visible"/>
                                      </p:to>
                                    </p:set>
                                    <p:anim calcmode="lin" valueType="num">
                                      <p:cBhvr>
                                        <p:cTn id="7" dur="500" fill="hold"/>
                                        <p:tgtEl>
                                          <p:spTgt spid="11">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11">
                                            <p:txEl>
                                              <p:pRg st="0" end="0"/>
                                            </p:txEl>
                                          </p:spTgt>
                                        </p:tgtEl>
                                        <p:attrNameLst>
                                          <p:attrName>ppt_h</p:attrName>
                                        </p:attrNameLst>
                                      </p:cBhvr>
                                      <p:tavLst>
                                        <p:tav tm="0">
                                          <p:val>
                                            <p:fltVal val="0"/>
                                          </p:val>
                                        </p:tav>
                                        <p:tav tm="100000">
                                          <p:val>
                                            <p:strVal val="#ppt_h"/>
                                          </p:val>
                                        </p:tav>
                                      </p:tavLst>
                                    </p:anim>
                                  </p:childTnLst>
                                </p:cTn>
                              </p:par>
                              <p:par>
                                <p:cTn id="9" presetID="23" presetClass="entr" presetSubtype="16" fill="hold" nodeType="withEffect">
                                  <p:stCondLst>
                                    <p:cond delay="0"/>
                                  </p:stCondLst>
                                  <p:childTnLst>
                                    <p:set>
                                      <p:cBhvr>
                                        <p:cTn id="10" dur="1" fill="hold">
                                          <p:stCondLst>
                                            <p:cond delay="0"/>
                                          </p:stCondLst>
                                        </p:cTn>
                                        <p:tgtEl>
                                          <p:spTgt spid="1026"/>
                                        </p:tgtEl>
                                        <p:attrNameLst>
                                          <p:attrName>style.visibility</p:attrName>
                                        </p:attrNameLst>
                                      </p:cBhvr>
                                      <p:to>
                                        <p:strVal val="visible"/>
                                      </p:to>
                                    </p:set>
                                    <p:anim calcmode="lin" valueType="num">
                                      <p:cBhvr>
                                        <p:cTn id="11" dur="500" fill="hold"/>
                                        <p:tgtEl>
                                          <p:spTgt spid="1026"/>
                                        </p:tgtEl>
                                        <p:attrNameLst>
                                          <p:attrName>ppt_w</p:attrName>
                                        </p:attrNameLst>
                                      </p:cBhvr>
                                      <p:tavLst>
                                        <p:tav tm="0">
                                          <p:val>
                                            <p:fltVal val="0"/>
                                          </p:val>
                                        </p:tav>
                                        <p:tav tm="100000">
                                          <p:val>
                                            <p:strVal val="#ppt_w"/>
                                          </p:val>
                                        </p:tav>
                                      </p:tavLst>
                                    </p:anim>
                                    <p:anim calcmode="lin" valueType="num">
                                      <p:cBhvr>
                                        <p:cTn id="12" dur="500" fill="hold"/>
                                        <p:tgtEl>
                                          <p:spTgt spid="1026"/>
                                        </p:tgtEl>
                                        <p:attrNameLst>
                                          <p:attrName>ppt_h</p:attrName>
                                        </p:attrNameLst>
                                      </p:cBhvr>
                                      <p:tavLst>
                                        <p:tav tm="0">
                                          <p:val>
                                            <p:fltVal val="0"/>
                                          </p:val>
                                        </p:tav>
                                        <p:tav tm="100000">
                                          <p:val>
                                            <p:strVal val="#ppt_h"/>
                                          </p:val>
                                        </p:tav>
                                      </p:tavLst>
                                    </p:anim>
                                  </p:childTnLst>
                                </p:cTn>
                              </p:par>
                              <p:par>
                                <p:cTn id="13" presetID="23" presetClass="entr" presetSubtype="16" fill="hold" grpId="0" nodeType="withEffect">
                                  <p:stCondLst>
                                    <p:cond delay="0"/>
                                  </p:stCondLst>
                                  <p:childTnLst>
                                    <p:set>
                                      <p:cBhvr>
                                        <p:cTn id="14" dur="1" fill="hold">
                                          <p:stCondLst>
                                            <p:cond delay="0"/>
                                          </p:stCondLst>
                                        </p:cTn>
                                        <p:tgtEl>
                                          <p:spTgt spid="12"/>
                                        </p:tgtEl>
                                        <p:attrNameLst>
                                          <p:attrName>style.visibility</p:attrName>
                                        </p:attrNameLst>
                                      </p:cBhvr>
                                      <p:to>
                                        <p:strVal val="visible"/>
                                      </p:to>
                                    </p:set>
                                    <p:anim calcmode="lin" valueType="num">
                                      <p:cBhvr>
                                        <p:cTn id="15" dur="500" fill="hold"/>
                                        <p:tgtEl>
                                          <p:spTgt spid="12"/>
                                        </p:tgtEl>
                                        <p:attrNameLst>
                                          <p:attrName>ppt_w</p:attrName>
                                        </p:attrNameLst>
                                      </p:cBhvr>
                                      <p:tavLst>
                                        <p:tav tm="0">
                                          <p:val>
                                            <p:fltVal val="0"/>
                                          </p:val>
                                        </p:tav>
                                        <p:tav tm="100000">
                                          <p:val>
                                            <p:strVal val="#ppt_w"/>
                                          </p:val>
                                        </p:tav>
                                      </p:tavLst>
                                    </p:anim>
                                    <p:anim calcmode="lin" valueType="num">
                                      <p:cBhvr>
                                        <p:cTn id="16" dur="500" fill="hold"/>
                                        <p:tgtEl>
                                          <p:spTgt spid="12"/>
                                        </p:tgtEl>
                                        <p:attrNameLst>
                                          <p:attrName>ppt_h</p:attrName>
                                        </p:attrNameLst>
                                      </p:cBhvr>
                                      <p:tavLst>
                                        <p:tav tm="0">
                                          <p:val>
                                            <p:fltVal val="0"/>
                                          </p:val>
                                        </p:tav>
                                        <p:tav tm="100000">
                                          <p:val>
                                            <p:strVal val="#ppt_h"/>
                                          </p:val>
                                        </p:tav>
                                      </p:tavLst>
                                    </p:anim>
                                  </p:childTnLst>
                                </p:cTn>
                              </p:par>
                            </p:childTnLst>
                          </p:cTn>
                        </p:par>
                      </p:childTnLst>
                    </p:cTn>
                  </p:par>
                  <p:par>
                    <p:cTn id="17" fill="hold">
                      <p:stCondLst>
                        <p:cond delay="indefinite"/>
                      </p:stCondLst>
                      <p:childTnLst>
                        <p:par>
                          <p:cTn id="18" fill="hold">
                            <p:stCondLst>
                              <p:cond delay="0"/>
                            </p:stCondLst>
                            <p:childTnLst>
                              <p:par>
                                <p:cTn id="19" presetID="23" presetClass="entr" presetSubtype="16" fill="hold" grpId="0" nodeType="clickEffect">
                                  <p:stCondLst>
                                    <p:cond delay="0"/>
                                  </p:stCondLst>
                                  <p:childTnLst>
                                    <p:set>
                                      <p:cBhvr>
                                        <p:cTn id="20" dur="1" fill="hold">
                                          <p:stCondLst>
                                            <p:cond delay="0"/>
                                          </p:stCondLst>
                                        </p:cTn>
                                        <p:tgtEl>
                                          <p:spTgt spid="6">
                                            <p:txEl>
                                              <p:pRg st="0" end="0"/>
                                            </p:txEl>
                                          </p:spTgt>
                                        </p:tgtEl>
                                        <p:attrNameLst>
                                          <p:attrName>style.visibility</p:attrName>
                                        </p:attrNameLst>
                                      </p:cBhvr>
                                      <p:to>
                                        <p:strVal val="visible"/>
                                      </p:to>
                                    </p:set>
                                    <p:anim calcmode="lin" valueType="num">
                                      <p:cBhvr>
                                        <p:cTn id="21" dur="500" fill="hold"/>
                                        <p:tgtEl>
                                          <p:spTgt spid="6">
                                            <p:txEl>
                                              <p:pRg st="0" end="0"/>
                                            </p:txEl>
                                          </p:spTgt>
                                        </p:tgtEl>
                                        <p:attrNameLst>
                                          <p:attrName>ppt_w</p:attrName>
                                        </p:attrNameLst>
                                      </p:cBhvr>
                                      <p:tavLst>
                                        <p:tav tm="0">
                                          <p:val>
                                            <p:fltVal val="0"/>
                                          </p:val>
                                        </p:tav>
                                        <p:tav tm="100000">
                                          <p:val>
                                            <p:strVal val="#ppt_w"/>
                                          </p:val>
                                        </p:tav>
                                      </p:tavLst>
                                    </p:anim>
                                    <p:anim calcmode="lin" valueType="num">
                                      <p:cBhvr>
                                        <p:cTn id="22" dur="500" fill="hold"/>
                                        <p:tgtEl>
                                          <p:spTgt spid="6">
                                            <p:txEl>
                                              <p:pRg st="0" end="0"/>
                                            </p:txEl>
                                          </p:spTgt>
                                        </p:tgtEl>
                                        <p:attrNameLst>
                                          <p:attrName>ppt_h</p:attrName>
                                        </p:attrNameLst>
                                      </p:cBhvr>
                                      <p:tavLst>
                                        <p:tav tm="0">
                                          <p:val>
                                            <p:fltVal val="0"/>
                                          </p:val>
                                        </p:tav>
                                        <p:tav tm="100000">
                                          <p:val>
                                            <p:strVal val="#ppt_h"/>
                                          </p:val>
                                        </p:tav>
                                      </p:tavLst>
                                    </p:anim>
                                  </p:childTnLst>
                                </p:cTn>
                              </p:par>
                              <p:par>
                                <p:cTn id="23" presetID="23" presetClass="entr" presetSubtype="16" fill="hold" grpId="0" nodeType="withEffect">
                                  <p:stCondLst>
                                    <p:cond delay="0"/>
                                  </p:stCondLst>
                                  <p:childTnLst>
                                    <p:set>
                                      <p:cBhvr>
                                        <p:cTn id="24" dur="1" fill="hold">
                                          <p:stCondLst>
                                            <p:cond delay="0"/>
                                          </p:stCondLst>
                                        </p:cTn>
                                        <p:tgtEl>
                                          <p:spTgt spid="7">
                                            <p:txEl>
                                              <p:pRg st="0" end="0"/>
                                            </p:txEl>
                                          </p:spTgt>
                                        </p:tgtEl>
                                        <p:attrNameLst>
                                          <p:attrName>style.visibility</p:attrName>
                                        </p:attrNameLst>
                                      </p:cBhvr>
                                      <p:to>
                                        <p:strVal val="visible"/>
                                      </p:to>
                                    </p:set>
                                    <p:anim calcmode="lin" valueType="num">
                                      <p:cBhvr>
                                        <p:cTn id="25" dur="500" fill="hold"/>
                                        <p:tgtEl>
                                          <p:spTgt spid="7">
                                            <p:txEl>
                                              <p:pRg st="0" end="0"/>
                                            </p:txEl>
                                          </p:spTgt>
                                        </p:tgtEl>
                                        <p:attrNameLst>
                                          <p:attrName>ppt_w</p:attrName>
                                        </p:attrNameLst>
                                      </p:cBhvr>
                                      <p:tavLst>
                                        <p:tav tm="0">
                                          <p:val>
                                            <p:fltVal val="0"/>
                                          </p:val>
                                        </p:tav>
                                        <p:tav tm="100000">
                                          <p:val>
                                            <p:strVal val="#ppt_w"/>
                                          </p:val>
                                        </p:tav>
                                      </p:tavLst>
                                    </p:anim>
                                    <p:anim calcmode="lin" valueType="num">
                                      <p:cBhvr>
                                        <p:cTn id="26" dur="500" fill="hold"/>
                                        <p:tgtEl>
                                          <p:spTgt spid="7">
                                            <p:txEl>
                                              <p:pRg st="0" end="0"/>
                                            </p:txEl>
                                          </p:spTgt>
                                        </p:tgtEl>
                                        <p:attrNameLst>
                                          <p:attrName>ppt_h</p:attrName>
                                        </p:attrNameLst>
                                      </p:cBhvr>
                                      <p:tavLst>
                                        <p:tav tm="0">
                                          <p:val>
                                            <p:fltVal val="0"/>
                                          </p:val>
                                        </p:tav>
                                        <p:tav tm="100000">
                                          <p:val>
                                            <p:strVal val="#ppt_h"/>
                                          </p:val>
                                        </p:tav>
                                      </p:tavLst>
                                    </p:anim>
                                  </p:childTnLst>
                                </p:cTn>
                              </p:par>
                              <p:par>
                                <p:cTn id="27" presetID="23" presetClass="entr" presetSubtype="16" fill="hold" grpId="0" nodeType="withEffect">
                                  <p:stCondLst>
                                    <p:cond delay="0"/>
                                  </p:stCondLst>
                                  <p:childTnLst>
                                    <p:set>
                                      <p:cBhvr>
                                        <p:cTn id="28" dur="1" fill="hold">
                                          <p:stCondLst>
                                            <p:cond delay="0"/>
                                          </p:stCondLst>
                                        </p:cTn>
                                        <p:tgtEl>
                                          <p:spTgt spid="9">
                                            <p:txEl>
                                              <p:pRg st="0" end="0"/>
                                            </p:txEl>
                                          </p:spTgt>
                                        </p:tgtEl>
                                        <p:attrNameLst>
                                          <p:attrName>style.visibility</p:attrName>
                                        </p:attrNameLst>
                                      </p:cBhvr>
                                      <p:to>
                                        <p:strVal val="visible"/>
                                      </p:to>
                                    </p:set>
                                    <p:anim calcmode="lin" valueType="num">
                                      <p:cBhvr>
                                        <p:cTn id="29" dur="500" fill="hold"/>
                                        <p:tgtEl>
                                          <p:spTgt spid="9">
                                            <p:txEl>
                                              <p:pRg st="0" end="0"/>
                                            </p:txEl>
                                          </p:spTgt>
                                        </p:tgtEl>
                                        <p:attrNameLst>
                                          <p:attrName>ppt_w</p:attrName>
                                        </p:attrNameLst>
                                      </p:cBhvr>
                                      <p:tavLst>
                                        <p:tav tm="0">
                                          <p:val>
                                            <p:fltVal val="0"/>
                                          </p:val>
                                        </p:tav>
                                        <p:tav tm="100000">
                                          <p:val>
                                            <p:strVal val="#ppt_w"/>
                                          </p:val>
                                        </p:tav>
                                      </p:tavLst>
                                    </p:anim>
                                    <p:anim calcmode="lin" valueType="num">
                                      <p:cBhvr>
                                        <p:cTn id="30" dur="500" fill="hold"/>
                                        <p:tgtEl>
                                          <p:spTgt spid="9">
                                            <p:txEl>
                                              <p:pRg st="0" end="0"/>
                                            </p:txEl>
                                          </p:spTgt>
                                        </p:tgtEl>
                                        <p:attrNameLst>
                                          <p:attrName>ppt_h</p:attrName>
                                        </p:attrNameLst>
                                      </p:cBhvr>
                                      <p:tavLst>
                                        <p:tav tm="0">
                                          <p:val>
                                            <p:fltVal val="0"/>
                                          </p:val>
                                        </p:tav>
                                        <p:tav tm="100000">
                                          <p:val>
                                            <p:strVal val="#ppt_h"/>
                                          </p:val>
                                        </p:tav>
                                      </p:tavLst>
                                    </p:anim>
                                  </p:childTnLst>
                                </p:cTn>
                              </p:par>
                              <p:par>
                                <p:cTn id="31" presetID="23" presetClass="entr" presetSubtype="16" fill="hold" grpId="0" nodeType="withEffect">
                                  <p:stCondLst>
                                    <p:cond delay="0"/>
                                  </p:stCondLst>
                                  <p:childTnLst>
                                    <p:set>
                                      <p:cBhvr>
                                        <p:cTn id="32" dur="1" fill="hold">
                                          <p:stCondLst>
                                            <p:cond delay="0"/>
                                          </p:stCondLst>
                                        </p:cTn>
                                        <p:tgtEl>
                                          <p:spTgt spid="10">
                                            <p:txEl>
                                              <p:pRg st="0" end="0"/>
                                            </p:txEl>
                                          </p:spTgt>
                                        </p:tgtEl>
                                        <p:attrNameLst>
                                          <p:attrName>style.visibility</p:attrName>
                                        </p:attrNameLst>
                                      </p:cBhvr>
                                      <p:to>
                                        <p:strVal val="visible"/>
                                      </p:to>
                                    </p:set>
                                    <p:anim calcmode="lin" valueType="num">
                                      <p:cBhvr>
                                        <p:cTn id="33" dur="500" fill="hold"/>
                                        <p:tgtEl>
                                          <p:spTgt spid="10">
                                            <p:txEl>
                                              <p:pRg st="0" end="0"/>
                                            </p:txEl>
                                          </p:spTgt>
                                        </p:tgtEl>
                                        <p:attrNameLst>
                                          <p:attrName>ppt_w</p:attrName>
                                        </p:attrNameLst>
                                      </p:cBhvr>
                                      <p:tavLst>
                                        <p:tav tm="0">
                                          <p:val>
                                            <p:fltVal val="0"/>
                                          </p:val>
                                        </p:tav>
                                        <p:tav tm="100000">
                                          <p:val>
                                            <p:strVal val="#ppt_w"/>
                                          </p:val>
                                        </p:tav>
                                      </p:tavLst>
                                    </p:anim>
                                    <p:anim calcmode="lin" valueType="num">
                                      <p:cBhvr>
                                        <p:cTn id="34" dur="500" fill="hold"/>
                                        <p:tgtEl>
                                          <p:spTgt spid="10">
                                            <p:txEl>
                                              <p:pRg st="0" end="0"/>
                                            </p:txEl>
                                          </p:spTgt>
                                        </p:tgtEl>
                                        <p:attrNameLst>
                                          <p:attrName>ppt_h</p:attrName>
                                        </p:attrNameLst>
                                      </p:cBhvr>
                                      <p:tavLst>
                                        <p:tav tm="0">
                                          <p:val>
                                            <p:fltVal val="0"/>
                                          </p:val>
                                        </p:tav>
                                        <p:tav tm="100000">
                                          <p:val>
                                            <p:strVal val="#ppt_h"/>
                                          </p:val>
                                        </p:tav>
                                      </p:tavLst>
                                    </p:anim>
                                  </p:childTnLst>
                                </p:cTn>
                              </p:par>
                            </p:childTnLst>
                          </p:cTn>
                        </p:par>
                      </p:childTnLst>
                    </p:cTn>
                  </p:par>
                  <p:par>
                    <p:cTn id="35" fill="hold">
                      <p:stCondLst>
                        <p:cond delay="indefinite"/>
                      </p:stCondLst>
                      <p:childTnLst>
                        <p:par>
                          <p:cTn id="36" fill="hold">
                            <p:stCondLst>
                              <p:cond delay="0"/>
                            </p:stCondLst>
                            <p:childTnLst>
                              <p:par>
                                <p:cTn id="37" presetID="3" presetClass="entr" presetSubtype="10" fill="hold" grpId="0" nodeType="clickEffect">
                                  <p:stCondLst>
                                    <p:cond delay="0"/>
                                  </p:stCondLst>
                                  <p:childTnLst>
                                    <p:set>
                                      <p:cBhvr>
                                        <p:cTn id="38" dur="1" fill="hold">
                                          <p:stCondLst>
                                            <p:cond delay="0"/>
                                          </p:stCondLst>
                                        </p:cTn>
                                        <p:tgtEl>
                                          <p:spTgt spid="8"/>
                                        </p:tgtEl>
                                        <p:attrNameLst>
                                          <p:attrName>style.visibility</p:attrName>
                                        </p:attrNameLst>
                                      </p:cBhvr>
                                      <p:to>
                                        <p:strVal val="visible"/>
                                      </p:to>
                                    </p:set>
                                    <p:animEffect transition="in" filter="blinds(horizontal)">
                                      <p:cBhvr>
                                        <p:cTn id="39"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build="p"/>
      <p:bldP spid="8" grpId="0" animBg="1"/>
      <p:bldP spid="6" grpId="0" build="p"/>
      <p:bldP spid="7" grpId="0" build="p"/>
      <p:bldP spid="9" grpId="0" build="p"/>
      <p:bldP spid="10" grpId="0" build="p"/>
      <p:bldP spid="12" grpId="0"/>
    </p:bldLst>
  </p:timing>
</p:sld>
</file>

<file path=ppt/slides/slide4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TextBox 11"/>
          <p:cNvSpPr txBox="1"/>
          <p:nvPr/>
        </p:nvSpPr>
        <p:spPr>
          <a:xfrm>
            <a:off x="228600" y="2383561"/>
            <a:ext cx="609600" cy="430759"/>
          </a:xfrm>
          <a:prstGeom prst="rect">
            <a:avLst/>
          </a:prstGeom>
          <a:noFill/>
        </p:spPr>
        <p:txBody>
          <a:bodyPr wrap="square" rtlCol="0">
            <a:spAutoFit/>
          </a:bodyPr>
          <a:lstStyle/>
          <a:p>
            <a:pPr marL="457200" indent="-457200">
              <a:lnSpc>
                <a:spcPts val="2800"/>
              </a:lnSpc>
              <a:spcAft>
                <a:spcPct val="50000"/>
              </a:spcAft>
              <a:tabLst>
                <a:tab pos="628650" algn="l"/>
              </a:tabLst>
            </a:pPr>
            <a:r>
              <a:rPr lang="en-US" sz="2300" b="1" dirty="0" smtClean="0">
                <a:latin typeface="Times New Roman" pitchFamily="18" charset="0"/>
                <a:cs typeface="Times New Roman" pitchFamily="18" charset="0"/>
              </a:rPr>
              <a:t>23.</a:t>
            </a:r>
            <a:endParaRPr lang="en-US" sz="2300" b="1" dirty="0">
              <a:latin typeface="Times New Roman" pitchFamily="18" charset="0"/>
              <a:cs typeface="Times New Roman" pitchFamily="18" charset="0"/>
            </a:endParaRPr>
          </a:p>
        </p:txBody>
      </p:sp>
      <p:pic>
        <p:nvPicPr>
          <p:cNvPr id="5" name="Picture 2" descr="D:\Vinothi\Revision Exam 03\Ans-Ex-03-23.tif"/>
          <p:cNvPicPr>
            <a:picLocks noChangeAspect="1" noChangeArrowheads="1"/>
          </p:cNvPicPr>
          <p:nvPr/>
        </p:nvPicPr>
        <p:blipFill>
          <a:blip r:embed="rId2" cstate="print"/>
          <a:srcRect/>
          <a:stretch>
            <a:fillRect/>
          </a:stretch>
        </p:blipFill>
        <p:spPr bwMode="auto">
          <a:xfrm>
            <a:off x="838199" y="2403348"/>
            <a:ext cx="2633472" cy="2702052"/>
          </a:xfrm>
          <a:prstGeom prst="rect">
            <a:avLst/>
          </a:prstGeom>
          <a:noFill/>
        </p:spPr>
      </p:pic>
      <p:sp>
        <p:nvSpPr>
          <p:cNvPr id="6" name="TextBox 5"/>
          <p:cNvSpPr txBox="1"/>
          <p:nvPr/>
        </p:nvSpPr>
        <p:spPr>
          <a:xfrm>
            <a:off x="685800" y="5181600"/>
            <a:ext cx="4572000" cy="446276"/>
          </a:xfrm>
          <a:prstGeom prst="rect">
            <a:avLst/>
          </a:prstGeom>
          <a:noFill/>
        </p:spPr>
        <p:txBody>
          <a:bodyPr wrap="square" rtlCol="0">
            <a:spAutoFit/>
          </a:bodyPr>
          <a:lstStyle/>
          <a:p>
            <a:r>
              <a:rPr lang="en-US" sz="2300" dirty="0" smtClean="0">
                <a:latin typeface="Times New Roman" pitchFamily="18" charset="0"/>
                <a:sym typeface="Symbol"/>
              </a:rPr>
              <a:t></a:t>
            </a:r>
            <a:r>
              <a:rPr lang="en-US" sz="2300" i="1" dirty="0" smtClean="0">
                <a:latin typeface="Times New Roman" pitchFamily="18" charset="0"/>
                <a:sym typeface="Symbol"/>
              </a:rPr>
              <a:t>QRS </a:t>
            </a:r>
            <a:r>
              <a:rPr lang="en-US" sz="2300" dirty="0" smtClean="0">
                <a:latin typeface="Times New Roman" pitchFamily="18" charset="0"/>
                <a:sym typeface="Symbol"/>
              </a:rPr>
              <a:t>= 90 and </a:t>
            </a:r>
            <a:r>
              <a:rPr lang="en-US" sz="2300" i="1" dirty="0" smtClean="0">
                <a:latin typeface="Times New Roman" pitchFamily="18" charset="0"/>
                <a:sym typeface="Symbol"/>
              </a:rPr>
              <a:t>RS</a:t>
            </a:r>
            <a:r>
              <a:rPr lang="en-US" sz="2300" dirty="0" smtClean="0">
                <a:latin typeface="Times New Roman" pitchFamily="18" charset="0"/>
                <a:sym typeface="Symbol"/>
              </a:rPr>
              <a:t> = </a:t>
            </a:r>
            <a:r>
              <a:rPr lang="en-US" sz="2300" i="1" dirty="0" smtClean="0">
                <a:latin typeface="Times New Roman" pitchFamily="18" charset="0"/>
                <a:sym typeface="Symbol"/>
              </a:rPr>
              <a:t>PQ</a:t>
            </a:r>
            <a:r>
              <a:rPr lang="en-US" sz="2300" dirty="0" smtClean="0">
                <a:latin typeface="Times New Roman" pitchFamily="18" charset="0"/>
                <a:sym typeface="Symbol"/>
              </a:rPr>
              <a:t> = 7 cm</a:t>
            </a:r>
            <a:endParaRPr lang="en-US" sz="2300" dirty="0">
              <a:latin typeface="Times New Roman" pitchFamily="18" charset="0"/>
            </a:endParaRPr>
          </a:p>
        </p:txBody>
      </p:sp>
      <p:sp>
        <p:nvSpPr>
          <p:cNvPr id="7" name="TextBox 6"/>
          <p:cNvSpPr txBox="1"/>
          <p:nvPr/>
        </p:nvSpPr>
        <p:spPr>
          <a:xfrm>
            <a:off x="685800" y="5720080"/>
            <a:ext cx="5897880" cy="800219"/>
          </a:xfrm>
          <a:prstGeom prst="rect">
            <a:avLst/>
          </a:prstGeom>
          <a:noFill/>
        </p:spPr>
        <p:txBody>
          <a:bodyPr wrap="square" rtlCol="0">
            <a:spAutoFit/>
          </a:bodyPr>
          <a:lstStyle/>
          <a:p>
            <a:r>
              <a:rPr lang="en-US" sz="2300" dirty="0" smtClean="0">
                <a:latin typeface="Times New Roman" pitchFamily="18" charset="0"/>
                <a:sym typeface="Symbol"/>
              </a:rPr>
              <a:t>Considering the right-angled </a:t>
            </a:r>
            <a:r>
              <a:rPr lang="en-US" sz="2300" i="1" dirty="0" smtClean="0">
                <a:latin typeface="Times New Roman" pitchFamily="18" charset="0"/>
                <a:sym typeface="Symbol"/>
              </a:rPr>
              <a:t>QRS </a:t>
            </a:r>
            <a:r>
              <a:rPr lang="en-US" sz="2300" dirty="0" smtClean="0">
                <a:latin typeface="Times New Roman" pitchFamily="18" charset="0"/>
                <a:sym typeface="Symbol"/>
              </a:rPr>
              <a:t>and using</a:t>
            </a:r>
            <a:br>
              <a:rPr lang="en-US" sz="2300" dirty="0" smtClean="0">
                <a:latin typeface="Times New Roman" pitchFamily="18" charset="0"/>
                <a:sym typeface="Symbol"/>
              </a:rPr>
            </a:br>
            <a:r>
              <a:rPr lang="en-US" sz="2300" dirty="0" smtClean="0">
                <a:latin typeface="Times New Roman" pitchFamily="18" charset="0"/>
                <a:sym typeface="Symbol"/>
              </a:rPr>
              <a:t>Pythagoras’ theorem:</a:t>
            </a:r>
            <a:endParaRPr lang="en-US" sz="2300" dirty="0">
              <a:latin typeface="Times New Roman" pitchFamily="18" charset="0"/>
            </a:endParaRPr>
          </a:p>
        </p:txBody>
      </p:sp>
      <p:sp>
        <p:nvSpPr>
          <p:cNvPr id="8"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3 Paper 1</a:t>
            </a:r>
          </a:p>
        </p:txBody>
      </p:sp>
    </p:spTree>
    <p:extLst>
      <p:ext uri="{BB962C8B-B14F-4D97-AF65-F5344CB8AC3E}">
        <p14:creationId xmlns:p14="http://schemas.microsoft.com/office/powerpoint/2010/main" xmlns="" val="186244745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nodeType="with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p:cTn id="7" dur="500" fill="hold"/>
                                        <p:tgtEl>
                                          <p:spTgt spid="12"/>
                                        </p:tgtEl>
                                        <p:attrNameLst>
                                          <p:attrName>ppt_w</p:attrName>
                                        </p:attrNameLst>
                                      </p:cBhvr>
                                      <p:tavLst>
                                        <p:tav tm="0">
                                          <p:val>
                                            <p:fltVal val="0"/>
                                          </p:val>
                                        </p:tav>
                                        <p:tav tm="100000">
                                          <p:val>
                                            <p:strVal val="#ppt_w"/>
                                          </p:val>
                                        </p:tav>
                                      </p:tavLst>
                                    </p:anim>
                                    <p:anim calcmode="lin" valueType="num">
                                      <p:cBhvr>
                                        <p:cTn id="8" dur="500" fill="hold"/>
                                        <p:tgtEl>
                                          <p:spTgt spid="12"/>
                                        </p:tgtEl>
                                        <p:attrNameLst>
                                          <p:attrName>ppt_h</p:attrName>
                                        </p:attrNameLst>
                                      </p:cBhvr>
                                      <p:tavLst>
                                        <p:tav tm="0">
                                          <p:val>
                                            <p:fltVal val="0"/>
                                          </p:val>
                                        </p:tav>
                                        <p:tav tm="100000">
                                          <p:val>
                                            <p:strVal val="#ppt_h"/>
                                          </p:val>
                                        </p:tav>
                                      </p:tavLst>
                                    </p:anim>
                                  </p:childTnLst>
                                </p:cTn>
                              </p:par>
                              <p:par>
                                <p:cTn id="9" presetID="23" presetClass="entr" presetSubtype="16" fill="hold" nodeType="with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p:cTn id="11" dur="500" fill="hold"/>
                                        <p:tgtEl>
                                          <p:spTgt spid="5"/>
                                        </p:tgtEl>
                                        <p:attrNameLst>
                                          <p:attrName>ppt_w</p:attrName>
                                        </p:attrNameLst>
                                      </p:cBhvr>
                                      <p:tavLst>
                                        <p:tav tm="0">
                                          <p:val>
                                            <p:fltVal val="0"/>
                                          </p:val>
                                        </p:tav>
                                        <p:tav tm="100000">
                                          <p:val>
                                            <p:strVal val="#ppt_w"/>
                                          </p:val>
                                        </p:tav>
                                      </p:tavLst>
                                    </p:anim>
                                    <p:anim calcmode="lin" valueType="num">
                                      <p:cBhvr>
                                        <p:cTn id="12" dur="500" fill="hold"/>
                                        <p:tgtEl>
                                          <p:spTgt spid="5"/>
                                        </p:tgtEl>
                                        <p:attrNameLst>
                                          <p:attrName>ppt_h</p:attrName>
                                        </p:attrNameLst>
                                      </p:cBhvr>
                                      <p:tavLst>
                                        <p:tav tm="0">
                                          <p:val>
                                            <p:fltVal val="0"/>
                                          </p:val>
                                        </p:tav>
                                        <p:tav tm="100000">
                                          <p:val>
                                            <p:strVal val="#ppt_h"/>
                                          </p:val>
                                        </p:tav>
                                      </p:tavLst>
                                    </p:anim>
                                  </p:childTnLst>
                                </p:cTn>
                              </p:par>
                              <p:par>
                                <p:cTn id="13" presetID="23" presetClass="entr" presetSubtype="16" fill="hold" grpId="0" nodeType="withEffect">
                                  <p:stCondLst>
                                    <p:cond delay="0"/>
                                  </p:stCondLst>
                                  <p:childTnLst>
                                    <p:set>
                                      <p:cBhvr>
                                        <p:cTn id="14" dur="1" fill="hold">
                                          <p:stCondLst>
                                            <p:cond delay="0"/>
                                          </p:stCondLst>
                                        </p:cTn>
                                        <p:tgtEl>
                                          <p:spTgt spid="6"/>
                                        </p:tgtEl>
                                        <p:attrNameLst>
                                          <p:attrName>style.visibility</p:attrName>
                                        </p:attrNameLst>
                                      </p:cBhvr>
                                      <p:to>
                                        <p:strVal val="visible"/>
                                      </p:to>
                                    </p:set>
                                    <p:anim calcmode="lin" valueType="num">
                                      <p:cBhvr>
                                        <p:cTn id="15" dur="500" fill="hold"/>
                                        <p:tgtEl>
                                          <p:spTgt spid="6"/>
                                        </p:tgtEl>
                                        <p:attrNameLst>
                                          <p:attrName>ppt_w</p:attrName>
                                        </p:attrNameLst>
                                      </p:cBhvr>
                                      <p:tavLst>
                                        <p:tav tm="0">
                                          <p:val>
                                            <p:fltVal val="0"/>
                                          </p:val>
                                        </p:tav>
                                        <p:tav tm="100000">
                                          <p:val>
                                            <p:strVal val="#ppt_w"/>
                                          </p:val>
                                        </p:tav>
                                      </p:tavLst>
                                    </p:anim>
                                    <p:anim calcmode="lin" valueType="num">
                                      <p:cBhvr>
                                        <p:cTn id="16" dur="500" fill="hold"/>
                                        <p:tgtEl>
                                          <p:spTgt spid="6"/>
                                        </p:tgtEl>
                                        <p:attrNameLst>
                                          <p:attrName>ppt_h</p:attrName>
                                        </p:attrNameLst>
                                      </p:cBhvr>
                                      <p:tavLst>
                                        <p:tav tm="0">
                                          <p:val>
                                            <p:fltVal val="0"/>
                                          </p:val>
                                        </p:tav>
                                        <p:tav tm="100000">
                                          <p:val>
                                            <p:strVal val="#ppt_h"/>
                                          </p:val>
                                        </p:tav>
                                      </p:tavLst>
                                    </p:anim>
                                  </p:childTnLst>
                                </p:cTn>
                              </p:par>
                              <p:par>
                                <p:cTn id="17" presetID="23" presetClass="entr" presetSubtype="16" fill="hold" grpId="0" nodeType="withEffect">
                                  <p:stCondLst>
                                    <p:cond delay="0"/>
                                  </p:stCondLst>
                                  <p:childTnLst>
                                    <p:set>
                                      <p:cBhvr>
                                        <p:cTn id="18" dur="1" fill="hold">
                                          <p:stCondLst>
                                            <p:cond delay="0"/>
                                          </p:stCondLst>
                                        </p:cTn>
                                        <p:tgtEl>
                                          <p:spTgt spid="7"/>
                                        </p:tgtEl>
                                        <p:attrNameLst>
                                          <p:attrName>style.visibility</p:attrName>
                                        </p:attrNameLst>
                                      </p:cBhvr>
                                      <p:to>
                                        <p:strVal val="visible"/>
                                      </p:to>
                                    </p:set>
                                    <p:anim calcmode="lin" valueType="num">
                                      <p:cBhvr>
                                        <p:cTn id="19" dur="500" fill="hold"/>
                                        <p:tgtEl>
                                          <p:spTgt spid="7"/>
                                        </p:tgtEl>
                                        <p:attrNameLst>
                                          <p:attrName>ppt_w</p:attrName>
                                        </p:attrNameLst>
                                      </p:cBhvr>
                                      <p:tavLst>
                                        <p:tav tm="0">
                                          <p:val>
                                            <p:fltVal val="0"/>
                                          </p:val>
                                        </p:tav>
                                        <p:tav tm="100000">
                                          <p:val>
                                            <p:strVal val="#ppt_w"/>
                                          </p:val>
                                        </p:tav>
                                      </p:tavLst>
                                    </p:anim>
                                    <p:anim calcmode="lin" valueType="num">
                                      <p:cBhvr>
                                        <p:cTn id="20" dur="500" fill="hold"/>
                                        <p:tgtEl>
                                          <p:spTgt spid="7"/>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7" grpId="0"/>
    </p:bldLst>
  </p:timing>
</p:sld>
</file>

<file path=ppt/slides/slide4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extBox 7"/>
          <p:cNvSpPr txBox="1"/>
          <p:nvPr/>
        </p:nvSpPr>
        <p:spPr>
          <a:xfrm>
            <a:off x="772160" y="2775992"/>
            <a:ext cx="6096000" cy="1862048"/>
          </a:xfrm>
          <a:prstGeom prst="rect">
            <a:avLst/>
          </a:prstGeom>
          <a:noFill/>
        </p:spPr>
        <p:txBody>
          <a:bodyPr wrap="square" rtlCol="0">
            <a:spAutoFit/>
          </a:bodyPr>
          <a:lstStyle/>
          <a:p>
            <a:pPr marL="3291840"/>
            <a:r>
              <a:rPr lang="en-US" sz="2300" i="1" dirty="0" smtClean="0">
                <a:latin typeface="Times New Roman" pitchFamily="18" charset="0"/>
                <a:sym typeface="Symbol"/>
              </a:rPr>
              <a:t>QS</a:t>
            </a:r>
            <a:r>
              <a:rPr lang="en-US" sz="2300" baseline="30000" dirty="0" smtClean="0">
                <a:latin typeface="Times New Roman" pitchFamily="18" charset="0"/>
                <a:sym typeface="Symbol"/>
              </a:rPr>
              <a:t>2</a:t>
            </a:r>
            <a:r>
              <a:rPr lang="en-US" sz="2300" dirty="0" smtClean="0">
                <a:latin typeface="Times New Roman" pitchFamily="18" charset="0"/>
                <a:sym typeface="Symbol"/>
              </a:rPr>
              <a:t> = </a:t>
            </a:r>
            <a:r>
              <a:rPr lang="en-US" sz="2300" i="1" dirty="0" smtClean="0">
                <a:latin typeface="Times New Roman" pitchFamily="18" charset="0"/>
                <a:sym typeface="Symbol"/>
              </a:rPr>
              <a:t>QR</a:t>
            </a:r>
            <a:r>
              <a:rPr lang="en-US" sz="2300" baseline="30000" dirty="0" smtClean="0">
                <a:latin typeface="Times New Roman" pitchFamily="18" charset="0"/>
                <a:sym typeface="Symbol"/>
              </a:rPr>
              <a:t>2</a:t>
            </a:r>
            <a:r>
              <a:rPr lang="en-US" sz="2300" dirty="0" smtClean="0">
                <a:latin typeface="Times New Roman" pitchFamily="18" charset="0"/>
                <a:sym typeface="Symbol"/>
              </a:rPr>
              <a:t> + </a:t>
            </a:r>
            <a:r>
              <a:rPr lang="en-US" sz="2300" i="1" dirty="0" smtClean="0">
                <a:latin typeface="Times New Roman" pitchFamily="18" charset="0"/>
                <a:sym typeface="Symbol"/>
              </a:rPr>
              <a:t>RS</a:t>
            </a:r>
            <a:r>
              <a:rPr lang="en-US" sz="2300" baseline="30000" dirty="0" smtClean="0">
                <a:latin typeface="Times New Roman" pitchFamily="18" charset="0"/>
                <a:sym typeface="Symbol"/>
              </a:rPr>
              <a:t>2</a:t>
            </a:r>
          </a:p>
          <a:p>
            <a:pPr marL="3794760"/>
            <a:r>
              <a:rPr lang="en-US" sz="2300" dirty="0" smtClean="0">
                <a:latin typeface="Times New Roman" pitchFamily="18" charset="0"/>
              </a:rPr>
              <a:t>= 3</a:t>
            </a:r>
            <a:r>
              <a:rPr lang="en-US" sz="2300" baseline="30000" dirty="0" smtClean="0">
                <a:latin typeface="Times New Roman" pitchFamily="18" charset="0"/>
              </a:rPr>
              <a:t>2</a:t>
            </a:r>
            <a:r>
              <a:rPr lang="en-US" sz="2300" dirty="0" smtClean="0">
                <a:latin typeface="Times New Roman" pitchFamily="18" charset="0"/>
              </a:rPr>
              <a:t> + 7</a:t>
            </a:r>
            <a:r>
              <a:rPr lang="en-US" sz="2300" baseline="30000" dirty="0" smtClean="0">
                <a:latin typeface="Times New Roman" pitchFamily="18" charset="0"/>
              </a:rPr>
              <a:t>2</a:t>
            </a:r>
          </a:p>
          <a:p>
            <a:pPr marL="3794760"/>
            <a:r>
              <a:rPr lang="en-US" sz="2300" dirty="0" smtClean="0">
                <a:latin typeface="Times New Roman" pitchFamily="18" charset="0"/>
              </a:rPr>
              <a:t>= 9 + 49</a:t>
            </a:r>
          </a:p>
          <a:p>
            <a:pPr marL="3794760"/>
            <a:r>
              <a:rPr lang="en-US" sz="2300" dirty="0" smtClean="0">
                <a:latin typeface="Times New Roman" pitchFamily="18" charset="0"/>
              </a:rPr>
              <a:t>= 58</a:t>
            </a:r>
          </a:p>
          <a:p>
            <a:pPr>
              <a:tabLst>
                <a:tab pos="3373438" algn="l"/>
              </a:tabLst>
            </a:pPr>
            <a:r>
              <a:rPr lang="en-US" sz="2300" dirty="0" smtClean="0">
                <a:latin typeface="Times New Roman" pitchFamily="18" charset="0"/>
                <a:sym typeface="Symbol"/>
              </a:rPr>
              <a:t></a:t>
            </a:r>
            <a:r>
              <a:rPr lang="en-US" sz="2300" i="1" dirty="0" smtClean="0">
                <a:latin typeface="Times New Roman" pitchFamily="18" charset="0"/>
                <a:sym typeface="Symbol"/>
              </a:rPr>
              <a:t>	</a:t>
            </a:r>
            <a:r>
              <a:rPr lang="en-US" sz="2300" i="1" dirty="0" smtClean="0">
                <a:latin typeface="Times New Roman" pitchFamily="18" charset="0"/>
              </a:rPr>
              <a:t>QS</a:t>
            </a:r>
            <a:r>
              <a:rPr lang="en-US" sz="2300" dirty="0" smtClean="0">
                <a:latin typeface="Times New Roman" pitchFamily="18" charset="0"/>
              </a:rPr>
              <a:t> =        cm </a:t>
            </a:r>
            <a:endParaRPr lang="en-US" sz="2300" dirty="0">
              <a:latin typeface="Times New Roman" pitchFamily="18" charset="0"/>
            </a:endParaRPr>
          </a:p>
        </p:txBody>
      </p:sp>
      <p:pic>
        <p:nvPicPr>
          <p:cNvPr id="2050" name="Picture 2" descr="D:\Vinothi\Revision Exam 03\Eqn77.wmf"/>
          <p:cNvPicPr>
            <a:picLocks noChangeAspect="1" noChangeArrowheads="1"/>
          </p:cNvPicPr>
          <p:nvPr/>
        </p:nvPicPr>
        <p:blipFill>
          <a:blip r:embed="rId2" cstate="print"/>
          <a:srcRect/>
          <a:stretch>
            <a:fillRect/>
          </a:stretch>
        </p:blipFill>
        <p:spPr bwMode="auto">
          <a:xfrm>
            <a:off x="4836160" y="4226560"/>
            <a:ext cx="533400" cy="381000"/>
          </a:xfrm>
          <a:prstGeom prst="rect">
            <a:avLst/>
          </a:prstGeom>
          <a:noFill/>
        </p:spPr>
      </p:pic>
      <p:sp>
        <p:nvSpPr>
          <p:cNvPr id="9" name="Rectangle 8"/>
          <p:cNvSpPr/>
          <p:nvPr/>
        </p:nvSpPr>
        <p:spPr>
          <a:xfrm>
            <a:off x="767080" y="4688840"/>
            <a:ext cx="5562600" cy="1829732"/>
          </a:xfrm>
          <a:prstGeom prst="rect">
            <a:avLst/>
          </a:prstGeom>
        </p:spPr>
        <p:txBody>
          <a:bodyPr wrap="square">
            <a:spAutoFit/>
          </a:bodyPr>
          <a:lstStyle/>
          <a:p>
            <a:pPr>
              <a:lnSpc>
                <a:spcPct val="120000"/>
              </a:lnSpc>
            </a:pPr>
            <a:r>
              <a:rPr lang="en-US" sz="2300" dirty="0" smtClean="0">
                <a:latin typeface="Times New Roman" pitchFamily="18" charset="0"/>
              </a:rPr>
              <a:t>The area of the square </a:t>
            </a:r>
            <a:r>
              <a:rPr lang="en-US" sz="2300" i="1" dirty="0" smtClean="0">
                <a:latin typeface="Times New Roman" pitchFamily="18" charset="0"/>
              </a:rPr>
              <a:t>QSTU</a:t>
            </a:r>
            <a:r>
              <a:rPr lang="en-US" sz="2300" dirty="0" smtClean="0">
                <a:latin typeface="Times New Roman" pitchFamily="18" charset="0"/>
              </a:rPr>
              <a:t>, </a:t>
            </a:r>
            <a:r>
              <a:rPr lang="en-US" sz="2300" i="1" dirty="0" smtClean="0">
                <a:latin typeface="Times New Roman" pitchFamily="18" charset="0"/>
              </a:rPr>
              <a:t>A</a:t>
            </a:r>
            <a:r>
              <a:rPr lang="en-US" sz="2300" dirty="0" smtClean="0">
                <a:latin typeface="Times New Roman" pitchFamily="18" charset="0"/>
              </a:rPr>
              <a:t> = </a:t>
            </a:r>
            <a:r>
              <a:rPr lang="en-US" sz="2300" i="1" dirty="0" smtClean="0">
                <a:latin typeface="Times New Roman" pitchFamily="18" charset="0"/>
              </a:rPr>
              <a:t>l</a:t>
            </a:r>
            <a:r>
              <a:rPr lang="en-US" sz="2300" baseline="30000" dirty="0" smtClean="0">
                <a:latin typeface="Times New Roman" pitchFamily="18" charset="0"/>
              </a:rPr>
              <a:t>2</a:t>
            </a:r>
          </a:p>
          <a:p>
            <a:pPr marL="3794760">
              <a:lnSpc>
                <a:spcPct val="120000"/>
              </a:lnSpc>
              <a:spcAft>
                <a:spcPts val="300"/>
              </a:spcAft>
            </a:pPr>
            <a:r>
              <a:rPr lang="en-US" sz="2300" dirty="0" smtClean="0">
                <a:latin typeface="Times New Roman" pitchFamily="18" charset="0"/>
              </a:rPr>
              <a:t>= </a:t>
            </a:r>
            <a:r>
              <a:rPr lang="en-US" sz="2300" i="1" dirty="0" smtClean="0">
                <a:latin typeface="Times New Roman" pitchFamily="18" charset="0"/>
              </a:rPr>
              <a:t>QS</a:t>
            </a:r>
            <a:r>
              <a:rPr lang="en-US" sz="2300" baseline="30000" dirty="0" smtClean="0">
                <a:latin typeface="Times New Roman" pitchFamily="18" charset="0"/>
              </a:rPr>
              <a:t>2</a:t>
            </a:r>
          </a:p>
          <a:p>
            <a:pPr marL="3794760">
              <a:lnSpc>
                <a:spcPct val="120000"/>
              </a:lnSpc>
            </a:pPr>
            <a:r>
              <a:rPr lang="en-US" sz="2300" dirty="0" smtClean="0">
                <a:latin typeface="Times New Roman" pitchFamily="18" charset="0"/>
              </a:rPr>
              <a:t>=</a:t>
            </a:r>
          </a:p>
          <a:p>
            <a:pPr marL="3794760">
              <a:lnSpc>
                <a:spcPct val="120000"/>
              </a:lnSpc>
            </a:pPr>
            <a:r>
              <a:rPr lang="en-US" sz="2300" dirty="0" smtClean="0">
                <a:latin typeface="Times New Roman" pitchFamily="18" charset="0"/>
              </a:rPr>
              <a:t>= </a:t>
            </a:r>
            <a:r>
              <a:rPr lang="en-US" sz="2300" dirty="0" smtClean="0">
                <a:solidFill>
                  <a:srgbClr val="00A99D"/>
                </a:solidFill>
                <a:latin typeface="Times New Roman" pitchFamily="18" charset="0"/>
              </a:rPr>
              <a:t>58 cm</a:t>
            </a:r>
            <a:r>
              <a:rPr lang="en-US" sz="2300" baseline="30000" dirty="0" smtClean="0">
                <a:solidFill>
                  <a:srgbClr val="00A99D"/>
                </a:solidFill>
                <a:latin typeface="Times New Roman" pitchFamily="18" charset="0"/>
              </a:rPr>
              <a:t>2</a:t>
            </a:r>
            <a:r>
              <a:rPr lang="en-US" sz="2300" dirty="0" smtClean="0">
                <a:solidFill>
                  <a:srgbClr val="00A99D"/>
                </a:solidFill>
                <a:latin typeface="Times New Roman" pitchFamily="18" charset="0"/>
              </a:rPr>
              <a:t>  </a:t>
            </a:r>
            <a:endParaRPr lang="en-US" sz="2300" dirty="0">
              <a:solidFill>
                <a:srgbClr val="00A99D"/>
              </a:solidFill>
              <a:latin typeface="Times New Roman" pitchFamily="18" charset="0"/>
            </a:endParaRPr>
          </a:p>
        </p:txBody>
      </p:sp>
      <p:pic>
        <p:nvPicPr>
          <p:cNvPr id="3074" name="Picture 2" descr="D:\Vinothi\Revision Exam 03\Eqn78.wmf"/>
          <p:cNvPicPr>
            <a:picLocks noChangeAspect="1" noChangeArrowheads="1"/>
          </p:cNvPicPr>
          <p:nvPr/>
        </p:nvPicPr>
        <p:blipFill>
          <a:blip r:embed="rId3" cstate="print"/>
          <a:srcRect/>
          <a:stretch>
            <a:fillRect/>
          </a:stretch>
        </p:blipFill>
        <p:spPr bwMode="auto">
          <a:xfrm>
            <a:off x="4892040" y="5598160"/>
            <a:ext cx="1282700" cy="546100"/>
          </a:xfrm>
          <a:prstGeom prst="rect">
            <a:avLst/>
          </a:prstGeom>
          <a:noFill/>
        </p:spPr>
      </p:pic>
      <p:sp>
        <p:nvSpPr>
          <p:cNvPr id="6"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3 Paper 1</a:t>
            </a:r>
          </a:p>
        </p:txBody>
      </p:sp>
    </p:spTree>
    <p:extLst>
      <p:ext uri="{BB962C8B-B14F-4D97-AF65-F5344CB8AC3E}">
        <p14:creationId xmlns:p14="http://schemas.microsoft.com/office/powerpoint/2010/main" xmlns="" val="186244745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p:cTn id="7" dur="500" fill="hold"/>
                                        <p:tgtEl>
                                          <p:spTgt spid="8"/>
                                        </p:tgtEl>
                                        <p:attrNameLst>
                                          <p:attrName>ppt_w</p:attrName>
                                        </p:attrNameLst>
                                      </p:cBhvr>
                                      <p:tavLst>
                                        <p:tav tm="0">
                                          <p:val>
                                            <p:fltVal val="0"/>
                                          </p:val>
                                        </p:tav>
                                        <p:tav tm="100000">
                                          <p:val>
                                            <p:strVal val="#ppt_w"/>
                                          </p:val>
                                        </p:tav>
                                      </p:tavLst>
                                    </p:anim>
                                    <p:anim calcmode="lin" valueType="num">
                                      <p:cBhvr>
                                        <p:cTn id="8" dur="500" fill="hold"/>
                                        <p:tgtEl>
                                          <p:spTgt spid="8"/>
                                        </p:tgtEl>
                                        <p:attrNameLst>
                                          <p:attrName>ppt_h</p:attrName>
                                        </p:attrNameLst>
                                      </p:cBhvr>
                                      <p:tavLst>
                                        <p:tav tm="0">
                                          <p:val>
                                            <p:fltVal val="0"/>
                                          </p:val>
                                        </p:tav>
                                        <p:tav tm="100000">
                                          <p:val>
                                            <p:strVal val="#ppt_h"/>
                                          </p:val>
                                        </p:tav>
                                      </p:tavLst>
                                    </p:anim>
                                  </p:childTnLst>
                                </p:cTn>
                              </p:par>
                              <p:par>
                                <p:cTn id="9" presetID="23" presetClass="entr" presetSubtype="16" fill="hold" nodeType="withEffect">
                                  <p:stCondLst>
                                    <p:cond delay="0"/>
                                  </p:stCondLst>
                                  <p:childTnLst>
                                    <p:set>
                                      <p:cBhvr>
                                        <p:cTn id="10" dur="1" fill="hold">
                                          <p:stCondLst>
                                            <p:cond delay="0"/>
                                          </p:stCondLst>
                                        </p:cTn>
                                        <p:tgtEl>
                                          <p:spTgt spid="2050"/>
                                        </p:tgtEl>
                                        <p:attrNameLst>
                                          <p:attrName>style.visibility</p:attrName>
                                        </p:attrNameLst>
                                      </p:cBhvr>
                                      <p:to>
                                        <p:strVal val="visible"/>
                                      </p:to>
                                    </p:set>
                                    <p:anim calcmode="lin" valueType="num">
                                      <p:cBhvr>
                                        <p:cTn id="11" dur="500" fill="hold"/>
                                        <p:tgtEl>
                                          <p:spTgt spid="2050"/>
                                        </p:tgtEl>
                                        <p:attrNameLst>
                                          <p:attrName>ppt_w</p:attrName>
                                        </p:attrNameLst>
                                      </p:cBhvr>
                                      <p:tavLst>
                                        <p:tav tm="0">
                                          <p:val>
                                            <p:fltVal val="0"/>
                                          </p:val>
                                        </p:tav>
                                        <p:tav tm="100000">
                                          <p:val>
                                            <p:strVal val="#ppt_w"/>
                                          </p:val>
                                        </p:tav>
                                      </p:tavLst>
                                    </p:anim>
                                    <p:anim calcmode="lin" valueType="num">
                                      <p:cBhvr>
                                        <p:cTn id="12" dur="500" fill="hold"/>
                                        <p:tgtEl>
                                          <p:spTgt spid="2050"/>
                                        </p:tgtEl>
                                        <p:attrNameLst>
                                          <p:attrName>ppt_h</p:attrName>
                                        </p:attrNameLst>
                                      </p:cBhvr>
                                      <p:tavLst>
                                        <p:tav tm="0">
                                          <p:val>
                                            <p:fltVal val="0"/>
                                          </p:val>
                                        </p:tav>
                                        <p:tav tm="100000">
                                          <p:val>
                                            <p:strVal val="#ppt_h"/>
                                          </p:val>
                                        </p:tav>
                                      </p:tavLst>
                                    </p:anim>
                                  </p:childTnLst>
                                </p:cTn>
                              </p:par>
                              <p:par>
                                <p:cTn id="13" presetID="23" presetClass="entr" presetSubtype="16" fill="hold" grpId="0" nodeType="withEffect">
                                  <p:stCondLst>
                                    <p:cond delay="0"/>
                                  </p:stCondLst>
                                  <p:childTnLst>
                                    <p:set>
                                      <p:cBhvr>
                                        <p:cTn id="14" dur="1" fill="hold">
                                          <p:stCondLst>
                                            <p:cond delay="0"/>
                                          </p:stCondLst>
                                        </p:cTn>
                                        <p:tgtEl>
                                          <p:spTgt spid="9"/>
                                        </p:tgtEl>
                                        <p:attrNameLst>
                                          <p:attrName>style.visibility</p:attrName>
                                        </p:attrNameLst>
                                      </p:cBhvr>
                                      <p:to>
                                        <p:strVal val="visible"/>
                                      </p:to>
                                    </p:set>
                                    <p:anim calcmode="lin" valueType="num">
                                      <p:cBhvr>
                                        <p:cTn id="15" dur="500" fill="hold"/>
                                        <p:tgtEl>
                                          <p:spTgt spid="9"/>
                                        </p:tgtEl>
                                        <p:attrNameLst>
                                          <p:attrName>ppt_w</p:attrName>
                                        </p:attrNameLst>
                                      </p:cBhvr>
                                      <p:tavLst>
                                        <p:tav tm="0">
                                          <p:val>
                                            <p:fltVal val="0"/>
                                          </p:val>
                                        </p:tav>
                                        <p:tav tm="100000">
                                          <p:val>
                                            <p:strVal val="#ppt_w"/>
                                          </p:val>
                                        </p:tav>
                                      </p:tavLst>
                                    </p:anim>
                                    <p:anim calcmode="lin" valueType="num">
                                      <p:cBhvr>
                                        <p:cTn id="16" dur="500" fill="hold"/>
                                        <p:tgtEl>
                                          <p:spTgt spid="9"/>
                                        </p:tgtEl>
                                        <p:attrNameLst>
                                          <p:attrName>ppt_h</p:attrName>
                                        </p:attrNameLst>
                                      </p:cBhvr>
                                      <p:tavLst>
                                        <p:tav tm="0">
                                          <p:val>
                                            <p:fltVal val="0"/>
                                          </p:val>
                                        </p:tav>
                                        <p:tav tm="100000">
                                          <p:val>
                                            <p:strVal val="#ppt_h"/>
                                          </p:val>
                                        </p:tav>
                                      </p:tavLst>
                                    </p:anim>
                                  </p:childTnLst>
                                </p:cTn>
                              </p:par>
                              <p:par>
                                <p:cTn id="17" presetID="23" presetClass="entr" presetSubtype="16" fill="hold" nodeType="withEffect">
                                  <p:stCondLst>
                                    <p:cond delay="0"/>
                                  </p:stCondLst>
                                  <p:childTnLst>
                                    <p:set>
                                      <p:cBhvr>
                                        <p:cTn id="18" dur="1" fill="hold">
                                          <p:stCondLst>
                                            <p:cond delay="0"/>
                                          </p:stCondLst>
                                        </p:cTn>
                                        <p:tgtEl>
                                          <p:spTgt spid="3074"/>
                                        </p:tgtEl>
                                        <p:attrNameLst>
                                          <p:attrName>style.visibility</p:attrName>
                                        </p:attrNameLst>
                                      </p:cBhvr>
                                      <p:to>
                                        <p:strVal val="visible"/>
                                      </p:to>
                                    </p:set>
                                    <p:anim calcmode="lin" valueType="num">
                                      <p:cBhvr>
                                        <p:cTn id="19" dur="500" fill="hold"/>
                                        <p:tgtEl>
                                          <p:spTgt spid="3074"/>
                                        </p:tgtEl>
                                        <p:attrNameLst>
                                          <p:attrName>ppt_w</p:attrName>
                                        </p:attrNameLst>
                                      </p:cBhvr>
                                      <p:tavLst>
                                        <p:tav tm="0">
                                          <p:val>
                                            <p:fltVal val="0"/>
                                          </p:val>
                                        </p:tav>
                                        <p:tav tm="100000">
                                          <p:val>
                                            <p:strVal val="#ppt_w"/>
                                          </p:val>
                                        </p:tav>
                                      </p:tavLst>
                                    </p:anim>
                                    <p:anim calcmode="lin" valueType="num">
                                      <p:cBhvr>
                                        <p:cTn id="20" dur="500" fill="hold"/>
                                        <p:tgtEl>
                                          <p:spTgt spid="3074"/>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9" grpId="0"/>
    </p:bldLst>
  </p:timing>
</p:sld>
</file>

<file path=ppt/slides/slide4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Content Placeholder 10"/>
          <p:cNvSpPr>
            <a:spLocks noGrp="1"/>
          </p:cNvSpPr>
          <p:nvPr>
            <p:ph sz="quarter" idx="13"/>
          </p:nvPr>
        </p:nvSpPr>
        <p:spPr>
          <a:xfrm>
            <a:off x="361950" y="2754124"/>
            <a:ext cx="3295650" cy="446276"/>
          </a:xfrm>
        </p:spPr>
        <p:txBody>
          <a:bodyPr wrap="square">
            <a:spAutoFit/>
          </a:bodyPr>
          <a:lstStyle/>
          <a:p>
            <a:pPr>
              <a:buNone/>
            </a:pPr>
            <a:r>
              <a:rPr lang="en-US" sz="2300" b="1" dirty="0" smtClean="0">
                <a:solidFill>
                  <a:schemeClr val="tx1"/>
                </a:solidFill>
                <a:latin typeface="Times New Roman" pitchFamily="18" charset="0"/>
                <a:cs typeface="Times New Roman" pitchFamily="18" charset="0"/>
              </a:rPr>
              <a:t>24. </a:t>
            </a:r>
            <a:r>
              <a:rPr lang="en-US" sz="2300" dirty="0" smtClean="0">
                <a:solidFill>
                  <a:schemeClr val="tx1"/>
                </a:solidFill>
                <a:latin typeface="Times New Roman" pitchFamily="18" charset="0"/>
                <a:cs typeface="Times New Roman" pitchFamily="18" charset="0"/>
              </a:rPr>
              <a:t>   1 cm : 25 km =</a:t>
            </a:r>
          </a:p>
        </p:txBody>
      </p:sp>
      <p:sp>
        <p:nvSpPr>
          <p:cNvPr id="8" name="Notched Right Arrow 7"/>
          <p:cNvSpPr/>
          <p:nvPr/>
        </p:nvSpPr>
        <p:spPr>
          <a:xfrm>
            <a:off x="7162800" y="6019800"/>
            <a:ext cx="1782315" cy="685800"/>
          </a:xfrm>
          <a:prstGeom prst="notchedRightArrow">
            <a:avLst/>
          </a:prstGeom>
          <a:blipFill>
            <a:blip r:embed="rId2" cstate="print">
              <a:extLst>
                <a:ext uri="{BEBA8EAE-BF5A-486C-A8C5-ECC9F3942E4B}">
                  <a14:imgProps xmlns:a14="http://schemas.microsoft.com/office/drawing/2010/main" xmlns="">
                    <a14:imgLayer r:embed="rId3">
                      <a14:imgEffect>
                        <a14:brightnessContrast bright="-20000" contrast="-20000"/>
                      </a14:imgEffect>
                    </a14:imgLayer>
                  </a14:imgProps>
                </a:ex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ANSWER</a:t>
            </a:r>
            <a:endParaRPr lang="en-US" sz="2000" b="1" dirty="0">
              <a:latin typeface="Times New Roman" pitchFamily="18" charset="0"/>
              <a:cs typeface="Times New Roman" pitchFamily="18" charset="0"/>
            </a:endParaRPr>
          </a:p>
        </p:txBody>
      </p:sp>
      <p:sp>
        <p:nvSpPr>
          <p:cNvPr id="6" name="Content Placeholder 10"/>
          <p:cNvSpPr>
            <a:spLocks noGrp="1"/>
          </p:cNvSpPr>
          <p:nvPr>
            <p:ph sz="quarter" idx="13"/>
          </p:nvPr>
        </p:nvSpPr>
        <p:spPr>
          <a:xfrm>
            <a:off x="1031240" y="3429000"/>
            <a:ext cx="2514600" cy="676339"/>
          </a:xfrm>
        </p:spPr>
        <p:txBody>
          <a:bodyPr wrap="square">
            <a:spAutoFit/>
          </a:bodyPr>
          <a:lstStyle/>
          <a:p>
            <a:pPr algn="just">
              <a:lnSpc>
                <a:spcPct val="165000"/>
              </a:lnSpc>
              <a:spcBef>
                <a:spcPct val="0"/>
              </a:spcBef>
              <a:buFontTx/>
              <a:buNone/>
            </a:pPr>
            <a:r>
              <a:rPr lang="en-US" sz="2300" dirty="0" smtClean="0">
                <a:solidFill>
                  <a:schemeClr val="tx1"/>
                </a:solidFill>
                <a:latin typeface="Times New Roman" pitchFamily="18" charset="0"/>
                <a:cs typeface="Times New Roman" pitchFamily="18" charset="0"/>
              </a:rPr>
              <a:t>(A) 1 : 2 500</a:t>
            </a:r>
            <a:endParaRPr lang="en-US" sz="2300" baseline="30000" dirty="0" smtClean="0">
              <a:solidFill>
                <a:schemeClr val="tx1"/>
              </a:solidFill>
              <a:latin typeface="Times New Roman" pitchFamily="18" charset="0"/>
              <a:cs typeface="Times New Roman" pitchFamily="18" charset="0"/>
            </a:endParaRPr>
          </a:p>
        </p:txBody>
      </p:sp>
      <p:sp>
        <p:nvSpPr>
          <p:cNvPr id="7" name="Content Placeholder 10"/>
          <p:cNvSpPr>
            <a:spLocks noGrp="1"/>
          </p:cNvSpPr>
          <p:nvPr>
            <p:ph sz="quarter" idx="13"/>
          </p:nvPr>
        </p:nvSpPr>
        <p:spPr>
          <a:xfrm>
            <a:off x="1041400" y="4114800"/>
            <a:ext cx="2209800" cy="676339"/>
          </a:xfrm>
        </p:spPr>
        <p:txBody>
          <a:bodyPr wrap="square">
            <a:spAutoFit/>
          </a:bodyPr>
          <a:lstStyle/>
          <a:p>
            <a:pPr algn="just">
              <a:lnSpc>
                <a:spcPct val="165000"/>
              </a:lnSpc>
              <a:spcBef>
                <a:spcPct val="0"/>
              </a:spcBef>
              <a:buFontTx/>
              <a:buNone/>
            </a:pPr>
            <a:r>
              <a:rPr lang="en-US" sz="2300" dirty="0" smtClean="0">
                <a:solidFill>
                  <a:schemeClr val="tx1"/>
                </a:solidFill>
                <a:latin typeface="Times New Roman" pitchFamily="18" charset="0"/>
                <a:cs typeface="Times New Roman" pitchFamily="18" charset="0"/>
              </a:rPr>
              <a:t>(B) 1 : 25 000</a:t>
            </a:r>
            <a:endParaRPr lang="en-US" sz="2300" baseline="30000" dirty="0" smtClean="0">
              <a:solidFill>
                <a:schemeClr val="tx1"/>
              </a:solidFill>
              <a:latin typeface="Times New Roman" pitchFamily="18" charset="0"/>
              <a:cs typeface="Times New Roman" pitchFamily="18" charset="0"/>
            </a:endParaRPr>
          </a:p>
        </p:txBody>
      </p:sp>
      <p:sp>
        <p:nvSpPr>
          <p:cNvPr id="9" name="Content Placeholder 10"/>
          <p:cNvSpPr>
            <a:spLocks noGrp="1"/>
          </p:cNvSpPr>
          <p:nvPr>
            <p:ph sz="quarter" idx="13"/>
          </p:nvPr>
        </p:nvSpPr>
        <p:spPr>
          <a:xfrm>
            <a:off x="1056640" y="4780280"/>
            <a:ext cx="2240280" cy="676339"/>
          </a:xfrm>
        </p:spPr>
        <p:txBody>
          <a:bodyPr wrap="square">
            <a:spAutoFit/>
          </a:bodyPr>
          <a:lstStyle/>
          <a:p>
            <a:pPr algn="just">
              <a:lnSpc>
                <a:spcPct val="165000"/>
              </a:lnSpc>
              <a:spcBef>
                <a:spcPct val="0"/>
              </a:spcBef>
              <a:buFontTx/>
              <a:buNone/>
            </a:pPr>
            <a:r>
              <a:rPr lang="en-US" sz="2300" dirty="0" smtClean="0">
                <a:solidFill>
                  <a:schemeClr val="tx1"/>
                </a:solidFill>
                <a:latin typeface="Times New Roman" pitchFamily="18" charset="0"/>
                <a:cs typeface="Times New Roman" pitchFamily="18" charset="0"/>
              </a:rPr>
              <a:t>(C) 1 : 250 000 </a:t>
            </a:r>
            <a:endParaRPr lang="en-US" sz="2300" baseline="30000" dirty="0" smtClean="0">
              <a:solidFill>
                <a:schemeClr val="tx1"/>
              </a:solidFill>
              <a:latin typeface="Times New Roman" pitchFamily="18" charset="0"/>
              <a:cs typeface="Times New Roman" pitchFamily="18" charset="0"/>
            </a:endParaRPr>
          </a:p>
        </p:txBody>
      </p:sp>
      <p:sp>
        <p:nvSpPr>
          <p:cNvPr id="10" name="Content Placeholder 10"/>
          <p:cNvSpPr>
            <a:spLocks noGrp="1"/>
          </p:cNvSpPr>
          <p:nvPr>
            <p:ph sz="quarter" idx="13"/>
          </p:nvPr>
        </p:nvSpPr>
        <p:spPr>
          <a:xfrm>
            <a:off x="1076960" y="5354320"/>
            <a:ext cx="2362200" cy="676339"/>
          </a:xfrm>
        </p:spPr>
        <p:txBody>
          <a:bodyPr wrap="square">
            <a:spAutoFit/>
          </a:bodyPr>
          <a:lstStyle/>
          <a:p>
            <a:pPr algn="just">
              <a:lnSpc>
                <a:spcPct val="165000"/>
              </a:lnSpc>
              <a:spcBef>
                <a:spcPct val="0"/>
              </a:spcBef>
              <a:buFontTx/>
              <a:buNone/>
            </a:pPr>
            <a:r>
              <a:rPr lang="en-US" sz="2300" dirty="0" smtClean="0">
                <a:solidFill>
                  <a:schemeClr val="tx1"/>
                </a:solidFill>
                <a:latin typeface="Times New Roman" pitchFamily="18" charset="0"/>
                <a:cs typeface="Times New Roman" pitchFamily="18" charset="0"/>
              </a:rPr>
              <a:t>(D) 1 : 2 500 000</a:t>
            </a:r>
            <a:endParaRPr lang="en-US" sz="2300" baseline="30000" dirty="0" smtClean="0">
              <a:solidFill>
                <a:schemeClr val="tx1"/>
              </a:solidFill>
              <a:latin typeface="Times New Roman" pitchFamily="18" charset="0"/>
              <a:cs typeface="Times New Roman" pitchFamily="18" charset="0"/>
            </a:endParaRPr>
          </a:p>
        </p:txBody>
      </p:sp>
      <p:sp>
        <p:nvSpPr>
          <p:cNvPr id="12"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3 Paper 1</a:t>
            </a:r>
          </a:p>
        </p:txBody>
      </p:sp>
    </p:spTree>
    <p:extLst>
      <p:ext uri="{BB962C8B-B14F-4D97-AF65-F5344CB8AC3E}">
        <p14:creationId xmlns:p14="http://schemas.microsoft.com/office/powerpoint/2010/main" xmlns="" val="71451342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11">
                                            <p:txEl>
                                              <p:pRg st="0" end="0"/>
                                            </p:txEl>
                                          </p:spTgt>
                                        </p:tgtEl>
                                        <p:attrNameLst>
                                          <p:attrName>style.visibility</p:attrName>
                                        </p:attrNameLst>
                                      </p:cBhvr>
                                      <p:to>
                                        <p:strVal val="visible"/>
                                      </p:to>
                                    </p:set>
                                    <p:anim calcmode="lin" valueType="num">
                                      <p:cBhvr>
                                        <p:cTn id="7" dur="500" fill="hold"/>
                                        <p:tgtEl>
                                          <p:spTgt spid="11">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11">
                                            <p:txEl>
                                              <p:pRg st="0" end="0"/>
                                            </p:txEl>
                                          </p:spTgt>
                                        </p:tgtEl>
                                        <p:attrNameLst>
                                          <p:attrName>ppt_h</p:attrName>
                                        </p:attrNameLst>
                                      </p:cBhvr>
                                      <p:tavLst>
                                        <p:tav tm="0">
                                          <p:val>
                                            <p:fltVal val="0"/>
                                          </p:val>
                                        </p:tav>
                                        <p:tav tm="100000">
                                          <p:val>
                                            <p:strVal val="#ppt_h"/>
                                          </p:val>
                                        </p:tav>
                                      </p:tavLst>
                                    </p:anim>
                                  </p:childTnLst>
                                </p:cTn>
                              </p:par>
                            </p:childTnLst>
                          </p:cTn>
                        </p:par>
                      </p:childTnLst>
                    </p:cTn>
                  </p:par>
                  <p:par>
                    <p:cTn id="9" fill="hold">
                      <p:stCondLst>
                        <p:cond delay="indefinite"/>
                      </p:stCondLst>
                      <p:childTnLst>
                        <p:par>
                          <p:cTn id="10" fill="hold">
                            <p:stCondLst>
                              <p:cond delay="0"/>
                            </p:stCondLst>
                            <p:childTnLst>
                              <p:par>
                                <p:cTn id="11" presetID="23" presetClass="entr" presetSubtype="16" fill="hold" grpId="0" nodeType="clickEffect">
                                  <p:stCondLst>
                                    <p:cond delay="0"/>
                                  </p:stCondLst>
                                  <p:childTnLst>
                                    <p:set>
                                      <p:cBhvr>
                                        <p:cTn id="12" dur="1" fill="hold">
                                          <p:stCondLst>
                                            <p:cond delay="0"/>
                                          </p:stCondLst>
                                        </p:cTn>
                                        <p:tgtEl>
                                          <p:spTgt spid="6">
                                            <p:txEl>
                                              <p:pRg st="0" end="0"/>
                                            </p:txEl>
                                          </p:spTgt>
                                        </p:tgtEl>
                                        <p:attrNameLst>
                                          <p:attrName>style.visibility</p:attrName>
                                        </p:attrNameLst>
                                      </p:cBhvr>
                                      <p:to>
                                        <p:strVal val="visible"/>
                                      </p:to>
                                    </p:set>
                                    <p:anim calcmode="lin" valueType="num">
                                      <p:cBhvr>
                                        <p:cTn id="13" dur="500" fill="hold"/>
                                        <p:tgtEl>
                                          <p:spTgt spid="6">
                                            <p:txEl>
                                              <p:pRg st="0" end="0"/>
                                            </p:txEl>
                                          </p:spTgt>
                                        </p:tgtEl>
                                        <p:attrNameLst>
                                          <p:attrName>ppt_w</p:attrName>
                                        </p:attrNameLst>
                                      </p:cBhvr>
                                      <p:tavLst>
                                        <p:tav tm="0">
                                          <p:val>
                                            <p:fltVal val="0"/>
                                          </p:val>
                                        </p:tav>
                                        <p:tav tm="100000">
                                          <p:val>
                                            <p:strVal val="#ppt_w"/>
                                          </p:val>
                                        </p:tav>
                                      </p:tavLst>
                                    </p:anim>
                                    <p:anim calcmode="lin" valueType="num">
                                      <p:cBhvr>
                                        <p:cTn id="14" dur="500" fill="hold"/>
                                        <p:tgtEl>
                                          <p:spTgt spid="6">
                                            <p:txEl>
                                              <p:pRg st="0" end="0"/>
                                            </p:txEl>
                                          </p:spTgt>
                                        </p:tgtEl>
                                        <p:attrNameLst>
                                          <p:attrName>ppt_h</p:attrName>
                                        </p:attrNameLst>
                                      </p:cBhvr>
                                      <p:tavLst>
                                        <p:tav tm="0">
                                          <p:val>
                                            <p:fltVal val="0"/>
                                          </p:val>
                                        </p:tav>
                                        <p:tav tm="100000">
                                          <p:val>
                                            <p:strVal val="#ppt_h"/>
                                          </p:val>
                                        </p:tav>
                                      </p:tavLst>
                                    </p:anim>
                                  </p:childTnLst>
                                </p:cTn>
                              </p:par>
                              <p:par>
                                <p:cTn id="15" presetID="23" presetClass="entr" presetSubtype="16" fill="hold" grpId="0" nodeType="withEffect">
                                  <p:stCondLst>
                                    <p:cond delay="0"/>
                                  </p:stCondLst>
                                  <p:childTnLst>
                                    <p:set>
                                      <p:cBhvr>
                                        <p:cTn id="16" dur="1" fill="hold">
                                          <p:stCondLst>
                                            <p:cond delay="0"/>
                                          </p:stCondLst>
                                        </p:cTn>
                                        <p:tgtEl>
                                          <p:spTgt spid="7">
                                            <p:txEl>
                                              <p:pRg st="0" end="0"/>
                                            </p:txEl>
                                          </p:spTgt>
                                        </p:tgtEl>
                                        <p:attrNameLst>
                                          <p:attrName>style.visibility</p:attrName>
                                        </p:attrNameLst>
                                      </p:cBhvr>
                                      <p:to>
                                        <p:strVal val="visible"/>
                                      </p:to>
                                    </p:set>
                                    <p:anim calcmode="lin" valueType="num">
                                      <p:cBhvr>
                                        <p:cTn id="17" dur="500" fill="hold"/>
                                        <p:tgtEl>
                                          <p:spTgt spid="7">
                                            <p:txEl>
                                              <p:pRg st="0" end="0"/>
                                            </p:txEl>
                                          </p:spTgt>
                                        </p:tgtEl>
                                        <p:attrNameLst>
                                          <p:attrName>ppt_w</p:attrName>
                                        </p:attrNameLst>
                                      </p:cBhvr>
                                      <p:tavLst>
                                        <p:tav tm="0">
                                          <p:val>
                                            <p:fltVal val="0"/>
                                          </p:val>
                                        </p:tav>
                                        <p:tav tm="100000">
                                          <p:val>
                                            <p:strVal val="#ppt_w"/>
                                          </p:val>
                                        </p:tav>
                                      </p:tavLst>
                                    </p:anim>
                                    <p:anim calcmode="lin" valueType="num">
                                      <p:cBhvr>
                                        <p:cTn id="18" dur="500" fill="hold"/>
                                        <p:tgtEl>
                                          <p:spTgt spid="7">
                                            <p:txEl>
                                              <p:pRg st="0" end="0"/>
                                            </p:txEl>
                                          </p:spTgt>
                                        </p:tgtEl>
                                        <p:attrNameLst>
                                          <p:attrName>ppt_h</p:attrName>
                                        </p:attrNameLst>
                                      </p:cBhvr>
                                      <p:tavLst>
                                        <p:tav tm="0">
                                          <p:val>
                                            <p:fltVal val="0"/>
                                          </p:val>
                                        </p:tav>
                                        <p:tav tm="100000">
                                          <p:val>
                                            <p:strVal val="#ppt_h"/>
                                          </p:val>
                                        </p:tav>
                                      </p:tavLst>
                                    </p:anim>
                                  </p:childTnLst>
                                </p:cTn>
                              </p:par>
                              <p:par>
                                <p:cTn id="19" presetID="23" presetClass="entr" presetSubtype="16" fill="hold" grpId="0" nodeType="withEffect">
                                  <p:stCondLst>
                                    <p:cond delay="0"/>
                                  </p:stCondLst>
                                  <p:childTnLst>
                                    <p:set>
                                      <p:cBhvr>
                                        <p:cTn id="20" dur="1" fill="hold">
                                          <p:stCondLst>
                                            <p:cond delay="0"/>
                                          </p:stCondLst>
                                        </p:cTn>
                                        <p:tgtEl>
                                          <p:spTgt spid="9">
                                            <p:txEl>
                                              <p:pRg st="0" end="0"/>
                                            </p:txEl>
                                          </p:spTgt>
                                        </p:tgtEl>
                                        <p:attrNameLst>
                                          <p:attrName>style.visibility</p:attrName>
                                        </p:attrNameLst>
                                      </p:cBhvr>
                                      <p:to>
                                        <p:strVal val="visible"/>
                                      </p:to>
                                    </p:set>
                                    <p:anim calcmode="lin" valueType="num">
                                      <p:cBhvr>
                                        <p:cTn id="21" dur="500" fill="hold"/>
                                        <p:tgtEl>
                                          <p:spTgt spid="9">
                                            <p:txEl>
                                              <p:pRg st="0" end="0"/>
                                            </p:txEl>
                                          </p:spTgt>
                                        </p:tgtEl>
                                        <p:attrNameLst>
                                          <p:attrName>ppt_w</p:attrName>
                                        </p:attrNameLst>
                                      </p:cBhvr>
                                      <p:tavLst>
                                        <p:tav tm="0">
                                          <p:val>
                                            <p:fltVal val="0"/>
                                          </p:val>
                                        </p:tav>
                                        <p:tav tm="100000">
                                          <p:val>
                                            <p:strVal val="#ppt_w"/>
                                          </p:val>
                                        </p:tav>
                                      </p:tavLst>
                                    </p:anim>
                                    <p:anim calcmode="lin" valueType="num">
                                      <p:cBhvr>
                                        <p:cTn id="22" dur="500" fill="hold"/>
                                        <p:tgtEl>
                                          <p:spTgt spid="9">
                                            <p:txEl>
                                              <p:pRg st="0" end="0"/>
                                            </p:txEl>
                                          </p:spTgt>
                                        </p:tgtEl>
                                        <p:attrNameLst>
                                          <p:attrName>ppt_h</p:attrName>
                                        </p:attrNameLst>
                                      </p:cBhvr>
                                      <p:tavLst>
                                        <p:tav tm="0">
                                          <p:val>
                                            <p:fltVal val="0"/>
                                          </p:val>
                                        </p:tav>
                                        <p:tav tm="100000">
                                          <p:val>
                                            <p:strVal val="#ppt_h"/>
                                          </p:val>
                                        </p:tav>
                                      </p:tavLst>
                                    </p:anim>
                                  </p:childTnLst>
                                </p:cTn>
                              </p:par>
                              <p:par>
                                <p:cTn id="23" presetID="23" presetClass="entr" presetSubtype="16" fill="hold" grpId="0" nodeType="withEffect">
                                  <p:stCondLst>
                                    <p:cond delay="0"/>
                                  </p:stCondLst>
                                  <p:childTnLst>
                                    <p:set>
                                      <p:cBhvr>
                                        <p:cTn id="24" dur="1" fill="hold">
                                          <p:stCondLst>
                                            <p:cond delay="0"/>
                                          </p:stCondLst>
                                        </p:cTn>
                                        <p:tgtEl>
                                          <p:spTgt spid="10">
                                            <p:txEl>
                                              <p:pRg st="0" end="0"/>
                                            </p:txEl>
                                          </p:spTgt>
                                        </p:tgtEl>
                                        <p:attrNameLst>
                                          <p:attrName>style.visibility</p:attrName>
                                        </p:attrNameLst>
                                      </p:cBhvr>
                                      <p:to>
                                        <p:strVal val="visible"/>
                                      </p:to>
                                    </p:set>
                                    <p:anim calcmode="lin" valueType="num">
                                      <p:cBhvr>
                                        <p:cTn id="25" dur="500" fill="hold"/>
                                        <p:tgtEl>
                                          <p:spTgt spid="10">
                                            <p:txEl>
                                              <p:pRg st="0" end="0"/>
                                            </p:txEl>
                                          </p:spTgt>
                                        </p:tgtEl>
                                        <p:attrNameLst>
                                          <p:attrName>ppt_w</p:attrName>
                                        </p:attrNameLst>
                                      </p:cBhvr>
                                      <p:tavLst>
                                        <p:tav tm="0">
                                          <p:val>
                                            <p:fltVal val="0"/>
                                          </p:val>
                                        </p:tav>
                                        <p:tav tm="100000">
                                          <p:val>
                                            <p:strVal val="#ppt_w"/>
                                          </p:val>
                                        </p:tav>
                                      </p:tavLst>
                                    </p:anim>
                                    <p:anim calcmode="lin" valueType="num">
                                      <p:cBhvr>
                                        <p:cTn id="26" dur="500" fill="hold"/>
                                        <p:tgtEl>
                                          <p:spTgt spid="10">
                                            <p:txEl>
                                              <p:pRg st="0" end="0"/>
                                            </p:txEl>
                                          </p:spTgt>
                                        </p:tgtEl>
                                        <p:attrNameLst>
                                          <p:attrName>ppt_h</p:attrName>
                                        </p:attrNameLst>
                                      </p:cBhvr>
                                      <p:tavLst>
                                        <p:tav tm="0">
                                          <p:val>
                                            <p:fltVal val="0"/>
                                          </p:val>
                                        </p:tav>
                                        <p:tav tm="100000">
                                          <p:val>
                                            <p:strVal val="#ppt_h"/>
                                          </p:val>
                                        </p:tav>
                                      </p:tavLst>
                                    </p:anim>
                                  </p:childTnLst>
                                </p:cTn>
                              </p:par>
                            </p:childTnLst>
                          </p:cTn>
                        </p:par>
                      </p:childTnLst>
                    </p:cTn>
                  </p:par>
                  <p:par>
                    <p:cTn id="27" fill="hold">
                      <p:stCondLst>
                        <p:cond delay="indefinite"/>
                      </p:stCondLst>
                      <p:childTnLst>
                        <p:par>
                          <p:cTn id="28" fill="hold">
                            <p:stCondLst>
                              <p:cond delay="0"/>
                            </p:stCondLst>
                            <p:childTnLst>
                              <p:par>
                                <p:cTn id="29" presetID="3" presetClass="entr" presetSubtype="10" fill="hold" grpId="0" nodeType="clickEffect">
                                  <p:stCondLst>
                                    <p:cond delay="0"/>
                                  </p:stCondLst>
                                  <p:childTnLst>
                                    <p:set>
                                      <p:cBhvr>
                                        <p:cTn id="30" dur="1" fill="hold">
                                          <p:stCondLst>
                                            <p:cond delay="0"/>
                                          </p:stCondLst>
                                        </p:cTn>
                                        <p:tgtEl>
                                          <p:spTgt spid="8"/>
                                        </p:tgtEl>
                                        <p:attrNameLst>
                                          <p:attrName>style.visibility</p:attrName>
                                        </p:attrNameLst>
                                      </p:cBhvr>
                                      <p:to>
                                        <p:strVal val="visible"/>
                                      </p:to>
                                    </p:set>
                                    <p:animEffect transition="in" filter="blinds(horizontal)">
                                      <p:cBhvr>
                                        <p:cTn id="31"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build="p"/>
      <p:bldP spid="8" grpId="0" animBg="1"/>
      <p:bldP spid="6" grpId="0" build="p"/>
      <p:bldP spid="7" grpId="0" build="p"/>
      <p:bldP spid="9" grpId="0" build="p"/>
      <p:bldP spid="10" grpId="0" build="p"/>
    </p:bldLst>
  </p:timing>
</p:sld>
</file>

<file path=ppt/slides/slide4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Content Placeholder 10"/>
          <p:cNvSpPr>
            <a:spLocks noGrp="1"/>
          </p:cNvSpPr>
          <p:nvPr>
            <p:ph sz="quarter" idx="13"/>
          </p:nvPr>
        </p:nvSpPr>
        <p:spPr>
          <a:xfrm>
            <a:off x="361950" y="2977644"/>
            <a:ext cx="552450" cy="446276"/>
          </a:xfrm>
        </p:spPr>
        <p:txBody>
          <a:bodyPr wrap="square">
            <a:spAutoFit/>
          </a:bodyPr>
          <a:lstStyle/>
          <a:p>
            <a:pPr>
              <a:buNone/>
            </a:pPr>
            <a:r>
              <a:rPr lang="en-US" sz="2300" b="1" dirty="0" smtClean="0">
                <a:solidFill>
                  <a:schemeClr val="tx1"/>
                </a:solidFill>
                <a:latin typeface="Times New Roman" pitchFamily="18" charset="0"/>
                <a:cs typeface="Times New Roman" pitchFamily="18" charset="0"/>
              </a:rPr>
              <a:t>24.</a:t>
            </a:r>
            <a:endParaRPr lang="en-US" sz="2300" dirty="0" smtClean="0">
              <a:solidFill>
                <a:schemeClr val="tx1"/>
              </a:solidFill>
              <a:latin typeface="Times New Roman" pitchFamily="18" charset="0"/>
              <a:cs typeface="Times New Roman" pitchFamily="18" charset="0"/>
            </a:endParaRPr>
          </a:p>
        </p:txBody>
      </p:sp>
      <p:sp>
        <p:nvSpPr>
          <p:cNvPr id="7" name="Content Placeholder 10"/>
          <p:cNvSpPr>
            <a:spLocks noGrp="1"/>
          </p:cNvSpPr>
          <p:nvPr>
            <p:ph sz="quarter" idx="13"/>
          </p:nvPr>
        </p:nvSpPr>
        <p:spPr>
          <a:xfrm>
            <a:off x="1051560" y="2819400"/>
            <a:ext cx="4663440" cy="599459"/>
          </a:xfrm>
        </p:spPr>
        <p:txBody>
          <a:bodyPr wrap="square">
            <a:spAutoFit/>
          </a:bodyPr>
          <a:lstStyle/>
          <a:p>
            <a:pPr algn="just">
              <a:lnSpc>
                <a:spcPct val="165000"/>
              </a:lnSpc>
              <a:spcBef>
                <a:spcPct val="0"/>
              </a:spcBef>
              <a:buFontTx/>
              <a:buNone/>
            </a:pPr>
            <a:r>
              <a:rPr lang="en-US" sz="2300" dirty="0" smtClean="0">
                <a:solidFill>
                  <a:schemeClr val="tx1"/>
                </a:solidFill>
                <a:latin typeface="Times New Roman" pitchFamily="18" charset="0"/>
                <a:cs typeface="Times New Roman" pitchFamily="18" charset="0"/>
              </a:rPr>
              <a:t>1 cm : 25 km = 1 cm : 25 000 m</a:t>
            </a:r>
          </a:p>
        </p:txBody>
      </p:sp>
      <p:sp>
        <p:nvSpPr>
          <p:cNvPr id="14" name="Rectangle 13"/>
          <p:cNvSpPr/>
          <p:nvPr/>
        </p:nvSpPr>
        <p:spPr>
          <a:xfrm>
            <a:off x="2671500" y="3383261"/>
            <a:ext cx="2850460" cy="599459"/>
          </a:xfrm>
          <a:prstGeom prst="rect">
            <a:avLst/>
          </a:prstGeom>
        </p:spPr>
        <p:txBody>
          <a:bodyPr wrap="none">
            <a:spAutoFit/>
          </a:bodyPr>
          <a:lstStyle/>
          <a:p>
            <a:pPr algn="just">
              <a:lnSpc>
                <a:spcPct val="165000"/>
              </a:lnSpc>
              <a:spcBef>
                <a:spcPct val="0"/>
              </a:spcBef>
              <a:buFontTx/>
              <a:buNone/>
            </a:pPr>
            <a:r>
              <a:rPr lang="en-US" sz="2300" dirty="0" smtClean="0">
                <a:latin typeface="Times New Roman" pitchFamily="18" charset="0"/>
                <a:cs typeface="Times New Roman" pitchFamily="18" charset="0"/>
              </a:rPr>
              <a:t>= 1 cm : 2 500 000 cm</a:t>
            </a:r>
          </a:p>
        </p:txBody>
      </p:sp>
      <p:sp>
        <p:nvSpPr>
          <p:cNvPr id="15" name="Rectangle 14"/>
          <p:cNvSpPr/>
          <p:nvPr/>
        </p:nvSpPr>
        <p:spPr>
          <a:xfrm>
            <a:off x="2667000" y="4095244"/>
            <a:ext cx="1981633" cy="446276"/>
          </a:xfrm>
          <a:prstGeom prst="rect">
            <a:avLst/>
          </a:prstGeom>
        </p:spPr>
        <p:txBody>
          <a:bodyPr wrap="none">
            <a:spAutoFit/>
          </a:bodyPr>
          <a:lstStyle/>
          <a:p>
            <a:r>
              <a:rPr lang="en-US" sz="2300" dirty="0" smtClean="0">
                <a:latin typeface="Times New Roman" pitchFamily="18" charset="0"/>
              </a:rPr>
              <a:t>= </a:t>
            </a:r>
            <a:r>
              <a:rPr lang="en-US" sz="2300" dirty="0" smtClean="0">
                <a:solidFill>
                  <a:srgbClr val="00A99D"/>
                </a:solidFill>
                <a:latin typeface="Times New Roman" pitchFamily="18" charset="0"/>
              </a:rPr>
              <a:t>1 : 2 500 000</a:t>
            </a:r>
            <a:endParaRPr lang="en-US" sz="2300" dirty="0">
              <a:solidFill>
                <a:srgbClr val="00A99D"/>
              </a:solidFill>
              <a:latin typeface="Times New Roman" pitchFamily="18" charset="0"/>
            </a:endParaRPr>
          </a:p>
        </p:txBody>
      </p:sp>
      <p:sp>
        <p:nvSpPr>
          <p:cNvPr id="6"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3 Paper 1</a:t>
            </a:r>
          </a:p>
        </p:txBody>
      </p:sp>
    </p:spTree>
    <p:extLst>
      <p:ext uri="{BB962C8B-B14F-4D97-AF65-F5344CB8AC3E}">
        <p14:creationId xmlns:p14="http://schemas.microsoft.com/office/powerpoint/2010/main" xmlns="" val="71451342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11">
                                            <p:txEl>
                                              <p:pRg st="0" end="0"/>
                                            </p:txEl>
                                          </p:spTgt>
                                        </p:tgtEl>
                                        <p:attrNameLst>
                                          <p:attrName>style.visibility</p:attrName>
                                        </p:attrNameLst>
                                      </p:cBhvr>
                                      <p:to>
                                        <p:strVal val="visible"/>
                                      </p:to>
                                    </p:set>
                                    <p:anim calcmode="lin" valueType="num">
                                      <p:cBhvr>
                                        <p:cTn id="7" dur="500" fill="hold"/>
                                        <p:tgtEl>
                                          <p:spTgt spid="11">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11">
                                            <p:txEl>
                                              <p:pRg st="0" end="0"/>
                                            </p:txEl>
                                          </p:spTgt>
                                        </p:tgtEl>
                                        <p:attrNameLst>
                                          <p:attrName>ppt_h</p:attrName>
                                        </p:attrNameLst>
                                      </p:cBhvr>
                                      <p:tavLst>
                                        <p:tav tm="0">
                                          <p:val>
                                            <p:fltVal val="0"/>
                                          </p:val>
                                        </p:tav>
                                        <p:tav tm="100000">
                                          <p:val>
                                            <p:strVal val="#ppt_h"/>
                                          </p:val>
                                        </p:tav>
                                      </p:tavLst>
                                    </p:anim>
                                  </p:childTnLst>
                                </p:cTn>
                              </p:par>
                              <p:par>
                                <p:cTn id="9" presetID="23" presetClass="entr" presetSubtype="16" fill="hold" grpId="0" nodeType="withEffect">
                                  <p:stCondLst>
                                    <p:cond delay="0"/>
                                  </p:stCondLst>
                                  <p:childTnLst>
                                    <p:set>
                                      <p:cBhvr>
                                        <p:cTn id="10" dur="1" fill="hold">
                                          <p:stCondLst>
                                            <p:cond delay="0"/>
                                          </p:stCondLst>
                                        </p:cTn>
                                        <p:tgtEl>
                                          <p:spTgt spid="7">
                                            <p:txEl>
                                              <p:pRg st="0" end="0"/>
                                            </p:txEl>
                                          </p:spTgt>
                                        </p:tgtEl>
                                        <p:attrNameLst>
                                          <p:attrName>style.visibility</p:attrName>
                                        </p:attrNameLst>
                                      </p:cBhvr>
                                      <p:to>
                                        <p:strVal val="visible"/>
                                      </p:to>
                                    </p:set>
                                    <p:anim calcmode="lin" valueType="num">
                                      <p:cBhvr>
                                        <p:cTn id="11" dur="500" fill="hold"/>
                                        <p:tgtEl>
                                          <p:spTgt spid="7">
                                            <p:txEl>
                                              <p:pRg st="0" end="0"/>
                                            </p:txEl>
                                          </p:spTgt>
                                        </p:tgtEl>
                                        <p:attrNameLst>
                                          <p:attrName>ppt_w</p:attrName>
                                        </p:attrNameLst>
                                      </p:cBhvr>
                                      <p:tavLst>
                                        <p:tav tm="0">
                                          <p:val>
                                            <p:fltVal val="0"/>
                                          </p:val>
                                        </p:tav>
                                        <p:tav tm="100000">
                                          <p:val>
                                            <p:strVal val="#ppt_w"/>
                                          </p:val>
                                        </p:tav>
                                      </p:tavLst>
                                    </p:anim>
                                    <p:anim calcmode="lin" valueType="num">
                                      <p:cBhvr>
                                        <p:cTn id="12" dur="500" fill="hold"/>
                                        <p:tgtEl>
                                          <p:spTgt spid="7">
                                            <p:txEl>
                                              <p:pRg st="0" end="0"/>
                                            </p:txEl>
                                          </p:spTgt>
                                        </p:tgtEl>
                                        <p:attrNameLst>
                                          <p:attrName>ppt_h</p:attrName>
                                        </p:attrNameLst>
                                      </p:cBhvr>
                                      <p:tavLst>
                                        <p:tav tm="0">
                                          <p:val>
                                            <p:fltVal val="0"/>
                                          </p:val>
                                        </p:tav>
                                        <p:tav tm="100000">
                                          <p:val>
                                            <p:strVal val="#ppt_h"/>
                                          </p:val>
                                        </p:tav>
                                      </p:tavLst>
                                    </p:anim>
                                  </p:childTnLst>
                                </p:cTn>
                              </p:par>
                              <p:par>
                                <p:cTn id="13" presetID="23" presetClass="entr" presetSubtype="16" fill="hold" grpId="0" nodeType="withEffect">
                                  <p:stCondLst>
                                    <p:cond delay="0"/>
                                  </p:stCondLst>
                                  <p:childTnLst>
                                    <p:set>
                                      <p:cBhvr>
                                        <p:cTn id="14" dur="1" fill="hold">
                                          <p:stCondLst>
                                            <p:cond delay="0"/>
                                          </p:stCondLst>
                                        </p:cTn>
                                        <p:tgtEl>
                                          <p:spTgt spid="14"/>
                                        </p:tgtEl>
                                        <p:attrNameLst>
                                          <p:attrName>style.visibility</p:attrName>
                                        </p:attrNameLst>
                                      </p:cBhvr>
                                      <p:to>
                                        <p:strVal val="visible"/>
                                      </p:to>
                                    </p:set>
                                    <p:anim calcmode="lin" valueType="num">
                                      <p:cBhvr>
                                        <p:cTn id="15" dur="500" fill="hold"/>
                                        <p:tgtEl>
                                          <p:spTgt spid="14"/>
                                        </p:tgtEl>
                                        <p:attrNameLst>
                                          <p:attrName>ppt_w</p:attrName>
                                        </p:attrNameLst>
                                      </p:cBhvr>
                                      <p:tavLst>
                                        <p:tav tm="0">
                                          <p:val>
                                            <p:fltVal val="0"/>
                                          </p:val>
                                        </p:tav>
                                        <p:tav tm="100000">
                                          <p:val>
                                            <p:strVal val="#ppt_w"/>
                                          </p:val>
                                        </p:tav>
                                      </p:tavLst>
                                    </p:anim>
                                    <p:anim calcmode="lin" valueType="num">
                                      <p:cBhvr>
                                        <p:cTn id="16" dur="500" fill="hold"/>
                                        <p:tgtEl>
                                          <p:spTgt spid="14"/>
                                        </p:tgtEl>
                                        <p:attrNameLst>
                                          <p:attrName>ppt_h</p:attrName>
                                        </p:attrNameLst>
                                      </p:cBhvr>
                                      <p:tavLst>
                                        <p:tav tm="0">
                                          <p:val>
                                            <p:fltVal val="0"/>
                                          </p:val>
                                        </p:tav>
                                        <p:tav tm="100000">
                                          <p:val>
                                            <p:strVal val="#ppt_h"/>
                                          </p:val>
                                        </p:tav>
                                      </p:tavLst>
                                    </p:anim>
                                  </p:childTnLst>
                                </p:cTn>
                              </p:par>
                              <p:par>
                                <p:cTn id="17" presetID="23" presetClass="entr" presetSubtype="16" fill="hold" grpId="0" nodeType="withEffect">
                                  <p:stCondLst>
                                    <p:cond delay="0"/>
                                  </p:stCondLst>
                                  <p:childTnLst>
                                    <p:set>
                                      <p:cBhvr>
                                        <p:cTn id="18" dur="1" fill="hold">
                                          <p:stCondLst>
                                            <p:cond delay="0"/>
                                          </p:stCondLst>
                                        </p:cTn>
                                        <p:tgtEl>
                                          <p:spTgt spid="15"/>
                                        </p:tgtEl>
                                        <p:attrNameLst>
                                          <p:attrName>style.visibility</p:attrName>
                                        </p:attrNameLst>
                                      </p:cBhvr>
                                      <p:to>
                                        <p:strVal val="visible"/>
                                      </p:to>
                                    </p:set>
                                    <p:anim calcmode="lin" valueType="num">
                                      <p:cBhvr>
                                        <p:cTn id="19" dur="500" fill="hold"/>
                                        <p:tgtEl>
                                          <p:spTgt spid="15"/>
                                        </p:tgtEl>
                                        <p:attrNameLst>
                                          <p:attrName>ppt_w</p:attrName>
                                        </p:attrNameLst>
                                      </p:cBhvr>
                                      <p:tavLst>
                                        <p:tav tm="0">
                                          <p:val>
                                            <p:fltVal val="0"/>
                                          </p:val>
                                        </p:tav>
                                        <p:tav tm="100000">
                                          <p:val>
                                            <p:strVal val="#ppt_w"/>
                                          </p:val>
                                        </p:tav>
                                      </p:tavLst>
                                    </p:anim>
                                    <p:anim calcmode="lin" valueType="num">
                                      <p:cBhvr>
                                        <p:cTn id="20" dur="500" fill="hold"/>
                                        <p:tgtEl>
                                          <p:spTgt spid="15"/>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build="p"/>
      <p:bldP spid="7" grpId="0" build="p"/>
      <p:bldP spid="14" grpId="0"/>
      <p:bldP spid="15" grpId="0"/>
    </p:bldLst>
  </p:timing>
</p:sld>
</file>

<file path=ppt/slides/slide4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Notched Right Arrow 7"/>
          <p:cNvSpPr/>
          <p:nvPr/>
        </p:nvSpPr>
        <p:spPr>
          <a:xfrm>
            <a:off x="7162800" y="6019800"/>
            <a:ext cx="1782315" cy="685800"/>
          </a:xfrm>
          <a:prstGeom prst="notchedRightArrow">
            <a:avLst/>
          </a:prstGeom>
          <a:blipFill>
            <a:blip r:embed="rId2" cstate="print">
              <a:extLst>
                <a:ext uri="{BEBA8EAE-BF5A-486C-A8C5-ECC9F3942E4B}">
                  <a14:imgProps xmlns:a14="http://schemas.microsoft.com/office/drawing/2010/main" xmlns="">
                    <a14:imgLayer r:embed="rId3">
                      <a14:imgEffect>
                        <a14:brightnessContrast bright="-20000" contrast="-20000"/>
                      </a14:imgEffect>
                    </a14:imgLayer>
                  </a14:imgProps>
                </a:ex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ANSWER</a:t>
            </a:r>
            <a:endParaRPr lang="en-US" sz="2000" b="1" dirty="0">
              <a:latin typeface="Times New Roman" pitchFamily="18" charset="0"/>
              <a:cs typeface="Times New Roman" pitchFamily="18" charset="0"/>
            </a:endParaRPr>
          </a:p>
        </p:txBody>
      </p:sp>
      <p:sp>
        <p:nvSpPr>
          <p:cNvPr id="12" name="Rectangle 11"/>
          <p:cNvSpPr/>
          <p:nvPr/>
        </p:nvSpPr>
        <p:spPr>
          <a:xfrm>
            <a:off x="457200" y="2387600"/>
            <a:ext cx="7010400" cy="1932837"/>
          </a:xfrm>
          <a:prstGeom prst="rect">
            <a:avLst/>
          </a:prstGeom>
        </p:spPr>
        <p:txBody>
          <a:bodyPr wrap="square">
            <a:spAutoFit/>
          </a:bodyPr>
          <a:lstStyle/>
          <a:p>
            <a:pPr>
              <a:lnSpc>
                <a:spcPct val="130000"/>
              </a:lnSpc>
            </a:pPr>
            <a:r>
              <a:rPr lang="en-US" sz="2300" b="1" dirty="0" smtClean="0">
                <a:latin typeface="Times New Roman" pitchFamily="18" charset="0"/>
              </a:rPr>
              <a:t>25.</a:t>
            </a:r>
            <a:r>
              <a:rPr lang="en-US" sz="2300" dirty="0" smtClean="0">
                <a:latin typeface="Times New Roman" pitchFamily="18" charset="0"/>
              </a:rPr>
              <a:t>   The width of a glass paper weight with rectangular</a:t>
            </a:r>
          </a:p>
          <a:p>
            <a:pPr>
              <a:lnSpc>
                <a:spcPct val="130000"/>
              </a:lnSpc>
            </a:pPr>
            <a:r>
              <a:rPr lang="en-US" sz="2300" dirty="0" smtClean="0">
                <a:latin typeface="Times New Roman" pitchFamily="18" charset="0"/>
              </a:rPr>
              <a:t>        cross-section is </a:t>
            </a:r>
            <a:r>
              <a:rPr lang="en-US" sz="2300" i="1" dirty="0" smtClean="0">
                <a:latin typeface="Times New Roman" pitchFamily="18" charset="0"/>
              </a:rPr>
              <a:t>x</a:t>
            </a:r>
            <a:r>
              <a:rPr lang="en-US" sz="2300" dirty="0" smtClean="0">
                <a:latin typeface="Times New Roman" pitchFamily="18" charset="0"/>
              </a:rPr>
              <a:t> cm. It height is</a:t>
            </a:r>
          </a:p>
          <a:p>
            <a:pPr>
              <a:lnSpc>
                <a:spcPct val="130000"/>
              </a:lnSpc>
            </a:pPr>
            <a:r>
              <a:rPr lang="en-US" sz="2300" dirty="0" smtClean="0">
                <a:latin typeface="Times New Roman" pitchFamily="18" charset="0"/>
              </a:rPr>
              <a:t>           its width and its length is 7 times its height.</a:t>
            </a:r>
          </a:p>
          <a:p>
            <a:pPr>
              <a:lnSpc>
                <a:spcPct val="130000"/>
              </a:lnSpc>
            </a:pPr>
            <a:r>
              <a:rPr lang="en-US" sz="2300" dirty="0" smtClean="0">
                <a:latin typeface="Times New Roman" pitchFamily="18" charset="0"/>
              </a:rPr>
              <a:t>        What is its volume in cm</a:t>
            </a:r>
            <a:r>
              <a:rPr lang="en-US" sz="2300" baseline="30000" dirty="0" smtClean="0">
                <a:latin typeface="Times New Roman" pitchFamily="18" charset="0"/>
              </a:rPr>
              <a:t>3</a:t>
            </a:r>
            <a:r>
              <a:rPr lang="en-US" sz="2300" dirty="0" smtClean="0">
                <a:latin typeface="Times New Roman" pitchFamily="18" charset="0"/>
              </a:rPr>
              <a:t>?</a:t>
            </a:r>
            <a:endParaRPr lang="en-US" sz="2300" dirty="0">
              <a:latin typeface="Times New Roman" pitchFamily="18" charset="0"/>
            </a:endParaRPr>
          </a:p>
        </p:txBody>
      </p:sp>
      <p:pic>
        <p:nvPicPr>
          <p:cNvPr id="4098" name="Picture 2" descr="D:\Vinothi\Revision Exam 03\Eqn83.wmf"/>
          <p:cNvPicPr>
            <a:picLocks noChangeAspect="1" noChangeArrowheads="1"/>
          </p:cNvPicPr>
          <p:nvPr/>
        </p:nvPicPr>
        <p:blipFill>
          <a:blip r:embed="rId4" cstate="print"/>
          <a:srcRect/>
          <a:stretch>
            <a:fillRect/>
          </a:stretch>
        </p:blipFill>
        <p:spPr bwMode="auto">
          <a:xfrm>
            <a:off x="1066800" y="3225800"/>
            <a:ext cx="228600" cy="711200"/>
          </a:xfrm>
          <a:prstGeom prst="rect">
            <a:avLst/>
          </a:prstGeom>
          <a:noFill/>
        </p:spPr>
      </p:pic>
      <p:pic>
        <p:nvPicPr>
          <p:cNvPr id="1026" name="Picture 2" descr="\\172.16.2.26\Conver\CARRIBEAN\MATHEMATICS_VOL-1_PPT_DESIGN\Incoming\Volume_01\Equations\Revision_Exam_3\QUS_25-01.eps"/>
          <p:cNvPicPr>
            <a:picLocks noChangeAspect="1" noChangeArrowheads="1"/>
          </p:cNvPicPr>
          <p:nvPr/>
        </p:nvPicPr>
        <p:blipFill>
          <a:blip r:embed="rId5" cstate="print"/>
          <a:srcRect/>
          <a:stretch>
            <a:fillRect/>
          </a:stretch>
        </p:blipFill>
        <p:spPr bwMode="auto">
          <a:xfrm>
            <a:off x="1097430" y="4394200"/>
            <a:ext cx="1130300" cy="711200"/>
          </a:xfrm>
          <a:prstGeom prst="rect">
            <a:avLst/>
          </a:prstGeom>
          <a:noFill/>
        </p:spPr>
      </p:pic>
      <p:pic>
        <p:nvPicPr>
          <p:cNvPr id="1027" name="Picture 3" descr="\\172.16.2.26\Conver\CARRIBEAN\MATHEMATICS_VOL-1_PPT_DESIGN\Incoming\Volume_01\Equations\Revision_Exam_3\QUS_25-02.eps"/>
          <p:cNvPicPr>
            <a:picLocks noChangeAspect="1" noChangeArrowheads="1"/>
          </p:cNvPicPr>
          <p:nvPr/>
        </p:nvPicPr>
        <p:blipFill>
          <a:blip r:embed="rId6" cstate="print"/>
          <a:srcRect/>
          <a:stretch>
            <a:fillRect/>
          </a:stretch>
        </p:blipFill>
        <p:spPr bwMode="auto">
          <a:xfrm>
            <a:off x="4019550" y="4380755"/>
            <a:ext cx="1104900" cy="711200"/>
          </a:xfrm>
          <a:prstGeom prst="rect">
            <a:avLst/>
          </a:prstGeom>
          <a:noFill/>
        </p:spPr>
      </p:pic>
      <p:pic>
        <p:nvPicPr>
          <p:cNvPr id="1028" name="Picture 4" descr="\\172.16.2.26\Conver\CARRIBEAN\MATHEMATICS_VOL-1_PPT_DESIGN\Incoming\Volume_01\Equations\Revision_Exam_3\QUS_25-03.eps"/>
          <p:cNvPicPr>
            <a:picLocks noChangeAspect="1" noChangeArrowheads="1"/>
          </p:cNvPicPr>
          <p:nvPr/>
        </p:nvPicPr>
        <p:blipFill>
          <a:blip r:embed="rId7" cstate="print"/>
          <a:srcRect/>
          <a:stretch>
            <a:fillRect/>
          </a:stretch>
        </p:blipFill>
        <p:spPr bwMode="auto">
          <a:xfrm>
            <a:off x="1066800" y="5334000"/>
            <a:ext cx="1104900" cy="711200"/>
          </a:xfrm>
          <a:prstGeom prst="rect">
            <a:avLst/>
          </a:prstGeom>
          <a:noFill/>
        </p:spPr>
      </p:pic>
      <p:pic>
        <p:nvPicPr>
          <p:cNvPr id="1029" name="Picture 5" descr="\\172.16.2.26\Conver\CARRIBEAN\MATHEMATICS_VOL-1_PPT_DESIGN\Incoming\Volume_01\Equations\Revision_Exam_3\QUS_25-04.eps"/>
          <p:cNvPicPr>
            <a:picLocks noChangeAspect="1" noChangeArrowheads="1"/>
          </p:cNvPicPr>
          <p:nvPr/>
        </p:nvPicPr>
        <p:blipFill>
          <a:blip r:embed="rId8" cstate="print"/>
          <a:srcRect/>
          <a:stretch>
            <a:fillRect/>
          </a:stretch>
        </p:blipFill>
        <p:spPr bwMode="auto">
          <a:xfrm>
            <a:off x="3962400" y="5410200"/>
            <a:ext cx="1117600" cy="711200"/>
          </a:xfrm>
          <a:prstGeom prst="rect">
            <a:avLst/>
          </a:prstGeom>
          <a:noFill/>
        </p:spPr>
      </p:pic>
      <p:sp>
        <p:nvSpPr>
          <p:cNvPr id="9"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3 Paper 1</a:t>
            </a:r>
          </a:p>
        </p:txBody>
      </p:sp>
    </p:spTree>
    <p:extLst>
      <p:ext uri="{BB962C8B-B14F-4D97-AF65-F5344CB8AC3E}">
        <p14:creationId xmlns:p14="http://schemas.microsoft.com/office/powerpoint/2010/main" xmlns="" val="71451342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p:cTn id="7" dur="500" fill="hold"/>
                                        <p:tgtEl>
                                          <p:spTgt spid="12"/>
                                        </p:tgtEl>
                                        <p:attrNameLst>
                                          <p:attrName>ppt_w</p:attrName>
                                        </p:attrNameLst>
                                      </p:cBhvr>
                                      <p:tavLst>
                                        <p:tav tm="0">
                                          <p:val>
                                            <p:fltVal val="0"/>
                                          </p:val>
                                        </p:tav>
                                        <p:tav tm="100000">
                                          <p:val>
                                            <p:strVal val="#ppt_w"/>
                                          </p:val>
                                        </p:tav>
                                      </p:tavLst>
                                    </p:anim>
                                    <p:anim calcmode="lin" valueType="num">
                                      <p:cBhvr>
                                        <p:cTn id="8" dur="500" fill="hold"/>
                                        <p:tgtEl>
                                          <p:spTgt spid="12"/>
                                        </p:tgtEl>
                                        <p:attrNameLst>
                                          <p:attrName>ppt_h</p:attrName>
                                        </p:attrNameLst>
                                      </p:cBhvr>
                                      <p:tavLst>
                                        <p:tav tm="0">
                                          <p:val>
                                            <p:fltVal val="0"/>
                                          </p:val>
                                        </p:tav>
                                        <p:tav tm="100000">
                                          <p:val>
                                            <p:strVal val="#ppt_h"/>
                                          </p:val>
                                        </p:tav>
                                      </p:tavLst>
                                    </p:anim>
                                  </p:childTnLst>
                                </p:cTn>
                              </p:par>
                              <p:par>
                                <p:cTn id="9" presetID="23" presetClass="entr" presetSubtype="16" fill="hold" nodeType="withEffect">
                                  <p:stCondLst>
                                    <p:cond delay="0"/>
                                  </p:stCondLst>
                                  <p:childTnLst>
                                    <p:set>
                                      <p:cBhvr>
                                        <p:cTn id="10" dur="1" fill="hold">
                                          <p:stCondLst>
                                            <p:cond delay="0"/>
                                          </p:stCondLst>
                                        </p:cTn>
                                        <p:tgtEl>
                                          <p:spTgt spid="4098"/>
                                        </p:tgtEl>
                                        <p:attrNameLst>
                                          <p:attrName>style.visibility</p:attrName>
                                        </p:attrNameLst>
                                      </p:cBhvr>
                                      <p:to>
                                        <p:strVal val="visible"/>
                                      </p:to>
                                    </p:set>
                                    <p:anim calcmode="lin" valueType="num">
                                      <p:cBhvr>
                                        <p:cTn id="11" dur="500" fill="hold"/>
                                        <p:tgtEl>
                                          <p:spTgt spid="4098"/>
                                        </p:tgtEl>
                                        <p:attrNameLst>
                                          <p:attrName>ppt_w</p:attrName>
                                        </p:attrNameLst>
                                      </p:cBhvr>
                                      <p:tavLst>
                                        <p:tav tm="0">
                                          <p:val>
                                            <p:fltVal val="0"/>
                                          </p:val>
                                        </p:tav>
                                        <p:tav tm="100000">
                                          <p:val>
                                            <p:strVal val="#ppt_w"/>
                                          </p:val>
                                        </p:tav>
                                      </p:tavLst>
                                    </p:anim>
                                    <p:anim calcmode="lin" valueType="num">
                                      <p:cBhvr>
                                        <p:cTn id="12" dur="500" fill="hold"/>
                                        <p:tgtEl>
                                          <p:spTgt spid="4098"/>
                                        </p:tgtEl>
                                        <p:attrNameLst>
                                          <p:attrName>ppt_h</p:attrName>
                                        </p:attrNameLst>
                                      </p:cBhvr>
                                      <p:tavLst>
                                        <p:tav tm="0">
                                          <p:val>
                                            <p:fltVal val="0"/>
                                          </p:val>
                                        </p:tav>
                                        <p:tav tm="100000">
                                          <p:val>
                                            <p:strVal val="#ppt_h"/>
                                          </p:val>
                                        </p:tav>
                                      </p:tavLst>
                                    </p:anim>
                                  </p:childTnLst>
                                </p:cTn>
                              </p:par>
                            </p:childTnLst>
                          </p:cTn>
                        </p:par>
                      </p:childTnLst>
                    </p:cTn>
                  </p:par>
                  <p:par>
                    <p:cTn id="13" fill="hold">
                      <p:stCondLst>
                        <p:cond delay="indefinite"/>
                      </p:stCondLst>
                      <p:childTnLst>
                        <p:par>
                          <p:cTn id="14" fill="hold">
                            <p:stCondLst>
                              <p:cond delay="0"/>
                            </p:stCondLst>
                            <p:childTnLst>
                              <p:par>
                                <p:cTn id="15" presetID="23" presetClass="entr" presetSubtype="16" fill="hold" nodeType="clickEffect">
                                  <p:stCondLst>
                                    <p:cond delay="0"/>
                                  </p:stCondLst>
                                  <p:childTnLst>
                                    <p:set>
                                      <p:cBhvr>
                                        <p:cTn id="16" dur="1" fill="hold">
                                          <p:stCondLst>
                                            <p:cond delay="0"/>
                                          </p:stCondLst>
                                        </p:cTn>
                                        <p:tgtEl>
                                          <p:spTgt spid="1026"/>
                                        </p:tgtEl>
                                        <p:attrNameLst>
                                          <p:attrName>style.visibility</p:attrName>
                                        </p:attrNameLst>
                                      </p:cBhvr>
                                      <p:to>
                                        <p:strVal val="visible"/>
                                      </p:to>
                                    </p:set>
                                    <p:anim calcmode="lin" valueType="num">
                                      <p:cBhvr>
                                        <p:cTn id="17" dur="500" fill="hold"/>
                                        <p:tgtEl>
                                          <p:spTgt spid="1026"/>
                                        </p:tgtEl>
                                        <p:attrNameLst>
                                          <p:attrName>ppt_w</p:attrName>
                                        </p:attrNameLst>
                                      </p:cBhvr>
                                      <p:tavLst>
                                        <p:tav tm="0">
                                          <p:val>
                                            <p:fltVal val="0"/>
                                          </p:val>
                                        </p:tav>
                                        <p:tav tm="100000">
                                          <p:val>
                                            <p:strVal val="#ppt_w"/>
                                          </p:val>
                                        </p:tav>
                                      </p:tavLst>
                                    </p:anim>
                                    <p:anim calcmode="lin" valueType="num">
                                      <p:cBhvr>
                                        <p:cTn id="18" dur="500" fill="hold"/>
                                        <p:tgtEl>
                                          <p:spTgt spid="1026"/>
                                        </p:tgtEl>
                                        <p:attrNameLst>
                                          <p:attrName>ppt_h</p:attrName>
                                        </p:attrNameLst>
                                      </p:cBhvr>
                                      <p:tavLst>
                                        <p:tav tm="0">
                                          <p:val>
                                            <p:fltVal val="0"/>
                                          </p:val>
                                        </p:tav>
                                        <p:tav tm="100000">
                                          <p:val>
                                            <p:strVal val="#ppt_h"/>
                                          </p:val>
                                        </p:tav>
                                      </p:tavLst>
                                    </p:anim>
                                  </p:childTnLst>
                                </p:cTn>
                              </p:par>
                              <p:par>
                                <p:cTn id="19" presetID="23" presetClass="entr" presetSubtype="16" fill="hold" nodeType="withEffect">
                                  <p:stCondLst>
                                    <p:cond delay="0"/>
                                  </p:stCondLst>
                                  <p:childTnLst>
                                    <p:set>
                                      <p:cBhvr>
                                        <p:cTn id="20" dur="1" fill="hold">
                                          <p:stCondLst>
                                            <p:cond delay="0"/>
                                          </p:stCondLst>
                                        </p:cTn>
                                        <p:tgtEl>
                                          <p:spTgt spid="1027"/>
                                        </p:tgtEl>
                                        <p:attrNameLst>
                                          <p:attrName>style.visibility</p:attrName>
                                        </p:attrNameLst>
                                      </p:cBhvr>
                                      <p:to>
                                        <p:strVal val="visible"/>
                                      </p:to>
                                    </p:set>
                                    <p:anim calcmode="lin" valueType="num">
                                      <p:cBhvr>
                                        <p:cTn id="21" dur="500" fill="hold"/>
                                        <p:tgtEl>
                                          <p:spTgt spid="1027"/>
                                        </p:tgtEl>
                                        <p:attrNameLst>
                                          <p:attrName>ppt_w</p:attrName>
                                        </p:attrNameLst>
                                      </p:cBhvr>
                                      <p:tavLst>
                                        <p:tav tm="0">
                                          <p:val>
                                            <p:fltVal val="0"/>
                                          </p:val>
                                        </p:tav>
                                        <p:tav tm="100000">
                                          <p:val>
                                            <p:strVal val="#ppt_w"/>
                                          </p:val>
                                        </p:tav>
                                      </p:tavLst>
                                    </p:anim>
                                    <p:anim calcmode="lin" valueType="num">
                                      <p:cBhvr>
                                        <p:cTn id="22" dur="500" fill="hold"/>
                                        <p:tgtEl>
                                          <p:spTgt spid="1027"/>
                                        </p:tgtEl>
                                        <p:attrNameLst>
                                          <p:attrName>ppt_h</p:attrName>
                                        </p:attrNameLst>
                                      </p:cBhvr>
                                      <p:tavLst>
                                        <p:tav tm="0">
                                          <p:val>
                                            <p:fltVal val="0"/>
                                          </p:val>
                                        </p:tav>
                                        <p:tav tm="100000">
                                          <p:val>
                                            <p:strVal val="#ppt_h"/>
                                          </p:val>
                                        </p:tav>
                                      </p:tavLst>
                                    </p:anim>
                                  </p:childTnLst>
                                </p:cTn>
                              </p:par>
                              <p:par>
                                <p:cTn id="23" presetID="23" presetClass="entr" presetSubtype="16" fill="hold" nodeType="withEffect">
                                  <p:stCondLst>
                                    <p:cond delay="0"/>
                                  </p:stCondLst>
                                  <p:childTnLst>
                                    <p:set>
                                      <p:cBhvr>
                                        <p:cTn id="24" dur="1" fill="hold">
                                          <p:stCondLst>
                                            <p:cond delay="0"/>
                                          </p:stCondLst>
                                        </p:cTn>
                                        <p:tgtEl>
                                          <p:spTgt spid="1028"/>
                                        </p:tgtEl>
                                        <p:attrNameLst>
                                          <p:attrName>style.visibility</p:attrName>
                                        </p:attrNameLst>
                                      </p:cBhvr>
                                      <p:to>
                                        <p:strVal val="visible"/>
                                      </p:to>
                                    </p:set>
                                    <p:anim calcmode="lin" valueType="num">
                                      <p:cBhvr>
                                        <p:cTn id="25" dur="500" fill="hold"/>
                                        <p:tgtEl>
                                          <p:spTgt spid="1028"/>
                                        </p:tgtEl>
                                        <p:attrNameLst>
                                          <p:attrName>ppt_w</p:attrName>
                                        </p:attrNameLst>
                                      </p:cBhvr>
                                      <p:tavLst>
                                        <p:tav tm="0">
                                          <p:val>
                                            <p:fltVal val="0"/>
                                          </p:val>
                                        </p:tav>
                                        <p:tav tm="100000">
                                          <p:val>
                                            <p:strVal val="#ppt_w"/>
                                          </p:val>
                                        </p:tav>
                                      </p:tavLst>
                                    </p:anim>
                                    <p:anim calcmode="lin" valueType="num">
                                      <p:cBhvr>
                                        <p:cTn id="26" dur="500" fill="hold"/>
                                        <p:tgtEl>
                                          <p:spTgt spid="1028"/>
                                        </p:tgtEl>
                                        <p:attrNameLst>
                                          <p:attrName>ppt_h</p:attrName>
                                        </p:attrNameLst>
                                      </p:cBhvr>
                                      <p:tavLst>
                                        <p:tav tm="0">
                                          <p:val>
                                            <p:fltVal val="0"/>
                                          </p:val>
                                        </p:tav>
                                        <p:tav tm="100000">
                                          <p:val>
                                            <p:strVal val="#ppt_h"/>
                                          </p:val>
                                        </p:tav>
                                      </p:tavLst>
                                    </p:anim>
                                  </p:childTnLst>
                                </p:cTn>
                              </p:par>
                              <p:par>
                                <p:cTn id="27" presetID="23" presetClass="entr" presetSubtype="16" fill="hold" nodeType="withEffect">
                                  <p:stCondLst>
                                    <p:cond delay="0"/>
                                  </p:stCondLst>
                                  <p:childTnLst>
                                    <p:set>
                                      <p:cBhvr>
                                        <p:cTn id="28" dur="1" fill="hold">
                                          <p:stCondLst>
                                            <p:cond delay="0"/>
                                          </p:stCondLst>
                                        </p:cTn>
                                        <p:tgtEl>
                                          <p:spTgt spid="1029"/>
                                        </p:tgtEl>
                                        <p:attrNameLst>
                                          <p:attrName>style.visibility</p:attrName>
                                        </p:attrNameLst>
                                      </p:cBhvr>
                                      <p:to>
                                        <p:strVal val="visible"/>
                                      </p:to>
                                    </p:set>
                                    <p:anim calcmode="lin" valueType="num">
                                      <p:cBhvr>
                                        <p:cTn id="29" dur="500" fill="hold"/>
                                        <p:tgtEl>
                                          <p:spTgt spid="1029"/>
                                        </p:tgtEl>
                                        <p:attrNameLst>
                                          <p:attrName>ppt_w</p:attrName>
                                        </p:attrNameLst>
                                      </p:cBhvr>
                                      <p:tavLst>
                                        <p:tav tm="0">
                                          <p:val>
                                            <p:fltVal val="0"/>
                                          </p:val>
                                        </p:tav>
                                        <p:tav tm="100000">
                                          <p:val>
                                            <p:strVal val="#ppt_w"/>
                                          </p:val>
                                        </p:tav>
                                      </p:tavLst>
                                    </p:anim>
                                    <p:anim calcmode="lin" valueType="num">
                                      <p:cBhvr>
                                        <p:cTn id="30" dur="500" fill="hold"/>
                                        <p:tgtEl>
                                          <p:spTgt spid="1029"/>
                                        </p:tgtEl>
                                        <p:attrNameLst>
                                          <p:attrName>ppt_h</p:attrName>
                                        </p:attrNameLst>
                                      </p:cBhvr>
                                      <p:tavLst>
                                        <p:tav tm="0">
                                          <p:val>
                                            <p:fltVal val="0"/>
                                          </p:val>
                                        </p:tav>
                                        <p:tav tm="100000">
                                          <p:val>
                                            <p:strVal val="#ppt_h"/>
                                          </p:val>
                                        </p:tav>
                                      </p:tavLst>
                                    </p:anim>
                                  </p:childTnLst>
                                </p:cTn>
                              </p:par>
                            </p:childTnLst>
                          </p:cTn>
                        </p:par>
                      </p:childTnLst>
                    </p:cTn>
                  </p:par>
                  <p:par>
                    <p:cTn id="31" fill="hold">
                      <p:stCondLst>
                        <p:cond delay="indefinite"/>
                      </p:stCondLst>
                      <p:childTnLst>
                        <p:par>
                          <p:cTn id="32" fill="hold">
                            <p:stCondLst>
                              <p:cond delay="0"/>
                            </p:stCondLst>
                            <p:childTnLst>
                              <p:par>
                                <p:cTn id="33" presetID="3" presetClass="entr" presetSubtype="10" fill="hold" grpId="0" nodeType="clickEffect">
                                  <p:stCondLst>
                                    <p:cond delay="0"/>
                                  </p:stCondLst>
                                  <p:childTnLst>
                                    <p:set>
                                      <p:cBhvr>
                                        <p:cTn id="34" dur="1" fill="hold">
                                          <p:stCondLst>
                                            <p:cond delay="0"/>
                                          </p:stCondLst>
                                        </p:cTn>
                                        <p:tgtEl>
                                          <p:spTgt spid="8"/>
                                        </p:tgtEl>
                                        <p:attrNameLst>
                                          <p:attrName>style.visibility</p:attrName>
                                        </p:attrNameLst>
                                      </p:cBhvr>
                                      <p:to>
                                        <p:strVal val="visible"/>
                                      </p:to>
                                    </p:set>
                                    <p:animEffect transition="in" filter="blinds(horizontal)">
                                      <p:cBhvr>
                                        <p:cTn id="35"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12" grpId="0"/>
    </p:bldLst>
  </p:timing>
</p:sld>
</file>

<file path=ppt/slides/slide4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Content Placeholder 10"/>
          <p:cNvSpPr>
            <a:spLocks noGrp="1"/>
          </p:cNvSpPr>
          <p:nvPr>
            <p:ph sz="quarter" idx="13"/>
          </p:nvPr>
        </p:nvSpPr>
        <p:spPr>
          <a:xfrm>
            <a:off x="402590" y="2657604"/>
            <a:ext cx="552450" cy="446276"/>
          </a:xfrm>
        </p:spPr>
        <p:txBody>
          <a:bodyPr wrap="square">
            <a:spAutoFit/>
          </a:bodyPr>
          <a:lstStyle/>
          <a:p>
            <a:pPr>
              <a:buNone/>
            </a:pPr>
            <a:r>
              <a:rPr lang="en-US" sz="2300" b="1" dirty="0" smtClean="0">
                <a:solidFill>
                  <a:schemeClr val="tx1"/>
                </a:solidFill>
                <a:latin typeface="Times New Roman" pitchFamily="18" charset="0"/>
                <a:cs typeface="Times New Roman" pitchFamily="18" charset="0"/>
              </a:rPr>
              <a:t>25.</a:t>
            </a:r>
            <a:endParaRPr lang="en-US" sz="2300" dirty="0" smtClean="0">
              <a:solidFill>
                <a:schemeClr val="tx1"/>
              </a:solidFill>
              <a:latin typeface="Times New Roman" pitchFamily="18" charset="0"/>
              <a:cs typeface="Times New Roman" pitchFamily="18" charset="0"/>
            </a:endParaRPr>
          </a:p>
        </p:txBody>
      </p:sp>
      <p:sp>
        <p:nvSpPr>
          <p:cNvPr id="8" name="Rectangle 7"/>
          <p:cNvSpPr/>
          <p:nvPr/>
        </p:nvSpPr>
        <p:spPr>
          <a:xfrm>
            <a:off x="1351280" y="2677924"/>
            <a:ext cx="5867400" cy="446276"/>
          </a:xfrm>
          <a:prstGeom prst="rect">
            <a:avLst/>
          </a:prstGeom>
        </p:spPr>
        <p:txBody>
          <a:bodyPr wrap="square">
            <a:spAutoFit/>
          </a:bodyPr>
          <a:lstStyle/>
          <a:p>
            <a:r>
              <a:rPr lang="en-US" sz="2300" dirty="0" smtClean="0">
                <a:latin typeface="Times New Roman" pitchFamily="18" charset="0"/>
              </a:rPr>
              <a:t>The width of the </a:t>
            </a:r>
            <a:r>
              <a:rPr lang="en-US" sz="2300" dirty="0" err="1" smtClean="0">
                <a:latin typeface="Times New Roman" pitchFamily="18" charset="0"/>
              </a:rPr>
              <a:t>cuboid</a:t>
            </a:r>
            <a:r>
              <a:rPr lang="en-US" sz="2300" dirty="0" smtClean="0">
                <a:latin typeface="Times New Roman" pitchFamily="18" charset="0"/>
              </a:rPr>
              <a:t>,  </a:t>
            </a:r>
            <a:r>
              <a:rPr lang="en-US" sz="2300" i="1" dirty="0" smtClean="0">
                <a:latin typeface="Times New Roman" pitchFamily="18" charset="0"/>
              </a:rPr>
              <a:t>b</a:t>
            </a:r>
            <a:r>
              <a:rPr lang="en-US" sz="2300" dirty="0" smtClean="0">
                <a:latin typeface="Times New Roman" pitchFamily="18" charset="0"/>
              </a:rPr>
              <a:t> = </a:t>
            </a:r>
            <a:r>
              <a:rPr lang="en-US" sz="2300" i="1" dirty="0" smtClean="0">
                <a:latin typeface="Times New Roman" pitchFamily="18" charset="0"/>
              </a:rPr>
              <a:t>x </a:t>
            </a:r>
            <a:r>
              <a:rPr lang="en-US" sz="2300" dirty="0" smtClean="0">
                <a:latin typeface="Times New Roman" pitchFamily="18" charset="0"/>
              </a:rPr>
              <a:t>cm</a:t>
            </a:r>
            <a:endParaRPr lang="en-US" sz="2300" dirty="0">
              <a:latin typeface="Times New Roman" pitchFamily="18" charset="0"/>
            </a:endParaRPr>
          </a:p>
        </p:txBody>
      </p:sp>
      <p:sp>
        <p:nvSpPr>
          <p:cNvPr id="9" name="Rectangle 8"/>
          <p:cNvSpPr/>
          <p:nvPr/>
        </p:nvSpPr>
        <p:spPr>
          <a:xfrm>
            <a:off x="1341120" y="3296920"/>
            <a:ext cx="5867400" cy="446276"/>
          </a:xfrm>
          <a:prstGeom prst="rect">
            <a:avLst/>
          </a:prstGeom>
        </p:spPr>
        <p:txBody>
          <a:bodyPr wrap="square">
            <a:spAutoFit/>
          </a:bodyPr>
          <a:lstStyle/>
          <a:p>
            <a:r>
              <a:rPr lang="en-US" sz="2300" dirty="0" smtClean="0">
                <a:latin typeface="Times New Roman" pitchFamily="18" charset="0"/>
              </a:rPr>
              <a:t>The height of the </a:t>
            </a:r>
            <a:r>
              <a:rPr lang="en-US" sz="2300" dirty="0" err="1" smtClean="0">
                <a:latin typeface="Times New Roman" pitchFamily="18" charset="0"/>
              </a:rPr>
              <a:t>cuboid</a:t>
            </a:r>
            <a:r>
              <a:rPr lang="en-US" sz="2300" dirty="0" smtClean="0">
                <a:latin typeface="Times New Roman" pitchFamily="18" charset="0"/>
              </a:rPr>
              <a:t>,  </a:t>
            </a:r>
            <a:r>
              <a:rPr lang="en-US" sz="2300" i="1" dirty="0" smtClean="0">
                <a:latin typeface="Times New Roman" pitchFamily="18" charset="0"/>
              </a:rPr>
              <a:t>h</a:t>
            </a:r>
            <a:r>
              <a:rPr lang="en-US" sz="2300" dirty="0" smtClean="0">
                <a:latin typeface="Times New Roman" pitchFamily="18" charset="0"/>
              </a:rPr>
              <a:t> =     </a:t>
            </a:r>
            <a:r>
              <a:rPr lang="en-US" sz="2300" i="1" dirty="0" smtClean="0">
                <a:latin typeface="Times New Roman" pitchFamily="18" charset="0"/>
              </a:rPr>
              <a:t>x </a:t>
            </a:r>
            <a:r>
              <a:rPr lang="en-US" sz="2300" dirty="0" smtClean="0">
                <a:latin typeface="Times New Roman" pitchFamily="18" charset="0"/>
              </a:rPr>
              <a:t>cm</a:t>
            </a:r>
            <a:endParaRPr lang="en-US" sz="2300" dirty="0">
              <a:latin typeface="Times New Roman" pitchFamily="18" charset="0"/>
            </a:endParaRPr>
          </a:p>
        </p:txBody>
      </p:sp>
      <p:pic>
        <p:nvPicPr>
          <p:cNvPr id="5122" name="Picture 2" descr="D:\Vinothi\Revision Exam 03\Eqn83.wmf"/>
          <p:cNvPicPr>
            <a:picLocks noChangeAspect="1" noChangeArrowheads="1"/>
          </p:cNvPicPr>
          <p:nvPr/>
        </p:nvPicPr>
        <p:blipFill>
          <a:blip r:embed="rId2" cstate="print"/>
          <a:srcRect/>
          <a:stretch>
            <a:fillRect/>
          </a:stretch>
        </p:blipFill>
        <p:spPr bwMode="auto">
          <a:xfrm>
            <a:off x="4912360" y="3175000"/>
            <a:ext cx="228600" cy="711200"/>
          </a:xfrm>
          <a:prstGeom prst="rect">
            <a:avLst/>
          </a:prstGeom>
          <a:noFill/>
        </p:spPr>
      </p:pic>
      <p:sp>
        <p:nvSpPr>
          <p:cNvPr id="10" name="Rectangle 9"/>
          <p:cNvSpPr/>
          <p:nvPr/>
        </p:nvSpPr>
        <p:spPr>
          <a:xfrm>
            <a:off x="1351280" y="4251960"/>
            <a:ext cx="5867400" cy="446276"/>
          </a:xfrm>
          <a:prstGeom prst="rect">
            <a:avLst/>
          </a:prstGeom>
        </p:spPr>
        <p:txBody>
          <a:bodyPr wrap="square">
            <a:spAutoFit/>
          </a:bodyPr>
          <a:lstStyle/>
          <a:p>
            <a:r>
              <a:rPr lang="en-US" sz="2300" dirty="0" smtClean="0">
                <a:latin typeface="Times New Roman" pitchFamily="18" charset="0"/>
              </a:rPr>
              <a:t>The length of the </a:t>
            </a:r>
            <a:r>
              <a:rPr lang="en-US" sz="2300" dirty="0" err="1" smtClean="0">
                <a:latin typeface="Times New Roman" pitchFamily="18" charset="0"/>
              </a:rPr>
              <a:t>cuboid</a:t>
            </a:r>
            <a:r>
              <a:rPr lang="en-US" sz="2300" dirty="0" smtClean="0">
                <a:latin typeface="Times New Roman" pitchFamily="18" charset="0"/>
              </a:rPr>
              <a:t>,  </a:t>
            </a:r>
            <a:r>
              <a:rPr lang="en-US" sz="2300" i="1" dirty="0" smtClean="0">
                <a:latin typeface="Times New Roman" pitchFamily="18" charset="0"/>
              </a:rPr>
              <a:t>l</a:t>
            </a:r>
            <a:r>
              <a:rPr lang="en-US" sz="2300" dirty="0" smtClean="0">
                <a:latin typeface="Times New Roman" pitchFamily="18" charset="0"/>
              </a:rPr>
              <a:t> = 7          cm</a:t>
            </a:r>
            <a:endParaRPr lang="en-US" sz="2300" dirty="0">
              <a:latin typeface="Times New Roman" pitchFamily="18" charset="0"/>
            </a:endParaRPr>
          </a:p>
        </p:txBody>
      </p:sp>
      <p:pic>
        <p:nvPicPr>
          <p:cNvPr id="5123" name="Picture 3" descr="D:\Vinothi\Revision Exam 03\Eqn84.wmf"/>
          <p:cNvPicPr>
            <a:picLocks noChangeAspect="1" noChangeArrowheads="1"/>
          </p:cNvPicPr>
          <p:nvPr/>
        </p:nvPicPr>
        <p:blipFill>
          <a:blip r:embed="rId3" cstate="print"/>
          <a:srcRect/>
          <a:stretch>
            <a:fillRect/>
          </a:stretch>
        </p:blipFill>
        <p:spPr bwMode="auto">
          <a:xfrm>
            <a:off x="5095240" y="4025900"/>
            <a:ext cx="698500" cy="774700"/>
          </a:xfrm>
          <a:prstGeom prst="rect">
            <a:avLst/>
          </a:prstGeom>
          <a:noFill/>
        </p:spPr>
      </p:pic>
      <p:pic>
        <p:nvPicPr>
          <p:cNvPr id="4098" name="Picture 2" descr="\\172.16.2.26\Conver\CARRIBEAN\MATHEMATICS_VOL-1_PPT_DESIGN\Incoming\Equations\Revision_Exam_3\Eqn062.wmf"/>
          <p:cNvPicPr>
            <a:picLocks noChangeAspect="1" noChangeArrowheads="1"/>
          </p:cNvPicPr>
          <p:nvPr/>
        </p:nvPicPr>
        <p:blipFill>
          <a:blip r:embed="rId4" cstate="print"/>
          <a:srcRect/>
          <a:stretch>
            <a:fillRect/>
          </a:stretch>
        </p:blipFill>
        <p:spPr bwMode="auto">
          <a:xfrm>
            <a:off x="4668520" y="4940300"/>
            <a:ext cx="1168400" cy="698500"/>
          </a:xfrm>
          <a:prstGeom prst="rect">
            <a:avLst/>
          </a:prstGeom>
          <a:noFill/>
        </p:spPr>
      </p:pic>
      <p:sp>
        <p:nvSpPr>
          <p:cNvPr id="12"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3 Paper 1</a:t>
            </a:r>
          </a:p>
        </p:txBody>
      </p:sp>
    </p:spTree>
    <p:extLst>
      <p:ext uri="{BB962C8B-B14F-4D97-AF65-F5344CB8AC3E}">
        <p14:creationId xmlns:p14="http://schemas.microsoft.com/office/powerpoint/2010/main" xmlns="" val="71451342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11">
                                            <p:txEl>
                                              <p:pRg st="0" end="0"/>
                                            </p:txEl>
                                          </p:spTgt>
                                        </p:tgtEl>
                                        <p:attrNameLst>
                                          <p:attrName>style.visibility</p:attrName>
                                        </p:attrNameLst>
                                      </p:cBhvr>
                                      <p:to>
                                        <p:strVal val="visible"/>
                                      </p:to>
                                    </p:set>
                                    <p:anim calcmode="lin" valueType="num">
                                      <p:cBhvr>
                                        <p:cTn id="7" dur="500" fill="hold"/>
                                        <p:tgtEl>
                                          <p:spTgt spid="11">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11">
                                            <p:txEl>
                                              <p:pRg st="0" end="0"/>
                                            </p:txEl>
                                          </p:spTgt>
                                        </p:tgtEl>
                                        <p:attrNameLst>
                                          <p:attrName>ppt_h</p:attrName>
                                        </p:attrNameLst>
                                      </p:cBhvr>
                                      <p:tavLst>
                                        <p:tav tm="0">
                                          <p:val>
                                            <p:fltVal val="0"/>
                                          </p:val>
                                        </p:tav>
                                        <p:tav tm="100000">
                                          <p:val>
                                            <p:strVal val="#ppt_h"/>
                                          </p:val>
                                        </p:tav>
                                      </p:tavLst>
                                    </p:anim>
                                  </p:childTnLst>
                                </p:cTn>
                              </p:par>
                              <p:par>
                                <p:cTn id="9" presetID="23" presetClass="entr" presetSubtype="16" fill="hold" grpId="0" nodeType="withEffect">
                                  <p:stCondLst>
                                    <p:cond delay="0"/>
                                  </p:stCondLst>
                                  <p:childTnLst>
                                    <p:set>
                                      <p:cBhvr>
                                        <p:cTn id="10" dur="1" fill="hold">
                                          <p:stCondLst>
                                            <p:cond delay="0"/>
                                          </p:stCondLst>
                                        </p:cTn>
                                        <p:tgtEl>
                                          <p:spTgt spid="8"/>
                                        </p:tgtEl>
                                        <p:attrNameLst>
                                          <p:attrName>style.visibility</p:attrName>
                                        </p:attrNameLst>
                                      </p:cBhvr>
                                      <p:to>
                                        <p:strVal val="visible"/>
                                      </p:to>
                                    </p:set>
                                    <p:anim calcmode="lin" valueType="num">
                                      <p:cBhvr>
                                        <p:cTn id="11" dur="500" fill="hold"/>
                                        <p:tgtEl>
                                          <p:spTgt spid="8"/>
                                        </p:tgtEl>
                                        <p:attrNameLst>
                                          <p:attrName>ppt_w</p:attrName>
                                        </p:attrNameLst>
                                      </p:cBhvr>
                                      <p:tavLst>
                                        <p:tav tm="0">
                                          <p:val>
                                            <p:fltVal val="0"/>
                                          </p:val>
                                        </p:tav>
                                        <p:tav tm="100000">
                                          <p:val>
                                            <p:strVal val="#ppt_w"/>
                                          </p:val>
                                        </p:tav>
                                      </p:tavLst>
                                    </p:anim>
                                    <p:anim calcmode="lin" valueType="num">
                                      <p:cBhvr>
                                        <p:cTn id="12" dur="500" fill="hold"/>
                                        <p:tgtEl>
                                          <p:spTgt spid="8"/>
                                        </p:tgtEl>
                                        <p:attrNameLst>
                                          <p:attrName>ppt_h</p:attrName>
                                        </p:attrNameLst>
                                      </p:cBhvr>
                                      <p:tavLst>
                                        <p:tav tm="0">
                                          <p:val>
                                            <p:fltVal val="0"/>
                                          </p:val>
                                        </p:tav>
                                        <p:tav tm="100000">
                                          <p:val>
                                            <p:strVal val="#ppt_h"/>
                                          </p:val>
                                        </p:tav>
                                      </p:tavLst>
                                    </p:anim>
                                  </p:childTnLst>
                                </p:cTn>
                              </p:par>
                              <p:par>
                                <p:cTn id="13" presetID="23" presetClass="entr" presetSubtype="16" fill="hold" grpId="0" nodeType="withEffect">
                                  <p:stCondLst>
                                    <p:cond delay="0"/>
                                  </p:stCondLst>
                                  <p:childTnLst>
                                    <p:set>
                                      <p:cBhvr>
                                        <p:cTn id="14" dur="1" fill="hold">
                                          <p:stCondLst>
                                            <p:cond delay="0"/>
                                          </p:stCondLst>
                                        </p:cTn>
                                        <p:tgtEl>
                                          <p:spTgt spid="9"/>
                                        </p:tgtEl>
                                        <p:attrNameLst>
                                          <p:attrName>style.visibility</p:attrName>
                                        </p:attrNameLst>
                                      </p:cBhvr>
                                      <p:to>
                                        <p:strVal val="visible"/>
                                      </p:to>
                                    </p:set>
                                    <p:anim calcmode="lin" valueType="num">
                                      <p:cBhvr>
                                        <p:cTn id="15" dur="500" fill="hold"/>
                                        <p:tgtEl>
                                          <p:spTgt spid="9"/>
                                        </p:tgtEl>
                                        <p:attrNameLst>
                                          <p:attrName>ppt_w</p:attrName>
                                        </p:attrNameLst>
                                      </p:cBhvr>
                                      <p:tavLst>
                                        <p:tav tm="0">
                                          <p:val>
                                            <p:fltVal val="0"/>
                                          </p:val>
                                        </p:tav>
                                        <p:tav tm="100000">
                                          <p:val>
                                            <p:strVal val="#ppt_w"/>
                                          </p:val>
                                        </p:tav>
                                      </p:tavLst>
                                    </p:anim>
                                    <p:anim calcmode="lin" valueType="num">
                                      <p:cBhvr>
                                        <p:cTn id="16" dur="500" fill="hold"/>
                                        <p:tgtEl>
                                          <p:spTgt spid="9"/>
                                        </p:tgtEl>
                                        <p:attrNameLst>
                                          <p:attrName>ppt_h</p:attrName>
                                        </p:attrNameLst>
                                      </p:cBhvr>
                                      <p:tavLst>
                                        <p:tav tm="0">
                                          <p:val>
                                            <p:fltVal val="0"/>
                                          </p:val>
                                        </p:tav>
                                        <p:tav tm="100000">
                                          <p:val>
                                            <p:strVal val="#ppt_h"/>
                                          </p:val>
                                        </p:tav>
                                      </p:tavLst>
                                    </p:anim>
                                  </p:childTnLst>
                                </p:cTn>
                              </p:par>
                              <p:par>
                                <p:cTn id="17" presetID="23" presetClass="entr" presetSubtype="16" fill="hold" nodeType="withEffect">
                                  <p:stCondLst>
                                    <p:cond delay="0"/>
                                  </p:stCondLst>
                                  <p:childTnLst>
                                    <p:set>
                                      <p:cBhvr>
                                        <p:cTn id="18" dur="1" fill="hold">
                                          <p:stCondLst>
                                            <p:cond delay="0"/>
                                          </p:stCondLst>
                                        </p:cTn>
                                        <p:tgtEl>
                                          <p:spTgt spid="5122"/>
                                        </p:tgtEl>
                                        <p:attrNameLst>
                                          <p:attrName>style.visibility</p:attrName>
                                        </p:attrNameLst>
                                      </p:cBhvr>
                                      <p:to>
                                        <p:strVal val="visible"/>
                                      </p:to>
                                    </p:set>
                                    <p:anim calcmode="lin" valueType="num">
                                      <p:cBhvr>
                                        <p:cTn id="19" dur="500" fill="hold"/>
                                        <p:tgtEl>
                                          <p:spTgt spid="5122"/>
                                        </p:tgtEl>
                                        <p:attrNameLst>
                                          <p:attrName>ppt_w</p:attrName>
                                        </p:attrNameLst>
                                      </p:cBhvr>
                                      <p:tavLst>
                                        <p:tav tm="0">
                                          <p:val>
                                            <p:fltVal val="0"/>
                                          </p:val>
                                        </p:tav>
                                        <p:tav tm="100000">
                                          <p:val>
                                            <p:strVal val="#ppt_w"/>
                                          </p:val>
                                        </p:tav>
                                      </p:tavLst>
                                    </p:anim>
                                    <p:anim calcmode="lin" valueType="num">
                                      <p:cBhvr>
                                        <p:cTn id="20" dur="500" fill="hold"/>
                                        <p:tgtEl>
                                          <p:spTgt spid="5122"/>
                                        </p:tgtEl>
                                        <p:attrNameLst>
                                          <p:attrName>ppt_h</p:attrName>
                                        </p:attrNameLst>
                                      </p:cBhvr>
                                      <p:tavLst>
                                        <p:tav tm="0">
                                          <p:val>
                                            <p:fltVal val="0"/>
                                          </p:val>
                                        </p:tav>
                                        <p:tav tm="100000">
                                          <p:val>
                                            <p:strVal val="#ppt_h"/>
                                          </p:val>
                                        </p:tav>
                                      </p:tavLst>
                                    </p:anim>
                                  </p:childTnLst>
                                </p:cTn>
                              </p:par>
                              <p:par>
                                <p:cTn id="21" presetID="23" presetClass="entr" presetSubtype="16" fill="hold" grpId="0" nodeType="withEffect">
                                  <p:stCondLst>
                                    <p:cond delay="0"/>
                                  </p:stCondLst>
                                  <p:childTnLst>
                                    <p:set>
                                      <p:cBhvr>
                                        <p:cTn id="22" dur="1" fill="hold">
                                          <p:stCondLst>
                                            <p:cond delay="0"/>
                                          </p:stCondLst>
                                        </p:cTn>
                                        <p:tgtEl>
                                          <p:spTgt spid="10"/>
                                        </p:tgtEl>
                                        <p:attrNameLst>
                                          <p:attrName>style.visibility</p:attrName>
                                        </p:attrNameLst>
                                      </p:cBhvr>
                                      <p:to>
                                        <p:strVal val="visible"/>
                                      </p:to>
                                    </p:set>
                                    <p:anim calcmode="lin" valueType="num">
                                      <p:cBhvr>
                                        <p:cTn id="23" dur="500" fill="hold"/>
                                        <p:tgtEl>
                                          <p:spTgt spid="10"/>
                                        </p:tgtEl>
                                        <p:attrNameLst>
                                          <p:attrName>ppt_w</p:attrName>
                                        </p:attrNameLst>
                                      </p:cBhvr>
                                      <p:tavLst>
                                        <p:tav tm="0">
                                          <p:val>
                                            <p:fltVal val="0"/>
                                          </p:val>
                                        </p:tav>
                                        <p:tav tm="100000">
                                          <p:val>
                                            <p:strVal val="#ppt_w"/>
                                          </p:val>
                                        </p:tav>
                                      </p:tavLst>
                                    </p:anim>
                                    <p:anim calcmode="lin" valueType="num">
                                      <p:cBhvr>
                                        <p:cTn id="24" dur="500" fill="hold"/>
                                        <p:tgtEl>
                                          <p:spTgt spid="10"/>
                                        </p:tgtEl>
                                        <p:attrNameLst>
                                          <p:attrName>ppt_h</p:attrName>
                                        </p:attrNameLst>
                                      </p:cBhvr>
                                      <p:tavLst>
                                        <p:tav tm="0">
                                          <p:val>
                                            <p:fltVal val="0"/>
                                          </p:val>
                                        </p:tav>
                                        <p:tav tm="100000">
                                          <p:val>
                                            <p:strVal val="#ppt_h"/>
                                          </p:val>
                                        </p:tav>
                                      </p:tavLst>
                                    </p:anim>
                                  </p:childTnLst>
                                </p:cTn>
                              </p:par>
                              <p:par>
                                <p:cTn id="25" presetID="23" presetClass="entr" presetSubtype="16" fill="hold" nodeType="withEffect">
                                  <p:stCondLst>
                                    <p:cond delay="0"/>
                                  </p:stCondLst>
                                  <p:childTnLst>
                                    <p:set>
                                      <p:cBhvr>
                                        <p:cTn id="26" dur="1" fill="hold">
                                          <p:stCondLst>
                                            <p:cond delay="0"/>
                                          </p:stCondLst>
                                        </p:cTn>
                                        <p:tgtEl>
                                          <p:spTgt spid="5123"/>
                                        </p:tgtEl>
                                        <p:attrNameLst>
                                          <p:attrName>style.visibility</p:attrName>
                                        </p:attrNameLst>
                                      </p:cBhvr>
                                      <p:to>
                                        <p:strVal val="visible"/>
                                      </p:to>
                                    </p:set>
                                    <p:anim calcmode="lin" valueType="num">
                                      <p:cBhvr>
                                        <p:cTn id="27" dur="500" fill="hold"/>
                                        <p:tgtEl>
                                          <p:spTgt spid="5123"/>
                                        </p:tgtEl>
                                        <p:attrNameLst>
                                          <p:attrName>ppt_w</p:attrName>
                                        </p:attrNameLst>
                                      </p:cBhvr>
                                      <p:tavLst>
                                        <p:tav tm="0">
                                          <p:val>
                                            <p:fltVal val="0"/>
                                          </p:val>
                                        </p:tav>
                                        <p:tav tm="100000">
                                          <p:val>
                                            <p:strVal val="#ppt_w"/>
                                          </p:val>
                                        </p:tav>
                                      </p:tavLst>
                                    </p:anim>
                                    <p:anim calcmode="lin" valueType="num">
                                      <p:cBhvr>
                                        <p:cTn id="28" dur="500" fill="hold"/>
                                        <p:tgtEl>
                                          <p:spTgt spid="5123"/>
                                        </p:tgtEl>
                                        <p:attrNameLst>
                                          <p:attrName>ppt_h</p:attrName>
                                        </p:attrNameLst>
                                      </p:cBhvr>
                                      <p:tavLst>
                                        <p:tav tm="0">
                                          <p:val>
                                            <p:fltVal val="0"/>
                                          </p:val>
                                        </p:tav>
                                        <p:tav tm="100000">
                                          <p:val>
                                            <p:strVal val="#ppt_h"/>
                                          </p:val>
                                        </p:tav>
                                      </p:tavLst>
                                    </p:anim>
                                  </p:childTnLst>
                                </p:cTn>
                              </p:par>
                              <p:par>
                                <p:cTn id="29" presetID="23" presetClass="entr" presetSubtype="16" fill="hold" nodeType="withEffect">
                                  <p:stCondLst>
                                    <p:cond delay="0"/>
                                  </p:stCondLst>
                                  <p:childTnLst>
                                    <p:set>
                                      <p:cBhvr>
                                        <p:cTn id="30" dur="1" fill="hold">
                                          <p:stCondLst>
                                            <p:cond delay="0"/>
                                          </p:stCondLst>
                                        </p:cTn>
                                        <p:tgtEl>
                                          <p:spTgt spid="4098"/>
                                        </p:tgtEl>
                                        <p:attrNameLst>
                                          <p:attrName>style.visibility</p:attrName>
                                        </p:attrNameLst>
                                      </p:cBhvr>
                                      <p:to>
                                        <p:strVal val="visible"/>
                                      </p:to>
                                    </p:set>
                                    <p:anim calcmode="lin" valueType="num">
                                      <p:cBhvr>
                                        <p:cTn id="31" dur="500" fill="hold"/>
                                        <p:tgtEl>
                                          <p:spTgt spid="4098"/>
                                        </p:tgtEl>
                                        <p:attrNameLst>
                                          <p:attrName>ppt_w</p:attrName>
                                        </p:attrNameLst>
                                      </p:cBhvr>
                                      <p:tavLst>
                                        <p:tav tm="0">
                                          <p:val>
                                            <p:fltVal val="0"/>
                                          </p:val>
                                        </p:tav>
                                        <p:tav tm="100000">
                                          <p:val>
                                            <p:strVal val="#ppt_w"/>
                                          </p:val>
                                        </p:tav>
                                      </p:tavLst>
                                    </p:anim>
                                    <p:anim calcmode="lin" valueType="num">
                                      <p:cBhvr>
                                        <p:cTn id="32" dur="500" fill="hold"/>
                                        <p:tgtEl>
                                          <p:spTgt spid="4098"/>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build="p"/>
      <p:bldP spid="8" grpId="0"/>
      <p:bldP spid="9" grpId="0"/>
      <p:bldP spid="10" grpId="0"/>
    </p:bld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Content Placeholder 10"/>
          <p:cNvSpPr>
            <a:spLocks noGrp="1"/>
          </p:cNvSpPr>
          <p:nvPr>
            <p:ph sz="quarter" idx="13"/>
          </p:nvPr>
        </p:nvSpPr>
        <p:spPr>
          <a:xfrm>
            <a:off x="685800" y="2114550"/>
            <a:ext cx="6416040" cy="446276"/>
          </a:xfrm>
        </p:spPr>
        <p:txBody>
          <a:bodyPr wrap="square">
            <a:spAutoFit/>
          </a:bodyPr>
          <a:lstStyle/>
          <a:p>
            <a:pPr marL="625475" indent="-625475">
              <a:spcBef>
                <a:spcPct val="0"/>
              </a:spcBef>
              <a:buFontTx/>
              <a:buNone/>
              <a:tabLst>
                <a:tab pos="800100" algn="l"/>
                <a:tab pos="3776663" algn="l"/>
              </a:tabLst>
            </a:pPr>
            <a:r>
              <a:rPr lang="en-US" sz="2300" b="1" dirty="0" smtClean="0">
                <a:solidFill>
                  <a:schemeClr val="tx1"/>
                </a:solidFill>
                <a:latin typeface="Times New Roman" pitchFamily="18" charset="0"/>
                <a:cs typeface="Times New Roman" pitchFamily="18" charset="0"/>
              </a:rPr>
              <a:t>22.</a:t>
            </a:r>
            <a:endParaRPr lang="en-US" sz="2300" dirty="0" smtClean="0">
              <a:solidFill>
                <a:schemeClr val="tx1"/>
              </a:solidFill>
              <a:latin typeface="Times New Roman" pitchFamily="18" charset="0"/>
              <a:cs typeface="Times New Roman" pitchFamily="18" charset="0"/>
            </a:endParaRPr>
          </a:p>
        </p:txBody>
      </p:sp>
      <p:sp>
        <p:nvSpPr>
          <p:cNvPr id="8" name="Notched Right Arrow 7"/>
          <p:cNvSpPr/>
          <p:nvPr/>
        </p:nvSpPr>
        <p:spPr>
          <a:xfrm>
            <a:off x="7162800" y="6019800"/>
            <a:ext cx="1782315" cy="685800"/>
          </a:xfrm>
          <a:prstGeom prst="notchedRightArrow">
            <a:avLst/>
          </a:prstGeom>
          <a:blipFill>
            <a:blip r:embed="rId2" cstate="print">
              <a:extLst>
                <a:ext uri="{BEBA8EAE-BF5A-486C-A8C5-ECC9F3942E4B}">
                  <a14:imgProps xmlns:a14="http://schemas.microsoft.com/office/drawing/2010/main" xmlns="">
                    <a14:imgLayer r:embed="rId3">
                      <a14:imgEffect>
                        <a14:brightnessContrast bright="-20000" contrast="-20000"/>
                      </a14:imgEffect>
                    </a14:imgLayer>
                  </a14:imgProps>
                </a:ex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ANSWER</a:t>
            </a:r>
            <a:endParaRPr lang="en-US" sz="2000" b="1" dirty="0">
              <a:latin typeface="Times New Roman" pitchFamily="18" charset="0"/>
              <a:cs typeface="Times New Roman" pitchFamily="18" charset="0"/>
            </a:endParaRPr>
          </a:p>
        </p:txBody>
      </p:sp>
      <p:sp>
        <p:nvSpPr>
          <p:cNvPr id="16" name="Content Placeholder 10"/>
          <p:cNvSpPr>
            <a:spLocks noGrp="1"/>
          </p:cNvSpPr>
          <p:nvPr>
            <p:ph sz="quarter" idx="13"/>
          </p:nvPr>
        </p:nvSpPr>
        <p:spPr>
          <a:xfrm>
            <a:off x="1280160" y="5867400"/>
            <a:ext cx="777240" cy="676339"/>
          </a:xfrm>
        </p:spPr>
        <p:txBody>
          <a:bodyPr wrap="square">
            <a:spAutoFit/>
          </a:bodyPr>
          <a:lstStyle/>
          <a:p>
            <a:pPr algn="just">
              <a:lnSpc>
                <a:spcPct val="165000"/>
              </a:lnSpc>
              <a:spcBef>
                <a:spcPct val="0"/>
              </a:spcBef>
              <a:buNone/>
              <a:tabLst>
                <a:tab pos="800100" algn="l"/>
                <a:tab pos="3776663" algn="l"/>
              </a:tabLst>
            </a:pPr>
            <a:r>
              <a:rPr lang="en-US" sz="2300" dirty="0" smtClean="0">
                <a:solidFill>
                  <a:schemeClr val="tx1"/>
                </a:solidFill>
                <a:latin typeface="Times New Roman" pitchFamily="18" charset="0"/>
                <a:cs typeface="Times New Roman" pitchFamily="18" charset="0"/>
              </a:rPr>
              <a:t>(C)</a:t>
            </a:r>
            <a:endParaRPr lang="en-US" sz="2300" i="1" dirty="0" smtClean="0">
              <a:solidFill>
                <a:schemeClr val="tx1"/>
              </a:solidFill>
              <a:latin typeface="Times New Roman" pitchFamily="18" charset="0"/>
              <a:cs typeface="Times New Roman" pitchFamily="18" charset="0"/>
            </a:endParaRPr>
          </a:p>
        </p:txBody>
      </p:sp>
      <p:sp>
        <p:nvSpPr>
          <p:cNvPr id="17" name="Content Placeholder 10"/>
          <p:cNvSpPr>
            <a:spLocks noGrp="1"/>
          </p:cNvSpPr>
          <p:nvPr>
            <p:ph sz="quarter" idx="13"/>
          </p:nvPr>
        </p:nvSpPr>
        <p:spPr>
          <a:xfrm>
            <a:off x="1295400" y="5324539"/>
            <a:ext cx="838200" cy="676339"/>
          </a:xfrm>
        </p:spPr>
        <p:txBody>
          <a:bodyPr wrap="square">
            <a:spAutoFit/>
          </a:bodyPr>
          <a:lstStyle/>
          <a:p>
            <a:pPr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(A)</a:t>
            </a:r>
            <a:endParaRPr lang="en-US" sz="2300" i="1" dirty="0" smtClean="0">
              <a:solidFill>
                <a:schemeClr val="tx1"/>
              </a:solidFill>
              <a:latin typeface="Times New Roman" pitchFamily="18" charset="0"/>
              <a:cs typeface="Times New Roman" pitchFamily="18" charset="0"/>
            </a:endParaRPr>
          </a:p>
        </p:txBody>
      </p:sp>
      <p:sp>
        <p:nvSpPr>
          <p:cNvPr id="18" name="Content Placeholder 10"/>
          <p:cNvSpPr>
            <a:spLocks noGrp="1"/>
          </p:cNvSpPr>
          <p:nvPr>
            <p:ph sz="quarter" idx="13"/>
          </p:nvPr>
        </p:nvSpPr>
        <p:spPr>
          <a:xfrm>
            <a:off x="4160520" y="5876861"/>
            <a:ext cx="868680" cy="676339"/>
          </a:xfrm>
        </p:spPr>
        <p:txBody>
          <a:bodyPr wrap="square">
            <a:spAutoFit/>
          </a:bodyPr>
          <a:lstStyle/>
          <a:p>
            <a:pPr algn="just">
              <a:lnSpc>
                <a:spcPct val="165000"/>
              </a:lnSpc>
              <a:spcBef>
                <a:spcPct val="0"/>
              </a:spcBef>
              <a:buNone/>
              <a:tabLst>
                <a:tab pos="800100" algn="l"/>
                <a:tab pos="3776663" algn="l"/>
              </a:tabLst>
            </a:pPr>
            <a:r>
              <a:rPr lang="en-US" sz="2300" dirty="0" smtClean="0">
                <a:solidFill>
                  <a:schemeClr val="tx1"/>
                </a:solidFill>
                <a:latin typeface="Times New Roman" pitchFamily="18" charset="0"/>
                <a:cs typeface="Times New Roman" pitchFamily="18" charset="0"/>
              </a:rPr>
              <a:t>(D)</a:t>
            </a:r>
            <a:endParaRPr lang="en-US" sz="2300" i="1" dirty="0" smtClean="0">
              <a:solidFill>
                <a:schemeClr val="tx1"/>
              </a:solidFill>
              <a:latin typeface="Times New Roman" pitchFamily="18" charset="0"/>
              <a:cs typeface="Times New Roman" pitchFamily="18" charset="0"/>
            </a:endParaRPr>
          </a:p>
        </p:txBody>
      </p:sp>
      <p:sp>
        <p:nvSpPr>
          <p:cNvPr id="19" name="Content Placeholder 10"/>
          <p:cNvSpPr>
            <a:spLocks noGrp="1"/>
          </p:cNvSpPr>
          <p:nvPr>
            <p:ph sz="quarter" idx="13"/>
          </p:nvPr>
        </p:nvSpPr>
        <p:spPr>
          <a:xfrm>
            <a:off x="4160520" y="5344141"/>
            <a:ext cx="716280" cy="676339"/>
          </a:xfrm>
        </p:spPr>
        <p:txBody>
          <a:bodyPr wrap="square">
            <a:spAutoFit/>
          </a:bodyPr>
          <a:lstStyle/>
          <a:p>
            <a:pPr algn="just">
              <a:lnSpc>
                <a:spcPct val="165000"/>
              </a:lnSpc>
              <a:spcBef>
                <a:spcPct val="0"/>
              </a:spcBef>
              <a:buNone/>
              <a:tabLst>
                <a:tab pos="800100" algn="l"/>
                <a:tab pos="3776663" algn="l"/>
              </a:tabLst>
            </a:pPr>
            <a:r>
              <a:rPr lang="en-US" sz="2300" dirty="0" smtClean="0">
                <a:solidFill>
                  <a:schemeClr val="tx1"/>
                </a:solidFill>
                <a:latin typeface="Times New Roman" pitchFamily="18" charset="0"/>
                <a:cs typeface="Times New Roman" pitchFamily="18" charset="0"/>
              </a:rPr>
              <a:t>(B)</a:t>
            </a:r>
            <a:endParaRPr lang="en-US" sz="2300" i="1" dirty="0" smtClean="0">
              <a:solidFill>
                <a:schemeClr val="tx1"/>
              </a:solidFill>
              <a:latin typeface="Times New Roman" pitchFamily="18" charset="0"/>
              <a:cs typeface="Times New Roman" pitchFamily="18" charset="0"/>
            </a:endParaRPr>
          </a:p>
        </p:txBody>
      </p:sp>
      <p:sp>
        <p:nvSpPr>
          <p:cNvPr id="2" name="Rectangle 1"/>
          <p:cNvSpPr/>
          <p:nvPr/>
        </p:nvSpPr>
        <p:spPr>
          <a:xfrm>
            <a:off x="1419225" y="4505325"/>
            <a:ext cx="5048250" cy="800219"/>
          </a:xfrm>
          <a:prstGeom prst="rect">
            <a:avLst/>
          </a:prstGeom>
        </p:spPr>
        <p:txBody>
          <a:bodyPr wrap="square">
            <a:spAutoFit/>
          </a:bodyPr>
          <a:lstStyle/>
          <a:p>
            <a:r>
              <a:rPr lang="en-US" sz="2300" dirty="0">
                <a:latin typeface="Times New Roman" pitchFamily="18" charset="0"/>
              </a:rPr>
              <a:t>In the Venn diagram above, the shaded region represents</a:t>
            </a:r>
            <a:endParaRPr lang="en-US" sz="2300" dirty="0"/>
          </a:p>
        </p:txBody>
      </p:sp>
      <p:pic>
        <p:nvPicPr>
          <p:cNvPr id="3074" name="Picture 2"/>
          <p:cNvPicPr>
            <a:picLocks noChangeAspect="1" noChangeArrowheads="1"/>
          </p:cNvPicPr>
          <p:nvPr/>
        </p:nvPicPr>
        <p:blipFill>
          <a:blip r:embed="rId4" cstate="print">
            <a:extLst>
              <a:ext uri="{28A0092B-C50C-407E-A947-70E740481C1C}">
                <a14:useLocalDpi xmlns:a14="http://schemas.microsoft.com/office/drawing/2010/main" xmlns="" val="0"/>
              </a:ext>
            </a:extLst>
          </a:blip>
          <a:srcRect/>
          <a:stretch>
            <a:fillRect/>
          </a:stretch>
        </p:blipFill>
        <p:spPr bwMode="auto">
          <a:xfrm>
            <a:off x="1905000" y="5553269"/>
            <a:ext cx="1285875" cy="33337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pic>
      <p:pic>
        <p:nvPicPr>
          <p:cNvPr id="3075" name="Picture 3"/>
          <p:cNvPicPr>
            <a:picLocks noChangeAspect="1" noChangeArrowheads="1"/>
          </p:cNvPicPr>
          <p:nvPr/>
        </p:nvPicPr>
        <p:blipFill>
          <a:blip r:embed="rId5" cstate="print">
            <a:extLst>
              <a:ext uri="{28A0092B-C50C-407E-A947-70E740481C1C}">
                <a14:useLocalDpi xmlns:a14="http://schemas.microsoft.com/office/drawing/2010/main" xmlns="" val="0"/>
              </a:ext>
            </a:extLst>
          </a:blip>
          <a:srcRect/>
          <a:stretch>
            <a:fillRect/>
          </a:stretch>
        </p:blipFill>
        <p:spPr bwMode="auto">
          <a:xfrm>
            <a:off x="4710112" y="5553269"/>
            <a:ext cx="771525" cy="3429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pic>
      <p:pic>
        <p:nvPicPr>
          <p:cNvPr id="3076" name="Picture 4"/>
          <p:cNvPicPr>
            <a:picLocks noChangeAspect="1" noChangeArrowheads="1"/>
          </p:cNvPicPr>
          <p:nvPr/>
        </p:nvPicPr>
        <p:blipFill>
          <a:blip r:embed="rId6" cstate="print">
            <a:extLst>
              <a:ext uri="{28A0092B-C50C-407E-A947-70E740481C1C}">
                <a14:useLocalDpi xmlns:a14="http://schemas.microsoft.com/office/drawing/2010/main" xmlns="" val="0"/>
              </a:ext>
            </a:extLst>
          </a:blip>
          <a:srcRect/>
          <a:stretch>
            <a:fillRect/>
          </a:stretch>
        </p:blipFill>
        <p:spPr bwMode="auto">
          <a:xfrm>
            <a:off x="1905000" y="6081712"/>
            <a:ext cx="771525" cy="3238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pic>
      <p:pic>
        <p:nvPicPr>
          <p:cNvPr id="3077" name="Picture 5"/>
          <p:cNvPicPr>
            <a:picLocks noChangeAspect="1" noChangeArrowheads="1"/>
          </p:cNvPicPr>
          <p:nvPr/>
        </p:nvPicPr>
        <p:blipFill>
          <a:blip r:embed="rId7" cstate="print">
            <a:extLst>
              <a:ext uri="{28A0092B-C50C-407E-A947-70E740481C1C}">
                <a14:useLocalDpi xmlns:a14="http://schemas.microsoft.com/office/drawing/2010/main" xmlns="" val="0"/>
              </a:ext>
            </a:extLst>
          </a:blip>
          <a:srcRect/>
          <a:stretch>
            <a:fillRect/>
          </a:stretch>
        </p:blipFill>
        <p:spPr bwMode="auto">
          <a:xfrm>
            <a:off x="4710112" y="6081712"/>
            <a:ext cx="790575" cy="35242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pic>
      <p:pic>
        <p:nvPicPr>
          <p:cNvPr id="20" name="Picture 3"/>
          <p:cNvPicPr>
            <a:picLocks noChangeAspect="1" noChangeArrowheads="1"/>
          </p:cNvPicPr>
          <p:nvPr/>
        </p:nvPicPr>
        <p:blipFill>
          <a:blip r:embed="rId8" cstate="print"/>
          <a:srcRect/>
          <a:stretch>
            <a:fillRect/>
          </a:stretch>
        </p:blipFill>
        <p:spPr bwMode="auto">
          <a:xfrm>
            <a:off x="1447800" y="2209800"/>
            <a:ext cx="3000375" cy="2152650"/>
          </a:xfrm>
          <a:prstGeom prst="rect">
            <a:avLst/>
          </a:prstGeom>
          <a:noFill/>
          <a:ln w="9525">
            <a:noFill/>
            <a:miter lim="800000"/>
            <a:headEnd/>
            <a:tailEnd/>
          </a:ln>
          <a:effectLst/>
        </p:spPr>
      </p:pic>
      <p:sp>
        <p:nvSpPr>
          <p:cNvPr id="14"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tabLst>
                <a:tab pos="393192" algn="r"/>
                <a:tab pos="640080" algn="l"/>
              </a:tabLst>
            </a:pPr>
            <a:r>
              <a:rPr lang="en-US" sz="1500" b="1" dirty="0" smtClean="0">
                <a:solidFill>
                  <a:schemeClr val="bg1"/>
                </a:solidFill>
                <a:latin typeface="Times New Roman" pitchFamily="18" charset="0"/>
                <a:cs typeface="Times New Roman" pitchFamily="18" charset="0"/>
              </a:rPr>
              <a:t>Revision Exam 1 Paper 1</a:t>
            </a:r>
          </a:p>
        </p:txBody>
      </p:sp>
    </p:spTree>
    <p:extLst>
      <p:ext uri="{BB962C8B-B14F-4D97-AF65-F5344CB8AC3E}">
        <p14:creationId xmlns:p14="http://schemas.microsoft.com/office/powerpoint/2010/main" xmlns="" val="714513420"/>
      </p:ext>
    </p:extLst>
  </p:cSld>
  <p:clrMapOvr>
    <a:masterClrMapping/>
  </p:clrMapOvr>
  <p:transition spd="slow">
    <p:strips dir="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11">
                                            <p:txEl>
                                              <p:pRg st="0" end="0"/>
                                            </p:txEl>
                                          </p:spTgt>
                                        </p:tgtEl>
                                        <p:attrNameLst>
                                          <p:attrName>style.visibility</p:attrName>
                                        </p:attrNameLst>
                                      </p:cBhvr>
                                      <p:to>
                                        <p:strVal val="visible"/>
                                      </p:to>
                                    </p:set>
                                    <p:anim calcmode="lin" valueType="num">
                                      <p:cBhvr>
                                        <p:cTn id="7" dur="500" fill="hold"/>
                                        <p:tgtEl>
                                          <p:spTgt spid="11">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11">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11">
                                            <p:txEl>
                                              <p:pRg st="0" end="0"/>
                                            </p:txEl>
                                          </p:spTgt>
                                        </p:tgtEl>
                                      </p:cBhvr>
                                    </p:animEffect>
                                  </p:childTnLst>
                                </p:cTn>
                              </p:par>
                              <p:par>
                                <p:cTn id="10" presetID="23" presetClass="entr" presetSubtype="16" fill="hold" nodeType="withEffect">
                                  <p:stCondLst>
                                    <p:cond delay="0"/>
                                  </p:stCondLst>
                                  <p:childTnLst>
                                    <p:set>
                                      <p:cBhvr>
                                        <p:cTn id="11" dur="1" fill="hold">
                                          <p:stCondLst>
                                            <p:cond delay="0"/>
                                          </p:stCondLst>
                                        </p:cTn>
                                        <p:tgtEl>
                                          <p:spTgt spid="20"/>
                                        </p:tgtEl>
                                        <p:attrNameLst>
                                          <p:attrName>style.visibility</p:attrName>
                                        </p:attrNameLst>
                                      </p:cBhvr>
                                      <p:to>
                                        <p:strVal val="visible"/>
                                      </p:to>
                                    </p:set>
                                    <p:anim calcmode="lin" valueType="num">
                                      <p:cBhvr>
                                        <p:cTn id="12" dur="500" fill="hold"/>
                                        <p:tgtEl>
                                          <p:spTgt spid="20"/>
                                        </p:tgtEl>
                                        <p:attrNameLst>
                                          <p:attrName>ppt_w</p:attrName>
                                        </p:attrNameLst>
                                      </p:cBhvr>
                                      <p:tavLst>
                                        <p:tav tm="0">
                                          <p:val>
                                            <p:fltVal val="0"/>
                                          </p:val>
                                        </p:tav>
                                        <p:tav tm="100000">
                                          <p:val>
                                            <p:strVal val="#ppt_w"/>
                                          </p:val>
                                        </p:tav>
                                      </p:tavLst>
                                    </p:anim>
                                    <p:anim calcmode="lin" valueType="num">
                                      <p:cBhvr>
                                        <p:cTn id="13" dur="500" fill="hold"/>
                                        <p:tgtEl>
                                          <p:spTgt spid="20"/>
                                        </p:tgtEl>
                                        <p:attrNameLst>
                                          <p:attrName>ppt_h</p:attrName>
                                        </p:attrNameLst>
                                      </p:cBhvr>
                                      <p:tavLst>
                                        <p:tav tm="0">
                                          <p:val>
                                            <p:fltVal val="0"/>
                                          </p:val>
                                        </p:tav>
                                        <p:tav tm="100000">
                                          <p:val>
                                            <p:strVal val="#ppt_h"/>
                                          </p:val>
                                        </p:tav>
                                      </p:tavLst>
                                    </p:anim>
                                  </p:childTnLst>
                                </p:cTn>
                              </p:par>
                              <p:par>
                                <p:cTn id="14" presetID="53" presetClass="entr" presetSubtype="16" fill="hold" grpId="0" nodeType="withEffect">
                                  <p:stCondLst>
                                    <p:cond delay="0"/>
                                  </p:stCondLst>
                                  <p:childTnLst>
                                    <p:set>
                                      <p:cBhvr>
                                        <p:cTn id="15" dur="1" fill="hold">
                                          <p:stCondLst>
                                            <p:cond delay="0"/>
                                          </p:stCondLst>
                                        </p:cTn>
                                        <p:tgtEl>
                                          <p:spTgt spid="2"/>
                                        </p:tgtEl>
                                        <p:attrNameLst>
                                          <p:attrName>style.visibility</p:attrName>
                                        </p:attrNameLst>
                                      </p:cBhvr>
                                      <p:to>
                                        <p:strVal val="visible"/>
                                      </p:to>
                                    </p:set>
                                    <p:anim calcmode="lin" valueType="num">
                                      <p:cBhvr>
                                        <p:cTn id="16" dur="500" fill="hold"/>
                                        <p:tgtEl>
                                          <p:spTgt spid="2"/>
                                        </p:tgtEl>
                                        <p:attrNameLst>
                                          <p:attrName>ppt_w</p:attrName>
                                        </p:attrNameLst>
                                      </p:cBhvr>
                                      <p:tavLst>
                                        <p:tav tm="0">
                                          <p:val>
                                            <p:fltVal val="0"/>
                                          </p:val>
                                        </p:tav>
                                        <p:tav tm="100000">
                                          <p:val>
                                            <p:strVal val="#ppt_w"/>
                                          </p:val>
                                        </p:tav>
                                      </p:tavLst>
                                    </p:anim>
                                    <p:anim calcmode="lin" valueType="num">
                                      <p:cBhvr>
                                        <p:cTn id="17" dur="500" fill="hold"/>
                                        <p:tgtEl>
                                          <p:spTgt spid="2"/>
                                        </p:tgtEl>
                                        <p:attrNameLst>
                                          <p:attrName>ppt_h</p:attrName>
                                        </p:attrNameLst>
                                      </p:cBhvr>
                                      <p:tavLst>
                                        <p:tav tm="0">
                                          <p:val>
                                            <p:fltVal val="0"/>
                                          </p:val>
                                        </p:tav>
                                        <p:tav tm="100000">
                                          <p:val>
                                            <p:strVal val="#ppt_h"/>
                                          </p:val>
                                        </p:tav>
                                      </p:tavLst>
                                    </p:anim>
                                    <p:animEffect transition="in" filter="fade">
                                      <p:cBhvr>
                                        <p:cTn id="18" dur="500"/>
                                        <p:tgtEl>
                                          <p:spTgt spid="2"/>
                                        </p:tgtEl>
                                      </p:cBhvr>
                                    </p:animEffect>
                                  </p:childTnLst>
                                </p:cTn>
                              </p:par>
                            </p:childTnLst>
                          </p:cTn>
                        </p:par>
                      </p:childTnLst>
                    </p:cTn>
                  </p:par>
                  <p:par>
                    <p:cTn id="19" fill="hold">
                      <p:stCondLst>
                        <p:cond delay="indefinite"/>
                      </p:stCondLst>
                      <p:childTnLst>
                        <p:par>
                          <p:cTn id="20" fill="hold">
                            <p:stCondLst>
                              <p:cond delay="0"/>
                            </p:stCondLst>
                            <p:childTnLst>
                              <p:par>
                                <p:cTn id="21" presetID="53" presetClass="entr" presetSubtype="16" fill="hold" grpId="0" nodeType="clickEffect">
                                  <p:stCondLst>
                                    <p:cond delay="0"/>
                                  </p:stCondLst>
                                  <p:childTnLst>
                                    <p:set>
                                      <p:cBhvr>
                                        <p:cTn id="22" dur="1" fill="hold">
                                          <p:stCondLst>
                                            <p:cond delay="0"/>
                                          </p:stCondLst>
                                        </p:cTn>
                                        <p:tgtEl>
                                          <p:spTgt spid="17">
                                            <p:txEl>
                                              <p:pRg st="0" end="0"/>
                                            </p:txEl>
                                          </p:spTgt>
                                        </p:tgtEl>
                                        <p:attrNameLst>
                                          <p:attrName>style.visibility</p:attrName>
                                        </p:attrNameLst>
                                      </p:cBhvr>
                                      <p:to>
                                        <p:strVal val="visible"/>
                                      </p:to>
                                    </p:set>
                                    <p:anim calcmode="lin" valueType="num">
                                      <p:cBhvr>
                                        <p:cTn id="23" dur="500" fill="hold"/>
                                        <p:tgtEl>
                                          <p:spTgt spid="17">
                                            <p:txEl>
                                              <p:pRg st="0" end="0"/>
                                            </p:txEl>
                                          </p:spTgt>
                                        </p:tgtEl>
                                        <p:attrNameLst>
                                          <p:attrName>ppt_w</p:attrName>
                                        </p:attrNameLst>
                                      </p:cBhvr>
                                      <p:tavLst>
                                        <p:tav tm="0">
                                          <p:val>
                                            <p:fltVal val="0"/>
                                          </p:val>
                                        </p:tav>
                                        <p:tav tm="100000">
                                          <p:val>
                                            <p:strVal val="#ppt_w"/>
                                          </p:val>
                                        </p:tav>
                                      </p:tavLst>
                                    </p:anim>
                                    <p:anim calcmode="lin" valueType="num">
                                      <p:cBhvr>
                                        <p:cTn id="24" dur="500" fill="hold"/>
                                        <p:tgtEl>
                                          <p:spTgt spid="17">
                                            <p:txEl>
                                              <p:pRg st="0" end="0"/>
                                            </p:txEl>
                                          </p:spTgt>
                                        </p:tgtEl>
                                        <p:attrNameLst>
                                          <p:attrName>ppt_h</p:attrName>
                                        </p:attrNameLst>
                                      </p:cBhvr>
                                      <p:tavLst>
                                        <p:tav tm="0">
                                          <p:val>
                                            <p:fltVal val="0"/>
                                          </p:val>
                                        </p:tav>
                                        <p:tav tm="100000">
                                          <p:val>
                                            <p:strVal val="#ppt_h"/>
                                          </p:val>
                                        </p:tav>
                                      </p:tavLst>
                                    </p:anim>
                                    <p:animEffect transition="in" filter="fade">
                                      <p:cBhvr>
                                        <p:cTn id="25" dur="500"/>
                                        <p:tgtEl>
                                          <p:spTgt spid="17">
                                            <p:txEl>
                                              <p:pRg st="0" end="0"/>
                                            </p:txEl>
                                          </p:spTgt>
                                        </p:tgtEl>
                                      </p:cBhvr>
                                    </p:animEffect>
                                  </p:childTnLst>
                                </p:cTn>
                              </p:par>
                              <p:par>
                                <p:cTn id="26" presetID="53" presetClass="entr" presetSubtype="16" fill="hold" nodeType="withEffect">
                                  <p:stCondLst>
                                    <p:cond delay="0"/>
                                  </p:stCondLst>
                                  <p:childTnLst>
                                    <p:set>
                                      <p:cBhvr>
                                        <p:cTn id="27" dur="1" fill="hold">
                                          <p:stCondLst>
                                            <p:cond delay="0"/>
                                          </p:stCondLst>
                                        </p:cTn>
                                        <p:tgtEl>
                                          <p:spTgt spid="3074"/>
                                        </p:tgtEl>
                                        <p:attrNameLst>
                                          <p:attrName>style.visibility</p:attrName>
                                        </p:attrNameLst>
                                      </p:cBhvr>
                                      <p:to>
                                        <p:strVal val="visible"/>
                                      </p:to>
                                    </p:set>
                                    <p:anim calcmode="lin" valueType="num">
                                      <p:cBhvr>
                                        <p:cTn id="28" dur="500" fill="hold"/>
                                        <p:tgtEl>
                                          <p:spTgt spid="3074"/>
                                        </p:tgtEl>
                                        <p:attrNameLst>
                                          <p:attrName>ppt_w</p:attrName>
                                        </p:attrNameLst>
                                      </p:cBhvr>
                                      <p:tavLst>
                                        <p:tav tm="0">
                                          <p:val>
                                            <p:fltVal val="0"/>
                                          </p:val>
                                        </p:tav>
                                        <p:tav tm="100000">
                                          <p:val>
                                            <p:strVal val="#ppt_w"/>
                                          </p:val>
                                        </p:tav>
                                      </p:tavLst>
                                    </p:anim>
                                    <p:anim calcmode="lin" valueType="num">
                                      <p:cBhvr>
                                        <p:cTn id="29" dur="500" fill="hold"/>
                                        <p:tgtEl>
                                          <p:spTgt spid="3074"/>
                                        </p:tgtEl>
                                        <p:attrNameLst>
                                          <p:attrName>ppt_h</p:attrName>
                                        </p:attrNameLst>
                                      </p:cBhvr>
                                      <p:tavLst>
                                        <p:tav tm="0">
                                          <p:val>
                                            <p:fltVal val="0"/>
                                          </p:val>
                                        </p:tav>
                                        <p:tav tm="100000">
                                          <p:val>
                                            <p:strVal val="#ppt_h"/>
                                          </p:val>
                                        </p:tav>
                                      </p:tavLst>
                                    </p:anim>
                                    <p:animEffect transition="in" filter="fade">
                                      <p:cBhvr>
                                        <p:cTn id="30" dur="500"/>
                                        <p:tgtEl>
                                          <p:spTgt spid="3074"/>
                                        </p:tgtEl>
                                      </p:cBhvr>
                                    </p:animEffect>
                                  </p:childTnLst>
                                </p:cTn>
                              </p:par>
                              <p:par>
                                <p:cTn id="31" presetID="53" presetClass="entr" presetSubtype="16" fill="hold" grpId="0" nodeType="withEffect">
                                  <p:stCondLst>
                                    <p:cond delay="0"/>
                                  </p:stCondLst>
                                  <p:childTnLst>
                                    <p:set>
                                      <p:cBhvr>
                                        <p:cTn id="32" dur="1" fill="hold">
                                          <p:stCondLst>
                                            <p:cond delay="0"/>
                                          </p:stCondLst>
                                        </p:cTn>
                                        <p:tgtEl>
                                          <p:spTgt spid="19">
                                            <p:txEl>
                                              <p:pRg st="0" end="0"/>
                                            </p:txEl>
                                          </p:spTgt>
                                        </p:tgtEl>
                                        <p:attrNameLst>
                                          <p:attrName>style.visibility</p:attrName>
                                        </p:attrNameLst>
                                      </p:cBhvr>
                                      <p:to>
                                        <p:strVal val="visible"/>
                                      </p:to>
                                    </p:set>
                                    <p:anim calcmode="lin" valueType="num">
                                      <p:cBhvr>
                                        <p:cTn id="33" dur="500" fill="hold"/>
                                        <p:tgtEl>
                                          <p:spTgt spid="19">
                                            <p:txEl>
                                              <p:pRg st="0" end="0"/>
                                            </p:txEl>
                                          </p:spTgt>
                                        </p:tgtEl>
                                        <p:attrNameLst>
                                          <p:attrName>ppt_w</p:attrName>
                                        </p:attrNameLst>
                                      </p:cBhvr>
                                      <p:tavLst>
                                        <p:tav tm="0">
                                          <p:val>
                                            <p:fltVal val="0"/>
                                          </p:val>
                                        </p:tav>
                                        <p:tav tm="100000">
                                          <p:val>
                                            <p:strVal val="#ppt_w"/>
                                          </p:val>
                                        </p:tav>
                                      </p:tavLst>
                                    </p:anim>
                                    <p:anim calcmode="lin" valueType="num">
                                      <p:cBhvr>
                                        <p:cTn id="34" dur="500" fill="hold"/>
                                        <p:tgtEl>
                                          <p:spTgt spid="19">
                                            <p:txEl>
                                              <p:pRg st="0" end="0"/>
                                            </p:txEl>
                                          </p:spTgt>
                                        </p:tgtEl>
                                        <p:attrNameLst>
                                          <p:attrName>ppt_h</p:attrName>
                                        </p:attrNameLst>
                                      </p:cBhvr>
                                      <p:tavLst>
                                        <p:tav tm="0">
                                          <p:val>
                                            <p:fltVal val="0"/>
                                          </p:val>
                                        </p:tav>
                                        <p:tav tm="100000">
                                          <p:val>
                                            <p:strVal val="#ppt_h"/>
                                          </p:val>
                                        </p:tav>
                                      </p:tavLst>
                                    </p:anim>
                                    <p:animEffect transition="in" filter="fade">
                                      <p:cBhvr>
                                        <p:cTn id="35" dur="500"/>
                                        <p:tgtEl>
                                          <p:spTgt spid="19">
                                            <p:txEl>
                                              <p:pRg st="0" end="0"/>
                                            </p:txEl>
                                          </p:spTgt>
                                        </p:tgtEl>
                                      </p:cBhvr>
                                    </p:animEffect>
                                  </p:childTnLst>
                                </p:cTn>
                              </p:par>
                              <p:par>
                                <p:cTn id="36" presetID="53" presetClass="entr" presetSubtype="16" fill="hold" nodeType="withEffect">
                                  <p:stCondLst>
                                    <p:cond delay="0"/>
                                  </p:stCondLst>
                                  <p:childTnLst>
                                    <p:set>
                                      <p:cBhvr>
                                        <p:cTn id="37" dur="1" fill="hold">
                                          <p:stCondLst>
                                            <p:cond delay="0"/>
                                          </p:stCondLst>
                                        </p:cTn>
                                        <p:tgtEl>
                                          <p:spTgt spid="3075"/>
                                        </p:tgtEl>
                                        <p:attrNameLst>
                                          <p:attrName>style.visibility</p:attrName>
                                        </p:attrNameLst>
                                      </p:cBhvr>
                                      <p:to>
                                        <p:strVal val="visible"/>
                                      </p:to>
                                    </p:set>
                                    <p:anim calcmode="lin" valueType="num">
                                      <p:cBhvr>
                                        <p:cTn id="38" dur="500" fill="hold"/>
                                        <p:tgtEl>
                                          <p:spTgt spid="3075"/>
                                        </p:tgtEl>
                                        <p:attrNameLst>
                                          <p:attrName>ppt_w</p:attrName>
                                        </p:attrNameLst>
                                      </p:cBhvr>
                                      <p:tavLst>
                                        <p:tav tm="0">
                                          <p:val>
                                            <p:fltVal val="0"/>
                                          </p:val>
                                        </p:tav>
                                        <p:tav tm="100000">
                                          <p:val>
                                            <p:strVal val="#ppt_w"/>
                                          </p:val>
                                        </p:tav>
                                      </p:tavLst>
                                    </p:anim>
                                    <p:anim calcmode="lin" valueType="num">
                                      <p:cBhvr>
                                        <p:cTn id="39" dur="500" fill="hold"/>
                                        <p:tgtEl>
                                          <p:spTgt spid="3075"/>
                                        </p:tgtEl>
                                        <p:attrNameLst>
                                          <p:attrName>ppt_h</p:attrName>
                                        </p:attrNameLst>
                                      </p:cBhvr>
                                      <p:tavLst>
                                        <p:tav tm="0">
                                          <p:val>
                                            <p:fltVal val="0"/>
                                          </p:val>
                                        </p:tav>
                                        <p:tav tm="100000">
                                          <p:val>
                                            <p:strVal val="#ppt_h"/>
                                          </p:val>
                                        </p:tav>
                                      </p:tavLst>
                                    </p:anim>
                                    <p:animEffect transition="in" filter="fade">
                                      <p:cBhvr>
                                        <p:cTn id="40" dur="500"/>
                                        <p:tgtEl>
                                          <p:spTgt spid="3075"/>
                                        </p:tgtEl>
                                      </p:cBhvr>
                                    </p:animEffect>
                                  </p:childTnLst>
                                </p:cTn>
                              </p:par>
                              <p:par>
                                <p:cTn id="41" presetID="53" presetClass="entr" presetSubtype="16" fill="hold" grpId="0" nodeType="withEffect">
                                  <p:stCondLst>
                                    <p:cond delay="0"/>
                                  </p:stCondLst>
                                  <p:childTnLst>
                                    <p:set>
                                      <p:cBhvr>
                                        <p:cTn id="42" dur="1" fill="hold">
                                          <p:stCondLst>
                                            <p:cond delay="0"/>
                                          </p:stCondLst>
                                        </p:cTn>
                                        <p:tgtEl>
                                          <p:spTgt spid="16">
                                            <p:txEl>
                                              <p:pRg st="0" end="0"/>
                                            </p:txEl>
                                          </p:spTgt>
                                        </p:tgtEl>
                                        <p:attrNameLst>
                                          <p:attrName>style.visibility</p:attrName>
                                        </p:attrNameLst>
                                      </p:cBhvr>
                                      <p:to>
                                        <p:strVal val="visible"/>
                                      </p:to>
                                    </p:set>
                                    <p:anim calcmode="lin" valueType="num">
                                      <p:cBhvr>
                                        <p:cTn id="43" dur="500" fill="hold"/>
                                        <p:tgtEl>
                                          <p:spTgt spid="16">
                                            <p:txEl>
                                              <p:pRg st="0" end="0"/>
                                            </p:txEl>
                                          </p:spTgt>
                                        </p:tgtEl>
                                        <p:attrNameLst>
                                          <p:attrName>ppt_w</p:attrName>
                                        </p:attrNameLst>
                                      </p:cBhvr>
                                      <p:tavLst>
                                        <p:tav tm="0">
                                          <p:val>
                                            <p:fltVal val="0"/>
                                          </p:val>
                                        </p:tav>
                                        <p:tav tm="100000">
                                          <p:val>
                                            <p:strVal val="#ppt_w"/>
                                          </p:val>
                                        </p:tav>
                                      </p:tavLst>
                                    </p:anim>
                                    <p:anim calcmode="lin" valueType="num">
                                      <p:cBhvr>
                                        <p:cTn id="44" dur="500" fill="hold"/>
                                        <p:tgtEl>
                                          <p:spTgt spid="16">
                                            <p:txEl>
                                              <p:pRg st="0" end="0"/>
                                            </p:txEl>
                                          </p:spTgt>
                                        </p:tgtEl>
                                        <p:attrNameLst>
                                          <p:attrName>ppt_h</p:attrName>
                                        </p:attrNameLst>
                                      </p:cBhvr>
                                      <p:tavLst>
                                        <p:tav tm="0">
                                          <p:val>
                                            <p:fltVal val="0"/>
                                          </p:val>
                                        </p:tav>
                                        <p:tav tm="100000">
                                          <p:val>
                                            <p:strVal val="#ppt_h"/>
                                          </p:val>
                                        </p:tav>
                                      </p:tavLst>
                                    </p:anim>
                                    <p:animEffect transition="in" filter="fade">
                                      <p:cBhvr>
                                        <p:cTn id="45" dur="500"/>
                                        <p:tgtEl>
                                          <p:spTgt spid="16">
                                            <p:txEl>
                                              <p:pRg st="0" end="0"/>
                                            </p:txEl>
                                          </p:spTgt>
                                        </p:tgtEl>
                                      </p:cBhvr>
                                    </p:animEffect>
                                  </p:childTnLst>
                                </p:cTn>
                              </p:par>
                              <p:par>
                                <p:cTn id="46" presetID="53" presetClass="entr" presetSubtype="16" fill="hold" nodeType="withEffect">
                                  <p:stCondLst>
                                    <p:cond delay="0"/>
                                  </p:stCondLst>
                                  <p:childTnLst>
                                    <p:set>
                                      <p:cBhvr>
                                        <p:cTn id="47" dur="1" fill="hold">
                                          <p:stCondLst>
                                            <p:cond delay="0"/>
                                          </p:stCondLst>
                                        </p:cTn>
                                        <p:tgtEl>
                                          <p:spTgt spid="3076"/>
                                        </p:tgtEl>
                                        <p:attrNameLst>
                                          <p:attrName>style.visibility</p:attrName>
                                        </p:attrNameLst>
                                      </p:cBhvr>
                                      <p:to>
                                        <p:strVal val="visible"/>
                                      </p:to>
                                    </p:set>
                                    <p:anim calcmode="lin" valueType="num">
                                      <p:cBhvr>
                                        <p:cTn id="48" dur="500" fill="hold"/>
                                        <p:tgtEl>
                                          <p:spTgt spid="3076"/>
                                        </p:tgtEl>
                                        <p:attrNameLst>
                                          <p:attrName>ppt_w</p:attrName>
                                        </p:attrNameLst>
                                      </p:cBhvr>
                                      <p:tavLst>
                                        <p:tav tm="0">
                                          <p:val>
                                            <p:fltVal val="0"/>
                                          </p:val>
                                        </p:tav>
                                        <p:tav tm="100000">
                                          <p:val>
                                            <p:strVal val="#ppt_w"/>
                                          </p:val>
                                        </p:tav>
                                      </p:tavLst>
                                    </p:anim>
                                    <p:anim calcmode="lin" valueType="num">
                                      <p:cBhvr>
                                        <p:cTn id="49" dur="500" fill="hold"/>
                                        <p:tgtEl>
                                          <p:spTgt spid="3076"/>
                                        </p:tgtEl>
                                        <p:attrNameLst>
                                          <p:attrName>ppt_h</p:attrName>
                                        </p:attrNameLst>
                                      </p:cBhvr>
                                      <p:tavLst>
                                        <p:tav tm="0">
                                          <p:val>
                                            <p:fltVal val="0"/>
                                          </p:val>
                                        </p:tav>
                                        <p:tav tm="100000">
                                          <p:val>
                                            <p:strVal val="#ppt_h"/>
                                          </p:val>
                                        </p:tav>
                                      </p:tavLst>
                                    </p:anim>
                                    <p:animEffect transition="in" filter="fade">
                                      <p:cBhvr>
                                        <p:cTn id="50" dur="500"/>
                                        <p:tgtEl>
                                          <p:spTgt spid="3076"/>
                                        </p:tgtEl>
                                      </p:cBhvr>
                                    </p:animEffect>
                                  </p:childTnLst>
                                </p:cTn>
                              </p:par>
                              <p:par>
                                <p:cTn id="51" presetID="53" presetClass="entr" presetSubtype="16" fill="hold" grpId="0" nodeType="withEffect">
                                  <p:stCondLst>
                                    <p:cond delay="0"/>
                                  </p:stCondLst>
                                  <p:childTnLst>
                                    <p:set>
                                      <p:cBhvr>
                                        <p:cTn id="52" dur="1" fill="hold">
                                          <p:stCondLst>
                                            <p:cond delay="0"/>
                                          </p:stCondLst>
                                        </p:cTn>
                                        <p:tgtEl>
                                          <p:spTgt spid="18">
                                            <p:txEl>
                                              <p:pRg st="0" end="0"/>
                                            </p:txEl>
                                          </p:spTgt>
                                        </p:tgtEl>
                                        <p:attrNameLst>
                                          <p:attrName>style.visibility</p:attrName>
                                        </p:attrNameLst>
                                      </p:cBhvr>
                                      <p:to>
                                        <p:strVal val="visible"/>
                                      </p:to>
                                    </p:set>
                                    <p:anim calcmode="lin" valueType="num">
                                      <p:cBhvr>
                                        <p:cTn id="53" dur="500" fill="hold"/>
                                        <p:tgtEl>
                                          <p:spTgt spid="18">
                                            <p:txEl>
                                              <p:pRg st="0" end="0"/>
                                            </p:txEl>
                                          </p:spTgt>
                                        </p:tgtEl>
                                        <p:attrNameLst>
                                          <p:attrName>ppt_w</p:attrName>
                                        </p:attrNameLst>
                                      </p:cBhvr>
                                      <p:tavLst>
                                        <p:tav tm="0">
                                          <p:val>
                                            <p:fltVal val="0"/>
                                          </p:val>
                                        </p:tav>
                                        <p:tav tm="100000">
                                          <p:val>
                                            <p:strVal val="#ppt_w"/>
                                          </p:val>
                                        </p:tav>
                                      </p:tavLst>
                                    </p:anim>
                                    <p:anim calcmode="lin" valueType="num">
                                      <p:cBhvr>
                                        <p:cTn id="54" dur="500" fill="hold"/>
                                        <p:tgtEl>
                                          <p:spTgt spid="18">
                                            <p:txEl>
                                              <p:pRg st="0" end="0"/>
                                            </p:txEl>
                                          </p:spTgt>
                                        </p:tgtEl>
                                        <p:attrNameLst>
                                          <p:attrName>ppt_h</p:attrName>
                                        </p:attrNameLst>
                                      </p:cBhvr>
                                      <p:tavLst>
                                        <p:tav tm="0">
                                          <p:val>
                                            <p:fltVal val="0"/>
                                          </p:val>
                                        </p:tav>
                                        <p:tav tm="100000">
                                          <p:val>
                                            <p:strVal val="#ppt_h"/>
                                          </p:val>
                                        </p:tav>
                                      </p:tavLst>
                                    </p:anim>
                                    <p:animEffect transition="in" filter="fade">
                                      <p:cBhvr>
                                        <p:cTn id="55" dur="500"/>
                                        <p:tgtEl>
                                          <p:spTgt spid="18">
                                            <p:txEl>
                                              <p:pRg st="0" end="0"/>
                                            </p:txEl>
                                          </p:spTgt>
                                        </p:tgtEl>
                                      </p:cBhvr>
                                    </p:animEffect>
                                  </p:childTnLst>
                                </p:cTn>
                              </p:par>
                              <p:par>
                                <p:cTn id="56" presetID="53" presetClass="entr" presetSubtype="16" fill="hold" nodeType="withEffect">
                                  <p:stCondLst>
                                    <p:cond delay="0"/>
                                  </p:stCondLst>
                                  <p:childTnLst>
                                    <p:set>
                                      <p:cBhvr>
                                        <p:cTn id="57" dur="1" fill="hold">
                                          <p:stCondLst>
                                            <p:cond delay="0"/>
                                          </p:stCondLst>
                                        </p:cTn>
                                        <p:tgtEl>
                                          <p:spTgt spid="3077"/>
                                        </p:tgtEl>
                                        <p:attrNameLst>
                                          <p:attrName>style.visibility</p:attrName>
                                        </p:attrNameLst>
                                      </p:cBhvr>
                                      <p:to>
                                        <p:strVal val="visible"/>
                                      </p:to>
                                    </p:set>
                                    <p:anim calcmode="lin" valueType="num">
                                      <p:cBhvr>
                                        <p:cTn id="58" dur="500" fill="hold"/>
                                        <p:tgtEl>
                                          <p:spTgt spid="3077"/>
                                        </p:tgtEl>
                                        <p:attrNameLst>
                                          <p:attrName>ppt_w</p:attrName>
                                        </p:attrNameLst>
                                      </p:cBhvr>
                                      <p:tavLst>
                                        <p:tav tm="0">
                                          <p:val>
                                            <p:fltVal val="0"/>
                                          </p:val>
                                        </p:tav>
                                        <p:tav tm="100000">
                                          <p:val>
                                            <p:strVal val="#ppt_w"/>
                                          </p:val>
                                        </p:tav>
                                      </p:tavLst>
                                    </p:anim>
                                    <p:anim calcmode="lin" valueType="num">
                                      <p:cBhvr>
                                        <p:cTn id="59" dur="500" fill="hold"/>
                                        <p:tgtEl>
                                          <p:spTgt spid="3077"/>
                                        </p:tgtEl>
                                        <p:attrNameLst>
                                          <p:attrName>ppt_h</p:attrName>
                                        </p:attrNameLst>
                                      </p:cBhvr>
                                      <p:tavLst>
                                        <p:tav tm="0">
                                          <p:val>
                                            <p:fltVal val="0"/>
                                          </p:val>
                                        </p:tav>
                                        <p:tav tm="100000">
                                          <p:val>
                                            <p:strVal val="#ppt_h"/>
                                          </p:val>
                                        </p:tav>
                                      </p:tavLst>
                                    </p:anim>
                                    <p:animEffect transition="in" filter="fade">
                                      <p:cBhvr>
                                        <p:cTn id="60" dur="500"/>
                                        <p:tgtEl>
                                          <p:spTgt spid="3077"/>
                                        </p:tgtEl>
                                      </p:cBhvr>
                                    </p:animEffect>
                                  </p:childTnLst>
                                </p:cTn>
                              </p:par>
                            </p:childTnLst>
                          </p:cTn>
                        </p:par>
                      </p:childTnLst>
                    </p:cTn>
                  </p:par>
                  <p:par>
                    <p:cTn id="61" fill="hold">
                      <p:stCondLst>
                        <p:cond delay="indefinite"/>
                      </p:stCondLst>
                      <p:childTnLst>
                        <p:par>
                          <p:cTn id="62" fill="hold">
                            <p:stCondLst>
                              <p:cond delay="0"/>
                            </p:stCondLst>
                            <p:childTnLst>
                              <p:par>
                                <p:cTn id="63" presetID="3" presetClass="entr" presetSubtype="10" fill="hold" grpId="0" nodeType="clickEffect">
                                  <p:stCondLst>
                                    <p:cond delay="0"/>
                                  </p:stCondLst>
                                  <p:childTnLst>
                                    <p:set>
                                      <p:cBhvr>
                                        <p:cTn id="64" dur="1" fill="hold">
                                          <p:stCondLst>
                                            <p:cond delay="0"/>
                                          </p:stCondLst>
                                        </p:cTn>
                                        <p:tgtEl>
                                          <p:spTgt spid="8"/>
                                        </p:tgtEl>
                                        <p:attrNameLst>
                                          <p:attrName>style.visibility</p:attrName>
                                        </p:attrNameLst>
                                      </p:cBhvr>
                                      <p:to>
                                        <p:strVal val="visible"/>
                                      </p:to>
                                    </p:set>
                                    <p:animEffect transition="in" filter="blinds(horizontal)">
                                      <p:cBhvr>
                                        <p:cTn id="65"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build="p"/>
      <p:bldP spid="8" grpId="0" animBg="1"/>
      <p:bldP spid="16" grpId="0" build="p"/>
      <p:bldP spid="17" grpId="0" build="p"/>
      <p:bldP spid="18" grpId="0" build="p"/>
      <p:bldP spid="19" grpId="0" build="p"/>
      <p:bldP spid="2" grpId="0"/>
    </p:bldLst>
  </p:timing>
</p:sld>
</file>

<file path=ppt/slides/slide4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Rectangle 15"/>
          <p:cNvSpPr/>
          <p:nvPr/>
        </p:nvSpPr>
        <p:spPr>
          <a:xfrm>
            <a:off x="1066800" y="2438400"/>
            <a:ext cx="5867400" cy="446276"/>
          </a:xfrm>
          <a:prstGeom prst="rect">
            <a:avLst/>
          </a:prstGeom>
        </p:spPr>
        <p:txBody>
          <a:bodyPr wrap="square">
            <a:spAutoFit/>
          </a:bodyPr>
          <a:lstStyle/>
          <a:p>
            <a:r>
              <a:rPr lang="en-US" sz="2300" dirty="0" smtClean="0">
                <a:latin typeface="Times New Roman" pitchFamily="18" charset="0"/>
              </a:rPr>
              <a:t>The volume of the </a:t>
            </a:r>
            <a:r>
              <a:rPr lang="en-US" sz="2300" dirty="0" err="1" smtClean="0">
                <a:latin typeface="Times New Roman" pitchFamily="18" charset="0"/>
              </a:rPr>
              <a:t>cuboid</a:t>
            </a:r>
            <a:r>
              <a:rPr lang="en-US" sz="2300" dirty="0" smtClean="0">
                <a:latin typeface="Times New Roman" pitchFamily="18" charset="0"/>
              </a:rPr>
              <a:t>, </a:t>
            </a:r>
            <a:r>
              <a:rPr lang="en-US" sz="2300" i="1" dirty="0" smtClean="0">
                <a:latin typeface="Times New Roman" pitchFamily="18" charset="0"/>
              </a:rPr>
              <a:t>V </a:t>
            </a:r>
            <a:r>
              <a:rPr lang="en-US" sz="2300" dirty="0" smtClean="0">
                <a:latin typeface="Times New Roman" pitchFamily="18" charset="0"/>
              </a:rPr>
              <a:t>= </a:t>
            </a:r>
            <a:r>
              <a:rPr lang="en-US" sz="2300" i="1" dirty="0" err="1" smtClean="0">
                <a:latin typeface="Times New Roman" pitchFamily="18" charset="0"/>
              </a:rPr>
              <a:t>lbh</a:t>
            </a:r>
            <a:endParaRPr lang="en-US" sz="2300" i="1" dirty="0">
              <a:latin typeface="Times New Roman" pitchFamily="18" charset="0"/>
            </a:endParaRPr>
          </a:p>
        </p:txBody>
      </p:sp>
      <p:pic>
        <p:nvPicPr>
          <p:cNvPr id="6147" name="Picture 3" descr="D:\Vinothi\Revision Exam 03\Ans-Ex-03-25.tif"/>
          <p:cNvPicPr>
            <a:picLocks noChangeAspect="1" noChangeArrowheads="1"/>
          </p:cNvPicPr>
          <p:nvPr/>
        </p:nvPicPr>
        <p:blipFill>
          <a:blip r:embed="rId2" cstate="print"/>
          <a:srcRect/>
          <a:stretch>
            <a:fillRect/>
          </a:stretch>
        </p:blipFill>
        <p:spPr bwMode="auto">
          <a:xfrm>
            <a:off x="1255014" y="4531360"/>
            <a:ext cx="4002786" cy="1966417"/>
          </a:xfrm>
          <a:prstGeom prst="rect">
            <a:avLst/>
          </a:prstGeom>
          <a:noFill/>
        </p:spPr>
      </p:pic>
      <p:pic>
        <p:nvPicPr>
          <p:cNvPr id="18433" name="Picture 1" descr="D:\Vinothi\Revision Exam 03\Reworking\06.wmf"/>
          <p:cNvPicPr>
            <a:picLocks noChangeAspect="1" noChangeArrowheads="1"/>
          </p:cNvPicPr>
          <p:nvPr/>
        </p:nvPicPr>
        <p:blipFill>
          <a:blip r:embed="rId3" cstate="print"/>
          <a:srcRect/>
          <a:stretch>
            <a:fillRect/>
          </a:stretch>
        </p:blipFill>
        <p:spPr bwMode="auto">
          <a:xfrm>
            <a:off x="4572000" y="2877820"/>
            <a:ext cx="2159000" cy="1485900"/>
          </a:xfrm>
          <a:prstGeom prst="rect">
            <a:avLst/>
          </a:prstGeom>
          <a:noFill/>
        </p:spPr>
      </p:pic>
      <p:sp>
        <p:nvSpPr>
          <p:cNvPr id="5"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3 Paper 1</a:t>
            </a:r>
          </a:p>
        </p:txBody>
      </p:sp>
    </p:spTree>
    <p:extLst>
      <p:ext uri="{BB962C8B-B14F-4D97-AF65-F5344CB8AC3E}">
        <p14:creationId xmlns:p14="http://schemas.microsoft.com/office/powerpoint/2010/main" xmlns="" val="71451342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16"/>
                                        </p:tgtEl>
                                        <p:attrNameLst>
                                          <p:attrName>style.visibility</p:attrName>
                                        </p:attrNameLst>
                                      </p:cBhvr>
                                      <p:to>
                                        <p:strVal val="visible"/>
                                      </p:to>
                                    </p:set>
                                    <p:anim calcmode="lin" valueType="num">
                                      <p:cBhvr>
                                        <p:cTn id="7" dur="500" fill="hold"/>
                                        <p:tgtEl>
                                          <p:spTgt spid="16"/>
                                        </p:tgtEl>
                                        <p:attrNameLst>
                                          <p:attrName>ppt_w</p:attrName>
                                        </p:attrNameLst>
                                      </p:cBhvr>
                                      <p:tavLst>
                                        <p:tav tm="0">
                                          <p:val>
                                            <p:fltVal val="0"/>
                                          </p:val>
                                        </p:tav>
                                        <p:tav tm="100000">
                                          <p:val>
                                            <p:strVal val="#ppt_w"/>
                                          </p:val>
                                        </p:tav>
                                      </p:tavLst>
                                    </p:anim>
                                    <p:anim calcmode="lin" valueType="num">
                                      <p:cBhvr>
                                        <p:cTn id="8" dur="500" fill="hold"/>
                                        <p:tgtEl>
                                          <p:spTgt spid="16"/>
                                        </p:tgtEl>
                                        <p:attrNameLst>
                                          <p:attrName>ppt_h</p:attrName>
                                        </p:attrNameLst>
                                      </p:cBhvr>
                                      <p:tavLst>
                                        <p:tav tm="0">
                                          <p:val>
                                            <p:fltVal val="0"/>
                                          </p:val>
                                        </p:tav>
                                        <p:tav tm="100000">
                                          <p:val>
                                            <p:strVal val="#ppt_h"/>
                                          </p:val>
                                        </p:tav>
                                      </p:tavLst>
                                    </p:anim>
                                  </p:childTnLst>
                                </p:cTn>
                              </p:par>
                              <p:par>
                                <p:cTn id="9" presetID="23" presetClass="entr" presetSubtype="16" fill="hold" nodeType="withEffect">
                                  <p:stCondLst>
                                    <p:cond delay="0"/>
                                  </p:stCondLst>
                                  <p:childTnLst>
                                    <p:set>
                                      <p:cBhvr>
                                        <p:cTn id="10" dur="1" fill="hold">
                                          <p:stCondLst>
                                            <p:cond delay="0"/>
                                          </p:stCondLst>
                                        </p:cTn>
                                        <p:tgtEl>
                                          <p:spTgt spid="18433"/>
                                        </p:tgtEl>
                                        <p:attrNameLst>
                                          <p:attrName>style.visibility</p:attrName>
                                        </p:attrNameLst>
                                      </p:cBhvr>
                                      <p:to>
                                        <p:strVal val="visible"/>
                                      </p:to>
                                    </p:set>
                                    <p:anim calcmode="lin" valueType="num">
                                      <p:cBhvr>
                                        <p:cTn id="11" dur="500" fill="hold"/>
                                        <p:tgtEl>
                                          <p:spTgt spid="18433"/>
                                        </p:tgtEl>
                                        <p:attrNameLst>
                                          <p:attrName>ppt_w</p:attrName>
                                        </p:attrNameLst>
                                      </p:cBhvr>
                                      <p:tavLst>
                                        <p:tav tm="0">
                                          <p:val>
                                            <p:fltVal val="0"/>
                                          </p:val>
                                        </p:tav>
                                        <p:tav tm="100000">
                                          <p:val>
                                            <p:strVal val="#ppt_w"/>
                                          </p:val>
                                        </p:tav>
                                      </p:tavLst>
                                    </p:anim>
                                    <p:anim calcmode="lin" valueType="num">
                                      <p:cBhvr>
                                        <p:cTn id="12" dur="500" fill="hold"/>
                                        <p:tgtEl>
                                          <p:spTgt spid="18433"/>
                                        </p:tgtEl>
                                        <p:attrNameLst>
                                          <p:attrName>ppt_h</p:attrName>
                                        </p:attrNameLst>
                                      </p:cBhvr>
                                      <p:tavLst>
                                        <p:tav tm="0">
                                          <p:val>
                                            <p:fltVal val="0"/>
                                          </p:val>
                                        </p:tav>
                                        <p:tav tm="100000">
                                          <p:val>
                                            <p:strVal val="#ppt_h"/>
                                          </p:val>
                                        </p:tav>
                                      </p:tavLst>
                                    </p:anim>
                                  </p:childTnLst>
                                </p:cTn>
                              </p:par>
                              <p:par>
                                <p:cTn id="13" presetID="23" presetClass="entr" presetSubtype="16" fill="hold" nodeType="withEffect">
                                  <p:stCondLst>
                                    <p:cond delay="0"/>
                                  </p:stCondLst>
                                  <p:childTnLst>
                                    <p:set>
                                      <p:cBhvr>
                                        <p:cTn id="14" dur="1" fill="hold">
                                          <p:stCondLst>
                                            <p:cond delay="0"/>
                                          </p:stCondLst>
                                        </p:cTn>
                                        <p:tgtEl>
                                          <p:spTgt spid="6147"/>
                                        </p:tgtEl>
                                        <p:attrNameLst>
                                          <p:attrName>style.visibility</p:attrName>
                                        </p:attrNameLst>
                                      </p:cBhvr>
                                      <p:to>
                                        <p:strVal val="visible"/>
                                      </p:to>
                                    </p:set>
                                    <p:anim calcmode="lin" valueType="num">
                                      <p:cBhvr>
                                        <p:cTn id="15" dur="500" fill="hold"/>
                                        <p:tgtEl>
                                          <p:spTgt spid="6147"/>
                                        </p:tgtEl>
                                        <p:attrNameLst>
                                          <p:attrName>ppt_w</p:attrName>
                                        </p:attrNameLst>
                                      </p:cBhvr>
                                      <p:tavLst>
                                        <p:tav tm="0">
                                          <p:val>
                                            <p:fltVal val="0"/>
                                          </p:val>
                                        </p:tav>
                                        <p:tav tm="100000">
                                          <p:val>
                                            <p:strVal val="#ppt_w"/>
                                          </p:val>
                                        </p:tav>
                                      </p:tavLst>
                                    </p:anim>
                                    <p:anim calcmode="lin" valueType="num">
                                      <p:cBhvr>
                                        <p:cTn id="16" dur="500" fill="hold"/>
                                        <p:tgtEl>
                                          <p:spTgt spid="6147"/>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p:bldLst>
  </p:timing>
</p:sld>
</file>

<file path=ppt/slides/slide4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Content Placeholder 10"/>
          <p:cNvSpPr>
            <a:spLocks noGrp="1"/>
          </p:cNvSpPr>
          <p:nvPr>
            <p:ph sz="quarter" idx="13"/>
          </p:nvPr>
        </p:nvSpPr>
        <p:spPr>
          <a:xfrm>
            <a:off x="361950" y="2438400"/>
            <a:ext cx="6191250" cy="1154162"/>
          </a:xfrm>
        </p:spPr>
        <p:txBody>
          <a:bodyPr wrap="square">
            <a:spAutoFit/>
          </a:bodyPr>
          <a:lstStyle/>
          <a:p>
            <a:pPr>
              <a:buNone/>
            </a:pPr>
            <a:r>
              <a:rPr lang="en-US" sz="2300" b="1" dirty="0" smtClean="0">
                <a:solidFill>
                  <a:schemeClr val="tx1"/>
                </a:solidFill>
                <a:latin typeface="Times New Roman" pitchFamily="18" charset="0"/>
                <a:cs typeface="Times New Roman" pitchFamily="18" charset="0"/>
              </a:rPr>
              <a:t>26.   </a:t>
            </a:r>
            <a:r>
              <a:rPr lang="en-US" sz="2300" dirty="0" smtClean="0">
                <a:solidFill>
                  <a:schemeClr val="tx1"/>
                </a:solidFill>
                <a:latin typeface="Times New Roman" pitchFamily="18" charset="0"/>
              </a:rPr>
              <a:t>A rectangular sheet of paper measures, to the</a:t>
            </a:r>
            <a:br>
              <a:rPr lang="en-US" sz="2300" dirty="0" smtClean="0">
                <a:solidFill>
                  <a:schemeClr val="tx1"/>
                </a:solidFill>
                <a:latin typeface="Times New Roman" pitchFamily="18" charset="0"/>
              </a:rPr>
            </a:br>
            <a:r>
              <a:rPr lang="en-US" sz="2300" dirty="0" smtClean="0">
                <a:solidFill>
                  <a:schemeClr val="tx1"/>
                </a:solidFill>
                <a:latin typeface="Times New Roman" pitchFamily="18" charset="0"/>
              </a:rPr>
              <a:t>    nearest cm, 11 cm by 8 cm. What are the least</a:t>
            </a:r>
            <a:br>
              <a:rPr lang="en-US" sz="2300" dirty="0" smtClean="0">
                <a:solidFill>
                  <a:schemeClr val="tx1"/>
                </a:solidFill>
                <a:latin typeface="Times New Roman" pitchFamily="18" charset="0"/>
              </a:rPr>
            </a:br>
            <a:r>
              <a:rPr lang="en-US" sz="2300" dirty="0" smtClean="0">
                <a:solidFill>
                  <a:schemeClr val="tx1"/>
                </a:solidFill>
                <a:latin typeface="Times New Roman" pitchFamily="18" charset="0"/>
              </a:rPr>
              <a:t>    possible values of its dimensions?</a:t>
            </a:r>
            <a:endParaRPr lang="en-US" sz="2300" dirty="0" smtClean="0">
              <a:solidFill>
                <a:schemeClr val="tx1"/>
              </a:solidFill>
              <a:latin typeface="Times New Roman" pitchFamily="18" charset="0"/>
              <a:cs typeface="Times New Roman" pitchFamily="18" charset="0"/>
            </a:endParaRPr>
          </a:p>
        </p:txBody>
      </p:sp>
      <p:sp>
        <p:nvSpPr>
          <p:cNvPr id="8" name="Notched Right Arrow 7"/>
          <p:cNvSpPr/>
          <p:nvPr/>
        </p:nvSpPr>
        <p:spPr>
          <a:xfrm>
            <a:off x="7162800" y="6019800"/>
            <a:ext cx="1782315" cy="685800"/>
          </a:xfrm>
          <a:prstGeom prst="notchedRightArrow">
            <a:avLst/>
          </a:prstGeom>
          <a:blipFill>
            <a:blip r:embed="rId2" cstate="print">
              <a:extLst>
                <a:ext uri="{BEBA8EAE-BF5A-486C-A8C5-ECC9F3942E4B}">
                  <a14:imgProps xmlns:a14="http://schemas.microsoft.com/office/drawing/2010/main" xmlns="">
                    <a14:imgLayer r:embed="rId3">
                      <a14:imgEffect>
                        <a14:brightnessContrast bright="-20000" contrast="-20000"/>
                      </a14:imgEffect>
                    </a14:imgLayer>
                  </a14:imgProps>
                </a:ex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ANSWER</a:t>
            </a:r>
            <a:endParaRPr lang="en-US" sz="2000" b="1" dirty="0">
              <a:latin typeface="Times New Roman" pitchFamily="18" charset="0"/>
              <a:cs typeface="Times New Roman" pitchFamily="18" charset="0"/>
            </a:endParaRPr>
          </a:p>
        </p:txBody>
      </p:sp>
      <p:sp>
        <p:nvSpPr>
          <p:cNvPr id="6" name="Content Placeholder 10"/>
          <p:cNvSpPr>
            <a:spLocks noGrp="1"/>
          </p:cNvSpPr>
          <p:nvPr>
            <p:ph sz="quarter" idx="13"/>
          </p:nvPr>
        </p:nvSpPr>
        <p:spPr>
          <a:xfrm>
            <a:off x="919480" y="3505200"/>
            <a:ext cx="3073400" cy="599459"/>
          </a:xfrm>
        </p:spPr>
        <p:txBody>
          <a:bodyPr wrap="square">
            <a:spAutoFit/>
          </a:bodyPr>
          <a:lstStyle/>
          <a:p>
            <a:pPr algn="just">
              <a:lnSpc>
                <a:spcPct val="165000"/>
              </a:lnSpc>
              <a:spcBef>
                <a:spcPct val="0"/>
              </a:spcBef>
              <a:buFontTx/>
              <a:buNone/>
            </a:pPr>
            <a:r>
              <a:rPr lang="en-US" sz="2300" dirty="0" smtClean="0">
                <a:solidFill>
                  <a:schemeClr val="tx1"/>
                </a:solidFill>
                <a:latin typeface="Times New Roman" pitchFamily="18" charset="0"/>
                <a:cs typeface="Times New Roman" pitchFamily="18" charset="0"/>
              </a:rPr>
              <a:t>(A) </a:t>
            </a:r>
            <a:r>
              <a:rPr lang="en-US" sz="2300" dirty="0" smtClean="0">
                <a:solidFill>
                  <a:schemeClr val="tx1"/>
                </a:solidFill>
                <a:latin typeface="Times New Roman" pitchFamily="18" charset="0"/>
              </a:rPr>
              <a:t>11.0 cm by 8.0 cm</a:t>
            </a:r>
            <a:endParaRPr lang="en-US" sz="2300" dirty="0" smtClean="0">
              <a:solidFill>
                <a:schemeClr val="tx1"/>
              </a:solidFill>
              <a:latin typeface="Times New Roman" pitchFamily="18" charset="0"/>
              <a:cs typeface="Times New Roman" pitchFamily="18" charset="0"/>
            </a:endParaRPr>
          </a:p>
        </p:txBody>
      </p:sp>
      <p:sp>
        <p:nvSpPr>
          <p:cNvPr id="7" name="Content Placeholder 10"/>
          <p:cNvSpPr>
            <a:spLocks noGrp="1"/>
          </p:cNvSpPr>
          <p:nvPr>
            <p:ph sz="quarter" idx="13"/>
          </p:nvPr>
        </p:nvSpPr>
        <p:spPr>
          <a:xfrm>
            <a:off x="929640" y="4135120"/>
            <a:ext cx="3596640" cy="599459"/>
          </a:xfrm>
        </p:spPr>
        <p:txBody>
          <a:bodyPr wrap="square">
            <a:spAutoFit/>
          </a:bodyPr>
          <a:lstStyle/>
          <a:p>
            <a:pPr algn="just">
              <a:lnSpc>
                <a:spcPct val="165000"/>
              </a:lnSpc>
              <a:spcBef>
                <a:spcPct val="0"/>
              </a:spcBef>
              <a:buFontTx/>
              <a:buNone/>
            </a:pPr>
            <a:r>
              <a:rPr lang="en-US" sz="2300" dirty="0" smtClean="0">
                <a:solidFill>
                  <a:schemeClr val="tx1"/>
                </a:solidFill>
                <a:latin typeface="Times New Roman" pitchFamily="18" charset="0"/>
                <a:cs typeface="Times New Roman" pitchFamily="18" charset="0"/>
              </a:rPr>
              <a:t>(B) </a:t>
            </a:r>
            <a:r>
              <a:rPr lang="en-US" sz="2300" dirty="0" smtClean="0">
                <a:solidFill>
                  <a:schemeClr val="tx1"/>
                </a:solidFill>
                <a:latin typeface="Times New Roman" pitchFamily="18" charset="0"/>
              </a:rPr>
              <a:t>11.5 cm by 8.5 cm</a:t>
            </a:r>
            <a:endParaRPr lang="en-US" sz="2300" dirty="0" smtClean="0">
              <a:solidFill>
                <a:schemeClr val="tx1"/>
              </a:solidFill>
              <a:latin typeface="Times New Roman" pitchFamily="18" charset="0"/>
              <a:cs typeface="Times New Roman" pitchFamily="18" charset="0"/>
            </a:endParaRPr>
          </a:p>
        </p:txBody>
      </p:sp>
      <p:sp>
        <p:nvSpPr>
          <p:cNvPr id="9" name="Content Placeholder 10"/>
          <p:cNvSpPr>
            <a:spLocks noGrp="1"/>
          </p:cNvSpPr>
          <p:nvPr>
            <p:ph sz="quarter" idx="13"/>
          </p:nvPr>
        </p:nvSpPr>
        <p:spPr>
          <a:xfrm>
            <a:off x="944880" y="4800600"/>
            <a:ext cx="3124200" cy="599459"/>
          </a:xfrm>
        </p:spPr>
        <p:txBody>
          <a:bodyPr wrap="square">
            <a:spAutoFit/>
          </a:bodyPr>
          <a:lstStyle/>
          <a:p>
            <a:pPr algn="just">
              <a:lnSpc>
                <a:spcPct val="165000"/>
              </a:lnSpc>
              <a:spcBef>
                <a:spcPct val="0"/>
              </a:spcBef>
              <a:buFontTx/>
              <a:buNone/>
            </a:pPr>
            <a:r>
              <a:rPr lang="en-US" sz="2300" dirty="0" smtClean="0">
                <a:solidFill>
                  <a:schemeClr val="tx1"/>
                </a:solidFill>
                <a:latin typeface="Times New Roman" pitchFamily="18" charset="0"/>
                <a:cs typeface="Times New Roman" pitchFamily="18" charset="0"/>
              </a:rPr>
              <a:t>(C) </a:t>
            </a:r>
            <a:r>
              <a:rPr lang="en-US" sz="2300" dirty="0" smtClean="0">
                <a:solidFill>
                  <a:schemeClr val="tx1"/>
                </a:solidFill>
                <a:latin typeface="Times New Roman" pitchFamily="18" charset="0"/>
              </a:rPr>
              <a:t>10.5 cm by 7.5 cm</a:t>
            </a:r>
            <a:r>
              <a:rPr lang="en-US" sz="2300" dirty="0" smtClean="0">
                <a:solidFill>
                  <a:schemeClr val="tx1"/>
                </a:solidFill>
                <a:latin typeface="Times New Roman" pitchFamily="18" charset="0"/>
                <a:cs typeface="Times New Roman" pitchFamily="18" charset="0"/>
              </a:rPr>
              <a:t> </a:t>
            </a:r>
          </a:p>
        </p:txBody>
      </p:sp>
      <p:sp>
        <p:nvSpPr>
          <p:cNvPr id="10" name="Content Placeholder 10"/>
          <p:cNvSpPr>
            <a:spLocks noGrp="1"/>
          </p:cNvSpPr>
          <p:nvPr>
            <p:ph sz="quarter" idx="13"/>
          </p:nvPr>
        </p:nvSpPr>
        <p:spPr>
          <a:xfrm>
            <a:off x="965200" y="5495861"/>
            <a:ext cx="3103880" cy="599459"/>
          </a:xfrm>
        </p:spPr>
        <p:txBody>
          <a:bodyPr wrap="square">
            <a:spAutoFit/>
          </a:bodyPr>
          <a:lstStyle/>
          <a:p>
            <a:pPr algn="just">
              <a:lnSpc>
                <a:spcPct val="165000"/>
              </a:lnSpc>
              <a:spcBef>
                <a:spcPct val="0"/>
              </a:spcBef>
              <a:buFontTx/>
              <a:buNone/>
            </a:pPr>
            <a:r>
              <a:rPr lang="en-US" sz="2300" dirty="0" smtClean="0">
                <a:solidFill>
                  <a:schemeClr val="tx1"/>
                </a:solidFill>
                <a:latin typeface="Times New Roman" pitchFamily="18" charset="0"/>
                <a:cs typeface="Times New Roman" pitchFamily="18" charset="0"/>
              </a:rPr>
              <a:t>(D) </a:t>
            </a:r>
            <a:r>
              <a:rPr lang="en-US" sz="2300" dirty="0" smtClean="0">
                <a:solidFill>
                  <a:schemeClr val="tx1"/>
                </a:solidFill>
                <a:latin typeface="Times New Roman" pitchFamily="18" charset="0"/>
              </a:rPr>
              <a:t>10 cm by 7 cm</a:t>
            </a:r>
            <a:endParaRPr lang="en-US" sz="2300" dirty="0" smtClean="0">
              <a:solidFill>
                <a:schemeClr val="tx1"/>
              </a:solidFill>
              <a:latin typeface="Times New Roman" pitchFamily="18" charset="0"/>
              <a:cs typeface="Times New Roman" pitchFamily="18" charset="0"/>
            </a:endParaRPr>
          </a:p>
        </p:txBody>
      </p:sp>
      <p:sp>
        <p:nvSpPr>
          <p:cNvPr id="12"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3 Paper 1</a:t>
            </a:r>
          </a:p>
        </p:txBody>
      </p:sp>
    </p:spTree>
    <p:extLst>
      <p:ext uri="{BB962C8B-B14F-4D97-AF65-F5344CB8AC3E}">
        <p14:creationId xmlns:p14="http://schemas.microsoft.com/office/powerpoint/2010/main" xmlns="" val="71451342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11">
                                            <p:txEl>
                                              <p:pRg st="0" end="0"/>
                                            </p:txEl>
                                          </p:spTgt>
                                        </p:tgtEl>
                                        <p:attrNameLst>
                                          <p:attrName>style.visibility</p:attrName>
                                        </p:attrNameLst>
                                      </p:cBhvr>
                                      <p:to>
                                        <p:strVal val="visible"/>
                                      </p:to>
                                    </p:set>
                                    <p:anim calcmode="lin" valueType="num">
                                      <p:cBhvr>
                                        <p:cTn id="7" dur="500" fill="hold"/>
                                        <p:tgtEl>
                                          <p:spTgt spid="11">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11">
                                            <p:txEl>
                                              <p:pRg st="0" end="0"/>
                                            </p:txEl>
                                          </p:spTgt>
                                        </p:tgtEl>
                                        <p:attrNameLst>
                                          <p:attrName>ppt_h</p:attrName>
                                        </p:attrNameLst>
                                      </p:cBhvr>
                                      <p:tavLst>
                                        <p:tav tm="0">
                                          <p:val>
                                            <p:fltVal val="0"/>
                                          </p:val>
                                        </p:tav>
                                        <p:tav tm="100000">
                                          <p:val>
                                            <p:strVal val="#ppt_h"/>
                                          </p:val>
                                        </p:tav>
                                      </p:tavLst>
                                    </p:anim>
                                  </p:childTnLst>
                                </p:cTn>
                              </p:par>
                            </p:childTnLst>
                          </p:cTn>
                        </p:par>
                      </p:childTnLst>
                    </p:cTn>
                  </p:par>
                  <p:par>
                    <p:cTn id="9" fill="hold">
                      <p:stCondLst>
                        <p:cond delay="indefinite"/>
                      </p:stCondLst>
                      <p:childTnLst>
                        <p:par>
                          <p:cTn id="10" fill="hold">
                            <p:stCondLst>
                              <p:cond delay="0"/>
                            </p:stCondLst>
                            <p:childTnLst>
                              <p:par>
                                <p:cTn id="11" presetID="23" presetClass="entr" presetSubtype="16" fill="hold" grpId="0" nodeType="clickEffect">
                                  <p:stCondLst>
                                    <p:cond delay="0"/>
                                  </p:stCondLst>
                                  <p:childTnLst>
                                    <p:set>
                                      <p:cBhvr>
                                        <p:cTn id="12" dur="1" fill="hold">
                                          <p:stCondLst>
                                            <p:cond delay="0"/>
                                          </p:stCondLst>
                                        </p:cTn>
                                        <p:tgtEl>
                                          <p:spTgt spid="6">
                                            <p:txEl>
                                              <p:pRg st="0" end="0"/>
                                            </p:txEl>
                                          </p:spTgt>
                                        </p:tgtEl>
                                        <p:attrNameLst>
                                          <p:attrName>style.visibility</p:attrName>
                                        </p:attrNameLst>
                                      </p:cBhvr>
                                      <p:to>
                                        <p:strVal val="visible"/>
                                      </p:to>
                                    </p:set>
                                    <p:anim calcmode="lin" valueType="num">
                                      <p:cBhvr>
                                        <p:cTn id="13" dur="500" fill="hold"/>
                                        <p:tgtEl>
                                          <p:spTgt spid="6">
                                            <p:txEl>
                                              <p:pRg st="0" end="0"/>
                                            </p:txEl>
                                          </p:spTgt>
                                        </p:tgtEl>
                                        <p:attrNameLst>
                                          <p:attrName>ppt_w</p:attrName>
                                        </p:attrNameLst>
                                      </p:cBhvr>
                                      <p:tavLst>
                                        <p:tav tm="0">
                                          <p:val>
                                            <p:fltVal val="0"/>
                                          </p:val>
                                        </p:tav>
                                        <p:tav tm="100000">
                                          <p:val>
                                            <p:strVal val="#ppt_w"/>
                                          </p:val>
                                        </p:tav>
                                      </p:tavLst>
                                    </p:anim>
                                    <p:anim calcmode="lin" valueType="num">
                                      <p:cBhvr>
                                        <p:cTn id="14" dur="500" fill="hold"/>
                                        <p:tgtEl>
                                          <p:spTgt spid="6">
                                            <p:txEl>
                                              <p:pRg st="0" end="0"/>
                                            </p:txEl>
                                          </p:spTgt>
                                        </p:tgtEl>
                                        <p:attrNameLst>
                                          <p:attrName>ppt_h</p:attrName>
                                        </p:attrNameLst>
                                      </p:cBhvr>
                                      <p:tavLst>
                                        <p:tav tm="0">
                                          <p:val>
                                            <p:fltVal val="0"/>
                                          </p:val>
                                        </p:tav>
                                        <p:tav tm="100000">
                                          <p:val>
                                            <p:strVal val="#ppt_h"/>
                                          </p:val>
                                        </p:tav>
                                      </p:tavLst>
                                    </p:anim>
                                  </p:childTnLst>
                                </p:cTn>
                              </p:par>
                              <p:par>
                                <p:cTn id="15" presetID="23" presetClass="entr" presetSubtype="16" fill="hold" grpId="0" nodeType="withEffect">
                                  <p:stCondLst>
                                    <p:cond delay="0"/>
                                  </p:stCondLst>
                                  <p:childTnLst>
                                    <p:set>
                                      <p:cBhvr>
                                        <p:cTn id="16" dur="1" fill="hold">
                                          <p:stCondLst>
                                            <p:cond delay="0"/>
                                          </p:stCondLst>
                                        </p:cTn>
                                        <p:tgtEl>
                                          <p:spTgt spid="7">
                                            <p:txEl>
                                              <p:pRg st="0" end="0"/>
                                            </p:txEl>
                                          </p:spTgt>
                                        </p:tgtEl>
                                        <p:attrNameLst>
                                          <p:attrName>style.visibility</p:attrName>
                                        </p:attrNameLst>
                                      </p:cBhvr>
                                      <p:to>
                                        <p:strVal val="visible"/>
                                      </p:to>
                                    </p:set>
                                    <p:anim calcmode="lin" valueType="num">
                                      <p:cBhvr>
                                        <p:cTn id="17" dur="500" fill="hold"/>
                                        <p:tgtEl>
                                          <p:spTgt spid="7">
                                            <p:txEl>
                                              <p:pRg st="0" end="0"/>
                                            </p:txEl>
                                          </p:spTgt>
                                        </p:tgtEl>
                                        <p:attrNameLst>
                                          <p:attrName>ppt_w</p:attrName>
                                        </p:attrNameLst>
                                      </p:cBhvr>
                                      <p:tavLst>
                                        <p:tav tm="0">
                                          <p:val>
                                            <p:fltVal val="0"/>
                                          </p:val>
                                        </p:tav>
                                        <p:tav tm="100000">
                                          <p:val>
                                            <p:strVal val="#ppt_w"/>
                                          </p:val>
                                        </p:tav>
                                      </p:tavLst>
                                    </p:anim>
                                    <p:anim calcmode="lin" valueType="num">
                                      <p:cBhvr>
                                        <p:cTn id="18" dur="500" fill="hold"/>
                                        <p:tgtEl>
                                          <p:spTgt spid="7">
                                            <p:txEl>
                                              <p:pRg st="0" end="0"/>
                                            </p:txEl>
                                          </p:spTgt>
                                        </p:tgtEl>
                                        <p:attrNameLst>
                                          <p:attrName>ppt_h</p:attrName>
                                        </p:attrNameLst>
                                      </p:cBhvr>
                                      <p:tavLst>
                                        <p:tav tm="0">
                                          <p:val>
                                            <p:fltVal val="0"/>
                                          </p:val>
                                        </p:tav>
                                        <p:tav tm="100000">
                                          <p:val>
                                            <p:strVal val="#ppt_h"/>
                                          </p:val>
                                        </p:tav>
                                      </p:tavLst>
                                    </p:anim>
                                  </p:childTnLst>
                                </p:cTn>
                              </p:par>
                              <p:par>
                                <p:cTn id="19" presetID="23" presetClass="entr" presetSubtype="16" fill="hold" grpId="0" nodeType="withEffect">
                                  <p:stCondLst>
                                    <p:cond delay="0"/>
                                  </p:stCondLst>
                                  <p:childTnLst>
                                    <p:set>
                                      <p:cBhvr>
                                        <p:cTn id="20" dur="1" fill="hold">
                                          <p:stCondLst>
                                            <p:cond delay="0"/>
                                          </p:stCondLst>
                                        </p:cTn>
                                        <p:tgtEl>
                                          <p:spTgt spid="9">
                                            <p:txEl>
                                              <p:pRg st="0" end="0"/>
                                            </p:txEl>
                                          </p:spTgt>
                                        </p:tgtEl>
                                        <p:attrNameLst>
                                          <p:attrName>style.visibility</p:attrName>
                                        </p:attrNameLst>
                                      </p:cBhvr>
                                      <p:to>
                                        <p:strVal val="visible"/>
                                      </p:to>
                                    </p:set>
                                    <p:anim calcmode="lin" valueType="num">
                                      <p:cBhvr>
                                        <p:cTn id="21" dur="500" fill="hold"/>
                                        <p:tgtEl>
                                          <p:spTgt spid="9">
                                            <p:txEl>
                                              <p:pRg st="0" end="0"/>
                                            </p:txEl>
                                          </p:spTgt>
                                        </p:tgtEl>
                                        <p:attrNameLst>
                                          <p:attrName>ppt_w</p:attrName>
                                        </p:attrNameLst>
                                      </p:cBhvr>
                                      <p:tavLst>
                                        <p:tav tm="0">
                                          <p:val>
                                            <p:fltVal val="0"/>
                                          </p:val>
                                        </p:tav>
                                        <p:tav tm="100000">
                                          <p:val>
                                            <p:strVal val="#ppt_w"/>
                                          </p:val>
                                        </p:tav>
                                      </p:tavLst>
                                    </p:anim>
                                    <p:anim calcmode="lin" valueType="num">
                                      <p:cBhvr>
                                        <p:cTn id="22" dur="500" fill="hold"/>
                                        <p:tgtEl>
                                          <p:spTgt spid="9">
                                            <p:txEl>
                                              <p:pRg st="0" end="0"/>
                                            </p:txEl>
                                          </p:spTgt>
                                        </p:tgtEl>
                                        <p:attrNameLst>
                                          <p:attrName>ppt_h</p:attrName>
                                        </p:attrNameLst>
                                      </p:cBhvr>
                                      <p:tavLst>
                                        <p:tav tm="0">
                                          <p:val>
                                            <p:fltVal val="0"/>
                                          </p:val>
                                        </p:tav>
                                        <p:tav tm="100000">
                                          <p:val>
                                            <p:strVal val="#ppt_h"/>
                                          </p:val>
                                        </p:tav>
                                      </p:tavLst>
                                    </p:anim>
                                  </p:childTnLst>
                                </p:cTn>
                              </p:par>
                              <p:par>
                                <p:cTn id="23" presetID="23" presetClass="entr" presetSubtype="16" fill="hold" grpId="0" nodeType="withEffect">
                                  <p:stCondLst>
                                    <p:cond delay="0"/>
                                  </p:stCondLst>
                                  <p:childTnLst>
                                    <p:set>
                                      <p:cBhvr>
                                        <p:cTn id="24" dur="1" fill="hold">
                                          <p:stCondLst>
                                            <p:cond delay="0"/>
                                          </p:stCondLst>
                                        </p:cTn>
                                        <p:tgtEl>
                                          <p:spTgt spid="10">
                                            <p:txEl>
                                              <p:pRg st="0" end="0"/>
                                            </p:txEl>
                                          </p:spTgt>
                                        </p:tgtEl>
                                        <p:attrNameLst>
                                          <p:attrName>style.visibility</p:attrName>
                                        </p:attrNameLst>
                                      </p:cBhvr>
                                      <p:to>
                                        <p:strVal val="visible"/>
                                      </p:to>
                                    </p:set>
                                    <p:anim calcmode="lin" valueType="num">
                                      <p:cBhvr>
                                        <p:cTn id="25" dur="500" fill="hold"/>
                                        <p:tgtEl>
                                          <p:spTgt spid="10">
                                            <p:txEl>
                                              <p:pRg st="0" end="0"/>
                                            </p:txEl>
                                          </p:spTgt>
                                        </p:tgtEl>
                                        <p:attrNameLst>
                                          <p:attrName>ppt_w</p:attrName>
                                        </p:attrNameLst>
                                      </p:cBhvr>
                                      <p:tavLst>
                                        <p:tav tm="0">
                                          <p:val>
                                            <p:fltVal val="0"/>
                                          </p:val>
                                        </p:tav>
                                        <p:tav tm="100000">
                                          <p:val>
                                            <p:strVal val="#ppt_w"/>
                                          </p:val>
                                        </p:tav>
                                      </p:tavLst>
                                    </p:anim>
                                    <p:anim calcmode="lin" valueType="num">
                                      <p:cBhvr>
                                        <p:cTn id="26" dur="500" fill="hold"/>
                                        <p:tgtEl>
                                          <p:spTgt spid="10">
                                            <p:txEl>
                                              <p:pRg st="0" end="0"/>
                                            </p:txEl>
                                          </p:spTgt>
                                        </p:tgtEl>
                                        <p:attrNameLst>
                                          <p:attrName>ppt_h</p:attrName>
                                        </p:attrNameLst>
                                      </p:cBhvr>
                                      <p:tavLst>
                                        <p:tav tm="0">
                                          <p:val>
                                            <p:fltVal val="0"/>
                                          </p:val>
                                        </p:tav>
                                        <p:tav tm="100000">
                                          <p:val>
                                            <p:strVal val="#ppt_h"/>
                                          </p:val>
                                        </p:tav>
                                      </p:tavLst>
                                    </p:anim>
                                  </p:childTnLst>
                                </p:cTn>
                              </p:par>
                            </p:childTnLst>
                          </p:cTn>
                        </p:par>
                      </p:childTnLst>
                    </p:cTn>
                  </p:par>
                  <p:par>
                    <p:cTn id="27" fill="hold">
                      <p:stCondLst>
                        <p:cond delay="indefinite"/>
                      </p:stCondLst>
                      <p:childTnLst>
                        <p:par>
                          <p:cTn id="28" fill="hold">
                            <p:stCondLst>
                              <p:cond delay="0"/>
                            </p:stCondLst>
                            <p:childTnLst>
                              <p:par>
                                <p:cTn id="29" presetID="3" presetClass="entr" presetSubtype="10" fill="hold" grpId="0" nodeType="clickEffect">
                                  <p:stCondLst>
                                    <p:cond delay="0"/>
                                  </p:stCondLst>
                                  <p:childTnLst>
                                    <p:set>
                                      <p:cBhvr>
                                        <p:cTn id="30" dur="1" fill="hold">
                                          <p:stCondLst>
                                            <p:cond delay="0"/>
                                          </p:stCondLst>
                                        </p:cTn>
                                        <p:tgtEl>
                                          <p:spTgt spid="8"/>
                                        </p:tgtEl>
                                        <p:attrNameLst>
                                          <p:attrName>style.visibility</p:attrName>
                                        </p:attrNameLst>
                                      </p:cBhvr>
                                      <p:to>
                                        <p:strVal val="visible"/>
                                      </p:to>
                                    </p:set>
                                    <p:animEffect transition="in" filter="blinds(horizontal)">
                                      <p:cBhvr>
                                        <p:cTn id="31"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build="p"/>
      <p:bldP spid="8" grpId="0" animBg="1"/>
      <p:bldP spid="6" grpId="0" build="p"/>
      <p:bldP spid="7" grpId="0" build="p"/>
      <p:bldP spid="9" grpId="0" build="p"/>
      <p:bldP spid="10" grpId="0" build="p"/>
    </p:bldLst>
  </p:timing>
</p:sld>
</file>

<file path=ppt/slides/slide4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Content Placeholder 10"/>
          <p:cNvSpPr>
            <a:spLocks noGrp="1"/>
          </p:cNvSpPr>
          <p:nvPr>
            <p:ph sz="quarter" idx="13"/>
          </p:nvPr>
        </p:nvSpPr>
        <p:spPr>
          <a:xfrm>
            <a:off x="361950" y="2657604"/>
            <a:ext cx="628650" cy="446276"/>
          </a:xfrm>
        </p:spPr>
        <p:txBody>
          <a:bodyPr wrap="square">
            <a:spAutoFit/>
          </a:bodyPr>
          <a:lstStyle/>
          <a:p>
            <a:pPr>
              <a:buNone/>
            </a:pPr>
            <a:r>
              <a:rPr lang="en-US" sz="2300" b="1" dirty="0" smtClean="0">
                <a:solidFill>
                  <a:schemeClr val="tx1"/>
                </a:solidFill>
                <a:latin typeface="Times New Roman" pitchFamily="18" charset="0"/>
                <a:cs typeface="Times New Roman" pitchFamily="18" charset="0"/>
              </a:rPr>
              <a:t>26.   </a:t>
            </a:r>
            <a:endParaRPr lang="en-US" sz="2300" dirty="0" smtClean="0">
              <a:solidFill>
                <a:schemeClr val="tx1"/>
              </a:solidFill>
              <a:latin typeface="Times New Roman" pitchFamily="18" charset="0"/>
              <a:cs typeface="Times New Roman" pitchFamily="18" charset="0"/>
            </a:endParaRPr>
          </a:p>
        </p:txBody>
      </p:sp>
      <p:pic>
        <p:nvPicPr>
          <p:cNvPr id="1030" name="Picture 6" descr="D:\Vinothi\Revision Exam 03\Eqn88.wmf"/>
          <p:cNvPicPr>
            <a:picLocks noChangeAspect="1" noChangeArrowheads="1"/>
          </p:cNvPicPr>
          <p:nvPr/>
        </p:nvPicPr>
        <p:blipFill>
          <a:blip r:embed="rId2" cstate="print"/>
          <a:srcRect/>
          <a:stretch>
            <a:fillRect/>
          </a:stretch>
        </p:blipFill>
        <p:spPr bwMode="auto">
          <a:xfrm>
            <a:off x="1104900" y="2540000"/>
            <a:ext cx="5219700" cy="1701800"/>
          </a:xfrm>
          <a:prstGeom prst="rect">
            <a:avLst/>
          </a:prstGeom>
          <a:noFill/>
        </p:spPr>
      </p:pic>
      <p:pic>
        <p:nvPicPr>
          <p:cNvPr id="1031" name="Picture 7" descr="D:\Vinothi\Revision Exam 03\Eqn89.wmf"/>
          <p:cNvPicPr>
            <a:picLocks noChangeAspect="1" noChangeArrowheads="1"/>
          </p:cNvPicPr>
          <p:nvPr/>
        </p:nvPicPr>
        <p:blipFill>
          <a:blip r:embed="rId3" cstate="print"/>
          <a:srcRect/>
          <a:stretch>
            <a:fillRect/>
          </a:stretch>
        </p:blipFill>
        <p:spPr bwMode="auto">
          <a:xfrm>
            <a:off x="1066800" y="4203700"/>
            <a:ext cx="5041900" cy="1714500"/>
          </a:xfrm>
          <a:prstGeom prst="rect">
            <a:avLst/>
          </a:prstGeom>
          <a:noFill/>
        </p:spPr>
      </p:pic>
      <p:sp>
        <p:nvSpPr>
          <p:cNvPr id="18" name="Rectangle 17"/>
          <p:cNvSpPr/>
          <p:nvPr/>
        </p:nvSpPr>
        <p:spPr>
          <a:xfrm>
            <a:off x="990600" y="5905381"/>
            <a:ext cx="5867400" cy="800219"/>
          </a:xfrm>
          <a:prstGeom prst="rect">
            <a:avLst/>
          </a:prstGeom>
        </p:spPr>
        <p:txBody>
          <a:bodyPr wrap="square">
            <a:spAutoFit/>
          </a:bodyPr>
          <a:lstStyle/>
          <a:p>
            <a:r>
              <a:rPr lang="en-US" sz="2300" dirty="0" smtClean="0">
                <a:latin typeface="Times New Roman" pitchFamily="18" charset="0"/>
              </a:rPr>
              <a:t>The least possible values of its dimensions =</a:t>
            </a:r>
          </a:p>
          <a:p>
            <a:r>
              <a:rPr lang="en-US" sz="2300" dirty="0" smtClean="0">
                <a:solidFill>
                  <a:srgbClr val="00A99D"/>
                </a:solidFill>
                <a:latin typeface="Times New Roman" pitchFamily="18" charset="0"/>
              </a:rPr>
              <a:t>10.5 cm by 7.5 cm.</a:t>
            </a:r>
            <a:endParaRPr lang="en-US" sz="2300" dirty="0">
              <a:solidFill>
                <a:srgbClr val="00A99D"/>
              </a:solidFill>
              <a:latin typeface="Times New Roman" pitchFamily="18" charset="0"/>
            </a:endParaRPr>
          </a:p>
        </p:txBody>
      </p:sp>
      <p:sp>
        <p:nvSpPr>
          <p:cNvPr id="6"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3 Paper 1</a:t>
            </a:r>
          </a:p>
        </p:txBody>
      </p:sp>
    </p:spTree>
    <p:extLst>
      <p:ext uri="{BB962C8B-B14F-4D97-AF65-F5344CB8AC3E}">
        <p14:creationId xmlns:p14="http://schemas.microsoft.com/office/powerpoint/2010/main" xmlns="" val="71451342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11">
                                            <p:txEl>
                                              <p:pRg st="0" end="0"/>
                                            </p:txEl>
                                          </p:spTgt>
                                        </p:tgtEl>
                                        <p:attrNameLst>
                                          <p:attrName>style.visibility</p:attrName>
                                        </p:attrNameLst>
                                      </p:cBhvr>
                                      <p:to>
                                        <p:strVal val="visible"/>
                                      </p:to>
                                    </p:set>
                                    <p:anim calcmode="lin" valueType="num">
                                      <p:cBhvr>
                                        <p:cTn id="7" dur="500" fill="hold"/>
                                        <p:tgtEl>
                                          <p:spTgt spid="11">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11">
                                            <p:txEl>
                                              <p:pRg st="0" end="0"/>
                                            </p:txEl>
                                          </p:spTgt>
                                        </p:tgtEl>
                                        <p:attrNameLst>
                                          <p:attrName>ppt_h</p:attrName>
                                        </p:attrNameLst>
                                      </p:cBhvr>
                                      <p:tavLst>
                                        <p:tav tm="0">
                                          <p:val>
                                            <p:fltVal val="0"/>
                                          </p:val>
                                        </p:tav>
                                        <p:tav tm="100000">
                                          <p:val>
                                            <p:strVal val="#ppt_h"/>
                                          </p:val>
                                        </p:tav>
                                      </p:tavLst>
                                    </p:anim>
                                  </p:childTnLst>
                                </p:cTn>
                              </p:par>
                              <p:par>
                                <p:cTn id="9" presetID="23" presetClass="entr" presetSubtype="16" fill="hold" nodeType="withEffect">
                                  <p:stCondLst>
                                    <p:cond delay="0"/>
                                  </p:stCondLst>
                                  <p:childTnLst>
                                    <p:set>
                                      <p:cBhvr>
                                        <p:cTn id="10" dur="1" fill="hold">
                                          <p:stCondLst>
                                            <p:cond delay="0"/>
                                          </p:stCondLst>
                                        </p:cTn>
                                        <p:tgtEl>
                                          <p:spTgt spid="1030"/>
                                        </p:tgtEl>
                                        <p:attrNameLst>
                                          <p:attrName>style.visibility</p:attrName>
                                        </p:attrNameLst>
                                      </p:cBhvr>
                                      <p:to>
                                        <p:strVal val="visible"/>
                                      </p:to>
                                    </p:set>
                                    <p:anim calcmode="lin" valueType="num">
                                      <p:cBhvr>
                                        <p:cTn id="11" dur="500" fill="hold"/>
                                        <p:tgtEl>
                                          <p:spTgt spid="1030"/>
                                        </p:tgtEl>
                                        <p:attrNameLst>
                                          <p:attrName>ppt_w</p:attrName>
                                        </p:attrNameLst>
                                      </p:cBhvr>
                                      <p:tavLst>
                                        <p:tav tm="0">
                                          <p:val>
                                            <p:fltVal val="0"/>
                                          </p:val>
                                        </p:tav>
                                        <p:tav tm="100000">
                                          <p:val>
                                            <p:strVal val="#ppt_w"/>
                                          </p:val>
                                        </p:tav>
                                      </p:tavLst>
                                    </p:anim>
                                    <p:anim calcmode="lin" valueType="num">
                                      <p:cBhvr>
                                        <p:cTn id="12" dur="500" fill="hold"/>
                                        <p:tgtEl>
                                          <p:spTgt spid="1030"/>
                                        </p:tgtEl>
                                        <p:attrNameLst>
                                          <p:attrName>ppt_h</p:attrName>
                                        </p:attrNameLst>
                                      </p:cBhvr>
                                      <p:tavLst>
                                        <p:tav tm="0">
                                          <p:val>
                                            <p:fltVal val="0"/>
                                          </p:val>
                                        </p:tav>
                                        <p:tav tm="100000">
                                          <p:val>
                                            <p:strVal val="#ppt_h"/>
                                          </p:val>
                                        </p:tav>
                                      </p:tavLst>
                                    </p:anim>
                                  </p:childTnLst>
                                </p:cTn>
                              </p:par>
                              <p:par>
                                <p:cTn id="13" presetID="23" presetClass="entr" presetSubtype="16" fill="hold" nodeType="withEffect">
                                  <p:stCondLst>
                                    <p:cond delay="0"/>
                                  </p:stCondLst>
                                  <p:childTnLst>
                                    <p:set>
                                      <p:cBhvr>
                                        <p:cTn id="14" dur="1" fill="hold">
                                          <p:stCondLst>
                                            <p:cond delay="0"/>
                                          </p:stCondLst>
                                        </p:cTn>
                                        <p:tgtEl>
                                          <p:spTgt spid="1031"/>
                                        </p:tgtEl>
                                        <p:attrNameLst>
                                          <p:attrName>style.visibility</p:attrName>
                                        </p:attrNameLst>
                                      </p:cBhvr>
                                      <p:to>
                                        <p:strVal val="visible"/>
                                      </p:to>
                                    </p:set>
                                    <p:anim calcmode="lin" valueType="num">
                                      <p:cBhvr>
                                        <p:cTn id="15" dur="500" fill="hold"/>
                                        <p:tgtEl>
                                          <p:spTgt spid="1031"/>
                                        </p:tgtEl>
                                        <p:attrNameLst>
                                          <p:attrName>ppt_w</p:attrName>
                                        </p:attrNameLst>
                                      </p:cBhvr>
                                      <p:tavLst>
                                        <p:tav tm="0">
                                          <p:val>
                                            <p:fltVal val="0"/>
                                          </p:val>
                                        </p:tav>
                                        <p:tav tm="100000">
                                          <p:val>
                                            <p:strVal val="#ppt_w"/>
                                          </p:val>
                                        </p:tav>
                                      </p:tavLst>
                                    </p:anim>
                                    <p:anim calcmode="lin" valueType="num">
                                      <p:cBhvr>
                                        <p:cTn id="16" dur="500" fill="hold"/>
                                        <p:tgtEl>
                                          <p:spTgt spid="1031"/>
                                        </p:tgtEl>
                                        <p:attrNameLst>
                                          <p:attrName>ppt_h</p:attrName>
                                        </p:attrNameLst>
                                      </p:cBhvr>
                                      <p:tavLst>
                                        <p:tav tm="0">
                                          <p:val>
                                            <p:fltVal val="0"/>
                                          </p:val>
                                        </p:tav>
                                        <p:tav tm="100000">
                                          <p:val>
                                            <p:strVal val="#ppt_h"/>
                                          </p:val>
                                        </p:tav>
                                      </p:tavLst>
                                    </p:anim>
                                  </p:childTnLst>
                                </p:cTn>
                              </p:par>
                              <p:par>
                                <p:cTn id="17" presetID="23" presetClass="entr" presetSubtype="16" fill="hold" grpId="0" nodeType="withEffect">
                                  <p:stCondLst>
                                    <p:cond delay="0"/>
                                  </p:stCondLst>
                                  <p:childTnLst>
                                    <p:set>
                                      <p:cBhvr>
                                        <p:cTn id="18" dur="1" fill="hold">
                                          <p:stCondLst>
                                            <p:cond delay="0"/>
                                          </p:stCondLst>
                                        </p:cTn>
                                        <p:tgtEl>
                                          <p:spTgt spid="18"/>
                                        </p:tgtEl>
                                        <p:attrNameLst>
                                          <p:attrName>style.visibility</p:attrName>
                                        </p:attrNameLst>
                                      </p:cBhvr>
                                      <p:to>
                                        <p:strVal val="visible"/>
                                      </p:to>
                                    </p:set>
                                    <p:anim calcmode="lin" valueType="num">
                                      <p:cBhvr>
                                        <p:cTn id="19" dur="500" fill="hold"/>
                                        <p:tgtEl>
                                          <p:spTgt spid="18"/>
                                        </p:tgtEl>
                                        <p:attrNameLst>
                                          <p:attrName>ppt_w</p:attrName>
                                        </p:attrNameLst>
                                      </p:cBhvr>
                                      <p:tavLst>
                                        <p:tav tm="0">
                                          <p:val>
                                            <p:fltVal val="0"/>
                                          </p:val>
                                        </p:tav>
                                        <p:tav tm="100000">
                                          <p:val>
                                            <p:strVal val="#ppt_w"/>
                                          </p:val>
                                        </p:tav>
                                      </p:tavLst>
                                    </p:anim>
                                    <p:anim calcmode="lin" valueType="num">
                                      <p:cBhvr>
                                        <p:cTn id="20" dur="500" fill="hold"/>
                                        <p:tgtEl>
                                          <p:spTgt spid="18"/>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build="p"/>
      <p:bldP spid="18" grpId="0"/>
    </p:bldLst>
  </p:timing>
</p:sld>
</file>

<file path=ppt/slides/slide4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Content Placeholder 10"/>
          <p:cNvSpPr>
            <a:spLocks noGrp="1"/>
          </p:cNvSpPr>
          <p:nvPr>
            <p:ph sz="quarter" idx="13"/>
          </p:nvPr>
        </p:nvSpPr>
        <p:spPr>
          <a:xfrm>
            <a:off x="361950" y="2133600"/>
            <a:ext cx="704850" cy="446276"/>
          </a:xfrm>
        </p:spPr>
        <p:txBody>
          <a:bodyPr wrap="square">
            <a:spAutoFit/>
          </a:bodyPr>
          <a:lstStyle/>
          <a:p>
            <a:pPr>
              <a:buNone/>
            </a:pPr>
            <a:r>
              <a:rPr lang="en-US" sz="2300" b="1" dirty="0" smtClean="0">
                <a:solidFill>
                  <a:schemeClr val="tx1"/>
                </a:solidFill>
                <a:latin typeface="Times New Roman" pitchFamily="18" charset="0"/>
                <a:cs typeface="Times New Roman" pitchFamily="18" charset="0"/>
              </a:rPr>
              <a:t>27.  </a:t>
            </a:r>
            <a:endParaRPr lang="en-US" sz="2300" dirty="0" smtClean="0">
              <a:solidFill>
                <a:schemeClr val="tx1"/>
              </a:solidFill>
              <a:latin typeface="Times New Roman" pitchFamily="18" charset="0"/>
              <a:cs typeface="Times New Roman" pitchFamily="18" charset="0"/>
            </a:endParaRPr>
          </a:p>
        </p:txBody>
      </p:sp>
      <p:sp>
        <p:nvSpPr>
          <p:cNvPr id="8" name="Notched Right Arrow 7"/>
          <p:cNvSpPr/>
          <p:nvPr/>
        </p:nvSpPr>
        <p:spPr>
          <a:xfrm>
            <a:off x="7162800" y="6019800"/>
            <a:ext cx="1782315" cy="685800"/>
          </a:xfrm>
          <a:prstGeom prst="notchedRightArrow">
            <a:avLst/>
          </a:prstGeom>
          <a:blipFill>
            <a:blip r:embed="rId2" cstate="print">
              <a:extLst>
                <a:ext uri="{BEBA8EAE-BF5A-486C-A8C5-ECC9F3942E4B}">
                  <a14:imgProps xmlns:a14="http://schemas.microsoft.com/office/drawing/2010/main" xmlns="">
                    <a14:imgLayer r:embed="rId3">
                      <a14:imgEffect>
                        <a14:brightnessContrast bright="-20000" contrast="-20000"/>
                      </a14:imgEffect>
                    </a14:imgLayer>
                  </a14:imgProps>
                </a:ex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ANSWER</a:t>
            </a:r>
            <a:endParaRPr lang="en-US" sz="2000" b="1" dirty="0">
              <a:latin typeface="Times New Roman" pitchFamily="18" charset="0"/>
              <a:cs typeface="Times New Roman" pitchFamily="18" charset="0"/>
            </a:endParaRPr>
          </a:p>
        </p:txBody>
      </p:sp>
      <p:sp>
        <p:nvSpPr>
          <p:cNvPr id="6" name="Content Placeholder 10"/>
          <p:cNvSpPr>
            <a:spLocks noGrp="1"/>
          </p:cNvSpPr>
          <p:nvPr>
            <p:ph sz="quarter" idx="13"/>
          </p:nvPr>
        </p:nvSpPr>
        <p:spPr>
          <a:xfrm>
            <a:off x="802640" y="4114800"/>
            <a:ext cx="939800" cy="599459"/>
          </a:xfrm>
        </p:spPr>
        <p:txBody>
          <a:bodyPr wrap="square">
            <a:spAutoFit/>
          </a:bodyPr>
          <a:lstStyle/>
          <a:p>
            <a:pPr algn="just">
              <a:lnSpc>
                <a:spcPct val="165000"/>
              </a:lnSpc>
              <a:spcBef>
                <a:spcPct val="0"/>
              </a:spcBef>
              <a:buFontTx/>
              <a:buNone/>
            </a:pPr>
            <a:r>
              <a:rPr lang="en-US" sz="2300" dirty="0" smtClean="0">
                <a:solidFill>
                  <a:schemeClr val="tx1"/>
                </a:solidFill>
                <a:latin typeface="Times New Roman" pitchFamily="18" charset="0"/>
                <a:cs typeface="Times New Roman" pitchFamily="18" charset="0"/>
              </a:rPr>
              <a:t>(A) </a:t>
            </a:r>
            <a:r>
              <a:rPr lang="en-US" sz="2300" dirty="0" smtClean="0">
                <a:solidFill>
                  <a:schemeClr val="tx1"/>
                </a:solidFill>
                <a:latin typeface="Times New Roman" pitchFamily="18" charset="0"/>
              </a:rPr>
              <a:t>5</a:t>
            </a:r>
            <a:endParaRPr lang="en-US" sz="2300" dirty="0" smtClean="0">
              <a:solidFill>
                <a:schemeClr val="tx1"/>
              </a:solidFill>
              <a:latin typeface="Times New Roman" pitchFamily="18" charset="0"/>
              <a:cs typeface="Times New Roman" pitchFamily="18" charset="0"/>
            </a:endParaRPr>
          </a:p>
        </p:txBody>
      </p:sp>
      <p:sp>
        <p:nvSpPr>
          <p:cNvPr id="7" name="Content Placeholder 10"/>
          <p:cNvSpPr>
            <a:spLocks noGrp="1"/>
          </p:cNvSpPr>
          <p:nvPr>
            <p:ph sz="quarter" idx="13"/>
          </p:nvPr>
        </p:nvSpPr>
        <p:spPr>
          <a:xfrm>
            <a:off x="800100" y="4610100"/>
            <a:ext cx="929640" cy="599459"/>
          </a:xfrm>
        </p:spPr>
        <p:txBody>
          <a:bodyPr wrap="square">
            <a:spAutoFit/>
          </a:bodyPr>
          <a:lstStyle/>
          <a:p>
            <a:pPr algn="just">
              <a:lnSpc>
                <a:spcPct val="165000"/>
              </a:lnSpc>
              <a:spcBef>
                <a:spcPct val="0"/>
              </a:spcBef>
              <a:buFontTx/>
              <a:buNone/>
            </a:pPr>
            <a:r>
              <a:rPr lang="en-US" sz="2300" dirty="0" smtClean="0">
                <a:solidFill>
                  <a:schemeClr val="tx1"/>
                </a:solidFill>
                <a:latin typeface="Times New Roman" pitchFamily="18" charset="0"/>
                <a:cs typeface="Times New Roman" pitchFamily="18" charset="0"/>
              </a:rPr>
              <a:t>(B) </a:t>
            </a:r>
            <a:r>
              <a:rPr lang="en-US" sz="2300" dirty="0" smtClean="0">
                <a:solidFill>
                  <a:schemeClr val="tx1"/>
                </a:solidFill>
                <a:latin typeface="Times New Roman" pitchFamily="18" charset="0"/>
              </a:rPr>
              <a:t>4</a:t>
            </a:r>
            <a:endParaRPr lang="en-US" sz="2300" dirty="0" smtClean="0">
              <a:solidFill>
                <a:schemeClr val="tx1"/>
              </a:solidFill>
              <a:latin typeface="Times New Roman" pitchFamily="18" charset="0"/>
              <a:cs typeface="Times New Roman" pitchFamily="18" charset="0"/>
            </a:endParaRPr>
          </a:p>
        </p:txBody>
      </p:sp>
      <p:sp>
        <p:nvSpPr>
          <p:cNvPr id="9" name="Content Placeholder 10"/>
          <p:cNvSpPr>
            <a:spLocks noGrp="1"/>
          </p:cNvSpPr>
          <p:nvPr>
            <p:ph sz="quarter" idx="13"/>
          </p:nvPr>
        </p:nvSpPr>
        <p:spPr>
          <a:xfrm>
            <a:off x="807720" y="5120640"/>
            <a:ext cx="609600" cy="676339"/>
          </a:xfrm>
        </p:spPr>
        <p:txBody>
          <a:bodyPr wrap="square">
            <a:spAutoFit/>
          </a:bodyPr>
          <a:lstStyle/>
          <a:p>
            <a:pPr algn="just">
              <a:lnSpc>
                <a:spcPct val="165000"/>
              </a:lnSpc>
              <a:spcBef>
                <a:spcPct val="0"/>
              </a:spcBef>
              <a:buFontTx/>
              <a:buNone/>
            </a:pPr>
            <a:r>
              <a:rPr lang="en-US" sz="2300" dirty="0" smtClean="0">
                <a:solidFill>
                  <a:schemeClr val="tx1"/>
                </a:solidFill>
                <a:latin typeface="Times New Roman" pitchFamily="18" charset="0"/>
                <a:cs typeface="Times New Roman" pitchFamily="18" charset="0"/>
              </a:rPr>
              <a:t>(C) </a:t>
            </a:r>
          </a:p>
        </p:txBody>
      </p:sp>
      <p:sp>
        <p:nvSpPr>
          <p:cNvPr id="10" name="Content Placeholder 10"/>
          <p:cNvSpPr>
            <a:spLocks noGrp="1"/>
          </p:cNvSpPr>
          <p:nvPr>
            <p:ph sz="quarter" idx="13"/>
          </p:nvPr>
        </p:nvSpPr>
        <p:spPr>
          <a:xfrm>
            <a:off x="810260" y="5887021"/>
            <a:ext cx="665480" cy="676339"/>
          </a:xfrm>
        </p:spPr>
        <p:txBody>
          <a:bodyPr wrap="square">
            <a:spAutoFit/>
          </a:bodyPr>
          <a:lstStyle/>
          <a:p>
            <a:pPr algn="just">
              <a:lnSpc>
                <a:spcPct val="165000"/>
              </a:lnSpc>
              <a:spcBef>
                <a:spcPct val="0"/>
              </a:spcBef>
              <a:buFontTx/>
              <a:buNone/>
            </a:pPr>
            <a:r>
              <a:rPr lang="en-US" sz="2300" dirty="0" smtClean="0">
                <a:solidFill>
                  <a:schemeClr val="tx1"/>
                </a:solidFill>
                <a:latin typeface="Times New Roman" pitchFamily="18" charset="0"/>
                <a:cs typeface="Times New Roman" pitchFamily="18" charset="0"/>
              </a:rPr>
              <a:t>(D)</a:t>
            </a:r>
          </a:p>
        </p:txBody>
      </p:sp>
      <p:pic>
        <p:nvPicPr>
          <p:cNvPr id="2050" name="Picture 2" descr="D:\Vinothi\Revision Exam 03\Eqn90.wmf"/>
          <p:cNvPicPr>
            <a:picLocks noChangeAspect="1" noChangeArrowheads="1"/>
          </p:cNvPicPr>
          <p:nvPr/>
        </p:nvPicPr>
        <p:blipFill>
          <a:blip r:embed="rId4" cstate="print"/>
          <a:srcRect/>
          <a:stretch>
            <a:fillRect/>
          </a:stretch>
        </p:blipFill>
        <p:spPr bwMode="auto">
          <a:xfrm>
            <a:off x="1315720" y="5158740"/>
            <a:ext cx="406400" cy="685800"/>
          </a:xfrm>
          <a:prstGeom prst="rect">
            <a:avLst/>
          </a:prstGeom>
          <a:noFill/>
        </p:spPr>
      </p:pic>
      <p:pic>
        <p:nvPicPr>
          <p:cNvPr id="2051" name="Picture 3" descr="D:\Vinothi\Revision Exam 03\Eqn91.wmf"/>
          <p:cNvPicPr>
            <a:picLocks noChangeAspect="1" noChangeArrowheads="1"/>
          </p:cNvPicPr>
          <p:nvPr/>
        </p:nvPicPr>
        <p:blipFill>
          <a:blip r:embed="rId5" cstate="print"/>
          <a:srcRect/>
          <a:stretch>
            <a:fillRect/>
          </a:stretch>
        </p:blipFill>
        <p:spPr bwMode="auto">
          <a:xfrm>
            <a:off x="1336040" y="5928360"/>
            <a:ext cx="355600" cy="685800"/>
          </a:xfrm>
          <a:prstGeom prst="rect">
            <a:avLst/>
          </a:prstGeom>
          <a:noFill/>
        </p:spPr>
      </p:pic>
      <p:pic>
        <p:nvPicPr>
          <p:cNvPr id="2052" name="Picture 4" descr="D:\Vinothi\Revision Exam 03\Ex-03-27.tif"/>
          <p:cNvPicPr>
            <a:picLocks noChangeAspect="1" noChangeArrowheads="1"/>
          </p:cNvPicPr>
          <p:nvPr/>
        </p:nvPicPr>
        <p:blipFill>
          <a:blip r:embed="rId6" cstate="print"/>
          <a:srcRect/>
          <a:stretch>
            <a:fillRect/>
          </a:stretch>
        </p:blipFill>
        <p:spPr bwMode="auto">
          <a:xfrm>
            <a:off x="941070" y="2194560"/>
            <a:ext cx="1954530" cy="1282446"/>
          </a:xfrm>
          <a:prstGeom prst="rect">
            <a:avLst/>
          </a:prstGeom>
          <a:noFill/>
        </p:spPr>
      </p:pic>
      <p:sp>
        <p:nvSpPr>
          <p:cNvPr id="13" name="Rectangle 12"/>
          <p:cNvSpPr/>
          <p:nvPr/>
        </p:nvSpPr>
        <p:spPr>
          <a:xfrm>
            <a:off x="777240" y="3466981"/>
            <a:ext cx="5410200" cy="800219"/>
          </a:xfrm>
          <a:prstGeom prst="rect">
            <a:avLst/>
          </a:prstGeom>
        </p:spPr>
        <p:txBody>
          <a:bodyPr wrap="square">
            <a:spAutoFit/>
          </a:bodyPr>
          <a:lstStyle/>
          <a:p>
            <a:r>
              <a:rPr lang="en-US" sz="2300" dirty="0" smtClean="0">
                <a:latin typeface="Times New Roman" pitchFamily="18" charset="0"/>
              </a:rPr>
              <a:t>The area of the trapezium above is 28 cm</a:t>
            </a:r>
            <a:r>
              <a:rPr lang="en-US" sz="2300" baseline="30000" dirty="0" smtClean="0">
                <a:latin typeface="Times New Roman" pitchFamily="18" charset="0"/>
              </a:rPr>
              <a:t>2</a:t>
            </a:r>
            <a:r>
              <a:rPr lang="en-US" sz="2300" dirty="0" smtClean="0">
                <a:latin typeface="Times New Roman" pitchFamily="18" charset="0"/>
              </a:rPr>
              <a:t>.</a:t>
            </a:r>
            <a:br>
              <a:rPr lang="en-US" sz="2300" dirty="0" smtClean="0">
                <a:latin typeface="Times New Roman" pitchFamily="18" charset="0"/>
              </a:rPr>
            </a:br>
            <a:r>
              <a:rPr lang="en-US" sz="2300" dirty="0" smtClean="0">
                <a:latin typeface="Times New Roman" pitchFamily="18" charset="0"/>
              </a:rPr>
              <a:t>What is the value of </a:t>
            </a:r>
            <a:r>
              <a:rPr lang="en-US" sz="2300" i="1" dirty="0" smtClean="0">
                <a:latin typeface="Times New Roman" pitchFamily="18" charset="0"/>
              </a:rPr>
              <a:t>x?</a:t>
            </a:r>
            <a:endParaRPr lang="en-US" sz="2300" dirty="0"/>
          </a:p>
        </p:txBody>
      </p:sp>
      <p:sp>
        <p:nvSpPr>
          <p:cNvPr id="12"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3 Paper 1</a:t>
            </a:r>
          </a:p>
        </p:txBody>
      </p:sp>
    </p:spTree>
    <p:extLst>
      <p:ext uri="{BB962C8B-B14F-4D97-AF65-F5344CB8AC3E}">
        <p14:creationId xmlns:p14="http://schemas.microsoft.com/office/powerpoint/2010/main" xmlns="" val="71451342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11">
                                            <p:txEl>
                                              <p:pRg st="0" end="0"/>
                                            </p:txEl>
                                          </p:spTgt>
                                        </p:tgtEl>
                                        <p:attrNameLst>
                                          <p:attrName>style.visibility</p:attrName>
                                        </p:attrNameLst>
                                      </p:cBhvr>
                                      <p:to>
                                        <p:strVal val="visible"/>
                                      </p:to>
                                    </p:set>
                                    <p:anim calcmode="lin" valueType="num">
                                      <p:cBhvr>
                                        <p:cTn id="7" dur="500" fill="hold"/>
                                        <p:tgtEl>
                                          <p:spTgt spid="11">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11">
                                            <p:txEl>
                                              <p:pRg st="0" end="0"/>
                                            </p:txEl>
                                          </p:spTgt>
                                        </p:tgtEl>
                                        <p:attrNameLst>
                                          <p:attrName>ppt_h</p:attrName>
                                        </p:attrNameLst>
                                      </p:cBhvr>
                                      <p:tavLst>
                                        <p:tav tm="0">
                                          <p:val>
                                            <p:fltVal val="0"/>
                                          </p:val>
                                        </p:tav>
                                        <p:tav tm="100000">
                                          <p:val>
                                            <p:strVal val="#ppt_h"/>
                                          </p:val>
                                        </p:tav>
                                      </p:tavLst>
                                    </p:anim>
                                  </p:childTnLst>
                                </p:cTn>
                              </p:par>
                              <p:par>
                                <p:cTn id="9" presetID="23" presetClass="entr" presetSubtype="16" fill="hold" nodeType="withEffect">
                                  <p:stCondLst>
                                    <p:cond delay="0"/>
                                  </p:stCondLst>
                                  <p:childTnLst>
                                    <p:set>
                                      <p:cBhvr>
                                        <p:cTn id="10" dur="1" fill="hold">
                                          <p:stCondLst>
                                            <p:cond delay="0"/>
                                          </p:stCondLst>
                                        </p:cTn>
                                        <p:tgtEl>
                                          <p:spTgt spid="2052"/>
                                        </p:tgtEl>
                                        <p:attrNameLst>
                                          <p:attrName>style.visibility</p:attrName>
                                        </p:attrNameLst>
                                      </p:cBhvr>
                                      <p:to>
                                        <p:strVal val="visible"/>
                                      </p:to>
                                    </p:set>
                                    <p:anim calcmode="lin" valueType="num">
                                      <p:cBhvr>
                                        <p:cTn id="11" dur="500" fill="hold"/>
                                        <p:tgtEl>
                                          <p:spTgt spid="2052"/>
                                        </p:tgtEl>
                                        <p:attrNameLst>
                                          <p:attrName>ppt_w</p:attrName>
                                        </p:attrNameLst>
                                      </p:cBhvr>
                                      <p:tavLst>
                                        <p:tav tm="0">
                                          <p:val>
                                            <p:fltVal val="0"/>
                                          </p:val>
                                        </p:tav>
                                        <p:tav tm="100000">
                                          <p:val>
                                            <p:strVal val="#ppt_w"/>
                                          </p:val>
                                        </p:tav>
                                      </p:tavLst>
                                    </p:anim>
                                    <p:anim calcmode="lin" valueType="num">
                                      <p:cBhvr>
                                        <p:cTn id="12" dur="500" fill="hold"/>
                                        <p:tgtEl>
                                          <p:spTgt spid="2052"/>
                                        </p:tgtEl>
                                        <p:attrNameLst>
                                          <p:attrName>ppt_h</p:attrName>
                                        </p:attrNameLst>
                                      </p:cBhvr>
                                      <p:tavLst>
                                        <p:tav tm="0">
                                          <p:val>
                                            <p:fltVal val="0"/>
                                          </p:val>
                                        </p:tav>
                                        <p:tav tm="100000">
                                          <p:val>
                                            <p:strVal val="#ppt_h"/>
                                          </p:val>
                                        </p:tav>
                                      </p:tavLst>
                                    </p:anim>
                                  </p:childTnLst>
                                </p:cTn>
                              </p:par>
                              <p:par>
                                <p:cTn id="13" presetID="23" presetClass="entr" presetSubtype="16" fill="hold" grpId="0" nodeType="withEffect">
                                  <p:stCondLst>
                                    <p:cond delay="0"/>
                                  </p:stCondLst>
                                  <p:childTnLst>
                                    <p:set>
                                      <p:cBhvr>
                                        <p:cTn id="14" dur="1" fill="hold">
                                          <p:stCondLst>
                                            <p:cond delay="0"/>
                                          </p:stCondLst>
                                        </p:cTn>
                                        <p:tgtEl>
                                          <p:spTgt spid="13"/>
                                        </p:tgtEl>
                                        <p:attrNameLst>
                                          <p:attrName>style.visibility</p:attrName>
                                        </p:attrNameLst>
                                      </p:cBhvr>
                                      <p:to>
                                        <p:strVal val="visible"/>
                                      </p:to>
                                    </p:set>
                                    <p:anim calcmode="lin" valueType="num">
                                      <p:cBhvr>
                                        <p:cTn id="15" dur="500" fill="hold"/>
                                        <p:tgtEl>
                                          <p:spTgt spid="13"/>
                                        </p:tgtEl>
                                        <p:attrNameLst>
                                          <p:attrName>ppt_w</p:attrName>
                                        </p:attrNameLst>
                                      </p:cBhvr>
                                      <p:tavLst>
                                        <p:tav tm="0">
                                          <p:val>
                                            <p:fltVal val="0"/>
                                          </p:val>
                                        </p:tav>
                                        <p:tav tm="100000">
                                          <p:val>
                                            <p:strVal val="#ppt_w"/>
                                          </p:val>
                                        </p:tav>
                                      </p:tavLst>
                                    </p:anim>
                                    <p:anim calcmode="lin" valueType="num">
                                      <p:cBhvr>
                                        <p:cTn id="16" dur="500" fill="hold"/>
                                        <p:tgtEl>
                                          <p:spTgt spid="13"/>
                                        </p:tgtEl>
                                        <p:attrNameLst>
                                          <p:attrName>ppt_h</p:attrName>
                                        </p:attrNameLst>
                                      </p:cBhvr>
                                      <p:tavLst>
                                        <p:tav tm="0">
                                          <p:val>
                                            <p:fltVal val="0"/>
                                          </p:val>
                                        </p:tav>
                                        <p:tav tm="100000">
                                          <p:val>
                                            <p:strVal val="#ppt_h"/>
                                          </p:val>
                                        </p:tav>
                                      </p:tavLst>
                                    </p:anim>
                                  </p:childTnLst>
                                </p:cTn>
                              </p:par>
                            </p:childTnLst>
                          </p:cTn>
                        </p:par>
                      </p:childTnLst>
                    </p:cTn>
                  </p:par>
                  <p:par>
                    <p:cTn id="17" fill="hold">
                      <p:stCondLst>
                        <p:cond delay="indefinite"/>
                      </p:stCondLst>
                      <p:childTnLst>
                        <p:par>
                          <p:cTn id="18" fill="hold">
                            <p:stCondLst>
                              <p:cond delay="0"/>
                            </p:stCondLst>
                            <p:childTnLst>
                              <p:par>
                                <p:cTn id="19" presetID="23" presetClass="entr" presetSubtype="16" fill="hold" grpId="0" nodeType="clickEffect">
                                  <p:stCondLst>
                                    <p:cond delay="0"/>
                                  </p:stCondLst>
                                  <p:childTnLst>
                                    <p:set>
                                      <p:cBhvr>
                                        <p:cTn id="20" dur="1" fill="hold">
                                          <p:stCondLst>
                                            <p:cond delay="0"/>
                                          </p:stCondLst>
                                        </p:cTn>
                                        <p:tgtEl>
                                          <p:spTgt spid="6">
                                            <p:txEl>
                                              <p:pRg st="0" end="0"/>
                                            </p:txEl>
                                          </p:spTgt>
                                        </p:tgtEl>
                                        <p:attrNameLst>
                                          <p:attrName>style.visibility</p:attrName>
                                        </p:attrNameLst>
                                      </p:cBhvr>
                                      <p:to>
                                        <p:strVal val="visible"/>
                                      </p:to>
                                    </p:set>
                                    <p:anim calcmode="lin" valueType="num">
                                      <p:cBhvr>
                                        <p:cTn id="21" dur="500" fill="hold"/>
                                        <p:tgtEl>
                                          <p:spTgt spid="6">
                                            <p:txEl>
                                              <p:pRg st="0" end="0"/>
                                            </p:txEl>
                                          </p:spTgt>
                                        </p:tgtEl>
                                        <p:attrNameLst>
                                          <p:attrName>ppt_w</p:attrName>
                                        </p:attrNameLst>
                                      </p:cBhvr>
                                      <p:tavLst>
                                        <p:tav tm="0">
                                          <p:val>
                                            <p:fltVal val="0"/>
                                          </p:val>
                                        </p:tav>
                                        <p:tav tm="100000">
                                          <p:val>
                                            <p:strVal val="#ppt_w"/>
                                          </p:val>
                                        </p:tav>
                                      </p:tavLst>
                                    </p:anim>
                                    <p:anim calcmode="lin" valueType="num">
                                      <p:cBhvr>
                                        <p:cTn id="22" dur="500" fill="hold"/>
                                        <p:tgtEl>
                                          <p:spTgt spid="6">
                                            <p:txEl>
                                              <p:pRg st="0" end="0"/>
                                            </p:txEl>
                                          </p:spTgt>
                                        </p:tgtEl>
                                        <p:attrNameLst>
                                          <p:attrName>ppt_h</p:attrName>
                                        </p:attrNameLst>
                                      </p:cBhvr>
                                      <p:tavLst>
                                        <p:tav tm="0">
                                          <p:val>
                                            <p:fltVal val="0"/>
                                          </p:val>
                                        </p:tav>
                                        <p:tav tm="100000">
                                          <p:val>
                                            <p:strVal val="#ppt_h"/>
                                          </p:val>
                                        </p:tav>
                                      </p:tavLst>
                                    </p:anim>
                                  </p:childTnLst>
                                </p:cTn>
                              </p:par>
                              <p:par>
                                <p:cTn id="23" presetID="23" presetClass="entr" presetSubtype="16" fill="hold" grpId="0" nodeType="withEffect">
                                  <p:stCondLst>
                                    <p:cond delay="0"/>
                                  </p:stCondLst>
                                  <p:childTnLst>
                                    <p:set>
                                      <p:cBhvr>
                                        <p:cTn id="24" dur="1" fill="hold">
                                          <p:stCondLst>
                                            <p:cond delay="0"/>
                                          </p:stCondLst>
                                        </p:cTn>
                                        <p:tgtEl>
                                          <p:spTgt spid="7">
                                            <p:txEl>
                                              <p:pRg st="0" end="0"/>
                                            </p:txEl>
                                          </p:spTgt>
                                        </p:tgtEl>
                                        <p:attrNameLst>
                                          <p:attrName>style.visibility</p:attrName>
                                        </p:attrNameLst>
                                      </p:cBhvr>
                                      <p:to>
                                        <p:strVal val="visible"/>
                                      </p:to>
                                    </p:set>
                                    <p:anim calcmode="lin" valueType="num">
                                      <p:cBhvr>
                                        <p:cTn id="25" dur="500" fill="hold"/>
                                        <p:tgtEl>
                                          <p:spTgt spid="7">
                                            <p:txEl>
                                              <p:pRg st="0" end="0"/>
                                            </p:txEl>
                                          </p:spTgt>
                                        </p:tgtEl>
                                        <p:attrNameLst>
                                          <p:attrName>ppt_w</p:attrName>
                                        </p:attrNameLst>
                                      </p:cBhvr>
                                      <p:tavLst>
                                        <p:tav tm="0">
                                          <p:val>
                                            <p:fltVal val="0"/>
                                          </p:val>
                                        </p:tav>
                                        <p:tav tm="100000">
                                          <p:val>
                                            <p:strVal val="#ppt_w"/>
                                          </p:val>
                                        </p:tav>
                                      </p:tavLst>
                                    </p:anim>
                                    <p:anim calcmode="lin" valueType="num">
                                      <p:cBhvr>
                                        <p:cTn id="26" dur="500" fill="hold"/>
                                        <p:tgtEl>
                                          <p:spTgt spid="7">
                                            <p:txEl>
                                              <p:pRg st="0" end="0"/>
                                            </p:txEl>
                                          </p:spTgt>
                                        </p:tgtEl>
                                        <p:attrNameLst>
                                          <p:attrName>ppt_h</p:attrName>
                                        </p:attrNameLst>
                                      </p:cBhvr>
                                      <p:tavLst>
                                        <p:tav tm="0">
                                          <p:val>
                                            <p:fltVal val="0"/>
                                          </p:val>
                                        </p:tav>
                                        <p:tav tm="100000">
                                          <p:val>
                                            <p:strVal val="#ppt_h"/>
                                          </p:val>
                                        </p:tav>
                                      </p:tavLst>
                                    </p:anim>
                                  </p:childTnLst>
                                </p:cTn>
                              </p:par>
                              <p:par>
                                <p:cTn id="27" presetID="23" presetClass="entr" presetSubtype="16" fill="hold" grpId="0" nodeType="withEffect">
                                  <p:stCondLst>
                                    <p:cond delay="0"/>
                                  </p:stCondLst>
                                  <p:childTnLst>
                                    <p:set>
                                      <p:cBhvr>
                                        <p:cTn id="28" dur="1" fill="hold">
                                          <p:stCondLst>
                                            <p:cond delay="0"/>
                                          </p:stCondLst>
                                        </p:cTn>
                                        <p:tgtEl>
                                          <p:spTgt spid="9">
                                            <p:txEl>
                                              <p:pRg st="0" end="0"/>
                                            </p:txEl>
                                          </p:spTgt>
                                        </p:tgtEl>
                                        <p:attrNameLst>
                                          <p:attrName>style.visibility</p:attrName>
                                        </p:attrNameLst>
                                      </p:cBhvr>
                                      <p:to>
                                        <p:strVal val="visible"/>
                                      </p:to>
                                    </p:set>
                                    <p:anim calcmode="lin" valueType="num">
                                      <p:cBhvr>
                                        <p:cTn id="29" dur="500" fill="hold"/>
                                        <p:tgtEl>
                                          <p:spTgt spid="9">
                                            <p:txEl>
                                              <p:pRg st="0" end="0"/>
                                            </p:txEl>
                                          </p:spTgt>
                                        </p:tgtEl>
                                        <p:attrNameLst>
                                          <p:attrName>ppt_w</p:attrName>
                                        </p:attrNameLst>
                                      </p:cBhvr>
                                      <p:tavLst>
                                        <p:tav tm="0">
                                          <p:val>
                                            <p:fltVal val="0"/>
                                          </p:val>
                                        </p:tav>
                                        <p:tav tm="100000">
                                          <p:val>
                                            <p:strVal val="#ppt_w"/>
                                          </p:val>
                                        </p:tav>
                                      </p:tavLst>
                                    </p:anim>
                                    <p:anim calcmode="lin" valueType="num">
                                      <p:cBhvr>
                                        <p:cTn id="30" dur="500" fill="hold"/>
                                        <p:tgtEl>
                                          <p:spTgt spid="9">
                                            <p:txEl>
                                              <p:pRg st="0" end="0"/>
                                            </p:txEl>
                                          </p:spTgt>
                                        </p:tgtEl>
                                        <p:attrNameLst>
                                          <p:attrName>ppt_h</p:attrName>
                                        </p:attrNameLst>
                                      </p:cBhvr>
                                      <p:tavLst>
                                        <p:tav tm="0">
                                          <p:val>
                                            <p:fltVal val="0"/>
                                          </p:val>
                                        </p:tav>
                                        <p:tav tm="100000">
                                          <p:val>
                                            <p:strVal val="#ppt_h"/>
                                          </p:val>
                                        </p:tav>
                                      </p:tavLst>
                                    </p:anim>
                                  </p:childTnLst>
                                </p:cTn>
                              </p:par>
                              <p:par>
                                <p:cTn id="31" presetID="23" presetClass="entr" presetSubtype="16" fill="hold" nodeType="withEffect">
                                  <p:stCondLst>
                                    <p:cond delay="0"/>
                                  </p:stCondLst>
                                  <p:childTnLst>
                                    <p:set>
                                      <p:cBhvr>
                                        <p:cTn id="32" dur="1" fill="hold">
                                          <p:stCondLst>
                                            <p:cond delay="0"/>
                                          </p:stCondLst>
                                        </p:cTn>
                                        <p:tgtEl>
                                          <p:spTgt spid="2050"/>
                                        </p:tgtEl>
                                        <p:attrNameLst>
                                          <p:attrName>style.visibility</p:attrName>
                                        </p:attrNameLst>
                                      </p:cBhvr>
                                      <p:to>
                                        <p:strVal val="visible"/>
                                      </p:to>
                                    </p:set>
                                    <p:anim calcmode="lin" valueType="num">
                                      <p:cBhvr>
                                        <p:cTn id="33" dur="500" fill="hold"/>
                                        <p:tgtEl>
                                          <p:spTgt spid="2050"/>
                                        </p:tgtEl>
                                        <p:attrNameLst>
                                          <p:attrName>ppt_w</p:attrName>
                                        </p:attrNameLst>
                                      </p:cBhvr>
                                      <p:tavLst>
                                        <p:tav tm="0">
                                          <p:val>
                                            <p:fltVal val="0"/>
                                          </p:val>
                                        </p:tav>
                                        <p:tav tm="100000">
                                          <p:val>
                                            <p:strVal val="#ppt_w"/>
                                          </p:val>
                                        </p:tav>
                                      </p:tavLst>
                                    </p:anim>
                                    <p:anim calcmode="lin" valueType="num">
                                      <p:cBhvr>
                                        <p:cTn id="34" dur="500" fill="hold"/>
                                        <p:tgtEl>
                                          <p:spTgt spid="2050"/>
                                        </p:tgtEl>
                                        <p:attrNameLst>
                                          <p:attrName>ppt_h</p:attrName>
                                        </p:attrNameLst>
                                      </p:cBhvr>
                                      <p:tavLst>
                                        <p:tav tm="0">
                                          <p:val>
                                            <p:fltVal val="0"/>
                                          </p:val>
                                        </p:tav>
                                        <p:tav tm="100000">
                                          <p:val>
                                            <p:strVal val="#ppt_h"/>
                                          </p:val>
                                        </p:tav>
                                      </p:tavLst>
                                    </p:anim>
                                  </p:childTnLst>
                                </p:cTn>
                              </p:par>
                              <p:par>
                                <p:cTn id="35" presetID="23" presetClass="entr" presetSubtype="16" fill="hold" grpId="0" nodeType="withEffect">
                                  <p:stCondLst>
                                    <p:cond delay="0"/>
                                  </p:stCondLst>
                                  <p:childTnLst>
                                    <p:set>
                                      <p:cBhvr>
                                        <p:cTn id="36" dur="1" fill="hold">
                                          <p:stCondLst>
                                            <p:cond delay="0"/>
                                          </p:stCondLst>
                                        </p:cTn>
                                        <p:tgtEl>
                                          <p:spTgt spid="10">
                                            <p:txEl>
                                              <p:pRg st="0" end="0"/>
                                            </p:txEl>
                                          </p:spTgt>
                                        </p:tgtEl>
                                        <p:attrNameLst>
                                          <p:attrName>style.visibility</p:attrName>
                                        </p:attrNameLst>
                                      </p:cBhvr>
                                      <p:to>
                                        <p:strVal val="visible"/>
                                      </p:to>
                                    </p:set>
                                    <p:anim calcmode="lin" valueType="num">
                                      <p:cBhvr>
                                        <p:cTn id="37" dur="500" fill="hold"/>
                                        <p:tgtEl>
                                          <p:spTgt spid="10">
                                            <p:txEl>
                                              <p:pRg st="0" end="0"/>
                                            </p:txEl>
                                          </p:spTgt>
                                        </p:tgtEl>
                                        <p:attrNameLst>
                                          <p:attrName>ppt_w</p:attrName>
                                        </p:attrNameLst>
                                      </p:cBhvr>
                                      <p:tavLst>
                                        <p:tav tm="0">
                                          <p:val>
                                            <p:fltVal val="0"/>
                                          </p:val>
                                        </p:tav>
                                        <p:tav tm="100000">
                                          <p:val>
                                            <p:strVal val="#ppt_w"/>
                                          </p:val>
                                        </p:tav>
                                      </p:tavLst>
                                    </p:anim>
                                    <p:anim calcmode="lin" valueType="num">
                                      <p:cBhvr>
                                        <p:cTn id="38" dur="500" fill="hold"/>
                                        <p:tgtEl>
                                          <p:spTgt spid="10">
                                            <p:txEl>
                                              <p:pRg st="0" end="0"/>
                                            </p:txEl>
                                          </p:spTgt>
                                        </p:tgtEl>
                                        <p:attrNameLst>
                                          <p:attrName>ppt_h</p:attrName>
                                        </p:attrNameLst>
                                      </p:cBhvr>
                                      <p:tavLst>
                                        <p:tav tm="0">
                                          <p:val>
                                            <p:fltVal val="0"/>
                                          </p:val>
                                        </p:tav>
                                        <p:tav tm="100000">
                                          <p:val>
                                            <p:strVal val="#ppt_h"/>
                                          </p:val>
                                        </p:tav>
                                      </p:tavLst>
                                    </p:anim>
                                  </p:childTnLst>
                                </p:cTn>
                              </p:par>
                              <p:par>
                                <p:cTn id="39" presetID="23" presetClass="entr" presetSubtype="16" fill="hold" nodeType="withEffect">
                                  <p:stCondLst>
                                    <p:cond delay="0"/>
                                  </p:stCondLst>
                                  <p:childTnLst>
                                    <p:set>
                                      <p:cBhvr>
                                        <p:cTn id="40" dur="1" fill="hold">
                                          <p:stCondLst>
                                            <p:cond delay="0"/>
                                          </p:stCondLst>
                                        </p:cTn>
                                        <p:tgtEl>
                                          <p:spTgt spid="2051"/>
                                        </p:tgtEl>
                                        <p:attrNameLst>
                                          <p:attrName>style.visibility</p:attrName>
                                        </p:attrNameLst>
                                      </p:cBhvr>
                                      <p:to>
                                        <p:strVal val="visible"/>
                                      </p:to>
                                    </p:set>
                                    <p:anim calcmode="lin" valueType="num">
                                      <p:cBhvr>
                                        <p:cTn id="41" dur="500" fill="hold"/>
                                        <p:tgtEl>
                                          <p:spTgt spid="2051"/>
                                        </p:tgtEl>
                                        <p:attrNameLst>
                                          <p:attrName>ppt_w</p:attrName>
                                        </p:attrNameLst>
                                      </p:cBhvr>
                                      <p:tavLst>
                                        <p:tav tm="0">
                                          <p:val>
                                            <p:fltVal val="0"/>
                                          </p:val>
                                        </p:tav>
                                        <p:tav tm="100000">
                                          <p:val>
                                            <p:strVal val="#ppt_w"/>
                                          </p:val>
                                        </p:tav>
                                      </p:tavLst>
                                    </p:anim>
                                    <p:anim calcmode="lin" valueType="num">
                                      <p:cBhvr>
                                        <p:cTn id="42" dur="500" fill="hold"/>
                                        <p:tgtEl>
                                          <p:spTgt spid="2051"/>
                                        </p:tgtEl>
                                        <p:attrNameLst>
                                          <p:attrName>ppt_h</p:attrName>
                                        </p:attrNameLst>
                                      </p:cBhvr>
                                      <p:tavLst>
                                        <p:tav tm="0">
                                          <p:val>
                                            <p:fltVal val="0"/>
                                          </p:val>
                                        </p:tav>
                                        <p:tav tm="100000">
                                          <p:val>
                                            <p:strVal val="#ppt_h"/>
                                          </p:val>
                                        </p:tav>
                                      </p:tavLst>
                                    </p:anim>
                                  </p:childTnLst>
                                </p:cTn>
                              </p:par>
                            </p:childTnLst>
                          </p:cTn>
                        </p:par>
                      </p:childTnLst>
                    </p:cTn>
                  </p:par>
                  <p:par>
                    <p:cTn id="43" fill="hold">
                      <p:stCondLst>
                        <p:cond delay="indefinite"/>
                      </p:stCondLst>
                      <p:childTnLst>
                        <p:par>
                          <p:cTn id="44" fill="hold">
                            <p:stCondLst>
                              <p:cond delay="0"/>
                            </p:stCondLst>
                            <p:childTnLst>
                              <p:par>
                                <p:cTn id="45" presetID="3" presetClass="entr" presetSubtype="10" fill="hold" grpId="0" nodeType="clickEffect">
                                  <p:stCondLst>
                                    <p:cond delay="0"/>
                                  </p:stCondLst>
                                  <p:childTnLst>
                                    <p:set>
                                      <p:cBhvr>
                                        <p:cTn id="46" dur="1" fill="hold">
                                          <p:stCondLst>
                                            <p:cond delay="0"/>
                                          </p:stCondLst>
                                        </p:cTn>
                                        <p:tgtEl>
                                          <p:spTgt spid="8"/>
                                        </p:tgtEl>
                                        <p:attrNameLst>
                                          <p:attrName>style.visibility</p:attrName>
                                        </p:attrNameLst>
                                      </p:cBhvr>
                                      <p:to>
                                        <p:strVal val="visible"/>
                                      </p:to>
                                    </p:set>
                                    <p:animEffect transition="in" filter="blinds(horizontal)">
                                      <p:cBhvr>
                                        <p:cTn id="4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build="p"/>
      <p:bldP spid="8" grpId="0" animBg="1"/>
      <p:bldP spid="6" grpId="0" build="p"/>
      <p:bldP spid="7" grpId="0" build="p"/>
      <p:bldP spid="9" grpId="0" build="p"/>
      <p:bldP spid="10" grpId="0" build="p"/>
      <p:bldP spid="13" grpId="0"/>
    </p:bldLst>
  </p:timing>
</p:sld>
</file>

<file path=ppt/slides/slide4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Content Placeholder 10"/>
          <p:cNvSpPr>
            <a:spLocks noGrp="1"/>
          </p:cNvSpPr>
          <p:nvPr>
            <p:ph sz="quarter" idx="13"/>
          </p:nvPr>
        </p:nvSpPr>
        <p:spPr>
          <a:xfrm>
            <a:off x="361950" y="2733804"/>
            <a:ext cx="628650" cy="446276"/>
          </a:xfrm>
        </p:spPr>
        <p:txBody>
          <a:bodyPr wrap="square">
            <a:spAutoFit/>
          </a:bodyPr>
          <a:lstStyle/>
          <a:p>
            <a:pPr>
              <a:buNone/>
            </a:pPr>
            <a:r>
              <a:rPr lang="en-US" sz="2300" b="1" dirty="0" smtClean="0">
                <a:solidFill>
                  <a:schemeClr val="tx1"/>
                </a:solidFill>
                <a:latin typeface="Times New Roman" pitchFamily="18" charset="0"/>
                <a:cs typeface="Times New Roman" pitchFamily="18" charset="0"/>
              </a:rPr>
              <a:t>27.   </a:t>
            </a:r>
            <a:endParaRPr lang="en-US" sz="2300" dirty="0" smtClean="0">
              <a:solidFill>
                <a:schemeClr val="tx1"/>
              </a:solidFill>
              <a:latin typeface="Times New Roman" pitchFamily="18" charset="0"/>
              <a:cs typeface="Times New Roman" pitchFamily="18" charset="0"/>
            </a:endParaRPr>
          </a:p>
        </p:txBody>
      </p:sp>
      <p:sp>
        <p:nvSpPr>
          <p:cNvPr id="18" name="Rectangle 17"/>
          <p:cNvSpPr/>
          <p:nvPr/>
        </p:nvSpPr>
        <p:spPr>
          <a:xfrm>
            <a:off x="1112520" y="2738735"/>
            <a:ext cx="3276600" cy="461665"/>
          </a:xfrm>
          <a:prstGeom prst="rect">
            <a:avLst/>
          </a:prstGeom>
        </p:spPr>
        <p:txBody>
          <a:bodyPr wrap="square">
            <a:spAutoFit/>
          </a:bodyPr>
          <a:lstStyle/>
          <a:p>
            <a:r>
              <a:rPr lang="en-US" sz="2300" dirty="0" smtClean="0">
                <a:latin typeface="Times New Roman" pitchFamily="18" charset="0"/>
              </a:rPr>
              <a:t>The area of the trapezium,</a:t>
            </a:r>
          </a:p>
        </p:txBody>
      </p:sp>
      <p:pic>
        <p:nvPicPr>
          <p:cNvPr id="3074" name="Picture 2" descr="D:\Vinothi\Revision Exam 03\Eqn92.wmf"/>
          <p:cNvPicPr>
            <a:picLocks noChangeAspect="1" noChangeArrowheads="1"/>
          </p:cNvPicPr>
          <p:nvPr/>
        </p:nvPicPr>
        <p:blipFill>
          <a:blip r:embed="rId2" cstate="print"/>
          <a:srcRect/>
          <a:stretch>
            <a:fillRect/>
          </a:stretch>
        </p:blipFill>
        <p:spPr bwMode="auto">
          <a:xfrm>
            <a:off x="1920240" y="3352800"/>
            <a:ext cx="2209800" cy="1981200"/>
          </a:xfrm>
          <a:prstGeom prst="rect">
            <a:avLst/>
          </a:prstGeom>
          <a:noFill/>
        </p:spPr>
      </p:pic>
      <p:sp>
        <p:nvSpPr>
          <p:cNvPr id="5"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3 Paper 1</a:t>
            </a:r>
          </a:p>
        </p:txBody>
      </p:sp>
    </p:spTree>
    <p:extLst>
      <p:ext uri="{BB962C8B-B14F-4D97-AF65-F5344CB8AC3E}">
        <p14:creationId xmlns:p14="http://schemas.microsoft.com/office/powerpoint/2010/main" xmlns="" val="71451342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11">
                                            <p:txEl>
                                              <p:pRg st="0" end="0"/>
                                            </p:txEl>
                                          </p:spTgt>
                                        </p:tgtEl>
                                        <p:attrNameLst>
                                          <p:attrName>style.visibility</p:attrName>
                                        </p:attrNameLst>
                                      </p:cBhvr>
                                      <p:to>
                                        <p:strVal val="visible"/>
                                      </p:to>
                                    </p:set>
                                    <p:anim calcmode="lin" valueType="num">
                                      <p:cBhvr>
                                        <p:cTn id="7" dur="500" fill="hold"/>
                                        <p:tgtEl>
                                          <p:spTgt spid="11">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11">
                                            <p:txEl>
                                              <p:pRg st="0" end="0"/>
                                            </p:txEl>
                                          </p:spTgt>
                                        </p:tgtEl>
                                        <p:attrNameLst>
                                          <p:attrName>ppt_h</p:attrName>
                                        </p:attrNameLst>
                                      </p:cBhvr>
                                      <p:tavLst>
                                        <p:tav tm="0">
                                          <p:val>
                                            <p:fltVal val="0"/>
                                          </p:val>
                                        </p:tav>
                                        <p:tav tm="100000">
                                          <p:val>
                                            <p:strVal val="#ppt_h"/>
                                          </p:val>
                                        </p:tav>
                                      </p:tavLst>
                                    </p:anim>
                                  </p:childTnLst>
                                </p:cTn>
                              </p:par>
                              <p:par>
                                <p:cTn id="9" presetID="23" presetClass="entr" presetSubtype="16" fill="hold" grpId="0" nodeType="withEffect">
                                  <p:stCondLst>
                                    <p:cond delay="0"/>
                                  </p:stCondLst>
                                  <p:childTnLst>
                                    <p:set>
                                      <p:cBhvr>
                                        <p:cTn id="10" dur="1" fill="hold">
                                          <p:stCondLst>
                                            <p:cond delay="0"/>
                                          </p:stCondLst>
                                        </p:cTn>
                                        <p:tgtEl>
                                          <p:spTgt spid="18"/>
                                        </p:tgtEl>
                                        <p:attrNameLst>
                                          <p:attrName>style.visibility</p:attrName>
                                        </p:attrNameLst>
                                      </p:cBhvr>
                                      <p:to>
                                        <p:strVal val="visible"/>
                                      </p:to>
                                    </p:set>
                                    <p:anim calcmode="lin" valueType="num">
                                      <p:cBhvr>
                                        <p:cTn id="11" dur="500" fill="hold"/>
                                        <p:tgtEl>
                                          <p:spTgt spid="18"/>
                                        </p:tgtEl>
                                        <p:attrNameLst>
                                          <p:attrName>ppt_w</p:attrName>
                                        </p:attrNameLst>
                                      </p:cBhvr>
                                      <p:tavLst>
                                        <p:tav tm="0">
                                          <p:val>
                                            <p:fltVal val="0"/>
                                          </p:val>
                                        </p:tav>
                                        <p:tav tm="100000">
                                          <p:val>
                                            <p:strVal val="#ppt_w"/>
                                          </p:val>
                                        </p:tav>
                                      </p:tavLst>
                                    </p:anim>
                                    <p:anim calcmode="lin" valueType="num">
                                      <p:cBhvr>
                                        <p:cTn id="12" dur="500" fill="hold"/>
                                        <p:tgtEl>
                                          <p:spTgt spid="18"/>
                                        </p:tgtEl>
                                        <p:attrNameLst>
                                          <p:attrName>ppt_h</p:attrName>
                                        </p:attrNameLst>
                                      </p:cBhvr>
                                      <p:tavLst>
                                        <p:tav tm="0">
                                          <p:val>
                                            <p:fltVal val="0"/>
                                          </p:val>
                                        </p:tav>
                                        <p:tav tm="100000">
                                          <p:val>
                                            <p:strVal val="#ppt_h"/>
                                          </p:val>
                                        </p:tav>
                                      </p:tavLst>
                                    </p:anim>
                                  </p:childTnLst>
                                </p:cTn>
                              </p:par>
                              <p:par>
                                <p:cTn id="13" presetID="23" presetClass="entr" presetSubtype="16" fill="hold" nodeType="withEffect">
                                  <p:stCondLst>
                                    <p:cond delay="0"/>
                                  </p:stCondLst>
                                  <p:childTnLst>
                                    <p:set>
                                      <p:cBhvr>
                                        <p:cTn id="14" dur="1" fill="hold">
                                          <p:stCondLst>
                                            <p:cond delay="0"/>
                                          </p:stCondLst>
                                        </p:cTn>
                                        <p:tgtEl>
                                          <p:spTgt spid="3074"/>
                                        </p:tgtEl>
                                        <p:attrNameLst>
                                          <p:attrName>style.visibility</p:attrName>
                                        </p:attrNameLst>
                                      </p:cBhvr>
                                      <p:to>
                                        <p:strVal val="visible"/>
                                      </p:to>
                                    </p:set>
                                    <p:anim calcmode="lin" valueType="num">
                                      <p:cBhvr>
                                        <p:cTn id="15" dur="500" fill="hold"/>
                                        <p:tgtEl>
                                          <p:spTgt spid="3074"/>
                                        </p:tgtEl>
                                        <p:attrNameLst>
                                          <p:attrName>ppt_w</p:attrName>
                                        </p:attrNameLst>
                                      </p:cBhvr>
                                      <p:tavLst>
                                        <p:tav tm="0">
                                          <p:val>
                                            <p:fltVal val="0"/>
                                          </p:val>
                                        </p:tav>
                                        <p:tav tm="100000">
                                          <p:val>
                                            <p:strVal val="#ppt_w"/>
                                          </p:val>
                                        </p:tav>
                                      </p:tavLst>
                                    </p:anim>
                                    <p:anim calcmode="lin" valueType="num">
                                      <p:cBhvr>
                                        <p:cTn id="16" dur="500" fill="hold"/>
                                        <p:tgtEl>
                                          <p:spTgt spid="3074"/>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build="p"/>
      <p:bldP spid="18" grpId="0"/>
    </p:bldLst>
  </p:timing>
</p:sld>
</file>

<file path=ppt/slides/slide4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Content Placeholder 10"/>
          <p:cNvSpPr>
            <a:spLocks noGrp="1"/>
          </p:cNvSpPr>
          <p:nvPr>
            <p:ph sz="quarter" idx="13"/>
          </p:nvPr>
        </p:nvSpPr>
        <p:spPr>
          <a:xfrm>
            <a:off x="361950" y="2611884"/>
            <a:ext cx="628650" cy="446276"/>
          </a:xfrm>
        </p:spPr>
        <p:txBody>
          <a:bodyPr wrap="square">
            <a:spAutoFit/>
          </a:bodyPr>
          <a:lstStyle/>
          <a:p>
            <a:pPr>
              <a:buNone/>
            </a:pPr>
            <a:r>
              <a:rPr lang="en-US" sz="2300" b="1" dirty="0" smtClean="0">
                <a:solidFill>
                  <a:schemeClr val="tx1"/>
                </a:solidFill>
                <a:latin typeface="Times New Roman" pitchFamily="18" charset="0"/>
                <a:cs typeface="Times New Roman" pitchFamily="18" charset="0"/>
              </a:rPr>
              <a:t> </a:t>
            </a:r>
            <a:endParaRPr lang="en-US" sz="2300" dirty="0" smtClean="0">
              <a:solidFill>
                <a:schemeClr val="tx1"/>
              </a:solidFill>
              <a:latin typeface="Times New Roman" pitchFamily="18" charset="0"/>
              <a:cs typeface="Times New Roman" pitchFamily="18" charset="0"/>
            </a:endParaRPr>
          </a:p>
        </p:txBody>
      </p:sp>
      <p:sp>
        <p:nvSpPr>
          <p:cNvPr id="7" name="Rectangle 6"/>
          <p:cNvSpPr/>
          <p:nvPr/>
        </p:nvSpPr>
        <p:spPr>
          <a:xfrm>
            <a:off x="1056640" y="2646680"/>
            <a:ext cx="3276600" cy="2169825"/>
          </a:xfrm>
          <a:prstGeom prst="rect">
            <a:avLst/>
          </a:prstGeom>
        </p:spPr>
        <p:txBody>
          <a:bodyPr wrap="square">
            <a:spAutoFit/>
          </a:bodyPr>
          <a:lstStyle/>
          <a:p>
            <a:pPr>
              <a:spcBef>
                <a:spcPts val="300"/>
              </a:spcBef>
              <a:spcAft>
                <a:spcPts val="300"/>
              </a:spcAft>
            </a:pPr>
            <a:r>
              <a:rPr lang="en-US" sz="2300" dirty="0" smtClean="0">
                <a:latin typeface="Times New Roman" pitchFamily="18" charset="0"/>
              </a:rPr>
              <a:t>Form an equation:</a:t>
            </a:r>
          </a:p>
          <a:p>
            <a:pPr>
              <a:spcBef>
                <a:spcPts val="300"/>
              </a:spcBef>
              <a:spcAft>
                <a:spcPts val="300"/>
              </a:spcAft>
            </a:pPr>
            <a:r>
              <a:rPr lang="en-US" sz="2300" dirty="0" smtClean="0">
                <a:latin typeface="Times New Roman" pitchFamily="18" charset="0"/>
              </a:rPr>
              <a:t> 2(</a:t>
            </a:r>
            <a:r>
              <a:rPr lang="en-US" sz="2300" i="1" dirty="0" smtClean="0">
                <a:latin typeface="Times New Roman" pitchFamily="18" charset="0"/>
              </a:rPr>
              <a:t>x</a:t>
            </a:r>
            <a:r>
              <a:rPr lang="en-US" sz="2300" dirty="0" smtClean="0">
                <a:latin typeface="Times New Roman" pitchFamily="18" charset="0"/>
              </a:rPr>
              <a:t> + 9) = 28</a:t>
            </a:r>
          </a:p>
          <a:p>
            <a:pPr>
              <a:spcBef>
                <a:spcPts val="300"/>
              </a:spcBef>
              <a:spcAft>
                <a:spcPts val="300"/>
              </a:spcAft>
            </a:pPr>
            <a:r>
              <a:rPr lang="en-US" sz="2300" dirty="0" smtClean="0">
                <a:latin typeface="Times New Roman" pitchFamily="18" charset="0"/>
              </a:rPr>
              <a:t>So </a:t>
            </a:r>
            <a:r>
              <a:rPr lang="en-US" sz="1200" dirty="0" smtClean="0">
                <a:latin typeface="Times New Roman" pitchFamily="18" charset="0"/>
              </a:rPr>
              <a:t> </a:t>
            </a:r>
            <a:r>
              <a:rPr lang="en-US" sz="2300" i="1" dirty="0" smtClean="0">
                <a:latin typeface="Times New Roman" pitchFamily="18" charset="0"/>
              </a:rPr>
              <a:t>x</a:t>
            </a:r>
            <a:r>
              <a:rPr lang="en-US" sz="2300" dirty="0" smtClean="0">
                <a:latin typeface="Times New Roman" pitchFamily="18" charset="0"/>
              </a:rPr>
              <a:t> + 9 = 14</a:t>
            </a:r>
          </a:p>
          <a:p>
            <a:pPr>
              <a:spcBef>
                <a:spcPts val="300"/>
              </a:spcBef>
              <a:spcAft>
                <a:spcPts val="300"/>
              </a:spcAft>
            </a:pPr>
            <a:r>
              <a:rPr lang="en-US" sz="2300" dirty="0" smtClean="0">
                <a:latin typeface="Times New Roman" pitchFamily="18" charset="0"/>
              </a:rPr>
              <a:t>i.e.</a:t>
            </a:r>
            <a:r>
              <a:rPr lang="en-US" sz="2300" i="1" dirty="0" smtClean="0">
                <a:latin typeface="Times New Roman" pitchFamily="18" charset="0"/>
              </a:rPr>
              <a:t>       x</a:t>
            </a:r>
            <a:r>
              <a:rPr lang="en-US" sz="2300" dirty="0" smtClean="0">
                <a:latin typeface="Times New Roman" pitchFamily="18" charset="0"/>
              </a:rPr>
              <a:t> =14 – 9</a:t>
            </a:r>
          </a:p>
          <a:p>
            <a:pPr>
              <a:spcBef>
                <a:spcPts val="300"/>
              </a:spcBef>
              <a:spcAft>
                <a:spcPts val="300"/>
              </a:spcAft>
            </a:pPr>
            <a:r>
              <a:rPr lang="en-US" sz="2300" dirty="0" smtClean="0">
                <a:latin typeface="Times New Roman" pitchFamily="18" charset="0"/>
                <a:sym typeface="Symbol"/>
              </a:rPr>
              <a:t>        </a:t>
            </a:r>
            <a:r>
              <a:rPr lang="en-US" sz="1100" dirty="0" smtClean="0">
                <a:latin typeface="Times New Roman" pitchFamily="18" charset="0"/>
                <a:sym typeface="Symbol"/>
              </a:rPr>
              <a:t> </a:t>
            </a:r>
            <a:r>
              <a:rPr lang="en-US" sz="2300" i="1" dirty="0" smtClean="0">
                <a:latin typeface="Times New Roman" pitchFamily="18" charset="0"/>
              </a:rPr>
              <a:t>x</a:t>
            </a:r>
            <a:r>
              <a:rPr lang="en-US" sz="2300" dirty="0" smtClean="0">
                <a:latin typeface="Times New Roman" pitchFamily="18" charset="0"/>
              </a:rPr>
              <a:t> = </a:t>
            </a:r>
            <a:r>
              <a:rPr lang="en-US" sz="2300" dirty="0" smtClean="0">
                <a:solidFill>
                  <a:srgbClr val="00A99D"/>
                </a:solidFill>
                <a:latin typeface="Times New Roman" pitchFamily="18" charset="0"/>
              </a:rPr>
              <a:t>5</a:t>
            </a:r>
          </a:p>
        </p:txBody>
      </p:sp>
      <p:pic>
        <p:nvPicPr>
          <p:cNvPr id="3075" name="Picture 3" descr="D:\Vinothi\Revision Exam 03\Ans-Ex-03-27.tif"/>
          <p:cNvPicPr>
            <a:picLocks noChangeAspect="1" noChangeArrowheads="1"/>
          </p:cNvPicPr>
          <p:nvPr/>
        </p:nvPicPr>
        <p:blipFill>
          <a:blip r:embed="rId2" cstate="print"/>
          <a:srcRect/>
          <a:stretch>
            <a:fillRect/>
          </a:stretch>
        </p:blipFill>
        <p:spPr bwMode="auto">
          <a:xfrm>
            <a:off x="1437640" y="4876800"/>
            <a:ext cx="2215134" cy="1461211"/>
          </a:xfrm>
          <a:prstGeom prst="rect">
            <a:avLst/>
          </a:prstGeom>
          <a:noFill/>
        </p:spPr>
      </p:pic>
      <p:sp>
        <p:nvSpPr>
          <p:cNvPr id="8" name="Rectangle 7"/>
          <p:cNvSpPr/>
          <p:nvPr/>
        </p:nvSpPr>
        <p:spPr>
          <a:xfrm>
            <a:off x="3281680" y="3027680"/>
            <a:ext cx="4572000" cy="877163"/>
          </a:xfrm>
          <a:prstGeom prst="rect">
            <a:avLst/>
          </a:prstGeom>
        </p:spPr>
        <p:txBody>
          <a:bodyPr>
            <a:spAutoFit/>
          </a:bodyPr>
          <a:lstStyle/>
          <a:p>
            <a:pPr>
              <a:spcBef>
                <a:spcPts val="300"/>
              </a:spcBef>
              <a:spcAft>
                <a:spcPts val="300"/>
              </a:spcAft>
            </a:pPr>
            <a:r>
              <a:rPr lang="en-US" sz="2300" dirty="0" smtClean="0">
                <a:solidFill>
                  <a:srgbClr val="00A99D"/>
                </a:solidFill>
                <a:latin typeface="Times New Roman" pitchFamily="18" charset="0"/>
              </a:rPr>
              <a:t>Divide both sides by 2.</a:t>
            </a:r>
          </a:p>
          <a:p>
            <a:pPr>
              <a:spcBef>
                <a:spcPts val="300"/>
              </a:spcBef>
              <a:spcAft>
                <a:spcPts val="300"/>
              </a:spcAft>
            </a:pPr>
            <a:r>
              <a:rPr lang="en-US" sz="2300" dirty="0" smtClean="0">
                <a:solidFill>
                  <a:srgbClr val="00A99D"/>
                </a:solidFill>
                <a:latin typeface="Times New Roman" pitchFamily="18" charset="0"/>
              </a:rPr>
              <a:t>Subtract 9 from both sides.</a:t>
            </a:r>
            <a:endParaRPr lang="en-US" sz="2300" dirty="0">
              <a:solidFill>
                <a:srgbClr val="00A99D"/>
              </a:solidFill>
              <a:latin typeface="Times New Roman" pitchFamily="18" charset="0"/>
            </a:endParaRPr>
          </a:p>
        </p:txBody>
      </p:sp>
      <p:sp>
        <p:nvSpPr>
          <p:cNvPr id="6"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3 Paper 1</a:t>
            </a:r>
          </a:p>
        </p:txBody>
      </p:sp>
    </p:spTree>
    <p:extLst>
      <p:ext uri="{BB962C8B-B14F-4D97-AF65-F5344CB8AC3E}">
        <p14:creationId xmlns:p14="http://schemas.microsoft.com/office/powerpoint/2010/main" xmlns="" val="71451342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11">
                                            <p:txEl>
                                              <p:pRg st="0" end="0"/>
                                            </p:txEl>
                                          </p:spTgt>
                                        </p:tgtEl>
                                        <p:attrNameLst>
                                          <p:attrName>style.visibility</p:attrName>
                                        </p:attrNameLst>
                                      </p:cBhvr>
                                      <p:to>
                                        <p:strVal val="visible"/>
                                      </p:to>
                                    </p:set>
                                    <p:anim calcmode="lin" valueType="num">
                                      <p:cBhvr>
                                        <p:cTn id="7" dur="500" fill="hold"/>
                                        <p:tgtEl>
                                          <p:spTgt spid="11">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11">
                                            <p:txEl>
                                              <p:pRg st="0" end="0"/>
                                            </p:txEl>
                                          </p:spTgt>
                                        </p:tgtEl>
                                        <p:attrNameLst>
                                          <p:attrName>ppt_h</p:attrName>
                                        </p:attrNameLst>
                                      </p:cBhvr>
                                      <p:tavLst>
                                        <p:tav tm="0">
                                          <p:val>
                                            <p:fltVal val="0"/>
                                          </p:val>
                                        </p:tav>
                                        <p:tav tm="100000">
                                          <p:val>
                                            <p:strVal val="#ppt_h"/>
                                          </p:val>
                                        </p:tav>
                                      </p:tavLst>
                                    </p:anim>
                                  </p:childTnLst>
                                </p:cTn>
                              </p:par>
                              <p:par>
                                <p:cTn id="9" presetID="23" presetClass="entr" presetSubtype="16" fill="hold" grpId="0" nodeType="withEffect">
                                  <p:stCondLst>
                                    <p:cond delay="0"/>
                                  </p:stCondLst>
                                  <p:childTnLst>
                                    <p:set>
                                      <p:cBhvr>
                                        <p:cTn id="10" dur="1" fill="hold">
                                          <p:stCondLst>
                                            <p:cond delay="0"/>
                                          </p:stCondLst>
                                        </p:cTn>
                                        <p:tgtEl>
                                          <p:spTgt spid="7"/>
                                        </p:tgtEl>
                                        <p:attrNameLst>
                                          <p:attrName>style.visibility</p:attrName>
                                        </p:attrNameLst>
                                      </p:cBhvr>
                                      <p:to>
                                        <p:strVal val="visible"/>
                                      </p:to>
                                    </p:set>
                                    <p:anim calcmode="lin" valueType="num">
                                      <p:cBhvr>
                                        <p:cTn id="11" dur="500" fill="hold"/>
                                        <p:tgtEl>
                                          <p:spTgt spid="7"/>
                                        </p:tgtEl>
                                        <p:attrNameLst>
                                          <p:attrName>ppt_w</p:attrName>
                                        </p:attrNameLst>
                                      </p:cBhvr>
                                      <p:tavLst>
                                        <p:tav tm="0">
                                          <p:val>
                                            <p:fltVal val="0"/>
                                          </p:val>
                                        </p:tav>
                                        <p:tav tm="100000">
                                          <p:val>
                                            <p:strVal val="#ppt_w"/>
                                          </p:val>
                                        </p:tav>
                                      </p:tavLst>
                                    </p:anim>
                                    <p:anim calcmode="lin" valueType="num">
                                      <p:cBhvr>
                                        <p:cTn id="12" dur="500" fill="hold"/>
                                        <p:tgtEl>
                                          <p:spTgt spid="7"/>
                                        </p:tgtEl>
                                        <p:attrNameLst>
                                          <p:attrName>ppt_h</p:attrName>
                                        </p:attrNameLst>
                                      </p:cBhvr>
                                      <p:tavLst>
                                        <p:tav tm="0">
                                          <p:val>
                                            <p:fltVal val="0"/>
                                          </p:val>
                                        </p:tav>
                                        <p:tav tm="100000">
                                          <p:val>
                                            <p:strVal val="#ppt_h"/>
                                          </p:val>
                                        </p:tav>
                                      </p:tavLst>
                                    </p:anim>
                                  </p:childTnLst>
                                </p:cTn>
                              </p:par>
                              <p:par>
                                <p:cTn id="13" presetID="23" presetClass="entr" presetSubtype="16" fill="hold" grpId="0" nodeType="withEffect">
                                  <p:stCondLst>
                                    <p:cond delay="0"/>
                                  </p:stCondLst>
                                  <p:childTnLst>
                                    <p:set>
                                      <p:cBhvr>
                                        <p:cTn id="14" dur="1" fill="hold">
                                          <p:stCondLst>
                                            <p:cond delay="0"/>
                                          </p:stCondLst>
                                        </p:cTn>
                                        <p:tgtEl>
                                          <p:spTgt spid="8"/>
                                        </p:tgtEl>
                                        <p:attrNameLst>
                                          <p:attrName>style.visibility</p:attrName>
                                        </p:attrNameLst>
                                      </p:cBhvr>
                                      <p:to>
                                        <p:strVal val="visible"/>
                                      </p:to>
                                    </p:set>
                                    <p:anim calcmode="lin" valueType="num">
                                      <p:cBhvr>
                                        <p:cTn id="15" dur="500" fill="hold"/>
                                        <p:tgtEl>
                                          <p:spTgt spid="8"/>
                                        </p:tgtEl>
                                        <p:attrNameLst>
                                          <p:attrName>ppt_w</p:attrName>
                                        </p:attrNameLst>
                                      </p:cBhvr>
                                      <p:tavLst>
                                        <p:tav tm="0">
                                          <p:val>
                                            <p:fltVal val="0"/>
                                          </p:val>
                                        </p:tav>
                                        <p:tav tm="100000">
                                          <p:val>
                                            <p:strVal val="#ppt_w"/>
                                          </p:val>
                                        </p:tav>
                                      </p:tavLst>
                                    </p:anim>
                                    <p:anim calcmode="lin" valueType="num">
                                      <p:cBhvr>
                                        <p:cTn id="16" dur="500" fill="hold"/>
                                        <p:tgtEl>
                                          <p:spTgt spid="8"/>
                                        </p:tgtEl>
                                        <p:attrNameLst>
                                          <p:attrName>ppt_h</p:attrName>
                                        </p:attrNameLst>
                                      </p:cBhvr>
                                      <p:tavLst>
                                        <p:tav tm="0">
                                          <p:val>
                                            <p:fltVal val="0"/>
                                          </p:val>
                                        </p:tav>
                                        <p:tav tm="100000">
                                          <p:val>
                                            <p:strVal val="#ppt_h"/>
                                          </p:val>
                                        </p:tav>
                                      </p:tavLst>
                                    </p:anim>
                                  </p:childTnLst>
                                </p:cTn>
                              </p:par>
                              <p:par>
                                <p:cTn id="17" presetID="23" presetClass="entr" presetSubtype="16" fill="hold" nodeType="withEffect">
                                  <p:stCondLst>
                                    <p:cond delay="0"/>
                                  </p:stCondLst>
                                  <p:childTnLst>
                                    <p:set>
                                      <p:cBhvr>
                                        <p:cTn id="18" dur="1" fill="hold">
                                          <p:stCondLst>
                                            <p:cond delay="0"/>
                                          </p:stCondLst>
                                        </p:cTn>
                                        <p:tgtEl>
                                          <p:spTgt spid="3075"/>
                                        </p:tgtEl>
                                        <p:attrNameLst>
                                          <p:attrName>style.visibility</p:attrName>
                                        </p:attrNameLst>
                                      </p:cBhvr>
                                      <p:to>
                                        <p:strVal val="visible"/>
                                      </p:to>
                                    </p:set>
                                    <p:anim calcmode="lin" valueType="num">
                                      <p:cBhvr>
                                        <p:cTn id="19" dur="500" fill="hold"/>
                                        <p:tgtEl>
                                          <p:spTgt spid="3075"/>
                                        </p:tgtEl>
                                        <p:attrNameLst>
                                          <p:attrName>ppt_w</p:attrName>
                                        </p:attrNameLst>
                                      </p:cBhvr>
                                      <p:tavLst>
                                        <p:tav tm="0">
                                          <p:val>
                                            <p:fltVal val="0"/>
                                          </p:val>
                                        </p:tav>
                                        <p:tav tm="100000">
                                          <p:val>
                                            <p:strVal val="#ppt_w"/>
                                          </p:val>
                                        </p:tav>
                                      </p:tavLst>
                                    </p:anim>
                                    <p:anim calcmode="lin" valueType="num">
                                      <p:cBhvr>
                                        <p:cTn id="20" dur="500" fill="hold"/>
                                        <p:tgtEl>
                                          <p:spTgt spid="3075"/>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build="p"/>
      <p:bldP spid="7" grpId="0"/>
      <p:bldP spid="8" grpId="0"/>
    </p:bldLst>
  </p:timing>
</p:sld>
</file>

<file path=ppt/slides/slide4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Content Placeholder 10"/>
          <p:cNvSpPr>
            <a:spLocks noGrp="1"/>
          </p:cNvSpPr>
          <p:nvPr>
            <p:ph sz="quarter" idx="13"/>
          </p:nvPr>
        </p:nvSpPr>
        <p:spPr>
          <a:xfrm>
            <a:off x="381000" y="2628781"/>
            <a:ext cx="6172200" cy="800219"/>
          </a:xfrm>
        </p:spPr>
        <p:txBody>
          <a:bodyPr wrap="square">
            <a:spAutoFit/>
          </a:bodyPr>
          <a:lstStyle/>
          <a:p>
            <a:pPr>
              <a:buNone/>
            </a:pPr>
            <a:r>
              <a:rPr lang="en-US" sz="2300" b="1" dirty="0" smtClean="0">
                <a:solidFill>
                  <a:schemeClr val="tx1"/>
                </a:solidFill>
                <a:latin typeface="Times New Roman" pitchFamily="18" charset="0"/>
                <a:cs typeface="Times New Roman" pitchFamily="18" charset="0"/>
              </a:rPr>
              <a:t>28.  </a:t>
            </a:r>
            <a:r>
              <a:rPr lang="en-US" sz="2300" dirty="0" smtClean="0">
                <a:solidFill>
                  <a:schemeClr val="tx1"/>
                </a:solidFill>
                <a:latin typeface="Times New Roman" pitchFamily="18" charset="0"/>
                <a:cs typeface="Times New Roman" pitchFamily="18" charset="0"/>
              </a:rPr>
              <a:t>Which of the following shapes is a triangular </a:t>
            </a:r>
            <a:br>
              <a:rPr lang="en-US" sz="2300" dirty="0" smtClean="0">
                <a:solidFill>
                  <a:schemeClr val="tx1"/>
                </a:solidFill>
                <a:latin typeface="Times New Roman" pitchFamily="18" charset="0"/>
                <a:cs typeface="Times New Roman" pitchFamily="18" charset="0"/>
              </a:rPr>
            </a:br>
            <a:r>
              <a:rPr lang="en-US" sz="2300" dirty="0" smtClean="0">
                <a:solidFill>
                  <a:schemeClr val="tx1"/>
                </a:solidFill>
                <a:latin typeface="Times New Roman" pitchFamily="18" charset="0"/>
                <a:cs typeface="Times New Roman" pitchFamily="18" charset="0"/>
              </a:rPr>
              <a:t>    pyramid</a:t>
            </a:r>
          </a:p>
        </p:txBody>
      </p:sp>
      <p:sp>
        <p:nvSpPr>
          <p:cNvPr id="8" name="Notched Right Arrow 7"/>
          <p:cNvSpPr/>
          <p:nvPr/>
        </p:nvSpPr>
        <p:spPr>
          <a:xfrm>
            <a:off x="7162800" y="6019800"/>
            <a:ext cx="1782315" cy="685800"/>
          </a:xfrm>
          <a:prstGeom prst="notchedRightArrow">
            <a:avLst/>
          </a:prstGeom>
          <a:blipFill>
            <a:blip r:embed="rId2" cstate="print">
              <a:extLst>
                <a:ext uri="{BEBA8EAE-BF5A-486C-A8C5-ECC9F3942E4B}">
                  <a14:imgProps xmlns:a14="http://schemas.microsoft.com/office/drawing/2010/main" xmlns="">
                    <a14:imgLayer r:embed="rId3">
                      <a14:imgEffect>
                        <a14:brightnessContrast bright="-20000" contrast="-20000"/>
                      </a14:imgEffect>
                    </a14:imgLayer>
                  </a14:imgProps>
                </a:ex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ANSWER</a:t>
            </a:r>
            <a:endParaRPr lang="en-US" sz="2000" b="1" dirty="0">
              <a:latin typeface="Times New Roman" pitchFamily="18" charset="0"/>
              <a:cs typeface="Times New Roman" pitchFamily="18" charset="0"/>
            </a:endParaRPr>
          </a:p>
        </p:txBody>
      </p:sp>
      <p:sp>
        <p:nvSpPr>
          <p:cNvPr id="6" name="Content Placeholder 10"/>
          <p:cNvSpPr>
            <a:spLocks noGrp="1"/>
          </p:cNvSpPr>
          <p:nvPr>
            <p:ph sz="quarter" idx="13"/>
          </p:nvPr>
        </p:nvSpPr>
        <p:spPr>
          <a:xfrm>
            <a:off x="919480" y="3429000"/>
            <a:ext cx="939800" cy="676339"/>
          </a:xfrm>
        </p:spPr>
        <p:txBody>
          <a:bodyPr wrap="square">
            <a:spAutoFit/>
          </a:bodyPr>
          <a:lstStyle/>
          <a:p>
            <a:pPr algn="just">
              <a:lnSpc>
                <a:spcPct val="165000"/>
              </a:lnSpc>
              <a:spcBef>
                <a:spcPct val="0"/>
              </a:spcBef>
              <a:buFontTx/>
              <a:buNone/>
            </a:pPr>
            <a:r>
              <a:rPr lang="en-US" sz="2300" dirty="0" smtClean="0">
                <a:solidFill>
                  <a:schemeClr val="tx1"/>
                </a:solidFill>
                <a:latin typeface="Times New Roman" pitchFamily="18" charset="0"/>
                <a:cs typeface="Times New Roman" pitchFamily="18" charset="0"/>
              </a:rPr>
              <a:t>(A) </a:t>
            </a:r>
          </a:p>
        </p:txBody>
      </p:sp>
      <p:sp>
        <p:nvSpPr>
          <p:cNvPr id="7" name="Content Placeholder 10"/>
          <p:cNvSpPr>
            <a:spLocks noGrp="1"/>
          </p:cNvSpPr>
          <p:nvPr>
            <p:ph sz="quarter" idx="13"/>
          </p:nvPr>
        </p:nvSpPr>
        <p:spPr>
          <a:xfrm>
            <a:off x="4191000" y="3429000"/>
            <a:ext cx="929640" cy="676339"/>
          </a:xfrm>
        </p:spPr>
        <p:txBody>
          <a:bodyPr wrap="square">
            <a:spAutoFit/>
          </a:bodyPr>
          <a:lstStyle/>
          <a:p>
            <a:pPr algn="just">
              <a:lnSpc>
                <a:spcPct val="165000"/>
              </a:lnSpc>
              <a:spcBef>
                <a:spcPct val="0"/>
              </a:spcBef>
              <a:buFontTx/>
              <a:buNone/>
            </a:pPr>
            <a:r>
              <a:rPr lang="en-US" sz="2300" dirty="0" smtClean="0">
                <a:solidFill>
                  <a:schemeClr val="tx1"/>
                </a:solidFill>
                <a:latin typeface="Times New Roman" pitchFamily="18" charset="0"/>
                <a:cs typeface="Times New Roman" pitchFamily="18" charset="0"/>
              </a:rPr>
              <a:t>(B) </a:t>
            </a:r>
          </a:p>
        </p:txBody>
      </p:sp>
      <p:sp>
        <p:nvSpPr>
          <p:cNvPr id="9" name="Content Placeholder 10"/>
          <p:cNvSpPr>
            <a:spLocks noGrp="1"/>
          </p:cNvSpPr>
          <p:nvPr>
            <p:ph sz="quarter" idx="13"/>
          </p:nvPr>
        </p:nvSpPr>
        <p:spPr>
          <a:xfrm>
            <a:off x="914400" y="5334000"/>
            <a:ext cx="609600" cy="676339"/>
          </a:xfrm>
        </p:spPr>
        <p:txBody>
          <a:bodyPr wrap="square">
            <a:spAutoFit/>
          </a:bodyPr>
          <a:lstStyle/>
          <a:p>
            <a:pPr algn="just">
              <a:lnSpc>
                <a:spcPct val="165000"/>
              </a:lnSpc>
              <a:spcBef>
                <a:spcPct val="0"/>
              </a:spcBef>
              <a:buFontTx/>
              <a:buNone/>
            </a:pPr>
            <a:r>
              <a:rPr lang="en-US" sz="2300" dirty="0" smtClean="0">
                <a:solidFill>
                  <a:schemeClr val="tx1"/>
                </a:solidFill>
                <a:latin typeface="Times New Roman" pitchFamily="18" charset="0"/>
                <a:cs typeface="Times New Roman" pitchFamily="18" charset="0"/>
              </a:rPr>
              <a:t>(C) </a:t>
            </a:r>
          </a:p>
        </p:txBody>
      </p:sp>
      <p:sp>
        <p:nvSpPr>
          <p:cNvPr id="10" name="Content Placeholder 10"/>
          <p:cNvSpPr>
            <a:spLocks noGrp="1"/>
          </p:cNvSpPr>
          <p:nvPr>
            <p:ph sz="quarter" idx="13"/>
          </p:nvPr>
        </p:nvSpPr>
        <p:spPr>
          <a:xfrm>
            <a:off x="4235044" y="5181600"/>
            <a:ext cx="665480" cy="676339"/>
          </a:xfrm>
        </p:spPr>
        <p:txBody>
          <a:bodyPr wrap="square">
            <a:spAutoFit/>
          </a:bodyPr>
          <a:lstStyle/>
          <a:p>
            <a:pPr algn="just">
              <a:lnSpc>
                <a:spcPct val="165000"/>
              </a:lnSpc>
              <a:spcBef>
                <a:spcPct val="0"/>
              </a:spcBef>
              <a:buFontTx/>
              <a:buNone/>
            </a:pPr>
            <a:r>
              <a:rPr lang="en-US" sz="2300" dirty="0" smtClean="0">
                <a:solidFill>
                  <a:schemeClr val="tx1"/>
                </a:solidFill>
                <a:latin typeface="Times New Roman" pitchFamily="18" charset="0"/>
                <a:cs typeface="Times New Roman" pitchFamily="18" charset="0"/>
              </a:rPr>
              <a:t>(D)</a:t>
            </a:r>
          </a:p>
        </p:txBody>
      </p:sp>
      <p:pic>
        <p:nvPicPr>
          <p:cNvPr id="4098" name="Picture 2" descr="D:\Vinothi\Revision Exam 03\Ex-03-28a.tif"/>
          <p:cNvPicPr>
            <a:picLocks noChangeAspect="1" noChangeArrowheads="1"/>
          </p:cNvPicPr>
          <p:nvPr/>
        </p:nvPicPr>
        <p:blipFill>
          <a:blip r:embed="rId4" cstate="print"/>
          <a:srcRect/>
          <a:stretch>
            <a:fillRect/>
          </a:stretch>
        </p:blipFill>
        <p:spPr bwMode="auto">
          <a:xfrm>
            <a:off x="1986280" y="3733800"/>
            <a:ext cx="1049274" cy="1049274"/>
          </a:xfrm>
          <a:prstGeom prst="rect">
            <a:avLst/>
          </a:prstGeom>
          <a:noFill/>
        </p:spPr>
      </p:pic>
      <p:pic>
        <p:nvPicPr>
          <p:cNvPr id="4099" name="Picture 3" descr="D:\Vinothi\Revision Exam 03\Ex-03-28b.tif"/>
          <p:cNvPicPr>
            <a:picLocks noChangeAspect="1" noChangeArrowheads="1"/>
          </p:cNvPicPr>
          <p:nvPr/>
        </p:nvPicPr>
        <p:blipFill>
          <a:blip r:embed="rId5" cstate="print"/>
          <a:srcRect/>
          <a:stretch>
            <a:fillRect/>
          </a:stretch>
        </p:blipFill>
        <p:spPr bwMode="auto">
          <a:xfrm>
            <a:off x="5149444" y="3657600"/>
            <a:ext cx="808330" cy="1352398"/>
          </a:xfrm>
          <a:prstGeom prst="rect">
            <a:avLst/>
          </a:prstGeom>
          <a:noFill/>
        </p:spPr>
      </p:pic>
      <p:pic>
        <p:nvPicPr>
          <p:cNvPr id="4100" name="Picture 4" descr="D:\Vinothi\Revision Exam 03\Ex-03-28c.tif"/>
          <p:cNvPicPr>
            <a:picLocks noChangeAspect="1" noChangeArrowheads="1"/>
          </p:cNvPicPr>
          <p:nvPr/>
        </p:nvPicPr>
        <p:blipFill>
          <a:blip r:embed="rId6" cstate="print"/>
          <a:srcRect/>
          <a:stretch>
            <a:fillRect/>
          </a:stretch>
        </p:blipFill>
        <p:spPr bwMode="auto">
          <a:xfrm>
            <a:off x="2138680" y="5181600"/>
            <a:ext cx="808330" cy="1538935"/>
          </a:xfrm>
          <a:prstGeom prst="rect">
            <a:avLst/>
          </a:prstGeom>
          <a:noFill/>
        </p:spPr>
      </p:pic>
      <p:pic>
        <p:nvPicPr>
          <p:cNvPr id="4101" name="Picture 5" descr="D:\Vinothi\Revision Exam 03\Ex-03-28d.tif"/>
          <p:cNvPicPr>
            <a:picLocks noChangeAspect="1" noChangeArrowheads="1"/>
          </p:cNvPicPr>
          <p:nvPr/>
        </p:nvPicPr>
        <p:blipFill>
          <a:blip r:embed="rId7" cstate="print"/>
          <a:srcRect/>
          <a:stretch>
            <a:fillRect/>
          </a:stretch>
        </p:blipFill>
        <p:spPr bwMode="auto">
          <a:xfrm>
            <a:off x="5073244" y="5638800"/>
            <a:ext cx="1251356" cy="1025957"/>
          </a:xfrm>
          <a:prstGeom prst="rect">
            <a:avLst/>
          </a:prstGeom>
          <a:noFill/>
        </p:spPr>
      </p:pic>
      <p:sp>
        <p:nvSpPr>
          <p:cNvPr id="12"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3 Paper 1</a:t>
            </a:r>
          </a:p>
        </p:txBody>
      </p:sp>
    </p:spTree>
    <p:extLst>
      <p:ext uri="{BB962C8B-B14F-4D97-AF65-F5344CB8AC3E}">
        <p14:creationId xmlns:p14="http://schemas.microsoft.com/office/powerpoint/2010/main" xmlns="" val="71451342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11">
                                            <p:txEl>
                                              <p:pRg st="0" end="0"/>
                                            </p:txEl>
                                          </p:spTgt>
                                        </p:tgtEl>
                                        <p:attrNameLst>
                                          <p:attrName>style.visibility</p:attrName>
                                        </p:attrNameLst>
                                      </p:cBhvr>
                                      <p:to>
                                        <p:strVal val="visible"/>
                                      </p:to>
                                    </p:set>
                                    <p:anim calcmode="lin" valueType="num">
                                      <p:cBhvr>
                                        <p:cTn id="7" dur="500" fill="hold"/>
                                        <p:tgtEl>
                                          <p:spTgt spid="11">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11">
                                            <p:txEl>
                                              <p:pRg st="0" end="0"/>
                                            </p:txEl>
                                          </p:spTgt>
                                        </p:tgtEl>
                                        <p:attrNameLst>
                                          <p:attrName>ppt_h</p:attrName>
                                        </p:attrNameLst>
                                      </p:cBhvr>
                                      <p:tavLst>
                                        <p:tav tm="0">
                                          <p:val>
                                            <p:fltVal val="0"/>
                                          </p:val>
                                        </p:tav>
                                        <p:tav tm="100000">
                                          <p:val>
                                            <p:strVal val="#ppt_h"/>
                                          </p:val>
                                        </p:tav>
                                      </p:tavLst>
                                    </p:anim>
                                  </p:childTnLst>
                                </p:cTn>
                              </p:par>
                            </p:childTnLst>
                          </p:cTn>
                        </p:par>
                      </p:childTnLst>
                    </p:cTn>
                  </p:par>
                  <p:par>
                    <p:cTn id="9" fill="hold">
                      <p:stCondLst>
                        <p:cond delay="indefinite"/>
                      </p:stCondLst>
                      <p:childTnLst>
                        <p:par>
                          <p:cTn id="10" fill="hold">
                            <p:stCondLst>
                              <p:cond delay="0"/>
                            </p:stCondLst>
                            <p:childTnLst>
                              <p:par>
                                <p:cTn id="11" presetID="23" presetClass="entr" presetSubtype="16" fill="hold" grpId="0" nodeType="clickEffect">
                                  <p:stCondLst>
                                    <p:cond delay="0"/>
                                  </p:stCondLst>
                                  <p:childTnLst>
                                    <p:set>
                                      <p:cBhvr>
                                        <p:cTn id="12" dur="1" fill="hold">
                                          <p:stCondLst>
                                            <p:cond delay="0"/>
                                          </p:stCondLst>
                                        </p:cTn>
                                        <p:tgtEl>
                                          <p:spTgt spid="6">
                                            <p:txEl>
                                              <p:pRg st="0" end="0"/>
                                            </p:txEl>
                                          </p:spTgt>
                                        </p:tgtEl>
                                        <p:attrNameLst>
                                          <p:attrName>style.visibility</p:attrName>
                                        </p:attrNameLst>
                                      </p:cBhvr>
                                      <p:to>
                                        <p:strVal val="visible"/>
                                      </p:to>
                                    </p:set>
                                    <p:anim calcmode="lin" valueType="num">
                                      <p:cBhvr>
                                        <p:cTn id="13" dur="500" fill="hold"/>
                                        <p:tgtEl>
                                          <p:spTgt spid="6">
                                            <p:txEl>
                                              <p:pRg st="0" end="0"/>
                                            </p:txEl>
                                          </p:spTgt>
                                        </p:tgtEl>
                                        <p:attrNameLst>
                                          <p:attrName>ppt_w</p:attrName>
                                        </p:attrNameLst>
                                      </p:cBhvr>
                                      <p:tavLst>
                                        <p:tav tm="0">
                                          <p:val>
                                            <p:fltVal val="0"/>
                                          </p:val>
                                        </p:tav>
                                        <p:tav tm="100000">
                                          <p:val>
                                            <p:strVal val="#ppt_w"/>
                                          </p:val>
                                        </p:tav>
                                      </p:tavLst>
                                    </p:anim>
                                    <p:anim calcmode="lin" valueType="num">
                                      <p:cBhvr>
                                        <p:cTn id="14" dur="500" fill="hold"/>
                                        <p:tgtEl>
                                          <p:spTgt spid="6">
                                            <p:txEl>
                                              <p:pRg st="0" end="0"/>
                                            </p:txEl>
                                          </p:spTgt>
                                        </p:tgtEl>
                                        <p:attrNameLst>
                                          <p:attrName>ppt_h</p:attrName>
                                        </p:attrNameLst>
                                      </p:cBhvr>
                                      <p:tavLst>
                                        <p:tav tm="0">
                                          <p:val>
                                            <p:fltVal val="0"/>
                                          </p:val>
                                        </p:tav>
                                        <p:tav tm="100000">
                                          <p:val>
                                            <p:strVal val="#ppt_h"/>
                                          </p:val>
                                        </p:tav>
                                      </p:tavLst>
                                    </p:anim>
                                  </p:childTnLst>
                                </p:cTn>
                              </p:par>
                              <p:par>
                                <p:cTn id="15" presetID="23" presetClass="entr" presetSubtype="16" fill="hold" nodeType="withEffect">
                                  <p:stCondLst>
                                    <p:cond delay="0"/>
                                  </p:stCondLst>
                                  <p:childTnLst>
                                    <p:set>
                                      <p:cBhvr>
                                        <p:cTn id="16" dur="1" fill="hold">
                                          <p:stCondLst>
                                            <p:cond delay="0"/>
                                          </p:stCondLst>
                                        </p:cTn>
                                        <p:tgtEl>
                                          <p:spTgt spid="4098"/>
                                        </p:tgtEl>
                                        <p:attrNameLst>
                                          <p:attrName>style.visibility</p:attrName>
                                        </p:attrNameLst>
                                      </p:cBhvr>
                                      <p:to>
                                        <p:strVal val="visible"/>
                                      </p:to>
                                    </p:set>
                                    <p:anim calcmode="lin" valueType="num">
                                      <p:cBhvr>
                                        <p:cTn id="17" dur="500" fill="hold"/>
                                        <p:tgtEl>
                                          <p:spTgt spid="4098"/>
                                        </p:tgtEl>
                                        <p:attrNameLst>
                                          <p:attrName>ppt_w</p:attrName>
                                        </p:attrNameLst>
                                      </p:cBhvr>
                                      <p:tavLst>
                                        <p:tav tm="0">
                                          <p:val>
                                            <p:fltVal val="0"/>
                                          </p:val>
                                        </p:tav>
                                        <p:tav tm="100000">
                                          <p:val>
                                            <p:strVal val="#ppt_w"/>
                                          </p:val>
                                        </p:tav>
                                      </p:tavLst>
                                    </p:anim>
                                    <p:anim calcmode="lin" valueType="num">
                                      <p:cBhvr>
                                        <p:cTn id="18" dur="500" fill="hold"/>
                                        <p:tgtEl>
                                          <p:spTgt spid="4098"/>
                                        </p:tgtEl>
                                        <p:attrNameLst>
                                          <p:attrName>ppt_h</p:attrName>
                                        </p:attrNameLst>
                                      </p:cBhvr>
                                      <p:tavLst>
                                        <p:tav tm="0">
                                          <p:val>
                                            <p:fltVal val="0"/>
                                          </p:val>
                                        </p:tav>
                                        <p:tav tm="100000">
                                          <p:val>
                                            <p:strVal val="#ppt_h"/>
                                          </p:val>
                                        </p:tav>
                                      </p:tavLst>
                                    </p:anim>
                                  </p:childTnLst>
                                </p:cTn>
                              </p:par>
                              <p:par>
                                <p:cTn id="19" presetID="23" presetClass="entr" presetSubtype="16" fill="hold" grpId="0" nodeType="withEffect">
                                  <p:stCondLst>
                                    <p:cond delay="0"/>
                                  </p:stCondLst>
                                  <p:childTnLst>
                                    <p:set>
                                      <p:cBhvr>
                                        <p:cTn id="20" dur="1" fill="hold">
                                          <p:stCondLst>
                                            <p:cond delay="0"/>
                                          </p:stCondLst>
                                        </p:cTn>
                                        <p:tgtEl>
                                          <p:spTgt spid="7">
                                            <p:txEl>
                                              <p:pRg st="0" end="0"/>
                                            </p:txEl>
                                          </p:spTgt>
                                        </p:tgtEl>
                                        <p:attrNameLst>
                                          <p:attrName>style.visibility</p:attrName>
                                        </p:attrNameLst>
                                      </p:cBhvr>
                                      <p:to>
                                        <p:strVal val="visible"/>
                                      </p:to>
                                    </p:set>
                                    <p:anim calcmode="lin" valueType="num">
                                      <p:cBhvr>
                                        <p:cTn id="21" dur="500" fill="hold"/>
                                        <p:tgtEl>
                                          <p:spTgt spid="7">
                                            <p:txEl>
                                              <p:pRg st="0" end="0"/>
                                            </p:txEl>
                                          </p:spTgt>
                                        </p:tgtEl>
                                        <p:attrNameLst>
                                          <p:attrName>ppt_w</p:attrName>
                                        </p:attrNameLst>
                                      </p:cBhvr>
                                      <p:tavLst>
                                        <p:tav tm="0">
                                          <p:val>
                                            <p:fltVal val="0"/>
                                          </p:val>
                                        </p:tav>
                                        <p:tav tm="100000">
                                          <p:val>
                                            <p:strVal val="#ppt_w"/>
                                          </p:val>
                                        </p:tav>
                                      </p:tavLst>
                                    </p:anim>
                                    <p:anim calcmode="lin" valueType="num">
                                      <p:cBhvr>
                                        <p:cTn id="22" dur="500" fill="hold"/>
                                        <p:tgtEl>
                                          <p:spTgt spid="7">
                                            <p:txEl>
                                              <p:pRg st="0" end="0"/>
                                            </p:txEl>
                                          </p:spTgt>
                                        </p:tgtEl>
                                        <p:attrNameLst>
                                          <p:attrName>ppt_h</p:attrName>
                                        </p:attrNameLst>
                                      </p:cBhvr>
                                      <p:tavLst>
                                        <p:tav tm="0">
                                          <p:val>
                                            <p:fltVal val="0"/>
                                          </p:val>
                                        </p:tav>
                                        <p:tav tm="100000">
                                          <p:val>
                                            <p:strVal val="#ppt_h"/>
                                          </p:val>
                                        </p:tav>
                                      </p:tavLst>
                                    </p:anim>
                                  </p:childTnLst>
                                </p:cTn>
                              </p:par>
                              <p:par>
                                <p:cTn id="23" presetID="23" presetClass="entr" presetSubtype="16" fill="hold" nodeType="withEffect">
                                  <p:stCondLst>
                                    <p:cond delay="0"/>
                                  </p:stCondLst>
                                  <p:childTnLst>
                                    <p:set>
                                      <p:cBhvr>
                                        <p:cTn id="24" dur="1" fill="hold">
                                          <p:stCondLst>
                                            <p:cond delay="0"/>
                                          </p:stCondLst>
                                        </p:cTn>
                                        <p:tgtEl>
                                          <p:spTgt spid="4099"/>
                                        </p:tgtEl>
                                        <p:attrNameLst>
                                          <p:attrName>style.visibility</p:attrName>
                                        </p:attrNameLst>
                                      </p:cBhvr>
                                      <p:to>
                                        <p:strVal val="visible"/>
                                      </p:to>
                                    </p:set>
                                    <p:anim calcmode="lin" valueType="num">
                                      <p:cBhvr>
                                        <p:cTn id="25" dur="500" fill="hold"/>
                                        <p:tgtEl>
                                          <p:spTgt spid="4099"/>
                                        </p:tgtEl>
                                        <p:attrNameLst>
                                          <p:attrName>ppt_w</p:attrName>
                                        </p:attrNameLst>
                                      </p:cBhvr>
                                      <p:tavLst>
                                        <p:tav tm="0">
                                          <p:val>
                                            <p:fltVal val="0"/>
                                          </p:val>
                                        </p:tav>
                                        <p:tav tm="100000">
                                          <p:val>
                                            <p:strVal val="#ppt_w"/>
                                          </p:val>
                                        </p:tav>
                                      </p:tavLst>
                                    </p:anim>
                                    <p:anim calcmode="lin" valueType="num">
                                      <p:cBhvr>
                                        <p:cTn id="26" dur="500" fill="hold"/>
                                        <p:tgtEl>
                                          <p:spTgt spid="4099"/>
                                        </p:tgtEl>
                                        <p:attrNameLst>
                                          <p:attrName>ppt_h</p:attrName>
                                        </p:attrNameLst>
                                      </p:cBhvr>
                                      <p:tavLst>
                                        <p:tav tm="0">
                                          <p:val>
                                            <p:fltVal val="0"/>
                                          </p:val>
                                        </p:tav>
                                        <p:tav tm="100000">
                                          <p:val>
                                            <p:strVal val="#ppt_h"/>
                                          </p:val>
                                        </p:tav>
                                      </p:tavLst>
                                    </p:anim>
                                  </p:childTnLst>
                                </p:cTn>
                              </p:par>
                              <p:par>
                                <p:cTn id="27" presetID="23" presetClass="entr" presetSubtype="16" fill="hold" grpId="0" nodeType="withEffect">
                                  <p:stCondLst>
                                    <p:cond delay="0"/>
                                  </p:stCondLst>
                                  <p:childTnLst>
                                    <p:set>
                                      <p:cBhvr>
                                        <p:cTn id="28" dur="1" fill="hold">
                                          <p:stCondLst>
                                            <p:cond delay="0"/>
                                          </p:stCondLst>
                                        </p:cTn>
                                        <p:tgtEl>
                                          <p:spTgt spid="9">
                                            <p:txEl>
                                              <p:pRg st="0" end="0"/>
                                            </p:txEl>
                                          </p:spTgt>
                                        </p:tgtEl>
                                        <p:attrNameLst>
                                          <p:attrName>style.visibility</p:attrName>
                                        </p:attrNameLst>
                                      </p:cBhvr>
                                      <p:to>
                                        <p:strVal val="visible"/>
                                      </p:to>
                                    </p:set>
                                    <p:anim calcmode="lin" valueType="num">
                                      <p:cBhvr>
                                        <p:cTn id="29" dur="500" fill="hold"/>
                                        <p:tgtEl>
                                          <p:spTgt spid="9">
                                            <p:txEl>
                                              <p:pRg st="0" end="0"/>
                                            </p:txEl>
                                          </p:spTgt>
                                        </p:tgtEl>
                                        <p:attrNameLst>
                                          <p:attrName>ppt_w</p:attrName>
                                        </p:attrNameLst>
                                      </p:cBhvr>
                                      <p:tavLst>
                                        <p:tav tm="0">
                                          <p:val>
                                            <p:fltVal val="0"/>
                                          </p:val>
                                        </p:tav>
                                        <p:tav tm="100000">
                                          <p:val>
                                            <p:strVal val="#ppt_w"/>
                                          </p:val>
                                        </p:tav>
                                      </p:tavLst>
                                    </p:anim>
                                    <p:anim calcmode="lin" valueType="num">
                                      <p:cBhvr>
                                        <p:cTn id="30" dur="500" fill="hold"/>
                                        <p:tgtEl>
                                          <p:spTgt spid="9">
                                            <p:txEl>
                                              <p:pRg st="0" end="0"/>
                                            </p:txEl>
                                          </p:spTgt>
                                        </p:tgtEl>
                                        <p:attrNameLst>
                                          <p:attrName>ppt_h</p:attrName>
                                        </p:attrNameLst>
                                      </p:cBhvr>
                                      <p:tavLst>
                                        <p:tav tm="0">
                                          <p:val>
                                            <p:fltVal val="0"/>
                                          </p:val>
                                        </p:tav>
                                        <p:tav tm="100000">
                                          <p:val>
                                            <p:strVal val="#ppt_h"/>
                                          </p:val>
                                        </p:tav>
                                      </p:tavLst>
                                    </p:anim>
                                  </p:childTnLst>
                                </p:cTn>
                              </p:par>
                              <p:par>
                                <p:cTn id="31" presetID="23" presetClass="entr" presetSubtype="16" fill="hold" nodeType="withEffect">
                                  <p:stCondLst>
                                    <p:cond delay="0"/>
                                  </p:stCondLst>
                                  <p:childTnLst>
                                    <p:set>
                                      <p:cBhvr>
                                        <p:cTn id="32" dur="1" fill="hold">
                                          <p:stCondLst>
                                            <p:cond delay="0"/>
                                          </p:stCondLst>
                                        </p:cTn>
                                        <p:tgtEl>
                                          <p:spTgt spid="4100"/>
                                        </p:tgtEl>
                                        <p:attrNameLst>
                                          <p:attrName>style.visibility</p:attrName>
                                        </p:attrNameLst>
                                      </p:cBhvr>
                                      <p:to>
                                        <p:strVal val="visible"/>
                                      </p:to>
                                    </p:set>
                                    <p:anim calcmode="lin" valueType="num">
                                      <p:cBhvr>
                                        <p:cTn id="33" dur="500" fill="hold"/>
                                        <p:tgtEl>
                                          <p:spTgt spid="4100"/>
                                        </p:tgtEl>
                                        <p:attrNameLst>
                                          <p:attrName>ppt_w</p:attrName>
                                        </p:attrNameLst>
                                      </p:cBhvr>
                                      <p:tavLst>
                                        <p:tav tm="0">
                                          <p:val>
                                            <p:fltVal val="0"/>
                                          </p:val>
                                        </p:tav>
                                        <p:tav tm="100000">
                                          <p:val>
                                            <p:strVal val="#ppt_w"/>
                                          </p:val>
                                        </p:tav>
                                      </p:tavLst>
                                    </p:anim>
                                    <p:anim calcmode="lin" valueType="num">
                                      <p:cBhvr>
                                        <p:cTn id="34" dur="500" fill="hold"/>
                                        <p:tgtEl>
                                          <p:spTgt spid="4100"/>
                                        </p:tgtEl>
                                        <p:attrNameLst>
                                          <p:attrName>ppt_h</p:attrName>
                                        </p:attrNameLst>
                                      </p:cBhvr>
                                      <p:tavLst>
                                        <p:tav tm="0">
                                          <p:val>
                                            <p:fltVal val="0"/>
                                          </p:val>
                                        </p:tav>
                                        <p:tav tm="100000">
                                          <p:val>
                                            <p:strVal val="#ppt_h"/>
                                          </p:val>
                                        </p:tav>
                                      </p:tavLst>
                                    </p:anim>
                                  </p:childTnLst>
                                </p:cTn>
                              </p:par>
                              <p:par>
                                <p:cTn id="35" presetID="23" presetClass="entr" presetSubtype="16" fill="hold" grpId="0" nodeType="withEffect">
                                  <p:stCondLst>
                                    <p:cond delay="0"/>
                                  </p:stCondLst>
                                  <p:childTnLst>
                                    <p:set>
                                      <p:cBhvr>
                                        <p:cTn id="36" dur="1" fill="hold">
                                          <p:stCondLst>
                                            <p:cond delay="0"/>
                                          </p:stCondLst>
                                        </p:cTn>
                                        <p:tgtEl>
                                          <p:spTgt spid="10">
                                            <p:txEl>
                                              <p:pRg st="0" end="0"/>
                                            </p:txEl>
                                          </p:spTgt>
                                        </p:tgtEl>
                                        <p:attrNameLst>
                                          <p:attrName>style.visibility</p:attrName>
                                        </p:attrNameLst>
                                      </p:cBhvr>
                                      <p:to>
                                        <p:strVal val="visible"/>
                                      </p:to>
                                    </p:set>
                                    <p:anim calcmode="lin" valueType="num">
                                      <p:cBhvr>
                                        <p:cTn id="37" dur="500" fill="hold"/>
                                        <p:tgtEl>
                                          <p:spTgt spid="10">
                                            <p:txEl>
                                              <p:pRg st="0" end="0"/>
                                            </p:txEl>
                                          </p:spTgt>
                                        </p:tgtEl>
                                        <p:attrNameLst>
                                          <p:attrName>ppt_w</p:attrName>
                                        </p:attrNameLst>
                                      </p:cBhvr>
                                      <p:tavLst>
                                        <p:tav tm="0">
                                          <p:val>
                                            <p:fltVal val="0"/>
                                          </p:val>
                                        </p:tav>
                                        <p:tav tm="100000">
                                          <p:val>
                                            <p:strVal val="#ppt_w"/>
                                          </p:val>
                                        </p:tav>
                                      </p:tavLst>
                                    </p:anim>
                                    <p:anim calcmode="lin" valueType="num">
                                      <p:cBhvr>
                                        <p:cTn id="38" dur="500" fill="hold"/>
                                        <p:tgtEl>
                                          <p:spTgt spid="10">
                                            <p:txEl>
                                              <p:pRg st="0" end="0"/>
                                            </p:txEl>
                                          </p:spTgt>
                                        </p:tgtEl>
                                        <p:attrNameLst>
                                          <p:attrName>ppt_h</p:attrName>
                                        </p:attrNameLst>
                                      </p:cBhvr>
                                      <p:tavLst>
                                        <p:tav tm="0">
                                          <p:val>
                                            <p:fltVal val="0"/>
                                          </p:val>
                                        </p:tav>
                                        <p:tav tm="100000">
                                          <p:val>
                                            <p:strVal val="#ppt_h"/>
                                          </p:val>
                                        </p:tav>
                                      </p:tavLst>
                                    </p:anim>
                                  </p:childTnLst>
                                </p:cTn>
                              </p:par>
                              <p:par>
                                <p:cTn id="39" presetID="23" presetClass="entr" presetSubtype="16" fill="hold" nodeType="withEffect">
                                  <p:stCondLst>
                                    <p:cond delay="0"/>
                                  </p:stCondLst>
                                  <p:childTnLst>
                                    <p:set>
                                      <p:cBhvr>
                                        <p:cTn id="40" dur="1" fill="hold">
                                          <p:stCondLst>
                                            <p:cond delay="0"/>
                                          </p:stCondLst>
                                        </p:cTn>
                                        <p:tgtEl>
                                          <p:spTgt spid="4101"/>
                                        </p:tgtEl>
                                        <p:attrNameLst>
                                          <p:attrName>style.visibility</p:attrName>
                                        </p:attrNameLst>
                                      </p:cBhvr>
                                      <p:to>
                                        <p:strVal val="visible"/>
                                      </p:to>
                                    </p:set>
                                    <p:anim calcmode="lin" valueType="num">
                                      <p:cBhvr>
                                        <p:cTn id="41" dur="500" fill="hold"/>
                                        <p:tgtEl>
                                          <p:spTgt spid="4101"/>
                                        </p:tgtEl>
                                        <p:attrNameLst>
                                          <p:attrName>ppt_w</p:attrName>
                                        </p:attrNameLst>
                                      </p:cBhvr>
                                      <p:tavLst>
                                        <p:tav tm="0">
                                          <p:val>
                                            <p:fltVal val="0"/>
                                          </p:val>
                                        </p:tav>
                                        <p:tav tm="100000">
                                          <p:val>
                                            <p:strVal val="#ppt_w"/>
                                          </p:val>
                                        </p:tav>
                                      </p:tavLst>
                                    </p:anim>
                                    <p:anim calcmode="lin" valueType="num">
                                      <p:cBhvr>
                                        <p:cTn id="42" dur="500" fill="hold"/>
                                        <p:tgtEl>
                                          <p:spTgt spid="4101"/>
                                        </p:tgtEl>
                                        <p:attrNameLst>
                                          <p:attrName>ppt_h</p:attrName>
                                        </p:attrNameLst>
                                      </p:cBhvr>
                                      <p:tavLst>
                                        <p:tav tm="0">
                                          <p:val>
                                            <p:fltVal val="0"/>
                                          </p:val>
                                        </p:tav>
                                        <p:tav tm="100000">
                                          <p:val>
                                            <p:strVal val="#ppt_h"/>
                                          </p:val>
                                        </p:tav>
                                      </p:tavLst>
                                    </p:anim>
                                  </p:childTnLst>
                                </p:cTn>
                              </p:par>
                            </p:childTnLst>
                          </p:cTn>
                        </p:par>
                      </p:childTnLst>
                    </p:cTn>
                  </p:par>
                  <p:par>
                    <p:cTn id="43" fill="hold">
                      <p:stCondLst>
                        <p:cond delay="indefinite"/>
                      </p:stCondLst>
                      <p:childTnLst>
                        <p:par>
                          <p:cTn id="44" fill="hold">
                            <p:stCondLst>
                              <p:cond delay="0"/>
                            </p:stCondLst>
                            <p:childTnLst>
                              <p:par>
                                <p:cTn id="45" presetID="3" presetClass="entr" presetSubtype="10" fill="hold" grpId="0" nodeType="clickEffect">
                                  <p:stCondLst>
                                    <p:cond delay="0"/>
                                  </p:stCondLst>
                                  <p:childTnLst>
                                    <p:set>
                                      <p:cBhvr>
                                        <p:cTn id="46" dur="1" fill="hold">
                                          <p:stCondLst>
                                            <p:cond delay="0"/>
                                          </p:stCondLst>
                                        </p:cTn>
                                        <p:tgtEl>
                                          <p:spTgt spid="8"/>
                                        </p:tgtEl>
                                        <p:attrNameLst>
                                          <p:attrName>style.visibility</p:attrName>
                                        </p:attrNameLst>
                                      </p:cBhvr>
                                      <p:to>
                                        <p:strVal val="visible"/>
                                      </p:to>
                                    </p:set>
                                    <p:animEffect transition="in" filter="blinds(horizontal)">
                                      <p:cBhvr>
                                        <p:cTn id="4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build="p"/>
      <p:bldP spid="8" grpId="0" animBg="1"/>
      <p:bldP spid="6" grpId="0" build="p"/>
      <p:bldP spid="7" grpId="0" build="p"/>
      <p:bldP spid="9" grpId="0" build="p"/>
      <p:bldP spid="10" grpId="0" build="p"/>
    </p:bldLst>
  </p:timing>
</p:sld>
</file>

<file path=ppt/slides/slide4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Content Placeholder 10"/>
          <p:cNvSpPr>
            <a:spLocks noGrp="1"/>
          </p:cNvSpPr>
          <p:nvPr>
            <p:ph sz="quarter" idx="13"/>
          </p:nvPr>
        </p:nvSpPr>
        <p:spPr>
          <a:xfrm>
            <a:off x="361950" y="2590800"/>
            <a:ext cx="628650" cy="446276"/>
          </a:xfrm>
        </p:spPr>
        <p:txBody>
          <a:bodyPr wrap="square">
            <a:spAutoFit/>
          </a:bodyPr>
          <a:lstStyle/>
          <a:p>
            <a:pPr>
              <a:buNone/>
            </a:pPr>
            <a:r>
              <a:rPr lang="en-US" sz="2300" b="1" dirty="0" smtClean="0">
                <a:solidFill>
                  <a:schemeClr val="tx1"/>
                </a:solidFill>
                <a:latin typeface="Times New Roman" pitchFamily="18" charset="0"/>
                <a:cs typeface="Times New Roman" pitchFamily="18" charset="0"/>
              </a:rPr>
              <a:t>28.   </a:t>
            </a:r>
            <a:endParaRPr lang="en-US" sz="2300" dirty="0" smtClean="0">
              <a:solidFill>
                <a:schemeClr val="tx1"/>
              </a:solidFill>
              <a:latin typeface="Times New Roman" pitchFamily="18" charset="0"/>
              <a:cs typeface="Times New Roman" pitchFamily="18" charset="0"/>
            </a:endParaRPr>
          </a:p>
        </p:txBody>
      </p:sp>
      <p:sp>
        <p:nvSpPr>
          <p:cNvPr id="18" name="Rectangle 17"/>
          <p:cNvSpPr/>
          <p:nvPr/>
        </p:nvSpPr>
        <p:spPr>
          <a:xfrm>
            <a:off x="2235200" y="3352800"/>
            <a:ext cx="5029200" cy="800219"/>
          </a:xfrm>
          <a:prstGeom prst="rect">
            <a:avLst/>
          </a:prstGeom>
        </p:spPr>
        <p:txBody>
          <a:bodyPr wrap="square">
            <a:spAutoFit/>
          </a:bodyPr>
          <a:lstStyle/>
          <a:p>
            <a:r>
              <a:rPr lang="en-US" sz="2300" dirty="0" smtClean="0">
                <a:latin typeface="Times New Roman" pitchFamily="18" charset="0"/>
              </a:rPr>
              <a:t>This shape is a triangular pyramid</a:t>
            </a:r>
          </a:p>
          <a:p>
            <a:r>
              <a:rPr lang="en-US" sz="2300" dirty="0" smtClean="0">
                <a:latin typeface="Times New Roman" pitchFamily="18" charset="0"/>
              </a:rPr>
              <a:t>It has an apex and a triangular base.</a:t>
            </a:r>
          </a:p>
        </p:txBody>
      </p:sp>
      <p:pic>
        <p:nvPicPr>
          <p:cNvPr id="5122" name="Picture 2" descr="D:\Vinothi\Revision Exam 03\Ans-Ex-03-28.tif"/>
          <p:cNvPicPr>
            <a:picLocks noChangeAspect="1" noChangeArrowheads="1"/>
          </p:cNvPicPr>
          <p:nvPr/>
        </p:nvPicPr>
        <p:blipFill>
          <a:blip r:embed="rId2" cstate="print"/>
          <a:srcRect/>
          <a:stretch>
            <a:fillRect/>
          </a:stretch>
        </p:blipFill>
        <p:spPr bwMode="auto">
          <a:xfrm>
            <a:off x="1021080" y="2715768"/>
            <a:ext cx="950976" cy="1856232"/>
          </a:xfrm>
          <a:prstGeom prst="rect">
            <a:avLst/>
          </a:prstGeom>
          <a:noFill/>
        </p:spPr>
      </p:pic>
      <p:sp>
        <p:nvSpPr>
          <p:cNvPr id="5"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3 Paper 1</a:t>
            </a:r>
          </a:p>
        </p:txBody>
      </p:sp>
    </p:spTree>
    <p:extLst>
      <p:ext uri="{BB962C8B-B14F-4D97-AF65-F5344CB8AC3E}">
        <p14:creationId xmlns:p14="http://schemas.microsoft.com/office/powerpoint/2010/main" xmlns="" val="71451342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11">
                                            <p:txEl>
                                              <p:pRg st="0" end="0"/>
                                            </p:txEl>
                                          </p:spTgt>
                                        </p:tgtEl>
                                        <p:attrNameLst>
                                          <p:attrName>style.visibility</p:attrName>
                                        </p:attrNameLst>
                                      </p:cBhvr>
                                      <p:to>
                                        <p:strVal val="visible"/>
                                      </p:to>
                                    </p:set>
                                    <p:anim calcmode="lin" valueType="num">
                                      <p:cBhvr>
                                        <p:cTn id="7" dur="500" fill="hold"/>
                                        <p:tgtEl>
                                          <p:spTgt spid="11">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11">
                                            <p:txEl>
                                              <p:pRg st="0" end="0"/>
                                            </p:txEl>
                                          </p:spTgt>
                                        </p:tgtEl>
                                        <p:attrNameLst>
                                          <p:attrName>ppt_h</p:attrName>
                                        </p:attrNameLst>
                                      </p:cBhvr>
                                      <p:tavLst>
                                        <p:tav tm="0">
                                          <p:val>
                                            <p:fltVal val="0"/>
                                          </p:val>
                                        </p:tav>
                                        <p:tav tm="100000">
                                          <p:val>
                                            <p:strVal val="#ppt_h"/>
                                          </p:val>
                                        </p:tav>
                                      </p:tavLst>
                                    </p:anim>
                                  </p:childTnLst>
                                </p:cTn>
                              </p:par>
                              <p:par>
                                <p:cTn id="9" presetID="23" presetClass="entr" presetSubtype="16" fill="hold" nodeType="withEffect">
                                  <p:stCondLst>
                                    <p:cond delay="0"/>
                                  </p:stCondLst>
                                  <p:childTnLst>
                                    <p:set>
                                      <p:cBhvr>
                                        <p:cTn id="10" dur="1" fill="hold">
                                          <p:stCondLst>
                                            <p:cond delay="0"/>
                                          </p:stCondLst>
                                        </p:cTn>
                                        <p:tgtEl>
                                          <p:spTgt spid="5122"/>
                                        </p:tgtEl>
                                        <p:attrNameLst>
                                          <p:attrName>style.visibility</p:attrName>
                                        </p:attrNameLst>
                                      </p:cBhvr>
                                      <p:to>
                                        <p:strVal val="visible"/>
                                      </p:to>
                                    </p:set>
                                    <p:anim calcmode="lin" valueType="num">
                                      <p:cBhvr>
                                        <p:cTn id="11" dur="500" fill="hold"/>
                                        <p:tgtEl>
                                          <p:spTgt spid="5122"/>
                                        </p:tgtEl>
                                        <p:attrNameLst>
                                          <p:attrName>ppt_w</p:attrName>
                                        </p:attrNameLst>
                                      </p:cBhvr>
                                      <p:tavLst>
                                        <p:tav tm="0">
                                          <p:val>
                                            <p:fltVal val="0"/>
                                          </p:val>
                                        </p:tav>
                                        <p:tav tm="100000">
                                          <p:val>
                                            <p:strVal val="#ppt_w"/>
                                          </p:val>
                                        </p:tav>
                                      </p:tavLst>
                                    </p:anim>
                                    <p:anim calcmode="lin" valueType="num">
                                      <p:cBhvr>
                                        <p:cTn id="12" dur="500" fill="hold"/>
                                        <p:tgtEl>
                                          <p:spTgt spid="5122"/>
                                        </p:tgtEl>
                                        <p:attrNameLst>
                                          <p:attrName>ppt_h</p:attrName>
                                        </p:attrNameLst>
                                      </p:cBhvr>
                                      <p:tavLst>
                                        <p:tav tm="0">
                                          <p:val>
                                            <p:fltVal val="0"/>
                                          </p:val>
                                        </p:tav>
                                        <p:tav tm="100000">
                                          <p:val>
                                            <p:strVal val="#ppt_h"/>
                                          </p:val>
                                        </p:tav>
                                      </p:tavLst>
                                    </p:anim>
                                  </p:childTnLst>
                                </p:cTn>
                              </p:par>
                              <p:par>
                                <p:cTn id="13" presetID="23" presetClass="entr" presetSubtype="16" fill="hold" grpId="0" nodeType="withEffect">
                                  <p:stCondLst>
                                    <p:cond delay="0"/>
                                  </p:stCondLst>
                                  <p:childTnLst>
                                    <p:set>
                                      <p:cBhvr>
                                        <p:cTn id="14" dur="1" fill="hold">
                                          <p:stCondLst>
                                            <p:cond delay="0"/>
                                          </p:stCondLst>
                                        </p:cTn>
                                        <p:tgtEl>
                                          <p:spTgt spid="18"/>
                                        </p:tgtEl>
                                        <p:attrNameLst>
                                          <p:attrName>style.visibility</p:attrName>
                                        </p:attrNameLst>
                                      </p:cBhvr>
                                      <p:to>
                                        <p:strVal val="visible"/>
                                      </p:to>
                                    </p:set>
                                    <p:anim calcmode="lin" valueType="num">
                                      <p:cBhvr>
                                        <p:cTn id="15" dur="500" fill="hold"/>
                                        <p:tgtEl>
                                          <p:spTgt spid="18"/>
                                        </p:tgtEl>
                                        <p:attrNameLst>
                                          <p:attrName>ppt_w</p:attrName>
                                        </p:attrNameLst>
                                      </p:cBhvr>
                                      <p:tavLst>
                                        <p:tav tm="0">
                                          <p:val>
                                            <p:fltVal val="0"/>
                                          </p:val>
                                        </p:tav>
                                        <p:tav tm="100000">
                                          <p:val>
                                            <p:strVal val="#ppt_w"/>
                                          </p:val>
                                        </p:tav>
                                      </p:tavLst>
                                    </p:anim>
                                    <p:anim calcmode="lin" valueType="num">
                                      <p:cBhvr>
                                        <p:cTn id="16" dur="500" fill="hold"/>
                                        <p:tgtEl>
                                          <p:spTgt spid="18"/>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build="p"/>
      <p:bldP spid="18" grpId="0"/>
    </p:bldLst>
  </p:timing>
</p:sld>
</file>

<file path=ppt/slides/slide4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Content Placeholder 10"/>
          <p:cNvSpPr>
            <a:spLocks noGrp="1"/>
          </p:cNvSpPr>
          <p:nvPr>
            <p:ph sz="quarter" idx="13"/>
          </p:nvPr>
        </p:nvSpPr>
        <p:spPr>
          <a:xfrm>
            <a:off x="361950" y="2143760"/>
            <a:ext cx="704850" cy="446276"/>
          </a:xfrm>
        </p:spPr>
        <p:txBody>
          <a:bodyPr wrap="square">
            <a:spAutoFit/>
          </a:bodyPr>
          <a:lstStyle/>
          <a:p>
            <a:pPr>
              <a:buNone/>
            </a:pPr>
            <a:r>
              <a:rPr lang="en-US" sz="2300" b="1" dirty="0" smtClean="0">
                <a:solidFill>
                  <a:schemeClr val="tx1"/>
                </a:solidFill>
                <a:latin typeface="Times New Roman" pitchFamily="18" charset="0"/>
                <a:cs typeface="Times New Roman" pitchFamily="18" charset="0"/>
              </a:rPr>
              <a:t>29.  </a:t>
            </a:r>
            <a:endParaRPr lang="en-US" sz="2300" dirty="0" smtClean="0">
              <a:solidFill>
                <a:schemeClr val="tx1"/>
              </a:solidFill>
              <a:latin typeface="Times New Roman" pitchFamily="18" charset="0"/>
              <a:cs typeface="Times New Roman" pitchFamily="18" charset="0"/>
            </a:endParaRPr>
          </a:p>
        </p:txBody>
      </p:sp>
      <p:sp>
        <p:nvSpPr>
          <p:cNvPr id="13" name="Rectangle 12"/>
          <p:cNvSpPr/>
          <p:nvPr/>
        </p:nvSpPr>
        <p:spPr>
          <a:xfrm>
            <a:off x="853440" y="3825895"/>
            <a:ext cx="6080760" cy="1508105"/>
          </a:xfrm>
          <a:prstGeom prst="rect">
            <a:avLst/>
          </a:prstGeom>
        </p:spPr>
        <p:txBody>
          <a:bodyPr wrap="square">
            <a:spAutoFit/>
          </a:bodyPr>
          <a:lstStyle/>
          <a:p>
            <a:r>
              <a:rPr lang="en-US" sz="2300" dirty="0" smtClean="0">
                <a:latin typeface="Times New Roman" pitchFamily="18" charset="0"/>
              </a:rPr>
              <a:t>The diagram above, shows a circle with centre </a:t>
            </a:r>
            <a:r>
              <a:rPr lang="en-US" sz="2300" i="1" dirty="0" smtClean="0">
                <a:latin typeface="Times New Roman" pitchFamily="18" charset="0"/>
              </a:rPr>
              <a:t>O</a:t>
            </a:r>
            <a:r>
              <a:rPr lang="en-US" sz="2300" dirty="0" smtClean="0">
                <a:latin typeface="Times New Roman" pitchFamily="18" charset="0"/>
              </a:rPr>
              <a:t>.</a:t>
            </a:r>
          </a:p>
          <a:p>
            <a:r>
              <a:rPr lang="en-US" sz="2300" i="1" dirty="0" smtClean="0">
                <a:latin typeface="Times New Roman" pitchFamily="18" charset="0"/>
              </a:rPr>
              <a:t>A</a:t>
            </a:r>
            <a:r>
              <a:rPr lang="en-US" sz="2300" dirty="0" smtClean="0">
                <a:latin typeface="Times New Roman" pitchFamily="18" charset="0"/>
              </a:rPr>
              <a:t> line </a:t>
            </a:r>
            <a:r>
              <a:rPr lang="en-US" sz="2300" i="1" dirty="0" smtClean="0">
                <a:latin typeface="Times New Roman" pitchFamily="18" charset="0"/>
              </a:rPr>
              <a:t>OM</a:t>
            </a:r>
            <a:r>
              <a:rPr lang="en-US" sz="2300" dirty="0" smtClean="0">
                <a:latin typeface="Times New Roman" pitchFamily="18" charset="0"/>
              </a:rPr>
              <a:t> is drawn perpendicular to the chord</a:t>
            </a:r>
          </a:p>
          <a:p>
            <a:r>
              <a:rPr lang="en-US" sz="2300" i="1" dirty="0" smtClean="0">
                <a:latin typeface="Times New Roman" pitchFamily="18" charset="0"/>
              </a:rPr>
              <a:t>AB</a:t>
            </a:r>
            <a:r>
              <a:rPr lang="en-US" sz="2300" dirty="0" smtClean="0">
                <a:latin typeface="Times New Roman" pitchFamily="18" charset="0"/>
              </a:rPr>
              <a:t>. If </a:t>
            </a:r>
            <a:r>
              <a:rPr lang="en-US" sz="2300" i="1" dirty="0" smtClean="0">
                <a:latin typeface="Times New Roman" pitchFamily="18" charset="0"/>
              </a:rPr>
              <a:t>OA</a:t>
            </a:r>
            <a:r>
              <a:rPr lang="en-US" sz="2300" dirty="0" smtClean="0">
                <a:latin typeface="Times New Roman" pitchFamily="18" charset="0"/>
              </a:rPr>
              <a:t> = 15 cm and AB = 24 cm, then the</a:t>
            </a:r>
          </a:p>
          <a:p>
            <a:r>
              <a:rPr lang="en-US" sz="2300" dirty="0" smtClean="0">
                <a:latin typeface="Times New Roman" pitchFamily="18" charset="0"/>
              </a:rPr>
              <a:t>length, in cm, of </a:t>
            </a:r>
            <a:r>
              <a:rPr lang="en-US" sz="2300" i="1" dirty="0" smtClean="0">
                <a:latin typeface="Times New Roman" pitchFamily="18" charset="0"/>
              </a:rPr>
              <a:t>OM</a:t>
            </a:r>
            <a:r>
              <a:rPr lang="en-US" sz="2300" dirty="0" smtClean="0">
                <a:latin typeface="Times New Roman" pitchFamily="18" charset="0"/>
              </a:rPr>
              <a:t> is</a:t>
            </a:r>
            <a:endParaRPr lang="en-US" sz="2300" dirty="0">
              <a:latin typeface="Times New Roman" pitchFamily="18" charset="0"/>
            </a:endParaRPr>
          </a:p>
        </p:txBody>
      </p:sp>
      <p:pic>
        <p:nvPicPr>
          <p:cNvPr id="6146" name="Picture 2" descr="D:\Vinothi\Revision Exam 03\Ex-03-29.tif"/>
          <p:cNvPicPr>
            <a:picLocks noChangeAspect="1" noChangeArrowheads="1"/>
          </p:cNvPicPr>
          <p:nvPr/>
        </p:nvPicPr>
        <p:blipFill>
          <a:blip r:embed="rId2" cstate="print"/>
          <a:srcRect/>
          <a:stretch>
            <a:fillRect/>
          </a:stretch>
        </p:blipFill>
        <p:spPr bwMode="auto">
          <a:xfrm>
            <a:off x="1143000" y="2362200"/>
            <a:ext cx="1344168" cy="1351026"/>
          </a:xfrm>
          <a:prstGeom prst="rect">
            <a:avLst/>
          </a:prstGeom>
          <a:noFill/>
        </p:spPr>
      </p:pic>
      <p:sp>
        <p:nvSpPr>
          <p:cNvPr id="18" name="TextBox 17"/>
          <p:cNvSpPr txBox="1"/>
          <p:nvPr/>
        </p:nvSpPr>
        <p:spPr>
          <a:xfrm>
            <a:off x="878840" y="5486400"/>
            <a:ext cx="1143000" cy="446276"/>
          </a:xfrm>
          <a:prstGeom prst="rect">
            <a:avLst/>
          </a:prstGeom>
          <a:noFill/>
        </p:spPr>
        <p:txBody>
          <a:bodyPr wrap="square" rtlCol="0">
            <a:spAutoFit/>
          </a:bodyPr>
          <a:lstStyle/>
          <a:p>
            <a:r>
              <a:rPr lang="en-US" sz="2300" dirty="0" smtClean="0">
                <a:latin typeface="Times New Roman" pitchFamily="18" charset="0"/>
              </a:rPr>
              <a:t>(A) 5</a:t>
            </a:r>
            <a:endParaRPr lang="en-US" sz="2300" dirty="0">
              <a:latin typeface="Times New Roman" pitchFamily="18" charset="0"/>
            </a:endParaRPr>
          </a:p>
        </p:txBody>
      </p:sp>
      <p:sp>
        <p:nvSpPr>
          <p:cNvPr id="19" name="TextBox 18"/>
          <p:cNvSpPr txBox="1"/>
          <p:nvPr/>
        </p:nvSpPr>
        <p:spPr>
          <a:xfrm>
            <a:off x="878840" y="6172200"/>
            <a:ext cx="1143000" cy="446276"/>
          </a:xfrm>
          <a:prstGeom prst="rect">
            <a:avLst/>
          </a:prstGeom>
          <a:noFill/>
        </p:spPr>
        <p:txBody>
          <a:bodyPr wrap="square" rtlCol="0">
            <a:spAutoFit/>
          </a:bodyPr>
          <a:lstStyle/>
          <a:p>
            <a:r>
              <a:rPr lang="en-US" sz="2300" dirty="0" smtClean="0">
                <a:latin typeface="Times New Roman" pitchFamily="18" charset="0"/>
              </a:rPr>
              <a:t>(C) 12</a:t>
            </a:r>
            <a:endParaRPr lang="en-US" sz="2300" dirty="0">
              <a:latin typeface="Times New Roman" pitchFamily="18" charset="0"/>
            </a:endParaRPr>
          </a:p>
        </p:txBody>
      </p:sp>
      <p:sp>
        <p:nvSpPr>
          <p:cNvPr id="20" name="TextBox 19"/>
          <p:cNvSpPr txBox="1"/>
          <p:nvPr/>
        </p:nvSpPr>
        <p:spPr>
          <a:xfrm>
            <a:off x="3352800" y="5486400"/>
            <a:ext cx="1143000" cy="446276"/>
          </a:xfrm>
          <a:prstGeom prst="rect">
            <a:avLst/>
          </a:prstGeom>
          <a:noFill/>
        </p:spPr>
        <p:txBody>
          <a:bodyPr wrap="square" rtlCol="0">
            <a:spAutoFit/>
          </a:bodyPr>
          <a:lstStyle/>
          <a:p>
            <a:r>
              <a:rPr lang="en-US" sz="2300" dirty="0" smtClean="0">
                <a:latin typeface="Times New Roman" pitchFamily="18" charset="0"/>
              </a:rPr>
              <a:t>(B) 9</a:t>
            </a:r>
            <a:endParaRPr lang="en-US" sz="2300" dirty="0">
              <a:latin typeface="Times New Roman" pitchFamily="18" charset="0"/>
            </a:endParaRPr>
          </a:p>
        </p:txBody>
      </p:sp>
      <p:sp>
        <p:nvSpPr>
          <p:cNvPr id="21" name="TextBox 20"/>
          <p:cNvSpPr txBox="1"/>
          <p:nvPr/>
        </p:nvSpPr>
        <p:spPr>
          <a:xfrm>
            <a:off x="3352800" y="6172200"/>
            <a:ext cx="1143000" cy="446276"/>
          </a:xfrm>
          <a:prstGeom prst="rect">
            <a:avLst/>
          </a:prstGeom>
          <a:noFill/>
        </p:spPr>
        <p:txBody>
          <a:bodyPr wrap="square" rtlCol="0">
            <a:spAutoFit/>
          </a:bodyPr>
          <a:lstStyle/>
          <a:p>
            <a:r>
              <a:rPr lang="en-US" sz="2300" dirty="0" smtClean="0">
                <a:latin typeface="Times New Roman" pitchFamily="18" charset="0"/>
              </a:rPr>
              <a:t>(D) 15</a:t>
            </a:r>
            <a:endParaRPr lang="en-US" sz="2300" dirty="0">
              <a:latin typeface="Times New Roman" pitchFamily="18" charset="0"/>
            </a:endParaRPr>
          </a:p>
        </p:txBody>
      </p:sp>
      <p:sp>
        <p:nvSpPr>
          <p:cNvPr id="23" name="Notched Right Arrow 22"/>
          <p:cNvSpPr/>
          <p:nvPr/>
        </p:nvSpPr>
        <p:spPr>
          <a:xfrm>
            <a:off x="7162800" y="6019800"/>
            <a:ext cx="1782315" cy="685800"/>
          </a:xfrm>
          <a:prstGeom prst="notchedRightArrow">
            <a:avLst/>
          </a:prstGeom>
          <a:blipFill>
            <a:blip r:embed="rId3" cstate="print">
              <a:extLst>
                <a:ext uri="{BEBA8EAE-BF5A-486C-A8C5-ECC9F3942E4B}">
                  <a14:imgProps xmlns:a14="http://schemas.microsoft.com/office/drawing/2010/main" xmlns="">
                    <a14:imgLayer r:embed="rId4">
                      <a14:imgEffect>
                        <a14:brightnessContrast bright="-20000" contrast="-20000"/>
                      </a14:imgEffect>
                    </a14:imgLayer>
                  </a14:imgProps>
                </a:ex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ANSWER</a:t>
            </a:r>
            <a:endParaRPr lang="en-US" sz="2000" b="1" dirty="0">
              <a:latin typeface="Times New Roman" pitchFamily="18" charset="0"/>
              <a:cs typeface="Times New Roman" pitchFamily="18" charset="0"/>
            </a:endParaRPr>
          </a:p>
        </p:txBody>
      </p:sp>
      <p:sp>
        <p:nvSpPr>
          <p:cNvPr id="10"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3 Paper 1</a:t>
            </a:r>
          </a:p>
        </p:txBody>
      </p:sp>
    </p:spTree>
    <p:extLst>
      <p:ext uri="{BB962C8B-B14F-4D97-AF65-F5344CB8AC3E}">
        <p14:creationId xmlns:p14="http://schemas.microsoft.com/office/powerpoint/2010/main" xmlns="" val="71451342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11">
                                            <p:txEl>
                                              <p:pRg st="0" end="0"/>
                                            </p:txEl>
                                          </p:spTgt>
                                        </p:tgtEl>
                                        <p:attrNameLst>
                                          <p:attrName>style.visibility</p:attrName>
                                        </p:attrNameLst>
                                      </p:cBhvr>
                                      <p:to>
                                        <p:strVal val="visible"/>
                                      </p:to>
                                    </p:set>
                                    <p:anim calcmode="lin" valueType="num">
                                      <p:cBhvr>
                                        <p:cTn id="7" dur="500" fill="hold"/>
                                        <p:tgtEl>
                                          <p:spTgt spid="11">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11">
                                            <p:txEl>
                                              <p:pRg st="0" end="0"/>
                                            </p:txEl>
                                          </p:spTgt>
                                        </p:tgtEl>
                                        <p:attrNameLst>
                                          <p:attrName>ppt_h</p:attrName>
                                        </p:attrNameLst>
                                      </p:cBhvr>
                                      <p:tavLst>
                                        <p:tav tm="0">
                                          <p:val>
                                            <p:fltVal val="0"/>
                                          </p:val>
                                        </p:tav>
                                        <p:tav tm="100000">
                                          <p:val>
                                            <p:strVal val="#ppt_h"/>
                                          </p:val>
                                        </p:tav>
                                      </p:tavLst>
                                    </p:anim>
                                  </p:childTnLst>
                                </p:cTn>
                              </p:par>
                              <p:par>
                                <p:cTn id="9" presetID="23" presetClass="entr" presetSubtype="16" fill="hold" nodeType="withEffect">
                                  <p:stCondLst>
                                    <p:cond delay="0"/>
                                  </p:stCondLst>
                                  <p:childTnLst>
                                    <p:set>
                                      <p:cBhvr>
                                        <p:cTn id="10" dur="1" fill="hold">
                                          <p:stCondLst>
                                            <p:cond delay="0"/>
                                          </p:stCondLst>
                                        </p:cTn>
                                        <p:tgtEl>
                                          <p:spTgt spid="6146"/>
                                        </p:tgtEl>
                                        <p:attrNameLst>
                                          <p:attrName>style.visibility</p:attrName>
                                        </p:attrNameLst>
                                      </p:cBhvr>
                                      <p:to>
                                        <p:strVal val="visible"/>
                                      </p:to>
                                    </p:set>
                                    <p:anim calcmode="lin" valueType="num">
                                      <p:cBhvr>
                                        <p:cTn id="11" dur="500" fill="hold"/>
                                        <p:tgtEl>
                                          <p:spTgt spid="6146"/>
                                        </p:tgtEl>
                                        <p:attrNameLst>
                                          <p:attrName>ppt_w</p:attrName>
                                        </p:attrNameLst>
                                      </p:cBhvr>
                                      <p:tavLst>
                                        <p:tav tm="0">
                                          <p:val>
                                            <p:fltVal val="0"/>
                                          </p:val>
                                        </p:tav>
                                        <p:tav tm="100000">
                                          <p:val>
                                            <p:strVal val="#ppt_w"/>
                                          </p:val>
                                        </p:tav>
                                      </p:tavLst>
                                    </p:anim>
                                    <p:anim calcmode="lin" valueType="num">
                                      <p:cBhvr>
                                        <p:cTn id="12" dur="500" fill="hold"/>
                                        <p:tgtEl>
                                          <p:spTgt spid="6146"/>
                                        </p:tgtEl>
                                        <p:attrNameLst>
                                          <p:attrName>ppt_h</p:attrName>
                                        </p:attrNameLst>
                                      </p:cBhvr>
                                      <p:tavLst>
                                        <p:tav tm="0">
                                          <p:val>
                                            <p:fltVal val="0"/>
                                          </p:val>
                                        </p:tav>
                                        <p:tav tm="100000">
                                          <p:val>
                                            <p:strVal val="#ppt_h"/>
                                          </p:val>
                                        </p:tav>
                                      </p:tavLst>
                                    </p:anim>
                                  </p:childTnLst>
                                </p:cTn>
                              </p:par>
                              <p:par>
                                <p:cTn id="13" presetID="23" presetClass="entr" presetSubtype="16" fill="hold" grpId="0" nodeType="withEffect">
                                  <p:stCondLst>
                                    <p:cond delay="0"/>
                                  </p:stCondLst>
                                  <p:childTnLst>
                                    <p:set>
                                      <p:cBhvr>
                                        <p:cTn id="14" dur="1" fill="hold">
                                          <p:stCondLst>
                                            <p:cond delay="0"/>
                                          </p:stCondLst>
                                        </p:cTn>
                                        <p:tgtEl>
                                          <p:spTgt spid="13"/>
                                        </p:tgtEl>
                                        <p:attrNameLst>
                                          <p:attrName>style.visibility</p:attrName>
                                        </p:attrNameLst>
                                      </p:cBhvr>
                                      <p:to>
                                        <p:strVal val="visible"/>
                                      </p:to>
                                    </p:set>
                                    <p:anim calcmode="lin" valueType="num">
                                      <p:cBhvr>
                                        <p:cTn id="15" dur="500" fill="hold"/>
                                        <p:tgtEl>
                                          <p:spTgt spid="13"/>
                                        </p:tgtEl>
                                        <p:attrNameLst>
                                          <p:attrName>ppt_w</p:attrName>
                                        </p:attrNameLst>
                                      </p:cBhvr>
                                      <p:tavLst>
                                        <p:tav tm="0">
                                          <p:val>
                                            <p:fltVal val="0"/>
                                          </p:val>
                                        </p:tav>
                                        <p:tav tm="100000">
                                          <p:val>
                                            <p:strVal val="#ppt_w"/>
                                          </p:val>
                                        </p:tav>
                                      </p:tavLst>
                                    </p:anim>
                                    <p:anim calcmode="lin" valueType="num">
                                      <p:cBhvr>
                                        <p:cTn id="16" dur="500" fill="hold"/>
                                        <p:tgtEl>
                                          <p:spTgt spid="13"/>
                                        </p:tgtEl>
                                        <p:attrNameLst>
                                          <p:attrName>ppt_h</p:attrName>
                                        </p:attrNameLst>
                                      </p:cBhvr>
                                      <p:tavLst>
                                        <p:tav tm="0">
                                          <p:val>
                                            <p:fltVal val="0"/>
                                          </p:val>
                                        </p:tav>
                                        <p:tav tm="100000">
                                          <p:val>
                                            <p:strVal val="#ppt_h"/>
                                          </p:val>
                                        </p:tav>
                                      </p:tavLst>
                                    </p:anim>
                                  </p:childTnLst>
                                </p:cTn>
                              </p:par>
                            </p:childTnLst>
                          </p:cTn>
                        </p:par>
                      </p:childTnLst>
                    </p:cTn>
                  </p:par>
                  <p:par>
                    <p:cTn id="17" fill="hold">
                      <p:stCondLst>
                        <p:cond delay="indefinite"/>
                      </p:stCondLst>
                      <p:childTnLst>
                        <p:par>
                          <p:cTn id="18" fill="hold">
                            <p:stCondLst>
                              <p:cond delay="0"/>
                            </p:stCondLst>
                            <p:childTnLst>
                              <p:par>
                                <p:cTn id="19" presetID="23" presetClass="entr" presetSubtype="16" fill="hold" grpId="0" nodeType="clickEffect">
                                  <p:stCondLst>
                                    <p:cond delay="0"/>
                                  </p:stCondLst>
                                  <p:childTnLst>
                                    <p:set>
                                      <p:cBhvr>
                                        <p:cTn id="20" dur="1" fill="hold">
                                          <p:stCondLst>
                                            <p:cond delay="0"/>
                                          </p:stCondLst>
                                        </p:cTn>
                                        <p:tgtEl>
                                          <p:spTgt spid="18"/>
                                        </p:tgtEl>
                                        <p:attrNameLst>
                                          <p:attrName>style.visibility</p:attrName>
                                        </p:attrNameLst>
                                      </p:cBhvr>
                                      <p:to>
                                        <p:strVal val="visible"/>
                                      </p:to>
                                    </p:set>
                                    <p:anim calcmode="lin" valueType="num">
                                      <p:cBhvr>
                                        <p:cTn id="21" dur="500" fill="hold"/>
                                        <p:tgtEl>
                                          <p:spTgt spid="18"/>
                                        </p:tgtEl>
                                        <p:attrNameLst>
                                          <p:attrName>ppt_w</p:attrName>
                                        </p:attrNameLst>
                                      </p:cBhvr>
                                      <p:tavLst>
                                        <p:tav tm="0">
                                          <p:val>
                                            <p:fltVal val="0"/>
                                          </p:val>
                                        </p:tav>
                                        <p:tav tm="100000">
                                          <p:val>
                                            <p:strVal val="#ppt_w"/>
                                          </p:val>
                                        </p:tav>
                                      </p:tavLst>
                                    </p:anim>
                                    <p:anim calcmode="lin" valueType="num">
                                      <p:cBhvr>
                                        <p:cTn id="22" dur="500" fill="hold"/>
                                        <p:tgtEl>
                                          <p:spTgt spid="18"/>
                                        </p:tgtEl>
                                        <p:attrNameLst>
                                          <p:attrName>ppt_h</p:attrName>
                                        </p:attrNameLst>
                                      </p:cBhvr>
                                      <p:tavLst>
                                        <p:tav tm="0">
                                          <p:val>
                                            <p:fltVal val="0"/>
                                          </p:val>
                                        </p:tav>
                                        <p:tav tm="100000">
                                          <p:val>
                                            <p:strVal val="#ppt_h"/>
                                          </p:val>
                                        </p:tav>
                                      </p:tavLst>
                                    </p:anim>
                                  </p:childTnLst>
                                </p:cTn>
                              </p:par>
                              <p:par>
                                <p:cTn id="23" presetID="23" presetClass="entr" presetSubtype="16" fill="hold" grpId="0" nodeType="withEffect">
                                  <p:stCondLst>
                                    <p:cond delay="0"/>
                                  </p:stCondLst>
                                  <p:childTnLst>
                                    <p:set>
                                      <p:cBhvr>
                                        <p:cTn id="24" dur="1" fill="hold">
                                          <p:stCondLst>
                                            <p:cond delay="0"/>
                                          </p:stCondLst>
                                        </p:cTn>
                                        <p:tgtEl>
                                          <p:spTgt spid="20"/>
                                        </p:tgtEl>
                                        <p:attrNameLst>
                                          <p:attrName>style.visibility</p:attrName>
                                        </p:attrNameLst>
                                      </p:cBhvr>
                                      <p:to>
                                        <p:strVal val="visible"/>
                                      </p:to>
                                    </p:set>
                                    <p:anim calcmode="lin" valueType="num">
                                      <p:cBhvr>
                                        <p:cTn id="25" dur="500" fill="hold"/>
                                        <p:tgtEl>
                                          <p:spTgt spid="20"/>
                                        </p:tgtEl>
                                        <p:attrNameLst>
                                          <p:attrName>ppt_w</p:attrName>
                                        </p:attrNameLst>
                                      </p:cBhvr>
                                      <p:tavLst>
                                        <p:tav tm="0">
                                          <p:val>
                                            <p:fltVal val="0"/>
                                          </p:val>
                                        </p:tav>
                                        <p:tav tm="100000">
                                          <p:val>
                                            <p:strVal val="#ppt_w"/>
                                          </p:val>
                                        </p:tav>
                                      </p:tavLst>
                                    </p:anim>
                                    <p:anim calcmode="lin" valueType="num">
                                      <p:cBhvr>
                                        <p:cTn id="26" dur="500" fill="hold"/>
                                        <p:tgtEl>
                                          <p:spTgt spid="20"/>
                                        </p:tgtEl>
                                        <p:attrNameLst>
                                          <p:attrName>ppt_h</p:attrName>
                                        </p:attrNameLst>
                                      </p:cBhvr>
                                      <p:tavLst>
                                        <p:tav tm="0">
                                          <p:val>
                                            <p:fltVal val="0"/>
                                          </p:val>
                                        </p:tav>
                                        <p:tav tm="100000">
                                          <p:val>
                                            <p:strVal val="#ppt_h"/>
                                          </p:val>
                                        </p:tav>
                                      </p:tavLst>
                                    </p:anim>
                                  </p:childTnLst>
                                </p:cTn>
                              </p:par>
                              <p:par>
                                <p:cTn id="27" presetID="23" presetClass="entr" presetSubtype="16" fill="hold" grpId="0" nodeType="withEffect">
                                  <p:stCondLst>
                                    <p:cond delay="0"/>
                                  </p:stCondLst>
                                  <p:childTnLst>
                                    <p:set>
                                      <p:cBhvr>
                                        <p:cTn id="28" dur="1" fill="hold">
                                          <p:stCondLst>
                                            <p:cond delay="0"/>
                                          </p:stCondLst>
                                        </p:cTn>
                                        <p:tgtEl>
                                          <p:spTgt spid="19"/>
                                        </p:tgtEl>
                                        <p:attrNameLst>
                                          <p:attrName>style.visibility</p:attrName>
                                        </p:attrNameLst>
                                      </p:cBhvr>
                                      <p:to>
                                        <p:strVal val="visible"/>
                                      </p:to>
                                    </p:set>
                                    <p:anim calcmode="lin" valueType="num">
                                      <p:cBhvr>
                                        <p:cTn id="29" dur="500" fill="hold"/>
                                        <p:tgtEl>
                                          <p:spTgt spid="19"/>
                                        </p:tgtEl>
                                        <p:attrNameLst>
                                          <p:attrName>ppt_w</p:attrName>
                                        </p:attrNameLst>
                                      </p:cBhvr>
                                      <p:tavLst>
                                        <p:tav tm="0">
                                          <p:val>
                                            <p:fltVal val="0"/>
                                          </p:val>
                                        </p:tav>
                                        <p:tav tm="100000">
                                          <p:val>
                                            <p:strVal val="#ppt_w"/>
                                          </p:val>
                                        </p:tav>
                                      </p:tavLst>
                                    </p:anim>
                                    <p:anim calcmode="lin" valueType="num">
                                      <p:cBhvr>
                                        <p:cTn id="30" dur="500" fill="hold"/>
                                        <p:tgtEl>
                                          <p:spTgt spid="19"/>
                                        </p:tgtEl>
                                        <p:attrNameLst>
                                          <p:attrName>ppt_h</p:attrName>
                                        </p:attrNameLst>
                                      </p:cBhvr>
                                      <p:tavLst>
                                        <p:tav tm="0">
                                          <p:val>
                                            <p:fltVal val="0"/>
                                          </p:val>
                                        </p:tav>
                                        <p:tav tm="100000">
                                          <p:val>
                                            <p:strVal val="#ppt_h"/>
                                          </p:val>
                                        </p:tav>
                                      </p:tavLst>
                                    </p:anim>
                                  </p:childTnLst>
                                </p:cTn>
                              </p:par>
                              <p:par>
                                <p:cTn id="31" presetID="23" presetClass="entr" presetSubtype="16" fill="hold" grpId="0" nodeType="withEffect">
                                  <p:stCondLst>
                                    <p:cond delay="0"/>
                                  </p:stCondLst>
                                  <p:childTnLst>
                                    <p:set>
                                      <p:cBhvr>
                                        <p:cTn id="32" dur="1" fill="hold">
                                          <p:stCondLst>
                                            <p:cond delay="0"/>
                                          </p:stCondLst>
                                        </p:cTn>
                                        <p:tgtEl>
                                          <p:spTgt spid="21"/>
                                        </p:tgtEl>
                                        <p:attrNameLst>
                                          <p:attrName>style.visibility</p:attrName>
                                        </p:attrNameLst>
                                      </p:cBhvr>
                                      <p:to>
                                        <p:strVal val="visible"/>
                                      </p:to>
                                    </p:set>
                                    <p:anim calcmode="lin" valueType="num">
                                      <p:cBhvr>
                                        <p:cTn id="33" dur="500" fill="hold"/>
                                        <p:tgtEl>
                                          <p:spTgt spid="21"/>
                                        </p:tgtEl>
                                        <p:attrNameLst>
                                          <p:attrName>ppt_w</p:attrName>
                                        </p:attrNameLst>
                                      </p:cBhvr>
                                      <p:tavLst>
                                        <p:tav tm="0">
                                          <p:val>
                                            <p:fltVal val="0"/>
                                          </p:val>
                                        </p:tav>
                                        <p:tav tm="100000">
                                          <p:val>
                                            <p:strVal val="#ppt_w"/>
                                          </p:val>
                                        </p:tav>
                                      </p:tavLst>
                                    </p:anim>
                                    <p:anim calcmode="lin" valueType="num">
                                      <p:cBhvr>
                                        <p:cTn id="34" dur="500" fill="hold"/>
                                        <p:tgtEl>
                                          <p:spTgt spid="21"/>
                                        </p:tgtEl>
                                        <p:attrNameLst>
                                          <p:attrName>ppt_h</p:attrName>
                                        </p:attrNameLst>
                                      </p:cBhvr>
                                      <p:tavLst>
                                        <p:tav tm="0">
                                          <p:val>
                                            <p:fltVal val="0"/>
                                          </p:val>
                                        </p:tav>
                                        <p:tav tm="100000">
                                          <p:val>
                                            <p:strVal val="#ppt_h"/>
                                          </p:val>
                                        </p:tav>
                                      </p:tavLst>
                                    </p:anim>
                                  </p:childTnLst>
                                </p:cTn>
                              </p:par>
                            </p:childTnLst>
                          </p:cTn>
                        </p:par>
                      </p:childTnLst>
                    </p:cTn>
                  </p:par>
                  <p:par>
                    <p:cTn id="35" fill="hold">
                      <p:stCondLst>
                        <p:cond delay="indefinite"/>
                      </p:stCondLst>
                      <p:childTnLst>
                        <p:par>
                          <p:cTn id="36" fill="hold">
                            <p:stCondLst>
                              <p:cond delay="0"/>
                            </p:stCondLst>
                            <p:childTnLst>
                              <p:par>
                                <p:cTn id="37" presetID="3" presetClass="entr" presetSubtype="10" fill="hold" grpId="0" nodeType="clickEffect">
                                  <p:stCondLst>
                                    <p:cond delay="0"/>
                                  </p:stCondLst>
                                  <p:childTnLst>
                                    <p:set>
                                      <p:cBhvr>
                                        <p:cTn id="38" dur="1" fill="hold">
                                          <p:stCondLst>
                                            <p:cond delay="0"/>
                                          </p:stCondLst>
                                        </p:cTn>
                                        <p:tgtEl>
                                          <p:spTgt spid="23"/>
                                        </p:tgtEl>
                                        <p:attrNameLst>
                                          <p:attrName>style.visibility</p:attrName>
                                        </p:attrNameLst>
                                      </p:cBhvr>
                                      <p:to>
                                        <p:strVal val="visible"/>
                                      </p:to>
                                    </p:set>
                                    <p:animEffect transition="in" filter="blinds(horizontal)">
                                      <p:cBhvr>
                                        <p:cTn id="39"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build="p"/>
      <p:bldP spid="13" grpId="0"/>
      <p:bldP spid="18" grpId="0"/>
      <p:bldP spid="19" grpId="0"/>
      <p:bldP spid="20" grpId="0"/>
      <p:bldP spid="21" grpId="0"/>
      <p:bldP spid="23" grpId="0" animBg="1"/>
    </p:bldLst>
  </p:timing>
</p:sld>
</file>

<file path=ppt/slides/slide4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Content Placeholder 10"/>
          <p:cNvSpPr>
            <a:spLocks noGrp="1"/>
          </p:cNvSpPr>
          <p:nvPr>
            <p:ph sz="quarter" idx="13"/>
          </p:nvPr>
        </p:nvSpPr>
        <p:spPr>
          <a:xfrm>
            <a:off x="361950" y="2743200"/>
            <a:ext cx="628650" cy="446276"/>
          </a:xfrm>
        </p:spPr>
        <p:txBody>
          <a:bodyPr wrap="square">
            <a:spAutoFit/>
          </a:bodyPr>
          <a:lstStyle/>
          <a:p>
            <a:pPr>
              <a:buNone/>
            </a:pPr>
            <a:r>
              <a:rPr lang="en-US" sz="2300" b="1" dirty="0" smtClean="0">
                <a:solidFill>
                  <a:schemeClr val="tx1"/>
                </a:solidFill>
                <a:latin typeface="Times New Roman" pitchFamily="18" charset="0"/>
                <a:cs typeface="Times New Roman" pitchFamily="18" charset="0"/>
              </a:rPr>
              <a:t>29.   </a:t>
            </a:r>
            <a:endParaRPr lang="en-US" sz="2300" dirty="0" smtClean="0">
              <a:solidFill>
                <a:schemeClr val="tx1"/>
              </a:solidFill>
              <a:latin typeface="Times New Roman" pitchFamily="18" charset="0"/>
              <a:cs typeface="Times New Roman" pitchFamily="18" charset="0"/>
            </a:endParaRPr>
          </a:p>
        </p:txBody>
      </p:sp>
      <p:pic>
        <p:nvPicPr>
          <p:cNvPr id="7170" name="Picture 2" descr="D:\Vinothi\Revision Exam 03\Ans-Ex-03-29.tif"/>
          <p:cNvPicPr>
            <a:picLocks noChangeAspect="1" noChangeArrowheads="1"/>
          </p:cNvPicPr>
          <p:nvPr/>
        </p:nvPicPr>
        <p:blipFill>
          <a:blip r:embed="rId2" cstate="print"/>
          <a:srcRect/>
          <a:stretch>
            <a:fillRect/>
          </a:stretch>
        </p:blipFill>
        <p:spPr bwMode="auto">
          <a:xfrm>
            <a:off x="990600" y="2808475"/>
            <a:ext cx="3200400" cy="2496312"/>
          </a:xfrm>
          <a:prstGeom prst="rect">
            <a:avLst/>
          </a:prstGeom>
          <a:noFill/>
        </p:spPr>
      </p:pic>
      <p:pic>
        <p:nvPicPr>
          <p:cNvPr id="8" name="Picture 2" descr="D:\Vinothi\Revision Exam 03\Eqn94.wmf"/>
          <p:cNvPicPr>
            <a:picLocks noChangeAspect="1" noChangeArrowheads="1"/>
          </p:cNvPicPr>
          <p:nvPr/>
        </p:nvPicPr>
        <p:blipFill>
          <a:blip r:embed="rId3" cstate="print"/>
          <a:srcRect/>
          <a:stretch>
            <a:fillRect/>
          </a:stretch>
        </p:blipFill>
        <p:spPr bwMode="auto">
          <a:xfrm>
            <a:off x="4800600" y="3189476"/>
            <a:ext cx="1574800" cy="1917700"/>
          </a:xfrm>
          <a:prstGeom prst="rect">
            <a:avLst/>
          </a:prstGeom>
          <a:noFill/>
        </p:spPr>
      </p:pic>
      <p:sp>
        <p:nvSpPr>
          <p:cNvPr id="5"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3 Paper 1</a:t>
            </a:r>
          </a:p>
        </p:txBody>
      </p:sp>
    </p:spTree>
    <p:extLst>
      <p:ext uri="{BB962C8B-B14F-4D97-AF65-F5344CB8AC3E}">
        <p14:creationId xmlns:p14="http://schemas.microsoft.com/office/powerpoint/2010/main" xmlns="" val="71451342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11">
                                            <p:txEl>
                                              <p:pRg st="0" end="0"/>
                                            </p:txEl>
                                          </p:spTgt>
                                        </p:tgtEl>
                                        <p:attrNameLst>
                                          <p:attrName>style.visibility</p:attrName>
                                        </p:attrNameLst>
                                      </p:cBhvr>
                                      <p:to>
                                        <p:strVal val="visible"/>
                                      </p:to>
                                    </p:set>
                                    <p:anim calcmode="lin" valueType="num">
                                      <p:cBhvr>
                                        <p:cTn id="7" dur="500" fill="hold"/>
                                        <p:tgtEl>
                                          <p:spTgt spid="11">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11">
                                            <p:txEl>
                                              <p:pRg st="0" end="0"/>
                                            </p:txEl>
                                          </p:spTgt>
                                        </p:tgtEl>
                                        <p:attrNameLst>
                                          <p:attrName>ppt_h</p:attrName>
                                        </p:attrNameLst>
                                      </p:cBhvr>
                                      <p:tavLst>
                                        <p:tav tm="0">
                                          <p:val>
                                            <p:fltVal val="0"/>
                                          </p:val>
                                        </p:tav>
                                        <p:tav tm="100000">
                                          <p:val>
                                            <p:strVal val="#ppt_h"/>
                                          </p:val>
                                        </p:tav>
                                      </p:tavLst>
                                    </p:anim>
                                  </p:childTnLst>
                                </p:cTn>
                              </p:par>
                              <p:par>
                                <p:cTn id="9" presetID="23" presetClass="entr" presetSubtype="16" fill="hold" nodeType="withEffect">
                                  <p:stCondLst>
                                    <p:cond delay="0"/>
                                  </p:stCondLst>
                                  <p:childTnLst>
                                    <p:set>
                                      <p:cBhvr>
                                        <p:cTn id="10" dur="1" fill="hold">
                                          <p:stCondLst>
                                            <p:cond delay="0"/>
                                          </p:stCondLst>
                                        </p:cTn>
                                        <p:tgtEl>
                                          <p:spTgt spid="7170"/>
                                        </p:tgtEl>
                                        <p:attrNameLst>
                                          <p:attrName>style.visibility</p:attrName>
                                        </p:attrNameLst>
                                      </p:cBhvr>
                                      <p:to>
                                        <p:strVal val="visible"/>
                                      </p:to>
                                    </p:set>
                                    <p:anim calcmode="lin" valueType="num">
                                      <p:cBhvr>
                                        <p:cTn id="11" dur="500" fill="hold"/>
                                        <p:tgtEl>
                                          <p:spTgt spid="7170"/>
                                        </p:tgtEl>
                                        <p:attrNameLst>
                                          <p:attrName>ppt_w</p:attrName>
                                        </p:attrNameLst>
                                      </p:cBhvr>
                                      <p:tavLst>
                                        <p:tav tm="0">
                                          <p:val>
                                            <p:fltVal val="0"/>
                                          </p:val>
                                        </p:tav>
                                        <p:tav tm="100000">
                                          <p:val>
                                            <p:strVal val="#ppt_w"/>
                                          </p:val>
                                        </p:tav>
                                      </p:tavLst>
                                    </p:anim>
                                    <p:anim calcmode="lin" valueType="num">
                                      <p:cBhvr>
                                        <p:cTn id="12" dur="500" fill="hold"/>
                                        <p:tgtEl>
                                          <p:spTgt spid="7170"/>
                                        </p:tgtEl>
                                        <p:attrNameLst>
                                          <p:attrName>ppt_h</p:attrName>
                                        </p:attrNameLst>
                                      </p:cBhvr>
                                      <p:tavLst>
                                        <p:tav tm="0">
                                          <p:val>
                                            <p:fltVal val="0"/>
                                          </p:val>
                                        </p:tav>
                                        <p:tav tm="100000">
                                          <p:val>
                                            <p:strVal val="#ppt_h"/>
                                          </p:val>
                                        </p:tav>
                                      </p:tavLst>
                                    </p:anim>
                                  </p:childTnLst>
                                </p:cTn>
                              </p:par>
                              <p:par>
                                <p:cTn id="13" presetID="23" presetClass="entr" presetSubtype="16" fill="hold" nodeType="withEffect">
                                  <p:stCondLst>
                                    <p:cond delay="0"/>
                                  </p:stCondLst>
                                  <p:childTnLst>
                                    <p:set>
                                      <p:cBhvr>
                                        <p:cTn id="14" dur="1" fill="hold">
                                          <p:stCondLst>
                                            <p:cond delay="0"/>
                                          </p:stCondLst>
                                        </p:cTn>
                                        <p:tgtEl>
                                          <p:spTgt spid="8"/>
                                        </p:tgtEl>
                                        <p:attrNameLst>
                                          <p:attrName>style.visibility</p:attrName>
                                        </p:attrNameLst>
                                      </p:cBhvr>
                                      <p:to>
                                        <p:strVal val="visible"/>
                                      </p:to>
                                    </p:set>
                                    <p:anim calcmode="lin" valueType="num">
                                      <p:cBhvr>
                                        <p:cTn id="15" dur="500" fill="hold"/>
                                        <p:tgtEl>
                                          <p:spTgt spid="8"/>
                                        </p:tgtEl>
                                        <p:attrNameLst>
                                          <p:attrName>ppt_w</p:attrName>
                                        </p:attrNameLst>
                                      </p:cBhvr>
                                      <p:tavLst>
                                        <p:tav tm="0">
                                          <p:val>
                                            <p:fltVal val="0"/>
                                          </p:val>
                                        </p:tav>
                                        <p:tav tm="100000">
                                          <p:val>
                                            <p:strVal val="#ppt_w"/>
                                          </p:val>
                                        </p:tav>
                                      </p:tavLst>
                                    </p:anim>
                                    <p:anim calcmode="lin" valueType="num">
                                      <p:cBhvr>
                                        <p:cTn id="16" dur="500" fill="hold"/>
                                        <p:tgtEl>
                                          <p:spTgt spid="8"/>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build="p"/>
    </p:bld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Content Placeholder 10"/>
          <p:cNvSpPr>
            <a:spLocks noGrp="1"/>
          </p:cNvSpPr>
          <p:nvPr>
            <p:ph sz="quarter" idx="13"/>
          </p:nvPr>
        </p:nvSpPr>
        <p:spPr>
          <a:xfrm>
            <a:off x="685800" y="2781300"/>
            <a:ext cx="7010400" cy="676339"/>
          </a:xfrm>
        </p:spPr>
        <p:txBody>
          <a:bodyPr wrap="square">
            <a:spAutoFit/>
          </a:bodyPr>
          <a:lstStyle/>
          <a:p>
            <a:pPr marL="457200" indent="-457200" algn="just">
              <a:lnSpc>
                <a:spcPct val="165000"/>
              </a:lnSpc>
              <a:spcBef>
                <a:spcPct val="0"/>
              </a:spcBef>
              <a:buFontTx/>
              <a:buNone/>
              <a:tabLst>
                <a:tab pos="800100" algn="l"/>
                <a:tab pos="4283075" algn="l"/>
              </a:tabLst>
            </a:pPr>
            <a:r>
              <a:rPr lang="en-US" sz="2300" b="1" dirty="0" smtClean="0">
                <a:solidFill>
                  <a:schemeClr val="tx1"/>
                </a:solidFill>
                <a:latin typeface="Times New Roman" pitchFamily="18" charset="0"/>
                <a:cs typeface="Times New Roman" pitchFamily="18" charset="0"/>
              </a:rPr>
              <a:t>22.</a:t>
            </a:r>
            <a:r>
              <a:rPr lang="en-US" sz="2300" dirty="0" smtClean="0">
                <a:solidFill>
                  <a:schemeClr val="tx1"/>
                </a:solidFill>
                <a:latin typeface="Times New Roman" pitchFamily="18" charset="0"/>
                <a:cs typeface="Times New Roman" pitchFamily="18" charset="0"/>
              </a:rPr>
              <a:t>	</a:t>
            </a:r>
          </a:p>
        </p:txBody>
      </p:sp>
      <p:sp>
        <p:nvSpPr>
          <p:cNvPr id="6" name="Content Placeholder 10"/>
          <p:cNvSpPr>
            <a:spLocks noGrp="1"/>
          </p:cNvSpPr>
          <p:nvPr>
            <p:ph sz="quarter" idx="13"/>
          </p:nvPr>
        </p:nvSpPr>
        <p:spPr>
          <a:xfrm>
            <a:off x="838200" y="5410200"/>
            <a:ext cx="7010400" cy="676339"/>
          </a:xfrm>
        </p:spPr>
        <p:txBody>
          <a:bodyPr wrap="square">
            <a:spAutoFit/>
          </a:bodyPr>
          <a:lstStyle/>
          <a:p>
            <a:pPr marL="457200" indent="-457200" algn="just">
              <a:lnSpc>
                <a:spcPct val="165000"/>
              </a:lnSpc>
              <a:spcBef>
                <a:spcPct val="0"/>
              </a:spcBef>
              <a:buFontTx/>
              <a:buNone/>
              <a:tabLst>
                <a:tab pos="800100" algn="l"/>
                <a:tab pos="4283075" algn="l"/>
              </a:tabLst>
            </a:pPr>
            <a:r>
              <a:rPr lang="en-US" sz="2300" dirty="0" smtClean="0">
                <a:solidFill>
                  <a:schemeClr val="tx1"/>
                </a:solidFill>
                <a:latin typeface="Times New Roman" pitchFamily="18" charset="0"/>
                <a:cs typeface="Times New Roman" pitchFamily="18" charset="0"/>
              </a:rPr>
              <a:t>	The shaded region =</a:t>
            </a:r>
            <a:endParaRPr lang="en-US" sz="2300" i="1" dirty="0" smtClean="0">
              <a:solidFill>
                <a:srgbClr val="00A99D"/>
              </a:solidFill>
              <a:latin typeface="Times New Roman" pitchFamily="18" charset="0"/>
              <a:cs typeface="Times New Roman" pitchFamily="18" charset="0"/>
            </a:endParaRPr>
          </a:p>
        </p:txBody>
      </p:sp>
      <p:pic>
        <p:nvPicPr>
          <p:cNvPr id="4098" name="Picture 2"/>
          <p:cNvPicPr>
            <a:picLocks noChangeAspect="1" noChangeArrowheads="1"/>
          </p:cNvPicPr>
          <p:nvPr/>
        </p:nvPicPr>
        <p:blipFill>
          <a:blip r:embed="rId2" cstate="print">
            <a:extLst>
              <a:ext uri="{28A0092B-C50C-407E-A947-70E740481C1C}">
                <a14:useLocalDpi xmlns:a14="http://schemas.microsoft.com/office/drawing/2010/main" xmlns="" val="0"/>
              </a:ext>
            </a:extLst>
          </a:blip>
          <a:srcRect/>
          <a:stretch>
            <a:fillRect/>
          </a:stretch>
        </p:blipFill>
        <p:spPr bwMode="auto">
          <a:xfrm>
            <a:off x="3927953" y="5669000"/>
            <a:ext cx="688019" cy="27869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pic>
      <p:pic>
        <p:nvPicPr>
          <p:cNvPr id="7" name="Picture 2"/>
          <p:cNvPicPr>
            <a:picLocks noChangeAspect="1" noChangeArrowheads="1"/>
          </p:cNvPicPr>
          <p:nvPr/>
        </p:nvPicPr>
        <p:blipFill>
          <a:blip r:embed="rId3" cstate="print"/>
          <a:srcRect/>
          <a:stretch>
            <a:fillRect/>
          </a:stretch>
        </p:blipFill>
        <p:spPr bwMode="auto">
          <a:xfrm>
            <a:off x="2743200" y="3162300"/>
            <a:ext cx="1833563" cy="1770698"/>
          </a:xfrm>
          <a:prstGeom prst="rect">
            <a:avLst/>
          </a:prstGeom>
          <a:noFill/>
          <a:ln w="9525">
            <a:noFill/>
            <a:miter lim="800000"/>
            <a:headEnd/>
            <a:tailEnd/>
          </a:ln>
          <a:effectLst/>
        </p:spPr>
      </p:pic>
      <p:sp>
        <p:nvSpPr>
          <p:cNvPr id="8"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tabLst>
                <a:tab pos="393192" algn="r"/>
                <a:tab pos="640080" algn="l"/>
              </a:tabLst>
            </a:pPr>
            <a:r>
              <a:rPr lang="en-US" sz="1500" b="1" dirty="0" smtClean="0">
                <a:solidFill>
                  <a:schemeClr val="bg1"/>
                </a:solidFill>
                <a:latin typeface="Times New Roman" pitchFamily="18" charset="0"/>
                <a:cs typeface="Times New Roman" pitchFamily="18" charset="0"/>
              </a:rPr>
              <a:t>Revision Exam 1 Paper 1</a:t>
            </a:r>
          </a:p>
        </p:txBody>
      </p:sp>
    </p:spTree>
    <p:extLst>
      <p:ext uri="{BB962C8B-B14F-4D97-AF65-F5344CB8AC3E}">
        <p14:creationId xmlns:p14="http://schemas.microsoft.com/office/powerpoint/2010/main" xmlns="" val="1862447457"/>
      </p:ext>
    </p:extLst>
  </p:cSld>
  <p:clrMapOvr>
    <a:masterClrMapping/>
  </p:clrMapOvr>
  <p:transition spd="slow">
    <p:strips dir="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11">
                                            <p:txEl>
                                              <p:pRg st="0" end="0"/>
                                            </p:txEl>
                                          </p:spTgt>
                                        </p:tgtEl>
                                        <p:attrNameLst>
                                          <p:attrName>style.visibility</p:attrName>
                                        </p:attrNameLst>
                                      </p:cBhvr>
                                      <p:to>
                                        <p:strVal val="visible"/>
                                      </p:to>
                                    </p:set>
                                    <p:anim calcmode="lin" valueType="num">
                                      <p:cBhvr>
                                        <p:cTn id="7" dur="500" fill="hold"/>
                                        <p:tgtEl>
                                          <p:spTgt spid="11">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11">
                                            <p:txEl>
                                              <p:pRg st="0" end="0"/>
                                            </p:txEl>
                                          </p:spTgt>
                                        </p:tgtEl>
                                        <p:attrNameLst>
                                          <p:attrName>ppt_h</p:attrName>
                                        </p:attrNameLst>
                                      </p:cBhvr>
                                      <p:tavLst>
                                        <p:tav tm="0">
                                          <p:val>
                                            <p:fltVal val="0"/>
                                          </p:val>
                                        </p:tav>
                                        <p:tav tm="100000">
                                          <p:val>
                                            <p:strVal val="#ppt_h"/>
                                          </p:val>
                                        </p:tav>
                                      </p:tavLst>
                                    </p:anim>
                                  </p:childTnLst>
                                </p:cTn>
                              </p:par>
                              <p:par>
                                <p:cTn id="9" presetID="23" presetClass="entr" presetSubtype="16" fill="hold" nodeType="withEffect">
                                  <p:stCondLst>
                                    <p:cond delay="0"/>
                                  </p:stCondLst>
                                  <p:childTnLst>
                                    <p:set>
                                      <p:cBhvr>
                                        <p:cTn id="10" dur="1" fill="hold">
                                          <p:stCondLst>
                                            <p:cond delay="0"/>
                                          </p:stCondLst>
                                        </p:cTn>
                                        <p:tgtEl>
                                          <p:spTgt spid="7"/>
                                        </p:tgtEl>
                                        <p:attrNameLst>
                                          <p:attrName>style.visibility</p:attrName>
                                        </p:attrNameLst>
                                      </p:cBhvr>
                                      <p:to>
                                        <p:strVal val="visible"/>
                                      </p:to>
                                    </p:set>
                                    <p:anim calcmode="lin" valueType="num">
                                      <p:cBhvr>
                                        <p:cTn id="11" dur="500" fill="hold"/>
                                        <p:tgtEl>
                                          <p:spTgt spid="7"/>
                                        </p:tgtEl>
                                        <p:attrNameLst>
                                          <p:attrName>ppt_w</p:attrName>
                                        </p:attrNameLst>
                                      </p:cBhvr>
                                      <p:tavLst>
                                        <p:tav tm="0">
                                          <p:val>
                                            <p:fltVal val="0"/>
                                          </p:val>
                                        </p:tav>
                                        <p:tav tm="100000">
                                          <p:val>
                                            <p:strVal val="#ppt_w"/>
                                          </p:val>
                                        </p:tav>
                                      </p:tavLst>
                                    </p:anim>
                                    <p:anim calcmode="lin" valueType="num">
                                      <p:cBhvr>
                                        <p:cTn id="12" dur="500" fill="hold"/>
                                        <p:tgtEl>
                                          <p:spTgt spid="7"/>
                                        </p:tgtEl>
                                        <p:attrNameLst>
                                          <p:attrName>ppt_h</p:attrName>
                                        </p:attrNameLst>
                                      </p:cBhvr>
                                      <p:tavLst>
                                        <p:tav tm="0">
                                          <p:val>
                                            <p:fltVal val="0"/>
                                          </p:val>
                                        </p:tav>
                                        <p:tav tm="100000">
                                          <p:val>
                                            <p:strVal val="#ppt_h"/>
                                          </p:val>
                                        </p:tav>
                                      </p:tavLst>
                                    </p:anim>
                                  </p:childTnLst>
                                </p:cTn>
                              </p:par>
                              <p:par>
                                <p:cTn id="13" presetID="23" presetClass="entr" presetSubtype="16" fill="hold" grpId="0" nodeType="withEffect">
                                  <p:stCondLst>
                                    <p:cond delay="0"/>
                                  </p:stCondLst>
                                  <p:childTnLst>
                                    <p:set>
                                      <p:cBhvr>
                                        <p:cTn id="14" dur="1" fill="hold">
                                          <p:stCondLst>
                                            <p:cond delay="0"/>
                                          </p:stCondLst>
                                        </p:cTn>
                                        <p:tgtEl>
                                          <p:spTgt spid="6">
                                            <p:txEl>
                                              <p:pRg st="0" end="0"/>
                                            </p:txEl>
                                          </p:spTgt>
                                        </p:tgtEl>
                                        <p:attrNameLst>
                                          <p:attrName>style.visibility</p:attrName>
                                        </p:attrNameLst>
                                      </p:cBhvr>
                                      <p:to>
                                        <p:strVal val="visible"/>
                                      </p:to>
                                    </p:set>
                                    <p:anim calcmode="lin" valueType="num">
                                      <p:cBhvr>
                                        <p:cTn id="15" dur="500" fill="hold"/>
                                        <p:tgtEl>
                                          <p:spTgt spid="6">
                                            <p:txEl>
                                              <p:pRg st="0" end="0"/>
                                            </p:txEl>
                                          </p:spTgt>
                                        </p:tgtEl>
                                        <p:attrNameLst>
                                          <p:attrName>ppt_w</p:attrName>
                                        </p:attrNameLst>
                                      </p:cBhvr>
                                      <p:tavLst>
                                        <p:tav tm="0">
                                          <p:val>
                                            <p:fltVal val="0"/>
                                          </p:val>
                                        </p:tav>
                                        <p:tav tm="100000">
                                          <p:val>
                                            <p:strVal val="#ppt_w"/>
                                          </p:val>
                                        </p:tav>
                                      </p:tavLst>
                                    </p:anim>
                                    <p:anim calcmode="lin" valueType="num">
                                      <p:cBhvr>
                                        <p:cTn id="16" dur="500" fill="hold"/>
                                        <p:tgtEl>
                                          <p:spTgt spid="6">
                                            <p:txEl>
                                              <p:pRg st="0" end="0"/>
                                            </p:txEl>
                                          </p:spTgt>
                                        </p:tgtEl>
                                        <p:attrNameLst>
                                          <p:attrName>ppt_h</p:attrName>
                                        </p:attrNameLst>
                                      </p:cBhvr>
                                      <p:tavLst>
                                        <p:tav tm="0">
                                          <p:val>
                                            <p:fltVal val="0"/>
                                          </p:val>
                                        </p:tav>
                                        <p:tav tm="100000">
                                          <p:val>
                                            <p:strVal val="#ppt_h"/>
                                          </p:val>
                                        </p:tav>
                                      </p:tavLst>
                                    </p:anim>
                                  </p:childTnLst>
                                </p:cTn>
                              </p:par>
                              <p:par>
                                <p:cTn id="17" presetID="53" presetClass="entr" presetSubtype="16" fill="hold" nodeType="withEffect">
                                  <p:stCondLst>
                                    <p:cond delay="0"/>
                                  </p:stCondLst>
                                  <p:childTnLst>
                                    <p:set>
                                      <p:cBhvr>
                                        <p:cTn id="18" dur="1" fill="hold">
                                          <p:stCondLst>
                                            <p:cond delay="0"/>
                                          </p:stCondLst>
                                        </p:cTn>
                                        <p:tgtEl>
                                          <p:spTgt spid="4098"/>
                                        </p:tgtEl>
                                        <p:attrNameLst>
                                          <p:attrName>style.visibility</p:attrName>
                                        </p:attrNameLst>
                                      </p:cBhvr>
                                      <p:to>
                                        <p:strVal val="visible"/>
                                      </p:to>
                                    </p:set>
                                    <p:anim calcmode="lin" valueType="num">
                                      <p:cBhvr>
                                        <p:cTn id="19" dur="500" fill="hold"/>
                                        <p:tgtEl>
                                          <p:spTgt spid="4098"/>
                                        </p:tgtEl>
                                        <p:attrNameLst>
                                          <p:attrName>ppt_w</p:attrName>
                                        </p:attrNameLst>
                                      </p:cBhvr>
                                      <p:tavLst>
                                        <p:tav tm="0">
                                          <p:val>
                                            <p:fltVal val="0"/>
                                          </p:val>
                                        </p:tav>
                                        <p:tav tm="100000">
                                          <p:val>
                                            <p:strVal val="#ppt_w"/>
                                          </p:val>
                                        </p:tav>
                                      </p:tavLst>
                                    </p:anim>
                                    <p:anim calcmode="lin" valueType="num">
                                      <p:cBhvr>
                                        <p:cTn id="20" dur="500" fill="hold"/>
                                        <p:tgtEl>
                                          <p:spTgt spid="4098"/>
                                        </p:tgtEl>
                                        <p:attrNameLst>
                                          <p:attrName>ppt_h</p:attrName>
                                        </p:attrNameLst>
                                      </p:cBhvr>
                                      <p:tavLst>
                                        <p:tav tm="0">
                                          <p:val>
                                            <p:fltVal val="0"/>
                                          </p:val>
                                        </p:tav>
                                        <p:tav tm="100000">
                                          <p:val>
                                            <p:strVal val="#ppt_h"/>
                                          </p:val>
                                        </p:tav>
                                      </p:tavLst>
                                    </p:anim>
                                    <p:animEffect transition="in" filter="fade">
                                      <p:cBhvr>
                                        <p:cTn id="21" dur="500"/>
                                        <p:tgtEl>
                                          <p:spTgt spid="409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build="p"/>
      <p:bldP spid="6" grpId="0" build="p"/>
    </p:bldLst>
  </p:timing>
</p:sld>
</file>

<file path=ppt/slides/slide4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Content Placeholder 10"/>
          <p:cNvSpPr>
            <a:spLocks noGrp="1"/>
          </p:cNvSpPr>
          <p:nvPr>
            <p:ph sz="quarter" idx="13"/>
          </p:nvPr>
        </p:nvSpPr>
        <p:spPr>
          <a:xfrm>
            <a:off x="361950" y="2677924"/>
            <a:ext cx="628650" cy="446276"/>
          </a:xfrm>
        </p:spPr>
        <p:txBody>
          <a:bodyPr wrap="square">
            <a:spAutoFit/>
          </a:bodyPr>
          <a:lstStyle/>
          <a:p>
            <a:pPr>
              <a:buNone/>
            </a:pPr>
            <a:r>
              <a:rPr lang="en-US" sz="2300" b="1" dirty="0" smtClean="0">
                <a:solidFill>
                  <a:schemeClr val="tx1"/>
                </a:solidFill>
                <a:latin typeface="Times New Roman" pitchFamily="18" charset="0"/>
                <a:cs typeface="Times New Roman" pitchFamily="18" charset="0"/>
              </a:rPr>
              <a:t>  </a:t>
            </a:r>
            <a:endParaRPr lang="en-US" sz="2300" dirty="0" smtClean="0">
              <a:solidFill>
                <a:schemeClr val="tx1"/>
              </a:solidFill>
              <a:latin typeface="Times New Roman" pitchFamily="18" charset="0"/>
              <a:cs typeface="Times New Roman" pitchFamily="18" charset="0"/>
            </a:endParaRPr>
          </a:p>
        </p:txBody>
      </p:sp>
      <p:sp>
        <p:nvSpPr>
          <p:cNvPr id="6" name="Rectangle 5"/>
          <p:cNvSpPr/>
          <p:nvPr/>
        </p:nvSpPr>
        <p:spPr>
          <a:xfrm>
            <a:off x="962660" y="2667000"/>
            <a:ext cx="3473002" cy="446276"/>
          </a:xfrm>
          <a:prstGeom prst="rect">
            <a:avLst/>
          </a:prstGeom>
        </p:spPr>
        <p:txBody>
          <a:bodyPr wrap="none">
            <a:spAutoFit/>
          </a:bodyPr>
          <a:lstStyle/>
          <a:p>
            <a:r>
              <a:rPr lang="en-US" sz="2300" dirty="0" smtClean="0">
                <a:latin typeface="Times New Roman" pitchFamily="18" charset="0"/>
              </a:rPr>
              <a:t>Using Pythagoras’ theorem:</a:t>
            </a:r>
            <a:endParaRPr lang="en-US" sz="2300" dirty="0">
              <a:latin typeface="Times New Roman" pitchFamily="18" charset="0"/>
            </a:endParaRPr>
          </a:p>
        </p:txBody>
      </p:sp>
      <p:pic>
        <p:nvPicPr>
          <p:cNvPr id="1026" name="Picture 2" descr="D:\Vinothi\Revision Exam 03\Reworking\07.wmf"/>
          <p:cNvPicPr>
            <a:picLocks noChangeAspect="1" noChangeArrowheads="1"/>
          </p:cNvPicPr>
          <p:nvPr/>
        </p:nvPicPr>
        <p:blipFill>
          <a:blip r:embed="rId2" cstate="print"/>
          <a:srcRect/>
          <a:stretch>
            <a:fillRect/>
          </a:stretch>
        </p:blipFill>
        <p:spPr bwMode="auto">
          <a:xfrm>
            <a:off x="1625600" y="3153410"/>
            <a:ext cx="2946400" cy="3187700"/>
          </a:xfrm>
          <a:prstGeom prst="rect">
            <a:avLst/>
          </a:prstGeom>
          <a:noFill/>
        </p:spPr>
      </p:pic>
      <p:sp>
        <p:nvSpPr>
          <p:cNvPr id="5"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3 Paper 1</a:t>
            </a:r>
          </a:p>
        </p:txBody>
      </p:sp>
      <p:sp>
        <p:nvSpPr>
          <p:cNvPr id="7" name="Rectangle 6"/>
          <p:cNvSpPr/>
          <p:nvPr/>
        </p:nvSpPr>
        <p:spPr>
          <a:xfrm>
            <a:off x="1476407" y="4532376"/>
            <a:ext cx="495649" cy="446276"/>
          </a:xfrm>
          <a:prstGeom prst="rect">
            <a:avLst/>
          </a:prstGeom>
        </p:spPr>
        <p:txBody>
          <a:bodyPr wrap="none">
            <a:spAutoFit/>
          </a:bodyPr>
          <a:lstStyle/>
          <a:p>
            <a:r>
              <a:rPr lang="en-US" sz="2300" dirty="0" smtClean="0">
                <a:latin typeface="Times New Roman" pitchFamily="18" charset="0"/>
              </a:rPr>
              <a:t>So</a:t>
            </a:r>
            <a:endParaRPr lang="en-US" sz="2300" dirty="0">
              <a:latin typeface="Times New Roman" pitchFamily="18" charset="0"/>
            </a:endParaRPr>
          </a:p>
        </p:txBody>
      </p:sp>
    </p:spTree>
    <p:extLst>
      <p:ext uri="{BB962C8B-B14F-4D97-AF65-F5344CB8AC3E}">
        <p14:creationId xmlns:p14="http://schemas.microsoft.com/office/powerpoint/2010/main" xmlns="" val="71451342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11">
                                            <p:txEl>
                                              <p:pRg st="0" end="0"/>
                                            </p:txEl>
                                          </p:spTgt>
                                        </p:tgtEl>
                                        <p:attrNameLst>
                                          <p:attrName>style.visibility</p:attrName>
                                        </p:attrNameLst>
                                      </p:cBhvr>
                                      <p:to>
                                        <p:strVal val="visible"/>
                                      </p:to>
                                    </p:set>
                                    <p:anim calcmode="lin" valueType="num">
                                      <p:cBhvr>
                                        <p:cTn id="7" dur="500" fill="hold"/>
                                        <p:tgtEl>
                                          <p:spTgt spid="11">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11">
                                            <p:txEl>
                                              <p:pRg st="0" end="0"/>
                                            </p:txEl>
                                          </p:spTgt>
                                        </p:tgtEl>
                                        <p:attrNameLst>
                                          <p:attrName>ppt_h</p:attrName>
                                        </p:attrNameLst>
                                      </p:cBhvr>
                                      <p:tavLst>
                                        <p:tav tm="0">
                                          <p:val>
                                            <p:fltVal val="0"/>
                                          </p:val>
                                        </p:tav>
                                        <p:tav tm="100000">
                                          <p:val>
                                            <p:strVal val="#ppt_h"/>
                                          </p:val>
                                        </p:tav>
                                      </p:tavLst>
                                    </p:anim>
                                  </p:childTnLst>
                                </p:cTn>
                              </p:par>
                              <p:par>
                                <p:cTn id="9" presetID="23" presetClass="entr" presetSubtype="16" fill="hold" grpId="0" nodeType="withEffect">
                                  <p:stCondLst>
                                    <p:cond delay="0"/>
                                  </p:stCondLst>
                                  <p:childTnLst>
                                    <p:set>
                                      <p:cBhvr>
                                        <p:cTn id="10" dur="1" fill="hold">
                                          <p:stCondLst>
                                            <p:cond delay="0"/>
                                          </p:stCondLst>
                                        </p:cTn>
                                        <p:tgtEl>
                                          <p:spTgt spid="6"/>
                                        </p:tgtEl>
                                        <p:attrNameLst>
                                          <p:attrName>style.visibility</p:attrName>
                                        </p:attrNameLst>
                                      </p:cBhvr>
                                      <p:to>
                                        <p:strVal val="visible"/>
                                      </p:to>
                                    </p:set>
                                    <p:anim calcmode="lin" valueType="num">
                                      <p:cBhvr>
                                        <p:cTn id="11" dur="500" fill="hold"/>
                                        <p:tgtEl>
                                          <p:spTgt spid="6"/>
                                        </p:tgtEl>
                                        <p:attrNameLst>
                                          <p:attrName>ppt_w</p:attrName>
                                        </p:attrNameLst>
                                      </p:cBhvr>
                                      <p:tavLst>
                                        <p:tav tm="0">
                                          <p:val>
                                            <p:fltVal val="0"/>
                                          </p:val>
                                        </p:tav>
                                        <p:tav tm="100000">
                                          <p:val>
                                            <p:strVal val="#ppt_w"/>
                                          </p:val>
                                        </p:tav>
                                      </p:tavLst>
                                    </p:anim>
                                    <p:anim calcmode="lin" valueType="num">
                                      <p:cBhvr>
                                        <p:cTn id="12" dur="500" fill="hold"/>
                                        <p:tgtEl>
                                          <p:spTgt spid="6"/>
                                        </p:tgtEl>
                                        <p:attrNameLst>
                                          <p:attrName>ppt_h</p:attrName>
                                        </p:attrNameLst>
                                      </p:cBhvr>
                                      <p:tavLst>
                                        <p:tav tm="0">
                                          <p:val>
                                            <p:fltVal val="0"/>
                                          </p:val>
                                        </p:tav>
                                        <p:tav tm="100000">
                                          <p:val>
                                            <p:strVal val="#ppt_h"/>
                                          </p:val>
                                        </p:tav>
                                      </p:tavLst>
                                    </p:anim>
                                  </p:childTnLst>
                                </p:cTn>
                              </p:par>
                              <p:par>
                                <p:cTn id="13" presetID="23" presetClass="entr" presetSubtype="16" fill="hold" nodeType="withEffect">
                                  <p:stCondLst>
                                    <p:cond delay="0"/>
                                  </p:stCondLst>
                                  <p:childTnLst>
                                    <p:set>
                                      <p:cBhvr>
                                        <p:cTn id="14" dur="1" fill="hold">
                                          <p:stCondLst>
                                            <p:cond delay="0"/>
                                          </p:stCondLst>
                                        </p:cTn>
                                        <p:tgtEl>
                                          <p:spTgt spid="1026"/>
                                        </p:tgtEl>
                                        <p:attrNameLst>
                                          <p:attrName>style.visibility</p:attrName>
                                        </p:attrNameLst>
                                      </p:cBhvr>
                                      <p:to>
                                        <p:strVal val="visible"/>
                                      </p:to>
                                    </p:set>
                                    <p:anim calcmode="lin" valueType="num">
                                      <p:cBhvr>
                                        <p:cTn id="15" dur="500" fill="hold"/>
                                        <p:tgtEl>
                                          <p:spTgt spid="1026"/>
                                        </p:tgtEl>
                                        <p:attrNameLst>
                                          <p:attrName>ppt_w</p:attrName>
                                        </p:attrNameLst>
                                      </p:cBhvr>
                                      <p:tavLst>
                                        <p:tav tm="0">
                                          <p:val>
                                            <p:fltVal val="0"/>
                                          </p:val>
                                        </p:tav>
                                        <p:tav tm="100000">
                                          <p:val>
                                            <p:strVal val="#ppt_w"/>
                                          </p:val>
                                        </p:tav>
                                      </p:tavLst>
                                    </p:anim>
                                    <p:anim calcmode="lin" valueType="num">
                                      <p:cBhvr>
                                        <p:cTn id="16" dur="500" fill="hold"/>
                                        <p:tgtEl>
                                          <p:spTgt spid="1026"/>
                                        </p:tgtEl>
                                        <p:attrNameLst>
                                          <p:attrName>ppt_h</p:attrName>
                                        </p:attrNameLst>
                                      </p:cBhvr>
                                      <p:tavLst>
                                        <p:tav tm="0">
                                          <p:val>
                                            <p:fltVal val="0"/>
                                          </p:val>
                                        </p:tav>
                                        <p:tav tm="100000">
                                          <p:val>
                                            <p:strVal val="#ppt_h"/>
                                          </p:val>
                                        </p:tav>
                                      </p:tavLst>
                                    </p:anim>
                                  </p:childTnLst>
                                </p:cTn>
                              </p:par>
                              <p:par>
                                <p:cTn id="17" presetID="23" presetClass="entr" presetSubtype="16" fill="hold" grpId="0" nodeType="withEffect">
                                  <p:stCondLst>
                                    <p:cond delay="0"/>
                                  </p:stCondLst>
                                  <p:childTnLst>
                                    <p:set>
                                      <p:cBhvr>
                                        <p:cTn id="18" dur="1" fill="hold">
                                          <p:stCondLst>
                                            <p:cond delay="0"/>
                                          </p:stCondLst>
                                        </p:cTn>
                                        <p:tgtEl>
                                          <p:spTgt spid="7"/>
                                        </p:tgtEl>
                                        <p:attrNameLst>
                                          <p:attrName>style.visibility</p:attrName>
                                        </p:attrNameLst>
                                      </p:cBhvr>
                                      <p:to>
                                        <p:strVal val="visible"/>
                                      </p:to>
                                    </p:set>
                                    <p:anim calcmode="lin" valueType="num">
                                      <p:cBhvr>
                                        <p:cTn id="19" dur="500" fill="hold"/>
                                        <p:tgtEl>
                                          <p:spTgt spid="7"/>
                                        </p:tgtEl>
                                        <p:attrNameLst>
                                          <p:attrName>ppt_w</p:attrName>
                                        </p:attrNameLst>
                                      </p:cBhvr>
                                      <p:tavLst>
                                        <p:tav tm="0">
                                          <p:val>
                                            <p:fltVal val="0"/>
                                          </p:val>
                                        </p:tav>
                                        <p:tav tm="100000">
                                          <p:val>
                                            <p:strVal val="#ppt_w"/>
                                          </p:val>
                                        </p:tav>
                                      </p:tavLst>
                                    </p:anim>
                                    <p:anim calcmode="lin" valueType="num">
                                      <p:cBhvr>
                                        <p:cTn id="20" dur="500" fill="hold"/>
                                        <p:tgtEl>
                                          <p:spTgt spid="7"/>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build="p"/>
      <p:bldP spid="6" grpId="0"/>
      <p:bldP spid="7" grpId="0"/>
    </p:bldLst>
  </p:timing>
</p:sld>
</file>

<file path=ppt/slides/slide4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Content Placeholder 10"/>
          <p:cNvSpPr>
            <a:spLocks noGrp="1"/>
          </p:cNvSpPr>
          <p:nvPr>
            <p:ph sz="quarter" idx="13"/>
          </p:nvPr>
        </p:nvSpPr>
        <p:spPr>
          <a:xfrm>
            <a:off x="361950" y="2438400"/>
            <a:ext cx="6191250" cy="1508105"/>
          </a:xfrm>
        </p:spPr>
        <p:txBody>
          <a:bodyPr wrap="square">
            <a:spAutoFit/>
          </a:bodyPr>
          <a:lstStyle/>
          <a:p>
            <a:pPr>
              <a:buNone/>
            </a:pPr>
            <a:r>
              <a:rPr lang="en-US" sz="2300" b="1" dirty="0" smtClean="0">
                <a:solidFill>
                  <a:schemeClr val="tx1"/>
                </a:solidFill>
                <a:latin typeface="Times New Roman" pitchFamily="18" charset="0"/>
                <a:cs typeface="Times New Roman" pitchFamily="18" charset="0"/>
              </a:rPr>
              <a:t>30.   </a:t>
            </a:r>
            <a:r>
              <a:rPr lang="en-US" sz="2300" dirty="0" smtClean="0">
                <a:solidFill>
                  <a:schemeClr val="tx1"/>
                </a:solidFill>
                <a:latin typeface="Times New Roman" pitchFamily="18" charset="0"/>
              </a:rPr>
              <a:t>A circular hole with diameter 5 cm is cut out</a:t>
            </a:r>
            <a:br>
              <a:rPr lang="en-US" sz="2300" dirty="0" smtClean="0">
                <a:solidFill>
                  <a:schemeClr val="tx1"/>
                </a:solidFill>
                <a:latin typeface="Times New Roman" pitchFamily="18" charset="0"/>
              </a:rPr>
            </a:br>
            <a:r>
              <a:rPr lang="en-US" sz="2300" dirty="0" smtClean="0">
                <a:solidFill>
                  <a:schemeClr val="tx1"/>
                </a:solidFill>
                <a:latin typeface="Times New Roman" pitchFamily="18" charset="0"/>
              </a:rPr>
              <a:t>    from a circular piece of </a:t>
            </a:r>
            <a:r>
              <a:rPr lang="en-US" sz="2300" dirty="0" err="1" smtClean="0">
                <a:solidFill>
                  <a:schemeClr val="tx1"/>
                </a:solidFill>
                <a:latin typeface="Times New Roman" pitchFamily="18" charset="0"/>
              </a:rPr>
              <a:t>bristol</a:t>
            </a:r>
            <a:r>
              <a:rPr lang="en-US" sz="2300" dirty="0" smtClean="0">
                <a:solidFill>
                  <a:schemeClr val="tx1"/>
                </a:solidFill>
                <a:latin typeface="Times New Roman" pitchFamily="18" charset="0"/>
              </a:rPr>
              <a:t> board with a</a:t>
            </a:r>
            <a:br>
              <a:rPr lang="en-US" sz="2300" dirty="0" smtClean="0">
                <a:solidFill>
                  <a:schemeClr val="tx1"/>
                </a:solidFill>
                <a:latin typeface="Times New Roman" pitchFamily="18" charset="0"/>
              </a:rPr>
            </a:br>
            <a:r>
              <a:rPr lang="en-US" sz="2300" dirty="0" smtClean="0">
                <a:solidFill>
                  <a:schemeClr val="tx1"/>
                </a:solidFill>
                <a:latin typeface="Times New Roman" pitchFamily="18" charset="0"/>
              </a:rPr>
              <a:t>    diameter of 9 cm. The area of the remaining</a:t>
            </a:r>
            <a:br>
              <a:rPr lang="en-US" sz="2300" dirty="0" smtClean="0">
                <a:solidFill>
                  <a:schemeClr val="tx1"/>
                </a:solidFill>
                <a:latin typeface="Times New Roman" pitchFamily="18" charset="0"/>
              </a:rPr>
            </a:br>
            <a:r>
              <a:rPr lang="en-US" sz="2300" dirty="0" smtClean="0">
                <a:solidFill>
                  <a:schemeClr val="tx1"/>
                </a:solidFill>
                <a:latin typeface="Times New Roman" pitchFamily="18" charset="0"/>
              </a:rPr>
              <a:t>    </a:t>
            </a:r>
            <a:r>
              <a:rPr lang="en-US" sz="2300" dirty="0" err="1" smtClean="0">
                <a:solidFill>
                  <a:schemeClr val="tx1"/>
                </a:solidFill>
                <a:latin typeface="Times New Roman" pitchFamily="18" charset="0"/>
              </a:rPr>
              <a:t>bristol</a:t>
            </a:r>
            <a:r>
              <a:rPr lang="en-US" sz="2300" dirty="0" smtClean="0">
                <a:solidFill>
                  <a:schemeClr val="tx1"/>
                </a:solidFill>
                <a:latin typeface="Times New Roman" pitchFamily="18" charset="0"/>
              </a:rPr>
              <a:t> board in cm</a:t>
            </a:r>
            <a:r>
              <a:rPr lang="en-US" sz="2300" baseline="30000" dirty="0" smtClean="0">
                <a:solidFill>
                  <a:schemeClr val="tx1"/>
                </a:solidFill>
                <a:latin typeface="Times New Roman" pitchFamily="18" charset="0"/>
              </a:rPr>
              <a:t>2</a:t>
            </a:r>
            <a:r>
              <a:rPr lang="en-US" sz="2300" dirty="0" smtClean="0">
                <a:solidFill>
                  <a:schemeClr val="tx1"/>
                </a:solidFill>
                <a:latin typeface="Times New Roman" pitchFamily="18" charset="0"/>
              </a:rPr>
              <a:t> is</a:t>
            </a:r>
            <a:endParaRPr lang="en-US" sz="2300" dirty="0" smtClean="0">
              <a:solidFill>
                <a:schemeClr val="tx1"/>
              </a:solidFill>
              <a:latin typeface="Times New Roman" pitchFamily="18" charset="0"/>
              <a:cs typeface="Times New Roman" pitchFamily="18" charset="0"/>
            </a:endParaRPr>
          </a:p>
        </p:txBody>
      </p:sp>
      <p:sp>
        <p:nvSpPr>
          <p:cNvPr id="8" name="Notched Right Arrow 7"/>
          <p:cNvSpPr/>
          <p:nvPr/>
        </p:nvSpPr>
        <p:spPr>
          <a:xfrm>
            <a:off x="7162800" y="6019800"/>
            <a:ext cx="1782315" cy="685800"/>
          </a:xfrm>
          <a:prstGeom prst="notchedRightArrow">
            <a:avLst/>
          </a:prstGeom>
          <a:blipFill>
            <a:blip r:embed="rId2" cstate="print">
              <a:extLst>
                <a:ext uri="{BEBA8EAE-BF5A-486C-A8C5-ECC9F3942E4B}">
                  <a14:imgProps xmlns:a14="http://schemas.microsoft.com/office/drawing/2010/main" xmlns="">
                    <a14:imgLayer r:embed="rId3">
                      <a14:imgEffect>
                        <a14:brightnessContrast bright="-20000" contrast="-20000"/>
                      </a14:imgEffect>
                    </a14:imgLayer>
                  </a14:imgProps>
                </a:ex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ANSWER</a:t>
            </a:r>
            <a:endParaRPr lang="en-US" sz="2000" b="1" dirty="0">
              <a:solidFill>
                <a:schemeClr val="tx1"/>
              </a:solidFill>
              <a:latin typeface="Times New Roman" pitchFamily="18" charset="0"/>
              <a:cs typeface="Times New Roman" pitchFamily="18" charset="0"/>
            </a:endParaRPr>
          </a:p>
        </p:txBody>
      </p:sp>
      <p:sp>
        <p:nvSpPr>
          <p:cNvPr id="6" name="Content Placeholder 10"/>
          <p:cNvSpPr>
            <a:spLocks noGrp="1"/>
          </p:cNvSpPr>
          <p:nvPr>
            <p:ph sz="quarter" idx="13"/>
          </p:nvPr>
        </p:nvSpPr>
        <p:spPr>
          <a:xfrm>
            <a:off x="960120" y="3886200"/>
            <a:ext cx="1016000" cy="676339"/>
          </a:xfrm>
        </p:spPr>
        <p:txBody>
          <a:bodyPr wrap="square">
            <a:spAutoFit/>
          </a:bodyPr>
          <a:lstStyle/>
          <a:p>
            <a:pPr algn="just">
              <a:lnSpc>
                <a:spcPct val="165000"/>
              </a:lnSpc>
              <a:spcBef>
                <a:spcPct val="0"/>
              </a:spcBef>
              <a:buFontTx/>
              <a:buNone/>
            </a:pPr>
            <a:r>
              <a:rPr lang="en-US" sz="2300" dirty="0" smtClean="0">
                <a:solidFill>
                  <a:schemeClr val="tx1"/>
                </a:solidFill>
                <a:latin typeface="Times New Roman" pitchFamily="18" charset="0"/>
                <a:cs typeface="Times New Roman" pitchFamily="18" charset="0"/>
              </a:rPr>
              <a:t>(A) </a:t>
            </a:r>
            <a:r>
              <a:rPr lang="en-US" sz="2300" dirty="0" smtClean="0">
                <a:solidFill>
                  <a:schemeClr val="tx1"/>
                </a:solidFill>
                <a:latin typeface="Times New Roman" pitchFamily="18" charset="0"/>
              </a:rPr>
              <a:t>4</a:t>
            </a:r>
            <a:r>
              <a:rPr lang="en-US" sz="2300" dirty="0" smtClean="0">
                <a:solidFill>
                  <a:schemeClr val="tx1"/>
                </a:solidFill>
                <a:latin typeface="Times New Roman" pitchFamily="18" charset="0"/>
                <a:sym typeface="Symbol"/>
              </a:rPr>
              <a:t></a:t>
            </a:r>
            <a:endParaRPr lang="en-US" sz="2300" dirty="0" smtClean="0">
              <a:solidFill>
                <a:schemeClr val="tx1"/>
              </a:solidFill>
              <a:latin typeface="Times New Roman" pitchFamily="18" charset="0"/>
              <a:cs typeface="Times New Roman" pitchFamily="18" charset="0"/>
            </a:endParaRPr>
          </a:p>
        </p:txBody>
      </p:sp>
      <p:sp>
        <p:nvSpPr>
          <p:cNvPr id="7" name="Content Placeholder 10"/>
          <p:cNvSpPr>
            <a:spLocks noGrp="1"/>
          </p:cNvSpPr>
          <p:nvPr>
            <p:ph sz="quarter" idx="13"/>
          </p:nvPr>
        </p:nvSpPr>
        <p:spPr>
          <a:xfrm>
            <a:off x="970280" y="4516120"/>
            <a:ext cx="1005840" cy="676339"/>
          </a:xfrm>
        </p:spPr>
        <p:txBody>
          <a:bodyPr wrap="square">
            <a:spAutoFit/>
          </a:bodyPr>
          <a:lstStyle/>
          <a:p>
            <a:pPr algn="just">
              <a:lnSpc>
                <a:spcPct val="165000"/>
              </a:lnSpc>
              <a:spcBef>
                <a:spcPct val="0"/>
              </a:spcBef>
              <a:buFontTx/>
              <a:buNone/>
            </a:pPr>
            <a:r>
              <a:rPr lang="en-US" sz="2300" dirty="0" smtClean="0">
                <a:solidFill>
                  <a:schemeClr val="tx1"/>
                </a:solidFill>
                <a:latin typeface="Times New Roman" pitchFamily="18" charset="0"/>
                <a:cs typeface="Times New Roman" pitchFamily="18" charset="0"/>
              </a:rPr>
              <a:t>(B) </a:t>
            </a:r>
            <a:r>
              <a:rPr lang="en-US" sz="2300" dirty="0" smtClean="0">
                <a:solidFill>
                  <a:schemeClr val="tx1"/>
                </a:solidFill>
                <a:latin typeface="Times New Roman" pitchFamily="18" charset="0"/>
              </a:rPr>
              <a:t>5</a:t>
            </a:r>
            <a:r>
              <a:rPr lang="en-US" sz="2300" dirty="0" smtClean="0">
                <a:solidFill>
                  <a:schemeClr val="tx1"/>
                </a:solidFill>
                <a:latin typeface="Times New Roman" pitchFamily="18" charset="0"/>
                <a:sym typeface="Symbol"/>
              </a:rPr>
              <a:t></a:t>
            </a:r>
            <a:endParaRPr lang="en-US" sz="2300" dirty="0" smtClean="0">
              <a:solidFill>
                <a:schemeClr val="tx1"/>
              </a:solidFill>
              <a:latin typeface="Times New Roman" pitchFamily="18" charset="0"/>
              <a:cs typeface="Times New Roman" pitchFamily="18" charset="0"/>
            </a:endParaRPr>
          </a:p>
        </p:txBody>
      </p:sp>
      <p:sp>
        <p:nvSpPr>
          <p:cNvPr id="9" name="Content Placeholder 10"/>
          <p:cNvSpPr>
            <a:spLocks noGrp="1"/>
          </p:cNvSpPr>
          <p:nvPr>
            <p:ph sz="quarter" idx="13"/>
          </p:nvPr>
        </p:nvSpPr>
        <p:spPr>
          <a:xfrm>
            <a:off x="985520" y="5181600"/>
            <a:ext cx="3124200" cy="676339"/>
          </a:xfrm>
        </p:spPr>
        <p:txBody>
          <a:bodyPr wrap="square">
            <a:spAutoFit/>
          </a:bodyPr>
          <a:lstStyle/>
          <a:p>
            <a:pPr algn="just">
              <a:lnSpc>
                <a:spcPct val="165000"/>
              </a:lnSpc>
              <a:spcBef>
                <a:spcPct val="0"/>
              </a:spcBef>
              <a:buFontTx/>
              <a:buNone/>
            </a:pPr>
            <a:r>
              <a:rPr lang="en-US" sz="2300" dirty="0" smtClean="0">
                <a:solidFill>
                  <a:schemeClr val="tx1"/>
                </a:solidFill>
                <a:latin typeface="Times New Roman" pitchFamily="18" charset="0"/>
                <a:cs typeface="Times New Roman" pitchFamily="18" charset="0"/>
              </a:rPr>
              <a:t>(C) </a:t>
            </a:r>
            <a:r>
              <a:rPr lang="en-US" sz="2300" dirty="0" smtClean="0">
                <a:solidFill>
                  <a:schemeClr val="tx1"/>
                </a:solidFill>
                <a:latin typeface="Times New Roman" pitchFamily="18" charset="0"/>
              </a:rPr>
              <a:t>9</a:t>
            </a:r>
            <a:r>
              <a:rPr lang="en-US" sz="2300" dirty="0" smtClean="0">
                <a:solidFill>
                  <a:schemeClr val="tx1"/>
                </a:solidFill>
                <a:latin typeface="Times New Roman" pitchFamily="18" charset="0"/>
                <a:sym typeface="Symbol"/>
              </a:rPr>
              <a:t></a:t>
            </a:r>
            <a:endParaRPr lang="en-US" sz="2300" dirty="0" smtClean="0">
              <a:solidFill>
                <a:schemeClr val="tx1"/>
              </a:solidFill>
              <a:latin typeface="Times New Roman" pitchFamily="18" charset="0"/>
              <a:cs typeface="Times New Roman" pitchFamily="18" charset="0"/>
            </a:endParaRPr>
          </a:p>
        </p:txBody>
      </p:sp>
      <p:sp>
        <p:nvSpPr>
          <p:cNvPr id="10" name="Content Placeholder 10"/>
          <p:cNvSpPr>
            <a:spLocks noGrp="1"/>
          </p:cNvSpPr>
          <p:nvPr>
            <p:ph sz="quarter" idx="13"/>
          </p:nvPr>
        </p:nvSpPr>
        <p:spPr>
          <a:xfrm>
            <a:off x="990600" y="5791200"/>
            <a:ext cx="3103880" cy="676339"/>
          </a:xfrm>
        </p:spPr>
        <p:txBody>
          <a:bodyPr wrap="square">
            <a:spAutoFit/>
          </a:bodyPr>
          <a:lstStyle/>
          <a:p>
            <a:pPr algn="just">
              <a:lnSpc>
                <a:spcPct val="165000"/>
              </a:lnSpc>
              <a:spcBef>
                <a:spcPct val="0"/>
              </a:spcBef>
              <a:buFontTx/>
              <a:buNone/>
            </a:pPr>
            <a:r>
              <a:rPr lang="en-US" sz="2300" dirty="0" smtClean="0">
                <a:solidFill>
                  <a:schemeClr val="tx1"/>
                </a:solidFill>
                <a:latin typeface="Times New Roman" pitchFamily="18" charset="0"/>
                <a:cs typeface="Times New Roman" pitchFamily="18" charset="0"/>
              </a:rPr>
              <a:t>(D) </a:t>
            </a:r>
            <a:r>
              <a:rPr lang="en-US" sz="2300" dirty="0" smtClean="0">
                <a:solidFill>
                  <a:schemeClr val="tx1"/>
                </a:solidFill>
                <a:latin typeface="Times New Roman" pitchFamily="18" charset="0"/>
              </a:rPr>
              <a:t>14</a:t>
            </a:r>
            <a:r>
              <a:rPr lang="en-US" sz="2300" dirty="0" smtClean="0">
                <a:solidFill>
                  <a:schemeClr val="tx1"/>
                </a:solidFill>
                <a:latin typeface="Times New Roman" pitchFamily="18" charset="0"/>
                <a:sym typeface="Symbol"/>
              </a:rPr>
              <a:t></a:t>
            </a:r>
            <a:endParaRPr lang="en-US" sz="2300" dirty="0" smtClean="0">
              <a:solidFill>
                <a:schemeClr val="tx1"/>
              </a:solidFill>
              <a:latin typeface="Times New Roman" pitchFamily="18" charset="0"/>
              <a:cs typeface="Times New Roman" pitchFamily="18" charset="0"/>
            </a:endParaRPr>
          </a:p>
        </p:txBody>
      </p:sp>
      <p:sp>
        <p:nvSpPr>
          <p:cNvPr id="12"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3 Paper 1</a:t>
            </a:r>
          </a:p>
        </p:txBody>
      </p:sp>
    </p:spTree>
    <p:extLst>
      <p:ext uri="{BB962C8B-B14F-4D97-AF65-F5344CB8AC3E}">
        <p14:creationId xmlns:p14="http://schemas.microsoft.com/office/powerpoint/2010/main" xmlns="" val="71451342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11">
                                            <p:txEl>
                                              <p:pRg st="0" end="0"/>
                                            </p:txEl>
                                          </p:spTgt>
                                        </p:tgtEl>
                                        <p:attrNameLst>
                                          <p:attrName>style.visibility</p:attrName>
                                        </p:attrNameLst>
                                      </p:cBhvr>
                                      <p:to>
                                        <p:strVal val="visible"/>
                                      </p:to>
                                    </p:set>
                                    <p:anim calcmode="lin" valueType="num">
                                      <p:cBhvr>
                                        <p:cTn id="7" dur="500" fill="hold"/>
                                        <p:tgtEl>
                                          <p:spTgt spid="11">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11">
                                            <p:txEl>
                                              <p:pRg st="0" end="0"/>
                                            </p:txEl>
                                          </p:spTgt>
                                        </p:tgtEl>
                                        <p:attrNameLst>
                                          <p:attrName>ppt_h</p:attrName>
                                        </p:attrNameLst>
                                      </p:cBhvr>
                                      <p:tavLst>
                                        <p:tav tm="0">
                                          <p:val>
                                            <p:fltVal val="0"/>
                                          </p:val>
                                        </p:tav>
                                        <p:tav tm="100000">
                                          <p:val>
                                            <p:strVal val="#ppt_h"/>
                                          </p:val>
                                        </p:tav>
                                      </p:tavLst>
                                    </p:anim>
                                  </p:childTnLst>
                                </p:cTn>
                              </p:par>
                            </p:childTnLst>
                          </p:cTn>
                        </p:par>
                      </p:childTnLst>
                    </p:cTn>
                  </p:par>
                  <p:par>
                    <p:cTn id="9" fill="hold">
                      <p:stCondLst>
                        <p:cond delay="indefinite"/>
                      </p:stCondLst>
                      <p:childTnLst>
                        <p:par>
                          <p:cTn id="10" fill="hold">
                            <p:stCondLst>
                              <p:cond delay="0"/>
                            </p:stCondLst>
                            <p:childTnLst>
                              <p:par>
                                <p:cTn id="11" presetID="23" presetClass="entr" presetSubtype="16" fill="hold" grpId="0" nodeType="clickEffect">
                                  <p:stCondLst>
                                    <p:cond delay="0"/>
                                  </p:stCondLst>
                                  <p:childTnLst>
                                    <p:set>
                                      <p:cBhvr>
                                        <p:cTn id="12" dur="1" fill="hold">
                                          <p:stCondLst>
                                            <p:cond delay="0"/>
                                          </p:stCondLst>
                                        </p:cTn>
                                        <p:tgtEl>
                                          <p:spTgt spid="6">
                                            <p:txEl>
                                              <p:pRg st="0" end="0"/>
                                            </p:txEl>
                                          </p:spTgt>
                                        </p:tgtEl>
                                        <p:attrNameLst>
                                          <p:attrName>style.visibility</p:attrName>
                                        </p:attrNameLst>
                                      </p:cBhvr>
                                      <p:to>
                                        <p:strVal val="visible"/>
                                      </p:to>
                                    </p:set>
                                    <p:anim calcmode="lin" valueType="num">
                                      <p:cBhvr>
                                        <p:cTn id="13" dur="500" fill="hold"/>
                                        <p:tgtEl>
                                          <p:spTgt spid="6">
                                            <p:txEl>
                                              <p:pRg st="0" end="0"/>
                                            </p:txEl>
                                          </p:spTgt>
                                        </p:tgtEl>
                                        <p:attrNameLst>
                                          <p:attrName>ppt_w</p:attrName>
                                        </p:attrNameLst>
                                      </p:cBhvr>
                                      <p:tavLst>
                                        <p:tav tm="0">
                                          <p:val>
                                            <p:fltVal val="0"/>
                                          </p:val>
                                        </p:tav>
                                        <p:tav tm="100000">
                                          <p:val>
                                            <p:strVal val="#ppt_w"/>
                                          </p:val>
                                        </p:tav>
                                      </p:tavLst>
                                    </p:anim>
                                    <p:anim calcmode="lin" valueType="num">
                                      <p:cBhvr>
                                        <p:cTn id="14" dur="500" fill="hold"/>
                                        <p:tgtEl>
                                          <p:spTgt spid="6">
                                            <p:txEl>
                                              <p:pRg st="0" end="0"/>
                                            </p:txEl>
                                          </p:spTgt>
                                        </p:tgtEl>
                                        <p:attrNameLst>
                                          <p:attrName>ppt_h</p:attrName>
                                        </p:attrNameLst>
                                      </p:cBhvr>
                                      <p:tavLst>
                                        <p:tav tm="0">
                                          <p:val>
                                            <p:fltVal val="0"/>
                                          </p:val>
                                        </p:tav>
                                        <p:tav tm="100000">
                                          <p:val>
                                            <p:strVal val="#ppt_h"/>
                                          </p:val>
                                        </p:tav>
                                      </p:tavLst>
                                    </p:anim>
                                  </p:childTnLst>
                                </p:cTn>
                              </p:par>
                              <p:par>
                                <p:cTn id="15" presetID="23" presetClass="entr" presetSubtype="16" fill="hold" grpId="0" nodeType="withEffect">
                                  <p:stCondLst>
                                    <p:cond delay="0"/>
                                  </p:stCondLst>
                                  <p:childTnLst>
                                    <p:set>
                                      <p:cBhvr>
                                        <p:cTn id="16" dur="1" fill="hold">
                                          <p:stCondLst>
                                            <p:cond delay="0"/>
                                          </p:stCondLst>
                                        </p:cTn>
                                        <p:tgtEl>
                                          <p:spTgt spid="7">
                                            <p:txEl>
                                              <p:pRg st="0" end="0"/>
                                            </p:txEl>
                                          </p:spTgt>
                                        </p:tgtEl>
                                        <p:attrNameLst>
                                          <p:attrName>style.visibility</p:attrName>
                                        </p:attrNameLst>
                                      </p:cBhvr>
                                      <p:to>
                                        <p:strVal val="visible"/>
                                      </p:to>
                                    </p:set>
                                    <p:anim calcmode="lin" valueType="num">
                                      <p:cBhvr>
                                        <p:cTn id="17" dur="500" fill="hold"/>
                                        <p:tgtEl>
                                          <p:spTgt spid="7">
                                            <p:txEl>
                                              <p:pRg st="0" end="0"/>
                                            </p:txEl>
                                          </p:spTgt>
                                        </p:tgtEl>
                                        <p:attrNameLst>
                                          <p:attrName>ppt_w</p:attrName>
                                        </p:attrNameLst>
                                      </p:cBhvr>
                                      <p:tavLst>
                                        <p:tav tm="0">
                                          <p:val>
                                            <p:fltVal val="0"/>
                                          </p:val>
                                        </p:tav>
                                        <p:tav tm="100000">
                                          <p:val>
                                            <p:strVal val="#ppt_w"/>
                                          </p:val>
                                        </p:tav>
                                      </p:tavLst>
                                    </p:anim>
                                    <p:anim calcmode="lin" valueType="num">
                                      <p:cBhvr>
                                        <p:cTn id="18" dur="500" fill="hold"/>
                                        <p:tgtEl>
                                          <p:spTgt spid="7">
                                            <p:txEl>
                                              <p:pRg st="0" end="0"/>
                                            </p:txEl>
                                          </p:spTgt>
                                        </p:tgtEl>
                                        <p:attrNameLst>
                                          <p:attrName>ppt_h</p:attrName>
                                        </p:attrNameLst>
                                      </p:cBhvr>
                                      <p:tavLst>
                                        <p:tav tm="0">
                                          <p:val>
                                            <p:fltVal val="0"/>
                                          </p:val>
                                        </p:tav>
                                        <p:tav tm="100000">
                                          <p:val>
                                            <p:strVal val="#ppt_h"/>
                                          </p:val>
                                        </p:tav>
                                      </p:tavLst>
                                    </p:anim>
                                  </p:childTnLst>
                                </p:cTn>
                              </p:par>
                              <p:par>
                                <p:cTn id="19" presetID="23" presetClass="entr" presetSubtype="16" fill="hold" grpId="0" nodeType="withEffect">
                                  <p:stCondLst>
                                    <p:cond delay="0"/>
                                  </p:stCondLst>
                                  <p:childTnLst>
                                    <p:set>
                                      <p:cBhvr>
                                        <p:cTn id="20" dur="1" fill="hold">
                                          <p:stCondLst>
                                            <p:cond delay="0"/>
                                          </p:stCondLst>
                                        </p:cTn>
                                        <p:tgtEl>
                                          <p:spTgt spid="9">
                                            <p:txEl>
                                              <p:pRg st="0" end="0"/>
                                            </p:txEl>
                                          </p:spTgt>
                                        </p:tgtEl>
                                        <p:attrNameLst>
                                          <p:attrName>style.visibility</p:attrName>
                                        </p:attrNameLst>
                                      </p:cBhvr>
                                      <p:to>
                                        <p:strVal val="visible"/>
                                      </p:to>
                                    </p:set>
                                    <p:anim calcmode="lin" valueType="num">
                                      <p:cBhvr>
                                        <p:cTn id="21" dur="500" fill="hold"/>
                                        <p:tgtEl>
                                          <p:spTgt spid="9">
                                            <p:txEl>
                                              <p:pRg st="0" end="0"/>
                                            </p:txEl>
                                          </p:spTgt>
                                        </p:tgtEl>
                                        <p:attrNameLst>
                                          <p:attrName>ppt_w</p:attrName>
                                        </p:attrNameLst>
                                      </p:cBhvr>
                                      <p:tavLst>
                                        <p:tav tm="0">
                                          <p:val>
                                            <p:fltVal val="0"/>
                                          </p:val>
                                        </p:tav>
                                        <p:tav tm="100000">
                                          <p:val>
                                            <p:strVal val="#ppt_w"/>
                                          </p:val>
                                        </p:tav>
                                      </p:tavLst>
                                    </p:anim>
                                    <p:anim calcmode="lin" valueType="num">
                                      <p:cBhvr>
                                        <p:cTn id="22" dur="500" fill="hold"/>
                                        <p:tgtEl>
                                          <p:spTgt spid="9">
                                            <p:txEl>
                                              <p:pRg st="0" end="0"/>
                                            </p:txEl>
                                          </p:spTgt>
                                        </p:tgtEl>
                                        <p:attrNameLst>
                                          <p:attrName>ppt_h</p:attrName>
                                        </p:attrNameLst>
                                      </p:cBhvr>
                                      <p:tavLst>
                                        <p:tav tm="0">
                                          <p:val>
                                            <p:fltVal val="0"/>
                                          </p:val>
                                        </p:tav>
                                        <p:tav tm="100000">
                                          <p:val>
                                            <p:strVal val="#ppt_h"/>
                                          </p:val>
                                        </p:tav>
                                      </p:tavLst>
                                    </p:anim>
                                  </p:childTnLst>
                                </p:cTn>
                              </p:par>
                              <p:par>
                                <p:cTn id="23" presetID="23" presetClass="entr" presetSubtype="16" fill="hold" grpId="0" nodeType="withEffect">
                                  <p:stCondLst>
                                    <p:cond delay="0"/>
                                  </p:stCondLst>
                                  <p:childTnLst>
                                    <p:set>
                                      <p:cBhvr>
                                        <p:cTn id="24" dur="1" fill="hold">
                                          <p:stCondLst>
                                            <p:cond delay="0"/>
                                          </p:stCondLst>
                                        </p:cTn>
                                        <p:tgtEl>
                                          <p:spTgt spid="10">
                                            <p:txEl>
                                              <p:pRg st="0" end="0"/>
                                            </p:txEl>
                                          </p:spTgt>
                                        </p:tgtEl>
                                        <p:attrNameLst>
                                          <p:attrName>style.visibility</p:attrName>
                                        </p:attrNameLst>
                                      </p:cBhvr>
                                      <p:to>
                                        <p:strVal val="visible"/>
                                      </p:to>
                                    </p:set>
                                    <p:anim calcmode="lin" valueType="num">
                                      <p:cBhvr>
                                        <p:cTn id="25" dur="500" fill="hold"/>
                                        <p:tgtEl>
                                          <p:spTgt spid="10">
                                            <p:txEl>
                                              <p:pRg st="0" end="0"/>
                                            </p:txEl>
                                          </p:spTgt>
                                        </p:tgtEl>
                                        <p:attrNameLst>
                                          <p:attrName>ppt_w</p:attrName>
                                        </p:attrNameLst>
                                      </p:cBhvr>
                                      <p:tavLst>
                                        <p:tav tm="0">
                                          <p:val>
                                            <p:fltVal val="0"/>
                                          </p:val>
                                        </p:tav>
                                        <p:tav tm="100000">
                                          <p:val>
                                            <p:strVal val="#ppt_w"/>
                                          </p:val>
                                        </p:tav>
                                      </p:tavLst>
                                    </p:anim>
                                    <p:anim calcmode="lin" valueType="num">
                                      <p:cBhvr>
                                        <p:cTn id="26" dur="500" fill="hold"/>
                                        <p:tgtEl>
                                          <p:spTgt spid="10">
                                            <p:txEl>
                                              <p:pRg st="0" end="0"/>
                                            </p:txEl>
                                          </p:spTgt>
                                        </p:tgtEl>
                                        <p:attrNameLst>
                                          <p:attrName>ppt_h</p:attrName>
                                        </p:attrNameLst>
                                      </p:cBhvr>
                                      <p:tavLst>
                                        <p:tav tm="0">
                                          <p:val>
                                            <p:fltVal val="0"/>
                                          </p:val>
                                        </p:tav>
                                        <p:tav tm="100000">
                                          <p:val>
                                            <p:strVal val="#ppt_h"/>
                                          </p:val>
                                        </p:tav>
                                      </p:tavLst>
                                    </p:anim>
                                  </p:childTnLst>
                                </p:cTn>
                              </p:par>
                            </p:childTnLst>
                          </p:cTn>
                        </p:par>
                      </p:childTnLst>
                    </p:cTn>
                  </p:par>
                  <p:par>
                    <p:cTn id="27" fill="hold">
                      <p:stCondLst>
                        <p:cond delay="indefinite"/>
                      </p:stCondLst>
                      <p:childTnLst>
                        <p:par>
                          <p:cTn id="28" fill="hold">
                            <p:stCondLst>
                              <p:cond delay="0"/>
                            </p:stCondLst>
                            <p:childTnLst>
                              <p:par>
                                <p:cTn id="29" presetID="3" presetClass="entr" presetSubtype="10" fill="hold" grpId="0" nodeType="clickEffect">
                                  <p:stCondLst>
                                    <p:cond delay="0"/>
                                  </p:stCondLst>
                                  <p:childTnLst>
                                    <p:set>
                                      <p:cBhvr>
                                        <p:cTn id="30" dur="1" fill="hold">
                                          <p:stCondLst>
                                            <p:cond delay="0"/>
                                          </p:stCondLst>
                                        </p:cTn>
                                        <p:tgtEl>
                                          <p:spTgt spid="8"/>
                                        </p:tgtEl>
                                        <p:attrNameLst>
                                          <p:attrName>style.visibility</p:attrName>
                                        </p:attrNameLst>
                                      </p:cBhvr>
                                      <p:to>
                                        <p:strVal val="visible"/>
                                      </p:to>
                                    </p:set>
                                    <p:animEffect transition="in" filter="blinds(horizontal)">
                                      <p:cBhvr>
                                        <p:cTn id="31"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build="p"/>
      <p:bldP spid="8" grpId="0" animBg="1"/>
      <p:bldP spid="6" grpId="0" build="p"/>
      <p:bldP spid="7" grpId="0" build="p"/>
      <p:bldP spid="9" grpId="0" build="p"/>
      <p:bldP spid="10" grpId="0" build="p"/>
    </p:bldLst>
  </p:timing>
</p:sld>
</file>

<file path=ppt/slides/slide4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Content Placeholder 10"/>
          <p:cNvSpPr>
            <a:spLocks noGrp="1"/>
          </p:cNvSpPr>
          <p:nvPr>
            <p:ph sz="quarter" idx="13"/>
          </p:nvPr>
        </p:nvSpPr>
        <p:spPr>
          <a:xfrm>
            <a:off x="304800" y="2032000"/>
            <a:ext cx="628650" cy="446276"/>
          </a:xfrm>
        </p:spPr>
        <p:txBody>
          <a:bodyPr wrap="square">
            <a:spAutoFit/>
          </a:bodyPr>
          <a:lstStyle/>
          <a:p>
            <a:pPr>
              <a:buNone/>
            </a:pPr>
            <a:r>
              <a:rPr lang="en-US" sz="2300" b="1" dirty="0" smtClean="0">
                <a:solidFill>
                  <a:schemeClr val="tx1"/>
                </a:solidFill>
                <a:latin typeface="Times New Roman" pitchFamily="18" charset="0"/>
                <a:cs typeface="Times New Roman" pitchFamily="18" charset="0"/>
              </a:rPr>
              <a:t>30.   </a:t>
            </a:r>
            <a:endParaRPr lang="en-US" sz="2300" dirty="0" smtClean="0">
              <a:solidFill>
                <a:schemeClr val="tx1"/>
              </a:solidFill>
              <a:latin typeface="Times New Roman" pitchFamily="18" charset="0"/>
              <a:cs typeface="Times New Roman" pitchFamily="18" charset="0"/>
            </a:endParaRPr>
          </a:p>
        </p:txBody>
      </p:sp>
      <p:pic>
        <p:nvPicPr>
          <p:cNvPr id="9218" name="Picture 2" descr="D:\Vinothi\Revision Exam 03\Ans-Ex-03-30a.tif"/>
          <p:cNvPicPr>
            <a:picLocks noChangeAspect="1" noChangeArrowheads="1"/>
          </p:cNvPicPr>
          <p:nvPr/>
        </p:nvPicPr>
        <p:blipFill>
          <a:blip r:embed="rId2" cstate="print"/>
          <a:srcRect/>
          <a:stretch>
            <a:fillRect/>
          </a:stretch>
        </p:blipFill>
        <p:spPr bwMode="auto">
          <a:xfrm>
            <a:off x="960123" y="1981200"/>
            <a:ext cx="1677010" cy="1677010"/>
          </a:xfrm>
          <a:prstGeom prst="rect">
            <a:avLst/>
          </a:prstGeom>
          <a:noFill/>
        </p:spPr>
      </p:pic>
      <p:sp>
        <p:nvSpPr>
          <p:cNvPr id="7" name="TextBox 6"/>
          <p:cNvSpPr txBox="1"/>
          <p:nvPr/>
        </p:nvSpPr>
        <p:spPr>
          <a:xfrm>
            <a:off x="2941320" y="2123437"/>
            <a:ext cx="1600200" cy="800219"/>
          </a:xfrm>
          <a:prstGeom prst="rect">
            <a:avLst/>
          </a:prstGeom>
          <a:noFill/>
        </p:spPr>
        <p:txBody>
          <a:bodyPr wrap="square" rtlCol="0">
            <a:spAutoFit/>
          </a:bodyPr>
          <a:lstStyle/>
          <a:p>
            <a:r>
              <a:rPr lang="en-US" sz="2300" i="1" dirty="0" smtClean="0">
                <a:latin typeface="Times New Roman" pitchFamily="18" charset="0"/>
              </a:rPr>
              <a:t>A</a:t>
            </a:r>
            <a:r>
              <a:rPr lang="en-US" sz="2300" baseline="-25000" dirty="0" smtClean="0">
                <a:latin typeface="Times New Roman" pitchFamily="18" charset="0"/>
              </a:rPr>
              <a:t>1</a:t>
            </a:r>
            <a:r>
              <a:rPr lang="en-US" sz="2300" dirty="0" smtClean="0">
                <a:latin typeface="Times New Roman" pitchFamily="18" charset="0"/>
              </a:rPr>
              <a:t> = </a:t>
            </a:r>
            <a:r>
              <a:rPr lang="en-US" sz="2300" dirty="0" smtClean="0">
                <a:latin typeface="Times New Roman" pitchFamily="18" charset="0"/>
                <a:sym typeface="Symbol"/>
              </a:rPr>
              <a:t></a:t>
            </a:r>
            <a:r>
              <a:rPr lang="en-US" sz="2300" i="1" dirty="0" smtClean="0">
                <a:latin typeface="Times New Roman" pitchFamily="18" charset="0"/>
                <a:sym typeface="Symbol"/>
              </a:rPr>
              <a:t>r</a:t>
            </a:r>
            <a:r>
              <a:rPr lang="en-US" sz="2300" baseline="30000" dirty="0" smtClean="0">
                <a:latin typeface="Times New Roman" pitchFamily="18" charset="0"/>
                <a:sym typeface="Symbol"/>
              </a:rPr>
              <a:t>2</a:t>
            </a:r>
          </a:p>
          <a:p>
            <a:r>
              <a:rPr lang="en-US" sz="2300" i="1" dirty="0" smtClean="0">
                <a:latin typeface="Times New Roman" pitchFamily="18" charset="0"/>
                <a:sym typeface="Symbol"/>
              </a:rPr>
              <a:t>A</a:t>
            </a:r>
            <a:r>
              <a:rPr lang="en-US" sz="2300" baseline="-25000" dirty="0" smtClean="0">
                <a:latin typeface="Times New Roman" pitchFamily="18" charset="0"/>
                <a:sym typeface="Symbol"/>
              </a:rPr>
              <a:t>2</a:t>
            </a:r>
            <a:r>
              <a:rPr lang="en-US" sz="2300" dirty="0" smtClean="0">
                <a:latin typeface="Times New Roman" pitchFamily="18" charset="0"/>
                <a:sym typeface="Symbol"/>
              </a:rPr>
              <a:t> = </a:t>
            </a:r>
            <a:r>
              <a:rPr lang="en-US" sz="2300" i="1" dirty="0" smtClean="0">
                <a:latin typeface="Times New Roman" pitchFamily="18" charset="0"/>
                <a:sym typeface="Symbol"/>
              </a:rPr>
              <a:t>R</a:t>
            </a:r>
            <a:r>
              <a:rPr lang="en-US" sz="2300" baseline="30000" dirty="0" smtClean="0">
                <a:latin typeface="Times New Roman" pitchFamily="18" charset="0"/>
                <a:sym typeface="Symbol"/>
              </a:rPr>
              <a:t>2</a:t>
            </a:r>
            <a:endParaRPr lang="en-US" sz="2300" baseline="30000" dirty="0">
              <a:latin typeface="Times New Roman" pitchFamily="18" charset="0"/>
            </a:endParaRPr>
          </a:p>
        </p:txBody>
      </p:sp>
      <p:pic>
        <p:nvPicPr>
          <p:cNvPr id="7170" name="Picture 2" descr="\\172.16.2.26\Conver\CARRIBEAN\MATHEMATICS_VOL-1_PPT_DESIGN\Incoming\Equations\Revision_Exam_3\Eqn074.wmf"/>
          <p:cNvPicPr>
            <a:picLocks noChangeAspect="1" noChangeArrowheads="1"/>
          </p:cNvPicPr>
          <p:nvPr/>
        </p:nvPicPr>
        <p:blipFill>
          <a:blip r:embed="rId3" cstate="print"/>
          <a:srcRect/>
          <a:stretch>
            <a:fillRect/>
          </a:stretch>
        </p:blipFill>
        <p:spPr bwMode="auto">
          <a:xfrm>
            <a:off x="762000" y="3692903"/>
            <a:ext cx="3888232" cy="3006598"/>
          </a:xfrm>
          <a:prstGeom prst="rect">
            <a:avLst/>
          </a:prstGeom>
          <a:noFill/>
        </p:spPr>
      </p:pic>
      <p:sp>
        <p:nvSpPr>
          <p:cNvPr id="6"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3 Paper 1</a:t>
            </a:r>
          </a:p>
        </p:txBody>
      </p:sp>
    </p:spTree>
    <p:extLst>
      <p:ext uri="{BB962C8B-B14F-4D97-AF65-F5344CB8AC3E}">
        <p14:creationId xmlns:p14="http://schemas.microsoft.com/office/powerpoint/2010/main" xmlns="" val="71451342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11">
                                            <p:txEl>
                                              <p:pRg st="0" end="0"/>
                                            </p:txEl>
                                          </p:spTgt>
                                        </p:tgtEl>
                                        <p:attrNameLst>
                                          <p:attrName>style.visibility</p:attrName>
                                        </p:attrNameLst>
                                      </p:cBhvr>
                                      <p:to>
                                        <p:strVal val="visible"/>
                                      </p:to>
                                    </p:set>
                                    <p:anim calcmode="lin" valueType="num">
                                      <p:cBhvr>
                                        <p:cTn id="7" dur="500" fill="hold"/>
                                        <p:tgtEl>
                                          <p:spTgt spid="11">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11">
                                            <p:txEl>
                                              <p:pRg st="0" end="0"/>
                                            </p:txEl>
                                          </p:spTgt>
                                        </p:tgtEl>
                                        <p:attrNameLst>
                                          <p:attrName>ppt_h</p:attrName>
                                        </p:attrNameLst>
                                      </p:cBhvr>
                                      <p:tavLst>
                                        <p:tav tm="0">
                                          <p:val>
                                            <p:fltVal val="0"/>
                                          </p:val>
                                        </p:tav>
                                        <p:tav tm="100000">
                                          <p:val>
                                            <p:strVal val="#ppt_h"/>
                                          </p:val>
                                        </p:tav>
                                      </p:tavLst>
                                    </p:anim>
                                  </p:childTnLst>
                                </p:cTn>
                              </p:par>
                              <p:par>
                                <p:cTn id="9" presetID="23" presetClass="entr" presetSubtype="16" fill="hold" nodeType="withEffect">
                                  <p:stCondLst>
                                    <p:cond delay="0"/>
                                  </p:stCondLst>
                                  <p:childTnLst>
                                    <p:set>
                                      <p:cBhvr>
                                        <p:cTn id="10" dur="1" fill="hold">
                                          <p:stCondLst>
                                            <p:cond delay="0"/>
                                          </p:stCondLst>
                                        </p:cTn>
                                        <p:tgtEl>
                                          <p:spTgt spid="9218"/>
                                        </p:tgtEl>
                                        <p:attrNameLst>
                                          <p:attrName>style.visibility</p:attrName>
                                        </p:attrNameLst>
                                      </p:cBhvr>
                                      <p:to>
                                        <p:strVal val="visible"/>
                                      </p:to>
                                    </p:set>
                                    <p:anim calcmode="lin" valueType="num">
                                      <p:cBhvr>
                                        <p:cTn id="11" dur="500" fill="hold"/>
                                        <p:tgtEl>
                                          <p:spTgt spid="9218"/>
                                        </p:tgtEl>
                                        <p:attrNameLst>
                                          <p:attrName>ppt_w</p:attrName>
                                        </p:attrNameLst>
                                      </p:cBhvr>
                                      <p:tavLst>
                                        <p:tav tm="0">
                                          <p:val>
                                            <p:fltVal val="0"/>
                                          </p:val>
                                        </p:tav>
                                        <p:tav tm="100000">
                                          <p:val>
                                            <p:strVal val="#ppt_w"/>
                                          </p:val>
                                        </p:tav>
                                      </p:tavLst>
                                    </p:anim>
                                    <p:anim calcmode="lin" valueType="num">
                                      <p:cBhvr>
                                        <p:cTn id="12" dur="500" fill="hold"/>
                                        <p:tgtEl>
                                          <p:spTgt spid="9218"/>
                                        </p:tgtEl>
                                        <p:attrNameLst>
                                          <p:attrName>ppt_h</p:attrName>
                                        </p:attrNameLst>
                                      </p:cBhvr>
                                      <p:tavLst>
                                        <p:tav tm="0">
                                          <p:val>
                                            <p:fltVal val="0"/>
                                          </p:val>
                                        </p:tav>
                                        <p:tav tm="100000">
                                          <p:val>
                                            <p:strVal val="#ppt_h"/>
                                          </p:val>
                                        </p:tav>
                                      </p:tavLst>
                                    </p:anim>
                                  </p:childTnLst>
                                </p:cTn>
                              </p:par>
                              <p:par>
                                <p:cTn id="13" presetID="23" presetClass="entr" presetSubtype="16" fill="hold" grpId="0" nodeType="withEffect">
                                  <p:stCondLst>
                                    <p:cond delay="0"/>
                                  </p:stCondLst>
                                  <p:childTnLst>
                                    <p:set>
                                      <p:cBhvr>
                                        <p:cTn id="14" dur="1" fill="hold">
                                          <p:stCondLst>
                                            <p:cond delay="0"/>
                                          </p:stCondLst>
                                        </p:cTn>
                                        <p:tgtEl>
                                          <p:spTgt spid="7"/>
                                        </p:tgtEl>
                                        <p:attrNameLst>
                                          <p:attrName>style.visibility</p:attrName>
                                        </p:attrNameLst>
                                      </p:cBhvr>
                                      <p:to>
                                        <p:strVal val="visible"/>
                                      </p:to>
                                    </p:set>
                                    <p:anim calcmode="lin" valueType="num">
                                      <p:cBhvr>
                                        <p:cTn id="15" dur="500" fill="hold"/>
                                        <p:tgtEl>
                                          <p:spTgt spid="7"/>
                                        </p:tgtEl>
                                        <p:attrNameLst>
                                          <p:attrName>ppt_w</p:attrName>
                                        </p:attrNameLst>
                                      </p:cBhvr>
                                      <p:tavLst>
                                        <p:tav tm="0">
                                          <p:val>
                                            <p:fltVal val="0"/>
                                          </p:val>
                                        </p:tav>
                                        <p:tav tm="100000">
                                          <p:val>
                                            <p:strVal val="#ppt_w"/>
                                          </p:val>
                                        </p:tav>
                                      </p:tavLst>
                                    </p:anim>
                                    <p:anim calcmode="lin" valueType="num">
                                      <p:cBhvr>
                                        <p:cTn id="16" dur="500" fill="hold"/>
                                        <p:tgtEl>
                                          <p:spTgt spid="7"/>
                                        </p:tgtEl>
                                        <p:attrNameLst>
                                          <p:attrName>ppt_h</p:attrName>
                                        </p:attrNameLst>
                                      </p:cBhvr>
                                      <p:tavLst>
                                        <p:tav tm="0">
                                          <p:val>
                                            <p:fltVal val="0"/>
                                          </p:val>
                                        </p:tav>
                                        <p:tav tm="100000">
                                          <p:val>
                                            <p:strVal val="#ppt_h"/>
                                          </p:val>
                                        </p:tav>
                                      </p:tavLst>
                                    </p:anim>
                                  </p:childTnLst>
                                </p:cTn>
                              </p:par>
                              <p:par>
                                <p:cTn id="17" presetID="23" presetClass="entr" presetSubtype="16" fill="hold" nodeType="withEffect">
                                  <p:stCondLst>
                                    <p:cond delay="0"/>
                                  </p:stCondLst>
                                  <p:childTnLst>
                                    <p:set>
                                      <p:cBhvr>
                                        <p:cTn id="18" dur="1" fill="hold">
                                          <p:stCondLst>
                                            <p:cond delay="0"/>
                                          </p:stCondLst>
                                        </p:cTn>
                                        <p:tgtEl>
                                          <p:spTgt spid="7170"/>
                                        </p:tgtEl>
                                        <p:attrNameLst>
                                          <p:attrName>style.visibility</p:attrName>
                                        </p:attrNameLst>
                                      </p:cBhvr>
                                      <p:to>
                                        <p:strVal val="visible"/>
                                      </p:to>
                                    </p:set>
                                    <p:anim calcmode="lin" valueType="num">
                                      <p:cBhvr>
                                        <p:cTn id="19" dur="500" fill="hold"/>
                                        <p:tgtEl>
                                          <p:spTgt spid="7170"/>
                                        </p:tgtEl>
                                        <p:attrNameLst>
                                          <p:attrName>ppt_w</p:attrName>
                                        </p:attrNameLst>
                                      </p:cBhvr>
                                      <p:tavLst>
                                        <p:tav tm="0">
                                          <p:val>
                                            <p:fltVal val="0"/>
                                          </p:val>
                                        </p:tav>
                                        <p:tav tm="100000">
                                          <p:val>
                                            <p:strVal val="#ppt_w"/>
                                          </p:val>
                                        </p:tav>
                                      </p:tavLst>
                                    </p:anim>
                                    <p:anim calcmode="lin" valueType="num">
                                      <p:cBhvr>
                                        <p:cTn id="20" dur="500" fill="hold"/>
                                        <p:tgtEl>
                                          <p:spTgt spid="7170"/>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build="p"/>
      <p:bldP spid="7" grpId="0"/>
    </p:bldLst>
  </p:timing>
</p:sld>
</file>

<file path=ppt/slides/slide4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Content Placeholder 10"/>
          <p:cNvSpPr>
            <a:spLocks noGrp="1"/>
          </p:cNvSpPr>
          <p:nvPr>
            <p:ph sz="quarter" idx="13"/>
          </p:nvPr>
        </p:nvSpPr>
        <p:spPr>
          <a:xfrm>
            <a:off x="304800" y="2687320"/>
            <a:ext cx="628650" cy="446276"/>
          </a:xfrm>
        </p:spPr>
        <p:txBody>
          <a:bodyPr wrap="square">
            <a:spAutoFit/>
          </a:bodyPr>
          <a:lstStyle/>
          <a:p>
            <a:pPr>
              <a:buNone/>
            </a:pPr>
            <a:r>
              <a:rPr lang="en-US" sz="2300" b="1" dirty="0" smtClean="0">
                <a:solidFill>
                  <a:schemeClr val="tx1"/>
                </a:solidFill>
                <a:latin typeface="Times New Roman" pitchFamily="18" charset="0"/>
                <a:cs typeface="Times New Roman" pitchFamily="18" charset="0"/>
              </a:rPr>
              <a:t>  </a:t>
            </a:r>
            <a:endParaRPr lang="en-US" sz="2300" dirty="0" smtClean="0">
              <a:solidFill>
                <a:schemeClr val="tx1"/>
              </a:solidFill>
              <a:latin typeface="Times New Roman" pitchFamily="18" charset="0"/>
              <a:cs typeface="Times New Roman" pitchFamily="18" charset="0"/>
            </a:endParaRPr>
          </a:p>
        </p:txBody>
      </p:sp>
      <p:pic>
        <p:nvPicPr>
          <p:cNvPr id="8195" name="Picture 3" descr="\\172.16.2.26\Conver\CARRIBEAN\MATHEMATICS_VOL-1_PPT_DESIGN\Incoming\Equations\Revision_Exam_3\Eqn075.wmf"/>
          <p:cNvPicPr>
            <a:picLocks noChangeAspect="1" noChangeArrowheads="1"/>
          </p:cNvPicPr>
          <p:nvPr/>
        </p:nvPicPr>
        <p:blipFill>
          <a:blip r:embed="rId2" cstate="print"/>
          <a:srcRect/>
          <a:stretch>
            <a:fillRect/>
          </a:stretch>
        </p:blipFill>
        <p:spPr bwMode="auto">
          <a:xfrm>
            <a:off x="838200" y="2794000"/>
            <a:ext cx="4000500" cy="3378200"/>
          </a:xfrm>
          <a:prstGeom prst="rect">
            <a:avLst/>
          </a:prstGeom>
          <a:noFill/>
        </p:spPr>
      </p:pic>
      <p:sp>
        <p:nvSpPr>
          <p:cNvPr id="4"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3 Paper 1</a:t>
            </a:r>
          </a:p>
        </p:txBody>
      </p:sp>
    </p:spTree>
    <p:extLst>
      <p:ext uri="{BB962C8B-B14F-4D97-AF65-F5344CB8AC3E}">
        <p14:creationId xmlns:p14="http://schemas.microsoft.com/office/powerpoint/2010/main" xmlns="" val="71451342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11">
                                            <p:txEl>
                                              <p:pRg st="0" end="0"/>
                                            </p:txEl>
                                          </p:spTgt>
                                        </p:tgtEl>
                                        <p:attrNameLst>
                                          <p:attrName>style.visibility</p:attrName>
                                        </p:attrNameLst>
                                      </p:cBhvr>
                                      <p:to>
                                        <p:strVal val="visible"/>
                                      </p:to>
                                    </p:set>
                                    <p:anim calcmode="lin" valueType="num">
                                      <p:cBhvr>
                                        <p:cTn id="7" dur="500" fill="hold"/>
                                        <p:tgtEl>
                                          <p:spTgt spid="11">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11">
                                            <p:txEl>
                                              <p:pRg st="0" end="0"/>
                                            </p:txEl>
                                          </p:spTgt>
                                        </p:tgtEl>
                                        <p:attrNameLst>
                                          <p:attrName>ppt_h</p:attrName>
                                        </p:attrNameLst>
                                      </p:cBhvr>
                                      <p:tavLst>
                                        <p:tav tm="0">
                                          <p:val>
                                            <p:fltVal val="0"/>
                                          </p:val>
                                        </p:tav>
                                        <p:tav tm="100000">
                                          <p:val>
                                            <p:strVal val="#ppt_h"/>
                                          </p:val>
                                        </p:tav>
                                      </p:tavLst>
                                    </p:anim>
                                  </p:childTnLst>
                                </p:cTn>
                              </p:par>
                              <p:par>
                                <p:cTn id="9" presetID="23" presetClass="entr" presetSubtype="16" fill="hold" nodeType="withEffect">
                                  <p:stCondLst>
                                    <p:cond delay="0"/>
                                  </p:stCondLst>
                                  <p:childTnLst>
                                    <p:set>
                                      <p:cBhvr>
                                        <p:cTn id="10" dur="1" fill="hold">
                                          <p:stCondLst>
                                            <p:cond delay="0"/>
                                          </p:stCondLst>
                                        </p:cTn>
                                        <p:tgtEl>
                                          <p:spTgt spid="8195"/>
                                        </p:tgtEl>
                                        <p:attrNameLst>
                                          <p:attrName>style.visibility</p:attrName>
                                        </p:attrNameLst>
                                      </p:cBhvr>
                                      <p:to>
                                        <p:strVal val="visible"/>
                                      </p:to>
                                    </p:set>
                                    <p:anim calcmode="lin" valueType="num">
                                      <p:cBhvr>
                                        <p:cTn id="11" dur="500" fill="hold"/>
                                        <p:tgtEl>
                                          <p:spTgt spid="8195"/>
                                        </p:tgtEl>
                                        <p:attrNameLst>
                                          <p:attrName>ppt_w</p:attrName>
                                        </p:attrNameLst>
                                      </p:cBhvr>
                                      <p:tavLst>
                                        <p:tav tm="0">
                                          <p:val>
                                            <p:fltVal val="0"/>
                                          </p:val>
                                        </p:tav>
                                        <p:tav tm="100000">
                                          <p:val>
                                            <p:strVal val="#ppt_w"/>
                                          </p:val>
                                        </p:tav>
                                      </p:tavLst>
                                    </p:anim>
                                    <p:anim calcmode="lin" valueType="num">
                                      <p:cBhvr>
                                        <p:cTn id="12" dur="500" fill="hold"/>
                                        <p:tgtEl>
                                          <p:spTgt spid="8195"/>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build="p"/>
    </p:bldLst>
  </p:timing>
</p:sld>
</file>

<file path=ppt/slides/slide4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Content Placeholder 10"/>
          <p:cNvSpPr>
            <a:spLocks noGrp="1"/>
          </p:cNvSpPr>
          <p:nvPr>
            <p:ph sz="quarter" idx="13"/>
          </p:nvPr>
        </p:nvSpPr>
        <p:spPr>
          <a:xfrm>
            <a:off x="314960" y="2509520"/>
            <a:ext cx="628650" cy="446276"/>
          </a:xfrm>
        </p:spPr>
        <p:txBody>
          <a:bodyPr wrap="square">
            <a:spAutoFit/>
          </a:bodyPr>
          <a:lstStyle/>
          <a:p>
            <a:pPr>
              <a:buNone/>
            </a:pPr>
            <a:r>
              <a:rPr lang="en-US" sz="2300" b="1" dirty="0" smtClean="0">
                <a:solidFill>
                  <a:schemeClr val="tx1"/>
                </a:solidFill>
                <a:latin typeface="Times New Roman" pitchFamily="18" charset="0"/>
                <a:cs typeface="Times New Roman" pitchFamily="18" charset="0"/>
              </a:rPr>
              <a:t>   </a:t>
            </a:r>
            <a:endParaRPr lang="en-US" sz="2300" dirty="0" smtClean="0">
              <a:solidFill>
                <a:schemeClr val="tx1"/>
              </a:solidFill>
              <a:latin typeface="Times New Roman" pitchFamily="18" charset="0"/>
              <a:cs typeface="Times New Roman" pitchFamily="18" charset="0"/>
            </a:endParaRPr>
          </a:p>
        </p:txBody>
      </p:sp>
      <p:sp>
        <p:nvSpPr>
          <p:cNvPr id="8" name="Rectangle 7"/>
          <p:cNvSpPr/>
          <p:nvPr/>
        </p:nvSpPr>
        <p:spPr>
          <a:xfrm>
            <a:off x="2519436" y="5943600"/>
            <a:ext cx="2585964" cy="446276"/>
          </a:xfrm>
          <a:prstGeom prst="rect">
            <a:avLst/>
          </a:prstGeom>
        </p:spPr>
        <p:txBody>
          <a:bodyPr wrap="none">
            <a:spAutoFit/>
          </a:bodyPr>
          <a:lstStyle/>
          <a:p>
            <a:r>
              <a:rPr lang="en-US" sz="2300" dirty="0" smtClean="0">
                <a:latin typeface="Times New Roman" pitchFamily="18" charset="0"/>
              </a:rPr>
              <a:t>Alternative Method:</a:t>
            </a:r>
            <a:endParaRPr lang="en-US" sz="2300" dirty="0">
              <a:latin typeface="Times New Roman" pitchFamily="18" charset="0"/>
            </a:endParaRPr>
          </a:p>
        </p:txBody>
      </p:sp>
      <p:pic>
        <p:nvPicPr>
          <p:cNvPr id="9" name="Picture 2" descr="\\172.16.2.26\Conver\CARRIBEAN\MATHEMATICS_VOL-1_PPT_DESIGN\Incoming\Equations\Revision_Exam_3\Eqn076.wmf"/>
          <p:cNvPicPr>
            <a:picLocks noChangeAspect="1" noChangeArrowheads="1"/>
          </p:cNvPicPr>
          <p:nvPr/>
        </p:nvPicPr>
        <p:blipFill>
          <a:blip r:embed="rId2" cstate="print"/>
          <a:srcRect/>
          <a:stretch>
            <a:fillRect/>
          </a:stretch>
        </p:blipFill>
        <p:spPr bwMode="auto">
          <a:xfrm>
            <a:off x="914400" y="2603500"/>
            <a:ext cx="4914900" cy="2882900"/>
          </a:xfrm>
          <a:prstGeom prst="rect">
            <a:avLst/>
          </a:prstGeom>
          <a:noFill/>
        </p:spPr>
      </p:pic>
      <p:sp>
        <p:nvSpPr>
          <p:cNvPr id="5"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3 Paper 1</a:t>
            </a:r>
          </a:p>
        </p:txBody>
      </p:sp>
    </p:spTree>
    <p:extLst>
      <p:ext uri="{BB962C8B-B14F-4D97-AF65-F5344CB8AC3E}">
        <p14:creationId xmlns:p14="http://schemas.microsoft.com/office/powerpoint/2010/main" xmlns="" val="71451342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7">
                                            <p:txEl>
                                              <p:pRg st="0" end="0"/>
                                            </p:txEl>
                                          </p:spTgt>
                                        </p:tgtEl>
                                        <p:attrNameLst>
                                          <p:attrName>style.visibility</p:attrName>
                                        </p:attrNameLst>
                                      </p:cBhvr>
                                      <p:to>
                                        <p:strVal val="visible"/>
                                      </p:to>
                                    </p:set>
                                    <p:anim calcmode="lin" valueType="num">
                                      <p:cBhvr>
                                        <p:cTn id="7" dur="500" fill="hold"/>
                                        <p:tgtEl>
                                          <p:spTgt spid="7">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7">
                                            <p:txEl>
                                              <p:pRg st="0" end="0"/>
                                            </p:txEl>
                                          </p:spTgt>
                                        </p:tgtEl>
                                        <p:attrNameLst>
                                          <p:attrName>ppt_h</p:attrName>
                                        </p:attrNameLst>
                                      </p:cBhvr>
                                      <p:tavLst>
                                        <p:tav tm="0">
                                          <p:val>
                                            <p:fltVal val="0"/>
                                          </p:val>
                                        </p:tav>
                                        <p:tav tm="100000">
                                          <p:val>
                                            <p:strVal val="#ppt_h"/>
                                          </p:val>
                                        </p:tav>
                                      </p:tavLst>
                                    </p:anim>
                                  </p:childTnLst>
                                </p:cTn>
                              </p:par>
                              <p:par>
                                <p:cTn id="9" presetID="23" presetClass="entr" presetSubtype="16" fill="hold" nodeType="withEffect">
                                  <p:stCondLst>
                                    <p:cond delay="0"/>
                                  </p:stCondLst>
                                  <p:childTnLst>
                                    <p:set>
                                      <p:cBhvr>
                                        <p:cTn id="10" dur="1" fill="hold">
                                          <p:stCondLst>
                                            <p:cond delay="0"/>
                                          </p:stCondLst>
                                        </p:cTn>
                                        <p:tgtEl>
                                          <p:spTgt spid="9"/>
                                        </p:tgtEl>
                                        <p:attrNameLst>
                                          <p:attrName>style.visibility</p:attrName>
                                        </p:attrNameLst>
                                      </p:cBhvr>
                                      <p:to>
                                        <p:strVal val="visible"/>
                                      </p:to>
                                    </p:set>
                                    <p:anim calcmode="lin" valueType="num">
                                      <p:cBhvr>
                                        <p:cTn id="11" dur="500" fill="hold"/>
                                        <p:tgtEl>
                                          <p:spTgt spid="9"/>
                                        </p:tgtEl>
                                        <p:attrNameLst>
                                          <p:attrName>ppt_w</p:attrName>
                                        </p:attrNameLst>
                                      </p:cBhvr>
                                      <p:tavLst>
                                        <p:tav tm="0">
                                          <p:val>
                                            <p:fltVal val="0"/>
                                          </p:val>
                                        </p:tav>
                                        <p:tav tm="100000">
                                          <p:val>
                                            <p:strVal val="#ppt_w"/>
                                          </p:val>
                                        </p:tav>
                                      </p:tavLst>
                                    </p:anim>
                                    <p:anim calcmode="lin" valueType="num">
                                      <p:cBhvr>
                                        <p:cTn id="12" dur="500" fill="hold"/>
                                        <p:tgtEl>
                                          <p:spTgt spid="9"/>
                                        </p:tgtEl>
                                        <p:attrNameLst>
                                          <p:attrName>ppt_h</p:attrName>
                                        </p:attrNameLst>
                                      </p:cBhvr>
                                      <p:tavLst>
                                        <p:tav tm="0">
                                          <p:val>
                                            <p:fltVal val="0"/>
                                          </p:val>
                                        </p:tav>
                                        <p:tav tm="100000">
                                          <p:val>
                                            <p:strVal val="#ppt_h"/>
                                          </p:val>
                                        </p:tav>
                                      </p:tavLst>
                                    </p:anim>
                                  </p:childTnLst>
                                </p:cTn>
                              </p:par>
                              <p:par>
                                <p:cTn id="13" presetID="23" presetClass="entr" presetSubtype="16" fill="hold" grpId="0" nodeType="withEffect">
                                  <p:stCondLst>
                                    <p:cond delay="0"/>
                                  </p:stCondLst>
                                  <p:childTnLst>
                                    <p:set>
                                      <p:cBhvr>
                                        <p:cTn id="14" dur="1" fill="hold">
                                          <p:stCondLst>
                                            <p:cond delay="0"/>
                                          </p:stCondLst>
                                        </p:cTn>
                                        <p:tgtEl>
                                          <p:spTgt spid="8"/>
                                        </p:tgtEl>
                                        <p:attrNameLst>
                                          <p:attrName>style.visibility</p:attrName>
                                        </p:attrNameLst>
                                      </p:cBhvr>
                                      <p:to>
                                        <p:strVal val="visible"/>
                                      </p:to>
                                    </p:set>
                                    <p:anim calcmode="lin" valueType="num">
                                      <p:cBhvr>
                                        <p:cTn id="15" dur="500" fill="hold"/>
                                        <p:tgtEl>
                                          <p:spTgt spid="8"/>
                                        </p:tgtEl>
                                        <p:attrNameLst>
                                          <p:attrName>ppt_w</p:attrName>
                                        </p:attrNameLst>
                                      </p:cBhvr>
                                      <p:tavLst>
                                        <p:tav tm="0">
                                          <p:val>
                                            <p:fltVal val="0"/>
                                          </p:val>
                                        </p:tav>
                                        <p:tav tm="100000">
                                          <p:val>
                                            <p:strVal val="#ppt_w"/>
                                          </p:val>
                                        </p:tav>
                                      </p:tavLst>
                                    </p:anim>
                                    <p:anim calcmode="lin" valueType="num">
                                      <p:cBhvr>
                                        <p:cTn id="16" dur="500" fill="hold"/>
                                        <p:tgtEl>
                                          <p:spTgt spid="8"/>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build="p"/>
      <p:bldP spid="8" grpId="0"/>
    </p:bldLst>
  </p:timing>
</p:sld>
</file>

<file path=ppt/slides/slide4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Content Placeholder 10"/>
          <p:cNvSpPr>
            <a:spLocks noGrp="1"/>
          </p:cNvSpPr>
          <p:nvPr>
            <p:ph sz="quarter" idx="13"/>
          </p:nvPr>
        </p:nvSpPr>
        <p:spPr>
          <a:xfrm>
            <a:off x="325120" y="2346960"/>
            <a:ext cx="628650" cy="446276"/>
          </a:xfrm>
        </p:spPr>
        <p:txBody>
          <a:bodyPr wrap="square">
            <a:spAutoFit/>
          </a:bodyPr>
          <a:lstStyle/>
          <a:p>
            <a:pPr>
              <a:buNone/>
            </a:pPr>
            <a:r>
              <a:rPr lang="en-US" sz="2300" b="1" dirty="0" smtClean="0">
                <a:solidFill>
                  <a:schemeClr val="tx1"/>
                </a:solidFill>
                <a:latin typeface="Times New Roman" pitchFamily="18" charset="0"/>
                <a:cs typeface="Times New Roman" pitchFamily="18" charset="0"/>
              </a:rPr>
              <a:t>   </a:t>
            </a:r>
            <a:endParaRPr lang="en-US" sz="2300" dirty="0" smtClean="0">
              <a:solidFill>
                <a:schemeClr val="tx1"/>
              </a:solidFill>
              <a:latin typeface="Times New Roman" pitchFamily="18" charset="0"/>
              <a:cs typeface="Times New Roman" pitchFamily="18" charset="0"/>
            </a:endParaRPr>
          </a:p>
        </p:txBody>
      </p:sp>
      <p:pic>
        <p:nvPicPr>
          <p:cNvPr id="10242" name="Picture 2" descr="\\172.16.2.26\Conver\CARRIBEAN\MATHEMATICS_VOL-1_PPT_DESIGN\Incoming\Equations\Revision_Exam_3\Eqn077.wmf"/>
          <p:cNvPicPr>
            <a:picLocks noChangeAspect="1" noChangeArrowheads="1"/>
          </p:cNvPicPr>
          <p:nvPr/>
        </p:nvPicPr>
        <p:blipFill>
          <a:blip r:embed="rId2" cstate="print"/>
          <a:srcRect/>
          <a:stretch>
            <a:fillRect/>
          </a:stretch>
        </p:blipFill>
        <p:spPr bwMode="auto">
          <a:xfrm>
            <a:off x="1066800" y="2387600"/>
            <a:ext cx="5486400" cy="4394200"/>
          </a:xfrm>
          <a:prstGeom prst="rect">
            <a:avLst/>
          </a:prstGeom>
          <a:noFill/>
        </p:spPr>
      </p:pic>
      <p:sp>
        <p:nvSpPr>
          <p:cNvPr id="4"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3 Paper 1</a:t>
            </a:r>
          </a:p>
        </p:txBody>
      </p:sp>
    </p:spTree>
    <p:extLst>
      <p:ext uri="{BB962C8B-B14F-4D97-AF65-F5344CB8AC3E}">
        <p14:creationId xmlns:p14="http://schemas.microsoft.com/office/powerpoint/2010/main" xmlns="" val="71451342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11">
                                            <p:txEl>
                                              <p:pRg st="0" end="0"/>
                                            </p:txEl>
                                          </p:spTgt>
                                        </p:tgtEl>
                                        <p:attrNameLst>
                                          <p:attrName>style.visibility</p:attrName>
                                        </p:attrNameLst>
                                      </p:cBhvr>
                                      <p:to>
                                        <p:strVal val="visible"/>
                                      </p:to>
                                    </p:set>
                                    <p:anim calcmode="lin" valueType="num">
                                      <p:cBhvr>
                                        <p:cTn id="7" dur="500" fill="hold"/>
                                        <p:tgtEl>
                                          <p:spTgt spid="11">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11">
                                            <p:txEl>
                                              <p:pRg st="0" end="0"/>
                                            </p:txEl>
                                          </p:spTgt>
                                        </p:tgtEl>
                                        <p:attrNameLst>
                                          <p:attrName>ppt_h</p:attrName>
                                        </p:attrNameLst>
                                      </p:cBhvr>
                                      <p:tavLst>
                                        <p:tav tm="0">
                                          <p:val>
                                            <p:fltVal val="0"/>
                                          </p:val>
                                        </p:tav>
                                        <p:tav tm="100000">
                                          <p:val>
                                            <p:strVal val="#ppt_h"/>
                                          </p:val>
                                        </p:tav>
                                      </p:tavLst>
                                    </p:anim>
                                  </p:childTnLst>
                                </p:cTn>
                              </p:par>
                              <p:par>
                                <p:cTn id="9" presetID="23" presetClass="entr" presetSubtype="16" fill="hold" nodeType="withEffect">
                                  <p:stCondLst>
                                    <p:cond delay="0"/>
                                  </p:stCondLst>
                                  <p:childTnLst>
                                    <p:set>
                                      <p:cBhvr>
                                        <p:cTn id="10" dur="1" fill="hold">
                                          <p:stCondLst>
                                            <p:cond delay="0"/>
                                          </p:stCondLst>
                                        </p:cTn>
                                        <p:tgtEl>
                                          <p:spTgt spid="10242"/>
                                        </p:tgtEl>
                                        <p:attrNameLst>
                                          <p:attrName>style.visibility</p:attrName>
                                        </p:attrNameLst>
                                      </p:cBhvr>
                                      <p:to>
                                        <p:strVal val="visible"/>
                                      </p:to>
                                    </p:set>
                                    <p:anim calcmode="lin" valueType="num">
                                      <p:cBhvr>
                                        <p:cTn id="11" dur="500" fill="hold"/>
                                        <p:tgtEl>
                                          <p:spTgt spid="10242"/>
                                        </p:tgtEl>
                                        <p:attrNameLst>
                                          <p:attrName>ppt_w</p:attrName>
                                        </p:attrNameLst>
                                      </p:cBhvr>
                                      <p:tavLst>
                                        <p:tav tm="0">
                                          <p:val>
                                            <p:fltVal val="0"/>
                                          </p:val>
                                        </p:tav>
                                        <p:tav tm="100000">
                                          <p:val>
                                            <p:strVal val="#ppt_w"/>
                                          </p:val>
                                        </p:tav>
                                      </p:tavLst>
                                    </p:anim>
                                    <p:anim calcmode="lin" valueType="num">
                                      <p:cBhvr>
                                        <p:cTn id="12" dur="500" fill="hold"/>
                                        <p:tgtEl>
                                          <p:spTgt spid="10242"/>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build="p"/>
    </p:bldLst>
  </p:timing>
</p:sld>
</file>

<file path=ppt/slides/slide4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Content Placeholder 10"/>
          <p:cNvSpPr>
            <a:spLocks noGrp="1"/>
          </p:cNvSpPr>
          <p:nvPr>
            <p:ph sz="quarter" idx="13"/>
          </p:nvPr>
        </p:nvSpPr>
        <p:spPr>
          <a:xfrm>
            <a:off x="361950" y="2581404"/>
            <a:ext cx="628650" cy="446276"/>
          </a:xfrm>
        </p:spPr>
        <p:txBody>
          <a:bodyPr wrap="square">
            <a:spAutoFit/>
          </a:bodyPr>
          <a:lstStyle/>
          <a:p>
            <a:pPr>
              <a:buNone/>
            </a:pPr>
            <a:r>
              <a:rPr lang="en-US" sz="2300" b="1" dirty="0" smtClean="0">
                <a:solidFill>
                  <a:schemeClr val="tx1"/>
                </a:solidFill>
                <a:latin typeface="Times New Roman" pitchFamily="18" charset="0"/>
                <a:cs typeface="Times New Roman" pitchFamily="18" charset="0"/>
              </a:rPr>
              <a:t>   </a:t>
            </a:r>
            <a:endParaRPr lang="en-US" sz="2300" dirty="0" smtClean="0">
              <a:solidFill>
                <a:schemeClr val="tx1"/>
              </a:solidFill>
              <a:latin typeface="Times New Roman" pitchFamily="18" charset="0"/>
              <a:cs typeface="Times New Roman" pitchFamily="18" charset="0"/>
            </a:endParaRPr>
          </a:p>
        </p:txBody>
      </p:sp>
      <p:sp>
        <p:nvSpPr>
          <p:cNvPr id="4" name="Rectangle 3"/>
          <p:cNvSpPr/>
          <p:nvPr/>
        </p:nvSpPr>
        <p:spPr>
          <a:xfrm>
            <a:off x="990600" y="2514600"/>
            <a:ext cx="4613827" cy="446276"/>
          </a:xfrm>
          <a:prstGeom prst="rect">
            <a:avLst/>
          </a:prstGeom>
        </p:spPr>
        <p:txBody>
          <a:bodyPr wrap="none">
            <a:spAutoFit/>
          </a:bodyPr>
          <a:lstStyle/>
          <a:p>
            <a:r>
              <a:rPr lang="en-US" sz="2300" dirty="0" smtClean="0">
                <a:latin typeface="Times New Roman" pitchFamily="18" charset="0"/>
              </a:rPr>
              <a:t>Items 31–34 refer to the graph below.</a:t>
            </a:r>
            <a:endParaRPr lang="en-US" sz="2300" dirty="0">
              <a:latin typeface="Times New Roman" pitchFamily="18" charset="0"/>
            </a:endParaRPr>
          </a:p>
        </p:txBody>
      </p:sp>
      <p:sp>
        <p:nvSpPr>
          <p:cNvPr id="5" name="Rectangle 4"/>
          <p:cNvSpPr/>
          <p:nvPr/>
        </p:nvSpPr>
        <p:spPr>
          <a:xfrm>
            <a:off x="914400" y="2971800"/>
            <a:ext cx="5562600" cy="800219"/>
          </a:xfrm>
          <a:prstGeom prst="rect">
            <a:avLst/>
          </a:prstGeom>
        </p:spPr>
        <p:txBody>
          <a:bodyPr wrap="square">
            <a:spAutoFit/>
          </a:bodyPr>
          <a:lstStyle/>
          <a:p>
            <a:pPr algn="ctr"/>
            <a:r>
              <a:rPr lang="en-US" sz="2300" dirty="0" smtClean="0">
                <a:latin typeface="Times New Roman" pitchFamily="18" charset="0"/>
              </a:rPr>
              <a:t>The graph shows the number of parcels for</a:t>
            </a:r>
          </a:p>
          <a:p>
            <a:pPr algn="ctr"/>
            <a:r>
              <a:rPr lang="en-US" sz="2300" dirty="0" smtClean="0">
                <a:latin typeface="Times New Roman" pitchFamily="18" charset="0"/>
              </a:rPr>
              <a:t>postage having a certain mass.</a:t>
            </a:r>
            <a:endParaRPr lang="en-US" sz="2300" dirty="0">
              <a:latin typeface="Times New Roman" pitchFamily="18" charset="0"/>
            </a:endParaRPr>
          </a:p>
        </p:txBody>
      </p:sp>
      <p:pic>
        <p:nvPicPr>
          <p:cNvPr id="13314" name="Picture 2" descr="D:\Vinothi\Revision Exam 03\Ans-Ex-03-30b.tif"/>
          <p:cNvPicPr>
            <a:picLocks noChangeAspect="1" noChangeArrowheads="1"/>
          </p:cNvPicPr>
          <p:nvPr/>
        </p:nvPicPr>
        <p:blipFill>
          <a:blip r:embed="rId2" cstate="print"/>
          <a:srcRect/>
          <a:stretch>
            <a:fillRect/>
          </a:stretch>
        </p:blipFill>
        <p:spPr bwMode="auto">
          <a:xfrm>
            <a:off x="1127760" y="3868674"/>
            <a:ext cx="4461358" cy="2836926"/>
          </a:xfrm>
          <a:prstGeom prst="rect">
            <a:avLst/>
          </a:prstGeom>
          <a:noFill/>
        </p:spPr>
      </p:pic>
      <p:sp>
        <p:nvSpPr>
          <p:cNvPr id="6"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3 Paper 1</a:t>
            </a:r>
          </a:p>
        </p:txBody>
      </p:sp>
    </p:spTree>
    <p:extLst>
      <p:ext uri="{BB962C8B-B14F-4D97-AF65-F5344CB8AC3E}">
        <p14:creationId xmlns:p14="http://schemas.microsoft.com/office/powerpoint/2010/main" xmlns="" val="71451342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11">
                                            <p:txEl>
                                              <p:pRg st="0" end="0"/>
                                            </p:txEl>
                                          </p:spTgt>
                                        </p:tgtEl>
                                        <p:attrNameLst>
                                          <p:attrName>style.visibility</p:attrName>
                                        </p:attrNameLst>
                                      </p:cBhvr>
                                      <p:to>
                                        <p:strVal val="visible"/>
                                      </p:to>
                                    </p:set>
                                    <p:anim calcmode="lin" valueType="num">
                                      <p:cBhvr>
                                        <p:cTn id="7" dur="500" fill="hold"/>
                                        <p:tgtEl>
                                          <p:spTgt spid="11">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11">
                                            <p:txEl>
                                              <p:pRg st="0" end="0"/>
                                            </p:txEl>
                                          </p:spTgt>
                                        </p:tgtEl>
                                        <p:attrNameLst>
                                          <p:attrName>ppt_h</p:attrName>
                                        </p:attrNameLst>
                                      </p:cBhvr>
                                      <p:tavLst>
                                        <p:tav tm="0">
                                          <p:val>
                                            <p:fltVal val="0"/>
                                          </p:val>
                                        </p:tav>
                                        <p:tav tm="100000">
                                          <p:val>
                                            <p:strVal val="#ppt_h"/>
                                          </p:val>
                                        </p:tav>
                                      </p:tavLst>
                                    </p:anim>
                                  </p:childTnLst>
                                </p:cTn>
                              </p:par>
                              <p:par>
                                <p:cTn id="9" presetID="23" presetClass="entr" presetSubtype="16" fill="hold" grpId="0" nodeType="withEffect">
                                  <p:stCondLst>
                                    <p:cond delay="0"/>
                                  </p:stCondLst>
                                  <p:childTnLst>
                                    <p:set>
                                      <p:cBhvr>
                                        <p:cTn id="10" dur="1" fill="hold">
                                          <p:stCondLst>
                                            <p:cond delay="0"/>
                                          </p:stCondLst>
                                        </p:cTn>
                                        <p:tgtEl>
                                          <p:spTgt spid="4"/>
                                        </p:tgtEl>
                                        <p:attrNameLst>
                                          <p:attrName>style.visibility</p:attrName>
                                        </p:attrNameLst>
                                      </p:cBhvr>
                                      <p:to>
                                        <p:strVal val="visible"/>
                                      </p:to>
                                    </p:set>
                                    <p:anim calcmode="lin" valueType="num">
                                      <p:cBhvr>
                                        <p:cTn id="11" dur="500" fill="hold"/>
                                        <p:tgtEl>
                                          <p:spTgt spid="4"/>
                                        </p:tgtEl>
                                        <p:attrNameLst>
                                          <p:attrName>ppt_w</p:attrName>
                                        </p:attrNameLst>
                                      </p:cBhvr>
                                      <p:tavLst>
                                        <p:tav tm="0">
                                          <p:val>
                                            <p:fltVal val="0"/>
                                          </p:val>
                                        </p:tav>
                                        <p:tav tm="100000">
                                          <p:val>
                                            <p:strVal val="#ppt_w"/>
                                          </p:val>
                                        </p:tav>
                                      </p:tavLst>
                                    </p:anim>
                                    <p:anim calcmode="lin" valueType="num">
                                      <p:cBhvr>
                                        <p:cTn id="12" dur="500" fill="hold"/>
                                        <p:tgtEl>
                                          <p:spTgt spid="4"/>
                                        </p:tgtEl>
                                        <p:attrNameLst>
                                          <p:attrName>ppt_h</p:attrName>
                                        </p:attrNameLst>
                                      </p:cBhvr>
                                      <p:tavLst>
                                        <p:tav tm="0">
                                          <p:val>
                                            <p:fltVal val="0"/>
                                          </p:val>
                                        </p:tav>
                                        <p:tav tm="100000">
                                          <p:val>
                                            <p:strVal val="#ppt_h"/>
                                          </p:val>
                                        </p:tav>
                                      </p:tavLst>
                                    </p:anim>
                                  </p:childTnLst>
                                </p:cTn>
                              </p:par>
                              <p:par>
                                <p:cTn id="13" presetID="23" presetClass="entr" presetSubtype="16" fill="hold" grpId="0" nodeType="withEffect">
                                  <p:stCondLst>
                                    <p:cond delay="0"/>
                                  </p:stCondLst>
                                  <p:childTnLst>
                                    <p:set>
                                      <p:cBhvr>
                                        <p:cTn id="14" dur="1" fill="hold">
                                          <p:stCondLst>
                                            <p:cond delay="0"/>
                                          </p:stCondLst>
                                        </p:cTn>
                                        <p:tgtEl>
                                          <p:spTgt spid="5"/>
                                        </p:tgtEl>
                                        <p:attrNameLst>
                                          <p:attrName>style.visibility</p:attrName>
                                        </p:attrNameLst>
                                      </p:cBhvr>
                                      <p:to>
                                        <p:strVal val="visible"/>
                                      </p:to>
                                    </p:set>
                                    <p:anim calcmode="lin" valueType="num">
                                      <p:cBhvr>
                                        <p:cTn id="15" dur="500" fill="hold"/>
                                        <p:tgtEl>
                                          <p:spTgt spid="5"/>
                                        </p:tgtEl>
                                        <p:attrNameLst>
                                          <p:attrName>ppt_w</p:attrName>
                                        </p:attrNameLst>
                                      </p:cBhvr>
                                      <p:tavLst>
                                        <p:tav tm="0">
                                          <p:val>
                                            <p:fltVal val="0"/>
                                          </p:val>
                                        </p:tav>
                                        <p:tav tm="100000">
                                          <p:val>
                                            <p:strVal val="#ppt_w"/>
                                          </p:val>
                                        </p:tav>
                                      </p:tavLst>
                                    </p:anim>
                                    <p:anim calcmode="lin" valueType="num">
                                      <p:cBhvr>
                                        <p:cTn id="16" dur="500" fill="hold"/>
                                        <p:tgtEl>
                                          <p:spTgt spid="5"/>
                                        </p:tgtEl>
                                        <p:attrNameLst>
                                          <p:attrName>ppt_h</p:attrName>
                                        </p:attrNameLst>
                                      </p:cBhvr>
                                      <p:tavLst>
                                        <p:tav tm="0">
                                          <p:val>
                                            <p:fltVal val="0"/>
                                          </p:val>
                                        </p:tav>
                                        <p:tav tm="100000">
                                          <p:val>
                                            <p:strVal val="#ppt_h"/>
                                          </p:val>
                                        </p:tav>
                                      </p:tavLst>
                                    </p:anim>
                                  </p:childTnLst>
                                </p:cTn>
                              </p:par>
                              <p:par>
                                <p:cTn id="17" presetID="23" presetClass="entr" presetSubtype="16" fill="hold" nodeType="withEffect">
                                  <p:stCondLst>
                                    <p:cond delay="0"/>
                                  </p:stCondLst>
                                  <p:childTnLst>
                                    <p:set>
                                      <p:cBhvr>
                                        <p:cTn id="18" dur="1" fill="hold">
                                          <p:stCondLst>
                                            <p:cond delay="0"/>
                                          </p:stCondLst>
                                        </p:cTn>
                                        <p:tgtEl>
                                          <p:spTgt spid="13314"/>
                                        </p:tgtEl>
                                        <p:attrNameLst>
                                          <p:attrName>style.visibility</p:attrName>
                                        </p:attrNameLst>
                                      </p:cBhvr>
                                      <p:to>
                                        <p:strVal val="visible"/>
                                      </p:to>
                                    </p:set>
                                    <p:anim calcmode="lin" valueType="num">
                                      <p:cBhvr>
                                        <p:cTn id="19" dur="500" fill="hold"/>
                                        <p:tgtEl>
                                          <p:spTgt spid="13314"/>
                                        </p:tgtEl>
                                        <p:attrNameLst>
                                          <p:attrName>ppt_w</p:attrName>
                                        </p:attrNameLst>
                                      </p:cBhvr>
                                      <p:tavLst>
                                        <p:tav tm="0">
                                          <p:val>
                                            <p:fltVal val="0"/>
                                          </p:val>
                                        </p:tav>
                                        <p:tav tm="100000">
                                          <p:val>
                                            <p:strVal val="#ppt_w"/>
                                          </p:val>
                                        </p:tav>
                                      </p:tavLst>
                                    </p:anim>
                                    <p:anim calcmode="lin" valueType="num">
                                      <p:cBhvr>
                                        <p:cTn id="20" dur="500" fill="hold"/>
                                        <p:tgtEl>
                                          <p:spTgt spid="13314"/>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build="p"/>
      <p:bldP spid="4" grpId="0"/>
      <p:bldP spid="5" grpId="0"/>
    </p:bldLst>
  </p:timing>
</p:sld>
</file>

<file path=ppt/slides/slide4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Content Placeholder 10"/>
          <p:cNvSpPr>
            <a:spLocks noGrp="1"/>
          </p:cNvSpPr>
          <p:nvPr>
            <p:ph sz="quarter" idx="13"/>
          </p:nvPr>
        </p:nvSpPr>
        <p:spPr>
          <a:xfrm>
            <a:off x="372110" y="2590800"/>
            <a:ext cx="6191250" cy="446276"/>
          </a:xfrm>
        </p:spPr>
        <p:txBody>
          <a:bodyPr wrap="square">
            <a:spAutoFit/>
          </a:bodyPr>
          <a:lstStyle/>
          <a:p>
            <a:pPr>
              <a:buNone/>
            </a:pPr>
            <a:r>
              <a:rPr lang="en-US" sz="2300" b="1" dirty="0" smtClean="0">
                <a:solidFill>
                  <a:schemeClr val="tx1"/>
                </a:solidFill>
                <a:latin typeface="Times New Roman" pitchFamily="18" charset="0"/>
                <a:cs typeface="Times New Roman" pitchFamily="18" charset="0"/>
              </a:rPr>
              <a:t>31.   </a:t>
            </a:r>
            <a:r>
              <a:rPr lang="en-US" sz="2300" dirty="0" smtClean="0">
                <a:solidFill>
                  <a:schemeClr val="tx1"/>
                </a:solidFill>
                <a:latin typeface="Times New Roman" pitchFamily="18" charset="0"/>
                <a:cs typeface="Times New Roman" pitchFamily="18" charset="0"/>
              </a:rPr>
              <a:t>How many parcels were awaiting postage?</a:t>
            </a:r>
          </a:p>
        </p:txBody>
      </p:sp>
      <p:sp>
        <p:nvSpPr>
          <p:cNvPr id="8" name="Notched Right Arrow 7"/>
          <p:cNvSpPr/>
          <p:nvPr/>
        </p:nvSpPr>
        <p:spPr>
          <a:xfrm>
            <a:off x="7162800" y="6019800"/>
            <a:ext cx="1782315" cy="685800"/>
          </a:xfrm>
          <a:prstGeom prst="notchedRightArrow">
            <a:avLst/>
          </a:prstGeom>
          <a:blipFill>
            <a:blip r:embed="rId2" cstate="print">
              <a:extLst>
                <a:ext uri="{BEBA8EAE-BF5A-486C-A8C5-ECC9F3942E4B}">
                  <a14:imgProps xmlns:a14="http://schemas.microsoft.com/office/drawing/2010/main" xmlns="">
                    <a14:imgLayer r:embed="rId3">
                      <a14:imgEffect>
                        <a14:brightnessContrast bright="-20000" contrast="-20000"/>
                      </a14:imgEffect>
                    </a14:imgLayer>
                  </a14:imgProps>
                </a:ex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ANSWER</a:t>
            </a:r>
            <a:endParaRPr lang="en-US" sz="2000" b="1" dirty="0">
              <a:latin typeface="Times New Roman" pitchFamily="18" charset="0"/>
              <a:cs typeface="Times New Roman" pitchFamily="18" charset="0"/>
            </a:endParaRPr>
          </a:p>
        </p:txBody>
      </p:sp>
      <p:sp>
        <p:nvSpPr>
          <p:cNvPr id="6" name="Content Placeholder 10"/>
          <p:cNvSpPr>
            <a:spLocks noGrp="1"/>
          </p:cNvSpPr>
          <p:nvPr>
            <p:ph sz="quarter" idx="13"/>
          </p:nvPr>
        </p:nvSpPr>
        <p:spPr>
          <a:xfrm>
            <a:off x="929640" y="3103880"/>
            <a:ext cx="1016000" cy="676339"/>
          </a:xfrm>
        </p:spPr>
        <p:txBody>
          <a:bodyPr wrap="square">
            <a:spAutoFit/>
          </a:bodyPr>
          <a:lstStyle/>
          <a:p>
            <a:pPr algn="just">
              <a:lnSpc>
                <a:spcPct val="165000"/>
              </a:lnSpc>
              <a:spcBef>
                <a:spcPct val="0"/>
              </a:spcBef>
              <a:buFontTx/>
              <a:buNone/>
            </a:pPr>
            <a:r>
              <a:rPr lang="en-US" sz="2300" dirty="0" smtClean="0">
                <a:solidFill>
                  <a:schemeClr val="tx1"/>
                </a:solidFill>
                <a:latin typeface="Times New Roman" pitchFamily="18" charset="0"/>
                <a:cs typeface="Times New Roman" pitchFamily="18" charset="0"/>
              </a:rPr>
              <a:t>(A) </a:t>
            </a:r>
            <a:r>
              <a:rPr lang="en-US" sz="2300" dirty="0" smtClean="0">
                <a:latin typeface="Times New Roman" pitchFamily="18" charset="0"/>
              </a:rPr>
              <a:t>91</a:t>
            </a:r>
            <a:endParaRPr lang="en-US" sz="2300" dirty="0" smtClean="0">
              <a:solidFill>
                <a:schemeClr val="tx1"/>
              </a:solidFill>
              <a:latin typeface="Times New Roman" pitchFamily="18" charset="0"/>
              <a:cs typeface="Times New Roman" pitchFamily="18" charset="0"/>
            </a:endParaRPr>
          </a:p>
        </p:txBody>
      </p:sp>
      <p:sp>
        <p:nvSpPr>
          <p:cNvPr id="7" name="Content Placeholder 10"/>
          <p:cNvSpPr>
            <a:spLocks noGrp="1"/>
          </p:cNvSpPr>
          <p:nvPr>
            <p:ph sz="quarter" idx="13"/>
          </p:nvPr>
        </p:nvSpPr>
        <p:spPr>
          <a:xfrm>
            <a:off x="939800" y="3733800"/>
            <a:ext cx="1005840" cy="676339"/>
          </a:xfrm>
        </p:spPr>
        <p:txBody>
          <a:bodyPr wrap="square">
            <a:spAutoFit/>
          </a:bodyPr>
          <a:lstStyle/>
          <a:p>
            <a:pPr algn="just">
              <a:lnSpc>
                <a:spcPct val="165000"/>
              </a:lnSpc>
              <a:spcBef>
                <a:spcPct val="0"/>
              </a:spcBef>
              <a:buFontTx/>
              <a:buNone/>
            </a:pPr>
            <a:r>
              <a:rPr lang="en-US" sz="2300" dirty="0" smtClean="0">
                <a:solidFill>
                  <a:schemeClr val="tx1"/>
                </a:solidFill>
                <a:latin typeface="Times New Roman" pitchFamily="18" charset="0"/>
                <a:cs typeface="Times New Roman" pitchFamily="18" charset="0"/>
              </a:rPr>
              <a:t>(B) </a:t>
            </a:r>
            <a:r>
              <a:rPr lang="en-US" sz="2300" dirty="0" smtClean="0">
                <a:latin typeface="Times New Roman" pitchFamily="18" charset="0"/>
              </a:rPr>
              <a:t>67</a:t>
            </a:r>
            <a:endParaRPr lang="en-US" sz="2300" dirty="0" smtClean="0">
              <a:solidFill>
                <a:schemeClr val="tx1"/>
              </a:solidFill>
              <a:latin typeface="Times New Roman" pitchFamily="18" charset="0"/>
              <a:cs typeface="Times New Roman" pitchFamily="18" charset="0"/>
            </a:endParaRPr>
          </a:p>
        </p:txBody>
      </p:sp>
      <p:sp>
        <p:nvSpPr>
          <p:cNvPr id="9" name="Content Placeholder 10"/>
          <p:cNvSpPr>
            <a:spLocks noGrp="1"/>
          </p:cNvSpPr>
          <p:nvPr>
            <p:ph sz="quarter" idx="13"/>
          </p:nvPr>
        </p:nvSpPr>
        <p:spPr>
          <a:xfrm>
            <a:off x="955040" y="4399280"/>
            <a:ext cx="1066800" cy="676339"/>
          </a:xfrm>
        </p:spPr>
        <p:txBody>
          <a:bodyPr wrap="square">
            <a:spAutoFit/>
          </a:bodyPr>
          <a:lstStyle/>
          <a:p>
            <a:pPr algn="just">
              <a:lnSpc>
                <a:spcPct val="165000"/>
              </a:lnSpc>
              <a:spcBef>
                <a:spcPct val="0"/>
              </a:spcBef>
              <a:buFontTx/>
              <a:buNone/>
            </a:pPr>
            <a:r>
              <a:rPr lang="en-US" sz="2300" dirty="0" smtClean="0">
                <a:solidFill>
                  <a:schemeClr val="tx1"/>
                </a:solidFill>
                <a:latin typeface="Times New Roman" pitchFamily="18" charset="0"/>
                <a:cs typeface="Times New Roman" pitchFamily="18" charset="0"/>
              </a:rPr>
              <a:t>(C) </a:t>
            </a:r>
            <a:r>
              <a:rPr lang="en-US" sz="2300" dirty="0" smtClean="0">
                <a:latin typeface="Times New Roman" pitchFamily="18" charset="0"/>
              </a:rPr>
              <a:t>55</a:t>
            </a:r>
            <a:endParaRPr lang="en-US" sz="2300" dirty="0" smtClean="0">
              <a:solidFill>
                <a:schemeClr val="tx1"/>
              </a:solidFill>
              <a:latin typeface="Times New Roman" pitchFamily="18" charset="0"/>
              <a:cs typeface="Times New Roman" pitchFamily="18" charset="0"/>
            </a:endParaRPr>
          </a:p>
        </p:txBody>
      </p:sp>
      <p:sp>
        <p:nvSpPr>
          <p:cNvPr id="10" name="Content Placeholder 10"/>
          <p:cNvSpPr>
            <a:spLocks noGrp="1"/>
          </p:cNvSpPr>
          <p:nvPr>
            <p:ph sz="quarter" idx="13"/>
          </p:nvPr>
        </p:nvSpPr>
        <p:spPr>
          <a:xfrm>
            <a:off x="990600" y="5029200"/>
            <a:ext cx="1122680" cy="676339"/>
          </a:xfrm>
        </p:spPr>
        <p:txBody>
          <a:bodyPr wrap="square">
            <a:spAutoFit/>
          </a:bodyPr>
          <a:lstStyle/>
          <a:p>
            <a:pPr algn="just">
              <a:lnSpc>
                <a:spcPct val="165000"/>
              </a:lnSpc>
              <a:spcBef>
                <a:spcPct val="0"/>
              </a:spcBef>
              <a:buFontTx/>
              <a:buNone/>
            </a:pPr>
            <a:r>
              <a:rPr lang="en-US" sz="2300" dirty="0" smtClean="0">
                <a:solidFill>
                  <a:schemeClr val="tx1"/>
                </a:solidFill>
                <a:latin typeface="Times New Roman" pitchFamily="18" charset="0"/>
                <a:cs typeface="Times New Roman" pitchFamily="18" charset="0"/>
              </a:rPr>
              <a:t>(D) </a:t>
            </a:r>
            <a:r>
              <a:rPr lang="en-US" sz="2300" dirty="0" smtClean="0">
                <a:latin typeface="Times New Roman" pitchFamily="18" charset="0"/>
              </a:rPr>
              <a:t>9</a:t>
            </a:r>
            <a:endParaRPr lang="en-US" sz="2300" dirty="0" smtClean="0">
              <a:solidFill>
                <a:schemeClr val="tx1"/>
              </a:solidFill>
              <a:latin typeface="Times New Roman" pitchFamily="18" charset="0"/>
              <a:cs typeface="Times New Roman" pitchFamily="18" charset="0"/>
            </a:endParaRPr>
          </a:p>
        </p:txBody>
      </p:sp>
      <p:sp>
        <p:nvSpPr>
          <p:cNvPr id="12"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3 Paper 1</a:t>
            </a:r>
          </a:p>
        </p:txBody>
      </p:sp>
    </p:spTree>
    <p:extLst>
      <p:ext uri="{BB962C8B-B14F-4D97-AF65-F5344CB8AC3E}">
        <p14:creationId xmlns:p14="http://schemas.microsoft.com/office/powerpoint/2010/main" xmlns="" val="71451342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11">
                                            <p:txEl>
                                              <p:pRg st="0" end="0"/>
                                            </p:txEl>
                                          </p:spTgt>
                                        </p:tgtEl>
                                        <p:attrNameLst>
                                          <p:attrName>style.visibility</p:attrName>
                                        </p:attrNameLst>
                                      </p:cBhvr>
                                      <p:to>
                                        <p:strVal val="visible"/>
                                      </p:to>
                                    </p:set>
                                    <p:anim calcmode="lin" valueType="num">
                                      <p:cBhvr>
                                        <p:cTn id="7" dur="500" fill="hold"/>
                                        <p:tgtEl>
                                          <p:spTgt spid="11">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11">
                                            <p:txEl>
                                              <p:pRg st="0" end="0"/>
                                            </p:txEl>
                                          </p:spTgt>
                                        </p:tgtEl>
                                        <p:attrNameLst>
                                          <p:attrName>ppt_h</p:attrName>
                                        </p:attrNameLst>
                                      </p:cBhvr>
                                      <p:tavLst>
                                        <p:tav tm="0">
                                          <p:val>
                                            <p:fltVal val="0"/>
                                          </p:val>
                                        </p:tav>
                                        <p:tav tm="100000">
                                          <p:val>
                                            <p:strVal val="#ppt_h"/>
                                          </p:val>
                                        </p:tav>
                                      </p:tavLst>
                                    </p:anim>
                                  </p:childTnLst>
                                </p:cTn>
                              </p:par>
                            </p:childTnLst>
                          </p:cTn>
                        </p:par>
                      </p:childTnLst>
                    </p:cTn>
                  </p:par>
                  <p:par>
                    <p:cTn id="9" fill="hold">
                      <p:stCondLst>
                        <p:cond delay="indefinite"/>
                      </p:stCondLst>
                      <p:childTnLst>
                        <p:par>
                          <p:cTn id="10" fill="hold">
                            <p:stCondLst>
                              <p:cond delay="0"/>
                            </p:stCondLst>
                            <p:childTnLst>
                              <p:par>
                                <p:cTn id="11" presetID="23" presetClass="entr" presetSubtype="16" fill="hold" grpId="0" nodeType="clickEffect">
                                  <p:stCondLst>
                                    <p:cond delay="0"/>
                                  </p:stCondLst>
                                  <p:childTnLst>
                                    <p:set>
                                      <p:cBhvr>
                                        <p:cTn id="12" dur="1" fill="hold">
                                          <p:stCondLst>
                                            <p:cond delay="0"/>
                                          </p:stCondLst>
                                        </p:cTn>
                                        <p:tgtEl>
                                          <p:spTgt spid="6">
                                            <p:txEl>
                                              <p:pRg st="0" end="0"/>
                                            </p:txEl>
                                          </p:spTgt>
                                        </p:tgtEl>
                                        <p:attrNameLst>
                                          <p:attrName>style.visibility</p:attrName>
                                        </p:attrNameLst>
                                      </p:cBhvr>
                                      <p:to>
                                        <p:strVal val="visible"/>
                                      </p:to>
                                    </p:set>
                                    <p:anim calcmode="lin" valueType="num">
                                      <p:cBhvr>
                                        <p:cTn id="13" dur="500" fill="hold"/>
                                        <p:tgtEl>
                                          <p:spTgt spid="6">
                                            <p:txEl>
                                              <p:pRg st="0" end="0"/>
                                            </p:txEl>
                                          </p:spTgt>
                                        </p:tgtEl>
                                        <p:attrNameLst>
                                          <p:attrName>ppt_w</p:attrName>
                                        </p:attrNameLst>
                                      </p:cBhvr>
                                      <p:tavLst>
                                        <p:tav tm="0">
                                          <p:val>
                                            <p:fltVal val="0"/>
                                          </p:val>
                                        </p:tav>
                                        <p:tav tm="100000">
                                          <p:val>
                                            <p:strVal val="#ppt_w"/>
                                          </p:val>
                                        </p:tav>
                                      </p:tavLst>
                                    </p:anim>
                                    <p:anim calcmode="lin" valueType="num">
                                      <p:cBhvr>
                                        <p:cTn id="14" dur="500" fill="hold"/>
                                        <p:tgtEl>
                                          <p:spTgt spid="6">
                                            <p:txEl>
                                              <p:pRg st="0" end="0"/>
                                            </p:txEl>
                                          </p:spTgt>
                                        </p:tgtEl>
                                        <p:attrNameLst>
                                          <p:attrName>ppt_h</p:attrName>
                                        </p:attrNameLst>
                                      </p:cBhvr>
                                      <p:tavLst>
                                        <p:tav tm="0">
                                          <p:val>
                                            <p:fltVal val="0"/>
                                          </p:val>
                                        </p:tav>
                                        <p:tav tm="100000">
                                          <p:val>
                                            <p:strVal val="#ppt_h"/>
                                          </p:val>
                                        </p:tav>
                                      </p:tavLst>
                                    </p:anim>
                                  </p:childTnLst>
                                </p:cTn>
                              </p:par>
                              <p:par>
                                <p:cTn id="15" presetID="23" presetClass="entr" presetSubtype="16" fill="hold" grpId="0" nodeType="withEffect">
                                  <p:stCondLst>
                                    <p:cond delay="0"/>
                                  </p:stCondLst>
                                  <p:childTnLst>
                                    <p:set>
                                      <p:cBhvr>
                                        <p:cTn id="16" dur="1" fill="hold">
                                          <p:stCondLst>
                                            <p:cond delay="0"/>
                                          </p:stCondLst>
                                        </p:cTn>
                                        <p:tgtEl>
                                          <p:spTgt spid="7">
                                            <p:txEl>
                                              <p:pRg st="0" end="0"/>
                                            </p:txEl>
                                          </p:spTgt>
                                        </p:tgtEl>
                                        <p:attrNameLst>
                                          <p:attrName>style.visibility</p:attrName>
                                        </p:attrNameLst>
                                      </p:cBhvr>
                                      <p:to>
                                        <p:strVal val="visible"/>
                                      </p:to>
                                    </p:set>
                                    <p:anim calcmode="lin" valueType="num">
                                      <p:cBhvr>
                                        <p:cTn id="17" dur="500" fill="hold"/>
                                        <p:tgtEl>
                                          <p:spTgt spid="7">
                                            <p:txEl>
                                              <p:pRg st="0" end="0"/>
                                            </p:txEl>
                                          </p:spTgt>
                                        </p:tgtEl>
                                        <p:attrNameLst>
                                          <p:attrName>ppt_w</p:attrName>
                                        </p:attrNameLst>
                                      </p:cBhvr>
                                      <p:tavLst>
                                        <p:tav tm="0">
                                          <p:val>
                                            <p:fltVal val="0"/>
                                          </p:val>
                                        </p:tav>
                                        <p:tav tm="100000">
                                          <p:val>
                                            <p:strVal val="#ppt_w"/>
                                          </p:val>
                                        </p:tav>
                                      </p:tavLst>
                                    </p:anim>
                                    <p:anim calcmode="lin" valueType="num">
                                      <p:cBhvr>
                                        <p:cTn id="18" dur="500" fill="hold"/>
                                        <p:tgtEl>
                                          <p:spTgt spid="7">
                                            <p:txEl>
                                              <p:pRg st="0" end="0"/>
                                            </p:txEl>
                                          </p:spTgt>
                                        </p:tgtEl>
                                        <p:attrNameLst>
                                          <p:attrName>ppt_h</p:attrName>
                                        </p:attrNameLst>
                                      </p:cBhvr>
                                      <p:tavLst>
                                        <p:tav tm="0">
                                          <p:val>
                                            <p:fltVal val="0"/>
                                          </p:val>
                                        </p:tav>
                                        <p:tav tm="100000">
                                          <p:val>
                                            <p:strVal val="#ppt_h"/>
                                          </p:val>
                                        </p:tav>
                                      </p:tavLst>
                                    </p:anim>
                                  </p:childTnLst>
                                </p:cTn>
                              </p:par>
                              <p:par>
                                <p:cTn id="19" presetID="23" presetClass="entr" presetSubtype="16" fill="hold" grpId="0" nodeType="withEffect">
                                  <p:stCondLst>
                                    <p:cond delay="0"/>
                                  </p:stCondLst>
                                  <p:childTnLst>
                                    <p:set>
                                      <p:cBhvr>
                                        <p:cTn id="20" dur="1" fill="hold">
                                          <p:stCondLst>
                                            <p:cond delay="0"/>
                                          </p:stCondLst>
                                        </p:cTn>
                                        <p:tgtEl>
                                          <p:spTgt spid="9">
                                            <p:txEl>
                                              <p:pRg st="0" end="0"/>
                                            </p:txEl>
                                          </p:spTgt>
                                        </p:tgtEl>
                                        <p:attrNameLst>
                                          <p:attrName>style.visibility</p:attrName>
                                        </p:attrNameLst>
                                      </p:cBhvr>
                                      <p:to>
                                        <p:strVal val="visible"/>
                                      </p:to>
                                    </p:set>
                                    <p:anim calcmode="lin" valueType="num">
                                      <p:cBhvr>
                                        <p:cTn id="21" dur="500" fill="hold"/>
                                        <p:tgtEl>
                                          <p:spTgt spid="9">
                                            <p:txEl>
                                              <p:pRg st="0" end="0"/>
                                            </p:txEl>
                                          </p:spTgt>
                                        </p:tgtEl>
                                        <p:attrNameLst>
                                          <p:attrName>ppt_w</p:attrName>
                                        </p:attrNameLst>
                                      </p:cBhvr>
                                      <p:tavLst>
                                        <p:tav tm="0">
                                          <p:val>
                                            <p:fltVal val="0"/>
                                          </p:val>
                                        </p:tav>
                                        <p:tav tm="100000">
                                          <p:val>
                                            <p:strVal val="#ppt_w"/>
                                          </p:val>
                                        </p:tav>
                                      </p:tavLst>
                                    </p:anim>
                                    <p:anim calcmode="lin" valueType="num">
                                      <p:cBhvr>
                                        <p:cTn id="22" dur="500" fill="hold"/>
                                        <p:tgtEl>
                                          <p:spTgt spid="9">
                                            <p:txEl>
                                              <p:pRg st="0" end="0"/>
                                            </p:txEl>
                                          </p:spTgt>
                                        </p:tgtEl>
                                        <p:attrNameLst>
                                          <p:attrName>ppt_h</p:attrName>
                                        </p:attrNameLst>
                                      </p:cBhvr>
                                      <p:tavLst>
                                        <p:tav tm="0">
                                          <p:val>
                                            <p:fltVal val="0"/>
                                          </p:val>
                                        </p:tav>
                                        <p:tav tm="100000">
                                          <p:val>
                                            <p:strVal val="#ppt_h"/>
                                          </p:val>
                                        </p:tav>
                                      </p:tavLst>
                                    </p:anim>
                                  </p:childTnLst>
                                </p:cTn>
                              </p:par>
                              <p:par>
                                <p:cTn id="23" presetID="23" presetClass="entr" presetSubtype="16" fill="hold" grpId="0" nodeType="withEffect">
                                  <p:stCondLst>
                                    <p:cond delay="0"/>
                                  </p:stCondLst>
                                  <p:childTnLst>
                                    <p:set>
                                      <p:cBhvr>
                                        <p:cTn id="24" dur="1" fill="hold">
                                          <p:stCondLst>
                                            <p:cond delay="0"/>
                                          </p:stCondLst>
                                        </p:cTn>
                                        <p:tgtEl>
                                          <p:spTgt spid="10">
                                            <p:txEl>
                                              <p:pRg st="0" end="0"/>
                                            </p:txEl>
                                          </p:spTgt>
                                        </p:tgtEl>
                                        <p:attrNameLst>
                                          <p:attrName>style.visibility</p:attrName>
                                        </p:attrNameLst>
                                      </p:cBhvr>
                                      <p:to>
                                        <p:strVal val="visible"/>
                                      </p:to>
                                    </p:set>
                                    <p:anim calcmode="lin" valueType="num">
                                      <p:cBhvr>
                                        <p:cTn id="25" dur="500" fill="hold"/>
                                        <p:tgtEl>
                                          <p:spTgt spid="10">
                                            <p:txEl>
                                              <p:pRg st="0" end="0"/>
                                            </p:txEl>
                                          </p:spTgt>
                                        </p:tgtEl>
                                        <p:attrNameLst>
                                          <p:attrName>ppt_w</p:attrName>
                                        </p:attrNameLst>
                                      </p:cBhvr>
                                      <p:tavLst>
                                        <p:tav tm="0">
                                          <p:val>
                                            <p:fltVal val="0"/>
                                          </p:val>
                                        </p:tav>
                                        <p:tav tm="100000">
                                          <p:val>
                                            <p:strVal val="#ppt_w"/>
                                          </p:val>
                                        </p:tav>
                                      </p:tavLst>
                                    </p:anim>
                                    <p:anim calcmode="lin" valueType="num">
                                      <p:cBhvr>
                                        <p:cTn id="26" dur="500" fill="hold"/>
                                        <p:tgtEl>
                                          <p:spTgt spid="10">
                                            <p:txEl>
                                              <p:pRg st="0" end="0"/>
                                            </p:txEl>
                                          </p:spTgt>
                                        </p:tgtEl>
                                        <p:attrNameLst>
                                          <p:attrName>ppt_h</p:attrName>
                                        </p:attrNameLst>
                                      </p:cBhvr>
                                      <p:tavLst>
                                        <p:tav tm="0">
                                          <p:val>
                                            <p:fltVal val="0"/>
                                          </p:val>
                                        </p:tav>
                                        <p:tav tm="100000">
                                          <p:val>
                                            <p:strVal val="#ppt_h"/>
                                          </p:val>
                                        </p:tav>
                                      </p:tavLst>
                                    </p:anim>
                                  </p:childTnLst>
                                </p:cTn>
                              </p:par>
                            </p:childTnLst>
                          </p:cTn>
                        </p:par>
                      </p:childTnLst>
                    </p:cTn>
                  </p:par>
                  <p:par>
                    <p:cTn id="27" fill="hold">
                      <p:stCondLst>
                        <p:cond delay="indefinite"/>
                      </p:stCondLst>
                      <p:childTnLst>
                        <p:par>
                          <p:cTn id="28" fill="hold">
                            <p:stCondLst>
                              <p:cond delay="0"/>
                            </p:stCondLst>
                            <p:childTnLst>
                              <p:par>
                                <p:cTn id="29" presetID="3" presetClass="entr" presetSubtype="10" fill="hold" grpId="0" nodeType="clickEffect">
                                  <p:stCondLst>
                                    <p:cond delay="0"/>
                                  </p:stCondLst>
                                  <p:childTnLst>
                                    <p:set>
                                      <p:cBhvr>
                                        <p:cTn id="30" dur="1" fill="hold">
                                          <p:stCondLst>
                                            <p:cond delay="0"/>
                                          </p:stCondLst>
                                        </p:cTn>
                                        <p:tgtEl>
                                          <p:spTgt spid="8"/>
                                        </p:tgtEl>
                                        <p:attrNameLst>
                                          <p:attrName>style.visibility</p:attrName>
                                        </p:attrNameLst>
                                      </p:cBhvr>
                                      <p:to>
                                        <p:strVal val="visible"/>
                                      </p:to>
                                    </p:set>
                                    <p:animEffect transition="in" filter="blinds(horizontal)">
                                      <p:cBhvr>
                                        <p:cTn id="31"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build="p"/>
      <p:bldP spid="8" grpId="0" animBg="1"/>
      <p:bldP spid="6" grpId="0" build="p"/>
      <p:bldP spid="7" grpId="0" build="p"/>
      <p:bldP spid="9" grpId="0" build="p"/>
      <p:bldP spid="10" grpId="0" build="p"/>
    </p:bldLst>
  </p:timing>
</p:sld>
</file>

<file path=ppt/slides/slide4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Content Placeholder 10"/>
          <p:cNvSpPr>
            <a:spLocks noGrp="1"/>
          </p:cNvSpPr>
          <p:nvPr>
            <p:ph sz="quarter" idx="13"/>
          </p:nvPr>
        </p:nvSpPr>
        <p:spPr>
          <a:xfrm>
            <a:off x="304800" y="2580640"/>
            <a:ext cx="628650" cy="446276"/>
          </a:xfrm>
        </p:spPr>
        <p:txBody>
          <a:bodyPr wrap="square">
            <a:spAutoFit/>
          </a:bodyPr>
          <a:lstStyle/>
          <a:p>
            <a:pPr>
              <a:buNone/>
            </a:pPr>
            <a:r>
              <a:rPr lang="en-US" sz="2300" b="1" dirty="0" smtClean="0">
                <a:solidFill>
                  <a:schemeClr val="tx1"/>
                </a:solidFill>
                <a:latin typeface="Times New Roman" pitchFamily="18" charset="0"/>
                <a:cs typeface="Times New Roman" pitchFamily="18" charset="0"/>
              </a:rPr>
              <a:t>31.   </a:t>
            </a:r>
            <a:endParaRPr lang="en-US" sz="2300" dirty="0" smtClean="0">
              <a:solidFill>
                <a:schemeClr val="tx1"/>
              </a:solidFill>
              <a:latin typeface="Times New Roman" pitchFamily="18" charset="0"/>
              <a:cs typeface="Times New Roman" pitchFamily="18" charset="0"/>
            </a:endParaRPr>
          </a:p>
        </p:txBody>
      </p:sp>
      <p:sp>
        <p:nvSpPr>
          <p:cNvPr id="4" name="Rectangle 3"/>
          <p:cNvSpPr/>
          <p:nvPr/>
        </p:nvSpPr>
        <p:spPr>
          <a:xfrm>
            <a:off x="812800" y="2560320"/>
            <a:ext cx="4038600" cy="1791260"/>
          </a:xfrm>
          <a:prstGeom prst="rect">
            <a:avLst/>
          </a:prstGeom>
        </p:spPr>
        <p:txBody>
          <a:bodyPr wrap="square">
            <a:spAutoFit/>
          </a:bodyPr>
          <a:lstStyle/>
          <a:p>
            <a:pPr>
              <a:lnSpc>
                <a:spcPct val="120000"/>
              </a:lnSpc>
            </a:pPr>
            <a:r>
              <a:rPr lang="en-US" sz="2300" dirty="0" smtClean="0">
                <a:latin typeface="Times New Roman" pitchFamily="18" charset="0"/>
              </a:rPr>
              <a:t>The total number of parcels,</a:t>
            </a:r>
          </a:p>
          <a:p>
            <a:pPr marL="274320">
              <a:lnSpc>
                <a:spcPct val="120000"/>
              </a:lnSpc>
            </a:pPr>
            <a:r>
              <a:rPr lang="en-US" sz="2300" i="1" dirty="0" smtClean="0">
                <a:latin typeface="Times New Roman" pitchFamily="18" charset="0"/>
              </a:rPr>
              <a:t>n</a:t>
            </a:r>
            <a:r>
              <a:rPr lang="en-US" sz="2300" dirty="0" smtClean="0">
                <a:latin typeface="Times New Roman" pitchFamily="18" charset="0"/>
              </a:rPr>
              <a:t> = 5 + 8 + 10 + 15 + 23 +</a:t>
            </a:r>
          </a:p>
          <a:p>
            <a:pPr marL="731520">
              <a:lnSpc>
                <a:spcPct val="120000"/>
              </a:lnSpc>
            </a:pPr>
            <a:r>
              <a:rPr lang="en-US" sz="2300" dirty="0" smtClean="0">
                <a:latin typeface="Times New Roman" pitchFamily="18" charset="0"/>
              </a:rPr>
              <a:t>17 + 7 + 4 + 2</a:t>
            </a:r>
          </a:p>
          <a:p>
            <a:pPr marL="530352">
              <a:lnSpc>
                <a:spcPct val="120000"/>
              </a:lnSpc>
            </a:pPr>
            <a:r>
              <a:rPr lang="en-US" sz="2300" dirty="0" smtClean="0">
                <a:latin typeface="Times New Roman" pitchFamily="18" charset="0"/>
              </a:rPr>
              <a:t>= </a:t>
            </a:r>
            <a:r>
              <a:rPr lang="en-US" sz="2300" dirty="0" smtClean="0">
                <a:solidFill>
                  <a:srgbClr val="00A99D"/>
                </a:solidFill>
                <a:latin typeface="Times New Roman" pitchFamily="18" charset="0"/>
              </a:rPr>
              <a:t>91</a:t>
            </a:r>
          </a:p>
        </p:txBody>
      </p:sp>
      <p:sp>
        <p:nvSpPr>
          <p:cNvPr id="5"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3 Paper 1</a:t>
            </a:r>
          </a:p>
        </p:txBody>
      </p:sp>
    </p:spTree>
    <p:extLst>
      <p:ext uri="{BB962C8B-B14F-4D97-AF65-F5344CB8AC3E}">
        <p14:creationId xmlns:p14="http://schemas.microsoft.com/office/powerpoint/2010/main" xmlns="" val="71451342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11">
                                            <p:txEl>
                                              <p:pRg st="0" end="0"/>
                                            </p:txEl>
                                          </p:spTgt>
                                        </p:tgtEl>
                                        <p:attrNameLst>
                                          <p:attrName>style.visibility</p:attrName>
                                        </p:attrNameLst>
                                      </p:cBhvr>
                                      <p:to>
                                        <p:strVal val="visible"/>
                                      </p:to>
                                    </p:set>
                                    <p:anim calcmode="lin" valueType="num">
                                      <p:cBhvr>
                                        <p:cTn id="7" dur="500" fill="hold"/>
                                        <p:tgtEl>
                                          <p:spTgt spid="11">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11">
                                            <p:txEl>
                                              <p:pRg st="0" end="0"/>
                                            </p:txEl>
                                          </p:spTgt>
                                        </p:tgtEl>
                                        <p:attrNameLst>
                                          <p:attrName>ppt_h</p:attrName>
                                        </p:attrNameLst>
                                      </p:cBhvr>
                                      <p:tavLst>
                                        <p:tav tm="0">
                                          <p:val>
                                            <p:fltVal val="0"/>
                                          </p:val>
                                        </p:tav>
                                        <p:tav tm="100000">
                                          <p:val>
                                            <p:strVal val="#ppt_h"/>
                                          </p:val>
                                        </p:tav>
                                      </p:tavLst>
                                    </p:anim>
                                  </p:childTnLst>
                                </p:cTn>
                              </p:par>
                              <p:par>
                                <p:cTn id="9" presetID="23" presetClass="entr" presetSubtype="16" fill="hold" grpId="0" nodeType="withEffect">
                                  <p:stCondLst>
                                    <p:cond delay="0"/>
                                  </p:stCondLst>
                                  <p:childTnLst>
                                    <p:set>
                                      <p:cBhvr>
                                        <p:cTn id="10" dur="1" fill="hold">
                                          <p:stCondLst>
                                            <p:cond delay="0"/>
                                          </p:stCondLst>
                                        </p:cTn>
                                        <p:tgtEl>
                                          <p:spTgt spid="4"/>
                                        </p:tgtEl>
                                        <p:attrNameLst>
                                          <p:attrName>style.visibility</p:attrName>
                                        </p:attrNameLst>
                                      </p:cBhvr>
                                      <p:to>
                                        <p:strVal val="visible"/>
                                      </p:to>
                                    </p:set>
                                    <p:anim calcmode="lin" valueType="num">
                                      <p:cBhvr>
                                        <p:cTn id="11" dur="500" fill="hold"/>
                                        <p:tgtEl>
                                          <p:spTgt spid="4"/>
                                        </p:tgtEl>
                                        <p:attrNameLst>
                                          <p:attrName>ppt_w</p:attrName>
                                        </p:attrNameLst>
                                      </p:cBhvr>
                                      <p:tavLst>
                                        <p:tav tm="0">
                                          <p:val>
                                            <p:fltVal val="0"/>
                                          </p:val>
                                        </p:tav>
                                        <p:tav tm="100000">
                                          <p:val>
                                            <p:strVal val="#ppt_w"/>
                                          </p:val>
                                        </p:tav>
                                      </p:tavLst>
                                    </p:anim>
                                    <p:anim calcmode="lin" valueType="num">
                                      <p:cBhvr>
                                        <p:cTn id="12" dur="500" fill="hold"/>
                                        <p:tgtEl>
                                          <p:spTgt spid="4"/>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build="p"/>
      <p:bldP spid="4" grpId="0"/>
    </p:bldLst>
  </p:timing>
</p:sld>
</file>

<file path=ppt/slides/slide4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Content Placeholder 10"/>
          <p:cNvSpPr>
            <a:spLocks noGrp="1"/>
          </p:cNvSpPr>
          <p:nvPr>
            <p:ph sz="quarter" idx="13"/>
          </p:nvPr>
        </p:nvSpPr>
        <p:spPr>
          <a:xfrm>
            <a:off x="361950" y="2677924"/>
            <a:ext cx="6191250" cy="446276"/>
          </a:xfrm>
        </p:spPr>
        <p:txBody>
          <a:bodyPr wrap="square">
            <a:spAutoFit/>
          </a:bodyPr>
          <a:lstStyle/>
          <a:p>
            <a:pPr>
              <a:buNone/>
            </a:pPr>
            <a:r>
              <a:rPr lang="en-US" sz="2300" b="1" dirty="0" smtClean="0">
                <a:solidFill>
                  <a:schemeClr val="tx1"/>
                </a:solidFill>
                <a:latin typeface="Times New Roman" pitchFamily="18" charset="0"/>
                <a:cs typeface="Times New Roman" pitchFamily="18" charset="0"/>
              </a:rPr>
              <a:t>32.   </a:t>
            </a:r>
            <a:r>
              <a:rPr lang="en-US" sz="2300" dirty="0" smtClean="0">
                <a:solidFill>
                  <a:schemeClr val="tx1"/>
                </a:solidFill>
                <a:latin typeface="Times New Roman" pitchFamily="18" charset="0"/>
                <a:cs typeface="Times New Roman" pitchFamily="18" charset="0"/>
              </a:rPr>
              <a:t>What is the frequency of the median mass?.</a:t>
            </a:r>
          </a:p>
        </p:txBody>
      </p:sp>
      <p:sp>
        <p:nvSpPr>
          <p:cNvPr id="8" name="Notched Right Arrow 7"/>
          <p:cNvSpPr/>
          <p:nvPr/>
        </p:nvSpPr>
        <p:spPr>
          <a:xfrm>
            <a:off x="7162800" y="6019800"/>
            <a:ext cx="1782315" cy="685800"/>
          </a:xfrm>
          <a:prstGeom prst="notchedRightArrow">
            <a:avLst/>
          </a:prstGeom>
          <a:blipFill>
            <a:blip r:embed="rId2" cstate="print">
              <a:extLst>
                <a:ext uri="{BEBA8EAE-BF5A-486C-A8C5-ECC9F3942E4B}">
                  <a14:imgProps xmlns:a14="http://schemas.microsoft.com/office/drawing/2010/main" xmlns="">
                    <a14:imgLayer r:embed="rId3">
                      <a14:imgEffect>
                        <a14:brightnessContrast bright="-20000" contrast="-20000"/>
                      </a14:imgEffect>
                    </a14:imgLayer>
                  </a14:imgProps>
                </a:ex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ANSWER</a:t>
            </a:r>
            <a:endParaRPr lang="en-US" sz="2000" b="1" dirty="0">
              <a:latin typeface="Times New Roman" pitchFamily="18" charset="0"/>
              <a:cs typeface="Times New Roman" pitchFamily="18" charset="0"/>
            </a:endParaRPr>
          </a:p>
        </p:txBody>
      </p:sp>
      <p:sp>
        <p:nvSpPr>
          <p:cNvPr id="6" name="Content Placeholder 10"/>
          <p:cNvSpPr>
            <a:spLocks noGrp="1"/>
          </p:cNvSpPr>
          <p:nvPr>
            <p:ph sz="quarter" idx="13"/>
          </p:nvPr>
        </p:nvSpPr>
        <p:spPr>
          <a:xfrm>
            <a:off x="980440" y="3124200"/>
            <a:ext cx="1016000" cy="676339"/>
          </a:xfrm>
        </p:spPr>
        <p:txBody>
          <a:bodyPr wrap="square">
            <a:spAutoFit/>
          </a:bodyPr>
          <a:lstStyle/>
          <a:p>
            <a:pPr algn="just">
              <a:lnSpc>
                <a:spcPct val="165000"/>
              </a:lnSpc>
              <a:spcBef>
                <a:spcPct val="0"/>
              </a:spcBef>
              <a:buFontTx/>
              <a:buNone/>
            </a:pPr>
            <a:r>
              <a:rPr lang="en-US" sz="2300" dirty="0" smtClean="0">
                <a:solidFill>
                  <a:schemeClr val="tx1"/>
                </a:solidFill>
                <a:latin typeface="Times New Roman" pitchFamily="18" charset="0"/>
                <a:cs typeface="Times New Roman" pitchFamily="18" charset="0"/>
              </a:rPr>
              <a:t>(A) </a:t>
            </a:r>
            <a:r>
              <a:rPr lang="en-US" sz="2300" dirty="0" smtClean="0">
                <a:latin typeface="Times New Roman" pitchFamily="18" charset="0"/>
              </a:rPr>
              <a:t>1</a:t>
            </a:r>
            <a:endParaRPr lang="en-US" sz="2300" dirty="0" smtClean="0">
              <a:solidFill>
                <a:schemeClr val="tx1"/>
              </a:solidFill>
              <a:latin typeface="Times New Roman" pitchFamily="18" charset="0"/>
              <a:cs typeface="Times New Roman" pitchFamily="18" charset="0"/>
            </a:endParaRPr>
          </a:p>
        </p:txBody>
      </p:sp>
      <p:sp>
        <p:nvSpPr>
          <p:cNvPr id="7" name="Content Placeholder 10"/>
          <p:cNvSpPr>
            <a:spLocks noGrp="1"/>
          </p:cNvSpPr>
          <p:nvPr>
            <p:ph sz="quarter" idx="13"/>
          </p:nvPr>
        </p:nvSpPr>
        <p:spPr>
          <a:xfrm>
            <a:off x="990600" y="3754120"/>
            <a:ext cx="1005840" cy="676339"/>
          </a:xfrm>
        </p:spPr>
        <p:txBody>
          <a:bodyPr wrap="square">
            <a:spAutoFit/>
          </a:bodyPr>
          <a:lstStyle/>
          <a:p>
            <a:pPr algn="just">
              <a:lnSpc>
                <a:spcPct val="165000"/>
              </a:lnSpc>
              <a:spcBef>
                <a:spcPct val="0"/>
              </a:spcBef>
              <a:buFontTx/>
              <a:buNone/>
            </a:pPr>
            <a:r>
              <a:rPr lang="en-US" sz="2300" dirty="0" smtClean="0">
                <a:solidFill>
                  <a:schemeClr val="tx1"/>
                </a:solidFill>
                <a:latin typeface="Times New Roman" pitchFamily="18" charset="0"/>
                <a:cs typeface="Times New Roman" pitchFamily="18" charset="0"/>
              </a:rPr>
              <a:t>(B) 5</a:t>
            </a:r>
          </a:p>
        </p:txBody>
      </p:sp>
      <p:sp>
        <p:nvSpPr>
          <p:cNvPr id="9" name="Content Placeholder 10"/>
          <p:cNvSpPr>
            <a:spLocks noGrp="1"/>
          </p:cNvSpPr>
          <p:nvPr>
            <p:ph sz="quarter" idx="13"/>
          </p:nvPr>
        </p:nvSpPr>
        <p:spPr>
          <a:xfrm>
            <a:off x="1005840" y="4419600"/>
            <a:ext cx="1066800" cy="676339"/>
          </a:xfrm>
        </p:spPr>
        <p:txBody>
          <a:bodyPr wrap="square">
            <a:spAutoFit/>
          </a:bodyPr>
          <a:lstStyle/>
          <a:p>
            <a:pPr algn="just">
              <a:lnSpc>
                <a:spcPct val="165000"/>
              </a:lnSpc>
              <a:spcBef>
                <a:spcPct val="0"/>
              </a:spcBef>
              <a:buFontTx/>
              <a:buNone/>
            </a:pPr>
            <a:r>
              <a:rPr lang="en-US" sz="2300" dirty="0" smtClean="0">
                <a:solidFill>
                  <a:schemeClr val="tx1"/>
                </a:solidFill>
                <a:latin typeface="Times New Roman" pitchFamily="18" charset="0"/>
                <a:cs typeface="Times New Roman" pitchFamily="18" charset="0"/>
              </a:rPr>
              <a:t>(C) 1</a:t>
            </a:r>
            <a:r>
              <a:rPr lang="en-US" sz="2300" dirty="0" smtClean="0">
                <a:latin typeface="Times New Roman" pitchFamily="18" charset="0"/>
              </a:rPr>
              <a:t>5</a:t>
            </a:r>
            <a:endParaRPr lang="en-US" sz="2300" dirty="0" smtClean="0">
              <a:solidFill>
                <a:schemeClr val="tx1"/>
              </a:solidFill>
              <a:latin typeface="Times New Roman" pitchFamily="18" charset="0"/>
              <a:cs typeface="Times New Roman" pitchFamily="18" charset="0"/>
            </a:endParaRPr>
          </a:p>
        </p:txBody>
      </p:sp>
      <p:sp>
        <p:nvSpPr>
          <p:cNvPr id="10" name="Content Placeholder 10"/>
          <p:cNvSpPr>
            <a:spLocks noGrp="1"/>
          </p:cNvSpPr>
          <p:nvPr>
            <p:ph sz="quarter" idx="13"/>
          </p:nvPr>
        </p:nvSpPr>
        <p:spPr>
          <a:xfrm>
            <a:off x="990600" y="5029200"/>
            <a:ext cx="1122680" cy="676339"/>
          </a:xfrm>
        </p:spPr>
        <p:txBody>
          <a:bodyPr wrap="square">
            <a:spAutoFit/>
          </a:bodyPr>
          <a:lstStyle/>
          <a:p>
            <a:pPr algn="just">
              <a:lnSpc>
                <a:spcPct val="165000"/>
              </a:lnSpc>
              <a:spcBef>
                <a:spcPct val="0"/>
              </a:spcBef>
              <a:buFontTx/>
              <a:buNone/>
            </a:pPr>
            <a:r>
              <a:rPr lang="en-US" sz="2300" dirty="0" smtClean="0">
                <a:solidFill>
                  <a:schemeClr val="tx1"/>
                </a:solidFill>
                <a:latin typeface="Times New Roman" pitchFamily="18" charset="0"/>
                <a:cs typeface="Times New Roman" pitchFamily="18" charset="0"/>
              </a:rPr>
              <a:t>(D) 23</a:t>
            </a:r>
          </a:p>
        </p:txBody>
      </p:sp>
      <p:sp>
        <p:nvSpPr>
          <p:cNvPr id="12"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3 Paper 1</a:t>
            </a:r>
          </a:p>
        </p:txBody>
      </p:sp>
    </p:spTree>
    <p:extLst>
      <p:ext uri="{BB962C8B-B14F-4D97-AF65-F5344CB8AC3E}">
        <p14:creationId xmlns:p14="http://schemas.microsoft.com/office/powerpoint/2010/main" xmlns="" val="71451342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11">
                                            <p:txEl>
                                              <p:pRg st="0" end="0"/>
                                            </p:txEl>
                                          </p:spTgt>
                                        </p:tgtEl>
                                        <p:attrNameLst>
                                          <p:attrName>style.visibility</p:attrName>
                                        </p:attrNameLst>
                                      </p:cBhvr>
                                      <p:to>
                                        <p:strVal val="visible"/>
                                      </p:to>
                                    </p:set>
                                    <p:anim calcmode="lin" valueType="num">
                                      <p:cBhvr>
                                        <p:cTn id="7" dur="500" fill="hold"/>
                                        <p:tgtEl>
                                          <p:spTgt spid="11">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11">
                                            <p:txEl>
                                              <p:pRg st="0" end="0"/>
                                            </p:txEl>
                                          </p:spTgt>
                                        </p:tgtEl>
                                        <p:attrNameLst>
                                          <p:attrName>ppt_h</p:attrName>
                                        </p:attrNameLst>
                                      </p:cBhvr>
                                      <p:tavLst>
                                        <p:tav tm="0">
                                          <p:val>
                                            <p:fltVal val="0"/>
                                          </p:val>
                                        </p:tav>
                                        <p:tav tm="100000">
                                          <p:val>
                                            <p:strVal val="#ppt_h"/>
                                          </p:val>
                                        </p:tav>
                                      </p:tavLst>
                                    </p:anim>
                                  </p:childTnLst>
                                </p:cTn>
                              </p:par>
                            </p:childTnLst>
                          </p:cTn>
                        </p:par>
                      </p:childTnLst>
                    </p:cTn>
                  </p:par>
                  <p:par>
                    <p:cTn id="9" fill="hold">
                      <p:stCondLst>
                        <p:cond delay="indefinite"/>
                      </p:stCondLst>
                      <p:childTnLst>
                        <p:par>
                          <p:cTn id="10" fill="hold">
                            <p:stCondLst>
                              <p:cond delay="0"/>
                            </p:stCondLst>
                            <p:childTnLst>
                              <p:par>
                                <p:cTn id="11" presetID="23" presetClass="entr" presetSubtype="16" fill="hold" grpId="0" nodeType="clickEffect">
                                  <p:stCondLst>
                                    <p:cond delay="0"/>
                                  </p:stCondLst>
                                  <p:childTnLst>
                                    <p:set>
                                      <p:cBhvr>
                                        <p:cTn id="12" dur="1" fill="hold">
                                          <p:stCondLst>
                                            <p:cond delay="0"/>
                                          </p:stCondLst>
                                        </p:cTn>
                                        <p:tgtEl>
                                          <p:spTgt spid="6">
                                            <p:txEl>
                                              <p:pRg st="0" end="0"/>
                                            </p:txEl>
                                          </p:spTgt>
                                        </p:tgtEl>
                                        <p:attrNameLst>
                                          <p:attrName>style.visibility</p:attrName>
                                        </p:attrNameLst>
                                      </p:cBhvr>
                                      <p:to>
                                        <p:strVal val="visible"/>
                                      </p:to>
                                    </p:set>
                                    <p:anim calcmode="lin" valueType="num">
                                      <p:cBhvr>
                                        <p:cTn id="13" dur="500" fill="hold"/>
                                        <p:tgtEl>
                                          <p:spTgt spid="6">
                                            <p:txEl>
                                              <p:pRg st="0" end="0"/>
                                            </p:txEl>
                                          </p:spTgt>
                                        </p:tgtEl>
                                        <p:attrNameLst>
                                          <p:attrName>ppt_w</p:attrName>
                                        </p:attrNameLst>
                                      </p:cBhvr>
                                      <p:tavLst>
                                        <p:tav tm="0">
                                          <p:val>
                                            <p:fltVal val="0"/>
                                          </p:val>
                                        </p:tav>
                                        <p:tav tm="100000">
                                          <p:val>
                                            <p:strVal val="#ppt_w"/>
                                          </p:val>
                                        </p:tav>
                                      </p:tavLst>
                                    </p:anim>
                                    <p:anim calcmode="lin" valueType="num">
                                      <p:cBhvr>
                                        <p:cTn id="14" dur="500" fill="hold"/>
                                        <p:tgtEl>
                                          <p:spTgt spid="6">
                                            <p:txEl>
                                              <p:pRg st="0" end="0"/>
                                            </p:txEl>
                                          </p:spTgt>
                                        </p:tgtEl>
                                        <p:attrNameLst>
                                          <p:attrName>ppt_h</p:attrName>
                                        </p:attrNameLst>
                                      </p:cBhvr>
                                      <p:tavLst>
                                        <p:tav tm="0">
                                          <p:val>
                                            <p:fltVal val="0"/>
                                          </p:val>
                                        </p:tav>
                                        <p:tav tm="100000">
                                          <p:val>
                                            <p:strVal val="#ppt_h"/>
                                          </p:val>
                                        </p:tav>
                                      </p:tavLst>
                                    </p:anim>
                                  </p:childTnLst>
                                </p:cTn>
                              </p:par>
                              <p:par>
                                <p:cTn id="15" presetID="23" presetClass="entr" presetSubtype="16" fill="hold" grpId="0" nodeType="withEffect">
                                  <p:stCondLst>
                                    <p:cond delay="0"/>
                                  </p:stCondLst>
                                  <p:childTnLst>
                                    <p:set>
                                      <p:cBhvr>
                                        <p:cTn id="16" dur="1" fill="hold">
                                          <p:stCondLst>
                                            <p:cond delay="0"/>
                                          </p:stCondLst>
                                        </p:cTn>
                                        <p:tgtEl>
                                          <p:spTgt spid="7">
                                            <p:txEl>
                                              <p:pRg st="0" end="0"/>
                                            </p:txEl>
                                          </p:spTgt>
                                        </p:tgtEl>
                                        <p:attrNameLst>
                                          <p:attrName>style.visibility</p:attrName>
                                        </p:attrNameLst>
                                      </p:cBhvr>
                                      <p:to>
                                        <p:strVal val="visible"/>
                                      </p:to>
                                    </p:set>
                                    <p:anim calcmode="lin" valueType="num">
                                      <p:cBhvr>
                                        <p:cTn id="17" dur="500" fill="hold"/>
                                        <p:tgtEl>
                                          <p:spTgt spid="7">
                                            <p:txEl>
                                              <p:pRg st="0" end="0"/>
                                            </p:txEl>
                                          </p:spTgt>
                                        </p:tgtEl>
                                        <p:attrNameLst>
                                          <p:attrName>ppt_w</p:attrName>
                                        </p:attrNameLst>
                                      </p:cBhvr>
                                      <p:tavLst>
                                        <p:tav tm="0">
                                          <p:val>
                                            <p:fltVal val="0"/>
                                          </p:val>
                                        </p:tav>
                                        <p:tav tm="100000">
                                          <p:val>
                                            <p:strVal val="#ppt_w"/>
                                          </p:val>
                                        </p:tav>
                                      </p:tavLst>
                                    </p:anim>
                                    <p:anim calcmode="lin" valueType="num">
                                      <p:cBhvr>
                                        <p:cTn id="18" dur="500" fill="hold"/>
                                        <p:tgtEl>
                                          <p:spTgt spid="7">
                                            <p:txEl>
                                              <p:pRg st="0" end="0"/>
                                            </p:txEl>
                                          </p:spTgt>
                                        </p:tgtEl>
                                        <p:attrNameLst>
                                          <p:attrName>ppt_h</p:attrName>
                                        </p:attrNameLst>
                                      </p:cBhvr>
                                      <p:tavLst>
                                        <p:tav tm="0">
                                          <p:val>
                                            <p:fltVal val="0"/>
                                          </p:val>
                                        </p:tav>
                                        <p:tav tm="100000">
                                          <p:val>
                                            <p:strVal val="#ppt_h"/>
                                          </p:val>
                                        </p:tav>
                                      </p:tavLst>
                                    </p:anim>
                                  </p:childTnLst>
                                </p:cTn>
                              </p:par>
                              <p:par>
                                <p:cTn id="19" presetID="23" presetClass="entr" presetSubtype="16" fill="hold" grpId="0" nodeType="withEffect">
                                  <p:stCondLst>
                                    <p:cond delay="0"/>
                                  </p:stCondLst>
                                  <p:childTnLst>
                                    <p:set>
                                      <p:cBhvr>
                                        <p:cTn id="20" dur="1" fill="hold">
                                          <p:stCondLst>
                                            <p:cond delay="0"/>
                                          </p:stCondLst>
                                        </p:cTn>
                                        <p:tgtEl>
                                          <p:spTgt spid="9">
                                            <p:txEl>
                                              <p:pRg st="0" end="0"/>
                                            </p:txEl>
                                          </p:spTgt>
                                        </p:tgtEl>
                                        <p:attrNameLst>
                                          <p:attrName>style.visibility</p:attrName>
                                        </p:attrNameLst>
                                      </p:cBhvr>
                                      <p:to>
                                        <p:strVal val="visible"/>
                                      </p:to>
                                    </p:set>
                                    <p:anim calcmode="lin" valueType="num">
                                      <p:cBhvr>
                                        <p:cTn id="21" dur="500" fill="hold"/>
                                        <p:tgtEl>
                                          <p:spTgt spid="9">
                                            <p:txEl>
                                              <p:pRg st="0" end="0"/>
                                            </p:txEl>
                                          </p:spTgt>
                                        </p:tgtEl>
                                        <p:attrNameLst>
                                          <p:attrName>ppt_w</p:attrName>
                                        </p:attrNameLst>
                                      </p:cBhvr>
                                      <p:tavLst>
                                        <p:tav tm="0">
                                          <p:val>
                                            <p:fltVal val="0"/>
                                          </p:val>
                                        </p:tav>
                                        <p:tav tm="100000">
                                          <p:val>
                                            <p:strVal val="#ppt_w"/>
                                          </p:val>
                                        </p:tav>
                                      </p:tavLst>
                                    </p:anim>
                                    <p:anim calcmode="lin" valueType="num">
                                      <p:cBhvr>
                                        <p:cTn id="22" dur="500" fill="hold"/>
                                        <p:tgtEl>
                                          <p:spTgt spid="9">
                                            <p:txEl>
                                              <p:pRg st="0" end="0"/>
                                            </p:txEl>
                                          </p:spTgt>
                                        </p:tgtEl>
                                        <p:attrNameLst>
                                          <p:attrName>ppt_h</p:attrName>
                                        </p:attrNameLst>
                                      </p:cBhvr>
                                      <p:tavLst>
                                        <p:tav tm="0">
                                          <p:val>
                                            <p:fltVal val="0"/>
                                          </p:val>
                                        </p:tav>
                                        <p:tav tm="100000">
                                          <p:val>
                                            <p:strVal val="#ppt_h"/>
                                          </p:val>
                                        </p:tav>
                                      </p:tavLst>
                                    </p:anim>
                                  </p:childTnLst>
                                </p:cTn>
                              </p:par>
                              <p:par>
                                <p:cTn id="23" presetID="23" presetClass="entr" presetSubtype="16" fill="hold" grpId="0" nodeType="withEffect">
                                  <p:stCondLst>
                                    <p:cond delay="0"/>
                                  </p:stCondLst>
                                  <p:childTnLst>
                                    <p:set>
                                      <p:cBhvr>
                                        <p:cTn id="24" dur="1" fill="hold">
                                          <p:stCondLst>
                                            <p:cond delay="0"/>
                                          </p:stCondLst>
                                        </p:cTn>
                                        <p:tgtEl>
                                          <p:spTgt spid="10">
                                            <p:txEl>
                                              <p:pRg st="0" end="0"/>
                                            </p:txEl>
                                          </p:spTgt>
                                        </p:tgtEl>
                                        <p:attrNameLst>
                                          <p:attrName>style.visibility</p:attrName>
                                        </p:attrNameLst>
                                      </p:cBhvr>
                                      <p:to>
                                        <p:strVal val="visible"/>
                                      </p:to>
                                    </p:set>
                                    <p:anim calcmode="lin" valueType="num">
                                      <p:cBhvr>
                                        <p:cTn id="25" dur="500" fill="hold"/>
                                        <p:tgtEl>
                                          <p:spTgt spid="10">
                                            <p:txEl>
                                              <p:pRg st="0" end="0"/>
                                            </p:txEl>
                                          </p:spTgt>
                                        </p:tgtEl>
                                        <p:attrNameLst>
                                          <p:attrName>ppt_w</p:attrName>
                                        </p:attrNameLst>
                                      </p:cBhvr>
                                      <p:tavLst>
                                        <p:tav tm="0">
                                          <p:val>
                                            <p:fltVal val="0"/>
                                          </p:val>
                                        </p:tav>
                                        <p:tav tm="100000">
                                          <p:val>
                                            <p:strVal val="#ppt_w"/>
                                          </p:val>
                                        </p:tav>
                                      </p:tavLst>
                                    </p:anim>
                                    <p:anim calcmode="lin" valueType="num">
                                      <p:cBhvr>
                                        <p:cTn id="26" dur="500" fill="hold"/>
                                        <p:tgtEl>
                                          <p:spTgt spid="10">
                                            <p:txEl>
                                              <p:pRg st="0" end="0"/>
                                            </p:txEl>
                                          </p:spTgt>
                                        </p:tgtEl>
                                        <p:attrNameLst>
                                          <p:attrName>ppt_h</p:attrName>
                                        </p:attrNameLst>
                                      </p:cBhvr>
                                      <p:tavLst>
                                        <p:tav tm="0">
                                          <p:val>
                                            <p:fltVal val="0"/>
                                          </p:val>
                                        </p:tav>
                                        <p:tav tm="100000">
                                          <p:val>
                                            <p:strVal val="#ppt_h"/>
                                          </p:val>
                                        </p:tav>
                                      </p:tavLst>
                                    </p:anim>
                                  </p:childTnLst>
                                </p:cTn>
                              </p:par>
                            </p:childTnLst>
                          </p:cTn>
                        </p:par>
                      </p:childTnLst>
                    </p:cTn>
                  </p:par>
                  <p:par>
                    <p:cTn id="27" fill="hold">
                      <p:stCondLst>
                        <p:cond delay="indefinite"/>
                      </p:stCondLst>
                      <p:childTnLst>
                        <p:par>
                          <p:cTn id="28" fill="hold">
                            <p:stCondLst>
                              <p:cond delay="0"/>
                            </p:stCondLst>
                            <p:childTnLst>
                              <p:par>
                                <p:cTn id="29" presetID="3" presetClass="entr" presetSubtype="10" fill="hold" grpId="0" nodeType="clickEffect">
                                  <p:stCondLst>
                                    <p:cond delay="0"/>
                                  </p:stCondLst>
                                  <p:childTnLst>
                                    <p:set>
                                      <p:cBhvr>
                                        <p:cTn id="30" dur="1" fill="hold">
                                          <p:stCondLst>
                                            <p:cond delay="0"/>
                                          </p:stCondLst>
                                        </p:cTn>
                                        <p:tgtEl>
                                          <p:spTgt spid="8"/>
                                        </p:tgtEl>
                                        <p:attrNameLst>
                                          <p:attrName>style.visibility</p:attrName>
                                        </p:attrNameLst>
                                      </p:cBhvr>
                                      <p:to>
                                        <p:strVal val="visible"/>
                                      </p:to>
                                    </p:set>
                                    <p:animEffect transition="in" filter="blinds(horizontal)">
                                      <p:cBhvr>
                                        <p:cTn id="31"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build="p"/>
      <p:bldP spid="8" grpId="0" animBg="1"/>
      <p:bldP spid="6" grpId="0" build="p"/>
      <p:bldP spid="7" grpId="0" build="p"/>
      <p:bldP spid="9" grpId="0" build="p"/>
      <p:bldP spid="10" grpId="0" build="p"/>
    </p:bld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Content Placeholder 10"/>
          <p:cNvSpPr>
            <a:spLocks noGrp="1"/>
          </p:cNvSpPr>
          <p:nvPr>
            <p:ph sz="quarter" idx="13"/>
          </p:nvPr>
        </p:nvSpPr>
        <p:spPr>
          <a:xfrm>
            <a:off x="685799" y="2781300"/>
            <a:ext cx="6600371" cy="1154162"/>
          </a:xfrm>
        </p:spPr>
        <p:txBody>
          <a:bodyPr wrap="square">
            <a:spAutoFit/>
          </a:bodyPr>
          <a:lstStyle/>
          <a:p>
            <a:pPr marL="623888" indent="-623888" algn="just">
              <a:spcBef>
                <a:spcPct val="0"/>
              </a:spcBef>
              <a:buFontTx/>
              <a:buNone/>
              <a:tabLst>
                <a:tab pos="800100" algn="l"/>
                <a:tab pos="3776663" algn="l"/>
              </a:tabLst>
            </a:pPr>
            <a:r>
              <a:rPr lang="en-US" sz="2300" b="1" dirty="0" smtClean="0">
                <a:solidFill>
                  <a:schemeClr val="tx1"/>
                </a:solidFill>
                <a:latin typeface="Times New Roman" pitchFamily="18" charset="0"/>
                <a:cs typeface="Times New Roman" pitchFamily="18" charset="0"/>
              </a:rPr>
              <a:t>23.</a:t>
            </a:r>
            <a:r>
              <a:rPr lang="en-US" sz="2300" dirty="0" smtClean="0">
                <a:solidFill>
                  <a:schemeClr val="tx1"/>
                </a:solidFill>
                <a:latin typeface="Times New Roman" pitchFamily="18" charset="0"/>
                <a:cs typeface="Times New Roman" pitchFamily="18" charset="0"/>
              </a:rPr>
              <a:t>	A square has the same area as a parallelogram with altitude 4 cm and base 16 cm. What is the length of the side of the square? </a:t>
            </a:r>
          </a:p>
        </p:txBody>
      </p:sp>
      <p:sp>
        <p:nvSpPr>
          <p:cNvPr id="8" name="Notched Right Arrow 7"/>
          <p:cNvSpPr/>
          <p:nvPr/>
        </p:nvSpPr>
        <p:spPr>
          <a:xfrm>
            <a:off x="7162800" y="6019800"/>
            <a:ext cx="1782315" cy="685800"/>
          </a:xfrm>
          <a:prstGeom prst="notchedRightArrow">
            <a:avLst/>
          </a:prstGeom>
          <a:blipFill>
            <a:blip r:embed="rId2" cstate="print">
              <a:extLst>
                <a:ext uri="{BEBA8EAE-BF5A-486C-A8C5-ECC9F3942E4B}">
                  <a14:imgProps xmlns:a14="http://schemas.microsoft.com/office/drawing/2010/main" xmlns="">
                    <a14:imgLayer r:embed="rId3">
                      <a14:imgEffect>
                        <a14:brightnessContrast bright="-20000" contrast="-20000"/>
                      </a14:imgEffect>
                    </a14:imgLayer>
                  </a14:imgProps>
                </a:ex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ANSWER</a:t>
            </a:r>
            <a:endParaRPr lang="en-US" sz="2000" b="1" dirty="0">
              <a:latin typeface="Times New Roman" pitchFamily="18" charset="0"/>
              <a:cs typeface="Times New Roman" pitchFamily="18" charset="0"/>
            </a:endParaRPr>
          </a:p>
        </p:txBody>
      </p:sp>
      <p:sp>
        <p:nvSpPr>
          <p:cNvPr id="6" name="Content Placeholder 10"/>
          <p:cNvSpPr>
            <a:spLocks noGrp="1"/>
          </p:cNvSpPr>
          <p:nvPr>
            <p:ph sz="quarter" idx="13"/>
          </p:nvPr>
        </p:nvSpPr>
        <p:spPr>
          <a:xfrm>
            <a:off x="4114800" y="4053840"/>
            <a:ext cx="1417320" cy="676339"/>
          </a:xfrm>
        </p:spPr>
        <p:txBody>
          <a:bodyPr wrap="square">
            <a:spAutoFit/>
          </a:bodyPr>
          <a:lstStyle/>
          <a:p>
            <a:pPr algn="just">
              <a:lnSpc>
                <a:spcPct val="165000"/>
              </a:lnSpc>
              <a:spcBef>
                <a:spcPct val="0"/>
              </a:spcBef>
              <a:buFontTx/>
              <a:buNone/>
              <a:tabLst>
                <a:tab pos="3776663" algn="l"/>
              </a:tabLst>
            </a:pPr>
            <a:r>
              <a:rPr lang="en-US" sz="2300" dirty="0" smtClean="0">
                <a:solidFill>
                  <a:schemeClr val="tx1"/>
                </a:solidFill>
                <a:latin typeface="Times New Roman" pitchFamily="18" charset="0"/>
                <a:cs typeface="Times New Roman" pitchFamily="18" charset="0"/>
              </a:rPr>
              <a:t>(C) 8 cm</a:t>
            </a:r>
          </a:p>
        </p:txBody>
      </p:sp>
      <p:sp>
        <p:nvSpPr>
          <p:cNvPr id="7" name="Content Placeholder 10"/>
          <p:cNvSpPr>
            <a:spLocks noGrp="1"/>
          </p:cNvSpPr>
          <p:nvPr>
            <p:ph sz="quarter" idx="13"/>
          </p:nvPr>
        </p:nvSpPr>
        <p:spPr>
          <a:xfrm>
            <a:off x="1310640" y="4053840"/>
            <a:ext cx="1264920" cy="676339"/>
          </a:xfrm>
        </p:spPr>
        <p:txBody>
          <a:bodyPr wrap="square">
            <a:spAutoFit/>
          </a:bodyPr>
          <a:lstStyle/>
          <a:p>
            <a:pPr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(A) 4 cm</a:t>
            </a:r>
          </a:p>
        </p:txBody>
      </p:sp>
      <p:sp>
        <p:nvSpPr>
          <p:cNvPr id="9" name="Content Placeholder 10"/>
          <p:cNvSpPr>
            <a:spLocks noGrp="1"/>
          </p:cNvSpPr>
          <p:nvPr>
            <p:ph sz="quarter" idx="13"/>
          </p:nvPr>
        </p:nvSpPr>
        <p:spPr>
          <a:xfrm>
            <a:off x="5364479" y="4038600"/>
            <a:ext cx="1500777" cy="676339"/>
          </a:xfrm>
        </p:spPr>
        <p:txBody>
          <a:bodyPr wrap="square">
            <a:spAutoFit/>
          </a:bodyPr>
          <a:lstStyle/>
          <a:p>
            <a:pPr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(D) 12 cm</a:t>
            </a:r>
          </a:p>
        </p:txBody>
      </p:sp>
      <p:sp>
        <p:nvSpPr>
          <p:cNvPr id="10" name="Content Placeholder 10"/>
          <p:cNvSpPr>
            <a:spLocks noGrp="1"/>
          </p:cNvSpPr>
          <p:nvPr>
            <p:ph sz="quarter" idx="13"/>
          </p:nvPr>
        </p:nvSpPr>
        <p:spPr>
          <a:xfrm>
            <a:off x="2682240" y="4048741"/>
            <a:ext cx="1264920" cy="599459"/>
          </a:xfrm>
        </p:spPr>
        <p:txBody>
          <a:bodyPr wrap="square">
            <a:spAutoFit/>
          </a:bodyPr>
          <a:lstStyle/>
          <a:p>
            <a:pPr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(B) 6 cm</a:t>
            </a:r>
          </a:p>
        </p:txBody>
      </p:sp>
      <p:sp>
        <p:nvSpPr>
          <p:cNvPr id="12"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tabLst>
                <a:tab pos="393192" algn="r"/>
                <a:tab pos="640080" algn="l"/>
              </a:tabLst>
            </a:pPr>
            <a:r>
              <a:rPr lang="en-US" sz="1500" b="1" dirty="0" smtClean="0">
                <a:solidFill>
                  <a:schemeClr val="bg1"/>
                </a:solidFill>
                <a:latin typeface="Times New Roman" pitchFamily="18" charset="0"/>
                <a:cs typeface="Times New Roman" pitchFamily="18" charset="0"/>
              </a:rPr>
              <a:t>Revision Exam 1 Paper 1</a:t>
            </a:r>
          </a:p>
        </p:txBody>
      </p:sp>
    </p:spTree>
    <p:extLst>
      <p:ext uri="{BB962C8B-B14F-4D97-AF65-F5344CB8AC3E}">
        <p14:creationId xmlns:p14="http://schemas.microsoft.com/office/powerpoint/2010/main" xmlns="" val="714513420"/>
      </p:ext>
    </p:extLst>
  </p:cSld>
  <p:clrMapOvr>
    <a:masterClrMapping/>
  </p:clrMapOvr>
  <p:transition spd="slow">
    <p:strips dir="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11">
                                            <p:txEl>
                                              <p:pRg st="0" end="0"/>
                                            </p:txEl>
                                          </p:spTgt>
                                        </p:tgtEl>
                                        <p:attrNameLst>
                                          <p:attrName>style.visibility</p:attrName>
                                        </p:attrNameLst>
                                      </p:cBhvr>
                                      <p:to>
                                        <p:strVal val="visible"/>
                                      </p:to>
                                    </p:set>
                                    <p:anim calcmode="lin" valueType="num">
                                      <p:cBhvr>
                                        <p:cTn id="7" dur="500" fill="hold"/>
                                        <p:tgtEl>
                                          <p:spTgt spid="11">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11">
                                            <p:txEl>
                                              <p:pRg st="0" end="0"/>
                                            </p:txEl>
                                          </p:spTgt>
                                        </p:tgtEl>
                                        <p:attrNameLst>
                                          <p:attrName>ppt_h</p:attrName>
                                        </p:attrNameLst>
                                      </p:cBhvr>
                                      <p:tavLst>
                                        <p:tav tm="0">
                                          <p:val>
                                            <p:fltVal val="0"/>
                                          </p:val>
                                        </p:tav>
                                        <p:tav tm="100000">
                                          <p:val>
                                            <p:strVal val="#ppt_h"/>
                                          </p:val>
                                        </p:tav>
                                      </p:tavLst>
                                    </p:anim>
                                  </p:childTnLst>
                                </p:cTn>
                              </p:par>
                            </p:childTnLst>
                          </p:cTn>
                        </p:par>
                      </p:childTnLst>
                    </p:cTn>
                  </p:par>
                  <p:par>
                    <p:cTn id="9" fill="hold">
                      <p:stCondLst>
                        <p:cond delay="indefinite"/>
                      </p:stCondLst>
                      <p:childTnLst>
                        <p:par>
                          <p:cTn id="10" fill="hold">
                            <p:stCondLst>
                              <p:cond delay="0"/>
                            </p:stCondLst>
                            <p:childTnLst>
                              <p:par>
                                <p:cTn id="11" presetID="53" presetClass="entr" presetSubtype="16" fill="hold" grpId="0" nodeType="clickEffect">
                                  <p:stCondLst>
                                    <p:cond delay="0"/>
                                  </p:stCondLst>
                                  <p:childTnLst>
                                    <p:set>
                                      <p:cBhvr>
                                        <p:cTn id="12" dur="1" fill="hold">
                                          <p:stCondLst>
                                            <p:cond delay="0"/>
                                          </p:stCondLst>
                                        </p:cTn>
                                        <p:tgtEl>
                                          <p:spTgt spid="7">
                                            <p:txEl>
                                              <p:pRg st="0" end="0"/>
                                            </p:txEl>
                                          </p:spTgt>
                                        </p:tgtEl>
                                        <p:attrNameLst>
                                          <p:attrName>style.visibility</p:attrName>
                                        </p:attrNameLst>
                                      </p:cBhvr>
                                      <p:to>
                                        <p:strVal val="visible"/>
                                      </p:to>
                                    </p:set>
                                    <p:anim calcmode="lin" valueType="num">
                                      <p:cBhvr>
                                        <p:cTn id="13" dur="500" fill="hold"/>
                                        <p:tgtEl>
                                          <p:spTgt spid="7">
                                            <p:txEl>
                                              <p:pRg st="0" end="0"/>
                                            </p:txEl>
                                          </p:spTgt>
                                        </p:tgtEl>
                                        <p:attrNameLst>
                                          <p:attrName>ppt_w</p:attrName>
                                        </p:attrNameLst>
                                      </p:cBhvr>
                                      <p:tavLst>
                                        <p:tav tm="0">
                                          <p:val>
                                            <p:fltVal val="0"/>
                                          </p:val>
                                        </p:tav>
                                        <p:tav tm="100000">
                                          <p:val>
                                            <p:strVal val="#ppt_w"/>
                                          </p:val>
                                        </p:tav>
                                      </p:tavLst>
                                    </p:anim>
                                    <p:anim calcmode="lin" valueType="num">
                                      <p:cBhvr>
                                        <p:cTn id="14" dur="500" fill="hold"/>
                                        <p:tgtEl>
                                          <p:spTgt spid="7">
                                            <p:txEl>
                                              <p:pRg st="0" end="0"/>
                                            </p:txEl>
                                          </p:spTgt>
                                        </p:tgtEl>
                                        <p:attrNameLst>
                                          <p:attrName>ppt_h</p:attrName>
                                        </p:attrNameLst>
                                      </p:cBhvr>
                                      <p:tavLst>
                                        <p:tav tm="0">
                                          <p:val>
                                            <p:fltVal val="0"/>
                                          </p:val>
                                        </p:tav>
                                        <p:tav tm="100000">
                                          <p:val>
                                            <p:strVal val="#ppt_h"/>
                                          </p:val>
                                        </p:tav>
                                      </p:tavLst>
                                    </p:anim>
                                    <p:animEffect transition="in" filter="fade">
                                      <p:cBhvr>
                                        <p:cTn id="15" dur="500"/>
                                        <p:tgtEl>
                                          <p:spTgt spid="7">
                                            <p:txEl>
                                              <p:pRg st="0" end="0"/>
                                            </p:txEl>
                                          </p:spTgt>
                                        </p:tgtEl>
                                      </p:cBhvr>
                                    </p:animEffect>
                                  </p:childTnLst>
                                </p:cTn>
                              </p:par>
                              <p:par>
                                <p:cTn id="16" presetID="53" presetClass="entr" presetSubtype="16" fill="hold" grpId="0" nodeType="withEffect">
                                  <p:stCondLst>
                                    <p:cond delay="0"/>
                                  </p:stCondLst>
                                  <p:childTnLst>
                                    <p:set>
                                      <p:cBhvr>
                                        <p:cTn id="17" dur="1" fill="hold">
                                          <p:stCondLst>
                                            <p:cond delay="0"/>
                                          </p:stCondLst>
                                        </p:cTn>
                                        <p:tgtEl>
                                          <p:spTgt spid="10">
                                            <p:txEl>
                                              <p:pRg st="0" end="0"/>
                                            </p:txEl>
                                          </p:spTgt>
                                        </p:tgtEl>
                                        <p:attrNameLst>
                                          <p:attrName>style.visibility</p:attrName>
                                        </p:attrNameLst>
                                      </p:cBhvr>
                                      <p:to>
                                        <p:strVal val="visible"/>
                                      </p:to>
                                    </p:set>
                                    <p:anim calcmode="lin" valueType="num">
                                      <p:cBhvr>
                                        <p:cTn id="18" dur="500" fill="hold"/>
                                        <p:tgtEl>
                                          <p:spTgt spid="10">
                                            <p:txEl>
                                              <p:pRg st="0" end="0"/>
                                            </p:txEl>
                                          </p:spTgt>
                                        </p:tgtEl>
                                        <p:attrNameLst>
                                          <p:attrName>ppt_w</p:attrName>
                                        </p:attrNameLst>
                                      </p:cBhvr>
                                      <p:tavLst>
                                        <p:tav tm="0">
                                          <p:val>
                                            <p:fltVal val="0"/>
                                          </p:val>
                                        </p:tav>
                                        <p:tav tm="100000">
                                          <p:val>
                                            <p:strVal val="#ppt_w"/>
                                          </p:val>
                                        </p:tav>
                                      </p:tavLst>
                                    </p:anim>
                                    <p:anim calcmode="lin" valueType="num">
                                      <p:cBhvr>
                                        <p:cTn id="19" dur="500" fill="hold"/>
                                        <p:tgtEl>
                                          <p:spTgt spid="10">
                                            <p:txEl>
                                              <p:pRg st="0" end="0"/>
                                            </p:txEl>
                                          </p:spTgt>
                                        </p:tgtEl>
                                        <p:attrNameLst>
                                          <p:attrName>ppt_h</p:attrName>
                                        </p:attrNameLst>
                                      </p:cBhvr>
                                      <p:tavLst>
                                        <p:tav tm="0">
                                          <p:val>
                                            <p:fltVal val="0"/>
                                          </p:val>
                                        </p:tav>
                                        <p:tav tm="100000">
                                          <p:val>
                                            <p:strVal val="#ppt_h"/>
                                          </p:val>
                                        </p:tav>
                                      </p:tavLst>
                                    </p:anim>
                                    <p:animEffect transition="in" filter="fade">
                                      <p:cBhvr>
                                        <p:cTn id="20" dur="500"/>
                                        <p:tgtEl>
                                          <p:spTgt spid="10">
                                            <p:txEl>
                                              <p:pRg st="0" end="0"/>
                                            </p:txEl>
                                          </p:spTgt>
                                        </p:tgtEl>
                                      </p:cBhvr>
                                    </p:animEffect>
                                  </p:childTnLst>
                                </p:cTn>
                              </p:par>
                              <p:par>
                                <p:cTn id="21" presetID="53" presetClass="entr" presetSubtype="16" fill="hold" grpId="0" nodeType="withEffect">
                                  <p:stCondLst>
                                    <p:cond delay="0"/>
                                  </p:stCondLst>
                                  <p:childTnLst>
                                    <p:set>
                                      <p:cBhvr>
                                        <p:cTn id="22" dur="1" fill="hold">
                                          <p:stCondLst>
                                            <p:cond delay="0"/>
                                          </p:stCondLst>
                                        </p:cTn>
                                        <p:tgtEl>
                                          <p:spTgt spid="6">
                                            <p:txEl>
                                              <p:pRg st="0" end="0"/>
                                            </p:txEl>
                                          </p:spTgt>
                                        </p:tgtEl>
                                        <p:attrNameLst>
                                          <p:attrName>style.visibility</p:attrName>
                                        </p:attrNameLst>
                                      </p:cBhvr>
                                      <p:to>
                                        <p:strVal val="visible"/>
                                      </p:to>
                                    </p:set>
                                    <p:anim calcmode="lin" valueType="num">
                                      <p:cBhvr>
                                        <p:cTn id="23" dur="500" fill="hold"/>
                                        <p:tgtEl>
                                          <p:spTgt spid="6">
                                            <p:txEl>
                                              <p:pRg st="0" end="0"/>
                                            </p:txEl>
                                          </p:spTgt>
                                        </p:tgtEl>
                                        <p:attrNameLst>
                                          <p:attrName>ppt_w</p:attrName>
                                        </p:attrNameLst>
                                      </p:cBhvr>
                                      <p:tavLst>
                                        <p:tav tm="0">
                                          <p:val>
                                            <p:fltVal val="0"/>
                                          </p:val>
                                        </p:tav>
                                        <p:tav tm="100000">
                                          <p:val>
                                            <p:strVal val="#ppt_w"/>
                                          </p:val>
                                        </p:tav>
                                      </p:tavLst>
                                    </p:anim>
                                    <p:anim calcmode="lin" valueType="num">
                                      <p:cBhvr>
                                        <p:cTn id="24" dur="500" fill="hold"/>
                                        <p:tgtEl>
                                          <p:spTgt spid="6">
                                            <p:txEl>
                                              <p:pRg st="0" end="0"/>
                                            </p:txEl>
                                          </p:spTgt>
                                        </p:tgtEl>
                                        <p:attrNameLst>
                                          <p:attrName>ppt_h</p:attrName>
                                        </p:attrNameLst>
                                      </p:cBhvr>
                                      <p:tavLst>
                                        <p:tav tm="0">
                                          <p:val>
                                            <p:fltVal val="0"/>
                                          </p:val>
                                        </p:tav>
                                        <p:tav tm="100000">
                                          <p:val>
                                            <p:strVal val="#ppt_h"/>
                                          </p:val>
                                        </p:tav>
                                      </p:tavLst>
                                    </p:anim>
                                    <p:animEffect transition="in" filter="fade">
                                      <p:cBhvr>
                                        <p:cTn id="25" dur="500"/>
                                        <p:tgtEl>
                                          <p:spTgt spid="6">
                                            <p:txEl>
                                              <p:pRg st="0" end="0"/>
                                            </p:txEl>
                                          </p:spTgt>
                                        </p:tgtEl>
                                      </p:cBhvr>
                                    </p:animEffect>
                                  </p:childTnLst>
                                </p:cTn>
                              </p:par>
                              <p:par>
                                <p:cTn id="26" presetID="53" presetClass="entr" presetSubtype="16" fill="hold" grpId="0" nodeType="withEffect">
                                  <p:stCondLst>
                                    <p:cond delay="0"/>
                                  </p:stCondLst>
                                  <p:childTnLst>
                                    <p:set>
                                      <p:cBhvr>
                                        <p:cTn id="27" dur="1" fill="hold">
                                          <p:stCondLst>
                                            <p:cond delay="0"/>
                                          </p:stCondLst>
                                        </p:cTn>
                                        <p:tgtEl>
                                          <p:spTgt spid="9">
                                            <p:txEl>
                                              <p:pRg st="0" end="0"/>
                                            </p:txEl>
                                          </p:spTgt>
                                        </p:tgtEl>
                                        <p:attrNameLst>
                                          <p:attrName>style.visibility</p:attrName>
                                        </p:attrNameLst>
                                      </p:cBhvr>
                                      <p:to>
                                        <p:strVal val="visible"/>
                                      </p:to>
                                    </p:set>
                                    <p:anim calcmode="lin" valueType="num">
                                      <p:cBhvr>
                                        <p:cTn id="28" dur="500" fill="hold"/>
                                        <p:tgtEl>
                                          <p:spTgt spid="9">
                                            <p:txEl>
                                              <p:pRg st="0" end="0"/>
                                            </p:txEl>
                                          </p:spTgt>
                                        </p:tgtEl>
                                        <p:attrNameLst>
                                          <p:attrName>ppt_w</p:attrName>
                                        </p:attrNameLst>
                                      </p:cBhvr>
                                      <p:tavLst>
                                        <p:tav tm="0">
                                          <p:val>
                                            <p:fltVal val="0"/>
                                          </p:val>
                                        </p:tav>
                                        <p:tav tm="100000">
                                          <p:val>
                                            <p:strVal val="#ppt_w"/>
                                          </p:val>
                                        </p:tav>
                                      </p:tavLst>
                                    </p:anim>
                                    <p:anim calcmode="lin" valueType="num">
                                      <p:cBhvr>
                                        <p:cTn id="29" dur="500" fill="hold"/>
                                        <p:tgtEl>
                                          <p:spTgt spid="9">
                                            <p:txEl>
                                              <p:pRg st="0" end="0"/>
                                            </p:txEl>
                                          </p:spTgt>
                                        </p:tgtEl>
                                        <p:attrNameLst>
                                          <p:attrName>ppt_h</p:attrName>
                                        </p:attrNameLst>
                                      </p:cBhvr>
                                      <p:tavLst>
                                        <p:tav tm="0">
                                          <p:val>
                                            <p:fltVal val="0"/>
                                          </p:val>
                                        </p:tav>
                                        <p:tav tm="100000">
                                          <p:val>
                                            <p:strVal val="#ppt_h"/>
                                          </p:val>
                                        </p:tav>
                                      </p:tavLst>
                                    </p:anim>
                                    <p:animEffect transition="in" filter="fade">
                                      <p:cBhvr>
                                        <p:cTn id="30" dur="500"/>
                                        <p:tgtEl>
                                          <p:spTgt spid="9">
                                            <p:txEl>
                                              <p:pRg st="0" end="0"/>
                                            </p:txEl>
                                          </p:spTgt>
                                        </p:tgtEl>
                                      </p:cBhvr>
                                    </p:animEffect>
                                  </p:childTnLst>
                                </p:cTn>
                              </p:par>
                            </p:childTnLst>
                          </p:cTn>
                        </p:par>
                      </p:childTnLst>
                    </p:cTn>
                  </p:par>
                  <p:par>
                    <p:cTn id="31" fill="hold">
                      <p:stCondLst>
                        <p:cond delay="indefinite"/>
                      </p:stCondLst>
                      <p:childTnLst>
                        <p:par>
                          <p:cTn id="32" fill="hold">
                            <p:stCondLst>
                              <p:cond delay="0"/>
                            </p:stCondLst>
                            <p:childTnLst>
                              <p:par>
                                <p:cTn id="33" presetID="3" presetClass="entr" presetSubtype="10" fill="hold" grpId="0" nodeType="clickEffect">
                                  <p:stCondLst>
                                    <p:cond delay="0"/>
                                  </p:stCondLst>
                                  <p:childTnLst>
                                    <p:set>
                                      <p:cBhvr>
                                        <p:cTn id="34" dur="1" fill="hold">
                                          <p:stCondLst>
                                            <p:cond delay="0"/>
                                          </p:stCondLst>
                                        </p:cTn>
                                        <p:tgtEl>
                                          <p:spTgt spid="8"/>
                                        </p:tgtEl>
                                        <p:attrNameLst>
                                          <p:attrName>style.visibility</p:attrName>
                                        </p:attrNameLst>
                                      </p:cBhvr>
                                      <p:to>
                                        <p:strVal val="visible"/>
                                      </p:to>
                                    </p:set>
                                    <p:animEffect transition="in" filter="blinds(horizontal)">
                                      <p:cBhvr>
                                        <p:cTn id="35"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build="allAtOnce"/>
      <p:bldP spid="8" grpId="0" animBg="1"/>
      <p:bldP spid="6" grpId="0" build="p"/>
      <p:bldP spid="7" grpId="0" build="p"/>
      <p:bldP spid="9" grpId="0" build="p"/>
      <p:bldP spid="10" grpId="0" build="p"/>
    </p:bldLst>
  </p:timing>
</p:sld>
</file>

<file path=ppt/slides/slide4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Content Placeholder 10"/>
          <p:cNvSpPr>
            <a:spLocks noGrp="1"/>
          </p:cNvSpPr>
          <p:nvPr>
            <p:ph sz="quarter" idx="13"/>
          </p:nvPr>
        </p:nvSpPr>
        <p:spPr>
          <a:xfrm>
            <a:off x="304800" y="2326640"/>
            <a:ext cx="628650" cy="446276"/>
          </a:xfrm>
        </p:spPr>
        <p:txBody>
          <a:bodyPr wrap="square">
            <a:spAutoFit/>
          </a:bodyPr>
          <a:lstStyle/>
          <a:p>
            <a:pPr>
              <a:buNone/>
            </a:pPr>
            <a:r>
              <a:rPr lang="en-US" sz="2300" b="1" dirty="0" smtClean="0">
                <a:solidFill>
                  <a:schemeClr val="tx1"/>
                </a:solidFill>
                <a:latin typeface="Times New Roman" pitchFamily="18" charset="0"/>
                <a:cs typeface="Times New Roman" pitchFamily="18" charset="0"/>
              </a:rPr>
              <a:t>32.   </a:t>
            </a:r>
            <a:endParaRPr lang="en-US" sz="2300" dirty="0" smtClean="0">
              <a:solidFill>
                <a:schemeClr val="tx1"/>
              </a:solidFill>
              <a:latin typeface="Times New Roman" pitchFamily="18" charset="0"/>
              <a:cs typeface="Times New Roman" pitchFamily="18" charset="0"/>
            </a:endParaRPr>
          </a:p>
        </p:txBody>
      </p:sp>
      <p:graphicFrame>
        <p:nvGraphicFramePr>
          <p:cNvPr id="5" name="Table 4"/>
          <p:cNvGraphicFramePr>
            <a:graphicFrameLocks noGrp="1"/>
          </p:cNvGraphicFramePr>
          <p:nvPr/>
        </p:nvGraphicFramePr>
        <p:xfrm>
          <a:off x="1254760" y="2438400"/>
          <a:ext cx="1066800" cy="4064005"/>
        </p:xfrm>
        <a:graphic>
          <a:graphicData uri="http://schemas.openxmlformats.org/drawingml/2006/table">
            <a:tbl>
              <a:tblPr/>
              <a:tblGrid>
                <a:gridCol w="1066800"/>
              </a:tblGrid>
              <a:tr h="369455">
                <a:tc>
                  <a:txBody>
                    <a:bodyPr/>
                    <a:lstStyle/>
                    <a:p>
                      <a:pPr marL="457200" marR="0" algn="l">
                        <a:lnSpc>
                          <a:spcPct val="115000"/>
                        </a:lnSpc>
                        <a:spcBef>
                          <a:spcPts val="0"/>
                        </a:spcBef>
                        <a:spcAft>
                          <a:spcPts val="0"/>
                        </a:spcAft>
                      </a:pPr>
                      <a:r>
                        <a:rPr lang="en-US" sz="2100" i="1" dirty="0" smtClean="0">
                          <a:solidFill>
                            <a:srgbClr val="000000"/>
                          </a:solidFill>
                          <a:latin typeface="Times New Roman"/>
                          <a:ea typeface="Times New Roman"/>
                          <a:cs typeface="Times"/>
                        </a:rPr>
                        <a:t>f</a:t>
                      </a:r>
                      <a:endParaRPr lang="en-US" sz="1000" dirty="0">
                        <a:latin typeface="Calibri"/>
                        <a:ea typeface="Times New Roman"/>
                        <a:cs typeface="Times New Roman"/>
                      </a:endParaRPr>
                    </a:p>
                  </a:txBody>
                  <a:tcPr marL="0" marR="0" marT="0" marB="0" anchor="b">
                    <a:lnL w="12700" cap="flat" cmpd="sng" algn="ctr">
                      <a:solidFill>
                        <a:srgbClr val="00A99D"/>
                      </a:solidFill>
                      <a:prstDash val="solid"/>
                      <a:round/>
                      <a:headEnd type="none" w="med" len="med"/>
                      <a:tailEnd type="none" w="med" len="med"/>
                    </a:lnL>
                    <a:lnR w="12700" cap="flat" cmpd="sng" algn="ctr">
                      <a:solidFill>
                        <a:srgbClr val="00A99D"/>
                      </a:solidFill>
                      <a:prstDash val="solid"/>
                      <a:round/>
                      <a:headEnd type="none" w="med" len="med"/>
                      <a:tailEnd type="none" w="med" len="med"/>
                    </a:lnR>
                    <a:lnT w="12700" cap="flat" cmpd="sng" algn="ctr">
                      <a:solidFill>
                        <a:srgbClr val="00A99D"/>
                      </a:solidFill>
                      <a:prstDash val="solid"/>
                      <a:round/>
                      <a:headEnd type="none" w="med" len="med"/>
                      <a:tailEnd type="none" w="med" len="med"/>
                    </a:lnT>
                    <a:lnB w="12700" cap="flat" cmpd="sng" algn="ctr">
                      <a:solidFill>
                        <a:srgbClr val="00A99D"/>
                      </a:solidFill>
                      <a:prstDash val="solid"/>
                      <a:round/>
                      <a:headEnd type="none" w="med" len="med"/>
                      <a:tailEnd type="none" w="med" len="med"/>
                    </a:lnB>
                    <a:lnTlToBr w="12700" cmpd="sng">
                      <a:noFill/>
                      <a:prstDash val="solid"/>
                    </a:lnTlToBr>
                    <a:lnBlToTr w="12700" cmpd="sng">
                      <a:noFill/>
                      <a:prstDash val="solid"/>
                    </a:lnBlToTr>
                  </a:tcPr>
                </a:tc>
              </a:tr>
              <a:tr h="369455">
                <a:tc>
                  <a:txBody>
                    <a:bodyPr/>
                    <a:lstStyle/>
                    <a:p>
                      <a:pPr marL="457200" marR="0" algn="ctr">
                        <a:lnSpc>
                          <a:spcPct val="115000"/>
                        </a:lnSpc>
                        <a:spcBef>
                          <a:spcPts val="0"/>
                        </a:spcBef>
                        <a:spcAft>
                          <a:spcPts val="0"/>
                        </a:spcAft>
                      </a:pPr>
                      <a:r>
                        <a:rPr lang="en-US" sz="2100" dirty="0">
                          <a:solidFill>
                            <a:srgbClr val="000000"/>
                          </a:solidFill>
                          <a:latin typeface="Times New Roman"/>
                          <a:ea typeface="Times New Roman"/>
                          <a:cs typeface="Times"/>
                        </a:rPr>
                        <a:t> 5</a:t>
                      </a:r>
                      <a:endParaRPr lang="en-US" sz="1000" dirty="0">
                        <a:latin typeface="Calibri"/>
                        <a:ea typeface="Times New Roman"/>
                        <a:cs typeface="Times New Roman"/>
                      </a:endParaRPr>
                    </a:p>
                  </a:txBody>
                  <a:tcPr marL="0" marR="0" marT="0" marB="0">
                    <a:lnL w="12700" cap="flat" cmpd="sng" algn="ctr">
                      <a:solidFill>
                        <a:srgbClr val="00A99D"/>
                      </a:solidFill>
                      <a:prstDash val="solid"/>
                      <a:round/>
                      <a:headEnd type="none" w="med" len="med"/>
                      <a:tailEnd type="none" w="med" len="med"/>
                    </a:lnL>
                    <a:lnR w="12700" cap="flat" cmpd="sng" algn="ctr">
                      <a:solidFill>
                        <a:srgbClr val="00A99D"/>
                      </a:solidFill>
                      <a:prstDash val="solid"/>
                      <a:round/>
                      <a:headEnd type="none" w="med" len="med"/>
                      <a:tailEnd type="none" w="med" len="med"/>
                    </a:lnR>
                    <a:lnT w="12700" cap="flat" cmpd="sng" algn="ctr">
                      <a:solidFill>
                        <a:srgbClr val="00A99D"/>
                      </a:solidFill>
                      <a:prstDash val="solid"/>
                      <a:round/>
                      <a:headEnd type="none" w="med" len="med"/>
                      <a:tailEnd type="none" w="med" len="med"/>
                    </a:lnT>
                    <a:lnB>
                      <a:noFill/>
                    </a:lnB>
                    <a:lnTlToBr w="12700" cmpd="sng">
                      <a:noFill/>
                      <a:prstDash val="solid"/>
                    </a:lnTlToBr>
                    <a:lnBlToTr w="12700" cmpd="sng">
                      <a:noFill/>
                      <a:prstDash val="solid"/>
                    </a:lnBlToTr>
                  </a:tcPr>
                </a:tc>
              </a:tr>
              <a:tr h="369455">
                <a:tc>
                  <a:txBody>
                    <a:bodyPr/>
                    <a:lstStyle/>
                    <a:p>
                      <a:pPr marL="457200" marR="0" algn="ctr">
                        <a:lnSpc>
                          <a:spcPct val="115000"/>
                        </a:lnSpc>
                        <a:spcBef>
                          <a:spcPts val="0"/>
                        </a:spcBef>
                        <a:spcAft>
                          <a:spcPts val="0"/>
                        </a:spcAft>
                      </a:pPr>
                      <a:r>
                        <a:rPr lang="en-US" sz="2100" dirty="0">
                          <a:solidFill>
                            <a:srgbClr val="000000"/>
                          </a:solidFill>
                          <a:latin typeface="Times New Roman"/>
                          <a:ea typeface="Times New Roman"/>
                          <a:cs typeface="Times"/>
                        </a:rPr>
                        <a:t> 8</a:t>
                      </a:r>
                      <a:endParaRPr lang="en-US" sz="1000" dirty="0">
                        <a:latin typeface="Calibri"/>
                        <a:ea typeface="Times New Roman"/>
                        <a:cs typeface="Times New Roman"/>
                      </a:endParaRPr>
                    </a:p>
                  </a:txBody>
                  <a:tcPr marL="0" marR="0" marT="0" marB="0">
                    <a:lnL w="12700" cap="flat" cmpd="sng" algn="ctr">
                      <a:solidFill>
                        <a:srgbClr val="00A99D"/>
                      </a:solidFill>
                      <a:prstDash val="solid"/>
                      <a:round/>
                      <a:headEnd type="none" w="med" len="med"/>
                      <a:tailEnd type="none" w="med" len="med"/>
                    </a:lnL>
                    <a:lnR w="12700" cap="flat" cmpd="sng" algn="ctr">
                      <a:solidFill>
                        <a:srgbClr val="00A99D"/>
                      </a:solidFill>
                      <a:prstDash val="solid"/>
                      <a:round/>
                      <a:headEnd type="none" w="med" len="med"/>
                      <a:tailEnd type="none" w="med" len="med"/>
                    </a:lnR>
                    <a:lnT>
                      <a:noFill/>
                    </a:lnT>
                    <a:lnB>
                      <a:noFill/>
                    </a:lnB>
                    <a:lnTlToBr w="12700" cmpd="sng">
                      <a:noFill/>
                      <a:prstDash val="solid"/>
                    </a:lnTlToBr>
                    <a:lnBlToTr w="12700" cmpd="sng">
                      <a:noFill/>
                      <a:prstDash val="solid"/>
                    </a:lnBlToTr>
                  </a:tcPr>
                </a:tc>
              </a:tr>
              <a:tr h="369455">
                <a:tc>
                  <a:txBody>
                    <a:bodyPr/>
                    <a:lstStyle/>
                    <a:p>
                      <a:pPr marL="457200" marR="0" algn="ctr">
                        <a:lnSpc>
                          <a:spcPct val="115000"/>
                        </a:lnSpc>
                        <a:spcBef>
                          <a:spcPts val="0"/>
                        </a:spcBef>
                        <a:spcAft>
                          <a:spcPts val="0"/>
                        </a:spcAft>
                      </a:pPr>
                      <a:r>
                        <a:rPr lang="en-US" sz="2100" dirty="0">
                          <a:solidFill>
                            <a:srgbClr val="000000"/>
                          </a:solidFill>
                          <a:latin typeface="Times New Roman"/>
                          <a:ea typeface="Times New Roman"/>
                          <a:cs typeface="Times"/>
                        </a:rPr>
                        <a:t>10</a:t>
                      </a:r>
                      <a:endParaRPr lang="en-US" sz="1000" dirty="0">
                        <a:latin typeface="Calibri"/>
                        <a:ea typeface="Times New Roman"/>
                        <a:cs typeface="Times New Roman"/>
                      </a:endParaRPr>
                    </a:p>
                  </a:txBody>
                  <a:tcPr marL="0" marR="0" marT="0" marB="0">
                    <a:lnL w="12700" cap="flat" cmpd="sng" algn="ctr">
                      <a:solidFill>
                        <a:srgbClr val="00A99D"/>
                      </a:solidFill>
                      <a:prstDash val="solid"/>
                      <a:round/>
                      <a:headEnd type="none" w="med" len="med"/>
                      <a:tailEnd type="none" w="med" len="med"/>
                    </a:lnL>
                    <a:lnR w="12700" cap="flat" cmpd="sng" algn="ctr">
                      <a:solidFill>
                        <a:srgbClr val="00A99D"/>
                      </a:solidFill>
                      <a:prstDash val="solid"/>
                      <a:round/>
                      <a:headEnd type="none" w="med" len="med"/>
                      <a:tailEnd type="none" w="med" len="med"/>
                    </a:lnR>
                    <a:lnT>
                      <a:noFill/>
                    </a:lnT>
                    <a:lnB>
                      <a:noFill/>
                    </a:lnB>
                    <a:lnTlToBr w="12700" cmpd="sng">
                      <a:noFill/>
                      <a:prstDash val="solid"/>
                    </a:lnTlToBr>
                    <a:lnBlToTr w="12700" cmpd="sng">
                      <a:noFill/>
                      <a:prstDash val="solid"/>
                    </a:lnBlToTr>
                  </a:tcPr>
                </a:tc>
              </a:tr>
              <a:tr h="369455">
                <a:tc>
                  <a:txBody>
                    <a:bodyPr/>
                    <a:lstStyle/>
                    <a:p>
                      <a:pPr marL="457200" marR="0" algn="ctr">
                        <a:lnSpc>
                          <a:spcPct val="115000"/>
                        </a:lnSpc>
                        <a:spcBef>
                          <a:spcPts val="0"/>
                        </a:spcBef>
                        <a:spcAft>
                          <a:spcPts val="0"/>
                        </a:spcAft>
                      </a:pPr>
                      <a:r>
                        <a:rPr lang="en-US" sz="2100" dirty="0">
                          <a:solidFill>
                            <a:srgbClr val="000000"/>
                          </a:solidFill>
                          <a:latin typeface="Times New Roman"/>
                          <a:ea typeface="Times New Roman"/>
                          <a:cs typeface="Times"/>
                        </a:rPr>
                        <a:t>15</a:t>
                      </a:r>
                      <a:endParaRPr lang="en-US" sz="1000" dirty="0">
                        <a:latin typeface="Calibri"/>
                        <a:ea typeface="Times New Roman"/>
                        <a:cs typeface="Times New Roman"/>
                      </a:endParaRPr>
                    </a:p>
                  </a:txBody>
                  <a:tcPr marL="0" marR="0" marT="0" marB="0">
                    <a:lnL w="12700" cap="flat" cmpd="sng" algn="ctr">
                      <a:solidFill>
                        <a:srgbClr val="00A99D"/>
                      </a:solidFill>
                      <a:prstDash val="solid"/>
                      <a:round/>
                      <a:headEnd type="none" w="med" len="med"/>
                      <a:tailEnd type="none" w="med" len="med"/>
                    </a:lnL>
                    <a:lnR w="12700" cap="flat" cmpd="sng" algn="ctr">
                      <a:solidFill>
                        <a:srgbClr val="00A99D"/>
                      </a:solidFill>
                      <a:prstDash val="solid"/>
                      <a:round/>
                      <a:headEnd type="none" w="med" len="med"/>
                      <a:tailEnd type="none" w="med" len="med"/>
                    </a:lnR>
                    <a:lnT>
                      <a:noFill/>
                    </a:lnT>
                    <a:lnB>
                      <a:noFill/>
                    </a:lnB>
                    <a:lnTlToBr w="12700" cmpd="sng">
                      <a:noFill/>
                      <a:prstDash val="solid"/>
                    </a:lnTlToBr>
                    <a:lnBlToTr w="12700" cmpd="sng">
                      <a:noFill/>
                      <a:prstDash val="solid"/>
                    </a:lnBlToTr>
                  </a:tcPr>
                </a:tc>
              </a:tr>
              <a:tr h="369455">
                <a:tc>
                  <a:txBody>
                    <a:bodyPr/>
                    <a:lstStyle/>
                    <a:p>
                      <a:pPr marL="457200" marR="0" algn="ctr">
                        <a:lnSpc>
                          <a:spcPct val="115000"/>
                        </a:lnSpc>
                        <a:spcBef>
                          <a:spcPts val="0"/>
                        </a:spcBef>
                        <a:spcAft>
                          <a:spcPts val="0"/>
                        </a:spcAft>
                      </a:pPr>
                      <a:r>
                        <a:rPr lang="en-US" sz="2100" dirty="0">
                          <a:solidFill>
                            <a:srgbClr val="000000"/>
                          </a:solidFill>
                          <a:latin typeface="Times New Roman"/>
                          <a:ea typeface="Times New Roman"/>
                          <a:cs typeface="Times"/>
                        </a:rPr>
                        <a:t>23</a:t>
                      </a:r>
                      <a:endParaRPr lang="en-US" sz="1000" dirty="0">
                        <a:latin typeface="Calibri"/>
                        <a:ea typeface="Times New Roman"/>
                        <a:cs typeface="Times New Roman"/>
                      </a:endParaRPr>
                    </a:p>
                  </a:txBody>
                  <a:tcPr marL="0" marR="0" marT="0" marB="0">
                    <a:lnL w="12700" cap="flat" cmpd="sng" algn="ctr">
                      <a:solidFill>
                        <a:srgbClr val="00A99D"/>
                      </a:solidFill>
                      <a:prstDash val="solid"/>
                      <a:round/>
                      <a:headEnd type="none" w="med" len="med"/>
                      <a:tailEnd type="none" w="med" len="med"/>
                    </a:lnL>
                    <a:lnR w="12700" cap="flat" cmpd="sng" algn="ctr">
                      <a:solidFill>
                        <a:srgbClr val="00A99D"/>
                      </a:solidFill>
                      <a:prstDash val="solid"/>
                      <a:round/>
                      <a:headEnd type="none" w="med" len="med"/>
                      <a:tailEnd type="none" w="med" len="med"/>
                    </a:lnR>
                    <a:lnT>
                      <a:noFill/>
                    </a:lnT>
                    <a:lnB>
                      <a:noFill/>
                    </a:lnB>
                    <a:lnTlToBr w="12700" cmpd="sng">
                      <a:noFill/>
                      <a:prstDash val="solid"/>
                    </a:lnTlToBr>
                    <a:lnBlToTr w="12700" cmpd="sng">
                      <a:noFill/>
                      <a:prstDash val="solid"/>
                    </a:lnBlToTr>
                  </a:tcPr>
                </a:tc>
              </a:tr>
              <a:tr h="369455">
                <a:tc>
                  <a:txBody>
                    <a:bodyPr/>
                    <a:lstStyle/>
                    <a:p>
                      <a:pPr marL="457200" marR="0" algn="ctr">
                        <a:lnSpc>
                          <a:spcPct val="115000"/>
                        </a:lnSpc>
                        <a:spcBef>
                          <a:spcPts val="0"/>
                        </a:spcBef>
                        <a:spcAft>
                          <a:spcPts val="0"/>
                        </a:spcAft>
                      </a:pPr>
                      <a:r>
                        <a:rPr lang="en-US" sz="2100" dirty="0">
                          <a:solidFill>
                            <a:srgbClr val="000000"/>
                          </a:solidFill>
                          <a:latin typeface="Times New Roman"/>
                          <a:ea typeface="Times New Roman"/>
                          <a:cs typeface="Times"/>
                        </a:rPr>
                        <a:t>17</a:t>
                      </a:r>
                      <a:endParaRPr lang="en-US" sz="1000" dirty="0">
                        <a:latin typeface="Calibri"/>
                        <a:ea typeface="Times New Roman"/>
                        <a:cs typeface="Times New Roman"/>
                      </a:endParaRPr>
                    </a:p>
                  </a:txBody>
                  <a:tcPr marL="0" marR="0" marT="0" marB="0">
                    <a:lnL w="12700" cap="flat" cmpd="sng" algn="ctr">
                      <a:solidFill>
                        <a:srgbClr val="00A99D"/>
                      </a:solidFill>
                      <a:prstDash val="solid"/>
                      <a:round/>
                      <a:headEnd type="none" w="med" len="med"/>
                      <a:tailEnd type="none" w="med" len="med"/>
                    </a:lnL>
                    <a:lnR w="12700" cap="flat" cmpd="sng" algn="ctr">
                      <a:solidFill>
                        <a:srgbClr val="00A99D"/>
                      </a:solidFill>
                      <a:prstDash val="solid"/>
                      <a:round/>
                      <a:headEnd type="none" w="med" len="med"/>
                      <a:tailEnd type="none" w="med" len="med"/>
                    </a:lnR>
                    <a:lnT>
                      <a:noFill/>
                    </a:lnT>
                    <a:lnB>
                      <a:noFill/>
                    </a:lnB>
                    <a:lnTlToBr w="12700" cmpd="sng">
                      <a:noFill/>
                      <a:prstDash val="solid"/>
                    </a:lnTlToBr>
                    <a:lnBlToTr w="12700" cmpd="sng">
                      <a:noFill/>
                      <a:prstDash val="solid"/>
                    </a:lnBlToTr>
                  </a:tcPr>
                </a:tc>
              </a:tr>
              <a:tr h="369455">
                <a:tc>
                  <a:txBody>
                    <a:bodyPr/>
                    <a:lstStyle/>
                    <a:p>
                      <a:pPr marL="457200" marR="0" algn="ctr">
                        <a:lnSpc>
                          <a:spcPct val="115000"/>
                        </a:lnSpc>
                        <a:spcBef>
                          <a:spcPts val="0"/>
                        </a:spcBef>
                        <a:spcAft>
                          <a:spcPts val="0"/>
                        </a:spcAft>
                      </a:pPr>
                      <a:r>
                        <a:rPr lang="en-US" sz="2100" dirty="0">
                          <a:solidFill>
                            <a:srgbClr val="000000"/>
                          </a:solidFill>
                          <a:latin typeface="Times New Roman"/>
                          <a:ea typeface="Times New Roman"/>
                          <a:cs typeface="Times"/>
                        </a:rPr>
                        <a:t> 7</a:t>
                      </a:r>
                      <a:endParaRPr lang="en-US" sz="1000" dirty="0">
                        <a:latin typeface="Calibri"/>
                        <a:ea typeface="Times New Roman"/>
                        <a:cs typeface="Times New Roman"/>
                      </a:endParaRPr>
                    </a:p>
                  </a:txBody>
                  <a:tcPr marL="0" marR="0" marT="0" marB="0">
                    <a:lnL w="12700" cap="flat" cmpd="sng" algn="ctr">
                      <a:solidFill>
                        <a:srgbClr val="00A99D"/>
                      </a:solidFill>
                      <a:prstDash val="solid"/>
                      <a:round/>
                      <a:headEnd type="none" w="med" len="med"/>
                      <a:tailEnd type="none" w="med" len="med"/>
                    </a:lnL>
                    <a:lnR w="12700" cap="flat" cmpd="sng" algn="ctr">
                      <a:solidFill>
                        <a:srgbClr val="00A99D"/>
                      </a:solidFill>
                      <a:prstDash val="solid"/>
                      <a:round/>
                      <a:headEnd type="none" w="med" len="med"/>
                      <a:tailEnd type="none" w="med" len="med"/>
                    </a:lnR>
                    <a:lnT>
                      <a:noFill/>
                    </a:lnT>
                    <a:lnB>
                      <a:noFill/>
                    </a:lnB>
                    <a:lnTlToBr w="12700" cmpd="sng">
                      <a:noFill/>
                      <a:prstDash val="solid"/>
                    </a:lnTlToBr>
                    <a:lnBlToTr w="12700" cmpd="sng">
                      <a:noFill/>
                      <a:prstDash val="solid"/>
                    </a:lnBlToTr>
                  </a:tcPr>
                </a:tc>
              </a:tr>
              <a:tr h="369455">
                <a:tc>
                  <a:txBody>
                    <a:bodyPr/>
                    <a:lstStyle/>
                    <a:p>
                      <a:pPr marL="457200" marR="0" algn="ctr">
                        <a:lnSpc>
                          <a:spcPct val="115000"/>
                        </a:lnSpc>
                        <a:spcBef>
                          <a:spcPts val="0"/>
                        </a:spcBef>
                        <a:spcAft>
                          <a:spcPts val="0"/>
                        </a:spcAft>
                      </a:pPr>
                      <a:r>
                        <a:rPr lang="en-US" sz="2100" dirty="0">
                          <a:solidFill>
                            <a:srgbClr val="000000"/>
                          </a:solidFill>
                          <a:latin typeface="Times New Roman"/>
                          <a:ea typeface="Times New Roman"/>
                          <a:cs typeface="Times"/>
                        </a:rPr>
                        <a:t> 4</a:t>
                      </a:r>
                      <a:endParaRPr lang="en-US" sz="1000" dirty="0">
                        <a:latin typeface="Calibri"/>
                        <a:ea typeface="Times New Roman"/>
                        <a:cs typeface="Times New Roman"/>
                      </a:endParaRPr>
                    </a:p>
                  </a:txBody>
                  <a:tcPr marL="0" marR="0" marT="0" marB="0">
                    <a:lnL w="12700" cap="flat" cmpd="sng" algn="ctr">
                      <a:solidFill>
                        <a:srgbClr val="00A99D"/>
                      </a:solidFill>
                      <a:prstDash val="solid"/>
                      <a:round/>
                      <a:headEnd type="none" w="med" len="med"/>
                      <a:tailEnd type="none" w="med" len="med"/>
                    </a:lnL>
                    <a:lnR w="12700" cap="flat" cmpd="sng" algn="ctr">
                      <a:solidFill>
                        <a:srgbClr val="00A99D"/>
                      </a:solidFill>
                      <a:prstDash val="solid"/>
                      <a:round/>
                      <a:headEnd type="none" w="med" len="med"/>
                      <a:tailEnd type="none" w="med" len="med"/>
                    </a:lnR>
                    <a:lnT>
                      <a:noFill/>
                    </a:lnT>
                    <a:lnB>
                      <a:noFill/>
                    </a:lnB>
                    <a:lnTlToBr w="12700" cmpd="sng">
                      <a:noFill/>
                      <a:prstDash val="solid"/>
                    </a:lnTlToBr>
                    <a:lnBlToTr w="12700" cmpd="sng">
                      <a:noFill/>
                      <a:prstDash val="solid"/>
                    </a:lnBlToTr>
                  </a:tcPr>
                </a:tc>
              </a:tr>
              <a:tr h="369455">
                <a:tc>
                  <a:txBody>
                    <a:bodyPr/>
                    <a:lstStyle/>
                    <a:p>
                      <a:pPr marL="457200" marR="0" algn="ctr">
                        <a:lnSpc>
                          <a:spcPct val="115000"/>
                        </a:lnSpc>
                        <a:spcBef>
                          <a:spcPts val="0"/>
                        </a:spcBef>
                        <a:spcAft>
                          <a:spcPts val="0"/>
                        </a:spcAft>
                      </a:pPr>
                      <a:r>
                        <a:rPr lang="en-US" sz="2100" dirty="0">
                          <a:solidFill>
                            <a:srgbClr val="000000"/>
                          </a:solidFill>
                          <a:latin typeface="Times New Roman"/>
                          <a:ea typeface="Times New Roman"/>
                          <a:cs typeface="Times"/>
                        </a:rPr>
                        <a:t> 2</a:t>
                      </a:r>
                      <a:endParaRPr lang="en-US" sz="1000" dirty="0">
                        <a:latin typeface="Calibri"/>
                        <a:ea typeface="Times New Roman"/>
                        <a:cs typeface="Times New Roman"/>
                      </a:endParaRPr>
                    </a:p>
                  </a:txBody>
                  <a:tcPr marL="0" marR="0" marT="0" marB="0">
                    <a:lnL w="12700" cap="flat" cmpd="sng" algn="ctr">
                      <a:solidFill>
                        <a:srgbClr val="00A99D"/>
                      </a:solidFill>
                      <a:prstDash val="solid"/>
                      <a:round/>
                      <a:headEnd type="none" w="med" len="med"/>
                      <a:tailEnd type="none" w="med" len="med"/>
                    </a:lnL>
                    <a:lnR w="12700" cap="flat" cmpd="sng" algn="ctr">
                      <a:solidFill>
                        <a:srgbClr val="00A99D"/>
                      </a:solidFill>
                      <a:prstDash val="solid"/>
                      <a:round/>
                      <a:headEnd type="none" w="med" len="med"/>
                      <a:tailEnd type="none" w="med" len="med"/>
                    </a:lnR>
                    <a:lnT>
                      <a:noFill/>
                    </a:lnT>
                    <a:lnB w="12700" cap="flat" cmpd="sng" algn="ctr">
                      <a:solidFill>
                        <a:srgbClr val="00A99D"/>
                      </a:solidFill>
                      <a:prstDash val="solid"/>
                      <a:round/>
                      <a:headEnd type="none" w="med" len="med"/>
                      <a:tailEnd type="none" w="med" len="med"/>
                    </a:lnB>
                    <a:lnTlToBr w="12700" cmpd="sng">
                      <a:noFill/>
                      <a:prstDash val="solid"/>
                    </a:lnTlToBr>
                    <a:lnBlToTr w="12700" cmpd="sng">
                      <a:noFill/>
                      <a:prstDash val="solid"/>
                    </a:lnBlToTr>
                  </a:tcPr>
                </a:tc>
              </a:tr>
              <a:tr h="369455">
                <a:tc>
                  <a:txBody>
                    <a:bodyPr/>
                    <a:lstStyle/>
                    <a:p>
                      <a:pPr marL="0" marR="0" algn="ctr">
                        <a:lnSpc>
                          <a:spcPct val="115000"/>
                        </a:lnSpc>
                        <a:spcBef>
                          <a:spcPts val="0"/>
                        </a:spcBef>
                        <a:spcAft>
                          <a:spcPts val="0"/>
                        </a:spcAft>
                      </a:pPr>
                      <a:r>
                        <a:rPr lang="en-US" sz="2100" i="1" dirty="0">
                          <a:solidFill>
                            <a:srgbClr val="000000"/>
                          </a:solidFill>
                          <a:latin typeface="Times New Roman"/>
                          <a:ea typeface="Times New Roman"/>
                          <a:cs typeface="Times"/>
                        </a:rPr>
                        <a:t>n</a:t>
                      </a:r>
                      <a:r>
                        <a:rPr lang="en-US" sz="2100" dirty="0">
                          <a:solidFill>
                            <a:srgbClr val="000000"/>
                          </a:solidFill>
                          <a:latin typeface="Times New Roman"/>
                          <a:ea typeface="Times New Roman"/>
                          <a:cs typeface="Times"/>
                        </a:rPr>
                        <a:t> = 91</a:t>
                      </a:r>
                      <a:endParaRPr lang="en-US" sz="1000" dirty="0">
                        <a:latin typeface="Calibri"/>
                        <a:ea typeface="Times New Roman"/>
                        <a:cs typeface="Times New Roman"/>
                      </a:endParaRPr>
                    </a:p>
                  </a:txBody>
                  <a:tcPr marL="0" marR="0" marT="0" marB="0" anchor="b">
                    <a:lnL w="12700" cap="flat" cmpd="sng" algn="ctr">
                      <a:solidFill>
                        <a:srgbClr val="00A99D"/>
                      </a:solidFill>
                      <a:prstDash val="solid"/>
                      <a:round/>
                      <a:headEnd type="none" w="med" len="med"/>
                      <a:tailEnd type="none" w="med" len="med"/>
                    </a:lnL>
                    <a:lnR w="12700" cap="flat" cmpd="sng" algn="ctr">
                      <a:solidFill>
                        <a:srgbClr val="00A99D"/>
                      </a:solidFill>
                      <a:prstDash val="solid"/>
                      <a:round/>
                      <a:headEnd type="none" w="med" len="med"/>
                      <a:tailEnd type="none" w="med" len="med"/>
                    </a:lnR>
                    <a:lnT w="12700" cap="flat" cmpd="sng" algn="ctr">
                      <a:solidFill>
                        <a:srgbClr val="00A99D"/>
                      </a:solidFill>
                      <a:prstDash val="solid"/>
                      <a:round/>
                      <a:headEnd type="none" w="med" len="med"/>
                      <a:tailEnd type="none" w="med" len="med"/>
                    </a:lnT>
                    <a:lnB w="12700" cap="flat" cmpd="sng" algn="ctr">
                      <a:solidFill>
                        <a:srgbClr val="00A99D"/>
                      </a:solidFill>
                      <a:prstDash val="solid"/>
                      <a:round/>
                      <a:headEnd type="none" w="med" len="med"/>
                      <a:tailEnd type="none" w="med" len="med"/>
                    </a:lnB>
                    <a:lnTlToBr w="12700" cmpd="sng">
                      <a:noFill/>
                      <a:prstDash val="solid"/>
                    </a:lnTlToBr>
                    <a:lnBlToTr w="12700" cmpd="sng">
                      <a:noFill/>
                      <a:prstDash val="solid"/>
                    </a:lnBlToTr>
                  </a:tcPr>
                </a:tc>
              </a:tr>
            </a:tbl>
          </a:graphicData>
        </a:graphic>
      </p:graphicFrame>
      <p:grpSp>
        <p:nvGrpSpPr>
          <p:cNvPr id="2" name="Group 7"/>
          <p:cNvGrpSpPr/>
          <p:nvPr/>
        </p:nvGrpSpPr>
        <p:grpSpPr>
          <a:xfrm>
            <a:off x="1838960" y="4251960"/>
            <a:ext cx="1656268" cy="446276"/>
            <a:chOff x="2489200" y="4251960"/>
            <a:chExt cx="1656268" cy="446276"/>
          </a:xfrm>
        </p:grpSpPr>
        <p:sp>
          <p:nvSpPr>
            <p:cNvPr id="6" name="Oval 5"/>
            <p:cNvSpPr/>
            <p:nvPr/>
          </p:nvSpPr>
          <p:spPr>
            <a:xfrm>
              <a:off x="2489200" y="4312920"/>
              <a:ext cx="304800" cy="304800"/>
            </a:xfrm>
            <a:prstGeom prst="ellipse">
              <a:avLst/>
            </a:prstGeom>
            <a:noFill/>
            <a:ln w="12700">
              <a:solidFill>
                <a:srgbClr val="00A99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5" name="Straight Arrow Connector 14"/>
            <p:cNvCxnSpPr/>
            <p:nvPr/>
          </p:nvCxnSpPr>
          <p:spPr>
            <a:xfrm rot="10800000">
              <a:off x="2819400" y="4495800"/>
              <a:ext cx="685800" cy="1588"/>
            </a:xfrm>
            <a:prstGeom prst="straightConnector1">
              <a:avLst/>
            </a:prstGeom>
            <a:ln>
              <a:solidFill>
                <a:srgbClr val="00A99D"/>
              </a:solidFill>
              <a:tailEnd type="arrow"/>
            </a:ln>
          </p:spPr>
          <p:style>
            <a:lnRef idx="1">
              <a:schemeClr val="accent1"/>
            </a:lnRef>
            <a:fillRef idx="0">
              <a:schemeClr val="accent1"/>
            </a:fillRef>
            <a:effectRef idx="0">
              <a:schemeClr val="accent1"/>
            </a:effectRef>
            <a:fontRef idx="minor">
              <a:schemeClr val="tx1"/>
            </a:fontRef>
          </p:style>
        </p:cxnSp>
        <p:sp>
          <p:nvSpPr>
            <p:cNvPr id="16" name="Rectangle 15"/>
            <p:cNvSpPr/>
            <p:nvPr/>
          </p:nvSpPr>
          <p:spPr>
            <a:xfrm>
              <a:off x="3436620" y="4251960"/>
              <a:ext cx="708848" cy="446276"/>
            </a:xfrm>
            <a:prstGeom prst="rect">
              <a:avLst/>
            </a:prstGeom>
          </p:spPr>
          <p:txBody>
            <a:bodyPr wrap="none">
              <a:spAutoFit/>
            </a:bodyPr>
            <a:lstStyle/>
            <a:p>
              <a:r>
                <a:rPr lang="en-US" sz="2300" dirty="0" smtClean="0">
                  <a:latin typeface="Times New Roman" pitchFamily="18" charset="0"/>
                </a:rPr>
                <a:t>46th</a:t>
              </a:r>
              <a:endParaRPr lang="en-US" sz="2300" dirty="0">
                <a:latin typeface="Times New Roman" pitchFamily="18" charset="0"/>
              </a:endParaRPr>
            </a:p>
          </p:txBody>
        </p:sp>
      </p:grpSp>
      <p:sp>
        <p:nvSpPr>
          <p:cNvPr id="8"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3 Paper 1</a:t>
            </a:r>
          </a:p>
        </p:txBody>
      </p:sp>
    </p:spTree>
    <p:extLst>
      <p:ext uri="{BB962C8B-B14F-4D97-AF65-F5344CB8AC3E}">
        <p14:creationId xmlns:p14="http://schemas.microsoft.com/office/powerpoint/2010/main" xmlns="" val="71451342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11">
                                            <p:txEl>
                                              <p:pRg st="0" end="0"/>
                                            </p:txEl>
                                          </p:spTgt>
                                        </p:tgtEl>
                                        <p:attrNameLst>
                                          <p:attrName>style.visibility</p:attrName>
                                        </p:attrNameLst>
                                      </p:cBhvr>
                                      <p:to>
                                        <p:strVal val="visible"/>
                                      </p:to>
                                    </p:set>
                                    <p:anim calcmode="lin" valueType="num">
                                      <p:cBhvr>
                                        <p:cTn id="7" dur="500" fill="hold"/>
                                        <p:tgtEl>
                                          <p:spTgt spid="11">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11">
                                            <p:txEl>
                                              <p:pRg st="0" end="0"/>
                                            </p:txEl>
                                          </p:spTgt>
                                        </p:tgtEl>
                                        <p:attrNameLst>
                                          <p:attrName>ppt_h</p:attrName>
                                        </p:attrNameLst>
                                      </p:cBhvr>
                                      <p:tavLst>
                                        <p:tav tm="0">
                                          <p:val>
                                            <p:fltVal val="0"/>
                                          </p:val>
                                        </p:tav>
                                        <p:tav tm="100000">
                                          <p:val>
                                            <p:strVal val="#ppt_h"/>
                                          </p:val>
                                        </p:tav>
                                      </p:tavLst>
                                    </p:anim>
                                  </p:childTnLst>
                                </p:cTn>
                              </p:par>
                              <p:par>
                                <p:cTn id="9" presetID="23" presetClass="entr" presetSubtype="16" fill="hold" nodeType="with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p:cTn id="11" dur="500" fill="hold"/>
                                        <p:tgtEl>
                                          <p:spTgt spid="5"/>
                                        </p:tgtEl>
                                        <p:attrNameLst>
                                          <p:attrName>ppt_w</p:attrName>
                                        </p:attrNameLst>
                                      </p:cBhvr>
                                      <p:tavLst>
                                        <p:tav tm="0">
                                          <p:val>
                                            <p:fltVal val="0"/>
                                          </p:val>
                                        </p:tav>
                                        <p:tav tm="100000">
                                          <p:val>
                                            <p:strVal val="#ppt_w"/>
                                          </p:val>
                                        </p:tav>
                                      </p:tavLst>
                                    </p:anim>
                                    <p:anim calcmode="lin" valueType="num">
                                      <p:cBhvr>
                                        <p:cTn id="12" dur="500" fill="hold"/>
                                        <p:tgtEl>
                                          <p:spTgt spid="5"/>
                                        </p:tgtEl>
                                        <p:attrNameLst>
                                          <p:attrName>ppt_h</p:attrName>
                                        </p:attrNameLst>
                                      </p:cBhvr>
                                      <p:tavLst>
                                        <p:tav tm="0">
                                          <p:val>
                                            <p:fltVal val="0"/>
                                          </p:val>
                                        </p:tav>
                                        <p:tav tm="100000">
                                          <p:val>
                                            <p:strVal val="#ppt_h"/>
                                          </p:val>
                                        </p:tav>
                                      </p:tavLst>
                                    </p:anim>
                                  </p:childTnLst>
                                </p:cTn>
                              </p:par>
                              <p:par>
                                <p:cTn id="13" presetID="23" presetClass="entr" presetSubtype="16" fill="hold" nodeType="withEffect">
                                  <p:stCondLst>
                                    <p:cond delay="0"/>
                                  </p:stCondLst>
                                  <p:childTnLst>
                                    <p:set>
                                      <p:cBhvr>
                                        <p:cTn id="14" dur="1" fill="hold">
                                          <p:stCondLst>
                                            <p:cond delay="0"/>
                                          </p:stCondLst>
                                        </p:cTn>
                                        <p:tgtEl>
                                          <p:spTgt spid="2"/>
                                        </p:tgtEl>
                                        <p:attrNameLst>
                                          <p:attrName>style.visibility</p:attrName>
                                        </p:attrNameLst>
                                      </p:cBhvr>
                                      <p:to>
                                        <p:strVal val="visible"/>
                                      </p:to>
                                    </p:set>
                                    <p:anim calcmode="lin" valueType="num">
                                      <p:cBhvr>
                                        <p:cTn id="15" dur="500" fill="hold"/>
                                        <p:tgtEl>
                                          <p:spTgt spid="2"/>
                                        </p:tgtEl>
                                        <p:attrNameLst>
                                          <p:attrName>ppt_w</p:attrName>
                                        </p:attrNameLst>
                                      </p:cBhvr>
                                      <p:tavLst>
                                        <p:tav tm="0">
                                          <p:val>
                                            <p:fltVal val="0"/>
                                          </p:val>
                                        </p:tav>
                                        <p:tav tm="100000">
                                          <p:val>
                                            <p:strVal val="#ppt_w"/>
                                          </p:val>
                                        </p:tav>
                                      </p:tavLst>
                                    </p:anim>
                                    <p:anim calcmode="lin" valueType="num">
                                      <p:cBhvr>
                                        <p:cTn id="16" dur="500" fill="hold"/>
                                        <p:tgtEl>
                                          <p:spTgt spid="2"/>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build="p"/>
    </p:bldLst>
  </p:timing>
</p:sld>
</file>

<file path=ppt/slides/slide4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Content Placeholder 10"/>
          <p:cNvSpPr>
            <a:spLocks noGrp="1"/>
          </p:cNvSpPr>
          <p:nvPr>
            <p:ph sz="quarter" idx="13"/>
          </p:nvPr>
        </p:nvSpPr>
        <p:spPr>
          <a:xfrm>
            <a:off x="304800" y="2632204"/>
            <a:ext cx="628650" cy="446276"/>
          </a:xfrm>
        </p:spPr>
        <p:txBody>
          <a:bodyPr wrap="square">
            <a:spAutoFit/>
          </a:bodyPr>
          <a:lstStyle/>
          <a:p>
            <a:pPr>
              <a:buNone/>
            </a:pPr>
            <a:r>
              <a:rPr lang="en-US" sz="2300" b="1" dirty="0" smtClean="0">
                <a:solidFill>
                  <a:schemeClr val="tx1"/>
                </a:solidFill>
                <a:latin typeface="Times New Roman" pitchFamily="18" charset="0"/>
                <a:cs typeface="Times New Roman" pitchFamily="18" charset="0"/>
              </a:rPr>
              <a:t>   </a:t>
            </a:r>
            <a:endParaRPr lang="en-US" sz="2300" dirty="0" smtClean="0">
              <a:solidFill>
                <a:schemeClr val="tx1"/>
              </a:solidFill>
              <a:latin typeface="Times New Roman" pitchFamily="18" charset="0"/>
              <a:cs typeface="Times New Roman" pitchFamily="18" charset="0"/>
            </a:endParaRPr>
          </a:p>
        </p:txBody>
      </p:sp>
      <p:sp>
        <p:nvSpPr>
          <p:cNvPr id="10" name="Rectangle 9"/>
          <p:cNvSpPr/>
          <p:nvPr/>
        </p:nvSpPr>
        <p:spPr>
          <a:xfrm>
            <a:off x="869280" y="2651760"/>
            <a:ext cx="4240263" cy="446276"/>
          </a:xfrm>
          <a:prstGeom prst="rect">
            <a:avLst/>
          </a:prstGeom>
        </p:spPr>
        <p:txBody>
          <a:bodyPr wrap="none">
            <a:spAutoFit/>
          </a:bodyPr>
          <a:lstStyle/>
          <a:p>
            <a:pPr>
              <a:tabLst>
                <a:tab pos="3486150" algn="l"/>
              </a:tabLst>
            </a:pPr>
            <a:r>
              <a:rPr lang="en-US" sz="2300" dirty="0" smtClean="0">
                <a:latin typeface="Times New Roman" pitchFamily="18" charset="0"/>
              </a:rPr>
              <a:t>The number of parcels,        </a:t>
            </a:r>
            <a:r>
              <a:rPr lang="en-US" sz="2300" i="1" dirty="0" smtClean="0">
                <a:latin typeface="Times New Roman" pitchFamily="18" charset="0"/>
              </a:rPr>
              <a:t>n</a:t>
            </a:r>
            <a:r>
              <a:rPr lang="en-US" sz="2300" dirty="0" smtClean="0">
                <a:latin typeface="Times New Roman" pitchFamily="18" charset="0"/>
              </a:rPr>
              <a:t>	= 91</a:t>
            </a:r>
            <a:endParaRPr lang="en-US" sz="2300" dirty="0">
              <a:latin typeface="Times New Roman" pitchFamily="18" charset="0"/>
            </a:endParaRPr>
          </a:p>
        </p:txBody>
      </p:sp>
      <p:sp>
        <p:nvSpPr>
          <p:cNvPr id="12" name="Rectangle 11"/>
          <p:cNvSpPr/>
          <p:nvPr/>
        </p:nvSpPr>
        <p:spPr>
          <a:xfrm>
            <a:off x="869280" y="3211324"/>
            <a:ext cx="3363421" cy="446276"/>
          </a:xfrm>
          <a:prstGeom prst="rect">
            <a:avLst/>
          </a:prstGeom>
        </p:spPr>
        <p:txBody>
          <a:bodyPr wrap="none">
            <a:spAutoFit/>
          </a:bodyPr>
          <a:lstStyle/>
          <a:p>
            <a:r>
              <a:rPr lang="en-US" sz="2300" dirty="0" smtClean="0">
                <a:latin typeface="Times New Roman" pitchFamily="18" charset="0"/>
              </a:rPr>
              <a:t>The position of the median</a:t>
            </a:r>
            <a:endParaRPr lang="en-US" sz="2300" dirty="0">
              <a:latin typeface="Times New Roman" pitchFamily="18" charset="0"/>
            </a:endParaRPr>
          </a:p>
        </p:txBody>
      </p:sp>
      <p:pic>
        <p:nvPicPr>
          <p:cNvPr id="13" name="Picture 2" descr="D:\Vinothi\Revision Exam 03\Eqn99.wmf"/>
          <p:cNvPicPr>
            <a:picLocks noChangeAspect="1" noChangeArrowheads="1"/>
          </p:cNvPicPr>
          <p:nvPr/>
        </p:nvPicPr>
        <p:blipFill>
          <a:blip r:embed="rId2" cstate="print"/>
          <a:srcRect/>
          <a:stretch>
            <a:fillRect/>
          </a:stretch>
        </p:blipFill>
        <p:spPr bwMode="auto">
          <a:xfrm>
            <a:off x="4425950" y="3093720"/>
            <a:ext cx="1600200" cy="2260600"/>
          </a:xfrm>
          <a:prstGeom prst="rect">
            <a:avLst/>
          </a:prstGeom>
          <a:noFill/>
        </p:spPr>
      </p:pic>
      <p:sp>
        <p:nvSpPr>
          <p:cNvPr id="14" name="Rectangle 13"/>
          <p:cNvSpPr/>
          <p:nvPr/>
        </p:nvSpPr>
        <p:spPr>
          <a:xfrm>
            <a:off x="4355491" y="5410200"/>
            <a:ext cx="949299" cy="446276"/>
          </a:xfrm>
          <a:prstGeom prst="rect">
            <a:avLst/>
          </a:prstGeom>
        </p:spPr>
        <p:txBody>
          <a:bodyPr wrap="none">
            <a:spAutoFit/>
          </a:bodyPr>
          <a:lstStyle/>
          <a:p>
            <a:r>
              <a:rPr lang="en-US" sz="2300" dirty="0" smtClean="0">
                <a:latin typeface="Times New Roman" pitchFamily="18" charset="0"/>
              </a:rPr>
              <a:t>= 46th</a:t>
            </a:r>
            <a:endParaRPr lang="en-US" sz="2300" dirty="0">
              <a:latin typeface="Times New Roman" pitchFamily="18" charset="0"/>
            </a:endParaRPr>
          </a:p>
        </p:txBody>
      </p:sp>
      <p:sp>
        <p:nvSpPr>
          <p:cNvPr id="15" name="Rectangle 14"/>
          <p:cNvSpPr/>
          <p:nvPr/>
        </p:nvSpPr>
        <p:spPr>
          <a:xfrm>
            <a:off x="869280" y="5715000"/>
            <a:ext cx="4572000" cy="815608"/>
          </a:xfrm>
          <a:prstGeom prst="rect">
            <a:avLst/>
          </a:prstGeom>
        </p:spPr>
        <p:txBody>
          <a:bodyPr>
            <a:spAutoFit/>
          </a:bodyPr>
          <a:lstStyle/>
          <a:p>
            <a:r>
              <a:rPr lang="en-US" sz="2300" dirty="0" smtClean="0">
                <a:latin typeface="Times New Roman" pitchFamily="18" charset="0"/>
              </a:rPr>
              <a:t>The frequency of the median</a:t>
            </a:r>
          </a:p>
          <a:p>
            <a:pPr>
              <a:tabLst>
                <a:tab pos="3486150" algn="l"/>
              </a:tabLst>
            </a:pPr>
            <a:r>
              <a:rPr lang="en-US" sz="2300" dirty="0" smtClean="0">
                <a:latin typeface="Times New Roman" pitchFamily="18" charset="0"/>
              </a:rPr>
              <a:t>mass 	= </a:t>
            </a:r>
            <a:r>
              <a:rPr lang="en-US" sz="2300" dirty="0" smtClean="0">
                <a:solidFill>
                  <a:srgbClr val="00A99D"/>
                </a:solidFill>
                <a:latin typeface="Times New Roman" pitchFamily="18" charset="0"/>
              </a:rPr>
              <a:t>23</a:t>
            </a:r>
            <a:endParaRPr lang="en-US" sz="2300" dirty="0">
              <a:solidFill>
                <a:srgbClr val="00A99D"/>
              </a:solidFill>
              <a:latin typeface="Times New Roman" pitchFamily="18" charset="0"/>
            </a:endParaRPr>
          </a:p>
        </p:txBody>
      </p:sp>
      <p:sp>
        <p:nvSpPr>
          <p:cNvPr id="8"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3 Paper 1</a:t>
            </a:r>
          </a:p>
        </p:txBody>
      </p:sp>
    </p:spTree>
    <p:extLst>
      <p:ext uri="{BB962C8B-B14F-4D97-AF65-F5344CB8AC3E}">
        <p14:creationId xmlns:p14="http://schemas.microsoft.com/office/powerpoint/2010/main" xmlns="" val="71451342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9">
                                            <p:txEl>
                                              <p:pRg st="0" end="0"/>
                                            </p:txEl>
                                          </p:spTgt>
                                        </p:tgtEl>
                                        <p:attrNameLst>
                                          <p:attrName>style.visibility</p:attrName>
                                        </p:attrNameLst>
                                      </p:cBhvr>
                                      <p:to>
                                        <p:strVal val="visible"/>
                                      </p:to>
                                    </p:set>
                                    <p:anim calcmode="lin" valueType="num">
                                      <p:cBhvr>
                                        <p:cTn id="7" dur="500" fill="hold"/>
                                        <p:tgtEl>
                                          <p:spTgt spid="9">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9">
                                            <p:txEl>
                                              <p:pRg st="0" end="0"/>
                                            </p:txEl>
                                          </p:spTgt>
                                        </p:tgtEl>
                                        <p:attrNameLst>
                                          <p:attrName>ppt_h</p:attrName>
                                        </p:attrNameLst>
                                      </p:cBhvr>
                                      <p:tavLst>
                                        <p:tav tm="0">
                                          <p:val>
                                            <p:fltVal val="0"/>
                                          </p:val>
                                        </p:tav>
                                        <p:tav tm="100000">
                                          <p:val>
                                            <p:strVal val="#ppt_h"/>
                                          </p:val>
                                        </p:tav>
                                      </p:tavLst>
                                    </p:anim>
                                  </p:childTnLst>
                                </p:cTn>
                              </p:par>
                              <p:par>
                                <p:cTn id="9" presetID="23" presetClass="entr" presetSubtype="16" fill="hold" grpId="0" nodeType="withEffect">
                                  <p:stCondLst>
                                    <p:cond delay="0"/>
                                  </p:stCondLst>
                                  <p:childTnLst>
                                    <p:set>
                                      <p:cBhvr>
                                        <p:cTn id="10" dur="1" fill="hold">
                                          <p:stCondLst>
                                            <p:cond delay="0"/>
                                          </p:stCondLst>
                                        </p:cTn>
                                        <p:tgtEl>
                                          <p:spTgt spid="10"/>
                                        </p:tgtEl>
                                        <p:attrNameLst>
                                          <p:attrName>style.visibility</p:attrName>
                                        </p:attrNameLst>
                                      </p:cBhvr>
                                      <p:to>
                                        <p:strVal val="visible"/>
                                      </p:to>
                                    </p:set>
                                    <p:anim calcmode="lin" valueType="num">
                                      <p:cBhvr>
                                        <p:cTn id="11" dur="500" fill="hold"/>
                                        <p:tgtEl>
                                          <p:spTgt spid="10"/>
                                        </p:tgtEl>
                                        <p:attrNameLst>
                                          <p:attrName>ppt_w</p:attrName>
                                        </p:attrNameLst>
                                      </p:cBhvr>
                                      <p:tavLst>
                                        <p:tav tm="0">
                                          <p:val>
                                            <p:fltVal val="0"/>
                                          </p:val>
                                        </p:tav>
                                        <p:tav tm="100000">
                                          <p:val>
                                            <p:strVal val="#ppt_w"/>
                                          </p:val>
                                        </p:tav>
                                      </p:tavLst>
                                    </p:anim>
                                    <p:anim calcmode="lin" valueType="num">
                                      <p:cBhvr>
                                        <p:cTn id="12" dur="500" fill="hold"/>
                                        <p:tgtEl>
                                          <p:spTgt spid="10"/>
                                        </p:tgtEl>
                                        <p:attrNameLst>
                                          <p:attrName>ppt_h</p:attrName>
                                        </p:attrNameLst>
                                      </p:cBhvr>
                                      <p:tavLst>
                                        <p:tav tm="0">
                                          <p:val>
                                            <p:fltVal val="0"/>
                                          </p:val>
                                        </p:tav>
                                        <p:tav tm="100000">
                                          <p:val>
                                            <p:strVal val="#ppt_h"/>
                                          </p:val>
                                        </p:tav>
                                      </p:tavLst>
                                    </p:anim>
                                  </p:childTnLst>
                                </p:cTn>
                              </p:par>
                              <p:par>
                                <p:cTn id="13" presetID="23" presetClass="entr" presetSubtype="16" fill="hold" grpId="0" nodeType="withEffect">
                                  <p:stCondLst>
                                    <p:cond delay="0"/>
                                  </p:stCondLst>
                                  <p:childTnLst>
                                    <p:set>
                                      <p:cBhvr>
                                        <p:cTn id="14" dur="1" fill="hold">
                                          <p:stCondLst>
                                            <p:cond delay="0"/>
                                          </p:stCondLst>
                                        </p:cTn>
                                        <p:tgtEl>
                                          <p:spTgt spid="12"/>
                                        </p:tgtEl>
                                        <p:attrNameLst>
                                          <p:attrName>style.visibility</p:attrName>
                                        </p:attrNameLst>
                                      </p:cBhvr>
                                      <p:to>
                                        <p:strVal val="visible"/>
                                      </p:to>
                                    </p:set>
                                    <p:anim calcmode="lin" valueType="num">
                                      <p:cBhvr>
                                        <p:cTn id="15" dur="500" fill="hold"/>
                                        <p:tgtEl>
                                          <p:spTgt spid="12"/>
                                        </p:tgtEl>
                                        <p:attrNameLst>
                                          <p:attrName>ppt_w</p:attrName>
                                        </p:attrNameLst>
                                      </p:cBhvr>
                                      <p:tavLst>
                                        <p:tav tm="0">
                                          <p:val>
                                            <p:fltVal val="0"/>
                                          </p:val>
                                        </p:tav>
                                        <p:tav tm="100000">
                                          <p:val>
                                            <p:strVal val="#ppt_w"/>
                                          </p:val>
                                        </p:tav>
                                      </p:tavLst>
                                    </p:anim>
                                    <p:anim calcmode="lin" valueType="num">
                                      <p:cBhvr>
                                        <p:cTn id="16" dur="500" fill="hold"/>
                                        <p:tgtEl>
                                          <p:spTgt spid="12"/>
                                        </p:tgtEl>
                                        <p:attrNameLst>
                                          <p:attrName>ppt_h</p:attrName>
                                        </p:attrNameLst>
                                      </p:cBhvr>
                                      <p:tavLst>
                                        <p:tav tm="0">
                                          <p:val>
                                            <p:fltVal val="0"/>
                                          </p:val>
                                        </p:tav>
                                        <p:tav tm="100000">
                                          <p:val>
                                            <p:strVal val="#ppt_h"/>
                                          </p:val>
                                        </p:tav>
                                      </p:tavLst>
                                    </p:anim>
                                  </p:childTnLst>
                                </p:cTn>
                              </p:par>
                              <p:par>
                                <p:cTn id="17" presetID="23" presetClass="entr" presetSubtype="16" fill="hold" nodeType="withEffect">
                                  <p:stCondLst>
                                    <p:cond delay="0"/>
                                  </p:stCondLst>
                                  <p:childTnLst>
                                    <p:set>
                                      <p:cBhvr>
                                        <p:cTn id="18" dur="1" fill="hold">
                                          <p:stCondLst>
                                            <p:cond delay="0"/>
                                          </p:stCondLst>
                                        </p:cTn>
                                        <p:tgtEl>
                                          <p:spTgt spid="13"/>
                                        </p:tgtEl>
                                        <p:attrNameLst>
                                          <p:attrName>style.visibility</p:attrName>
                                        </p:attrNameLst>
                                      </p:cBhvr>
                                      <p:to>
                                        <p:strVal val="visible"/>
                                      </p:to>
                                    </p:set>
                                    <p:anim calcmode="lin" valueType="num">
                                      <p:cBhvr>
                                        <p:cTn id="19" dur="500" fill="hold"/>
                                        <p:tgtEl>
                                          <p:spTgt spid="13"/>
                                        </p:tgtEl>
                                        <p:attrNameLst>
                                          <p:attrName>ppt_w</p:attrName>
                                        </p:attrNameLst>
                                      </p:cBhvr>
                                      <p:tavLst>
                                        <p:tav tm="0">
                                          <p:val>
                                            <p:fltVal val="0"/>
                                          </p:val>
                                        </p:tav>
                                        <p:tav tm="100000">
                                          <p:val>
                                            <p:strVal val="#ppt_w"/>
                                          </p:val>
                                        </p:tav>
                                      </p:tavLst>
                                    </p:anim>
                                    <p:anim calcmode="lin" valueType="num">
                                      <p:cBhvr>
                                        <p:cTn id="20" dur="500" fill="hold"/>
                                        <p:tgtEl>
                                          <p:spTgt spid="13"/>
                                        </p:tgtEl>
                                        <p:attrNameLst>
                                          <p:attrName>ppt_h</p:attrName>
                                        </p:attrNameLst>
                                      </p:cBhvr>
                                      <p:tavLst>
                                        <p:tav tm="0">
                                          <p:val>
                                            <p:fltVal val="0"/>
                                          </p:val>
                                        </p:tav>
                                        <p:tav tm="100000">
                                          <p:val>
                                            <p:strVal val="#ppt_h"/>
                                          </p:val>
                                        </p:tav>
                                      </p:tavLst>
                                    </p:anim>
                                  </p:childTnLst>
                                </p:cTn>
                              </p:par>
                              <p:par>
                                <p:cTn id="21" presetID="23" presetClass="entr" presetSubtype="16" fill="hold" grpId="0" nodeType="withEffect">
                                  <p:stCondLst>
                                    <p:cond delay="0"/>
                                  </p:stCondLst>
                                  <p:childTnLst>
                                    <p:set>
                                      <p:cBhvr>
                                        <p:cTn id="22" dur="1" fill="hold">
                                          <p:stCondLst>
                                            <p:cond delay="0"/>
                                          </p:stCondLst>
                                        </p:cTn>
                                        <p:tgtEl>
                                          <p:spTgt spid="14"/>
                                        </p:tgtEl>
                                        <p:attrNameLst>
                                          <p:attrName>style.visibility</p:attrName>
                                        </p:attrNameLst>
                                      </p:cBhvr>
                                      <p:to>
                                        <p:strVal val="visible"/>
                                      </p:to>
                                    </p:set>
                                    <p:anim calcmode="lin" valueType="num">
                                      <p:cBhvr>
                                        <p:cTn id="23" dur="500" fill="hold"/>
                                        <p:tgtEl>
                                          <p:spTgt spid="14"/>
                                        </p:tgtEl>
                                        <p:attrNameLst>
                                          <p:attrName>ppt_w</p:attrName>
                                        </p:attrNameLst>
                                      </p:cBhvr>
                                      <p:tavLst>
                                        <p:tav tm="0">
                                          <p:val>
                                            <p:fltVal val="0"/>
                                          </p:val>
                                        </p:tav>
                                        <p:tav tm="100000">
                                          <p:val>
                                            <p:strVal val="#ppt_w"/>
                                          </p:val>
                                        </p:tav>
                                      </p:tavLst>
                                    </p:anim>
                                    <p:anim calcmode="lin" valueType="num">
                                      <p:cBhvr>
                                        <p:cTn id="24" dur="500" fill="hold"/>
                                        <p:tgtEl>
                                          <p:spTgt spid="14"/>
                                        </p:tgtEl>
                                        <p:attrNameLst>
                                          <p:attrName>ppt_h</p:attrName>
                                        </p:attrNameLst>
                                      </p:cBhvr>
                                      <p:tavLst>
                                        <p:tav tm="0">
                                          <p:val>
                                            <p:fltVal val="0"/>
                                          </p:val>
                                        </p:tav>
                                        <p:tav tm="100000">
                                          <p:val>
                                            <p:strVal val="#ppt_h"/>
                                          </p:val>
                                        </p:tav>
                                      </p:tavLst>
                                    </p:anim>
                                  </p:childTnLst>
                                </p:cTn>
                              </p:par>
                              <p:par>
                                <p:cTn id="25" presetID="23" presetClass="entr" presetSubtype="16" fill="hold" grpId="0" nodeType="withEffect">
                                  <p:stCondLst>
                                    <p:cond delay="0"/>
                                  </p:stCondLst>
                                  <p:childTnLst>
                                    <p:set>
                                      <p:cBhvr>
                                        <p:cTn id="26" dur="1" fill="hold">
                                          <p:stCondLst>
                                            <p:cond delay="0"/>
                                          </p:stCondLst>
                                        </p:cTn>
                                        <p:tgtEl>
                                          <p:spTgt spid="15"/>
                                        </p:tgtEl>
                                        <p:attrNameLst>
                                          <p:attrName>style.visibility</p:attrName>
                                        </p:attrNameLst>
                                      </p:cBhvr>
                                      <p:to>
                                        <p:strVal val="visible"/>
                                      </p:to>
                                    </p:set>
                                    <p:anim calcmode="lin" valueType="num">
                                      <p:cBhvr>
                                        <p:cTn id="27" dur="500" fill="hold"/>
                                        <p:tgtEl>
                                          <p:spTgt spid="15"/>
                                        </p:tgtEl>
                                        <p:attrNameLst>
                                          <p:attrName>ppt_w</p:attrName>
                                        </p:attrNameLst>
                                      </p:cBhvr>
                                      <p:tavLst>
                                        <p:tav tm="0">
                                          <p:val>
                                            <p:fltVal val="0"/>
                                          </p:val>
                                        </p:tav>
                                        <p:tav tm="100000">
                                          <p:val>
                                            <p:strVal val="#ppt_w"/>
                                          </p:val>
                                        </p:tav>
                                      </p:tavLst>
                                    </p:anim>
                                    <p:anim calcmode="lin" valueType="num">
                                      <p:cBhvr>
                                        <p:cTn id="28" dur="500" fill="hold"/>
                                        <p:tgtEl>
                                          <p:spTgt spid="15"/>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build="p"/>
      <p:bldP spid="10" grpId="0"/>
      <p:bldP spid="12" grpId="0"/>
      <p:bldP spid="14" grpId="0"/>
      <p:bldP spid="15" grpId="0"/>
    </p:bldLst>
  </p:timing>
</p:sld>
</file>

<file path=ppt/slides/slide4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Content Placeholder 10"/>
          <p:cNvSpPr>
            <a:spLocks noGrp="1"/>
          </p:cNvSpPr>
          <p:nvPr>
            <p:ph sz="quarter" idx="13"/>
          </p:nvPr>
        </p:nvSpPr>
        <p:spPr>
          <a:xfrm>
            <a:off x="361950" y="2677924"/>
            <a:ext cx="6191250" cy="446276"/>
          </a:xfrm>
        </p:spPr>
        <p:txBody>
          <a:bodyPr wrap="square">
            <a:spAutoFit/>
          </a:bodyPr>
          <a:lstStyle/>
          <a:p>
            <a:pPr>
              <a:buNone/>
            </a:pPr>
            <a:r>
              <a:rPr lang="en-US" sz="2300" b="1" dirty="0" smtClean="0">
                <a:solidFill>
                  <a:schemeClr val="tx1"/>
                </a:solidFill>
                <a:latin typeface="Times New Roman" pitchFamily="18" charset="0"/>
                <a:cs typeface="Times New Roman" pitchFamily="18" charset="0"/>
              </a:rPr>
              <a:t>33.   </a:t>
            </a:r>
            <a:r>
              <a:rPr lang="en-US" sz="2300" dirty="0" smtClean="0">
                <a:solidFill>
                  <a:schemeClr val="tx1"/>
                </a:solidFill>
                <a:latin typeface="Times New Roman" pitchFamily="18" charset="0"/>
                <a:cs typeface="Times New Roman" pitchFamily="18" charset="0"/>
              </a:rPr>
              <a:t>What is the median mass?</a:t>
            </a:r>
          </a:p>
        </p:txBody>
      </p:sp>
      <p:sp>
        <p:nvSpPr>
          <p:cNvPr id="8" name="Notched Right Arrow 7"/>
          <p:cNvSpPr/>
          <p:nvPr/>
        </p:nvSpPr>
        <p:spPr>
          <a:xfrm>
            <a:off x="7162800" y="6019800"/>
            <a:ext cx="1782315" cy="685800"/>
          </a:xfrm>
          <a:prstGeom prst="notchedRightArrow">
            <a:avLst/>
          </a:prstGeom>
          <a:blipFill>
            <a:blip r:embed="rId2" cstate="print">
              <a:extLst>
                <a:ext uri="{BEBA8EAE-BF5A-486C-A8C5-ECC9F3942E4B}">
                  <a14:imgProps xmlns:a14="http://schemas.microsoft.com/office/drawing/2010/main" xmlns="">
                    <a14:imgLayer r:embed="rId3">
                      <a14:imgEffect>
                        <a14:brightnessContrast bright="-20000" contrast="-20000"/>
                      </a14:imgEffect>
                    </a14:imgLayer>
                  </a14:imgProps>
                </a:ex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ANSWER</a:t>
            </a:r>
            <a:endParaRPr lang="en-US" sz="2000" b="1" dirty="0">
              <a:latin typeface="Times New Roman" pitchFamily="18" charset="0"/>
              <a:cs typeface="Times New Roman" pitchFamily="18" charset="0"/>
            </a:endParaRPr>
          </a:p>
        </p:txBody>
      </p:sp>
      <p:sp>
        <p:nvSpPr>
          <p:cNvPr id="6" name="Content Placeholder 10"/>
          <p:cNvSpPr>
            <a:spLocks noGrp="1"/>
          </p:cNvSpPr>
          <p:nvPr>
            <p:ph sz="quarter" idx="13"/>
          </p:nvPr>
        </p:nvSpPr>
        <p:spPr>
          <a:xfrm>
            <a:off x="970280" y="3124200"/>
            <a:ext cx="1473200" cy="676339"/>
          </a:xfrm>
        </p:spPr>
        <p:txBody>
          <a:bodyPr wrap="square">
            <a:spAutoFit/>
          </a:bodyPr>
          <a:lstStyle/>
          <a:p>
            <a:pPr algn="just">
              <a:lnSpc>
                <a:spcPct val="165000"/>
              </a:lnSpc>
              <a:spcBef>
                <a:spcPct val="0"/>
              </a:spcBef>
              <a:buFontTx/>
              <a:buNone/>
            </a:pPr>
            <a:r>
              <a:rPr lang="en-US" sz="2300" dirty="0" smtClean="0">
                <a:solidFill>
                  <a:schemeClr val="tx1"/>
                </a:solidFill>
                <a:latin typeface="Times New Roman" pitchFamily="18" charset="0"/>
                <a:cs typeface="Times New Roman" pitchFamily="18" charset="0"/>
              </a:rPr>
              <a:t>(A) 6.0 kg</a:t>
            </a:r>
          </a:p>
        </p:txBody>
      </p:sp>
      <p:sp>
        <p:nvSpPr>
          <p:cNvPr id="7" name="Content Placeholder 10"/>
          <p:cNvSpPr>
            <a:spLocks noGrp="1"/>
          </p:cNvSpPr>
          <p:nvPr>
            <p:ph sz="quarter" idx="13"/>
          </p:nvPr>
        </p:nvSpPr>
        <p:spPr>
          <a:xfrm>
            <a:off x="980440" y="3810000"/>
            <a:ext cx="1386840" cy="676339"/>
          </a:xfrm>
        </p:spPr>
        <p:txBody>
          <a:bodyPr wrap="square">
            <a:spAutoFit/>
          </a:bodyPr>
          <a:lstStyle/>
          <a:p>
            <a:pPr algn="just">
              <a:lnSpc>
                <a:spcPct val="165000"/>
              </a:lnSpc>
              <a:spcBef>
                <a:spcPct val="0"/>
              </a:spcBef>
              <a:buFontTx/>
              <a:buNone/>
            </a:pPr>
            <a:r>
              <a:rPr lang="en-US" sz="2300" dirty="0" smtClean="0">
                <a:solidFill>
                  <a:schemeClr val="tx1"/>
                </a:solidFill>
                <a:latin typeface="Times New Roman" pitchFamily="18" charset="0"/>
                <a:cs typeface="Times New Roman" pitchFamily="18" charset="0"/>
              </a:rPr>
              <a:t>(B) 6.1 kg</a:t>
            </a:r>
          </a:p>
        </p:txBody>
      </p:sp>
      <p:sp>
        <p:nvSpPr>
          <p:cNvPr id="9" name="Content Placeholder 10"/>
          <p:cNvSpPr>
            <a:spLocks noGrp="1"/>
          </p:cNvSpPr>
          <p:nvPr>
            <p:ph sz="quarter" idx="13"/>
          </p:nvPr>
        </p:nvSpPr>
        <p:spPr>
          <a:xfrm>
            <a:off x="990600" y="4495800"/>
            <a:ext cx="1447800" cy="676339"/>
          </a:xfrm>
        </p:spPr>
        <p:txBody>
          <a:bodyPr wrap="square">
            <a:spAutoFit/>
          </a:bodyPr>
          <a:lstStyle/>
          <a:p>
            <a:pPr algn="just">
              <a:lnSpc>
                <a:spcPct val="165000"/>
              </a:lnSpc>
              <a:spcBef>
                <a:spcPct val="0"/>
              </a:spcBef>
              <a:buFontTx/>
              <a:buNone/>
            </a:pPr>
            <a:r>
              <a:rPr lang="en-US" sz="2300" dirty="0" smtClean="0">
                <a:solidFill>
                  <a:schemeClr val="tx1"/>
                </a:solidFill>
                <a:latin typeface="Times New Roman" pitchFamily="18" charset="0"/>
                <a:cs typeface="Times New Roman" pitchFamily="18" charset="0"/>
              </a:rPr>
              <a:t>(C) 6.2 kg</a:t>
            </a:r>
          </a:p>
        </p:txBody>
      </p:sp>
      <p:sp>
        <p:nvSpPr>
          <p:cNvPr id="10" name="Content Placeholder 10"/>
          <p:cNvSpPr>
            <a:spLocks noGrp="1"/>
          </p:cNvSpPr>
          <p:nvPr>
            <p:ph sz="quarter" idx="13"/>
          </p:nvPr>
        </p:nvSpPr>
        <p:spPr>
          <a:xfrm>
            <a:off x="990600" y="5181600"/>
            <a:ext cx="1579880" cy="676339"/>
          </a:xfrm>
        </p:spPr>
        <p:txBody>
          <a:bodyPr wrap="square">
            <a:spAutoFit/>
          </a:bodyPr>
          <a:lstStyle/>
          <a:p>
            <a:pPr algn="just">
              <a:lnSpc>
                <a:spcPct val="165000"/>
              </a:lnSpc>
              <a:spcBef>
                <a:spcPct val="0"/>
              </a:spcBef>
              <a:buFontTx/>
              <a:buNone/>
            </a:pPr>
            <a:r>
              <a:rPr lang="en-US" sz="2300" dirty="0" smtClean="0">
                <a:solidFill>
                  <a:schemeClr val="tx1"/>
                </a:solidFill>
                <a:latin typeface="Times New Roman" pitchFamily="18" charset="0"/>
                <a:cs typeface="Times New Roman" pitchFamily="18" charset="0"/>
              </a:rPr>
              <a:t>(D) 6.3 kg</a:t>
            </a:r>
          </a:p>
        </p:txBody>
      </p:sp>
      <p:sp>
        <p:nvSpPr>
          <p:cNvPr id="12"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3 Paper 1</a:t>
            </a:r>
          </a:p>
        </p:txBody>
      </p:sp>
    </p:spTree>
    <p:extLst>
      <p:ext uri="{BB962C8B-B14F-4D97-AF65-F5344CB8AC3E}">
        <p14:creationId xmlns:p14="http://schemas.microsoft.com/office/powerpoint/2010/main" xmlns="" val="71451342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11">
                                            <p:txEl>
                                              <p:pRg st="0" end="0"/>
                                            </p:txEl>
                                          </p:spTgt>
                                        </p:tgtEl>
                                        <p:attrNameLst>
                                          <p:attrName>style.visibility</p:attrName>
                                        </p:attrNameLst>
                                      </p:cBhvr>
                                      <p:to>
                                        <p:strVal val="visible"/>
                                      </p:to>
                                    </p:set>
                                    <p:anim calcmode="lin" valueType="num">
                                      <p:cBhvr>
                                        <p:cTn id="7" dur="500" fill="hold"/>
                                        <p:tgtEl>
                                          <p:spTgt spid="11">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11">
                                            <p:txEl>
                                              <p:pRg st="0" end="0"/>
                                            </p:txEl>
                                          </p:spTgt>
                                        </p:tgtEl>
                                        <p:attrNameLst>
                                          <p:attrName>ppt_h</p:attrName>
                                        </p:attrNameLst>
                                      </p:cBhvr>
                                      <p:tavLst>
                                        <p:tav tm="0">
                                          <p:val>
                                            <p:fltVal val="0"/>
                                          </p:val>
                                        </p:tav>
                                        <p:tav tm="100000">
                                          <p:val>
                                            <p:strVal val="#ppt_h"/>
                                          </p:val>
                                        </p:tav>
                                      </p:tavLst>
                                    </p:anim>
                                  </p:childTnLst>
                                </p:cTn>
                              </p:par>
                            </p:childTnLst>
                          </p:cTn>
                        </p:par>
                      </p:childTnLst>
                    </p:cTn>
                  </p:par>
                  <p:par>
                    <p:cTn id="9" fill="hold">
                      <p:stCondLst>
                        <p:cond delay="indefinite"/>
                      </p:stCondLst>
                      <p:childTnLst>
                        <p:par>
                          <p:cTn id="10" fill="hold">
                            <p:stCondLst>
                              <p:cond delay="0"/>
                            </p:stCondLst>
                            <p:childTnLst>
                              <p:par>
                                <p:cTn id="11" presetID="23" presetClass="entr" presetSubtype="16" fill="hold" grpId="0" nodeType="clickEffect">
                                  <p:stCondLst>
                                    <p:cond delay="0"/>
                                  </p:stCondLst>
                                  <p:childTnLst>
                                    <p:set>
                                      <p:cBhvr>
                                        <p:cTn id="12" dur="1" fill="hold">
                                          <p:stCondLst>
                                            <p:cond delay="0"/>
                                          </p:stCondLst>
                                        </p:cTn>
                                        <p:tgtEl>
                                          <p:spTgt spid="6">
                                            <p:txEl>
                                              <p:pRg st="0" end="0"/>
                                            </p:txEl>
                                          </p:spTgt>
                                        </p:tgtEl>
                                        <p:attrNameLst>
                                          <p:attrName>style.visibility</p:attrName>
                                        </p:attrNameLst>
                                      </p:cBhvr>
                                      <p:to>
                                        <p:strVal val="visible"/>
                                      </p:to>
                                    </p:set>
                                    <p:anim calcmode="lin" valueType="num">
                                      <p:cBhvr>
                                        <p:cTn id="13" dur="500" fill="hold"/>
                                        <p:tgtEl>
                                          <p:spTgt spid="6">
                                            <p:txEl>
                                              <p:pRg st="0" end="0"/>
                                            </p:txEl>
                                          </p:spTgt>
                                        </p:tgtEl>
                                        <p:attrNameLst>
                                          <p:attrName>ppt_w</p:attrName>
                                        </p:attrNameLst>
                                      </p:cBhvr>
                                      <p:tavLst>
                                        <p:tav tm="0">
                                          <p:val>
                                            <p:fltVal val="0"/>
                                          </p:val>
                                        </p:tav>
                                        <p:tav tm="100000">
                                          <p:val>
                                            <p:strVal val="#ppt_w"/>
                                          </p:val>
                                        </p:tav>
                                      </p:tavLst>
                                    </p:anim>
                                    <p:anim calcmode="lin" valueType="num">
                                      <p:cBhvr>
                                        <p:cTn id="14" dur="500" fill="hold"/>
                                        <p:tgtEl>
                                          <p:spTgt spid="6">
                                            <p:txEl>
                                              <p:pRg st="0" end="0"/>
                                            </p:txEl>
                                          </p:spTgt>
                                        </p:tgtEl>
                                        <p:attrNameLst>
                                          <p:attrName>ppt_h</p:attrName>
                                        </p:attrNameLst>
                                      </p:cBhvr>
                                      <p:tavLst>
                                        <p:tav tm="0">
                                          <p:val>
                                            <p:fltVal val="0"/>
                                          </p:val>
                                        </p:tav>
                                        <p:tav tm="100000">
                                          <p:val>
                                            <p:strVal val="#ppt_h"/>
                                          </p:val>
                                        </p:tav>
                                      </p:tavLst>
                                    </p:anim>
                                  </p:childTnLst>
                                </p:cTn>
                              </p:par>
                              <p:par>
                                <p:cTn id="15" presetID="23" presetClass="entr" presetSubtype="16" fill="hold" grpId="0" nodeType="withEffect">
                                  <p:stCondLst>
                                    <p:cond delay="0"/>
                                  </p:stCondLst>
                                  <p:childTnLst>
                                    <p:set>
                                      <p:cBhvr>
                                        <p:cTn id="16" dur="1" fill="hold">
                                          <p:stCondLst>
                                            <p:cond delay="0"/>
                                          </p:stCondLst>
                                        </p:cTn>
                                        <p:tgtEl>
                                          <p:spTgt spid="7">
                                            <p:txEl>
                                              <p:pRg st="0" end="0"/>
                                            </p:txEl>
                                          </p:spTgt>
                                        </p:tgtEl>
                                        <p:attrNameLst>
                                          <p:attrName>style.visibility</p:attrName>
                                        </p:attrNameLst>
                                      </p:cBhvr>
                                      <p:to>
                                        <p:strVal val="visible"/>
                                      </p:to>
                                    </p:set>
                                    <p:anim calcmode="lin" valueType="num">
                                      <p:cBhvr>
                                        <p:cTn id="17" dur="500" fill="hold"/>
                                        <p:tgtEl>
                                          <p:spTgt spid="7">
                                            <p:txEl>
                                              <p:pRg st="0" end="0"/>
                                            </p:txEl>
                                          </p:spTgt>
                                        </p:tgtEl>
                                        <p:attrNameLst>
                                          <p:attrName>ppt_w</p:attrName>
                                        </p:attrNameLst>
                                      </p:cBhvr>
                                      <p:tavLst>
                                        <p:tav tm="0">
                                          <p:val>
                                            <p:fltVal val="0"/>
                                          </p:val>
                                        </p:tav>
                                        <p:tav tm="100000">
                                          <p:val>
                                            <p:strVal val="#ppt_w"/>
                                          </p:val>
                                        </p:tav>
                                      </p:tavLst>
                                    </p:anim>
                                    <p:anim calcmode="lin" valueType="num">
                                      <p:cBhvr>
                                        <p:cTn id="18" dur="500" fill="hold"/>
                                        <p:tgtEl>
                                          <p:spTgt spid="7">
                                            <p:txEl>
                                              <p:pRg st="0" end="0"/>
                                            </p:txEl>
                                          </p:spTgt>
                                        </p:tgtEl>
                                        <p:attrNameLst>
                                          <p:attrName>ppt_h</p:attrName>
                                        </p:attrNameLst>
                                      </p:cBhvr>
                                      <p:tavLst>
                                        <p:tav tm="0">
                                          <p:val>
                                            <p:fltVal val="0"/>
                                          </p:val>
                                        </p:tav>
                                        <p:tav tm="100000">
                                          <p:val>
                                            <p:strVal val="#ppt_h"/>
                                          </p:val>
                                        </p:tav>
                                      </p:tavLst>
                                    </p:anim>
                                  </p:childTnLst>
                                </p:cTn>
                              </p:par>
                              <p:par>
                                <p:cTn id="19" presetID="23" presetClass="entr" presetSubtype="16" fill="hold" grpId="0" nodeType="withEffect">
                                  <p:stCondLst>
                                    <p:cond delay="0"/>
                                  </p:stCondLst>
                                  <p:childTnLst>
                                    <p:set>
                                      <p:cBhvr>
                                        <p:cTn id="20" dur="1" fill="hold">
                                          <p:stCondLst>
                                            <p:cond delay="0"/>
                                          </p:stCondLst>
                                        </p:cTn>
                                        <p:tgtEl>
                                          <p:spTgt spid="9">
                                            <p:txEl>
                                              <p:pRg st="0" end="0"/>
                                            </p:txEl>
                                          </p:spTgt>
                                        </p:tgtEl>
                                        <p:attrNameLst>
                                          <p:attrName>style.visibility</p:attrName>
                                        </p:attrNameLst>
                                      </p:cBhvr>
                                      <p:to>
                                        <p:strVal val="visible"/>
                                      </p:to>
                                    </p:set>
                                    <p:anim calcmode="lin" valueType="num">
                                      <p:cBhvr>
                                        <p:cTn id="21" dur="500" fill="hold"/>
                                        <p:tgtEl>
                                          <p:spTgt spid="9">
                                            <p:txEl>
                                              <p:pRg st="0" end="0"/>
                                            </p:txEl>
                                          </p:spTgt>
                                        </p:tgtEl>
                                        <p:attrNameLst>
                                          <p:attrName>ppt_w</p:attrName>
                                        </p:attrNameLst>
                                      </p:cBhvr>
                                      <p:tavLst>
                                        <p:tav tm="0">
                                          <p:val>
                                            <p:fltVal val="0"/>
                                          </p:val>
                                        </p:tav>
                                        <p:tav tm="100000">
                                          <p:val>
                                            <p:strVal val="#ppt_w"/>
                                          </p:val>
                                        </p:tav>
                                      </p:tavLst>
                                    </p:anim>
                                    <p:anim calcmode="lin" valueType="num">
                                      <p:cBhvr>
                                        <p:cTn id="22" dur="500" fill="hold"/>
                                        <p:tgtEl>
                                          <p:spTgt spid="9">
                                            <p:txEl>
                                              <p:pRg st="0" end="0"/>
                                            </p:txEl>
                                          </p:spTgt>
                                        </p:tgtEl>
                                        <p:attrNameLst>
                                          <p:attrName>ppt_h</p:attrName>
                                        </p:attrNameLst>
                                      </p:cBhvr>
                                      <p:tavLst>
                                        <p:tav tm="0">
                                          <p:val>
                                            <p:fltVal val="0"/>
                                          </p:val>
                                        </p:tav>
                                        <p:tav tm="100000">
                                          <p:val>
                                            <p:strVal val="#ppt_h"/>
                                          </p:val>
                                        </p:tav>
                                      </p:tavLst>
                                    </p:anim>
                                  </p:childTnLst>
                                </p:cTn>
                              </p:par>
                              <p:par>
                                <p:cTn id="23" presetID="23" presetClass="entr" presetSubtype="16" fill="hold" grpId="0" nodeType="withEffect">
                                  <p:stCondLst>
                                    <p:cond delay="0"/>
                                  </p:stCondLst>
                                  <p:childTnLst>
                                    <p:set>
                                      <p:cBhvr>
                                        <p:cTn id="24" dur="1" fill="hold">
                                          <p:stCondLst>
                                            <p:cond delay="0"/>
                                          </p:stCondLst>
                                        </p:cTn>
                                        <p:tgtEl>
                                          <p:spTgt spid="10">
                                            <p:txEl>
                                              <p:pRg st="0" end="0"/>
                                            </p:txEl>
                                          </p:spTgt>
                                        </p:tgtEl>
                                        <p:attrNameLst>
                                          <p:attrName>style.visibility</p:attrName>
                                        </p:attrNameLst>
                                      </p:cBhvr>
                                      <p:to>
                                        <p:strVal val="visible"/>
                                      </p:to>
                                    </p:set>
                                    <p:anim calcmode="lin" valueType="num">
                                      <p:cBhvr>
                                        <p:cTn id="25" dur="500" fill="hold"/>
                                        <p:tgtEl>
                                          <p:spTgt spid="10">
                                            <p:txEl>
                                              <p:pRg st="0" end="0"/>
                                            </p:txEl>
                                          </p:spTgt>
                                        </p:tgtEl>
                                        <p:attrNameLst>
                                          <p:attrName>ppt_w</p:attrName>
                                        </p:attrNameLst>
                                      </p:cBhvr>
                                      <p:tavLst>
                                        <p:tav tm="0">
                                          <p:val>
                                            <p:fltVal val="0"/>
                                          </p:val>
                                        </p:tav>
                                        <p:tav tm="100000">
                                          <p:val>
                                            <p:strVal val="#ppt_w"/>
                                          </p:val>
                                        </p:tav>
                                      </p:tavLst>
                                    </p:anim>
                                    <p:anim calcmode="lin" valueType="num">
                                      <p:cBhvr>
                                        <p:cTn id="26" dur="500" fill="hold"/>
                                        <p:tgtEl>
                                          <p:spTgt spid="10">
                                            <p:txEl>
                                              <p:pRg st="0" end="0"/>
                                            </p:txEl>
                                          </p:spTgt>
                                        </p:tgtEl>
                                        <p:attrNameLst>
                                          <p:attrName>ppt_h</p:attrName>
                                        </p:attrNameLst>
                                      </p:cBhvr>
                                      <p:tavLst>
                                        <p:tav tm="0">
                                          <p:val>
                                            <p:fltVal val="0"/>
                                          </p:val>
                                        </p:tav>
                                        <p:tav tm="100000">
                                          <p:val>
                                            <p:strVal val="#ppt_h"/>
                                          </p:val>
                                        </p:tav>
                                      </p:tavLst>
                                    </p:anim>
                                  </p:childTnLst>
                                </p:cTn>
                              </p:par>
                            </p:childTnLst>
                          </p:cTn>
                        </p:par>
                      </p:childTnLst>
                    </p:cTn>
                  </p:par>
                  <p:par>
                    <p:cTn id="27" fill="hold">
                      <p:stCondLst>
                        <p:cond delay="indefinite"/>
                      </p:stCondLst>
                      <p:childTnLst>
                        <p:par>
                          <p:cTn id="28" fill="hold">
                            <p:stCondLst>
                              <p:cond delay="0"/>
                            </p:stCondLst>
                            <p:childTnLst>
                              <p:par>
                                <p:cTn id="29" presetID="3" presetClass="entr" presetSubtype="10" fill="hold" grpId="0" nodeType="clickEffect">
                                  <p:stCondLst>
                                    <p:cond delay="0"/>
                                  </p:stCondLst>
                                  <p:childTnLst>
                                    <p:set>
                                      <p:cBhvr>
                                        <p:cTn id="30" dur="1" fill="hold">
                                          <p:stCondLst>
                                            <p:cond delay="0"/>
                                          </p:stCondLst>
                                        </p:cTn>
                                        <p:tgtEl>
                                          <p:spTgt spid="8"/>
                                        </p:tgtEl>
                                        <p:attrNameLst>
                                          <p:attrName>style.visibility</p:attrName>
                                        </p:attrNameLst>
                                      </p:cBhvr>
                                      <p:to>
                                        <p:strVal val="visible"/>
                                      </p:to>
                                    </p:set>
                                    <p:animEffect transition="in" filter="blinds(horizontal)">
                                      <p:cBhvr>
                                        <p:cTn id="31"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build="p"/>
      <p:bldP spid="8" grpId="0" animBg="1"/>
      <p:bldP spid="6" grpId="0" build="p"/>
      <p:bldP spid="7" grpId="0" build="p"/>
      <p:bldP spid="9" grpId="0" build="p"/>
      <p:bldP spid="10" grpId="0" build="p"/>
    </p:bldLst>
  </p:timing>
</p:sld>
</file>

<file path=ppt/slides/slide4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Content Placeholder 10"/>
          <p:cNvSpPr>
            <a:spLocks noGrp="1"/>
          </p:cNvSpPr>
          <p:nvPr>
            <p:ph sz="quarter" idx="13"/>
          </p:nvPr>
        </p:nvSpPr>
        <p:spPr>
          <a:xfrm>
            <a:off x="521970" y="2822704"/>
            <a:ext cx="628650" cy="446276"/>
          </a:xfrm>
        </p:spPr>
        <p:txBody>
          <a:bodyPr wrap="square">
            <a:spAutoFit/>
          </a:bodyPr>
          <a:lstStyle/>
          <a:p>
            <a:pPr>
              <a:buNone/>
            </a:pPr>
            <a:r>
              <a:rPr lang="en-US" sz="2300" b="1" dirty="0" smtClean="0">
                <a:solidFill>
                  <a:schemeClr val="tx1"/>
                </a:solidFill>
                <a:latin typeface="Times New Roman" pitchFamily="18" charset="0"/>
                <a:cs typeface="Times New Roman" pitchFamily="18" charset="0"/>
              </a:rPr>
              <a:t>33.   </a:t>
            </a:r>
            <a:endParaRPr lang="en-US" sz="2300" dirty="0" smtClean="0">
              <a:solidFill>
                <a:schemeClr val="tx1"/>
              </a:solidFill>
              <a:latin typeface="Times New Roman" pitchFamily="18" charset="0"/>
              <a:cs typeface="Times New Roman" pitchFamily="18" charset="0"/>
            </a:endParaRPr>
          </a:p>
        </p:txBody>
      </p:sp>
      <p:sp>
        <p:nvSpPr>
          <p:cNvPr id="8" name="Rectangle 7"/>
          <p:cNvSpPr/>
          <p:nvPr/>
        </p:nvSpPr>
        <p:spPr>
          <a:xfrm>
            <a:off x="1143000" y="2819400"/>
            <a:ext cx="5105400" cy="800219"/>
          </a:xfrm>
          <a:prstGeom prst="rect">
            <a:avLst/>
          </a:prstGeom>
        </p:spPr>
        <p:txBody>
          <a:bodyPr wrap="square">
            <a:spAutoFit/>
          </a:bodyPr>
          <a:lstStyle/>
          <a:p>
            <a:r>
              <a:rPr lang="en-US" sz="2300" dirty="0" smtClean="0">
                <a:latin typeface="Times New Roman" pitchFamily="18" charset="0"/>
              </a:rPr>
              <a:t>The position of the median mass = 46th</a:t>
            </a:r>
          </a:p>
          <a:p>
            <a:r>
              <a:rPr lang="en-US" sz="2300" dirty="0" smtClean="0">
                <a:latin typeface="Times New Roman" pitchFamily="18" charset="0"/>
                <a:sym typeface="Symbol"/>
              </a:rPr>
              <a:t>  	      </a:t>
            </a:r>
            <a:r>
              <a:rPr lang="en-US" sz="2300" dirty="0" smtClean="0">
                <a:latin typeface="Times New Roman" pitchFamily="18" charset="0"/>
              </a:rPr>
              <a:t> the median mass, </a:t>
            </a:r>
            <a:r>
              <a:rPr lang="en-US" sz="2300" i="1" dirty="0" smtClean="0">
                <a:latin typeface="Times New Roman" pitchFamily="18" charset="0"/>
              </a:rPr>
              <a:t>Q</a:t>
            </a:r>
            <a:r>
              <a:rPr lang="en-US" sz="2300" baseline="-25000" dirty="0" smtClean="0">
                <a:latin typeface="Times New Roman" pitchFamily="18" charset="0"/>
              </a:rPr>
              <a:t>2</a:t>
            </a:r>
            <a:r>
              <a:rPr lang="en-US" sz="2300" dirty="0" smtClean="0">
                <a:latin typeface="Times New Roman" pitchFamily="18" charset="0"/>
              </a:rPr>
              <a:t> =</a:t>
            </a:r>
            <a:r>
              <a:rPr lang="en-US" sz="2300" i="1" dirty="0" smtClean="0">
                <a:latin typeface="Times New Roman" pitchFamily="18" charset="0"/>
              </a:rPr>
              <a:t> </a:t>
            </a:r>
            <a:r>
              <a:rPr lang="en-US" sz="2300" dirty="0" smtClean="0">
                <a:solidFill>
                  <a:srgbClr val="00A99D"/>
                </a:solidFill>
                <a:latin typeface="Times New Roman" pitchFamily="18" charset="0"/>
              </a:rPr>
              <a:t>6.1 kg</a:t>
            </a:r>
            <a:endParaRPr lang="en-US" sz="2300" dirty="0">
              <a:solidFill>
                <a:srgbClr val="00A99D"/>
              </a:solidFill>
              <a:latin typeface="Times New Roman" pitchFamily="18" charset="0"/>
            </a:endParaRPr>
          </a:p>
        </p:txBody>
      </p:sp>
      <p:graphicFrame>
        <p:nvGraphicFramePr>
          <p:cNvPr id="12" name="Table 11"/>
          <p:cNvGraphicFramePr>
            <a:graphicFrameLocks noGrp="1"/>
          </p:cNvGraphicFramePr>
          <p:nvPr/>
        </p:nvGraphicFramePr>
        <p:xfrm>
          <a:off x="3162300" y="3733800"/>
          <a:ext cx="1562100" cy="1114614"/>
        </p:xfrm>
        <a:graphic>
          <a:graphicData uri="http://schemas.openxmlformats.org/drawingml/2006/table">
            <a:tbl>
              <a:tblPr/>
              <a:tblGrid>
                <a:gridCol w="894097"/>
                <a:gridCol w="668003"/>
              </a:tblGrid>
              <a:tr h="590676">
                <a:tc>
                  <a:txBody>
                    <a:bodyPr/>
                    <a:lstStyle/>
                    <a:p>
                      <a:pPr marL="0" marR="0" algn="ctr">
                        <a:lnSpc>
                          <a:spcPct val="115000"/>
                        </a:lnSpc>
                        <a:spcBef>
                          <a:spcPts val="0"/>
                        </a:spcBef>
                        <a:spcAft>
                          <a:spcPts val="0"/>
                        </a:spcAft>
                      </a:pPr>
                      <a:r>
                        <a:rPr lang="en-US" sz="2300" i="1" kern="1200" baseline="0" dirty="0">
                          <a:solidFill>
                            <a:schemeClr val="tx1"/>
                          </a:solidFill>
                          <a:latin typeface="Times New Roman" pitchFamily="18" charset="0"/>
                          <a:ea typeface="Times New Roman"/>
                          <a:cs typeface="Times New Roman"/>
                        </a:rPr>
                        <a:t>x </a:t>
                      </a:r>
                      <a:r>
                        <a:rPr lang="en-US" sz="2300" kern="1200" baseline="0" dirty="0">
                          <a:solidFill>
                            <a:schemeClr val="tx1"/>
                          </a:solidFill>
                          <a:latin typeface="Times New Roman" pitchFamily="18" charset="0"/>
                          <a:ea typeface="Times New Roman"/>
                          <a:cs typeface="Times New Roman"/>
                        </a:rPr>
                        <a:t>(kg)</a:t>
                      </a:r>
                      <a:endParaRPr lang="en-US" sz="1100" baseline="0" dirty="0">
                        <a:solidFill>
                          <a:schemeClr val="tx1"/>
                        </a:solidFill>
                        <a:latin typeface="Times New Roman" pitchFamily="18" charset="0"/>
                        <a:ea typeface="Times New Roman"/>
                        <a:cs typeface="Times New Roman"/>
                      </a:endParaRPr>
                    </a:p>
                  </a:txBody>
                  <a:tcPr marL="5080" marR="5080" marT="5080" marB="0">
                    <a:lnL w="12700" cap="flat" cmpd="sng" algn="ctr">
                      <a:solidFill>
                        <a:srgbClr val="00A99D"/>
                      </a:solidFill>
                      <a:prstDash val="solid"/>
                      <a:round/>
                      <a:headEnd type="none" w="med" len="med"/>
                      <a:tailEnd type="none" w="med" len="med"/>
                    </a:lnL>
                    <a:lnR w="12700" cap="flat" cmpd="sng" algn="ctr">
                      <a:solidFill>
                        <a:srgbClr val="00A99D"/>
                      </a:solidFill>
                      <a:prstDash val="solid"/>
                      <a:round/>
                      <a:headEnd type="none" w="med" len="med"/>
                      <a:tailEnd type="none" w="med" len="med"/>
                    </a:lnR>
                    <a:lnT w="12700" cap="flat" cmpd="sng" algn="ctr">
                      <a:solidFill>
                        <a:srgbClr val="00A99D"/>
                      </a:solidFill>
                      <a:prstDash val="solid"/>
                      <a:round/>
                      <a:headEnd type="none" w="med" len="med"/>
                      <a:tailEnd type="none" w="med" len="med"/>
                    </a:lnT>
                    <a:lnB w="12700" cap="flat" cmpd="sng" algn="ctr">
                      <a:solidFill>
                        <a:srgbClr val="00A99D"/>
                      </a:solidFill>
                      <a:prstDash val="solid"/>
                      <a:round/>
                      <a:headEnd type="none" w="med" len="med"/>
                      <a:tailEnd type="none" w="med" len="med"/>
                    </a:lnB>
                  </a:tcPr>
                </a:tc>
                <a:tc>
                  <a:txBody>
                    <a:bodyPr/>
                    <a:lstStyle/>
                    <a:p>
                      <a:pPr marL="0" marR="0" algn="ctr">
                        <a:lnSpc>
                          <a:spcPct val="115000"/>
                        </a:lnSpc>
                        <a:spcBef>
                          <a:spcPts val="0"/>
                        </a:spcBef>
                        <a:spcAft>
                          <a:spcPts val="0"/>
                        </a:spcAft>
                      </a:pPr>
                      <a:r>
                        <a:rPr lang="en-US" sz="2300" i="1" kern="1200" baseline="0" dirty="0">
                          <a:solidFill>
                            <a:schemeClr val="tx1"/>
                          </a:solidFill>
                          <a:latin typeface="Times New Roman" pitchFamily="18" charset="0"/>
                          <a:ea typeface="Times New Roman"/>
                          <a:cs typeface="Times New Roman"/>
                        </a:rPr>
                        <a:t>f</a:t>
                      </a:r>
                      <a:r>
                        <a:rPr lang="en-US" sz="2300" kern="1200" baseline="0" dirty="0">
                          <a:solidFill>
                            <a:schemeClr val="tx1"/>
                          </a:solidFill>
                          <a:latin typeface="Times New Roman" pitchFamily="18" charset="0"/>
                          <a:ea typeface="Times New Roman"/>
                          <a:cs typeface="Times New Roman"/>
                        </a:rPr>
                        <a:t> </a:t>
                      </a:r>
                      <a:endParaRPr lang="en-US" sz="1100" baseline="0" dirty="0">
                        <a:solidFill>
                          <a:schemeClr val="tx1"/>
                        </a:solidFill>
                        <a:latin typeface="Times New Roman" pitchFamily="18" charset="0"/>
                        <a:ea typeface="Times New Roman"/>
                        <a:cs typeface="Times New Roman"/>
                      </a:endParaRPr>
                    </a:p>
                  </a:txBody>
                  <a:tcPr marL="5080" marR="5080" marT="5080" marB="0">
                    <a:lnL w="12700" cap="flat" cmpd="sng" algn="ctr">
                      <a:solidFill>
                        <a:srgbClr val="00A99D"/>
                      </a:solidFill>
                      <a:prstDash val="solid"/>
                      <a:round/>
                      <a:headEnd type="none" w="med" len="med"/>
                      <a:tailEnd type="none" w="med" len="med"/>
                    </a:lnL>
                    <a:lnR w="12700" cap="flat" cmpd="sng" algn="ctr">
                      <a:solidFill>
                        <a:srgbClr val="00A99D"/>
                      </a:solidFill>
                      <a:prstDash val="solid"/>
                      <a:round/>
                      <a:headEnd type="none" w="med" len="med"/>
                      <a:tailEnd type="none" w="med" len="med"/>
                    </a:lnR>
                    <a:lnT w="12700" cap="flat" cmpd="sng" algn="ctr">
                      <a:solidFill>
                        <a:srgbClr val="00A99D"/>
                      </a:solidFill>
                      <a:prstDash val="solid"/>
                      <a:round/>
                      <a:headEnd type="none" w="med" len="med"/>
                      <a:tailEnd type="none" w="med" len="med"/>
                    </a:lnT>
                    <a:lnB w="12700" cap="flat" cmpd="sng" algn="ctr">
                      <a:solidFill>
                        <a:srgbClr val="00A99D"/>
                      </a:solidFill>
                      <a:prstDash val="solid"/>
                      <a:round/>
                      <a:headEnd type="none" w="med" len="med"/>
                      <a:tailEnd type="none" w="med" len="med"/>
                    </a:lnB>
                  </a:tcPr>
                </a:tc>
              </a:tr>
              <a:tr h="523938">
                <a:tc>
                  <a:txBody>
                    <a:bodyPr/>
                    <a:lstStyle/>
                    <a:p>
                      <a:pPr marL="0" marR="0" algn="ctr">
                        <a:lnSpc>
                          <a:spcPct val="115000"/>
                        </a:lnSpc>
                        <a:spcBef>
                          <a:spcPts val="0"/>
                        </a:spcBef>
                        <a:spcAft>
                          <a:spcPts val="0"/>
                        </a:spcAft>
                      </a:pPr>
                      <a:r>
                        <a:rPr lang="en-US" sz="2300" kern="1200" baseline="0" dirty="0">
                          <a:solidFill>
                            <a:schemeClr val="tx1"/>
                          </a:solidFill>
                          <a:latin typeface="Times New Roman" pitchFamily="18" charset="0"/>
                          <a:ea typeface="Times New Roman"/>
                          <a:cs typeface="Times New Roman"/>
                        </a:rPr>
                        <a:t>6.1</a:t>
                      </a:r>
                      <a:endParaRPr lang="en-US" sz="1100" baseline="0" dirty="0">
                        <a:solidFill>
                          <a:schemeClr val="tx1"/>
                        </a:solidFill>
                        <a:latin typeface="Times New Roman" pitchFamily="18" charset="0"/>
                        <a:ea typeface="Times New Roman"/>
                        <a:cs typeface="Times New Roman"/>
                      </a:endParaRPr>
                    </a:p>
                  </a:txBody>
                  <a:tcPr marL="5080" marR="5080" marT="5080" marB="0">
                    <a:lnL w="12700" cap="flat" cmpd="sng" algn="ctr">
                      <a:solidFill>
                        <a:srgbClr val="00A99D"/>
                      </a:solidFill>
                      <a:prstDash val="solid"/>
                      <a:round/>
                      <a:headEnd type="none" w="med" len="med"/>
                      <a:tailEnd type="none" w="med" len="med"/>
                    </a:lnL>
                    <a:lnR w="12700" cap="flat" cmpd="sng" algn="ctr">
                      <a:solidFill>
                        <a:srgbClr val="00A99D"/>
                      </a:solidFill>
                      <a:prstDash val="solid"/>
                      <a:round/>
                      <a:headEnd type="none" w="med" len="med"/>
                      <a:tailEnd type="none" w="med" len="med"/>
                    </a:lnR>
                    <a:lnT w="12700" cap="flat" cmpd="sng" algn="ctr">
                      <a:solidFill>
                        <a:srgbClr val="00A99D"/>
                      </a:solidFill>
                      <a:prstDash val="solid"/>
                      <a:round/>
                      <a:headEnd type="none" w="med" len="med"/>
                      <a:tailEnd type="none" w="med" len="med"/>
                    </a:lnT>
                    <a:lnB w="12700" cap="flat" cmpd="sng" algn="ctr">
                      <a:solidFill>
                        <a:srgbClr val="00A99D"/>
                      </a:solidFill>
                      <a:prstDash val="solid"/>
                      <a:round/>
                      <a:headEnd type="none" w="med" len="med"/>
                      <a:tailEnd type="none" w="med" len="med"/>
                    </a:lnB>
                  </a:tcPr>
                </a:tc>
                <a:tc>
                  <a:txBody>
                    <a:bodyPr/>
                    <a:lstStyle/>
                    <a:p>
                      <a:pPr marL="0" marR="0" algn="ctr">
                        <a:lnSpc>
                          <a:spcPct val="115000"/>
                        </a:lnSpc>
                        <a:spcBef>
                          <a:spcPts val="0"/>
                        </a:spcBef>
                        <a:spcAft>
                          <a:spcPts val="0"/>
                        </a:spcAft>
                      </a:pPr>
                      <a:r>
                        <a:rPr lang="en-US" sz="2300" kern="1200" baseline="0" dirty="0">
                          <a:solidFill>
                            <a:schemeClr val="tx1"/>
                          </a:solidFill>
                          <a:latin typeface="Times New Roman" pitchFamily="18" charset="0"/>
                          <a:ea typeface="Times New Roman"/>
                          <a:cs typeface="Times New Roman"/>
                        </a:rPr>
                        <a:t>23</a:t>
                      </a:r>
                      <a:endParaRPr lang="en-US" sz="1100" baseline="0" dirty="0">
                        <a:solidFill>
                          <a:schemeClr val="tx1"/>
                        </a:solidFill>
                        <a:latin typeface="Times New Roman" pitchFamily="18" charset="0"/>
                        <a:ea typeface="Times New Roman"/>
                        <a:cs typeface="Times New Roman"/>
                      </a:endParaRPr>
                    </a:p>
                  </a:txBody>
                  <a:tcPr marL="5080" marR="5080" marT="5080" marB="0">
                    <a:lnL w="12700" cap="flat" cmpd="sng" algn="ctr">
                      <a:solidFill>
                        <a:srgbClr val="00A99D"/>
                      </a:solidFill>
                      <a:prstDash val="solid"/>
                      <a:round/>
                      <a:headEnd type="none" w="med" len="med"/>
                      <a:tailEnd type="none" w="med" len="med"/>
                    </a:lnL>
                    <a:lnR w="12700" cap="flat" cmpd="sng" algn="ctr">
                      <a:solidFill>
                        <a:srgbClr val="00A99D"/>
                      </a:solidFill>
                      <a:prstDash val="solid"/>
                      <a:round/>
                      <a:headEnd type="none" w="med" len="med"/>
                      <a:tailEnd type="none" w="med" len="med"/>
                    </a:lnR>
                    <a:lnT w="12700" cap="flat" cmpd="sng" algn="ctr">
                      <a:solidFill>
                        <a:srgbClr val="00A99D"/>
                      </a:solidFill>
                      <a:prstDash val="solid"/>
                      <a:round/>
                      <a:headEnd type="none" w="med" len="med"/>
                      <a:tailEnd type="none" w="med" len="med"/>
                    </a:lnT>
                    <a:lnB w="12700" cap="flat" cmpd="sng" algn="ctr">
                      <a:solidFill>
                        <a:srgbClr val="00A99D"/>
                      </a:solidFill>
                      <a:prstDash val="solid"/>
                      <a:round/>
                      <a:headEnd type="none" w="med" len="med"/>
                      <a:tailEnd type="none" w="med" len="med"/>
                    </a:lnB>
                  </a:tcPr>
                </a:tc>
              </a:tr>
            </a:tbl>
          </a:graphicData>
        </a:graphic>
      </p:graphicFrame>
      <p:sp>
        <p:nvSpPr>
          <p:cNvPr id="3073" name="Rectangle 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tx1"/>
              </a:solidFill>
              <a:effectLst/>
              <a:latin typeface="Arial" pitchFamily="34" charset="0"/>
            </a:endParaRPr>
          </a:p>
        </p:txBody>
      </p:sp>
      <p:grpSp>
        <p:nvGrpSpPr>
          <p:cNvPr id="2" name="Group 14"/>
          <p:cNvGrpSpPr/>
          <p:nvPr/>
        </p:nvGrpSpPr>
        <p:grpSpPr>
          <a:xfrm>
            <a:off x="2486025" y="4284471"/>
            <a:ext cx="3091815" cy="479141"/>
            <a:chOff x="2486025" y="4608195"/>
            <a:chExt cx="3091815" cy="479141"/>
          </a:xfrm>
        </p:grpSpPr>
        <p:cxnSp>
          <p:nvCxnSpPr>
            <p:cNvPr id="20" name="Straight Arrow Connector 19"/>
            <p:cNvCxnSpPr/>
            <p:nvPr/>
          </p:nvCxnSpPr>
          <p:spPr>
            <a:xfrm rot="10800000">
              <a:off x="3843528" y="4867275"/>
              <a:ext cx="301752" cy="2912"/>
            </a:xfrm>
            <a:prstGeom prst="straightConnector1">
              <a:avLst/>
            </a:prstGeom>
            <a:ln>
              <a:solidFill>
                <a:srgbClr val="00A99D"/>
              </a:solidFill>
              <a:tailEnd type="arrow"/>
            </a:ln>
          </p:spPr>
          <p:style>
            <a:lnRef idx="1">
              <a:schemeClr val="accent1"/>
            </a:lnRef>
            <a:fillRef idx="0">
              <a:schemeClr val="accent1"/>
            </a:fillRef>
            <a:effectRef idx="0">
              <a:schemeClr val="accent1"/>
            </a:effectRef>
            <a:fontRef idx="minor">
              <a:schemeClr val="tx1"/>
            </a:fontRef>
          </p:style>
        </p:cxnSp>
        <p:sp>
          <p:nvSpPr>
            <p:cNvPr id="13" name="Oval 12"/>
            <p:cNvSpPr/>
            <p:nvPr/>
          </p:nvSpPr>
          <p:spPr>
            <a:xfrm>
              <a:off x="3377565" y="4717733"/>
              <a:ext cx="457200" cy="304800"/>
            </a:xfrm>
            <a:prstGeom prst="ellipse">
              <a:avLst/>
            </a:prstGeom>
            <a:noFill/>
            <a:ln w="12700">
              <a:solidFill>
                <a:srgbClr val="00A99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Oval 13"/>
            <p:cNvSpPr/>
            <p:nvPr/>
          </p:nvSpPr>
          <p:spPr>
            <a:xfrm>
              <a:off x="4145280" y="4717733"/>
              <a:ext cx="457200" cy="304800"/>
            </a:xfrm>
            <a:prstGeom prst="ellipse">
              <a:avLst/>
            </a:prstGeom>
            <a:noFill/>
            <a:ln w="12700">
              <a:solidFill>
                <a:srgbClr val="00A99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8" name="Straight Arrow Connector 17"/>
            <p:cNvCxnSpPr/>
            <p:nvPr/>
          </p:nvCxnSpPr>
          <p:spPr>
            <a:xfrm rot="10800000">
              <a:off x="4594196" y="4862513"/>
              <a:ext cx="373857" cy="4762"/>
            </a:xfrm>
            <a:prstGeom prst="straightConnector1">
              <a:avLst/>
            </a:prstGeom>
            <a:ln>
              <a:solidFill>
                <a:srgbClr val="00A99D"/>
              </a:solidFill>
              <a:tailEnd type="arrow"/>
            </a:ln>
          </p:spPr>
          <p:style>
            <a:lnRef idx="1">
              <a:schemeClr val="accent1"/>
            </a:lnRef>
            <a:fillRef idx="0">
              <a:schemeClr val="accent1"/>
            </a:fillRef>
            <a:effectRef idx="0">
              <a:schemeClr val="accent1"/>
            </a:effectRef>
            <a:fontRef idx="minor">
              <a:schemeClr val="tx1"/>
            </a:fontRef>
          </p:style>
        </p:cxnSp>
        <p:sp>
          <p:nvSpPr>
            <p:cNvPr id="22" name="Rectangle 21"/>
            <p:cNvSpPr/>
            <p:nvPr/>
          </p:nvSpPr>
          <p:spPr>
            <a:xfrm>
              <a:off x="2486025" y="4641060"/>
              <a:ext cx="736099" cy="446276"/>
            </a:xfrm>
            <a:prstGeom prst="rect">
              <a:avLst/>
            </a:prstGeom>
          </p:spPr>
          <p:txBody>
            <a:bodyPr wrap="none">
              <a:spAutoFit/>
            </a:bodyPr>
            <a:lstStyle/>
            <a:p>
              <a:r>
                <a:rPr lang="en-US" sz="2300" i="1" dirty="0" smtClean="0">
                  <a:latin typeface="Times New Roman" pitchFamily="18" charset="0"/>
                </a:rPr>
                <a:t>Q</a:t>
              </a:r>
              <a:r>
                <a:rPr lang="en-US" sz="2300" baseline="-25000" dirty="0" smtClean="0">
                  <a:latin typeface="Times New Roman" pitchFamily="18" charset="0"/>
                </a:rPr>
                <a:t>2</a:t>
              </a:r>
              <a:r>
                <a:rPr lang="en-US" sz="2300" dirty="0" smtClean="0">
                  <a:latin typeface="Times New Roman" pitchFamily="18" charset="0"/>
                </a:rPr>
                <a:t> =</a:t>
              </a:r>
              <a:endParaRPr lang="en-US" sz="2300" dirty="0">
                <a:latin typeface="Times New Roman" pitchFamily="18" charset="0"/>
              </a:endParaRPr>
            </a:p>
          </p:txBody>
        </p:sp>
        <p:sp>
          <p:nvSpPr>
            <p:cNvPr id="23" name="Rectangle 22"/>
            <p:cNvSpPr/>
            <p:nvPr/>
          </p:nvSpPr>
          <p:spPr>
            <a:xfrm>
              <a:off x="4868992" y="4608195"/>
              <a:ext cx="708848" cy="446276"/>
            </a:xfrm>
            <a:prstGeom prst="rect">
              <a:avLst/>
            </a:prstGeom>
          </p:spPr>
          <p:txBody>
            <a:bodyPr wrap="none">
              <a:spAutoFit/>
            </a:bodyPr>
            <a:lstStyle/>
            <a:p>
              <a:r>
                <a:rPr lang="en-US" sz="2300" dirty="0" smtClean="0">
                  <a:latin typeface="Times New Roman" pitchFamily="18" charset="0"/>
                </a:rPr>
                <a:t>46th</a:t>
              </a:r>
              <a:endParaRPr lang="en-US" sz="2300" dirty="0">
                <a:latin typeface="Times New Roman" pitchFamily="18" charset="0"/>
              </a:endParaRPr>
            </a:p>
          </p:txBody>
        </p:sp>
      </p:grpSp>
      <p:sp>
        <p:nvSpPr>
          <p:cNvPr id="15"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3 Paper 1</a:t>
            </a:r>
          </a:p>
        </p:txBody>
      </p:sp>
    </p:spTree>
    <p:extLst>
      <p:ext uri="{BB962C8B-B14F-4D97-AF65-F5344CB8AC3E}">
        <p14:creationId xmlns:p14="http://schemas.microsoft.com/office/powerpoint/2010/main" xmlns="" val="71451342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11">
                                            <p:txEl>
                                              <p:pRg st="0" end="0"/>
                                            </p:txEl>
                                          </p:spTgt>
                                        </p:tgtEl>
                                        <p:attrNameLst>
                                          <p:attrName>style.visibility</p:attrName>
                                        </p:attrNameLst>
                                      </p:cBhvr>
                                      <p:to>
                                        <p:strVal val="visible"/>
                                      </p:to>
                                    </p:set>
                                    <p:anim calcmode="lin" valueType="num">
                                      <p:cBhvr>
                                        <p:cTn id="7" dur="500" fill="hold"/>
                                        <p:tgtEl>
                                          <p:spTgt spid="11">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11">
                                            <p:txEl>
                                              <p:pRg st="0" end="0"/>
                                            </p:txEl>
                                          </p:spTgt>
                                        </p:tgtEl>
                                        <p:attrNameLst>
                                          <p:attrName>ppt_h</p:attrName>
                                        </p:attrNameLst>
                                      </p:cBhvr>
                                      <p:tavLst>
                                        <p:tav tm="0">
                                          <p:val>
                                            <p:fltVal val="0"/>
                                          </p:val>
                                        </p:tav>
                                        <p:tav tm="100000">
                                          <p:val>
                                            <p:strVal val="#ppt_h"/>
                                          </p:val>
                                        </p:tav>
                                      </p:tavLst>
                                    </p:anim>
                                  </p:childTnLst>
                                </p:cTn>
                              </p:par>
                              <p:par>
                                <p:cTn id="9" presetID="23" presetClass="entr" presetSubtype="16" fill="hold" grpId="0" nodeType="withEffect">
                                  <p:stCondLst>
                                    <p:cond delay="0"/>
                                  </p:stCondLst>
                                  <p:childTnLst>
                                    <p:set>
                                      <p:cBhvr>
                                        <p:cTn id="10" dur="1" fill="hold">
                                          <p:stCondLst>
                                            <p:cond delay="0"/>
                                          </p:stCondLst>
                                        </p:cTn>
                                        <p:tgtEl>
                                          <p:spTgt spid="8"/>
                                        </p:tgtEl>
                                        <p:attrNameLst>
                                          <p:attrName>style.visibility</p:attrName>
                                        </p:attrNameLst>
                                      </p:cBhvr>
                                      <p:to>
                                        <p:strVal val="visible"/>
                                      </p:to>
                                    </p:set>
                                    <p:anim calcmode="lin" valueType="num">
                                      <p:cBhvr>
                                        <p:cTn id="11" dur="500" fill="hold"/>
                                        <p:tgtEl>
                                          <p:spTgt spid="8"/>
                                        </p:tgtEl>
                                        <p:attrNameLst>
                                          <p:attrName>ppt_w</p:attrName>
                                        </p:attrNameLst>
                                      </p:cBhvr>
                                      <p:tavLst>
                                        <p:tav tm="0">
                                          <p:val>
                                            <p:fltVal val="0"/>
                                          </p:val>
                                        </p:tav>
                                        <p:tav tm="100000">
                                          <p:val>
                                            <p:strVal val="#ppt_w"/>
                                          </p:val>
                                        </p:tav>
                                      </p:tavLst>
                                    </p:anim>
                                    <p:anim calcmode="lin" valueType="num">
                                      <p:cBhvr>
                                        <p:cTn id="12" dur="500" fill="hold"/>
                                        <p:tgtEl>
                                          <p:spTgt spid="8"/>
                                        </p:tgtEl>
                                        <p:attrNameLst>
                                          <p:attrName>ppt_h</p:attrName>
                                        </p:attrNameLst>
                                      </p:cBhvr>
                                      <p:tavLst>
                                        <p:tav tm="0">
                                          <p:val>
                                            <p:fltVal val="0"/>
                                          </p:val>
                                        </p:tav>
                                        <p:tav tm="100000">
                                          <p:val>
                                            <p:strVal val="#ppt_h"/>
                                          </p:val>
                                        </p:tav>
                                      </p:tavLst>
                                    </p:anim>
                                  </p:childTnLst>
                                </p:cTn>
                              </p:par>
                              <p:par>
                                <p:cTn id="13" presetID="23" presetClass="entr" presetSubtype="16" fill="hold" nodeType="withEffect">
                                  <p:stCondLst>
                                    <p:cond delay="0"/>
                                  </p:stCondLst>
                                  <p:childTnLst>
                                    <p:set>
                                      <p:cBhvr>
                                        <p:cTn id="14" dur="1" fill="hold">
                                          <p:stCondLst>
                                            <p:cond delay="0"/>
                                          </p:stCondLst>
                                        </p:cTn>
                                        <p:tgtEl>
                                          <p:spTgt spid="12"/>
                                        </p:tgtEl>
                                        <p:attrNameLst>
                                          <p:attrName>style.visibility</p:attrName>
                                        </p:attrNameLst>
                                      </p:cBhvr>
                                      <p:to>
                                        <p:strVal val="visible"/>
                                      </p:to>
                                    </p:set>
                                    <p:anim calcmode="lin" valueType="num">
                                      <p:cBhvr>
                                        <p:cTn id="15" dur="500" fill="hold"/>
                                        <p:tgtEl>
                                          <p:spTgt spid="12"/>
                                        </p:tgtEl>
                                        <p:attrNameLst>
                                          <p:attrName>ppt_w</p:attrName>
                                        </p:attrNameLst>
                                      </p:cBhvr>
                                      <p:tavLst>
                                        <p:tav tm="0">
                                          <p:val>
                                            <p:fltVal val="0"/>
                                          </p:val>
                                        </p:tav>
                                        <p:tav tm="100000">
                                          <p:val>
                                            <p:strVal val="#ppt_w"/>
                                          </p:val>
                                        </p:tav>
                                      </p:tavLst>
                                    </p:anim>
                                    <p:anim calcmode="lin" valueType="num">
                                      <p:cBhvr>
                                        <p:cTn id="16" dur="500" fill="hold"/>
                                        <p:tgtEl>
                                          <p:spTgt spid="12"/>
                                        </p:tgtEl>
                                        <p:attrNameLst>
                                          <p:attrName>ppt_h</p:attrName>
                                        </p:attrNameLst>
                                      </p:cBhvr>
                                      <p:tavLst>
                                        <p:tav tm="0">
                                          <p:val>
                                            <p:fltVal val="0"/>
                                          </p:val>
                                        </p:tav>
                                        <p:tav tm="100000">
                                          <p:val>
                                            <p:strVal val="#ppt_h"/>
                                          </p:val>
                                        </p:tav>
                                      </p:tavLst>
                                    </p:anim>
                                  </p:childTnLst>
                                </p:cTn>
                              </p:par>
                              <p:par>
                                <p:cTn id="17" presetID="23" presetClass="entr" presetSubtype="16" fill="hold" nodeType="withEffect">
                                  <p:stCondLst>
                                    <p:cond delay="0"/>
                                  </p:stCondLst>
                                  <p:childTnLst>
                                    <p:set>
                                      <p:cBhvr>
                                        <p:cTn id="18" dur="1" fill="hold">
                                          <p:stCondLst>
                                            <p:cond delay="0"/>
                                          </p:stCondLst>
                                        </p:cTn>
                                        <p:tgtEl>
                                          <p:spTgt spid="2"/>
                                        </p:tgtEl>
                                        <p:attrNameLst>
                                          <p:attrName>style.visibility</p:attrName>
                                        </p:attrNameLst>
                                      </p:cBhvr>
                                      <p:to>
                                        <p:strVal val="visible"/>
                                      </p:to>
                                    </p:set>
                                    <p:anim calcmode="lin" valueType="num">
                                      <p:cBhvr>
                                        <p:cTn id="19" dur="500" fill="hold"/>
                                        <p:tgtEl>
                                          <p:spTgt spid="2"/>
                                        </p:tgtEl>
                                        <p:attrNameLst>
                                          <p:attrName>ppt_w</p:attrName>
                                        </p:attrNameLst>
                                      </p:cBhvr>
                                      <p:tavLst>
                                        <p:tav tm="0">
                                          <p:val>
                                            <p:fltVal val="0"/>
                                          </p:val>
                                        </p:tav>
                                        <p:tav tm="100000">
                                          <p:val>
                                            <p:strVal val="#ppt_w"/>
                                          </p:val>
                                        </p:tav>
                                      </p:tavLst>
                                    </p:anim>
                                    <p:anim calcmode="lin" valueType="num">
                                      <p:cBhvr>
                                        <p:cTn id="20" dur="500" fill="hold"/>
                                        <p:tgtEl>
                                          <p:spTgt spid="2"/>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build="p"/>
      <p:bldP spid="8" grpId="0"/>
    </p:bldLst>
  </p:timing>
</p:sld>
</file>

<file path=ppt/slides/slide4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Content Placeholder 10"/>
          <p:cNvSpPr>
            <a:spLocks noGrp="1"/>
          </p:cNvSpPr>
          <p:nvPr>
            <p:ph sz="quarter" idx="13"/>
          </p:nvPr>
        </p:nvSpPr>
        <p:spPr>
          <a:xfrm>
            <a:off x="361950" y="2677924"/>
            <a:ext cx="6191250" cy="446276"/>
          </a:xfrm>
        </p:spPr>
        <p:txBody>
          <a:bodyPr wrap="square">
            <a:spAutoFit/>
          </a:bodyPr>
          <a:lstStyle/>
          <a:p>
            <a:pPr>
              <a:buNone/>
            </a:pPr>
            <a:r>
              <a:rPr lang="en-US" sz="2300" b="1" dirty="0" smtClean="0">
                <a:solidFill>
                  <a:schemeClr val="tx1"/>
                </a:solidFill>
                <a:latin typeface="Times New Roman" pitchFamily="18" charset="0"/>
                <a:cs typeface="Times New Roman" pitchFamily="18" charset="0"/>
              </a:rPr>
              <a:t>34.   </a:t>
            </a:r>
            <a:r>
              <a:rPr lang="en-US" sz="2300" dirty="0" smtClean="0">
                <a:solidFill>
                  <a:schemeClr val="tx1"/>
                </a:solidFill>
                <a:latin typeface="Times New Roman" pitchFamily="18" charset="0"/>
                <a:cs typeface="Times New Roman" pitchFamily="18" charset="0"/>
              </a:rPr>
              <a:t>What is the modal mass?</a:t>
            </a:r>
          </a:p>
        </p:txBody>
      </p:sp>
      <p:sp>
        <p:nvSpPr>
          <p:cNvPr id="8" name="Notched Right Arrow 7"/>
          <p:cNvSpPr/>
          <p:nvPr/>
        </p:nvSpPr>
        <p:spPr>
          <a:xfrm>
            <a:off x="7162800" y="6019800"/>
            <a:ext cx="1782315" cy="685800"/>
          </a:xfrm>
          <a:prstGeom prst="notchedRightArrow">
            <a:avLst/>
          </a:prstGeom>
          <a:blipFill>
            <a:blip r:embed="rId2" cstate="print">
              <a:extLst>
                <a:ext uri="{BEBA8EAE-BF5A-486C-A8C5-ECC9F3942E4B}">
                  <a14:imgProps xmlns:a14="http://schemas.microsoft.com/office/drawing/2010/main" xmlns="">
                    <a14:imgLayer r:embed="rId3">
                      <a14:imgEffect>
                        <a14:brightnessContrast bright="-20000" contrast="-20000"/>
                      </a14:imgEffect>
                    </a14:imgLayer>
                  </a14:imgProps>
                </a:ex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ANSWER</a:t>
            </a:r>
            <a:endParaRPr lang="en-US" sz="2000" b="1" dirty="0">
              <a:latin typeface="Times New Roman" pitchFamily="18" charset="0"/>
              <a:cs typeface="Times New Roman" pitchFamily="18" charset="0"/>
            </a:endParaRPr>
          </a:p>
        </p:txBody>
      </p:sp>
      <p:sp>
        <p:nvSpPr>
          <p:cNvPr id="6" name="Content Placeholder 10"/>
          <p:cNvSpPr>
            <a:spLocks noGrp="1"/>
          </p:cNvSpPr>
          <p:nvPr>
            <p:ph sz="quarter" idx="13"/>
          </p:nvPr>
        </p:nvSpPr>
        <p:spPr>
          <a:xfrm>
            <a:off x="949960" y="3124200"/>
            <a:ext cx="1473200" cy="676339"/>
          </a:xfrm>
        </p:spPr>
        <p:txBody>
          <a:bodyPr wrap="square">
            <a:spAutoFit/>
          </a:bodyPr>
          <a:lstStyle/>
          <a:p>
            <a:pPr algn="just">
              <a:lnSpc>
                <a:spcPct val="165000"/>
              </a:lnSpc>
              <a:spcBef>
                <a:spcPct val="0"/>
              </a:spcBef>
              <a:buFontTx/>
              <a:buNone/>
            </a:pPr>
            <a:r>
              <a:rPr lang="en-US" sz="2300" dirty="0" smtClean="0">
                <a:solidFill>
                  <a:schemeClr val="tx1"/>
                </a:solidFill>
                <a:latin typeface="Times New Roman" pitchFamily="18" charset="0"/>
                <a:cs typeface="Times New Roman" pitchFamily="18" charset="0"/>
              </a:rPr>
              <a:t>(A) 6.5 kg</a:t>
            </a:r>
          </a:p>
        </p:txBody>
      </p:sp>
      <p:sp>
        <p:nvSpPr>
          <p:cNvPr id="7" name="Content Placeholder 10"/>
          <p:cNvSpPr>
            <a:spLocks noGrp="1"/>
          </p:cNvSpPr>
          <p:nvPr>
            <p:ph sz="quarter" idx="13"/>
          </p:nvPr>
        </p:nvSpPr>
        <p:spPr>
          <a:xfrm>
            <a:off x="960120" y="3819461"/>
            <a:ext cx="1386840" cy="676339"/>
          </a:xfrm>
        </p:spPr>
        <p:txBody>
          <a:bodyPr wrap="square">
            <a:spAutoFit/>
          </a:bodyPr>
          <a:lstStyle/>
          <a:p>
            <a:pPr algn="just">
              <a:lnSpc>
                <a:spcPct val="165000"/>
              </a:lnSpc>
              <a:spcBef>
                <a:spcPct val="0"/>
              </a:spcBef>
              <a:buFontTx/>
              <a:buNone/>
            </a:pPr>
            <a:r>
              <a:rPr lang="en-US" sz="2300" dirty="0" smtClean="0">
                <a:solidFill>
                  <a:schemeClr val="tx1"/>
                </a:solidFill>
                <a:latin typeface="Times New Roman" pitchFamily="18" charset="0"/>
                <a:cs typeface="Times New Roman" pitchFamily="18" charset="0"/>
              </a:rPr>
              <a:t>(B) 6.2 kg</a:t>
            </a:r>
          </a:p>
        </p:txBody>
      </p:sp>
      <p:sp>
        <p:nvSpPr>
          <p:cNvPr id="9" name="Content Placeholder 10"/>
          <p:cNvSpPr>
            <a:spLocks noGrp="1"/>
          </p:cNvSpPr>
          <p:nvPr>
            <p:ph sz="quarter" idx="13"/>
          </p:nvPr>
        </p:nvSpPr>
        <p:spPr>
          <a:xfrm>
            <a:off x="975360" y="4581461"/>
            <a:ext cx="1447800" cy="676339"/>
          </a:xfrm>
        </p:spPr>
        <p:txBody>
          <a:bodyPr wrap="square">
            <a:spAutoFit/>
          </a:bodyPr>
          <a:lstStyle/>
          <a:p>
            <a:pPr algn="just">
              <a:lnSpc>
                <a:spcPct val="165000"/>
              </a:lnSpc>
              <a:spcBef>
                <a:spcPct val="0"/>
              </a:spcBef>
              <a:buFontTx/>
              <a:buNone/>
            </a:pPr>
            <a:r>
              <a:rPr lang="en-US" sz="2300" dirty="0" smtClean="0">
                <a:solidFill>
                  <a:schemeClr val="tx1"/>
                </a:solidFill>
                <a:latin typeface="Times New Roman" pitchFamily="18" charset="0"/>
                <a:cs typeface="Times New Roman" pitchFamily="18" charset="0"/>
              </a:rPr>
              <a:t>(C) 6.1 kg</a:t>
            </a:r>
          </a:p>
        </p:txBody>
      </p:sp>
      <p:sp>
        <p:nvSpPr>
          <p:cNvPr id="10" name="Content Placeholder 10"/>
          <p:cNvSpPr>
            <a:spLocks noGrp="1"/>
          </p:cNvSpPr>
          <p:nvPr>
            <p:ph sz="quarter" idx="13"/>
          </p:nvPr>
        </p:nvSpPr>
        <p:spPr>
          <a:xfrm>
            <a:off x="995680" y="5344141"/>
            <a:ext cx="1579880" cy="599459"/>
          </a:xfrm>
        </p:spPr>
        <p:txBody>
          <a:bodyPr wrap="square">
            <a:spAutoFit/>
          </a:bodyPr>
          <a:lstStyle/>
          <a:p>
            <a:pPr algn="just">
              <a:lnSpc>
                <a:spcPct val="165000"/>
              </a:lnSpc>
              <a:spcBef>
                <a:spcPct val="0"/>
              </a:spcBef>
              <a:buFontTx/>
              <a:buNone/>
            </a:pPr>
            <a:r>
              <a:rPr lang="en-US" sz="2300" dirty="0" smtClean="0">
                <a:solidFill>
                  <a:schemeClr val="tx1"/>
                </a:solidFill>
                <a:latin typeface="Times New Roman" pitchFamily="18" charset="0"/>
                <a:cs typeface="Times New Roman" pitchFamily="18" charset="0"/>
              </a:rPr>
              <a:t>(D) 5.7 kg</a:t>
            </a:r>
          </a:p>
        </p:txBody>
      </p:sp>
      <p:sp>
        <p:nvSpPr>
          <p:cNvPr id="12"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3 Paper 1</a:t>
            </a:r>
          </a:p>
        </p:txBody>
      </p:sp>
    </p:spTree>
    <p:extLst>
      <p:ext uri="{BB962C8B-B14F-4D97-AF65-F5344CB8AC3E}">
        <p14:creationId xmlns:p14="http://schemas.microsoft.com/office/powerpoint/2010/main" xmlns="" val="71451342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11">
                                            <p:txEl>
                                              <p:pRg st="0" end="0"/>
                                            </p:txEl>
                                          </p:spTgt>
                                        </p:tgtEl>
                                        <p:attrNameLst>
                                          <p:attrName>style.visibility</p:attrName>
                                        </p:attrNameLst>
                                      </p:cBhvr>
                                      <p:to>
                                        <p:strVal val="visible"/>
                                      </p:to>
                                    </p:set>
                                    <p:anim calcmode="lin" valueType="num">
                                      <p:cBhvr>
                                        <p:cTn id="7" dur="500" fill="hold"/>
                                        <p:tgtEl>
                                          <p:spTgt spid="11">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11">
                                            <p:txEl>
                                              <p:pRg st="0" end="0"/>
                                            </p:txEl>
                                          </p:spTgt>
                                        </p:tgtEl>
                                        <p:attrNameLst>
                                          <p:attrName>ppt_h</p:attrName>
                                        </p:attrNameLst>
                                      </p:cBhvr>
                                      <p:tavLst>
                                        <p:tav tm="0">
                                          <p:val>
                                            <p:fltVal val="0"/>
                                          </p:val>
                                        </p:tav>
                                        <p:tav tm="100000">
                                          <p:val>
                                            <p:strVal val="#ppt_h"/>
                                          </p:val>
                                        </p:tav>
                                      </p:tavLst>
                                    </p:anim>
                                  </p:childTnLst>
                                </p:cTn>
                              </p:par>
                            </p:childTnLst>
                          </p:cTn>
                        </p:par>
                      </p:childTnLst>
                    </p:cTn>
                  </p:par>
                  <p:par>
                    <p:cTn id="9" fill="hold">
                      <p:stCondLst>
                        <p:cond delay="indefinite"/>
                      </p:stCondLst>
                      <p:childTnLst>
                        <p:par>
                          <p:cTn id="10" fill="hold">
                            <p:stCondLst>
                              <p:cond delay="0"/>
                            </p:stCondLst>
                            <p:childTnLst>
                              <p:par>
                                <p:cTn id="11" presetID="23" presetClass="entr" presetSubtype="16" fill="hold" grpId="0" nodeType="clickEffect">
                                  <p:stCondLst>
                                    <p:cond delay="0"/>
                                  </p:stCondLst>
                                  <p:childTnLst>
                                    <p:set>
                                      <p:cBhvr>
                                        <p:cTn id="12" dur="1" fill="hold">
                                          <p:stCondLst>
                                            <p:cond delay="0"/>
                                          </p:stCondLst>
                                        </p:cTn>
                                        <p:tgtEl>
                                          <p:spTgt spid="6">
                                            <p:txEl>
                                              <p:pRg st="0" end="0"/>
                                            </p:txEl>
                                          </p:spTgt>
                                        </p:tgtEl>
                                        <p:attrNameLst>
                                          <p:attrName>style.visibility</p:attrName>
                                        </p:attrNameLst>
                                      </p:cBhvr>
                                      <p:to>
                                        <p:strVal val="visible"/>
                                      </p:to>
                                    </p:set>
                                    <p:anim calcmode="lin" valueType="num">
                                      <p:cBhvr>
                                        <p:cTn id="13" dur="500" fill="hold"/>
                                        <p:tgtEl>
                                          <p:spTgt spid="6">
                                            <p:txEl>
                                              <p:pRg st="0" end="0"/>
                                            </p:txEl>
                                          </p:spTgt>
                                        </p:tgtEl>
                                        <p:attrNameLst>
                                          <p:attrName>ppt_w</p:attrName>
                                        </p:attrNameLst>
                                      </p:cBhvr>
                                      <p:tavLst>
                                        <p:tav tm="0">
                                          <p:val>
                                            <p:fltVal val="0"/>
                                          </p:val>
                                        </p:tav>
                                        <p:tav tm="100000">
                                          <p:val>
                                            <p:strVal val="#ppt_w"/>
                                          </p:val>
                                        </p:tav>
                                      </p:tavLst>
                                    </p:anim>
                                    <p:anim calcmode="lin" valueType="num">
                                      <p:cBhvr>
                                        <p:cTn id="14" dur="500" fill="hold"/>
                                        <p:tgtEl>
                                          <p:spTgt spid="6">
                                            <p:txEl>
                                              <p:pRg st="0" end="0"/>
                                            </p:txEl>
                                          </p:spTgt>
                                        </p:tgtEl>
                                        <p:attrNameLst>
                                          <p:attrName>ppt_h</p:attrName>
                                        </p:attrNameLst>
                                      </p:cBhvr>
                                      <p:tavLst>
                                        <p:tav tm="0">
                                          <p:val>
                                            <p:fltVal val="0"/>
                                          </p:val>
                                        </p:tav>
                                        <p:tav tm="100000">
                                          <p:val>
                                            <p:strVal val="#ppt_h"/>
                                          </p:val>
                                        </p:tav>
                                      </p:tavLst>
                                    </p:anim>
                                  </p:childTnLst>
                                </p:cTn>
                              </p:par>
                              <p:par>
                                <p:cTn id="15" presetID="23" presetClass="entr" presetSubtype="16" fill="hold" grpId="0" nodeType="withEffect">
                                  <p:stCondLst>
                                    <p:cond delay="0"/>
                                  </p:stCondLst>
                                  <p:childTnLst>
                                    <p:set>
                                      <p:cBhvr>
                                        <p:cTn id="16" dur="1" fill="hold">
                                          <p:stCondLst>
                                            <p:cond delay="0"/>
                                          </p:stCondLst>
                                        </p:cTn>
                                        <p:tgtEl>
                                          <p:spTgt spid="7">
                                            <p:txEl>
                                              <p:pRg st="0" end="0"/>
                                            </p:txEl>
                                          </p:spTgt>
                                        </p:tgtEl>
                                        <p:attrNameLst>
                                          <p:attrName>style.visibility</p:attrName>
                                        </p:attrNameLst>
                                      </p:cBhvr>
                                      <p:to>
                                        <p:strVal val="visible"/>
                                      </p:to>
                                    </p:set>
                                    <p:anim calcmode="lin" valueType="num">
                                      <p:cBhvr>
                                        <p:cTn id="17" dur="500" fill="hold"/>
                                        <p:tgtEl>
                                          <p:spTgt spid="7">
                                            <p:txEl>
                                              <p:pRg st="0" end="0"/>
                                            </p:txEl>
                                          </p:spTgt>
                                        </p:tgtEl>
                                        <p:attrNameLst>
                                          <p:attrName>ppt_w</p:attrName>
                                        </p:attrNameLst>
                                      </p:cBhvr>
                                      <p:tavLst>
                                        <p:tav tm="0">
                                          <p:val>
                                            <p:fltVal val="0"/>
                                          </p:val>
                                        </p:tav>
                                        <p:tav tm="100000">
                                          <p:val>
                                            <p:strVal val="#ppt_w"/>
                                          </p:val>
                                        </p:tav>
                                      </p:tavLst>
                                    </p:anim>
                                    <p:anim calcmode="lin" valueType="num">
                                      <p:cBhvr>
                                        <p:cTn id="18" dur="500" fill="hold"/>
                                        <p:tgtEl>
                                          <p:spTgt spid="7">
                                            <p:txEl>
                                              <p:pRg st="0" end="0"/>
                                            </p:txEl>
                                          </p:spTgt>
                                        </p:tgtEl>
                                        <p:attrNameLst>
                                          <p:attrName>ppt_h</p:attrName>
                                        </p:attrNameLst>
                                      </p:cBhvr>
                                      <p:tavLst>
                                        <p:tav tm="0">
                                          <p:val>
                                            <p:fltVal val="0"/>
                                          </p:val>
                                        </p:tav>
                                        <p:tav tm="100000">
                                          <p:val>
                                            <p:strVal val="#ppt_h"/>
                                          </p:val>
                                        </p:tav>
                                      </p:tavLst>
                                    </p:anim>
                                  </p:childTnLst>
                                </p:cTn>
                              </p:par>
                              <p:par>
                                <p:cTn id="19" presetID="23" presetClass="entr" presetSubtype="16" fill="hold" grpId="0" nodeType="withEffect">
                                  <p:stCondLst>
                                    <p:cond delay="0"/>
                                  </p:stCondLst>
                                  <p:childTnLst>
                                    <p:set>
                                      <p:cBhvr>
                                        <p:cTn id="20" dur="1" fill="hold">
                                          <p:stCondLst>
                                            <p:cond delay="0"/>
                                          </p:stCondLst>
                                        </p:cTn>
                                        <p:tgtEl>
                                          <p:spTgt spid="9">
                                            <p:txEl>
                                              <p:pRg st="0" end="0"/>
                                            </p:txEl>
                                          </p:spTgt>
                                        </p:tgtEl>
                                        <p:attrNameLst>
                                          <p:attrName>style.visibility</p:attrName>
                                        </p:attrNameLst>
                                      </p:cBhvr>
                                      <p:to>
                                        <p:strVal val="visible"/>
                                      </p:to>
                                    </p:set>
                                    <p:anim calcmode="lin" valueType="num">
                                      <p:cBhvr>
                                        <p:cTn id="21" dur="500" fill="hold"/>
                                        <p:tgtEl>
                                          <p:spTgt spid="9">
                                            <p:txEl>
                                              <p:pRg st="0" end="0"/>
                                            </p:txEl>
                                          </p:spTgt>
                                        </p:tgtEl>
                                        <p:attrNameLst>
                                          <p:attrName>ppt_w</p:attrName>
                                        </p:attrNameLst>
                                      </p:cBhvr>
                                      <p:tavLst>
                                        <p:tav tm="0">
                                          <p:val>
                                            <p:fltVal val="0"/>
                                          </p:val>
                                        </p:tav>
                                        <p:tav tm="100000">
                                          <p:val>
                                            <p:strVal val="#ppt_w"/>
                                          </p:val>
                                        </p:tav>
                                      </p:tavLst>
                                    </p:anim>
                                    <p:anim calcmode="lin" valueType="num">
                                      <p:cBhvr>
                                        <p:cTn id="22" dur="500" fill="hold"/>
                                        <p:tgtEl>
                                          <p:spTgt spid="9">
                                            <p:txEl>
                                              <p:pRg st="0" end="0"/>
                                            </p:txEl>
                                          </p:spTgt>
                                        </p:tgtEl>
                                        <p:attrNameLst>
                                          <p:attrName>ppt_h</p:attrName>
                                        </p:attrNameLst>
                                      </p:cBhvr>
                                      <p:tavLst>
                                        <p:tav tm="0">
                                          <p:val>
                                            <p:fltVal val="0"/>
                                          </p:val>
                                        </p:tav>
                                        <p:tav tm="100000">
                                          <p:val>
                                            <p:strVal val="#ppt_h"/>
                                          </p:val>
                                        </p:tav>
                                      </p:tavLst>
                                    </p:anim>
                                  </p:childTnLst>
                                </p:cTn>
                              </p:par>
                              <p:par>
                                <p:cTn id="23" presetID="23" presetClass="entr" presetSubtype="16" fill="hold" grpId="0" nodeType="withEffect">
                                  <p:stCondLst>
                                    <p:cond delay="0"/>
                                  </p:stCondLst>
                                  <p:childTnLst>
                                    <p:set>
                                      <p:cBhvr>
                                        <p:cTn id="24" dur="1" fill="hold">
                                          <p:stCondLst>
                                            <p:cond delay="0"/>
                                          </p:stCondLst>
                                        </p:cTn>
                                        <p:tgtEl>
                                          <p:spTgt spid="10">
                                            <p:txEl>
                                              <p:pRg st="0" end="0"/>
                                            </p:txEl>
                                          </p:spTgt>
                                        </p:tgtEl>
                                        <p:attrNameLst>
                                          <p:attrName>style.visibility</p:attrName>
                                        </p:attrNameLst>
                                      </p:cBhvr>
                                      <p:to>
                                        <p:strVal val="visible"/>
                                      </p:to>
                                    </p:set>
                                    <p:anim calcmode="lin" valueType="num">
                                      <p:cBhvr>
                                        <p:cTn id="25" dur="500" fill="hold"/>
                                        <p:tgtEl>
                                          <p:spTgt spid="10">
                                            <p:txEl>
                                              <p:pRg st="0" end="0"/>
                                            </p:txEl>
                                          </p:spTgt>
                                        </p:tgtEl>
                                        <p:attrNameLst>
                                          <p:attrName>ppt_w</p:attrName>
                                        </p:attrNameLst>
                                      </p:cBhvr>
                                      <p:tavLst>
                                        <p:tav tm="0">
                                          <p:val>
                                            <p:fltVal val="0"/>
                                          </p:val>
                                        </p:tav>
                                        <p:tav tm="100000">
                                          <p:val>
                                            <p:strVal val="#ppt_w"/>
                                          </p:val>
                                        </p:tav>
                                      </p:tavLst>
                                    </p:anim>
                                    <p:anim calcmode="lin" valueType="num">
                                      <p:cBhvr>
                                        <p:cTn id="26" dur="500" fill="hold"/>
                                        <p:tgtEl>
                                          <p:spTgt spid="10">
                                            <p:txEl>
                                              <p:pRg st="0" end="0"/>
                                            </p:txEl>
                                          </p:spTgt>
                                        </p:tgtEl>
                                        <p:attrNameLst>
                                          <p:attrName>ppt_h</p:attrName>
                                        </p:attrNameLst>
                                      </p:cBhvr>
                                      <p:tavLst>
                                        <p:tav tm="0">
                                          <p:val>
                                            <p:fltVal val="0"/>
                                          </p:val>
                                        </p:tav>
                                        <p:tav tm="100000">
                                          <p:val>
                                            <p:strVal val="#ppt_h"/>
                                          </p:val>
                                        </p:tav>
                                      </p:tavLst>
                                    </p:anim>
                                  </p:childTnLst>
                                </p:cTn>
                              </p:par>
                            </p:childTnLst>
                          </p:cTn>
                        </p:par>
                      </p:childTnLst>
                    </p:cTn>
                  </p:par>
                  <p:par>
                    <p:cTn id="27" fill="hold">
                      <p:stCondLst>
                        <p:cond delay="indefinite"/>
                      </p:stCondLst>
                      <p:childTnLst>
                        <p:par>
                          <p:cTn id="28" fill="hold">
                            <p:stCondLst>
                              <p:cond delay="0"/>
                            </p:stCondLst>
                            <p:childTnLst>
                              <p:par>
                                <p:cTn id="29" presetID="3" presetClass="entr" presetSubtype="10" fill="hold" grpId="0" nodeType="clickEffect">
                                  <p:stCondLst>
                                    <p:cond delay="0"/>
                                  </p:stCondLst>
                                  <p:childTnLst>
                                    <p:set>
                                      <p:cBhvr>
                                        <p:cTn id="30" dur="1" fill="hold">
                                          <p:stCondLst>
                                            <p:cond delay="0"/>
                                          </p:stCondLst>
                                        </p:cTn>
                                        <p:tgtEl>
                                          <p:spTgt spid="8"/>
                                        </p:tgtEl>
                                        <p:attrNameLst>
                                          <p:attrName>style.visibility</p:attrName>
                                        </p:attrNameLst>
                                      </p:cBhvr>
                                      <p:to>
                                        <p:strVal val="visible"/>
                                      </p:to>
                                    </p:set>
                                    <p:animEffect transition="in" filter="blinds(horizontal)">
                                      <p:cBhvr>
                                        <p:cTn id="31"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build="p"/>
      <p:bldP spid="8" grpId="0" animBg="1"/>
      <p:bldP spid="6" grpId="0" build="p"/>
      <p:bldP spid="7" grpId="0" build="p"/>
      <p:bldP spid="9" grpId="0" build="p"/>
      <p:bldP spid="10" grpId="0" build="p"/>
    </p:bldLst>
  </p:timing>
</p:sld>
</file>

<file path=ppt/slides/slide4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Content Placeholder 10"/>
          <p:cNvSpPr>
            <a:spLocks noGrp="1"/>
          </p:cNvSpPr>
          <p:nvPr>
            <p:ph sz="quarter" idx="13"/>
          </p:nvPr>
        </p:nvSpPr>
        <p:spPr>
          <a:xfrm>
            <a:off x="314960" y="2145665"/>
            <a:ext cx="628650" cy="446276"/>
          </a:xfrm>
        </p:spPr>
        <p:txBody>
          <a:bodyPr wrap="square">
            <a:spAutoFit/>
          </a:bodyPr>
          <a:lstStyle/>
          <a:p>
            <a:pPr>
              <a:buNone/>
            </a:pPr>
            <a:r>
              <a:rPr lang="en-US" sz="2300" b="1" dirty="0" smtClean="0">
                <a:solidFill>
                  <a:schemeClr val="tx1"/>
                </a:solidFill>
                <a:latin typeface="Times New Roman" pitchFamily="18" charset="0"/>
                <a:cs typeface="Times New Roman" pitchFamily="18" charset="0"/>
              </a:rPr>
              <a:t>34.   </a:t>
            </a:r>
            <a:endParaRPr lang="en-US" sz="2300" dirty="0" smtClean="0">
              <a:solidFill>
                <a:schemeClr val="tx1"/>
              </a:solidFill>
              <a:latin typeface="Times New Roman" pitchFamily="18" charset="0"/>
              <a:cs typeface="Times New Roman" pitchFamily="18" charset="0"/>
            </a:endParaRPr>
          </a:p>
        </p:txBody>
      </p:sp>
      <p:sp>
        <p:nvSpPr>
          <p:cNvPr id="8" name="Rectangle 7"/>
          <p:cNvSpPr/>
          <p:nvPr/>
        </p:nvSpPr>
        <p:spPr>
          <a:xfrm>
            <a:off x="1143000" y="2184400"/>
            <a:ext cx="5105400" cy="800219"/>
          </a:xfrm>
          <a:prstGeom prst="rect">
            <a:avLst/>
          </a:prstGeom>
        </p:spPr>
        <p:txBody>
          <a:bodyPr wrap="square">
            <a:spAutoFit/>
          </a:bodyPr>
          <a:lstStyle/>
          <a:p>
            <a:r>
              <a:rPr lang="en-US" sz="2300" dirty="0" smtClean="0">
                <a:latin typeface="Times New Roman" pitchFamily="18" charset="0"/>
              </a:rPr>
              <a:t>The highest frequency = 23</a:t>
            </a:r>
          </a:p>
          <a:p>
            <a:r>
              <a:rPr lang="en-US" sz="2300" dirty="0" smtClean="0">
                <a:latin typeface="Times New Roman" pitchFamily="18" charset="0"/>
                <a:sym typeface="Symbol"/>
              </a:rPr>
              <a:t>      </a:t>
            </a:r>
            <a:r>
              <a:rPr lang="en-US" sz="2300" dirty="0" smtClean="0">
                <a:latin typeface="Times New Roman" pitchFamily="18" charset="0"/>
              </a:rPr>
              <a:t> the modal mass =</a:t>
            </a:r>
            <a:r>
              <a:rPr lang="en-US" sz="2300" i="1" dirty="0" smtClean="0">
                <a:latin typeface="Times New Roman" pitchFamily="18" charset="0"/>
              </a:rPr>
              <a:t> </a:t>
            </a:r>
            <a:r>
              <a:rPr lang="en-US" sz="2300" dirty="0" smtClean="0">
                <a:solidFill>
                  <a:srgbClr val="00A99D"/>
                </a:solidFill>
                <a:latin typeface="Times New Roman" pitchFamily="18" charset="0"/>
              </a:rPr>
              <a:t>6.1 kg</a:t>
            </a:r>
            <a:endParaRPr lang="en-US" sz="2300" dirty="0">
              <a:solidFill>
                <a:srgbClr val="00A99D"/>
              </a:solidFill>
              <a:latin typeface="Times New Roman" pitchFamily="18" charset="0"/>
            </a:endParaRPr>
          </a:p>
        </p:txBody>
      </p:sp>
      <p:graphicFrame>
        <p:nvGraphicFramePr>
          <p:cNvPr id="12" name="Table 11"/>
          <p:cNvGraphicFramePr>
            <a:graphicFrameLocks noGrp="1"/>
          </p:cNvGraphicFramePr>
          <p:nvPr/>
        </p:nvGraphicFramePr>
        <p:xfrm>
          <a:off x="2150249" y="3022600"/>
          <a:ext cx="1524000" cy="952374"/>
        </p:xfrm>
        <a:graphic>
          <a:graphicData uri="http://schemas.openxmlformats.org/drawingml/2006/table">
            <a:tbl>
              <a:tblPr/>
              <a:tblGrid>
                <a:gridCol w="842211"/>
                <a:gridCol w="681789"/>
              </a:tblGrid>
              <a:tr h="504825">
                <a:tc>
                  <a:txBody>
                    <a:bodyPr/>
                    <a:lstStyle/>
                    <a:p>
                      <a:pPr marL="0" marR="0" algn="ctr">
                        <a:lnSpc>
                          <a:spcPct val="115000"/>
                        </a:lnSpc>
                        <a:spcBef>
                          <a:spcPts val="0"/>
                        </a:spcBef>
                        <a:spcAft>
                          <a:spcPts val="0"/>
                        </a:spcAft>
                      </a:pPr>
                      <a:r>
                        <a:rPr lang="en-US" sz="2300" i="1" kern="1200" baseline="0" dirty="0">
                          <a:solidFill>
                            <a:schemeClr val="tx1"/>
                          </a:solidFill>
                          <a:latin typeface="Times New Roman" pitchFamily="18" charset="0"/>
                          <a:ea typeface="Times New Roman"/>
                          <a:cs typeface="Times New Roman"/>
                        </a:rPr>
                        <a:t>x </a:t>
                      </a:r>
                      <a:r>
                        <a:rPr lang="en-US" sz="2300" kern="1200" baseline="0" dirty="0">
                          <a:solidFill>
                            <a:schemeClr val="tx1"/>
                          </a:solidFill>
                          <a:latin typeface="Times New Roman" pitchFamily="18" charset="0"/>
                          <a:ea typeface="Times New Roman"/>
                          <a:cs typeface="Times New Roman"/>
                        </a:rPr>
                        <a:t>(kg)</a:t>
                      </a:r>
                      <a:endParaRPr lang="en-US" sz="1100" baseline="0" dirty="0">
                        <a:solidFill>
                          <a:schemeClr val="tx1"/>
                        </a:solidFill>
                        <a:latin typeface="Times New Roman" pitchFamily="18" charset="0"/>
                        <a:ea typeface="Times New Roman"/>
                        <a:cs typeface="Times New Roman"/>
                      </a:endParaRPr>
                    </a:p>
                  </a:txBody>
                  <a:tcPr marL="5080" marR="5080" marT="5080" marB="0">
                    <a:lnL w="12700" cap="flat" cmpd="sng" algn="ctr">
                      <a:solidFill>
                        <a:srgbClr val="00A99D"/>
                      </a:solidFill>
                      <a:prstDash val="solid"/>
                      <a:round/>
                      <a:headEnd type="none" w="med" len="med"/>
                      <a:tailEnd type="none" w="med" len="med"/>
                    </a:lnL>
                    <a:lnR w="12700" cap="flat" cmpd="sng" algn="ctr">
                      <a:solidFill>
                        <a:srgbClr val="00A99D"/>
                      </a:solidFill>
                      <a:prstDash val="solid"/>
                      <a:round/>
                      <a:headEnd type="none" w="med" len="med"/>
                      <a:tailEnd type="none" w="med" len="med"/>
                    </a:lnR>
                    <a:lnT w="12700" cap="flat" cmpd="sng" algn="ctr">
                      <a:solidFill>
                        <a:srgbClr val="00A99D"/>
                      </a:solidFill>
                      <a:prstDash val="solid"/>
                      <a:round/>
                      <a:headEnd type="none" w="med" len="med"/>
                      <a:tailEnd type="none" w="med" len="med"/>
                    </a:lnT>
                    <a:lnB w="12700" cap="flat" cmpd="sng" algn="ctr">
                      <a:solidFill>
                        <a:srgbClr val="00A99D"/>
                      </a:solidFill>
                      <a:prstDash val="solid"/>
                      <a:round/>
                      <a:headEnd type="none" w="med" len="med"/>
                      <a:tailEnd type="none" w="med" len="med"/>
                    </a:lnB>
                  </a:tcPr>
                </a:tc>
                <a:tc>
                  <a:txBody>
                    <a:bodyPr/>
                    <a:lstStyle/>
                    <a:p>
                      <a:pPr marL="0" marR="0" algn="ctr">
                        <a:lnSpc>
                          <a:spcPct val="115000"/>
                        </a:lnSpc>
                        <a:spcBef>
                          <a:spcPts val="0"/>
                        </a:spcBef>
                        <a:spcAft>
                          <a:spcPts val="0"/>
                        </a:spcAft>
                      </a:pPr>
                      <a:r>
                        <a:rPr lang="en-US" sz="2300" i="1" kern="1200" baseline="0" dirty="0">
                          <a:solidFill>
                            <a:schemeClr val="tx1"/>
                          </a:solidFill>
                          <a:latin typeface="Times New Roman" pitchFamily="18" charset="0"/>
                          <a:ea typeface="Times New Roman"/>
                          <a:cs typeface="Times New Roman"/>
                        </a:rPr>
                        <a:t>f</a:t>
                      </a:r>
                      <a:r>
                        <a:rPr lang="en-US" sz="2300" kern="1200" baseline="0" dirty="0">
                          <a:solidFill>
                            <a:schemeClr val="tx1"/>
                          </a:solidFill>
                          <a:latin typeface="Times New Roman" pitchFamily="18" charset="0"/>
                          <a:ea typeface="Times New Roman"/>
                          <a:cs typeface="Times New Roman"/>
                        </a:rPr>
                        <a:t> </a:t>
                      </a:r>
                      <a:endParaRPr lang="en-US" sz="1100" baseline="0" dirty="0">
                        <a:solidFill>
                          <a:schemeClr val="tx1"/>
                        </a:solidFill>
                        <a:latin typeface="Times New Roman" pitchFamily="18" charset="0"/>
                        <a:ea typeface="Times New Roman"/>
                        <a:cs typeface="Times New Roman"/>
                      </a:endParaRPr>
                    </a:p>
                  </a:txBody>
                  <a:tcPr marL="5080" marR="5080" marT="5080" marB="0">
                    <a:lnL w="12700" cap="flat" cmpd="sng" algn="ctr">
                      <a:solidFill>
                        <a:srgbClr val="00A99D"/>
                      </a:solidFill>
                      <a:prstDash val="solid"/>
                      <a:round/>
                      <a:headEnd type="none" w="med" len="med"/>
                      <a:tailEnd type="none" w="med" len="med"/>
                    </a:lnL>
                    <a:lnR w="12700" cap="flat" cmpd="sng" algn="ctr">
                      <a:solidFill>
                        <a:srgbClr val="00A99D"/>
                      </a:solidFill>
                      <a:prstDash val="solid"/>
                      <a:round/>
                      <a:headEnd type="none" w="med" len="med"/>
                      <a:tailEnd type="none" w="med" len="med"/>
                    </a:lnR>
                    <a:lnT w="12700" cap="flat" cmpd="sng" algn="ctr">
                      <a:solidFill>
                        <a:srgbClr val="00A99D"/>
                      </a:solidFill>
                      <a:prstDash val="solid"/>
                      <a:round/>
                      <a:headEnd type="none" w="med" len="med"/>
                      <a:tailEnd type="none" w="med" len="med"/>
                    </a:lnT>
                    <a:lnB w="12700" cap="flat" cmpd="sng" algn="ctr">
                      <a:solidFill>
                        <a:srgbClr val="00A99D"/>
                      </a:solidFill>
                      <a:prstDash val="solid"/>
                      <a:round/>
                      <a:headEnd type="none" w="med" len="med"/>
                      <a:tailEnd type="none" w="med" len="med"/>
                    </a:lnB>
                  </a:tcPr>
                </a:tc>
              </a:tr>
              <a:tr h="447549">
                <a:tc>
                  <a:txBody>
                    <a:bodyPr/>
                    <a:lstStyle/>
                    <a:p>
                      <a:pPr marL="0" marR="0" algn="ctr">
                        <a:lnSpc>
                          <a:spcPct val="115000"/>
                        </a:lnSpc>
                        <a:spcBef>
                          <a:spcPts val="0"/>
                        </a:spcBef>
                        <a:spcAft>
                          <a:spcPts val="0"/>
                        </a:spcAft>
                      </a:pPr>
                      <a:r>
                        <a:rPr lang="en-US" sz="2300" kern="1200" baseline="0" dirty="0">
                          <a:solidFill>
                            <a:schemeClr val="tx1"/>
                          </a:solidFill>
                          <a:latin typeface="Times New Roman" pitchFamily="18" charset="0"/>
                          <a:ea typeface="Times New Roman"/>
                          <a:cs typeface="Times New Roman"/>
                        </a:rPr>
                        <a:t>6.1</a:t>
                      </a:r>
                      <a:endParaRPr lang="en-US" sz="1100" baseline="0" dirty="0">
                        <a:solidFill>
                          <a:schemeClr val="tx1"/>
                        </a:solidFill>
                        <a:latin typeface="Times New Roman" pitchFamily="18" charset="0"/>
                        <a:ea typeface="Times New Roman"/>
                        <a:cs typeface="Times New Roman"/>
                      </a:endParaRPr>
                    </a:p>
                  </a:txBody>
                  <a:tcPr marL="5080" marR="5080" marT="5080" marB="0">
                    <a:lnL w="12700" cap="flat" cmpd="sng" algn="ctr">
                      <a:solidFill>
                        <a:srgbClr val="00A99D"/>
                      </a:solidFill>
                      <a:prstDash val="solid"/>
                      <a:round/>
                      <a:headEnd type="none" w="med" len="med"/>
                      <a:tailEnd type="none" w="med" len="med"/>
                    </a:lnL>
                    <a:lnR w="12700" cap="flat" cmpd="sng" algn="ctr">
                      <a:solidFill>
                        <a:srgbClr val="00A99D"/>
                      </a:solidFill>
                      <a:prstDash val="solid"/>
                      <a:round/>
                      <a:headEnd type="none" w="med" len="med"/>
                      <a:tailEnd type="none" w="med" len="med"/>
                    </a:lnR>
                    <a:lnT w="12700" cap="flat" cmpd="sng" algn="ctr">
                      <a:solidFill>
                        <a:srgbClr val="00A99D"/>
                      </a:solidFill>
                      <a:prstDash val="solid"/>
                      <a:round/>
                      <a:headEnd type="none" w="med" len="med"/>
                      <a:tailEnd type="none" w="med" len="med"/>
                    </a:lnT>
                    <a:lnB w="12700" cap="flat" cmpd="sng" algn="ctr">
                      <a:solidFill>
                        <a:srgbClr val="00A99D"/>
                      </a:solidFill>
                      <a:prstDash val="solid"/>
                      <a:round/>
                      <a:headEnd type="none" w="med" len="med"/>
                      <a:tailEnd type="none" w="med" len="med"/>
                    </a:lnB>
                  </a:tcPr>
                </a:tc>
                <a:tc>
                  <a:txBody>
                    <a:bodyPr/>
                    <a:lstStyle/>
                    <a:p>
                      <a:pPr marL="0" marR="0" algn="ctr">
                        <a:lnSpc>
                          <a:spcPct val="115000"/>
                        </a:lnSpc>
                        <a:spcBef>
                          <a:spcPts val="0"/>
                        </a:spcBef>
                        <a:spcAft>
                          <a:spcPts val="0"/>
                        </a:spcAft>
                      </a:pPr>
                      <a:r>
                        <a:rPr lang="en-US" sz="2300" kern="1200" baseline="0" dirty="0">
                          <a:solidFill>
                            <a:schemeClr val="tx1"/>
                          </a:solidFill>
                          <a:latin typeface="Times New Roman" pitchFamily="18" charset="0"/>
                          <a:ea typeface="Times New Roman"/>
                          <a:cs typeface="Times New Roman"/>
                        </a:rPr>
                        <a:t>23</a:t>
                      </a:r>
                      <a:endParaRPr lang="en-US" sz="1100" baseline="0" dirty="0">
                        <a:solidFill>
                          <a:schemeClr val="tx1"/>
                        </a:solidFill>
                        <a:latin typeface="Times New Roman" pitchFamily="18" charset="0"/>
                        <a:ea typeface="Times New Roman"/>
                        <a:cs typeface="Times New Roman"/>
                      </a:endParaRPr>
                    </a:p>
                  </a:txBody>
                  <a:tcPr marL="5080" marR="5080" marT="5080" marB="0">
                    <a:lnL w="12700" cap="flat" cmpd="sng" algn="ctr">
                      <a:solidFill>
                        <a:srgbClr val="00A99D"/>
                      </a:solidFill>
                      <a:prstDash val="solid"/>
                      <a:round/>
                      <a:headEnd type="none" w="med" len="med"/>
                      <a:tailEnd type="none" w="med" len="med"/>
                    </a:lnL>
                    <a:lnR w="12700" cap="flat" cmpd="sng" algn="ctr">
                      <a:solidFill>
                        <a:srgbClr val="00A99D"/>
                      </a:solidFill>
                      <a:prstDash val="solid"/>
                      <a:round/>
                      <a:headEnd type="none" w="med" len="med"/>
                      <a:tailEnd type="none" w="med" len="med"/>
                    </a:lnR>
                    <a:lnT w="12700" cap="flat" cmpd="sng" algn="ctr">
                      <a:solidFill>
                        <a:srgbClr val="00A99D"/>
                      </a:solidFill>
                      <a:prstDash val="solid"/>
                      <a:round/>
                      <a:headEnd type="none" w="med" len="med"/>
                      <a:tailEnd type="none" w="med" len="med"/>
                    </a:lnT>
                    <a:lnB w="12700" cap="flat" cmpd="sng" algn="ctr">
                      <a:solidFill>
                        <a:srgbClr val="00A99D"/>
                      </a:solidFill>
                      <a:prstDash val="solid"/>
                      <a:round/>
                      <a:headEnd type="none" w="med" len="med"/>
                      <a:tailEnd type="none" w="med" len="med"/>
                    </a:lnB>
                  </a:tcPr>
                </a:tc>
              </a:tr>
            </a:tbl>
          </a:graphicData>
        </a:graphic>
      </p:graphicFrame>
      <p:sp>
        <p:nvSpPr>
          <p:cNvPr id="3073" name="Rectangle 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tx1"/>
              </a:solidFill>
              <a:effectLst/>
              <a:latin typeface="Arial" pitchFamily="34" charset="0"/>
            </a:endParaRPr>
          </a:p>
        </p:txBody>
      </p:sp>
      <p:grpSp>
        <p:nvGrpSpPr>
          <p:cNvPr id="2" name="Group 14"/>
          <p:cNvGrpSpPr/>
          <p:nvPr/>
        </p:nvGrpSpPr>
        <p:grpSpPr>
          <a:xfrm>
            <a:off x="1207274" y="3165601"/>
            <a:ext cx="3959086" cy="1154162"/>
            <a:chOff x="1207274" y="3267201"/>
            <a:chExt cx="3959086" cy="1154162"/>
          </a:xfrm>
        </p:grpSpPr>
        <p:cxnSp>
          <p:nvCxnSpPr>
            <p:cNvPr id="20" name="Straight Arrow Connector 19"/>
            <p:cNvCxnSpPr/>
            <p:nvPr/>
          </p:nvCxnSpPr>
          <p:spPr>
            <a:xfrm rot="10800000">
              <a:off x="2799588" y="3838702"/>
              <a:ext cx="301752" cy="9525"/>
            </a:xfrm>
            <a:prstGeom prst="straightConnector1">
              <a:avLst/>
            </a:prstGeom>
            <a:ln>
              <a:solidFill>
                <a:srgbClr val="00A99D"/>
              </a:solidFill>
              <a:tailEnd type="arrow"/>
            </a:ln>
          </p:spPr>
          <p:style>
            <a:lnRef idx="1">
              <a:schemeClr val="accent1"/>
            </a:lnRef>
            <a:fillRef idx="0">
              <a:schemeClr val="accent1"/>
            </a:fillRef>
            <a:effectRef idx="0">
              <a:schemeClr val="accent1"/>
            </a:effectRef>
            <a:fontRef idx="minor">
              <a:schemeClr val="tx1"/>
            </a:fontRef>
          </p:style>
        </p:cxnSp>
        <p:sp>
          <p:nvSpPr>
            <p:cNvPr id="13" name="Oval 12"/>
            <p:cNvSpPr/>
            <p:nvPr/>
          </p:nvSpPr>
          <p:spPr>
            <a:xfrm>
              <a:off x="2321699" y="3689159"/>
              <a:ext cx="457200" cy="304800"/>
            </a:xfrm>
            <a:prstGeom prst="ellipse">
              <a:avLst/>
            </a:prstGeom>
            <a:noFill/>
            <a:ln w="12700">
              <a:solidFill>
                <a:srgbClr val="00A99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Oval 13"/>
            <p:cNvSpPr/>
            <p:nvPr/>
          </p:nvSpPr>
          <p:spPr>
            <a:xfrm>
              <a:off x="3090842" y="3689159"/>
              <a:ext cx="457200" cy="304800"/>
            </a:xfrm>
            <a:prstGeom prst="ellipse">
              <a:avLst/>
            </a:prstGeom>
            <a:noFill/>
            <a:ln w="12700">
              <a:solidFill>
                <a:srgbClr val="00A99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8" name="Straight Arrow Connector 17"/>
            <p:cNvCxnSpPr>
              <a:endCxn id="14" idx="6"/>
            </p:cNvCxnSpPr>
            <p:nvPr/>
          </p:nvCxnSpPr>
          <p:spPr>
            <a:xfrm rot="10800000">
              <a:off x="3548043" y="3841559"/>
              <a:ext cx="373857" cy="4762"/>
            </a:xfrm>
            <a:prstGeom prst="straightConnector1">
              <a:avLst/>
            </a:prstGeom>
            <a:ln>
              <a:solidFill>
                <a:srgbClr val="00A99D"/>
              </a:solidFill>
              <a:tailEnd type="arrow"/>
            </a:ln>
          </p:spPr>
          <p:style>
            <a:lnRef idx="1">
              <a:schemeClr val="accent1"/>
            </a:lnRef>
            <a:fillRef idx="0">
              <a:schemeClr val="accent1"/>
            </a:fillRef>
            <a:effectRef idx="0">
              <a:schemeClr val="accent1"/>
            </a:effectRef>
            <a:fontRef idx="minor">
              <a:schemeClr val="tx1"/>
            </a:fontRef>
          </p:style>
        </p:cxnSp>
        <p:sp>
          <p:nvSpPr>
            <p:cNvPr id="22" name="Rectangle 21"/>
            <p:cNvSpPr/>
            <p:nvPr/>
          </p:nvSpPr>
          <p:spPr>
            <a:xfrm>
              <a:off x="1207274" y="3305301"/>
              <a:ext cx="1016625" cy="800219"/>
            </a:xfrm>
            <a:prstGeom prst="rect">
              <a:avLst/>
            </a:prstGeom>
          </p:spPr>
          <p:txBody>
            <a:bodyPr wrap="none">
              <a:spAutoFit/>
            </a:bodyPr>
            <a:lstStyle/>
            <a:p>
              <a:r>
                <a:rPr lang="en-US" sz="2300" dirty="0" smtClean="0">
                  <a:latin typeface="Times New Roman" pitchFamily="18" charset="0"/>
                </a:rPr>
                <a:t>Modal</a:t>
              </a:r>
              <a:br>
                <a:rPr lang="en-US" sz="2300" dirty="0" smtClean="0">
                  <a:latin typeface="Times New Roman" pitchFamily="18" charset="0"/>
                </a:rPr>
              </a:br>
              <a:r>
                <a:rPr lang="en-US" sz="2300" dirty="0" smtClean="0">
                  <a:latin typeface="Times New Roman" pitchFamily="18" charset="0"/>
                </a:rPr>
                <a:t>mass =</a:t>
              </a:r>
              <a:endParaRPr lang="en-US" sz="2300" dirty="0">
                <a:latin typeface="Times New Roman" pitchFamily="18" charset="0"/>
              </a:endParaRPr>
            </a:p>
          </p:txBody>
        </p:sp>
        <p:sp>
          <p:nvSpPr>
            <p:cNvPr id="23" name="Rectangle 22"/>
            <p:cNvSpPr/>
            <p:nvPr/>
          </p:nvSpPr>
          <p:spPr>
            <a:xfrm>
              <a:off x="3801884" y="3267201"/>
              <a:ext cx="1364476" cy="1154162"/>
            </a:xfrm>
            <a:prstGeom prst="rect">
              <a:avLst/>
            </a:prstGeom>
          </p:spPr>
          <p:txBody>
            <a:bodyPr wrap="none">
              <a:spAutoFit/>
            </a:bodyPr>
            <a:lstStyle/>
            <a:p>
              <a:r>
                <a:rPr lang="en-US" sz="2300" dirty="0" smtClean="0">
                  <a:latin typeface="Times New Roman" pitchFamily="18" charset="0"/>
                </a:rPr>
                <a:t>Highest</a:t>
              </a:r>
              <a:br>
                <a:rPr lang="en-US" sz="2300" dirty="0" smtClean="0">
                  <a:latin typeface="Times New Roman" pitchFamily="18" charset="0"/>
                </a:rPr>
              </a:br>
              <a:r>
                <a:rPr lang="en-US" sz="2300" dirty="0" smtClean="0">
                  <a:latin typeface="Times New Roman" pitchFamily="18" charset="0"/>
                </a:rPr>
                <a:t>frequency</a:t>
              </a:r>
              <a:br>
                <a:rPr lang="en-US" sz="2300" dirty="0" smtClean="0">
                  <a:latin typeface="Times New Roman" pitchFamily="18" charset="0"/>
                </a:rPr>
              </a:br>
              <a:endParaRPr lang="en-US" sz="2300" dirty="0">
                <a:latin typeface="Times New Roman" pitchFamily="18" charset="0"/>
              </a:endParaRPr>
            </a:p>
          </p:txBody>
        </p:sp>
      </p:grpSp>
      <p:pic>
        <p:nvPicPr>
          <p:cNvPr id="4098" name="Picture 2" descr="D:\Vinothi\Revision Exam 03\Ans-Ex-03-34.tif"/>
          <p:cNvPicPr>
            <a:picLocks noChangeAspect="1" noChangeArrowheads="1"/>
          </p:cNvPicPr>
          <p:nvPr/>
        </p:nvPicPr>
        <p:blipFill>
          <a:blip r:embed="rId2" cstate="print"/>
          <a:srcRect/>
          <a:stretch>
            <a:fillRect/>
          </a:stretch>
        </p:blipFill>
        <p:spPr bwMode="auto">
          <a:xfrm>
            <a:off x="1911096" y="4133850"/>
            <a:ext cx="1975104" cy="1924812"/>
          </a:xfrm>
          <a:prstGeom prst="rect">
            <a:avLst/>
          </a:prstGeom>
          <a:noFill/>
        </p:spPr>
      </p:pic>
      <p:sp>
        <p:nvSpPr>
          <p:cNvPr id="17" name="Rectangle 16"/>
          <p:cNvSpPr/>
          <p:nvPr/>
        </p:nvSpPr>
        <p:spPr>
          <a:xfrm>
            <a:off x="1333500" y="5993765"/>
            <a:ext cx="5638800" cy="800219"/>
          </a:xfrm>
          <a:prstGeom prst="rect">
            <a:avLst/>
          </a:prstGeom>
        </p:spPr>
        <p:txBody>
          <a:bodyPr wrap="square">
            <a:spAutoFit/>
          </a:bodyPr>
          <a:lstStyle/>
          <a:p>
            <a:r>
              <a:rPr lang="en-US" sz="2300" dirty="0" smtClean="0">
                <a:latin typeface="Times New Roman" pitchFamily="18" charset="0"/>
              </a:rPr>
              <a:t>From the construction on the histogram, the</a:t>
            </a:r>
          </a:p>
          <a:p>
            <a:r>
              <a:rPr lang="en-US" sz="2300" dirty="0" smtClean="0">
                <a:latin typeface="Times New Roman" pitchFamily="18" charset="0"/>
              </a:rPr>
              <a:t>median mass, </a:t>
            </a:r>
            <a:r>
              <a:rPr lang="en-US" sz="2300" i="1" dirty="0" smtClean="0">
                <a:latin typeface="Times New Roman" pitchFamily="18" charset="0"/>
              </a:rPr>
              <a:t>Q</a:t>
            </a:r>
            <a:r>
              <a:rPr lang="en-US" sz="2300" baseline="-25000" dirty="0" smtClean="0">
                <a:latin typeface="Times New Roman" pitchFamily="18" charset="0"/>
              </a:rPr>
              <a:t>2</a:t>
            </a:r>
            <a:r>
              <a:rPr lang="en-US" sz="2300" dirty="0" smtClean="0">
                <a:latin typeface="Times New Roman" pitchFamily="18" charset="0"/>
              </a:rPr>
              <a:t> = </a:t>
            </a:r>
            <a:r>
              <a:rPr lang="en-US" sz="2300" dirty="0" smtClean="0">
                <a:solidFill>
                  <a:srgbClr val="00A99D"/>
                </a:solidFill>
                <a:latin typeface="Times New Roman" pitchFamily="18" charset="0"/>
              </a:rPr>
              <a:t>6.1 kg</a:t>
            </a:r>
            <a:endParaRPr lang="en-US" sz="2300" dirty="0">
              <a:solidFill>
                <a:srgbClr val="00A99D"/>
              </a:solidFill>
              <a:latin typeface="Times New Roman" pitchFamily="18" charset="0"/>
            </a:endParaRPr>
          </a:p>
        </p:txBody>
      </p:sp>
      <p:sp>
        <p:nvSpPr>
          <p:cNvPr id="15"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3 Paper 1</a:t>
            </a:r>
          </a:p>
        </p:txBody>
      </p:sp>
    </p:spTree>
    <p:extLst>
      <p:ext uri="{BB962C8B-B14F-4D97-AF65-F5344CB8AC3E}">
        <p14:creationId xmlns:p14="http://schemas.microsoft.com/office/powerpoint/2010/main" xmlns="" val="71451342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11">
                                            <p:txEl>
                                              <p:pRg st="0" end="0"/>
                                            </p:txEl>
                                          </p:spTgt>
                                        </p:tgtEl>
                                        <p:attrNameLst>
                                          <p:attrName>style.visibility</p:attrName>
                                        </p:attrNameLst>
                                      </p:cBhvr>
                                      <p:to>
                                        <p:strVal val="visible"/>
                                      </p:to>
                                    </p:set>
                                    <p:anim calcmode="lin" valueType="num">
                                      <p:cBhvr>
                                        <p:cTn id="7" dur="500" fill="hold"/>
                                        <p:tgtEl>
                                          <p:spTgt spid="11">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11">
                                            <p:txEl>
                                              <p:pRg st="0" end="0"/>
                                            </p:txEl>
                                          </p:spTgt>
                                        </p:tgtEl>
                                        <p:attrNameLst>
                                          <p:attrName>ppt_h</p:attrName>
                                        </p:attrNameLst>
                                      </p:cBhvr>
                                      <p:tavLst>
                                        <p:tav tm="0">
                                          <p:val>
                                            <p:fltVal val="0"/>
                                          </p:val>
                                        </p:tav>
                                        <p:tav tm="100000">
                                          <p:val>
                                            <p:strVal val="#ppt_h"/>
                                          </p:val>
                                        </p:tav>
                                      </p:tavLst>
                                    </p:anim>
                                  </p:childTnLst>
                                </p:cTn>
                              </p:par>
                              <p:par>
                                <p:cTn id="9" presetID="23" presetClass="entr" presetSubtype="16" fill="hold" grpId="0" nodeType="withEffect">
                                  <p:stCondLst>
                                    <p:cond delay="0"/>
                                  </p:stCondLst>
                                  <p:childTnLst>
                                    <p:set>
                                      <p:cBhvr>
                                        <p:cTn id="10" dur="1" fill="hold">
                                          <p:stCondLst>
                                            <p:cond delay="0"/>
                                          </p:stCondLst>
                                        </p:cTn>
                                        <p:tgtEl>
                                          <p:spTgt spid="8"/>
                                        </p:tgtEl>
                                        <p:attrNameLst>
                                          <p:attrName>style.visibility</p:attrName>
                                        </p:attrNameLst>
                                      </p:cBhvr>
                                      <p:to>
                                        <p:strVal val="visible"/>
                                      </p:to>
                                    </p:set>
                                    <p:anim calcmode="lin" valueType="num">
                                      <p:cBhvr>
                                        <p:cTn id="11" dur="500" fill="hold"/>
                                        <p:tgtEl>
                                          <p:spTgt spid="8"/>
                                        </p:tgtEl>
                                        <p:attrNameLst>
                                          <p:attrName>ppt_w</p:attrName>
                                        </p:attrNameLst>
                                      </p:cBhvr>
                                      <p:tavLst>
                                        <p:tav tm="0">
                                          <p:val>
                                            <p:fltVal val="0"/>
                                          </p:val>
                                        </p:tav>
                                        <p:tav tm="100000">
                                          <p:val>
                                            <p:strVal val="#ppt_w"/>
                                          </p:val>
                                        </p:tav>
                                      </p:tavLst>
                                    </p:anim>
                                    <p:anim calcmode="lin" valueType="num">
                                      <p:cBhvr>
                                        <p:cTn id="12" dur="500" fill="hold"/>
                                        <p:tgtEl>
                                          <p:spTgt spid="8"/>
                                        </p:tgtEl>
                                        <p:attrNameLst>
                                          <p:attrName>ppt_h</p:attrName>
                                        </p:attrNameLst>
                                      </p:cBhvr>
                                      <p:tavLst>
                                        <p:tav tm="0">
                                          <p:val>
                                            <p:fltVal val="0"/>
                                          </p:val>
                                        </p:tav>
                                        <p:tav tm="100000">
                                          <p:val>
                                            <p:strVal val="#ppt_h"/>
                                          </p:val>
                                        </p:tav>
                                      </p:tavLst>
                                    </p:anim>
                                  </p:childTnLst>
                                </p:cTn>
                              </p:par>
                              <p:par>
                                <p:cTn id="13" presetID="23" presetClass="entr" presetSubtype="16" fill="hold" nodeType="withEffect">
                                  <p:stCondLst>
                                    <p:cond delay="0"/>
                                  </p:stCondLst>
                                  <p:childTnLst>
                                    <p:set>
                                      <p:cBhvr>
                                        <p:cTn id="14" dur="1" fill="hold">
                                          <p:stCondLst>
                                            <p:cond delay="0"/>
                                          </p:stCondLst>
                                        </p:cTn>
                                        <p:tgtEl>
                                          <p:spTgt spid="12"/>
                                        </p:tgtEl>
                                        <p:attrNameLst>
                                          <p:attrName>style.visibility</p:attrName>
                                        </p:attrNameLst>
                                      </p:cBhvr>
                                      <p:to>
                                        <p:strVal val="visible"/>
                                      </p:to>
                                    </p:set>
                                    <p:anim calcmode="lin" valueType="num">
                                      <p:cBhvr>
                                        <p:cTn id="15" dur="500" fill="hold"/>
                                        <p:tgtEl>
                                          <p:spTgt spid="12"/>
                                        </p:tgtEl>
                                        <p:attrNameLst>
                                          <p:attrName>ppt_w</p:attrName>
                                        </p:attrNameLst>
                                      </p:cBhvr>
                                      <p:tavLst>
                                        <p:tav tm="0">
                                          <p:val>
                                            <p:fltVal val="0"/>
                                          </p:val>
                                        </p:tav>
                                        <p:tav tm="100000">
                                          <p:val>
                                            <p:strVal val="#ppt_w"/>
                                          </p:val>
                                        </p:tav>
                                      </p:tavLst>
                                    </p:anim>
                                    <p:anim calcmode="lin" valueType="num">
                                      <p:cBhvr>
                                        <p:cTn id="16" dur="500" fill="hold"/>
                                        <p:tgtEl>
                                          <p:spTgt spid="12"/>
                                        </p:tgtEl>
                                        <p:attrNameLst>
                                          <p:attrName>ppt_h</p:attrName>
                                        </p:attrNameLst>
                                      </p:cBhvr>
                                      <p:tavLst>
                                        <p:tav tm="0">
                                          <p:val>
                                            <p:fltVal val="0"/>
                                          </p:val>
                                        </p:tav>
                                        <p:tav tm="100000">
                                          <p:val>
                                            <p:strVal val="#ppt_h"/>
                                          </p:val>
                                        </p:tav>
                                      </p:tavLst>
                                    </p:anim>
                                  </p:childTnLst>
                                </p:cTn>
                              </p:par>
                              <p:par>
                                <p:cTn id="17" presetID="23" presetClass="entr" presetSubtype="16" fill="hold" nodeType="withEffect">
                                  <p:stCondLst>
                                    <p:cond delay="0"/>
                                  </p:stCondLst>
                                  <p:childTnLst>
                                    <p:set>
                                      <p:cBhvr>
                                        <p:cTn id="18" dur="1" fill="hold">
                                          <p:stCondLst>
                                            <p:cond delay="0"/>
                                          </p:stCondLst>
                                        </p:cTn>
                                        <p:tgtEl>
                                          <p:spTgt spid="2"/>
                                        </p:tgtEl>
                                        <p:attrNameLst>
                                          <p:attrName>style.visibility</p:attrName>
                                        </p:attrNameLst>
                                      </p:cBhvr>
                                      <p:to>
                                        <p:strVal val="visible"/>
                                      </p:to>
                                    </p:set>
                                    <p:anim calcmode="lin" valueType="num">
                                      <p:cBhvr>
                                        <p:cTn id="19" dur="500" fill="hold"/>
                                        <p:tgtEl>
                                          <p:spTgt spid="2"/>
                                        </p:tgtEl>
                                        <p:attrNameLst>
                                          <p:attrName>ppt_w</p:attrName>
                                        </p:attrNameLst>
                                      </p:cBhvr>
                                      <p:tavLst>
                                        <p:tav tm="0">
                                          <p:val>
                                            <p:fltVal val="0"/>
                                          </p:val>
                                        </p:tav>
                                        <p:tav tm="100000">
                                          <p:val>
                                            <p:strVal val="#ppt_w"/>
                                          </p:val>
                                        </p:tav>
                                      </p:tavLst>
                                    </p:anim>
                                    <p:anim calcmode="lin" valueType="num">
                                      <p:cBhvr>
                                        <p:cTn id="20" dur="500" fill="hold"/>
                                        <p:tgtEl>
                                          <p:spTgt spid="2"/>
                                        </p:tgtEl>
                                        <p:attrNameLst>
                                          <p:attrName>ppt_h</p:attrName>
                                        </p:attrNameLst>
                                      </p:cBhvr>
                                      <p:tavLst>
                                        <p:tav tm="0">
                                          <p:val>
                                            <p:fltVal val="0"/>
                                          </p:val>
                                        </p:tav>
                                        <p:tav tm="100000">
                                          <p:val>
                                            <p:strVal val="#ppt_h"/>
                                          </p:val>
                                        </p:tav>
                                      </p:tavLst>
                                    </p:anim>
                                  </p:childTnLst>
                                </p:cTn>
                              </p:par>
                              <p:par>
                                <p:cTn id="21" presetID="23" presetClass="entr" presetSubtype="16" fill="hold" nodeType="withEffect">
                                  <p:stCondLst>
                                    <p:cond delay="0"/>
                                  </p:stCondLst>
                                  <p:childTnLst>
                                    <p:set>
                                      <p:cBhvr>
                                        <p:cTn id="22" dur="1" fill="hold">
                                          <p:stCondLst>
                                            <p:cond delay="0"/>
                                          </p:stCondLst>
                                        </p:cTn>
                                        <p:tgtEl>
                                          <p:spTgt spid="4098"/>
                                        </p:tgtEl>
                                        <p:attrNameLst>
                                          <p:attrName>style.visibility</p:attrName>
                                        </p:attrNameLst>
                                      </p:cBhvr>
                                      <p:to>
                                        <p:strVal val="visible"/>
                                      </p:to>
                                    </p:set>
                                    <p:anim calcmode="lin" valueType="num">
                                      <p:cBhvr>
                                        <p:cTn id="23" dur="500" fill="hold"/>
                                        <p:tgtEl>
                                          <p:spTgt spid="4098"/>
                                        </p:tgtEl>
                                        <p:attrNameLst>
                                          <p:attrName>ppt_w</p:attrName>
                                        </p:attrNameLst>
                                      </p:cBhvr>
                                      <p:tavLst>
                                        <p:tav tm="0">
                                          <p:val>
                                            <p:fltVal val="0"/>
                                          </p:val>
                                        </p:tav>
                                        <p:tav tm="100000">
                                          <p:val>
                                            <p:strVal val="#ppt_w"/>
                                          </p:val>
                                        </p:tav>
                                      </p:tavLst>
                                    </p:anim>
                                    <p:anim calcmode="lin" valueType="num">
                                      <p:cBhvr>
                                        <p:cTn id="24" dur="500" fill="hold"/>
                                        <p:tgtEl>
                                          <p:spTgt spid="4098"/>
                                        </p:tgtEl>
                                        <p:attrNameLst>
                                          <p:attrName>ppt_h</p:attrName>
                                        </p:attrNameLst>
                                      </p:cBhvr>
                                      <p:tavLst>
                                        <p:tav tm="0">
                                          <p:val>
                                            <p:fltVal val="0"/>
                                          </p:val>
                                        </p:tav>
                                        <p:tav tm="100000">
                                          <p:val>
                                            <p:strVal val="#ppt_h"/>
                                          </p:val>
                                        </p:tav>
                                      </p:tavLst>
                                    </p:anim>
                                  </p:childTnLst>
                                </p:cTn>
                              </p:par>
                              <p:par>
                                <p:cTn id="25" presetID="23" presetClass="entr" presetSubtype="16" fill="hold" grpId="0" nodeType="withEffect">
                                  <p:stCondLst>
                                    <p:cond delay="0"/>
                                  </p:stCondLst>
                                  <p:childTnLst>
                                    <p:set>
                                      <p:cBhvr>
                                        <p:cTn id="26" dur="1" fill="hold">
                                          <p:stCondLst>
                                            <p:cond delay="0"/>
                                          </p:stCondLst>
                                        </p:cTn>
                                        <p:tgtEl>
                                          <p:spTgt spid="17"/>
                                        </p:tgtEl>
                                        <p:attrNameLst>
                                          <p:attrName>style.visibility</p:attrName>
                                        </p:attrNameLst>
                                      </p:cBhvr>
                                      <p:to>
                                        <p:strVal val="visible"/>
                                      </p:to>
                                    </p:set>
                                    <p:anim calcmode="lin" valueType="num">
                                      <p:cBhvr>
                                        <p:cTn id="27" dur="500" fill="hold"/>
                                        <p:tgtEl>
                                          <p:spTgt spid="17"/>
                                        </p:tgtEl>
                                        <p:attrNameLst>
                                          <p:attrName>ppt_w</p:attrName>
                                        </p:attrNameLst>
                                      </p:cBhvr>
                                      <p:tavLst>
                                        <p:tav tm="0">
                                          <p:val>
                                            <p:fltVal val="0"/>
                                          </p:val>
                                        </p:tav>
                                        <p:tav tm="100000">
                                          <p:val>
                                            <p:strVal val="#ppt_w"/>
                                          </p:val>
                                        </p:tav>
                                      </p:tavLst>
                                    </p:anim>
                                    <p:anim calcmode="lin" valueType="num">
                                      <p:cBhvr>
                                        <p:cTn id="28" dur="500" fill="hold"/>
                                        <p:tgtEl>
                                          <p:spTgt spid="17"/>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build="p"/>
      <p:bldP spid="8" grpId="0"/>
      <p:bldP spid="17" grpId="0"/>
    </p:bldLst>
  </p:timing>
</p:sld>
</file>

<file path=ppt/slides/slide4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Notched Right Arrow 7"/>
          <p:cNvSpPr/>
          <p:nvPr/>
        </p:nvSpPr>
        <p:spPr>
          <a:xfrm>
            <a:off x="7162800" y="6019800"/>
            <a:ext cx="1782315" cy="685800"/>
          </a:xfrm>
          <a:prstGeom prst="notchedRightArrow">
            <a:avLst/>
          </a:prstGeom>
          <a:blipFill>
            <a:blip r:embed="rId2" cstate="print">
              <a:extLst>
                <a:ext uri="{BEBA8EAE-BF5A-486C-A8C5-ECC9F3942E4B}">
                  <a14:imgProps xmlns:a14="http://schemas.microsoft.com/office/drawing/2010/main" xmlns="">
                    <a14:imgLayer r:embed="rId3">
                      <a14:imgEffect>
                        <a14:brightnessContrast bright="-20000" contrast="-20000"/>
                      </a14:imgEffect>
                    </a14:imgLayer>
                  </a14:imgProps>
                </a:ex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ANSWER</a:t>
            </a:r>
            <a:endParaRPr lang="en-US" sz="2000" b="1" dirty="0">
              <a:latin typeface="Times New Roman" pitchFamily="18" charset="0"/>
              <a:cs typeface="Times New Roman" pitchFamily="18" charset="0"/>
            </a:endParaRPr>
          </a:p>
        </p:txBody>
      </p:sp>
      <p:sp>
        <p:nvSpPr>
          <p:cNvPr id="6" name="Content Placeholder 10"/>
          <p:cNvSpPr>
            <a:spLocks noGrp="1"/>
          </p:cNvSpPr>
          <p:nvPr>
            <p:ph sz="quarter" idx="13"/>
          </p:nvPr>
        </p:nvSpPr>
        <p:spPr>
          <a:xfrm>
            <a:off x="828040" y="3810680"/>
            <a:ext cx="1473200" cy="676339"/>
          </a:xfrm>
        </p:spPr>
        <p:txBody>
          <a:bodyPr wrap="square">
            <a:spAutoFit/>
          </a:bodyPr>
          <a:lstStyle/>
          <a:p>
            <a:pPr algn="just">
              <a:lnSpc>
                <a:spcPct val="165000"/>
              </a:lnSpc>
              <a:spcBef>
                <a:spcPct val="0"/>
              </a:spcBef>
              <a:buFontTx/>
              <a:buNone/>
            </a:pPr>
            <a:r>
              <a:rPr lang="en-US" sz="2300" dirty="0" smtClean="0">
                <a:solidFill>
                  <a:schemeClr val="tx1"/>
                </a:solidFill>
                <a:latin typeface="Times New Roman" pitchFamily="18" charset="0"/>
                <a:cs typeface="Times New Roman" pitchFamily="18" charset="0"/>
              </a:rPr>
              <a:t>(A) 3</a:t>
            </a:r>
          </a:p>
        </p:txBody>
      </p:sp>
      <p:sp>
        <p:nvSpPr>
          <p:cNvPr id="7" name="Content Placeholder 10"/>
          <p:cNvSpPr>
            <a:spLocks noGrp="1"/>
          </p:cNvSpPr>
          <p:nvPr>
            <p:ph sz="quarter" idx="13"/>
          </p:nvPr>
        </p:nvSpPr>
        <p:spPr>
          <a:xfrm>
            <a:off x="838200" y="4440600"/>
            <a:ext cx="1386840" cy="676339"/>
          </a:xfrm>
        </p:spPr>
        <p:txBody>
          <a:bodyPr wrap="square">
            <a:spAutoFit/>
          </a:bodyPr>
          <a:lstStyle/>
          <a:p>
            <a:pPr algn="just">
              <a:lnSpc>
                <a:spcPct val="165000"/>
              </a:lnSpc>
              <a:spcBef>
                <a:spcPct val="0"/>
              </a:spcBef>
              <a:buFontTx/>
              <a:buNone/>
            </a:pPr>
            <a:r>
              <a:rPr lang="en-US" sz="2300" dirty="0" smtClean="0">
                <a:solidFill>
                  <a:schemeClr val="tx1"/>
                </a:solidFill>
                <a:latin typeface="Times New Roman" pitchFamily="18" charset="0"/>
                <a:cs typeface="Times New Roman" pitchFamily="18" charset="0"/>
              </a:rPr>
              <a:t>(B) 4</a:t>
            </a:r>
          </a:p>
        </p:txBody>
      </p:sp>
      <p:sp>
        <p:nvSpPr>
          <p:cNvPr id="9" name="Content Placeholder 10"/>
          <p:cNvSpPr>
            <a:spLocks noGrp="1"/>
          </p:cNvSpPr>
          <p:nvPr>
            <p:ph sz="quarter" idx="13"/>
          </p:nvPr>
        </p:nvSpPr>
        <p:spPr>
          <a:xfrm>
            <a:off x="853440" y="5106080"/>
            <a:ext cx="1447800" cy="676339"/>
          </a:xfrm>
        </p:spPr>
        <p:txBody>
          <a:bodyPr wrap="square">
            <a:spAutoFit/>
          </a:bodyPr>
          <a:lstStyle/>
          <a:p>
            <a:pPr algn="just">
              <a:lnSpc>
                <a:spcPct val="165000"/>
              </a:lnSpc>
              <a:spcBef>
                <a:spcPct val="0"/>
              </a:spcBef>
              <a:buFontTx/>
              <a:buNone/>
            </a:pPr>
            <a:r>
              <a:rPr lang="en-US" sz="2300" dirty="0" smtClean="0">
                <a:solidFill>
                  <a:schemeClr val="tx1"/>
                </a:solidFill>
                <a:latin typeface="Times New Roman" pitchFamily="18" charset="0"/>
                <a:cs typeface="Times New Roman" pitchFamily="18" charset="0"/>
              </a:rPr>
              <a:t>(C) 5</a:t>
            </a:r>
          </a:p>
        </p:txBody>
      </p:sp>
      <p:sp>
        <p:nvSpPr>
          <p:cNvPr id="10" name="Content Placeholder 10"/>
          <p:cNvSpPr>
            <a:spLocks noGrp="1"/>
          </p:cNvSpPr>
          <p:nvPr>
            <p:ph sz="quarter" idx="13"/>
          </p:nvPr>
        </p:nvSpPr>
        <p:spPr>
          <a:xfrm>
            <a:off x="873760" y="5801341"/>
            <a:ext cx="1579880" cy="676339"/>
          </a:xfrm>
        </p:spPr>
        <p:txBody>
          <a:bodyPr wrap="square">
            <a:spAutoFit/>
          </a:bodyPr>
          <a:lstStyle/>
          <a:p>
            <a:pPr algn="just">
              <a:lnSpc>
                <a:spcPct val="165000"/>
              </a:lnSpc>
              <a:spcBef>
                <a:spcPct val="0"/>
              </a:spcBef>
              <a:buFontTx/>
              <a:buNone/>
            </a:pPr>
            <a:r>
              <a:rPr lang="en-US" sz="2300" dirty="0" smtClean="0">
                <a:solidFill>
                  <a:schemeClr val="tx1"/>
                </a:solidFill>
                <a:latin typeface="Times New Roman" pitchFamily="18" charset="0"/>
                <a:cs typeface="Times New Roman" pitchFamily="18" charset="0"/>
              </a:rPr>
              <a:t>(D) 6</a:t>
            </a:r>
          </a:p>
        </p:txBody>
      </p:sp>
      <p:sp>
        <p:nvSpPr>
          <p:cNvPr id="12" name="Rectangle 11"/>
          <p:cNvSpPr/>
          <p:nvPr/>
        </p:nvSpPr>
        <p:spPr>
          <a:xfrm>
            <a:off x="152400" y="2378095"/>
            <a:ext cx="6553200" cy="1508105"/>
          </a:xfrm>
          <a:prstGeom prst="rect">
            <a:avLst/>
          </a:prstGeom>
        </p:spPr>
        <p:txBody>
          <a:bodyPr wrap="square">
            <a:spAutoFit/>
          </a:bodyPr>
          <a:lstStyle/>
          <a:p>
            <a:r>
              <a:rPr lang="en-US" sz="2300" b="1" dirty="0" smtClean="0">
                <a:latin typeface="Times New Roman" pitchFamily="18" charset="0"/>
              </a:rPr>
              <a:t>35.    </a:t>
            </a:r>
            <a:r>
              <a:rPr lang="en-US" sz="2300" dirty="0" smtClean="0">
                <a:latin typeface="Times New Roman" pitchFamily="18" charset="0"/>
              </a:rPr>
              <a:t>The weekly wages of 10 factory workers are</a:t>
            </a:r>
            <a:br>
              <a:rPr lang="en-US" sz="2300" dirty="0" smtClean="0">
                <a:latin typeface="Times New Roman" pitchFamily="18" charset="0"/>
              </a:rPr>
            </a:br>
            <a:r>
              <a:rPr lang="en-US" sz="2300" dirty="0" smtClean="0">
                <a:latin typeface="Times New Roman" pitchFamily="18" charset="0"/>
              </a:rPr>
              <a:t>         $600, $700, $400, $500, $600, $800, $900,</a:t>
            </a:r>
            <a:br>
              <a:rPr lang="en-US" sz="2300" dirty="0" smtClean="0">
                <a:latin typeface="Times New Roman" pitchFamily="18" charset="0"/>
              </a:rPr>
            </a:br>
            <a:r>
              <a:rPr lang="en-US" sz="2300" dirty="0" smtClean="0">
                <a:latin typeface="Times New Roman" pitchFamily="18" charset="0"/>
              </a:rPr>
              <a:t>         $700, $800 and $900. How many of these wages</a:t>
            </a:r>
            <a:br>
              <a:rPr lang="en-US" sz="2300" dirty="0" smtClean="0">
                <a:latin typeface="Times New Roman" pitchFamily="18" charset="0"/>
              </a:rPr>
            </a:br>
            <a:r>
              <a:rPr lang="en-US" sz="2300" dirty="0" smtClean="0">
                <a:latin typeface="Times New Roman" pitchFamily="18" charset="0"/>
              </a:rPr>
              <a:t>         are below the mean wage for the group?</a:t>
            </a:r>
            <a:endParaRPr lang="en-US" sz="2300" dirty="0">
              <a:latin typeface="Times New Roman" pitchFamily="18" charset="0"/>
            </a:endParaRPr>
          </a:p>
        </p:txBody>
      </p:sp>
      <p:sp>
        <p:nvSpPr>
          <p:cNvPr id="11"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3 Paper 1</a:t>
            </a:r>
          </a:p>
        </p:txBody>
      </p:sp>
    </p:spTree>
    <p:extLst>
      <p:ext uri="{BB962C8B-B14F-4D97-AF65-F5344CB8AC3E}">
        <p14:creationId xmlns:p14="http://schemas.microsoft.com/office/powerpoint/2010/main" xmlns="" val="71451342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p:cTn id="7" dur="500" fill="hold"/>
                                        <p:tgtEl>
                                          <p:spTgt spid="12"/>
                                        </p:tgtEl>
                                        <p:attrNameLst>
                                          <p:attrName>ppt_w</p:attrName>
                                        </p:attrNameLst>
                                      </p:cBhvr>
                                      <p:tavLst>
                                        <p:tav tm="0">
                                          <p:val>
                                            <p:fltVal val="0"/>
                                          </p:val>
                                        </p:tav>
                                        <p:tav tm="100000">
                                          <p:val>
                                            <p:strVal val="#ppt_w"/>
                                          </p:val>
                                        </p:tav>
                                      </p:tavLst>
                                    </p:anim>
                                    <p:anim calcmode="lin" valueType="num">
                                      <p:cBhvr>
                                        <p:cTn id="8" dur="500" fill="hold"/>
                                        <p:tgtEl>
                                          <p:spTgt spid="12"/>
                                        </p:tgtEl>
                                        <p:attrNameLst>
                                          <p:attrName>ppt_h</p:attrName>
                                        </p:attrNameLst>
                                      </p:cBhvr>
                                      <p:tavLst>
                                        <p:tav tm="0">
                                          <p:val>
                                            <p:fltVal val="0"/>
                                          </p:val>
                                        </p:tav>
                                        <p:tav tm="100000">
                                          <p:val>
                                            <p:strVal val="#ppt_h"/>
                                          </p:val>
                                        </p:tav>
                                      </p:tavLst>
                                    </p:anim>
                                  </p:childTnLst>
                                </p:cTn>
                              </p:par>
                            </p:childTnLst>
                          </p:cTn>
                        </p:par>
                      </p:childTnLst>
                    </p:cTn>
                  </p:par>
                  <p:par>
                    <p:cTn id="9" fill="hold">
                      <p:stCondLst>
                        <p:cond delay="indefinite"/>
                      </p:stCondLst>
                      <p:childTnLst>
                        <p:par>
                          <p:cTn id="10" fill="hold">
                            <p:stCondLst>
                              <p:cond delay="0"/>
                            </p:stCondLst>
                            <p:childTnLst>
                              <p:par>
                                <p:cTn id="11" presetID="23" presetClass="entr" presetSubtype="16" fill="hold" grpId="0" nodeType="clickEffect">
                                  <p:stCondLst>
                                    <p:cond delay="0"/>
                                  </p:stCondLst>
                                  <p:childTnLst>
                                    <p:set>
                                      <p:cBhvr>
                                        <p:cTn id="12" dur="1" fill="hold">
                                          <p:stCondLst>
                                            <p:cond delay="0"/>
                                          </p:stCondLst>
                                        </p:cTn>
                                        <p:tgtEl>
                                          <p:spTgt spid="6">
                                            <p:txEl>
                                              <p:pRg st="0" end="0"/>
                                            </p:txEl>
                                          </p:spTgt>
                                        </p:tgtEl>
                                        <p:attrNameLst>
                                          <p:attrName>style.visibility</p:attrName>
                                        </p:attrNameLst>
                                      </p:cBhvr>
                                      <p:to>
                                        <p:strVal val="visible"/>
                                      </p:to>
                                    </p:set>
                                    <p:anim calcmode="lin" valueType="num">
                                      <p:cBhvr>
                                        <p:cTn id="13" dur="500" fill="hold"/>
                                        <p:tgtEl>
                                          <p:spTgt spid="6">
                                            <p:txEl>
                                              <p:pRg st="0" end="0"/>
                                            </p:txEl>
                                          </p:spTgt>
                                        </p:tgtEl>
                                        <p:attrNameLst>
                                          <p:attrName>ppt_w</p:attrName>
                                        </p:attrNameLst>
                                      </p:cBhvr>
                                      <p:tavLst>
                                        <p:tav tm="0">
                                          <p:val>
                                            <p:fltVal val="0"/>
                                          </p:val>
                                        </p:tav>
                                        <p:tav tm="100000">
                                          <p:val>
                                            <p:strVal val="#ppt_w"/>
                                          </p:val>
                                        </p:tav>
                                      </p:tavLst>
                                    </p:anim>
                                    <p:anim calcmode="lin" valueType="num">
                                      <p:cBhvr>
                                        <p:cTn id="14" dur="500" fill="hold"/>
                                        <p:tgtEl>
                                          <p:spTgt spid="6">
                                            <p:txEl>
                                              <p:pRg st="0" end="0"/>
                                            </p:txEl>
                                          </p:spTgt>
                                        </p:tgtEl>
                                        <p:attrNameLst>
                                          <p:attrName>ppt_h</p:attrName>
                                        </p:attrNameLst>
                                      </p:cBhvr>
                                      <p:tavLst>
                                        <p:tav tm="0">
                                          <p:val>
                                            <p:fltVal val="0"/>
                                          </p:val>
                                        </p:tav>
                                        <p:tav tm="100000">
                                          <p:val>
                                            <p:strVal val="#ppt_h"/>
                                          </p:val>
                                        </p:tav>
                                      </p:tavLst>
                                    </p:anim>
                                  </p:childTnLst>
                                </p:cTn>
                              </p:par>
                              <p:par>
                                <p:cTn id="15" presetID="23" presetClass="entr" presetSubtype="16" fill="hold" grpId="0" nodeType="withEffect">
                                  <p:stCondLst>
                                    <p:cond delay="0"/>
                                  </p:stCondLst>
                                  <p:childTnLst>
                                    <p:set>
                                      <p:cBhvr>
                                        <p:cTn id="16" dur="1" fill="hold">
                                          <p:stCondLst>
                                            <p:cond delay="0"/>
                                          </p:stCondLst>
                                        </p:cTn>
                                        <p:tgtEl>
                                          <p:spTgt spid="7">
                                            <p:txEl>
                                              <p:pRg st="0" end="0"/>
                                            </p:txEl>
                                          </p:spTgt>
                                        </p:tgtEl>
                                        <p:attrNameLst>
                                          <p:attrName>style.visibility</p:attrName>
                                        </p:attrNameLst>
                                      </p:cBhvr>
                                      <p:to>
                                        <p:strVal val="visible"/>
                                      </p:to>
                                    </p:set>
                                    <p:anim calcmode="lin" valueType="num">
                                      <p:cBhvr>
                                        <p:cTn id="17" dur="500" fill="hold"/>
                                        <p:tgtEl>
                                          <p:spTgt spid="7">
                                            <p:txEl>
                                              <p:pRg st="0" end="0"/>
                                            </p:txEl>
                                          </p:spTgt>
                                        </p:tgtEl>
                                        <p:attrNameLst>
                                          <p:attrName>ppt_w</p:attrName>
                                        </p:attrNameLst>
                                      </p:cBhvr>
                                      <p:tavLst>
                                        <p:tav tm="0">
                                          <p:val>
                                            <p:fltVal val="0"/>
                                          </p:val>
                                        </p:tav>
                                        <p:tav tm="100000">
                                          <p:val>
                                            <p:strVal val="#ppt_w"/>
                                          </p:val>
                                        </p:tav>
                                      </p:tavLst>
                                    </p:anim>
                                    <p:anim calcmode="lin" valueType="num">
                                      <p:cBhvr>
                                        <p:cTn id="18" dur="500" fill="hold"/>
                                        <p:tgtEl>
                                          <p:spTgt spid="7">
                                            <p:txEl>
                                              <p:pRg st="0" end="0"/>
                                            </p:txEl>
                                          </p:spTgt>
                                        </p:tgtEl>
                                        <p:attrNameLst>
                                          <p:attrName>ppt_h</p:attrName>
                                        </p:attrNameLst>
                                      </p:cBhvr>
                                      <p:tavLst>
                                        <p:tav tm="0">
                                          <p:val>
                                            <p:fltVal val="0"/>
                                          </p:val>
                                        </p:tav>
                                        <p:tav tm="100000">
                                          <p:val>
                                            <p:strVal val="#ppt_h"/>
                                          </p:val>
                                        </p:tav>
                                      </p:tavLst>
                                    </p:anim>
                                  </p:childTnLst>
                                </p:cTn>
                              </p:par>
                              <p:par>
                                <p:cTn id="19" presetID="23" presetClass="entr" presetSubtype="16" fill="hold" grpId="0" nodeType="withEffect">
                                  <p:stCondLst>
                                    <p:cond delay="0"/>
                                  </p:stCondLst>
                                  <p:childTnLst>
                                    <p:set>
                                      <p:cBhvr>
                                        <p:cTn id="20" dur="1" fill="hold">
                                          <p:stCondLst>
                                            <p:cond delay="0"/>
                                          </p:stCondLst>
                                        </p:cTn>
                                        <p:tgtEl>
                                          <p:spTgt spid="9">
                                            <p:txEl>
                                              <p:pRg st="0" end="0"/>
                                            </p:txEl>
                                          </p:spTgt>
                                        </p:tgtEl>
                                        <p:attrNameLst>
                                          <p:attrName>style.visibility</p:attrName>
                                        </p:attrNameLst>
                                      </p:cBhvr>
                                      <p:to>
                                        <p:strVal val="visible"/>
                                      </p:to>
                                    </p:set>
                                    <p:anim calcmode="lin" valueType="num">
                                      <p:cBhvr>
                                        <p:cTn id="21" dur="500" fill="hold"/>
                                        <p:tgtEl>
                                          <p:spTgt spid="9">
                                            <p:txEl>
                                              <p:pRg st="0" end="0"/>
                                            </p:txEl>
                                          </p:spTgt>
                                        </p:tgtEl>
                                        <p:attrNameLst>
                                          <p:attrName>ppt_w</p:attrName>
                                        </p:attrNameLst>
                                      </p:cBhvr>
                                      <p:tavLst>
                                        <p:tav tm="0">
                                          <p:val>
                                            <p:fltVal val="0"/>
                                          </p:val>
                                        </p:tav>
                                        <p:tav tm="100000">
                                          <p:val>
                                            <p:strVal val="#ppt_w"/>
                                          </p:val>
                                        </p:tav>
                                      </p:tavLst>
                                    </p:anim>
                                    <p:anim calcmode="lin" valueType="num">
                                      <p:cBhvr>
                                        <p:cTn id="22" dur="500" fill="hold"/>
                                        <p:tgtEl>
                                          <p:spTgt spid="9">
                                            <p:txEl>
                                              <p:pRg st="0" end="0"/>
                                            </p:txEl>
                                          </p:spTgt>
                                        </p:tgtEl>
                                        <p:attrNameLst>
                                          <p:attrName>ppt_h</p:attrName>
                                        </p:attrNameLst>
                                      </p:cBhvr>
                                      <p:tavLst>
                                        <p:tav tm="0">
                                          <p:val>
                                            <p:fltVal val="0"/>
                                          </p:val>
                                        </p:tav>
                                        <p:tav tm="100000">
                                          <p:val>
                                            <p:strVal val="#ppt_h"/>
                                          </p:val>
                                        </p:tav>
                                      </p:tavLst>
                                    </p:anim>
                                  </p:childTnLst>
                                </p:cTn>
                              </p:par>
                              <p:par>
                                <p:cTn id="23" presetID="23" presetClass="entr" presetSubtype="16" fill="hold" grpId="0" nodeType="withEffect">
                                  <p:stCondLst>
                                    <p:cond delay="0"/>
                                  </p:stCondLst>
                                  <p:childTnLst>
                                    <p:set>
                                      <p:cBhvr>
                                        <p:cTn id="24" dur="1" fill="hold">
                                          <p:stCondLst>
                                            <p:cond delay="0"/>
                                          </p:stCondLst>
                                        </p:cTn>
                                        <p:tgtEl>
                                          <p:spTgt spid="10">
                                            <p:txEl>
                                              <p:pRg st="0" end="0"/>
                                            </p:txEl>
                                          </p:spTgt>
                                        </p:tgtEl>
                                        <p:attrNameLst>
                                          <p:attrName>style.visibility</p:attrName>
                                        </p:attrNameLst>
                                      </p:cBhvr>
                                      <p:to>
                                        <p:strVal val="visible"/>
                                      </p:to>
                                    </p:set>
                                    <p:anim calcmode="lin" valueType="num">
                                      <p:cBhvr>
                                        <p:cTn id="25" dur="500" fill="hold"/>
                                        <p:tgtEl>
                                          <p:spTgt spid="10">
                                            <p:txEl>
                                              <p:pRg st="0" end="0"/>
                                            </p:txEl>
                                          </p:spTgt>
                                        </p:tgtEl>
                                        <p:attrNameLst>
                                          <p:attrName>ppt_w</p:attrName>
                                        </p:attrNameLst>
                                      </p:cBhvr>
                                      <p:tavLst>
                                        <p:tav tm="0">
                                          <p:val>
                                            <p:fltVal val="0"/>
                                          </p:val>
                                        </p:tav>
                                        <p:tav tm="100000">
                                          <p:val>
                                            <p:strVal val="#ppt_w"/>
                                          </p:val>
                                        </p:tav>
                                      </p:tavLst>
                                    </p:anim>
                                    <p:anim calcmode="lin" valueType="num">
                                      <p:cBhvr>
                                        <p:cTn id="26" dur="500" fill="hold"/>
                                        <p:tgtEl>
                                          <p:spTgt spid="10">
                                            <p:txEl>
                                              <p:pRg st="0" end="0"/>
                                            </p:txEl>
                                          </p:spTgt>
                                        </p:tgtEl>
                                        <p:attrNameLst>
                                          <p:attrName>ppt_h</p:attrName>
                                        </p:attrNameLst>
                                      </p:cBhvr>
                                      <p:tavLst>
                                        <p:tav tm="0">
                                          <p:val>
                                            <p:fltVal val="0"/>
                                          </p:val>
                                        </p:tav>
                                        <p:tav tm="100000">
                                          <p:val>
                                            <p:strVal val="#ppt_h"/>
                                          </p:val>
                                        </p:tav>
                                      </p:tavLst>
                                    </p:anim>
                                  </p:childTnLst>
                                </p:cTn>
                              </p:par>
                            </p:childTnLst>
                          </p:cTn>
                        </p:par>
                      </p:childTnLst>
                    </p:cTn>
                  </p:par>
                  <p:par>
                    <p:cTn id="27" fill="hold">
                      <p:stCondLst>
                        <p:cond delay="indefinite"/>
                      </p:stCondLst>
                      <p:childTnLst>
                        <p:par>
                          <p:cTn id="28" fill="hold">
                            <p:stCondLst>
                              <p:cond delay="0"/>
                            </p:stCondLst>
                            <p:childTnLst>
                              <p:par>
                                <p:cTn id="29" presetID="3" presetClass="entr" presetSubtype="10" fill="hold" grpId="0" nodeType="clickEffect">
                                  <p:stCondLst>
                                    <p:cond delay="0"/>
                                  </p:stCondLst>
                                  <p:childTnLst>
                                    <p:set>
                                      <p:cBhvr>
                                        <p:cTn id="30" dur="1" fill="hold">
                                          <p:stCondLst>
                                            <p:cond delay="0"/>
                                          </p:stCondLst>
                                        </p:cTn>
                                        <p:tgtEl>
                                          <p:spTgt spid="8"/>
                                        </p:tgtEl>
                                        <p:attrNameLst>
                                          <p:attrName>style.visibility</p:attrName>
                                        </p:attrNameLst>
                                      </p:cBhvr>
                                      <p:to>
                                        <p:strVal val="visible"/>
                                      </p:to>
                                    </p:set>
                                    <p:animEffect transition="in" filter="blinds(horizontal)">
                                      <p:cBhvr>
                                        <p:cTn id="31"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6" grpId="0" build="p"/>
      <p:bldP spid="7" grpId="0" build="p"/>
      <p:bldP spid="9" grpId="0" build="p"/>
      <p:bldP spid="10" grpId="0" build="p"/>
      <p:bldP spid="12" grpId="0"/>
    </p:bldLst>
  </p:timing>
</p:sld>
</file>

<file path=ppt/slides/slide4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Content Placeholder 10"/>
          <p:cNvSpPr>
            <a:spLocks noGrp="1"/>
          </p:cNvSpPr>
          <p:nvPr>
            <p:ph sz="quarter" idx="13"/>
          </p:nvPr>
        </p:nvSpPr>
        <p:spPr>
          <a:xfrm>
            <a:off x="304800" y="2590800"/>
            <a:ext cx="628650" cy="446276"/>
          </a:xfrm>
        </p:spPr>
        <p:txBody>
          <a:bodyPr wrap="square">
            <a:spAutoFit/>
          </a:bodyPr>
          <a:lstStyle/>
          <a:p>
            <a:pPr>
              <a:buNone/>
            </a:pPr>
            <a:r>
              <a:rPr lang="en-US" sz="2300" b="1" dirty="0" smtClean="0">
                <a:solidFill>
                  <a:schemeClr val="tx1"/>
                </a:solidFill>
                <a:latin typeface="Times New Roman" pitchFamily="18" charset="0"/>
                <a:cs typeface="Times New Roman" pitchFamily="18" charset="0"/>
              </a:rPr>
              <a:t>35.   </a:t>
            </a:r>
            <a:endParaRPr lang="en-US" sz="2300" dirty="0" smtClean="0">
              <a:solidFill>
                <a:schemeClr val="tx1"/>
              </a:solidFill>
              <a:latin typeface="Times New Roman" pitchFamily="18" charset="0"/>
              <a:cs typeface="Times New Roman" pitchFamily="18" charset="0"/>
            </a:endParaRPr>
          </a:p>
        </p:txBody>
      </p:sp>
      <p:sp>
        <p:nvSpPr>
          <p:cNvPr id="17" name="TextBox 16"/>
          <p:cNvSpPr txBox="1"/>
          <p:nvPr/>
        </p:nvSpPr>
        <p:spPr>
          <a:xfrm>
            <a:off x="1828800" y="4038600"/>
            <a:ext cx="3886200" cy="369332"/>
          </a:xfrm>
          <a:prstGeom prst="rect">
            <a:avLst/>
          </a:prstGeom>
          <a:noFill/>
        </p:spPr>
        <p:txBody>
          <a:bodyPr wrap="square" rtlCol="0">
            <a:spAutoFit/>
          </a:bodyPr>
          <a:lstStyle/>
          <a:p>
            <a:endParaRPr lang="en-US" dirty="0"/>
          </a:p>
        </p:txBody>
      </p:sp>
      <p:sp>
        <p:nvSpPr>
          <p:cNvPr id="18" name="Rectangle 17"/>
          <p:cNvSpPr/>
          <p:nvPr/>
        </p:nvSpPr>
        <p:spPr>
          <a:xfrm>
            <a:off x="1019175" y="5314950"/>
            <a:ext cx="6172200" cy="800219"/>
          </a:xfrm>
          <a:prstGeom prst="rect">
            <a:avLst/>
          </a:prstGeom>
        </p:spPr>
        <p:txBody>
          <a:bodyPr wrap="square">
            <a:spAutoFit/>
          </a:bodyPr>
          <a:lstStyle/>
          <a:p>
            <a:r>
              <a:rPr lang="en-US" sz="2300" dirty="0" smtClean="0">
                <a:latin typeface="Times New Roman" pitchFamily="18" charset="0"/>
              </a:rPr>
              <a:t>The wages less than $690 are $600, $400, $500</a:t>
            </a:r>
          </a:p>
          <a:p>
            <a:r>
              <a:rPr lang="en-US" sz="2300" dirty="0" smtClean="0">
                <a:latin typeface="Times New Roman" pitchFamily="18" charset="0"/>
              </a:rPr>
              <a:t>and $600</a:t>
            </a:r>
            <a:endParaRPr lang="en-US" sz="2300" dirty="0">
              <a:latin typeface="Times New Roman" pitchFamily="18" charset="0"/>
            </a:endParaRPr>
          </a:p>
        </p:txBody>
      </p:sp>
      <p:sp>
        <p:nvSpPr>
          <p:cNvPr id="19" name="Rectangle 18"/>
          <p:cNvSpPr/>
          <p:nvPr/>
        </p:nvSpPr>
        <p:spPr>
          <a:xfrm>
            <a:off x="1019175" y="6076950"/>
            <a:ext cx="6172200" cy="446276"/>
          </a:xfrm>
          <a:prstGeom prst="rect">
            <a:avLst/>
          </a:prstGeom>
        </p:spPr>
        <p:txBody>
          <a:bodyPr wrap="square">
            <a:spAutoFit/>
          </a:bodyPr>
          <a:lstStyle/>
          <a:p>
            <a:r>
              <a:rPr lang="en-US" sz="2300" dirty="0" smtClean="0">
                <a:latin typeface="Times New Roman" pitchFamily="18" charset="0"/>
                <a:sym typeface="Symbol"/>
              </a:rPr>
              <a:t></a:t>
            </a:r>
            <a:r>
              <a:rPr lang="en-US" sz="2300" dirty="0" smtClean="0">
                <a:latin typeface="Times New Roman" pitchFamily="18" charset="0"/>
              </a:rPr>
              <a:t> the number of wages below the mean wage = </a:t>
            </a:r>
            <a:r>
              <a:rPr lang="en-US" sz="2300" dirty="0" smtClean="0">
                <a:solidFill>
                  <a:srgbClr val="00A99D"/>
                </a:solidFill>
                <a:latin typeface="Times New Roman" pitchFamily="18" charset="0"/>
              </a:rPr>
              <a:t>4</a:t>
            </a:r>
            <a:endParaRPr lang="en-US" sz="2300" dirty="0">
              <a:solidFill>
                <a:srgbClr val="00A99D"/>
              </a:solidFill>
              <a:latin typeface="Times New Roman" pitchFamily="18" charset="0"/>
            </a:endParaRPr>
          </a:p>
        </p:txBody>
      </p:sp>
      <p:sp>
        <p:nvSpPr>
          <p:cNvPr id="20" name="Rectangle 19"/>
          <p:cNvSpPr/>
          <p:nvPr/>
        </p:nvSpPr>
        <p:spPr>
          <a:xfrm>
            <a:off x="990600" y="2556733"/>
            <a:ext cx="6172200" cy="1329467"/>
          </a:xfrm>
          <a:prstGeom prst="rect">
            <a:avLst/>
          </a:prstGeom>
        </p:spPr>
        <p:txBody>
          <a:bodyPr wrap="square">
            <a:spAutoFit/>
          </a:bodyPr>
          <a:lstStyle/>
          <a:p>
            <a:pPr>
              <a:lnSpc>
                <a:spcPct val="120000"/>
              </a:lnSpc>
            </a:pPr>
            <a:r>
              <a:rPr lang="en-US" sz="2300" dirty="0" smtClean="0">
                <a:latin typeface="Times New Roman" pitchFamily="18" charset="0"/>
              </a:rPr>
              <a:t>The sum of the wages = $(600 + 700 + 400 + 500</a:t>
            </a:r>
          </a:p>
          <a:p>
            <a:pPr marL="3017520">
              <a:lnSpc>
                <a:spcPct val="120000"/>
              </a:lnSpc>
            </a:pPr>
            <a:r>
              <a:rPr lang="en-US" sz="2300" dirty="0" smtClean="0">
                <a:latin typeface="Times New Roman" pitchFamily="18" charset="0"/>
              </a:rPr>
              <a:t>+ 600 + 800 + 900</a:t>
            </a:r>
          </a:p>
          <a:p>
            <a:pPr marL="3017520">
              <a:lnSpc>
                <a:spcPct val="120000"/>
              </a:lnSpc>
            </a:pPr>
            <a:r>
              <a:rPr lang="en-US" sz="2300" dirty="0" smtClean="0">
                <a:latin typeface="Times New Roman" pitchFamily="18" charset="0"/>
              </a:rPr>
              <a:t>+ 700 + 800 + 900)</a:t>
            </a:r>
            <a:endParaRPr lang="en-US" sz="2300" dirty="0">
              <a:latin typeface="Times New Roman" pitchFamily="18" charset="0"/>
            </a:endParaRPr>
          </a:p>
        </p:txBody>
      </p:sp>
      <p:sp>
        <p:nvSpPr>
          <p:cNvPr id="22" name="Rectangle 21"/>
          <p:cNvSpPr/>
          <p:nvPr/>
        </p:nvSpPr>
        <p:spPr>
          <a:xfrm>
            <a:off x="3590925" y="3801874"/>
            <a:ext cx="1295400" cy="446276"/>
          </a:xfrm>
          <a:prstGeom prst="rect">
            <a:avLst/>
          </a:prstGeom>
        </p:spPr>
        <p:txBody>
          <a:bodyPr wrap="square">
            <a:spAutoFit/>
          </a:bodyPr>
          <a:lstStyle/>
          <a:p>
            <a:r>
              <a:rPr lang="en-US" sz="2300" dirty="0" smtClean="0">
                <a:latin typeface="Times New Roman" pitchFamily="18" charset="0"/>
              </a:rPr>
              <a:t>= $6 900</a:t>
            </a:r>
            <a:endParaRPr lang="en-US" sz="2300" dirty="0">
              <a:latin typeface="Times New Roman" pitchFamily="18" charset="0"/>
            </a:endParaRPr>
          </a:p>
        </p:txBody>
      </p:sp>
      <p:sp>
        <p:nvSpPr>
          <p:cNvPr id="23" name="Rectangle 22"/>
          <p:cNvSpPr/>
          <p:nvPr/>
        </p:nvSpPr>
        <p:spPr>
          <a:xfrm>
            <a:off x="3600450" y="4944874"/>
            <a:ext cx="1295400" cy="446276"/>
          </a:xfrm>
          <a:prstGeom prst="rect">
            <a:avLst/>
          </a:prstGeom>
        </p:spPr>
        <p:txBody>
          <a:bodyPr wrap="square">
            <a:spAutoFit/>
          </a:bodyPr>
          <a:lstStyle/>
          <a:p>
            <a:r>
              <a:rPr lang="en-US" sz="2300" dirty="0" smtClean="0">
                <a:latin typeface="Times New Roman" pitchFamily="18" charset="0"/>
              </a:rPr>
              <a:t>= $690</a:t>
            </a:r>
            <a:endParaRPr lang="en-US" sz="2300" dirty="0">
              <a:latin typeface="Times New Roman" pitchFamily="18" charset="0"/>
            </a:endParaRPr>
          </a:p>
        </p:txBody>
      </p:sp>
      <p:sp>
        <p:nvSpPr>
          <p:cNvPr id="25" name="Rectangle 24"/>
          <p:cNvSpPr/>
          <p:nvPr/>
        </p:nvSpPr>
        <p:spPr>
          <a:xfrm>
            <a:off x="1019175" y="4302585"/>
            <a:ext cx="2886075" cy="517065"/>
          </a:xfrm>
          <a:prstGeom prst="rect">
            <a:avLst/>
          </a:prstGeom>
        </p:spPr>
        <p:txBody>
          <a:bodyPr wrap="square">
            <a:spAutoFit/>
          </a:bodyPr>
          <a:lstStyle/>
          <a:p>
            <a:pPr>
              <a:lnSpc>
                <a:spcPct val="120000"/>
              </a:lnSpc>
            </a:pPr>
            <a:r>
              <a:rPr lang="en-US" sz="2300" dirty="0" smtClean="0">
                <a:latin typeface="Times New Roman" pitchFamily="18" charset="0"/>
              </a:rPr>
              <a:t>The mean wage  </a:t>
            </a:r>
            <a:endParaRPr lang="en-US" sz="2300" dirty="0">
              <a:latin typeface="Times New Roman" pitchFamily="18" charset="0"/>
            </a:endParaRPr>
          </a:p>
        </p:txBody>
      </p:sp>
      <p:pic>
        <p:nvPicPr>
          <p:cNvPr id="30" name="Picture 2" descr="\\172.16.2.26\Conver\CARRIBEAN\MATHEMATICS_VOL-1_PPT_DESIGN\Incoming\Equations\Revision_Exam_3\Eqn081.wmf"/>
          <p:cNvPicPr>
            <a:picLocks noChangeAspect="1" noChangeArrowheads="1"/>
          </p:cNvPicPr>
          <p:nvPr/>
        </p:nvPicPr>
        <p:blipFill>
          <a:blip r:embed="rId2" cstate="print"/>
          <a:srcRect/>
          <a:stretch>
            <a:fillRect/>
          </a:stretch>
        </p:blipFill>
        <p:spPr bwMode="auto">
          <a:xfrm>
            <a:off x="3667760" y="4227830"/>
            <a:ext cx="1092200" cy="762000"/>
          </a:xfrm>
          <a:prstGeom prst="rect">
            <a:avLst/>
          </a:prstGeom>
          <a:noFill/>
        </p:spPr>
      </p:pic>
      <p:sp>
        <p:nvSpPr>
          <p:cNvPr id="11"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3 Paper 1</a:t>
            </a:r>
          </a:p>
        </p:txBody>
      </p:sp>
    </p:spTree>
    <p:extLst>
      <p:ext uri="{BB962C8B-B14F-4D97-AF65-F5344CB8AC3E}">
        <p14:creationId xmlns:p14="http://schemas.microsoft.com/office/powerpoint/2010/main" xmlns="" val="71451342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16">
                                            <p:txEl>
                                              <p:pRg st="0" end="0"/>
                                            </p:txEl>
                                          </p:spTgt>
                                        </p:tgtEl>
                                        <p:attrNameLst>
                                          <p:attrName>style.visibility</p:attrName>
                                        </p:attrNameLst>
                                      </p:cBhvr>
                                      <p:to>
                                        <p:strVal val="visible"/>
                                      </p:to>
                                    </p:set>
                                    <p:anim calcmode="lin" valueType="num">
                                      <p:cBhvr>
                                        <p:cTn id="7" dur="500" fill="hold"/>
                                        <p:tgtEl>
                                          <p:spTgt spid="16">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16">
                                            <p:txEl>
                                              <p:pRg st="0" end="0"/>
                                            </p:txEl>
                                          </p:spTgt>
                                        </p:tgtEl>
                                        <p:attrNameLst>
                                          <p:attrName>ppt_h</p:attrName>
                                        </p:attrNameLst>
                                      </p:cBhvr>
                                      <p:tavLst>
                                        <p:tav tm="0">
                                          <p:val>
                                            <p:fltVal val="0"/>
                                          </p:val>
                                        </p:tav>
                                        <p:tav tm="100000">
                                          <p:val>
                                            <p:strVal val="#ppt_h"/>
                                          </p:val>
                                        </p:tav>
                                      </p:tavLst>
                                    </p:anim>
                                  </p:childTnLst>
                                </p:cTn>
                              </p:par>
                              <p:par>
                                <p:cTn id="9" presetID="23" presetClass="entr" presetSubtype="16" fill="hold" grpId="0" nodeType="withEffect">
                                  <p:stCondLst>
                                    <p:cond delay="0"/>
                                  </p:stCondLst>
                                  <p:childTnLst>
                                    <p:set>
                                      <p:cBhvr>
                                        <p:cTn id="10" dur="1" fill="hold">
                                          <p:stCondLst>
                                            <p:cond delay="0"/>
                                          </p:stCondLst>
                                        </p:cTn>
                                        <p:tgtEl>
                                          <p:spTgt spid="20"/>
                                        </p:tgtEl>
                                        <p:attrNameLst>
                                          <p:attrName>style.visibility</p:attrName>
                                        </p:attrNameLst>
                                      </p:cBhvr>
                                      <p:to>
                                        <p:strVal val="visible"/>
                                      </p:to>
                                    </p:set>
                                    <p:anim calcmode="lin" valueType="num">
                                      <p:cBhvr>
                                        <p:cTn id="11" dur="500" fill="hold"/>
                                        <p:tgtEl>
                                          <p:spTgt spid="20"/>
                                        </p:tgtEl>
                                        <p:attrNameLst>
                                          <p:attrName>ppt_w</p:attrName>
                                        </p:attrNameLst>
                                      </p:cBhvr>
                                      <p:tavLst>
                                        <p:tav tm="0">
                                          <p:val>
                                            <p:fltVal val="0"/>
                                          </p:val>
                                        </p:tav>
                                        <p:tav tm="100000">
                                          <p:val>
                                            <p:strVal val="#ppt_w"/>
                                          </p:val>
                                        </p:tav>
                                      </p:tavLst>
                                    </p:anim>
                                    <p:anim calcmode="lin" valueType="num">
                                      <p:cBhvr>
                                        <p:cTn id="12" dur="500" fill="hold"/>
                                        <p:tgtEl>
                                          <p:spTgt spid="20"/>
                                        </p:tgtEl>
                                        <p:attrNameLst>
                                          <p:attrName>ppt_h</p:attrName>
                                        </p:attrNameLst>
                                      </p:cBhvr>
                                      <p:tavLst>
                                        <p:tav tm="0">
                                          <p:val>
                                            <p:fltVal val="0"/>
                                          </p:val>
                                        </p:tav>
                                        <p:tav tm="100000">
                                          <p:val>
                                            <p:strVal val="#ppt_h"/>
                                          </p:val>
                                        </p:tav>
                                      </p:tavLst>
                                    </p:anim>
                                  </p:childTnLst>
                                </p:cTn>
                              </p:par>
                              <p:par>
                                <p:cTn id="13" presetID="23" presetClass="entr" presetSubtype="16" fill="hold" grpId="0" nodeType="withEffect">
                                  <p:stCondLst>
                                    <p:cond delay="0"/>
                                  </p:stCondLst>
                                  <p:childTnLst>
                                    <p:set>
                                      <p:cBhvr>
                                        <p:cTn id="14" dur="1" fill="hold">
                                          <p:stCondLst>
                                            <p:cond delay="0"/>
                                          </p:stCondLst>
                                        </p:cTn>
                                        <p:tgtEl>
                                          <p:spTgt spid="22"/>
                                        </p:tgtEl>
                                        <p:attrNameLst>
                                          <p:attrName>style.visibility</p:attrName>
                                        </p:attrNameLst>
                                      </p:cBhvr>
                                      <p:to>
                                        <p:strVal val="visible"/>
                                      </p:to>
                                    </p:set>
                                    <p:anim calcmode="lin" valueType="num">
                                      <p:cBhvr>
                                        <p:cTn id="15" dur="500" fill="hold"/>
                                        <p:tgtEl>
                                          <p:spTgt spid="22"/>
                                        </p:tgtEl>
                                        <p:attrNameLst>
                                          <p:attrName>ppt_w</p:attrName>
                                        </p:attrNameLst>
                                      </p:cBhvr>
                                      <p:tavLst>
                                        <p:tav tm="0">
                                          <p:val>
                                            <p:fltVal val="0"/>
                                          </p:val>
                                        </p:tav>
                                        <p:tav tm="100000">
                                          <p:val>
                                            <p:strVal val="#ppt_w"/>
                                          </p:val>
                                        </p:tav>
                                      </p:tavLst>
                                    </p:anim>
                                    <p:anim calcmode="lin" valueType="num">
                                      <p:cBhvr>
                                        <p:cTn id="16" dur="500" fill="hold"/>
                                        <p:tgtEl>
                                          <p:spTgt spid="22"/>
                                        </p:tgtEl>
                                        <p:attrNameLst>
                                          <p:attrName>ppt_h</p:attrName>
                                        </p:attrNameLst>
                                      </p:cBhvr>
                                      <p:tavLst>
                                        <p:tav tm="0">
                                          <p:val>
                                            <p:fltVal val="0"/>
                                          </p:val>
                                        </p:tav>
                                        <p:tav tm="100000">
                                          <p:val>
                                            <p:strVal val="#ppt_h"/>
                                          </p:val>
                                        </p:tav>
                                      </p:tavLst>
                                    </p:anim>
                                  </p:childTnLst>
                                </p:cTn>
                              </p:par>
                              <p:par>
                                <p:cTn id="17" presetID="23" presetClass="entr" presetSubtype="16" fill="hold" grpId="0" nodeType="withEffect">
                                  <p:stCondLst>
                                    <p:cond delay="0"/>
                                  </p:stCondLst>
                                  <p:childTnLst>
                                    <p:set>
                                      <p:cBhvr>
                                        <p:cTn id="18" dur="1" fill="hold">
                                          <p:stCondLst>
                                            <p:cond delay="0"/>
                                          </p:stCondLst>
                                        </p:cTn>
                                        <p:tgtEl>
                                          <p:spTgt spid="25"/>
                                        </p:tgtEl>
                                        <p:attrNameLst>
                                          <p:attrName>style.visibility</p:attrName>
                                        </p:attrNameLst>
                                      </p:cBhvr>
                                      <p:to>
                                        <p:strVal val="visible"/>
                                      </p:to>
                                    </p:set>
                                    <p:anim calcmode="lin" valueType="num">
                                      <p:cBhvr>
                                        <p:cTn id="19" dur="500" fill="hold"/>
                                        <p:tgtEl>
                                          <p:spTgt spid="25"/>
                                        </p:tgtEl>
                                        <p:attrNameLst>
                                          <p:attrName>ppt_w</p:attrName>
                                        </p:attrNameLst>
                                      </p:cBhvr>
                                      <p:tavLst>
                                        <p:tav tm="0">
                                          <p:val>
                                            <p:fltVal val="0"/>
                                          </p:val>
                                        </p:tav>
                                        <p:tav tm="100000">
                                          <p:val>
                                            <p:strVal val="#ppt_w"/>
                                          </p:val>
                                        </p:tav>
                                      </p:tavLst>
                                    </p:anim>
                                    <p:anim calcmode="lin" valueType="num">
                                      <p:cBhvr>
                                        <p:cTn id="20" dur="500" fill="hold"/>
                                        <p:tgtEl>
                                          <p:spTgt spid="25"/>
                                        </p:tgtEl>
                                        <p:attrNameLst>
                                          <p:attrName>ppt_h</p:attrName>
                                        </p:attrNameLst>
                                      </p:cBhvr>
                                      <p:tavLst>
                                        <p:tav tm="0">
                                          <p:val>
                                            <p:fltVal val="0"/>
                                          </p:val>
                                        </p:tav>
                                        <p:tav tm="100000">
                                          <p:val>
                                            <p:strVal val="#ppt_h"/>
                                          </p:val>
                                        </p:tav>
                                      </p:tavLst>
                                    </p:anim>
                                  </p:childTnLst>
                                </p:cTn>
                              </p:par>
                              <p:par>
                                <p:cTn id="21" presetID="23" presetClass="entr" presetSubtype="16" fill="hold" nodeType="withEffect">
                                  <p:stCondLst>
                                    <p:cond delay="0"/>
                                  </p:stCondLst>
                                  <p:childTnLst>
                                    <p:set>
                                      <p:cBhvr>
                                        <p:cTn id="22" dur="1" fill="hold">
                                          <p:stCondLst>
                                            <p:cond delay="0"/>
                                          </p:stCondLst>
                                        </p:cTn>
                                        <p:tgtEl>
                                          <p:spTgt spid="30"/>
                                        </p:tgtEl>
                                        <p:attrNameLst>
                                          <p:attrName>style.visibility</p:attrName>
                                        </p:attrNameLst>
                                      </p:cBhvr>
                                      <p:to>
                                        <p:strVal val="visible"/>
                                      </p:to>
                                    </p:set>
                                    <p:anim calcmode="lin" valueType="num">
                                      <p:cBhvr>
                                        <p:cTn id="23" dur="500" fill="hold"/>
                                        <p:tgtEl>
                                          <p:spTgt spid="30"/>
                                        </p:tgtEl>
                                        <p:attrNameLst>
                                          <p:attrName>ppt_w</p:attrName>
                                        </p:attrNameLst>
                                      </p:cBhvr>
                                      <p:tavLst>
                                        <p:tav tm="0">
                                          <p:val>
                                            <p:fltVal val="0"/>
                                          </p:val>
                                        </p:tav>
                                        <p:tav tm="100000">
                                          <p:val>
                                            <p:strVal val="#ppt_w"/>
                                          </p:val>
                                        </p:tav>
                                      </p:tavLst>
                                    </p:anim>
                                    <p:anim calcmode="lin" valueType="num">
                                      <p:cBhvr>
                                        <p:cTn id="24" dur="500" fill="hold"/>
                                        <p:tgtEl>
                                          <p:spTgt spid="30"/>
                                        </p:tgtEl>
                                        <p:attrNameLst>
                                          <p:attrName>ppt_h</p:attrName>
                                        </p:attrNameLst>
                                      </p:cBhvr>
                                      <p:tavLst>
                                        <p:tav tm="0">
                                          <p:val>
                                            <p:fltVal val="0"/>
                                          </p:val>
                                        </p:tav>
                                        <p:tav tm="100000">
                                          <p:val>
                                            <p:strVal val="#ppt_h"/>
                                          </p:val>
                                        </p:tav>
                                      </p:tavLst>
                                    </p:anim>
                                  </p:childTnLst>
                                </p:cTn>
                              </p:par>
                              <p:par>
                                <p:cTn id="25" presetID="23" presetClass="entr" presetSubtype="16" fill="hold" grpId="0" nodeType="withEffect">
                                  <p:stCondLst>
                                    <p:cond delay="0"/>
                                  </p:stCondLst>
                                  <p:childTnLst>
                                    <p:set>
                                      <p:cBhvr>
                                        <p:cTn id="26" dur="1" fill="hold">
                                          <p:stCondLst>
                                            <p:cond delay="0"/>
                                          </p:stCondLst>
                                        </p:cTn>
                                        <p:tgtEl>
                                          <p:spTgt spid="23"/>
                                        </p:tgtEl>
                                        <p:attrNameLst>
                                          <p:attrName>style.visibility</p:attrName>
                                        </p:attrNameLst>
                                      </p:cBhvr>
                                      <p:to>
                                        <p:strVal val="visible"/>
                                      </p:to>
                                    </p:set>
                                    <p:anim calcmode="lin" valueType="num">
                                      <p:cBhvr>
                                        <p:cTn id="27" dur="500" fill="hold"/>
                                        <p:tgtEl>
                                          <p:spTgt spid="23"/>
                                        </p:tgtEl>
                                        <p:attrNameLst>
                                          <p:attrName>ppt_w</p:attrName>
                                        </p:attrNameLst>
                                      </p:cBhvr>
                                      <p:tavLst>
                                        <p:tav tm="0">
                                          <p:val>
                                            <p:fltVal val="0"/>
                                          </p:val>
                                        </p:tav>
                                        <p:tav tm="100000">
                                          <p:val>
                                            <p:strVal val="#ppt_w"/>
                                          </p:val>
                                        </p:tav>
                                      </p:tavLst>
                                    </p:anim>
                                    <p:anim calcmode="lin" valueType="num">
                                      <p:cBhvr>
                                        <p:cTn id="28" dur="500" fill="hold"/>
                                        <p:tgtEl>
                                          <p:spTgt spid="23"/>
                                        </p:tgtEl>
                                        <p:attrNameLst>
                                          <p:attrName>ppt_h</p:attrName>
                                        </p:attrNameLst>
                                      </p:cBhvr>
                                      <p:tavLst>
                                        <p:tav tm="0">
                                          <p:val>
                                            <p:fltVal val="0"/>
                                          </p:val>
                                        </p:tav>
                                        <p:tav tm="100000">
                                          <p:val>
                                            <p:strVal val="#ppt_h"/>
                                          </p:val>
                                        </p:tav>
                                      </p:tavLst>
                                    </p:anim>
                                  </p:childTnLst>
                                </p:cTn>
                              </p:par>
                              <p:par>
                                <p:cTn id="29" presetID="23" presetClass="entr" presetSubtype="16" fill="hold" grpId="0" nodeType="withEffect">
                                  <p:stCondLst>
                                    <p:cond delay="0"/>
                                  </p:stCondLst>
                                  <p:childTnLst>
                                    <p:set>
                                      <p:cBhvr>
                                        <p:cTn id="30" dur="1" fill="hold">
                                          <p:stCondLst>
                                            <p:cond delay="0"/>
                                          </p:stCondLst>
                                        </p:cTn>
                                        <p:tgtEl>
                                          <p:spTgt spid="18"/>
                                        </p:tgtEl>
                                        <p:attrNameLst>
                                          <p:attrName>style.visibility</p:attrName>
                                        </p:attrNameLst>
                                      </p:cBhvr>
                                      <p:to>
                                        <p:strVal val="visible"/>
                                      </p:to>
                                    </p:set>
                                    <p:anim calcmode="lin" valueType="num">
                                      <p:cBhvr>
                                        <p:cTn id="31" dur="500" fill="hold"/>
                                        <p:tgtEl>
                                          <p:spTgt spid="18"/>
                                        </p:tgtEl>
                                        <p:attrNameLst>
                                          <p:attrName>ppt_w</p:attrName>
                                        </p:attrNameLst>
                                      </p:cBhvr>
                                      <p:tavLst>
                                        <p:tav tm="0">
                                          <p:val>
                                            <p:fltVal val="0"/>
                                          </p:val>
                                        </p:tav>
                                        <p:tav tm="100000">
                                          <p:val>
                                            <p:strVal val="#ppt_w"/>
                                          </p:val>
                                        </p:tav>
                                      </p:tavLst>
                                    </p:anim>
                                    <p:anim calcmode="lin" valueType="num">
                                      <p:cBhvr>
                                        <p:cTn id="32" dur="500" fill="hold"/>
                                        <p:tgtEl>
                                          <p:spTgt spid="18"/>
                                        </p:tgtEl>
                                        <p:attrNameLst>
                                          <p:attrName>ppt_h</p:attrName>
                                        </p:attrNameLst>
                                      </p:cBhvr>
                                      <p:tavLst>
                                        <p:tav tm="0">
                                          <p:val>
                                            <p:fltVal val="0"/>
                                          </p:val>
                                        </p:tav>
                                        <p:tav tm="100000">
                                          <p:val>
                                            <p:strVal val="#ppt_h"/>
                                          </p:val>
                                        </p:tav>
                                      </p:tavLst>
                                    </p:anim>
                                  </p:childTnLst>
                                </p:cTn>
                              </p:par>
                              <p:par>
                                <p:cTn id="33" presetID="23" presetClass="entr" presetSubtype="16" fill="hold" grpId="0" nodeType="withEffect">
                                  <p:stCondLst>
                                    <p:cond delay="0"/>
                                  </p:stCondLst>
                                  <p:childTnLst>
                                    <p:set>
                                      <p:cBhvr>
                                        <p:cTn id="34" dur="1" fill="hold">
                                          <p:stCondLst>
                                            <p:cond delay="0"/>
                                          </p:stCondLst>
                                        </p:cTn>
                                        <p:tgtEl>
                                          <p:spTgt spid="19"/>
                                        </p:tgtEl>
                                        <p:attrNameLst>
                                          <p:attrName>style.visibility</p:attrName>
                                        </p:attrNameLst>
                                      </p:cBhvr>
                                      <p:to>
                                        <p:strVal val="visible"/>
                                      </p:to>
                                    </p:set>
                                    <p:anim calcmode="lin" valueType="num">
                                      <p:cBhvr>
                                        <p:cTn id="35" dur="500" fill="hold"/>
                                        <p:tgtEl>
                                          <p:spTgt spid="19"/>
                                        </p:tgtEl>
                                        <p:attrNameLst>
                                          <p:attrName>ppt_w</p:attrName>
                                        </p:attrNameLst>
                                      </p:cBhvr>
                                      <p:tavLst>
                                        <p:tav tm="0">
                                          <p:val>
                                            <p:fltVal val="0"/>
                                          </p:val>
                                        </p:tav>
                                        <p:tav tm="100000">
                                          <p:val>
                                            <p:strVal val="#ppt_w"/>
                                          </p:val>
                                        </p:tav>
                                      </p:tavLst>
                                    </p:anim>
                                    <p:anim calcmode="lin" valueType="num">
                                      <p:cBhvr>
                                        <p:cTn id="36" dur="500" fill="hold"/>
                                        <p:tgtEl>
                                          <p:spTgt spid="19"/>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build="p"/>
      <p:bldP spid="18" grpId="0"/>
      <p:bldP spid="19" grpId="0"/>
      <p:bldP spid="20" grpId="0"/>
      <p:bldP spid="22" grpId="0"/>
      <p:bldP spid="23" grpId="0"/>
      <p:bldP spid="25" grpId="0"/>
    </p:bldLst>
  </p:timing>
</p:sld>
</file>

<file path=ppt/slides/slide4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Notched Right Arrow 7"/>
          <p:cNvSpPr/>
          <p:nvPr/>
        </p:nvSpPr>
        <p:spPr>
          <a:xfrm>
            <a:off x="7162800" y="6019800"/>
            <a:ext cx="1782315" cy="685800"/>
          </a:xfrm>
          <a:prstGeom prst="notchedRightArrow">
            <a:avLst/>
          </a:prstGeom>
          <a:blipFill>
            <a:blip r:embed="rId2" cstate="print">
              <a:extLst>
                <a:ext uri="{BEBA8EAE-BF5A-486C-A8C5-ECC9F3942E4B}">
                  <a14:imgProps xmlns:a14="http://schemas.microsoft.com/office/drawing/2010/main" xmlns="">
                    <a14:imgLayer r:embed="rId3">
                      <a14:imgEffect>
                        <a14:brightnessContrast bright="-20000" contrast="-20000"/>
                      </a14:imgEffect>
                    </a14:imgLayer>
                  </a14:imgProps>
                </a:ex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ANSWER</a:t>
            </a:r>
            <a:endParaRPr lang="en-US" sz="2000" b="1" dirty="0">
              <a:latin typeface="Times New Roman" pitchFamily="18" charset="0"/>
              <a:cs typeface="Times New Roman" pitchFamily="18" charset="0"/>
            </a:endParaRPr>
          </a:p>
        </p:txBody>
      </p:sp>
      <p:sp>
        <p:nvSpPr>
          <p:cNvPr id="6" name="Content Placeholder 10"/>
          <p:cNvSpPr>
            <a:spLocks noGrp="1"/>
          </p:cNvSpPr>
          <p:nvPr>
            <p:ph sz="quarter" idx="13"/>
          </p:nvPr>
        </p:nvSpPr>
        <p:spPr>
          <a:xfrm>
            <a:off x="792480" y="5476875"/>
            <a:ext cx="1219200" cy="446276"/>
          </a:xfrm>
        </p:spPr>
        <p:txBody>
          <a:bodyPr wrap="square">
            <a:spAutoFit/>
          </a:bodyPr>
          <a:lstStyle/>
          <a:p>
            <a:pPr algn="just">
              <a:spcBef>
                <a:spcPct val="0"/>
              </a:spcBef>
              <a:buFontTx/>
              <a:buNone/>
            </a:pPr>
            <a:r>
              <a:rPr lang="en-US" sz="2300" dirty="0" smtClean="0">
                <a:solidFill>
                  <a:schemeClr val="tx1"/>
                </a:solidFill>
                <a:latin typeface="Times New Roman" pitchFamily="18" charset="0"/>
                <a:cs typeface="Times New Roman" pitchFamily="18" charset="0"/>
              </a:rPr>
              <a:t>(A) 1.25</a:t>
            </a:r>
          </a:p>
        </p:txBody>
      </p:sp>
      <p:sp>
        <p:nvSpPr>
          <p:cNvPr id="7" name="Content Placeholder 10"/>
          <p:cNvSpPr>
            <a:spLocks noGrp="1"/>
          </p:cNvSpPr>
          <p:nvPr>
            <p:ph sz="quarter" idx="13"/>
          </p:nvPr>
        </p:nvSpPr>
        <p:spPr>
          <a:xfrm>
            <a:off x="3489960" y="5486400"/>
            <a:ext cx="1386840" cy="446276"/>
          </a:xfrm>
        </p:spPr>
        <p:txBody>
          <a:bodyPr wrap="square">
            <a:spAutoFit/>
          </a:bodyPr>
          <a:lstStyle/>
          <a:p>
            <a:pPr algn="just">
              <a:spcBef>
                <a:spcPct val="0"/>
              </a:spcBef>
              <a:buFontTx/>
              <a:buNone/>
            </a:pPr>
            <a:r>
              <a:rPr lang="en-US" sz="2300" dirty="0" smtClean="0">
                <a:solidFill>
                  <a:schemeClr val="tx1"/>
                </a:solidFill>
                <a:latin typeface="Times New Roman" pitchFamily="18" charset="0"/>
                <a:cs typeface="Times New Roman" pitchFamily="18" charset="0"/>
              </a:rPr>
              <a:t>(B) 3.75</a:t>
            </a:r>
          </a:p>
        </p:txBody>
      </p:sp>
      <p:sp>
        <p:nvSpPr>
          <p:cNvPr id="9" name="Content Placeholder 10"/>
          <p:cNvSpPr>
            <a:spLocks noGrp="1"/>
          </p:cNvSpPr>
          <p:nvPr>
            <p:ph sz="quarter" idx="13"/>
          </p:nvPr>
        </p:nvSpPr>
        <p:spPr>
          <a:xfrm>
            <a:off x="855980" y="6114986"/>
            <a:ext cx="1295400" cy="446276"/>
          </a:xfrm>
        </p:spPr>
        <p:txBody>
          <a:bodyPr wrap="square">
            <a:spAutoFit/>
          </a:bodyPr>
          <a:lstStyle/>
          <a:p>
            <a:pPr algn="just">
              <a:spcBef>
                <a:spcPct val="0"/>
              </a:spcBef>
              <a:buFontTx/>
              <a:buNone/>
            </a:pPr>
            <a:r>
              <a:rPr lang="en-US" sz="2300" dirty="0" smtClean="0">
                <a:solidFill>
                  <a:schemeClr val="tx1"/>
                </a:solidFill>
                <a:latin typeface="Times New Roman" pitchFamily="18" charset="0"/>
                <a:cs typeface="Times New Roman" pitchFamily="18" charset="0"/>
              </a:rPr>
              <a:t>(C) 6.25</a:t>
            </a:r>
          </a:p>
        </p:txBody>
      </p:sp>
      <p:sp>
        <p:nvSpPr>
          <p:cNvPr id="10" name="Content Placeholder 10"/>
          <p:cNvSpPr>
            <a:spLocks noGrp="1"/>
          </p:cNvSpPr>
          <p:nvPr>
            <p:ph sz="quarter" idx="13"/>
          </p:nvPr>
        </p:nvSpPr>
        <p:spPr>
          <a:xfrm>
            <a:off x="3489960" y="6106924"/>
            <a:ext cx="990600" cy="446276"/>
          </a:xfrm>
        </p:spPr>
        <p:txBody>
          <a:bodyPr wrap="square">
            <a:spAutoFit/>
          </a:bodyPr>
          <a:lstStyle/>
          <a:p>
            <a:pPr algn="just">
              <a:spcBef>
                <a:spcPct val="0"/>
              </a:spcBef>
              <a:buFontTx/>
              <a:buNone/>
            </a:pPr>
            <a:r>
              <a:rPr lang="en-US" sz="2300" dirty="0" smtClean="0">
                <a:solidFill>
                  <a:schemeClr val="tx1"/>
                </a:solidFill>
                <a:latin typeface="Times New Roman" pitchFamily="18" charset="0"/>
                <a:cs typeface="Times New Roman" pitchFamily="18" charset="0"/>
              </a:rPr>
              <a:t>(D) 10</a:t>
            </a:r>
          </a:p>
        </p:txBody>
      </p:sp>
      <p:sp>
        <p:nvSpPr>
          <p:cNvPr id="12" name="Rectangle 11"/>
          <p:cNvSpPr/>
          <p:nvPr/>
        </p:nvSpPr>
        <p:spPr>
          <a:xfrm>
            <a:off x="152400" y="2230120"/>
            <a:ext cx="685800" cy="446276"/>
          </a:xfrm>
          <a:prstGeom prst="rect">
            <a:avLst/>
          </a:prstGeom>
        </p:spPr>
        <p:txBody>
          <a:bodyPr wrap="square">
            <a:spAutoFit/>
          </a:bodyPr>
          <a:lstStyle/>
          <a:p>
            <a:r>
              <a:rPr lang="en-US" sz="2300" b="1" dirty="0" smtClean="0">
                <a:latin typeface="Times New Roman" pitchFamily="18" charset="0"/>
              </a:rPr>
              <a:t>36.</a:t>
            </a:r>
            <a:endParaRPr lang="en-US" sz="2300" dirty="0">
              <a:latin typeface="Times New Roman" pitchFamily="18" charset="0"/>
            </a:endParaRPr>
          </a:p>
        </p:txBody>
      </p:sp>
      <p:sp>
        <p:nvSpPr>
          <p:cNvPr id="11" name="Rectangle 10"/>
          <p:cNvSpPr/>
          <p:nvPr/>
        </p:nvSpPr>
        <p:spPr>
          <a:xfrm>
            <a:off x="787400" y="3505200"/>
            <a:ext cx="5867400" cy="1862048"/>
          </a:xfrm>
          <a:prstGeom prst="rect">
            <a:avLst/>
          </a:prstGeom>
        </p:spPr>
        <p:txBody>
          <a:bodyPr wrap="square">
            <a:spAutoFit/>
          </a:bodyPr>
          <a:lstStyle/>
          <a:p>
            <a:r>
              <a:rPr lang="en-US" sz="2300" dirty="0" smtClean="0">
                <a:latin typeface="Times New Roman" pitchFamily="18" charset="0"/>
              </a:rPr>
              <a:t>The pie chart shows how a student spent</a:t>
            </a:r>
          </a:p>
          <a:p>
            <a:r>
              <a:rPr lang="en-US" sz="2300" dirty="0" smtClean="0">
                <a:latin typeface="Times New Roman" pitchFamily="18" charset="0"/>
              </a:rPr>
              <a:t>20 hours each week studying Mathematics (</a:t>
            </a:r>
            <a:r>
              <a:rPr lang="en-US" sz="2300" i="1" dirty="0" smtClean="0">
                <a:latin typeface="Times New Roman" pitchFamily="18" charset="0"/>
              </a:rPr>
              <a:t>M</a:t>
            </a:r>
            <a:r>
              <a:rPr lang="en-US" sz="2300" dirty="0" smtClean="0">
                <a:latin typeface="Times New Roman" pitchFamily="18" charset="0"/>
              </a:rPr>
              <a:t>),</a:t>
            </a:r>
          </a:p>
          <a:p>
            <a:r>
              <a:rPr lang="en-US" sz="2300" dirty="0" smtClean="0">
                <a:latin typeface="Times New Roman" pitchFamily="18" charset="0"/>
              </a:rPr>
              <a:t>Physics (</a:t>
            </a:r>
            <a:r>
              <a:rPr lang="en-US" sz="2300" i="1" dirty="0" smtClean="0">
                <a:latin typeface="Times New Roman" pitchFamily="18" charset="0"/>
              </a:rPr>
              <a:t>P</a:t>
            </a:r>
            <a:r>
              <a:rPr lang="en-US" sz="2300" dirty="0" smtClean="0">
                <a:latin typeface="Times New Roman" pitchFamily="18" charset="0"/>
              </a:rPr>
              <a:t>), Chemistry (</a:t>
            </a:r>
            <a:r>
              <a:rPr lang="en-US" sz="2300" i="1" dirty="0" smtClean="0">
                <a:latin typeface="Times New Roman" pitchFamily="18" charset="0"/>
              </a:rPr>
              <a:t>C</a:t>
            </a:r>
            <a:r>
              <a:rPr lang="en-US" sz="2300" dirty="0" smtClean="0">
                <a:latin typeface="Times New Roman" pitchFamily="18" charset="0"/>
              </a:rPr>
              <a:t>) and Biology (</a:t>
            </a:r>
            <a:r>
              <a:rPr lang="en-US" sz="2300" i="1" dirty="0" smtClean="0">
                <a:latin typeface="Times New Roman" pitchFamily="18" charset="0"/>
              </a:rPr>
              <a:t>B</a:t>
            </a:r>
            <a:r>
              <a:rPr lang="en-US" sz="2300" dirty="0" smtClean="0">
                <a:latin typeface="Times New Roman" pitchFamily="18" charset="0"/>
              </a:rPr>
              <a:t>).</a:t>
            </a:r>
          </a:p>
          <a:p>
            <a:r>
              <a:rPr lang="en-US" sz="2300" dirty="0" smtClean="0">
                <a:latin typeface="Times New Roman" pitchFamily="18" charset="0"/>
              </a:rPr>
              <a:t>The number of hours spent studying Chemistry</a:t>
            </a:r>
          </a:p>
          <a:p>
            <a:r>
              <a:rPr lang="en-US" sz="2300" dirty="0" smtClean="0">
                <a:latin typeface="Times New Roman" pitchFamily="18" charset="0"/>
              </a:rPr>
              <a:t>is approximately</a:t>
            </a:r>
            <a:endParaRPr lang="en-US" sz="2300" dirty="0">
              <a:latin typeface="Times New Roman" pitchFamily="18" charset="0"/>
            </a:endParaRPr>
          </a:p>
        </p:txBody>
      </p:sp>
      <p:pic>
        <p:nvPicPr>
          <p:cNvPr id="6146" name="Picture 2" descr="D:\Vinothi\Revision Exam 03\Ex-03-36.tif"/>
          <p:cNvPicPr>
            <a:picLocks noChangeAspect="1" noChangeArrowheads="1"/>
          </p:cNvPicPr>
          <p:nvPr/>
        </p:nvPicPr>
        <p:blipFill>
          <a:blip r:embed="rId4" cstate="print"/>
          <a:srcRect/>
          <a:stretch>
            <a:fillRect/>
          </a:stretch>
        </p:blipFill>
        <p:spPr bwMode="auto">
          <a:xfrm>
            <a:off x="793750" y="2286000"/>
            <a:ext cx="1271016" cy="1271016"/>
          </a:xfrm>
          <a:prstGeom prst="rect">
            <a:avLst/>
          </a:prstGeom>
          <a:noFill/>
        </p:spPr>
      </p:pic>
      <p:sp>
        <p:nvSpPr>
          <p:cNvPr id="13"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3 Paper 1</a:t>
            </a:r>
          </a:p>
        </p:txBody>
      </p:sp>
    </p:spTree>
    <p:extLst>
      <p:ext uri="{BB962C8B-B14F-4D97-AF65-F5344CB8AC3E}">
        <p14:creationId xmlns:p14="http://schemas.microsoft.com/office/powerpoint/2010/main" xmlns="" val="71451342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p:cTn id="7" dur="500" fill="hold"/>
                                        <p:tgtEl>
                                          <p:spTgt spid="12"/>
                                        </p:tgtEl>
                                        <p:attrNameLst>
                                          <p:attrName>ppt_w</p:attrName>
                                        </p:attrNameLst>
                                      </p:cBhvr>
                                      <p:tavLst>
                                        <p:tav tm="0">
                                          <p:val>
                                            <p:fltVal val="0"/>
                                          </p:val>
                                        </p:tav>
                                        <p:tav tm="100000">
                                          <p:val>
                                            <p:strVal val="#ppt_w"/>
                                          </p:val>
                                        </p:tav>
                                      </p:tavLst>
                                    </p:anim>
                                    <p:anim calcmode="lin" valueType="num">
                                      <p:cBhvr>
                                        <p:cTn id="8" dur="500" fill="hold"/>
                                        <p:tgtEl>
                                          <p:spTgt spid="12"/>
                                        </p:tgtEl>
                                        <p:attrNameLst>
                                          <p:attrName>ppt_h</p:attrName>
                                        </p:attrNameLst>
                                      </p:cBhvr>
                                      <p:tavLst>
                                        <p:tav tm="0">
                                          <p:val>
                                            <p:fltVal val="0"/>
                                          </p:val>
                                        </p:tav>
                                        <p:tav tm="100000">
                                          <p:val>
                                            <p:strVal val="#ppt_h"/>
                                          </p:val>
                                        </p:tav>
                                      </p:tavLst>
                                    </p:anim>
                                  </p:childTnLst>
                                </p:cTn>
                              </p:par>
                              <p:par>
                                <p:cTn id="9" presetID="23" presetClass="entr" presetSubtype="16" fill="hold" nodeType="withEffect">
                                  <p:stCondLst>
                                    <p:cond delay="0"/>
                                  </p:stCondLst>
                                  <p:childTnLst>
                                    <p:set>
                                      <p:cBhvr>
                                        <p:cTn id="10" dur="1" fill="hold">
                                          <p:stCondLst>
                                            <p:cond delay="0"/>
                                          </p:stCondLst>
                                        </p:cTn>
                                        <p:tgtEl>
                                          <p:spTgt spid="6146"/>
                                        </p:tgtEl>
                                        <p:attrNameLst>
                                          <p:attrName>style.visibility</p:attrName>
                                        </p:attrNameLst>
                                      </p:cBhvr>
                                      <p:to>
                                        <p:strVal val="visible"/>
                                      </p:to>
                                    </p:set>
                                    <p:anim calcmode="lin" valueType="num">
                                      <p:cBhvr>
                                        <p:cTn id="11" dur="500" fill="hold"/>
                                        <p:tgtEl>
                                          <p:spTgt spid="6146"/>
                                        </p:tgtEl>
                                        <p:attrNameLst>
                                          <p:attrName>ppt_w</p:attrName>
                                        </p:attrNameLst>
                                      </p:cBhvr>
                                      <p:tavLst>
                                        <p:tav tm="0">
                                          <p:val>
                                            <p:fltVal val="0"/>
                                          </p:val>
                                        </p:tav>
                                        <p:tav tm="100000">
                                          <p:val>
                                            <p:strVal val="#ppt_w"/>
                                          </p:val>
                                        </p:tav>
                                      </p:tavLst>
                                    </p:anim>
                                    <p:anim calcmode="lin" valueType="num">
                                      <p:cBhvr>
                                        <p:cTn id="12" dur="500" fill="hold"/>
                                        <p:tgtEl>
                                          <p:spTgt spid="6146"/>
                                        </p:tgtEl>
                                        <p:attrNameLst>
                                          <p:attrName>ppt_h</p:attrName>
                                        </p:attrNameLst>
                                      </p:cBhvr>
                                      <p:tavLst>
                                        <p:tav tm="0">
                                          <p:val>
                                            <p:fltVal val="0"/>
                                          </p:val>
                                        </p:tav>
                                        <p:tav tm="100000">
                                          <p:val>
                                            <p:strVal val="#ppt_h"/>
                                          </p:val>
                                        </p:tav>
                                      </p:tavLst>
                                    </p:anim>
                                  </p:childTnLst>
                                </p:cTn>
                              </p:par>
                              <p:par>
                                <p:cTn id="13" presetID="23" presetClass="entr" presetSubtype="16" fill="hold" nodeType="withEffect">
                                  <p:stCondLst>
                                    <p:cond delay="0"/>
                                  </p:stCondLst>
                                  <p:childTnLst>
                                    <p:set>
                                      <p:cBhvr>
                                        <p:cTn id="14" dur="1" fill="hold">
                                          <p:stCondLst>
                                            <p:cond delay="0"/>
                                          </p:stCondLst>
                                        </p:cTn>
                                        <p:tgtEl>
                                          <p:spTgt spid="11"/>
                                        </p:tgtEl>
                                        <p:attrNameLst>
                                          <p:attrName>style.visibility</p:attrName>
                                        </p:attrNameLst>
                                      </p:cBhvr>
                                      <p:to>
                                        <p:strVal val="visible"/>
                                      </p:to>
                                    </p:set>
                                    <p:anim calcmode="lin" valueType="num">
                                      <p:cBhvr>
                                        <p:cTn id="15" dur="500" fill="hold"/>
                                        <p:tgtEl>
                                          <p:spTgt spid="11"/>
                                        </p:tgtEl>
                                        <p:attrNameLst>
                                          <p:attrName>ppt_w</p:attrName>
                                        </p:attrNameLst>
                                      </p:cBhvr>
                                      <p:tavLst>
                                        <p:tav tm="0">
                                          <p:val>
                                            <p:fltVal val="0"/>
                                          </p:val>
                                        </p:tav>
                                        <p:tav tm="100000">
                                          <p:val>
                                            <p:strVal val="#ppt_w"/>
                                          </p:val>
                                        </p:tav>
                                      </p:tavLst>
                                    </p:anim>
                                    <p:anim calcmode="lin" valueType="num">
                                      <p:cBhvr>
                                        <p:cTn id="16" dur="500" fill="hold"/>
                                        <p:tgtEl>
                                          <p:spTgt spid="11"/>
                                        </p:tgtEl>
                                        <p:attrNameLst>
                                          <p:attrName>ppt_h</p:attrName>
                                        </p:attrNameLst>
                                      </p:cBhvr>
                                      <p:tavLst>
                                        <p:tav tm="0">
                                          <p:val>
                                            <p:fltVal val="0"/>
                                          </p:val>
                                        </p:tav>
                                        <p:tav tm="100000">
                                          <p:val>
                                            <p:strVal val="#ppt_h"/>
                                          </p:val>
                                        </p:tav>
                                      </p:tavLst>
                                    </p:anim>
                                  </p:childTnLst>
                                </p:cTn>
                              </p:par>
                            </p:childTnLst>
                          </p:cTn>
                        </p:par>
                      </p:childTnLst>
                    </p:cTn>
                  </p:par>
                  <p:par>
                    <p:cTn id="17" fill="hold">
                      <p:stCondLst>
                        <p:cond delay="indefinite"/>
                      </p:stCondLst>
                      <p:childTnLst>
                        <p:par>
                          <p:cTn id="18" fill="hold">
                            <p:stCondLst>
                              <p:cond delay="0"/>
                            </p:stCondLst>
                            <p:childTnLst>
                              <p:par>
                                <p:cTn id="19" presetID="23" presetClass="entr" presetSubtype="16" fill="hold" grpId="0" nodeType="clickEffect">
                                  <p:stCondLst>
                                    <p:cond delay="0"/>
                                  </p:stCondLst>
                                  <p:childTnLst>
                                    <p:set>
                                      <p:cBhvr>
                                        <p:cTn id="20" dur="1" fill="hold">
                                          <p:stCondLst>
                                            <p:cond delay="0"/>
                                          </p:stCondLst>
                                        </p:cTn>
                                        <p:tgtEl>
                                          <p:spTgt spid="6">
                                            <p:txEl>
                                              <p:pRg st="0" end="0"/>
                                            </p:txEl>
                                          </p:spTgt>
                                        </p:tgtEl>
                                        <p:attrNameLst>
                                          <p:attrName>style.visibility</p:attrName>
                                        </p:attrNameLst>
                                      </p:cBhvr>
                                      <p:to>
                                        <p:strVal val="visible"/>
                                      </p:to>
                                    </p:set>
                                    <p:anim calcmode="lin" valueType="num">
                                      <p:cBhvr>
                                        <p:cTn id="21" dur="500" fill="hold"/>
                                        <p:tgtEl>
                                          <p:spTgt spid="6">
                                            <p:txEl>
                                              <p:pRg st="0" end="0"/>
                                            </p:txEl>
                                          </p:spTgt>
                                        </p:tgtEl>
                                        <p:attrNameLst>
                                          <p:attrName>ppt_w</p:attrName>
                                        </p:attrNameLst>
                                      </p:cBhvr>
                                      <p:tavLst>
                                        <p:tav tm="0">
                                          <p:val>
                                            <p:fltVal val="0"/>
                                          </p:val>
                                        </p:tav>
                                        <p:tav tm="100000">
                                          <p:val>
                                            <p:strVal val="#ppt_w"/>
                                          </p:val>
                                        </p:tav>
                                      </p:tavLst>
                                    </p:anim>
                                    <p:anim calcmode="lin" valueType="num">
                                      <p:cBhvr>
                                        <p:cTn id="22" dur="500" fill="hold"/>
                                        <p:tgtEl>
                                          <p:spTgt spid="6">
                                            <p:txEl>
                                              <p:pRg st="0" end="0"/>
                                            </p:txEl>
                                          </p:spTgt>
                                        </p:tgtEl>
                                        <p:attrNameLst>
                                          <p:attrName>ppt_h</p:attrName>
                                        </p:attrNameLst>
                                      </p:cBhvr>
                                      <p:tavLst>
                                        <p:tav tm="0">
                                          <p:val>
                                            <p:fltVal val="0"/>
                                          </p:val>
                                        </p:tav>
                                        <p:tav tm="100000">
                                          <p:val>
                                            <p:strVal val="#ppt_h"/>
                                          </p:val>
                                        </p:tav>
                                      </p:tavLst>
                                    </p:anim>
                                  </p:childTnLst>
                                </p:cTn>
                              </p:par>
                              <p:par>
                                <p:cTn id="23" presetID="23" presetClass="entr" presetSubtype="16" fill="hold" grpId="0" nodeType="withEffect">
                                  <p:stCondLst>
                                    <p:cond delay="0"/>
                                  </p:stCondLst>
                                  <p:childTnLst>
                                    <p:set>
                                      <p:cBhvr>
                                        <p:cTn id="24" dur="1" fill="hold">
                                          <p:stCondLst>
                                            <p:cond delay="0"/>
                                          </p:stCondLst>
                                        </p:cTn>
                                        <p:tgtEl>
                                          <p:spTgt spid="7">
                                            <p:txEl>
                                              <p:pRg st="0" end="0"/>
                                            </p:txEl>
                                          </p:spTgt>
                                        </p:tgtEl>
                                        <p:attrNameLst>
                                          <p:attrName>style.visibility</p:attrName>
                                        </p:attrNameLst>
                                      </p:cBhvr>
                                      <p:to>
                                        <p:strVal val="visible"/>
                                      </p:to>
                                    </p:set>
                                    <p:anim calcmode="lin" valueType="num">
                                      <p:cBhvr>
                                        <p:cTn id="25" dur="500" fill="hold"/>
                                        <p:tgtEl>
                                          <p:spTgt spid="7">
                                            <p:txEl>
                                              <p:pRg st="0" end="0"/>
                                            </p:txEl>
                                          </p:spTgt>
                                        </p:tgtEl>
                                        <p:attrNameLst>
                                          <p:attrName>ppt_w</p:attrName>
                                        </p:attrNameLst>
                                      </p:cBhvr>
                                      <p:tavLst>
                                        <p:tav tm="0">
                                          <p:val>
                                            <p:fltVal val="0"/>
                                          </p:val>
                                        </p:tav>
                                        <p:tav tm="100000">
                                          <p:val>
                                            <p:strVal val="#ppt_w"/>
                                          </p:val>
                                        </p:tav>
                                      </p:tavLst>
                                    </p:anim>
                                    <p:anim calcmode="lin" valueType="num">
                                      <p:cBhvr>
                                        <p:cTn id="26" dur="500" fill="hold"/>
                                        <p:tgtEl>
                                          <p:spTgt spid="7">
                                            <p:txEl>
                                              <p:pRg st="0" end="0"/>
                                            </p:txEl>
                                          </p:spTgt>
                                        </p:tgtEl>
                                        <p:attrNameLst>
                                          <p:attrName>ppt_h</p:attrName>
                                        </p:attrNameLst>
                                      </p:cBhvr>
                                      <p:tavLst>
                                        <p:tav tm="0">
                                          <p:val>
                                            <p:fltVal val="0"/>
                                          </p:val>
                                        </p:tav>
                                        <p:tav tm="100000">
                                          <p:val>
                                            <p:strVal val="#ppt_h"/>
                                          </p:val>
                                        </p:tav>
                                      </p:tavLst>
                                    </p:anim>
                                  </p:childTnLst>
                                </p:cTn>
                              </p:par>
                              <p:par>
                                <p:cTn id="27" presetID="23" presetClass="entr" presetSubtype="16" fill="hold" grpId="0" nodeType="withEffect">
                                  <p:stCondLst>
                                    <p:cond delay="0"/>
                                  </p:stCondLst>
                                  <p:childTnLst>
                                    <p:set>
                                      <p:cBhvr>
                                        <p:cTn id="28" dur="1" fill="hold">
                                          <p:stCondLst>
                                            <p:cond delay="0"/>
                                          </p:stCondLst>
                                        </p:cTn>
                                        <p:tgtEl>
                                          <p:spTgt spid="9">
                                            <p:txEl>
                                              <p:pRg st="0" end="0"/>
                                            </p:txEl>
                                          </p:spTgt>
                                        </p:tgtEl>
                                        <p:attrNameLst>
                                          <p:attrName>style.visibility</p:attrName>
                                        </p:attrNameLst>
                                      </p:cBhvr>
                                      <p:to>
                                        <p:strVal val="visible"/>
                                      </p:to>
                                    </p:set>
                                    <p:anim calcmode="lin" valueType="num">
                                      <p:cBhvr>
                                        <p:cTn id="29" dur="500" fill="hold"/>
                                        <p:tgtEl>
                                          <p:spTgt spid="9">
                                            <p:txEl>
                                              <p:pRg st="0" end="0"/>
                                            </p:txEl>
                                          </p:spTgt>
                                        </p:tgtEl>
                                        <p:attrNameLst>
                                          <p:attrName>ppt_w</p:attrName>
                                        </p:attrNameLst>
                                      </p:cBhvr>
                                      <p:tavLst>
                                        <p:tav tm="0">
                                          <p:val>
                                            <p:fltVal val="0"/>
                                          </p:val>
                                        </p:tav>
                                        <p:tav tm="100000">
                                          <p:val>
                                            <p:strVal val="#ppt_w"/>
                                          </p:val>
                                        </p:tav>
                                      </p:tavLst>
                                    </p:anim>
                                    <p:anim calcmode="lin" valueType="num">
                                      <p:cBhvr>
                                        <p:cTn id="30" dur="500" fill="hold"/>
                                        <p:tgtEl>
                                          <p:spTgt spid="9">
                                            <p:txEl>
                                              <p:pRg st="0" end="0"/>
                                            </p:txEl>
                                          </p:spTgt>
                                        </p:tgtEl>
                                        <p:attrNameLst>
                                          <p:attrName>ppt_h</p:attrName>
                                        </p:attrNameLst>
                                      </p:cBhvr>
                                      <p:tavLst>
                                        <p:tav tm="0">
                                          <p:val>
                                            <p:fltVal val="0"/>
                                          </p:val>
                                        </p:tav>
                                        <p:tav tm="100000">
                                          <p:val>
                                            <p:strVal val="#ppt_h"/>
                                          </p:val>
                                        </p:tav>
                                      </p:tavLst>
                                    </p:anim>
                                  </p:childTnLst>
                                </p:cTn>
                              </p:par>
                              <p:par>
                                <p:cTn id="31" presetID="23" presetClass="entr" presetSubtype="16" fill="hold" grpId="0" nodeType="withEffect">
                                  <p:stCondLst>
                                    <p:cond delay="0"/>
                                  </p:stCondLst>
                                  <p:childTnLst>
                                    <p:set>
                                      <p:cBhvr>
                                        <p:cTn id="32" dur="1" fill="hold">
                                          <p:stCondLst>
                                            <p:cond delay="0"/>
                                          </p:stCondLst>
                                        </p:cTn>
                                        <p:tgtEl>
                                          <p:spTgt spid="10">
                                            <p:txEl>
                                              <p:pRg st="0" end="0"/>
                                            </p:txEl>
                                          </p:spTgt>
                                        </p:tgtEl>
                                        <p:attrNameLst>
                                          <p:attrName>style.visibility</p:attrName>
                                        </p:attrNameLst>
                                      </p:cBhvr>
                                      <p:to>
                                        <p:strVal val="visible"/>
                                      </p:to>
                                    </p:set>
                                    <p:anim calcmode="lin" valueType="num">
                                      <p:cBhvr>
                                        <p:cTn id="33" dur="500" fill="hold"/>
                                        <p:tgtEl>
                                          <p:spTgt spid="10">
                                            <p:txEl>
                                              <p:pRg st="0" end="0"/>
                                            </p:txEl>
                                          </p:spTgt>
                                        </p:tgtEl>
                                        <p:attrNameLst>
                                          <p:attrName>ppt_w</p:attrName>
                                        </p:attrNameLst>
                                      </p:cBhvr>
                                      <p:tavLst>
                                        <p:tav tm="0">
                                          <p:val>
                                            <p:fltVal val="0"/>
                                          </p:val>
                                        </p:tav>
                                        <p:tav tm="100000">
                                          <p:val>
                                            <p:strVal val="#ppt_w"/>
                                          </p:val>
                                        </p:tav>
                                      </p:tavLst>
                                    </p:anim>
                                    <p:anim calcmode="lin" valueType="num">
                                      <p:cBhvr>
                                        <p:cTn id="34" dur="500" fill="hold"/>
                                        <p:tgtEl>
                                          <p:spTgt spid="10">
                                            <p:txEl>
                                              <p:pRg st="0" end="0"/>
                                            </p:txEl>
                                          </p:spTgt>
                                        </p:tgtEl>
                                        <p:attrNameLst>
                                          <p:attrName>ppt_h</p:attrName>
                                        </p:attrNameLst>
                                      </p:cBhvr>
                                      <p:tavLst>
                                        <p:tav tm="0">
                                          <p:val>
                                            <p:fltVal val="0"/>
                                          </p:val>
                                        </p:tav>
                                        <p:tav tm="100000">
                                          <p:val>
                                            <p:strVal val="#ppt_h"/>
                                          </p:val>
                                        </p:tav>
                                      </p:tavLst>
                                    </p:anim>
                                  </p:childTnLst>
                                </p:cTn>
                              </p:par>
                            </p:childTnLst>
                          </p:cTn>
                        </p:par>
                      </p:childTnLst>
                    </p:cTn>
                  </p:par>
                  <p:par>
                    <p:cTn id="35" fill="hold">
                      <p:stCondLst>
                        <p:cond delay="indefinite"/>
                      </p:stCondLst>
                      <p:childTnLst>
                        <p:par>
                          <p:cTn id="36" fill="hold">
                            <p:stCondLst>
                              <p:cond delay="0"/>
                            </p:stCondLst>
                            <p:childTnLst>
                              <p:par>
                                <p:cTn id="37" presetID="3" presetClass="entr" presetSubtype="10" fill="hold" grpId="0" nodeType="clickEffect">
                                  <p:stCondLst>
                                    <p:cond delay="0"/>
                                  </p:stCondLst>
                                  <p:childTnLst>
                                    <p:set>
                                      <p:cBhvr>
                                        <p:cTn id="38" dur="1" fill="hold">
                                          <p:stCondLst>
                                            <p:cond delay="0"/>
                                          </p:stCondLst>
                                        </p:cTn>
                                        <p:tgtEl>
                                          <p:spTgt spid="8"/>
                                        </p:tgtEl>
                                        <p:attrNameLst>
                                          <p:attrName>style.visibility</p:attrName>
                                        </p:attrNameLst>
                                      </p:cBhvr>
                                      <p:to>
                                        <p:strVal val="visible"/>
                                      </p:to>
                                    </p:set>
                                    <p:animEffect transition="in" filter="blinds(horizontal)">
                                      <p:cBhvr>
                                        <p:cTn id="39"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6" grpId="0" build="p"/>
      <p:bldP spid="7" grpId="0" build="p"/>
      <p:bldP spid="9" grpId="0" build="p"/>
      <p:bldP spid="10" grpId="0" build="p"/>
      <p:bldP spid="12" grpId="0"/>
    </p:bldLst>
  </p:timing>
</p:sld>
</file>

<file path=ppt/slides/slide4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Content Placeholder 10"/>
          <p:cNvSpPr>
            <a:spLocks noGrp="1"/>
          </p:cNvSpPr>
          <p:nvPr>
            <p:ph sz="quarter" idx="13"/>
          </p:nvPr>
        </p:nvSpPr>
        <p:spPr>
          <a:xfrm>
            <a:off x="304800" y="2562225"/>
            <a:ext cx="628650" cy="446276"/>
          </a:xfrm>
        </p:spPr>
        <p:txBody>
          <a:bodyPr wrap="square">
            <a:spAutoFit/>
          </a:bodyPr>
          <a:lstStyle/>
          <a:p>
            <a:pPr>
              <a:buNone/>
            </a:pPr>
            <a:r>
              <a:rPr lang="en-US" sz="2300" b="1" dirty="0" smtClean="0">
                <a:solidFill>
                  <a:schemeClr val="tx1"/>
                </a:solidFill>
                <a:latin typeface="Times New Roman" pitchFamily="18" charset="0"/>
                <a:cs typeface="Times New Roman" pitchFamily="18" charset="0"/>
              </a:rPr>
              <a:t>36.   </a:t>
            </a:r>
            <a:endParaRPr lang="en-US" sz="2300" dirty="0" smtClean="0">
              <a:solidFill>
                <a:schemeClr val="tx1"/>
              </a:solidFill>
              <a:latin typeface="Times New Roman" pitchFamily="18" charset="0"/>
              <a:cs typeface="Times New Roman" pitchFamily="18" charset="0"/>
            </a:endParaRPr>
          </a:p>
        </p:txBody>
      </p:sp>
      <p:sp>
        <p:nvSpPr>
          <p:cNvPr id="3073" name="Rectangle 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tx1"/>
              </a:solidFill>
              <a:effectLst/>
              <a:latin typeface="Arial" pitchFamily="34" charset="0"/>
            </a:endParaRPr>
          </a:p>
        </p:txBody>
      </p:sp>
      <p:pic>
        <p:nvPicPr>
          <p:cNvPr id="7170" name="Picture 2" descr="D:\Vinothi\Revision Exam 03\Eqn101.wmf"/>
          <p:cNvPicPr>
            <a:picLocks noChangeAspect="1" noChangeArrowheads="1"/>
          </p:cNvPicPr>
          <p:nvPr/>
        </p:nvPicPr>
        <p:blipFill>
          <a:blip r:embed="rId2" cstate="print"/>
          <a:srcRect/>
          <a:stretch>
            <a:fillRect/>
          </a:stretch>
        </p:blipFill>
        <p:spPr bwMode="auto">
          <a:xfrm>
            <a:off x="985520" y="2479040"/>
            <a:ext cx="2006600" cy="3352800"/>
          </a:xfrm>
          <a:prstGeom prst="rect">
            <a:avLst/>
          </a:prstGeom>
          <a:noFill/>
        </p:spPr>
      </p:pic>
      <p:sp>
        <p:nvSpPr>
          <p:cNvPr id="5"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3 Paper 1</a:t>
            </a:r>
          </a:p>
        </p:txBody>
      </p:sp>
      <p:sp>
        <p:nvSpPr>
          <p:cNvPr id="8" name="TextBox 7"/>
          <p:cNvSpPr txBox="1"/>
          <p:nvPr/>
        </p:nvSpPr>
        <p:spPr>
          <a:xfrm>
            <a:off x="894080" y="3180080"/>
            <a:ext cx="495649" cy="446276"/>
          </a:xfrm>
          <a:prstGeom prst="rect">
            <a:avLst/>
          </a:prstGeom>
          <a:noFill/>
        </p:spPr>
        <p:txBody>
          <a:bodyPr wrap="none" rtlCol="0">
            <a:spAutoFit/>
          </a:bodyPr>
          <a:lstStyle/>
          <a:p>
            <a:pPr algn="l">
              <a:tabLst>
                <a:tab pos="393192" algn="r"/>
                <a:tab pos="640080" algn="l"/>
              </a:tabLst>
            </a:pPr>
            <a:r>
              <a:rPr lang="en-US" sz="2300" dirty="0" smtClean="0">
                <a:latin typeface="Times New Roman" pitchFamily="18" charset="0"/>
                <a:cs typeface="Times New Roman" pitchFamily="18" charset="0"/>
              </a:rPr>
              <a:t>So</a:t>
            </a:r>
          </a:p>
        </p:txBody>
      </p:sp>
      <p:sp>
        <p:nvSpPr>
          <p:cNvPr id="9" name="TextBox 8"/>
          <p:cNvSpPr txBox="1"/>
          <p:nvPr/>
        </p:nvSpPr>
        <p:spPr>
          <a:xfrm>
            <a:off x="883920" y="3926840"/>
            <a:ext cx="545342" cy="446276"/>
          </a:xfrm>
          <a:prstGeom prst="rect">
            <a:avLst/>
          </a:prstGeom>
          <a:noFill/>
        </p:spPr>
        <p:txBody>
          <a:bodyPr wrap="none" rtlCol="0">
            <a:spAutoFit/>
          </a:bodyPr>
          <a:lstStyle/>
          <a:p>
            <a:pPr algn="l">
              <a:tabLst>
                <a:tab pos="393192" algn="r"/>
                <a:tab pos="640080" algn="l"/>
              </a:tabLst>
            </a:pPr>
            <a:r>
              <a:rPr lang="en-US" sz="2300" dirty="0" smtClean="0">
                <a:latin typeface="Times New Roman" pitchFamily="18" charset="0"/>
                <a:cs typeface="Times New Roman" pitchFamily="18" charset="0"/>
              </a:rPr>
              <a:t>i.e.</a:t>
            </a:r>
          </a:p>
        </p:txBody>
      </p:sp>
      <p:sp>
        <p:nvSpPr>
          <p:cNvPr id="10" name="TextBox 9"/>
          <p:cNvSpPr txBox="1"/>
          <p:nvPr/>
        </p:nvSpPr>
        <p:spPr>
          <a:xfrm>
            <a:off x="838200" y="4968240"/>
            <a:ext cx="439544" cy="446276"/>
          </a:xfrm>
          <a:prstGeom prst="rect">
            <a:avLst/>
          </a:prstGeom>
          <a:noFill/>
        </p:spPr>
        <p:txBody>
          <a:bodyPr wrap="none" rtlCol="0">
            <a:spAutoFit/>
          </a:bodyPr>
          <a:lstStyle/>
          <a:p>
            <a:pPr algn="l">
              <a:tabLst>
                <a:tab pos="393192" algn="r"/>
                <a:tab pos="640080" algn="l"/>
              </a:tabLst>
            </a:pPr>
            <a:r>
              <a:rPr lang="en-US" sz="2300" b="1" dirty="0" smtClean="0">
                <a:latin typeface="Times New Roman" pitchFamily="18" charset="0"/>
                <a:cs typeface="Times New Roman" pitchFamily="18" charset="0"/>
                <a:sym typeface="Symbol"/>
              </a:rPr>
              <a:t></a:t>
            </a:r>
            <a:endParaRPr lang="en-US" sz="2300" b="1" dirty="0" smtClean="0">
              <a:latin typeface="Times New Roman" pitchFamily="18" charset="0"/>
              <a:cs typeface="Times New Roman" pitchFamily="18" charset="0"/>
            </a:endParaRPr>
          </a:p>
        </p:txBody>
      </p:sp>
    </p:spTree>
    <p:extLst>
      <p:ext uri="{BB962C8B-B14F-4D97-AF65-F5344CB8AC3E}">
        <p14:creationId xmlns:p14="http://schemas.microsoft.com/office/powerpoint/2010/main" xmlns="" val="71451342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withEffect">
                                  <p:stCondLst>
                                    <p:cond delay="0"/>
                                  </p:stCondLst>
                                  <p:childTnLst>
                                    <p:set>
                                      <p:cBhvr>
                                        <p:cTn id="6" dur="1" fill="hold">
                                          <p:stCondLst>
                                            <p:cond delay="0"/>
                                          </p:stCondLst>
                                        </p:cTn>
                                        <p:tgtEl>
                                          <p:spTgt spid="11">
                                            <p:txEl>
                                              <p:pRg st="0" end="0"/>
                                            </p:txEl>
                                          </p:spTgt>
                                        </p:tgtEl>
                                        <p:attrNameLst>
                                          <p:attrName>style.visibility</p:attrName>
                                        </p:attrNameLst>
                                      </p:cBhvr>
                                      <p:to>
                                        <p:strVal val="visible"/>
                                      </p:to>
                                    </p:set>
                                    <p:anim calcmode="lin" valueType="num">
                                      <p:cBhvr>
                                        <p:cTn id="7" dur="500" fill="hold"/>
                                        <p:tgtEl>
                                          <p:spTgt spid="11">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11">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11">
                                            <p:txEl>
                                              <p:pRg st="0" end="0"/>
                                            </p:txEl>
                                          </p:spTgt>
                                        </p:tgtEl>
                                      </p:cBhvr>
                                    </p:animEffect>
                                  </p:childTnLst>
                                </p:cTn>
                              </p:par>
                              <p:par>
                                <p:cTn id="10" presetID="53" presetClass="entr" presetSubtype="0" fill="hold" nodeType="withEffect">
                                  <p:stCondLst>
                                    <p:cond delay="0"/>
                                  </p:stCondLst>
                                  <p:childTnLst>
                                    <p:set>
                                      <p:cBhvr>
                                        <p:cTn id="11" dur="1" fill="hold">
                                          <p:stCondLst>
                                            <p:cond delay="0"/>
                                          </p:stCondLst>
                                        </p:cTn>
                                        <p:tgtEl>
                                          <p:spTgt spid="7170"/>
                                        </p:tgtEl>
                                        <p:attrNameLst>
                                          <p:attrName>style.visibility</p:attrName>
                                        </p:attrNameLst>
                                      </p:cBhvr>
                                      <p:to>
                                        <p:strVal val="visible"/>
                                      </p:to>
                                    </p:set>
                                    <p:anim calcmode="lin" valueType="num">
                                      <p:cBhvr>
                                        <p:cTn id="12" dur="500" fill="hold"/>
                                        <p:tgtEl>
                                          <p:spTgt spid="7170"/>
                                        </p:tgtEl>
                                        <p:attrNameLst>
                                          <p:attrName>ppt_w</p:attrName>
                                        </p:attrNameLst>
                                      </p:cBhvr>
                                      <p:tavLst>
                                        <p:tav tm="0">
                                          <p:val>
                                            <p:fltVal val="0"/>
                                          </p:val>
                                        </p:tav>
                                        <p:tav tm="100000">
                                          <p:val>
                                            <p:strVal val="#ppt_w"/>
                                          </p:val>
                                        </p:tav>
                                      </p:tavLst>
                                    </p:anim>
                                    <p:anim calcmode="lin" valueType="num">
                                      <p:cBhvr>
                                        <p:cTn id="13" dur="500" fill="hold"/>
                                        <p:tgtEl>
                                          <p:spTgt spid="7170"/>
                                        </p:tgtEl>
                                        <p:attrNameLst>
                                          <p:attrName>ppt_h</p:attrName>
                                        </p:attrNameLst>
                                      </p:cBhvr>
                                      <p:tavLst>
                                        <p:tav tm="0">
                                          <p:val>
                                            <p:fltVal val="0"/>
                                          </p:val>
                                        </p:tav>
                                        <p:tav tm="100000">
                                          <p:val>
                                            <p:strVal val="#ppt_h"/>
                                          </p:val>
                                        </p:tav>
                                      </p:tavLst>
                                    </p:anim>
                                    <p:animEffect transition="in" filter="fade">
                                      <p:cBhvr>
                                        <p:cTn id="14" dur="500"/>
                                        <p:tgtEl>
                                          <p:spTgt spid="7170"/>
                                        </p:tgtEl>
                                      </p:cBhvr>
                                    </p:animEffect>
                                  </p:childTnLst>
                                </p:cTn>
                              </p:par>
                              <p:par>
                                <p:cTn id="15" presetID="53" presetClass="entr" presetSubtype="0" fill="hold" grpId="0" nodeType="withEffect">
                                  <p:stCondLst>
                                    <p:cond delay="0"/>
                                  </p:stCondLst>
                                  <p:childTnLst>
                                    <p:set>
                                      <p:cBhvr>
                                        <p:cTn id="16" dur="1" fill="hold">
                                          <p:stCondLst>
                                            <p:cond delay="0"/>
                                          </p:stCondLst>
                                        </p:cTn>
                                        <p:tgtEl>
                                          <p:spTgt spid="8"/>
                                        </p:tgtEl>
                                        <p:attrNameLst>
                                          <p:attrName>style.visibility</p:attrName>
                                        </p:attrNameLst>
                                      </p:cBhvr>
                                      <p:to>
                                        <p:strVal val="visible"/>
                                      </p:to>
                                    </p:set>
                                    <p:anim calcmode="lin" valueType="num">
                                      <p:cBhvr>
                                        <p:cTn id="17" dur="500" fill="hold"/>
                                        <p:tgtEl>
                                          <p:spTgt spid="8"/>
                                        </p:tgtEl>
                                        <p:attrNameLst>
                                          <p:attrName>ppt_w</p:attrName>
                                        </p:attrNameLst>
                                      </p:cBhvr>
                                      <p:tavLst>
                                        <p:tav tm="0">
                                          <p:val>
                                            <p:fltVal val="0"/>
                                          </p:val>
                                        </p:tav>
                                        <p:tav tm="100000">
                                          <p:val>
                                            <p:strVal val="#ppt_w"/>
                                          </p:val>
                                        </p:tav>
                                      </p:tavLst>
                                    </p:anim>
                                    <p:anim calcmode="lin" valueType="num">
                                      <p:cBhvr>
                                        <p:cTn id="18" dur="500" fill="hold"/>
                                        <p:tgtEl>
                                          <p:spTgt spid="8"/>
                                        </p:tgtEl>
                                        <p:attrNameLst>
                                          <p:attrName>ppt_h</p:attrName>
                                        </p:attrNameLst>
                                      </p:cBhvr>
                                      <p:tavLst>
                                        <p:tav tm="0">
                                          <p:val>
                                            <p:fltVal val="0"/>
                                          </p:val>
                                        </p:tav>
                                        <p:tav tm="100000">
                                          <p:val>
                                            <p:strVal val="#ppt_h"/>
                                          </p:val>
                                        </p:tav>
                                      </p:tavLst>
                                    </p:anim>
                                    <p:animEffect transition="in" filter="fade">
                                      <p:cBhvr>
                                        <p:cTn id="19" dur="500"/>
                                        <p:tgtEl>
                                          <p:spTgt spid="8"/>
                                        </p:tgtEl>
                                      </p:cBhvr>
                                    </p:animEffect>
                                  </p:childTnLst>
                                </p:cTn>
                              </p:par>
                              <p:par>
                                <p:cTn id="20" presetID="53" presetClass="entr" presetSubtype="0" fill="hold" grpId="0" nodeType="withEffect">
                                  <p:stCondLst>
                                    <p:cond delay="0"/>
                                  </p:stCondLst>
                                  <p:childTnLst>
                                    <p:set>
                                      <p:cBhvr>
                                        <p:cTn id="21" dur="1" fill="hold">
                                          <p:stCondLst>
                                            <p:cond delay="0"/>
                                          </p:stCondLst>
                                        </p:cTn>
                                        <p:tgtEl>
                                          <p:spTgt spid="9"/>
                                        </p:tgtEl>
                                        <p:attrNameLst>
                                          <p:attrName>style.visibility</p:attrName>
                                        </p:attrNameLst>
                                      </p:cBhvr>
                                      <p:to>
                                        <p:strVal val="visible"/>
                                      </p:to>
                                    </p:set>
                                    <p:anim calcmode="lin" valueType="num">
                                      <p:cBhvr>
                                        <p:cTn id="22" dur="500" fill="hold"/>
                                        <p:tgtEl>
                                          <p:spTgt spid="9"/>
                                        </p:tgtEl>
                                        <p:attrNameLst>
                                          <p:attrName>ppt_w</p:attrName>
                                        </p:attrNameLst>
                                      </p:cBhvr>
                                      <p:tavLst>
                                        <p:tav tm="0">
                                          <p:val>
                                            <p:fltVal val="0"/>
                                          </p:val>
                                        </p:tav>
                                        <p:tav tm="100000">
                                          <p:val>
                                            <p:strVal val="#ppt_w"/>
                                          </p:val>
                                        </p:tav>
                                      </p:tavLst>
                                    </p:anim>
                                    <p:anim calcmode="lin" valueType="num">
                                      <p:cBhvr>
                                        <p:cTn id="23" dur="500" fill="hold"/>
                                        <p:tgtEl>
                                          <p:spTgt spid="9"/>
                                        </p:tgtEl>
                                        <p:attrNameLst>
                                          <p:attrName>ppt_h</p:attrName>
                                        </p:attrNameLst>
                                      </p:cBhvr>
                                      <p:tavLst>
                                        <p:tav tm="0">
                                          <p:val>
                                            <p:fltVal val="0"/>
                                          </p:val>
                                        </p:tav>
                                        <p:tav tm="100000">
                                          <p:val>
                                            <p:strVal val="#ppt_h"/>
                                          </p:val>
                                        </p:tav>
                                      </p:tavLst>
                                    </p:anim>
                                    <p:animEffect transition="in" filter="fade">
                                      <p:cBhvr>
                                        <p:cTn id="24" dur="500"/>
                                        <p:tgtEl>
                                          <p:spTgt spid="9"/>
                                        </p:tgtEl>
                                      </p:cBhvr>
                                    </p:animEffect>
                                  </p:childTnLst>
                                </p:cTn>
                              </p:par>
                              <p:par>
                                <p:cTn id="25" presetID="53" presetClass="entr" presetSubtype="0" fill="hold" grpId="0" nodeType="withEffect">
                                  <p:stCondLst>
                                    <p:cond delay="0"/>
                                  </p:stCondLst>
                                  <p:childTnLst>
                                    <p:set>
                                      <p:cBhvr>
                                        <p:cTn id="26" dur="1" fill="hold">
                                          <p:stCondLst>
                                            <p:cond delay="0"/>
                                          </p:stCondLst>
                                        </p:cTn>
                                        <p:tgtEl>
                                          <p:spTgt spid="10"/>
                                        </p:tgtEl>
                                        <p:attrNameLst>
                                          <p:attrName>style.visibility</p:attrName>
                                        </p:attrNameLst>
                                      </p:cBhvr>
                                      <p:to>
                                        <p:strVal val="visible"/>
                                      </p:to>
                                    </p:set>
                                    <p:anim calcmode="lin" valueType="num">
                                      <p:cBhvr>
                                        <p:cTn id="27" dur="500" fill="hold"/>
                                        <p:tgtEl>
                                          <p:spTgt spid="10"/>
                                        </p:tgtEl>
                                        <p:attrNameLst>
                                          <p:attrName>ppt_w</p:attrName>
                                        </p:attrNameLst>
                                      </p:cBhvr>
                                      <p:tavLst>
                                        <p:tav tm="0">
                                          <p:val>
                                            <p:fltVal val="0"/>
                                          </p:val>
                                        </p:tav>
                                        <p:tav tm="100000">
                                          <p:val>
                                            <p:strVal val="#ppt_w"/>
                                          </p:val>
                                        </p:tav>
                                      </p:tavLst>
                                    </p:anim>
                                    <p:anim calcmode="lin" valueType="num">
                                      <p:cBhvr>
                                        <p:cTn id="28" dur="500" fill="hold"/>
                                        <p:tgtEl>
                                          <p:spTgt spid="10"/>
                                        </p:tgtEl>
                                        <p:attrNameLst>
                                          <p:attrName>ppt_h</p:attrName>
                                        </p:attrNameLst>
                                      </p:cBhvr>
                                      <p:tavLst>
                                        <p:tav tm="0">
                                          <p:val>
                                            <p:fltVal val="0"/>
                                          </p:val>
                                        </p:tav>
                                        <p:tav tm="100000">
                                          <p:val>
                                            <p:strVal val="#ppt_h"/>
                                          </p:val>
                                        </p:tav>
                                      </p:tavLst>
                                    </p:anim>
                                    <p:animEffect transition="in" filter="fade">
                                      <p:cBhvr>
                                        <p:cTn id="29"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build="p"/>
      <p:bldP spid="8" grpId="0"/>
      <p:bldP spid="9" grpId="0"/>
      <p:bldP spid="10" grpId="0"/>
    </p:bld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Content Placeholder 10"/>
          <p:cNvSpPr>
            <a:spLocks noGrp="1"/>
          </p:cNvSpPr>
          <p:nvPr>
            <p:ph sz="quarter" idx="13"/>
          </p:nvPr>
        </p:nvSpPr>
        <p:spPr>
          <a:xfrm>
            <a:off x="685800" y="2781300"/>
            <a:ext cx="7010400" cy="446276"/>
          </a:xfrm>
        </p:spPr>
        <p:txBody>
          <a:bodyPr wrap="square">
            <a:spAutoFit/>
          </a:bodyPr>
          <a:lstStyle/>
          <a:p>
            <a:pPr marL="566738" indent="-566738">
              <a:spcBef>
                <a:spcPct val="0"/>
              </a:spcBef>
              <a:buFontTx/>
              <a:buNone/>
              <a:tabLst>
                <a:tab pos="800100" algn="l"/>
                <a:tab pos="3322638" algn="l"/>
              </a:tabLst>
            </a:pPr>
            <a:r>
              <a:rPr lang="en-US" sz="2300" b="1" dirty="0" smtClean="0">
                <a:solidFill>
                  <a:schemeClr val="tx1"/>
                </a:solidFill>
                <a:latin typeface="Times New Roman" pitchFamily="18" charset="0"/>
                <a:cs typeface="Times New Roman" pitchFamily="18" charset="0"/>
              </a:rPr>
              <a:t>23.	</a:t>
            </a:r>
          </a:p>
        </p:txBody>
      </p:sp>
      <p:pic>
        <p:nvPicPr>
          <p:cNvPr id="11" name="Picture 1"/>
          <p:cNvPicPr>
            <a:picLocks noChangeAspect="1" noChangeArrowheads="1"/>
          </p:cNvPicPr>
          <p:nvPr/>
        </p:nvPicPr>
        <p:blipFill>
          <a:blip r:embed="rId2" cstate="print"/>
          <a:srcRect l="3374"/>
          <a:stretch>
            <a:fillRect/>
          </a:stretch>
        </p:blipFill>
        <p:spPr bwMode="auto">
          <a:xfrm>
            <a:off x="1981200" y="2895600"/>
            <a:ext cx="3308704" cy="1476375"/>
          </a:xfrm>
          <a:prstGeom prst="rect">
            <a:avLst/>
          </a:prstGeom>
          <a:noFill/>
          <a:ln w="9525">
            <a:noFill/>
            <a:miter lim="800000"/>
            <a:headEnd/>
            <a:tailEnd/>
          </a:ln>
          <a:effectLst/>
        </p:spPr>
      </p:pic>
      <p:pic>
        <p:nvPicPr>
          <p:cNvPr id="13" name="Picture 2"/>
          <p:cNvPicPr>
            <a:picLocks noChangeAspect="1" noChangeArrowheads="1"/>
          </p:cNvPicPr>
          <p:nvPr/>
        </p:nvPicPr>
        <p:blipFill>
          <a:blip r:embed="rId3" cstate="print"/>
          <a:srcRect l="5242" t="3605"/>
          <a:stretch>
            <a:fillRect/>
          </a:stretch>
        </p:blipFill>
        <p:spPr bwMode="auto">
          <a:xfrm>
            <a:off x="1981200" y="4572000"/>
            <a:ext cx="2012731" cy="1285428"/>
          </a:xfrm>
          <a:prstGeom prst="rect">
            <a:avLst/>
          </a:prstGeom>
          <a:noFill/>
          <a:ln w="9525">
            <a:noFill/>
            <a:miter lim="800000"/>
            <a:headEnd/>
            <a:tailEnd/>
          </a:ln>
          <a:effectLst/>
        </p:spPr>
      </p:pic>
      <p:sp>
        <p:nvSpPr>
          <p:cNvPr id="5"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tabLst>
                <a:tab pos="393192" algn="r"/>
                <a:tab pos="640080" algn="l"/>
              </a:tabLst>
            </a:pPr>
            <a:r>
              <a:rPr lang="en-US" sz="1500" b="1" dirty="0" smtClean="0">
                <a:solidFill>
                  <a:schemeClr val="bg1"/>
                </a:solidFill>
                <a:latin typeface="Times New Roman" pitchFamily="18" charset="0"/>
                <a:cs typeface="Times New Roman" pitchFamily="18" charset="0"/>
              </a:rPr>
              <a:t>Revision Exam 1 Paper 1</a:t>
            </a:r>
          </a:p>
        </p:txBody>
      </p:sp>
    </p:spTree>
    <p:extLst>
      <p:ext uri="{BB962C8B-B14F-4D97-AF65-F5344CB8AC3E}">
        <p14:creationId xmlns:p14="http://schemas.microsoft.com/office/powerpoint/2010/main" xmlns="" val="1862447457"/>
      </p:ext>
    </p:extLst>
  </p:cSld>
  <p:clrMapOvr>
    <a:masterClrMapping/>
  </p:clrMapOvr>
  <p:transition spd="slow">
    <p:strips dir="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10">
                                            <p:txEl>
                                              <p:pRg st="0" end="0"/>
                                            </p:txEl>
                                          </p:spTgt>
                                        </p:tgtEl>
                                        <p:attrNameLst>
                                          <p:attrName>style.visibility</p:attrName>
                                        </p:attrNameLst>
                                      </p:cBhvr>
                                      <p:to>
                                        <p:strVal val="visible"/>
                                      </p:to>
                                    </p:set>
                                    <p:anim calcmode="lin" valueType="num">
                                      <p:cBhvr>
                                        <p:cTn id="7" dur="500" fill="hold"/>
                                        <p:tgtEl>
                                          <p:spTgt spid="10">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10">
                                            <p:txEl>
                                              <p:pRg st="0" end="0"/>
                                            </p:txEl>
                                          </p:spTgt>
                                        </p:tgtEl>
                                        <p:attrNameLst>
                                          <p:attrName>ppt_h</p:attrName>
                                        </p:attrNameLst>
                                      </p:cBhvr>
                                      <p:tavLst>
                                        <p:tav tm="0">
                                          <p:val>
                                            <p:fltVal val="0"/>
                                          </p:val>
                                        </p:tav>
                                        <p:tav tm="100000">
                                          <p:val>
                                            <p:strVal val="#ppt_h"/>
                                          </p:val>
                                        </p:tav>
                                      </p:tavLst>
                                    </p:anim>
                                  </p:childTnLst>
                                </p:cTn>
                              </p:par>
                              <p:par>
                                <p:cTn id="9" presetID="23" presetClass="entr" presetSubtype="16" fill="hold" nodeType="withEffect">
                                  <p:stCondLst>
                                    <p:cond delay="0"/>
                                  </p:stCondLst>
                                  <p:childTnLst>
                                    <p:set>
                                      <p:cBhvr>
                                        <p:cTn id="10" dur="1" fill="hold">
                                          <p:stCondLst>
                                            <p:cond delay="0"/>
                                          </p:stCondLst>
                                        </p:cTn>
                                        <p:tgtEl>
                                          <p:spTgt spid="11"/>
                                        </p:tgtEl>
                                        <p:attrNameLst>
                                          <p:attrName>style.visibility</p:attrName>
                                        </p:attrNameLst>
                                      </p:cBhvr>
                                      <p:to>
                                        <p:strVal val="visible"/>
                                      </p:to>
                                    </p:set>
                                    <p:anim calcmode="lin" valueType="num">
                                      <p:cBhvr>
                                        <p:cTn id="11" dur="500" fill="hold"/>
                                        <p:tgtEl>
                                          <p:spTgt spid="11"/>
                                        </p:tgtEl>
                                        <p:attrNameLst>
                                          <p:attrName>ppt_w</p:attrName>
                                        </p:attrNameLst>
                                      </p:cBhvr>
                                      <p:tavLst>
                                        <p:tav tm="0">
                                          <p:val>
                                            <p:fltVal val="0"/>
                                          </p:val>
                                        </p:tav>
                                        <p:tav tm="100000">
                                          <p:val>
                                            <p:strVal val="#ppt_w"/>
                                          </p:val>
                                        </p:tav>
                                      </p:tavLst>
                                    </p:anim>
                                    <p:anim calcmode="lin" valueType="num">
                                      <p:cBhvr>
                                        <p:cTn id="12" dur="500" fill="hold"/>
                                        <p:tgtEl>
                                          <p:spTgt spid="11"/>
                                        </p:tgtEl>
                                        <p:attrNameLst>
                                          <p:attrName>ppt_h</p:attrName>
                                        </p:attrNameLst>
                                      </p:cBhvr>
                                      <p:tavLst>
                                        <p:tav tm="0">
                                          <p:val>
                                            <p:fltVal val="0"/>
                                          </p:val>
                                        </p:tav>
                                        <p:tav tm="100000">
                                          <p:val>
                                            <p:strVal val="#ppt_h"/>
                                          </p:val>
                                        </p:tav>
                                      </p:tavLst>
                                    </p:anim>
                                  </p:childTnLst>
                                </p:cTn>
                              </p:par>
                              <p:par>
                                <p:cTn id="13" presetID="23" presetClass="entr" presetSubtype="16" fill="hold" nodeType="withEffect">
                                  <p:stCondLst>
                                    <p:cond delay="0"/>
                                  </p:stCondLst>
                                  <p:childTnLst>
                                    <p:set>
                                      <p:cBhvr>
                                        <p:cTn id="14" dur="1" fill="hold">
                                          <p:stCondLst>
                                            <p:cond delay="0"/>
                                          </p:stCondLst>
                                        </p:cTn>
                                        <p:tgtEl>
                                          <p:spTgt spid="13"/>
                                        </p:tgtEl>
                                        <p:attrNameLst>
                                          <p:attrName>style.visibility</p:attrName>
                                        </p:attrNameLst>
                                      </p:cBhvr>
                                      <p:to>
                                        <p:strVal val="visible"/>
                                      </p:to>
                                    </p:set>
                                    <p:anim calcmode="lin" valueType="num">
                                      <p:cBhvr>
                                        <p:cTn id="15" dur="500" fill="hold"/>
                                        <p:tgtEl>
                                          <p:spTgt spid="13"/>
                                        </p:tgtEl>
                                        <p:attrNameLst>
                                          <p:attrName>ppt_w</p:attrName>
                                        </p:attrNameLst>
                                      </p:cBhvr>
                                      <p:tavLst>
                                        <p:tav tm="0">
                                          <p:val>
                                            <p:fltVal val="0"/>
                                          </p:val>
                                        </p:tav>
                                        <p:tav tm="100000">
                                          <p:val>
                                            <p:strVal val="#ppt_w"/>
                                          </p:val>
                                        </p:tav>
                                      </p:tavLst>
                                    </p:anim>
                                    <p:anim calcmode="lin" valueType="num">
                                      <p:cBhvr>
                                        <p:cTn id="16" dur="500" fill="hold"/>
                                        <p:tgtEl>
                                          <p:spTgt spid="13"/>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build="p"/>
    </p:bldLst>
  </p:timing>
</p:sld>
</file>

<file path=ppt/slides/slide4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Notched Right Arrow 7"/>
          <p:cNvSpPr/>
          <p:nvPr/>
        </p:nvSpPr>
        <p:spPr>
          <a:xfrm>
            <a:off x="7162800" y="6019800"/>
            <a:ext cx="1782315" cy="685800"/>
          </a:xfrm>
          <a:prstGeom prst="notchedRightArrow">
            <a:avLst/>
          </a:prstGeom>
          <a:blipFill>
            <a:blip r:embed="rId2" cstate="print">
              <a:extLst>
                <a:ext uri="{BEBA8EAE-BF5A-486C-A8C5-ECC9F3942E4B}">
                  <a14:imgProps xmlns:a14="http://schemas.microsoft.com/office/drawing/2010/main" xmlns="">
                    <a14:imgLayer r:embed="rId3">
                      <a14:imgEffect>
                        <a14:brightnessContrast bright="-20000" contrast="-20000"/>
                      </a14:imgEffect>
                    </a14:imgLayer>
                  </a14:imgProps>
                </a:ex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ANSWER</a:t>
            </a:r>
            <a:endParaRPr lang="en-US" sz="2000" b="1" dirty="0">
              <a:latin typeface="Times New Roman" pitchFamily="18" charset="0"/>
              <a:cs typeface="Times New Roman" pitchFamily="18" charset="0"/>
            </a:endParaRPr>
          </a:p>
        </p:txBody>
      </p:sp>
      <p:sp>
        <p:nvSpPr>
          <p:cNvPr id="6" name="Content Placeholder 10"/>
          <p:cNvSpPr>
            <a:spLocks noGrp="1"/>
          </p:cNvSpPr>
          <p:nvPr>
            <p:ph sz="quarter" idx="13"/>
          </p:nvPr>
        </p:nvSpPr>
        <p:spPr>
          <a:xfrm>
            <a:off x="822960" y="3657600"/>
            <a:ext cx="1473200" cy="676339"/>
          </a:xfrm>
        </p:spPr>
        <p:txBody>
          <a:bodyPr wrap="square">
            <a:spAutoFit/>
          </a:bodyPr>
          <a:lstStyle/>
          <a:p>
            <a:pPr algn="just">
              <a:lnSpc>
                <a:spcPct val="165000"/>
              </a:lnSpc>
              <a:spcBef>
                <a:spcPct val="0"/>
              </a:spcBef>
              <a:buFontTx/>
              <a:buNone/>
            </a:pPr>
            <a:r>
              <a:rPr lang="en-US" sz="2300" dirty="0" smtClean="0">
                <a:solidFill>
                  <a:schemeClr val="tx1"/>
                </a:solidFill>
                <a:latin typeface="Times New Roman" pitchFamily="18" charset="0"/>
                <a:cs typeface="Times New Roman" pitchFamily="18" charset="0"/>
              </a:rPr>
              <a:t>(A) </a:t>
            </a:r>
          </a:p>
        </p:txBody>
      </p:sp>
      <p:sp>
        <p:nvSpPr>
          <p:cNvPr id="7" name="Content Placeholder 10"/>
          <p:cNvSpPr>
            <a:spLocks noGrp="1"/>
          </p:cNvSpPr>
          <p:nvPr>
            <p:ph sz="quarter" idx="13"/>
          </p:nvPr>
        </p:nvSpPr>
        <p:spPr>
          <a:xfrm>
            <a:off x="833120" y="4392975"/>
            <a:ext cx="1386840" cy="676339"/>
          </a:xfrm>
        </p:spPr>
        <p:txBody>
          <a:bodyPr wrap="square">
            <a:spAutoFit/>
          </a:bodyPr>
          <a:lstStyle/>
          <a:p>
            <a:pPr algn="just">
              <a:lnSpc>
                <a:spcPct val="165000"/>
              </a:lnSpc>
              <a:spcBef>
                <a:spcPct val="0"/>
              </a:spcBef>
              <a:buFontTx/>
              <a:buNone/>
            </a:pPr>
            <a:r>
              <a:rPr lang="en-US" sz="2300" dirty="0" smtClean="0">
                <a:solidFill>
                  <a:schemeClr val="tx1"/>
                </a:solidFill>
                <a:latin typeface="Times New Roman" pitchFamily="18" charset="0"/>
                <a:cs typeface="Times New Roman" pitchFamily="18" charset="0"/>
              </a:rPr>
              <a:t>(B</a:t>
            </a:r>
            <a:r>
              <a:rPr lang="en-US" sz="2300" smtClean="0">
                <a:solidFill>
                  <a:schemeClr val="tx1"/>
                </a:solidFill>
                <a:latin typeface="Times New Roman" pitchFamily="18" charset="0"/>
                <a:cs typeface="Times New Roman" pitchFamily="18" charset="0"/>
              </a:rPr>
              <a:t>) </a:t>
            </a:r>
            <a:endParaRPr lang="en-US" sz="2300" dirty="0" smtClean="0">
              <a:solidFill>
                <a:schemeClr val="tx1"/>
              </a:solidFill>
              <a:latin typeface="Times New Roman" pitchFamily="18" charset="0"/>
              <a:cs typeface="Times New Roman" pitchFamily="18" charset="0"/>
            </a:endParaRPr>
          </a:p>
        </p:txBody>
      </p:sp>
      <p:sp>
        <p:nvSpPr>
          <p:cNvPr id="9" name="Content Placeholder 10"/>
          <p:cNvSpPr>
            <a:spLocks noGrp="1"/>
          </p:cNvSpPr>
          <p:nvPr>
            <p:ph sz="quarter" idx="13"/>
          </p:nvPr>
        </p:nvSpPr>
        <p:spPr>
          <a:xfrm>
            <a:off x="848360" y="5106080"/>
            <a:ext cx="1447800" cy="676339"/>
          </a:xfrm>
        </p:spPr>
        <p:txBody>
          <a:bodyPr wrap="square">
            <a:spAutoFit/>
          </a:bodyPr>
          <a:lstStyle/>
          <a:p>
            <a:pPr algn="just">
              <a:lnSpc>
                <a:spcPct val="165000"/>
              </a:lnSpc>
              <a:spcBef>
                <a:spcPct val="0"/>
              </a:spcBef>
              <a:buFontTx/>
              <a:buNone/>
            </a:pPr>
            <a:r>
              <a:rPr lang="en-US" sz="2300" dirty="0" smtClean="0">
                <a:solidFill>
                  <a:schemeClr val="tx1"/>
                </a:solidFill>
                <a:latin typeface="Times New Roman" pitchFamily="18" charset="0"/>
                <a:cs typeface="Times New Roman" pitchFamily="18" charset="0"/>
              </a:rPr>
              <a:t>(C) $4 </a:t>
            </a:r>
            <a:r>
              <a:rPr lang="en-US" sz="2300" i="1" dirty="0" smtClean="0">
                <a:solidFill>
                  <a:schemeClr val="tx1"/>
                </a:solidFill>
                <a:latin typeface="Times New Roman" pitchFamily="18" charset="0"/>
                <a:cs typeface="Times New Roman" pitchFamily="18" charset="0"/>
              </a:rPr>
              <a:t>p</a:t>
            </a:r>
          </a:p>
        </p:txBody>
      </p:sp>
      <p:sp>
        <p:nvSpPr>
          <p:cNvPr id="10" name="Content Placeholder 10"/>
          <p:cNvSpPr>
            <a:spLocks noGrp="1"/>
          </p:cNvSpPr>
          <p:nvPr>
            <p:ph sz="quarter" idx="13"/>
          </p:nvPr>
        </p:nvSpPr>
        <p:spPr>
          <a:xfrm>
            <a:off x="868680" y="5801341"/>
            <a:ext cx="1579880" cy="599459"/>
          </a:xfrm>
        </p:spPr>
        <p:txBody>
          <a:bodyPr wrap="square">
            <a:spAutoFit/>
          </a:bodyPr>
          <a:lstStyle/>
          <a:p>
            <a:pPr algn="just">
              <a:lnSpc>
                <a:spcPct val="165000"/>
              </a:lnSpc>
              <a:spcBef>
                <a:spcPct val="0"/>
              </a:spcBef>
              <a:buFontTx/>
              <a:buNone/>
            </a:pPr>
            <a:r>
              <a:rPr lang="en-US" sz="2300" dirty="0" smtClean="0">
                <a:solidFill>
                  <a:schemeClr val="tx1"/>
                </a:solidFill>
                <a:latin typeface="Times New Roman" pitchFamily="18" charset="0"/>
                <a:cs typeface="Times New Roman" pitchFamily="18" charset="0"/>
              </a:rPr>
              <a:t>(D) $100 </a:t>
            </a:r>
            <a:r>
              <a:rPr lang="en-US" sz="2300" i="1" dirty="0" smtClean="0">
                <a:solidFill>
                  <a:schemeClr val="tx1"/>
                </a:solidFill>
                <a:latin typeface="Times New Roman" pitchFamily="18" charset="0"/>
                <a:cs typeface="Times New Roman" pitchFamily="18" charset="0"/>
              </a:rPr>
              <a:t>p</a:t>
            </a:r>
          </a:p>
        </p:txBody>
      </p:sp>
      <p:sp>
        <p:nvSpPr>
          <p:cNvPr id="12" name="Rectangle 11"/>
          <p:cNvSpPr/>
          <p:nvPr/>
        </p:nvSpPr>
        <p:spPr>
          <a:xfrm>
            <a:off x="264160" y="2510175"/>
            <a:ext cx="6553200" cy="1154162"/>
          </a:xfrm>
          <a:prstGeom prst="rect">
            <a:avLst/>
          </a:prstGeom>
        </p:spPr>
        <p:txBody>
          <a:bodyPr wrap="square">
            <a:spAutoFit/>
          </a:bodyPr>
          <a:lstStyle/>
          <a:p>
            <a:r>
              <a:rPr lang="en-US" sz="2300" b="1" dirty="0" smtClean="0">
                <a:latin typeface="Times New Roman" pitchFamily="18" charset="0"/>
              </a:rPr>
              <a:t>37.   </a:t>
            </a:r>
            <a:r>
              <a:rPr lang="en-US" sz="2300" dirty="0" smtClean="0">
                <a:latin typeface="Times New Roman" pitchFamily="18" charset="0"/>
              </a:rPr>
              <a:t>Watermelons are sold at $</a:t>
            </a:r>
            <a:r>
              <a:rPr lang="en-US" sz="2300" i="1" dirty="0" smtClean="0">
                <a:latin typeface="Times New Roman" pitchFamily="18" charset="0"/>
              </a:rPr>
              <a:t>p</a:t>
            </a:r>
            <a:r>
              <a:rPr lang="en-US" sz="2300" dirty="0" smtClean="0">
                <a:latin typeface="Times New Roman" pitchFamily="18" charset="0"/>
              </a:rPr>
              <a:t> per kg. The total</a:t>
            </a:r>
            <a:br>
              <a:rPr lang="en-US" sz="2300" dirty="0" smtClean="0">
                <a:latin typeface="Times New Roman" pitchFamily="18" charset="0"/>
              </a:rPr>
            </a:br>
            <a:r>
              <a:rPr lang="en-US" sz="2300" dirty="0" smtClean="0">
                <a:latin typeface="Times New Roman" pitchFamily="18" charset="0"/>
              </a:rPr>
              <a:t>        mass of 4 watermelons is 25 kg. What is the</a:t>
            </a:r>
            <a:br>
              <a:rPr lang="en-US" sz="2300" dirty="0" smtClean="0">
                <a:latin typeface="Times New Roman" pitchFamily="18" charset="0"/>
              </a:rPr>
            </a:br>
            <a:r>
              <a:rPr lang="en-US" sz="2300" dirty="0" smtClean="0">
                <a:latin typeface="Times New Roman" pitchFamily="18" charset="0"/>
              </a:rPr>
              <a:t>        average cost of one watermelon?</a:t>
            </a:r>
            <a:endParaRPr lang="en-US" sz="2300" dirty="0">
              <a:latin typeface="Times New Roman" pitchFamily="18" charset="0"/>
            </a:endParaRPr>
          </a:p>
        </p:txBody>
      </p:sp>
      <p:pic>
        <p:nvPicPr>
          <p:cNvPr id="8194" name="Picture 2" descr="D:\Vinothi\Revision Exam 03\Eqn102.wmf"/>
          <p:cNvPicPr>
            <a:picLocks noChangeAspect="1" noChangeArrowheads="1"/>
          </p:cNvPicPr>
          <p:nvPr/>
        </p:nvPicPr>
        <p:blipFill>
          <a:blip r:embed="rId4" cstate="print"/>
          <a:srcRect/>
          <a:stretch>
            <a:fillRect/>
          </a:stretch>
        </p:blipFill>
        <p:spPr bwMode="auto">
          <a:xfrm>
            <a:off x="1381760" y="3748995"/>
            <a:ext cx="596900" cy="698500"/>
          </a:xfrm>
          <a:prstGeom prst="rect">
            <a:avLst/>
          </a:prstGeom>
          <a:noFill/>
        </p:spPr>
      </p:pic>
      <p:pic>
        <p:nvPicPr>
          <p:cNvPr id="8195" name="Picture 3" descr="D:\Vinothi\Revision Exam 03\Eqn103.wmf"/>
          <p:cNvPicPr>
            <a:picLocks noChangeAspect="1" noChangeArrowheads="1"/>
          </p:cNvPicPr>
          <p:nvPr/>
        </p:nvPicPr>
        <p:blipFill>
          <a:blip r:embed="rId5" cstate="print"/>
          <a:srcRect/>
          <a:stretch>
            <a:fillRect/>
          </a:stretch>
        </p:blipFill>
        <p:spPr bwMode="auto">
          <a:xfrm>
            <a:off x="1372235" y="4486275"/>
            <a:ext cx="736600" cy="685800"/>
          </a:xfrm>
          <a:prstGeom prst="rect">
            <a:avLst/>
          </a:prstGeom>
          <a:noFill/>
        </p:spPr>
      </p:pic>
      <p:sp>
        <p:nvSpPr>
          <p:cNvPr id="11"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3 Paper 1</a:t>
            </a:r>
          </a:p>
        </p:txBody>
      </p:sp>
    </p:spTree>
    <p:extLst>
      <p:ext uri="{BB962C8B-B14F-4D97-AF65-F5344CB8AC3E}">
        <p14:creationId xmlns:p14="http://schemas.microsoft.com/office/powerpoint/2010/main" xmlns="" val="71451342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p:cTn id="7" dur="500" fill="hold"/>
                                        <p:tgtEl>
                                          <p:spTgt spid="12"/>
                                        </p:tgtEl>
                                        <p:attrNameLst>
                                          <p:attrName>ppt_w</p:attrName>
                                        </p:attrNameLst>
                                      </p:cBhvr>
                                      <p:tavLst>
                                        <p:tav tm="0">
                                          <p:val>
                                            <p:fltVal val="0"/>
                                          </p:val>
                                        </p:tav>
                                        <p:tav tm="100000">
                                          <p:val>
                                            <p:strVal val="#ppt_w"/>
                                          </p:val>
                                        </p:tav>
                                      </p:tavLst>
                                    </p:anim>
                                    <p:anim calcmode="lin" valueType="num">
                                      <p:cBhvr>
                                        <p:cTn id="8" dur="500" fill="hold"/>
                                        <p:tgtEl>
                                          <p:spTgt spid="12"/>
                                        </p:tgtEl>
                                        <p:attrNameLst>
                                          <p:attrName>ppt_h</p:attrName>
                                        </p:attrNameLst>
                                      </p:cBhvr>
                                      <p:tavLst>
                                        <p:tav tm="0">
                                          <p:val>
                                            <p:fltVal val="0"/>
                                          </p:val>
                                        </p:tav>
                                        <p:tav tm="100000">
                                          <p:val>
                                            <p:strVal val="#ppt_h"/>
                                          </p:val>
                                        </p:tav>
                                      </p:tavLst>
                                    </p:anim>
                                  </p:childTnLst>
                                </p:cTn>
                              </p:par>
                            </p:childTnLst>
                          </p:cTn>
                        </p:par>
                      </p:childTnLst>
                    </p:cTn>
                  </p:par>
                  <p:par>
                    <p:cTn id="9" fill="hold">
                      <p:stCondLst>
                        <p:cond delay="indefinite"/>
                      </p:stCondLst>
                      <p:childTnLst>
                        <p:par>
                          <p:cTn id="10" fill="hold">
                            <p:stCondLst>
                              <p:cond delay="0"/>
                            </p:stCondLst>
                            <p:childTnLst>
                              <p:par>
                                <p:cTn id="11" presetID="23" presetClass="entr" presetSubtype="16" fill="hold" grpId="0" nodeType="clickEffect">
                                  <p:stCondLst>
                                    <p:cond delay="0"/>
                                  </p:stCondLst>
                                  <p:childTnLst>
                                    <p:set>
                                      <p:cBhvr>
                                        <p:cTn id="12" dur="1" fill="hold">
                                          <p:stCondLst>
                                            <p:cond delay="0"/>
                                          </p:stCondLst>
                                        </p:cTn>
                                        <p:tgtEl>
                                          <p:spTgt spid="6">
                                            <p:txEl>
                                              <p:pRg st="0" end="0"/>
                                            </p:txEl>
                                          </p:spTgt>
                                        </p:tgtEl>
                                        <p:attrNameLst>
                                          <p:attrName>style.visibility</p:attrName>
                                        </p:attrNameLst>
                                      </p:cBhvr>
                                      <p:to>
                                        <p:strVal val="visible"/>
                                      </p:to>
                                    </p:set>
                                    <p:anim calcmode="lin" valueType="num">
                                      <p:cBhvr>
                                        <p:cTn id="13" dur="500" fill="hold"/>
                                        <p:tgtEl>
                                          <p:spTgt spid="6">
                                            <p:txEl>
                                              <p:pRg st="0" end="0"/>
                                            </p:txEl>
                                          </p:spTgt>
                                        </p:tgtEl>
                                        <p:attrNameLst>
                                          <p:attrName>ppt_w</p:attrName>
                                        </p:attrNameLst>
                                      </p:cBhvr>
                                      <p:tavLst>
                                        <p:tav tm="0">
                                          <p:val>
                                            <p:fltVal val="0"/>
                                          </p:val>
                                        </p:tav>
                                        <p:tav tm="100000">
                                          <p:val>
                                            <p:strVal val="#ppt_w"/>
                                          </p:val>
                                        </p:tav>
                                      </p:tavLst>
                                    </p:anim>
                                    <p:anim calcmode="lin" valueType="num">
                                      <p:cBhvr>
                                        <p:cTn id="14" dur="500" fill="hold"/>
                                        <p:tgtEl>
                                          <p:spTgt spid="6">
                                            <p:txEl>
                                              <p:pRg st="0" end="0"/>
                                            </p:txEl>
                                          </p:spTgt>
                                        </p:tgtEl>
                                        <p:attrNameLst>
                                          <p:attrName>ppt_h</p:attrName>
                                        </p:attrNameLst>
                                      </p:cBhvr>
                                      <p:tavLst>
                                        <p:tav tm="0">
                                          <p:val>
                                            <p:fltVal val="0"/>
                                          </p:val>
                                        </p:tav>
                                        <p:tav tm="100000">
                                          <p:val>
                                            <p:strVal val="#ppt_h"/>
                                          </p:val>
                                        </p:tav>
                                      </p:tavLst>
                                    </p:anim>
                                  </p:childTnLst>
                                </p:cTn>
                              </p:par>
                              <p:par>
                                <p:cTn id="15" presetID="23" presetClass="entr" presetSubtype="16" fill="hold" nodeType="withEffect">
                                  <p:stCondLst>
                                    <p:cond delay="0"/>
                                  </p:stCondLst>
                                  <p:childTnLst>
                                    <p:set>
                                      <p:cBhvr>
                                        <p:cTn id="16" dur="1" fill="hold">
                                          <p:stCondLst>
                                            <p:cond delay="0"/>
                                          </p:stCondLst>
                                        </p:cTn>
                                        <p:tgtEl>
                                          <p:spTgt spid="8194"/>
                                        </p:tgtEl>
                                        <p:attrNameLst>
                                          <p:attrName>style.visibility</p:attrName>
                                        </p:attrNameLst>
                                      </p:cBhvr>
                                      <p:to>
                                        <p:strVal val="visible"/>
                                      </p:to>
                                    </p:set>
                                    <p:anim calcmode="lin" valueType="num">
                                      <p:cBhvr>
                                        <p:cTn id="17" dur="500" fill="hold"/>
                                        <p:tgtEl>
                                          <p:spTgt spid="8194"/>
                                        </p:tgtEl>
                                        <p:attrNameLst>
                                          <p:attrName>ppt_w</p:attrName>
                                        </p:attrNameLst>
                                      </p:cBhvr>
                                      <p:tavLst>
                                        <p:tav tm="0">
                                          <p:val>
                                            <p:fltVal val="0"/>
                                          </p:val>
                                        </p:tav>
                                        <p:tav tm="100000">
                                          <p:val>
                                            <p:strVal val="#ppt_w"/>
                                          </p:val>
                                        </p:tav>
                                      </p:tavLst>
                                    </p:anim>
                                    <p:anim calcmode="lin" valueType="num">
                                      <p:cBhvr>
                                        <p:cTn id="18" dur="500" fill="hold"/>
                                        <p:tgtEl>
                                          <p:spTgt spid="8194"/>
                                        </p:tgtEl>
                                        <p:attrNameLst>
                                          <p:attrName>ppt_h</p:attrName>
                                        </p:attrNameLst>
                                      </p:cBhvr>
                                      <p:tavLst>
                                        <p:tav tm="0">
                                          <p:val>
                                            <p:fltVal val="0"/>
                                          </p:val>
                                        </p:tav>
                                        <p:tav tm="100000">
                                          <p:val>
                                            <p:strVal val="#ppt_h"/>
                                          </p:val>
                                        </p:tav>
                                      </p:tavLst>
                                    </p:anim>
                                  </p:childTnLst>
                                </p:cTn>
                              </p:par>
                              <p:par>
                                <p:cTn id="19" presetID="23" presetClass="entr" presetSubtype="16" fill="hold" grpId="0" nodeType="withEffect">
                                  <p:stCondLst>
                                    <p:cond delay="0"/>
                                  </p:stCondLst>
                                  <p:childTnLst>
                                    <p:set>
                                      <p:cBhvr>
                                        <p:cTn id="20" dur="1" fill="hold">
                                          <p:stCondLst>
                                            <p:cond delay="0"/>
                                          </p:stCondLst>
                                        </p:cTn>
                                        <p:tgtEl>
                                          <p:spTgt spid="7">
                                            <p:txEl>
                                              <p:pRg st="0" end="0"/>
                                            </p:txEl>
                                          </p:spTgt>
                                        </p:tgtEl>
                                        <p:attrNameLst>
                                          <p:attrName>style.visibility</p:attrName>
                                        </p:attrNameLst>
                                      </p:cBhvr>
                                      <p:to>
                                        <p:strVal val="visible"/>
                                      </p:to>
                                    </p:set>
                                    <p:anim calcmode="lin" valueType="num">
                                      <p:cBhvr>
                                        <p:cTn id="21" dur="500" fill="hold"/>
                                        <p:tgtEl>
                                          <p:spTgt spid="7">
                                            <p:txEl>
                                              <p:pRg st="0" end="0"/>
                                            </p:txEl>
                                          </p:spTgt>
                                        </p:tgtEl>
                                        <p:attrNameLst>
                                          <p:attrName>ppt_w</p:attrName>
                                        </p:attrNameLst>
                                      </p:cBhvr>
                                      <p:tavLst>
                                        <p:tav tm="0">
                                          <p:val>
                                            <p:fltVal val="0"/>
                                          </p:val>
                                        </p:tav>
                                        <p:tav tm="100000">
                                          <p:val>
                                            <p:strVal val="#ppt_w"/>
                                          </p:val>
                                        </p:tav>
                                      </p:tavLst>
                                    </p:anim>
                                    <p:anim calcmode="lin" valueType="num">
                                      <p:cBhvr>
                                        <p:cTn id="22" dur="500" fill="hold"/>
                                        <p:tgtEl>
                                          <p:spTgt spid="7">
                                            <p:txEl>
                                              <p:pRg st="0" end="0"/>
                                            </p:txEl>
                                          </p:spTgt>
                                        </p:tgtEl>
                                        <p:attrNameLst>
                                          <p:attrName>ppt_h</p:attrName>
                                        </p:attrNameLst>
                                      </p:cBhvr>
                                      <p:tavLst>
                                        <p:tav tm="0">
                                          <p:val>
                                            <p:fltVal val="0"/>
                                          </p:val>
                                        </p:tav>
                                        <p:tav tm="100000">
                                          <p:val>
                                            <p:strVal val="#ppt_h"/>
                                          </p:val>
                                        </p:tav>
                                      </p:tavLst>
                                    </p:anim>
                                  </p:childTnLst>
                                </p:cTn>
                              </p:par>
                              <p:par>
                                <p:cTn id="23" presetID="23" presetClass="entr" presetSubtype="16" fill="hold" nodeType="withEffect">
                                  <p:stCondLst>
                                    <p:cond delay="0"/>
                                  </p:stCondLst>
                                  <p:childTnLst>
                                    <p:set>
                                      <p:cBhvr>
                                        <p:cTn id="24" dur="1" fill="hold">
                                          <p:stCondLst>
                                            <p:cond delay="0"/>
                                          </p:stCondLst>
                                        </p:cTn>
                                        <p:tgtEl>
                                          <p:spTgt spid="8195"/>
                                        </p:tgtEl>
                                        <p:attrNameLst>
                                          <p:attrName>style.visibility</p:attrName>
                                        </p:attrNameLst>
                                      </p:cBhvr>
                                      <p:to>
                                        <p:strVal val="visible"/>
                                      </p:to>
                                    </p:set>
                                    <p:anim calcmode="lin" valueType="num">
                                      <p:cBhvr>
                                        <p:cTn id="25" dur="500" fill="hold"/>
                                        <p:tgtEl>
                                          <p:spTgt spid="8195"/>
                                        </p:tgtEl>
                                        <p:attrNameLst>
                                          <p:attrName>ppt_w</p:attrName>
                                        </p:attrNameLst>
                                      </p:cBhvr>
                                      <p:tavLst>
                                        <p:tav tm="0">
                                          <p:val>
                                            <p:fltVal val="0"/>
                                          </p:val>
                                        </p:tav>
                                        <p:tav tm="100000">
                                          <p:val>
                                            <p:strVal val="#ppt_w"/>
                                          </p:val>
                                        </p:tav>
                                      </p:tavLst>
                                    </p:anim>
                                    <p:anim calcmode="lin" valueType="num">
                                      <p:cBhvr>
                                        <p:cTn id="26" dur="500" fill="hold"/>
                                        <p:tgtEl>
                                          <p:spTgt spid="8195"/>
                                        </p:tgtEl>
                                        <p:attrNameLst>
                                          <p:attrName>ppt_h</p:attrName>
                                        </p:attrNameLst>
                                      </p:cBhvr>
                                      <p:tavLst>
                                        <p:tav tm="0">
                                          <p:val>
                                            <p:fltVal val="0"/>
                                          </p:val>
                                        </p:tav>
                                        <p:tav tm="100000">
                                          <p:val>
                                            <p:strVal val="#ppt_h"/>
                                          </p:val>
                                        </p:tav>
                                      </p:tavLst>
                                    </p:anim>
                                  </p:childTnLst>
                                </p:cTn>
                              </p:par>
                              <p:par>
                                <p:cTn id="27" presetID="23" presetClass="entr" presetSubtype="16" fill="hold" grpId="0" nodeType="withEffect">
                                  <p:stCondLst>
                                    <p:cond delay="0"/>
                                  </p:stCondLst>
                                  <p:childTnLst>
                                    <p:set>
                                      <p:cBhvr>
                                        <p:cTn id="28" dur="1" fill="hold">
                                          <p:stCondLst>
                                            <p:cond delay="0"/>
                                          </p:stCondLst>
                                        </p:cTn>
                                        <p:tgtEl>
                                          <p:spTgt spid="9">
                                            <p:txEl>
                                              <p:pRg st="0" end="0"/>
                                            </p:txEl>
                                          </p:spTgt>
                                        </p:tgtEl>
                                        <p:attrNameLst>
                                          <p:attrName>style.visibility</p:attrName>
                                        </p:attrNameLst>
                                      </p:cBhvr>
                                      <p:to>
                                        <p:strVal val="visible"/>
                                      </p:to>
                                    </p:set>
                                    <p:anim calcmode="lin" valueType="num">
                                      <p:cBhvr>
                                        <p:cTn id="29" dur="500" fill="hold"/>
                                        <p:tgtEl>
                                          <p:spTgt spid="9">
                                            <p:txEl>
                                              <p:pRg st="0" end="0"/>
                                            </p:txEl>
                                          </p:spTgt>
                                        </p:tgtEl>
                                        <p:attrNameLst>
                                          <p:attrName>ppt_w</p:attrName>
                                        </p:attrNameLst>
                                      </p:cBhvr>
                                      <p:tavLst>
                                        <p:tav tm="0">
                                          <p:val>
                                            <p:fltVal val="0"/>
                                          </p:val>
                                        </p:tav>
                                        <p:tav tm="100000">
                                          <p:val>
                                            <p:strVal val="#ppt_w"/>
                                          </p:val>
                                        </p:tav>
                                      </p:tavLst>
                                    </p:anim>
                                    <p:anim calcmode="lin" valueType="num">
                                      <p:cBhvr>
                                        <p:cTn id="30" dur="500" fill="hold"/>
                                        <p:tgtEl>
                                          <p:spTgt spid="9">
                                            <p:txEl>
                                              <p:pRg st="0" end="0"/>
                                            </p:txEl>
                                          </p:spTgt>
                                        </p:tgtEl>
                                        <p:attrNameLst>
                                          <p:attrName>ppt_h</p:attrName>
                                        </p:attrNameLst>
                                      </p:cBhvr>
                                      <p:tavLst>
                                        <p:tav tm="0">
                                          <p:val>
                                            <p:fltVal val="0"/>
                                          </p:val>
                                        </p:tav>
                                        <p:tav tm="100000">
                                          <p:val>
                                            <p:strVal val="#ppt_h"/>
                                          </p:val>
                                        </p:tav>
                                      </p:tavLst>
                                    </p:anim>
                                  </p:childTnLst>
                                </p:cTn>
                              </p:par>
                              <p:par>
                                <p:cTn id="31" presetID="23" presetClass="entr" presetSubtype="16" fill="hold" grpId="0" nodeType="withEffect">
                                  <p:stCondLst>
                                    <p:cond delay="0"/>
                                  </p:stCondLst>
                                  <p:childTnLst>
                                    <p:set>
                                      <p:cBhvr>
                                        <p:cTn id="32" dur="1" fill="hold">
                                          <p:stCondLst>
                                            <p:cond delay="0"/>
                                          </p:stCondLst>
                                        </p:cTn>
                                        <p:tgtEl>
                                          <p:spTgt spid="10">
                                            <p:txEl>
                                              <p:pRg st="0" end="0"/>
                                            </p:txEl>
                                          </p:spTgt>
                                        </p:tgtEl>
                                        <p:attrNameLst>
                                          <p:attrName>style.visibility</p:attrName>
                                        </p:attrNameLst>
                                      </p:cBhvr>
                                      <p:to>
                                        <p:strVal val="visible"/>
                                      </p:to>
                                    </p:set>
                                    <p:anim calcmode="lin" valueType="num">
                                      <p:cBhvr>
                                        <p:cTn id="33" dur="500" fill="hold"/>
                                        <p:tgtEl>
                                          <p:spTgt spid="10">
                                            <p:txEl>
                                              <p:pRg st="0" end="0"/>
                                            </p:txEl>
                                          </p:spTgt>
                                        </p:tgtEl>
                                        <p:attrNameLst>
                                          <p:attrName>ppt_w</p:attrName>
                                        </p:attrNameLst>
                                      </p:cBhvr>
                                      <p:tavLst>
                                        <p:tav tm="0">
                                          <p:val>
                                            <p:fltVal val="0"/>
                                          </p:val>
                                        </p:tav>
                                        <p:tav tm="100000">
                                          <p:val>
                                            <p:strVal val="#ppt_w"/>
                                          </p:val>
                                        </p:tav>
                                      </p:tavLst>
                                    </p:anim>
                                    <p:anim calcmode="lin" valueType="num">
                                      <p:cBhvr>
                                        <p:cTn id="34" dur="500" fill="hold"/>
                                        <p:tgtEl>
                                          <p:spTgt spid="10">
                                            <p:txEl>
                                              <p:pRg st="0" end="0"/>
                                            </p:txEl>
                                          </p:spTgt>
                                        </p:tgtEl>
                                        <p:attrNameLst>
                                          <p:attrName>ppt_h</p:attrName>
                                        </p:attrNameLst>
                                      </p:cBhvr>
                                      <p:tavLst>
                                        <p:tav tm="0">
                                          <p:val>
                                            <p:fltVal val="0"/>
                                          </p:val>
                                        </p:tav>
                                        <p:tav tm="100000">
                                          <p:val>
                                            <p:strVal val="#ppt_h"/>
                                          </p:val>
                                        </p:tav>
                                      </p:tavLst>
                                    </p:anim>
                                  </p:childTnLst>
                                </p:cTn>
                              </p:par>
                            </p:childTnLst>
                          </p:cTn>
                        </p:par>
                      </p:childTnLst>
                    </p:cTn>
                  </p:par>
                  <p:par>
                    <p:cTn id="35" fill="hold">
                      <p:stCondLst>
                        <p:cond delay="indefinite"/>
                      </p:stCondLst>
                      <p:childTnLst>
                        <p:par>
                          <p:cTn id="36" fill="hold">
                            <p:stCondLst>
                              <p:cond delay="0"/>
                            </p:stCondLst>
                            <p:childTnLst>
                              <p:par>
                                <p:cTn id="37" presetID="3" presetClass="entr" presetSubtype="10" fill="hold" grpId="0" nodeType="clickEffect">
                                  <p:stCondLst>
                                    <p:cond delay="0"/>
                                  </p:stCondLst>
                                  <p:childTnLst>
                                    <p:set>
                                      <p:cBhvr>
                                        <p:cTn id="38" dur="1" fill="hold">
                                          <p:stCondLst>
                                            <p:cond delay="0"/>
                                          </p:stCondLst>
                                        </p:cTn>
                                        <p:tgtEl>
                                          <p:spTgt spid="8"/>
                                        </p:tgtEl>
                                        <p:attrNameLst>
                                          <p:attrName>style.visibility</p:attrName>
                                        </p:attrNameLst>
                                      </p:cBhvr>
                                      <p:to>
                                        <p:strVal val="visible"/>
                                      </p:to>
                                    </p:set>
                                    <p:animEffect transition="in" filter="blinds(horizontal)">
                                      <p:cBhvr>
                                        <p:cTn id="39"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6" grpId="0" build="p"/>
      <p:bldP spid="7" grpId="0" build="p"/>
      <p:bldP spid="9" grpId="0" build="p"/>
      <p:bldP spid="10" grpId="0" build="p"/>
      <p:bldP spid="12" grpId="0"/>
    </p:bldLst>
  </p:timing>
</p:sld>
</file>

<file path=ppt/slides/slide4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Content Placeholder 10"/>
          <p:cNvSpPr>
            <a:spLocks noGrp="1"/>
          </p:cNvSpPr>
          <p:nvPr>
            <p:ph sz="quarter" idx="13"/>
          </p:nvPr>
        </p:nvSpPr>
        <p:spPr>
          <a:xfrm>
            <a:off x="295910" y="2977644"/>
            <a:ext cx="628650" cy="446276"/>
          </a:xfrm>
        </p:spPr>
        <p:txBody>
          <a:bodyPr wrap="square">
            <a:spAutoFit/>
          </a:bodyPr>
          <a:lstStyle/>
          <a:p>
            <a:pPr>
              <a:buNone/>
            </a:pPr>
            <a:r>
              <a:rPr lang="en-US" sz="2300" b="1" dirty="0" smtClean="0">
                <a:solidFill>
                  <a:schemeClr val="tx1"/>
                </a:solidFill>
                <a:latin typeface="Times New Roman" pitchFamily="18" charset="0"/>
                <a:cs typeface="Times New Roman" pitchFamily="18" charset="0"/>
              </a:rPr>
              <a:t>37.   </a:t>
            </a:r>
            <a:endParaRPr lang="en-US" sz="2300" dirty="0" smtClean="0">
              <a:solidFill>
                <a:schemeClr val="tx1"/>
              </a:solidFill>
              <a:latin typeface="Times New Roman" pitchFamily="18" charset="0"/>
              <a:cs typeface="Times New Roman" pitchFamily="18" charset="0"/>
            </a:endParaRPr>
          </a:p>
        </p:txBody>
      </p:sp>
      <p:sp>
        <p:nvSpPr>
          <p:cNvPr id="5" name="Rectangle 4"/>
          <p:cNvSpPr/>
          <p:nvPr/>
        </p:nvSpPr>
        <p:spPr>
          <a:xfrm>
            <a:off x="990600" y="2971800"/>
            <a:ext cx="4953000" cy="446276"/>
          </a:xfrm>
          <a:prstGeom prst="rect">
            <a:avLst/>
          </a:prstGeom>
        </p:spPr>
        <p:txBody>
          <a:bodyPr wrap="square">
            <a:spAutoFit/>
          </a:bodyPr>
          <a:lstStyle/>
          <a:p>
            <a:r>
              <a:rPr lang="en-US" sz="2300" dirty="0" smtClean="0">
                <a:latin typeface="Times New Roman" pitchFamily="18" charset="0"/>
              </a:rPr>
              <a:t>The cost of the 4 watermelons = $</a:t>
            </a:r>
            <a:r>
              <a:rPr lang="en-US" sz="2300" i="1" dirty="0" smtClean="0">
                <a:latin typeface="Times New Roman" pitchFamily="18" charset="0"/>
              </a:rPr>
              <a:t>p</a:t>
            </a:r>
            <a:r>
              <a:rPr lang="en-US" sz="2300" dirty="0" smtClean="0">
                <a:latin typeface="Times New Roman" pitchFamily="18" charset="0"/>
              </a:rPr>
              <a:t> </a:t>
            </a:r>
            <a:r>
              <a:rPr lang="en-US" sz="2300" dirty="0" smtClean="0">
                <a:latin typeface="Times New Roman" pitchFamily="18" charset="0"/>
                <a:sym typeface="Symbol"/>
              </a:rPr>
              <a:t> 25</a:t>
            </a:r>
            <a:endParaRPr lang="en-US" sz="2300" dirty="0" smtClean="0">
              <a:latin typeface="Times New Roman" pitchFamily="18" charset="0"/>
            </a:endParaRPr>
          </a:p>
        </p:txBody>
      </p:sp>
      <p:sp>
        <p:nvSpPr>
          <p:cNvPr id="6" name="Rectangle 5"/>
          <p:cNvSpPr/>
          <p:nvPr/>
        </p:nvSpPr>
        <p:spPr>
          <a:xfrm>
            <a:off x="4581525" y="3473450"/>
            <a:ext cx="1295400" cy="446276"/>
          </a:xfrm>
          <a:prstGeom prst="rect">
            <a:avLst/>
          </a:prstGeom>
        </p:spPr>
        <p:txBody>
          <a:bodyPr wrap="square">
            <a:spAutoFit/>
          </a:bodyPr>
          <a:lstStyle/>
          <a:p>
            <a:r>
              <a:rPr lang="en-US" sz="2300" dirty="0" smtClean="0">
                <a:latin typeface="Times New Roman" pitchFamily="18" charset="0"/>
              </a:rPr>
              <a:t>= $</a:t>
            </a:r>
            <a:r>
              <a:rPr lang="en-US" sz="2300" dirty="0" smtClean="0">
                <a:latin typeface="Times New Roman" pitchFamily="18" charset="0"/>
                <a:sym typeface="Symbol"/>
              </a:rPr>
              <a:t>25 </a:t>
            </a:r>
            <a:r>
              <a:rPr lang="en-US" sz="2300" i="1" dirty="0" smtClean="0">
                <a:latin typeface="Times New Roman" pitchFamily="18" charset="0"/>
                <a:sym typeface="Symbol"/>
              </a:rPr>
              <a:t>p</a:t>
            </a:r>
            <a:endParaRPr lang="en-US" sz="2300" i="1" dirty="0" smtClean="0">
              <a:latin typeface="Times New Roman" pitchFamily="18" charset="0"/>
            </a:endParaRPr>
          </a:p>
        </p:txBody>
      </p:sp>
      <p:sp>
        <p:nvSpPr>
          <p:cNvPr id="7" name="Rectangle 6"/>
          <p:cNvSpPr/>
          <p:nvPr/>
        </p:nvSpPr>
        <p:spPr>
          <a:xfrm>
            <a:off x="990600" y="3786257"/>
            <a:ext cx="4324350" cy="800219"/>
          </a:xfrm>
          <a:prstGeom prst="rect">
            <a:avLst/>
          </a:prstGeom>
        </p:spPr>
        <p:txBody>
          <a:bodyPr wrap="square">
            <a:spAutoFit/>
          </a:bodyPr>
          <a:lstStyle/>
          <a:p>
            <a:pPr>
              <a:tabLst>
                <a:tab pos="3600450" algn="l"/>
              </a:tabLst>
            </a:pPr>
            <a:r>
              <a:rPr lang="en-US" sz="2300" dirty="0" smtClean="0">
                <a:latin typeface="Times New Roman" pitchFamily="18" charset="0"/>
                <a:sym typeface="Symbol"/>
              </a:rPr>
              <a:t> </a:t>
            </a:r>
            <a:r>
              <a:rPr lang="en-US" sz="2300" dirty="0" smtClean="0">
                <a:latin typeface="Times New Roman" pitchFamily="18" charset="0"/>
              </a:rPr>
              <a:t>the average cost of one</a:t>
            </a:r>
            <a:br>
              <a:rPr lang="en-US" sz="2300" dirty="0" smtClean="0">
                <a:latin typeface="Times New Roman" pitchFamily="18" charset="0"/>
              </a:rPr>
            </a:br>
            <a:r>
              <a:rPr lang="en-US" sz="2300" dirty="0" smtClean="0">
                <a:latin typeface="Times New Roman" pitchFamily="18" charset="0"/>
              </a:rPr>
              <a:t>watermelon 	= </a:t>
            </a:r>
            <a:endParaRPr lang="en-US" sz="2300" dirty="0">
              <a:latin typeface="Times New Roman" pitchFamily="18" charset="0"/>
            </a:endParaRPr>
          </a:p>
        </p:txBody>
      </p:sp>
      <p:pic>
        <p:nvPicPr>
          <p:cNvPr id="9218" name="Picture 2" descr="D:\Vinothi\Revision Exam 03\Eqn104.wmf"/>
          <p:cNvPicPr>
            <a:picLocks noChangeAspect="1" noChangeArrowheads="1"/>
          </p:cNvPicPr>
          <p:nvPr/>
        </p:nvPicPr>
        <p:blipFill>
          <a:blip r:embed="rId2" cstate="print"/>
          <a:srcRect/>
          <a:stretch>
            <a:fillRect/>
          </a:stretch>
        </p:blipFill>
        <p:spPr bwMode="auto">
          <a:xfrm>
            <a:off x="4921250" y="4024501"/>
            <a:ext cx="736600" cy="685800"/>
          </a:xfrm>
          <a:prstGeom prst="rect">
            <a:avLst/>
          </a:prstGeom>
          <a:noFill/>
        </p:spPr>
      </p:pic>
      <p:sp>
        <p:nvSpPr>
          <p:cNvPr id="8"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3 Paper 1</a:t>
            </a:r>
          </a:p>
        </p:txBody>
      </p:sp>
    </p:spTree>
    <p:extLst>
      <p:ext uri="{BB962C8B-B14F-4D97-AF65-F5344CB8AC3E}">
        <p14:creationId xmlns:p14="http://schemas.microsoft.com/office/powerpoint/2010/main" xmlns="" val="71451342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11">
                                            <p:txEl>
                                              <p:pRg st="0" end="0"/>
                                            </p:txEl>
                                          </p:spTgt>
                                        </p:tgtEl>
                                        <p:attrNameLst>
                                          <p:attrName>style.visibility</p:attrName>
                                        </p:attrNameLst>
                                      </p:cBhvr>
                                      <p:to>
                                        <p:strVal val="visible"/>
                                      </p:to>
                                    </p:set>
                                    <p:anim calcmode="lin" valueType="num">
                                      <p:cBhvr>
                                        <p:cTn id="7" dur="500" fill="hold"/>
                                        <p:tgtEl>
                                          <p:spTgt spid="11">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11">
                                            <p:txEl>
                                              <p:pRg st="0" end="0"/>
                                            </p:txEl>
                                          </p:spTgt>
                                        </p:tgtEl>
                                        <p:attrNameLst>
                                          <p:attrName>ppt_h</p:attrName>
                                        </p:attrNameLst>
                                      </p:cBhvr>
                                      <p:tavLst>
                                        <p:tav tm="0">
                                          <p:val>
                                            <p:fltVal val="0"/>
                                          </p:val>
                                        </p:tav>
                                        <p:tav tm="100000">
                                          <p:val>
                                            <p:strVal val="#ppt_h"/>
                                          </p:val>
                                        </p:tav>
                                      </p:tavLst>
                                    </p:anim>
                                  </p:childTnLst>
                                </p:cTn>
                              </p:par>
                              <p:par>
                                <p:cTn id="9" presetID="23" presetClass="entr" presetSubtype="16" fill="hold" grpId="0" nodeType="with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p:cTn id="11" dur="500" fill="hold"/>
                                        <p:tgtEl>
                                          <p:spTgt spid="5"/>
                                        </p:tgtEl>
                                        <p:attrNameLst>
                                          <p:attrName>ppt_w</p:attrName>
                                        </p:attrNameLst>
                                      </p:cBhvr>
                                      <p:tavLst>
                                        <p:tav tm="0">
                                          <p:val>
                                            <p:fltVal val="0"/>
                                          </p:val>
                                        </p:tav>
                                        <p:tav tm="100000">
                                          <p:val>
                                            <p:strVal val="#ppt_w"/>
                                          </p:val>
                                        </p:tav>
                                      </p:tavLst>
                                    </p:anim>
                                    <p:anim calcmode="lin" valueType="num">
                                      <p:cBhvr>
                                        <p:cTn id="12" dur="500" fill="hold"/>
                                        <p:tgtEl>
                                          <p:spTgt spid="5"/>
                                        </p:tgtEl>
                                        <p:attrNameLst>
                                          <p:attrName>ppt_h</p:attrName>
                                        </p:attrNameLst>
                                      </p:cBhvr>
                                      <p:tavLst>
                                        <p:tav tm="0">
                                          <p:val>
                                            <p:fltVal val="0"/>
                                          </p:val>
                                        </p:tav>
                                        <p:tav tm="100000">
                                          <p:val>
                                            <p:strVal val="#ppt_h"/>
                                          </p:val>
                                        </p:tav>
                                      </p:tavLst>
                                    </p:anim>
                                  </p:childTnLst>
                                </p:cTn>
                              </p:par>
                              <p:par>
                                <p:cTn id="13" presetID="23" presetClass="entr" presetSubtype="16" fill="hold" grpId="0" nodeType="withEffect">
                                  <p:stCondLst>
                                    <p:cond delay="0"/>
                                  </p:stCondLst>
                                  <p:childTnLst>
                                    <p:set>
                                      <p:cBhvr>
                                        <p:cTn id="14" dur="1" fill="hold">
                                          <p:stCondLst>
                                            <p:cond delay="0"/>
                                          </p:stCondLst>
                                        </p:cTn>
                                        <p:tgtEl>
                                          <p:spTgt spid="6"/>
                                        </p:tgtEl>
                                        <p:attrNameLst>
                                          <p:attrName>style.visibility</p:attrName>
                                        </p:attrNameLst>
                                      </p:cBhvr>
                                      <p:to>
                                        <p:strVal val="visible"/>
                                      </p:to>
                                    </p:set>
                                    <p:anim calcmode="lin" valueType="num">
                                      <p:cBhvr>
                                        <p:cTn id="15" dur="500" fill="hold"/>
                                        <p:tgtEl>
                                          <p:spTgt spid="6"/>
                                        </p:tgtEl>
                                        <p:attrNameLst>
                                          <p:attrName>ppt_w</p:attrName>
                                        </p:attrNameLst>
                                      </p:cBhvr>
                                      <p:tavLst>
                                        <p:tav tm="0">
                                          <p:val>
                                            <p:fltVal val="0"/>
                                          </p:val>
                                        </p:tav>
                                        <p:tav tm="100000">
                                          <p:val>
                                            <p:strVal val="#ppt_w"/>
                                          </p:val>
                                        </p:tav>
                                      </p:tavLst>
                                    </p:anim>
                                    <p:anim calcmode="lin" valueType="num">
                                      <p:cBhvr>
                                        <p:cTn id="16" dur="500" fill="hold"/>
                                        <p:tgtEl>
                                          <p:spTgt spid="6"/>
                                        </p:tgtEl>
                                        <p:attrNameLst>
                                          <p:attrName>ppt_h</p:attrName>
                                        </p:attrNameLst>
                                      </p:cBhvr>
                                      <p:tavLst>
                                        <p:tav tm="0">
                                          <p:val>
                                            <p:fltVal val="0"/>
                                          </p:val>
                                        </p:tav>
                                        <p:tav tm="100000">
                                          <p:val>
                                            <p:strVal val="#ppt_h"/>
                                          </p:val>
                                        </p:tav>
                                      </p:tavLst>
                                    </p:anim>
                                  </p:childTnLst>
                                </p:cTn>
                              </p:par>
                              <p:par>
                                <p:cTn id="17" presetID="23" presetClass="entr" presetSubtype="16" fill="hold" grpId="0" nodeType="withEffect">
                                  <p:stCondLst>
                                    <p:cond delay="0"/>
                                  </p:stCondLst>
                                  <p:childTnLst>
                                    <p:set>
                                      <p:cBhvr>
                                        <p:cTn id="18" dur="1" fill="hold">
                                          <p:stCondLst>
                                            <p:cond delay="0"/>
                                          </p:stCondLst>
                                        </p:cTn>
                                        <p:tgtEl>
                                          <p:spTgt spid="7"/>
                                        </p:tgtEl>
                                        <p:attrNameLst>
                                          <p:attrName>style.visibility</p:attrName>
                                        </p:attrNameLst>
                                      </p:cBhvr>
                                      <p:to>
                                        <p:strVal val="visible"/>
                                      </p:to>
                                    </p:set>
                                    <p:anim calcmode="lin" valueType="num">
                                      <p:cBhvr>
                                        <p:cTn id="19" dur="500" fill="hold"/>
                                        <p:tgtEl>
                                          <p:spTgt spid="7"/>
                                        </p:tgtEl>
                                        <p:attrNameLst>
                                          <p:attrName>ppt_w</p:attrName>
                                        </p:attrNameLst>
                                      </p:cBhvr>
                                      <p:tavLst>
                                        <p:tav tm="0">
                                          <p:val>
                                            <p:fltVal val="0"/>
                                          </p:val>
                                        </p:tav>
                                        <p:tav tm="100000">
                                          <p:val>
                                            <p:strVal val="#ppt_w"/>
                                          </p:val>
                                        </p:tav>
                                      </p:tavLst>
                                    </p:anim>
                                    <p:anim calcmode="lin" valueType="num">
                                      <p:cBhvr>
                                        <p:cTn id="20" dur="500" fill="hold"/>
                                        <p:tgtEl>
                                          <p:spTgt spid="7"/>
                                        </p:tgtEl>
                                        <p:attrNameLst>
                                          <p:attrName>ppt_h</p:attrName>
                                        </p:attrNameLst>
                                      </p:cBhvr>
                                      <p:tavLst>
                                        <p:tav tm="0">
                                          <p:val>
                                            <p:fltVal val="0"/>
                                          </p:val>
                                        </p:tav>
                                        <p:tav tm="100000">
                                          <p:val>
                                            <p:strVal val="#ppt_h"/>
                                          </p:val>
                                        </p:tav>
                                      </p:tavLst>
                                    </p:anim>
                                  </p:childTnLst>
                                </p:cTn>
                              </p:par>
                              <p:par>
                                <p:cTn id="21" presetID="23" presetClass="entr" presetSubtype="16" fill="hold" nodeType="withEffect">
                                  <p:stCondLst>
                                    <p:cond delay="0"/>
                                  </p:stCondLst>
                                  <p:childTnLst>
                                    <p:set>
                                      <p:cBhvr>
                                        <p:cTn id="22" dur="1" fill="hold">
                                          <p:stCondLst>
                                            <p:cond delay="0"/>
                                          </p:stCondLst>
                                        </p:cTn>
                                        <p:tgtEl>
                                          <p:spTgt spid="9218"/>
                                        </p:tgtEl>
                                        <p:attrNameLst>
                                          <p:attrName>style.visibility</p:attrName>
                                        </p:attrNameLst>
                                      </p:cBhvr>
                                      <p:to>
                                        <p:strVal val="visible"/>
                                      </p:to>
                                    </p:set>
                                    <p:anim calcmode="lin" valueType="num">
                                      <p:cBhvr>
                                        <p:cTn id="23" dur="500" fill="hold"/>
                                        <p:tgtEl>
                                          <p:spTgt spid="9218"/>
                                        </p:tgtEl>
                                        <p:attrNameLst>
                                          <p:attrName>ppt_w</p:attrName>
                                        </p:attrNameLst>
                                      </p:cBhvr>
                                      <p:tavLst>
                                        <p:tav tm="0">
                                          <p:val>
                                            <p:fltVal val="0"/>
                                          </p:val>
                                        </p:tav>
                                        <p:tav tm="100000">
                                          <p:val>
                                            <p:strVal val="#ppt_w"/>
                                          </p:val>
                                        </p:tav>
                                      </p:tavLst>
                                    </p:anim>
                                    <p:anim calcmode="lin" valueType="num">
                                      <p:cBhvr>
                                        <p:cTn id="24" dur="500" fill="hold"/>
                                        <p:tgtEl>
                                          <p:spTgt spid="9218"/>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build="p"/>
      <p:bldP spid="5" grpId="0"/>
      <p:bldP spid="6" grpId="0"/>
      <p:bldP spid="7" grpId="0"/>
    </p:bldLst>
  </p:timing>
</p:sld>
</file>

<file path=ppt/slides/slide4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Notched Right Arrow 7"/>
          <p:cNvSpPr/>
          <p:nvPr/>
        </p:nvSpPr>
        <p:spPr>
          <a:xfrm>
            <a:off x="7162800" y="6019800"/>
            <a:ext cx="1782315" cy="685800"/>
          </a:xfrm>
          <a:prstGeom prst="notchedRightArrow">
            <a:avLst/>
          </a:prstGeom>
          <a:blipFill>
            <a:blip r:embed="rId2" cstate="print">
              <a:extLst>
                <a:ext uri="{BEBA8EAE-BF5A-486C-A8C5-ECC9F3942E4B}">
                  <a14:imgProps xmlns:a14="http://schemas.microsoft.com/office/drawing/2010/main" xmlns="">
                    <a14:imgLayer r:embed="rId3">
                      <a14:imgEffect>
                        <a14:brightnessContrast bright="-20000" contrast="-20000"/>
                      </a14:imgEffect>
                    </a14:imgLayer>
                  </a14:imgProps>
                </a:ex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ANSWER</a:t>
            </a:r>
            <a:endParaRPr lang="en-US" sz="2000" b="1" dirty="0">
              <a:latin typeface="Times New Roman" pitchFamily="18" charset="0"/>
              <a:cs typeface="Times New Roman" pitchFamily="18" charset="0"/>
            </a:endParaRPr>
          </a:p>
        </p:txBody>
      </p:sp>
      <p:sp>
        <p:nvSpPr>
          <p:cNvPr id="6" name="Content Placeholder 10"/>
          <p:cNvSpPr>
            <a:spLocks noGrp="1"/>
          </p:cNvSpPr>
          <p:nvPr>
            <p:ph sz="quarter" idx="13"/>
          </p:nvPr>
        </p:nvSpPr>
        <p:spPr>
          <a:xfrm>
            <a:off x="914400" y="3276600"/>
            <a:ext cx="1473200" cy="446276"/>
          </a:xfrm>
        </p:spPr>
        <p:txBody>
          <a:bodyPr wrap="square">
            <a:spAutoFit/>
          </a:bodyPr>
          <a:lstStyle/>
          <a:p>
            <a:pPr algn="just">
              <a:spcBef>
                <a:spcPct val="0"/>
              </a:spcBef>
              <a:buFontTx/>
              <a:buNone/>
            </a:pPr>
            <a:r>
              <a:rPr lang="en-US" sz="2300" dirty="0" smtClean="0">
                <a:solidFill>
                  <a:schemeClr val="tx1"/>
                </a:solidFill>
                <a:latin typeface="Times New Roman" pitchFamily="18" charset="0"/>
                <a:cs typeface="Times New Roman" pitchFamily="18" charset="0"/>
              </a:rPr>
              <a:t>(A) </a:t>
            </a:r>
          </a:p>
        </p:txBody>
      </p:sp>
      <p:sp>
        <p:nvSpPr>
          <p:cNvPr id="7" name="Content Placeholder 10"/>
          <p:cNvSpPr>
            <a:spLocks noGrp="1"/>
          </p:cNvSpPr>
          <p:nvPr>
            <p:ph sz="quarter" idx="13"/>
          </p:nvPr>
        </p:nvSpPr>
        <p:spPr>
          <a:xfrm>
            <a:off x="914400" y="4114800"/>
            <a:ext cx="1386840" cy="446276"/>
          </a:xfrm>
        </p:spPr>
        <p:txBody>
          <a:bodyPr wrap="square">
            <a:spAutoFit/>
          </a:bodyPr>
          <a:lstStyle/>
          <a:p>
            <a:pPr algn="just">
              <a:spcBef>
                <a:spcPct val="0"/>
              </a:spcBef>
              <a:buFontTx/>
              <a:buNone/>
            </a:pPr>
            <a:r>
              <a:rPr lang="en-US" sz="2300" dirty="0" smtClean="0">
                <a:solidFill>
                  <a:schemeClr val="tx1"/>
                </a:solidFill>
                <a:latin typeface="Times New Roman" pitchFamily="18" charset="0"/>
                <a:cs typeface="Times New Roman" pitchFamily="18" charset="0"/>
              </a:rPr>
              <a:t>(B) </a:t>
            </a:r>
          </a:p>
        </p:txBody>
      </p:sp>
      <p:sp>
        <p:nvSpPr>
          <p:cNvPr id="9" name="Content Placeholder 10"/>
          <p:cNvSpPr>
            <a:spLocks noGrp="1"/>
          </p:cNvSpPr>
          <p:nvPr>
            <p:ph sz="quarter" idx="13"/>
          </p:nvPr>
        </p:nvSpPr>
        <p:spPr>
          <a:xfrm>
            <a:off x="914400" y="4876800"/>
            <a:ext cx="1447800" cy="446276"/>
          </a:xfrm>
        </p:spPr>
        <p:txBody>
          <a:bodyPr wrap="square">
            <a:spAutoFit/>
          </a:bodyPr>
          <a:lstStyle/>
          <a:p>
            <a:pPr algn="just">
              <a:spcBef>
                <a:spcPct val="0"/>
              </a:spcBef>
              <a:buFontTx/>
              <a:buNone/>
            </a:pPr>
            <a:r>
              <a:rPr lang="en-US" sz="2300" dirty="0" smtClean="0">
                <a:solidFill>
                  <a:schemeClr val="tx1"/>
                </a:solidFill>
                <a:latin typeface="Times New Roman" pitchFamily="18" charset="0"/>
                <a:cs typeface="Times New Roman" pitchFamily="18" charset="0"/>
              </a:rPr>
              <a:t>(C) –3</a:t>
            </a:r>
            <a:endParaRPr lang="en-US" sz="2300" i="1" dirty="0" smtClean="0">
              <a:solidFill>
                <a:schemeClr val="tx1"/>
              </a:solidFill>
              <a:latin typeface="Times New Roman" pitchFamily="18" charset="0"/>
              <a:cs typeface="Times New Roman" pitchFamily="18" charset="0"/>
            </a:endParaRPr>
          </a:p>
        </p:txBody>
      </p:sp>
      <p:sp>
        <p:nvSpPr>
          <p:cNvPr id="10" name="Content Placeholder 10"/>
          <p:cNvSpPr>
            <a:spLocks noGrp="1"/>
          </p:cNvSpPr>
          <p:nvPr>
            <p:ph sz="quarter" idx="13"/>
          </p:nvPr>
        </p:nvSpPr>
        <p:spPr>
          <a:xfrm>
            <a:off x="914400" y="5562600"/>
            <a:ext cx="1579880" cy="446276"/>
          </a:xfrm>
        </p:spPr>
        <p:txBody>
          <a:bodyPr wrap="square">
            <a:spAutoFit/>
          </a:bodyPr>
          <a:lstStyle/>
          <a:p>
            <a:pPr algn="just">
              <a:spcBef>
                <a:spcPct val="0"/>
              </a:spcBef>
              <a:buFontTx/>
              <a:buNone/>
            </a:pPr>
            <a:r>
              <a:rPr lang="en-US" sz="2300" dirty="0" smtClean="0">
                <a:solidFill>
                  <a:schemeClr val="tx1"/>
                </a:solidFill>
                <a:latin typeface="Times New Roman" pitchFamily="18" charset="0"/>
                <a:cs typeface="Times New Roman" pitchFamily="18" charset="0"/>
              </a:rPr>
              <a:t>(D) 3</a:t>
            </a:r>
            <a:endParaRPr lang="en-US" sz="2300" i="1" dirty="0" smtClean="0">
              <a:solidFill>
                <a:schemeClr val="tx1"/>
              </a:solidFill>
              <a:latin typeface="Times New Roman" pitchFamily="18" charset="0"/>
              <a:cs typeface="Times New Roman" pitchFamily="18" charset="0"/>
            </a:endParaRPr>
          </a:p>
        </p:txBody>
      </p:sp>
      <p:sp>
        <p:nvSpPr>
          <p:cNvPr id="12" name="Rectangle 11"/>
          <p:cNvSpPr/>
          <p:nvPr/>
        </p:nvSpPr>
        <p:spPr>
          <a:xfrm>
            <a:off x="285750" y="2492395"/>
            <a:ext cx="6553200" cy="446276"/>
          </a:xfrm>
          <a:prstGeom prst="rect">
            <a:avLst/>
          </a:prstGeom>
        </p:spPr>
        <p:txBody>
          <a:bodyPr wrap="square">
            <a:spAutoFit/>
          </a:bodyPr>
          <a:lstStyle/>
          <a:p>
            <a:r>
              <a:rPr lang="en-US" sz="2300" b="1" dirty="0" smtClean="0">
                <a:latin typeface="Times New Roman" pitchFamily="18" charset="0"/>
              </a:rPr>
              <a:t>38.   </a:t>
            </a:r>
            <a:r>
              <a:rPr lang="en-US" sz="2300" dirty="0" smtClean="0">
                <a:latin typeface="Times New Roman" pitchFamily="18" charset="0"/>
              </a:rPr>
              <a:t>Given that –4</a:t>
            </a:r>
            <a:r>
              <a:rPr lang="en-US" sz="2300" i="1" dirty="0" smtClean="0">
                <a:latin typeface="Times New Roman" pitchFamily="18" charset="0"/>
              </a:rPr>
              <a:t>x</a:t>
            </a:r>
            <a:r>
              <a:rPr lang="en-US" sz="2300" dirty="0" smtClean="0">
                <a:latin typeface="Times New Roman" pitchFamily="18" charset="0"/>
              </a:rPr>
              <a:t> –5 = –7, then </a:t>
            </a:r>
            <a:r>
              <a:rPr lang="en-US" sz="2300" i="1" dirty="0" smtClean="0">
                <a:latin typeface="Times New Roman" pitchFamily="18" charset="0"/>
              </a:rPr>
              <a:t>x</a:t>
            </a:r>
            <a:r>
              <a:rPr lang="en-US" sz="2300" dirty="0" smtClean="0">
                <a:latin typeface="Times New Roman" pitchFamily="18" charset="0"/>
              </a:rPr>
              <a:t> =</a:t>
            </a:r>
            <a:endParaRPr lang="en-US" sz="2300" dirty="0">
              <a:latin typeface="Times New Roman" pitchFamily="18" charset="0"/>
            </a:endParaRPr>
          </a:p>
        </p:txBody>
      </p:sp>
      <p:pic>
        <p:nvPicPr>
          <p:cNvPr id="10242" name="Picture 2" descr="D:\Vinothi\Revision Exam 03\Eqn105.wmf"/>
          <p:cNvPicPr>
            <a:picLocks noChangeAspect="1" noChangeArrowheads="1"/>
          </p:cNvPicPr>
          <p:nvPr/>
        </p:nvPicPr>
        <p:blipFill>
          <a:blip r:embed="rId4" cstate="print"/>
          <a:srcRect/>
          <a:stretch>
            <a:fillRect/>
          </a:stretch>
        </p:blipFill>
        <p:spPr bwMode="auto">
          <a:xfrm>
            <a:off x="1479550" y="3219450"/>
            <a:ext cx="419100" cy="685800"/>
          </a:xfrm>
          <a:prstGeom prst="rect">
            <a:avLst/>
          </a:prstGeom>
          <a:noFill/>
        </p:spPr>
      </p:pic>
      <p:pic>
        <p:nvPicPr>
          <p:cNvPr id="10243" name="Picture 3" descr="D:\Vinothi\Revision Exam 03\Eqn106.wmf"/>
          <p:cNvPicPr>
            <a:picLocks noChangeAspect="1" noChangeArrowheads="1"/>
          </p:cNvPicPr>
          <p:nvPr/>
        </p:nvPicPr>
        <p:blipFill>
          <a:blip r:embed="rId5" cstate="print"/>
          <a:srcRect/>
          <a:stretch>
            <a:fillRect/>
          </a:stretch>
        </p:blipFill>
        <p:spPr bwMode="auto">
          <a:xfrm>
            <a:off x="1543050" y="4000500"/>
            <a:ext cx="228600" cy="685800"/>
          </a:xfrm>
          <a:prstGeom prst="rect">
            <a:avLst/>
          </a:prstGeom>
          <a:noFill/>
        </p:spPr>
      </p:pic>
      <p:sp>
        <p:nvSpPr>
          <p:cNvPr id="11"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3 Paper 1</a:t>
            </a:r>
          </a:p>
        </p:txBody>
      </p:sp>
    </p:spTree>
    <p:extLst>
      <p:ext uri="{BB962C8B-B14F-4D97-AF65-F5344CB8AC3E}">
        <p14:creationId xmlns:p14="http://schemas.microsoft.com/office/powerpoint/2010/main" xmlns="" val="71451342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p:cTn id="7" dur="500" fill="hold"/>
                                        <p:tgtEl>
                                          <p:spTgt spid="12"/>
                                        </p:tgtEl>
                                        <p:attrNameLst>
                                          <p:attrName>ppt_w</p:attrName>
                                        </p:attrNameLst>
                                      </p:cBhvr>
                                      <p:tavLst>
                                        <p:tav tm="0">
                                          <p:val>
                                            <p:fltVal val="0"/>
                                          </p:val>
                                        </p:tav>
                                        <p:tav tm="100000">
                                          <p:val>
                                            <p:strVal val="#ppt_w"/>
                                          </p:val>
                                        </p:tav>
                                      </p:tavLst>
                                    </p:anim>
                                    <p:anim calcmode="lin" valueType="num">
                                      <p:cBhvr>
                                        <p:cTn id="8" dur="500" fill="hold"/>
                                        <p:tgtEl>
                                          <p:spTgt spid="12"/>
                                        </p:tgtEl>
                                        <p:attrNameLst>
                                          <p:attrName>ppt_h</p:attrName>
                                        </p:attrNameLst>
                                      </p:cBhvr>
                                      <p:tavLst>
                                        <p:tav tm="0">
                                          <p:val>
                                            <p:fltVal val="0"/>
                                          </p:val>
                                        </p:tav>
                                        <p:tav tm="100000">
                                          <p:val>
                                            <p:strVal val="#ppt_h"/>
                                          </p:val>
                                        </p:tav>
                                      </p:tavLst>
                                    </p:anim>
                                  </p:childTnLst>
                                </p:cTn>
                              </p:par>
                            </p:childTnLst>
                          </p:cTn>
                        </p:par>
                      </p:childTnLst>
                    </p:cTn>
                  </p:par>
                  <p:par>
                    <p:cTn id="9" fill="hold">
                      <p:stCondLst>
                        <p:cond delay="indefinite"/>
                      </p:stCondLst>
                      <p:childTnLst>
                        <p:par>
                          <p:cTn id="10" fill="hold">
                            <p:stCondLst>
                              <p:cond delay="0"/>
                            </p:stCondLst>
                            <p:childTnLst>
                              <p:par>
                                <p:cTn id="11" presetID="23" presetClass="entr" presetSubtype="16" fill="hold" grpId="0" nodeType="clickEffect">
                                  <p:stCondLst>
                                    <p:cond delay="0"/>
                                  </p:stCondLst>
                                  <p:childTnLst>
                                    <p:set>
                                      <p:cBhvr>
                                        <p:cTn id="12" dur="1" fill="hold">
                                          <p:stCondLst>
                                            <p:cond delay="0"/>
                                          </p:stCondLst>
                                        </p:cTn>
                                        <p:tgtEl>
                                          <p:spTgt spid="6">
                                            <p:txEl>
                                              <p:pRg st="0" end="0"/>
                                            </p:txEl>
                                          </p:spTgt>
                                        </p:tgtEl>
                                        <p:attrNameLst>
                                          <p:attrName>style.visibility</p:attrName>
                                        </p:attrNameLst>
                                      </p:cBhvr>
                                      <p:to>
                                        <p:strVal val="visible"/>
                                      </p:to>
                                    </p:set>
                                    <p:anim calcmode="lin" valueType="num">
                                      <p:cBhvr>
                                        <p:cTn id="13" dur="500" fill="hold"/>
                                        <p:tgtEl>
                                          <p:spTgt spid="6">
                                            <p:txEl>
                                              <p:pRg st="0" end="0"/>
                                            </p:txEl>
                                          </p:spTgt>
                                        </p:tgtEl>
                                        <p:attrNameLst>
                                          <p:attrName>ppt_w</p:attrName>
                                        </p:attrNameLst>
                                      </p:cBhvr>
                                      <p:tavLst>
                                        <p:tav tm="0">
                                          <p:val>
                                            <p:fltVal val="0"/>
                                          </p:val>
                                        </p:tav>
                                        <p:tav tm="100000">
                                          <p:val>
                                            <p:strVal val="#ppt_w"/>
                                          </p:val>
                                        </p:tav>
                                      </p:tavLst>
                                    </p:anim>
                                    <p:anim calcmode="lin" valueType="num">
                                      <p:cBhvr>
                                        <p:cTn id="14" dur="500" fill="hold"/>
                                        <p:tgtEl>
                                          <p:spTgt spid="6">
                                            <p:txEl>
                                              <p:pRg st="0" end="0"/>
                                            </p:txEl>
                                          </p:spTgt>
                                        </p:tgtEl>
                                        <p:attrNameLst>
                                          <p:attrName>ppt_h</p:attrName>
                                        </p:attrNameLst>
                                      </p:cBhvr>
                                      <p:tavLst>
                                        <p:tav tm="0">
                                          <p:val>
                                            <p:fltVal val="0"/>
                                          </p:val>
                                        </p:tav>
                                        <p:tav tm="100000">
                                          <p:val>
                                            <p:strVal val="#ppt_h"/>
                                          </p:val>
                                        </p:tav>
                                      </p:tavLst>
                                    </p:anim>
                                  </p:childTnLst>
                                </p:cTn>
                              </p:par>
                              <p:par>
                                <p:cTn id="15" presetID="23" presetClass="entr" presetSubtype="16" fill="hold" nodeType="withEffect">
                                  <p:stCondLst>
                                    <p:cond delay="0"/>
                                  </p:stCondLst>
                                  <p:childTnLst>
                                    <p:set>
                                      <p:cBhvr>
                                        <p:cTn id="16" dur="1" fill="hold">
                                          <p:stCondLst>
                                            <p:cond delay="0"/>
                                          </p:stCondLst>
                                        </p:cTn>
                                        <p:tgtEl>
                                          <p:spTgt spid="10242"/>
                                        </p:tgtEl>
                                        <p:attrNameLst>
                                          <p:attrName>style.visibility</p:attrName>
                                        </p:attrNameLst>
                                      </p:cBhvr>
                                      <p:to>
                                        <p:strVal val="visible"/>
                                      </p:to>
                                    </p:set>
                                    <p:anim calcmode="lin" valueType="num">
                                      <p:cBhvr>
                                        <p:cTn id="17" dur="500" fill="hold"/>
                                        <p:tgtEl>
                                          <p:spTgt spid="10242"/>
                                        </p:tgtEl>
                                        <p:attrNameLst>
                                          <p:attrName>ppt_w</p:attrName>
                                        </p:attrNameLst>
                                      </p:cBhvr>
                                      <p:tavLst>
                                        <p:tav tm="0">
                                          <p:val>
                                            <p:fltVal val="0"/>
                                          </p:val>
                                        </p:tav>
                                        <p:tav tm="100000">
                                          <p:val>
                                            <p:strVal val="#ppt_w"/>
                                          </p:val>
                                        </p:tav>
                                      </p:tavLst>
                                    </p:anim>
                                    <p:anim calcmode="lin" valueType="num">
                                      <p:cBhvr>
                                        <p:cTn id="18" dur="500" fill="hold"/>
                                        <p:tgtEl>
                                          <p:spTgt spid="10242"/>
                                        </p:tgtEl>
                                        <p:attrNameLst>
                                          <p:attrName>ppt_h</p:attrName>
                                        </p:attrNameLst>
                                      </p:cBhvr>
                                      <p:tavLst>
                                        <p:tav tm="0">
                                          <p:val>
                                            <p:fltVal val="0"/>
                                          </p:val>
                                        </p:tav>
                                        <p:tav tm="100000">
                                          <p:val>
                                            <p:strVal val="#ppt_h"/>
                                          </p:val>
                                        </p:tav>
                                      </p:tavLst>
                                    </p:anim>
                                  </p:childTnLst>
                                </p:cTn>
                              </p:par>
                              <p:par>
                                <p:cTn id="19" presetID="23" presetClass="entr" presetSubtype="16" fill="hold" grpId="0" nodeType="withEffect">
                                  <p:stCondLst>
                                    <p:cond delay="0"/>
                                  </p:stCondLst>
                                  <p:childTnLst>
                                    <p:set>
                                      <p:cBhvr>
                                        <p:cTn id="20" dur="1" fill="hold">
                                          <p:stCondLst>
                                            <p:cond delay="0"/>
                                          </p:stCondLst>
                                        </p:cTn>
                                        <p:tgtEl>
                                          <p:spTgt spid="7">
                                            <p:txEl>
                                              <p:pRg st="0" end="0"/>
                                            </p:txEl>
                                          </p:spTgt>
                                        </p:tgtEl>
                                        <p:attrNameLst>
                                          <p:attrName>style.visibility</p:attrName>
                                        </p:attrNameLst>
                                      </p:cBhvr>
                                      <p:to>
                                        <p:strVal val="visible"/>
                                      </p:to>
                                    </p:set>
                                    <p:anim calcmode="lin" valueType="num">
                                      <p:cBhvr>
                                        <p:cTn id="21" dur="500" fill="hold"/>
                                        <p:tgtEl>
                                          <p:spTgt spid="7">
                                            <p:txEl>
                                              <p:pRg st="0" end="0"/>
                                            </p:txEl>
                                          </p:spTgt>
                                        </p:tgtEl>
                                        <p:attrNameLst>
                                          <p:attrName>ppt_w</p:attrName>
                                        </p:attrNameLst>
                                      </p:cBhvr>
                                      <p:tavLst>
                                        <p:tav tm="0">
                                          <p:val>
                                            <p:fltVal val="0"/>
                                          </p:val>
                                        </p:tav>
                                        <p:tav tm="100000">
                                          <p:val>
                                            <p:strVal val="#ppt_w"/>
                                          </p:val>
                                        </p:tav>
                                      </p:tavLst>
                                    </p:anim>
                                    <p:anim calcmode="lin" valueType="num">
                                      <p:cBhvr>
                                        <p:cTn id="22" dur="500" fill="hold"/>
                                        <p:tgtEl>
                                          <p:spTgt spid="7">
                                            <p:txEl>
                                              <p:pRg st="0" end="0"/>
                                            </p:txEl>
                                          </p:spTgt>
                                        </p:tgtEl>
                                        <p:attrNameLst>
                                          <p:attrName>ppt_h</p:attrName>
                                        </p:attrNameLst>
                                      </p:cBhvr>
                                      <p:tavLst>
                                        <p:tav tm="0">
                                          <p:val>
                                            <p:fltVal val="0"/>
                                          </p:val>
                                        </p:tav>
                                        <p:tav tm="100000">
                                          <p:val>
                                            <p:strVal val="#ppt_h"/>
                                          </p:val>
                                        </p:tav>
                                      </p:tavLst>
                                    </p:anim>
                                  </p:childTnLst>
                                </p:cTn>
                              </p:par>
                              <p:par>
                                <p:cTn id="23" presetID="23" presetClass="entr" presetSubtype="16" fill="hold" nodeType="withEffect">
                                  <p:stCondLst>
                                    <p:cond delay="0"/>
                                  </p:stCondLst>
                                  <p:childTnLst>
                                    <p:set>
                                      <p:cBhvr>
                                        <p:cTn id="24" dur="1" fill="hold">
                                          <p:stCondLst>
                                            <p:cond delay="0"/>
                                          </p:stCondLst>
                                        </p:cTn>
                                        <p:tgtEl>
                                          <p:spTgt spid="10243"/>
                                        </p:tgtEl>
                                        <p:attrNameLst>
                                          <p:attrName>style.visibility</p:attrName>
                                        </p:attrNameLst>
                                      </p:cBhvr>
                                      <p:to>
                                        <p:strVal val="visible"/>
                                      </p:to>
                                    </p:set>
                                    <p:anim calcmode="lin" valueType="num">
                                      <p:cBhvr>
                                        <p:cTn id="25" dur="500" fill="hold"/>
                                        <p:tgtEl>
                                          <p:spTgt spid="10243"/>
                                        </p:tgtEl>
                                        <p:attrNameLst>
                                          <p:attrName>ppt_w</p:attrName>
                                        </p:attrNameLst>
                                      </p:cBhvr>
                                      <p:tavLst>
                                        <p:tav tm="0">
                                          <p:val>
                                            <p:fltVal val="0"/>
                                          </p:val>
                                        </p:tav>
                                        <p:tav tm="100000">
                                          <p:val>
                                            <p:strVal val="#ppt_w"/>
                                          </p:val>
                                        </p:tav>
                                      </p:tavLst>
                                    </p:anim>
                                    <p:anim calcmode="lin" valueType="num">
                                      <p:cBhvr>
                                        <p:cTn id="26" dur="500" fill="hold"/>
                                        <p:tgtEl>
                                          <p:spTgt spid="10243"/>
                                        </p:tgtEl>
                                        <p:attrNameLst>
                                          <p:attrName>ppt_h</p:attrName>
                                        </p:attrNameLst>
                                      </p:cBhvr>
                                      <p:tavLst>
                                        <p:tav tm="0">
                                          <p:val>
                                            <p:fltVal val="0"/>
                                          </p:val>
                                        </p:tav>
                                        <p:tav tm="100000">
                                          <p:val>
                                            <p:strVal val="#ppt_h"/>
                                          </p:val>
                                        </p:tav>
                                      </p:tavLst>
                                    </p:anim>
                                  </p:childTnLst>
                                </p:cTn>
                              </p:par>
                              <p:par>
                                <p:cTn id="27" presetID="23" presetClass="entr" presetSubtype="16" fill="hold" grpId="0" nodeType="withEffect">
                                  <p:stCondLst>
                                    <p:cond delay="0"/>
                                  </p:stCondLst>
                                  <p:childTnLst>
                                    <p:set>
                                      <p:cBhvr>
                                        <p:cTn id="28" dur="1" fill="hold">
                                          <p:stCondLst>
                                            <p:cond delay="0"/>
                                          </p:stCondLst>
                                        </p:cTn>
                                        <p:tgtEl>
                                          <p:spTgt spid="9">
                                            <p:txEl>
                                              <p:pRg st="0" end="0"/>
                                            </p:txEl>
                                          </p:spTgt>
                                        </p:tgtEl>
                                        <p:attrNameLst>
                                          <p:attrName>style.visibility</p:attrName>
                                        </p:attrNameLst>
                                      </p:cBhvr>
                                      <p:to>
                                        <p:strVal val="visible"/>
                                      </p:to>
                                    </p:set>
                                    <p:anim calcmode="lin" valueType="num">
                                      <p:cBhvr>
                                        <p:cTn id="29" dur="500" fill="hold"/>
                                        <p:tgtEl>
                                          <p:spTgt spid="9">
                                            <p:txEl>
                                              <p:pRg st="0" end="0"/>
                                            </p:txEl>
                                          </p:spTgt>
                                        </p:tgtEl>
                                        <p:attrNameLst>
                                          <p:attrName>ppt_w</p:attrName>
                                        </p:attrNameLst>
                                      </p:cBhvr>
                                      <p:tavLst>
                                        <p:tav tm="0">
                                          <p:val>
                                            <p:fltVal val="0"/>
                                          </p:val>
                                        </p:tav>
                                        <p:tav tm="100000">
                                          <p:val>
                                            <p:strVal val="#ppt_w"/>
                                          </p:val>
                                        </p:tav>
                                      </p:tavLst>
                                    </p:anim>
                                    <p:anim calcmode="lin" valueType="num">
                                      <p:cBhvr>
                                        <p:cTn id="30" dur="500" fill="hold"/>
                                        <p:tgtEl>
                                          <p:spTgt spid="9">
                                            <p:txEl>
                                              <p:pRg st="0" end="0"/>
                                            </p:txEl>
                                          </p:spTgt>
                                        </p:tgtEl>
                                        <p:attrNameLst>
                                          <p:attrName>ppt_h</p:attrName>
                                        </p:attrNameLst>
                                      </p:cBhvr>
                                      <p:tavLst>
                                        <p:tav tm="0">
                                          <p:val>
                                            <p:fltVal val="0"/>
                                          </p:val>
                                        </p:tav>
                                        <p:tav tm="100000">
                                          <p:val>
                                            <p:strVal val="#ppt_h"/>
                                          </p:val>
                                        </p:tav>
                                      </p:tavLst>
                                    </p:anim>
                                  </p:childTnLst>
                                </p:cTn>
                              </p:par>
                              <p:par>
                                <p:cTn id="31" presetID="23" presetClass="entr" presetSubtype="16" fill="hold" grpId="0" nodeType="withEffect">
                                  <p:stCondLst>
                                    <p:cond delay="0"/>
                                  </p:stCondLst>
                                  <p:childTnLst>
                                    <p:set>
                                      <p:cBhvr>
                                        <p:cTn id="32" dur="1" fill="hold">
                                          <p:stCondLst>
                                            <p:cond delay="0"/>
                                          </p:stCondLst>
                                        </p:cTn>
                                        <p:tgtEl>
                                          <p:spTgt spid="10">
                                            <p:txEl>
                                              <p:pRg st="0" end="0"/>
                                            </p:txEl>
                                          </p:spTgt>
                                        </p:tgtEl>
                                        <p:attrNameLst>
                                          <p:attrName>style.visibility</p:attrName>
                                        </p:attrNameLst>
                                      </p:cBhvr>
                                      <p:to>
                                        <p:strVal val="visible"/>
                                      </p:to>
                                    </p:set>
                                    <p:anim calcmode="lin" valueType="num">
                                      <p:cBhvr>
                                        <p:cTn id="33" dur="500" fill="hold"/>
                                        <p:tgtEl>
                                          <p:spTgt spid="10">
                                            <p:txEl>
                                              <p:pRg st="0" end="0"/>
                                            </p:txEl>
                                          </p:spTgt>
                                        </p:tgtEl>
                                        <p:attrNameLst>
                                          <p:attrName>ppt_w</p:attrName>
                                        </p:attrNameLst>
                                      </p:cBhvr>
                                      <p:tavLst>
                                        <p:tav tm="0">
                                          <p:val>
                                            <p:fltVal val="0"/>
                                          </p:val>
                                        </p:tav>
                                        <p:tav tm="100000">
                                          <p:val>
                                            <p:strVal val="#ppt_w"/>
                                          </p:val>
                                        </p:tav>
                                      </p:tavLst>
                                    </p:anim>
                                    <p:anim calcmode="lin" valueType="num">
                                      <p:cBhvr>
                                        <p:cTn id="34" dur="500" fill="hold"/>
                                        <p:tgtEl>
                                          <p:spTgt spid="10">
                                            <p:txEl>
                                              <p:pRg st="0" end="0"/>
                                            </p:txEl>
                                          </p:spTgt>
                                        </p:tgtEl>
                                        <p:attrNameLst>
                                          <p:attrName>ppt_h</p:attrName>
                                        </p:attrNameLst>
                                      </p:cBhvr>
                                      <p:tavLst>
                                        <p:tav tm="0">
                                          <p:val>
                                            <p:fltVal val="0"/>
                                          </p:val>
                                        </p:tav>
                                        <p:tav tm="100000">
                                          <p:val>
                                            <p:strVal val="#ppt_h"/>
                                          </p:val>
                                        </p:tav>
                                      </p:tavLst>
                                    </p:anim>
                                  </p:childTnLst>
                                </p:cTn>
                              </p:par>
                            </p:childTnLst>
                          </p:cTn>
                        </p:par>
                      </p:childTnLst>
                    </p:cTn>
                  </p:par>
                  <p:par>
                    <p:cTn id="35" fill="hold">
                      <p:stCondLst>
                        <p:cond delay="indefinite"/>
                      </p:stCondLst>
                      <p:childTnLst>
                        <p:par>
                          <p:cTn id="36" fill="hold">
                            <p:stCondLst>
                              <p:cond delay="0"/>
                            </p:stCondLst>
                            <p:childTnLst>
                              <p:par>
                                <p:cTn id="37" presetID="3" presetClass="entr" presetSubtype="10" fill="hold" grpId="0" nodeType="clickEffect">
                                  <p:stCondLst>
                                    <p:cond delay="0"/>
                                  </p:stCondLst>
                                  <p:childTnLst>
                                    <p:set>
                                      <p:cBhvr>
                                        <p:cTn id="38" dur="1" fill="hold">
                                          <p:stCondLst>
                                            <p:cond delay="0"/>
                                          </p:stCondLst>
                                        </p:cTn>
                                        <p:tgtEl>
                                          <p:spTgt spid="8"/>
                                        </p:tgtEl>
                                        <p:attrNameLst>
                                          <p:attrName>style.visibility</p:attrName>
                                        </p:attrNameLst>
                                      </p:cBhvr>
                                      <p:to>
                                        <p:strVal val="visible"/>
                                      </p:to>
                                    </p:set>
                                    <p:animEffect transition="in" filter="blinds(horizontal)">
                                      <p:cBhvr>
                                        <p:cTn id="39"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6" grpId="0" build="p"/>
      <p:bldP spid="7" grpId="0" build="p"/>
      <p:bldP spid="9" grpId="0" build="p"/>
      <p:bldP spid="10" grpId="0" build="p"/>
      <p:bldP spid="12" grpId="0"/>
    </p:bldLst>
  </p:timing>
</p:sld>
</file>

<file path=ppt/slides/slide4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Content Placeholder 10"/>
          <p:cNvSpPr>
            <a:spLocks noGrp="1"/>
          </p:cNvSpPr>
          <p:nvPr>
            <p:ph sz="quarter" idx="13"/>
          </p:nvPr>
        </p:nvSpPr>
        <p:spPr>
          <a:xfrm>
            <a:off x="352425" y="2763649"/>
            <a:ext cx="628650" cy="446276"/>
          </a:xfrm>
        </p:spPr>
        <p:txBody>
          <a:bodyPr wrap="square">
            <a:spAutoFit/>
          </a:bodyPr>
          <a:lstStyle/>
          <a:p>
            <a:pPr>
              <a:buNone/>
            </a:pPr>
            <a:r>
              <a:rPr lang="en-US" sz="2300" b="1" dirty="0" smtClean="0">
                <a:solidFill>
                  <a:schemeClr val="tx1"/>
                </a:solidFill>
                <a:latin typeface="Times New Roman" pitchFamily="18" charset="0"/>
                <a:cs typeface="Times New Roman" pitchFamily="18" charset="0"/>
              </a:rPr>
              <a:t>38.   </a:t>
            </a:r>
            <a:endParaRPr lang="en-US" sz="2300" dirty="0" smtClean="0">
              <a:solidFill>
                <a:schemeClr val="tx1"/>
              </a:solidFill>
              <a:latin typeface="Times New Roman" pitchFamily="18" charset="0"/>
              <a:cs typeface="Times New Roman" pitchFamily="18" charset="0"/>
            </a:endParaRPr>
          </a:p>
        </p:txBody>
      </p:sp>
      <p:sp>
        <p:nvSpPr>
          <p:cNvPr id="3073" name="Rectangle 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tx1"/>
              </a:solidFill>
              <a:effectLst/>
              <a:latin typeface="Arial" pitchFamily="34" charset="0"/>
            </a:endParaRPr>
          </a:p>
        </p:txBody>
      </p:sp>
      <p:sp>
        <p:nvSpPr>
          <p:cNvPr id="5" name="Rectangle 4"/>
          <p:cNvSpPr/>
          <p:nvPr/>
        </p:nvSpPr>
        <p:spPr>
          <a:xfrm>
            <a:off x="935420" y="2771775"/>
            <a:ext cx="1828800" cy="446276"/>
          </a:xfrm>
          <a:prstGeom prst="rect">
            <a:avLst/>
          </a:prstGeom>
        </p:spPr>
        <p:txBody>
          <a:bodyPr wrap="square">
            <a:spAutoFit/>
          </a:bodyPr>
          <a:lstStyle/>
          <a:p>
            <a:r>
              <a:rPr lang="en-US" sz="2300" dirty="0" smtClean="0">
                <a:latin typeface="Times New Roman" pitchFamily="18" charset="0"/>
              </a:rPr>
              <a:t> –4</a:t>
            </a:r>
            <a:r>
              <a:rPr lang="en-US" sz="2300" i="1" dirty="0" smtClean="0">
                <a:latin typeface="Times New Roman" pitchFamily="18" charset="0"/>
              </a:rPr>
              <a:t>x</a:t>
            </a:r>
            <a:r>
              <a:rPr lang="en-US" sz="2300" dirty="0" smtClean="0">
                <a:latin typeface="Times New Roman" pitchFamily="18" charset="0"/>
              </a:rPr>
              <a:t> –5 = –7</a:t>
            </a:r>
          </a:p>
        </p:txBody>
      </p:sp>
      <p:sp>
        <p:nvSpPr>
          <p:cNvPr id="8" name="Rectangle 7"/>
          <p:cNvSpPr/>
          <p:nvPr/>
        </p:nvSpPr>
        <p:spPr>
          <a:xfrm>
            <a:off x="930033" y="3208526"/>
            <a:ext cx="2749471" cy="446276"/>
          </a:xfrm>
          <a:prstGeom prst="rect">
            <a:avLst/>
          </a:prstGeom>
        </p:spPr>
        <p:txBody>
          <a:bodyPr wrap="none">
            <a:spAutoFit/>
          </a:bodyPr>
          <a:lstStyle/>
          <a:p>
            <a:r>
              <a:rPr lang="en-US" sz="2300" dirty="0" smtClean="0">
                <a:latin typeface="Times New Roman" pitchFamily="18" charset="0"/>
              </a:rPr>
              <a:t>So  –4</a:t>
            </a:r>
            <a:r>
              <a:rPr lang="en-US" sz="2300" i="1" dirty="0" smtClean="0">
                <a:latin typeface="Times New Roman" pitchFamily="18" charset="0"/>
              </a:rPr>
              <a:t>x</a:t>
            </a:r>
            <a:r>
              <a:rPr lang="en-US" sz="2300" dirty="0" smtClean="0">
                <a:latin typeface="Times New Roman" pitchFamily="18" charset="0"/>
              </a:rPr>
              <a:t> = –7 + 5 = –2</a:t>
            </a:r>
          </a:p>
        </p:txBody>
      </p:sp>
      <p:pic>
        <p:nvPicPr>
          <p:cNvPr id="11266" name="Picture 2" descr="D:\Vinothi\Revision Exam 03\Eqn107.wmf"/>
          <p:cNvPicPr>
            <a:picLocks noChangeAspect="1" noChangeArrowheads="1"/>
          </p:cNvPicPr>
          <p:nvPr/>
        </p:nvPicPr>
        <p:blipFill>
          <a:blip r:embed="rId2" cstate="print"/>
          <a:srcRect/>
          <a:stretch>
            <a:fillRect/>
          </a:stretch>
        </p:blipFill>
        <p:spPr bwMode="auto">
          <a:xfrm>
            <a:off x="1734344" y="3713351"/>
            <a:ext cx="1308100" cy="685800"/>
          </a:xfrm>
          <a:prstGeom prst="rect">
            <a:avLst/>
          </a:prstGeom>
          <a:noFill/>
        </p:spPr>
      </p:pic>
      <p:sp>
        <p:nvSpPr>
          <p:cNvPr id="10" name="Rectangle 9"/>
          <p:cNvSpPr/>
          <p:nvPr/>
        </p:nvSpPr>
        <p:spPr>
          <a:xfrm>
            <a:off x="3850005" y="3189476"/>
            <a:ext cx="4572000" cy="1232132"/>
          </a:xfrm>
          <a:prstGeom prst="rect">
            <a:avLst/>
          </a:prstGeom>
        </p:spPr>
        <p:txBody>
          <a:bodyPr>
            <a:spAutoFit/>
          </a:bodyPr>
          <a:lstStyle/>
          <a:p>
            <a:pPr>
              <a:lnSpc>
                <a:spcPct val="110000"/>
              </a:lnSpc>
            </a:pPr>
            <a:r>
              <a:rPr lang="en-US" sz="2300" dirty="0" smtClean="0">
                <a:solidFill>
                  <a:srgbClr val="00A99D"/>
                </a:solidFill>
                <a:latin typeface="Times New Roman" pitchFamily="18" charset="0"/>
              </a:rPr>
              <a:t>Add 5 to both sides.</a:t>
            </a:r>
          </a:p>
          <a:p>
            <a:pPr>
              <a:lnSpc>
                <a:spcPct val="110000"/>
              </a:lnSpc>
            </a:pPr>
            <a:r>
              <a:rPr lang="en-US" sz="2300" dirty="0" smtClean="0">
                <a:solidFill>
                  <a:srgbClr val="00A99D"/>
                </a:solidFill>
                <a:latin typeface="Times New Roman" pitchFamily="18" charset="0"/>
              </a:rPr>
              <a:t>Divide both sides</a:t>
            </a:r>
          </a:p>
          <a:p>
            <a:pPr>
              <a:lnSpc>
                <a:spcPct val="110000"/>
              </a:lnSpc>
            </a:pPr>
            <a:r>
              <a:rPr lang="en-US" sz="2300" dirty="0" smtClean="0">
                <a:solidFill>
                  <a:srgbClr val="00A99D"/>
                </a:solidFill>
                <a:latin typeface="Times New Roman" pitchFamily="18" charset="0"/>
              </a:rPr>
              <a:t>by –4.</a:t>
            </a:r>
            <a:endParaRPr lang="en-US" sz="2300" dirty="0">
              <a:solidFill>
                <a:srgbClr val="00A99D"/>
              </a:solidFill>
              <a:latin typeface="Times New Roman" pitchFamily="18" charset="0"/>
            </a:endParaRPr>
          </a:p>
        </p:txBody>
      </p:sp>
      <p:sp>
        <p:nvSpPr>
          <p:cNvPr id="9"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3 Paper 1</a:t>
            </a:r>
          </a:p>
        </p:txBody>
      </p:sp>
      <p:sp>
        <p:nvSpPr>
          <p:cNvPr id="19" name="TextBox 18"/>
          <p:cNvSpPr txBox="1"/>
          <p:nvPr/>
        </p:nvSpPr>
        <p:spPr>
          <a:xfrm>
            <a:off x="914400" y="3820510"/>
            <a:ext cx="439544" cy="446276"/>
          </a:xfrm>
          <a:prstGeom prst="rect">
            <a:avLst/>
          </a:prstGeom>
          <a:noFill/>
        </p:spPr>
        <p:txBody>
          <a:bodyPr wrap="none" rtlCol="0">
            <a:spAutoFit/>
          </a:bodyPr>
          <a:lstStyle/>
          <a:p>
            <a:pPr algn="l">
              <a:tabLst>
                <a:tab pos="393192" algn="r"/>
                <a:tab pos="640080" algn="l"/>
              </a:tabLst>
            </a:pPr>
            <a:r>
              <a:rPr lang="en-US" sz="2300" b="1" dirty="0" smtClean="0">
                <a:latin typeface="Times New Roman" pitchFamily="18" charset="0"/>
                <a:cs typeface="Times New Roman" pitchFamily="18" charset="0"/>
                <a:sym typeface="Symbol"/>
              </a:rPr>
              <a:t></a:t>
            </a:r>
            <a:endParaRPr lang="en-US" sz="2300" b="1" dirty="0" smtClean="0">
              <a:latin typeface="Times New Roman" pitchFamily="18" charset="0"/>
              <a:cs typeface="Times New Roman" pitchFamily="18" charset="0"/>
            </a:endParaRPr>
          </a:p>
        </p:txBody>
      </p:sp>
    </p:spTree>
    <p:extLst>
      <p:ext uri="{BB962C8B-B14F-4D97-AF65-F5344CB8AC3E}">
        <p14:creationId xmlns:p14="http://schemas.microsoft.com/office/powerpoint/2010/main" xmlns="" val="71451342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11">
                                            <p:txEl>
                                              <p:pRg st="0" end="0"/>
                                            </p:txEl>
                                          </p:spTgt>
                                        </p:tgtEl>
                                        <p:attrNameLst>
                                          <p:attrName>style.visibility</p:attrName>
                                        </p:attrNameLst>
                                      </p:cBhvr>
                                      <p:to>
                                        <p:strVal val="visible"/>
                                      </p:to>
                                    </p:set>
                                    <p:anim calcmode="lin" valueType="num">
                                      <p:cBhvr>
                                        <p:cTn id="7" dur="500" fill="hold"/>
                                        <p:tgtEl>
                                          <p:spTgt spid="11">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11">
                                            <p:txEl>
                                              <p:pRg st="0" end="0"/>
                                            </p:txEl>
                                          </p:spTgt>
                                        </p:tgtEl>
                                        <p:attrNameLst>
                                          <p:attrName>ppt_h</p:attrName>
                                        </p:attrNameLst>
                                      </p:cBhvr>
                                      <p:tavLst>
                                        <p:tav tm="0">
                                          <p:val>
                                            <p:fltVal val="0"/>
                                          </p:val>
                                        </p:tav>
                                        <p:tav tm="100000">
                                          <p:val>
                                            <p:strVal val="#ppt_h"/>
                                          </p:val>
                                        </p:tav>
                                      </p:tavLst>
                                    </p:anim>
                                  </p:childTnLst>
                                </p:cTn>
                              </p:par>
                              <p:par>
                                <p:cTn id="9" presetID="23" presetClass="entr" presetSubtype="16" fill="hold" grpId="0" nodeType="with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p:cTn id="11" dur="500" fill="hold"/>
                                        <p:tgtEl>
                                          <p:spTgt spid="5"/>
                                        </p:tgtEl>
                                        <p:attrNameLst>
                                          <p:attrName>ppt_w</p:attrName>
                                        </p:attrNameLst>
                                      </p:cBhvr>
                                      <p:tavLst>
                                        <p:tav tm="0">
                                          <p:val>
                                            <p:fltVal val="0"/>
                                          </p:val>
                                        </p:tav>
                                        <p:tav tm="100000">
                                          <p:val>
                                            <p:strVal val="#ppt_w"/>
                                          </p:val>
                                        </p:tav>
                                      </p:tavLst>
                                    </p:anim>
                                    <p:anim calcmode="lin" valueType="num">
                                      <p:cBhvr>
                                        <p:cTn id="12" dur="500" fill="hold"/>
                                        <p:tgtEl>
                                          <p:spTgt spid="5"/>
                                        </p:tgtEl>
                                        <p:attrNameLst>
                                          <p:attrName>ppt_h</p:attrName>
                                        </p:attrNameLst>
                                      </p:cBhvr>
                                      <p:tavLst>
                                        <p:tav tm="0">
                                          <p:val>
                                            <p:fltVal val="0"/>
                                          </p:val>
                                        </p:tav>
                                        <p:tav tm="100000">
                                          <p:val>
                                            <p:strVal val="#ppt_h"/>
                                          </p:val>
                                        </p:tav>
                                      </p:tavLst>
                                    </p:anim>
                                  </p:childTnLst>
                                </p:cTn>
                              </p:par>
                              <p:par>
                                <p:cTn id="13" presetID="23" presetClass="entr" presetSubtype="16" fill="hold" grpId="0" nodeType="withEffect">
                                  <p:stCondLst>
                                    <p:cond delay="0"/>
                                  </p:stCondLst>
                                  <p:childTnLst>
                                    <p:set>
                                      <p:cBhvr>
                                        <p:cTn id="14" dur="1" fill="hold">
                                          <p:stCondLst>
                                            <p:cond delay="0"/>
                                          </p:stCondLst>
                                        </p:cTn>
                                        <p:tgtEl>
                                          <p:spTgt spid="8"/>
                                        </p:tgtEl>
                                        <p:attrNameLst>
                                          <p:attrName>style.visibility</p:attrName>
                                        </p:attrNameLst>
                                      </p:cBhvr>
                                      <p:to>
                                        <p:strVal val="visible"/>
                                      </p:to>
                                    </p:set>
                                    <p:anim calcmode="lin" valueType="num">
                                      <p:cBhvr>
                                        <p:cTn id="15" dur="500" fill="hold"/>
                                        <p:tgtEl>
                                          <p:spTgt spid="8"/>
                                        </p:tgtEl>
                                        <p:attrNameLst>
                                          <p:attrName>ppt_w</p:attrName>
                                        </p:attrNameLst>
                                      </p:cBhvr>
                                      <p:tavLst>
                                        <p:tav tm="0">
                                          <p:val>
                                            <p:fltVal val="0"/>
                                          </p:val>
                                        </p:tav>
                                        <p:tav tm="100000">
                                          <p:val>
                                            <p:strVal val="#ppt_w"/>
                                          </p:val>
                                        </p:tav>
                                      </p:tavLst>
                                    </p:anim>
                                    <p:anim calcmode="lin" valueType="num">
                                      <p:cBhvr>
                                        <p:cTn id="16" dur="500" fill="hold"/>
                                        <p:tgtEl>
                                          <p:spTgt spid="8"/>
                                        </p:tgtEl>
                                        <p:attrNameLst>
                                          <p:attrName>ppt_h</p:attrName>
                                        </p:attrNameLst>
                                      </p:cBhvr>
                                      <p:tavLst>
                                        <p:tav tm="0">
                                          <p:val>
                                            <p:fltVal val="0"/>
                                          </p:val>
                                        </p:tav>
                                        <p:tav tm="100000">
                                          <p:val>
                                            <p:strVal val="#ppt_h"/>
                                          </p:val>
                                        </p:tav>
                                      </p:tavLst>
                                    </p:anim>
                                  </p:childTnLst>
                                </p:cTn>
                              </p:par>
                              <p:par>
                                <p:cTn id="17" presetID="23" presetClass="entr" presetSubtype="16" fill="hold" nodeType="withEffect">
                                  <p:stCondLst>
                                    <p:cond delay="0"/>
                                  </p:stCondLst>
                                  <p:childTnLst>
                                    <p:set>
                                      <p:cBhvr>
                                        <p:cTn id="18" dur="1" fill="hold">
                                          <p:stCondLst>
                                            <p:cond delay="0"/>
                                          </p:stCondLst>
                                        </p:cTn>
                                        <p:tgtEl>
                                          <p:spTgt spid="11266"/>
                                        </p:tgtEl>
                                        <p:attrNameLst>
                                          <p:attrName>style.visibility</p:attrName>
                                        </p:attrNameLst>
                                      </p:cBhvr>
                                      <p:to>
                                        <p:strVal val="visible"/>
                                      </p:to>
                                    </p:set>
                                    <p:anim calcmode="lin" valueType="num">
                                      <p:cBhvr>
                                        <p:cTn id="19" dur="500" fill="hold"/>
                                        <p:tgtEl>
                                          <p:spTgt spid="11266"/>
                                        </p:tgtEl>
                                        <p:attrNameLst>
                                          <p:attrName>ppt_w</p:attrName>
                                        </p:attrNameLst>
                                      </p:cBhvr>
                                      <p:tavLst>
                                        <p:tav tm="0">
                                          <p:val>
                                            <p:fltVal val="0"/>
                                          </p:val>
                                        </p:tav>
                                        <p:tav tm="100000">
                                          <p:val>
                                            <p:strVal val="#ppt_w"/>
                                          </p:val>
                                        </p:tav>
                                      </p:tavLst>
                                    </p:anim>
                                    <p:anim calcmode="lin" valueType="num">
                                      <p:cBhvr>
                                        <p:cTn id="20" dur="500" fill="hold"/>
                                        <p:tgtEl>
                                          <p:spTgt spid="11266"/>
                                        </p:tgtEl>
                                        <p:attrNameLst>
                                          <p:attrName>ppt_h</p:attrName>
                                        </p:attrNameLst>
                                      </p:cBhvr>
                                      <p:tavLst>
                                        <p:tav tm="0">
                                          <p:val>
                                            <p:fltVal val="0"/>
                                          </p:val>
                                        </p:tav>
                                        <p:tav tm="100000">
                                          <p:val>
                                            <p:strVal val="#ppt_h"/>
                                          </p:val>
                                        </p:tav>
                                      </p:tavLst>
                                    </p:anim>
                                  </p:childTnLst>
                                </p:cTn>
                              </p:par>
                              <p:par>
                                <p:cTn id="21" presetID="23" presetClass="entr" presetSubtype="16" fill="hold" grpId="0" nodeType="withEffect">
                                  <p:stCondLst>
                                    <p:cond delay="0"/>
                                  </p:stCondLst>
                                  <p:childTnLst>
                                    <p:set>
                                      <p:cBhvr>
                                        <p:cTn id="22" dur="1" fill="hold">
                                          <p:stCondLst>
                                            <p:cond delay="0"/>
                                          </p:stCondLst>
                                        </p:cTn>
                                        <p:tgtEl>
                                          <p:spTgt spid="10"/>
                                        </p:tgtEl>
                                        <p:attrNameLst>
                                          <p:attrName>style.visibility</p:attrName>
                                        </p:attrNameLst>
                                      </p:cBhvr>
                                      <p:to>
                                        <p:strVal val="visible"/>
                                      </p:to>
                                    </p:set>
                                    <p:anim calcmode="lin" valueType="num">
                                      <p:cBhvr>
                                        <p:cTn id="23" dur="500" fill="hold"/>
                                        <p:tgtEl>
                                          <p:spTgt spid="10"/>
                                        </p:tgtEl>
                                        <p:attrNameLst>
                                          <p:attrName>ppt_w</p:attrName>
                                        </p:attrNameLst>
                                      </p:cBhvr>
                                      <p:tavLst>
                                        <p:tav tm="0">
                                          <p:val>
                                            <p:fltVal val="0"/>
                                          </p:val>
                                        </p:tav>
                                        <p:tav tm="100000">
                                          <p:val>
                                            <p:strVal val="#ppt_w"/>
                                          </p:val>
                                        </p:tav>
                                      </p:tavLst>
                                    </p:anim>
                                    <p:anim calcmode="lin" valueType="num">
                                      <p:cBhvr>
                                        <p:cTn id="24" dur="500" fill="hold"/>
                                        <p:tgtEl>
                                          <p:spTgt spid="10"/>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build="p"/>
      <p:bldP spid="5" grpId="0"/>
      <p:bldP spid="8" grpId="0"/>
      <p:bldP spid="10" grpId="0"/>
    </p:bldLst>
  </p:timing>
</p:sld>
</file>

<file path=ppt/slides/slide4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Notched Right Arrow 7"/>
          <p:cNvSpPr/>
          <p:nvPr/>
        </p:nvSpPr>
        <p:spPr>
          <a:xfrm>
            <a:off x="7162800" y="6019800"/>
            <a:ext cx="1782315" cy="685800"/>
          </a:xfrm>
          <a:prstGeom prst="notchedRightArrow">
            <a:avLst/>
          </a:prstGeom>
          <a:blipFill>
            <a:blip r:embed="rId2" cstate="print">
              <a:extLst>
                <a:ext uri="{BEBA8EAE-BF5A-486C-A8C5-ECC9F3942E4B}">
                  <a14:imgProps xmlns:a14="http://schemas.microsoft.com/office/drawing/2010/main" xmlns="">
                    <a14:imgLayer r:embed="rId3">
                      <a14:imgEffect>
                        <a14:brightnessContrast bright="-20000" contrast="-20000"/>
                      </a14:imgEffect>
                    </a14:imgLayer>
                  </a14:imgProps>
                </a:ex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ANSWER</a:t>
            </a:r>
            <a:endParaRPr lang="en-US" sz="2000" b="1" dirty="0">
              <a:latin typeface="Times New Roman" pitchFamily="18" charset="0"/>
              <a:cs typeface="Times New Roman" pitchFamily="18" charset="0"/>
            </a:endParaRPr>
          </a:p>
        </p:txBody>
      </p:sp>
      <p:sp>
        <p:nvSpPr>
          <p:cNvPr id="6" name="Content Placeholder 10"/>
          <p:cNvSpPr>
            <a:spLocks noGrp="1"/>
          </p:cNvSpPr>
          <p:nvPr>
            <p:ph sz="quarter" idx="13"/>
          </p:nvPr>
        </p:nvSpPr>
        <p:spPr>
          <a:xfrm>
            <a:off x="793750" y="3333750"/>
            <a:ext cx="1473200" cy="446276"/>
          </a:xfrm>
        </p:spPr>
        <p:txBody>
          <a:bodyPr wrap="square">
            <a:spAutoFit/>
          </a:bodyPr>
          <a:lstStyle/>
          <a:p>
            <a:pPr algn="just">
              <a:spcBef>
                <a:spcPct val="0"/>
              </a:spcBef>
              <a:buFontTx/>
              <a:buNone/>
            </a:pPr>
            <a:r>
              <a:rPr lang="en-US" sz="2300" dirty="0" smtClean="0">
                <a:solidFill>
                  <a:schemeClr val="tx1"/>
                </a:solidFill>
                <a:latin typeface="Times New Roman" pitchFamily="18" charset="0"/>
                <a:cs typeface="Times New Roman" pitchFamily="18" charset="0"/>
              </a:rPr>
              <a:t>(A) 25</a:t>
            </a:r>
            <a:r>
              <a:rPr lang="en-US" sz="2300" i="1" dirty="0" smtClean="0">
                <a:solidFill>
                  <a:schemeClr val="tx1"/>
                </a:solidFill>
                <a:latin typeface="Times New Roman" pitchFamily="18" charset="0"/>
                <a:cs typeface="Times New Roman" pitchFamily="18" charset="0"/>
              </a:rPr>
              <a:t>pq</a:t>
            </a:r>
          </a:p>
        </p:txBody>
      </p:sp>
      <p:sp>
        <p:nvSpPr>
          <p:cNvPr id="7" name="Content Placeholder 10"/>
          <p:cNvSpPr>
            <a:spLocks noGrp="1"/>
          </p:cNvSpPr>
          <p:nvPr>
            <p:ph sz="quarter" idx="13"/>
          </p:nvPr>
        </p:nvSpPr>
        <p:spPr>
          <a:xfrm>
            <a:off x="838200" y="3943350"/>
            <a:ext cx="1676400" cy="446276"/>
          </a:xfrm>
        </p:spPr>
        <p:txBody>
          <a:bodyPr wrap="square">
            <a:spAutoFit/>
          </a:bodyPr>
          <a:lstStyle/>
          <a:p>
            <a:pPr algn="just">
              <a:spcBef>
                <a:spcPct val="0"/>
              </a:spcBef>
              <a:buFontTx/>
              <a:buNone/>
            </a:pPr>
            <a:r>
              <a:rPr lang="en-US" sz="2300" dirty="0" smtClean="0">
                <a:solidFill>
                  <a:schemeClr val="tx1"/>
                </a:solidFill>
                <a:latin typeface="Times New Roman" pitchFamily="18" charset="0"/>
                <a:cs typeface="Times New Roman" pitchFamily="18" charset="0"/>
              </a:rPr>
              <a:t>(B) 5</a:t>
            </a:r>
            <a:r>
              <a:rPr lang="en-US" sz="2300" i="1" dirty="0" smtClean="0">
                <a:solidFill>
                  <a:schemeClr val="tx1"/>
                </a:solidFill>
                <a:latin typeface="Times New Roman" pitchFamily="18" charset="0"/>
                <a:cs typeface="Times New Roman" pitchFamily="18" charset="0"/>
              </a:rPr>
              <a:t>p </a:t>
            </a:r>
            <a:r>
              <a:rPr lang="en-US" sz="2300" dirty="0" smtClean="0">
                <a:solidFill>
                  <a:schemeClr val="tx1"/>
                </a:solidFill>
                <a:latin typeface="Times New Roman" pitchFamily="18" charset="0"/>
                <a:cs typeface="Times New Roman" pitchFamily="18" charset="0"/>
              </a:rPr>
              <a:t>+ 5</a:t>
            </a:r>
            <a:r>
              <a:rPr lang="en-US" sz="2300" i="1" dirty="0" smtClean="0">
                <a:solidFill>
                  <a:schemeClr val="tx1"/>
                </a:solidFill>
                <a:latin typeface="Times New Roman" pitchFamily="18" charset="0"/>
                <a:cs typeface="Times New Roman" pitchFamily="18" charset="0"/>
              </a:rPr>
              <a:t>q</a:t>
            </a:r>
            <a:r>
              <a:rPr lang="en-US" sz="2300" dirty="0" smtClean="0">
                <a:solidFill>
                  <a:schemeClr val="tx1"/>
                </a:solidFill>
                <a:latin typeface="Times New Roman" pitchFamily="18" charset="0"/>
                <a:cs typeface="Times New Roman" pitchFamily="18" charset="0"/>
              </a:rPr>
              <a:t> </a:t>
            </a:r>
          </a:p>
        </p:txBody>
      </p:sp>
      <p:sp>
        <p:nvSpPr>
          <p:cNvPr id="9" name="Content Placeholder 10"/>
          <p:cNvSpPr>
            <a:spLocks noGrp="1"/>
          </p:cNvSpPr>
          <p:nvPr>
            <p:ph sz="quarter" idx="13"/>
          </p:nvPr>
        </p:nvSpPr>
        <p:spPr>
          <a:xfrm>
            <a:off x="838200" y="4535299"/>
            <a:ext cx="1752600" cy="446276"/>
          </a:xfrm>
        </p:spPr>
        <p:txBody>
          <a:bodyPr wrap="square">
            <a:spAutoFit/>
          </a:bodyPr>
          <a:lstStyle/>
          <a:p>
            <a:pPr algn="just">
              <a:spcBef>
                <a:spcPct val="0"/>
              </a:spcBef>
              <a:buFontTx/>
              <a:buNone/>
            </a:pPr>
            <a:r>
              <a:rPr lang="en-US" sz="2300" dirty="0" smtClean="0">
                <a:solidFill>
                  <a:schemeClr val="tx1"/>
                </a:solidFill>
                <a:latin typeface="Times New Roman" pitchFamily="18" charset="0"/>
                <a:cs typeface="Times New Roman" pitchFamily="18" charset="0"/>
              </a:rPr>
              <a:t>(C) 5</a:t>
            </a:r>
            <a:r>
              <a:rPr lang="en-US" sz="2300" i="1" dirty="0" smtClean="0">
                <a:solidFill>
                  <a:schemeClr val="tx1"/>
                </a:solidFill>
                <a:latin typeface="Times New Roman" pitchFamily="18" charset="0"/>
                <a:cs typeface="Times New Roman" pitchFamily="18" charset="0"/>
              </a:rPr>
              <a:t>p</a:t>
            </a:r>
            <a:r>
              <a:rPr lang="en-US" sz="2300" dirty="0" smtClean="0">
                <a:solidFill>
                  <a:schemeClr val="tx1"/>
                </a:solidFill>
                <a:latin typeface="Times New Roman" pitchFamily="18" charset="0"/>
                <a:cs typeface="Times New Roman" pitchFamily="18" charset="0"/>
              </a:rPr>
              <a:t> + </a:t>
            </a:r>
            <a:r>
              <a:rPr lang="en-US" sz="2300" i="1" dirty="0" smtClean="0">
                <a:solidFill>
                  <a:schemeClr val="tx1"/>
                </a:solidFill>
                <a:latin typeface="Times New Roman" pitchFamily="18" charset="0"/>
                <a:cs typeface="Times New Roman" pitchFamily="18" charset="0"/>
              </a:rPr>
              <a:t>q</a:t>
            </a:r>
          </a:p>
        </p:txBody>
      </p:sp>
      <p:sp>
        <p:nvSpPr>
          <p:cNvPr id="10" name="Content Placeholder 10"/>
          <p:cNvSpPr>
            <a:spLocks noGrp="1"/>
          </p:cNvSpPr>
          <p:nvPr>
            <p:ph sz="quarter" idx="13"/>
          </p:nvPr>
        </p:nvSpPr>
        <p:spPr>
          <a:xfrm>
            <a:off x="857250" y="5116324"/>
            <a:ext cx="1579880" cy="446276"/>
          </a:xfrm>
        </p:spPr>
        <p:txBody>
          <a:bodyPr wrap="square">
            <a:spAutoFit/>
          </a:bodyPr>
          <a:lstStyle/>
          <a:p>
            <a:pPr algn="just">
              <a:spcBef>
                <a:spcPct val="0"/>
              </a:spcBef>
              <a:buFontTx/>
              <a:buNone/>
            </a:pPr>
            <a:r>
              <a:rPr lang="en-US" sz="2300" dirty="0" smtClean="0">
                <a:solidFill>
                  <a:schemeClr val="tx1"/>
                </a:solidFill>
                <a:latin typeface="Times New Roman" pitchFamily="18" charset="0"/>
                <a:cs typeface="Times New Roman" pitchFamily="18" charset="0"/>
              </a:rPr>
              <a:t>(D) 5</a:t>
            </a:r>
            <a:r>
              <a:rPr lang="en-US" sz="2300" i="1" dirty="0" smtClean="0">
                <a:solidFill>
                  <a:schemeClr val="tx1"/>
                </a:solidFill>
                <a:latin typeface="Times New Roman" pitchFamily="18" charset="0"/>
                <a:cs typeface="Times New Roman" pitchFamily="18" charset="0"/>
              </a:rPr>
              <a:t>pq</a:t>
            </a:r>
          </a:p>
        </p:txBody>
      </p:sp>
      <p:sp>
        <p:nvSpPr>
          <p:cNvPr id="12" name="Rectangle 11"/>
          <p:cNvSpPr/>
          <p:nvPr/>
        </p:nvSpPr>
        <p:spPr>
          <a:xfrm>
            <a:off x="219075" y="2378095"/>
            <a:ext cx="6553200" cy="800219"/>
          </a:xfrm>
          <a:prstGeom prst="rect">
            <a:avLst/>
          </a:prstGeom>
        </p:spPr>
        <p:txBody>
          <a:bodyPr wrap="square">
            <a:spAutoFit/>
          </a:bodyPr>
          <a:lstStyle/>
          <a:p>
            <a:r>
              <a:rPr lang="en-US" sz="2300" b="1" dirty="0" smtClean="0">
                <a:latin typeface="Times New Roman" pitchFamily="18" charset="0"/>
              </a:rPr>
              <a:t>39.   </a:t>
            </a:r>
            <a:r>
              <a:rPr lang="en-US" sz="2300" dirty="0" smtClean="0">
                <a:latin typeface="Times New Roman" pitchFamily="18" charset="0"/>
              </a:rPr>
              <a:t>Five times the product of two numbers </a:t>
            </a:r>
            <a:r>
              <a:rPr lang="en-US" sz="2300" i="1" dirty="0" smtClean="0">
                <a:latin typeface="Times New Roman" pitchFamily="18" charset="0"/>
              </a:rPr>
              <a:t>p</a:t>
            </a:r>
            <a:r>
              <a:rPr lang="en-US" sz="2300" dirty="0" smtClean="0">
                <a:latin typeface="Times New Roman" pitchFamily="18" charset="0"/>
              </a:rPr>
              <a:t> and </a:t>
            </a:r>
            <a:r>
              <a:rPr lang="en-US" sz="2300" i="1" dirty="0" smtClean="0">
                <a:latin typeface="Times New Roman" pitchFamily="18" charset="0"/>
              </a:rPr>
              <a:t>q</a:t>
            </a:r>
            <a:r>
              <a:rPr lang="en-US" sz="2300" dirty="0" smtClean="0">
                <a:latin typeface="Times New Roman" pitchFamily="18" charset="0"/>
              </a:rPr>
              <a:t/>
            </a:r>
            <a:br>
              <a:rPr lang="en-US" sz="2300" dirty="0" smtClean="0">
                <a:latin typeface="Times New Roman" pitchFamily="18" charset="0"/>
              </a:rPr>
            </a:br>
            <a:r>
              <a:rPr lang="en-US" sz="2300" dirty="0" smtClean="0">
                <a:latin typeface="Times New Roman" pitchFamily="18" charset="0"/>
              </a:rPr>
              <a:t>        may be written as</a:t>
            </a:r>
            <a:endParaRPr lang="en-US" sz="2300" dirty="0">
              <a:latin typeface="Times New Roman" pitchFamily="18" charset="0"/>
            </a:endParaRPr>
          </a:p>
        </p:txBody>
      </p:sp>
      <p:sp>
        <p:nvSpPr>
          <p:cNvPr id="11"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3 Paper 1</a:t>
            </a:r>
          </a:p>
        </p:txBody>
      </p:sp>
    </p:spTree>
    <p:extLst>
      <p:ext uri="{BB962C8B-B14F-4D97-AF65-F5344CB8AC3E}">
        <p14:creationId xmlns:p14="http://schemas.microsoft.com/office/powerpoint/2010/main" xmlns="" val="71451342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p:cTn id="7" dur="500" fill="hold"/>
                                        <p:tgtEl>
                                          <p:spTgt spid="12"/>
                                        </p:tgtEl>
                                        <p:attrNameLst>
                                          <p:attrName>ppt_w</p:attrName>
                                        </p:attrNameLst>
                                      </p:cBhvr>
                                      <p:tavLst>
                                        <p:tav tm="0">
                                          <p:val>
                                            <p:fltVal val="0"/>
                                          </p:val>
                                        </p:tav>
                                        <p:tav tm="100000">
                                          <p:val>
                                            <p:strVal val="#ppt_w"/>
                                          </p:val>
                                        </p:tav>
                                      </p:tavLst>
                                    </p:anim>
                                    <p:anim calcmode="lin" valueType="num">
                                      <p:cBhvr>
                                        <p:cTn id="8" dur="500" fill="hold"/>
                                        <p:tgtEl>
                                          <p:spTgt spid="12"/>
                                        </p:tgtEl>
                                        <p:attrNameLst>
                                          <p:attrName>ppt_h</p:attrName>
                                        </p:attrNameLst>
                                      </p:cBhvr>
                                      <p:tavLst>
                                        <p:tav tm="0">
                                          <p:val>
                                            <p:fltVal val="0"/>
                                          </p:val>
                                        </p:tav>
                                        <p:tav tm="100000">
                                          <p:val>
                                            <p:strVal val="#ppt_h"/>
                                          </p:val>
                                        </p:tav>
                                      </p:tavLst>
                                    </p:anim>
                                  </p:childTnLst>
                                </p:cTn>
                              </p:par>
                            </p:childTnLst>
                          </p:cTn>
                        </p:par>
                      </p:childTnLst>
                    </p:cTn>
                  </p:par>
                  <p:par>
                    <p:cTn id="9" fill="hold">
                      <p:stCondLst>
                        <p:cond delay="indefinite"/>
                      </p:stCondLst>
                      <p:childTnLst>
                        <p:par>
                          <p:cTn id="10" fill="hold">
                            <p:stCondLst>
                              <p:cond delay="0"/>
                            </p:stCondLst>
                            <p:childTnLst>
                              <p:par>
                                <p:cTn id="11" presetID="23" presetClass="entr" presetSubtype="16" fill="hold" grpId="0" nodeType="clickEffect">
                                  <p:stCondLst>
                                    <p:cond delay="0"/>
                                  </p:stCondLst>
                                  <p:childTnLst>
                                    <p:set>
                                      <p:cBhvr>
                                        <p:cTn id="12" dur="1" fill="hold">
                                          <p:stCondLst>
                                            <p:cond delay="0"/>
                                          </p:stCondLst>
                                        </p:cTn>
                                        <p:tgtEl>
                                          <p:spTgt spid="6">
                                            <p:txEl>
                                              <p:pRg st="0" end="0"/>
                                            </p:txEl>
                                          </p:spTgt>
                                        </p:tgtEl>
                                        <p:attrNameLst>
                                          <p:attrName>style.visibility</p:attrName>
                                        </p:attrNameLst>
                                      </p:cBhvr>
                                      <p:to>
                                        <p:strVal val="visible"/>
                                      </p:to>
                                    </p:set>
                                    <p:anim calcmode="lin" valueType="num">
                                      <p:cBhvr>
                                        <p:cTn id="13" dur="500" fill="hold"/>
                                        <p:tgtEl>
                                          <p:spTgt spid="6">
                                            <p:txEl>
                                              <p:pRg st="0" end="0"/>
                                            </p:txEl>
                                          </p:spTgt>
                                        </p:tgtEl>
                                        <p:attrNameLst>
                                          <p:attrName>ppt_w</p:attrName>
                                        </p:attrNameLst>
                                      </p:cBhvr>
                                      <p:tavLst>
                                        <p:tav tm="0">
                                          <p:val>
                                            <p:fltVal val="0"/>
                                          </p:val>
                                        </p:tav>
                                        <p:tav tm="100000">
                                          <p:val>
                                            <p:strVal val="#ppt_w"/>
                                          </p:val>
                                        </p:tav>
                                      </p:tavLst>
                                    </p:anim>
                                    <p:anim calcmode="lin" valueType="num">
                                      <p:cBhvr>
                                        <p:cTn id="14" dur="500" fill="hold"/>
                                        <p:tgtEl>
                                          <p:spTgt spid="6">
                                            <p:txEl>
                                              <p:pRg st="0" end="0"/>
                                            </p:txEl>
                                          </p:spTgt>
                                        </p:tgtEl>
                                        <p:attrNameLst>
                                          <p:attrName>ppt_h</p:attrName>
                                        </p:attrNameLst>
                                      </p:cBhvr>
                                      <p:tavLst>
                                        <p:tav tm="0">
                                          <p:val>
                                            <p:fltVal val="0"/>
                                          </p:val>
                                        </p:tav>
                                        <p:tav tm="100000">
                                          <p:val>
                                            <p:strVal val="#ppt_h"/>
                                          </p:val>
                                        </p:tav>
                                      </p:tavLst>
                                    </p:anim>
                                  </p:childTnLst>
                                </p:cTn>
                              </p:par>
                              <p:par>
                                <p:cTn id="15" presetID="23" presetClass="entr" presetSubtype="16" fill="hold" grpId="0" nodeType="withEffect">
                                  <p:stCondLst>
                                    <p:cond delay="0"/>
                                  </p:stCondLst>
                                  <p:childTnLst>
                                    <p:set>
                                      <p:cBhvr>
                                        <p:cTn id="16" dur="1" fill="hold">
                                          <p:stCondLst>
                                            <p:cond delay="0"/>
                                          </p:stCondLst>
                                        </p:cTn>
                                        <p:tgtEl>
                                          <p:spTgt spid="7">
                                            <p:txEl>
                                              <p:pRg st="0" end="0"/>
                                            </p:txEl>
                                          </p:spTgt>
                                        </p:tgtEl>
                                        <p:attrNameLst>
                                          <p:attrName>style.visibility</p:attrName>
                                        </p:attrNameLst>
                                      </p:cBhvr>
                                      <p:to>
                                        <p:strVal val="visible"/>
                                      </p:to>
                                    </p:set>
                                    <p:anim calcmode="lin" valueType="num">
                                      <p:cBhvr>
                                        <p:cTn id="17" dur="500" fill="hold"/>
                                        <p:tgtEl>
                                          <p:spTgt spid="7">
                                            <p:txEl>
                                              <p:pRg st="0" end="0"/>
                                            </p:txEl>
                                          </p:spTgt>
                                        </p:tgtEl>
                                        <p:attrNameLst>
                                          <p:attrName>ppt_w</p:attrName>
                                        </p:attrNameLst>
                                      </p:cBhvr>
                                      <p:tavLst>
                                        <p:tav tm="0">
                                          <p:val>
                                            <p:fltVal val="0"/>
                                          </p:val>
                                        </p:tav>
                                        <p:tav tm="100000">
                                          <p:val>
                                            <p:strVal val="#ppt_w"/>
                                          </p:val>
                                        </p:tav>
                                      </p:tavLst>
                                    </p:anim>
                                    <p:anim calcmode="lin" valueType="num">
                                      <p:cBhvr>
                                        <p:cTn id="18" dur="500" fill="hold"/>
                                        <p:tgtEl>
                                          <p:spTgt spid="7">
                                            <p:txEl>
                                              <p:pRg st="0" end="0"/>
                                            </p:txEl>
                                          </p:spTgt>
                                        </p:tgtEl>
                                        <p:attrNameLst>
                                          <p:attrName>ppt_h</p:attrName>
                                        </p:attrNameLst>
                                      </p:cBhvr>
                                      <p:tavLst>
                                        <p:tav tm="0">
                                          <p:val>
                                            <p:fltVal val="0"/>
                                          </p:val>
                                        </p:tav>
                                        <p:tav tm="100000">
                                          <p:val>
                                            <p:strVal val="#ppt_h"/>
                                          </p:val>
                                        </p:tav>
                                      </p:tavLst>
                                    </p:anim>
                                  </p:childTnLst>
                                </p:cTn>
                              </p:par>
                              <p:par>
                                <p:cTn id="19" presetID="23" presetClass="entr" presetSubtype="16" fill="hold" grpId="0" nodeType="withEffect">
                                  <p:stCondLst>
                                    <p:cond delay="0"/>
                                  </p:stCondLst>
                                  <p:childTnLst>
                                    <p:set>
                                      <p:cBhvr>
                                        <p:cTn id="20" dur="1" fill="hold">
                                          <p:stCondLst>
                                            <p:cond delay="0"/>
                                          </p:stCondLst>
                                        </p:cTn>
                                        <p:tgtEl>
                                          <p:spTgt spid="9">
                                            <p:txEl>
                                              <p:pRg st="0" end="0"/>
                                            </p:txEl>
                                          </p:spTgt>
                                        </p:tgtEl>
                                        <p:attrNameLst>
                                          <p:attrName>style.visibility</p:attrName>
                                        </p:attrNameLst>
                                      </p:cBhvr>
                                      <p:to>
                                        <p:strVal val="visible"/>
                                      </p:to>
                                    </p:set>
                                    <p:anim calcmode="lin" valueType="num">
                                      <p:cBhvr>
                                        <p:cTn id="21" dur="500" fill="hold"/>
                                        <p:tgtEl>
                                          <p:spTgt spid="9">
                                            <p:txEl>
                                              <p:pRg st="0" end="0"/>
                                            </p:txEl>
                                          </p:spTgt>
                                        </p:tgtEl>
                                        <p:attrNameLst>
                                          <p:attrName>ppt_w</p:attrName>
                                        </p:attrNameLst>
                                      </p:cBhvr>
                                      <p:tavLst>
                                        <p:tav tm="0">
                                          <p:val>
                                            <p:fltVal val="0"/>
                                          </p:val>
                                        </p:tav>
                                        <p:tav tm="100000">
                                          <p:val>
                                            <p:strVal val="#ppt_w"/>
                                          </p:val>
                                        </p:tav>
                                      </p:tavLst>
                                    </p:anim>
                                    <p:anim calcmode="lin" valueType="num">
                                      <p:cBhvr>
                                        <p:cTn id="22" dur="500" fill="hold"/>
                                        <p:tgtEl>
                                          <p:spTgt spid="9">
                                            <p:txEl>
                                              <p:pRg st="0" end="0"/>
                                            </p:txEl>
                                          </p:spTgt>
                                        </p:tgtEl>
                                        <p:attrNameLst>
                                          <p:attrName>ppt_h</p:attrName>
                                        </p:attrNameLst>
                                      </p:cBhvr>
                                      <p:tavLst>
                                        <p:tav tm="0">
                                          <p:val>
                                            <p:fltVal val="0"/>
                                          </p:val>
                                        </p:tav>
                                        <p:tav tm="100000">
                                          <p:val>
                                            <p:strVal val="#ppt_h"/>
                                          </p:val>
                                        </p:tav>
                                      </p:tavLst>
                                    </p:anim>
                                  </p:childTnLst>
                                </p:cTn>
                              </p:par>
                              <p:par>
                                <p:cTn id="23" presetID="23" presetClass="entr" presetSubtype="16" fill="hold" grpId="0" nodeType="withEffect">
                                  <p:stCondLst>
                                    <p:cond delay="0"/>
                                  </p:stCondLst>
                                  <p:childTnLst>
                                    <p:set>
                                      <p:cBhvr>
                                        <p:cTn id="24" dur="1" fill="hold">
                                          <p:stCondLst>
                                            <p:cond delay="0"/>
                                          </p:stCondLst>
                                        </p:cTn>
                                        <p:tgtEl>
                                          <p:spTgt spid="10">
                                            <p:txEl>
                                              <p:pRg st="0" end="0"/>
                                            </p:txEl>
                                          </p:spTgt>
                                        </p:tgtEl>
                                        <p:attrNameLst>
                                          <p:attrName>style.visibility</p:attrName>
                                        </p:attrNameLst>
                                      </p:cBhvr>
                                      <p:to>
                                        <p:strVal val="visible"/>
                                      </p:to>
                                    </p:set>
                                    <p:anim calcmode="lin" valueType="num">
                                      <p:cBhvr>
                                        <p:cTn id="25" dur="500" fill="hold"/>
                                        <p:tgtEl>
                                          <p:spTgt spid="10">
                                            <p:txEl>
                                              <p:pRg st="0" end="0"/>
                                            </p:txEl>
                                          </p:spTgt>
                                        </p:tgtEl>
                                        <p:attrNameLst>
                                          <p:attrName>ppt_w</p:attrName>
                                        </p:attrNameLst>
                                      </p:cBhvr>
                                      <p:tavLst>
                                        <p:tav tm="0">
                                          <p:val>
                                            <p:fltVal val="0"/>
                                          </p:val>
                                        </p:tav>
                                        <p:tav tm="100000">
                                          <p:val>
                                            <p:strVal val="#ppt_w"/>
                                          </p:val>
                                        </p:tav>
                                      </p:tavLst>
                                    </p:anim>
                                    <p:anim calcmode="lin" valueType="num">
                                      <p:cBhvr>
                                        <p:cTn id="26" dur="500" fill="hold"/>
                                        <p:tgtEl>
                                          <p:spTgt spid="10">
                                            <p:txEl>
                                              <p:pRg st="0" end="0"/>
                                            </p:txEl>
                                          </p:spTgt>
                                        </p:tgtEl>
                                        <p:attrNameLst>
                                          <p:attrName>ppt_h</p:attrName>
                                        </p:attrNameLst>
                                      </p:cBhvr>
                                      <p:tavLst>
                                        <p:tav tm="0">
                                          <p:val>
                                            <p:fltVal val="0"/>
                                          </p:val>
                                        </p:tav>
                                        <p:tav tm="100000">
                                          <p:val>
                                            <p:strVal val="#ppt_h"/>
                                          </p:val>
                                        </p:tav>
                                      </p:tavLst>
                                    </p:anim>
                                  </p:childTnLst>
                                </p:cTn>
                              </p:par>
                            </p:childTnLst>
                          </p:cTn>
                        </p:par>
                      </p:childTnLst>
                    </p:cTn>
                  </p:par>
                  <p:par>
                    <p:cTn id="27" fill="hold">
                      <p:stCondLst>
                        <p:cond delay="indefinite"/>
                      </p:stCondLst>
                      <p:childTnLst>
                        <p:par>
                          <p:cTn id="28" fill="hold">
                            <p:stCondLst>
                              <p:cond delay="0"/>
                            </p:stCondLst>
                            <p:childTnLst>
                              <p:par>
                                <p:cTn id="29" presetID="3" presetClass="entr" presetSubtype="10" fill="hold" grpId="0" nodeType="clickEffect">
                                  <p:stCondLst>
                                    <p:cond delay="0"/>
                                  </p:stCondLst>
                                  <p:childTnLst>
                                    <p:set>
                                      <p:cBhvr>
                                        <p:cTn id="30" dur="1" fill="hold">
                                          <p:stCondLst>
                                            <p:cond delay="0"/>
                                          </p:stCondLst>
                                        </p:cTn>
                                        <p:tgtEl>
                                          <p:spTgt spid="8"/>
                                        </p:tgtEl>
                                        <p:attrNameLst>
                                          <p:attrName>style.visibility</p:attrName>
                                        </p:attrNameLst>
                                      </p:cBhvr>
                                      <p:to>
                                        <p:strVal val="visible"/>
                                      </p:to>
                                    </p:set>
                                    <p:animEffect transition="in" filter="blinds(horizontal)">
                                      <p:cBhvr>
                                        <p:cTn id="31"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6" grpId="0" build="p"/>
      <p:bldP spid="7" grpId="0" build="p"/>
      <p:bldP spid="9" grpId="0" build="p"/>
      <p:bldP spid="10" grpId="0" build="p"/>
      <p:bldP spid="12" grpId="0"/>
    </p:bldLst>
  </p:timing>
</p:sld>
</file>

<file path=ppt/slides/slide4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Content Placeholder 10"/>
          <p:cNvSpPr>
            <a:spLocks noGrp="1"/>
          </p:cNvSpPr>
          <p:nvPr>
            <p:ph sz="quarter" idx="13"/>
          </p:nvPr>
        </p:nvSpPr>
        <p:spPr>
          <a:xfrm>
            <a:off x="314325" y="2820799"/>
            <a:ext cx="628650" cy="446276"/>
          </a:xfrm>
        </p:spPr>
        <p:txBody>
          <a:bodyPr wrap="square">
            <a:spAutoFit/>
          </a:bodyPr>
          <a:lstStyle/>
          <a:p>
            <a:pPr>
              <a:buNone/>
            </a:pPr>
            <a:r>
              <a:rPr lang="en-US" sz="2300" b="1" dirty="0" smtClean="0">
                <a:solidFill>
                  <a:schemeClr val="tx1"/>
                </a:solidFill>
                <a:latin typeface="Times New Roman" pitchFamily="18" charset="0"/>
                <a:cs typeface="Times New Roman" pitchFamily="18" charset="0"/>
              </a:rPr>
              <a:t>39.   </a:t>
            </a:r>
            <a:endParaRPr lang="en-US" sz="2300" dirty="0" smtClean="0">
              <a:solidFill>
                <a:schemeClr val="tx1"/>
              </a:solidFill>
              <a:latin typeface="Times New Roman" pitchFamily="18" charset="0"/>
              <a:cs typeface="Times New Roman" pitchFamily="18" charset="0"/>
            </a:endParaRPr>
          </a:p>
        </p:txBody>
      </p:sp>
      <p:sp>
        <p:nvSpPr>
          <p:cNvPr id="8" name="Rectangle 7"/>
          <p:cNvSpPr/>
          <p:nvPr/>
        </p:nvSpPr>
        <p:spPr>
          <a:xfrm>
            <a:off x="914400" y="2819400"/>
            <a:ext cx="5334000" cy="446276"/>
          </a:xfrm>
          <a:prstGeom prst="rect">
            <a:avLst/>
          </a:prstGeom>
        </p:spPr>
        <p:txBody>
          <a:bodyPr wrap="square">
            <a:spAutoFit/>
          </a:bodyPr>
          <a:lstStyle/>
          <a:p>
            <a:r>
              <a:rPr lang="en-US" sz="2300" dirty="0" smtClean="0">
                <a:latin typeface="Times New Roman" pitchFamily="18" charset="0"/>
                <a:cs typeface="Times New Roman" pitchFamily="18" charset="0"/>
              </a:rPr>
              <a:t>The product of two numbers </a:t>
            </a:r>
            <a:r>
              <a:rPr lang="en-US" sz="2300" i="1" dirty="0" smtClean="0">
                <a:latin typeface="Times New Roman" pitchFamily="18" charset="0"/>
                <a:cs typeface="Times New Roman" pitchFamily="18" charset="0"/>
              </a:rPr>
              <a:t>p</a:t>
            </a:r>
            <a:r>
              <a:rPr lang="en-US" sz="2300" dirty="0" smtClean="0">
                <a:latin typeface="Times New Roman" pitchFamily="18" charset="0"/>
                <a:cs typeface="Times New Roman" pitchFamily="18" charset="0"/>
              </a:rPr>
              <a:t> and </a:t>
            </a:r>
            <a:r>
              <a:rPr lang="en-US" sz="2300" i="1" dirty="0" smtClean="0">
                <a:latin typeface="Times New Roman" pitchFamily="18" charset="0"/>
                <a:cs typeface="Times New Roman" pitchFamily="18" charset="0"/>
              </a:rPr>
              <a:t>q = </a:t>
            </a:r>
            <a:r>
              <a:rPr lang="en-US" sz="2300" i="1" dirty="0" err="1" smtClean="0">
                <a:latin typeface="Times New Roman" pitchFamily="18" charset="0"/>
                <a:cs typeface="Times New Roman" pitchFamily="18" charset="0"/>
              </a:rPr>
              <a:t>pq</a:t>
            </a:r>
            <a:endParaRPr lang="en-US" sz="2300" i="1" dirty="0" smtClean="0">
              <a:latin typeface="Times New Roman" pitchFamily="18" charset="0"/>
              <a:cs typeface="Times New Roman" pitchFamily="18" charset="0"/>
            </a:endParaRPr>
          </a:p>
        </p:txBody>
      </p:sp>
      <p:sp>
        <p:nvSpPr>
          <p:cNvPr id="10" name="Rectangle 9"/>
          <p:cNvSpPr/>
          <p:nvPr/>
        </p:nvSpPr>
        <p:spPr>
          <a:xfrm>
            <a:off x="914400" y="3341876"/>
            <a:ext cx="5334000" cy="800219"/>
          </a:xfrm>
          <a:prstGeom prst="rect">
            <a:avLst/>
          </a:prstGeom>
        </p:spPr>
        <p:txBody>
          <a:bodyPr wrap="square">
            <a:spAutoFit/>
          </a:bodyPr>
          <a:lstStyle/>
          <a:p>
            <a:r>
              <a:rPr lang="en-US" sz="2300" dirty="0" smtClean="0">
                <a:latin typeface="Times New Roman" pitchFamily="18" charset="0"/>
                <a:cs typeface="Times New Roman" pitchFamily="18" charset="0"/>
              </a:rPr>
              <a:t>Five times the product of </a:t>
            </a:r>
          </a:p>
          <a:p>
            <a:pPr>
              <a:tabLst>
                <a:tab pos="4343400" algn="l"/>
              </a:tabLst>
            </a:pPr>
            <a:r>
              <a:rPr lang="en-US" sz="2300" dirty="0" smtClean="0">
                <a:latin typeface="Times New Roman" pitchFamily="18" charset="0"/>
                <a:cs typeface="Times New Roman" pitchFamily="18" charset="0"/>
              </a:rPr>
              <a:t>two numbers </a:t>
            </a:r>
            <a:r>
              <a:rPr lang="en-US" sz="2300" i="1" dirty="0" smtClean="0">
                <a:latin typeface="Times New Roman" pitchFamily="18" charset="0"/>
                <a:cs typeface="Times New Roman" pitchFamily="18" charset="0"/>
              </a:rPr>
              <a:t>p</a:t>
            </a:r>
            <a:r>
              <a:rPr lang="en-US" sz="2300" dirty="0" smtClean="0">
                <a:latin typeface="Times New Roman" pitchFamily="18" charset="0"/>
                <a:cs typeface="Times New Roman" pitchFamily="18" charset="0"/>
              </a:rPr>
              <a:t> and </a:t>
            </a:r>
            <a:r>
              <a:rPr lang="en-US" sz="2300" i="1" dirty="0" smtClean="0">
                <a:latin typeface="Times New Roman" pitchFamily="18" charset="0"/>
                <a:cs typeface="Times New Roman" pitchFamily="18" charset="0"/>
              </a:rPr>
              <a:t>q</a:t>
            </a:r>
            <a:r>
              <a:rPr lang="en-US" sz="2300" dirty="0" smtClean="0">
                <a:latin typeface="Times New Roman" pitchFamily="18" charset="0"/>
                <a:cs typeface="Times New Roman" pitchFamily="18" charset="0"/>
              </a:rPr>
              <a:t>	= </a:t>
            </a:r>
            <a:r>
              <a:rPr lang="en-US" sz="2300" dirty="0" smtClean="0">
                <a:solidFill>
                  <a:srgbClr val="00A99D"/>
                </a:solidFill>
                <a:latin typeface="Times New Roman" pitchFamily="18" charset="0"/>
                <a:cs typeface="Times New Roman" pitchFamily="18" charset="0"/>
              </a:rPr>
              <a:t>5</a:t>
            </a:r>
            <a:r>
              <a:rPr lang="en-US" sz="2300" i="1" dirty="0" smtClean="0">
                <a:solidFill>
                  <a:srgbClr val="00A99D"/>
                </a:solidFill>
                <a:latin typeface="Times New Roman" pitchFamily="18" charset="0"/>
                <a:cs typeface="Times New Roman" pitchFamily="18" charset="0"/>
              </a:rPr>
              <a:t>pq</a:t>
            </a:r>
          </a:p>
        </p:txBody>
      </p:sp>
      <p:sp>
        <p:nvSpPr>
          <p:cNvPr id="5"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3 Paper 1</a:t>
            </a:r>
          </a:p>
        </p:txBody>
      </p:sp>
    </p:spTree>
    <p:extLst>
      <p:ext uri="{BB962C8B-B14F-4D97-AF65-F5344CB8AC3E}">
        <p14:creationId xmlns:p14="http://schemas.microsoft.com/office/powerpoint/2010/main" xmlns="" val="71451342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7">
                                            <p:txEl>
                                              <p:pRg st="0" end="0"/>
                                            </p:txEl>
                                          </p:spTgt>
                                        </p:tgtEl>
                                        <p:attrNameLst>
                                          <p:attrName>style.visibility</p:attrName>
                                        </p:attrNameLst>
                                      </p:cBhvr>
                                      <p:to>
                                        <p:strVal val="visible"/>
                                      </p:to>
                                    </p:set>
                                    <p:anim calcmode="lin" valueType="num">
                                      <p:cBhvr>
                                        <p:cTn id="7" dur="500" fill="hold"/>
                                        <p:tgtEl>
                                          <p:spTgt spid="7">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7">
                                            <p:txEl>
                                              <p:pRg st="0" end="0"/>
                                            </p:txEl>
                                          </p:spTgt>
                                        </p:tgtEl>
                                        <p:attrNameLst>
                                          <p:attrName>ppt_h</p:attrName>
                                        </p:attrNameLst>
                                      </p:cBhvr>
                                      <p:tavLst>
                                        <p:tav tm="0">
                                          <p:val>
                                            <p:fltVal val="0"/>
                                          </p:val>
                                        </p:tav>
                                        <p:tav tm="100000">
                                          <p:val>
                                            <p:strVal val="#ppt_h"/>
                                          </p:val>
                                        </p:tav>
                                      </p:tavLst>
                                    </p:anim>
                                  </p:childTnLst>
                                </p:cTn>
                              </p:par>
                              <p:par>
                                <p:cTn id="9" presetID="23" presetClass="entr" presetSubtype="16" fill="hold" grpId="0" nodeType="withEffect">
                                  <p:stCondLst>
                                    <p:cond delay="0"/>
                                  </p:stCondLst>
                                  <p:childTnLst>
                                    <p:set>
                                      <p:cBhvr>
                                        <p:cTn id="10" dur="1" fill="hold">
                                          <p:stCondLst>
                                            <p:cond delay="0"/>
                                          </p:stCondLst>
                                        </p:cTn>
                                        <p:tgtEl>
                                          <p:spTgt spid="8"/>
                                        </p:tgtEl>
                                        <p:attrNameLst>
                                          <p:attrName>style.visibility</p:attrName>
                                        </p:attrNameLst>
                                      </p:cBhvr>
                                      <p:to>
                                        <p:strVal val="visible"/>
                                      </p:to>
                                    </p:set>
                                    <p:anim calcmode="lin" valueType="num">
                                      <p:cBhvr>
                                        <p:cTn id="11" dur="500" fill="hold"/>
                                        <p:tgtEl>
                                          <p:spTgt spid="8"/>
                                        </p:tgtEl>
                                        <p:attrNameLst>
                                          <p:attrName>ppt_w</p:attrName>
                                        </p:attrNameLst>
                                      </p:cBhvr>
                                      <p:tavLst>
                                        <p:tav tm="0">
                                          <p:val>
                                            <p:fltVal val="0"/>
                                          </p:val>
                                        </p:tav>
                                        <p:tav tm="100000">
                                          <p:val>
                                            <p:strVal val="#ppt_w"/>
                                          </p:val>
                                        </p:tav>
                                      </p:tavLst>
                                    </p:anim>
                                    <p:anim calcmode="lin" valueType="num">
                                      <p:cBhvr>
                                        <p:cTn id="12" dur="500" fill="hold"/>
                                        <p:tgtEl>
                                          <p:spTgt spid="8"/>
                                        </p:tgtEl>
                                        <p:attrNameLst>
                                          <p:attrName>ppt_h</p:attrName>
                                        </p:attrNameLst>
                                      </p:cBhvr>
                                      <p:tavLst>
                                        <p:tav tm="0">
                                          <p:val>
                                            <p:fltVal val="0"/>
                                          </p:val>
                                        </p:tav>
                                        <p:tav tm="100000">
                                          <p:val>
                                            <p:strVal val="#ppt_h"/>
                                          </p:val>
                                        </p:tav>
                                      </p:tavLst>
                                    </p:anim>
                                  </p:childTnLst>
                                </p:cTn>
                              </p:par>
                              <p:par>
                                <p:cTn id="13" presetID="23" presetClass="entr" presetSubtype="16" fill="hold" grpId="0" nodeType="withEffect">
                                  <p:stCondLst>
                                    <p:cond delay="0"/>
                                  </p:stCondLst>
                                  <p:childTnLst>
                                    <p:set>
                                      <p:cBhvr>
                                        <p:cTn id="14" dur="1" fill="hold">
                                          <p:stCondLst>
                                            <p:cond delay="0"/>
                                          </p:stCondLst>
                                        </p:cTn>
                                        <p:tgtEl>
                                          <p:spTgt spid="10"/>
                                        </p:tgtEl>
                                        <p:attrNameLst>
                                          <p:attrName>style.visibility</p:attrName>
                                        </p:attrNameLst>
                                      </p:cBhvr>
                                      <p:to>
                                        <p:strVal val="visible"/>
                                      </p:to>
                                    </p:set>
                                    <p:anim calcmode="lin" valueType="num">
                                      <p:cBhvr>
                                        <p:cTn id="15" dur="500" fill="hold"/>
                                        <p:tgtEl>
                                          <p:spTgt spid="10"/>
                                        </p:tgtEl>
                                        <p:attrNameLst>
                                          <p:attrName>ppt_w</p:attrName>
                                        </p:attrNameLst>
                                      </p:cBhvr>
                                      <p:tavLst>
                                        <p:tav tm="0">
                                          <p:val>
                                            <p:fltVal val="0"/>
                                          </p:val>
                                        </p:tav>
                                        <p:tav tm="100000">
                                          <p:val>
                                            <p:strVal val="#ppt_w"/>
                                          </p:val>
                                        </p:tav>
                                      </p:tavLst>
                                    </p:anim>
                                    <p:anim calcmode="lin" valueType="num">
                                      <p:cBhvr>
                                        <p:cTn id="16" dur="500" fill="hold"/>
                                        <p:tgtEl>
                                          <p:spTgt spid="10"/>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build="p"/>
      <p:bldP spid="8" grpId="0"/>
      <p:bldP spid="10" grpId="0"/>
    </p:bldLst>
  </p:timing>
</p:sld>
</file>

<file path=ppt/slides/slide4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Notched Right Arrow 7"/>
          <p:cNvSpPr/>
          <p:nvPr/>
        </p:nvSpPr>
        <p:spPr>
          <a:xfrm>
            <a:off x="7162800" y="6019800"/>
            <a:ext cx="1782315" cy="685800"/>
          </a:xfrm>
          <a:prstGeom prst="notchedRightArrow">
            <a:avLst/>
          </a:prstGeom>
          <a:blipFill>
            <a:blip r:embed="rId2" cstate="print">
              <a:extLst>
                <a:ext uri="{BEBA8EAE-BF5A-486C-A8C5-ECC9F3942E4B}">
                  <a14:imgProps xmlns:a14="http://schemas.microsoft.com/office/drawing/2010/main" xmlns="">
                    <a14:imgLayer r:embed="rId3">
                      <a14:imgEffect>
                        <a14:brightnessContrast bright="-20000" contrast="-20000"/>
                      </a14:imgEffect>
                    </a14:imgLayer>
                  </a14:imgProps>
                </a:ex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ANSWER</a:t>
            </a:r>
            <a:endParaRPr lang="en-US" sz="2000" b="1" dirty="0">
              <a:latin typeface="Times New Roman" pitchFamily="18" charset="0"/>
              <a:cs typeface="Times New Roman" pitchFamily="18" charset="0"/>
            </a:endParaRPr>
          </a:p>
        </p:txBody>
      </p:sp>
      <p:sp>
        <p:nvSpPr>
          <p:cNvPr id="6" name="Content Placeholder 10"/>
          <p:cNvSpPr>
            <a:spLocks noGrp="1"/>
          </p:cNvSpPr>
          <p:nvPr>
            <p:ph sz="quarter" idx="13"/>
          </p:nvPr>
        </p:nvSpPr>
        <p:spPr>
          <a:xfrm>
            <a:off x="838200" y="3124200"/>
            <a:ext cx="1473200" cy="446276"/>
          </a:xfrm>
        </p:spPr>
        <p:txBody>
          <a:bodyPr wrap="square">
            <a:spAutoFit/>
          </a:bodyPr>
          <a:lstStyle/>
          <a:p>
            <a:pPr algn="just">
              <a:spcBef>
                <a:spcPct val="0"/>
              </a:spcBef>
              <a:buFontTx/>
              <a:buNone/>
            </a:pPr>
            <a:r>
              <a:rPr lang="en-US" sz="2300" dirty="0" smtClean="0">
                <a:solidFill>
                  <a:schemeClr val="tx1"/>
                </a:solidFill>
                <a:latin typeface="Times New Roman" pitchFamily="18" charset="0"/>
                <a:cs typeface="Times New Roman" pitchFamily="18" charset="0"/>
              </a:rPr>
              <a:t>(A) 5</a:t>
            </a:r>
            <a:r>
              <a:rPr lang="en-US" sz="2300" i="1" dirty="0" smtClean="0">
                <a:solidFill>
                  <a:schemeClr val="tx1"/>
                </a:solidFill>
                <a:latin typeface="Times New Roman" pitchFamily="18" charset="0"/>
                <a:cs typeface="Times New Roman" pitchFamily="18" charset="0"/>
              </a:rPr>
              <a:t>xy</a:t>
            </a:r>
          </a:p>
        </p:txBody>
      </p:sp>
      <p:sp>
        <p:nvSpPr>
          <p:cNvPr id="7" name="Content Placeholder 10"/>
          <p:cNvSpPr>
            <a:spLocks noGrp="1"/>
          </p:cNvSpPr>
          <p:nvPr>
            <p:ph sz="quarter" idx="13"/>
          </p:nvPr>
        </p:nvSpPr>
        <p:spPr>
          <a:xfrm>
            <a:off x="838200" y="3733800"/>
            <a:ext cx="1676400" cy="446276"/>
          </a:xfrm>
        </p:spPr>
        <p:txBody>
          <a:bodyPr wrap="square">
            <a:spAutoFit/>
          </a:bodyPr>
          <a:lstStyle/>
          <a:p>
            <a:pPr algn="just">
              <a:spcBef>
                <a:spcPct val="0"/>
              </a:spcBef>
              <a:buFontTx/>
              <a:buNone/>
            </a:pPr>
            <a:r>
              <a:rPr lang="en-US" sz="2300" dirty="0" smtClean="0">
                <a:solidFill>
                  <a:schemeClr val="tx1"/>
                </a:solidFill>
                <a:latin typeface="Times New Roman" pitchFamily="18" charset="0"/>
                <a:cs typeface="Times New Roman" pitchFamily="18" charset="0"/>
              </a:rPr>
              <a:t>(B) 5</a:t>
            </a:r>
            <a:r>
              <a:rPr lang="en-US" sz="2300" i="1" dirty="0" smtClean="0">
                <a:solidFill>
                  <a:schemeClr val="tx1"/>
                </a:solidFill>
                <a:latin typeface="Times New Roman" pitchFamily="18" charset="0"/>
                <a:cs typeface="Times New Roman" pitchFamily="18" charset="0"/>
              </a:rPr>
              <a:t>x </a:t>
            </a:r>
            <a:r>
              <a:rPr lang="en-US" sz="2300" dirty="0" smtClean="0">
                <a:solidFill>
                  <a:schemeClr val="tx1"/>
                </a:solidFill>
                <a:latin typeface="Times New Roman" pitchFamily="18" charset="0"/>
                <a:cs typeface="Times New Roman" pitchFamily="18" charset="0"/>
              </a:rPr>
              <a:t>+ 5</a:t>
            </a:r>
            <a:r>
              <a:rPr lang="en-US" sz="2300" i="1" dirty="0" smtClean="0">
                <a:solidFill>
                  <a:schemeClr val="tx1"/>
                </a:solidFill>
                <a:latin typeface="Times New Roman" pitchFamily="18" charset="0"/>
                <a:cs typeface="Times New Roman" pitchFamily="18" charset="0"/>
              </a:rPr>
              <a:t>y</a:t>
            </a:r>
            <a:r>
              <a:rPr lang="en-US" sz="2300" dirty="0" smtClean="0">
                <a:solidFill>
                  <a:schemeClr val="tx1"/>
                </a:solidFill>
                <a:latin typeface="Times New Roman" pitchFamily="18" charset="0"/>
                <a:cs typeface="Times New Roman" pitchFamily="18" charset="0"/>
              </a:rPr>
              <a:t> </a:t>
            </a:r>
          </a:p>
        </p:txBody>
      </p:sp>
      <p:sp>
        <p:nvSpPr>
          <p:cNvPr id="9" name="Content Placeholder 10"/>
          <p:cNvSpPr>
            <a:spLocks noGrp="1"/>
          </p:cNvSpPr>
          <p:nvPr>
            <p:ph sz="quarter" idx="13"/>
          </p:nvPr>
        </p:nvSpPr>
        <p:spPr>
          <a:xfrm>
            <a:off x="838200" y="4343400"/>
            <a:ext cx="1752600" cy="446276"/>
          </a:xfrm>
        </p:spPr>
        <p:txBody>
          <a:bodyPr wrap="square">
            <a:spAutoFit/>
          </a:bodyPr>
          <a:lstStyle/>
          <a:p>
            <a:pPr algn="just">
              <a:spcBef>
                <a:spcPct val="0"/>
              </a:spcBef>
              <a:buFontTx/>
              <a:buNone/>
            </a:pPr>
            <a:r>
              <a:rPr lang="en-US" sz="2300" dirty="0" smtClean="0">
                <a:solidFill>
                  <a:schemeClr val="tx1"/>
                </a:solidFill>
                <a:latin typeface="Times New Roman" pitchFamily="18" charset="0"/>
                <a:cs typeface="Times New Roman" pitchFamily="18" charset="0"/>
              </a:rPr>
              <a:t>(C) 5</a:t>
            </a:r>
            <a:r>
              <a:rPr lang="en-US" sz="2300" i="1" dirty="0" smtClean="0">
                <a:solidFill>
                  <a:schemeClr val="tx1"/>
                </a:solidFill>
                <a:latin typeface="Times New Roman" pitchFamily="18" charset="0"/>
                <a:cs typeface="Times New Roman" pitchFamily="18" charset="0"/>
              </a:rPr>
              <a:t>x</a:t>
            </a:r>
            <a:r>
              <a:rPr lang="en-US" sz="2300" dirty="0" smtClean="0">
                <a:solidFill>
                  <a:schemeClr val="tx1"/>
                </a:solidFill>
                <a:latin typeface="Times New Roman" pitchFamily="18" charset="0"/>
                <a:cs typeface="Times New Roman" pitchFamily="18" charset="0"/>
              </a:rPr>
              <a:t> + 9</a:t>
            </a:r>
            <a:r>
              <a:rPr lang="en-US" sz="2300" i="1" dirty="0" smtClean="0">
                <a:solidFill>
                  <a:schemeClr val="tx1"/>
                </a:solidFill>
                <a:latin typeface="Times New Roman" pitchFamily="18" charset="0"/>
                <a:cs typeface="Times New Roman" pitchFamily="18" charset="0"/>
              </a:rPr>
              <a:t>y</a:t>
            </a:r>
          </a:p>
        </p:txBody>
      </p:sp>
      <p:sp>
        <p:nvSpPr>
          <p:cNvPr id="10" name="Content Placeholder 10"/>
          <p:cNvSpPr>
            <a:spLocks noGrp="1"/>
          </p:cNvSpPr>
          <p:nvPr>
            <p:ph sz="quarter" idx="13"/>
          </p:nvPr>
        </p:nvSpPr>
        <p:spPr>
          <a:xfrm>
            <a:off x="838200" y="4953000"/>
            <a:ext cx="1579880" cy="446276"/>
          </a:xfrm>
        </p:spPr>
        <p:txBody>
          <a:bodyPr wrap="square">
            <a:spAutoFit/>
          </a:bodyPr>
          <a:lstStyle/>
          <a:p>
            <a:pPr algn="just">
              <a:spcBef>
                <a:spcPct val="0"/>
              </a:spcBef>
              <a:buFontTx/>
              <a:buNone/>
            </a:pPr>
            <a:r>
              <a:rPr lang="en-US" sz="2300" dirty="0" smtClean="0">
                <a:solidFill>
                  <a:schemeClr val="tx1"/>
                </a:solidFill>
                <a:latin typeface="Times New Roman" pitchFamily="18" charset="0"/>
                <a:cs typeface="Times New Roman" pitchFamily="18" charset="0"/>
              </a:rPr>
              <a:t>(D) 9</a:t>
            </a:r>
            <a:r>
              <a:rPr lang="en-US" sz="2300" i="1" dirty="0" smtClean="0">
                <a:solidFill>
                  <a:schemeClr val="tx1"/>
                </a:solidFill>
                <a:latin typeface="Times New Roman" pitchFamily="18" charset="0"/>
                <a:cs typeface="Times New Roman" pitchFamily="18" charset="0"/>
              </a:rPr>
              <a:t>x</a:t>
            </a:r>
            <a:r>
              <a:rPr lang="en-US" sz="2300" dirty="0" smtClean="0">
                <a:solidFill>
                  <a:schemeClr val="tx1"/>
                </a:solidFill>
                <a:latin typeface="Times New Roman" pitchFamily="18" charset="0"/>
                <a:cs typeface="Times New Roman" pitchFamily="18" charset="0"/>
              </a:rPr>
              <a:t> + 9</a:t>
            </a:r>
            <a:r>
              <a:rPr lang="en-US" sz="2300" i="1" dirty="0" smtClean="0">
                <a:solidFill>
                  <a:schemeClr val="tx1"/>
                </a:solidFill>
                <a:latin typeface="Times New Roman" pitchFamily="18" charset="0"/>
                <a:cs typeface="Times New Roman" pitchFamily="18" charset="0"/>
              </a:rPr>
              <a:t>y</a:t>
            </a:r>
          </a:p>
        </p:txBody>
      </p:sp>
      <p:sp>
        <p:nvSpPr>
          <p:cNvPr id="12" name="Rectangle 11"/>
          <p:cNvSpPr/>
          <p:nvPr/>
        </p:nvSpPr>
        <p:spPr>
          <a:xfrm>
            <a:off x="219075" y="2520970"/>
            <a:ext cx="3200400" cy="446276"/>
          </a:xfrm>
          <a:prstGeom prst="rect">
            <a:avLst/>
          </a:prstGeom>
        </p:spPr>
        <p:txBody>
          <a:bodyPr wrap="square">
            <a:spAutoFit/>
          </a:bodyPr>
          <a:lstStyle/>
          <a:p>
            <a:r>
              <a:rPr lang="en-US" sz="2300" b="1" dirty="0" smtClean="0">
                <a:latin typeface="Times New Roman" pitchFamily="18" charset="0"/>
              </a:rPr>
              <a:t>40.   </a:t>
            </a:r>
            <a:r>
              <a:rPr lang="en-US" sz="2300" dirty="0" smtClean="0">
                <a:latin typeface="Times New Roman" pitchFamily="18" charset="0"/>
              </a:rPr>
              <a:t>7(</a:t>
            </a:r>
            <a:r>
              <a:rPr lang="en-US" sz="2300" i="1" dirty="0" smtClean="0">
                <a:latin typeface="Times New Roman" pitchFamily="18" charset="0"/>
              </a:rPr>
              <a:t>x</a:t>
            </a:r>
            <a:r>
              <a:rPr lang="en-US" sz="2300" dirty="0" smtClean="0">
                <a:latin typeface="Times New Roman" pitchFamily="18" charset="0"/>
              </a:rPr>
              <a:t> + </a:t>
            </a:r>
            <a:r>
              <a:rPr lang="en-US" sz="2300" i="1" dirty="0" smtClean="0">
                <a:latin typeface="Times New Roman" pitchFamily="18" charset="0"/>
              </a:rPr>
              <a:t>y</a:t>
            </a:r>
            <a:r>
              <a:rPr lang="en-US" sz="2300" dirty="0" smtClean="0">
                <a:latin typeface="Times New Roman" pitchFamily="18" charset="0"/>
              </a:rPr>
              <a:t>) – 2(</a:t>
            </a:r>
            <a:r>
              <a:rPr lang="en-US" sz="2300" i="1" dirty="0" smtClean="0">
                <a:latin typeface="Times New Roman" pitchFamily="18" charset="0"/>
              </a:rPr>
              <a:t>x</a:t>
            </a:r>
            <a:r>
              <a:rPr lang="en-US" sz="2300" dirty="0" smtClean="0">
                <a:latin typeface="Times New Roman" pitchFamily="18" charset="0"/>
              </a:rPr>
              <a:t> – </a:t>
            </a:r>
            <a:r>
              <a:rPr lang="en-US" sz="2300" i="1" dirty="0" smtClean="0">
                <a:latin typeface="Times New Roman" pitchFamily="18" charset="0"/>
              </a:rPr>
              <a:t>y</a:t>
            </a:r>
            <a:r>
              <a:rPr lang="en-US" sz="2300" dirty="0" smtClean="0">
                <a:latin typeface="Times New Roman" pitchFamily="18" charset="0"/>
              </a:rPr>
              <a:t>) =</a:t>
            </a:r>
            <a:endParaRPr lang="en-US" sz="2300" dirty="0">
              <a:latin typeface="Times New Roman" pitchFamily="18" charset="0"/>
            </a:endParaRPr>
          </a:p>
        </p:txBody>
      </p:sp>
      <p:sp>
        <p:nvSpPr>
          <p:cNvPr id="11"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3 Paper 1</a:t>
            </a:r>
          </a:p>
        </p:txBody>
      </p:sp>
    </p:spTree>
    <p:extLst>
      <p:ext uri="{BB962C8B-B14F-4D97-AF65-F5344CB8AC3E}">
        <p14:creationId xmlns:p14="http://schemas.microsoft.com/office/powerpoint/2010/main" xmlns="" val="71451342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p:cTn id="7" dur="500" fill="hold"/>
                                        <p:tgtEl>
                                          <p:spTgt spid="12"/>
                                        </p:tgtEl>
                                        <p:attrNameLst>
                                          <p:attrName>ppt_w</p:attrName>
                                        </p:attrNameLst>
                                      </p:cBhvr>
                                      <p:tavLst>
                                        <p:tav tm="0">
                                          <p:val>
                                            <p:fltVal val="0"/>
                                          </p:val>
                                        </p:tav>
                                        <p:tav tm="100000">
                                          <p:val>
                                            <p:strVal val="#ppt_w"/>
                                          </p:val>
                                        </p:tav>
                                      </p:tavLst>
                                    </p:anim>
                                    <p:anim calcmode="lin" valueType="num">
                                      <p:cBhvr>
                                        <p:cTn id="8" dur="500" fill="hold"/>
                                        <p:tgtEl>
                                          <p:spTgt spid="12"/>
                                        </p:tgtEl>
                                        <p:attrNameLst>
                                          <p:attrName>ppt_h</p:attrName>
                                        </p:attrNameLst>
                                      </p:cBhvr>
                                      <p:tavLst>
                                        <p:tav tm="0">
                                          <p:val>
                                            <p:fltVal val="0"/>
                                          </p:val>
                                        </p:tav>
                                        <p:tav tm="100000">
                                          <p:val>
                                            <p:strVal val="#ppt_h"/>
                                          </p:val>
                                        </p:tav>
                                      </p:tavLst>
                                    </p:anim>
                                  </p:childTnLst>
                                </p:cTn>
                              </p:par>
                            </p:childTnLst>
                          </p:cTn>
                        </p:par>
                      </p:childTnLst>
                    </p:cTn>
                  </p:par>
                  <p:par>
                    <p:cTn id="9" fill="hold">
                      <p:stCondLst>
                        <p:cond delay="indefinite"/>
                      </p:stCondLst>
                      <p:childTnLst>
                        <p:par>
                          <p:cTn id="10" fill="hold">
                            <p:stCondLst>
                              <p:cond delay="0"/>
                            </p:stCondLst>
                            <p:childTnLst>
                              <p:par>
                                <p:cTn id="11" presetID="23" presetClass="entr" presetSubtype="16" fill="hold" grpId="0" nodeType="clickEffect">
                                  <p:stCondLst>
                                    <p:cond delay="0"/>
                                  </p:stCondLst>
                                  <p:childTnLst>
                                    <p:set>
                                      <p:cBhvr>
                                        <p:cTn id="12" dur="1" fill="hold">
                                          <p:stCondLst>
                                            <p:cond delay="0"/>
                                          </p:stCondLst>
                                        </p:cTn>
                                        <p:tgtEl>
                                          <p:spTgt spid="6">
                                            <p:txEl>
                                              <p:pRg st="0" end="0"/>
                                            </p:txEl>
                                          </p:spTgt>
                                        </p:tgtEl>
                                        <p:attrNameLst>
                                          <p:attrName>style.visibility</p:attrName>
                                        </p:attrNameLst>
                                      </p:cBhvr>
                                      <p:to>
                                        <p:strVal val="visible"/>
                                      </p:to>
                                    </p:set>
                                    <p:anim calcmode="lin" valueType="num">
                                      <p:cBhvr>
                                        <p:cTn id="13" dur="500" fill="hold"/>
                                        <p:tgtEl>
                                          <p:spTgt spid="6">
                                            <p:txEl>
                                              <p:pRg st="0" end="0"/>
                                            </p:txEl>
                                          </p:spTgt>
                                        </p:tgtEl>
                                        <p:attrNameLst>
                                          <p:attrName>ppt_w</p:attrName>
                                        </p:attrNameLst>
                                      </p:cBhvr>
                                      <p:tavLst>
                                        <p:tav tm="0">
                                          <p:val>
                                            <p:fltVal val="0"/>
                                          </p:val>
                                        </p:tav>
                                        <p:tav tm="100000">
                                          <p:val>
                                            <p:strVal val="#ppt_w"/>
                                          </p:val>
                                        </p:tav>
                                      </p:tavLst>
                                    </p:anim>
                                    <p:anim calcmode="lin" valueType="num">
                                      <p:cBhvr>
                                        <p:cTn id="14" dur="500" fill="hold"/>
                                        <p:tgtEl>
                                          <p:spTgt spid="6">
                                            <p:txEl>
                                              <p:pRg st="0" end="0"/>
                                            </p:txEl>
                                          </p:spTgt>
                                        </p:tgtEl>
                                        <p:attrNameLst>
                                          <p:attrName>ppt_h</p:attrName>
                                        </p:attrNameLst>
                                      </p:cBhvr>
                                      <p:tavLst>
                                        <p:tav tm="0">
                                          <p:val>
                                            <p:fltVal val="0"/>
                                          </p:val>
                                        </p:tav>
                                        <p:tav tm="100000">
                                          <p:val>
                                            <p:strVal val="#ppt_h"/>
                                          </p:val>
                                        </p:tav>
                                      </p:tavLst>
                                    </p:anim>
                                  </p:childTnLst>
                                </p:cTn>
                              </p:par>
                              <p:par>
                                <p:cTn id="15" presetID="23" presetClass="entr" presetSubtype="16" fill="hold" grpId="0" nodeType="withEffect">
                                  <p:stCondLst>
                                    <p:cond delay="0"/>
                                  </p:stCondLst>
                                  <p:childTnLst>
                                    <p:set>
                                      <p:cBhvr>
                                        <p:cTn id="16" dur="1" fill="hold">
                                          <p:stCondLst>
                                            <p:cond delay="0"/>
                                          </p:stCondLst>
                                        </p:cTn>
                                        <p:tgtEl>
                                          <p:spTgt spid="7">
                                            <p:txEl>
                                              <p:pRg st="0" end="0"/>
                                            </p:txEl>
                                          </p:spTgt>
                                        </p:tgtEl>
                                        <p:attrNameLst>
                                          <p:attrName>style.visibility</p:attrName>
                                        </p:attrNameLst>
                                      </p:cBhvr>
                                      <p:to>
                                        <p:strVal val="visible"/>
                                      </p:to>
                                    </p:set>
                                    <p:anim calcmode="lin" valueType="num">
                                      <p:cBhvr>
                                        <p:cTn id="17" dur="500" fill="hold"/>
                                        <p:tgtEl>
                                          <p:spTgt spid="7">
                                            <p:txEl>
                                              <p:pRg st="0" end="0"/>
                                            </p:txEl>
                                          </p:spTgt>
                                        </p:tgtEl>
                                        <p:attrNameLst>
                                          <p:attrName>ppt_w</p:attrName>
                                        </p:attrNameLst>
                                      </p:cBhvr>
                                      <p:tavLst>
                                        <p:tav tm="0">
                                          <p:val>
                                            <p:fltVal val="0"/>
                                          </p:val>
                                        </p:tav>
                                        <p:tav tm="100000">
                                          <p:val>
                                            <p:strVal val="#ppt_w"/>
                                          </p:val>
                                        </p:tav>
                                      </p:tavLst>
                                    </p:anim>
                                    <p:anim calcmode="lin" valueType="num">
                                      <p:cBhvr>
                                        <p:cTn id="18" dur="500" fill="hold"/>
                                        <p:tgtEl>
                                          <p:spTgt spid="7">
                                            <p:txEl>
                                              <p:pRg st="0" end="0"/>
                                            </p:txEl>
                                          </p:spTgt>
                                        </p:tgtEl>
                                        <p:attrNameLst>
                                          <p:attrName>ppt_h</p:attrName>
                                        </p:attrNameLst>
                                      </p:cBhvr>
                                      <p:tavLst>
                                        <p:tav tm="0">
                                          <p:val>
                                            <p:fltVal val="0"/>
                                          </p:val>
                                        </p:tav>
                                        <p:tav tm="100000">
                                          <p:val>
                                            <p:strVal val="#ppt_h"/>
                                          </p:val>
                                        </p:tav>
                                      </p:tavLst>
                                    </p:anim>
                                  </p:childTnLst>
                                </p:cTn>
                              </p:par>
                              <p:par>
                                <p:cTn id="19" presetID="23" presetClass="entr" presetSubtype="16" fill="hold" grpId="0" nodeType="withEffect">
                                  <p:stCondLst>
                                    <p:cond delay="0"/>
                                  </p:stCondLst>
                                  <p:childTnLst>
                                    <p:set>
                                      <p:cBhvr>
                                        <p:cTn id="20" dur="1" fill="hold">
                                          <p:stCondLst>
                                            <p:cond delay="0"/>
                                          </p:stCondLst>
                                        </p:cTn>
                                        <p:tgtEl>
                                          <p:spTgt spid="9">
                                            <p:txEl>
                                              <p:pRg st="0" end="0"/>
                                            </p:txEl>
                                          </p:spTgt>
                                        </p:tgtEl>
                                        <p:attrNameLst>
                                          <p:attrName>style.visibility</p:attrName>
                                        </p:attrNameLst>
                                      </p:cBhvr>
                                      <p:to>
                                        <p:strVal val="visible"/>
                                      </p:to>
                                    </p:set>
                                    <p:anim calcmode="lin" valueType="num">
                                      <p:cBhvr>
                                        <p:cTn id="21" dur="500" fill="hold"/>
                                        <p:tgtEl>
                                          <p:spTgt spid="9">
                                            <p:txEl>
                                              <p:pRg st="0" end="0"/>
                                            </p:txEl>
                                          </p:spTgt>
                                        </p:tgtEl>
                                        <p:attrNameLst>
                                          <p:attrName>ppt_w</p:attrName>
                                        </p:attrNameLst>
                                      </p:cBhvr>
                                      <p:tavLst>
                                        <p:tav tm="0">
                                          <p:val>
                                            <p:fltVal val="0"/>
                                          </p:val>
                                        </p:tav>
                                        <p:tav tm="100000">
                                          <p:val>
                                            <p:strVal val="#ppt_w"/>
                                          </p:val>
                                        </p:tav>
                                      </p:tavLst>
                                    </p:anim>
                                    <p:anim calcmode="lin" valueType="num">
                                      <p:cBhvr>
                                        <p:cTn id="22" dur="500" fill="hold"/>
                                        <p:tgtEl>
                                          <p:spTgt spid="9">
                                            <p:txEl>
                                              <p:pRg st="0" end="0"/>
                                            </p:txEl>
                                          </p:spTgt>
                                        </p:tgtEl>
                                        <p:attrNameLst>
                                          <p:attrName>ppt_h</p:attrName>
                                        </p:attrNameLst>
                                      </p:cBhvr>
                                      <p:tavLst>
                                        <p:tav tm="0">
                                          <p:val>
                                            <p:fltVal val="0"/>
                                          </p:val>
                                        </p:tav>
                                        <p:tav tm="100000">
                                          <p:val>
                                            <p:strVal val="#ppt_h"/>
                                          </p:val>
                                        </p:tav>
                                      </p:tavLst>
                                    </p:anim>
                                  </p:childTnLst>
                                </p:cTn>
                              </p:par>
                              <p:par>
                                <p:cTn id="23" presetID="23" presetClass="entr" presetSubtype="16" fill="hold" grpId="0" nodeType="withEffect">
                                  <p:stCondLst>
                                    <p:cond delay="0"/>
                                  </p:stCondLst>
                                  <p:childTnLst>
                                    <p:set>
                                      <p:cBhvr>
                                        <p:cTn id="24" dur="1" fill="hold">
                                          <p:stCondLst>
                                            <p:cond delay="0"/>
                                          </p:stCondLst>
                                        </p:cTn>
                                        <p:tgtEl>
                                          <p:spTgt spid="10">
                                            <p:txEl>
                                              <p:pRg st="0" end="0"/>
                                            </p:txEl>
                                          </p:spTgt>
                                        </p:tgtEl>
                                        <p:attrNameLst>
                                          <p:attrName>style.visibility</p:attrName>
                                        </p:attrNameLst>
                                      </p:cBhvr>
                                      <p:to>
                                        <p:strVal val="visible"/>
                                      </p:to>
                                    </p:set>
                                    <p:anim calcmode="lin" valueType="num">
                                      <p:cBhvr>
                                        <p:cTn id="25" dur="500" fill="hold"/>
                                        <p:tgtEl>
                                          <p:spTgt spid="10">
                                            <p:txEl>
                                              <p:pRg st="0" end="0"/>
                                            </p:txEl>
                                          </p:spTgt>
                                        </p:tgtEl>
                                        <p:attrNameLst>
                                          <p:attrName>ppt_w</p:attrName>
                                        </p:attrNameLst>
                                      </p:cBhvr>
                                      <p:tavLst>
                                        <p:tav tm="0">
                                          <p:val>
                                            <p:fltVal val="0"/>
                                          </p:val>
                                        </p:tav>
                                        <p:tav tm="100000">
                                          <p:val>
                                            <p:strVal val="#ppt_w"/>
                                          </p:val>
                                        </p:tav>
                                      </p:tavLst>
                                    </p:anim>
                                    <p:anim calcmode="lin" valueType="num">
                                      <p:cBhvr>
                                        <p:cTn id="26" dur="500" fill="hold"/>
                                        <p:tgtEl>
                                          <p:spTgt spid="10">
                                            <p:txEl>
                                              <p:pRg st="0" end="0"/>
                                            </p:txEl>
                                          </p:spTgt>
                                        </p:tgtEl>
                                        <p:attrNameLst>
                                          <p:attrName>ppt_h</p:attrName>
                                        </p:attrNameLst>
                                      </p:cBhvr>
                                      <p:tavLst>
                                        <p:tav tm="0">
                                          <p:val>
                                            <p:fltVal val="0"/>
                                          </p:val>
                                        </p:tav>
                                        <p:tav tm="100000">
                                          <p:val>
                                            <p:strVal val="#ppt_h"/>
                                          </p:val>
                                        </p:tav>
                                      </p:tavLst>
                                    </p:anim>
                                  </p:childTnLst>
                                </p:cTn>
                              </p:par>
                            </p:childTnLst>
                          </p:cTn>
                        </p:par>
                      </p:childTnLst>
                    </p:cTn>
                  </p:par>
                  <p:par>
                    <p:cTn id="27" fill="hold">
                      <p:stCondLst>
                        <p:cond delay="indefinite"/>
                      </p:stCondLst>
                      <p:childTnLst>
                        <p:par>
                          <p:cTn id="28" fill="hold">
                            <p:stCondLst>
                              <p:cond delay="0"/>
                            </p:stCondLst>
                            <p:childTnLst>
                              <p:par>
                                <p:cTn id="29" presetID="3" presetClass="entr" presetSubtype="10" fill="hold" grpId="0" nodeType="clickEffect">
                                  <p:stCondLst>
                                    <p:cond delay="0"/>
                                  </p:stCondLst>
                                  <p:childTnLst>
                                    <p:set>
                                      <p:cBhvr>
                                        <p:cTn id="30" dur="1" fill="hold">
                                          <p:stCondLst>
                                            <p:cond delay="0"/>
                                          </p:stCondLst>
                                        </p:cTn>
                                        <p:tgtEl>
                                          <p:spTgt spid="8"/>
                                        </p:tgtEl>
                                        <p:attrNameLst>
                                          <p:attrName>style.visibility</p:attrName>
                                        </p:attrNameLst>
                                      </p:cBhvr>
                                      <p:to>
                                        <p:strVal val="visible"/>
                                      </p:to>
                                    </p:set>
                                    <p:animEffect transition="in" filter="blinds(horizontal)">
                                      <p:cBhvr>
                                        <p:cTn id="31"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6" grpId="0" build="p"/>
      <p:bldP spid="7" grpId="0" build="p"/>
      <p:bldP spid="9" grpId="0" build="p"/>
      <p:bldP spid="10" grpId="0" build="p"/>
      <p:bldP spid="12" grpId="0"/>
    </p:bldLst>
  </p:timing>
</p:sld>
</file>

<file path=ppt/slides/slide4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Content Placeholder 10"/>
          <p:cNvSpPr>
            <a:spLocks noGrp="1"/>
          </p:cNvSpPr>
          <p:nvPr>
            <p:ph sz="quarter" idx="13"/>
          </p:nvPr>
        </p:nvSpPr>
        <p:spPr>
          <a:xfrm>
            <a:off x="304800" y="2733804"/>
            <a:ext cx="628650" cy="446276"/>
          </a:xfrm>
        </p:spPr>
        <p:txBody>
          <a:bodyPr wrap="square">
            <a:spAutoFit/>
          </a:bodyPr>
          <a:lstStyle/>
          <a:p>
            <a:pPr>
              <a:buNone/>
            </a:pPr>
            <a:r>
              <a:rPr lang="en-US" sz="2300" b="1" dirty="0" smtClean="0">
                <a:solidFill>
                  <a:schemeClr val="tx1"/>
                </a:solidFill>
                <a:latin typeface="Times New Roman" pitchFamily="18" charset="0"/>
                <a:cs typeface="Times New Roman" pitchFamily="18" charset="0"/>
              </a:rPr>
              <a:t>40.   </a:t>
            </a:r>
            <a:endParaRPr lang="en-US" sz="2300" dirty="0" smtClean="0">
              <a:solidFill>
                <a:schemeClr val="tx1"/>
              </a:solidFill>
              <a:latin typeface="Times New Roman" pitchFamily="18" charset="0"/>
              <a:cs typeface="Times New Roman" pitchFamily="18" charset="0"/>
            </a:endParaRPr>
          </a:p>
        </p:txBody>
      </p:sp>
      <p:sp>
        <p:nvSpPr>
          <p:cNvPr id="12" name="Rectangle 11"/>
          <p:cNvSpPr/>
          <p:nvPr/>
        </p:nvSpPr>
        <p:spPr>
          <a:xfrm>
            <a:off x="1219200" y="2743200"/>
            <a:ext cx="5562600" cy="446276"/>
          </a:xfrm>
          <a:prstGeom prst="rect">
            <a:avLst/>
          </a:prstGeom>
        </p:spPr>
        <p:txBody>
          <a:bodyPr wrap="square">
            <a:spAutoFit/>
          </a:bodyPr>
          <a:lstStyle/>
          <a:p>
            <a:r>
              <a:rPr lang="en-US" sz="2300" dirty="0" smtClean="0">
                <a:latin typeface="Times New Roman" pitchFamily="18" charset="0"/>
                <a:cs typeface="Times New Roman" pitchFamily="18" charset="0"/>
              </a:rPr>
              <a:t>7(</a:t>
            </a:r>
            <a:r>
              <a:rPr lang="en-US" sz="2300" i="1" dirty="0" smtClean="0">
                <a:latin typeface="Times New Roman" pitchFamily="18" charset="0"/>
                <a:cs typeface="Times New Roman" pitchFamily="18" charset="0"/>
              </a:rPr>
              <a:t>x</a:t>
            </a:r>
            <a:r>
              <a:rPr lang="en-US" sz="2300" dirty="0" smtClean="0">
                <a:latin typeface="Times New Roman" pitchFamily="18" charset="0"/>
                <a:cs typeface="Times New Roman" pitchFamily="18" charset="0"/>
              </a:rPr>
              <a:t> + </a:t>
            </a:r>
            <a:r>
              <a:rPr lang="en-US" sz="2300" i="1" dirty="0" smtClean="0">
                <a:latin typeface="Times New Roman" pitchFamily="18" charset="0"/>
                <a:cs typeface="Times New Roman" pitchFamily="18" charset="0"/>
              </a:rPr>
              <a:t>y</a:t>
            </a:r>
            <a:r>
              <a:rPr lang="en-US" sz="2300" dirty="0" smtClean="0">
                <a:latin typeface="Times New Roman" pitchFamily="18" charset="0"/>
                <a:cs typeface="Times New Roman" pitchFamily="18" charset="0"/>
              </a:rPr>
              <a:t>) – 2(</a:t>
            </a:r>
            <a:r>
              <a:rPr lang="en-US" sz="2300" i="1" dirty="0" smtClean="0">
                <a:latin typeface="Times New Roman" pitchFamily="18" charset="0"/>
                <a:cs typeface="Times New Roman" pitchFamily="18" charset="0"/>
              </a:rPr>
              <a:t>x</a:t>
            </a:r>
            <a:r>
              <a:rPr lang="en-US" sz="2300" dirty="0" smtClean="0">
                <a:latin typeface="Times New Roman" pitchFamily="18" charset="0"/>
                <a:cs typeface="Times New Roman" pitchFamily="18" charset="0"/>
              </a:rPr>
              <a:t> – </a:t>
            </a:r>
            <a:r>
              <a:rPr lang="en-US" sz="2300" i="1" dirty="0" smtClean="0">
                <a:latin typeface="Times New Roman" pitchFamily="18" charset="0"/>
                <a:cs typeface="Times New Roman" pitchFamily="18" charset="0"/>
              </a:rPr>
              <a:t>y</a:t>
            </a:r>
            <a:r>
              <a:rPr lang="en-US" sz="2300" dirty="0" smtClean="0">
                <a:latin typeface="Times New Roman" pitchFamily="18" charset="0"/>
                <a:cs typeface="Times New Roman" pitchFamily="18" charset="0"/>
              </a:rPr>
              <a:t>)   </a:t>
            </a:r>
            <a:r>
              <a:rPr lang="en-US" sz="2300" dirty="0" smtClean="0">
                <a:solidFill>
                  <a:srgbClr val="00A99D"/>
                </a:solidFill>
                <a:latin typeface="Times New Roman" pitchFamily="18" charset="0"/>
                <a:cs typeface="Times New Roman" pitchFamily="18" charset="0"/>
              </a:rPr>
              <a:t>Use the distributive law.</a:t>
            </a:r>
            <a:endParaRPr lang="en-US" sz="2300" i="1" dirty="0" smtClean="0">
              <a:solidFill>
                <a:srgbClr val="00A99D"/>
              </a:solidFill>
              <a:latin typeface="Times New Roman" pitchFamily="18" charset="0"/>
              <a:cs typeface="Times New Roman" pitchFamily="18" charset="0"/>
            </a:endParaRPr>
          </a:p>
        </p:txBody>
      </p:sp>
      <p:sp>
        <p:nvSpPr>
          <p:cNvPr id="13" name="Rectangle 12"/>
          <p:cNvSpPr/>
          <p:nvPr/>
        </p:nvSpPr>
        <p:spPr>
          <a:xfrm>
            <a:off x="981075" y="3171825"/>
            <a:ext cx="5562600" cy="446276"/>
          </a:xfrm>
          <a:prstGeom prst="rect">
            <a:avLst/>
          </a:prstGeom>
        </p:spPr>
        <p:txBody>
          <a:bodyPr wrap="square">
            <a:spAutoFit/>
          </a:bodyPr>
          <a:lstStyle/>
          <a:p>
            <a:r>
              <a:rPr lang="en-US" sz="2300" dirty="0" smtClean="0">
                <a:latin typeface="Times New Roman" pitchFamily="18" charset="0"/>
                <a:cs typeface="Times New Roman" pitchFamily="18" charset="0"/>
              </a:rPr>
              <a:t>= 7</a:t>
            </a:r>
            <a:r>
              <a:rPr lang="en-US" sz="2300" i="1" dirty="0" smtClean="0">
                <a:latin typeface="Times New Roman" pitchFamily="18" charset="0"/>
                <a:cs typeface="Times New Roman" pitchFamily="18" charset="0"/>
              </a:rPr>
              <a:t>x</a:t>
            </a:r>
            <a:r>
              <a:rPr lang="en-US" sz="2300" dirty="0" smtClean="0">
                <a:latin typeface="Times New Roman" pitchFamily="18" charset="0"/>
                <a:cs typeface="Times New Roman" pitchFamily="18" charset="0"/>
              </a:rPr>
              <a:t> + 7</a:t>
            </a:r>
            <a:r>
              <a:rPr lang="en-US" sz="2300" i="1" dirty="0" smtClean="0">
                <a:latin typeface="Times New Roman" pitchFamily="18" charset="0"/>
                <a:cs typeface="Times New Roman" pitchFamily="18" charset="0"/>
              </a:rPr>
              <a:t>y</a:t>
            </a:r>
            <a:r>
              <a:rPr lang="en-US" sz="2300" dirty="0" smtClean="0">
                <a:latin typeface="Times New Roman" pitchFamily="18" charset="0"/>
                <a:cs typeface="Times New Roman" pitchFamily="18" charset="0"/>
              </a:rPr>
              <a:t> – 2</a:t>
            </a:r>
            <a:r>
              <a:rPr lang="en-US" sz="2300" i="1" dirty="0" smtClean="0">
                <a:latin typeface="Times New Roman" pitchFamily="18" charset="0"/>
                <a:cs typeface="Times New Roman" pitchFamily="18" charset="0"/>
              </a:rPr>
              <a:t>x</a:t>
            </a:r>
            <a:r>
              <a:rPr lang="en-US" sz="2300" dirty="0" smtClean="0">
                <a:latin typeface="Times New Roman" pitchFamily="18" charset="0"/>
                <a:cs typeface="Times New Roman" pitchFamily="18" charset="0"/>
              </a:rPr>
              <a:t> + 2</a:t>
            </a:r>
            <a:r>
              <a:rPr lang="en-US" sz="2300" i="1" dirty="0" smtClean="0">
                <a:latin typeface="Times New Roman" pitchFamily="18" charset="0"/>
                <a:cs typeface="Times New Roman" pitchFamily="18" charset="0"/>
              </a:rPr>
              <a:t>y</a:t>
            </a:r>
            <a:r>
              <a:rPr lang="en-US" sz="2300" dirty="0" smtClean="0">
                <a:latin typeface="Times New Roman" pitchFamily="18" charset="0"/>
                <a:cs typeface="Times New Roman" pitchFamily="18" charset="0"/>
              </a:rPr>
              <a:t>    </a:t>
            </a:r>
            <a:r>
              <a:rPr lang="en-US" sz="2300" dirty="0" smtClean="0">
                <a:solidFill>
                  <a:srgbClr val="00A99D"/>
                </a:solidFill>
                <a:latin typeface="Times New Roman" pitchFamily="18" charset="0"/>
                <a:cs typeface="Times New Roman" pitchFamily="18" charset="0"/>
              </a:rPr>
              <a:t>Group like terms.</a:t>
            </a:r>
            <a:endParaRPr lang="en-US" sz="2300" i="1" dirty="0" smtClean="0">
              <a:solidFill>
                <a:srgbClr val="00A99D"/>
              </a:solidFill>
              <a:latin typeface="Times New Roman" pitchFamily="18" charset="0"/>
              <a:cs typeface="Times New Roman" pitchFamily="18" charset="0"/>
            </a:endParaRPr>
          </a:p>
        </p:txBody>
      </p:sp>
      <p:sp>
        <p:nvSpPr>
          <p:cNvPr id="14" name="Rectangle 13"/>
          <p:cNvSpPr/>
          <p:nvPr/>
        </p:nvSpPr>
        <p:spPr>
          <a:xfrm>
            <a:off x="981075" y="3570476"/>
            <a:ext cx="5562600" cy="446276"/>
          </a:xfrm>
          <a:prstGeom prst="rect">
            <a:avLst/>
          </a:prstGeom>
        </p:spPr>
        <p:txBody>
          <a:bodyPr wrap="square">
            <a:spAutoFit/>
          </a:bodyPr>
          <a:lstStyle/>
          <a:p>
            <a:r>
              <a:rPr lang="en-US" sz="2300" dirty="0" smtClean="0">
                <a:latin typeface="Times New Roman" pitchFamily="18" charset="0"/>
                <a:cs typeface="Times New Roman" pitchFamily="18" charset="0"/>
              </a:rPr>
              <a:t>= 7</a:t>
            </a:r>
            <a:r>
              <a:rPr lang="en-US" sz="2300" i="1" dirty="0" smtClean="0">
                <a:latin typeface="Times New Roman" pitchFamily="18" charset="0"/>
                <a:cs typeface="Times New Roman" pitchFamily="18" charset="0"/>
              </a:rPr>
              <a:t>x</a:t>
            </a:r>
            <a:r>
              <a:rPr lang="en-US" sz="2300" dirty="0" smtClean="0">
                <a:latin typeface="Times New Roman" pitchFamily="18" charset="0"/>
                <a:cs typeface="Times New Roman" pitchFamily="18" charset="0"/>
              </a:rPr>
              <a:t> – 2</a:t>
            </a:r>
            <a:r>
              <a:rPr lang="en-US" sz="2300" i="1" dirty="0" smtClean="0">
                <a:latin typeface="Times New Roman" pitchFamily="18" charset="0"/>
                <a:cs typeface="Times New Roman" pitchFamily="18" charset="0"/>
              </a:rPr>
              <a:t>x</a:t>
            </a:r>
            <a:r>
              <a:rPr lang="en-US" sz="2300" dirty="0" smtClean="0">
                <a:latin typeface="Times New Roman" pitchFamily="18" charset="0"/>
                <a:cs typeface="Times New Roman" pitchFamily="18" charset="0"/>
              </a:rPr>
              <a:t> + 7</a:t>
            </a:r>
            <a:r>
              <a:rPr lang="en-US" sz="2300" i="1" dirty="0" smtClean="0">
                <a:latin typeface="Times New Roman" pitchFamily="18" charset="0"/>
                <a:cs typeface="Times New Roman" pitchFamily="18" charset="0"/>
              </a:rPr>
              <a:t>y</a:t>
            </a:r>
            <a:r>
              <a:rPr lang="en-US" sz="2300" dirty="0" smtClean="0">
                <a:latin typeface="Times New Roman" pitchFamily="18" charset="0"/>
                <a:cs typeface="Times New Roman" pitchFamily="18" charset="0"/>
              </a:rPr>
              <a:t> + 2</a:t>
            </a:r>
            <a:r>
              <a:rPr lang="en-US" sz="2300" i="1" dirty="0" smtClean="0">
                <a:latin typeface="Times New Roman" pitchFamily="18" charset="0"/>
                <a:cs typeface="Times New Roman" pitchFamily="18" charset="0"/>
              </a:rPr>
              <a:t>y</a:t>
            </a:r>
            <a:r>
              <a:rPr lang="en-US" sz="2300" dirty="0" smtClean="0">
                <a:latin typeface="Times New Roman" pitchFamily="18" charset="0"/>
                <a:cs typeface="Times New Roman" pitchFamily="18" charset="0"/>
              </a:rPr>
              <a:t>    </a:t>
            </a:r>
            <a:r>
              <a:rPr lang="en-US" sz="2300" dirty="0" smtClean="0">
                <a:solidFill>
                  <a:srgbClr val="00A99D"/>
                </a:solidFill>
                <a:latin typeface="Times New Roman" pitchFamily="18" charset="0"/>
                <a:cs typeface="Times New Roman" pitchFamily="18" charset="0"/>
              </a:rPr>
              <a:t>Add like terms.</a:t>
            </a:r>
            <a:endParaRPr lang="en-US" sz="2300" i="1" dirty="0" smtClean="0">
              <a:solidFill>
                <a:srgbClr val="00A99D"/>
              </a:solidFill>
              <a:latin typeface="Times New Roman" pitchFamily="18" charset="0"/>
              <a:cs typeface="Times New Roman" pitchFamily="18" charset="0"/>
            </a:endParaRPr>
          </a:p>
        </p:txBody>
      </p:sp>
      <p:sp>
        <p:nvSpPr>
          <p:cNvPr id="15" name="Rectangle 14"/>
          <p:cNvSpPr/>
          <p:nvPr/>
        </p:nvSpPr>
        <p:spPr>
          <a:xfrm>
            <a:off x="1000125" y="4027676"/>
            <a:ext cx="5562600" cy="446276"/>
          </a:xfrm>
          <a:prstGeom prst="rect">
            <a:avLst/>
          </a:prstGeom>
        </p:spPr>
        <p:txBody>
          <a:bodyPr wrap="square">
            <a:spAutoFit/>
          </a:bodyPr>
          <a:lstStyle/>
          <a:p>
            <a:r>
              <a:rPr lang="en-US" sz="2300" dirty="0" smtClean="0">
                <a:latin typeface="Times New Roman" pitchFamily="18" charset="0"/>
                <a:cs typeface="Times New Roman" pitchFamily="18" charset="0"/>
              </a:rPr>
              <a:t>= </a:t>
            </a:r>
            <a:r>
              <a:rPr lang="en-US" sz="2300" dirty="0" smtClean="0">
                <a:solidFill>
                  <a:srgbClr val="00A99D"/>
                </a:solidFill>
                <a:latin typeface="Times New Roman" pitchFamily="18" charset="0"/>
                <a:cs typeface="Times New Roman" pitchFamily="18" charset="0"/>
              </a:rPr>
              <a:t>5</a:t>
            </a:r>
            <a:r>
              <a:rPr lang="en-US" sz="2300" i="1" dirty="0" smtClean="0">
                <a:solidFill>
                  <a:srgbClr val="00A99D"/>
                </a:solidFill>
                <a:latin typeface="Times New Roman" pitchFamily="18" charset="0"/>
                <a:cs typeface="Times New Roman" pitchFamily="18" charset="0"/>
              </a:rPr>
              <a:t>x</a:t>
            </a:r>
            <a:r>
              <a:rPr lang="en-US" sz="2300" dirty="0" smtClean="0">
                <a:solidFill>
                  <a:srgbClr val="00A99D"/>
                </a:solidFill>
                <a:latin typeface="Times New Roman" pitchFamily="18" charset="0"/>
                <a:cs typeface="Times New Roman" pitchFamily="18" charset="0"/>
              </a:rPr>
              <a:t> + 9</a:t>
            </a:r>
            <a:r>
              <a:rPr lang="en-US" sz="2300" i="1" dirty="0" smtClean="0">
                <a:solidFill>
                  <a:srgbClr val="00A99D"/>
                </a:solidFill>
                <a:latin typeface="Times New Roman" pitchFamily="18" charset="0"/>
                <a:cs typeface="Times New Roman" pitchFamily="18" charset="0"/>
              </a:rPr>
              <a:t>y</a:t>
            </a:r>
          </a:p>
        </p:txBody>
      </p:sp>
      <p:sp>
        <p:nvSpPr>
          <p:cNvPr id="7"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3 Paper 1</a:t>
            </a:r>
          </a:p>
        </p:txBody>
      </p:sp>
    </p:spTree>
    <p:extLst>
      <p:ext uri="{BB962C8B-B14F-4D97-AF65-F5344CB8AC3E}">
        <p14:creationId xmlns:p14="http://schemas.microsoft.com/office/powerpoint/2010/main" xmlns="" val="71451342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10">
                                            <p:txEl>
                                              <p:pRg st="0" end="0"/>
                                            </p:txEl>
                                          </p:spTgt>
                                        </p:tgtEl>
                                        <p:attrNameLst>
                                          <p:attrName>style.visibility</p:attrName>
                                        </p:attrNameLst>
                                      </p:cBhvr>
                                      <p:to>
                                        <p:strVal val="visible"/>
                                      </p:to>
                                    </p:set>
                                    <p:anim calcmode="lin" valueType="num">
                                      <p:cBhvr>
                                        <p:cTn id="7" dur="500" fill="hold"/>
                                        <p:tgtEl>
                                          <p:spTgt spid="10">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10">
                                            <p:txEl>
                                              <p:pRg st="0" end="0"/>
                                            </p:txEl>
                                          </p:spTgt>
                                        </p:tgtEl>
                                        <p:attrNameLst>
                                          <p:attrName>ppt_h</p:attrName>
                                        </p:attrNameLst>
                                      </p:cBhvr>
                                      <p:tavLst>
                                        <p:tav tm="0">
                                          <p:val>
                                            <p:fltVal val="0"/>
                                          </p:val>
                                        </p:tav>
                                        <p:tav tm="100000">
                                          <p:val>
                                            <p:strVal val="#ppt_h"/>
                                          </p:val>
                                        </p:tav>
                                      </p:tavLst>
                                    </p:anim>
                                  </p:childTnLst>
                                </p:cTn>
                              </p:par>
                              <p:par>
                                <p:cTn id="9" presetID="23" presetClass="entr" presetSubtype="16" fill="hold" grpId="0" nodeType="withEffect">
                                  <p:stCondLst>
                                    <p:cond delay="0"/>
                                  </p:stCondLst>
                                  <p:childTnLst>
                                    <p:set>
                                      <p:cBhvr>
                                        <p:cTn id="10" dur="1" fill="hold">
                                          <p:stCondLst>
                                            <p:cond delay="0"/>
                                          </p:stCondLst>
                                        </p:cTn>
                                        <p:tgtEl>
                                          <p:spTgt spid="12"/>
                                        </p:tgtEl>
                                        <p:attrNameLst>
                                          <p:attrName>style.visibility</p:attrName>
                                        </p:attrNameLst>
                                      </p:cBhvr>
                                      <p:to>
                                        <p:strVal val="visible"/>
                                      </p:to>
                                    </p:set>
                                    <p:anim calcmode="lin" valueType="num">
                                      <p:cBhvr>
                                        <p:cTn id="11" dur="500" fill="hold"/>
                                        <p:tgtEl>
                                          <p:spTgt spid="12"/>
                                        </p:tgtEl>
                                        <p:attrNameLst>
                                          <p:attrName>ppt_w</p:attrName>
                                        </p:attrNameLst>
                                      </p:cBhvr>
                                      <p:tavLst>
                                        <p:tav tm="0">
                                          <p:val>
                                            <p:fltVal val="0"/>
                                          </p:val>
                                        </p:tav>
                                        <p:tav tm="100000">
                                          <p:val>
                                            <p:strVal val="#ppt_w"/>
                                          </p:val>
                                        </p:tav>
                                      </p:tavLst>
                                    </p:anim>
                                    <p:anim calcmode="lin" valueType="num">
                                      <p:cBhvr>
                                        <p:cTn id="12" dur="500" fill="hold"/>
                                        <p:tgtEl>
                                          <p:spTgt spid="12"/>
                                        </p:tgtEl>
                                        <p:attrNameLst>
                                          <p:attrName>ppt_h</p:attrName>
                                        </p:attrNameLst>
                                      </p:cBhvr>
                                      <p:tavLst>
                                        <p:tav tm="0">
                                          <p:val>
                                            <p:fltVal val="0"/>
                                          </p:val>
                                        </p:tav>
                                        <p:tav tm="100000">
                                          <p:val>
                                            <p:strVal val="#ppt_h"/>
                                          </p:val>
                                        </p:tav>
                                      </p:tavLst>
                                    </p:anim>
                                  </p:childTnLst>
                                </p:cTn>
                              </p:par>
                              <p:par>
                                <p:cTn id="13" presetID="23" presetClass="entr" presetSubtype="16" fill="hold" grpId="0" nodeType="withEffect">
                                  <p:stCondLst>
                                    <p:cond delay="0"/>
                                  </p:stCondLst>
                                  <p:childTnLst>
                                    <p:set>
                                      <p:cBhvr>
                                        <p:cTn id="14" dur="1" fill="hold">
                                          <p:stCondLst>
                                            <p:cond delay="0"/>
                                          </p:stCondLst>
                                        </p:cTn>
                                        <p:tgtEl>
                                          <p:spTgt spid="13"/>
                                        </p:tgtEl>
                                        <p:attrNameLst>
                                          <p:attrName>style.visibility</p:attrName>
                                        </p:attrNameLst>
                                      </p:cBhvr>
                                      <p:to>
                                        <p:strVal val="visible"/>
                                      </p:to>
                                    </p:set>
                                    <p:anim calcmode="lin" valueType="num">
                                      <p:cBhvr>
                                        <p:cTn id="15" dur="500" fill="hold"/>
                                        <p:tgtEl>
                                          <p:spTgt spid="13"/>
                                        </p:tgtEl>
                                        <p:attrNameLst>
                                          <p:attrName>ppt_w</p:attrName>
                                        </p:attrNameLst>
                                      </p:cBhvr>
                                      <p:tavLst>
                                        <p:tav tm="0">
                                          <p:val>
                                            <p:fltVal val="0"/>
                                          </p:val>
                                        </p:tav>
                                        <p:tav tm="100000">
                                          <p:val>
                                            <p:strVal val="#ppt_w"/>
                                          </p:val>
                                        </p:tav>
                                      </p:tavLst>
                                    </p:anim>
                                    <p:anim calcmode="lin" valueType="num">
                                      <p:cBhvr>
                                        <p:cTn id="16" dur="500" fill="hold"/>
                                        <p:tgtEl>
                                          <p:spTgt spid="13"/>
                                        </p:tgtEl>
                                        <p:attrNameLst>
                                          <p:attrName>ppt_h</p:attrName>
                                        </p:attrNameLst>
                                      </p:cBhvr>
                                      <p:tavLst>
                                        <p:tav tm="0">
                                          <p:val>
                                            <p:fltVal val="0"/>
                                          </p:val>
                                        </p:tav>
                                        <p:tav tm="100000">
                                          <p:val>
                                            <p:strVal val="#ppt_h"/>
                                          </p:val>
                                        </p:tav>
                                      </p:tavLst>
                                    </p:anim>
                                  </p:childTnLst>
                                </p:cTn>
                              </p:par>
                              <p:par>
                                <p:cTn id="17" presetID="23" presetClass="entr" presetSubtype="16" fill="hold" grpId="0" nodeType="withEffect">
                                  <p:stCondLst>
                                    <p:cond delay="0"/>
                                  </p:stCondLst>
                                  <p:childTnLst>
                                    <p:set>
                                      <p:cBhvr>
                                        <p:cTn id="18" dur="1" fill="hold">
                                          <p:stCondLst>
                                            <p:cond delay="0"/>
                                          </p:stCondLst>
                                        </p:cTn>
                                        <p:tgtEl>
                                          <p:spTgt spid="14"/>
                                        </p:tgtEl>
                                        <p:attrNameLst>
                                          <p:attrName>style.visibility</p:attrName>
                                        </p:attrNameLst>
                                      </p:cBhvr>
                                      <p:to>
                                        <p:strVal val="visible"/>
                                      </p:to>
                                    </p:set>
                                    <p:anim calcmode="lin" valueType="num">
                                      <p:cBhvr>
                                        <p:cTn id="19" dur="500" fill="hold"/>
                                        <p:tgtEl>
                                          <p:spTgt spid="14"/>
                                        </p:tgtEl>
                                        <p:attrNameLst>
                                          <p:attrName>ppt_w</p:attrName>
                                        </p:attrNameLst>
                                      </p:cBhvr>
                                      <p:tavLst>
                                        <p:tav tm="0">
                                          <p:val>
                                            <p:fltVal val="0"/>
                                          </p:val>
                                        </p:tav>
                                        <p:tav tm="100000">
                                          <p:val>
                                            <p:strVal val="#ppt_w"/>
                                          </p:val>
                                        </p:tav>
                                      </p:tavLst>
                                    </p:anim>
                                    <p:anim calcmode="lin" valueType="num">
                                      <p:cBhvr>
                                        <p:cTn id="20" dur="500" fill="hold"/>
                                        <p:tgtEl>
                                          <p:spTgt spid="14"/>
                                        </p:tgtEl>
                                        <p:attrNameLst>
                                          <p:attrName>ppt_h</p:attrName>
                                        </p:attrNameLst>
                                      </p:cBhvr>
                                      <p:tavLst>
                                        <p:tav tm="0">
                                          <p:val>
                                            <p:fltVal val="0"/>
                                          </p:val>
                                        </p:tav>
                                        <p:tav tm="100000">
                                          <p:val>
                                            <p:strVal val="#ppt_h"/>
                                          </p:val>
                                        </p:tav>
                                      </p:tavLst>
                                    </p:anim>
                                  </p:childTnLst>
                                </p:cTn>
                              </p:par>
                              <p:par>
                                <p:cTn id="21" presetID="23" presetClass="entr" presetSubtype="16" fill="hold" grpId="0" nodeType="withEffect">
                                  <p:stCondLst>
                                    <p:cond delay="0"/>
                                  </p:stCondLst>
                                  <p:childTnLst>
                                    <p:set>
                                      <p:cBhvr>
                                        <p:cTn id="22" dur="1" fill="hold">
                                          <p:stCondLst>
                                            <p:cond delay="0"/>
                                          </p:stCondLst>
                                        </p:cTn>
                                        <p:tgtEl>
                                          <p:spTgt spid="15"/>
                                        </p:tgtEl>
                                        <p:attrNameLst>
                                          <p:attrName>style.visibility</p:attrName>
                                        </p:attrNameLst>
                                      </p:cBhvr>
                                      <p:to>
                                        <p:strVal val="visible"/>
                                      </p:to>
                                    </p:set>
                                    <p:anim calcmode="lin" valueType="num">
                                      <p:cBhvr>
                                        <p:cTn id="23" dur="500" fill="hold"/>
                                        <p:tgtEl>
                                          <p:spTgt spid="15"/>
                                        </p:tgtEl>
                                        <p:attrNameLst>
                                          <p:attrName>ppt_w</p:attrName>
                                        </p:attrNameLst>
                                      </p:cBhvr>
                                      <p:tavLst>
                                        <p:tav tm="0">
                                          <p:val>
                                            <p:fltVal val="0"/>
                                          </p:val>
                                        </p:tav>
                                        <p:tav tm="100000">
                                          <p:val>
                                            <p:strVal val="#ppt_w"/>
                                          </p:val>
                                        </p:tav>
                                      </p:tavLst>
                                    </p:anim>
                                    <p:anim calcmode="lin" valueType="num">
                                      <p:cBhvr>
                                        <p:cTn id="24" dur="500" fill="hold"/>
                                        <p:tgtEl>
                                          <p:spTgt spid="15"/>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build="p"/>
      <p:bldP spid="12" grpId="0"/>
      <p:bldP spid="13" grpId="0"/>
      <p:bldP spid="14" grpId="0"/>
      <p:bldP spid="15" grpId="0"/>
    </p:bldLst>
  </p:timing>
</p:sld>
</file>

<file path=ppt/slides/slide4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Notched Right Arrow 7"/>
          <p:cNvSpPr/>
          <p:nvPr/>
        </p:nvSpPr>
        <p:spPr>
          <a:xfrm>
            <a:off x="7162800" y="6019800"/>
            <a:ext cx="1782315" cy="685800"/>
          </a:xfrm>
          <a:prstGeom prst="notchedRightArrow">
            <a:avLst/>
          </a:prstGeom>
          <a:blipFill>
            <a:blip r:embed="rId2" cstate="print">
              <a:extLst>
                <a:ext uri="{BEBA8EAE-BF5A-486C-A8C5-ECC9F3942E4B}">
                  <a14:imgProps xmlns:a14="http://schemas.microsoft.com/office/drawing/2010/main" xmlns="">
                    <a14:imgLayer r:embed="rId3">
                      <a14:imgEffect>
                        <a14:brightnessContrast bright="-20000" contrast="-20000"/>
                      </a14:imgEffect>
                    </a14:imgLayer>
                  </a14:imgProps>
                </a:ex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ANSWER</a:t>
            </a:r>
            <a:endParaRPr lang="en-US" sz="2000" b="1" dirty="0">
              <a:latin typeface="Times New Roman" pitchFamily="18" charset="0"/>
              <a:cs typeface="Times New Roman" pitchFamily="18" charset="0"/>
            </a:endParaRPr>
          </a:p>
        </p:txBody>
      </p:sp>
      <p:sp>
        <p:nvSpPr>
          <p:cNvPr id="6" name="Content Placeholder 10"/>
          <p:cNvSpPr>
            <a:spLocks noGrp="1"/>
          </p:cNvSpPr>
          <p:nvPr>
            <p:ph sz="quarter" idx="13"/>
          </p:nvPr>
        </p:nvSpPr>
        <p:spPr>
          <a:xfrm>
            <a:off x="914400" y="3124200"/>
            <a:ext cx="1473200" cy="446276"/>
          </a:xfrm>
        </p:spPr>
        <p:txBody>
          <a:bodyPr wrap="square">
            <a:spAutoFit/>
          </a:bodyPr>
          <a:lstStyle/>
          <a:p>
            <a:pPr algn="just">
              <a:spcBef>
                <a:spcPct val="0"/>
              </a:spcBef>
              <a:buFontTx/>
              <a:buNone/>
            </a:pPr>
            <a:r>
              <a:rPr lang="en-US" sz="2300" dirty="0" smtClean="0">
                <a:solidFill>
                  <a:schemeClr val="tx1"/>
                </a:solidFill>
                <a:latin typeface="Times New Roman" pitchFamily="18" charset="0"/>
                <a:cs typeface="Times New Roman" pitchFamily="18" charset="0"/>
              </a:rPr>
              <a:t>(A) 5</a:t>
            </a:r>
            <a:endParaRPr lang="en-US" sz="2300" i="1" dirty="0" smtClean="0">
              <a:solidFill>
                <a:schemeClr val="tx1"/>
              </a:solidFill>
              <a:latin typeface="Times New Roman" pitchFamily="18" charset="0"/>
              <a:cs typeface="Times New Roman" pitchFamily="18" charset="0"/>
            </a:endParaRPr>
          </a:p>
        </p:txBody>
      </p:sp>
      <p:sp>
        <p:nvSpPr>
          <p:cNvPr id="7" name="Content Placeholder 10"/>
          <p:cNvSpPr>
            <a:spLocks noGrp="1"/>
          </p:cNvSpPr>
          <p:nvPr>
            <p:ph sz="quarter" idx="13"/>
          </p:nvPr>
        </p:nvSpPr>
        <p:spPr>
          <a:xfrm>
            <a:off x="910590" y="3733800"/>
            <a:ext cx="1676400" cy="446276"/>
          </a:xfrm>
        </p:spPr>
        <p:txBody>
          <a:bodyPr wrap="square">
            <a:spAutoFit/>
          </a:bodyPr>
          <a:lstStyle/>
          <a:p>
            <a:pPr algn="just">
              <a:spcBef>
                <a:spcPct val="0"/>
              </a:spcBef>
              <a:buFontTx/>
              <a:buNone/>
            </a:pPr>
            <a:r>
              <a:rPr lang="en-US" sz="2300" dirty="0" smtClean="0">
                <a:solidFill>
                  <a:schemeClr val="tx1"/>
                </a:solidFill>
                <a:latin typeface="Times New Roman" pitchFamily="18" charset="0"/>
                <a:cs typeface="Times New Roman" pitchFamily="18" charset="0"/>
              </a:rPr>
              <a:t>(B)</a:t>
            </a:r>
          </a:p>
        </p:txBody>
      </p:sp>
      <p:sp>
        <p:nvSpPr>
          <p:cNvPr id="9" name="Content Placeholder 10"/>
          <p:cNvSpPr>
            <a:spLocks noGrp="1"/>
          </p:cNvSpPr>
          <p:nvPr>
            <p:ph sz="quarter" idx="13"/>
          </p:nvPr>
        </p:nvSpPr>
        <p:spPr>
          <a:xfrm>
            <a:off x="939800" y="4343400"/>
            <a:ext cx="1752600" cy="446276"/>
          </a:xfrm>
        </p:spPr>
        <p:txBody>
          <a:bodyPr wrap="square">
            <a:spAutoFit/>
          </a:bodyPr>
          <a:lstStyle/>
          <a:p>
            <a:pPr algn="just">
              <a:spcBef>
                <a:spcPct val="0"/>
              </a:spcBef>
              <a:buFontTx/>
              <a:buNone/>
            </a:pPr>
            <a:r>
              <a:rPr lang="en-US" sz="2300" dirty="0" smtClean="0">
                <a:solidFill>
                  <a:schemeClr val="tx1"/>
                </a:solidFill>
                <a:latin typeface="Times New Roman" pitchFamily="18" charset="0"/>
                <a:cs typeface="Times New Roman" pitchFamily="18" charset="0"/>
              </a:rPr>
              <a:t>(C) –5</a:t>
            </a:r>
            <a:endParaRPr lang="en-US" sz="2300" i="1" dirty="0" smtClean="0">
              <a:solidFill>
                <a:schemeClr val="tx1"/>
              </a:solidFill>
              <a:latin typeface="Times New Roman" pitchFamily="18" charset="0"/>
              <a:cs typeface="Times New Roman" pitchFamily="18" charset="0"/>
            </a:endParaRPr>
          </a:p>
        </p:txBody>
      </p:sp>
      <p:sp>
        <p:nvSpPr>
          <p:cNvPr id="10" name="Content Placeholder 10"/>
          <p:cNvSpPr>
            <a:spLocks noGrp="1"/>
          </p:cNvSpPr>
          <p:nvPr>
            <p:ph sz="quarter" idx="13"/>
          </p:nvPr>
        </p:nvSpPr>
        <p:spPr>
          <a:xfrm>
            <a:off x="929640" y="4991100"/>
            <a:ext cx="1579880" cy="446276"/>
          </a:xfrm>
        </p:spPr>
        <p:txBody>
          <a:bodyPr wrap="square">
            <a:spAutoFit/>
          </a:bodyPr>
          <a:lstStyle/>
          <a:p>
            <a:pPr algn="just">
              <a:spcBef>
                <a:spcPct val="0"/>
              </a:spcBef>
              <a:buFontTx/>
              <a:buNone/>
            </a:pPr>
            <a:r>
              <a:rPr lang="en-US" sz="2300" dirty="0" smtClean="0">
                <a:solidFill>
                  <a:schemeClr val="tx1"/>
                </a:solidFill>
                <a:latin typeface="Times New Roman" pitchFamily="18" charset="0"/>
                <a:cs typeface="Times New Roman" pitchFamily="18" charset="0"/>
              </a:rPr>
              <a:t>(D)</a:t>
            </a:r>
            <a:endParaRPr lang="en-US" sz="2300" i="1" dirty="0" smtClean="0">
              <a:solidFill>
                <a:schemeClr val="tx1"/>
              </a:solidFill>
              <a:latin typeface="Times New Roman" pitchFamily="18" charset="0"/>
              <a:cs typeface="Times New Roman" pitchFamily="18" charset="0"/>
            </a:endParaRPr>
          </a:p>
        </p:txBody>
      </p:sp>
      <p:sp>
        <p:nvSpPr>
          <p:cNvPr id="12" name="Rectangle 11"/>
          <p:cNvSpPr/>
          <p:nvPr/>
        </p:nvSpPr>
        <p:spPr>
          <a:xfrm>
            <a:off x="381000" y="2601724"/>
            <a:ext cx="4267200" cy="446276"/>
          </a:xfrm>
          <a:prstGeom prst="rect">
            <a:avLst/>
          </a:prstGeom>
        </p:spPr>
        <p:txBody>
          <a:bodyPr wrap="square">
            <a:spAutoFit/>
          </a:bodyPr>
          <a:lstStyle/>
          <a:p>
            <a:r>
              <a:rPr lang="en-US" sz="2300" b="1" dirty="0" smtClean="0">
                <a:latin typeface="Times New Roman" pitchFamily="18" charset="0"/>
              </a:rPr>
              <a:t>41.   </a:t>
            </a:r>
            <a:r>
              <a:rPr lang="en-US" sz="2300" dirty="0" smtClean="0">
                <a:latin typeface="Times New Roman" pitchFamily="18" charset="0"/>
              </a:rPr>
              <a:t>If 3(</a:t>
            </a:r>
            <a:r>
              <a:rPr lang="en-US" sz="2300" i="1" dirty="0" smtClean="0">
                <a:latin typeface="Times New Roman" pitchFamily="18" charset="0"/>
              </a:rPr>
              <a:t>x</a:t>
            </a:r>
            <a:r>
              <a:rPr lang="en-US" sz="2300" dirty="0" smtClean="0">
                <a:latin typeface="Times New Roman" pitchFamily="18" charset="0"/>
              </a:rPr>
              <a:t> – 1) –4</a:t>
            </a:r>
            <a:r>
              <a:rPr lang="en-US" sz="2300" i="1" dirty="0" smtClean="0">
                <a:latin typeface="Times New Roman" pitchFamily="18" charset="0"/>
              </a:rPr>
              <a:t>x</a:t>
            </a:r>
            <a:r>
              <a:rPr lang="en-US" sz="2300" dirty="0" smtClean="0">
                <a:latin typeface="Times New Roman" pitchFamily="18" charset="0"/>
              </a:rPr>
              <a:t> = 2, then </a:t>
            </a:r>
            <a:r>
              <a:rPr lang="en-US" sz="2300" i="1" dirty="0" smtClean="0">
                <a:latin typeface="Times New Roman" pitchFamily="18" charset="0"/>
              </a:rPr>
              <a:t>x </a:t>
            </a:r>
            <a:r>
              <a:rPr lang="en-US" sz="2300" dirty="0" smtClean="0">
                <a:latin typeface="Times New Roman" pitchFamily="18" charset="0"/>
              </a:rPr>
              <a:t>=</a:t>
            </a:r>
            <a:endParaRPr lang="en-US" sz="2300" i="1" dirty="0">
              <a:latin typeface="Times New Roman" pitchFamily="18" charset="0"/>
            </a:endParaRPr>
          </a:p>
        </p:txBody>
      </p:sp>
      <p:pic>
        <p:nvPicPr>
          <p:cNvPr id="12290" name="Picture 2" descr="D:\Vinothi\Revision Exam 03\Eqn108.wmf"/>
          <p:cNvPicPr>
            <a:picLocks noChangeAspect="1" noChangeArrowheads="1"/>
          </p:cNvPicPr>
          <p:nvPr/>
        </p:nvPicPr>
        <p:blipFill>
          <a:blip r:embed="rId4" cstate="print"/>
          <a:srcRect/>
          <a:stretch>
            <a:fillRect/>
          </a:stretch>
        </p:blipFill>
        <p:spPr bwMode="auto">
          <a:xfrm>
            <a:off x="1465580" y="3657600"/>
            <a:ext cx="228600" cy="698500"/>
          </a:xfrm>
          <a:prstGeom prst="rect">
            <a:avLst/>
          </a:prstGeom>
          <a:noFill/>
        </p:spPr>
      </p:pic>
      <p:pic>
        <p:nvPicPr>
          <p:cNvPr id="12291" name="Picture 3" descr="D:\Vinothi\Revision Exam 03\Eqn109.wmf"/>
          <p:cNvPicPr>
            <a:picLocks noChangeAspect="1" noChangeArrowheads="1"/>
          </p:cNvPicPr>
          <p:nvPr/>
        </p:nvPicPr>
        <p:blipFill>
          <a:blip r:embed="rId5" cstate="print"/>
          <a:srcRect/>
          <a:stretch>
            <a:fillRect/>
          </a:stretch>
        </p:blipFill>
        <p:spPr bwMode="auto">
          <a:xfrm>
            <a:off x="1480820" y="4883150"/>
            <a:ext cx="419100" cy="698500"/>
          </a:xfrm>
          <a:prstGeom prst="rect">
            <a:avLst/>
          </a:prstGeom>
          <a:noFill/>
        </p:spPr>
      </p:pic>
      <p:sp>
        <p:nvSpPr>
          <p:cNvPr id="11"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3 Paper 1</a:t>
            </a:r>
          </a:p>
        </p:txBody>
      </p:sp>
    </p:spTree>
    <p:extLst>
      <p:ext uri="{BB962C8B-B14F-4D97-AF65-F5344CB8AC3E}">
        <p14:creationId xmlns:p14="http://schemas.microsoft.com/office/powerpoint/2010/main" xmlns="" val="71451342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p:cTn id="7" dur="500" fill="hold"/>
                                        <p:tgtEl>
                                          <p:spTgt spid="12"/>
                                        </p:tgtEl>
                                        <p:attrNameLst>
                                          <p:attrName>ppt_w</p:attrName>
                                        </p:attrNameLst>
                                      </p:cBhvr>
                                      <p:tavLst>
                                        <p:tav tm="0">
                                          <p:val>
                                            <p:fltVal val="0"/>
                                          </p:val>
                                        </p:tav>
                                        <p:tav tm="100000">
                                          <p:val>
                                            <p:strVal val="#ppt_w"/>
                                          </p:val>
                                        </p:tav>
                                      </p:tavLst>
                                    </p:anim>
                                    <p:anim calcmode="lin" valueType="num">
                                      <p:cBhvr>
                                        <p:cTn id="8" dur="500" fill="hold"/>
                                        <p:tgtEl>
                                          <p:spTgt spid="12"/>
                                        </p:tgtEl>
                                        <p:attrNameLst>
                                          <p:attrName>ppt_h</p:attrName>
                                        </p:attrNameLst>
                                      </p:cBhvr>
                                      <p:tavLst>
                                        <p:tav tm="0">
                                          <p:val>
                                            <p:fltVal val="0"/>
                                          </p:val>
                                        </p:tav>
                                        <p:tav tm="100000">
                                          <p:val>
                                            <p:strVal val="#ppt_h"/>
                                          </p:val>
                                        </p:tav>
                                      </p:tavLst>
                                    </p:anim>
                                  </p:childTnLst>
                                </p:cTn>
                              </p:par>
                            </p:childTnLst>
                          </p:cTn>
                        </p:par>
                      </p:childTnLst>
                    </p:cTn>
                  </p:par>
                  <p:par>
                    <p:cTn id="9" fill="hold">
                      <p:stCondLst>
                        <p:cond delay="indefinite"/>
                      </p:stCondLst>
                      <p:childTnLst>
                        <p:par>
                          <p:cTn id="10" fill="hold">
                            <p:stCondLst>
                              <p:cond delay="0"/>
                            </p:stCondLst>
                            <p:childTnLst>
                              <p:par>
                                <p:cTn id="11" presetID="23" presetClass="entr" presetSubtype="16" fill="hold" grpId="0" nodeType="clickEffect">
                                  <p:stCondLst>
                                    <p:cond delay="0"/>
                                  </p:stCondLst>
                                  <p:childTnLst>
                                    <p:set>
                                      <p:cBhvr>
                                        <p:cTn id="12" dur="1" fill="hold">
                                          <p:stCondLst>
                                            <p:cond delay="0"/>
                                          </p:stCondLst>
                                        </p:cTn>
                                        <p:tgtEl>
                                          <p:spTgt spid="6">
                                            <p:txEl>
                                              <p:pRg st="0" end="0"/>
                                            </p:txEl>
                                          </p:spTgt>
                                        </p:tgtEl>
                                        <p:attrNameLst>
                                          <p:attrName>style.visibility</p:attrName>
                                        </p:attrNameLst>
                                      </p:cBhvr>
                                      <p:to>
                                        <p:strVal val="visible"/>
                                      </p:to>
                                    </p:set>
                                    <p:anim calcmode="lin" valueType="num">
                                      <p:cBhvr>
                                        <p:cTn id="13" dur="500" fill="hold"/>
                                        <p:tgtEl>
                                          <p:spTgt spid="6">
                                            <p:txEl>
                                              <p:pRg st="0" end="0"/>
                                            </p:txEl>
                                          </p:spTgt>
                                        </p:tgtEl>
                                        <p:attrNameLst>
                                          <p:attrName>ppt_w</p:attrName>
                                        </p:attrNameLst>
                                      </p:cBhvr>
                                      <p:tavLst>
                                        <p:tav tm="0">
                                          <p:val>
                                            <p:fltVal val="0"/>
                                          </p:val>
                                        </p:tav>
                                        <p:tav tm="100000">
                                          <p:val>
                                            <p:strVal val="#ppt_w"/>
                                          </p:val>
                                        </p:tav>
                                      </p:tavLst>
                                    </p:anim>
                                    <p:anim calcmode="lin" valueType="num">
                                      <p:cBhvr>
                                        <p:cTn id="14" dur="500" fill="hold"/>
                                        <p:tgtEl>
                                          <p:spTgt spid="6">
                                            <p:txEl>
                                              <p:pRg st="0" end="0"/>
                                            </p:txEl>
                                          </p:spTgt>
                                        </p:tgtEl>
                                        <p:attrNameLst>
                                          <p:attrName>ppt_h</p:attrName>
                                        </p:attrNameLst>
                                      </p:cBhvr>
                                      <p:tavLst>
                                        <p:tav tm="0">
                                          <p:val>
                                            <p:fltVal val="0"/>
                                          </p:val>
                                        </p:tav>
                                        <p:tav tm="100000">
                                          <p:val>
                                            <p:strVal val="#ppt_h"/>
                                          </p:val>
                                        </p:tav>
                                      </p:tavLst>
                                    </p:anim>
                                  </p:childTnLst>
                                </p:cTn>
                              </p:par>
                              <p:par>
                                <p:cTn id="15" presetID="23" presetClass="entr" presetSubtype="16" fill="hold" grpId="0" nodeType="withEffect">
                                  <p:stCondLst>
                                    <p:cond delay="0"/>
                                  </p:stCondLst>
                                  <p:childTnLst>
                                    <p:set>
                                      <p:cBhvr>
                                        <p:cTn id="16" dur="1" fill="hold">
                                          <p:stCondLst>
                                            <p:cond delay="0"/>
                                          </p:stCondLst>
                                        </p:cTn>
                                        <p:tgtEl>
                                          <p:spTgt spid="7">
                                            <p:txEl>
                                              <p:pRg st="0" end="0"/>
                                            </p:txEl>
                                          </p:spTgt>
                                        </p:tgtEl>
                                        <p:attrNameLst>
                                          <p:attrName>style.visibility</p:attrName>
                                        </p:attrNameLst>
                                      </p:cBhvr>
                                      <p:to>
                                        <p:strVal val="visible"/>
                                      </p:to>
                                    </p:set>
                                    <p:anim calcmode="lin" valueType="num">
                                      <p:cBhvr>
                                        <p:cTn id="17" dur="500" fill="hold"/>
                                        <p:tgtEl>
                                          <p:spTgt spid="7">
                                            <p:txEl>
                                              <p:pRg st="0" end="0"/>
                                            </p:txEl>
                                          </p:spTgt>
                                        </p:tgtEl>
                                        <p:attrNameLst>
                                          <p:attrName>ppt_w</p:attrName>
                                        </p:attrNameLst>
                                      </p:cBhvr>
                                      <p:tavLst>
                                        <p:tav tm="0">
                                          <p:val>
                                            <p:fltVal val="0"/>
                                          </p:val>
                                        </p:tav>
                                        <p:tav tm="100000">
                                          <p:val>
                                            <p:strVal val="#ppt_w"/>
                                          </p:val>
                                        </p:tav>
                                      </p:tavLst>
                                    </p:anim>
                                    <p:anim calcmode="lin" valueType="num">
                                      <p:cBhvr>
                                        <p:cTn id="18" dur="500" fill="hold"/>
                                        <p:tgtEl>
                                          <p:spTgt spid="7">
                                            <p:txEl>
                                              <p:pRg st="0" end="0"/>
                                            </p:txEl>
                                          </p:spTgt>
                                        </p:tgtEl>
                                        <p:attrNameLst>
                                          <p:attrName>ppt_h</p:attrName>
                                        </p:attrNameLst>
                                      </p:cBhvr>
                                      <p:tavLst>
                                        <p:tav tm="0">
                                          <p:val>
                                            <p:fltVal val="0"/>
                                          </p:val>
                                        </p:tav>
                                        <p:tav tm="100000">
                                          <p:val>
                                            <p:strVal val="#ppt_h"/>
                                          </p:val>
                                        </p:tav>
                                      </p:tavLst>
                                    </p:anim>
                                  </p:childTnLst>
                                </p:cTn>
                              </p:par>
                              <p:par>
                                <p:cTn id="19" presetID="23" presetClass="entr" presetSubtype="16" fill="hold" nodeType="withEffect">
                                  <p:stCondLst>
                                    <p:cond delay="0"/>
                                  </p:stCondLst>
                                  <p:childTnLst>
                                    <p:set>
                                      <p:cBhvr>
                                        <p:cTn id="20" dur="1" fill="hold">
                                          <p:stCondLst>
                                            <p:cond delay="0"/>
                                          </p:stCondLst>
                                        </p:cTn>
                                        <p:tgtEl>
                                          <p:spTgt spid="12290"/>
                                        </p:tgtEl>
                                        <p:attrNameLst>
                                          <p:attrName>style.visibility</p:attrName>
                                        </p:attrNameLst>
                                      </p:cBhvr>
                                      <p:to>
                                        <p:strVal val="visible"/>
                                      </p:to>
                                    </p:set>
                                    <p:anim calcmode="lin" valueType="num">
                                      <p:cBhvr>
                                        <p:cTn id="21" dur="500" fill="hold"/>
                                        <p:tgtEl>
                                          <p:spTgt spid="12290"/>
                                        </p:tgtEl>
                                        <p:attrNameLst>
                                          <p:attrName>ppt_w</p:attrName>
                                        </p:attrNameLst>
                                      </p:cBhvr>
                                      <p:tavLst>
                                        <p:tav tm="0">
                                          <p:val>
                                            <p:fltVal val="0"/>
                                          </p:val>
                                        </p:tav>
                                        <p:tav tm="100000">
                                          <p:val>
                                            <p:strVal val="#ppt_w"/>
                                          </p:val>
                                        </p:tav>
                                      </p:tavLst>
                                    </p:anim>
                                    <p:anim calcmode="lin" valueType="num">
                                      <p:cBhvr>
                                        <p:cTn id="22" dur="500" fill="hold"/>
                                        <p:tgtEl>
                                          <p:spTgt spid="12290"/>
                                        </p:tgtEl>
                                        <p:attrNameLst>
                                          <p:attrName>ppt_h</p:attrName>
                                        </p:attrNameLst>
                                      </p:cBhvr>
                                      <p:tavLst>
                                        <p:tav tm="0">
                                          <p:val>
                                            <p:fltVal val="0"/>
                                          </p:val>
                                        </p:tav>
                                        <p:tav tm="100000">
                                          <p:val>
                                            <p:strVal val="#ppt_h"/>
                                          </p:val>
                                        </p:tav>
                                      </p:tavLst>
                                    </p:anim>
                                  </p:childTnLst>
                                </p:cTn>
                              </p:par>
                              <p:par>
                                <p:cTn id="23" presetID="23" presetClass="entr" presetSubtype="16" fill="hold" grpId="0" nodeType="withEffect">
                                  <p:stCondLst>
                                    <p:cond delay="0"/>
                                  </p:stCondLst>
                                  <p:childTnLst>
                                    <p:set>
                                      <p:cBhvr>
                                        <p:cTn id="24" dur="1" fill="hold">
                                          <p:stCondLst>
                                            <p:cond delay="0"/>
                                          </p:stCondLst>
                                        </p:cTn>
                                        <p:tgtEl>
                                          <p:spTgt spid="9">
                                            <p:txEl>
                                              <p:pRg st="0" end="0"/>
                                            </p:txEl>
                                          </p:spTgt>
                                        </p:tgtEl>
                                        <p:attrNameLst>
                                          <p:attrName>style.visibility</p:attrName>
                                        </p:attrNameLst>
                                      </p:cBhvr>
                                      <p:to>
                                        <p:strVal val="visible"/>
                                      </p:to>
                                    </p:set>
                                    <p:anim calcmode="lin" valueType="num">
                                      <p:cBhvr>
                                        <p:cTn id="25" dur="500" fill="hold"/>
                                        <p:tgtEl>
                                          <p:spTgt spid="9">
                                            <p:txEl>
                                              <p:pRg st="0" end="0"/>
                                            </p:txEl>
                                          </p:spTgt>
                                        </p:tgtEl>
                                        <p:attrNameLst>
                                          <p:attrName>ppt_w</p:attrName>
                                        </p:attrNameLst>
                                      </p:cBhvr>
                                      <p:tavLst>
                                        <p:tav tm="0">
                                          <p:val>
                                            <p:fltVal val="0"/>
                                          </p:val>
                                        </p:tav>
                                        <p:tav tm="100000">
                                          <p:val>
                                            <p:strVal val="#ppt_w"/>
                                          </p:val>
                                        </p:tav>
                                      </p:tavLst>
                                    </p:anim>
                                    <p:anim calcmode="lin" valueType="num">
                                      <p:cBhvr>
                                        <p:cTn id="26" dur="500" fill="hold"/>
                                        <p:tgtEl>
                                          <p:spTgt spid="9">
                                            <p:txEl>
                                              <p:pRg st="0" end="0"/>
                                            </p:txEl>
                                          </p:spTgt>
                                        </p:tgtEl>
                                        <p:attrNameLst>
                                          <p:attrName>ppt_h</p:attrName>
                                        </p:attrNameLst>
                                      </p:cBhvr>
                                      <p:tavLst>
                                        <p:tav tm="0">
                                          <p:val>
                                            <p:fltVal val="0"/>
                                          </p:val>
                                        </p:tav>
                                        <p:tav tm="100000">
                                          <p:val>
                                            <p:strVal val="#ppt_h"/>
                                          </p:val>
                                        </p:tav>
                                      </p:tavLst>
                                    </p:anim>
                                  </p:childTnLst>
                                </p:cTn>
                              </p:par>
                              <p:par>
                                <p:cTn id="27" presetID="23" presetClass="entr" presetSubtype="16" fill="hold" grpId="0" nodeType="withEffect">
                                  <p:stCondLst>
                                    <p:cond delay="0"/>
                                  </p:stCondLst>
                                  <p:childTnLst>
                                    <p:set>
                                      <p:cBhvr>
                                        <p:cTn id="28" dur="1" fill="hold">
                                          <p:stCondLst>
                                            <p:cond delay="0"/>
                                          </p:stCondLst>
                                        </p:cTn>
                                        <p:tgtEl>
                                          <p:spTgt spid="10">
                                            <p:txEl>
                                              <p:pRg st="0" end="0"/>
                                            </p:txEl>
                                          </p:spTgt>
                                        </p:tgtEl>
                                        <p:attrNameLst>
                                          <p:attrName>style.visibility</p:attrName>
                                        </p:attrNameLst>
                                      </p:cBhvr>
                                      <p:to>
                                        <p:strVal val="visible"/>
                                      </p:to>
                                    </p:set>
                                    <p:anim calcmode="lin" valueType="num">
                                      <p:cBhvr>
                                        <p:cTn id="29" dur="500" fill="hold"/>
                                        <p:tgtEl>
                                          <p:spTgt spid="10">
                                            <p:txEl>
                                              <p:pRg st="0" end="0"/>
                                            </p:txEl>
                                          </p:spTgt>
                                        </p:tgtEl>
                                        <p:attrNameLst>
                                          <p:attrName>ppt_w</p:attrName>
                                        </p:attrNameLst>
                                      </p:cBhvr>
                                      <p:tavLst>
                                        <p:tav tm="0">
                                          <p:val>
                                            <p:fltVal val="0"/>
                                          </p:val>
                                        </p:tav>
                                        <p:tav tm="100000">
                                          <p:val>
                                            <p:strVal val="#ppt_w"/>
                                          </p:val>
                                        </p:tav>
                                      </p:tavLst>
                                    </p:anim>
                                    <p:anim calcmode="lin" valueType="num">
                                      <p:cBhvr>
                                        <p:cTn id="30" dur="500" fill="hold"/>
                                        <p:tgtEl>
                                          <p:spTgt spid="10">
                                            <p:txEl>
                                              <p:pRg st="0" end="0"/>
                                            </p:txEl>
                                          </p:spTgt>
                                        </p:tgtEl>
                                        <p:attrNameLst>
                                          <p:attrName>ppt_h</p:attrName>
                                        </p:attrNameLst>
                                      </p:cBhvr>
                                      <p:tavLst>
                                        <p:tav tm="0">
                                          <p:val>
                                            <p:fltVal val="0"/>
                                          </p:val>
                                        </p:tav>
                                        <p:tav tm="100000">
                                          <p:val>
                                            <p:strVal val="#ppt_h"/>
                                          </p:val>
                                        </p:tav>
                                      </p:tavLst>
                                    </p:anim>
                                  </p:childTnLst>
                                </p:cTn>
                              </p:par>
                              <p:par>
                                <p:cTn id="31" presetID="23" presetClass="entr" presetSubtype="16" fill="hold" nodeType="withEffect">
                                  <p:stCondLst>
                                    <p:cond delay="0"/>
                                  </p:stCondLst>
                                  <p:childTnLst>
                                    <p:set>
                                      <p:cBhvr>
                                        <p:cTn id="32" dur="1" fill="hold">
                                          <p:stCondLst>
                                            <p:cond delay="0"/>
                                          </p:stCondLst>
                                        </p:cTn>
                                        <p:tgtEl>
                                          <p:spTgt spid="12291"/>
                                        </p:tgtEl>
                                        <p:attrNameLst>
                                          <p:attrName>style.visibility</p:attrName>
                                        </p:attrNameLst>
                                      </p:cBhvr>
                                      <p:to>
                                        <p:strVal val="visible"/>
                                      </p:to>
                                    </p:set>
                                    <p:anim calcmode="lin" valueType="num">
                                      <p:cBhvr>
                                        <p:cTn id="33" dur="500" fill="hold"/>
                                        <p:tgtEl>
                                          <p:spTgt spid="12291"/>
                                        </p:tgtEl>
                                        <p:attrNameLst>
                                          <p:attrName>ppt_w</p:attrName>
                                        </p:attrNameLst>
                                      </p:cBhvr>
                                      <p:tavLst>
                                        <p:tav tm="0">
                                          <p:val>
                                            <p:fltVal val="0"/>
                                          </p:val>
                                        </p:tav>
                                        <p:tav tm="100000">
                                          <p:val>
                                            <p:strVal val="#ppt_w"/>
                                          </p:val>
                                        </p:tav>
                                      </p:tavLst>
                                    </p:anim>
                                    <p:anim calcmode="lin" valueType="num">
                                      <p:cBhvr>
                                        <p:cTn id="34" dur="500" fill="hold"/>
                                        <p:tgtEl>
                                          <p:spTgt spid="12291"/>
                                        </p:tgtEl>
                                        <p:attrNameLst>
                                          <p:attrName>ppt_h</p:attrName>
                                        </p:attrNameLst>
                                      </p:cBhvr>
                                      <p:tavLst>
                                        <p:tav tm="0">
                                          <p:val>
                                            <p:fltVal val="0"/>
                                          </p:val>
                                        </p:tav>
                                        <p:tav tm="100000">
                                          <p:val>
                                            <p:strVal val="#ppt_h"/>
                                          </p:val>
                                        </p:tav>
                                      </p:tavLst>
                                    </p:anim>
                                  </p:childTnLst>
                                </p:cTn>
                              </p:par>
                            </p:childTnLst>
                          </p:cTn>
                        </p:par>
                      </p:childTnLst>
                    </p:cTn>
                  </p:par>
                  <p:par>
                    <p:cTn id="35" fill="hold">
                      <p:stCondLst>
                        <p:cond delay="indefinite"/>
                      </p:stCondLst>
                      <p:childTnLst>
                        <p:par>
                          <p:cTn id="36" fill="hold">
                            <p:stCondLst>
                              <p:cond delay="0"/>
                            </p:stCondLst>
                            <p:childTnLst>
                              <p:par>
                                <p:cTn id="37" presetID="3" presetClass="entr" presetSubtype="10" fill="hold" grpId="0" nodeType="clickEffect">
                                  <p:stCondLst>
                                    <p:cond delay="0"/>
                                  </p:stCondLst>
                                  <p:childTnLst>
                                    <p:set>
                                      <p:cBhvr>
                                        <p:cTn id="38" dur="1" fill="hold">
                                          <p:stCondLst>
                                            <p:cond delay="0"/>
                                          </p:stCondLst>
                                        </p:cTn>
                                        <p:tgtEl>
                                          <p:spTgt spid="8"/>
                                        </p:tgtEl>
                                        <p:attrNameLst>
                                          <p:attrName>style.visibility</p:attrName>
                                        </p:attrNameLst>
                                      </p:cBhvr>
                                      <p:to>
                                        <p:strVal val="visible"/>
                                      </p:to>
                                    </p:set>
                                    <p:animEffect transition="in" filter="blinds(horizontal)">
                                      <p:cBhvr>
                                        <p:cTn id="39"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6" grpId="0" build="p"/>
      <p:bldP spid="7" grpId="0" build="p"/>
      <p:bldP spid="9" grpId="0" build="p"/>
      <p:bldP spid="10" grpId="0" build="p"/>
      <p:bldP spid="12" grpId="0"/>
    </p:bldLst>
  </p:timing>
</p:sld>
</file>

<file path=ppt/slides/slide4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Content Placeholder 10"/>
          <p:cNvSpPr>
            <a:spLocks noGrp="1"/>
          </p:cNvSpPr>
          <p:nvPr>
            <p:ph sz="quarter" idx="13"/>
          </p:nvPr>
        </p:nvSpPr>
        <p:spPr>
          <a:xfrm>
            <a:off x="269240" y="2753360"/>
            <a:ext cx="628650" cy="446276"/>
          </a:xfrm>
        </p:spPr>
        <p:txBody>
          <a:bodyPr wrap="square">
            <a:spAutoFit/>
          </a:bodyPr>
          <a:lstStyle/>
          <a:p>
            <a:pPr>
              <a:buNone/>
            </a:pPr>
            <a:r>
              <a:rPr lang="en-US" sz="2300" b="1" dirty="0" smtClean="0">
                <a:solidFill>
                  <a:schemeClr val="tx1"/>
                </a:solidFill>
                <a:latin typeface="Times New Roman" pitchFamily="18" charset="0"/>
                <a:cs typeface="Times New Roman" pitchFamily="18" charset="0"/>
              </a:rPr>
              <a:t>41.   </a:t>
            </a:r>
            <a:endParaRPr lang="en-US" sz="2300" dirty="0" smtClean="0">
              <a:solidFill>
                <a:schemeClr val="tx1"/>
              </a:solidFill>
              <a:latin typeface="Times New Roman" pitchFamily="18" charset="0"/>
              <a:cs typeface="Times New Roman" pitchFamily="18" charset="0"/>
            </a:endParaRPr>
          </a:p>
        </p:txBody>
      </p:sp>
      <p:sp>
        <p:nvSpPr>
          <p:cNvPr id="3073" name="Rectangle 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tx1"/>
              </a:solidFill>
              <a:effectLst/>
              <a:latin typeface="Arial" pitchFamily="34" charset="0"/>
            </a:endParaRPr>
          </a:p>
        </p:txBody>
      </p:sp>
      <p:sp>
        <p:nvSpPr>
          <p:cNvPr id="5" name="Rectangle 4"/>
          <p:cNvSpPr/>
          <p:nvPr/>
        </p:nvSpPr>
        <p:spPr>
          <a:xfrm>
            <a:off x="918210" y="2774444"/>
            <a:ext cx="5810250" cy="446276"/>
          </a:xfrm>
          <a:prstGeom prst="rect">
            <a:avLst/>
          </a:prstGeom>
        </p:spPr>
        <p:txBody>
          <a:bodyPr wrap="square">
            <a:spAutoFit/>
          </a:bodyPr>
          <a:lstStyle/>
          <a:p>
            <a:r>
              <a:rPr lang="en-US" sz="2300" dirty="0" smtClean="0">
                <a:latin typeface="Times New Roman" pitchFamily="18" charset="0"/>
                <a:cs typeface="Times New Roman" pitchFamily="18" charset="0"/>
              </a:rPr>
              <a:t>3(</a:t>
            </a:r>
            <a:r>
              <a:rPr lang="en-US" sz="2300" i="1" dirty="0" smtClean="0">
                <a:latin typeface="Times New Roman" pitchFamily="18" charset="0"/>
                <a:cs typeface="Times New Roman" pitchFamily="18" charset="0"/>
              </a:rPr>
              <a:t>x</a:t>
            </a:r>
            <a:r>
              <a:rPr lang="en-US" sz="2300" dirty="0" smtClean="0">
                <a:latin typeface="Times New Roman" pitchFamily="18" charset="0"/>
                <a:cs typeface="Times New Roman" pitchFamily="18" charset="0"/>
              </a:rPr>
              <a:t> – 1) – 4</a:t>
            </a:r>
            <a:r>
              <a:rPr lang="en-US" sz="2300" i="1" dirty="0" smtClean="0">
                <a:latin typeface="Times New Roman" pitchFamily="18" charset="0"/>
                <a:cs typeface="Times New Roman" pitchFamily="18" charset="0"/>
              </a:rPr>
              <a:t>x</a:t>
            </a:r>
            <a:r>
              <a:rPr lang="en-US" sz="2300" dirty="0" smtClean="0">
                <a:latin typeface="Times New Roman" pitchFamily="18" charset="0"/>
                <a:cs typeface="Times New Roman" pitchFamily="18" charset="0"/>
              </a:rPr>
              <a:t> = 2         </a:t>
            </a:r>
            <a:r>
              <a:rPr lang="en-US" sz="2300" dirty="0" smtClean="0">
                <a:solidFill>
                  <a:srgbClr val="00A99D"/>
                </a:solidFill>
                <a:latin typeface="Times New Roman" pitchFamily="18" charset="0"/>
                <a:cs typeface="Times New Roman" pitchFamily="18" charset="0"/>
              </a:rPr>
              <a:t>Use the distributive law.</a:t>
            </a:r>
            <a:endParaRPr lang="en-US" sz="2300" i="1" dirty="0" smtClean="0">
              <a:solidFill>
                <a:srgbClr val="00A99D"/>
              </a:solidFill>
              <a:latin typeface="Times New Roman" pitchFamily="18" charset="0"/>
              <a:cs typeface="Times New Roman" pitchFamily="18" charset="0"/>
            </a:endParaRPr>
          </a:p>
        </p:txBody>
      </p:sp>
      <p:sp>
        <p:nvSpPr>
          <p:cNvPr id="6" name="Rectangle 5"/>
          <p:cNvSpPr/>
          <p:nvPr/>
        </p:nvSpPr>
        <p:spPr>
          <a:xfrm>
            <a:off x="1070610" y="3231644"/>
            <a:ext cx="5562600" cy="446276"/>
          </a:xfrm>
          <a:prstGeom prst="rect">
            <a:avLst/>
          </a:prstGeom>
        </p:spPr>
        <p:txBody>
          <a:bodyPr wrap="square">
            <a:spAutoFit/>
          </a:bodyPr>
          <a:lstStyle/>
          <a:p>
            <a:r>
              <a:rPr lang="en-US" sz="2300" dirty="0" smtClean="0">
                <a:latin typeface="Times New Roman" pitchFamily="18" charset="0"/>
                <a:cs typeface="Times New Roman" pitchFamily="18" charset="0"/>
              </a:rPr>
              <a:t> 3</a:t>
            </a:r>
            <a:r>
              <a:rPr lang="en-US" sz="2300" i="1" dirty="0" smtClean="0">
                <a:latin typeface="Times New Roman" pitchFamily="18" charset="0"/>
                <a:cs typeface="Times New Roman" pitchFamily="18" charset="0"/>
              </a:rPr>
              <a:t>x</a:t>
            </a:r>
            <a:r>
              <a:rPr lang="en-US" sz="2300" dirty="0" smtClean="0">
                <a:latin typeface="Times New Roman" pitchFamily="18" charset="0"/>
                <a:cs typeface="Times New Roman" pitchFamily="18" charset="0"/>
              </a:rPr>
              <a:t> – 3 – 4</a:t>
            </a:r>
            <a:r>
              <a:rPr lang="en-US" sz="2300" i="1" dirty="0" smtClean="0">
                <a:latin typeface="Times New Roman" pitchFamily="18" charset="0"/>
                <a:cs typeface="Times New Roman" pitchFamily="18" charset="0"/>
              </a:rPr>
              <a:t>x</a:t>
            </a:r>
            <a:r>
              <a:rPr lang="en-US" sz="2300" dirty="0" smtClean="0">
                <a:latin typeface="Times New Roman" pitchFamily="18" charset="0"/>
                <a:cs typeface="Times New Roman" pitchFamily="18" charset="0"/>
              </a:rPr>
              <a:t> = 2         </a:t>
            </a:r>
            <a:r>
              <a:rPr lang="en-US" sz="2300" dirty="0" smtClean="0">
                <a:solidFill>
                  <a:srgbClr val="00A99D"/>
                </a:solidFill>
                <a:latin typeface="Times New Roman" pitchFamily="18" charset="0"/>
                <a:cs typeface="Times New Roman" pitchFamily="18" charset="0"/>
              </a:rPr>
              <a:t>Add 3 to both sides.</a:t>
            </a:r>
            <a:endParaRPr lang="en-US" sz="2300" i="1" dirty="0" smtClean="0">
              <a:solidFill>
                <a:srgbClr val="00A99D"/>
              </a:solidFill>
              <a:latin typeface="Times New Roman" pitchFamily="18" charset="0"/>
              <a:cs typeface="Times New Roman" pitchFamily="18" charset="0"/>
            </a:endParaRPr>
          </a:p>
        </p:txBody>
      </p:sp>
      <p:sp>
        <p:nvSpPr>
          <p:cNvPr id="7" name="Rectangle 6"/>
          <p:cNvSpPr/>
          <p:nvPr/>
        </p:nvSpPr>
        <p:spPr>
          <a:xfrm>
            <a:off x="893380" y="3688844"/>
            <a:ext cx="5562600" cy="446276"/>
          </a:xfrm>
          <a:prstGeom prst="rect">
            <a:avLst/>
          </a:prstGeom>
        </p:spPr>
        <p:txBody>
          <a:bodyPr wrap="square">
            <a:spAutoFit/>
          </a:bodyPr>
          <a:lstStyle/>
          <a:p>
            <a:r>
              <a:rPr lang="en-US" sz="2300" dirty="0" smtClean="0">
                <a:latin typeface="Times New Roman" pitchFamily="18" charset="0"/>
                <a:cs typeface="Times New Roman" pitchFamily="18" charset="0"/>
              </a:rPr>
              <a:t>So     3</a:t>
            </a:r>
            <a:r>
              <a:rPr lang="en-US" sz="2300" i="1" dirty="0" smtClean="0">
                <a:latin typeface="Times New Roman" pitchFamily="18" charset="0"/>
                <a:cs typeface="Times New Roman" pitchFamily="18" charset="0"/>
              </a:rPr>
              <a:t>x</a:t>
            </a:r>
            <a:r>
              <a:rPr lang="en-US" sz="2300" dirty="0" smtClean="0">
                <a:latin typeface="Times New Roman" pitchFamily="18" charset="0"/>
                <a:cs typeface="Times New Roman" pitchFamily="18" charset="0"/>
              </a:rPr>
              <a:t> – 4</a:t>
            </a:r>
            <a:r>
              <a:rPr lang="en-US" sz="2300" i="1" dirty="0" smtClean="0">
                <a:latin typeface="Times New Roman" pitchFamily="18" charset="0"/>
                <a:cs typeface="Times New Roman" pitchFamily="18" charset="0"/>
              </a:rPr>
              <a:t>x</a:t>
            </a:r>
            <a:r>
              <a:rPr lang="en-US" sz="2300" dirty="0" smtClean="0">
                <a:latin typeface="Times New Roman" pitchFamily="18" charset="0"/>
                <a:cs typeface="Times New Roman" pitchFamily="18" charset="0"/>
              </a:rPr>
              <a:t> = 2 + 3   </a:t>
            </a:r>
            <a:r>
              <a:rPr lang="en-US" sz="2300" dirty="0" smtClean="0">
                <a:solidFill>
                  <a:srgbClr val="00A99D"/>
                </a:solidFill>
                <a:latin typeface="Times New Roman" pitchFamily="18" charset="0"/>
                <a:cs typeface="Times New Roman" pitchFamily="18" charset="0"/>
              </a:rPr>
              <a:t>Add like terms.</a:t>
            </a:r>
            <a:endParaRPr lang="en-US" sz="2300" i="1" dirty="0" smtClean="0">
              <a:solidFill>
                <a:srgbClr val="00A99D"/>
              </a:solidFill>
              <a:latin typeface="Times New Roman" pitchFamily="18" charset="0"/>
              <a:cs typeface="Times New Roman" pitchFamily="18" charset="0"/>
            </a:endParaRPr>
          </a:p>
        </p:txBody>
      </p:sp>
      <p:sp>
        <p:nvSpPr>
          <p:cNvPr id="8" name="Rectangle 7"/>
          <p:cNvSpPr/>
          <p:nvPr/>
        </p:nvSpPr>
        <p:spPr>
          <a:xfrm>
            <a:off x="651641" y="4146044"/>
            <a:ext cx="5314819" cy="446276"/>
          </a:xfrm>
          <a:prstGeom prst="rect">
            <a:avLst/>
          </a:prstGeom>
        </p:spPr>
        <p:txBody>
          <a:bodyPr wrap="square">
            <a:spAutoFit/>
          </a:bodyPr>
          <a:lstStyle/>
          <a:p>
            <a:r>
              <a:rPr lang="en-US" sz="2300" dirty="0" smtClean="0">
                <a:latin typeface="Times New Roman" pitchFamily="18" charset="0"/>
                <a:cs typeface="Times New Roman" pitchFamily="18" charset="0"/>
              </a:rPr>
              <a:t>   i.e.           </a:t>
            </a:r>
            <a:r>
              <a:rPr lang="en-US" sz="1100" dirty="0" smtClean="0">
                <a:latin typeface="Times New Roman" pitchFamily="18" charset="0"/>
                <a:cs typeface="Times New Roman" pitchFamily="18" charset="0"/>
              </a:rPr>
              <a:t> </a:t>
            </a:r>
            <a:r>
              <a:rPr lang="en-US" sz="2300" dirty="0" smtClean="0">
                <a:latin typeface="Times New Roman" pitchFamily="18" charset="0"/>
                <a:cs typeface="Times New Roman" pitchFamily="18" charset="0"/>
              </a:rPr>
              <a:t> –</a:t>
            </a:r>
            <a:r>
              <a:rPr lang="en-US" sz="2300" i="1" dirty="0" smtClean="0">
                <a:latin typeface="Times New Roman" pitchFamily="18" charset="0"/>
                <a:cs typeface="Times New Roman" pitchFamily="18" charset="0"/>
              </a:rPr>
              <a:t>x</a:t>
            </a:r>
            <a:r>
              <a:rPr lang="en-US" sz="2300" dirty="0" smtClean="0">
                <a:latin typeface="Times New Roman" pitchFamily="18" charset="0"/>
                <a:cs typeface="Times New Roman" pitchFamily="18" charset="0"/>
              </a:rPr>
              <a:t> = 5         </a:t>
            </a:r>
            <a:r>
              <a:rPr lang="en-US" sz="2300" dirty="0" smtClean="0">
                <a:solidFill>
                  <a:srgbClr val="00A99D"/>
                </a:solidFill>
                <a:latin typeface="Times New Roman" pitchFamily="18" charset="0"/>
                <a:cs typeface="Times New Roman" pitchFamily="18" charset="0"/>
              </a:rPr>
              <a:t>Multiply by –1</a:t>
            </a:r>
            <a:endParaRPr lang="en-US" sz="2300" i="1" dirty="0" smtClean="0">
              <a:solidFill>
                <a:srgbClr val="00A99D"/>
              </a:solidFill>
              <a:latin typeface="Times New Roman" pitchFamily="18" charset="0"/>
              <a:cs typeface="Times New Roman" pitchFamily="18" charset="0"/>
            </a:endParaRPr>
          </a:p>
        </p:txBody>
      </p:sp>
      <p:sp>
        <p:nvSpPr>
          <p:cNvPr id="9" name="Rectangle 8"/>
          <p:cNvSpPr/>
          <p:nvPr/>
        </p:nvSpPr>
        <p:spPr>
          <a:xfrm>
            <a:off x="861060" y="4527044"/>
            <a:ext cx="4419600" cy="446276"/>
          </a:xfrm>
          <a:prstGeom prst="rect">
            <a:avLst/>
          </a:prstGeom>
        </p:spPr>
        <p:txBody>
          <a:bodyPr wrap="square">
            <a:spAutoFit/>
          </a:bodyPr>
          <a:lstStyle/>
          <a:p>
            <a:r>
              <a:rPr lang="en-US" sz="2300" dirty="0" smtClean="0">
                <a:latin typeface="Times New Roman" pitchFamily="18" charset="0"/>
                <a:cs typeface="Times New Roman" pitchFamily="18" charset="0"/>
                <a:sym typeface="Symbol"/>
              </a:rPr>
              <a:t></a:t>
            </a:r>
            <a:r>
              <a:rPr lang="en-US" sz="2300" i="1" dirty="0" smtClean="0">
                <a:latin typeface="Times New Roman" pitchFamily="18" charset="0"/>
                <a:cs typeface="Times New Roman" pitchFamily="18" charset="0"/>
                <a:sym typeface="Symbol"/>
              </a:rPr>
              <a:t>	  </a:t>
            </a:r>
            <a:r>
              <a:rPr lang="en-US" sz="900" i="1" dirty="0" smtClean="0">
                <a:latin typeface="Times New Roman" pitchFamily="18" charset="0"/>
                <a:cs typeface="Times New Roman" pitchFamily="18" charset="0"/>
                <a:sym typeface="Symbol"/>
              </a:rPr>
              <a:t> </a:t>
            </a:r>
            <a:r>
              <a:rPr lang="en-US" sz="2300" i="1" dirty="0" smtClean="0">
                <a:latin typeface="Times New Roman" pitchFamily="18" charset="0"/>
                <a:cs typeface="Times New Roman" pitchFamily="18" charset="0"/>
                <a:sym typeface="Symbol"/>
              </a:rPr>
              <a:t>  </a:t>
            </a:r>
            <a:r>
              <a:rPr lang="en-US" sz="1100" i="1" dirty="0" smtClean="0">
                <a:latin typeface="Times New Roman" pitchFamily="18" charset="0"/>
                <a:cs typeface="Times New Roman" pitchFamily="18" charset="0"/>
                <a:sym typeface="Symbol"/>
              </a:rPr>
              <a:t> </a:t>
            </a:r>
            <a:r>
              <a:rPr lang="en-US" sz="2300" i="1" dirty="0" smtClean="0">
                <a:latin typeface="Times New Roman" pitchFamily="18" charset="0"/>
                <a:cs typeface="Times New Roman" pitchFamily="18" charset="0"/>
                <a:sym typeface="Symbol"/>
              </a:rPr>
              <a:t>  </a:t>
            </a:r>
            <a:r>
              <a:rPr lang="en-US" sz="2300" i="1" dirty="0" smtClean="0">
                <a:latin typeface="Times New Roman" pitchFamily="18" charset="0"/>
                <a:cs typeface="Times New Roman" pitchFamily="18" charset="0"/>
              </a:rPr>
              <a:t>x</a:t>
            </a:r>
            <a:r>
              <a:rPr lang="en-US" sz="2300" dirty="0" smtClean="0">
                <a:latin typeface="Times New Roman" pitchFamily="18" charset="0"/>
                <a:cs typeface="Times New Roman" pitchFamily="18" charset="0"/>
              </a:rPr>
              <a:t> = </a:t>
            </a:r>
            <a:r>
              <a:rPr lang="en-US" sz="2300" dirty="0" smtClean="0">
                <a:solidFill>
                  <a:srgbClr val="00A99D"/>
                </a:solidFill>
                <a:latin typeface="Times New Roman" pitchFamily="18" charset="0"/>
                <a:cs typeface="Times New Roman" pitchFamily="18" charset="0"/>
              </a:rPr>
              <a:t>–5</a:t>
            </a:r>
            <a:endParaRPr lang="en-US" sz="2300" i="1" dirty="0" smtClean="0">
              <a:solidFill>
                <a:srgbClr val="00A99D"/>
              </a:solidFill>
              <a:latin typeface="Times New Roman" pitchFamily="18" charset="0"/>
              <a:cs typeface="Times New Roman" pitchFamily="18" charset="0"/>
            </a:endParaRPr>
          </a:p>
        </p:txBody>
      </p:sp>
      <p:sp>
        <p:nvSpPr>
          <p:cNvPr id="10"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3 Paper 1</a:t>
            </a:r>
          </a:p>
        </p:txBody>
      </p:sp>
    </p:spTree>
    <p:extLst>
      <p:ext uri="{BB962C8B-B14F-4D97-AF65-F5344CB8AC3E}">
        <p14:creationId xmlns:p14="http://schemas.microsoft.com/office/powerpoint/2010/main" xmlns="" val="71451342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11">
                                            <p:txEl>
                                              <p:pRg st="0" end="0"/>
                                            </p:txEl>
                                          </p:spTgt>
                                        </p:tgtEl>
                                        <p:attrNameLst>
                                          <p:attrName>style.visibility</p:attrName>
                                        </p:attrNameLst>
                                      </p:cBhvr>
                                      <p:to>
                                        <p:strVal val="visible"/>
                                      </p:to>
                                    </p:set>
                                    <p:anim calcmode="lin" valueType="num">
                                      <p:cBhvr>
                                        <p:cTn id="7" dur="500" fill="hold"/>
                                        <p:tgtEl>
                                          <p:spTgt spid="11">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11">
                                            <p:txEl>
                                              <p:pRg st="0" end="0"/>
                                            </p:txEl>
                                          </p:spTgt>
                                        </p:tgtEl>
                                        <p:attrNameLst>
                                          <p:attrName>ppt_h</p:attrName>
                                        </p:attrNameLst>
                                      </p:cBhvr>
                                      <p:tavLst>
                                        <p:tav tm="0">
                                          <p:val>
                                            <p:fltVal val="0"/>
                                          </p:val>
                                        </p:tav>
                                        <p:tav tm="100000">
                                          <p:val>
                                            <p:strVal val="#ppt_h"/>
                                          </p:val>
                                        </p:tav>
                                      </p:tavLst>
                                    </p:anim>
                                  </p:childTnLst>
                                </p:cTn>
                              </p:par>
                              <p:par>
                                <p:cTn id="9" presetID="23" presetClass="entr" presetSubtype="16" fill="hold" grpId="0" nodeType="with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p:cTn id="11" dur="500" fill="hold"/>
                                        <p:tgtEl>
                                          <p:spTgt spid="5"/>
                                        </p:tgtEl>
                                        <p:attrNameLst>
                                          <p:attrName>ppt_w</p:attrName>
                                        </p:attrNameLst>
                                      </p:cBhvr>
                                      <p:tavLst>
                                        <p:tav tm="0">
                                          <p:val>
                                            <p:fltVal val="0"/>
                                          </p:val>
                                        </p:tav>
                                        <p:tav tm="100000">
                                          <p:val>
                                            <p:strVal val="#ppt_w"/>
                                          </p:val>
                                        </p:tav>
                                      </p:tavLst>
                                    </p:anim>
                                    <p:anim calcmode="lin" valueType="num">
                                      <p:cBhvr>
                                        <p:cTn id="12" dur="500" fill="hold"/>
                                        <p:tgtEl>
                                          <p:spTgt spid="5"/>
                                        </p:tgtEl>
                                        <p:attrNameLst>
                                          <p:attrName>ppt_h</p:attrName>
                                        </p:attrNameLst>
                                      </p:cBhvr>
                                      <p:tavLst>
                                        <p:tav tm="0">
                                          <p:val>
                                            <p:fltVal val="0"/>
                                          </p:val>
                                        </p:tav>
                                        <p:tav tm="100000">
                                          <p:val>
                                            <p:strVal val="#ppt_h"/>
                                          </p:val>
                                        </p:tav>
                                      </p:tavLst>
                                    </p:anim>
                                  </p:childTnLst>
                                </p:cTn>
                              </p:par>
                              <p:par>
                                <p:cTn id="13" presetID="23" presetClass="entr" presetSubtype="16" fill="hold" grpId="0" nodeType="withEffect">
                                  <p:stCondLst>
                                    <p:cond delay="0"/>
                                  </p:stCondLst>
                                  <p:childTnLst>
                                    <p:set>
                                      <p:cBhvr>
                                        <p:cTn id="14" dur="1" fill="hold">
                                          <p:stCondLst>
                                            <p:cond delay="0"/>
                                          </p:stCondLst>
                                        </p:cTn>
                                        <p:tgtEl>
                                          <p:spTgt spid="6"/>
                                        </p:tgtEl>
                                        <p:attrNameLst>
                                          <p:attrName>style.visibility</p:attrName>
                                        </p:attrNameLst>
                                      </p:cBhvr>
                                      <p:to>
                                        <p:strVal val="visible"/>
                                      </p:to>
                                    </p:set>
                                    <p:anim calcmode="lin" valueType="num">
                                      <p:cBhvr>
                                        <p:cTn id="15" dur="500" fill="hold"/>
                                        <p:tgtEl>
                                          <p:spTgt spid="6"/>
                                        </p:tgtEl>
                                        <p:attrNameLst>
                                          <p:attrName>ppt_w</p:attrName>
                                        </p:attrNameLst>
                                      </p:cBhvr>
                                      <p:tavLst>
                                        <p:tav tm="0">
                                          <p:val>
                                            <p:fltVal val="0"/>
                                          </p:val>
                                        </p:tav>
                                        <p:tav tm="100000">
                                          <p:val>
                                            <p:strVal val="#ppt_w"/>
                                          </p:val>
                                        </p:tav>
                                      </p:tavLst>
                                    </p:anim>
                                    <p:anim calcmode="lin" valueType="num">
                                      <p:cBhvr>
                                        <p:cTn id="16" dur="500" fill="hold"/>
                                        <p:tgtEl>
                                          <p:spTgt spid="6"/>
                                        </p:tgtEl>
                                        <p:attrNameLst>
                                          <p:attrName>ppt_h</p:attrName>
                                        </p:attrNameLst>
                                      </p:cBhvr>
                                      <p:tavLst>
                                        <p:tav tm="0">
                                          <p:val>
                                            <p:fltVal val="0"/>
                                          </p:val>
                                        </p:tav>
                                        <p:tav tm="100000">
                                          <p:val>
                                            <p:strVal val="#ppt_h"/>
                                          </p:val>
                                        </p:tav>
                                      </p:tavLst>
                                    </p:anim>
                                  </p:childTnLst>
                                </p:cTn>
                              </p:par>
                              <p:par>
                                <p:cTn id="17" presetID="23" presetClass="entr" presetSubtype="16" fill="hold" grpId="0" nodeType="withEffect">
                                  <p:stCondLst>
                                    <p:cond delay="0"/>
                                  </p:stCondLst>
                                  <p:childTnLst>
                                    <p:set>
                                      <p:cBhvr>
                                        <p:cTn id="18" dur="1" fill="hold">
                                          <p:stCondLst>
                                            <p:cond delay="0"/>
                                          </p:stCondLst>
                                        </p:cTn>
                                        <p:tgtEl>
                                          <p:spTgt spid="7"/>
                                        </p:tgtEl>
                                        <p:attrNameLst>
                                          <p:attrName>style.visibility</p:attrName>
                                        </p:attrNameLst>
                                      </p:cBhvr>
                                      <p:to>
                                        <p:strVal val="visible"/>
                                      </p:to>
                                    </p:set>
                                    <p:anim calcmode="lin" valueType="num">
                                      <p:cBhvr>
                                        <p:cTn id="19" dur="500" fill="hold"/>
                                        <p:tgtEl>
                                          <p:spTgt spid="7"/>
                                        </p:tgtEl>
                                        <p:attrNameLst>
                                          <p:attrName>ppt_w</p:attrName>
                                        </p:attrNameLst>
                                      </p:cBhvr>
                                      <p:tavLst>
                                        <p:tav tm="0">
                                          <p:val>
                                            <p:fltVal val="0"/>
                                          </p:val>
                                        </p:tav>
                                        <p:tav tm="100000">
                                          <p:val>
                                            <p:strVal val="#ppt_w"/>
                                          </p:val>
                                        </p:tav>
                                      </p:tavLst>
                                    </p:anim>
                                    <p:anim calcmode="lin" valueType="num">
                                      <p:cBhvr>
                                        <p:cTn id="20" dur="500" fill="hold"/>
                                        <p:tgtEl>
                                          <p:spTgt spid="7"/>
                                        </p:tgtEl>
                                        <p:attrNameLst>
                                          <p:attrName>ppt_h</p:attrName>
                                        </p:attrNameLst>
                                      </p:cBhvr>
                                      <p:tavLst>
                                        <p:tav tm="0">
                                          <p:val>
                                            <p:fltVal val="0"/>
                                          </p:val>
                                        </p:tav>
                                        <p:tav tm="100000">
                                          <p:val>
                                            <p:strVal val="#ppt_h"/>
                                          </p:val>
                                        </p:tav>
                                      </p:tavLst>
                                    </p:anim>
                                  </p:childTnLst>
                                </p:cTn>
                              </p:par>
                              <p:par>
                                <p:cTn id="21" presetID="23" presetClass="entr" presetSubtype="16" fill="hold" grpId="0" nodeType="withEffect">
                                  <p:stCondLst>
                                    <p:cond delay="0"/>
                                  </p:stCondLst>
                                  <p:childTnLst>
                                    <p:set>
                                      <p:cBhvr>
                                        <p:cTn id="22" dur="1" fill="hold">
                                          <p:stCondLst>
                                            <p:cond delay="0"/>
                                          </p:stCondLst>
                                        </p:cTn>
                                        <p:tgtEl>
                                          <p:spTgt spid="8"/>
                                        </p:tgtEl>
                                        <p:attrNameLst>
                                          <p:attrName>style.visibility</p:attrName>
                                        </p:attrNameLst>
                                      </p:cBhvr>
                                      <p:to>
                                        <p:strVal val="visible"/>
                                      </p:to>
                                    </p:set>
                                    <p:anim calcmode="lin" valueType="num">
                                      <p:cBhvr>
                                        <p:cTn id="23" dur="500" fill="hold"/>
                                        <p:tgtEl>
                                          <p:spTgt spid="8"/>
                                        </p:tgtEl>
                                        <p:attrNameLst>
                                          <p:attrName>ppt_w</p:attrName>
                                        </p:attrNameLst>
                                      </p:cBhvr>
                                      <p:tavLst>
                                        <p:tav tm="0">
                                          <p:val>
                                            <p:fltVal val="0"/>
                                          </p:val>
                                        </p:tav>
                                        <p:tav tm="100000">
                                          <p:val>
                                            <p:strVal val="#ppt_w"/>
                                          </p:val>
                                        </p:tav>
                                      </p:tavLst>
                                    </p:anim>
                                    <p:anim calcmode="lin" valueType="num">
                                      <p:cBhvr>
                                        <p:cTn id="24" dur="500" fill="hold"/>
                                        <p:tgtEl>
                                          <p:spTgt spid="8"/>
                                        </p:tgtEl>
                                        <p:attrNameLst>
                                          <p:attrName>ppt_h</p:attrName>
                                        </p:attrNameLst>
                                      </p:cBhvr>
                                      <p:tavLst>
                                        <p:tav tm="0">
                                          <p:val>
                                            <p:fltVal val="0"/>
                                          </p:val>
                                        </p:tav>
                                        <p:tav tm="100000">
                                          <p:val>
                                            <p:strVal val="#ppt_h"/>
                                          </p:val>
                                        </p:tav>
                                      </p:tavLst>
                                    </p:anim>
                                  </p:childTnLst>
                                </p:cTn>
                              </p:par>
                              <p:par>
                                <p:cTn id="25" presetID="23" presetClass="entr" presetSubtype="16" fill="hold" grpId="0" nodeType="withEffect">
                                  <p:stCondLst>
                                    <p:cond delay="0"/>
                                  </p:stCondLst>
                                  <p:childTnLst>
                                    <p:set>
                                      <p:cBhvr>
                                        <p:cTn id="26" dur="1" fill="hold">
                                          <p:stCondLst>
                                            <p:cond delay="0"/>
                                          </p:stCondLst>
                                        </p:cTn>
                                        <p:tgtEl>
                                          <p:spTgt spid="9"/>
                                        </p:tgtEl>
                                        <p:attrNameLst>
                                          <p:attrName>style.visibility</p:attrName>
                                        </p:attrNameLst>
                                      </p:cBhvr>
                                      <p:to>
                                        <p:strVal val="visible"/>
                                      </p:to>
                                    </p:set>
                                    <p:anim calcmode="lin" valueType="num">
                                      <p:cBhvr>
                                        <p:cTn id="27" dur="500" fill="hold"/>
                                        <p:tgtEl>
                                          <p:spTgt spid="9"/>
                                        </p:tgtEl>
                                        <p:attrNameLst>
                                          <p:attrName>ppt_w</p:attrName>
                                        </p:attrNameLst>
                                      </p:cBhvr>
                                      <p:tavLst>
                                        <p:tav tm="0">
                                          <p:val>
                                            <p:fltVal val="0"/>
                                          </p:val>
                                        </p:tav>
                                        <p:tav tm="100000">
                                          <p:val>
                                            <p:strVal val="#ppt_w"/>
                                          </p:val>
                                        </p:tav>
                                      </p:tavLst>
                                    </p:anim>
                                    <p:anim calcmode="lin" valueType="num">
                                      <p:cBhvr>
                                        <p:cTn id="28" dur="500" fill="hold"/>
                                        <p:tgtEl>
                                          <p:spTgt spid="9"/>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build="p"/>
      <p:bldP spid="5" grpId="0"/>
      <p:bldP spid="6" grpId="0"/>
      <p:bldP spid="7" grpId="0"/>
      <p:bldP spid="8" grpId="0"/>
      <p:bldP spid="9" grpId="0"/>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Content Placeholder 10"/>
          <p:cNvSpPr>
            <a:spLocks noGrp="1"/>
          </p:cNvSpPr>
          <p:nvPr>
            <p:ph sz="quarter" idx="13"/>
          </p:nvPr>
        </p:nvSpPr>
        <p:spPr>
          <a:xfrm>
            <a:off x="685800" y="2781300"/>
            <a:ext cx="6416040" cy="676339"/>
          </a:xfrm>
        </p:spPr>
        <p:txBody>
          <a:bodyPr wrap="square">
            <a:spAutoFit/>
          </a:bodyPr>
          <a:lstStyle/>
          <a:p>
            <a:pPr marL="457200" indent="-457200" algn="just">
              <a:lnSpc>
                <a:spcPct val="165000"/>
              </a:lnSpc>
              <a:spcBef>
                <a:spcPct val="0"/>
              </a:spcBef>
              <a:buFontTx/>
              <a:buNone/>
              <a:tabLst>
                <a:tab pos="800100" algn="l"/>
                <a:tab pos="3776663" algn="l"/>
              </a:tabLst>
            </a:pPr>
            <a:r>
              <a:rPr lang="en-US" sz="2300" b="1" dirty="0" smtClean="0">
                <a:solidFill>
                  <a:schemeClr val="tx1"/>
                </a:solidFill>
                <a:latin typeface="Times New Roman" pitchFamily="18" charset="0"/>
                <a:cs typeface="Times New Roman" pitchFamily="18" charset="0"/>
              </a:rPr>
              <a:t>2.</a:t>
            </a:r>
            <a:r>
              <a:rPr lang="en-US" sz="2300" dirty="0" smtClean="0">
                <a:solidFill>
                  <a:schemeClr val="tx1"/>
                </a:solidFill>
                <a:latin typeface="Times New Roman" pitchFamily="18" charset="0"/>
                <a:cs typeface="Times New Roman" pitchFamily="18" charset="0"/>
              </a:rPr>
              <a:t>	</a:t>
            </a:r>
          </a:p>
        </p:txBody>
      </p:sp>
      <p:sp>
        <p:nvSpPr>
          <p:cNvPr id="8" name="Notched Right Arrow 7"/>
          <p:cNvSpPr/>
          <p:nvPr/>
        </p:nvSpPr>
        <p:spPr>
          <a:xfrm>
            <a:off x="7162800" y="6019800"/>
            <a:ext cx="1782315" cy="685800"/>
          </a:xfrm>
          <a:prstGeom prst="notchedRightArrow">
            <a:avLst/>
          </a:prstGeom>
          <a:blipFill>
            <a:blip r:embed="rId2" cstate="print">
              <a:extLst>
                <a:ext uri="{BEBA8EAE-BF5A-486C-A8C5-ECC9F3942E4B}">
                  <a14:imgProps xmlns:a14="http://schemas.microsoft.com/office/drawing/2010/main" xmlns="">
                    <a14:imgLayer r:embed="rId3">
                      <a14:imgEffect>
                        <a14:brightnessContrast bright="-20000" contrast="-20000"/>
                      </a14:imgEffect>
                    </a14:imgLayer>
                  </a14:imgProps>
                </a:ex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ANSWER</a:t>
            </a:r>
            <a:endParaRPr lang="en-US" sz="2000" b="1" dirty="0">
              <a:latin typeface="Times New Roman" pitchFamily="18" charset="0"/>
              <a:cs typeface="Times New Roman" pitchFamily="18" charset="0"/>
            </a:endParaRPr>
          </a:p>
        </p:txBody>
      </p:sp>
      <p:sp>
        <p:nvSpPr>
          <p:cNvPr id="6" name="Content Placeholder 10"/>
          <p:cNvSpPr>
            <a:spLocks noGrp="1"/>
          </p:cNvSpPr>
          <p:nvPr>
            <p:ph sz="quarter" idx="13"/>
          </p:nvPr>
        </p:nvSpPr>
        <p:spPr>
          <a:xfrm>
            <a:off x="3535680" y="3505200"/>
            <a:ext cx="1341120" cy="676339"/>
          </a:xfrm>
        </p:spPr>
        <p:txBody>
          <a:bodyPr wrap="square">
            <a:spAutoFit/>
          </a:bodyPr>
          <a:lstStyle/>
          <a:p>
            <a:pPr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(C) 21.16</a:t>
            </a:r>
          </a:p>
        </p:txBody>
      </p:sp>
      <p:sp>
        <p:nvSpPr>
          <p:cNvPr id="7" name="Content Placeholder 10"/>
          <p:cNvSpPr>
            <a:spLocks noGrp="1"/>
          </p:cNvSpPr>
          <p:nvPr>
            <p:ph sz="quarter" idx="13"/>
          </p:nvPr>
        </p:nvSpPr>
        <p:spPr>
          <a:xfrm>
            <a:off x="1139952" y="3505200"/>
            <a:ext cx="1264920" cy="599459"/>
          </a:xfrm>
        </p:spPr>
        <p:txBody>
          <a:bodyPr wrap="square">
            <a:spAutoFit/>
          </a:bodyPr>
          <a:lstStyle/>
          <a:p>
            <a:pPr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(A) 6.0</a:t>
            </a:r>
          </a:p>
        </p:txBody>
      </p:sp>
      <p:sp>
        <p:nvSpPr>
          <p:cNvPr id="9" name="Content Placeholder 10"/>
          <p:cNvSpPr>
            <a:spLocks noGrp="1"/>
          </p:cNvSpPr>
          <p:nvPr>
            <p:ph sz="quarter" idx="13"/>
          </p:nvPr>
        </p:nvSpPr>
        <p:spPr>
          <a:xfrm>
            <a:off x="4907280" y="3505200"/>
            <a:ext cx="1264920" cy="599459"/>
          </a:xfrm>
        </p:spPr>
        <p:txBody>
          <a:bodyPr wrap="square">
            <a:spAutoFit/>
          </a:bodyPr>
          <a:lstStyle/>
          <a:p>
            <a:pPr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(D) 27.6 </a:t>
            </a:r>
          </a:p>
        </p:txBody>
      </p:sp>
      <p:sp>
        <p:nvSpPr>
          <p:cNvPr id="10" name="Content Placeholder 10"/>
          <p:cNvSpPr>
            <a:spLocks noGrp="1"/>
          </p:cNvSpPr>
          <p:nvPr>
            <p:ph sz="quarter" idx="13"/>
          </p:nvPr>
        </p:nvSpPr>
        <p:spPr>
          <a:xfrm>
            <a:off x="2362200" y="3505200"/>
            <a:ext cx="1264920" cy="599459"/>
          </a:xfrm>
        </p:spPr>
        <p:txBody>
          <a:bodyPr wrap="square">
            <a:spAutoFit/>
          </a:bodyPr>
          <a:lstStyle/>
          <a:p>
            <a:pPr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(B) 9.2</a:t>
            </a:r>
          </a:p>
        </p:txBody>
      </p:sp>
      <p:pic>
        <p:nvPicPr>
          <p:cNvPr id="1026" name="Picture 2" descr="D:\Deepak\Powerpoint\20110218\Art\Eqn004.wmf"/>
          <p:cNvPicPr>
            <a:picLocks noChangeAspect="1" noChangeArrowheads="1"/>
          </p:cNvPicPr>
          <p:nvPr/>
        </p:nvPicPr>
        <p:blipFill>
          <a:blip r:embed="rId4" cstate="print"/>
          <a:srcRect/>
          <a:stretch>
            <a:fillRect/>
          </a:stretch>
        </p:blipFill>
        <p:spPr bwMode="auto">
          <a:xfrm>
            <a:off x="1188720" y="2971800"/>
            <a:ext cx="1905000" cy="393700"/>
          </a:xfrm>
          <a:prstGeom prst="rect">
            <a:avLst/>
          </a:prstGeom>
          <a:noFill/>
        </p:spPr>
      </p:pic>
      <p:sp>
        <p:nvSpPr>
          <p:cNvPr id="13"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tabLst>
                <a:tab pos="393192" algn="r"/>
                <a:tab pos="640080" algn="l"/>
              </a:tabLst>
            </a:pPr>
            <a:r>
              <a:rPr lang="en-US" sz="1500" b="1" dirty="0" smtClean="0">
                <a:solidFill>
                  <a:schemeClr val="bg1"/>
                </a:solidFill>
                <a:latin typeface="Times New Roman" pitchFamily="18" charset="0"/>
                <a:cs typeface="Times New Roman" pitchFamily="18" charset="0"/>
              </a:rPr>
              <a:t>Revision Exam 1 Paper 1</a:t>
            </a:r>
          </a:p>
        </p:txBody>
      </p:sp>
    </p:spTree>
    <p:extLst>
      <p:ext uri="{BB962C8B-B14F-4D97-AF65-F5344CB8AC3E}">
        <p14:creationId xmlns:p14="http://schemas.microsoft.com/office/powerpoint/2010/main" xmlns="" val="714513420"/>
      </p:ext>
    </p:extLst>
  </p:cSld>
  <p:clrMapOvr>
    <a:masterClrMapping/>
  </p:clrMapOvr>
  <p:transition spd="slow">
    <p:strips dir="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11">
                                            <p:txEl>
                                              <p:pRg st="0" end="0"/>
                                            </p:txEl>
                                          </p:spTgt>
                                        </p:tgtEl>
                                        <p:attrNameLst>
                                          <p:attrName>style.visibility</p:attrName>
                                        </p:attrNameLst>
                                      </p:cBhvr>
                                      <p:to>
                                        <p:strVal val="visible"/>
                                      </p:to>
                                    </p:set>
                                    <p:anim calcmode="lin" valueType="num">
                                      <p:cBhvr>
                                        <p:cTn id="7" dur="500" fill="hold"/>
                                        <p:tgtEl>
                                          <p:spTgt spid="11">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11">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11">
                                            <p:txEl>
                                              <p:pRg st="0" end="0"/>
                                            </p:txEl>
                                          </p:spTgt>
                                        </p:tgtEl>
                                      </p:cBhvr>
                                    </p:animEffect>
                                  </p:childTnLst>
                                </p:cTn>
                              </p:par>
                              <p:par>
                                <p:cTn id="10" presetID="23" presetClass="entr" presetSubtype="16" fill="hold" nodeType="withEffect">
                                  <p:stCondLst>
                                    <p:cond delay="0"/>
                                  </p:stCondLst>
                                  <p:childTnLst>
                                    <p:set>
                                      <p:cBhvr>
                                        <p:cTn id="11" dur="1" fill="hold">
                                          <p:stCondLst>
                                            <p:cond delay="0"/>
                                          </p:stCondLst>
                                        </p:cTn>
                                        <p:tgtEl>
                                          <p:spTgt spid="1026"/>
                                        </p:tgtEl>
                                        <p:attrNameLst>
                                          <p:attrName>style.visibility</p:attrName>
                                        </p:attrNameLst>
                                      </p:cBhvr>
                                      <p:to>
                                        <p:strVal val="visible"/>
                                      </p:to>
                                    </p:set>
                                    <p:anim calcmode="lin" valueType="num">
                                      <p:cBhvr>
                                        <p:cTn id="12" dur="500" fill="hold"/>
                                        <p:tgtEl>
                                          <p:spTgt spid="1026"/>
                                        </p:tgtEl>
                                        <p:attrNameLst>
                                          <p:attrName>ppt_w</p:attrName>
                                        </p:attrNameLst>
                                      </p:cBhvr>
                                      <p:tavLst>
                                        <p:tav tm="0">
                                          <p:val>
                                            <p:fltVal val="0"/>
                                          </p:val>
                                        </p:tav>
                                        <p:tav tm="100000">
                                          <p:val>
                                            <p:strVal val="#ppt_w"/>
                                          </p:val>
                                        </p:tav>
                                      </p:tavLst>
                                    </p:anim>
                                    <p:anim calcmode="lin" valueType="num">
                                      <p:cBhvr>
                                        <p:cTn id="13" dur="500" fill="hold"/>
                                        <p:tgtEl>
                                          <p:spTgt spid="1026"/>
                                        </p:tgtEl>
                                        <p:attrNameLst>
                                          <p:attrName>ppt_h</p:attrName>
                                        </p:attrNameLst>
                                      </p:cBhvr>
                                      <p:tavLst>
                                        <p:tav tm="0">
                                          <p:val>
                                            <p:fltVal val="0"/>
                                          </p:val>
                                        </p:tav>
                                        <p:tav tm="100000">
                                          <p:val>
                                            <p:strVal val="#ppt_h"/>
                                          </p:val>
                                        </p:tav>
                                      </p:tavLst>
                                    </p:anim>
                                  </p:childTnLst>
                                </p:cTn>
                              </p:par>
                            </p:childTnLst>
                          </p:cTn>
                        </p:par>
                      </p:childTnLst>
                    </p:cTn>
                  </p:par>
                  <p:par>
                    <p:cTn id="14" fill="hold">
                      <p:stCondLst>
                        <p:cond delay="indefinite"/>
                      </p:stCondLst>
                      <p:childTnLst>
                        <p:par>
                          <p:cTn id="15" fill="hold">
                            <p:stCondLst>
                              <p:cond delay="0"/>
                            </p:stCondLst>
                            <p:childTnLst>
                              <p:par>
                                <p:cTn id="16" presetID="53" presetClass="entr" presetSubtype="16" fill="hold" grpId="0" nodeType="clickEffect">
                                  <p:stCondLst>
                                    <p:cond delay="0"/>
                                  </p:stCondLst>
                                  <p:childTnLst>
                                    <p:set>
                                      <p:cBhvr>
                                        <p:cTn id="17" dur="1" fill="hold">
                                          <p:stCondLst>
                                            <p:cond delay="0"/>
                                          </p:stCondLst>
                                        </p:cTn>
                                        <p:tgtEl>
                                          <p:spTgt spid="7">
                                            <p:txEl>
                                              <p:pRg st="0" end="0"/>
                                            </p:txEl>
                                          </p:spTgt>
                                        </p:tgtEl>
                                        <p:attrNameLst>
                                          <p:attrName>style.visibility</p:attrName>
                                        </p:attrNameLst>
                                      </p:cBhvr>
                                      <p:to>
                                        <p:strVal val="visible"/>
                                      </p:to>
                                    </p:set>
                                    <p:anim calcmode="lin" valueType="num">
                                      <p:cBhvr>
                                        <p:cTn id="18" dur="500" fill="hold"/>
                                        <p:tgtEl>
                                          <p:spTgt spid="7">
                                            <p:txEl>
                                              <p:pRg st="0" end="0"/>
                                            </p:txEl>
                                          </p:spTgt>
                                        </p:tgtEl>
                                        <p:attrNameLst>
                                          <p:attrName>ppt_w</p:attrName>
                                        </p:attrNameLst>
                                      </p:cBhvr>
                                      <p:tavLst>
                                        <p:tav tm="0">
                                          <p:val>
                                            <p:fltVal val="0"/>
                                          </p:val>
                                        </p:tav>
                                        <p:tav tm="100000">
                                          <p:val>
                                            <p:strVal val="#ppt_w"/>
                                          </p:val>
                                        </p:tav>
                                      </p:tavLst>
                                    </p:anim>
                                    <p:anim calcmode="lin" valueType="num">
                                      <p:cBhvr>
                                        <p:cTn id="19" dur="500" fill="hold"/>
                                        <p:tgtEl>
                                          <p:spTgt spid="7">
                                            <p:txEl>
                                              <p:pRg st="0" end="0"/>
                                            </p:txEl>
                                          </p:spTgt>
                                        </p:tgtEl>
                                        <p:attrNameLst>
                                          <p:attrName>ppt_h</p:attrName>
                                        </p:attrNameLst>
                                      </p:cBhvr>
                                      <p:tavLst>
                                        <p:tav tm="0">
                                          <p:val>
                                            <p:fltVal val="0"/>
                                          </p:val>
                                        </p:tav>
                                        <p:tav tm="100000">
                                          <p:val>
                                            <p:strVal val="#ppt_h"/>
                                          </p:val>
                                        </p:tav>
                                      </p:tavLst>
                                    </p:anim>
                                    <p:animEffect transition="in" filter="fade">
                                      <p:cBhvr>
                                        <p:cTn id="20" dur="500"/>
                                        <p:tgtEl>
                                          <p:spTgt spid="7">
                                            <p:txEl>
                                              <p:pRg st="0" end="0"/>
                                            </p:txEl>
                                          </p:spTgt>
                                        </p:tgtEl>
                                      </p:cBhvr>
                                    </p:animEffect>
                                  </p:childTnLst>
                                </p:cTn>
                              </p:par>
                              <p:par>
                                <p:cTn id="21" presetID="53" presetClass="entr" presetSubtype="16" fill="hold" grpId="0" nodeType="withEffect">
                                  <p:stCondLst>
                                    <p:cond delay="0"/>
                                  </p:stCondLst>
                                  <p:childTnLst>
                                    <p:set>
                                      <p:cBhvr>
                                        <p:cTn id="22" dur="1" fill="hold">
                                          <p:stCondLst>
                                            <p:cond delay="0"/>
                                          </p:stCondLst>
                                        </p:cTn>
                                        <p:tgtEl>
                                          <p:spTgt spid="10">
                                            <p:txEl>
                                              <p:pRg st="0" end="0"/>
                                            </p:txEl>
                                          </p:spTgt>
                                        </p:tgtEl>
                                        <p:attrNameLst>
                                          <p:attrName>style.visibility</p:attrName>
                                        </p:attrNameLst>
                                      </p:cBhvr>
                                      <p:to>
                                        <p:strVal val="visible"/>
                                      </p:to>
                                    </p:set>
                                    <p:anim calcmode="lin" valueType="num">
                                      <p:cBhvr>
                                        <p:cTn id="23" dur="500" fill="hold"/>
                                        <p:tgtEl>
                                          <p:spTgt spid="10">
                                            <p:txEl>
                                              <p:pRg st="0" end="0"/>
                                            </p:txEl>
                                          </p:spTgt>
                                        </p:tgtEl>
                                        <p:attrNameLst>
                                          <p:attrName>ppt_w</p:attrName>
                                        </p:attrNameLst>
                                      </p:cBhvr>
                                      <p:tavLst>
                                        <p:tav tm="0">
                                          <p:val>
                                            <p:fltVal val="0"/>
                                          </p:val>
                                        </p:tav>
                                        <p:tav tm="100000">
                                          <p:val>
                                            <p:strVal val="#ppt_w"/>
                                          </p:val>
                                        </p:tav>
                                      </p:tavLst>
                                    </p:anim>
                                    <p:anim calcmode="lin" valueType="num">
                                      <p:cBhvr>
                                        <p:cTn id="24" dur="500" fill="hold"/>
                                        <p:tgtEl>
                                          <p:spTgt spid="10">
                                            <p:txEl>
                                              <p:pRg st="0" end="0"/>
                                            </p:txEl>
                                          </p:spTgt>
                                        </p:tgtEl>
                                        <p:attrNameLst>
                                          <p:attrName>ppt_h</p:attrName>
                                        </p:attrNameLst>
                                      </p:cBhvr>
                                      <p:tavLst>
                                        <p:tav tm="0">
                                          <p:val>
                                            <p:fltVal val="0"/>
                                          </p:val>
                                        </p:tav>
                                        <p:tav tm="100000">
                                          <p:val>
                                            <p:strVal val="#ppt_h"/>
                                          </p:val>
                                        </p:tav>
                                      </p:tavLst>
                                    </p:anim>
                                    <p:animEffect transition="in" filter="fade">
                                      <p:cBhvr>
                                        <p:cTn id="25" dur="500"/>
                                        <p:tgtEl>
                                          <p:spTgt spid="10">
                                            <p:txEl>
                                              <p:pRg st="0" end="0"/>
                                            </p:txEl>
                                          </p:spTgt>
                                        </p:tgtEl>
                                      </p:cBhvr>
                                    </p:animEffect>
                                  </p:childTnLst>
                                </p:cTn>
                              </p:par>
                              <p:par>
                                <p:cTn id="26" presetID="53" presetClass="entr" presetSubtype="16" fill="hold" grpId="0" nodeType="withEffect">
                                  <p:stCondLst>
                                    <p:cond delay="0"/>
                                  </p:stCondLst>
                                  <p:childTnLst>
                                    <p:set>
                                      <p:cBhvr>
                                        <p:cTn id="27" dur="1" fill="hold">
                                          <p:stCondLst>
                                            <p:cond delay="0"/>
                                          </p:stCondLst>
                                        </p:cTn>
                                        <p:tgtEl>
                                          <p:spTgt spid="6">
                                            <p:txEl>
                                              <p:pRg st="0" end="0"/>
                                            </p:txEl>
                                          </p:spTgt>
                                        </p:tgtEl>
                                        <p:attrNameLst>
                                          <p:attrName>style.visibility</p:attrName>
                                        </p:attrNameLst>
                                      </p:cBhvr>
                                      <p:to>
                                        <p:strVal val="visible"/>
                                      </p:to>
                                    </p:set>
                                    <p:anim calcmode="lin" valueType="num">
                                      <p:cBhvr>
                                        <p:cTn id="28" dur="500" fill="hold"/>
                                        <p:tgtEl>
                                          <p:spTgt spid="6">
                                            <p:txEl>
                                              <p:pRg st="0" end="0"/>
                                            </p:txEl>
                                          </p:spTgt>
                                        </p:tgtEl>
                                        <p:attrNameLst>
                                          <p:attrName>ppt_w</p:attrName>
                                        </p:attrNameLst>
                                      </p:cBhvr>
                                      <p:tavLst>
                                        <p:tav tm="0">
                                          <p:val>
                                            <p:fltVal val="0"/>
                                          </p:val>
                                        </p:tav>
                                        <p:tav tm="100000">
                                          <p:val>
                                            <p:strVal val="#ppt_w"/>
                                          </p:val>
                                        </p:tav>
                                      </p:tavLst>
                                    </p:anim>
                                    <p:anim calcmode="lin" valueType="num">
                                      <p:cBhvr>
                                        <p:cTn id="29" dur="500" fill="hold"/>
                                        <p:tgtEl>
                                          <p:spTgt spid="6">
                                            <p:txEl>
                                              <p:pRg st="0" end="0"/>
                                            </p:txEl>
                                          </p:spTgt>
                                        </p:tgtEl>
                                        <p:attrNameLst>
                                          <p:attrName>ppt_h</p:attrName>
                                        </p:attrNameLst>
                                      </p:cBhvr>
                                      <p:tavLst>
                                        <p:tav tm="0">
                                          <p:val>
                                            <p:fltVal val="0"/>
                                          </p:val>
                                        </p:tav>
                                        <p:tav tm="100000">
                                          <p:val>
                                            <p:strVal val="#ppt_h"/>
                                          </p:val>
                                        </p:tav>
                                      </p:tavLst>
                                    </p:anim>
                                    <p:animEffect transition="in" filter="fade">
                                      <p:cBhvr>
                                        <p:cTn id="30" dur="500"/>
                                        <p:tgtEl>
                                          <p:spTgt spid="6">
                                            <p:txEl>
                                              <p:pRg st="0" end="0"/>
                                            </p:txEl>
                                          </p:spTgt>
                                        </p:tgtEl>
                                      </p:cBhvr>
                                    </p:animEffect>
                                  </p:childTnLst>
                                </p:cTn>
                              </p:par>
                              <p:par>
                                <p:cTn id="31" presetID="53" presetClass="entr" presetSubtype="16" fill="hold" grpId="0" nodeType="withEffect">
                                  <p:stCondLst>
                                    <p:cond delay="0"/>
                                  </p:stCondLst>
                                  <p:childTnLst>
                                    <p:set>
                                      <p:cBhvr>
                                        <p:cTn id="32" dur="1" fill="hold">
                                          <p:stCondLst>
                                            <p:cond delay="0"/>
                                          </p:stCondLst>
                                        </p:cTn>
                                        <p:tgtEl>
                                          <p:spTgt spid="9">
                                            <p:txEl>
                                              <p:pRg st="0" end="0"/>
                                            </p:txEl>
                                          </p:spTgt>
                                        </p:tgtEl>
                                        <p:attrNameLst>
                                          <p:attrName>style.visibility</p:attrName>
                                        </p:attrNameLst>
                                      </p:cBhvr>
                                      <p:to>
                                        <p:strVal val="visible"/>
                                      </p:to>
                                    </p:set>
                                    <p:anim calcmode="lin" valueType="num">
                                      <p:cBhvr>
                                        <p:cTn id="33" dur="500" fill="hold"/>
                                        <p:tgtEl>
                                          <p:spTgt spid="9">
                                            <p:txEl>
                                              <p:pRg st="0" end="0"/>
                                            </p:txEl>
                                          </p:spTgt>
                                        </p:tgtEl>
                                        <p:attrNameLst>
                                          <p:attrName>ppt_w</p:attrName>
                                        </p:attrNameLst>
                                      </p:cBhvr>
                                      <p:tavLst>
                                        <p:tav tm="0">
                                          <p:val>
                                            <p:fltVal val="0"/>
                                          </p:val>
                                        </p:tav>
                                        <p:tav tm="100000">
                                          <p:val>
                                            <p:strVal val="#ppt_w"/>
                                          </p:val>
                                        </p:tav>
                                      </p:tavLst>
                                    </p:anim>
                                    <p:anim calcmode="lin" valueType="num">
                                      <p:cBhvr>
                                        <p:cTn id="34" dur="500" fill="hold"/>
                                        <p:tgtEl>
                                          <p:spTgt spid="9">
                                            <p:txEl>
                                              <p:pRg st="0" end="0"/>
                                            </p:txEl>
                                          </p:spTgt>
                                        </p:tgtEl>
                                        <p:attrNameLst>
                                          <p:attrName>ppt_h</p:attrName>
                                        </p:attrNameLst>
                                      </p:cBhvr>
                                      <p:tavLst>
                                        <p:tav tm="0">
                                          <p:val>
                                            <p:fltVal val="0"/>
                                          </p:val>
                                        </p:tav>
                                        <p:tav tm="100000">
                                          <p:val>
                                            <p:strVal val="#ppt_h"/>
                                          </p:val>
                                        </p:tav>
                                      </p:tavLst>
                                    </p:anim>
                                    <p:animEffect transition="in" filter="fade">
                                      <p:cBhvr>
                                        <p:cTn id="35" dur="500"/>
                                        <p:tgtEl>
                                          <p:spTgt spid="9">
                                            <p:txEl>
                                              <p:pRg st="0" end="0"/>
                                            </p:txEl>
                                          </p:spTgt>
                                        </p:tgtEl>
                                      </p:cBhvr>
                                    </p:animEffect>
                                  </p:childTnLst>
                                </p:cTn>
                              </p:par>
                            </p:childTnLst>
                          </p:cTn>
                        </p:par>
                      </p:childTnLst>
                    </p:cTn>
                  </p:par>
                  <p:par>
                    <p:cTn id="36" fill="hold">
                      <p:stCondLst>
                        <p:cond delay="indefinite"/>
                      </p:stCondLst>
                      <p:childTnLst>
                        <p:par>
                          <p:cTn id="37" fill="hold">
                            <p:stCondLst>
                              <p:cond delay="0"/>
                            </p:stCondLst>
                            <p:childTnLst>
                              <p:par>
                                <p:cTn id="38" presetID="3" presetClass="entr" presetSubtype="10" fill="hold" grpId="0" nodeType="clickEffect">
                                  <p:stCondLst>
                                    <p:cond delay="0"/>
                                  </p:stCondLst>
                                  <p:childTnLst>
                                    <p:set>
                                      <p:cBhvr>
                                        <p:cTn id="39" dur="1" fill="hold">
                                          <p:stCondLst>
                                            <p:cond delay="0"/>
                                          </p:stCondLst>
                                        </p:cTn>
                                        <p:tgtEl>
                                          <p:spTgt spid="8"/>
                                        </p:tgtEl>
                                        <p:attrNameLst>
                                          <p:attrName>style.visibility</p:attrName>
                                        </p:attrNameLst>
                                      </p:cBhvr>
                                      <p:to>
                                        <p:strVal val="visible"/>
                                      </p:to>
                                    </p:set>
                                    <p:animEffect transition="in" filter="blinds(horizontal)">
                                      <p:cBhvr>
                                        <p:cTn id="40"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build="p"/>
      <p:bldP spid="8" grpId="0" animBg="1"/>
      <p:bldP spid="6" grpId="0" build="p"/>
      <p:bldP spid="7" grpId="0" build="p"/>
      <p:bldP spid="9" grpId="0" build="p"/>
      <p:bldP spid="10" grpId="0" build="p"/>
    </p:bld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Content Placeholder 10"/>
          <p:cNvSpPr>
            <a:spLocks noGrp="1"/>
          </p:cNvSpPr>
          <p:nvPr>
            <p:ph sz="quarter" idx="13"/>
          </p:nvPr>
        </p:nvSpPr>
        <p:spPr>
          <a:xfrm>
            <a:off x="685800" y="2781300"/>
            <a:ext cx="7010400" cy="446276"/>
          </a:xfrm>
        </p:spPr>
        <p:txBody>
          <a:bodyPr wrap="square">
            <a:spAutoFit/>
          </a:bodyPr>
          <a:lstStyle/>
          <a:p>
            <a:pPr marL="566738" indent="-566738">
              <a:spcBef>
                <a:spcPct val="0"/>
              </a:spcBef>
              <a:buFontTx/>
              <a:buNone/>
              <a:tabLst>
                <a:tab pos="800100" algn="l"/>
                <a:tab pos="3322638" algn="l"/>
              </a:tabLst>
            </a:pPr>
            <a:r>
              <a:rPr lang="en-US" sz="2300" b="1" dirty="0" smtClean="0">
                <a:solidFill>
                  <a:schemeClr val="tx1"/>
                </a:solidFill>
                <a:latin typeface="Times New Roman" pitchFamily="18" charset="0"/>
                <a:cs typeface="Times New Roman" pitchFamily="18" charset="0"/>
              </a:rPr>
              <a:t>23.	</a:t>
            </a:r>
          </a:p>
        </p:txBody>
      </p:sp>
      <p:pic>
        <p:nvPicPr>
          <p:cNvPr id="6" name="Picture 5" descr="1.wmf"/>
          <p:cNvPicPr>
            <a:picLocks noChangeAspect="1"/>
          </p:cNvPicPr>
          <p:nvPr/>
        </p:nvPicPr>
        <p:blipFill>
          <a:blip r:embed="rId2" cstate="print"/>
          <a:stretch>
            <a:fillRect/>
          </a:stretch>
        </p:blipFill>
        <p:spPr>
          <a:xfrm>
            <a:off x="1600200" y="2895600"/>
            <a:ext cx="5588000" cy="1244600"/>
          </a:xfrm>
          <a:prstGeom prst="rect">
            <a:avLst/>
          </a:prstGeom>
        </p:spPr>
      </p:pic>
      <p:sp>
        <p:nvSpPr>
          <p:cNvPr id="5"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tabLst>
                <a:tab pos="393192" algn="r"/>
                <a:tab pos="640080" algn="l"/>
              </a:tabLst>
            </a:pPr>
            <a:r>
              <a:rPr lang="en-US" sz="1500" b="1" dirty="0" smtClean="0">
                <a:solidFill>
                  <a:schemeClr val="bg1"/>
                </a:solidFill>
                <a:latin typeface="Times New Roman" pitchFamily="18" charset="0"/>
                <a:cs typeface="Times New Roman" pitchFamily="18" charset="0"/>
              </a:rPr>
              <a:t>Revision Exam 1 Paper 1</a:t>
            </a:r>
          </a:p>
        </p:txBody>
      </p:sp>
      <p:pic>
        <p:nvPicPr>
          <p:cNvPr id="2296856" name="Picture 24" descr="E:\Karthik\20111118\EQ23.wmf"/>
          <p:cNvPicPr>
            <a:picLocks noChangeAspect="1" noChangeArrowheads="1"/>
          </p:cNvPicPr>
          <p:nvPr/>
        </p:nvPicPr>
        <p:blipFill>
          <a:blip r:embed="rId3" cstate="print"/>
          <a:srcRect/>
          <a:stretch>
            <a:fillRect/>
          </a:stretch>
        </p:blipFill>
        <p:spPr bwMode="auto">
          <a:xfrm>
            <a:off x="1600200" y="4267200"/>
            <a:ext cx="5130800" cy="1866900"/>
          </a:xfrm>
          <a:prstGeom prst="rect">
            <a:avLst/>
          </a:prstGeom>
          <a:noFill/>
        </p:spPr>
      </p:pic>
    </p:spTree>
    <p:extLst>
      <p:ext uri="{BB962C8B-B14F-4D97-AF65-F5344CB8AC3E}">
        <p14:creationId xmlns:p14="http://schemas.microsoft.com/office/powerpoint/2010/main" xmlns="" val="1862447457"/>
      </p:ext>
    </p:extLst>
  </p:cSld>
  <p:clrMapOvr>
    <a:masterClrMapping/>
  </p:clrMapOvr>
  <p:transition spd="slow">
    <p:strips dir="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nodeType="with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500" fill="hold"/>
                                        <p:tgtEl>
                                          <p:spTgt spid="6"/>
                                        </p:tgtEl>
                                        <p:attrNameLst>
                                          <p:attrName>ppt_w</p:attrName>
                                        </p:attrNameLst>
                                      </p:cBhvr>
                                      <p:tavLst>
                                        <p:tav tm="0">
                                          <p:val>
                                            <p:fltVal val="0"/>
                                          </p:val>
                                        </p:tav>
                                        <p:tav tm="100000">
                                          <p:val>
                                            <p:strVal val="#ppt_w"/>
                                          </p:val>
                                        </p:tav>
                                      </p:tavLst>
                                    </p:anim>
                                    <p:anim calcmode="lin" valueType="num">
                                      <p:cBhvr>
                                        <p:cTn id="8" dur="500" fill="hold"/>
                                        <p:tgtEl>
                                          <p:spTgt spid="6"/>
                                        </p:tgtEl>
                                        <p:attrNameLst>
                                          <p:attrName>ppt_h</p:attrName>
                                        </p:attrNameLst>
                                      </p:cBhvr>
                                      <p:tavLst>
                                        <p:tav tm="0">
                                          <p:val>
                                            <p:fltVal val="0"/>
                                          </p:val>
                                        </p:tav>
                                        <p:tav tm="100000">
                                          <p:val>
                                            <p:strVal val="#ppt_h"/>
                                          </p:val>
                                        </p:tav>
                                      </p:tavLst>
                                    </p:anim>
                                    <p:animEffect transition="in" filter="fade">
                                      <p:cBhvr>
                                        <p:cTn id="9" dur="500"/>
                                        <p:tgtEl>
                                          <p:spTgt spid="6"/>
                                        </p:tgtEl>
                                      </p:cBhvr>
                                    </p:animEffect>
                                  </p:childTnLst>
                                </p:cTn>
                              </p:par>
                              <p:par>
                                <p:cTn id="10" presetID="53" presetClass="entr" presetSubtype="0" fill="hold" grpId="0" nodeType="withEffect">
                                  <p:stCondLst>
                                    <p:cond delay="0"/>
                                  </p:stCondLst>
                                  <p:childTnLst>
                                    <p:set>
                                      <p:cBhvr>
                                        <p:cTn id="11" dur="1" fill="hold">
                                          <p:stCondLst>
                                            <p:cond delay="0"/>
                                          </p:stCondLst>
                                        </p:cTn>
                                        <p:tgtEl>
                                          <p:spTgt spid="14">
                                            <p:txEl>
                                              <p:pRg st="0" end="0"/>
                                            </p:txEl>
                                          </p:spTgt>
                                        </p:tgtEl>
                                        <p:attrNameLst>
                                          <p:attrName>style.visibility</p:attrName>
                                        </p:attrNameLst>
                                      </p:cBhvr>
                                      <p:to>
                                        <p:strVal val="visible"/>
                                      </p:to>
                                    </p:set>
                                    <p:anim calcmode="lin" valueType="num">
                                      <p:cBhvr>
                                        <p:cTn id="12" dur="500" fill="hold"/>
                                        <p:tgtEl>
                                          <p:spTgt spid="14">
                                            <p:txEl>
                                              <p:pRg st="0" end="0"/>
                                            </p:txEl>
                                          </p:spTgt>
                                        </p:tgtEl>
                                        <p:attrNameLst>
                                          <p:attrName>ppt_w</p:attrName>
                                        </p:attrNameLst>
                                      </p:cBhvr>
                                      <p:tavLst>
                                        <p:tav tm="0">
                                          <p:val>
                                            <p:fltVal val="0"/>
                                          </p:val>
                                        </p:tav>
                                        <p:tav tm="100000">
                                          <p:val>
                                            <p:strVal val="#ppt_w"/>
                                          </p:val>
                                        </p:tav>
                                      </p:tavLst>
                                    </p:anim>
                                    <p:anim calcmode="lin" valueType="num">
                                      <p:cBhvr>
                                        <p:cTn id="13" dur="500" fill="hold"/>
                                        <p:tgtEl>
                                          <p:spTgt spid="14">
                                            <p:txEl>
                                              <p:pRg st="0" end="0"/>
                                            </p:txEl>
                                          </p:spTgt>
                                        </p:tgtEl>
                                        <p:attrNameLst>
                                          <p:attrName>ppt_h</p:attrName>
                                        </p:attrNameLst>
                                      </p:cBhvr>
                                      <p:tavLst>
                                        <p:tav tm="0">
                                          <p:val>
                                            <p:fltVal val="0"/>
                                          </p:val>
                                        </p:tav>
                                        <p:tav tm="100000">
                                          <p:val>
                                            <p:strVal val="#ppt_h"/>
                                          </p:val>
                                        </p:tav>
                                      </p:tavLst>
                                    </p:anim>
                                    <p:animEffect transition="in" filter="fade">
                                      <p:cBhvr>
                                        <p:cTn id="14" dur="500"/>
                                        <p:tgtEl>
                                          <p:spTgt spid="14">
                                            <p:txEl>
                                              <p:pRg st="0" end="0"/>
                                            </p:txEl>
                                          </p:spTgt>
                                        </p:tgtEl>
                                      </p:cBhvr>
                                    </p:animEffect>
                                  </p:childTnLst>
                                </p:cTn>
                              </p:par>
                              <p:par>
                                <p:cTn id="15" presetID="53" presetClass="entr" presetSubtype="0" fill="hold" nodeType="withEffect">
                                  <p:stCondLst>
                                    <p:cond delay="0"/>
                                  </p:stCondLst>
                                  <p:childTnLst>
                                    <p:set>
                                      <p:cBhvr>
                                        <p:cTn id="16" dur="1" fill="hold">
                                          <p:stCondLst>
                                            <p:cond delay="0"/>
                                          </p:stCondLst>
                                        </p:cTn>
                                        <p:tgtEl>
                                          <p:spTgt spid="2296856"/>
                                        </p:tgtEl>
                                        <p:attrNameLst>
                                          <p:attrName>style.visibility</p:attrName>
                                        </p:attrNameLst>
                                      </p:cBhvr>
                                      <p:to>
                                        <p:strVal val="visible"/>
                                      </p:to>
                                    </p:set>
                                    <p:anim calcmode="lin" valueType="num">
                                      <p:cBhvr>
                                        <p:cTn id="17" dur="500" fill="hold"/>
                                        <p:tgtEl>
                                          <p:spTgt spid="2296856"/>
                                        </p:tgtEl>
                                        <p:attrNameLst>
                                          <p:attrName>ppt_w</p:attrName>
                                        </p:attrNameLst>
                                      </p:cBhvr>
                                      <p:tavLst>
                                        <p:tav tm="0">
                                          <p:val>
                                            <p:fltVal val="0"/>
                                          </p:val>
                                        </p:tav>
                                        <p:tav tm="100000">
                                          <p:val>
                                            <p:strVal val="#ppt_w"/>
                                          </p:val>
                                        </p:tav>
                                      </p:tavLst>
                                    </p:anim>
                                    <p:anim calcmode="lin" valueType="num">
                                      <p:cBhvr>
                                        <p:cTn id="18" dur="500" fill="hold"/>
                                        <p:tgtEl>
                                          <p:spTgt spid="2296856"/>
                                        </p:tgtEl>
                                        <p:attrNameLst>
                                          <p:attrName>ppt_h</p:attrName>
                                        </p:attrNameLst>
                                      </p:cBhvr>
                                      <p:tavLst>
                                        <p:tav tm="0">
                                          <p:val>
                                            <p:fltVal val="0"/>
                                          </p:val>
                                        </p:tav>
                                        <p:tav tm="100000">
                                          <p:val>
                                            <p:strVal val="#ppt_h"/>
                                          </p:val>
                                        </p:tav>
                                      </p:tavLst>
                                    </p:anim>
                                    <p:animEffect transition="in" filter="fade">
                                      <p:cBhvr>
                                        <p:cTn id="19" dur="500"/>
                                        <p:tgtEl>
                                          <p:spTgt spid="22968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build="p"/>
    </p:bldLst>
  </p:timing>
</p:sld>
</file>

<file path=ppt/slides/slide5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Notched Right Arrow 7"/>
          <p:cNvSpPr/>
          <p:nvPr/>
        </p:nvSpPr>
        <p:spPr>
          <a:xfrm>
            <a:off x="7162800" y="6019800"/>
            <a:ext cx="1782315" cy="685800"/>
          </a:xfrm>
          <a:prstGeom prst="notchedRightArrow">
            <a:avLst/>
          </a:prstGeom>
          <a:blipFill>
            <a:blip r:embed="rId2" cstate="print">
              <a:extLst>
                <a:ext uri="{BEBA8EAE-BF5A-486C-A8C5-ECC9F3942E4B}">
                  <a14:imgProps xmlns:a14="http://schemas.microsoft.com/office/drawing/2010/main" xmlns="">
                    <a14:imgLayer r:embed="rId3">
                      <a14:imgEffect>
                        <a14:brightnessContrast bright="-20000" contrast="-20000"/>
                      </a14:imgEffect>
                    </a14:imgLayer>
                  </a14:imgProps>
                </a:ex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ANSWER</a:t>
            </a:r>
            <a:endParaRPr lang="en-US" sz="2000" b="1" dirty="0">
              <a:latin typeface="Times New Roman" pitchFamily="18" charset="0"/>
              <a:cs typeface="Times New Roman" pitchFamily="18" charset="0"/>
            </a:endParaRPr>
          </a:p>
        </p:txBody>
      </p:sp>
      <p:sp>
        <p:nvSpPr>
          <p:cNvPr id="12" name="Rectangle 11"/>
          <p:cNvSpPr/>
          <p:nvPr/>
        </p:nvSpPr>
        <p:spPr>
          <a:xfrm>
            <a:off x="228600" y="2597170"/>
            <a:ext cx="5181600" cy="446276"/>
          </a:xfrm>
          <a:prstGeom prst="rect">
            <a:avLst/>
          </a:prstGeom>
        </p:spPr>
        <p:txBody>
          <a:bodyPr wrap="square">
            <a:spAutoFit/>
          </a:bodyPr>
          <a:lstStyle/>
          <a:p>
            <a:r>
              <a:rPr lang="en-US" sz="2300" b="1" dirty="0" smtClean="0">
                <a:latin typeface="Times New Roman" pitchFamily="18" charset="0"/>
              </a:rPr>
              <a:t>42.   </a:t>
            </a:r>
            <a:r>
              <a:rPr lang="en-US" sz="2300" dirty="0" smtClean="0">
                <a:latin typeface="Times New Roman" pitchFamily="18" charset="0"/>
              </a:rPr>
              <a:t>If </a:t>
            </a:r>
            <a:r>
              <a:rPr lang="en-US" sz="2300" i="1" dirty="0" smtClean="0">
                <a:latin typeface="Times New Roman" pitchFamily="18" charset="0"/>
              </a:rPr>
              <a:t>m</a:t>
            </a:r>
            <a:r>
              <a:rPr lang="en-US" sz="2300" dirty="0" smtClean="0">
                <a:latin typeface="Times New Roman" pitchFamily="18" charset="0"/>
              </a:rPr>
              <a:t> = – 3 and </a:t>
            </a:r>
            <a:r>
              <a:rPr lang="en-US" sz="2300" i="1" dirty="0" smtClean="0">
                <a:latin typeface="Times New Roman" pitchFamily="18" charset="0"/>
              </a:rPr>
              <a:t>p</a:t>
            </a:r>
            <a:r>
              <a:rPr lang="en-US" sz="2300" dirty="0" smtClean="0">
                <a:latin typeface="Times New Roman" pitchFamily="18" charset="0"/>
              </a:rPr>
              <a:t> = 2, then</a:t>
            </a:r>
            <a:endParaRPr lang="en-US" sz="2300" i="1" dirty="0">
              <a:latin typeface="Times New Roman" pitchFamily="18" charset="0"/>
            </a:endParaRPr>
          </a:p>
        </p:txBody>
      </p:sp>
      <p:pic>
        <p:nvPicPr>
          <p:cNvPr id="13314" name="Picture 2" descr="D:\Vinothi\Revision Exam 03\Eqn110.wmf"/>
          <p:cNvPicPr>
            <a:picLocks noChangeAspect="1" noChangeArrowheads="1"/>
          </p:cNvPicPr>
          <p:nvPr/>
        </p:nvPicPr>
        <p:blipFill>
          <a:blip r:embed="rId4" cstate="print"/>
          <a:srcRect/>
          <a:stretch>
            <a:fillRect/>
          </a:stretch>
        </p:blipFill>
        <p:spPr bwMode="auto">
          <a:xfrm>
            <a:off x="3962400" y="2514600"/>
            <a:ext cx="1143000" cy="749300"/>
          </a:xfrm>
          <a:prstGeom prst="rect">
            <a:avLst/>
          </a:prstGeom>
          <a:noFill/>
        </p:spPr>
      </p:pic>
      <p:pic>
        <p:nvPicPr>
          <p:cNvPr id="10242" name="Picture 2" descr="\\172.16.2.26\Conver\CARRIBEAN\MATHEMATICS_VOL-1_PPT_DESIGN\Incoming\Volume_01\Equations\Revision_Exam_3\Eqn101.wmf"/>
          <p:cNvPicPr>
            <a:picLocks noChangeAspect="1" noChangeArrowheads="1"/>
          </p:cNvPicPr>
          <p:nvPr/>
        </p:nvPicPr>
        <p:blipFill>
          <a:blip r:embed="rId5" cstate="print"/>
          <a:srcRect/>
          <a:stretch>
            <a:fillRect/>
          </a:stretch>
        </p:blipFill>
        <p:spPr bwMode="auto">
          <a:xfrm>
            <a:off x="889000" y="4038600"/>
            <a:ext cx="787400" cy="698500"/>
          </a:xfrm>
          <a:prstGeom prst="rect">
            <a:avLst/>
          </a:prstGeom>
          <a:noFill/>
        </p:spPr>
      </p:pic>
      <p:pic>
        <p:nvPicPr>
          <p:cNvPr id="10243" name="Picture 3" descr="\\172.16.2.26\Conver\CARRIBEAN\MATHEMATICS_VOL-1_PPT_DESIGN\Incoming\Volume_01\Equations\Revision_Exam_3\Eqn100.wmf"/>
          <p:cNvPicPr>
            <a:picLocks noChangeAspect="1" noChangeArrowheads="1"/>
          </p:cNvPicPr>
          <p:nvPr/>
        </p:nvPicPr>
        <p:blipFill>
          <a:blip r:embed="rId6" cstate="print"/>
          <a:srcRect/>
          <a:stretch>
            <a:fillRect/>
          </a:stretch>
        </p:blipFill>
        <p:spPr bwMode="auto">
          <a:xfrm>
            <a:off x="914400" y="3200400"/>
            <a:ext cx="812800" cy="698500"/>
          </a:xfrm>
          <a:prstGeom prst="rect">
            <a:avLst/>
          </a:prstGeom>
          <a:noFill/>
        </p:spPr>
      </p:pic>
      <p:pic>
        <p:nvPicPr>
          <p:cNvPr id="10244" name="Picture 4" descr="\\172.16.2.26\Conver\CARRIBEAN\MATHEMATICS_VOL-1_PPT_DESIGN\Incoming\Volume_01\Equations\Revision_Exam_3\Eqn102.wmf"/>
          <p:cNvPicPr>
            <a:picLocks noChangeAspect="1" noChangeArrowheads="1"/>
          </p:cNvPicPr>
          <p:nvPr/>
        </p:nvPicPr>
        <p:blipFill>
          <a:blip r:embed="rId7" cstate="print"/>
          <a:srcRect/>
          <a:stretch>
            <a:fillRect/>
          </a:stretch>
        </p:blipFill>
        <p:spPr bwMode="auto">
          <a:xfrm>
            <a:off x="901700" y="4800600"/>
            <a:ext cx="1003300" cy="698500"/>
          </a:xfrm>
          <a:prstGeom prst="rect">
            <a:avLst/>
          </a:prstGeom>
          <a:noFill/>
        </p:spPr>
      </p:pic>
      <p:pic>
        <p:nvPicPr>
          <p:cNvPr id="10245" name="Picture 5" descr="\\172.16.2.26\Conver\CARRIBEAN\MATHEMATICS_VOL-1_PPT_DESIGN\Incoming\Volume_01\Equations\Revision_Exam_3\Eqn103.wmf"/>
          <p:cNvPicPr>
            <a:picLocks noChangeAspect="1" noChangeArrowheads="1"/>
          </p:cNvPicPr>
          <p:nvPr/>
        </p:nvPicPr>
        <p:blipFill>
          <a:blip r:embed="rId8" cstate="print"/>
          <a:srcRect/>
          <a:stretch>
            <a:fillRect/>
          </a:stretch>
        </p:blipFill>
        <p:spPr bwMode="auto">
          <a:xfrm>
            <a:off x="914400" y="5626100"/>
            <a:ext cx="1016000" cy="698500"/>
          </a:xfrm>
          <a:prstGeom prst="rect">
            <a:avLst/>
          </a:prstGeom>
          <a:noFill/>
        </p:spPr>
      </p:pic>
      <p:sp>
        <p:nvSpPr>
          <p:cNvPr id="9"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3 Paper 1</a:t>
            </a:r>
          </a:p>
        </p:txBody>
      </p:sp>
    </p:spTree>
    <p:extLst>
      <p:ext uri="{BB962C8B-B14F-4D97-AF65-F5344CB8AC3E}">
        <p14:creationId xmlns:p14="http://schemas.microsoft.com/office/powerpoint/2010/main" xmlns="" val="71451342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p:cTn id="7" dur="500" fill="hold"/>
                                        <p:tgtEl>
                                          <p:spTgt spid="12"/>
                                        </p:tgtEl>
                                        <p:attrNameLst>
                                          <p:attrName>ppt_w</p:attrName>
                                        </p:attrNameLst>
                                      </p:cBhvr>
                                      <p:tavLst>
                                        <p:tav tm="0">
                                          <p:val>
                                            <p:fltVal val="0"/>
                                          </p:val>
                                        </p:tav>
                                        <p:tav tm="100000">
                                          <p:val>
                                            <p:strVal val="#ppt_w"/>
                                          </p:val>
                                        </p:tav>
                                      </p:tavLst>
                                    </p:anim>
                                    <p:anim calcmode="lin" valueType="num">
                                      <p:cBhvr>
                                        <p:cTn id="8" dur="500" fill="hold"/>
                                        <p:tgtEl>
                                          <p:spTgt spid="12"/>
                                        </p:tgtEl>
                                        <p:attrNameLst>
                                          <p:attrName>ppt_h</p:attrName>
                                        </p:attrNameLst>
                                      </p:cBhvr>
                                      <p:tavLst>
                                        <p:tav tm="0">
                                          <p:val>
                                            <p:fltVal val="0"/>
                                          </p:val>
                                        </p:tav>
                                        <p:tav tm="100000">
                                          <p:val>
                                            <p:strVal val="#ppt_h"/>
                                          </p:val>
                                        </p:tav>
                                      </p:tavLst>
                                    </p:anim>
                                  </p:childTnLst>
                                </p:cTn>
                              </p:par>
                              <p:par>
                                <p:cTn id="9" presetID="23" presetClass="entr" presetSubtype="16" fill="hold" nodeType="withEffect">
                                  <p:stCondLst>
                                    <p:cond delay="0"/>
                                  </p:stCondLst>
                                  <p:childTnLst>
                                    <p:set>
                                      <p:cBhvr>
                                        <p:cTn id="10" dur="1" fill="hold">
                                          <p:stCondLst>
                                            <p:cond delay="0"/>
                                          </p:stCondLst>
                                        </p:cTn>
                                        <p:tgtEl>
                                          <p:spTgt spid="13314"/>
                                        </p:tgtEl>
                                        <p:attrNameLst>
                                          <p:attrName>style.visibility</p:attrName>
                                        </p:attrNameLst>
                                      </p:cBhvr>
                                      <p:to>
                                        <p:strVal val="visible"/>
                                      </p:to>
                                    </p:set>
                                    <p:anim calcmode="lin" valueType="num">
                                      <p:cBhvr>
                                        <p:cTn id="11" dur="500" fill="hold"/>
                                        <p:tgtEl>
                                          <p:spTgt spid="13314"/>
                                        </p:tgtEl>
                                        <p:attrNameLst>
                                          <p:attrName>ppt_w</p:attrName>
                                        </p:attrNameLst>
                                      </p:cBhvr>
                                      <p:tavLst>
                                        <p:tav tm="0">
                                          <p:val>
                                            <p:fltVal val="0"/>
                                          </p:val>
                                        </p:tav>
                                        <p:tav tm="100000">
                                          <p:val>
                                            <p:strVal val="#ppt_w"/>
                                          </p:val>
                                        </p:tav>
                                      </p:tavLst>
                                    </p:anim>
                                    <p:anim calcmode="lin" valueType="num">
                                      <p:cBhvr>
                                        <p:cTn id="12" dur="500" fill="hold"/>
                                        <p:tgtEl>
                                          <p:spTgt spid="13314"/>
                                        </p:tgtEl>
                                        <p:attrNameLst>
                                          <p:attrName>ppt_h</p:attrName>
                                        </p:attrNameLst>
                                      </p:cBhvr>
                                      <p:tavLst>
                                        <p:tav tm="0">
                                          <p:val>
                                            <p:fltVal val="0"/>
                                          </p:val>
                                        </p:tav>
                                        <p:tav tm="100000">
                                          <p:val>
                                            <p:strVal val="#ppt_h"/>
                                          </p:val>
                                        </p:tav>
                                      </p:tavLst>
                                    </p:anim>
                                  </p:childTnLst>
                                </p:cTn>
                              </p:par>
                            </p:childTnLst>
                          </p:cTn>
                        </p:par>
                      </p:childTnLst>
                    </p:cTn>
                  </p:par>
                  <p:par>
                    <p:cTn id="13" fill="hold">
                      <p:stCondLst>
                        <p:cond delay="indefinite"/>
                      </p:stCondLst>
                      <p:childTnLst>
                        <p:par>
                          <p:cTn id="14" fill="hold">
                            <p:stCondLst>
                              <p:cond delay="0"/>
                            </p:stCondLst>
                            <p:childTnLst>
                              <p:par>
                                <p:cTn id="15" presetID="23" presetClass="entr" presetSubtype="16" fill="hold" nodeType="clickEffect">
                                  <p:stCondLst>
                                    <p:cond delay="0"/>
                                  </p:stCondLst>
                                  <p:childTnLst>
                                    <p:set>
                                      <p:cBhvr>
                                        <p:cTn id="16" dur="1" fill="hold">
                                          <p:stCondLst>
                                            <p:cond delay="0"/>
                                          </p:stCondLst>
                                        </p:cTn>
                                        <p:tgtEl>
                                          <p:spTgt spid="10243"/>
                                        </p:tgtEl>
                                        <p:attrNameLst>
                                          <p:attrName>style.visibility</p:attrName>
                                        </p:attrNameLst>
                                      </p:cBhvr>
                                      <p:to>
                                        <p:strVal val="visible"/>
                                      </p:to>
                                    </p:set>
                                    <p:anim calcmode="lin" valueType="num">
                                      <p:cBhvr>
                                        <p:cTn id="17" dur="500" fill="hold"/>
                                        <p:tgtEl>
                                          <p:spTgt spid="10243"/>
                                        </p:tgtEl>
                                        <p:attrNameLst>
                                          <p:attrName>ppt_w</p:attrName>
                                        </p:attrNameLst>
                                      </p:cBhvr>
                                      <p:tavLst>
                                        <p:tav tm="0">
                                          <p:val>
                                            <p:fltVal val="0"/>
                                          </p:val>
                                        </p:tav>
                                        <p:tav tm="100000">
                                          <p:val>
                                            <p:strVal val="#ppt_w"/>
                                          </p:val>
                                        </p:tav>
                                      </p:tavLst>
                                    </p:anim>
                                    <p:anim calcmode="lin" valueType="num">
                                      <p:cBhvr>
                                        <p:cTn id="18" dur="500" fill="hold"/>
                                        <p:tgtEl>
                                          <p:spTgt spid="10243"/>
                                        </p:tgtEl>
                                        <p:attrNameLst>
                                          <p:attrName>ppt_h</p:attrName>
                                        </p:attrNameLst>
                                      </p:cBhvr>
                                      <p:tavLst>
                                        <p:tav tm="0">
                                          <p:val>
                                            <p:fltVal val="0"/>
                                          </p:val>
                                        </p:tav>
                                        <p:tav tm="100000">
                                          <p:val>
                                            <p:strVal val="#ppt_h"/>
                                          </p:val>
                                        </p:tav>
                                      </p:tavLst>
                                    </p:anim>
                                  </p:childTnLst>
                                </p:cTn>
                              </p:par>
                              <p:par>
                                <p:cTn id="19" presetID="23" presetClass="entr" presetSubtype="16" fill="hold" nodeType="withEffect">
                                  <p:stCondLst>
                                    <p:cond delay="0"/>
                                  </p:stCondLst>
                                  <p:childTnLst>
                                    <p:set>
                                      <p:cBhvr>
                                        <p:cTn id="20" dur="1" fill="hold">
                                          <p:stCondLst>
                                            <p:cond delay="0"/>
                                          </p:stCondLst>
                                        </p:cTn>
                                        <p:tgtEl>
                                          <p:spTgt spid="10242"/>
                                        </p:tgtEl>
                                        <p:attrNameLst>
                                          <p:attrName>style.visibility</p:attrName>
                                        </p:attrNameLst>
                                      </p:cBhvr>
                                      <p:to>
                                        <p:strVal val="visible"/>
                                      </p:to>
                                    </p:set>
                                    <p:anim calcmode="lin" valueType="num">
                                      <p:cBhvr>
                                        <p:cTn id="21" dur="500" fill="hold"/>
                                        <p:tgtEl>
                                          <p:spTgt spid="10242"/>
                                        </p:tgtEl>
                                        <p:attrNameLst>
                                          <p:attrName>ppt_w</p:attrName>
                                        </p:attrNameLst>
                                      </p:cBhvr>
                                      <p:tavLst>
                                        <p:tav tm="0">
                                          <p:val>
                                            <p:fltVal val="0"/>
                                          </p:val>
                                        </p:tav>
                                        <p:tav tm="100000">
                                          <p:val>
                                            <p:strVal val="#ppt_w"/>
                                          </p:val>
                                        </p:tav>
                                      </p:tavLst>
                                    </p:anim>
                                    <p:anim calcmode="lin" valueType="num">
                                      <p:cBhvr>
                                        <p:cTn id="22" dur="500" fill="hold"/>
                                        <p:tgtEl>
                                          <p:spTgt spid="10242"/>
                                        </p:tgtEl>
                                        <p:attrNameLst>
                                          <p:attrName>ppt_h</p:attrName>
                                        </p:attrNameLst>
                                      </p:cBhvr>
                                      <p:tavLst>
                                        <p:tav tm="0">
                                          <p:val>
                                            <p:fltVal val="0"/>
                                          </p:val>
                                        </p:tav>
                                        <p:tav tm="100000">
                                          <p:val>
                                            <p:strVal val="#ppt_h"/>
                                          </p:val>
                                        </p:tav>
                                      </p:tavLst>
                                    </p:anim>
                                  </p:childTnLst>
                                </p:cTn>
                              </p:par>
                              <p:par>
                                <p:cTn id="23" presetID="23" presetClass="entr" presetSubtype="16" fill="hold" nodeType="withEffect">
                                  <p:stCondLst>
                                    <p:cond delay="0"/>
                                  </p:stCondLst>
                                  <p:childTnLst>
                                    <p:set>
                                      <p:cBhvr>
                                        <p:cTn id="24" dur="1" fill="hold">
                                          <p:stCondLst>
                                            <p:cond delay="0"/>
                                          </p:stCondLst>
                                        </p:cTn>
                                        <p:tgtEl>
                                          <p:spTgt spid="10244"/>
                                        </p:tgtEl>
                                        <p:attrNameLst>
                                          <p:attrName>style.visibility</p:attrName>
                                        </p:attrNameLst>
                                      </p:cBhvr>
                                      <p:to>
                                        <p:strVal val="visible"/>
                                      </p:to>
                                    </p:set>
                                    <p:anim calcmode="lin" valueType="num">
                                      <p:cBhvr>
                                        <p:cTn id="25" dur="500" fill="hold"/>
                                        <p:tgtEl>
                                          <p:spTgt spid="10244"/>
                                        </p:tgtEl>
                                        <p:attrNameLst>
                                          <p:attrName>ppt_w</p:attrName>
                                        </p:attrNameLst>
                                      </p:cBhvr>
                                      <p:tavLst>
                                        <p:tav tm="0">
                                          <p:val>
                                            <p:fltVal val="0"/>
                                          </p:val>
                                        </p:tav>
                                        <p:tav tm="100000">
                                          <p:val>
                                            <p:strVal val="#ppt_w"/>
                                          </p:val>
                                        </p:tav>
                                      </p:tavLst>
                                    </p:anim>
                                    <p:anim calcmode="lin" valueType="num">
                                      <p:cBhvr>
                                        <p:cTn id="26" dur="500" fill="hold"/>
                                        <p:tgtEl>
                                          <p:spTgt spid="10244"/>
                                        </p:tgtEl>
                                        <p:attrNameLst>
                                          <p:attrName>ppt_h</p:attrName>
                                        </p:attrNameLst>
                                      </p:cBhvr>
                                      <p:tavLst>
                                        <p:tav tm="0">
                                          <p:val>
                                            <p:fltVal val="0"/>
                                          </p:val>
                                        </p:tav>
                                        <p:tav tm="100000">
                                          <p:val>
                                            <p:strVal val="#ppt_h"/>
                                          </p:val>
                                        </p:tav>
                                      </p:tavLst>
                                    </p:anim>
                                  </p:childTnLst>
                                </p:cTn>
                              </p:par>
                              <p:par>
                                <p:cTn id="27" presetID="23" presetClass="entr" presetSubtype="16" fill="hold" nodeType="withEffect">
                                  <p:stCondLst>
                                    <p:cond delay="0"/>
                                  </p:stCondLst>
                                  <p:childTnLst>
                                    <p:set>
                                      <p:cBhvr>
                                        <p:cTn id="28" dur="1" fill="hold">
                                          <p:stCondLst>
                                            <p:cond delay="0"/>
                                          </p:stCondLst>
                                        </p:cTn>
                                        <p:tgtEl>
                                          <p:spTgt spid="10245"/>
                                        </p:tgtEl>
                                        <p:attrNameLst>
                                          <p:attrName>style.visibility</p:attrName>
                                        </p:attrNameLst>
                                      </p:cBhvr>
                                      <p:to>
                                        <p:strVal val="visible"/>
                                      </p:to>
                                    </p:set>
                                    <p:anim calcmode="lin" valueType="num">
                                      <p:cBhvr>
                                        <p:cTn id="29" dur="500" fill="hold"/>
                                        <p:tgtEl>
                                          <p:spTgt spid="10245"/>
                                        </p:tgtEl>
                                        <p:attrNameLst>
                                          <p:attrName>ppt_w</p:attrName>
                                        </p:attrNameLst>
                                      </p:cBhvr>
                                      <p:tavLst>
                                        <p:tav tm="0">
                                          <p:val>
                                            <p:fltVal val="0"/>
                                          </p:val>
                                        </p:tav>
                                        <p:tav tm="100000">
                                          <p:val>
                                            <p:strVal val="#ppt_w"/>
                                          </p:val>
                                        </p:tav>
                                      </p:tavLst>
                                    </p:anim>
                                    <p:anim calcmode="lin" valueType="num">
                                      <p:cBhvr>
                                        <p:cTn id="30" dur="500" fill="hold"/>
                                        <p:tgtEl>
                                          <p:spTgt spid="10245"/>
                                        </p:tgtEl>
                                        <p:attrNameLst>
                                          <p:attrName>ppt_h</p:attrName>
                                        </p:attrNameLst>
                                      </p:cBhvr>
                                      <p:tavLst>
                                        <p:tav tm="0">
                                          <p:val>
                                            <p:fltVal val="0"/>
                                          </p:val>
                                        </p:tav>
                                        <p:tav tm="100000">
                                          <p:val>
                                            <p:strVal val="#ppt_h"/>
                                          </p:val>
                                        </p:tav>
                                      </p:tavLst>
                                    </p:anim>
                                  </p:childTnLst>
                                </p:cTn>
                              </p:par>
                            </p:childTnLst>
                          </p:cTn>
                        </p:par>
                      </p:childTnLst>
                    </p:cTn>
                  </p:par>
                  <p:par>
                    <p:cTn id="31" fill="hold">
                      <p:stCondLst>
                        <p:cond delay="indefinite"/>
                      </p:stCondLst>
                      <p:childTnLst>
                        <p:par>
                          <p:cTn id="32" fill="hold">
                            <p:stCondLst>
                              <p:cond delay="0"/>
                            </p:stCondLst>
                            <p:childTnLst>
                              <p:par>
                                <p:cTn id="33" presetID="3" presetClass="entr" presetSubtype="10" fill="hold" grpId="0" nodeType="clickEffect">
                                  <p:stCondLst>
                                    <p:cond delay="0"/>
                                  </p:stCondLst>
                                  <p:childTnLst>
                                    <p:set>
                                      <p:cBhvr>
                                        <p:cTn id="34" dur="1" fill="hold">
                                          <p:stCondLst>
                                            <p:cond delay="0"/>
                                          </p:stCondLst>
                                        </p:cTn>
                                        <p:tgtEl>
                                          <p:spTgt spid="8"/>
                                        </p:tgtEl>
                                        <p:attrNameLst>
                                          <p:attrName>style.visibility</p:attrName>
                                        </p:attrNameLst>
                                      </p:cBhvr>
                                      <p:to>
                                        <p:strVal val="visible"/>
                                      </p:to>
                                    </p:set>
                                    <p:animEffect transition="in" filter="blinds(horizontal)">
                                      <p:cBhvr>
                                        <p:cTn id="35"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12" grpId="0"/>
    </p:bldLst>
  </p:timing>
</p:sld>
</file>

<file path=ppt/slides/slide5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Content Placeholder 10"/>
          <p:cNvSpPr>
            <a:spLocks noGrp="1"/>
          </p:cNvSpPr>
          <p:nvPr>
            <p:ph sz="quarter" idx="13"/>
          </p:nvPr>
        </p:nvSpPr>
        <p:spPr>
          <a:xfrm>
            <a:off x="304800" y="2703324"/>
            <a:ext cx="628650" cy="446276"/>
          </a:xfrm>
        </p:spPr>
        <p:txBody>
          <a:bodyPr wrap="square">
            <a:spAutoFit/>
          </a:bodyPr>
          <a:lstStyle/>
          <a:p>
            <a:pPr>
              <a:buNone/>
            </a:pPr>
            <a:r>
              <a:rPr lang="en-US" sz="2300" b="1" dirty="0" smtClean="0">
                <a:solidFill>
                  <a:schemeClr val="tx1"/>
                </a:solidFill>
                <a:latin typeface="Times New Roman" pitchFamily="18" charset="0"/>
                <a:cs typeface="Times New Roman" pitchFamily="18" charset="0"/>
              </a:rPr>
              <a:t>42.   </a:t>
            </a:r>
            <a:endParaRPr lang="en-US" sz="2300" dirty="0" smtClean="0">
              <a:solidFill>
                <a:schemeClr val="tx1"/>
              </a:solidFill>
              <a:latin typeface="Times New Roman" pitchFamily="18" charset="0"/>
              <a:cs typeface="Times New Roman" pitchFamily="18" charset="0"/>
            </a:endParaRPr>
          </a:p>
        </p:txBody>
      </p:sp>
      <p:pic>
        <p:nvPicPr>
          <p:cNvPr id="14338" name="Picture 2" descr="D:\Vinothi\Revision Exam 03\Eqn115.wmf"/>
          <p:cNvPicPr>
            <a:picLocks noChangeAspect="1" noChangeArrowheads="1"/>
          </p:cNvPicPr>
          <p:nvPr/>
        </p:nvPicPr>
        <p:blipFill>
          <a:blip r:embed="rId2" cstate="print"/>
          <a:srcRect/>
          <a:stretch>
            <a:fillRect/>
          </a:stretch>
        </p:blipFill>
        <p:spPr bwMode="auto">
          <a:xfrm>
            <a:off x="949960" y="2664460"/>
            <a:ext cx="2527300" cy="3111500"/>
          </a:xfrm>
          <a:prstGeom prst="rect">
            <a:avLst/>
          </a:prstGeom>
          <a:noFill/>
        </p:spPr>
      </p:pic>
      <p:sp>
        <p:nvSpPr>
          <p:cNvPr id="10" name="TextBox 9"/>
          <p:cNvSpPr txBox="1"/>
          <p:nvPr/>
        </p:nvSpPr>
        <p:spPr>
          <a:xfrm>
            <a:off x="3683635" y="2642235"/>
            <a:ext cx="2590800" cy="800219"/>
          </a:xfrm>
          <a:prstGeom prst="rect">
            <a:avLst/>
          </a:prstGeom>
          <a:noFill/>
        </p:spPr>
        <p:txBody>
          <a:bodyPr wrap="square" rtlCol="0">
            <a:spAutoFit/>
          </a:bodyPr>
          <a:lstStyle/>
          <a:p>
            <a:r>
              <a:rPr lang="en-US" sz="2300" dirty="0" smtClean="0">
                <a:solidFill>
                  <a:srgbClr val="00A99D"/>
                </a:solidFill>
                <a:latin typeface="Times New Roman" pitchFamily="18" charset="0"/>
              </a:rPr>
              <a:t>Substitute –3 for </a:t>
            </a:r>
            <a:r>
              <a:rPr lang="en-US" sz="2300" i="1" dirty="0" smtClean="0">
                <a:solidFill>
                  <a:srgbClr val="00A99D"/>
                </a:solidFill>
                <a:latin typeface="Times New Roman" pitchFamily="18" charset="0"/>
              </a:rPr>
              <a:t>m</a:t>
            </a:r>
            <a:r>
              <a:rPr lang="en-US" sz="2300" dirty="0" smtClean="0">
                <a:solidFill>
                  <a:srgbClr val="00A99D"/>
                </a:solidFill>
                <a:latin typeface="Times New Roman" pitchFamily="18" charset="0"/>
              </a:rPr>
              <a:t> and 2 for </a:t>
            </a:r>
            <a:r>
              <a:rPr lang="en-US" sz="2300" i="1" dirty="0" smtClean="0">
                <a:solidFill>
                  <a:srgbClr val="00A99D"/>
                </a:solidFill>
                <a:latin typeface="Times New Roman" pitchFamily="18" charset="0"/>
              </a:rPr>
              <a:t>p</a:t>
            </a:r>
            <a:endParaRPr lang="en-US" sz="2300" i="1" dirty="0">
              <a:solidFill>
                <a:srgbClr val="00A99D"/>
              </a:solidFill>
              <a:latin typeface="Times New Roman" pitchFamily="18" charset="0"/>
            </a:endParaRPr>
          </a:p>
        </p:txBody>
      </p:sp>
      <p:sp>
        <p:nvSpPr>
          <p:cNvPr id="5"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3 Paper 1</a:t>
            </a:r>
          </a:p>
        </p:txBody>
      </p:sp>
    </p:spTree>
    <p:extLst>
      <p:ext uri="{BB962C8B-B14F-4D97-AF65-F5344CB8AC3E}">
        <p14:creationId xmlns:p14="http://schemas.microsoft.com/office/powerpoint/2010/main" xmlns="" val="71451342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11">
                                            <p:txEl>
                                              <p:pRg st="0" end="0"/>
                                            </p:txEl>
                                          </p:spTgt>
                                        </p:tgtEl>
                                        <p:attrNameLst>
                                          <p:attrName>style.visibility</p:attrName>
                                        </p:attrNameLst>
                                      </p:cBhvr>
                                      <p:to>
                                        <p:strVal val="visible"/>
                                      </p:to>
                                    </p:set>
                                    <p:anim calcmode="lin" valueType="num">
                                      <p:cBhvr>
                                        <p:cTn id="7" dur="500" fill="hold"/>
                                        <p:tgtEl>
                                          <p:spTgt spid="11">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11">
                                            <p:txEl>
                                              <p:pRg st="0" end="0"/>
                                            </p:txEl>
                                          </p:spTgt>
                                        </p:tgtEl>
                                        <p:attrNameLst>
                                          <p:attrName>ppt_h</p:attrName>
                                        </p:attrNameLst>
                                      </p:cBhvr>
                                      <p:tavLst>
                                        <p:tav tm="0">
                                          <p:val>
                                            <p:fltVal val="0"/>
                                          </p:val>
                                        </p:tav>
                                        <p:tav tm="100000">
                                          <p:val>
                                            <p:strVal val="#ppt_h"/>
                                          </p:val>
                                        </p:tav>
                                      </p:tavLst>
                                    </p:anim>
                                  </p:childTnLst>
                                </p:cTn>
                              </p:par>
                              <p:par>
                                <p:cTn id="9" presetID="23" presetClass="entr" presetSubtype="16" fill="hold" nodeType="withEffect">
                                  <p:stCondLst>
                                    <p:cond delay="0"/>
                                  </p:stCondLst>
                                  <p:childTnLst>
                                    <p:set>
                                      <p:cBhvr>
                                        <p:cTn id="10" dur="1" fill="hold">
                                          <p:stCondLst>
                                            <p:cond delay="0"/>
                                          </p:stCondLst>
                                        </p:cTn>
                                        <p:tgtEl>
                                          <p:spTgt spid="14338"/>
                                        </p:tgtEl>
                                        <p:attrNameLst>
                                          <p:attrName>style.visibility</p:attrName>
                                        </p:attrNameLst>
                                      </p:cBhvr>
                                      <p:to>
                                        <p:strVal val="visible"/>
                                      </p:to>
                                    </p:set>
                                    <p:anim calcmode="lin" valueType="num">
                                      <p:cBhvr>
                                        <p:cTn id="11" dur="500" fill="hold"/>
                                        <p:tgtEl>
                                          <p:spTgt spid="14338"/>
                                        </p:tgtEl>
                                        <p:attrNameLst>
                                          <p:attrName>ppt_w</p:attrName>
                                        </p:attrNameLst>
                                      </p:cBhvr>
                                      <p:tavLst>
                                        <p:tav tm="0">
                                          <p:val>
                                            <p:fltVal val="0"/>
                                          </p:val>
                                        </p:tav>
                                        <p:tav tm="100000">
                                          <p:val>
                                            <p:strVal val="#ppt_w"/>
                                          </p:val>
                                        </p:tav>
                                      </p:tavLst>
                                    </p:anim>
                                    <p:anim calcmode="lin" valueType="num">
                                      <p:cBhvr>
                                        <p:cTn id="12" dur="500" fill="hold"/>
                                        <p:tgtEl>
                                          <p:spTgt spid="14338"/>
                                        </p:tgtEl>
                                        <p:attrNameLst>
                                          <p:attrName>ppt_h</p:attrName>
                                        </p:attrNameLst>
                                      </p:cBhvr>
                                      <p:tavLst>
                                        <p:tav tm="0">
                                          <p:val>
                                            <p:fltVal val="0"/>
                                          </p:val>
                                        </p:tav>
                                        <p:tav tm="100000">
                                          <p:val>
                                            <p:strVal val="#ppt_h"/>
                                          </p:val>
                                        </p:tav>
                                      </p:tavLst>
                                    </p:anim>
                                  </p:childTnLst>
                                </p:cTn>
                              </p:par>
                              <p:par>
                                <p:cTn id="13" presetID="23" presetClass="entr" presetSubtype="16" fill="hold" grpId="0" nodeType="withEffect">
                                  <p:stCondLst>
                                    <p:cond delay="0"/>
                                  </p:stCondLst>
                                  <p:childTnLst>
                                    <p:set>
                                      <p:cBhvr>
                                        <p:cTn id="14" dur="1" fill="hold">
                                          <p:stCondLst>
                                            <p:cond delay="0"/>
                                          </p:stCondLst>
                                        </p:cTn>
                                        <p:tgtEl>
                                          <p:spTgt spid="10"/>
                                        </p:tgtEl>
                                        <p:attrNameLst>
                                          <p:attrName>style.visibility</p:attrName>
                                        </p:attrNameLst>
                                      </p:cBhvr>
                                      <p:to>
                                        <p:strVal val="visible"/>
                                      </p:to>
                                    </p:set>
                                    <p:anim calcmode="lin" valueType="num">
                                      <p:cBhvr>
                                        <p:cTn id="15" dur="500" fill="hold"/>
                                        <p:tgtEl>
                                          <p:spTgt spid="10"/>
                                        </p:tgtEl>
                                        <p:attrNameLst>
                                          <p:attrName>ppt_w</p:attrName>
                                        </p:attrNameLst>
                                      </p:cBhvr>
                                      <p:tavLst>
                                        <p:tav tm="0">
                                          <p:val>
                                            <p:fltVal val="0"/>
                                          </p:val>
                                        </p:tav>
                                        <p:tav tm="100000">
                                          <p:val>
                                            <p:strVal val="#ppt_w"/>
                                          </p:val>
                                        </p:tav>
                                      </p:tavLst>
                                    </p:anim>
                                    <p:anim calcmode="lin" valueType="num">
                                      <p:cBhvr>
                                        <p:cTn id="16" dur="500" fill="hold"/>
                                        <p:tgtEl>
                                          <p:spTgt spid="10"/>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build="p"/>
      <p:bldP spid="10" grpId="0"/>
    </p:bldLst>
  </p:timing>
</p:sld>
</file>

<file path=ppt/slides/slide5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Notched Right Arrow 7"/>
          <p:cNvSpPr/>
          <p:nvPr/>
        </p:nvSpPr>
        <p:spPr>
          <a:xfrm>
            <a:off x="7162800" y="6019800"/>
            <a:ext cx="1782315" cy="685800"/>
          </a:xfrm>
          <a:prstGeom prst="notchedRightArrow">
            <a:avLst/>
          </a:prstGeom>
          <a:blipFill>
            <a:blip r:embed="rId2" cstate="print">
              <a:extLst>
                <a:ext uri="{BEBA8EAE-BF5A-486C-A8C5-ECC9F3942E4B}">
                  <a14:imgProps xmlns:a14="http://schemas.microsoft.com/office/drawing/2010/main" xmlns="">
                    <a14:imgLayer r:embed="rId3">
                      <a14:imgEffect>
                        <a14:brightnessContrast bright="-20000" contrast="-20000"/>
                      </a14:imgEffect>
                    </a14:imgLayer>
                  </a14:imgProps>
                </a:ex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ANSWER</a:t>
            </a:r>
            <a:endParaRPr lang="en-US" sz="2000" b="1" dirty="0">
              <a:latin typeface="Times New Roman" pitchFamily="18" charset="0"/>
              <a:cs typeface="Times New Roman" pitchFamily="18" charset="0"/>
            </a:endParaRPr>
          </a:p>
        </p:txBody>
      </p:sp>
      <p:sp>
        <p:nvSpPr>
          <p:cNvPr id="6" name="Content Placeholder 10"/>
          <p:cNvSpPr>
            <a:spLocks noGrp="1"/>
          </p:cNvSpPr>
          <p:nvPr>
            <p:ph sz="quarter" idx="13"/>
          </p:nvPr>
        </p:nvSpPr>
        <p:spPr>
          <a:xfrm>
            <a:off x="934720" y="3668524"/>
            <a:ext cx="1473200" cy="446276"/>
          </a:xfrm>
        </p:spPr>
        <p:txBody>
          <a:bodyPr wrap="square">
            <a:spAutoFit/>
          </a:bodyPr>
          <a:lstStyle/>
          <a:p>
            <a:pPr algn="just">
              <a:spcBef>
                <a:spcPct val="0"/>
              </a:spcBef>
              <a:buFontTx/>
              <a:buNone/>
            </a:pPr>
            <a:r>
              <a:rPr lang="en-US" sz="2300" dirty="0" smtClean="0">
                <a:solidFill>
                  <a:schemeClr val="tx1"/>
                </a:solidFill>
                <a:latin typeface="Times New Roman" pitchFamily="18" charset="0"/>
                <a:cs typeface="Times New Roman" pitchFamily="18" charset="0"/>
              </a:rPr>
              <a:t>(A) 7 </a:t>
            </a:r>
            <a:r>
              <a:rPr lang="en-US" sz="2300" i="1" dirty="0" smtClean="0">
                <a:solidFill>
                  <a:schemeClr val="tx1"/>
                </a:solidFill>
                <a:latin typeface="Times New Roman" pitchFamily="18" charset="0"/>
                <a:cs typeface="Times New Roman" pitchFamily="18" charset="0"/>
              </a:rPr>
              <a:t>k</a:t>
            </a:r>
            <a:r>
              <a:rPr lang="en-US" sz="2300" baseline="30000" dirty="0" smtClean="0">
                <a:solidFill>
                  <a:schemeClr val="tx1"/>
                </a:solidFill>
                <a:latin typeface="Times New Roman" pitchFamily="18" charset="0"/>
                <a:cs typeface="Times New Roman" pitchFamily="18" charset="0"/>
              </a:rPr>
              <a:t>4</a:t>
            </a:r>
            <a:r>
              <a:rPr lang="en-US" sz="2300" i="1" dirty="0" smtClean="0">
                <a:solidFill>
                  <a:schemeClr val="tx1"/>
                </a:solidFill>
                <a:latin typeface="Times New Roman" pitchFamily="18" charset="0"/>
                <a:cs typeface="Times New Roman" pitchFamily="18" charset="0"/>
              </a:rPr>
              <a:t>l</a:t>
            </a:r>
            <a:r>
              <a:rPr lang="en-US" sz="2300" baseline="30000" dirty="0" smtClean="0">
                <a:solidFill>
                  <a:schemeClr val="tx1"/>
                </a:solidFill>
                <a:latin typeface="Times New Roman" pitchFamily="18" charset="0"/>
                <a:cs typeface="Times New Roman" pitchFamily="18" charset="0"/>
              </a:rPr>
              <a:t>5</a:t>
            </a:r>
            <a:endParaRPr lang="en-US" sz="2300" i="1" baseline="30000" dirty="0" smtClean="0">
              <a:solidFill>
                <a:schemeClr val="tx1"/>
              </a:solidFill>
              <a:latin typeface="Times New Roman" pitchFamily="18" charset="0"/>
              <a:cs typeface="Times New Roman" pitchFamily="18" charset="0"/>
            </a:endParaRPr>
          </a:p>
        </p:txBody>
      </p:sp>
      <p:sp>
        <p:nvSpPr>
          <p:cNvPr id="7" name="Content Placeholder 10"/>
          <p:cNvSpPr>
            <a:spLocks noGrp="1"/>
          </p:cNvSpPr>
          <p:nvPr>
            <p:ph sz="quarter" idx="13"/>
          </p:nvPr>
        </p:nvSpPr>
        <p:spPr>
          <a:xfrm>
            <a:off x="941070" y="4343400"/>
            <a:ext cx="1676400" cy="446276"/>
          </a:xfrm>
        </p:spPr>
        <p:txBody>
          <a:bodyPr wrap="square">
            <a:spAutoFit/>
          </a:bodyPr>
          <a:lstStyle/>
          <a:p>
            <a:pPr algn="just">
              <a:spcBef>
                <a:spcPct val="0"/>
              </a:spcBef>
              <a:buFontTx/>
              <a:buNone/>
            </a:pPr>
            <a:r>
              <a:rPr lang="en-US" sz="2300" dirty="0" smtClean="0">
                <a:solidFill>
                  <a:schemeClr val="tx1"/>
                </a:solidFill>
                <a:latin typeface="Times New Roman" pitchFamily="18" charset="0"/>
                <a:cs typeface="Times New Roman" pitchFamily="18" charset="0"/>
              </a:rPr>
              <a:t>(B) 10 </a:t>
            </a:r>
            <a:r>
              <a:rPr lang="en-US" sz="2300" i="1" dirty="0" smtClean="0">
                <a:solidFill>
                  <a:schemeClr val="tx1"/>
                </a:solidFill>
                <a:latin typeface="Times New Roman" pitchFamily="18" charset="0"/>
                <a:cs typeface="Times New Roman" pitchFamily="18" charset="0"/>
              </a:rPr>
              <a:t>k</a:t>
            </a:r>
            <a:r>
              <a:rPr lang="en-US" sz="2300" baseline="30000" dirty="0" smtClean="0">
                <a:solidFill>
                  <a:schemeClr val="tx1"/>
                </a:solidFill>
                <a:latin typeface="Times New Roman" pitchFamily="18" charset="0"/>
                <a:cs typeface="Times New Roman" pitchFamily="18" charset="0"/>
              </a:rPr>
              <a:t>4</a:t>
            </a:r>
            <a:r>
              <a:rPr lang="en-US" sz="2300" i="1" dirty="0" smtClean="0">
                <a:solidFill>
                  <a:schemeClr val="tx1"/>
                </a:solidFill>
                <a:latin typeface="Times New Roman" pitchFamily="18" charset="0"/>
                <a:cs typeface="Times New Roman" pitchFamily="18" charset="0"/>
              </a:rPr>
              <a:t>l</a:t>
            </a:r>
            <a:r>
              <a:rPr lang="en-US" sz="2300" baseline="30000" dirty="0" smtClean="0">
                <a:solidFill>
                  <a:schemeClr val="tx1"/>
                </a:solidFill>
                <a:latin typeface="Times New Roman" pitchFamily="18" charset="0"/>
                <a:cs typeface="Times New Roman" pitchFamily="18" charset="0"/>
              </a:rPr>
              <a:t>5</a:t>
            </a:r>
          </a:p>
        </p:txBody>
      </p:sp>
      <p:sp>
        <p:nvSpPr>
          <p:cNvPr id="9" name="Content Placeholder 10"/>
          <p:cNvSpPr>
            <a:spLocks noGrp="1"/>
          </p:cNvSpPr>
          <p:nvPr>
            <p:ph sz="quarter" idx="13"/>
          </p:nvPr>
        </p:nvSpPr>
        <p:spPr>
          <a:xfrm>
            <a:off x="960120" y="5040124"/>
            <a:ext cx="1752600" cy="446276"/>
          </a:xfrm>
        </p:spPr>
        <p:txBody>
          <a:bodyPr wrap="square">
            <a:spAutoFit/>
          </a:bodyPr>
          <a:lstStyle/>
          <a:p>
            <a:pPr algn="just">
              <a:spcBef>
                <a:spcPct val="0"/>
              </a:spcBef>
              <a:buFontTx/>
              <a:buNone/>
            </a:pPr>
            <a:r>
              <a:rPr lang="en-US" sz="2300" dirty="0" smtClean="0">
                <a:solidFill>
                  <a:schemeClr val="tx1"/>
                </a:solidFill>
                <a:latin typeface="Times New Roman" pitchFamily="18" charset="0"/>
                <a:cs typeface="Times New Roman" pitchFamily="18" charset="0"/>
              </a:rPr>
              <a:t>(C) 7 </a:t>
            </a:r>
            <a:r>
              <a:rPr lang="en-US" sz="2300" i="1" dirty="0" smtClean="0">
                <a:solidFill>
                  <a:schemeClr val="tx1"/>
                </a:solidFill>
                <a:latin typeface="Times New Roman" pitchFamily="18" charset="0"/>
                <a:cs typeface="Times New Roman" pitchFamily="18" charset="0"/>
              </a:rPr>
              <a:t>k</a:t>
            </a:r>
            <a:r>
              <a:rPr lang="en-US" sz="2300" baseline="30000" dirty="0" smtClean="0">
                <a:solidFill>
                  <a:schemeClr val="tx1"/>
                </a:solidFill>
                <a:latin typeface="Times New Roman" pitchFamily="18" charset="0"/>
                <a:cs typeface="Times New Roman" pitchFamily="18" charset="0"/>
              </a:rPr>
              <a:t>3</a:t>
            </a:r>
            <a:r>
              <a:rPr lang="en-US" sz="2300" i="1" dirty="0" smtClean="0">
                <a:solidFill>
                  <a:schemeClr val="tx1"/>
                </a:solidFill>
                <a:latin typeface="Times New Roman" pitchFamily="18" charset="0"/>
                <a:cs typeface="Times New Roman" pitchFamily="18" charset="0"/>
              </a:rPr>
              <a:t>l</a:t>
            </a:r>
            <a:r>
              <a:rPr lang="en-US" sz="2300" baseline="30000" dirty="0" smtClean="0">
                <a:solidFill>
                  <a:schemeClr val="tx1"/>
                </a:solidFill>
                <a:latin typeface="Times New Roman" pitchFamily="18" charset="0"/>
                <a:cs typeface="Times New Roman" pitchFamily="18" charset="0"/>
              </a:rPr>
              <a:t>6</a:t>
            </a:r>
            <a:endParaRPr lang="en-US" sz="2300" i="1" baseline="30000" dirty="0" smtClean="0">
              <a:solidFill>
                <a:schemeClr val="tx1"/>
              </a:solidFill>
              <a:latin typeface="Times New Roman" pitchFamily="18" charset="0"/>
              <a:cs typeface="Times New Roman" pitchFamily="18" charset="0"/>
            </a:endParaRPr>
          </a:p>
        </p:txBody>
      </p:sp>
      <p:sp>
        <p:nvSpPr>
          <p:cNvPr id="10" name="Content Placeholder 10"/>
          <p:cNvSpPr>
            <a:spLocks noGrp="1"/>
          </p:cNvSpPr>
          <p:nvPr>
            <p:ph sz="quarter" idx="13"/>
          </p:nvPr>
        </p:nvSpPr>
        <p:spPr>
          <a:xfrm>
            <a:off x="998220" y="5725924"/>
            <a:ext cx="1579880" cy="446276"/>
          </a:xfrm>
        </p:spPr>
        <p:txBody>
          <a:bodyPr wrap="square">
            <a:spAutoFit/>
          </a:bodyPr>
          <a:lstStyle/>
          <a:p>
            <a:pPr algn="just">
              <a:spcBef>
                <a:spcPct val="0"/>
              </a:spcBef>
              <a:buFontTx/>
              <a:buNone/>
            </a:pPr>
            <a:r>
              <a:rPr lang="en-US" sz="2300" dirty="0" smtClean="0">
                <a:solidFill>
                  <a:schemeClr val="tx1"/>
                </a:solidFill>
                <a:latin typeface="Times New Roman" pitchFamily="18" charset="0"/>
                <a:cs typeface="Times New Roman" pitchFamily="18" charset="0"/>
              </a:rPr>
              <a:t>(D) 10 </a:t>
            </a:r>
            <a:r>
              <a:rPr lang="en-US" sz="2300" i="1" dirty="0" smtClean="0">
                <a:solidFill>
                  <a:schemeClr val="tx1"/>
                </a:solidFill>
                <a:latin typeface="Times New Roman" pitchFamily="18" charset="0"/>
                <a:cs typeface="Times New Roman" pitchFamily="18" charset="0"/>
              </a:rPr>
              <a:t>k</a:t>
            </a:r>
            <a:r>
              <a:rPr lang="en-US" sz="2300" baseline="30000" dirty="0" smtClean="0">
                <a:solidFill>
                  <a:schemeClr val="tx1"/>
                </a:solidFill>
                <a:latin typeface="Times New Roman" pitchFamily="18" charset="0"/>
                <a:cs typeface="Times New Roman" pitchFamily="18" charset="0"/>
              </a:rPr>
              <a:t>3</a:t>
            </a:r>
            <a:r>
              <a:rPr lang="en-US" sz="2300" i="1" dirty="0" smtClean="0">
                <a:solidFill>
                  <a:schemeClr val="tx1"/>
                </a:solidFill>
                <a:latin typeface="Times New Roman" pitchFamily="18" charset="0"/>
                <a:cs typeface="Times New Roman" pitchFamily="18" charset="0"/>
              </a:rPr>
              <a:t>l</a:t>
            </a:r>
            <a:r>
              <a:rPr lang="en-US" sz="2300" baseline="30000" dirty="0" smtClean="0">
                <a:solidFill>
                  <a:schemeClr val="tx1"/>
                </a:solidFill>
                <a:latin typeface="Times New Roman" pitchFamily="18" charset="0"/>
                <a:cs typeface="Times New Roman" pitchFamily="18" charset="0"/>
              </a:rPr>
              <a:t>6</a:t>
            </a:r>
            <a:endParaRPr lang="en-US" sz="2300" i="1" baseline="30000" dirty="0" smtClean="0">
              <a:solidFill>
                <a:schemeClr val="tx1"/>
              </a:solidFill>
              <a:latin typeface="Times New Roman" pitchFamily="18" charset="0"/>
              <a:cs typeface="Times New Roman" pitchFamily="18" charset="0"/>
            </a:endParaRPr>
          </a:p>
        </p:txBody>
      </p:sp>
      <p:sp>
        <p:nvSpPr>
          <p:cNvPr id="12" name="Rectangle 11"/>
          <p:cNvSpPr/>
          <p:nvPr/>
        </p:nvSpPr>
        <p:spPr>
          <a:xfrm>
            <a:off x="391160" y="2971800"/>
            <a:ext cx="4267200" cy="446276"/>
          </a:xfrm>
          <a:prstGeom prst="rect">
            <a:avLst/>
          </a:prstGeom>
        </p:spPr>
        <p:txBody>
          <a:bodyPr wrap="square">
            <a:spAutoFit/>
          </a:bodyPr>
          <a:lstStyle/>
          <a:p>
            <a:r>
              <a:rPr lang="en-US" sz="2300" b="1" dirty="0" smtClean="0">
                <a:latin typeface="Times New Roman" pitchFamily="18" charset="0"/>
              </a:rPr>
              <a:t>43.   </a:t>
            </a:r>
            <a:r>
              <a:rPr lang="en-US" sz="2300" dirty="0" smtClean="0">
                <a:latin typeface="Times New Roman" pitchFamily="18" charset="0"/>
              </a:rPr>
              <a:t>5 </a:t>
            </a:r>
            <a:r>
              <a:rPr lang="en-US" sz="2300" i="1" dirty="0" smtClean="0">
                <a:latin typeface="Times New Roman" pitchFamily="18" charset="0"/>
              </a:rPr>
              <a:t>k</a:t>
            </a:r>
            <a:r>
              <a:rPr lang="en-US" sz="2300" baseline="30000" dirty="0" smtClean="0">
                <a:latin typeface="Times New Roman" pitchFamily="18" charset="0"/>
              </a:rPr>
              <a:t>3</a:t>
            </a:r>
            <a:r>
              <a:rPr lang="en-US" sz="2300" i="1" dirty="0" smtClean="0">
                <a:latin typeface="Times New Roman" pitchFamily="18" charset="0"/>
              </a:rPr>
              <a:t>l</a:t>
            </a:r>
            <a:r>
              <a:rPr lang="en-US" sz="2300" baseline="30000" dirty="0" smtClean="0">
                <a:latin typeface="Times New Roman" pitchFamily="18" charset="0"/>
              </a:rPr>
              <a:t>2</a:t>
            </a:r>
            <a:r>
              <a:rPr lang="en-US" sz="2300" dirty="0" smtClean="0">
                <a:latin typeface="Times New Roman" pitchFamily="18" charset="0"/>
              </a:rPr>
              <a:t> </a:t>
            </a:r>
            <a:r>
              <a:rPr lang="en-US" sz="2300" dirty="0" smtClean="0">
                <a:latin typeface="Times New Roman" pitchFamily="18" charset="0"/>
                <a:sym typeface="Symbol"/>
              </a:rPr>
              <a:t> 2 </a:t>
            </a:r>
            <a:r>
              <a:rPr lang="en-US" sz="2300" i="1" dirty="0" smtClean="0">
                <a:latin typeface="Times New Roman" pitchFamily="18" charset="0"/>
                <a:sym typeface="Symbol"/>
              </a:rPr>
              <a:t>kl</a:t>
            </a:r>
            <a:r>
              <a:rPr lang="en-US" sz="2300" baseline="30000" dirty="0" smtClean="0">
                <a:latin typeface="Times New Roman" pitchFamily="18" charset="0"/>
                <a:sym typeface="Symbol"/>
              </a:rPr>
              <a:t>3</a:t>
            </a:r>
            <a:r>
              <a:rPr lang="en-US" sz="2300" dirty="0" smtClean="0">
                <a:latin typeface="Times New Roman" pitchFamily="18" charset="0"/>
                <a:sym typeface="Symbol"/>
              </a:rPr>
              <a:t> =</a:t>
            </a:r>
            <a:endParaRPr lang="en-US" sz="2300" i="1" dirty="0">
              <a:latin typeface="Times New Roman" pitchFamily="18" charset="0"/>
            </a:endParaRPr>
          </a:p>
        </p:txBody>
      </p:sp>
      <p:sp>
        <p:nvSpPr>
          <p:cNvPr id="11"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3 Paper 1</a:t>
            </a:r>
          </a:p>
        </p:txBody>
      </p:sp>
    </p:spTree>
    <p:extLst>
      <p:ext uri="{BB962C8B-B14F-4D97-AF65-F5344CB8AC3E}">
        <p14:creationId xmlns:p14="http://schemas.microsoft.com/office/powerpoint/2010/main" xmlns="" val="71451342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p:cTn id="7" dur="500" fill="hold"/>
                                        <p:tgtEl>
                                          <p:spTgt spid="12"/>
                                        </p:tgtEl>
                                        <p:attrNameLst>
                                          <p:attrName>ppt_w</p:attrName>
                                        </p:attrNameLst>
                                      </p:cBhvr>
                                      <p:tavLst>
                                        <p:tav tm="0">
                                          <p:val>
                                            <p:fltVal val="0"/>
                                          </p:val>
                                        </p:tav>
                                        <p:tav tm="100000">
                                          <p:val>
                                            <p:strVal val="#ppt_w"/>
                                          </p:val>
                                        </p:tav>
                                      </p:tavLst>
                                    </p:anim>
                                    <p:anim calcmode="lin" valueType="num">
                                      <p:cBhvr>
                                        <p:cTn id="8" dur="500" fill="hold"/>
                                        <p:tgtEl>
                                          <p:spTgt spid="12"/>
                                        </p:tgtEl>
                                        <p:attrNameLst>
                                          <p:attrName>ppt_h</p:attrName>
                                        </p:attrNameLst>
                                      </p:cBhvr>
                                      <p:tavLst>
                                        <p:tav tm="0">
                                          <p:val>
                                            <p:fltVal val="0"/>
                                          </p:val>
                                        </p:tav>
                                        <p:tav tm="100000">
                                          <p:val>
                                            <p:strVal val="#ppt_h"/>
                                          </p:val>
                                        </p:tav>
                                      </p:tavLst>
                                    </p:anim>
                                  </p:childTnLst>
                                </p:cTn>
                              </p:par>
                            </p:childTnLst>
                          </p:cTn>
                        </p:par>
                      </p:childTnLst>
                    </p:cTn>
                  </p:par>
                  <p:par>
                    <p:cTn id="9" fill="hold">
                      <p:stCondLst>
                        <p:cond delay="indefinite"/>
                      </p:stCondLst>
                      <p:childTnLst>
                        <p:par>
                          <p:cTn id="10" fill="hold">
                            <p:stCondLst>
                              <p:cond delay="0"/>
                            </p:stCondLst>
                            <p:childTnLst>
                              <p:par>
                                <p:cTn id="11" presetID="23" presetClass="entr" presetSubtype="16" fill="hold" grpId="0" nodeType="clickEffect">
                                  <p:stCondLst>
                                    <p:cond delay="0"/>
                                  </p:stCondLst>
                                  <p:childTnLst>
                                    <p:set>
                                      <p:cBhvr>
                                        <p:cTn id="12" dur="1" fill="hold">
                                          <p:stCondLst>
                                            <p:cond delay="0"/>
                                          </p:stCondLst>
                                        </p:cTn>
                                        <p:tgtEl>
                                          <p:spTgt spid="6">
                                            <p:txEl>
                                              <p:pRg st="0" end="0"/>
                                            </p:txEl>
                                          </p:spTgt>
                                        </p:tgtEl>
                                        <p:attrNameLst>
                                          <p:attrName>style.visibility</p:attrName>
                                        </p:attrNameLst>
                                      </p:cBhvr>
                                      <p:to>
                                        <p:strVal val="visible"/>
                                      </p:to>
                                    </p:set>
                                    <p:anim calcmode="lin" valueType="num">
                                      <p:cBhvr>
                                        <p:cTn id="13" dur="500" fill="hold"/>
                                        <p:tgtEl>
                                          <p:spTgt spid="6">
                                            <p:txEl>
                                              <p:pRg st="0" end="0"/>
                                            </p:txEl>
                                          </p:spTgt>
                                        </p:tgtEl>
                                        <p:attrNameLst>
                                          <p:attrName>ppt_w</p:attrName>
                                        </p:attrNameLst>
                                      </p:cBhvr>
                                      <p:tavLst>
                                        <p:tav tm="0">
                                          <p:val>
                                            <p:fltVal val="0"/>
                                          </p:val>
                                        </p:tav>
                                        <p:tav tm="100000">
                                          <p:val>
                                            <p:strVal val="#ppt_w"/>
                                          </p:val>
                                        </p:tav>
                                      </p:tavLst>
                                    </p:anim>
                                    <p:anim calcmode="lin" valueType="num">
                                      <p:cBhvr>
                                        <p:cTn id="14" dur="500" fill="hold"/>
                                        <p:tgtEl>
                                          <p:spTgt spid="6">
                                            <p:txEl>
                                              <p:pRg st="0" end="0"/>
                                            </p:txEl>
                                          </p:spTgt>
                                        </p:tgtEl>
                                        <p:attrNameLst>
                                          <p:attrName>ppt_h</p:attrName>
                                        </p:attrNameLst>
                                      </p:cBhvr>
                                      <p:tavLst>
                                        <p:tav tm="0">
                                          <p:val>
                                            <p:fltVal val="0"/>
                                          </p:val>
                                        </p:tav>
                                        <p:tav tm="100000">
                                          <p:val>
                                            <p:strVal val="#ppt_h"/>
                                          </p:val>
                                        </p:tav>
                                      </p:tavLst>
                                    </p:anim>
                                  </p:childTnLst>
                                </p:cTn>
                              </p:par>
                              <p:par>
                                <p:cTn id="15" presetID="23" presetClass="entr" presetSubtype="16" fill="hold" grpId="0" nodeType="withEffect">
                                  <p:stCondLst>
                                    <p:cond delay="0"/>
                                  </p:stCondLst>
                                  <p:childTnLst>
                                    <p:set>
                                      <p:cBhvr>
                                        <p:cTn id="16" dur="1" fill="hold">
                                          <p:stCondLst>
                                            <p:cond delay="0"/>
                                          </p:stCondLst>
                                        </p:cTn>
                                        <p:tgtEl>
                                          <p:spTgt spid="7">
                                            <p:txEl>
                                              <p:pRg st="0" end="0"/>
                                            </p:txEl>
                                          </p:spTgt>
                                        </p:tgtEl>
                                        <p:attrNameLst>
                                          <p:attrName>style.visibility</p:attrName>
                                        </p:attrNameLst>
                                      </p:cBhvr>
                                      <p:to>
                                        <p:strVal val="visible"/>
                                      </p:to>
                                    </p:set>
                                    <p:anim calcmode="lin" valueType="num">
                                      <p:cBhvr>
                                        <p:cTn id="17" dur="500" fill="hold"/>
                                        <p:tgtEl>
                                          <p:spTgt spid="7">
                                            <p:txEl>
                                              <p:pRg st="0" end="0"/>
                                            </p:txEl>
                                          </p:spTgt>
                                        </p:tgtEl>
                                        <p:attrNameLst>
                                          <p:attrName>ppt_w</p:attrName>
                                        </p:attrNameLst>
                                      </p:cBhvr>
                                      <p:tavLst>
                                        <p:tav tm="0">
                                          <p:val>
                                            <p:fltVal val="0"/>
                                          </p:val>
                                        </p:tav>
                                        <p:tav tm="100000">
                                          <p:val>
                                            <p:strVal val="#ppt_w"/>
                                          </p:val>
                                        </p:tav>
                                      </p:tavLst>
                                    </p:anim>
                                    <p:anim calcmode="lin" valueType="num">
                                      <p:cBhvr>
                                        <p:cTn id="18" dur="500" fill="hold"/>
                                        <p:tgtEl>
                                          <p:spTgt spid="7">
                                            <p:txEl>
                                              <p:pRg st="0" end="0"/>
                                            </p:txEl>
                                          </p:spTgt>
                                        </p:tgtEl>
                                        <p:attrNameLst>
                                          <p:attrName>ppt_h</p:attrName>
                                        </p:attrNameLst>
                                      </p:cBhvr>
                                      <p:tavLst>
                                        <p:tav tm="0">
                                          <p:val>
                                            <p:fltVal val="0"/>
                                          </p:val>
                                        </p:tav>
                                        <p:tav tm="100000">
                                          <p:val>
                                            <p:strVal val="#ppt_h"/>
                                          </p:val>
                                        </p:tav>
                                      </p:tavLst>
                                    </p:anim>
                                  </p:childTnLst>
                                </p:cTn>
                              </p:par>
                              <p:par>
                                <p:cTn id="19" presetID="23" presetClass="entr" presetSubtype="16" fill="hold" grpId="0" nodeType="withEffect">
                                  <p:stCondLst>
                                    <p:cond delay="0"/>
                                  </p:stCondLst>
                                  <p:childTnLst>
                                    <p:set>
                                      <p:cBhvr>
                                        <p:cTn id="20" dur="1" fill="hold">
                                          <p:stCondLst>
                                            <p:cond delay="0"/>
                                          </p:stCondLst>
                                        </p:cTn>
                                        <p:tgtEl>
                                          <p:spTgt spid="9">
                                            <p:txEl>
                                              <p:pRg st="0" end="0"/>
                                            </p:txEl>
                                          </p:spTgt>
                                        </p:tgtEl>
                                        <p:attrNameLst>
                                          <p:attrName>style.visibility</p:attrName>
                                        </p:attrNameLst>
                                      </p:cBhvr>
                                      <p:to>
                                        <p:strVal val="visible"/>
                                      </p:to>
                                    </p:set>
                                    <p:anim calcmode="lin" valueType="num">
                                      <p:cBhvr>
                                        <p:cTn id="21" dur="500" fill="hold"/>
                                        <p:tgtEl>
                                          <p:spTgt spid="9">
                                            <p:txEl>
                                              <p:pRg st="0" end="0"/>
                                            </p:txEl>
                                          </p:spTgt>
                                        </p:tgtEl>
                                        <p:attrNameLst>
                                          <p:attrName>ppt_w</p:attrName>
                                        </p:attrNameLst>
                                      </p:cBhvr>
                                      <p:tavLst>
                                        <p:tav tm="0">
                                          <p:val>
                                            <p:fltVal val="0"/>
                                          </p:val>
                                        </p:tav>
                                        <p:tav tm="100000">
                                          <p:val>
                                            <p:strVal val="#ppt_w"/>
                                          </p:val>
                                        </p:tav>
                                      </p:tavLst>
                                    </p:anim>
                                    <p:anim calcmode="lin" valueType="num">
                                      <p:cBhvr>
                                        <p:cTn id="22" dur="500" fill="hold"/>
                                        <p:tgtEl>
                                          <p:spTgt spid="9">
                                            <p:txEl>
                                              <p:pRg st="0" end="0"/>
                                            </p:txEl>
                                          </p:spTgt>
                                        </p:tgtEl>
                                        <p:attrNameLst>
                                          <p:attrName>ppt_h</p:attrName>
                                        </p:attrNameLst>
                                      </p:cBhvr>
                                      <p:tavLst>
                                        <p:tav tm="0">
                                          <p:val>
                                            <p:fltVal val="0"/>
                                          </p:val>
                                        </p:tav>
                                        <p:tav tm="100000">
                                          <p:val>
                                            <p:strVal val="#ppt_h"/>
                                          </p:val>
                                        </p:tav>
                                      </p:tavLst>
                                    </p:anim>
                                  </p:childTnLst>
                                </p:cTn>
                              </p:par>
                              <p:par>
                                <p:cTn id="23" presetID="23" presetClass="entr" presetSubtype="16" fill="hold" grpId="0" nodeType="withEffect">
                                  <p:stCondLst>
                                    <p:cond delay="0"/>
                                  </p:stCondLst>
                                  <p:childTnLst>
                                    <p:set>
                                      <p:cBhvr>
                                        <p:cTn id="24" dur="1" fill="hold">
                                          <p:stCondLst>
                                            <p:cond delay="0"/>
                                          </p:stCondLst>
                                        </p:cTn>
                                        <p:tgtEl>
                                          <p:spTgt spid="10">
                                            <p:txEl>
                                              <p:pRg st="0" end="0"/>
                                            </p:txEl>
                                          </p:spTgt>
                                        </p:tgtEl>
                                        <p:attrNameLst>
                                          <p:attrName>style.visibility</p:attrName>
                                        </p:attrNameLst>
                                      </p:cBhvr>
                                      <p:to>
                                        <p:strVal val="visible"/>
                                      </p:to>
                                    </p:set>
                                    <p:anim calcmode="lin" valueType="num">
                                      <p:cBhvr>
                                        <p:cTn id="25" dur="500" fill="hold"/>
                                        <p:tgtEl>
                                          <p:spTgt spid="10">
                                            <p:txEl>
                                              <p:pRg st="0" end="0"/>
                                            </p:txEl>
                                          </p:spTgt>
                                        </p:tgtEl>
                                        <p:attrNameLst>
                                          <p:attrName>ppt_w</p:attrName>
                                        </p:attrNameLst>
                                      </p:cBhvr>
                                      <p:tavLst>
                                        <p:tav tm="0">
                                          <p:val>
                                            <p:fltVal val="0"/>
                                          </p:val>
                                        </p:tav>
                                        <p:tav tm="100000">
                                          <p:val>
                                            <p:strVal val="#ppt_w"/>
                                          </p:val>
                                        </p:tav>
                                      </p:tavLst>
                                    </p:anim>
                                    <p:anim calcmode="lin" valueType="num">
                                      <p:cBhvr>
                                        <p:cTn id="26" dur="500" fill="hold"/>
                                        <p:tgtEl>
                                          <p:spTgt spid="10">
                                            <p:txEl>
                                              <p:pRg st="0" end="0"/>
                                            </p:txEl>
                                          </p:spTgt>
                                        </p:tgtEl>
                                        <p:attrNameLst>
                                          <p:attrName>ppt_h</p:attrName>
                                        </p:attrNameLst>
                                      </p:cBhvr>
                                      <p:tavLst>
                                        <p:tav tm="0">
                                          <p:val>
                                            <p:fltVal val="0"/>
                                          </p:val>
                                        </p:tav>
                                        <p:tav tm="100000">
                                          <p:val>
                                            <p:strVal val="#ppt_h"/>
                                          </p:val>
                                        </p:tav>
                                      </p:tavLst>
                                    </p:anim>
                                  </p:childTnLst>
                                </p:cTn>
                              </p:par>
                            </p:childTnLst>
                          </p:cTn>
                        </p:par>
                      </p:childTnLst>
                    </p:cTn>
                  </p:par>
                  <p:par>
                    <p:cTn id="27" fill="hold">
                      <p:stCondLst>
                        <p:cond delay="indefinite"/>
                      </p:stCondLst>
                      <p:childTnLst>
                        <p:par>
                          <p:cTn id="28" fill="hold">
                            <p:stCondLst>
                              <p:cond delay="0"/>
                            </p:stCondLst>
                            <p:childTnLst>
                              <p:par>
                                <p:cTn id="29" presetID="3" presetClass="entr" presetSubtype="10" fill="hold" grpId="0" nodeType="clickEffect">
                                  <p:stCondLst>
                                    <p:cond delay="0"/>
                                  </p:stCondLst>
                                  <p:childTnLst>
                                    <p:set>
                                      <p:cBhvr>
                                        <p:cTn id="30" dur="1" fill="hold">
                                          <p:stCondLst>
                                            <p:cond delay="0"/>
                                          </p:stCondLst>
                                        </p:cTn>
                                        <p:tgtEl>
                                          <p:spTgt spid="8"/>
                                        </p:tgtEl>
                                        <p:attrNameLst>
                                          <p:attrName>style.visibility</p:attrName>
                                        </p:attrNameLst>
                                      </p:cBhvr>
                                      <p:to>
                                        <p:strVal val="visible"/>
                                      </p:to>
                                    </p:set>
                                    <p:animEffect transition="in" filter="blinds(horizontal)">
                                      <p:cBhvr>
                                        <p:cTn id="31"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6" grpId="0" build="p"/>
      <p:bldP spid="7" grpId="0" build="p"/>
      <p:bldP spid="9" grpId="0" build="p"/>
      <p:bldP spid="10" grpId="0" build="p"/>
      <p:bldP spid="12" grpId="0"/>
    </p:bldLst>
  </p:timing>
</p:sld>
</file>

<file path=ppt/slides/slide5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Content Placeholder 10"/>
          <p:cNvSpPr>
            <a:spLocks noGrp="1"/>
          </p:cNvSpPr>
          <p:nvPr>
            <p:ph sz="quarter" idx="13"/>
          </p:nvPr>
        </p:nvSpPr>
        <p:spPr>
          <a:xfrm>
            <a:off x="448310" y="2830324"/>
            <a:ext cx="628650" cy="446276"/>
          </a:xfrm>
        </p:spPr>
        <p:txBody>
          <a:bodyPr wrap="square">
            <a:spAutoFit/>
          </a:bodyPr>
          <a:lstStyle/>
          <a:p>
            <a:pPr>
              <a:buNone/>
            </a:pPr>
            <a:r>
              <a:rPr lang="en-US" sz="2300" b="1" dirty="0" smtClean="0">
                <a:solidFill>
                  <a:schemeClr val="tx1"/>
                </a:solidFill>
                <a:latin typeface="Times New Roman" pitchFamily="18" charset="0"/>
                <a:cs typeface="Times New Roman" pitchFamily="18" charset="0"/>
              </a:rPr>
              <a:t>43.   </a:t>
            </a:r>
            <a:endParaRPr lang="en-US" sz="2300" dirty="0" smtClean="0">
              <a:solidFill>
                <a:schemeClr val="tx1"/>
              </a:solidFill>
              <a:latin typeface="Times New Roman" pitchFamily="18" charset="0"/>
              <a:cs typeface="Times New Roman" pitchFamily="18" charset="0"/>
            </a:endParaRPr>
          </a:p>
        </p:txBody>
      </p:sp>
      <p:sp>
        <p:nvSpPr>
          <p:cNvPr id="3073" name="Rectangle 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tx1"/>
              </a:solidFill>
              <a:effectLst/>
              <a:latin typeface="Arial" pitchFamily="34" charset="0"/>
            </a:endParaRPr>
          </a:p>
        </p:txBody>
      </p:sp>
      <p:sp>
        <p:nvSpPr>
          <p:cNvPr id="10" name="TextBox 9"/>
          <p:cNvSpPr txBox="1"/>
          <p:nvPr/>
        </p:nvSpPr>
        <p:spPr>
          <a:xfrm>
            <a:off x="1295400" y="2854960"/>
            <a:ext cx="1752600" cy="446276"/>
          </a:xfrm>
          <a:prstGeom prst="rect">
            <a:avLst/>
          </a:prstGeom>
          <a:noFill/>
        </p:spPr>
        <p:txBody>
          <a:bodyPr wrap="square" rtlCol="0">
            <a:spAutoFit/>
          </a:bodyPr>
          <a:lstStyle/>
          <a:p>
            <a:r>
              <a:rPr lang="en-US" sz="2300" dirty="0" smtClean="0">
                <a:latin typeface="Times New Roman" pitchFamily="18" charset="0"/>
              </a:rPr>
              <a:t>5 </a:t>
            </a:r>
            <a:r>
              <a:rPr lang="en-US" sz="2300" i="1" dirty="0" smtClean="0">
                <a:latin typeface="Times New Roman" pitchFamily="18" charset="0"/>
              </a:rPr>
              <a:t>k</a:t>
            </a:r>
            <a:r>
              <a:rPr lang="en-US" sz="2300" baseline="30000" dirty="0" smtClean="0">
                <a:latin typeface="Times New Roman" pitchFamily="18" charset="0"/>
              </a:rPr>
              <a:t>3</a:t>
            </a:r>
            <a:r>
              <a:rPr lang="en-US" sz="2300" i="1" dirty="0" smtClean="0">
                <a:latin typeface="Times New Roman" pitchFamily="18" charset="0"/>
              </a:rPr>
              <a:t>l</a:t>
            </a:r>
            <a:r>
              <a:rPr lang="en-US" sz="2300" baseline="30000" dirty="0" smtClean="0">
                <a:latin typeface="Times New Roman" pitchFamily="18" charset="0"/>
              </a:rPr>
              <a:t>2</a:t>
            </a:r>
            <a:r>
              <a:rPr lang="en-US" sz="2300" dirty="0" smtClean="0">
                <a:latin typeface="Times New Roman" pitchFamily="18" charset="0"/>
              </a:rPr>
              <a:t> </a:t>
            </a:r>
            <a:r>
              <a:rPr lang="en-US" sz="2300" dirty="0" smtClean="0">
                <a:latin typeface="Times New Roman" pitchFamily="18" charset="0"/>
                <a:sym typeface="Symbol"/>
              </a:rPr>
              <a:t> 2 </a:t>
            </a:r>
            <a:r>
              <a:rPr lang="en-US" sz="2300" i="1" dirty="0" smtClean="0">
                <a:latin typeface="Times New Roman" pitchFamily="18" charset="0"/>
                <a:sym typeface="Symbol"/>
              </a:rPr>
              <a:t>kl</a:t>
            </a:r>
            <a:r>
              <a:rPr lang="en-US" sz="2300" baseline="30000" dirty="0" smtClean="0">
                <a:latin typeface="Times New Roman" pitchFamily="18" charset="0"/>
                <a:sym typeface="Symbol"/>
              </a:rPr>
              <a:t>3</a:t>
            </a:r>
            <a:endParaRPr lang="en-US" sz="2300" baseline="30000" dirty="0">
              <a:latin typeface="Times New Roman" pitchFamily="18" charset="0"/>
            </a:endParaRPr>
          </a:p>
        </p:txBody>
      </p:sp>
      <p:sp>
        <p:nvSpPr>
          <p:cNvPr id="6" name="TextBox 5"/>
          <p:cNvSpPr txBox="1"/>
          <p:nvPr/>
        </p:nvSpPr>
        <p:spPr>
          <a:xfrm>
            <a:off x="1314450" y="3352800"/>
            <a:ext cx="3048000" cy="446276"/>
          </a:xfrm>
          <a:prstGeom prst="rect">
            <a:avLst/>
          </a:prstGeom>
          <a:noFill/>
        </p:spPr>
        <p:txBody>
          <a:bodyPr wrap="square" rtlCol="0">
            <a:spAutoFit/>
          </a:bodyPr>
          <a:lstStyle/>
          <a:p>
            <a:r>
              <a:rPr lang="en-US" sz="2300" dirty="0" smtClean="0">
                <a:latin typeface="Times New Roman" pitchFamily="18" charset="0"/>
              </a:rPr>
              <a:t>= 5 </a:t>
            </a:r>
            <a:r>
              <a:rPr lang="en-US" sz="2300" dirty="0" smtClean="0">
                <a:latin typeface="Times New Roman" pitchFamily="18" charset="0"/>
                <a:sym typeface="Symbol"/>
              </a:rPr>
              <a:t> 2  </a:t>
            </a:r>
            <a:r>
              <a:rPr lang="en-US" sz="2300" i="1" dirty="0" smtClean="0">
                <a:latin typeface="Times New Roman" pitchFamily="18" charset="0"/>
                <a:sym typeface="Symbol"/>
              </a:rPr>
              <a:t>k</a:t>
            </a:r>
            <a:r>
              <a:rPr lang="en-US" sz="2300" baseline="30000" dirty="0" smtClean="0">
                <a:latin typeface="Times New Roman" pitchFamily="18" charset="0"/>
                <a:sym typeface="Symbol"/>
              </a:rPr>
              <a:t>3</a:t>
            </a:r>
            <a:r>
              <a:rPr lang="en-US" sz="2300" dirty="0" smtClean="0">
                <a:latin typeface="Times New Roman" pitchFamily="18" charset="0"/>
                <a:sym typeface="Symbol"/>
              </a:rPr>
              <a:t>  </a:t>
            </a:r>
            <a:r>
              <a:rPr lang="en-US" sz="2300" i="1" dirty="0" smtClean="0">
                <a:latin typeface="Times New Roman" pitchFamily="18" charset="0"/>
                <a:sym typeface="Symbol"/>
              </a:rPr>
              <a:t>k</a:t>
            </a:r>
            <a:r>
              <a:rPr lang="en-US" sz="2300" dirty="0" smtClean="0">
                <a:latin typeface="Times New Roman" pitchFamily="18" charset="0"/>
                <a:sym typeface="Symbol"/>
              </a:rPr>
              <a:t>  </a:t>
            </a:r>
            <a:r>
              <a:rPr lang="en-US" sz="2300" i="1" dirty="0" smtClean="0">
                <a:latin typeface="Times New Roman" pitchFamily="18" charset="0"/>
                <a:sym typeface="Symbol"/>
              </a:rPr>
              <a:t>l</a:t>
            </a:r>
            <a:r>
              <a:rPr lang="en-US" sz="2300" baseline="30000" dirty="0" smtClean="0">
                <a:latin typeface="Times New Roman" pitchFamily="18" charset="0"/>
                <a:sym typeface="Symbol"/>
              </a:rPr>
              <a:t>2</a:t>
            </a:r>
            <a:r>
              <a:rPr lang="en-US" sz="2300" dirty="0" smtClean="0">
                <a:latin typeface="Times New Roman" pitchFamily="18" charset="0"/>
                <a:sym typeface="Symbol"/>
              </a:rPr>
              <a:t>  </a:t>
            </a:r>
            <a:r>
              <a:rPr lang="en-US" sz="2300" i="1" dirty="0" smtClean="0">
                <a:latin typeface="Times New Roman" pitchFamily="18" charset="0"/>
                <a:sym typeface="Symbol"/>
              </a:rPr>
              <a:t>l</a:t>
            </a:r>
            <a:r>
              <a:rPr lang="en-US" sz="2300" baseline="30000" dirty="0" smtClean="0">
                <a:latin typeface="Times New Roman" pitchFamily="18" charset="0"/>
                <a:sym typeface="Symbol"/>
              </a:rPr>
              <a:t>3</a:t>
            </a:r>
            <a:endParaRPr lang="en-US" sz="2300" baseline="30000" dirty="0">
              <a:latin typeface="Times New Roman" pitchFamily="18" charset="0"/>
            </a:endParaRPr>
          </a:p>
        </p:txBody>
      </p:sp>
      <p:sp>
        <p:nvSpPr>
          <p:cNvPr id="7" name="TextBox 6"/>
          <p:cNvSpPr txBox="1"/>
          <p:nvPr/>
        </p:nvSpPr>
        <p:spPr>
          <a:xfrm>
            <a:off x="1314450" y="3886200"/>
            <a:ext cx="2190750" cy="446276"/>
          </a:xfrm>
          <a:prstGeom prst="rect">
            <a:avLst/>
          </a:prstGeom>
          <a:noFill/>
        </p:spPr>
        <p:txBody>
          <a:bodyPr wrap="square" rtlCol="0">
            <a:spAutoFit/>
          </a:bodyPr>
          <a:lstStyle/>
          <a:p>
            <a:r>
              <a:rPr lang="en-US" sz="2300" dirty="0" smtClean="0">
                <a:latin typeface="Times New Roman" pitchFamily="18" charset="0"/>
              </a:rPr>
              <a:t>= 10 </a:t>
            </a:r>
            <a:r>
              <a:rPr lang="en-US" sz="2300" dirty="0" smtClean="0">
                <a:latin typeface="Times New Roman" pitchFamily="18" charset="0"/>
                <a:sym typeface="Symbol"/>
              </a:rPr>
              <a:t> </a:t>
            </a:r>
            <a:r>
              <a:rPr lang="en-US" sz="2300" i="1" dirty="0" smtClean="0">
                <a:latin typeface="Times New Roman" pitchFamily="18" charset="0"/>
                <a:sym typeface="Symbol"/>
              </a:rPr>
              <a:t>k</a:t>
            </a:r>
            <a:r>
              <a:rPr lang="en-US" sz="2300" baseline="30000" dirty="0" smtClean="0">
                <a:latin typeface="Times New Roman" pitchFamily="18" charset="0"/>
                <a:sym typeface="Symbol"/>
              </a:rPr>
              <a:t>3+1</a:t>
            </a:r>
            <a:r>
              <a:rPr lang="en-US" sz="2300" dirty="0" smtClean="0">
                <a:latin typeface="Times New Roman" pitchFamily="18" charset="0"/>
                <a:sym typeface="Symbol"/>
              </a:rPr>
              <a:t>  </a:t>
            </a:r>
            <a:r>
              <a:rPr lang="en-US" sz="2300" i="1" dirty="0" smtClean="0">
                <a:latin typeface="Times New Roman" pitchFamily="18" charset="0"/>
                <a:sym typeface="Symbol"/>
              </a:rPr>
              <a:t>l</a:t>
            </a:r>
            <a:r>
              <a:rPr lang="en-US" sz="2300" baseline="30000" dirty="0" smtClean="0">
                <a:latin typeface="Times New Roman" pitchFamily="18" charset="0"/>
                <a:sym typeface="Symbol"/>
              </a:rPr>
              <a:t>2+3</a:t>
            </a:r>
            <a:endParaRPr lang="en-US" sz="2300" baseline="30000" dirty="0">
              <a:latin typeface="Times New Roman" pitchFamily="18" charset="0"/>
            </a:endParaRPr>
          </a:p>
        </p:txBody>
      </p:sp>
      <p:sp>
        <p:nvSpPr>
          <p:cNvPr id="8" name="TextBox 7"/>
          <p:cNvSpPr txBox="1"/>
          <p:nvPr/>
        </p:nvSpPr>
        <p:spPr>
          <a:xfrm>
            <a:off x="1314450" y="4419600"/>
            <a:ext cx="2190750" cy="446276"/>
          </a:xfrm>
          <a:prstGeom prst="rect">
            <a:avLst/>
          </a:prstGeom>
          <a:noFill/>
        </p:spPr>
        <p:txBody>
          <a:bodyPr wrap="square" rtlCol="0">
            <a:spAutoFit/>
          </a:bodyPr>
          <a:lstStyle/>
          <a:p>
            <a:r>
              <a:rPr lang="en-US" sz="2300" dirty="0" smtClean="0">
                <a:latin typeface="Times New Roman" pitchFamily="18" charset="0"/>
              </a:rPr>
              <a:t>= 10 </a:t>
            </a:r>
            <a:r>
              <a:rPr lang="en-US" sz="2300" dirty="0" smtClean="0">
                <a:latin typeface="Times New Roman" pitchFamily="18" charset="0"/>
                <a:sym typeface="Symbol"/>
              </a:rPr>
              <a:t> </a:t>
            </a:r>
            <a:r>
              <a:rPr lang="en-US" sz="2300" i="1" dirty="0" smtClean="0">
                <a:latin typeface="Times New Roman" pitchFamily="18" charset="0"/>
                <a:sym typeface="Symbol"/>
              </a:rPr>
              <a:t>k</a:t>
            </a:r>
            <a:r>
              <a:rPr lang="en-US" sz="2300" baseline="30000" dirty="0" smtClean="0">
                <a:latin typeface="Times New Roman" pitchFamily="18" charset="0"/>
                <a:sym typeface="Symbol"/>
              </a:rPr>
              <a:t>4</a:t>
            </a:r>
            <a:r>
              <a:rPr lang="en-US" sz="2300" dirty="0" smtClean="0">
                <a:latin typeface="Times New Roman" pitchFamily="18" charset="0"/>
                <a:sym typeface="Symbol"/>
              </a:rPr>
              <a:t>  </a:t>
            </a:r>
            <a:r>
              <a:rPr lang="en-US" sz="2300" i="1" dirty="0" smtClean="0">
                <a:latin typeface="Times New Roman" pitchFamily="18" charset="0"/>
                <a:sym typeface="Symbol"/>
              </a:rPr>
              <a:t>l</a:t>
            </a:r>
            <a:r>
              <a:rPr lang="en-US" sz="2300" baseline="30000" dirty="0" smtClean="0">
                <a:latin typeface="Times New Roman" pitchFamily="18" charset="0"/>
                <a:sym typeface="Symbol"/>
              </a:rPr>
              <a:t>5</a:t>
            </a:r>
            <a:endParaRPr lang="en-US" sz="2300" baseline="30000" dirty="0">
              <a:latin typeface="Times New Roman" pitchFamily="18" charset="0"/>
            </a:endParaRPr>
          </a:p>
        </p:txBody>
      </p:sp>
      <p:sp>
        <p:nvSpPr>
          <p:cNvPr id="9" name="TextBox 8"/>
          <p:cNvSpPr txBox="1"/>
          <p:nvPr/>
        </p:nvSpPr>
        <p:spPr>
          <a:xfrm>
            <a:off x="1314450" y="4953000"/>
            <a:ext cx="2190750" cy="446276"/>
          </a:xfrm>
          <a:prstGeom prst="rect">
            <a:avLst/>
          </a:prstGeom>
          <a:noFill/>
        </p:spPr>
        <p:txBody>
          <a:bodyPr wrap="square" rtlCol="0">
            <a:spAutoFit/>
          </a:bodyPr>
          <a:lstStyle/>
          <a:p>
            <a:r>
              <a:rPr lang="en-US" sz="2300" dirty="0" smtClean="0">
                <a:latin typeface="Times New Roman" pitchFamily="18" charset="0"/>
              </a:rPr>
              <a:t>= </a:t>
            </a:r>
            <a:r>
              <a:rPr lang="en-US" sz="2300" dirty="0" smtClean="0">
                <a:solidFill>
                  <a:srgbClr val="00A99D"/>
                </a:solidFill>
                <a:latin typeface="Times New Roman" pitchFamily="18" charset="0"/>
              </a:rPr>
              <a:t>10</a:t>
            </a:r>
            <a:r>
              <a:rPr lang="en-US" sz="2300" i="1" dirty="0" smtClean="0">
                <a:solidFill>
                  <a:srgbClr val="00A99D"/>
                </a:solidFill>
                <a:latin typeface="Times New Roman" pitchFamily="18" charset="0"/>
                <a:sym typeface="Symbol"/>
              </a:rPr>
              <a:t>k</a:t>
            </a:r>
            <a:r>
              <a:rPr lang="en-US" sz="2300" baseline="30000" dirty="0" smtClean="0">
                <a:solidFill>
                  <a:srgbClr val="00A99D"/>
                </a:solidFill>
                <a:latin typeface="Times New Roman" pitchFamily="18" charset="0"/>
                <a:sym typeface="Symbol"/>
              </a:rPr>
              <a:t>4</a:t>
            </a:r>
            <a:r>
              <a:rPr lang="en-US" sz="2300" i="1" dirty="0" smtClean="0">
                <a:solidFill>
                  <a:srgbClr val="00A99D"/>
                </a:solidFill>
                <a:latin typeface="Times New Roman" pitchFamily="18" charset="0"/>
                <a:sym typeface="Symbol"/>
              </a:rPr>
              <a:t>l</a:t>
            </a:r>
            <a:r>
              <a:rPr lang="en-US" sz="2300" baseline="30000" dirty="0" smtClean="0">
                <a:solidFill>
                  <a:srgbClr val="00A99D"/>
                </a:solidFill>
                <a:latin typeface="Times New Roman" pitchFamily="18" charset="0"/>
                <a:sym typeface="Symbol"/>
              </a:rPr>
              <a:t>5</a:t>
            </a:r>
            <a:endParaRPr lang="en-US" sz="2300" baseline="30000" dirty="0">
              <a:solidFill>
                <a:srgbClr val="00A99D"/>
              </a:solidFill>
              <a:latin typeface="Times New Roman" pitchFamily="18" charset="0"/>
            </a:endParaRPr>
          </a:p>
        </p:txBody>
      </p:sp>
      <p:sp>
        <p:nvSpPr>
          <p:cNvPr id="12" name="TextBox 11"/>
          <p:cNvSpPr txBox="1"/>
          <p:nvPr/>
        </p:nvSpPr>
        <p:spPr>
          <a:xfrm>
            <a:off x="4343400" y="2836436"/>
            <a:ext cx="2819400" cy="1318310"/>
          </a:xfrm>
          <a:prstGeom prst="rect">
            <a:avLst/>
          </a:prstGeom>
          <a:noFill/>
        </p:spPr>
        <p:txBody>
          <a:bodyPr wrap="square" rtlCol="0">
            <a:spAutoFit/>
          </a:bodyPr>
          <a:lstStyle/>
          <a:p>
            <a:r>
              <a:rPr lang="en-US" sz="2300" dirty="0" smtClean="0">
                <a:solidFill>
                  <a:srgbClr val="00A99D"/>
                </a:solidFill>
                <a:latin typeface="Times New Roman" pitchFamily="18" charset="0"/>
              </a:rPr>
              <a:t>Group like letters.</a:t>
            </a:r>
          </a:p>
          <a:p>
            <a:endParaRPr lang="en-US" sz="1200" baseline="30000" dirty="0" smtClean="0">
              <a:solidFill>
                <a:srgbClr val="00A99D"/>
              </a:solidFill>
              <a:latin typeface="Times New Roman" pitchFamily="18" charset="0"/>
            </a:endParaRPr>
          </a:p>
          <a:p>
            <a:r>
              <a:rPr lang="en-US" sz="2300" dirty="0" smtClean="0">
                <a:solidFill>
                  <a:srgbClr val="00A99D"/>
                </a:solidFill>
                <a:latin typeface="Times New Roman" pitchFamily="18" charset="0"/>
              </a:rPr>
              <a:t>Add powers with the same base.</a:t>
            </a:r>
            <a:endParaRPr lang="en-US" sz="2300" dirty="0">
              <a:solidFill>
                <a:srgbClr val="00A99D"/>
              </a:solidFill>
              <a:latin typeface="Times New Roman" pitchFamily="18" charset="0"/>
            </a:endParaRPr>
          </a:p>
        </p:txBody>
      </p:sp>
      <p:sp>
        <p:nvSpPr>
          <p:cNvPr id="13"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3 Paper 1</a:t>
            </a:r>
          </a:p>
        </p:txBody>
      </p:sp>
    </p:spTree>
    <p:extLst>
      <p:ext uri="{BB962C8B-B14F-4D97-AF65-F5344CB8AC3E}">
        <p14:creationId xmlns:p14="http://schemas.microsoft.com/office/powerpoint/2010/main" xmlns="" val="71451342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11">
                                            <p:txEl>
                                              <p:pRg st="0" end="0"/>
                                            </p:txEl>
                                          </p:spTgt>
                                        </p:tgtEl>
                                        <p:attrNameLst>
                                          <p:attrName>style.visibility</p:attrName>
                                        </p:attrNameLst>
                                      </p:cBhvr>
                                      <p:to>
                                        <p:strVal val="visible"/>
                                      </p:to>
                                    </p:set>
                                    <p:anim calcmode="lin" valueType="num">
                                      <p:cBhvr>
                                        <p:cTn id="7" dur="500" fill="hold"/>
                                        <p:tgtEl>
                                          <p:spTgt spid="11">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11">
                                            <p:txEl>
                                              <p:pRg st="0" end="0"/>
                                            </p:txEl>
                                          </p:spTgt>
                                        </p:tgtEl>
                                        <p:attrNameLst>
                                          <p:attrName>ppt_h</p:attrName>
                                        </p:attrNameLst>
                                      </p:cBhvr>
                                      <p:tavLst>
                                        <p:tav tm="0">
                                          <p:val>
                                            <p:fltVal val="0"/>
                                          </p:val>
                                        </p:tav>
                                        <p:tav tm="100000">
                                          <p:val>
                                            <p:strVal val="#ppt_h"/>
                                          </p:val>
                                        </p:tav>
                                      </p:tavLst>
                                    </p:anim>
                                  </p:childTnLst>
                                </p:cTn>
                              </p:par>
                              <p:par>
                                <p:cTn id="9" presetID="23" presetClass="entr" presetSubtype="16" fill="hold" grpId="0" nodeType="withEffect">
                                  <p:stCondLst>
                                    <p:cond delay="0"/>
                                  </p:stCondLst>
                                  <p:childTnLst>
                                    <p:set>
                                      <p:cBhvr>
                                        <p:cTn id="10" dur="1" fill="hold">
                                          <p:stCondLst>
                                            <p:cond delay="0"/>
                                          </p:stCondLst>
                                        </p:cTn>
                                        <p:tgtEl>
                                          <p:spTgt spid="10"/>
                                        </p:tgtEl>
                                        <p:attrNameLst>
                                          <p:attrName>style.visibility</p:attrName>
                                        </p:attrNameLst>
                                      </p:cBhvr>
                                      <p:to>
                                        <p:strVal val="visible"/>
                                      </p:to>
                                    </p:set>
                                    <p:anim calcmode="lin" valueType="num">
                                      <p:cBhvr>
                                        <p:cTn id="11" dur="500" fill="hold"/>
                                        <p:tgtEl>
                                          <p:spTgt spid="10"/>
                                        </p:tgtEl>
                                        <p:attrNameLst>
                                          <p:attrName>ppt_w</p:attrName>
                                        </p:attrNameLst>
                                      </p:cBhvr>
                                      <p:tavLst>
                                        <p:tav tm="0">
                                          <p:val>
                                            <p:fltVal val="0"/>
                                          </p:val>
                                        </p:tav>
                                        <p:tav tm="100000">
                                          <p:val>
                                            <p:strVal val="#ppt_w"/>
                                          </p:val>
                                        </p:tav>
                                      </p:tavLst>
                                    </p:anim>
                                    <p:anim calcmode="lin" valueType="num">
                                      <p:cBhvr>
                                        <p:cTn id="12" dur="500" fill="hold"/>
                                        <p:tgtEl>
                                          <p:spTgt spid="10"/>
                                        </p:tgtEl>
                                        <p:attrNameLst>
                                          <p:attrName>ppt_h</p:attrName>
                                        </p:attrNameLst>
                                      </p:cBhvr>
                                      <p:tavLst>
                                        <p:tav tm="0">
                                          <p:val>
                                            <p:fltVal val="0"/>
                                          </p:val>
                                        </p:tav>
                                        <p:tav tm="100000">
                                          <p:val>
                                            <p:strVal val="#ppt_h"/>
                                          </p:val>
                                        </p:tav>
                                      </p:tavLst>
                                    </p:anim>
                                  </p:childTnLst>
                                </p:cTn>
                              </p:par>
                              <p:par>
                                <p:cTn id="13" presetID="23" presetClass="entr" presetSubtype="16" fill="hold" grpId="0" nodeType="withEffect">
                                  <p:stCondLst>
                                    <p:cond delay="0"/>
                                  </p:stCondLst>
                                  <p:childTnLst>
                                    <p:set>
                                      <p:cBhvr>
                                        <p:cTn id="14" dur="1" fill="hold">
                                          <p:stCondLst>
                                            <p:cond delay="0"/>
                                          </p:stCondLst>
                                        </p:cTn>
                                        <p:tgtEl>
                                          <p:spTgt spid="6"/>
                                        </p:tgtEl>
                                        <p:attrNameLst>
                                          <p:attrName>style.visibility</p:attrName>
                                        </p:attrNameLst>
                                      </p:cBhvr>
                                      <p:to>
                                        <p:strVal val="visible"/>
                                      </p:to>
                                    </p:set>
                                    <p:anim calcmode="lin" valueType="num">
                                      <p:cBhvr>
                                        <p:cTn id="15" dur="500" fill="hold"/>
                                        <p:tgtEl>
                                          <p:spTgt spid="6"/>
                                        </p:tgtEl>
                                        <p:attrNameLst>
                                          <p:attrName>ppt_w</p:attrName>
                                        </p:attrNameLst>
                                      </p:cBhvr>
                                      <p:tavLst>
                                        <p:tav tm="0">
                                          <p:val>
                                            <p:fltVal val="0"/>
                                          </p:val>
                                        </p:tav>
                                        <p:tav tm="100000">
                                          <p:val>
                                            <p:strVal val="#ppt_w"/>
                                          </p:val>
                                        </p:tav>
                                      </p:tavLst>
                                    </p:anim>
                                    <p:anim calcmode="lin" valueType="num">
                                      <p:cBhvr>
                                        <p:cTn id="16" dur="500" fill="hold"/>
                                        <p:tgtEl>
                                          <p:spTgt spid="6"/>
                                        </p:tgtEl>
                                        <p:attrNameLst>
                                          <p:attrName>ppt_h</p:attrName>
                                        </p:attrNameLst>
                                      </p:cBhvr>
                                      <p:tavLst>
                                        <p:tav tm="0">
                                          <p:val>
                                            <p:fltVal val="0"/>
                                          </p:val>
                                        </p:tav>
                                        <p:tav tm="100000">
                                          <p:val>
                                            <p:strVal val="#ppt_h"/>
                                          </p:val>
                                        </p:tav>
                                      </p:tavLst>
                                    </p:anim>
                                  </p:childTnLst>
                                </p:cTn>
                              </p:par>
                              <p:par>
                                <p:cTn id="17" presetID="23" presetClass="entr" presetSubtype="16" fill="hold" grpId="0" nodeType="withEffect">
                                  <p:stCondLst>
                                    <p:cond delay="0"/>
                                  </p:stCondLst>
                                  <p:childTnLst>
                                    <p:set>
                                      <p:cBhvr>
                                        <p:cTn id="18" dur="1" fill="hold">
                                          <p:stCondLst>
                                            <p:cond delay="0"/>
                                          </p:stCondLst>
                                        </p:cTn>
                                        <p:tgtEl>
                                          <p:spTgt spid="7"/>
                                        </p:tgtEl>
                                        <p:attrNameLst>
                                          <p:attrName>style.visibility</p:attrName>
                                        </p:attrNameLst>
                                      </p:cBhvr>
                                      <p:to>
                                        <p:strVal val="visible"/>
                                      </p:to>
                                    </p:set>
                                    <p:anim calcmode="lin" valueType="num">
                                      <p:cBhvr>
                                        <p:cTn id="19" dur="500" fill="hold"/>
                                        <p:tgtEl>
                                          <p:spTgt spid="7"/>
                                        </p:tgtEl>
                                        <p:attrNameLst>
                                          <p:attrName>ppt_w</p:attrName>
                                        </p:attrNameLst>
                                      </p:cBhvr>
                                      <p:tavLst>
                                        <p:tav tm="0">
                                          <p:val>
                                            <p:fltVal val="0"/>
                                          </p:val>
                                        </p:tav>
                                        <p:tav tm="100000">
                                          <p:val>
                                            <p:strVal val="#ppt_w"/>
                                          </p:val>
                                        </p:tav>
                                      </p:tavLst>
                                    </p:anim>
                                    <p:anim calcmode="lin" valueType="num">
                                      <p:cBhvr>
                                        <p:cTn id="20" dur="500" fill="hold"/>
                                        <p:tgtEl>
                                          <p:spTgt spid="7"/>
                                        </p:tgtEl>
                                        <p:attrNameLst>
                                          <p:attrName>ppt_h</p:attrName>
                                        </p:attrNameLst>
                                      </p:cBhvr>
                                      <p:tavLst>
                                        <p:tav tm="0">
                                          <p:val>
                                            <p:fltVal val="0"/>
                                          </p:val>
                                        </p:tav>
                                        <p:tav tm="100000">
                                          <p:val>
                                            <p:strVal val="#ppt_h"/>
                                          </p:val>
                                        </p:tav>
                                      </p:tavLst>
                                    </p:anim>
                                  </p:childTnLst>
                                </p:cTn>
                              </p:par>
                              <p:par>
                                <p:cTn id="21" presetID="23" presetClass="entr" presetSubtype="16" fill="hold" grpId="0" nodeType="withEffect">
                                  <p:stCondLst>
                                    <p:cond delay="0"/>
                                  </p:stCondLst>
                                  <p:childTnLst>
                                    <p:set>
                                      <p:cBhvr>
                                        <p:cTn id="22" dur="1" fill="hold">
                                          <p:stCondLst>
                                            <p:cond delay="0"/>
                                          </p:stCondLst>
                                        </p:cTn>
                                        <p:tgtEl>
                                          <p:spTgt spid="8"/>
                                        </p:tgtEl>
                                        <p:attrNameLst>
                                          <p:attrName>style.visibility</p:attrName>
                                        </p:attrNameLst>
                                      </p:cBhvr>
                                      <p:to>
                                        <p:strVal val="visible"/>
                                      </p:to>
                                    </p:set>
                                    <p:anim calcmode="lin" valueType="num">
                                      <p:cBhvr>
                                        <p:cTn id="23" dur="500" fill="hold"/>
                                        <p:tgtEl>
                                          <p:spTgt spid="8"/>
                                        </p:tgtEl>
                                        <p:attrNameLst>
                                          <p:attrName>ppt_w</p:attrName>
                                        </p:attrNameLst>
                                      </p:cBhvr>
                                      <p:tavLst>
                                        <p:tav tm="0">
                                          <p:val>
                                            <p:fltVal val="0"/>
                                          </p:val>
                                        </p:tav>
                                        <p:tav tm="100000">
                                          <p:val>
                                            <p:strVal val="#ppt_w"/>
                                          </p:val>
                                        </p:tav>
                                      </p:tavLst>
                                    </p:anim>
                                    <p:anim calcmode="lin" valueType="num">
                                      <p:cBhvr>
                                        <p:cTn id="24" dur="500" fill="hold"/>
                                        <p:tgtEl>
                                          <p:spTgt spid="8"/>
                                        </p:tgtEl>
                                        <p:attrNameLst>
                                          <p:attrName>ppt_h</p:attrName>
                                        </p:attrNameLst>
                                      </p:cBhvr>
                                      <p:tavLst>
                                        <p:tav tm="0">
                                          <p:val>
                                            <p:fltVal val="0"/>
                                          </p:val>
                                        </p:tav>
                                        <p:tav tm="100000">
                                          <p:val>
                                            <p:strVal val="#ppt_h"/>
                                          </p:val>
                                        </p:tav>
                                      </p:tavLst>
                                    </p:anim>
                                  </p:childTnLst>
                                </p:cTn>
                              </p:par>
                              <p:par>
                                <p:cTn id="25" presetID="23" presetClass="entr" presetSubtype="16" fill="hold" grpId="0" nodeType="withEffect">
                                  <p:stCondLst>
                                    <p:cond delay="0"/>
                                  </p:stCondLst>
                                  <p:childTnLst>
                                    <p:set>
                                      <p:cBhvr>
                                        <p:cTn id="26" dur="1" fill="hold">
                                          <p:stCondLst>
                                            <p:cond delay="0"/>
                                          </p:stCondLst>
                                        </p:cTn>
                                        <p:tgtEl>
                                          <p:spTgt spid="9"/>
                                        </p:tgtEl>
                                        <p:attrNameLst>
                                          <p:attrName>style.visibility</p:attrName>
                                        </p:attrNameLst>
                                      </p:cBhvr>
                                      <p:to>
                                        <p:strVal val="visible"/>
                                      </p:to>
                                    </p:set>
                                    <p:anim calcmode="lin" valueType="num">
                                      <p:cBhvr>
                                        <p:cTn id="27" dur="500" fill="hold"/>
                                        <p:tgtEl>
                                          <p:spTgt spid="9"/>
                                        </p:tgtEl>
                                        <p:attrNameLst>
                                          <p:attrName>ppt_w</p:attrName>
                                        </p:attrNameLst>
                                      </p:cBhvr>
                                      <p:tavLst>
                                        <p:tav tm="0">
                                          <p:val>
                                            <p:fltVal val="0"/>
                                          </p:val>
                                        </p:tav>
                                        <p:tav tm="100000">
                                          <p:val>
                                            <p:strVal val="#ppt_w"/>
                                          </p:val>
                                        </p:tav>
                                      </p:tavLst>
                                    </p:anim>
                                    <p:anim calcmode="lin" valueType="num">
                                      <p:cBhvr>
                                        <p:cTn id="28" dur="500" fill="hold"/>
                                        <p:tgtEl>
                                          <p:spTgt spid="9"/>
                                        </p:tgtEl>
                                        <p:attrNameLst>
                                          <p:attrName>ppt_h</p:attrName>
                                        </p:attrNameLst>
                                      </p:cBhvr>
                                      <p:tavLst>
                                        <p:tav tm="0">
                                          <p:val>
                                            <p:fltVal val="0"/>
                                          </p:val>
                                        </p:tav>
                                        <p:tav tm="100000">
                                          <p:val>
                                            <p:strVal val="#ppt_h"/>
                                          </p:val>
                                        </p:tav>
                                      </p:tavLst>
                                    </p:anim>
                                  </p:childTnLst>
                                </p:cTn>
                              </p:par>
                              <p:par>
                                <p:cTn id="29" presetID="23" presetClass="entr" presetSubtype="16" fill="hold" grpId="0" nodeType="withEffect">
                                  <p:stCondLst>
                                    <p:cond delay="0"/>
                                  </p:stCondLst>
                                  <p:childTnLst>
                                    <p:set>
                                      <p:cBhvr>
                                        <p:cTn id="30" dur="1" fill="hold">
                                          <p:stCondLst>
                                            <p:cond delay="0"/>
                                          </p:stCondLst>
                                        </p:cTn>
                                        <p:tgtEl>
                                          <p:spTgt spid="12"/>
                                        </p:tgtEl>
                                        <p:attrNameLst>
                                          <p:attrName>style.visibility</p:attrName>
                                        </p:attrNameLst>
                                      </p:cBhvr>
                                      <p:to>
                                        <p:strVal val="visible"/>
                                      </p:to>
                                    </p:set>
                                    <p:anim calcmode="lin" valueType="num">
                                      <p:cBhvr>
                                        <p:cTn id="31" dur="500" fill="hold"/>
                                        <p:tgtEl>
                                          <p:spTgt spid="12"/>
                                        </p:tgtEl>
                                        <p:attrNameLst>
                                          <p:attrName>ppt_w</p:attrName>
                                        </p:attrNameLst>
                                      </p:cBhvr>
                                      <p:tavLst>
                                        <p:tav tm="0">
                                          <p:val>
                                            <p:fltVal val="0"/>
                                          </p:val>
                                        </p:tav>
                                        <p:tav tm="100000">
                                          <p:val>
                                            <p:strVal val="#ppt_w"/>
                                          </p:val>
                                        </p:tav>
                                      </p:tavLst>
                                    </p:anim>
                                    <p:anim calcmode="lin" valueType="num">
                                      <p:cBhvr>
                                        <p:cTn id="32" dur="500" fill="hold"/>
                                        <p:tgtEl>
                                          <p:spTgt spid="12"/>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build="p"/>
      <p:bldP spid="10" grpId="0"/>
      <p:bldP spid="6" grpId="0"/>
      <p:bldP spid="7" grpId="0"/>
      <p:bldP spid="8" grpId="0"/>
      <p:bldP spid="9" grpId="0"/>
      <p:bldP spid="12" grpId="0"/>
    </p:bldLst>
  </p:timing>
</p:sld>
</file>

<file path=ppt/slides/slide5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Notched Right Arrow 7"/>
          <p:cNvSpPr/>
          <p:nvPr/>
        </p:nvSpPr>
        <p:spPr>
          <a:xfrm>
            <a:off x="7162800" y="6019800"/>
            <a:ext cx="1782315" cy="685800"/>
          </a:xfrm>
          <a:prstGeom prst="notchedRightArrow">
            <a:avLst/>
          </a:prstGeom>
          <a:blipFill>
            <a:blip r:embed="rId2" cstate="print">
              <a:extLst>
                <a:ext uri="{BEBA8EAE-BF5A-486C-A8C5-ECC9F3942E4B}">
                  <a14:imgProps xmlns:a14="http://schemas.microsoft.com/office/drawing/2010/main" xmlns="">
                    <a14:imgLayer r:embed="rId3">
                      <a14:imgEffect>
                        <a14:brightnessContrast bright="-20000" contrast="-20000"/>
                      </a14:imgEffect>
                    </a14:imgLayer>
                  </a14:imgProps>
                </a:ex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ANSWER</a:t>
            </a:r>
            <a:endParaRPr lang="en-US" sz="2000" b="1" dirty="0">
              <a:latin typeface="Times New Roman" pitchFamily="18" charset="0"/>
              <a:cs typeface="Times New Roman" pitchFamily="18" charset="0"/>
            </a:endParaRPr>
          </a:p>
        </p:txBody>
      </p:sp>
      <p:sp>
        <p:nvSpPr>
          <p:cNvPr id="12" name="Rectangle 11"/>
          <p:cNvSpPr/>
          <p:nvPr/>
        </p:nvSpPr>
        <p:spPr>
          <a:xfrm>
            <a:off x="381000" y="2438400"/>
            <a:ext cx="609600" cy="446276"/>
          </a:xfrm>
          <a:prstGeom prst="rect">
            <a:avLst/>
          </a:prstGeom>
        </p:spPr>
        <p:txBody>
          <a:bodyPr wrap="square">
            <a:spAutoFit/>
          </a:bodyPr>
          <a:lstStyle/>
          <a:p>
            <a:r>
              <a:rPr lang="en-US" sz="2300" b="1" dirty="0" smtClean="0">
                <a:latin typeface="Times New Roman" pitchFamily="18" charset="0"/>
              </a:rPr>
              <a:t>44.  </a:t>
            </a:r>
            <a:endParaRPr lang="en-US" sz="2300" i="1" baseline="30000" dirty="0">
              <a:latin typeface="Times New Roman" pitchFamily="18" charset="0"/>
            </a:endParaRPr>
          </a:p>
        </p:txBody>
      </p:sp>
      <p:pic>
        <p:nvPicPr>
          <p:cNvPr id="1026" name="Picture 2" descr="D:\Vinothi\Revision Exam 03\Eqn116.wmf"/>
          <p:cNvPicPr>
            <a:picLocks noChangeAspect="1" noChangeArrowheads="1"/>
          </p:cNvPicPr>
          <p:nvPr/>
        </p:nvPicPr>
        <p:blipFill>
          <a:blip r:embed="rId4" cstate="print"/>
          <a:srcRect/>
          <a:stretch>
            <a:fillRect/>
          </a:stretch>
        </p:blipFill>
        <p:spPr bwMode="auto">
          <a:xfrm>
            <a:off x="1078865" y="2425700"/>
            <a:ext cx="1866900" cy="698500"/>
          </a:xfrm>
          <a:prstGeom prst="rect">
            <a:avLst/>
          </a:prstGeom>
          <a:noFill/>
        </p:spPr>
      </p:pic>
      <p:pic>
        <p:nvPicPr>
          <p:cNvPr id="9218" name="Picture 2" descr="\\172.16.2.26\Conver\CARRIBEAN\MATHEMATICS_VOL-1_PPT_DESIGN\Incoming\Volume_01\Equations\Revision_Exam_3\Eqn110.wmf"/>
          <p:cNvPicPr>
            <a:picLocks noChangeAspect="1" noChangeArrowheads="1"/>
          </p:cNvPicPr>
          <p:nvPr/>
        </p:nvPicPr>
        <p:blipFill>
          <a:blip r:embed="rId5" cstate="print"/>
          <a:srcRect/>
          <a:stretch>
            <a:fillRect/>
          </a:stretch>
        </p:blipFill>
        <p:spPr bwMode="auto">
          <a:xfrm>
            <a:off x="1066800" y="5638800"/>
            <a:ext cx="1231900" cy="698500"/>
          </a:xfrm>
          <a:prstGeom prst="rect">
            <a:avLst/>
          </a:prstGeom>
          <a:noFill/>
        </p:spPr>
      </p:pic>
      <p:pic>
        <p:nvPicPr>
          <p:cNvPr id="9219" name="Picture 3" descr="\\172.16.2.26\Conver\CARRIBEAN\MATHEMATICS_VOL-1_PPT_DESIGN\Incoming\Volume_01\Equations\Revision_Exam_3\Eqn109.wmf"/>
          <p:cNvPicPr>
            <a:picLocks noChangeAspect="1" noChangeArrowheads="1"/>
          </p:cNvPicPr>
          <p:nvPr/>
        </p:nvPicPr>
        <p:blipFill>
          <a:blip r:embed="rId6" cstate="print"/>
          <a:srcRect/>
          <a:stretch>
            <a:fillRect/>
          </a:stretch>
        </p:blipFill>
        <p:spPr bwMode="auto">
          <a:xfrm>
            <a:off x="1066800" y="4876800"/>
            <a:ext cx="1206500" cy="698500"/>
          </a:xfrm>
          <a:prstGeom prst="rect">
            <a:avLst/>
          </a:prstGeom>
          <a:noFill/>
        </p:spPr>
      </p:pic>
      <p:pic>
        <p:nvPicPr>
          <p:cNvPr id="9220" name="Picture 4" descr="\\172.16.2.26\Conver\CARRIBEAN\MATHEMATICS_VOL-1_PPT_DESIGN\Incoming\Volume_01\Equations\Revision_Exam_3\Eqn108.wmf"/>
          <p:cNvPicPr>
            <a:picLocks noChangeAspect="1" noChangeArrowheads="1"/>
          </p:cNvPicPr>
          <p:nvPr/>
        </p:nvPicPr>
        <p:blipFill>
          <a:blip r:embed="rId7" cstate="print"/>
          <a:srcRect/>
          <a:stretch>
            <a:fillRect/>
          </a:stretch>
        </p:blipFill>
        <p:spPr bwMode="auto">
          <a:xfrm>
            <a:off x="1066800" y="4038600"/>
            <a:ext cx="1244600" cy="698500"/>
          </a:xfrm>
          <a:prstGeom prst="rect">
            <a:avLst/>
          </a:prstGeom>
          <a:noFill/>
        </p:spPr>
      </p:pic>
      <p:pic>
        <p:nvPicPr>
          <p:cNvPr id="9221" name="Picture 5" descr="\\172.16.2.26\Conver\CARRIBEAN\MATHEMATICS_VOL-1_PPT_DESIGN\Incoming\Volume_01\Equations\Revision_Exam_3\Eqn107.wmf"/>
          <p:cNvPicPr>
            <a:picLocks noChangeAspect="1" noChangeArrowheads="1"/>
          </p:cNvPicPr>
          <p:nvPr/>
        </p:nvPicPr>
        <p:blipFill>
          <a:blip r:embed="rId8" cstate="print"/>
          <a:srcRect/>
          <a:stretch>
            <a:fillRect/>
          </a:stretch>
        </p:blipFill>
        <p:spPr bwMode="auto">
          <a:xfrm>
            <a:off x="1066800" y="3276600"/>
            <a:ext cx="1295400" cy="698500"/>
          </a:xfrm>
          <a:prstGeom prst="rect">
            <a:avLst/>
          </a:prstGeom>
          <a:noFill/>
        </p:spPr>
      </p:pic>
      <p:sp>
        <p:nvSpPr>
          <p:cNvPr id="9"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3 Paper 1</a:t>
            </a:r>
          </a:p>
        </p:txBody>
      </p:sp>
    </p:spTree>
    <p:extLst>
      <p:ext uri="{BB962C8B-B14F-4D97-AF65-F5344CB8AC3E}">
        <p14:creationId xmlns:p14="http://schemas.microsoft.com/office/powerpoint/2010/main" xmlns="" val="71451342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p:cTn id="7" dur="500" fill="hold"/>
                                        <p:tgtEl>
                                          <p:spTgt spid="12"/>
                                        </p:tgtEl>
                                        <p:attrNameLst>
                                          <p:attrName>ppt_w</p:attrName>
                                        </p:attrNameLst>
                                      </p:cBhvr>
                                      <p:tavLst>
                                        <p:tav tm="0">
                                          <p:val>
                                            <p:fltVal val="0"/>
                                          </p:val>
                                        </p:tav>
                                        <p:tav tm="100000">
                                          <p:val>
                                            <p:strVal val="#ppt_w"/>
                                          </p:val>
                                        </p:tav>
                                      </p:tavLst>
                                    </p:anim>
                                    <p:anim calcmode="lin" valueType="num">
                                      <p:cBhvr>
                                        <p:cTn id="8" dur="500" fill="hold"/>
                                        <p:tgtEl>
                                          <p:spTgt spid="12"/>
                                        </p:tgtEl>
                                        <p:attrNameLst>
                                          <p:attrName>ppt_h</p:attrName>
                                        </p:attrNameLst>
                                      </p:cBhvr>
                                      <p:tavLst>
                                        <p:tav tm="0">
                                          <p:val>
                                            <p:fltVal val="0"/>
                                          </p:val>
                                        </p:tav>
                                        <p:tav tm="100000">
                                          <p:val>
                                            <p:strVal val="#ppt_h"/>
                                          </p:val>
                                        </p:tav>
                                      </p:tavLst>
                                    </p:anim>
                                  </p:childTnLst>
                                </p:cTn>
                              </p:par>
                              <p:par>
                                <p:cTn id="9" presetID="23" presetClass="entr" presetSubtype="16" fill="hold" nodeType="withEffect">
                                  <p:stCondLst>
                                    <p:cond delay="0"/>
                                  </p:stCondLst>
                                  <p:childTnLst>
                                    <p:set>
                                      <p:cBhvr>
                                        <p:cTn id="10" dur="1" fill="hold">
                                          <p:stCondLst>
                                            <p:cond delay="0"/>
                                          </p:stCondLst>
                                        </p:cTn>
                                        <p:tgtEl>
                                          <p:spTgt spid="1026"/>
                                        </p:tgtEl>
                                        <p:attrNameLst>
                                          <p:attrName>style.visibility</p:attrName>
                                        </p:attrNameLst>
                                      </p:cBhvr>
                                      <p:to>
                                        <p:strVal val="visible"/>
                                      </p:to>
                                    </p:set>
                                    <p:anim calcmode="lin" valueType="num">
                                      <p:cBhvr>
                                        <p:cTn id="11" dur="500" fill="hold"/>
                                        <p:tgtEl>
                                          <p:spTgt spid="1026"/>
                                        </p:tgtEl>
                                        <p:attrNameLst>
                                          <p:attrName>ppt_w</p:attrName>
                                        </p:attrNameLst>
                                      </p:cBhvr>
                                      <p:tavLst>
                                        <p:tav tm="0">
                                          <p:val>
                                            <p:fltVal val="0"/>
                                          </p:val>
                                        </p:tav>
                                        <p:tav tm="100000">
                                          <p:val>
                                            <p:strVal val="#ppt_w"/>
                                          </p:val>
                                        </p:tav>
                                      </p:tavLst>
                                    </p:anim>
                                    <p:anim calcmode="lin" valueType="num">
                                      <p:cBhvr>
                                        <p:cTn id="12" dur="500" fill="hold"/>
                                        <p:tgtEl>
                                          <p:spTgt spid="1026"/>
                                        </p:tgtEl>
                                        <p:attrNameLst>
                                          <p:attrName>ppt_h</p:attrName>
                                        </p:attrNameLst>
                                      </p:cBhvr>
                                      <p:tavLst>
                                        <p:tav tm="0">
                                          <p:val>
                                            <p:fltVal val="0"/>
                                          </p:val>
                                        </p:tav>
                                        <p:tav tm="100000">
                                          <p:val>
                                            <p:strVal val="#ppt_h"/>
                                          </p:val>
                                        </p:tav>
                                      </p:tavLst>
                                    </p:anim>
                                  </p:childTnLst>
                                </p:cTn>
                              </p:par>
                            </p:childTnLst>
                          </p:cTn>
                        </p:par>
                      </p:childTnLst>
                    </p:cTn>
                  </p:par>
                  <p:par>
                    <p:cTn id="13" fill="hold">
                      <p:stCondLst>
                        <p:cond delay="indefinite"/>
                      </p:stCondLst>
                      <p:childTnLst>
                        <p:par>
                          <p:cTn id="14" fill="hold">
                            <p:stCondLst>
                              <p:cond delay="0"/>
                            </p:stCondLst>
                            <p:childTnLst>
                              <p:par>
                                <p:cTn id="15" presetID="23" presetClass="entr" presetSubtype="16" fill="hold" nodeType="clickEffect">
                                  <p:stCondLst>
                                    <p:cond delay="0"/>
                                  </p:stCondLst>
                                  <p:childTnLst>
                                    <p:set>
                                      <p:cBhvr>
                                        <p:cTn id="16" dur="1" fill="hold">
                                          <p:stCondLst>
                                            <p:cond delay="0"/>
                                          </p:stCondLst>
                                        </p:cTn>
                                        <p:tgtEl>
                                          <p:spTgt spid="9221"/>
                                        </p:tgtEl>
                                        <p:attrNameLst>
                                          <p:attrName>style.visibility</p:attrName>
                                        </p:attrNameLst>
                                      </p:cBhvr>
                                      <p:to>
                                        <p:strVal val="visible"/>
                                      </p:to>
                                    </p:set>
                                    <p:anim calcmode="lin" valueType="num">
                                      <p:cBhvr>
                                        <p:cTn id="17" dur="500" fill="hold"/>
                                        <p:tgtEl>
                                          <p:spTgt spid="9221"/>
                                        </p:tgtEl>
                                        <p:attrNameLst>
                                          <p:attrName>ppt_w</p:attrName>
                                        </p:attrNameLst>
                                      </p:cBhvr>
                                      <p:tavLst>
                                        <p:tav tm="0">
                                          <p:val>
                                            <p:fltVal val="0"/>
                                          </p:val>
                                        </p:tav>
                                        <p:tav tm="100000">
                                          <p:val>
                                            <p:strVal val="#ppt_w"/>
                                          </p:val>
                                        </p:tav>
                                      </p:tavLst>
                                    </p:anim>
                                    <p:anim calcmode="lin" valueType="num">
                                      <p:cBhvr>
                                        <p:cTn id="18" dur="500" fill="hold"/>
                                        <p:tgtEl>
                                          <p:spTgt spid="9221"/>
                                        </p:tgtEl>
                                        <p:attrNameLst>
                                          <p:attrName>ppt_h</p:attrName>
                                        </p:attrNameLst>
                                      </p:cBhvr>
                                      <p:tavLst>
                                        <p:tav tm="0">
                                          <p:val>
                                            <p:fltVal val="0"/>
                                          </p:val>
                                        </p:tav>
                                        <p:tav tm="100000">
                                          <p:val>
                                            <p:strVal val="#ppt_h"/>
                                          </p:val>
                                        </p:tav>
                                      </p:tavLst>
                                    </p:anim>
                                  </p:childTnLst>
                                </p:cTn>
                              </p:par>
                              <p:par>
                                <p:cTn id="19" presetID="23" presetClass="entr" presetSubtype="16" fill="hold" nodeType="withEffect">
                                  <p:stCondLst>
                                    <p:cond delay="0"/>
                                  </p:stCondLst>
                                  <p:childTnLst>
                                    <p:set>
                                      <p:cBhvr>
                                        <p:cTn id="20" dur="1" fill="hold">
                                          <p:stCondLst>
                                            <p:cond delay="0"/>
                                          </p:stCondLst>
                                        </p:cTn>
                                        <p:tgtEl>
                                          <p:spTgt spid="9220"/>
                                        </p:tgtEl>
                                        <p:attrNameLst>
                                          <p:attrName>style.visibility</p:attrName>
                                        </p:attrNameLst>
                                      </p:cBhvr>
                                      <p:to>
                                        <p:strVal val="visible"/>
                                      </p:to>
                                    </p:set>
                                    <p:anim calcmode="lin" valueType="num">
                                      <p:cBhvr>
                                        <p:cTn id="21" dur="500" fill="hold"/>
                                        <p:tgtEl>
                                          <p:spTgt spid="9220"/>
                                        </p:tgtEl>
                                        <p:attrNameLst>
                                          <p:attrName>ppt_w</p:attrName>
                                        </p:attrNameLst>
                                      </p:cBhvr>
                                      <p:tavLst>
                                        <p:tav tm="0">
                                          <p:val>
                                            <p:fltVal val="0"/>
                                          </p:val>
                                        </p:tav>
                                        <p:tav tm="100000">
                                          <p:val>
                                            <p:strVal val="#ppt_w"/>
                                          </p:val>
                                        </p:tav>
                                      </p:tavLst>
                                    </p:anim>
                                    <p:anim calcmode="lin" valueType="num">
                                      <p:cBhvr>
                                        <p:cTn id="22" dur="500" fill="hold"/>
                                        <p:tgtEl>
                                          <p:spTgt spid="9220"/>
                                        </p:tgtEl>
                                        <p:attrNameLst>
                                          <p:attrName>ppt_h</p:attrName>
                                        </p:attrNameLst>
                                      </p:cBhvr>
                                      <p:tavLst>
                                        <p:tav tm="0">
                                          <p:val>
                                            <p:fltVal val="0"/>
                                          </p:val>
                                        </p:tav>
                                        <p:tav tm="100000">
                                          <p:val>
                                            <p:strVal val="#ppt_h"/>
                                          </p:val>
                                        </p:tav>
                                      </p:tavLst>
                                    </p:anim>
                                  </p:childTnLst>
                                </p:cTn>
                              </p:par>
                              <p:par>
                                <p:cTn id="23" presetID="23" presetClass="entr" presetSubtype="16" fill="hold" nodeType="withEffect">
                                  <p:stCondLst>
                                    <p:cond delay="0"/>
                                  </p:stCondLst>
                                  <p:childTnLst>
                                    <p:set>
                                      <p:cBhvr>
                                        <p:cTn id="24" dur="1" fill="hold">
                                          <p:stCondLst>
                                            <p:cond delay="0"/>
                                          </p:stCondLst>
                                        </p:cTn>
                                        <p:tgtEl>
                                          <p:spTgt spid="9219"/>
                                        </p:tgtEl>
                                        <p:attrNameLst>
                                          <p:attrName>style.visibility</p:attrName>
                                        </p:attrNameLst>
                                      </p:cBhvr>
                                      <p:to>
                                        <p:strVal val="visible"/>
                                      </p:to>
                                    </p:set>
                                    <p:anim calcmode="lin" valueType="num">
                                      <p:cBhvr>
                                        <p:cTn id="25" dur="500" fill="hold"/>
                                        <p:tgtEl>
                                          <p:spTgt spid="9219"/>
                                        </p:tgtEl>
                                        <p:attrNameLst>
                                          <p:attrName>ppt_w</p:attrName>
                                        </p:attrNameLst>
                                      </p:cBhvr>
                                      <p:tavLst>
                                        <p:tav tm="0">
                                          <p:val>
                                            <p:fltVal val="0"/>
                                          </p:val>
                                        </p:tav>
                                        <p:tav tm="100000">
                                          <p:val>
                                            <p:strVal val="#ppt_w"/>
                                          </p:val>
                                        </p:tav>
                                      </p:tavLst>
                                    </p:anim>
                                    <p:anim calcmode="lin" valueType="num">
                                      <p:cBhvr>
                                        <p:cTn id="26" dur="500" fill="hold"/>
                                        <p:tgtEl>
                                          <p:spTgt spid="9219"/>
                                        </p:tgtEl>
                                        <p:attrNameLst>
                                          <p:attrName>ppt_h</p:attrName>
                                        </p:attrNameLst>
                                      </p:cBhvr>
                                      <p:tavLst>
                                        <p:tav tm="0">
                                          <p:val>
                                            <p:fltVal val="0"/>
                                          </p:val>
                                        </p:tav>
                                        <p:tav tm="100000">
                                          <p:val>
                                            <p:strVal val="#ppt_h"/>
                                          </p:val>
                                        </p:tav>
                                      </p:tavLst>
                                    </p:anim>
                                  </p:childTnLst>
                                </p:cTn>
                              </p:par>
                              <p:par>
                                <p:cTn id="27" presetID="23" presetClass="entr" presetSubtype="16" fill="hold" nodeType="withEffect">
                                  <p:stCondLst>
                                    <p:cond delay="0"/>
                                  </p:stCondLst>
                                  <p:childTnLst>
                                    <p:set>
                                      <p:cBhvr>
                                        <p:cTn id="28" dur="1" fill="hold">
                                          <p:stCondLst>
                                            <p:cond delay="0"/>
                                          </p:stCondLst>
                                        </p:cTn>
                                        <p:tgtEl>
                                          <p:spTgt spid="9218"/>
                                        </p:tgtEl>
                                        <p:attrNameLst>
                                          <p:attrName>style.visibility</p:attrName>
                                        </p:attrNameLst>
                                      </p:cBhvr>
                                      <p:to>
                                        <p:strVal val="visible"/>
                                      </p:to>
                                    </p:set>
                                    <p:anim calcmode="lin" valueType="num">
                                      <p:cBhvr>
                                        <p:cTn id="29" dur="500" fill="hold"/>
                                        <p:tgtEl>
                                          <p:spTgt spid="9218"/>
                                        </p:tgtEl>
                                        <p:attrNameLst>
                                          <p:attrName>ppt_w</p:attrName>
                                        </p:attrNameLst>
                                      </p:cBhvr>
                                      <p:tavLst>
                                        <p:tav tm="0">
                                          <p:val>
                                            <p:fltVal val="0"/>
                                          </p:val>
                                        </p:tav>
                                        <p:tav tm="100000">
                                          <p:val>
                                            <p:strVal val="#ppt_w"/>
                                          </p:val>
                                        </p:tav>
                                      </p:tavLst>
                                    </p:anim>
                                    <p:anim calcmode="lin" valueType="num">
                                      <p:cBhvr>
                                        <p:cTn id="30" dur="500" fill="hold"/>
                                        <p:tgtEl>
                                          <p:spTgt spid="9218"/>
                                        </p:tgtEl>
                                        <p:attrNameLst>
                                          <p:attrName>ppt_h</p:attrName>
                                        </p:attrNameLst>
                                      </p:cBhvr>
                                      <p:tavLst>
                                        <p:tav tm="0">
                                          <p:val>
                                            <p:fltVal val="0"/>
                                          </p:val>
                                        </p:tav>
                                        <p:tav tm="100000">
                                          <p:val>
                                            <p:strVal val="#ppt_h"/>
                                          </p:val>
                                        </p:tav>
                                      </p:tavLst>
                                    </p:anim>
                                  </p:childTnLst>
                                </p:cTn>
                              </p:par>
                            </p:childTnLst>
                          </p:cTn>
                        </p:par>
                      </p:childTnLst>
                    </p:cTn>
                  </p:par>
                  <p:par>
                    <p:cTn id="31" fill="hold">
                      <p:stCondLst>
                        <p:cond delay="indefinite"/>
                      </p:stCondLst>
                      <p:childTnLst>
                        <p:par>
                          <p:cTn id="32" fill="hold">
                            <p:stCondLst>
                              <p:cond delay="0"/>
                            </p:stCondLst>
                            <p:childTnLst>
                              <p:par>
                                <p:cTn id="33" presetID="3" presetClass="entr" presetSubtype="10" fill="hold" grpId="0" nodeType="clickEffect">
                                  <p:stCondLst>
                                    <p:cond delay="0"/>
                                  </p:stCondLst>
                                  <p:childTnLst>
                                    <p:set>
                                      <p:cBhvr>
                                        <p:cTn id="34" dur="1" fill="hold">
                                          <p:stCondLst>
                                            <p:cond delay="0"/>
                                          </p:stCondLst>
                                        </p:cTn>
                                        <p:tgtEl>
                                          <p:spTgt spid="8"/>
                                        </p:tgtEl>
                                        <p:attrNameLst>
                                          <p:attrName>style.visibility</p:attrName>
                                        </p:attrNameLst>
                                      </p:cBhvr>
                                      <p:to>
                                        <p:strVal val="visible"/>
                                      </p:to>
                                    </p:set>
                                    <p:animEffect transition="in" filter="blinds(horizontal)">
                                      <p:cBhvr>
                                        <p:cTn id="35"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12" grpId="0"/>
    </p:bldLst>
  </p:timing>
</p:sld>
</file>

<file path=ppt/slides/slide5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Content Placeholder 10"/>
          <p:cNvSpPr>
            <a:spLocks noGrp="1"/>
          </p:cNvSpPr>
          <p:nvPr>
            <p:ph sz="quarter" idx="13"/>
          </p:nvPr>
        </p:nvSpPr>
        <p:spPr>
          <a:xfrm>
            <a:off x="304800" y="2438400"/>
            <a:ext cx="628650" cy="446276"/>
          </a:xfrm>
        </p:spPr>
        <p:txBody>
          <a:bodyPr wrap="square">
            <a:spAutoFit/>
          </a:bodyPr>
          <a:lstStyle/>
          <a:p>
            <a:pPr>
              <a:buNone/>
            </a:pPr>
            <a:r>
              <a:rPr lang="en-US" sz="2300" b="1" dirty="0" smtClean="0">
                <a:solidFill>
                  <a:schemeClr val="tx1"/>
                </a:solidFill>
                <a:latin typeface="Times New Roman" pitchFamily="18" charset="0"/>
                <a:cs typeface="Times New Roman" pitchFamily="18" charset="0"/>
              </a:rPr>
              <a:t>44.   </a:t>
            </a:r>
            <a:endParaRPr lang="en-US" sz="2300" dirty="0" smtClean="0">
              <a:solidFill>
                <a:schemeClr val="tx1"/>
              </a:solidFill>
              <a:latin typeface="Times New Roman" pitchFamily="18" charset="0"/>
              <a:cs typeface="Times New Roman" pitchFamily="18" charset="0"/>
            </a:endParaRPr>
          </a:p>
        </p:txBody>
      </p:sp>
      <p:pic>
        <p:nvPicPr>
          <p:cNvPr id="2051" name="Picture 3" descr="D:\Vinothi\Revision Exam 03\Eqn124.wmf"/>
          <p:cNvPicPr>
            <a:picLocks noChangeAspect="1" noChangeArrowheads="1"/>
          </p:cNvPicPr>
          <p:nvPr/>
        </p:nvPicPr>
        <p:blipFill>
          <a:blip r:embed="rId2" cstate="print"/>
          <a:srcRect/>
          <a:stretch>
            <a:fillRect/>
          </a:stretch>
        </p:blipFill>
        <p:spPr bwMode="auto">
          <a:xfrm>
            <a:off x="927100" y="4318000"/>
            <a:ext cx="1905000" cy="711200"/>
          </a:xfrm>
          <a:prstGeom prst="rect">
            <a:avLst/>
          </a:prstGeom>
          <a:noFill/>
        </p:spPr>
      </p:pic>
      <p:pic>
        <p:nvPicPr>
          <p:cNvPr id="2052" name="Picture 4" descr="D:\Vinothi\Revision Exam 03\Eqn123.wmf"/>
          <p:cNvPicPr>
            <a:picLocks noChangeAspect="1" noChangeArrowheads="1"/>
          </p:cNvPicPr>
          <p:nvPr/>
        </p:nvPicPr>
        <p:blipFill>
          <a:blip r:embed="rId3" cstate="print"/>
          <a:srcRect/>
          <a:stretch>
            <a:fillRect/>
          </a:stretch>
        </p:blipFill>
        <p:spPr bwMode="auto">
          <a:xfrm>
            <a:off x="920750" y="3556000"/>
            <a:ext cx="2501900" cy="711200"/>
          </a:xfrm>
          <a:prstGeom prst="rect">
            <a:avLst/>
          </a:prstGeom>
          <a:noFill/>
        </p:spPr>
      </p:pic>
      <p:pic>
        <p:nvPicPr>
          <p:cNvPr id="2056" name="Picture 8" descr="D:\Vinothi\Revision Exam 03\Eqn125.wmf"/>
          <p:cNvPicPr>
            <a:picLocks noChangeAspect="1" noChangeArrowheads="1"/>
          </p:cNvPicPr>
          <p:nvPr/>
        </p:nvPicPr>
        <p:blipFill>
          <a:blip r:embed="rId4" cstate="print"/>
          <a:srcRect/>
          <a:stretch>
            <a:fillRect/>
          </a:stretch>
        </p:blipFill>
        <p:spPr bwMode="auto">
          <a:xfrm>
            <a:off x="933450" y="5156200"/>
            <a:ext cx="1905000" cy="711200"/>
          </a:xfrm>
          <a:prstGeom prst="rect">
            <a:avLst/>
          </a:prstGeom>
          <a:noFill/>
        </p:spPr>
      </p:pic>
      <p:pic>
        <p:nvPicPr>
          <p:cNvPr id="2057" name="Picture 9" descr="D:\Vinothi\Revision Exam 03\Eqn126.wmf"/>
          <p:cNvPicPr>
            <a:picLocks noChangeAspect="1" noChangeArrowheads="1"/>
          </p:cNvPicPr>
          <p:nvPr/>
        </p:nvPicPr>
        <p:blipFill>
          <a:blip r:embed="rId5" cstate="print"/>
          <a:srcRect/>
          <a:stretch>
            <a:fillRect/>
          </a:stretch>
        </p:blipFill>
        <p:spPr bwMode="auto">
          <a:xfrm>
            <a:off x="939800" y="5918200"/>
            <a:ext cx="990600" cy="711200"/>
          </a:xfrm>
          <a:prstGeom prst="rect">
            <a:avLst/>
          </a:prstGeom>
          <a:noFill/>
        </p:spPr>
      </p:pic>
      <p:grpSp>
        <p:nvGrpSpPr>
          <p:cNvPr id="2" name="Group 25"/>
          <p:cNvGrpSpPr/>
          <p:nvPr/>
        </p:nvGrpSpPr>
        <p:grpSpPr>
          <a:xfrm>
            <a:off x="3381370" y="3472180"/>
            <a:ext cx="2333630" cy="838994"/>
            <a:chOff x="3381370" y="3345180"/>
            <a:chExt cx="2333630" cy="838994"/>
          </a:xfrm>
        </p:grpSpPr>
        <p:pic>
          <p:nvPicPr>
            <p:cNvPr id="2055" name="Picture 7" descr="D:\Vinothi\Revision Exam 03\Eqn127.wmf"/>
            <p:cNvPicPr>
              <a:picLocks noChangeAspect="1" noChangeArrowheads="1"/>
            </p:cNvPicPr>
            <p:nvPr/>
          </p:nvPicPr>
          <p:blipFill>
            <a:blip r:embed="rId6" cstate="print"/>
            <a:srcRect/>
            <a:stretch>
              <a:fillRect/>
            </a:stretch>
          </p:blipFill>
          <p:spPr bwMode="auto">
            <a:xfrm>
              <a:off x="4102100" y="3421380"/>
              <a:ext cx="1549400" cy="711200"/>
            </a:xfrm>
            <a:prstGeom prst="rect">
              <a:avLst/>
            </a:prstGeom>
            <a:noFill/>
          </p:spPr>
        </p:pic>
        <p:sp>
          <p:nvSpPr>
            <p:cNvPr id="18" name="Rectangle 17"/>
            <p:cNvSpPr/>
            <p:nvPr/>
          </p:nvSpPr>
          <p:spPr>
            <a:xfrm>
              <a:off x="4038600" y="3345180"/>
              <a:ext cx="1676400" cy="838200"/>
            </a:xfrm>
            <a:prstGeom prst="rect">
              <a:avLst/>
            </a:prstGeom>
            <a:noFill/>
            <a:ln w="12700">
              <a:solidFill>
                <a:srgbClr val="00A99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20" name="Straight Connector 19"/>
            <p:cNvCxnSpPr>
              <a:stCxn id="18" idx="0"/>
              <a:endCxn id="18" idx="2"/>
            </p:cNvCxnSpPr>
            <p:nvPr/>
          </p:nvCxnSpPr>
          <p:spPr>
            <a:xfrm rot="16200000" flipH="1">
              <a:off x="4457700" y="3764280"/>
              <a:ext cx="838200" cy="1588"/>
            </a:xfrm>
            <a:prstGeom prst="line">
              <a:avLst/>
            </a:prstGeom>
            <a:ln>
              <a:solidFill>
                <a:srgbClr val="00A99D"/>
              </a:solidFill>
            </a:ln>
          </p:spPr>
          <p:style>
            <a:lnRef idx="1">
              <a:schemeClr val="accent1"/>
            </a:lnRef>
            <a:fillRef idx="0">
              <a:schemeClr val="accent1"/>
            </a:fillRef>
            <a:effectRef idx="0">
              <a:schemeClr val="accent1"/>
            </a:effectRef>
            <a:fontRef idx="minor">
              <a:schemeClr val="tx1"/>
            </a:fontRef>
          </p:style>
        </p:cxnSp>
        <p:cxnSp>
          <p:nvCxnSpPr>
            <p:cNvPr id="24" name="Straight Arrow Connector 23"/>
            <p:cNvCxnSpPr/>
            <p:nvPr/>
          </p:nvCxnSpPr>
          <p:spPr>
            <a:xfrm rot="10800000">
              <a:off x="3381370" y="3600452"/>
              <a:ext cx="762000" cy="1588"/>
            </a:xfrm>
            <a:prstGeom prst="straightConnector1">
              <a:avLst/>
            </a:prstGeom>
            <a:ln>
              <a:solidFill>
                <a:srgbClr val="00A99D"/>
              </a:solidFill>
              <a:tailEnd type="arrow"/>
            </a:ln>
          </p:spPr>
          <p:style>
            <a:lnRef idx="1">
              <a:schemeClr val="accent1"/>
            </a:lnRef>
            <a:fillRef idx="0">
              <a:schemeClr val="accent1"/>
            </a:fillRef>
            <a:effectRef idx="0">
              <a:schemeClr val="accent1"/>
            </a:effectRef>
            <a:fontRef idx="minor">
              <a:schemeClr val="tx1"/>
            </a:fontRef>
          </p:style>
        </p:cxnSp>
      </p:grpSp>
      <p:sp>
        <p:nvSpPr>
          <p:cNvPr id="27" name="Rectangle 26"/>
          <p:cNvSpPr>
            <a:spLocks noChangeAspect="1"/>
          </p:cNvSpPr>
          <p:nvPr/>
        </p:nvSpPr>
        <p:spPr>
          <a:xfrm>
            <a:off x="3886200" y="2286000"/>
            <a:ext cx="2133600" cy="1154162"/>
          </a:xfrm>
          <a:prstGeom prst="rect">
            <a:avLst/>
          </a:prstGeom>
        </p:spPr>
        <p:txBody>
          <a:bodyPr wrap="square">
            <a:spAutoFit/>
          </a:bodyPr>
          <a:lstStyle/>
          <a:p>
            <a:r>
              <a:rPr lang="en-US" sz="2300" dirty="0" smtClean="0">
                <a:solidFill>
                  <a:srgbClr val="00A99D"/>
                </a:solidFill>
                <a:latin typeface="Times New Roman" pitchFamily="18" charset="0"/>
              </a:rPr>
              <a:t>The LCM of the</a:t>
            </a:r>
          </a:p>
          <a:p>
            <a:r>
              <a:rPr lang="en-US" sz="2300" dirty="0" smtClean="0">
                <a:solidFill>
                  <a:srgbClr val="00A99D"/>
                </a:solidFill>
                <a:latin typeface="Times New Roman" pitchFamily="18" charset="0"/>
              </a:rPr>
              <a:t>denominators</a:t>
            </a:r>
          </a:p>
          <a:p>
            <a:r>
              <a:rPr lang="en-US" sz="2300" dirty="0" smtClean="0">
                <a:solidFill>
                  <a:srgbClr val="00A99D"/>
                </a:solidFill>
                <a:latin typeface="Times New Roman" pitchFamily="18" charset="0"/>
              </a:rPr>
              <a:t>3 and 6 is 6.</a:t>
            </a:r>
            <a:endParaRPr lang="en-US" sz="2300" dirty="0">
              <a:solidFill>
                <a:srgbClr val="00A99D"/>
              </a:solidFill>
              <a:latin typeface="Times New Roman" pitchFamily="18" charset="0"/>
            </a:endParaRPr>
          </a:p>
        </p:txBody>
      </p:sp>
      <p:sp>
        <p:nvSpPr>
          <p:cNvPr id="28" name="Rectangle 27"/>
          <p:cNvSpPr/>
          <p:nvPr/>
        </p:nvSpPr>
        <p:spPr>
          <a:xfrm>
            <a:off x="3916680" y="4457581"/>
            <a:ext cx="3200400" cy="800219"/>
          </a:xfrm>
          <a:prstGeom prst="rect">
            <a:avLst/>
          </a:prstGeom>
        </p:spPr>
        <p:txBody>
          <a:bodyPr wrap="square">
            <a:spAutoFit/>
          </a:bodyPr>
          <a:lstStyle/>
          <a:p>
            <a:r>
              <a:rPr lang="en-US" sz="2300" dirty="0" smtClean="0">
                <a:solidFill>
                  <a:srgbClr val="00A99D"/>
                </a:solidFill>
                <a:latin typeface="Times New Roman" pitchFamily="18" charset="0"/>
              </a:rPr>
              <a:t>Using the distributive</a:t>
            </a:r>
          </a:p>
          <a:p>
            <a:r>
              <a:rPr lang="en-US" sz="2300" dirty="0" smtClean="0">
                <a:solidFill>
                  <a:srgbClr val="00A99D"/>
                </a:solidFill>
                <a:latin typeface="Times New Roman" pitchFamily="18" charset="0"/>
              </a:rPr>
              <a:t>law.</a:t>
            </a:r>
            <a:endParaRPr lang="en-US" sz="2300" dirty="0">
              <a:solidFill>
                <a:srgbClr val="00A99D"/>
              </a:solidFill>
              <a:latin typeface="Times New Roman" pitchFamily="18" charset="0"/>
            </a:endParaRPr>
          </a:p>
        </p:txBody>
      </p:sp>
      <p:sp>
        <p:nvSpPr>
          <p:cNvPr id="29" name="Rectangle 28"/>
          <p:cNvSpPr/>
          <p:nvPr/>
        </p:nvSpPr>
        <p:spPr>
          <a:xfrm>
            <a:off x="3893820" y="5421124"/>
            <a:ext cx="3200400" cy="446276"/>
          </a:xfrm>
          <a:prstGeom prst="rect">
            <a:avLst/>
          </a:prstGeom>
        </p:spPr>
        <p:txBody>
          <a:bodyPr wrap="square">
            <a:spAutoFit/>
          </a:bodyPr>
          <a:lstStyle/>
          <a:p>
            <a:r>
              <a:rPr lang="en-US" sz="2300" dirty="0" smtClean="0">
                <a:solidFill>
                  <a:srgbClr val="00A99D"/>
                </a:solidFill>
                <a:latin typeface="Times New Roman" pitchFamily="18" charset="0"/>
              </a:rPr>
              <a:t>Grouping like terms.</a:t>
            </a:r>
            <a:endParaRPr lang="en-US" sz="2300" dirty="0">
              <a:solidFill>
                <a:srgbClr val="00A99D"/>
              </a:solidFill>
              <a:latin typeface="Times New Roman" pitchFamily="18" charset="0"/>
            </a:endParaRPr>
          </a:p>
        </p:txBody>
      </p:sp>
      <p:sp>
        <p:nvSpPr>
          <p:cNvPr id="30" name="Rectangle 29"/>
          <p:cNvSpPr/>
          <p:nvPr/>
        </p:nvSpPr>
        <p:spPr>
          <a:xfrm>
            <a:off x="3886200" y="6019800"/>
            <a:ext cx="3200400" cy="446276"/>
          </a:xfrm>
          <a:prstGeom prst="rect">
            <a:avLst/>
          </a:prstGeom>
        </p:spPr>
        <p:txBody>
          <a:bodyPr wrap="square">
            <a:spAutoFit/>
          </a:bodyPr>
          <a:lstStyle/>
          <a:p>
            <a:r>
              <a:rPr lang="en-US" sz="2300" dirty="0" smtClean="0">
                <a:solidFill>
                  <a:srgbClr val="00A99D"/>
                </a:solidFill>
                <a:latin typeface="Times New Roman" pitchFamily="18" charset="0"/>
              </a:rPr>
              <a:t>Adding like terms.</a:t>
            </a:r>
            <a:endParaRPr lang="en-US" sz="2300" dirty="0">
              <a:solidFill>
                <a:srgbClr val="00A99D"/>
              </a:solidFill>
              <a:latin typeface="Times New Roman" pitchFamily="18" charset="0"/>
            </a:endParaRPr>
          </a:p>
        </p:txBody>
      </p:sp>
      <p:sp>
        <p:nvSpPr>
          <p:cNvPr id="17"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3 Paper 1</a:t>
            </a:r>
          </a:p>
        </p:txBody>
      </p:sp>
      <p:pic>
        <p:nvPicPr>
          <p:cNvPr id="1830914" name="Picture 2" descr="Z:\CARRIBEAN\MATHEMATICS_VOL-1_PPT_DESIGN\Incoming\Volume_01\Equations\Revision_Exam_3\Eq44_a.wmf"/>
          <p:cNvPicPr>
            <a:picLocks noChangeAspect="1" noChangeArrowheads="1"/>
          </p:cNvPicPr>
          <p:nvPr/>
        </p:nvPicPr>
        <p:blipFill>
          <a:blip r:embed="rId7" cstate="print"/>
          <a:srcRect/>
          <a:stretch>
            <a:fillRect/>
          </a:stretch>
        </p:blipFill>
        <p:spPr bwMode="auto">
          <a:xfrm>
            <a:off x="1140619" y="2428876"/>
            <a:ext cx="1562100" cy="698500"/>
          </a:xfrm>
          <a:prstGeom prst="rect">
            <a:avLst/>
          </a:prstGeom>
          <a:noFill/>
        </p:spPr>
      </p:pic>
    </p:spTree>
    <p:extLst>
      <p:ext uri="{BB962C8B-B14F-4D97-AF65-F5344CB8AC3E}">
        <p14:creationId xmlns:p14="http://schemas.microsoft.com/office/powerpoint/2010/main" xmlns="" val="71451342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withEffect">
                                  <p:stCondLst>
                                    <p:cond delay="0"/>
                                  </p:stCondLst>
                                  <p:childTnLst>
                                    <p:set>
                                      <p:cBhvr>
                                        <p:cTn id="6" dur="1" fill="hold">
                                          <p:stCondLst>
                                            <p:cond delay="0"/>
                                          </p:stCondLst>
                                        </p:cTn>
                                        <p:tgtEl>
                                          <p:spTgt spid="11">
                                            <p:txEl>
                                              <p:pRg st="0" end="0"/>
                                            </p:txEl>
                                          </p:spTgt>
                                        </p:tgtEl>
                                        <p:attrNameLst>
                                          <p:attrName>style.visibility</p:attrName>
                                        </p:attrNameLst>
                                      </p:cBhvr>
                                      <p:to>
                                        <p:strVal val="visible"/>
                                      </p:to>
                                    </p:set>
                                    <p:anim calcmode="lin" valueType="num">
                                      <p:cBhvr>
                                        <p:cTn id="7" dur="500" fill="hold"/>
                                        <p:tgtEl>
                                          <p:spTgt spid="11">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11">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11">
                                            <p:txEl>
                                              <p:pRg st="0" end="0"/>
                                            </p:txEl>
                                          </p:spTgt>
                                        </p:tgtEl>
                                      </p:cBhvr>
                                    </p:animEffect>
                                  </p:childTnLst>
                                </p:cTn>
                              </p:par>
                              <p:par>
                                <p:cTn id="10" presetID="53" presetClass="entr" presetSubtype="0" fill="hold" nodeType="withEffect">
                                  <p:stCondLst>
                                    <p:cond delay="0"/>
                                  </p:stCondLst>
                                  <p:childTnLst>
                                    <p:set>
                                      <p:cBhvr>
                                        <p:cTn id="11" dur="1" fill="hold">
                                          <p:stCondLst>
                                            <p:cond delay="0"/>
                                          </p:stCondLst>
                                        </p:cTn>
                                        <p:tgtEl>
                                          <p:spTgt spid="1830914"/>
                                        </p:tgtEl>
                                        <p:attrNameLst>
                                          <p:attrName>style.visibility</p:attrName>
                                        </p:attrNameLst>
                                      </p:cBhvr>
                                      <p:to>
                                        <p:strVal val="visible"/>
                                      </p:to>
                                    </p:set>
                                    <p:anim calcmode="lin" valueType="num">
                                      <p:cBhvr>
                                        <p:cTn id="12" dur="500" fill="hold"/>
                                        <p:tgtEl>
                                          <p:spTgt spid="1830914"/>
                                        </p:tgtEl>
                                        <p:attrNameLst>
                                          <p:attrName>ppt_w</p:attrName>
                                        </p:attrNameLst>
                                      </p:cBhvr>
                                      <p:tavLst>
                                        <p:tav tm="0">
                                          <p:val>
                                            <p:fltVal val="0"/>
                                          </p:val>
                                        </p:tav>
                                        <p:tav tm="100000">
                                          <p:val>
                                            <p:strVal val="#ppt_w"/>
                                          </p:val>
                                        </p:tav>
                                      </p:tavLst>
                                    </p:anim>
                                    <p:anim calcmode="lin" valueType="num">
                                      <p:cBhvr>
                                        <p:cTn id="13" dur="500" fill="hold"/>
                                        <p:tgtEl>
                                          <p:spTgt spid="1830914"/>
                                        </p:tgtEl>
                                        <p:attrNameLst>
                                          <p:attrName>ppt_h</p:attrName>
                                        </p:attrNameLst>
                                      </p:cBhvr>
                                      <p:tavLst>
                                        <p:tav tm="0">
                                          <p:val>
                                            <p:fltVal val="0"/>
                                          </p:val>
                                        </p:tav>
                                        <p:tav tm="100000">
                                          <p:val>
                                            <p:strVal val="#ppt_h"/>
                                          </p:val>
                                        </p:tav>
                                      </p:tavLst>
                                    </p:anim>
                                    <p:animEffect transition="in" filter="fade">
                                      <p:cBhvr>
                                        <p:cTn id="14" dur="500"/>
                                        <p:tgtEl>
                                          <p:spTgt spid="1830914"/>
                                        </p:tgtEl>
                                      </p:cBhvr>
                                    </p:animEffect>
                                  </p:childTnLst>
                                </p:cTn>
                              </p:par>
                              <p:par>
                                <p:cTn id="15" presetID="53" presetClass="entr" presetSubtype="0" fill="hold" nodeType="withEffect">
                                  <p:stCondLst>
                                    <p:cond delay="0"/>
                                  </p:stCondLst>
                                  <p:childTnLst>
                                    <p:set>
                                      <p:cBhvr>
                                        <p:cTn id="16" dur="1" fill="hold">
                                          <p:stCondLst>
                                            <p:cond delay="0"/>
                                          </p:stCondLst>
                                        </p:cTn>
                                        <p:tgtEl>
                                          <p:spTgt spid="2052"/>
                                        </p:tgtEl>
                                        <p:attrNameLst>
                                          <p:attrName>style.visibility</p:attrName>
                                        </p:attrNameLst>
                                      </p:cBhvr>
                                      <p:to>
                                        <p:strVal val="visible"/>
                                      </p:to>
                                    </p:set>
                                    <p:anim calcmode="lin" valueType="num">
                                      <p:cBhvr>
                                        <p:cTn id="17" dur="500" fill="hold"/>
                                        <p:tgtEl>
                                          <p:spTgt spid="2052"/>
                                        </p:tgtEl>
                                        <p:attrNameLst>
                                          <p:attrName>ppt_w</p:attrName>
                                        </p:attrNameLst>
                                      </p:cBhvr>
                                      <p:tavLst>
                                        <p:tav tm="0">
                                          <p:val>
                                            <p:fltVal val="0"/>
                                          </p:val>
                                        </p:tav>
                                        <p:tav tm="100000">
                                          <p:val>
                                            <p:strVal val="#ppt_w"/>
                                          </p:val>
                                        </p:tav>
                                      </p:tavLst>
                                    </p:anim>
                                    <p:anim calcmode="lin" valueType="num">
                                      <p:cBhvr>
                                        <p:cTn id="18" dur="500" fill="hold"/>
                                        <p:tgtEl>
                                          <p:spTgt spid="2052"/>
                                        </p:tgtEl>
                                        <p:attrNameLst>
                                          <p:attrName>ppt_h</p:attrName>
                                        </p:attrNameLst>
                                      </p:cBhvr>
                                      <p:tavLst>
                                        <p:tav tm="0">
                                          <p:val>
                                            <p:fltVal val="0"/>
                                          </p:val>
                                        </p:tav>
                                        <p:tav tm="100000">
                                          <p:val>
                                            <p:strVal val="#ppt_h"/>
                                          </p:val>
                                        </p:tav>
                                      </p:tavLst>
                                    </p:anim>
                                    <p:animEffect transition="in" filter="fade">
                                      <p:cBhvr>
                                        <p:cTn id="19" dur="500"/>
                                        <p:tgtEl>
                                          <p:spTgt spid="2052"/>
                                        </p:tgtEl>
                                      </p:cBhvr>
                                    </p:animEffect>
                                  </p:childTnLst>
                                </p:cTn>
                              </p:par>
                              <p:par>
                                <p:cTn id="20" presetID="53" presetClass="entr" presetSubtype="0" fill="hold" nodeType="withEffect">
                                  <p:stCondLst>
                                    <p:cond delay="0"/>
                                  </p:stCondLst>
                                  <p:childTnLst>
                                    <p:set>
                                      <p:cBhvr>
                                        <p:cTn id="21" dur="1" fill="hold">
                                          <p:stCondLst>
                                            <p:cond delay="0"/>
                                          </p:stCondLst>
                                        </p:cTn>
                                        <p:tgtEl>
                                          <p:spTgt spid="2051"/>
                                        </p:tgtEl>
                                        <p:attrNameLst>
                                          <p:attrName>style.visibility</p:attrName>
                                        </p:attrNameLst>
                                      </p:cBhvr>
                                      <p:to>
                                        <p:strVal val="visible"/>
                                      </p:to>
                                    </p:set>
                                    <p:anim calcmode="lin" valueType="num">
                                      <p:cBhvr>
                                        <p:cTn id="22" dur="500" fill="hold"/>
                                        <p:tgtEl>
                                          <p:spTgt spid="2051"/>
                                        </p:tgtEl>
                                        <p:attrNameLst>
                                          <p:attrName>ppt_w</p:attrName>
                                        </p:attrNameLst>
                                      </p:cBhvr>
                                      <p:tavLst>
                                        <p:tav tm="0">
                                          <p:val>
                                            <p:fltVal val="0"/>
                                          </p:val>
                                        </p:tav>
                                        <p:tav tm="100000">
                                          <p:val>
                                            <p:strVal val="#ppt_w"/>
                                          </p:val>
                                        </p:tav>
                                      </p:tavLst>
                                    </p:anim>
                                    <p:anim calcmode="lin" valueType="num">
                                      <p:cBhvr>
                                        <p:cTn id="23" dur="500" fill="hold"/>
                                        <p:tgtEl>
                                          <p:spTgt spid="2051"/>
                                        </p:tgtEl>
                                        <p:attrNameLst>
                                          <p:attrName>ppt_h</p:attrName>
                                        </p:attrNameLst>
                                      </p:cBhvr>
                                      <p:tavLst>
                                        <p:tav tm="0">
                                          <p:val>
                                            <p:fltVal val="0"/>
                                          </p:val>
                                        </p:tav>
                                        <p:tav tm="100000">
                                          <p:val>
                                            <p:strVal val="#ppt_h"/>
                                          </p:val>
                                        </p:tav>
                                      </p:tavLst>
                                    </p:anim>
                                    <p:animEffect transition="in" filter="fade">
                                      <p:cBhvr>
                                        <p:cTn id="24" dur="500"/>
                                        <p:tgtEl>
                                          <p:spTgt spid="2051"/>
                                        </p:tgtEl>
                                      </p:cBhvr>
                                    </p:animEffect>
                                  </p:childTnLst>
                                </p:cTn>
                              </p:par>
                              <p:par>
                                <p:cTn id="25" presetID="53" presetClass="entr" presetSubtype="0" fill="hold" nodeType="withEffect">
                                  <p:stCondLst>
                                    <p:cond delay="0"/>
                                  </p:stCondLst>
                                  <p:childTnLst>
                                    <p:set>
                                      <p:cBhvr>
                                        <p:cTn id="26" dur="1" fill="hold">
                                          <p:stCondLst>
                                            <p:cond delay="0"/>
                                          </p:stCondLst>
                                        </p:cTn>
                                        <p:tgtEl>
                                          <p:spTgt spid="2056"/>
                                        </p:tgtEl>
                                        <p:attrNameLst>
                                          <p:attrName>style.visibility</p:attrName>
                                        </p:attrNameLst>
                                      </p:cBhvr>
                                      <p:to>
                                        <p:strVal val="visible"/>
                                      </p:to>
                                    </p:set>
                                    <p:anim calcmode="lin" valueType="num">
                                      <p:cBhvr>
                                        <p:cTn id="27" dur="500" fill="hold"/>
                                        <p:tgtEl>
                                          <p:spTgt spid="2056"/>
                                        </p:tgtEl>
                                        <p:attrNameLst>
                                          <p:attrName>ppt_w</p:attrName>
                                        </p:attrNameLst>
                                      </p:cBhvr>
                                      <p:tavLst>
                                        <p:tav tm="0">
                                          <p:val>
                                            <p:fltVal val="0"/>
                                          </p:val>
                                        </p:tav>
                                        <p:tav tm="100000">
                                          <p:val>
                                            <p:strVal val="#ppt_w"/>
                                          </p:val>
                                        </p:tav>
                                      </p:tavLst>
                                    </p:anim>
                                    <p:anim calcmode="lin" valueType="num">
                                      <p:cBhvr>
                                        <p:cTn id="28" dur="500" fill="hold"/>
                                        <p:tgtEl>
                                          <p:spTgt spid="2056"/>
                                        </p:tgtEl>
                                        <p:attrNameLst>
                                          <p:attrName>ppt_h</p:attrName>
                                        </p:attrNameLst>
                                      </p:cBhvr>
                                      <p:tavLst>
                                        <p:tav tm="0">
                                          <p:val>
                                            <p:fltVal val="0"/>
                                          </p:val>
                                        </p:tav>
                                        <p:tav tm="100000">
                                          <p:val>
                                            <p:strVal val="#ppt_h"/>
                                          </p:val>
                                        </p:tav>
                                      </p:tavLst>
                                    </p:anim>
                                    <p:animEffect transition="in" filter="fade">
                                      <p:cBhvr>
                                        <p:cTn id="29" dur="500"/>
                                        <p:tgtEl>
                                          <p:spTgt spid="2056"/>
                                        </p:tgtEl>
                                      </p:cBhvr>
                                    </p:animEffect>
                                  </p:childTnLst>
                                </p:cTn>
                              </p:par>
                              <p:par>
                                <p:cTn id="30" presetID="53" presetClass="entr" presetSubtype="0" fill="hold" nodeType="withEffect">
                                  <p:stCondLst>
                                    <p:cond delay="0"/>
                                  </p:stCondLst>
                                  <p:childTnLst>
                                    <p:set>
                                      <p:cBhvr>
                                        <p:cTn id="31" dur="1" fill="hold">
                                          <p:stCondLst>
                                            <p:cond delay="0"/>
                                          </p:stCondLst>
                                        </p:cTn>
                                        <p:tgtEl>
                                          <p:spTgt spid="2057"/>
                                        </p:tgtEl>
                                        <p:attrNameLst>
                                          <p:attrName>style.visibility</p:attrName>
                                        </p:attrNameLst>
                                      </p:cBhvr>
                                      <p:to>
                                        <p:strVal val="visible"/>
                                      </p:to>
                                    </p:set>
                                    <p:anim calcmode="lin" valueType="num">
                                      <p:cBhvr>
                                        <p:cTn id="32" dur="500" fill="hold"/>
                                        <p:tgtEl>
                                          <p:spTgt spid="2057"/>
                                        </p:tgtEl>
                                        <p:attrNameLst>
                                          <p:attrName>ppt_w</p:attrName>
                                        </p:attrNameLst>
                                      </p:cBhvr>
                                      <p:tavLst>
                                        <p:tav tm="0">
                                          <p:val>
                                            <p:fltVal val="0"/>
                                          </p:val>
                                        </p:tav>
                                        <p:tav tm="100000">
                                          <p:val>
                                            <p:strVal val="#ppt_w"/>
                                          </p:val>
                                        </p:tav>
                                      </p:tavLst>
                                    </p:anim>
                                    <p:anim calcmode="lin" valueType="num">
                                      <p:cBhvr>
                                        <p:cTn id="33" dur="500" fill="hold"/>
                                        <p:tgtEl>
                                          <p:spTgt spid="2057"/>
                                        </p:tgtEl>
                                        <p:attrNameLst>
                                          <p:attrName>ppt_h</p:attrName>
                                        </p:attrNameLst>
                                      </p:cBhvr>
                                      <p:tavLst>
                                        <p:tav tm="0">
                                          <p:val>
                                            <p:fltVal val="0"/>
                                          </p:val>
                                        </p:tav>
                                        <p:tav tm="100000">
                                          <p:val>
                                            <p:strVal val="#ppt_h"/>
                                          </p:val>
                                        </p:tav>
                                      </p:tavLst>
                                    </p:anim>
                                    <p:animEffect transition="in" filter="fade">
                                      <p:cBhvr>
                                        <p:cTn id="34" dur="500"/>
                                        <p:tgtEl>
                                          <p:spTgt spid="2057"/>
                                        </p:tgtEl>
                                      </p:cBhvr>
                                    </p:animEffect>
                                  </p:childTnLst>
                                </p:cTn>
                              </p:par>
                              <p:par>
                                <p:cTn id="35" presetID="53" presetClass="entr" presetSubtype="0" fill="hold" grpId="0" nodeType="withEffect">
                                  <p:stCondLst>
                                    <p:cond delay="0"/>
                                  </p:stCondLst>
                                  <p:childTnLst>
                                    <p:set>
                                      <p:cBhvr>
                                        <p:cTn id="36" dur="1" fill="hold">
                                          <p:stCondLst>
                                            <p:cond delay="0"/>
                                          </p:stCondLst>
                                        </p:cTn>
                                        <p:tgtEl>
                                          <p:spTgt spid="30"/>
                                        </p:tgtEl>
                                        <p:attrNameLst>
                                          <p:attrName>style.visibility</p:attrName>
                                        </p:attrNameLst>
                                      </p:cBhvr>
                                      <p:to>
                                        <p:strVal val="visible"/>
                                      </p:to>
                                    </p:set>
                                    <p:anim calcmode="lin" valueType="num">
                                      <p:cBhvr>
                                        <p:cTn id="37" dur="500" fill="hold"/>
                                        <p:tgtEl>
                                          <p:spTgt spid="30"/>
                                        </p:tgtEl>
                                        <p:attrNameLst>
                                          <p:attrName>ppt_w</p:attrName>
                                        </p:attrNameLst>
                                      </p:cBhvr>
                                      <p:tavLst>
                                        <p:tav tm="0">
                                          <p:val>
                                            <p:fltVal val="0"/>
                                          </p:val>
                                        </p:tav>
                                        <p:tav tm="100000">
                                          <p:val>
                                            <p:strVal val="#ppt_w"/>
                                          </p:val>
                                        </p:tav>
                                      </p:tavLst>
                                    </p:anim>
                                    <p:anim calcmode="lin" valueType="num">
                                      <p:cBhvr>
                                        <p:cTn id="38" dur="500" fill="hold"/>
                                        <p:tgtEl>
                                          <p:spTgt spid="30"/>
                                        </p:tgtEl>
                                        <p:attrNameLst>
                                          <p:attrName>ppt_h</p:attrName>
                                        </p:attrNameLst>
                                      </p:cBhvr>
                                      <p:tavLst>
                                        <p:tav tm="0">
                                          <p:val>
                                            <p:fltVal val="0"/>
                                          </p:val>
                                        </p:tav>
                                        <p:tav tm="100000">
                                          <p:val>
                                            <p:strVal val="#ppt_h"/>
                                          </p:val>
                                        </p:tav>
                                      </p:tavLst>
                                    </p:anim>
                                    <p:animEffect transition="in" filter="fade">
                                      <p:cBhvr>
                                        <p:cTn id="39" dur="500"/>
                                        <p:tgtEl>
                                          <p:spTgt spid="30"/>
                                        </p:tgtEl>
                                      </p:cBhvr>
                                    </p:animEffect>
                                  </p:childTnLst>
                                </p:cTn>
                              </p:par>
                              <p:par>
                                <p:cTn id="40" presetID="53" presetClass="entr" presetSubtype="0" fill="hold" grpId="0" nodeType="withEffect">
                                  <p:stCondLst>
                                    <p:cond delay="0"/>
                                  </p:stCondLst>
                                  <p:childTnLst>
                                    <p:set>
                                      <p:cBhvr>
                                        <p:cTn id="41" dur="1" fill="hold">
                                          <p:stCondLst>
                                            <p:cond delay="0"/>
                                          </p:stCondLst>
                                        </p:cTn>
                                        <p:tgtEl>
                                          <p:spTgt spid="29"/>
                                        </p:tgtEl>
                                        <p:attrNameLst>
                                          <p:attrName>style.visibility</p:attrName>
                                        </p:attrNameLst>
                                      </p:cBhvr>
                                      <p:to>
                                        <p:strVal val="visible"/>
                                      </p:to>
                                    </p:set>
                                    <p:anim calcmode="lin" valueType="num">
                                      <p:cBhvr>
                                        <p:cTn id="42" dur="500" fill="hold"/>
                                        <p:tgtEl>
                                          <p:spTgt spid="29"/>
                                        </p:tgtEl>
                                        <p:attrNameLst>
                                          <p:attrName>ppt_w</p:attrName>
                                        </p:attrNameLst>
                                      </p:cBhvr>
                                      <p:tavLst>
                                        <p:tav tm="0">
                                          <p:val>
                                            <p:fltVal val="0"/>
                                          </p:val>
                                        </p:tav>
                                        <p:tav tm="100000">
                                          <p:val>
                                            <p:strVal val="#ppt_w"/>
                                          </p:val>
                                        </p:tav>
                                      </p:tavLst>
                                    </p:anim>
                                    <p:anim calcmode="lin" valueType="num">
                                      <p:cBhvr>
                                        <p:cTn id="43" dur="500" fill="hold"/>
                                        <p:tgtEl>
                                          <p:spTgt spid="29"/>
                                        </p:tgtEl>
                                        <p:attrNameLst>
                                          <p:attrName>ppt_h</p:attrName>
                                        </p:attrNameLst>
                                      </p:cBhvr>
                                      <p:tavLst>
                                        <p:tav tm="0">
                                          <p:val>
                                            <p:fltVal val="0"/>
                                          </p:val>
                                        </p:tav>
                                        <p:tav tm="100000">
                                          <p:val>
                                            <p:strVal val="#ppt_h"/>
                                          </p:val>
                                        </p:tav>
                                      </p:tavLst>
                                    </p:anim>
                                    <p:animEffect transition="in" filter="fade">
                                      <p:cBhvr>
                                        <p:cTn id="44" dur="500"/>
                                        <p:tgtEl>
                                          <p:spTgt spid="29"/>
                                        </p:tgtEl>
                                      </p:cBhvr>
                                    </p:animEffect>
                                  </p:childTnLst>
                                </p:cTn>
                              </p:par>
                              <p:par>
                                <p:cTn id="45" presetID="53" presetClass="entr" presetSubtype="0" fill="hold" grpId="0" nodeType="withEffect">
                                  <p:stCondLst>
                                    <p:cond delay="0"/>
                                  </p:stCondLst>
                                  <p:childTnLst>
                                    <p:set>
                                      <p:cBhvr>
                                        <p:cTn id="46" dur="1" fill="hold">
                                          <p:stCondLst>
                                            <p:cond delay="0"/>
                                          </p:stCondLst>
                                        </p:cTn>
                                        <p:tgtEl>
                                          <p:spTgt spid="28"/>
                                        </p:tgtEl>
                                        <p:attrNameLst>
                                          <p:attrName>style.visibility</p:attrName>
                                        </p:attrNameLst>
                                      </p:cBhvr>
                                      <p:to>
                                        <p:strVal val="visible"/>
                                      </p:to>
                                    </p:set>
                                    <p:anim calcmode="lin" valueType="num">
                                      <p:cBhvr>
                                        <p:cTn id="47" dur="500" fill="hold"/>
                                        <p:tgtEl>
                                          <p:spTgt spid="28"/>
                                        </p:tgtEl>
                                        <p:attrNameLst>
                                          <p:attrName>ppt_w</p:attrName>
                                        </p:attrNameLst>
                                      </p:cBhvr>
                                      <p:tavLst>
                                        <p:tav tm="0">
                                          <p:val>
                                            <p:fltVal val="0"/>
                                          </p:val>
                                        </p:tav>
                                        <p:tav tm="100000">
                                          <p:val>
                                            <p:strVal val="#ppt_w"/>
                                          </p:val>
                                        </p:tav>
                                      </p:tavLst>
                                    </p:anim>
                                    <p:anim calcmode="lin" valueType="num">
                                      <p:cBhvr>
                                        <p:cTn id="48" dur="500" fill="hold"/>
                                        <p:tgtEl>
                                          <p:spTgt spid="28"/>
                                        </p:tgtEl>
                                        <p:attrNameLst>
                                          <p:attrName>ppt_h</p:attrName>
                                        </p:attrNameLst>
                                      </p:cBhvr>
                                      <p:tavLst>
                                        <p:tav tm="0">
                                          <p:val>
                                            <p:fltVal val="0"/>
                                          </p:val>
                                        </p:tav>
                                        <p:tav tm="100000">
                                          <p:val>
                                            <p:strVal val="#ppt_h"/>
                                          </p:val>
                                        </p:tav>
                                      </p:tavLst>
                                    </p:anim>
                                    <p:animEffect transition="in" filter="fade">
                                      <p:cBhvr>
                                        <p:cTn id="49" dur="500"/>
                                        <p:tgtEl>
                                          <p:spTgt spid="28"/>
                                        </p:tgtEl>
                                      </p:cBhvr>
                                    </p:animEffect>
                                  </p:childTnLst>
                                </p:cTn>
                              </p:par>
                              <p:par>
                                <p:cTn id="50" presetID="53" presetClass="entr" presetSubtype="0" fill="hold" nodeType="withEffect">
                                  <p:stCondLst>
                                    <p:cond delay="0"/>
                                  </p:stCondLst>
                                  <p:childTnLst>
                                    <p:set>
                                      <p:cBhvr>
                                        <p:cTn id="51" dur="1" fill="hold">
                                          <p:stCondLst>
                                            <p:cond delay="0"/>
                                          </p:stCondLst>
                                        </p:cTn>
                                        <p:tgtEl>
                                          <p:spTgt spid="2"/>
                                        </p:tgtEl>
                                        <p:attrNameLst>
                                          <p:attrName>style.visibility</p:attrName>
                                        </p:attrNameLst>
                                      </p:cBhvr>
                                      <p:to>
                                        <p:strVal val="visible"/>
                                      </p:to>
                                    </p:set>
                                    <p:anim calcmode="lin" valueType="num">
                                      <p:cBhvr>
                                        <p:cTn id="52" dur="500" fill="hold"/>
                                        <p:tgtEl>
                                          <p:spTgt spid="2"/>
                                        </p:tgtEl>
                                        <p:attrNameLst>
                                          <p:attrName>ppt_w</p:attrName>
                                        </p:attrNameLst>
                                      </p:cBhvr>
                                      <p:tavLst>
                                        <p:tav tm="0">
                                          <p:val>
                                            <p:fltVal val="0"/>
                                          </p:val>
                                        </p:tav>
                                        <p:tav tm="100000">
                                          <p:val>
                                            <p:strVal val="#ppt_w"/>
                                          </p:val>
                                        </p:tav>
                                      </p:tavLst>
                                    </p:anim>
                                    <p:anim calcmode="lin" valueType="num">
                                      <p:cBhvr>
                                        <p:cTn id="53" dur="500" fill="hold"/>
                                        <p:tgtEl>
                                          <p:spTgt spid="2"/>
                                        </p:tgtEl>
                                        <p:attrNameLst>
                                          <p:attrName>ppt_h</p:attrName>
                                        </p:attrNameLst>
                                      </p:cBhvr>
                                      <p:tavLst>
                                        <p:tav tm="0">
                                          <p:val>
                                            <p:fltVal val="0"/>
                                          </p:val>
                                        </p:tav>
                                        <p:tav tm="100000">
                                          <p:val>
                                            <p:strVal val="#ppt_h"/>
                                          </p:val>
                                        </p:tav>
                                      </p:tavLst>
                                    </p:anim>
                                    <p:animEffect transition="in" filter="fade">
                                      <p:cBhvr>
                                        <p:cTn id="54" dur="500"/>
                                        <p:tgtEl>
                                          <p:spTgt spid="2"/>
                                        </p:tgtEl>
                                      </p:cBhvr>
                                    </p:animEffect>
                                  </p:childTnLst>
                                </p:cTn>
                              </p:par>
                              <p:par>
                                <p:cTn id="55" presetID="53" presetClass="entr" presetSubtype="0" fill="hold" grpId="0" nodeType="withEffect">
                                  <p:stCondLst>
                                    <p:cond delay="0"/>
                                  </p:stCondLst>
                                  <p:childTnLst>
                                    <p:set>
                                      <p:cBhvr>
                                        <p:cTn id="56" dur="1" fill="hold">
                                          <p:stCondLst>
                                            <p:cond delay="0"/>
                                          </p:stCondLst>
                                        </p:cTn>
                                        <p:tgtEl>
                                          <p:spTgt spid="27"/>
                                        </p:tgtEl>
                                        <p:attrNameLst>
                                          <p:attrName>style.visibility</p:attrName>
                                        </p:attrNameLst>
                                      </p:cBhvr>
                                      <p:to>
                                        <p:strVal val="visible"/>
                                      </p:to>
                                    </p:set>
                                    <p:anim calcmode="lin" valueType="num">
                                      <p:cBhvr>
                                        <p:cTn id="57" dur="500" fill="hold"/>
                                        <p:tgtEl>
                                          <p:spTgt spid="27"/>
                                        </p:tgtEl>
                                        <p:attrNameLst>
                                          <p:attrName>ppt_w</p:attrName>
                                        </p:attrNameLst>
                                      </p:cBhvr>
                                      <p:tavLst>
                                        <p:tav tm="0">
                                          <p:val>
                                            <p:fltVal val="0"/>
                                          </p:val>
                                        </p:tav>
                                        <p:tav tm="100000">
                                          <p:val>
                                            <p:strVal val="#ppt_w"/>
                                          </p:val>
                                        </p:tav>
                                      </p:tavLst>
                                    </p:anim>
                                    <p:anim calcmode="lin" valueType="num">
                                      <p:cBhvr>
                                        <p:cTn id="58" dur="500" fill="hold"/>
                                        <p:tgtEl>
                                          <p:spTgt spid="27"/>
                                        </p:tgtEl>
                                        <p:attrNameLst>
                                          <p:attrName>ppt_h</p:attrName>
                                        </p:attrNameLst>
                                      </p:cBhvr>
                                      <p:tavLst>
                                        <p:tav tm="0">
                                          <p:val>
                                            <p:fltVal val="0"/>
                                          </p:val>
                                        </p:tav>
                                        <p:tav tm="100000">
                                          <p:val>
                                            <p:strVal val="#ppt_h"/>
                                          </p:val>
                                        </p:tav>
                                      </p:tavLst>
                                    </p:anim>
                                    <p:animEffect transition="in" filter="fade">
                                      <p:cBhvr>
                                        <p:cTn id="59" dur="500"/>
                                        <p:tgtEl>
                                          <p:spTgt spid="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build="p"/>
      <p:bldP spid="27" grpId="0"/>
      <p:bldP spid="28" grpId="0"/>
      <p:bldP spid="29" grpId="0"/>
      <p:bldP spid="30" grpId="0"/>
    </p:bldLst>
  </p:timing>
</p:sld>
</file>

<file path=ppt/slides/slide5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Notched Right Arrow 7"/>
          <p:cNvSpPr/>
          <p:nvPr/>
        </p:nvSpPr>
        <p:spPr>
          <a:xfrm>
            <a:off x="7162800" y="6019800"/>
            <a:ext cx="1782315" cy="685800"/>
          </a:xfrm>
          <a:prstGeom prst="notchedRightArrow">
            <a:avLst/>
          </a:prstGeom>
          <a:blipFill>
            <a:blip r:embed="rId2" cstate="print">
              <a:extLst>
                <a:ext uri="{BEBA8EAE-BF5A-486C-A8C5-ECC9F3942E4B}">
                  <a14:imgProps xmlns:a14="http://schemas.microsoft.com/office/drawing/2010/main" xmlns="">
                    <a14:imgLayer r:embed="rId3">
                      <a14:imgEffect>
                        <a14:brightnessContrast bright="-20000" contrast="-20000"/>
                      </a14:imgEffect>
                    </a14:imgLayer>
                  </a14:imgProps>
                </a:ex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ANSWER</a:t>
            </a:r>
            <a:endParaRPr lang="en-US" sz="2000" b="1" dirty="0">
              <a:latin typeface="Times New Roman" pitchFamily="18" charset="0"/>
              <a:cs typeface="Times New Roman" pitchFamily="18" charset="0"/>
            </a:endParaRPr>
          </a:p>
        </p:txBody>
      </p:sp>
      <p:sp>
        <p:nvSpPr>
          <p:cNvPr id="12" name="Rectangle 11"/>
          <p:cNvSpPr/>
          <p:nvPr/>
        </p:nvSpPr>
        <p:spPr>
          <a:xfrm>
            <a:off x="381000" y="2449324"/>
            <a:ext cx="685800" cy="446276"/>
          </a:xfrm>
          <a:prstGeom prst="rect">
            <a:avLst/>
          </a:prstGeom>
        </p:spPr>
        <p:txBody>
          <a:bodyPr wrap="square">
            <a:spAutoFit/>
          </a:bodyPr>
          <a:lstStyle/>
          <a:p>
            <a:r>
              <a:rPr lang="en-US" sz="2300" b="1" dirty="0" smtClean="0">
                <a:latin typeface="Times New Roman" pitchFamily="18" charset="0"/>
              </a:rPr>
              <a:t>45.</a:t>
            </a:r>
            <a:endParaRPr lang="en-US" sz="2300" i="1" baseline="30000" dirty="0">
              <a:latin typeface="Times New Roman" pitchFamily="18" charset="0"/>
            </a:endParaRPr>
          </a:p>
        </p:txBody>
      </p:sp>
      <p:pic>
        <p:nvPicPr>
          <p:cNvPr id="3074" name="Picture 2" descr="D:\Vinothi\Revision Exam 03\Eqn128.wmf"/>
          <p:cNvPicPr>
            <a:picLocks noChangeAspect="1" noChangeArrowheads="1"/>
          </p:cNvPicPr>
          <p:nvPr/>
        </p:nvPicPr>
        <p:blipFill>
          <a:blip r:embed="rId4" cstate="print"/>
          <a:srcRect/>
          <a:stretch>
            <a:fillRect/>
          </a:stretch>
        </p:blipFill>
        <p:spPr bwMode="auto">
          <a:xfrm>
            <a:off x="1066800" y="2362200"/>
            <a:ext cx="2603500" cy="711200"/>
          </a:xfrm>
          <a:prstGeom prst="rect">
            <a:avLst/>
          </a:prstGeom>
          <a:noFill/>
        </p:spPr>
      </p:pic>
      <p:pic>
        <p:nvPicPr>
          <p:cNvPr id="8194" name="Picture 2" descr="\\172.16.2.26\Conver\CARRIBEAN\MATHEMATICS_VOL-1_PPT_DESIGN\Incoming\Volume_01\Equations\Revision_Exam_3\Eqn116.wmf"/>
          <p:cNvPicPr>
            <a:picLocks noChangeAspect="1" noChangeArrowheads="1"/>
          </p:cNvPicPr>
          <p:nvPr/>
        </p:nvPicPr>
        <p:blipFill>
          <a:blip r:embed="rId5" cstate="print"/>
          <a:srcRect/>
          <a:stretch>
            <a:fillRect/>
          </a:stretch>
        </p:blipFill>
        <p:spPr bwMode="auto">
          <a:xfrm>
            <a:off x="1079500" y="5778500"/>
            <a:ext cx="825500" cy="698500"/>
          </a:xfrm>
          <a:prstGeom prst="rect">
            <a:avLst/>
          </a:prstGeom>
          <a:noFill/>
        </p:spPr>
      </p:pic>
      <p:pic>
        <p:nvPicPr>
          <p:cNvPr id="8195" name="Picture 3" descr="\\172.16.2.26\Conver\CARRIBEAN\MATHEMATICS_VOL-1_PPT_DESIGN\Incoming\Volume_01\Equations\Revision_Exam_3\Eqn113.wmf"/>
          <p:cNvPicPr>
            <a:picLocks noChangeAspect="1" noChangeArrowheads="1"/>
          </p:cNvPicPr>
          <p:nvPr/>
        </p:nvPicPr>
        <p:blipFill>
          <a:blip r:embed="rId6" cstate="print"/>
          <a:srcRect/>
          <a:stretch>
            <a:fillRect/>
          </a:stretch>
        </p:blipFill>
        <p:spPr bwMode="auto">
          <a:xfrm>
            <a:off x="1079500" y="3276600"/>
            <a:ext cx="825500" cy="685800"/>
          </a:xfrm>
          <a:prstGeom prst="rect">
            <a:avLst/>
          </a:prstGeom>
          <a:noFill/>
        </p:spPr>
      </p:pic>
      <p:pic>
        <p:nvPicPr>
          <p:cNvPr id="8196" name="Picture 4" descr="\\172.16.2.26\Conver\CARRIBEAN\MATHEMATICS_VOL-1_PPT_DESIGN\Incoming\Volume_01\Equations\Revision_Exam_3\Eqn114.wmf"/>
          <p:cNvPicPr>
            <a:picLocks noChangeAspect="1" noChangeArrowheads="1"/>
          </p:cNvPicPr>
          <p:nvPr/>
        </p:nvPicPr>
        <p:blipFill>
          <a:blip r:embed="rId7" cstate="print"/>
          <a:srcRect/>
          <a:stretch>
            <a:fillRect/>
          </a:stretch>
        </p:blipFill>
        <p:spPr bwMode="auto">
          <a:xfrm>
            <a:off x="1066800" y="4038600"/>
            <a:ext cx="800100" cy="698500"/>
          </a:xfrm>
          <a:prstGeom prst="rect">
            <a:avLst/>
          </a:prstGeom>
          <a:noFill/>
        </p:spPr>
      </p:pic>
      <p:pic>
        <p:nvPicPr>
          <p:cNvPr id="8197" name="Picture 5" descr="\\172.16.2.26\Conver\CARRIBEAN\MATHEMATICS_VOL-1_PPT_DESIGN\Incoming\Volume_01\Equations\Revision_Exam_3\Eqn115.wmf"/>
          <p:cNvPicPr>
            <a:picLocks noChangeAspect="1" noChangeArrowheads="1"/>
          </p:cNvPicPr>
          <p:nvPr/>
        </p:nvPicPr>
        <p:blipFill>
          <a:blip r:embed="rId8" cstate="print"/>
          <a:srcRect/>
          <a:stretch>
            <a:fillRect/>
          </a:stretch>
        </p:blipFill>
        <p:spPr bwMode="auto">
          <a:xfrm>
            <a:off x="1066800" y="4876800"/>
            <a:ext cx="800100" cy="698500"/>
          </a:xfrm>
          <a:prstGeom prst="rect">
            <a:avLst/>
          </a:prstGeom>
          <a:noFill/>
        </p:spPr>
      </p:pic>
      <p:sp>
        <p:nvSpPr>
          <p:cNvPr id="9"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3 Paper 1</a:t>
            </a:r>
          </a:p>
        </p:txBody>
      </p:sp>
    </p:spTree>
    <p:extLst>
      <p:ext uri="{BB962C8B-B14F-4D97-AF65-F5344CB8AC3E}">
        <p14:creationId xmlns:p14="http://schemas.microsoft.com/office/powerpoint/2010/main" xmlns="" val="71451342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p:cTn id="7" dur="500" fill="hold"/>
                                        <p:tgtEl>
                                          <p:spTgt spid="12"/>
                                        </p:tgtEl>
                                        <p:attrNameLst>
                                          <p:attrName>ppt_w</p:attrName>
                                        </p:attrNameLst>
                                      </p:cBhvr>
                                      <p:tavLst>
                                        <p:tav tm="0">
                                          <p:val>
                                            <p:fltVal val="0"/>
                                          </p:val>
                                        </p:tav>
                                        <p:tav tm="100000">
                                          <p:val>
                                            <p:strVal val="#ppt_w"/>
                                          </p:val>
                                        </p:tav>
                                      </p:tavLst>
                                    </p:anim>
                                    <p:anim calcmode="lin" valueType="num">
                                      <p:cBhvr>
                                        <p:cTn id="8" dur="500" fill="hold"/>
                                        <p:tgtEl>
                                          <p:spTgt spid="12"/>
                                        </p:tgtEl>
                                        <p:attrNameLst>
                                          <p:attrName>ppt_h</p:attrName>
                                        </p:attrNameLst>
                                      </p:cBhvr>
                                      <p:tavLst>
                                        <p:tav tm="0">
                                          <p:val>
                                            <p:fltVal val="0"/>
                                          </p:val>
                                        </p:tav>
                                        <p:tav tm="100000">
                                          <p:val>
                                            <p:strVal val="#ppt_h"/>
                                          </p:val>
                                        </p:tav>
                                      </p:tavLst>
                                    </p:anim>
                                  </p:childTnLst>
                                </p:cTn>
                              </p:par>
                              <p:par>
                                <p:cTn id="9" presetID="23" presetClass="entr" presetSubtype="16" fill="hold" nodeType="withEffect">
                                  <p:stCondLst>
                                    <p:cond delay="0"/>
                                  </p:stCondLst>
                                  <p:childTnLst>
                                    <p:set>
                                      <p:cBhvr>
                                        <p:cTn id="10" dur="1" fill="hold">
                                          <p:stCondLst>
                                            <p:cond delay="0"/>
                                          </p:stCondLst>
                                        </p:cTn>
                                        <p:tgtEl>
                                          <p:spTgt spid="3074"/>
                                        </p:tgtEl>
                                        <p:attrNameLst>
                                          <p:attrName>style.visibility</p:attrName>
                                        </p:attrNameLst>
                                      </p:cBhvr>
                                      <p:to>
                                        <p:strVal val="visible"/>
                                      </p:to>
                                    </p:set>
                                    <p:anim calcmode="lin" valueType="num">
                                      <p:cBhvr>
                                        <p:cTn id="11" dur="500" fill="hold"/>
                                        <p:tgtEl>
                                          <p:spTgt spid="3074"/>
                                        </p:tgtEl>
                                        <p:attrNameLst>
                                          <p:attrName>ppt_w</p:attrName>
                                        </p:attrNameLst>
                                      </p:cBhvr>
                                      <p:tavLst>
                                        <p:tav tm="0">
                                          <p:val>
                                            <p:fltVal val="0"/>
                                          </p:val>
                                        </p:tav>
                                        <p:tav tm="100000">
                                          <p:val>
                                            <p:strVal val="#ppt_w"/>
                                          </p:val>
                                        </p:tav>
                                      </p:tavLst>
                                    </p:anim>
                                    <p:anim calcmode="lin" valueType="num">
                                      <p:cBhvr>
                                        <p:cTn id="12" dur="500" fill="hold"/>
                                        <p:tgtEl>
                                          <p:spTgt spid="3074"/>
                                        </p:tgtEl>
                                        <p:attrNameLst>
                                          <p:attrName>ppt_h</p:attrName>
                                        </p:attrNameLst>
                                      </p:cBhvr>
                                      <p:tavLst>
                                        <p:tav tm="0">
                                          <p:val>
                                            <p:fltVal val="0"/>
                                          </p:val>
                                        </p:tav>
                                        <p:tav tm="100000">
                                          <p:val>
                                            <p:strVal val="#ppt_h"/>
                                          </p:val>
                                        </p:tav>
                                      </p:tavLst>
                                    </p:anim>
                                  </p:childTnLst>
                                </p:cTn>
                              </p:par>
                            </p:childTnLst>
                          </p:cTn>
                        </p:par>
                      </p:childTnLst>
                    </p:cTn>
                  </p:par>
                  <p:par>
                    <p:cTn id="13" fill="hold">
                      <p:stCondLst>
                        <p:cond delay="indefinite"/>
                      </p:stCondLst>
                      <p:childTnLst>
                        <p:par>
                          <p:cTn id="14" fill="hold">
                            <p:stCondLst>
                              <p:cond delay="0"/>
                            </p:stCondLst>
                            <p:childTnLst>
                              <p:par>
                                <p:cTn id="15" presetID="23" presetClass="entr" presetSubtype="16" fill="hold" nodeType="clickEffect">
                                  <p:stCondLst>
                                    <p:cond delay="0"/>
                                  </p:stCondLst>
                                  <p:childTnLst>
                                    <p:set>
                                      <p:cBhvr>
                                        <p:cTn id="16" dur="1" fill="hold">
                                          <p:stCondLst>
                                            <p:cond delay="0"/>
                                          </p:stCondLst>
                                        </p:cTn>
                                        <p:tgtEl>
                                          <p:spTgt spid="8195"/>
                                        </p:tgtEl>
                                        <p:attrNameLst>
                                          <p:attrName>style.visibility</p:attrName>
                                        </p:attrNameLst>
                                      </p:cBhvr>
                                      <p:to>
                                        <p:strVal val="visible"/>
                                      </p:to>
                                    </p:set>
                                    <p:anim calcmode="lin" valueType="num">
                                      <p:cBhvr>
                                        <p:cTn id="17" dur="500" fill="hold"/>
                                        <p:tgtEl>
                                          <p:spTgt spid="8195"/>
                                        </p:tgtEl>
                                        <p:attrNameLst>
                                          <p:attrName>ppt_w</p:attrName>
                                        </p:attrNameLst>
                                      </p:cBhvr>
                                      <p:tavLst>
                                        <p:tav tm="0">
                                          <p:val>
                                            <p:fltVal val="0"/>
                                          </p:val>
                                        </p:tav>
                                        <p:tav tm="100000">
                                          <p:val>
                                            <p:strVal val="#ppt_w"/>
                                          </p:val>
                                        </p:tav>
                                      </p:tavLst>
                                    </p:anim>
                                    <p:anim calcmode="lin" valueType="num">
                                      <p:cBhvr>
                                        <p:cTn id="18" dur="500" fill="hold"/>
                                        <p:tgtEl>
                                          <p:spTgt spid="8195"/>
                                        </p:tgtEl>
                                        <p:attrNameLst>
                                          <p:attrName>ppt_h</p:attrName>
                                        </p:attrNameLst>
                                      </p:cBhvr>
                                      <p:tavLst>
                                        <p:tav tm="0">
                                          <p:val>
                                            <p:fltVal val="0"/>
                                          </p:val>
                                        </p:tav>
                                        <p:tav tm="100000">
                                          <p:val>
                                            <p:strVal val="#ppt_h"/>
                                          </p:val>
                                        </p:tav>
                                      </p:tavLst>
                                    </p:anim>
                                  </p:childTnLst>
                                </p:cTn>
                              </p:par>
                              <p:par>
                                <p:cTn id="19" presetID="23" presetClass="entr" presetSubtype="16" fill="hold" nodeType="withEffect">
                                  <p:stCondLst>
                                    <p:cond delay="0"/>
                                  </p:stCondLst>
                                  <p:childTnLst>
                                    <p:set>
                                      <p:cBhvr>
                                        <p:cTn id="20" dur="1" fill="hold">
                                          <p:stCondLst>
                                            <p:cond delay="0"/>
                                          </p:stCondLst>
                                        </p:cTn>
                                        <p:tgtEl>
                                          <p:spTgt spid="8196"/>
                                        </p:tgtEl>
                                        <p:attrNameLst>
                                          <p:attrName>style.visibility</p:attrName>
                                        </p:attrNameLst>
                                      </p:cBhvr>
                                      <p:to>
                                        <p:strVal val="visible"/>
                                      </p:to>
                                    </p:set>
                                    <p:anim calcmode="lin" valueType="num">
                                      <p:cBhvr>
                                        <p:cTn id="21" dur="500" fill="hold"/>
                                        <p:tgtEl>
                                          <p:spTgt spid="8196"/>
                                        </p:tgtEl>
                                        <p:attrNameLst>
                                          <p:attrName>ppt_w</p:attrName>
                                        </p:attrNameLst>
                                      </p:cBhvr>
                                      <p:tavLst>
                                        <p:tav tm="0">
                                          <p:val>
                                            <p:fltVal val="0"/>
                                          </p:val>
                                        </p:tav>
                                        <p:tav tm="100000">
                                          <p:val>
                                            <p:strVal val="#ppt_w"/>
                                          </p:val>
                                        </p:tav>
                                      </p:tavLst>
                                    </p:anim>
                                    <p:anim calcmode="lin" valueType="num">
                                      <p:cBhvr>
                                        <p:cTn id="22" dur="500" fill="hold"/>
                                        <p:tgtEl>
                                          <p:spTgt spid="8196"/>
                                        </p:tgtEl>
                                        <p:attrNameLst>
                                          <p:attrName>ppt_h</p:attrName>
                                        </p:attrNameLst>
                                      </p:cBhvr>
                                      <p:tavLst>
                                        <p:tav tm="0">
                                          <p:val>
                                            <p:fltVal val="0"/>
                                          </p:val>
                                        </p:tav>
                                        <p:tav tm="100000">
                                          <p:val>
                                            <p:strVal val="#ppt_h"/>
                                          </p:val>
                                        </p:tav>
                                      </p:tavLst>
                                    </p:anim>
                                  </p:childTnLst>
                                </p:cTn>
                              </p:par>
                              <p:par>
                                <p:cTn id="23" presetID="23" presetClass="entr" presetSubtype="16" fill="hold" nodeType="withEffect">
                                  <p:stCondLst>
                                    <p:cond delay="0"/>
                                  </p:stCondLst>
                                  <p:childTnLst>
                                    <p:set>
                                      <p:cBhvr>
                                        <p:cTn id="24" dur="1" fill="hold">
                                          <p:stCondLst>
                                            <p:cond delay="0"/>
                                          </p:stCondLst>
                                        </p:cTn>
                                        <p:tgtEl>
                                          <p:spTgt spid="8197"/>
                                        </p:tgtEl>
                                        <p:attrNameLst>
                                          <p:attrName>style.visibility</p:attrName>
                                        </p:attrNameLst>
                                      </p:cBhvr>
                                      <p:to>
                                        <p:strVal val="visible"/>
                                      </p:to>
                                    </p:set>
                                    <p:anim calcmode="lin" valueType="num">
                                      <p:cBhvr>
                                        <p:cTn id="25" dur="500" fill="hold"/>
                                        <p:tgtEl>
                                          <p:spTgt spid="8197"/>
                                        </p:tgtEl>
                                        <p:attrNameLst>
                                          <p:attrName>ppt_w</p:attrName>
                                        </p:attrNameLst>
                                      </p:cBhvr>
                                      <p:tavLst>
                                        <p:tav tm="0">
                                          <p:val>
                                            <p:fltVal val="0"/>
                                          </p:val>
                                        </p:tav>
                                        <p:tav tm="100000">
                                          <p:val>
                                            <p:strVal val="#ppt_w"/>
                                          </p:val>
                                        </p:tav>
                                      </p:tavLst>
                                    </p:anim>
                                    <p:anim calcmode="lin" valueType="num">
                                      <p:cBhvr>
                                        <p:cTn id="26" dur="500" fill="hold"/>
                                        <p:tgtEl>
                                          <p:spTgt spid="8197"/>
                                        </p:tgtEl>
                                        <p:attrNameLst>
                                          <p:attrName>ppt_h</p:attrName>
                                        </p:attrNameLst>
                                      </p:cBhvr>
                                      <p:tavLst>
                                        <p:tav tm="0">
                                          <p:val>
                                            <p:fltVal val="0"/>
                                          </p:val>
                                        </p:tav>
                                        <p:tav tm="100000">
                                          <p:val>
                                            <p:strVal val="#ppt_h"/>
                                          </p:val>
                                        </p:tav>
                                      </p:tavLst>
                                    </p:anim>
                                  </p:childTnLst>
                                </p:cTn>
                              </p:par>
                              <p:par>
                                <p:cTn id="27" presetID="23" presetClass="entr" presetSubtype="16" fill="hold" nodeType="withEffect">
                                  <p:stCondLst>
                                    <p:cond delay="0"/>
                                  </p:stCondLst>
                                  <p:childTnLst>
                                    <p:set>
                                      <p:cBhvr>
                                        <p:cTn id="28" dur="1" fill="hold">
                                          <p:stCondLst>
                                            <p:cond delay="0"/>
                                          </p:stCondLst>
                                        </p:cTn>
                                        <p:tgtEl>
                                          <p:spTgt spid="8194"/>
                                        </p:tgtEl>
                                        <p:attrNameLst>
                                          <p:attrName>style.visibility</p:attrName>
                                        </p:attrNameLst>
                                      </p:cBhvr>
                                      <p:to>
                                        <p:strVal val="visible"/>
                                      </p:to>
                                    </p:set>
                                    <p:anim calcmode="lin" valueType="num">
                                      <p:cBhvr>
                                        <p:cTn id="29" dur="500" fill="hold"/>
                                        <p:tgtEl>
                                          <p:spTgt spid="8194"/>
                                        </p:tgtEl>
                                        <p:attrNameLst>
                                          <p:attrName>ppt_w</p:attrName>
                                        </p:attrNameLst>
                                      </p:cBhvr>
                                      <p:tavLst>
                                        <p:tav tm="0">
                                          <p:val>
                                            <p:fltVal val="0"/>
                                          </p:val>
                                        </p:tav>
                                        <p:tav tm="100000">
                                          <p:val>
                                            <p:strVal val="#ppt_w"/>
                                          </p:val>
                                        </p:tav>
                                      </p:tavLst>
                                    </p:anim>
                                    <p:anim calcmode="lin" valueType="num">
                                      <p:cBhvr>
                                        <p:cTn id="30" dur="500" fill="hold"/>
                                        <p:tgtEl>
                                          <p:spTgt spid="8194"/>
                                        </p:tgtEl>
                                        <p:attrNameLst>
                                          <p:attrName>ppt_h</p:attrName>
                                        </p:attrNameLst>
                                      </p:cBhvr>
                                      <p:tavLst>
                                        <p:tav tm="0">
                                          <p:val>
                                            <p:fltVal val="0"/>
                                          </p:val>
                                        </p:tav>
                                        <p:tav tm="100000">
                                          <p:val>
                                            <p:strVal val="#ppt_h"/>
                                          </p:val>
                                        </p:tav>
                                      </p:tavLst>
                                    </p:anim>
                                  </p:childTnLst>
                                </p:cTn>
                              </p:par>
                            </p:childTnLst>
                          </p:cTn>
                        </p:par>
                      </p:childTnLst>
                    </p:cTn>
                  </p:par>
                  <p:par>
                    <p:cTn id="31" fill="hold">
                      <p:stCondLst>
                        <p:cond delay="indefinite"/>
                      </p:stCondLst>
                      <p:childTnLst>
                        <p:par>
                          <p:cTn id="32" fill="hold">
                            <p:stCondLst>
                              <p:cond delay="0"/>
                            </p:stCondLst>
                            <p:childTnLst>
                              <p:par>
                                <p:cTn id="33" presetID="3" presetClass="entr" presetSubtype="10" fill="hold" grpId="0" nodeType="clickEffect">
                                  <p:stCondLst>
                                    <p:cond delay="0"/>
                                  </p:stCondLst>
                                  <p:childTnLst>
                                    <p:set>
                                      <p:cBhvr>
                                        <p:cTn id="34" dur="1" fill="hold">
                                          <p:stCondLst>
                                            <p:cond delay="0"/>
                                          </p:stCondLst>
                                        </p:cTn>
                                        <p:tgtEl>
                                          <p:spTgt spid="8"/>
                                        </p:tgtEl>
                                        <p:attrNameLst>
                                          <p:attrName>style.visibility</p:attrName>
                                        </p:attrNameLst>
                                      </p:cBhvr>
                                      <p:to>
                                        <p:strVal val="visible"/>
                                      </p:to>
                                    </p:set>
                                    <p:animEffect transition="in" filter="blinds(horizontal)">
                                      <p:cBhvr>
                                        <p:cTn id="35"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12" grpId="0"/>
    </p:bldLst>
  </p:timing>
</p:sld>
</file>

<file path=ppt/slides/slide5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Content Placeholder 10"/>
          <p:cNvSpPr>
            <a:spLocks noGrp="1"/>
          </p:cNvSpPr>
          <p:nvPr>
            <p:ph sz="quarter" idx="13"/>
          </p:nvPr>
        </p:nvSpPr>
        <p:spPr>
          <a:xfrm>
            <a:off x="304800" y="2667000"/>
            <a:ext cx="628650" cy="446276"/>
          </a:xfrm>
        </p:spPr>
        <p:txBody>
          <a:bodyPr wrap="square">
            <a:spAutoFit/>
          </a:bodyPr>
          <a:lstStyle/>
          <a:p>
            <a:pPr>
              <a:buNone/>
            </a:pPr>
            <a:r>
              <a:rPr lang="en-US" sz="2300" b="1" dirty="0" smtClean="0">
                <a:solidFill>
                  <a:schemeClr val="tx1"/>
                </a:solidFill>
                <a:latin typeface="Times New Roman" pitchFamily="18" charset="0"/>
                <a:cs typeface="Times New Roman" pitchFamily="18" charset="0"/>
              </a:rPr>
              <a:t>45.   </a:t>
            </a:r>
            <a:endParaRPr lang="en-US" sz="2300" dirty="0" smtClean="0">
              <a:solidFill>
                <a:schemeClr val="tx1"/>
              </a:solidFill>
              <a:latin typeface="Times New Roman" pitchFamily="18" charset="0"/>
              <a:cs typeface="Times New Roman" pitchFamily="18" charset="0"/>
            </a:endParaRPr>
          </a:p>
        </p:txBody>
      </p:sp>
      <p:pic>
        <p:nvPicPr>
          <p:cNvPr id="4098" name="Picture 2" descr="D:\Vinothi\Revision Exam 03\Eqn134.wmf"/>
          <p:cNvPicPr>
            <a:picLocks noChangeAspect="1" noChangeArrowheads="1"/>
          </p:cNvPicPr>
          <p:nvPr/>
        </p:nvPicPr>
        <p:blipFill>
          <a:blip r:embed="rId2" cstate="print"/>
          <a:srcRect/>
          <a:stretch>
            <a:fillRect/>
          </a:stretch>
        </p:blipFill>
        <p:spPr bwMode="auto">
          <a:xfrm>
            <a:off x="1346200" y="3505200"/>
            <a:ext cx="1549400" cy="749300"/>
          </a:xfrm>
          <a:prstGeom prst="rect">
            <a:avLst/>
          </a:prstGeom>
          <a:noFill/>
        </p:spPr>
      </p:pic>
      <p:pic>
        <p:nvPicPr>
          <p:cNvPr id="4100" name="Picture 4" descr="D:\Vinothi\Revision Exam 03\Eqn133.wmf"/>
          <p:cNvPicPr>
            <a:picLocks noChangeAspect="1" noChangeArrowheads="1"/>
          </p:cNvPicPr>
          <p:nvPr/>
        </p:nvPicPr>
        <p:blipFill>
          <a:blip r:embed="rId3" cstate="print"/>
          <a:srcRect/>
          <a:stretch>
            <a:fillRect/>
          </a:stretch>
        </p:blipFill>
        <p:spPr bwMode="auto">
          <a:xfrm>
            <a:off x="1066800" y="2638425"/>
            <a:ext cx="1181100" cy="711200"/>
          </a:xfrm>
          <a:prstGeom prst="rect">
            <a:avLst/>
          </a:prstGeom>
          <a:noFill/>
        </p:spPr>
      </p:pic>
      <p:pic>
        <p:nvPicPr>
          <p:cNvPr id="4101" name="Picture 5" descr="D:\Vinothi\Revision Exam 03\Eqn135.wmf"/>
          <p:cNvPicPr>
            <a:picLocks noChangeAspect="1" noChangeArrowheads="1"/>
          </p:cNvPicPr>
          <p:nvPr/>
        </p:nvPicPr>
        <p:blipFill>
          <a:blip r:embed="rId4" cstate="print"/>
          <a:srcRect/>
          <a:stretch>
            <a:fillRect/>
          </a:stretch>
        </p:blipFill>
        <p:spPr bwMode="auto">
          <a:xfrm>
            <a:off x="1346200" y="4394200"/>
            <a:ext cx="863600" cy="711200"/>
          </a:xfrm>
          <a:prstGeom prst="rect">
            <a:avLst/>
          </a:prstGeom>
          <a:noFill/>
        </p:spPr>
      </p:pic>
      <p:pic>
        <p:nvPicPr>
          <p:cNvPr id="4102" name="Picture 6" descr="D:\Vinothi\Revision Exam 03\Eqn136.wmf"/>
          <p:cNvPicPr>
            <a:picLocks noChangeAspect="1" noChangeArrowheads="1"/>
          </p:cNvPicPr>
          <p:nvPr/>
        </p:nvPicPr>
        <p:blipFill>
          <a:blip r:embed="rId5" cstate="print"/>
          <a:srcRect/>
          <a:stretch>
            <a:fillRect/>
          </a:stretch>
        </p:blipFill>
        <p:spPr bwMode="auto">
          <a:xfrm>
            <a:off x="1085850" y="5162550"/>
            <a:ext cx="850900" cy="711200"/>
          </a:xfrm>
          <a:prstGeom prst="rect">
            <a:avLst/>
          </a:prstGeom>
          <a:noFill/>
        </p:spPr>
      </p:pic>
      <p:pic>
        <p:nvPicPr>
          <p:cNvPr id="4103" name="Picture 7" descr="D:\Vinothi\Revision Exam 03\Eqn137.wmf"/>
          <p:cNvPicPr>
            <a:picLocks noChangeAspect="1" noChangeArrowheads="1"/>
          </p:cNvPicPr>
          <p:nvPr/>
        </p:nvPicPr>
        <p:blipFill>
          <a:blip r:embed="rId6" cstate="print"/>
          <a:srcRect/>
          <a:stretch>
            <a:fillRect/>
          </a:stretch>
        </p:blipFill>
        <p:spPr bwMode="auto">
          <a:xfrm>
            <a:off x="1123950" y="6019800"/>
            <a:ext cx="800100" cy="711200"/>
          </a:xfrm>
          <a:prstGeom prst="rect">
            <a:avLst/>
          </a:prstGeom>
          <a:noFill/>
        </p:spPr>
      </p:pic>
      <p:grpSp>
        <p:nvGrpSpPr>
          <p:cNvPr id="2" name="Group 32"/>
          <p:cNvGrpSpPr/>
          <p:nvPr/>
        </p:nvGrpSpPr>
        <p:grpSpPr>
          <a:xfrm>
            <a:off x="2839402" y="3480138"/>
            <a:ext cx="2570480" cy="838200"/>
            <a:chOff x="2834640" y="3436620"/>
            <a:chExt cx="2570480" cy="838200"/>
          </a:xfrm>
        </p:grpSpPr>
        <p:cxnSp>
          <p:nvCxnSpPr>
            <p:cNvPr id="24" name="Straight Arrow Connector 23"/>
            <p:cNvCxnSpPr/>
            <p:nvPr/>
          </p:nvCxnSpPr>
          <p:spPr>
            <a:xfrm rot="10800000">
              <a:off x="2834640" y="3657600"/>
              <a:ext cx="762000" cy="1588"/>
            </a:xfrm>
            <a:prstGeom prst="straightConnector1">
              <a:avLst/>
            </a:prstGeom>
            <a:ln>
              <a:solidFill>
                <a:srgbClr val="00A99D"/>
              </a:solidFill>
              <a:tailEnd type="arrow"/>
            </a:ln>
          </p:spPr>
          <p:style>
            <a:lnRef idx="1">
              <a:schemeClr val="accent1"/>
            </a:lnRef>
            <a:fillRef idx="0">
              <a:schemeClr val="accent1"/>
            </a:fillRef>
            <a:effectRef idx="0">
              <a:schemeClr val="accent1"/>
            </a:effectRef>
            <a:fontRef idx="minor">
              <a:schemeClr val="tx1"/>
            </a:fontRef>
          </p:style>
        </p:cxnSp>
        <p:grpSp>
          <p:nvGrpSpPr>
            <p:cNvPr id="3" name="Group 25"/>
            <p:cNvGrpSpPr/>
            <p:nvPr/>
          </p:nvGrpSpPr>
          <p:grpSpPr>
            <a:xfrm>
              <a:off x="3474720" y="3436620"/>
              <a:ext cx="1930400" cy="838200"/>
              <a:chOff x="3657600" y="4114800"/>
              <a:chExt cx="1930400" cy="838200"/>
            </a:xfrm>
          </p:grpSpPr>
          <p:cxnSp>
            <p:nvCxnSpPr>
              <p:cNvPr id="20" name="Straight Connector 19"/>
              <p:cNvCxnSpPr/>
              <p:nvPr/>
            </p:nvCxnSpPr>
            <p:spPr>
              <a:xfrm rot="5400000">
                <a:off x="4253706" y="4533106"/>
                <a:ext cx="762000" cy="1588"/>
              </a:xfrm>
              <a:prstGeom prst="line">
                <a:avLst/>
              </a:prstGeom>
              <a:ln>
                <a:solidFill>
                  <a:srgbClr val="00A99D"/>
                </a:solidFill>
              </a:ln>
            </p:spPr>
            <p:style>
              <a:lnRef idx="1">
                <a:schemeClr val="accent1"/>
              </a:lnRef>
              <a:fillRef idx="0">
                <a:schemeClr val="accent1"/>
              </a:fillRef>
              <a:effectRef idx="0">
                <a:schemeClr val="accent1"/>
              </a:effectRef>
              <a:fontRef idx="minor">
                <a:schemeClr val="tx1"/>
              </a:fontRef>
            </p:style>
          </p:cxnSp>
          <p:pic>
            <p:nvPicPr>
              <p:cNvPr id="4104" name="Picture 8" descr="D:\Vinothi\Revision Exam 03\Eqn138.wmf"/>
              <p:cNvPicPr>
                <a:picLocks noChangeAspect="1" noChangeArrowheads="1"/>
              </p:cNvPicPr>
              <p:nvPr/>
            </p:nvPicPr>
            <p:blipFill>
              <a:blip r:embed="rId7" cstate="print"/>
              <a:srcRect/>
              <a:stretch>
                <a:fillRect/>
              </a:stretch>
            </p:blipFill>
            <p:spPr bwMode="auto">
              <a:xfrm>
                <a:off x="3657600" y="4114800"/>
                <a:ext cx="1930400" cy="838200"/>
              </a:xfrm>
              <a:prstGeom prst="rect">
                <a:avLst/>
              </a:prstGeom>
              <a:noFill/>
            </p:spPr>
          </p:pic>
        </p:grpSp>
      </p:grpSp>
      <p:sp>
        <p:nvSpPr>
          <p:cNvPr id="31" name="Rectangle 30"/>
          <p:cNvSpPr/>
          <p:nvPr/>
        </p:nvSpPr>
        <p:spPr>
          <a:xfrm>
            <a:off x="3360420" y="2570310"/>
            <a:ext cx="3429000" cy="800219"/>
          </a:xfrm>
          <a:prstGeom prst="rect">
            <a:avLst/>
          </a:prstGeom>
        </p:spPr>
        <p:txBody>
          <a:bodyPr wrap="square">
            <a:spAutoFit/>
          </a:bodyPr>
          <a:lstStyle/>
          <a:p>
            <a:r>
              <a:rPr lang="en-US" sz="2300" dirty="0" smtClean="0">
                <a:solidFill>
                  <a:srgbClr val="00A99D"/>
                </a:solidFill>
                <a:latin typeface="Times New Roman" pitchFamily="18" charset="0"/>
              </a:rPr>
              <a:t>The LCM of the</a:t>
            </a:r>
          </a:p>
          <a:p>
            <a:r>
              <a:rPr lang="en-US" sz="2300" dirty="0" smtClean="0">
                <a:solidFill>
                  <a:srgbClr val="00A99D"/>
                </a:solidFill>
                <a:latin typeface="Times New Roman" pitchFamily="18" charset="0"/>
              </a:rPr>
              <a:t>denominators 2 and 5 is 10.</a:t>
            </a:r>
            <a:endParaRPr lang="en-US" sz="2300" dirty="0">
              <a:solidFill>
                <a:srgbClr val="00A99D"/>
              </a:solidFill>
              <a:latin typeface="Times New Roman" pitchFamily="18" charset="0"/>
            </a:endParaRPr>
          </a:p>
        </p:txBody>
      </p:sp>
      <p:sp>
        <p:nvSpPr>
          <p:cNvPr id="32" name="Rectangle 31"/>
          <p:cNvSpPr/>
          <p:nvPr/>
        </p:nvSpPr>
        <p:spPr>
          <a:xfrm>
            <a:off x="3372412" y="5257800"/>
            <a:ext cx="2502608" cy="446276"/>
          </a:xfrm>
          <a:prstGeom prst="rect">
            <a:avLst/>
          </a:prstGeom>
        </p:spPr>
        <p:txBody>
          <a:bodyPr wrap="none">
            <a:spAutoFit/>
          </a:bodyPr>
          <a:lstStyle/>
          <a:p>
            <a:r>
              <a:rPr lang="en-US" sz="2300" dirty="0" smtClean="0">
                <a:solidFill>
                  <a:srgbClr val="00A99D"/>
                </a:solidFill>
                <a:latin typeface="Times New Roman" pitchFamily="18" charset="0"/>
              </a:rPr>
              <a:t>Invert the fractions.</a:t>
            </a:r>
            <a:endParaRPr lang="en-US" sz="2300" dirty="0">
              <a:solidFill>
                <a:srgbClr val="00A99D"/>
              </a:solidFill>
              <a:latin typeface="Times New Roman" pitchFamily="18" charset="0"/>
            </a:endParaRPr>
          </a:p>
        </p:txBody>
      </p:sp>
      <p:sp>
        <p:nvSpPr>
          <p:cNvPr id="15"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3 Paper 1</a:t>
            </a:r>
          </a:p>
        </p:txBody>
      </p:sp>
    </p:spTree>
    <p:extLst>
      <p:ext uri="{BB962C8B-B14F-4D97-AF65-F5344CB8AC3E}">
        <p14:creationId xmlns:p14="http://schemas.microsoft.com/office/powerpoint/2010/main" xmlns="" val="71451342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11">
                                            <p:txEl>
                                              <p:pRg st="0" end="0"/>
                                            </p:txEl>
                                          </p:spTgt>
                                        </p:tgtEl>
                                        <p:attrNameLst>
                                          <p:attrName>style.visibility</p:attrName>
                                        </p:attrNameLst>
                                      </p:cBhvr>
                                      <p:to>
                                        <p:strVal val="visible"/>
                                      </p:to>
                                    </p:set>
                                    <p:anim calcmode="lin" valueType="num">
                                      <p:cBhvr>
                                        <p:cTn id="7" dur="500" fill="hold"/>
                                        <p:tgtEl>
                                          <p:spTgt spid="11">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11">
                                            <p:txEl>
                                              <p:pRg st="0" end="0"/>
                                            </p:txEl>
                                          </p:spTgt>
                                        </p:tgtEl>
                                        <p:attrNameLst>
                                          <p:attrName>ppt_h</p:attrName>
                                        </p:attrNameLst>
                                      </p:cBhvr>
                                      <p:tavLst>
                                        <p:tav tm="0">
                                          <p:val>
                                            <p:fltVal val="0"/>
                                          </p:val>
                                        </p:tav>
                                        <p:tav tm="100000">
                                          <p:val>
                                            <p:strVal val="#ppt_h"/>
                                          </p:val>
                                        </p:tav>
                                      </p:tavLst>
                                    </p:anim>
                                  </p:childTnLst>
                                </p:cTn>
                              </p:par>
                              <p:par>
                                <p:cTn id="9" presetID="23" presetClass="entr" presetSubtype="16" fill="hold" nodeType="withEffect">
                                  <p:stCondLst>
                                    <p:cond delay="0"/>
                                  </p:stCondLst>
                                  <p:childTnLst>
                                    <p:set>
                                      <p:cBhvr>
                                        <p:cTn id="10" dur="1" fill="hold">
                                          <p:stCondLst>
                                            <p:cond delay="0"/>
                                          </p:stCondLst>
                                        </p:cTn>
                                        <p:tgtEl>
                                          <p:spTgt spid="4100"/>
                                        </p:tgtEl>
                                        <p:attrNameLst>
                                          <p:attrName>style.visibility</p:attrName>
                                        </p:attrNameLst>
                                      </p:cBhvr>
                                      <p:to>
                                        <p:strVal val="visible"/>
                                      </p:to>
                                    </p:set>
                                    <p:anim calcmode="lin" valueType="num">
                                      <p:cBhvr>
                                        <p:cTn id="11" dur="500" fill="hold"/>
                                        <p:tgtEl>
                                          <p:spTgt spid="4100"/>
                                        </p:tgtEl>
                                        <p:attrNameLst>
                                          <p:attrName>ppt_w</p:attrName>
                                        </p:attrNameLst>
                                      </p:cBhvr>
                                      <p:tavLst>
                                        <p:tav tm="0">
                                          <p:val>
                                            <p:fltVal val="0"/>
                                          </p:val>
                                        </p:tav>
                                        <p:tav tm="100000">
                                          <p:val>
                                            <p:strVal val="#ppt_w"/>
                                          </p:val>
                                        </p:tav>
                                      </p:tavLst>
                                    </p:anim>
                                    <p:anim calcmode="lin" valueType="num">
                                      <p:cBhvr>
                                        <p:cTn id="12" dur="500" fill="hold"/>
                                        <p:tgtEl>
                                          <p:spTgt spid="4100"/>
                                        </p:tgtEl>
                                        <p:attrNameLst>
                                          <p:attrName>ppt_h</p:attrName>
                                        </p:attrNameLst>
                                      </p:cBhvr>
                                      <p:tavLst>
                                        <p:tav tm="0">
                                          <p:val>
                                            <p:fltVal val="0"/>
                                          </p:val>
                                        </p:tav>
                                        <p:tav tm="100000">
                                          <p:val>
                                            <p:strVal val="#ppt_h"/>
                                          </p:val>
                                        </p:tav>
                                      </p:tavLst>
                                    </p:anim>
                                  </p:childTnLst>
                                </p:cTn>
                              </p:par>
                              <p:par>
                                <p:cTn id="13" presetID="23" presetClass="entr" presetSubtype="16" fill="hold" grpId="0" nodeType="withEffect">
                                  <p:stCondLst>
                                    <p:cond delay="0"/>
                                  </p:stCondLst>
                                  <p:childTnLst>
                                    <p:set>
                                      <p:cBhvr>
                                        <p:cTn id="14" dur="1" fill="hold">
                                          <p:stCondLst>
                                            <p:cond delay="0"/>
                                          </p:stCondLst>
                                        </p:cTn>
                                        <p:tgtEl>
                                          <p:spTgt spid="31"/>
                                        </p:tgtEl>
                                        <p:attrNameLst>
                                          <p:attrName>style.visibility</p:attrName>
                                        </p:attrNameLst>
                                      </p:cBhvr>
                                      <p:to>
                                        <p:strVal val="visible"/>
                                      </p:to>
                                    </p:set>
                                    <p:anim calcmode="lin" valueType="num">
                                      <p:cBhvr>
                                        <p:cTn id="15" dur="500" fill="hold"/>
                                        <p:tgtEl>
                                          <p:spTgt spid="31"/>
                                        </p:tgtEl>
                                        <p:attrNameLst>
                                          <p:attrName>ppt_w</p:attrName>
                                        </p:attrNameLst>
                                      </p:cBhvr>
                                      <p:tavLst>
                                        <p:tav tm="0">
                                          <p:val>
                                            <p:fltVal val="0"/>
                                          </p:val>
                                        </p:tav>
                                        <p:tav tm="100000">
                                          <p:val>
                                            <p:strVal val="#ppt_w"/>
                                          </p:val>
                                        </p:tav>
                                      </p:tavLst>
                                    </p:anim>
                                    <p:anim calcmode="lin" valueType="num">
                                      <p:cBhvr>
                                        <p:cTn id="16" dur="500" fill="hold"/>
                                        <p:tgtEl>
                                          <p:spTgt spid="31"/>
                                        </p:tgtEl>
                                        <p:attrNameLst>
                                          <p:attrName>ppt_h</p:attrName>
                                        </p:attrNameLst>
                                      </p:cBhvr>
                                      <p:tavLst>
                                        <p:tav tm="0">
                                          <p:val>
                                            <p:fltVal val="0"/>
                                          </p:val>
                                        </p:tav>
                                        <p:tav tm="100000">
                                          <p:val>
                                            <p:strVal val="#ppt_h"/>
                                          </p:val>
                                        </p:tav>
                                      </p:tavLst>
                                    </p:anim>
                                  </p:childTnLst>
                                </p:cTn>
                              </p:par>
                              <p:par>
                                <p:cTn id="17" presetID="23" presetClass="entr" presetSubtype="16" fill="hold" nodeType="withEffect">
                                  <p:stCondLst>
                                    <p:cond delay="0"/>
                                  </p:stCondLst>
                                  <p:childTnLst>
                                    <p:set>
                                      <p:cBhvr>
                                        <p:cTn id="18" dur="1" fill="hold">
                                          <p:stCondLst>
                                            <p:cond delay="0"/>
                                          </p:stCondLst>
                                        </p:cTn>
                                        <p:tgtEl>
                                          <p:spTgt spid="4098"/>
                                        </p:tgtEl>
                                        <p:attrNameLst>
                                          <p:attrName>style.visibility</p:attrName>
                                        </p:attrNameLst>
                                      </p:cBhvr>
                                      <p:to>
                                        <p:strVal val="visible"/>
                                      </p:to>
                                    </p:set>
                                    <p:anim calcmode="lin" valueType="num">
                                      <p:cBhvr>
                                        <p:cTn id="19" dur="500" fill="hold"/>
                                        <p:tgtEl>
                                          <p:spTgt spid="4098"/>
                                        </p:tgtEl>
                                        <p:attrNameLst>
                                          <p:attrName>ppt_w</p:attrName>
                                        </p:attrNameLst>
                                      </p:cBhvr>
                                      <p:tavLst>
                                        <p:tav tm="0">
                                          <p:val>
                                            <p:fltVal val="0"/>
                                          </p:val>
                                        </p:tav>
                                        <p:tav tm="100000">
                                          <p:val>
                                            <p:strVal val="#ppt_w"/>
                                          </p:val>
                                        </p:tav>
                                      </p:tavLst>
                                    </p:anim>
                                    <p:anim calcmode="lin" valueType="num">
                                      <p:cBhvr>
                                        <p:cTn id="20" dur="500" fill="hold"/>
                                        <p:tgtEl>
                                          <p:spTgt spid="4098"/>
                                        </p:tgtEl>
                                        <p:attrNameLst>
                                          <p:attrName>ppt_h</p:attrName>
                                        </p:attrNameLst>
                                      </p:cBhvr>
                                      <p:tavLst>
                                        <p:tav tm="0">
                                          <p:val>
                                            <p:fltVal val="0"/>
                                          </p:val>
                                        </p:tav>
                                        <p:tav tm="100000">
                                          <p:val>
                                            <p:strVal val="#ppt_h"/>
                                          </p:val>
                                        </p:tav>
                                      </p:tavLst>
                                    </p:anim>
                                  </p:childTnLst>
                                </p:cTn>
                              </p:par>
                              <p:par>
                                <p:cTn id="21" presetID="23" presetClass="entr" presetSubtype="16" fill="hold" nodeType="withEffect">
                                  <p:stCondLst>
                                    <p:cond delay="0"/>
                                  </p:stCondLst>
                                  <p:childTnLst>
                                    <p:set>
                                      <p:cBhvr>
                                        <p:cTn id="22" dur="1" fill="hold">
                                          <p:stCondLst>
                                            <p:cond delay="0"/>
                                          </p:stCondLst>
                                        </p:cTn>
                                        <p:tgtEl>
                                          <p:spTgt spid="2"/>
                                        </p:tgtEl>
                                        <p:attrNameLst>
                                          <p:attrName>style.visibility</p:attrName>
                                        </p:attrNameLst>
                                      </p:cBhvr>
                                      <p:to>
                                        <p:strVal val="visible"/>
                                      </p:to>
                                    </p:set>
                                    <p:anim calcmode="lin" valueType="num">
                                      <p:cBhvr>
                                        <p:cTn id="23" dur="500" fill="hold"/>
                                        <p:tgtEl>
                                          <p:spTgt spid="2"/>
                                        </p:tgtEl>
                                        <p:attrNameLst>
                                          <p:attrName>ppt_w</p:attrName>
                                        </p:attrNameLst>
                                      </p:cBhvr>
                                      <p:tavLst>
                                        <p:tav tm="0">
                                          <p:val>
                                            <p:fltVal val="0"/>
                                          </p:val>
                                        </p:tav>
                                        <p:tav tm="100000">
                                          <p:val>
                                            <p:strVal val="#ppt_w"/>
                                          </p:val>
                                        </p:tav>
                                      </p:tavLst>
                                    </p:anim>
                                    <p:anim calcmode="lin" valueType="num">
                                      <p:cBhvr>
                                        <p:cTn id="24" dur="500" fill="hold"/>
                                        <p:tgtEl>
                                          <p:spTgt spid="2"/>
                                        </p:tgtEl>
                                        <p:attrNameLst>
                                          <p:attrName>ppt_h</p:attrName>
                                        </p:attrNameLst>
                                      </p:cBhvr>
                                      <p:tavLst>
                                        <p:tav tm="0">
                                          <p:val>
                                            <p:fltVal val="0"/>
                                          </p:val>
                                        </p:tav>
                                        <p:tav tm="100000">
                                          <p:val>
                                            <p:strVal val="#ppt_h"/>
                                          </p:val>
                                        </p:tav>
                                      </p:tavLst>
                                    </p:anim>
                                  </p:childTnLst>
                                </p:cTn>
                              </p:par>
                              <p:par>
                                <p:cTn id="25" presetID="23" presetClass="entr" presetSubtype="16" fill="hold" nodeType="withEffect">
                                  <p:stCondLst>
                                    <p:cond delay="0"/>
                                  </p:stCondLst>
                                  <p:childTnLst>
                                    <p:set>
                                      <p:cBhvr>
                                        <p:cTn id="26" dur="1" fill="hold">
                                          <p:stCondLst>
                                            <p:cond delay="0"/>
                                          </p:stCondLst>
                                        </p:cTn>
                                        <p:tgtEl>
                                          <p:spTgt spid="4101"/>
                                        </p:tgtEl>
                                        <p:attrNameLst>
                                          <p:attrName>style.visibility</p:attrName>
                                        </p:attrNameLst>
                                      </p:cBhvr>
                                      <p:to>
                                        <p:strVal val="visible"/>
                                      </p:to>
                                    </p:set>
                                    <p:anim calcmode="lin" valueType="num">
                                      <p:cBhvr>
                                        <p:cTn id="27" dur="500" fill="hold"/>
                                        <p:tgtEl>
                                          <p:spTgt spid="4101"/>
                                        </p:tgtEl>
                                        <p:attrNameLst>
                                          <p:attrName>ppt_w</p:attrName>
                                        </p:attrNameLst>
                                      </p:cBhvr>
                                      <p:tavLst>
                                        <p:tav tm="0">
                                          <p:val>
                                            <p:fltVal val="0"/>
                                          </p:val>
                                        </p:tav>
                                        <p:tav tm="100000">
                                          <p:val>
                                            <p:strVal val="#ppt_w"/>
                                          </p:val>
                                        </p:tav>
                                      </p:tavLst>
                                    </p:anim>
                                    <p:anim calcmode="lin" valueType="num">
                                      <p:cBhvr>
                                        <p:cTn id="28" dur="500" fill="hold"/>
                                        <p:tgtEl>
                                          <p:spTgt spid="4101"/>
                                        </p:tgtEl>
                                        <p:attrNameLst>
                                          <p:attrName>ppt_h</p:attrName>
                                        </p:attrNameLst>
                                      </p:cBhvr>
                                      <p:tavLst>
                                        <p:tav tm="0">
                                          <p:val>
                                            <p:fltVal val="0"/>
                                          </p:val>
                                        </p:tav>
                                        <p:tav tm="100000">
                                          <p:val>
                                            <p:strVal val="#ppt_h"/>
                                          </p:val>
                                        </p:tav>
                                      </p:tavLst>
                                    </p:anim>
                                  </p:childTnLst>
                                </p:cTn>
                              </p:par>
                              <p:par>
                                <p:cTn id="29" presetID="23" presetClass="entr" presetSubtype="16" fill="hold" nodeType="withEffect">
                                  <p:stCondLst>
                                    <p:cond delay="0"/>
                                  </p:stCondLst>
                                  <p:childTnLst>
                                    <p:set>
                                      <p:cBhvr>
                                        <p:cTn id="30" dur="1" fill="hold">
                                          <p:stCondLst>
                                            <p:cond delay="0"/>
                                          </p:stCondLst>
                                        </p:cTn>
                                        <p:tgtEl>
                                          <p:spTgt spid="4102"/>
                                        </p:tgtEl>
                                        <p:attrNameLst>
                                          <p:attrName>style.visibility</p:attrName>
                                        </p:attrNameLst>
                                      </p:cBhvr>
                                      <p:to>
                                        <p:strVal val="visible"/>
                                      </p:to>
                                    </p:set>
                                    <p:anim calcmode="lin" valueType="num">
                                      <p:cBhvr>
                                        <p:cTn id="31" dur="500" fill="hold"/>
                                        <p:tgtEl>
                                          <p:spTgt spid="4102"/>
                                        </p:tgtEl>
                                        <p:attrNameLst>
                                          <p:attrName>ppt_w</p:attrName>
                                        </p:attrNameLst>
                                      </p:cBhvr>
                                      <p:tavLst>
                                        <p:tav tm="0">
                                          <p:val>
                                            <p:fltVal val="0"/>
                                          </p:val>
                                        </p:tav>
                                        <p:tav tm="100000">
                                          <p:val>
                                            <p:strVal val="#ppt_w"/>
                                          </p:val>
                                        </p:tav>
                                      </p:tavLst>
                                    </p:anim>
                                    <p:anim calcmode="lin" valueType="num">
                                      <p:cBhvr>
                                        <p:cTn id="32" dur="500" fill="hold"/>
                                        <p:tgtEl>
                                          <p:spTgt spid="4102"/>
                                        </p:tgtEl>
                                        <p:attrNameLst>
                                          <p:attrName>ppt_h</p:attrName>
                                        </p:attrNameLst>
                                      </p:cBhvr>
                                      <p:tavLst>
                                        <p:tav tm="0">
                                          <p:val>
                                            <p:fltVal val="0"/>
                                          </p:val>
                                        </p:tav>
                                        <p:tav tm="100000">
                                          <p:val>
                                            <p:strVal val="#ppt_h"/>
                                          </p:val>
                                        </p:tav>
                                      </p:tavLst>
                                    </p:anim>
                                  </p:childTnLst>
                                </p:cTn>
                              </p:par>
                              <p:par>
                                <p:cTn id="33" presetID="23" presetClass="entr" presetSubtype="16" fill="hold" grpId="0" nodeType="withEffect">
                                  <p:stCondLst>
                                    <p:cond delay="0"/>
                                  </p:stCondLst>
                                  <p:childTnLst>
                                    <p:set>
                                      <p:cBhvr>
                                        <p:cTn id="34" dur="1" fill="hold">
                                          <p:stCondLst>
                                            <p:cond delay="0"/>
                                          </p:stCondLst>
                                        </p:cTn>
                                        <p:tgtEl>
                                          <p:spTgt spid="32"/>
                                        </p:tgtEl>
                                        <p:attrNameLst>
                                          <p:attrName>style.visibility</p:attrName>
                                        </p:attrNameLst>
                                      </p:cBhvr>
                                      <p:to>
                                        <p:strVal val="visible"/>
                                      </p:to>
                                    </p:set>
                                    <p:anim calcmode="lin" valueType="num">
                                      <p:cBhvr>
                                        <p:cTn id="35" dur="500" fill="hold"/>
                                        <p:tgtEl>
                                          <p:spTgt spid="32"/>
                                        </p:tgtEl>
                                        <p:attrNameLst>
                                          <p:attrName>ppt_w</p:attrName>
                                        </p:attrNameLst>
                                      </p:cBhvr>
                                      <p:tavLst>
                                        <p:tav tm="0">
                                          <p:val>
                                            <p:fltVal val="0"/>
                                          </p:val>
                                        </p:tav>
                                        <p:tav tm="100000">
                                          <p:val>
                                            <p:strVal val="#ppt_w"/>
                                          </p:val>
                                        </p:tav>
                                      </p:tavLst>
                                    </p:anim>
                                    <p:anim calcmode="lin" valueType="num">
                                      <p:cBhvr>
                                        <p:cTn id="36" dur="500" fill="hold"/>
                                        <p:tgtEl>
                                          <p:spTgt spid="32"/>
                                        </p:tgtEl>
                                        <p:attrNameLst>
                                          <p:attrName>ppt_h</p:attrName>
                                        </p:attrNameLst>
                                      </p:cBhvr>
                                      <p:tavLst>
                                        <p:tav tm="0">
                                          <p:val>
                                            <p:fltVal val="0"/>
                                          </p:val>
                                        </p:tav>
                                        <p:tav tm="100000">
                                          <p:val>
                                            <p:strVal val="#ppt_h"/>
                                          </p:val>
                                        </p:tav>
                                      </p:tavLst>
                                    </p:anim>
                                  </p:childTnLst>
                                </p:cTn>
                              </p:par>
                              <p:par>
                                <p:cTn id="37" presetID="23" presetClass="entr" presetSubtype="16" fill="hold" nodeType="withEffect">
                                  <p:stCondLst>
                                    <p:cond delay="0"/>
                                  </p:stCondLst>
                                  <p:childTnLst>
                                    <p:set>
                                      <p:cBhvr>
                                        <p:cTn id="38" dur="1" fill="hold">
                                          <p:stCondLst>
                                            <p:cond delay="0"/>
                                          </p:stCondLst>
                                        </p:cTn>
                                        <p:tgtEl>
                                          <p:spTgt spid="4103"/>
                                        </p:tgtEl>
                                        <p:attrNameLst>
                                          <p:attrName>style.visibility</p:attrName>
                                        </p:attrNameLst>
                                      </p:cBhvr>
                                      <p:to>
                                        <p:strVal val="visible"/>
                                      </p:to>
                                    </p:set>
                                    <p:anim calcmode="lin" valueType="num">
                                      <p:cBhvr>
                                        <p:cTn id="39" dur="500" fill="hold"/>
                                        <p:tgtEl>
                                          <p:spTgt spid="4103"/>
                                        </p:tgtEl>
                                        <p:attrNameLst>
                                          <p:attrName>ppt_w</p:attrName>
                                        </p:attrNameLst>
                                      </p:cBhvr>
                                      <p:tavLst>
                                        <p:tav tm="0">
                                          <p:val>
                                            <p:fltVal val="0"/>
                                          </p:val>
                                        </p:tav>
                                        <p:tav tm="100000">
                                          <p:val>
                                            <p:strVal val="#ppt_w"/>
                                          </p:val>
                                        </p:tav>
                                      </p:tavLst>
                                    </p:anim>
                                    <p:anim calcmode="lin" valueType="num">
                                      <p:cBhvr>
                                        <p:cTn id="40" dur="500" fill="hold"/>
                                        <p:tgtEl>
                                          <p:spTgt spid="4103"/>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build="p"/>
      <p:bldP spid="31" grpId="0"/>
      <p:bldP spid="32" grpId="0"/>
    </p:bldLst>
  </p:timing>
</p:sld>
</file>

<file path=ppt/slides/slide5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Notched Right Arrow 7"/>
          <p:cNvSpPr/>
          <p:nvPr/>
        </p:nvSpPr>
        <p:spPr>
          <a:xfrm>
            <a:off x="7162800" y="6019800"/>
            <a:ext cx="1782315" cy="685800"/>
          </a:xfrm>
          <a:prstGeom prst="notchedRightArrow">
            <a:avLst/>
          </a:prstGeom>
          <a:blipFill>
            <a:blip r:embed="rId2" cstate="print">
              <a:extLst>
                <a:ext uri="{BEBA8EAE-BF5A-486C-A8C5-ECC9F3942E4B}">
                  <a14:imgProps xmlns:a14="http://schemas.microsoft.com/office/drawing/2010/main" xmlns="">
                    <a14:imgLayer r:embed="rId3">
                      <a14:imgEffect>
                        <a14:brightnessContrast bright="-20000" contrast="-20000"/>
                      </a14:imgEffect>
                    </a14:imgLayer>
                  </a14:imgProps>
                </a:ex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ANSWER</a:t>
            </a:r>
            <a:endParaRPr lang="en-US" sz="2000" b="1" dirty="0">
              <a:latin typeface="Times New Roman" pitchFamily="18" charset="0"/>
              <a:cs typeface="Times New Roman" pitchFamily="18" charset="0"/>
            </a:endParaRPr>
          </a:p>
        </p:txBody>
      </p:sp>
      <p:sp>
        <p:nvSpPr>
          <p:cNvPr id="12" name="Rectangle 11"/>
          <p:cNvSpPr/>
          <p:nvPr/>
        </p:nvSpPr>
        <p:spPr>
          <a:xfrm>
            <a:off x="381000" y="2449324"/>
            <a:ext cx="6248400" cy="800219"/>
          </a:xfrm>
          <a:prstGeom prst="rect">
            <a:avLst/>
          </a:prstGeom>
        </p:spPr>
        <p:txBody>
          <a:bodyPr wrap="square">
            <a:spAutoFit/>
          </a:bodyPr>
          <a:lstStyle/>
          <a:p>
            <a:r>
              <a:rPr lang="en-US" sz="2300" b="1" dirty="0" smtClean="0">
                <a:latin typeface="Times New Roman" pitchFamily="18" charset="0"/>
              </a:rPr>
              <a:t>46.</a:t>
            </a:r>
            <a:r>
              <a:rPr lang="en-US" sz="2300" dirty="0" smtClean="0">
                <a:latin typeface="Times New Roman" pitchFamily="18" charset="0"/>
              </a:rPr>
              <a:t>    Which of the following relations represents a</a:t>
            </a:r>
            <a:br>
              <a:rPr lang="en-US" sz="2300" dirty="0" smtClean="0">
                <a:latin typeface="Times New Roman" pitchFamily="18" charset="0"/>
              </a:rPr>
            </a:br>
            <a:r>
              <a:rPr lang="en-US" sz="2300" dirty="0" smtClean="0">
                <a:latin typeface="Times New Roman" pitchFamily="18" charset="0"/>
              </a:rPr>
              <a:t>         one-to-one mapping?</a:t>
            </a:r>
            <a:endParaRPr lang="en-US" sz="2300" i="1" baseline="30000" dirty="0">
              <a:latin typeface="Times New Roman" pitchFamily="18" charset="0"/>
            </a:endParaRPr>
          </a:p>
        </p:txBody>
      </p:sp>
      <p:grpSp>
        <p:nvGrpSpPr>
          <p:cNvPr id="2" name="Group 19"/>
          <p:cNvGrpSpPr/>
          <p:nvPr/>
        </p:nvGrpSpPr>
        <p:grpSpPr>
          <a:xfrm>
            <a:off x="1107440" y="3276600"/>
            <a:ext cx="1452372" cy="1494282"/>
            <a:chOff x="944880" y="3429000"/>
            <a:chExt cx="1452372" cy="1494282"/>
          </a:xfrm>
        </p:grpSpPr>
        <p:pic>
          <p:nvPicPr>
            <p:cNvPr id="5122" name="Picture 2" descr="D:\Vinothi\Revision Exam 03\Ex-03-46a.tif"/>
            <p:cNvPicPr>
              <a:picLocks noChangeAspect="1" noChangeArrowheads="1"/>
            </p:cNvPicPr>
            <p:nvPr/>
          </p:nvPicPr>
          <p:blipFill>
            <a:blip r:embed="rId4" cstate="print"/>
            <a:srcRect/>
            <a:stretch>
              <a:fillRect/>
            </a:stretch>
          </p:blipFill>
          <p:spPr bwMode="auto">
            <a:xfrm>
              <a:off x="1423416" y="3503676"/>
              <a:ext cx="973836" cy="1419606"/>
            </a:xfrm>
            <a:prstGeom prst="rect">
              <a:avLst/>
            </a:prstGeom>
            <a:noFill/>
          </p:spPr>
        </p:pic>
        <p:sp>
          <p:nvSpPr>
            <p:cNvPr id="10" name="TextBox 9"/>
            <p:cNvSpPr txBox="1"/>
            <p:nvPr/>
          </p:nvSpPr>
          <p:spPr>
            <a:xfrm>
              <a:off x="944880" y="3429000"/>
              <a:ext cx="457200" cy="353943"/>
            </a:xfrm>
            <a:prstGeom prst="rect">
              <a:avLst/>
            </a:prstGeom>
            <a:noFill/>
          </p:spPr>
          <p:txBody>
            <a:bodyPr wrap="square" lIns="0" tIns="0" rIns="0" bIns="0" rtlCol="0">
              <a:spAutoFit/>
            </a:bodyPr>
            <a:lstStyle/>
            <a:p>
              <a:r>
                <a:rPr lang="en-US" sz="2300" dirty="0" smtClean="0">
                  <a:latin typeface="Times New Roman" pitchFamily="18" charset="0"/>
                </a:rPr>
                <a:t>(A)</a:t>
              </a:r>
              <a:endParaRPr lang="en-US" sz="2300" dirty="0">
                <a:latin typeface="Times New Roman" pitchFamily="18" charset="0"/>
              </a:endParaRPr>
            </a:p>
          </p:txBody>
        </p:sp>
      </p:grpSp>
      <p:grpSp>
        <p:nvGrpSpPr>
          <p:cNvPr id="3" name="Group 20"/>
          <p:cNvGrpSpPr/>
          <p:nvPr/>
        </p:nvGrpSpPr>
        <p:grpSpPr>
          <a:xfrm>
            <a:off x="3840480" y="3318897"/>
            <a:ext cx="1485595" cy="1445889"/>
            <a:chOff x="3657600" y="3471297"/>
            <a:chExt cx="1485595" cy="1445889"/>
          </a:xfrm>
        </p:grpSpPr>
        <p:pic>
          <p:nvPicPr>
            <p:cNvPr id="5123" name="Picture 3" descr="D:\Vinothi\Revision Exam 03\Ex-03-46b.tif"/>
            <p:cNvPicPr>
              <a:picLocks noChangeAspect="1" noChangeArrowheads="1"/>
            </p:cNvPicPr>
            <p:nvPr/>
          </p:nvPicPr>
          <p:blipFill>
            <a:blip r:embed="rId5" cstate="print"/>
            <a:srcRect/>
            <a:stretch>
              <a:fillRect/>
            </a:stretch>
          </p:blipFill>
          <p:spPr bwMode="auto">
            <a:xfrm>
              <a:off x="4169359" y="3497580"/>
              <a:ext cx="973836" cy="1419606"/>
            </a:xfrm>
            <a:prstGeom prst="rect">
              <a:avLst/>
            </a:prstGeom>
            <a:noFill/>
          </p:spPr>
        </p:pic>
        <p:sp>
          <p:nvSpPr>
            <p:cNvPr id="14" name="TextBox 13"/>
            <p:cNvSpPr txBox="1"/>
            <p:nvPr/>
          </p:nvSpPr>
          <p:spPr>
            <a:xfrm>
              <a:off x="3657600" y="3471297"/>
              <a:ext cx="457200" cy="353943"/>
            </a:xfrm>
            <a:prstGeom prst="rect">
              <a:avLst/>
            </a:prstGeom>
            <a:noFill/>
          </p:spPr>
          <p:txBody>
            <a:bodyPr wrap="square" lIns="0" tIns="0" rIns="0" bIns="0" rtlCol="0">
              <a:spAutoFit/>
            </a:bodyPr>
            <a:lstStyle/>
            <a:p>
              <a:r>
                <a:rPr lang="en-US" sz="2300" dirty="0" smtClean="0">
                  <a:latin typeface="Times New Roman" pitchFamily="18" charset="0"/>
                </a:rPr>
                <a:t>(B)</a:t>
              </a:r>
              <a:endParaRPr lang="en-US" sz="2300" dirty="0">
                <a:latin typeface="Times New Roman" pitchFamily="18" charset="0"/>
              </a:endParaRPr>
            </a:p>
          </p:txBody>
        </p:sp>
      </p:grpSp>
      <p:grpSp>
        <p:nvGrpSpPr>
          <p:cNvPr id="4" name="Group 18"/>
          <p:cNvGrpSpPr/>
          <p:nvPr/>
        </p:nvGrpSpPr>
        <p:grpSpPr>
          <a:xfrm>
            <a:off x="1122680" y="5105400"/>
            <a:ext cx="1461516" cy="1442466"/>
            <a:chOff x="960120" y="5311140"/>
            <a:chExt cx="1461516" cy="1442466"/>
          </a:xfrm>
        </p:grpSpPr>
        <p:pic>
          <p:nvPicPr>
            <p:cNvPr id="5124" name="Picture 4" descr="D:\Vinothi\Revision Exam 03\Ex-03-46c.tif"/>
            <p:cNvPicPr>
              <a:picLocks noChangeAspect="1" noChangeArrowheads="1"/>
            </p:cNvPicPr>
            <p:nvPr/>
          </p:nvPicPr>
          <p:blipFill>
            <a:blip r:embed="rId6" cstate="print"/>
            <a:srcRect/>
            <a:stretch>
              <a:fillRect/>
            </a:stretch>
          </p:blipFill>
          <p:spPr bwMode="auto">
            <a:xfrm>
              <a:off x="1447800" y="5334000"/>
              <a:ext cx="973836" cy="1419606"/>
            </a:xfrm>
            <a:prstGeom prst="rect">
              <a:avLst/>
            </a:prstGeom>
            <a:noFill/>
          </p:spPr>
        </p:pic>
        <p:sp>
          <p:nvSpPr>
            <p:cNvPr id="16" name="TextBox 15"/>
            <p:cNvSpPr txBox="1"/>
            <p:nvPr/>
          </p:nvSpPr>
          <p:spPr>
            <a:xfrm>
              <a:off x="960120" y="5311140"/>
              <a:ext cx="457200" cy="353943"/>
            </a:xfrm>
            <a:prstGeom prst="rect">
              <a:avLst/>
            </a:prstGeom>
            <a:noFill/>
          </p:spPr>
          <p:txBody>
            <a:bodyPr wrap="square" lIns="0" tIns="0" rIns="0" bIns="0" rtlCol="0">
              <a:spAutoFit/>
            </a:bodyPr>
            <a:lstStyle/>
            <a:p>
              <a:r>
                <a:rPr lang="en-US" sz="2300" dirty="0" smtClean="0">
                  <a:latin typeface="Times New Roman" pitchFamily="18" charset="0"/>
                </a:rPr>
                <a:t>(C)</a:t>
              </a:r>
              <a:endParaRPr lang="en-US" sz="2300" dirty="0">
                <a:latin typeface="Times New Roman" pitchFamily="18" charset="0"/>
              </a:endParaRPr>
            </a:p>
          </p:txBody>
        </p:sp>
      </p:grpSp>
      <p:grpSp>
        <p:nvGrpSpPr>
          <p:cNvPr id="5" name="Group 21"/>
          <p:cNvGrpSpPr/>
          <p:nvPr/>
        </p:nvGrpSpPr>
        <p:grpSpPr>
          <a:xfrm>
            <a:off x="3863340" y="5105400"/>
            <a:ext cx="1470660" cy="1442466"/>
            <a:chOff x="3680460" y="5311140"/>
            <a:chExt cx="1470660" cy="1442466"/>
          </a:xfrm>
        </p:grpSpPr>
        <p:pic>
          <p:nvPicPr>
            <p:cNvPr id="5125" name="Picture 5" descr="D:\Vinothi\Revision Exam 03\Ex-03-46d.tif"/>
            <p:cNvPicPr>
              <a:picLocks noChangeAspect="1" noChangeArrowheads="1"/>
            </p:cNvPicPr>
            <p:nvPr/>
          </p:nvPicPr>
          <p:blipFill>
            <a:blip r:embed="rId7" cstate="print"/>
            <a:srcRect/>
            <a:stretch>
              <a:fillRect/>
            </a:stretch>
          </p:blipFill>
          <p:spPr bwMode="auto">
            <a:xfrm>
              <a:off x="4177284" y="5334000"/>
              <a:ext cx="973836" cy="1419606"/>
            </a:xfrm>
            <a:prstGeom prst="rect">
              <a:avLst/>
            </a:prstGeom>
            <a:noFill/>
          </p:spPr>
        </p:pic>
        <p:sp>
          <p:nvSpPr>
            <p:cNvPr id="18" name="TextBox 17"/>
            <p:cNvSpPr txBox="1"/>
            <p:nvPr/>
          </p:nvSpPr>
          <p:spPr>
            <a:xfrm>
              <a:off x="3680460" y="5311140"/>
              <a:ext cx="457200" cy="353943"/>
            </a:xfrm>
            <a:prstGeom prst="rect">
              <a:avLst/>
            </a:prstGeom>
            <a:noFill/>
          </p:spPr>
          <p:txBody>
            <a:bodyPr wrap="square" lIns="0" tIns="0" rIns="0" bIns="0" rtlCol="0">
              <a:spAutoFit/>
            </a:bodyPr>
            <a:lstStyle/>
            <a:p>
              <a:r>
                <a:rPr lang="en-US" sz="2300" dirty="0" smtClean="0">
                  <a:latin typeface="Times New Roman" pitchFamily="18" charset="0"/>
                </a:rPr>
                <a:t>(D)</a:t>
              </a:r>
              <a:endParaRPr lang="en-US" sz="2300" dirty="0">
                <a:latin typeface="Times New Roman" pitchFamily="18" charset="0"/>
              </a:endParaRPr>
            </a:p>
          </p:txBody>
        </p:sp>
      </p:grpSp>
      <p:sp>
        <p:nvSpPr>
          <p:cNvPr id="17"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3 Paper 1</a:t>
            </a:r>
          </a:p>
        </p:txBody>
      </p:sp>
    </p:spTree>
    <p:extLst>
      <p:ext uri="{BB962C8B-B14F-4D97-AF65-F5344CB8AC3E}">
        <p14:creationId xmlns:p14="http://schemas.microsoft.com/office/powerpoint/2010/main" xmlns="" val="71451342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p:cTn id="7" dur="500" fill="hold"/>
                                        <p:tgtEl>
                                          <p:spTgt spid="12"/>
                                        </p:tgtEl>
                                        <p:attrNameLst>
                                          <p:attrName>ppt_w</p:attrName>
                                        </p:attrNameLst>
                                      </p:cBhvr>
                                      <p:tavLst>
                                        <p:tav tm="0">
                                          <p:val>
                                            <p:fltVal val="0"/>
                                          </p:val>
                                        </p:tav>
                                        <p:tav tm="100000">
                                          <p:val>
                                            <p:strVal val="#ppt_w"/>
                                          </p:val>
                                        </p:tav>
                                      </p:tavLst>
                                    </p:anim>
                                    <p:anim calcmode="lin" valueType="num">
                                      <p:cBhvr>
                                        <p:cTn id="8" dur="500" fill="hold"/>
                                        <p:tgtEl>
                                          <p:spTgt spid="12"/>
                                        </p:tgtEl>
                                        <p:attrNameLst>
                                          <p:attrName>ppt_h</p:attrName>
                                        </p:attrNameLst>
                                      </p:cBhvr>
                                      <p:tavLst>
                                        <p:tav tm="0">
                                          <p:val>
                                            <p:fltVal val="0"/>
                                          </p:val>
                                        </p:tav>
                                        <p:tav tm="100000">
                                          <p:val>
                                            <p:strVal val="#ppt_h"/>
                                          </p:val>
                                        </p:tav>
                                      </p:tavLst>
                                    </p:anim>
                                  </p:childTnLst>
                                </p:cTn>
                              </p:par>
                            </p:childTnLst>
                          </p:cTn>
                        </p:par>
                      </p:childTnLst>
                    </p:cTn>
                  </p:par>
                  <p:par>
                    <p:cTn id="9" fill="hold">
                      <p:stCondLst>
                        <p:cond delay="indefinite"/>
                      </p:stCondLst>
                      <p:childTnLst>
                        <p:par>
                          <p:cTn id="10" fill="hold">
                            <p:stCondLst>
                              <p:cond delay="0"/>
                            </p:stCondLst>
                            <p:childTnLst>
                              <p:par>
                                <p:cTn id="11" presetID="23" presetClass="entr" presetSubtype="16" fill="hold" nodeType="clickEffect">
                                  <p:stCondLst>
                                    <p:cond delay="0"/>
                                  </p:stCondLst>
                                  <p:childTnLst>
                                    <p:set>
                                      <p:cBhvr>
                                        <p:cTn id="12" dur="1" fill="hold">
                                          <p:stCondLst>
                                            <p:cond delay="0"/>
                                          </p:stCondLst>
                                        </p:cTn>
                                        <p:tgtEl>
                                          <p:spTgt spid="2"/>
                                        </p:tgtEl>
                                        <p:attrNameLst>
                                          <p:attrName>style.visibility</p:attrName>
                                        </p:attrNameLst>
                                      </p:cBhvr>
                                      <p:to>
                                        <p:strVal val="visible"/>
                                      </p:to>
                                    </p:set>
                                    <p:anim calcmode="lin" valueType="num">
                                      <p:cBhvr>
                                        <p:cTn id="13" dur="500" fill="hold"/>
                                        <p:tgtEl>
                                          <p:spTgt spid="2"/>
                                        </p:tgtEl>
                                        <p:attrNameLst>
                                          <p:attrName>ppt_w</p:attrName>
                                        </p:attrNameLst>
                                      </p:cBhvr>
                                      <p:tavLst>
                                        <p:tav tm="0">
                                          <p:val>
                                            <p:fltVal val="0"/>
                                          </p:val>
                                        </p:tav>
                                        <p:tav tm="100000">
                                          <p:val>
                                            <p:strVal val="#ppt_w"/>
                                          </p:val>
                                        </p:tav>
                                      </p:tavLst>
                                    </p:anim>
                                    <p:anim calcmode="lin" valueType="num">
                                      <p:cBhvr>
                                        <p:cTn id="14" dur="500" fill="hold"/>
                                        <p:tgtEl>
                                          <p:spTgt spid="2"/>
                                        </p:tgtEl>
                                        <p:attrNameLst>
                                          <p:attrName>ppt_h</p:attrName>
                                        </p:attrNameLst>
                                      </p:cBhvr>
                                      <p:tavLst>
                                        <p:tav tm="0">
                                          <p:val>
                                            <p:fltVal val="0"/>
                                          </p:val>
                                        </p:tav>
                                        <p:tav tm="100000">
                                          <p:val>
                                            <p:strVal val="#ppt_h"/>
                                          </p:val>
                                        </p:tav>
                                      </p:tavLst>
                                    </p:anim>
                                  </p:childTnLst>
                                </p:cTn>
                              </p:par>
                              <p:par>
                                <p:cTn id="15" presetID="23" presetClass="entr" presetSubtype="16" fill="hold" nodeType="withEffect">
                                  <p:stCondLst>
                                    <p:cond delay="0"/>
                                  </p:stCondLst>
                                  <p:childTnLst>
                                    <p:set>
                                      <p:cBhvr>
                                        <p:cTn id="16" dur="1" fill="hold">
                                          <p:stCondLst>
                                            <p:cond delay="0"/>
                                          </p:stCondLst>
                                        </p:cTn>
                                        <p:tgtEl>
                                          <p:spTgt spid="3"/>
                                        </p:tgtEl>
                                        <p:attrNameLst>
                                          <p:attrName>style.visibility</p:attrName>
                                        </p:attrNameLst>
                                      </p:cBhvr>
                                      <p:to>
                                        <p:strVal val="visible"/>
                                      </p:to>
                                    </p:set>
                                    <p:anim calcmode="lin" valueType="num">
                                      <p:cBhvr>
                                        <p:cTn id="17" dur="500" fill="hold"/>
                                        <p:tgtEl>
                                          <p:spTgt spid="3"/>
                                        </p:tgtEl>
                                        <p:attrNameLst>
                                          <p:attrName>ppt_w</p:attrName>
                                        </p:attrNameLst>
                                      </p:cBhvr>
                                      <p:tavLst>
                                        <p:tav tm="0">
                                          <p:val>
                                            <p:fltVal val="0"/>
                                          </p:val>
                                        </p:tav>
                                        <p:tav tm="100000">
                                          <p:val>
                                            <p:strVal val="#ppt_w"/>
                                          </p:val>
                                        </p:tav>
                                      </p:tavLst>
                                    </p:anim>
                                    <p:anim calcmode="lin" valueType="num">
                                      <p:cBhvr>
                                        <p:cTn id="18" dur="500" fill="hold"/>
                                        <p:tgtEl>
                                          <p:spTgt spid="3"/>
                                        </p:tgtEl>
                                        <p:attrNameLst>
                                          <p:attrName>ppt_h</p:attrName>
                                        </p:attrNameLst>
                                      </p:cBhvr>
                                      <p:tavLst>
                                        <p:tav tm="0">
                                          <p:val>
                                            <p:fltVal val="0"/>
                                          </p:val>
                                        </p:tav>
                                        <p:tav tm="100000">
                                          <p:val>
                                            <p:strVal val="#ppt_h"/>
                                          </p:val>
                                        </p:tav>
                                      </p:tavLst>
                                    </p:anim>
                                  </p:childTnLst>
                                </p:cTn>
                              </p:par>
                              <p:par>
                                <p:cTn id="19" presetID="23" presetClass="entr" presetSubtype="16" fill="hold" nodeType="withEffect">
                                  <p:stCondLst>
                                    <p:cond delay="0"/>
                                  </p:stCondLst>
                                  <p:childTnLst>
                                    <p:set>
                                      <p:cBhvr>
                                        <p:cTn id="20" dur="1" fill="hold">
                                          <p:stCondLst>
                                            <p:cond delay="0"/>
                                          </p:stCondLst>
                                        </p:cTn>
                                        <p:tgtEl>
                                          <p:spTgt spid="4"/>
                                        </p:tgtEl>
                                        <p:attrNameLst>
                                          <p:attrName>style.visibility</p:attrName>
                                        </p:attrNameLst>
                                      </p:cBhvr>
                                      <p:to>
                                        <p:strVal val="visible"/>
                                      </p:to>
                                    </p:set>
                                    <p:anim calcmode="lin" valueType="num">
                                      <p:cBhvr>
                                        <p:cTn id="21" dur="500" fill="hold"/>
                                        <p:tgtEl>
                                          <p:spTgt spid="4"/>
                                        </p:tgtEl>
                                        <p:attrNameLst>
                                          <p:attrName>ppt_w</p:attrName>
                                        </p:attrNameLst>
                                      </p:cBhvr>
                                      <p:tavLst>
                                        <p:tav tm="0">
                                          <p:val>
                                            <p:fltVal val="0"/>
                                          </p:val>
                                        </p:tav>
                                        <p:tav tm="100000">
                                          <p:val>
                                            <p:strVal val="#ppt_w"/>
                                          </p:val>
                                        </p:tav>
                                      </p:tavLst>
                                    </p:anim>
                                    <p:anim calcmode="lin" valueType="num">
                                      <p:cBhvr>
                                        <p:cTn id="22" dur="500" fill="hold"/>
                                        <p:tgtEl>
                                          <p:spTgt spid="4"/>
                                        </p:tgtEl>
                                        <p:attrNameLst>
                                          <p:attrName>ppt_h</p:attrName>
                                        </p:attrNameLst>
                                      </p:cBhvr>
                                      <p:tavLst>
                                        <p:tav tm="0">
                                          <p:val>
                                            <p:fltVal val="0"/>
                                          </p:val>
                                        </p:tav>
                                        <p:tav tm="100000">
                                          <p:val>
                                            <p:strVal val="#ppt_h"/>
                                          </p:val>
                                        </p:tav>
                                      </p:tavLst>
                                    </p:anim>
                                  </p:childTnLst>
                                </p:cTn>
                              </p:par>
                              <p:par>
                                <p:cTn id="23" presetID="23" presetClass="entr" presetSubtype="16" fill="hold" nodeType="withEffect">
                                  <p:stCondLst>
                                    <p:cond delay="0"/>
                                  </p:stCondLst>
                                  <p:childTnLst>
                                    <p:set>
                                      <p:cBhvr>
                                        <p:cTn id="24" dur="1" fill="hold">
                                          <p:stCondLst>
                                            <p:cond delay="0"/>
                                          </p:stCondLst>
                                        </p:cTn>
                                        <p:tgtEl>
                                          <p:spTgt spid="5"/>
                                        </p:tgtEl>
                                        <p:attrNameLst>
                                          <p:attrName>style.visibility</p:attrName>
                                        </p:attrNameLst>
                                      </p:cBhvr>
                                      <p:to>
                                        <p:strVal val="visible"/>
                                      </p:to>
                                    </p:set>
                                    <p:anim calcmode="lin" valueType="num">
                                      <p:cBhvr>
                                        <p:cTn id="25" dur="500" fill="hold"/>
                                        <p:tgtEl>
                                          <p:spTgt spid="5"/>
                                        </p:tgtEl>
                                        <p:attrNameLst>
                                          <p:attrName>ppt_w</p:attrName>
                                        </p:attrNameLst>
                                      </p:cBhvr>
                                      <p:tavLst>
                                        <p:tav tm="0">
                                          <p:val>
                                            <p:fltVal val="0"/>
                                          </p:val>
                                        </p:tav>
                                        <p:tav tm="100000">
                                          <p:val>
                                            <p:strVal val="#ppt_w"/>
                                          </p:val>
                                        </p:tav>
                                      </p:tavLst>
                                    </p:anim>
                                    <p:anim calcmode="lin" valueType="num">
                                      <p:cBhvr>
                                        <p:cTn id="26" dur="500" fill="hold"/>
                                        <p:tgtEl>
                                          <p:spTgt spid="5"/>
                                        </p:tgtEl>
                                        <p:attrNameLst>
                                          <p:attrName>ppt_h</p:attrName>
                                        </p:attrNameLst>
                                      </p:cBhvr>
                                      <p:tavLst>
                                        <p:tav tm="0">
                                          <p:val>
                                            <p:fltVal val="0"/>
                                          </p:val>
                                        </p:tav>
                                        <p:tav tm="100000">
                                          <p:val>
                                            <p:strVal val="#ppt_h"/>
                                          </p:val>
                                        </p:tav>
                                      </p:tavLst>
                                    </p:anim>
                                  </p:childTnLst>
                                </p:cTn>
                              </p:par>
                            </p:childTnLst>
                          </p:cTn>
                        </p:par>
                      </p:childTnLst>
                    </p:cTn>
                  </p:par>
                  <p:par>
                    <p:cTn id="27" fill="hold">
                      <p:stCondLst>
                        <p:cond delay="indefinite"/>
                      </p:stCondLst>
                      <p:childTnLst>
                        <p:par>
                          <p:cTn id="28" fill="hold">
                            <p:stCondLst>
                              <p:cond delay="0"/>
                            </p:stCondLst>
                            <p:childTnLst>
                              <p:par>
                                <p:cTn id="29" presetID="3" presetClass="entr" presetSubtype="10" fill="hold" grpId="0" nodeType="clickEffect">
                                  <p:stCondLst>
                                    <p:cond delay="0"/>
                                  </p:stCondLst>
                                  <p:childTnLst>
                                    <p:set>
                                      <p:cBhvr>
                                        <p:cTn id="30" dur="1" fill="hold">
                                          <p:stCondLst>
                                            <p:cond delay="0"/>
                                          </p:stCondLst>
                                        </p:cTn>
                                        <p:tgtEl>
                                          <p:spTgt spid="8"/>
                                        </p:tgtEl>
                                        <p:attrNameLst>
                                          <p:attrName>style.visibility</p:attrName>
                                        </p:attrNameLst>
                                      </p:cBhvr>
                                      <p:to>
                                        <p:strVal val="visible"/>
                                      </p:to>
                                    </p:set>
                                    <p:animEffect transition="in" filter="blinds(horizontal)">
                                      <p:cBhvr>
                                        <p:cTn id="31"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12" grpId="0"/>
    </p:bldLst>
  </p:timing>
</p:sld>
</file>

<file path=ppt/slides/slide5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Content Placeholder 10"/>
          <p:cNvSpPr>
            <a:spLocks noGrp="1"/>
          </p:cNvSpPr>
          <p:nvPr>
            <p:ph sz="quarter" idx="13"/>
          </p:nvPr>
        </p:nvSpPr>
        <p:spPr>
          <a:xfrm>
            <a:off x="304800" y="2830324"/>
            <a:ext cx="628650" cy="446276"/>
          </a:xfrm>
        </p:spPr>
        <p:txBody>
          <a:bodyPr wrap="square">
            <a:spAutoFit/>
          </a:bodyPr>
          <a:lstStyle/>
          <a:p>
            <a:pPr>
              <a:buNone/>
            </a:pPr>
            <a:r>
              <a:rPr lang="en-US" sz="2300" b="1" dirty="0" smtClean="0">
                <a:solidFill>
                  <a:schemeClr val="tx1"/>
                </a:solidFill>
                <a:latin typeface="Times New Roman" pitchFamily="18" charset="0"/>
                <a:cs typeface="Times New Roman" pitchFamily="18" charset="0"/>
              </a:rPr>
              <a:t>46.   </a:t>
            </a:r>
            <a:endParaRPr lang="en-US" sz="2300" dirty="0" smtClean="0">
              <a:solidFill>
                <a:schemeClr val="tx1"/>
              </a:solidFill>
              <a:latin typeface="Times New Roman" pitchFamily="18" charset="0"/>
              <a:cs typeface="Times New Roman" pitchFamily="18" charset="0"/>
            </a:endParaRPr>
          </a:p>
        </p:txBody>
      </p:sp>
      <p:pic>
        <p:nvPicPr>
          <p:cNvPr id="6146" name="Picture 2" descr="D:\Vinothi\Revision Exam 03\Ans-Ex-03-46.tif"/>
          <p:cNvPicPr>
            <a:picLocks noChangeAspect="1" noChangeArrowheads="1"/>
          </p:cNvPicPr>
          <p:nvPr/>
        </p:nvPicPr>
        <p:blipFill>
          <a:blip r:embed="rId2" cstate="print"/>
          <a:srcRect/>
          <a:stretch>
            <a:fillRect/>
          </a:stretch>
        </p:blipFill>
        <p:spPr bwMode="auto">
          <a:xfrm>
            <a:off x="1008888" y="2932557"/>
            <a:ext cx="2953512" cy="1655521"/>
          </a:xfrm>
          <a:prstGeom prst="rect">
            <a:avLst/>
          </a:prstGeom>
          <a:noFill/>
        </p:spPr>
      </p:pic>
      <p:sp>
        <p:nvSpPr>
          <p:cNvPr id="17" name="Rectangle 16"/>
          <p:cNvSpPr/>
          <p:nvPr/>
        </p:nvSpPr>
        <p:spPr>
          <a:xfrm>
            <a:off x="914400" y="4953000"/>
            <a:ext cx="5334000" cy="800219"/>
          </a:xfrm>
          <a:prstGeom prst="rect">
            <a:avLst/>
          </a:prstGeom>
        </p:spPr>
        <p:txBody>
          <a:bodyPr wrap="square">
            <a:spAutoFit/>
          </a:bodyPr>
          <a:lstStyle/>
          <a:p>
            <a:r>
              <a:rPr lang="en-US" sz="2300" dirty="0" smtClean="0">
                <a:latin typeface="Times New Roman" pitchFamily="18" charset="0"/>
              </a:rPr>
              <a:t>The diagram above represents a one-to-one</a:t>
            </a:r>
          </a:p>
          <a:p>
            <a:r>
              <a:rPr lang="en-US" sz="2300" dirty="0" smtClean="0">
                <a:latin typeface="Times New Roman" pitchFamily="18" charset="0"/>
              </a:rPr>
              <a:t>mapping.</a:t>
            </a:r>
            <a:endParaRPr lang="en-US" sz="2300" dirty="0">
              <a:latin typeface="Times New Roman" pitchFamily="18" charset="0"/>
            </a:endParaRPr>
          </a:p>
        </p:txBody>
      </p:sp>
      <p:sp>
        <p:nvSpPr>
          <p:cNvPr id="5"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3 Paper 1</a:t>
            </a:r>
          </a:p>
        </p:txBody>
      </p:sp>
    </p:spTree>
    <p:extLst>
      <p:ext uri="{BB962C8B-B14F-4D97-AF65-F5344CB8AC3E}">
        <p14:creationId xmlns:p14="http://schemas.microsoft.com/office/powerpoint/2010/main" xmlns="" val="71451342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11">
                                            <p:txEl>
                                              <p:pRg st="0" end="0"/>
                                            </p:txEl>
                                          </p:spTgt>
                                        </p:tgtEl>
                                        <p:attrNameLst>
                                          <p:attrName>style.visibility</p:attrName>
                                        </p:attrNameLst>
                                      </p:cBhvr>
                                      <p:to>
                                        <p:strVal val="visible"/>
                                      </p:to>
                                    </p:set>
                                    <p:anim calcmode="lin" valueType="num">
                                      <p:cBhvr>
                                        <p:cTn id="7" dur="500" fill="hold"/>
                                        <p:tgtEl>
                                          <p:spTgt spid="11">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11">
                                            <p:txEl>
                                              <p:pRg st="0" end="0"/>
                                            </p:txEl>
                                          </p:spTgt>
                                        </p:tgtEl>
                                        <p:attrNameLst>
                                          <p:attrName>ppt_h</p:attrName>
                                        </p:attrNameLst>
                                      </p:cBhvr>
                                      <p:tavLst>
                                        <p:tav tm="0">
                                          <p:val>
                                            <p:fltVal val="0"/>
                                          </p:val>
                                        </p:tav>
                                        <p:tav tm="100000">
                                          <p:val>
                                            <p:strVal val="#ppt_h"/>
                                          </p:val>
                                        </p:tav>
                                      </p:tavLst>
                                    </p:anim>
                                  </p:childTnLst>
                                </p:cTn>
                              </p:par>
                              <p:par>
                                <p:cTn id="9" presetID="23" presetClass="entr" presetSubtype="16" fill="hold" nodeType="withEffect">
                                  <p:stCondLst>
                                    <p:cond delay="0"/>
                                  </p:stCondLst>
                                  <p:childTnLst>
                                    <p:set>
                                      <p:cBhvr>
                                        <p:cTn id="10" dur="1" fill="hold">
                                          <p:stCondLst>
                                            <p:cond delay="0"/>
                                          </p:stCondLst>
                                        </p:cTn>
                                        <p:tgtEl>
                                          <p:spTgt spid="6146"/>
                                        </p:tgtEl>
                                        <p:attrNameLst>
                                          <p:attrName>style.visibility</p:attrName>
                                        </p:attrNameLst>
                                      </p:cBhvr>
                                      <p:to>
                                        <p:strVal val="visible"/>
                                      </p:to>
                                    </p:set>
                                    <p:anim calcmode="lin" valueType="num">
                                      <p:cBhvr>
                                        <p:cTn id="11" dur="500" fill="hold"/>
                                        <p:tgtEl>
                                          <p:spTgt spid="6146"/>
                                        </p:tgtEl>
                                        <p:attrNameLst>
                                          <p:attrName>ppt_w</p:attrName>
                                        </p:attrNameLst>
                                      </p:cBhvr>
                                      <p:tavLst>
                                        <p:tav tm="0">
                                          <p:val>
                                            <p:fltVal val="0"/>
                                          </p:val>
                                        </p:tav>
                                        <p:tav tm="100000">
                                          <p:val>
                                            <p:strVal val="#ppt_w"/>
                                          </p:val>
                                        </p:tav>
                                      </p:tavLst>
                                    </p:anim>
                                    <p:anim calcmode="lin" valueType="num">
                                      <p:cBhvr>
                                        <p:cTn id="12" dur="500" fill="hold"/>
                                        <p:tgtEl>
                                          <p:spTgt spid="6146"/>
                                        </p:tgtEl>
                                        <p:attrNameLst>
                                          <p:attrName>ppt_h</p:attrName>
                                        </p:attrNameLst>
                                      </p:cBhvr>
                                      <p:tavLst>
                                        <p:tav tm="0">
                                          <p:val>
                                            <p:fltVal val="0"/>
                                          </p:val>
                                        </p:tav>
                                        <p:tav tm="100000">
                                          <p:val>
                                            <p:strVal val="#ppt_h"/>
                                          </p:val>
                                        </p:tav>
                                      </p:tavLst>
                                    </p:anim>
                                  </p:childTnLst>
                                </p:cTn>
                              </p:par>
                              <p:par>
                                <p:cTn id="13" presetID="23" presetClass="entr" presetSubtype="16" fill="hold" grpId="0" nodeType="withEffect">
                                  <p:stCondLst>
                                    <p:cond delay="0"/>
                                  </p:stCondLst>
                                  <p:childTnLst>
                                    <p:set>
                                      <p:cBhvr>
                                        <p:cTn id="14" dur="1" fill="hold">
                                          <p:stCondLst>
                                            <p:cond delay="0"/>
                                          </p:stCondLst>
                                        </p:cTn>
                                        <p:tgtEl>
                                          <p:spTgt spid="17"/>
                                        </p:tgtEl>
                                        <p:attrNameLst>
                                          <p:attrName>style.visibility</p:attrName>
                                        </p:attrNameLst>
                                      </p:cBhvr>
                                      <p:to>
                                        <p:strVal val="visible"/>
                                      </p:to>
                                    </p:set>
                                    <p:anim calcmode="lin" valueType="num">
                                      <p:cBhvr>
                                        <p:cTn id="15" dur="500" fill="hold"/>
                                        <p:tgtEl>
                                          <p:spTgt spid="17"/>
                                        </p:tgtEl>
                                        <p:attrNameLst>
                                          <p:attrName>ppt_w</p:attrName>
                                        </p:attrNameLst>
                                      </p:cBhvr>
                                      <p:tavLst>
                                        <p:tav tm="0">
                                          <p:val>
                                            <p:fltVal val="0"/>
                                          </p:val>
                                        </p:tav>
                                        <p:tav tm="100000">
                                          <p:val>
                                            <p:strVal val="#ppt_w"/>
                                          </p:val>
                                        </p:tav>
                                      </p:tavLst>
                                    </p:anim>
                                    <p:anim calcmode="lin" valueType="num">
                                      <p:cBhvr>
                                        <p:cTn id="16" dur="500" fill="hold"/>
                                        <p:tgtEl>
                                          <p:spTgt spid="17"/>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build="p"/>
      <p:bldP spid="17" grpId="0"/>
    </p:bld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Content Placeholder 10"/>
          <p:cNvSpPr>
            <a:spLocks noGrp="1"/>
          </p:cNvSpPr>
          <p:nvPr>
            <p:ph sz="quarter" idx="13"/>
          </p:nvPr>
        </p:nvSpPr>
        <p:spPr>
          <a:xfrm>
            <a:off x="685800" y="2316480"/>
            <a:ext cx="6416040" cy="2923877"/>
          </a:xfrm>
        </p:spPr>
        <p:txBody>
          <a:bodyPr wrap="square">
            <a:spAutoFit/>
          </a:bodyPr>
          <a:lstStyle/>
          <a:p>
            <a:pPr marL="625475" indent="-625475">
              <a:spcBef>
                <a:spcPct val="0"/>
              </a:spcBef>
              <a:buFontTx/>
              <a:buNone/>
              <a:tabLst>
                <a:tab pos="800100" algn="l"/>
                <a:tab pos="3776663" algn="l"/>
              </a:tabLst>
            </a:pPr>
            <a:r>
              <a:rPr lang="en-US" sz="2300" b="1" dirty="0" smtClean="0">
                <a:solidFill>
                  <a:schemeClr val="tx1"/>
                </a:solidFill>
                <a:latin typeface="Times New Roman" pitchFamily="18" charset="0"/>
                <a:cs typeface="Times New Roman" pitchFamily="18" charset="0"/>
              </a:rPr>
              <a:t>24.	</a:t>
            </a:r>
            <a:r>
              <a:rPr lang="en-US" sz="2300" dirty="0" smtClean="0">
                <a:solidFill>
                  <a:schemeClr val="tx1"/>
                </a:solidFill>
                <a:latin typeface="Times New Roman" pitchFamily="18" charset="0"/>
                <a:cs typeface="Times New Roman" pitchFamily="18" charset="0"/>
              </a:rPr>
              <a:t/>
            </a:r>
            <a:br>
              <a:rPr lang="en-US" sz="2300" dirty="0" smtClean="0">
                <a:solidFill>
                  <a:schemeClr val="tx1"/>
                </a:solidFill>
                <a:latin typeface="Times New Roman" pitchFamily="18" charset="0"/>
                <a:cs typeface="Times New Roman" pitchFamily="18" charset="0"/>
              </a:rPr>
            </a:br>
            <a:r>
              <a:rPr lang="en-US" sz="2300" dirty="0" smtClean="0">
                <a:solidFill>
                  <a:schemeClr val="tx1"/>
                </a:solidFill>
                <a:latin typeface="Times New Roman" pitchFamily="18" charset="0"/>
                <a:cs typeface="Times New Roman" pitchFamily="18" charset="0"/>
              </a:rPr>
              <a:t/>
            </a:r>
            <a:br>
              <a:rPr lang="en-US" sz="2300" dirty="0" smtClean="0">
                <a:solidFill>
                  <a:schemeClr val="tx1"/>
                </a:solidFill>
                <a:latin typeface="Times New Roman" pitchFamily="18" charset="0"/>
                <a:cs typeface="Times New Roman" pitchFamily="18" charset="0"/>
              </a:rPr>
            </a:br>
            <a:r>
              <a:rPr lang="en-US" sz="2300" dirty="0" smtClean="0">
                <a:solidFill>
                  <a:schemeClr val="tx1"/>
                </a:solidFill>
                <a:latin typeface="Times New Roman" pitchFamily="18" charset="0"/>
                <a:cs typeface="Times New Roman" pitchFamily="18" charset="0"/>
              </a:rPr>
              <a:t/>
            </a:r>
            <a:br>
              <a:rPr lang="en-US" sz="2300" dirty="0" smtClean="0">
                <a:solidFill>
                  <a:schemeClr val="tx1"/>
                </a:solidFill>
                <a:latin typeface="Times New Roman" pitchFamily="18" charset="0"/>
                <a:cs typeface="Times New Roman" pitchFamily="18" charset="0"/>
              </a:rPr>
            </a:br>
            <a:r>
              <a:rPr lang="en-US" sz="2300" dirty="0" smtClean="0">
                <a:solidFill>
                  <a:schemeClr val="tx1"/>
                </a:solidFill>
                <a:latin typeface="Times New Roman" pitchFamily="18" charset="0"/>
                <a:cs typeface="Times New Roman" pitchFamily="18" charset="0"/>
              </a:rPr>
              <a:t/>
            </a:r>
            <a:br>
              <a:rPr lang="en-US" sz="2300" dirty="0" smtClean="0">
                <a:solidFill>
                  <a:schemeClr val="tx1"/>
                </a:solidFill>
                <a:latin typeface="Times New Roman" pitchFamily="18" charset="0"/>
                <a:cs typeface="Times New Roman" pitchFamily="18" charset="0"/>
              </a:rPr>
            </a:br>
            <a:r>
              <a:rPr lang="en-US" sz="2300" dirty="0" smtClean="0">
                <a:solidFill>
                  <a:schemeClr val="tx1"/>
                </a:solidFill>
                <a:latin typeface="Times New Roman" pitchFamily="18" charset="0"/>
                <a:cs typeface="Times New Roman" pitchFamily="18" charset="0"/>
              </a:rPr>
              <a:t/>
            </a:r>
            <a:br>
              <a:rPr lang="en-US" sz="2300" dirty="0" smtClean="0">
                <a:solidFill>
                  <a:schemeClr val="tx1"/>
                </a:solidFill>
                <a:latin typeface="Times New Roman" pitchFamily="18" charset="0"/>
                <a:cs typeface="Times New Roman" pitchFamily="18" charset="0"/>
              </a:rPr>
            </a:br>
            <a:r>
              <a:rPr lang="en-US" sz="2300" dirty="0" smtClean="0">
                <a:solidFill>
                  <a:schemeClr val="tx1"/>
                </a:solidFill>
                <a:latin typeface="Times New Roman" pitchFamily="18" charset="0"/>
                <a:cs typeface="Times New Roman" pitchFamily="18" charset="0"/>
              </a:rPr>
              <a:t/>
            </a:r>
            <a:br>
              <a:rPr lang="en-US" sz="2300" dirty="0" smtClean="0">
                <a:solidFill>
                  <a:schemeClr val="tx1"/>
                </a:solidFill>
                <a:latin typeface="Times New Roman" pitchFamily="18" charset="0"/>
                <a:cs typeface="Times New Roman" pitchFamily="18" charset="0"/>
              </a:rPr>
            </a:br>
            <a:r>
              <a:rPr lang="en-US" sz="2300" dirty="0" smtClean="0">
                <a:solidFill>
                  <a:schemeClr val="tx1"/>
                </a:solidFill>
                <a:latin typeface="Times New Roman" pitchFamily="18" charset="0"/>
              </a:rPr>
              <a:t>The area of the trapezium above (not drawn to scale) is</a:t>
            </a:r>
            <a:endParaRPr lang="en-US" sz="2300" dirty="0" smtClean="0">
              <a:solidFill>
                <a:schemeClr val="tx1"/>
              </a:solidFill>
              <a:latin typeface="Times New Roman" pitchFamily="18" charset="0"/>
              <a:cs typeface="Times New Roman" pitchFamily="18" charset="0"/>
            </a:endParaRPr>
          </a:p>
        </p:txBody>
      </p:sp>
      <p:sp>
        <p:nvSpPr>
          <p:cNvPr id="20" name="Notched Right Arrow 19"/>
          <p:cNvSpPr/>
          <p:nvPr/>
        </p:nvSpPr>
        <p:spPr>
          <a:xfrm>
            <a:off x="7162800" y="6019800"/>
            <a:ext cx="1782315" cy="685800"/>
          </a:xfrm>
          <a:prstGeom prst="notchedRightArrow">
            <a:avLst/>
          </a:prstGeom>
          <a:blipFill>
            <a:blip r:embed="rId2" cstate="print">
              <a:extLst>
                <a:ext uri="{BEBA8EAE-BF5A-486C-A8C5-ECC9F3942E4B}">
                  <a14:imgProps xmlns:a14="http://schemas.microsoft.com/office/drawing/2010/main" xmlns="">
                    <a14:imgLayer r:embed="rId3">
                      <a14:imgEffect>
                        <a14:brightnessContrast bright="-20000" contrast="-20000"/>
                      </a14:imgEffect>
                    </a14:imgLayer>
                  </a14:imgProps>
                </a:ex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ANSWER</a:t>
            </a:r>
            <a:endParaRPr lang="en-US" sz="2000" b="1" dirty="0">
              <a:latin typeface="Times New Roman" pitchFamily="18" charset="0"/>
              <a:cs typeface="Times New Roman" pitchFamily="18" charset="0"/>
            </a:endParaRPr>
          </a:p>
        </p:txBody>
      </p:sp>
      <p:sp>
        <p:nvSpPr>
          <p:cNvPr id="21" name="Content Placeholder 10"/>
          <p:cNvSpPr>
            <a:spLocks noGrp="1"/>
          </p:cNvSpPr>
          <p:nvPr>
            <p:ph sz="quarter" idx="13"/>
          </p:nvPr>
        </p:nvSpPr>
        <p:spPr>
          <a:xfrm>
            <a:off x="1280160" y="5867400"/>
            <a:ext cx="3037718" cy="676339"/>
          </a:xfrm>
        </p:spPr>
        <p:txBody>
          <a:bodyPr wrap="square">
            <a:spAutoFit/>
          </a:bodyPr>
          <a:lstStyle/>
          <a:p>
            <a:pPr algn="just">
              <a:lnSpc>
                <a:spcPct val="165000"/>
              </a:lnSpc>
              <a:spcBef>
                <a:spcPct val="0"/>
              </a:spcBef>
              <a:buNone/>
              <a:tabLst>
                <a:tab pos="800100" algn="l"/>
                <a:tab pos="3776663" algn="l"/>
              </a:tabLst>
            </a:pPr>
            <a:r>
              <a:rPr lang="en-US" sz="2300" dirty="0" smtClean="0">
                <a:solidFill>
                  <a:schemeClr val="tx1"/>
                </a:solidFill>
                <a:latin typeface="Times New Roman" pitchFamily="18" charset="0"/>
                <a:cs typeface="Times New Roman" pitchFamily="18" charset="0"/>
              </a:rPr>
              <a:t>(C) 84 cm</a:t>
            </a:r>
            <a:r>
              <a:rPr lang="en-US" sz="2300" baseline="30000" dirty="0" smtClean="0">
                <a:solidFill>
                  <a:schemeClr val="tx1"/>
                </a:solidFill>
                <a:latin typeface="Times New Roman" pitchFamily="18" charset="0"/>
                <a:cs typeface="Times New Roman" pitchFamily="18" charset="0"/>
              </a:rPr>
              <a:t>2</a:t>
            </a:r>
            <a:endParaRPr lang="en-US" sz="2300" i="1" dirty="0" smtClean="0">
              <a:solidFill>
                <a:schemeClr val="tx1"/>
              </a:solidFill>
              <a:latin typeface="Times New Roman" pitchFamily="18" charset="0"/>
              <a:cs typeface="Times New Roman" pitchFamily="18" charset="0"/>
            </a:endParaRPr>
          </a:p>
        </p:txBody>
      </p:sp>
      <p:sp>
        <p:nvSpPr>
          <p:cNvPr id="22" name="Content Placeholder 10"/>
          <p:cNvSpPr>
            <a:spLocks noGrp="1"/>
          </p:cNvSpPr>
          <p:nvPr>
            <p:ph sz="quarter" idx="13"/>
          </p:nvPr>
        </p:nvSpPr>
        <p:spPr>
          <a:xfrm>
            <a:off x="1295400" y="5324539"/>
            <a:ext cx="2865120" cy="599459"/>
          </a:xfrm>
        </p:spPr>
        <p:txBody>
          <a:bodyPr wrap="square">
            <a:spAutoFit/>
          </a:bodyPr>
          <a:lstStyle/>
          <a:p>
            <a:pPr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(A) 21 cm</a:t>
            </a:r>
            <a:r>
              <a:rPr lang="en-US" sz="2300" baseline="30000" dirty="0" smtClean="0">
                <a:solidFill>
                  <a:schemeClr val="tx1"/>
                </a:solidFill>
                <a:latin typeface="Times New Roman" pitchFamily="18" charset="0"/>
                <a:cs typeface="Times New Roman" pitchFamily="18" charset="0"/>
              </a:rPr>
              <a:t>2</a:t>
            </a:r>
            <a:endParaRPr lang="en-US" sz="2300" i="1" baseline="30000" dirty="0" smtClean="0">
              <a:solidFill>
                <a:schemeClr val="tx1"/>
              </a:solidFill>
              <a:latin typeface="Times New Roman" pitchFamily="18" charset="0"/>
              <a:cs typeface="Times New Roman" pitchFamily="18" charset="0"/>
            </a:endParaRPr>
          </a:p>
        </p:txBody>
      </p:sp>
      <p:sp>
        <p:nvSpPr>
          <p:cNvPr id="23" name="Content Placeholder 10"/>
          <p:cNvSpPr>
            <a:spLocks noGrp="1"/>
          </p:cNvSpPr>
          <p:nvPr>
            <p:ph sz="quarter" idx="13"/>
          </p:nvPr>
        </p:nvSpPr>
        <p:spPr>
          <a:xfrm>
            <a:off x="4160520" y="5876861"/>
            <a:ext cx="2865120" cy="676339"/>
          </a:xfrm>
        </p:spPr>
        <p:txBody>
          <a:bodyPr wrap="square">
            <a:spAutoFit/>
          </a:bodyPr>
          <a:lstStyle/>
          <a:p>
            <a:pPr algn="just">
              <a:lnSpc>
                <a:spcPct val="165000"/>
              </a:lnSpc>
              <a:spcBef>
                <a:spcPct val="0"/>
              </a:spcBef>
              <a:buNone/>
              <a:tabLst>
                <a:tab pos="800100" algn="l"/>
                <a:tab pos="3776663" algn="l"/>
              </a:tabLst>
            </a:pPr>
            <a:r>
              <a:rPr lang="en-US" sz="2300" dirty="0" smtClean="0">
                <a:solidFill>
                  <a:schemeClr val="tx1"/>
                </a:solidFill>
                <a:latin typeface="Times New Roman" pitchFamily="18" charset="0"/>
                <a:cs typeface="Times New Roman" pitchFamily="18" charset="0"/>
              </a:rPr>
              <a:t>(D) 168 cm</a:t>
            </a:r>
            <a:r>
              <a:rPr lang="en-US" sz="2300" baseline="30000" dirty="0" smtClean="0">
                <a:solidFill>
                  <a:schemeClr val="tx1"/>
                </a:solidFill>
                <a:latin typeface="Times New Roman" pitchFamily="18" charset="0"/>
                <a:cs typeface="Times New Roman" pitchFamily="18" charset="0"/>
              </a:rPr>
              <a:t>2</a:t>
            </a:r>
            <a:endParaRPr lang="en-US" sz="2300" i="1" dirty="0" smtClean="0">
              <a:solidFill>
                <a:schemeClr val="tx1"/>
              </a:solidFill>
              <a:latin typeface="Times New Roman" pitchFamily="18" charset="0"/>
              <a:cs typeface="Times New Roman" pitchFamily="18" charset="0"/>
            </a:endParaRPr>
          </a:p>
        </p:txBody>
      </p:sp>
      <p:sp>
        <p:nvSpPr>
          <p:cNvPr id="24" name="Content Placeholder 10"/>
          <p:cNvSpPr>
            <a:spLocks noGrp="1"/>
          </p:cNvSpPr>
          <p:nvPr>
            <p:ph sz="quarter" idx="13"/>
          </p:nvPr>
        </p:nvSpPr>
        <p:spPr>
          <a:xfrm>
            <a:off x="4160520" y="5344141"/>
            <a:ext cx="2865120" cy="676339"/>
          </a:xfrm>
        </p:spPr>
        <p:txBody>
          <a:bodyPr wrap="square">
            <a:spAutoFit/>
          </a:bodyPr>
          <a:lstStyle/>
          <a:p>
            <a:pPr algn="just">
              <a:lnSpc>
                <a:spcPct val="165000"/>
              </a:lnSpc>
              <a:spcBef>
                <a:spcPct val="0"/>
              </a:spcBef>
              <a:buNone/>
              <a:tabLst>
                <a:tab pos="800100" algn="l"/>
                <a:tab pos="3776663" algn="l"/>
              </a:tabLst>
            </a:pPr>
            <a:r>
              <a:rPr lang="en-US" sz="2300" dirty="0" smtClean="0">
                <a:solidFill>
                  <a:schemeClr val="tx1"/>
                </a:solidFill>
                <a:latin typeface="Times New Roman" pitchFamily="18" charset="0"/>
                <a:cs typeface="Times New Roman" pitchFamily="18" charset="0"/>
              </a:rPr>
              <a:t>(B) 42 cm</a:t>
            </a:r>
            <a:r>
              <a:rPr lang="en-US" sz="2300" baseline="30000" dirty="0" smtClean="0">
                <a:solidFill>
                  <a:schemeClr val="tx1"/>
                </a:solidFill>
                <a:latin typeface="Times New Roman" pitchFamily="18" charset="0"/>
                <a:cs typeface="Times New Roman" pitchFamily="18" charset="0"/>
              </a:rPr>
              <a:t>2</a:t>
            </a:r>
            <a:endParaRPr lang="en-US" sz="2300" i="1" dirty="0" smtClean="0">
              <a:solidFill>
                <a:schemeClr val="tx1"/>
              </a:solidFill>
              <a:latin typeface="Times New Roman" pitchFamily="18" charset="0"/>
              <a:cs typeface="Times New Roman" pitchFamily="18" charset="0"/>
            </a:endParaRPr>
          </a:p>
        </p:txBody>
      </p:sp>
      <p:pic>
        <p:nvPicPr>
          <p:cNvPr id="25" name="Picture 1"/>
          <p:cNvPicPr>
            <a:picLocks noChangeAspect="1" noChangeArrowheads="1"/>
          </p:cNvPicPr>
          <p:nvPr/>
        </p:nvPicPr>
        <p:blipFill>
          <a:blip r:embed="rId4" cstate="print"/>
          <a:srcRect/>
          <a:stretch>
            <a:fillRect/>
          </a:stretch>
        </p:blipFill>
        <p:spPr bwMode="auto">
          <a:xfrm>
            <a:off x="1524000" y="2286000"/>
            <a:ext cx="3919538" cy="1952625"/>
          </a:xfrm>
          <a:prstGeom prst="rect">
            <a:avLst/>
          </a:prstGeom>
          <a:noFill/>
          <a:ln w="9525">
            <a:noFill/>
            <a:miter lim="800000"/>
            <a:headEnd/>
            <a:tailEnd/>
          </a:ln>
          <a:effectLst/>
        </p:spPr>
      </p:pic>
      <p:sp>
        <p:nvSpPr>
          <p:cNvPr id="9"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tabLst>
                <a:tab pos="393192" algn="r"/>
                <a:tab pos="640080" algn="l"/>
              </a:tabLst>
            </a:pPr>
            <a:r>
              <a:rPr lang="en-US" sz="1500" b="1" dirty="0" smtClean="0">
                <a:solidFill>
                  <a:schemeClr val="bg1"/>
                </a:solidFill>
                <a:latin typeface="Times New Roman" pitchFamily="18" charset="0"/>
                <a:cs typeface="Times New Roman" pitchFamily="18" charset="0"/>
              </a:rPr>
              <a:t>Revision Exam 1 Paper 1</a:t>
            </a:r>
          </a:p>
        </p:txBody>
      </p:sp>
    </p:spTree>
    <p:extLst>
      <p:ext uri="{BB962C8B-B14F-4D97-AF65-F5344CB8AC3E}">
        <p14:creationId xmlns:p14="http://schemas.microsoft.com/office/powerpoint/2010/main" xmlns="" val="714513420"/>
      </p:ext>
    </p:extLst>
  </p:cSld>
  <p:clrMapOvr>
    <a:masterClrMapping/>
  </p:clrMapOvr>
  <p:transition spd="slow">
    <p:strips dir="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15">
                                            <p:txEl>
                                              <p:pRg st="0" end="0"/>
                                            </p:txEl>
                                          </p:spTgt>
                                        </p:tgtEl>
                                        <p:attrNameLst>
                                          <p:attrName>style.visibility</p:attrName>
                                        </p:attrNameLst>
                                      </p:cBhvr>
                                      <p:to>
                                        <p:strVal val="visible"/>
                                      </p:to>
                                    </p:set>
                                    <p:anim calcmode="lin" valueType="num">
                                      <p:cBhvr>
                                        <p:cTn id="7" dur="500" fill="hold"/>
                                        <p:tgtEl>
                                          <p:spTgt spid="15">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15">
                                            <p:txEl>
                                              <p:pRg st="0" end="0"/>
                                            </p:txEl>
                                          </p:spTgt>
                                        </p:tgtEl>
                                        <p:attrNameLst>
                                          <p:attrName>ppt_h</p:attrName>
                                        </p:attrNameLst>
                                      </p:cBhvr>
                                      <p:tavLst>
                                        <p:tav tm="0">
                                          <p:val>
                                            <p:fltVal val="0"/>
                                          </p:val>
                                        </p:tav>
                                        <p:tav tm="100000">
                                          <p:val>
                                            <p:strVal val="#ppt_h"/>
                                          </p:val>
                                        </p:tav>
                                      </p:tavLst>
                                    </p:anim>
                                  </p:childTnLst>
                                </p:cTn>
                              </p:par>
                              <p:par>
                                <p:cTn id="9" presetID="23" presetClass="entr" presetSubtype="16" fill="hold" nodeType="withEffect">
                                  <p:stCondLst>
                                    <p:cond delay="0"/>
                                  </p:stCondLst>
                                  <p:childTnLst>
                                    <p:set>
                                      <p:cBhvr>
                                        <p:cTn id="10" dur="1" fill="hold">
                                          <p:stCondLst>
                                            <p:cond delay="0"/>
                                          </p:stCondLst>
                                        </p:cTn>
                                        <p:tgtEl>
                                          <p:spTgt spid="25"/>
                                        </p:tgtEl>
                                        <p:attrNameLst>
                                          <p:attrName>style.visibility</p:attrName>
                                        </p:attrNameLst>
                                      </p:cBhvr>
                                      <p:to>
                                        <p:strVal val="visible"/>
                                      </p:to>
                                    </p:set>
                                    <p:anim calcmode="lin" valueType="num">
                                      <p:cBhvr>
                                        <p:cTn id="11" dur="500" fill="hold"/>
                                        <p:tgtEl>
                                          <p:spTgt spid="25"/>
                                        </p:tgtEl>
                                        <p:attrNameLst>
                                          <p:attrName>ppt_w</p:attrName>
                                        </p:attrNameLst>
                                      </p:cBhvr>
                                      <p:tavLst>
                                        <p:tav tm="0">
                                          <p:val>
                                            <p:fltVal val="0"/>
                                          </p:val>
                                        </p:tav>
                                        <p:tav tm="100000">
                                          <p:val>
                                            <p:strVal val="#ppt_w"/>
                                          </p:val>
                                        </p:tav>
                                      </p:tavLst>
                                    </p:anim>
                                    <p:anim calcmode="lin" valueType="num">
                                      <p:cBhvr>
                                        <p:cTn id="12" dur="500" fill="hold"/>
                                        <p:tgtEl>
                                          <p:spTgt spid="25"/>
                                        </p:tgtEl>
                                        <p:attrNameLst>
                                          <p:attrName>ppt_h</p:attrName>
                                        </p:attrNameLst>
                                      </p:cBhvr>
                                      <p:tavLst>
                                        <p:tav tm="0">
                                          <p:val>
                                            <p:fltVal val="0"/>
                                          </p:val>
                                        </p:tav>
                                        <p:tav tm="100000">
                                          <p:val>
                                            <p:strVal val="#ppt_h"/>
                                          </p:val>
                                        </p:tav>
                                      </p:tavLst>
                                    </p:anim>
                                  </p:childTnLst>
                                </p:cTn>
                              </p:par>
                            </p:childTnLst>
                          </p:cTn>
                        </p:par>
                      </p:childTnLst>
                    </p:cTn>
                  </p:par>
                  <p:par>
                    <p:cTn id="13" fill="hold">
                      <p:stCondLst>
                        <p:cond delay="indefinite"/>
                      </p:stCondLst>
                      <p:childTnLst>
                        <p:par>
                          <p:cTn id="14" fill="hold">
                            <p:stCondLst>
                              <p:cond delay="0"/>
                            </p:stCondLst>
                            <p:childTnLst>
                              <p:par>
                                <p:cTn id="15" presetID="53" presetClass="entr" presetSubtype="16" fill="hold" grpId="0" nodeType="clickEffect">
                                  <p:stCondLst>
                                    <p:cond delay="0"/>
                                  </p:stCondLst>
                                  <p:childTnLst>
                                    <p:set>
                                      <p:cBhvr>
                                        <p:cTn id="16" dur="1" fill="hold">
                                          <p:stCondLst>
                                            <p:cond delay="0"/>
                                          </p:stCondLst>
                                        </p:cTn>
                                        <p:tgtEl>
                                          <p:spTgt spid="22">
                                            <p:txEl>
                                              <p:pRg st="0" end="0"/>
                                            </p:txEl>
                                          </p:spTgt>
                                        </p:tgtEl>
                                        <p:attrNameLst>
                                          <p:attrName>style.visibility</p:attrName>
                                        </p:attrNameLst>
                                      </p:cBhvr>
                                      <p:to>
                                        <p:strVal val="visible"/>
                                      </p:to>
                                    </p:set>
                                    <p:anim calcmode="lin" valueType="num">
                                      <p:cBhvr>
                                        <p:cTn id="17" dur="500" fill="hold"/>
                                        <p:tgtEl>
                                          <p:spTgt spid="22">
                                            <p:txEl>
                                              <p:pRg st="0" end="0"/>
                                            </p:txEl>
                                          </p:spTgt>
                                        </p:tgtEl>
                                        <p:attrNameLst>
                                          <p:attrName>ppt_w</p:attrName>
                                        </p:attrNameLst>
                                      </p:cBhvr>
                                      <p:tavLst>
                                        <p:tav tm="0">
                                          <p:val>
                                            <p:fltVal val="0"/>
                                          </p:val>
                                        </p:tav>
                                        <p:tav tm="100000">
                                          <p:val>
                                            <p:strVal val="#ppt_w"/>
                                          </p:val>
                                        </p:tav>
                                      </p:tavLst>
                                    </p:anim>
                                    <p:anim calcmode="lin" valueType="num">
                                      <p:cBhvr>
                                        <p:cTn id="18" dur="500" fill="hold"/>
                                        <p:tgtEl>
                                          <p:spTgt spid="22">
                                            <p:txEl>
                                              <p:pRg st="0" end="0"/>
                                            </p:txEl>
                                          </p:spTgt>
                                        </p:tgtEl>
                                        <p:attrNameLst>
                                          <p:attrName>ppt_h</p:attrName>
                                        </p:attrNameLst>
                                      </p:cBhvr>
                                      <p:tavLst>
                                        <p:tav tm="0">
                                          <p:val>
                                            <p:fltVal val="0"/>
                                          </p:val>
                                        </p:tav>
                                        <p:tav tm="100000">
                                          <p:val>
                                            <p:strVal val="#ppt_h"/>
                                          </p:val>
                                        </p:tav>
                                      </p:tavLst>
                                    </p:anim>
                                    <p:animEffect transition="in" filter="fade">
                                      <p:cBhvr>
                                        <p:cTn id="19" dur="500"/>
                                        <p:tgtEl>
                                          <p:spTgt spid="22">
                                            <p:txEl>
                                              <p:pRg st="0" end="0"/>
                                            </p:txEl>
                                          </p:spTgt>
                                        </p:tgtEl>
                                      </p:cBhvr>
                                    </p:animEffect>
                                  </p:childTnLst>
                                </p:cTn>
                              </p:par>
                              <p:par>
                                <p:cTn id="20" presetID="53" presetClass="entr" presetSubtype="16" fill="hold" grpId="0" nodeType="withEffect">
                                  <p:stCondLst>
                                    <p:cond delay="0"/>
                                  </p:stCondLst>
                                  <p:childTnLst>
                                    <p:set>
                                      <p:cBhvr>
                                        <p:cTn id="21" dur="1" fill="hold">
                                          <p:stCondLst>
                                            <p:cond delay="0"/>
                                          </p:stCondLst>
                                        </p:cTn>
                                        <p:tgtEl>
                                          <p:spTgt spid="24">
                                            <p:txEl>
                                              <p:pRg st="0" end="0"/>
                                            </p:txEl>
                                          </p:spTgt>
                                        </p:tgtEl>
                                        <p:attrNameLst>
                                          <p:attrName>style.visibility</p:attrName>
                                        </p:attrNameLst>
                                      </p:cBhvr>
                                      <p:to>
                                        <p:strVal val="visible"/>
                                      </p:to>
                                    </p:set>
                                    <p:anim calcmode="lin" valueType="num">
                                      <p:cBhvr>
                                        <p:cTn id="22" dur="500" fill="hold"/>
                                        <p:tgtEl>
                                          <p:spTgt spid="24">
                                            <p:txEl>
                                              <p:pRg st="0" end="0"/>
                                            </p:txEl>
                                          </p:spTgt>
                                        </p:tgtEl>
                                        <p:attrNameLst>
                                          <p:attrName>ppt_w</p:attrName>
                                        </p:attrNameLst>
                                      </p:cBhvr>
                                      <p:tavLst>
                                        <p:tav tm="0">
                                          <p:val>
                                            <p:fltVal val="0"/>
                                          </p:val>
                                        </p:tav>
                                        <p:tav tm="100000">
                                          <p:val>
                                            <p:strVal val="#ppt_w"/>
                                          </p:val>
                                        </p:tav>
                                      </p:tavLst>
                                    </p:anim>
                                    <p:anim calcmode="lin" valueType="num">
                                      <p:cBhvr>
                                        <p:cTn id="23" dur="500" fill="hold"/>
                                        <p:tgtEl>
                                          <p:spTgt spid="24">
                                            <p:txEl>
                                              <p:pRg st="0" end="0"/>
                                            </p:txEl>
                                          </p:spTgt>
                                        </p:tgtEl>
                                        <p:attrNameLst>
                                          <p:attrName>ppt_h</p:attrName>
                                        </p:attrNameLst>
                                      </p:cBhvr>
                                      <p:tavLst>
                                        <p:tav tm="0">
                                          <p:val>
                                            <p:fltVal val="0"/>
                                          </p:val>
                                        </p:tav>
                                        <p:tav tm="100000">
                                          <p:val>
                                            <p:strVal val="#ppt_h"/>
                                          </p:val>
                                        </p:tav>
                                      </p:tavLst>
                                    </p:anim>
                                    <p:animEffect transition="in" filter="fade">
                                      <p:cBhvr>
                                        <p:cTn id="24" dur="500"/>
                                        <p:tgtEl>
                                          <p:spTgt spid="24">
                                            <p:txEl>
                                              <p:pRg st="0" end="0"/>
                                            </p:txEl>
                                          </p:spTgt>
                                        </p:tgtEl>
                                      </p:cBhvr>
                                    </p:animEffect>
                                  </p:childTnLst>
                                </p:cTn>
                              </p:par>
                              <p:par>
                                <p:cTn id="25" presetID="53" presetClass="entr" presetSubtype="16" fill="hold" grpId="0" nodeType="withEffect">
                                  <p:stCondLst>
                                    <p:cond delay="0"/>
                                  </p:stCondLst>
                                  <p:childTnLst>
                                    <p:set>
                                      <p:cBhvr>
                                        <p:cTn id="26" dur="1" fill="hold">
                                          <p:stCondLst>
                                            <p:cond delay="0"/>
                                          </p:stCondLst>
                                        </p:cTn>
                                        <p:tgtEl>
                                          <p:spTgt spid="21">
                                            <p:txEl>
                                              <p:pRg st="0" end="0"/>
                                            </p:txEl>
                                          </p:spTgt>
                                        </p:tgtEl>
                                        <p:attrNameLst>
                                          <p:attrName>style.visibility</p:attrName>
                                        </p:attrNameLst>
                                      </p:cBhvr>
                                      <p:to>
                                        <p:strVal val="visible"/>
                                      </p:to>
                                    </p:set>
                                    <p:anim calcmode="lin" valueType="num">
                                      <p:cBhvr>
                                        <p:cTn id="27" dur="500" fill="hold"/>
                                        <p:tgtEl>
                                          <p:spTgt spid="21">
                                            <p:txEl>
                                              <p:pRg st="0" end="0"/>
                                            </p:txEl>
                                          </p:spTgt>
                                        </p:tgtEl>
                                        <p:attrNameLst>
                                          <p:attrName>ppt_w</p:attrName>
                                        </p:attrNameLst>
                                      </p:cBhvr>
                                      <p:tavLst>
                                        <p:tav tm="0">
                                          <p:val>
                                            <p:fltVal val="0"/>
                                          </p:val>
                                        </p:tav>
                                        <p:tav tm="100000">
                                          <p:val>
                                            <p:strVal val="#ppt_w"/>
                                          </p:val>
                                        </p:tav>
                                      </p:tavLst>
                                    </p:anim>
                                    <p:anim calcmode="lin" valueType="num">
                                      <p:cBhvr>
                                        <p:cTn id="28" dur="500" fill="hold"/>
                                        <p:tgtEl>
                                          <p:spTgt spid="21">
                                            <p:txEl>
                                              <p:pRg st="0" end="0"/>
                                            </p:txEl>
                                          </p:spTgt>
                                        </p:tgtEl>
                                        <p:attrNameLst>
                                          <p:attrName>ppt_h</p:attrName>
                                        </p:attrNameLst>
                                      </p:cBhvr>
                                      <p:tavLst>
                                        <p:tav tm="0">
                                          <p:val>
                                            <p:fltVal val="0"/>
                                          </p:val>
                                        </p:tav>
                                        <p:tav tm="100000">
                                          <p:val>
                                            <p:strVal val="#ppt_h"/>
                                          </p:val>
                                        </p:tav>
                                      </p:tavLst>
                                    </p:anim>
                                    <p:animEffect transition="in" filter="fade">
                                      <p:cBhvr>
                                        <p:cTn id="29" dur="500"/>
                                        <p:tgtEl>
                                          <p:spTgt spid="21">
                                            <p:txEl>
                                              <p:pRg st="0" end="0"/>
                                            </p:txEl>
                                          </p:spTgt>
                                        </p:tgtEl>
                                      </p:cBhvr>
                                    </p:animEffect>
                                  </p:childTnLst>
                                </p:cTn>
                              </p:par>
                              <p:par>
                                <p:cTn id="30" presetID="53" presetClass="entr" presetSubtype="16" fill="hold" grpId="0" nodeType="withEffect">
                                  <p:stCondLst>
                                    <p:cond delay="0"/>
                                  </p:stCondLst>
                                  <p:childTnLst>
                                    <p:set>
                                      <p:cBhvr>
                                        <p:cTn id="31" dur="1" fill="hold">
                                          <p:stCondLst>
                                            <p:cond delay="0"/>
                                          </p:stCondLst>
                                        </p:cTn>
                                        <p:tgtEl>
                                          <p:spTgt spid="23">
                                            <p:txEl>
                                              <p:pRg st="0" end="0"/>
                                            </p:txEl>
                                          </p:spTgt>
                                        </p:tgtEl>
                                        <p:attrNameLst>
                                          <p:attrName>style.visibility</p:attrName>
                                        </p:attrNameLst>
                                      </p:cBhvr>
                                      <p:to>
                                        <p:strVal val="visible"/>
                                      </p:to>
                                    </p:set>
                                    <p:anim calcmode="lin" valueType="num">
                                      <p:cBhvr>
                                        <p:cTn id="32" dur="500" fill="hold"/>
                                        <p:tgtEl>
                                          <p:spTgt spid="23">
                                            <p:txEl>
                                              <p:pRg st="0" end="0"/>
                                            </p:txEl>
                                          </p:spTgt>
                                        </p:tgtEl>
                                        <p:attrNameLst>
                                          <p:attrName>ppt_w</p:attrName>
                                        </p:attrNameLst>
                                      </p:cBhvr>
                                      <p:tavLst>
                                        <p:tav tm="0">
                                          <p:val>
                                            <p:fltVal val="0"/>
                                          </p:val>
                                        </p:tav>
                                        <p:tav tm="100000">
                                          <p:val>
                                            <p:strVal val="#ppt_w"/>
                                          </p:val>
                                        </p:tav>
                                      </p:tavLst>
                                    </p:anim>
                                    <p:anim calcmode="lin" valueType="num">
                                      <p:cBhvr>
                                        <p:cTn id="33" dur="500" fill="hold"/>
                                        <p:tgtEl>
                                          <p:spTgt spid="23">
                                            <p:txEl>
                                              <p:pRg st="0" end="0"/>
                                            </p:txEl>
                                          </p:spTgt>
                                        </p:tgtEl>
                                        <p:attrNameLst>
                                          <p:attrName>ppt_h</p:attrName>
                                        </p:attrNameLst>
                                      </p:cBhvr>
                                      <p:tavLst>
                                        <p:tav tm="0">
                                          <p:val>
                                            <p:fltVal val="0"/>
                                          </p:val>
                                        </p:tav>
                                        <p:tav tm="100000">
                                          <p:val>
                                            <p:strVal val="#ppt_h"/>
                                          </p:val>
                                        </p:tav>
                                      </p:tavLst>
                                    </p:anim>
                                    <p:animEffect transition="in" filter="fade">
                                      <p:cBhvr>
                                        <p:cTn id="34" dur="500"/>
                                        <p:tgtEl>
                                          <p:spTgt spid="23">
                                            <p:txEl>
                                              <p:pRg st="0" end="0"/>
                                            </p:txEl>
                                          </p:spTgt>
                                        </p:tgtEl>
                                      </p:cBhvr>
                                    </p:animEffect>
                                  </p:childTnLst>
                                </p:cTn>
                              </p:par>
                            </p:childTnLst>
                          </p:cTn>
                        </p:par>
                      </p:childTnLst>
                    </p:cTn>
                  </p:par>
                  <p:par>
                    <p:cTn id="35" fill="hold">
                      <p:stCondLst>
                        <p:cond delay="indefinite"/>
                      </p:stCondLst>
                      <p:childTnLst>
                        <p:par>
                          <p:cTn id="36" fill="hold">
                            <p:stCondLst>
                              <p:cond delay="0"/>
                            </p:stCondLst>
                            <p:childTnLst>
                              <p:par>
                                <p:cTn id="37" presetID="3" presetClass="entr" presetSubtype="10" fill="hold" grpId="0" nodeType="clickEffect">
                                  <p:stCondLst>
                                    <p:cond delay="0"/>
                                  </p:stCondLst>
                                  <p:childTnLst>
                                    <p:set>
                                      <p:cBhvr>
                                        <p:cTn id="38" dur="1" fill="hold">
                                          <p:stCondLst>
                                            <p:cond delay="0"/>
                                          </p:stCondLst>
                                        </p:cTn>
                                        <p:tgtEl>
                                          <p:spTgt spid="20"/>
                                        </p:tgtEl>
                                        <p:attrNameLst>
                                          <p:attrName>style.visibility</p:attrName>
                                        </p:attrNameLst>
                                      </p:cBhvr>
                                      <p:to>
                                        <p:strVal val="visible"/>
                                      </p:to>
                                    </p:set>
                                    <p:animEffect transition="in" filter="blinds(horizontal)">
                                      <p:cBhvr>
                                        <p:cTn id="39" dur="5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build="allAtOnce"/>
      <p:bldP spid="20" grpId="0" animBg="1"/>
      <p:bldP spid="21" grpId="0" build="p"/>
      <p:bldP spid="22" grpId="0" build="p"/>
      <p:bldP spid="23" grpId="0" build="p"/>
      <p:bldP spid="24" grpId="0" build="p"/>
    </p:bldLst>
  </p:timing>
</p:sld>
</file>

<file path=ppt/slides/slide5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Notched Right Arrow 7"/>
          <p:cNvSpPr/>
          <p:nvPr/>
        </p:nvSpPr>
        <p:spPr>
          <a:xfrm>
            <a:off x="7162800" y="6019800"/>
            <a:ext cx="1782315" cy="685800"/>
          </a:xfrm>
          <a:prstGeom prst="notchedRightArrow">
            <a:avLst/>
          </a:prstGeom>
          <a:blipFill>
            <a:blip r:embed="rId2" cstate="print">
              <a:extLst>
                <a:ext uri="{BEBA8EAE-BF5A-486C-A8C5-ECC9F3942E4B}">
                  <a14:imgProps xmlns:a14="http://schemas.microsoft.com/office/drawing/2010/main" xmlns="">
                    <a14:imgLayer r:embed="rId3">
                      <a14:imgEffect>
                        <a14:brightnessContrast bright="-20000" contrast="-20000"/>
                      </a14:imgEffect>
                    </a14:imgLayer>
                  </a14:imgProps>
                </a:ex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ANSWER</a:t>
            </a:r>
            <a:endParaRPr lang="en-US" sz="2000" b="1" dirty="0">
              <a:latin typeface="Times New Roman" pitchFamily="18" charset="0"/>
              <a:cs typeface="Times New Roman" pitchFamily="18" charset="0"/>
            </a:endParaRPr>
          </a:p>
        </p:txBody>
      </p:sp>
      <p:sp>
        <p:nvSpPr>
          <p:cNvPr id="12" name="Rectangle 11"/>
          <p:cNvSpPr/>
          <p:nvPr/>
        </p:nvSpPr>
        <p:spPr>
          <a:xfrm>
            <a:off x="370840" y="2535684"/>
            <a:ext cx="6248400" cy="446276"/>
          </a:xfrm>
          <a:prstGeom prst="rect">
            <a:avLst/>
          </a:prstGeom>
        </p:spPr>
        <p:txBody>
          <a:bodyPr wrap="square">
            <a:spAutoFit/>
          </a:bodyPr>
          <a:lstStyle/>
          <a:p>
            <a:r>
              <a:rPr lang="en-US" sz="2300" b="1" dirty="0" smtClean="0">
                <a:latin typeface="Times New Roman" pitchFamily="18" charset="0"/>
              </a:rPr>
              <a:t>47.</a:t>
            </a:r>
            <a:r>
              <a:rPr lang="en-US" sz="2300" dirty="0" smtClean="0">
                <a:latin typeface="Times New Roman" pitchFamily="18" charset="0"/>
              </a:rPr>
              <a:t>    If 2</a:t>
            </a:r>
            <a:r>
              <a:rPr lang="en-US" sz="2300" i="1" dirty="0" smtClean="0">
                <a:latin typeface="Times New Roman" pitchFamily="18" charset="0"/>
              </a:rPr>
              <a:t>y</a:t>
            </a:r>
            <a:r>
              <a:rPr lang="en-US" sz="2300" dirty="0" smtClean="0">
                <a:latin typeface="Times New Roman" pitchFamily="18" charset="0"/>
              </a:rPr>
              <a:t> = –4</a:t>
            </a:r>
            <a:r>
              <a:rPr lang="en-US" sz="2300" i="1" dirty="0" smtClean="0">
                <a:latin typeface="Times New Roman" pitchFamily="18" charset="0"/>
              </a:rPr>
              <a:t>x</a:t>
            </a:r>
            <a:r>
              <a:rPr lang="en-US" sz="2300" dirty="0" smtClean="0">
                <a:latin typeface="Times New Roman" pitchFamily="18" charset="0"/>
              </a:rPr>
              <a:t> + 3, then the y-intercept is</a:t>
            </a:r>
            <a:endParaRPr lang="en-US" sz="2300" i="1" baseline="30000" dirty="0">
              <a:latin typeface="Times New Roman" pitchFamily="18" charset="0"/>
            </a:endParaRPr>
          </a:p>
        </p:txBody>
      </p:sp>
      <p:sp>
        <p:nvSpPr>
          <p:cNvPr id="19" name="TextBox 18"/>
          <p:cNvSpPr txBox="1"/>
          <p:nvPr/>
        </p:nvSpPr>
        <p:spPr>
          <a:xfrm>
            <a:off x="990600" y="3305175"/>
            <a:ext cx="1066800" cy="446276"/>
          </a:xfrm>
          <a:prstGeom prst="rect">
            <a:avLst/>
          </a:prstGeom>
          <a:noFill/>
        </p:spPr>
        <p:txBody>
          <a:bodyPr wrap="square" rtlCol="0">
            <a:spAutoFit/>
          </a:bodyPr>
          <a:lstStyle/>
          <a:p>
            <a:r>
              <a:rPr lang="en-US" sz="2300" dirty="0" smtClean="0">
                <a:latin typeface="Times New Roman" pitchFamily="18" charset="0"/>
              </a:rPr>
              <a:t>(A) –2</a:t>
            </a:r>
            <a:endParaRPr lang="en-US" sz="2300" dirty="0">
              <a:latin typeface="Times New Roman" pitchFamily="18" charset="0"/>
            </a:endParaRPr>
          </a:p>
        </p:txBody>
      </p:sp>
      <p:sp>
        <p:nvSpPr>
          <p:cNvPr id="20" name="TextBox 19"/>
          <p:cNvSpPr txBox="1"/>
          <p:nvPr/>
        </p:nvSpPr>
        <p:spPr>
          <a:xfrm>
            <a:off x="990600" y="3897124"/>
            <a:ext cx="1066800" cy="446276"/>
          </a:xfrm>
          <a:prstGeom prst="rect">
            <a:avLst/>
          </a:prstGeom>
          <a:noFill/>
        </p:spPr>
        <p:txBody>
          <a:bodyPr wrap="square" rtlCol="0">
            <a:spAutoFit/>
          </a:bodyPr>
          <a:lstStyle/>
          <a:p>
            <a:r>
              <a:rPr lang="en-US" sz="2300" dirty="0" smtClean="0">
                <a:latin typeface="Times New Roman" pitchFamily="18" charset="0"/>
              </a:rPr>
              <a:t>(B) 2</a:t>
            </a:r>
            <a:endParaRPr lang="en-US" sz="2300" dirty="0">
              <a:latin typeface="Times New Roman" pitchFamily="18" charset="0"/>
            </a:endParaRPr>
          </a:p>
        </p:txBody>
      </p:sp>
      <p:grpSp>
        <p:nvGrpSpPr>
          <p:cNvPr id="2" name="Group 23"/>
          <p:cNvGrpSpPr/>
          <p:nvPr/>
        </p:nvGrpSpPr>
        <p:grpSpPr>
          <a:xfrm>
            <a:off x="990600" y="4495800"/>
            <a:ext cx="1066800" cy="698500"/>
            <a:chOff x="1219200" y="4533900"/>
            <a:chExt cx="1066800" cy="698500"/>
          </a:xfrm>
        </p:grpSpPr>
        <p:sp>
          <p:nvSpPr>
            <p:cNvPr id="21" name="TextBox 20"/>
            <p:cNvSpPr txBox="1"/>
            <p:nvPr/>
          </p:nvSpPr>
          <p:spPr>
            <a:xfrm>
              <a:off x="1219200" y="4648200"/>
              <a:ext cx="1066800" cy="446276"/>
            </a:xfrm>
            <a:prstGeom prst="rect">
              <a:avLst/>
            </a:prstGeom>
            <a:noFill/>
          </p:spPr>
          <p:txBody>
            <a:bodyPr wrap="square" rtlCol="0">
              <a:spAutoFit/>
            </a:bodyPr>
            <a:lstStyle/>
            <a:p>
              <a:r>
                <a:rPr lang="en-US" sz="2300" dirty="0" smtClean="0">
                  <a:latin typeface="Times New Roman" pitchFamily="18" charset="0"/>
                </a:rPr>
                <a:t>(C)</a:t>
              </a:r>
              <a:endParaRPr lang="en-US" sz="2300" dirty="0">
                <a:latin typeface="Times New Roman" pitchFamily="18" charset="0"/>
              </a:endParaRPr>
            </a:p>
          </p:txBody>
        </p:sp>
        <p:pic>
          <p:nvPicPr>
            <p:cNvPr id="7170" name="Picture 2" descr="D:\Vinothi\Revision Exam 03\Eqn139.wmf"/>
            <p:cNvPicPr>
              <a:picLocks noChangeAspect="1" noChangeArrowheads="1"/>
            </p:cNvPicPr>
            <p:nvPr/>
          </p:nvPicPr>
          <p:blipFill>
            <a:blip r:embed="rId4" cstate="print"/>
            <a:srcRect/>
            <a:stretch>
              <a:fillRect/>
            </a:stretch>
          </p:blipFill>
          <p:spPr bwMode="auto">
            <a:xfrm>
              <a:off x="1752600" y="4533900"/>
              <a:ext cx="419100" cy="698500"/>
            </a:xfrm>
            <a:prstGeom prst="rect">
              <a:avLst/>
            </a:prstGeom>
            <a:noFill/>
          </p:spPr>
        </p:pic>
      </p:grpSp>
      <p:grpSp>
        <p:nvGrpSpPr>
          <p:cNvPr id="3" name="Group 22"/>
          <p:cNvGrpSpPr/>
          <p:nvPr/>
        </p:nvGrpSpPr>
        <p:grpSpPr>
          <a:xfrm>
            <a:off x="990600" y="5321300"/>
            <a:ext cx="1066800" cy="698500"/>
            <a:chOff x="1219200" y="5273675"/>
            <a:chExt cx="1066800" cy="698500"/>
          </a:xfrm>
        </p:grpSpPr>
        <p:sp>
          <p:nvSpPr>
            <p:cNvPr id="22" name="TextBox 21"/>
            <p:cNvSpPr txBox="1"/>
            <p:nvPr/>
          </p:nvSpPr>
          <p:spPr>
            <a:xfrm>
              <a:off x="1219200" y="5391150"/>
              <a:ext cx="1066800" cy="446276"/>
            </a:xfrm>
            <a:prstGeom prst="rect">
              <a:avLst/>
            </a:prstGeom>
            <a:noFill/>
          </p:spPr>
          <p:txBody>
            <a:bodyPr wrap="square" rtlCol="0">
              <a:spAutoFit/>
            </a:bodyPr>
            <a:lstStyle/>
            <a:p>
              <a:r>
                <a:rPr lang="en-US" sz="2300" dirty="0" smtClean="0">
                  <a:latin typeface="Times New Roman" pitchFamily="18" charset="0"/>
                </a:rPr>
                <a:t>(D)</a:t>
              </a:r>
              <a:endParaRPr lang="en-US" sz="2300" dirty="0">
                <a:latin typeface="Times New Roman" pitchFamily="18" charset="0"/>
              </a:endParaRPr>
            </a:p>
          </p:txBody>
        </p:sp>
        <p:pic>
          <p:nvPicPr>
            <p:cNvPr id="7171" name="Picture 3" descr="D:\Vinothi\Revision Exam 03\Eqn140.wmf"/>
            <p:cNvPicPr>
              <a:picLocks noChangeAspect="1" noChangeArrowheads="1"/>
            </p:cNvPicPr>
            <p:nvPr/>
          </p:nvPicPr>
          <p:blipFill>
            <a:blip r:embed="rId5" cstate="print"/>
            <a:srcRect/>
            <a:stretch>
              <a:fillRect/>
            </a:stretch>
          </p:blipFill>
          <p:spPr bwMode="auto">
            <a:xfrm>
              <a:off x="1790700" y="5273675"/>
              <a:ext cx="228600" cy="698500"/>
            </a:xfrm>
            <a:prstGeom prst="rect">
              <a:avLst/>
            </a:prstGeom>
            <a:noFill/>
          </p:spPr>
        </p:pic>
      </p:grpSp>
      <p:sp>
        <p:nvSpPr>
          <p:cNvPr id="13"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3 Paper 1</a:t>
            </a:r>
          </a:p>
        </p:txBody>
      </p:sp>
    </p:spTree>
    <p:extLst>
      <p:ext uri="{BB962C8B-B14F-4D97-AF65-F5344CB8AC3E}">
        <p14:creationId xmlns:p14="http://schemas.microsoft.com/office/powerpoint/2010/main" xmlns="" val="71451342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p:cTn id="7" dur="500" fill="hold"/>
                                        <p:tgtEl>
                                          <p:spTgt spid="12"/>
                                        </p:tgtEl>
                                        <p:attrNameLst>
                                          <p:attrName>ppt_w</p:attrName>
                                        </p:attrNameLst>
                                      </p:cBhvr>
                                      <p:tavLst>
                                        <p:tav tm="0">
                                          <p:val>
                                            <p:fltVal val="0"/>
                                          </p:val>
                                        </p:tav>
                                        <p:tav tm="100000">
                                          <p:val>
                                            <p:strVal val="#ppt_w"/>
                                          </p:val>
                                        </p:tav>
                                      </p:tavLst>
                                    </p:anim>
                                    <p:anim calcmode="lin" valueType="num">
                                      <p:cBhvr>
                                        <p:cTn id="8" dur="500" fill="hold"/>
                                        <p:tgtEl>
                                          <p:spTgt spid="12"/>
                                        </p:tgtEl>
                                        <p:attrNameLst>
                                          <p:attrName>ppt_h</p:attrName>
                                        </p:attrNameLst>
                                      </p:cBhvr>
                                      <p:tavLst>
                                        <p:tav tm="0">
                                          <p:val>
                                            <p:fltVal val="0"/>
                                          </p:val>
                                        </p:tav>
                                        <p:tav tm="100000">
                                          <p:val>
                                            <p:strVal val="#ppt_h"/>
                                          </p:val>
                                        </p:tav>
                                      </p:tavLst>
                                    </p:anim>
                                  </p:childTnLst>
                                </p:cTn>
                              </p:par>
                            </p:childTnLst>
                          </p:cTn>
                        </p:par>
                      </p:childTnLst>
                    </p:cTn>
                  </p:par>
                  <p:par>
                    <p:cTn id="9" fill="hold">
                      <p:stCondLst>
                        <p:cond delay="indefinite"/>
                      </p:stCondLst>
                      <p:childTnLst>
                        <p:par>
                          <p:cTn id="10" fill="hold">
                            <p:stCondLst>
                              <p:cond delay="0"/>
                            </p:stCondLst>
                            <p:childTnLst>
                              <p:par>
                                <p:cTn id="11" presetID="23" presetClass="entr" presetSubtype="16" fill="hold" grpId="0" nodeType="clickEffect">
                                  <p:stCondLst>
                                    <p:cond delay="0"/>
                                  </p:stCondLst>
                                  <p:childTnLst>
                                    <p:set>
                                      <p:cBhvr>
                                        <p:cTn id="12" dur="1" fill="hold">
                                          <p:stCondLst>
                                            <p:cond delay="0"/>
                                          </p:stCondLst>
                                        </p:cTn>
                                        <p:tgtEl>
                                          <p:spTgt spid="19"/>
                                        </p:tgtEl>
                                        <p:attrNameLst>
                                          <p:attrName>style.visibility</p:attrName>
                                        </p:attrNameLst>
                                      </p:cBhvr>
                                      <p:to>
                                        <p:strVal val="visible"/>
                                      </p:to>
                                    </p:set>
                                    <p:anim calcmode="lin" valueType="num">
                                      <p:cBhvr>
                                        <p:cTn id="13" dur="500" fill="hold"/>
                                        <p:tgtEl>
                                          <p:spTgt spid="19"/>
                                        </p:tgtEl>
                                        <p:attrNameLst>
                                          <p:attrName>ppt_w</p:attrName>
                                        </p:attrNameLst>
                                      </p:cBhvr>
                                      <p:tavLst>
                                        <p:tav tm="0">
                                          <p:val>
                                            <p:fltVal val="0"/>
                                          </p:val>
                                        </p:tav>
                                        <p:tav tm="100000">
                                          <p:val>
                                            <p:strVal val="#ppt_w"/>
                                          </p:val>
                                        </p:tav>
                                      </p:tavLst>
                                    </p:anim>
                                    <p:anim calcmode="lin" valueType="num">
                                      <p:cBhvr>
                                        <p:cTn id="14" dur="500" fill="hold"/>
                                        <p:tgtEl>
                                          <p:spTgt spid="19"/>
                                        </p:tgtEl>
                                        <p:attrNameLst>
                                          <p:attrName>ppt_h</p:attrName>
                                        </p:attrNameLst>
                                      </p:cBhvr>
                                      <p:tavLst>
                                        <p:tav tm="0">
                                          <p:val>
                                            <p:fltVal val="0"/>
                                          </p:val>
                                        </p:tav>
                                        <p:tav tm="100000">
                                          <p:val>
                                            <p:strVal val="#ppt_h"/>
                                          </p:val>
                                        </p:tav>
                                      </p:tavLst>
                                    </p:anim>
                                  </p:childTnLst>
                                </p:cTn>
                              </p:par>
                              <p:par>
                                <p:cTn id="15" presetID="23" presetClass="entr" presetSubtype="16" fill="hold" grpId="0" nodeType="withEffect">
                                  <p:stCondLst>
                                    <p:cond delay="0"/>
                                  </p:stCondLst>
                                  <p:childTnLst>
                                    <p:set>
                                      <p:cBhvr>
                                        <p:cTn id="16" dur="1" fill="hold">
                                          <p:stCondLst>
                                            <p:cond delay="0"/>
                                          </p:stCondLst>
                                        </p:cTn>
                                        <p:tgtEl>
                                          <p:spTgt spid="20"/>
                                        </p:tgtEl>
                                        <p:attrNameLst>
                                          <p:attrName>style.visibility</p:attrName>
                                        </p:attrNameLst>
                                      </p:cBhvr>
                                      <p:to>
                                        <p:strVal val="visible"/>
                                      </p:to>
                                    </p:set>
                                    <p:anim calcmode="lin" valueType="num">
                                      <p:cBhvr>
                                        <p:cTn id="17" dur="500" fill="hold"/>
                                        <p:tgtEl>
                                          <p:spTgt spid="20"/>
                                        </p:tgtEl>
                                        <p:attrNameLst>
                                          <p:attrName>ppt_w</p:attrName>
                                        </p:attrNameLst>
                                      </p:cBhvr>
                                      <p:tavLst>
                                        <p:tav tm="0">
                                          <p:val>
                                            <p:fltVal val="0"/>
                                          </p:val>
                                        </p:tav>
                                        <p:tav tm="100000">
                                          <p:val>
                                            <p:strVal val="#ppt_w"/>
                                          </p:val>
                                        </p:tav>
                                      </p:tavLst>
                                    </p:anim>
                                    <p:anim calcmode="lin" valueType="num">
                                      <p:cBhvr>
                                        <p:cTn id="18" dur="500" fill="hold"/>
                                        <p:tgtEl>
                                          <p:spTgt spid="20"/>
                                        </p:tgtEl>
                                        <p:attrNameLst>
                                          <p:attrName>ppt_h</p:attrName>
                                        </p:attrNameLst>
                                      </p:cBhvr>
                                      <p:tavLst>
                                        <p:tav tm="0">
                                          <p:val>
                                            <p:fltVal val="0"/>
                                          </p:val>
                                        </p:tav>
                                        <p:tav tm="100000">
                                          <p:val>
                                            <p:strVal val="#ppt_h"/>
                                          </p:val>
                                        </p:tav>
                                      </p:tavLst>
                                    </p:anim>
                                  </p:childTnLst>
                                </p:cTn>
                              </p:par>
                              <p:par>
                                <p:cTn id="19" presetID="23" presetClass="entr" presetSubtype="16" fill="hold" nodeType="withEffect">
                                  <p:stCondLst>
                                    <p:cond delay="0"/>
                                  </p:stCondLst>
                                  <p:childTnLst>
                                    <p:set>
                                      <p:cBhvr>
                                        <p:cTn id="20" dur="1" fill="hold">
                                          <p:stCondLst>
                                            <p:cond delay="0"/>
                                          </p:stCondLst>
                                        </p:cTn>
                                        <p:tgtEl>
                                          <p:spTgt spid="2"/>
                                        </p:tgtEl>
                                        <p:attrNameLst>
                                          <p:attrName>style.visibility</p:attrName>
                                        </p:attrNameLst>
                                      </p:cBhvr>
                                      <p:to>
                                        <p:strVal val="visible"/>
                                      </p:to>
                                    </p:set>
                                    <p:anim calcmode="lin" valueType="num">
                                      <p:cBhvr>
                                        <p:cTn id="21" dur="500" fill="hold"/>
                                        <p:tgtEl>
                                          <p:spTgt spid="2"/>
                                        </p:tgtEl>
                                        <p:attrNameLst>
                                          <p:attrName>ppt_w</p:attrName>
                                        </p:attrNameLst>
                                      </p:cBhvr>
                                      <p:tavLst>
                                        <p:tav tm="0">
                                          <p:val>
                                            <p:fltVal val="0"/>
                                          </p:val>
                                        </p:tav>
                                        <p:tav tm="100000">
                                          <p:val>
                                            <p:strVal val="#ppt_w"/>
                                          </p:val>
                                        </p:tav>
                                      </p:tavLst>
                                    </p:anim>
                                    <p:anim calcmode="lin" valueType="num">
                                      <p:cBhvr>
                                        <p:cTn id="22" dur="500" fill="hold"/>
                                        <p:tgtEl>
                                          <p:spTgt spid="2"/>
                                        </p:tgtEl>
                                        <p:attrNameLst>
                                          <p:attrName>ppt_h</p:attrName>
                                        </p:attrNameLst>
                                      </p:cBhvr>
                                      <p:tavLst>
                                        <p:tav tm="0">
                                          <p:val>
                                            <p:fltVal val="0"/>
                                          </p:val>
                                        </p:tav>
                                        <p:tav tm="100000">
                                          <p:val>
                                            <p:strVal val="#ppt_h"/>
                                          </p:val>
                                        </p:tav>
                                      </p:tavLst>
                                    </p:anim>
                                  </p:childTnLst>
                                </p:cTn>
                              </p:par>
                              <p:par>
                                <p:cTn id="23" presetID="23" presetClass="entr" presetSubtype="16" fill="hold" nodeType="withEffect">
                                  <p:stCondLst>
                                    <p:cond delay="0"/>
                                  </p:stCondLst>
                                  <p:childTnLst>
                                    <p:set>
                                      <p:cBhvr>
                                        <p:cTn id="24" dur="1" fill="hold">
                                          <p:stCondLst>
                                            <p:cond delay="0"/>
                                          </p:stCondLst>
                                        </p:cTn>
                                        <p:tgtEl>
                                          <p:spTgt spid="3"/>
                                        </p:tgtEl>
                                        <p:attrNameLst>
                                          <p:attrName>style.visibility</p:attrName>
                                        </p:attrNameLst>
                                      </p:cBhvr>
                                      <p:to>
                                        <p:strVal val="visible"/>
                                      </p:to>
                                    </p:set>
                                    <p:anim calcmode="lin" valueType="num">
                                      <p:cBhvr>
                                        <p:cTn id="25" dur="500" fill="hold"/>
                                        <p:tgtEl>
                                          <p:spTgt spid="3"/>
                                        </p:tgtEl>
                                        <p:attrNameLst>
                                          <p:attrName>ppt_w</p:attrName>
                                        </p:attrNameLst>
                                      </p:cBhvr>
                                      <p:tavLst>
                                        <p:tav tm="0">
                                          <p:val>
                                            <p:fltVal val="0"/>
                                          </p:val>
                                        </p:tav>
                                        <p:tav tm="100000">
                                          <p:val>
                                            <p:strVal val="#ppt_w"/>
                                          </p:val>
                                        </p:tav>
                                      </p:tavLst>
                                    </p:anim>
                                    <p:anim calcmode="lin" valueType="num">
                                      <p:cBhvr>
                                        <p:cTn id="26" dur="500" fill="hold"/>
                                        <p:tgtEl>
                                          <p:spTgt spid="3"/>
                                        </p:tgtEl>
                                        <p:attrNameLst>
                                          <p:attrName>ppt_h</p:attrName>
                                        </p:attrNameLst>
                                      </p:cBhvr>
                                      <p:tavLst>
                                        <p:tav tm="0">
                                          <p:val>
                                            <p:fltVal val="0"/>
                                          </p:val>
                                        </p:tav>
                                        <p:tav tm="100000">
                                          <p:val>
                                            <p:strVal val="#ppt_h"/>
                                          </p:val>
                                        </p:tav>
                                      </p:tavLst>
                                    </p:anim>
                                  </p:childTnLst>
                                </p:cTn>
                              </p:par>
                            </p:childTnLst>
                          </p:cTn>
                        </p:par>
                      </p:childTnLst>
                    </p:cTn>
                  </p:par>
                  <p:par>
                    <p:cTn id="27" fill="hold">
                      <p:stCondLst>
                        <p:cond delay="indefinite"/>
                      </p:stCondLst>
                      <p:childTnLst>
                        <p:par>
                          <p:cTn id="28" fill="hold">
                            <p:stCondLst>
                              <p:cond delay="0"/>
                            </p:stCondLst>
                            <p:childTnLst>
                              <p:par>
                                <p:cTn id="29" presetID="3" presetClass="entr" presetSubtype="10" fill="hold" grpId="0" nodeType="clickEffect">
                                  <p:stCondLst>
                                    <p:cond delay="0"/>
                                  </p:stCondLst>
                                  <p:childTnLst>
                                    <p:set>
                                      <p:cBhvr>
                                        <p:cTn id="30" dur="1" fill="hold">
                                          <p:stCondLst>
                                            <p:cond delay="0"/>
                                          </p:stCondLst>
                                        </p:cTn>
                                        <p:tgtEl>
                                          <p:spTgt spid="8"/>
                                        </p:tgtEl>
                                        <p:attrNameLst>
                                          <p:attrName>style.visibility</p:attrName>
                                        </p:attrNameLst>
                                      </p:cBhvr>
                                      <p:to>
                                        <p:strVal val="visible"/>
                                      </p:to>
                                    </p:set>
                                    <p:animEffect transition="in" filter="blinds(horizontal)">
                                      <p:cBhvr>
                                        <p:cTn id="31"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12" grpId="0"/>
      <p:bldP spid="19" grpId="0"/>
      <p:bldP spid="20" grpId="0"/>
    </p:bldLst>
  </p:timing>
</p:sld>
</file>

<file path=ppt/slides/slide5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Content Placeholder 10"/>
          <p:cNvSpPr>
            <a:spLocks noGrp="1"/>
          </p:cNvSpPr>
          <p:nvPr>
            <p:ph sz="quarter" idx="13"/>
          </p:nvPr>
        </p:nvSpPr>
        <p:spPr>
          <a:xfrm>
            <a:off x="304800" y="2860804"/>
            <a:ext cx="628650" cy="446276"/>
          </a:xfrm>
        </p:spPr>
        <p:txBody>
          <a:bodyPr wrap="square">
            <a:spAutoFit/>
          </a:bodyPr>
          <a:lstStyle/>
          <a:p>
            <a:pPr>
              <a:buNone/>
            </a:pPr>
            <a:r>
              <a:rPr lang="en-US" sz="2300" b="1" dirty="0" smtClean="0">
                <a:solidFill>
                  <a:schemeClr val="tx1"/>
                </a:solidFill>
                <a:latin typeface="Times New Roman" pitchFamily="18" charset="0"/>
                <a:cs typeface="Times New Roman" pitchFamily="18" charset="0"/>
              </a:rPr>
              <a:t>47.   </a:t>
            </a:r>
            <a:endParaRPr lang="en-US" sz="2300" dirty="0" smtClean="0">
              <a:solidFill>
                <a:schemeClr val="tx1"/>
              </a:solidFill>
              <a:latin typeface="Times New Roman" pitchFamily="18" charset="0"/>
              <a:cs typeface="Times New Roman" pitchFamily="18" charset="0"/>
            </a:endParaRPr>
          </a:p>
        </p:txBody>
      </p:sp>
      <p:sp>
        <p:nvSpPr>
          <p:cNvPr id="17" name="Rectangle 16"/>
          <p:cNvSpPr/>
          <p:nvPr/>
        </p:nvSpPr>
        <p:spPr>
          <a:xfrm>
            <a:off x="899160" y="2847975"/>
            <a:ext cx="1752600" cy="446276"/>
          </a:xfrm>
          <a:prstGeom prst="rect">
            <a:avLst/>
          </a:prstGeom>
        </p:spPr>
        <p:txBody>
          <a:bodyPr wrap="square">
            <a:spAutoFit/>
          </a:bodyPr>
          <a:lstStyle/>
          <a:p>
            <a:r>
              <a:rPr lang="en-US" sz="2300" dirty="0" smtClean="0">
                <a:latin typeface="Times New Roman" pitchFamily="18" charset="0"/>
              </a:rPr>
              <a:t>2</a:t>
            </a:r>
            <a:r>
              <a:rPr lang="en-US" sz="2300" i="1" dirty="0" smtClean="0">
                <a:latin typeface="Times New Roman" pitchFamily="18" charset="0"/>
              </a:rPr>
              <a:t>y</a:t>
            </a:r>
            <a:r>
              <a:rPr lang="en-US" sz="2300" dirty="0" smtClean="0">
                <a:latin typeface="Times New Roman" pitchFamily="18" charset="0"/>
              </a:rPr>
              <a:t> = –4</a:t>
            </a:r>
            <a:r>
              <a:rPr lang="en-US" sz="2300" i="1" dirty="0" smtClean="0">
                <a:latin typeface="Times New Roman" pitchFamily="18" charset="0"/>
              </a:rPr>
              <a:t>x</a:t>
            </a:r>
            <a:r>
              <a:rPr lang="en-US" sz="2300" dirty="0" smtClean="0">
                <a:latin typeface="Times New Roman" pitchFamily="18" charset="0"/>
              </a:rPr>
              <a:t> + 3</a:t>
            </a:r>
            <a:endParaRPr lang="en-US" sz="2300" dirty="0">
              <a:latin typeface="Times New Roman" pitchFamily="18" charset="0"/>
            </a:endParaRPr>
          </a:p>
        </p:txBody>
      </p:sp>
      <p:pic>
        <p:nvPicPr>
          <p:cNvPr id="8194" name="Picture 2" descr="D:\Vinothi\Revision Exam 03\Eqn141.wmf"/>
          <p:cNvPicPr>
            <a:picLocks noChangeAspect="1" noChangeArrowheads="1"/>
          </p:cNvPicPr>
          <p:nvPr/>
        </p:nvPicPr>
        <p:blipFill>
          <a:blip r:embed="rId2" cstate="print"/>
          <a:srcRect/>
          <a:stretch>
            <a:fillRect/>
          </a:stretch>
        </p:blipFill>
        <p:spPr bwMode="auto">
          <a:xfrm>
            <a:off x="1089660" y="3492500"/>
            <a:ext cx="1447800" cy="698500"/>
          </a:xfrm>
          <a:prstGeom prst="rect">
            <a:avLst/>
          </a:prstGeom>
          <a:noFill/>
        </p:spPr>
      </p:pic>
      <p:pic>
        <p:nvPicPr>
          <p:cNvPr id="8195" name="Picture 3" descr="D:\Vinothi\Revision Exam 03\Eqn142.wmf"/>
          <p:cNvPicPr>
            <a:picLocks noChangeAspect="1" noChangeArrowheads="1"/>
          </p:cNvPicPr>
          <p:nvPr/>
        </p:nvPicPr>
        <p:blipFill>
          <a:blip r:embed="rId3" cstate="print"/>
          <a:srcRect/>
          <a:stretch>
            <a:fillRect/>
          </a:stretch>
        </p:blipFill>
        <p:spPr bwMode="auto">
          <a:xfrm>
            <a:off x="842010" y="4267200"/>
            <a:ext cx="1739900" cy="698500"/>
          </a:xfrm>
          <a:prstGeom prst="rect">
            <a:avLst/>
          </a:prstGeom>
          <a:noFill/>
        </p:spPr>
      </p:pic>
      <p:grpSp>
        <p:nvGrpSpPr>
          <p:cNvPr id="2" name="Group 11"/>
          <p:cNvGrpSpPr/>
          <p:nvPr/>
        </p:nvGrpSpPr>
        <p:grpSpPr>
          <a:xfrm>
            <a:off x="746760" y="5016500"/>
            <a:ext cx="2651125" cy="698500"/>
            <a:chOff x="685800" y="5016500"/>
            <a:chExt cx="2651125" cy="698500"/>
          </a:xfrm>
        </p:grpSpPr>
        <p:sp>
          <p:nvSpPr>
            <p:cNvPr id="9" name="Rectangle 8"/>
            <p:cNvSpPr/>
            <p:nvPr/>
          </p:nvSpPr>
          <p:spPr>
            <a:xfrm>
              <a:off x="685800" y="5116324"/>
              <a:ext cx="2125903" cy="446276"/>
            </a:xfrm>
            <a:prstGeom prst="rect">
              <a:avLst/>
            </a:prstGeom>
          </p:spPr>
          <p:txBody>
            <a:bodyPr wrap="none">
              <a:spAutoFit/>
            </a:bodyPr>
            <a:lstStyle/>
            <a:p>
              <a:r>
                <a:rPr lang="en-US" sz="2300" dirty="0" smtClean="0">
                  <a:latin typeface="Times New Roman" pitchFamily="18" charset="0"/>
                </a:rPr>
                <a:t>The </a:t>
              </a:r>
              <a:r>
                <a:rPr lang="en-US" sz="2300" i="1" dirty="0" smtClean="0">
                  <a:latin typeface="Times New Roman" pitchFamily="18" charset="0"/>
                </a:rPr>
                <a:t>y</a:t>
              </a:r>
              <a:r>
                <a:rPr lang="en-US" sz="2300" dirty="0" smtClean="0">
                  <a:latin typeface="Times New Roman" pitchFamily="18" charset="0"/>
                </a:rPr>
                <a:t>-intercept,</a:t>
              </a:r>
              <a:endParaRPr lang="en-US" sz="2300" dirty="0">
                <a:latin typeface="Times New Roman" pitchFamily="18" charset="0"/>
              </a:endParaRPr>
            </a:p>
          </p:txBody>
        </p:sp>
        <p:pic>
          <p:nvPicPr>
            <p:cNvPr id="8196" name="Picture 4" descr="D:\Vinothi\Revision Exam 03\Eqn143.wmf"/>
            <p:cNvPicPr>
              <a:picLocks noChangeAspect="1" noChangeArrowheads="1"/>
            </p:cNvPicPr>
            <p:nvPr/>
          </p:nvPicPr>
          <p:blipFill>
            <a:blip r:embed="rId4" cstate="print"/>
            <a:srcRect/>
            <a:stretch>
              <a:fillRect/>
            </a:stretch>
          </p:blipFill>
          <p:spPr bwMode="auto">
            <a:xfrm>
              <a:off x="2676525" y="5016500"/>
              <a:ext cx="660400" cy="698500"/>
            </a:xfrm>
            <a:prstGeom prst="rect">
              <a:avLst/>
            </a:prstGeom>
            <a:noFill/>
          </p:spPr>
        </p:pic>
      </p:grpSp>
      <p:sp>
        <p:nvSpPr>
          <p:cNvPr id="10"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3 Paper 1</a:t>
            </a:r>
          </a:p>
        </p:txBody>
      </p:sp>
    </p:spTree>
    <p:extLst>
      <p:ext uri="{BB962C8B-B14F-4D97-AF65-F5344CB8AC3E}">
        <p14:creationId xmlns:p14="http://schemas.microsoft.com/office/powerpoint/2010/main" xmlns="" val="71451342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11">
                                            <p:txEl>
                                              <p:pRg st="0" end="0"/>
                                            </p:txEl>
                                          </p:spTgt>
                                        </p:tgtEl>
                                        <p:attrNameLst>
                                          <p:attrName>style.visibility</p:attrName>
                                        </p:attrNameLst>
                                      </p:cBhvr>
                                      <p:to>
                                        <p:strVal val="visible"/>
                                      </p:to>
                                    </p:set>
                                    <p:anim calcmode="lin" valueType="num">
                                      <p:cBhvr>
                                        <p:cTn id="7" dur="500" fill="hold"/>
                                        <p:tgtEl>
                                          <p:spTgt spid="11">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11">
                                            <p:txEl>
                                              <p:pRg st="0" end="0"/>
                                            </p:txEl>
                                          </p:spTgt>
                                        </p:tgtEl>
                                        <p:attrNameLst>
                                          <p:attrName>ppt_h</p:attrName>
                                        </p:attrNameLst>
                                      </p:cBhvr>
                                      <p:tavLst>
                                        <p:tav tm="0">
                                          <p:val>
                                            <p:fltVal val="0"/>
                                          </p:val>
                                        </p:tav>
                                        <p:tav tm="100000">
                                          <p:val>
                                            <p:strVal val="#ppt_h"/>
                                          </p:val>
                                        </p:tav>
                                      </p:tavLst>
                                    </p:anim>
                                  </p:childTnLst>
                                </p:cTn>
                              </p:par>
                              <p:par>
                                <p:cTn id="9" presetID="23" presetClass="entr" presetSubtype="16" fill="hold" grpId="0" nodeType="withEffect">
                                  <p:stCondLst>
                                    <p:cond delay="0"/>
                                  </p:stCondLst>
                                  <p:childTnLst>
                                    <p:set>
                                      <p:cBhvr>
                                        <p:cTn id="10" dur="1" fill="hold">
                                          <p:stCondLst>
                                            <p:cond delay="0"/>
                                          </p:stCondLst>
                                        </p:cTn>
                                        <p:tgtEl>
                                          <p:spTgt spid="17"/>
                                        </p:tgtEl>
                                        <p:attrNameLst>
                                          <p:attrName>style.visibility</p:attrName>
                                        </p:attrNameLst>
                                      </p:cBhvr>
                                      <p:to>
                                        <p:strVal val="visible"/>
                                      </p:to>
                                    </p:set>
                                    <p:anim calcmode="lin" valueType="num">
                                      <p:cBhvr>
                                        <p:cTn id="11" dur="500" fill="hold"/>
                                        <p:tgtEl>
                                          <p:spTgt spid="17"/>
                                        </p:tgtEl>
                                        <p:attrNameLst>
                                          <p:attrName>ppt_w</p:attrName>
                                        </p:attrNameLst>
                                      </p:cBhvr>
                                      <p:tavLst>
                                        <p:tav tm="0">
                                          <p:val>
                                            <p:fltVal val="0"/>
                                          </p:val>
                                        </p:tav>
                                        <p:tav tm="100000">
                                          <p:val>
                                            <p:strVal val="#ppt_w"/>
                                          </p:val>
                                        </p:tav>
                                      </p:tavLst>
                                    </p:anim>
                                    <p:anim calcmode="lin" valueType="num">
                                      <p:cBhvr>
                                        <p:cTn id="12" dur="500" fill="hold"/>
                                        <p:tgtEl>
                                          <p:spTgt spid="17"/>
                                        </p:tgtEl>
                                        <p:attrNameLst>
                                          <p:attrName>ppt_h</p:attrName>
                                        </p:attrNameLst>
                                      </p:cBhvr>
                                      <p:tavLst>
                                        <p:tav tm="0">
                                          <p:val>
                                            <p:fltVal val="0"/>
                                          </p:val>
                                        </p:tav>
                                        <p:tav tm="100000">
                                          <p:val>
                                            <p:strVal val="#ppt_h"/>
                                          </p:val>
                                        </p:tav>
                                      </p:tavLst>
                                    </p:anim>
                                  </p:childTnLst>
                                </p:cTn>
                              </p:par>
                              <p:par>
                                <p:cTn id="13" presetID="23" presetClass="entr" presetSubtype="16" fill="hold" nodeType="withEffect">
                                  <p:stCondLst>
                                    <p:cond delay="0"/>
                                  </p:stCondLst>
                                  <p:childTnLst>
                                    <p:set>
                                      <p:cBhvr>
                                        <p:cTn id="14" dur="1" fill="hold">
                                          <p:stCondLst>
                                            <p:cond delay="0"/>
                                          </p:stCondLst>
                                        </p:cTn>
                                        <p:tgtEl>
                                          <p:spTgt spid="8194"/>
                                        </p:tgtEl>
                                        <p:attrNameLst>
                                          <p:attrName>style.visibility</p:attrName>
                                        </p:attrNameLst>
                                      </p:cBhvr>
                                      <p:to>
                                        <p:strVal val="visible"/>
                                      </p:to>
                                    </p:set>
                                    <p:anim calcmode="lin" valueType="num">
                                      <p:cBhvr>
                                        <p:cTn id="15" dur="500" fill="hold"/>
                                        <p:tgtEl>
                                          <p:spTgt spid="8194"/>
                                        </p:tgtEl>
                                        <p:attrNameLst>
                                          <p:attrName>ppt_w</p:attrName>
                                        </p:attrNameLst>
                                      </p:cBhvr>
                                      <p:tavLst>
                                        <p:tav tm="0">
                                          <p:val>
                                            <p:fltVal val="0"/>
                                          </p:val>
                                        </p:tav>
                                        <p:tav tm="100000">
                                          <p:val>
                                            <p:strVal val="#ppt_w"/>
                                          </p:val>
                                        </p:tav>
                                      </p:tavLst>
                                    </p:anim>
                                    <p:anim calcmode="lin" valueType="num">
                                      <p:cBhvr>
                                        <p:cTn id="16" dur="500" fill="hold"/>
                                        <p:tgtEl>
                                          <p:spTgt spid="8194"/>
                                        </p:tgtEl>
                                        <p:attrNameLst>
                                          <p:attrName>ppt_h</p:attrName>
                                        </p:attrNameLst>
                                      </p:cBhvr>
                                      <p:tavLst>
                                        <p:tav tm="0">
                                          <p:val>
                                            <p:fltVal val="0"/>
                                          </p:val>
                                        </p:tav>
                                        <p:tav tm="100000">
                                          <p:val>
                                            <p:strVal val="#ppt_h"/>
                                          </p:val>
                                        </p:tav>
                                      </p:tavLst>
                                    </p:anim>
                                  </p:childTnLst>
                                </p:cTn>
                              </p:par>
                              <p:par>
                                <p:cTn id="17" presetID="23" presetClass="entr" presetSubtype="16" fill="hold" nodeType="withEffect">
                                  <p:stCondLst>
                                    <p:cond delay="0"/>
                                  </p:stCondLst>
                                  <p:childTnLst>
                                    <p:set>
                                      <p:cBhvr>
                                        <p:cTn id="18" dur="1" fill="hold">
                                          <p:stCondLst>
                                            <p:cond delay="0"/>
                                          </p:stCondLst>
                                        </p:cTn>
                                        <p:tgtEl>
                                          <p:spTgt spid="8195"/>
                                        </p:tgtEl>
                                        <p:attrNameLst>
                                          <p:attrName>style.visibility</p:attrName>
                                        </p:attrNameLst>
                                      </p:cBhvr>
                                      <p:to>
                                        <p:strVal val="visible"/>
                                      </p:to>
                                    </p:set>
                                    <p:anim calcmode="lin" valueType="num">
                                      <p:cBhvr>
                                        <p:cTn id="19" dur="500" fill="hold"/>
                                        <p:tgtEl>
                                          <p:spTgt spid="8195"/>
                                        </p:tgtEl>
                                        <p:attrNameLst>
                                          <p:attrName>ppt_w</p:attrName>
                                        </p:attrNameLst>
                                      </p:cBhvr>
                                      <p:tavLst>
                                        <p:tav tm="0">
                                          <p:val>
                                            <p:fltVal val="0"/>
                                          </p:val>
                                        </p:tav>
                                        <p:tav tm="100000">
                                          <p:val>
                                            <p:strVal val="#ppt_w"/>
                                          </p:val>
                                        </p:tav>
                                      </p:tavLst>
                                    </p:anim>
                                    <p:anim calcmode="lin" valueType="num">
                                      <p:cBhvr>
                                        <p:cTn id="20" dur="500" fill="hold"/>
                                        <p:tgtEl>
                                          <p:spTgt spid="8195"/>
                                        </p:tgtEl>
                                        <p:attrNameLst>
                                          <p:attrName>ppt_h</p:attrName>
                                        </p:attrNameLst>
                                      </p:cBhvr>
                                      <p:tavLst>
                                        <p:tav tm="0">
                                          <p:val>
                                            <p:fltVal val="0"/>
                                          </p:val>
                                        </p:tav>
                                        <p:tav tm="100000">
                                          <p:val>
                                            <p:strVal val="#ppt_h"/>
                                          </p:val>
                                        </p:tav>
                                      </p:tavLst>
                                    </p:anim>
                                  </p:childTnLst>
                                </p:cTn>
                              </p:par>
                              <p:par>
                                <p:cTn id="21" presetID="23" presetClass="entr" presetSubtype="16" fill="hold" nodeType="withEffect">
                                  <p:stCondLst>
                                    <p:cond delay="0"/>
                                  </p:stCondLst>
                                  <p:childTnLst>
                                    <p:set>
                                      <p:cBhvr>
                                        <p:cTn id="22" dur="1" fill="hold">
                                          <p:stCondLst>
                                            <p:cond delay="0"/>
                                          </p:stCondLst>
                                        </p:cTn>
                                        <p:tgtEl>
                                          <p:spTgt spid="2"/>
                                        </p:tgtEl>
                                        <p:attrNameLst>
                                          <p:attrName>style.visibility</p:attrName>
                                        </p:attrNameLst>
                                      </p:cBhvr>
                                      <p:to>
                                        <p:strVal val="visible"/>
                                      </p:to>
                                    </p:set>
                                    <p:anim calcmode="lin" valueType="num">
                                      <p:cBhvr>
                                        <p:cTn id="23" dur="500" fill="hold"/>
                                        <p:tgtEl>
                                          <p:spTgt spid="2"/>
                                        </p:tgtEl>
                                        <p:attrNameLst>
                                          <p:attrName>ppt_w</p:attrName>
                                        </p:attrNameLst>
                                      </p:cBhvr>
                                      <p:tavLst>
                                        <p:tav tm="0">
                                          <p:val>
                                            <p:fltVal val="0"/>
                                          </p:val>
                                        </p:tav>
                                        <p:tav tm="100000">
                                          <p:val>
                                            <p:strVal val="#ppt_w"/>
                                          </p:val>
                                        </p:tav>
                                      </p:tavLst>
                                    </p:anim>
                                    <p:anim calcmode="lin" valueType="num">
                                      <p:cBhvr>
                                        <p:cTn id="24" dur="500" fill="hold"/>
                                        <p:tgtEl>
                                          <p:spTgt spid="2"/>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build="p"/>
      <p:bldP spid="17" grpId="0"/>
    </p:bldLst>
  </p:timing>
</p:sld>
</file>

<file path=ppt/slides/slide5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Notched Right Arrow 7"/>
          <p:cNvSpPr/>
          <p:nvPr/>
        </p:nvSpPr>
        <p:spPr>
          <a:xfrm>
            <a:off x="7162800" y="6019800"/>
            <a:ext cx="1782315" cy="685800"/>
          </a:xfrm>
          <a:prstGeom prst="notchedRightArrow">
            <a:avLst/>
          </a:prstGeom>
          <a:blipFill>
            <a:blip r:embed="rId2" cstate="print">
              <a:extLst>
                <a:ext uri="{BEBA8EAE-BF5A-486C-A8C5-ECC9F3942E4B}">
                  <a14:imgProps xmlns:a14="http://schemas.microsoft.com/office/drawing/2010/main" xmlns="">
                    <a14:imgLayer r:embed="rId3">
                      <a14:imgEffect>
                        <a14:brightnessContrast bright="-20000" contrast="-20000"/>
                      </a14:imgEffect>
                    </a14:imgLayer>
                  </a14:imgProps>
                </a:ex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ANSWER</a:t>
            </a:r>
            <a:endParaRPr lang="en-US" sz="2000" b="1" dirty="0">
              <a:latin typeface="Times New Roman" pitchFamily="18" charset="0"/>
              <a:cs typeface="Times New Roman" pitchFamily="18" charset="0"/>
            </a:endParaRPr>
          </a:p>
        </p:txBody>
      </p:sp>
      <p:sp>
        <p:nvSpPr>
          <p:cNvPr id="12" name="Rectangle 11"/>
          <p:cNvSpPr/>
          <p:nvPr/>
        </p:nvSpPr>
        <p:spPr>
          <a:xfrm>
            <a:off x="381000" y="2590800"/>
            <a:ext cx="6248400" cy="446276"/>
          </a:xfrm>
          <a:prstGeom prst="rect">
            <a:avLst/>
          </a:prstGeom>
        </p:spPr>
        <p:txBody>
          <a:bodyPr wrap="square">
            <a:spAutoFit/>
          </a:bodyPr>
          <a:lstStyle/>
          <a:p>
            <a:r>
              <a:rPr lang="en-US" sz="2300" b="1" dirty="0" smtClean="0">
                <a:latin typeface="Times New Roman" pitchFamily="18" charset="0"/>
              </a:rPr>
              <a:t>48.</a:t>
            </a:r>
            <a:r>
              <a:rPr lang="en-US" sz="2300" dirty="0" smtClean="0">
                <a:latin typeface="Times New Roman" pitchFamily="18" charset="0"/>
              </a:rPr>
              <a:t>    If </a:t>
            </a:r>
            <a:r>
              <a:rPr lang="en-US" sz="2300" i="1" dirty="0" smtClean="0">
                <a:latin typeface="Times New Roman" pitchFamily="18" charset="0"/>
              </a:rPr>
              <a:t>f</a:t>
            </a:r>
            <a:r>
              <a:rPr lang="en-US" sz="2300" dirty="0" smtClean="0">
                <a:latin typeface="Times New Roman" pitchFamily="18" charset="0"/>
              </a:rPr>
              <a:t>(</a:t>
            </a:r>
            <a:r>
              <a:rPr lang="en-US" sz="2300" i="1" dirty="0" smtClean="0">
                <a:latin typeface="Times New Roman" pitchFamily="18" charset="0"/>
              </a:rPr>
              <a:t>x</a:t>
            </a:r>
            <a:r>
              <a:rPr lang="en-US" sz="2300" dirty="0" smtClean="0">
                <a:latin typeface="Times New Roman" pitchFamily="18" charset="0"/>
              </a:rPr>
              <a:t>) = 3</a:t>
            </a:r>
            <a:r>
              <a:rPr lang="en-US" sz="2300" i="1" dirty="0" smtClean="0">
                <a:latin typeface="Times New Roman" pitchFamily="18" charset="0"/>
              </a:rPr>
              <a:t>x</a:t>
            </a:r>
            <a:r>
              <a:rPr lang="en-US" sz="2300" baseline="30000" dirty="0" smtClean="0">
                <a:latin typeface="Times New Roman" pitchFamily="18" charset="0"/>
              </a:rPr>
              <a:t>2</a:t>
            </a:r>
            <a:r>
              <a:rPr lang="en-US" sz="2300" dirty="0" smtClean="0">
                <a:latin typeface="Times New Roman" pitchFamily="18" charset="0"/>
              </a:rPr>
              <a:t> + 2</a:t>
            </a:r>
            <a:r>
              <a:rPr lang="en-US" sz="2300" i="1" dirty="0" smtClean="0">
                <a:latin typeface="Times New Roman" pitchFamily="18" charset="0"/>
              </a:rPr>
              <a:t>x</a:t>
            </a:r>
            <a:r>
              <a:rPr lang="en-US" sz="2300" dirty="0" smtClean="0">
                <a:latin typeface="Times New Roman" pitchFamily="18" charset="0"/>
              </a:rPr>
              <a:t> – 4, then </a:t>
            </a:r>
            <a:r>
              <a:rPr lang="en-US" sz="2300" i="1" dirty="0" smtClean="0">
                <a:latin typeface="Times New Roman" pitchFamily="18" charset="0"/>
              </a:rPr>
              <a:t>f</a:t>
            </a:r>
            <a:r>
              <a:rPr lang="en-US" sz="2300" dirty="0" smtClean="0">
                <a:latin typeface="Times New Roman" pitchFamily="18" charset="0"/>
              </a:rPr>
              <a:t>(–3) =</a:t>
            </a:r>
            <a:endParaRPr lang="en-US" sz="2300" i="1" baseline="30000" dirty="0">
              <a:latin typeface="Times New Roman" pitchFamily="18" charset="0"/>
            </a:endParaRPr>
          </a:p>
        </p:txBody>
      </p:sp>
      <p:sp>
        <p:nvSpPr>
          <p:cNvPr id="20" name="TextBox 19"/>
          <p:cNvSpPr txBox="1"/>
          <p:nvPr/>
        </p:nvSpPr>
        <p:spPr>
          <a:xfrm>
            <a:off x="1021080" y="3951476"/>
            <a:ext cx="1066800" cy="446276"/>
          </a:xfrm>
          <a:prstGeom prst="rect">
            <a:avLst/>
          </a:prstGeom>
          <a:noFill/>
        </p:spPr>
        <p:txBody>
          <a:bodyPr wrap="square" rtlCol="0">
            <a:spAutoFit/>
          </a:bodyPr>
          <a:lstStyle/>
          <a:p>
            <a:r>
              <a:rPr lang="en-US" sz="2300" dirty="0" smtClean="0">
                <a:latin typeface="Times New Roman" pitchFamily="18" charset="0"/>
              </a:rPr>
              <a:t>(B) 17</a:t>
            </a:r>
            <a:endParaRPr lang="en-US" sz="2300" dirty="0">
              <a:latin typeface="Times New Roman" pitchFamily="18" charset="0"/>
            </a:endParaRPr>
          </a:p>
        </p:txBody>
      </p:sp>
      <p:sp>
        <p:nvSpPr>
          <p:cNvPr id="21" name="TextBox 20"/>
          <p:cNvSpPr txBox="1"/>
          <p:nvPr/>
        </p:nvSpPr>
        <p:spPr>
          <a:xfrm>
            <a:off x="1021080" y="4599176"/>
            <a:ext cx="1066800" cy="446276"/>
          </a:xfrm>
          <a:prstGeom prst="rect">
            <a:avLst/>
          </a:prstGeom>
          <a:noFill/>
        </p:spPr>
        <p:txBody>
          <a:bodyPr wrap="square" rtlCol="0">
            <a:spAutoFit/>
          </a:bodyPr>
          <a:lstStyle/>
          <a:p>
            <a:r>
              <a:rPr lang="en-US" sz="2300" dirty="0" smtClean="0">
                <a:latin typeface="Times New Roman" pitchFamily="18" charset="0"/>
              </a:rPr>
              <a:t>(C) 31</a:t>
            </a:r>
            <a:endParaRPr lang="en-US" sz="2300" dirty="0">
              <a:latin typeface="Times New Roman" pitchFamily="18" charset="0"/>
            </a:endParaRPr>
          </a:p>
        </p:txBody>
      </p:sp>
      <p:sp>
        <p:nvSpPr>
          <p:cNvPr id="22" name="TextBox 21"/>
          <p:cNvSpPr txBox="1"/>
          <p:nvPr/>
        </p:nvSpPr>
        <p:spPr>
          <a:xfrm>
            <a:off x="1021080" y="5265926"/>
            <a:ext cx="1066800" cy="446276"/>
          </a:xfrm>
          <a:prstGeom prst="rect">
            <a:avLst/>
          </a:prstGeom>
          <a:noFill/>
        </p:spPr>
        <p:txBody>
          <a:bodyPr wrap="square" rtlCol="0">
            <a:spAutoFit/>
          </a:bodyPr>
          <a:lstStyle/>
          <a:p>
            <a:r>
              <a:rPr lang="en-US" sz="2300" dirty="0" smtClean="0">
                <a:latin typeface="Times New Roman" pitchFamily="18" charset="0"/>
              </a:rPr>
              <a:t>(D) 33</a:t>
            </a:r>
            <a:endParaRPr lang="en-US" sz="2300" dirty="0">
              <a:latin typeface="Times New Roman" pitchFamily="18" charset="0"/>
            </a:endParaRPr>
          </a:p>
        </p:txBody>
      </p:sp>
      <p:sp>
        <p:nvSpPr>
          <p:cNvPr id="9" name="TextBox 8"/>
          <p:cNvSpPr txBox="1"/>
          <p:nvPr/>
        </p:nvSpPr>
        <p:spPr>
          <a:xfrm>
            <a:off x="1021080" y="3294251"/>
            <a:ext cx="1219200" cy="446276"/>
          </a:xfrm>
          <a:prstGeom prst="rect">
            <a:avLst/>
          </a:prstGeom>
          <a:noFill/>
        </p:spPr>
        <p:txBody>
          <a:bodyPr wrap="square" rtlCol="0">
            <a:spAutoFit/>
          </a:bodyPr>
          <a:lstStyle/>
          <a:p>
            <a:r>
              <a:rPr lang="en-US" sz="2300" dirty="0" smtClean="0">
                <a:latin typeface="Times New Roman" pitchFamily="18" charset="0"/>
              </a:rPr>
              <a:t>(A) –37</a:t>
            </a:r>
            <a:endParaRPr lang="en-US" sz="2300" dirty="0">
              <a:latin typeface="Times New Roman" pitchFamily="18" charset="0"/>
            </a:endParaRPr>
          </a:p>
        </p:txBody>
      </p:sp>
      <p:sp>
        <p:nvSpPr>
          <p:cNvPr id="10"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3 Paper 1</a:t>
            </a:r>
          </a:p>
        </p:txBody>
      </p:sp>
    </p:spTree>
    <p:extLst>
      <p:ext uri="{BB962C8B-B14F-4D97-AF65-F5344CB8AC3E}">
        <p14:creationId xmlns:p14="http://schemas.microsoft.com/office/powerpoint/2010/main" xmlns="" val="71451342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p:cTn id="7" dur="500" fill="hold"/>
                                        <p:tgtEl>
                                          <p:spTgt spid="12"/>
                                        </p:tgtEl>
                                        <p:attrNameLst>
                                          <p:attrName>ppt_w</p:attrName>
                                        </p:attrNameLst>
                                      </p:cBhvr>
                                      <p:tavLst>
                                        <p:tav tm="0">
                                          <p:val>
                                            <p:fltVal val="0"/>
                                          </p:val>
                                        </p:tav>
                                        <p:tav tm="100000">
                                          <p:val>
                                            <p:strVal val="#ppt_w"/>
                                          </p:val>
                                        </p:tav>
                                      </p:tavLst>
                                    </p:anim>
                                    <p:anim calcmode="lin" valueType="num">
                                      <p:cBhvr>
                                        <p:cTn id="8" dur="500" fill="hold"/>
                                        <p:tgtEl>
                                          <p:spTgt spid="12"/>
                                        </p:tgtEl>
                                        <p:attrNameLst>
                                          <p:attrName>ppt_h</p:attrName>
                                        </p:attrNameLst>
                                      </p:cBhvr>
                                      <p:tavLst>
                                        <p:tav tm="0">
                                          <p:val>
                                            <p:fltVal val="0"/>
                                          </p:val>
                                        </p:tav>
                                        <p:tav tm="100000">
                                          <p:val>
                                            <p:strVal val="#ppt_h"/>
                                          </p:val>
                                        </p:tav>
                                      </p:tavLst>
                                    </p:anim>
                                  </p:childTnLst>
                                </p:cTn>
                              </p:par>
                            </p:childTnLst>
                          </p:cTn>
                        </p:par>
                      </p:childTnLst>
                    </p:cTn>
                  </p:par>
                  <p:par>
                    <p:cTn id="9" fill="hold">
                      <p:stCondLst>
                        <p:cond delay="indefinite"/>
                      </p:stCondLst>
                      <p:childTnLst>
                        <p:par>
                          <p:cTn id="10" fill="hold">
                            <p:stCondLst>
                              <p:cond delay="0"/>
                            </p:stCondLst>
                            <p:childTnLst>
                              <p:par>
                                <p:cTn id="11" presetID="23" presetClass="entr" presetSubtype="16" fill="hold" grpId="0" nodeType="clickEffect">
                                  <p:stCondLst>
                                    <p:cond delay="0"/>
                                  </p:stCondLst>
                                  <p:childTnLst>
                                    <p:set>
                                      <p:cBhvr>
                                        <p:cTn id="12" dur="1" fill="hold">
                                          <p:stCondLst>
                                            <p:cond delay="0"/>
                                          </p:stCondLst>
                                        </p:cTn>
                                        <p:tgtEl>
                                          <p:spTgt spid="9"/>
                                        </p:tgtEl>
                                        <p:attrNameLst>
                                          <p:attrName>style.visibility</p:attrName>
                                        </p:attrNameLst>
                                      </p:cBhvr>
                                      <p:to>
                                        <p:strVal val="visible"/>
                                      </p:to>
                                    </p:set>
                                    <p:anim calcmode="lin" valueType="num">
                                      <p:cBhvr>
                                        <p:cTn id="13" dur="500" fill="hold"/>
                                        <p:tgtEl>
                                          <p:spTgt spid="9"/>
                                        </p:tgtEl>
                                        <p:attrNameLst>
                                          <p:attrName>ppt_w</p:attrName>
                                        </p:attrNameLst>
                                      </p:cBhvr>
                                      <p:tavLst>
                                        <p:tav tm="0">
                                          <p:val>
                                            <p:fltVal val="0"/>
                                          </p:val>
                                        </p:tav>
                                        <p:tav tm="100000">
                                          <p:val>
                                            <p:strVal val="#ppt_w"/>
                                          </p:val>
                                        </p:tav>
                                      </p:tavLst>
                                    </p:anim>
                                    <p:anim calcmode="lin" valueType="num">
                                      <p:cBhvr>
                                        <p:cTn id="14" dur="500" fill="hold"/>
                                        <p:tgtEl>
                                          <p:spTgt spid="9"/>
                                        </p:tgtEl>
                                        <p:attrNameLst>
                                          <p:attrName>ppt_h</p:attrName>
                                        </p:attrNameLst>
                                      </p:cBhvr>
                                      <p:tavLst>
                                        <p:tav tm="0">
                                          <p:val>
                                            <p:fltVal val="0"/>
                                          </p:val>
                                        </p:tav>
                                        <p:tav tm="100000">
                                          <p:val>
                                            <p:strVal val="#ppt_h"/>
                                          </p:val>
                                        </p:tav>
                                      </p:tavLst>
                                    </p:anim>
                                  </p:childTnLst>
                                </p:cTn>
                              </p:par>
                              <p:par>
                                <p:cTn id="15" presetID="23" presetClass="entr" presetSubtype="16" fill="hold" grpId="0" nodeType="withEffect">
                                  <p:stCondLst>
                                    <p:cond delay="0"/>
                                  </p:stCondLst>
                                  <p:childTnLst>
                                    <p:set>
                                      <p:cBhvr>
                                        <p:cTn id="16" dur="1" fill="hold">
                                          <p:stCondLst>
                                            <p:cond delay="0"/>
                                          </p:stCondLst>
                                        </p:cTn>
                                        <p:tgtEl>
                                          <p:spTgt spid="20"/>
                                        </p:tgtEl>
                                        <p:attrNameLst>
                                          <p:attrName>style.visibility</p:attrName>
                                        </p:attrNameLst>
                                      </p:cBhvr>
                                      <p:to>
                                        <p:strVal val="visible"/>
                                      </p:to>
                                    </p:set>
                                    <p:anim calcmode="lin" valueType="num">
                                      <p:cBhvr>
                                        <p:cTn id="17" dur="500" fill="hold"/>
                                        <p:tgtEl>
                                          <p:spTgt spid="20"/>
                                        </p:tgtEl>
                                        <p:attrNameLst>
                                          <p:attrName>ppt_w</p:attrName>
                                        </p:attrNameLst>
                                      </p:cBhvr>
                                      <p:tavLst>
                                        <p:tav tm="0">
                                          <p:val>
                                            <p:fltVal val="0"/>
                                          </p:val>
                                        </p:tav>
                                        <p:tav tm="100000">
                                          <p:val>
                                            <p:strVal val="#ppt_w"/>
                                          </p:val>
                                        </p:tav>
                                      </p:tavLst>
                                    </p:anim>
                                    <p:anim calcmode="lin" valueType="num">
                                      <p:cBhvr>
                                        <p:cTn id="18" dur="500" fill="hold"/>
                                        <p:tgtEl>
                                          <p:spTgt spid="20"/>
                                        </p:tgtEl>
                                        <p:attrNameLst>
                                          <p:attrName>ppt_h</p:attrName>
                                        </p:attrNameLst>
                                      </p:cBhvr>
                                      <p:tavLst>
                                        <p:tav tm="0">
                                          <p:val>
                                            <p:fltVal val="0"/>
                                          </p:val>
                                        </p:tav>
                                        <p:tav tm="100000">
                                          <p:val>
                                            <p:strVal val="#ppt_h"/>
                                          </p:val>
                                        </p:tav>
                                      </p:tavLst>
                                    </p:anim>
                                  </p:childTnLst>
                                </p:cTn>
                              </p:par>
                              <p:par>
                                <p:cTn id="19" presetID="23" presetClass="entr" presetSubtype="16" fill="hold" grpId="0" nodeType="withEffect">
                                  <p:stCondLst>
                                    <p:cond delay="0"/>
                                  </p:stCondLst>
                                  <p:childTnLst>
                                    <p:set>
                                      <p:cBhvr>
                                        <p:cTn id="20" dur="1" fill="hold">
                                          <p:stCondLst>
                                            <p:cond delay="0"/>
                                          </p:stCondLst>
                                        </p:cTn>
                                        <p:tgtEl>
                                          <p:spTgt spid="21"/>
                                        </p:tgtEl>
                                        <p:attrNameLst>
                                          <p:attrName>style.visibility</p:attrName>
                                        </p:attrNameLst>
                                      </p:cBhvr>
                                      <p:to>
                                        <p:strVal val="visible"/>
                                      </p:to>
                                    </p:set>
                                    <p:anim calcmode="lin" valueType="num">
                                      <p:cBhvr>
                                        <p:cTn id="21" dur="500" fill="hold"/>
                                        <p:tgtEl>
                                          <p:spTgt spid="21"/>
                                        </p:tgtEl>
                                        <p:attrNameLst>
                                          <p:attrName>ppt_w</p:attrName>
                                        </p:attrNameLst>
                                      </p:cBhvr>
                                      <p:tavLst>
                                        <p:tav tm="0">
                                          <p:val>
                                            <p:fltVal val="0"/>
                                          </p:val>
                                        </p:tav>
                                        <p:tav tm="100000">
                                          <p:val>
                                            <p:strVal val="#ppt_w"/>
                                          </p:val>
                                        </p:tav>
                                      </p:tavLst>
                                    </p:anim>
                                    <p:anim calcmode="lin" valueType="num">
                                      <p:cBhvr>
                                        <p:cTn id="22" dur="500" fill="hold"/>
                                        <p:tgtEl>
                                          <p:spTgt spid="21"/>
                                        </p:tgtEl>
                                        <p:attrNameLst>
                                          <p:attrName>ppt_h</p:attrName>
                                        </p:attrNameLst>
                                      </p:cBhvr>
                                      <p:tavLst>
                                        <p:tav tm="0">
                                          <p:val>
                                            <p:fltVal val="0"/>
                                          </p:val>
                                        </p:tav>
                                        <p:tav tm="100000">
                                          <p:val>
                                            <p:strVal val="#ppt_h"/>
                                          </p:val>
                                        </p:tav>
                                      </p:tavLst>
                                    </p:anim>
                                  </p:childTnLst>
                                </p:cTn>
                              </p:par>
                              <p:par>
                                <p:cTn id="23" presetID="23" presetClass="entr" presetSubtype="16" fill="hold" grpId="0" nodeType="withEffect">
                                  <p:stCondLst>
                                    <p:cond delay="0"/>
                                  </p:stCondLst>
                                  <p:childTnLst>
                                    <p:set>
                                      <p:cBhvr>
                                        <p:cTn id="24" dur="1" fill="hold">
                                          <p:stCondLst>
                                            <p:cond delay="0"/>
                                          </p:stCondLst>
                                        </p:cTn>
                                        <p:tgtEl>
                                          <p:spTgt spid="22"/>
                                        </p:tgtEl>
                                        <p:attrNameLst>
                                          <p:attrName>style.visibility</p:attrName>
                                        </p:attrNameLst>
                                      </p:cBhvr>
                                      <p:to>
                                        <p:strVal val="visible"/>
                                      </p:to>
                                    </p:set>
                                    <p:anim calcmode="lin" valueType="num">
                                      <p:cBhvr>
                                        <p:cTn id="25" dur="500" fill="hold"/>
                                        <p:tgtEl>
                                          <p:spTgt spid="22"/>
                                        </p:tgtEl>
                                        <p:attrNameLst>
                                          <p:attrName>ppt_w</p:attrName>
                                        </p:attrNameLst>
                                      </p:cBhvr>
                                      <p:tavLst>
                                        <p:tav tm="0">
                                          <p:val>
                                            <p:fltVal val="0"/>
                                          </p:val>
                                        </p:tav>
                                        <p:tav tm="100000">
                                          <p:val>
                                            <p:strVal val="#ppt_w"/>
                                          </p:val>
                                        </p:tav>
                                      </p:tavLst>
                                    </p:anim>
                                    <p:anim calcmode="lin" valueType="num">
                                      <p:cBhvr>
                                        <p:cTn id="26" dur="500" fill="hold"/>
                                        <p:tgtEl>
                                          <p:spTgt spid="22"/>
                                        </p:tgtEl>
                                        <p:attrNameLst>
                                          <p:attrName>ppt_h</p:attrName>
                                        </p:attrNameLst>
                                      </p:cBhvr>
                                      <p:tavLst>
                                        <p:tav tm="0">
                                          <p:val>
                                            <p:fltVal val="0"/>
                                          </p:val>
                                        </p:tav>
                                        <p:tav tm="100000">
                                          <p:val>
                                            <p:strVal val="#ppt_h"/>
                                          </p:val>
                                        </p:tav>
                                      </p:tavLst>
                                    </p:anim>
                                  </p:childTnLst>
                                </p:cTn>
                              </p:par>
                            </p:childTnLst>
                          </p:cTn>
                        </p:par>
                      </p:childTnLst>
                    </p:cTn>
                  </p:par>
                  <p:par>
                    <p:cTn id="27" fill="hold">
                      <p:stCondLst>
                        <p:cond delay="indefinite"/>
                      </p:stCondLst>
                      <p:childTnLst>
                        <p:par>
                          <p:cTn id="28" fill="hold">
                            <p:stCondLst>
                              <p:cond delay="0"/>
                            </p:stCondLst>
                            <p:childTnLst>
                              <p:par>
                                <p:cTn id="29" presetID="3" presetClass="entr" presetSubtype="10" fill="hold" grpId="0" nodeType="clickEffect">
                                  <p:stCondLst>
                                    <p:cond delay="0"/>
                                  </p:stCondLst>
                                  <p:childTnLst>
                                    <p:set>
                                      <p:cBhvr>
                                        <p:cTn id="30" dur="1" fill="hold">
                                          <p:stCondLst>
                                            <p:cond delay="0"/>
                                          </p:stCondLst>
                                        </p:cTn>
                                        <p:tgtEl>
                                          <p:spTgt spid="8"/>
                                        </p:tgtEl>
                                        <p:attrNameLst>
                                          <p:attrName>style.visibility</p:attrName>
                                        </p:attrNameLst>
                                      </p:cBhvr>
                                      <p:to>
                                        <p:strVal val="visible"/>
                                      </p:to>
                                    </p:set>
                                    <p:animEffect transition="in" filter="blinds(horizontal)">
                                      <p:cBhvr>
                                        <p:cTn id="31"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12" grpId="0"/>
      <p:bldP spid="20" grpId="0"/>
      <p:bldP spid="21" grpId="0"/>
      <p:bldP spid="22" grpId="0"/>
      <p:bldP spid="9" grpId="0"/>
    </p:bldLst>
  </p:timing>
</p:sld>
</file>

<file path=ppt/slides/slide5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Content Placeholder 10"/>
          <p:cNvSpPr>
            <a:spLocks noGrp="1"/>
          </p:cNvSpPr>
          <p:nvPr>
            <p:ph sz="quarter" idx="13"/>
          </p:nvPr>
        </p:nvSpPr>
        <p:spPr>
          <a:xfrm>
            <a:off x="304800" y="2438400"/>
            <a:ext cx="628650" cy="446276"/>
          </a:xfrm>
        </p:spPr>
        <p:txBody>
          <a:bodyPr wrap="square">
            <a:spAutoFit/>
          </a:bodyPr>
          <a:lstStyle/>
          <a:p>
            <a:pPr>
              <a:buNone/>
            </a:pPr>
            <a:r>
              <a:rPr lang="en-US" sz="2300" b="1" dirty="0" smtClean="0">
                <a:solidFill>
                  <a:schemeClr val="tx1"/>
                </a:solidFill>
                <a:latin typeface="Times New Roman" pitchFamily="18" charset="0"/>
                <a:cs typeface="Times New Roman" pitchFamily="18" charset="0"/>
              </a:rPr>
              <a:t>48.   </a:t>
            </a:r>
            <a:endParaRPr lang="en-US" sz="2300" dirty="0" smtClean="0">
              <a:solidFill>
                <a:schemeClr val="tx1"/>
              </a:solidFill>
              <a:latin typeface="Times New Roman" pitchFamily="18" charset="0"/>
              <a:cs typeface="Times New Roman" pitchFamily="18" charset="0"/>
            </a:endParaRPr>
          </a:p>
        </p:txBody>
      </p:sp>
      <p:sp>
        <p:nvSpPr>
          <p:cNvPr id="17" name="Rectangle 16"/>
          <p:cNvSpPr/>
          <p:nvPr/>
        </p:nvSpPr>
        <p:spPr>
          <a:xfrm>
            <a:off x="914400" y="2456051"/>
            <a:ext cx="4495800" cy="446276"/>
          </a:xfrm>
          <a:prstGeom prst="rect">
            <a:avLst/>
          </a:prstGeom>
        </p:spPr>
        <p:txBody>
          <a:bodyPr wrap="square">
            <a:spAutoFit/>
          </a:bodyPr>
          <a:lstStyle/>
          <a:p>
            <a:pPr defTabSz="742950"/>
            <a:r>
              <a:rPr lang="en-US" sz="2300" dirty="0" smtClean="0">
                <a:latin typeface="Times New Roman" pitchFamily="18" charset="0"/>
              </a:rPr>
              <a:t>If	</a:t>
            </a:r>
            <a:r>
              <a:rPr lang="en-US" sz="2300" i="1" dirty="0" smtClean="0">
                <a:latin typeface="Times New Roman" pitchFamily="18" charset="0"/>
              </a:rPr>
              <a:t>f</a:t>
            </a:r>
            <a:r>
              <a:rPr lang="en-US" sz="2300" dirty="0" smtClean="0">
                <a:latin typeface="Times New Roman" pitchFamily="18" charset="0"/>
              </a:rPr>
              <a:t>(</a:t>
            </a:r>
            <a:r>
              <a:rPr lang="en-US" sz="2300" i="1" dirty="0" smtClean="0">
                <a:latin typeface="Times New Roman" pitchFamily="18" charset="0"/>
              </a:rPr>
              <a:t>x</a:t>
            </a:r>
            <a:r>
              <a:rPr lang="en-US" sz="2300" dirty="0" smtClean="0">
                <a:latin typeface="Times New Roman" pitchFamily="18" charset="0"/>
              </a:rPr>
              <a:t>) = 3</a:t>
            </a:r>
            <a:r>
              <a:rPr lang="en-US" sz="2300" i="1" dirty="0" smtClean="0">
                <a:latin typeface="Times New Roman" pitchFamily="18" charset="0"/>
              </a:rPr>
              <a:t>x</a:t>
            </a:r>
            <a:r>
              <a:rPr lang="en-US" sz="2300" baseline="30000" dirty="0" smtClean="0">
                <a:latin typeface="Times New Roman" pitchFamily="18" charset="0"/>
              </a:rPr>
              <a:t>2</a:t>
            </a:r>
            <a:r>
              <a:rPr lang="en-US" sz="2300" dirty="0" smtClean="0">
                <a:latin typeface="Times New Roman" pitchFamily="18" charset="0"/>
              </a:rPr>
              <a:t> + 2</a:t>
            </a:r>
            <a:r>
              <a:rPr lang="en-US" sz="2300" i="1" dirty="0" smtClean="0">
                <a:latin typeface="Times New Roman" pitchFamily="18" charset="0"/>
              </a:rPr>
              <a:t>x</a:t>
            </a:r>
            <a:r>
              <a:rPr lang="en-US" sz="2300" dirty="0" smtClean="0">
                <a:latin typeface="Times New Roman" pitchFamily="18" charset="0"/>
              </a:rPr>
              <a:t> – 4 </a:t>
            </a:r>
            <a:endParaRPr lang="en-US" sz="2300" dirty="0">
              <a:latin typeface="Times New Roman" pitchFamily="18" charset="0"/>
            </a:endParaRPr>
          </a:p>
        </p:txBody>
      </p:sp>
      <p:sp>
        <p:nvSpPr>
          <p:cNvPr id="10" name="Rectangle 9"/>
          <p:cNvSpPr/>
          <p:nvPr/>
        </p:nvSpPr>
        <p:spPr>
          <a:xfrm>
            <a:off x="914400" y="3113276"/>
            <a:ext cx="4495800" cy="446276"/>
          </a:xfrm>
          <a:prstGeom prst="rect">
            <a:avLst/>
          </a:prstGeom>
        </p:spPr>
        <p:txBody>
          <a:bodyPr wrap="square">
            <a:spAutoFit/>
          </a:bodyPr>
          <a:lstStyle/>
          <a:p>
            <a:r>
              <a:rPr lang="en-US" sz="2300" dirty="0" smtClean="0">
                <a:latin typeface="Times New Roman" pitchFamily="18" charset="0"/>
              </a:rPr>
              <a:t>then </a:t>
            </a:r>
            <a:r>
              <a:rPr lang="en-US" sz="2300" i="1" dirty="0" smtClean="0">
                <a:latin typeface="Times New Roman" pitchFamily="18" charset="0"/>
              </a:rPr>
              <a:t>f</a:t>
            </a:r>
            <a:r>
              <a:rPr lang="en-US" sz="2300" dirty="0" smtClean="0">
                <a:latin typeface="Times New Roman" pitchFamily="18" charset="0"/>
              </a:rPr>
              <a:t>(–3) = 3(–3)</a:t>
            </a:r>
            <a:r>
              <a:rPr lang="en-US" sz="2300" baseline="30000" dirty="0" smtClean="0">
                <a:latin typeface="Times New Roman" pitchFamily="18" charset="0"/>
              </a:rPr>
              <a:t>2</a:t>
            </a:r>
            <a:r>
              <a:rPr lang="en-US" sz="2300" dirty="0" smtClean="0">
                <a:latin typeface="Times New Roman" pitchFamily="18" charset="0"/>
              </a:rPr>
              <a:t> + 2(–3) –4 </a:t>
            </a:r>
            <a:endParaRPr lang="en-US" sz="2300" dirty="0">
              <a:latin typeface="Times New Roman" pitchFamily="18" charset="0"/>
            </a:endParaRPr>
          </a:p>
        </p:txBody>
      </p:sp>
      <p:sp>
        <p:nvSpPr>
          <p:cNvPr id="12" name="Rectangle 11"/>
          <p:cNvSpPr/>
          <p:nvPr/>
        </p:nvSpPr>
        <p:spPr>
          <a:xfrm>
            <a:off x="2133600" y="3722876"/>
            <a:ext cx="2514600" cy="446276"/>
          </a:xfrm>
          <a:prstGeom prst="rect">
            <a:avLst/>
          </a:prstGeom>
        </p:spPr>
        <p:txBody>
          <a:bodyPr wrap="square">
            <a:spAutoFit/>
          </a:bodyPr>
          <a:lstStyle/>
          <a:p>
            <a:r>
              <a:rPr lang="en-US" sz="2300" dirty="0" smtClean="0">
                <a:latin typeface="Times New Roman" pitchFamily="18" charset="0"/>
              </a:rPr>
              <a:t>= 3(9) – 6 –4 </a:t>
            </a:r>
            <a:endParaRPr lang="en-US" sz="2300" dirty="0">
              <a:latin typeface="Times New Roman" pitchFamily="18" charset="0"/>
            </a:endParaRPr>
          </a:p>
        </p:txBody>
      </p:sp>
      <p:sp>
        <p:nvSpPr>
          <p:cNvPr id="13" name="Rectangle 12"/>
          <p:cNvSpPr/>
          <p:nvPr/>
        </p:nvSpPr>
        <p:spPr>
          <a:xfrm>
            <a:off x="2133600" y="4191000"/>
            <a:ext cx="1447800" cy="446276"/>
          </a:xfrm>
          <a:prstGeom prst="rect">
            <a:avLst/>
          </a:prstGeom>
        </p:spPr>
        <p:txBody>
          <a:bodyPr wrap="square">
            <a:spAutoFit/>
          </a:bodyPr>
          <a:lstStyle/>
          <a:p>
            <a:r>
              <a:rPr lang="en-US" sz="2300" dirty="0" smtClean="0">
                <a:latin typeface="Times New Roman" pitchFamily="18" charset="0"/>
              </a:rPr>
              <a:t>= 27 – 10</a:t>
            </a:r>
            <a:endParaRPr lang="en-US" sz="2300" dirty="0">
              <a:latin typeface="Times New Roman" pitchFamily="18" charset="0"/>
            </a:endParaRPr>
          </a:p>
        </p:txBody>
      </p:sp>
      <p:sp>
        <p:nvSpPr>
          <p:cNvPr id="14" name="Rectangle 13"/>
          <p:cNvSpPr/>
          <p:nvPr/>
        </p:nvSpPr>
        <p:spPr>
          <a:xfrm>
            <a:off x="2133600" y="4637276"/>
            <a:ext cx="1447800" cy="446276"/>
          </a:xfrm>
          <a:prstGeom prst="rect">
            <a:avLst/>
          </a:prstGeom>
        </p:spPr>
        <p:txBody>
          <a:bodyPr wrap="square">
            <a:spAutoFit/>
          </a:bodyPr>
          <a:lstStyle/>
          <a:p>
            <a:r>
              <a:rPr lang="en-US" sz="2300" dirty="0" smtClean="0">
                <a:latin typeface="Times New Roman" pitchFamily="18" charset="0"/>
              </a:rPr>
              <a:t>= </a:t>
            </a:r>
            <a:r>
              <a:rPr lang="en-US" sz="2300" dirty="0" smtClean="0">
                <a:solidFill>
                  <a:srgbClr val="00A99D"/>
                </a:solidFill>
                <a:latin typeface="Times New Roman" pitchFamily="18" charset="0"/>
              </a:rPr>
              <a:t>17</a:t>
            </a:r>
            <a:endParaRPr lang="en-US" sz="2300" dirty="0">
              <a:solidFill>
                <a:srgbClr val="00A99D"/>
              </a:solidFill>
              <a:latin typeface="Times New Roman" pitchFamily="18" charset="0"/>
            </a:endParaRPr>
          </a:p>
        </p:txBody>
      </p:sp>
      <p:sp>
        <p:nvSpPr>
          <p:cNvPr id="8"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3 Paper 1</a:t>
            </a:r>
          </a:p>
        </p:txBody>
      </p:sp>
    </p:spTree>
    <p:extLst>
      <p:ext uri="{BB962C8B-B14F-4D97-AF65-F5344CB8AC3E}">
        <p14:creationId xmlns:p14="http://schemas.microsoft.com/office/powerpoint/2010/main" xmlns="" val="71451342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11">
                                            <p:txEl>
                                              <p:pRg st="0" end="0"/>
                                            </p:txEl>
                                          </p:spTgt>
                                        </p:tgtEl>
                                        <p:attrNameLst>
                                          <p:attrName>style.visibility</p:attrName>
                                        </p:attrNameLst>
                                      </p:cBhvr>
                                      <p:to>
                                        <p:strVal val="visible"/>
                                      </p:to>
                                    </p:set>
                                    <p:anim calcmode="lin" valueType="num">
                                      <p:cBhvr>
                                        <p:cTn id="7" dur="500" fill="hold"/>
                                        <p:tgtEl>
                                          <p:spTgt spid="11">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11">
                                            <p:txEl>
                                              <p:pRg st="0" end="0"/>
                                            </p:txEl>
                                          </p:spTgt>
                                        </p:tgtEl>
                                        <p:attrNameLst>
                                          <p:attrName>ppt_h</p:attrName>
                                        </p:attrNameLst>
                                      </p:cBhvr>
                                      <p:tavLst>
                                        <p:tav tm="0">
                                          <p:val>
                                            <p:fltVal val="0"/>
                                          </p:val>
                                        </p:tav>
                                        <p:tav tm="100000">
                                          <p:val>
                                            <p:strVal val="#ppt_h"/>
                                          </p:val>
                                        </p:tav>
                                      </p:tavLst>
                                    </p:anim>
                                  </p:childTnLst>
                                </p:cTn>
                              </p:par>
                              <p:par>
                                <p:cTn id="9" presetID="23" presetClass="entr" presetSubtype="16" fill="hold" grpId="0" nodeType="withEffect">
                                  <p:stCondLst>
                                    <p:cond delay="0"/>
                                  </p:stCondLst>
                                  <p:childTnLst>
                                    <p:set>
                                      <p:cBhvr>
                                        <p:cTn id="10" dur="1" fill="hold">
                                          <p:stCondLst>
                                            <p:cond delay="0"/>
                                          </p:stCondLst>
                                        </p:cTn>
                                        <p:tgtEl>
                                          <p:spTgt spid="17"/>
                                        </p:tgtEl>
                                        <p:attrNameLst>
                                          <p:attrName>style.visibility</p:attrName>
                                        </p:attrNameLst>
                                      </p:cBhvr>
                                      <p:to>
                                        <p:strVal val="visible"/>
                                      </p:to>
                                    </p:set>
                                    <p:anim calcmode="lin" valueType="num">
                                      <p:cBhvr>
                                        <p:cTn id="11" dur="500" fill="hold"/>
                                        <p:tgtEl>
                                          <p:spTgt spid="17"/>
                                        </p:tgtEl>
                                        <p:attrNameLst>
                                          <p:attrName>ppt_w</p:attrName>
                                        </p:attrNameLst>
                                      </p:cBhvr>
                                      <p:tavLst>
                                        <p:tav tm="0">
                                          <p:val>
                                            <p:fltVal val="0"/>
                                          </p:val>
                                        </p:tav>
                                        <p:tav tm="100000">
                                          <p:val>
                                            <p:strVal val="#ppt_w"/>
                                          </p:val>
                                        </p:tav>
                                      </p:tavLst>
                                    </p:anim>
                                    <p:anim calcmode="lin" valueType="num">
                                      <p:cBhvr>
                                        <p:cTn id="12" dur="500" fill="hold"/>
                                        <p:tgtEl>
                                          <p:spTgt spid="17"/>
                                        </p:tgtEl>
                                        <p:attrNameLst>
                                          <p:attrName>ppt_h</p:attrName>
                                        </p:attrNameLst>
                                      </p:cBhvr>
                                      <p:tavLst>
                                        <p:tav tm="0">
                                          <p:val>
                                            <p:fltVal val="0"/>
                                          </p:val>
                                        </p:tav>
                                        <p:tav tm="100000">
                                          <p:val>
                                            <p:strVal val="#ppt_h"/>
                                          </p:val>
                                        </p:tav>
                                      </p:tavLst>
                                    </p:anim>
                                  </p:childTnLst>
                                </p:cTn>
                              </p:par>
                              <p:par>
                                <p:cTn id="13" presetID="23" presetClass="entr" presetSubtype="16" fill="hold" grpId="0" nodeType="withEffect">
                                  <p:stCondLst>
                                    <p:cond delay="0"/>
                                  </p:stCondLst>
                                  <p:childTnLst>
                                    <p:set>
                                      <p:cBhvr>
                                        <p:cTn id="14" dur="1" fill="hold">
                                          <p:stCondLst>
                                            <p:cond delay="0"/>
                                          </p:stCondLst>
                                        </p:cTn>
                                        <p:tgtEl>
                                          <p:spTgt spid="10"/>
                                        </p:tgtEl>
                                        <p:attrNameLst>
                                          <p:attrName>style.visibility</p:attrName>
                                        </p:attrNameLst>
                                      </p:cBhvr>
                                      <p:to>
                                        <p:strVal val="visible"/>
                                      </p:to>
                                    </p:set>
                                    <p:anim calcmode="lin" valueType="num">
                                      <p:cBhvr>
                                        <p:cTn id="15" dur="500" fill="hold"/>
                                        <p:tgtEl>
                                          <p:spTgt spid="10"/>
                                        </p:tgtEl>
                                        <p:attrNameLst>
                                          <p:attrName>ppt_w</p:attrName>
                                        </p:attrNameLst>
                                      </p:cBhvr>
                                      <p:tavLst>
                                        <p:tav tm="0">
                                          <p:val>
                                            <p:fltVal val="0"/>
                                          </p:val>
                                        </p:tav>
                                        <p:tav tm="100000">
                                          <p:val>
                                            <p:strVal val="#ppt_w"/>
                                          </p:val>
                                        </p:tav>
                                      </p:tavLst>
                                    </p:anim>
                                    <p:anim calcmode="lin" valueType="num">
                                      <p:cBhvr>
                                        <p:cTn id="16" dur="500" fill="hold"/>
                                        <p:tgtEl>
                                          <p:spTgt spid="10"/>
                                        </p:tgtEl>
                                        <p:attrNameLst>
                                          <p:attrName>ppt_h</p:attrName>
                                        </p:attrNameLst>
                                      </p:cBhvr>
                                      <p:tavLst>
                                        <p:tav tm="0">
                                          <p:val>
                                            <p:fltVal val="0"/>
                                          </p:val>
                                        </p:tav>
                                        <p:tav tm="100000">
                                          <p:val>
                                            <p:strVal val="#ppt_h"/>
                                          </p:val>
                                        </p:tav>
                                      </p:tavLst>
                                    </p:anim>
                                  </p:childTnLst>
                                </p:cTn>
                              </p:par>
                              <p:par>
                                <p:cTn id="17" presetID="23" presetClass="entr" presetSubtype="16" fill="hold" grpId="0" nodeType="withEffect">
                                  <p:stCondLst>
                                    <p:cond delay="0"/>
                                  </p:stCondLst>
                                  <p:childTnLst>
                                    <p:set>
                                      <p:cBhvr>
                                        <p:cTn id="18" dur="1" fill="hold">
                                          <p:stCondLst>
                                            <p:cond delay="0"/>
                                          </p:stCondLst>
                                        </p:cTn>
                                        <p:tgtEl>
                                          <p:spTgt spid="12"/>
                                        </p:tgtEl>
                                        <p:attrNameLst>
                                          <p:attrName>style.visibility</p:attrName>
                                        </p:attrNameLst>
                                      </p:cBhvr>
                                      <p:to>
                                        <p:strVal val="visible"/>
                                      </p:to>
                                    </p:set>
                                    <p:anim calcmode="lin" valueType="num">
                                      <p:cBhvr>
                                        <p:cTn id="19" dur="500" fill="hold"/>
                                        <p:tgtEl>
                                          <p:spTgt spid="12"/>
                                        </p:tgtEl>
                                        <p:attrNameLst>
                                          <p:attrName>ppt_w</p:attrName>
                                        </p:attrNameLst>
                                      </p:cBhvr>
                                      <p:tavLst>
                                        <p:tav tm="0">
                                          <p:val>
                                            <p:fltVal val="0"/>
                                          </p:val>
                                        </p:tav>
                                        <p:tav tm="100000">
                                          <p:val>
                                            <p:strVal val="#ppt_w"/>
                                          </p:val>
                                        </p:tav>
                                      </p:tavLst>
                                    </p:anim>
                                    <p:anim calcmode="lin" valueType="num">
                                      <p:cBhvr>
                                        <p:cTn id="20" dur="500" fill="hold"/>
                                        <p:tgtEl>
                                          <p:spTgt spid="12"/>
                                        </p:tgtEl>
                                        <p:attrNameLst>
                                          <p:attrName>ppt_h</p:attrName>
                                        </p:attrNameLst>
                                      </p:cBhvr>
                                      <p:tavLst>
                                        <p:tav tm="0">
                                          <p:val>
                                            <p:fltVal val="0"/>
                                          </p:val>
                                        </p:tav>
                                        <p:tav tm="100000">
                                          <p:val>
                                            <p:strVal val="#ppt_h"/>
                                          </p:val>
                                        </p:tav>
                                      </p:tavLst>
                                    </p:anim>
                                  </p:childTnLst>
                                </p:cTn>
                              </p:par>
                              <p:par>
                                <p:cTn id="21" presetID="23" presetClass="entr" presetSubtype="16" fill="hold" grpId="0" nodeType="withEffect">
                                  <p:stCondLst>
                                    <p:cond delay="0"/>
                                  </p:stCondLst>
                                  <p:childTnLst>
                                    <p:set>
                                      <p:cBhvr>
                                        <p:cTn id="22" dur="1" fill="hold">
                                          <p:stCondLst>
                                            <p:cond delay="0"/>
                                          </p:stCondLst>
                                        </p:cTn>
                                        <p:tgtEl>
                                          <p:spTgt spid="13"/>
                                        </p:tgtEl>
                                        <p:attrNameLst>
                                          <p:attrName>style.visibility</p:attrName>
                                        </p:attrNameLst>
                                      </p:cBhvr>
                                      <p:to>
                                        <p:strVal val="visible"/>
                                      </p:to>
                                    </p:set>
                                    <p:anim calcmode="lin" valueType="num">
                                      <p:cBhvr>
                                        <p:cTn id="23" dur="500" fill="hold"/>
                                        <p:tgtEl>
                                          <p:spTgt spid="13"/>
                                        </p:tgtEl>
                                        <p:attrNameLst>
                                          <p:attrName>ppt_w</p:attrName>
                                        </p:attrNameLst>
                                      </p:cBhvr>
                                      <p:tavLst>
                                        <p:tav tm="0">
                                          <p:val>
                                            <p:fltVal val="0"/>
                                          </p:val>
                                        </p:tav>
                                        <p:tav tm="100000">
                                          <p:val>
                                            <p:strVal val="#ppt_w"/>
                                          </p:val>
                                        </p:tav>
                                      </p:tavLst>
                                    </p:anim>
                                    <p:anim calcmode="lin" valueType="num">
                                      <p:cBhvr>
                                        <p:cTn id="24" dur="500" fill="hold"/>
                                        <p:tgtEl>
                                          <p:spTgt spid="13"/>
                                        </p:tgtEl>
                                        <p:attrNameLst>
                                          <p:attrName>ppt_h</p:attrName>
                                        </p:attrNameLst>
                                      </p:cBhvr>
                                      <p:tavLst>
                                        <p:tav tm="0">
                                          <p:val>
                                            <p:fltVal val="0"/>
                                          </p:val>
                                        </p:tav>
                                        <p:tav tm="100000">
                                          <p:val>
                                            <p:strVal val="#ppt_h"/>
                                          </p:val>
                                        </p:tav>
                                      </p:tavLst>
                                    </p:anim>
                                  </p:childTnLst>
                                </p:cTn>
                              </p:par>
                              <p:par>
                                <p:cTn id="25" presetID="23" presetClass="entr" presetSubtype="16" fill="hold" grpId="0" nodeType="withEffect">
                                  <p:stCondLst>
                                    <p:cond delay="0"/>
                                  </p:stCondLst>
                                  <p:childTnLst>
                                    <p:set>
                                      <p:cBhvr>
                                        <p:cTn id="26" dur="1" fill="hold">
                                          <p:stCondLst>
                                            <p:cond delay="0"/>
                                          </p:stCondLst>
                                        </p:cTn>
                                        <p:tgtEl>
                                          <p:spTgt spid="14"/>
                                        </p:tgtEl>
                                        <p:attrNameLst>
                                          <p:attrName>style.visibility</p:attrName>
                                        </p:attrNameLst>
                                      </p:cBhvr>
                                      <p:to>
                                        <p:strVal val="visible"/>
                                      </p:to>
                                    </p:set>
                                    <p:anim calcmode="lin" valueType="num">
                                      <p:cBhvr>
                                        <p:cTn id="27" dur="500" fill="hold"/>
                                        <p:tgtEl>
                                          <p:spTgt spid="14"/>
                                        </p:tgtEl>
                                        <p:attrNameLst>
                                          <p:attrName>ppt_w</p:attrName>
                                        </p:attrNameLst>
                                      </p:cBhvr>
                                      <p:tavLst>
                                        <p:tav tm="0">
                                          <p:val>
                                            <p:fltVal val="0"/>
                                          </p:val>
                                        </p:tav>
                                        <p:tav tm="100000">
                                          <p:val>
                                            <p:strVal val="#ppt_w"/>
                                          </p:val>
                                        </p:tav>
                                      </p:tavLst>
                                    </p:anim>
                                    <p:anim calcmode="lin" valueType="num">
                                      <p:cBhvr>
                                        <p:cTn id="28" dur="500" fill="hold"/>
                                        <p:tgtEl>
                                          <p:spTgt spid="14"/>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build="p"/>
      <p:bldP spid="17" grpId="0"/>
      <p:bldP spid="10" grpId="0"/>
      <p:bldP spid="12" grpId="0"/>
      <p:bldP spid="13" grpId="0"/>
      <p:bldP spid="14" grpId="0"/>
    </p:bldLst>
  </p:timing>
</p:sld>
</file>

<file path=ppt/slides/slide5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Notched Right Arrow 7"/>
          <p:cNvSpPr/>
          <p:nvPr/>
        </p:nvSpPr>
        <p:spPr>
          <a:xfrm>
            <a:off x="7162800" y="6019800"/>
            <a:ext cx="1782315" cy="685800"/>
          </a:xfrm>
          <a:prstGeom prst="notchedRightArrow">
            <a:avLst/>
          </a:prstGeom>
          <a:blipFill>
            <a:blip r:embed="rId2" cstate="print">
              <a:extLst>
                <a:ext uri="{BEBA8EAE-BF5A-486C-A8C5-ECC9F3942E4B}">
                  <a14:imgProps xmlns:a14="http://schemas.microsoft.com/office/drawing/2010/main" xmlns="">
                    <a14:imgLayer r:embed="rId3">
                      <a14:imgEffect>
                        <a14:brightnessContrast bright="-20000" contrast="-20000"/>
                      </a14:imgEffect>
                    </a14:imgLayer>
                  </a14:imgProps>
                </a:ex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ANSWER</a:t>
            </a:r>
            <a:endParaRPr lang="en-US" sz="2000" b="1" dirty="0">
              <a:latin typeface="Times New Roman" pitchFamily="18" charset="0"/>
              <a:cs typeface="Times New Roman" pitchFamily="18" charset="0"/>
            </a:endParaRPr>
          </a:p>
        </p:txBody>
      </p:sp>
      <p:sp>
        <p:nvSpPr>
          <p:cNvPr id="17" name="TextBox 16"/>
          <p:cNvSpPr txBox="1"/>
          <p:nvPr/>
        </p:nvSpPr>
        <p:spPr>
          <a:xfrm>
            <a:off x="1066800" y="3352800"/>
            <a:ext cx="1143000" cy="381000"/>
          </a:xfrm>
          <a:prstGeom prst="rect">
            <a:avLst/>
          </a:prstGeom>
          <a:noFill/>
        </p:spPr>
        <p:txBody>
          <a:bodyPr wrap="square" rtlCol="0">
            <a:spAutoFit/>
          </a:bodyPr>
          <a:lstStyle/>
          <a:p>
            <a:endParaRPr lang="en-US" dirty="0"/>
          </a:p>
        </p:txBody>
      </p:sp>
      <p:sp>
        <p:nvSpPr>
          <p:cNvPr id="19" name="TextBox 18"/>
          <p:cNvSpPr txBox="1"/>
          <p:nvPr/>
        </p:nvSpPr>
        <p:spPr>
          <a:xfrm>
            <a:off x="1016000" y="5257800"/>
            <a:ext cx="2743200" cy="446276"/>
          </a:xfrm>
          <a:prstGeom prst="rect">
            <a:avLst/>
          </a:prstGeom>
          <a:noFill/>
        </p:spPr>
        <p:txBody>
          <a:bodyPr wrap="square" rtlCol="0">
            <a:spAutoFit/>
          </a:bodyPr>
          <a:lstStyle/>
          <a:p>
            <a:r>
              <a:rPr lang="en-US" sz="2300" dirty="0" smtClean="0">
                <a:latin typeface="Times New Roman" pitchFamily="18" charset="0"/>
              </a:rPr>
              <a:t>(A) 2</a:t>
            </a:r>
            <a:r>
              <a:rPr lang="en-US" sz="2300" i="1" dirty="0" smtClean="0">
                <a:latin typeface="Times New Roman" pitchFamily="18" charset="0"/>
              </a:rPr>
              <a:t>x</a:t>
            </a:r>
            <a:r>
              <a:rPr lang="en-US" sz="2300" dirty="0" smtClean="0">
                <a:latin typeface="Times New Roman" pitchFamily="18" charset="0"/>
              </a:rPr>
              <a:t> + 3</a:t>
            </a:r>
            <a:r>
              <a:rPr lang="en-US" sz="2300" i="1" dirty="0" smtClean="0">
                <a:latin typeface="Times New Roman" pitchFamily="18" charset="0"/>
              </a:rPr>
              <a:t>y</a:t>
            </a:r>
            <a:r>
              <a:rPr lang="en-US" sz="2300" dirty="0" smtClean="0">
                <a:latin typeface="Times New Roman" pitchFamily="18" charset="0"/>
              </a:rPr>
              <a:t> + 12 = 0</a:t>
            </a:r>
            <a:endParaRPr lang="en-US" sz="2300" dirty="0">
              <a:latin typeface="Times New Roman" pitchFamily="18" charset="0"/>
            </a:endParaRPr>
          </a:p>
        </p:txBody>
      </p:sp>
      <p:sp>
        <p:nvSpPr>
          <p:cNvPr id="20" name="TextBox 19"/>
          <p:cNvSpPr txBox="1"/>
          <p:nvPr/>
        </p:nvSpPr>
        <p:spPr>
          <a:xfrm>
            <a:off x="4038600" y="5257800"/>
            <a:ext cx="2819400" cy="446276"/>
          </a:xfrm>
          <a:prstGeom prst="rect">
            <a:avLst/>
          </a:prstGeom>
          <a:noFill/>
        </p:spPr>
        <p:txBody>
          <a:bodyPr wrap="square" rtlCol="0">
            <a:spAutoFit/>
          </a:bodyPr>
          <a:lstStyle/>
          <a:p>
            <a:r>
              <a:rPr lang="en-US" sz="2300" dirty="0" smtClean="0">
                <a:latin typeface="Times New Roman" pitchFamily="18" charset="0"/>
              </a:rPr>
              <a:t>(B) –2</a:t>
            </a:r>
            <a:r>
              <a:rPr lang="en-US" sz="2300" i="1" dirty="0" smtClean="0">
                <a:latin typeface="Times New Roman" pitchFamily="18" charset="0"/>
              </a:rPr>
              <a:t>x</a:t>
            </a:r>
            <a:r>
              <a:rPr lang="en-US" sz="2300" dirty="0" smtClean="0">
                <a:latin typeface="Times New Roman" pitchFamily="18" charset="0"/>
              </a:rPr>
              <a:t> + 3</a:t>
            </a:r>
            <a:r>
              <a:rPr lang="en-US" sz="2300" i="1" dirty="0" smtClean="0">
                <a:latin typeface="Times New Roman" pitchFamily="18" charset="0"/>
              </a:rPr>
              <a:t>y</a:t>
            </a:r>
            <a:r>
              <a:rPr lang="en-US" sz="2300" dirty="0" smtClean="0">
                <a:latin typeface="Times New Roman" pitchFamily="18" charset="0"/>
              </a:rPr>
              <a:t> + 12 = 0</a:t>
            </a:r>
            <a:endParaRPr lang="en-US" sz="2300" dirty="0">
              <a:latin typeface="Times New Roman" pitchFamily="18" charset="0"/>
            </a:endParaRPr>
          </a:p>
        </p:txBody>
      </p:sp>
      <p:sp>
        <p:nvSpPr>
          <p:cNvPr id="21" name="TextBox 20"/>
          <p:cNvSpPr txBox="1"/>
          <p:nvPr/>
        </p:nvSpPr>
        <p:spPr>
          <a:xfrm>
            <a:off x="1054100" y="5943600"/>
            <a:ext cx="2781300" cy="446276"/>
          </a:xfrm>
          <a:prstGeom prst="rect">
            <a:avLst/>
          </a:prstGeom>
          <a:noFill/>
        </p:spPr>
        <p:txBody>
          <a:bodyPr wrap="square" rtlCol="0">
            <a:spAutoFit/>
          </a:bodyPr>
          <a:lstStyle/>
          <a:p>
            <a:r>
              <a:rPr lang="en-US" sz="2300" dirty="0" smtClean="0">
                <a:latin typeface="Times New Roman" pitchFamily="18" charset="0"/>
              </a:rPr>
              <a:t>(C) 2</a:t>
            </a:r>
            <a:r>
              <a:rPr lang="en-US" sz="2300" i="1" dirty="0" smtClean="0">
                <a:latin typeface="Times New Roman" pitchFamily="18" charset="0"/>
              </a:rPr>
              <a:t>x</a:t>
            </a:r>
            <a:r>
              <a:rPr lang="en-US" sz="2300" dirty="0" smtClean="0">
                <a:latin typeface="Times New Roman" pitchFamily="18" charset="0"/>
              </a:rPr>
              <a:t> – 3</a:t>
            </a:r>
            <a:r>
              <a:rPr lang="en-US" sz="2300" i="1" dirty="0" smtClean="0">
                <a:latin typeface="Times New Roman" pitchFamily="18" charset="0"/>
              </a:rPr>
              <a:t>y</a:t>
            </a:r>
            <a:r>
              <a:rPr lang="en-US" sz="2300" dirty="0" smtClean="0">
                <a:latin typeface="Times New Roman" pitchFamily="18" charset="0"/>
              </a:rPr>
              <a:t> + 12 = 0</a:t>
            </a:r>
            <a:endParaRPr lang="en-US" sz="2300" dirty="0">
              <a:latin typeface="Times New Roman" pitchFamily="18" charset="0"/>
            </a:endParaRPr>
          </a:p>
        </p:txBody>
      </p:sp>
      <p:sp>
        <p:nvSpPr>
          <p:cNvPr id="22" name="TextBox 21"/>
          <p:cNvSpPr txBox="1"/>
          <p:nvPr/>
        </p:nvSpPr>
        <p:spPr>
          <a:xfrm>
            <a:off x="4048125" y="5924550"/>
            <a:ext cx="2657476" cy="446276"/>
          </a:xfrm>
          <a:prstGeom prst="rect">
            <a:avLst/>
          </a:prstGeom>
          <a:noFill/>
        </p:spPr>
        <p:txBody>
          <a:bodyPr wrap="square" rtlCol="0">
            <a:spAutoFit/>
          </a:bodyPr>
          <a:lstStyle/>
          <a:p>
            <a:r>
              <a:rPr lang="en-US" sz="2300" dirty="0" smtClean="0">
                <a:latin typeface="Times New Roman" pitchFamily="18" charset="0"/>
              </a:rPr>
              <a:t>(D) 2</a:t>
            </a:r>
            <a:r>
              <a:rPr lang="en-US" sz="2300" i="1" dirty="0" smtClean="0">
                <a:latin typeface="Times New Roman" pitchFamily="18" charset="0"/>
              </a:rPr>
              <a:t>x</a:t>
            </a:r>
            <a:r>
              <a:rPr lang="en-US" sz="2300" dirty="0" smtClean="0">
                <a:latin typeface="Times New Roman" pitchFamily="18" charset="0"/>
              </a:rPr>
              <a:t> + 3</a:t>
            </a:r>
            <a:r>
              <a:rPr lang="en-US" sz="2300" i="1" dirty="0" smtClean="0">
                <a:latin typeface="Times New Roman" pitchFamily="18" charset="0"/>
              </a:rPr>
              <a:t>y</a:t>
            </a:r>
            <a:r>
              <a:rPr lang="en-US" sz="2300" dirty="0" smtClean="0">
                <a:latin typeface="Times New Roman" pitchFamily="18" charset="0"/>
              </a:rPr>
              <a:t> – 12 = 0</a:t>
            </a:r>
            <a:endParaRPr lang="en-US" sz="2300" dirty="0">
              <a:latin typeface="Times New Roman" pitchFamily="18" charset="0"/>
            </a:endParaRPr>
          </a:p>
        </p:txBody>
      </p:sp>
      <p:grpSp>
        <p:nvGrpSpPr>
          <p:cNvPr id="2" name="Group 10"/>
          <p:cNvGrpSpPr/>
          <p:nvPr/>
        </p:nvGrpSpPr>
        <p:grpSpPr>
          <a:xfrm>
            <a:off x="381000" y="2133600"/>
            <a:ext cx="2579447" cy="1895906"/>
            <a:chOff x="381000" y="2449324"/>
            <a:chExt cx="2579447" cy="1895906"/>
          </a:xfrm>
        </p:grpSpPr>
        <p:sp>
          <p:nvSpPr>
            <p:cNvPr id="12" name="Rectangle 11"/>
            <p:cNvSpPr/>
            <p:nvPr/>
          </p:nvSpPr>
          <p:spPr>
            <a:xfrm>
              <a:off x="381000" y="2449324"/>
              <a:ext cx="609600" cy="446276"/>
            </a:xfrm>
            <a:prstGeom prst="rect">
              <a:avLst/>
            </a:prstGeom>
          </p:spPr>
          <p:txBody>
            <a:bodyPr wrap="square">
              <a:spAutoFit/>
            </a:bodyPr>
            <a:lstStyle/>
            <a:p>
              <a:r>
                <a:rPr lang="en-US" sz="2300" b="1" dirty="0" smtClean="0">
                  <a:latin typeface="Times New Roman" pitchFamily="18" charset="0"/>
                </a:rPr>
                <a:t>49.</a:t>
              </a:r>
              <a:endParaRPr lang="en-US" sz="2300" i="1" baseline="30000" dirty="0">
                <a:latin typeface="Times New Roman" pitchFamily="18" charset="0"/>
              </a:endParaRPr>
            </a:p>
          </p:txBody>
        </p:sp>
        <p:pic>
          <p:nvPicPr>
            <p:cNvPr id="9218" name="Picture 2" descr="D:\Vinothi\Revision Exam 03\Ex-03-49.tif"/>
            <p:cNvPicPr>
              <a:picLocks noChangeAspect="1" noChangeArrowheads="1"/>
            </p:cNvPicPr>
            <p:nvPr/>
          </p:nvPicPr>
          <p:blipFill>
            <a:blip r:embed="rId4" cstate="print"/>
            <a:srcRect/>
            <a:stretch>
              <a:fillRect/>
            </a:stretch>
          </p:blipFill>
          <p:spPr bwMode="auto">
            <a:xfrm>
              <a:off x="1019176" y="2514601"/>
              <a:ext cx="1941271" cy="1830629"/>
            </a:xfrm>
            <a:prstGeom prst="rect">
              <a:avLst/>
            </a:prstGeom>
            <a:noFill/>
          </p:spPr>
        </p:pic>
      </p:grpSp>
      <p:sp>
        <p:nvSpPr>
          <p:cNvPr id="13" name="Rectangle 12"/>
          <p:cNvSpPr/>
          <p:nvPr/>
        </p:nvSpPr>
        <p:spPr>
          <a:xfrm>
            <a:off x="990600" y="4228981"/>
            <a:ext cx="5867400" cy="800219"/>
          </a:xfrm>
          <a:prstGeom prst="rect">
            <a:avLst/>
          </a:prstGeom>
        </p:spPr>
        <p:txBody>
          <a:bodyPr wrap="square">
            <a:spAutoFit/>
          </a:bodyPr>
          <a:lstStyle/>
          <a:p>
            <a:r>
              <a:rPr lang="en-US" sz="2300" dirty="0" smtClean="0">
                <a:latin typeface="Times New Roman" pitchFamily="18" charset="0"/>
              </a:rPr>
              <a:t>Which of the following relations is represented</a:t>
            </a:r>
          </a:p>
          <a:p>
            <a:r>
              <a:rPr lang="en-US" sz="2300" dirty="0" smtClean="0">
                <a:latin typeface="Times New Roman" pitchFamily="18" charset="0"/>
              </a:rPr>
              <a:t>by the graph shown above?</a:t>
            </a:r>
            <a:endParaRPr lang="en-US" sz="2300" dirty="0">
              <a:latin typeface="Times New Roman" pitchFamily="18" charset="0"/>
            </a:endParaRPr>
          </a:p>
        </p:txBody>
      </p:sp>
      <p:sp>
        <p:nvSpPr>
          <p:cNvPr id="14"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3 Paper 1</a:t>
            </a:r>
          </a:p>
        </p:txBody>
      </p:sp>
    </p:spTree>
    <p:extLst>
      <p:ext uri="{BB962C8B-B14F-4D97-AF65-F5344CB8AC3E}">
        <p14:creationId xmlns:p14="http://schemas.microsoft.com/office/powerpoint/2010/main" xmlns="" val="71451342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ppt_w</p:attrName>
                                        </p:attrNameLst>
                                      </p:cBhvr>
                                      <p:tavLst>
                                        <p:tav tm="0">
                                          <p:val>
                                            <p:fltVal val="0"/>
                                          </p:val>
                                        </p:tav>
                                        <p:tav tm="100000">
                                          <p:val>
                                            <p:strVal val="#ppt_w"/>
                                          </p:val>
                                        </p:tav>
                                      </p:tavLst>
                                    </p:anim>
                                    <p:anim calcmode="lin" valueType="num">
                                      <p:cBhvr>
                                        <p:cTn id="8" dur="500" fill="hold"/>
                                        <p:tgtEl>
                                          <p:spTgt spid="2"/>
                                        </p:tgtEl>
                                        <p:attrNameLst>
                                          <p:attrName>ppt_h</p:attrName>
                                        </p:attrNameLst>
                                      </p:cBhvr>
                                      <p:tavLst>
                                        <p:tav tm="0">
                                          <p:val>
                                            <p:fltVal val="0"/>
                                          </p:val>
                                        </p:tav>
                                        <p:tav tm="100000">
                                          <p:val>
                                            <p:strVal val="#ppt_h"/>
                                          </p:val>
                                        </p:tav>
                                      </p:tavLst>
                                    </p:anim>
                                  </p:childTnLst>
                                </p:cTn>
                              </p:par>
                              <p:par>
                                <p:cTn id="9" presetID="23" presetClass="entr" presetSubtype="16" fill="hold" grpId="0" nodeType="withEffect">
                                  <p:stCondLst>
                                    <p:cond delay="0"/>
                                  </p:stCondLst>
                                  <p:childTnLst>
                                    <p:set>
                                      <p:cBhvr>
                                        <p:cTn id="10" dur="1" fill="hold">
                                          <p:stCondLst>
                                            <p:cond delay="0"/>
                                          </p:stCondLst>
                                        </p:cTn>
                                        <p:tgtEl>
                                          <p:spTgt spid="13"/>
                                        </p:tgtEl>
                                        <p:attrNameLst>
                                          <p:attrName>style.visibility</p:attrName>
                                        </p:attrNameLst>
                                      </p:cBhvr>
                                      <p:to>
                                        <p:strVal val="visible"/>
                                      </p:to>
                                    </p:set>
                                    <p:anim calcmode="lin" valueType="num">
                                      <p:cBhvr>
                                        <p:cTn id="11" dur="500" fill="hold"/>
                                        <p:tgtEl>
                                          <p:spTgt spid="13"/>
                                        </p:tgtEl>
                                        <p:attrNameLst>
                                          <p:attrName>ppt_w</p:attrName>
                                        </p:attrNameLst>
                                      </p:cBhvr>
                                      <p:tavLst>
                                        <p:tav tm="0">
                                          <p:val>
                                            <p:fltVal val="0"/>
                                          </p:val>
                                        </p:tav>
                                        <p:tav tm="100000">
                                          <p:val>
                                            <p:strVal val="#ppt_w"/>
                                          </p:val>
                                        </p:tav>
                                      </p:tavLst>
                                    </p:anim>
                                    <p:anim calcmode="lin" valueType="num">
                                      <p:cBhvr>
                                        <p:cTn id="12" dur="500" fill="hold"/>
                                        <p:tgtEl>
                                          <p:spTgt spid="13"/>
                                        </p:tgtEl>
                                        <p:attrNameLst>
                                          <p:attrName>ppt_h</p:attrName>
                                        </p:attrNameLst>
                                      </p:cBhvr>
                                      <p:tavLst>
                                        <p:tav tm="0">
                                          <p:val>
                                            <p:fltVal val="0"/>
                                          </p:val>
                                        </p:tav>
                                        <p:tav tm="100000">
                                          <p:val>
                                            <p:strVal val="#ppt_h"/>
                                          </p:val>
                                        </p:tav>
                                      </p:tavLst>
                                    </p:anim>
                                  </p:childTnLst>
                                </p:cTn>
                              </p:par>
                            </p:childTnLst>
                          </p:cTn>
                        </p:par>
                      </p:childTnLst>
                    </p:cTn>
                  </p:par>
                  <p:par>
                    <p:cTn id="13" fill="hold">
                      <p:stCondLst>
                        <p:cond delay="indefinite"/>
                      </p:stCondLst>
                      <p:childTnLst>
                        <p:par>
                          <p:cTn id="14" fill="hold">
                            <p:stCondLst>
                              <p:cond delay="0"/>
                            </p:stCondLst>
                            <p:childTnLst>
                              <p:par>
                                <p:cTn id="15" presetID="23" presetClass="entr" presetSubtype="16" fill="hold" grpId="0" nodeType="clickEffect">
                                  <p:stCondLst>
                                    <p:cond delay="0"/>
                                  </p:stCondLst>
                                  <p:childTnLst>
                                    <p:set>
                                      <p:cBhvr>
                                        <p:cTn id="16" dur="1" fill="hold">
                                          <p:stCondLst>
                                            <p:cond delay="0"/>
                                          </p:stCondLst>
                                        </p:cTn>
                                        <p:tgtEl>
                                          <p:spTgt spid="19"/>
                                        </p:tgtEl>
                                        <p:attrNameLst>
                                          <p:attrName>style.visibility</p:attrName>
                                        </p:attrNameLst>
                                      </p:cBhvr>
                                      <p:to>
                                        <p:strVal val="visible"/>
                                      </p:to>
                                    </p:set>
                                    <p:anim calcmode="lin" valueType="num">
                                      <p:cBhvr>
                                        <p:cTn id="17" dur="500" fill="hold"/>
                                        <p:tgtEl>
                                          <p:spTgt spid="19"/>
                                        </p:tgtEl>
                                        <p:attrNameLst>
                                          <p:attrName>ppt_w</p:attrName>
                                        </p:attrNameLst>
                                      </p:cBhvr>
                                      <p:tavLst>
                                        <p:tav tm="0">
                                          <p:val>
                                            <p:fltVal val="0"/>
                                          </p:val>
                                        </p:tav>
                                        <p:tav tm="100000">
                                          <p:val>
                                            <p:strVal val="#ppt_w"/>
                                          </p:val>
                                        </p:tav>
                                      </p:tavLst>
                                    </p:anim>
                                    <p:anim calcmode="lin" valueType="num">
                                      <p:cBhvr>
                                        <p:cTn id="18" dur="500" fill="hold"/>
                                        <p:tgtEl>
                                          <p:spTgt spid="19"/>
                                        </p:tgtEl>
                                        <p:attrNameLst>
                                          <p:attrName>ppt_h</p:attrName>
                                        </p:attrNameLst>
                                      </p:cBhvr>
                                      <p:tavLst>
                                        <p:tav tm="0">
                                          <p:val>
                                            <p:fltVal val="0"/>
                                          </p:val>
                                        </p:tav>
                                        <p:tav tm="100000">
                                          <p:val>
                                            <p:strVal val="#ppt_h"/>
                                          </p:val>
                                        </p:tav>
                                      </p:tavLst>
                                    </p:anim>
                                  </p:childTnLst>
                                </p:cTn>
                              </p:par>
                              <p:par>
                                <p:cTn id="19" presetID="23" presetClass="entr" presetSubtype="16" fill="hold" grpId="0" nodeType="withEffect">
                                  <p:stCondLst>
                                    <p:cond delay="0"/>
                                  </p:stCondLst>
                                  <p:childTnLst>
                                    <p:set>
                                      <p:cBhvr>
                                        <p:cTn id="20" dur="1" fill="hold">
                                          <p:stCondLst>
                                            <p:cond delay="0"/>
                                          </p:stCondLst>
                                        </p:cTn>
                                        <p:tgtEl>
                                          <p:spTgt spid="20"/>
                                        </p:tgtEl>
                                        <p:attrNameLst>
                                          <p:attrName>style.visibility</p:attrName>
                                        </p:attrNameLst>
                                      </p:cBhvr>
                                      <p:to>
                                        <p:strVal val="visible"/>
                                      </p:to>
                                    </p:set>
                                    <p:anim calcmode="lin" valueType="num">
                                      <p:cBhvr>
                                        <p:cTn id="21" dur="500" fill="hold"/>
                                        <p:tgtEl>
                                          <p:spTgt spid="20"/>
                                        </p:tgtEl>
                                        <p:attrNameLst>
                                          <p:attrName>ppt_w</p:attrName>
                                        </p:attrNameLst>
                                      </p:cBhvr>
                                      <p:tavLst>
                                        <p:tav tm="0">
                                          <p:val>
                                            <p:fltVal val="0"/>
                                          </p:val>
                                        </p:tav>
                                        <p:tav tm="100000">
                                          <p:val>
                                            <p:strVal val="#ppt_w"/>
                                          </p:val>
                                        </p:tav>
                                      </p:tavLst>
                                    </p:anim>
                                    <p:anim calcmode="lin" valueType="num">
                                      <p:cBhvr>
                                        <p:cTn id="22" dur="500" fill="hold"/>
                                        <p:tgtEl>
                                          <p:spTgt spid="20"/>
                                        </p:tgtEl>
                                        <p:attrNameLst>
                                          <p:attrName>ppt_h</p:attrName>
                                        </p:attrNameLst>
                                      </p:cBhvr>
                                      <p:tavLst>
                                        <p:tav tm="0">
                                          <p:val>
                                            <p:fltVal val="0"/>
                                          </p:val>
                                        </p:tav>
                                        <p:tav tm="100000">
                                          <p:val>
                                            <p:strVal val="#ppt_h"/>
                                          </p:val>
                                        </p:tav>
                                      </p:tavLst>
                                    </p:anim>
                                  </p:childTnLst>
                                </p:cTn>
                              </p:par>
                              <p:par>
                                <p:cTn id="23" presetID="23" presetClass="entr" presetSubtype="16" fill="hold" grpId="0" nodeType="withEffect">
                                  <p:stCondLst>
                                    <p:cond delay="0"/>
                                  </p:stCondLst>
                                  <p:childTnLst>
                                    <p:set>
                                      <p:cBhvr>
                                        <p:cTn id="24" dur="1" fill="hold">
                                          <p:stCondLst>
                                            <p:cond delay="0"/>
                                          </p:stCondLst>
                                        </p:cTn>
                                        <p:tgtEl>
                                          <p:spTgt spid="21"/>
                                        </p:tgtEl>
                                        <p:attrNameLst>
                                          <p:attrName>style.visibility</p:attrName>
                                        </p:attrNameLst>
                                      </p:cBhvr>
                                      <p:to>
                                        <p:strVal val="visible"/>
                                      </p:to>
                                    </p:set>
                                    <p:anim calcmode="lin" valueType="num">
                                      <p:cBhvr>
                                        <p:cTn id="25" dur="500" fill="hold"/>
                                        <p:tgtEl>
                                          <p:spTgt spid="21"/>
                                        </p:tgtEl>
                                        <p:attrNameLst>
                                          <p:attrName>ppt_w</p:attrName>
                                        </p:attrNameLst>
                                      </p:cBhvr>
                                      <p:tavLst>
                                        <p:tav tm="0">
                                          <p:val>
                                            <p:fltVal val="0"/>
                                          </p:val>
                                        </p:tav>
                                        <p:tav tm="100000">
                                          <p:val>
                                            <p:strVal val="#ppt_w"/>
                                          </p:val>
                                        </p:tav>
                                      </p:tavLst>
                                    </p:anim>
                                    <p:anim calcmode="lin" valueType="num">
                                      <p:cBhvr>
                                        <p:cTn id="26" dur="500" fill="hold"/>
                                        <p:tgtEl>
                                          <p:spTgt spid="21"/>
                                        </p:tgtEl>
                                        <p:attrNameLst>
                                          <p:attrName>ppt_h</p:attrName>
                                        </p:attrNameLst>
                                      </p:cBhvr>
                                      <p:tavLst>
                                        <p:tav tm="0">
                                          <p:val>
                                            <p:fltVal val="0"/>
                                          </p:val>
                                        </p:tav>
                                        <p:tav tm="100000">
                                          <p:val>
                                            <p:strVal val="#ppt_h"/>
                                          </p:val>
                                        </p:tav>
                                      </p:tavLst>
                                    </p:anim>
                                  </p:childTnLst>
                                </p:cTn>
                              </p:par>
                              <p:par>
                                <p:cTn id="27" presetID="23" presetClass="entr" presetSubtype="16" fill="hold" grpId="0" nodeType="withEffect">
                                  <p:stCondLst>
                                    <p:cond delay="0"/>
                                  </p:stCondLst>
                                  <p:childTnLst>
                                    <p:set>
                                      <p:cBhvr>
                                        <p:cTn id="28" dur="1" fill="hold">
                                          <p:stCondLst>
                                            <p:cond delay="0"/>
                                          </p:stCondLst>
                                        </p:cTn>
                                        <p:tgtEl>
                                          <p:spTgt spid="22"/>
                                        </p:tgtEl>
                                        <p:attrNameLst>
                                          <p:attrName>style.visibility</p:attrName>
                                        </p:attrNameLst>
                                      </p:cBhvr>
                                      <p:to>
                                        <p:strVal val="visible"/>
                                      </p:to>
                                    </p:set>
                                    <p:anim calcmode="lin" valueType="num">
                                      <p:cBhvr>
                                        <p:cTn id="29" dur="500" fill="hold"/>
                                        <p:tgtEl>
                                          <p:spTgt spid="22"/>
                                        </p:tgtEl>
                                        <p:attrNameLst>
                                          <p:attrName>ppt_w</p:attrName>
                                        </p:attrNameLst>
                                      </p:cBhvr>
                                      <p:tavLst>
                                        <p:tav tm="0">
                                          <p:val>
                                            <p:fltVal val="0"/>
                                          </p:val>
                                        </p:tav>
                                        <p:tav tm="100000">
                                          <p:val>
                                            <p:strVal val="#ppt_w"/>
                                          </p:val>
                                        </p:tav>
                                      </p:tavLst>
                                    </p:anim>
                                    <p:anim calcmode="lin" valueType="num">
                                      <p:cBhvr>
                                        <p:cTn id="30" dur="500" fill="hold"/>
                                        <p:tgtEl>
                                          <p:spTgt spid="22"/>
                                        </p:tgtEl>
                                        <p:attrNameLst>
                                          <p:attrName>ppt_h</p:attrName>
                                        </p:attrNameLst>
                                      </p:cBhvr>
                                      <p:tavLst>
                                        <p:tav tm="0">
                                          <p:val>
                                            <p:fltVal val="0"/>
                                          </p:val>
                                        </p:tav>
                                        <p:tav tm="100000">
                                          <p:val>
                                            <p:strVal val="#ppt_h"/>
                                          </p:val>
                                        </p:tav>
                                      </p:tavLst>
                                    </p:anim>
                                  </p:childTnLst>
                                </p:cTn>
                              </p:par>
                            </p:childTnLst>
                          </p:cTn>
                        </p:par>
                      </p:childTnLst>
                    </p:cTn>
                  </p:par>
                  <p:par>
                    <p:cTn id="31" fill="hold">
                      <p:stCondLst>
                        <p:cond delay="indefinite"/>
                      </p:stCondLst>
                      <p:childTnLst>
                        <p:par>
                          <p:cTn id="32" fill="hold">
                            <p:stCondLst>
                              <p:cond delay="0"/>
                            </p:stCondLst>
                            <p:childTnLst>
                              <p:par>
                                <p:cTn id="33" presetID="3" presetClass="entr" presetSubtype="10" fill="hold" grpId="0" nodeType="clickEffect">
                                  <p:stCondLst>
                                    <p:cond delay="0"/>
                                  </p:stCondLst>
                                  <p:childTnLst>
                                    <p:set>
                                      <p:cBhvr>
                                        <p:cTn id="34" dur="1" fill="hold">
                                          <p:stCondLst>
                                            <p:cond delay="0"/>
                                          </p:stCondLst>
                                        </p:cTn>
                                        <p:tgtEl>
                                          <p:spTgt spid="8"/>
                                        </p:tgtEl>
                                        <p:attrNameLst>
                                          <p:attrName>style.visibility</p:attrName>
                                        </p:attrNameLst>
                                      </p:cBhvr>
                                      <p:to>
                                        <p:strVal val="visible"/>
                                      </p:to>
                                    </p:set>
                                    <p:animEffect transition="in" filter="blinds(horizontal)">
                                      <p:cBhvr>
                                        <p:cTn id="35"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19" grpId="0"/>
      <p:bldP spid="20" grpId="0"/>
      <p:bldP spid="21" grpId="0"/>
      <p:bldP spid="22" grpId="0"/>
      <p:bldP spid="13" grpId="0"/>
    </p:bldLst>
  </p:timing>
</p:sld>
</file>

<file path=ppt/slides/slide5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Content Placeholder 10"/>
          <p:cNvSpPr>
            <a:spLocks noGrp="1"/>
          </p:cNvSpPr>
          <p:nvPr>
            <p:ph sz="quarter" idx="13"/>
          </p:nvPr>
        </p:nvSpPr>
        <p:spPr>
          <a:xfrm>
            <a:off x="304800" y="2047240"/>
            <a:ext cx="628650" cy="446276"/>
          </a:xfrm>
        </p:spPr>
        <p:txBody>
          <a:bodyPr wrap="square">
            <a:spAutoFit/>
          </a:bodyPr>
          <a:lstStyle/>
          <a:p>
            <a:pPr>
              <a:buNone/>
            </a:pPr>
            <a:r>
              <a:rPr lang="en-US" sz="2300" b="1" dirty="0" smtClean="0">
                <a:solidFill>
                  <a:schemeClr val="tx1"/>
                </a:solidFill>
                <a:latin typeface="Times New Roman" pitchFamily="18" charset="0"/>
                <a:cs typeface="Times New Roman" pitchFamily="18" charset="0"/>
              </a:rPr>
              <a:t>49.   </a:t>
            </a:r>
            <a:endParaRPr lang="en-US" sz="2300" dirty="0" smtClean="0">
              <a:solidFill>
                <a:schemeClr val="tx1"/>
              </a:solidFill>
              <a:latin typeface="Times New Roman" pitchFamily="18" charset="0"/>
              <a:cs typeface="Times New Roman" pitchFamily="18" charset="0"/>
            </a:endParaRPr>
          </a:p>
        </p:txBody>
      </p:sp>
      <p:pic>
        <p:nvPicPr>
          <p:cNvPr id="10242" name="Picture 2" descr="D:\Vinothi\Revision Exam 03\Ans-Ex-03-49.tif"/>
          <p:cNvPicPr>
            <a:picLocks noChangeAspect="1" noChangeArrowheads="1"/>
          </p:cNvPicPr>
          <p:nvPr/>
        </p:nvPicPr>
        <p:blipFill>
          <a:blip r:embed="rId2" cstate="print"/>
          <a:srcRect/>
          <a:stretch>
            <a:fillRect/>
          </a:stretch>
        </p:blipFill>
        <p:spPr bwMode="auto">
          <a:xfrm>
            <a:off x="837438" y="2047240"/>
            <a:ext cx="1981962" cy="1803654"/>
          </a:xfrm>
          <a:prstGeom prst="rect">
            <a:avLst/>
          </a:prstGeom>
          <a:noFill/>
        </p:spPr>
      </p:pic>
      <p:sp>
        <p:nvSpPr>
          <p:cNvPr id="16" name="Rectangle 15"/>
          <p:cNvSpPr/>
          <p:nvPr/>
        </p:nvSpPr>
        <p:spPr>
          <a:xfrm>
            <a:off x="838200" y="4188460"/>
            <a:ext cx="4191000" cy="446276"/>
          </a:xfrm>
          <a:prstGeom prst="rect">
            <a:avLst/>
          </a:prstGeom>
        </p:spPr>
        <p:txBody>
          <a:bodyPr wrap="square">
            <a:spAutoFit/>
          </a:bodyPr>
          <a:lstStyle/>
          <a:p>
            <a:pPr>
              <a:tabLst>
                <a:tab pos="3028950" algn="l"/>
                <a:tab pos="3143250" algn="l"/>
              </a:tabLst>
            </a:pPr>
            <a:r>
              <a:rPr lang="en-US" sz="2300" dirty="0" smtClean="0">
                <a:latin typeface="Times New Roman" pitchFamily="18" charset="0"/>
              </a:rPr>
              <a:t>The </a:t>
            </a:r>
            <a:r>
              <a:rPr lang="en-US" sz="2300" i="1" dirty="0" smtClean="0">
                <a:latin typeface="Times New Roman" pitchFamily="18" charset="0"/>
              </a:rPr>
              <a:t>y</a:t>
            </a:r>
            <a:r>
              <a:rPr lang="en-US" sz="2300" dirty="0" smtClean="0">
                <a:latin typeface="Times New Roman" pitchFamily="18" charset="0"/>
              </a:rPr>
              <a:t>-intercept,	</a:t>
            </a:r>
            <a:r>
              <a:rPr lang="en-US" sz="2300" i="1" dirty="0" smtClean="0">
                <a:latin typeface="Times New Roman" pitchFamily="18" charset="0"/>
              </a:rPr>
              <a:t>c = –</a:t>
            </a:r>
            <a:r>
              <a:rPr lang="en-US" sz="2300" dirty="0" smtClean="0">
                <a:latin typeface="Times New Roman" pitchFamily="18" charset="0"/>
              </a:rPr>
              <a:t>4</a:t>
            </a:r>
            <a:endParaRPr lang="en-US" sz="2300" dirty="0">
              <a:latin typeface="Times New Roman" pitchFamily="18" charset="0"/>
            </a:endParaRPr>
          </a:p>
        </p:txBody>
      </p:sp>
      <p:sp>
        <p:nvSpPr>
          <p:cNvPr id="18" name="Rectangle 17"/>
          <p:cNvSpPr/>
          <p:nvPr/>
        </p:nvSpPr>
        <p:spPr>
          <a:xfrm>
            <a:off x="847725" y="4561840"/>
            <a:ext cx="3813865" cy="446276"/>
          </a:xfrm>
          <a:prstGeom prst="rect">
            <a:avLst/>
          </a:prstGeom>
        </p:spPr>
        <p:txBody>
          <a:bodyPr wrap="none">
            <a:spAutoFit/>
          </a:bodyPr>
          <a:lstStyle/>
          <a:p>
            <a:r>
              <a:rPr lang="en-US" sz="2300" dirty="0" smtClean="0">
                <a:latin typeface="Times New Roman" pitchFamily="18" charset="0"/>
              </a:rPr>
              <a:t>The equation of a straight line:</a:t>
            </a:r>
            <a:endParaRPr lang="en-US" sz="2300" dirty="0">
              <a:latin typeface="Times New Roman" pitchFamily="18" charset="0"/>
            </a:endParaRPr>
          </a:p>
        </p:txBody>
      </p:sp>
      <p:sp>
        <p:nvSpPr>
          <p:cNvPr id="19" name="Rectangle 18"/>
          <p:cNvSpPr/>
          <p:nvPr/>
        </p:nvSpPr>
        <p:spPr>
          <a:xfrm>
            <a:off x="2771775" y="4906139"/>
            <a:ext cx="2576346" cy="446276"/>
          </a:xfrm>
          <a:prstGeom prst="rect">
            <a:avLst/>
          </a:prstGeom>
        </p:spPr>
        <p:txBody>
          <a:bodyPr wrap="none">
            <a:spAutoFit/>
          </a:bodyPr>
          <a:lstStyle/>
          <a:p>
            <a:r>
              <a:rPr lang="en-US" sz="2300" i="1" dirty="0" smtClean="0">
                <a:latin typeface="Times New Roman" pitchFamily="18" charset="0"/>
              </a:rPr>
              <a:t>y</a:t>
            </a:r>
            <a:r>
              <a:rPr lang="en-US" sz="2300" dirty="0" smtClean="0">
                <a:latin typeface="Times New Roman" pitchFamily="18" charset="0"/>
              </a:rPr>
              <a:t> = </a:t>
            </a:r>
            <a:r>
              <a:rPr lang="en-US" sz="2300" i="1" dirty="0" err="1" smtClean="0">
                <a:latin typeface="Times New Roman" pitchFamily="18" charset="0"/>
              </a:rPr>
              <a:t>mx</a:t>
            </a:r>
            <a:r>
              <a:rPr lang="en-US" sz="2300" dirty="0" smtClean="0">
                <a:latin typeface="Times New Roman" pitchFamily="18" charset="0"/>
              </a:rPr>
              <a:t> + </a:t>
            </a:r>
            <a:r>
              <a:rPr lang="en-US" sz="2300" i="1" dirty="0" smtClean="0">
                <a:latin typeface="Times New Roman" pitchFamily="18" charset="0"/>
              </a:rPr>
              <a:t>c</a:t>
            </a:r>
            <a:r>
              <a:rPr lang="en-US" sz="2300" dirty="0" smtClean="0">
                <a:latin typeface="Times New Roman" pitchFamily="18" charset="0"/>
              </a:rPr>
              <a:t> becomes</a:t>
            </a:r>
            <a:endParaRPr lang="en-US" sz="2300" dirty="0">
              <a:latin typeface="Times New Roman" pitchFamily="18" charset="0"/>
            </a:endParaRPr>
          </a:p>
        </p:txBody>
      </p:sp>
      <p:sp>
        <p:nvSpPr>
          <p:cNvPr id="20" name="Rectangle 19"/>
          <p:cNvSpPr/>
          <p:nvPr/>
        </p:nvSpPr>
        <p:spPr>
          <a:xfrm>
            <a:off x="914400" y="5943600"/>
            <a:ext cx="3451586" cy="446276"/>
          </a:xfrm>
          <a:prstGeom prst="rect">
            <a:avLst/>
          </a:prstGeom>
        </p:spPr>
        <p:txBody>
          <a:bodyPr wrap="none">
            <a:spAutoFit/>
          </a:bodyPr>
          <a:lstStyle/>
          <a:p>
            <a:pPr>
              <a:tabLst>
                <a:tab pos="1714500" algn="l"/>
                <a:tab pos="1771650" algn="l"/>
                <a:tab pos="1943100" algn="l"/>
              </a:tabLst>
            </a:pPr>
            <a:r>
              <a:rPr lang="en-US" sz="2300" dirty="0" smtClean="0">
                <a:latin typeface="Times New Roman" pitchFamily="18" charset="0"/>
                <a:sym typeface="Symbol"/>
              </a:rPr>
              <a:t></a:t>
            </a:r>
            <a:r>
              <a:rPr lang="en-US" sz="2300" dirty="0" smtClean="0">
                <a:latin typeface="Times New Roman" pitchFamily="18" charset="0"/>
              </a:rPr>
              <a:t>3:	3</a:t>
            </a:r>
            <a:r>
              <a:rPr lang="en-US" sz="2300" i="1" dirty="0" smtClean="0">
                <a:latin typeface="Times New Roman" pitchFamily="18" charset="0"/>
              </a:rPr>
              <a:t>y</a:t>
            </a:r>
            <a:r>
              <a:rPr lang="en-US" sz="2300" dirty="0" smtClean="0">
                <a:latin typeface="Times New Roman" pitchFamily="18" charset="0"/>
              </a:rPr>
              <a:t> = 2</a:t>
            </a:r>
            <a:r>
              <a:rPr lang="en-US" sz="2300" i="1" dirty="0" smtClean="0">
                <a:latin typeface="Times New Roman" pitchFamily="18" charset="0"/>
              </a:rPr>
              <a:t>x</a:t>
            </a:r>
            <a:r>
              <a:rPr lang="en-US" sz="2300" dirty="0" smtClean="0">
                <a:latin typeface="Times New Roman" pitchFamily="18" charset="0"/>
              </a:rPr>
              <a:t> – 12</a:t>
            </a:r>
            <a:r>
              <a:rPr lang="en-US" sz="2300" i="1" dirty="0" smtClean="0">
                <a:latin typeface="Times New Roman" pitchFamily="18" charset="0"/>
              </a:rPr>
              <a:t> </a:t>
            </a:r>
            <a:endParaRPr lang="en-US" sz="2300" dirty="0">
              <a:latin typeface="Times New Roman" pitchFamily="18" charset="0"/>
            </a:endParaRPr>
          </a:p>
        </p:txBody>
      </p:sp>
      <p:sp>
        <p:nvSpPr>
          <p:cNvPr id="21" name="Rectangle 20"/>
          <p:cNvSpPr/>
          <p:nvPr/>
        </p:nvSpPr>
        <p:spPr>
          <a:xfrm>
            <a:off x="914400" y="6335524"/>
            <a:ext cx="2561920" cy="446276"/>
          </a:xfrm>
          <a:prstGeom prst="rect">
            <a:avLst/>
          </a:prstGeom>
        </p:spPr>
        <p:txBody>
          <a:bodyPr wrap="none">
            <a:spAutoFit/>
          </a:bodyPr>
          <a:lstStyle/>
          <a:p>
            <a:r>
              <a:rPr lang="en-US" sz="2300" dirty="0" smtClean="0">
                <a:latin typeface="Times New Roman" pitchFamily="18" charset="0"/>
                <a:sym typeface="Symbol"/>
              </a:rPr>
              <a:t> </a:t>
            </a:r>
            <a:r>
              <a:rPr lang="en-US" sz="2300" dirty="0" smtClean="0">
                <a:solidFill>
                  <a:srgbClr val="00A99D"/>
                </a:solidFill>
                <a:latin typeface="Times New Roman" pitchFamily="18" charset="0"/>
                <a:sym typeface="Symbol"/>
              </a:rPr>
              <a:t>–2</a:t>
            </a:r>
            <a:r>
              <a:rPr lang="en-US" sz="2300" i="1" dirty="0" smtClean="0">
                <a:solidFill>
                  <a:srgbClr val="00A99D"/>
                </a:solidFill>
                <a:latin typeface="Times New Roman" pitchFamily="18" charset="0"/>
                <a:sym typeface="Symbol"/>
              </a:rPr>
              <a:t>x</a:t>
            </a:r>
            <a:r>
              <a:rPr lang="en-US" sz="2300" dirty="0" smtClean="0">
                <a:solidFill>
                  <a:srgbClr val="00A99D"/>
                </a:solidFill>
                <a:latin typeface="Times New Roman" pitchFamily="18" charset="0"/>
                <a:sym typeface="Symbol"/>
              </a:rPr>
              <a:t> + 3</a:t>
            </a:r>
            <a:r>
              <a:rPr lang="en-US" sz="2300" i="1" dirty="0" smtClean="0">
                <a:solidFill>
                  <a:srgbClr val="00A99D"/>
                </a:solidFill>
                <a:latin typeface="Times New Roman" pitchFamily="18" charset="0"/>
                <a:sym typeface="Symbol"/>
              </a:rPr>
              <a:t>y</a:t>
            </a:r>
            <a:r>
              <a:rPr lang="en-US" sz="2300" dirty="0" smtClean="0">
                <a:solidFill>
                  <a:srgbClr val="00A99D"/>
                </a:solidFill>
                <a:latin typeface="Times New Roman" pitchFamily="18" charset="0"/>
                <a:sym typeface="Symbol"/>
              </a:rPr>
              <a:t> +12 = 0</a:t>
            </a:r>
            <a:endParaRPr lang="en-US" sz="2300" dirty="0">
              <a:solidFill>
                <a:srgbClr val="00A99D"/>
              </a:solidFill>
              <a:latin typeface="Times New Roman" pitchFamily="18" charset="0"/>
            </a:endParaRPr>
          </a:p>
        </p:txBody>
      </p:sp>
      <p:grpSp>
        <p:nvGrpSpPr>
          <p:cNvPr id="2" name="Group 21"/>
          <p:cNvGrpSpPr/>
          <p:nvPr/>
        </p:nvGrpSpPr>
        <p:grpSpPr>
          <a:xfrm>
            <a:off x="838200" y="3590925"/>
            <a:ext cx="4260850" cy="711200"/>
            <a:chOff x="838200" y="3679825"/>
            <a:chExt cx="4260850" cy="711200"/>
          </a:xfrm>
        </p:grpSpPr>
        <p:sp>
          <p:nvSpPr>
            <p:cNvPr id="15" name="Rectangle 14"/>
            <p:cNvSpPr/>
            <p:nvPr/>
          </p:nvSpPr>
          <p:spPr>
            <a:xfrm>
              <a:off x="838200" y="3810000"/>
              <a:ext cx="3205253" cy="446276"/>
            </a:xfrm>
            <a:prstGeom prst="rect">
              <a:avLst/>
            </a:prstGeom>
          </p:spPr>
          <p:txBody>
            <a:bodyPr wrap="square">
              <a:spAutoFit/>
            </a:bodyPr>
            <a:lstStyle/>
            <a:p>
              <a:r>
                <a:rPr lang="en-US" sz="2300" dirty="0" smtClean="0">
                  <a:latin typeface="Times New Roman" pitchFamily="18" charset="0"/>
                </a:rPr>
                <a:t>The gradient of the line,</a:t>
              </a:r>
              <a:endParaRPr lang="en-US" sz="2300" dirty="0">
                <a:latin typeface="Times New Roman" pitchFamily="18" charset="0"/>
              </a:endParaRPr>
            </a:p>
          </p:txBody>
        </p:sp>
        <p:pic>
          <p:nvPicPr>
            <p:cNvPr id="10243" name="Picture 3" descr="D:\Vinothi\Revision Exam 03\Eqn144.wmf"/>
            <p:cNvPicPr>
              <a:picLocks noChangeAspect="1" noChangeArrowheads="1"/>
            </p:cNvPicPr>
            <p:nvPr/>
          </p:nvPicPr>
          <p:blipFill>
            <a:blip r:embed="rId3" cstate="print"/>
            <a:srcRect/>
            <a:stretch>
              <a:fillRect/>
            </a:stretch>
          </p:blipFill>
          <p:spPr bwMode="auto">
            <a:xfrm>
              <a:off x="3867150" y="3679825"/>
              <a:ext cx="1231900" cy="711200"/>
            </a:xfrm>
            <a:prstGeom prst="rect">
              <a:avLst/>
            </a:prstGeom>
            <a:noFill/>
          </p:spPr>
        </p:pic>
      </p:grpSp>
      <p:pic>
        <p:nvPicPr>
          <p:cNvPr id="10244" name="Picture 4" descr="D:\Vinothi\Revision Exam 03\Eqn145.wmf"/>
          <p:cNvPicPr>
            <a:picLocks noChangeAspect="1" noChangeArrowheads="1"/>
          </p:cNvPicPr>
          <p:nvPr/>
        </p:nvPicPr>
        <p:blipFill>
          <a:blip r:embed="rId4" cstate="print"/>
          <a:srcRect/>
          <a:stretch>
            <a:fillRect/>
          </a:stretch>
        </p:blipFill>
        <p:spPr bwMode="auto">
          <a:xfrm>
            <a:off x="2800350" y="5289550"/>
            <a:ext cx="1282700" cy="711200"/>
          </a:xfrm>
          <a:prstGeom prst="rect">
            <a:avLst/>
          </a:prstGeom>
          <a:noFill/>
        </p:spPr>
      </p:pic>
      <p:sp>
        <p:nvSpPr>
          <p:cNvPr id="13"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3 Paper 1</a:t>
            </a:r>
          </a:p>
        </p:txBody>
      </p:sp>
    </p:spTree>
    <p:extLst>
      <p:ext uri="{BB962C8B-B14F-4D97-AF65-F5344CB8AC3E}">
        <p14:creationId xmlns:p14="http://schemas.microsoft.com/office/powerpoint/2010/main" xmlns="" val="71451342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11">
                                            <p:txEl>
                                              <p:pRg st="0" end="0"/>
                                            </p:txEl>
                                          </p:spTgt>
                                        </p:tgtEl>
                                        <p:attrNameLst>
                                          <p:attrName>style.visibility</p:attrName>
                                        </p:attrNameLst>
                                      </p:cBhvr>
                                      <p:to>
                                        <p:strVal val="visible"/>
                                      </p:to>
                                    </p:set>
                                    <p:anim calcmode="lin" valueType="num">
                                      <p:cBhvr>
                                        <p:cTn id="7" dur="500" fill="hold"/>
                                        <p:tgtEl>
                                          <p:spTgt spid="11">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11">
                                            <p:txEl>
                                              <p:pRg st="0" end="0"/>
                                            </p:txEl>
                                          </p:spTgt>
                                        </p:tgtEl>
                                        <p:attrNameLst>
                                          <p:attrName>ppt_h</p:attrName>
                                        </p:attrNameLst>
                                      </p:cBhvr>
                                      <p:tavLst>
                                        <p:tav tm="0">
                                          <p:val>
                                            <p:fltVal val="0"/>
                                          </p:val>
                                        </p:tav>
                                        <p:tav tm="100000">
                                          <p:val>
                                            <p:strVal val="#ppt_h"/>
                                          </p:val>
                                        </p:tav>
                                      </p:tavLst>
                                    </p:anim>
                                  </p:childTnLst>
                                </p:cTn>
                              </p:par>
                              <p:par>
                                <p:cTn id="9" presetID="23" presetClass="entr" presetSubtype="16" fill="hold" nodeType="withEffect">
                                  <p:stCondLst>
                                    <p:cond delay="0"/>
                                  </p:stCondLst>
                                  <p:childTnLst>
                                    <p:set>
                                      <p:cBhvr>
                                        <p:cTn id="10" dur="1" fill="hold">
                                          <p:stCondLst>
                                            <p:cond delay="0"/>
                                          </p:stCondLst>
                                        </p:cTn>
                                        <p:tgtEl>
                                          <p:spTgt spid="10242"/>
                                        </p:tgtEl>
                                        <p:attrNameLst>
                                          <p:attrName>style.visibility</p:attrName>
                                        </p:attrNameLst>
                                      </p:cBhvr>
                                      <p:to>
                                        <p:strVal val="visible"/>
                                      </p:to>
                                    </p:set>
                                    <p:anim calcmode="lin" valueType="num">
                                      <p:cBhvr>
                                        <p:cTn id="11" dur="500" fill="hold"/>
                                        <p:tgtEl>
                                          <p:spTgt spid="10242"/>
                                        </p:tgtEl>
                                        <p:attrNameLst>
                                          <p:attrName>ppt_w</p:attrName>
                                        </p:attrNameLst>
                                      </p:cBhvr>
                                      <p:tavLst>
                                        <p:tav tm="0">
                                          <p:val>
                                            <p:fltVal val="0"/>
                                          </p:val>
                                        </p:tav>
                                        <p:tav tm="100000">
                                          <p:val>
                                            <p:strVal val="#ppt_w"/>
                                          </p:val>
                                        </p:tav>
                                      </p:tavLst>
                                    </p:anim>
                                    <p:anim calcmode="lin" valueType="num">
                                      <p:cBhvr>
                                        <p:cTn id="12" dur="500" fill="hold"/>
                                        <p:tgtEl>
                                          <p:spTgt spid="10242"/>
                                        </p:tgtEl>
                                        <p:attrNameLst>
                                          <p:attrName>ppt_h</p:attrName>
                                        </p:attrNameLst>
                                      </p:cBhvr>
                                      <p:tavLst>
                                        <p:tav tm="0">
                                          <p:val>
                                            <p:fltVal val="0"/>
                                          </p:val>
                                        </p:tav>
                                        <p:tav tm="100000">
                                          <p:val>
                                            <p:strVal val="#ppt_h"/>
                                          </p:val>
                                        </p:tav>
                                      </p:tavLst>
                                    </p:anim>
                                  </p:childTnLst>
                                </p:cTn>
                              </p:par>
                              <p:par>
                                <p:cTn id="13" presetID="23" presetClass="entr" presetSubtype="16" fill="hold" nodeType="withEffect">
                                  <p:stCondLst>
                                    <p:cond delay="0"/>
                                  </p:stCondLst>
                                  <p:childTnLst>
                                    <p:set>
                                      <p:cBhvr>
                                        <p:cTn id="14" dur="1" fill="hold">
                                          <p:stCondLst>
                                            <p:cond delay="0"/>
                                          </p:stCondLst>
                                        </p:cTn>
                                        <p:tgtEl>
                                          <p:spTgt spid="2"/>
                                        </p:tgtEl>
                                        <p:attrNameLst>
                                          <p:attrName>style.visibility</p:attrName>
                                        </p:attrNameLst>
                                      </p:cBhvr>
                                      <p:to>
                                        <p:strVal val="visible"/>
                                      </p:to>
                                    </p:set>
                                    <p:anim calcmode="lin" valueType="num">
                                      <p:cBhvr>
                                        <p:cTn id="15" dur="500" fill="hold"/>
                                        <p:tgtEl>
                                          <p:spTgt spid="2"/>
                                        </p:tgtEl>
                                        <p:attrNameLst>
                                          <p:attrName>ppt_w</p:attrName>
                                        </p:attrNameLst>
                                      </p:cBhvr>
                                      <p:tavLst>
                                        <p:tav tm="0">
                                          <p:val>
                                            <p:fltVal val="0"/>
                                          </p:val>
                                        </p:tav>
                                        <p:tav tm="100000">
                                          <p:val>
                                            <p:strVal val="#ppt_w"/>
                                          </p:val>
                                        </p:tav>
                                      </p:tavLst>
                                    </p:anim>
                                    <p:anim calcmode="lin" valueType="num">
                                      <p:cBhvr>
                                        <p:cTn id="16" dur="500" fill="hold"/>
                                        <p:tgtEl>
                                          <p:spTgt spid="2"/>
                                        </p:tgtEl>
                                        <p:attrNameLst>
                                          <p:attrName>ppt_h</p:attrName>
                                        </p:attrNameLst>
                                      </p:cBhvr>
                                      <p:tavLst>
                                        <p:tav tm="0">
                                          <p:val>
                                            <p:fltVal val="0"/>
                                          </p:val>
                                        </p:tav>
                                        <p:tav tm="100000">
                                          <p:val>
                                            <p:strVal val="#ppt_h"/>
                                          </p:val>
                                        </p:tav>
                                      </p:tavLst>
                                    </p:anim>
                                  </p:childTnLst>
                                </p:cTn>
                              </p:par>
                              <p:par>
                                <p:cTn id="17" presetID="23" presetClass="entr" presetSubtype="16" fill="hold" grpId="0" nodeType="withEffect">
                                  <p:stCondLst>
                                    <p:cond delay="0"/>
                                  </p:stCondLst>
                                  <p:childTnLst>
                                    <p:set>
                                      <p:cBhvr>
                                        <p:cTn id="18" dur="1" fill="hold">
                                          <p:stCondLst>
                                            <p:cond delay="0"/>
                                          </p:stCondLst>
                                        </p:cTn>
                                        <p:tgtEl>
                                          <p:spTgt spid="16"/>
                                        </p:tgtEl>
                                        <p:attrNameLst>
                                          <p:attrName>style.visibility</p:attrName>
                                        </p:attrNameLst>
                                      </p:cBhvr>
                                      <p:to>
                                        <p:strVal val="visible"/>
                                      </p:to>
                                    </p:set>
                                    <p:anim calcmode="lin" valueType="num">
                                      <p:cBhvr>
                                        <p:cTn id="19" dur="500" fill="hold"/>
                                        <p:tgtEl>
                                          <p:spTgt spid="16"/>
                                        </p:tgtEl>
                                        <p:attrNameLst>
                                          <p:attrName>ppt_w</p:attrName>
                                        </p:attrNameLst>
                                      </p:cBhvr>
                                      <p:tavLst>
                                        <p:tav tm="0">
                                          <p:val>
                                            <p:fltVal val="0"/>
                                          </p:val>
                                        </p:tav>
                                        <p:tav tm="100000">
                                          <p:val>
                                            <p:strVal val="#ppt_w"/>
                                          </p:val>
                                        </p:tav>
                                      </p:tavLst>
                                    </p:anim>
                                    <p:anim calcmode="lin" valueType="num">
                                      <p:cBhvr>
                                        <p:cTn id="20" dur="500" fill="hold"/>
                                        <p:tgtEl>
                                          <p:spTgt spid="16"/>
                                        </p:tgtEl>
                                        <p:attrNameLst>
                                          <p:attrName>ppt_h</p:attrName>
                                        </p:attrNameLst>
                                      </p:cBhvr>
                                      <p:tavLst>
                                        <p:tav tm="0">
                                          <p:val>
                                            <p:fltVal val="0"/>
                                          </p:val>
                                        </p:tav>
                                        <p:tav tm="100000">
                                          <p:val>
                                            <p:strVal val="#ppt_h"/>
                                          </p:val>
                                        </p:tav>
                                      </p:tavLst>
                                    </p:anim>
                                  </p:childTnLst>
                                </p:cTn>
                              </p:par>
                              <p:par>
                                <p:cTn id="21" presetID="23" presetClass="entr" presetSubtype="16" fill="hold" grpId="0" nodeType="withEffect">
                                  <p:stCondLst>
                                    <p:cond delay="0"/>
                                  </p:stCondLst>
                                  <p:childTnLst>
                                    <p:set>
                                      <p:cBhvr>
                                        <p:cTn id="22" dur="1" fill="hold">
                                          <p:stCondLst>
                                            <p:cond delay="0"/>
                                          </p:stCondLst>
                                        </p:cTn>
                                        <p:tgtEl>
                                          <p:spTgt spid="18"/>
                                        </p:tgtEl>
                                        <p:attrNameLst>
                                          <p:attrName>style.visibility</p:attrName>
                                        </p:attrNameLst>
                                      </p:cBhvr>
                                      <p:to>
                                        <p:strVal val="visible"/>
                                      </p:to>
                                    </p:set>
                                    <p:anim calcmode="lin" valueType="num">
                                      <p:cBhvr>
                                        <p:cTn id="23" dur="500" fill="hold"/>
                                        <p:tgtEl>
                                          <p:spTgt spid="18"/>
                                        </p:tgtEl>
                                        <p:attrNameLst>
                                          <p:attrName>ppt_w</p:attrName>
                                        </p:attrNameLst>
                                      </p:cBhvr>
                                      <p:tavLst>
                                        <p:tav tm="0">
                                          <p:val>
                                            <p:fltVal val="0"/>
                                          </p:val>
                                        </p:tav>
                                        <p:tav tm="100000">
                                          <p:val>
                                            <p:strVal val="#ppt_w"/>
                                          </p:val>
                                        </p:tav>
                                      </p:tavLst>
                                    </p:anim>
                                    <p:anim calcmode="lin" valueType="num">
                                      <p:cBhvr>
                                        <p:cTn id="24" dur="500" fill="hold"/>
                                        <p:tgtEl>
                                          <p:spTgt spid="18"/>
                                        </p:tgtEl>
                                        <p:attrNameLst>
                                          <p:attrName>ppt_h</p:attrName>
                                        </p:attrNameLst>
                                      </p:cBhvr>
                                      <p:tavLst>
                                        <p:tav tm="0">
                                          <p:val>
                                            <p:fltVal val="0"/>
                                          </p:val>
                                        </p:tav>
                                        <p:tav tm="100000">
                                          <p:val>
                                            <p:strVal val="#ppt_h"/>
                                          </p:val>
                                        </p:tav>
                                      </p:tavLst>
                                    </p:anim>
                                  </p:childTnLst>
                                </p:cTn>
                              </p:par>
                              <p:par>
                                <p:cTn id="25" presetID="23" presetClass="entr" presetSubtype="16" fill="hold" grpId="0" nodeType="withEffect">
                                  <p:stCondLst>
                                    <p:cond delay="0"/>
                                  </p:stCondLst>
                                  <p:childTnLst>
                                    <p:set>
                                      <p:cBhvr>
                                        <p:cTn id="26" dur="1" fill="hold">
                                          <p:stCondLst>
                                            <p:cond delay="0"/>
                                          </p:stCondLst>
                                        </p:cTn>
                                        <p:tgtEl>
                                          <p:spTgt spid="19"/>
                                        </p:tgtEl>
                                        <p:attrNameLst>
                                          <p:attrName>style.visibility</p:attrName>
                                        </p:attrNameLst>
                                      </p:cBhvr>
                                      <p:to>
                                        <p:strVal val="visible"/>
                                      </p:to>
                                    </p:set>
                                    <p:anim calcmode="lin" valueType="num">
                                      <p:cBhvr>
                                        <p:cTn id="27" dur="500" fill="hold"/>
                                        <p:tgtEl>
                                          <p:spTgt spid="19"/>
                                        </p:tgtEl>
                                        <p:attrNameLst>
                                          <p:attrName>ppt_w</p:attrName>
                                        </p:attrNameLst>
                                      </p:cBhvr>
                                      <p:tavLst>
                                        <p:tav tm="0">
                                          <p:val>
                                            <p:fltVal val="0"/>
                                          </p:val>
                                        </p:tav>
                                        <p:tav tm="100000">
                                          <p:val>
                                            <p:strVal val="#ppt_w"/>
                                          </p:val>
                                        </p:tav>
                                      </p:tavLst>
                                    </p:anim>
                                    <p:anim calcmode="lin" valueType="num">
                                      <p:cBhvr>
                                        <p:cTn id="28" dur="500" fill="hold"/>
                                        <p:tgtEl>
                                          <p:spTgt spid="19"/>
                                        </p:tgtEl>
                                        <p:attrNameLst>
                                          <p:attrName>ppt_h</p:attrName>
                                        </p:attrNameLst>
                                      </p:cBhvr>
                                      <p:tavLst>
                                        <p:tav tm="0">
                                          <p:val>
                                            <p:fltVal val="0"/>
                                          </p:val>
                                        </p:tav>
                                        <p:tav tm="100000">
                                          <p:val>
                                            <p:strVal val="#ppt_h"/>
                                          </p:val>
                                        </p:tav>
                                      </p:tavLst>
                                    </p:anim>
                                  </p:childTnLst>
                                </p:cTn>
                              </p:par>
                              <p:par>
                                <p:cTn id="29" presetID="23" presetClass="entr" presetSubtype="16" fill="hold" nodeType="withEffect">
                                  <p:stCondLst>
                                    <p:cond delay="0"/>
                                  </p:stCondLst>
                                  <p:childTnLst>
                                    <p:set>
                                      <p:cBhvr>
                                        <p:cTn id="30" dur="1" fill="hold">
                                          <p:stCondLst>
                                            <p:cond delay="0"/>
                                          </p:stCondLst>
                                        </p:cTn>
                                        <p:tgtEl>
                                          <p:spTgt spid="10244"/>
                                        </p:tgtEl>
                                        <p:attrNameLst>
                                          <p:attrName>style.visibility</p:attrName>
                                        </p:attrNameLst>
                                      </p:cBhvr>
                                      <p:to>
                                        <p:strVal val="visible"/>
                                      </p:to>
                                    </p:set>
                                    <p:anim calcmode="lin" valueType="num">
                                      <p:cBhvr>
                                        <p:cTn id="31" dur="500" fill="hold"/>
                                        <p:tgtEl>
                                          <p:spTgt spid="10244"/>
                                        </p:tgtEl>
                                        <p:attrNameLst>
                                          <p:attrName>ppt_w</p:attrName>
                                        </p:attrNameLst>
                                      </p:cBhvr>
                                      <p:tavLst>
                                        <p:tav tm="0">
                                          <p:val>
                                            <p:fltVal val="0"/>
                                          </p:val>
                                        </p:tav>
                                        <p:tav tm="100000">
                                          <p:val>
                                            <p:strVal val="#ppt_w"/>
                                          </p:val>
                                        </p:tav>
                                      </p:tavLst>
                                    </p:anim>
                                    <p:anim calcmode="lin" valueType="num">
                                      <p:cBhvr>
                                        <p:cTn id="32" dur="500" fill="hold"/>
                                        <p:tgtEl>
                                          <p:spTgt spid="10244"/>
                                        </p:tgtEl>
                                        <p:attrNameLst>
                                          <p:attrName>ppt_h</p:attrName>
                                        </p:attrNameLst>
                                      </p:cBhvr>
                                      <p:tavLst>
                                        <p:tav tm="0">
                                          <p:val>
                                            <p:fltVal val="0"/>
                                          </p:val>
                                        </p:tav>
                                        <p:tav tm="100000">
                                          <p:val>
                                            <p:strVal val="#ppt_h"/>
                                          </p:val>
                                        </p:tav>
                                      </p:tavLst>
                                    </p:anim>
                                  </p:childTnLst>
                                </p:cTn>
                              </p:par>
                              <p:par>
                                <p:cTn id="33" presetID="23" presetClass="entr" presetSubtype="16" fill="hold" grpId="0" nodeType="withEffect">
                                  <p:stCondLst>
                                    <p:cond delay="0"/>
                                  </p:stCondLst>
                                  <p:childTnLst>
                                    <p:set>
                                      <p:cBhvr>
                                        <p:cTn id="34" dur="1" fill="hold">
                                          <p:stCondLst>
                                            <p:cond delay="0"/>
                                          </p:stCondLst>
                                        </p:cTn>
                                        <p:tgtEl>
                                          <p:spTgt spid="20"/>
                                        </p:tgtEl>
                                        <p:attrNameLst>
                                          <p:attrName>style.visibility</p:attrName>
                                        </p:attrNameLst>
                                      </p:cBhvr>
                                      <p:to>
                                        <p:strVal val="visible"/>
                                      </p:to>
                                    </p:set>
                                    <p:anim calcmode="lin" valueType="num">
                                      <p:cBhvr>
                                        <p:cTn id="35" dur="500" fill="hold"/>
                                        <p:tgtEl>
                                          <p:spTgt spid="20"/>
                                        </p:tgtEl>
                                        <p:attrNameLst>
                                          <p:attrName>ppt_w</p:attrName>
                                        </p:attrNameLst>
                                      </p:cBhvr>
                                      <p:tavLst>
                                        <p:tav tm="0">
                                          <p:val>
                                            <p:fltVal val="0"/>
                                          </p:val>
                                        </p:tav>
                                        <p:tav tm="100000">
                                          <p:val>
                                            <p:strVal val="#ppt_w"/>
                                          </p:val>
                                        </p:tav>
                                      </p:tavLst>
                                    </p:anim>
                                    <p:anim calcmode="lin" valueType="num">
                                      <p:cBhvr>
                                        <p:cTn id="36" dur="500" fill="hold"/>
                                        <p:tgtEl>
                                          <p:spTgt spid="20"/>
                                        </p:tgtEl>
                                        <p:attrNameLst>
                                          <p:attrName>ppt_h</p:attrName>
                                        </p:attrNameLst>
                                      </p:cBhvr>
                                      <p:tavLst>
                                        <p:tav tm="0">
                                          <p:val>
                                            <p:fltVal val="0"/>
                                          </p:val>
                                        </p:tav>
                                        <p:tav tm="100000">
                                          <p:val>
                                            <p:strVal val="#ppt_h"/>
                                          </p:val>
                                        </p:tav>
                                      </p:tavLst>
                                    </p:anim>
                                  </p:childTnLst>
                                </p:cTn>
                              </p:par>
                              <p:par>
                                <p:cTn id="37" presetID="23" presetClass="entr" presetSubtype="16" fill="hold" grpId="0" nodeType="withEffect">
                                  <p:stCondLst>
                                    <p:cond delay="0"/>
                                  </p:stCondLst>
                                  <p:childTnLst>
                                    <p:set>
                                      <p:cBhvr>
                                        <p:cTn id="38" dur="1" fill="hold">
                                          <p:stCondLst>
                                            <p:cond delay="0"/>
                                          </p:stCondLst>
                                        </p:cTn>
                                        <p:tgtEl>
                                          <p:spTgt spid="21"/>
                                        </p:tgtEl>
                                        <p:attrNameLst>
                                          <p:attrName>style.visibility</p:attrName>
                                        </p:attrNameLst>
                                      </p:cBhvr>
                                      <p:to>
                                        <p:strVal val="visible"/>
                                      </p:to>
                                    </p:set>
                                    <p:anim calcmode="lin" valueType="num">
                                      <p:cBhvr>
                                        <p:cTn id="39" dur="500" fill="hold"/>
                                        <p:tgtEl>
                                          <p:spTgt spid="21"/>
                                        </p:tgtEl>
                                        <p:attrNameLst>
                                          <p:attrName>ppt_w</p:attrName>
                                        </p:attrNameLst>
                                      </p:cBhvr>
                                      <p:tavLst>
                                        <p:tav tm="0">
                                          <p:val>
                                            <p:fltVal val="0"/>
                                          </p:val>
                                        </p:tav>
                                        <p:tav tm="100000">
                                          <p:val>
                                            <p:strVal val="#ppt_w"/>
                                          </p:val>
                                        </p:tav>
                                      </p:tavLst>
                                    </p:anim>
                                    <p:anim calcmode="lin" valueType="num">
                                      <p:cBhvr>
                                        <p:cTn id="40" dur="500" fill="hold"/>
                                        <p:tgtEl>
                                          <p:spTgt spid="21"/>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build="p"/>
      <p:bldP spid="16" grpId="0"/>
      <p:bldP spid="18" grpId="0"/>
      <p:bldP spid="19" grpId="0"/>
      <p:bldP spid="20" grpId="0"/>
      <p:bldP spid="21" grpId="0"/>
    </p:bldLst>
  </p:timing>
</p:sld>
</file>

<file path=ppt/slides/slide5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Notched Right Arrow 7"/>
          <p:cNvSpPr/>
          <p:nvPr/>
        </p:nvSpPr>
        <p:spPr>
          <a:xfrm>
            <a:off x="7162800" y="6019800"/>
            <a:ext cx="1782315" cy="685800"/>
          </a:xfrm>
          <a:prstGeom prst="notchedRightArrow">
            <a:avLst/>
          </a:prstGeom>
          <a:blipFill>
            <a:blip r:embed="rId2" cstate="print">
              <a:extLst>
                <a:ext uri="{BEBA8EAE-BF5A-486C-A8C5-ECC9F3942E4B}">
                  <a14:imgProps xmlns:a14="http://schemas.microsoft.com/office/drawing/2010/main" xmlns="">
                    <a14:imgLayer r:embed="rId3">
                      <a14:imgEffect>
                        <a14:brightnessContrast bright="-20000" contrast="-20000"/>
                      </a14:imgEffect>
                    </a14:imgLayer>
                  </a14:imgProps>
                </a:ex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ANSWER</a:t>
            </a:r>
            <a:endParaRPr lang="en-US" sz="2000" b="1" dirty="0">
              <a:latin typeface="Times New Roman" pitchFamily="18" charset="0"/>
              <a:cs typeface="Times New Roman" pitchFamily="18" charset="0"/>
            </a:endParaRPr>
          </a:p>
        </p:txBody>
      </p:sp>
      <p:sp>
        <p:nvSpPr>
          <p:cNvPr id="12" name="Rectangle 11"/>
          <p:cNvSpPr/>
          <p:nvPr/>
        </p:nvSpPr>
        <p:spPr>
          <a:xfrm>
            <a:off x="381000" y="2677924"/>
            <a:ext cx="3581400" cy="446276"/>
          </a:xfrm>
          <a:prstGeom prst="rect">
            <a:avLst/>
          </a:prstGeom>
        </p:spPr>
        <p:txBody>
          <a:bodyPr wrap="square">
            <a:spAutoFit/>
          </a:bodyPr>
          <a:lstStyle/>
          <a:p>
            <a:r>
              <a:rPr lang="en-US" sz="2300" b="1" dirty="0" smtClean="0">
                <a:latin typeface="Times New Roman" pitchFamily="18" charset="0"/>
              </a:rPr>
              <a:t>50.</a:t>
            </a:r>
            <a:r>
              <a:rPr lang="en-US" sz="2300" dirty="0" smtClean="0">
                <a:latin typeface="Times New Roman" pitchFamily="18" charset="0"/>
              </a:rPr>
              <a:t>    If 3</a:t>
            </a:r>
            <a:r>
              <a:rPr lang="en-US" sz="2300" i="1" dirty="0" smtClean="0">
                <a:latin typeface="Times New Roman" pitchFamily="18" charset="0"/>
              </a:rPr>
              <a:t>x</a:t>
            </a:r>
            <a:r>
              <a:rPr lang="en-US" sz="2300" dirty="0" smtClean="0">
                <a:latin typeface="Times New Roman" pitchFamily="18" charset="0"/>
              </a:rPr>
              <a:t> – 2 </a:t>
            </a:r>
            <a:r>
              <a:rPr lang="en-US" sz="2300" dirty="0" smtClean="0">
                <a:latin typeface="Times New Roman" pitchFamily="18" charset="0"/>
                <a:sym typeface="Symbol"/>
              </a:rPr>
              <a:t> 5</a:t>
            </a:r>
            <a:r>
              <a:rPr lang="en-US" sz="2300" i="1" dirty="0" smtClean="0">
                <a:latin typeface="Times New Roman" pitchFamily="18" charset="0"/>
                <a:sym typeface="Symbol"/>
              </a:rPr>
              <a:t>x</a:t>
            </a:r>
            <a:r>
              <a:rPr lang="en-US" sz="2300" dirty="0" smtClean="0">
                <a:latin typeface="Times New Roman" pitchFamily="18" charset="0"/>
                <a:sym typeface="Symbol"/>
              </a:rPr>
              <a:t> + 4, then</a:t>
            </a:r>
            <a:endParaRPr lang="en-US" sz="2300" baseline="30000" dirty="0">
              <a:latin typeface="Times New Roman" pitchFamily="18" charset="0"/>
            </a:endParaRPr>
          </a:p>
        </p:txBody>
      </p:sp>
      <p:sp>
        <p:nvSpPr>
          <p:cNvPr id="20" name="TextBox 19"/>
          <p:cNvSpPr txBox="1"/>
          <p:nvPr/>
        </p:nvSpPr>
        <p:spPr>
          <a:xfrm>
            <a:off x="1066800" y="3886200"/>
            <a:ext cx="1447800" cy="446276"/>
          </a:xfrm>
          <a:prstGeom prst="rect">
            <a:avLst/>
          </a:prstGeom>
          <a:noFill/>
        </p:spPr>
        <p:txBody>
          <a:bodyPr wrap="square" rtlCol="0">
            <a:spAutoFit/>
          </a:bodyPr>
          <a:lstStyle/>
          <a:p>
            <a:r>
              <a:rPr lang="en-US" sz="2300" dirty="0" smtClean="0">
                <a:latin typeface="Times New Roman" pitchFamily="18" charset="0"/>
              </a:rPr>
              <a:t>(B) </a:t>
            </a:r>
            <a:r>
              <a:rPr lang="en-US" sz="2300" i="1" dirty="0" smtClean="0">
                <a:latin typeface="Times New Roman" pitchFamily="18" charset="0"/>
              </a:rPr>
              <a:t>x</a:t>
            </a:r>
            <a:r>
              <a:rPr lang="en-US" sz="2300" dirty="0" smtClean="0">
                <a:latin typeface="Times New Roman" pitchFamily="18" charset="0"/>
              </a:rPr>
              <a:t> </a:t>
            </a:r>
            <a:r>
              <a:rPr lang="en-US" sz="2300" dirty="0" smtClean="0">
                <a:latin typeface="Times New Roman" pitchFamily="18" charset="0"/>
                <a:sym typeface="Symbol"/>
              </a:rPr>
              <a:t> –3</a:t>
            </a:r>
            <a:endParaRPr lang="en-US" sz="2300" dirty="0">
              <a:latin typeface="Times New Roman" pitchFamily="18" charset="0"/>
            </a:endParaRPr>
          </a:p>
        </p:txBody>
      </p:sp>
      <p:sp>
        <p:nvSpPr>
          <p:cNvPr id="21" name="TextBox 20"/>
          <p:cNvSpPr txBox="1"/>
          <p:nvPr/>
        </p:nvSpPr>
        <p:spPr>
          <a:xfrm>
            <a:off x="1066800" y="4495800"/>
            <a:ext cx="2743200" cy="446276"/>
          </a:xfrm>
          <a:prstGeom prst="rect">
            <a:avLst/>
          </a:prstGeom>
          <a:noFill/>
        </p:spPr>
        <p:txBody>
          <a:bodyPr wrap="square" rtlCol="0">
            <a:spAutoFit/>
          </a:bodyPr>
          <a:lstStyle/>
          <a:p>
            <a:r>
              <a:rPr lang="en-US" sz="2300" dirty="0" smtClean="0">
                <a:latin typeface="Times New Roman" pitchFamily="18" charset="0"/>
              </a:rPr>
              <a:t>(C) </a:t>
            </a:r>
            <a:r>
              <a:rPr lang="en-US" sz="2300" i="1" dirty="0" smtClean="0">
                <a:latin typeface="Times New Roman" pitchFamily="18" charset="0"/>
              </a:rPr>
              <a:t>x</a:t>
            </a:r>
            <a:r>
              <a:rPr lang="en-US" sz="2300" dirty="0" smtClean="0">
                <a:latin typeface="Times New Roman" pitchFamily="18" charset="0"/>
              </a:rPr>
              <a:t> &lt; 3</a:t>
            </a:r>
            <a:endParaRPr lang="en-US" sz="2300" dirty="0">
              <a:latin typeface="Times New Roman" pitchFamily="18" charset="0"/>
            </a:endParaRPr>
          </a:p>
        </p:txBody>
      </p:sp>
      <p:sp>
        <p:nvSpPr>
          <p:cNvPr id="22" name="TextBox 21"/>
          <p:cNvSpPr txBox="1"/>
          <p:nvPr/>
        </p:nvSpPr>
        <p:spPr>
          <a:xfrm>
            <a:off x="1066800" y="5105400"/>
            <a:ext cx="2514600" cy="446276"/>
          </a:xfrm>
          <a:prstGeom prst="rect">
            <a:avLst/>
          </a:prstGeom>
          <a:noFill/>
        </p:spPr>
        <p:txBody>
          <a:bodyPr wrap="square" rtlCol="0">
            <a:spAutoFit/>
          </a:bodyPr>
          <a:lstStyle/>
          <a:p>
            <a:r>
              <a:rPr lang="en-US" sz="2300" dirty="0" smtClean="0">
                <a:latin typeface="Times New Roman" pitchFamily="18" charset="0"/>
              </a:rPr>
              <a:t>(D) </a:t>
            </a:r>
            <a:r>
              <a:rPr lang="en-US" sz="2300" i="1" dirty="0" smtClean="0">
                <a:latin typeface="Times New Roman" pitchFamily="18" charset="0"/>
              </a:rPr>
              <a:t>x</a:t>
            </a:r>
            <a:r>
              <a:rPr lang="en-US" sz="2300" dirty="0" smtClean="0">
                <a:latin typeface="Times New Roman" pitchFamily="18" charset="0"/>
              </a:rPr>
              <a:t> &gt; 3</a:t>
            </a:r>
            <a:endParaRPr lang="en-US" sz="2300" dirty="0">
              <a:latin typeface="Times New Roman" pitchFamily="18" charset="0"/>
            </a:endParaRPr>
          </a:p>
        </p:txBody>
      </p:sp>
      <p:sp>
        <p:nvSpPr>
          <p:cNvPr id="9" name="TextBox 8"/>
          <p:cNvSpPr txBox="1"/>
          <p:nvPr/>
        </p:nvSpPr>
        <p:spPr>
          <a:xfrm>
            <a:off x="1056640" y="3305175"/>
            <a:ext cx="1600200" cy="446276"/>
          </a:xfrm>
          <a:prstGeom prst="rect">
            <a:avLst/>
          </a:prstGeom>
          <a:noFill/>
        </p:spPr>
        <p:txBody>
          <a:bodyPr wrap="square" rtlCol="0">
            <a:spAutoFit/>
          </a:bodyPr>
          <a:lstStyle/>
          <a:p>
            <a:r>
              <a:rPr lang="en-US" sz="2300" dirty="0" smtClean="0">
                <a:latin typeface="Times New Roman" pitchFamily="18" charset="0"/>
              </a:rPr>
              <a:t>(A) </a:t>
            </a:r>
            <a:r>
              <a:rPr lang="en-US" sz="2300" i="1" dirty="0" smtClean="0">
                <a:latin typeface="Times New Roman" pitchFamily="18" charset="0"/>
              </a:rPr>
              <a:t>x</a:t>
            </a:r>
            <a:r>
              <a:rPr lang="en-US" sz="2300" dirty="0" smtClean="0">
                <a:latin typeface="Times New Roman" pitchFamily="18" charset="0"/>
              </a:rPr>
              <a:t> </a:t>
            </a:r>
            <a:r>
              <a:rPr lang="en-US" sz="2300" dirty="0" smtClean="0">
                <a:latin typeface="Times New Roman" pitchFamily="18" charset="0"/>
                <a:sym typeface="Symbol"/>
              </a:rPr>
              <a:t> –3</a:t>
            </a:r>
            <a:endParaRPr lang="en-US" sz="2300" dirty="0">
              <a:latin typeface="Times New Roman" pitchFamily="18" charset="0"/>
            </a:endParaRPr>
          </a:p>
        </p:txBody>
      </p:sp>
      <p:sp>
        <p:nvSpPr>
          <p:cNvPr id="10"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3 Paper 1</a:t>
            </a:r>
          </a:p>
        </p:txBody>
      </p:sp>
    </p:spTree>
    <p:extLst>
      <p:ext uri="{BB962C8B-B14F-4D97-AF65-F5344CB8AC3E}">
        <p14:creationId xmlns:p14="http://schemas.microsoft.com/office/powerpoint/2010/main" xmlns="" val="71451342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p:cTn id="7" dur="500" fill="hold"/>
                                        <p:tgtEl>
                                          <p:spTgt spid="12"/>
                                        </p:tgtEl>
                                        <p:attrNameLst>
                                          <p:attrName>ppt_w</p:attrName>
                                        </p:attrNameLst>
                                      </p:cBhvr>
                                      <p:tavLst>
                                        <p:tav tm="0">
                                          <p:val>
                                            <p:fltVal val="0"/>
                                          </p:val>
                                        </p:tav>
                                        <p:tav tm="100000">
                                          <p:val>
                                            <p:strVal val="#ppt_w"/>
                                          </p:val>
                                        </p:tav>
                                      </p:tavLst>
                                    </p:anim>
                                    <p:anim calcmode="lin" valueType="num">
                                      <p:cBhvr>
                                        <p:cTn id="8" dur="500" fill="hold"/>
                                        <p:tgtEl>
                                          <p:spTgt spid="12"/>
                                        </p:tgtEl>
                                        <p:attrNameLst>
                                          <p:attrName>ppt_h</p:attrName>
                                        </p:attrNameLst>
                                      </p:cBhvr>
                                      <p:tavLst>
                                        <p:tav tm="0">
                                          <p:val>
                                            <p:fltVal val="0"/>
                                          </p:val>
                                        </p:tav>
                                        <p:tav tm="100000">
                                          <p:val>
                                            <p:strVal val="#ppt_h"/>
                                          </p:val>
                                        </p:tav>
                                      </p:tavLst>
                                    </p:anim>
                                  </p:childTnLst>
                                </p:cTn>
                              </p:par>
                            </p:childTnLst>
                          </p:cTn>
                        </p:par>
                      </p:childTnLst>
                    </p:cTn>
                  </p:par>
                  <p:par>
                    <p:cTn id="9" fill="hold">
                      <p:stCondLst>
                        <p:cond delay="indefinite"/>
                      </p:stCondLst>
                      <p:childTnLst>
                        <p:par>
                          <p:cTn id="10" fill="hold">
                            <p:stCondLst>
                              <p:cond delay="0"/>
                            </p:stCondLst>
                            <p:childTnLst>
                              <p:par>
                                <p:cTn id="11" presetID="23" presetClass="entr" presetSubtype="16" fill="hold" grpId="0" nodeType="clickEffect">
                                  <p:stCondLst>
                                    <p:cond delay="0"/>
                                  </p:stCondLst>
                                  <p:childTnLst>
                                    <p:set>
                                      <p:cBhvr>
                                        <p:cTn id="12" dur="1" fill="hold">
                                          <p:stCondLst>
                                            <p:cond delay="0"/>
                                          </p:stCondLst>
                                        </p:cTn>
                                        <p:tgtEl>
                                          <p:spTgt spid="9"/>
                                        </p:tgtEl>
                                        <p:attrNameLst>
                                          <p:attrName>style.visibility</p:attrName>
                                        </p:attrNameLst>
                                      </p:cBhvr>
                                      <p:to>
                                        <p:strVal val="visible"/>
                                      </p:to>
                                    </p:set>
                                    <p:anim calcmode="lin" valueType="num">
                                      <p:cBhvr>
                                        <p:cTn id="13" dur="500" fill="hold"/>
                                        <p:tgtEl>
                                          <p:spTgt spid="9"/>
                                        </p:tgtEl>
                                        <p:attrNameLst>
                                          <p:attrName>ppt_w</p:attrName>
                                        </p:attrNameLst>
                                      </p:cBhvr>
                                      <p:tavLst>
                                        <p:tav tm="0">
                                          <p:val>
                                            <p:fltVal val="0"/>
                                          </p:val>
                                        </p:tav>
                                        <p:tav tm="100000">
                                          <p:val>
                                            <p:strVal val="#ppt_w"/>
                                          </p:val>
                                        </p:tav>
                                      </p:tavLst>
                                    </p:anim>
                                    <p:anim calcmode="lin" valueType="num">
                                      <p:cBhvr>
                                        <p:cTn id="14" dur="500" fill="hold"/>
                                        <p:tgtEl>
                                          <p:spTgt spid="9"/>
                                        </p:tgtEl>
                                        <p:attrNameLst>
                                          <p:attrName>ppt_h</p:attrName>
                                        </p:attrNameLst>
                                      </p:cBhvr>
                                      <p:tavLst>
                                        <p:tav tm="0">
                                          <p:val>
                                            <p:fltVal val="0"/>
                                          </p:val>
                                        </p:tav>
                                        <p:tav tm="100000">
                                          <p:val>
                                            <p:strVal val="#ppt_h"/>
                                          </p:val>
                                        </p:tav>
                                      </p:tavLst>
                                    </p:anim>
                                  </p:childTnLst>
                                </p:cTn>
                              </p:par>
                              <p:par>
                                <p:cTn id="15" presetID="23" presetClass="entr" presetSubtype="16" fill="hold" grpId="0" nodeType="withEffect">
                                  <p:stCondLst>
                                    <p:cond delay="0"/>
                                  </p:stCondLst>
                                  <p:childTnLst>
                                    <p:set>
                                      <p:cBhvr>
                                        <p:cTn id="16" dur="1" fill="hold">
                                          <p:stCondLst>
                                            <p:cond delay="0"/>
                                          </p:stCondLst>
                                        </p:cTn>
                                        <p:tgtEl>
                                          <p:spTgt spid="20"/>
                                        </p:tgtEl>
                                        <p:attrNameLst>
                                          <p:attrName>style.visibility</p:attrName>
                                        </p:attrNameLst>
                                      </p:cBhvr>
                                      <p:to>
                                        <p:strVal val="visible"/>
                                      </p:to>
                                    </p:set>
                                    <p:anim calcmode="lin" valueType="num">
                                      <p:cBhvr>
                                        <p:cTn id="17" dur="500" fill="hold"/>
                                        <p:tgtEl>
                                          <p:spTgt spid="20"/>
                                        </p:tgtEl>
                                        <p:attrNameLst>
                                          <p:attrName>ppt_w</p:attrName>
                                        </p:attrNameLst>
                                      </p:cBhvr>
                                      <p:tavLst>
                                        <p:tav tm="0">
                                          <p:val>
                                            <p:fltVal val="0"/>
                                          </p:val>
                                        </p:tav>
                                        <p:tav tm="100000">
                                          <p:val>
                                            <p:strVal val="#ppt_w"/>
                                          </p:val>
                                        </p:tav>
                                      </p:tavLst>
                                    </p:anim>
                                    <p:anim calcmode="lin" valueType="num">
                                      <p:cBhvr>
                                        <p:cTn id="18" dur="500" fill="hold"/>
                                        <p:tgtEl>
                                          <p:spTgt spid="20"/>
                                        </p:tgtEl>
                                        <p:attrNameLst>
                                          <p:attrName>ppt_h</p:attrName>
                                        </p:attrNameLst>
                                      </p:cBhvr>
                                      <p:tavLst>
                                        <p:tav tm="0">
                                          <p:val>
                                            <p:fltVal val="0"/>
                                          </p:val>
                                        </p:tav>
                                        <p:tav tm="100000">
                                          <p:val>
                                            <p:strVal val="#ppt_h"/>
                                          </p:val>
                                        </p:tav>
                                      </p:tavLst>
                                    </p:anim>
                                  </p:childTnLst>
                                </p:cTn>
                              </p:par>
                              <p:par>
                                <p:cTn id="19" presetID="23" presetClass="entr" presetSubtype="16" fill="hold" grpId="0" nodeType="withEffect">
                                  <p:stCondLst>
                                    <p:cond delay="0"/>
                                  </p:stCondLst>
                                  <p:childTnLst>
                                    <p:set>
                                      <p:cBhvr>
                                        <p:cTn id="20" dur="1" fill="hold">
                                          <p:stCondLst>
                                            <p:cond delay="0"/>
                                          </p:stCondLst>
                                        </p:cTn>
                                        <p:tgtEl>
                                          <p:spTgt spid="21"/>
                                        </p:tgtEl>
                                        <p:attrNameLst>
                                          <p:attrName>style.visibility</p:attrName>
                                        </p:attrNameLst>
                                      </p:cBhvr>
                                      <p:to>
                                        <p:strVal val="visible"/>
                                      </p:to>
                                    </p:set>
                                    <p:anim calcmode="lin" valueType="num">
                                      <p:cBhvr>
                                        <p:cTn id="21" dur="500" fill="hold"/>
                                        <p:tgtEl>
                                          <p:spTgt spid="21"/>
                                        </p:tgtEl>
                                        <p:attrNameLst>
                                          <p:attrName>ppt_w</p:attrName>
                                        </p:attrNameLst>
                                      </p:cBhvr>
                                      <p:tavLst>
                                        <p:tav tm="0">
                                          <p:val>
                                            <p:fltVal val="0"/>
                                          </p:val>
                                        </p:tav>
                                        <p:tav tm="100000">
                                          <p:val>
                                            <p:strVal val="#ppt_w"/>
                                          </p:val>
                                        </p:tav>
                                      </p:tavLst>
                                    </p:anim>
                                    <p:anim calcmode="lin" valueType="num">
                                      <p:cBhvr>
                                        <p:cTn id="22" dur="500" fill="hold"/>
                                        <p:tgtEl>
                                          <p:spTgt spid="21"/>
                                        </p:tgtEl>
                                        <p:attrNameLst>
                                          <p:attrName>ppt_h</p:attrName>
                                        </p:attrNameLst>
                                      </p:cBhvr>
                                      <p:tavLst>
                                        <p:tav tm="0">
                                          <p:val>
                                            <p:fltVal val="0"/>
                                          </p:val>
                                        </p:tav>
                                        <p:tav tm="100000">
                                          <p:val>
                                            <p:strVal val="#ppt_h"/>
                                          </p:val>
                                        </p:tav>
                                      </p:tavLst>
                                    </p:anim>
                                  </p:childTnLst>
                                </p:cTn>
                              </p:par>
                              <p:par>
                                <p:cTn id="23" presetID="23" presetClass="entr" presetSubtype="16" fill="hold" grpId="0" nodeType="withEffect">
                                  <p:stCondLst>
                                    <p:cond delay="0"/>
                                  </p:stCondLst>
                                  <p:childTnLst>
                                    <p:set>
                                      <p:cBhvr>
                                        <p:cTn id="24" dur="1" fill="hold">
                                          <p:stCondLst>
                                            <p:cond delay="0"/>
                                          </p:stCondLst>
                                        </p:cTn>
                                        <p:tgtEl>
                                          <p:spTgt spid="22"/>
                                        </p:tgtEl>
                                        <p:attrNameLst>
                                          <p:attrName>style.visibility</p:attrName>
                                        </p:attrNameLst>
                                      </p:cBhvr>
                                      <p:to>
                                        <p:strVal val="visible"/>
                                      </p:to>
                                    </p:set>
                                    <p:anim calcmode="lin" valueType="num">
                                      <p:cBhvr>
                                        <p:cTn id="25" dur="500" fill="hold"/>
                                        <p:tgtEl>
                                          <p:spTgt spid="22"/>
                                        </p:tgtEl>
                                        <p:attrNameLst>
                                          <p:attrName>ppt_w</p:attrName>
                                        </p:attrNameLst>
                                      </p:cBhvr>
                                      <p:tavLst>
                                        <p:tav tm="0">
                                          <p:val>
                                            <p:fltVal val="0"/>
                                          </p:val>
                                        </p:tav>
                                        <p:tav tm="100000">
                                          <p:val>
                                            <p:strVal val="#ppt_w"/>
                                          </p:val>
                                        </p:tav>
                                      </p:tavLst>
                                    </p:anim>
                                    <p:anim calcmode="lin" valueType="num">
                                      <p:cBhvr>
                                        <p:cTn id="26" dur="500" fill="hold"/>
                                        <p:tgtEl>
                                          <p:spTgt spid="22"/>
                                        </p:tgtEl>
                                        <p:attrNameLst>
                                          <p:attrName>ppt_h</p:attrName>
                                        </p:attrNameLst>
                                      </p:cBhvr>
                                      <p:tavLst>
                                        <p:tav tm="0">
                                          <p:val>
                                            <p:fltVal val="0"/>
                                          </p:val>
                                        </p:tav>
                                        <p:tav tm="100000">
                                          <p:val>
                                            <p:strVal val="#ppt_h"/>
                                          </p:val>
                                        </p:tav>
                                      </p:tavLst>
                                    </p:anim>
                                  </p:childTnLst>
                                </p:cTn>
                              </p:par>
                            </p:childTnLst>
                          </p:cTn>
                        </p:par>
                      </p:childTnLst>
                    </p:cTn>
                  </p:par>
                  <p:par>
                    <p:cTn id="27" fill="hold">
                      <p:stCondLst>
                        <p:cond delay="indefinite"/>
                      </p:stCondLst>
                      <p:childTnLst>
                        <p:par>
                          <p:cTn id="28" fill="hold">
                            <p:stCondLst>
                              <p:cond delay="0"/>
                            </p:stCondLst>
                            <p:childTnLst>
                              <p:par>
                                <p:cTn id="29" presetID="3" presetClass="entr" presetSubtype="10" fill="hold" grpId="0" nodeType="clickEffect">
                                  <p:stCondLst>
                                    <p:cond delay="0"/>
                                  </p:stCondLst>
                                  <p:childTnLst>
                                    <p:set>
                                      <p:cBhvr>
                                        <p:cTn id="30" dur="1" fill="hold">
                                          <p:stCondLst>
                                            <p:cond delay="0"/>
                                          </p:stCondLst>
                                        </p:cTn>
                                        <p:tgtEl>
                                          <p:spTgt spid="8"/>
                                        </p:tgtEl>
                                        <p:attrNameLst>
                                          <p:attrName>style.visibility</p:attrName>
                                        </p:attrNameLst>
                                      </p:cBhvr>
                                      <p:to>
                                        <p:strVal val="visible"/>
                                      </p:to>
                                    </p:set>
                                    <p:animEffect transition="in" filter="blinds(horizontal)">
                                      <p:cBhvr>
                                        <p:cTn id="31"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12" grpId="0"/>
      <p:bldP spid="20" grpId="0"/>
      <p:bldP spid="21" grpId="0"/>
      <p:bldP spid="22" grpId="0"/>
      <p:bldP spid="9" grpId="0"/>
    </p:bldLst>
  </p:timing>
</p:sld>
</file>

<file path=ppt/slides/slide5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Content Placeholder 10"/>
          <p:cNvSpPr>
            <a:spLocks noGrp="1"/>
          </p:cNvSpPr>
          <p:nvPr>
            <p:ph sz="quarter" idx="13"/>
          </p:nvPr>
        </p:nvSpPr>
        <p:spPr>
          <a:xfrm>
            <a:off x="304800" y="2667000"/>
            <a:ext cx="628650" cy="446276"/>
          </a:xfrm>
        </p:spPr>
        <p:txBody>
          <a:bodyPr wrap="square">
            <a:spAutoFit/>
          </a:bodyPr>
          <a:lstStyle/>
          <a:p>
            <a:pPr>
              <a:buNone/>
            </a:pPr>
            <a:r>
              <a:rPr lang="en-US" sz="2300" b="1" dirty="0" smtClean="0">
                <a:solidFill>
                  <a:schemeClr val="tx1"/>
                </a:solidFill>
                <a:latin typeface="Times New Roman" pitchFamily="18" charset="0"/>
                <a:cs typeface="Times New Roman" pitchFamily="18" charset="0"/>
              </a:rPr>
              <a:t>50.   </a:t>
            </a:r>
            <a:endParaRPr lang="en-US" sz="2300" dirty="0" smtClean="0">
              <a:solidFill>
                <a:schemeClr val="tx1"/>
              </a:solidFill>
              <a:latin typeface="Times New Roman" pitchFamily="18" charset="0"/>
              <a:cs typeface="Times New Roman" pitchFamily="18" charset="0"/>
            </a:endParaRPr>
          </a:p>
        </p:txBody>
      </p:sp>
      <p:sp>
        <p:nvSpPr>
          <p:cNvPr id="10"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3 Paper 1</a:t>
            </a:r>
          </a:p>
        </p:txBody>
      </p:sp>
      <p:grpSp>
        <p:nvGrpSpPr>
          <p:cNvPr id="18" name="Group 17"/>
          <p:cNvGrpSpPr/>
          <p:nvPr/>
        </p:nvGrpSpPr>
        <p:grpSpPr>
          <a:xfrm>
            <a:off x="761999" y="2684651"/>
            <a:ext cx="7467601" cy="3400425"/>
            <a:chOff x="761999" y="2684651"/>
            <a:chExt cx="7467601" cy="3400425"/>
          </a:xfrm>
        </p:grpSpPr>
        <p:sp>
          <p:nvSpPr>
            <p:cNvPr id="17" name="Rectangle 16"/>
            <p:cNvSpPr/>
            <p:nvPr/>
          </p:nvSpPr>
          <p:spPr>
            <a:xfrm>
              <a:off x="914399" y="2684651"/>
              <a:ext cx="6629401" cy="446276"/>
            </a:xfrm>
            <a:prstGeom prst="rect">
              <a:avLst/>
            </a:prstGeom>
          </p:spPr>
          <p:txBody>
            <a:bodyPr wrap="square">
              <a:spAutoFit/>
            </a:bodyPr>
            <a:lstStyle/>
            <a:p>
              <a:pPr defTabSz="742950">
                <a:tabLst>
                  <a:tab pos="2114550" algn="l"/>
                </a:tabLst>
              </a:pPr>
              <a:r>
                <a:rPr lang="en-US" sz="2300" dirty="0" smtClean="0">
                  <a:latin typeface="Times New Roman" pitchFamily="18" charset="0"/>
                </a:rPr>
                <a:t> </a:t>
              </a:r>
              <a:r>
                <a:rPr lang="en-US" sz="1100" dirty="0" smtClean="0">
                  <a:latin typeface="Times New Roman" pitchFamily="18" charset="0"/>
                </a:rPr>
                <a:t> </a:t>
              </a:r>
              <a:r>
                <a:rPr lang="en-US" sz="2300" dirty="0" smtClean="0">
                  <a:latin typeface="Times New Roman" pitchFamily="18" charset="0"/>
                </a:rPr>
                <a:t>3</a:t>
              </a:r>
              <a:r>
                <a:rPr lang="en-US" sz="2300" i="1" dirty="0" smtClean="0">
                  <a:latin typeface="Times New Roman" pitchFamily="18" charset="0"/>
                </a:rPr>
                <a:t>x</a:t>
              </a:r>
              <a:r>
                <a:rPr lang="en-US" sz="2300" dirty="0" smtClean="0">
                  <a:latin typeface="Times New Roman" pitchFamily="18" charset="0"/>
                </a:rPr>
                <a:t> – 2 </a:t>
              </a:r>
              <a:r>
                <a:rPr lang="en-US" sz="2300" dirty="0" smtClean="0">
                  <a:latin typeface="Times New Roman" pitchFamily="18" charset="0"/>
                  <a:sym typeface="Symbol"/>
                </a:rPr>
                <a:t> 5</a:t>
              </a:r>
              <a:r>
                <a:rPr lang="en-US" sz="2300" i="1" dirty="0" smtClean="0">
                  <a:latin typeface="Times New Roman" pitchFamily="18" charset="0"/>
                  <a:sym typeface="Symbol"/>
                </a:rPr>
                <a:t>x</a:t>
              </a:r>
              <a:r>
                <a:rPr lang="en-US" sz="2300" dirty="0" smtClean="0">
                  <a:latin typeface="Times New Roman" pitchFamily="18" charset="0"/>
                  <a:sym typeface="Symbol"/>
                </a:rPr>
                <a:t> + 4	</a:t>
              </a:r>
              <a:r>
                <a:rPr lang="en-US" sz="2300" dirty="0" smtClean="0">
                  <a:latin typeface="Times New Roman" pitchFamily="18" charset="0"/>
                  <a:sym typeface="Symbol"/>
                </a:rPr>
                <a:t>      </a:t>
              </a:r>
              <a:r>
                <a:rPr lang="en-US" sz="2300" dirty="0" smtClean="0">
                  <a:solidFill>
                    <a:srgbClr val="00A99D"/>
                  </a:solidFill>
                  <a:latin typeface="Times New Roman" pitchFamily="18" charset="0"/>
                  <a:sym typeface="Symbol"/>
                </a:rPr>
                <a:t>Group </a:t>
              </a:r>
              <a:r>
                <a:rPr lang="en-US" sz="2300" dirty="0" smtClean="0">
                  <a:solidFill>
                    <a:srgbClr val="00A99D"/>
                  </a:solidFill>
                  <a:latin typeface="Times New Roman" pitchFamily="18" charset="0"/>
                  <a:sym typeface="Symbol"/>
                </a:rPr>
                <a:t>like terms.</a:t>
              </a:r>
              <a:endParaRPr lang="en-US" sz="2300" dirty="0">
                <a:solidFill>
                  <a:srgbClr val="00A99D"/>
                </a:solidFill>
                <a:latin typeface="Times New Roman" pitchFamily="18" charset="0"/>
              </a:endParaRPr>
            </a:p>
          </p:txBody>
        </p:sp>
        <p:sp>
          <p:nvSpPr>
            <p:cNvPr id="9" name="Rectangle 8"/>
            <p:cNvSpPr/>
            <p:nvPr/>
          </p:nvSpPr>
          <p:spPr>
            <a:xfrm>
              <a:off x="761999" y="3265676"/>
              <a:ext cx="7010401" cy="446276"/>
            </a:xfrm>
            <a:prstGeom prst="rect">
              <a:avLst/>
            </a:prstGeom>
          </p:spPr>
          <p:txBody>
            <a:bodyPr wrap="square">
              <a:spAutoFit/>
            </a:bodyPr>
            <a:lstStyle/>
            <a:p>
              <a:pPr defTabSz="742950"/>
              <a:r>
                <a:rPr lang="en-US" sz="2300" dirty="0" smtClean="0">
                  <a:latin typeface="Times New Roman" pitchFamily="18" charset="0"/>
                </a:rPr>
                <a:t>  3</a:t>
              </a:r>
              <a:r>
                <a:rPr lang="en-US" sz="2300" i="1" dirty="0" smtClean="0">
                  <a:latin typeface="Times New Roman" pitchFamily="18" charset="0"/>
                </a:rPr>
                <a:t>x</a:t>
              </a:r>
              <a:r>
                <a:rPr lang="en-US" sz="2300" dirty="0" smtClean="0">
                  <a:latin typeface="Times New Roman" pitchFamily="18" charset="0"/>
                </a:rPr>
                <a:t> – 5</a:t>
              </a:r>
              <a:r>
                <a:rPr lang="en-US" sz="2300" i="1" dirty="0" smtClean="0">
                  <a:latin typeface="Times New Roman" pitchFamily="18" charset="0"/>
                </a:rPr>
                <a:t>x</a:t>
              </a:r>
              <a:r>
                <a:rPr lang="en-US" sz="2300" dirty="0" smtClean="0">
                  <a:latin typeface="Times New Roman" pitchFamily="18" charset="0"/>
                </a:rPr>
                <a:t> </a:t>
              </a:r>
              <a:r>
                <a:rPr lang="en-US" sz="2300" dirty="0" smtClean="0">
                  <a:latin typeface="Times New Roman" pitchFamily="18" charset="0"/>
                  <a:sym typeface="Symbol"/>
                </a:rPr>
                <a:t> 4 + 2	</a:t>
              </a:r>
              <a:r>
                <a:rPr lang="en-US" sz="2300" dirty="0" smtClean="0">
                  <a:latin typeface="Times New Roman" pitchFamily="18" charset="0"/>
                  <a:sym typeface="Symbol"/>
                </a:rPr>
                <a:t>       </a:t>
              </a:r>
              <a:r>
                <a:rPr lang="en-US" sz="2300" dirty="0" smtClean="0">
                  <a:solidFill>
                    <a:srgbClr val="00A99D"/>
                  </a:solidFill>
                  <a:latin typeface="Times New Roman" pitchFamily="18" charset="0"/>
                  <a:sym typeface="Symbol"/>
                </a:rPr>
                <a:t>Add </a:t>
              </a:r>
              <a:r>
                <a:rPr lang="en-US" sz="2300" dirty="0" smtClean="0">
                  <a:solidFill>
                    <a:srgbClr val="00A99D"/>
                  </a:solidFill>
                  <a:latin typeface="Times New Roman" pitchFamily="18" charset="0"/>
                  <a:sym typeface="Symbol"/>
                </a:rPr>
                <a:t>like terms.</a:t>
              </a:r>
              <a:endParaRPr lang="en-US" sz="2300" dirty="0">
                <a:solidFill>
                  <a:srgbClr val="00A99D"/>
                </a:solidFill>
                <a:latin typeface="Times New Roman" pitchFamily="18" charset="0"/>
              </a:endParaRPr>
            </a:p>
          </p:txBody>
        </p:sp>
        <p:sp>
          <p:nvSpPr>
            <p:cNvPr id="15" name="Rectangle 14"/>
            <p:cNvSpPr/>
            <p:nvPr/>
          </p:nvSpPr>
          <p:spPr>
            <a:xfrm>
              <a:off x="1322069" y="3810000"/>
              <a:ext cx="6907531" cy="446276"/>
            </a:xfrm>
            <a:prstGeom prst="rect">
              <a:avLst/>
            </a:prstGeom>
          </p:spPr>
          <p:txBody>
            <a:bodyPr wrap="square">
              <a:spAutoFit/>
            </a:bodyPr>
            <a:lstStyle/>
            <a:p>
              <a:pPr defTabSz="742950"/>
              <a:r>
                <a:rPr lang="en-US" sz="2300" dirty="0" smtClean="0">
                  <a:latin typeface="Times New Roman" pitchFamily="18" charset="0"/>
                </a:rPr>
                <a:t>–2</a:t>
              </a:r>
              <a:r>
                <a:rPr lang="en-US" sz="2300" i="1" dirty="0" smtClean="0">
                  <a:latin typeface="Times New Roman" pitchFamily="18" charset="0"/>
                </a:rPr>
                <a:t>x</a:t>
              </a:r>
              <a:r>
                <a:rPr lang="en-US" sz="2300" dirty="0" smtClean="0">
                  <a:latin typeface="Times New Roman" pitchFamily="18" charset="0"/>
                </a:rPr>
                <a:t> </a:t>
              </a:r>
              <a:r>
                <a:rPr lang="en-US" sz="2300" dirty="0" smtClean="0">
                  <a:latin typeface="Times New Roman" pitchFamily="18" charset="0"/>
                  <a:sym typeface="Symbol"/>
                </a:rPr>
                <a:t> 6	  </a:t>
              </a:r>
              <a:r>
                <a:rPr lang="en-US" sz="2300" dirty="0" smtClean="0">
                  <a:latin typeface="Times New Roman" pitchFamily="18" charset="0"/>
                  <a:sym typeface="Symbol"/>
                </a:rPr>
                <a:t>       </a:t>
              </a:r>
              <a:r>
                <a:rPr lang="en-US" sz="2300" dirty="0" smtClean="0">
                  <a:solidFill>
                    <a:srgbClr val="00A99D"/>
                  </a:solidFill>
                  <a:latin typeface="Times New Roman" pitchFamily="18" charset="0"/>
                  <a:sym typeface="Symbol"/>
                </a:rPr>
                <a:t>Multiply </a:t>
              </a:r>
              <a:r>
                <a:rPr lang="en-US" sz="2300" dirty="0" smtClean="0">
                  <a:solidFill>
                    <a:srgbClr val="00A99D"/>
                  </a:solidFill>
                  <a:latin typeface="Times New Roman" pitchFamily="18" charset="0"/>
                  <a:sym typeface="Symbol"/>
                </a:rPr>
                <a:t>by –1.</a:t>
              </a:r>
              <a:endParaRPr lang="en-US" sz="2300" dirty="0">
                <a:solidFill>
                  <a:srgbClr val="00A99D"/>
                </a:solidFill>
                <a:latin typeface="Times New Roman" pitchFamily="18" charset="0"/>
              </a:endParaRPr>
            </a:p>
          </p:txBody>
        </p:sp>
        <p:sp>
          <p:nvSpPr>
            <p:cNvPr id="16" name="Rectangle 15"/>
            <p:cNvSpPr/>
            <p:nvPr/>
          </p:nvSpPr>
          <p:spPr>
            <a:xfrm>
              <a:off x="779022" y="4354323"/>
              <a:ext cx="7172672" cy="446276"/>
            </a:xfrm>
            <a:prstGeom prst="rect">
              <a:avLst/>
            </a:prstGeom>
          </p:spPr>
          <p:txBody>
            <a:bodyPr wrap="square">
              <a:spAutoFit/>
            </a:bodyPr>
            <a:lstStyle/>
            <a:p>
              <a:pPr defTabSz="742950">
                <a:tabLst>
                  <a:tab pos="1371600" algn="l"/>
                </a:tabLst>
              </a:pPr>
              <a:r>
                <a:rPr lang="en-US" sz="2300" dirty="0" smtClean="0">
                  <a:latin typeface="Times New Roman" pitchFamily="18" charset="0"/>
                </a:rPr>
                <a:t> So    2</a:t>
              </a:r>
              <a:r>
                <a:rPr lang="en-US" sz="2300" i="1" dirty="0" smtClean="0">
                  <a:latin typeface="Times New Roman" pitchFamily="18" charset="0"/>
                </a:rPr>
                <a:t>x</a:t>
              </a:r>
              <a:r>
                <a:rPr lang="en-US" sz="2300" dirty="0" smtClean="0">
                  <a:latin typeface="Times New Roman" pitchFamily="18" charset="0"/>
                </a:rPr>
                <a:t> </a:t>
              </a:r>
              <a:r>
                <a:rPr lang="en-US" sz="2300" dirty="0" smtClean="0">
                  <a:latin typeface="Times New Roman" pitchFamily="18" charset="0"/>
                  <a:sym typeface="Symbol"/>
                </a:rPr>
                <a:t> –6	</a:t>
              </a:r>
              <a:r>
                <a:rPr lang="en-US" sz="2300" dirty="0" smtClean="0">
                  <a:latin typeface="Times New Roman" pitchFamily="18" charset="0"/>
                  <a:sym typeface="Symbol"/>
                </a:rPr>
                <a:t>      </a:t>
              </a:r>
              <a:r>
                <a:rPr lang="en-US" sz="2300" dirty="0" smtClean="0">
                  <a:solidFill>
                    <a:srgbClr val="00A99D"/>
                  </a:solidFill>
                  <a:latin typeface="Times New Roman" pitchFamily="18" charset="0"/>
                  <a:sym typeface="Symbol"/>
                </a:rPr>
                <a:t>Divide by 2.</a:t>
              </a:r>
              <a:endParaRPr lang="en-US" sz="2300" dirty="0">
                <a:solidFill>
                  <a:srgbClr val="00A99D"/>
                </a:solidFill>
                <a:latin typeface="Times New Roman" pitchFamily="18" charset="0"/>
              </a:endParaRPr>
            </a:p>
          </p:txBody>
        </p:sp>
        <p:pic>
          <p:nvPicPr>
            <p:cNvPr id="11266" name="Picture 2" descr="D:\Vinothi\Revision Exam 03\Eqn146.wmf"/>
            <p:cNvPicPr>
              <a:picLocks noChangeAspect="1" noChangeArrowheads="1"/>
            </p:cNvPicPr>
            <p:nvPr/>
          </p:nvPicPr>
          <p:blipFill>
            <a:blip r:embed="rId2" cstate="print"/>
            <a:srcRect/>
            <a:stretch>
              <a:fillRect/>
            </a:stretch>
          </p:blipFill>
          <p:spPr bwMode="auto">
            <a:xfrm>
              <a:off x="1615440" y="4876800"/>
              <a:ext cx="838200" cy="698500"/>
            </a:xfrm>
            <a:prstGeom prst="rect">
              <a:avLst/>
            </a:prstGeom>
            <a:noFill/>
          </p:spPr>
        </p:pic>
        <p:sp>
          <p:nvSpPr>
            <p:cNvPr id="22" name="Rectangle 21"/>
            <p:cNvSpPr/>
            <p:nvPr/>
          </p:nvSpPr>
          <p:spPr>
            <a:xfrm>
              <a:off x="1552194" y="5638800"/>
              <a:ext cx="914400" cy="446276"/>
            </a:xfrm>
            <a:prstGeom prst="rect">
              <a:avLst/>
            </a:prstGeom>
          </p:spPr>
          <p:txBody>
            <a:bodyPr wrap="square">
              <a:spAutoFit/>
            </a:bodyPr>
            <a:lstStyle/>
            <a:p>
              <a:pPr defTabSz="742950">
                <a:tabLst>
                  <a:tab pos="1371600" algn="l"/>
                </a:tabLst>
              </a:pPr>
              <a:r>
                <a:rPr lang="en-US" sz="2300" i="1" dirty="0" smtClean="0">
                  <a:solidFill>
                    <a:srgbClr val="00A99D"/>
                  </a:solidFill>
                  <a:latin typeface="Times New Roman" pitchFamily="18" charset="0"/>
                </a:rPr>
                <a:t>x</a:t>
              </a:r>
              <a:r>
                <a:rPr lang="en-US" sz="2300" dirty="0" smtClean="0">
                  <a:solidFill>
                    <a:srgbClr val="00A99D"/>
                  </a:solidFill>
                  <a:latin typeface="Times New Roman" pitchFamily="18" charset="0"/>
                </a:rPr>
                <a:t> </a:t>
              </a:r>
              <a:r>
                <a:rPr lang="en-US" sz="2300" dirty="0" smtClean="0">
                  <a:solidFill>
                    <a:srgbClr val="00A99D"/>
                  </a:solidFill>
                  <a:latin typeface="Times New Roman" pitchFamily="18" charset="0"/>
                  <a:sym typeface="Symbol"/>
                </a:rPr>
                <a:t> –3</a:t>
              </a:r>
              <a:endParaRPr lang="en-US" sz="2300" dirty="0">
                <a:solidFill>
                  <a:srgbClr val="00A99D"/>
                </a:solidFill>
                <a:latin typeface="Times New Roman" pitchFamily="18" charset="0"/>
              </a:endParaRPr>
            </a:p>
          </p:txBody>
        </p:sp>
        <p:sp>
          <p:nvSpPr>
            <p:cNvPr id="12" name="Rectangle 11"/>
            <p:cNvSpPr/>
            <p:nvPr/>
          </p:nvSpPr>
          <p:spPr>
            <a:xfrm>
              <a:off x="801420" y="4997670"/>
              <a:ext cx="570180" cy="446276"/>
            </a:xfrm>
            <a:prstGeom prst="rect">
              <a:avLst/>
            </a:prstGeom>
          </p:spPr>
          <p:txBody>
            <a:bodyPr wrap="square">
              <a:spAutoFit/>
            </a:bodyPr>
            <a:lstStyle/>
            <a:p>
              <a:pPr defTabSz="742950">
                <a:tabLst>
                  <a:tab pos="1371600" algn="l"/>
                </a:tabLst>
              </a:pPr>
              <a:r>
                <a:rPr lang="en-US" sz="2300" dirty="0" smtClean="0">
                  <a:latin typeface="Times New Roman" pitchFamily="18" charset="0"/>
                </a:rPr>
                <a:t>i.e.</a:t>
              </a:r>
              <a:endParaRPr lang="en-US" sz="2300" dirty="0">
                <a:solidFill>
                  <a:srgbClr val="00A99D"/>
                </a:solidFill>
                <a:latin typeface="Times New Roman" pitchFamily="18" charset="0"/>
              </a:endParaRPr>
            </a:p>
          </p:txBody>
        </p:sp>
        <p:sp>
          <p:nvSpPr>
            <p:cNvPr id="13" name="Rectangle 12"/>
            <p:cNvSpPr/>
            <p:nvPr/>
          </p:nvSpPr>
          <p:spPr>
            <a:xfrm>
              <a:off x="801420" y="5638800"/>
              <a:ext cx="570180" cy="446276"/>
            </a:xfrm>
            <a:prstGeom prst="rect">
              <a:avLst/>
            </a:prstGeom>
          </p:spPr>
          <p:txBody>
            <a:bodyPr wrap="square">
              <a:spAutoFit/>
            </a:bodyPr>
            <a:lstStyle/>
            <a:p>
              <a:pPr defTabSz="742950">
                <a:tabLst>
                  <a:tab pos="1371600" algn="l"/>
                </a:tabLst>
              </a:pPr>
              <a:r>
                <a:rPr lang="en-US" sz="2300" dirty="0" smtClean="0">
                  <a:latin typeface="Times New Roman" pitchFamily="18" charset="0"/>
                  <a:sym typeface="Symbol"/>
                </a:rPr>
                <a:t></a:t>
              </a:r>
              <a:endParaRPr lang="en-US" sz="2300" dirty="0">
                <a:solidFill>
                  <a:srgbClr val="00A99D"/>
                </a:solidFill>
                <a:latin typeface="Times New Roman" pitchFamily="18" charset="0"/>
              </a:endParaRPr>
            </a:p>
          </p:txBody>
        </p:sp>
      </p:grpSp>
    </p:spTree>
    <p:extLst>
      <p:ext uri="{BB962C8B-B14F-4D97-AF65-F5344CB8AC3E}">
        <p14:creationId xmlns:p14="http://schemas.microsoft.com/office/powerpoint/2010/main" xmlns="" val="71451342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11">
                                            <p:txEl>
                                              <p:pRg st="0" end="0"/>
                                            </p:txEl>
                                          </p:spTgt>
                                        </p:tgtEl>
                                        <p:attrNameLst>
                                          <p:attrName>style.visibility</p:attrName>
                                        </p:attrNameLst>
                                      </p:cBhvr>
                                      <p:to>
                                        <p:strVal val="visible"/>
                                      </p:to>
                                    </p:set>
                                    <p:anim calcmode="lin" valueType="num">
                                      <p:cBhvr>
                                        <p:cTn id="7" dur="500" fill="hold"/>
                                        <p:tgtEl>
                                          <p:spTgt spid="11">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11">
                                            <p:txEl>
                                              <p:pRg st="0" end="0"/>
                                            </p:txEl>
                                          </p:spTgt>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build="p"/>
    </p:bldLst>
  </p:timing>
</p:sld>
</file>

<file path=ppt/slides/slide5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Notched Right Arrow 7"/>
          <p:cNvSpPr/>
          <p:nvPr/>
        </p:nvSpPr>
        <p:spPr>
          <a:xfrm>
            <a:off x="7162800" y="6019800"/>
            <a:ext cx="1782315" cy="685800"/>
          </a:xfrm>
          <a:prstGeom prst="notchedRightArrow">
            <a:avLst/>
          </a:prstGeom>
          <a:blipFill>
            <a:blip r:embed="rId2" cstate="print">
              <a:extLst>
                <a:ext uri="{BEBA8EAE-BF5A-486C-A8C5-ECC9F3942E4B}">
                  <a14:imgProps xmlns:a14="http://schemas.microsoft.com/office/drawing/2010/main" xmlns="">
                    <a14:imgLayer r:embed="rId3">
                      <a14:imgEffect>
                        <a14:brightnessContrast bright="-20000" contrast="-20000"/>
                      </a14:imgEffect>
                    </a14:imgLayer>
                  </a14:imgProps>
                </a:ex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ANSWER</a:t>
            </a:r>
            <a:endParaRPr lang="en-US" sz="2000" b="1" dirty="0">
              <a:latin typeface="Times New Roman" pitchFamily="18" charset="0"/>
              <a:cs typeface="Times New Roman" pitchFamily="18" charset="0"/>
            </a:endParaRPr>
          </a:p>
        </p:txBody>
      </p:sp>
      <p:sp>
        <p:nvSpPr>
          <p:cNvPr id="12" name="Rectangle 11"/>
          <p:cNvSpPr/>
          <p:nvPr/>
        </p:nvSpPr>
        <p:spPr>
          <a:xfrm>
            <a:off x="381000" y="2449324"/>
            <a:ext cx="5943600" cy="1154162"/>
          </a:xfrm>
          <a:prstGeom prst="rect">
            <a:avLst/>
          </a:prstGeom>
        </p:spPr>
        <p:txBody>
          <a:bodyPr wrap="square">
            <a:spAutoFit/>
          </a:bodyPr>
          <a:lstStyle/>
          <a:p>
            <a:r>
              <a:rPr lang="en-US" sz="2300" b="1" dirty="0" smtClean="0">
                <a:latin typeface="Times New Roman" pitchFamily="18" charset="0"/>
              </a:rPr>
              <a:t>51.</a:t>
            </a:r>
            <a:r>
              <a:rPr lang="en-US" sz="2300" dirty="0" smtClean="0">
                <a:latin typeface="Times New Roman" pitchFamily="18" charset="0"/>
              </a:rPr>
              <a:t>    If the altitude, </a:t>
            </a:r>
            <a:r>
              <a:rPr lang="en-US" sz="2300" i="1" dirty="0" smtClean="0">
                <a:latin typeface="Times New Roman" pitchFamily="18" charset="0"/>
              </a:rPr>
              <a:t>H</a:t>
            </a:r>
            <a:r>
              <a:rPr lang="en-US" sz="2300" dirty="0" smtClean="0">
                <a:latin typeface="Times New Roman" pitchFamily="18" charset="0"/>
              </a:rPr>
              <a:t>, of a triangle is 5 cm more</a:t>
            </a:r>
            <a:br>
              <a:rPr lang="en-US" sz="2300" dirty="0" smtClean="0">
                <a:latin typeface="Times New Roman" pitchFamily="18" charset="0"/>
              </a:rPr>
            </a:br>
            <a:r>
              <a:rPr lang="en-US" sz="2300" dirty="0" smtClean="0">
                <a:latin typeface="Times New Roman" pitchFamily="18" charset="0"/>
              </a:rPr>
              <a:t>         than twice its width, </a:t>
            </a:r>
            <a:r>
              <a:rPr lang="en-US" sz="2300" i="1" dirty="0" smtClean="0">
                <a:latin typeface="Times New Roman" pitchFamily="18" charset="0"/>
              </a:rPr>
              <a:t>W</a:t>
            </a:r>
            <a:r>
              <a:rPr lang="en-US" sz="2300" dirty="0" smtClean="0">
                <a:latin typeface="Times New Roman" pitchFamily="18" charset="0"/>
              </a:rPr>
              <a:t>, then the relation</a:t>
            </a:r>
            <a:br>
              <a:rPr lang="en-US" sz="2300" dirty="0" smtClean="0">
                <a:latin typeface="Times New Roman" pitchFamily="18" charset="0"/>
              </a:rPr>
            </a:br>
            <a:r>
              <a:rPr lang="en-US" sz="2300" dirty="0" smtClean="0">
                <a:latin typeface="Times New Roman" pitchFamily="18" charset="0"/>
              </a:rPr>
              <a:t>         between </a:t>
            </a:r>
            <a:r>
              <a:rPr lang="en-US" sz="2300" i="1" dirty="0" smtClean="0">
                <a:latin typeface="Times New Roman" pitchFamily="18" charset="0"/>
              </a:rPr>
              <a:t>L</a:t>
            </a:r>
            <a:r>
              <a:rPr lang="en-US" sz="2300" dirty="0" smtClean="0">
                <a:latin typeface="Times New Roman" pitchFamily="18" charset="0"/>
              </a:rPr>
              <a:t> and </a:t>
            </a:r>
            <a:r>
              <a:rPr lang="en-US" sz="2300" i="1" dirty="0" smtClean="0">
                <a:latin typeface="Times New Roman" pitchFamily="18" charset="0"/>
              </a:rPr>
              <a:t>W</a:t>
            </a:r>
            <a:r>
              <a:rPr lang="en-US" sz="2300" dirty="0" smtClean="0">
                <a:latin typeface="Times New Roman" pitchFamily="18" charset="0"/>
              </a:rPr>
              <a:t> is</a:t>
            </a:r>
            <a:endParaRPr lang="en-US" sz="2300" baseline="30000" dirty="0">
              <a:latin typeface="Times New Roman" pitchFamily="18" charset="0"/>
            </a:endParaRPr>
          </a:p>
        </p:txBody>
      </p:sp>
      <p:sp>
        <p:nvSpPr>
          <p:cNvPr id="19" name="TextBox 18"/>
          <p:cNvSpPr txBox="1"/>
          <p:nvPr/>
        </p:nvSpPr>
        <p:spPr>
          <a:xfrm>
            <a:off x="1036320" y="3733800"/>
            <a:ext cx="2438400" cy="446276"/>
          </a:xfrm>
          <a:prstGeom prst="rect">
            <a:avLst/>
          </a:prstGeom>
          <a:noFill/>
        </p:spPr>
        <p:txBody>
          <a:bodyPr wrap="square" rtlCol="0">
            <a:spAutoFit/>
          </a:bodyPr>
          <a:lstStyle/>
          <a:p>
            <a:r>
              <a:rPr lang="en-US" sz="2300" dirty="0" smtClean="0">
                <a:latin typeface="Times New Roman" pitchFamily="18" charset="0"/>
              </a:rPr>
              <a:t>(A) </a:t>
            </a:r>
            <a:r>
              <a:rPr lang="en-US" sz="2300" i="1" dirty="0" smtClean="0">
                <a:latin typeface="Times New Roman" pitchFamily="18" charset="0"/>
              </a:rPr>
              <a:t>H</a:t>
            </a:r>
            <a:r>
              <a:rPr lang="en-US" sz="2300" dirty="0" smtClean="0">
                <a:latin typeface="Times New Roman" pitchFamily="18" charset="0"/>
              </a:rPr>
              <a:t> = 2</a:t>
            </a:r>
            <a:r>
              <a:rPr lang="en-US" sz="2300" i="1" dirty="0" smtClean="0">
                <a:latin typeface="Times New Roman" pitchFamily="18" charset="0"/>
              </a:rPr>
              <a:t>W</a:t>
            </a:r>
            <a:r>
              <a:rPr lang="en-US" sz="2300" dirty="0" smtClean="0">
                <a:latin typeface="Times New Roman" pitchFamily="18" charset="0"/>
              </a:rPr>
              <a:t> + 5</a:t>
            </a:r>
            <a:endParaRPr lang="en-US" sz="2300" dirty="0">
              <a:latin typeface="Times New Roman" pitchFamily="18" charset="0"/>
            </a:endParaRPr>
          </a:p>
        </p:txBody>
      </p:sp>
      <p:sp>
        <p:nvSpPr>
          <p:cNvPr id="20" name="TextBox 19"/>
          <p:cNvSpPr txBox="1"/>
          <p:nvPr/>
        </p:nvSpPr>
        <p:spPr>
          <a:xfrm>
            <a:off x="990600" y="4343400"/>
            <a:ext cx="2057400" cy="446276"/>
          </a:xfrm>
          <a:prstGeom prst="rect">
            <a:avLst/>
          </a:prstGeom>
          <a:noFill/>
        </p:spPr>
        <p:txBody>
          <a:bodyPr wrap="square" rtlCol="0">
            <a:spAutoFit/>
          </a:bodyPr>
          <a:lstStyle/>
          <a:p>
            <a:r>
              <a:rPr lang="en-US" sz="2300" dirty="0" smtClean="0">
                <a:latin typeface="Times New Roman" pitchFamily="18" charset="0"/>
              </a:rPr>
              <a:t>(B) </a:t>
            </a:r>
            <a:r>
              <a:rPr lang="en-US" sz="2300" i="1" dirty="0" smtClean="0">
                <a:latin typeface="Times New Roman" pitchFamily="18" charset="0"/>
              </a:rPr>
              <a:t>H</a:t>
            </a:r>
            <a:r>
              <a:rPr lang="en-US" sz="2300" dirty="0" smtClean="0">
                <a:latin typeface="Times New Roman" pitchFamily="18" charset="0"/>
              </a:rPr>
              <a:t> &gt; 2</a:t>
            </a:r>
            <a:r>
              <a:rPr lang="en-US" sz="2300" i="1" dirty="0" smtClean="0">
                <a:latin typeface="Times New Roman" pitchFamily="18" charset="0"/>
              </a:rPr>
              <a:t>W</a:t>
            </a:r>
            <a:r>
              <a:rPr lang="en-US" sz="2300" dirty="0" smtClean="0">
                <a:latin typeface="Times New Roman" pitchFamily="18" charset="0"/>
              </a:rPr>
              <a:t> + 5</a:t>
            </a:r>
            <a:endParaRPr lang="en-US" sz="2300" dirty="0">
              <a:latin typeface="Times New Roman" pitchFamily="18" charset="0"/>
            </a:endParaRPr>
          </a:p>
        </p:txBody>
      </p:sp>
      <p:sp>
        <p:nvSpPr>
          <p:cNvPr id="21" name="TextBox 20"/>
          <p:cNvSpPr txBox="1"/>
          <p:nvPr/>
        </p:nvSpPr>
        <p:spPr>
          <a:xfrm>
            <a:off x="990600" y="4953000"/>
            <a:ext cx="2743200" cy="446276"/>
          </a:xfrm>
          <a:prstGeom prst="rect">
            <a:avLst/>
          </a:prstGeom>
          <a:noFill/>
        </p:spPr>
        <p:txBody>
          <a:bodyPr wrap="square" rtlCol="0">
            <a:spAutoFit/>
          </a:bodyPr>
          <a:lstStyle/>
          <a:p>
            <a:r>
              <a:rPr lang="en-US" sz="2300" dirty="0" smtClean="0">
                <a:latin typeface="Times New Roman" pitchFamily="18" charset="0"/>
              </a:rPr>
              <a:t>(C) 2</a:t>
            </a:r>
            <a:r>
              <a:rPr lang="en-US" sz="2300" i="1" dirty="0" smtClean="0">
                <a:latin typeface="Times New Roman" pitchFamily="18" charset="0"/>
              </a:rPr>
              <a:t>H</a:t>
            </a:r>
            <a:r>
              <a:rPr lang="en-US" sz="2300" dirty="0" smtClean="0">
                <a:latin typeface="Times New Roman" pitchFamily="18" charset="0"/>
              </a:rPr>
              <a:t> + 5 = </a:t>
            </a:r>
            <a:r>
              <a:rPr lang="en-US" sz="2300" i="1" dirty="0" smtClean="0">
                <a:latin typeface="Times New Roman" pitchFamily="18" charset="0"/>
              </a:rPr>
              <a:t>W</a:t>
            </a:r>
            <a:endParaRPr lang="en-US" sz="2300" i="1" dirty="0">
              <a:latin typeface="Times New Roman" pitchFamily="18" charset="0"/>
            </a:endParaRPr>
          </a:p>
        </p:txBody>
      </p:sp>
      <p:sp>
        <p:nvSpPr>
          <p:cNvPr id="22" name="TextBox 21"/>
          <p:cNvSpPr txBox="1"/>
          <p:nvPr/>
        </p:nvSpPr>
        <p:spPr>
          <a:xfrm>
            <a:off x="990600" y="5562600"/>
            <a:ext cx="2514600" cy="446276"/>
          </a:xfrm>
          <a:prstGeom prst="rect">
            <a:avLst/>
          </a:prstGeom>
          <a:noFill/>
        </p:spPr>
        <p:txBody>
          <a:bodyPr wrap="square" rtlCol="0">
            <a:spAutoFit/>
          </a:bodyPr>
          <a:lstStyle/>
          <a:p>
            <a:r>
              <a:rPr lang="en-US" sz="2300" dirty="0" smtClean="0">
                <a:latin typeface="Times New Roman" pitchFamily="18" charset="0"/>
              </a:rPr>
              <a:t>(D) </a:t>
            </a:r>
            <a:r>
              <a:rPr lang="en-US" sz="2300" i="1" dirty="0" smtClean="0">
                <a:latin typeface="Times New Roman" pitchFamily="18" charset="0"/>
              </a:rPr>
              <a:t>H</a:t>
            </a:r>
            <a:r>
              <a:rPr lang="en-US" sz="2300" dirty="0" smtClean="0">
                <a:latin typeface="Times New Roman" pitchFamily="18" charset="0"/>
              </a:rPr>
              <a:t> + 3 &gt; 2</a:t>
            </a:r>
            <a:r>
              <a:rPr lang="en-US" sz="2300" i="1" dirty="0" smtClean="0">
                <a:latin typeface="Times New Roman" pitchFamily="18" charset="0"/>
              </a:rPr>
              <a:t>W</a:t>
            </a:r>
            <a:endParaRPr lang="en-US" sz="2300" i="1" dirty="0">
              <a:latin typeface="Times New Roman" pitchFamily="18" charset="0"/>
            </a:endParaRPr>
          </a:p>
        </p:txBody>
      </p:sp>
      <p:sp>
        <p:nvSpPr>
          <p:cNvPr id="9"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3 Paper 1</a:t>
            </a:r>
          </a:p>
        </p:txBody>
      </p:sp>
    </p:spTree>
    <p:extLst>
      <p:ext uri="{BB962C8B-B14F-4D97-AF65-F5344CB8AC3E}">
        <p14:creationId xmlns:p14="http://schemas.microsoft.com/office/powerpoint/2010/main" xmlns="" val="71451342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p:cTn id="7" dur="500" fill="hold"/>
                                        <p:tgtEl>
                                          <p:spTgt spid="12"/>
                                        </p:tgtEl>
                                        <p:attrNameLst>
                                          <p:attrName>ppt_w</p:attrName>
                                        </p:attrNameLst>
                                      </p:cBhvr>
                                      <p:tavLst>
                                        <p:tav tm="0">
                                          <p:val>
                                            <p:fltVal val="0"/>
                                          </p:val>
                                        </p:tav>
                                        <p:tav tm="100000">
                                          <p:val>
                                            <p:strVal val="#ppt_w"/>
                                          </p:val>
                                        </p:tav>
                                      </p:tavLst>
                                    </p:anim>
                                    <p:anim calcmode="lin" valueType="num">
                                      <p:cBhvr>
                                        <p:cTn id="8" dur="500" fill="hold"/>
                                        <p:tgtEl>
                                          <p:spTgt spid="12"/>
                                        </p:tgtEl>
                                        <p:attrNameLst>
                                          <p:attrName>ppt_h</p:attrName>
                                        </p:attrNameLst>
                                      </p:cBhvr>
                                      <p:tavLst>
                                        <p:tav tm="0">
                                          <p:val>
                                            <p:fltVal val="0"/>
                                          </p:val>
                                        </p:tav>
                                        <p:tav tm="100000">
                                          <p:val>
                                            <p:strVal val="#ppt_h"/>
                                          </p:val>
                                        </p:tav>
                                      </p:tavLst>
                                    </p:anim>
                                  </p:childTnLst>
                                </p:cTn>
                              </p:par>
                            </p:childTnLst>
                          </p:cTn>
                        </p:par>
                      </p:childTnLst>
                    </p:cTn>
                  </p:par>
                  <p:par>
                    <p:cTn id="9" fill="hold">
                      <p:stCondLst>
                        <p:cond delay="indefinite"/>
                      </p:stCondLst>
                      <p:childTnLst>
                        <p:par>
                          <p:cTn id="10" fill="hold">
                            <p:stCondLst>
                              <p:cond delay="0"/>
                            </p:stCondLst>
                            <p:childTnLst>
                              <p:par>
                                <p:cTn id="11" presetID="23" presetClass="entr" presetSubtype="16" fill="hold" grpId="0" nodeType="clickEffect">
                                  <p:stCondLst>
                                    <p:cond delay="0"/>
                                  </p:stCondLst>
                                  <p:childTnLst>
                                    <p:set>
                                      <p:cBhvr>
                                        <p:cTn id="12" dur="1" fill="hold">
                                          <p:stCondLst>
                                            <p:cond delay="0"/>
                                          </p:stCondLst>
                                        </p:cTn>
                                        <p:tgtEl>
                                          <p:spTgt spid="19"/>
                                        </p:tgtEl>
                                        <p:attrNameLst>
                                          <p:attrName>style.visibility</p:attrName>
                                        </p:attrNameLst>
                                      </p:cBhvr>
                                      <p:to>
                                        <p:strVal val="visible"/>
                                      </p:to>
                                    </p:set>
                                    <p:anim calcmode="lin" valueType="num">
                                      <p:cBhvr>
                                        <p:cTn id="13" dur="500" fill="hold"/>
                                        <p:tgtEl>
                                          <p:spTgt spid="19"/>
                                        </p:tgtEl>
                                        <p:attrNameLst>
                                          <p:attrName>ppt_w</p:attrName>
                                        </p:attrNameLst>
                                      </p:cBhvr>
                                      <p:tavLst>
                                        <p:tav tm="0">
                                          <p:val>
                                            <p:fltVal val="0"/>
                                          </p:val>
                                        </p:tav>
                                        <p:tav tm="100000">
                                          <p:val>
                                            <p:strVal val="#ppt_w"/>
                                          </p:val>
                                        </p:tav>
                                      </p:tavLst>
                                    </p:anim>
                                    <p:anim calcmode="lin" valueType="num">
                                      <p:cBhvr>
                                        <p:cTn id="14" dur="500" fill="hold"/>
                                        <p:tgtEl>
                                          <p:spTgt spid="19"/>
                                        </p:tgtEl>
                                        <p:attrNameLst>
                                          <p:attrName>ppt_h</p:attrName>
                                        </p:attrNameLst>
                                      </p:cBhvr>
                                      <p:tavLst>
                                        <p:tav tm="0">
                                          <p:val>
                                            <p:fltVal val="0"/>
                                          </p:val>
                                        </p:tav>
                                        <p:tav tm="100000">
                                          <p:val>
                                            <p:strVal val="#ppt_h"/>
                                          </p:val>
                                        </p:tav>
                                      </p:tavLst>
                                    </p:anim>
                                  </p:childTnLst>
                                </p:cTn>
                              </p:par>
                              <p:par>
                                <p:cTn id="15" presetID="23" presetClass="entr" presetSubtype="16" fill="hold" grpId="0" nodeType="withEffect">
                                  <p:stCondLst>
                                    <p:cond delay="0"/>
                                  </p:stCondLst>
                                  <p:childTnLst>
                                    <p:set>
                                      <p:cBhvr>
                                        <p:cTn id="16" dur="1" fill="hold">
                                          <p:stCondLst>
                                            <p:cond delay="0"/>
                                          </p:stCondLst>
                                        </p:cTn>
                                        <p:tgtEl>
                                          <p:spTgt spid="20"/>
                                        </p:tgtEl>
                                        <p:attrNameLst>
                                          <p:attrName>style.visibility</p:attrName>
                                        </p:attrNameLst>
                                      </p:cBhvr>
                                      <p:to>
                                        <p:strVal val="visible"/>
                                      </p:to>
                                    </p:set>
                                    <p:anim calcmode="lin" valueType="num">
                                      <p:cBhvr>
                                        <p:cTn id="17" dur="500" fill="hold"/>
                                        <p:tgtEl>
                                          <p:spTgt spid="20"/>
                                        </p:tgtEl>
                                        <p:attrNameLst>
                                          <p:attrName>ppt_w</p:attrName>
                                        </p:attrNameLst>
                                      </p:cBhvr>
                                      <p:tavLst>
                                        <p:tav tm="0">
                                          <p:val>
                                            <p:fltVal val="0"/>
                                          </p:val>
                                        </p:tav>
                                        <p:tav tm="100000">
                                          <p:val>
                                            <p:strVal val="#ppt_w"/>
                                          </p:val>
                                        </p:tav>
                                      </p:tavLst>
                                    </p:anim>
                                    <p:anim calcmode="lin" valueType="num">
                                      <p:cBhvr>
                                        <p:cTn id="18" dur="500" fill="hold"/>
                                        <p:tgtEl>
                                          <p:spTgt spid="20"/>
                                        </p:tgtEl>
                                        <p:attrNameLst>
                                          <p:attrName>ppt_h</p:attrName>
                                        </p:attrNameLst>
                                      </p:cBhvr>
                                      <p:tavLst>
                                        <p:tav tm="0">
                                          <p:val>
                                            <p:fltVal val="0"/>
                                          </p:val>
                                        </p:tav>
                                        <p:tav tm="100000">
                                          <p:val>
                                            <p:strVal val="#ppt_h"/>
                                          </p:val>
                                        </p:tav>
                                      </p:tavLst>
                                    </p:anim>
                                  </p:childTnLst>
                                </p:cTn>
                              </p:par>
                              <p:par>
                                <p:cTn id="19" presetID="23" presetClass="entr" presetSubtype="16" fill="hold" grpId="0" nodeType="withEffect">
                                  <p:stCondLst>
                                    <p:cond delay="0"/>
                                  </p:stCondLst>
                                  <p:childTnLst>
                                    <p:set>
                                      <p:cBhvr>
                                        <p:cTn id="20" dur="1" fill="hold">
                                          <p:stCondLst>
                                            <p:cond delay="0"/>
                                          </p:stCondLst>
                                        </p:cTn>
                                        <p:tgtEl>
                                          <p:spTgt spid="21"/>
                                        </p:tgtEl>
                                        <p:attrNameLst>
                                          <p:attrName>style.visibility</p:attrName>
                                        </p:attrNameLst>
                                      </p:cBhvr>
                                      <p:to>
                                        <p:strVal val="visible"/>
                                      </p:to>
                                    </p:set>
                                    <p:anim calcmode="lin" valueType="num">
                                      <p:cBhvr>
                                        <p:cTn id="21" dur="500" fill="hold"/>
                                        <p:tgtEl>
                                          <p:spTgt spid="21"/>
                                        </p:tgtEl>
                                        <p:attrNameLst>
                                          <p:attrName>ppt_w</p:attrName>
                                        </p:attrNameLst>
                                      </p:cBhvr>
                                      <p:tavLst>
                                        <p:tav tm="0">
                                          <p:val>
                                            <p:fltVal val="0"/>
                                          </p:val>
                                        </p:tav>
                                        <p:tav tm="100000">
                                          <p:val>
                                            <p:strVal val="#ppt_w"/>
                                          </p:val>
                                        </p:tav>
                                      </p:tavLst>
                                    </p:anim>
                                    <p:anim calcmode="lin" valueType="num">
                                      <p:cBhvr>
                                        <p:cTn id="22" dur="500" fill="hold"/>
                                        <p:tgtEl>
                                          <p:spTgt spid="21"/>
                                        </p:tgtEl>
                                        <p:attrNameLst>
                                          <p:attrName>ppt_h</p:attrName>
                                        </p:attrNameLst>
                                      </p:cBhvr>
                                      <p:tavLst>
                                        <p:tav tm="0">
                                          <p:val>
                                            <p:fltVal val="0"/>
                                          </p:val>
                                        </p:tav>
                                        <p:tav tm="100000">
                                          <p:val>
                                            <p:strVal val="#ppt_h"/>
                                          </p:val>
                                        </p:tav>
                                      </p:tavLst>
                                    </p:anim>
                                  </p:childTnLst>
                                </p:cTn>
                              </p:par>
                              <p:par>
                                <p:cTn id="23" presetID="23" presetClass="entr" presetSubtype="16" fill="hold" grpId="0" nodeType="withEffect">
                                  <p:stCondLst>
                                    <p:cond delay="0"/>
                                  </p:stCondLst>
                                  <p:childTnLst>
                                    <p:set>
                                      <p:cBhvr>
                                        <p:cTn id="24" dur="1" fill="hold">
                                          <p:stCondLst>
                                            <p:cond delay="0"/>
                                          </p:stCondLst>
                                        </p:cTn>
                                        <p:tgtEl>
                                          <p:spTgt spid="22"/>
                                        </p:tgtEl>
                                        <p:attrNameLst>
                                          <p:attrName>style.visibility</p:attrName>
                                        </p:attrNameLst>
                                      </p:cBhvr>
                                      <p:to>
                                        <p:strVal val="visible"/>
                                      </p:to>
                                    </p:set>
                                    <p:anim calcmode="lin" valueType="num">
                                      <p:cBhvr>
                                        <p:cTn id="25" dur="500" fill="hold"/>
                                        <p:tgtEl>
                                          <p:spTgt spid="22"/>
                                        </p:tgtEl>
                                        <p:attrNameLst>
                                          <p:attrName>ppt_w</p:attrName>
                                        </p:attrNameLst>
                                      </p:cBhvr>
                                      <p:tavLst>
                                        <p:tav tm="0">
                                          <p:val>
                                            <p:fltVal val="0"/>
                                          </p:val>
                                        </p:tav>
                                        <p:tav tm="100000">
                                          <p:val>
                                            <p:strVal val="#ppt_w"/>
                                          </p:val>
                                        </p:tav>
                                      </p:tavLst>
                                    </p:anim>
                                    <p:anim calcmode="lin" valueType="num">
                                      <p:cBhvr>
                                        <p:cTn id="26" dur="500" fill="hold"/>
                                        <p:tgtEl>
                                          <p:spTgt spid="22"/>
                                        </p:tgtEl>
                                        <p:attrNameLst>
                                          <p:attrName>ppt_h</p:attrName>
                                        </p:attrNameLst>
                                      </p:cBhvr>
                                      <p:tavLst>
                                        <p:tav tm="0">
                                          <p:val>
                                            <p:fltVal val="0"/>
                                          </p:val>
                                        </p:tav>
                                        <p:tav tm="100000">
                                          <p:val>
                                            <p:strVal val="#ppt_h"/>
                                          </p:val>
                                        </p:tav>
                                      </p:tavLst>
                                    </p:anim>
                                  </p:childTnLst>
                                </p:cTn>
                              </p:par>
                            </p:childTnLst>
                          </p:cTn>
                        </p:par>
                      </p:childTnLst>
                    </p:cTn>
                  </p:par>
                  <p:par>
                    <p:cTn id="27" fill="hold">
                      <p:stCondLst>
                        <p:cond delay="indefinite"/>
                      </p:stCondLst>
                      <p:childTnLst>
                        <p:par>
                          <p:cTn id="28" fill="hold">
                            <p:stCondLst>
                              <p:cond delay="0"/>
                            </p:stCondLst>
                            <p:childTnLst>
                              <p:par>
                                <p:cTn id="29" presetID="3" presetClass="entr" presetSubtype="10" fill="hold" grpId="0" nodeType="clickEffect">
                                  <p:stCondLst>
                                    <p:cond delay="0"/>
                                  </p:stCondLst>
                                  <p:childTnLst>
                                    <p:set>
                                      <p:cBhvr>
                                        <p:cTn id="30" dur="1" fill="hold">
                                          <p:stCondLst>
                                            <p:cond delay="0"/>
                                          </p:stCondLst>
                                        </p:cTn>
                                        <p:tgtEl>
                                          <p:spTgt spid="8"/>
                                        </p:tgtEl>
                                        <p:attrNameLst>
                                          <p:attrName>style.visibility</p:attrName>
                                        </p:attrNameLst>
                                      </p:cBhvr>
                                      <p:to>
                                        <p:strVal val="visible"/>
                                      </p:to>
                                    </p:set>
                                    <p:animEffect transition="in" filter="blinds(horizontal)">
                                      <p:cBhvr>
                                        <p:cTn id="31"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12" grpId="0"/>
      <p:bldP spid="19" grpId="0"/>
      <p:bldP spid="20" grpId="0"/>
      <p:bldP spid="21" grpId="0"/>
      <p:bldP spid="22" grpId="0"/>
    </p:bldLst>
  </p:timing>
</p:sld>
</file>

<file path=ppt/slides/slide5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Content Placeholder 10"/>
          <p:cNvSpPr>
            <a:spLocks noGrp="1"/>
          </p:cNvSpPr>
          <p:nvPr>
            <p:ph sz="quarter" idx="13"/>
          </p:nvPr>
        </p:nvSpPr>
        <p:spPr>
          <a:xfrm>
            <a:off x="304800" y="2830324"/>
            <a:ext cx="628650" cy="446276"/>
          </a:xfrm>
        </p:spPr>
        <p:txBody>
          <a:bodyPr wrap="square">
            <a:spAutoFit/>
          </a:bodyPr>
          <a:lstStyle/>
          <a:p>
            <a:pPr>
              <a:buNone/>
            </a:pPr>
            <a:r>
              <a:rPr lang="en-US" sz="2300" b="1" dirty="0" smtClean="0">
                <a:solidFill>
                  <a:schemeClr val="tx1"/>
                </a:solidFill>
                <a:latin typeface="Times New Roman" pitchFamily="18" charset="0"/>
                <a:cs typeface="Times New Roman" pitchFamily="18" charset="0"/>
              </a:rPr>
              <a:t>51.   </a:t>
            </a:r>
            <a:endParaRPr lang="en-US" sz="2300" dirty="0" smtClean="0">
              <a:solidFill>
                <a:schemeClr val="tx1"/>
              </a:solidFill>
              <a:latin typeface="Times New Roman" pitchFamily="18" charset="0"/>
              <a:cs typeface="Times New Roman" pitchFamily="18" charset="0"/>
            </a:endParaRPr>
          </a:p>
        </p:txBody>
      </p:sp>
      <p:sp>
        <p:nvSpPr>
          <p:cNvPr id="17" name="Rectangle 16"/>
          <p:cNvSpPr/>
          <p:nvPr/>
        </p:nvSpPr>
        <p:spPr>
          <a:xfrm>
            <a:off x="914400" y="2847975"/>
            <a:ext cx="4495800" cy="446276"/>
          </a:xfrm>
          <a:prstGeom prst="rect">
            <a:avLst/>
          </a:prstGeom>
        </p:spPr>
        <p:txBody>
          <a:bodyPr wrap="square">
            <a:spAutoFit/>
          </a:bodyPr>
          <a:lstStyle/>
          <a:p>
            <a:pPr defTabSz="742950">
              <a:tabLst>
                <a:tab pos="2114550" algn="l"/>
              </a:tabLst>
            </a:pPr>
            <a:r>
              <a:rPr lang="en-US" sz="2300" dirty="0" smtClean="0">
                <a:latin typeface="Times New Roman" pitchFamily="18" charset="0"/>
              </a:rPr>
              <a:t>Twice the width of the triangle = 2</a:t>
            </a:r>
            <a:r>
              <a:rPr lang="en-US" sz="2300" i="1" dirty="0" smtClean="0">
                <a:latin typeface="Times New Roman" pitchFamily="18" charset="0"/>
              </a:rPr>
              <a:t>W</a:t>
            </a:r>
            <a:endParaRPr lang="en-US" sz="2300" i="1" dirty="0">
              <a:solidFill>
                <a:srgbClr val="00A99D"/>
              </a:solidFill>
              <a:latin typeface="Times New Roman" pitchFamily="18" charset="0"/>
            </a:endParaRPr>
          </a:p>
        </p:txBody>
      </p:sp>
      <p:sp>
        <p:nvSpPr>
          <p:cNvPr id="9" name="Rectangle 8"/>
          <p:cNvSpPr/>
          <p:nvPr/>
        </p:nvSpPr>
        <p:spPr>
          <a:xfrm>
            <a:off x="914400" y="3276600"/>
            <a:ext cx="5248275" cy="800219"/>
          </a:xfrm>
          <a:prstGeom prst="rect">
            <a:avLst/>
          </a:prstGeom>
        </p:spPr>
        <p:txBody>
          <a:bodyPr wrap="square">
            <a:spAutoFit/>
          </a:bodyPr>
          <a:lstStyle/>
          <a:p>
            <a:pPr defTabSz="742950">
              <a:tabLst>
                <a:tab pos="3657600" algn="l"/>
              </a:tabLst>
            </a:pPr>
            <a:r>
              <a:rPr lang="en-US" sz="2300" dirty="0" smtClean="0">
                <a:latin typeface="Times New Roman" pitchFamily="18" charset="0"/>
              </a:rPr>
              <a:t>5 cm more that twice </a:t>
            </a:r>
            <a:r>
              <a:rPr lang="en-US" sz="2300" dirty="0" smtClean="0">
                <a:solidFill>
                  <a:srgbClr val="00A99D"/>
                </a:solidFill>
                <a:latin typeface="Times New Roman" pitchFamily="18" charset="0"/>
              </a:rPr>
              <a:t/>
            </a:r>
            <a:br>
              <a:rPr lang="en-US" sz="2300" dirty="0" smtClean="0">
                <a:solidFill>
                  <a:srgbClr val="00A99D"/>
                </a:solidFill>
                <a:latin typeface="Times New Roman" pitchFamily="18" charset="0"/>
              </a:rPr>
            </a:br>
            <a:r>
              <a:rPr lang="en-US" sz="2300" dirty="0" smtClean="0">
                <a:latin typeface="Times New Roman" pitchFamily="18" charset="0"/>
              </a:rPr>
              <a:t>the width of the rectangle 	= 2</a:t>
            </a:r>
            <a:r>
              <a:rPr lang="en-US" sz="2300" i="1" dirty="0" smtClean="0">
                <a:latin typeface="Times New Roman" pitchFamily="18" charset="0"/>
              </a:rPr>
              <a:t>W</a:t>
            </a:r>
            <a:r>
              <a:rPr lang="en-US" sz="2300" dirty="0" smtClean="0">
                <a:latin typeface="Times New Roman" pitchFamily="18" charset="0"/>
              </a:rPr>
              <a:t> + 5</a:t>
            </a:r>
          </a:p>
        </p:txBody>
      </p:sp>
      <p:sp>
        <p:nvSpPr>
          <p:cNvPr id="15" name="Rectangle 14"/>
          <p:cNvSpPr/>
          <p:nvPr/>
        </p:nvSpPr>
        <p:spPr>
          <a:xfrm>
            <a:off x="914400" y="4114800"/>
            <a:ext cx="5105400" cy="446276"/>
          </a:xfrm>
          <a:prstGeom prst="rect">
            <a:avLst/>
          </a:prstGeom>
        </p:spPr>
        <p:txBody>
          <a:bodyPr wrap="square">
            <a:spAutoFit/>
          </a:bodyPr>
          <a:lstStyle/>
          <a:p>
            <a:pPr defTabSz="742950">
              <a:tabLst>
                <a:tab pos="3371850" algn="l"/>
              </a:tabLst>
            </a:pPr>
            <a:r>
              <a:rPr lang="en-US" sz="2300" dirty="0" smtClean="0">
                <a:latin typeface="Times New Roman" pitchFamily="18" charset="0"/>
              </a:rPr>
              <a:t>The relation is:</a:t>
            </a:r>
            <a:r>
              <a:rPr lang="en-US" sz="2300" dirty="0" smtClean="0">
                <a:latin typeface="Times New Roman" pitchFamily="18" charset="0"/>
                <a:sym typeface="Symbol"/>
              </a:rPr>
              <a:t>	</a:t>
            </a:r>
            <a:r>
              <a:rPr lang="en-US" sz="2300" i="1" dirty="0" smtClean="0">
                <a:solidFill>
                  <a:srgbClr val="00A99D"/>
                </a:solidFill>
                <a:latin typeface="Times New Roman" pitchFamily="18" charset="0"/>
                <a:sym typeface="Symbol"/>
              </a:rPr>
              <a:t>H</a:t>
            </a:r>
            <a:r>
              <a:rPr lang="en-US" sz="2300" dirty="0" smtClean="0">
                <a:solidFill>
                  <a:srgbClr val="00A99D"/>
                </a:solidFill>
                <a:latin typeface="Times New Roman" pitchFamily="18" charset="0"/>
                <a:sym typeface="Symbol"/>
              </a:rPr>
              <a:t> = 2</a:t>
            </a:r>
            <a:r>
              <a:rPr lang="en-US" sz="2300" i="1" dirty="0" smtClean="0">
                <a:solidFill>
                  <a:srgbClr val="00A99D"/>
                </a:solidFill>
                <a:latin typeface="Times New Roman" pitchFamily="18" charset="0"/>
                <a:sym typeface="Symbol"/>
              </a:rPr>
              <a:t>W</a:t>
            </a:r>
            <a:r>
              <a:rPr lang="en-US" sz="2300" dirty="0" smtClean="0">
                <a:solidFill>
                  <a:srgbClr val="00A99D"/>
                </a:solidFill>
                <a:latin typeface="Times New Roman" pitchFamily="18" charset="0"/>
                <a:sym typeface="Symbol"/>
              </a:rPr>
              <a:t> + 5</a:t>
            </a:r>
            <a:endParaRPr lang="en-US" sz="2300" dirty="0">
              <a:solidFill>
                <a:srgbClr val="00A99D"/>
              </a:solidFill>
              <a:latin typeface="Times New Roman" pitchFamily="18" charset="0"/>
            </a:endParaRPr>
          </a:p>
        </p:txBody>
      </p:sp>
      <p:sp>
        <p:nvSpPr>
          <p:cNvPr id="6"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3 Paper 1</a:t>
            </a:r>
          </a:p>
        </p:txBody>
      </p:sp>
    </p:spTree>
    <p:extLst>
      <p:ext uri="{BB962C8B-B14F-4D97-AF65-F5344CB8AC3E}">
        <p14:creationId xmlns:p14="http://schemas.microsoft.com/office/powerpoint/2010/main" xmlns="" val="71451342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11">
                                            <p:txEl>
                                              <p:pRg st="0" end="0"/>
                                            </p:txEl>
                                          </p:spTgt>
                                        </p:tgtEl>
                                        <p:attrNameLst>
                                          <p:attrName>style.visibility</p:attrName>
                                        </p:attrNameLst>
                                      </p:cBhvr>
                                      <p:to>
                                        <p:strVal val="visible"/>
                                      </p:to>
                                    </p:set>
                                    <p:anim calcmode="lin" valueType="num">
                                      <p:cBhvr>
                                        <p:cTn id="7" dur="500" fill="hold"/>
                                        <p:tgtEl>
                                          <p:spTgt spid="11">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11">
                                            <p:txEl>
                                              <p:pRg st="0" end="0"/>
                                            </p:txEl>
                                          </p:spTgt>
                                        </p:tgtEl>
                                        <p:attrNameLst>
                                          <p:attrName>ppt_h</p:attrName>
                                        </p:attrNameLst>
                                      </p:cBhvr>
                                      <p:tavLst>
                                        <p:tav tm="0">
                                          <p:val>
                                            <p:fltVal val="0"/>
                                          </p:val>
                                        </p:tav>
                                        <p:tav tm="100000">
                                          <p:val>
                                            <p:strVal val="#ppt_h"/>
                                          </p:val>
                                        </p:tav>
                                      </p:tavLst>
                                    </p:anim>
                                  </p:childTnLst>
                                </p:cTn>
                              </p:par>
                              <p:par>
                                <p:cTn id="9" presetID="23" presetClass="entr" presetSubtype="16" fill="hold" grpId="0" nodeType="withEffect">
                                  <p:stCondLst>
                                    <p:cond delay="0"/>
                                  </p:stCondLst>
                                  <p:childTnLst>
                                    <p:set>
                                      <p:cBhvr>
                                        <p:cTn id="10" dur="1" fill="hold">
                                          <p:stCondLst>
                                            <p:cond delay="0"/>
                                          </p:stCondLst>
                                        </p:cTn>
                                        <p:tgtEl>
                                          <p:spTgt spid="17"/>
                                        </p:tgtEl>
                                        <p:attrNameLst>
                                          <p:attrName>style.visibility</p:attrName>
                                        </p:attrNameLst>
                                      </p:cBhvr>
                                      <p:to>
                                        <p:strVal val="visible"/>
                                      </p:to>
                                    </p:set>
                                    <p:anim calcmode="lin" valueType="num">
                                      <p:cBhvr>
                                        <p:cTn id="11" dur="500" fill="hold"/>
                                        <p:tgtEl>
                                          <p:spTgt spid="17"/>
                                        </p:tgtEl>
                                        <p:attrNameLst>
                                          <p:attrName>ppt_w</p:attrName>
                                        </p:attrNameLst>
                                      </p:cBhvr>
                                      <p:tavLst>
                                        <p:tav tm="0">
                                          <p:val>
                                            <p:fltVal val="0"/>
                                          </p:val>
                                        </p:tav>
                                        <p:tav tm="100000">
                                          <p:val>
                                            <p:strVal val="#ppt_w"/>
                                          </p:val>
                                        </p:tav>
                                      </p:tavLst>
                                    </p:anim>
                                    <p:anim calcmode="lin" valueType="num">
                                      <p:cBhvr>
                                        <p:cTn id="12" dur="500" fill="hold"/>
                                        <p:tgtEl>
                                          <p:spTgt spid="17"/>
                                        </p:tgtEl>
                                        <p:attrNameLst>
                                          <p:attrName>ppt_h</p:attrName>
                                        </p:attrNameLst>
                                      </p:cBhvr>
                                      <p:tavLst>
                                        <p:tav tm="0">
                                          <p:val>
                                            <p:fltVal val="0"/>
                                          </p:val>
                                        </p:tav>
                                        <p:tav tm="100000">
                                          <p:val>
                                            <p:strVal val="#ppt_h"/>
                                          </p:val>
                                        </p:tav>
                                      </p:tavLst>
                                    </p:anim>
                                  </p:childTnLst>
                                </p:cTn>
                              </p:par>
                              <p:par>
                                <p:cTn id="13" presetID="23" presetClass="entr" presetSubtype="16" fill="hold" grpId="0" nodeType="withEffect">
                                  <p:stCondLst>
                                    <p:cond delay="0"/>
                                  </p:stCondLst>
                                  <p:childTnLst>
                                    <p:set>
                                      <p:cBhvr>
                                        <p:cTn id="14" dur="1" fill="hold">
                                          <p:stCondLst>
                                            <p:cond delay="0"/>
                                          </p:stCondLst>
                                        </p:cTn>
                                        <p:tgtEl>
                                          <p:spTgt spid="9"/>
                                        </p:tgtEl>
                                        <p:attrNameLst>
                                          <p:attrName>style.visibility</p:attrName>
                                        </p:attrNameLst>
                                      </p:cBhvr>
                                      <p:to>
                                        <p:strVal val="visible"/>
                                      </p:to>
                                    </p:set>
                                    <p:anim calcmode="lin" valueType="num">
                                      <p:cBhvr>
                                        <p:cTn id="15" dur="500" fill="hold"/>
                                        <p:tgtEl>
                                          <p:spTgt spid="9"/>
                                        </p:tgtEl>
                                        <p:attrNameLst>
                                          <p:attrName>ppt_w</p:attrName>
                                        </p:attrNameLst>
                                      </p:cBhvr>
                                      <p:tavLst>
                                        <p:tav tm="0">
                                          <p:val>
                                            <p:fltVal val="0"/>
                                          </p:val>
                                        </p:tav>
                                        <p:tav tm="100000">
                                          <p:val>
                                            <p:strVal val="#ppt_w"/>
                                          </p:val>
                                        </p:tav>
                                      </p:tavLst>
                                    </p:anim>
                                    <p:anim calcmode="lin" valueType="num">
                                      <p:cBhvr>
                                        <p:cTn id="16" dur="500" fill="hold"/>
                                        <p:tgtEl>
                                          <p:spTgt spid="9"/>
                                        </p:tgtEl>
                                        <p:attrNameLst>
                                          <p:attrName>ppt_h</p:attrName>
                                        </p:attrNameLst>
                                      </p:cBhvr>
                                      <p:tavLst>
                                        <p:tav tm="0">
                                          <p:val>
                                            <p:fltVal val="0"/>
                                          </p:val>
                                        </p:tav>
                                        <p:tav tm="100000">
                                          <p:val>
                                            <p:strVal val="#ppt_h"/>
                                          </p:val>
                                        </p:tav>
                                      </p:tavLst>
                                    </p:anim>
                                  </p:childTnLst>
                                </p:cTn>
                              </p:par>
                              <p:par>
                                <p:cTn id="17" presetID="23" presetClass="entr" presetSubtype="16" fill="hold" grpId="0" nodeType="withEffect">
                                  <p:stCondLst>
                                    <p:cond delay="0"/>
                                  </p:stCondLst>
                                  <p:childTnLst>
                                    <p:set>
                                      <p:cBhvr>
                                        <p:cTn id="18" dur="1" fill="hold">
                                          <p:stCondLst>
                                            <p:cond delay="0"/>
                                          </p:stCondLst>
                                        </p:cTn>
                                        <p:tgtEl>
                                          <p:spTgt spid="15"/>
                                        </p:tgtEl>
                                        <p:attrNameLst>
                                          <p:attrName>style.visibility</p:attrName>
                                        </p:attrNameLst>
                                      </p:cBhvr>
                                      <p:to>
                                        <p:strVal val="visible"/>
                                      </p:to>
                                    </p:set>
                                    <p:anim calcmode="lin" valueType="num">
                                      <p:cBhvr>
                                        <p:cTn id="19" dur="500" fill="hold"/>
                                        <p:tgtEl>
                                          <p:spTgt spid="15"/>
                                        </p:tgtEl>
                                        <p:attrNameLst>
                                          <p:attrName>ppt_w</p:attrName>
                                        </p:attrNameLst>
                                      </p:cBhvr>
                                      <p:tavLst>
                                        <p:tav tm="0">
                                          <p:val>
                                            <p:fltVal val="0"/>
                                          </p:val>
                                        </p:tav>
                                        <p:tav tm="100000">
                                          <p:val>
                                            <p:strVal val="#ppt_w"/>
                                          </p:val>
                                        </p:tav>
                                      </p:tavLst>
                                    </p:anim>
                                    <p:anim calcmode="lin" valueType="num">
                                      <p:cBhvr>
                                        <p:cTn id="20" dur="500" fill="hold"/>
                                        <p:tgtEl>
                                          <p:spTgt spid="15"/>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build="p"/>
      <p:bldP spid="17" grpId="0"/>
      <p:bldP spid="9" grpId="0"/>
      <p:bldP spid="15" grpId="0"/>
    </p:bld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Content Placeholder 10"/>
          <p:cNvSpPr>
            <a:spLocks noGrp="1"/>
          </p:cNvSpPr>
          <p:nvPr>
            <p:ph sz="quarter" idx="13"/>
          </p:nvPr>
        </p:nvSpPr>
        <p:spPr>
          <a:xfrm>
            <a:off x="685800" y="2258041"/>
            <a:ext cx="7010400" cy="599459"/>
          </a:xfrm>
        </p:spPr>
        <p:txBody>
          <a:bodyPr wrap="square">
            <a:spAutoFit/>
          </a:bodyPr>
          <a:lstStyle/>
          <a:p>
            <a:pPr marL="457200" indent="-457200" algn="just">
              <a:lnSpc>
                <a:spcPct val="165000"/>
              </a:lnSpc>
              <a:spcBef>
                <a:spcPct val="0"/>
              </a:spcBef>
              <a:buFontTx/>
              <a:buNone/>
              <a:tabLst>
                <a:tab pos="800100" algn="l"/>
                <a:tab pos="4283075" algn="l"/>
              </a:tabLst>
            </a:pPr>
            <a:r>
              <a:rPr lang="en-US" sz="2300" b="1" dirty="0" smtClean="0">
                <a:solidFill>
                  <a:schemeClr val="tx1"/>
                </a:solidFill>
                <a:latin typeface="Times New Roman" pitchFamily="18" charset="0"/>
                <a:cs typeface="Times New Roman" pitchFamily="18" charset="0"/>
              </a:rPr>
              <a:t>24.	</a:t>
            </a:r>
          </a:p>
        </p:txBody>
      </p:sp>
      <p:pic>
        <p:nvPicPr>
          <p:cNvPr id="20485" name="Picture 5" descr="D:\Deepak\Powerpoint\Re-work\Art\Slide_51.wmf"/>
          <p:cNvPicPr>
            <a:picLocks noChangeAspect="1" noChangeArrowheads="1"/>
          </p:cNvPicPr>
          <p:nvPr/>
        </p:nvPicPr>
        <p:blipFill>
          <a:blip r:embed="rId2" cstate="print"/>
          <a:srcRect/>
          <a:stretch>
            <a:fillRect/>
          </a:stretch>
        </p:blipFill>
        <p:spPr bwMode="auto">
          <a:xfrm>
            <a:off x="1784350" y="3872429"/>
            <a:ext cx="5575300" cy="2514600"/>
          </a:xfrm>
          <a:prstGeom prst="rect">
            <a:avLst/>
          </a:prstGeom>
          <a:noFill/>
        </p:spPr>
      </p:pic>
      <p:pic>
        <p:nvPicPr>
          <p:cNvPr id="6" name="Picture 2"/>
          <p:cNvPicPr>
            <a:picLocks noChangeAspect="1" noChangeArrowheads="1"/>
          </p:cNvPicPr>
          <p:nvPr/>
        </p:nvPicPr>
        <p:blipFill>
          <a:blip r:embed="rId3" cstate="print"/>
          <a:srcRect/>
          <a:stretch>
            <a:fillRect/>
          </a:stretch>
        </p:blipFill>
        <p:spPr bwMode="auto">
          <a:xfrm>
            <a:off x="1428750" y="2571749"/>
            <a:ext cx="3050381" cy="1330166"/>
          </a:xfrm>
          <a:prstGeom prst="rect">
            <a:avLst/>
          </a:prstGeom>
          <a:noFill/>
          <a:ln w="9525">
            <a:noFill/>
            <a:miter lim="800000"/>
            <a:headEnd/>
            <a:tailEnd/>
          </a:ln>
          <a:effectLst/>
        </p:spPr>
      </p:pic>
      <p:sp>
        <p:nvSpPr>
          <p:cNvPr id="5"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tabLst>
                <a:tab pos="393192" algn="r"/>
                <a:tab pos="640080" algn="l"/>
              </a:tabLst>
            </a:pPr>
            <a:r>
              <a:rPr lang="en-US" sz="1500" b="1" dirty="0" smtClean="0">
                <a:solidFill>
                  <a:schemeClr val="bg1"/>
                </a:solidFill>
                <a:latin typeface="Times New Roman" pitchFamily="18" charset="0"/>
                <a:cs typeface="Times New Roman" pitchFamily="18" charset="0"/>
              </a:rPr>
              <a:t>Revision Exam 1 Paper 1</a:t>
            </a:r>
          </a:p>
        </p:txBody>
      </p:sp>
    </p:spTree>
    <p:extLst>
      <p:ext uri="{BB962C8B-B14F-4D97-AF65-F5344CB8AC3E}">
        <p14:creationId xmlns:p14="http://schemas.microsoft.com/office/powerpoint/2010/main" xmlns="" val="1862447457"/>
      </p:ext>
    </p:extLst>
  </p:cSld>
  <p:clrMapOvr>
    <a:masterClrMapping/>
  </p:clrMapOvr>
  <p:transition spd="slow">
    <p:strips dir="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9">
                                            <p:txEl>
                                              <p:pRg st="0" end="0"/>
                                            </p:txEl>
                                          </p:spTgt>
                                        </p:tgtEl>
                                        <p:attrNameLst>
                                          <p:attrName>style.visibility</p:attrName>
                                        </p:attrNameLst>
                                      </p:cBhvr>
                                      <p:to>
                                        <p:strVal val="visible"/>
                                      </p:to>
                                    </p:set>
                                    <p:anim calcmode="lin" valueType="num">
                                      <p:cBhvr>
                                        <p:cTn id="7" dur="500" fill="hold"/>
                                        <p:tgtEl>
                                          <p:spTgt spid="9">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9">
                                            <p:txEl>
                                              <p:pRg st="0" end="0"/>
                                            </p:txEl>
                                          </p:spTgt>
                                        </p:tgtEl>
                                        <p:attrNameLst>
                                          <p:attrName>ppt_h</p:attrName>
                                        </p:attrNameLst>
                                      </p:cBhvr>
                                      <p:tavLst>
                                        <p:tav tm="0">
                                          <p:val>
                                            <p:fltVal val="0"/>
                                          </p:val>
                                        </p:tav>
                                        <p:tav tm="100000">
                                          <p:val>
                                            <p:strVal val="#ppt_h"/>
                                          </p:val>
                                        </p:tav>
                                      </p:tavLst>
                                    </p:anim>
                                  </p:childTnLst>
                                </p:cTn>
                              </p:par>
                              <p:par>
                                <p:cTn id="9" presetID="23" presetClass="entr" presetSubtype="16" fill="hold" nodeType="withEffect">
                                  <p:stCondLst>
                                    <p:cond delay="0"/>
                                  </p:stCondLst>
                                  <p:childTnLst>
                                    <p:set>
                                      <p:cBhvr>
                                        <p:cTn id="10" dur="1" fill="hold">
                                          <p:stCondLst>
                                            <p:cond delay="0"/>
                                          </p:stCondLst>
                                        </p:cTn>
                                        <p:tgtEl>
                                          <p:spTgt spid="6"/>
                                        </p:tgtEl>
                                        <p:attrNameLst>
                                          <p:attrName>style.visibility</p:attrName>
                                        </p:attrNameLst>
                                      </p:cBhvr>
                                      <p:to>
                                        <p:strVal val="visible"/>
                                      </p:to>
                                    </p:set>
                                    <p:anim calcmode="lin" valueType="num">
                                      <p:cBhvr>
                                        <p:cTn id="11" dur="500" fill="hold"/>
                                        <p:tgtEl>
                                          <p:spTgt spid="6"/>
                                        </p:tgtEl>
                                        <p:attrNameLst>
                                          <p:attrName>ppt_w</p:attrName>
                                        </p:attrNameLst>
                                      </p:cBhvr>
                                      <p:tavLst>
                                        <p:tav tm="0">
                                          <p:val>
                                            <p:fltVal val="0"/>
                                          </p:val>
                                        </p:tav>
                                        <p:tav tm="100000">
                                          <p:val>
                                            <p:strVal val="#ppt_w"/>
                                          </p:val>
                                        </p:tav>
                                      </p:tavLst>
                                    </p:anim>
                                    <p:anim calcmode="lin" valueType="num">
                                      <p:cBhvr>
                                        <p:cTn id="12" dur="500" fill="hold"/>
                                        <p:tgtEl>
                                          <p:spTgt spid="6"/>
                                        </p:tgtEl>
                                        <p:attrNameLst>
                                          <p:attrName>ppt_h</p:attrName>
                                        </p:attrNameLst>
                                      </p:cBhvr>
                                      <p:tavLst>
                                        <p:tav tm="0">
                                          <p:val>
                                            <p:fltVal val="0"/>
                                          </p:val>
                                        </p:tav>
                                        <p:tav tm="100000">
                                          <p:val>
                                            <p:strVal val="#ppt_h"/>
                                          </p:val>
                                        </p:tav>
                                      </p:tavLst>
                                    </p:anim>
                                  </p:childTnLst>
                                </p:cTn>
                              </p:par>
                              <p:par>
                                <p:cTn id="13" presetID="23" presetClass="entr" presetSubtype="16" fill="hold" nodeType="withEffect">
                                  <p:stCondLst>
                                    <p:cond delay="0"/>
                                  </p:stCondLst>
                                  <p:childTnLst>
                                    <p:set>
                                      <p:cBhvr>
                                        <p:cTn id="14" dur="1" fill="hold">
                                          <p:stCondLst>
                                            <p:cond delay="0"/>
                                          </p:stCondLst>
                                        </p:cTn>
                                        <p:tgtEl>
                                          <p:spTgt spid="20485"/>
                                        </p:tgtEl>
                                        <p:attrNameLst>
                                          <p:attrName>style.visibility</p:attrName>
                                        </p:attrNameLst>
                                      </p:cBhvr>
                                      <p:to>
                                        <p:strVal val="visible"/>
                                      </p:to>
                                    </p:set>
                                    <p:anim calcmode="lin" valueType="num">
                                      <p:cBhvr>
                                        <p:cTn id="15" dur="500" fill="hold"/>
                                        <p:tgtEl>
                                          <p:spTgt spid="20485"/>
                                        </p:tgtEl>
                                        <p:attrNameLst>
                                          <p:attrName>ppt_w</p:attrName>
                                        </p:attrNameLst>
                                      </p:cBhvr>
                                      <p:tavLst>
                                        <p:tav tm="0">
                                          <p:val>
                                            <p:fltVal val="0"/>
                                          </p:val>
                                        </p:tav>
                                        <p:tav tm="100000">
                                          <p:val>
                                            <p:strVal val="#ppt_w"/>
                                          </p:val>
                                        </p:tav>
                                      </p:tavLst>
                                    </p:anim>
                                    <p:anim calcmode="lin" valueType="num">
                                      <p:cBhvr>
                                        <p:cTn id="16" dur="500" fill="hold"/>
                                        <p:tgtEl>
                                          <p:spTgt spid="20485"/>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build="p"/>
    </p:bldLst>
  </p:timing>
</p:sld>
</file>

<file path=ppt/slides/slide5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Notched Right Arrow 7"/>
          <p:cNvSpPr/>
          <p:nvPr/>
        </p:nvSpPr>
        <p:spPr>
          <a:xfrm>
            <a:off x="7162800" y="6019800"/>
            <a:ext cx="1782315" cy="685800"/>
          </a:xfrm>
          <a:prstGeom prst="notchedRightArrow">
            <a:avLst/>
          </a:prstGeom>
          <a:blipFill>
            <a:blip r:embed="rId2" cstate="print">
              <a:extLst>
                <a:ext uri="{BEBA8EAE-BF5A-486C-A8C5-ECC9F3942E4B}">
                  <a14:imgProps xmlns:a14="http://schemas.microsoft.com/office/drawing/2010/main" xmlns="">
                    <a14:imgLayer r:embed="rId3">
                      <a14:imgEffect>
                        <a14:brightnessContrast bright="-20000" contrast="-20000"/>
                      </a14:imgEffect>
                    </a14:imgLayer>
                  </a14:imgProps>
                </a:ex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ANSWER</a:t>
            </a:r>
            <a:endParaRPr lang="en-US" sz="2000" b="1" dirty="0">
              <a:latin typeface="Times New Roman" pitchFamily="18" charset="0"/>
              <a:cs typeface="Times New Roman" pitchFamily="18" charset="0"/>
            </a:endParaRPr>
          </a:p>
        </p:txBody>
      </p:sp>
      <p:sp>
        <p:nvSpPr>
          <p:cNvPr id="12" name="Rectangle 11"/>
          <p:cNvSpPr/>
          <p:nvPr/>
        </p:nvSpPr>
        <p:spPr>
          <a:xfrm>
            <a:off x="381000" y="2449324"/>
            <a:ext cx="5943600" cy="800219"/>
          </a:xfrm>
          <a:prstGeom prst="rect">
            <a:avLst/>
          </a:prstGeom>
        </p:spPr>
        <p:txBody>
          <a:bodyPr wrap="square">
            <a:spAutoFit/>
          </a:bodyPr>
          <a:lstStyle/>
          <a:p>
            <a:r>
              <a:rPr lang="en-US" sz="2300" b="1" dirty="0" smtClean="0">
                <a:latin typeface="Times New Roman" pitchFamily="18" charset="0"/>
              </a:rPr>
              <a:t>52.</a:t>
            </a:r>
            <a:r>
              <a:rPr lang="en-US" sz="2300" dirty="0" smtClean="0">
                <a:latin typeface="Times New Roman" pitchFamily="18" charset="0"/>
              </a:rPr>
              <a:t>    The size of the exterior angle of a regular</a:t>
            </a:r>
            <a:br>
              <a:rPr lang="en-US" sz="2300" dirty="0" smtClean="0">
                <a:latin typeface="Times New Roman" pitchFamily="18" charset="0"/>
              </a:rPr>
            </a:br>
            <a:r>
              <a:rPr lang="en-US" sz="2300" dirty="0" smtClean="0">
                <a:latin typeface="Times New Roman" pitchFamily="18" charset="0"/>
              </a:rPr>
              <a:t>         pentagon is</a:t>
            </a:r>
            <a:endParaRPr lang="en-US" sz="2300" baseline="30000" dirty="0">
              <a:latin typeface="Times New Roman" pitchFamily="18" charset="0"/>
            </a:endParaRPr>
          </a:p>
        </p:txBody>
      </p:sp>
      <p:sp>
        <p:nvSpPr>
          <p:cNvPr id="19" name="TextBox 18"/>
          <p:cNvSpPr txBox="1"/>
          <p:nvPr/>
        </p:nvSpPr>
        <p:spPr>
          <a:xfrm>
            <a:off x="1021080" y="3505200"/>
            <a:ext cx="1143000" cy="446276"/>
          </a:xfrm>
          <a:prstGeom prst="rect">
            <a:avLst/>
          </a:prstGeom>
          <a:noFill/>
        </p:spPr>
        <p:txBody>
          <a:bodyPr wrap="square" rtlCol="0">
            <a:spAutoFit/>
          </a:bodyPr>
          <a:lstStyle/>
          <a:p>
            <a:r>
              <a:rPr lang="en-US" sz="2300" dirty="0" smtClean="0">
                <a:latin typeface="Times New Roman" pitchFamily="18" charset="0"/>
              </a:rPr>
              <a:t>(A) 36</a:t>
            </a:r>
            <a:r>
              <a:rPr lang="en-US" sz="2300" dirty="0" smtClean="0">
                <a:latin typeface="Times New Roman" pitchFamily="18" charset="0"/>
                <a:sym typeface="Symbol"/>
              </a:rPr>
              <a:t></a:t>
            </a:r>
            <a:endParaRPr lang="en-US" sz="2300" dirty="0">
              <a:latin typeface="Times New Roman" pitchFamily="18" charset="0"/>
            </a:endParaRPr>
          </a:p>
        </p:txBody>
      </p:sp>
      <p:sp>
        <p:nvSpPr>
          <p:cNvPr id="20" name="TextBox 19"/>
          <p:cNvSpPr txBox="1"/>
          <p:nvPr/>
        </p:nvSpPr>
        <p:spPr>
          <a:xfrm>
            <a:off x="1021080" y="4191000"/>
            <a:ext cx="1066800" cy="446276"/>
          </a:xfrm>
          <a:prstGeom prst="rect">
            <a:avLst/>
          </a:prstGeom>
          <a:noFill/>
        </p:spPr>
        <p:txBody>
          <a:bodyPr wrap="square" rtlCol="0">
            <a:spAutoFit/>
          </a:bodyPr>
          <a:lstStyle/>
          <a:p>
            <a:r>
              <a:rPr lang="en-US" sz="2300" dirty="0" smtClean="0">
                <a:latin typeface="Times New Roman" pitchFamily="18" charset="0"/>
              </a:rPr>
              <a:t>(B)</a:t>
            </a:r>
            <a:r>
              <a:rPr lang="en-US" sz="2300" i="1" dirty="0" smtClean="0">
                <a:latin typeface="Times New Roman" pitchFamily="18" charset="0"/>
              </a:rPr>
              <a:t> </a:t>
            </a:r>
            <a:r>
              <a:rPr lang="en-US" sz="2300" dirty="0" smtClean="0">
                <a:latin typeface="Times New Roman" pitchFamily="18" charset="0"/>
              </a:rPr>
              <a:t>72</a:t>
            </a:r>
            <a:r>
              <a:rPr lang="en-US" sz="2300" dirty="0" smtClean="0">
                <a:latin typeface="Times New Roman" pitchFamily="18" charset="0"/>
                <a:sym typeface="Symbol"/>
              </a:rPr>
              <a:t></a:t>
            </a:r>
            <a:endParaRPr lang="en-US" sz="2300" dirty="0">
              <a:latin typeface="Times New Roman" pitchFamily="18" charset="0"/>
            </a:endParaRPr>
          </a:p>
        </p:txBody>
      </p:sp>
      <p:sp>
        <p:nvSpPr>
          <p:cNvPr id="21" name="TextBox 20"/>
          <p:cNvSpPr txBox="1"/>
          <p:nvPr/>
        </p:nvSpPr>
        <p:spPr>
          <a:xfrm>
            <a:off x="1021080" y="4876800"/>
            <a:ext cx="1295400" cy="446276"/>
          </a:xfrm>
          <a:prstGeom prst="rect">
            <a:avLst/>
          </a:prstGeom>
          <a:noFill/>
        </p:spPr>
        <p:txBody>
          <a:bodyPr wrap="square" rtlCol="0">
            <a:spAutoFit/>
          </a:bodyPr>
          <a:lstStyle/>
          <a:p>
            <a:r>
              <a:rPr lang="en-US" sz="2300" dirty="0" smtClean="0">
                <a:latin typeface="Times New Roman" pitchFamily="18" charset="0"/>
              </a:rPr>
              <a:t>(C) 108</a:t>
            </a:r>
            <a:r>
              <a:rPr lang="en-US" sz="2300" dirty="0" smtClean="0">
                <a:latin typeface="Times New Roman" pitchFamily="18" charset="0"/>
                <a:sym typeface="Symbol"/>
              </a:rPr>
              <a:t></a:t>
            </a:r>
            <a:endParaRPr lang="en-US" sz="2300" i="1" dirty="0">
              <a:latin typeface="Times New Roman" pitchFamily="18" charset="0"/>
            </a:endParaRPr>
          </a:p>
        </p:txBody>
      </p:sp>
      <p:sp>
        <p:nvSpPr>
          <p:cNvPr id="22" name="TextBox 21"/>
          <p:cNvSpPr txBox="1"/>
          <p:nvPr/>
        </p:nvSpPr>
        <p:spPr>
          <a:xfrm>
            <a:off x="1021080" y="5562600"/>
            <a:ext cx="1371600" cy="446276"/>
          </a:xfrm>
          <a:prstGeom prst="rect">
            <a:avLst/>
          </a:prstGeom>
          <a:noFill/>
        </p:spPr>
        <p:txBody>
          <a:bodyPr wrap="square" rtlCol="0">
            <a:spAutoFit/>
          </a:bodyPr>
          <a:lstStyle/>
          <a:p>
            <a:r>
              <a:rPr lang="en-US" sz="2300" dirty="0" smtClean="0">
                <a:latin typeface="Times New Roman" pitchFamily="18" charset="0"/>
              </a:rPr>
              <a:t>(D) 144</a:t>
            </a:r>
            <a:r>
              <a:rPr lang="en-US" sz="2300" dirty="0" smtClean="0">
                <a:latin typeface="Times New Roman" pitchFamily="18" charset="0"/>
                <a:sym typeface="Symbol"/>
              </a:rPr>
              <a:t></a:t>
            </a:r>
            <a:endParaRPr lang="en-US" sz="2300" i="1" dirty="0">
              <a:latin typeface="Times New Roman" pitchFamily="18" charset="0"/>
            </a:endParaRPr>
          </a:p>
        </p:txBody>
      </p:sp>
      <p:sp>
        <p:nvSpPr>
          <p:cNvPr id="9"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3 Paper 1</a:t>
            </a:r>
          </a:p>
        </p:txBody>
      </p:sp>
    </p:spTree>
    <p:extLst>
      <p:ext uri="{BB962C8B-B14F-4D97-AF65-F5344CB8AC3E}">
        <p14:creationId xmlns:p14="http://schemas.microsoft.com/office/powerpoint/2010/main" xmlns="" val="71451342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p:cTn id="7" dur="500" fill="hold"/>
                                        <p:tgtEl>
                                          <p:spTgt spid="12"/>
                                        </p:tgtEl>
                                        <p:attrNameLst>
                                          <p:attrName>ppt_w</p:attrName>
                                        </p:attrNameLst>
                                      </p:cBhvr>
                                      <p:tavLst>
                                        <p:tav tm="0">
                                          <p:val>
                                            <p:fltVal val="0"/>
                                          </p:val>
                                        </p:tav>
                                        <p:tav tm="100000">
                                          <p:val>
                                            <p:strVal val="#ppt_w"/>
                                          </p:val>
                                        </p:tav>
                                      </p:tavLst>
                                    </p:anim>
                                    <p:anim calcmode="lin" valueType="num">
                                      <p:cBhvr>
                                        <p:cTn id="8" dur="500" fill="hold"/>
                                        <p:tgtEl>
                                          <p:spTgt spid="12"/>
                                        </p:tgtEl>
                                        <p:attrNameLst>
                                          <p:attrName>ppt_h</p:attrName>
                                        </p:attrNameLst>
                                      </p:cBhvr>
                                      <p:tavLst>
                                        <p:tav tm="0">
                                          <p:val>
                                            <p:fltVal val="0"/>
                                          </p:val>
                                        </p:tav>
                                        <p:tav tm="100000">
                                          <p:val>
                                            <p:strVal val="#ppt_h"/>
                                          </p:val>
                                        </p:tav>
                                      </p:tavLst>
                                    </p:anim>
                                  </p:childTnLst>
                                </p:cTn>
                              </p:par>
                            </p:childTnLst>
                          </p:cTn>
                        </p:par>
                      </p:childTnLst>
                    </p:cTn>
                  </p:par>
                  <p:par>
                    <p:cTn id="9" fill="hold">
                      <p:stCondLst>
                        <p:cond delay="indefinite"/>
                      </p:stCondLst>
                      <p:childTnLst>
                        <p:par>
                          <p:cTn id="10" fill="hold">
                            <p:stCondLst>
                              <p:cond delay="0"/>
                            </p:stCondLst>
                            <p:childTnLst>
                              <p:par>
                                <p:cTn id="11" presetID="23" presetClass="entr" presetSubtype="16" fill="hold" grpId="0" nodeType="clickEffect">
                                  <p:stCondLst>
                                    <p:cond delay="0"/>
                                  </p:stCondLst>
                                  <p:childTnLst>
                                    <p:set>
                                      <p:cBhvr>
                                        <p:cTn id="12" dur="1" fill="hold">
                                          <p:stCondLst>
                                            <p:cond delay="0"/>
                                          </p:stCondLst>
                                        </p:cTn>
                                        <p:tgtEl>
                                          <p:spTgt spid="19"/>
                                        </p:tgtEl>
                                        <p:attrNameLst>
                                          <p:attrName>style.visibility</p:attrName>
                                        </p:attrNameLst>
                                      </p:cBhvr>
                                      <p:to>
                                        <p:strVal val="visible"/>
                                      </p:to>
                                    </p:set>
                                    <p:anim calcmode="lin" valueType="num">
                                      <p:cBhvr>
                                        <p:cTn id="13" dur="500" fill="hold"/>
                                        <p:tgtEl>
                                          <p:spTgt spid="19"/>
                                        </p:tgtEl>
                                        <p:attrNameLst>
                                          <p:attrName>ppt_w</p:attrName>
                                        </p:attrNameLst>
                                      </p:cBhvr>
                                      <p:tavLst>
                                        <p:tav tm="0">
                                          <p:val>
                                            <p:fltVal val="0"/>
                                          </p:val>
                                        </p:tav>
                                        <p:tav tm="100000">
                                          <p:val>
                                            <p:strVal val="#ppt_w"/>
                                          </p:val>
                                        </p:tav>
                                      </p:tavLst>
                                    </p:anim>
                                    <p:anim calcmode="lin" valueType="num">
                                      <p:cBhvr>
                                        <p:cTn id="14" dur="500" fill="hold"/>
                                        <p:tgtEl>
                                          <p:spTgt spid="19"/>
                                        </p:tgtEl>
                                        <p:attrNameLst>
                                          <p:attrName>ppt_h</p:attrName>
                                        </p:attrNameLst>
                                      </p:cBhvr>
                                      <p:tavLst>
                                        <p:tav tm="0">
                                          <p:val>
                                            <p:fltVal val="0"/>
                                          </p:val>
                                        </p:tav>
                                        <p:tav tm="100000">
                                          <p:val>
                                            <p:strVal val="#ppt_h"/>
                                          </p:val>
                                        </p:tav>
                                      </p:tavLst>
                                    </p:anim>
                                  </p:childTnLst>
                                </p:cTn>
                              </p:par>
                              <p:par>
                                <p:cTn id="15" presetID="23" presetClass="entr" presetSubtype="16" fill="hold" grpId="0" nodeType="withEffect">
                                  <p:stCondLst>
                                    <p:cond delay="0"/>
                                  </p:stCondLst>
                                  <p:childTnLst>
                                    <p:set>
                                      <p:cBhvr>
                                        <p:cTn id="16" dur="1" fill="hold">
                                          <p:stCondLst>
                                            <p:cond delay="0"/>
                                          </p:stCondLst>
                                        </p:cTn>
                                        <p:tgtEl>
                                          <p:spTgt spid="20"/>
                                        </p:tgtEl>
                                        <p:attrNameLst>
                                          <p:attrName>style.visibility</p:attrName>
                                        </p:attrNameLst>
                                      </p:cBhvr>
                                      <p:to>
                                        <p:strVal val="visible"/>
                                      </p:to>
                                    </p:set>
                                    <p:anim calcmode="lin" valueType="num">
                                      <p:cBhvr>
                                        <p:cTn id="17" dur="500" fill="hold"/>
                                        <p:tgtEl>
                                          <p:spTgt spid="20"/>
                                        </p:tgtEl>
                                        <p:attrNameLst>
                                          <p:attrName>ppt_w</p:attrName>
                                        </p:attrNameLst>
                                      </p:cBhvr>
                                      <p:tavLst>
                                        <p:tav tm="0">
                                          <p:val>
                                            <p:fltVal val="0"/>
                                          </p:val>
                                        </p:tav>
                                        <p:tav tm="100000">
                                          <p:val>
                                            <p:strVal val="#ppt_w"/>
                                          </p:val>
                                        </p:tav>
                                      </p:tavLst>
                                    </p:anim>
                                    <p:anim calcmode="lin" valueType="num">
                                      <p:cBhvr>
                                        <p:cTn id="18" dur="500" fill="hold"/>
                                        <p:tgtEl>
                                          <p:spTgt spid="20"/>
                                        </p:tgtEl>
                                        <p:attrNameLst>
                                          <p:attrName>ppt_h</p:attrName>
                                        </p:attrNameLst>
                                      </p:cBhvr>
                                      <p:tavLst>
                                        <p:tav tm="0">
                                          <p:val>
                                            <p:fltVal val="0"/>
                                          </p:val>
                                        </p:tav>
                                        <p:tav tm="100000">
                                          <p:val>
                                            <p:strVal val="#ppt_h"/>
                                          </p:val>
                                        </p:tav>
                                      </p:tavLst>
                                    </p:anim>
                                  </p:childTnLst>
                                </p:cTn>
                              </p:par>
                              <p:par>
                                <p:cTn id="19" presetID="23" presetClass="entr" presetSubtype="16" fill="hold" grpId="0" nodeType="withEffect">
                                  <p:stCondLst>
                                    <p:cond delay="0"/>
                                  </p:stCondLst>
                                  <p:childTnLst>
                                    <p:set>
                                      <p:cBhvr>
                                        <p:cTn id="20" dur="1" fill="hold">
                                          <p:stCondLst>
                                            <p:cond delay="0"/>
                                          </p:stCondLst>
                                        </p:cTn>
                                        <p:tgtEl>
                                          <p:spTgt spid="21"/>
                                        </p:tgtEl>
                                        <p:attrNameLst>
                                          <p:attrName>style.visibility</p:attrName>
                                        </p:attrNameLst>
                                      </p:cBhvr>
                                      <p:to>
                                        <p:strVal val="visible"/>
                                      </p:to>
                                    </p:set>
                                    <p:anim calcmode="lin" valueType="num">
                                      <p:cBhvr>
                                        <p:cTn id="21" dur="500" fill="hold"/>
                                        <p:tgtEl>
                                          <p:spTgt spid="21"/>
                                        </p:tgtEl>
                                        <p:attrNameLst>
                                          <p:attrName>ppt_w</p:attrName>
                                        </p:attrNameLst>
                                      </p:cBhvr>
                                      <p:tavLst>
                                        <p:tav tm="0">
                                          <p:val>
                                            <p:fltVal val="0"/>
                                          </p:val>
                                        </p:tav>
                                        <p:tav tm="100000">
                                          <p:val>
                                            <p:strVal val="#ppt_w"/>
                                          </p:val>
                                        </p:tav>
                                      </p:tavLst>
                                    </p:anim>
                                    <p:anim calcmode="lin" valueType="num">
                                      <p:cBhvr>
                                        <p:cTn id="22" dur="500" fill="hold"/>
                                        <p:tgtEl>
                                          <p:spTgt spid="21"/>
                                        </p:tgtEl>
                                        <p:attrNameLst>
                                          <p:attrName>ppt_h</p:attrName>
                                        </p:attrNameLst>
                                      </p:cBhvr>
                                      <p:tavLst>
                                        <p:tav tm="0">
                                          <p:val>
                                            <p:fltVal val="0"/>
                                          </p:val>
                                        </p:tav>
                                        <p:tav tm="100000">
                                          <p:val>
                                            <p:strVal val="#ppt_h"/>
                                          </p:val>
                                        </p:tav>
                                      </p:tavLst>
                                    </p:anim>
                                  </p:childTnLst>
                                </p:cTn>
                              </p:par>
                              <p:par>
                                <p:cTn id="23" presetID="23" presetClass="entr" presetSubtype="16" fill="hold" grpId="0" nodeType="withEffect">
                                  <p:stCondLst>
                                    <p:cond delay="0"/>
                                  </p:stCondLst>
                                  <p:childTnLst>
                                    <p:set>
                                      <p:cBhvr>
                                        <p:cTn id="24" dur="1" fill="hold">
                                          <p:stCondLst>
                                            <p:cond delay="0"/>
                                          </p:stCondLst>
                                        </p:cTn>
                                        <p:tgtEl>
                                          <p:spTgt spid="22"/>
                                        </p:tgtEl>
                                        <p:attrNameLst>
                                          <p:attrName>style.visibility</p:attrName>
                                        </p:attrNameLst>
                                      </p:cBhvr>
                                      <p:to>
                                        <p:strVal val="visible"/>
                                      </p:to>
                                    </p:set>
                                    <p:anim calcmode="lin" valueType="num">
                                      <p:cBhvr>
                                        <p:cTn id="25" dur="500" fill="hold"/>
                                        <p:tgtEl>
                                          <p:spTgt spid="22"/>
                                        </p:tgtEl>
                                        <p:attrNameLst>
                                          <p:attrName>ppt_w</p:attrName>
                                        </p:attrNameLst>
                                      </p:cBhvr>
                                      <p:tavLst>
                                        <p:tav tm="0">
                                          <p:val>
                                            <p:fltVal val="0"/>
                                          </p:val>
                                        </p:tav>
                                        <p:tav tm="100000">
                                          <p:val>
                                            <p:strVal val="#ppt_w"/>
                                          </p:val>
                                        </p:tav>
                                      </p:tavLst>
                                    </p:anim>
                                    <p:anim calcmode="lin" valueType="num">
                                      <p:cBhvr>
                                        <p:cTn id="26" dur="500" fill="hold"/>
                                        <p:tgtEl>
                                          <p:spTgt spid="22"/>
                                        </p:tgtEl>
                                        <p:attrNameLst>
                                          <p:attrName>ppt_h</p:attrName>
                                        </p:attrNameLst>
                                      </p:cBhvr>
                                      <p:tavLst>
                                        <p:tav tm="0">
                                          <p:val>
                                            <p:fltVal val="0"/>
                                          </p:val>
                                        </p:tav>
                                        <p:tav tm="100000">
                                          <p:val>
                                            <p:strVal val="#ppt_h"/>
                                          </p:val>
                                        </p:tav>
                                      </p:tavLst>
                                    </p:anim>
                                  </p:childTnLst>
                                </p:cTn>
                              </p:par>
                            </p:childTnLst>
                          </p:cTn>
                        </p:par>
                      </p:childTnLst>
                    </p:cTn>
                  </p:par>
                  <p:par>
                    <p:cTn id="27" fill="hold">
                      <p:stCondLst>
                        <p:cond delay="indefinite"/>
                      </p:stCondLst>
                      <p:childTnLst>
                        <p:par>
                          <p:cTn id="28" fill="hold">
                            <p:stCondLst>
                              <p:cond delay="0"/>
                            </p:stCondLst>
                            <p:childTnLst>
                              <p:par>
                                <p:cTn id="29" presetID="3" presetClass="entr" presetSubtype="10" fill="hold" grpId="0" nodeType="clickEffect">
                                  <p:stCondLst>
                                    <p:cond delay="0"/>
                                  </p:stCondLst>
                                  <p:childTnLst>
                                    <p:set>
                                      <p:cBhvr>
                                        <p:cTn id="30" dur="1" fill="hold">
                                          <p:stCondLst>
                                            <p:cond delay="0"/>
                                          </p:stCondLst>
                                        </p:cTn>
                                        <p:tgtEl>
                                          <p:spTgt spid="8"/>
                                        </p:tgtEl>
                                        <p:attrNameLst>
                                          <p:attrName>style.visibility</p:attrName>
                                        </p:attrNameLst>
                                      </p:cBhvr>
                                      <p:to>
                                        <p:strVal val="visible"/>
                                      </p:to>
                                    </p:set>
                                    <p:animEffect transition="in" filter="blinds(horizontal)">
                                      <p:cBhvr>
                                        <p:cTn id="31"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12" grpId="0"/>
      <p:bldP spid="19" grpId="0"/>
      <p:bldP spid="20" grpId="0"/>
      <p:bldP spid="21" grpId="0"/>
      <p:bldP spid="22" grpId="0"/>
    </p:bldLst>
  </p:timing>
</p:sld>
</file>

<file path=ppt/slides/slide5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Content Placeholder 10"/>
          <p:cNvSpPr>
            <a:spLocks noGrp="1"/>
          </p:cNvSpPr>
          <p:nvPr>
            <p:ph sz="quarter" idx="13"/>
          </p:nvPr>
        </p:nvSpPr>
        <p:spPr>
          <a:xfrm>
            <a:off x="304800" y="2967484"/>
            <a:ext cx="628650" cy="446276"/>
          </a:xfrm>
        </p:spPr>
        <p:txBody>
          <a:bodyPr wrap="square">
            <a:spAutoFit/>
          </a:bodyPr>
          <a:lstStyle/>
          <a:p>
            <a:pPr>
              <a:buNone/>
            </a:pPr>
            <a:r>
              <a:rPr lang="en-US" sz="2300" b="1" dirty="0" smtClean="0">
                <a:solidFill>
                  <a:schemeClr val="tx1"/>
                </a:solidFill>
                <a:latin typeface="Times New Roman" pitchFamily="18" charset="0"/>
                <a:cs typeface="Times New Roman" pitchFamily="18" charset="0"/>
              </a:rPr>
              <a:t>52.   </a:t>
            </a:r>
            <a:endParaRPr lang="en-US" sz="2300" dirty="0" smtClean="0">
              <a:solidFill>
                <a:schemeClr val="tx1"/>
              </a:solidFill>
              <a:latin typeface="Times New Roman" pitchFamily="18" charset="0"/>
              <a:cs typeface="Times New Roman" pitchFamily="18" charset="0"/>
            </a:endParaRPr>
          </a:p>
        </p:txBody>
      </p:sp>
      <p:grpSp>
        <p:nvGrpSpPr>
          <p:cNvPr id="2" name="Group 7"/>
          <p:cNvGrpSpPr/>
          <p:nvPr/>
        </p:nvGrpSpPr>
        <p:grpSpPr>
          <a:xfrm>
            <a:off x="923924" y="2849880"/>
            <a:ext cx="5248275" cy="711200"/>
            <a:chOff x="923924" y="3336925"/>
            <a:chExt cx="5248275" cy="711200"/>
          </a:xfrm>
        </p:grpSpPr>
        <p:sp>
          <p:nvSpPr>
            <p:cNvPr id="9" name="Rectangle 8"/>
            <p:cNvSpPr/>
            <p:nvPr/>
          </p:nvSpPr>
          <p:spPr>
            <a:xfrm>
              <a:off x="923924" y="3466981"/>
              <a:ext cx="5248275" cy="446276"/>
            </a:xfrm>
            <a:prstGeom prst="rect">
              <a:avLst/>
            </a:prstGeom>
          </p:spPr>
          <p:txBody>
            <a:bodyPr wrap="square">
              <a:spAutoFit/>
            </a:bodyPr>
            <a:lstStyle/>
            <a:p>
              <a:pPr defTabSz="742950">
                <a:tabLst>
                  <a:tab pos="3200400" algn="l"/>
                </a:tabLst>
              </a:pPr>
              <a:r>
                <a:rPr lang="en-US" sz="2300" dirty="0" smtClean="0">
                  <a:latin typeface="Times New Roman" pitchFamily="18" charset="0"/>
                </a:rPr>
                <a:t>Each exterior angle =	 = </a:t>
              </a:r>
              <a:r>
                <a:rPr lang="en-US" sz="2300" dirty="0" smtClean="0">
                  <a:solidFill>
                    <a:srgbClr val="00A99D"/>
                  </a:solidFill>
                  <a:latin typeface="Times New Roman" pitchFamily="18" charset="0"/>
                </a:rPr>
                <a:t>72</a:t>
              </a:r>
              <a:r>
                <a:rPr lang="en-US" sz="2300" dirty="0" smtClean="0">
                  <a:solidFill>
                    <a:srgbClr val="00A99D"/>
                  </a:solidFill>
                  <a:latin typeface="Times New Roman" pitchFamily="18" charset="0"/>
                  <a:sym typeface="Symbol"/>
                </a:rPr>
                <a:t></a:t>
              </a:r>
              <a:endParaRPr lang="en-US" sz="2300" dirty="0" smtClean="0">
                <a:solidFill>
                  <a:srgbClr val="00A99D"/>
                </a:solidFill>
                <a:latin typeface="Times New Roman" pitchFamily="18" charset="0"/>
              </a:endParaRPr>
            </a:p>
          </p:txBody>
        </p:sp>
        <p:pic>
          <p:nvPicPr>
            <p:cNvPr id="12290" name="Picture 2" descr="D:\Vinothi\Revision Exam 03\Eqn147.wmf"/>
            <p:cNvPicPr>
              <a:picLocks noChangeAspect="1" noChangeArrowheads="1"/>
            </p:cNvPicPr>
            <p:nvPr/>
          </p:nvPicPr>
          <p:blipFill>
            <a:blip r:embed="rId2" cstate="print"/>
            <a:srcRect/>
            <a:stretch>
              <a:fillRect/>
            </a:stretch>
          </p:blipFill>
          <p:spPr bwMode="auto">
            <a:xfrm>
              <a:off x="3581400" y="3336925"/>
              <a:ext cx="622300" cy="711200"/>
            </a:xfrm>
            <a:prstGeom prst="rect">
              <a:avLst/>
            </a:prstGeom>
            <a:noFill/>
          </p:spPr>
        </p:pic>
      </p:grpSp>
      <p:sp>
        <p:nvSpPr>
          <p:cNvPr id="6"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3 Paper 1</a:t>
            </a:r>
          </a:p>
        </p:txBody>
      </p:sp>
    </p:spTree>
    <p:extLst>
      <p:ext uri="{BB962C8B-B14F-4D97-AF65-F5344CB8AC3E}">
        <p14:creationId xmlns:p14="http://schemas.microsoft.com/office/powerpoint/2010/main" xmlns="" val="71451342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11">
                                            <p:txEl>
                                              <p:pRg st="0" end="0"/>
                                            </p:txEl>
                                          </p:spTgt>
                                        </p:tgtEl>
                                        <p:attrNameLst>
                                          <p:attrName>style.visibility</p:attrName>
                                        </p:attrNameLst>
                                      </p:cBhvr>
                                      <p:to>
                                        <p:strVal val="visible"/>
                                      </p:to>
                                    </p:set>
                                    <p:anim calcmode="lin" valueType="num">
                                      <p:cBhvr>
                                        <p:cTn id="7" dur="500" fill="hold"/>
                                        <p:tgtEl>
                                          <p:spTgt spid="11">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11">
                                            <p:txEl>
                                              <p:pRg st="0" end="0"/>
                                            </p:txEl>
                                          </p:spTgt>
                                        </p:tgtEl>
                                        <p:attrNameLst>
                                          <p:attrName>ppt_h</p:attrName>
                                        </p:attrNameLst>
                                      </p:cBhvr>
                                      <p:tavLst>
                                        <p:tav tm="0">
                                          <p:val>
                                            <p:fltVal val="0"/>
                                          </p:val>
                                        </p:tav>
                                        <p:tav tm="100000">
                                          <p:val>
                                            <p:strVal val="#ppt_h"/>
                                          </p:val>
                                        </p:tav>
                                      </p:tavLst>
                                    </p:anim>
                                  </p:childTnLst>
                                </p:cTn>
                              </p:par>
                              <p:par>
                                <p:cTn id="9" presetID="23" presetClass="entr" presetSubtype="16" fill="hold" nodeType="with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p:cTn id="11" dur="500" fill="hold"/>
                                        <p:tgtEl>
                                          <p:spTgt spid="2"/>
                                        </p:tgtEl>
                                        <p:attrNameLst>
                                          <p:attrName>ppt_w</p:attrName>
                                        </p:attrNameLst>
                                      </p:cBhvr>
                                      <p:tavLst>
                                        <p:tav tm="0">
                                          <p:val>
                                            <p:fltVal val="0"/>
                                          </p:val>
                                        </p:tav>
                                        <p:tav tm="100000">
                                          <p:val>
                                            <p:strVal val="#ppt_w"/>
                                          </p:val>
                                        </p:tav>
                                      </p:tavLst>
                                    </p:anim>
                                    <p:anim calcmode="lin" valueType="num">
                                      <p:cBhvr>
                                        <p:cTn id="12" dur="500" fill="hold"/>
                                        <p:tgtEl>
                                          <p:spTgt spid="2"/>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build="p"/>
    </p:bldLst>
  </p:timing>
</p:sld>
</file>

<file path=ppt/slides/slide5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Content Placeholder 10"/>
          <p:cNvSpPr>
            <a:spLocks noGrp="1"/>
          </p:cNvSpPr>
          <p:nvPr>
            <p:ph sz="quarter" idx="13"/>
          </p:nvPr>
        </p:nvSpPr>
        <p:spPr>
          <a:xfrm>
            <a:off x="304800" y="2124204"/>
            <a:ext cx="628650" cy="446276"/>
          </a:xfrm>
        </p:spPr>
        <p:txBody>
          <a:bodyPr wrap="square">
            <a:spAutoFit/>
          </a:bodyPr>
          <a:lstStyle/>
          <a:p>
            <a:pPr>
              <a:buNone/>
            </a:pPr>
            <a:r>
              <a:rPr lang="en-US" sz="2300" b="1" dirty="0" smtClean="0">
                <a:solidFill>
                  <a:schemeClr val="tx1"/>
                </a:solidFill>
                <a:latin typeface="Times New Roman" pitchFamily="18" charset="0"/>
                <a:cs typeface="Times New Roman" pitchFamily="18" charset="0"/>
              </a:rPr>
              <a:t>53.   </a:t>
            </a:r>
            <a:endParaRPr lang="en-US" sz="2300" dirty="0" smtClean="0">
              <a:solidFill>
                <a:schemeClr val="tx1"/>
              </a:solidFill>
              <a:latin typeface="Times New Roman" pitchFamily="18" charset="0"/>
              <a:cs typeface="Times New Roman" pitchFamily="18" charset="0"/>
            </a:endParaRPr>
          </a:p>
        </p:txBody>
      </p:sp>
      <p:pic>
        <p:nvPicPr>
          <p:cNvPr id="13314" name="Picture 2" descr="D:\Vinothi\Revision Exam 03\Ex-03-53.tif"/>
          <p:cNvPicPr>
            <a:picLocks noChangeAspect="1" noChangeArrowheads="1"/>
          </p:cNvPicPr>
          <p:nvPr/>
        </p:nvPicPr>
        <p:blipFill>
          <a:blip r:embed="rId2" cstate="print"/>
          <a:srcRect/>
          <a:stretch>
            <a:fillRect/>
          </a:stretch>
        </p:blipFill>
        <p:spPr bwMode="auto">
          <a:xfrm>
            <a:off x="990600" y="2153920"/>
            <a:ext cx="2283714" cy="1213866"/>
          </a:xfrm>
          <a:prstGeom prst="rect">
            <a:avLst/>
          </a:prstGeom>
          <a:noFill/>
        </p:spPr>
      </p:pic>
      <p:sp>
        <p:nvSpPr>
          <p:cNvPr id="17" name="Rectangle 16"/>
          <p:cNvSpPr/>
          <p:nvPr/>
        </p:nvSpPr>
        <p:spPr>
          <a:xfrm>
            <a:off x="914400" y="3494038"/>
            <a:ext cx="6019800" cy="1154162"/>
          </a:xfrm>
          <a:prstGeom prst="rect">
            <a:avLst/>
          </a:prstGeom>
        </p:spPr>
        <p:txBody>
          <a:bodyPr wrap="square">
            <a:spAutoFit/>
          </a:bodyPr>
          <a:lstStyle/>
          <a:p>
            <a:r>
              <a:rPr lang="en-US" sz="2300" dirty="0" smtClean="0">
                <a:latin typeface="Times New Roman" pitchFamily="18" charset="0"/>
                <a:sym typeface="Symbol"/>
              </a:rPr>
              <a:t></a:t>
            </a:r>
            <a:r>
              <a:rPr lang="en-US" sz="2300" i="1" dirty="0" smtClean="0">
                <a:latin typeface="Times New Roman" pitchFamily="18" charset="0"/>
              </a:rPr>
              <a:t>LMN</a:t>
            </a:r>
            <a:r>
              <a:rPr lang="en-US" sz="2300" dirty="0" smtClean="0">
                <a:latin typeface="Times New Roman" pitchFamily="18" charset="0"/>
              </a:rPr>
              <a:t> is rotated anti-clockwise about </a:t>
            </a:r>
            <a:r>
              <a:rPr lang="en-US" sz="2300" i="1" dirty="0" smtClean="0">
                <a:latin typeface="Times New Roman" pitchFamily="18" charset="0"/>
              </a:rPr>
              <a:t>L</a:t>
            </a:r>
            <a:r>
              <a:rPr lang="en-US" sz="2300" dirty="0" smtClean="0">
                <a:latin typeface="Times New Roman" pitchFamily="18" charset="0"/>
              </a:rPr>
              <a:t> through</a:t>
            </a:r>
          </a:p>
          <a:p>
            <a:r>
              <a:rPr lang="en-US" sz="2300" dirty="0" smtClean="0">
                <a:latin typeface="Times New Roman" pitchFamily="18" charset="0"/>
              </a:rPr>
              <a:t>90 degrees. Which of the following diagrams is</a:t>
            </a:r>
          </a:p>
          <a:p>
            <a:r>
              <a:rPr lang="en-US" sz="2300" dirty="0" smtClean="0">
                <a:latin typeface="Times New Roman" pitchFamily="18" charset="0"/>
              </a:rPr>
              <a:t>its likely image?</a:t>
            </a:r>
            <a:endParaRPr lang="en-US" sz="2300" dirty="0">
              <a:latin typeface="Times New Roman" pitchFamily="18" charset="0"/>
            </a:endParaRPr>
          </a:p>
        </p:txBody>
      </p:sp>
      <p:sp>
        <p:nvSpPr>
          <p:cNvPr id="22" name="Notched Right Arrow 21"/>
          <p:cNvSpPr/>
          <p:nvPr/>
        </p:nvSpPr>
        <p:spPr>
          <a:xfrm>
            <a:off x="7162800" y="6019800"/>
            <a:ext cx="1782315" cy="685800"/>
          </a:xfrm>
          <a:prstGeom prst="notchedRightArrow">
            <a:avLst/>
          </a:prstGeom>
          <a:blipFill>
            <a:blip r:embed="rId3" cstate="print">
              <a:extLst>
                <a:ext uri="{BEBA8EAE-BF5A-486C-A8C5-ECC9F3942E4B}">
                  <a14:imgProps xmlns:a14="http://schemas.microsoft.com/office/drawing/2010/main" xmlns="">
                    <a14:imgLayer r:embed="rId4">
                      <a14:imgEffect>
                        <a14:brightnessContrast bright="-20000" contrast="-20000"/>
                      </a14:imgEffect>
                    </a14:imgLayer>
                  </a14:imgProps>
                </a:ex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ANSWER</a:t>
            </a:r>
            <a:endParaRPr lang="en-US" sz="2000" b="1" dirty="0">
              <a:latin typeface="Times New Roman" pitchFamily="18" charset="0"/>
              <a:cs typeface="Times New Roman" pitchFamily="18" charset="0"/>
            </a:endParaRPr>
          </a:p>
        </p:txBody>
      </p:sp>
      <p:grpSp>
        <p:nvGrpSpPr>
          <p:cNvPr id="2" name="Group 26"/>
          <p:cNvGrpSpPr/>
          <p:nvPr/>
        </p:nvGrpSpPr>
        <p:grpSpPr>
          <a:xfrm>
            <a:off x="899160" y="4800600"/>
            <a:ext cx="1310640" cy="1600200"/>
            <a:chOff x="609600" y="4953000"/>
            <a:chExt cx="1310640" cy="1600200"/>
          </a:xfrm>
        </p:grpSpPr>
        <p:pic>
          <p:nvPicPr>
            <p:cNvPr id="13315" name="Picture 3" descr="D:\Vinothi\Revision Exam 03\Ex-03-53a.tif"/>
            <p:cNvPicPr>
              <a:picLocks noChangeAspect="1" noChangeArrowheads="1"/>
            </p:cNvPicPr>
            <p:nvPr/>
          </p:nvPicPr>
          <p:blipFill>
            <a:blip r:embed="rId5" cstate="print"/>
            <a:srcRect/>
            <a:stretch>
              <a:fillRect/>
            </a:stretch>
          </p:blipFill>
          <p:spPr bwMode="auto">
            <a:xfrm>
              <a:off x="1143000" y="4980432"/>
              <a:ext cx="777240" cy="1572768"/>
            </a:xfrm>
            <a:prstGeom prst="rect">
              <a:avLst/>
            </a:prstGeom>
            <a:noFill/>
          </p:spPr>
        </p:pic>
        <p:sp>
          <p:nvSpPr>
            <p:cNvPr id="23" name="TextBox 22"/>
            <p:cNvSpPr txBox="1"/>
            <p:nvPr/>
          </p:nvSpPr>
          <p:spPr>
            <a:xfrm>
              <a:off x="609600" y="4953000"/>
              <a:ext cx="609600" cy="446276"/>
            </a:xfrm>
            <a:prstGeom prst="rect">
              <a:avLst/>
            </a:prstGeom>
            <a:noFill/>
          </p:spPr>
          <p:txBody>
            <a:bodyPr wrap="square" rtlCol="0">
              <a:spAutoFit/>
            </a:bodyPr>
            <a:lstStyle/>
            <a:p>
              <a:r>
                <a:rPr lang="en-US" sz="2300" dirty="0" smtClean="0">
                  <a:latin typeface="Times New Roman" pitchFamily="18" charset="0"/>
                </a:rPr>
                <a:t>(A)</a:t>
              </a:r>
              <a:endParaRPr lang="en-US" sz="2300" dirty="0">
                <a:latin typeface="Times New Roman" pitchFamily="18" charset="0"/>
              </a:endParaRPr>
            </a:p>
          </p:txBody>
        </p:sp>
      </p:grpSp>
      <p:grpSp>
        <p:nvGrpSpPr>
          <p:cNvPr id="3" name="Group 27"/>
          <p:cNvGrpSpPr/>
          <p:nvPr/>
        </p:nvGrpSpPr>
        <p:grpSpPr>
          <a:xfrm>
            <a:off x="2182876" y="4819650"/>
            <a:ext cx="1246124" cy="1591818"/>
            <a:chOff x="2108200" y="4972050"/>
            <a:chExt cx="1246124" cy="1591818"/>
          </a:xfrm>
        </p:grpSpPr>
        <p:pic>
          <p:nvPicPr>
            <p:cNvPr id="13316" name="Picture 4" descr="D:\Vinothi\Revision Exam 03\Ex-03-53b.tif"/>
            <p:cNvPicPr>
              <a:picLocks noChangeAspect="1" noChangeArrowheads="1"/>
            </p:cNvPicPr>
            <p:nvPr/>
          </p:nvPicPr>
          <p:blipFill>
            <a:blip r:embed="rId6" cstate="print"/>
            <a:srcRect/>
            <a:stretch>
              <a:fillRect/>
            </a:stretch>
          </p:blipFill>
          <p:spPr bwMode="auto">
            <a:xfrm>
              <a:off x="2590800" y="4991100"/>
              <a:ext cx="763524" cy="1572768"/>
            </a:xfrm>
            <a:prstGeom prst="rect">
              <a:avLst/>
            </a:prstGeom>
            <a:noFill/>
          </p:spPr>
        </p:pic>
        <p:sp>
          <p:nvSpPr>
            <p:cNvPr id="25" name="TextBox 24"/>
            <p:cNvSpPr txBox="1"/>
            <p:nvPr/>
          </p:nvSpPr>
          <p:spPr>
            <a:xfrm>
              <a:off x="2108200" y="4972050"/>
              <a:ext cx="609600" cy="446276"/>
            </a:xfrm>
            <a:prstGeom prst="rect">
              <a:avLst/>
            </a:prstGeom>
            <a:noFill/>
          </p:spPr>
          <p:txBody>
            <a:bodyPr wrap="square" rtlCol="0">
              <a:spAutoFit/>
            </a:bodyPr>
            <a:lstStyle/>
            <a:p>
              <a:r>
                <a:rPr lang="en-US" sz="2300" dirty="0" smtClean="0">
                  <a:latin typeface="Times New Roman" pitchFamily="18" charset="0"/>
                </a:rPr>
                <a:t>(B)</a:t>
              </a:r>
              <a:endParaRPr lang="en-US" sz="2300" dirty="0">
                <a:latin typeface="Times New Roman" pitchFamily="18" charset="0"/>
              </a:endParaRPr>
            </a:p>
          </p:txBody>
        </p:sp>
      </p:grpSp>
      <p:grpSp>
        <p:nvGrpSpPr>
          <p:cNvPr id="4" name="Group 29"/>
          <p:cNvGrpSpPr/>
          <p:nvPr/>
        </p:nvGrpSpPr>
        <p:grpSpPr>
          <a:xfrm>
            <a:off x="3771900" y="4819650"/>
            <a:ext cx="1562100" cy="1443228"/>
            <a:chOff x="4000500" y="4953000"/>
            <a:chExt cx="1562100" cy="1443228"/>
          </a:xfrm>
        </p:grpSpPr>
        <p:pic>
          <p:nvPicPr>
            <p:cNvPr id="13317" name="Picture 5" descr="D:\Vinothi\Revision Exam 03\Ex-03-53c.tif"/>
            <p:cNvPicPr>
              <a:picLocks noChangeAspect="1" noChangeArrowheads="1"/>
            </p:cNvPicPr>
            <p:nvPr/>
          </p:nvPicPr>
          <p:blipFill>
            <a:blip r:embed="rId7" cstate="print"/>
            <a:srcRect/>
            <a:stretch>
              <a:fillRect/>
            </a:stretch>
          </p:blipFill>
          <p:spPr bwMode="auto">
            <a:xfrm>
              <a:off x="4570476" y="5029200"/>
              <a:ext cx="992124" cy="1367028"/>
            </a:xfrm>
            <a:prstGeom prst="rect">
              <a:avLst/>
            </a:prstGeom>
            <a:noFill/>
          </p:spPr>
        </p:pic>
        <p:sp>
          <p:nvSpPr>
            <p:cNvPr id="29" name="TextBox 28"/>
            <p:cNvSpPr txBox="1"/>
            <p:nvPr/>
          </p:nvSpPr>
          <p:spPr>
            <a:xfrm>
              <a:off x="4000500" y="4953000"/>
              <a:ext cx="609600" cy="446276"/>
            </a:xfrm>
            <a:prstGeom prst="rect">
              <a:avLst/>
            </a:prstGeom>
            <a:noFill/>
          </p:spPr>
          <p:txBody>
            <a:bodyPr wrap="square" rtlCol="0">
              <a:spAutoFit/>
            </a:bodyPr>
            <a:lstStyle/>
            <a:p>
              <a:r>
                <a:rPr lang="en-US" sz="2300" dirty="0" smtClean="0">
                  <a:latin typeface="Times New Roman" pitchFamily="18" charset="0"/>
                </a:rPr>
                <a:t>(C)</a:t>
              </a:r>
              <a:endParaRPr lang="en-US" sz="2300" dirty="0">
                <a:latin typeface="Times New Roman" pitchFamily="18" charset="0"/>
              </a:endParaRPr>
            </a:p>
          </p:txBody>
        </p:sp>
      </p:grpSp>
      <p:grpSp>
        <p:nvGrpSpPr>
          <p:cNvPr id="5" name="Group 32"/>
          <p:cNvGrpSpPr/>
          <p:nvPr/>
        </p:nvGrpSpPr>
        <p:grpSpPr>
          <a:xfrm>
            <a:off x="5638800" y="4811524"/>
            <a:ext cx="914400" cy="1817876"/>
            <a:chOff x="5867400" y="4811524"/>
            <a:chExt cx="914400" cy="1817876"/>
          </a:xfrm>
        </p:grpSpPr>
        <p:pic>
          <p:nvPicPr>
            <p:cNvPr id="13318" name="Picture 6" descr="D:\Vinothi\Revision Exam 03\Ex-03-53d.tif"/>
            <p:cNvPicPr>
              <a:picLocks noChangeAspect="1" noChangeArrowheads="1"/>
            </p:cNvPicPr>
            <p:nvPr/>
          </p:nvPicPr>
          <p:blipFill>
            <a:blip r:embed="rId8" cstate="print"/>
            <a:srcRect/>
            <a:stretch>
              <a:fillRect/>
            </a:stretch>
          </p:blipFill>
          <p:spPr bwMode="auto">
            <a:xfrm>
              <a:off x="5999988" y="4914900"/>
              <a:ext cx="781812" cy="1714500"/>
            </a:xfrm>
            <a:prstGeom prst="rect">
              <a:avLst/>
            </a:prstGeom>
            <a:noFill/>
          </p:spPr>
        </p:pic>
        <p:sp>
          <p:nvSpPr>
            <p:cNvPr id="31" name="TextBox 30"/>
            <p:cNvSpPr txBox="1"/>
            <p:nvPr/>
          </p:nvSpPr>
          <p:spPr>
            <a:xfrm>
              <a:off x="5867400" y="4811524"/>
              <a:ext cx="685800" cy="446276"/>
            </a:xfrm>
            <a:prstGeom prst="rect">
              <a:avLst/>
            </a:prstGeom>
            <a:noFill/>
          </p:spPr>
          <p:txBody>
            <a:bodyPr wrap="square" rtlCol="0">
              <a:spAutoFit/>
            </a:bodyPr>
            <a:lstStyle/>
            <a:p>
              <a:r>
                <a:rPr lang="en-US" sz="2300" dirty="0" smtClean="0">
                  <a:latin typeface="Times New Roman" pitchFamily="18" charset="0"/>
                </a:rPr>
                <a:t>(D)</a:t>
              </a:r>
              <a:endParaRPr lang="en-US" sz="2300" dirty="0">
                <a:latin typeface="Times New Roman" pitchFamily="18" charset="0"/>
              </a:endParaRPr>
            </a:p>
          </p:txBody>
        </p:sp>
      </p:grpSp>
      <p:sp>
        <p:nvSpPr>
          <p:cNvPr id="18"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3 Paper 1</a:t>
            </a:r>
          </a:p>
        </p:txBody>
      </p:sp>
    </p:spTree>
    <p:extLst>
      <p:ext uri="{BB962C8B-B14F-4D97-AF65-F5344CB8AC3E}">
        <p14:creationId xmlns:p14="http://schemas.microsoft.com/office/powerpoint/2010/main" xmlns="" val="71451342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11">
                                            <p:txEl>
                                              <p:pRg st="0" end="0"/>
                                            </p:txEl>
                                          </p:spTgt>
                                        </p:tgtEl>
                                        <p:attrNameLst>
                                          <p:attrName>style.visibility</p:attrName>
                                        </p:attrNameLst>
                                      </p:cBhvr>
                                      <p:to>
                                        <p:strVal val="visible"/>
                                      </p:to>
                                    </p:set>
                                    <p:anim calcmode="lin" valueType="num">
                                      <p:cBhvr>
                                        <p:cTn id="7" dur="500" fill="hold"/>
                                        <p:tgtEl>
                                          <p:spTgt spid="11">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11">
                                            <p:txEl>
                                              <p:pRg st="0" end="0"/>
                                            </p:txEl>
                                          </p:spTgt>
                                        </p:tgtEl>
                                        <p:attrNameLst>
                                          <p:attrName>ppt_h</p:attrName>
                                        </p:attrNameLst>
                                      </p:cBhvr>
                                      <p:tavLst>
                                        <p:tav tm="0">
                                          <p:val>
                                            <p:fltVal val="0"/>
                                          </p:val>
                                        </p:tav>
                                        <p:tav tm="100000">
                                          <p:val>
                                            <p:strVal val="#ppt_h"/>
                                          </p:val>
                                        </p:tav>
                                      </p:tavLst>
                                    </p:anim>
                                  </p:childTnLst>
                                </p:cTn>
                              </p:par>
                              <p:par>
                                <p:cTn id="9" presetID="23" presetClass="entr" presetSubtype="16" fill="hold" nodeType="withEffect">
                                  <p:stCondLst>
                                    <p:cond delay="0"/>
                                  </p:stCondLst>
                                  <p:childTnLst>
                                    <p:set>
                                      <p:cBhvr>
                                        <p:cTn id="10" dur="1" fill="hold">
                                          <p:stCondLst>
                                            <p:cond delay="0"/>
                                          </p:stCondLst>
                                        </p:cTn>
                                        <p:tgtEl>
                                          <p:spTgt spid="13314"/>
                                        </p:tgtEl>
                                        <p:attrNameLst>
                                          <p:attrName>style.visibility</p:attrName>
                                        </p:attrNameLst>
                                      </p:cBhvr>
                                      <p:to>
                                        <p:strVal val="visible"/>
                                      </p:to>
                                    </p:set>
                                    <p:anim calcmode="lin" valueType="num">
                                      <p:cBhvr>
                                        <p:cTn id="11" dur="500" fill="hold"/>
                                        <p:tgtEl>
                                          <p:spTgt spid="13314"/>
                                        </p:tgtEl>
                                        <p:attrNameLst>
                                          <p:attrName>ppt_w</p:attrName>
                                        </p:attrNameLst>
                                      </p:cBhvr>
                                      <p:tavLst>
                                        <p:tav tm="0">
                                          <p:val>
                                            <p:fltVal val="0"/>
                                          </p:val>
                                        </p:tav>
                                        <p:tav tm="100000">
                                          <p:val>
                                            <p:strVal val="#ppt_w"/>
                                          </p:val>
                                        </p:tav>
                                      </p:tavLst>
                                    </p:anim>
                                    <p:anim calcmode="lin" valueType="num">
                                      <p:cBhvr>
                                        <p:cTn id="12" dur="500" fill="hold"/>
                                        <p:tgtEl>
                                          <p:spTgt spid="13314"/>
                                        </p:tgtEl>
                                        <p:attrNameLst>
                                          <p:attrName>ppt_h</p:attrName>
                                        </p:attrNameLst>
                                      </p:cBhvr>
                                      <p:tavLst>
                                        <p:tav tm="0">
                                          <p:val>
                                            <p:fltVal val="0"/>
                                          </p:val>
                                        </p:tav>
                                        <p:tav tm="100000">
                                          <p:val>
                                            <p:strVal val="#ppt_h"/>
                                          </p:val>
                                        </p:tav>
                                      </p:tavLst>
                                    </p:anim>
                                  </p:childTnLst>
                                </p:cTn>
                              </p:par>
                              <p:par>
                                <p:cTn id="13" presetID="23" presetClass="entr" presetSubtype="16" fill="hold" grpId="0" nodeType="withEffect">
                                  <p:stCondLst>
                                    <p:cond delay="0"/>
                                  </p:stCondLst>
                                  <p:childTnLst>
                                    <p:set>
                                      <p:cBhvr>
                                        <p:cTn id="14" dur="1" fill="hold">
                                          <p:stCondLst>
                                            <p:cond delay="0"/>
                                          </p:stCondLst>
                                        </p:cTn>
                                        <p:tgtEl>
                                          <p:spTgt spid="17"/>
                                        </p:tgtEl>
                                        <p:attrNameLst>
                                          <p:attrName>style.visibility</p:attrName>
                                        </p:attrNameLst>
                                      </p:cBhvr>
                                      <p:to>
                                        <p:strVal val="visible"/>
                                      </p:to>
                                    </p:set>
                                    <p:anim calcmode="lin" valueType="num">
                                      <p:cBhvr>
                                        <p:cTn id="15" dur="500" fill="hold"/>
                                        <p:tgtEl>
                                          <p:spTgt spid="17"/>
                                        </p:tgtEl>
                                        <p:attrNameLst>
                                          <p:attrName>ppt_w</p:attrName>
                                        </p:attrNameLst>
                                      </p:cBhvr>
                                      <p:tavLst>
                                        <p:tav tm="0">
                                          <p:val>
                                            <p:fltVal val="0"/>
                                          </p:val>
                                        </p:tav>
                                        <p:tav tm="100000">
                                          <p:val>
                                            <p:strVal val="#ppt_w"/>
                                          </p:val>
                                        </p:tav>
                                      </p:tavLst>
                                    </p:anim>
                                    <p:anim calcmode="lin" valueType="num">
                                      <p:cBhvr>
                                        <p:cTn id="16" dur="500" fill="hold"/>
                                        <p:tgtEl>
                                          <p:spTgt spid="17"/>
                                        </p:tgtEl>
                                        <p:attrNameLst>
                                          <p:attrName>ppt_h</p:attrName>
                                        </p:attrNameLst>
                                      </p:cBhvr>
                                      <p:tavLst>
                                        <p:tav tm="0">
                                          <p:val>
                                            <p:fltVal val="0"/>
                                          </p:val>
                                        </p:tav>
                                        <p:tav tm="100000">
                                          <p:val>
                                            <p:strVal val="#ppt_h"/>
                                          </p:val>
                                        </p:tav>
                                      </p:tavLst>
                                    </p:anim>
                                  </p:childTnLst>
                                </p:cTn>
                              </p:par>
                            </p:childTnLst>
                          </p:cTn>
                        </p:par>
                      </p:childTnLst>
                    </p:cTn>
                  </p:par>
                  <p:par>
                    <p:cTn id="17" fill="hold">
                      <p:stCondLst>
                        <p:cond delay="indefinite"/>
                      </p:stCondLst>
                      <p:childTnLst>
                        <p:par>
                          <p:cTn id="18" fill="hold">
                            <p:stCondLst>
                              <p:cond delay="0"/>
                            </p:stCondLst>
                            <p:childTnLst>
                              <p:par>
                                <p:cTn id="19" presetID="23" presetClass="entr" presetSubtype="16" fill="hold" nodeType="clickEffect">
                                  <p:stCondLst>
                                    <p:cond delay="0"/>
                                  </p:stCondLst>
                                  <p:childTnLst>
                                    <p:set>
                                      <p:cBhvr>
                                        <p:cTn id="20" dur="1" fill="hold">
                                          <p:stCondLst>
                                            <p:cond delay="0"/>
                                          </p:stCondLst>
                                        </p:cTn>
                                        <p:tgtEl>
                                          <p:spTgt spid="2"/>
                                        </p:tgtEl>
                                        <p:attrNameLst>
                                          <p:attrName>style.visibility</p:attrName>
                                        </p:attrNameLst>
                                      </p:cBhvr>
                                      <p:to>
                                        <p:strVal val="visible"/>
                                      </p:to>
                                    </p:set>
                                    <p:anim calcmode="lin" valueType="num">
                                      <p:cBhvr>
                                        <p:cTn id="21" dur="500" fill="hold"/>
                                        <p:tgtEl>
                                          <p:spTgt spid="2"/>
                                        </p:tgtEl>
                                        <p:attrNameLst>
                                          <p:attrName>ppt_w</p:attrName>
                                        </p:attrNameLst>
                                      </p:cBhvr>
                                      <p:tavLst>
                                        <p:tav tm="0">
                                          <p:val>
                                            <p:fltVal val="0"/>
                                          </p:val>
                                        </p:tav>
                                        <p:tav tm="100000">
                                          <p:val>
                                            <p:strVal val="#ppt_w"/>
                                          </p:val>
                                        </p:tav>
                                      </p:tavLst>
                                    </p:anim>
                                    <p:anim calcmode="lin" valueType="num">
                                      <p:cBhvr>
                                        <p:cTn id="22" dur="500" fill="hold"/>
                                        <p:tgtEl>
                                          <p:spTgt spid="2"/>
                                        </p:tgtEl>
                                        <p:attrNameLst>
                                          <p:attrName>ppt_h</p:attrName>
                                        </p:attrNameLst>
                                      </p:cBhvr>
                                      <p:tavLst>
                                        <p:tav tm="0">
                                          <p:val>
                                            <p:fltVal val="0"/>
                                          </p:val>
                                        </p:tav>
                                        <p:tav tm="100000">
                                          <p:val>
                                            <p:strVal val="#ppt_h"/>
                                          </p:val>
                                        </p:tav>
                                      </p:tavLst>
                                    </p:anim>
                                  </p:childTnLst>
                                </p:cTn>
                              </p:par>
                              <p:par>
                                <p:cTn id="23" presetID="23" presetClass="entr" presetSubtype="16" fill="hold" nodeType="withEffect">
                                  <p:stCondLst>
                                    <p:cond delay="0"/>
                                  </p:stCondLst>
                                  <p:childTnLst>
                                    <p:set>
                                      <p:cBhvr>
                                        <p:cTn id="24" dur="1" fill="hold">
                                          <p:stCondLst>
                                            <p:cond delay="0"/>
                                          </p:stCondLst>
                                        </p:cTn>
                                        <p:tgtEl>
                                          <p:spTgt spid="3"/>
                                        </p:tgtEl>
                                        <p:attrNameLst>
                                          <p:attrName>style.visibility</p:attrName>
                                        </p:attrNameLst>
                                      </p:cBhvr>
                                      <p:to>
                                        <p:strVal val="visible"/>
                                      </p:to>
                                    </p:set>
                                    <p:anim calcmode="lin" valueType="num">
                                      <p:cBhvr>
                                        <p:cTn id="25" dur="500" fill="hold"/>
                                        <p:tgtEl>
                                          <p:spTgt spid="3"/>
                                        </p:tgtEl>
                                        <p:attrNameLst>
                                          <p:attrName>ppt_w</p:attrName>
                                        </p:attrNameLst>
                                      </p:cBhvr>
                                      <p:tavLst>
                                        <p:tav tm="0">
                                          <p:val>
                                            <p:fltVal val="0"/>
                                          </p:val>
                                        </p:tav>
                                        <p:tav tm="100000">
                                          <p:val>
                                            <p:strVal val="#ppt_w"/>
                                          </p:val>
                                        </p:tav>
                                      </p:tavLst>
                                    </p:anim>
                                    <p:anim calcmode="lin" valueType="num">
                                      <p:cBhvr>
                                        <p:cTn id="26" dur="500" fill="hold"/>
                                        <p:tgtEl>
                                          <p:spTgt spid="3"/>
                                        </p:tgtEl>
                                        <p:attrNameLst>
                                          <p:attrName>ppt_h</p:attrName>
                                        </p:attrNameLst>
                                      </p:cBhvr>
                                      <p:tavLst>
                                        <p:tav tm="0">
                                          <p:val>
                                            <p:fltVal val="0"/>
                                          </p:val>
                                        </p:tav>
                                        <p:tav tm="100000">
                                          <p:val>
                                            <p:strVal val="#ppt_h"/>
                                          </p:val>
                                        </p:tav>
                                      </p:tavLst>
                                    </p:anim>
                                  </p:childTnLst>
                                </p:cTn>
                              </p:par>
                              <p:par>
                                <p:cTn id="27" presetID="23" presetClass="entr" presetSubtype="16" fill="hold" nodeType="withEffect">
                                  <p:stCondLst>
                                    <p:cond delay="0"/>
                                  </p:stCondLst>
                                  <p:childTnLst>
                                    <p:set>
                                      <p:cBhvr>
                                        <p:cTn id="28" dur="1" fill="hold">
                                          <p:stCondLst>
                                            <p:cond delay="0"/>
                                          </p:stCondLst>
                                        </p:cTn>
                                        <p:tgtEl>
                                          <p:spTgt spid="4"/>
                                        </p:tgtEl>
                                        <p:attrNameLst>
                                          <p:attrName>style.visibility</p:attrName>
                                        </p:attrNameLst>
                                      </p:cBhvr>
                                      <p:to>
                                        <p:strVal val="visible"/>
                                      </p:to>
                                    </p:set>
                                    <p:anim calcmode="lin" valueType="num">
                                      <p:cBhvr>
                                        <p:cTn id="29" dur="500" fill="hold"/>
                                        <p:tgtEl>
                                          <p:spTgt spid="4"/>
                                        </p:tgtEl>
                                        <p:attrNameLst>
                                          <p:attrName>ppt_w</p:attrName>
                                        </p:attrNameLst>
                                      </p:cBhvr>
                                      <p:tavLst>
                                        <p:tav tm="0">
                                          <p:val>
                                            <p:fltVal val="0"/>
                                          </p:val>
                                        </p:tav>
                                        <p:tav tm="100000">
                                          <p:val>
                                            <p:strVal val="#ppt_w"/>
                                          </p:val>
                                        </p:tav>
                                      </p:tavLst>
                                    </p:anim>
                                    <p:anim calcmode="lin" valueType="num">
                                      <p:cBhvr>
                                        <p:cTn id="30" dur="500" fill="hold"/>
                                        <p:tgtEl>
                                          <p:spTgt spid="4"/>
                                        </p:tgtEl>
                                        <p:attrNameLst>
                                          <p:attrName>ppt_h</p:attrName>
                                        </p:attrNameLst>
                                      </p:cBhvr>
                                      <p:tavLst>
                                        <p:tav tm="0">
                                          <p:val>
                                            <p:fltVal val="0"/>
                                          </p:val>
                                        </p:tav>
                                        <p:tav tm="100000">
                                          <p:val>
                                            <p:strVal val="#ppt_h"/>
                                          </p:val>
                                        </p:tav>
                                      </p:tavLst>
                                    </p:anim>
                                  </p:childTnLst>
                                </p:cTn>
                              </p:par>
                              <p:par>
                                <p:cTn id="31" presetID="23" presetClass="entr" presetSubtype="16" fill="hold" nodeType="withEffect">
                                  <p:stCondLst>
                                    <p:cond delay="0"/>
                                  </p:stCondLst>
                                  <p:childTnLst>
                                    <p:set>
                                      <p:cBhvr>
                                        <p:cTn id="32" dur="1" fill="hold">
                                          <p:stCondLst>
                                            <p:cond delay="0"/>
                                          </p:stCondLst>
                                        </p:cTn>
                                        <p:tgtEl>
                                          <p:spTgt spid="5"/>
                                        </p:tgtEl>
                                        <p:attrNameLst>
                                          <p:attrName>style.visibility</p:attrName>
                                        </p:attrNameLst>
                                      </p:cBhvr>
                                      <p:to>
                                        <p:strVal val="visible"/>
                                      </p:to>
                                    </p:set>
                                    <p:anim calcmode="lin" valueType="num">
                                      <p:cBhvr>
                                        <p:cTn id="33" dur="500" fill="hold"/>
                                        <p:tgtEl>
                                          <p:spTgt spid="5"/>
                                        </p:tgtEl>
                                        <p:attrNameLst>
                                          <p:attrName>ppt_w</p:attrName>
                                        </p:attrNameLst>
                                      </p:cBhvr>
                                      <p:tavLst>
                                        <p:tav tm="0">
                                          <p:val>
                                            <p:fltVal val="0"/>
                                          </p:val>
                                        </p:tav>
                                        <p:tav tm="100000">
                                          <p:val>
                                            <p:strVal val="#ppt_w"/>
                                          </p:val>
                                        </p:tav>
                                      </p:tavLst>
                                    </p:anim>
                                    <p:anim calcmode="lin" valueType="num">
                                      <p:cBhvr>
                                        <p:cTn id="34" dur="500" fill="hold"/>
                                        <p:tgtEl>
                                          <p:spTgt spid="5"/>
                                        </p:tgtEl>
                                        <p:attrNameLst>
                                          <p:attrName>ppt_h</p:attrName>
                                        </p:attrNameLst>
                                      </p:cBhvr>
                                      <p:tavLst>
                                        <p:tav tm="0">
                                          <p:val>
                                            <p:fltVal val="0"/>
                                          </p:val>
                                        </p:tav>
                                        <p:tav tm="100000">
                                          <p:val>
                                            <p:strVal val="#ppt_h"/>
                                          </p:val>
                                        </p:tav>
                                      </p:tavLst>
                                    </p:anim>
                                  </p:childTnLst>
                                </p:cTn>
                              </p:par>
                            </p:childTnLst>
                          </p:cTn>
                        </p:par>
                      </p:childTnLst>
                    </p:cTn>
                  </p:par>
                  <p:par>
                    <p:cTn id="35" fill="hold">
                      <p:stCondLst>
                        <p:cond delay="indefinite"/>
                      </p:stCondLst>
                      <p:childTnLst>
                        <p:par>
                          <p:cTn id="36" fill="hold">
                            <p:stCondLst>
                              <p:cond delay="0"/>
                            </p:stCondLst>
                            <p:childTnLst>
                              <p:par>
                                <p:cTn id="37" presetID="3" presetClass="entr" presetSubtype="10" fill="hold" grpId="0" nodeType="clickEffect">
                                  <p:stCondLst>
                                    <p:cond delay="0"/>
                                  </p:stCondLst>
                                  <p:childTnLst>
                                    <p:set>
                                      <p:cBhvr>
                                        <p:cTn id="38" dur="1" fill="hold">
                                          <p:stCondLst>
                                            <p:cond delay="0"/>
                                          </p:stCondLst>
                                        </p:cTn>
                                        <p:tgtEl>
                                          <p:spTgt spid="22"/>
                                        </p:tgtEl>
                                        <p:attrNameLst>
                                          <p:attrName>style.visibility</p:attrName>
                                        </p:attrNameLst>
                                      </p:cBhvr>
                                      <p:to>
                                        <p:strVal val="visible"/>
                                      </p:to>
                                    </p:set>
                                    <p:animEffect transition="in" filter="blinds(horizontal)">
                                      <p:cBhvr>
                                        <p:cTn id="39" dur="500"/>
                                        <p:tgtEl>
                                          <p:spTgt spid="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build="p"/>
      <p:bldP spid="17" grpId="0"/>
      <p:bldP spid="22" grpId="0" animBg="1"/>
    </p:bldLst>
  </p:timing>
</p:sld>
</file>

<file path=ppt/slides/slide5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Content Placeholder 10"/>
          <p:cNvSpPr>
            <a:spLocks noGrp="1"/>
          </p:cNvSpPr>
          <p:nvPr>
            <p:ph sz="quarter" idx="13"/>
          </p:nvPr>
        </p:nvSpPr>
        <p:spPr>
          <a:xfrm>
            <a:off x="304800" y="2830324"/>
            <a:ext cx="628650" cy="446276"/>
          </a:xfrm>
        </p:spPr>
        <p:txBody>
          <a:bodyPr wrap="square">
            <a:spAutoFit/>
          </a:bodyPr>
          <a:lstStyle/>
          <a:p>
            <a:pPr>
              <a:buNone/>
            </a:pPr>
            <a:r>
              <a:rPr lang="en-US" sz="2300" b="1" dirty="0" smtClean="0">
                <a:solidFill>
                  <a:schemeClr val="tx1"/>
                </a:solidFill>
                <a:latin typeface="Times New Roman" pitchFamily="18" charset="0"/>
                <a:cs typeface="Times New Roman" pitchFamily="18" charset="0"/>
              </a:rPr>
              <a:t>53.   </a:t>
            </a:r>
            <a:endParaRPr lang="en-US" sz="2300" dirty="0" smtClean="0">
              <a:solidFill>
                <a:schemeClr val="tx1"/>
              </a:solidFill>
              <a:latin typeface="Times New Roman" pitchFamily="18" charset="0"/>
              <a:cs typeface="Times New Roman" pitchFamily="18" charset="0"/>
            </a:endParaRPr>
          </a:p>
        </p:txBody>
      </p:sp>
      <p:pic>
        <p:nvPicPr>
          <p:cNvPr id="14338" name="Picture 2" descr="D:\Vinothi\Revision Exam 03\Ans-Ex-03-53.tif"/>
          <p:cNvPicPr>
            <a:picLocks noChangeAspect="1" noChangeArrowheads="1"/>
          </p:cNvPicPr>
          <p:nvPr/>
        </p:nvPicPr>
        <p:blipFill>
          <a:blip r:embed="rId2" cstate="print"/>
          <a:srcRect/>
          <a:stretch>
            <a:fillRect/>
          </a:stretch>
        </p:blipFill>
        <p:spPr bwMode="auto">
          <a:xfrm>
            <a:off x="1066800" y="2971800"/>
            <a:ext cx="3579876" cy="2249424"/>
          </a:xfrm>
          <a:prstGeom prst="rect">
            <a:avLst/>
          </a:prstGeom>
          <a:noFill/>
        </p:spPr>
      </p:pic>
      <p:grpSp>
        <p:nvGrpSpPr>
          <p:cNvPr id="2" name="Group 9"/>
          <p:cNvGrpSpPr/>
          <p:nvPr/>
        </p:nvGrpSpPr>
        <p:grpSpPr>
          <a:xfrm>
            <a:off x="1371600" y="5421124"/>
            <a:ext cx="4638675" cy="446276"/>
            <a:chOff x="1371600" y="5421124"/>
            <a:chExt cx="4638675" cy="446276"/>
          </a:xfrm>
        </p:grpSpPr>
        <p:sp>
          <p:nvSpPr>
            <p:cNvPr id="8" name="Rectangle 7"/>
            <p:cNvSpPr/>
            <p:nvPr/>
          </p:nvSpPr>
          <p:spPr>
            <a:xfrm>
              <a:off x="1371600" y="5421124"/>
              <a:ext cx="2961067" cy="446276"/>
            </a:xfrm>
            <a:prstGeom prst="rect">
              <a:avLst/>
            </a:prstGeom>
          </p:spPr>
          <p:txBody>
            <a:bodyPr wrap="none">
              <a:spAutoFit/>
            </a:bodyPr>
            <a:lstStyle/>
            <a:p>
              <a:r>
                <a:rPr lang="en-US" sz="2300" dirty="0" smtClean="0">
                  <a:latin typeface="Times New Roman" pitchFamily="18" charset="0"/>
                </a:rPr>
                <a:t>The angle of rotation,   </a:t>
              </a:r>
              <a:endParaRPr lang="en-US" sz="2300" dirty="0">
                <a:latin typeface="Times New Roman" pitchFamily="18" charset="0"/>
              </a:endParaRPr>
            </a:p>
          </p:txBody>
        </p:sp>
        <p:pic>
          <p:nvPicPr>
            <p:cNvPr id="14339" name="Picture 3" descr="D:\Vinothi\Revision Exam 03\Eqn148.wmf"/>
            <p:cNvPicPr>
              <a:picLocks noChangeAspect="1" noChangeArrowheads="1"/>
            </p:cNvPicPr>
            <p:nvPr/>
          </p:nvPicPr>
          <p:blipFill>
            <a:blip r:embed="rId3" cstate="print"/>
            <a:srcRect/>
            <a:stretch>
              <a:fillRect/>
            </a:stretch>
          </p:blipFill>
          <p:spPr bwMode="auto">
            <a:xfrm>
              <a:off x="4067175" y="5464175"/>
              <a:ext cx="1943100" cy="355600"/>
            </a:xfrm>
            <a:prstGeom prst="rect">
              <a:avLst/>
            </a:prstGeom>
            <a:noFill/>
          </p:spPr>
        </p:pic>
      </p:grpSp>
      <p:sp>
        <p:nvSpPr>
          <p:cNvPr id="7"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3 Paper 1</a:t>
            </a:r>
          </a:p>
        </p:txBody>
      </p:sp>
    </p:spTree>
    <p:extLst>
      <p:ext uri="{BB962C8B-B14F-4D97-AF65-F5344CB8AC3E}">
        <p14:creationId xmlns:p14="http://schemas.microsoft.com/office/powerpoint/2010/main" xmlns="" val="71451342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11">
                                            <p:txEl>
                                              <p:pRg st="0" end="0"/>
                                            </p:txEl>
                                          </p:spTgt>
                                        </p:tgtEl>
                                        <p:attrNameLst>
                                          <p:attrName>style.visibility</p:attrName>
                                        </p:attrNameLst>
                                      </p:cBhvr>
                                      <p:to>
                                        <p:strVal val="visible"/>
                                      </p:to>
                                    </p:set>
                                    <p:anim calcmode="lin" valueType="num">
                                      <p:cBhvr>
                                        <p:cTn id="7" dur="500" fill="hold"/>
                                        <p:tgtEl>
                                          <p:spTgt spid="11">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11">
                                            <p:txEl>
                                              <p:pRg st="0" end="0"/>
                                            </p:txEl>
                                          </p:spTgt>
                                        </p:tgtEl>
                                        <p:attrNameLst>
                                          <p:attrName>ppt_h</p:attrName>
                                        </p:attrNameLst>
                                      </p:cBhvr>
                                      <p:tavLst>
                                        <p:tav tm="0">
                                          <p:val>
                                            <p:fltVal val="0"/>
                                          </p:val>
                                        </p:tav>
                                        <p:tav tm="100000">
                                          <p:val>
                                            <p:strVal val="#ppt_h"/>
                                          </p:val>
                                        </p:tav>
                                      </p:tavLst>
                                    </p:anim>
                                  </p:childTnLst>
                                </p:cTn>
                              </p:par>
                              <p:par>
                                <p:cTn id="9" presetID="23" presetClass="entr" presetSubtype="16" fill="hold" nodeType="withEffect">
                                  <p:stCondLst>
                                    <p:cond delay="0"/>
                                  </p:stCondLst>
                                  <p:childTnLst>
                                    <p:set>
                                      <p:cBhvr>
                                        <p:cTn id="10" dur="1" fill="hold">
                                          <p:stCondLst>
                                            <p:cond delay="0"/>
                                          </p:stCondLst>
                                        </p:cTn>
                                        <p:tgtEl>
                                          <p:spTgt spid="14338"/>
                                        </p:tgtEl>
                                        <p:attrNameLst>
                                          <p:attrName>style.visibility</p:attrName>
                                        </p:attrNameLst>
                                      </p:cBhvr>
                                      <p:to>
                                        <p:strVal val="visible"/>
                                      </p:to>
                                    </p:set>
                                    <p:anim calcmode="lin" valueType="num">
                                      <p:cBhvr>
                                        <p:cTn id="11" dur="500" fill="hold"/>
                                        <p:tgtEl>
                                          <p:spTgt spid="14338"/>
                                        </p:tgtEl>
                                        <p:attrNameLst>
                                          <p:attrName>ppt_w</p:attrName>
                                        </p:attrNameLst>
                                      </p:cBhvr>
                                      <p:tavLst>
                                        <p:tav tm="0">
                                          <p:val>
                                            <p:fltVal val="0"/>
                                          </p:val>
                                        </p:tav>
                                        <p:tav tm="100000">
                                          <p:val>
                                            <p:strVal val="#ppt_w"/>
                                          </p:val>
                                        </p:tav>
                                      </p:tavLst>
                                    </p:anim>
                                    <p:anim calcmode="lin" valueType="num">
                                      <p:cBhvr>
                                        <p:cTn id="12" dur="500" fill="hold"/>
                                        <p:tgtEl>
                                          <p:spTgt spid="14338"/>
                                        </p:tgtEl>
                                        <p:attrNameLst>
                                          <p:attrName>ppt_h</p:attrName>
                                        </p:attrNameLst>
                                      </p:cBhvr>
                                      <p:tavLst>
                                        <p:tav tm="0">
                                          <p:val>
                                            <p:fltVal val="0"/>
                                          </p:val>
                                        </p:tav>
                                        <p:tav tm="100000">
                                          <p:val>
                                            <p:strVal val="#ppt_h"/>
                                          </p:val>
                                        </p:tav>
                                      </p:tavLst>
                                    </p:anim>
                                  </p:childTnLst>
                                </p:cTn>
                              </p:par>
                              <p:par>
                                <p:cTn id="13" presetID="23" presetClass="entr" presetSubtype="16" fill="hold" nodeType="withEffect">
                                  <p:stCondLst>
                                    <p:cond delay="0"/>
                                  </p:stCondLst>
                                  <p:childTnLst>
                                    <p:set>
                                      <p:cBhvr>
                                        <p:cTn id="14" dur="1" fill="hold">
                                          <p:stCondLst>
                                            <p:cond delay="0"/>
                                          </p:stCondLst>
                                        </p:cTn>
                                        <p:tgtEl>
                                          <p:spTgt spid="2"/>
                                        </p:tgtEl>
                                        <p:attrNameLst>
                                          <p:attrName>style.visibility</p:attrName>
                                        </p:attrNameLst>
                                      </p:cBhvr>
                                      <p:to>
                                        <p:strVal val="visible"/>
                                      </p:to>
                                    </p:set>
                                    <p:anim calcmode="lin" valueType="num">
                                      <p:cBhvr>
                                        <p:cTn id="15" dur="500" fill="hold"/>
                                        <p:tgtEl>
                                          <p:spTgt spid="2"/>
                                        </p:tgtEl>
                                        <p:attrNameLst>
                                          <p:attrName>ppt_w</p:attrName>
                                        </p:attrNameLst>
                                      </p:cBhvr>
                                      <p:tavLst>
                                        <p:tav tm="0">
                                          <p:val>
                                            <p:fltVal val="0"/>
                                          </p:val>
                                        </p:tav>
                                        <p:tav tm="100000">
                                          <p:val>
                                            <p:strVal val="#ppt_w"/>
                                          </p:val>
                                        </p:tav>
                                      </p:tavLst>
                                    </p:anim>
                                    <p:anim calcmode="lin" valueType="num">
                                      <p:cBhvr>
                                        <p:cTn id="16" dur="500" fill="hold"/>
                                        <p:tgtEl>
                                          <p:spTgt spid="2"/>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build="p"/>
    </p:bldLst>
  </p:timing>
</p:sld>
</file>

<file path=ppt/slides/slide5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Content Placeholder 10"/>
          <p:cNvSpPr>
            <a:spLocks noGrp="1"/>
          </p:cNvSpPr>
          <p:nvPr>
            <p:ph sz="quarter" idx="13"/>
          </p:nvPr>
        </p:nvSpPr>
        <p:spPr>
          <a:xfrm>
            <a:off x="438150" y="2286000"/>
            <a:ext cx="628650" cy="446276"/>
          </a:xfrm>
        </p:spPr>
        <p:txBody>
          <a:bodyPr wrap="square">
            <a:spAutoFit/>
          </a:bodyPr>
          <a:lstStyle/>
          <a:p>
            <a:pPr>
              <a:buNone/>
            </a:pPr>
            <a:r>
              <a:rPr lang="en-US" sz="2300" b="1" dirty="0" smtClean="0">
                <a:solidFill>
                  <a:schemeClr val="tx1"/>
                </a:solidFill>
                <a:latin typeface="Times New Roman" pitchFamily="18" charset="0"/>
                <a:cs typeface="Times New Roman" pitchFamily="18" charset="0"/>
              </a:rPr>
              <a:t>54.   </a:t>
            </a:r>
            <a:endParaRPr lang="en-US" sz="2300" dirty="0" smtClean="0">
              <a:solidFill>
                <a:schemeClr val="tx1"/>
              </a:solidFill>
              <a:latin typeface="Times New Roman" pitchFamily="18" charset="0"/>
              <a:cs typeface="Times New Roman" pitchFamily="18" charset="0"/>
            </a:endParaRPr>
          </a:p>
        </p:txBody>
      </p:sp>
      <p:sp>
        <p:nvSpPr>
          <p:cNvPr id="22" name="Notched Right Arrow 21"/>
          <p:cNvSpPr/>
          <p:nvPr/>
        </p:nvSpPr>
        <p:spPr>
          <a:xfrm>
            <a:off x="7162800" y="6019800"/>
            <a:ext cx="1782315" cy="685800"/>
          </a:xfrm>
          <a:prstGeom prst="notchedRightArrow">
            <a:avLst/>
          </a:prstGeom>
          <a:blipFill>
            <a:blip r:embed="rId2" cstate="print">
              <a:extLst>
                <a:ext uri="{BEBA8EAE-BF5A-486C-A8C5-ECC9F3942E4B}">
                  <a14:imgProps xmlns:a14="http://schemas.microsoft.com/office/drawing/2010/main" xmlns="">
                    <a14:imgLayer r:embed="rId3">
                      <a14:imgEffect>
                        <a14:brightnessContrast bright="-20000" contrast="-20000"/>
                      </a14:imgEffect>
                    </a14:imgLayer>
                  </a14:imgProps>
                </a:ex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ANSWER</a:t>
            </a:r>
            <a:endParaRPr lang="en-US" sz="2000" b="1" dirty="0">
              <a:latin typeface="Times New Roman" pitchFamily="18" charset="0"/>
              <a:cs typeface="Times New Roman" pitchFamily="18" charset="0"/>
            </a:endParaRPr>
          </a:p>
        </p:txBody>
      </p:sp>
      <p:pic>
        <p:nvPicPr>
          <p:cNvPr id="15362" name="Picture 2" descr="D:\Vinothi\Revision Exam 03\Ex-03-54.tif"/>
          <p:cNvPicPr>
            <a:picLocks noChangeAspect="1" noChangeArrowheads="1"/>
          </p:cNvPicPr>
          <p:nvPr/>
        </p:nvPicPr>
        <p:blipFill>
          <a:blip r:embed="rId4" cstate="print"/>
          <a:srcRect/>
          <a:stretch>
            <a:fillRect/>
          </a:stretch>
        </p:blipFill>
        <p:spPr bwMode="auto">
          <a:xfrm>
            <a:off x="1297305" y="2362200"/>
            <a:ext cx="2360295" cy="1885950"/>
          </a:xfrm>
          <a:prstGeom prst="rect">
            <a:avLst/>
          </a:prstGeom>
          <a:noFill/>
        </p:spPr>
      </p:pic>
      <p:sp>
        <p:nvSpPr>
          <p:cNvPr id="20" name="TextBox 19"/>
          <p:cNvSpPr txBox="1"/>
          <p:nvPr/>
        </p:nvSpPr>
        <p:spPr>
          <a:xfrm>
            <a:off x="1361440" y="5257800"/>
            <a:ext cx="1600200" cy="446276"/>
          </a:xfrm>
          <a:prstGeom prst="rect">
            <a:avLst/>
          </a:prstGeom>
          <a:noFill/>
        </p:spPr>
        <p:txBody>
          <a:bodyPr wrap="square" rtlCol="0">
            <a:spAutoFit/>
          </a:bodyPr>
          <a:lstStyle/>
          <a:p>
            <a:r>
              <a:rPr lang="en-US" sz="2300" dirty="0" smtClean="0">
                <a:latin typeface="Times New Roman" pitchFamily="18" charset="0"/>
              </a:rPr>
              <a:t>(A) </a:t>
            </a:r>
            <a:r>
              <a:rPr lang="en-US" sz="2300" dirty="0" smtClean="0">
                <a:latin typeface="Times New Roman" pitchFamily="18" charset="0"/>
                <a:sym typeface="Symbol"/>
              </a:rPr>
              <a:t></a:t>
            </a:r>
            <a:r>
              <a:rPr lang="en-US" sz="2300" i="1" dirty="0" smtClean="0">
                <a:latin typeface="Times New Roman" pitchFamily="18" charset="0"/>
                <a:sym typeface="Symbol"/>
              </a:rPr>
              <a:t>DCA</a:t>
            </a:r>
            <a:endParaRPr lang="en-US" sz="2300" dirty="0">
              <a:latin typeface="Times New Roman" pitchFamily="18" charset="0"/>
            </a:endParaRPr>
          </a:p>
        </p:txBody>
      </p:sp>
      <p:sp>
        <p:nvSpPr>
          <p:cNvPr id="21" name="TextBox 20"/>
          <p:cNvSpPr txBox="1"/>
          <p:nvPr/>
        </p:nvSpPr>
        <p:spPr>
          <a:xfrm>
            <a:off x="3733800" y="5257800"/>
            <a:ext cx="1600200" cy="446276"/>
          </a:xfrm>
          <a:prstGeom prst="rect">
            <a:avLst/>
          </a:prstGeom>
          <a:noFill/>
        </p:spPr>
        <p:txBody>
          <a:bodyPr wrap="square" rtlCol="0">
            <a:spAutoFit/>
          </a:bodyPr>
          <a:lstStyle/>
          <a:p>
            <a:r>
              <a:rPr lang="en-US" sz="2300" dirty="0" smtClean="0">
                <a:latin typeface="Times New Roman" pitchFamily="18" charset="0"/>
              </a:rPr>
              <a:t>(B)</a:t>
            </a:r>
            <a:r>
              <a:rPr lang="en-US" sz="2300" i="1" dirty="0" smtClean="0">
                <a:latin typeface="Times New Roman" pitchFamily="18" charset="0"/>
              </a:rPr>
              <a:t> </a:t>
            </a:r>
            <a:r>
              <a:rPr lang="en-US" sz="2300" dirty="0" smtClean="0">
                <a:latin typeface="Times New Roman" pitchFamily="18" charset="0"/>
                <a:sym typeface="Symbol"/>
              </a:rPr>
              <a:t></a:t>
            </a:r>
            <a:r>
              <a:rPr lang="en-US" sz="2300" i="1" dirty="0" smtClean="0">
                <a:latin typeface="Times New Roman" pitchFamily="18" charset="0"/>
                <a:sym typeface="Symbol"/>
              </a:rPr>
              <a:t>BRA</a:t>
            </a:r>
            <a:endParaRPr lang="en-US" sz="2300" i="1" dirty="0">
              <a:latin typeface="Times New Roman" pitchFamily="18" charset="0"/>
            </a:endParaRPr>
          </a:p>
        </p:txBody>
      </p:sp>
      <p:sp>
        <p:nvSpPr>
          <p:cNvPr id="24" name="TextBox 23"/>
          <p:cNvSpPr txBox="1"/>
          <p:nvPr/>
        </p:nvSpPr>
        <p:spPr>
          <a:xfrm>
            <a:off x="1361440" y="6030724"/>
            <a:ext cx="1447800" cy="446276"/>
          </a:xfrm>
          <a:prstGeom prst="rect">
            <a:avLst/>
          </a:prstGeom>
          <a:noFill/>
        </p:spPr>
        <p:txBody>
          <a:bodyPr wrap="square" rtlCol="0">
            <a:spAutoFit/>
          </a:bodyPr>
          <a:lstStyle/>
          <a:p>
            <a:r>
              <a:rPr lang="en-US" sz="2300" dirty="0" smtClean="0">
                <a:latin typeface="Times New Roman" pitchFamily="18" charset="0"/>
              </a:rPr>
              <a:t>(C) </a:t>
            </a:r>
            <a:r>
              <a:rPr lang="en-US" sz="2300" dirty="0" smtClean="0">
                <a:latin typeface="Times New Roman" pitchFamily="18" charset="0"/>
                <a:sym typeface="Symbol"/>
              </a:rPr>
              <a:t></a:t>
            </a:r>
            <a:r>
              <a:rPr lang="en-US" sz="2300" i="1" dirty="0" smtClean="0">
                <a:latin typeface="Times New Roman" pitchFamily="18" charset="0"/>
                <a:sym typeface="Symbol"/>
              </a:rPr>
              <a:t>PDQ</a:t>
            </a:r>
            <a:endParaRPr lang="en-US" sz="2300" i="1" dirty="0">
              <a:latin typeface="Times New Roman" pitchFamily="18" charset="0"/>
            </a:endParaRPr>
          </a:p>
        </p:txBody>
      </p:sp>
      <p:sp>
        <p:nvSpPr>
          <p:cNvPr id="26" name="TextBox 25"/>
          <p:cNvSpPr txBox="1"/>
          <p:nvPr/>
        </p:nvSpPr>
        <p:spPr>
          <a:xfrm>
            <a:off x="3733800" y="6030724"/>
            <a:ext cx="1371600" cy="446276"/>
          </a:xfrm>
          <a:prstGeom prst="rect">
            <a:avLst/>
          </a:prstGeom>
          <a:noFill/>
        </p:spPr>
        <p:txBody>
          <a:bodyPr wrap="square" rtlCol="0">
            <a:spAutoFit/>
          </a:bodyPr>
          <a:lstStyle/>
          <a:p>
            <a:r>
              <a:rPr lang="en-US" sz="2300" dirty="0" smtClean="0">
                <a:latin typeface="Times New Roman" pitchFamily="18" charset="0"/>
              </a:rPr>
              <a:t>(D) </a:t>
            </a:r>
            <a:r>
              <a:rPr lang="en-US" sz="2300" dirty="0" smtClean="0">
                <a:latin typeface="Times New Roman" pitchFamily="18" charset="0"/>
                <a:sym typeface="Symbol"/>
              </a:rPr>
              <a:t></a:t>
            </a:r>
            <a:r>
              <a:rPr lang="en-US" sz="2300" i="1" dirty="0" smtClean="0">
                <a:latin typeface="Times New Roman" pitchFamily="18" charset="0"/>
              </a:rPr>
              <a:t>PAR</a:t>
            </a:r>
            <a:endParaRPr lang="en-US" sz="2300" i="1" dirty="0">
              <a:latin typeface="Times New Roman" pitchFamily="18" charset="0"/>
            </a:endParaRPr>
          </a:p>
        </p:txBody>
      </p:sp>
      <p:sp>
        <p:nvSpPr>
          <p:cNvPr id="27" name="Rectangle 26"/>
          <p:cNvSpPr/>
          <p:nvPr/>
        </p:nvSpPr>
        <p:spPr>
          <a:xfrm>
            <a:off x="1295400" y="4305181"/>
            <a:ext cx="5715000" cy="800219"/>
          </a:xfrm>
          <a:prstGeom prst="rect">
            <a:avLst/>
          </a:prstGeom>
        </p:spPr>
        <p:txBody>
          <a:bodyPr wrap="square">
            <a:spAutoFit/>
          </a:bodyPr>
          <a:lstStyle/>
          <a:p>
            <a:r>
              <a:rPr lang="en-US" sz="2300" dirty="0" smtClean="0">
                <a:latin typeface="Times New Roman" pitchFamily="18" charset="0"/>
              </a:rPr>
              <a:t>In the figure above, </a:t>
            </a:r>
            <a:r>
              <a:rPr lang="en-US" sz="2300" i="1" dirty="0" smtClean="0">
                <a:latin typeface="Times New Roman" pitchFamily="18" charset="0"/>
              </a:rPr>
              <a:t>ABCD</a:t>
            </a:r>
            <a:r>
              <a:rPr lang="en-US" sz="2300" dirty="0" smtClean="0">
                <a:latin typeface="Times New Roman" pitchFamily="18" charset="0"/>
              </a:rPr>
              <a:t> is a parallelogram.</a:t>
            </a:r>
          </a:p>
          <a:p>
            <a:r>
              <a:rPr lang="en-US" sz="2300" dirty="0" smtClean="0">
                <a:latin typeface="Times New Roman" pitchFamily="18" charset="0"/>
              </a:rPr>
              <a:t>Which triangle is similar to </a:t>
            </a:r>
            <a:r>
              <a:rPr lang="en-US" sz="2300" dirty="0" smtClean="0">
                <a:latin typeface="Times New Roman" pitchFamily="18" charset="0"/>
                <a:sym typeface="Symbol"/>
              </a:rPr>
              <a:t></a:t>
            </a:r>
            <a:r>
              <a:rPr lang="en-US" sz="2300" i="1" dirty="0" smtClean="0">
                <a:latin typeface="Times New Roman" pitchFamily="18" charset="0"/>
              </a:rPr>
              <a:t>QRC</a:t>
            </a:r>
            <a:r>
              <a:rPr lang="en-US" sz="2300" dirty="0" smtClean="0">
                <a:latin typeface="Times New Roman" pitchFamily="18" charset="0"/>
              </a:rPr>
              <a:t>?</a:t>
            </a:r>
            <a:endParaRPr lang="en-US" sz="2300" dirty="0">
              <a:latin typeface="Times New Roman" pitchFamily="18" charset="0"/>
            </a:endParaRPr>
          </a:p>
        </p:txBody>
      </p:sp>
      <p:sp>
        <p:nvSpPr>
          <p:cNvPr id="10"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3 Paper 1</a:t>
            </a:r>
          </a:p>
        </p:txBody>
      </p:sp>
    </p:spTree>
    <p:extLst>
      <p:ext uri="{BB962C8B-B14F-4D97-AF65-F5344CB8AC3E}">
        <p14:creationId xmlns:p14="http://schemas.microsoft.com/office/powerpoint/2010/main" xmlns="" val="71451342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11">
                                            <p:txEl>
                                              <p:pRg st="0" end="0"/>
                                            </p:txEl>
                                          </p:spTgt>
                                        </p:tgtEl>
                                        <p:attrNameLst>
                                          <p:attrName>style.visibility</p:attrName>
                                        </p:attrNameLst>
                                      </p:cBhvr>
                                      <p:to>
                                        <p:strVal val="visible"/>
                                      </p:to>
                                    </p:set>
                                    <p:anim calcmode="lin" valueType="num">
                                      <p:cBhvr>
                                        <p:cTn id="7" dur="500" fill="hold"/>
                                        <p:tgtEl>
                                          <p:spTgt spid="11">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11">
                                            <p:txEl>
                                              <p:pRg st="0" end="0"/>
                                            </p:txEl>
                                          </p:spTgt>
                                        </p:tgtEl>
                                        <p:attrNameLst>
                                          <p:attrName>ppt_h</p:attrName>
                                        </p:attrNameLst>
                                      </p:cBhvr>
                                      <p:tavLst>
                                        <p:tav tm="0">
                                          <p:val>
                                            <p:fltVal val="0"/>
                                          </p:val>
                                        </p:tav>
                                        <p:tav tm="100000">
                                          <p:val>
                                            <p:strVal val="#ppt_h"/>
                                          </p:val>
                                        </p:tav>
                                      </p:tavLst>
                                    </p:anim>
                                  </p:childTnLst>
                                </p:cTn>
                              </p:par>
                              <p:par>
                                <p:cTn id="9" presetID="23" presetClass="entr" presetSubtype="16" fill="hold" nodeType="withEffect">
                                  <p:stCondLst>
                                    <p:cond delay="0"/>
                                  </p:stCondLst>
                                  <p:childTnLst>
                                    <p:set>
                                      <p:cBhvr>
                                        <p:cTn id="10" dur="1" fill="hold">
                                          <p:stCondLst>
                                            <p:cond delay="0"/>
                                          </p:stCondLst>
                                        </p:cTn>
                                        <p:tgtEl>
                                          <p:spTgt spid="15362"/>
                                        </p:tgtEl>
                                        <p:attrNameLst>
                                          <p:attrName>style.visibility</p:attrName>
                                        </p:attrNameLst>
                                      </p:cBhvr>
                                      <p:to>
                                        <p:strVal val="visible"/>
                                      </p:to>
                                    </p:set>
                                    <p:anim calcmode="lin" valueType="num">
                                      <p:cBhvr>
                                        <p:cTn id="11" dur="500" fill="hold"/>
                                        <p:tgtEl>
                                          <p:spTgt spid="15362"/>
                                        </p:tgtEl>
                                        <p:attrNameLst>
                                          <p:attrName>ppt_w</p:attrName>
                                        </p:attrNameLst>
                                      </p:cBhvr>
                                      <p:tavLst>
                                        <p:tav tm="0">
                                          <p:val>
                                            <p:fltVal val="0"/>
                                          </p:val>
                                        </p:tav>
                                        <p:tav tm="100000">
                                          <p:val>
                                            <p:strVal val="#ppt_w"/>
                                          </p:val>
                                        </p:tav>
                                      </p:tavLst>
                                    </p:anim>
                                    <p:anim calcmode="lin" valueType="num">
                                      <p:cBhvr>
                                        <p:cTn id="12" dur="500" fill="hold"/>
                                        <p:tgtEl>
                                          <p:spTgt spid="15362"/>
                                        </p:tgtEl>
                                        <p:attrNameLst>
                                          <p:attrName>ppt_h</p:attrName>
                                        </p:attrNameLst>
                                      </p:cBhvr>
                                      <p:tavLst>
                                        <p:tav tm="0">
                                          <p:val>
                                            <p:fltVal val="0"/>
                                          </p:val>
                                        </p:tav>
                                        <p:tav tm="100000">
                                          <p:val>
                                            <p:strVal val="#ppt_h"/>
                                          </p:val>
                                        </p:tav>
                                      </p:tavLst>
                                    </p:anim>
                                  </p:childTnLst>
                                </p:cTn>
                              </p:par>
                              <p:par>
                                <p:cTn id="13" presetID="23" presetClass="entr" presetSubtype="16" fill="hold" grpId="0" nodeType="withEffect">
                                  <p:stCondLst>
                                    <p:cond delay="0"/>
                                  </p:stCondLst>
                                  <p:childTnLst>
                                    <p:set>
                                      <p:cBhvr>
                                        <p:cTn id="14" dur="1" fill="hold">
                                          <p:stCondLst>
                                            <p:cond delay="0"/>
                                          </p:stCondLst>
                                        </p:cTn>
                                        <p:tgtEl>
                                          <p:spTgt spid="27"/>
                                        </p:tgtEl>
                                        <p:attrNameLst>
                                          <p:attrName>style.visibility</p:attrName>
                                        </p:attrNameLst>
                                      </p:cBhvr>
                                      <p:to>
                                        <p:strVal val="visible"/>
                                      </p:to>
                                    </p:set>
                                    <p:anim calcmode="lin" valueType="num">
                                      <p:cBhvr>
                                        <p:cTn id="15" dur="500" fill="hold"/>
                                        <p:tgtEl>
                                          <p:spTgt spid="27"/>
                                        </p:tgtEl>
                                        <p:attrNameLst>
                                          <p:attrName>ppt_w</p:attrName>
                                        </p:attrNameLst>
                                      </p:cBhvr>
                                      <p:tavLst>
                                        <p:tav tm="0">
                                          <p:val>
                                            <p:fltVal val="0"/>
                                          </p:val>
                                        </p:tav>
                                        <p:tav tm="100000">
                                          <p:val>
                                            <p:strVal val="#ppt_w"/>
                                          </p:val>
                                        </p:tav>
                                      </p:tavLst>
                                    </p:anim>
                                    <p:anim calcmode="lin" valueType="num">
                                      <p:cBhvr>
                                        <p:cTn id="16" dur="500" fill="hold"/>
                                        <p:tgtEl>
                                          <p:spTgt spid="27"/>
                                        </p:tgtEl>
                                        <p:attrNameLst>
                                          <p:attrName>ppt_h</p:attrName>
                                        </p:attrNameLst>
                                      </p:cBhvr>
                                      <p:tavLst>
                                        <p:tav tm="0">
                                          <p:val>
                                            <p:fltVal val="0"/>
                                          </p:val>
                                        </p:tav>
                                        <p:tav tm="100000">
                                          <p:val>
                                            <p:strVal val="#ppt_h"/>
                                          </p:val>
                                        </p:tav>
                                      </p:tavLst>
                                    </p:anim>
                                  </p:childTnLst>
                                </p:cTn>
                              </p:par>
                            </p:childTnLst>
                          </p:cTn>
                        </p:par>
                      </p:childTnLst>
                    </p:cTn>
                  </p:par>
                  <p:par>
                    <p:cTn id="17" fill="hold">
                      <p:stCondLst>
                        <p:cond delay="indefinite"/>
                      </p:stCondLst>
                      <p:childTnLst>
                        <p:par>
                          <p:cTn id="18" fill="hold">
                            <p:stCondLst>
                              <p:cond delay="0"/>
                            </p:stCondLst>
                            <p:childTnLst>
                              <p:par>
                                <p:cTn id="19" presetID="23" presetClass="entr" presetSubtype="16" fill="hold" grpId="0" nodeType="clickEffect">
                                  <p:stCondLst>
                                    <p:cond delay="0"/>
                                  </p:stCondLst>
                                  <p:childTnLst>
                                    <p:set>
                                      <p:cBhvr>
                                        <p:cTn id="20" dur="1" fill="hold">
                                          <p:stCondLst>
                                            <p:cond delay="0"/>
                                          </p:stCondLst>
                                        </p:cTn>
                                        <p:tgtEl>
                                          <p:spTgt spid="20"/>
                                        </p:tgtEl>
                                        <p:attrNameLst>
                                          <p:attrName>style.visibility</p:attrName>
                                        </p:attrNameLst>
                                      </p:cBhvr>
                                      <p:to>
                                        <p:strVal val="visible"/>
                                      </p:to>
                                    </p:set>
                                    <p:anim calcmode="lin" valueType="num">
                                      <p:cBhvr>
                                        <p:cTn id="21" dur="500" fill="hold"/>
                                        <p:tgtEl>
                                          <p:spTgt spid="20"/>
                                        </p:tgtEl>
                                        <p:attrNameLst>
                                          <p:attrName>ppt_w</p:attrName>
                                        </p:attrNameLst>
                                      </p:cBhvr>
                                      <p:tavLst>
                                        <p:tav tm="0">
                                          <p:val>
                                            <p:fltVal val="0"/>
                                          </p:val>
                                        </p:tav>
                                        <p:tav tm="100000">
                                          <p:val>
                                            <p:strVal val="#ppt_w"/>
                                          </p:val>
                                        </p:tav>
                                      </p:tavLst>
                                    </p:anim>
                                    <p:anim calcmode="lin" valueType="num">
                                      <p:cBhvr>
                                        <p:cTn id="22" dur="500" fill="hold"/>
                                        <p:tgtEl>
                                          <p:spTgt spid="20"/>
                                        </p:tgtEl>
                                        <p:attrNameLst>
                                          <p:attrName>ppt_h</p:attrName>
                                        </p:attrNameLst>
                                      </p:cBhvr>
                                      <p:tavLst>
                                        <p:tav tm="0">
                                          <p:val>
                                            <p:fltVal val="0"/>
                                          </p:val>
                                        </p:tav>
                                        <p:tav tm="100000">
                                          <p:val>
                                            <p:strVal val="#ppt_h"/>
                                          </p:val>
                                        </p:tav>
                                      </p:tavLst>
                                    </p:anim>
                                  </p:childTnLst>
                                </p:cTn>
                              </p:par>
                              <p:par>
                                <p:cTn id="23" presetID="23" presetClass="entr" presetSubtype="16" fill="hold" grpId="0" nodeType="withEffect">
                                  <p:stCondLst>
                                    <p:cond delay="0"/>
                                  </p:stCondLst>
                                  <p:childTnLst>
                                    <p:set>
                                      <p:cBhvr>
                                        <p:cTn id="24" dur="1" fill="hold">
                                          <p:stCondLst>
                                            <p:cond delay="0"/>
                                          </p:stCondLst>
                                        </p:cTn>
                                        <p:tgtEl>
                                          <p:spTgt spid="21"/>
                                        </p:tgtEl>
                                        <p:attrNameLst>
                                          <p:attrName>style.visibility</p:attrName>
                                        </p:attrNameLst>
                                      </p:cBhvr>
                                      <p:to>
                                        <p:strVal val="visible"/>
                                      </p:to>
                                    </p:set>
                                    <p:anim calcmode="lin" valueType="num">
                                      <p:cBhvr>
                                        <p:cTn id="25" dur="500" fill="hold"/>
                                        <p:tgtEl>
                                          <p:spTgt spid="21"/>
                                        </p:tgtEl>
                                        <p:attrNameLst>
                                          <p:attrName>ppt_w</p:attrName>
                                        </p:attrNameLst>
                                      </p:cBhvr>
                                      <p:tavLst>
                                        <p:tav tm="0">
                                          <p:val>
                                            <p:fltVal val="0"/>
                                          </p:val>
                                        </p:tav>
                                        <p:tav tm="100000">
                                          <p:val>
                                            <p:strVal val="#ppt_w"/>
                                          </p:val>
                                        </p:tav>
                                      </p:tavLst>
                                    </p:anim>
                                    <p:anim calcmode="lin" valueType="num">
                                      <p:cBhvr>
                                        <p:cTn id="26" dur="500" fill="hold"/>
                                        <p:tgtEl>
                                          <p:spTgt spid="21"/>
                                        </p:tgtEl>
                                        <p:attrNameLst>
                                          <p:attrName>ppt_h</p:attrName>
                                        </p:attrNameLst>
                                      </p:cBhvr>
                                      <p:tavLst>
                                        <p:tav tm="0">
                                          <p:val>
                                            <p:fltVal val="0"/>
                                          </p:val>
                                        </p:tav>
                                        <p:tav tm="100000">
                                          <p:val>
                                            <p:strVal val="#ppt_h"/>
                                          </p:val>
                                        </p:tav>
                                      </p:tavLst>
                                    </p:anim>
                                  </p:childTnLst>
                                </p:cTn>
                              </p:par>
                              <p:par>
                                <p:cTn id="27" presetID="23" presetClass="entr" presetSubtype="16" fill="hold" grpId="0" nodeType="withEffect">
                                  <p:stCondLst>
                                    <p:cond delay="0"/>
                                  </p:stCondLst>
                                  <p:childTnLst>
                                    <p:set>
                                      <p:cBhvr>
                                        <p:cTn id="28" dur="1" fill="hold">
                                          <p:stCondLst>
                                            <p:cond delay="0"/>
                                          </p:stCondLst>
                                        </p:cTn>
                                        <p:tgtEl>
                                          <p:spTgt spid="24"/>
                                        </p:tgtEl>
                                        <p:attrNameLst>
                                          <p:attrName>style.visibility</p:attrName>
                                        </p:attrNameLst>
                                      </p:cBhvr>
                                      <p:to>
                                        <p:strVal val="visible"/>
                                      </p:to>
                                    </p:set>
                                    <p:anim calcmode="lin" valueType="num">
                                      <p:cBhvr>
                                        <p:cTn id="29" dur="500" fill="hold"/>
                                        <p:tgtEl>
                                          <p:spTgt spid="24"/>
                                        </p:tgtEl>
                                        <p:attrNameLst>
                                          <p:attrName>ppt_w</p:attrName>
                                        </p:attrNameLst>
                                      </p:cBhvr>
                                      <p:tavLst>
                                        <p:tav tm="0">
                                          <p:val>
                                            <p:fltVal val="0"/>
                                          </p:val>
                                        </p:tav>
                                        <p:tav tm="100000">
                                          <p:val>
                                            <p:strVal val="#ppt_w"/>
                                          </p:val>
                                        </p:tav>
                                      </p:tavLst>
                                    </p:anim>
                                    <p:anim calcmode="lin" valueType="num">
                                      <p:cBhvr>
                                        <p:cTn id="30" dur="500" fill="hold"/>
                                        <p:tgtEl>
                                          <p:spTgt spid="24"/>
                                        </p:tgtEl>
                                        <p:attrNameLst>
                                          <p:attrName>ppt_h</p:attrName>
                                        </p:attrNameLst>
                                      </p:cBhvr>
                                      <p:tavLst>
                                        <p:tav tm="0">
                                          <p:val>
                                            <p:fltVal val="0"/>
                                          </p:val>
                                        </p:tav>
                                        <p:tav tm="100000">
                                          <p:val>
                                            <p:strVal val="#ppt_h"/>
                                          </p:val>
                                        </p:tav>
                                      </p:tavLst>
                                    </p:anim>
                                  </p:childTnLst>
                                </p:cTn>
                              </p:par>
                              <p:par>
                                <p:cTn id="31" presetID="23" presetClass="entr" presetSubtype="16" fill="hold" grpId="0" nodeType="withEffect">
                                  <p:stCondLst>
                                    <p:cond delay="0"/>
                                  </p:stCondLst>
                                  <p:childTnLst>
                                    <p:set>
                                      <p:cBhvr>
                                        <p:cTn id="32" dur="1" fill="hold">
                                          <p:stCondLst>
                                            <p:cond delay="0"/>
                                          </p:stCondLst>
                                        </p:cTn>
                                        <p:tgtEl>
                                          <p:spTgt spid="26"/>
                                        </p:tgtEl>
                                        <p:attrNameLst>
                                          <p:attrName>style.visibility</p:attrName>
                                        </p:attrNameLst>
                                      </p:cBhvr>
                                      <p:to>
                                        <p:strVal val="visible"/>
                                      </p:to>
                                    </p:set>
                                    <p:anim calcmode="lin" valueType="num">
                                      <p:cBhvr>
                                        <p:cTn id="33" dur="500" fill="hold"/>
                                        <p:tgtEl>
                                          <p:spTgt spid="26"/>
                                        </p:tgtEl>
                                        <p:attrNameLst>
                                          <p:attrName>ppt_w</p:attrName>
                                        </p:attrNameLst>
                                      </p:cBhvr>
                                      <p:tavLst>
                                        <p:tav tm="0">
                                          <p:val>
                                            <p:fltVal val="0"/>
                                          </p:val>
                                        </p:tav>
                                        <p:tav tm="100000">
                                          <p:val>
                                            <p:strVal val="#ppt_w"/>
                                          </p:val>
                                        </p:tav>
                                      </p:tavLst>
                                    </p:anim>
                                    <p:anim calcmode="lin" valueType="num">
                                      <p:cBhvr>
                                        <p:cTn id="34" dur="500" fill="hold"/>
                                        <p:tgtEl>
                                          <p:spTgt spid="26"/>
                                        </p:tgtEl>
                                        <p:attrNameLst>
                                          <p:attrName>ppt_h</p:attrName>
                                        </p:attrNameLst>
                                      </p:cBhvr>
                                      <p:tavLst>
                                        <p:tav tm="0">
                                          <p:val>
                                            <p:fltVal val="0"/>
                                          </p:val>
                                        </p:tav>
                                        <p:tav tm="100000">
                                          <p:val>
                                            <p:strVal val="#ppt_h"/>
                                          </p:val>
                                        </p:tav>
                                      </p:tavLst>
                                    </p:anim>
                                  </p:childTnLst>
                                </p:cTn>
                              </p:par>
                            </p:childTnLst>
                          </p:cTn>
                        </p:par>
                      </p:childTnLst>
                    </p:cTn>
                  </p:par>
                  <p:par>
                    <p:cTn id="35" fill="hold">
                      <p:stCondLst>
                        <p:cond delay="indefinite"/>
                      </p:stCondLst>
                      <p:childTnLst>
                        <p:par>
                          <p:cTn id="36" fill="hold">
                            <p:stCondLst>
                              <p:cond delay="0"/>
                            </p:stCondLst>
                            <p:childTnLst>
                              <p:par>
                                <p:cTn id="37" presetID="3" presetClass="entr" presetSubtype="10" fill="hold" grpId="0" nodeType="clickEffect">
                                  <p:stCondLst>
                                    <p:cond delay="0"/>
                                  </p:stCondLst>
                                  <p:childTnLst>
                                    <p:set>
                                      <p:cBhvr>
                                        <p:cTn id="38" dur="1" fill="hold">
                                          <p:stCondLst>
                                            <p:cond delay="0"/>
                                          </p:stCondLst>
                                        </p:cTn>
                                        <p:tgtEl>
                                          <p:spTgt spid="22"/>
                                        </p:tgtEl>
                                        <p:attrNameLst>
                                          <p:attrName>style.visibility</p:attrName>
                                        </p:attrNameLst>
                                      </p:cBhvr>
                                      <p:to>
                                        <p:strVal val="visible"/>
                                      </p:to>
                                    </p:set>
                                    <p:animEffect transition="in" filter="blinds(horizontal)">
                                      <p:cBhvr>
                                        <p:cTn id="39" dur="500"/>
                                        <p:tgtEl>
                                          <p:spTgt spid="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build="p"/>
      <p:bldP spid="22" grpId="0" animBg="1"/>
      <p:bldP spid="20" grpId="0"/>
      <p:bldP spid="21" grpId="0"/>
      <p:bldP spid="24" grpId="0"/>
      <p:bldP spid="26" grpId="0"/>
      <p:bldP spid="27" grpId="0"/>
    </p:bldLst>
  </p:timing>
</p:sld>
</file>

<file path=ppt/slides/slide5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Content Placeholder 10"/>
          <p:cNvSpPr>
            <a:spLocks noGrp="1"/>
          </p:cNvSpPr>
          <p:nvPr>
            <p:ph sz="quarter" idx="13"/>
          </p:nvPr>
        </p:nvSpPr>
        <p:spPr>
          <a:xfrm>
            <a:off x="304800" y="2362200"/>
            <a:ext cx="628650" cy="446276"/>
          </a:xfrm>
        </p:spPr>
        <p:txBody>
          <a:bodyPr wrap="square">
            <a:spAutoFit/>
          </a:bodyPr>
          <a:lstStyle/>
          <a:p>
            <a:pPr>
              <a:buNone/>
            </a:pPr>
            <a:r>
              <a:rPr lang="en-US" sz="2300" b="1" smtClean="0">
                <a:solidFill>
                  <a:schemeClr val="tx1"/>
                </a:solidFill>
                <a:latin typeface="Times New Roman" pitchFamily="18" charset="0"/>
                <a:cs typeface="Times New Roman" pitchFamily="18" charset="0"/>
              </a:rPr>
              <a:t>54.   </a:t>
            </a:r>
            <a:endParaRPr lang="en-US" sz="2300" dirty="0" smtClean="0">
              <a:solidFill>
                <a:schemeClr val="tx1"/>
              </a:solidFill>
              <a:latin typeface="Times New Roman" pitchFamily="18" charset="0"/>
              <a:cs typeface="Times New Roman" pitchFamily="18" charset="0"/>
            </a:endParaRPr>
          </a:p>
        </p:txBody>
      </p:sp>
      <p:sp>
        <p:nvSpPr>
          <p:cNvPr id="8" name="Rectangle 7"/>
          <p:cNvSpPr/>
          <p:nvPr/>
        </p:nvSpPr>
        <p:spPr>
          <a:xfrm>
            <a:off x="1219200" y="4876800"/>
            <a:ext cx="5170005" cy="1885837"/>
          </a:xfrm>
          <a:prstGeom prst="rect">
            <a:avLst/>
          </a:prstGeom>
        </p:spPr>
        <p:txBody>
          <a:bodyPr wrap="none">
            <a:spAutoFit/>
          </a:bodyPr>
          <a:lstStyle/>
          <a:p>
            <a:pPr>
              <a:lnSpc>
                <a:spcPct val="130000"/>
              </a:lnSpc>
            </a:pPr>
            <a:r>
              <a:rPr lang="en-US" sz="2300" dirty="0" smtClean="0">
                <a:latin typeface="Times New Roman" pitchFamily="18" charset="0"/>
                <a:sym typeface="Symbol"/>
              </a:rPr>
              <a:t></a:t>
            </a:r>
            <a:r>
              <a:rPr lang="en-US" sz="2300" i="1" dirty="0" smtClean="0">
                <a:latin typeface="Times New Roman" pitchFamily="18" charset="0"/>
              </a:rPr>
              <a:t>QRC</a:t>
            </a:r>
            <a:r>
              <a:rPr lang="en-US" sz="2300" dirty="0" smtClean="0">
                <a:latin typeface="Times New Roman" pitchFamily="18" charset="0"/>
              </a:rPr>
              <a:t> is similar to </a:t>
            </a:r>
            <a:r>
              <a:rPr lang="en-US" sz="2300" dirty="0" smtClean="0">
                <a:latin typeface="Times New Roman" pitchFamily="18" charset="0"/>
                <a:sym typeface="Symbol"/>
              </a:rPr>
              <a:t></a:t>
            </a:r>
            <a:r>
              <a:rPr lang="en-US" sz="2300" i="1" dirty="0" smtClean="0">
                <a:latin typeface="Times New Roman" pitchFamily="18" charset="0"/>
              </a:rPr>
              <a:t>BRA</a:t>
            </a:r>
            <a:r>
              <a:rPr lang="en-US" sz="2300" dirty="0" smtClean="0">
                <a:latin typeface="Times New Roman" pitchFamily="18" charset="0"/>
              </a:rPr>
              <a:t> since:</a:t>
            </a:r>
          </a:p>
          <a:p>
            <a:pPr>
              <a:lnSpc>
                <a:spcPct val="130000"/>
              </a:lnSpc>
            </a:pPr>
            <a:r>
              <a:rPr lang="en-US" sz="2300" dirty="0" smtClean="0">
                <a:latin typeface="Times New Roman" pitchFamily="18" charset="0"/>
                <a:sym typeface="Symbol"/>
              </a:rPr>
              <a:t></a:t>
            </a:r>
            <a:r>
              <a:rPr lang="en-US" sz="2300" i="1" dirty="0" smtClean="0">
                <a:latin typeface="Times New Roman" pitchFamily="18" charset="0"/>
              </a:rPr>
              <a:t>QRC</a:t>
            </a:r>
            <a:r>
              <a:rPr lang="en-US" sz="2300" dirty="0" smtClean="0">
                <a:latin typeface="Times New Roman" pitchFamily="18" charset="0"/>
              </a:rPr>
              <a:t> = </a:t>
            </a:r>
            <a:r>
              <a:rPr lang="en-US" sz="2300" dirty="0" smtClean="0">
                <a:latin typeface="Times New Roman" pitchFamily="18" charset="0"/>
                <a:sym typeface="Symbol"/>
              </a:rPr>
              <a:t></a:t>
            </a:r>
            <a:r>
              <a:rPr lang="en-US" sz="2300" i="1" dirty="0" smtClean="0">
                <a:latin typeface="Times New Roman" pitchFamily="18" charset="0"/>
              </a:rPr>
              <a:t>BRA</a:t>
            </a:r>
            <a:r>
              <a:rPr lang="en-US" sz="2300" dirty="0" smtClean="0">
                <a:latin typeface="Times New Roman" pitchFamily="18" charset="0"/>
              </a:rPr>
              <a:t> vertically opposite angels</a:t>
            </a:r>
          </a:p>
          <a:p>
            <a:pPr>
              <a:lnSpc>
                <a:spcPct val="130000"/>
              </a:lnSpc>
            </a:pPr>
            <a:r>
              <a:rPr lang="en-US" sz="2300" dirty="0" smtClean="0">
                <a:latin typeface="Times New Roman" pitchFamily="18" charset="0"/>
                <a:sym typeface="Symbol"/>
              </a:rPr>
              <a:t></a:t>
            </a:r>
            <a:r>
              <a:rPr lang="en-US" sz="2300" i="1" dirty="0" smtClean="0">
                <a:latin typeface="Times New Roman" pitchFamily="18" charset="0"/>
              </a:rPr>
              <a:t>QCR</a:t>
            </a:r>
            <a:r>
              <a:rPr lang="en-US" sz="2300" dirty="0" smtClean="0">
                <a:latin typeface="Times New Roman" pitchFamily="18" charset="0"/>
              </a:rPr>
              <a:t> = </a:t>
            </a:r>
            <a:r>
              <a:rPr lang="en-US" sz="2300" dirty="0" smtClean="0">
                <a:latin typeface="Times New Roman" pitchFamily="18" charset="0"/>
                <a:sym typeface="Symbol"/>
              </a:rPr>
              <a:t></a:t>
            </a:r>
            <a:r>
              <a:rPr lang="en-US" sz="2300" i="1" dirty="0" smtClean="0">
                <a:latin typeface="Times New Roman" pitchFamily="18" charset="0"/>
              </a:rPr>
              <a:t>BAR</a:t>
            </a:r>
            <a:r>
              <a:rPr lang="en-US" sz="2300" dirty="0" smtClean="0">
                <a:latin typeface="Times New Roman" pitchFamily="18" charset="0"/>
              </a:rPr>
              <a:t> alternate </a:t>
            </a:r>
            <a:r>
              <a:rPr lang="en-US" sz="2300" dirty="0" smtClean="0">
                <a:latin typeface="Times New Roman" pitchFamily="18" charset="0"/>
                <a:sym typeface="Symbol"/>
              </a:rPr>
              <a:t></a:t>
            </a:r>
            <a:r>
              <a:rPr lang="en-US" sz="2300" i="1" dirty="0" smtClean="0">
                <a:latin typeface="Times New Roman" pitchFamily="18" charset="0"/>
              </a:rPr>
              <a:t>s</a:t>
            </a:r>
          </a:p>
          <a:p>
            <a:pPr>
              <a:lnSpc>
                <a:spcPct val="130000"/>
              </a:lnSpc>
            </a:pPr>
            <a:r>
              <a:rPr lang="en-US" sz="2300" dirty="0" smtClean="0">
                <a:latin typeface="Times New Roman" pitchFamily="18" charset="0"/>
                <a:sym typeface="Symbol"/>
              </a:rPr>
              <a:t></a:t>
            </a:r>
            <a:r>
              <a:rPr lang="en-US" sz="2300" i="1" dirty="0" smtClean="0">
                <a:latin typeface="Times New Roman" pitchFamily="18" charset="0"/>
              </a:rPr>
              <a:t>CQR</a:t>
            </a:r>
            <a:r>
              <a:rPr lang="en-US" sz="2300" dirty="0" smtClean="0">
                <a:latin typeface="Times New Roman" pitchFamily="18" charset="0"/>
              </a:rPr>
              <a:t> = </a:t>
            </a:r>
            <a:r>
              <a:rPr lang="en-US" sz="2300" dirty="0" smtClean="0">
                <a:latin typeface="Times New Roman" pitchFamily="18" charset="0"/>
                <a:sym typeface="Symbol"/>
              </a:rPr>
              <a:t></a:t>
            </a:r>
            <a:r>
              <a:rPr lang="en-US" sz="2300" i="1" dirty="0" smtClean="0">
                <a:latin typeface="Times New Roman" pitchFamily="18" charset="0"/>
              </a:rPr>
              <a:t>ABR</a:t>
            </a:r>
            <a:r>
              <a:rPr lang="en-US" sz="2300" dirty="0" smtClean="0">
                <a:latin typeface="Times New Roman" pitchFamily="18" charset="0"/>
              </a:rPr>
              <a:t> alternate </a:t>
            </a:r>
            <a:r>
              <a:rPr lang="en-US" sz="2300" dirty="0" smtClean="0">
                <a:latin typeface="Times New Roman" pitchFamily="18" charset="0"/>
                <a:sym typeface="Symbol"/>
              </a:rPr>
              <a:t></a:t>
            </a:r>
            <a:r>
              <a:rPr lang="en-US" sz="2300" i="1" dirty="0" smtClean="0">
                <a:latin typeface="Times New Roman" pitchFamily="18" charset="0"/>
              </a:rPr>
              <a:t>s</a:t>
            </a:r>
            <a:endParaRPr lang="en-US" sz="2300" i="1" dirty="0">
              <a:latin typeface="Times New Roman" pitchFamily="18" charset="0"/>
            </a:endParaRPr>
          </a:p>
        </p:txBody>
      </p:sp>
      <p:pic>
        <p:nvPicPr>
          <p:cNvPr id="1026" name="Picture 2" descr="D:\Vinothi\Revision Exam 03\Ans-Ex-03-54.tif"/>
          <p:cNvPicPr>
            <a:picLocks noChangeAspect="1" noChangeArrowheads="1"/>
          </p:cNvPicPr>
          <p:nvPr/>
        </p:nvPicPr>
        <p:blipFill>
          <a:blip r:embed="rId2" cstate="print"/>
          <a:srcRect/>
          <a:stretch>
            <a:fillRect/>
          </a:stretch>
        </p:blipFill>
        <p:spPr bwMode="auto">
          <a:xfrm>
            <a:off x="990600" y="2438400"/>
            <a:ext cx="2832354" cy="2263140"/>
          </a:xfrm>
          <a:prstGeom prst="rect">
            <a:avLst/>
          </a:prstGeom>
          <a:noFill/>
        </p:spPr>
      </p:pic>
      <p:sp>
        <p:nvSpPr>
          <p:cNvPr id="5"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3 Paper 1</a:t>
            </a:r>
          </a:p>
        </p:txBody>
      </p:sp>
    </p:spTree>
    <p:extLst>
      <p:ext uri="{BB962C8B-B14F-4D97-AF65-F5344CB8AC3E}">
        <p14:creationId xmlns:p14="http://schemas.microsoft.com/office/powerpoint/2010/main" xmlns="" val="71451342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11">
                                            <p:txEl>
                                              <p:pRg st="0" end="0"/>
                                            </p:txEl>
                                          </p:spTgt>
                                        </p:tgtEl>
                                        <p:attrNameLst>
                                          <p:attrName>style.visibility</p:attrName>
                                        </p:attrNameLst>
                                      </p:cBhvr>
                                      <p:to>
                                        <p:strVal val="visible"/>
                                      </p:to>
                                    </p:set>
                                    <p:anim calcmode="lin" valueType="num">
                                      <p:cBhvr>
                                        <p:cTn id="7" dur="500" fill="hold"/>
                                        <p:tgtEl>
                                          <p:spTgt spid="11">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11">
                                            <p:txEl>
                                              <p:pRg st="0" end="0"/>
                                            </p:txEl>
                                          </p:spTgt>
                                        </p:tgtEl>
                                        <p:attrNameLst>
                                          <p:attrName>ppt_h</p:attrName>
                                        </p:attrNameLst>
                                      </p:cBhvr>
                                      <p:tavLst>
                                        <p:tav tm="0">
                                          <p:val>
                                            <p:fltVal val="0"/>
                                          </p:val>
                                        </p:tav>
                                        <p:tav tm="100000">
                                          <p:val>
                                            <p:strVal val="#ppt_h"/>
                                          </p:val>
                                        </p:tav>
                                      </p:tavLst>
                                    </p:anim>
                                  </p:childTnLst>
                                </p:cTn>
                              </p:par>
                              <p:par>
                                <p:cTn id="9" presetID="23" presetClass="entr" presetSubtype="16" fill="hold" nodeType="withEffect">
                                  <p:stCondLst>
                                    <p:cond delay="0"/>
                                  </p:stCondLst>
                                  <p:childTnLst>
                                    <p:set>
                                      <p:cBhvr>
                                        <p:cTn id="10" dur="1" fill="hold">
                                          <p:stCondLst>
                                            <p:cond delay="0"/>
                                          </p:stCondLst>
                                        </p:cTn>
                                        <p:tgtEl>
                                          <p:spTgt spid="1026"/>
                                        </p:tgtEl>
                                        <p:attrNameLst>
                                          <p:attrName>style.visibility</p:attrName>
                                        </p:attrNameLst>
                                      </p:cBhvr>
                                      <p:to>
                                        <p:strVal val="visible"/>
                                      </p:to>
                                    </p:set>
                                    <p:anim calcmode="lin" valueType="num">
                                      <p:cBhvr>
                                        <p:cTn id="11" dur="500" fill="hold"/>
                                        <p:tgtEl>
                                          <p:spTgt spid="1026"/>
                                        </p:tgtEl>
                                        <p:attrNameLst>
                                          <p:attrName>ppt_w</p:attrName>
                                        </p:attrNameLst>
                                      </p:cBhvr>
                                      <p:tavLst>
                                        <p:tav tm="0">
                                          <p:val>
                                            <p:fltVal val="0"/>
                                          </p:val>
                                        </p:tav>
                                        <p:tav tm="100000">
                                          <p:val>
                                            <p:strVal val="#ppt_w"/>
                                          </p:val>
                                        </p:tav>
                                      </p:tavLst>
                                    </p:anim>
                                    <p:anim calcmode="lin" valueType="num">
                                      <p:cBhvr>
                                        <p:cTn id="12" dur="500" fill="hold"/>
                                        <p:tgtEl>
                                          <p:spTgt spid="1026"/>
                                        </p:tgtEl>
                                        <p:attrNameLst>
                                          <p:attrName>ppt_h</p:attrName>
                                        </p:attrNameLst>
                                      </p:cBhvr>
                                      <p:tavLst>
                                        <p:tav tm="0">
                                          <p:val>
                                            <p:fltVal val="0"/>
                                          </p:val>
                                        </p:tav>
                                        <p:tav tm="100000">
                                          <p:val>
                                            <p:strVal val="#ppt_h"/>
                                          </p:val>
                                        </p:tav>
                                      </p:tavLst>
                                    </p:anim>
                                  </p:childTnLst>
                                </p:cTn>
                              </p:par>
                              <p:par>
                                <p:cTn id="13" presetID="23" presetClass="entr" presetSubtype="16" fill="hold" grpId="0" nodeType="withEffect">
                                  <p:stCondLst>
                                    <p:cond delay="0"/>
                                  </p:stCondLst>
                                  <p:childTnLst>
                                    <p:set>
                                      <p:cBhvr>
                                        <p:cTn id="14" dur="1" fill="hold">
                                          <p:stCondLst>
                                            <p:cond delay="0"/>
                                          </p:stCondLst>
                                        </p:cTn>
                                        <p:tgtEl>
                                          <p:spTgt spid="8"/>
                                        </p:tgtEl>
                                        <p:attrNameLst>
                                          <p:attrName>style.visibility</p:attrName>
                                        </p:attrNameLst>
                                      </p:cBhvr>
                                      <p:to>
                                        <p:strVal val="visible"/>
                                      </p:to>
                                    </p:set>
                                    <p:anim calcmode="lin" valueType="num">
                                      <p:cBhvr>
                                        <p:cTn id="15" dur="500" fill="hold"/>
                                        <p:tgtEl>
                                          <p:spTgt spid="8"/>
                                        </p:tgtEl>
                                        <p:attrNameLst>
                                          <p:attrName>ppt_w</p:attrName>
                                        </p:attrNameLst>
                                      </p:cBhvr>
                                      <p:tavLst>
                                        <p:tav tm="0">
                                          <p:val>
                                            <p:fltVal val="0"/>
                                          </p:val>
                                        </p:tav>
                                        <p:tav tm="100000">
                                          <p:val>
                                            <p:strVal val="#ppt_w"/>
                                          </p:val>
                                        </p:tav>
                                      </p:tavLst>
                                    </p:anim>
                                    <p:anim calcmode="lin" valueType="num">
                                      <p:cBhvr>
                                        <p:cTn id="16" dur="500" fill="hold"/>
                                        <p:tgtEl>
                                          <p:spTgt spid="8"/>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build="p"/>
      <p:bldP spid="8" grpId="0"/>
    </p:bldLst>
  </p:timing>
</p:sld>
</file>

<file path=ppt/slides/slide5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Content Placeholder 10"/>
          <p:cNvSpPr>
            <a:spLocks noGrp="1"/>
          </p:cNvSpPr>
          <p:nvPr>
            <p:ph sz="quarter" idx="13"/>
          </p:nvPr>
        </p:nvSpPr>
        <p:spPr>
          <a:xfrm>
            <a:off x="438150" y="2286000"/>
            <a:ext cx="628650" cy="446276"/>
          </a:xfrm>
        </p:spPr>
        <p:txBody>
          <a:bodyPr wrap="square">
            <a:spAutoFit/>
          </a:bodyPr>
          <a:lstStyle/>
          <a:p>
            <a:pPr>
              <a:buNone/>
            </a:pPr>
            <a:r>
              <a:rPr lang="en-US" sz="2300" b="1" smtClean="0">
                <a:solidFill>
                  <a:schemeClr val="tx1"/>
                </a:solidFill>
                <a:latin typeface="Times New Roman" pitchFamily="18" charset="0"/>
                <a:cs typeface="Times New Roman" pitchFamily="18" charset="0"/>
              </a:rPr>
              <a:t>55.   </a:t>
            </a:r>
            <a:endParaRPr lang="en-US" sz="2300" dirty="0" smtClean="0">
              <a:solidFill>
                <a:schemeClr val="tx1"/>
              </a:solidFill>
              <a:latin typeface="Times New Roman" pitchFamily="18" charset="0"/>
              <a:cs typeface="Times New Roman" pitchFamily="18" charset="0"/>
            </a:endParaRPr>
          </a:p>
        </p:txBody>
      </p:sp>
      <p:sp>
        <p:nvSpPr>
          <p:cNvPr id="22" name="Notched Right Arrow 21"/>
          <p:cNvSpPr/>
          <p:nvPr/>
        </p:nvSpPr>
        <p:spPr>
          <a:xfrm>
            <a:off x="7162800" y="6019800"/>
            <a:ext cx="1782315" cy="685800"/>
          </a:xfrm>
          <a:prstGeom prst="notchedRightArrow">
            <a:avLst/>
          </a:prstGeom>
          <a:blipFill>
            <a:blip r:embed="rId2" cstate="print">
              <a:extLst>
                <a:ext uri="{BEBA8EAE-BF5A-486C-A8C5-ECC9F3942E4B}">
                  <a14:imgProps xmlns:a14="http://schemas.microsoft.com/office/drawing/2010/main" xmlns="">
                    <a14:imgLayer r:embed="rId3">
                      <a14:imgEffect>
                        <a14:brightnessContrast bright="-20000" contrast="-20000"/>
                      </a14:imgEffect>
                    </a14:imgLayer>
                  </a14:imgProps>
                </a:ex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ANSWER</a:t>
            </a:r>
            <a:endParaRPr lang="en-US" sz="2000" b="1" dirty="0">
              <a:latin typeface="Times New Roman" pitchFamily="18" charset="0"/>
              <a:cs typeface="Times New Roman" pitchFamily="18" charset="0"/>
            </a:endParaRPr>
          </a:p>
        </p:txBody>
      </p:sp>
      <p:sp>
        <p:nvSpPr>
          <p:cNvPr id="20" name="TextBox 19"/>
          <p:cNvSpPr txBox="1"/>
          <p:nvPr/>
        </p:nvSpPr>
        <p:spPr>
          <a:xfrm>
            <a:off x="1371600" y="5257800"/>
            <a:ext cx="1600200" cy="446276"/>
          </a:xfrm>
          <a:prstGeom prst="rect">
            <a:avLst/>
          </a:prstGeom>
          <a:noFill/>
        </p:spPr>
        <p:txBody>
          <a:bodyPr wrap="square" rtlCol="0">
            <a:spAutoFit/>
          </a:bodyPr>
          <a:lstStyle/>
          <a:p>
            <a:r>
              <a:rPr lang="en-US" sz="2300" dirty="0" smtClean="0">
                <a:latin typeface="Times New Roman" pitchFamily="18" charset="0"/>
              </a:rPr>
              <a:t>(A) </a:t>
            </a:r>
            <a:r>
              <a:rPr lang="en-US" sz="2300" dirty="0" smtClean="0">
                <a:latin typeface="Times New Roman" pitchFamily="18" charset="0"/>
                <a:sym typeface="Symbol"/>
              </a:rPr>
              <a:t>045</a:t>
            </a:r>
            <a:endParaRPr lang="en-US" sz="2300" dirty="0">
              <a:latin typeface="Times New Roman" pitchFamily="18" charset="0"/>
            </a:endParaRPr>
          </a:p>
        </p:txBody>
      </p:sp>
      <p:sp>
        <p:nvSpPr>
          <p:cNvPr id="21" name="TextBox 20"/>
          <p:cNvSpPr txBox="1"/>
          <p:nvPr/>
        </p:nvSpPr>
        <p:spPr>
          <a:xfrm>
            <a:off x="3733800" y="5257800"/>
            <a:ext cx="1600200" cy="446276"/>
          </a:xfrm>
          <a:prstGeom prst="rect">
            <a:avLst/>
          </a:prstGeom>
          <a:noFill/>
        </p:spPr>
        <p:txBody>
          <a:bodyPr wrap="square" rtlCol="0">
            <a:spAutoFit/>
          </a:bodyPr>
          <a:lstStyle/>
          <a:p>
            <a:r>
              <a:rPr lang="en-US" sz="2300" dirty="0" smtClean="0">
                <a:latin typeface="Times New Roman" pitchFamily="18" charset="0"/>
              </a:rPr>
              <a:t>(B)</a:t>
            </a:r>
            <a:r>
              <a:rPr lang="en-US" sz="2300" i="1" dirty="0" smtClean="0">
                <a:latin typeface="Times New Roman" pitchFamily="18" charset="0"/>
              </a:rPr>
              <a:t> </a:t>
            </a:r>
            <a:r>
              <a:rPr lang="en-US" sz="2300" dirty="0" smtClean="0">
                <a:latin typeface="Times New Roman" pitchFamily="18" charset="0"/>
                <a:sym typeface="Symbol"/>
              </a:rPr>
              <a:t>135</a:t>
            </a:r>
            <a:endParaRPr lang="en-US" sz="2300" i="1" dirty="0">
              <a:latin typeface="Times New Roman" pitchFamily="18" charset="0"/>
            </a:endParaRPr>
          </a:p>
        </p:txBody>
      </p:sp>
      <p:sp>
        <p:nvSpPr>
          <p:cNvPr id="24" name="TextBox 23"/>
          <p:cNvSpPr txBox="1"/>
          <p:nvPr/>
        </p:nvSpPr>
        <p:spPr>
          <a:xfrm>
            <a:off x="1371600" y="6030724"/>
            <a:ext cx="1447800" cy="446276"/>
          </a:xfrm>
          <a:prstGeom prst="rect">
            <a:avLst/>
          </a:prstGeom>
          <a:noFill/>
        </p:spPr>
        <p:txBody>
          <a:bodyPr wrap="square" rtlCol="0">
            <a:spAutoFit/>
          </a:bodyPr>
          <a:lstStyle/>
          <a:p>
            <a:r>
              <a:rPr lang="en-US" sz="2300" dirty="0" smtClean="0">
                <a:latin typeface="Times New Roman" pitchFamily="18" charset="0"/>
              </a:rPr>
              <a:t>(C) </a:t>
            </a:r>
            <a:r>
              <a:rPr lang="en-US" sz="2300" dirty="0" smtClean="0">
                <a:latin typeface="Times New Roman" pitchFamily="18" charset="0"/>
                <a:sym typeface="Symbol"/>
              </a:rPr>
              <a:t>225</a:t>
            </a:r>
            <a:endParaRPr lang="en-US" sz="2300" i="1" dirty="0">
              <a:latin typeface="Times New Roman" pitchFamily="18" charset="0"/>
            </a:endParaRPr>
          </a:p>
        </p:txBody>
      </p:sp>
      <p:sp>
        <p:nvSpPr>
          <p:cNvPr id="26" name="TextBox 25"/>
          <p:cNvSpPr txBox="1"/>
          <p:nvPr/>
        </p:nvSpPr>
        <p:spPr>
          <a:xfrm>
            <a:off x="3733800" y="6030724"/>
            <a:ext cx="1371600" cy="446276"/>
          </a:xfrm>
          <a:prstGeom prst="rect">
            <a:avLst/>
          </a:prstGeom>
          <a:noFill/>
        </p:spPr>
        <p:txBody>
          <a:bodyPr wrap="square" rtlCol="0">
            <a:spAutoFit/>
          </a:bodyPr>
          <a:lstStyle/>
          <a:p>
            <a:r>
              <a:rPr lang="en-US" sz="2300" dirty="0" smtClean="0">
                <a:latin typeface="Times New Roman" pitchFamily="18" charset="0"/>
              </a:rPr>
              <a:t>(D) </a:t>
            </a:r>
            <a:r>
              <a:rPr lang="en-US" sz="2300" dirty="0" smtClean="0">
                <a:latin typeface="Times New Roman" pitchFamily="18" charset="0"/>
                <a:sym typeface="Symbol"/>
              </a:rPr>
              <a:t>315</a:t>
            </a:r>
            <a:endParaRPr lang="en-US" sz="2300" i="1" dirty="0">
              <a:latin typeface="Times New Roman" pitchFamily="18" charset="0"/>
            </a:endParaRPr>
          </a:p>
        </p:txBody>
      </p:sp>
      <p:sp>
        <p:nvSpPr>
          <p:cNvPr id="27" name="Rectangle 26"/>
          <p:cNvSpPr/>
          <p:nvPr/>
        </p:nvSpPr>
        <p:spPr>
          <a:xfrm>
            <a:off x="1295400" y="4305181"/>
            <a:ext cx="6248400" cy="800219"/>
          </a:xfrm>
          <a:prstGeom prst="rect">
            <a:avLst/>
          </a:prstGeom>
        </p:spPr>
        <p:txBody>
          <a:bodyPr wrap="square">
            <a:spAutoFit/>
          </a:bodyPr>
          <a:lstStyle/>
          <a:p>
            <a:r>
              <a:rPr lang="en-US" sz="2300" i="1" dirty="0" smtClean="0">
                <a:latin typeface="Times New Roman" pitchFamily="18" charset="0"/>
              </a:rPr>
              <a:t>A</a:t>
            </a:r>
            <a:r>
              <a:rPr lang="en-US" sz="2300" dirty="0" smtClean="0">
                <a:latin typeface="Times New Roman" pitchFamily="18" charset="0"/>
              </a:rPr>
              <a:t> is due north of </a:t>
            </a:r>
            <a:r>
              <a:rPr lang="en-US" sz="2300" i="1" dirty="0" smtClean="0">
                <a:latin typeface="Times New Roman" pitchFamily="18" charset="0"/>
              </a:rPr>
              <a:t>B</a:t>
            </a:r>
            <a:r>
              <a:rPr lang="en-US" sz="2300" dirty="0" smtClean="0">
                <a:latin typeface="Times New Roman" pitchFamily="18" charset="0"/>
              </a:rPr>
              <a:t>, </a:t>
            </a:r>
            <a:r>
              <a:rPr lang="en-US" sz="2300" i="1" dirty="0" smtClean="0">
                <a:latin typeface="Times New Roman" pitchFamily="18" charset="0"/>
              </a:rPr>
              <a:t>C</a:t>
            </a:r>
            <a:r>
              <a:rPr lang="en-US" sz="2300" dirty="0" smtClean="0">
                <a:latin typeface="Times New Roman" pitchFamily="18" charset="0"/>
              </a:rPr>
              <a:t> is west of </a:t>
            </a:r>
            <a:r>
              <a:rPr lang="en-US" sz="2300" i="1" dirty="0" smtClean="0">
                <a:latin typeface="Times New Roman" pitchFamily="18" charset="0"/>
              </a:rPr>
              <a:t>A</a:t>
            </a:r>
            <a:r>
              <a:rPr lang="en-US" sz="2300" dirty="0" smtClean="0">
                <a:latin typeface="Times New Roman" pitchFamily="18" charset="0"/>
              </a:rPr>
              <a:t>, and </a:t>
            </a:r>
            <a:r>
              <a:rPr lang="en-US" sz="2300" i="1" dirty="0" smtClean="0">
                <a:latin typeface="Times New Roman" pitchFamily="18" charset="0"/>
              </a:rPr>
              <a:t>AB</a:t>
            </a:r>
            <a:r>
              <a:rPr lang="en-US" sz="2300" dirty="0" smtClean="0">
                <a:latin typeface="Times New Roman" pitchFamily="18" charset="0"/>
              </a:rPr>
              <a:t> = </a:t>
            </a:r>
            <a:r>
              <a:rPr lang="en-US" sz="2300" i="1" dirty="0" smtClean="0">
                <a:latin typeface="Times New Roman" pitchFamily="18" charset="0"/>
              </a:rPr>
              <a:t>AC</a:t>
            </a:r>
            <a:r>
              <a:rPr lang="en-US" sz="2300" dirty="0" smtClean="0">
                <a:latin typeface="Times New Roman" pitchFamily="18" charset="0"/>
              </a:rPr>
              <a:t>.</a:t>
            </a:r>
          </a:p>
          <a:p>
            <a:r>
              <a:rPr lang="en-US" sz="2300" dirty="0" smtClean="0">
                <a:latin typeface="Times New Roman" pitchFamily="18" charset="0"/>
              </a:rPr>
              <a:t>What is the bearing of </a:t>
            </a:r>
            <a:r>
              <a:rPr lang="en-US" sz="2300" i="1" dirty="0" smtClean="0">
                <a:latin typeface="Times New Roman" pitchFamily="18" charset="0"/>
              </a:rPr>
              <a:t>B</a:t>
            </a:r>
            <a:r>
              <a:rPr lang="en-US" sz="2300" dirty="0" smtClean="0">
                <a:latin typeface="Times New Roman" pitchFamily="18" charset="0"/>
              </a:rPr>
              <a:t> from </a:t>
            </a:r>
            <a:r>
              <a:rPr lang="en-US" sz="2300" i="1" dirty="0" smtClean="0">
                <a:latin typeface="Times New Roman" pitchFamily="18" charset="0"/>
              </a:rPr>
              <a:t>C</a:t>
            </a:r>
            <a:r>
              <a:rPr lang="en-US" sz="2300" dirty="0" smtClean="0">
                <a:latin typeface="Times New Roman" pitchFamily="18" charset="0"/>
              </a:rPr>
              <a:t>?</a:t>
            </a:r>
            <a:endParaRPr lang="en-US" sz="2300" dirty="0">
              <a:latin typeface="Times New Roman" pitchFamily="18" charset="0"/>
            </a:endParaRPr>
          </a:p>
        </p:txBody>
      </p:sp>
      <p:pic>
        <p:nvPicPr>
          <p:cNvPr id="2050" name="Picture 2" descr="D:\Vinothi\Revision Exam 03\Ex-03-55.tif"/>
          <p:cNvPicPr>
            <a:picLocks noChangeAspect="1" noChangeArrowheads="1"/>
          </p:cNvPicPr>
          <p:nvPr/>
        </p:nvPicPr>
        <p:blipFill>
          <a:blip r:embed="rId4" cstate="print"/>
          <a:srcRect/>
          <a:stretch>
            <a:fillRect/>
          </a:stretch>
        </p:blipFill>
        <p:spPr bwMode="auto">
          <a:xfrm>
            <a:off x="1147572" y="2057400"/>
            <a:ext cx="1364742" cy="2290572"/>
          </a:xfrm>
          <a:prstGeom prst="rect">
            <a:avLst/>
          </a:prstGeom>
          <a:noFill/>
        </p:spPr>
      </p:pic>
      <p:sp>
        <p:nvSpPr>
          <p:cNvPr id="10"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3 Paper 1</a:t>
            </a:r>
          </a:p>
        </p:txBody>
      </p:sp>
    </p:spTree>
    <p:extLst>
      <p:ext uri="{BB962C8B-B14F-4D97-AF65-F5344CB8AC3E}">
        <p14:creationId xmlns:p14="http://schemas.microsoft.com/office/powerpoint/2010/main" xmlns="" val="71451342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11">
                                            <p:txEl>
                                              <p:pRg st="0" end="0"/>
                                            </p:txEl>
                                          </p:spTgt>
                                        </p:tgtEl>
                                        <p:attrNameLst>
                                          <p:attrName>style.visibility</p:attrName>
                                        </p:attrNameLst>
                                      </p:cBhvr>
                                      <p:to>
                                        <p:strVal val="visible"/>
                                      </p:to>
                                    </p:set>
                                    <p:anim calcmode="lin" valueType="num">
                                      <p:cBhvr>
                                        <p:cTn id="7" dur="500" fill="hold"/>
                                        <p:tgtEl>
                                          <p:spTgt spid="11">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11">
                                            <p:txEl>
                                              <p:pRg st="0" end="0"/>
                                            </p:txEl>
                                          </p:spTgt>
                                        </p:tgtEl>
                                        <p:attrNameLst>
                                          <p:attrName>ppt_h</p:attrName>
                                        </p:attrNameLst>
                                      </p:cBhvr>
                                      <p:tavLst>
                                        <p:tav tm="0">
                                          <p:val>
                                            <p:fltVal val="0"/>
                                          </p:val>
                                        </p:tav>
                                        <p:tav tm="100000">
                                          <p:val>
                                            <p:strVal val="#ppt_h"/>
                                          </p:val>
                                        </p:tav>
                                      </p:tavLst>
                                    </p:anim>
                                  </p:childTnLst>
                                </p:cTn>
                              </p:par>
                              <p:par>
                                <p:cTn id="9" presetID="23" presetClass="entr" presetSubtype="16" fill="hold" nodeType="withEffect">
                                  <p:stCondLst>
                                    <p:cond delay="0"/>
                                  </p:stCondLst>
                                  <p:childTnLst>
                                    <p:set>
                                      <p:cBhvr>
                                        <p:cTn id="10" dur="1" fill="hold">
                                          <p:stCondLst>
                                            <p:cond delay="0"/>
                                          </p:stCondLst>
                                        </p:cTn>
                                        <p:tgtEl>
                                          <p:spTgt spid="2050"/>
                                        </p:tgtEl>
                                        <p:attrNameLst>
                                          <p:attrName>style.visibility</p:attrName>
                                        </p:attrNameLst>
                                      </p:cBhvr>
                                      <p:to>
                                        <p:strVal val="visible"/>
                                      </p:to>
                                    </p:set>
                                    <p:anim calcmode="lin" valueType="num">
                                      <p:cBhvr>
                                        <p:cTn id="11" dur="500" fill="hold"/>
                                        <p:tgtEl>
                                          <p:spTgt spid="2050"/>
                                        </p:tgtEl>
                                        <p:attrNameLst>
                                          <p:attrName>ppt_w</p:attrName>
                                        </p:attrNameLst>
                                      </p:cBhvr>
                                      <p:tavLst>
                                        <p:tav tm="0">
                                          <p:val>
                                            <p:fltVal val="0"/>
                                          </p:val>
                                        </p:tav>
                                        <p:tav tm="100000">
                                          <p:val>
                                            <p:strVal val="#ppt_w"/>
                                          </p:val>
                                        </p:tav>
                                      </p:tavLst>
                                    </p:anim>
                                    <p:anim calcmode="lin" valueType="num">
                                      <p:cBhvr>
                                        <p:cTn id="12" dur="500" fill="hold"/>
                                        <p:tgtEl>
                                          <p:spTgt spid="2050"/>
                                        </p:tgtEl>
                                        <p:attrNameLst>
                                          <p:attrName>ppt_h</p:attrName>
                                        </p:attrNameLst>
                                      </p:cBhvr>
                                      <p:tavLst>
                                        <p:tav tm="0">
                                          <p:val>
                                            <p:fltVal val="0"/>
                                          </p:val>
                                        </p:tav>
                                        <p:tav tm="100000">
                                          <p:val>
                                            <p:strVal val="#ppt_h"/>
                                          </p:val>
                                        </p:tav>
                                      </p:tavLst>
                                    </p:anim>
                                  </p:childTnLst>
                                </p:cTn>
                              </p:par>
                              <p:par>
                                <p:cTn id="13" presetID="23" presetClass="entr" presetSubtype="16" fill="hold" grpId="0" nodeType="withEffect">
                                  <p:stCondLst>
                                    <p:cond delay="0"/>
                                  </p:stCondLst>
                                  <p:childTnLst>
                                    <p:set>
                                      <p:cBhvr>
                                        <p:cTn id="14" dur="1" fill="hold">
                                          <p:stCondLst>
                                            <p:cond delay="0"/>
                                          </p:stCondLst>
                                        </p:cTn>
                                        <p:tgtEl>
                                          <p:spTgt spid="27"/>
                                        </p:tgtEl>
                                        <p:attrNameLst>
                                          <p:attrName>style.visibility</p:attrName>
                                        </p:attrNameLst>
                                      </p:cBhvr>
                                      <p:to>
                                        <p:strVal val="visible"/>
                                      </p:to>
                                    </p:set>
                                    <p:anim calcmode="lin" valueType="num">
                                      <p:cBhvr>
                                        <p:cTn id="15" dur="500" fill="hold"/>
                                        <p:tgtEl>
                                          <p:spTgt spid="27"/>
                                        </p:tgtEl>
                                        <p:attrNameLst>
                                          <p:attrName>ppt_w</p:attrName>
                                        </p:attrNameLst>
                                      </p:cBhvr>
                                      <p:tavLst>
                                        <p:tav tm="0">
                                          <p:val>
                                            <p:fltVal val="0"/>
                                          </p:val>
                                        </p:tav>
                                        <p:tav tm="100000">
                                          <p:val>
                                            <p:strVal val="#ppt_w"/>
                                          </p:val>
                                        </p:tav>
                                      </p:tavLst>
                                    </p:anim>
                                    <p:anim calcmode="lin" valueType="num">
                                      <p:cBhvr>
                                        <p:cTn id="16" dur="500" fill="hold"/>
                                        <p:tgtEl>
                                          <p:spTgt spid="27"/>
                                        </p:tgtEl>
                                        <p:attrNameLst>
                                          <p:attrName>ppt_h</p:attrName>
                                        </p:attrNameLst>
                                      </p:cBhvr>
                                      <p:tavLst>
                                        <p:tav tm="0">
                                          <p:val>
                                            <p:fltVal val="0"/>
                                          </p:val>
                                        </p:tav>
                                        <p:tav tm="100000">
                                          <p:val>
                                            <p:strVal val="#ppt_h"/>
                                          </p:val>
                                        </p:tav>
                                      </p:tavLst>
                                    </p:anim>
                                  </p:childTnLst>
                                </p:cTn>
                              </p:par>
                            </p:childTnLst>
                          </p:cTn>
                        </p:par>
                      </p:childTnLst>
                    </p:cTn>
                  </p:par>
                  <p:par>
                    <p:cTn id="17" fill="hold">
                      <p:stCondLst>
                        <p:cond delay="indefinite"/>
                      </p:stCondLst>
                      <p:childTnLst>
                        <p:par>
                          <p:cTn id="18" fill="hold">
                            <p:stCondLst>
                              <p:cond delay="0"/>
                            </p:stCondLst>
                            <p:childTnLst>
                              <p:par>
                                <p:cTn id="19" presetID="23" presetClass="entr" presetSubtype="16" fill="hold" grpId="0" nodeType="clickEffect">
                                  <p:stCondLst>
                                    <p:cond delay="0"/>
                                  </p:stCondLst>
                                  <p:childTnLst>
                                    <p:set>
                                      <p:cBhvr>
                                        <p:cTn id="20" dur="1" fill="hold">
                                          <p:stCondLst>
                                            <p:cond delay="0"/>
                                          </p:stCondLst>
                                        </p:cTn>
                                        <p:tgtEl>
                                          <p:spTgt spid="20"/>
                                        </p:tgtEl>
                                        <p:attrNameLst>
                                          <p:attrName>style.visibility</p:attrName>
                                        </p:attrNameLst>
                                      </p:cBhvr>
                                      <p:to>
                                        <p:strVal val="visible"/>
                                      </p:to>
                                    </p:set>
                                    <p:anim calcmode="lin" valueType="num">
                                      <p:cBhvr>
                                        <p:cTn id="21" dur="500" fill="hold"/>
                                        <p:tgtEl>
                                          <p:spTgt spid="20"/>
                                        </p:tgtEl>
                                        <p:attrNameLst>
                                          <p:attrName>ppt_w</p:attrName>
                                        </p:attrNameLst>
                                      </p:cBhvr>
                                      <p:tavLst>
                                        <p:tav tm="0">
                                          <p:val>
                                            <p:fltVal val="0"/>
                                          </p:val>
                                        </p:tav>
                                        <p:tav tm="100000">
                                          <p:val>
                                            <p:strVal val="#ppt_w"/>
                                          </p:val>
                                        </p:tav>
                                      </p:tavLst>
                                    </p:anim>
                                    <p:anim calcmode="lin" valueType="num">
                                      <p:cBhvr>
                                        <p:cTn id="22" dur="500" fill="hold"/>
                                        <p:tgtEl>
                                          <p:spTgt spid="20"/>
                                        </p:tgtEl>
                                        <p:attrNameLst>
                                          <p:attrName>ppt_h</p:attrName>
                                        </p:attrNameLst>
                                      </p:cBhvr>
                                      <p:tavLst>
                                        <p:tav tm="0">
                                          <p:val>
                                            <p:fltVal val="0"/>
                                          </p:val>
                                        </p:tav>
                                        <p:tav tm="100000">
                                          <p:val>
                                            <p:strVal val="#ppt_h"/>
                                          </p:val>
                                        </p:tav>
                                      </p:tavLst>
                                    </p:anim>
                                  </p:childTnLst>
                                </p:cTn>
                              </p:par>
                              <p:par>
                                <p:cTn id="23" presetID="23" presetClass="entr" presetSubtype="16" fill="hold" grpId="0" nodeType="withEffect">
                                  <p:stCondLst>
                                    <p:cond delay="0"/>
                                  </p:stCondLst>
                                  <p:childTnLst>
                                    <p:set>
                                      <p:cBhvr>
                                        <p:cTn id="24" dur="1" fill="hold">
                                          <p:stCondLst>
                                            <p:cond delay="0"/>
                                          </p:stCondLst>
                                        </p:cTn>
                                        <p:tgtEl>
                                          <p:spTgt spid="21"/>
                                        </p:tgtEl>
                                        <p:attrNameLst>
                                          <p:attrName>style.visibility</p:attrName>
                                        </p:attrNameLst>
                                      </p:cBhvr>
                                      <p:to>
                                        <p:strVal val="visible"/>
                                      </p:to>
                                    </p:set>
                                    <p:anim calcmode="lin" valueType="num">
                                      <p:cBhvr>
                                        <p:cTn id="25" dur="500" fill="hold"/>
                                        <p:tgtEl>
                                          <p:spTgt spid="21"/>
                                        </p:tgtEl>
                                        <p:attrNameLst>
                                          <p:attrName>ppt_w</p:attrName>
                                        </p:attrNameLst>
                                      </p:cBhvr>
                                      <p:tavLst>
                                        <p:tav tm="0">
                                          <p:val>
                                            <p:fltVal val="0"/>
                                          </p:val>
                                        </p:tav>
                                        <p:tav tm="100000">
                                          <p:val>
                                            <p:strVal val="#ppt_w"/>
                                          </p:val>
                                        </p:tav>
                                      </p:tavLst>
                                    </p:anim>
                                    <p:anim calcmode="lin" valueType="num">
                                      <p:cBhvr>
                                        <p:cTn id="26" dur="500" fill="hold"/>
                                        <p:tgtEl>
                                          <p:spTgt spid="21"/>
                                        </p:tgtEl>
                                        <p:attrNameLst>
                                          <p:attrName>ppt_h</p:attrName>
                                        </p:attrNameLst>
                                      </p:cBhvr>
                                      <p:tavLst>
                                        <p:tav tm="0">
                                          <p:val>
                                            <p:fltVal val="0"/>
                                          </p:val>
                                        </p:tav>
                                        <p:tav tm="100000">
                                          <p:val>
                                            <p:strVal val="#ppt_h"/>
                                          </p:val>
                                        </p:tav>
                                      </p:tavLst>
                                    </p:anim>
                                  </p:childTnLst>
                                </p:cTn>
                              </p:par>
                              <p:par>
                                <p:cTn id="27" presetID="23" presetClass="entr" presetSubtype="16" fill="hold" grpId="0" nodeType="withEffect">
                                  <p:stCondLst>
                                    <p:cond delay="0"/>
                                  </p:stCondLst>
                                  <p:childTnLst>
                                    <p:set>
                                      <p:cBhvr>
                                        <p:cTn id="28" dur="1" fill="hold">
                                          <p:stCondLst>
                                            <p:cond delay="0"/>
                                          </p:stCondLst>
                                        </p:cTn>
                                        <p:tgtEl>
                                          <p:spTgt spid="24"/>
                                        </p:tgtEl>
                                        <p:attrNameLst>
                                          <p:attrName>style.visibility</p:attrName>
                                        </p:attrNameLst>
                                      </p:cBhvr>
                                      <p:to>
                                        <p:strVal val="visible"/>
                                      </p:to>
                                    </p:set>
                                    <p:anim calcmode="lin" valueType="num">
                                      <p:cBhvr>
                                        <p:cTn id="29" dur="500" fill="hold"/>
                                        <p:tgtEl>
                                          <p:spTgt spid="24"/>
                                        </p:tgtEl>
                                        <p:attrNameLst>
                                          <p:attrName>ppt_w</p:attrName>
                                        </p:attrNameLst>
                                      </p:cBhvr>
                                      <p:tavLst>
                                        <p:tav tm="0">
                                          <p:val>
                                            <p:fltVal val="0"/>
                                          </p:val>
                                        </p:tav>
                                        <p:tav tm="100000">
                                          <p:val>
                                            <p:strVal val="#ppt_w"/>
                                          </p:val>
                                        </p:tav>
                                      </p:tavLst>
                                    </p:anim>
                                    <p:anim calcmode="lin" valueType="num">
                                      <p:cBhvr>
                                        <p:cTn id="30" dur="500" fill="hold"/>
                                        <p:tgtEl>
                                          <p:spTgt spid="24"/>
                                        </p:tgtEl>
                                        <p:attrNameLst>
                                          <p:attrName>ppt_h</p:attrName>
                                        </p:attrNameLst>
                                      </p:cBhvr>
                                      <p:tavLst>
                                        <p:tav tm="0">
                                          <p:val>
                                            <p:fltVal val="0"/>
                                          </p:val>
                                        </p:tav>
                                        <p:tav tm="100000">
                                          <p:val>
                                            <p:strVal val="#ppt_h"/>
                                          </p:val>
                                        </p:tav>
                                      </p:tavLst>
                                    </p:anim>
                                  </p:childTnLst>
                                </p:cTn>
                              </p:par>
                              <p:par>
                                <p:cTn id="31" presetID="23" presetClass="entr" presetSubtype="16" fill="hold" grpId="0" nodeType="withEffect">
                                  <p:stCondLst>
                                    <p:cond delay="0"/>
                                  </p:stCondLst>
                                  <p:childTnLst>
                                    <p:set>
                                      <p:cBhvr>
                                        <p:cTn id="32" dur="1" fill="hold">
                                          <p:stCondLst>
                                            <p:cond delay="0"/>
                                          </p:stCondLst>
                                        </p:cTn>
                                        <p:tgtEl>
                                          <p:spTgt spid="26"/>
                                        </p:tgtEl>
                                        <p:attrNameLst>
                                          <p:attrName>style.visibility</p:attrName>
                                        </p:attrNameLst>
                                      </p:cBhvr>
                                      <p:to>
                                        <p:strVal val="visible"/>
                                      </p:to>
                                    </p:set>
                                    <p:anim calcmode="lin" valueType="num">
                                      <p:cBhvr>
                                        <p:cTn id="33" dur="500" fill="hold"/>
                                        <p:tgtEl>
                                          <p:spTgt spid="26"/>
                                        </p:tgtEl>
                                        <p:attrNameLst>
                                          <p:attrName>ppt_w</p:attrName>
                                        </p:attrNameLst>
                                      </p:cBhvr>
                                      <p:tavLst>
                                        <p:tav tm="0">
                                          <p:val>
                                            <p:fltVal val="0"/>
                                          </p:val>
                                        </p:tav>
                                        <p:tav tm="100000">
                                          <p:val>
                                            <p:strVal val="#ppt_w"/>
                                          </p:val>
                                        </p:tav>
                                      </p:tavLst>
                                    </p:anim>
                                    <p:anim calcmode="lin" valueType="num">
                                      <p:cBhvr>
                                        <p:cTn id="34" dur="500" fill="hold"/>
                                        <p:tgtEl>
                                          <p:spTgt spid="26"/>
                                        </p:tgtEl>
                                        <p:attrNameLst>
                                          <p:attrName>ppt_h</p:attrName>
                                        </p:attrNameLst>
                                      </p:cBhvr>
                                      <p:tavLst>
                                        <p:tav tm="0">
                                          <p:val>
                                            <p:fltVal val="0"/>
                                          </p:val>
                                        </p:tav>
                                        <p:tav tm="100000">
                                          <p:val>
                                            <p:strVal val="#ppt_h"/>
                                          </p:val>
                                        </p:tav>
                                      </p:tavLst>
                                    </p:anim>
                                  </p:childTnLst>
                                </p:cTn>
                              </p:par>
                            </p:childTnLst>
                          </p:cTn>
                        </p:par>
                      </p:childTnLst>
                    </p:cTn>
                  </p:par>
                  <p:par>
                    <p:cTn id="35" fill="hold">
                      <p:stCondLst>
                        <p:cond delay="indefinite"/>
                      </p:stCondLst>
                      <p:childTnLst>
                        <p:par>
                          <p:cTn id="36" fill="hold">
                            <p:stCondLst>
                              <p:cond delay="0"/>
                            </p:stCondLst>
                            <p:childTnLst>
                              <p:par>
                                <p:cTn id="37" presetID="3" presetClass="entr" presetSubtype="10" fill="hold" grpId="0" nodeType="clickEffect">
                                  <p:stCondLst>
                                    <p:cond delay="0"/>
                                  </p:stCondLst>
                                  <p:childTnLst>
                                    <p:set>
                                      <p:cBhvr>
                                        <p:cTn id="38" dur="1" fill="hold">
                                          <p:stCondLst>
                                            <p:cond delay="0"/>
                                          </p:stCondLst>
                                        </p:cTn>
                                        <p:tgtEl>
                                          <p:spTgt spid="22"/>
                                        </p:tgtEl>
                                        <p:attrNameLst>
                                          <p:attrName>style.visibility</p:attrName>
                                        </p:attrNameLst>
                                      </p:cBhvr>
                                      <p:to>
                                        <p:strVal val="visible"/>
                                      </p:to>
                                    </p:set>
                                    <p:animEffect transition="in" filter="blinds(horizontal)">
                                      <p:cBhvr>
                                        <p:cTn id="39" dur="500"/>
                                        <p:tgtEl>
                                          <p:spTgt spid="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build="p"/>
      <p:bldP spid="22" grpId="0" animBg="1"/>
      <p:bldP spid="20" grpId="0"/>
      <p:bldP spid="21" grpId="0"/>
      <p:bldP spid="24" grpId="0"/>
      <p:bldP spid="26" grpId="0"/>
      <p:bldP spid="27" grpId="0"/>
    </p:bldLst>
  </p:timing>
</p:sld>
</file>

<file path=ppt/slides/slide5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Content Placeholder 10"/>
          <p:cNvSpPr>
            <a:spLocks noGrp="1"/>
          </p:cNvSpPr>
          <p:nvPr>
            <p:ph sz="quarter" idx="13"/>
          </p:nvPr>
        </p:nvSpPr>
        <p:spPr>
          <a:xfrm>
            <a:off x="304800" y="2362200"/>
            <a:ext cx="628650" cy="446276"/>
          </a:xfrm>
        </p:spPr>
        <p:txBody>
          <a:bodyPr wrap="square">
            <a:spAutoFit/>
          </a:bodyPr>
          <a:lstStyle/>
          <a:p>
            <a:pPr>
              <a:buNone/>
            </a:pPr>
            <a:r>
              <a:rPr lang="en-US" sz="2300" b="1" dirty="0" smtClean="0">
                <a:solidFill>
                  <a:schemeClr val="tx1"/>
                </a:solidFill>
                <a:latin typeface="Times New Roman" pitchFamily="18" charset="0"/>
                <a:cs typeface="Times New Roman" pitchFamily="18" charset="0"/>
              </a:rPr>
              <a:t>55.   </a:t>
            </a:r>
            <a:endParaRPr lang="en-US" sz="2300" dirty="0" smtClean="0">
              <a:solidFill>
                <a:schemeClr val="tx1"/>
              </a:solidFill>
              <a:latin typeface="Times New Roman" pitchFamily="18" charset="0"/>
              <a:cs typeface="Times New Roman" pitchFamily="18" charset="0"/>
            </a:endParaRPr>
          </a:p>
        </p:txBody>
      </p:sp>
      <p:sp>
        <p:nvSpPr>
          <p:cNvPr id="8" name="Rectangle 7"/>
          <p:cNvSpPr/>
          <p:nvPr/>
        </p:nvSpPr>
        <p:spPr>
          <a:xfrm>
            <a:off x="1219200" y="4876800"/>
            <a:ext cx="4301177" cy="1472711"/>
          </a:xfrm>
          <a:prstGeom prst="rect">
            <a:avLst/>
          </a:prstGeom>
        </p:spPr>
        <p:txBody>
          <a:bodyPr wrap="none">
            <a:spAutoFit/>
          </a:bodyPr>
          <a:lstStyle/>
          <a:p>
            <a:pPr>
              <a:lnSpc>
                <a:spcPct val="130000"/>
              </a:lnSpc>
            </a:pPr>
            <a:r>
              <a:rPr lang="en-US" sz="2300" dirty="0" smtClean="0">
                <a:latin typeface="Times New Roman" pitchFamily="18" charset="0"/>
                <a:sym typeface="Symbol"/>
              </a:rPr>
              <a:t></a:t>
            </a:r>
            <a:r>
              <a:rPr lang="en-US" sz="2300" i="1" dirty="0" smtClean="0">
                <a:latin typeface="Times New Roman" pitchFamily="18" charset="0"/>
                <a:sym typeface="Symbol"/>
              </a:rPr>
              <a:t>ABC</a:t>
            </a:r>
            <a:r>
              <a:rPr lang="en-US" sz="2300" dirty="0" smtClean="0">
                <a:latin typeface="Times New Roman" pitchFamily="18" charset="0"/>
              </a:rPr>
              <a:t> is isosceles since </a:t>
            </a:r>
            <a:r>
              <a:rPr lang="en-US" sz="2300" i="1" dirty="0" smtClean="0">
                <a:latin typeface="Times New Roman" pitchFamily="18" charset="0"/>
              </a:rPr>
              <a:t>AB</a:t>
            </a:r>
            <a:r>
              <a:rPr lang="en-US" sz="2300" dirty="0" smtClean="0">
                <a:latin typeface="Times New Roman" pitchFamily="18" charset="0"/>
              </a:rPr>
              <a:t> = </a:t>
            </a:r>
            <a:r>
              <a:rPr lang="en-US" sz="2300" i="1" dirty="0" smtClean="0">
                <a:latin typeface="Times New Roman" pitchFamily="18" charset="0"/>
              </a:rPr>
              <a:t>AC</a:t>
            </a:r>
            <a:r>
              <a:rPr lang="en-US" sz="2300" dirty="0" smtClean="0">
                <a:latin typeface="Times New Roman" pitchFamily="18" charset="0"/>
              </a:rPr>
              <a:t>.</a:t>
            </a:r>
          </a:p>
          <a:p>
            <a:pPr>
              <a:lnSpc>
                <a:spcPct val="130000"/>
              </a:lnSpc>
            </a:pPr>
            <a:r>
              <a:rPr lang="en-US" sz="2300" dirty="0" smtClean="0">
                <a:latin typeface="Times New Roman" pitchFamily="18" charset="0"/>
                <a:sym typeface="Symbol"/>
              </a:rPr>
              <a:t>So	 </a:t>
            </a:r>
            <a:r>
              <a:rPr lang="en-US" sz="2300" i="1" dirty="0" smtClean="0">
                <a:latin typeface="Times New Roman" pitchFamily="18" charset="0"/>
                <a:sym typeface="Symbol"/>
              </a:rPr>
              <a:t>NCB</a:t>
            </a:r>
            <a:r>
              <a:rPr lang="en-US" sz="2300" dirty="0" smtClean="0">
                <a:latin typeface="Times New Roman" pitchFamily="18" charset="0"/>
                <a:sym typeface="Symbol"/>
              </a:rPr>
              <a:t> = 90 + 45 = 135</a:t>
            </a:r>
          </a:p>
          <a:p>
            <a:pPr>
              <a:lnSpc>
                <a:spcPct val="130000"/>
              </a:lnSpc>
            </a:pPr>
            <a:r>
              <a:rPr lang="en-US" sz="2300" dirty="0" smtClean="0">
                <a:latin typeface="Times New Roman" pitchFamily="18" charset="0"/>
                <a:sym typeface="Symbol"/>
              </a:rPr>
              <a:t> the bearing of </a:t>
            </a:r>
            <a:r>
              <a:rPr lang="en-US" sz="2300" i="1" dirty="0" smtClean="0">
                <a:latin typeface="Times New Roman" pitchFamily="18" charset="0"/>
                <a:sym typeface="Symbol"/>
              </a:rPr>
              <a:t>B</a:t>
            </a:r>
            <a:r>
              <a:rPr lang="en-US" sz="2300" dirty="0" smtClean="0">
                <a:latin typeface="Times New Roman" pitchFamily="18" charset="0"/>
                <a:sym typeface="Symbol"/>
              </a:rPr>
              <a:t> from </a:t>
            </a:r>
            <a:r>
              <a:rPr lang="en-US" sz="2300" i="1" dirty="0" smtClean="0">
                <a:latin typeface="Times New Roman" pitchFamily="18" charset="0"/>
                <a:sym typeface="Symbol"/>
              </a:rPr>
              <a:t>C</a:t>
            </a:r>
            <a:r>
              <a:rPr lang="en-US" sz="2300" dirty="0" smtClean="0">
                <a:latin typeface="Times New Roman" pitchFamily="18" charset="0"/>
                <a:sym typeface="Symbol"/>
              </a:rPr>
              <a:t> is </a:t>
            </a:r>
            <a:r>
              <a:rPr lang="en-US" sz="2300" dirty="0" smtClean="0">
                <a:solidFill>
                  <a:srgbClr val="00A99D"/>
                </a:solidFill>
                <a:latin typeface="Times New Roman" pitchFamily="18" charset="0"/>
                <a:sym typeface="Symbol"/>
              </a:rPr>
              <a:t>135</a:t>
            </a:r>
            <a:r>
              <a:rPr lang="en-US" sz="2300" dirty="0" smtClean="0">
                <a:latin typeface="Times New Roman" pitchFamily="18" charset="0"/>
                <a:sym typeface="Symbol"/>
              </a:rPr>
              <a:t>.</a:t>
            </a:r>
            <a:endParaRPr lang="en-US" sz="2300" dirty="0" smtClean="0">
              <a:latin typeface="Times New Roman" pitchFamily="18" charset="0"/>
            </a:endParaRPr>
          </a:p>
        </p:txBody>
      </p:sp>
      <p:pic>
        <p:nvPicPr>
          <p:cNvPr id="3074" name="Picture 2" descr="D:\Vinothi\Revision Exam 03\Ans-Ex-03-55.tif"/>
          <p:cNvPicPr>
            <a:picLocks noChangeAspect="1" noChangeArrowheads="1"/>
          </p:cNvPicPr>
          <p:nvPr/>
        </p:nvPicPr>
        <p:blipFill>
          <a:blip r:embed="rId2" cstate="print"/>
          <a:srcRect/>
          <a:stretch>
            <a:fillRect/>
          </a:stretch>
        </p:blipFill>
        <p:spPr bwMode="auto">
          <a:xfrm>
            <a:off x="1223772" y="2514600"/>
            <a:ext cx="1364742" cy="2290572"/>
          </a:xfrm>
          <a:prstGeom prst="rect">
            <a:avLst/>
          </a:prstGeom>
          <a:noFill/>
        </p:spPr>
      </p:pic>
      <p:sp>
        <p:nvSpPr>
          <p:cNvPr id="5"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3 Paper 1</a:t>
            </a:r>
          </a:p>
        </p:txBody>
      </p:sp>
    </p:spTree>
    <p:extLst>
      <p:ext uri="{BB962C8B-B14F-4D97-AF65-F5344CB8AC3E}">
        <p14:creationId xmlns:p14="http://schemas.microsoft.com/office/powerpoint/2010/main" xmlns="" val="71451342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11">
                                            <p:txEl>
                                              <p:pRg st="0" end="0"/>
                                            </p:txEl>
                                          </p:spTgt>
                                        </p:tgtEl>
                                        <p:attrNameLst>
                                          <p:attrName>style.visibility</p:attrName>
                                        </p:attrNameLst>
                                      </p:cBhvr>
                                      <p:to>
                                        <p:strVal val="visible"/>
                                      </p:to>
                                    </p:set>
                                    <p:anim calcmode="lin" valueType="num">
                                      <p:cBhvr>
                                        <p:cTn id="7" dur="500" fill="hold"/>
                                        <p:tgtEl>
                                          <p:spTgt spid="11">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11">
                                            <p:txEl>
                                              <p:pRg st="0" end="0"/>
                                            </p:txEl>
                                          </p:spTgt>
                                        </p:tgtEl>
                                        <p:attrNameLst>
                                          <p:attrName>ppt_h</p:attrName>
                                        </p:attrNameLst>
                                      </p:cBhvr>
                                      <p:tavLst>
                                        <p:tav tm="0">
                                          <p:val>
                                            <p:fltVal val="0"/>
                                          </p:val>
                                        </p:tav>
                                        <p:tav tm="100000">
                                          <p:val>
                                            <p:strVal val="#ppt_h"/>
                                          </p:val>
                                        </p:tav>
                                      </p:tavLst>
                                    </p:anim>
                                  </p:childTnLst>
                                </p:cTn>
                              </p:par>
                              <p:par>
                                <p:cTn id="9" presetID="23" presetClass="entr" presetSubtype="16" fill="hold" nodeType="withEffect">
                                  <p:stCondLst>
                                    <p:cond delay="0"/>
                                  </p:stCondLst>
                                  <p:childTnLst>
                                    <p:set>
                                      <p:cBhvr>
                                        <p:cTn id="10" dur="1" fill="hold">
                                          <p:stCondLst>
                                            <p:cond delay="0"/>
                                          </p:stCondLst>
                                        </p:cTn>
                                        <p:tgtEl>
                                          <p:spTgt spid="3074"/>
                                        </p:tgtEl>
                                        <p:attrNameLst>
                                          <p:attrName>style.visibility</p:attrName>
                                        </p:attrNameLst>
                                      </p:cBhvr>
                                      <p:to>
                                        <p:strVal val="visible"/>
                                      </p:to>
                                    </p:set>
                                    <p:anim calcmode="lin" valueType="num">
                                      <p:cBhvr>
                                        <p:cTn id="11" dur="500" fill="hold"/>
                                        <p:tgtEl>
                                          <p:spTgt spid="3074"/>
                                        </p:tgtEl>
                                        <p:attrNameLst>
                                          <p:attrName>ppt_w</p:attrName>
                                        </p:attrNameLst>
                                      </p:cBhvr>
                                      <p:tavLst>
                                        <p:tav tm="0">
                                          <p:val>
                                            <p:fltVal val="0"/>
                                          </p:val>
                                        </p:tav>
                                        <p:tav tm="100000">
                                          <p:val>
                                            <p:strVal val="#ppt_w"/>
                                          </p:val>
                                        </p:tav>
                                      </p:tavLst>
                                    </p:anim>
                                    <p:anim calcmode="lin" valueType="num">
                                      <p:cBhvr>
                                        <p:cTn id="12" dur="500" fill="hold"/>
                                        <p:tgtEl>
                                          <p:spTgt spid="3074"/>
                                        </p:tgtEl>
                                        <p:attrNameLst>
                                          <p:attrName>ppt_h</p:attrName>
                                        </p:attrNameLst>
                                      </p:cBhvr>
                                      <p:tavLst>
                                        <p:tav tm="0">
                                          <p:val>
                                            <p:fltVal val="0"/>
                                          </p:val>
                                        </p:tav>
                                        <p:tav tm="100000">
                                          <p:val>
                                            <p:strVal val="#ppt_h"/>
                                          </p:val>
                                        </p:tav>
                                      </p:tavLst>
                                    </p:anim>
                                  </p:childTnLst>
                                </p:cTn>
                              </p:par>
                              <p:par>
                                <p:cTn id="13" presetID="23" presetClass="entr" presetSubtype="16" fill="hold" grpId="0" nodeType="withEffect">
                                  <p:stCondLst>
                                    <p:cond delay="0"/>
                                  </p:stCondLst>
                                  <p:childTnLst>
                                    <p:set>
                                      <p:cBhvr>
                                        <p:cTn id="14" dur="1" fill="hold">
                                          <p:stCondLst>
                                            <p:cond delay="0"/>
                                          </p:stCondLst>
                                        </p:cTn>
                                        <p:tgtEl>
                                          <p:spTgt spid="8"/>
                                        </p:tgtEl>
                                        <p:attrNameLst>
                                          <p:attrName>style.visibility</p:attrName>
                                        </p:attrNameLst>
                                      </p:cBhvr>
                                      <p:to>
                                        <p:strVal val="visible"/>
                                      </p:to>
                                    </p:set>
                                    <p:anim calcmode="lin" valueType="num">
                                      <p:cBhvr>
                                        <p:cTn id="15" dur="500" fill="hold"/>
                                        <p:tgtEl>
                                          <p:spTgt spid="8"/>
                                        </p:tgtEl>
                                        <p:attrNameLst>
                                          <p:attrName>ppt_w</p:attrName>
                                        </p:attrNameLst>
                                      </p:cBhvr>
                                      <p:tavLst>
                                        <p:tav tm="0">
                                          <p:val>
                                            <p:fltVal val="0"/>
                                          </p:val>
                                        </p:tav>
                                        <p:tav tm="100000">
                                          <p:val>
                                            <p:strVal val="#ppt_w"/>
                                          </p:val>
                                        </p:tav>
                                      </p:tavLst>
                                    </p:anim>
                                    <p:anim calcmode="lin" valueType="num">
                                      <p:cBhvr>
                                        <p:cTn id="16" dur="500" fill="hold"/>
                                        <p:tgtEl>
                                          <p:spTgt spid="8"/>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build="p"/>
      <p:bldP spid="8" grpId="0"/>
    </p:bldLst>
  </p:timing>
</p:sld>
</file>

<file path=ppt/slides/slide5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Content Placeholder 10"/>
          <p:cNvSpPr>
            <a:spLocks noGrp="1"/>
          </p:cNvSpPr>
          <p:nvPr>
            <p:ph sz="quarter" idx="13"/>
          </p:nvPr>
        </p:nvSpPr>
        <p:spPr>
          <a:xfrm>
            <a:off x="438150" y="2579638"/>
            <a:ext cx="6343650" cy="1154162"/>
          </a:xfrm>
        </p:spPr>
        <p:txBody>
          <a:bodyPr wrap="square">
            <a:spAutoFit/>
          </a:bodyPr>
          <a:lstStyle/>
          <a:p>
            <a:pPr>
              <a:buNone/>
            </a:pPr>
            <a:r>
              <a:rPr lang="en-US" sz="2300" b="1" dirty="0" smtClean="0">
                <a:solidFill>
                  <a:schemeClr val="tx1"/>
                </a:solidFill>
                <a:latin typeface="Times New Roman" pitchFamily="18" charset="0"/>
                <a:cs typeface="Times New Roman" pitchFamily="18" charset="0"/>
              </a:rPr>
              <a:t>56.   </a:t>
            </a:r>
            <a:r>
              <a:rPr lang="en-US" sz="2300" dirty="0" smtClean="0">
                <a:solidFill>
                  <a:schemeClr val="tx1"/>
                </a:solidFill>
                <a:latin typeface="Times New Roman" pitchFamily="18" charset="0"/>
              </a:rPr>
              <a:t>In a regular polygon, the interior angle is twice</a:t>
            </a:r>
            <a:br>
              <a:rPr lang="en-US" sz="2300" dirty="0" smtClean="0">
                <a:solidFill>
                  <a:schemeClr val="tx1"/>
                </a:solidFill>
                <a:latin typeface="Times New Roman" pitchFamily="18" charset="0"/>
              </a:rPr>
            </a:br>
            <a:r>
              <a:rPr lang="en-US" sz="2300" dirty="0" smtClean="0">
                <a:solidFill>
                  <a:schemeClr val="tx1"/>
                </a:solidFill>
                <a:latin typeface="Times New Roman" pitchFamily="18" charset="0"/>
              </a:rPr>
              <a:t>    the exterior angel. How many sides does the</a:t>
            </a:r>
            <a:br>
              <a:rPr lang="en-US" sz="2300" dirty="0" smtClean="0">
                <a:solidFill>
                  <a:schemeClr val="tx1"/>
                </a:solidFill>
                <a:latin typeface="Times New Roman" pitchFamily="18" charset="0"/>
              </a:rPr>
            </a:br>
            <a:r>
              <a:rPr lang="en-US" sz="2300" dirty="0" smtClean="0">
                <a:solidFill>
                  <a:schemeClr val="tx1"/>
                </a:solidFill>
                <a:latin typeface="Times New Roman" pitchFamily="18" charset="0"/>
              </a:rPr>
              <a:t>    polygon have?</a:t>
            </a:r>
            <a:endParaRPr lang="en-US" sz="2300" dirty="0" smtClean="0">
              <a:solidFill>
                <a:schemeClr val="tx1"/>
              </a:solidFill>
              <a:latin typeface="Times New Roman" pitchFamily="18" charset="0"/>
              <a:cs typeface="Times New Roman" pitchFamily="18" charset="0"/>
            </a:endParaRPr>
          </a:p>
        </p:txBody>
      </p:sp>
      <p:sp>
        <p:nvSpPr>
          <p:cNvPr id="22" name="Notched Right Arrow 21"/>
          <p:cNvSpPr/>
          <p:nvPr/>
        </p:nvSpPr>
        <p:spPr>
          <a:xfrm>
            <a:off x="7162800" y="6019800"/>
            <a:ext cx="1782315" cy="685800"/>
          </a:xfrm>
          <a:prstGeom prst="notchedRightArrow">
            <a:avLst/>
          </a:prstGeom>
          <a:blipFill>
            <a:blip r:embed="rId2" cstate="print">
              <a:extLst>
                <a:ext uri="{BEBA8EAE-BF5A-486C-A8C5-ECC9F3942E4B}">
                  <a14:imgProps xmlns:a14="http://schemas.microsoft.com/office/drawing/2010/main" xmlns="">
                    <a14:imgLayer r:embed="rId3">
                      <a14:imgEffect>
                        <a14:brightnessContrast bright="-20000" contrast="-20000"/>
                      </a14:imgEffect>
                    </a14:imgLayer>
                  </a14:imgProps>
                </a:ex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ANSWER</a:t>
            </a:r>
            <a:endParaRPr lang="en-US" sz="2000" b="1" dirty="0">
              <a:latin typeface="Times New Roman" pitchFamily="18" charset="0"/>
              <a:cs typeface="Times New Roman" pitchFamily="18" charset="0"/>
            </a:endParaRPr>
          </a:p>
        </p:txBody>
      </p:sp>
      <p:sp>
        <p:nvSpPr>
          <p:cNvPr id="20" name="TextBox 19"/>
          <p:cNvSpPr txBox="1"/>
          <p:nvPr/>
        </p:nvSpPr>
        <p:spPr>
          <a:xfrm>
            <a:off x="990600" y="3886200"/>
            <a:ext cx="1600200" cy="446276"/>
          </a:xfrm>
          <a:prstGeom prst="rect">
            <a:avLst/>
          </a:prstGeom>
          <a:noFill/>
        </p:spPr>
        <p:txBody>
          <a:bodyPr wrap="square" rtlCol="0">
            <a:spAutoFit/>
          </a:bodyPr>
          <a:lstStyle/>
          <a:p>
            <a:r>
              <a:rPr lang="en-US" sz="2300" dirty="0" smtClean="0">
                <a:latin typeface="Times New Roman" pitchFamily="18" charset="0"/>
              </a:rPr>
              <a:t>(A) </a:t>
            </a:r>
            <a:r>
              <a:rPr lang="en-US" sz="2300" dirty="0" smtClean="0">
                <a:latin typeface="Times New Roman" pitchFamily="18" charset="0"/>
                <a:sym typeface="Symbol"/>
              </a:rPr>
              <a:t>8</a:t>
            </a:r>
            <a:endParaRPr lang="en-US" sz="2300" dirty="0">
              <a:latin typeface="Times New Roman" pitchFamily="18" charset="0"/>
            </a:endParaRPr>
          </a:p>
        </p:txBody>
      </p:sp>
      <p:sp>
        <p:nvSpPr>
          <p:cNvPr id="21" name="TextBox 20"/>
          <p:cNvSpPr txBox="1"/>
          <p:nvPr/>
        </p:nvSpPr>
        <p:spPr>
          <a:xfrm>
            <a:off x="990600" y="4506724"/>
            <a:ext cx="1600200" cy="446276"/>
          </a:xfrm>
          <a:prstGeom prst="rect">
            <a:avLst/>
          </a:prstGeom>
          <a:noFill/>
        </p:spPr>
        <p:txBody>
          <a:bodyPr wrap="square" rtlCol="0">
            <a:spAutoFit/>
          </a:bodyPr>
          <a:lstStyle/>
          <a:p>
            <a:r>
              <a:rPr lang="en-US" sz="2300" dirty="0" smtClean="0">
                <a:latin typeface="Times New Roman" pitchFamily="18" charset="0"/>
              </a:rPr>
              <a:t>(B)</a:t>
            </a:r>
            <a:r>
              <a:rPr lang="en-US" sz="2300" i="1" dirty="0" smtClean="0">
                <a:latin typeface="Times New Roman" pitchFamily="18" charset="0"/>
              </a:rPr>
              <a:t> </a:t>
            </a:r>
            <a:r>
              <a:rPr lang="en-US" sz="2300" dirty="0" smtClean="0">
                <a:latin typeface="Times New Roman" pitchFamily="18" charset="0"/>
                <a:sym typeface="Symbol"/>
              </a:rPr>
              <a:t>7</a:t>
            </a:r>
            <a:endParaRPr lang="en-US" sz="2300" i="1" dirty="0">
              <a:latin typeface="Times New Roman" pitchFamily="18" charset="0"/>
            </a:endParaRPr>
          </a:p>
        </p:txBody>
      </p:sp>
      <p:sp>
        <p:nvSpPr>
          <p:cNvPr id="24" name="TextBox 23"/>
          <p:cNvSpPr txBox="1"/>
          <p:nvPr/>
        </p:nvSpPr>
        <p:spPr>
          <a:xfrm>
            <a:off x="990600" y="5029200"/>
            <a:ext cx="1447800" cy="446276"/>
          </a:xfrm>
          <a:prstGeom prst="rect">
            <a:avLst/>
          </a:prstGeom>
          <a:noFill/>
        </p:spPr>
        <p:txBody>
          <a:bodyPr wrap="square" rtlCol="0">
            <a:spAutoFit/>
          </a:bodyPr>
          <a:lstStyle/>
          <a:p>
            <a:r>
              <a:rPr lang="en-US" sz="2300" dirty="0" smtClean="0">
                <a:latin typeface="Times New Roman" pitchFamily="18" charset="0"/>
              </a:rPr>
              <a:t>(C) </a:t>
            </a:r>
            <a:r>
              <a:rPr lang="en-US" sz="2300" dirty="0" smtClean="0">
                <a:latin typeface="Times New Roman" pitchFamily="18" charset="0"/>
                <a:sym typeface="Symbol"/>
              </a:rPr>
              <a:t>6</a:t>
            </a:r>
            <a:endParaRPr lang="en-US" sz="2300" i="1" dirty="0">
              <a:latin typeface="Times New Roman" pitchFamily="18" charset="0"/>
            </a:endParaRPr>
          </a:p>
        </p:txBody>
      </p:sp>
      <p:sp>
        <p:nvSpPr>
          <p:cNvPr id="26" name="TextBox 25"/>
          <p:cNvSpPr txBox="1"/>
          <p:nvPr/>
        </p:nvSpPr>
        <p:spPr>
          <a:xfrm>
            <a:off x="990600" y="5573524"/>
            <a:ext cx="1371600" cy="446276"/>
          </a:xfrm>
          <a:prstGeom prst="rect">
            <a:avLst/>
          </a:prstGeom>
          <a:noFill/>
        </p:spPr>
        <p:txBody>
          <a:bodyPr wrap="square" rtlCol="0">
            <a:spAutoFit/>
          </a:bodyPr>
          <a:lstStyle/>
          <a:p>
            <a:r>
              <a:rPr lang="en-US" sz="2300" dirty="0" smtClean="0">
                <a:latin typeface="Times New Roman" pitchFamily="18" charset="0"/>
              </a:rPr>
              <a:t>(D) </a:t>
            </a:r>
            <a:r>
              <a:rPr lang="en-US" sz="2300" dirty="0" smtClean="0">
                <a:latin typeface="Times New Roman" pitchFamily="18" charset="0"/>
                <a:sym typeface="Symbol"/>
              </a:rPr>
              <a:t>5</a:t>
            </a:r>
            <a:endParaRPr lang="en-US" sz="2300" i="1" dirty="0">
              <a:latin typeface="Times New Roman" pitchFamily="18" charset="0"/>
            </a:endParaRPr>
          </a:p>
        </p:txBody>
      </p:sp>
      <p:sp>
        <p:nvSpPr>
          <p:cNvPr id="8"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3 Paper 1</a:t>
            </a:r>
          </a:p>
        </p:txBody>
      </p:sp>
    </p:spTree>
    <p:extLst>
      <p:ext uri="{BB962C8B-B14F-4D97-AF65-F5344CB8AC3E}">
        <p14:creationId xmlns:p14="http://schemas.microsoft.com/office/powerpoint/2010/main" xmlns="" val="71451342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11">
                                            <p:txEl>
                                              <p:pRg st="0" end="0"/>
                                            </p:txEl>
                                          </p:spTgt>
                                        </p:tgtEl>
                                        <p:attrNameLst>
                                          <p:attrName>style.visibility</p:attrName>
                                        </p:attrNameLst>
                                      </p:cBhvr>
                                      <p:to>
                                        <p:strVal val="visible"/>
                                      </p:to>
                                    </p:set>
                                    <p:anim calcmode="lin" valueType="num">
                                      <p:cBhvr>
                                        <p:cTn id="7" dur="500" fill="hold"/>
                                        <p:tgtEl>
                                          <p:spTgt spid="11">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11">
                                            <p:txEl>
                                              <p:pRg st="0" end="0"/>
                                            </p:txEl>
                                          </p:spTgt>
                                        </p:tgtEl>
                                        <p:attrNameLst>
                                          <p:attrName>ppt_h</p:attrName>
                                        </p:attrNameLst>
                                      </p:cBhvr>
                                      <p:tavLst>
                                        <p:tav tm="0">
                                          <p:val>
                                            <p:fltVal val="0"/>
                                          </p:val>
                                        </p:tav>
                                        <p:tav tm="100000">
                                          <p:val>
                                            <p:strVal val="#ppt_h"/>
                                          </p:val>
                                        </p:tav>
                                      </p:tavLst>
                                    </p:anim>
                                  </p:childTnLst>
                                </p:cTn>
                              </p:par>
                            </p:childTnLst>
                          </p:cTn>
                        </p:par>
                      </p:childTnLst>
                    </p:cTn>
                  </p:par>
                  <p:par>
                    <p:cTn id="9" fill="hold">
                      <p:stCondLst>
                        <p:cond delay="indefinite"/>
                      </p:stCondLst>
                      <p:childTnLst>
                        <p:par>
                          <p:cTn id="10" fill="hold">
                            <p:stCondLst>
                              <p:cond delay="0"/>
                            </p:stCondLst>
                            <p:childTnLst>
                              <p:par>
                                <p:cTn id="11" presetID="23" presetClass="entr" presetSubtype="16" fill="hold" grpId="0" nodeType="clickEffect">
                                  <p:stCondLst>
                                    <p:cond delay="0"/>
                                  </p:stCondLst>
                                  <p:childTnLst>
                                    <p:set>
                                      <p:cBhvr>
                                        <p:cTn id="12" dur="1" fill="hold">
                                          <p:stCondLst>
                                            <p:cond delay="0"/>
                                          </p:stCondLst>
                                        </p:cTn>
                                        <p:tgtEl>
                                          <p:spTgt spid="20"/>
                                        </p:tgtEl>
                                        <p:attrNameLst>
                                          <p:attrName>style.visibility</p:attrName>
                                        </p:attrNameLst>
                                      </p:cBhvr>
                                      <p:to>
                                        <p:strVal val="visible"/>
                                      </p:to>
                                    </p:set>
                                    <p:anim calcmode="lin" valueType="num">
                                      <p:cBhvr>
                                        <p:cTn id="13" dur="500" fill="hold"/>
                                        <p:tgtEl>
                                          <p:spTgt spid="20"/>
                                        </p:tgtEl>
                                        <p:attrNameLst>
                                          <p:attrName>ppt_w</p:attrName>
                                        </p:attrNameLst>
                                      </p:cBhvr>
                                      <p:tavLst>
                                        <p:tav tm="0">
                                          <p:val>
                                            <p:fltVal val="0"/>
                                          </p:val>
                                        </p:tav>
                                        <p:tav tm="100000">
                                          <p:val>
                                            <p:strVal val="#ppt_w"/>
                                          </p:val>
                                        </p:tav>
                                      </p:tavLst>
                                    </p:anim>
                                    <p:anim calcmode="lin" valueType="num">
                                      <p:cBhvr>
                                        <p:cTn id="14" dur="500" fill="hold"/>
                                        <p:tgtEl>
                                          <p:spTgt spid="20"/>
                                        </p:tgtEl>
                                        <p:attrNameLst>
                                          <p:attrName>ppt_h</p:attrName>
                                        </p:attrNameLst>
                                      </p:cBhvr>
                                      <p:tavLst>
                                        <p:tav tm="0">
                                          <p:val>
                                            <p:fltVal val="0"/>
                                          </p:val>
                                        </p:tav>
                                        <p:tav tm="100000">
                                          <p:val>
                                            <p:strVal val="#ppt_h"/>
                                          </p:val>
                                        </p:tav>
                                      </p:tavLst>
                                    </p:anim>
                                  </p:childTnLst>
                                </p:cTn>
                              </p:par>
                              <p:par>
                                <p:cTn id="15" presetID="23" presetClass="entr" presetSubtype="16" fill="hold" grpId="0" nodeType="withEffect">
                                  <p:stCondLst>
                                    <p:cond delay="0"/>
                                  </p:stCondLst>
                                  <p:childTnLst>
                                    <p:set>
                                      <p:cBhvr>
                                        <p:cTn id="16" dur="1" fill="hold">
                                          <p:stCondLst>
                                            <p:cond delay="0"/>
                                          </p:stCondLst>
                                        </p:cTn>
                                        <p:tgtEl>
                                          <p:spTgt spid="21"/>
                                        </p:tgtEl>
                                        <p:attrNameLst>
                                          <p:attrName>style.visibility</p:attrName>
                                        </p:attrNameLst>
                                      </p:cBhvr>
                                      <p:to>
                                        <p:strVal val="visible"/>
                                      </p:to>
                                    </p:set>
                                    <p:anim calcmode="lin" valueType="num">
                                      <p:cBhvr>
                                        <p:cTn id="17" dur="500" fill="hold"/>
                                        <p:tgtEl>
                                          <p:spTgt spid="21"/>
                                        </p:tgtEl>
                                        <p:attrNameLst>
                                          <p:attrName>ppt_w</p:attrName>
                                        </p:attrNameLst>
                                      </p:cBhvr>
                                      <p:tavLst>
                                        <p:tav tm="0">
                                          <p:val>
                                            <p:fltVal val="0"/>
                                          </p:val>
                                        </p:tav>
                                        <p:tav tm="100000">
                                          <p:val>
                                            <p:strVal val="#ppt_w"/>
                                          </p:val>
                                        </p:tav>
                                      </p:tavLst>
                                    </p:anim>
                                    <p:anim calcmode="lin" valueType="num">
                                      <p:cBhvr>
                                        <p:cTn id="18" dur="500" fill="hold"/>
                                        <p:tgtEl>
                                          <p:spTgt spid="21"/>
                                        </p:tgtEl>
                                        <p:attrNameLst>
                                          <p:attrName>ppt_h</p:attrName>
                                        </p:attrNameLst>
                                      </p:cBhvr>
                                      <p:tavLst>
                                        <p:tav tm="0">
                                          <p:val>
                                            <p:fltVal val="0"/>
                                          </p:val>
                                        </p:tav>
                                        <p:tav tm="100000">
                                          <p:val>
                                            <p:strVal val="#ppt_h"/>
                                          </p:val>
                                        </p:tav>
                                      </p:tavLst>
                                    </p:anim>
                                  </p:childTnLst>
                                </p:cTn>
                              </p:par>
                              <p:par>
                                <p:cTn id="19" presetID="23" presetClass="entr" presetSubtype="16" fill="hold" grpId="0" nodeType="withEffect">
                                  <p:stCondLst>
                                    <p:cond delay="0"/>
                                  </p:stCondLst>
                                  <p:childTnLst>
                                    <p:set>
                                      <p:cBhvr>
                                        <p:cTn id="20" dur="1" fill="hold">
                                          <p:stCondLst>
                                            <p:cond delay="0"/>
                                          </p:stCondLst>
                                        </p:cTn>
                                        <p:tgtEl>
                                          <p:spTgt spid="24"/>
                                        </p:tgtEl>
                                        <p:attrNameLst>
                                          <p:attrName>style.visibility</p:attrName>
                                        </p:attrNameLst>
                                      </p:cBhvr>
                                      <p:to>
                                        <p:strVal val="visible"/>
                                      </p:to>
                                    </p:set>
                                    <p:anim calcmode="lin" valueType="num">
                                      <p:cBhvr>
                                        <p:cTn id="21" dur="500" fill="hold"/>
                                        <p:tgtEl>
                                          <p:spTgt spid="24"/>
                                        </p:tgtEl>
                                        <p:attrNameLst>
                                          <p:attrName>ppt_w</p:attrName>
                                        </p:attrNameLst>
                                      </p:cBhvr>
                                      <p:tavLst>
                                        <p:tav tm="0">
                                          <p:val>
                                            <p:fltVal val="0"/>
                                          </p:val>
                                        </p:tav>
                                        <p:tav tm="100000">
                                          <p:val>
                                            <p:strVal val="#ppt_w"/>
                                          </p:val>
                                        </p:tav>
                                      </p:tavLst>
                                    </p:anim>
                                    <p:anim calcmode="lin" valueType="num">
                                      <p:cBhvr>
                                        <p:cTn id="22" dur="500" fill="hold"/>
                                        <p:tgtEl>
                                          <p:spTgt spid="24"/>
                                        </p:tgtEl>
                                        <p:attrNameLst>
                                          <p:attrName>ppt_h</p:attrName>
                                        </p:attrNameLst>
                                      </p:cBhvr>
                                      <p:tavLst>
                                        <p:tav tm="0">
                                          <p:val>
                                            <p:fltVal val="0"/>
                                          </p:val>
                                        </p:tav>
                                        <p:tav tm="100000">
                                          <p:val>
                                            <p:strVal val="#ppt_h"/>
                                          </p:val>
                                        </p:tav>
                                      </p:tavLst>
                                    </p:anim>
                                  </p:childTnLst>
                                </p:cTn>
                              </p:par>
                              <p:par>
                                <p:cTn id="23" presetID="23" presetClass="entr" presetSubtype="16" fill="hold" grpId="0" nodeType="withEffect">
                                  <p:stCondLst>
                                    <p:cond delay="0"/>
                                  </p:stCondLst>
                                  <p:childTnLst>
                                    <p:set>
                                      <p:cBhvr>
                                        <p:cTn id="24" dur="1" fill="hold">
                                          <p:stCondLst>
                                            <p:cond delay="0"/>
                                          </p:stCondLst>
                                        </p:cTn>
                                        <p:tgtEl>
                                          <p:spTgt spid="26"/>
                                        </p:tgtEl>
                                        <p:attrNameLst>
                                          <p:attrName>style.visibility</p:attrName>
                                        </p:attrNameLst>
                                      </p:cBhvr>
                                      <p:to>
                                        <p:strVal val="visible"/>
                                      </p:to>
                                    </p:set>
                                    <p:anim calcmode="lin" valueType="num">
                                      <p:cBhvr>
                                        <p:cTn id="25" dur="500" fill="hold"/>
                                        <p:tgtEl>
                                          <p:spTgt spid="26"/>
                                        </p:tgtEl>
                                        <p:attrNameLst>
                                          <p:attrName>ppt_w</p:attrName>
                                        </p:attrNameLst>
                                      </p:cBhvr>
                                      <p:tavLst>
                                        <p:tav tm="0">
                                          <p:val>
                                            <p:fltVal val="0"/>
                                          </p:val>
                                        </p:tav>
                                        <p:tav tm="100000">
                                          <p:val>
                                            <p:strVal val="#ppt_w"/>
                                          </p:val>
                                        </p:tav>
                                      </p:tavLst>
                                    </p:anim>
                                    <p:anim calcmode="lin" valueType="num">
                                      <p:cBhvr>
                                        <p:cTn id="26" dur="500" fill="hold"/>
                                        <p:tgtEl>
                                          <p:spTgt spid="26"/>
                                        </p:tgtEl>
                                        <p:attrNameLst>
                                          <p:attrName>ppt_h</p:attrName>
                                        </p:attrNameLst>
                                      </p:cBhvr>
                                      <p:tavLst>
                                        <p:tav tm="0">
                                          <p:val>
                                            <p:fltVal val="0"/>
                                          </p:val>
                                        </p:tav>
                                        <p:tav tm="100000">
                                          <p:val>
                                            <p:strVal val="#ppt_h"/>
                                          </p:val>
                                        </p:tav>
                                      </p:tavLst>
                                    </p:anim>
                                  </p:childTnLst>
                                </p:cTn>
                              </p:par>
                            </p:childTnLst>
                          </p:cTn>
                        </p:par>
                      </p:childTnLst>
                    </p:cTn>
                  </p:par>
                  <p:par>
                    <p:cTn id="27" fill="hold">
                      <p:stCondLst>
                        <p:cond delay="indefinite"/>
                      </p:stCondLst>
                      <p:childTnLst>
                        <p:par>
                          <p:cTn id="28" fill="hold">
                            <p:stCondLst>
                              <p:cond delay="0"/>
                            </p:stCondLst>
                            <p:childTnLst>
                              <p:par>
                                <p:cTn id="29" presetID="3" presetClass="entr" presetSubtype="10" fill="hold" grpId="0" nodeType="clickEffect">
                                  <p:stCondLst>
                                    <p:cond delay="0"/>
                                  </p:stCondLst>
                                  <p:childTnLst>
                                    <p:set>
                                      <p:cBhvr>
                                        <p:cTn id="30" dur="1" fill="hold">
                                          <p:stCondLst>
                                            <p:cond delay="0"/>
                                          </p:stCondLst>
                                        </p:cTn>
                                        <p:tgtEl>
                                          <p:spTgt spid="22"/>
                                        </p:tgtEl>
                                        <p:attrNameLst>
                                          <p:attrName>style.visibility</p:attrName>
                                        </p:attrNameLst>
                                      </p:cBhvr>
                                      <p:to>
                                        <p:strVal val="visible"/>
                                      </p:to>
                                    </p:set>
                                    <p:animEffect transition="in" filter="blinds(horizontal)">
                                      <p:cBhvr>
                                        <p:cTn id="31" dur="500"/>
                                        <p:tgtEl>
                                          <p:spTgt spid="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build="p"/>
      <p:bldP spid="22" grpId="0" animBg="1"/>
      <p:bldP spid="20" grpId="0"/>
      <p:bldP spid="21" grpId="0"/>
      <p:bldP spid="24" grpId="0"/>
      <p:bldP spid="26" grpId="0"/>
    </p:bldLst>
  </p:timing>
</p:sld>
</file>

<file path=ppt/slides/slide5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Content Placeholder 10"/>
          <p:cNvSpPr>
            <a:spLocks noGrp="1"/>
          </p:cNvSpPr>
          <p:nvPr>
            <p:ph sz="quarter" idx="13"/>
          </p:nvPr>
        </p:nvSpPr>
        <p:spPr>
          <a:xfrm>
            <a:off x="304800" y="2449324"/>
            <a:ext cx="628650" cy="446276"/>
          </a:xfrm>
        </p:spPr>
        <p:txBody>
          <a:bodyPr wrap="square">
            <a:spAutoFit/>
          </a:bodyPr>
          <a:lstStyle/>
          <a:p>
            <a:pPr>
              <a:buNone/>
            </a:pPr>
            <a:r>
              <a:rPr lang="en-US" sz="2300" b="1" dirty="0" smtClean="0">
                <a:solidFill>
                  <a:schemeClr val="tx1"/>
                </a:solidFill>
                <a:latin typeface="Times New Roman" pitchFamily="18" charset="0"/>
                <a:cs typeface="Times New Roman" pitchFamily="18" charset="0"/>
              </a:rPr>
              <a:t>56.   </a:t>
            </a:r>
            <a:endParaRPr lang="en-US" sz="2300" dirty="0" smtClean="0">
              <a:solidFill>
                <a:schemeClr val="tx1"/>
              </a:solidFill>
              <a:latin typeface="Times New Roman" pitchFamily="18" charset="0"/>
              <a:cs typeface="Times New Roman" pitchFamily="18" charset="0"/>
            </a:endParaRPr>
          </a:p>
        </p:txBody>
      </p:sp>
      <p:sp>
        <p:nvSpPr>
          <p:cNvPr id="8" name="Rectangle 7"/>
          <p:cNvSpPr/>
          <p:nvPr/>
        </p:nvSpPr>
        <p:spPr>
          <a:xfrm>
            <a:off x="1219200" y="4267200"/>
            <a:ext cx="6300123" cy="517065"/>
          </a:xfrm>
          <a:prstGeom prst="rect">
            <a:avLst/>
          </a:prstGeom>
        </p:spPr>
        <p:txBody>
          <a:bodyPr wrap="none">
            <a:spAutoFit/>
          </a:bodyPr>
          <a:lstStyle/>
          <a:p>
            <a:pPr>
              <a:lnSpc>
                <a:spcPct val="120000"/>
              </a:lnSpc>
              <a:tabLst>
                <a:tab pos="2400300" algn="l"/>
              </a:tabLst>
            </a:pPr>
            <a:r>
              <a:rPr lang="en-US" sz="2300" dirty="0" smtClean="0">
                <a:latin typeface="Times New Roman" pitchFamily="18" charset="0"/>
              </a:rPr>
              <a:t>2</a:t>
            </a:r>
            <a:r>
              <a:rPr lang="en-US" sz="2300" i="1" dirty="0" smtClean="0">
                <a:latin typeface="Times New Roman" pitchFamily="18" charset="0"/>
              </a:rPr>
              <a:t>x</a:t>
            </a:r>
            <a:r>
              <a:rPr lang="en-US" sz="2300" dirty="0" smtClean="0">
                <a:latin typeface="Times New Roman" pitchFamily="18" charset="0"/>
                <a:sym typeface="Symbol"/>
              </a:rPr>
              <a:t> </a:t>
            </a:r>
            <a:r>
              <a:rPr lang="en-US" sz="2300" dirty="0" smtClean="0">
                <a:latin typeface="Times New Roman" pitchFamily="18" charset="0"/>
              </a:rPr>
              <a:t>+ </a:t>
            </a:r>
            <a:r>
              <a:rPr lang="en-US" sz="2300" i="1" dirty="0" smtClean="0">
                <a:latin typeface="Times New Roman" pitchFamily="18" charset="0"/>
              </a:rPr>
              <a:t>x</a:t>
            </a:r>
            <a:r>
              <a:rPr lang="en-US" sz="2300" dirty="0" smtClean="0">
                <a:latin typeface="Times New Roman" pitchFamily="18" charset="0"/>
                <a:sym typeface="Symbol"/>
              </a:rPr>
              <a:t> = 180 	   </a:t>
            </a:r>
            <a:r>
              <a:rPr lang="en-US" sz="2300" dirty="0" smtClean="0">
                <a:solidFill>
                  <a:srgbClr val="00A99D"/>
                </a:solidFill>
                <a:latin typeface="Times New Roman" pitchFamily="18" charset="0"/>
                <a:sym typeface="Symbol"/>
              </a:rPr>
              <a:t>Sum of</a:t>
            </a:r>
            <a:r>
              <a:rPr lang="en-US" sz="2300" dirty="0" smtClean="0">
                <a:solidFill>
                  <a:srgbClr val="00A99D"/>
                </a:solidFill>
                <a:latin typeface="Times New Roman" pitchFamily="18" charset="0"/>
              </a:rPr>
              <a:t> </a:t>
            </a:r>
            <a:r>
              <a:rPr lang="en-US" sz="2300" dirty="0" smtClean="0">
                <a:solidFill>
                  <a:srgbClr val="00A99D"/>
                </a:solidFill>
                <a:latin typeface="Times New Roman" pitchFamily="18" charset="0"/>
                <a:sym typeface="Symbol"/>
              </a:rPr>
              <a:t>s on a straight line.</a:t>
            </a:r>
            <a:endParaRPr lang="en-US" sz="2300" dirty="0" smtClean="0">
              <a:solidFill>
                <a:srgbClr val="00A99D"/>
              </a:solidFill>
              <a:latin typeface="Times New Roman" pitchFamily="18" charset="0"/>
            </a:endParaRPr>
          </a:p>
        </p:txBody>
      </p:sp>
      <p:pic>
        <p:nvPicPr>
          <p:cNvPr id="4098" name="Picture 2" descr="D:\Vinothi\Revision Exam 03\Ans-Ex-03-56.tif"/>
          <p:cNvPicPr>
            <a:picLocks noChangeAspect="1" noChangeArrowheads="1"/>
          </p:cNvPicPr>
          <p:nvPr/>
        </p:nvPicPr>
        <p:blipFill>
          <a:blip r:embed="rId2" cstate="print"/>
          <a:srcRect/>
          <a:stretch>
            <a:fillRect/>
          </a:stretch>
        </p:blipFill>
        <p:spPr bwMode="auto">
          <a:xfrm>
            <a:off x="1143000" y="2438400"/>
            <a:ext cx="2386584" cy="1783080"/>
          </a:xfrm>
          <a:prstGeom prst="rect">
            <a:avLst/>
          </a:prstGeom>
          <a:noFill/>
        </p:spPr>
      </p:pic>
      <p:sp>
        <p:nvSpPr>
          <p:cNvPr id="7" name="Rectangle 6"/>
          <p:cNvSpPr/>
          <p:nvPr/>
        </p:nvSpPr>
        <p:spPr>
          <a:xfrm>
            <a:off x="1266185" y="4664535"/>
            <a:ext cx="4753615" cy="517065"/>
          </a:xfrm>
          <a:prstGeom prst="rect">
            <a:avLst/>
          </a:prstGeom>
        </p:spPr>
        <p:txBody>
          <a:bodyPr wrap="square">
            <a:spAutoFit/>
          </a:bodyPr>
          <a:lstStyle/>
          <a:p>
            <a:pPr>
              <a:lnSpc>
                <a:spcPct val="120000"/>
              </a:lnSpc>
            </a:pPr>
            <a:r>
              <a:rPr lang="en-US" sz="2300" dirty="0" smtClean="0">
                <a:latin typeface="Times New Roman" pitchFamily="18" charset="0"/>
              </a:rPr>
              <a:t>So   3</a:t>
            </a:r>
            <a:r>
              <a:rPr lang="en-US" sz="2300" i="1" dirty="0" smtClean="0">
                <a:latin typeface="Times New Roman" pitchFamily="18" charset="0"/>
              </a:rPr>
              <a:t>x</a:t>
            </a:r>
            <a:r>
              <a:rPr lang="en-US" sz="2300" dirty="0" smtClean="0">
                <a:latin typeface="Times New Roman" pitchFamily="18" charset="0"/>
                <a:sym typeface="Symbol"/>
              </a:rPr>
              <a:t> = 180           </a:t>
            </a:r>
            <a:r>
              <a:rPr lang="en-US" sz="2300" dirty="0" smtClean="0">
                <a:solidFill>
                  <a:srgbClr val="00A99D"/>
                </a:solidFill>
                <a:latin typeface="Times New Roman" pitchFamily="18" charset="0"/>
                <a:sym typeface="Symbol"/>
              </a:rPr>
              <a:t>Divide by 3.</a:t>
            </a:r>
            <a:endParaRPr lang="en-US" sz="2300" dirty="0" smtClean="0">
              <a:solidFill>
                <a:srgbClr val="00A99D"/>
              </a:solidFill>
              <a:latin typeface="Times New Roman" pitchFamily="18" charset="0"/>
            </a:endParaRPr>
          </a:p>
        </p:txBody>
      </p:sp>
      <p:sp>
        <p:nvSpPr>
          <p:cNvPr id="10" name="Rectangle 9"/>
          <p:cNvSpPr/>
          <p:nvPr/>
        </p:nvSpPr>
        <p:spPr>
          <a:xfrm>
            <a:off x="2241694" y="5775960"/>
            <a:ext cx="838691" cy="478914"/>
          </a:xfrm>
          <a:prstGeom prst="rect">
            <a:avLst/>
          </a:prstGeom>
        </p:spPr>
        <p:txBody>
          <a:bodyPr wrap="none">
            <a:spAutoFit/>
          </a:bodyPr>
          <a:lstStyle/>
          <a:p>
            <a:pPr>
              <a:lnSpc>
                <a:spcPct val="120000"/>
              </a:lnSpc>
            </a:pPr>
            <a:r>
              <a:rPr lang="en-US" sz="2300" dirty="0" smtClean="0">
                <a:latin typeface="Times New Roman" pitchFamily="18" charset="0"/>
                <a:sym typeface="Symbol"/>
              </a:rPr>
              <a:t>= 60</a:t>
            </a:r>
            <a:endParaRPr lang="en-US" sz="2300" dirty="0" smtClean="0">
              <a:solidFill>
                <a:srgbClr val="00A99D"/>
              </a:solidFill>
              <a:latin typeface="Times New Roman" pitchFamily="18" charset="0"/>
            </a:endParaRPr>
          </a:p>
        </p:txBody>
      </p:sp>
      <p:grpSp>
        <p:nvGrpSpPr>
          <p:cNvPr id="2" name="Group 12"/>
          <p:cNvGrpSpPr/>
          <p:nvPr/>
        </p:nvGrpSpPr>
        <p:grpSpPr>
          <a:xfrm>
            <a:off x="1251005" y="5943600"/>
            <a:ext cx="6530920" cy="711200"/>
            <a:chOff x="1251005" y="5943600"/>
            <a:chExt cx="6530920" cy="711200"/>
          </a:xfrm>
        </p:grpSpPr>
        <p:sp>
          <p:nvSpPr>
            <p:cNvPr id="12" name="Rectangle 11"/>
            <p:cNvSpPr/>
            <p:nvPr/>
          </p:nvSpPr>
          <p:spPr>
            <a:xfrm>
              <a:off x="1251005" y="6096000"/>
              <a:ext cx="5692584" cy="446276"/>
            </a:xfrm>
            <a:prstGeom prst="rect">
              <a:avLst/>
            </a:prstGeom>
          </p:spPr>
          <p:txBody>
            <a:bodyPr wrap="none">
              <a:spAutoFit/>
            </a:bodyPr>
            <a:lstStyle/>
            <a:p>
              <a:r>
                <a:rPr lang="en-US" sz="2300" dirty="0" smtClean="0">
                  <a:latin typeface="Times New Roman" pitchFamily="18" charset="0"/>
                </a:rPr>
                <a:t>The number of sides of the regular polygon =  </a:t>
              </a:r>
              <a:endParaRPr lang="en-US" sz="2300" dirty="0">
                <a:latin typeface="Times New Roman" pitchFamily="18" charset="0"/>
              </a:endParaRPr>
            </a:p>
          </p:txBody>
        </p:sp>
        <p:pic>
          <p:nvPicPr>
            <p:cNvPr id="4101" name="Picture 5" descr="D:\Vinothi\Revision Exam 03\Eqn150.wmf"/>
            <p:cNvPicPr>
              <a:picLocks noChangeAspect="1" noChangeArrowheads="1"/>
            </p:cNvPicPr>
            <p:nvPr/>
          </p:nvPicPr>
          <p:blipFill>
            <a:blip r:embed="rId3" cstate="print"/>
            <a:srcRect/>
            <a:stretch>
              <a:fillRect/>
            </a:stretch>
          </p:blipFill>
          <p:spPr bwMode="auto">
            <a:xfrm>
              <a:off x="6715125" y="5943600"/>
              <a:ext cx="1066800" cy="711200"/>
            </a:xfrm>
            <a:prstGeom prst="rect">
              <a:avLst/>
            </a:prstGeom>
            <a:noFill/>
          </p:spPr>
        </p:pic>
      </p:grpSp>
      <p:pic>
        <p:nvPicPr>
          <p:cNvPr id="12291" name="Picture 3" descr="\\172.16.2.26\Conver\CARRIBEAN\MATHEMATICS_VOL-1_PPT_DESIGN\Incoming\Equations\Revision_Exam_3\Eqn138.wmf"/>
          <p:cNvPicPr>
            <a:picLocks noChangeAspect="1" noChangeArrowheads="1"/>
          </p:cNvPicPr>
          <p:nvPr/>
        </p:nvPicPr>
        <p:blipFill>
          <a:blip r:embed="rId4" cstate="print"/>
          <a:srcRect/>
          <a:stretch>
            <a:fillRect/>
          </a:stretch>
        </p:blipFill>
        <p:spPr bwMode="auto">
          <a:xfrm>
            <a:off x="1990725" y="5121275"/>
            <a:ext cx="1168400" cy="698500"/>
          </a:xfrm>
          <a:prstGeom prst="rect">
            <a:avLst/>
          </a:prstGeom>
          <a:noFill/>
        </p:spPr>
      </p:pic>
      <p:sp>
        <p:nvSpPr>
          <p:cNvPr id="13"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3 Paper 1</a:t>
            </a:r>
          </a:p>
        </p:txBody>
      </p:sp>
      <p:sp>
        <p:nvSpPr>
          <p:cNvPr id="14" name="Rectangle 13"/>
          <p:cNvSpPr/>
          <p:nvPr/>
        </p:nvSpPr>
        <p:spPr>
          <a:xfrm>
            <a:off x="1295400" y="5192110"/>
            <a:ext cx="657225" cy="478914"/>
          </a:xfrm>
          <a:prstGeom prst="rect">
            <a:avLst/>
          </a:prstGeom>
        </p:spPr>
        <p:txBody>
          <a:bodyPr wrap="square">
            <a:spAutoFit/>
          </a:bodyPr>
          <a:lstStyle/>
          <a:p>
            <a:pPr>
              <a:lnSpc>
                <a:spcPct val="120000"/>
              </a:lnSpc>
            </a:pPr>
            <a:r>
              <a:rPr lang="en-US" sz="2300" dirty="0" smtClean="0">
                <a:latin typeface="Times New Roman" pitchFamily="18" charset="0"/>
                <a:sym typeface="Symbol"/>
              </a:rPr>
              <a:t></a:t>
            </a:r>
            <a:endParaRPr lang="en-US" sz="2300" dirty="0" smtClean="0">
              <a:solidFill>
                <a:srgbClr val="00A99D"/>
              </a:solidFill>
              <a:latin typeface="Times New Roman" pitchFamily="18" charset="0"/>
            </a:endParaRPr>
          </a:p>
        </p:txBody>
      </p:sp>
    </p:spTree>
    <p:extLst>
      <p:ext uri="{BB962C8B-B14F-4D97-AF65-F5344CB8AC3E}">
        <p14:creationId xmlns:p14="http://schemas.microsoft.com/office/powerpoint/2010/main" xmlns="" val="71451342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11">
                                            <p:txEl>
                                              <p:pRg st="0" end="0"/>
                                            </p:txEl>
                                          </p:spTgt>
                                        </p:tgtEl>
                                        <p:attrNameLst>
                                          <p:attrName>style.visibility</p:attrName>
                                        </p:attrNameLst>
                                      </p:cBhvr>
                                      <p:to>
                                        <p:strVal val="visible"/>
                                      </p:to>
                                    </p:set>
                                    <p:anim calcmode="lin" valueType="num">
                                      <p:cBhvr>
                                        <p:cTn id="7" dur="500" fill="hold"/>
                                        <p:tgtEl>
                                          <p:spTgt spid="11">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11">
                                            <p:txEl>
                                              <p:pRg st="0" end="0"/>
                                            </p:txEl>
                                          </p:spTgt>
                                        </p:tgtEl>
                                        <p:attrNameLst>
                                          <p:attrName>ppt_h</p:attrName>
                                        </p:attrNameLst>
                                      </p:cBhvr>
                                      <p:tavLst>
                                        <p:tav tm="0">
                                          <p:val>
                                            <p:fltVal val="0"/>
                                          </p:val>
                                        </p:tav>
                                        <p:tav tm="100000">
                                          <p:val>
                                            <p:strVal val="#ppt_h"/>
                                          </p:val>
                                        </p:tav>
                                      </p:tavLst>
                                    </p:anim>
                                  </p:childTnLst>
                                </p:cTn>
                              </p:par>
                              <p:par>
                                <p:cTn id="9" presetID="23" presetClass="entr" presetSubtype="16" fill="hold" nodeType="withEffect">
                                  <p:stCondLst>
                                    <p:cond delay="0"/>
                                  </p:stCondLst>
                                  <p:childTnLst>
                                    <p:set>
                                      <p:cBhvr>
                                        <p:cTn id="10" dur="1" fill="hold">
                                          <p:stCondLst>
                                            <p:cond delay="0"/>
                                          </p:stCondLst>
                                        </p:cTn>
                                        <p:tgtEl>
                                          <p:spTgt spid="4098"/>
                                        </p:tgtEl>
                                        <p:attrNameLst>
                                          <p:attrName>style.visibility</p:attrName>
                                        </p:attrNameLst>
                                      </p:cBhvr>
                                      <p:to>
                                        <p:strVal val="visible"/>
                                      </p:to>
                                    </p:set>
                                    <p:anim calcmode="lin" valueType="num">
                                      <p:cBhvr>
                                        <p:cTn id="11" dur="500" fill="hold"/>
                                        <p:tgtEl>
                                          <p:spTgt spid="4098"/>
                                        </p:tgtEl>
                                        <p:attrNameLst>
                                          <p:attrName>ppt_w</p:attrName>
                                        </p:attrNameLst>
                                      </p:cBhvr>
                                      <p:tavLst>
                                        <p:tav tm="0">
                                          <p:val>
                                            <p:fltVal val="0"/>
                                          </p:val>
                                        </p:tav>
                                        <p:tav tm="100000">
                                          <p:val>
                                            <p:strVal val="#ppt_w"/>
                                          </p:val>
                                        </p:tav>
                                      </p:tavLst>
                                    </p:anim>
                                    <p:anim calcmode="lin" valueType="num">
                                      <p:cBhvr>
                                        <p:cTn id="12" dur="500" fill="hold"/>
                                        <p:tgtEl>
                                          <p:spTgt spid="4098"/>
                                        </p:tgtEl>
                                        <p:attrNameLst>
                                          <p:attrName>ppt_h</p:attrName>
                                        </p:attrNameLst>
                                      </p:cBhvr>
                                      <p:tavLst>
                                        <p:tav tm="0">
                                          <p:val>
                                            <p:fltVal val="0"/>
                                          </p:val>
                                        </p:tav>
                                        <p:tav tm="100000">
                                          <p:val>
                                            <p:strVal val="#ppt_h"/>
                                          </p:val>
                                        </p:tav>
                                      </p:tavLst>
                                    </p:anim>
                                  </p:childTnLst>
                                </p:cTn>
                              </p:par>
                              <p:par>
                                <p:cTn id="13" presetID="23" presetClass="entr" presetSubtype="16" fill="hold" grpId="0" nodeType="withEffect">
                                  <p:stCondLst>
                                    <p:cond delay="0"/>
                                  </p:stCondLst>
                                  <p:childTnLst>
                                    <p:set>
                                      <p:cBhvr>
                                        <p:cTn id="14" dur="1" fill="hold">
                                          <p:stCondLst>
                                            <p:cond delay="0"/>
                                          </p:stCondLst>
                                        </p:cTn>
                                        <p:tgtEl>
                                          <p:spTgt spid="8"/>
                                        </p:tgtEl>
                                        <p:attrNameLst>
                                          <p:attrName>style.visibility</p:attrName>
                                        </p:attrNameLst>
                                      </p:cBhvr>
                                      <p:to>
                                        <p:strVal val="visible"/>
                                      </p:to>
                                    </p:set>
                                    <p:anim calcmode="lin" valueType="num">
                                      <p:cBhvr>
                                        <p:cTn id="15" dur="500" fill="hold"/>
                                        <p:tgtEl>
                                          <p:spTgt spid="8"/>
                                        </p:tgtEl>
                                        <p:attrNameLst>
                                          <p:attrName>ppt_w</p:attrName>
                                        </p:attrNameLst>
                                      </p:cBhvr>
                                      <p:tavLst>
                                        <p:tav tm="0">
                                          <p:val>
                                            <p:fltVal val="0"/>
                                          </p:val>
                                        </p:tav>
                                        <p:tav tm="100000">
                                          <p:val>
                                            <p:strVal val="#ppt_w"/>
                                          </p:val>
                                        </p:tav>
                                      </p:tavLst>
                                    </p:anim>
                                    <p:anim calcmode="lin" valueType="num">
                                      <p:cBhvr>
                                        <p:cTn id="16" dur="500" fill="hold"/>
                                        <p:tgtEl>
                                          <p:spTgt spid="8"/>
                                        </p:tgtEl>
                                        <p:attrNameLst>
                                          <p:attrName>ppt_h</p:attrName>
                                        </p:attrNameLst>
                                      </p:cBhvr>
                                      <p:tavLst>
                                        <p:tav tm="0">
                                          <p:val>
                                            <p:fltVal val="0"/>
                                          </p:val>
                                        </p:tav>
                                        <p:tav tm="100000">
                                          <p:val>
                                            <p:strVal val="#ppt_h"/>
                                          </p:val>
                                        </p:tav>
                                      </p:tavLst>
                                    </p:anim>
                                  </p:childTnLst>
                                </p:cTn>
                              </p:par>
                              <p:par>
                                <p:cTn id="17" presetID="23" presetClass="entr" presetSubtype="16" fill="hold" grpId="0" nodeType="withEffect">
                                  <p:stCondLst>
                                    <p:cond delay="0"/>
                                  </p:stCondLst>
                                  <p:childTnLst>
                                    <p:set>
                                      <p:cBhvr>
                                        <p:cTn id="18" dur="1" fill="hold">
                                          <p:stCondLst>
                                            <p:cond delay="0"/>
                                          </p:stCondLst>
                                        </p:cTn>
                                        <p:tgtEl>
                                          <p:spTgt spid="7"/>
                                        </p:tgtEl>
                                        <p:attrNameLst>
                                          <p:attrName>style.visibility</p:attrName>
                                        </p:attrNameLst>
                                      </p:cBhvr>
                                      <p:to>
                                        <p:strVal val="visible"/>
                                      </p:to>
                                    </p:set>
                                    <p:anim calcmode="lin" valueType="num">
                                      <p:cBhvr>
                                        <p:cTn id="19" dur="500" fill="hold"/>
                                        <p:tgtEl>
                                          <p:spTgt spid="7"/>
                                        </p:tgtEl>
                                        <p:attrNameLst>
                                          <p:attrName>ppt_w</p:attrName>
                                        </p:attrNameLst>
                                      </p:cBhvr>
                                      <p:tavLst>
                                        <p:tav tm="0">
                                          <p:val>
                                            <p:fltVal val="0"/>
                                          </p:val>
                                        </p:tav>
                                        <p:tav tm="100000">
                                          <p:val>
                                            <p:strVal val="#ppt_w"/>
                                          </p:val>
                                        </p:tav>
                                      </p:tavLst>
                                    </p:anim>
                                    <p:anim calcmode="lin" valueType="num">
                                      <p:cBhvr>
                                        <p:cTn id="20" dur="500" fill="hold"/>
                                        <p:tgtEl>
                                          <p:spTgt spid="7"/>
                                        </p:tgtEl>
                                        <p:attrNameLst>
                                          <p:attrName>ppt_h</p:attrName>
                                        </p:attrNameLst>
                                      </p:cBhvr>
                                      <p:tavLst>
                                        <p:tav tm="0">
                                          <p:val>
                                            <p:fltVal val="0"/>
                                          </p:val>
                                        </p:tav>
                                        <p:tav tm="100000">
                                          <p:val>
                                            <p:strVal val="#ppt_h"/>
                                          </p:val>
                                        </p:tav>
                                      </p:tavLst>
                                    </p:anim>
                                  </p:childTnLst>
                                </p:cTn>
                              </p:par>
                              <p:par>
                                <p:cTn id="21" presetID="23" presetClass="entr" presetSubtype="16" fill="hold" nodeType="withEffect">
                                  <p:stCondLst>
                                    <p:cond delay="0"/>
                                  </p:stCondLst>
                                  <p:childTnLst>
                                    <p:set>
                                      <p:cBhvr>
                                        <p:cTn id="22" dur="1" fill="hold">
                                          <p:stCondLst>
                                            <p:cond delay="0"/>
                                          </p:stCondLst>
                                        </p:cTn>
                                        <p:tgtEl>
                                          <p:spTgt spid="12291"/>
                                        </p:tgtEl>
                                        <p:attrNameLst>
                                          <p:attrName>style.visibility</p:attrName>
                                        </p:attrNameLst>
                                      </p:cBhvr>
                                      <p:to>
                                        <p:strVal val="visible"/>
                                      </p:to>
                                    </p:set>
                                    <p:anim calcmode="lin" valueType="num">
                                      <p:cBhvr>
                                        <p:cTn id="23" dur="500" fill="hold"/>
                                        <p:tgtEl>
                                          <p:spTgt spid="12291"/>
                                        </p:tgtEl>
                                        <p:attrNameLst>
                                          <p:attrName>ppt_w</p:attrName>
                                        </p:attrNameLst>
                                      </p:cBhvr>
                                      <p:tavLst>
                                        <p:tav tm="0">
                                          <p:val>
                                            <p:fltVal val="0"/>
                                          </p:val>
                                        </p:tav>
                                        <p:tav tm="100000">
                                          <p:val>
                                            <p:strVal val="#ppt_w"/>
                                          </p:val>
                                        </p:tav>
                                      </p:tavLst>
                                    </p:anim>
                                    <p:anim calcmode="lin" valueType="num">
                                      <p:cBhvr>
                                        <p:cTn id="24" dur="500" fill="hold"/>
                                        <p:tgtEl>
                                          <p:spTgt spid="12291"/>
                                        </p:tgtEl>
                                        <p:attrNameLst>
                                          <p:attrName>ppt_h</p:attrName>
                                        </p:attrNameLst>
                                      </p:cBhvr>
                                      <p:tavLst>
                                        <p:tav tm="0">
                                          <p:val>
                                            <p:fltVal val="0"/>
                                          </p:val>
                                        </p:tav>
                                        <p:tav tm="100000">
                                          <p:val>
                                            <p:strVal val="#ppt_h"/>
                                          </p:val>
                                        </p:tav>
                                      </p:tavLst>
                                    </p:anim>
                                  </p:childTnLst>
                                </p:cTn>
                              </p:par>
                              <p:par>
                                <p:cTn id="25" presetID="23" presetClass="entr" presetSubtype="16" fill="hold" grpId="0" nodeType="withEffect">
                                  <p:stCondLst>
                                    <p:cond delay="0"/>
                                  </p:stCondLst>
                                  <p:childTnLst>
                                    <p:set>
                                      <p:cBhvr>
                                        <p:cTn id="26" dur="1" fill="hold">
                                          <p:stCondLst>
                                            <p:cond delay="0"/>
                                          </p:stCondLst>
                                        </p:cTn>
                                        <p:tgtEl>
                                          <p:spTgt spid="10"/>
                                        </p:tgtEl>
                                        <p:attrNameLst>
                                          <p:attrName>style.visibility</p:attrName>
                                        </p:attrNameLst>
                                      </p:cBhvr>
                                      <p:to>
                                        <p:strVal val="visible"/>
                                      </p:to>
                                    </p:set>
                                    <p:anim calcmode="lin" valueType="num">
                                      <p:cBhvr>
                                        <p:cTn id="27" dur="500" fill="hold"/>
                                        <p:tgtEl>
                                          <p:spTgt spid="10"/>
                                        </p:tgtEl>
                                        <p:attrNameLst>
                                          <p:attrName>ppt_w</p:attrName>
                                        </p:attrNameLst>
                                      </p:cBhvr>
                                      <p:tavLst>
                                        <p:tav tm="0">
                                          <p:val>
                                            <p:fltVal val="0"/>
                                          </p:val>
                                        </p:tav>
                                        <p:tav tm="100000">
                                          <p:val>
                                            <p:strVal val="#ppt_w"/>
                                          </p:val>
                                        </p:tav>
                                      </p:tavLst>
                                    </p:anim>
                                    <p:anim calcmode="lin" valueType="num">
                                      <p:cBhvr>
                                        <p:cTn id="28" dur="500" fill="hold"/>
                                        <p:tgtEl>
                                          <p:spTgt spid="10"/>
                                        </p:tgtEl>
                                        <p:attrNameLst>
                                          <p:attrName>ppt_h</p:attrName>
                                        </p:attrNameLst>
                                      </p:cBhvr>
                                      <p:tavLst>
                                        <p:tav tm="0">
                                          <p:val>
                                            <p:fltVal val="0"/>
                                          </p:val>
                                        </p:tav>
                                        <p:tav tm="100000">
                                          <p:val>
                                            <p:strVal val="#ppt_h"/>
                                          </p:val>
                                        </p:tav>
                                      </p:tavLst>
                                    </p:anim>
                                  </p:childTnLst>
                                </p:cTn>
                              </p:par>
                              <p:par>
                                <p:cTn id="29" presetID="23" presetClass="entr" presetSubtype="16" fill="hold" nodeType="withEffect">
                                  <p:stCondLst>
                                    <p:cond delay="0"/>
                                  </p:stCondLst>
                                  <p:childTnLst>
                                    <p:set>
                                      <p:cBhvr>
                                        <p:cTn id="30" dur="1" fill="hold">
                                          <p:stCondLst>
                                            <p:cond delay="0"/>
                                          </p:stCondLst>
                                        </p:cTn>
                                        <p:tgtEl>
                                          <p:spTgt spid="2"/>
                                        </p:tgtEl>
                                        <p:attrNameLst>
                                          <p:attrName>style.visibility</p:attrName>
                                        </p:attrNameLst>
                                      </p:cBhvr>
                                      <p:to>
                                        <p:strVal val="visible"/>
                                      </p:to>
                                    </p:set>
                                    <p:anim calcmode="lin" valueType="num">
                                      <p:cBhvr>
                                        <p:cTn id="31" dur="500" fill="hold"/>
                                        <p:tgtEl>
                                          <p:spTgt spid="2"/>
                                        </p:tgtEl>
                                        <p:attrNameLst>
                                          <p:attrName>ppt_w</p:attrName>
                                        </p:attrNameLst>
                                      </p:cBhvr>
                                      <p:tavLst>
                                        <p:tav tm="0">
                                          <p:val>
                                            <p:fltVal val="0"/>
                                          </p:val>
                                        </p:tav>
                                        <p:tav tm="100000">
                                          <p:val>
                                            <p:strVal val="#ppt_w"/>
                                          </p:val>
                                        </p:tav>
                                      </p:tavLst>
                                    </p:anim>
                                    <p:anim calcmode="lin" valueType="num">
                                      <p:cBhvr>
                                        <p:cTn id="32" dur="500" fill="hold"/>
                                        <p:tgtEl>
                                          <p:spTgt spid="2"/>
                                        </p:tgtEl>
                                        <p:attrNameLst>
                                          <p:attrName>ppt_h</p:attrName>
                                        </p:attrNameLst>
                                      </p:cBhvr>
                                      <p:tavLst>
                                        <p:tav tm="0">
                                          <p:val>
                                            <p:fltVal val="0"/>
                                          </p:val>
                                        </p:tav>
                                        <p:tav tm="100000">
                                          <p:val>
                                            <p:strVal val="#ppt_h"/>
                                          </p:val>
                                        </p:tav>
                                      </p:tavLst>
                                    </p:anim>
                                  </p:childTnLst>
                                </p:cTn>
                              </p:par>
                              <p:par>
                                <p:cTn id="33" presetID="23" presetClass="entr" presetSubtype="16" fill="hold" grpId="0" nodeType="withEffect">
                                  <p:stCondLst>
                                    <p:cond delay="0"/>
                                  </p:stCondLst>
                                  <p:childTnLst>
                                    <p:set>
                                      <p:cBhvr>
                                        <p:cTn id="34" dur="1" fill="hold">
                                          <p:stCondLst>
                                            <p:cond delay="0"/>
                                          </p:stCondLst>
                                        </p:cTn>
                                        <p:tgtEl>
                                          <p:spTgt spid="14"/>
                                        </p:tgtEl>
                                        <p:attrNameLst>
                                          <p:attrName>style.visibility</p:attrName>
                                        </p:attrNameLst>
                                      </p:cBhvr>
                                      <p:to>
                                        <p:strVal val="visible"/>
                                      </p:to>
                                    </p:set>
                                    <p:anim calcmode="lin" valueType="num">
                                      <p:cBhvr>
                                        <p:cTn id="35" dur="500" fill="hold"/>
                                        <p:tgtEl>
                                          <p:spTgt spid="14"/>
                                        </p:tgtEl>
                                        <p:attrNameLst>
                                          <p:attrName>ppt_w</p:attrName>
                                        </p:attrNameLst>
                                      </p:cBhvr>
                                      <p:tavLst>
                                        <p:tav tm="0">
                                          <p:val>
                                            <p:fltVal val="0"/>
                                          </p:val>
                                        </p:tav>
                                        <p:tav tm="100000">
                                          <p:val>
                                            <p:strVal val="#ppt_w"/>
                                          </p:val>
                                        </p:tav>
                                      </p:tavLst>
                                    </p:anim>
                                    <p:anim calcmode="lin" valueType="num">
                                      <p:cBhvr>
                                        <p:cTn id="36" dur="500" fill="hold"/>
                                        <p:tgtEl>
                                          <p:spTgt spid="14"/>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build="p"/>
      <p:bldP spid="8" grpId="0"/>
      <p:bldP spid="7" grpId="0"/>
      <p:bldP spid="10" grpId="0"/>
      <p:bldP spid="14" grpId="0"/>
    </p:bld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Content Placeholder 10"/>
          <p:cNvSpPr>
            <a:spLocks noGrp="1"/>
          </p:cNvSpPr>
          <p:nvPr>
            <p:ph sz="quarter" idx="13"/>
          </p:nvPr>
        </p:nvSpPr>
        <p:spPr>
          <a:xfrm>
            <a:off x="685800" y="2781300"/>
            <a:ext cx="6416040" cy="830997"/>
          </a:xfrm>
        </p:spPr>
        <p:txBody>
          <a:bodyPr wrap="square">
            <a:spAutoFit/>
          </a:bodyPr>
          <a:lstStyle/>
          <a:p>
            <a:pPr marL="625475" indent="-625475" algn="just">
              <a:spcBef>
                <a:spcPct val="0"/>
              </a:spcBef>
              <a:buFontTx/>
              <a:buNone/>
              <a:tabLst>
                <a:tab pos="800100" algn="l"/>
                <a:tab pos="3776663" algn="l"/>
              </a:tabLst>
            </a:pPr>
            <a:r>
              <a:rPr lang="en-US" sz="2300" b="1" dirty="0" smtClean="0">
                <a:solidFill>
                  <a:schemeClr val="tx1"/>
                </a:solidFill>
                <a:latin typeface="Times New Roman" pitchFamily="18" charset="0"/>
                <a:cs typeface="Times New Roman" pitchFamily="18" charset="0"/>
              </a:rPr>
              <a:t>25.</a:t>
            </a:r>
            <a:r>
              <a:rPr lang="en-US" sz="2300" dirty="0" smtClean="0">
                <a:solidFill>
                  <a:schemeClr val="tx1"/>
                </a:solidFill>
                <a:latin typeface="Times New Roman" pitchFamily="18" charset="0"/>
                <a:cs typeface="Times New Roman" pitchFamily="18" charset="0"/>
              </a:rPr>
              <a:t>	</a:t>
            </a:r>
            <a:r>
              <a:rPr lang="en-US" sz="2300" dirty="0" smtClean="0">
                <a:solidFill>
                  <a:schemeClr val="tx1"/>
                </a:solidFill>
                <a:latin typeface="Times New Roman" pitchFamily="18" charset="0"/>
              </a:rPr>
              <a:t>The flat surface area of a closed cylinder of height </a:t>
            </a:r>
            <a:r>
              <a:rPr lang="en-US" sz="2300" i="1" dirty="0" smtClean="0">
                <a:solidFill>
                  <a:schemeClr val="tx1"/>
                </a:solidFill>
                <a:latin typeface="Times New Roman" pitchFamily="18" charset="0"/>
              </a:rPr>
              <a:t>h</a:t>
            </a:r>
            <a:r>
              <a:rPr lang="en-US" sz="2300" dirty="0" smtClean="0">
                <a:solidFill>
                  <a:schemeClr val="tx1"/>
                </a:solidFill>
                <a:latin typeface="Times New Roman" pitchFamily="18" charset="0"/>
              </a:rPr>
              <a:t> cm and radius </a:t>
            </a:r>
            <a:r>
              <a:rPr lang="en-US" sz="2300" i="1" dirty="0" smtClean="0">
                <a:solidFill>
                  <a:schemeClr val="tx1"/>
                </a:solidFill>
                <a:latin typeface="Times New Roman" pitchFamily="18" charset="0"/>
              </a:rPr>
              <a:t>r</a:t>
            </a:r>
            <a:r>
              <a:rPr lang="en-US" sz="2300" dirty="0" smtClean="0">
                <a:solidFill>
                  <a:schemeClr val="tx1"/>
                </a:solidFill>
                <a:latin typeface="Times New Roman" pitchFamily="18" charset="0"/>
              </a:rPr>
              <a:t> cm is</a:t>
            </a:r>
            <a:endParaRPr lang="en-US" sz="2300" dirty="0" smtClean="0">
              <a:solidFill>
                <a:schemeClr val="tx1"/>
              </a:solidFill>
              <a:latin typeface="Times New Roman" pitchFamily="18" charset="0"/>
              <a:cs typeface="Times New Roman" pitchFamily="18" charset="0"/>
            </a:endParaRPr>
          </a:p>
        </p:txBody>
      </p:sp>
      <p:sp>
        <p:nvSpPr>
          <p:cNvPr id="8" name="Notched Right Arrow 7"/>
          <p:cNvSpPr/>
          <p:nvPr/>
        </p:nvSpPr>
        <p:spPr>
          <a:xfrm>
            <a:off x="7162800" y="6019800"/>
            <a:ext cx="1782315" cy="685800"/>
          </a:xfrm>
          <a:prstGeom prst="notchedRightArrow">
            <a:avLst/>
          </a:prstGeom>
          <a:blipFill>
            <a:blip r:embed="rId2" cstate="print">
              <a:extLst>
                <a:ext uri="{BEBA8EAE-BF5A-486C-A8C5-ECC9F3942E4B}">
                  <a14:imgProps xmlns:a14="http://schemas.microsoft.com/office/drawing/2010/main" xmlns="">
                    <a14:imgLayer r:embed="rId3">
                      <a14:imgEffect>
                        <a14:brightnessContrast bright="-20000" contrast="-20000"/>
                      </a14:imgEffect>
                    </a14:imgLayer>
                  </a14:imgProps>
                </a:ex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ANSWER</a:t>
            </a:r>
            <a:endParaRPr lang="en-US" sz="2000" b="1" dirty="0">
              <a:latin typeface="Times New Roman" pitchFamily="18" charset="0"/>
              <a:cs typeface="Times New Roman" pitchFamily="18" charset="0"/>
            </a:endParaRPr>
          </a:p>
        </p:txBody>
      </p:sp>
      <p:sp>
        <p:nvSpPr>
          <p:cNvPr id="16" name="Content Placeholder 10"/>
          <p:cNvSpPr>
            <a:spLocks noGrp="1"/>
          </p:cNvSpPr>
          <p:nvPr>
            <p:ph sz="quarter" idx="13"/>
          </p:nvPr>
        </p:nvSpPr>
        <p:spPr>
          <a:xfrm>
            <a:off x="1280160" y="4291901"/>
            <a:ext cx="3037718" cy="676339"/>
          </a:xfrm>
        </p:spPr>
        <p:txBody>
          <a:bodyPr wrap="square">
            <a:spAutoFit/>
          </a:bodyPr>
          <a:lstStyle/>
          <a:p>
            <a:pPr algn="just">
              <a:lnSpc>
                <a:spcPct val="165000"/>
              </a:lnSpc>
              <a:spcBef>
                <a:spcPct val="0"/>
              </a:spcBef>
              <a:buNone/>
              <a:tabLst>
                <a:tab pos="800100" algn="l"/>
                <a:tab pos="3776663" algn="l"/>
              </a:tabLst>
            </a:pPr>
            <a:r>
              <a:rPr lang="en-US" sz="2300" dirty="0" smtClean="0">
                <a:solidFill>
                  <a:schemeClr val="tx1"/>
                </a:solidFill>
                <a:latin typeface="Times New Roman" pitchFamily="18" charset="0"/>
                <a:cs typeface="Times New Roman" pitchFamily="18" charset="0"/>
              </a:rPr>
              <a:t>(C)</a:t>
            </a:r>
          </a:p>
        </p:txBody>
      </p:sp>
      <p:sp>
        <p:nvSpPr>
          <p:cNvPr id="17" name="Content Placeholder 10"/>
          <p:cNvSpPr>
            <a:spLocks noGrp="1"/>
          </p:cNvSpPr>
          <p:nvPr>
            <p:ph sz="quarter" idx="13"/>
          </p:nvPr>
        </p:nvSpPr>
        <p:spPr>
          <a:xfrm>
            <a:off x="1295400" y="3749040"/>
            <a:ext cx="2865120" cy="676339"/>
          </a:xfrm>
        </p:spPr>
        <p:txBody>
          <a:bodyPr wrap="square">
            <a:spAutoFit/>
          </a:bodyPr>
          <a:lstStyle/>
          <a:p>
            <a:pPr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(A) </a:t>
            </a:r>
          </a:p>
        </p:txBody>
      </p:sp>
      <p:sp>
        <p:nvSpPr>
          <p:cNvPr id="18" name="Content Placeholder 10"/>
          <p:cNvSpPr>
            <a:spLocks noGrp="1"/>
          </p:cNvSpPr>
          <p:nvPr>
            <p:ph sz="quarter" idx="13"/>
          </p:nvPr>
        </p:nvSpPr>
        <p:spPr>
          <a:xfrm>
            <a:off x="4160520" y="4276661"/>
            <a:ext cx="2865120" cy="676339"/>
          </a:xfrm>
        </p:spPr>
        <p:txBody>
          <a:bodyPr wrap="square">
            <a:spAutoFit/>
          </a:bodyPr>
          <a:lstStyle/>
          <a:p>
            <a:pPr algn="just">
              <a:lnSpc>
                <a:spcPct val="165000"/>
              </a:lnSpc>
              <a:spcBef>
                <a:spcPct val="0"/>
              </a:spcBef>
              <a:buNone/>
              <a:tabLst>
                <a:tab pos="800100" algn="l"/>
                <a:tab pos="3776663" algn="l"/>
              </a:tabLst>
            </a:pPr>
            <a:r>
              <a:rPr lang="en-US" sz="2300" dirty="0" smtClean="0">
                <a:solidFill>
                  <a:schemeClr val="tx1"/>
                </a:solidFill>
                <a:latin typeface="Times New Roman" pitchFamily="18" charset="0"/>
                <a:cs typeface="Times New Roman" pitchFamily="18" charset="0"/>
              </a:rPr>
              <a:t>(D)</a:t>
            </a:r>
          </a:p>
        </p:txBody>
      </p:sp>
      <p:sp>
        <p:nvSpPr>
          <p:cNvPr id="19" name="Content Placeholder 10"/>
          <p:cNvSpPr>
            <a:spLocks noGrp="1"/>
          </p:cNvSpPr>
          <p:nvPr>
            <p:ph sz="quarter" idx="13"/>
          </p:nvPr>
        </p:nvSpPr>
        <p:spPr>
          <a:xfrm>
            <a:off x="4160520" y="3743941"/>
            <a:ext cx="2865120" cy="676339"/>
          </a:xfrm>
        </p:spPr>
        <p:txBody>
          <a:bodyPr wrap="square">
            <a:spAutoFit/>
          </a:bodyPr>
          <a:lstStyle/>
          <a:p>
            <a:pPr algn="just">
              <a:lnSpc>
                <a:spcPct val="165000"/>
              </a:lnSpc>
              <a:spcBef>
                <a:spcPct val="0"/>
              </a:spcBef>
              <a:buNone/>
              <a:tabLst>
                <a:tab pos="800100" algn="l"/>
                <a:tab pos="3776663" algn="l"/>
              </a:tabLst>
            </a:pPr>
            <a:r>
              <a:rPr lang="en-US" sz="2300" dirty="0" smtClean="0">
                <a:solidFill>
                  <a:schemeClr val="tx1"/>
                </a:solidFill>
                <a:latin typeface="Times New Roman" pitchFamily="18" charset="0"/>
                <a:cs typeface="Times New Roman" pitchFamily="18" charset="0"/>
              </a:rPr>
              <a:t>(B)</a:t>
            </a:r>
          </a:p>
        </p:txBody>
      </p:sp>
      <p:pic>
        <p:nvPicPr>
          <p:cNvPr id="9" name="Picture 8" descr="1.wmf"/>
          <p:cNvPicPr>
            <a:picLocks noChangeAspect="1"/>
          </p:cNvPicPr>
          <p:nvPr/>
        </p:nvPicPr>
        <p:blipFill>
          <a:blip r:embed="rId4" cstate="print"/>
          <a:stretch>
            <a:fillRect/>
          </a:stretch>
        </p:blipFill>
        <p:spPr>
          <a:xfrm>
            <a:off x="1978660" y="3934460"/>
            <a:ext cx="1130300" cy="393700"/>
          </a:xfrm>
          <a:prstGeom prst="rect">
            <a:avLst/>
          </a:prstGeom>
        </p:spPr>
      </p:pic>
      <p:pic>
        <p:nvPicPr>
          <p:cNvPr id="10" name="Picture 9" descr="1.wmf"/>
          <p:cNvPicPr>
            <a:picLocks noChangeAspect="1"/>
          </p:cNvPicPr>
          <p:nvPr/>
        </p:nvPicPr>
        <p:blipFill>
          <a:blip r:embed="rId5" cstate="print"/>
          <a:stretch>
            <a:fillRect/>
          </a:stretch>
        </p:blipFill>
        <p:spPr>
          <a:xfrm>
            <a:off x="4846320" y="3931920"/>
            <a:ext cx="1778000" cy="393700"/>
          </a:xfrm>
          <a:prstGeom prst="rect">
            <a:avLst/>
          </a:prstGeom>
        </p:spPr>
      </p:pic>
      <p:pic>
        <p:nvPicPr>
          <p:cNvPr id="12" name="Picture 11" descr="1.wmf"/>
          <p:cNvPicPr>
            <a:picLocks noChangeAspect="1"/>
          </p:cNvPicPr>
          <p:nvPr/>
        </p:nvPicPr>
        <p:blipFill>
          <a:blip r:embed="rId6" cstate="print"/>
          <a:stretch>
            <a:fillRect/>
          </a:stretch>
        </p:blipFill>
        <p:spPr>
          <a:xfrm>
            <a:off x="1981200" y="4495800"/>
            <a:ext cx="1092200" cy="393700"/>
          </a:xfrm>
          <a:prstGeom prst="rect">
            <a:avLst/>
          </a:prstGeom>
        </p:spPr>
      </p:pic>
      <p:pic>
        <p:nvPicPr>
          <p:cNvPr id="13" name="Picture 12" descr="1.wmf"/>
          <p:cNvPicPr>
            <a:picLocks noChangeAspect="1"/>
          </p:cNvPicPr>
          <p:nvPr/>
        </p:nvPicPr>
        <p:blipFill>
          <a:blip r:embed="rId7" cstate="print"/>
          <a:stretch>
            <a:fillRect/>
          </a:stretch>
        </p:blipFill>
        <p:spPr>
          <a:xfrm>
            <a:off x="4846320" y="4480560"/>
            <a:ext cx="1117600" cy="393700"/>
          </a:xfrm>
          <a:prstGeom prst="rect">
            <a:avLst/>
          </a:prstGeom>
        </p:spPr>
      </p:pic>
      <p:sp>
        <p:nvSpPr>
          <p:cNvPr id="14"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tabLst>
                <a:tab pos="393192" algn="r"/>
                <a:tab pos="640080" algn="l"/>
              </a:tabLst>
            </a:pPr>
            <a:r>
              <a:rPr lang="en-US" sz="1500" b="1" dirty="0" smtClean="0">
                <a:solidFill>
                  <a:schemeClr val="bg1"/>
                </a:solidFill>
                <a:latin typeface="Times New Roman" pitchFamily="18" charset="0"/>
                <a:cs typeface="Times New Roman" pitchFamily="18" charset="0"/>
              </a:rPr>
              <a:t>Revision Exam 1 Paper 1</a:t>
            </a:r>
          </a:p>
        </p:txBody>
      </p:sp>
    </p:spTree>
    <p:extLst>
      <p:ext uri="{BB962C8B-B14F-4D97-AF65-F5344CB8AC3E}">
        <p14:creationId xmlns:p14="http://schemas.microsoft.com/office/powerpoint/2010/main" xmlns="" val="714513420"/>
      </p:ext>
    </p:extLst>
  </p:cSld>
  <p:clrMapOvr>
    <a:masterClrMapping/>
  </p:clrMapOvr>
  <p:transition spd="slow">
    <p:strips dir="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11">
                                            <p:txEl>
                                              <p:pRg st="0" end="0"/>
                                            </p:txEl>
                                          </p:spTgt>
                                        </p:tgtEl>
                                        <p:attrNameLst>
                                          <p:attrName>style.visibility</p:attrName>
                                        </p:attrNameLst>
                                      </p:cBhvr>
                                      <p:to>
                                        <p:strVal val="visible"/>
                                      </p:to>
                                    </p:set>
                                    <p:anim calcmode="lin" valueType="num">
                                      <p:cBhvr>
                                        <p:cTn id="7" dur="500" fill="hold"/>
                                        <p:tgtEl>
                                          <p:spTgt spid="11">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11">
                                            <p:txEl>
                                              <p:pRg st="0" end="0"/>
                                            </p:txEl>
                                          </p:spTgt>
                                        </p:tgtEl>
                                        <p:attrNameLst>
                                          <p:attrName>ppt_h</p:attrName>
                                        </p:attrNameLst>
                                      </p:cBhvr>
                                      <p:tavLst>
                                        <p:tav tm="0">
                                          <p:val>
                                            <p:fltVal val="0"/>
                                          </p:val>
                                        </p:tav>
                                        <p:tav tm="100000">
                                          <p:val>
                                            <p:strVal val="#ppt_h"/>
                                          </p:val>
                                        </p:tav>
                                      </p:tavLst>
                                    </p:anim>
                                  </p:childTnLst>
                                </p:cTn>
                              </p:par>
                            </p:childTnLst>
                          </p:cTn>
                        </p:par>
                      </p:childTnLst>
                    </p:cTn>
                  </p:par>
                  <p:par>
                    <p:cTn id="9" fill="hold">
                      <p:stCondLst>
                        <p:cond delay="indefinite"/>
                      </p:stCondLst>
                      <p:childTnLst>
                        <p:par>
                          <p:cTn id="10" fill="hold">
                            <p:stCondLst>
                              <p:cond delay="0"/>
                            </p:stCondLst>
                            <p:childTnLst>
                              <p:par>
                                <p:cTn id="11" presetID="53" presetClass="entr" presetSubtype="16" fill="hold" grpId="0" nodeType="clickEffect">
                                  <p:stCondLst>
                                    <p:cond delay="0"/>
                                  </p:stCondLst>
                                  <p:childTnLst>
                                    <p:set>
                                      <p:cBhvr>
                                        <p:cTn id="12" dur="1" fill="hold">
                                          <p:stCondLst>
                                            <p:cond delay="0"/>
                                          </p:stCondLst>
                                        </p:cTn>
                                        <p:tgtEl>
                                          <p:spTgt spid="17">
                                            <p:txEl>
                                              <p:pRg st="0" end="0"/>
                                            </p:txEl>
                                          </p:spTgt>
                                        </p:tgtEl>
                                        <p:attrNameLst>
                                          <p:attrName>style.visibility</p:attrName>
                                        </p:attrNameLst>
                                      </p:cBhvr>
                                      <p:to>
                                        <p:strVal val="visible"/>
                                      </p:to>
                                    </p:set>
                                    <p:anim calcmode="lin" valueType="num">
                                      <p:cBhvr>
                                        <p:cTn id="13" dur="500" fill="hold"/>
                                        <p:tgtEl>
                                          <p:spTgt spid="17">
                                            <p:txEl>
                                              <p:pRg st="0" end="0"/>
                                            </p:txEl>
                                          </p:spTgt>
                                        </p:tgtEl>
                                        <p:attrNameLst>
                                          <p:attrName>ppt_w</p:attrName>
                                        </p:attrNameLst>
                                      </p:cBhvr>
                                      <p:tavLst>
                                        <p:tav tm="0">
                                          <p:val>
                                            <p:fltVal val="0"/>
                                          </p:val>
                                        </p:tav>
                                        <p:tav tm="100000">
                                          <p:val>
                                            <p:strVal val="#ppt_w"/>
                                          </p:val>
                                        </p:tav>
                                      </p:tavLst>
                                    </p:anim>
                                    <p:anim calcmode="lin" valueType="num">
                                      <p:cBhvr>
                                        <p:cTn id="14" dur="500" fill="hold"/>
                                        <p:tgtEl>
                                          <p:spTgt spid="17">
                                            <p:txEl>
                                              <p:pRg st="0" end="0"/>
                                            </p:txEl>
                                          </p:spTgt>
                                        </p:tgtEl>
                                        <p:attrNameLst>
                                          <p:attrName>ppt_h</p:attrName>
                                        </p:attrNameLst>
                                      </p:cBhvr>
                                      <p:tavLst>
                                        <p:tav tm="0">
                                          <p:val>
                                            <p:fltVal val="0"/>
                                          </p:val>
                                        </p:tav>
                                        <p:tav tm="100000">
                                          <p:val>
                                            <p:strVal val="#ppt_h"/>
                                          </p:val>
                                        </p:tav>
                                      </p:tavLst>
                                    </p:anim>
                                    <p:animEffect transition="in" filter="fade">
                                      <p:cBhvr>
                                        <p:cTn id="15" dur="500"/>
                                        <p:tgtEl>
                                          <p:spTgt spid="17">
                                            <p:txEl>
                                              <p:pRg st="0" end="0"/>
                                            </p:txEl>
                                          </p:spTgt>
                                        </p:tgtEl>
                                      </p:cBhvr>
                                    </p:animEffect>
                                  </p:childTnLst>
                                </p:cTn>
                              </p:par>
                              <p:par>
                                <p:cTn id="16" presetID="23" presetClass="entr" presetSubtype="16" fill="hold" nodeType="withEffect">
                                  <p:stCondLst>
                                    <p:cond delay="0"/>
                                  </p:stCondLst>
                                  <p:childTnLst>
                                    <p:set>
                                      <p:cBhvr>
                                        <p:cTn id="17" dur="1" fill="hold">
                                          <p:stCondLst>
                                            <p:cond delay="0"/>
                                          </p:stCondLst>
                                        </p:cTn>
                                        <p:tgtEl>
                                          <p:spTgt spid="9"/>
                                        </p:tgtEl>
                                        <p:attrNameLst>
                                          <p:attrName>style.visibility</p:attrName>
                                        </p:attrNameLst>
                                      </p:cBhvr>
                                      <p:to>
                                        <p:strVal val="visible"/>
                                      </p:to>
                                    </p:set>
                                    <p:anim calcmode="lin" valueType="num">
                                      <p:cBhvr>
                                        <p:cTn id="18" dur="500" fill="hold"/>
                                        <p:tgtEl>
                                          <p:spTgt spid="9"/>
                                        </p:tgtEl>
                                        <p:attrNameLst>
                                          <p:attrName>ppt_w</p:attrName>
                                        </p:attrNameLst>
                                      </p:cBhvr>
                                      <p:tavLst>
                                        <p:tav tm="0">
                                          <p:val>
                                            <p:fltVal val="0"/>
                                          </p:val>
                                        </p:tav>
                                        <p:tav tm="100000">
                                          <p:val>
                                            <p:strVal val="#ppt_w"/>
                                          </p:val>
                                        </p:tav>
                                      </p:tavLst>
                                    </p:anim>
                                    <p:anim calcmode="lin" valueType="num">
                                      <p:cBhvr>
                                        <p:cTn id="19" dur="500" fill="hold"/>
                                        <p:tgtEl>
                                          <p:spTgt spid="9"/>
                                        </p:tgtEl>
                                        <p:attrNameLst>
                                          <p:attrName>ppt_h</p:attrName>
                                        </p:attrNameLst>
                                      </p:cBhvr>
                                      <p:tavLst>
                                        <p:tav tm="0">
                                          <p:val>
                                            <p:fltVal val="0"/>
                                          </p:val>
                                        </p:tav>
                                        <p:tav tm="100000">
                                          <p:val>
                                            <p:strVal val="#ppt_h"/>
                                          </p:val>
                                        </p:tav>
                                      </p:tavLst>
                                    </p:anim>
                                  </p:childTnLst>
                                </p:cTn>
                              </p:par>
                              <p:par>
                                <p:cTn id="20" presetID="53" presetClass="entr" presetSubtype="16" fill="hold" grpId="0" nodeType="withEffect">
                                  <p:stCondLst>
                                    <p:cond delay="0"/>
                                  </p:stCondLst>
                                  <p:childTnLst>
                                    <p:set>
                                      <p:cBhvr>
                                        <p:cTn id="21" dur="1" fill="hold">
                                          <p:stCondLst>
                                            <p:cond delay="0"/>
                                          </p:stCondLst>
                                        </p:cTn>
                                        <p:tgtEl>
                                          <p:spTgt spid="19">
                                            <p:txEl>
                                              <p:pRg st="0" end="0"/>
                                            </p:txEl>
                                          </p:spTgt>
                                        </p:tgtEl>
                                        <p:attrNameLst>
                                          <p:attrName>style.visibility</p:attrName>
                                        </p:attrNameLst>
                                      </p:cBhvr>
                                      <p:to>
                                        <p:strVal val="visible"/>
                                      </p:to>
                                    </p:set>
                                    <p:anim calcmode="lin" valueType="num">
                                      <p:cBhvr>
                                        <p:cTn id="22" dur="500" fill="hold"/>
                                        <p:tgtEl>
                                          <p:spTgt spid="19">
                                            <p:txEl>
                                              <p:pRg st="0" end="0"/>
                                            </p:txEl>
                                          </p:spTgt>
                                        </p:tgtEl>
                                        <p:attrNameLst>
                                          <p:attrName>ppt_w</p:attrName>
                                        </p:attrNameLst>
                                      </p:cBhvr>
                                      <p:tavLst>
                                        <p:tav tm="0">
                                          <p:val>
                                            <p:fltVal val="0"/>
                                          </p:val>
                                        </p:tav>
                                        <p:tav tm="100000">
                                          <p:val>
                                            <p:strVal val="#ppt_w"/>
                                          </p:val>
                                        </p:tav>
                                      </p:tavLst>
                                    </p:anim>
                                    <p:anim calcmode="lin" valueType="num">
                                      <p:cBhvr>
                                        <p:cTn id="23" dur="500" fill="hold"/>
                                        <p:tgtEl>
                                          <p:spTgt spid="19">
                                            <p:txEl>
                                              <p:pRg st="0" end="0"/>
                                            </p:txEl>
                                          </p:spTgt>
                                        </p:tgtEl>
                                        <p:attrNameLst>
                                          <p:attrName>ppt_h</p:attrName>
                                        </p:attrNameLst>
                                      </p:cBhvr>
                                      <p:tavLst>
                                        <p:tav tm="0">
                                          <p:val>
                                            <p:fltVal val="0"/>
                                          </p:val>
                                        </p:tav>
                                        <p:tav tm="100000">
                                          <p:val>
                                            <p:strVal val="#ppt_h"/>
                                          </p:val>
                                        </p:tav>
                                      </p:tavLst>
                                    </p:anim>
                                    <p:animEffect transition="in" filter="fade">
                                      <p:cBhvr>
                                        <p:cTn id="24" dur="500"/>
                                        <p:tgtEl>
                                          <p:spTgt spid="19">
                                            <p:txEl>
                                              <p:pRg st="0" end="0"/>
                                            </p:txEl>
                                          </p:spTgt>
                                        </p:tgtEl>
                                      </p:cBhvr>
                                    </p:animEffect>
                                  </p:childTnLst>
                                </p:cTn>
                              </p:par>
                              <p:par>
                                <p:cTn id="25" presetID="23" presetClass="entr" presetSubtype="16" fill="hold" nodeType="withEffect">
                                  <p:stCondLst>
                                    <p:cond delay="0"/>
                                  </p:stCondLst>
                                  <p:childTnLst>
                                    <p:set>
                                      <p:cBhvr>
                                        <p:cTn id="26" dur="1" fill="hold">
                                          <p:stCondLst>
                                            <p:cond delay="0"/>
                                          </p:stCondLst>
                                        </p:cTn>
                                        <p:tgtEl>
                                          <p:spTgt spid="10"/>
                                        </p:tgtEl>
                                        <p:attrNameLst>
                                          <p:attrName>style.visibility</p:attrName>
                                        </p:attrNameLst>
                                      </p:cBhvr>
                                      <p:to>
                                        <p:strVal val="visible"/>
                                      </p:to>
                                    </p:set>
                                    <p:anim calcmode="lin" valueType="num">
                                      <p:cBhvr>
                                        <p:cTn id="27" dur="500" fill="hold"/>
                                        <p:tgtEl>
                                          <p:spTgt spid="10"/>
                                        </p:tgtEl>
                                        <p:attrNameLst>
                                          <p:attrName>ppt_w</p:attrName>
                                        </p:attrNameLst>
                                      </p:cBhvr>
                                      <p:tavLst>
                                        <p:tav tm="0">
                                          <p:val>
                                            <p:fltVal val="0"/>
                                          </p:val>
                                        </p:tav>
                                        <p:tav tm="100000">
                                          <p:val>
                                            <p:strVal val="#ppt_w"/>
                                          </p:val>
                                        </p:tav>
                                      </p:tavLst>
                                    </p:anim>
                                    <p:anim calcmode="lin" valueType="num">
                                      <p:cBhvr>
                                        <p:cTn id="28" dur="500" fill="hold"/>
                                        <p:tgtEl>
                                          <p:spTgt spid="10"/>
                                        </p:tgtEl>
                                        <p:attrNameLst>
                                          <p:attrName>ppt_h</p:attrName>
                                        </p:attrNameLst>
                                      </p:cBhvr>
                                      <p:tavLst>
                                        <p:tav tm="0">
                                          <p:val>
                                            <p:fltVal val="0"/>
                                          </p:val>
                                        </p:tav>
                                        <p:tav tm="100000">
                                          <p:val>
                                            <p:strVal val="#ppt_h"/>
                                          </p:val>
                                        </p:tav>
                                      </p:tavLst>
                                    </p:anim>
                                  </p:childTnLst>
                                </p:cTn>
                              </p:par>
                              <p:par>
                                <p:cTn id="29" presetID="53" presetClass="entr" presetSubtype="16" fill="hold" grpId="0" nodeType="withEffect">
                                  <p:stCondLst>
                                    <p:cond delay="0"/>
                                  </p:stCondLst>
                                  <p:childTnLst>
                                    <p:set>
                                      <p:cBhvr>
                                        <p:cTn id="30" dur="1" fill="hold">
                                          <p:stCondLst>
                                            <p:cond delay="0"/>
                                          </p:stCondLst>
                                        </p:cTn>
                                        <p:tgtEl>
                                          <p:spTgt spid="16">
                                            <p:txEl>
                                              <p:pRg st="0" end="0"/>
                                            </p:txEl>
                                          </p:spTgt>
                                        </p:tgtEl>
                                        <p:attrNameLst>
                                          <p:attrName>style.visibility</p:attrName>
                                        </p:attrNameLst>
                                      </p:cBhvr>
                                      <p:to>
                                        <p:strVal val="visible"/>
                                      </p:to>
                                    </p:set>
                                    <p:anim calcmode="lin" valueType="num">
                                      <p:cBhvr>
                                        <p:cTn id="31" dur="500" fill="hold"/>
                                        <p:tgtEl>
                                          <p:spTgt spid="16">
                                            <p:txEl>
                                              <p:pRg st="0" end="0"/>
                                            </p:txEl>
                                          </p:spTgt>
                                        </p:tgtEl>
                                        <p:attrNameLst>
                                          <p:attrName>ppt_w</p:attrName>
                                        </p:attrNameLst>
                                      </p:cBhvr>
                                      <p:tavLst>
                                        <p:tav tm="0">
                                          <p:val>
                                            <p:fltVal val="0"/>
                                          </p:val>
                                        </p:tav>
                                        <p:tav tm="100000">
                                          <p:val>
                                            <p:strVal val="#ppt_w"/>
                                          </p:val>
                                        </p:tav>
                                      </p:tavLst>
                                    </p:anim>
                                    <p:anim calcmode="lin" valueType="num">
                                      <p:cBhvr>
                                        <p:cTn id="32" dur="500" fill="hold"/>
                                        <p:tgtEl>
                                          <p:spTgt spid="16">
                                            <p:txEl>
                                              <p:pRg st="0" end="0"/>
                                            </p:txEl>
                                          </p:spTgt>
                                        </p:tgtEl>
                                        <p:attrNameLst>
                                          <p:attrName>ppt_h</p:attrName>
                                        </p:attrNameLst>
                                      </p:cBhvr>
                                      <p:tavLst>
                                        <p:tav tm="0">
                                          <p:val>
                                            <p:fltVal val="0"/>
                                          </p:val>
                                        </p:tav>
                                        <p:tav tm="100000">
                                          <p:val>
                                            <p:strVal val="#ppt_h"/>
                                          </p:val>
                                        </p:tav>
                                      </p:tavLst>
                                    </p:anim>
                                    <p:animEffect transition="in" filter="fade">
                                      <p:cBhvr>
                                        <p:cTn id="33" dur="500"/>
                                        <p:tgtEl>
                                          <p:spTgt spid="16">
                                            <p:txEl>
                                              <p:pRg st="0" end="0"/>
                                            </p:txEl>
                                          </p:spTgt>
                                        </p:tgtEl>
                                      </p:cBhvr>
                                    </p:animEffect>
                                  </p:childTnLst>
                                </p:cTn>
                              </p:par>
                              <p:par>
                                <p:cTn id="34" presetID="23" presetClass="entr" presetSubtype="16" fill="hold" nodeType="withEffect">
                                  <p:stCondLst>
                                    <p:cond delay="0"/>
                                  </p:stCondLst>
                                  <p:childTnLst>
                                    <p:set>
                                      <p:cBhvr>
                                        <p:cTn id="35" dur="1" fill="hold">
                                          <p:stCondLst>
                                            <p:cond delay="0"/>
                                          </p:stCondLst>
                                        </p:cTn>
                                        <p:tgtEl>
                                          <p:spTgt spid="12"/>
                                        </p:tgtEl>
                                        <p:attrNameLst>
                                          <p:attrName>style.visibility</p:attrName>
                                        </p:attrNameLst>
                                      </p:cBhvr>
                                      <p:to>
                                        <p:strVal val="visible"/>
                                      </p:to>
                                    </p:set>
                                    <p:anim calcmode="lin" valueType="num">
                                      <p:cBhvr>
                                        <p:cTn id="36" dur="500" fill="hold"/>
                                        <p:tgtEl>
                                          <p:spTgt spid="12"/>
                                        </p:tgtEl>
                                        <p:attrNameLst>
                                          <p:attrName>ppt_w</p:attrName>
                                        </p:attrNameLst>
                                      </p:cBhvr>
                                      <p:tavLst>
                                        <p:tav tm="0">
                                          <p:val>
                                            <p:fltVal val="0"/>
                                          </p:val>
                                        </p:tav>
                                        <p:tav tm="100000">
                                          <p:val>
                                            <p:strVal val="#ppt_w"/>
                                          </p:val>
                                        </p:tav>
                                      </p:tavLst>
                                    </p:anim>
                                    <p:anim calcmode="lin" valueType="num">
                                      <p:cBhvr>
                                        <p:cTn id="37" dur="500" fill="hold"/>
                                        <p:tgtEl>
                                          <p:spTgt spid="12"/>
                                        </p:tgtEl>
                                        <p:attrNameLst>
                                          <p:attrName>ppt_h</p:attrName>
                                        </p:attrNameLst>
                                      </p:cBhvr>
                                      <p:tavLst>
                                        <p:tav tm="0">
                                          <p:val>
                                            <p:fltVal val="0"/>
                                          </p:val>
                                        </p:tav>
                                        <p:tav tm="100000">
                                          <p:val>
                                            <p:strVal val="#ppt_h"/>
                                          </p:val>
                                        </p:tav>
                                      </p:tavLst>
                                    </p:anim>
                                  </p:childTnLst>
                                </p:cTn>
                              </p:par>
                              <p:par>
                                <p:cTn id="38" presetID="53" presetClass="entr" presetSubtype="16" fill="hold" grpId="0" nodeType="withEffect">
                                  <p:stCondLst>
                                    <p:cond delay="0"/>
                                  </p:stCondLst>
                                  <p:childTnLst>
                                    <p:set>
                                      <p:cBhvr>
                                        <p:cTn id="39" dur="1" fill="hold">
                                          <p:stCondLst>
                                            <p:cond delay="0"/>
                                          </p:stCondLst>
                                        </p:cTn>
                                        <p:tgtEl>
                                          <p:spTgt spid="18">
                                            <p:txEl>
                                              <p:pRg st="0" end="0"/>
                                            </p:txEl>
                                          </p:spTgt>
                                        </p:tgtEl>
                                        <p:attrNameLst>
                                          <p:attrName>style.visibility</p:attrName>
                                        </p:attrNameLst>
                                      </p:cBhvr>
                                      <p:to>
                                        <p:strVal val="visible"/>
                                      </p:to>
                                    </p:set>
                                    <p:anim calcmode="lin" valueType="num">
                                      <p:cBhvr>
                                        <p:cTn id="40" dur="500" fill="hold"/>
                                        <p:tgtEl>
                                          <p:spTgt spid="18">
                                            <p:txEl>
                                              <p:pRg st="0" end="0"/>
                                            </p:txEl>
                                          </p:spTgt>
                                        </p:tgtEl>
                                        <p:attrNameLst>
                                          <p:attrName>ppt_w</p:attrName>
                                        </p:attrNameLst>
                                      </p:cBhvr>
                                      <p:tavLst>
                                        <p:tav tm="0">
                                          <p:val>
                                            <p:fltVal val="0"/>
                                          </p:val>
                                        </p:tav>
                                        <p:tav tm="100000">
                                          <p:val>
                                            <p:strVal val="#ppt_w"/>
                                          </p:val>
                                        </p:tav>
                                      </p:tavLst>
                                    </p:anim>
                                    <p:anim calcmode="lin" valueType="num">
                                      <p:cBhvr>
                                        <p:cTn id="41" dur="500" fill="hold"/>
                                        <p:tgtEl>
                                          <p:spTgt spid="18">
                                            <p:txEl>
                                              <p:pRg st="0" end="0"/>
                                            </p:txEl>
                                          </p:spTgt>
                                        </p:tgtEl>
                                        <p:attrNameLst>
                                          <p:attrName>ppt_h</p:attrName>
                                        </p:attrNameLst>
                                      </p:cBhvr>
                                      <p:tavLst>
                                        <p:tav tm="0">
                                          <p:val>
                                            <p:fltVal val="0"/>
                                          </p:val>
                                        </p:tav>
                                        <p:tav tm="100000">
                                          <p:val>
                                            <p:strVal val="#ppt_h"/>
                                          </p:val>
                                        </p:tav>
                                      </p:tavLst>
                                    </p:anim>
                                    <p:animEffect transition="in" filter="fade">
                                      <p:cBhvr>
                                        <p:cTn id="42" dur="500"/>
                                        <p:tgtEl>
                                          <p:spTgt spid="18">
                                            <p:txEl>
                                              <p:pRg st="0" end="0"/>
                                            </p:txEl>
                                          </p:spTgt>
                                        </p:tgtEl>
                                      </p:cBhvr>
                                    </p:animEffect>
                                  </p:childTnLst>
                                </p:cTn>
                              </p:par>
                              <p:par>
                                <p:cTn id="43" presetID="23" presetClass="entr" presetSubtype="16" fill="hold" nodeType="withEffect">
                                  <p:stCondLst>
                                    <p:cond delay="0"/>
                                  </p:stCondLst>
                                  <p:childTnLst>
                                    <p:set>
                                      <p:cBhvr>
                                        <p:cTn id="44" dur="1" fill="hold">
                                          <p:stCondLst>
                                            <p:cond delay="0"/>
                                          </p:stCondLst>
                                        </p:cTn>
                                        <p:tgtEl>
                                          <p:spTgt spid="13"/>
                                        </p:tgtEl>
                                        <p:attrNameLst>
                                          <p:attrName>style.visibility</p:attrName>
                                        </p:attrNameLst>
                                      </p:cBhvr>
                                      <p:to>
                                        <p:strVal val="visible"/>
                                      </p:to>
                                    </p:set>
                                    <p:anim calcmode="lin" valueType="num">
                                      <p:cBhvr>
                                        <p:cTn id="45" dur="500" fill="hold"/>
                                        <p:tgtEl>
                                          <p:spTgt spid="13"/>
                                        </p:tgtEl>
                                        <p:attrNameLst>
                                          <p:attrName>ppt_w</p:attrName>
                                        </p:attrNameLst>
                                      </p:cBhvr>
                                      <p:tavLst>
                                        <p:tav tm="0">
                                          <p:val>
                                            <p:fltVal val="0"/>
                                          </p:val>
                                        </p:tav>
                                        <p:tav tm="100000">
                                          <p:val>
                                            <p:strVal val="#ppt_w"/>
                                          </p:val>
                                        </p:tav>
                                      </p:tavLst>
                                    </p:anim>
                                    <p:anim calcmode="lin" valueType="num">
                                      <p:cBhvr>
                                        <p:cTn id="46" dur="500" fill="hold"/>
                                        <p:tgtEl>
                                          <p:spTgt spid="13"/>
                                        </p:tgtEl>
                                        <p:attrNameLst>
                                          <p:attrName>ppt_h</p:attrName>
                                        </p:attrNameLst>
                                      </p:cBhvr>
                                      <p:tavLst>
                                        <p:tav tm="0">
                                          <p:val>
                                            <p:fltVal val="0"/>
                                          </p:val>
                                        </p:tav>
                                        <p:tav tm="100000">
                                          <p:val>
                                            <p:strVal val="#ppt_h"/>
                                          </p:val>
                                        </p:tav>
                                      </p:tavLst>
                                    </p:anim>
                                  </p:childTnLst>
                                </p:cTn>
                              </p:par>
                            </p:childTnLst>
                          </p:cTn>
                        </p:par>
                      </p:childTnLst>
                    </p:cTn>
                  </p:par>
                  <p:par>
                    <p:cTn id="47" fill="hold">
                      <p:stCondLst>
                        <p:cond delay="indefinite"/>
                      </p:stCondLst>
                      <p:childTnLst>
                        <p:par>
                          <p:cTn id="48" fill="hold">
                            <p:stCondLst>
                              <p:cond delay="0"/>
                            </p:stCondLst>
                            <p:childTnLst>
                              <p:par>
                                <p:cTn id="49" presetID="3" presetClass="entr" presetSubtype="10" fill="hold" grpId="0" nodeType="clickEffect">
                                  <p:stCondLst>
                                    <p:cond delay="0"/>
                                  </p:stCondLst>
                                  <p:childTnLst>
                                    <p:set>
                                      <p:cBhvr>
                                        <p:cTn id="50" dur="1" fill="hold">
                                          <p:stCondLst>
                                            <p:cond delay="0"/>
                                          </p:stCondLst>
                                        </p:cTn>
                                        <p:tgtEl>
                                          <p:spTgt spid="8"/>
                                        </p:tgtEl>
                                        <p:attrNameLst>
                                          <p:attrName>style.visibility</p:attrName>
                                        </p:attrNameLst>
                                      </p:cBhvr>
                                      <p:to>
                                        <p:strVal val="visible"/>
                                      </p:to>
                                    </p:set>
                                    <p:animEffect transition="in" filter="blinds(horizontal)">
                                      <p:cBhvr>
                                        <p:cTn id="51"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build="allAtOnce"/>
      <p:bldP spid="8" grpId="0" animBg="1"/>
      <p:bldP spid="16" grpId="0" build="p"/>
      <p:bldP spid="17" grpId="0" build="p"/>
      <p:bldP spid="18" grpId="0" build="p"/>
      <p:bldP spid="19" grpId="0" build="p"/>
    </p:bldLst>
  </p:timing>
</p:sld>
</file>

<file path=ppt/slides/slide5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Content Placeholder 10"/>
          <p:cNvSpPr>
            <a:spLocks noGrp="1"/>
          </p:cNvSpPr>
          <p:nvPr>
            <p:ph sz="quarter" idx="13"/>
          </p:nvPr>
        </p:nvSpPr>
        <p:spPr>
          <a:xfrm>
            <a:off x="438150" y="2579638"/>
            <a:ext cx="552450" cy="446276"/>
          </a:xfrm>
        </p:spPr>
        <p:txBody>
          <a:bodyPr wrap="square">
            <a:spAutoFit/>
          </a:bodyPr>
          <a:lstStyle/>
          <a:p>
            <a:pPr>
              <a:buNone/>
            </a:pPr>
            <a:r>
              <a:rPr lang="en-US" sz="2300" b="1" dirty="0" smtClean="0">
                <a:solidFill>
                  <a:schemeClr val="tx1"/>
                </a:solidFill>
                <a:latin typeface="Times New Roman" pitchFamily="18" charset="0"/>
                <a:cs typeface="Times New Roman" pitchFamily="18" charset="0"/>
              </a:rPr>
              <a:t>57.</a:t>
            </a:r>
            <a:endParaRPr lang="en-US" sz="2300" dirty="0" smtClean="0">
              <a:solidFill>
                <a:schemeClr val="tx1"/>
              </a:solidFill>
              <a:latin typeface="Times New Roman" pitchFamily="18" charset="0"/>
              <a:cs typeface="Times New Roman" pitchFamily="18" charset="0"/>
            </a:endParaRPr>
          </a:p>
        </p:txBody>
      </p:sp>
      <p:sp>
        <p:nvSpPr>
          <p:cNvPr id="22" name="Notched Right Arrow 21"/>
          <p:cNvSpPr/>
          <p:nvPr/>
        </p:nvSpPr>
        <p:spPr>
          <a:xfrm>
            <a:off x="7162800" y="6019800"/>
            <a:ext cx="1782315" cy="685800"/>
          </a:xfrm>
          <a:prstGeom prst="notchedRightArrow">
            <a:avLst/>
          </a:prstGeom>
          <a:blipFill>
            <a:blip r:embed="rId2" cstate="print">
              <a:extLst>
                <a:ext uri="{BEBA8EAE-BF5A-486C-A8C5-ECC9F3942E4B}">
                  <a14:imgProps xmlns:a14="http://schemas.microsoft.com/office/drawing/2010/main" xmlns="">
                    <a14:imgLayer r:embed="rId3">
                      <a14:imgEffect>
                        <a14:brightnessContrast bright="-20000" contrast="-20000"/>
                      </a14:imgEffect>
                    </a14:imgLayer>
                  </a14:imgProps>
                </a:ex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ANSWER</a:t>
            </a:r>
            <a:endParaRPr lang="en-US" sz="2000" b="1" dirty="0">
              <a:latin typeface="Times New Roman" pitchFamily="18" charset="0"/>
              <a:cs typeface="Times New Roman" pitchFamily="18" charset="0"/>
            </a:endParaRPr>
          </a:p>
        </p:txBody>
      </p:sp>
      <p:pic>
        <p:nvPicPr>
          <p:cNvPr id="5122" name="Picture 2" descr="D:\Vinothi\Revision Exam 03\Ex-03-57.tif"/>
          <p:cNvPicPr>
            <a:picLocks noChangeAspect="1" noChangeArrowheads="1"/>
          </p:cNvPicPr>
          <p:nvPr/>
        </p:nvPicPr>
        <p:blipFill>
          <a:blip r:embed="rId4" cstate="print"/>
          <a:srcRect/>
          <a:stretch>
            <a:fillRect/>
          </a:stretch>
        </p:blipFill>
        <p:spPr bwMode="auto">
          <a:xfrm>
            <a:off x="1181100" y="2743200"/>
            <a:ext cx="2530602" cy="925830"/>
          </a:xfrm>
          <a:prstGeom prst="rect">
            <a:avLst/>
          </a:prstGeom>
          <a:noFill/>
        </p:spPr>
      </p:pic>
      <p:sp>
        <p:nvSpPr>
          <p:cNvPr id="10" name="Rectangle 9"/>
          <p:cNvSpPr/>
          <p:nvPr/>
        </p:nvSpPr>
        <p:spPr>
          <a:xfrm>
            <a:off x="990600" y="3886200"/>
            <a:ext cx="5791200" cy="800219"/>
          </a:xfrm>
          <a:prstGeom prst="rect">
            <a:avLst/>
          </a:prstGeom>
        </p:spPr>
        <p:txBody>
          <a:bodyPr wrap="square">
            <a:spAutoFit/>
          </a:bodyPr>
          <a:lstStyle/>
          <a:p>
            <a:r>
              <a:rPr lang="en-US" sz="2300" dirty="0" smtClean="0">
                <a:latin typeface="Times New Roman" pitchFamily="18" charset="0"/>
              </a:rPr>
              <a:t>In the diagram above, which of the following is</a:t>
            </a:r>
          </a:p>
          <a:p>
            <a:r>
              <a:rPr lang="en-US" sz="2300" dirty="0" smtClean="0">
                <a:latin typeface="Times New Roman" pitchFamily="18" charset="0"/>
              </a:rPr>
              <a:t>true?</a:t>
            </a:r>
            <a:endParaRPr lang="en-US" sz="2300" dirty="0">
              <a:latin typeface="Times New Roman" pitchFamily="18" charset="0"/>
            </a:endParaRPr>
          </a:p>
        </p:txBody>
      </p:sp>
      <p:pic>
        <p:nvPicPr>
          <p:cNvPr id="2051" name="Picture 3" descr="\\172.16.2.26\Conver\CARRIBEAN\MATHEMATICS_VOL-1_PPT_DESIGN\Incoming\Volume_01\Equations\Revision_Exam_3\Eqn144.wmf"/>
          <p:cNvPicPr>
            <a:picLocks noChangeAspect="1" noChangeArrowheads="1"/>
          </p:cNvPicPr>
          <p:nvPr/>
        </p:nvPicPr>
        <p:blipFill>
          <a:blip r:embed="rId5" cstate="print"/>
          <a:srcRect/>
          <a:stretch>
            <a:fillRect/>
          </a:stretch>
        </p:blipFill>
        <p:spPr bwMode="auto">
          <a:xfrm>
            <a:off x="1054100" y="4908550"/>
            <a:ext cx="1701800" cy="698500"/>
          </a:xfrm>
          <a:prstGeom prst="rect">
            <a:avLst/>
          </a:prstGeom>
          <a:noFill/>
        </p:spPr>
      </p:pic>
      <p:pic>
        <p:nvPicPr>
          <p:cNvPr id="2054" name="Picture 6" descr="\\172.16.2.26\Conver\CARRIBEAN\MATHEMATICS_VOL-1_PPT_DESIGN\Incoming\Volume_01\Equations\Revision_Exam_3\Eqn144b.wmf"/>
          <p:cNvPicPr>
            <a:picLocks noChangeAspect="1" noChangeArrowheads="1"/>
          </p:cNvPicPr>
          <p:nvPr/>
        </p:nvPicPr>
        <p:blipFill>
          <a:blip r:embed="rId6" cstate="print"/>
          <a:srcRect/>
          <a:stretch>
            <a:fillRect/>
          </a:stretch>
        </p:blipFill>
        <p:spPr bwMode="auto">
          <a:xfrm>
            <a:off x="3848100" y="4940300"/>
            <a:ext cx="1714500" cy="698500"/>
          </a:xfrm>
          <a:prstGeom prst="rect">
            <a:avLst/>
          </a:prstGeom>
          <a:noFill/>
        </p:spPr>
      </p:pic>
      <p:pic>
        <p:nvPicPr>
          <p:cNvPr id="2055" name="Picture 7" descr="\\172.16.2.26\Conver\CARRIBEAN\MATHEMATICS_VOL-1_PPT_DESIGN\Incoming\Volume_01\Equations\Revision_Exam_3\Eqn144c.wmf"/>
          <p:cNvPicPr>
            <a:picLocks noChangeAspect="1" noChangeArrowheads="1"/>
          </p:cNvPicPr>
          <p:nvPr/>
        </p:nvPicPr>
        <p:blipFill>
          <a:blip r:embed="rId7" cstate="print"/>
          <a:srcRect/>
          <a:stretch>
            <a:fillRect/>
          </a:stretch>
        </p:blipFill>
        <p:spPr bwMode="auto">
          <a:xfrm>
            <a:off x="1066800" y="5867400"/>
            <a:ext cx="1676400" cy="698500"/>
          </a:xfrm>
          <a:prstGeom prst="rect">
            <a:avLst/>
          </a:prstGeom>
          <a:noFill/>
        </p:spPr>
      </p:pic>
      <p:pic>
        <p:nvPicPr>
          <p:cNvPr id="2056" name="Picture 8" descr="\\172.16.2.26\Conver\CARRIBEAN\MATHEMATICS_VOL-1_PPT_DESIGN\Incoming\Volume_01\Equations\Revision_Exam_3\Eqn144d.wmf"/>
          <p:cNvPicPr>
            <a:picLocks noChangeAspect="1" noChangeArrowheads="1"/>
          </p:cNvPicPr>
          <p:nvPr/>
        </p:nvPicPr>
        <p:blipFill>
          <a:blip r:embed="rId8" cstate="print"/>
          <a:srcRect/>
          <a:stretch>
            <a:fillRect/>
          </a:stretch>
        </p:blipFill>
        <p:spPr bwMode="auto">
          <a:xfrm>
            <a:off x="3835400" y="5854700"/>
            <a:ext cx="1727200" cy="698500"/>
          </a:xfrm>
          <a:prstGeom prst="rect">
            <a:avLst/>
          </a:prstGeom>
          <a:noFill/>
        </p:spPr>
      </p:pic>
      <p:sp>
        <p:nvSpPr>
          <p:cNvPr id="12"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3 Paper 1</a:t>
            </a:r>
          </a:p>
        </p:txBody>
      </p:sp>
    </p:spTree>
    <p:extLst>
      <p:ext uri="{BB962C8B-B14F-4D97-AF65-F5344CB8AC3E}">
        <p14:creationId xmlns:p14="http://schemas.microsoft.com/office/powerpoint/2010/main" xmlns="" val="71451342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11">
                                            <p:txEl>
                                              <p:pRg st="0" end="0"/>
                                            </p:txEl>
                                          </p:spTgt>
                                        </p:tgtEl>
                                        <p:attrNameLst>
                                          <p:attrName>style.visibility</p:attrName>
                                        </p:attrNameLst>
                                      </p:cBhvr>
                                      <p:to>
                                        <p:strVal val="visible"/>
                                      </p:to>
                                    </p:set>
                                    <p:anim calcmode="lin" valueType="num">
                                      <p:cBhvr>
                                        <p:cTn id="7" dur="500" fill="hold"/>
                                        <p:tgtEl>
                                          <p:spTgt spid="11">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11">
                                            <p:txEl>
                                              <p:pRg st="0" end="0"/>
                                            </p:txEl>
                                          </p:spTgt>
                                        </p:tgtEl>
                                        <p:attrNameLst>
                                          <p:attrName>ppt_h</p:attrName>
                                        </p:attrNameLst>
                                      </p:cBhvr>
                                      <p:tavLst>
                                        <p:tav tm="0">
                                          <p:val>
                                            <p:fltVal val="0"/>
                                          </p:val>
                                        </p:tav>
                                        <p:tav tm="100000">
                                          <p:val>
                                            <p:strVal val="#ppt_h"/>
                                          </p:val>
                                        </p:tav>
                                      </p:tavLst>
                                    </p:anim>
                                  </p:childTnLst>
                                </p:cTn>
                              </p:par>
                              <p:par>
                                <p:cTn id="9" presetID="23" presetClass="entr" presetSubtype="16" fill="hold" nodeType="withEffect">
                                  <p:stCondLst>
                                    <p:cond delay="0"/>
                                  </p:stCondLst>
                                  <p:childTnLst>
                                    <p:set>
                                      <p:cBhvr>
                                        <p:cTn id="10" dur="1" fill="hold">
                                          <p:stCondLst>
                                            <p:cond delay="0"/>
                                          </p:stCondLst>
                                        </p:cTn>
                                        <p:tgtEl>
                                          <p:spTgt spid="5122"/>
                                        </p:tgtEl>
                                        <p:attrNameLst>
                                          <p:attrName>style.visibility</p:attrName>
                                        </p:attrNameLst>
                                      </p:cBhvr>
                                      <p:to>
                                        <p:strVal val="visible"/>
                                      </p:to>
                                    </p:set>
                                    <p:anim calcmode="lin" valueType="num">
                                      <p:cBhvr>
                                        <p:cTn id="11" dur="500" fill="hold"/>
                                        <p:tgtEl>
                                          <p:spTgt spid="5122"/>
                                        </p:tgtEl>
                                        <p:attrNameLst>
                                          <p:attrName>ppt_w</p:attrName>
                                        </p:attrNameLst>
                                      </p:cBhvr>
                                      <p:tavLst>
                                        <p:tav tm="0">
                                          <p:val>
                                            <p:fltVal val="0"/>
                                          </p:val>
                                        </p:tav>
                                        <p:tav tm="100000">
                                          <p:val>
                                            <p:strVal val="#ppt_w"/>
                                          </p:val>
                                        </p:tav>
                                      </p:tavLst>
                                    </p:anim>
                                    <p:anim calcmode="lin" valueType="num">
                                      <p:cBhvr>
                                        <p:cTn id="12" dur="500" fill="hold"/>
                                        <p:tgtEl>
                                          <p:spTgt spid="5122"/>
                                        </p:tgtEl>
                                        <p:attrNameLst>
                                          <p:attrName>ppt_h</p:attrName>
                                        </p:attrNameLst>
                                      </p:cBhvr>
                                      <p:tavLst>
                                        <p:tav tm="0">
                                          <p:val>
                                            <p:fltVal val="0"/>
                                          </p:val>
                                        </p:tav>
                                        <p:tav tm="100000">
                                          <p:val>
                                            <p:strVal val="#ppt_h"/>
                                          </p:val>
                                        </p:tav>
                                      </p:tavLst>
                                    </p:anim>
                                  </p:childTnLst>
                                </p:cTn>
                              </p:par>
                              <p:par>
                                <p:cTn id="13" presetID="23" presetClass="entr" presetSubtype="16" fill="hold" grpId="0" nodeType="withEffect">
                                  <p:stCondLst>
                                    <p:cond delay="0"/>
                                  </p:stCondLst>
                                  <p:childTnLst>
                                    <p:set>
                                      <p:cBhvr>
                                        <p:cTn id="14" dur="1" fill="hold">
                                          <p:stCondLst>
                                            <p:cond delay="0"/>
                                          </p:stCondLst>
                                        </p:cTn>
                                        <p:tgtEl>
                                          <p:spTgt spid="10"/>
                                        </p:tgtEl>
                                        <p:attrNameLst>
                                          <p:attrName>style.visibility</p:attrName>
                                        </p:attrNameLst>
                                      </p:cBhvr>
                                      <p:to>
                                        <p:strVal val="visible"/>
                                      </p:to>
                                    </p:set>
                                    <p:anim calcmode="lin" valueType="num">
                                      <p:cBhvr>
                                        <p:cTn id="15" dur="500" fill="hold"/>
                                        <p:tgtEl>
                                          <p:spTgt spid="10"/>
                                        </p:tgtEl>
                                        <p:attrNameLst>
                                          <p:attrName>ppt_w</p:attrName>
                                        </p:attrNameLst>
                                      </p:cBhvr>
                                      <p:tavLst>
                                        <p:tav tm="0">
                                          <p:val>
                                            <p:fltVal val="0"/>
                                          </p:val>
                                        </p:tav>
                                        <p:tav tm="100000">
                                          <p:val>
                                            <p:strVal val="#ppt_w"/>
                                          </p:val>
                                        </p:tav>
                                      </p:tavLst>
                                    </p:anim>
                                    <p:anim calcmode="lin" valueType="num">
                                      <p:cBhvr>
                                        <p:cTn id="16" dur="500" fill="hold"/>
                                        <p:tgtEl>
                                          <p:spTgt spid="10"/>
                                        </p:tgtEl>
                                        <p:attrNameLst>
                                          <p:attrName>ppt_h</p:attrName>
                                        </p:attrNameLst>
                                      </p:cBhvr>
                                      <p:tavLst>
                                        <p:tav tm="0">
                                          <p:val>
                                            <p:fltVal val="0"/>
                                          </p:val>
                                        </p:tav>
                                        <p:tav tm="100000">
                                          <p:val>
                                            <p:strVal val="#ppt_h"/>
                                          </p:val>
                                        </p:tav>
                                      </p:tavLst>
                                    </p:anim>
                                  </p:childTnLst>
                                </p:cTn>
                              </p:par>
                            </p:childTnLst>
                          </p:cTn>
                        </p:par>
                      </p:childTnLst>
                    </p:cTn>
                  </p:par>
                  <p:par>
                    <p:cTn id="17" fill="hold">
                      <p:stCondLst>
                        <p:cond delay="indefinite"/>
                      </p:stCondLst>
                      <p:childTnLst>
                        <p:par>
                          <p:cTn id="18" fill="hold">
                            <p:stCondLst>
                              <p:cond delay="0"/>
                            </p:stCondLst>
                            <p:childTnLst>
                              <p:par>
                                <p:cTn id="19" presetID="23" presetClass="entr" presetSubtype="16" fill="hold" nodeType="clickEffect">
                                  <p:stCondLst>
                                    <p:cond delay="0"/>
                                  </p:stCondLst>
                                  <p:childTnLst>
                                    <p:set>
                                      <p:cBhvr>
                                        <p:cTn id="20" dur="1" fill="hold">
                                          <p:stCondLst>
                                            <p:cond delay="0"/>
                                          </p:stCondLst>
                                        </p:cTn>
                                        <p:tgtEl>
                                          <p:spTgt spid="2051"/>
                                        </p:tgtEl>
                                        <p:attrNameLst>
                                          <p:attrName>style.visibility</p:attrName>
                                        </p:attrNameLst>
                                      </p:cBhvr>
                                      <p:to>
                                        <p:strVal val="visible"/>
                                      </p:to>
                                    </p:set>
                                    <p:anim calcmode="lin" valueType="num">
                                      <p:cBhvr>
                                        <p:cTn id="21" dur="500" fill="hold"/>
                                        <p:tgtEl>
                                          <p:spTgt spid="2051"/>
                                        </p:tgtEl>
                                        <p:attrNameLst>
                                          <p:attrName>ppt_w</p:attrName>
                                        </p:attrNameLst>
                                      </p:cBhvr>
                                      <p:tavLst>
                                        <p:tav tm="0">
                                          <p:val>
                                            <p:fltVal val="0"/>
                                          </p:val>
                                        </p:tav>
                                        <p:tav tm="100000">
                                          <p:val>
                                            <p:strVal val="#ppt_w"/>
                                          </p:val>
                                        </p:tav>
                                      </p:tavLst>
                                    </p:anim>
                                    <p:anim calcmode="lin" valueType="num">
                                      <p:cBhvr>
                                        <p:cTn id="22" dur="500" fill="hold"/>
                                        <p:tgtEl>
                                          <p:spTgt spid="2051"/>
                                        </p:tgtEl>
                                        <p:attrNameLst>
                                          <p:attrName>ppt_h</p:attrName>
                                        </p:attrNameLst>
                                      </p:cBhvr>
                                      <p:tavLst>
                                        <p:tav tm="0">
                                          <p:val>
                                            <p:fltVal val="0"/>
                                          </p:val>
                                        </p:tav>
                                        <p:tav tm="100000">
                                          <p:val>
                                            <p:strVal val="#ppt_h"/>
                                          </p:val>
                                        </p:tav>
                                      </p:tavLst>
                                    </p:anim>
                                  </p:childTnLst>
                                </p:cTn>
                              </p:par>
                              <p:par>
                                <p:cTn id="23" presetID="23" presetClass="entr" presetSubtype="16" fill="hold" nodeType="withEffect">
                                  <p:stCondLst>
                                    <p:cond delay="0"/>
                                  </p:stCondLst>
                                  <p:childTnLst>
                                    <p:set>
                                      <p:cBhvr>
                                        <p:cTn id="24" dur="1" fill="hold">
                                          <p:stCondLst>
                                            <p:cond delay="0"/>
                                          </p:stCondLst>
                                        </p:cTn>
                                        <p:tgtEl>
                                          <p:spTgt spid="2054"/>
                                        </p:tgtEl>
                                        <p:attrNameLst>
                                          <p:attrName>style.visibility</p:attrName>
                                        </p:attrNameLst>
                                      </p:cBhvr>
                                      <p:to>
                                        <p:strVal val="visible"/>
                                      </p:to>
                                    </p:set>
                                    <p:anim calcmode="lin" valueType="num">
                                      <p:cBhvr>
                                        <p:cTn id="25" dur="500" fill="hold"/>
                                        <p:tgtEl>
                                          <p:spTgt spid="2054"/>
                                        </p:tgtEl>
                                        <p:attrNameLst>
                                          <p:attrName>ppt_w</p:attrName>
                                        </p:attrNameLst>
                                      </p:cBhvr>
                                      <p:tavLst>
                                        <p:tav tm="0">
                                          <p:val>
                                            <p:fltVal val="0"/>
                                          </p:val>
                                        </p:tav>
                                        <p:tav tm="100000">
                                          <p:val>
                                            <p:strVal val="#ppt_w"/>
                                          </p:val>
                                        </p:tav>
                                      </p:tavLst>
                                    </p:anim>
                                    <p:anim calcmode="lin" valueType="num">
                                      <p:cBhvr>
                                        <p:cTn id="26" dur="500" fill="hold"/>
                                        <p:tgtEl>
                                          <p:spTgt spid="2054"/>
                                        </p:tgtEl>
                                        <p:attrNameLst>
                                          <p:attrName>ppt_h</p:attrName>
                                        </p:attrNameLst>
                                      </p:cBhvr>
                                      <p:tavLst>
                                        <p:tav tm="0">
                                          <p:val>
                                            <p:fltVal val="0"/>
                                          </p:val>
                                        </p:tav>
                                        <p:tav tm="100000">
                                          <p:val>
                                            <p:strVal val="#ppt_h"/>
                                          </p:val>
                                        </p:tav>
                                      </p:tavLst>
                                    </p:anim>
                                  </p:childTnLst>
                                </p:cTn>
                              </p:par>
                              <p:par>
                                <p:cTn id="27" presetID="23" presetClass="entr" presetSubtype="16" fill="hold" nodeType="withEffect">
                                  <p:stCondLst>
                                    <p:cond delay="0"/>
                                  </p:stCondLst>
                                  <p:childTnLst>
                                    <p:set>
                                      <p:cBhvr>
                                        <p:cTn id="28" dur="1" fill="hold">
                                          <p:stCondLst>
                                            <p:cond delay="0"/>
                                          </p:stCondLst>
                                        </p:cTn>
                                        <p:tgtEl>
                                          <p:spTgt spid="2055"/>
                                        </p:tgtEl>
                                        <p:attrNameLst>
                                          <p:attrName>style.visibility</p:attrName>
                                        </p:attrNameLst>
                                      </p:cBhvr>
                                      <p:to>
                                        <p:strVal val="visible"/>
                                      </p:to>
                                    </p:set>
                                    <p:anim calcmode="lin" valueType="num">
                                      <p:cBhvr>
                                        <p:cTn id="29" dur="500" fill="hold"/>
                                        <p:tgtEl>
                                          <p:spTgt spid="2055"/>
                                        </p:tgtEl>
                                        <p:attrNameLst>
                                          <p:attrName>ppt_w</p:attrName>
                                        </p:attrNameLst>
                                      </p:cBhvr>
                                      <p:tavLst>
                                        <p:tav tm="0">
                                          <p:val>
                                            <p:fltVal val="0"/>
                                          </p:val>
                                        </p:tav>
                                        <p:tav tm="100000">
                                          <p:val>
                                            <p:strVal val="#ppt_w"/>
                                          </p:val>
                                        </p:tav>
                                      </p:tavLst>
                                    </p:anim>
                                    <p:anim calcmode="lin" valueType="num">
                                      <p:cBhvr>
                                        <p:cTn id="30" dur="500" fill="hold"/>
                                        <p:tgtEl>
                                          <p:spTgt spid="2055"/>
                                        </p:tgtEl>
                                        <p:attrNameLst>
                                          <p:attrName>ppt_h</p:attrName>
                                        </p:attrNameLst>
                                      </p:cBhvr>
                                      <p:tavLst>
                                        <p:tav tm="0">
                                          <p:val>
                                            <p:fltVal val="0"/>
                                          </p:val>
                                        </p:tav>
                                        <p:tav tm="100000">
                                          <p:val>
                                            <p:strVal val="#ppt_h"/>
                                          </p:val>
                                        </p:tav>
                                      </p:tavLst>
                                    </p:anim>
                                  </p:childTnLst>
                                </p:cTn>
                              </p:par>
                              <p:par>
                                <p:cTn id="31" presetID="23" presetClass="entr" presetSubtype="16" fill="hold" nodeType="withEffect">
                                  <p:stCondLst>
                                    <p:cond delay="0"/>
                                  </p:stCondLst>
                                  <p:childTnLst>
                                    <p:set>
                                      <p:cBhvr>
                                        <p:cTn id="32" dur="1" fill="hold">
                                          <p:stCondLst>
                                            <p:cond delay="0"/>
                                          </p:stCondLst>
                                        </p:cTn>
                                        <p:tgtEl>
                                          <p:spTgt spid="2056"/>
                                        </p:tgtEl>
                                        <p:attrNameLst>
                                          <p:attrName>style.visibility</p:attrName>
                                        </p:attrNameLst>
                                      </p:cBhvr>
                                      <p:to>
                                        <p:strVal val="visible"/>
                                      </p:to>
                                    </p:set>
                                    <p:anim calcmode="lin" valueType="num">
                                      <p:cBhvr>
                                        <p:cTn id="33" dur="500" fill="hold"/>
                                        <p:tgtEl>
                                          <p:spTgt spid="2056"/>
                                        </p:tgtEl>
                                        <p:attrNameLst>
                                          <p:attrName>ppt_w</p:attrName>
                                        </p:attrNameLst>
                                      </p:cBhvr>
                                      <p:tavLst>
                                        <p:tav tm="0">
                                          <p:val>
                                            <p:fltVal val="0"/>
                                          </p:val>
                                        </p:tav>
                                        <p:tav tm="100000">
                                          <p:val>
                                            <p:strVal val="#ppt_w"/>
                                          </p:val>
                                        </p:tav>
                                      </p:tavLst>
                                    </p:anim>
                                    <p:anim calcmode="lin" valueType="num">
                                      <p:cBhvr>
                                        <p:cTn id="34" dur="500" fill="hold"/>
                                        <p:tgtEl>
                                          <p:spTgt spid="2056"/>
                                        </p:tgtEl>
                                        <p:attrNameLst>
                                          <p:attrName>ppt_h</p:attrName>
                                        </p:attrNameLst>
                                      </p:cBhvr>
                                      <p:tavLst>
                                        <p:tav tm="0">
                                          <p:val>
                                            <p:fltVal val="0"/>
                                          </p:val>
                                        </p:tav>
                                        <p:tav tm="100000">
                                          <p:val>
                                            <p:strVal val="#ppt_h"/>
                                          </p:val>
                                        </p:tav>
                                      </p:tavLst>
                                    </p:anim>
                                  </p:childTnLst>
                                </p:cTn>
                              </p:par>
                            </p:childTnLst>
                          </p:cTn>
                        </p:par>
                      </p:childTnLst>
                    </p:cTn>
                  </p:par>
                  <p:par>
                    <p:cTn id="35" fill="hold">
                      <p:stCondLst>
                        <p:cond delay="indefinite"/>
                      </p:stCondLst>
                      <p:childTnLst>
                        <p:par>
                          <p:cTn id="36" fill="hold">
                            <p:stCondLst>
                              <p:cond delay="0"/>
                            </p:stCondLst>
                            <p:childTnLst>
                              <p:par>
                                <p:cTn id="37" presetID="3" presetClass="entr" presetSubtype="10" fill="hold" grpId="0" nodeType="clickEffect">
                                  <p:stCondLst>
                                    <p:cond delay="0"/>
                                  </p:stCondLst>
                                  <p:childTnLst>
                                    <p:set>
                                      <p:cBhvr>
                                        <p:cTn id="38" dur="1" fill="hold">
                                          <p:stCondLst>
                                            <p:cond delay="0"/>
                                          </p:stCondLst>
                                        </p:cTn>
                                        <p:tgtEl>
                                          <p:spTgt spid="22"/>
                                        </p:tgtEl>
                                        <p:attrNameLst>
                                          <p:attrName>style.visibility</p:attrName>
                                        </p:attrNameLst>
                                      </p:cBhvr>
                                      <p:to>
                                        <p:strVal val="visible"/>
                                      </p:to>
                                    </p:set>
                                    <p:animEffect transition="in" filter="blinds(horizontal)">
                                      <p:cBhvr>
                                        <p:cTn id="39" dur="500"/>
                                        <p:tgtEl>
                                          <p:spTgt spid="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build="p"/>
      <p:bldP spid="22" grpId="0" animBg="1"/>
      <p:bldP spid="10" grpId="0"/>
    </p:bldLst>
  </p:timing>
</p:sld>
</file>

<file path=ppt/slides/slide5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Content Placeholder 10"/>
          <p:cNvSpPr>
            <a:spLocks noGrp="1"/>
          </p:cNvSpPr>
          <p:nvPr>
            <p:ph sz="quarter" idx="13"/>
          </p:nvPr>
        </p:nvSpPr>
        <p:spPr>
          <a:xfrm>
            <a:off x="304800" y="2477899"/>
            <a:ext cx="628650" cy="446276"/>
          </a:xfrm>
        </p:spPr>
        <p:txBody>
          <a:bodyPr wrap="square">
            <a:spAutoFit/>
          </a:bodyPr>
          <a:lstStyle/>
          <a:p>
            <a:pPr>
              <a:buNone/>
            </a:pPr>
            <a:r>
              <a:rPr lang="en-US" sz="2300" b="1" dirty="0" smtClean="0">
                <a:solidFill>
                  <a:schemeClr val="tx1"/>
                </a:solidFill>
                <a:latin typeface="Times New Roman" pitchFamily="18" charset="0"/>
                <a:cs typeface="Times New Roman" pitchFamily="18" charset="0"/>
              </a:rPr>
              <a:t>57.   </a:t>
            </a:r>
            <a:endParaRPr lang="en-US" sz="2300" dirty="0" smtClean="0">
              <a:solidFill>
                <a:schemeClr val="tx1"/>
              </a:solidFill>
              <a:latin typeface="Times New Roman" pitchFamily="18" charset="0"/>
              <a:cs typeface="Times New Roman" pitchFamily="18" charset="0"/>
            </a:endParaRPr>
          </a:p>
        </p:txBody>
      </p:sp>
      <p:sp>
        <p:nvSpPr>
          <p:cNvPr id="13" name="Rectangle 12"/>
          <p:cNvSpPr/>
          <p:nvPr/>
        </p:nvSpPr>
        <p:spPr>
          <a:xfrm>
            <a:off x="847725" y="3301885"/>
            <a:ext cx="4908780" cy="446276"/>
          </a:xfrm>
          <a:prstGeom prst="rect">
            <a:avLst/>
          </a:prstGeom>
        </p:spPr>
        <p:txBody>
          <a:bodyPr wrap="none">
            <a:spAutoFit/>
          </a:bodyPr>
          <a:lstStyle/>
          <a:p>
            <a:r>
              <a:rPr lang="en-US" sz="2300" dirty="0" smtClean="0">
                <a:latin typeface="Times New Roman" pitchFamily="18" charset="0"/>
              </a:rPr>
              <a:t>Items 58–59 refer to the diagram below.</a:t>
            </a:r>
            <a:endParaRPr lang="en-US" sz="2300" dirty="0">
              <a:latin typeface="Times New Roman" pitchFamily="18" charset="0"/>
            </a:endParaRPr>
          </a:p>
        </p:txBody>
      </p:sp>
      <p:pic>
        <p:nvPicPr>
          <p:cNvPr id="6147" name="Picture 3" descr="D:\Vinothi\Revision Exam 03\Ans-Ex-03-57.tif"/>
          <p:cNvPicPr>
            <a:picLocks noChangeAspect="1" noChangeArrowheads="1"/>
          </p:cNvPicPr>
          <p:nvPr/>
        </p:nvPicPr>
        <p:blipFill>
          <a:blip r:embed="rId2" cstate="print"/>
          <a:srcRect/>
          <a:stretch>
            <a:fillRect/>
          </a:stretch>
        </p:blipFill>
        <p:spPr bwMode="auto">
          <a:xfrm>
            <a:off x="1066800" y="3796414"/>
            <a:ext cx="1344168" cy="1351026"/>
          </a:xfrm>
          <a:prstGeom prst="rect">
            <a:avLst/>
          </a:prstGeom>
          <a:noFill/>
        </p:spPr>
      </p:pic>
      <p:sp>
        <p:nvSpPr>
          <p:cNvPr id="15" name="Rectangle 14"/>
          <p:cNvSpPr/>
          <p:nvPr/>
        </p:nvSpPr>
        <p:spPr>
          <a:xfrm>
            <a:off x="847725" y="5256163"/>
            <a:ext cx="6172200" cy="1154162"/>
          </a:xfrm>
          <a:prstGeom prst="rect">
            <a:avLst/>
          </a:prstGeom>
        </p:spPr>
        <p:txBody>
          <a:bodyPr wrap="square">
            <a:spAutoFit/>
          </a:bodyPr>
          <a:lstStyle/>
          <a:p>
            <a:r>
              <a:rPr lang="en-US" sz="2300" dirty="0" smtClean="0">
                <a:latin typeface="Times New Roman" pitchFamily="18" charset="0"/>
              </a:rPr>
              <a:t>The diagram above, shows a circle with centre </a:t>
            </a:r>
            <a:r>
              <a:rPr lang="en-US" sz="2300" i="1" dirty="0" smtClean="0">
                <a:latin typeface="Times New Roman" pitchFamily="18" charset="0"/>
              </a:rPr>
              <a:t>O</a:t>
            </a:r>
            <a:r>
              <a:rPr lang="en-US" sz="2300" dirty="0" smtClean="0">
                <a:latin typeface="Times New Roman" pitchFamily="18" charset="0"/>
              </a:rPr>
              <a:t>.</a:t>
            </a:r>
          </a:p>
          <a:p>
            <a:r>
              <a:rPr lang="en-US" sz="2300" i="1" dirty="0" smtClean="0">
                <a:latin typeface="Times New Roman" pitchFamily="18" charset="0"/>
              </a:rPr>
              <a:t>A</a:t>
            </a:r>
            <a:r>
              <a:rPr lang="en-US" sz="2300" dirty="0" smtClean="0">
                <a:latin typeface="Times New Roman" pitchFamily="18" charset="0"/>
              </a:rPr>
              <a:t> line </a:t>
            </a:r>
            <a:r>
              <a:rPr lang="en-US" sz="2300" i="1" dirty="0" smtClean="0">
                <a:latin typeface="Times New Roman" pitchFamily="18" charset="0"/>
              </a:rPr>
              <a:t>OM</a:t>
            </a:r>
            <a:r>
              <a:rPr lang="en-US" sz="2300" dirty="0" smtClean="0">
                <a:latin typeface="Times New Roman" pitchFamily="18" charset="0"/>
              </a:rPr>
              <a:t> is drawn perpendicular to </a:t>
            </a:r>
            <a:r>
              <a:rPr lang="en-US" sz="2300" i="1" dirty="0" smtClean="0">
                <a:latin typeface="Times New Roman" pitchFamily="18" charset="0"/>
              </a:rPr>
              <a:t>AB</a:t>
            </a:r>
            <a:r>
              <a:rPr lang="en-US" sz="2300" dirty="0" smtClean="0">
                <a:latin typeface="Times New Roman" pitchFamily="18" charset="0"/>
              </a:rPr>
              <a:t> so that</a:t>
            </a:r>
          </a:p>
          <a:p>
            <a:r>
              <a:rPr lang="en-US" sz="2300" i="1" dirty="0" smtClean="0">
                <a:latin typeface="Times New Roman" pitchFamily="18" charset="0"/>
              </a:rPr>
              <a:t>AO</a:t>
            </a:r>
            <a:r>
              <a:rPr lang="en-US" sz="2300" dirty="0" smtClean="0">
                <a:latin typeface="Times New Roman" pitchFamily="18" charset="0"/>
              </a:rPr>
              <a:t> = 15 cm and </a:t>
            </a:r>
            <a:r>
              <a:rPr lang="en-US" sz="2300" i="1" dirty="0" smtClean="0">
                <a:latin typeface="Times New Roman" pitchFamily="18" charset="0"/>
              </a:rPr>
              <a:t>AB</a:t>
            </a:r>
            <a:r>
              <a:rPr lang="en-US" sz="2300" dirty="0" smtClean="0">
                <a:latin typeface="Times New Roman" pitchFamily="18" charset="0"/>
              </a:rPr>
              <a:t> = 18 cm.</a:t>
            </a:r>
            <a:endParaRPr lang="en-US" sz="2300" dirty="0">
              <a:latin typeface="Times New Roman" pitchFamily="18" charset="0"/>
            </a:endParaRPr>
          </a:p>
        </p:txBody>
      </p:sp>
      <p:pic>
        <p:nvPicPr>
          <p:cNvPr id="14338" name="Picture 2" descr="\\172.16.2.26\Conver\CARRIBEAN\MATHEMATICS_VOL-1_PPT_DESIGN\Incoming\Equations\Revision_Exam_3\Eqn145.wmf"/>
          <p:cNvPicPr>
            <a:picLocks noChangeAspect="1" noChangeArrowheads="1"/>
          </p:cNvPicPr>
          <p:nvPr/>
        </p:nvPicPr>
        <p:blipFill>
          <a:blip r:embed="rId3" cstate="print"/>
          <a:srcRect/>
          <a:stretch>
            <a:fillRect/>
          </a:stretch>
        </p:blipFill>
        <p:spPr bwMode="auto">
          <a:xfrm>
            <a:off x="942975" y="2355850"/>
            <a:ext cx="2070100" cy="749300"/>
          </a:xfrm>
          <a:prstGeom prst="rect">
            <a:avLst/>
          </a:prstGeom>
          <a:noFill/>
        </p:spPr>
      </p:pic>
      <p:sp>
        <p:nvSpPr>
          <p:cNvPr id="7"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3 Paper 1</a:t>
            </a:r>
          </a:p>
        </p:txBody>
      </p:sp>
    </p:spTree>
    <p:extLst>
      <p:ext uri="{BB962C8B-B14F-4D97-AF65-F5344CB8AC3E}">
        <p14:creationId xmlns:p14="http://schemas.microsoft.com/office/powerpoint/2010/main" xmlns="" val="71451342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11">
                                            <p:txEl>
                                              <p:pRg st="0" end="0"/>
                                            </p:txEl>
                                          </p:spTgt>
                                        </p:tgtEl>
                                        <p:attrNameLst>
                                          <p:attrName>style.visibility</p:attrName>
                                        </p:attrNameLst>
                                      </p:cBhvr>
                                      <p:to>
                                        <p:strVal val="visible"/>
                                      </p:to>
                                    </p:set>
                                    <p:anim calcmode="lin" valueType="num">
                                      <p:cBhvr>
                                        <p:cTn id="7" dur="500" fill="hold"/>
                                        <p:tgtEl>
                                          <p:spTgt spid="11">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11">
                                            <p:txEl>
                                              <p:pRg st="0" end="0"/>
                                            </p:txEl>
                                          </p:spTgt>
                                        </p:tgtEl>
                                        <p:attrNameLst>
                                          <p:attrName>ppt_h</p:attrName>
                                        </p:attrNameLst>
                                      </p:cBhvr>
                                      <p:tavLst>
                                        <p:tav tm="0">
                                          <p:val>
                                            <p:fltVal val="0"/>
                                          </p:val>
                                        </p:tav>
                                        <p:tav tm="100000">
                                          <p:val>
                                            <p:strVal val="#ppt_h"/>
                                          </p:val>
                                        </p:tav>
                                      </p:tavLst>
                                    </p:anim>
                                  </p:childTnLst>
                                </p:cTn>
                              </p:par>
                              <p:par>
                                <p:cTn id="9" presetID="23" presetClass="entr" presetSubtype="16" fill="hold" nodeType="withEffect">
                                  <p:stCondLst>
                                    <p:cond delay="0"/>
                                  </p:stCondLst>
                                  <p:childTnLst>
                                    <p:set>
                                      <p:cBhvr>
                                        <p:cTn id="10" dur="1" fill="hold">
                                          <p:stCondLst>
                                            <p:cond delay="0"/>
                                          </p:stCondLst>
                                        </p:cTn>
                                        <p:tgtEl>
                                          <p:spTgt spid="14338"/>
                                        </p:tgtEl>
                                        <p:attrNameLst>
                                          <p:attrName>style.visibility</p:attrName>
                                        </p:attrNameLst>
                                      </p:cBhvr>
                                      <p:to>
                                        <p:strVal val="visible"/>
                                      </p:to>
                                    </p:set>
                                    <p:anim calcmode="lin" valueType="num">
                                      <p:cBhvr>
                                        <p:cTn id="11" dur="500" fill="hold"/>
                                        <p:tgtEl>
                                          <p:spTgt spid="14338"/>
                                        </p:tgtEl>
                                        <p:attrNameLst>
                                          <p:attrName>ppt_w</p:attrName>
                                        </p:attrNameLst>
                                      </p:cBhvr>
                                      <p:tavLst>
                                        <p:tav tm="0">
                                          <p:val>
                                            <p:fltVal val="0"/>
                                          </p:val>
                                        </p:tav>
                                        <p:tav tm="100000">
                                          <p:val>
                                            <p:strVal val="#ppt_w"/>
                                          </p:val>
                                        </p:tav>
                                      </p:tavLst>
                                    </p:anim>
                                    <p:anim calcmode="lin" valueType="num">
                                      <p:cBhvr>
                                        <p:cTn id="12" dur="500" fill="hold"/>
                                        <p:tgtEl>
                                          <p:spTgt spid="14338"/>
                                        </p:tgtEl>
                                        <p:attrNameLst>
                                          <p:attrName>ppt_h</p:attrName>
                                        </p:attrNameLst>
                                      </p:cBhvr>
                                      <p:tavLst>
                                        <p:tav tm="0">
                                          <p:val>
                                            <p:fltVal val="0"/>
                                          </p:val>
                                        </p:tav>
                                        <p:tav tm="100000">
                                          <p:val>
                                            <p:strVal val="#ppt_h"/>
                                          </p:val>
                                        </p:tav>
                                      </p:tavLst>
                                    </p:anim>
                                  </p:childTnLst>
                                </p:cTn>
                              </p:par>
                              <p:par>
                                <p:cTn id="13" presetID="23" presetClass="entr" presetSubtype="16" fill="hold" grpId="0" nodeType="withEffect">
                                  <p:stCondLst>
                                    <p:cond delay="0"/>
                                  </p:stCondLst>
                                  <p:childTnLst>
                                    <p:set>
                                      <p:cBhvr>
                                        <p:cTn id="14" dur="1" fill="hold">
                                          <p:stCondLst>
                                            <p:cond delay="0"/>
                                          </p:stCondLst>
                                        </p:cTn>
                                        <p:tgtEl>
                                          <p:spTgt spid="13"/>
                                        </p:tgtEl>
                                        <p:attrNameLst>
                                          <p:attrName>style.visibility</p:attrName>
                                        </p:attrNameLst>
                                      </p:cBhvr>
                                      <p:to>
                                        <p:strVal val="visible"/>
                                      </p:to>
                                    </p:set>
                                    <p:anim calcmode="lin" valueType="num">
                                      <p:cBhvr>
                                        <p:cTn id="15" dur="500" fill="hold"/>
                                        <p:tgtEl>
                                          <p:spTgt spid="13"/>
                                        </p:tgtEl>
                                        <p:attrNameLst>
                                          <p:attrName>ppt_w</p:attrName>
                                        </p:attrNameLst>
                                      </p:cBhvr>
                                      <p:tavLst>
                                        <p:tav tm="0">
                                          <p:val>
                                            <p:fltVal val="0"/>
                                          </p:val>
                                        </p:tav>
                                        <p:tav tm="100000">
                                          <p:val>
                                            <p:strVal val="#ppt_w"/>
                                          </p:val>
                                        </p:tav>
                                      </p:tavLst>
                                    </p:anim>
                                    <p:anim calcmode="lin" valueType="num">
                                      <p:cBhvr>
                                        <p:cTn id="16" dur="500" fill="hold"/>
                                        <p:tgtEl>
                                          <p:spTgt spid="13"/>
                                        </p:tgtEl>
                                        <p:attrNameLst>
                                          <p:attrName>ppt_h</p:attrName>
                                        </p:attrNameLst>
                                      </p:cBhvr>
                                      <p:tavLst>
                                        <p:tav tm="0">
                                          <p:val>
                                            <p:fltVal val="0"/>
                                          </p:val>
                                        </p:tav>
                                        <p:tav tm="100000">
                                          <p:val>
                                            <p:strVal val="#ppt_h"/>
                                          </p:val>
                                        </p:tav>
                                      </p:tavLst>
                                    </p:anim>
                                  </p:childTnLst>
                                </p:cTn>
                              </p:par>
                              <p:par>
                                <p:cTn id="17" presetID="23" presetClass="entr" presetSubtype="16" fill="hold" nodeType="withEffect">
                                  <p:stCondLst>
                                    <p:cond delay="0"/>
                                  </p:stCondLst>
                                  <p:childTnLst>
                                    <p:set>
                                      <p:cBhvr>
                                        <p:cTn id="18" dur="1" fill="hold">
                                          <p:stCondLst>
                                            <p:cond delay="0"/>
                                          </p:stCondLst>
                                        </p:cTn>
                                        <p:tgtEl>
                                          <p:spTgt spid="6147"/>
                                        </p:tgtEl>
                                        <p:attrNameLst>
                                          <p:attrName>style.visibility</p:attrName>
                                        </p:attrNameLst>
                                      </p:cBhvr>
                                      <p:to>
                                        <p:strVal val="visible"/>
                                      </p:to>
                                    </p:set>
                                    <p:anim calcmode="lin" valueType="num">
                                      <p:cBhvr>
                                        <p:cTn id="19" dur="500" fill="hold"/>
                                        <p:tgtEl>
                                          <p:spTgt spid="6147"/>
                                        </p:tgtEl>
                                        <p:attrNameLst>
                                          <p:attrName>ppt_w</p:attrName>
                                        </p:attrNameLst>
                                      </p:cBhvr>
                                      <p:tavLst>
                                        <p:tav tm="0">
                                          <p:val>
                                            <p:fltVal val="0"/>
                                          </p:val>
                                        </p:tav>
                                        <p:tav tm="100000">
                                          <p:val>
                                            <p:strVal val="#ppt_w"/>
                                          </p:val>
                                        </p:tav>
                                      </p:tavLst>
                                    </p:anim>
                                    <p:anim calcmode="lin" valueType="num">
                                      <p:cBhvr>
                                        <p:cTn id="20" dur="500" fill="hold"/>
                                        <p:tgtEl>
                                          <p:spTgt spid="6147"/>
                                        </p:tgtEl>
                                        <p:attrNameLst>
                                          <p:attrName>ppt_h</p:attrName>
                                        </p:attrNameLst>
                                      </p:cBhvr>
                                      <p:tavLst>
                                        <p:tav tm="0">
                                          <p:val>
                                            <p:fltVal val="0"/>
                                          </p:val>
                                        </p:tav>
                                        <p:tav tm="100000">
                                          <p:val>
                                            <p:strVal val="#ppt_h"/>
                                          </p:val>
                                        </p:tav>
                                      </p:tavLst>
                                    </p:anim>
                                  </p:childTnLst>
                                </p:cTn>
                              </p:par>
                              <p:par>
                                <p:cTn id="21" presetID="23" presetClass="entr" presetSubtype="16" fill="hold" grpId="0" nodeType="withEffect">
                                  <p:stCondLst>
                                    <p:cond delay="0"/>
                                  </p:stCondLst>
                                  <p:childTnLst>
                                    <p:set>
                                      <p:cBhvr>
                                        <p:cTn id="22" dur="1" fill="hold">
                                          <p:stCondLst>
                                            <p:cond delay="0"/>
                                          </p:stCondLst>
                                        </p:cTn>
                                        <p:tgtEl>
                                          <p:spTgt spid="15"/>
                                        </p:tgtEl>
                                        <p:attrNameLst>
                                          <p:attrName>style.visibility</p:attrName>
                                        </p:attrNameLst>
                                      </p:cBhvr>
                                      <p:to>
                                        <p:strVal val="visible"/>
                                      </p:to>
                                    </p:set>
                                    <p:anim calcmode="lin" valueType="num">
                                      <p:cBhvr>
                                        <p:cTn id="23" dur="500" fill="hold"/>
                                        <p:tgtEl>
                                          <p:spTgt spid="15"/>
                                        </p:tgtEl>
                                        <p:attrNameLst>
                                          <p:attrName>ppt_w</p:attrName>
                                        </p:attrNameLst>
                                      </p:cBhvr>
                                      <p:tavLst>
                                        <p:tav tm="0">
                                          <p:val>
                                            <p:fltVal val="0"/>
                                          </p:val>
                                        </p:tav>
                                        <p:tav tm="100000">
                                          <p:val>
                                            <p:strVal val="#ppt_w"/>
                                          </p:val>
                                        </p:tav>
                                      </p:tavLst>
                                    </p:anim>
                                    <p:anim calcmode="lin" valueType="num">
                                      <p:cBhvr>
                                        <p:cTn id="24" dur="500" fill="hold"/>
                                        <p:tgtEl>
                                          <p:spTgt spid="15"/>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build="p"/>
      <p:bldP spid="13" grpId="0"/>
      <p:bldP spid="15" grpId="0"/>
    </p:bldLst>
  </p:timing>
</p:sld>
</file>

<file path=ppt/slides/slide5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Content Placeholder 10"/>
          <p:cNvSpPr>
            <a:spLocks noGrp="1"/>
          </p:cNvSpPr>
          <p:nvPr>
            <p:ph sz="quarter" idx="13"/>
          </p:nvPr>
        </p:nvSpPr>
        <p:spPr>
          <a:xfrm>
            <a:off x="438150" y="2830324"/>
            <a:ext cx="6343650" cy="446276"/>
          </a:xfrm>
        </p:spPr>
        <p:txBody>
          <a:bodyPr wrap="square">
            <a:spAutoFit/>
          </a:bodyPr>
          <a:lstStyle/>
          <a:p>
            <a:pPr>
              <a:buNone/>
            </a:pPr>
            <a:r>
              <a:rPr lang="en-US" sz="2300" b="1" dirty="0" smtClean="0">
                <a:solidFill>
                  <a:schemeClr val="tx1"/>
                </a:solidFill>
                <a:latin typeface="Times New Roman" pitchFamily="18" charset="0"/>
                <a:cs typeface="Times New Roman" pitchFamily="18" charset="0"/>
              </a:rPr>
              <a:t>58.   </a:t>
            </a:r>
            <a:r>
              <a:rPr lang="en-US" sz="2300" dirty="0" smtClean="0">
                <a:solidFill>
                  <a:schemeClr val="tx1"/>
                </a:solidFill>
                <a:latin typeface="Times New Roman" pitchFamily="18" charset="0"/>
              </a:rPr>
              <a:t>The length, in cm, of </a:t>
            </a:r>
            <a:r>
              <a:rPr lang="en-US" sz="2300" i="1" dirty="0" smtClean="0">
                <a:solidFill>
                  <a:schemeClr val="tx1"/>
                </a:solidFill>
                <a:latin typeface="Times New Roman" pitchFamily="18" charset="0"/>
              </a:rPr>
              <a:t>OM</a:t>
            </a:r>
            <a:r>
              <a:rPr lang="en-US" sz="2300" dirty="0" smtClean="0">
                <a:solidFill>
                  <a:schemeClr val="tx1"/>
                </a:solidFill>
                <a:latin typeface="Times New Roman" pitchFamily="18" charset="0"/>
              </a:rPr>
              <a:t> is</a:t>
            </a:r>
            <a:endParaRPr lang="en-US" sz="2300" dirty="0" smtClean="0">
              <a:solidFill>
                <a:schemeClr val="tx1"/>
              </a:solidFill>
              <a:latin typeface="Times New Roman" pitchFamily="18" charset="0"/>
              <a:cs typeface="Times New Roman" pitchFamily="18" charset="0"/>
            </a:endParaRPr>
          </a:p>
        </p:txBody>
      </p:sp>
      <p:sp>
        <p:nvSpPr>
          <p:cNvPr id="22" name="Notched Right Arrow 21"/>
          <p:cNvSpPr/>
          <p:nvPr/>
        </p:nvSpPr>
        <p:spPr>
          <a:xfrm>
            <a:off x="7162800" y="6019800"/>
            <a:ext cx="1782315" cy="685800"/>
          </a:xfrm>
          <a:prstGeom prst="notchedRightArrow">
            <a:avLst/>
          </a:prstGeom>
          <a:blipFill>
            <a:blip r:embed="rId2" cstate="print">
              <a:extLst>
                <a:ext uri="{BEBA8EAE-BF5A-486C-A8C5-ECC9F3942E4B}">
                  <a14:imgProps xmlns:a14="http://schemas.microsoft.com/office/drawing/2010/main" xmlns="">
                    <a14:imgLayer r:embed="rId3">
                      <a14:imgEffect>
                        <a14:brightnessContrast bright="-20000" contrast="-20000"/>
                      </a14:imgEffect>
                    </a14:imgLayer>
                  </a14:imgProps>
                </a:ex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ANSWER</a:t>
            </a:r>
            <a:endParaRPr lang="en-US" sz="2000" b="1" dirty="0">
              <a:latin typeface="Times New Roman" pitchFamily="18" charset="0"/>
              <a:cs typeface="Times New Roman" pitchFamily="18" charset="0"/>
            </a:endParaRPr>
          </a:p>
        </p:txBody>
      </p:sp>
      <p:sp>
        <p:nvSpPr>
          <p:cNvPr id="21" name="TextBox 20"/>
          <p:cNvSpPr txBox="1"/>
          <p:nvPr/>
        </p:nvSpPr>
        <p:spPr>
          <a:xfrm>
            <a:off x="1038225" y="4267200"/>
            <a:ext cx="1600200" cy="446276"/>
          </a:xfrm>
          <a:prstGeom prst="rect">
            <a:avLst/>
          </a:prstGeom>
          <a:noFill/>
        </p:spPr>
        <p:txBody>
          <a:bodyPr wrap="square" rtlCol="0">
            <a:spAutoFit/>
          </a:bodyPr>
          <a:lstStyle/>
          <a:p>
            <a:r>
              <a:rPr lang="en-US" sz="2300" dirty="0" smtClean="0">
                <a:latin typeface="Times New Roman" pitchFamily="18" charset="0"/>
              </a:rPr>
              <a:t>(B)</a:t>
            </a:r>
            <a:r>
              <a:rPr lang="en-US" sz="2300" i="1" dirty="0" smtClean="0">
                <a:latin typeface="Times New Roman" pitchFamily="18" charset="0"/>
              </a:rPr>
              <a:t> </a:t>
            </a:r>
            <a:r>
              <a:rPr lang="en-US" sz="2300" dirty="0" smtClean="0">
                <a:latin typeface="Times New Roman" pitchFamily="18" charset="0"/>
                <a:sym typeface="Symbol"/>
              </a:rPr>
              <a:t>9</a:t>
            </a:r>
            <a:endParaRPr lang="en-US" sz="2300" i="1" dirty="0">
              <a:latin typeface="Times New Roman" pitchFamily="18" charset="0"/>
            </a:endParaRPr>
          </a:p>
        </p:txBody>
      </p:sp>
      <p:sp>
        <p:nvSpPr>
          <p:cNvPr id="24" name="TextBox 23"/>
          <p:cNvSpPr txBox="1"/>
          <p:nvPr/>
        </p:nvSpPr>
        <p:spPr>
          <a:xfrm>
            <a:off x="1038225" y="4876800"/>
            <a:ext cx="1447800" cy="446276"/>
          </a:xfrm>
          <a:prstGeom prst="rect">
            <a:avLst/>
          </a:prstGeom>
          <a:noFill/>
        </p:spPr>
        <p:txBody>
          <a:bodyPr wrap="square" rtlCol="0">
            <a:spAutoFit/>
          </a:bodyPr>
          <a:lstStyle/>
          <a:p>
            <a:r>
              <a:rPr lang="en-US" sz="2300" dirty="0" smtClean="0">
                <a:latin typeface="Times New Roman" pitchFamily="18" charset="0"/>
              </a:rPr>
              <a:t>(C) </a:t>
            </a:r>
            <a:r>
              <a:rPr lang="en-US" sz="2300" dirty="0" smtClean="0">
                <a:latin typeface="Times New Roman" pitchFamily="18" charset="0"/>
                <a:sym typeface="Symbol"/>
              </a:rPr>
              <a:t>12</a:t>
            </a:r>
            <a:endParaRPr lang="en-US" sz="2300" i="1" dirty="0">
              <a:latin typeface="Times New Roman" pitchFamily="18" charset="0"/>
            </a:endParaRPr>
          </a:p>
        </p:txBody>
      </p:sp>
      <p:sp>
        <p:nvSpPr>
          <p:cNvPr id="26" name="TextBox 25"/>
          <p:cNvSpPr txBox="1"/>
          <p:nvPr/>
        </p:nvSpPr>
        <p:spPr>
          <a:xfrm>
            <a:off x="1038225" y="5573524"/>
            <a:ext cx="1371600" cy="446276"/>
          </a:xfrm>
          <a:prstGeom prst="rect">
            <a:avLst/>
          </a:prstGeom>
          <a:noFill/>
        </p:spPr>
        <p:txBody>
          <a:bodyPr wrap="square" rtlCol="0">
            <a:spAutoFit/>
          </a:bodyPr>
          <a:lstStyle/>
          <a:p>
            <a:r>
              <a:rPr lang="en-US" sz="2300" dirty="0" smtClean="0">
                <a:latin typeface="Times New Roman" pitchFamily="18" charset="0"/>
              </a:rPr>
              <a:t>(D) </a:t>
            </a:r>
            <a:r>
              <a:rPr lang="en-US" sz="2300" dirty="0" smtClean="0">
                <a:latin typeface="Times New Roman" pitchFamily="18" charset="0"/>
                <a:sym typeface="Symbol"/>
              </a:rPr>
              <a:t>15</a:t>
            </a:r>
            <a:endParaRPr lang="en-US" sz="2300" i="1" dirty="0">
              <a:latin typeface="Times New Roman" pitchFamily="18" charset="0"/>
            </a:endParaRPr>
          </a:p>
        </p:txBody>
      </p:sp>
      <p:grpSp>
        <p:nvGrpSpPr>
          <p:cNvPr id="2" name="Group 9"/>
          <p:cNvGrpSpPr/>
          <p:nvPr/>
        </p:nvGrpSpPr>
        <p:grpSpPr>
          <a:xfrm>
            <a:off x="1038225" y="3581400"/>
            <a:ext cx="1600200" cy="446276"/>
            <a:chOff x="1143000" y="3581400"/>
            <a:chExt cx="1600200" cy="446276"/>
          </a:xfrm>
        </p:grpSpPr>
        <p:sp>
          <p:nvSpPr>
            <p:cNvPr id="20" name="TextBox 19"/>
            <p:cNvSpPr txBox="1"/>
            <p:nvPr/>
          </p:nvSpPr>
          <p:spPr>
            <a:xfrm>
              <a:off x="1143000" y="3581400"/>
              <a:ext cx="1600200" cy="446276"/>
            </a:xfrm>
            <a:prstGeom prst="rect">
              <a:avLst/>
            </a:prstGeom>
            <a:noFill/>
          </p:spPr>
          <p:txBody>
            <a:bodyPr wrap="square" rtlCol="0">
              <a:spAutoFit/>
            </a:bodyPr>
            <a:lstStyle/>
            <a:p>
              <a:r>
                <a:rPr lang="en-US" sz="2300" dirty="0" smtClean="0">
                  <a:latin typeface="Times New Roman" pitchFamily="18" charset="0"/>
                </a:rPr>
                <a:t>(A) </a:t>
              </a:r>
              <a:endParaRPr lang="en-US" sz="2300" dirty="0">
                <a:latin typeface="Times New Roman" pitchFamily="18" charset="0"/>
              </a:endParaRPr>
            </a:p>
          </p:txBody>
        </p:sp>
        <p:pic>
          <p:nvPicPr>
            <p:cNvPr id="7170" name="Picture 2" descr="D:\Vinothi\Revision Exam 03\Eqn157.wmf"/>
            <p:cNvPicPr>
              <a:picLocks noChangeAspect="1" noChangeArrowheads="1"/>
            </p:cNvPicPr>
            <p:nvPr/>
          </p:nvPicPr>
          <p:blipFill>
            <a:blip r:embed="rId4" cstate="print"/>
            <a:srcRect/>
            <a:stretch>
              <a:fillRect/>
            </a:stretch>
          </p:blipFill>
          <p:spPr bwMode="auto">
            <a:xfrm>
              <a:off x="1666875" y="3613150"/>
              <a:ext cx="635000" cy="368300"/>
            </a:xfrm>
            <a:prstGeom prst="rect">
              <a:avLst/>
            </a:prstGeom>
            <a:noFill/>
          </p:spPr>
        </p:pic>
      </p:grpSp>
      <p:sp>
        <p:nvSpPr>
          <p:cNvPr id="10"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3 Paper 1</a:t>
            </a:r>
          </a:p>
        </p:txBody>
      </p:sp>
    </p:spTree>
    <p:extLst>
      <p:ext uri="{BB962C8B-B14F-4D97-AF65-F5344CB8AC3E}">
        <p14:creationId xmlns:p14="http://schemas.microsoft.com/office/powerpoint/2010/main" xmlns="" val="71451342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11">
                                            <p:txEl>
                                              <p:pRg st="0" end="0"/>
                                            </p:txEl>
                                          </p:spTgt>
                                        </p:tgtEl>
                                        <p:attrNameLst>
                                          <p:attrName>style.visibility</p:attrName>
                                        </p:attrNameLst>
                                      </p:cBhvr>
                                      <p:to>
                                        <p:strVal val="visible"/>
                                      </p:to>
                                    </p:set>
                                    <p:anim calcmode="lin" valueType="num">
                                      <p:cBhvr>
                                        <p:cTn id="7" dur="500" fill="hold"/>
                                        <p:tgtEl>
                                          <p:spTgt spid="11">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11">
                                            <p:txEl>
                                              <p:pRg st="0" end="0"/>
                                            </p:txEl>
                                          </p:spTgt>
                                        </p:tgtEl>
                                        <p:attrNameLst>
                                          <p:attrName>ppt_h</p:attrName>
                                        </p:attrNameLst>
                                      </p:cBhvr>
                                      <p:tavLst>
                                        <p:tav tm="0">
                                          <p:val>
                                            <p:fltVal val="0"/>
                                          </p:val>
                                        </p:tav>
                                        <p:tav tm="100000">
                                          <p:val>
                                            <p:strVal val="#ppt_h"/>
                                          </p:val>
                                        </p:tav>
                                      </p:tavLst>
                                    </p:anim>
                                  </p:childTnLst>
                                </p:cTn>
                              </p:par>
                            </p:childTnLst>
                          </p:cTn>
                        </p:par>
                      </p:childTnLst>
                    </p:cTn>
                  </p:par>
                  <p:par>
                    <p:cTn id="9" fill="hold">
                      <p:stCondLst>
                        <p:cond delay="indefinite"/>
                      </p:stCondLst>
                      <p:childTnLst>
                        <p:par>
                          <p:cTn id="10" fill="hold">
                            <p:stCondLst>
                              <p:cond delay="0"/>
                            </p:stCondLst>
                            <p:childTnLst>
                              <p:par>
                                <p:cTn id="11" presetID="23" presetClass="entr" presetSubtype="16" fill="hold" nodeType="clickEffect">
                                  <p:stCondLst>
                                    <p:cond delay="0"/>
                                  </p:stCondLst>
                                  <p:childTnLst>
                                    <p:set>
                                      <p:cBhvr>
                                        <p:cTn id="12" dur="1" fill="hold">
                                          <p:stCondLst>
                                            <p:cond delay="0"/>
                                          </p:stCondLst>
                                        </p:cTn>
                                        <p:tgtEl>
                                          <p:spTgt spid="2"/>
                                        </p:tgtEl>
                                        <p:attrNameLst>
                                          <p:attrName>style.visibility</p:attrName>
                                        </p:attrNameLst>
                                      </p:cBhvr>
                                      <p:to>
                                        <p:strVal val="visible"/>
                                      </p:to>
                                    </p:set>
                                    <p:anim calcmode="lin" valueType="num">
                                      <p:cBhvr>
                                        <p:cTn id="13" dur="500" fill="hold"/>
                                        <p:tgtEl>
                                          <p:spTgt spid="2"/>
                                        </p:tgtEl>
                                        <p:attrNameLst>
                                          <p:attrName>ppt_w</p:attrName>
                                        </p:attrNameLst>
                                      </p:cBhvr>
                                      <p:tavLst>
                                        <p:tav tm="0">
                                          <p:val>
                                            <p:fltVal val="0"/>
                                          </p:val>
                                        </p:tav>
                                        <p:tav tm="100000">
                                          <p:val>
                                            <p:strVal val="#ppt_w"/>
                                          </p:val>
                                        </p:tav>
                                      </p:tavLst>
                                    </p:anim>
                                    <p:anim calcmode="lin" valueType="num">
                                      <p:cBhvr>
                                        <p:cTn id="14" dur="500" fill="hold"/>
                                        <p:tgtEl>
                                          <p:spTgt spid="2"/>
                                        </p:tgtEl>
                                        <p:attrNameLst>
                                          <p:attrName>ppt_h</p:attrName>
                                        </p:attrNameLst>
                                      </p:cBhvr>
                                      <p:tavLst>
                                        <p:tav tm="0">
                                          <p:val>
                                            <p:fltVal val="0"/>
                                          </p:val>
                                        </p:tav>
                                        <p:tav tm="100000">
                                          <p:val>
                                            <p:strVal val="#ppt_h"/>
                                          </p:val>
                                        </p:tav>
                                      </p:tavLst>
                                    </p:anim>
                                  </p:childTnLst>
                                </p:cTn>
                              </p:par>
                              <p:par>
                                <p:cTn id="15" presetID="23" presetClass="entr" presetSubtype="16" fill="hold" grpId="0" nodeType="withEffect">
                                  <p:stCondLst>
                                    <p:cond delay="0"/>
                                  </p:stCondLst>
                                  <p:childTnLst>
                                    <p:set>
                                      <p:cBhvr>
                                        <p:cTn id="16" dur="1" fill="hold">
                                          <p:stCondLst>
                                            <p:cond delay="0"/>
                                          </p:stCondLst>
                                        </p:cTn>
                                        <p:tgtEl>
                                          <p:spTgt spid="21"/>
                                        </p:tgtEl>
                                        <p:attrNameLst>
                                          <p:attrName>style.visibility</p:attrName>
                                        </p:attrNameLst>
                                      </p:cBhvr>
                                      <p:to>
                                        <p:strVal val="visible"/>
                                      </p:to>
                                    </p:set>
                                    <p:anim calcmode="lin" valueType="num">
                                      <p:cBhvr>
                                        <p:cTn id="17" dur="500" fill="hold"/>
                                        <p:tgtEl>
                                          <p:spTgt spid="21"/>
                                        </p:tgtEl>
                                        <p:attrNameLst>
                                          <p:attrName>ppt_w</p:attrName>
                                        </p:attrNameLst>
                                      </p:cBhvr>
                                      <p:tavLst>
                                        <p:tav tm="0">
                                          <p:val>
                                            <p:fltVal val="0"/>
                                          </p:val>
                                        </p:tav>
                                        <p:tav tm="100000">
                                          <p:val>
                                            <p:strVal val="#ppt_w"/>
                                          </p:val>
                                        </p:tav>
                                      </p:tavLst>
                                    </p:anim>
                                    <p:anim calcmode="lin" valueType="num">
                                      <p:cBhvr>
                                        <p:cTn id="18" dur="500" fill="hold"/>
                                        <p:tgtEl>
                                          <p:spTgt spid="21"/>
                                        </p:tgtEl>
                                        <p:attrNameLst>
                                          <p:attrName>ppt_h</p:attrName>
                                        </p:attrNameLst>
                                      </p:cBhvr>
                                      <p:tavLst>
                                        <p:tav tm="0">
                                          <p:val>
                                            <p:fltVal val="0"/>
                                          </p:val>
                                        </p:tav>
                                        <p:tav tm="100000">
                                          <p:val>
                                            <p:strVal val="#ppt_h"/>
                                          </p:val>
                                        </p:tav>
                                      </p:tavLst>
                                    </p:anim>
                                  </p:childTnLst>
                                </p:cTn>
                              </p:par>
                              <p:par>
                                <p:cTn id="19" presetID="23" presetClass="entr" presetSubtype="16" fill="hold" grpId="0" nodeType="withEffect">
                                  <p:stCondLst>
                                    <p:cond delay="0"/>
                                  </p:stCondLst>
                                  <p:childTnLst>
                                    <p:set>
                                      <p:cBhvr>
                                        <p:cTn id="20" dur="1" fill="hold">
                                          <p:stCondLst>
                                            <p:cond delay="0"/>
                                          </p:stCondLst>
                                        </p:cTn>
                                        <p:tgtEl>
                                          <p:spTgt spid="24"/>
                                        </p:tgtEl>
                                        <p:attrNameLst>
                                          <p:attrName>style.visibility</p:attrName>
                                        </p:attrNameLst>
                                      </p:cBhvr>
                                      <p:to>
                                        <p:strVal val="visible"/>
                                      </p:to>
                                    </p:set>
                                    <p:anim calcmode="lin" valueType="num">
                                      <p:cBhvr>
                                        <p:cTn id="21" dur="500" fill="hold"/>
                                        <p:tgtEl>
                                          <p:spTgt spid="24"/>
                                        </p:tgtEl>
                                        <p:attrNameLst>
                                          <p:attrName>ppt_w</p:attrName>
                                        </p:attrNameLst>
                                      </p:cBhvr>
                                      <p:tavLst>
                                        <p:tav tm="0">
                                          <p:val>
                                            <p:fltVal val="0"/>
                                          </p:val>
                                        </p:tav>
                                        <p:tav tm="100000">
                                          <p:val>
                                            <p:strVal val="#ppt_w"/>
                                          </p:val>
                                        </p:tav>
                                      </p:tavLst>
                                    </p:anim>
                                    <p:anim calcmode="lin" valueType="num">
                                      <p:cBhvr>
                                        <p:cTn id="22" dur="500" fill="hold"/>
                                        <p:tgtEl>
                                          <p:spTgt spid="24"/>
                                        </p:tgtEl>
                                        <p:attrNameLst>
                                          <p:attrName>ppt_h</p:attrName>
                                        </p:attrNameLst>
                                      </p:cBhvr>
                                      <p:tavLst>
                                        <p:tav tm="0">
                                          <p:val>
                                            <p:fltVal val="0"/>
                                          </p:val>
                                        </p:tav>
                                        <p:tav tm="100000">
                                          <p:val>
                                            <p:strVal val="#ppt_h"/>
                                          </p:val>
                                        </p:tav>
                                      </p:tavLst>
                                    </p:anim>
                                  </p:childTnLst>
                                </p:cTn>
                              </p:par>
                              <p:par>
                                <p:cTn id="23" presetID="23" presetClass="entr" presetSubtype="16" fill="hold" grpId="0" nodeType="withEffect">
                                  <p:stCondLst>
                                    <p:cond delay="0"/>
                                  </p:stCondLst>
                                  <p:childTnLst>
                                    <p:set>
                                      <p:cBhvr>
                                        <p:cTn id="24" dur="1" fill="hold">
                                          <p:stCondLst>
                                            <p:cond delay="0"/>
                                          </p:stCondLst>
                                        </p:cTn>
                                        <p:tgtEl>
                                          <p:spTgt spid="26"/>
                                        </p:tgtEl>
                                        <p:attrNameLst>
                                          <p:attrName>style.visibility</p:attrName>
                                        </p:attrNameLst>
                                      </p:cBhvr>
                                      <p:to>
                                        <p:strVal val="visible"/>
                                      </p:to>
                                    </p:set>
                                    <p:anim calcmode="lin" valueType="num">
                                      <p:cBhvr>
                                        <p:cTn id="25" dur="500" fill="hold"/>
                                        <p:tgtEl>
                                          <p:spTgt spid="26"/>
                                        </p:tgtEl>
                                        <p:attrNameLst>
                                          <p:attrName>ppt_w</p:attrName>
                                        </p:attrNameLst>
                                      </p:cBhvr>
                                      <p:tavLst>
                                        <p:tav tm="0">
                                          <p:val>
                                            <p:fltVal val="0"/>
                                          </p:val>
                                        </p:tav>
                                        <p:tav tm="100000">
                                          <p:val>
                                            <p:strVal val="#ppt_w"/>
                                          </p:val>
                                        </p:tav>
                                      </p:tavLst>
                                    </p:anim>
                                    <p:anim calcmode="lin" valueType="num">
                                      <p:cBhvr>
                                        <p:cTn id="26" dur="500" fill="hold"/>
                                        <p:tgtEl>
                                          <p:spTgt spid="26"/>
                                        </p:tgtEl>
                                        <p:attrNameLst>
                                          <p:attrName>ppt_h</p:attrName>
                                        </p:attrNameLst>
                                      </p:cBhvr>
                                      <p:tavLst>
                                        <p:tav tm="0">
                                          <p:val>
                                            <p:fltVal val="0"/>
                                          </p:val>
                                        </p:tav>
                                        <p:tav tm="100000">
                                          <p:val>
                                            <p:strVal val="#ppt_h"/>
                                          </p:val>
                                        </p:tav>
                                      </p:tavLst>
                                    </p:anim>
                                  </p:childTnLst>
                                </p:cTn>
                              </p:par>
                            </p:childTnLst>
                          </p:cTn>
                        </p:par>
                      </p:childTnLst>
                    </p:cTn>
                  </p:par>
                  <p:par>
                    <p:cTn id="27" fill="hold">
                      <p:stCondLst>
                        <p:cond delay="indefinite"/>
                      </p:stCondLst>
                      <p:childTnLst>
                        <p:par>
                          <p:cTn id="28" fill="hold">
                            <p:stCondLst>
                              <p:cond delay="0"/>
                            </p:stCondLst>
                            <p:childTnLst>
                              <p:par>
                                <p:cTn id="29" presetID="3" presetClass="entr" presetSubtype="10" fill="hold" grpId="0" nodeType="clickEffect">
                                  <p:stCondLst>
                                    <p:cond delay="0"/>
                                  </p:stCondLst>
                                  <p:childTnLst>
                                    <p:set>
                                      <p:cBhvr>
                                        <p:cTn id="30" dur="1" fill="hold">
                                          <p:stCondLst>
                                            <p:cond delay="0"/>
                                          </p:stCondLst>
                                        </p:cTn>
                                        <p:tgtEl>
                                          <p:spTgt spid="22"/>
                                        </p:tgtEl>
                                        <p:attrNameLst>
                                          <p:attrName>style.visibility</p:attrName>
                                        </p:attrNameLst>
                                      </p:cBhvr>
                                      <p:to>
                                        <p:strVal val="visible"/>
                                      </p:to>
                                    </p:set>
                                    <p:animEffect transition="in" filter="blinds(horizontal)">
                                      <p:cBhvr>
                                        <p:cTn id="31" dur="500"/>
                                        <p:tgtEl>
                                          <p:spTgt spid="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build="p"/>
      <p:bldP spid="22" grpId="0" animBg="1"/>
      <p:bldP spid="21" grpId="0"/>
      <p:bldP spid="24" grpId="0"/>
      <p:bldP spid="26" grpId="0"/>
    </p:bldLst>
  </p:timing>
</p:sld>
</file>

<file path=ppt/slides/slide5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Content Placeholder 10"/>
          <p:cNvSpPr>
            <a:spLocks noGrp="1"/>
          </p:cNvSpPr>
          <p:nvPr>
            <p:ph sz="quarter" idx="13"/>
          </p:nvPr>
        </p:nvSpPr>
        <p:spPr>
          <a:xfrm>
            <a:off x="266700" y="2286000"/>
            <a:ext cx="628650" cy="446276"/>
          </a:xfrm>
        </p:spPr>
        <p:txBody>
          <a:bodyPr wrap="square">
            <a:spAutoFit/>
          </a:bodyPr>
          <a:lstStyle/>
          <a:p>
            <a:pPr>
              <a:buNone/>
            </a:pPr>
            <a:r>
              <a:rPr lang="en-US" sz="2300" b="1" dirty="0" smtClean="0">
                <a:solidFill>
                  <a:schemeClr val="tx1"/>
                </a:solidFill>
                <a:latin typeface="Times New Roman" pitchFamily="18" charset="0"/>
                <a:cs typeface="Times New Roman" pitchFamily="18" charset="0"/>
              </a:rPr>
              <a:t>58.   </a:t>
            </a:r>
            <a:endParaRPr lang="en-US" sz="2300" dirty="0" smtClean="0">
              <a:solidFill>
                <a:schemeClr val="tx1"/>
              </a:solidFill>
              <a:latin typeface="Times New Roman" pitchFamily="18" charset="0"/>
              <a:cs typeface="Times New Roman" pitchFamily="18" charset="0"/>
            </a:endParaRPr>
          </a:p>
        </p:txBody>
      </p:sp>
      <p:pic>
        <p:nvPicPr>
          <p:cNvPr id="8194" name="Picture 2" descr="D:\Vinothi\Revision Exam 03\Ans-Ex-03-58.tif"/>
          <p:cNvPicPr>
            <a:picLocks noChangeArrowheads="1"/>
          </p:cNvPicPr>
          <p:nvPr/>
        </p:nvPicPr>
        <p:blipFill>
          <a:blip r:embed="rId2" cstate="print"/>
          <a:srcRect/>
          <a:stretch>
            <a:fillRect/>
          </a:stretch>
        </p:blipFill>
        <p:spPr bwMode="auto">
          <a:xfrm>
            <a:off x="838200" y="2286000"/>
            <a:ext cx="1618488" cy="2199589"/>
          </a:xfrm>
          <a:prstGeom prst="rect">
            <a:avLst/>
          </a:prstGeom>
          <a:noFill/>
        </p:spPr>
      </p:pic>
      <p:sp>
        <p:nvSpPr>
          <p:cNvPr id="10" name="Rectangle 9"/>
          <p:cNvSpPr/>
          <p:nvPr/>
        </p:nvSpPr>
        <p:spPr>
          <a:xfrm>
            <a:off x="838200" y="4506724"/>
            <a:ext cx="3473002" cy="446276"/>
          </a:xfrm>
          <a:prstGeom prst="rect">
            <a:avLst/>
          </a:prstGeom>
        </p:spPr>
        <p:txBody>
          <a:bodyPr wrap="none">
            <a:spAutoFit/>
          </a:bodyPr>
          <a:lstStyle/>
          <a:p>
            <a:r>
              <a:rPr lang="en-US" sz="2300" dirty="0" smtClean="0">
                <a:latin typeface="Times New Roman" pitchFamily="18" charset="0"/>
              </a:rPr>
              <a:t>Using Pythagoras’ theorem:</a:t>
            </a:r>
            <a:endParaRPr lang="en-US" sz="2300" dirty="0">
              <a:latin typeface="Times New Roman" pitchFamily="18" charset="0"/>
            </a:endParaRPr>
          </a:p>
        </p:txBody>
      </p:sp>
      <p:sp>
        <p:nvSpPr>
          <p:cNvPr id="16" name="Rectangle 15"/>
          <p:cNvSpPr/>
          <p:nvPr/>
        </p:nvSpPr>
        <p:spPr>
          <a:xfrm>
            <a:off x="2113417" y="5040124"/>
            <a:ext cx="2382383" cy="446276"/>
          </a:xfrm>
          <a:prstGeom prst="rect">
            <a:avLst/>
          </a:prstGeom>
        </p:spPr>
        <p:txBody>
          <a:bodyPr wrap="none">
            <a:spAutoFit/>
          </a:bodyPr>
          <a:lstStyle/>
          <a:p>
            <a:r>
              <a:rPr lang="en-US" sz="2300" i="1" dirty="0" smtClean="0">
                <a:latin typeface="Times New Roman" pitchFamily="18" charset="0"/>
              </a:rPr>
              <a:t>AO</a:t>
            </a:r>
            <a:r>
              <a:rPr lang="en-US" sz="2300" baseline="30000" dirty="0" smtClean="0">
                <a:latin typeface="Times New Roman" pitchFamily="18" charset="0"/>
              </a:rPr>
              <a:t>2</a:t>
            </a:r>
            <a:r>
              <a:rPr lang="en-US" sz="2300" dirty="0" smtClean="0">
                <a:latin typeface="Times New Roman" pitchFamily="18" charset="0"/>
              </a:rPr>
              <a:t> = </a:t>
            </a:r>
            <a:r>
              <a:rPr lang="en-US" sz="2300" i="1" dirty="0" smtClean="0">
                <a:latin typeface="Times New Roman" pitchFamily="18" charset="0"/>
              </a:rPr>
              <a:t>OM</a:t>
            </a:r>
            <a:r>
              <a:rPr lang="en-US" sz="2300" baseline="30000" dirty="0" smtClean="0">
                <a:latin typeface="Times New Roman" pitchFamily="18" charset="0"/>
              </a:rPr>
              <a:t>2</a:t>
            </a:r>
            <a:r>
              <a:rPr lang="en-US" sz="2300" dirty="0" smtClean="0">
                <a:latin typeface="Times New Roman" pitchFamily="18" charset="0"/>
              </a:rPr>
              <a:t> + </a:t>
            </a:r>
            <a:r>
              <a:rPr lang="en-US" sz="2300" i="1" dirty="0" smtClean="0">
                <a:latin typeface="Times New Roman" pitchFamily="18" charset="0"/>
              </a:rPr>
              <a:t>AM</a:t>
            </a:r>
            <a:r>
              <a:rPr lang="en-US" sz="2300" baseline="30000" dirty="0" smtClean="0">
                <a:latin typeface="Times New Roman" pitchFamily="18" charset="0"/>
              </a:rPr>
              <a:t>2</a:t>
            </a:r>
            <a:endParaRPr lang="en-US" sz="2300" baseline="30000" dirty="0">
              <a:latin typeface="Times New Roman" pitchFamily="18" charset="0"/>
            </a:endParaRPr>
          </a:p>
        </p:txBody>
      </p:sp>
      <p:sp>
        <p:nvSpPr>
          <p:cNvPr id="17" name="Rectangle 16"/>
          <p:cNvSpPr/>
          <p:nvPr/>
        </p:nvSpPr>
        <p:spPr>
          <a:xfrm>
            <a:off x="2221168" y="5573524"/>
            <a:ext cx="2074607" cy="446276"/>
          </a:xfrm>
          <a:prstGeom prst="rect">
            <a:avLst/>
          </a:prstGeom>
        </p:spPr>
        <p:txBody>
          <a:bodyPr wrap="none">
            <a:spAutoFit/>
          </a:bodyPr>
          <a:lstStyle/>
          <a:p>
            <a:r>
              <a:rPr lang="en-US" sz="2300" dirty="0" smtClean="0">
                <a:latin typeface="Times New Roman" pitchFamily="18" charset="0"/>
              </a:rPr>
              <a:t>15</a:t>
            </a:r>
            <a:r>
              <a:rPr lang="en-US" sz="2300" baseline="30000" dirty="0" smtClean="0">
                <a:latin typeface="Times New Roman" pitchFamily="18" charset="0"/>
              </a:rPr>
              <a:t>2</a:t>
            </a:r>
            <a:r>
              <a:rPr lang="en-US" sz="2300" dirty="0" smtClean="0">
                <a:latin typeface="Times New Roman" pitchFamily="18" charset="0"/>
              </a:rPr>
              <a:t> = </a:t>
            </a:r>
            <a:r>
              <a:rPr lang="en-US" sz="2300" i="1" dirty="0" smtClean="0">
                <a:latin typeface="Times New Roman" pitchFamily="18" charset="0"/>
              </a:rPr>
              <a:t>OM</a:t>
            </a:r>
            <a:r>
              <a:rPr lang="en-US" sz="2300" baseline="30000" dirty="0" smtClean="0">
                <a:latin typeface="Times New Roman" pitchFamily="18" charset="0"/>
              </a:rPr>
              <a:t>2</a:t>
            </a:r>
            <a:r>
              <a:rPr lang="en-US" sz="2300" dirty="0" smtClean="0">
                <a:latin typeface="Times New Roman" pitchFamily="18" charset="0"/>
              </a:rPr>
              <a:t> + 9</a:t>
            </a:r>
            <a:r>
              <a:rPr lang="en-US" sz="2300" baseline="30000" dirty="0" smtClean="0">
                <a:latin typeface="Times New Roman" pitchFamily="18" charset="0"/>
              </a:rPr>
              <a:t>2</a:t>
            </a:r>
            <a:endParaRPr lang="en-US" sz="2300" baseline="30000" dirty="0">
              <a:latin typeface="Times New Roman" pitchFamily="18" charset="0"/>
            </a:endParaRPr>
          </a:p>
        </p:txBody>
      </p:sp>
      <p:sp>
        <p:nvSpPr>
          <p:cNvPr id="18" name="Rectangle 17"/>
          <p:cNvSpPr/>
          <p:nvPr/>
        </p:nvSpPr>
        <p:spPr>
          <a:xfrm>
            <a:off x="2169407" y="6106924"/>
            <a:ext cx="2173993" cy="446276"/>
          </a:xfrm>
          <a:prstGeom prst="rect">
            <a:avLst/>
          </a:prstGeom>
        </p:spPr>
        <p:txBody>
          <a:bodyPr wrap="none">
            <a:spAutoFit/>
          </a:bodyPr>
          <a:lstStyle/>
          <a:p>
            <a:r>
              <a:rPr lang="en-US" sz="2300" dirty="0" smtClean="0">
                <a:latin typeface="Times New Roman" pitchFamily="18" charset="0"/>
              </a:rPr>
              <a:t>225 = </a:t>
            </a:r>
            <a:r>
              <a:rPr lang="en-US" sz="2300" i="1" dirty="0" smtClean="0">
                <a:latin typeface="Times New Roman" pitchFamily="18" charset="0"/>
              </a:rPr>
              <a:t>OM</a:t>
            </a:r>
            <a:r>
              <a:rPr lang="en-US" sz="2300" baseline="30000" dirty="0" smtClean="0">
                <a:latin typeface="Times New Roman" pitchFamily="18" charset="0"/>
              </a:rPr>
              <a:t>2</a:t>
            </a:r>
            <a:r>
              <a:rPr lang="en-US" sz="2300" dirty="0" smtClean="0">
                <a:latin typeface="Times New Roman" pitchFamily="18" charset="0"/>
              </a:rPr>
              <a:t> + 81</a:t>
            </a:r>
            <a:endParaRPr lang="en-US" sz="2300" dirty="0">
              <a:latin typeface="Times New Roman" pitchFamily="18" charset="0"/>
            </a:endParaRPr>
          </a:p>
        </p:txBody>
      </p:sp>
      <p:pic>
        <p:nvPicPr>
          <p:cNvPr id="15362" name="Picture 2" descr="\\172.16.2.26\Conver\CARRIBEAN\MATHEMATICS_VOL-1_PPT_DESIGN\Incoming\Equations\Revision_Exam_3\Eqn146.wmf"/>
          <p:cNvPicPr>
            <a:picLocks noChangeAspect="1" noChangeArrowheads="1"/>
          </p:cNvPicPr>
          <p:nvPr/>
        </p:nvPicPr>
        <p:blipFill>
          <a:blip r:embed="rId3" cstate="print"/>
          <a:srcRect/>
          <a:stretch>
            <a:fillRect/>
          </a:stretch>
        </p:blipFill>
        <p:spPr bwMode="auto">
          <a:xfrm>
            <a:off x="3848100" y="2501900"/>
            <a:ext cx="1562100" cy="1917700"/>
          </a:xfrm>
          <a:prstGeom prst="rect">
            <a:avLst/>
          </a:prstGeom>
          <a:noFill/>
        </p:spPr>
      </p:pic>
      <p:sp>
        <p:nvSpPr>
          <p:cNvPr id="9"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3 Paper 1</a:t>
            </a:r>
          </a:p>
        </p:txBody>
      </p:sp>
    </p:spTree>
    <p:extLst>
      <p:ext uri="{BB962C8B-B14F-4D97-AF65-F5344CB8AC3E}">
        <p14:creationId xmlns:p14="http://schemas.microsoft.com/office/powerpoint/2010/main" xmlns="" val="71451342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11">
                                            <p:txEl>
                                              <p:pRg st="0" end="0"/>
                                            </p:txEl>
                                          </p:spTgt>
                                        </p:tgtEl>
                                        <p:attrNameLst>
                                          <p:attrName>style.visibility</p:attrName>
                                        </p:attrNameLst>
                                      </p:cBhvr>
                                      <p:to>
                                        <p:strVal val="visible"/>
                                      </p:to>
                                    </p:set>
                                    <p:anim calcmode="lin" valueType="num">
                                      <p:cBhvr>
                                        <p:cTn id="7" dur="500" fill="hold"/>
                                        <p:tgtEl>
                                          <p:spTgt spid="11">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11">
                                            <p:txEl>
                                              <p:pRg st="0" end="0"/>
                                            </p:txEl>
                                          </p:spTgt>
                                        </p:tgtEl>
                                        <p:attrNameLst>
                                          <p:attrName>ppt_h</p:attrName>
                                        </p:attrNameLst>
                                      </p:cBhvr>
                                      <p:tavLst>
                                        <p:tav tm="0">
                                          <p:val>
                                            <p:fltVal val="0"/>
                                          </p:val>
                                        </p:tav>
                                        <p:tav tm="100000">
                                          <p:val>
                                            <p:strVal val="#ppt_h"/>
                                          </p:val>
                                        </p:tav>
                                      </p:tavLst>
                                    </p:anim>
                                  </p:childTnLst>
                                </p:cTn>
                              </p:par>
                              <p:par>
                                <p:cTn id="9" presetID="23" presetClass="entr" presetSubtype="16" fill="hold" nodeType="withEffect">
                                  <p:stCondLst>
                                    <p:cond delay="0"/>
                                  </p:stCondLst>
                                  <p:childTnLst>
                                    <p:set>
                                      <p:cBhvr>
                                        <p:cTn id="10" dur="1" fill="hold">
                                          <p:stCondLst>
                                            <p:cond delay="0"/>
                                          </p:stCondLst>
                                        </p:cTn>
                                        <p:tgtEl>
                                          <p:spTgt spid="8194"/>
                                        </p:tgtEl>
                                        <p:attrNameLst>
                                          <p:attrName>style.visibility</p:attrName>
                                        </p:attrNameLst>
                                      </p:cBhvr>
                                      <p:to>
                                        <p:strVal val="visible"/>
                                      </p:to>
                                    </p:set>
                                    <p:anim calcmode="lin" valueType="num">
                                      <p:cBhvr>
                                        <p:cTn id="11" dur="500" fill="hold"/>
                                        <p:tgtEl>
                                          <p:spTgt spid="8194"/>
                                        </p:tgtEl>
                                        <p:attrNameLst>
                                          <p:attrName>ppt_w</p:attrName>
                                        </p:attrNameLst>
                                      </p:cBhvr>
                                      <p:tavLst>
                                        <p:tav tm="0">
                                          <p:val>
                                            <p:fltVal val="0"/>
                                          </p:val>
                                        </p:tav>
                                        <p:tav tm="100000">
                                          <p:val>
                                            <p:strVal val="#ppt_w"/>
                                          </p:val>
                                        </p:tav>
                                      </p:tavLst>
                                    </p:anim>
                                    <p:anim calcmode="lin" valueType="num">
                                      <p:cBhvr>
                                        <p:cTn id="12" dur="500" fill="hold"/>
                                        <p:tgtEl>
                                          <p:spTgt spid="8194"/>
                                        </p:tgtEl>
                                        <p:attrNameLst>
                                          <p:attrName>ppt_h</p:attrName>
                                        </p:attrNameLst>
                                      </p:cBhvr>
                                      <p:tavLst>
                                        <p:tav tm="0">
                                          <p:val>
                                            <p:fltVal val="0"/>
                                          </p:val>
                                        </p:tav>
                                        <p:tav tm="100000">
                                          <p:val>
                                            <p:strVal val="#ppt_h"/>
                                          </p:val>
                                        </p:tav>
                                      </p:tavLst>
                                    </p:anim>
                                  </p:childTnLst>
                                </p:cTn>
                              </p:par>
                              <p:par>
                                <p:cTn id="13" presetID="23" presetClass="entr" presetSubtype="16" fill="hold" nodeType="withEffect">
                                  <p:stCondLst>
                                    <p:cond delay="0"/>
                                  </p:stCondLst>
                                  <p:childTnLst>
                                    <p:set>
                                      <p:cBhvr>
                                        <p:cTn id="14" dur="1" fill="hold">
                                          <p:stCondLst>
                                            <p:cond delay="0"/>
                                          </p:stCondLst>
                                        </p:cTn>
                                        <p:tgtEl>
                                          <p:spTgt spid="15362"/>
                                        </p:tgtEl>
                                        <p:attrNameLst>
                                          <p:attrName>style.visibility</p:attrName>
                                        </p:attrNameLst>
                                      </p:cBhvr>
                                      <p:to>
                                        <p:strVal val="visible"/>
                                      </p:to>
                                    </p:set>
                                    <p:anim calcmode="lin" valueType="num">
                                      <p:cBhvr>
                                        <p:cTn id="15" dur="500" fill="hold"/>
                                        <p:tgtEl>
                                          <p:spTgt spid="15362"/>
                                        </p:tgtEl>
                                        <p:attrNameLst>
                                          <p:attrName>ppt_w</p:attrName>
                                        </p:attrNameLst>
                                      </p:cBhvr>
                                      <p:tavLst>
                                        <p:tav tm="0">
                                          <p:val>
                                            <p:fltVal val="0"/>
                                          </p:val>
                                        </p:tav>
                                        <p:tav tm="100000">
                                          <p:val>
                                            <p:strVal val="#ppt_w"/>
                                          </p:val>
                                        </p:tav>
                                      </p:tavLst>
                                    </p:anim>
                                    <p:anim calcmode="lin" valueType="num">
                                      <p:cBhvr>
                                        <p:cTn id="16" dur="500" fill="hold"/>
                                        <p:tgtEl>
                                          <p:spTgt spid="15362"/>
                                        </p:tgtEl>
                                        <p:attrNameLst>
                                          <p:attrName>ppt_h</p:attrName>
                                        </p:attrNameLst>
                                      </p:cBhvr>
                                      <p:tavLst>
                                        <p:tav tm="0">
                                          <p:val>
                                            <p:fltVal val="0"/>
                                          </p:val>
                                        </p:tav>
                                        <p:tav tm="100000">
                                          <p:val>
                                            <p:strVal val="#ppt_h"/>
                                          </p:val>
                                        </p:tav>
                                      </p:tavLst>
                                    </p:anim>
                                  </p:childTnLst>
                                </p:cTn>
                              </p:par>
                              <p:par>
                                <p:cTn id="17" presetID="23" presetClass="entr" presetSubtype="16" fill="hold" grpId="0" nodeType="withEffect">
                                  <p:stCondLst>
                                    <p:cond delay="0"/>
                                  </p:stCondLst>
                                  <p:childTnLst>
                                    <p:set>
                                      <p:cBhvr>
                                        <p:cTn id="18" dur="1" fill="hold">
                                          <p:stCondLst>
                                            <p:cond delay="0"/>
                                          </p:stCondLst>
                                        </p:cTn>
                                        <p:tgtEl>
                                          <p:spTgt spid="10"/>
                                        </p:tgtEl>
                                        <p:attrNameLst>
                                          <p:attrName>style.visibility</p:attrName>
                                        </p:attrNameLst>
                                      </p:cBhvr>
                                      <p:to>
                                        <p:strVal val="visible"/>
                                      </p:to>
                                    </p:set>
                                    <p:anim calcmode="lin" valueType="num">
                                      <p:cBhvr>
                                        <p:cTn id="19" dur="500" fill="hold"/>
                                        <p:tgtEl>
                                          <p:spTgt spid="10"/>
                                        </p:tgtEl>
                                        <p:attrNameLst>
                                          <p:attrName>ppt_w</p:attrName>
                                        </p:attrNameLst>
                                      </p:cBhvr>
                                      <p:tavLst>
                                        <p:tav tm="0">
                                          <p:val>
                                            <p:fltVal val="0"/>
                                          </p:val>
                                        </p:tav>
                                        <p:tav tm="100000">
                                          <p:val>
                                            <p:strVal val="#ppt_w"/>
                                          </p:val>
                                        </p:tav>
                                      </p:tavLst>
                                    </p:anim>
                                    <p:anim calcmode="lin" valueType="num">
                                      <p:cBhvr>
                                        <p:cTn id="20" dur="500" fill="hold"/>
                                        <p:tgtEl>
                                          <p:spTgt spid="10"/>
                                        </p:tgtEl>
                                        <p:attrNameLst>
                                          <p:attrName>ppt_h</p:attrName>
                                        </p:attrNameLst>
                                      </p:cBhvr>
                                      <p:tavLst>
                                        <p:tav tm="0">
                                          <p:val>
                                            <p:fltVal val="0"/>
                                          </p:val>
                                        </p:tav>
                                        <p:tav tm="100000">
                                          <p:val>
                                            <p:strVal val="#ppt_h"/>
                                          </p:val>
                                        </p:tav>
                                      </p:tavLst>
                                    </p:anim>
                                  </p:childTnLst>
                                </p:cTn>
                              </p:par>
                              <p:par>
                                <p:cTn id="21" presetID="23" presetClass="entr" presetSubtype="16" fill="hold" grpId="0" nodeType="withEffect">
                                  <p:stCondLst>
                                    <p:cond delay="0"/>
                                  </p:stCondLst>
                                  <p:childTnLst>
                                    <p:set>
                                      <p:cBhvr>
                                        <p:cTn id="22" dur="1" fill="hold">
                                          <p:stCondLst>
                                            <p:cond delay="0"/>
                                          </p:stCondLst>
                                        </p:cTn>
                                        <p:tgtEl>
                                          <p:spTgt spid="16"/>
                                        </p:tgtEl>
                                        <p:attrNameLst>
                                          <p:attrName>style.visibility</p:attrName>
                                        </p:attrNameLst>
                                      </p:cBhvr>
                                      <p:to>
                                        <p:strVal val="visible"/>
                                      </p:to>
                                    </p:set>
                                    <p:anim calcmode="lin" valueType="num">
                                      <p:cBhvr>
                                        <p:cTn id="23" dur="500" fill="hold"/>
                                        <p:tgtEl>
                                          <p:spTgt spid="16"/>
                                        </p:tgtEl>
                                        <p:attrNameLst>
                                          <p:attrName>ppt_w</p:attrName>
                                        </p:attrNameLst>
                                      </p:cBhvr>
                                      <p:tavLst>
                                        <p:tav tm="0">
                                          <p:val>
                                            <p:fltVal val="0"/>
                                          </p:val>
                                        </p:tav>
                                        <p:tav tm="100000">
                                          <p:val>
                                            <p:strVal val="#ppt_w"/>
                                          </p:val>
                                        </p:tav>
                                      </p:tavLst>
                                    </p:anim>
                                    <p:anim calcmode="lin" valueType="num">
                                      <p:cBhvr>
                                        <p:cTn id="24" dur="500" fill="hold"/>
                                        <p:tgtEl>
                                          <p:spTgt spid="16"/>
                                        </p:tgtEl>
                                        <p:attrNameLst>
                                          <p:attrName>ppt_h</p:attrName>
                                        </p:attrNameLst>
                                      </p:cBhvr>
                                      <p:tavLst>
                                        <p:tav tm="0">
                                          <p:val>
                                            <p:fltVal val="0"/>
                                          </p:val>
                                        </p:tav>
                                        <p:tav tm="100000">
                                          <p:val>
                                            <p:strVal val="#ppt_h"/>
                                          </p:val>
                                        </p:tav>
                                      </p:tavLst>
                                    </p:anim>
                                  </p:childTnLst>
                                </p:cTn>
                              </p:par>
                              <p:par>
                                <p:cTn id="25" presetID="23" presetClass="entr" presetSubtype="16" fill="hold" grpId="0" nodeType="withEffect">
                                  <p:stCondLst>
                                    <p:cond delay="0"/>
                                  </p:stCondLst>
                                  <p:childTnLst>
                                    <p:set>
                                      <p:cBhvr>
                                        <p:cTn id="26" dur="1" fill="hold">
                                          <p:stCondLst>
                                            <p:cond delay="0"/>
                                          </p:stCondLst>
                                        </p:cTn>
                                        <p:tgtEl>
                                          <p:spTgt spid="17"/>
                                        </p:tgtEl>
                                        <p:attrNameLst>
                                          <p:attrName>style.visibility</p:attrName>
                                        </p:attrNameLst>
                                      </p:cBhvr>
                                      <p:to>
                                        <p:strVal val="visible"/>
                                      </p:to>
                                    </p:set>
                                    <p:anim calcmode="lin" valueType="num">
                                      <p:cBhvr>
                                        <p:cTn id="27" dur="500" fill="hold"/>
                                        <p:tgtEl>
                                          <p:spTgt spid="17"/>
                                        </p:tgtEl>
                                        <p:attrNameLst>
                                          <p:attrName>ppt_w</p:attrName>
                                        </p:attrNameLst>
                                      </p:cBhvr>
                                      <p:tavLst>
                                        <p:tav tm="0">
                                          <p:val>
                                            <p:fltVal val="0"/>
                                          </p:val>
                                        </p:tav>
                                        <p:tav tm="100000">
                                          <p:val>
                                            <p:strVal val="#ppt_w"/>
                                          </p:val>
                                        </p:tav>
                                      </p:tavLst>
                                    </p:anim>
                                    <p:anim calcmode="lin" valueType="num">
                                      <p:cBhvr>
                                        <p:cTn id="28" dur="500" fill="hold"/>
                                        <p:tgtEl>
                                          <p:spTgt spid="17"/>
                                        </p:tgtEl>
                                        <p:attrNameLst>
                                          <p:attrName>ppt_h</p:attrName>
                                        </p:attrNameLst>
                                      </p:cBhvr>
                                      <p:tavLst>
                                        <p:tav tm="0">
                                          <p:val>
                                            <p:fltVal val="0"/>
                                          </p:val>
                                        </p:tav>
                                        <p:tav tm="100000">
                                          <p:val>
                                            <p:strVal val="#ppt_h"/>
                                          </p:val>
                                        </p:tav>
                                      </p:tavLst>
                                    </p:anim>
                                  </p:childTnLst>
                                </p:cTn>
                              </p:par>
                              <p:par>
                                <p:cTn id="29" presetID="23" presetClass="entr" presetSubtype="16" fill="hold" grpId="0" nodeType="withEffect">
                                  <p:stCondLst>
                                    <p:cond delay="0"/>
                                  </p:stCondLst>
                                  <p:childTnLst>
                                    <p:set>
                                      <p:cBhvr>
                                        <p:cTn id="30" dur="1" fill="hold">
                                          <p:stCondLst>
                                            <p:cond delay="0"/>
                                          </p:stCondLst>
                                        </p:cTn>
                                        <p:tgtEl>
                                          <p:spTgt spid="18"/>
                                        </p:tgtEl>
                                        <p:attrNameLst>
                                          <p:attrName>style.visibility</p:attrName>
                                        </p:attrNameLst>
                                      </p:cBhvr>
                                      <p:to>
                                        <p:strVal val="visible"/>
                                      </p:to>
                                    </p:set>
                                    <p:anim calcmode="lin" valueType="num">
                                      <p:cBhvr>
                                        <p:cTn id="31" dur="500" fill="hold"/>
                                        <p:tgtEl>
                                          <p:spTgt spid="18"/>
                                        </p:tgtEl>
                                        <p:attrNameLst>
                                          <p:attrName>ppt_w</p:attrName>
                                        </p:attrNameLst>
                                      </p:cBhvr>
                                      <p:tavLst>
                                        <p:tav tm="0">
                                          <p:val>
                                            <p:fltVal val="0"/>
                                          </p:val>
                                        </p:tav>
                                        <p:tav tm="100000">
                                          <p:val>
                                            <p:strVal val="#ppt_w"/>
                                          </p:val>
                                        </p:tav>
                                      </p:tavLst>
                                    </p:anim>
                                    <p:anim calcmode="lin" valueType="num">
                                      <p:cBhvr>
                                        <p:cTn id="32" dur="500" fill="hold"/>
                                        <p:tgtEl>
                                          <p:spTgt spid="18"/>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build="p"/>
      <p:bldP spid="10" grpId="0"/>
      <p:bldP spid="16" grpId="0"/>
      <p:bldP spid="17" grpId="0"/>
      <p:bldP spid="18" grpId="0"/>
    </p:bldLst>
  </p:timing>
</p:sld>
</file>

<file path=ppt/slides/slide5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Rectangle 18"/>
          <p:cNvSpPr/>
          <p:nvPr/>
        </p:nvSpPr>
        <p:spPr>
          <a:xfrm>
            <a:off x="1436168" y="2667000"/>
            <a:ext cx="2154757" cy="446276"/>
          </a:xfrm>
          <a:prstGeom prst="rect">
            <a:avLst/>
          </a:prstGeom>
        </p:spPr>
        <p:txBody>
          <a:bodyPr wrap="none">
            <a:spAutoFit/>
          </a:bodyPr>
          <a:lstStyle/>
          <a:p>
            <a:r>
              <a:rPr lang="en-US" sz="2300" dirty="0" smtClean="0">
                <a:latin typeface="Times New Roman" pitchFamily="18" charset="0"/>
              </a:rPr>
              <a:t>225 – 81 = </a:t>
            </a:r>
            <a:r>
              <a:rPr lang="en-US" sz="2300" i="1" dirty="0" smtClean="0">
                <a:latin typeface="Times New Roman" pitchFamily="18" charset="0"/>
              </a:rPr>
              <a:t>OM</a:t>
            </a:r>
            <a:r>
              <a:rPr lang="en-US" sz="2300" baseline="30000" dirty="0" smtClean="0">
                <a:latin typeface="Times New Roman" pitchFamily="18" charset="0"/>
              </a:rPr>
              <a:t>2</a:t>
            </a:r>
            <a:endParaRPr lang="en-US" sz="2300" baseline="30000" dirty="0">
              <a:latin typeface="Times New Roman" pitchFamily="18" charset="0"/>
            </a:endParaRPr>
          </a:p>
        </p:txBody>
      </p:sp>
      <p:sp>
        <p:nvSpPr>
          <p:cNvPr id="20" name="Rectangle 19"/>
          <p:cNvSpPr/>
          <p:nvPr/>
        </p:nvSpPr>
        <p:spPr>
          <a:xfrm>
            <a:off x="2009775" y="3276600"/>
            <a:ext cx="1497526" cy="446276"/>
          </a:xfrm>
          <a:prstGeom prst="rect">
            <a:avLst/>
          </a:prstGeom>
        </p:spPr>
        <p:txBody>
          <a:bodyPr wrap="none">
            <a:spAutoFit/>
          </a:bodyPr>
          <a:lstStyle/>
          <a:p>
            <a:r>
              <a:rPr lang="en-US" sz="2300" dirty="0" smtClean="0">
                <a:latin typeface="Times New Roman" pitchFamily="18" charset="0"/>
              </a:rPr>
              <a:t>144 = </a:t>
            </a:r>
            <a:r>
              <a:rPr lang="en-US" sz="2300" i="1" dirty="0" smtClean="0">
                <a:latin typeface="Times New Roman" pitchFamily="18" charset="0"/>
              </a:rPr>
              <a:t>OM</a:t>
            </a:r>
            <a:r>
              <a:rPr lang="en-US" sz="2300" baseline="30000" dirty="0" smtClean="0">
                <a:latin typeface="Times New Roman" pitchFamily="18" charset="0"/>
              </a:rPr>
              <a:t>2</a:t>
            </a:r>
            <a:endParaRPr lang="en-US" sz="2300" baseline="30000" dirty="0">
              <a:latin typeface="Times New Roman" pitchFamily="18" charset="0"/>
            </a:endParaRPr>
          </a:p>
        </p:txBody>
      </p:sp>
      <p:sp>
        <p:nvSpPr>
          <p:cNvPr id="21" name="Rectangle 20"/>
          <p:cNvSpPr/>
          <p:nvPr/>
        </p:nvSpPr>
        <p:spPr>
          <a:xfrm>
            <a:off x="723900" y="3820924"/>
            <a:ext cx="2869126" cy="446276"/>
          </a:xfrm>
          <a:prstGeom prst="rect">
            <a:avLst/>
          </a:prstGeom>
        </p:spPr>
        <p:txBody>
          <a:bodyPr wrap="square">
            <a:spAutoFit/>
          </a:bodyPr>
          <a:lstStyle/>
          <a:p>
            <a:pPr>
              <a:tabLst>
                <a:tab pos="1200150" algn="l"/>
              </a:tabLst>
            </a:pPr>
            <a:r>
              <a:rPr lang="en-US" sz="2300" dirty="0" smtClean="0">
                <a:latin typeface="Times New Roman" pitchFamily="18" charset="0"/>
              </a:rPr>
              <a:t>So	</a:t>
            </a:r>
            <a:r>
              <a:rPr lang="en-US" sz="2300" i="1" dirty="0" smtClean="0">
                <a:latin typeface="Times New Roman" pitchFamily="18" charset="0"/>
              </a:rPr>
              <a:t>OM</a:t>
            </a:r>
            <a:r>
              <a:rPr lang="en-US" sz="2300" baseline="30000" dirty="0" smtClean="0">
                <a:latin typeface="Times New Roman" pitchFamily="18" charset="0"/>
              </a:rPr>
              <a:t>2</a:t>
            </a:r>
            <a:r>
              <a:rPr lang="en-US" sz="2300" dirty="0" smtClean="0">
                <a:latin typeface="Times New Roman" pitchFamily="18" charset="0"/>
              </a:rPr>
              <a:t> =144</a:t>
            </a:r>
            <a:endParaRPr lang="en-US" sz="2300" baseline="30000" dirty="0">
              <a:latin typeface="Times New Roman" pitchFamily="18" charset="0"/>
            </a:endParaRPr>
          </a:p>
        </p:txBody>
      </p:sp>
      <p:grpSp>
        <p:nvGrpSpPr>
          <p:cNvPr id="2" name="Group 25"/>
          <p:cNvGrpSpPr/>
          <p:nvPr/>
        </p:nvGrpSpPr>
        <p:grpSpPr>
          <a:xfrm>
            <a:off x="723899" y="4502150"/>
            <a:ext cx="3362325" cy="446276"/>
            <a:chOff x="723899" y="4654550"/>
            <a:chExt cx="3362325" cy="446276"/>
          </a:xfrm>
        </p:grpSpPr>
        <p:sp>
          <p:nvSpPr>
            <p:cNvPr id="22" name="Rectangle 21"/>
            <p:cNvSpPr/>
            <p:nvPr/>
          </p:nvSpPr>
          <p:spPr>
            <a:xfrm>
              <a:off x="723899" y="4654550"/>
              <a:ext cx="3362325" cy="446276"/>
            </a:xfrm>
            <a:prstGeom prst="rect">
              <a:avLst/>
            </a:prstGeom>
          </p:spPr>
          <p:txBody>
            <a:bodyPr wrap="square">
              <a:spAutoFit/>
            </a:bodyPr>
            <a:lstStyle/>
            <a:p>
              <a:pPr>
                <a:tabLst>
                  <a:tab pos="1200150" algn="l"/>
                </a:tabLst>
              </a:pPr>
              <a:r>
                <a:rPr lang="en-US" sz="2300" dirty="0" smtClean="0">
                  <a:latin typeface="Times New Roman" pitchFamily="18" charset="0"/>
                  <a:sym typeface="Symbol"/>
                </a:rPr>
                <a:t></a:t>
              </a:r>
              <a:r>
                <a:rPr lang="en-US" sz="2300" dirty="0" smtClean="0">
                  <a:latin typeface="Times New Roman" pitchFamily="18" charset="0"/>
                </a:rPr>
                <a:t>	</a:t>
              </a:r>
              <a:r>
                <a:rPr lang="en-US" sz="2300" i="1" dirty="0" smtClean="0">
                  <a:latin typeface="Times New Roman" pitchFamily="18" charset="0"/>
                </a:rPr>
                <a:t>OM</a:t>
              </a:r>
              <a:r>
                <a:rPr lang="en-US" sz="2300" baseline="30000" dirty="0" smtClean="0">
                  <a:latin typeface="Times New Roman" pitchFamily="18" charset="0"/>
                </a:rPr>
                <a:t>2</a:t>
              </a:r>
              <a:r>
                <a:rPr lang="en-US" sz="2300" dirty="0" smtClean="0">
                  <a:latin typeface="Times New Roman" pitchFamily="18" charset="0"/>
                </a:rPr>
                <a:t> =          cm</a:t>
              </a:r>
              <a:endParaRPr lang="en-US" sz="2300" baseline="30000" dirty="0">
                <a:latin typeface="Times New Roman" pitchFamily="18" charset="0"/>
              </a:endParaRPr>
            </a:p>
          </p:txBody>
        </p:sp>
        <p:pic>
          <p:nvPicPr>
            <p:cNvPr id="8196" name="Picture 4" descr="D:\Vinothi\Revision Exam 03\Eqn160.wmf"/>
            <p:cNvPicPr>
              <a:picLocks noChangeAspect="1" noChangeArrowheads="1"/>
            </p:cNvPicPr>
            <p:nvPr/>
          </p:nvPicPr>
          <p:blipFill>
            <a:blip r:embed="rId2" cstate="print"/>
            <a:srcRect/>
            <a:stretch>
              <a:fillRect/>
            </a:stretch>
          </p:blipFill>
          <p:spPr bwMode="auto">
            <a:xfrm>
              <a:off x="2819400" y="4660900"/>
              <a:ext cx="660400" cy="368300"/>
            </a:xfrm>
            <a:prstGeom prst="rect">
              <a:avLst/>
            </a:prstGeom>
            <a:noFill/>
          </p:spPr>
        </p:pic>
      </p:grpSp>
      <p:sp>
        <p:nvSpPr>
          <p:cNvPr id="23" name="Rectangle 22"/>
          <p:cNvSpPr/>
          <p:nvPr/>
        </p:nvSpPr>
        <p:spPr>
          <a:xfrm>
            <a:off x="2533650" y="5116324"/>
            <a:ext cx="1171575" cy="446276"/>
          </a:xfrm>
          <a:prstGeom prst="rect">
            <a:avLst/>
          </a:prstGeom>
        </p:spPr>
        <p:txBody>
          <a:bodyPr wrap="square">
            <a:spAutoFit/>
          </a:bodyPr>
          <a:lstStyle/>
          <a:p>
            <a:pPr>
              <a:tabLst>
                <a:tab pos="1200150" algn="l"/>
              </a:tabLst>
            </a:pPr>
            <a:r>
              <a:rPr lang="en-US" sz="2300" dirty="0" smtClean="0">
                <a:latin typeface="Times New Roman" pitchFamily="18" charset="0"/>
              </a:rPr>
              <a:t>= </a:t>
            </a:r>
            <a:r>
              <a:rPr lang="en-US" sz="2300" dirty="0" smtClean="0">
                <a:solidFill>
                  <a:srgbClr val="00A99D"/>
                </a:solidFill>
                <a:latin typeface="Times New Roman" pitchFamily="18" charset="0"/>
              </a:rPr>
              <a:t>12 cm</a:t>
            </a:r>
            <a:endParaRPr lang="en-US" sz="2300" baseline="30000" dirty="0">
              <a:solidFill>
                <a:srgbClr val="00A99D"/>
              </a:solidFill>
              <a:latin typeface="Times New Roman" pitchFamily="18" charset="0"/>
            </a:endParaRPr>
          </a:p>
        </p:txBody>
      </p:sp>
      <p:sp>
        <p:nvSpPr>
          <p:cNvPr id="25" name="Content Placeholder 10"/>
          <p:cNvSpPr>
            <a:spLocks noGrp="1"/>
          </p:cNvSpPr>
          <p:nvPr>
            <p:ph sz="quarter" idx="13"/>
          </p:nvPr>
        </p:nvSpPr>
        <p:spPr>
          <a:xfrm>
            <a:off x="285750" y="2763649"/>
            <a:ext cx="628650" cy="446276"/>
          </a:xfrm>
        </p:spPr>
        <p:txBody>
          <a:bodyPr wrap="square">
            <a:spAutoFit/>
          </a:bodyPr>
          <a:lstStyle/>
          <a:p>
            <a:pPr>
              <a:buNone/>
            </a:pPr>
            <a:r>
              <a:rPr lang="en-US" sz="2300" b="1" dirty="0" smtClean="0">
                <a:solidFill>
                  <a:schemeClr val="tx1"/>
                </a:solidFill>
                <a:latin typeface="Times New Roman" pitchFamily="18" charset="0"/>
                <a:cs typeface="Times New Roman" pitchFamily="18" charset="0"/>
              </a:rPr>
              <a:t>   </a:t>
            </a:r>
            <a:endParaRPr lang="en-US" sz="2300" dirty="0" smtClean="0">
              <a:solidFill>
                <a:schemeClr val="tx1"/>
              </a:solidFill>
              <a:latin typeface="Times New Roman" pitchFamily="18" charset="0"/>
              <a:cs typeface="Times New Roman" pitchFamily="18" charset="0"/>
            </a:endParaRPr>
          </a:p>
        </p:txBody>
      </p:sp>
      <p:sp>
        <p:nvSpPr>
          <p:cNvPr id="10"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3 Paper 1</a:t>
            </a:r>
          </a:p>
        </p:txBody>
      </p:sp>
    </p:spTree>
    <p:extLst>
      <p:ext uri="{BB962C8B-B14F-4D97-AF65-F5344CB8AC3E}">
        <p14:creationId xmlns:p14="http://schemas.microsoft.com/office/powerpoint/2010/main" xmlns="" val="71451342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25">
                                            <p:txEl>
                                              <p:pRg st="0" end="0"/>
                                            </p:txEl>
                                          </p:spTgt>
                                        </p:tgtEl>
                                        <p:attrNameLst>
                                          <p:attrName>style.visibility</p:attrName>
                                        </p:attrNameLst>
                                      </p:cBhvr>
                                      <p:to>
                                        <p:strVal val="visible"/>
                                      </p:to>
                                    </p:set>
                                    <p:anim calcmode="lin" valueType="num">
                                      <p:cBhvr>
                                        <p:cTn id="7" dur="500" fill="hold"/>
                                        <p:tgtEl>
                                          <p:spTgt spid="25">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25">
                                            <p:txEl>
                                              <p:pRg st="0" end="0"/>
                                            </p:txEl>
                                          </p:spTgt>
                                        </p:tgtEl>
                                        <p:attrNameLst>
                                          <p:attrName>ppt_h</p:attrName>
                                        </p:attrNameLst>
                                      </p:cBhvr>
                                      <p:tavLst>
                                        <p:tav tm="0">
                                          <p:val>
                                            <p:fltVal val="0"/>
                                          </p:val>
                                        </p:tav>
                                        <p:tav tm="100000">
                                          <p:val>
                                            <p:strVal val="#ppt_h"/>
                                          </p:val>
                                        </p:tav>
                                      </p:tavLst>
                                    </p:anim>
                                  </p:childTnLst>
                                </p:cTn>
                              </p:par>
                              <p:par>
                                <p:cTn id="9" presetID="23" presetClass="entr" presetSubtype="16" fill="hold" grpId="0" nodeType="withEffect">
                                  <p:stCondLst>
                                    <p:cond delay="0"/>
                                  </p:stCondLst>
                                  <p:childTnLst>
                                    <p:set>
                                      <p:cBhvr>
                                        <p:cTn id="10" dur="1" fill="hold">
                                          <p:stCondLst>
                                            <p:cond delay="0"/>
                                          </p:stCondLst>
                                        </p:cTn>
                                        <p:tgtEl>
                                          <p:spTgt spid="19"/>
                                        </p:tgtEl>
                                        <p:attrNameLst>
                                          <p:attrName>style.visibility</p:attrName>
                                        </p:attrNameLst>
                                      </p:cBhvr>
                                      <p:to>
                                        <p:strVal val="visible"/>
                                      </p:to>
                                    </p:set>
                                    <p:anim calcmode="lin" valueType="num">
                                      <p:cBhvr>
                                        <p:cTn id="11" dur="500" fill="hold"/>
                                        <p:tgtEl>
                                          <p:spTgt spid="19"/>
                                        </p:tgtEl>
                                        <p:attrNameLst>
                                          <p:attrName>ppt_w</p:attrName>
                                        </p:attrNameLst>
                                      </p:cBhvr>
                                      <p:tavLst>
                                        <p:tav tm="0">
                                          <p:val>
                                            <p:fltVal val="0"/>
                                          </p:val>
                                        </p:tav>
                                        <p:tav tm="100000">
                                          <p:val>
                                            <p:strVal val="#ppt_w"/>
                                          </p:val>
                                        </p:tav>
                                      </p:tavLst>
                                    </p:anim>
                                    <p:anim calcmode="lin" valueType="num">
                                      <p:cBhvr>
                                        <p:cTn id="12" dur="500" fill="hold"/>
                                        <p:tgtEl>
                                          <p:spTgt spid="19"/>
                                        </p:tgtEl>
                                        <p:attrNameLst>
                                          <p:attrName>ppt_h</p:attrName>
                                        </p:attrNameLst>
                                      </p:cBhvr>
                                      <p:tavLst>
                                        <p:tav tm="0">
                                          <p:val>
                                            <p:fltVal val="0"/>
                                          </p:val>
                                        </p:tav>
                                        <p:tav tm="100000">
                                          <p:val>
                                            <p:strVal val="#ppt_h"/>
                                          </p:val>
                                        </p:tav>
                                      </p:tavLst>
                                    </p:anim>
                                  </p:childTnLst>
                                </p:cTn>
                              </p:par>
                              <p:par>
                                <p:cTn id="13" presetID="23" presetClass="entr" presetSubtype="16" fill="hold" grpId="0" nodeType="withEffect">
                                  <p:stCondLst>
                                    <p:cond delay="0"/>
                                  </p:stCondLst>
                                  <p:childTnLst>
                                    <p:set>
                                      <p:cBhvr>
                                        <p:cTn id="14" dur="1" fill="hold">
                                          <p:stCondLst>
                                            <p:cond delay="0"/>
                                          </p:stCondLst>
                                        </p:cTn>
                                        <p:tgtEl>
                                          <p:spTgt spid="20"/>
                                        </p:tgtEl>
                                        <p:attrNameLst>
                                          <p:attrName>style.visibility</p:attrName>
                                        </p:attrNameLst>
                                      </p:cBhvr>
                                      <p:to>
                                        <p:strVal val="visible"/>
                                      </p:to>
                                    </p:set>
                                    <p:anim calcmode="lin" valueType="num">
                                      <p:cBhvr>
                                        <p:cTn id="15" dur="500" fill="hold"/>
                                        <p:tgtEl>
                                          <p:spTgt spid="20"/>
                                        </p:tgtEl>
                                        <p:attrNameLst>
                                          <p:attrName>ppt_w</p:attrName>
                                        </p:attrNameLst>
                                      </p:cBhvr>
                                      <p:tavLst>
                                        <p:tav tm="0">
                                          <p:val>
                                            <p:fltVal val="0"/>
                                          </p:val>
                                        </p:tav>
                                        <p:tav tm="100000">
                                          <p:val>
                                            <p:strVal val="#ppt_w"/>
                                          </p:val>
                                        </p:tav>
                                      </p:tavLst>
                                    </p:anim>
                                    <p:anim calcmode="lin" valueType="num">
                                      <p:cBhvr>
                                        <p:cTn id="16" dur="500" fill="hold"/>
                                        <p:tgtEl>
                                          <p:spTgt spid="20"/>
                                        </p:tgtEl>
                                        <p:attrNameLst>
                                          <p:attrName>ppt_h</p:attrName>
                                        </p:attrNameLst>
                                      </p:cBhvr>
                                      <p:tavLst>
                                        <p:tav tm="0">
                                          <p:val>
                                            <p:fltVal val="0"/>
                                          </p:val>
                                        </p:tav>
                                        <p:tav tm="100000">
                                          <p:val>
                                            <p:strVal val="#ppt_h"/>
                                          </p:val>
                                        </p:tav>
                                      </p:tavLst>
                                    </p:anim>
                                  </p:childTnLst>
                                </p:cTn>
                              </p:par>
                              <p:par>
                                <p:cTn id="17" presetID="23" presetClass="entr" presetSubtype="16" fill="hold" grpId="0" nodeType="withEffect">
                                  <p:stCondLst>
                                    <p:cond delay="0"/>
                                  </p:stCondLst>
                                  <p:childTnLst>
                                    <p:set>
                                      <p:cBhvr>
                                        <p:cTn id="18" dur="1" fill="hold">
                                          <p:stCondLst>
                                            <p:cond delay="0"/>
                                          </p:stCondLst>
                                        </p:cTn>
                                        <p:tgtEl>
                                          <p:spTgt spid="21"/>
                                        </p:tgtEl>
                                        <p:attrNameLst>
                                          <p:attrName>style.visibility</p:attrName>
                                        </p:attrNameLst>
                                      </p:cBhvr>
                                      <p:to>
                                        <p:strVal val="visible"/>
                                      </p:to>
                                    </p:set>
                                    <p:anim calcmode="lin" valueType="num">
                                      <p:cBhvr>
                                        <p:cTn id="19" dur="500" fill="hold"/>
                                        <p:tgtEl>
                                          <p:spTgt spid="21"/>
                                        </p:tgtEl>
                                        <p:attrNameLst>
                                          <p:attrName>ppt_w</p:attrName>
                                        </p:attrNameLst>
                                      </p:cBhvr>
                                      <p:tavLst>
                                        <p:tav tm="0">
                                          <p:val>
                                            <p:fltVal val="0"/>
                                          </p:val>
                                        </p:tav>
                                        <p:tav tm="100000">
                                          <p:val>
                                            <p:strVal val="#ppt_w"/>
                                          </p:val>
                                        </p:tav>
                                      </p:tavLst>
                                    </p:anim>
                                    <p:anim calcmode="lin" valueType="num">
                                      <p:cBhvr>
                                        <p:cTn id="20" dur="500" fill="hold"/>
                                        <p:tgtEl>
                                          <p:spTgt spid="21"/>
                                        </p:tgtEl>
                                        <p:attrNameLst>
                                          <p:attrName>ppt_h</p:attrName>
                                        </p:attrNameLst>
                                      </p:cBhvr>
                                      <p:tavLst>
                                        <p:tav tm="0">
                                          <p:val>
                                            <p:fltVal val="0"/>
                                          </p:val>
                                        </p:tav>
                                        <p:tav tm="100000">
                                          <p:val>
                                            <p:strVal val="#ppt_h"/>
                                          </p:val>
                                        </p:tav>
                                      </p:tavLst>
                                    </p:anim>
                                  </p:childTnLst>
                                </p:cTn>
                              </p:par>
                              <p:par>
                                <p:cTn id="21" presetID="23" presetClass="entr" presetSubtype="16" fill="hold" nodeType="withEffect">
                                  <p:stCondLst>
                                    <p:cond delay="0"/>
                                  </p:stCondLst>
                                  <p:childTnLst>
                                    <p:set>
                                      <p:cBhvr>
                                        <p:cTn id="22" dur="1" fill="hold">
                                          <p:stCondLst>
                                            <p:cond delay="0"/>
                                          </p:stCondLst>
                                        </p:cTn>
                                        <p:tgtEl>
                                          <p:spTgt spid="2"/>
                                        </p:tgtEl>
                                        <p:attrNameLst>
                                          <p:attrName>style.visibility</p:attrName>
                                        </p:attrNameLst>
                                      </p:cBhvr>
                                      <p:to>
                                        <p:strVal val="visible"/>
                                      </p:to>
                                    </p:set>
                                    <p:anim calcmode="lin" valueType="num">
                                      <p:cBhvr>
                                        <p:cTn id="23" dur="500" fill="hold"/>
                                        <p:tgtEl>
                                          <p:spTgt spid="2"/>
                                        </p:tgtEl>
                                        <p:attrNameLst>
                                          <p:attrName>ppt_w</p:attrName>
                                        </p:attrNameLst>
                                      </p:cBhvr>
                                      <p:tavLst>
                                        <p:tav tm="0">
                                          <p:val>
                                            <p:fltVal val="0"/>
                                          </p:val>
                                        </p:tav>
                                        <p:tav tm="100000">
                                          <p:val>
                                            <p:strVal val="#ppt_w"/>
                                          </p:val>
                                        </p:tav>
                                      </p:tavLst>
                                    </p:anim>
                                    <p:anim calcmode="lin" valueType="num">
                                      <p:cBhvr>
                                        <p:cTn id="24" dur="500" fill="hold"/>
                                        <p:tgtEl>
                                          <p:spTgt spid="2"/>
                                        </p:tgtEl>
                                        <p:attrNameLst>
                                          <p:attrName>ppt_h</p:attrName>
                                        </p:attrNameLst>
                                      </p:cBhvr>
                                      <p:tavLst>
                                        <p:tav tm="0">
                                          <p:val>
                                            <p:fltVal val="0"/>
                                          </p:val>
                                        </p:tav>
                                        <p:tav tm="100000">
                                          <p:val>
                                            <p:strVal val="#ppt_h"/>
                                          </p:val>
                                        </p:tav>
                                      </p:tavLst>
                                    </p:anim>
                                  </p:childTnLst>
                                </p:cTn>
                              </p:par>
                              <p:par>
                                <p:cTn id="25" presetID="23" presetClass="entr" presetSubtype="16" fill="hold" grpId="0" nodeType="withEffect">
                                  <p:stCondLst>
                                    <p:cond delay="0"/>
                                  </p:stCondLst>
                                  <p:childTnLst>
                                    <p:set>
                                      <p:cBhvr>
                                        <p:cTn id="26" dur="1" fill="hold">
                                          <p:stCondLst>
                                            <p:cond delay="0"/>
                                          </p:stCondLst>
                                        </p:cTn>
                                        <p:tgtEl>
                                          <p:spTgt spid="23"/>
                                        </p:tgtEl>
                                        <p:attrNameLst>
                                          <p:attrName>style.visibility</p:attrName>
                                        </p:attrNameLst>
                                      </p:cBhvr>
                                      <p:to>
                                        <p:strVal val="visible"/>
                                      </p:to>
                                    </p:set>
                                    <p:anim calcmode="lin" valueType="num">
                                      <p:cBhvr>
                                        <p:cTn id="27" dur="500" fill="hold"/>
                                        <p:tgtEl>
                                          <p:spTgt spid="23"/>
                                        </p:tgtEl>
                                        <p:attrNameLst>
                                          <p:attrName>ppt_w</p:attrName>
                                        </p:attrNameLst>
                                      </p:cBhvr>
                                      <p:tavLst>
                                        <p:tav tm="0">
                                          <p:val>
                                            <p:fltVal val="0"/>
                                          </p:val>
                                        </p:tav>
                                        <p:tav tm="100000">
                                          <p:val>
                                            <p:strVal val="#ppt_w"/>
                                          </p:val>
                                        </p:tav>
                                      </p:tavLst>
                                    </p:anim>
                                    <p:anim calcmode="lin" valueType="num">
                                      <p:cBhvr>
                                        <p:cTn id="28" dur="500" fill="hold"/>
                                        <p:tgtEl>
                                          <p:spTgt spid="23"/>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p:bldP spid="20" grpId="0"/>
      <p:bldP spid="21" grpId="0"/>
      <p:bldP spid="23" grpId="0"/>
      <p:bldP spid="25" grpId="0" build="p"/>
    </p:bldLst>
  </p:timing>
</p:sld>
</file>

<file path=ppt/slides/slide5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Content Placeholder 10"/>
          <p:cNvSpPr>
            <a:spLocks noGrp="1"/>
          </p:cNvSpPr>
          <p:nvPr>
            <p:ph sz="quarter" idx="13"/>
          </p:nvPr>
        </p:nvSpPr>
        <p:spPr>
          <a:xfrm>
            <a:off x="438150" y="2438400"/>
            <a:ext cx="2228850" cy="446276"/>
          </a:xfrm>
        </p:spPr>
        <p:txBody>
          <a:bodyPr wrap="square">
            <a:spAutoFit/>
          </a:bodyPr>
          <a:lstStyle/>
          <a:p>
            <a:pPr>
              <a:buNone/>
            </a:pPr>
            <a:r>
              <a:rPr lang="en-US" sz="2300" b="1" dirty="0" smtClean="0">
                <a:solidFill>
                  <a:schemeClr val="tx1"/>
                </a:solidFill>
                <a:latin typeface="Times New Roman" pitchFamily="18" charset="0"/>
                <a:cs typeface="Times New Roman" pitchFamily="18" charset="0"/>
              </a:rPr>
              <a:t>59.   </a:t>
            </a:r>
            <a:r>
              <a:rPr lang="en-US" sz="2300" dirty="0" smtClean="0">
                <a:solidFill>
                  <a:schemeClr val="tx1"/>
                </a:solidFill>
                <a:latin typeface="Times New Roman" pitchFamily="18" charset="0"/>
              </a:rPr>
              <a:t>sin </a:t>
            </a:r>
            <a:r>
              <a:rPr lang="en-US" sz="2300" i="1" dirty="0" smtClean="0">
                <a:solidFill>
                  <a:schemeClr val="tx1"/>
                </a:solidFill>
                <a:latin typeface="Times New Roman" pitchFamily="18" charset="0"/>
              </a:rPr>
              <a:t>A</a:t>
            </a:r>
            <a:r>
              <a:rPr lang="en-US" sz="2300" i="1" dirty="0" smtClean="0">
                <a:solidFill>
                  <a:schemeClr val="tx1"/>
                </a:solidFill>
                <a:latin typeface="Times New Roman" pitchFamily="18" charset="0"/>
                <a:cs typeface="Times New Roman" pitchFamily="18" charset="0"/>
              </a:rPr>
              <a:t>ÔM</a:t>
            </a:r>
            <a:r>
              <a:rPr lang="en-US" sz="2300" dirty="0" smtClean="0">
                <a:solidFill>
                  <a:schemeClr val="tx1"/>
                </a:solidFill>
                <a:latin typeface="Times New Roman" pitchFamily="18" charset="0"/>
                <a:cs typeface="Times New Roman" pitchFamily="18" charset="0"/>
              </a:rPr>
              <a:t> = </a:t>
            </a:r>
          </a:p>
        </p:txBody>
      </p:sp>
      <p:sp>
        <p:nvSpPr>
          <p:cNvPr id="22" name="Notched Right Arrow 21"/>
          <p:cNvSpPr/>
          <p:nvPr/>
        </p:nvSpPr>
        <p:spPr>
          <a:xfrm>
            <a:off x="7162800" y="6019800"/>
            <a:ext cx="1782315" cy="685800"/>
          </a:xfrm>
          <a:prstGeom prst="notchedRightArrow">
            <a:avLst/>
          </a:prstGeom>
          <a:blipFill>
            <a:blip r:embed="rId2" cstate="print">
              <a:extLst>
                <a:ext uri="{BEBA8EAE-BF5A-486C-A8C5-ECC9F3942E4B}">
                  <a14:imgProps xmlns:a14="http://schemas.microsoft.com/office/drawing/2010/main" xmlns="">
                    <a14:imgLayer r:embed="rId3">
                      <a14:imgEffect>
                        <a14:brightnessContrast bright="-20000" contrast="-20000"/>
                      </a14:imgEffect>
                    </a14:imgLayer>
                  </a14:imgProps>
                </a:ex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ANSWER</a:t>
            </a:r>
            <a:endParaRPr lang="en-US" sz="2000" b="1" dirty="0">
              <a:latin typeface="Times New Roman" pitchFamily="18" charset="0"/>
              <a:cs typeface="Times New Roman" pitchFamily="18" charset="0"/>
            </a:endParaRPr>
          </a:p>
        </p:txBody>
      </p:sp>
      <p:pic>
        <p:nvPicPr>
          <p:cNvPr id="2050" name="Picture 2" descr="\\172.16.2.26\Conver\CARRIBEAN\MATHEMATICS_VOL-1_PPT_DESIGN\Incoming\Volume_01\Equations\Revision_Exam_3\QUS_59-01.eps"/>
          <p:cNvPicPr>
            <a:picLocks noChangeAspect="1" noChangeArrowheads="1"/>
          </p:cNvPicPr>
          <p:nvPr/>
        </p:nvPicPr>
        <p:blipFill>
          <a:blip r:embed="rId4" cstate="print"/>
          <a:srcRect/>
          <a:stretch>
            <a:fillRect/>
          </a:stretch>
        </p:blipFill>
        <p:spPr bwMode="auto">
          <a:xfrm>
            <a:off x="1075765" y="2974785"/>
            <a:ext cx="723900" cy="711200"/>
          </a:xfrm>
          <a:prstGeom prst="rect">
            <a:avLst/>
          </a:prstGeom>
          <a:noFill/>
        </p:spPr>
      </p:pic>
      <p:pic>
        <p:nvPicPr>
          <p:cNvPr id="2051" name="Picture 3" descr="\\172.16.2.26\Conver\CARRIBEAN\MATHEMATICS_VOL-1_PPT_DESIGN\Incoming\Volume_01\Equations\Revision_Exam_3\QUS_59-02.eps"/>
          <p:cNvPicPr>
            <a:picLocks noChangeAspect="1" noChangeArrowheads="1"/>
          </p:cNvPicPr>
          <p:nvPr/>
        </p:nvPicPr>
        <p:blipFill>
          <a:blip r:embed="rId5" cstate="print"/>
          <a:srcRect/>
          <a:stretch>
            <a:fillRect/>
          </a:stretch>
        </p:blipFill>
        <p:spPr bwMode="auto">
          <a:xfrm>
            <a:off x="1102660" y="3789090"/>
            <a:ext cx="673100" cy="711200"/>
          </a:xfrm>
          <a:prstGeom prst="rect">
            <a:avLst/>
          </a:prstGeom>
          <a:noFill/>
        </p:spPr>
      </p:pic>
      <p:pic>
        <p:nvPicPr>
          <p:cNvPr id="2052" name="Picture 4" descr="\\172.16.2.26\Conver\CARRIBEAN\MATHEMATICS_VOL-1_PPT_DESIGN\Incoming\Volume_01\Equations\Revision_Exam_3\QUS_59-03.eps"/>
          <p:cNvPicPr>
            <a:picLocks noChangeAspect="1" noChangeArrowheads="1"/>
          </p:cNvPicPr>
          <p:nvPr/>
        </p:nvPicPr>
        <p:blipFill>
          <a:blip r:embed="rId6" cstate="print"/>
          <a:srcRect/>
          <a:stretch>
            <a:fillRect/>
          </a:stretch>
        </p:blipFill>
        <p:spPr bwMode="auto">
          <a:xfrm>
            <a:off x="1111625" y="4634755"/>
            <a:ext cx="685800" cy="711200"/>
          </a:xfrm>
          <a:prstGeom prst="rect">
            <a:avLst/>
          </a:prstGeom>
          <a:noFill/>
        </p:spPr>
      </p:pic>
      <p:pic>
        <p:nvPicPr>
          <p:cNvPr id="2053" name="Picture 5" descr="\\172.16.2.26\Conver\CARRIBEAN\MATHEMATICS_VOL-1_PPT_DESIGN\Incoming\Volume_01\Equations\Revision_Exam_3\QUS_59-04.eps"/>
          <p:cNvPicPr>
            <a:picLocks noChangeAspect="1" noChangeArrowheads="1"/>
          </p:cNvPicPr>
          <p:nvPr/>
        </p:nvPicPr>
        <p:blipFill>
          <a:blip r:embed="rId7" cstate="print"/>
          <a:srcRect/>
          <a:stretch>
            <a:fillRect/>
          </a:stretch>
        </p:blipFill>
        <p:spPr bwMode="auto">
          <a:xfrm>
            <a:off x="1102660" y="5540185"/>
            <a:ext cx="711200" cy="698500"/>
          </a:xfrm>
          <a:prstGeom prst="rect">
            <a:avLst/>
          </a:prstGeom>
          <a:noFill/>
        </p:spPr>
      </p:pic>
      <p:sp>
        <p:nvSpPr>
          <p:cNvPr id="8"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3 Paper 1</a:t>
            </a:r>
          </a:p>
        </p:txBody>
      </p:sp>
    </p:spTree>
    <p:extLst>
      <p:ext uri="{BB962C8B-B14F-4D97-AF65-F5344CB8AC3E}">
        <p14:creationId xmlns:p14="http://schemas.microsoft.com/office/powerpoint/2010/main" xmlns="" val="71451342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11">
                                            <p:txEl>
                                              <p:pRg st="0" end="0"/>
                                            </p:txEl>
                                          </p:spTgt>
                                        </p:tgtEl>
                                        <p:attrNameLst>
                                          <p:attrName>style.visibility</p:attrName>
                                        </p:attrNameLst>
                                      </p:cBhvr>
                                      <p:to>
                                        <p:strVal val="visible"/>
                                      </p:to>
                                    </p:set>
                                    <p:anim calcmode="lin" valueType="num">
                                      <p:cBhvr>
                                        <p:cTn id="7" dur="500" fill="hold"/>
                                        <p:tgtEl>
                                          <p:spTgt spid="11">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11">
                                            <p:txEl>
                                              <p:pRg st="0" end="0"/>
                                            </p:txEl>
                                          </p:spTgt>
                                        </p:tgtEl>
                                        <p:attrNameLst>
                                          <p:attrName>ppt_h</p:attrName>
                                        </p:attrNameLst>
                                      </p:cBhvr>
                                      <p:tavLst>
                                        <p:tav tm="0">
                                          <p:val>
                                            <p:fltVal val="0"/>
                                          </p:val>
                                        </p:tav>
                                        <p:tav tm="100000">
                                          <p:val>
                                            <p:strVal val="#ppt_h"/>
                                          </p:val>
                                        </p:tav>
                                      </p:tavLst>
                                    </p:anim>
                                  </p:childTnLst>
                                </p:cTn>
                              </p:par>
                            </p:childTnLst>
                          </p:cTn>
                        </p:par>
                      </p:childTnLst>
                    </p:cTn>
                  </p:par>
                  <p:par>
                    <p:cTn id="9" fill="hold">
                      <p:stCondLst>
                        <p:cond delay="indefinite"/>
                      </p:stCondLst>
                      <p:childTnLst>
                        <p:par>
                          <p:cTn id="10" fill="hold">
                            <p:stCondLst>
                              <p:cond delay="0"/>
                            </p:stCondLst>
                            <p:childTnLst>
                              <p:par>
                                <p:cTn id="11" presetID="23" presetClass="entr" presetSubtype="16" fill="hold" nodeType="clickEffect">
                                  <p:stCondLst>
                                    <p:cond delay="0"/>
                                  </p:stCondLst>
                                  <p:childTnLst>
                                    <p:set>
                                      <p:cBhvr>
                                        <p:cTn id="12" dur="1" fill="hold">
                                          <p:stCondLst>
                                            <p:cond delay="0"/>
                                          </p:stCondLst>
                                        </p:cTn>
                                        <p:tgtEl>
                                          <p:spTgt spid="2050"/>
                                        </p:tgtEl>
                                        <p:attrNameLst>
                                          <p:attrName>style.visibility</p:attrName>
                                        </p:attrNameLst>
                                      </p:cBhvr>
                                      <p:to>
                                        <p:strVal val="visible"/>
                                      </p:to>
                                    </p:set>
                                    <p:anim calcmode="lin" valueType="num">
                                      <p:cBhvr>
                                        <p:cTn id="13" dur="500" fill="hold"/>
                                        <p:tgtEl>
                                          <p:spTgt spid="2050"/>
                                        </p:tgtEl>
                                        <p:attrNameLst>
                                          <p:attrName>ppt_w</p:attrName>
                                        </p:attrNameLst>
                                      </p:cBhvr>
                                      <p:tavLst>
                                        <p:tav tm="0">
                                          <p:val>
                                            <p:fltVal val="0"/>
                                          </p:val>
                                        </p:tav>
                                        <p:tav tm="100000">
                                          <p:val>
                                            <p:strVal val="#ppt_w"/>
                                          </p:val>
                                        </p:tav>
                                      </p:tavLst>
                                    </p:anim>
                                    <p:anim calcmode="lin" valueType="num">
                                      <p:cBhvr>
                                        <p:cTn id="14" dur="500" fill="hold"/>
                                        <p:tgtEl>
                                          <p:spTgt spid="2050"/>
                                        </p:tgtEl>
                                        <p:attrNameLst>
                                          <p:attrName>ppt_h</p:attrName>
                                        </p:attrNameLst>
                                      </p:cBhvr>
                                      <p:tavLst>
                                        <p:tav tm="0">
                                          <p:val>
                                            <p:fltVal val="0"/>
                                          </p:val>
                                        </p:tav>
                                        <p:tav tm="100000">
                                          <p:val>
                                            <p:strVal val="#ppt_h"/>
                                          </p:val>
                                        </p:tav>
                                      </p:tavLst>
                                    </p:anim>
                                  </p:childTnLst>
                                </p:cTn>
                              </p:par>
                              <p:par>
                                <p:cTn id="15" presetID="23" presetClass="entr" presetSubtype="16" fill="hold" nodeType="withEffect">
                                  <p:stCondLst>
                                    <p:cond delay="0"/>
                                  </p:stCondLst>
                                  <p:childTnLst>
                                    <p:set>
                                      <p:cBhvr>
                                        <p:cTn id="16" dur="1" fill="hold">
                                          <p:stCondLst>
                                            <p:cond delay="0"/>
                                          </p:stCondLst>
                                        </p:cTn>
                                        <p:tgtEl>
                                          <p:spTgt spid="2051"/>
                                        </p:tgtEl>
                                        <p:attrNameLst>
                                          <p:attrName>style.visibility</p:attrName>
                                        </p:attrNameLst>
                                      </p:cBhvr>
                                      <p:to>
                                        <p:strVal val="visible"/>
                                      </p:to>
                                    </p:set>
                                    <p:anim calcmode="lin" valueType="num">
                                      <p:cBhvr>
                                        <p:cTn id="17" dur="500" fill="hold"/>
                                        <p:tgtEl>
                                          <p:spTgt spid="2051"/>
                                        </p:tgtEl>
                                        <p:attrNameLst>
                                          <p:attrName>ppt_w</p:attrName>
                                        </p:attrNameLst>
                                      </p:cBhvr>
                                      <p:tavLst>
                                        <p:tav tm="0">
                                          <p:val>
                                            <p:fltVal val="0"/>
                                          </p:val>
                                        </p:tav>
                                        <p:tav tm="100000">
                                          <p:val>
                                            <p:strVal val="#ppt_w"/>
                                          </p:val>
                                        </p:tav>
                                      </p:tavLst>
                                    </p:anim>
                                    <p:anim calcmode="lin" valueType="num">
                                      <p:cBhvr>
                                        <p:cTn id="18" dur="500" fill="hold"/>
                                        <p:tgtEl>
                                          <p:spTgt spid="2051"/>
                                        </p:tgtEl>
                                        <p:attrNameLst>
                                          <p:attrName>ppt_h</p:attrName>
                                        </p:attrNameLst>
                                      </p:cBhvr>
                                      <p:tavLst>
                                        <p:tav tm="0">
                                          <p:val>
                                            <p:fltVal val="0"/>
                                          </p:val>
                                        </p:tav>
                                        <p:tav tm="100000">
                                          <p:val>
                                            <p:strVal val="#ppt_h"/>
                                          </p:val>
                                        </p:tav>
                                      </p:tavLst>
                                    </p:anim>
                                  </p:childTnLst>
                                </p:cTn>
                              </p:par>
                              <p:par>
                                <p:cTn id="19" presetID="23" presetClass="entr" presetSubtype="16" fill="hold" nodeType="withEffect">
                                  <p:stCondLst>
                                    <p:cond delay="0"/>
                                  </p:stCondLst>
                                  <p:childTnLst>
                                    <p:set>
                                      <p:cBhvr>
                                        <p:cTn id="20" dur="1" fill="hold">
                                          <p:stCondLst>
                                            <p:cond delay="0"/>
                                          </p:stCondLst>
                                        </p:cTn>
                                        <p:tgtEl>
                                          <p:spTgt spid="2052"/>
                                        </p:tgtEl>
                                        <p:attrNameLst>
                                          <p:attrName>style.visibility</p:attrName>
                                        </p:attrNameLst>
                                      </p:cBhvr>
                                      <p:to>
                                        <p:strVal val="visible"/>
                                      </p:to>
                                    </p:set>
                                    <p:anim calcmode="lin" valueType="num">
                                      <p:cBhvr>
                                        <p:cTn id="21" dur="500" fill="hold"/>
                                        <p:tgtEl>
                                          <p:spTgt spid="2052"/>
                                        </p:tgtEl>
                                        <p:attrNameLst>
                                          <p:attrName>ppt_w</p:attrName>
                                        </p:attrNameLst>
                                      </p:cBhvr>
                                      <p:tavLst>
                                        <p:tav tm="0">
                                          <p:val>
                                            <p:fltVal val="0"/>
                                          </p:val>
                                        </p:tav>
                                        <p:tav tm="100000">
                                          <p:val>
                                            <p:strVal val="#ppt_w"/>
                                          </p:val>
                                        </p:tav>
                                      </p:tavLst>
                                    </p:anim>
                                    <p:anim calcmode="lin" valueType="num">
                                      <p:cBhvr>
                                        <p:cTn id="22" dur="500" fill="hold"/>
                                        <p:tgtEl>
                                          <p:spTgt spid="2052"/>
                                        </p:tgtEl>
                                        <p:attrNameLst>
                                          <p:attrName>ppt_h</p:attrName>
                                        </p:attrNameLst>
                                      </p:cBhvr>
                                      <p:tavLst>
                                        <p:tav tm="0">
                                          <p:val>
                                            <p:fltVal val="0"/>
                                          </p:val>
                                        </p:tav>
                                        <p:tav tm="100000">
                                          <p:val>
                                            <p:strVal val="#ppt_h"/>
                                          </p:val>
                                        </p:tav>
                                      </p:tavLst>
                                    </p:anim>
                                  </p:childTnLst>
                                </p:cTn>
                              </p:par>
                              <p:par>
                                <p:cTn id="23" presetID="23" presetClass="entr" presetSubtype="16" fill="hold" nodeType="withEffect">
                                  <p:stCondLst>
                                    <p:cond delay="0"/>
                                  </p:stCondLst>
                                  <p:childTnLst>
                                    <p:set>
                                      <p:cBhvr>
                                        <p:cTn id="24" dur="1" fill="hold">
                                          <p:stCondLst>
                                            <p:cond delay="0"/>
                                          </p:stCondLst>
                                        </p:cTn>
                                        <p:tgtEl>
                                          <p:spTgt spid="2053"/>
                                        </p:tgtEl>
                                        <p:attrNameLst>
                                          <p:attrName>style.visibility</p:attrName>
                                        </p:attrNameLst>
                                      </p:cBhvr>
                                      <p:to>
                                        <p:strVal val="visible"/>
                                      </p:to>
                                    </p:set>
                                    <p:anim calcmode="lin" valueType="num">
                                      <p:cBhvr>
                                        <p:cTn id="25" dur="500" fill="hold"/>
                                        <p:tgtEl>
                                          <p:spTgt spid="2053"/>
                                        </p:tgtEl>
                                        <p:attrNameLst>
                                          <p:attrName>ppt_w</p:attrName>
                                        </p:attrNameLst>
                                      </p:cBhvr>
                                      <p:tavLst>
                                        <p:tav tm="0">
                                          <p:val>
                                            <p:fltVal val="0"/>
                                          </p:val>
                                        </p:tav>
                                        <p:tav tm="100000">
                                          <p:val>
                                            <p:strVal val="#ppt_w"/>
                                          </p:val>
                                        </p:tav>
                                      </p:tavLst>
                                    </p:anim>
                                    <p:anim calcmode="lin" valueType="num">
                                      <p:cBhvr>
                                        <p:cTn id="26" dur="500" fill="hold"/>
                                        <p:tgtEl>
                                          <p:spTgt spid="2053"/>
                                        </p:tgtEl>
                                        <p:attrNameLst>
                                          <p:attrName>ppt_h</p:attrName>
                                        </p:attrNameLst>
                                      </p:cBhvr>
                                      <p:tavLst>
                                        <p:tav tm="0">
                                          <p:val>
                                            <p:fltVal val="0"/>
                                          </p:val>
                                        </p:tav>
                                        <p:tav tm="100000">
                                          <p:val>
                                            <p:strVal val="#ppt_h"/>
                                          </p:val>
                                        </p:tav>
                                      </p:tavLst>
                                    </p:anim>
                                  </p:childTnLst>
                                </p:cTn>
                              </p:par>
                            </p:childTnLst>
                          </p:cTn>
                        </p:par>
                      </p:childTnLst>
                    </p:cTn>
                  </p:par>
                  <p:par>
                    <p:cTn id="27" fill="hold">
                      <p:stCondLst>
                        <p:cond delay="indefinite"/>
                      </p:stCondLst>
                      <p:childTnLst>
                        <p:par>
                          <p:cTn id="28" fill="hold">
                            <p:stCondLst>
                              <p:cond delay="0"/>
                            </p:stCondLst>
                            <p:childTnLst>
                              <p:par>
                                <p:cTn id="29" presetID="3" presetClass="entr" presetSubtype="10" fill="hold" grpId="0" nodeType="clickEffect">
                                  <p:stCondLst>
                                    <p:cond delay="0"/>
                                  </p:stCondLst>
                                  <p:childTnLst>
                                    <p:set>
                                      <p:cBhvr>
                                        <p:cTn id="30" dur="1" fill="hold">
                                          <p:stCondLst>
                                            <p:cond delay="0"/>
                                          </p:stCondLst>
                                        </p:cTn>
                                        <p:tgtEl>
                                          <p:spTgt spid="22"/>
                                        </p:tgtEl>
                                        <p:attrNameLst>
                                          <p:attrName>style.visibility</p:attrName>
                                        </p:attrNameLst>
                                      </p:cBhvr>
                                      <p:to>
                                        <p:strVal val="visible"/>
                                      </p:to>
                                    </p:set>
                                    <p:animEffect transition="in" filter="blinds(horizontal)">
                                      <p:cBhvr>
                                        <p:cTn id="31" dur="500"/>
                                        <p:tgtEl>
                                          <p:spTgt spid="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build="p"/>
      <p:bldP spid="22" grpId="0" animBg="1"/>
    </p:bldLst>
  </p:timing>
</p:sld>
</file>

<file path=ppt/slides/slide5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Content Placeholder 10"/>
          <p:cNvSpPr>
            <a:spLocks noGrp="1"/>
          </p:cNvSpPr>
          <p:nvPr>
            <p:ph sz="quarter" idx="13"/>
          </p:nvPr>
        </p:nvSpPr>
        <p:spPr>
          <a:xfrm>
            <a:off x="304800" y="2524811"/>
            <a:ext cx="628650" cy="446276"/>
          </a:xfrm>
        </p:spPr>
        <p:txBody>
          <a:bodyPr wrap="square">
            <a:spAutoFit/>
          </a:bodyPr>
          <a:lstStyle/>
          <a:p>
            <a:pPr>
              <a:buNone/>
            </a:pPr>
            <a:r>
              <a:rPr lang="en-US" sz="2300" b="1" dirty="0" smtClean="0">
                <a:solidFill>
                  <a:schemeClr val="tx1"/>
                </a:solidFill>
                <a:latin typeface="Times New Roman" pitchFamily="18" charset="0"/>
                <a:cs typeface="Times New Roman" pitchFamily="18" charset="0"/>
              </a:rPr>
              <a:t>59.   </a:t>
            </a:r>
            <a:endParaRPr lang="en-US" sz="2300" dirty="0" smtClean="0">
              <a:solidFill>
                <a:schemeClr val="tx1"/>
              </a:solidFill>
              <a:latin typeface="Times New Roman" pitchFamily="18" charset="0"/>
              <a:cs typeface="Times New Roman" pitchFamily="18" charset="0"/>
            </a:endParaRPr>
          </a:p>
        </p:txBody>
      </p:sp>
      <p:pic>
        <p:nvPicPr>
          <p:cNvPr id="10243" name="Picture 3" descr="D:\Vinothi\Revision Exam 03\Ans-Ex-03-59.tif"/>
          <p:cNvPicPr>
            <a:picLocks noChangeAspect="1" noChangeArrowheads="1"/>
          </p:cNvPicPr>
          <p:nvPr/>
        </p:nvPicPr>
        <p:blipFill>
          <a:blip r:embed="rId2" cstate="print"/>
          <a:srcRect/>
          <a:stretch>
            <a:fillRect/>
          </a:stretch>
        </p:blipFill>
        <p:spPr bwMode="auto">
          <a:xfrm>
            <a:off x="990600" y="2677211"/>
            <a:ext cx="1593342" cy="2199589"/>
          </a:xfrm>
          <a:prstGeom prst="rect">
            <a:avLst/>
          </a:prstGeom>
          <a:noFill/>
        </p:spPr>
      </p:pic>
      <p:sp>
        <p:nvSpPr>
          <p:cNvPr id="5"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3 Paper 1</a:t>
            </a:r>
          </a:p>
        </p:txBody>
      </p:sp>
      <p:pic>
        <p:nvPicPr>
          <p:cNvPr id="1799169" name="Picture 1" descr="\\172.16.2.26\Conver\CARRIBEAN\MATHEMATICS_VOL-1_PPT_DESIGN\Incoming\Volume_01\Equations\Revision_Exam_3\Eqn01.wmf"/>
          <p:cNvPicPr>
            <a:picLocks noChangeAspect="1" noChangeArrowheads="1"/>
          </p:cNvPicPr>
          <p:nvPr/>
        </p:nvPicPr>
        <p:blipFill>
          <a:blip r:embed="rId3" cstate="print"/>
          <a:srcRect/>
          <a:stretch>
            <a:fillRect/>
          </a:stretch>
        </p:blipFill>
        <p:spPr bwMode="auto">
          <a:xfrm>
            <a:off x="914400" y="5266944"/>
            <a:ext cx="4394200" cy="812800"/>
          </a:xfrm>
          <a:prstGeom prst="rect">
            <a:avLst/>
          </a:prstGeom>
          <a:noFill/>
        </p:spPr>
      </p:pic>
    </p:spTree>
    <p:extLst>
      <p:ext uri="{BB962C8B-B14F-4D97-AF65-F5344CB8AC3E}">
        <p14:creationId xmlns:p14="http://schemas.microsoft.com/office/powerpoint/2010/main" xmlns="" val="71451342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withEffect">
                                  <p:stCondLst>
                                    <p:cond delay="0"/>
                                  </p:stCondLst>
                                  <p:childTnLst>
                                    <p:set>
                                      <p:cBhvr>
                                        <p:cTn id="6" dur="1" fill="hold">
                                          <p:stCondLst>
                                            <p:cond delay="0"/>
                                          </p:stCondLst>
                                        </p:cTn>
                                        <p:tgtEl>
                                          <p:spTgt spid="11">
                                            <p:txEl>
                                              <p:pRg st="0" end="0"/>
                                            </p:txEl>
                                          </p:spTgt>
                                        </p:tgtEl>
                                        <p:attrNameLst>
                                          <p:attrName>style.visibility</p:attrName>
                                        </p:attrNameLst>
                                      </p:cBhvr>
                                      <p:to>
                                        <p:strVal val="visible"/>
                                      </p:to>
                                    </p:set>
                                    <p:anim calcmode="lin" valueType="num">
                                      <p:cBhvr>
                                        <p:cTn id="7" dur="500" fill="hold"/>
                                        <p:tgtEl>
                                          <p:spTgt spid="11">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11">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11">
                                            <p:txEl>
                                              <p:pRg st="0" end="0"/>
                                            </p:txEl>
                                          </p:spTgt>
                                        </p:tgtEl>
                                      </p:cBhvr>
                                    </p:animEffect>
                                  </p:childTnLst>
                                </p:cTn>
                              </p:par>
                              <p:par>
                                <p:cTn id="10" presetID="53" presetClass="entr" presetSubtype="0" fill="hold" nodeType="withEffect">
                                  <p:stCondLst>
                                    <p:cond delay="0"/>
                                  </p:stCondLst>
                                  <p:childTnLst>
                                    <p:set>
                                      <p:cBhvr>
                                        <p:cTn id="11" dur="1" fill="hold">
                                          <p:stCondLst>
                                            <p:cond delay="0"/>
                                          </p:stCondLst>
                                        </p:cTn>
                                        <p:tgtEl>
                                          <p:spTgt spid="10243"/>
                                        </p:tgtEl>
                                        <p:attrNameLst>
                                          <p:attrName>style.visibility</p:attrName>
                                        </p:attrNameLst>
                                      </p:cBhvr>
                                      <p:to>
                                        <p:strVal val="visible"/>
                                      </p:to>
                                    </p:set>
                                    <p:anim calcmode="lin" valueType="num">
                                      <p:cBhvr>
                                        <p:cTn id="12" dur="500" fill="hold"/>
                                        <p:tgtEl>
                                          <p:spTgt spid="10243"/>
                                        </p:tgtEl>
                                        <p:attrNameLst>
                                          <p:attrName>ppt_w</p:attrName>
                                        </p:attrNameLst>
                                      </p:cBhvr>
                                      <p:tavLst>
                                        <p:tav tm="0">
                                          <p:val>
                                            <p:fltVal val="0"/>
                                          </p:val>
                                        </p:tav>
                                        <p:tav tm="100000">
                                          <p:val>
                                            <p:strVal val="#ppt_w"/>
                                          </p:val>
                                        </p:tav>
                                      </p:tavLst>
                                    </p:anim>
                                    <p:anim calcmode="lin" valueType="num">
                                      <p:cBhvr>
                                        <p:cTn id="13" dur="500" fill="hold"/>
                                        <p:tgtEl>
                                          <p:spTgt spid="10243"/>
                                        </p:tgtEl>
                                        <p:attrNameLst>
                                          <p:attrName>ppt_h</p:attrName>
                                        </p:attrNameLst>
                                      </p:cBhvr>
                                      <p:tavLst>
                                        <p:tav tm="0">
                                          <p:val>
                                            <p:fltVal val="0"/>
                                          </p:val>
                                        </p:tav>
                                        <p:tav tm="100000">
                                          <p:val>
                                            <p:strVal val="#ppt_h"/>
                                          </p:val>
                                        </p:tav>
                                      </p:tavLst>
                                    </p:anim>
                                    <p:animEffect transition="in" filter="fade">
                                      <p:cBhvr>
                                        <p:cTn id="14" dur="500"/>
                                        <p:tgtEl>
                                          <p:spTgt spid="10243"/>
                                        </p:tgtEl>
                                      </p:cBhvr>
                                    </p:animEffect>
                                  </p:childTnLst>
                                </p:cTn>
                              </p:par>
                              <p:par>
                                <p:cTn id="15" presetID="53" presetClass="entr" presetSubtype="0" fill="hold" nodeType="withEffect">
                                  <p:stCondLst>
                                    <p:cond delay="0"/>
                                  </p:stCondLst>
                                  <p:childTnLst>
                                    <p:set>
                                      <p:cBhvr>
                                        <p:cTn id="16" dur="1" fill="hold">
                                          <p:stCondLst>
                                            <p:cond delay="0"/>
                                          </p:stCondLst>
                                        </p:cTn>
                                        <p:tgtEl>
                                          <p:spTgt spid="1799169"/>
                                        </p:tgtEl>
                                        <p:attrNameLst>
                                          <p:attrName>style.visibility</p:attrName>
                                        </p:attrNameLst>
                                      </p:cBhvr>
                                      <p:to>
                                        <p:strVal val="visible"/>
                                      </p:to>
                                    </p:set>
                                    <p:anim calcmode="lin" valueType="num">
                                      <p:cBhvr>
                                        <p:cTn id="17" dur="500" fill="hold"/>
                                        <p:tgtEl>
                                          <p:spTgt spid="1799169"/>
                                        </p:tgtEl>
                                        <p:attrNameLst>
                                          <p:attrName>ppt_w</p:attrName>
                                        </p:attrNameLst>
                                      </p:cBhvr>
                                      <p:tavLst>
                                        <p:tav tm="0">
                                          <p:val>
                                            <p:fltVal val="0"/>
                                          </p:val>
                                        </p:tav>
                                        <p:tav tm="100000">
                                          <p:val>
                                            <p:strVal val="#ppt_w"/>
                                          </p:val>
                                        </p:tav>
                                      </p:tavLst>
                                    </p:anim>
                                    <p:anim calcmode="lin" valueType="num">
                                      <p:cBhvr>
                                        <p:cTn id="18" dur="500" fill="hold"/>
                                        <p:tgtEl>
                                          <p:spTgt spid="1799169"/>
                                        </p:tgtEl>
                                        <p:attrNameLst>
                                          <p:attrName>ppt_h</p:attrName>
                                        </p:attrNameLst>
                                      </p:cBhvr>
                                      <p:tavLst>
                                        <p:tav tm="0">
                                          <p:val>
                                            <p:fltVal val="0"/>
                                          </p:val>
                                        </p:tav>
                                        <p:tav tm="100000">
                                          <p:val>
                                            <p:strVal val="#ppt_h"/>
                                          </p:val>
                                        </p:tav>
                                      </p:tavLst>
                                    </p:anim>
                                    <p:animEffect transition="in" filter="fade">
                                      <p:cBhvr>
                                        <p:cTn id="19" dur="500"/>
                                        <p:tgtEl>
                                          <p:spTgt spid="179916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build="p"/>
    </p:bldLst>
  </p:timing>
</p:sld>
</file>

<file path=ppt/slides/slide5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Content Placeholder 10"/>
          <p:cNvSpPr>
            <a:spLocks noGrp="1"/>
          </p:cNvSpPr>
          <p:nvPr>
            <p:ph sz="quarter" idx="13"/>
          </p:nvPr>
        </p:nvSpPr>
        <p:spPr>
          <a:xfrm>
            <a:off x="228600" y="2438400"/>
            <a:ext cx="552450" cy="446276"/>
          </a:xfrm>
        </p:spPr>
        <p:txBody>
          <a:bodyPr wrap="square">
            <a:spAutoFit/>
          </a:bodyPr>
          <a:lstStyle/>
          <a:p>
            <a:pPr>
              <a:buNone/>
            </a:pPr>
            <a:r>
              <a:rPr lang="en-US" sz="2300" b="1" dirty="0" smtClean="0">
                <a:solidFill>
                  <a:schemeClr val="tx1"/>
                </a:solidFill>
                <a:latin typeface="Times New Roman" pitchFamily="18" charset="0"/>
                <a:cs typeface="Times New Roman" pitchFamily="18" charset="0"/>
              </a:rPr>
              <a:t>60.</a:t>
            </a:r>
            <a:endParaRPr lang="en-US" sz="2300" dirty="0" smtClean="0">
              <a:solidFill>
                <a:schemeClr val="tx1"/>
              </a:solidFill>
              <a:latin typeface="Times New Roman" pitchFamily="18" charset="0"/>
              <a:cs typeface="Times New Roman" pitchFamily="18" charset="0"/>
            </a:endParaRPr>
          </a:p>
        </p:txBody>
      </p:sp>
      <p:pic>
        <p:nvPicPr>
          <p:cNvPr id="11266" name="Picture 2" descr="D:\Vinothi\Revision Exam 03\Ex-03-60.tif"/>
          <p:cNvPicPr>
            <a:picLocks noChangeAspect="1" noChangeArrowheads="1"/>
          </p:cNvPicPr>
          <p:nvPr/>
        </p:nvPicPr>
        <p:blipFill>
          <a:blip r:embed="rId2" cstate="print"/>
          <a:srcRect/>
          <a:stretch>
            <a:fillRect/>
          </a:stretch>
        </p:blipFill>
        <p:spPr bwMode="auto">
          <a:xfrm>
            <a:off x="922020" y="2533650"/>
            <a:ext cx="5554980" cy="2800350"/>
          </a:xfrm>
          <a:prstGeom prst="rect">
            <a:avLst/>
          </a:prstGeom>
          <a:noFill/>
        </p:spPr>
      </p:pic>
      <p:sp>
        <p:nvSpPr>
          <p:cNvPr id="10" name="Rectangle 9"/>
          <p:cNvSpPr/>
          <p:nvPr/>
        </p:nvSpPr>
        <p:spPr>
          <a:xfrm>
            <a:off x="838200" y="5410200"/>
            <a:ext cx="5943600" cy="1154162"/>
          </a:xfrm>
          <a:prstGeom prst="rect">
            <a:avLst/>
          </a:prstGeom>
        </p:spPr>
        <p:txBody>
          <a:bodyPr wrap="square">
            <a:spAutoFit/>
          </a:bodyPr>
          <a:lstStyle/>
          <a:p>
            <a:r>
              <a:rPr lang="en-US" sz="2300" dirty="0" smtClean="0">
                <a:latin typeface="Times New Roman" pitchFamily="18" charset="0"/>
              </a:rPr>
              <a:t>In the diagram, the image of triangle </a:t>
            </a:r>
            <a:r>
              <a:rPr lang="en-US" sz="2300" i="1" dirty="0" smtClean="0">
                <a:latin typeface="Times New Roman" pitchFamily="18" charset="0"/>
              </a:rPr>
              <a:t>ABC</a:t>
            </a:r>
            <a:r>
              <a:rPr lang="en-US" sz="2300" dirty="0" smtClean="0">
                <a:latin typeface="Times New Roman" pitchFamily="18" charset="0"/>
              </a:rPr>
              <a:t> under a transformation is triangle </a:t>
            </a:r>
            <a:r>
              <a:rPr lang="en-US" sz="2300" i="1" dirty="0" smtClean="0">
                <a:latin typeface="Times New Roman" pitchFamily="18" charset="0"/>
              </a:rPr>
              <a:t>A</a:t>
            </a:r>
            <a:r>
              <a:rPr lang="en-US" sz="2300" dirty="0" smtClean="0">
                <a:latin typeface="Times New Roman" pitchFamily="18" charset="0"/>
                <a:sym typeface="Symbol"/>
              </a:rPr>
              <a:t></a:t>
            </a:r>
            <a:r>
              <a:rPr lang="en-US" sz="2300" i="1" dirty="0" smtClean="0">
                <a:latin typeface="Times New Roman" pitchFamily="18" charset="0"/>
              </a:rPr>
              <a:t>B</a:t>
            </a:r>
            <a:r>
              <a:rPr lang="en-US" sz="2300" dirty="0" smtClean="0">
                <a:latin typeface="Times New Roman" pitchFamily="18" charset="0"/>
                <a:sym typeface="Symbol"/>
              </a:rPr>
              <a:t></a:t>
            </a:r>
            <a:r>
              <a:rPr lang="en-US" sz="2300" i="1" dirty="0" smtClean="0">
                <a:latin typeface="Times New Roman" pitchFamily="18" charset="0"/>
              </a:rPr>
              <a:t>C</a:t>
            </a:r>
            <a:r>
              <a:rPr lang="en-US" sz="2300" dirty="0" smtClean="0">
                <a:latin typeface="Times New Roman" pitchFamily="18" charset="0"/>
                <a:sym typeface="Symbol"/>
              </a:rPr>
              <a:t></a:t>
            </a:r>
            <a:r>
              <a:rPr lang="en-US" sz="2300" dirty="0" smtClean="0">
                <a:latin typeface="Times New Roman" pitchFamily="18" charset="0"/>
              </a:rPr>
              <a:t>. The transformation is</a:t>
            </a:r>
          </a:p>
        </p:txBody>
      </p:sp>
      <p:sp>
        <p:nvSpPr>
          <p:cNvPr id="5"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3 Paper 1</a:t>
            </a:r>
          </a:p>
        </p:txBody>
      </p:sp>
    </p:spTree>
    <p:extLst>
      <p:ext uri="{BB962C8B-B14F-4D97-AF65-F5344CB8AC3E}">
        <p14:creationId xmlns:p14="http://schemas.microsoft.com/office/powerpoint/2010/main" xmlns="" val="71451342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11">
                                            <p:txEl>
                                              <p:pRg st="0" end="0"/>
                                            </p:txEl>
                                          </p:spTgt>
                                        </p:tgtEl>
                                        <p:attrNameLst>
                                          <p:attrName>style.visibility</p:attrName>
                                        </p:attrNameLst>
                                      </p:cBhvr>
                                      <p:to>
                                        <p:strVal val="visible"/>
                                      </p:to>
                                    </p:set>
                                    <p:anim calcmode="lin" valueType="num">
                                      <p:cBhvr>
                                        <p:cTn id="7" dur="500" fill="hold"/>
                                        <p:tgtEl>
                                          <p:spTgt spid="11">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11">
                                            <p:txEl>
                                              <p:pRg st="0" end="0"/>
                                            </p:txEl>
                                          </p:spTgt>
                                        </p:tgtEl>
                                        <p:attrNameLst>
                                          <p:attrName>ppt_h</p:attrName>
                                        </p:attrNameLst>
                                      </p:cBhvr>
                                      <p:tavLst>
                                        <p:tav tm="0">
                                          <p:val>
                                            <p:fltVal val="0"/>
                                          </p:val>
                                        </p:tav>
                                        <p:tav tm="100000">
                                          <p:val>
                                            <p:strVal val="#ppt_h"/>
                                          </p:val>
                                        </p:tav>
                                      </p:tavLst>
                                    </p:anim>
                                  </p:childTnLst>
                                </p:cTn>
                              </p:par>
                              <p:par>
                                <p:cTn id="9" presetID="23" presetClass="entr" presetSubtype="16" fill="hold" nodeType="withEffect">
                                  <p:stCondLst>
                                    <p:cond delay="0"/>
                                  </p:stCondLst>
                                  <p:childTnLst>
                                    <p:set>
                                      <p:cBhvr>
                                        <p:cTn id="10" dur="1" fill="hold">
                                          <p:stCondLst>
                                            <p:cond delay="0"/>
                                          </p:stCondLst>
                                        </p:cTn>
                                        <p:tgtEl>
                                          <p:spTgt spid="11266"/>
                                        </p:tgtEl>
                                        <p:attrNameLst>
                                          <p:attrName>style.visibility</p:attrName>
                                        </p:attrNameLst>
                                      </p:cBhvr>
                                      <p:to>
                                        <p:strVal val="visible"/>
                                      </p:to>
                                    </p:set>
                                    <p:anim calcmode="lin" valueType="num">
                                      <p:cBhvr>
                                        <p:cTn id="11" dur="500" fill="hold"/>
                                        <p:tgtEl>
                                          <p:spTgt spid="11266"/>
                                        </p:tgtEl>
                                        <p:attrNameLst>
                                          <p:attrName>ppt_w</p:attrName>
                                        </p:attrNameLst>
                                      </p:cBhvr>
                                      <p:tavLst>
                                        <p:tav tm="0">
                                          <p:val>
                                            <p:fltVal val="0"/>
                                          </p:val>
                                        </p:tav>
                                        <p:tav tm="100000">
                                          <p:val>
                                            <p:strVal val="#ppt_w"/>
                                          </p:val>
                                        </p:tav>
                                      </p:tavLst>
                                    </p:anim>
                                    <p:anim calcmode="lin" valueType="num">
                                      <p:cBhvr>
                                        <p:cTn id="12" dur="500" fill="hold"/>
                                        <p:tgtEl>
                                          <p:spTgt spid="11266"/>
                                        </p:tgtEl>
                                        <p:attrNameLst>
                                          <p:attrName>ppt_h</p:attrName>
                                        </p:attrNameLst>
                                      </p:cBhvr>
                                      <p:tavLst>
                                        <p:tav tm="0">
                                          <p:val>
                                            <p:fltVal val="0"/>
                                          </p:val>
                                        </p:tav>
                                        <p:tav tm="100000">
                                          <p:val>
                                            <p:strVal val="#ppt_h"/>
                                          </p:val>
                                        </p:tav>
                                      </p:tavLst>
                                    </p:anim>
                                  </p:childTnLst>
                                </p:cTn>
                              </p:par>
                              <p:par>
                                <p:cTn id="13" presetID="23" presetClass="entr" presetSubtype="16" fill="hold" grpId="0" nodeType="withEffect">
                                  <p:stCondLst>
                                    <p:cond delay="0"/>
                                  </p:stCondLst>
                                  <p:childTnLst>
                                    <p:set>
                                      <p:cBhvr>
                                        <p:cTn id="14" dur="1" fill="hold">
                                          <p:stCondLst>
                                            <p:cond delay="0"/>
                                          </p:stCondLst>
                                        </p:cTn>
                                        <p:tgtEl>
                                          <p:spTgt spid="10"/>
                                        </p:tgtEl>
                                        <p:attrNameLst>
                                          <p:attrName>style.visibility</p:attrName>
                                        </p:attrNameLst>
                                      </p:cBhvr>
                                      <p:to>
                                        <p:strVal val="visible"/>
                                      </p:to>
                                    </p:set>
                                    <p:anim calcmode="lin" valueType="num">
                                      <p:cBhvr>
                                        <p:cTn id="15" dur="500" fill="hold"/>
                                        <p:tgtEl>
                                          <p:spTgt spid="10"/>
                                        </p:tgtEl>
                                        <p:attrNameLst>
                                          <p:attrName>ppt_w</p:attrName>
                                        </p:attrNameLst>
                                      </p:cBhvr>
                                      <p:tavLst>
                                        <p:tav tm="0">
                                          <p:val>
                                            <p:fltVal val="0"/>
                                          </p:val>
                                        </p:tav>
                                        <p:tav tm="100000">
                                          <p:val>
                                            <p:strVal val="#ppt_w"/>
                                          </p:val>
                                        </p:tav>
                                      </p:tavLst>
                                    </p:anim>
                                    <p:anim calcmode="lin" valueType="num">
                                      <p:cBhvr>
                                        <p:cTn id="16" dur="500" fill="hold"/>
                                        <p:tgtEl>
                                          <p:spTgt spid="10"/>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build="p"/>
      <p:bldP spid="10" grpId="0"/>
    </p:bldLst>
  </p:timing>
</p:sld>
</file>

<file path=ppt/slides/slide5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Content Placeholder 10"/>
          <p:cNvSpPr>
            <a:spLocks noGrp="1"/>
          </p:cNvSpPr>
          <p:nvPr>
            <p:ph sz="quarter" idx="13"/>
          </p:nvPr>
        </p:nvSpPr>
        <p:spPr>
          <a:xfrm>
            <a:off x="438150" y="2773174"/>
            <a:ext cx="552450" cy="446276"/>
          </a:xfrm>
        </p:spPr>
        <p:txBody>
          <a:bodyPr wrap="square">
            <a:spAutoFit/>
          </a:bodyPr>
          <a:lstStyle/>
          <a:p>
            <a:pPr>
              <a:buNone/>
            </a:pPr>
            <a:r>
              <a:rPr lang="en-US" sz="2300" b="1" dirty="0" smtClean="0">
                <a:solidFill>
                  <a:schemeClr val="tx1"/>
                </a:solidFill>
                <a:latin typeface="Times New Roman" pitchFamily="18" charset="0"/>
                <a:cs typeface="Times New Roman" pitchFamily="18" charset="0"/>
              </a:rPr>
              <a:t>60.</a:t>
            </a:r>
            <a:endParaRPr lang="en-US" sz="2300" dirty="0" smtClean="0">
              <a:solidFill>
                <a:schemeClr val="tx1"/>
              </a:solidFill>
              <a:latin typeface="Times New Roman" pitchFamily="18" charset="0"/>
              <a:cs typeface="Times New Roman" pitchFamily="18" charset="0"/>
            </a:endParaRPr>
          </a:p>
        </p:txBody>
      </p:sp>
      <p:sp>
        <p:nvSpPr>
          <p:cNvPr id="22" name="Notched Right Arrow 21"/>
          <p:cNvSpPr/>
          <p:nvPr/>
        </p:nvSpPr>
        <p:spPr>
          <a:xfrm>
            <a:off x="7162800" y="6019800"/>
            <a:ext cx="1782315" cy="685800"/>
          </a:xfrm>
          <a:prstGeom prst="notchedRightArrow">
            <a:avLst/>
          </a:prstGeom>
          <a:blipFill>
            <a:blip r:embed="rId2" cstate="print">
              <a:extLst>
                <a:ext uri="{BEBA8EAE-BF5A-486C-A8C5-ECC9F3942E4B}">
                  <a14:imgProps xmlns:a14="http://schemas.microsoft.com/office/drawing/2010/main" xmlns="">
                    <a14:imgLayer r:embed="rId3">
                      <a14:imgEffect>
                        <a14:brightnessContrast bright="-20000" contrast="-20000"/>
                      </a14:imgEffect>
                    </a14:imgLayer>
                  </a14:imgProps>
                </a:ex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ANSWER</a:t>
            </a:r>
            <a:endParaRPr lang="en-US" sz="2000" b="1" dirty="0">
              <a:latin typeface="Times New Roman" pitchFamily="18" charset="0"/>
              <a:cs typeface="Times New Roman" pitchFamily="18" charset="0"/>
            </a:endParaRPr>
          </a:p>
        </p:txBody>
      </p:sp>
      <p:sp>
        <p:nvSpPr>
          <p:cNvPr id="12" name="Rectangle 11"/>
          <p:cNvSpPr/>
          <p:nvPr/>
        </p:nvSpPr>
        <p:spPr>
          <a:xfrm>
            <a:off x="1143000" y="2743200"/>
            <a:ext cx="6096000" cy="446276"/>
          </a:xfrm>
          <a:prstGeom prst="rect">
            <a:avLst/>
          </a:prstGeom>
        </p:spPr>
        <p:txBody>
          <a:bodyPr wrap="square">
            <a:spAutoFit/>
          </a:bodyPr>
          <a:lstStyle/>
          <a:p>
            <a:r>
              <a:rPr lang="en-US" sz="2300" dirty="0" smtClean="0">
                <a:latin typeface="Times New Roman" pitchFamily="18" charset="0"/>
              </a:rPr>
              <a:t>(A) an enlargement, centre </a:t>
            </a:r>
            <a:r>
              <a:rPr lang="en-US" sz="2300" i="1" dirty="0" smtClean="0">
                <a:latin typeface="Times New Roman" pitchFamily="18" charset="0"/>
              </a:rPr>
              <a:t>O</a:t>
            </a:r>
            <a:r>
              <a:rPr lang="en-US" sz="2300" dirty="0" smtClean="0">
                <a:latin typeface="Times New Roman" pitchFamily="18" charset="0"/>
              </a:rPr>
              <a:t>, with scale factor –1</a:t>
            </a:r>
          </a:p>
        </p:txBody>
      </p:sp>
      <p:sp>
        <p:nvSpPr>
          <p:cNvPr id="8" name="Rectangle 7"/>
          <p:cNvSpPr/>
          <p:nvPr/>
        </p:nvSpPr>
        <p:spPr>
          <a:xfrm>
            <a:off x="1143000" y="3429000"/>
            <a:ext cx="6096000" cy="446276"/>
          </a:xfrm>
          <a:prstGeom prst="rect">
            <a:avLst/>
          </a:prstGeom>
        </p:spPr>
        <p:txBody>
          <a:bodyPr wrap="square">
            <a:spAutoFit/>
          </a:bodyPr>
          <a:lstStyle/>
          <a:p>
            <a:r>
              <a:rPr lang="en-US" sz="2300" dirty="0" smtClean="0">
                <a:latin typeface="Times New Roman" pitchFamily="18" charset="0"/>
              </a:rPr>
              <a:t>(B) an anti-clockwise rotation of 270</a:t>
            </a:r>
            <a:r>
              <a:rPr lang="en-US" sz="2300" dirty="0" smtClean="0">
                <a:latin typeface="Times New Roman" pitchFamily="18" charset="0"/>
                <a:sym typeface="Symbol"/>
              </a:rPr>
              <a:t> about </a:t>
            </a:r>
            <a:r>
              <a:rPr lang="en-US" sz="2300" i="1" dirty="0" smtClean="0">
                <a:latin typeface="Times New Roman" pitchFamily="18" charset="0"/>
                <a:sym typeface="Symbol"/>
              </a:rPr>
              <a:t>O</a:t>
            </a:r>
            <a:endParaRPr lang="en-US" sz="2300" dirty="0" smtClean="0">
              <a:latin typeface="Times New Roman" pitchFamily="18" charset="0"/>
            </a:endParaRPr>
          </a:p>
        </p:txBody>
      </p:sp>
      <p:grpSp>
        <p:nvGrpSpPr>
          <p:cNvPr id="2" name="Group 13"/>
          <p:cNvGrpSpPr/>
          <p:nvPr/>
        </p:nvGrpSpPr>
        <p:grpSpPr>
          <a:xfrm>
            <a:off x="1143000" y="4000500"/>
            <a:ext cx="6096000" cy="1181100"/>
            <a:chOff x="685800" y="4086225"/>
            <a:chExt cx="6096000" cy="1181100"/>
          </a:xfrm>
        </p:grpSpPr>
        <p:sp>
          <p:nvSpPr>
            <p:cNvPr id="9" name="Rectangle 8"/>
            <p:cNvSpPr/>
            <p:nvPr/>
          </p:nvSpPr>
          <p:spPr>
            <a:xfrm>
              <a:off x="685800" y="4381500"/>
              <a:ext cx="6096000" cy="446276"/>
            </a:xfrm>
            <a:prstGeom prst="rect">
              <a:avLst/>
            </a:prstGeom>
          </p:spPr>
          <p:txBody>
            <a:bodyPr wrap="square">
              <a:spAutoFit/>
            </a:bodyPr>
            <a:lstStyle/>
            <a:p>
              <a:r>
                <a:rPr lang="en-US" sz="2300" dirty="0" smtClean="0">
                  <a:latin typeface="Times New Roman" pitchFamily="18" charset="0"/>
                </a:rPr>
                <a:t>(C) a translation with </a:t>
              </a:r>
            </a:p>
          </p:txBody>
        </p:sp>
        <p:pic>
          <p:nvPicPr>
            <p:cNvPr id="12290" name="Picture 2" descr="D:\Vinothi\Revision Exam 03\Eqn166.wmf"/>
            <p:cNvPicPr>
              <a:picLocks noChangeAspect="1" noChangeArrowheads="1"/>
            </p:cNvPicPr>
            <p:nvPr/>
          </p:nvPicPr>
          <p:blipFill>
            <a:blip r:embed="rId4" cstate="print"/>
            <a:srcRect/>
            <a:stretch>
              <a:fillRect/>
            </a:stretch>
          </p:blipFill>
          <p:spPr bwMode="auto">
            <a:xfrm>
              <a:off x="3400425" y="4086225"/>
              <a:ext cx="1155700" cy="1181100"/>
            </a:xfrm>
            <a:prstGeom prst="rect">
              <a:avLst/>
            </a:prstGeom>
            <a:noFill/>
          </p:spPr>
        </p:pic>
      </p:grpSp>
      <p:grpSp>
        <p:nvGrpSpPr>
          <p:cNvPr id="3" name="Group 14"/>
          <p:cNvGrpSpPr/>
          <p:nvPr/>
        </p:nvGrpSpPr>
        <p:grpSpPr>
          <a:xfrm>
            <a:off x="1143000" y="5168900"/>
            <a:ext cx="6096000" cy="698500"/>
            <a:chOff x="685800" y="5235575"/>
            <a:chExt cx="6096000" cy="698500"/>
          </a:xfrm>
        </p:grpSpPr>
        <p:sp>
          <p:nvSpPr>
            <p:cNvPr id="13" name="Rectangle 12"/>
            <p:cNvSpPr/>
            <p:nvPr/>
          </p:nvSpPr>
          <p:spPr>
            <a:xfrm>
              <a:off x="685800" y="5334000"/>
              <a:ext cx="6096000" cy="446276"/>
            </a:xfrm>
            <a:prstGeom prst="rect">
              <a:avLst/>
            </a:prstGeom>
          </p:spPr>
          <p:txBody>
            <a:bodyPr wrap="square">
              <a:spAutoFit/>
            </a:bodyPr>
            <a:lstStyle/>
            <a:p>
              <a:r>
                <a:rPr lang="en-US" sz="2300" dirty="0" smtClean="0">
                  <a:latin typeface="Times New Roman" pitchFamily="18" charset="0"/>
                </a:rPr>
                <a:t>(D) a reflection in the line </a:t>
              </a:r>
            </a:p>
          </p:txBody>
        </p:sp>
        <p:pic>
          <p:nvPicPr>
            <p:cNvPr id="12291" name="Picture 3" descr="D:\Vinothi\Revision Exam 03\Eqn167.wmf"/>
            <p:cNvPicPr>
              <a:picLocks noChangeAspect="1" noChangeArrowheads="1"/>
            </p:cNvPicPr>
            <p:nvPr/>
          </p:nvPicPr>
          <p:blipFill>
            <a:blip r:embed="rId5" cstate="print"/>
            <a:srcRect/>
            <a:stretch>
              <a:fillRect/>
            </a:stretch>
          </p:blipFill>
          <p:spPr bwMode="auto">
            <a:xfrm>
              <a:off x="3895725" y="5235575"/>
              <a:ext cx="749300" cy="698500"/>
            </a:xfrm>
            <a:prstGeom prst="rect">
              <a:avLst/>
            </a:prstGeom>
            <a:noFill/>
          </p:spPr>
        </p:pic>
      </p:grpSp>
      <p:sp>
        <p:nvSpPr>
          <p:cNvPr id="14"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3 Paper 1</a:t>
            </a:r>
          </a:p>
        </p:txBody>
      </p:sp>
    </p:spTree>
    <p:extLst>
      <p:ext uri="{BB962C8B-B14F-4D97-AF65-F5344CB8AC3E}">
        <p14:creationId xmlns:p14="http://schemas.microsoft.com/office/powerpoint/2010/main" xmlns="" val="71451342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11">
                                            <p:txEl>
                                              <p:pRg st="0" end="0"/>
                                            </p:txEl>
                                          </p:spTgt>
                                        </p:tgtEl>
                                        <p:attrNameLst>
                                          <p:attrName>style.visibility</p:attrName>
                                        </p:attrNameLst>
                                      </p:cBhvr>
                                      <p:to>
                                        <p:strVal val="visible"/>
                                      </p:to>
                                    </p:set>
                                    <p:anim calcmode="lin" valueType="num">
                                      <p:cBhvr>
                                        <p:cTn id="7" dur="500" fill="hold"/>
                                        <p:tgtEl>
                                          <p:spTgt spid="11">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11">
                                            <p:txEl>
                                              <p:pRg st="0" end="0"/>
                                            </p:txEl>
                                          </p:spTgt>
                                        </p:tgtEl>
                                        <p:attrNameLst>
                                          <p:attrName>ppt_h</p:attrName>
                                        </p:attrNameLst>
                                      </p:cBhvr>
                                      <p:tavLst>
                                        <p:tav tm="0">
                                          <p:val>
                                            <p:fltVal val="0"/>
                                          </p:val>
                                        </p:tav>
                                        <p:tav tm="100000">
                                          <p:val>
                                            <p:strVal val="#ppt_h"/>
                                          </p:val>
                                        </p:tav>
                                      </p:tavLst>
                                    </p:anim>
                                  </p:childTnLst>
                                </p:cTn>
                              </p:par>
                              <p:par>
                                <p:cTn id="9" presetID="23" presetClass="entr" presetSubtype="16" fill="hold" grpId="0" nodeType="withEffect">
                                  <p:stCondLst>
                                    <p:cond delay="0"/>
                                  </p:stCondLst>
                                  <p:childTnLst>
                                    <p:set>
                                      <p:cBhvr>
                                        <p:cTn id="10" dur="1" fill="hold">
                                          <p:stCondLst>
                                            <p:cond delay="0"/>
                                          </p:stCondLst>
                                        </p:cTn>
                                        <p:tgtEl>
                                          <p:spTgt spid="12"/>
                                        </p:tgtEl>
                                        <p:attrNameLst>
                                          <p:attrName>style.visibility</p:attrName>
                                        </p:attrNameLst>
                                      </p:cBhvr>
                                      <p:to>
                                        <p:strVal val="visible"/>
                                      </p:to>
                                    </p:set>
                                    <p:anim calcmode="lin" valueType="num">
                                      <p:cBhvr>
                                        <p:cTn id="11" dur="500" fill="hold"/>
                                        <p:tgtEl>
                                          <p:spTgt spid="12"/>
                                        </p:tgtEl>
                                        <p:attrNameLst>
                                          <p:attrName>ppt_w</p:attrName>
                                        </p:attrNameLst>
                                      </p:cBhvr>
                                      <p:tavLst>
                                        <p:tav tm="0">
                                          <p:val>
                                            <p:fltVal val="0"/>
                                          </p:val>
                                        </p:tav>
                                        <p:tav tm="100000">
                                          <p:val>
                                            <p:strVal val="#ppt_w"/>
                                          </p:val>
                                        </p:tav>
                                      </p:tavLst>
                                    </p:anim>
                                    <p:anim calcmode="lin" valueType="num">
                                      <p:cBhvr>
                                        <p:cTn id="12" dur="500" fill="hold"/>
                                        <p:tgtEl>
                                          <p:spTgt spid="12"/>
                                        </p:tgtEl>
                                        <p:attrNameLst>
                                          <p:attrName>ppt_h</p:attrName>
                                        </p:attrNameLst>
                                      </p:cBhvr>
                                      <p:tavLst>
                                        <p:tav tm="0">
                                          <p:val>
                                            <p:fltVal val="0"/>
                                          </p:val>
                                        </p:tav>
                                        <p:tav tm="100000">
                                          <p:val>
                                            <p:strVal val="#ppt_h"/>
                                          </p:val>
                                        </p:tav>
                                      </p:tavLst>
                                    </p:anim>
                                  </p:childTnLst>
                                </p:cTn>
                              </p:par>
                              <p:par>
                                <p:cTn id="13" presetID="23" presetClass="entr" presetSubtype="16" fill="hold" grpId="0" nodeType="withEffect">
                                  <p:stCondLst>
                                    <p:cond delay="0"/>
                                  </p:stCondLst>
                                  <p:childTnLst>
                                    <p:set>
                                      <p:cBhvr>
                                        <p:cTn id="14" dur="1" fill="hold">
                                          <p:stCondLst>
                                            <p:cond delay="0"/>
                                          </p:stCondLst>
                                        </p:cTn>
                                        <p:tgtEl>
                                          <p:spTgt spid="8"/>
                                        </p:tgtEl>
                                        <p:attrNameLst>
                                          <p:attrName>style.visibility</p:attrName>
                                        </p:attrNameLst>
                                      </p:cBhvr>
                                      <p:to>
                                        <p:strVal val="visible"/>
                                      </p:to>
                                    </p:set>
                                    <p:anim calcmode="lin" valueType="num">
                                      <p:cBhvr>
                                        <p:cTn id="15" dur="500" fill="hold"/>
                                        <p:tgtEl>
                                          <p:spTgt spid="8"/>
                                        </p:tgtEl>
                                        <p:attrNameLst>
                                          <p:attrName>ppt_w</p:attrName>
                                        </p:attrNameLst>
                                      </p:cBhvr>
                                      <p:tavLst>
                                        <p:tav tm="0">
                                          <p:val>
                                            <p:fltVal val="0"/>
                                          </p:val>
                                        </p:tav>
                                        <p:tav tm="100000">
                                          <p:val>
                                            <p:strVal val="#ppt_w"/>
                                          </p:val>
                                        </p:tav>
                                      </p:tavLst>
                                    </p:anim>
                                    <p:anim calcmode="lin" valueType="num">
                                      <p:cBhvr>
                                        <p:cTn id="16" dur="500" fill="hold"/>
                                        <p:tgtEl>
                                          <p:spTgt spid="8"/>
                                        </p:tgtEl>
                                        <p:attrNameLst>
                                          <p:attrName>ppt_h</p:attrName>
                                        </p:attrNameLst>
                                      </p:cBhvr>
                                      <p:tavLst>
                                        <p:tav tm="0">
                                          <p:val>
                                            <p:fltVal val="0"/>
                                          </p:val>
                                        </p:tav>
                                        <p:tav tm="100000">
                                          <p:val>
                                            <p:strVal val="#ppt_h"/>
                                          </p:val>
                                        </p:tav>
                                      </p:tavLst>
                                    </p:anim>
                                  </p:childTnLst>
                                </p:cTn>
                              </p:par>
                              <p:par>
                                <p:cTn id="17" presetID="23" presetClass="entr" presetSubtype="16" fill="hold" nodeType="withEffect">
                                  <p:stCondLst>
                                    <p:cond delay="0"/>
                                  </p:stCondLst>
                                  <p:childTnLst>
                                    <p:set>
                                      <p:cBhvr>
                                        <p:cTn id="18" dur="1" fill="hold">
                                          <p:stCondLst>
                                            <p:cond delay="0"/>
                                          </p:stCondLst>
                                        </p:cTn>
                                        <p:tgtEl>
                                          <p:spTgt spid="2"/>
                                        </p:tgtEl>
                                        <p:attrNameLst>
                                          <p:attrName>style.visibility</p:attrName>
                                        </p:attrNameLst>
                                      </p:cBhvr>
                                      <p:to>
                                        <p:strVal val="visible"/>
                                      </p:to>
                                    </p:set>
                                    <p:anim calcmode="lin" valueType="num">
                                      <p:cBhvr>
                                        <p:cTn id="19" dur="500" fill="hold"/>
                                        <p:tgtEl>
                                          <p:spTgt spid="2"/>
                                        </p:tgtEl>
                                        <p:attrNameLst>
                                          <p:attrName>ppt_w</p:attrName>
                                        </p:attrNameLst>
                                      </p:cBhvr>
                                      <p:tavLst>
                                        <p:tav tm="0">
                                          <p:val>
                                            <p:fltVal val="0"/>
                                          </p:val>
                                        </p:tav>
                                        <p:tav tm="100000">
                                          <p:val>
                                            <p:strVal val="#ppt_w"/>
                                          </p:val>
                                        </p:tav>
                                      </p:tavLst>
                                    </p:anim>
                                    <p:anim calcmode="lin" valueType="num">
                                      <p:cBhvr>
                                        <p:cTn id="20" dur="500" fill="hold"/>
                                        <p:tgtEl>
                                          <p:spTgt spid="2"/>
                                        </p:tgtEl>
                                        <p:attrNameLst>
                                          <p:attrName>ppt_h</p:attrName>
                                        </p:attrNameLst>
                                      </p:cBhvr>
                                      <p:tavLst>
                                        <p:tav tm="0">
                                          <p:val>
                                            <p:fltVal val="0"/>
                                          </p:val>
                                        </p:tav>
                                        <p:tav tm="100000">
                                          <p:val>
                                            <p:strVal val="#ppt_h"/>
                                          </p:val>
                                        </p:tav>
                                      </p:tavLst>
                                    </p:anim>
                                  </p:childTnLst>
                                </p:cTn>
                              </p:par>
                              <p:par>
                                <p:cTn id="21" presetID="23" presetClass="entr" presetSubtype="16" fill="hold" nodeType="withEffect">
                                  <p:stCondLst>
                                    <p:cond delay="0"/>
                                  </p:stCondLst>
                                  <p:childTnLst>
                                    <p:set>
                                      <p:cBhvr>
                                        <p:cTn id="22" dur="1" fill="hold">
                                          <p:stCondLst>
                                            <p:cond delay="0"/>
                                          </p:stCondLst>
                                        </p:cTn>
                                        <p:tgtEl>
                                          <p:spTgt spid="3"/>
                                        </p:tgtEl>
                                        <p:attrNameLst>
                                          <p:attrName>style.visibility</p:attrName>
                                        </p:attrNameLst>
                                      </p:cBhvr>
                                      <p:to>
                                        <p:strVal val="visible"/>
                                      </p:to>
                                    </p:set>
                                    <p:anim calcmode="lin" valueType="num">
                                      <p:cBhvr>
                                        <p:cTn id="23" dur="500" fill="hold"/>
                                        <p:tgtEl>
                                          <p:spTgt spid="3"/>
                                        </p:tgtEl>
                                        <p:attrNameLst>
                                          <p:attrName>ppt_w</p:attrName>
                                        </p:attrNameLst>
                                      </p:cBhvr>
                                      <p:tavLst>
                                        <p:tav tm="0">
                                          <p:val>
                                            <p:fltVal val="0"/>
                                          </p:val>
                                        </p:tav>
                                        <p:tav tm="100000">
                                          <p:val>
                                            <p:strVal val="#ppt_w"/>
                                          </p:val>
                                        </p:tav>
                                      </p:tavLst>
                                    </p:anim>
                                    <p:anim calcmode="lin" valueType="num">
                                      <p:cBhvr>
                                        <p:cTn id="24" dur="500" fill="hold"/>
                                        <p:tgtEl>
                                          <p:spTgt spid="3"/>
                                        </p:tgtEl>
                                        <p:attrNameLst>
                                          <p:attrName>ppt_h</p:attrName>
                                        </p:attrNameLst>
                                      </p:cBhvr>
                                      <p:tavLst>
                                        <p:tav tm="0">
                                          <p:val>
                                            <p:fltVal val="0"/>
                                          </p:val>
                                        </p:tav>
                                        <p:tav tm="100000">
                                          <p:val>
                                            <p:strVal val="#ppt_h"/>
                                          </p:val>
                                        </p:tav>
                                      </p:tavLst>
                                    </p:anim>
                                  </p:childTnLst>
                                </p:cTn>
                              </p:par>
                            </p:childTnLst>
                          </p:cTn>
                        </p:par>
                      </p:childTnLst>
                    </p:cTn>
                  </p:par>
                  <p:par>
                    <p:cTn id="25" fill="hold">
                      <p:stCondLst>
                        <p:cond delay="indefinite"/>
                      </p:stCondLst>
                      <p:childTnLst>
                        <p:par>
                          <p:cTn id="26" fill="hold">
                            <p:stCondLst>
                              <p:cond delay="0"/>
                            </p:stCondLst>
                            <p:childTnLst>
                              <p:par>
                                <p:cTn id="27" presetID="3" presetClass="entr" presetSubtype="10" fill="hold" grpId="0" nodeType="clickEffect">
                                  <p:stCondLst>
                                    <p:cond delay="0"/>
                                  </p:stCondLst>
                                  <p:childTnLst>
                                    <p:set>
                                      <p:cBhvr>
                                        <p:cTn id="28" dur="1" fill="hold">
                                          <p:stCondLst>
                                            <p:cond delay="0"/>
                                          </p:stCondLst>
                                        </p:cTn>
                                        <p:tgtEl>
                                          <p:spTgt spid="22"/>
                                        </p:tgtEl>
                                        <p:attrNameLst>
                                          <p:attrName>style.visibility</p:attrName>
                                        </p:attrNameLst>
                                      </p:cBhvr>
                                      <p:to>
                                        <p:strVal val="visible"/>
                                      </p:to>
                                    </p:set>
                                    <p:animEffect transition="in" filter="blinds(horizontal)">
                                      <p:cBhvr>
                                        <p:cTn id="29" dur="500"/>
                                        <p:tgtEl>
                                          <p:spTgt spid="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build="p"/>
      <p:bldP spid="22" grpId="0" animBg="1"/>
      <p:bldP spid="12" grpId="0"/>
      <p:bldP spid="8" grpId="0"/>
    </p:bldLst>
  </p:timing>
</p:sld>
</file>

<file path=ppt/slides/slide5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315" name="Picture 3" descr="D:\Vinothi\Revision Exam 03\Ans-Ex-03-60.tif"/>
          <p:cNvPicPr>
            <a:picLocks noChangeArrowheads="1"/>
          </p:cNvPicPr>
          <p:nvPr/>
        </p:nvPicPr>
        <p:blipFill>
          <a:blip r:embed="rId2" cstate="print"/>
          <a:srcRect/>
          <a:stretch>
            <a:fillRect/>
          </a:stretch>
        </p:blipFill>
        <p:spPr bwMode="auto">
          <a:xfrm>
            <a:off x="800100" y="2514600"/>
            <a:ext cx="6221578" cy="2713025"/>
          </a:xfrm>
          <a:prstGeom prst="rect">
            <a:avLst/>
          </a:prstGeom>
          <a:noFill/>
        </p:spPr>
      </p:pic>
      <p:sp>
        <p:nvSpPr>
          <p:cNvPr id="11" name="Content Placeholder 10"/>
          <p:cNvSpPr>
            <a:spLocks noGrp="1"/>
          </p:cNvSpPr>
          <p:nvPr>
            <p:ph sz="quarter" idx="13"/>
          </p:nvPr>
        </p:nvSpPr>
        <p:spPr>
          <a:xfrm>
            <a:off x="228600" y="2438400"/>
            <a:ext cx="552450" cy="446276"/>
          </a:xfrm>
        </p:spPr>
        <p:txBody>
          <a:bodyPr wrap="square">
            <a:spAutoFit/>
          </a:bodyPr>
          <a:lstStyle/>
          <a:p>
            <a:pPr>
              <a:buNone/>
            </a:pPr>
            <a:r>
              <a:rPr lang="en-US" sz="2300" b="1" dirty="0" smtClean="0">
                <a:solidFill>
                  <a:schemeClr val="tx1"/>
                </a:solidFill>
                <a:latin typeface="Times New Roman" pitchFamily="18" charset="0"/>
                <a:cs typeface="Times New Roman" pitchFamily="18" charset="0"/>
              </a:rPr>
              <a:t>60.</a:t>
            </a:r>
            <a:endParaRPr lang="en-US" sz="2300" dirty="0" smtClean="0">
              <a:solidFill>
                <a:schemeClr val="tx1"/>
              </a:solidFill>
              <a:latin typeface="Times New Roman" pitchFamily="18" charset="0"/>
              <a:cs typeface="Times New Roman" pitchFamily="18" charset="0"/>
            </a:endParaRPr>
          </a:p>
        </p:txBody>
      </p:sp>
      <p:sp>
        <p:nvSpPr>
          <p:cNvPr id="9" name="Rectangle 8"/>
          <p:cNvSpPr/>
          <p:nvPr/>
        </p:nvSpPr>
        <p:spPr>
          <a:xfrm>
            <a:off x="685800" y="5201245"/>
            <a:ext cx="4267200" cy="923330"/>
          </a:xfrm>
          <a:prstGeom prst="rect">
            <a:avLst/>
          </a:prstGeom>
        </p:spPr>
        <p:txBody>
          <a:bodyPr wrap="square">
            <a:spAutoFit/>
          </a:bodyPr>
          <a:lstStyle/>
          <a:p>
            <a:r>
              <a:rPr lang="fr-FR" i="1" dirty="0" smtClean="0">
                <a:latin typeface="Times New Roman" pitchFamily="18" charset="0"/>
              </a:rPr>
              <a:t>CN</a:t>
            </a:r>
            <a:r>
              <a:rPr lang="fr-FR" dirty="0" smtClean="0">
                <a:latin typeface="Times New Roman" pitchFamily="18" charset="0"/>
              </a:rPr>
              <a:t> = </a:t>
            </a:r>
            <a:r>
              <a:rPr lang="fr-FR" i="1" dirty="0" smtClean="0">
                <a:latin typeface="Times New Roman" pitchFamily="18" charset="0"/>
              </a:rPr>
              <a:t>C</a:t>
            </a:r>
            <a:r>
              <a:rPr lang="fr-FR" dirty="0" smtClean="0">
                <a:latin typeface="Times New Roman" pitchFamily="18" charset="0"/>
                <a:sym typeface="Symbol"/>
              </a:rPr>
              <a:t></a:t>
            </a:r>
            <a:r>
              <a:rPr lang="fr-FR" i="1" dirty="0" smtClean="0">
                <a:latin typeface="Times New Roman" pitchFamily="18" charset="0"/>
              </a:rPr>
              <a:t>N</a:t>
            </a:r>
            <a:r>
              <a:rPr lang="fr-FR" dirty="0" smtClean="0">
                <a:latin typeface="Times New Roman" pitchFamily="18" charset="0"/>
              </a:rPr>
              <a:t>. Object distance = Image distance</a:t>
            </a:r>
          </a:p>
          <a:p>
            <a:r>
              <a:rPr lang="en-US" dirty="0" smtClean="0">
                <a:latin typeface="Times New Roman" pitchFamily="18" charset="0"/>
              </a:rPr>
              <a:t>and the broken line drawn is perpendicular</a:t>
            </a:r>
            <a:br>
              <a:rPr lang="en-US" dirty="0" smtClean="0">
                <a:latin typeface="Times New Roman" pitchFamily="18" charset="0"/>
              </a:rPr>
            </a:br>
            <a:r>
              <a:rPr lang="en-US" dirty="0" smtClean="0">
                <a:latin typeface="Times New Roman" pitchFamily="18" charset="0"/>
              </a:rPr>
              <a:t>to the line </a:t>
            </a:r>
            <a:r>
              <a:rPr lang="en-US" i="1" dirty="0" smtClean="0">
                <a:latin typeface="Times New Roman" pitchFamily="18" charset="0"/>
              </a:rPr>
              <a:t>CC</a:t>
            </a:r>
            <a:r>
              <a:rPr lang="en-US" i="1" dirty="0" smtClean="0">
                <a:latin typeface="Times New Roman" pitchFamily="18" charset="0"/>
                <a:sym typeface="Symbol"/>
              </a:rPr>
              <a:t></a:t>
            </a:r>
            <a:r>
              <a:rPr lang="en-US" dirty="0" smtClean="0">
                <a:latin typeface="Times New Roman" pitchFamily="18" charset="0"/>
              </a:rPr>
              <a:t>.</a:t>
            </a:r>
            <a:endParaRPr lang="en-US" dirty="0">
              <a:latin typeface="Times New Roman" pitchFamily="18" charset="0"/>
            </a:endParaRPr>
          </a:p>
        </p:txBody>
      </p:sp>
      <p:sp>
        <p:nvSpPr>
          <p:cNvPr id="12" name="Rectangle 11"/>
          <p:cNvSpPr/>
          <p:nvPr/>
        </p:nvSpPr>
        <p:spPr>
          <a:xfrm>
            <a:off x="4878182" y="5260538"/>
            <a:ext cx="4256293" cy="369332"/>
          </a:xfrm>
          <a:prstGeom prst="rect">
            <a:avLst/>
          </a:prstGeom>
        </p:spPr>
        <p:txBody>
          <a:bodyPr wrap="none">
            <a:spAutoFit/>
          </a:bodyPr>
          <a:lstStyle/>
          <a:p>
            <a:r>
              <a:rPr lang="en-US" dirty="0" smtClean="0">
                <a:solidFill>
                  <a:srgbClr val="00A99D"/>
                </a:solidFill>
                <a:latin typeface="Times New Roman" pitchFamily="18" charset="0"/>
              </a:rPr>
              <a:t>The transformation is a reflection in the line</a:t>
            </a:r>
            <a:endParaRPr lang="en-US" dirty="0">
              <a:solidFill>
                <a:srgbClr val="00A99D"/>
              </a:solidFill>
              <a:latin typeface="Times New Roman" pitchFamily="18" charset="0"/>
            </a:endParaRPr>
          </a:p>
        </p:txBody>
      </p:sp>
      <p:pic>
        <p:nvPicPr>
          <p:cNvPr id="13317" name="Picture 5" descr="D:\Vinothi\Revision Exam 03\Eqn171.wmf"/>
          <p:cNvPicPr>
            <a:picLocks noChangeAspect="1" noChangeArrowheads="1"/>
          </p:cNvPicPr>
          <p:nvPr/>
        </p:nvPicPr>
        <p:blipFill>
          <a:blip r:embed="rId3" cstate="print"/>
          <a:srcRect/>
          <a:stretch>
            <a:fillRect/>
          </a:stretch>
        </p:blipFill>
        <p:spPr bwMode="auto">
          <a:xfrm>
            <a:off x="5078207" y="5572125"/>
            <a:ext cx="596900" cy="571500"/>
          </a:xfrm>
          <a:prstGeom prst="rect">
            <a:avLst/>
          </a:prstGeom>
          <a:noFill/>
        </p:spPr>
      </p:pic>
      <p:pic>
        <p:nvPicPr>
          <p:cNvPr id="17410" name="Picture 2" descr="\\172.16.2.26\Conver\CARRIBEAN\MATHEMATICS_VOL-1_PPT_DESIGN\Incoming\Equations\Revision_Exam_3\Eqn165.wmf"/>
          <p:cNvPicPr>
            <a:picLocks noChangeAspect="1" noChangeArrowheads="1"/>
          </p:cNvPicPr>
          <p:nvPr/>
        </p:nvPicPr>
        <p:blipFill>
          <a:blip r:embed="rId4" cstate="print"/>
          <a:srcRect/>
          <a:stretch>
            <a:fillRect/>
          </a:stretch>
        </p:blipFill>
        <p:spPr bwMode="auto">
          <a:xfrm>
            <a:off x="765175" y="6149975"/>
            <a:ext cx="2882900" cy="584200"/>
          </a:xfrm>
          <a:prstGeom prst="rect">
            <a:avLst/>
          </a:prstGeom>
          <a:noFill/>
        </p:spPr>
      </p:pic>
      <p:sp>
        <p:nvSpPr>
          <p:cNvPr id="8"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3 Paper 1</a:t>
            </a:r>
          </a:p>
        </p:txBody>
      </p:sp>
    </p:spTree>
    <p:extLst>
      <p:ext uri="{BB962C8B-B14F-4D97-AF65-F5344CB8AC3E}">
        <p14:creationId xmlns:p14="http://schemas.microsoft.com/office/powerpoint/2010/main" xmlns="" val="71451342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11">
                                            <p:txEl>
                                              <p:pRg st="0" end="0"/>
                                            </p:txEl>
                                          </p:spTgt>
                                        </p:tgtEl>
                                        <p:attrNameLst>
                                          <p:attrName>style.visibility</p:attrName>
                                        </p:attrNameLst>
                                      </p:cBhvr>
                                      <p:to>
                                        <p:strVal val="visible"/>
                                      </p:to>
                                    </p:set>
                                    <p:anim calcmode="lin" valueType="num">
                                      <p:cBhvr>
                                        <p:cTn id="7" dur="500" fill="hold"/>
                                        <p:tgtEl>
                                          <p:spTgt spid="11">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11">
                                            <p:txEl>
                                              <p:pRg st="0" end="0"/>
                                            </p:txEl>
                                          </p:spTgt>
                                        </p:tgtEl>
                                        <p:attrNameLst>
                                          <p:attrName>ppt_h</p:attrName>
                                        </p:attrNameLst>
                                      </p:cBhvr>
                                      <p:tavLst>
                                        <p:tav tm="0">
                                          <p:val>
                                            <p:fltVal val="0"/>
                                          </p:val>
                                        </p:tav>
                                        <p:tav tm="100000">
                                          <p:val>
                                            <p:strVal val="#ppt_h"/>
                                          </p:val>
                                        </p:tav>
                                      </p:tavLst>
                                    </p:anim>
                                  </p:childTnLst>
                                </p:cTn>
                              </p:par>
                              <p:par>
                                <p:cTn id="9" presetID="23" presetClass="entr" presetSubtype="16" fill="hold" nodeType="withEffect">
                                  <p:stCondLst>
                                    <p:cond delay="0"/>
                                  </p:stCondLst>
                                  <p:childTnLst>
                                    <p:set>
                                      <p:cBhvr>
                                        <p:cTn id="10" dur="1" fill="hold">
                                          <p:stCondLst>
                                            <p:cond delay="0"/>
                                          </p:stCondLst>
                                        </p:cTn>
                                        <p:tgtEl>
                                          <p:spTgt spid="13315"/>
                                        </p:tgtEl>
                                        <p:attrNameLst>
                                          <p:attrName>style.visibility</p:attrName>
                                        </p:attrNameLst>
                                      </p:cBhvr>
                                      <p:to>
                                        <p:strVal val="visible"/>
                                      </p:to>
                                    </p:set>
                                    <p:anim calcmode="lin" valueType="num">
                                      <p:cBhvr>
                                        <p:cTn id="11" dur="500" fill="hold"/>
                                        <p:tgtEl>
                                          <p:spTgt spid="13315"/>
                                        </p:tgtEl>
                                        <p:attrNameLst>
                                          <p:attrName>ppt_w</p:attrName>
                                        </p:attrNameLst>
                                      </p:cBhvr>
                                      <p:tavLst>
                                        <p:tav tm="0">
                                          <p:val>
                                            <p:fltVal val="0"/>
                                          </p:val>
                                        </p:tav>
                                        <p:tav tm="100000">
                                          <p:val>
                                            <p:strVal val="#ppt_w"/>
                                          </p:val>
                                        </p:tav>
                                      </p:tavLst>
                                    </p:anim>
                                    <p:anim calcmode="lin" valueType="num">
                                      <p:cBhvr>
                                        <p:cTn id="12" dur="500" fill="hold"/>
                                        <p:tgtEl>
                                          <p:spTgt spid="13315"/>
                                        </p:tgtEl>
                                        <p:attrNameLst>
                                          <p:attrName>ppt_h</p:attrName>
                                        </p:attrNameLst>
                                      </p:cBhvr>
                                      <p:tavLst>
                                        <p:tav tm="0">
                                          <p:val>
                                            <p:fltVal val="0"/>
                                          </p:val>
                                        </p:tav>
                                        <p:tav tm="100000">
                                          <p:val>
                                            <p:strVal val="#ppt_h"/>
                                          </p:val>
                                        </p:tav>
                                      </p:tavLst>
                                    </p:anim>
                                  </p:childTnLst>
                                </p:cTn>
                              </p:par>
                              <p:par>
                                <p:cTn id="13" presetID="23" presetClass="entr" presetSubtype="16" fill="hold" grpId="0" nodeType="withEffect">
                                  <p:stCondLst>
                                    <p:cond delay="0"/>
                                  </p:stCondLst>
                                  <p:childTnLst>
                                    <p:set>
                                      <p:cBhvr>
                                        <p:cTn id="14" dur="1" fill="hold">
                                          <p:stCondLst>
                                            <p:cond delay="0"/>
                                          </p:stCondLst>
                                        </p:cTn>
                                        <p:tgtEl>
                                          <p:spTgt spid="9"/>
                                        </p:tgtEl>
                                        <p:attrNameLst>
                                          <p:attrName>style.visibility</p:attrName>
                                        </p:attrNameLst>
                                      </p:cBhvr>
                                      <p:to>
                                        <p:strVal val="visible"/>
                                      </p:to>
                                    </p:set>
                                    <p:anim calcmode="lin" valueType="num">
                                      <p:cBhvr>
                                        <p:cTn id="15" dur="500" fill="hold"/>
                                        <p:tgtEl>
                                          <p:spTgt spid="9"/>
                                        </p:tgtEl>
                                        <p:attrNameLst>
                                          <p:attrName>ppt_w</p:attrName>
                                        </p:attrNameLst>
                                      </p:cBhvr>
                                      <p:tavLst>
                                        <p:tav tm="0">
                                          <p:val>
                                            <p:fltVal val="0"/>
                                          </p:val>
                                        </p:tav>
                                        <p:tav tm="100000">
                                          <p:val>
                                            <p:strVal val="#ppt_w"/>
                                          </p:val>
                                        </p:tav>
                                      </p:tavLst>
                                    </p:anim>
                                    <p:anim calcmode="lin" valueType="num">
                                      <p:cBhvr>
                                        <p:cTn id="16" dur="500" fill="hold"/>
                                        <p:tgtEl>
                                          <p:spTgt spid="9"/>
                                        </p:tgtEl>
                                        <p:attrNameLst>
                                          <p:attrName>ppt_h</p:attrName>
                                        </p:attrNameLst>
                                      </p:cBhvr>
                                      <p:tavLst>
                                        <p:tav tm="0">
                                          <p:val>
                                            <p:fltVal val="0"/>
                                          </p:val>
                                        </p:tav>
                                        <p:tav tm="100000">
                                          <p:val>
                                            <p:strVal val="#ppt_h"/>
                                          </p:val>
                                        </p:tav>
                                      </p:tavLst>
                                    </p:anim>
                                  </p:childTnLst>
                                </p:cTn>
                              </p:par>
                              <p:par>
                                <p:cTn id="17" presetID="23" presetClass="entr" presetSubtype="16" fill="hold" nodeType="withEffect">
                                  <p:stCondLst>
                                    <p:cond delay="0"/>
                                  </p:stCondLst>
                                  <p:childTnLst>
                                    <p:set>
                                      <p:cBhvr>
                                        <p:cTn id="18" dur="1" fill="hold">
                                          <p:stCondLst>
                                            <p:cond delay="0"/>
                                          </p:stCondLst>
                                        </p:cTn>
                                        <p:tgtEl>
                                          <p:spTgt spid="17410"/>
                                        </p:tgtEl>
                                        <p:attrNameLst>
                                          <p:attrName>style.visibility</p:attrName>
                                        </p:attrNameLst>
                                      </p:cBhvr>
                                      <p:to>
                                        <p:strVal val="visible"/>
                                      </p:to>
                                    </p:set>
                                    <p:anim calcmode="lin" valueType="num">
                                      <p:cBhvr>
                                        <p:cTn id="19" dur="500" fill="hold"/>
                                        <p:tgtEl>
                                          <p:spTgt spid="17410"/>
                                        </p:tgtEl>
                                        <p:attrNameLst>
                                          <p:attrName>ppt_w</p:attrName>
                                        </p:attrNameLst>
                                      </p:cBhvr>
                                      <p:tavLst>
                                        <p:tav tm="0">
                                          <p:val>
                                            <p:fltVal val="0"/>
                                          </p:val>
                                        </p:tav>
                                        <p:tav tm="100000">
                                          <p:val>
                                            <p:strVal val="#ppt_w"/>
                                          </p:val>
                                        </p:tav>
                                      </p:tavLst>
                                    </p:anim>
                                    <p:anim calcmode="lin" valueType="num">
                                      <p:cBhvr>
                                        <p:cTn id="20" dur="500" fill="hold"/>
                                        <p:tgtEl>
                                          <p:spTgt spid="17410"/>
                                        </p:tgtEl>
                                        <p:attrNameLst>
                                          <p:attrName>ppt_h</p:attrName>
                                        </p:attrNameLst>
                                      </p:cBhvr>
                                      <p:tavLst>
                                        <p:tav tm="0">
                                          <p:val>
                                            <p:fltVal val="0"/>
                                          </p:val>
                                        </p:tav>
                                        <p:tav tm="100000">
                                          <p:val>
                                            <p:strVal val="#ppt_h"/>
                                          </p:val>
                                        </p:tav>
                                      </p:tavLst>
                                    </p:anim>
                                  </p:childTnLst>
                                </p:cTn>
                              </p:par>
                              <p:par>
                                <p:cTn id="21" presetID="23" presetClass="entr" presetSubtype="16" fill="hold" grpId="0" nodeType="withEffect">
                                  <p:stCondLst>
                                    <p:cond delay="0"/>
                                  </p:stCondLst>
                                  <p:childTnLst>
                                    <p:set>
                                      <p:cBhvr>
                                        <p:cTn id="22" dur="1" fill="hold">
                                          <p:stCondLst>
                                            <p:cond delay="0"/>
                                          </p:stCondLst>
                                        </p:cTn>
                                        <p:tgtEl>
                                          <p:spTgt spid="12"/>
                                        </p:tgtEl>
                                        <p:attrNameLst>
                                          <p:attrName>style.visibility</p:attrName>
                                        </p:attrNameLst>
                                      </p:cBhvr>
                                      <p:to>
                                        <p:strVal val="visible"/>
                                      </p:to>
                                    </p:set>
                                    <p:anim calcmode="lin" valueType="num">
                                      <p:cBhvr>
                                        <p:cTn id="23" dur="500" fill="hold"/>
                                        <p:tgtEl>
                                          <p:spTgt spid="12"/>
                                        </p:tgtEl>
                                        <p:attrNameLst>
                                          <p:attrName>ppt_w</p:attrName>
                                        </p:attrNameLst>
                                      </p:cBhvr>
                                      <p:tavLst>
                                        <p:tav tm="0">
                                          <p:val>
                                            <p:fltVal val="0"/>
                                          </p:val>
                                        </p:tav>
                                        <p:tav tm="100000">
                                          <p:val>
                                            <p:strVal val="#ppt_w"/>
                                          </p:val>
                                        </p:tav>
                                      </p:tavLst>
                                    </p:anim>
                                    <p:anim calcmode="lin" valueType="num">
                                      <p:cBhvr>
                                        <p:cTn id="24" dur="500" fill="hold"/>
                                        <p:tgtEl>
                                          <p:spTgt spid="12"/>
                                        </p:tgtEl>
                                        <p:attrNameLst>
                                          <p:attrName>ppt_h</p:attrName>
                                        </p:attrNameLst>
                                      </p:cBhvr>
                                      <p:tavLst>
                                        <p:tav tm="0">
                                          <p:val>
                                            <p:fltVal val="0"/>
                                          </p:val>
                                        </p:tav>
                                        <p:tav tm="100000">
                                          <p:val>
                                            <p:strVal val="#ppt_h"/>
                                          </p:val>
                                        </p:tav>
                                      </p:tavLst>
                                    </p:anim>
                                  </p:childTnLst>
                                </p:cTn>
                              </p:par>
                              <p:par>
                                <p:cTn id="25" presetID="23" presetClass="entr" presetSubtype="16" fill="hold" nodeType="withEffect">
                                  <p:stCondLst>
                                    <p:cond delay="0"/>
                                  </p:stCondLst>
                                  <p:childTnLst>
                                    <p:set>
                                      <p:cBhvr>
                                        <p:cTn id="26" dur="1" fill="hold">
                                          <p:stCondLst>
                                            <p:cond delay="0"/>
                                          </p:stCondLst>
                                        </p:cTn>
                                        <p:tgtEl>
                                          <p:spTgt spid="13317"/>
                                        </p:tgtEl>
                                        <p:attrNameLst>
                                          <p:attrName>style.visibility</p:attrName>
                                        </p:attrNameLst>
                                      </p:cBhvr>
                                      <p:to>
                                        <p:strVal val="visible"/>
                                      </p:to>
                                    </p:set>
                                    <p:anim calcmode="lin" valueType="num">
                                      <p:cBhvr>
                                        <p:cTn id="27" dur="500" fill="hold"/>
                                        <p:tgtEl>
                                          <p:spTgt spid="13317"/>
                                        </p:tgtEl>
                                        <p:attrNameLst>
                                          <p:attrName>ppt_w</p:attrName>
                                        </p:attrNameLst>
                                      </p:cBhvr>
                                      <p:tavLst>
                                        <p:tav tm="0">
                                          <p:val>
                                            <p:fltVal val="0"/>
                                          </p:val>
                                        </p:tav>
                                        <p:tav tm="100000">
                                          <p:val>
                                            <p:strVal val="#ppt_w"/>
                                          </p:val>
                                        </p:tav>
                                      </p:tavLst>
                                    </p:anim>
                                    <p:anim calcmode="lin" valueType="num">
                                      <p:cBhvr>
                                        <p:cTn id="28" dur="500" fill="hold"/>
                                        <p:tgtEl>
                                          <p:spTgt spid="13317"/>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build="p"/>
      <p:bldP spid="9" grpId="0"/>
      <p:bldP spid="12" grpId="0"/>
    </p:bld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Content Placeholder 10"/>
          <p:cNvSpPr>
            <a:spLocks noGrp="1"/>
          </p:cNvSpPr>
          <p:nvPr>
            <p:ph sz="quarter" idx="13"/>
          </p:nvPr>
        </p:nvSpPr>
        <p:spPr>
          <a:xfrm>
            <a:off x="685800" y="2781300"/>
            <a:ext cx="7010400" cy="676339"/>
          </a:xfrm>
        </p:spPr>
        <p:txBody>
          <a:bodyPr wrap="square">
            <a:spAutoFit/>
          </a:bodyPr>
          <a:lstStyle/>
          <a:p>
            <a:pPr marL="457200" indent="-457200" algn="just">
              <a:lnSpc>
                <a:spcPct val="165000"/>
              </a:lnSpc>
              <a:spcBef>
                <a:spcPct val="0"/>
              </a:spcBef>
              <a:buFontTx/>
              <a:buNone/>
              <a:tabLst>
                <a:tab pos="800100" algn="l"/>
                <a:tab pos="4283075" algn="l"/>
              </a:tabLst>
            </a:pPr>
            <a:r>
              <a:rPr lang="en-US" sz="2300" b="1" dirty="0" smtClean="0">
                <a:solidFill>
                  <a:schemeClr val="tx1"/>
                </a:solidFill>
                <a:latin typeface="Times New Roman" pitchFamily="18" charset="0"/>
                <a:cs typeface="Times New Roman" pitchFamily="18" charset="0"/>
              </a:rPr>
              <a:t>25.</a:t>
            </a:r>
            <a:r>
              <a:rPr lang="en-US" sz="2300" dirty="0" smtClean="0">
                <a:solidFill>
                  <a:schemeClr val="tx1"/>
                </a:solidFill>
                <a:latin typeface="Times New Roman" pitchFamily="18" charset="0"/>
                <a:cs typeface="Times New Roman" pitchFamily="18" charset="0"/>
              </a:rPr>
              <a:t>	</a:t>
            </a:r>
          </a:p>
        </p:txBody>
      </p:sp>
      <p:pic>
        <p:nvPicPr>
          <p:cNvPr id="8" name="Picture 3" descr="D:\Deepak\Powerpoint\Re-work\Art\New.wmf"/>
          <p:cNvPicPr>
            <a:picLocks noChangeAspect="1" noChangeArrowheads="1"/>
          </p:cNvPicPr>
          <p:nvPr/>
        </p:nvPicPr>
        <p:blipFill>
          <a:blip r:embed="rId2" cstate="print"/>
          <a:srcRect/>
          <a:stretch>
            <a:fillRect/>
          </a:stretch>
        </p:blipFill>
        <p:spPr bwMode="auto">
          <a:xfrm>
            <a:off x="1752600" y="4780642"/>
            <a:ext cx="4953000" cy="1282700"/>
          </a:xfrm>
          <a:prstGeom prst="rect">
            <a:avLst/>
          </a:prstGeom>
          <a:noFill/>
        </p:spPr>
      </p:pic>
      <p:pic>
        <p:nvPicPr>
          <p:cNvPr id="9" name="Picture 1"/>
          <p:cNvPicPr>
            <a:picLocks noChangeAspect="1" noChangeArrowheads="1"/>
          </p:cNvPicPr>
          <p:nvPr/>
        </p:nvPicPr>
        <p:blipFill>
          <a:blip r:embed="rId3" cstate="print"/>
          <a:srcRect/>
          <a:stretch>
            <a:fillRect/>
          </a:stretch>
        </p:blipFill>
        <p:spPr bwMode="auto">
          <a:xfrm>
            <a:off x="2057400" y="2971800"/>
            <a:ext cx="1697355" cy="1703070"/>
          </a:xfrm>
          <a:prstGeom prst="rect">
            <a:avLst/>
          </a:prstGeom>
          <a:noFill/>
          <a:ln w="9525">
            <a:noFill/>
            <a:miter lim="800000"/>
            <a:headEnd/>
            <a:tailEnd/>
          </a:ln>
          <a:effectLst/>
        </p:spPr>
      </p:pic>
      <p:sp>
        <p:nvSpPr>
          <p:cNvPr id="5"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tabLst>
                <a:tab pos="393192" algn="r"/>
                <a:tab pos="640080" algn="l"/>
              </a:tabLst>
            </a:pPr>
            <a:r>
              <a:rPr lang="en-US" sz="1500" b="1" dirty="0" smtClean="0">
                <a:solidFill>
                  <a:schemeClr val="bg1"/>
                </a:solidFill>
                <a:latin typeface="Times New Roman" pitchFamily="18" charset="0"/>
                <a:cs typeface="Times New Roman" pitchFamily="18" charset="0"/>
              </a:rPr>
              <a:t>Revision Exam 1 Paper 1</a:t>
            </a:r>
          </a:p>
        </p:txBody>
      </p:sp>
    </p:spTree>
    <p:extLst>
      <p:ext uri="{BB962C8B-B14F-4D97-AF65-F5344CB8AC3E}">
        <p14:creationId xmlns:p14="http://schemas.microsoft.com/office/powerpoint/2010/main" xmlns="" val="1862447457"/>
      </p:ext>
    </p:extLst>
  </p:cSld>
  <p:clrMapOvr>
    <a:masterClrMapping/>
  </p:clrMapOvr>
  <p:transition spd="slow">
    <p:strips dir="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6">
                                            <p:txEl>
                                              <p:pRg st="0" end="0"/>
                                            </p:txEl>
                                          </p:spTgt>
                                        </p:tgtEl>
                                        <p:attrNameLst>
                                          <p:attrName>style.visibility</p:attrName>
                                        </p:attrNameLst>
                                      </p:cBhvr>
                                      <p:to>
                                        <p:strVal val="visible"/>
                                      </p:to>
                                    </p:set>
                                    <p:anim calcmode="lin" valueType="num">
                                      <p:cBhvr>
                                        <p:cTn id="7" dur="500" fill="hold"/>
                                        <p:tgtEl>
                                          <p:spTgt spid="6">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6">
                                            <p:txEl>
                                              <p:pRg st="0" end="0"/>
                                            </p:txEl>
                                          </p:spTgt>
                                        </p:tgtEl>
                                        <p:attrNameLst>
                                          <p:attrName>ppt_h</p:attrName>
                                        </p:attrNameLst>
                                      </p:cBhvr>
                                      <p:tavLst>
                                        <p:tav tm="0">
                                          <p:val>
                                            <p:fltVal val="0"/>
                                          </p:val>
                                        </p:tav>
                                        <p:tav tm="100000">
                                          <p:val>
                                            <p:strVal val="#ppt_h"/>
                                          </p:val>
                                        </p:tav>
                                      </p:tavLst>
                                    </p:anim>
                                  </p:childTnLst>
                                </p:cTn>
                              </p:par>
                              <p:par>
                                <p:cTn id="9" presetID="23" presetClass="entr" presetSubtype="16" fill="hold" nodeType="withEffect">
                                  <p:stCondLst>
                                    <p:cond delay="0"/>
                                  </p:stCondLst>
                                  <p:childTnLst>
                                    <p:set>
                                      <p:cBhvr>
                                        <p:cTn id="10" dur="1" fill="hold">
                                          <p:stCondLst>
                                            <p:cond delay="0"/>
                                          </p:stCondLst>
                                        </p:cTn>
                                        <p:tgtEl>
                                          <p:spTgt spid="9"/>
                                        </p:tgtEl>
                                        <p:attrNameLst>
                                          <p:attrName>style.visibility</p:attrName>
                                        </p:attrNameLst>
                                      </p:cBhvr>
                                      <p:to>
                                        <p:strVal val="visible"/>
                                      </p:to>
                                    </p:set>
                                    <p:anim calcmode="lin" valueType="num">
                                      <p:cBhvr>
                                        <p:cTn id="11" dur="500" fill="hold"/>
                                        <p:tgtEl>
                                          <p:spTgt spid="9"/>
                                        </p:tgtEl>
                                        <p:attrNameLst>
                                          <p:attrName>ppt_w</p:attrName>
                                        </p:attrNameLst>
                                      </p:cBhvr>
                                      <p:tavLst>
                                        <p:tav tm="0">
                                          <p:val>
                                            <p:fltVal val="0"/>
                                          </p:val>
                                        </p:tav>
                                        <p:tav tm="100000">
                                          <p:val>
                                            <p:strVal val="#ppt_w"/>
                                          </p:val>
                                        </p:tav>
                                      </p:tavLst>
                                    </p:anim>
                                    <p:anim calcmode="lin" valueType="num">
                                      <p:cBhvr>
                                        <p:cTn id="12" dur="500" fill="hold"/>
                                        <p:tgtEl>
                                          <p:spTgt spid="9"/>
                                        </p:tgtEl>
                                        <p:attrNameLst>
                                          <p:attrName>ppt_h</p:attrName>
                                        </p:attrNameLst>
                                      </p:cBhvr>
                                      <p:tavLst>
                                        <p:tav tm="0">
                                          <p:val>
                                            <p:fltVal val="0"/>
                                          </p:val>
                                        </p:tav>
                                        <p:tav tm="100000">
                                          <p:val>
                                            <p:strVal val="#ppt_h"/>
                                          </p:val>
                                        </p:tav>
                                      </p:tavLst>
                                    </p:anim>
                                  </p:childTnLst>
                                </p:cTn>
                              </p:par>
                              <p:par>
                                <p:cTn id="13" presetID="23" presetClass="entr" presetSubtype="16" fill="hold" nodeType="withEffect">
                                  <p:stCondLst>
                                    <p:cond delay="0"/>
                                  </p:stCondLst>
                                  <p:childTnLst>
                                    <p:set>
                                      <p:cBhvr>
                                        <p:cTn id="14" dur="1" fill="hold">
                                          <p:stCondLst>
                                            <p:cond delay="0"/>
                                          </p:stCondLst>
                                        </p:cTn>
                                        <p:tgtEl>
                                          <p:spTgt spid="8"/>
                                        </p:tgtEl>
                                        <p:attrNameLst>
                                          <p:attrName>style.visibility</p:attrName>
                                        </p:attrNameLst>
                                      </p:cBhvr>
                                      <p:to>
                                        <p:strVal val="visible"/>
                                      </p:to>
                                    </p:set>
                                    <p:anim calcmode="lin" valueType="num">
                                      <p:cBhvr>
                                        <p:cTn id="15" dur="500" fill="hold"/>
                                        <p:tgtEl>
                                          <p:spTgt spid="8"/>
                                        </p:tgtEl>
                                        <p:attrNameLst>
                                          <p:attrName>ppt_w</p:attrName>
                                        </p:attrNameLst>
                                      </p:cBhvr>
                                      <p:tavLst>
                                        <p:tav tm="0">
                                          <p:val>
                                            <p:fltVal val="0"/>
                                          </p:val>
                                        </p:tav>
                                        <p:tav tm="100000">
                                          <p:val>
                                            <p:strVal val="#ppt_w"/>
                                          </p:val>
                                        </p:tav>
                                      </p:tavLst>
                                    </p:anim>
                                    <p:anim calcmode="lin" valueType="num">
                                      <p:cBhvr>
                                        <p:cTn id="16" dur="500" fill="hold"/>
                                        <p:tgtEl>
                                          <p:spTgt spid="8"/>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build="p"/>
    </p:bldLst>
  </p:timing>
</p:sld>
</file>

<file path=ppt/slides/slide5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9"/>
          <p:cNvSpPr>
            <a:spLocks noGrp="1"/>
          </p:cNvSpPr>
          <p:nvPr>
            <p:ph type="ctrTitle"/>
          </p:nvPr>
        </p:nvSpPr>
        <p:spPr>
          <a:xfrm>
            <a:off x="685800" y="1981200"/>
            <a:ext cx="7772400" cy="2554545"/>
          </a:xfrm>
        </p:spPr>
        <p:txBody>
          <a:bodyPr wrap="square" anchor="ctr">
            <a:spAutoFit/>
          </a:bodyPr>
          <a:lstStyle/>
          <a:p>
            <a:r>
              <a:rPr lang="en-US" sz="3200" b="1" dirty="0" smtClean="0">
                <a:solidFill>
                  <a:schemeClr val="tx1">
                    <a:lumMod val="95000"/>
                    <a:lumOff val="5000"/>
                  </a:schemeClr>
                </a:solidFill>
                <a:latin typeface="Times New Roman" pitchFamily="18" charset="0"/>
                <a:cs typeface="Times New Roman" pitchFamily="18" charset="0"/>
              </a:rPr>
              <a:t>REVISION EXAMINATION 3</a:t>
            </a:r>
            <a:br>
              <a:rPr lang="en-US" sz="3200" b="1" dirty="0" smtClean="0">
                <a:solidFill>
                  <a:schemeClr val="tx1">
                    <a:lumMod val="95000"/>
                    <a:lumOff val="5000"/>
                  </a:schemeClr>
                </a:solidFill>
                <a:latin typeface="Times New Roman" pitchFamily="18" charset="0"/>
                <a:cs typeface="Times New Roman" pitchFamily="18" charset="0"/>
              </a:rPr>
            </a:br>
            <a:r>
              <a:rPr lang="en-US" sz="3200" b="1" dirty="0" smtClean="0">
                <a:solidFill>
                  <a:schemeClr val="tx1">
                    <a:lumMod val="95000"/>
                    <a:lumOff val="5000"/>
                  </a:schemeClr>
                </a:solidFill>
                <a:latin typeface="Times New Roman" pitchFamily="18" charset="0"/>
                <a:cs typeface="Times New Roman" pitchFamily="18" charset="0"/>
              </a:rPr>
              <a:t>MATHEMATICS</a:t>
            </a:r>
            <a:br>
              <a:rPr lang="en-US" sz="3200" b="1" dirty="0" smtClean="0">
                <a:solidFill>
                  <a:schemeClr val="tx1">
                    <a:lumMod val="95000"/>
                    <a:lumOff val="5000"/>
                  </a:schemeClr>
                </a:solidFill>
                <a:latin typeface="Times New Roman" pitchFamily="18" charset="0"/>
                <a:cs typeface="Times New Roman" pitchFamily="18" charset="0"/>
              </a:rPr>
            </a:br>
            <a:r>
              <a:rPr lang="en-US" sz="3200" b="1" dirty="0" smtClean="0">
                <a:solidFill>
                  <a:schemeClr val="tx1">
                    <a:lumMod val="95000"/>
                    <a:lumOff val="5000"/>
                  </a:schemeClr>
                </a:solidFill>
                <a:latin typeface="Times New Roman" pitchFamily="18" charset="0"/>
                <a:cs typeface="Times New Roman" pitchFamily="18" charset="0"/>
              </a:rPr>
              <a:t>Paper 2</a:t>
            </a:r>
            <a:br>
              <a:rPr lang="en-US" sz="3200" b="1" dirty="0" smtClean="0">
                <a:solidFill>
                  <a:schemeClr val="tx1">
                    <a:lumMod val="95000"/>
                    <a:lumOff val="5000"/>
                  </a:schemeClr>
                </a:solidFill>
                <a:latin typeface="Times New Roman" pitchFamily="18" charset="0"/>
                <a:cs typeface="Times New Roman" pitchFamily="18" charset="0"/>
              </a:rPr>
            </a:br>
            <a:r>
              <a:rPr lang="en-US" sz="3200" b="1" dirty="0" smtClean="0">
                <a:solidFill>
                  <a:schemeClr val="tx1">
                    <a:lumMod val="95000"/>
                    <a:lumOff val="5000"/>
                  </a:schemeClr>
                </a:solidFill>
                <a:latin typeface="Times New Roman" pitchFamily="18" charset="0"/>
                <a:cs typeface="Times New Roman" pitchFamily="18" charset="0"/>
              </a:rPr>
              <a:t>2 hours 40 minutes</a:t>
            </a:r>
            <a:br>
              <a:rPr lang="en-US" sz="3200" b="1" dirty="0" smtClean="0">
                <a:solidFill>
                  <a:schemeClr val="tx1">
                    <a:lumMod val="95000"/>
                    <a:lumOff val="5000"/>
                  </a:schemeClr>
                </a:solidFill>
                <a:latin typeface="Times New Roman" pitchFamily="18" charset="0"/>
                <a:cs typeface="Times New Roman" pitchFamily="18" charset="0"/>
              </a:rPr>
            </a:br>
            <a:r>
              <a:rPr lang="en-US" sz="3200" b="1" dirty="0" smtClean="0">
                <a:solidFill>
                  <a:schemeClr val="tx1">
                    <a:lumMod val="95000"/>
                    <a:lumOff val="5000"/>
                  </a:schemeClr>
                </a:solidFill>
                <a:latin typeface="Times New Roman" pitchFamily="18" charset="0"/>
                <a:cs typeface="Times New Roman" pitchFamily="18" charset="0"/>
              </a:rPr>
              <a:t>Answer ALL the questions</a:t>
            </a:r>
            <a:endParaRPr lang="en-US" sz="3200" b="1" dirty="0">
              <a:solidFill>
                <a:schemeClr val="tx1">
                  <a:lumMod val="95000"/>
                  <a:lumOff val="5000"/>
                </a:schemeClr>
              </a:solidFill>
              <a:latin typeface="Times New Roman" pitchFamily="18" charset="0"/>
              <a:cs typeface="Times New Roman" pitchFamily="18" charset="0"/>
            </a:endParaRPr>
          </a:p>
        </p:txBody>
      </p:sp>
      <p:sp>
        <p:nvSpPr>
          <p:cNvPr id="4" name="Action Button: Home 3">
            <a:hlinkClick r:id="" action="ppaction://hlinkshowjump?jump=firstslide" highlightClick="1"/>
          </p:cNvPr>
          <p:cNvSpPr/>
          <p:nvPr/>
        </p:nvSpPr>
        <p:spPr>
          <a:xfrm>
            <a:off x="0" y="6248400"/>
            <a:ext cx="971552" cy="609600"/>
          </a:xfrm>
          <a:prstGeom prst="actionButtonHome">
            <a:avLst/>
          </a:prstGeom>
        </p:spPr>
        <p:style>
          <a:lnRef idx="2">
            <a:schemeClr val="dk1"/>
          </a:lnRef>
          <a:fillRef idx="1">
            <a:schemeClr val="lt1"/>
          </a:fillRef>
          <a:effectRef idx="0">
            <a:schemeClr val="dk1"/>
          </a:effectRef>
          <a:fontRef idx="minor">
            <a:schemeClr val="dk1"/>
          </a:fontRef>
        </p:style>
        <p:txBody>
          <a:bodyPr rtlCol="0" anchor="ctr"/>
          <a:lstStyle/>
          <a:p>
            <a:pPr algn="ctr"/>
            <a:endParaRPr lang="en-US"/>
          </a:p>
        </p:txBody>
      </p:sp>
      <p:sp>
        <p:nvSpPr>
          <p:cNvPr id="6" name="Notched Right Arrow 5">
            <a:hlinkClick r:id="rId2" action="ppaction://hlinksldjump"/>
          </p:cNvPr>
          <p:cNvSpPr/>
          <p:nvPr/>
        </p:nvSpPr>
        <p:spPr>
          <a:xfrm>
            <a:off x="7235370" y="6150426"/>
            <a:ext cx="1782315" cy="685800"/>
          </a:xfrm>
          <a:prstGeom prst="notchedRightArrow">
            <a:avLst/>
          </a:prstGeom>
          <a:blipFill>
            <a:blip r:embed="rId3" cstate="print">
              <a:extLst>
                <a:ext uri="{BEBA8EAE-BF5A-486C-A8C5-ECC9F3942E4B}">
                  <a14:imgProps xmlns:a14="http://schemas.microsoft.com/office/drawing/2010/main" xmlns="">
                    <a14:imgLayer r:embed="rId4">
                      <a14:imgEffect>
                        <a14:brightnessContrast bright="-20000" contrast="-20000"/>
                      </a14:imgEffect>
                    </a14:imgLayer>
                  </a14:imgProps>
                </a:ex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NEXT</a:t>
            </a:r>
            <a:endParaRPr lang="en-US" sz="2000" b="1" dirty="0">
              <a:latin typeface="Times New Roman" pitchFamily="18" charset="0"/>
              <a:cs typeface="Times New Roman" pitchFamily="18" charset="0"/>
            </a:endParaRPr>
          </a:p>
        </p:txBody>
      </p:sp>
    </p:spTree>
    <p:extLst>
      <p:ext uri="{BB962C8B-B14F-4D97-AF65-F5344CB8AC3E}">
        <p14:creationId xmlns:p14="http://schemas.microsoft.com/office/powerpoint/2010/main" xmlns="" val="4130750871"/>
      </p:ext>
    </p:extLst>
  </p:cSld>
  <p:clrMapOvr>
    <a:masterClrMapping/>
  </p:clrMapOvr>
  <p:transition spd="slow">
    <p:strips dir="ru"/>
  </p:transition>
  <p:timing>
    <p:tnLst>
      <p:par>
        <p:cTn id="1" dur="indefinite" restart="never" nodeType="tmRoot"/>
      </p:par>
    </p:tnLst>
  </p:timing>
</p:sld>
</file>

<file path=ppt/slides/slide5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Content Placeholder 10"/>
          <p:cNvSpPr>
            <a:spLocks noGrp="1"/>
          </p:cNvSpPr>
          <p:nvPr>
            <p:ph sz="quarter" idx="13"/>
          </p:nvPr>
        </p:nvSpPr>
        <p:spPr>
          <a:xfrm>
            <a:off x="685800" y="2781300"/>
            <a:ext cx="6187440" cy="800219"/>
          </a:xfrm>
        </p:spPr>
        <p:txBody>
          <a:bodyPr wrap="square">
            <a:spAutoFit/>
          </a:bodyPr>
          <a:lstStyle/>
          <a:p>
            <a:pPr marL="457200" indent="-457200" algn="just">
              <a:spcBef>
                <a:spcPct val="0"/>
              </a:spcBef>
              <a:buFontTx/>
              <a:buNone/>
              <a:tabLst>
                <a:tab pos="974725" algn="l"/>
                <a:tab pos="1036638" algn="l"/>
                <a:tab pos="3913188" algn="l"/>
              </a:tabLst>
            </a:pPr>
            <a:r>
              <a:rPr lang="en-US" sz="2300" b="1" dirty="0" smtClean="0">
                <a:solidFill>
                  <a:schemeClr val="tx1"/>
                </a:solidFill>
                <a:latin typeface="Times New Roman" pitchFamily="18" charset="0"/>
                <a:cs typeface="Times New Roman" pitchFamily="18" charset="0"/>
              </a:rPr>
              <a:t>1.</a:t>
            </a:r>
            <a:r>
              <a:rPr lang="en-US" sz="2300" dirty="0" smtClean="0">
                <a:solidFill>
                  <a:schemeClr val="tx1"/>
                </a:solidFill>
                <a:latin typeface="Times New Roman" pitchFamily="18" charset="0"/>
                <a:cs typeface="Times New Roman" pitchFamily="18" charset="0"/>
              </a:rPr>
              <a:t>	(a)	 Using a calculator, or otherwise, find the 		value of 7.38 × 1.04</a:t>
            </a:r>
            <a:r>
              <a:rPr lang="en-US" sz="2300" baseline="30000" dirty="0" smtClean="0">
                <a:solidFill>
                  <a:schemeClr val="tx1"/>
                </a:solidFill>
                <a:latin typeface="Times New Roman" pitchFamily="18" charset="0"/>
                <a:cs typeface="Times New Roman" pitchFamily="18" charset="0"/>
              </a:rPr>
              <a:t>2</a:t>
            </a:r>
            <a:r>
              <a:rPr lang="en-US" sz="2300" dirty="0" smtClean="0">
                <a:solidFill>
                  <a:schemeClr val="tx1"/>
                </a:solidFill>
                <a:latin typeface="Times New Roman" pitchFamily="18" charset="0"/>
                <a:cs typeface="Times New Roman" pitchFamily="18" charset="0"/>
              </a:rPr>
              <a:t>, writing your answer</a:t>
            </a:r>
          </a:p>
        </p:txBody>
      </p:sp>
      <p:sp>
        <p:nvSpPr>
          <p:cNvPr id="9" name="Rectangle 8"/>
          <p:cNvSpPr/>
          <p:nvPr/>
        </p:nvSpPr>
        <p:spPr>
          <a:xfrm>
            <a:off x="6629400" y="4417414"/>
            <a:ext cx="1200281" cy="369332"/>
          </a:xfrm>
          <a:prstGeom prst="rect">
            <a:avLst/>
          </a:prstGeom>
        </p:spPr>
        <p:txBody>
          <a:bodyPr wrap="square" anchor="t" anchorCtr="1">
            <a:spAutoFit/>
          </a:bodyPr>
          <a:lstStyle/>
          <a:p>
            <a:pPr indent="-4800600" algn="r">
              <a:buFontTx/>
              <a:buNone/>
            </a:pPr>
            <a:r>
              <a:rPr lang="en-US" dirty="0" smtClean="0">
                <a:latin typeface="Times New Roman" pitchFamily="18" charset="0"/>
                <a:cs typeface="Times New Roman" pitchFamily="18" charset="0"/>
              </a:rPr>
              <a:t>(3 </a:t>
            </a:r>
            <a:r>
              <a:rPr lang="en-US" dirty="0">
                <a:latin typeface="Times New Roman" pitchFamily="18" charset="0"/>
                <a:cs typeface="Times New Roman" pitchFamily="18" charset="0"/>
              </a:rPr>
              <a:t>marks)</a:t>
            </a:r>
          </a:p>
        </p:txBody>
      </p:sp>
      <p:sp>
        <p:nvSpPr>
          <p:cNvPr id="10" name="Notched Right Arrow 9"/>
          <p:cNvSpPr/>
          <p:nvPr/>
        </p:nvSpPr>
        <p:spPr>
          <a:xfrm>
            <a:off x="7162800" y="6019800"/>
            <a:ext cx="1782315" cy="685800"/>
          </a:xfrm>
          <a:prstGeom prst="notchedRightArrow">
            <a:avLst/>
          </a:prstGeom>
          <a:blipFill>
            <a:blip r:embed="rId2" cstate="prin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ANSWER</a:t>
            </a:r>
            <a:endParaRPr lang="en-US" sz="2000" b="1" dirty="0">
              <a:latin typeface="Times New Roman" pitchFamily="18" charset="0"/>
              <a:cs typeface="Times New Roman" pitchFamily="18" charset="0"/>
            </a:endParaRPr>
          </a:p>
        </p:txBody>
      </p:sp>
      <p:sp>
        <p:nvSpPr>
          <p:cNvPr id="13" name="Rectangle 12"/>
          <p:cNvSpPr/>
          <p:nvPr/>
        </p:nvSpPr>
        <p:spPr>
          <a:xfrm>
            <a:off x="1772732" y="3886200"/>
            <a:ext cx="1388522" cy="446276"/>
          </a:xfrm>
          <a:prstGeom prst="rect">
            <a:avLst/>
          </a:prstGeom>
        </p:spPr>
        <p:txBody>
          <a:bodyPr wrap="none">
            <a:spAutoFit/>
          </a:bodyPr>
          <a:lstStyle/>
          <a:p>
            <a:r>
              <a:rPr lang="en-US" sz="2300" dirty="0">
                <a:latin typeface="Times New Roman" pitchFamily="18" charset="0"/>
                <a:cs typeface="Times New Roman" pitchFamily="18" charset="0"/>
              </a:rPr>
              <a:t>(i) exactly</a:t>
            </a:r>
          </a:p>
        </p:txBody>
      </p:sp>
      <p:sp>
        <p:nvSpPr>
          <p:cNvPr id="14" name="Rectangle 13"/>
          <p:cNvSpPr/>
          <p:nvPr/>
        </p:nvSpPr>
        <p:spPr>
          <a:xfrm>
            <a:off x="1704310" y="4384804"/>
            <a:ext cx="4467890" cy="446276"/>
          </a:xfrm>
          <a:prstGeom prst="rect">
            <a:avLst/>
          </a:prstGeom>
        </p:spPr>
        <p:txBody>
          <a:bodyPr wrap="none">
            <a:spAutoFit/>
          </a:bodyPr>
          <a:lstStyle/>
          <a:p>
            <a:r>
              <a:rPr lang="en-US" sz="2300" dirty="0">
                <a:latin typeface="Times New Roman" pitchFamily="18" charset="0"/>
                <a:cs typeface="Times New Roman" pitchFamily="18" charset="0"/>
              </a:rPr>
              <a:t>(ii) </a:t>
            </a:r>
            <a:r>
              <a:rPr lang="en-US" sz="2300" dirty="0" smtClean="0">
                <a:latin typeface="Times New Roman" pitchFamily="18" charset="0"/>
                <a:cs typeface="Times New Roman" pitchFamily="18" charset="0"/>
              </a:rPr>
              <a:t>correct to two significant figures</a:t>
            </a:r>
            <a:endParaRPr lang="en-US" sz="2300" dirty="0">
              <a:latin typeface="Times New Roman" pitchFamily="18" charset="0"/>
              <a:cs typeface="Times New Roman" pitchFamily="18" charset="0"/>
            </a:endParaRPr>
          </a:p>
        </p:txBody>
      </p:sp>
      <p:sp>
        <p:nvSpPr>
          <p:cNvPr id="8"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3 Paper 2</a:t>
            </a:r>
          </a:p>
        </p:txBody>
      </p:sp>
    </p:spTree>
    <p:extLst>
      <p:ext uri="{BB962C8B-B14F-4D97-AF65-F5344CB8AC3E}">
        <p14:creationId xmlns:p14="http://schemas.microsoft.com/office/powerpoint/2010/main" xmlns="" val="714513420"/>
      </p:ext>
    </p:extLst>
  </p:cSld>
  <p:clrMapOvr>
    <a:masterClrMapping/>
  </p:clrMapOvr>
  <p:transition spd="slow">
    <p:strips dir="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p:cTn id="7" dur="500" fill="hold"/>
                                        <p:tgtEl>
                                          <p:spTgt spid="9"/>
                                        </p:tgtEl>
                                        <p:attrNameLst>
                                          <p:attrName>ppt_w</p:attrName>
                                        </p:attrNameLst>
                                      </p:cBhvr>
                                      <p:tavLst>
                                        <p:tav tm="0">
                                          <p:val>
                                            <p:fltVal val="0"/>
                                          </p:val>
                                        </p:tav>
                                        <p:tav tm="100000">
                                          <p:val>
                                            <p:strVal val="#ppt_w"/>
                                          </p:val>
                                        </p:tav>
                                      </p:tavLst>
                                    </p:anim>
                                    <p:anim calcmode="lin" valueType="num">
                                      <p:cBhvr>
                                        <p:cTn id="8" dur="500" fill="hold"/>
                                        <p:tgtEl>
                                          <p:spTgt spid="9"/>
                                        </p:tgtEl>
                                        <p:attrNameLst>
                                          <p:attrName>ppt_h</p:attrName>
                                        </p:attrNameLst>
                                      </p:cBhvr>
                                      <p:tavLst>
                                        <p:tav tm="0">
                                          <p:val>
                                            <p:fltVal val="0"/>
                                          </p:val>
                                        </p:tav>
                                        <p:tav tm="100000">
                                          <p:val>
                                            <p:strVal val="#ppt_h"/>
                                          </p:val>
                                        </p:tav>
                                      </p:tavLst>
                                    </p:anim>
                                    <p:animEffect transition="in" filter="fade">
                                      <p:cBhvr>
                                        <p:cTn id="9" dur="500"/>
                                        <p:tgtEl>
                                          <p:spTgt spid="9"/>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7">
                                            <p:txEl>
                                              <p:pRg st="0" end="0"/>
                                            </p:txEl>
                                          </p:spTgt>
                                        </p:tgtEl>
                                        <p:attrNameLst>
                                          <p:attrName>style.visibility</p:attrName>
                                        </p:attrNameLst>
                                      </p:cBhvr>
                                      <p:to>
                                        <p:strVal val="visible"/>
                                      </p:to>
                                    </p:set>
                                    <p:anim calcmode="lin" valueType="num">
                                      <p:cBhvr>
                                        <p:cTn id="12" dur="500" fill="hold"/>
                                        <p:tgtEl>
                                          <p:spTgt spid="7">
                                            <p:txEl>
                                              <p:pRg st="0" end="0"/>
                                            </p:txEl>
                                          </p:spTgt>
                                        </p:tgtEl>
                                        <p:attrNameLst>
                                          <p:attrName>ppt_w</p:attrName>
                                        </p:attrNameLst>
                                      </p:cBhvr>
                                      <p:tavLst>
                                        <p:tav tm="0">
                                          <p:val>
                                            <p:fltVal val="0"/>
                                          </p:val>
                                        </p:tav>
                                        <p:tav tm="100000">
                                          <p:val>
                                            <p:strVal val="#ppt_w"/>
                                          </p:val>
                                        </p:tav>
                                      </p:tavLst>
                                    </p:anim>
                                    <p:anim calcmode="lin" valueType="num">
                                      <p:cBhvr>
                                        <p:cTn id="13" dur="500" fill="hold"/>
                                        <p:tgtEl>
                                          <p:spTgt spid="7">
                                            <p:txEl>
                                              <p:pRg st="0" end="0"/>
                                            </p:txEl>
                                          </p:spTgt>
                                        </p:tgtEl>
                                        <p:attrNameLst>
                                          <p:attrName>ppt_h</p:attrName>
                                        </p:attrNameLst>
                                      </p:cBhvr>
                                      <p:tavLst>
                                        <p:tav tm="0">
                                          <p:val>
                                            <p:fltVal val="0"/>
                                          </p:val>
                                        </p:tav>
                                        <p:tav tm="100000">
                                          <p:val>
                                            <p:strVal val="#ppt_h"/>
                                          </p:val>
                                        </p:tav>
                                      </p:tavLst>
                                    </p:anim>
                                    <p:animEffect transition="in" filter="fade">
                                      <p:cBhvr>
                                        <p:cTn id="14" dur="500"/>
                                        <p:tgtEl>
                                          <p:spTgt spid="7">
                                            <p:txEl>
                                              <p:pRg st="0" end="0"/>
                                            </p:txEl>
                                          </p:spTgt>
                                        </p:tgtEl>
                                      </p:cBhvr>
                                    </p:animEffect>
                                  </p:childTnLst>
                                </p:cTn>
                              </p:par>
                            </p:childTnLst>
                          </p:cTn>
                        </p:par>
                      </p:childTnLst>
                    </p:cTn>
                  </p:par>
                  <p:par>
                    <p:cTn id="15" fill="hold">
                      <p:stCondLst>
                        <p:cond delay="indefinite"/>
                      </p:stCondLst>
                      <p:childTnLst>
                        <p:par>
                          <p:cTn id="16" fill="hold">
                            <p:stCondLst>
                              <p:cond delay="0"/>
                            </p:stCondLst>
                            <p:childTnLst>
                              <p:par>
                                <p:cTn id="17" presetID="53" presetClass="entr" presetSubtype="16" fill="hold" grpId="0" nodeType="clickEffect">
                                  <p:stCondLst>
                                    <p:cond delay="0"/>
                                  </p:stCondLst>
                                  <p:childTnLst>
                                    <p:set>
                                      <p:cBhvr>
                                        <p:cTn id="18" dur="1" fill="hold">
                                          <p:stCondLst>
                                            <p:cond delay="0"/>
                                          </p:stCondLst>
                                        </p:cTn>
                                        <p:tgtEl>
                                          <p:spTgt spid="13"/>
                                        </p:tgtEl>
                                        <p:attrNameLst>
                                          <p:attrName>style.visibility</p:attrName>
                                        </p:attrNameLst>
                                      </p:cBhvr>
                                      <p:to>
                                        <p:strVal val="visible"/>
                                      </p:to>
                                    </p:set>
                                    <p:anim calcmode="lin" valueType="num">
                                      <p:cBhvr>
                                        <p:cTn id="19" dur="500" fill="hold"/>
                                        <p:tgtEl>
                                          <p:spTgt spid="13"/>
                                        </p:tgtEl>
                                        <p:attrNameLst>
                                          <p:attrName>ppt_w</p:attrName>
                                        </p:attrNameLst>
                                      </p:cBhvr>
                                      <p:tavLst>
                                        <p:tav tm="0">
                                          <p:val>
                                            <p:fltVal val="0"/>
                                          </p:val>
                                        </p:tav>
                                        <p:tav tm="100000">
                                          <p:val>
                                            <p:strVal val="#ppt_w"/>
                                          </p:val>
                                        </p:tav>
                                      </p:tavLst>
                                    </p:anim>
                                    <p:anim calcmode="lin" valueType="num">
                                      <p:cBhvr>
                                        <p:cTn id="20" dur="500" fill="hold"/>
                                        <p:tgtEl>
                                          <p:spTgt spid="13"/>
                                        </p:tgtEl>
                                        <p:attrNameLst>
                                          <p:attrName>ppt_h</p:attrName>
                                        </p:attrNameLst>
                                      </p:cBhvr>
                                      <p:tavLst>
                                        <p:tav tm="0">
                                          <p:val>
                                            <p:fltVal val="0"/>
                                          </p:val>
                                        </p:tav>
                                        <p:tav tm="100000">
                                          <p:val>
                                            <p:strVal val="#ppt_h"/>
                                          </p:val>
                                        </p:tav>
                                      </p:tavLst>
                                    </p:anim>
                                    <p:animEffect transition="in" filter="fade">
                                      <p:cBhvr>
                                        <p:cTn id="21" dur="500"/>
                                        <p:tgtEl>
                                          <p:spTgt spid="13"/>
                                        </p:tgtEl>
                                      </p:cBhvr>
                                    </p:animEffect>
                                  </p:childTnLst>
                                </p:cTn>
                              </p:par>
                              <p:par>
                                <p:cTn id="22" presetID="53" presetClass="entr" presetSubtype="16" fill="hold" grpId="0" nodeType="withEffect">
                                  <p:stCondLst>
                                    <p:cond delay="0"/>
                                  </p:stCondLst>
                                  <p:childTnLst>
                                    <p:set>
                                      <p:cBhvr>
                                        <p:cTn id="23" dur="1" fill="hold">
                                          <p:stCondLst>
                                            <p:cond delay="0"/>
                                          </p:stCondLst>
                                        </p:cTn>
                                        <p:tgtEl>
                                          <p:spTgt spid="14"/>
                                        </p:tgtEl>
                                        <p:attrNameLst>
                                          <p:attrName>style.visibility</p:attrName>
                                        </p:attrNameLst>
                                      </p:cBhvr>
                                      <p:to>
                                        <p:strVal val="visible"/>
                                      </p:to>
                                    </p:set>
                                    <p:anim calcmode="lin" valueType="num">
                                      <p:cBhvr>
                                        <p:cTn id="24" dur="500" fill="hold"/>
                                        <p:tgtEl>
                                          <p:spTgt spid="14"/>
                                        </p:tgtEl>
                                        <p:attrNameLst>
                                          <p:attrName>ppt_w</p:attrName>
                                        </p:attrNameLst>
                                      </p:cBhvr>
                                      <p:tavLst>
                                        <p:tav tm="0">
                                          <p:val>
                                            <p:fltVal val="0"/>
                                          </p:val>
                                        </p:tav>
                                        <p:tav tm="100000">
                                          <p:val>
                                            <p:strVal val="#ppt_w"/>
                                          </p:val>
                                        </p:tav>
                                      </p:tavLst>
                                    </p:anim>
                                    <p:anim calcmode="lin" valueType="num">
                                      <p:cBhvr>
                                        <p:cTn id="25" dur="500" fill="hold"/>
                                        <p:tgtEl>
                                          <p:spTgt spid="14"/>
                                        </p:tgtEl>
                                        <p:attrNameLst>
                                          <p:attrName>ppt_h</p:attrName>
                                        </p:attrNameLst>
                                      </p:cBhvr>
                                      <p:tavLst>
                                        <p:tav tm="0">
                                          <p:val>
                                            <p:fltVal val="0"/>
                                          </p:val>
                                        </p:tav>
                                        <p:tav tm="100000">
                                          <p:val>
                                            <p:strVal val="#ppt_h"/>
                                          </p:val>
                                        </p:tav>
                                      </p:tavLst>
                                    </p:anim>
                                    <p:animEffect transition="in" filter="fade">
                                      <p:cBhvr>
                                        <p:cTn id="26" dur="500"/>
                                        <p:tgtEl>
                                          <p:spTgt spid="14"/>
                                        </p:tgtEl>
                                      </p:cBhvr>
                                    </p:animEffect>
                                  </p:childTnLst>
                                </p:cTn>
                              </p:par>
                            </p:childTnLst>
                          </p:cTn>
                        </p:par>
                      </p:childTnLst>
                    </p:cTn>
                  </p:par>
                  <p:par>
                    <p:cTn id="27" fill="hold">
                      <p:stCondLst>
                        <p:cond delay="indefinite"/>
                      </p:stCondLst>
                      <p:childTnLst>
                        <p:par>
                          <p:cTn id="28" fill="hold">
                            <p:stCondLst>
                              <p:cond delay="0"/>
                            </p:stCondLst>
                            <p:childTnLst>
                              <p:par>
                                <p:cTn id="29" presetID="3" presetClass="entr" presetSubtype="10" fill="hold" grpId="0" nodeType="clickEffect">
                                  <p:stCondLst>
                                    <p:cond delay="0"/>
                                  </p:stCondLst>
                                  <p:childTnLst>
                                    <p:set>
                                      <p:cBhvr>
                                        <p:cTn id="30" dur="1" fill="hold">
                                          <p:stCondLst>
                                            <p:cond delay="0"/>
                                          </p:stCondLst>
                                        </p:cTn>
                                        <p:tgtEl>
                                          <p:spTgt spid="10"/>
                                        </p:tgtEl>
                                        <p:attrNameLst>
                                          <p:attrName>style.visibility</p:attrName>
                                        </p:attrNameLst>
                                      </p:cBhvr>
                                      <p:to>
                                        <p:strVal val="visible"/>
                                      </p:to>
                                    </p:set>
                                    <p:animEffect transition="in" filter="blinds(horizontal)">
                                      <p:cBhvr>
                                        <p:cTn id="31"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build="p"/>
      <p:bldP spid="9" grpId="0"/>
      <p:bldP spid="10" grpId="0" animBg="1"/>
      <p:bldP spid="13" grpId="0"/>
      <p:bldP spid="14" grpId="0"/>
    </p:bldLst>
  </p:timing>
</p:sld>
</file>

<file path=ppt/slides/slide5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extBox 6"/>
          <p:cNvSpPr txBox="1"/>
          <p:nvPr/>
        </p:nvSpPr>
        <p:spPr>
          <a:xfrm>
            <a:off x="609599" y="2667000"/>
            <a:ext cx="6168571" cy="430759"/>
          </a:xfrm>
          <a:prstGeom prst="rect">
            <a:avLst/>
          </a:prstGeom>
          <a:noFill/>
        </p:spPr>
        <p:txBody>
          <a:bodyPr wrap="square" rtlCol="0">
            <a:spAutoFit/>
          </a:bodyPr>
          <a:lstStyle/>
          <a:p>
            <a:pPr marL="457200" indent="-457200">
              <a:lnSpc>
                <a:spcPts val="2800"/>
              </a:lnSpc>
              <a:spcAft>
                <a:spcPct val="50000"/>
              </a:spcAft>
              <a:buFontTx/>
              <a:buNone/>
              <a:tabLst>
                <a:tab pos="1036638" algn="l"/>
              </a:tabLst>
            </a:pPr>
            <a:r>
              <a:rPr lang="en-US" sz="2300" b="1" dirty="0" smtClean="0">
                <a:latin typeface="Times New Roman" pitchFamily="18" charset="0"/>
                <a:cs typeface="Times New Roman" pitchFamily="18" charset="0"/>
              </a:rPr>
              <a:t>1.</a:t>
            </a:r>
            <a:r>
              <a:rPr lang="en-US" sz="2300" dirty="0" smtClean="0">
                <a:latin typeface="Times New Roman" pitchFamily="18" charset="0"/>
                <a:cs typeface="Times New Roman" pitchFamily="18" charset="0"/>
              </a:rPr>
              <a:t>	(a)	(i)  7.38 × 1.04</a:t>
            </a:r>
            <a:r>
              <a:rPr lang="en-US" sz="2300" baseline="30000" dirty="0" smtClean="0">
                <a:latin typeface="Times New Roman" pitchFamily="18" charset="0"/>
                <a:cs typeface="Times New Roman" pitchFamily="18" charset="0"/>
              </a:rPr>
              <a:t>2</a:t>
            </a:r>
            <a:r>
              <a:rPr lang="en-US" sz="2300" dirty="0" smtClean="0">
                <a:latin typeface="Times New Roman" pitchFamily="18" charset="0"/>
                <a:cs typeface="Times New Roman" pitchFamily="18" charset="0"/>
              </a:rPr>
              <a:t> = </a:t>
            </a:r>
            <a:r>
              <a:rPr lang="en-US" sz="2300" dirty="0" smtClean="0">
                <a:solidFill>
                  <a:srgbClr val="FF0000"/>
                </a:solidFill>
                <a:latin typeface="Times New Roman" pitchFamily="18" charset="0"/>
                <a:cs typeface="Times New Roman" pitchFamily="18" charset="0"/>
              </a:rPr>
              <a:t>7.982 208     (exactly) </a:t>
            </a:r>
            <a:endParaRPr lang="en-US" sz="2300" dirty="0">
              <a:solidFill>
                <a:srgbClr val="FF0000"/>
              </a:solidFill>
              <a:latin typeface="Times New Roman" pitchFamily="18" charset="0"/>
              <a:cs typeface="Times New Roman" pitchFamily="18" charset="0"/>
            </a:endParaRPr>
          </a:p>
        </p:txBody>
      </p:sp>
      <p:sp>
        <p:nvSpPr>
          <p:cNvPr id="8" name="TextBox 7"/>
          <p:cNvSpPr txBox="1"/>
          <p:nvPr/>
        </p:nvSpPr>
        <p:spPr>
          <a:xfrm>
            <a:off x="807720" y="3685639"/>
            <a:ext cx="7620000" cy="1631216"/>
          </a:xfrm>
          <a:prstGeom prst="rect">
            <a:avLst/>
          </a:prstGeom>
          <a:noFill/>
        </p:spPr>
        <p:txBody>
          <a:bodyPr wrap="square" rtlCol="0">
            <a:spAutoFit/>
          </a:bodyPr>
          <a:lstStyle/>
          <a:p>
            <a:pPr>
              <a:lnSpc>
                <a:spcPts val="2400"/>
              </a:lnSpc>
              <a:spcBef>
                <a:spcPct val="50000"/>
              </a:spcBef>
              <a:buFontTx/>
              <a:buNone/>
              <a:tabLst>
                <a:tab pos="723900" algn="l"/>
                <a:tab pos="1262063" algn="l"/>
                <a:tab pos="1314450" algn="l"/>
                <a:tab pos="2800350" algn="l"/>
                <a:tab pos="3200400" algn="l"/>
              </a:tabLst>
            </a:pPr>
            <a:r>
              <a:rPr lang="en-US" sz="2000" dirty="0" smtClean="0">
                <a:latin typeface="Times New Roman" pitchFamily="18" charset="0"/>
                <a:cs typeface="Times New Roman" pitchFamily="18" charset="0"/>
              </a:rPr>
              <a:t>	</a:t>
            </a:r>
            <a:r>
              <a:rPr lang="en-US" sz="2300" dirty="0" smtClean="0">
                <a:latin typeface="Times New Roman" pitchFamily="18" charset="0"/>
                <a:cs typeface="Times New Roman" pitchFamily="18" charset="0"/>
              </a:rPr>
              <a:t> (ii)	7.98 | 2 208 = </a:t>
            </a:r>
            <a:r>
              <a:rPr lang="en-US" sz="2300" dirty="0" smtClean="0">
                <a:solidFill>
                  <a:srgbClr val="FF0000"/>
                </a:solidFill>
                <a:latin typeface="Times New Roman" pitchFamily="18" charset="0"/>
                <a:cs typeface="Times New Roman" pitchFamily="18" charset="0"/>
              </a:rPr>
              <a:t>7.98</a:t>
            </a:r>
            <a:r>
              <a:rPr lang="en-US" sz="2300" dirty="0" smtClean="0">
                <a:latin typeface="Times New Roman" pitchFamily="18" charset="0"/>
                <a:cs typeface="Times New Roman" pitchFamily="18" charset="0"/>
              </a:rPr>
              <a:t>	</a:t>
            </a:r>
            <a:r>
              <a:rPr lang="en-US" sz="2300" dirty="0" smtClean="0">
                <a:solidFill>
                  <a:srgbClr val="FF0000"/>
                </a:solidFill>
                <a:latin typeface="Times New Roman" pitchFamily="18" charset="0"/>
                <a:cs typeface="Times New Roman" pitchFamily="18" charset="0"/>
              </a:rPr>
              <a:t>(correct to 2 </a:t>
            </a:r>
            <a:r>
              <a:rPr lang="en-US" sz="2300" dirty="0" err="1" smtClean="0">
                <a:solidFill>
                  <a:srgbClr val="FF0000"/>
                </a:solidFill>
                <a:latin typeface="Times New Roman" pitchFamily="18" charset="0"/>
                <a:cs typeface="Times New Roman" pitchFamily="18" charset="0"/>
              </a:rPr>
              <a:t>s.f</a:t>
            </a:r>
            <a:r>
              <a:rPr lang="en-US" sz="2300" dirty="0" smtClean="0">
                <a:solidFill>
                  <a:srgbClr val="FF0000"/>
                </a:solidFill>
                <a:latin typeface="Times New Roman" pitchFamily="18" charset="0"/>
                <a:cs typeface="Times New Roman" pitchFamily="18" charset="0"/>
              </a:rPr>
              <a:t> )</a:t>
            </a:r>
            <a:br>
              <a:rPr lang="en-US" sz="2300" dirty="0" smtClean="0">
                <a:solidFill>
                  <a:srgbClr val="FF0000"/>
                </a:solidFill>
                <a:latin typeface="Times New Roman" pitchFamily="18" charset="0"/>
                <a:cs typeface="Times New Roman" pitchFamily="18" charset="0"/>
              </a:rPr>
            </a:br>
            <a:r>
              <a:rPr lang="en-US" sz="2300" dirty="0" smtClean="0">
                <a:solidFill>
                  <a:srgbClr val="FF0000"/>
                </a:solidFill>
                <a:latin typeface="Times New Roman" pitchFamily="18" charset="0"/>
                <a:cs typeface="Times New Roman" pitchFamily="18" charset="0"/>
              </a:rPr>
              <a:t>		</a:t>
            </a:r>
            <a:br>
              <a:rPr lang="en-US" sz="2300" dirty="0" smtClean="0">
                <a:solidFill>
                  <a:srgbClr val="FF0000"/>
                </a:solidFill>
                <a:latin typeface="Times New Roman" pitchFamily="18" charset="0"/>
                <a:cs typeface="Times New Roman" pitchFamily="18" charset="0"/>
              </a:rPr>
            </a:br>
            <a:r>
              <a:rPr lang="en-US" sz="2300" dirty="0" smtClean="0">
                <a:solidFill>
                  <a:srgbClr val="FF0000"/>
                </a:solidFill>
                <a:latin typeface="Times New Roman" pitchFamily="18" charset="0"/>
                <a:cs typeface="Times New Roman" pitchFamily="18" charset="0"/>
              </a:rPr>
              <a:t>	 </a:t>
            </a:r>
            <a:r>
              <a:rPr lang="en-US" sz="2300" dirty="0" smtClean="0">
                <a:latin typeface="Times New Roman" pitchFamily="18" charset="0"/>
                <a:cs typeface="Times New Roman" pitchFamily="18" charset="0"/>
              </a:rPr>
              <a:t>The digit 2, in the fourth significant figure,</a:t>
            </a:r>
            <a:br>
              <a:rPr lang="en-US" sz="2300" dirty="0" smtClean="0">
                <a:latin typeface="Times New Roman" pitchFamily="18" charset="0"/>
                <a:cs typeface="Times New Roman" pitchFamily="18" charset="0"/>
              </a:rPr>
            </a:br>
            <a:r>
              <a:rPr lang="en-US" sz="2300" dirty="0" smtClean="0">
                <a:latin typeface="Times New Roman" pitchFamily="18" charset="0"/>
                <a:cs typeface="Times New Roman" pitchFamily="18" charset="0"/>
              </a:rPr>
              <a:t>	 is less than five, so we do not add 1 to the</a:t>
            </a:r>
            <a:br>
              <a:rPr lang="en-US" sz="2300" dirty="0" smtClean="0">
                <a:latin typeface="Times New Roman" pitchFamily="18" charset="0"/>
                <a:cs typeface="Times New Roman" pitchFamily="18" charset="0"/>
              </a:rPr>
            </a:br>
            <a:r>
              <a:rPr lang="en-US" sz="2300" dirty="0" smtClean="0">
                <a:latin typeface="Times New Roman" pitchFamily="18" charset="0"/>
                <a:cs typeface="Times New Roman" pitchFamily="18" charset="0"/>
              </a:rPr>
              <a:t>	 third significant figure.</a:t>
            </a:r>
          </a:p>
        </p:txBody>
      </p:sp>
      <p:sp>
        <p:nvSpPr>
          <p:cNvPr id="4" name="TextBox 3"/>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3 Paper 2</a:t>
            </a:r>
          </a:p>
        </p:txBody>
      </p:sp>
    </p:spTree>
    <p:extLst>
      <p:ext uri="{BB962C8B-B14F-4D97-AF65-F5344CB8AC3E}">
        <p14:creationId xmlns:p14="http://schemas.microsoft.com/office/powerpoint/2010/main" xmlns="" val="1862447457"/>
      </p:ext>
    </p:extLst>
  </p:cSld>
  <p:clrMapOvr>
    <a:masterClrMapping/>
  </p:clrMapOvr>
  <p:transition spd="slow">
    <p:strips dir="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500" fill="hold"/>
                                        <p:tgtEl>
                                          <p:spTgt spid="7"/>
                                        </p:tgtEl>
                                        <p:attrNameLst>
                                          <p:attrName>ppt_w</p:attrName>
                                        </p:attrNameLst>
                                      </p:cBhvr>
                                      <p:tavLst>
                                        <p:tav tm="0">
                                          <p:val>
                                            <p:fltVal val="0"/>
                                          </p:val>
                                        </p:tav>
                                        <p:tav tm="100000">
                                          <p:val>
                                            <p:strVal val="#ppt_w"/>
                                          </p:val>
                                        </p:tav>
                                      </p:tavLst>
                                    </p:anim>
                                    <p:anim calcmode="lin" valueType="num">
                                      <p:cBhvr>
                                        <p:cTn id="8" dur="500" fill="hold"/>
                                        <p:tgtEl>
                                          <p:spTgt spid="7"/>
                                        </p:tgtEl>
                                        <p:attrNameLst>
                                          <p:attrName>ppt_h</p:attrName>
                                        </p:attrNameLst>
                                      </p:cBhvr>
                                      <p:tavLst>
                                        <p:tav tm="0">
                                          <p:val>
                                            <p:fltVal val="0"/>
                                          </p:val>
                                        </p:tav>
                                        <p:tav tm="100000">
                                          <p:val>
                                            <p:strVal val="#ppt_h"/>
                                          </p:val>
                                        </p:tav>
                                      </p:tavLst>
                                    </p:anim>
                                    <p:animEffect transition="in" filter="fade">
                                      <p:cBhvr>
                                        <p:cTn id="9" dur="500"/>
                                        <p:tgtEl>
                                          <p:spTgt spid="7"/>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8"/>
                                        </p:tgtEl>
                                        <p:attrNameLst>
                                          <p:attrName>style.visibility</p:attrName>
                                        </p:attrNameLst>
                                      </p:cBhvr>
                                      <p:to>
                                        <p:strVal val="visible"/>
                                      </p:to>
                                    </p:set>
                                    <p:anim calcmode="lin" valueType="num">
                                      <p:cBhvr>
                                        <p:cTn id="12" dur="500" fill="hold"/>
                                        <p:tgtEl>
                                          <p:spTgt spid="8"/>
                                        </p:tgtEl>
                                        <p:attrNameLst>
                                          <p:attrName>ppt_w</p:attrName>
                                        </p:attrNameLst>
                                      </p:cBhvr>
                                      <p:tavLst>
                                        <p:tav tm="0">
                                          <p:val>
                                            <p:fltVal val="0"/>
                                          </p:val>
                                        </p:tav>
                                        <p:tav tm="100000">
                                          <p:val>
                                            <p:strVal val="#ppt_w"/>
                                          </p:val>
                                        </p:tav>
                                      </p:tavLst>
                                    </p:anim>
                                    <p:anim calcmode="lin" valueType="num">
                                      <p:cBhvr>
                                        <p:cTn id="13" dur="500" fill="hold"/>
                                        <p:tgtEl>
                                          <p:spTgt spid="8"/>
                                        </p:tgtEl>
                                        <p:attrNameLst>
                                          <p:attrName>ppt_h</p:attrName>
                                        </p:attrNameLst>
                                      </p:cBhvr>
                                      <p:tavLst>
                                        <p:tav tm="0">
                                          <p:val>
                                            <p:fltVal val="0"/>
                                          </p:val>
                                        </p:tav>
                                        <p:tav tm="100000">
                                          <p:val>
                                            <p:strVal val="#ppt_h"/>
                                          </p:val>
                                        </p:tav>
                                      </p:tavLst>
                                    </p:anim>
                                    <p:animEffect transition="in" filter="fade">
                                      <p:cBhvr>
                                        <p:cTn id="14"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Lst>
  </p:timing>
</p:sld>
</file>

<file path=ppt/slides/slide5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Content Placeholder 10"/>
          <p:cNvSpPr>
            <a:spLocks noGrp="1"/>
          </p:cNvSpPr>
          <p:nvPr>
            <p:ph sz="quarter" idx="13"/>
          </p:nvPr>
        </p:nvSpPr>
        <p:spPr>
          <a:xfrm>
            <a:off x="685800" y="2781300"/>
            <a:ext cx="6461760" cy="1508105"/>
          </a:xfrm>
        </p:spPr>
        <p:txBody>
          <a:bodyPr wrap="square">
            <a:spAutoFit/>
          </a:bodyPr>
          <a:lstStyle/>
          <a:p>
            <a:pPr marL="457200" indent="-457200" algn="just">
              <a:spcBef>
                <a:spcPct val="0"/>
              </a:spcBef>
              <a:buFontTx/>
              <a:buNone/>
              <a:tabLst>
                <a:tab pos="974725" algn="l"/>
                <a:tab pos="1036638" algn="l"/>
                <a:tab pos="3913188" algn="l"/>
              </a:tabLst>
            </a:pPr>
            <a:r>
              <a:rPr lang="en-US" sz="2300" b="1" dirty="0" smtClean="0">
                <a:solidFill>
                  <a:schemeClr val="tx1"/>
                </a:solidFill>
                <a:latin typeface="Times New Roman" pitchFamily="18" charset="0"/>
                <a:cs typeface="Times New Roman" pitchFamily="18" charset="0"/>
              </a:rPr>
              <a:t>1.</a:t>
            </a:r>
            <a:r>
              <a:rPr lang="en-US" sz="2300" dirty="0" smtClean="0">
                <a:solidFill>
                  <a:schemeClr val="tx1"/>
                </a:solidFill>
                <a:latin typeface="Times New Roman" pitchFamily="18" charset="0"/>
                <a:cs typeface="Times New Roman" pitchFamily="18" charset="0"/>
              </a:rPr>
              <a:t>	(b)	 A sum of money was shared between Amy 	and Boris in the ratio 3:5. If Boris received 	$98 more than Amy, how much money was 	shared?</a:t>
            </a:r>
          </a:p>
        </p:txBody>
      </p:sp>
      <p:sp>
        <p:nvSpPr>
          <p:cNvPr id="9" name="Rectangle 8"/>
          <p:cNvSpPr/>
          <p:nvPr/>
        </p:nvSpPr>
        <p:spPr>
          <a:xfrm>
            <a:off x="6953119" y="3821668"/>
            <a:ext cx="1200281" cy="369332"/>
          </a:xfrm>
          <a:prstGeom prst="rect">
            <a:avLst/>
          </a:prstGeom>
        </p:spPr>
        <p:txBody>
          <a:bodyPr wrap="square" anchor="t" anchorCtr="1">
            <a:spAutoFit/>
          </a:bodyPr>
          <a:lstStyle/>
          <a:p>
            <a:pPr indent="-4800600" algn="r">
              <a:buFontTx/>
              <a:buNone/>
            </a:pPr>
            <a:r>
              <a:rPr lang="en-US" dirty="0" smtClean="0">
                <a:latin typeface="Times New Roman" pitchFamily="18" charset="0"/>
                <a:cs typeface="Times New Roman" pitchFamily="18" charset="0"/>
              </a:rPr>
              <a:t>(3 </a:t>
            </a:r>
            <a:r>
              <a:rPr lang="en-US" dirty="0">
                <a:latin typeface="Times New Roman" pitchFamily="18" charset="0"/>
                <a:cs typeface="Times New Roman" pitchFamily="18" charset="0"/>
              </a:rPr>
              <a:t>marks)</a:t>
            </a:r>
          </a:p>
        </p:txBody>
      </p:sp>
      <p:sp>
        <p:nvSpPr>
          <p:cNvPr id="10" name="Notched Right Arrow 9"/>
          <p:cNvSpPr/>
          <p:nvPr/>
        </p:nvSpPr>
        <p:spPr>
          <a:xfrm>
            <a:off x="7162800" y="6019800"/>
            <a:ext cx="1782315" cy="685800"/>
          </a:xfrm>
          <a:prstGeom prst="notchedRightArrow">
            <a:avLst/>
          </a:prstGeom>
          <a:blipFill>
            <a:blip r:embed="rId2" cstate="prin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ANSWER</a:t>
            </a:r>
            <a:endParaRPr lang="en-US" sz="2000" b="1" dirty="0">
              <a:latin typeface="Times New Roman" pitchFamily="18" charset="0"/>
              <a:cs typeface="Times New Roman" pitchFamily="18" charset="0"/>
            </a:endParaRPr>
          </a:p>
        </p:txBody>
      </p:sp>
      <p:sp>
        <p:nvSpPr>
          <p:cNvPr id="5" name="TextBox 4"/>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3 Paper 2</a:t>
            </a:r>
          </a:p>
        </p:txBody>
      </p:sp>
    </p:spTree>
    <p:extLst>
      <p:ext uri="{BB962C8B-B14F-4D97-AF65-F5344CB8AC3E}">
        <p14:creationId xmlns:p14="http://schemas.microsoft.com/office/powerpoint/2010/main" xmlns="" val="714513420"/>
      </p:ext>
    </p:extLst>
  </p:cSld>
  <p:clrMapOvr>
    <a:masterClrMapping/>
  </p:clrMapOvr>
  <p:transition spd="slow">
    <p:strips dir="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p:cTn id="7" dur="500" fill="hold"/>
                                        <p:tgtEl>
                                          <p:spTgt spid="9"/>
                                        </p:tgtEl>
                                        <p:attrNameLst>
                                          <p:attrName>ppt_w</p:attrName>
                                        </p:attrNameLst>
                                      </p:cBhvr>
                                      <p:tavLst>
                                        <p:tav tm="0">
                                          <p:val>
                                            <p:fltVal val="0"/>
                                          </p:val>
                                        </p:tav>
                                        <p:tav tm="100000">
                                          <p:val>
                                            <p:strVal val="#ppt_w"/>
                                          </p:val>
                                        </p:tav>
                                      </p:tavLst>
                                    </p:anim>
                                    <p:anim calcmode="lin" valueType="num">
                                      <p:cBhvr>
                                        <p:cTn id="8" dur="500" fill="hold"/>
                                        <p:tgtEl>
                                          <p:spTgt spid="9"/>
                                        </p:tgtEl>
                                        <p:attrNameLst>
                                          <p:attrName>ppt_h</p:attrName>
                                        </p:attrNameLst>
                                      </p:cBhvr>
                                      <p:tavLst>
                                        <p:tav tm="0">
                                          <p:val>
                                            <p:fltVal val="0"/>
                                          </p:val>
                                        </p:tav>
                                        <p:tav tm="100000">
                                          <p:val>
                                            <p:strVal val="#ppt_h"/>
                                          </p:val>
                                        </p:tav>
                                      </p:tavLst>
                                    </p:anim>
                                    <p:animEffect transition="in" filter="fade">
                                      <p:cBhvr>
                                        <p:cTn id="9" dur="500"/>
                                        <p:tgtEl>
                                          <p:spTgt spid="9"/>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7">
                                            <p:txEl>
                                              <p:pRg st="0" end="0"/>
                                            </p:txEl>
                                          </p:spTgt>
                                        </p:tgtEl>
                                        <p:attrNameLst>
                                          <p:attrName>style.visibility</p:attrName>
                                        </p:attrNameLst>
                                      </p:cBhvr>
                                      <p:to>
                                        <p:strVal val="visible"/>
                                      </p:to>
                                    </p:set>
                                    <p:anim calcmode="lin" valueType="num">
                                      <p:cBhvr>
                                        <p:cTn id="12" dur="500" fill="hold"/>
                                        <p:tgtEl>
                                          <p:spTgt spid="7">
                                            <p:txEl>
                                              <p:pRg st="0" end="0"/>
                                            </p:txEl>
                                          </p:spTgt>
                                        </p:tgtEl>
                                        <p:attrNameLst>
                                          <p:attrName>ppt_w</p:attrName>
                                        </p:attrNameLst>
                                      </p:cBhvr>
                                      <p:tavLst>
                                        <p:tav tm="0">
                                          <p:val>
                                            <p:fltVal val="0"/>
                                          </p:val>
                                        </p:tav>
                                        <p:tav tm="100000">
                                          <p:val>
                                            <p:strVal val="#ppt_w"/>
                                          </p:val>
                                        </p:tav>
                                      </p:tavLst>
                                    </p:anim>
                                    <p:anim calcmode="lin" valueType="num">
                                      <p:cBhvr>
                                        <p:cTn id="13" dur="500" fill="hold"/>
                                        <p:tgtEl>
                                          <p:spTgt spid="7">
                                            <p:txEl>
                                              <p:pRg st="0" end="0"/>
                                            </p:txEl>
                                          </p:spTgt>
                                        </p:tgtEl>
                                        <p:attrNameLst>
                                          <p:attrName>ppt_h</p:attrName>
                                        </p:attrNameLst>
                                      </p:cBhvr>
                                      <p:tavLst>
                                        <p:tav tm="0">
                                          <p:val>
                                            <p:fltVal val="0"/>
                                          </p:val>
                                        </p:tav>
                                        <p:tav tm="100000">
                                          <p:val>
                                            <p:strVal val="#ppt_h"/>
                                          </p:val>
                                        </p:tav>
                                      </p:tavLst>
                                    </p:anim>
                                    <p:animEffect transition="in" filter="fade">
                                      <p:cBhvr>
                                        <p:cTn id="14" dur="500"/>
                                        <p:tgtEl>
                                          <p:spTgt spid="7">
                                            <p:txEl>
                                              <p:pRg st="0" end="0"/>
                                            </p:txEl>
                                          </p:spTgt>
                                        </p:tgtEl>
                                      </p:cBhvr>
                                    </p:animEffect>
                                  </p:childTnLst>
                                </p:cTn>
                              </p:par>
                            </p:childTnLst>
                          </p:cTn>
                        </p:par>
                      </p:childTnLst>
                    </p:cTn>
                  </p:par>
                  <p:par>
                    <p:cTn id="15" fill="hold">
                      <p:stCondLst>
                        <p:cond delay="indefinite"/>
                      </p:stCondLst>
                      <p:childTnLst>
                        <p:par>
                          <p:cTn id="16" fill="hold">
                            <p:stCondLst>
                              <p:cond delay="0"/>
                            </p:stCondLst>
                            <p:childTnLst>
                              <p:par>
                                <p:cTn id="17" presetID="3" presetClass="entr" presetSubtype="10" fill="hold" grpId="0" nodeType="clickEffect">
                                  <p:stCondLst>
                                    <p:cond delay="0"/>
                                  </p:stCondLst>
                                  <p:childTnLst>
                                    <p:set>
                                      <p:cBhvr>
                                        <p:cTn id="18" dur="1" fill="hold">
                                          <p:stCondLst>
                                            <p:cond delay="0"/>
                                          </p:stCondLst>
                                        </p:cTn>
                                        <p:tgtEl>
                                          <p:spTgt spid="10"/>
                                        </p:tgtEl>
                                        <p:attrNameLst>
                                          <p:attrName>style.visibility</p:attrName>
                                        </p:attrNameLst>
                                      </p:cBhvr>
                                      <p:to>
                                        <p:strVal val="visible"/>
                                      </p:to>
                                    </p:set>
                                    <p:animEffect transition="in" filter="blinds(horizontal)">
                                      <p:cBhvr>
                                        <p:cTn id="19"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build="p"/>
      <p:bldP spid="9" grpId="0"/>
      <p:bldP spid="10" grpId="0" animBg="1"/>
    </p:bldLst>
  </p:timing>
</p:sld>
</file>

<file path=ppt/slides/slide5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D:\Deepak\Powerpoint\20110221\Art\New.wmf"/>
          <p:cNvPicPr>
            <a:picLocks noChangeAspect="1" noChangeArrowheads="1"/>
          </p:cNvPicPr>
          <p:nvPr/>
        </p:nvPicPr>
        <p:blipFill>
          <a:blip r:embed="rId2" cstate="print"/>
          <a:srcRect/>
          <a:stretch>
            <a:fillRect/>
          </a:stretch>
        </p:blipFill>
        <p:spPr bwMode="auto">
          <a:xfrm>
            <a:off x="5257800" y="4114800"/>
            <a:ext cx="1117600" cy="685800"/>
          </a:xfrm>
          <a:prstGeom prst="rect">
            <a:avLst/>
          </a:prstGeom>
          <a:noFill/>
        </p:spPr>
      </p:pic>
      <p:sp>
        <p:nvSpPr>
          <p:cNvPr id="5" name="Content Placeholder 10"/>
          <p:cNvSpPr>
            <a:spLocks noGrp="1"/>
          </p:cNvSpPr>
          <p:nvPr>
            <p:ph sz="quarter" idx="13"/>
          </p:nvPr>
        </p:nvSpPr>
        <p:spPr>
          <a:xfrm>
            <a:off x="838200" y="2590800"/>
            <a:ext cx="6492240" cy="3642536"/>
          </a:xfrm>
        </p:spPr>
        <p:txBody>
          <a:bodyPr wrap="square">
            <a:spAutoFit/>
          </a:bodyPr>
          <a:lstStyle/>
          <a:p>
            <a:pPr marL="457200" indent="-457200">
              <a:lnSpc>
                <a:spcPct val="150000"/>
              </a:lnSpc>
              <a:spcBef>
                <a:spcPct val="0"/>
              </a:spcBef>
              <a:buNone/>
              <a:tabLst>
                <a:tab pos="1082675" algn="l"/>
                <a:tab pos="2454275" algn="l"/>
                <a:tab pos="3322638" algn="l"/>
                <a:tab pos="4343400" algn="l"/>
              </a:tabLst>
            </a:pPr>
            <a:r>
              <a:rPr lang="en-US" sz="2300" b="1" dirty="0" smtClean="0">
                <a:solidFill>
                  <a:schemeClr val="tx1"/>
                </a:solidFill>
                <a:latin typeface="Times New Roman" pitchFamily="18" charset="0"/>
                <a:cs typeface="Times New Roman" pitchFamily="18" charset="0"/>
              </a:rPr>
              <a:t>1.</a:t>
            </a:r>
            <a:r>
              <a:rPr lang="en-US" sz="2300" dirty="0" smtClean="0">
                <a:solidFill>
                  <a:schemeClr val="tx1"/>
                </a:solidFill>
                <a:latin typeface="Times New Roman" pitchFamily="18" charset="0"/>
                <a:cs typeface="Times New Roman" pitchFamily="18" charset="0"/>
              </a:rPr>
              <a:t>	(b)	The total number of shares	= 3 + 5 = 8</a:t>
            </a:r>
          </a:p>
          <a:p>
            <a:pPr marL="457200" indent="-457200">
              <a:lnSpc>
                <a:spcPct val="150000"/>
              </a:lnSpc>
              <a:spcBef>
                <a:spcPct val="0"/>
              </a:spcBef>
              <a:buNone/>
              <a:tabLst>
                <a:tab pos="1082675" algn="l"/>
                <a:tab pos="2454275" algn="l"/>
                <a:tab pos="3322638" algn="l"/>
                <a:tab pos="4343400" algn="l"/>
              </a:tabLst>
            </a:pPr>
            <a:r>
              <a:rPr lang="en-US" sz="2300" dirty="0" smtClean="0">
                <a:solidFill>
                  <a:schemeClr val="tx1"/>
                </a:solidFill>
                <a:latin typeface="Times New Roman" pitchFamily="18" charset="0"/>
                <a:cs typeface="Times New Roman" pitchFamily="18" charset="0"/>
              </a:rPr>
              <a:t>		Boris’ share – Amy’s share	= 5 – 3 = 2</a:t>
            </a:r>
          </a:p>
          <a:p>
            <a:pPr marL="457200" indent="-457200">
              <a:lnSpc>
                <a:spcPct val="150000"/>
              </a:lnSpc>
              <a:spcBef>
                <a:spcPct val="0"/>
              </a:spcBef>
              <a:buNone/>
              <a:tabLst>
                <a:tab pos="1082675" algn="l"/>
                <a:tab pos="2454275" algn="l"/>
                <a:tab pos="3322638" algn="l"/>
                <a:tab pos="4343400" algn="l"/>
              </a:tabLst>
            </a:pPr>
            <a:r>
              <a:rPr lang="en-US" sz="2300" dirty="0" smtClean="0">
                <a:solidFill>
                  <a:schemeClr val="tx1"/>
                </a:solidFill>
                <a:latin typeface="Times New Roman" pitchFamily="18" charset="0"/>
                <a:cs typeface="Times New Roman" pitchFamily="18" charset="0"/>
              </a:rPr>
              <a:t>		So		2 shares	= $98</a:t>
            </a:r>
          </a:p>
          <a:p>
            <a:pPr marL="457200" indent="-457200">
              <a:buFontTx/>
              <a:buNone/>
              <a:tabLst>
                <a:tab pos="1082675" algn="l"/>
                <a:tab pos="2454275" algn="l"/>
                <a:tab pos="3322638" algn="l"/>
                <a:tab pos="4343400" algn="l"/>
              </a:tabLst>
            </a:pPr>
            <a:r>
              <a:rPr lang="en-US" sz="2300" dirty="0" smtClean="0">
                <a:solidFill>
                  <a:schemeClr val="tx1"/>
                </a:solidFill>
                <a:latin typeface="Times New Roman" pitchFamily="18" charset="0"/>
                <a:cs typeface="Times New Roman" pitchFamily="18" charset="0"/>
                <a:sym typeface="Symbol"/>
              </a:rPr>
              <a:t>		</a:t>
            </a:r>
            <a:r>
              <a:rPr lang="en-US" sz="2300" dirty="0" smtClean="0">
                <a:solidFill>
                  <a:schemeClr val="tx1"/>
                </a:solidFill>
                <a:latin typeface="Times New Roman" pitchFamily="18" charset="0"/>
                <a:cs typeface="Times New Roman" pitchFamily="18" charset="0"/>
              </a:rPr>
              <a:t>		8 shares	</a:t>
            </a:r>
          </a:p>
          <a:p>
            <a:pPr marL="457200" indent="-457200">
              <a:buFontTx/>
              <a:buNone/>
              <a:tabLst>
                <a:tab pos="1082675" algn="l"/>
                <a:tab pos="2454275" algn="l"/>
                <a:tab pos="3322638" algn="l"/>
                <a:tab pos="4343400" algn="l"/>
              </a:tabLst>
            </a:pPr>
            <a:endParaRPr lang="en-US" sz="1000" dirty="0" smtClean="0">
              <a:solidFill>
                <a:schemeClr val="tx1"/>
              </a:solidFill>
              <a:latin typeface="Times New Roman" pitchFamily="18" charset="0"/>
              <a:cs typeface="Times New Roman" pitchFamily="18" charset="0"/>
            </a:endParaRPr>
          </a:p>
          <a:p>
            <a:pPr marL="457200" indent="-457200">
              <a:buFontTx/>
              <a:buNone/>
              <a:tabLst>
                <a:tab pos="1082675" algn="l"/>
                <a:tab pos="2454275" algn="l"/>
                <a:tab pos="3322638" algn="l"/>
                <a:tab pos="4343400" algn="l"/>
              </a:tabLst>
            </a:pPr>
            <a:r>
              <a:rPr lang="en-US" sz="2300" dirty="0" smtClean="0">
                <a:solidFill>
                  <a:schemeClr val="tx1"/>
                </a:solidFill>
                <a:latin typeface="Times New Roman" pitchFamily="18" charset="0"/>
                <a:cs typeface="Times New Roman" pitchFamily="18" charset="0"/>
              </a:rPr>
              <a:t>					= $98 × 4</a:t>
            </a:r>
          </a:p>
          <a:p>
            <a:pPr marL="457200" indent="-457200">
              <a:buFontTx/>
              <a:buNone/>
              <a:tabLst>
                <a:tab pos="1082675" algn="l"/>
                <a:tab pos="2454275" algn="l"/>
                <a:tab pos="3322638" algn="l"/>
                <a:tab pos="4343400" algn="l"/>
              </a:tabLst>
            </a:pPr>
            <a:r>
              <a:rPr lang="en-US" sz="2300" dirty="0" smtClean="0">
                <a:solidFill>
                  <a:schemeClr val="tx1"/>
                </a:solidFill>
                <a:latin typeface="Times New Roman" pitchFamily="18" charset="0"/>
                <a:cs typeface="Times New Roman" pitchFamily="18" charset="0"/>
              </a:rPr>
              <a:t>					= </a:t>
            </a:r>
            <a:r>
              <a:rPr lang="en-US" sz="2300" dirty="0" smtClean="0">
                <a:solidFill>
                  <a:srgbClr val="FF0000"/>
                </a:solidFill>
                <a:latin typeface="Times New Roman" pitchFamily="18" charset="0"/>
                <a:cs typeface="Times New Roman" pitchFamily="18" charset="0"/>
              </a:rPr>
              <a:t>$392</a:t>
            </a:r>
          </a:p>
          <a:p>
            <a:pPr marL="457200" indent="-457200">
              <a:buFontTx/>
              <a:buNone/>
              <a:tabLst>
                <a:tab pos="1082675" algn="l"/>
                <a:tab pos="2454275" algn="l"/>
                <a:tab pos="3322638" algn="l"/>
                <a:tab pos="4343400" algn="l"/>
              </a:tabLst>
            </a:pPr>
            <a:r>
              <a:rPr lang="en-US" sz="2300" dirty="0" smtClean="0">
                <a:solidFill>
                  <a:schemeClr val="tx1"/>
                </a:solidFill>
                <a:latin typeface="Times New Roman" pitchFamily="18" charset="0"/>
                <a:cs typeface="Times New Roman" pitchFamily="18" charset="0"/>
              </a:rPr>
              <a:t>		Hence, the sum of </a:t>
            </a:r>
            <a:r>
              <a:rPr lang="en-US" sz="2300" dirty="0" smtClean="0">
                <a:solidFill>
                  <a:srgbClr val="FF0000"/>
                </a:solidFill>
                <a:latin typeface="Times New Roman" pitchFamily="18" charset="0"/>
                <a:cs typeface="Times New Roman" pitchFamily="18" charset="0"/>
              </a:rPr>
              <a:t>$392</a:t>
            </a:r>
            <a:r>
              <a:rPr lang="en-US" sz="2300" dirty="0" smtClean="0">
                <a:solidFill>
                  <a:schemeClr val="tx1"/>
                </a:solidFill>
                <a:latin typeface="Times New Roman" pitchFamily="18" charset="0"/>
                <a:cs typeface="Times New Roman" pitchFamily="18" charset="0"/>
              </a:rPr>
              <a:t> was shared.</a:t>
            </a:r>
          </a:p>
        </p:txBody>
      </p:sp>
      <p:sp>
        <p:nvSpPr>
          <p:cNvPr id="4" name="TextBox 3"/>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3 Paper 2</a:t>
            </a:r>
          </a:p>
        </p:txBody>
      </p:sp>
    </p:spTree>
    <p:extLst>
      <p:ext uri="{BB962C8B-B14F-4D97-AF65-F5344CB8AC3E}">
        <p14:creationId xmlns:p14="http://schemas.microsoft.com/office/powerpoint/2010/main" xmlns="" val="1862447457"/>
      </p:ext>
    </p:extLst>
  </p:cSld>
  <p:clrMapOvr>
    <a:masterClrMapping/>
  </p:clrMapOvr>
  <p:transition spd="slow">
    <p:strips dir="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anim calcmode="lin" valueType="num">
                                      <p:cBhvr>
                                        <p:cTn id="7" dur="500" fill="hold"/>
                                        <p:tgtEl>
                                          <p:spTgt spid="5">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5">
                                            <p:txEl>
                                              <p:pRg st="0" end="0"/>
                                            </p:txEl>
                                          </p:spTgt>
                                        </p:tgtEl>
                                        <p:attrNameLst>
                                          <p:attrName>ppt_h</p:attrName>
                                        </p:attrNameLst>
                                      </p:cBhvr>
                                      <p:tavLst>
                                        <p:tav tm="0">
                                          <p:val>
                                            <p:fltVal val="0"/>
                                          </p:val>
                                        </p:tav>
                                        <p:tav tm="100000">
                                          <p:val>
                                            <p:strVal val="#ppt_h"/>
                                          </p:val>
                                        </p:tav>
                                      </p:tavLst>
                                    </p:anim>
                                  </p:childTnLst>
                                </p:cTn>
                              </p:par>
                              <p:par>
                                <p:cTn id="9" presetID="23" presetClass="entr" presetSubtype="16" fill="hold" grpId="0" nodeType="withEffect">
                                  <p:stCondLst>
                                    <p:cond delay="0"/>
                                  </p:stCondLst>
                                  <p:childTnLst>
                                    <p:set>
                                      <p:cBhvr>
                                        <p:cTn id="10" dur="1" fill="hold">
                                          <p:stCondLst>
                                            <p:cond delay="0"/>
                                          </p:stCondLst>
                                        </p:cTn>
                                        <p:tgtEl>
                                          <p:spTgt spid="5">
                                            <p:txEl>
                                              <p:pRg st="1" end="1"/>
                                            </p:txEl>
                                          </p:spTgt>
                                        </p:tgtEl>
                                        <p:attrNameLst>
                                          <p:attrName>style.visibility</p:attrName>
                                        </p:attrNameLst>
                                      </p:cBhvr>
                                      <p:to>
                                        <p:strVal val="visible"/>
                                      </p:to>
                                    </p:set>
                                    <p:anim calcmode="lin" valueType="num">
                                      <p:cBhvr>
                                        <p:cTn id="11" dur="500" fill="hold"/>
                                        <p:tgtEl>
                                          <p:spTgt spid="5">
                                            <p:txEl>
                                              <p:pRg st="1" end="1"/>
                                            </p:txEl>
                                          </p:spTgt>
                                        </p:tgtEl>
                                        <p:attrNameLst>
                                          <p:attrName>ppt_w</p:attrName>
                                        </p:attrNameLst>
                                      </p:cBhvr>
                                      <p:tavLst>
                                        <p:tav tm="0">
                                          <p:val>
                                            <p:fltVal val="0"/>
                                          </p:val>
                                        </p:tav>
                                        <p:tav tm="100000">
                                          <p:val>
                                            <p:strVal val="#ppt_w"/>
                                          </p:val>
                                        </p:tav>
                                      </p:tavLst>
                                    </p:anim>
                                    <p:anim calcmode="lin" valueType="num">
                                      <p:cBhvr>
                                        <p:cTn id="12" dur="500" fill="hold"/>
                                        <p:tgtEl>
                                          <p:spTgt spid="5">
                                            <p:txEl>
                                              <p:pRg st="1" end="1"/>
                                            </p:txEl>
                                          </p:spTgt>
                                        </p:tgtEl>
                                        <p:attrNameLst>
                                          <p:attrName>ppt_h</p:attrName>
                                        </p:attrNameLst>
                                      </p:cBhvr>
                                      <p:tavLst>
                                        <p:tav tm="0">
                                          <p:val>
                                            <p:fltVal val="0"/>
                                          </p:val>
                                        </p:tav>
                                        <p:tav tm="100000">
                                          <p:val>
                                            <p:strVal val="#ppt_h"/>
                                          </p:val>
                                        </p:tav>
                                      </p:tavLst>
                                    </p:anim>
                                  </p:childTnLst>
                                </p:cTn>
                              </p:par>
                              <p:par>
                                <p:cTn id="13" presetID="23" presetClass="entr" presetSubtype="16" fill="hold" grpId="0" nodeType="withEffect">
                                  <p:stCondLst>
                                    <p:cond delay="0"/>
                                  </p:stCondLst>
                                  <p:childTnLst>
                                    <p:set>
                                      <p:cBhvr>
                                        <p:cTn id="14" dur="1" fill="hold">
                                          <p:stCondLst>
                                            <p:cond delay="0"/>
                                          </p:stCondLst>
                                        </p:cTn>
                                        <p:tgtEl>
                                          <p:spTgt spid="5">
                                            <p:txEl>
                                              <p:pRg st="2" end="2"/>
                                            </p:txEl>
                                          </p:spTgt>
                                        </p:tgtEl>
                                        <p:attrNameLst>
                                          <p:attrName>style.visibility</p:attrName>
                                        </p:attrNameLst>
                                      </p:cBhvr>
                                      <p:to>
                                        <p:strVal val="visible"/>
                                      </p:to>
                                    </p:set>
                                    <p:anim calcmode="lin" valueType="num">
                                      <p:cBhvr>
                                        <p:cTn id="15" dur="500" fill="hold"/>
                                        <p:tgtEl>
                                          <p:spTgt spid="5">
                                            <p:txEl>
                                              <p:pRg st="2" end="2"/>
                                            </p:txEl>
                                          </p:spTgt>
                                        </p:tgtEl>
                                        <p:attrNameLst>
                                          <p:attrName>ppt_w</p:attrName>
                                        </p:attrNameLst>
                                      </p:cBhvr>
                                      <p:tavLst>
                                        <p:tav tm="0">
                                          <p:val>
                                            <p:fltVal val="0"/>
                                          </p:val>
                                        </p:tav>
                                        <p:tav tm="100000">
                                          <p:val>
                                            <p:strVal val="#ppt_w"/>
                                          </p:val>
                                        </p:tav>
                                      </p:tavLst>
                                    </p:anim>
                                    <p:anim calcmode="lin" valueType="num">
                                      <p:cBhvr>
                                        <p:cTn id="16" dur="500" fill="hold"/>
                                        <p:tgtEl>
                                          <p:spTgt spid="5">
                                            <p:txEl>
                                              <p:pRg st="2" end="2"/>
                                            </p:txEl>
                                          </p:spTgt>
                                        </p:tgtEl>
                                        <p:attrNameLst>
                                          <p:attrName>ppt_h</p:attrName>
                                        </p:attrNameLst>
                                      </p:cBhvr>
                                      <p:tavLst>
                                        <p:tav tm="0">
                                          <p:val>
                                            <p:fltVal val="0"/>
                                          </p:val>
                                        </p:tav>
                                        <p:tav tm="100000">
                                          <p:val>
                                            <p:strVal val="#ppt_h"/>
                                          </p:val>
                                        </p:tav>
                                      </p:tavLst>
                                    </p:anim>
                                  </p:childTnLst>
                                </p:cTn>
                              </p:par>
                              <p:par>
                                <p:cTn id="17" presetID="23" presetClass="entr" presetSubtype="16" fill="hold" grpId="0" nodeType="withEffect">
                                  <p:stCondLst>
                                    <p:cond delay="0"/>
                                  </p:stCondLst>
                                  <p:childTnLst>
                                    <p:set>
                                      <p:cBhvr>
                                        <p:cTn id="18" dur="1" fill="hold">
                                          <p:stCondLst>
                                            <p:cond delay="0"/>
                                          </p:stCondLst>
                                        </p:cTn>
                                        <p:tgtEl>
                                          <p:spTgt spid="5">
                                            <p:txEl>
                                              <p:pRg st="3" end="3"/>
                                            </p:txEl>
                                          </p:spTgt>
                                        </p:tgtEl>
                                        <p:attrNameLst>
                                          <p:attrName>style.visibility</p:attrName>
                                        </p:attrNameLst>
                                      </p:cBhvr>
                                      <p:to>
                                        <p:strVal val="visible"/>
                                      </p:to>
                                    </p:set>
                                    <p:anim calcmode="lin" valueType="num">
                                      <p:cBhvr>
                                        <p:cTn id="19" dur="500" fill="hold"/>
                                        <p:tgtEl>
                                          <p:spTgt spid="5">
                                            <p:txEl>
                                              <p:pRg st="3" end="3"/>
                                            </p:txEl>
                                          </p:spTgt>
                                        </p:tgtEl>
                                        <p:attrNameLst>
                                          <p:attrName>ppt_w</p:attrName>
                                        </p:attrNameLst>
                                      </p:cBhvr>
                                      <p:tavLst>
                                        <p:tav tm="0">
                                          <p:val>
                                            <p:fltVal val="0"/>
                                          </p:val>
                                        </p:tav>
                                        <p:tav tm="100000">
                                          <p:val>
                                            <p:strVal val="#ppt_w"/>
                                          </p:val>
                                        </p:tav>
                                      </p:tavLst>
                                    </p:anim>
                                    <p:anim calcmode="lin" valueType="num">
                                      <p:cBhvr>
                                        <p:cTn id="20" dur="500" fill="hold"/>
                                        <p:tgtEl>
                                          <p:spTgt spid="5">
                                            <p:txEl>
                                              <p:pRg st="3" end="3"/>
                                            </p:txEl>
                                          </p:spTgt>
                                        </p:tgtEl>
                                        <p:attrNameLst>
                                          <p:attrName>ppt_h</p:attrName>
                                        </p:attrNameLst>
                                      </p:cBhvr>
                                      <p:tavLst>
                                        <p:tav tm="0">
                                          <p:val>
                                            <p:fltVal val="0"/>
                                          </p:val>
                                        </p:tav>
                                        <p:tav tm="100000">
                                          <p:val>
                                            <p:strVal val="#ppt_h"/>
                                          </p:val>
                                        </p:tav>
                                      </p:tavLst>
                                    </p:anim>
                                  </p:childTnLst>
                                </p:cTn>
                              </p:par>
                              <p:par>
                                <p:cTn id="21" presetID="23" presetClass="entr" presetSubtype="16" fill="hold" nodeType="withEffect">
                                  <p:stCondLst>
                                    <p:cond delay="0"/>
                                  </p:stCondLst>
                                  <p:childTnLst>
                                    <p:set>
                                      <p:cBhvr>
                                        <p:cTn id="22" dur="1" fill="hold">
                                          <p:stCondLst>
                                            <p:cond delay="0"/>
                                          </p:stCondLst>
                                        </p:cTn>
                                        <p:tgtEl>
                                          <p:spTgt spid="1026"/>
                                        </p:tgtEl>
                                        <p:attrNameLst>
                                          <p:attrName>style.visibility</p:attrName>
                                        </p:attrNameLst>
                                      </p:cBhvr>
                                      <p:to>
                                        <p:strVal val="visible"/>
                                      </p:to>
                                    </p:set>
                                    <p:anim calcmode="lin" valueType="num">
                                      <p:cBhvr>
                                        <p:cTn id="23" dur="500" fill="hold"/>
                                        <p:tgtEl>
                                          <p:spTgt spid="1026"/>
                                        </p:tgtEl>
                                        <p:attrNameLst>
                                          <p:attrName>ppt_w</p:attrName>
                                        </p:attrNameLst>
                                      </p:cBhvr>
                                      <p:tavLst>
                                        <p:tav tm="0">
                                          <p:val>
                                            <p:fltVal val="0"/>
                                          </p:val>
                                        </p:tav>
                                        <p:tav tm="100000">
                                          <p:val>
                                            <p:strVal val="#ppt_w"/>
                                          </p:val>
                                        </p:tav>
                                      </p:tavLst>
                                    </p:anim>
                                    <p:anim calcmode="lin" valueType="num">
                                      <p:cBhvr>
                                        <p:cTn id="24" dur="500" fill="hold"/>
                                        <p:tgtEl>
                                          <p:spTgt spid="1026"/>
                                        </p:tgtEl>
                                        <p:attrNameLst>
                                          <p:attrName>ppt_h</p:attrName>
                                        </p:attrNameLst>
                                      </p:cBhvr>
                                      <p:tavLst>
                                        <p:tav tm="0">
                                          <p:val>
                                            <p:fltVal val="0"/>
                                          </p:val>
                                        </p:tav>
                                        <p:tav tm="100000">
                                          <p:val>
                                            <p:strVal val="#ppt_h"/>
                                          </p:val>
                                        </p:tav>
                                      </p:tavLst>
                                    </p:anim>
                                  </p:childTnLst>
                                </p:cTn>
                              </p:par>
                              <p:par>
                                <p:cTn id="25" presetID="23" presetClass="entr" presetSubtype="16" fill="hold" grpId="0" nodeType="withEffect">
                                  <p:stCondLst>
                                    <p:cond delay="0"/>
                                  </p:stCondLst>
                                  <p:childTnLst>
                                    <p:set>
                                      <p:cBhvr>
                                        <p:cTn id="26" dur="1" fill="hold">
                                          <p:stCondLst>
                                            <p:cond delay="0"/>
                                          </p:stCondLst>
                                        </p:cTn>
                                        <p:tgtEl>
                                          <p:spTgt spid="5">
                                            <p:txEl>
                                              <p:pRg st="5" end="5"/>
                                            </p:txEl>
                                          </p:spTgt>
                                        </p:tgtEl>
                                        <p:attrNameLst>
                                          <p:attrName>style.visibility</p:attrName>
                                        </p:attrNameLst>
                                      </p:cBhvr>
                                      <p:to>
                                        <p:strVal val="visible"/>
                                      </p:to>
                                    </p:set>
                                    <p:anim calcmode="lin" valueType="num">
                                      <p:cBhvr>
                                        <p:cTn id="27" dur="500" fill="hold"/>
                                        <p:tgtEl>
                                          <p:spTgt spid="5">
                                            <p:txEl>
                                              <p:pRg st="5" end="5"/>
                                            </p:txEl>
                                          </p:spTgt>
                                        </p:tgtEl>
                                        <p:attrNameLst>
                                          <p:attrName>ppt_w</p:attrName>
                                        </p:attrNameLst>
                                      </p:cBhvr>
                                      <p:tavLst>
                                        <p:tav tm="0">
                                          <p:val>
                                            <p:fltVal val="0"/>
                                          </p:val>
                                        </p:tav>
                                        <p:tav tm="100000">
                                          <p:val>
                                            <p:strVal val="#ppt_w"/>
                                          </p:val>
                                        </p:tav>
                                      </p:tavLst>
                                    </p:anim>
                                    <p:anim calcmode="lin" valueType="num">
                                      <p:cBhvr>
                                        <p:cTn id="28" dur="500" fill="hold"/>
                                        <p:tgtEl>
                                          <p:spTgt spid="5">
                                            <p:txEl>
                                              <p:pRg st="5" end="5"/>
                                            </p:txEl>
                                          </p:spTgt>
                                        </p:tgtEl>
                                        <p:attrNameLst>
                                          <p:attrName>ppt_h</p:attrName>
                                        </p:attrNameLst>
                                      </p:cBhvr>
                                      <p:tavLst>
                                        <p:tav tm="0">
                                          <p:val>
                                            <p:fltVal val="0"/>
                                          </p:val>
                                        </p:tav>
                                        <p:tav tm="100000">
                                          <p:val>
                                            <p:strVal val="#ppt_h"/>
                                          </p:val>
                                        </p:tav>
                                      </p:tavLst>
                                    </p:anim>
                                  </p:childTnLst>
                                </p:cTn>
                              </p:par>
                              <p:par>
                                <p:cTn id="29" presetID="23" presetClass="entr" presetSubtype="16" fill="hold" grpId="0" nodeType="withEffect">
                                  <p:stCondLst>
                                    <p:cond delay="0"/>
                                  </p:stCondLst>
                                  <p:childTnLst>
                                    <p:set>
                                      <p:cBhvr>
                                        <p:cTn id="30" dur="1" fill="hold">
                                          <p:stCondLst>
                                            <p:cond delay="0"/>
                                          </p:stCondLst>
                                        </p:cTn>
                                        <p:tgtEl>
                                          <p:spTgt spid="5">
                                            <p:txEl>
                                              <p:pRg st="6" end="6"/>
                                            </p:txEl>
                                          </p:spTgt>
                                        </p:tgtEl>
                                        <p:attrNameLst>
                                          <p:attrName>style.visibility</p:attrName>
                                        </p:attrNameLst>
                                      </p:cBhvr>
                                      <p:to>
                                        <p:strVal val="visible"/>
                                      </p:to>
                                    </p:set>
                                    <p:anim calcmode="lin" valueType="num">
                                      <p:cBhvr>
                                        <p:cTn id="31" dur="500" fill="hold"/>
                                        <p:tgtEl>
                                          <p:spTgt spid="5">
                                            <p:txEl>
                                              <p:pRg st="6" end="6"/>
                                            </p:txEl>
                                          </p:spTgt>
                                        </p:tgtEl>
                                        <p:attrNameLst>
                                          <p:attrName>ppt_w</p:attrName>
                                        </p:attrNameLst>
                                      </p:cBhvr>
                                      <p:tavLst>
                                        <p:tav tm="0">
                                          <p:val>
                                            <p:fltVal val="0"/>
                                          </p:val>
                                        </p:tav>
                                        <p:tav tm="100000">
                                          <p:val>
                                            <p:strVal val="#ppt_w"/>
                                          </p:val>
                                        </p:tav>
                                      </p:tavLst>
                                    </p:anim>
                                    <p:anim calcmode="lin" valueType="num">
                                      <p:cBhvr>
                                        <p:cTn id="32" dur="500" fill="hold"/>
                                        <p:tgtEl>
                                          <p:spTgt spid="5">
                                            <p:txEl>
                                              <p:pRg st="6" end="6"/>
                                            </p:txEl>
                                          </p:spTgt>
                                        </p:tgtEl>
                                        <p:attrNameLst>
                                          <p:attrName>ppt_h</p:attrName>
                                        </p:attrNameLst>
                                      </p:cBhvr>
                                      <p:tavLst>
                                        <p:tav tm="0">
                                          <p:val>
                                            <p:fltVal val="0"/>
                                          </p:val>
                                        </p:tav>
                                        <p:tav tm="100000">
                                          <p:val>
                                            <p:strVal val="#ppt_h"/>
                                          </p:val>
                                        </p:tav>
                                      </p:tavLst>
                                    </p:anim>
                                  </p:childTnLst>
                                </p:cTn>
                              </p:par>
                              <p:par>
                                <p:cTn id="33" presetID="23" presetClass="entr" presetSubtype="16" fill="hold" grpId="0" nodeType="withEffect">
                                  <p:stCondLst>
                                    <p:cond delay="0"/>
                                  </p:stCondLst>
                                  <p:childTnLst>
                                    <p:set>
                                      <p:cBhvr>
                                        <p:cTn id="34" dur="1" fill="hold">
                                          <p:stCondLst>
                                            <p:cond delay="0"/>
                                          </p:stCondLst>
                                        </p:cTn>
                                        <p:tgtEl>
                                          <p:spTgt spid="5">
                                            <p:txEl>
                                              <p:pRg st="7" end="7"/>
                                            </p:txEl>
                                          </p:spTgt>
                                        </p:tgtEl>
                                        <p:attrNameLst>
                                          <p:attrName>style.visibility</p:attrName>
                                        </p:attrNameLst>
                                      </p:cBhvr>
                                      <p:to>
                                        <p:strVal val="visible"/>
                                      </p:to>
                                    </p:set>
                                    <p:anim calcmode="lin" valueType="num">
                                      <p:cBhvr>
                                        <p:cTn id="35" dur="500" fill="hold"/>
                                        <p:tgtEl>
                                          <p:spTgt spid="5">
                                            <p:txEl>
                                              <p:pRg st="7" end="7"/>
                                            </p:txEl>
                                          </p:spTgt>
                                        </p:tgtEl>
                                        <p:attrNameLst>
                                          <p:attrName>ppt_w</p:attrName>
                                        </p:attrNameLst>
                                      </p:cBhvr>
                                      <p:tavLst>
                                        <p:tav tm="0">
                                          <p:val>
                                            <p:fltVal val="0"/>
                                          </p:val>
                                        </p:tav>
                                        <p:tav tm="100000">
                                          <p:val>
                                            <p:strVal val="#ppt_w"/>
                                          </p:val>
                                        </p:tav>
                                      </p:tavLst>
                                    </p:anim>
                                    <p:anim calcmode="lin" valueType="num">
                                      <p:cBhvr>
                                        <p:cTn id="36" dur="500" fill="hold"/>
                                        <p:tgtEl>
                                          <p:spTgt spid="5">
                                            <p:txEl>
                                              <p:pRg st="7" end="7"/>
                                            </p:txEl>
                                          </p:spTgt>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uiExpand="1" build="p"/>
    </p:bldLst>
  </p:timing>
</p:sld>
</file>

<file path=ppt/slides/slide5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Content Placeholder 10"/>
          <p:cNvSpPr>
            <a:spLocks noGrp="1"/>
          </p:cNvSpPr>
          <p:nvPr>
            <p:ph sz="quarter" idx="13"/>
          </p:nvPr>
        </p:nvSpPr>
        <p:spPr>
          <a:xfrm>
            <a:off x="685800" y="2819400"/>
            <a:ext cx="6187440" cy="2154436"/>
          </a:xfrm>
        </p:spPr>
        <p:txBody>
          <a:bodyPr wrap="square">
            <a:spAutoFit/>
          </a:bodyPr>
          <a:lstStyle/>
          <a:p>
            <a:pPr marL="457200" indent="-457200" algn="just">
              <a:spcBef>
                <a:spcPct val="0"/>
              </a:spcBef>
              <a:buFontTx/>
              <a:buNone/>
              <a:tabLst>
                <a:tab pos="974725" algn="l"/>
                <a:tab pos="1036638" algn="l"/>
                <a:tab pos="3913188" algn="l"/>
              </a:tabLst>
            </a:pPr>
            <a:r>
              <a:rPr lang="en-US" sz="2300" b="1" dirty="0" smtClean="0">
                <a:solidFill>
                  <a:schemeClr val="tx1"/>
                </a:solidFill>
                <a:latin typeface="Times New Roman" pitchFamily="18" charset="0"/>
                <a:cs typeface="Times New Roman" pitchFamily="18" charset="0"/>
              </a:rPr>
              <a:t>1.</a:t>
            </a:r>
            <a:r>
              <a:rPr lang="en-US" sz="2300" dirty="0" smtClean="0">
                <a:solidFill>
                  <a:schemeClr val="tx1"/>
                </a:solidFill>
                <a:latin typeface="Times New Roman" pitchFamily="18" charset="0"/>
                <a:cs typeface="Times New Roman" pitchFamily="18" charset="0"/>
              </a:rPr>
              <a:t>	(c)	Each student in a class plays one sport, </a:t>
            </a:r>
            <a:br>
              <a:rPr lang="en-US" sz="2300" dirty="0" smtClean="0">
                <a:solidFill>
                  <a:schemeClr val="tx1"/>
                </a:solidFill>
                <a:latin typeface="Times New Roman" pitchFamily="18" charset="0"/>
                <a:cs typeface="Times New Roman" pitchFamily="18" charset="0"/>
              </a:rPr>
            </a:br>
            <a:r>
              <a:rPr lang="en-US" sz="500" dirty="0" smtClean="0">
                <a:solidFill>
                  <a:schemeClr val="tx1"/>
                </a:solidFill>
                <a:latin typeface="Times New Roman" pitchFamily="18" charset="0"/>
                <a:cs typeface="Times New Roman" pitchFamily="18" charset="0"/>
              </a:rPr>
              <a:t/>
            </a:r>
            <a:br>
              <a:rPr lang="en-US" sz="500" dirty="0" smtClean="0">
                <a:solidFill>
                  <a:schemeClr val="tx1"/>
                </a:solidFill>
                <a:latin typeface="Times New Roman" pitchFamily="18" charset="0"/>
                <a:cs typeface="Times New Roman" pitchFamily="18" charset="0"/>
              </a:rPr>
            </a:br>
            <a:r>
              <a:rPr lang="en-US" sz="2300" dirty="0" smtClean="0">
                <a:solidFill>
                  <a:schemeClr val="tx1"/>
                </a:solidFill>
                <a:latin typeface="Times New Roman" pitchFamily="18" charset="0"/>
                <a:cs typeface="Times New Roman" pitchFamily="18" charset="0"/>
              </a:rPr>
              <a:t>	cricket, football or basketball.     of the</a:t>
            </a:r>
            <a:br>
              <a:rPr lang="en-US" sz="2300" dirty="0" smtClean="0">
                <a:solidFill>
                  <a:schemeClr val="tx1"/>
                </a:solidFill>
                <a:latin typeface="Times New Roman" pitchFamily="18" charset="0"/>
                <a:cs typeface="Times New Roman" pitchFamily="18" charset="0"/>
              </a:rPr>
            </a:br>
            <a:r>
              <a:rPr lang="en-US" sz="1400" dirty="0" smtClean="0">
                <a:solidFill>
                  <a:schemeClr val="tx1"/>
                </a:solidFill>
                <a:latin typeface="Times New Roman" pitchFamily="18" charset="0"/>
                <a:cs typeface="Times New Roman" pitchFamily="18" charset="0"/>
              </a:rPr>
              <a:t/>
            </a:r>
            <a:br>
              <a:rPr lang="en-US" sz="1400" dirty="0" smtClean="0">
                <a:solidFill>
                  <a:schemeClr val="tx1"/>
                </a:solidFill>
                <a:latin typeface="Times New Roman" pitchFamily="18" charset="0"/>
                <a:cs typeface="Times New Roman" pitchFamily="18" charset="0"/>
              </a:rPr>
            </a:br>
            <a:r>
              <a:rPr lang="en-US" sz="2300" dirty="0" smtClean="0">
                <a:solidFill>
                  <a:schemeClr val="tx1"/>
                </a:solidFill>
                <a:latin typeface="Times New Roman" pitchFamily="18" charset="0"/>
                <a:cs typeface="Times New Roman" pitchFamily="18" charset="0"/>
              </a:rPr>
              <a:t> 	students play cricket and     of them play 	basketball. 			Calculate </a:t>
            </a:r>
          </a:p>
        </p:txBody>
      </p:sp>
      <p:sp>
        <p:nvSpPr>
          <p:cNvPr id="9" name="Rectangle 8"/>
          <p:cNvSpPr/>
          <p:nvPr/>
        </p:nvSpPr>
        <p:spPr>
          <a:xfrm>
            <a:off x="5285506" y="6128543"/>
            <a:ext cx="1789561" cy="646331"/>
          </a:xfrm>
          <a:prstGeom prst="rect">
            <a:avLst/>
          </a:prstGeom>
        </p:spPr>
        <p:txBody>
          <a:bodyPr wrap="square" anchor="t" anchorCtr="1">
            <a:spAutoFit/>
          </a:bodyPr>
          <a:lstStyle/>
          <a:p>
            <a:pPr indent="-4800600" algn="r">
              <a:buFontTx/>
              <a:buNone/>
            </a:pPr>
            <a:r>
              <a:rPr lang="en-US" dirty="0" smtClean="0">
                <a:latin typeface="Times New Roman" pitchFamily="18" charset="0"/>
                <a:cs typeface="Times New Roman" pitchFamily="18" charset="0"/>
              </a:rPr>
              <a:t>(4 </a:t>
            </a:r>
            <a:r>
              <a:rPr lang="en-US" dirty="0">
                <a:latin typeface="Times New Roman" pitchFamily="18" charset="0"/>
                <a:cs typeface="Times New Roman" pitchFamily="18" charset="0"/>
              </a:rPr>
              <a:t>marks</a:t>
            </a:r>
            <a:r>
              <a:rPr lang="en-US" dirty="0" smtClean="0">
                <a:latin typeface="Times New Roman" pitchFamily="18" charset="0"/>
                <a:cs typeface="Times New Roman" pitchFamily="18" charset="0"/>
              </a:rPr>
              <a:t>)</a:t>
            </a:r>
            <a:br>
              <a:rPr lang="en-US" dirty="0" smtClean="0">
                <a:latin typeface="Times New Roman" pitchFamily="18" charset="0"/>
                <a:cs typeface="Times New Roman" pitchFamily="18" charset="0"/>
              </a:rPr>
            </a:br>
            <a:r>
              <a:rPr lang="en-US" dirty="0" smtClean="0">
                <a:latin typeface="Times New Roman" pitchFamily="18" charset="0"/>
                <a:cs typeface="Times New Roman" pitchFamily="18" charset="0"/>
              </a:rPr>
              <a:t>Total 10 marks</a:t>
            </a:r>
            <a:endParaRPr lang="en-US" dirty="0">
              <a:latin typeface="Times New Roman" pitchFamily="18" charset="0"/>
              <a:cs typeface="Times New Roman" pitchFamily="18" charset="0"/>
            </a:endParaRPr>
          </a:p>
        </p:txBody>
      </p:sp>
      <p:sp>
        <p:nvSpPr>
          <p:cNvPr id="10" name="Notched Right Arrow 9"/>
          <p:cNvSpPr/>
          <p:nvPr/>
        </p:nvSpPr>
        <p:spPr>
          <a:xfrm>
            <a:off x="7162800" y="6019800"/>
            <a:ext cx="1782315" cy="685800"/>
          </a:xfrm>
          <a:prstGeom prst="notchedRightArrow">
            <a:avLst/>
          </a:prstGeom>
          <a:blipFill>
            <a:blip r:embed="rId2" cstate="prin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ANSWER</a:t>
            </a:r>
            <a:endParaRPr lang="en-US" sz="2000" b="1" dirty="0">
              <a:latin typeface="Times New Roman" pitchFamily="18" charset="0"/>
              <a:cs typeface="Times New Roman" pitchFamily="18" charset="0"/>
            </a:endParaRPr>
          </a:p>
        </p:txBody>
      </p:sp>
      <p:sp>
        <p:nvSpPr>
          <p:cNvPr id="13" name="Rectangle 12"/>
          <p:cNvSpPr/>
          <p:nvPr/>
        </p:nvSpPr>
        <p:spPr>
          <a:xfrm>
            <a:off x="1772732" y="4937760"/>
            <a:ext cx="5142755" cy="800219"/>
          </a:xfrm>
          <a:prstGeom prst="rect">
            <a:avLst/>
          </a:prstGeom>
        </p:spPr>
        <p:txBody>
          <a:bodyPr wrap="none">
            <a:spAutoFit/>
          </a:bodyPr>
          <a:lstStyle/>
          <a:p>
            <a:r>
              <a:rPr lang="en-US" sz="2300" dirty="0">
                <a:latin typeface="Times New Roman" pitchFamily="18" charset="0"/>
                <a:cs typeface="Times New Roman" pitchFamily="18" charset="0"/>
              </a:rPr>
              <a:t>(i) </a:t>
            </a:r>
            <a:r>
              <a:rPr lang="en-US" sz="2300" dirty="0" smtClean="0">
                <a:latin typeface="Times New Roman" pitchFamily="18" charset="0"/>
                <a:cs typeface="Times New Roman" pitchFamily="18" charset="0"/>
              </a:rPr>
              <a:t>the fraction of the students in the class </a:t>
            </a:r>
            <a:br>
              <a:rPr lang="en-US" sz="2300" dirty="0" smtClean="0">
                <a:latin typeface="Times New Roman" pitchFamily="18" charset="0"/>
                <a:cs typeface="Times New Roman" pitchFamily="18" charset="0"/>
              </a:rPr>
            </a:br>
            <a:r>
              <a:rPr lang="en-US" sz="2300" dirty="0" smtClean="0">
                <a:latin typeface="Times New Roman" pitchFamily="18" charset="0"/>
                <a:cs typeface="Times New Roman" pitchFamily="18" charset="0"/>
              </a:rPr>
              <a:t>     who play cricket and basketball</a:t>
            </a:r>
            <a:endParaRPr lang="en-US" sz="2300" dirty="0">
              <a:latin typeface="Times New Roman" pitchFamily="18" charset="0"/>
              <a:cs typeface="Times New Roman" pitchFamily="18" charset="0"/>
            </a:endParaRPr>
          </a:p>
        </p:txBody>
      </p:sp>
      <p:sp>
        <p:nvSpPr>
          <p:cNvPr id="14" name="Rectangle 13"/>
          <p:cNvSpPr/>
          <p:nvPr/>
        </p:nvSpPr>
        <p:spPr>
          <a:xfrm>
            <a:off x="1704310" y="5725924"/>
            <a:ext cx="3618298" cy="800219"/>
          </a:xfrm>
          <a:prstGeom prst="rect">
            <a:avLst/>
          </a:prstGeom>
        </p:spPr>
        <p:txBody>
          <a:bodyPr wrap="none">
            <a:spAutoFit/>
          </a:bodyPr>
          <a:lstStyle/>
          <a:p>
            <a:r>
              <a:rPr lang="en-US" sz="2300" dirty="0">
                <a:latin typeface="Times New Roman" pitchFamily="18" charset="0"/>
                <a:cs typeface="Times New Roman" pitchFamily="18" charset="0"/>
              </a:rPr>
              <a:t>(ii) </a:t>
            </a:r>
            <a:r>
              <a:rPr lang="en-US" sz="2300" dirty="0" smtClean="0">
                <a:latin typeface="Times New Roman" pitchFamily="18" charset="0"/>
                <a:cs typeface="Times New Roman" pitchFamily="18" charset="0"/>
              </a:rPr>
              <a:t>the percentage that plays </a:t>
            </a:r>
            <a:br>
              <a:rPr lang="en-US" sz="2300" dirty="0" smtClean="0">
                <a:latin typeface="Times New Roman" pitchFamily="18" charset="0"/>
                <a:cs typeface="Times New Roman" pitchFamily="18" charset="0"/>
              </a:rPr>
            </a:br>
            <a:r>
              <a:rPr lang="en-US" sz="2300" dirty="0" smtClean="0">
                <a:latin typeface="Times New Roman" pitchFamily="18" charset="0"/>
                <a:cs typeface="Times New Roman" pitchFamily="18" charset="0"/>
              </a:rPr>
              <a:t>      football.</a:t>
            </a:r>
            <a:endParaRPr lang="en-US" sz="2300" dirty="0">
              <a:latin typeface="Times New Roman" pitchFamily="18" charset="0"/>
              <a:cs typeface="Times New Roman" pitchFamily="18" charset="0"/>
            </a:endParaRPr>
          </a:p>
        </p:txBody>
      </p:sp>
      <p:pic>
        <p:nvPicPr>
          <p:cNvPr id="2050" name="Picture 2" descr="D:\Deepak\Powerpoint\20110221\Art\New.wmf"/>
          <p:cNvPicPr>
            <a:picLocks noChangeAspect="1" noChangeArrowheads="1"/>
          </p:cNvPicPr>
          <p:nvPr/>
        </p:nvPicPr>
        <p:blipFill>
          <a:blip r:embed="rId3" cstate="print"/>
          <a:srcRect/>
          <a:stretch>
            <a:fillRect/>
          </a:stretch>
        </p:blipFill>
        <p:spPr bwMode="auto">
          <a:xfrm>
            <a:off x="5593080" y="3200400"/>
            <a:ext cx="215900" cy="698500"/>
          </a:xfrm>
          <a:prstGeom prst="rect">
            <a:avLst/>
          </a:prstGeom>
          <a:noFill/>
        </p:spPr>
      </p:pic>
      <p:pic>
        <p:nvPicPr>
          <p:cNvPr id="2051" name="Picture 3" descr="D:\Deepak\Powerpoint\20110221\Art\New.wmf"/>
          <p:cNvPicPr>
            <a:picLocks noChangeAspect="1" noChangeArrowheads="1"/>
          </p:cNvPicPr>
          <p:nvPr/>
        </p:nvPicPr>
        <p:blipFill>
          <a:blip r:embed="rId4" cstate="print"/>
          <a:srcRect/>
          <a:stretch>
            <a:fillRect/>
          </a:stretch>
        </p:blipFill>
        <p:spPr bwMode="auto">
          <a:xfrm>
            <a:off x="4889500" y="3705860"/>
            <a:ext cx="215900" cy="698500"/>
          </a:xfrm>
          <a:prstGeom prst="rect">
            <a:avLst/>
          </a:prstGeom>
          <a:noFill/>
        </p:spPr>
      </p:pic>
      <p:sp>
        <p:nvSpPr>
          <p:cNvPr id="11" name="TextBox 10"/>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3 Paper 2</a:t>
            </a:r>
          </a:p>
        </p:txBody>
      </p:sp>
    </p:spTree>
    <p:extLst>
      <p:ext uri="{BB962C8B-B14F-4D97-AF65-F5344CB8AC3E}">
        <p14:creationId xmlns:p14="http://schemas.microsoft.com/office/powerpoint/2010/main" xmlns="" val="714513420"/>
      </p:ext>
    </p:extLst>
  </p:cSld>
  <p:clrMapOvr>
    <a:masterClrMapping/>
  </p:clrMapOvr>
  <p:transition spd="slow">
    <p:strips dir="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p:cTn id="7" dur="500" fill="hold"/>
                                        <p:tgtEl>
                                          <p:spTgt spid="9"/>
                                        </p:tgtEl>
                                        <p:attrNameLst>
                                          <p:attrName>ppt_w</p:attrName>
                                        </p:attrNameLst>
                                      </p:cBhvr>
                                      <p:tavLst>
                                        <p:tav tm="0">
                                          <p:val>
                                            <p:fltVal val="0"/>
                                          </p:val>
                                        </p:tav>
                                        <p:tav tm="100000">
                                          <p:val>
                                            <p:strVal val="#ppt_w"/>
                                          </p:val>
                                        </p:tav>
                                      </p:tavLst>
                                    </p:anim>
                                    <p:anim calcmode="lin" valueType="num">
                                      <p:cBhvr>
                                        <p:cTn id="8" dur="500" fill="hold"/>
                                        <p:tgtEl>
                                          <p:spTgt spid="9"/>
                                        </p:tgtEl>
                                        <p:attrNameLst>
                                          <p:attrName>ppt_h</p:attrName>
                                        </p:attrNameLst>
                                      </p:cBhvr>
                                      <p:tavLst>
                                        <p:tav tm="0">
                                          <p:val>
                                            <p:fltVal val="0"/>
                                          </p:val>
                                        </p:tav>
                                        <p:tav tm="100000">
                                          <p:val>
                                            <p:strVal val="#ppt_h"/>
                                          </p:val>
                                        </p:tav>
                                      </p:tavLst>
                                    </p:anim>
                                    <p:animEffect transition="in" filter="fade">
                                      <p:cBhvr>
                                        <p:cTn id="9" dur="500"/>
                                        <p:tgtEl>
                                          <p:spTgt spid="9"/>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7">
                                            <p:txEl>
                                              <p:pRg st="0" end="0"/>
                                            </p:txEl>
                                          </p:spTgt>
                                        </p:tgtEl>
                                        <p:attrNameLst>
                                          <p:attrName>style.visibility</p:attrName>
                                        </p:attrNameLst>
                                      </p:cBhvr>
                                      <p:to>
                                        <p:strVal val="visible"/>
                                      </p:to>
                                    </p:set>
                                    <p:anim calcmode="lin" valueType="num">
                                      <p:cBhvr>
                                        <p:cTn id="12" dur="500" fill="hold"/>
                                        <p:tgtEl>
                                          <p:spTgt spid="7">
                                            <p:txEl>
                                              <p:pRg st="0" end="0"/>
                                            </p:txEl>
                                          </p:spTgt>
                                        </p:tgtEl>
                                        <p:attrNameLst>
                                          <p:attrName>ppt_w</p:attrName>
                                        </p:attrNameLst>
                                      </p:cBhvr>
                                      <p:tavLst>
                                        <p:tav tm="0">
                                          <p:val>
                                            <p:fltVal val="0"/>
                                          </p:val>
                                        </p:tav>
                                        <p:tav tm="100000">
                                          <p:val>
                                            <p:strVal val="#ppt_w"/>
                                          </p:val>
                                        </p:tav>
                                      </p:tavLst>
                                    </p:anim>
                                    <p:anim calcmode="lin" valueType="num">
                                      <p:cBhvr>
                                        <p:cTn id="13" dur="500" fill="hold"/>
                                        <p:tgtEl>
                                          <p:spTgt spid="7">
                                            <p:txEl>
                                              <p:pRg st="0" end="0"/>
                                            </p:txEl>
                                          </p:spTgt>
                                        </p:tgtEl>
                                        <p:attrNameLst>
                                          <p:attrName>ppt_h</p:attrName>
                                        </p:attrNameLst>
                                      </p:cBhvr>
                                      <p:tavLst>
                                        <p:tav tm="0">
                                          <p:val>
                                            <p:fltVal val="0"/>
                                          </p:val>
                                        </p:tav>
                                        <p:tav tm="100000">
                                          <p:val>
                                            <p:strVal val="#ppt_h"/>
                                          </p:val>
                                        </p:tav>
                                      </p:tavLst>
                                    </p:anim>
                                    <p:animEffect transition="in" filter="fade">
                                      <p:cBhvr>
                                        <p:cTn id="14" dur="500"/>
                                        <p:tgtEl>
                                          <p:spTgt spid="7">
                                            <p:txEl>
                                              <p:pRg st="0" end="0"/>
                                            </p:txEl>
                                          </p:spTgt>
                                        </p:tgtEl>
                                      </p:cBhvr>
                                    </p:animEffect>
                                  </p:childTnLst>
                                </p:cTn>
                              </p:par>
                              <p:par>
                                <p:cTn id="15" presetID="23" presetClass="entr" presetSubtype="16" fill="hold" nodeType="withEffect">
                                  <p:stCondLst>
                                    <p:cond delay="0"/>
                                  </p:stCondLst>
                                  <p:childTnLst>
                                    <p:set>
                                      <p:cBhvr>
                                        <p:cTn id="16" dur="1" fill="hold">
                                          <p:stCondLst>
                                            <p:cond delay="0"/>
                                          </p:stCondLst>
                                        </p:cTn>
                                        <p:tgtEl>
                                          <p:spTgt spid="2050"/>
                                        </p:tgtEl>
                                        <p:attrNameLst>
                                          <p:attrName>style.visibility</p:attrName>
                                        </p:attrNameLst>
                                      </p:cBhvr>
                                      <p:to>
                                        <p:strVal val="visible"/>
                                      </p:to>
                                    </p:set>
                                    <p:anim calcmode="lin" valueType="num">
                                      <p:cBhvr>
                                        <p:cTn id="17" dur="500" fill="hold"/>
                                        <p:tgtEl>
                                          <p:spTgt spid="2050"/>
                                        </p:tgtEl>
                                        <p:attrNameLst>
                                          <p:attrName>ppt_w</p:attrName>
                                        </p:attrNameLst>
                                      </p:cBhvr>
                                      <p:tavLst>
                                        <p:tav tm="0">
                                          <p:val>
                                            <p:fltVal val="0"/>
                                          </p:val>
                                        </p:tav>
                                        <p:tav tm="100000">
                                          <p:val>
                                            <p:strVal val="#ppt_w"/>
                                          </p:val>
                                        </p:tav>
                                      </p:tavLst>
                                    </p:anim>
                                    <p:anim calcmode="lin" valueType="num">
                                      <p:cBhvr>
                                        <p:cTn id="18" dur="500" fill="hold"/>
                                        <p:tgtEl>
                                          <p:spTgt spid="2050"/>
                                        </p:tgtEl>
                                        <p:attrNameLst>
                                          <p:attrName>ppt_h</p:attrName>
                                        </p:attrNameLst>
                                      </p:cBhvr>
                                      <p:tavLst>
                                        <p:tav tm="0">
                                          <p:val>
                                            <p:fltVal val="0"/>
                                          </p:val>
                                        </p:tav>
                                        <p:tav tm="100000">
                                          <p:val>
                                            <p:strVal val="#ppt_h"/>
                                          </p:val>
                                        </p:tav>
                                      </p:tavLst>
                                    </p:anim>
                                  </p:childTnLst>
                                </p:cTn>
                              </p:par>
                              <p:par>
                                <p:cTn id="19" presetID="23" presetClass="entr" presetSubtype="16" fill="hold" nodeType="withEffect">
                                  <p:stCondLst>
                                    <p:cond delay="0"/>
                                  </p:stCondLst>
                                  <p:childTnLst>
                                    <p:set>
                                      <p:cBhvr>
                                        <p:cTn id="20" dur="1" fill="hold">
                                          <p:stCondLst>
                                            <p:cond delay="0"/>
                                          </p:stCondLst>
                                        </p:cTn>
                                        <p:tgtEl>
                                          <p:spTgt spid="2051"/>
                                        </p:tgtEl>
                                        <p:attrNameLst>
                                          <p:attrName>style.visibility</p:attrName>
                                        </p:attrNameLst>
                                      </p:cBhvr>
                                      <p:to>
                                        <p:strVal val="visible"/>
                                      </p:to>
                                    </p:set>
                                    <p:anim calcmode="lin" valueType="num">
                                      <p:cBhvr>
                                        <p:cTn id="21" dur="500" fill="hold"/>
                                        <p:tgtEl>
                                          <p:spTgt spid="2051"/>
                                        </p:tgtEl>
                                        <p:attrNameLst>
                                          <p:attrName>ppt_w</p:attrName>
                                        </p:attrNameLst>
                                      </p:cBhvr>
                                      <p:tavLst>
                                        <p:tav tm="0">
                                          <p:val>
                                            <p:fltVal val="0"/>
                                          </p:val>
                                        </p:tav>
                                        <p:tav tm="100000">
                                          <p:val>
                                            <p:strVal val="#ppt_w"/>
                                          </p:val>
                                        </p:tav>
                                      </p:tavLst>
                                    </p:anim>
                                    <p:anim calcmode="lin" valueType="num">
                                      <p:cBhvr>
                                        <p:cTn id="22" dur="500" fill="hold"/>
                                        <p:tgtEl>
                                          <p:spTgt spid="2051"/>
                                        </p:tgtEl>
                                        <p:attrNameLst>
                                          <p:attrName>ppt_h</p:attrName>
                                        </p:attrNameLst>
                                      </p:cBhvr>
                                      <p:tavLst>
                                        <p:tav tm="0">
                                          <p:val>
                                            <p:fltVal val="0"/>
                                          </p:val>
                                        </p:tav>
                                        <p:tav tm="100000">
                                          <p:val>
                                            <p:strVal val="#ppt_h"/>
                                          </p:val>
                                        </p:tav>
                                      </p:tavLst>
                                    </p:anim>
                                  </p:childTnLst>
                                </p:cTn>
                              </p:par>
                            </p:childTnLst>
                          </p:cTn>
                        </p:par>
                      </p:childTnLst>
                    </p:cTn>
                  </p:par>
                  <p:par>
                    <p:cTn id="23" fill="hold">
                      <p:stCondLst>
                        <p:cond delay="indefinite"/>
                      </p:stCondLst>
                      <p:childTnLst>
                        <p:par>
                          <p:cTn id="24" fill="hold">
                            <p:stCondLst>
                              <p:cond delay="0"/>
                            </p:stCondLst>
                            <p:childTnLst>
                              <p:par>
                                <p:cTn id="25" presetID="53" presetClass="entr" presetSubtype="16" fill="hold" grpId="0" nodeType="clickEffect">
                                  <p:stCondLst>
                                    <p:cond delay="0"/>
                                  </p:stCondLst>
                                  <p:childTnLst>
                                    <p:set>
                                      <p:cBhvr>
                                        <p:cTn id="26" dur="1" fill="hold">
                                          <p:stCondLst>
                                            <p:cond delay="0"/>
                                          </p:stCondLst>
                                        </p:cTn>
                                        <p:tgtEl>
                                          <p:spTgt spid="13"/>
                                        </p:tgtEl>
                                        <p:attrNameLst>
                                          <p:attrName>style.visibility</p:attrName>
                                        </p:attrNameLst>
                                      </p:cBhvr>
                                      <p:to>
                                        <p:strVal val="visible"/>
                                      </p:to>
                                    </p:set>
                                    <p:anim calcmode="lin" valueType="num">
                                      <p:cBhvr>
                                        <p:cTn id="27" dur="500" fill="hold"/>
                                        <p:tgtEl>
                                          <p:spTgt spid="13"/>
                                        </p:tgtEl>
                                        <p:attrNameLst>
                                          <p:attrName>ppt_w</p:attrName>
                                        </p:attrNameLst>
                                      </p:cBhvr>
                                      <p:tavLst>
                                        <p:tav tm="0">
                                          <p:val>
                                            <p:fltVal val="0"/>
                                          </p:val>
                                        </p:tav>
                                        <p:tav tm="100000">
                                          <p:val>
                                            <p:strVal val="#ppt_w"/>
                                          </p:val>
                                        </p:tav>
                                      </p:tavLst>
                                    </p:anim>
                                    <p:anim calcmode="lin" valueType="num">
                                      <p:cBhvr>
                                        <p:cTn id="28" dur="500" fill="hold"/>
                                        <p:tgtEl>
                                          <p:spTgt spid="13"/>
                                        </p:tgtEl>
                                        <p:attrNameLst>
                                          <p:attrName>ppt_h</p:attrName>
                                        </p:attrNameLst>
                                      </p:cBhvr>
                                      <p:tavLst>
                                        <p:tav tm="0">
                                          <p:val>
                                            <p:fltVal val="0"/>
                                          </p:val>
                                        </p:tav>
                                        <p:tav tm="100000">
                                          <p:val>
                                            <p:strVal val="#ppt_h"/>
                                          </p:val>
                                        </p:tav>
                                      </p:tavLst>
                                    </p:anim>
                                    <p:animEffect transition="in" filter="fade">
                                      <p:cBhvr>
                                        <p:cTn id="29" dur="500"/>
                                        <p:tgtEl>
                                          <p:spTgt spid="13"/>
                                        </p:tgtEl>
                                      </p:cBhvr>
                                    </p:animEffect>
                                  </p:childTnLst>
                                </p:cTn>
                              </p:par>
                              <p:par>
                                <p:cTn id="30" presetID="53" presetClass="entr" presetSubtype="16" fill="hold" grpId="0" nodeType="withEffect">
                                  <p:stCondLst>
                                    <p:cond delay="0"/>
                                  </p:stCondLst>
                                  <p:childTnLst>
                                    <p:set>
                                      <p:cBhvr>
                                        <p:cTn id="31" dur="1" fill="hold">
                                          <p:stCondLst>
                                            <p:cond delay="0"/>
                                          </p:stCondLst>
                                        </p:cTn>
                                        <p:tgtEl>
                                          <p:spTgt spid="14"/>
                                        </p:tgtEl>
                                        <p:attrNameLst>
                                          <p:attrName>style.visibility</p:attrName>
                                        </p:attrNameLst>
                                      </p:cBhvr>
                                      <p:to>
                                        <p:strVal val="visible"/>
                                      </p:to>
                                    </p:set>
                                    <p:anim calcmode="lin" valueType="num">
                                      <p:cBhvr>
                                        <p:cTn id="32" dur="500" fill="hold"/>
                                        <p:tgtEl>
                                          <p:spTgt spid="14"/>
                                        </p:tgtEl>
                                        <p:attrNameLst>
                                          <p:attrName>ppt_w</p:attrName>
                                        </p:attrNameLst>
                                      </p:cBhvr>
                                      <p:tavLst>
                                        <p:tav tm="0">
                                          <p:val>
                                            <p:fltVal val="0"/>
                                          </p:val>
                                        </p:tav>
                                        <p:tav tm="100000">
                                          <p:val>
                                            <p:strVal val="#ppt_w"/>
                                          </p:val>
                                        </p:tav>
                                      </p:tavLst>
                                    </p:anim>
                                    <p:anim calcmode="lin" valueType="num">
                                      <p:cBhvr>
                                        <p:cTn id="33" dur="500" fill="hold"/>
                                        <p:tgtEl>
                                          <p:spTgt spid="14"/>
                                        </p:tgtEl>
                                        <p:attrNameLst>
                                          <p:attrName>ppt_h</p:attrName>
                                        </p:attrNameLst>
                                      </p:cBhvr>
                                      <p:tavLst>
                                        <p:tav tm="0">
                                          <p:val>
                                            <p:fltVal val="0"/>
                                          </p:val>
                                        </p:tav>
                                        <p:tav tm="100000">
                                          <p:val>
                                            <p:strVal val="#ppt_h"/>
                                          </p:val>
                                        </p:tav>
                                      </p:tavLst>
                                    </p:anim>
                                    <p:animEffect transition="in" filter="fade">
                                      <p:cBhvr>
                                        <p:cTn id="34" dur="500"/>
                                        <p:tgtEl>
                                          <p:spTgt spid="14"/>
                                        </p:tgtEl>
                                      </p:cBhvr>
                                    </p:animEffect>
                                  </p:childTnLst>
                                </p:cTn>
                              </p:par>
                            </p:childTnLst>
                          </p:cTn>
                        </p:par>
                      </p:childTnLst>
                    </p:cTn>
                  </p:par>
                  <p:par>
                    <p:cTn id="35" fill="hold">
                      <p:stCondLst>
                        <p:cond delay="indefinite"/>
                      </p:stCondLst>
                      <p:childTnLst>
                        <p:par>
                          <p:cTn id="36" fill="hold">
                            <p:stCondLst>
                              <p:cond delay="0"/>
                            </p:stCondLst>
                            <p:childTnLst>
                              <p:par>
                                <p:cTn id="37" presetID="3" presetClass="entr" presetSubtype="10" fill="hold" grpId="0" nodeType="clickEffect">
                                  <p:stCondLst>
                                    <p:cond delay="0"/>
                                  </p:stCondLst>
                                  <p:childTnLst>
                                    <p:set>
                                      <p:cBhvr>
                                        <p:cTn id="38" dur="1" fill="hold">
                                          <p:stCondLst>
                                            <p:cond delay="0"/>
                                          </p:stCondLst>
                                        </p:cTn>
                                        <p:tgtEl>
                                          <p:spTgt spid="10"/>
                                        </p:tgtEl>
                                        <p:attrNameLst>
                                          <p:attrName>style.visibility</p:attrName>
                                        </p:attrNameLst>
                                      </p:cBhvr>
                                      <p:to>
                                        <p:strVal val="visible"/>
                                      </p:to>
                                    </p:set>
                                    <p:animEffect transition="in" filter="blinds(horizontal)">
                                      <p:cBhvr>
                                        <p:cTn id="39"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build="p"/>
      <p:bldP spid="9" grpId="0"/>
      <p:bldP spid="10" grpId="0" animBg="1"/>
      <p:bldP spid="13" grpId="0"/>
      <p:bldP spid="14" grpId="0"/>
    </p:bldLst>
  </p:timing>
</p:sld>
</file>

<file path=ppt/slides/slide5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extBox 6"/>
          <p:cNvSpPr txBox="1"/>
          <p:nvPr/>
        </p:nvSpPr>
        <p:spPr>
          <a:xfrm>
            <a:off x="609600" y="2334161"/>
            <a:ext cx="5257800" cy="1169551"/>
          </a:xfrm>
          <a:prstGeom prst="rect">
            <a:avLst/>
          </a:prstGeom>
          <a:noFill/>
        </p:spPr>
        <p:txBody>
          <a:bodyPr wrap="square" rtlCol="0">
            <a:spAutoFit/>
          </a:bodyPr>
          <a:lstStyle/>
          <a:p>
            <a:pPr marL="457200" indent="-457200">
              <a:lnSpc>
                <a:spcPts val="2800"/>
              </a:lnSpc>
              <a:spcAft>
                <a:spcPct val="50000"/>
              </a:spcAft>
              <a:buFontTx/>
              <a:buNone/>
              <a:tabLst>
                <a:tab pos="1036638" algn="l"/>
              </a:tabLst>
            </a:pPr>
            <a:r>
              <a:rPr lang="en-US" sz="2300" b="1" dirty="0" smtClean="0">
                <a:latin typeface="Times New Roman" pitchFamily="18" charset="0"/>
                <a:cs typeface="Times New Roman" pitchFamily="18" charset="0"/>
              </a:rPr>
              <a:t>1.</a:t>
            </a:r>
            <a:r>
              <a:rPr lang="en-US" sz="2300" dirty="0" smtClean="0">
                <a:latin typeface="Times New Roman" pitchFamily="18" charset="0"/>
                <a:cs typeface="Times New Roman" pitchFamily="18" charset="0"/>
              </a:rPr>
              <a:t>	(c)	(</a:t>
            </a:r>
            <a:r>
              <a:rPr lang="en-US" sz="2300" dirty="0" err="1" smtClean="0">
                <a:latin typeface="Times New Roman" pitchFamily="18" charset="0"/>
                <a:cs typeface="Times New Roman" pitchFamily="18" charset="0"/>
              </a:rPr>
              <a:t>i</a:t>
            </a:r>
            <a:r>
              <a:rPr lang="en-US" sz="2300" dirty="0" smtClean="0">
                <a:latin typeface="Times New Roman" pitchFamily="18" charset="0"/>
                <a:cs typeface="Times New Roman" pitchFamily="18" charset="0"/>
              </a:rPr>
              <a:t>)  The fraction of the students </a:t>
            </a:r>
            <a:br>
              <a:rPr lang="en-US" sz="2300" dirty="0" smtClean="0">
                <a:latin typeface="Times New Roman" pitchFamily="18" charset="0"/>
                <a:cs typeface="Times New Roman" pitchFamily="18" charset="0"/>
              </a:rPr>
            </a:br>
            <a:r>
              <a:rPr lang="en-US" sz="2300" dirty="0" smtClean="0">
                <a:latin typeface="Times New Roman" pitchFamily="18" charset="0"/>
                <a:cs typeface="Times New Roman" pitchFamily="18" charset="0"/>
              </a:rPr>
              <a:t>	      in the class who play </a:t>
            </a:r>
            <a:br>
              <a:rPr lang="en-US" sz="2300" dirty="0" smtClean="0">
                <a:latin typeface="Times New Roman" pitchFamily="18" charset="0"/>
                <a:cs typeface="Times New Roman" pitchFamily="18" charset="0"/>
              </a:rPr>
            </a:br>
            <a:r>
              <a:rPr lang="en-US" sz="2300" dirty="0" smtClean="0">
                <a:latin typeface="Times New Roman" pitchFamily="18" charset="0"/>
                <a:cs typeface="Times New Roman" pitchFamily="18" charset="0"/>
              </a:rPr>
              <a:t>              cricket and basketball </a:t>
            </a:r>
            <a:r>
              <a:rPr lang="en-US" sz="900" dirty="0" smtClean="0">
                <a:latin typeface="Times New Roman" pitchFamily="18" charset="0"/>
                <a:cs typeface="Times New Roman" pitchFamily="18" charset="0"/>
              </a:rPr>
              <a:t>                   </a:t>
            </a:r>
            <a:r>
              <a:rPr lang="en-US" sz="2300" dirty="0" smtClean="0">
                <a:latin typeface="Times New Roman" pitchFamily="18" charset="0"/>
                <a:cs typeface="Times New Roman" pitchFamily="18" charset="0"/>
              </a:rPr>
              <a:t>= </a:t>
            </a:r>
            <a:endParaRPr lang="en-US" sz="2300" dirty="0">
              <a:solidFill>
                <a:srgbClr val="FF0000"/>
              </a:solidFill>
              <a:latin typeface="Times New Roman" pitchFamily="18" charset="0"/>
              <a:cs typeface="Times New Roman" pitchFamily="18" charset="0"/>
            </a:endParaRPr>
          </a:p>
        </p:txBody>
      </p:sp>
      <p:pic>
        <p:nvPicPr>
          <p:cNvPr id="1026" name="Picture 2" descr="D:\Deepak\Powerpoint\20110221\Art\New.wmf"/>
          <p:cNvPicPr>
            <a:picLocks noChangeAspect="1" noChangeArrowheads="1"/>
          </p:cNvPicPr>
          <p:nvPr/>
        </p:nvPicPr>
        <p:blipFill>
          <a:blip r:embed="rId2" cstate="print"/>
          <a:srcRect/>
          <a:stretch>
            <a:fillRect/>
          </a:stretch>
        </p:blipFill>
        <p:spPr bwMode="auto">
          <a:xfrm>
            <a:off x="5597169" y="2922896"/>
            <a:ext cx="660400" cy="698500"/>
          </a:xfrm>
          <a:prstGeom prst="rect">
            <a:avLst/>
          </a:prstGeom>
          <a:noFill/>
        </p:spPr>
      </p:pic>
      <p:pic>
        <p:nvPicPr>
          <p:cNvPr id="1027" name="Picture 3" descr="D:\Deepak\Powerpoint\20110221\Art\New.wmf"/>
          <p:cNvPicPr>
            <a:picLocks noChangeAspect="1" noChangeArrowheads="1"/>
          </p:cNvPicPr>
          <p:nvPr/>
        </p:nvPicPr>
        <p:blipFill>
          <a:blip r:embed="rId3" cstate="print"/>
          <a:srcRect/>
          <a:stretch>
            <a:fillRect/>
          </a:stretch>
        </p:blipFill>
        <p:spPr bwMode="auto">
          <a:xfrm>
            <a:off x="5339688" y="3858904"/>
            <a:ext cx="1473200" cy="2260600"/>
          </a:xfrm>
          <a:prstGeom prst="rect">
            <a:avLst/>
          </a:prstGeom>
          <a:noFill/>
        </p:spPr>
      </p:pic>
      <p:sp>
        <p:nvSpPr>
          <p:cNvPr id="5" name="TextBox 4"/>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3 Paper 2</a:t>
            </a:r>
          </a:p>
        </p:txBody>
      </p:sp>
    </p:spTree>
    <p:extLst>
      <p:ext uri="{BB962C8B-B14F-4D97-AF65-F5344CB8AC3E}">
        <p14:creationId xmlns:p14="http://schemas.microsoft.com/office/powerpoint/2010/main" xmlns="" val="1862447457"/>
      </p:ext>
    </p:extLst>
  </p:cSld>
  <p:clrMapOvr>
    <a:masterClrMapping/>
  </p:clrMapOvr>
  <p:transition spd="slow">
    <p:strips dir="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500" fill="hold"/>
                                        <p:tgtEl>
                                          <p:spTgt spid="7"/>
                                        </p:tgtEl>
                                        <p:attrNameLst>
                                          <p:attrName>ppt_w</p:attrName>
                                        </p:attrNameLst>
                                      </p:cBhvr>
                                      <p:tavLst>
                                        <p:tav tm="0">
                                          <p:val>
                                            <p:fltVal val="0"/>
                                          </p:val>
                                        </p:tav>
                                        <p:tav tm="100000">
                                          <p:val>
                                            <p:strVal val="#ppt_w"/>
                                          </p:val>
                                        </p:tav>
                                      </p:tavLst>
                                    </p:anim>
                                    <p:anim calcmode="lin" valueType="num">
                                      <p:cBhvr>
                                        <p:cTn id="8" dur="500" fill="hold"/>
                                        <p:tgtEl>
                                          <p:spTgt spid="7"/>
                                        </p:tgtEl>
                                        <p:attrNameLst>
                                          <p:attrName>ppt_h</p:attrName>
                                        </p:attrNameLst>
                                      </p:cBhvr>
                                      <p:tavLst>
                                        <p:tav tm="0">
                                          <p:val>
                                            <p:fltVal val="0"/>
                                          </p:val>
                                        </p:tav>
                                        <p:tav tm="100000">
                                          <p:val>
                                            <p:strVal val="#ppt_h"/>
                                          </p:val>
                                        </p:tav>
                                      </p:tavLst>
                                    </p:anim>
                                    <p:animEffect transition="in" filter="fade">
                                      <p:cBhvr>
                                        <p:cTn id="9" dur="500"/>
                                        <p:tgtEl>
                                          <p:spTgt spid="7"/>
                                        </p:tgtEl>
                                      </p:cBhvr>
                                    </p:animEffect>
                                  </p:childTnLst>
                                </p:cTn>
                              </p:par>
                              <p:par>
                                <p:cTn id="10" presetID="23" presetClass="entr" presetSubtype="16" fill="hold" nodeType="withEffect">
                                  <p:stCondLst>
                                    <p:cond delay="0"/>
                                  </p:stCondLst>
                                  <p:childTnLst>
                                    <p:set>
                                      <p:cBhvr>
                                        <p:cTn id="11" dur="1" fill="hold">
                                          <p:stCondLst>
                                            <p:cond delay="0"/>
                                          </p:stCondLst>
                                        </p:cTn>
                                        <p:tgtEl>
                                          <p:spTgt spid="1026"/>
                                        </p:tgtEl>
                                        <p:attrNameLst>
                                          <p:attrName>style.visibility</p:attrName>
                                        </p:attrNameLst>
                                      </p:cBhvr>
                                      <p:to>
                                        <p:strVal val="visible"/>
                                      </p:to>
                                    </p:set>
                                    <p:anim calcmode="lin" valueType="num">
                                      <p:cBhvr>
                                        <p:cTn id="12" dur="500" fill="hold"/>
                                        <p:tgtEl>
                                          <p:spTgt spid="1026"/>
                                        </p:tgtEl>
                                        <p:attrNameLst>
                                          <p:attrName>ppt_w</p:attrName>
                                        </p:attrNameLst>
                                      </p:cBhvr>
                                      <p:tavLst>
                                        <p:tav tm="0">
                                          <p:val>
                                            <p:fltVal val="0"/>
                                          </p:val>
                                        </p:tav>
                                        <p:tav tm="100000">
                                          <p:val>
                                            <p:strVal val="#ppt_w"/>
                                          </p:val>
                                        </p:tav>
                                      </p:tavLst>
                                    </p:anim>
                                    <p:anim calcmode="lin" valueType="num">
                                      <p:cBhvr>
                                        <p:cTn id="13" dur="500" fill="hold"/>
                                        <p:tgtEl>
                                          <p:spTgt spid="1026"/>
                                        </p:tgtEl>
                                        <p:attrNameLst>
                                          <p:attrName>ppt_h</p:attrName>
                                        </p:attrNameLst>
                                      </p:cBhvr>
                                      <p:tavLst>
                                        <p:tav tm="0">
                                          <p:val>
                                            <p:fltVal val="0"/>
                                          </p:val>
                                        </p:tav>
                                        <p:tav tm="100000">
                                          <p:val>
                                            <p:strVal val="#ppt_h"/>
                                          </p:val>
                                        </p:tav>
                                      </p:tavLst>
                                    </p:anim>
                                  </p:childTnLst>
                                </p:cTn>
                              </p:par>
                              <p:par>
                                <p:cTn id="14" presetID="23" presetClass="entr" presetSubtype="16" fill="hold" nodeType="withEffect">
                                  <p:stCondLst>
                                    <p:cond delay="0"/>
                                  </p:stCondLst>
                                  <p:childTnLst>
                                    <p:set>
                                      <p:cBhvr>
                                        <p:cTn id="15" dur="1" fill="hold">
                                          <p:stCondLst>
                                            <p:cond delay="0"/>
                                          </p:stCondLst>
                                        </p:cTn>
                                        <p:tgtEl>
                                          <p:spTgt spid="1027"/>
                                        </p:tgtEl>
                                        <p:attrNameLst>
                                          <p:attrName>style.visibility</p:attrName>
                                        </p:attrNameLst>
                                      </p:cBhvr>
                                      <p:to>
                                        <p:strVal val="visible"/>
                                      </p:to>
                                    </p:set>
                                    <p:anim calcmode="lin" valueType="num">
                                      <p:cBhvr>
                                        <p:cTn id="16" dur="500" fill="hold"/>
                                        <p:tgtEl>
                                          <p:spTgt spid="1027"/>
                                        </p:tgtEl>
                                        <p:attrNameLst>
                                          <p:attrName>ppt_w</p:attrName>
                                        </p:attrNameLst>
                                      </p:cBhvr>
                                      <p:tavLst>
                                        <p:tav tm="0">
                                          <p:val>
                                            <p:fltVal val="0"/>
                                          </p:val>
                                        </p:tav>
                                        <p:tav tm="100000">
                                          <p:val>
                                            <p:strVal val="#ppt_w"/>
                                          </p:val>
                                        </p:tav>
                                      </p:tavLst>
                                    </p:anim>
                                    <p:anim calcmode="lin" valueType="num">
                                      <p:cBhvr>
                                        <p:cTn id="17" dur="500" fill="hold"/>
                                        <p:tgtEl>
                                          <p:spTgt spid="1027"/>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5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extBox 6"/>
          <p:cNvSpPr txBox="1"/>
          <p:nvPr/>
        </p:nvSpPr>
        <p:spPr>
          <a:xfrm>
            <a:off x="609600" y="2398776"/>
            <a:ext cx="5257800" cy="800219"/>
          </a:xfrm>
          <a:prstGeom prst="rect">
            <a:avLst/>
          </a:prstGeom>
          <a:noFill/>
        </p:spPr>
        <p:txBody>
          <a:bodyPr wrap="square" rtlCol="0">
            <a:spAutoFit/>
          </a:bodyPr>
          <a:lstStyle/>
          <a:p>
            <a:pPr marL="457200" indent="-457200">
              <a:spcAft>
                <a:spcPct val="50000"/>
              </a:spcAft>
              <a:buFontTx/>
              <a:buNone/>
              <a:tabLst>
                <a:tab pos="1036638" algn="l"/>
              </a:tabLst>
            </a:pPr>
            <a:r>
              <a:rPr lang="en-US" sz="2300" b="1" dirty="0" smtClean="0">
                <a:latin typeface="Times New Roman" pitchFamily="18" charset="0"/>
                <a:cs typeface="Times New Roman" pitchFamily="18" charset="0"/>
              </a:rPr>
              <a:t>1.</a:t>
            </a:r>
            <a:r>
              <a:rPr lang="en-US" sz="2300" dirty="0" smtClean="0">
                <a:latin typeface="Times New Roman" pitchFamily="18" charset="0"/>
                <a:cs typeface="Times New Roman" pitchFamily="18" charset="0"/>
              </a:rPr>
              <a:t>	(c)	(ii)  The fraction of the </a:t>
            </a:r>
            <a:br>
              <a:rPr lang="en-US" sz="2300" dirty="0" smtClean="0">
                <a:latin typeface="Times New Roman" pitchFamily="18" charset="0"/>
                <a:cs typeface="Times New Roman" pitchFamily="18" charset="0"/>
              </a:rPr>
            </a:br>
            <a:r>
              <a:rPr lang="en-US" sz="2300" dirty="0" smtClean="0">
                <a:latin typeface="Times New Roman" pitchFamily="18" charset="0"/>
                <a:cs typeface="Times New Roman" pitchFamily="18" charset="0"/>
              </a:rPr>
              <a:t>               students who play football  </a:t>
            </a:r>
            <a:endParaRPr lang="en-US" sz="2300" dirty="0">
              <a:solidFill>
                <a:srgbClr val="FF0000"/>
              </a:solidFill>
              <a:latin typeface="Times New Roman" pitchFamily="18" charset="0"/>
              <a:cs typeface="Times New Roman" pitchFamily="18" charset="0"/>
            </a:endParaRPr>
          </a:p>
        </p:txBody>
      </p:sp>
      <p:pic>
        <p:nvPicPr>
          <p:cNvPr id="2051" name="Picture 3" descr="D:\Deepak\Powerpoint\20110221\Art\New.wmf"/>
          <p:cNvPicPr>
            <a:picLocks noChangeAspect="1" noChangeArrowheads="1"/>
          </p:cNvPicPr>
          <p:nvPr/>
        </p:nvPicPr>
        <p:blipFill>
          <a:blip r:embed="rId2" cstate="print"/>
          <a:srcRect/>
          <a:stretch>
            <a:fillRect/>
          </a:stretch>
        </p:blipFill>
        <p:spPr bwMode="auto">
          <a:xfrm>
            <a:off x="5478780" y="2655415"/>
            <a:ext cx="952500" cy="698500"/>
          </a:xfrm>
          <a:prstGeom prst="rect">
            <a:avLst/>
          </a:prstGeom>
          <a:noFill/>
        </p:spPr>
      </p:pic>
      <p:pic>
        <p:nvPicPr>
          <p:cNvPr id="2052" name="Picture 4" descr="D:\Deepak\Powerpoint\20110221\Art\New.wmf"/>
          <p:cNvPicPr>
            <a:picLocks noChangeAspect="1" noChangeArrowheads="1"/>
          </p:cNvPicPr>
          <p:nvPr/>
        </p:nvPicPr>
        <p:blipFill>
          <a:blip r:embed="rId3" cstate="print"/>
          <a:srcRect/>
          <a:stretch>
            <a:fillRect/>
          </a:stretch>
        </p:blipFill>
        <p:spPr bwMode="auto">
          <a:xfrm>
            <a:off x="5486400" y="3569815"/>
            <a:ext cx="1143000" cy="1485900"/>
          </a:xfrm>
          <a:prstGeom prst="rect">
            <a:avLst/>
          </a:prstGeom>
          <a:noFill/>
        </p:spPr>
      </p:pic>
      <p:sp>
        <p:nvSpPr>
          <p:cNvPr id="5" name="TextBox 4"/>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3 Paper 2</a:t>
            </a:r>
          </a:p>
        </p:txBody>
      </p:sp>
    </p:spTree>
    <p:extLst>
      <p:ext uri="{BB962C8B-B14F-4D97-AF65-F5344CB8AC3E}">
        <p14:creationId xmlns:p14="http://schemas.microsoft.com/office/powerpoint/2010/main" xmlns="" val="1862447457"/>
      </p:ext>
    </p:extLst>
  </p:cSld>
  <p:clrMapOvr>
    <a:masterClrMapping/>
  </p:clrMapOvr>
  <p:transition spd="slow">
    <p:strips dir="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500" fill="hold"/>
                                        <p:tgtEl>
                                          <p:spTgt spid="7"/>
                                        </p:tgtEl>
                                        <p:attrNameLst>
                                          <p:attrName>ppt_w</p:attrName>
                                        </p:attrNameLst>
                                      </p:cBhvr>
                                      <p:tavLst>
                                        <p:tav tm="0">
                                          <p:val>
                                            <p:fltVal val="0"/>
                                          </p:val>
                                        </p:tav>
                                        <p:tav tm="100000">
                                          <p:val>
                                            <p:strVal val="#ppt_w"/>
                                          </p:val>
                                        </p:tav>
                                      </p:tavLst>
                                    </p:anim>
                                    <p:anim calcmode="lin" valueType="num">
                                      <p:cBhvr>
                                        <p:cTn id="8" dur="500" fill="hold"/>
                                        <p:tgtEl>
                                          <p:spTgt spid="7"/>
                                        </p:tgtEl>
                                        <p:attrNameLst>
                                          <p:attrName>ppt_h</p:attrName>
                                        </p:attrNameLst>
                                      </p:cBhvr>
                                      <p:tavLst>
                                        <p:tav tm="0">
                                          <p:val>
                                            <p:fltVal val="0"/>
                                          </p:val>
                                        </p:tav>
                                        <p:tav tm="100000">
                                          <p:val>
                                            <p:strVal val="#ppt_h"/>
                                          </p:val>
                                        </p:tav>
                                      </p:tavLst>
                                    </p:anim>
                                    <p:animEffect transition="in" filter="fade">
                                      <p:cBhvr>
                                        <p:cTn id="9" dur="500"/>
                                        <p:tgtEl>
                                          <p:spTgt spid="7"/>
                                        </p:tgtEl>
                                      </p:cBhvr>
                                    </p:animEffect>
                                  </p:childTnLst>
                                </p:cTn>
                              </p:par>
                              <p:par>
                                <p:cTn id="10" presetID="23" presetClass="entr" presetSubtype="16" fill="hold" nodeType="withEffect">
                                  <p:stCondLst>
                                    <p:cond delay="0"/>
                                  </p:stCondLst>
                                  <p:childTnLst>
                                    <p:set>
                                      <p:cBhvr>
                                        <p:cTn id="11" dur="1" fill="hold">
                                          <p:stCondLst>
                                            <p:cond delay="0"/>
                                          </p:stCondLst>
                                        </p:cTn>
                                        <p:tgtEl>
                                          <p:spTgt spid="2051"/>
                                        </p:tgtEl>
                                        <p:attrNameLst>
                                          <p:attrName>style.visibility</p:attrName>
                                        </p:attrNameLst>
                                      </p:cBhvr>
                                      <p:to>
                                        <p:strVal val="visible"/>
                                      </p:to>
                                    </p:set>
                                    <p:anim calcmode="lin" valueType="num">
                                      <p:cBhvr>
                                        <p:cTn id="12" dur="500" fill="hold"/>
                                        <p:tgtEl>
                                          <p:spTgt spid="2051"/>
                                        </p:tgtEl>
                                        <p:attrNameLst>
                                          <p:attrName>ppt_w</p:attrName>
                                        </p:attrNameLst>
                                      </p:cBhvr>
                                      <p:tavLst>
                                        <p:tav tm="0">
                                          <p:val>
                                            <p:fltVal val="0"/>
                                          </p:val>
                                        </p:tav>
                                        <p:tav tm="100000">
                                          <p:val>
                                            <p:strVal val="#ppt_w"/>
                                          </p:val>
                                        </p:tav>
                                      </p:tavLst>
                                    </p:anim>
                                    <p:anim calcmode="lin" valueType="num">
                                      <p:cBhvr>
                                        <p:cTn id="13" dur="500" fill="hold"/>
                                        <p:tgtEl>
                                          <p:spTgt spid="2051"/>
                                        </p:tgtEl>
                                        <p:attrNameLst>
                                          <p:attrName>ppt_h</p:attrName>
                                        </p:attrNameLst>
                                      </p:cBhvr>
                                      <p:tavLst>
                                        <p:tav tm="0">
                                          <p:val>
                                            <p:fltVal val="0"/>
                                          </p:val>
                                        </p:tav>
                                        <p:tav tm="100000">
                                          <p:val>
                                            <p:strVal val="#ppt_h"/>
                                          </p:val>
                                        </p:tav>
                                      </p:tavLst>
                                    </p:anim>
                                  </p:childTnLst>
                                </p:cTn>
                              </p:par>
                              <p:par>
                                <p:cTn id="14" presetID="23" presetClass="entr" presetSubtype="16" fill="hold" nodeType="withEffect">
                                  <p:stCondLst>
                                    <p:cond delay="0"/>
                                  </p:stCondLst>
                                  <p:childTnLst>
                                    <p:set>
                                      <p:cBhvr>
                                        <p:cTn id="15" dur="1" fill="hold">
                                          <p:stCondLst>
                                            <p:cond delay="0"/>
                                          </p:stCondLst>
                                        </p:cTn>
                                        <p:tgtEl>
                                          <p:spTgt spid="2052"/>
                                        </p:tgtEl>
                                        <p:attrNameLst>
                                          <p:attrName>style.visibility</p:attrName>
                                        </p:attrNameLst>
                                      </p:cBhvr>
                                      <p:to>
                                        <p:strVal val="visible"/>
                                      </p:to>
                                    </p:set>
                                    <p:anim calcmode="lin" valueType="num">
                                      <p:cBhvr>
                                        <p:cTn id="16" dur="500" fill="hold"/>
                                        <p:tgtEl>
                                          <p:spTgt spid="2052"/>
                                        </p:tgtEl>
                                        <p:attrNameLst>
                                          <p:attrName>ppt_w</p:attrName>
                                        </p:attrNameLst>
                                      </p:cBhvr>
                                      <p:tavLst>
                                        <p:tav tm="0">
                                          <p:val>
                                            <p:fltVal val="0"/>
                                          </p:val>
                                        </p:tav>
                                        <p:tav tm="100000">
                                          <p:val>
                                            <p:strVal val="#ppt_w"/>
                                          </p:val>
                                        </p:tav>
                                      </p:tavLst>
                                    </p:anim>
                                    <p:anim calcmode="lin" valueType="num">
                                      <p:cBhvr>
                                        <p:cTn id="17" dur="500" fill="hold"/>
                                        <p:tgtEl>
                                          <p:spTgt spid="2052"/>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5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extBox 6"/>
          <p:cNvSpPr txBox="1"/>
          <p:nvPr/>
        </p:nvSpPr>
        <p:spPr>
          <a:xfrm>
            <a:off x="609600" y="2334161"/>
            <a:ext cx="5257800" cy="800219"/>
          </a:xfrm>
          <a:prstGeom prst="rect">
            <a:avLst/>
          </a:prstGeom>
          <a:noFill/>
        </p:spPr>
        <p:txBody>
          <a:bodyPr wrap="square" rtlCol="0">
            <a:spAutoFit/>
          </a:bodyPr>
          <a:lstStyle/>
          <a:p>
            <a:pPr marL="457200" indent="-457200">
              <a:spcAft>
                <a:spcPct val="50000"/>
              </a:spcAft>
              <a:buFontTx/>
              <a:buNone/>
              <a:tabLst>
                <a:tab pos="1036638" algn="l"/>
              </a:tabLst>
            </a:pPr>
            <a:r>
              <a:rPr lang="en-US" sz="2300" dirty="0" smtClean="0">
                <a:latin typeface="Times New Roman" pitchFamily="18" charset="0"/>
                <a:cs typeface="Times New Roman" pitchFamily="18" charset="0"/>
              </a:rPr>
              <a:t>		The percentage of the</a:t>
            </a:r>
            <a:br>
              <a:rPr lang="en-US" sz="2300" dirty="0" smtClean="0">
                <a:latin typeface="Times New Roman" pitchFamily="18" charset="0"/>
                <a:cs typeface="Times New Roman" pitchFamily="18" charset="0"/>
              </a:rPr>
            </a:br>
            <a:r>
              <a:rPr lang="en-US" sz="2300" dirty="0" smtClean="0">
                <a:latin typeface="Times New Roman" pitchFamily="18" charset="0"/>
                <a:cs typeface="Times New Roman" pitchFamily="18" charset="0"/>
              </a:rPr>
              <a:t>	students who play football  </a:t>
            </a:r>
            <a:endParaRPr lang="en-US" sz="2300" dirty="0">
              <a:solidFill>
                <a:srgbClr val="FF0000"/>
              </a:solidFill>
              <a:latin typeface="Times New Roman" pitchFamily="18" charset="0"/>
              <a:cs typeface="Times New Roman" pitchFamily="18" charset="0"/>
            </a:endParaRPr>
          </a:p>
        </p:txBody>
      </p:sp>
      <p:pic>
        <p:nvPicPr>
          <p:cNvPr id="3074" name="Picture 2" descr="D:\Deepak\Powerpoint\20110221\Art\New.wmf"/>
          <p:cNvPicPr>
            <a:picLocks noChangeAspect="1" noChangeArrowheads="1"/>
          </p:cNvPicPr>
          <p:nvPr/>
        </p:nvPicPr>
        <p:blipFill>
          <a:blip r:embed="rId2" cstate="print"/>
          <a:srcRect/>
          <a:stretch>
            <a:fillRect/>
          </a:stretch>
        </p:blipFill>
        <p:spPr bwMode="auto">
          <a:xfrm>
            <a:off x="5029200" y="2590800"/>
            <a:ext cx="1524000" cy="736600"/>
          </a:xfrm>
          <a:prstGeom prst="rect">
            <a:avLst/>
          </a:prstGeom>
          <a:noFill/>
        </p:spPr>
      </p:pic>
      <p:pic>
        <p:nvPicPr>
          <p:cNvPr id="3076" name="Picture 4" descr="D:\Deepak\Powerpoint\20110221\Art\New.wmf"/>
          <p:cNvPicPr>
            <a:picLocks noChangeAspect="1" noChangeArrowheads="1"/>
          </p:cNvPicPr>
          <p:nvPr/>
        </p:nvPicPr>
        <p:blipFill>
          <a:blip r:embed="rId3" cstate="print"/>
          <a:srcRect/>
          <a:stretch>
            <a:fillRect/>
          </a:stretch>
        </p:blipFill>
        <p:spPr bwMode="auto">
          <a:xfrm>
            <a:off x="5021580" y="3596640"/>
            <a:ext cx="1028700" cy="1066800"/>
          </a:xfrm>
          <a:prstGeom prst="rect">
            <a:avLst/>
          </a:prstGeom>
          <a:noFill/>
        </p:spPr>
      </p:pic>
      <p:sp>
        <p:nvSpPr>
          <p:cNvPr id="5" name="TextBox 4"/>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3 Paper 2</a:t>
            </a:r>
          </a:p>
        </p:txBody>
      </p:sp>
    </p:spTree>
    <p:extLst>
      <p:ext uri="{BB962C8B-B14F-4D97-AF65-F5344CB8AC3E}">
        <p14:creationId xmlns:p14="http://schemas.microsoft.com/office/powerpoint/2010/main" xmlns="" val="1862447457"/>
      </p:ext>
    </p:extLst>
  </p:cSld>
  <p:clrMapOvr>
    <a:masterClrMapping/>
  </p:clrMapOvr>
  <p:transition spd="slow">
    <p:strips dir="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500" fill="hold"/>
                                        <p:tgtEl>
                                          <p:spTgt spid="7"/>
                                        </p:tgtEl>
                                        <p:attrNameLst>
                                          <p:attrName>ppt_w</p:attrName>
                                        </p:attrNameLst>
                                      </p:cBhvr>
                                      <p:tavLst>
                                        <p:tav tm="0">
                                          <p:val>
                                            <p:fltVal val="0"/>
                                          </p:val>
                                        </p:tav>
                                        <p:tav tm="100000">
                                          <p:val>
                                            <p:strVal val="#ppt_w"/>
                                          </p:val>
                                        </p:tav>
                                      </p:tavLst>
                                    </p:anim>
                                    <p:anim calcmode="lin" valueType="num">
                                      <p:cBhvr>
                                        <p:cTn id="8" dur="500" fill="hold"/>
                                        <p:tgtEl>
                                          <p:spTgt spid="7"/>
                                        </p:tgtEl>
                                        <p:attrNameLst>
                                          <p:attrName>ppt_h</p:attrName>
                                        </p:attrNameLst>
                                      </p:cBhvr>
                                      <p:tavLst>
                                        <p:tav tm="0">
                                          <p:val>
                                            <p:fltVal val="0"/>
                                          </p:val>
                                        </p:tav>
                                        <p:tav tm="100000">
                                          <p:val>
                                            <p:strVal val="#ppt_h"/>
                                          </p:val>
                                        </p:tav>
                                      </p:tavLst>
                                    </p:anim>
                                    <p:animEffect transition="in" filter="fade">
                                      <p:cBhvr>
                                        <p:cTn id="9" dur="500"/>
                                        <p:tgtEl>
                                          <p:spTgt spid="7"/>
                                        </p:tgtEl>
                                      </p:cBhvr>
                                    </p:animEffect>
                                  </p:childTnLst>
                                </p:cTn>
                              </p:par>
                              <p:par>
                                <p:cTn id="10" presetID="23" presetClass="entr" presetSubtype="16" fill="hold" nodeType="withEffect">
                                  <p:stCondLst>
                                    <p:cond delay="0"/>
                                  </p:stCondLst>
                                  <p:childTnLst>
                                    <p:set>
                                      <p:cBhvr>
                                        <p:cTn id="11" dur="1" fill="hold">
                                          <p:stCondLst>
                                            <p:cond delay="0"/>
                                          </p:stCondLst>
                                        </p:cTn>
                                        <p:tgtEl>
                                          <p:spTgt spid="3074"/>
                                        </p:tgtEl>
                                        <p:attrNameLst>
                                          <p:attrName>style.visibility</p:attrName>
                                        </p:attrNameLst>
                                      </p:cBhvr>
                                      <p:to>
                                        <p:strVal val="visible"/>
                                      </p:to>
                                    </p:set>
                                    <p:anim calcmode="lin" valueType="num">
                                      <p:cBhvr>
                                        <p:cTn id="12" dur="500" fill="hold"/>
                                        <p:tgtEl>
                                          <p:spTgt spid="3074"/>
                                        </p:tgtEl>
                                        <p:attrNameLst>
                                          <p:attrName>ppt_w</p:attrName>
                                        </p:attrNameLst>
                                      </p:cBhvr>
                                      <p:tavLst>
                                        <p:tav tm="0">
                                          <p:val>
                                            <p:fltVal val="0"/>
                                          </p:val>
                                        </p:tav>
                                        <p:tav tm="100000">
                                          <p:val>
                                            <p:strVal val="#ppt_w"/>
                                          </p:val>
                                        </p:tav>
                                      </p:tavLst>
                                    </p:anim>
                                    <p:anim calcmode="lin" valueType="num">
                                      <p:cBhvr>
                                        <p:cTn id="13" dur="500" fill="hold"/>
                                        <p:tgtEl>
                                          <p:spTgt spid="3074"/>
                                        </p:tgtEl>
                                        <p:attrNameLst>
                                          <p:attrName>ppt_h</p:attrName>
                                        </p:attrNameLst>
                                      </p:cBhvr>
                                      <p:tavLst>
                                        <p:tav tm="0">
                                          <p:val>
                                            <p:fltVal val="0"/>
                                          </p:val>
                                        </p:tav>
                                        <p:tav tm="100000">
                                          <p:val>
                                            <p:strVal val="#ppt_h"/>
                                          </p:val>
                                        </p:tav>
                                      </p:tavLst>
                                    </p:anim>
                                  </p:childTnLst>
                                </p:cTn>
                              </p:par>
                              <p:par>
                                <p:cTn id="14" presetID="23" presetClass="entr" presetSubtype="16" fill="hold" nodeType="withEffect">
                                  <p:stCondLst>
                                    <p:cond delay="0"/>
                                  </p:stCondLst>
                                  <p:childTnLst>
                                    <p:set>
                                      <p:cBhvr>
                                        <p:cTn id="15" dur="1" fill="hold">
                                          <p:stCondLst>
                                            <p:cond delay="0"/>
                                          </p:stCondLst>
                                        </p:cTn>
                                        <p:tgtEl>
                                          <p:spTgt spid="3076"/>
                                        </p:tgtEl>
                                        <p:attrNameLst>
                                          <p:attrName>style.visibility</p:attrName>
                                        </p:attrNameLst>
                                      </p:cBhvr>
                                      <p:to>
                                        <p:strVal val="visible"/>
                                      </p:to>
                                    </p:set>
                                    <p:anim calcmode="lin" valueType="num">
                                      <p:cBhvr>
                                        <p:cTn id="16" dur="500" fill="hold"/>
                                        <p:tgtEl>
                                          <p:spTgt spid="3076"/>
                                        </p:tgtEl>
                                        <p:attrNameLst>
                                          <p:attrName>ppt_w</p:attrName>
                                        </p:attrNameLst>
                                      </p:cBhvr>
                                      <p:tavLst>
                                        <p:tav tm="0">
                                          <p:val>
                                            <p:fltVal val="0"/>
                                          </p:val>
                                        </p:tav>
                                        <p:tav tm="100000">
                                          <p:val>
                                            <p:strVal val="#ppt_w"/>
                                          </p:val>
                                        </p:tav>
                                      </p:tavLst>
                                    </p:anim>
                                    <p:anim calcmode="lin" valueType="num">
                                      <p:cBhvr>
                                        <p:cTn id="17" dur="500" fill="hold"/>
                                        <p:tgtEl>
                                          <p:spTgt spid="3076"/>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5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Content Placeholder 10"/>
          <p:cNvSpPr>
            <a:spLocks noGrp="1"/>
          </p:cNvSpPr>
          <p:nvPr>
            <p:ph sz="quarter" idx="13"/>
          </p:nvPr>
        </p:nvSpPr>
        <p:spPr>
          <a:xfrm>
            <a:off x="685800" y="2781300"/>
            <a:ext cx="6187440" cy="446276"/>
          </a:xfrm>
        </p:spPr>
        <p:txBody>
          <a:bodyPr wrap="square">
            <a:spAutoFit/>
          </a:bodyPr>
          <a:lstStyle/>
          <a:p>
            <a:pPr marL="457200" indent="-457200" algn="just">
              <a:spcBef>
                <a:spcPct val="0"/>
              </a:spcBef>
              <a:buFontTx/>
              <a:buNone/>
              <a:tabLst>
                <a:tab pos="974725" algn="l"/>
                <a:tab pos="1036638" algn="l"/>
                <a:tab pos="3913188" algn="l"/>
              </a:tabLst>
            </a:pPr>
            <a:r>
              <a:rPr lang="en-US" sz="2300" b="1" dirty="0" smtClean="0">
                <a:solidFill>
                  <a:schemeClr val="tx1"/>
                </a:solidFill>
                <a:latin typeface="Times New Roman" pitchFamily="18" charset="0"/>
                <a:cs typeface="Times New Roman" pitchFamily="18" charset="0"/>
              </a:rPr>
              <a:t>2.</a:t>
            </a:r>
            <a:r>
              <a:rPr lang="en-US" sz="2300" dirty="0" smtClean="0">
                <a:solidFill>
                  <a:schemeClr val="tx1"/>
                </a:solidFill>
                <a:latin typeface="Times New Roman" pitchFamily="18" charset="0"/>
                <a:cs typeface="Times New Roman" pitchFamily="18" charset="0"/>
              </a:rPr>
              <a:t>	(a)	 Simplify completely:</a:t>
            </a:r>
          </a:p>
        </p:txBody>
      </p:sp>
      <p:sp>
        <p:nvSpPr>
          <p:cNvPr id="9" name="Rectangle 8"/>
          <p:cNvSpPr/>
          <p:nvPr/>
        </p:nvSpPr>
        <p:spPr>
          <a:xfrm>
            <a:off x="5867400" y="4845627"/>
            <a:ext cx="1200281" cy="369332"/>
          </a:xfrm>
          <a:prstGeom prst="rect">
            <a:avLst/>
          </a:prstGeom>
        </p:spPr>
        <p:txBody>
          <a:bodyPr wrap="square" anchor="t" anchorCtr="1">
            <a:spAutoFit/>
          </a:bodyPr>
          <a:lstStyle/>
          <a:p>
            <a:pPr indent="-4800600" algn="r">
              <a:buFontTx/>
              <a:buNone/>
            </a:pPr>
            <a:r>
              <a:rPr lang="en-US" dirty="0" smtClean="0">
                <a:latin typeface="Times New Roman" pitchFamily="18" charset="0"/>
                <a:cs typeface="Times New Roman" pitchFamily="18" charset="0"/>
              </a:rPr>
              <a:t>(4 </a:t>
            </a:r>
            <a:r>
              <a:rPr lang="en-US" dirty="0">
                <a:latin typeface="Times New Roman" pitchFamily="18" charset="0"/>
                <a:cs typeface="Times New Roman" pitchFamily="18" charset="0"/>
              </a:rPr>
              <a:t>marks)</a:t>
            </a:r>
          </a:p>
        </p:txBody>
      </p:sp>
      <p:sp>
        <p:nvSpPr>
          <p:cNvPr id="10" name="Notched Right Arrow 9"/>
          <p:cNvSpPr/>
          <p:nvPr/>
        </p:nvSpPr>
        <p:spPr>
          <a:xfrm>
            <a:off x="7162800" y="6019800"/>
            <a:ext cx="1782315" cy="685800"/>
          </a:xfrm>
          <a:prstGeom prst="notchedRightArrow">
            <a:avLst/>
          </a:prstGeom>
          <a:blipFill>
            <a:blip r:embed="rId2" cstate="prin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ANSWER</a:t>
            </a:r>
            <a:endParaRPr lang="en-US" sz="2000" b="1" dirty="0">
              <a:latin typeface="Times New Roman" pitchFamily="18" charset="0"/>
              <a:cs typeface="Times New Roman" pitchFamily="18" charset="0"/>
            </a:endParaRPr>
          </a:p>
        </p:txBody>
      </p:sp>
      <p:sp>
        <p:nvSpPr>
          <p:cNvPr id="13" name="Rectangle 12"/>
          <p:cNvSpPr/>
          <p:nvPr/>
        </p:nvSpPr>
        <p:spPr>
          <a:xfrm>
            <a:off x="1811878" y="3368040"/>
            <a:ext cx="461986" cy="446276"/>
          </a:xfrm>
          <a:prstGeom prst="rect">
            <a:avLst/>
          </a:prstGeom>
        </p:spPr>
        <p:txBody>
          <a:bodyPr wrap="none">
            <a:spAutoFit/>
          </a:bodyPr>
          <a:lstStyle/>
          <a:p>
            <a:r>
              <a:rPr lang="en-US" sz="2300" dirty="0">
                <a:latin typeface="Times New Roman" pitchFamily="18" charset="0"/>
                <a:cs typeface="Times New Roman" pitchFamily="18" charset="0"/>
              </a:rPr>
              <a:t>(</a:t>
            </a:r>
            <a:r>
              <a:rPr lang="en-US" sz="2300" dirty="0" err="1">
                <a:latin typeface="Times New Roman" pitchFamily="18" charset="0"/>
                <a:cs typeface="Times New Roman" pitchFamily="18" charset="0"/>
              </a:rPr>
              <a:t>i</a:t>
            </a:r>
            <a:r>
              <a:rPr lang="en-US" sz="2300" dirty="0" smtClean="0">
                <a:latin typeface="Times New Roman" pitchFamily="18" charset="0"/>
                <a:cs typeface="Times New Roman" pitchFamily="18" charset="0"/>
              </a:rPr>
              <a:t>)</a:t>
            </a:r>
            <a:endParaRPr lang="en-US" sz="2300" dirty="0">
              <a:latin typeface="Times New Roman" pitchFamily="18" charset="0"/>
              <a:cs typeface="Times New Roman" pitchFamily="18" charset="0"/>
            </a:endParaRPr>
          </a:p>
        </p:txBody>
      </p:sp>
      <p:sp>
        <p:nvSpPr>
          <p:cNvPr id="14" name="Rectangle 13"/>
          <p:cNvSpPr/>
          <p:nvPr/>
        </p:nvSpPr>
        <p:spPr>
          <a:xfrm>
            <a:off x="1750030" y="4084320"/>
            <a:ext cx="543739" cy="446276"/>
          </a:xfrm>
          <a:prstGeom prst="rect">
            <a:avLst/>
          </a:prstGeom>
        </p:spPr>
        <p:txBody>
          <a:bodyPr wrap="none">
            <a:spAutoFit/>
          </a:bodyPr>
          <a:lstStyle/>
          <a:p>
            <a:r>
              <a:rPr lang="en-US" sz="2300" dirty="0">
                <a:latin typeface="Times New Roman" pitchFamily="18" charset="0"/>
                <a:cs typeface="Times New Roman" pitchFamily="18" charset="0"/>
              </a:rPr>
              <a:t>(ii</a:t>
            </a:r>
            <a:r>
              <a:rPr lang="en-US" sz="2300" dirty="0" smtClean="0">
                <a:latin typeface="Times New Roman" pitchFamily="18" charset="0"/>
                <a:cs typeface="Times New Roman" pitchFamily="18" charset="0"/>
              </a:rPr>
              <a:t>)</a:t>
            </a:r>
            <a:endParaRPr lang="en-US" sz="2300" dirty="0">
              <a:latin typeface="Times New Roman" pitchFamily="18" charset="0"/>
              <a:cs typeface="Times New Roman" pitchFamily="18" charset="0"/>
            </a:endParaRPr>
          </a:p>
        </p:txBody>
      </p:sp>
      <p:sp>
        <p:nvSpPr>
          <p:cNvPr id="8" name="Rectangle 7"/>
          <p:cNvSpPr/>
          <p:nvPr/>
        </p:nvSpPr>
        <p:spPr>
          <a:xfrm>
            <a:off x="1676400" y="4800600"/>
            <a:ext cx="625492" cy="446276"/>
          </a:xfrm>
          <a:prstGeom prst="rect">
            <a:avLst/>
          </a:prstGeom>
        </p:spPr>
        <p:txBody>
          <a:bodyPr wrap="none">
            <a:spAutoFit/>
          </a:bodyPr>
          <a:lstStyle/>
          <a:p>
            <a:r>
              <a:rPr lang="en-US" sz="2300" dirty="0">
                <a:latin typeface="Times New Roman" pitchFamily="18" charset="0"/>
                <a:cs typeface="Times New Roman" pitchFamily="18" charset="0"/>
              </a:rPr>
              <a:t>(</a:t>
            </a:r>
            <a:r>
              <a:rPr lang="en-US" sz="2300" dirty="0" smtClean="0">
                <a:latin typeface="Times New Roman" pitchFamily="18" charset="0"/>
                <a:cs typeface="Times New Roman" pitchFamily="18" charset="0"/>
              </a:rPr>
              <a:t>iii)</a:t>
            </a:r>
            <a:endParaRPr lang="en-US" sz="2300" dirty="0">
              <a:latin typeface="Times New Roman" pitchFamily="18" charset="0"/>
              <a:cs typeface="Times New Roman" pitchFamily="18" charset="0"/>
            </a:endParaRPr>
          </a:p>
        </p:txBody>
      </p:sp>
      <p:pic>
        <p:nvPicPr>
          <p:cNvPr id="4098" name="Picture 2" descr="D:\Deepak\Powerpoint\20110221\Art\New.wmf"/>
          <p:cNvPicPr>
            <a:picLocks noChangeAspect="1" noChangeArrowheads="1"/>
          </p:cNvPicPr>
          <p:nvPr/>
        </p:nvPicPr>
        <p:blipFill>
          <a:blip r:embed="rId3" cstate="print"/>
          <a:srcRect/>
          <a:stretch>
            <a:fillRect/>
          </a:stretch>
        </p:blipFill>
        <p:spPr bwMode="auto">
          <a:xfrm>
            <a:off x="2270760" y="3401060"/>
            <a:ext cx="1155700" cy="393700"/>
          </a:xfrm>
          <a:prstGeom prst="rect">
            <a:avLst/>
          </a:prstGeom>
          <a:noFill/>
        </p:spPr>
      </p:pic>
      <p:pic>
        <p:nvPicPr>
          <p:cNvPr id="4100" name="Picture 4" descr="D:\Deepak\Powerpoint\20110221\Art\New.wmf"/>
          <p:cNvPicPr>
            <a:picLocks noChangeAspect="1" noChangeArrowheads="1"/>
          </p:cNvPicPr>
          <p:nvPr/>
        </p:nvPicPr>
        <p:blipFill>
          <a:blip r:embed="rId4" cstate="print"/>
          <a:srcRect/>
          <a:stretch>
            <a:fillRect/>
          </a:stretch>
        </p:blipFill>
        <p:spPr bwMode="auto">
          <a:xfrm>
            <a:off x="2301240" y="3937000"/>
            <a:ext cx="393700" cy="787400"/>
          </a:xfrm>
          <a:prstGeom prst="rect">
            <a:avLst/>
          </a:prstGeom>
          <a:noFill/>
        </p:spPr>
      </p:pic>
      <p:pic>
        <p:nvPicPr>
          <p:cNvPr id="12" name="Picture 2" descr="D:\Deepak\Powerpoint\20110224\Art\New.wmf"/>
          <p:cNvPicPr>
            <a:picLocks noChangeAspect="1" noChangeArrowheads="1"/>
          </p:cNvPicPr>
          <p:nvPr/>
        </p:nvPicPr>
        <p:blipFill>
          <a:blip r:embed="rId5" cstate="print"/>
          <a:srcRect/>
          <a:stretch>
            <a:fillRect/>
          </a:stretch>
        </p:blipFill>
        <p:spPr bwMode="auto">
          <a:xfrm>
            <a:off x="2286000" y="4889500"/>
            <a:ext cx="1574800" cy="342900"/>
          </a:xfrm>
          <a:prstGeom prst="rect">
            <a:avLst/>
          </a:prstGeom>
          <a:noFill/>
        </p:spPr>
      </p:pic>
      <p:sp>
        <p:nvSpPr>
          <p:cNvPr id="11" name="TextBox 10"/>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3 Paper 2</a:t>
            </a:r>
          </a:p>
        </p:txBody>
      </p:sp>
    </p:spTree>
    <p:extLst>
      <p:ext uri="{BB962C8B-B14F-4D97-AF65-F5344CB8AC3E}">
        <p14:creationId xmlns:p14="http://schemas.microsoft.com/office/powerpoint/2010/main" xmlns="" val="714513420"/>
      </p:ext>
    </p:extLst>
  </p:cSld>
  <p:clrMapOvr>
    <a:masterClrMapping/>
  </p:clrMapOvr>
  <p:transition spd="slow">
    <p:strips dir="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p:cTn id="7" dur="500" fill="hold"/>
                                        <p:tgtEl>
                                          <p:spTgt spid="9"/>
                                        </p:tgtEl>
                                        <p:attrNameLst>
                                          <p:attrName>ppt_w</p:attrName>
                                        </p:attrNameLst>
                                      </p:cBhvr>
                                      <p:tavLst>
                                        <p:tav tm="0">
                                          <p:val>
                                            <p:fltVal val="0"/>
                                          </p:val>
                                        </p:tav>
                                        <p:tav tm="100000">
                                          <p:val>
                                            <p:strVal val="#ppt_w"/>
                                          </p:val>
                                        </p:tav>
                                      </p:tavLst>
                                    </p:anim>
                                    <p:anim calcmode="lin" valueType="num">
                                      <p:cBhvr>
                                        <p:cTn id="8" dur="500" fill="hold"/>
                                        <p:tgtEl>
                                          <p:spTgt spid="9"/>
                                        </p:tgtEl>
                                        <p:attrNameLst>
                                          <p:attrName>ppt_h</p:attrName>
                                        </p:attrNameLst>
                                      </p:cBhvr>
                                      <p:tavLst>
                                        <p:tav tm="0">
                                          <p:val>
                                            <p:fltVal val="0"/>
                                          </p:val>
                                        </p:tav>
                                        <p:tav tm="100000">
                                          <p:val>
                                            <p:strVal val="#ppt_h"/>
                                          </p:val>
                                        </p:tav>
                                      </p:tavLst>
                                    </p:anim>
                                  </p:childTnLst>
                                </p:cTn>
                              </p:par>
                              <p:par>
                                <p:cTn id="9" presetID="23" presetClass="entr" presetSubtype="16" fill="hold" grpId="0" nodeType="withEffect">
                                  <p:stCondLst>
                                    <p:cond delay="0"/>
                                  </p:stCondLst>
                                  <p:childTnLst>
                                    <p:set>
                                      <p:cBhvr>
                                        <p:cTn id="10" dur="1" fill="hold">
                                          <p:stCondLst>
                                            <p:cond delay="0"/>
                                          </p:stCondLst>
                                        </p:cTn>
                                        <p:tgtEl>
                                          <p:spTgt spid="7">
                                            <p:txEl>
                                              <p:pRg st="0" end="0"/>
                                            </p:txEl>
                                          </p:spTgt>
                                        </p:tgtEl>
                                        <p:attrNameLst>
                                          <p:attrName>style.visibility</p:attrName>
                                        </p:attrNameLst>
                                      </p:cBhvr>
                                      <p:to>
                                        <p:strVal val="visible"/>
                                      </p:to>
                                    </p:set>
                                    <p:anim calcmode="lin" valueType="num">
                                      <p:cBhvr>
                                        <p:cTn id="11" dur="500" fill="hold"/>
                                        <p:tgtEl>
                                          <p:spTgt spid="7">
                                            <p:txEl>
                                              <p:pRg st="0" end="0"/>
                                            </p:txEl>
                                          </p:spTgt>
                                        </p:tgtEl>
                                        <p:attrNameLst>
                                          <p:attrName>ppt_w</p:attrName>
                                        </p:attrNameLst>
                                      </p:cBhvr>
                                      <p:tavLst>
                                        <p:tav tm="0">
                                          <p:val>
                                            <p:fltVal val="0"/>
                                          </p:val>
                                        </p:tav>
                                        <p:tav tm="100000">
                                          <p:val>
                                            <p:strVal val="#ppt_w"/>
                                          </p:val>
                                        </p:tav>
                                      </p:tavLst>
                                    </p:anim>
                                    <p:anim calcmode="lin" valueType="num">
                                      <p:cBhvr>
                                        <p:cTn id="12" dur="500" fill="hold"/>
                                        <p:tgtEl>
                                          <p:spTgt spid="7">
                                            <p:txEl>
                                              <p:pRg st="0" end="0"/>
                                            </p:txEl>
                                          </p:spTgt>
                                        </p:tgtEl>
                                        <p:attrNameLst>
                                          <p:attrName>ppt_h</p:attrName>
                                        </p:attrNameLst>
                                      </p:cBhvr>
                                      <p:tavLst>
                                        <p:tav tm="0">
                                          <p:val>
                                            <p:fltVal val="0"/>
                                          </p:val>
                                        </p:tav>
                                        <p:tav tm="100000">
                                          <p:val>
                                            <p:strVal val="#ppt_h"/>
                                          </p:val>
                                        </p:tav>
                                      </p:tavLst>
                                    </p:anim>
                                  </p:childTnLst>
                                </p:cTn>
                              </p:par>
                            </p:childTnLst>
                          </p:cTn>
                        </p:par>
                      </p:childTnLst>
                    </p:cTn>
                  </p:par>
                  <p:par>
                    <p:cTn id="13" fill="hold">
                      <p:stCondLst>
                        <p:cond delay="indefinite"/>
                      </p:stCondLst>
                      <p:childTnLst>
                        <p:par>
                          <p:cTn id="14" fill="hold">
                            <p:stCondLst>
                              <p:cond delay="0"/>
                            </p:stCondLst>
                            <p:childTnLst>
                              <p:par>
                                <p:cTn id="15" presetID="23" presetClass="entr" presetSubtype="16" fill="hold" grpId="0" nodeType="clickEffect">
                                  <p:stCondLst>
                                    <p:cond delay="0"/>
                                  </p:stCondLst>
                                  <p:childTnLst>
                                    <p:set>
                                      <p:cBhvr>
                                        <p:cTn id="16" dur="1" fill="hold">
                                          <p:stCondLst>
                                            <p:cond delay="0"/>
                                          </p:stCondLst>
                                        </p:cTn>
                                        <p:tgtEl>
                                          <p:spTgt spid="13"/>
                                        </p:tgtEl>
                                        <p:attrNameLst>
                                          <p:attrName>style.visibility</p:attrName>
                                        </p:attrNameLst>
                                      </p:cBhvr>
                                      <p:to>
                                        <p:strVal val="visible"/>
                                      </p:to>
                                    </p:set>
                                    <p:anim calcmode="lin" valueType="num">
                                      <p:cBhvr>
                                        <p:cTn id="17" dur="500" fill="hold"/>
                                        <p:tgtEl>
                                          <p:spTgt spid="13"/>
                                        </p:tgtEl>
                                        <p:attrNameLst>
                                          <p:attrName>ppt_w</p:attrName>
                                        </p:attrNameLst>
                                      </p:cBhvr>
                                      <p:tavLst>
                                        <p:tav tm="0">
                                          <p:val>
                                            <p:fltVal val="0"/>
                                          </p:val>
                                        </p:tav>
                                        <p:tav tm="100000">
                                          <p:val>
                                            <p:strVal val="#ppt_w"/>
                                          </p:val>
                                        </p:tav>
                                      </p:tavLst>
                                    </p:anim>
                                    <p:anim calcmode="lin" valueType="num">
                                      <p:cBhvr>
                                        <p:cTn id="18" dur="500" fill="hold"/>
                                        <p:tgtEl>
                                          <p:spTgt spid="13"/>
                                        </p:tgtEl>
                                        <p:attrNameLst>
                                          <p:attrName>ppt_h</p:attrName>
                                        </p:attrNameLst>
                                      </p:cBhvr>
                                      <p:tavLst>
                                        <p:tav tm="0">
                                          <p:val>
                                            <p:fltVal val="0"/>
                                          </p:val>
                                        </p:tav>
                                        <p:tav tm="100000">
                                          <p:val>
                                            <p:strVal val="#ppt_h"/>
                                          </p:val>
                                        </p:tav>
                                      </p:tavLst>
                                    </p:anim>
                                  </p:childTnLst>
                                </p:cTn>
                              </p:par>
                              <p:par>
                                <p:cTn id="19" presetID="23" presetClass="entr" presetSubtype="16" fill="hold" nodeType="withEffect">
                                  <p:stCondLst>
                                    <p:cond delay="0"/>
                                  </p:stCondLst>
                                  <p:childTnLst>
                                    <p:set>
                                      <p:cBhvr>
                                        <p:cTn id="20" dur="1" fill="hold">
                                          <p:stCondLst>
                                            <p:cond delay="0"/>
                                          </p:stCondLst>
                                        </p:cTn>
                                        <p:tgtEl>
                                          <p:spTgt spid="4098"/>
                                        </p:tgtEl>
                                        <p:attrNameLst>
                                          <p:attrName>style.visibility</p:attrName>
                                        </p:attrNameLst>
                                      </p:cBhvr>
                                      <p:to>
                                        <p:strVal val="visible"/>
                                      </p:to>
                                    </p:set>
                                    <p:anim calcmode="lin" valueType="num">
                                      <p:cBhvr>
                                        <p:cTn id="21" dur="500" fill="hold"/>
                                        <p:tgtEl>
                                          <p:spTgt spid="4098"/>
                                        </p:tgtEl>
                                        <p:attrNameLst>
                                          <p:attrName>ppt_w</p:attrName>
                                        </p:attrNameLst>
                                      </p:cBhvr>
                                      <p:tavLst>
                                        <p:tav tm="0">
                                          <p:val>
                                            <p:fltVal val="0"/>
                                          </p:val>
                                        </p:tav>
                                        <p:tav tm="100000">
                                          <p:val>
                                            <p:strVal val="#ppt_w"/>
                                          </p:val>
                                        </p:tav>
                                      </p:tavLst>
                                    </p:anim>
                                    <p:anim calcmode="lin" valueType="num">
                                      <p:cBhvr>
                                        <p:cTn id="22" dur="500" fill="hold"/>
                                        <p:tgtEl>
                                          <p:spTgt spid="4098"/>
                                        </p:tgtEl>
                                        <p:attrNameLst>
                                          <p:attrName>ppt_h</p:attrName>
                                        </p:attrNameLst>
                                      </p:cBhvr>
                                      <p:tavLst>
                                        <p:tav tm="0">
                                          <p:val>
                                            <p:fltVal val="0"/>
                                          </p:val>
                                        </p:tav>
                                        <p:tav tm="100000">
                                          <p:val>
                                            <p:strVal val="#ppt_h"/>
                                          </p:val>
                                        </p:tav>
                                      </p:tavLst>
                                    </p:anim>
                                  </p:childTnLst>
                                </p:cTn>
                              </p:par>
                              <p:par>
                                <p:cTn id="23" presetID="23" presetClass="entr" presetSubtype="16" fill="hold" grpId="0" nodeType="withEffect">
                                  <p:stCondLst>
                                    <p:cond delay="0"/>
                                  </p:stCondLst>
                                  <p:childTnLst>
                                    <p:set>
                                      <p:cBhvr>
                                        <p:cTn id="24" dur="1" fill="hold">
                                          <p:stCondLst>
                                            <p:cond delay="0"/>
                                          </p:stCondLst>
                                        </p:cTn>
                                        <p:tgtEl>
                                          <p:spTgt spid="14"/>
                                        </p:tgtEl>
                                        <p:attrNameLst>
                                          <p:attrName>style.visibility</p:attrName>
                                        </p:attrNameLst>
                                      </p:cBhvr>
                                      <p:to>
                                        <p:strVal val="visible"/>
                                      </p:to>
                                    </p:set>
                                    <p:anim calcmode="lin" valueType="num">
                                      <p:cBhvr>
                                        <p:cTn id="25" dur="500" fill="hold"/>
                                        <p:tgtEl>
                                          <p:spTgt spid="14"/>
                                        </p:tgtEl>
                                        <p:attrNameLst>
                                          <p:attrName>ppt_w</p:attrName>
                                        </p:attrNameLst>
                                      </p:cBhvr>
                                      <p:tavLst>
                                        <p:tav tm="0">
                                          <p:val>
                                            <p:fltVal val="0"/>
                                          </p:val>
                                        </p:tav>
                                        <p:tav tm="100000">
                                          <p:val>
                                            <p:strVal val="#ppt_w"/>
                                          </p:val>
                                        </p:tav>
                                      </p:tavLst>
                                    </p:anim>
                                    <p:anim calcmode="lin" valueType="num">
                                      <p:cBhvr>
                                        <p:cTn id="26" dur="500" fill="hold"/>
                                        <p:tgtEl>
                                          <p:spTgt spid="14"/>
                                        </p:tgtEl>
                                        <p:attrNameLst>
                                          <p:attrName>ppt_h</p:attrName>
                                        </p:attrNameLst>
                                      </p:cBhvr>
                                      <p:tavLst>
                                        <p:tav tm="0">
                                          <p:val>
                                            <p:fltVal val="0"/>
                                          </p:val>
                                        </p:tav>
                                        <p:tav tm="100000">
                                          <p:val>
                                            <p:strVal val="#ppt_h"/>
                                          </p:val>
                                        </p:tav>
                                      </p:tavLst>
                                    </p:anim>
                                  </p:childTnLst>
                                </p:cTn>
                              </p:par>
                              <p:par>
                                <p:cTn id="27" presetID="23" presetClass="entr" presetSubtype="16" fill="hold" nodeType="withEffect">
                                  <p:stCondLst>
                                    <p:cond delay="0"/>
                                  </p:stCondLst>
                                  <p:childTnLst>
                                    <p:set>
                                      <p:cBhvr>
                                        <p:cTn id="28" dur="1" fill="hold">
                                          <p:stCondLst>
                                            <p:cond delay="0"/>
                                          </p:stCondLst>
                                        </p:cTn>
                                        <p:tgtEl>
                                          <p:spTgt spid="4100"/>
                                        </p:tgtEl>
                                        <p:attrNameLst>
                                          <p:attrName>style.visibility</p:attrName>
                                        </p:attrNameLst>
                                      </p:cBhvr>
                                      <p:to>
                                        <p:strVal val="visible"/>
                                      </p:to>
                                    </p:set>
                                    <p:anim calcmode="lin" valueType="num">
                                      <p:cBhvr>
                                        <p:cTn id="29" dur="500" fill="hold"/>
                                        <p:tgtEl>
                                          <p:spTgt spid="4100"/>
                                        </p:tgtEl>
                                        <p:attrNameLst>
                                          <p:attrName>ppt_w</p:attrName>
                                        </p:attrNameLst>
                                      </p:cBhvr>
                                      <p:tavLst>
                                        <p:tav tm="0">
                                          <p:val>
                                            <p:fltVal val="0"/>
                                          </p:val>
                                        </p:tav>
                                        <p:tav tm="100000">
                                          <p:val>
                                            <p:strVal val="#ppt_w"/>
                                          </p:val>
                                        </p:tav>
                                      </p:tavLst>
                                    </p:anim>
                                    <p:anim calcmode="lin" valueType="num">
                                      <p:cBhvr>
                                        <p:cTn id="30" dur="500" fill="hold"/>
                                        <p:tgtEl>
                                          <p:spTgt spid="4100"/>
                                        </p:tgtEl>
                                        <p:attrNameLst>
                                          <p:attrName>ppt_h</p:attrName>
                                        </p:attrNameLst>
                                      </p:cBhvr>
                                      <p:tavLst>
                                        <p:tav tm="0">
                                          <p:val>
                                            <p:fltVal val="0"/>
                                          </p:val>
                                        </p:tav>
                                        <p:tav tm="100000">
                                          <p:val>
                                            <p:strVal val="#ppt_h"/>
                                          </p:val>
                                        </p:tav>
                                      </p:tavLst>
                                    </p:anim>
                                  </p:childTnLst>
                                </p:cTn>
                              </p:par>
                              <p:par>
                                <p:cTn id="31" presetID="23" presetClass="entr" presetSubtype="16" fill="hold" grpId="0" nodeType="withEffect">
                                  <p:stCondLst>
                                    <p:cond delay="0"/>
                                  </p:stCondLst>
                                  <p:childTnLst>
                                    <p:set>
                                      <p:cBhvr>
                                        <p:cTn id="32" dur="1" fill="hold">
                                          <p:stCondLst>
                                            <p:cond delay="0"/>
                                          </p:stCondLst>
                                        </p:cTn>
                                        <p:tgtEl>
                                          <p:spTgt spid="8"/>
                                        </p:tgtEl>
                                        <p:attrNameLst>
                                          <p:attrName>style.visibility</p:attrName>
                                        </p:attrNameLst>
                                      </p:cBhvr>
                                      <p:to>
                                        <p:strVal val="visible"/>
                                      </p:to>
                                    </p:set>
                                    <p:anim calcmode="lin" valueType="num">
                                      <p:cBhvr>
                                        <p:cTn id="33" dur="500" fill="hold"/>
                                        <p:tgtEl>
                                          <p:spTgt spid="8"/>
                                        </p:tgtEl>
                                        <p:attrNameLst>
                                          <p:attrName>ppt_w</p:attrName>
                                        </p:attrNameLst>
                                      </p:cBhvr>
                                      <p:tavLst>
                                        <p:tav tm="0">
                                          <p:val>
                                            <p:fltVal val="0"/>
                                          </p:val>
                                        </p:tav>
                                        <p:tav tm="100000">
                                          <p:val>
                                            <p:strVal val="#ppt_w"/>
                                          </p:val>
                                        </p:tav>
                                      </p:tavLst>
                                    </p:anim>
                                    <p:anim calcmode="lin" valueType="num">
                                      <p:cBhvr>
                                        <p:cTn id="34" dur="500" fill="hold"/>
                                        <p:tgtEl>
                                          <p:spTgt spid="8"/>
                                        </p:tgtEl>
                                        <p:attrNameLst>
                                          <p:attrName>ppt_h</p:attrName>
                                        </p:attrNameLst>
                                      </p:cBhvr>
                                      <p:tavLst>
                                        <p:tav tm="0">
                                          <p:val>
                                            <p:fltVal val="0"/>
                                          </p:val>
                                        </p:tav>
                                        <p:tav tm="100000">
                                          <p:val>
                                            <p:strVal val="#ppt_h"/>
                                          </p:val>
                                        </p:tav>
                                      </p:tavLst>
                                    </p:anim>
                                  </p:childTnLst>
                                </p:cTn>
                              </p:par>
                              <p:par>
                                <p:cTn id="35" presetID="23" presetClass="entr" presetSubtype="16" fill="hold" nodeType="withEffect">
                                  <p:stCondLst>
                                    <p:cond delay="0"/>
                                  </p:stCondLst>
                                  <p:childTnLst>
                                    <p:set>
                                      <p:cBhvr>
                                        <p:cTn id="36" dur="1" fill="hold">
                                          <p:stCondLst>
                                            <p:cond delay="0"/>
                                          </p:stCondLst>
                                        </p:cTn>
                                        <p:tgtEl>
                                          <p:spTgt spid="12"/>
                                        </p:tgtEl>
                                        <p:attrNameLst>
                                          <p:attrName>style.visibility</p:attrName>
                                        </p:attrNameLst>
                                      </p:cBhvr>
                                      <p:to>
                                        <p:strVal val="visible"/>
                                      </p:to>
                                    </p:set>
                                    <p:anim calcmode="lin" valueType="num">
                                      <p:cBhvr>
                                        <p:cTn id="37" dur="500" fill="hold"/>
                                        <p:tgtEl>
                                          <p:spTgt spid="12"/>
                                        </p:tgtEl>
                                        <p:attrNameLst>
                                          <p:attrName>ppt_w</p:attrName>
                                        </p:attrNameLst>
                                      </p:cBhvr>
                                      <p:tavLst>
                                        <p:tav tm="0">
                                          <p:val>
                                            <p:fltVal val="0"/>
                                          </p:val>
                                        </p:tav>
                                        <p:tav tm="100000">
                                          <p:val>
                                            <p:strVal val="#ppt_w"/>
                                          </p:val>
                                        </p:tav>
                                      </p:tavLst>
                                    </p:anim>
                                    <p:anim calcmode="lin" valueType="num">
                                      <p:cBhvr>
                                        <p:cTn id="38" dur="500" fill="hold"/>
                                        <p:tgtEl>
                                          <p:spTgt spid="12"/>
                                        </p:tgtEl>
                                        <p:attrNameLst>
                                          <p:attrName>ppt_h</p:attrName>
                                        </p:attrNameLst>
                                      </p:cBhvr>
                                      <p:tavLst>
                                        <p:tav tm="0">
                                          <p:val>
                                            <p:fltVal val="0"/>
                                          </p:val>
                                        </p:tav>
                                        <p:tav tm="100000">
                                          <p:val>
                                            <p:strVal val="#ppt_h"/>
                                          </p:val>
                                        </p:tav>
                                      </p:tavLst>
                                    </p:anim>
                                  </p:childTnLst>
                                </p:cTn>
                              </p:par>
                            </p:childTnLst>
                          </p:cTn>
                        </p:par>
                      </p:childTnLst>
                    </p:cTn>
                  </p:par>
                  <p:par>
                    <p:cTn id="39" fill="hold">
                      <p:stCondLst>
                        <p:cond delay="indefinite"/>
                      </p:stCondLst>
                      <p:childTnLst>
                        <p:par>
                          <p:cTn id="40" fill="hold">
                            <p:stCondLst>
                              <p:cond delay="0"/>
                            </p:stCondLst>
                            <p:childTnLst>
                              <p:par>
                                <p:cTn id="41" presetID="3" presetClass="entr" presetSubtype="10" fill="hold" grpId="0" nodeType="clickEffect">
                                  <p:stCondLst>
                                    <p:cond delay="0"/>
                                  </p:stCondLst>
                                  <p:childTnLst>
                                    <p:set>
                                      <p:cBhvr>
                                        <p:cTn id="42" dur="1" fill="hold">
                                          <p:stCondLst>
                                            <p:cond delay="0"/>
                                          </p:stCondLst>
                                        </p:cTn>
                                        <p:tgtEl>
                                          <p:spTgt spid="10"/>
                                        </p:tgtEl>
                                        <p:attrNameLst>
                                          <p:attrName>style.visibility</p:attrName>
                                        </p:attrNameLst>
                                      </p:cBhvr>
                                      <p:to>
                                        <p:strVal val="visible"/>
                                      </p:to>
                                    </p:set>
                                    <p:animEffect transition="in" filter="blinds(horizontal)">
                                      <p:cBhvr>
                                        <p:cTn id="43"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build="p"/>
      <p:bldP spid="9" grpId="0"/>
      <p:bldP spid="10" grpId="0" animBg="1"/>
      <p:bldP spid="13" grpId="0"/>
      <p:bldP spid="14" grpId="0"/>
      <p:bldP spid="8" grpId="0"/>
    </p:bld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Content Placeholder 10"/>
          <p:cNvSpPr>
            <a:spLocks noGrp="1"/>
          </p:cNvSpPr>
          <p:nvPr>
            <p:ph sz="quarter" idx="13"/>
          </p:nvPr>
        </p:nvSpPr>
        <p:spPr>
          <a:xfrm>
            <a:off x="685799" y="2781300"/>
            <a:ext cx="6600371" cy="800219"/>
          </a:xfrm>
        </p:spPr>
        <p:txBody>
          <a:bodyPr wrap="square">
            <a:spAutoFit/>
          </a:bodyPr>
          <a:lstStyle/>
          <a:p>
            <a:pPr marL="623888" indent="-623888" algn="just">
              <a:spcBef>
                <a:spcPct val="0"/>
              </a:spcBef>
              <a:buFontTx/>
              <a:buNone/>
              <a:tabLst>
                <a:tab pos="800100" algn="l"/>
                <a:tab pos="3776663" algn="l"/>
              </a:tabLst>
            </a:pPr>
            <a:r>
              <a:rPr lang="en-US" sz="2300" b="1" dirty="0" smtClean="0">
                <a:solidFill>
                  <a:schemeClr val="tx1"/>
                </a:solidFill>
                <a:latin typeface="Times New Roman" pitchFamily="18" charset="0"/>
                <a:cs typeface="Times New Roman" pitchFamily="18" charset="0"/>
              </a:rPr>
              <a:t>26.</a:t>
            </a:r>
            <a:r>
              <a:rPr lang="en-US" sz="2300" dirty="0" smtClean="0">
                <a:solidFill>
                  <a:schemeClr val="tx1"/>
                </a:solidFill>
                <a:latin typeface="Times New Roman" pitchFamily="18" charset="0"/>
                <a:cs typeface="Times New Roman" pitchFamily="18" charset="0"/>
              </a:rPr>
              <a:t>	If a sphere has radius </a:t>
            </a:r>
            <a:r>
              <a:rPr lang="en-US" sz="2300" i="1" dirty="0" smtClean="0">
                <a:solidFill>
                  <a:schemeClr val="tx1"/>
                </a:solidFill>
                <a:latin typeface="Times New Roman" pitchFamily="18" charset="0"/>
                <a:cs typeface="Times New Roman" pitchFamily="18" charset="0"/>
              </a:rPr>
              <a:t>r</a:t>
            </a:r>
            <a:r>
              <a:rPr lang="en-US" sz="2300" dirty="0" smtClean="0">
                <a:solidFill>
                  <a:schemeClr val="tx1"/>
                </a:solidFill>
                <a:latin typeface="Times New Roman" pitchFamily="18" charset="0"/>
                <a:cs typeface="Times New Roman" pitchFamily="18" charset="0"/>
              </a:rPr>
              <a:t> cm and volume </a:t>
            </a:r>
            <a:r>
              <a:rPr lang="en-US" sz="2300" i="1" dirty="0" smtClean="0">
                <a:solidFill>
                  <a:schemeClr val="tx1"/>
                </a:solidFill>
                <a:latin typeface="Times New Roman" pitchFamily="18" charset="0"/>
                <a:cs typeface="Times New Roman" pitchFamily="18" charset="0"/>
              </a:rPr>
              <a:t>V</a:t>
            </a:r>
            <a:r>
              <a:rPr lang="en-US" sz="2300" dirty="0" smtClean="0">
                <a:solidFill>
                  <a:schemeClr val="tx1"/>
                </a:solidFill>
                <a:latin typeface="Times New Roman" pitchFamily="18" charset="0"/>
                <a:cs typeface="Times New Roman" pitchFamily="18" charset="0"/>
              </a:rPr>
              <a:t> cm</a:t>
            </a:r>
            <a:r>
              <a:rPr lang="en-US" sz="2300" baseline="30000" dirty="0" smtClean="0">
                <a:solidFill>
                  <a:schemeClr val="tx1"/>
                </a:solidFill>
                <a:latin typeface="Times New Roman" pitchFamily="18" charset="0"/>
                <a:cs typeface="Times New Roman" pitchFamily="18" charset="0"/>
              </a:rPr>
              <a:t>3</a:t>
            </a:r>
            <a:r>
              <a:rPr lang="en-US" sz="2300" dirty="0" smtClean="0">
                <a:solidFill>
                  <a:schemeClr val="tx1"/>
                </a:solidFill>
                <a:latin typeface="Times New Roman" pitchFamily="18" charset="0"/>
                <a:cs typeface="Times New Roman" pitchFamily="18" charset="0"/>
              </a:rPr>
              <a:t>, then </a:t>
            </a:r>
            <a:r>
              <a:rPr lang="en-US" sz="2300" i="1" dirty="0" smtClean="0">
                <a:solidFill>
                  <a:schemeClr val="tx1"/>
                </a:solidFill>
                <a:latin typeface="Times New Roman" pitchFamily="18" charset="0"/>
                <a:cs typeface="Times New Roman" pitchFamily="18" charset="0"/>
              </a:rPr>
              <a:t>V</a:t>
            </a:r>
            <a:r>
              <a:rPr lang="en-US" sz="2300" dirty="0" smtClean="0">
                <a:solidFill>
                  <a:schemeClr val="tx1"/>
                </a:solidFill>
                <a:latin typeface="Times New Roman" pitchFamily="18" charset="0"/>
                <a:cs typeface="Times New Roman" pitchFamily="18" charset="0"/>
              </a:rPr>
              <a:t> = </a:t>
            </a:r>
          </a:p>
        </p:txBody>
      </p:sp>
      <p:sp>
        <p:nvSpPr>
          <p:cNvPr id="8" name="Notched Right Arrow 7"/>
          <p:cNvSpPr/>
          <p:nvPr/>
        </p:nvSpPr>
        <p:spPr>
          <a:xfrm>
            <a:off x="7162800" y="6019800"/>
            <a:ext cx="1782315" cy="685800"/>
          </a:xfrm>
          <a:prstGeom prst="notchedRightArrow">
            <a:avLst/>
          </a:prstGeom>
          <a:blipFill>
            <a:blip r:embed="rId2" cstate="print">
              <a:extLst>
                <a:ext uri="{BEBA8EAE-BF5A-486C-A8C5-ECC9F3942E4B}">
                  <a14:imgProps xmlns:a14="http://schemas.microsoft.com/office/drawing/2010/main" xmlns="">
                    <a14:imgLayer r:embed="rId3">
                      <a14:imgEffect>
                        <a14:brightnessContrast bright="-20000" contrast="-20000"/>
                      </a14:imgEffect>
                    </a14:imgLayer>
                  </a14:imgProps>
                </a:ex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ANSWER</a:t>
            </a:r>
            <a:endParaRPr lang="en-US" sz="2000" b="1" dirty="0">
              <a:latin typeface="Times New Roman" pitchFamily="18" charset="0"/>
              <a:cs typeface="Times New Roman" pitchFamily="18" charset="0"/>
            </a:endParaRPr>
          </a:p>
        </p:txBody>
      </p:sp>
      <p:sp>
        <p:nvSpPr>
          <p:cNvPr id="6" name="Content Placeholder 10"/>
          <p:cNvSpPr>
            <a:spLocks noGrp="1"/>
          </p:cNvSpPr>
          <p:nvPr>
            <p:ph sz="quarter" idx="13"/>
          </p:nvPr>
        </p:nvSpPr>
        <p:spPr>
          <a:xfrm>
            <a:off x="4114800" y="3733800"/>
            <a:ext cx="1417320" cy="676339"/>
          </a:xfrm>
        </p:spPr>
        <p:txBody>
          <a:bodyPr wrap="square">
            <a:spAutoFit/>
          </a:bodyPr>
          <a:lstStyle/>
          <a:p>
            <a:pPr algn="just">
              <a:lnSpc>
                <a:spcPct val="165000"/>
              </a:lnSpc>
              <a:spcBef>
                <a:spcPct val="0"/>
              </a:spcBef>
              <a:buFontTx/>
              <a:buNone/>
              <a:tabLst>
                <a:tab pos="3776663" algn="l"/>
              </a:tabLst>
            </a:pPr>
            <a:r>
              <a:rPr lang="en-US" sz="2300" dirty="0" smtClean="0">
                <a:solidFill>
                  <a:schemeClr val="tx1"/>
                </a:solidFill>
                <a:latin typeface="Times New Roman" pitchFamily="18" charset="0"/>
                <a:cs typeface="Times New Roman" pitchFamily="18" charset="0"/>
              </a:rPr>
              <a:t>(C)</a:t>
            </a:r>
          </a:p>
        </p:txBody>
      </p:sp>
      <p:sp>
        <p:nvSpPr>
          <p:cNvPr id="7" name="Content Placeholder 10"/>
          <p:cNvSpPr>
            <a:spLocks noGrp="1"/>
          </p:cNvSpPr>
          <p:nvPr>
            <p:ph sz="quarter" idx="13"/>
          </p:nvPr>
        </p:nvSpPr>
        <p:spPr>
          <a:xfrm>
            <a:off x="1310640" y="3733800"/>
            <a:ext cx="1264920" cy="676339"/>
          </a:xfrm>
        </p:spPr>
        <p:txBody>
          <a:bodyPr wrap="square">
            <a:spAutoFit/>
          </a:bodyPr>
          <a:lstStyle/>
          <a:p>
            <a:pPr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(A)</a:t>
            </a:r>
          </a:p>
        </p:txBody>
      </p:sp>
      <p:sp>
        <p:nvSpPr>
          <p:cNvPr id="9" name="Content Placeholder 10"/>
          <p:cNvSpPr>
            <a:spLocks noGrp="1"/>
          </p:cNvSpPr>
          <p:nvPr>
            <p:ph sz="quarter" idx="13"/>
          </p:nvPr>
        </p:nvSpPr>
        <p:spPr>
          <a:xfrm>
            <a:off x="5364479" y="3733800"/>
            <a:ext cx="1500777" cy="676339"/>
          </a:xfrm>
        </p:spPr>
        <p:txBody>
          <a:bodyPr wrap="square">
            <a:spAutoFit/>
          </a:bodyPr>
          <a:lstStyle/>
          <a:p>
            <a:pPr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(D)</a:t>
            </a:r>
          </a:p>
        </p:txBody>
      </p:sp>
      <p:sp>
        <p:nvSpPr>
          <p:cNvPr id="10" name="Content Placeholder 10"/>
          <p:cNvSpPr>
            <a:spLocks noGrp="1"/>
          </p:cNvSpPr>
          <p:nvPr>
            <p:ph sz="quarter" idx="13"/>
          </p:nvPr>
        </p:nvSpPr>
        <p:spPr>
          <a:xfrm>
            <a:off x="2682240" y="3733800"/>
            <a:ext cx="1264920" cy="676339"/>
          </a:xfrm>
        </p:spPr>
        <p:txBody>
          <a:bodyPr wrap="square">
            <a:spAutoFit/>
          </a:bodyPr>
          <a:lstStyle/>
          <a:p>
            <a:pPr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(B)</a:t>
            </a:r>
          </a:p>
        </p:txBody>
      </p:sp>
      <p:pic>
        <p:nvPicPr>
          <p:cNvPr id="12" name="Picture 11" descr="New.wmf"/>
          <p:cNvPicPr>
            <a:picLocks noChangeAspect="1"/>
          </p:cNvPicPr>
          <p:nvPr/>
        </p:nvPicPr>
        <p:blipFill>
          <a:blip r:embed="rId4" cstate="print"/>
          <a:stretch>
            <a:fillRect/>
          </a:stretch>
        </p:blipFill>
        <p:spPr>
          <a:xfrm>
            <a:off x="1930398" y="3748314"/>
            <a:ext cx="660400" cy="698500"/>
          </a:xfrm>
          <a:prstGeom prst="rect">
            <a:avLst/>
          </a:prstGeom>
        </p:spPr>
      </p:pic>
      <p:pic>
        <p:nvPicPr>
          <p:cNvPr id="13" name="Picture 12" descr="New.wmf"/>
          <p:cNvPicPr>
            <a:picLocks noChangeAspect="1"/>
          </p:cNvPicPr>
          <p:nvPr/>
        </p:nvPicPr>
        <p:blipFill>
          <a:blip r:embed="rId5" cstate="print"/>
          <a:stretch>
            <a:fillRect/>
          </a:stretch>
        </p:blipFill>
        <p:spPr>
          <a:xfrm>
            <a:off x="3287484" y="3904344"/>
            <a:ext cx="596900" cy="330200"/>
          </a:xfrm>
          <a:prstGeom prst="rect">
            <a:avLst/>
          </a:prstGeom>
        </p:spPr>
      </p:pic>
      <p:pic>
        <p:nvPicPr>
          <p:cNvPr id="14" name="Picture 13" descr="New.wmf"/>
          <p:cNvPicPr>
            <a:picLocks noChangeAspect="1"/>
          </p:cNvPicPr>
          <p:nvPr/>
        </p:nvPicPr>
        <p:blipFill>
          <a:blip r:embed="rId6" cstate="print"/>
          <a:stretch>
            <a:fillRect/>
          </a:stretch>
        </p:blipFill>
        <p:spPr>
          <a:xfrm>
            <a:off x="4737100" y="3904344"/>
            <a:ext cx="444500" cy="330200"/>
          </a:xfrm>
          <a:prstGeom prst="rect">
            <a:avLst/>
          </a:prstGeom>
        </p:spPr>
      </p:pic>
      <p:pic>
        <p:nvPicPr>
          <p:cNvPr id="15" name="Picture 14" descr="New.wmf"/>
          <p:cNvPicPr>
            <a:picLocks noChangeAspect="1"/>
          </p:cNvPicPr>
          <p:nvPr/>
        </p:nvPicPr>
        <p:blipFill>
          <a:blip r:embed="rId7" cstate="print"/>
          <a:stretch>
            <a:fillRect/>
          </a:stretch>
        </p:blipFill>
        <p:spPr>
          <a:xfrm>
            <a:off x="6019800" y="3995058"/>
            <a:ext cx="508000" cy="266700"/>
          </a:xfrm>
          <a:prstGeom prst="rect">
            <a:avLst/>
          </a:prstGeom>
        </p:spPr>
      </p:pic>
      <p:sp>
        <p:nvSpPr>
          <p:cNvPr id="16"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tabLst>
                <a:tab pos="393192" algn="r"/>
                <a:tab pos="640080" algn="l"/>
              </a:tabLst>
            </a:pPr>
            <a:r>
              <a:rPr lang="en-US" sz="1500" b="1" dirty="0" smtClean="0">
                <a:solidFill>
                  <a:schemeClr val="bg1"/>
                </a:solidFill>
                <a:latin typeface="Times New Roman" pitchFamily="18" charset="0"/>
                <a:cs typeface="Times New Roman" pitchFamily="18" charset="0"/>
              </a:rPr>
              <a:t>Revision Exam 1 Paper 1</a:t>
            </a:r>
          </a:p>
        </p:txBody>
      </p:sp>
    </p:spTree>
    <p:extLst>
      <p:ext uri="{BB962C8B-B14F-4D97-AF65-F5344CB8AC3E}">
        <p14:creationId xmlns:p14="http://schemas.microsoft.com/office/powerpoint/2010/main" xmlns="" val="714513420"/>
      </p:ext>
    </p:extLst>
  </p:cSld>
  <p:clrMapOvr>
    <a:masterClrMapping/>
  </p:clrMapOvr>
  <p:transition spd="slow">
    <p:strips dir="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11">
                                            <p:txEl>
                                              <p:pRg st="0" end="0"/>
                                            </p:txEl>
                                          </p:spTgt>
                                        </p:tgtEl>
                                        <p:attrNameLst>
                                          <p:attrName>style.visibility</p:attrName>
                                        </p:attrNameLst>
                                      </p:cBhvr>
                                      <p:to>
                                        <p:strVal val="visible"/>
                                      </p:to>
                                    </p:set>
                                    <p:anim calcmode="lin" valueType="num">
                                      <p:cBhvr>
                                        <p:cTn id="7" dur="500" fill="hold"/>
                                        <p:tgtEl>
                                          <p:spTgt spid="11">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11">
                                            <p:txEl>
                                              <p:pRg st="0" end="0"/>
                                            </p:txEl>
                                          </p:spTgt>
                                        </p:tgtEl>
                                        <p:attrNameLst>
                                          <p:attrName>ppt_h</p:attrName>
                                        </p:attrNameLst>
                                      </p:cBhvr>
                                      <p:tavLst>
                                        <p:tav tm="0">
                                          <p:val>
                                            <p:fltVal val="0"/>
                                          </p:val>
                                        </p:tav>
                                        <p:tav tm="100000">
                                          <p:val>
                                            <p:strVal val="#ppt_h"/>
                                          </p:val>
                                        </p:tav>
                                      </p:tavLst>
                                    </p:anim>
                                  </p:childTnLst>
                                </p:cTn>
                              </p:par>
                            </p:childTnLst>
                          </p:cTn>
                        </p:par>
                      </p:childTnLst>
                    </p:cTn>
                  </p:par>
                  <p:par>
                    <p:cTn id="9" fill="hold">
                      <p:stCondLst>
                        <p:cond delay="indefinite"/>
                      </p:stCondLst>
                      <p:childTnLst>
                        <p:par>
                          <p:cTn id="10" fill="hold">
                            <p:stCondLst>
                              <p:cond delay="0"/>
                            </p:stCondLst>
                            <p:childTnLst>
                              <p:par>
                                <p:cTn id="11" presetID="53" presetClass="entr" presetSubtype="16" fill="hold" grpId="0" nodeType="clickEffect">
                                  <p:stCondLst>
                                    <p:cond delay="0"/>
                                  </p:stCondLst>
                                  <p:childTnLst>
                                    <p:set>
                                      <p:cBhvr>
                                        <p:cTn id="12" dur="1" fill="hold">
                                          <p:stCondLst>
                                            <p:cond delay="0"/>
                                          </p:stCondLst>
                                        </p:cTn>
                                        <p:tgtEl>
                                          <p:spTgt spid="7">
                                            <p:txEl>
                                              <p:pRg st="0" end="0"/>
                                            </p:txEl>
                                          </p:spTgt>
                                        </p:tgtEl>
                                        <p:attrNameLst>
                                          <p:attrName>style.visibility</p:attrName>
                                        </p:attrNameLst>
                                      </p:cBhvr>
                                      <p:to>
                                        <p:strVal val="visible"/>
                                      </p:to>
                                    </p:set>
                                    <p:anim calcmode="lin" valueType="num">
                                      <p:cBhvr>
                                        <p:cTn id="13" dur="500" fill="hold"/>
                                        <p:tgtEl>
                                          <p:spTgt spid="7">
                                            <p:txEl>
                                              <p:pRg st="0" end="0"/>
                                            </p:txEl>
                                          </p:spTgt>
                                        </p:tgtEl>
                                        <p:attrNameLst>
                                          <p:attrName>ppt_w</p:attrName>
                                        </p:attrNameLst>
                                      </p:cBhvr>
                                      <p:tavLst>
                                        <p:tav tm="0">
                                          <p:val>
                                            <p:fltVal val="0"/>
                                          </p:val>
                                        </p:tav>
                                        <p:tav tm="100000">
                                          <p:val>
                                            <p:strVal val="#ppt_w"/>
                                          </p:val>
                                        </p:tav>
                                      </p:tavLst>
                                    </p:anim>
                                    <p:anim calcmode="lin" valueType="num">
                                      <p:cBhvr>
                                        <p:cTn id="14" dur="500" fill="hold"/>
                                        <p:tgtEl>
                                          <p:spTgt spid="7">
                                            <p:txEl>
                                              <p:pRg st="0" end="0"/>
                                            </p:txEl>
                                          </p:spTgt>
                                        </p:tgtEl>
                                        <p:attrNameLst>
                                          <p:attrName>ppt_h</p:attrName>
                                        </p:attrNameLst>
                                      </p:cBhvr>
                                      <p:tavLst>
                                        <p:tav tm="0">
                                          <p:val>
                                            <p:fltVal val="0"/>
                                          </p:val>
                                        </p:tav>
                                        <p:tav tm="100000">
                                          <p:val>
                                            <p:strVal val="#ppt_h"/>
                                          </p:val>
                                        </p:tav>
                                      </p:tavLst>
                                    </p:anim>
                                    <p:animEffect transition="in" filter="fade">
                                      <p:cBhvr>
                                        <p:cTn id="15" dur="500"/>
                                        <p:tgtEl>
                                          <p:spTgt spid="7">
                                            <p:txEl>
                                              <p:pRg st="0" end="0"/>
                                            </p:txEl>
                                          </p:spTgt>
                                        </p:tgtEl>
                                      </p:cBhvr>
                                    </p:animEffect>
                                  </p:childTnLst>
                                </p:cTn>
                              </p:par>
                              <p:par>
                                <p:cTn id="16" presetID="23" presetClass="entr" presetSubtype="16" fill="hold" nodeType="withEffect">
                                  <p:stCondLst>
                                    <p:cond delay="0"/>
                                  </p:stCondLst>
                                  <p:childTnLst>
                                    <p:set>
                                      <p:cBhvr>
                                        <p:cTn id="17" dur="1" fill="hold">
                                          <p:stCondLst>
                                            <p:cond delay="0"/>
                                          </p:stCondLst>
                                        </p:cTn>
                                        <p:tgtEl>
                                          <p:spTgt spid="12"/>
                                        </p:tgtEl>
                                        <p:attrNameLst>
                                          <p:attrName>style.visibility</p:attrName>
                                        </p:attrNameLst>
                                      </p:cBhvr>
                                      <p:to>
                                        <p:strVal val="visible"/>
                                      </p:to>
                                    </p:set>
                                    <p:anim calcmode="lin" valueType="num">
                                      <p:cBhvr>
                                        <p:cTn id="18" dur="500" fill="hold"/>
                                        <p:tgtEl>
                                          <p:spTgt spid="12"/>
                                        </p:tgtEl>
                                        <p:attrNameLst>
                                          <p:attrName>ppt_w</p:attrName>
                                        </p:attrNameLst>
                                      </p:cBhvr>
                                      <p:tavLst>
                                        <p:tav tm="0">
                                          <p:val>
                                            <p:fltVal val="0"/>
                                          </p:val>
                                        </p:tav>
                                        <p:tav tm="100000">
                                          <p:val>
                                            <p:strVal val="#ppt_w"/>
                                          </p:val>
                                        </p:tav>
                                      </p:tavLst>
                                    </p:anim>
                                    <p:anim calcmode="lin" valueType="num">
                                      <p:cBhvr>
                                        <p:cTn id="19" dur="500" fill="hold"/>
                                        <p:tgtEl>
                                          <p:spTgt spid="12"/>
                                        </p:tgtEl>
                                        <p:attrNameLst>
                                          <p:attrName>ppt_h</p:attrName>
                                        </p:attrNameLst>
                                      </p:cBhvr>
                                      <p:tavLst>
                                        <p:tav tm="0">
                                          <p:val>
                                            <p:fltVal val="0"/>
                                          </p:val>
                                        </p:tav>
                                        <p:tav tm="100000">
                                          <p:val>
                                            <p:strVal val="#ppt_h"/>
                                          </p:val>
                                        </p:tav>
                                      </p:tavLst>
                                    </p:anim>
                                  </p:childTnLst>
                                </p:cTn>
                              </p:par>
                              <p:par>
                                <p:cTn id="20" presetID="53" presetClass="entr" presetSubtype="16" fill="hold" grpId="0" nodeType="withEffect">
                                  <p:stCondLst>
                                    <p:cond delay="0"/>
                                  </p:stCondLst>
                                  <p:childTnLst>
                                    <p:set>
                                      <p:cBhvr>
                                        <p:cTn id="21" dur="1" fill="hold">
                                          <p:stCondLst>
                                            <p:cond delay="0"/>
                                          </p:stCondLst>
                                        </p:cTn>
                                        <p:tgtEl>
                                          <p:spTgt spid="10">
                                            <p:txEl>
                                              <p:pRg st="0" end="0"/>
                                            </p:txEl>
                                          </p:spTgt>
                                        </p:tgtEl>
                                        <p:attrNameLst>
                                          <p:attrName>style.visibility</p:attrName>
                                        </p:attrNameLst>
                                      </p:cBhvr>
                                      <p:to>
                                        <p:strVal val="visible"/>
                                      </p:to>
                                    </p:set>
                                    <p:anim calcmode="lin" valueType="num">
                                      <p:cBhvr>
                                        <p:cTn id="22" dur="500" fill="hold"/>
                                        <p:tgtEl>
                                          <p:spTgt spid="10">
                                            <p:txEl>
                                              <p:pRg st="0" end="0"/>
                                            </p:txEl>
                                          </p:spTgt>
                                        </p:tgtEl>
                                        <p:attrNameLst>
                                          <p:attrName>ppt_w</p:attrName>
                                        </p:attrNameLst>
                                      </p:cBhvr>
                                      <p:tavLst>
                                        <p:tav tm="0">
                                          <p:val>
                                            <p:fltVal val="0"/>
                                          </p:val>
                                        </p:tav>
                                        <p:tav tm="100000">
                                          <p:val>
                                            <p:strVal val="#ppt_w"/>
                                          </p:val>
                                        </p:tav>
                                      </p:tavLst>
                                    </p:anim>
                                    <p:anim calcmode="lin" valueType="num">
                                      <p:cBhvr>
                                        <p:cTn id="23" dur="500" fill="hold"/>
                                        <p:tgtEl>
                                          <p:spTgt spid="10">
                                            <p:txEl>
                                              <p:pRg st="0" end="0"/>
                                            </p:txEl>
                                          </p:spTgt>
                                        </p:tgtEl>
                                        <p:attrNameLst>
                                          <p:attrName>ppt_h</p:attrName>
                                        </p:attrNameLst>
                                      </p:cBhvr>
                                      <p:tavLst>
                                        <p:tav tm="0">
                                          <p:val>
                                            <p:fltVal val="0"/>
                                          </p:val>
                                        </p:tav>
                                        <p:tav tm="100000">
                                          <p:val>
                                            <p:strVal val="#ppt_h"/>
                                          </p:val>
                                        </p:tav>
                                      </p:tavLst>
                                    </p:anim>
                                    <p:animEffect transition="in" filter="fade">
                                      <p:cBhvr>
                                        <p:cTn id="24" dur="500"/>
                                        <p:tgtEl>
                                          <p:spTgt spid="10">
                                            <p:txEl>
                                              <p:pRg st="0" end="0"/>
                                            </p:txEl>
                                          </p:spTgt>
                                        </p:tgtEl>
                                      </p:cBhvr>
                                    </p:animEffect>
                                  </p:childTnLst>
                                </p:cTn>
                              </p:par>
                              <p:par>
                                <p:cTn id="25" presetID="23" presetClass="entr" presetSubtype="16" fill="hold" nodeType="withEffect">
                                  <p:stCondLst>
                                    <p:cond delay="0"/>
                                  </p:stCondLst>
                                  <p:childTnLst>
                                    <p:set>
                                      <p:cBhvr>
                                        <p:cTn id="26" dur="1" fill="hold">
                                          <p:stCondLst>
                                            <p:cond delay="0"/>
                                          </p:stCondLst>
                                        </p:cTn>
                                        <p:tgtEl>
                                          <p:spTgt spid="13"/>
                                        </p:tgtEl>
                                        <p:attrNameLst>
                                          <p:attrName>style.visibility</p:attrName>
                                        </p:attrNameLst>
                                      </p:cBhvr>
                                      <p:to>
                                        <p:strVal val="visible"/>
                                      </p:to>
                                    </p:set>
                                    <p:anim calcmode="lin" valueType="num">
                                      <p:cBhvr>
                                        <p:cTn id="27" dur="500" fill="hold"/>
                                        <p:tgtEl>
                                          <p:spTgt spid="13"/>
                                        </p:tgtEl>
                                        <p:attrNameLst>
                                          <p:attrName>ppt_w</p:attrName>
                                        </p:attrNameLst>
                                      </p:cBhvr>
                                      <p:tavLst>
                                        <p:tav tm="0">
                                          <p:val>
                                            <p:fltVal val="0"/>
                                          </p:val>
                                        </p:tav>
                                        <p:tav tm="100000">
                                          <p:val>
                                            <p:strVal val="#ppt_w"/>
                                          </p:val>
                                        </p:tav>
                                      </p:tavLst>
                                    </p:anim>
                                    <p:anim calcmode="lin" valueType="num">
                                      <p:cBhvr>
                                        <p:cTn id="28" dur="500" fill="hold"/>
                                        <p:tgtEl>
                                          <p:spTgt spid="13"/>
                                        </p:tgtEl>
                                        <p:attrNameLst>
                                          <p:attrName>ppt_h</p:attrName>
                                        </p:attrNameLst>
                                      </p:cBhvr>
                                      <p:tavLst>
                                        <p:tav tm="0">
                                          <p:val>
                                            <p:fltVal val="0"/>
                                          </p:val>
                                        </p:tav>
                                        <p:tav tm="100000">
                                          <p:val>
                                            <p:strVal val="#ppt_h"/>
                                          </p:val>
                                        </p:tav>
                                      </p:tavLst>
                                    </p:anim>
                                  </p:childTnLst>
                                </p:cTn>
                              </p:par>
                              <p:par>
                                <p:cTn id="29" presetID="53" presetClass="entr" presetSubtype="16" fill="hold" grpId="0" nodeType="withEffect">
                                  <p:stCondLst>
                                    <p:cond delay="0"/>
                                  </p:stCondLst>
                                  <p:childTnLst>
                                    <p:set>
                                      <p:cBhvr>
                                        <p:cTn id="30" dur="1" fill="hold">
                                          <p:stCondLst>
                                            <p:cond delay="0"/>
                                          </p:stCondLst>
                                        </p:cTn>
                                        <p:tgtEl>
                                          <p:spTgt spid="6">
                                            <p:txEl>
                                              <p:pRg st="0" end="0"/>
                                            </p:txEl>
                                          </p:spTgt>
                                        </p:tgtEl>
                                        <p:attrNameLst>
                                          <p:attrName>style.visibility</p:attrName>
                                        </p:attrNameLst>
                                      </p:cBhvr>
                                      <p:to>
                                        <p:strVal val="visible"/>
                                      </p:to>
                                    </p:set>
                                    <p:anim calcmode="lin" valueType="num">
                                      <p:cBhvr>
                                        <p:cTn id="31" dur="500" fill="hold"/>
                                        <p:tgtEl>
                                          <p:spTgt spid="6">
                                            <p:txEl>
                                              <p:pRg st="0" end="0"/>
                                            </p:txEl>
                                          </p:spTgt>
                                        </p:tgtEl>
                                        <p:attrNameLst>
                                          <p:attrName>ppt_w</p:attrName>
                                        </p:attrNameLst>
                                      </p:cBhvr>
                                      <p:tavLst>
                                        <p:tav tm="0">
                                          <p:val>
                                            <p:fltVal val="0"/>
                                          </p:val>
                                        </p:tav>
                                        <p:tav tm="100000">
                                          <p:val>
                                            <p:strVal val="#ppt_w"/>
                                          </p:val>
                                        </p:tav>
                                      </p:tavLst>
                                    </p:anim>
                                    <p:anim calcmode="lin" valueType="num">
                                      <p:cBhvr>
                                        <p:cTn id="32" dur="500" fill="hold"/>
                                        <p:tgtEl>
                                          <p:spTgt spid="6">
                                            <p:txEl>
                                              <p:pRg st="0" end="0"/>
                                            </p:txEl>
                                          </p:spTgt>
                                        </p:tgtEl>
                                        <p:attrNameLst>
                                          <p:attrName>ppt_h</p:attrName>
                                        </p:attrNameLst>
                                      </p:cBhvr>
                                      <p:tavLst>
                                        <p:tav tm="0">
                                          <p:val>
                                            <p:fltVal val="0"/>
                                          </p:val>
                                        </p:tav>
                                        <p:tav tm="100000">
                                          <p:val>
                                            <p:strVal val="#ppt_h"/>
                                          </p:val>
                                        </p:tav>
                                      </p:tavLst>
                                    </p:anim>
                                    <p:animEffect transition="in" filter="fade">
                                      <p:cBhvr>
                                        <p:cTn id="33" dur="500"/>
                                        <p:tgtEl>
                                          <p:spTgt spid="6">
                                            <p:txEl>
                                              <p:pRg st="0" end="0"/>
                                            </p:txEl>
                                          </p:spTgt>
                                        </p:tgtEl>
                                      </p:cBhvr>
                                    </p:animEffect>
                                  </p:childTnLst>
                                </p:cTn>
                              </p:par>
                              <p:par>
                                <p:cTn id="34" presetID="23" presetClass="entr" presetSubtype="16" fill="hold" nodeType="withEffect">
                                  <p:stCondLst>
                                    <p:cond delay="0"/>
                                  </p:stCondLst>
                                  <p:childTnLst>
                                    <p:set>
                                      <p:cBhvr>
                                        <p:cTn id="35" dur="1" fill="hold">
                                          <p:stCondLst>
                                            <p:cond delay="0"/>
                                          </p:stCondLst>
                                        </p:cTn>
                                        <p:tgtEl>
                                          <p:spTgt spid="14"/>
                                        </p:tgtEl>
                                        <p:attrNameLst>
                                          <p:attrName>style.visibility</p:attrName>
                                        </p:attrNameLst>
                                      </p:cBhvr>
                                      <p:to>
                                        <p:strVal val="visible"/>
                                      </p:to>
                                    </p:set>
                                    <p:anim calcmode="lin" valueType="num">
                                      <p:cBhvr>
                                        <p:cTn id="36" dur="500" fill="hold"/>
                                        <p:tgtEl>
                                          <p:spTgt spid="14"/>
                                        </p:tgtEl>
                                        <p:attrNameLst>
                                          <p:attrName>ppt_w</p:attrName>
                                        </p:attrNameLst>
                                      </p:cBhvr>
                                      <p:tavLst>
                                        <p:tav tm="0">
                                          <p:val>
                                            <p:fltVal val="0"/>
                                          </p:val>
                                        </p:tav>
                                        <p:tav tm="100000">
                                          <p:val>
                                            <p:strVal val="#ppt_w"/>
                                          </p:val>
                                        </p:tav>
                                      </p:tavLst>
                                    </p:anim>
                                    <p:anim calcmode="lin" valueType="num">
                                      <p:cBhvr>
                                        <p:cTn id="37" dur="500" fill="hold"/>
                                        <p:tgtEl>
                                          <p:spTgt spid="14"/>
                                        </p:tgtEl>
                                        <p:attrNameLst>
                                          <p:attrName>ppt_h</p:attrName>
                                        </p:attrNameLst>
                                      </p:cBhvr>
                                      <p:tavLst>
                                        <p:tav tm="0">
                                          <p:val>
                                            <p:fltVal val="0"/>
                                          </p:val>
                                        </p:tav>
                                        <p:tav tm="100000">
                                          <p:val>
                                            <p:strVal val="#ppt_h"/>
                                          </p:val>
                                        </p:tav>
                                      </p:tavLst>
                                    </p:anim>
                                  </p:childTnLst>
                                </p:cTn>
                              </p:par>
                              <p:par>
                                <p:cTn id="38" presetID="53" presetClass="entr" presetSubtype="16" fill="hold" grpId="0" nodeType="withEffect">
                                  <p:stCondLst>
                                    <p:cond delay="0"/>
                                  </p:stCondLst>
                                  <p:childTnLst>
                                    <p:set>
                                      <p:cBhvr>
                                        <p:cTn id="39" dur="1" fill="hold">
                                          <p:stCondLst>
                                            <p:cond delay="0"/>
                                          </p:stCondLst>
                                        </p:cTn>
                                        <p:tgtEl>
                                          <p:spTgt spid="9">
                                            <p:txEl>
                                              <p:pRg st="0" end="0"/>
                                            </p:txEl>
                                          </p:spTgt>
                                        </p:tgtEl>
                                        <p:attrNameLst>
                                          <p:attrName>style.visibility</p:attrName>
                                        </p:attrNameLst>
                                      </p:cBhvr>
                                      <p:to>
                                        <p:strVal val="visible"/>
                                      </p:to>
                                    </p:set>
                                    <p:anim calcmode="lin" valueType="num">
                                      <p:cBhvr>
                                        <p:cTn id="40" dur="500" fill="hold"/>
                                        <p:tgtEl>
                                          <p:spTgt spid="9">
                                            <p:txEl>
                                              <p:pRg st="0" end="0"/>
                                            </p:txEl>
                                          </p:spTgt>
                                        </p:tgtEl>
                                        <p:attrNameLst>
                                          <p:attrName>ppt_w</p:attrName>
                                        </p:attrNameLst>
                                      </p:cBhvr>
                                      <p:tavLst>
                                        <p:tav tm="0">
                                          <p:val>
                                            <p:fltVal val="0"/>
                                          </p:val>
                                        </p:tav>
                                        <p:tav tm="100000">
                                          <p:val>
                                            <p:strVal val="#ppt_w"/>
                                          </p:val>
                                        </p:tav>
                                      </p:tavLst>
                                    </p:anim>
                                    <p:anim calcmode="lin" valueType="num">
                                      <p:cBhvr>
                                        <p:cTn id="41" dur="500" fill="hold"/>
                                        <p:tgtEl>
                                          <p:spTgt spid="9">
                                            <p:txEl>
                                              <p:pRg st="0" end="0"/>
                                            </p:txEl>
                                          </p:spTgt>
                                        </p:tgtEl>
                                        <p:attrNameLst>
                                          <p:attrName>ppt_h</p:attrName>
                                        </p:attrNameLst>
                                      </p:cBhvr>
                                      <p:tavLst>
                                        <p:tav tm="0">
                                          <p:val>
                                            <p:fltVal val="0"/>
                                          </p:val>
                                        </p:tav>
                                        <p:tav tm="100000">
                                          <p:val>
                                            <p:strVal val="#ppt_h"/>
                                          </p:val>
                                        </p:tav>
                                      </p:tavLst>
                                    </p:anim>
                                    <p:animEffect transition="in" filter="fade">
                                      <p:cBhvr>
                                        <p:cTn id="42" dur="500"/>
                                        <p:tgtEl>
                                          <p:spTgt spid="9">
                                            <p:txEl>
                                              <p:pRg st="0" end="0"/>
                                            </p:txEl>
                                          </p:spTgt>
                                        </p:tgtEl>
                                      </p:cBhvr>
                                    </p:animEffect>
                                  </p:childTnLst>
                                </p:cTn>
                              </p:par>
                              <p:par>
                                <p:cTn id="43" presetID="23" presetClass="entr" presetSubtype="16" fill="hold" nodeType="withEffect">
                                  <p:stCondLst>
                                    <p:cond delay="0"/>
                                  </p:stCondLst>
                                  <p:childTnLst>
                                    <p:set>
                                      <p:cBhvr>
                                        <p:cTn id="44" dur="1" fill="hold">
                                          <p:stCondLst>
                                            <p:cond delay="0"/>
                                          </p:stCondLst>
                                        </p:cTn>
                                        <p:tgtEl>
                                          <p:spTgt spid="15"/>
                                        </p:tgtEl>
                                        <p:attrNameLst>
                                          <p:attrName>style.visibility</p:attrName>
                                        </p:attrNameLst>
                                      </p:cBhvr>
                                      <p:to>
                                        <p:strVal val="visible"/>
                                      </p:to>
                                    </p:set>
                                    <p:anim calcmode="lin" valueType="num">
                                      <p:cBhvr>
                                        <p:cTn id="45" dur="500" fill="hold"/>
                                        <p:tgtEl>
                                          <p:spTgt spid="15"/>
                                        </p:tgtEl>
                                        <p:attrNameLst>
                                          <p:attrName>ppt_w</p:attrName>
                                        </p:attrNameLst>
                                      </p:cBhvr>
                                      <p:tavLst>
                                        <p:tav tm="0">
                                          <p:val>
                                            <p:fltVal val="0"/>
                                          </p:val>
                                        </p:tav>
                                        <p:tav tm="100000">
                                          <p:val>
                                            <p:strVal val="#ppt_w"/>
                                          </p:val>
                                        </p:tav>
                                      </p:tavLst>
                                    </p:anim>
                                    <p:anim calcmode="lin" valueType="num">
                                      <p:cBhvr>
                                        <p:cTn id="46" dur="500" fill="hold"/>
                                        <p:tgtEl>
                                          <p:spTgt spid="15"/>
                                        </p:tgtEl>
                                        <p:attrNameLst>
                                          <p:attrName>ppt_h</p:attrName>
                                        </p:attrNameLst>
                                      </p:cBhvr>
                                      <p:tavLst>
                                        <p:tav tm="0">
                                          <p:val>
                                            <p:fltVal val="0"/>
                                          </p:val>
                                        </p:tav>
                                        <p:tav tm="100000">
                                          <p:val>
                                            <p:strVal val="#ppt_h"/>
                                          </p:val>
                                        </p:tav>
                                      </p:tavLst>
                                    </p:anim>
                                  </p:childTnLst>
                                </p:cTn>
                              </p:par>
                            </p:childTnLst>
                          </p:cTn>
                        </p:par>
                      </p:childTnLst>
                    </p:cTn>
                  </p:par>
                  <p:par>
                    <p:cTn id="47" fill="hold">
                      <p:stCondLst>
                        <p:cond delay="indefinite"/>
                      </p:stCondLst>
                      <p:childTnLst>
                        <p:par>
                          <p:cTn id="48" fill="hold">
                            <p:stCondLst>
                              <p:cond delay="0"/>
                            </p:stCondLst>
                            <p:childTnLst>
                              <p:par>
                                <p:cTn id="49" presetID="3" presetClass="entr" presetSubtype="10" fill="hold" grpId="0" nodeType="clickEffect">
                                  <p:stCondLst>
                                    <p:cond delay="0"/>
                                  </p:stCondLst>
                                  <p:childTnLst>
                                    <p:set>
                                      <p:cBhvr>
                                        <p:cTn id="50" dur="1" fill="hold">
                                          <p:stCondLst>
                                            <p:cond delay="0"/>
                                          </p:stCondLst>
                                        </p:cTn>
                                        <p:tgtEl>
                                          <p:spTgt spid="8"/>
                                        </p:tgtEl>
                                        <p:attrNameLst>
                                          <p:attrName>style.visibility</p:attrName>
                                        </p:attrNameLst>
                                      </p:cBhvr>
                                      <p:to>
                                        <p:strVal val="visible"/>
                                      </p:to>
                                    </p:set>
                                    <p:animEffect transition="in" filter="blinds(horizontal)">
                                      <p:cBhvr>
                                        <p:cTn id="51"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build="allAtOnce"/>
      <p:bldP spid="8" grpId="0" animBg="1"/>
      <p:bldP spid="6" grpId="0" build="p"/>
      <p:bldP spid="7" grpId="0" build="p"/>
      <p:bldP spid="9" grpId="0" build="p"/>
      <p:bldP spid="10" grpId="0" build="p"/>
    </p:bldLst>
  </p:timing>
</p:sld>
</file>

<file path=ppt/slides/slide5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extBox 6"/>
          <p:cNvSpPr txBox="1"/>
          <p:nvPr/>
        </p:nvSpPr>
        <p:spPr>
          <a:xfrm>
            <a:off x="638628" y="2543651"/>
            <a:ext cx="5257800" cy="451406"/>
          </a:xfrm>
          <a:prstGeom prst="rect">
            <a:avLst/>
          </a:prstGeom>
          <a:noFill/>
        </p:spPr>
        <p:txBody>
          <a:bodyPr wrap="square" rtlCol="0">
            <a:spAutoFit/>
          </a:bodyPr>
          <a:lstStyle/>
          <a:p>
            <a:pPr marL="457200" indent="-457200">
              <a:lnSpc>
                <a:spcPts val="2800"/>
              </a:lnSpc>
              <a:spcAft>
                <a:spcPct val="50000"/>
              </a:spcAft>
              <a:buFontTx/>
              <a:buNone/>
              <a:tabLst>
                <a:tab pos="1036638" algn="l"/>
              </a:tabLst>
            </a:pPr>
            <a:r>
              <a:rPr lang="en-US" sz="2300" b="1" dirty="0" smtClean="0">
                <a:latin typeface="Times New Roman" pitchFamily="18" charset="0"/>
                <a:cs typeface="Times New Roman" pitchFamily="18" charset="0"/>
              </a:rPr>
              <a:t>2.</a:t>
            </a:r>
            <a:r>
              <a:rPr lang="en-US" sz="2300" dirty="0" smtClean="0">
                <a:latin typeface="Times New Roman" pitchFamily="18" charset="0"/>
                <a:cs typeface="Times New Roman" pitchFamily="18" charset="0"/>
              </a:rPr>
              <a:t>	(a)	(</a:t>
            </a:r>
            <a:r>
              <a:rPr lang="en-US" sz="2300" dirty="0" err="1" smtClean="0">
                <a:latin typeface="Times New Roman" pitchFamily="18" charset="0"/>
                <a:cs typeface="Times New Roman" pitchFamily="18" charset="0"/>
              </a:rPr>
              <a:t>i</a:t>
            </a:r>
            <a:r>
              <a:rPr lang="en-US" sz="2300" dirty="0" smtClean="0">
                <a:latin typeface="Times New Roman" pitchFamily="18" charset="0"/>
                <a:cs typeface="Times New Roman" pitchFamily="18" charset="0"/>
              </a:rPr>
              <a:t>) 	</a:t>
            </a:r>
            <a:endParaRPr lang="en-US" sz="2300" dirty="0">
              <a:solidFill>
                <a:srgbClr val="FF0000"/>
              </a:solidFill>
              <a:latin typeface="Times New Roman" pitchFamily="18" charset="0"/>
              <a:cs typeface="Times New Roman" pitchFamily="18" charset="0"/>
            </a:endParaRPr>
          </a:p>
        </p:txBody>
      </p:sp>
      <p:sp>
        <p:nvSpPr>
          <p:cNvPr id="8" name="TextBox 7"/>
          <p:cNvSpPr txBox="1"/>
          <p:nvPr/>
        </p:nvSpPr>
        <p:spPr>
          <a:xfrm>
            <a:off x="836748" y="4117464"/>
            <a:ext cx="7620000" cy="400110"/>
          </a:xfrm>
          <a:prstGeom prst="rect">
            <a:avLst/>
          </a:prstGeom>
          <a:noFill/>
        </p:spPr>
        <p:txBody>
          <a:bodyPr wrap="square" rtlCol="0">
            <a:spAutoFit/>
          </a:bodyPr>
          <a:lstStyle/>
          <a:p>
            <a:pPr>
              <a:lnSpc>
                <a:spcPts val="2400"/>
              </a:lnSpc>
              <a:spcBef>
                <a:spcPct val="50000"/>
              </a:spcBef>
              <a:buFontTx/>
              <a:buNone/>
              <a:tabLst>
                <a:tab pos="723900" algn="l"/>
                <a:tab pos="1262063" algn="l"/>
                <a:tab pos="1314450" algn="l"/>
                <a:tab pos="2800350" algn="l"/>
                <a:tab pos="3200400" algn="l"/>
              </a:tabLst>
            </a:pPr>
            <a:r>
              <a:rPr lang="en-US" sz="2000" dirty="0" smtClean="0">
                <a:latin typeface="Times New Roman" pitchFamily="18" charset="0"/>
                <a:cs typeface="Times New Roman" pitchFamily="18" charset="0"/>
              </a:rPr>
              <a:t>	</a:t>
            </a:r>
            <a:r>
              <a:rPr lang="en-US" sz="2300" dirty="0" smtClean="0">
                <a:latin typeface="Times New Roman" pitchFamily="18" charset="0"/>
                <a:cs typeface="Times New Roman" pitchFamily="18" charset="0"/>
              </a:rPr>
              <a:t> (ii)	</a:t>
            </a:r>
          </a:p>
        </p:txBody>
      </p:sp>
      <p:pic>
        <p:nvPicPr>
          <p:cNvPr id="5122" name="Picture 2" descr="D:\Deepak\Powerpoint\20110221\Art\New.wmf"/>
          <p:cNvPicPr>
            <a:picLocks noChangeAspect="1" noChangeArrowheads="1"/>
          </p:cNvPicPr>
          <p:nvPr/>
        </p:nvPicPr>
        <p:blipFill>
          <a:blip r:embed="rId3" cstate="print"/>
          <a:srcRect/>
          <a:stretch>
            <a:fillRect/>
          </a:stretch>
        </p:blipFill>
        <p:spPr bwMode="auto">
          <a:xfrm>
            <a:off x="2173518" y="2588018"/>
            <a:ext cx="3035300" cy="393700"/>
          </a:xfrm>
          <a:prstGeom prst="rect">
            <a:avLst/>
          </a:prstGeom>
          <a:noFill/>
        </p:spPr>
      </p:pic>
      <p:pic>
        <p:nvPicPr>
          <p:cNvPr id="5125" name="Picture 5" descr="D:\Deepak\Powerpoint\20110221\Art\New.wmf"/>
          <p:cNvPicPr>
            <a:picLocks noChangeAspect="1" noChangeArrowheads="1"/>
          </p:cNvPicPr>
          <p:nvPr/>
        </p:nvPicPr>
        <p:blipFill>
          <a:blip r:embed="rId4" cstate="print"/>
          <a:srcRect/>
          <a:stretch>
            <a:fillRect/>
          </a:stretch>
        </p:blipFill>
        <p:spPr bwMode="auto">
          <a:xfrm>
            <a:off x="3371128" y="3032518"/>
            <a:ext cx="1257300" cy="393700"/>
          </a:xfrm>
          <a:prstGeom prst="rect">
            <a:avLst/>
          </a:prstGeom>
          <a:noFill/>
        </p:spPr>
      </p:pic>
      <p:pic>
        <p:nvPicPr>
          <p:cNvPr id="5128" name="Picture 8" descr="D:\Deepak\Powerpoint\20110221\Art\New.wmf"/>
          <p:cNvPicPr>
            <a:picLocks noChangeAspect="1" noChangeArrowheads="1"/>
          </p:cNvPicPr>
          <p:nvPr/>
        </p:nvPicPr>
        <p:blipFill>
          <a:blip r:embed="rId5" cstate="print"/>
          <a:srcRect/>
          <a:stretch>
            <a:fillRect/>
          </a:stretch>
        </p:blipFill>
        <p:spPr bwMode="auto">
          <a:xfrm>
            <a:off x="2184402" y="3888864"/>
            <a:ext cx="1739900" cy="787400"/>
          </a:xfrm>
          <a:prstGeom prst="rect">
            <a:avLst/>
          </a:prstGeom>
          <a:noFill/>
        </p:spPr>
      </p:pic>
      <p:pic>
        <p:nvPicPr>
          <p:cNvPr id="12" name="Picture 9" descr="D:\Deepak\Powerpoint\20110221\Art\New.wmf"/>
          <p:cNvPicPr>
            <a:picLocks noChangeAspect="1" noChangeArrowheads="1"/>
          </p:cNvPicPr>
          <p:nvPr/>
        </p:nvPicPr>
        <p:blipFill>
          <a:blip r:embed="rId6" cstate="print"/>
          <a:srcRect/>
          <a:stretch>
            <a:fillRect/>
          </a:stretch>
        </p:blipFill>
        <p:spPr bwMode="auto">
          <a:xfrm>
            <a:off x="3381828" y="3458876"/>
            <a:ext cx="838200" cy="393700"/>
          </a:xfrm>
          <a:prstGeom prst="rect">
            <a:avLst/>
          </a:prstGeom>
          <a:noFill/>
        </p:spPr>
      </p:pic>
      <p:sp>
        <p:nvSpPr>
          <p:cNvPr id="13" name="TextBox 12"/>
          <p:cNvSpPr txBox="1"/>
          <p:nvPr/>
        </p:nvSpPr>
        <p:spPr>
          <a:xfrm>
            <a:off x="791028" y="4933890"/>
            <a:ext cx="7620000" cy="400110"/>
          </a:xfrm>
          <a:prstGeom prst="rect">
            <a:avLst/>
          </a:prstGeom>
          <a:noFill/>
        </p:spPr>
        <p:txBody>
          <a:bodyPr wrap="square" rtlCol="0">
            <a:spAutoFit/>
          </a:bodyPr>
          <a:lstStyle/>
          <a:p>
            <a:pPr>
              <a:lnSpc>
                <a:spcPts val="2400"/>
              </a:lnSpc>
              <a:spcBef>
                <a:spcPct val="50000"/>
              </a:spcBef>
              <a:buFontTx/>
              <a:buNone/>
              <a:tabLst>
                <a:tab pos="723900" algn="l"/>
                <a:tab pos="1262063" algn="l"/>
                <a:tab pos="1314450" algn="l"/>
                <a:tab pos="2800350" algn="l"/>
                <a:tab pos="3200400" algn="l"/>
              </a:tabLst>
            </a:pPr>
            <a:r>
              <a:rPr lang="en-US" sz="2000" dirty="0" smtClean="0">
                <a:latin typeface="Times New Roman" pitchFamily="18" charset="0"/>
                <a:cs typeface="Times New Roman" pitchFamily="18" charset="0"/>
              </a:rPr>
              <a:t>	</a:t>
            </a:r>
            <a:r>
              <a:rPr lang="en-US" sz="2300" dirty="0" smtClean="0">
                <a:latin typeface="Times New Roman" pitchFamily="18" charset="0"/>
                <a:cs typeface="Times New Roman" pitchFamily="18" charset="0"/>
              </a:rPr>
              <a:t> (iii)	</a:t>
            </a:r>
          </a:p>
        </p:txBody>
      </p:sp>
      <p:pic>
        <p:nvPicPr>
          <p:cNvPr id="5130" name="Picture 10" descr="D:\Deepak\Powerpoint\20110221\Art\New.wmf"/>
          <p:cNvPicPr>
            <a:picLocks noChangeAspect="1" noChangeArrowheads="1"/>
          </p:cNvPicPr>
          <p:nvPr/>
        </p:nvPicPr>
        <p:blipFill>
          <a:blip r:embed="rId7" cstate="print"/>
          <a:srcRect/>
          <a:stretch>
            <a:fillRect/>
          </a:stretch>
        </p:blipFill>
        <p:spPr bwMode="auto">
          <a:xfrm>
            <a:off x="2467428" y="4994730"/>
            <a:ext cx="1638300" cy="342900"/>
          </a:xfrm>
          <a:prstGeom prst="rect">
            <a:avLst/>
          </a:prstGeom>
          <a:noFill/>
        </p:spPr>
      </p:pic>
      <p:pic>
        <p:nvPicPr>
          <p:cNvPr id="5131" name="Picture 11" descr="D:\Deepak\Powerpoint\20110221\Art\New.wmf"/>
          <p:cNvPicPr>
            <a:picLocks noChangeAspect="1" noChangeArrowheads="1"/>
          </p:cNvPicPr>
          <p:nvPr/>
        </p:nvPicPr>
        <p:blipFill>
          <a:blip r:embed="rId8" cstate="print"/>
          <a:srcRect/>
          <a:stretch>
            <a:fillRect/>
          </a:stretch>
        </p:blipFill>
        <p:spPr bwMode="auto">
          <a:xfrm>
            <a:off x="2471056" y="5410200"/>
            <a:ext cx="1625600" cy="1143000"/>
          </a:xfrm>
          <a:prstGeom prst="rect">
            <a:avLst/>
          </a:prstGeom>
          <a:noFill/>
        </p:spPr>
      </p:pic>
      <p:sp>
        <p:nvSpPr>
          <p:cNvPr id="16" name="TextBox 15"/>
          <p:cNvSpPr txBox="1"/>
          <p:nvPr/>
        </p:nvSpPr>
        <p:spPr>
          <a:xfrm>
            <a:off x="5283200" y="2604348"/>
            <a:ext cx="3588658" cy="1015663"/>
          </a:xfrm>
          <a:prstGeom prst="rect">
            <a:avLst/>
          </a:prstGeom>
          <a:noFill/>
        </p:spPr>
        <p:txBody>
          <a:bodyPr wrap="square" rtlCol="0">
            <a:spAutoFit/>
          </a:bodyPr>
          <a:lstStyle/>
          <a:p>
            <a:r>
              <a:rPr lang="en-US" sz="2000" dirty="0" smtClean="0">
                <a:solidFill>
                  <a:srgbClr val="FF0000"/>
                </a:solidFill>
                <a:latin typeface="Times New Roman" pitchFamily="18" charset="0"/>
              </a:rPr>
              <a:t>(Group like terms) </a:t>
            </a:r>
            <a:br>
              <a:rPr lang="en-US" sz="2000" dirty="0" smtClean="0">
                <a:solidFill>
                  <a:srgbClr val="FF0000"/>
                </a:solidFill>
                <a:latin typeface="Times New Roman" pitchFamily="18" charset="0"/>
              </a:rPr>
            </a:br>
            <a:r>
              <a:rPr lang="en-US" sz="2000" dirty="0" smtClean="0">
                <a:solidFill>
                  <a:srgbClr val="FF0000"/>
                </a:solidFill>
                <a:latin typeface="Times New Roman" pitchFamily="18" charset="0"/>
              </a:rPr>
              <a:t>(Add power with</a:t>
            </a:r>
          </a:p>
          <a:p>
            <a:r>
              <a:rPr lang="en-US" sz="2000" dirty="0" smtClean="0">
                <a:solidFill>
                  <a:srgbClr val="FF0000"/>
                </a:solidFill>
                <a:latin typeface="Times New Roman" pitchFamily="18" charset="0"/>
              </a:rPr>
              <a:t>like base)</a:t>
            </a:r>
            <a:endParaRPr lang="en-US" sz="2000" dirty="0">
              <a:solidFill>
                <a:srgbClr val="FF0000"/>
              </a:solidFill>
              <a:latin typeface="Times New Roman" pitchFamily="18" charset="0"/>
            </a:endParaRPr>
          </a:p>
        </p:txBody>
      </p:sp>
      <p:sp>
        <p:nvSpPr>
          <p:cNvPr id="19" name="TextBox 18"/>
          <p:cNvSpPr txBox="1"/>
          <p:nvPr/>
        </p:nvSpPr>
        <p:spPr>
          <a:xfrm>
            <a:off x="5283200" y="3823548"/>
            <a:ext cx="3784600" cy="1015663"/>
          </a:xfrm>
          <a:prstGeom prst="rect">
            <a:avLst/>
          </a:prstGeom>
          <a:noFill/>
        </p:spPr>
        <p:txBody>
          <a:bodyPr wrap="square" rtlCol="0">
            <a:spAutoFit/>
          </a:bodyPr>
          <a:lstStyle/>
          <a:p>
            <a:r>
              <a:rPr lang="en-US" sz="2000" dirty="0" smtClean="0">
                <a:solidFill>
                  <a:srgbClr val="FF0000"/>
                </a:solidFill>
                <a:latin typeface="Times New Roman" pitchFamily="18" charset="0"/>
              </a:rPr>
              <a:t>(Subtract the power of the denominator from the power </a:t>
            </a:r>
            <a:br>
              <a:rPr lang="en-US" sz="2000" dirty="0" smtClean="0">
                <a:solidFill>
                  <a:srgbClr val="FF0000"/>
                </a:solidFill>
                <a:latin typeface="Times New Roman" pitchFamily="18" charset="0"/>
              </a:rPr>
            </a:br>
            <a:r>
              <a:rPr lang="en-US" sz="2000" dirty="0" smtClean="0">
                <a:solidFill>
                  <a:srgbClr val="FF0000"/>
                </a:solidFill>
                <a:latin typeface="Times New Roman" pitchFamily="18" charset="0"/>
              </a:rPr>
              <a:t>of the numerator).</a:t>
            </a:r>
            <a:endParaRPr lang="en-US" sz="2000" dirty="0">
              <a:solidFill>
                <a:srgbClr val="FF0000"/>
              </a:solidFill>
              <a:latin typeface="Times New Roman" pitchFamily="18" charset="0"/>
            </a:endParaRPr>
          </a:p>
        </p:txBody>
      </p:sp>
      <p:sp>
        <p:nvSpPr>
          <p:cNvPr id="20" name="TextBox 19"/>
          <p:cNvSpPr txBox="1"/>
          <p:nvPr/>
        </p:nvSpPr>
        <p:spPr>
          <a:xfrm>
            <a:off x="5283200" y="4964370"/>
            <a:ext cx="3784600" cy="1200329"/>
          </a:xfrm>
          <a:prstGeom prst="rect">
            <a:avLst/>
          </a:prstGeom>
          <a:noFill/>
        </p:spPr>
        <p:txBody>
          <a:bodyPr wrap="square" rtlCol="0">
            <a:spAutoFit/>
          </a:bodyPr>
          <a:lstStyle/>
          <a:p>
            <a:r>
              <a:rPr lang="en-US" sz="2000" dirty="0" smtClean="0">
                <a:solidFill>
                  <a:srgbClr val="FF0000"/>
                </a:solidFill>
                <a:latin typeface="Times New Roman" pitchFamily="18" charset="0"/>
              </a:rPr>
              <a:t>Use the distributive law</a:t>
            </a:r>
          </a:p>
          <a:p>
            <a:r>
              <a:rPr lang="en-US" sz="2000" dirty="0" smtClean="0">
                <a:solidFill>
                  <a:srgbClr val="FF0000"/>
                </a:solidFill>
                <a:latin typeface="Times New Roman" pitchFamily="18" charset="0"/>
              </a:rPr>
              <a:t>to remove the brackets.</a:t>
            </a:r>
            <a:br>
              <a:rPr lang="en-US" sz="2000" dirty="0" smtClean="0">
                <a:solidFill>
                  <a:srgbClr val="FF0000"/>
                </a:solidFill>
                <a:latin typeface="Times New Roman" pitchFamily="18" charset="0"/>
              </a:rPr>
            </a:br>
            <a:endParaRPr lang="en-US" sz="1200" dirty="0" smtClean="0">
              <a:solidFill>
                <a:srgbClr val="FF0000"/>
              </a:solidFill>
              <a:latin typeface="Times New Roman" pitchFamily="18" charset="0"/>
            </a:endParaRPr>
          </a:p>
          <a:p>
            <a:r>
              <a:rPr lang="en-US" sz="2000" dirty="0" smtClean="0">
                <a:solidFill>
                  <a:srgbClr val="FF0000"/>
                </a:solidFill>
                <a:latin typeface="Times New Roman" pitchFamily="18" charset="0"/>
              </a:rPr>
              <a:t>Group and add like terms.</a:t>
            </a:r>
            <a:endParaRPr lang="en-US" sz="2000" dirty="0">
              <a:solidFill>
                <a:srgbClr val="FF0000"/>
              </a:solidFill>
              <a:latin typeface="Times New Roman" pitchFamily="18" charset="0"/>
            </a:endParaRPr>
          </a:p>
        </p:txBody>
      </p:sp>
      <p:sp>
        <p:nvSpPr>
          <p:cNvPr id="14" name="TextBox 13"/>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3 Paper 2</a:t>
            </a:r>
          </a:p>
        </p:txBody>
      </p:sp>
    </p:spTree>
    <p:extLst>
      <p:ext uri="{BB962C8B-B14F-4D97-AF65-F5344CB8AC3E}">
        <p14:creationId xmlns:p14="http://schemas.microsoft.com/office/powerpoint/2010/main" xmlns="" val="1862447457"/>
      </p:ext>
    </p:extLst>
  </p:cSld>
  <p:clrMapOvr>
    <a:masterClrMapping/>
  </p:clrMapOvr>
  <p:transition spd="slow">
    <p:strips dir="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500" fill="hold"/>
                                        <p:tgtEl>
                                          <p:spTgt spid="7"/>
                                        </p:tgtEl>
                                        <p:attrNameLst>
                                          <p:attrName>ppt_w</p:attrName>
                                        </p:attrNameLst>
                                      </p:cBhvr>
                                      <p:tavLst>
                                        <p:tav tm="0">
                                          <p:val>
                                            <p:fltVal val="0"/>
                                          </p:val>
                                        </p:tav>
                                        <p:tav tm="100000">
                                          <p:val>
                                            <p:strVal val="#ppt_w"/>
                                          </p:val>
                                        </p:tav>
                                      </p:tavLst>
                                    </p:anim>
                                    <p:anim calcmode="lin" valueType="num">
                                      <p:cBhvr>
                                        <p:cTn id="8" dur="500" fill="hold"/>
                                        <p:tgtEl>
                                          <p:spTgt spid="7"/>
                                        </p:tgtEl>
                                        <p:attrNameLst>
                                          <p:attrName>ppt_h</p:attrName>
                                        </p:attrNameLst>
                                      </p:cBhvr>
                                      <p:tavLst>
                                        <p:tav tm="0">
                                          <p:val>
                                            <p:fltVal val="0"/>
                                          </p:val>
                                        </p:tav>
                                        <p:tav tm="100000">
                                          <p:val>
                                            <p:strVal val="#ppt_h"/>
                                          </p:val>
                                        </p:tav>
                                      </p:tavLst>
                                    </p:anim>
                                  </p:childTnLst>
                                </p:cTn>
                              </p:par>
                              <p:par>
                                <p:cTn id="9" presetID="23" presetClass="entr" presetSubtype="16" fill="hold" nodeType="withEffect">
                                  <p:stCondLst>
                                    <p:cond delay="0"/>
                                  </p:stCondLst>
                                  <p:childTnLst>
                                    <p:set>
                                      <p:cBhvr>
                                        <p:cTn id="10" dur="1" fill="hold">
                                          <p:stCondLst>
                                            <p:cond delay="0"/>
                                          </p:stCondLst>
                                        </p:cTn>
                                        <p:tgtEl>
                                          <p:spTgt spid="5122"/>
                                        </p:tgtEl>
                                        <p:attrNameLst>
                                          <p:attrName>style.visibility</p:attrName>
                                        </p:attrNameLst>
                                      </p:cBhvr>
                                      <p:to>
                                        <p:strVal val="visible"/>
                                      </p:to>
                                    </p:set>
                                    <p:anim calcmode="lin" valueType="num">
                                      <p:cBhvr>
                                        <p:cTn id="11" dur="500" fill="hold"/>
                                        <p:tgtEl>
                                          <p:spTgt spid="5122"/>
                                        </p:tgtEl>
                                        <p:attrNameLst>
                                          <p:attrName>ppt_w</p:attrName>
                                        </p:attrNameLst>
                                      </p:cBhvr>
                                      <p:tavLst>
                                        <p:tav tm="0">
                                          <p:val>
                                            <p:fltVal val="0"/>
                                          </p:val>
                                        </p:tav>
                                        <p:tav tm="100000">
                                          <p:val>
                                            <p:strVal val="#ppt_w"/>
                                          </p:val>
                                        </p:tav>
                                      </p:tavLst>
                                    </p:anim>
                                    <p:anim calcmode="lin" valueType="num">
                                      <p:cBhvr>
                                        <p:cTn id="12" dur="500" fill="hold"/>
                                        <p:tgtEl>
                                          <p:spTgt spid="5122"/>
                                        </p:tgtEl>
                                        <p:attrNameLst>
                                          <p:attrName>ppt_h</p:attrName>
                                        </p:attrNameLst>
                                      </p:cBhvr>
                                      <p:tavLst>
                                        <p:tav tm="0">
                                          <p:val>
                                            <p:fltVal val="0"/>
                                          </p:val>
                                        </p:tav>
                                        <p:tav tm="100000">
                                          <p:val>
                                            <p:strVal val="#ppt_h"/>
                                          </p:val>
                                        </p:tav>
                                      </p:tavLst>
                                    </p:anim>
                                  </p:childTnLst>
                                </p:cTn>
                              </p:par>
                              <p:par>
                                <p:cTn id="13" presetID="23" presetClass="entr" presetSubtype="16" fill="hold" nodeType="withEffect">
                                  <p:stCondLst>
                                    <p:cond delay="0"/>
                                  </p:stCondLst>
                                  <p:childTnLst>
                                    <p:set>
                                      <p:cBhvr>
                                        <p:cTn id="14" dur="1" fill="hold">
                                          <p:stCondLst>
                                            <p:cond delay="0"/>
                                          </p:stCondLst>
                                        </p:cTn>
                                        <p:tgtEl>
                                          <p:spTgt spid="5125"/>
                                        </p:tgtEl>
                                        <p:attrNameLst>
                                          <p:attrName>style.visibility</p:attrName>
                                        </p:attrNameLst>
                                      </p:cBhvr>
                                      <p:to>
                                        <p:strVal val="visible"/>
                                      </p:to>
                                    </p:set>
                                    <p:anim calcmode="lin" valueType="num">
                                      <p:cBhvr>
                                        <p:cTn id="15" dur="500" fill="hold"/>
                                        <p:tgtEl>
                                          <p:spTgt spid="5125"/>
                                        </p:tgtEl>
                                        <p:attrNameLst>
                                          <p:attrName>ppt_w</p:attrName>
                                        </p:attrNameLst>
                                      </p:cBhvr>
                                      <p:tavLst>
                                        <p:tav tm="0">
                                          <p:val>
                                            <p:fltVal val="0"/>
                                          </p:val>
                                        </p:tav>
                                        <p:tav tm="100000">
                                          <p:val>
                                            <p:strVal val="#ppt_w"/>
                                          </p:val>
                                        </p:tav>
                                      </p:tavLst>
                                    </p:anim>
                                    <p:anim calcmode="lin" valueType="num">
                                      <p:cBhvr>
                                        <p:cTn id="16" dur="500" fill="hold"/>
                                        <p:tgtEl>
                                          <p:spTgt spid="5125"/>
                                        </p:tgtEl>
                                        <p:attrNameLst>
                                          <p:attrName>ppt_h</p:attrName>
                                        </p:attrNameLst>
                                      </p:cBhvr>
                                      <p:tavLst>
                                        <p:tav tm="0">
                                          <p:val>
                                            <p:fltVal val="0"/>
                                          </p:val>
                                        </p:tav>
                                        <p:tav tm="100000">
                                          <p:val>
                                            <p:strVal val="#ppt_h"/>
                                          </p:val>
                                        </p:tav>
                                      </p:tavLst>
                                    </p:anim>
                                  </p:childTnLst>
                                </p:cTn>
                              </p:par>
                              <p:par>
                                <p:cTn id="17" presetID="23" presetClass="entr" presetSubtype="16" fill="hold" nodeType="withEffect">
                                  <p:stCondLst>
                                    <p:cond delay="0"/>
                                  </p:stCondLst>
                                  <p:childTnLst>
                                    <p:set>
                                      <p:cBhvr>
                                        <p:cTn id="18" dur="1" fill="hold">
                                          <p:stCondLst>
                                            <p:cond delay="0"/>
                                          </p:stCondLst>
                                        </p:cTn>
                                        <p:tgtEl>
                                          <p:spTgt spid="12"/>
                                        </p:tgtEl>
                                        <p:attrNameLst>
                                          <p:attrName>style.visibility</p:attrName>
                                        </p:attrNameLst>
                                      </p:cBhvr>
                                      <p:to>
                                        <p:strVal val="visible"/>
                                      </p:to>
                                    </p:set>
                                    <p:anim calcmode="lin" valueType="num">
                                      <p:cBhvr>
                                        <p:cTn id="19" dur="500" fill="hold"/>
                                        <p:tgtEl>
                                          <p:spTgt spid="12"/>
                                        </p:tgtEl>
                                        <p:attrNameLst>
                                          <p:attrName>ppt_w</p:attrName>
                                        </p:attrNameLst>
                                      </p:cBhvr>
                                      <p:tavLst>
                                        <p:tav tm="0">
                                          <p:val>
                                            <p:fltVal val="0"/>
                                          </p:val>
                                        </p:tav>
                                        <p:tav tm="100000">
                                          <p:val>
                                            <p:strVal val="#ppt_w"/>
                                          </p:val>
                                        </p:tav>
                                      </p:tavLst>
                                    </p:anim>
                                    <p:anim calcmode="lin" valueType="num">
                                      <p:cBhvr>
                                        <p:cTn id="20" dur="500" fill="hold"/>
                                        <p:tgtEl>
                                          <p:spTgt spid="12"/>
                                        </p:tgtEl>
                                        <p:attrNameLst>
                                          <p:attrName>ppt_h</p:attrName>
                                        </p:attrNameLst>
                                      </p:cBhvr>
                                      <p:tavLst>
                                        <p:tav tm="0">
                                          <p:val>
                                            <p:fltVal val="0"/>
                                          </p:val>
                                        </p:tav>
                                        <p:tav tm="100000">
                                          <p:val>
                                            <p:strVal val="#ppt_h"/>
                                          </p:val>
                                        </p:tav>
                                      </p:tavLst>
                                    </p:anim>
                                  </p:childTnLst>
                                </p:cTn>
                              </p:par>
                              <p:par>
                                <p:cTn id="21" presetID="23" presetClass="entr" presetSubtype="16" fill="hold" grpId="0" nodeType="withEffect">
                                  <p:stCondLst>
                                    <p:cond delay="0"/>
                                  </p:stCondLst>
                                  <p:childTnLst>
                                    <p:set>
                                      <p:cBhvr>
                                        <p:cTn id="22" dur="1" fill="hold">
                                          <p:stCondLst>
                                            <p:cond delay="0"/>
                                          </p:stCondLst>
                                        </p:cTn>
                                        <p:tgtEl>
                                          <p:spTgt spid="16"/>
                                        </p:tgtEl>
                                        <p:attrNameLst>
                                          <p:attrName>style.visibility</p:attrName>
                                        </p:attrNameLst>
                                      </p:cBhvr>
                                      <p:to>
                                        <p:strVal val="visible"/>
                                      </p:to>
                                    </p:set>
                                    <p:anim calcmode="lin" valueType="num">
                                      <p:cBhvr>
                                        <p:cTn id="23" dur="500" fill="hold"/>
                                        <p:tgtEl>
                                          <p:spTgt spid="16"/>
                                        </p:tgtEl>
                                        <p:attrNameLst>
                                          <p:attrName>ppt_w</p:attrName>
                                        </p:attrNameLst>
                                      </p:cBhvr>
                                      <p:tavLst>
                                        <p:tav tm="0">
                                          <p:val>
                                            <p:fltVal val="0"/>
                                          </p:val>
                                        </p:tav>
                                        <p:tav tm="100000">
                                          <p:val>
                                            <p:strVal val="#ppt_w"/>
                                          </p:val>
                                        </p:tav>
                                      </p:tavLst>
                                    </p:anim>
                                    <p:anim calcmode="lin" valueType="num">
                                      <p:cBhvr>
                                        <p:cTn id="24" dur="500" fill="hold"/>
                                        <p:tgtEl>
                                          <p:spTgt spid="16"/>
                                        </p:tgtEl>
                                        <p:attrNameLst>
                                          <p:attrName>ppt_h</p:attrName>
                                        </p:attrNameLst>
                                      </p:cBhvr>
                                      <p:tavLst>
                                        <p:tav tm="0">
                                          <p:val>
                                            <p:fltVal val="0"/>
                                          </p:val>
                                        </p:tav>
                                        <p:tav tm="100000">
                                          <p:val>
                                            <p:strVal val="#ppt_h"/>
                                          </p:val>
                                        </p:tav>
                                      </p:tavLst>
                                    </p:anim>
                                  </p:childTnLst>
                                </p:cTn>
                              </p:par>
                              <p:par>
                                <p:cTn id="25" presetID="23" presetClass="entr" presetSubtype="16" fill="hold" grpId="0" nodeType="withEffect">
                                  <p:stCondLst>
                                    <p:cond delay="0"/>
                                  </p:stCondLst>
                                  <p:childTnLst>
                                    <p:set>
                                      <p:cBhvr>
                                        <p:cTn id="26" dur="1" fill="hold">
                                          <p:stCondLst>
                                            <p:cond delay="0"/>
                                          </p:stCondLst>
                                        </p:cTn>
                                        <p:tgtEl>
                                          <p:spTgt spid="8"/>
                                        </p:tgtEl>
                                        <p:attrNameLst>
                                          <p:attrName>style.visibility</p:attrName>
                                        </p:attrNameLst>
                                      </p:cBhvr>
                                      <p:to>
                                        <p:strVal val="visible"/>
                                      </p:to>
                                    </p:set>
                                    <p:anim calcmode="lin" valueType="num">
                                      <p:cBhvr>
                                        <p:cTn id="27" dur="500" fill="hold"/>
                                        <p:tgtEl>
                                          <p:spTgt spid="8"/>
                                        </p:tgtEl>
                                        <p:attrNameLst>
                                          <p:attrName>ppt_w</p:attrName>
                                        </p:attrNameLst>
                                      </p:cBhvr>
                                      <p:tavLst>
                                        <p:tav tm="0">
                                          <p:val>
                                            <p:fltVal val="0"/>
                                          </p:val>
                                        </p:tav>
                                        <p:tav tm="100000">
                                          <p:val>
                                            <p:strVal val="#ppt_w"/>
                                          </p:val>
                                        </p:tav>
                                      </p:tavLst>
                                    </p:anim>
                                    <p:anim calcmode="lin" valueType="num">
                                      <p:cBhvr>
                                        <p:cTn id="28" dur="500" fill="hold"/>
                                        <p:tgtEl>
                                          <p:spTgt spid="8"/>
                                        </p:tgtEl>
                                        <p:attrNameLst>
                                          <p:attrName>ppt_h</p:attrName>
                                        </p:attrNameLst>
                                      </p:cBhvr>
                                      <p:tavLst>
                                        <p:tav tm="0">
                                          <p:val>
                                            <p:fltVal val="0"/>
                                          </p:val>
                                        </p:tav>
                                        <p:tav tm="100000">
                                          <p:val>
                                            <p:strVal val="#ppt_h"/>
                                          </p:val>
                                        </p:tav>
                                      </p:tavLst>
                                    </p:anim>
                                  </p:childTnLst>
                                </p:cTn>
                              </p:par>
                              <p:par>
                                <p:cTn id="29" presetID="23" presetClass="entr" presetSubtype="16" fill="hold" nodeType="withEffect">
                                  <p:stCondLst>
                                    <p:cond delay="0"/>
                                  </p:stCondLst>
                                  <p:childTnLst>
                                    <p:set>
                                      <p:cBhvr>
                                        <p:cTn id="30" dur="1" fill="hold">
                                          <p:stCondLst>
                                            <p:cond delay="0"/>
                                          </p:stCondLst>
                                        </p:cTn>
                                        <p:tgtEl>
                                          <p:spTgt spid="5128"/>
                                        </p:tgtEl>
                                        <p:attrNameLst>
                                          <p:attrName>style.visibility</p:attrName>
                                        </p:attrNameLst>
                                      </p:cBhvr>
                                      <p:to>
                                        <p:strVal val="visible"/>
                                      </p:to>
                                    </p:set>
                                    <p:anim calcmode="lin" valueType="num">
                                      <p:cBhvr>
                                        <p:cTn id="31" dur="500" fill="hold"/>
                                        <p:tgtEl>
                                          <p:spTgt spid="5128"/>
                                        </p:tgtEl>
                                        <p:attrNameLst>
                                          <p:attrName>ppt_w</p:attrName>
                                        </p:attrNameLst>
                                      </p:cBhvr>
                                      <p:tavLst>
                                        <p:tav tm="0">
                                          <p:val>
                                            <p:fltVal val="0"/>
                                          </p:val>
                                        </p:tav>
                                        <p:tav tm="100000">
                                          <p:val>
                                            <p:strVal val="#ppt_w"/>
                                          </p:val>
                                        </p:tav>
                                      </p:tavLst>
                                    </p:anim>
                                    <p:anim calcmode="lin" valueType="num">
                                      <p:cBhvr>
                                        <p:cTn id="32" dur="500" fill="hold"/>
                                        <p:tgtEl>
                                          <p:spTgt spid="5128"/>
                                        </p:tgtEl>
                                        <p:attrNameLst>
                                          <p:attrName>ppt_h</p:attrName>
                                        </p:attrNameLst>
                                      </p:cBhvr>
                                      <p:tavLst>
                                        <p:tav tm="0">
                                          <p:val>
                                            <p:fltVal val="0"/>
                                          </p:val>
                                        </p:tav>
                                        <p:tav tm="100000">
                                          <p:val>
                                            <p:strVal val="#ppt_h"/>
                                          </p:val>
                                        </p:tav>
                                      </p:tavLst>
                                    </p:anim>
                                  </p:childTnLst>
                                </p:cTn>
                              </p:par>
                              <p:par>
                                <p:cTn id="33" presetID="23" presetClass="entr" presetSubtype="16" fill="hold" grpId="0" nodeType="withEffect">
                                  <p:stCondLst>
                                    <p:cond delay="0"/>
                                  </p:stCondLst>
                                  <p:childTnLst>
                                    <p:set>
                                      <p:cBhvr>
                                        <p:cTn id="34" dur="1" fill="hold">
                                          <p:stCondLst>
                                            <p:cond delay="0"/>
                                          </p:stCondLst>
                                        </p:cTn>
                                        <p:tgtEl>
                                          <p:spTgt spid="19"/>
                                        </p:tgtEl>
                                        <p:attrNameLst>
                                          <p:attrName>style.visibility</p:attrName>
                                        </p:attrNameLst>
                                      </p:cBhvr>
                                      <p:to>
                                        <p:strVal val="visible"/>
                                      </p:to>
                                    </p:set>
                                    <p:anim calcmode="lin" valueType="num">
                                      <p:cBhvr>
                                        <p:cTn id="35" dur="500" fill="hold"/>
                                        <p:tgtEl>
                                          <p:spTgt spid="19"/>
                                        </p:tgtEl>
                                        <p:attrNameLst>
                                          <p:attrName>ppt_w</p:attrName>
                                        </p:attrNameLst>
                                      </p:cBhvr>
                                      <p:tavLst>
                                        <p:tav tm="0">
                                          <p:val>
                                            <p:fltVal val="0"/>
                                          </p:val>
                                        </p:tav>
                                        <p:tav tm="100000">
                                          <p:val>
                                            <p:strVal val="#ppt_w"/>
                                          </p:val>
                                        </p:tav>
                                      </p:tavLst>
                                    </p:anim>
                                    <p:anim calcmode="lin" valueType="num">
                                      <p:cBhvr>
                                        <p:cTn id="36" dur="500" fill="hold"/>
                                        <p:tgtEl>
                                          <p:spTgt spid="19"/>
                                        </p:tgtEl>
                                        <p:attrNameLst>
                                          <p:attrName>ppt_h</p:attrName>
                                        </p:attrNameLst>
                                      </p:cBhvr>
                                      <p:tavLst>
                                        <p:tav tm="0">
                                          <p:val>
                                            <p:fltVal val="0"/>
                                          </p:val>
                                        </p:tav>
                                        <p:tav tm="100000">
                                          <p:val>
                                            <p:strVal val="#ppt_h"/>
                                          </p:val>
                                        </p:tav>
                                      </p:tavLst>
                                    </p:anim>
                                  </p:childTnLst>
                                </p:cTn>
                              </p:par>
                              <p:par>
                                <p:cTn id="37" presetID="23" presetClass="entr" presetSubtype="16" fill="hold" grpId="0" nodeType="withEffect">
                                  <p:stCondLst>
                                    <p:cond delay="0"/>
                                  </p:stCondLst>
                                  <p:childTnLst>
                                    <p:set>
                                      <p:cBhvr>
                                        <p:cTn id="38" dur="1" fill="hold">
                                          <p:stCondLst>
                                            <p:cond delay="0"/>
                                          </p:stCondLst>
                                        </p:cTn>
                                        <p:tgtEl>
                                          <p:spTgt spid="13"/>
                                        </p:tgtEl>
                                        <p:attrNameLst>
                                          <p:attrName>style.visibility</p:attrName>
                                        </p:attrNameLst>
                                      </p:cBhvr>
                                      <p:to>
                                        <p:strVal val="visible"/>
                                      </p:to>
                                    </p:set>
                                    <p:anim calcmode="lin" valueType="num">
                                      <p:cBhvr>
                                        <p:cTn id="39" dur="500" fill="hold"/>
                                        <p:tgtEl>
                                          <p:spTgt spid="13"/>
                                        </p:tgtEl>
                                        <p:attrNameLst>
                                          <p:attrName>ppt_w</p:attrName>
                                        </p:attrNameLst>
                                      </p:cBhvr>
                                      <p:tavLst>
                                        <p:tav tm="0">
                                          <p:val>
                                            <p:fltVal val="0"/>
                                          </p:val>
                                        </p:tav>
                                        <p:tav tm="100000">
                                          <p:val>
                                            <p:strVal val="#ppt_w"/>
                                          </p:val>
                                        </p:tav>
                                      </p:tavLst>
                                    </p:anim>
                                    <p:anim calcmode="lin" valueType="num">
                                      <p:cBhvr>
                                        <p:cTn id="40" dur="500" fill="hold"/>
                                        <p:tgtEl>
                                          <p:spTgt spid="13"/>
                                        </p:tgtEl>
                                        <p:attrNameLst>
                                          <p:attrName>ppt_h</p:attrName>
                                        </p:attrNameLst>
                                      </p:cBhvr>
                                      <p:tavLst>
                                        <p:tav tm="0">
                                          <p:val>
                                            <p:fltVal val="0"/>
                                          </p:val>
                                        </p:tav>
                                        <p:tav tm="100000">
                                          <p:val>
                                            <p:strVal val="#ppt_h"/>
                                          </p:val>
                                        </p:tav>
                                      </p:tavLst>
                                    </p:anim>
                                  </p:childTnLst>
                                </p:cTn>
                              </p:par>
                              <p:par>
                                <p:cTn id="41" presetID="23" presetClass="entr" presetSubtype="16" fill="hold" nodeType="withEffect">
                                  <p:stCondLst>
                                    <p:cond delay="0"/>
                                  </p:stCondLst>
                                  <p:childTnLst>
                                    <p:set>
                                      <p:cBhvr>
                                        <p:cTn id="42" dur="1" fill="hold">
                                          <p:stCondLst>
                                            <p:cond delay="0"/>
                                          </p:stCondLst>
                                        </p:cTn>
                                        <p:tgtEl>
                                          <p:spTgt spid="5130"/>
                                        </p:tgtEl>
                                        <p:attrNameLst>
                                          <p:attrName>style.visibility</p:attrName>
                                        </p:attrNameLst>
                                      </p:cBhvr>
                                      <p:to>
                                        <p:strVal val="visible"/>
                                      </p:to>
                                    </p:set>
                                    <p:anim calcmode="lin" valueType="num">
                                      <p:cBhvr>
                                        <p:cTn id="43" dur="500" fill="hold"/>
                                        <p:tgtEl>
                                          <p:spTgt spid="5130"/>
                                        </p:tgtEl>
                                        <p:attrNameLst>
                                          <p:attrName>ppt_w</p:attrName>
                                        </p:attrNameLst>
                                      </p:cBhvr>
                                      <p:tavLst>
                                        <p:tav tm="0">
                                          <p:val>
                                            <p:fltVal val="0"/>
                                          </p:val>
                                        </p:tav>
                                        <p:tav tm="100000">
                                          <p:val>
                                            <p:strVal val="#ppt_w"/>
                                          </p:val>
                                        </p:tav>
                                      </p:tavLst>
                                    </p:anim>
                                    <p:anim calcmode="lin" valueType="num">
                                      <p:cBhvr>
                                        <p:cTn id="44" dur="500" fill="hold"/>
                                        <p:tgtEl>
                                          <p:spTgt spid="5130"/>
                                        </p:tgtEl>
                                        <p:attrNameLst>
                                          <p:attrName>ppt_h</p:attrName>
                                        </p:attrNameLst>
                                      </p:cBhvr>
                                      <p:tavLst>
                                        <p:tav tm="0">
                                          <p:val>
                                            <p:fltVal val="0"/>
                                          </p:val>
                                        </p:tav>
                                        <p:tav tm="100000">
                                          <p:val>
                                            <p:strVal val="#ppt_h"/>
                                          </p:val>
                                        </p:tav>
                                      </p:tavLst>
                                    </p:anim>
                                  </p:childTnLst>
                                </p:cTn>
                              </p:par>
                              <p:par>
                                <p:cTn id="45" presetID="23" presetClass="entr" presetSubtype="16" fill="hold" nodeType="withEffect">
                                  <p:stCondLst>
                                    <p:cond delay="0"/>
                                  </p:stCondLst>
                                  <p:childTnLst>
                                    <p:set>
                                      <p:cBhvr>
                                        <p:cTn id="46" dur="1" fill="hold">
                                          <p:stCondLst>
                                            <p:cond delay="0"/>
                                          </p:stCondLst>
                                        </p:cTn>
                                        <p:tgtEl>
                                          <p:spTgt spid="5131"/>
                                        </p:tgtEl>
                                        <p:attrNameLst>
                                          <p:attrName>style.visibility</p:attrName>
                                        </p:attrNameLst>
                                      </p:cBhvr>
                                      <p:to>
                                        <p:strVal val="visible"/>
                                      </p:to>
                                    </p:set>
                                    <p:anim calcmode="lin" valueType="num">
                                      <p:cBhvr>
                                        <p:cTn id="47" dur="500" fill="hold"/>
                                        <p:tgtEl>
                                          <p:spTgt spid="5131"/>
                                        </p:tgtEl>
                                        <p:attrNameLst>
                                          <p:attrName>ppt_w</p:attrName>
                                        </p:attrNameLst>
                                      </p:cBhvr>
                                      <p:tavLst>
                                        <p:tav tm="0">
                                          <p:val>
                                            <p:fltVal val="0"/>
                                          </p:val>
                                        </p:tav>
                                        <p:tav tm="100000">
                                          <p:val>
                                            <p:strVal val="#ppt_w"/>
                                          </p:val>
                                        </p:tav>
                                      </p:tavLst>
                                    </p:anim>
                                    <p:anim calcmode="lin" valueType="num">
                                      <p:cBhvr>
                                        <p:cTn id="48" dur="500" fill="hold"/>
                                        <p:tgtEl>
                                          <p:spTgt spid="5131"/>
                                        </p:tgtEl>
                                        <p:attrNameLst>
                                          <p:attrName>ppt_h</p:attrName>
                                        </p:attrNameLst>
                                      </p:cBhvr>
                                      <p:tavLst>
                                        <p:tav tm="0">
                                          <p:val>
                                            <p:fltVal val="0"/>
                                          </p:val>
                                        </p:tav>
                                        <p:tav tm="100000">
                                          <p:val>
                                            <p:strVal val="#ppt_h"/>
                                          </p:val>
                                        </p:tav>
                                      </p:tavLst>
                                    </p:anim>
                                  </p:childTnLst>
                                </p:cTn>
                              </p:par>
                              <p:par>
                                <p:cTn id="49" presetID="23" presetClass="entr" presetSubtype="16" fill="hold" grpId="0" nodeType="withEffect">
                                  <p:stCondLst>
                                    <p:cond delay="0"/>
                                  </p:stCondLst>
                                  <p:childTnLst>
                                    <p:set>
                                      <p:cBhvr>
                                        <p:cTn id="50" dur="1" fill="hold">
                                          <p:stCondLst>
                                            <p:cond delay="0"/>
                                          </p:stCondLst>
                                        </p:cTn>
                                        <p:tgtEl>
                                          <p:spTgt spid="20"/>
                                        </p:tgtEl>
                                        <p:attrNameLst>
                                          <p:attrName>style.visibility</p:attrName>
                                        </p:attrNameLst>
                                      </p:cBhvr>
                                      <p:to>
                                        <p:strVal val="visible"/>
                                      </p:to>
                                    </p:set>
                                    <p:anim calcmode="lin" valueType="num">
                                      <p:cBhvr>
                                        <p:cTn id="51" dur="500" fill="hold"/>
                                        <p:tgtEl>
                                          <p:spTgt spid="20"/>
                                        </p:tgtEl>
                                        <p:attrNameLst>
                                          <p:attrName>ppt_w</p:attrName>
                                        </p:attrNameLst>
                                      </p:cBhvr>
                                      <p:tavLst>
                                        <p:tav tm="0">
                                          <p:val>
                                            <p:fltVal val="0"/>
                                          </p:val>
                                        </p:tav>
                                        <p:tav tm="100000">
                                          <p:val>
                                            <p:strVal val="#ppt_w"/>
                                          </p:val>
                                        </p:tav>
                                      </p:tavLst>
                                    </p:anim>
                                    <p:anim calcmode="lin" valueType="num">
                                      <p:cBhvr>
                                        <p:cTn id="52" dur="500" fill="hold"/>
                                        <p:tgtEl>
                                          <p:spTgt spid="20"/>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13" grpId="0"/>
      <p:bldP spid="16" grpId="0"/>
      <p:bldP spid="19" grpId="0"/>
      <p:bldP spid="20" grpId="0"/>
    </p:bldLst>
  </p:timing>
</p:sld>
</file>

<file path=ppt/slides/slide5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Content Placeholder 10"/>
          <p:cNvSpPr>
            <a:spLocks noGrp="1"/>
          </p:cNvSpPr>
          <p:nvPr>
            <p:ph sz="quarter" idx="13"/>
          </p:nvPr>
        </p:nvSpPr>
        <p:spPr>
          <a:xfrm>
            <a:off x="685800" y="2781300"/>
            <a:ext cx="6233160" cy="800219"/>
          </a:xfrm>
        </p:spPr>
        <p:txBody>
          <a:bodyPr wrap="square">
            <a:spAutoFit/>
          </a:bodyPr>
          <a:lstStyle/>
          <a:p>
            <a:pPr marL="457200" indent="-457200" algn="just">
              <a:spcBef>
                <a:spcPct val="0"/>
              </a:spcBef>
              <a:buFontTx/>
              <a:buNone/>
              <a:tabLst>
                <a:tab pos="974725" algn="l"/>
                <a:tab pos="1036638" algn="l"/>
                <a:tab pos="3913188" algn="l"/>
              </a:tabLst>
            </a:pPr>
            <a:r>
              <a:rPr lang="en-US" sz="2300" b="1" dirty="0" smtClean="0">
                <a:solidFill>
                  <a:schemeClr val="tx1"/>
                </a:solidFill>
                <a:latin typeface="Times New Roman" pitchFamily="18" charset="0"/>
                <a:cs typeface="Times New Roman" pitchFamily="18" charset="0"/>
              </a:rPr>
              <a:t>2.</a:t>
            </a:r>
            <a:r>
              <a:rPr lang="en-US" sz="2300" dirty="0" smtClean="0">
                <a:solidFill>
                  <a:schemeClr val="tx1"/>
                </a:solidFill>
                <a:latin typeface="Times New Roman" pitchFamily="18" charset="0"/>
                <a:cs typeface="Times New Roman" pitchFamily="18" charset="0"/>
              </a:rPr>
              <a:t>	(b)	Given that          calculate the value </a:t>
            </a:r>
            <a:br>
              <a:rPr lang="en-US" sz="2300" dirty="0" smtClean="0">
                <a:solidFill>
                  <a:schemeClr val="tx1"/>
                </a:solidFill>
                <a:latin typeface="Times New Roman" pitchFamily="18" charset="0"/>
                <a:cs typeface="Times New Roman" pitchFamily="18" charset="0"/>
              </a:rPr>
            </a:br>
            <a:r>
              <a:rPr lang="en-US" sz="2300" dirty="0" smtClean="0">
                <a:solidFill>
                  <a:schemeClr val="tx1"/>
                </a:solidFill>
                <a:latin typeface="Times New Roman" pitchFamily="18" charset="0"/>
                <a:cs typeface="Times New Roman" pitchFamily="18" charset="0"/>
              </a:rPr>
              <a:t>	of               </a:t>
            </a:r>
          </a:p>
        </p:txBody>
      </p:sp>
      <p:sp>
        <p:nvSpPr>
          <p:cNvPr id="17" name="Rectangle 16"/>
          <p:cNvSpPr/>
          <p:nvPr/>
        </p:nvSpPr>
        <p:spPr>
          <a:xfrm>
            <a:off x="5813582" y="3210791"/>
            <a:ext cx="1200281" cy="369332"/>
          </a:xfrm>
          <a:prstGeom prst="rect">
            <a:avLst/>
          </a:prstGeom>
        </p:spPr>
        <p:txBody>
          <a:bodyPr wrap="square" anchor="t" anchorCtr="1">
            <a:spAutoFit/>
          </a:bodyPr>
          <a:lstStyle/>
          <a:p>
            <a:pPr indent="-4800600" algn="r">
              <a:buFontTx/>
              <a:buNone/>
            </a:pPr>
            <a:r>
              <a:rPr lang="en-US" dirty="0" smtClean="0">
                <a:latin typeface="Times New Roman" pitchFamily="18" charset="0"/>
                <a:cs typeface="Times New Roman" pitchFamily="18" charset="0"/>
              </a:rPr>
              <a:t>(3 </a:t>
            </a:r>
            <a:r>
              <a:rPr lang="en-US" dirty="0">
                <a:latin typeface="Times New Roman" pitchFamily="18" charset="0"/>
                <a:cs typeface="Times New Roman" pitchFamily="18" charset="0"/>
              </a:rPr>
              <a:t>marks)</a:t>
            </a:r>
          </a:p>
        </p:txBody>
      </p:sp>
      <p:sp>
        <p:nvSpPr>
          <p:cNvPr id="18" name="Notched Right Arrow 17"/>
          <p:cNvSpPr/>
          <p:nvPr/>
        </p:nvSpPr>
        <p:spPr>
          <a:xfrm>
            <a:off x="7162800" y="6019800"/>
            <a:ext cx="1782315" cy="685800"/>
          </a:xfrm>
          <a:prstGeom prst="notchedRightArrow">
            <a:avLst/>
          </a:prstGeom>
          <a:blipFill>
            <a:blip r:embed="rId2" cstate="prin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ANSWER</a:t>
            </a:r>
            <a:endParaRPr lang="en-US" sz="2000" b="1" dirty="0">
              <a:latin typeface="Times New Roman" pitchFamily="18" charset="0"/>
              <a:cs typeface="Times New Roman" pitchFamily="18" charset="0"/>
            </a:endParaRPr>
          </a:p>
        </p:txBody>
      </p:sp>
      <p:pic>
        <p:nvPicPr>
          <p:cNvPr id="2057" name="Picture 9" descr="D:\Deepak\Powerpoint\20110224\Art\New.wmf"/>
          <p:cNvPicPr>
            <a:picLocks noChangeAspect="1" noChangeArrowheads="1"/>
          </p:cNvPicPr>
          <p:nvPr/>
        </p:nvPicPr>
        <p:blipFill>
          <a:blip r:embed="rId3" cstate="print"/>
          <a:srcRect/>
          <a:stretch>
            <a:fillRect/>
          </a:stretch>
        </p:blipFill>
        <p:spPr bwMode="auto">
          <a:xfrm>
            <a:off x="3139440" y="2819400"/>
            <a:ext cx="1346200" cy="393700"/>
          </a:xfrm>
          <a:prstGeom prst="rect">
            <a:avLst/>
          </a:prstGeom>
          <a:noFill/>
        </p:spPr>
      </p:pic>
      <p:pic>
        <p:nvPicPr>
          <p:cNvPr id="2058" name="Picture 10" descr="D:\Deepak\Powerpoint\20110224\Art\New.wmf"/>
          <p:cNvPicPr>
            <a:picLocks noChangeAspect="1" noChangeArrowheads="1"/>
          </p:cNvPicPr>
          <p:nvPr/>
        </p:nvPicPr>
        <p:blipFill>
          <a:blip r:embed="rId4" cstate="print"/>
          <a:srcRect/>
          <a:stretch>
            <a:fillRect/>
          </a:stretch>
        </p:blipFill>
        <p:spPr bwMode="auto">
          <a:xfrm>
            <a:off x="2103120" y="3230880"/>
            <a:ext cx="990600" cy="342900"/>
          </a:xfrm>
          <a:prstGeom prst="rect">
            <a:avLst/>
          </a:prstGeom>
          <a:noFill/>
        </p:spPr>
      </p:pic>
      <p:sp>
        <p:nvSpPr>
          <p:cNvPr id="7" name="TextBox 6"/>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3 Paper 2</a:t>
            </a:r>
          </a:p>
        </p:txBody>
      </p:sp>
    </p:spTree>
    <p:extLst>
      <p:ext uri="{BB962C8B-B14F-4D97-AF65-F5344CB8AC3E}">
        <p14:creationId xmlns:p14="http://schemas.microsoft.com/office/powerpoint/2010/main" xmlns="" val="714513420"/>
      </p:ext>
    </p:extLst>
  </p:cSld>
  <p:clrMapOvr>
    <a:masterClrMapping/>
  </p:clrMapOvr>
  <p:transition spd="slow">
    <p:strips dir="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17"/>
                                        </p:tgtEl>
                                        <p:attrNameLst>
                                          <p:attrName>style.visibility</p:attrName>
                                        </p:attrNameLst>
                                      </p:cBhvr>
                                      <p:to>
                                        <p:strVal val="visible"/>
                                      </p:to>
                                    </p:set>
                                    <p:anim calcmode="lin" valueType="num">
                                      <p:cBhvr>
                                        <p:cTn id="7" dur="500" fill="hold"/>
                                        <p:tgtEl>
                                          <p:spTgt spid="17"/>
                                        </p:tgtEl>
                                        <p:attrNameLst>
                                          <p:attrName>ppt_w</p:attrName>
                                        </p:attrNameLst>
                                      </p:cBhvr>
                                      <p:tavLst>
                                        <p:tav tm="0">
                                          <p:val>
                                            <p:fltVal val="0"/>
                                          </p:val>
                                        </p:tav>
                                        <p:tav tm="100000">
                                          <p:val>
                                            <p:strVal val="#ppt_w"/>
                                          </p:val>
                                        </p:tav>
                                      </p:tavLst>
                                    </p:anim>
                                    <p:anim calcmode="lin" valueType="num">
                                      <p:cBhvr>
                                        <p:cTn id="8" dur="500" fill="hold"/>
                                        <p:tgtEl>
                                          <p:spTgt spid="17"/>
                                        </p:tgtEl>
                                        <p:attrNameLst>
                                          <p:attrName>ppt_h</p:attrName>
                                        </p:attrNameLst>
                                      </p:cBhvr>
                                      <p:tavLst>
                                        <p:tav tm="0">
                                          <p:val>
                                            <p:fltVal val="0"/>
                                          </p:val>
                                        </p:tav>
                                        <p:tav tm="100000">
                                          <p:val>
                                            <p:strVal val="#ppt_h"/>
                                          </p:val>
                                        </p:tav>
                                      </p:tavLst>
                                    </p:anim>
                                  </p:childTnLst>
                                </p:cTn>
                              </p:par>
                              <p:par>
                                <p:cTn id="9" presetID="23" presetClass="entr" presetSubtype="16" fill="hold" grpId="0" nodeType="withEffect">
                                  <p:stCondLst>
                                    <p:cond delay="0"/>
                                  </p:stCondLst>
                                  <p:childTnLst>
                                    <p:set>
                                      <p:cBhvr>
                                        <p:cTn id="10" dur="1" fill="hold">
                                          <p:stCondLst>
                                            <p:cond delay="0"/>
                                          </p:stCondLst>
                                        </p:cTn>
                                        <p:tgtEl>
                                          <p:spTgt spid="16">
                                            <p:txEl>
                                              <p:pRg st="0" end="0"/>
                                            </p:txEl>
                                          </p:spTgt>
                                        </p:tgtEl>
                                        <p:attrNameLst>
                                          <p:attrName>style.visibility</p:attrName>
                                        </p:attrNameLst>
                                      </p:cBhvr>
                                      <p:to>
                                        <p:strVal val="visible"/>
                                      </p:to>
                                    </p:set>
                                    <p:anim calcmode="lin" valueType="num">
                                      <p:cBhvr>
                                        <p:cTn id="11" dur="500" fill="hold"/>
                                        <p:tgtEl>
                                          <p:spTgt spid="16">
                                            <p:txEl>
                                              <p:pRg st="0" end="0"/>
                                            </p:txEl>
                                          </p:spTgt>
                                        </p:tgtEl>
                                        <p:attrNameLst>
                                          <p:attrName>ppt_w</p:attrName>
                                        </p:attrNameLst>
                                      </p:cBhvr>
                                      <p:tavLst>
                                        <p:tav tm="0">
                                          <p:val>
                                            <p:fltVal val="0"/>
                                          </p:val>
                                        </p:tav>
                                        <p:tav tm="100000">
                                          <p:val>
                                            <p:strVal val="#ppt_w"/>
                                          </p:val>
                                        </p:tav>
                                      </p:tavLst>
                                    </p:anim>
                                    <p:anim calcmode="lin" valueType="num">
                                      <p:cBhvr>
                                        <p:cTn id="12" dur="500" fill="hold"/>
                                        <p:tgtEl>
                                          <p:spTgt spid="16">
                                            <p:txEl>
                                              <p:pRg st="0" end="0"/>
                                            </p:txEl>
                                          </p:spTgt>
                                        </p:tgtEl>
                                        <p:attrNameLst>
                                          <p:attrName>ppt_h</p:attrName>
                                        </p:attrNameLst>
                                      </p:cBhvr>
                                      <p:tavLst>
                                        <p:tav tm="0">
                                          <p:val>
                                            <p:fltVal val="0"/>
                                          </p:val>
                                        </p:tav>
                                        <p:tav tm="100000">
                                          <p:val>
                                            <p:strVal val="#ppt_h"/>
                                          </p:val>
                                        </p:tav>
                                      </p:tavLst>
                                    </p:anim>
                                  </p:childTnLst>
                                </p:cTn>
                              </p:par>
                              <p:par>
                                <p:cTn id="13" presetID="23" presetClass="entr" presetSubtype="16" fill="hold" nodeType="withEffect">
                                  <p:stCondLst>
                                    <p:cond delay="0"/>
                                  </p:stCondLst>
                                  <p:childTnLst>
                                    <p:set>
                                      <p:cBhvr>
                                        <p:cTn id="14" dur="1" fill="hold">
                                          <p:stCondLst>
                                            <p:cond delay="0"/>
                                          </p:stCondLst>
                                        </p:cTn>
                                        <p:tgtEl>
                                          <p:spTgt spid="2058"/>
                                        </p:tgtEl>
                                        <p:attrNameLst>
                                          <p:attrName>style.visibility</p:attrName>
                                        </p:attrNameLst>
                                      </p:cBhvr>
                                      <p:to>
                                        <p:strVal val="visible"/>
                                      </p:to>
                                    </p:set>
                                    <p:anim calcmode="lin" valueType="num">
                                      <p:cBhvr>
                                        <p:cTn id="15" dur="500" fill="hold"/>
                                        <p:tgtEl>
                                          <p:spTgt spid="2058"/>
                                        </p:tgtEl>
                                        <p:attrNameLst>
                                          <p:attrName>ppt_w</p:attrName>
                                        </p:attrNameLst>
                                      </p:cBhvr>
                                      <p:tavLst>
                                        <p:tav tm="0">
                                          <p:val>
                                            <p:fltVal val="0"/>
                                          </p:val>
                                        </p:tav>
                                        <p:tav tm="100000">
                                          <p:val>
                                            <p:strVal val="#ppt_w"/>
                                          </p:val>
                                        </p:tav>
                                      </p:tavLst>
                                    </p:anim>
                                    <p:anim calcmode="lin" valueType="num">
                                      <p:cBhvr>
                                        <p:cTn id="16" dur="500" fill="hold"/>
                                        <p:tgtEl>
                                          <p:spTgt spid="2058"/>
                                        </p:tgtEl>
                                        <p:attrNameLst>
                                          <p:attrName>ppt_h</p:attrName>
                                        </p:attrNameLst>
                                      </p:cBhvr>
                                      <p:tavLst>
                                        <p:tav tm="0">
                                          <p:val>
                                            <p:fltVal val="0"/>
                                          </p:val>
                                        </p:tav>
                                        <p:tav tm="100000">
                                          <p:val>
                                            <p:strVal val="#ppt_h"/>
                                          </p:val>
                                        </p:tav>
                                      </p:tavLst>
                                    </p:anim>
                                  </p:childTnLst>
                                </p:cTn>
                              </p:par>
                              <p:par>
                                <p:cTn id="17" presetID="23" presetClass="entr" presetSubtype="16" fill="hold" nodeType="withEffect">
                                  <p:stCondLst>
                                    <p:cond delay="0"/>
                                  </p:stCondLst>
                                  <p:childTnLst>
                                    <p:set>
                                      <p:cBhvr>
                                        <p:cTn id="18" dur="1" fill="hold">
                                          <p:stCondLst>
                                            <p:cond delay="0"/>
                                          </p:stCondLst>
                                        </p:cTn>
                                        <p:tgtEl>
                                          <p:spTgt spid="2057"/>
                                        </p:tgtEl>
                                        <p:attrNameLst>
                                          <p:attrName>style.visibility</p:attrName>
                                        </p:attrNameLst>
                                      </p:cBhvr>
                                      <p:to>
                                        <p:strVal val="visible"/>
                                      </p:to>
                                    </p:set>
                                    <p:anim calcmode="lin" valueType="num">
                                      <p:cBhvr>
                                        <p:cTn id="19" dur="500" fill="hold"/>
                                        <p:tgtEl>
                                          <p:spTgt spid="2057"/>
                                        </p:tgtEl>
                                        <p:attrNameLst>
                                          <p:attrName>ppt_w</p:attrName>
                                        </p:attrNameLst>
                                      </p:cBhvr>
                                      <p:tavLst>
                                        <p:tav tm="0">
                                          <p:val>
                                            <p:fltVal val="0"/>
                                          </p:val>
                                        </p:tav>
                                        <p:tav tm="100000">
                                          <p:val>
                                            <p:strVal val="#ppt_w"/>
                                          </p:val>
                                        </p:tav>
                                      </p:tavLst>
                                    </p:anim>
                                    <p:anim calcmode="lin" valueType="num">
                                      <p:cBhvr>
                                        <p:cTn id="20" dur="500" fill="hold"/>
                                        <p:tgtEl>
                                          <p:spTgt spid="2057"/>
                                        </p:tgtEl>
                                        <p:attrNameLst>
                                          <p:attrName>ppt_h</p:attrName>
                                        </p:attrNameLst>
                                      </p:cBhvr>
                                      <p:tavLst>
                                        <p:tav tm="0">
                                          <p:val>
                                            <p:fltVal val="0"/>
                                          </p:val>
                                        </p:tav>
                                        <p:tav tm="100000">
                                          <p:val>
                                            <p:strVal val="#ppt_h"/>
                                          </p:val>
                                        </p:tav>
                                      </p:tavLst>
                                    </p:anim>
                                  </p:childTnLst>
                                </p:cTn>
                              </p:par>
                            </p:childTnLst>
                          </p:cTn>
                        </p:par>
                      </p:childTnLst>
                    </p:cTn>
                  </p:par>
                  <p:par>
                    <p:cTn id="21" fill="hold">
                      <p:stCondLst>
                        <p:cond delay="indefinite"/>
                      </p:stCondLst>
                      <p:childTnLst>
                        <p:par>
                          <p:cTn id="22" fill="hold">
                            <p:stCondLst>
                              <p:cond delay="0"/>
                            </p:stCondLst>
                            <p:childTnLst>
                              <p:par>
                                <p:cTn id="23" presetID="3" presetClass="entr" presetSubtype="10" fill="hold" grpId="0" nodeType="clickEffect">
                                  <p:stCondLst>
                                    <p:cond delay="0"/>
                                  </p:stCondLst>
                                  <p:childTnLst>
                                    <p:set>
                                      <p:cBhvr>
                                        <p:cTn id="24" dur="1" fill="hold">
                                          <p:stCondLst>
                                            <p:cond delay="0"/>
                                          </p:stCondLst>
                                        </p:cTn>
                                        <p:tgtEl>
                                          <p:spTgt spid="18"/>
                                        </p:tgtEl>
                                        <p:attrNameLst>
                                          <p:attrName>style.visibility</p:attrName>
                                        </p:attrNameLst>
                                      </p:cBhvr>
                                      <p:to>
                                        <p:strVal val="visible"/>
                                      </p:to>
                                    </p:set>
                                    <p:animEffect transition="in" filter="blinds(horizontal)">
                                      <p:cBhvr>
                                        <p:cTn id="25"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build="p"/>
      <p:bldP spid="17" grpId="0"/>
      <p:bldP spid="18" grpId="0" animBg="1"/>
    </p:bldLst>
  </p:timing>
</p:sld>
</file>

<file path=ppt/slides/slide5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extBox 6"/>
          <p:cNvSpPr txBox="1"/>
          <p:nvPr/>
        </p:nvSpPr>
        <p:spPr>
          <a:xfrm>
            <a:off x="609600" y="2334161"/>
            <a:ext cx="5257800" cy="446276"/>
          </a:xfrm>
          <a:prstGeom prst="rect">
            <a:avLst/>
          </a:prstGeom>
          <a:noFill/>
        </p:spPr>
        <p:txBody>
          <a:bodyPr wrap="square" rtlCol="0">
            <a:spAutoFit/>
          </a:bodyPr>
          <a:lstStyle/>
          <a:p>
            <a:pPr marL="457200" indent="-457200">
              <a:spcAft>
                <a:spcPct val="50000"/>
              </a:spcAft>
              <a:buFontTx/>
              <a:buNone/>
              <a:tabLst>
                <a:tab pos="1036638" algn="l"/>
              </a:tabLst>
            </a:pPr>
            <a:r>
              <a:rPr lang="en-US" sz="2300" b="1" dirty="0" smtClean="0">
                <a:latin typeface="Times New Roman" pitchFamily="18" charset="0"/>
                <a:cs typeface="Times New Roman" pitchFamily="18" charset="0"/>
              </a:rPr>
              <a:t>2.</a:t>
            </a:r>
            <a:r>
              <a:rPr lang="en-US" sz="2300" dirty="0" smtClean="0">
                <a:latin typeface="Times New Roman" pitchFamily="18" charset="0"/>
                <a:cs typeface="Times New Roman" pitchFamily="18" charset="0"/>
              </a:rPr>
              <a:t>	(b)	</a:t>
            </a:r>
            <a:endParaRPr lang="en-US" sz="2300" dirty="0">
              <a:solidFill>
                <a:srgbClr val="FF0000"/>
              </a:solidFill>
              <a:latin typeface="Times New Roman" pitchFamily="18" charset="0"/>
              <a:cs typeface="Times New Roman" pitchFamily="18" charset="0"/>
            </a:endParaRPr>
          </a:p>
        </p:txBody>
      </p:sp>
      <p:pic>
        <p:nvPicPr>
          <p:cNvPr id="5" name="Picture 2" descr="D:\Deepak\Powerpoint\20110224\Art\New.wmf"/>
          <p:cNvPicPr>
            <a:picLocks noChangeAspect="1" noChangeArrowheads="1"/>
          </p:cNvPicPr>
          <p:nvPr/>
        </p:nvPicPr>
        <p:blipFill>
          <a:blip r:embed="rId2" cstate="print"/>
          <a:srcRect/>
          <a:stretch>
            <a:fillRect/>
          </a:stretch>
        </p:blipFill>
        <p:spPr bwMode="auto">
          <a:xfrm>
            <a:off x="1755140" y="2346960"/>
            <a:ext cx="1917700" cy="1676400"/>
          </a:xfrm>
          <a:prstGeom prst="rect">
            <a:avLst/>
          </a:prstGeom>
          <a:noFill/>
        </p:spPr>
      </p:pic>
      <p:sp>
        <p:nvSpPr>
          <p:cNvPr id="4" name="TextBox 3"/>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3 Paper 2</a:t>
            </a:r>
          </a:p>
        </p:txBody>
      </p:sp>
    </p:spTree>
    <p:extLst>
      <p:ext uri="{BB962C8B-B14F-4D97-AF65-F5344CB8AC3E}">
        <p14:creationId xmlns:p14="http://schemas.microsoft.com/office/powerpoint/2010/main" xmlns="" val="1862447457"/>
      </p:ext>
    </p:extLst>
  </p:cSld>
  <p:clrMapOvr>
    <a:masterClrMapping/>
  </p:clrMapOvr>
  <p:transition spd="slow">
    <p:strips dir="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500" fill="hold"/>
                                        <p:tgtEl>
                                          <p:spTgt spid="7"/>
                                        </p:tgtEl>
                                        <p:attrNameLst>
                                          <p:attrName>ppt_w</p:attrName>
                                        </p:attrNameLst>
                                      </p:cBhvr>
                                      <p:tavLst>
                                        <p:tav tm="0">
                                          <p:val>
                                            <p:fltVal val="0"/>
                                          </p:val>
                                        </p:tav>
                                        <p:tav tm="100000">
                                          <p:val>
                                            <p:strVal val="#ppt_w"/>
                                          </p:val>
                                        </p:tav>
                                      </p:tavLst>
                                    </p:anim>
                                    <p:anim calcmode="lin" valueType="num">
                                      <p:cBhvr>
                                        <p:cTn id="8" dur="500" fill="hold"/>
                                        <p:tgtEl>
                                          <p:spTgt spid="7"/>
                                        </p:tgtEl>
                                        <p:attrNameLst>
                                          <p:attrName>ppt_h</p:attrName>
                                        </p:attrNameLst>
                                      </p:cBhvr>
                                      <p:tavLst>
                                        <p:tav tm="0">
                                          <p:val>
                                            <p:fltVal val="0"/>
                                          </p:val>
                                        </p:tav>
                                        <p:tav tm="100000">
                                          <p:val>
                                            <p:strVal val="#ppt_h"/>
                                          </p:val>
                                        </p:tav>
                                      </p:tavLst>
                                    </p:anim>
                                    <p:animEffect transition="in" filter="fade">
                                      <p:cBhvr>
                                        <p:cTn id="9" dur="500"/>
                                        <p:tgtEl>
                                          <p:spTgt spid="7"/>
                                        </p:tgtEl>
                                      </p:cBhvr>
                                    </p:animEffect>
                                  </p:childTnLst>
                                </p:cTn>
                              </p:par>
                              <p:par>
                                <p:cTn id="10" presetID="23" presetClass="entr" presetSubtype="16" fill="hold" nodeType="withEffect">
                                  <p:stCondLst>
                                    <p:cond delay="0"/>
                                  </p:stCondLst>
                                  <p:childTnLst>
                                    <p:set>
                                      <p:cBhvr>
                                        <p:cTn id="11" dur="1" fill="hold">
                                          <p:stCondLst>
                                            <p:cond delay="0"/>
                                          </p:stCondLst>
                                        </p:cTn>
                                        <p:tgtEl>
                                          <p:spTgt spid="5"/>
                                        </p:tgtEl>
                                        <p:attrNameLst>
                                          <p:attrName>style.visibility</p:attrName>
                                        </p:attrNameLst>
                                      </p:cBhvr>
                                      <p:to>
                                        <p:strVal val="visible"/>
                                      </p:to>
                                    </p:set>
                                    <p:anim calcmode="lin" valueType="num">
                                      <p:cBhvr>
                                        <p:cTn id="12" dur="500" fill="hold"/>
                                        <p:tgtEl>
                                          <p:spTgt spid="5"/>
                                        </p:tgtEl>
                                        <p:attrNameLst>
                                          <p:attrName>ppt_w</p:attrName>
                                        </p:attrNameLst>
                                      </p:cBhvr>
                                      <p:tavLst>
                                        <p:tav tm="0">
                                          <p:val>
                                            <p:fltVal val="0"/>
                                          </p:val>
                                        </p:tav>
                                        <p:tav tm="100000">
                                          <p:val>
                                            <p:strVal val="#ppt_w"/>
                                          </p:val>
                                        </p:tav>
                                      </p:tavLst>
                                    </p:anim>
                                    <p:anim calcmode="lin" valueType="num">
                                      <p:cBhvr>
                                        <p:cTn id="13" dur="500" fill="hold"/>
                                        <p:tgtEl>
                                          <p:spTgt spid="5"/>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5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Content Placeholder 10"/>
          <p:cNvSpPr>
            <a:spLocks noGrp="1"/>
          </p:cNvSpPr>
          <p:nvPr>
            <p:ph sz="quarter" idx="13"/>
          </p:nvPr>
        </p:nvSpPr>
        <p:spPr>
          <a:xfrm>
            <a:off x="685800" y="2781300"/>
            <a:ext cx="6187440" cy="446276"/>
          </a:xfrm>
        </p:spPr>
        <p:txBody>
          <a:bodyPr wrap="square">
            <a:spAutoFit/>
          </a:bodyPr>
          <a:lstStyle/>
          <a:p>
            <a:pPr marL="457200" indent="-457200" algn="just">
              <a:spcBef>
                <a:spcPct val="0"/>
              </a:spcBef>
              <a:buFontTx/>
              <a:buNone/>
              <a:tabLst>
                <a:tab pos="974725" algn="l"/>
                <a:tab pos="1262063" algn="l"/>
                <a:tab pos="3913188" algn="l"/>
              </a:tabLst>
            </a:pPr>
            <a:r>
              <a:rPr lang="en-US" sz="2300" b="1" dirty="0" smtClean="0">
                <a:solidFill>
                  <a:schemeClr val="tx1"/>
                </a:solidFill>
                <a:latin typeface="Times New Roman" pitchFamily="18" charset="0"/>
                <a:cs typeface="Times New Roman" pitchFamily="18" charset="0"/>
              </a:rPr>
              <a:t>2.</a:t>
            </a:r>
            <a:r>
              <a:rPr lang="en-US" sz="2300" dirty="0" smtClean="0">
                <a:solidFill>
                  <a:schemeClr val="tx1"/>
                </a:solidFill>
                <a:latin typeface="Times New Roman" pitchFamily="18" charset="0"/>
                <a:cs typeface="Times New Roman" pitchFamily="18" charset="0"/>
              </a:rPr>
              <a:t>	(c)	 (</a:t>
            </a:r>
            <a:r>
              <a:rPr lang="en-US" sz="2300" dirty="0" err="1" smtClean="0">
                <a:solidFill>
                  <a:schemeClr val="tx1"/>
                </a:solidFill>
                <a:latin typeface="Times New Roman" pitchFamily="18" charset="0"/>
                <a:cs typeface="Times New Roman" pitchFamily="18" charset="0"/>
              </a:rPr>
              <a:t>i</a:t>
            </a:r>
            <a:r>
              <a:rPr lang="en-US" sz="2300" dirty="0" smtClean="0">
                <a:solidFill>
                  <a:schemeClr val="tx1"/>
                </a:solidFill>
                <a:latin typeface="Times New Roman" pitchFamily="18" charset="0"/>
                <a:cs typeface="Times New Roman" pitchFamily="18" charset="0"/>
              </a:rPr>
              <a:t>) Solve the inequality:</a:t>
            </a:r>
          </a:p>
        </p:txBody>
      </p:sp>
      <p:sp>
        <p:nvSpPr>
          <p:cNvPr id="10" name="Notched Right Arrow 9"/>
          <p:cNvSpPr/>
          <p:nvPr/>
        </p:nvSpPr>
        <p:spPr>
          <a:xfrm>
            <a:off x="7162800" y="6019800"/>
            <a:ext cx="1782315" cy="685800"/>
          </a:xfrm>
          <a:prstGeom prst="notchedRightArrow">
            <a:avLst/>
          </a:prstGeom>
          <a:blipFill>
            <a:blip r:embed="rId2" cstate="prin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ANSWER</a:t>
            </a:r>
            <a:endParaRPr lang="en-US" sz="2000" b="1" dirty="0">
              <a:latin typeface="Times New Roman" pitchFamily="18" charset="0"/>
              <a:cs typeface="Times New Roman" pitchFamily="18" charset="0"/>
            </a:endParaRPr>
          </a:p>
        </p:txBody>
      </p:sp>
      <p:sp>
        <p:nvSpPr>
          <p:cNvPr id="14" name="Rectangle 13"/>
          <p:cNvSpPr/>
          <p:nvPr/>
        </p:nvSpPr>
        <p:spPr>
          <a:xfrm>
            <a:off x="1704310" y="3886200"/>
            <a:ext cx="5089278" cy="800219"/>
          </a:xfrm>
          <a:prstGeom prst="rect">
            <a:avLst/>
          </a:prstGeom>
        </p:spPr>
        <p:txBody>
          <a:bodyPr wrap="none">
            <a:spAutoFit/>
          </a:bodyPr>
          <a:lstStyle/>
          <a:p>
            <a:r>
              <a:rPr lang="en-US" sz="2300" dirty="0">
                <a:latin typeface="Times New Roman" pitchFamily="18" charset="0"/>
                <a:cs typeface="Times New Roman" pitchFamily="18" charset="0"/>
              </a:rPr>
              <a:t>(ii) </a:t>
            </a:r>
            <a:r>
              <a:rPr lang="en-US" sz="2300" dirty="0" smtClean="0">
                <a:latin typeface="Times New Roman" pitchFamily="18" charset="0"/>
                <a:cs typeface="Times New Roman" pitchFamily="18" charset="0"/>
              </a:rPr>
              <a:t>Given that </a:t>
            </a:r>
            <a:r>
              <a:rPr lang="en-US" sz="2300" i="1" dirty="0" smtClean="0">
                <a:latin typeface="Times New Roman" pitchFamily="18" charset="0"/>
                <a:cs typeface="Times New Roman" pitchFamily="18" charset="0"/>
              </a:rPr>
              <a:t>x</a:t>
            </a:r>
            <a:r>
              <a:rPr lang="en-US" sz="2300" dirty="0" smtClean="0">
                <a:latin typeface="Times New Roman" pitchFamily="18" charset="0"/>
                <a:cs typeface="Times New Roman" pitchFamily="18" charset="0"/>
              </a:rPr>
              <a:t> is a whole number, what </a:t>
            </a:r>
            <a:br>
              <a:rPr lang="en-US" sz="2300" dirty="0" smtClean="0">
                <a:latin typeface="Times New Roman" pitchFamily="18" charset="0"/>
                <a:cs typeface="Times New Roman" pitchFamily="18" charset="0"/>
              </a:rPr>
            </a:br>
            <a:r>
              <a:rPr lang="en-US" sz="2300" dirty="0" smtClean="0">
                <a:latin typeface="Times New Roman" pitchFamily="18" charset="0"/>
                <a:cs typeface="Times New Roman" pitchFamily="18" charset="0"/>
              </a:rPr>
              <a:t>      is the largest possible value of </a:t>
            </a:r>
            <a:r>
              <a:rPr lang="en-US" sz="2300" i="1" dirty="0" smtClean="0">
                <a:latin typeface="Times New Roman" pitchFamily="18" charset="0"/>
                <a:cs typeface="Times New Roman" pitchFamily="18" charset="0"/>
              </a:rPr>
              <a:t>x</a:t>
            </a:r>
            <a:r>
              <a:rPr lang="en-US" sz="2300" dirty="0" smtClean="0">
                <a:latin typeface="Times New Roman" pitchFamily="18" charset="0"/>
                <a:cs typeface="Times New Roman" pitchFamily="18" charset="0"/>
              </a:rPr>
              <a:t>?</a:t>
            </a:r>
            <a:endParaRPr lang="en-US" sz="2300" dirty="0">
              <a:latin typeface="Times New Roman" pitchFamily="18" charset="0"/>
              <a:cs typeface="Times New Roman" pitchFamily="18" charset="0"/>
            </a:endParaRPr>
          </a:p>
        </p:txBody>
      </p:sp>
      <p:pic>
        <p:nvPicPr>
          <p:cNvPr id="8194" name="Picture 2" descr="D:\Deepak\Powerpoint\20110221\Art\New.wmf"/>
          <p:cNvPicPr>
            <a:picLocks noChangeAspect="1" noChangeArrowheads="1"/>
          </p:cNvPicPr>
          <p:nvPr/>
        </p:nvPicPr>
        <p:blipFill>
          <a:blip r:embed="rId3" cstate="print"/>
          <a:srcRect/>
          <a:stretch>
            <a:fillRect/>
          </a:stretch>
        </p:blipFill>
        <p:spPr bwMode="auto">
          <a:xfrm>
            <a:off x="2133600" y="3314700"/>
            <a:ext cx="1943100" cy="266700"/>
          </a:xfrm>
          <a:prstGeom prst="rect">
            <a:avLst/>
          </a:prstGeom>
          <a:noFill/>
        </p:spPr>
      </p:pic>
      <p:sp>
        <p:nvSpPr>
          <p:cNvPr id="11" name="Rectangle 10"/>
          <p:cNvSpPr/>
          <p:nvPr/>
        </p:nvSpPr>
        <p:spPr>
          <a:xfrm>
            <a:off x="6089072" y="4277591"/>
            <a:ext cx="1789561" cy="646331"/>
          </a:xfrm>
          <a:prstGeom prst="rect">
            <a:avLst/>
          </a:prstGeom>
        </p:spPr>
        <p:txBody>
          <a:bodyPr wrap="square" anchor="t" anchorCtr="1">
            <a:spAutoFit/>
          </a:bodyPr>
          <a:lstStyle/>
          <a:p>
            <a:pPr indent="-4800600" algn="r">
              <a:buFontTx/>
              <a:buNone/>
            </a:pPr>
            <a:r>
              <a:rPr lang="en-US" dirty="0" smtClean="0">
                <a:latin typeface="Times New Roman" pitchFamily="18" charset="0"/>
                <a:cs typeface="Times New Roman" pitchFamily="18" charset="0"/>
              </a:rPr>
              <a:t>(3 </a:t>
            </a:r>
            <a:r>
              <a:rPr lang="en-US" dirty="0">
                <a:latin typeface="Times New Roman" pitchFamily="18" charset="0"/>
                <a:cs typeface="Times New Roman" pitchFamily="18" charset="0"/>
              </a:rPr>
              <a:t>marks</a:t>
            </a:r>
            <a:r>
              <a:rPr lang="en-US" dirty="0" smtClean="0">
                <a:latin typeface="Times New Roman" pitchFamily="18" charset="0"/>
                <a:cs typeface="Times New Roman" pitchFamily="18" charset="0"/>
              </a:rPr>
              <a:t>)</a:t>
            </a:r>
            <a:br>
              <a:rPr lang="en-US" dirty="0" smtClean="0">
                <a:latin typeface="Times New Roman" pitchFamily="18" charset="0"/>
                <a:cs typeface="Times New Roman" pitchFamily="18" charset="0"/>
              </a:rPr>
            </a:br>
            <a:r>
              <a:rPr lang="en-US" dirty="0" smtClean="0">
                <a:latin typeface="Times New Roman" pitchFamily="18" charset="0"/>
                <a:cs typeface="Times New Roman" pitchFamily="18" charset="0"/>
              </a:rPr>
              <a:t>Total 10 marks</a:t>
            </a:r>
            <a:endParaRPr lang="en-US" dirty="0">
              <a:latin typeface="Times New Roman" pitchFamily="18" charset="0"/>
              <a:cs typeface="Times New Roman" pitchFamily="18" charset="0"/>
            </a:endParaRPr>
          </a:p>
        </p:txBody>
      </p:sp>
      <p:sp>
        <p:nvSpPr>
          <p:cNvPr id="8"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3 Paper 2</a:t>
            </a:r>
          </a:p>
        </p:txBody>
      </p:sp>
    </p:spTree>
    <p:extLst>
      <p:ext uri="{BB962C8B-B14F-4D97-AF65-F5344CB8AC3E}">
        <p14:creationId xmlns:p14="http://schemas.microsoft.com/office/powerpoint/2010/main" xmlns="" val="714513420"/>
      </p:ext>
    </p:extLst>
  </p:cSld>
  <p:clrMapOvr>
    <a:masterClrMapping/>
  </p:clrMapOvr>
  <p:transition spd="slow">
    <p:strips dir="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11"/>
                                        </p:tgtEl>
                                        <p:attrNameLst>
                                          <p:attrName>style.visibility</p:attrName>
                                        </p:attrNameLst>
                                      </p:cBhvr>
                                      <p:to>
                                        <p:strVal val="visible"/>
                                      </p:to>
                                    </p:set>
                                    <p:anim calcmode="lin" valueType="num">
                                      <p:cBhvr>
                                        <p:cTn id="7" dur="500" fill="hold"/>
                                        <p:tgtEl>
                                          <p:spTgt spid="11"/>
                                        </p:tgtEl>
                                        <p:attrNameLst>
                                          <p:attrName>ppt_w</p:attrName>
                                        </p:attrNameLst>
                                      </p:cBhvr>
                                      <p:tavLst>
                                        <p:tav tm="0">
                                          <p:val>
                                            <p:fltVal val="0"/>
                                          </p:val>
                                        </p:tav>
                                        <p:tav tm="100000">
                                          <p:val>
                                            <p:strVal val="#ppt_w"/>
                                          </p:val>
                                        </p:tav>
                                      </p:tavLst>
                                    </p:anim>
                                    <p:anim calcmode="lin" valueType="num">
                                      <p:cBhvr>
                                        <p:cTn id="8" dur="500" fill="hold"/>
                                        <p:tgtEl>
                                          <p:spTgt spid="11"/>
                                        </p:tgtEl>
                                        <p:attrNameLst>
                                          <p:attrName>ppt_h</p:attrName>
                                        </p:attrNameLst>
                                      </p:cBhvr>
                                      <p:tavLst>
                                        <p:tav tm="0">
                                          <p:val>
                                            <p:fltVal val="0"/>
                                          </p:val>
                                        </p:tav>
                                        <p:tav tm="100000">
                                          <p:val>
                                            <p:strVal val="#ppt_h"/>
                                          </p:val>
                                        </p:tav>
                                      </p:tavLst>
                                    </p:anim>
                                    <p:animEffect transition="in" filter="fade">
                                      <p:cBhvr>
                                        <p:cTn id="9" dur="500"/>
                                        <p:tgtEl>
                                          <p:spTgt spid="11"/>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7">
                                            <p:txEl>
                                              <p:pRg st="0" end="0"/>
                                            </p:txEl>
                                          </p:spTgt>
                                        </p:tgtEl>
                                        <p:attrNameLst>
                                          <p:attrName>style.visibility</p:attrName>
                                        </p:attrNameLst>
                                      </p:cBhvr>
                                      <p:to>
                                        <p:strVal val="visible"/>
                                      </p:to>
                                    </p:set>
                                    <p:anim calcmode="lin" valueType="num">
                                      <p:cBhvr>
                                        <p:cTn id="12" dur="500" fill="hold"/>
                                        <p:tgtEl>
                                          <p:spTgt spid="7">
                                            <p:txEl>
                                              <p:pRg st="0" end="0"/>
                                            </p:txEl>
                                          </p:spTgt>
                                        </p:tgtEl>
                                        <p:attrNameLst>
                                          <p:attrName>ppt_w</p:attrName>
                                        </p:attrNameLst>
                                      </p:cBhvr>
                                      <p:tavLst>
                                        <p:tav tm="0">
                                          <p:val>
                                            <p:fltVal val="0"/>
                                          </p:val>
                                        </p:tav>
                                        <p:tav tm="100000">
                                          <p:val>
                                            <p:strVal val="#ppt_w"/>
                                          </p:val>
                                        </p:tav>
                                      </p:tavLst>
                                    </p:anim>
                                    <p:anim calcmode="lin" valueType="num">
                                      <p:cBhvr>
                                        <p:cTn id="13" dur="500" fill="hold"/>
                                        <p:tgtEl>
                                          <p:spTgt spid="7">
                                            <p:txEl>
                                              <p:pRg st="0" end="0"/>
                                            </p:txEl>
                                          </p:spTgt>
                                        </p:tgtEl>
                                        <p:attrNameLst>
                                          <p:attrName>ppt_h</p:attrName>
                                        </p:attrNameLst>
                                      </p:cBhvr>
                                      <p:tavLst>
                                        <p:tav tm="0">
                                          <p:val>
                                            <p:fltVal val="0"/>
                                          </p:val>
                                        </p:tav>
                                        <p:tav tm="100000">
                                          <p:val>
                                            <p:strVal val="#ppt_h"/>
                                          </p:val>
                                        </p:tav>
                                      </p:tavLst>
                                    </p:anim>
                                    <p:animEffect transition="in" filter="fade">
                                      <p:cBhvr>
                                        <p:cTn id="14" dur="500"/>
                                        <p:tgtEl>
                                          <p:spTgt spid="7">
                                            <p:txEl>
                                              <p:pRg st="0" end="0"/>
                                            </p:txEl>
                                          </p:spTgt>
                                        </p:tgtEl>
                                      </p:cBhvr>
                                    </p:animEffect>
                                  </p:childTnLst>
                                </p:cTn>
                              </p:par>
                              <p:par>
                                <p:cTn id="15" presetID="23" presetClass="entr" presetSubtype="16" fill="hold" nodeType="withEffect">
                                  <p:stCondLst>
                                    <p:cond delay="0"/>
                                  </p:stCondLst>
                                  <p:childTnLst>
                                    <p:set>
                                      <p:cBhvr>
                                        <p:cTn id="16" dur="1" fill="hold">
                                          <p:stCondLst>
                                            <p:cond delay="0"/>
                                          </p:stCondLst>
                                        </p:cTn>
                                        <p:tgtEl>
                                          <p:spTgt spid="8194"/>
                                        </p:tgtEl>
                                        <p:attrNameLst>
                                          <p:attrName>style.visibility</p:attrName>
                                        </p:attrNameLst>
                                      </p:cBhvr>
                                      <p:to>
                                        <p:strVal val="visible"/>
                                      </p:to>
                                    </p:set>
                                    <p:anim calcmode="lin" valueType="num">
                                      <p:cBhvr>
                                        <p:cTn id="17" dur="500" fill="hold"/>
                                        <p:tgtEl>
                                          <p:spTgt spid="8194"/>
                                        </p:tgtEl>
                                        <p:attrNameLst>
                                          <p:attrName>ppt_w</p:attrName>
                                        </p:attrNameLst>
                                      </p:cBhvr>
                                      <p:tavLst>
                                        <p:tav tm="0">
                                          <p:val>
                                            <p:fltVal val="0"/>
                                          </p:val>
                                        </p:tav>
                                        <p:tav tm="100000">
                                          <p:val>
                                            <p:strVal val="#ppt_w"/>
                                          </p:val>
                                        </p:tav>
                                      </p:tavLst>
                                    </p:anim>
                                    <p:anim calcmode="lin" valueType="num">
                                      <p:cBhvr>
                                        <p:cTn id="18" dur="500" fill="hold"/>
                                        <p:tgtEl>
                                          <p:spTgt spid="8194"/>
                                        </p:tgtEl>
                                        <p:attrNameLst>
                                          <p:attrName>ppt_h</p:attrName>
                                        </p:attrNameLst>
                                      </p:cBhvr>
                                      <p:tavLst>
                                        <p:tav tm="0">
                                          <p:val>
                                            <p:fltVal val="0"/>
                                          </p:val>
                                        </p:tav>
                                        <p:tav tm="100000">
                                          <p:val>
                                            <p:strVal val="#ppt_h"/>
                                          </p:val>
                                        </p:tav>
                                      </p:tavLst>
                                    </p:anim>
                                  </p:childTnLst>
                                </p:cTn>
                              </p:par>
                            </p:childTnLst>
                          </p:cTn>
                        </p:par>
                      </p:childTnLst>
                    </p:cTn>
                  </p:par>
                  <p:par>
                    <p:cTn id="19" fill="hold">
                      <p:stCondLst>
                        <p:cond delay="indefinite"/>
                      </p:stCondLst>
                      <p:childTnLst>
                        <p:par>
                          <p:cTn id="20" fill="hold">
                            <p:stCondLst>
                              <p:cond delay="0"/>
                            </p:stCondLst>
                            <p:childTnLst>
                              <p:par>
                                <p:cTn id="21" presetID="53" presetClass="entr" presetSubtype="16" fill="hold" grpId="0" nodeType="clickEffect">
                                  <p:stCondLst>
                                    <p:cond delay="0"/>
                                  </p:stCondLst>
                                  <p:childTnLst>
                                    <p:set>
                                      <p:cBhvr>
                                        <p:cTn id="22" dur="1" fill="hold">
                                          <p:stCondLst>
                                            <p:cond delay="0"/>
                                          </p:stCondLst>
                                        </p:cTn>
                                        <p:tgtEl>
                                          <p:spTgt spid="14"/>
                                        </p:tgtEl>
                                        <p:attrNameLst>
                                          <p:attrName>style.visibility</p:attrName>
                                        </p:attrNameLst>
                                      </p:cBhvr>
                                      <p:to>
                                        <p:strVal val="visible"/>
                                      </p:to>
                                    </p:set>
                                    <p:anim calcmode="lin" valueType="num">
                                      <p:cBhvr>
                                        <p:cTn id="23" dur="500" fill="hold"/>
                                        <p:tgtEl>
                                          <p:spTgt spid="14"/>
                                        </p:tgtEl>
                                        <p:attrNameLst>
                                          <p:attrName>ppt_w</p:attrName>
                                        </p:attrNameLst>
                                      </p:cBhvr>
                                      <p:tavLst>
                                        <p:tav tm="0">
                                          <p:val>
                                            <p:fltVal val="0"/>
                                          </p:val>
                                        </p:tav>
                                        <p:tav tm="100000">
                                          <p:val>
                                            <p:strVal val="#ppt_w"/>
                                          </p:val>
                                        </p:tav>
                                      </p:tavLst>
                                    </p:anim>
                                    <p:anim calcmode="lin" valueType="num">
                                      <p:cBhvr>
                                        <p:cTn id="24" dur="500" fill="hold"/>
                                        <p:tgtEl>
                                          <p:spTgt spid="14"/>
                                        </p:tgtEl>
                                        <p:attrNameLst>
                                          <p:attrName>ppt_h</p:attrName>
                                        </p:attrNameLst>
                                      </p:cBhvr>
                                      <p:tavLst>
                                        <p:tav tm="0">
                                          <p:val>
                                            <p:fltVal val="0"/>
                                          </p:val>
                                        </p:tav>
                                        <p:tav tm="100000">
                                          <p:val>
                                            <p:strVal val="#ppt_h"/>
                                          </p:val>
                                        </p:tav>
                                      </p:tavLst>
                                    </p:anim>
                                    <p:animEffect transition="in" filter="fade">
                                      <p:cBhvr>
                                        <p:cTn id="25" dur="500"/>
                                        <p:tgtEl>
                                          <p:spTgt spid="14"/>
                                        </p:tgtEl>
                                      </p:cBhvr>
                                    </p:animEffect>
                                  </p:childTnLst>
                                </p:cTn>
                              </p:par>
                            </p:childTnLst>
                          </p:cTn>
                        </p:par>
                      </p:childTnLst>
                    </p:cTn>
                  </p:par>
                  <p:par>
                    <p:cTn id="26" fill="hold">
                      <p:stCondLst>
                        <p:cond delay="indefinite"/>
                      </p:stCondLst>
                      <p:childTnLst>
                        <p:par>
                          <p:cTn id="27" fill="hold">
                            <p:stCondLst>
                              <p:cond delay="0"/>
                            </p:stCondLst>
                            <p:childTnLst>
                              <p:par>
                                <p:cTn id="28" presetID="3" presetClass="entr" presetSubtype="10" fill="hold" grpId="0" nodeType="clickEffect">
                                  <p:stCondLst>
                                    <p:cond delay="0"/>
                                  </p:stCondLst>
                                  <p:childTnLst>
                                    <p:set>
                                      <p:cBhvr>
                                        <p:cTn id="29" dur="1" fill="hold">
                                          <p:stCondLst>
                                            <p:cond delay="0"/>
                                          </p:stCondLst>
                                        </p:cTn>
                                        <p:tgtEl>
                                          <p:spTgt spid="10"/>
                                        </p:tgtEl>
                                        <p:attrNameLst>
                                          <p:attrName>style.visibility</p:attrName>
                                        </p:attrNameLst>
                                      </p:cBhvr>
                                      <p:to>
                                        <p:strVal val="visible"/>
                                      </p:to>
                                    </p:set>
                                    <p:animEffect transition="in" filter="blinds(horizontal)">
                                      <p:cBhvr>
                                        <p:cTn id="30"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build="p"/>
      <p:bldP spid="10" grpId="0" animBg="1"/>
      <p:bldP spid="14" grpId="0"/>
      <p:bldP spid="11" grpId="0"/>
    </p:bldLst>
  </p:timing>
</p:sld>
</file>

<file path=ppt/slides/slide5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extBox 6"/>
          <p:cNvSpPr txBox="1"/>
          <p:nvPr/>
        </p:nvSpPr>
        <p:spPr>
          <a:xfrm>
            <a:off x="609600" y="2589818"/>
            <a:ext cx="5257800" cy="446276"/>
          </a:xfrm>
          <a:prstGeom prst="rect">
            <a:avLst/>
          </a:prstGeom>
          <a:noFill/>
        </p:spPr>
        <p:txBody>
          <a:bodyPr wrap="square" rtlCol="0">
            <a:spAutoFit/>
          </a:bodyPr>
          <a:lstStyle/>
          <a:p>
            <a:pPr marL="457200" indent="-457200">
              <a:spcAft>
                <a:spcPct val="50000"/>
              </a:spcAft>
              <a:buFontTx/>
              <a:buNone/>
              <a:tabLst>
                <a:tab pos="1036638" algn="l"/>
              </a:tabLst>
            </a:pPr>
            <a:r>
              <a:rPr lang="en-US" sz="2300" b="1" dirty="0" smtClean="0">
                <a:latin typeface="Times New Roman" pitchFamily="18" charset="0"/>
                <a:cs typeface="Times New Roman" pitchFamily="18" charset="0"/>
              </a:rPr>
              <a:t>2.</a:t>
            </a:r>
            <a:r>
              <a:rPr lang="en-US" sz="2300" dirty="0" smtClean="0">
                <a:latin typeface="Times New Roman" pitchFamily="18" charset="0"/>
                <a:cs typeface="Times New Roman" pitchFamily="18" charset="0"/>
              </a:rPr>
              <a:t>	(c)	(</a:t>
            </a:r>
            <a:r>
              <a:rPr lang="en-US" sz="2300" dirty="0" err="1" smtClean="0">
                <a:latin typeface="Times New Roman" pitchFamily="18" charset="0"/>
                <a:cs typeface="Times New Roman" pitchFamily="18" charset="0"/>
              </a:rPr>
              <a:t>i</a:t>
            </a:r>
            <a:r>
              <a:rPr lang="en-US" sz="2300" dirty="0" smtClean="0">
                <a:latin typeface="Times New Roman" pitchFamily="18" charset="0"/>
                <a:cs typeface="Times New Roman" pitchFamily="18" charset="0"/>
              </a:rPr>
              <a:t>)   </a:t>
            </a:r>
            <a:r>
              <a:rPr lang="en-US" sz="100" dirty="0" smtClean="0">
                <a:latin typeface="Times New Roman" pitchFamily="18" charset="0"/>
                <a:cs typeface="Times New Roman" pitchFamily="18" charset="0"/>
              </a:rPr>
              <a:t> </a:t>
            </a:r>
            <a:r>
              <a:rPr lang="en-US" sz="1600" dirty="0" smtClean="0">
                <a:latin typeface="Times New Roman" pitchFamily="18" charset="0"/>
                <a:cs typeface="Times New Roman" pitchFamily="18" charset="0"/>
              </a:rPr>
              <a:t> </a:t>
            </a:r>
            <a:r>
              <a:rPr lang="en-US" sz="2300" dirty="0" smtClean="0">
                <a:latin typeface="Times New Roman" pitchFamily="18" charset="0"/>
                <a:cs typeface="Times New Roman" pitchFamily="18" charset="0"/>
              </a:rPr>
              <a:t>19 + 8</a:t>
            </a:r>
            <a:r>
              <a:rPr lang="en-US" sz="2300" i="1" dirty="0" smtClean="0">
                <a:latin typeface="Times New Roman" pitchFamily="18" charset="0"/>
                <a:cs typeface="Times New Roman" pitchFamily="18" charset="0"/>
              </a:rPr>
              <a:t>x</a:t>
            </a:r>
            <a:r>
              <a:rPr lang="en-US" sz="2300" dirty="0" smtClean="0">
                <a:latin typeface="Times New Roman" pitchFamily="18" charset="0"/>
                <a:cs typeface="Times New Roman" pitchFamily="18" charset="0"/>
              </a:rPr>
              <a:t> &gt; 5 + 15</a:t>
            </a:r>
            <a:r>
              <a:rPr lang="en-US" sz="2300" i="1" dirty="0" smtClean="0">
                <a:latin typeface="Times New Roman" pitchFamily="18" charset="0"/>
                <a:cs typeface="Times New Roman" pitchFamily="18" charset="0"/>
              </a:rPr>
              <a:t>x</a:t>
            </a:r>
            <a:r>
              <a:rPr lang="en-US" sz="2300" dirty="0" smtClean="0">
                <a:latin typeface="Times New Roman" pitchFamily="18" charset="0"/>
                <a:cs typeface="Times New Roman" pitchFamily="18" charset="0"/>
              </a:rPr>
              <a:t>		</a:t>
            </a:r>
            <a:endParaRPr lang="en-US" sz="2300" dirty="0">
              <a:solidFill>
                <a:srgbClr val="FF0000"/>
              </a:solidFill>
              <a:latin typeface="Times New Roman" pitchFamily="18" charset="0"/>
              <a:cs typeface="Times New Roman" pitchFamily="18" charset="0"/>
            </a:endParaRPr>
          </a:p>
        </p:txBody>
      </p:sp>
      <p:sp>
        <p:nvSpPr>
          <p:cNvPr id="6" name="TextBox 5"/>
          <p:cNvSpPr txBox="1"/>
          <p:nvPr/>
        </p:nvSpPr>
        <p:spPr>
          <a:xfrm>
            <a:off x="609599" y="5829181"/>
            <a:ext cx="6981371" cy="800219"/>
          </a:xfrm>
          <a:prstGeom prst="rect">
            <a:avLst/>
          </a:prstGeom>
          <a:noFill/>
        </p:spPr>
        <p:txBody>
          <a:bodyPr wrap="square" rtlCol="0">
            <a:spAutoFit/>
          </a:bodyPr>
          <a:lstStyle/>
          <a:p>
            <a:pPr marL="457200" indent="-457200">
              <a:spcAft>
                <a:spcPct val="50000"/>
              </a:spcAft>
              <a:buFontTx/>
              <a:buNone/>
              <a:tabLst>
                <a:tab pos="1036638" algn="l"/>
                <a:tab pos="1262063" algn="l"/>
              </a:tabLst>
            </a:pPr>
            <a:r>
              <a:rPr lang="en-US" sz="2300" dirty="0" smtClean="0">
                <a:latin typeface="Times New Roman" pitchFamily="18" charset="0"/>
                <a:cs typeface="Times New Roman" pitchFamily="18" charset="0"/>
              </a:rPr>
              <a:t>		(ii) Since </a:t>
            </a:r>
            <a:r>
              <a:rPr lang="en-US" sz="2300" i="1" dirty="0" smtClean="0">
                <a:solidFill>
                  <a:srgbClr val="FF0000"/>
                </a:solidFill>
                <a:latin typeface="Times New Roman" pitchFamily="18" charset="0"/>
                <a:cs typeface="Times New Roman" pitchFamily="18" charset="0"/>
              </a:rPr>
              <a:t>x</a:t>
            </a:r>
            <a:r>
              <a:rPr lang="en-US" sz="2300" dirty="0" smtClean="0">
                <a:solidFill>
                  <a:srgbClr val="FF0000"/>
                </a:solidFill>
                <a:latin typeface="Times New Roman" pitchFamily="18" charset="0"/>
                <a:cs typeface="Times New Roman" pitchFamily="18" charset="0"/>
              </a:rPr>
              <a:t> &lt; 2</a:t>
            </a:r>
            <a:r>
              <a:rPr lang="en-US" sz="2300" dirty="0" smtClean="0">
                <a:latin typeface="Times New Roman" pitchFamily="18" charset="0"/>
                <a:cs typeface="Times New Roman" pitchFamily="18" charset="0"/>
              </a:rPr>
              <a:t>, and </a:t>
            </a:r>
            <a:r>
              <a:rPr lang="en-US" sz="2300" i="1" dirty="0" smtClean="0">
                <a:latin typeface="Times New Roman" pitchFamily="18" charset="0"/>
                <a:cs typeface="Times New Roman" pitchFamily="18" charset="0"/>
              </a:rPr>
              <a:t>x</a:t>
            </a:r>
            <a:r>
              <a:rPr lang="en-US" sz="2300" dirty="0" smtClean="0">
                <a:latin typeface="Times New Roman" pitchFamily="18" charset="0"/>
                <a:cs typeface="Times New Roman" pitchFamily="18" charset="0"/>
              </a:rPr>
              <a:t> is a whole number, </a:t>
            </a:r>
            <a:br>
              <a:rPr lang="en-US" sz="2300" dirty="0" smtClean="0">
                <a:latin typeface="Times New Roman" pitchFamily="18" charset="0"/>
                <a:cs typeface="Times New Roman" pitchFamily="18" charset="0"/>
              </a:rPr>
            </a:br>
            <a:r>
              <a:rPr lang="en-US" sz="2300" dirty="0" smtClean="0">
                <a:latin typeface="Times New Roman" pitchFamily="18" charset="0"/>
                <a:cs typeface="Times New Roman" pitchFamily="18" charset="0"/>
              </a:rPr>
              <a:t>	      then the largest possible value of </a:t>
            </a:r>
            <a:r>
              <a:rPr lang="en-US" sz="2300" i="1" dirty="0" smtClean="0">
                <a:latin typeface="Times New Roman" pitchFamily="18" charset="0"/>
                <a:cs typeface="Times New Roman" pitchFamily="18" charset="0"/>
              </a:rPr>
              <a:t>x</a:t>
            </a:r>
            <a:r>
              <a:rPr lang="en-US" sz="2300" dirty="0" smtClean="0">
                <a:latin typeface="Times New Roman" pitchFamily="18" charset="0"/>
                <a:cs typeface="Times New Roman" pitchFamily="18" charset="0"/>
              </a:rPr>
              <a:t> is 1.</a:t>
            </a:r>
            <a:endParaRPr lang="en-US" sz="2300" dirty="0">
              <a:solidFill>
                <a:srgbClr val="FF0000"/>
              </a:solidFill>
              <a:latin typeface="Times New Roman" pitchFamily="18" charset="0"/>
              <a:cs typeface="Times New Roman" pitchFamily="18" charset="0"/>
            </a:endParaRPr>
          </a:p>
        </p:txBody>
      </p:sp>
      <p:pic>
        <p:nvPicPr>
          <p:cNvPr id="9" name="Picture 2" descr="D:\Deepak\Powerpoint\Re-work\Art\new.wmf"/>
          <p:cNvPicPr>
            <a:picLocks noChangeAspect="1" noChangeArrowheads="1"/>
          </p:cNvPicPr>
          <p:nvPr/>
        </p:nvPicPr>
        <p:blipFill>
          <a:blip r:embed="rId2" cstate="print"/>
          <a:srcRect/>
          <a:stretch>
            <a:fillRect/>
          </a:stretch>
        </p:blipFill>
        <p:spPr bwMode="auto">
          <a:xfrm>
            <a:off x="2493010" y="3206750"/>
            <a:ext cx="1943100" cy="2374900"/>
          </a:xfrm>
          <a:prstGeom prst="rect">
            <a:avLst/>
          </a:prstGeom>
          <a:noFill/>
        </p:spPr>
      </p:pic>
      <p:sp>
        <p:nvSpPr>
          <p:cNvPr id="8" name="Rectangle 7"/>
          <p:cNvSpPr/>
          <p:nvPr/>
        </p:nvSpPr>
        <p:spPr>
          <a:xfrm>
            <a:off x="4600651" y="2611249"/>
            <a:ext cx="2257349" cy="446276"/>
          </a:xfrm>
          <a:prstGeom prst="rect">
            <a:avLst/>
          </a:prstGeom>
        </p:spPr>
        <p:txBody>
          <a:bodyPr wrap="none">
            <a:spAutoFit/>
          </a:bodyPr>
          <a:lstStyle/>
          <a:p>
            <a:r>
              <a:rPr lang="en-US" sz="2300" dirty="0" smtClean="0">
                <a:solidFill>
                  <a:srgbClr val="FF0000"/>
                </a:solidFill>
                <a:latin typeface="Times New Roman" pitchFamily="18" charset="0"/>
                <a:cs typeface="Times New Roman" pitchFamily="18" charset="0"/>
              </a:rPr>
              <a:t>Group like terms.</a:t>
            </a:r>
          </a:p>
        </p:txBody>
      </p:sp>
      <p:sp>
        <p:nvSpPr>
          <p:cNvPr id="10" name="Rectangle 9"/>
          <p:cNvSpPr/>
          <p:nvPr/>
        </p:nvSpPr>
        <p:spPr>
          <a:xfrm>
            <a:off x="4619695" y="3151138"/>
            <a:ext cx="2914580" cy="1461939"/>
          </a:xfrm>
          <a:prstGeom prst="rect">
            <a:avLst/>
          </a:prstGeom>
        </p:spPr>
        <p:txBody>
          <a:bodyPr wrap="none">
            <a:spAutoFit/>
          </a:bodyPr>
          <a:lstStyle/>
          <a:p>
            <a:pPr>
              <a:spcBef>
                <a:spcPts val="600"/>
              </a:spcBef>
              <a:spcAft>
                <a:spcPts val="600"/>
              </a:spcAft>
            </a:pPr>
            <a:r>
              <a:rPr lang="en-US" sz="2300" dirty="0" smtClean="0">
                <a:solidFill>
                  <a:srgbClr val="FF0000"/>
                </a:solidFill>
                <a:latin typeface="Times New Roman" pitchFamily="18" charset="0"/>
                <a:cs typeface="Times New Roman" pitchFamily="18" charset="0"/>
              </a:rPr>
              <a:t>Add like terms.</a:t>
            </a:r>
          </a:p>
          <a:p>
            <a:pPr>
              <a:spcBef>
                <a:spcPts val="600"/>
              </a:spcBef>
              <a:spcAft>
                <a:spcPts val="600"/>
              </a:spcAft>
            </a:pPr>
            <a:r>
              <a:rPr lang="en-US" sz="2300" dirty="0" smtClean="0">
                <a:solidFill>
                  <a:srgbClr val="FF0000"/>
                </a:solidFill>
                <a:latin typeface="Times New Roman" pitchFamily="18" charset="0"/>
                <a:cs typeface="Times New Roman" pitchFamily="18" charset="0"/>
              </a:rPr>
              <a:t>Divide both sides by 7.</a:t>
            </a:r>
          </a:p>
          <a:p>
            <a:pPr>
              <a:spcBef>
                <a:spcPts val="600"/>
              </a:spcBef>
              <a:spcAft>
                <a:spcPts val="600"/>
              </a:spcAft>
            </a:pPr>
            <a:r>
              <a:rPr lang="en-US" sz="2300" dirty="0" smtClean="0">
                <a:solidFill>
                  <a:srgbClr val="FF0000"/>
                </a:solidFill>
                <a:latin typeface="Times New Roman" pitchFamily="18" charset="0"/>
                <a:cs typeface="Times New Roman" pitchFamily="18" charset="0"/>
              </a:rPr>
              <a:t>Simplify.</a:t>
            </a:r>
          </a:p>
        </p:txBody>
      </p:sp>
      <p:sp>
        <p:nvSpPr>
          <p:cNvPr id="11" name="TextBox 10"/>
          <p:cNvSpPr txBox="1"/>
          <p:nvPr/>
        </p:nvSpPr>
        <p:spPr>
          <a:xfrm>
            <a:off x="2352642" y="5226684"/>
            <a:ext cx="457200" cy="446276"/>
          </a:xfrm>
          <a:prstGeom prst="rect">
            <a:avLst/>
          </a:prstGeom>
          <a:noFill/>
        </p:spPr>
        <p:txBody>
          <a:bodyPr wrap="square" rtlCol="0">
            <a:spAutoFit/>
          </a:bodyPr>
          <a:lstStyle/>
          <a:p>
            <a:r>
              <a:rPr lang="en-US" sz="2300" dirty="0" smtClean="0">
                <a:latin typeface="Times New Roman" pitchFamily="18" charset="0"/>
                <a:sym typeface="Symbol"/>
              </a:rPr>
              <a:t></a:t>
            </a:r>
            <a:endParaRPr lang="en-US" sz="2300" dirty="0">
              <a:latin typeface="Times New Roman" pitchFamily="18" charset="0"/>
            </a:endParaRPr>
          </a:p>
        </p:txBody>
      </p:sp>
      <p:sp>
        <p:nvSpPr>
          <p:cNvPr id="12" name="TextBox 11"/>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3 Paper 2</a:t>
            </a:r>
          </a:p>
        </p:txBody>
      </p:sp>
    </p:spTree>
    <p:extLst>
      <p:ext uri="{BB962C8B-B14F-4D97-AF65-F5344CB8AC3E}">
        <p14:creationId xmlns:p14="http://schemas.microsoft.com/office/powerpoint/2010/main" xmlns="" val="1862447457"/>
      </p:ext>
    </p:extLst>
  </p:cSld>
  <p:clrMapOvr>
    <a:masterClrMapping/>
  </p:clrMapOvr>
  <p:transition spd="slow">
    <p:strips dir="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500" fill="hold"/>
                                        <p:tgtEl>
                                          <p:spTgt spid="7"/>
                                        </p:tgtEl>
                                        <p:attrNameLst>
                                          <p:attrName>ppt_w</p:attrName>
                                        </p:attrNameLst>
                                      </p:cBhvr>
                                      <p:tavLst>
                                        <p:tav tm="0">
                                          <p:val>
                                            <p:fltVal val="0"/>
                                          </p:val>
                                        </p:tav>
                                        <p:tav tm="100000">
                                          <p:val>
                                            <p:strVal val="#ppt_w"/>
                                          </p:val>
                                        </p:tav>
                                      </p:tavLst>
                                    </p:anim>
                                    <p:anim calcmode="lin" valueType="num">
                                      <p:cBhvr>
                                        <p:cTn id="8" dur="500" fill="hold"/>
                                        <p:tgtEl>
                                          <p:spTgt spid="7"/>
                                        </p:tgtEl>
                                        <p:attrNameLst>
                                          <p:attrName>ppt_h</p:attrName>
                                        </p:attrNameLst>
                                      </p:cBhvr>
                                      <p:tavLst>
                                        <p:tav tm="0">
                                          <p:val>
                                            <p:fltVal val="0"/>
                                          </p:val>
                                        </p:tav>
                                        <p:tav tm="100000">
                                          <p:val>
                                            <p:strVal val="#ppt_h"/>
                                          </p:val>
                                        </p:tav>
                                      </p:tavLst>
                                    </p:anim>
                                    <p:animEffect transition="in" filter="fade">
                                      <p:cBhvr>
                                        <p:cTn id="9" dur="500"/>
                                        <p:tgtEl>
                                          <p:spTgt spid="7"/>
                                        </p:tgtEl>
                                      </p:cBhvr>
                                    </p:animEffect>
                                  </p:childTnLst>
                                </p:cTn>
                              </p:par>
                              <p:par>
                                <p:cTn id="10" presetID="23" presetClass="entr" presetSubtype="16" fill="hold" grpId="0" nodeType="withEffect">
                                  <p:stCondLst>
                                    <p:cond delay="0"/>
                                  </p:stCondLst>
                                  <p:childTnLst>
                                    <p:set>
                                      <p:cBhvr>
                                        <p:cTn id="11" dur="1" fill="hold">
                                          <p:stCondLst>
                                            <p:cond delay="0"/>
                                          </p:stCondLst>
                                        </p:cTn>
                                        <p:tgtEl>
                                          <p:spTgt spid="8"/>
                                        </p:tgtEl>
                                        <p:attrNameLst>
                                          <p:attrName>style.visibility</p:attrName>
                                        </p:attrNameLst>
                                      </p:cBhvr>
                                      <p:to>
                                        <p:strVal val="visible"/>
                                      </p:to>
                                    </p:set>
                                    <p:anim calcmode="lin" valueType="num">
                                      <p:cBhvr>
                                        <p:cTn id="12" dur="500" fill="hold"/>
                                        <p:tgtEl>
                                          <p:spTgt spid="8"/>
                                        </p:tgtEl>
                                        <p:attrNameLst>
                                          <p:attrName>ppt_w</p:attrName>
                                        </p:attrNameLst>
                                      </p:cBhvr>
                                      <p:tavLst>
                                        <p:tav tm="0">
                                          <p:val>
                                            <p:fltVal val="0"/>
                                          </p:val>
                                        </p:tav>
                                        <p:tav tm="100000">
                                          <p:val>
                                            <p:strVal val="#ppt_w"/>
                                          </p:val>
                                        </p:tav>
                                      </p:tavLst>
                                    </p:anim>
                                    <p:anim calcmode="lin" valueType="num">
                                      <p:cBhvr>
                                        <p:cTn id="13" dur="500" fill="hold"/>
                                        <p:tgtEl>
                                          <p:spTgt spid="8"/>
                                        </p:tgtEl>
                                        <p:attrNameLst>
                                          <p:attrName>ppt_h</p:attrName>
                                        </p:attrNameLst>
                                      </p:cBhvr>
                                      <p:tavLst>
                                        <p:tav tm="0">
                                          <p:val>
                                            <p:fltVal val="0"/>
                                          </p:val>
                                        </p:tav>
                                        <p:tav tm="100000">
                                          <p:val>
                                            <p:strVal val="#ppt_h"/>
                                          </p:val>
                                        </p:tav>
                                      </p:tavLst>
                                    </p:anim>
                                  </p:childTnLst>
                                </p:cTn>
                              </p:par>
                              <p:par>
                                <p:cTn id="14" presetID="23" presetClass="entr" presetSubtype="16" fill="hold" nodeType="withEffect">
                                  <p:stCondLst>
                                    <p:cond delay="0"/>
                                  </p:stCondLst>
                                  <p:childTnLst>
                                    <p:set>
                                      <p:cBhvr>
                                        <p:cTn id="15" dur="1" fill="hold">
                                          <p:stCondLst>
                                            <p:cond delay="0"/>
                                          </p:stCondLst>
                                        </p:cTn>
                                        <p:tgtEl>
                                          <p:spTgt spid="9"/>
                                        </p:tgtEl>
                                        <p:attrNameLst>
                                          <p:attrName>style.visibility</p:attrName>
                                        </p:attrNameLst>
                                      </p:cBhvr>
                                      <p:to>
                                        <p:strVal val="visible"/>
                                      </p:to>
                                    </p:set>
                                    <p:anim calcmode="lin" valueType="num">
                                      <p:cBhvr>
                                        <p:cTn id="16" dur="500" fill="hold"/>
                                        <p:tgtEl>
                                          <p:spTgt spid="9"/>
                                        </p:tgtEl>
                                        <p:attrNameLst>
                                          <p:attrName>ppt_w</p:attrName>
                                        </p:attrNameLst>
                                      </p:cBhvr>
                                      <p:tavLst>
                                        <p:tav tm="0">
                                          <p:val>
                                            <p:fltVal val="0"/>
                                          </p:val>
                                        </p:tav>
                                        <p:tav tm="100000">
                                          <p:val>
                                            <p:strVal val="#ppt_w"/>
                                          </p:val>
                                        </p:tav>
                                      </p:tavLst>
                                    </p:anim>
                                    <p:anim calcmode="lin" valueType="num">
                                      <p:cBhvr>
                                        <p:cTn id="17" dur="500" fill="hold"/>
                                        <p:tgtEl>
                                          <p:spTgt spid="9"/>
                                        </p:tgtEl>
                                        <p:attrNameLst>
                                          <p:attrName>ppt_h</p:attrName>
                                        </p:attrNameLst>
                                      </p:cBhvr>
                                      <p:tavLst>
                                        <p:tav tm="0">
                                          <p:val>
                                            <p:fltVal val="0"/>
                                          </p:val>
                                        </p:tav>
                                        <p:tav tm="100000">
                                          <p:val>
                                            <p:strVal val="#ppt_h"/>
                                          </p:val>
                                        </p:tav>
                                      </p:tavLst>
                                    </p:anim>
                                  </p:childTnLst>
                                </p:cTn>
                              </p:par>
                              <p:par>
                                <p:cTn id="18" presetID="23" presetClass="entr" presetSubtype="16" fill="hold" grpId="0" nodeType="withEffect">
                                  <p:stCondLst>
                                    <p:cond delay="0"/>
                                  </p:stCondLst>
                                  <p:childTnLst>
                                    <p:set>
                                      <p:cBhvr>
                                        <p:cTn id="19" dur="1" fill="hold">
                                          <p:stCondLst>
                                            <p:cond delay="0"/>
                                          </p:stCondLst>
                                        </p:cTn>
                                        <p:tgtEl>
                                          <p:spTgt spid="10"/>
                                        </p:tgtEl>
                                        <p:attrNameLst>
                                          <p:attrName>style.visibility</p:attrName>
                                        </p:attrNameLst>
                                      </p:cBhvr>
                                      <p:to>
                                        <p:strVal val="visible"/>
                                      </p:to>
                                    </p:set>
                                    <p:anim calcmode="lin" valueType="num">
                                      <p:cBhvr>
                                        <p:cTn id="20" dur="500" fill="hold"/>
                                        <p:tgtEl>
                                          <p:spTgt spid="10"/>
                                        </p:tgtEl>
                                        <p:attrNameLst>
                                          <p:attrName>ppt_w</p:attrName>
                                        </p:attrNameLst>
                                      </p:cBhvr>
                                      <p:tavLst>
                                        <p:tav tm="0">
                                          <p:val>
                                            <p:fltVal val="0"/>
                                          </p:val>
                                        </p:tav>
                                        <p:tav tm="100000">
                                          <p:val>
                                            <p:strVal val="#ppt_w"/>
                                          </p:val>
                                        </p:tav>
                                      </p:tavLst>
                                    </p:anim>
                                    <p:anim calcmode="lin" valueType="num">
                                      <p:cBhvr>
                                        <p:cTn id="21" dur="500" fill="hold"/>
                                        <p:tgtEl>
                                          <p:spTgt spid="10"/>
                                        </p:tgtEl>
                                        <p:attrNameLst>
                                          <p:attrName>ppt_h</p:attrName>
                                        </p:attrNameLst>
                                      </p:cBhvr>
                                      <p:tavLst>
                                        <p:tav tm="0">
                                          <p:val>
                                            <p:fltVal val="0"/>
                                          </p:val>
                                        </p:tav>
                                        <p:tav tm="100000">
                                          <p:val>
                                            <p:strVal val="#ppt_h"/>
                                          </p:val>
                                        </p:tav>
                                      </p:tavLst>
                                    </p:anim>
                                  </p:childTnLst>
                                </p:cTn>
                              </p:par>
                              <p:par>
                                <p:cTn id="22" presetID="23" presetClass="entr" presetSubtype="16" fill="hold" grpId="0" nodeType="withEffect">
                                  <p:stCondLst>
                                    <p:cond delay="0"/>
                                  </p:stCondLst>
                                  <p:childTnLst>
                                    <p:set>
                                      <p:cBhvr>
                                        <p:cTn id="23" dur="1" fill="hold">
                                          <p:stCondLst>
                                            <p:cond delay="0"/>
                                          </p:stCondLst>
                                        </p:cTn>
                                        <p:tgtEl>
                                          <p:spTgt spid="11"/>
                                        </p:tgtEl>
                                        <p:attrNameLst>
                                          <p:attrName>style.visibility</p:attrName>
                                        </p:attrNameLst>
                                      </p:cBhvr>
                                      <p:to>
                                        <p:strVal val="visible"/>
                                      </p:to>
                                    </p:set>
                                    <p:anim calcmode="lin" valueType="num">
                                      <p:cBhvr>
                                        <p:cTn id="24" dur="500" fill="hold"/>
                                        <p:tgtEl>
                                          <p:spTgt spid="11"/>
                                        </p:tgtEl>
                                        <p:attrNameLst>
                                          <p:attrName>ppt_w</p:attrName>
                                        </p:attrNameLst>
                                      </p:cBhvr>
                                      <p:tavLst>
                                        <p:tav tm="0">
                                          <p:val>
                                            <p:fltVal val="0"/>
                                          </p:val>
                                        </p:tav>
                                        <p:tav tm="100000">
                                          <p:val>
                                            <p:strVal val="#ppt_w"/>
                                          </p:val>
                                        </p:tav>
                                      </p:tavLst>
                                    </p:anim>
                                    <p:anim calcmode="lin" valueType="num">
                                      <p:cBhvr>
                                        <p:cTn id="25" dur="500" fill="hold"/>
                                        <p:tgtEl>
                                          <p:spTgt spid="11"/>
                                        </p:tgtEl>
                                        <p:attrNameLst>
                                          <p:attrName>ppt_h</p:attrName>
                                        </p:attrNameLst>
                                      </p:cBhvr>
                                      <p:tavLst>
                                        <p:tav tm="0">
                                          <p:val>
                                            <p:fltVal val="0"/>
                                          </p:val>
                                        </p:tav>
                                        <p:tav tm="100000">
                                          <p:val>
                                            <p:strVal val="#ppt_h"/>
                                          </p:val>
                                        </p:tav>
                                      </p:tavLst>
                                    </p:anim>
                                  </p:childTnLst>
                                </p:cTn>
                              </p:par>
                              <p:par>
                                <p:cTn id="26" presetID="53" presetClass="entr" presetSubtype="16" fill="hold" grpId="0" nodeType="withEffect">
                                  <p:stCondLst>
                                    <p:cond delay="0"/>
                                  </p:stCondLst>
                                  <p:childTnLst>
                                    <p:set>
                                      <p:cBhvr>
                                        <p:cTn id="27" dur="1" fill="hold">
                                          <p:stCondLst>
                                            <p:cond delay="0"/>
                                          </p:stCondLst>
                                        </p:cTn>
                                        <p:tgtEl>
                                          <p:spTgt spid="6"/>
                                        </p:tgtEl>
                                        <p:attrNameLst>
                                          <p:attrName>style.visibility</p:attrName>
                                        </p:attrNameLst>
                                      </p:cBhvr>
                                      <p:to>
                                        <p:strVal val="visible"/>
                                      </p:to>
                                    </p:set>
                                    <p:anim calcmode="lin" valueType="num">
                                      <p:cBhvr>
                                        <p:cTn id="28" dur="500" fill="hold"/>
                                        <p:tgtEl>
                                          <p:spTgt spid="6"/>
                                        </p:tgtEl>
                                        <p:attrNameLst>
                                          <p:attrName>ppt_w</p:attrName>
                                        </p:attrNameLst>
                                      </p:cBhvr>
                                      <p:tavLst>
                                        <p:tav tm="0">
                                          <p:val>
                                            <p:fltVal val="0"/>
                                          </p:val>
                                        </p:tav>
                                        <p:tav tm="100000">
                                          <p:val>
                                            <p:strVal val="#ppt_w"/>
                                          </p:val>
                                        </p:tav>
                                      </p:tavLst>
                                    </p:anim>
                                    <p:anim calcmode="lin" valueType="num">
                                      <p:cBhvr>
                                        <p:cTn id="29" dur="500" fill="hold"/>
                                        <p:tgtEl>
                                          <p:spTgt spid="6"/>
                                        </p:tgtEl>
                                        <p:attrNameLst>
                                          <p:attrName>ppt_h</p:attrName>
                                        </p:attrNameLst>
                                      </p:cBhvr>
                                      <p:tavLst>
                                        <p:tav tm="0">
                                          <p:val>
                                            <p:fltVal val="0"/>
                                          </p:val>
                                        </p:tav>
                                        <p:tav tm="100000">
                                          <p:val>
                                            <p:strVal val="#ppt_h"/>
                                          </p:val>
                                        </p:tav>
                                      </p:tavLst>
                                    </p:anim>
                                    <p:animEffect transition="in" filter="fade">
                                      <p:cBhvr>
                                        <p:cTn id="30"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6" grpId="0"/>
      <p:bldP spid="8" grpId="0"/>
      <p:bldP spid="10" grpId="0"/>
      <p:bldP spid="11" grpId="0"/>
    </p:bldLst>
  </p:timing>
</p:sld>
</file>

<file path=ppt/slides/slide5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Content Placeholder 10"/>
          <p:cNvSpPr>
            <a:spLocks noGrp="1"/>
          </p:cNvSpPr>
          <p:nvPr>
            <p:ph sz="quarter" idx="13"/>
          </p:nvPr>
        </p:nvSpPr>
        <p:spPr>
          <a:xfrm>
            <a:off x="685799" y="2781300"/>
            <a:ext cx="6498772" cy="1862048"/>
          </a:xfrm>
        </p:spPr>
        <p:txBody>
          <a:bodyPr wrap="square">
            <a:spAutoFit/>
          </a:bodyPr>
          <a:lstStyle/>
          <a:p>
            <a:pPr marL="457200" indent="-457200" algn="just">
              <a:spcBef>
                <a:spcPct val="0"/>
              </a:spcBef>
              <a:buFontTx/>
              <a:buNone/>
              <a:tabLst>
                <a:tab pos="974725" algn="l"/>
                <a:tab pos="1036638" algn="l"/>
                <a:tab pos="3913188" algn="l"/>
              </a:tabLst>
            </a:pPr>
            <a:r>
              <a:rPr lang="en-US" sz="2300" b="1" dirty="0" smtClean="0">
                <a:solidFill>
                  <a:schemeClr val="tx1"/>
                </a:solidFill>
                <a:latin typeface="Times New Roman" pitchFamily="18" charset="0"/>
                <a:cs typeface="Times New Roman" pitchFamily="18" charset="0"/>
              </a:rPr>
              <a:t>3.</a:t>
            </a:r>
            <a:r>
              <a:rPr lang="en-US" sz="2300" dirty="0" smtClean="0">
                <a:solidFill>
                  <a:schemeClr val="tx1"/>
                </a:solidFill>
                <a:latin typeface="Times New Roman" pitchFamily="18" charset="0"/>
                <a:cs typeface="Times New Roman" pitchFamily="18" charset="0"/>
              </a:rPr>
              <a:t>	(a)	The cash price of a </a:t>
            </a:r>
            <a:r>
              <a:rPr lang="en-US" sz="2300" dirty="0" err="1" smtClean="0">
                <a:solidFill>
                  <a:schemeClr val="tx1"/>
                </a:solidFill>
                <a:latin typeface="Times New Roman" pitchFamily="18" charset="0"/>
                <a:cs typeface="Times New Roman" pitchFamily="18" charset="0"/>
              </a:rPr>
              <a:t>cellphone</a:t>
            </a:r>
            <a:r>
              <a:rPr lang="en-US" sz="2300" dirty="0" smtClean="0">
                <a:solidFill>
                  <a:schemeClr val="tx1"/>
                </a:solidFill>
                <a:latin typeface="Times New Roman" pitchFamily="18" charset="0"/>
                <a:cs typeface="Times New Roman" pitchFamily="18" charset="0"/>
              </a:rPr>
              <a:t> is $1 240. It 	can be bought on hire purchase for a deposit 	of $120 plus 18 monthly payments of $75. 	Calculate the difference between the cash 	price and the hire purchase price. </a:t>
            </a:r>
          </a:p>
        </p:txBody>
      </p:sp>
      <p:sp>
        <p:nvSpPr>
          <p:cNvPr id="17" name="Rectangle 16"/>
          <p:cNvSpPr/>
          <p:nvPr/>
        </p:nvSpPr>
        <p:spPr>
          <a:xfrm>
            <a:off x="7010400" y="4211782"/>
            <a:ext cx="1200281" cy="369332"/>
          </a:xfrm>
          <a:prstGeom prst="rect">
            <a:avLst/>
          </a:prstGeom>
        </p:spPr>
        <p:txBody>
          <a:bodyPr wrap="square" anchor="t" anchorCtr="1">
            <a:spAutoFit/>
          </a:bodyPr>
          <a:lstStyle/>
          <a:p>
            <a:pPr indent="-4800600" algn="r">
              <a:buFontTx/>
              <a:buNone/>
            </a:pPr>
            <a:r>
              <a:rPr lang="en-US" dirty="0" smtClean="0">
                <a:latin typeface="Times New Roman" pitchFamily="18" charset="0"/>
                <a:cs typeface="Times New Roman" pitchFamily="18" charset="0"/>
              </a:rPr>
              <a:t>(3 </a:t>
            </a:r>
            <a:r>
              <a:rPr lang="en-US" dirty="0">
                <a:latin typeface="Times New Roman" pitchFamily="18" charset="0"/>
                <a:cs typeface="Times New Roman" pitchFamily="18" charset="0"/>
              </a:rPr>
              <a:t>marks)</a:t>
            </a:r>
          </a:p>
        </p:txBody>
      </p:sp>
      <p:sp>
        <p:nvSpPr>
          <p:cNvPr id="18" name="Notched Right Arrow 17"/>
          <p:cNvSpPr/>
          <p:nvPr/>
        </p:nvSpPr>
        <p:spPr>
          <a:xfrm>
            <a:off x="7162800" y="6019800"/>
            <a:ext cx="1782315" cy="685800"/>
          </a:xfrm>
          <a:prstGeom prst="notchedRightArrow">
            <a:avLst/>
          </a:prstGeom>
          <a:blipFill>
            <a:blip r:embed="rId2" cstate="prin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ANSWER</a:t>
            </a:r>
            <a:endParaRPr lang="en-US" sz="2000" b="1" dirty="0">
              <a:latin typeface="Times New Roman" pitchFamily="18" charset="0"/>
              <a:cs typeface="Times New Roman" pitchFamily="18" charset="0"/>
            </a:endParaRPr>
          </a:p>
        </p:txBody>
      </p:sp>
      <p:sp>
        <p:nvSpPr>
          <p:cNvPr id="5" name="TextBox 4"/>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3 Paper 2</a:t>
            </a:r>
          </a:p>
        </p:txBody>
      </p:sp>
    </p:spTree>
    <p:extLst>
      <p:ext uri="{BB962C8B-B14F-4D97-AF65-F5344CB8AC3E}">
        <p14:creationId xmlns:p14="http://schemas.microsoft.com/office/powerpoint/2010/main" xmlns="" val="714513420"/>
      </p:ext>
    </p:extLst>
  </p:cSld>
  <p:clrMapOvr>
    <a:masterClrMapping/>
  </p:clrMapOvr>
  <p:transition spd="slow">
    <p:strips dir="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17"/>
                                        </p:tgtEl>
                                        <p:attrNameLst>
                                          <p:attrName>style.visibility</p:attrName>
                                        </p:attrNameLst>
                                      </p:cBhvr>
                                      <p:to>
                                        <p:strVal val="visible"/>
                                      </p:to>
                                    </p:set>
                                    <p:anim calcmode="lin" valueType="num">
                                      <p:cBhvr>
                                        <p:cTn id="7" dur="500" fill="hold"/>
                                        <p:tgtEl>
                                          <p:spTgt spid="17"/>
                                        </p:tgtEl>
                                        <p:attrNameLst>
                                          <p:attrName>ppt_w</p:attrName>
                                        </p:attrNameLst>
                                      </p:cBhvr>
                                      <p:tavLst>
                                        <p:tav tm="0">
                                          <p:val>
                                            <p:fltVal val="0"/>
                                          </p:val>
                                        </p:tav>
                                        <p:tav tm="100000">
                                          <p:val>
                                            <p:strVal val="#ppt_w"/>
                                          </p:val>
                                        </p:tav>
                                      </p:tavLst>
                                    </p:anim>
                                    <p:anim calcmode="lin" valueType="num">
                                      <p:cBhvr>
                                        <p:cTn id="8" dur="500" fill="hold"/>
                                        <p:tgtEl>
                                          <p:spTgt spid="17"/>
                                        </p:tgtEl>
                                        <p:attrNameLst>
                                          <p:attrName>ppt_h</p:attrName>
                                        </p:attrNameLst>
                                      </p:cBhvr>
                                      <p:tavLst>
                                        <p:tav tm="0">
                                          <p:val>
                                            <p:fltVal val="0"/>
                                          </p:val>
                                        </p:tav>
                                        <p:tav tm="100000">
                                          <p:val>
                                            <p:strVal val="#ppt_h"/>
                                          </p:val>
                                        </p:tav>
                                      </p:tavLst>
                                    </p:anim>
                                  </p:childTnLst>
                                </p:cTn>
                              </p:par>
                              <p:par>
                                <p:cTn id="9" presetID="23" presetClass="entr" presetSubtype="16" fill="hold" grpId="0" nodeType="withEffect">
                                  <p:stCondLst>
                                    <p:cond delay="0"/>
                                  </p:stCondLst>
                                  <p:childTnLst>
                                    <p:set>
                                      <p:cBhvr>
                                        <p:cTn id="10" dur="1" fill="hold">
                                          <p:stCondLst>
                                            <p:cond delay="0"/>
                                          </p:stCondLst>
                                        </p:cTn>
                                        <p:tgtEl>
                                          <p:spTgt spid="16">
                                            <p:txEl>
                                              <p:pRg st="0" end="0"/>
                                            </p:txEl>
                                          </p:spTgt>
                                        </p:tgtEl>
                                        <p:attrNameLst>
                                          <p:attrName>style.visibility</p:attrName>
                                        </p:attrNameLst>
                                      </p:cBhvr>
                                      <p:to>
                                        <p:strVal val="visible"/>
                                      </p:to>
                                    </p:set>
                                    <p:anim calcmode="lin" valueType="num">
                                      <p:cBhvr>
                                        <p:cTn id="11" dur="500" fill="hold"/>
                                        <p:tgtEl>
                                          <p:spTgt spid="16">
                                            <p:txEl>
                                              <p:pRg st="0" end="0"/>
                                            </p:txEl>
                                          </p:spTgt>
                                        </p:tgtEl>
                                        <p:attrNameLst>
                                          <p:attrName>ppt_w</p:attrName>
                                        </p:attrNameLst>
                                      </p:cBhvr>
                                      <p:tavLst>
                                        <p:tav tm="0">
                                          <p:val>
                                            <p:fltVal val="0"/>
                                          </p:val>
                                        </p:tav>
                                        <p:tav tm="100000">
                                          <p:val>
                                            <p:strVal val="#ppt_w"/>
                                          </p:val>
                                        </p:tav>
                                      </p:tavLst>
                                    </p:anim>
                                    <p:anim calcmode="lin" valueType="num">
                                      <p:cBhvr>
                                        <p:cTn id="12" dur="500" fill="hold"/>
                                        <p:tgtEl>
                                          <p:spTgt spid="16">
                                            <p:txEl>
                                              <p:pRg st="0" end="0"/>
                                            </p:txEl>
                                          </p:spTgt>
                                        </p:tgtEl>
                                        <p:attrNameLst>
                                          <p:attrName>ppt_h</p:attrName>
                                        </p:attrNameLst>
                                      </p:cBhvr>
                                      <p:tavLst>
                                        <p:tav tm="0">
                                          <p:val>
                                            <p:fltVal val="0"/>
                                          </p:val>
                                        </p:tav>
                                        <p:tav tm="100000">
                                          <p:val>
                                            <p:strVal val="#ppt_h"/>
                                          </p:val>
                                        </p:tav>
                                      </p:tavLst>
                                    </p:anim>
                                  </p:childTnLst>
                                </p:cTn>
                              </p:par>
                            </p:childTnLst>
                          </p:cTn>
                        </p:par>
                      </p:childTnLst>
                    </p:cTn>
                  </p:par>
                  <p:par>
                    <p:cTn id="13" fill="hold">
                      <p:stCondLst>
                        <p:cond delay="indefinite"/>
                      </p:stCondLst>
                      <p:childTnLst>
                        <p:par>
                          <p:cTn id="14" fill="hold">
                            <p:stCondLst>
                              <p:cond delay="0"/>
                            </p:stCondLst>
                            <p:childTnLst>
                              <p:par>
                                <p:cTn id="15" presetID="3" presetClass="entr" presetSubtype="10" fill="hold" grpId="0" nodeType="clickEffect">
                                  <p:stCondLst>
                                    <p:cond delay="0"/>
                                  </p:stCondLst>
                                  <p:childTnLst>
                                    <p:set>
                                      <p:cBhvr>
                                        <p:cTn id="16" dur="1" fill="hold">
                                          <p:stCondLst>
                                            <p:cond delay="0"/>
                                          </p:stCondLst>
                                        </p:cTn>
                                        <p:tgtEl>
                                          <p:spTgt spid="18"/>
                                        </p:tgtEl>
                                        <p:attrNameLst>
                                          <p:attrName>style.visibility</p:attrName>
                                        </p:attrNameLst>
                                      </p:cBhvr>
                                      <p:to>
                                        <p:strVal val="visible"/>
                                      </p:to>
                                    </p:set>
                                    <p:animEffect transition="in" filter="blinds(horizontal)">
                                      <p:cBhvr>
                                        <p:cTn id="17"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build="p"/>
      <p:bldP spid="17" grpId="0"/>
      <p:bldP spid="18" grpId="0" animBg="1"/>
    </p:bldLst>
  </p:timing>
</p:sld>
</file>

<file path=ppt/slides/slide5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Content Placeholder 10"/>
          <p:cNvSpPr>
            <a:spLocks noGrp="1"/>
          </p:cNvSpPr>
          <p:nvPr>
            <p:ph sz="quarter" idx="13"/>
          </p:nvPr>
        </p:nvSpPr>
        <p:spPr>
          <a:xfrm>
            <a:off x="838199" y="2590800"/>
            <a:ext cx="7260771" cy="3093154"/>
          </a:xfrm>
        </p:spPr>
        <p:txBody>
          <a:bodyPr wrap="square">
            <a:spAutoFit/>
          </a:bodyPr>
          <a:lstStyle/>
          <a:p>
            <a:pPr marL="457200" indent="-457200">
              <a:spcBef>
                <a:spcPct val="0"/>
              </a:spcBef>
              <a:buNone/>
              <a:tabLst>
                <a:tab pos="1082675" algn="l"/>
                <a:tab pos="4005263" algn="l"/>
              </a:tabLst>
            </a:pPr>
            <a:r>
              <a:rPr lang="en-US" sz="2300" b="1" dirty="0" smtClean="0">
                <a:solidFill>
                  <a:schemeClr val="tx1"/>
                </a:solidFill>
                <a:latin typeface="Times New Roman" pitchFamily="18" charset="0"/>
                <a:cs typeface="Times New Roman" pitchFamily="18" charset="0"/>
              </a:rPr>
              <a:t>3.</a:t>
            </a:r>
            <a:r>
              <a:rPr lang="en-US" sz="2300" dirty="0" smtClean="0">
                <a:solidFill>
                  <a:schemeClr val="tx1"/>
                </a:solidFill>
                <a:latin typeface="Times New Roman" pitchFamily="18" charset="0"/>
                <a:cs typeface="Times New Roman" pitchFamily="18" charset="0"/>
              </a:rPr>
              <a:t>	(a)	The deposit = $120</a:t>
            </a:r>
          </a:p>
          <a:p>
            <a:pPr marL="457200" indent="-457200">
              <a:spcBef>
                <a:spcPct val="0"/>
              </a:spcBef>
              <a:buNone/>
              <a:tabLst>
                <a:tab pos="1082675" algn="l"/>
                <a:tab pos="3943350" algn="l"/>
              </a:tabLst>
            </a:pPr>
            <a:r>
              <a:rPr lang="en-US" sz="2300" dirty="0" smtClean="0">
                <a:solidFill>
                  <a:schemeClr val="tx1"/>
                </a:solidFill>
                <a:latin typeface="Times New Roman" pitchFamily="18" charset="0"/>
                <a:cs typeface="Times New Roman" pitchFamily="18" charset="0"/>
              </a:rPr>
              <a:t>		The monthly payments	= $75 × 18 = $1 350</a:t>
            </a:r>
          </a:p>
          <a:p>
            <a:pPr marL="457200" indent="-457200">
              <a:spcBef>
                <a:spcPct val="0"/>
              </a:spcBef>
              <a:buNone/>
              <a:tabLst>
                <a:tab pos="1082675" algn="l"/>
                <a:tab pos="3943350" algn="l"/>
              </a:tabLst>
            </a:pPr>
            <a:r>
              <a:rPr lang="en-US" sz="2300" dirty="0" smtClean="0">
                <a:solidFill>
                  <a:schemeClr val="tx1"/>
                </a:solidFill>
                <a:latin typeface="Times New Roman" pitchFamily="18" charset="0"/>
                <a:cs typeface="Times New Roman" pitchFamily="18" charset="0"/>
              </a:rPr>
              <a:t>		The hire purchase price	= $(120 + 1 350)</a:t>
            </a:r>
          </a:p>
          <a:p>
            <a:pPr marL="457200" indent="-457200">
              <a:spcBef>
                <a:spcPct val="0"/>
              </a:spcBef>
              <a:buNone/>
              <a:tabLst>
                <a:tab pos="1082675" algn="l"/>
                <a:tab pos="3943350" algn="l"/>
              </a:tabLst>
            </a:pPr>
            <a:r>
              <a:rPr lang="en-US" sz="2300" dirty="0" smtClean="0">
                <a:solidFill>
                  <a:schemeClr val="tx1"/>
                </a:solidFill>
                <a:latin typeface="Times New Roman" pitchFamily="18" charset="0"/>
                <a:cs typeface="Times New Roman" pitchFamily="18" charset="0"/>
              </a:rPr>
              <a:t>			= $1 470</a:t>
            </a:r>
          </a:p>
          <a:p>
            <a:pPr marL="457200" indent="-457200">
              <a:spcBef>
                <a:spcPct val="0"/>
              </a:spcBef>
              <a:buNone/>
              <a:tabLst>
                <a:tab pos="1082675" algn="l"/>
                <a:tab pos="4005263" algn="l"/>
              </a:tabLst>
            </a:pPr>
            <a:endParaRPr lang="en-US" sz="1100" dirty="0" smtClean="0">
              <a:solidFill>
                <a:schemeClr val="tx1"/>
              </a:solidFill>
              <a:latin typeface="Times New Roman" pitchFamily="18" charset="0"/>
              <a:cs typeface="Times New Roman" pitchFamily="18" charset="0"/>
            </a:endParaRPr>
          </a:p>
          <a:p>
            <a:pPr marL="457200" indent="-457200">
              <a:spcBef>
                <a:spcPct val="0"/>
              </a:spcBef>
              <a:buNone/>
              <a:tabLst>
                <a:tab pos="1082675" algn="l"/>
                <a:tab pos="4005263" algn="l"/>
              </a:tabLst>
            </a:pPr>
            <a:r>
              <a:rPr lang="en-US" sz="2300" dirty="0" smtClean="0">
                <a:solidFill>
                  <a:schemeClr val="tx1"/>
                </a:solidFill>
                <a:latin typeface="Times New Roman" pitchFamily="18" charset="0"/>
                <a:cs typeface="Times New Roman" pitchFamily="18" charset="0"/>
              </a:rPr>
              <a:t>		The difference between</a:t>
            </a:r>
            <a:br>
              <a:rPr lang="en-US" sz="2300" dirty="0" smtClean="0">
                <a:solidFill>
                  <a:schemeClr val="tx1"/>
                </a:solidFill>
                <a:latin typeface="Times New Roman" pitchFamily="18" charset="0"/>
                <a:cs typeface="Times New Roman" pitchFamily="18" charset="0"/>
              </a:rPr>
            </a:br>
            <a:r>
              <a:rPr lang="en-US" sz="2300" dirty="0" smtClean="0">
                <a:solidFill>
                  <a:schemeClr val="tx1"/>
                </a:solidFill>
                <a:latin typeface="Times New Roman" pitchFamily="18" charset="0"/>
                <a:cs typeface="Times New Roman" pitchFamily="18" charset="0"/>
              </a:rPr>
              <a:t>   	 the cash price and</a:t>
            </a:r>
          </a:p>
          <a:p>
            <a:pPr marL="457200" indent="-457200">
              <a:spcBef>
                <a:spcPct val="0"/>
              </a:spcBef>
              <a:buNone/>
              <a:tabLst>
                <a:tab pos="1082675" algn="l"/>
                <a:tab pos="3943350" algn="l"/>
              </a:tabLst>
            </a:pPr>
            <a:r>
              <a:rPr lang="en-US" sz="2300" dirty="0" smtClean="0">
                <a:solidFill>
                  <a:schemeClr val="tx1"/>
                </a:solidFill>
                <a:latin typeface="Times New Roman" pitchFamily="18" charset="0"/>
                <a:cs typeface="Times New Roman" pitchFamily="18" charset="0"/>
              </a:rPr>
              <a:t>		 the hire purchase price	= $(1 470 – 1 240)</a:t>
            </a:r>
          </a:p>
          <a:p>
            <a:pPr marL="457200" indent="-457200">
              <a:spcBef>
                <a:spcPct val="0"/>
              </a:spcBef>
              <a:buNone/>
              <a:tabLst>
                <a:tab pos="1082675" algn="l"/>
                <a:tab pos="3943350" algn="l"/>
              </a:tabLst>
            </a:pPr>
            <a:r>
              <a:rPr lang="en-US" sz="2300" dirty="0" smtClean="0">
                <a:solidFill>
                  <a:schemeClr val="tx1"/>
                </a:solidFill>
                <a:latin typeface="Times New Roman" pitchFamily="18" charset="0"/>
                <a:cs typeface="Times New Roman" pitchFamily="18" charset="0"/>
              </a:rPr>
              <a:t>			= </a:t>
            </a:r>
            <a:r>
              <a:rPr lang="en-US" sz="2300" dirty="0" smtClean="0">
                <a:solidFill>
                  <a:srgbClr val="FF0000"/>
                </a:solidFill>
                <a:latin typeface="Times New Roman" pitchFamily="18" charset="0"/>
                <a:cs typeface="Times New Roman" pitchFamily="18" charset="0"/>
              </a:rPr>
              <a:t>$230</a:t>
            </a:r>
          </a:p>
        </p:txBody>
      </p:sp>
      <p:sp>
        <p:nvSpPr>
          <p:cNvPr id="3" name="TextBox 2"/>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3 Paper 2</a:t>
            </a:r>
          </a:p>
        </p:txBody>
      </p:sp>
    </p:spTree>
    <p:extLst>
      <p:ext uri="{BB962C8B-B14F-4D97-AF65-F5344CB8AC3E}">
        <p14:creationId xmlns:p14="http://schemas.microsoft.com/office/powerpoint/2010/main" xmlns="" val="1862447457"/>
      </p:ext>
    </p:extLst>
  </p:cSld>
  <p:clrMapOvr>
    <a:masterClrMapping/>
  </p:clrMapOvr>
  <p:transition spd="slow">
    <p:strips dir="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anim calcmode="lin" valueType="num">
                                      <p:cBhvr>
                                        <p:cTn id="7" dur="500" fill="hold"/>
                                        <p:tgtEl>
                                          <p:spTgt spid="5">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5">
                                            <p:txEl>
                                              <p:pRg st="0" end="0"/>
                                            </p:txEl>
                                          </p:spTgt>
                                        </p:tgtEl>
                                        <p:attrNameLst>
                                          <p:attrName>ppt_h</p:attrName>
                                        </p:attrNameLst>
                                      </p:cBhvr>
                                      <p:tavLst>
                                        <p:tav tm="0">
                                          <p:val>
                                            <p:fltVal val="0"/>
                                          </p:val>
                                        </p:tav>
                                        <p:tav tm="100000">
                                          <p:val>
                                            <p:strVal val="#ppt_h"/>
                                          </p:val>
                                        </p:tav>
                                      </p:tavLst>
                                    </p:anim>
                                  </p:childTnLst>
                                </p:cTn>
                              </p:par>
                              <p:par>
                                <p:cTn id="9" presetID="23" presetClass="entr" presetSubtype="16" fill="hold" grpId="0" nodeType="withEffect">
                                  <p:stCondLst>
                                    <p:cond delay="0"/>
                                  </p:stCondLst>
                                  <p:childTnLst>
                                    <p:set>
                                      <p:cBhvr>
                                        <p:cTn id="10" dur="1" fill="hold">
                                          <p:stCondLst>
                                            <p:cond delay="0"/>
                                          </p:stCondLst>
                                        </p:cTn>
                                        <p:tgtEl>
                                          <p:spTgt spid="5">
                                            <p:txEl>
                                              <p:pRg st="1" end="1"/>
                                            </p:txEl>
                                          </p:spTgt>
                                        </p:tgtEl>
                                        <p:attrNameLst>
                                          <p:attrName>style.visibility</p:attrName>
                                        </p:attrNameLst>
                                      </p:cBhvr>
                                      <p:to>
                                        <p:strVal val="visible"/>
                                      </p:to>
                                    </p:set>
                                    <p:anim calcmode="lin" valueType="num">
                                      <p:cBhvr>
                                        <p:cTn id="11" dur="500" fill="hold"/>
                                        <p:tgtEl>
                                          <p:spTgt spid="5">
                                            <p:txEl>
                                              <p:pRg st="1" end="1"/>
                                            </p:txEl>
                                          </p:spTgt>
                                        </p:tgtEl>
                                        <p:attrNameLst>
                                          <p:attrName>ppt_w</p:attrName>
                                        </p:attrNameLst>
                                      </p:cBhvr>
                                      <p:tavLst>
                                        <p:tav tm="0">
                                          <p:val>
                                            <p:fltVal val="0"/>
                                          </p:val>
                                        </p:tav>
                                        <p:tav tm="100000">
                                          <p:val>
                                            <p:strVal val="#ppt_w"/>
                                          </p:val>
                                        </p:tav>
                                      </p:tavLst>
                                    </p:anim>
                                    <p:anim calcmode="lin" valueType="num">
                                      <p:cBhvr>
                                        <p:cTn id="12" dur="500" fill="hold"/>
                                        <p:tgtEl>
                                          <p:spTgt spid="5">
                                            <p:txEl>
                                              <p:pRg st="1" end="1"/>
                                            </p:txEl>
                                          </p:spTgt>
                                        </p:tgtEl>
                                        <p:attrNameLst>
                                          <p:attrName>ppt_h</p:attrName>
                                        </p:attrNameLst>
                                      </p:cBhvr>
                                      <p:tavLst>
                                        <p:tav tm="0">
                                          <p:val>
                                            <p:fltVal val="0"/>
                                          </p:val>
                                        </p:tav>
                                        <p:tav tm="100000">
                                          <p:val>
                                            <p:strVal val="#ppt_h"/>
                                          </p:val>
                                        </p:tav>
                                      </p:tavLst>
                                    </p:anim>
                                  </p:childTnLst>
                                </p:cTn>
                              </p:par>
                              <p:par>
                                <p:cTn id="13" presetID="23" presetClass="entr" presetSubtype="16" fill="hold" grpId="0" nodeType="withEffect">
                                  <p:stCondLst>
                                    <p:cond delay="0"/>
                                  </p:stCondLst>
                                  <p:childTnLst>
                                    <p:set>
                                      <p:cBhvr>
                                        <p:cTn id="14" dur="1" fill="hold">
                                          <p:stCondLst>
                                            <p:cond delay="0"/>
                                          </p:stCondLst>
                                        </p:cTn>
                                        <p:tgtEl>
                                          <p:spTgt spid="5">
                                            <p:txEl>
                                              <p:pRg st="2" end="2"/>
                                            </p:txEl>
                                          </p:spTgt>
                                        </p:tgtEl>
                                        <p:attrNameLst>
                                          <p:attrName>style.visibility</p:attrName>
                                        </p:attrNameLst>
                                      </p:cBhvr>
                                      <p:to>
                                        <p:strVal val="visible"/>
                                      </p:to>
                                    </p:set>
                                    <p:anim calcmode="lin" valueType="num">
                                      <p:cBhvr>
                                        <p:cTn id="15" dur="500" fill="hold"/>
                                        <p:tgtEl>
                                          <p:spTgt spid="5">
                                            <p:txEl>
                                              <p:pRg st="2" end="2"/>
                                            </p:txEl>
                                          </p:spTgt>
                                        </p:tgtEl>
                                        <p:attrNameLst>
                                          <p:attrName>ppt_w</p:attrName>
                                        </p:attrNameLst>
                                      </p:cBhvr>
                                      <p:tavLst>
                                        <p:tav tm="0">
                                          <p:val>
                                            <p:fltVal val="0"/>
                                          </p:val>
                                        </p:tav>
                                        <p:tav tm="100000">
                                          <p:val>
                                            <p:strVal val="#ppt_w"/>
                                          </p:val>
                                        </p:tav>
                                      </p:tavLst>
                                    </p:anim>
                                    <p:anim calcmode="lin" valueType="num">
                                      <p:cBhvr>
                                        <p:cTn id="16" dur="500" fill="hold"/>
                                        <p:tgtEl>
                                          <p:spTgt spid="5">
                                            <p:txEl>
                                              <p:pRg st="2" end="2"/>
                                            </p:txEl>
                                          </p:spTgt>
                                        </p:tgtEl>
                                        <p:attrNameLst>
                                          <p:attrName>ppt_h</p:attrName>
                                        </p:attrNameLst>
                                      </p:cBhvr>
                                      <p:tavLst>
                                        <p:tav tm="0">
                                          <p:val>
                                            <p:fltVal val="0"/>
                                          </p:val>
                                        </p:tav>
                                        <p:tav tm="100000">
                                          <p:val>
                                            <p:strVal val="#ppt_h"/>
                                          </p:val>
                                        </p:tav>
                                      </p:tavLst>
                                    </p:anim>
                                  </p:childTnLst>
                                </p:cTn>
                              </p:par>
                              <p:par>
                                <p:cTn id="17" presetID="23" presetClass="entr" presetSubtype="16" fill="hold" grpId="0" nodeType="withEffect">
                                  <p:stCondLst>
                                    <p:cond delay="0"/>
                                  </p:stCondLst>
                                  <p:childTnLst>
                                    <p:set>
                                      <p:cBhvr>
                                        <p:cTn id="18" dur="1" fill="hold">
                                          <p:stCondLst>
                                            <p:cond delay="0"/>
                                          </p:stCondLst>
                                        </p:cTn>
                                        <p:tgtEl>
                                          <p:spTgt spid="5">
                                            <p:txEl>
                                              <p:pRg st="3" end="3"/>
                                            </p:txEl>
                                          </p:spTgt>
                                        </p:tgtEl>
                                        <p:attrNameLst>
                                          <p:attrName>style.visibility</p:attrName>
                                        </p:attrNameLst>
                                      </p:cBhvr>
                                      <p:to>
                                        <p:strVal val="visible"/>
                                      </p:to>
                                    </p:set>
                                    <p:anim calcmode="lin" valueType="num">
                                      <p:cBhvr>
                                        <p:cTn id="19" dur="500" fill="hold"/>
                                        <p:tgtEl>
                                          <p:spTgt spid="5">
                                            <p:txEl>
                                              <p:pRg st="3" end="3"/>
                                            </p:txEl>
                                          </p:spTgt>
                                        </p:tgtEl>
                                        <p:attrNameLst>
                                          <p:attrName>ppt_w</p:attrName>
                                        </p:attrNameLst>
                                      </p:cBhvr>
                                      <p:tavLst>
                                        <p:tav tm="0">
                                          <p:val>
                                            <p:fltVal val="0"/>
                                          </p:val>
                                        </p:tav>
                                        <p:tav tm="100000">
                                          <p:val>
                                            <p:strVal val="#ppt_w"/>
                                          </p:val>
                                        </p:tav>
                                      </p:tavLst>
                                    </p:anim>
                                    <p:anim calcmode="lin" valueType="num">
                                      <p:cBhvr>
                                        <p:cTn id="20" dur="500" fill="hold"/>
                                        <p:tgtEl>
                                          <p:spTgt spid="5">
                                            <p:txEl>
                                              <p:pRg st="3" end="3"/>
                                            </p:txEl>
                                          </p:spTgt>
                                        </p:tgtEl>
                                        <p:attrNameLst>
                                          <p:attrName>ppt_h</p:attrName>
                                        </p:attrNameLst>
                                      </p:cBhvr>
                                      <p:tavLst>
                                        <p:tav tm="0">
                                          <p:val>
                                            <p:fltVal val="0"/>
                                          </p:val>
                                        </p:tav>
                                        <p:tav tm="100000">
                                          <p:val>
                                            <p:strVal val="#ppt_h"/>
                                          </p:val>
                                        </p:tav>
                                      </p:tavLst>
                                    </p:anim>
                                  </p:childTnLst>
                                </p:cTn>
                              </p:par>
                              <p:par>
                                <p:cTn id="21" presetID="23" presetClass="entr" presetSubtype="16" fill="hold" grpId="0" nodeType="withEffect">
                                  <p:stCondLst>
                                    <p:cond delay="0"/>
                                  </p:stCondLst>
                                  <p:childTnLst>
                                    <p:set>
                                      <p:cBhvr>
                                        <p:cTn id="22" dur="1" fill="hold">
                                          <p:stCondLst>
                                            <p:cond delay="0"/>
                                          </p:stCondLst>
                                        </p:cTn>
                                        <p:tgtEl>
                                          <p:spTgt spid="5">
                                            <p:txEl>
                                              <p:pRg st="5" end="5"/>
                                            </p:txEl>
                                          </p:spTgt>
                                        </p:tgtEl>
                                        <p:attrNameLst>
                                          <p:attrName>style.visibility</p:attrName>
                                        </p:attrNameLst>
                                      </p:cBhvr>
                                      <p:to>
                                        <p:strVal val="visible"/>
                                      </p:to>
                                    </p:set>
                                    <p:anim calcmode="lin" valueType="num">
                                      <p:cBhvr>
                                        <p:cTn id="23" dur="500" fill="hold"/>
                                        <p:tgtEl>
                                          <p:spTgt spid="5">
                                            <p:txEl>
                                              <p:pRg st="5" end="5"/>
                                            </p:txEl>
                                          </p:spTgt>
                                        </p:tgtEl>
                                        <p:attrNameLst>
                                          <p:attrName>ppt_w</p:attrName>
                                        </p:attrNameLst>
                                      </p:cBhvr>
                                      <p:tavLst>
                                        <p:tav tm="0">
                                          <p:val>
                                            <p:fltVal val="0"/>
                                          </p:val>
                                        </p:tav>
                                        <p:tav tm="100000">
                                          <p:val>
                                            <p:strVal val="#ppt_w"/>
                                          </p:val>
                                        </p:tav>
                                      </p:tavLst>
                                    </p:anim>
                                    <p:anim calcmode="lin" valueType="num">
                                      <p:cBhvr>
                                        <p:cTn id="24" dur="500" fill="hold"/>
                                        <p:tgtEl>
                                          <p:spTgt spid="5">
                                            <p:txEl>
                                              <p:pRg st="5" end="5"/>
                                            </p:txEl>
                                          </p:spTgt>
                                        </p:tgtEl>
                                        <p:attrNameLst>
                                          <p:attrName>ppt_h</p:attrName>
                                        </p:attrNameLst>
                                      </p:cBhvr>
                                      <p:tavLst>
                                        <p:tav tm="0">
                                          <p:val>
                                            <p:fltVal val="0"/>
                                          </p:val>
                                        </p:tav>
                                        <p:tav tm="100000">
                                          <p:val>
                                            <p:strVal val="#ppt_h"/>
                                          </p:val>
                                        </p:tav>
                                      </p:tavLst>
                                    </p:anim>
                                  </p:childTnLst>
                                </p:cTn>
                              </p:par>
                              <p:par>
                                <p:cTn id="25" presetID="23" presetClass="entr" presetSubtype="16" fill="hold" grpId="0" nodeType="withEffect">
                                  <p:stCondLst>
                                    <p:cond delay="0"/>
                                  </p:stCondLst>
                                  <p:childTnLst>
                                    <p:set>
                                      <p:cBhvr>
                                        <p:cTn id="26" dur="1" fill="hold">
                                          <p:stCondLst>
                                            <p:cond delay="0"/>
                                          </p:stCondLst>
                                        </p:cTn>
                                        <p:tgtEl>
                                          <p:spTgt spid="5">
                                            <p:txEl>
                                              <p:pRg st="6" end="6"/>
                                            </p:txEl>
                                          </p:spTgt>
                                        </p:tgtEl>
                                        <p:attrNameLst>
                                          <p:attrName>style.visibility</p:attrName>
                                        </p:attrNameLst>
                                      </p:cBhvr>
                                      <p:to>
                                        <p:strVal val="visible"/>
                                      </p:to>
                                    </p:set>
                                    <p:anim calcmode="lin" valueType="num">
                                      <p:cBhvr>
                                        <p:cTn id="27" dur="500" fill="hold"/>
                                        <p:tgtEl>
                                          <p:spTgt spid="5">
                                            <p:txEl>
                                              <p:pRg st="6" end="6"/>
                                            </p:txEl>
                                          </p:spTgt>
                                        </p:tgtEl>
                                        <p:attrNameLst>
                                          <p:attrName>ppt_w</p:attrName>
                                        </p:attrNameLst>
                                      </p:cBhvr>
                                      <p:tavLst>
                                        <p:tav tm="0">
                                          <p:val>
                                            <p:fltVal val="0"/>
                                          </p:val>
                                        </p:tav>
                                        <p:tav tm="100000">
                                          <p:val>
                                            <p:strVal val="#ppt_w"/>
                                          </p:val>
                                        </p:tav>
                                      </p:tavLst>
                                    </p:anim>
                                    <p:anim calcmode="lin" valueType="num">
                                      <p:cBhvr>
                                        <p:cTn id="28" dur="500" fill="hold"/>
                                        <p:tgtEl>
                                          <p:spTgt spid="5">
                                            <p:txEl>
                                              <p:pRg st="6" end="6"/>
                                            </p:txEl>
                                          </p:spTgt>
                                        </p:tgtEl>
                                        <p:attrNameLst>
                                          <p:attrName>ppt_h</p:attrName>
                                        </p:attrNameLst>
                                      </p:cBhvr>
                                      <p:tavLst>
                                        <p:tav tm="0">
                                          <p:val>
                                            <p:fltVal val="0"/>
                                          </p:val>
                                        </p:tav>
                                        <p:tav tm="100000">
                                          <p:val>
                                            <p:strVal val="#ppt_h"/>
                                          </p:val>
                                        </p:tav>
                                      </p:tavLst>
                                    </p:anim>
                                  </p:childTnLst>
                                </p:cTn>
                              </p:par>
                              <p:par>
                                <p:cTn id="29" presetID="23" presetClass="entr" presetSubtype="16" fill="hold" grpId="0" nodeType="withEffect">
                                  <p:stCondLst>
                                    <p:cond delay="0"/>
                                  </p:stCondLst>
                                  <p:childTnLst>
                                    <p:set>
                                      <p:cBhvr>
                                        <p:cTn id="30" dur="1" fill="hold">
                                          <p:stCondLst>
                                            <p:cond delay="0"/>
                                          </p:stCondLst>
                                        </p:cTn>
                                        <p:tgtEl>
                                          <p:spTgt spid="5">
                                            <p:txEl>
                                              <p:pRg st="7" end="7"/>
                                            </p:txEl>
                                          </p:spTgt>
                                        </p:tgtEl>
                                        <p:attrNameLst>
                                          <p:attrName>style.visibility</p:attrName>
                                        </p:attrNameLst>
                                      </p:cBhvr>
                                      <p:to>
                                        <p:strVal val="visible"/>
                                      </p:to>
                                    </p:set>
                                    <p:anim calcmode="lin" valueType="num">
                                      <p:cBhvr>
                                        <p:cTn id="31" dur="500" fill="hold"/>
                                        <p:tgtEl>
                                          <p:spTgt spid="5">
                                            <p:txEl>
                                              <p:pRg st="7" end="7"/>
                                            </p:txEl>
                                          </p:spTgt>
                                        </p:tgtEl>
                                        <p:attrNameLst>
                                          <p:attrName>ppt_w</p:attrName>
                                        </p:attrNameLst>
                                      </p:cBhvr>
                                      <p:tavLst>
                                        <p:tav tm="0">
                                          <p:val>
                                            <p:fltVal val="0"/>
                                          </p:val>
                                        </p:tav>
                                        <p:tav tm="100000">
                                          <p:val>
                                            <p:strVal val="#ppt_w"/>
                                          </p:val>
                                        </p:tav>
                                      </p:tavLst>
                                    </p:anim>
                                    <p:anim calcmode="lin" valueType="num">
                                      <p:cBhvr>
                                        <p:cTn id="32" dur="500" fill="hold"/>
                                        <p:tgtEl>
                                          <p:spTgt spid="5">
                                            <p:txEl>
                                              <p:pRg st="7" end="7"/>
                                            </p:txEl>
                                          </p:spTgt>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build="p"/>
    </p:bldLst>
  </p:timing>
</p:sld>
</file>

<file path=ppt/slides/slide5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Content Placeholder 10"/>
          <p:cNvSpPr>
            <a:spLocks noGrp="1"/>
          </p:cNvSpPr>
          <p:nvPr>
            <p:ph sz="quarter" idx="13"/>
          </p:nvPr>
        </p:nvSpPr>
        <p:spPr>
          <a:xfrm>
            <a:off x="685799" y="2781300"/>
            <a:ext cx="6498772" cy="800219"/>
          </a:xfrm>
        </p:spPr>
        <p:txBody>
          <a:bodyPr wrap="square">
            <a:spAutoFit/>
          </a:bodyPr>
          <a:lstStyle/>
          <a:p>
            <a:pPr marL="457200" indent="-457200" algn="just">
              <a:spcBef>
                <a:spcPct val="0"/>
              </a:spcBef>
              <a:buFontTx/>
              <a:buNone/>
              <a:tabLst>
                <a:tab pos="974725" algn="l"/>
                <a:tab pos="1036638" algn="l"/>
                <a:tab pos="3913188" algn="l"/>
              </a:tabLst>
            </a:pPr>
            <a:r>
              <a:rPr lang="en-US" sz="2300" b="1" dirty="0" smtClean="0">
                <a:solidFill>
                  <a:schemeClr val="tx1"/>
                </a:solidFill>
                <a:latin typeface="Times New Roman" pitchFamily="18" charset="0"/>
                <a:cs typeface="Times New Roman" pitchFamily="18" charset="0"/>
              </a:rPr>
              <a:t>3.</a:t>
            </a:r>
            <a:r>
              <a:rPr lang="en-US" sz="2300" dirty="0" smtClean="0">
                <a:solidFill>
                  <a:schemeClr val="tx1"/>
                </a:solidFill>
                <a:latin typeface="Times New Roman" pitchFamily="18" charset="0"/>
                <a:cs typeface="Times New Roman" pitchFamily="18" charset="0"/>
              </a:rPr>
              <a:t>	(b)	The property tax for a property (house and</a:t>
            </a:r>
            <a:br>
              <a:rPr lang="en-US" sz="2300" dirty="0" smtClean="0">
                <a:solidFill>
                  <a:schemeClr val="tx1"/>
                </a:solidFill>
                <a:latin typeface="Times New Roman" pitchFamily="18" charset="0"/>
                <a:cs typeface="Times New Roman" pitchFamily="18" charset="0"/>
              </a:rPr>
            </a:br>
            <a:r>
              <a:rPr lang="en-US" sz="2300" dirty="0" smtClean="0">
                <a:solidFill>
                  <a:schemeClr val="tx1"/>
                </a:solidFill>
                <a:latin typeface="Times New Roman" pitchFamily="18" charset="0"/>
                <a:cs typeface="Times New Roman" pitchFamily="18" charset="0"/>
              </a:rPr>
              <a:t>	land) are charged as follows:</a:t>
            </a:r>
          </a:p>
        </p:txBody>
      </p:sp>
      <p:sp>
        <p:nvSpPr>
          <p:cNvPr id="17" name="Rectangle 16"/>
          <p:cNvSpPr/>
          <p:nvPr/>
        </p:nvSpPr>
        <p:spPr>
          <a:xfrm>
            <a:off x="6572119" y="5444836"/>
            <a:ext cx="1200281" cy="369332"/>
          </a:xfrm>
          <a:prstGeom prst="rect">
            <a:avLst/>
          </a:prstGeom>
        </p:spPr>
        <p:txBody>
          <a:bodyPr wrap="square" anchor="t" anchorCtr="1">
            <a:spAutoFit/>
          </a:bodyPr>
          <a:lstStyle/>
          <a:p>
            <a:pPr indent="-4800600" algn="r">
              <a:buFontTx/>
              <a:buNone/>
            </a:pPr>
            <a:r>
              <a:rPr lang="en-US" dirty="0" smtClean="0">
                <a:latin typeface="Times New Roman" pitchFamily="18" charset="0"/>
                <a:cs typeface="Times New Roman" pitchFamily="18" charset="0"/>
              </a:rPr>
              <a:t>(3 </a:t>
            </a:r>
            <a:r>
              <a:rPr lang="en-US" dirty="0">
                <a:latin typeface="Times New Roman" pitchFamily="18" charset="0"/>
                <a:cs typeface="Times New Roman" pitchFamily="18" charset="0"/>
              </a:rPr>
              <a:t>marks)</a:t>
            </a:r>
          </a:p>
        </p:txBody>
      </p:sp>
      <p:sp>
        <p:nvSpPr>
          <p:cNvPr id="18" name="Notched Right Arrow 17"/>
          <p:cNvSpPr/>
          <p:nvPr/>
        </p:nvSpPr>
        <p:spPr>
          <a:xfrm>
            <a:off x="7162800" y="6019800"/>
            <a:ext cx="1782315" cy="685800"/>
          </a:xfrm>
          <a:prstGeom prst="notchedRightArrow">
            <a:avLst/>
          </a:prstGeom>
          <a:blipFill>
            <a:blip r:embed="rId2" cstate="prin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ANSWER</a:t>
            </a:r>
            <a:endParaRPr lang="en-US" sz="2000" b="1" dirty="0">
              <a:latin typeface="Times New Roman" pitchFamily="18" charset="0"/>
              <a:cs typeface="Times New Roman" pitchFamily="18" charset="0"/>
            </a:endParaRPr>
          </a:p>
        </p:txBody>
      </p:sp>
      <p:sp>
        <p:nvSpPr>
          <p:cNvPr id="5" name="Content Placeholder 10"/>
          <p:cNvSpPr>
            <a:spLocks noGrp="1"/>
          </p:cNvSpPr>
          <p:nvPr>
            <p:ph sz="quarter" idx="13"/>
          </p:nvPr>
        </p:nvSpPr>
        <p:spPr>
          <a:xfrm>
            <a:off x="685799" y="3905250"/>
            <a:ext cx="6498772" cy="800219"/>
          </a:xfrm>
        </p:spPr>
        <p:txBody>
          <a:bodyPr wrap="square">
            <a:spAutoFit/>
          </a:bodyPr>
          <a:lstStyle/>
          <a:p>
            <a:pPr marL="457200" indent="-457200" algn="just">
              <a:spcBef>
                <a:spcPct val="0"/>
              </a:spcBef>
              <a:buFontTx/>
              <a:buNone/>
              <a:tabLst>
                <a:tab pos="974725" algn="l"/>
                <a:tab pos="1036638" algn="l"/>
                <a:tab pos="3913188" algn="l"/>
              </a:tabLst>
            </a:pPr>
            <a:r>
              <a:rPr lang="en-US" sz="2300" dirty="0" smtClean="0">
                <a:solidFill>
                  <a:schemeClr val="tx1"/>
                </a:solidFill>
                <a:latin typeface="Times New Roman" pitchFamily="18" charset="0"/>
                <a:cs typeface="Times New Roman" pitchFamily="18" charset="0"/>
              </a:rPr>
              <a:t>		Land: Fixed charge of $250</a:t>
            </a:r>
          </a:p>
          <a:p>
            <a:pPr marL="457200" indent="-457200" algn="just">
              <a:spcBef>
                <a:spcPct val="0"/>
              </a:spcBef>
              <a:buFontTx/>
              <a:buNone/>
              <a:tabLst>
                <a:tab pos="974725" algn="l"/>
                <a:tab pos="1036638" algn="l"/>
                <a:tab pos="3913188" algn="l"/>
              </a:tabLst>
            </a:pPr>
            <a:r>
              <a:rPr lang="en-US" sz="2300" dirty="0" smtClean="0">
                <a:solidFill>
                  <a:schemeClr val="tx1"/>
                </a:solidFill>
                <a:latin typeface="Times New Roman" pitchFamily="18" charset="0"/>
                <a:cs typeface="Times New Roman" pitchFamily="18" charset="0"/>
              </a:rPr>
              <a:t>		House: 5% of the </a:t>
            </a:r>
            <a:r>
              <a:rPr lang="en-US" sz="2300" dirty="0" err="1" smtClean="0">
                <a:solidFill>
                  <a:schemeClr val="tx1"/>
                </a:solidFill>
                <a:latin typeface="Times New Roman" pitchFamily="18" charset="0"/>
                <a:cs typeface="Times New Roman" pitchFamily="18" charset="0"/>
              </a:rPr>
              <a:t>rateable</a:t>
            </a:r>
            <a:r>
              <a:rPr lang="en-US" sz="2300" dirty="0" smtClean="0">
                <a:solidFill>
                  <a:schemeClr val="tx1"/>
                </a:solidFill>
                <a:latin typeface="Times New Roman" pitchFamily="18" charset="0"/>
                <a:cs typeface="Times New Roman" pitchFamily="18" charset="0"/>
              </a:rPr>
              <a:t> value of the house</a:t>
            </a:r>
          </a:p>
        </p:txBody>
      </p:sp>
      <p:sp>
        <p:nvSpPr>
          <p:cNvPr id="6" name="Content Placeholder 10"/>
          <p:cNvSpPr>
            <a:spLocks noGrp="1"/>
          </p:cNvSpPr>
          <p:nvPr>
            <p:ph sz="quarter" idx="13"/>
          </p:nvPr>
        </p:nvSpPr>
        <p:spPr>
          <a:xfrm>
            <a:off x="685799" y="5029200"/>
            <a:ext cx="6498772" cy="800219"/>
          </a:xfrm>
        </p:spPr>
        <p:txBody>
          <a:bodyPr wrap="square">
            <a:spAutoFit/>
          </a:bodyPr>
          <a:lstStyle/>
          <a:p>
            <a:pPr marL="457200" indent="-457200" algn="just">
              <a:spcBef>
                <a:spcPct val="0"/>
              </a:spcBef>
              <a:buFontTx/>
              <a:buNone/>
              <a:tabLst>
                <a:tab pos="974725" algn="l"/>
                <a:tab pos="1036638" algn="l"/>
                <a:tab pos="3913188" algn="l"/>
              </a:tabLst>
            </a:pPr>
            <a:r>
              <a:rPr lang="en-US" sz="2300" dirty="0" smtClean="0">
                <a:solidFill>
                  <a:schemeClr val="tx1"/>
                </a:solidFill>
                <a:latin typeface="Times New Roman" pitchFamily="18" charset="0"/>
                <a:cs typeface="Times New Roman" pitchFamily="18" charset="0"/>
              </a:rPr>
              <a:t>		Calculate the total property tax on a property 	if the house is valued at $150 000.</a:t>
            </a:r>
          </a:p>
        </p:txBody>
      </p:sp>
      <p:sp>
        <p:nvSpPr>
          <p:cNvPr id="7" name="TextBox 6"/>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3 Paper 2</a:t>
            </a:r>
          </a:p>
        </p:txBody>
      </p:sp>
    </p:spTree>
    <p:extLst>
      <p:ext uri="{BB962C8B-B14F-4D97-AF65-F5344CB8AC3E}">
        <p14:creationId xmlns:p14="http://schemas.microsoft.com/office/powerpoint/2010/main" xmlns="" val="714513420"/>
      </p:ext>
    </p:extLst>
  </p:cSld>
  <p:clrMapOvr>
    <a:masterClrMapping/>
  </p:clrMapOvr>
  <p:transition spd="slow">
    <p:strips dir="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17"/>
                                        </p:tgtEl>
                                        <p:attrNameLst>
                                          <p:attrName>style.visibility</p:attrName>
                                        </p:attrNameLst>
                                      </p:cBhvr>
                                      <p:to>
                                        <p:strVal val="visible"/>
                                      </p:to>
                                    </p:set>
                                    <p:anim calcmode="lin" valueType="num">
                                      <p:cBhvr>
                                        <p:cTn id="7" dur="500" fill="hold"/>
                                        <p:tgtEl>
                                          <p:spTgt spid="17"/>
                                        </p:tgtEl>
                                        <p:attrNameLst>
                                          <p:attrName>ppt_w</p:attrName>
                                        </p:attrNameLst>
                                      </p:cBhvr>
                                      <p:tavLst>
                                        <p:tav tm="0">
                                          <p:val>
                                            <p:fltVal val="0"/>
                                          </p:val>
                                        </p:tav>
                                        <p:tav tm="100000">
                                          <p:val>
                                            <p:strVal val="#ppt_w"/>
                                          </p:val>
                                        </p:tav>
                                      </p:tavLst>
                                    </p:anim>
                                    <p:anim calcmode="lin" valueType="num">
                                      <p:cBhvr>
                                        <p:cTn id="8" dur="500" fill="hold"/>
                                        <p:tgtEl>
                                          <p:spTgt spid="17"/>
                                        </p:tgtEl>
                                        <p:attrNameLst>
                                          <p:attrName>ppt_h</p:attrName>
                                        </p:attrNameLst>
                                      </p:cBhvr>
                                      <p:tavLst>
                                        <p:tav tm="0">
                                          <p:val>
                                            <p:fltVal val="0"/>
                                          </p:val>
                                        </p:tav>
                                        <p:tav tm="100000">
                                          <p:val>
                                            <p:strVal val="#ppt_h"/>
                                          </p:val>
                                        </p:tav>
                                      </p:tavLst>
                                    </p:anim>
                                  </p:childTnLst>
                                </p:cTn>
                              </p:par>
                              <p:par>
                                <p:cTn id="9" presetID="23" presetClass="entr" presetSubtype="16" fill="hold" grpId="0" nodeType="withEffect">
                                  <p:stCondLst>
                                    <p:cond delay="0"/>
                                  </p:stCondLst>
                                  <p:childTnLst>
                                    <p:set>
                                      <p:cBhvr>
                                        <p:cTn id="10" dur="1" fill="hold">
                                          <p:stCondLst>
                                            <p:cond delay="0"/>
                                          </p:stCondLst>
                                        </p:cTn>
                                        <p:tgtEl>
                                          <p:spTgt spid="16">
                                            <p:txEl>
                                              <p:pRg st="0" end="0"/>
                                            </p:txEl>
                                          </p:spTgt>
                                        </p:tgtEl>
                                        <p:attrNameLst>
                                          <p:attrName>style.visibility</p:attrName>
                                        </p:attrNameLst>
                                      </p:cBhvr>
                                      <p:to>
                                        <p:strVal val="visible"/>
                                      </p:to>
                                    </p:set>
                                    <p:anim calcmode="lin" valueType="num">
                                      <p:cBhvr>
                                        <p:cTn id="11" dur="500" fill="hold"/>
                                        <p:tgtEl>
                                          <p:spTgt spid="16">
                                            <p:txEl>
                                              <p:pRg st="0" end="0"/>
                                            </p:txEl>
                                          </p:spTgt>
                                        </p:tgtEl>
                                        <p:attrNameLst>
                                          <p:attrName>ppt_w</p:attrName>
                                        </p:attrNameLst>
                                      </p:cBhvr>
                                      <p:tavLst>
                                        <p:tav tm="0">
                                          <p:val>
                                            <p:fltVal val="0"/>
                                          </p:val>
                                        </p:tav>
                                        <p:tav tm="100000">
                                          <p:val>
                                            <p:strVal val="#ppt_w"/>
                                          </p:val>
                                        </p:tav>
                                      </p:tavLst>
                                    </p:anim>
                                    <p:anim calcmode="lin" valueType="num">
                                      <p:cBhvr>
                                        <p:cTn id="12" dur="500" fill="hold"/>
                                        <p:tgtEl>
                                          <p:spTgt spid="16">
                                            <p:txEl>
                                              <p:pRg st="0" end="0"/>
                                            </p:txEl>
                                          </p:spTgt>
                                        </p:tgtEl>
                                        <p:attrNameLst>
                                          <p:attrName>ppt_h</p:attrName>
                                        </p:attrNameLst>
                                      </p:cBhvr>
                                      <p:tavLst>
                                        <p:tav tm="0">
                                          <p:val>
                                            <p:fltVal val="0"/>
                                          </p:val>
                                        </p:tav>
                                        <p:tav tm="100000">
                                          <p:val>
                                            <p:strVal val="#ppt_h"/>
                                          </p:val>
                                        </p:tav>
                                      </p:tavLst>
                                    </p:anim>
                                  </p:childTnLst>
                                </p:cTn>
                              </p:par>
                              <p:par>
                                <p:cTn id="13" presetID="23" presetClass="entr" presetSubtype="16" fill="hold" grpId="0" nodeType="withEffect">
                                  <p:stCondLst>
                                    <p:cond delay="0"/>
                                  </p:stCondLst>
                                  <p:childTnLst>
                                    <p:set>
                                      <p:cBhvr>
                                        <p:cTn id="14" dur="1" fill="hold">
                                          <p:stCondLst>
                                            <p:cond delay="0"/>
                                          </p:stCondLst>
                                        </p:cTn>
                                        <p:tgtEl>
                                          <p:spTgt spid="5">
                                            <p:txEl>
                                              <p:pRg st="0" end="0"/>
                                            </p:txEl>
                                          </p:spTgt>
                                        </p:tgtEl>
                                        <p:attrNameLst>
                                          <p:attrName>style.visibility</p:attrName>
                                        </p:attrNameLst>
                                      </p:cBhvr>
                                      <p:to>
                                        <p:strVal val="visible"/>
                                      </p:to>
                                    </p:set>
                                    <p:anim calcmode="lin" valueType="num">
                                      <p:cBhvr>
                                        <p:cTn id="15" dur="500" fill="hold"/>
                                        <p:tgtEl>
                                          <p:spTgt spid="5">
                                            <p:txEl>
                                              <p:pRg st="0" end="0"/>
                                            </p:txEl>
                                          </p:spTgt>
                                        </p:tgtEl>
                                        <p:attrNameLst>
                                          <p:attrName>ppt_w</p:attrName>
                                        </p:attrNameLst>
                                      </p:cBhvr>
                                      <p:tavLst>
                                        <p:tav tm="0">
                                          <p:val>
                                            <p:fltVal val="0"/>
                                          </p:val>
                                        </p:tav>
                                        <p:tav tm="100000">
                                          <p:val>
                                            <p:strVal val="#ppt_w"/>
                                          </p:val>
                                        </p:tav>
                                      </p:tavLst>
                                    </p:anim>
                                    <p:anim calcmode="lin" valueType="num">
                                      <p:cBhvr>
                                        <p:cTn id="16" dur="500" fill="hold"/>
                                        <p:tgtEl>
                                          <p:spTgt spid="5">
                                            <p:txEl>
                                              <p:pRg st="0" end="0"/>
                                            </p:txEl>
                                          </p:spTgt>
                                        </p:tgtEl>
                                        <p:attrNameLst>
                                          <p:attrName>ppt_h</p:attrName>
                                        </p:attrNameLst>
                                      </p:cBhvr>
                                      <p:tavLst>
                                        <p:tav tm="0">
                                          <p:val>
                                            <p:fltVal val="0"/>
                                          </p:val>
                                        </p:tav>
                                        <p:tav tm="100000">
                                          <p:val>
                                            <p:strVal val="#ppt_h"/>
                                          </p:val>
                                        </p:tav>
                                      </p:tavLst>
                                    </p:anim>
                                  </p:childTnLst>
                                </p:cTn>
                              </p:par>
                              <p:par>
                                <p:cTn id="17" presetID="23" presetClass="entr" presetSubtype="16" fill="hold" grpId="0" nodeType="withEffect">
                                  <p:stCondLst>
                                    <p:cond delay="0"/>
                                  </p:stCondLst>
                                  <p:childTnLst>
                                    <p:set>
                                      <p:cBhvr>
                                        <p:cTn id="18" dur="1" fill="hold">
                                          <p:stCondLst>
                                            <p:cond delay="0"/>
                                          </p:stCondLst>
                                        </p:cTn>
                                        <p:tgtEl>
                                          <p:spTgt spid="5">
                                            <p:txEl>
                                              <p:pRg st="1" end="1"/>
                                            </p:txEl>
                                          </p:spTgt>
                                        </p:tgtEl>
                                        <p:attrNameLst>
                                          <p:attrName>style.visibility</p:attrName>
                                        </p:attrNameLst>
                                      </p:cBhvr>
                                      <p:to>
                                        <p:strVal val="visible"/>
                                      </p:to>
                                    </p:set>
                                    <p:anim calcmode="lin" valueType="num">
                                      <p:cBhvr>
                                        <p:cTn id="19" dur="500" fill="hold"/>
                                        <p:tgtEl>
                                          <p:spTgt spid="5">
                                            <p:txEl>
                                              <p:pRg st="1" end="1"/>
                                            </p:txEl>
                                          </p:spTgt>
                                        </p:tgtEl>
                                        <p:attrNameLst>
                                          <p:attrName>ppt_w</p:attrName>
                                        </p:attrNameLst>
                                      </p:cBhvr>
                                      <p:tavLst>
                                        <p:tav tm="0">
                                          <p:val>
                                            <p:fltVal val="0"/>
                                          </p:val>
                                        </p:tav>
                                        <p:tav tm="100000">
                                          <p:val>
                                            <p:strVal val="#ppt_w"/>
                                          </p:val>
                                        </p:tav>
                                      </p:tavLst>
                                    </p:anim>
                                    <p:anim calcmode="lin" valueType="num">
                                      <p:cBhvr>
                                        <p:cTn id="20" dur="500" fill="hold"/>
                                        <p:tgtEl>
                                          <p:spTgt spid="5">
                                            <p:txEl>
                                              <p:pRg st="1" end="1"/>
                                            </p:txEl>
                                          </p:spTgt>
                                        </p:tgtEl>
                                        <p:attrNameLst>
                                          <p:attrName>ppt_h</p:attrName>
                                        </p:attrNameLst>
                                      </p:cBhvr>
                                      <p:tavLst>
                                        <p:tav tm="0">
                                          <p:val>
                                            <p:fltVal val="0"/>
                                          </p:val>
                                        </p:tav>
                                        <p:tav tm="100000">
                                          <p:val>
                                            <p:strVal val="#ppt_h"/>
                                          </p:val>
                                        </p:tav>
                                      </p:tavLst>
                                    </p:anim>
                                  </p:childTnLst>
                                </p:cTn>
                              </p:par>
                            </p:childTnLst>
                          </p:cTn>
                        </p:par>
                      </p:childTnLst>
                    </p:cTn>
                  </p:par>
                  <p:par>
                    <p:cTn id="21" fill="hold">
                      <p:stCondLst>
                        <p:cond delay="indefinite"/>
                      </p:stCondLst>
                      <p:childTnLst>
                        <p:par>
                          <p:cTn id="22" fill="hold">
                            <p:stCondLst>
                              <p:cond delay="0"/>
                            </p:stCondLst>
                            <p:childTnLst>
                              <p:par>
                                <p:cTn id="23" presetID="53" presetClass="entr" presetSubtype="0" fill="hold" grpId="0" nodeType="clickEffect">
                                  <p:stCondLst>
                                    <p:cond delay="0"/>
                                  </p:stCondLst>
                                  <p:childTnLst>
                                    <p:set>
                                      <p:cBhvr>
                                        <p:cTn id="24" dur="1" fill="hold">
                                          <p:stCondLst>
                                            <p:cond delay="0"/>
                                          </p:stCondLst>
                                        </p:cTn>
                                        <p:tgtEl>
                                          <p:spTgt spid="6">
                                            <p:txEl>
                                              <p:pRg st="0" end="0"/>
                                            </p:txEl>
                                          </p:spTgt>
                                        </p:tgtEl>
                                        <p:attrNameLst>
                                          <p:attrName>style.visibility</p:attrName>
                                        </p:attrNameLst>
                                      </p:cBhvr>
                                      <p:to>
                                        <p:strVal val="visible"/>
                                      </p:to>
                                    </p:set>
                                    <p:anim calcmode="lin" valueType="num">
                                      <p:cBhvr>
                                        <p:cTn id="25" dur="500" fill="hold"/>
                                        <p:tgtEl>
                                          <p:spTgt spid="6">
                                            <p:txEl>
                                              <p:pRg st="0" end="0"/>
                                            </p:txEl>
                                          </p:spTgt>
                                        </p:tgtEl>
                                        <p:attrNameLst>
                                          <p:attrName>ppt_w</p:attrName>
                                        </p:attrNameLst>
                                      </p:cBhvr>
                                      <p:tavLst>
                                        <p:tav tm="0">
                                          <p:val>
                                            <p:fltVal val="0"/>
                                          </p:val>
                                        </p:tav>
                                        <p:tav tm="100000">
                                          <p:val>
                                            <p:strVal val="#ppt_w"/>
                                          </p:val>
                                        </p:tav>
                                      </p:tavLst>
                                    </p:anim>
                                    <p:anim calcmode="lin" valueType="num">
                                      <p:cBhvr>
                                        <p:cTn id="26" dur="500" fill="hold"/>
                                        <p:tgtEl>
                                          <p:spTgt spid="6">
                                            <p:txEl>
                                              <p:pRg st="0" end="0"/>
                                            </p:txEl>
                                          </p:spTgt>
                                        </p:tgtEl>
                                        <p:attrNameLst>
                                          <p:attrName>ppt_h</p:attrName>
                                        </p:attrNameLst>
                                      </p:cBhvr>
                                      <p:tavLst>
                                        <p:tav tm="0">
                                          <p:val>
                                            <p:fltVal val="0"/>
                                          </p:val>
                                        </p:tav>
                                        <p:tav tm="100000">
                                          <p:val>
                                            <p:strVal val="#ppt_h"/>
                                          </p:val>
                                        </p:tav>
                                      </p:tavLst>
                                    </p:anim>
                                    <p:animEffect transition="in" filter="fade">
                                      <p:cBhvr>
                                        <p:cTn id="27" dur="500"/>
                                        <p:tgtEl>
                                          <p:spTgt spid="6">
                                            <p:txEl>
                                              <p:pRg st="0" end="0"/>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53" presetClass="entr" presetSubtype="0" fill="hold" grpId="0" nodeType="clickEffect">
                                  <p:stCondLst>
                                    <p:cond delay="0"/>
                                  </p:stCondLst>
                                  <p:childTnLst>
                                    <p:set>
                                      <p:cBhvr>
                                        <p:cTn id="31" dur="1" fill="hold">
                                          <p:stCondLst>
                                            <p:cond delay="0"/>
                                          </p:stCondLst>
                                        </p:cTn>
                                        <p:tgtEl>
                                          <p:spTgt spid="18"/>
                                        </p:tgtEl>
                                        <p:attrNameLst>
                                          <p:attrName>style.visibility</p:attrName>
                                        </p:attrNameLst>
                                      </p:cBhvr>
                                      <p:to>
                                        <p:strVal val="visible"/>
                                      </p:to>
                                    </p:set>
                                    <p:anim calcmode="lin" valueType="num">
                                      <p:cBhvr>
                                        <p:cTn id="32" dur="500" fill="hold"/>
                                        <p:tgtEl>
                                          <p:spTgt spid="18"/>
                                        </p:tgtEl>
                                        <p:attrNameLst>
                                          <p:attrName>ppt_w</p:attrName>
                                        </p:attrNameLst>
                                      </p:cBhvr>
                                      <p:tavLst>
                                        <p:tav tm="0">
                                          <p:val>
                                            <p:fltVal val="0"/>
                                          </p:val>
                                        </p:tav>
                                        <p:tav tm="100000">
                                          <p:val>
                                            <p:strVal val="#ppt_w"/>
                                          </p:val>
                                        </p:tav>
                                      </p:tavLst>
                                    </p:anim>
                                    <p:anim calcmode="lin" valueType="num">
                                      <p:cBhvr>
                                        <p:cTn id="33" dur="500" fill="hold"/>
                                        <p:tgtEl>
                                          <p:spTgt spid="18"/>
                                        </p:tgtEl>
                                        <p:attrNameLst>
                                          <p:attrName>ppt_h</p:attrName>
                                        </p:attrNameLst>
                                      </p:cBhvr>
                                      <p:tavLst>
                                        <p:tav tm="0">
                                          <p:val>
                                            <p:fltVal val="0"/>
                                          </p:val>
                                        </p:tav>
                                        <p:tav tm="100000">
                                          <p:val>
                                            <p:strVal val="#ppt_h"/>
                                          </p:val>
                                        </p:tav>
                                      </p:tavLst>
                                    </p:anim>
                                    <p:animEffect transition="in" filter="fade">
                                      <p:cBhvr>
                                        <p:cTn id="34"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build="p"/>
      <p:bldP spid="17" grpId="0"/>
      <p:bldP spid="18" grpId="0" animBg="1"/>
      <p:bldP spid="5" grpId="0" uiExpand="1" build="p"/>
      <p:bldP spid="6" grpId="0" build="p"/>
    </p:bldLst>
  </p:timing>
</p:sld>
</file>

<file path=ppt/slides/slide5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Content Placeholder 10"/>
          <p:cNvSpPr>
            <a:spLocks noGrp="1"/>
          </p:cNvSpPr>
          <p:nvPr>
            <p:ph sz="quarter" idx="13"/>
          </p:nvPr>
        </p:nvSpPr>
        <p:spPr>
          <a:xfrm>
            <a:off x="838199" y="2590800"/>
            <a:ext cx="7260771" cy="3231654"/>
          </a:xfrm>
        </p:spPr>
        <p:txBody>
          <a:bodyPr wrap="square">
            <a:spAutoFit/>
          </a:bodyPr>
          <a:lstStyle/>
          <a:p>
            <a:pPr marL="457200" indent="-457200">
              <a:spcBef>
                <a:spcPct val="0"/>
              </a:spcBef>
              <a:buNone/>
              <a:tabLst>
                <a:tab pos="1085850" algn="l"/>
                <a:tab pos="3657600" algn="l"/>
              </a:tabLst>
            </a:pPr>
            <a:r>
              <a:rPr lang="en-US" sz="2300" b="1" dirty="0" smtClean="0">
                <a:solidFill>
                  <a:schemeClr val="tx1"/>
                </a:solidFill>
                <a:latin typeface="Times New Roman" pitchFamily="18" charset="0"/>
                <a:cs typeface="Times New Roman" pitchFamily="18" charset="0"/>
              </a:rPr>
              <a:t>3.</a:t>
            </a:r>
            <a:r>
              <a:rPr lang="en-US" sz="2300" dirty="0" smtClean="0">
                <a:solidFill>
                  <a:schemeClr val="tx1"/>
                </a:solidFill>
                <a:latin typeface="Times New Roman" pitchFamily="18" charset="0"/>
                <a:cs typeface="Times New Roman" pitchFamily="18" charset="0"/>
              </a:rPr>
              <a:t>	(b)	The land tax	= $250</a:t>
            </a:r>
          </a:p>
          <a:p>
            <a:pPr marL="457200" indent="-457200">
              <a:spcBef>
                <a:spcPct val="0"/>
              </a:spcBef>
              <a:buNone/>
              <a:tabLst>
                <a:tab pos="1082675" algn="l"/>
                <a:tab pos="3657600" algn="l"/>
              </a:tabLst>
            </a:pPr>
            <a:r>
              <a:rPr lang="en-US" sz="2300" dirty="0" smtClean="0">
                <a:solidFill>
                  <a:schemeClr val="tx1"/>
                </a:solidFill>
                <a:latin typeface="Times New Roman" pitchFamily="18" charset="0"/>
                <a:cs typeface="Times New Roman" pitchFamily="18" charset="0"/>
              </a:rPr>
              <a:t>		The house tax	= 5% of $150 000</a:t>
            </a:r>
          </a:p>
          <a:p>
            <a:pPr marL="457200" indent="-457200">
              <a:spcBef>
                <a:spcPct val="0"/>
              </a:spcBef>
              <a:buNone/>
              <a:tabLst>
                <a:tab pos="1082675" algn="l"/>
                <a:tab pos="3657600" algn="l"/>
              </a:tabLst>
            </a:pPr>
            <a:r>
              <a:rPr lang="en-US" sz="2300" dirty="0" smtClean="0">
                <a:solidFill>
                  <a:schemeClr val="tx1"/>
                </a:solidFill>
                <a:latin typeface="Times New Roman" pitchFamily="18" charset="0"/>
                <a:cs typeface="Times New Roman" pitchFamily="18" charset="0"/>
              </a:rPr>
              <a:t>    </a:t>
            </a:r>
            <a:endParaRPr lang="en-US" sz="5400" dirty="0" smtClean="0">
              <a:solidFill>
                <a:schemeClr val="tx1"/>
              </a:solidFill>
              <a:latin typeface="Times New Roman" pitchFamily="18" charset="0"/>
              <a:cs typeface="Times New Roman" pitchFamily="18" charset="0"/>
            </a:endParaRPr>
          </a:p>
          <a:p>
            <a:pPr marL="457200" indent="-457200">
              <a:spcBef>
                <a:spcPct val="0"/>
              </a:spcBef>
              <a:buNone/>
              <a:tabLst>
                <a:tab pos="1082675" algn="l"/>
                <a:tab pos="3657600" algn="l"/>
              </a:tabLst>
            </a:pPr>
            <a:endParaRPr lang="en-US" sz="2300" dirty="0" smtClean="0">
              <a:solidFill>
                <a:schemeClr val="tx1"/>
              </a:solidFill>
              <a:latin typeface="Times New Roman" pitchFamily="18" charset="0"/>
              <a:cs typeface="Times New Roman" pitchFamily="18" charset="0"/>
            </a:endParaRPr>
          </a:p>
          <a:p>
            <a:pPr marL="457200" indent="-457200">
              <a:spcBef>
                <a:spcPct val="0"/>
              </a:spcBef>
              <a:buNone/>
              <a:tabLst>
                <a:tab pos="1082675" algn="l"/>
                <a:tab pos="3657600" algn="l"/>
              </a:tabLst>
            </a:pPr>
            <a:endParaRPr lang="en-US" sz="2000" dirty="0" smtClean="0">
              <a:solidFill>
                <a:schemeClr val="tx1"/>
              </a:solidFill>
              <a:latin typeface="Times New Roman" pitchFamily="18" charset="0"/>
              <a:cs typeface="Times New Roman" pitchFamily="18" charset="0"/>
            </a:endParaRPr>
          </a:p>
          <a:p>
            <a:pPr marL="457200" indent="-457200">
              <a:spcBef>
                <a:spcPct val="0"/>
              </a:spcBef>
              <a:buNone/>
              <a:tabLst>
                <a:tab pos="1082675" algn="l"/>
                <a:tab pos="3657600" algn="l"/>
              </a:tabLst>
            </a:pPr>
            <a:r>
              <a:rPr lang="en-US" sz="2300" dirty="0" smtClean="0">
                <a:solidFill>
                  <a:schemeClr val="tx1"/>
                </a:solidFill>
                <a:latin typeface="Times New Roman" pitchFamily="18" charset="0"/>
                <a:cs typeface="Times New Roman" pitchFamily="18" charset="0"/>
              </a:rPr>
              <a:t>			= $7 500</a:t>
            </a:r>
          </a:p>
          <a:p>
            <a:pPr marL="457200" indent="-457200">
              <a:spcBef>
                <a:spcPct val="0"/>
              </a:spcBef>
              <a:buNone/>
              <a:tabLst>
                <a:tab pos="1082675" algn="l"/>
                <a:tab pos="3657600" algn="l"/>
              </a:tabLst>
            </a:pPr>
            <a:r>
              <a:rPr lang="en-US" sz="2300" dirty="0" smtClean="0">
                <a:solidFill>
                  <a:schemeClr val="tx1"/>
                </a:solidFill>
                <a:latin typeface="Times New Roman" pitchFamily="18" charset="0"/>
                <a:cs typeface="Times New Roman" pitchFamily="18" charset="0"/>
              </a:rPr>
              <a:t>		The total property tax	= $(250 + 7 500)</a:t>
            </a:r>
          </a:p>
          <a:p>
            <a:pPr marL="457200" indent="-457200">
              <a:spcBef>
                <a:spcPct val="0"/>
              </a:spcBef>
              <a:buNone/>
              <a:tabLst>
                <a:tab pos="1082675" algn="l"/>
                <a:tab pos="3657600" algn="l"/>
              </a:tabLst>
            </a:pPr>
            <a:r>
              <a:rPr lang="en-US" sz="2300" dirty="0" smtClean="0">
                <a:solidFill>
                  <a:schemeClr val="tx1"/>
                </a:solidFill>
                <a:latin typeface="Times New Roman" pitchFamily="18" charset="0"/>
                <a:cs typeface="Times New Roman" pitchFamily="18" charset="0"/>
              </a:rPr>
              <a:t>			= </a:t>
            </a:r>
            <a:r>
              <a:rPr lang="en-US" sz="2300" dirty="0" smtClean="0">
                <a:solidFill>
                  <a:srgbClr val="FF0000"/>
                </a:solidFill>
                <a:latin typeface="Times New Roman" pitchFamily="18" charset="0"/>
                <a:cs typeface="Times New Roman" pitchFamily="18" charset="0"/>
              </a:rPr>
              <a:t>$7 750</a:t>
            </a:r>
          </a:p>
          <a:p>
            <a:pPr marL="457200" indent="-457200">
              <a:spcBef>
                <a:spcPct val="0"/>
              </a:spcBef>
              <a:buNone/>
              <a:tabLst>
                <a:tab pos="1082675" algn="l"/>
                <a:tab pos="4005263" algn="l"/>
              </a:tabLst>
            </a:pPr>
            <a:endParaRPr lang="en-US" sz="2300" dirty="0" smtClean="0">
              <a:solidFill>
                <a:srgbClr val="FF0000"/>
              </a:solidFill>
              <a:latin typeface="Times New Roman" pitchFamily="18" charset="0"/>
              <a:cs typeface="Times New Roman" pitchFamily="18" charset="0"/>
            </a:endParaRPr>
          </a:p>
        </p:txBody>
      </p:sp>
      <p:pic>
        <p:nvPicPr>
          <p:cNvPr id="10242" name="Picture 2" descr="D:\Deepak\Powerpoint\20110221\Art\New.wmf"/>
          <p:cNvPicPr>
            <a:picLocks noChangeAspect="1" noChangeArrowheads="1"/>
          </p:cNvPicPr>
          <p:nvPr/>
        </p:nvPicPr>
        <p:blipFill>
          <a:blip r:embed="rId2" cstate="print"/>
          <a:srcRect/>
          <a:stretch>
            <a:fillRect/>
          </a:stretch>
        </p:blipFill>
        <p:spPr bwMode="auto">
          <a:xfrm>
            <a:off x="4601028" y="3430816"/>
            <a:ext cx="2197100" cy="749300"/>
          </a:xfrm>
          <a:prstGeom prst="rect">
            <a:avLst/>
          </a:prstGeom>
          <a:noFill/>
        </p:spPr>
      </p:pic>
      <p:sp>
        <p:nvSpPr>
          <p:cNvPr id="4" name="TextBox 3"/>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3 Paper 2</a:t>
            </a:r>
          </a:p>
        </p:txBody>
      </p:sp>
    </p:spTree>
    <p:extLst>
      <p:ext uri="{BB962C8B-B14F-4D97-AF65-F5344CB8AC3E}">
        <p14:creationId xmlns:p14="http://schemas.microsoft.com/office/powerpoint/2010/main" xmlns="" val="1862447457"/>
      </p:ext>
    </p:extLst>
  </p:cSld>
  <p:clrMapOvr>
    <a:masterClrMapping/>
  </p:clrMapOvr>
  <p:transition spd="slow">
    <p:strips dir="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anim calcmode="lin" valueType="num">
                                      <p:cBhvr>
                                        <p:cTn id="7" dur="500" fill="hold"/>
                                        <p:tgtEl>
                                          <p:spTgt spid="5">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5">
                                            <p:txEl>
                                              <p:pRg st="0" end="0"/>
                                            </p:txEl>
                                          </p:spTgt>
                                        </p:tgtEl>
                                        <p:attrNameLst>
                                          <p:attrName>ppt_h</p:attrName>
                                        </p:attrNameLst>
                                      </p:cBhvr>
                                      <p:tavLst>
                                        <p:tav tm="0">
                                          <p:val>
                                            <p:fltVal val="0"/>
                                          </p:val>
                                        </p:tav>
                                        <p:tav tm="100000">
                                          <p:val>
                                            <p:strVal val="#ppt_h"/>
                                          </p:val>
                                        </p:tav>
                                      </p:tavLst>
                                    </p:anim>
                                  </p:childTnLst>
                                </p:cTn>
                              </p:par>
                              <p:par>
                                <p:cTn id="9" presetID="23" presetClass="entr" presetSubtype="16" fill="hold" grpId="0" nodeType="withEffect">
                                  <p:stCondLst>
                                    <p:cond delay="0"/>
                                  </p:stCondLst>
                                  <p:childTnLst>
                                    <p:set>
                                      <p:cBhvr>
                                        <p:cTn id="10" dur="1" fill="hold">
                                          <p:stCondLst>
                                            <p:cond delay="0"/>
                                          </p:stCondLst>
                                        </p:cTn>
                                        <p:tgtEl>
                                          <p:spTgt spid="5">
                                            <p:txEl>
                                              <p:pRg st="1" end="1"/>
                                            </p:txEl>
                                          </p:spTgt>
                                        </p:tgtEl>
                                        <p:attrNameLst>
                                          <p:attrName>style.visibility</p:attrName>
                                        </p:attrNameLst>
                                      </p:cBhvr>
                                      <p:to>
                                        <p:strVal val="visible"/>
                                      </p:to>
                                    </p:set>
                                    <p:anim calcmode="lin" valueType="num">
                                      <p:cBhvr>
                                        <p:cTn id="11" dur="500" fill="hold"/>
                                        <p:tgtEl>
                                          <p:spTgt spid="5">
                                            <p:txEl>
                                              <p:pRg st="1" end="1"/>
                                            </p:txEl>
                                          </p:spTgt>
                                        </p:tgtEl>
                                        <p:attrNameLst>
                                          <p:attrName>ppt_w</p:attrName>
                                        </p:attrNameLst>
                                      </p:cBhvr>
                                      <p:tavLst>
                                        <p:tav tm="0">
                                          <p:val>
                                            <p:fltVal val="0"/>
                                          </p:val>
                                        </p:tav>
                                        <p:tav tm="100000">
                                          <p:val>
                                            <p:strVal val="#ppt_w"/>
                                          </p:val>
                                        </p:tav>
                                      </p:tavLst>
                                    </p:anim>
                                    <p:anim calcmode="lin" valueType="num">
                                      <p:cBhvr>
                                        <p:cTn id="12" dur="500" fill="hold"/>
                                        <p:tgtEl>
                                          <p:spTgt spid="5">
                                            <p:txEl>
                                              <p:pRg st="1" end="1"/>
                                            </p:txEl>
                                          </p:spTgt>
                                        </p:tgtEl>
                                        <p:attrNameLst>
                                          <p:attrName>ppt_h</p:attrName>
                                        </p:attrNameLst>
                                      </p:cBhvr>
                                      <p:tavLst>
                                        <p:tav tm="0">
                                          <p:val>
                                            <p:fltVal val="0"/>
                                          </p:val>
                                        </p:tav>
                                        <p:tav tm="100000">
                                          <p:val>
                                            <p:strVal val="#ppt_h"/>
                                          </p:val>
                                        </p:tav>
                                      </p:tavLst>
                                    </p:anim>
                                  </p:childTnLst>
                                </p:cTn>
                              </p:par>
                              <p:par>
                                <p:cTn id="13" presetID="23" presetClass="entr" presetSubtype="16" fill="hold" grpId="0" nodeType="withEffect">
                                  <p:stCondLst>
                                    <p:cond delay="0"/>
                                  </p:stCondLst>
                                  <p:childTnLst>
                                    <p:set>
                                      <p:cBhvr>
                                        <p:cTn id="14" dur="1" fill="hold">
                                          <p:stCondLst>
                                            <p:cond delay="0"/>
                                          </p:stCondLst>
                                        </p:cTn>
                                        <p:tgtEl>
                                          <p:spTgt spid="5">
                                            <p:txEl>
                                              <p:pRg st="2" end="2"/>
                                            </p:txEl>
                                          </p:spTgt>
                                        </p:tgtEl>
                                        <p:attrNameLst>
                                          <p:attrName>style.visibility</p:attrName>
                                        </p:attrNameLst>
                                      </p:cBhvr>
                                      <p:to>
                                        <p:strVal val="visible"/>
                                      </p:to>
                                    </p:set>
                                    <p:anim calcmode="lin" valueType="num">
                                      <p:cBhvr>
                                        <p:cTn id="15" dur="500" fill="hold"/>
                                        <p:tgtEl>
                                          <p:spTgt spid="5">
                                            <p:txEl>
                                              <p:pRg st="2" end="2"/>
                                            </p:txEl>
                                          </p:spTgt>
                                        </p:tgtEl>
                                        <p:attrNameLst>
                                          <p:attrName>ppt_w</p:attrName>
                                        </p:attrNameLst>
                                      </p:cBhvr>
                                      <p:tavLst>
                                        <p:tav tm="0">
                                          <p:val>
                                            <p:fltVal val="0"/>
                                          </p:val>
                                        </p:tav>
                                        <p:tav tm="100000">
                                          <p:val>
                                            <p:strVal val="#ppt_w"/>
                                          </p:val>
                                        </p:tav>
                                      </p:tavLst>
                                    </p:anim>
                                    <p:anim calcmode="lin" valueType="num">
                                      <p:cBhvr>
                                        <p:cTn id="16" dur="500" fill="hold"/>
                                        <p:tgtEl>
                                          <p:spTgt spid="5">
                                            <p:txEl>
                                              <p:pRg st="2" end="2"/>
                                            </p:txEl>
                                          </p:spTgt>
                                        </p:tgtEl>
                                        <p:attrNameLst>
                                          <p:attrName>ppt_h</p:attrName>
                                        </p:attrNameLst>
                                      </p:cBhvr>
                                      <p:tavLst>
                                        <p:tav tm="0">
                                          <p:val>
                                            <p:fltVal val="0"/>
                                          </p:val>
                                        </p:tav>
                                        <p:tav tm="100000">
                                          <p:val>
                                            <p:strVal val="#ppt_h"/>
                                          </p:val>
                                        </p:tav>
                                      </p:tavLst>
                                    </p:anim>
                                  </p:childTnLst>
                                </p:cTn>
                              </p:par>
                              <p:par>
                                <p:cTn id="17" presetID="23" presetClass="entr" presetSubtype="16" fill="hold" nodeType="withEffect">
                                  <p:stCondLst>
                                    <p:cond delay="0"/>
                                  </p:stCondLst>
                                  <p:childTnLst>
                                    <p:set>
                                      <p:cBhvr>
                                        <p:cTn id="18" dur="1" fill="hold">
                                          <p:stCondLst>
                                            <p:cond delay="0"/>
                                          </p:stCondLst>
                                        </p:cTn>
                                        <p:tgtEl>
                                          <p:spTgt spid="10242"/>
                                        </p:tgtEl>
                                        <p:attrNameLst>
                                          <p:attrName>style.visibility</p:attrName>
                                        </p:attrNameLst>
                                      </p:cBhvr>
                                      <p:to>
                                        <p:strVal val="visible"/>
                                      </p:to>
                                    </p:set>
                                    <p:anim calcmode="lin" valueType="num">
                                      <p:cBhvr>
                                        <p:cTn id="19" dur="500" fill="hold"/>
                                        <p:tgtEl>
                                          <p:spTgt spid="10242"/>
                                        </p:tgtEl>
                                        <p:attrNameLst>
                                          <p:attrName>ppt_w</p:attrName>
                                        </p:attrNameLst>
                                      </p:cBhvr>
                                      <p:tavLst>
                                        <p:tav tm="0">
                                          <p:val>
                                            <p:fltVal val="0"/>
                                          </p:val>
                                        </p:tav>
                                        <p:tav tm="100000">
                                          <p:val>
                                            <p:strVal val="#ppt_w"/>
                                          </p:val>
                                        </p:tav>
                                      </p:tavLst>
                                    </p:anim>
                                    <p:anim calcmode="lin" valueType="num">
                                      <p:cBhvr>
                                        <p:cTn id="20" dur="500" fill="hold"/>
                                        <p:tgtEl>
                                          <p:spTgt spid="10242"/>
                                        </p:tgtEl>
                                        <p:attrNameLst>
                                          <p:attrName>ppt_h</p:attrName>
                                        </p:attrNameLst>
                                      </p:cBhvr>
                                      <p:tavLst>
                                        <p:tav tm="0">
                                          <p:val>
                                            <p:fltVal val="0"/>
                                          </p:val>
                                        </p:tav>
                                        <p:tav tm="100000">
                                          <p:val>
                                            <p:strVal val="#ppt_h"/>
                                          </p:val>
                                        </p:tav>
                                      </p:tavLst>
                                    </p:anim>
                                  </p:childTnLst>
                                </p:cTn>
                              </p:par>
                              <p:par>
                                <p:cTn id="21" presetID="23" presetClass="entr" presetSubtype="16" fill="hold" grpId="0" nodeType="withEffect">
                                  <p:stCondLst>
                                    <p:cond delay="0"/>
                                  </p:stCondLst>
                                  <p:childTnLst>
                                    <p:set>
                                      <p:cBhvr>
                                        <p:cTn id="22" dur="1" fill="hold">
                                          <p:stCondLst>
                                            <p:cond delay="0"/>
                                          </p:stCondLst>
                                        </p:cTn>
                                        <p:tgtEl>
                                          <p:spTgt spid="5">
                                            <p:txEl>
                                              <p:pRg st="5" end="5"/>
                                            </p:txEl>
                                          </p:spTgt>
                                        </p:tgtEl>
                                        <p:attrNameLst>
                                          <p:attrName>style.visibility</p:attrName>
                                        </p:attrNameLst>
                                      </p:cBhvr>
                                      <p:to>
                                        <p:strVal val="visible"/>
                                      </p:to>
                                    </p:set>
                                    <p:anim calcmode="lin" valueType="num">
                                      <p:cBhvr>
                                        <p:cTn id="23" dur="500" fill="hold"/>
                                        <p:tgtEl>
                                          <p:spTgt spid="5">
                                            <p:txEl>
                                              <p:pRg st="5" end="5"/>
                                            </p:txEl>
                                          </p:spTgt>
                                        </p:tgtEl>
                                        <p:attrNameLst>
                                          <p:attrName>ppt_w</p:attrName>
                                        </p:attrNameLst>
                                      </p:cBhvr>
                                      <p:tavLst>
                                        <p:tav tm="0">
                                          <p:val>
                                            <p:fltVal val="0"/>
                                          </p:val>
                                        </p:tav>
                                        <p:tav tm="100000">
                                          <p:val>
                                            <p:strVal val="#ppt_w"/>
                                          </p:val>
                                        </p:tav>
                                      </p:tavLst>
                                    </p:anim>
                                    <p:anim calcmode="lin" valueType="num">
                                      <p:cBhvr>
                                        <p:cTn id="24" dur="500" fill="hold"/>
                                        <p:tgtEl>
                                          <p:spTgt spid="5">
                                            <p:txEl>
                                              <p:pRg st="5" end="5"/>
                                            </p:txEl>
                                          </p:spTgt>
                                        </p:tgtEl>
                                        <p:attrNameLst>
                                          <p:attrName>ppt_h</p:attrName>
                                        </p:attrNameLst>
                                      </p:cBhvr>
                                      <p:tavLst>
                                        <p:tav tm="0">
                                          <p:val>
                                            <p:fltVal val="0"/>
                                          </p:val>
                                        </p:tav>
                                        <p:tav tm="100000">
                                          <p:val>
                                            <p:strVal val="#ppt_h"/>
                                          </p:val>
                                        </p:tav>
                                      </p:tavLst>
                                    </p:anim>
                                  </p:childTnLst>
                                </p:cTn>
                              </p:par>
                              <p:par>
                                <p:cTn id="25" presetID="23" presetClass="entr" presetSubtype="16" fill="hold" grpId="0" nodeType="withEffect">
                                  <p:stCondLst>
                                    <p:cond delay="0"/>
                                  </p:stCondLst>
                                  <p:childTnLst>
                                    <p:set>
                                      <p:cBhvr>
                                        <p:cTn id="26" dur="1" fill="hold">
                                          <p:stCondLst>
                                            <p:cond delay="0"/>
                                          </p:stCondLst>
                                        </p:cTn>
                                        <p:tgtEl>
                                          <p:spTgt spid="5">
                                            <p:txEl>
                                              <p:pRg st="6" end="6"/>
                                            </p:txEl>
                                          </p:spTgt>
                                        </p:tgtEl>
                                        <p:attrNameLst>
                                          <p:attrName>style.visibility</p:attrName>
                                        </p:attrNameLst>
                                      </p:cBhvr>
                                      <p:to>
                                        <p:strVal val="visible"/>
                                      </p:to>
                                    </p:set>
                                    <p:anim calcmode="lin" valueType="num">
                                      <p:cBhvr>
                                        <p:cTn id="27" dur="500" fill="hold"/>
                                        <p:tgtEl>
                                          <p:spTgt spid="5">
                                            <p:txEl>
                                              <p:pRg st="6" end="6"/>
                                            </p:txEl>
                                          </p:spTgt>
                                        </p:tgtEl>
                                        <p:attrNameLst>
                                          <p:attrName>ppt_w</p:attrName>
                                        </p:attrNameLst>
                                      </p:cBhvr>
                                      <p:tavLst>
                                        <p:tav tm="0">
                                          <p:val>
                                            <p:fltVal val="0"/>
                                          </p:val>
                                        </p:tav>
                                        <p:tav tm="100000">
                                          <p:val>
                                            <p:strVal val="#ppt_w"/>
                                          </p:val>
                                        </p:tav>
                                      </p:tavLst>
                                    </p:anim>
                                    <p:anim calcmode="lin" valueType="num">
                                      <p:cBhvr>
                                        <p:cTn id="28" dur="500" fill="hold"/>
                                        <p:tgtEl>
                                          <p:spTgt spid="5">
                                            <p:txEl>
                                              <p:pRg st="6" end="6"/>
                                            </p:txEl>
                                          </p:spTgt>
                                        </p:tgtEl>
                                        <p:attrNameLst>
                                          <p:attrName>ppt_h</p:attrName>
                                        </p:attrNameLst>
                                      </p:cBhvr>
                                      <p:tavLst>
                                        <p:tav tm="0">
                                          <p:val>
                                            <p:fltVal val="0"/>
                                          </p:val>
                                        </p:tav>
                                        <p:tav tm="100000">
                                          <p:val>
                                            <p:strVal val="#ppt_h"/>
                                          </p:val>
                                        </p:tav>
                                      </p:tavLst>
                                    </p:anim>
                                  </p:childTnLst>
                                </p:cTn>
                              </p:par>
                              <p:par>
                                <p:cTn id="29" presetID="23" presetClass="entr" presetSubtype="16" fill="hold" grpId="0" nodeType="withEffect">
                                  <p:stCondLst>
                                    <p:cond delay="0"/>
                                  </p:stCondLst>
                                  <p:childTnLst>
                                    <p:set>
                                      <p:cBhvr>
                                        <p:cTn id="30" dur="1" fill="hold">
                                          <p:stCondLst>
                                            <p:cond delay="0"/>
                                          </p:stCondLst>
                                        </p:cTn>
                                        <p:tgtEl>
                                          <p:spTgt spid="5">
                                            <p:txEl>
                                              <p:pRg st="7" end="7"/>
                                            </p:txEl>
                                          </p:spTgt>
                                        </p:tgtEl>
                                        <p:attrNameLst>
                                          <p:attrName>style.visibility</p:attrName>
                                        </p:attrNameLst>
                                      </p:cBhvr>
                                      <p:to>
                                        <p:strVal val="visible"/>
                                      </p:to>
                                    </p:set>
                                    <p:anim calcmode="lin" valueType="num">
                                      <p:cBhvr>
                                        <p:cTn id="31" dur="500" fill="hold"/>
                                        <p:tgtEl>
                                          <p:spTgt spid="5">
                                            <p:txEl>
                                              <p:pRg st="7" end="7"/>
                                            </p:txEl>
                                          </p:spTgt>
                                        </p:tgtEl>
                                        <p:attrNameLst>
                                          <p:attrName>ppt_w</p:attrName>
                                        </p:attrNameLst>
                                      </p:cBhvr>
                                      <p:tavLst>
                                        <p:tav tm="0">
                                          <p:val>
                                            <p:fltVal val="0"/>
                                          </p:val>
                                        </p:tav>
                                        <p:tav tm="100000">
                                          <p:val>
                                            <p:strVal val="#ppt_w"/>
                                          </p:val>
                                        </p:tav>
                                      </p:tavLst>
                                    </p:anim>
                                    <p:anim calcmode="lin" valueType="num">
                                      <p:cBhvr>
                                        <p:cTn id="32" dur="500" fill="hold"/>
                                        <p:tgtEl>
                                          <p:spTgt spid="5">
                                            <p:txEl>
                                              <p:pRg st="7" end="7"/>
                                            </p:txEl>
                                          </p:spTgt>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build="p"/>
    </p:bldLst>
  </p:timing>
</p:sld>
</file>

<file path=ppt/slides/slide5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Content Placeholder 10"/>
          <p:cNvSpPr>
            <a:spLocks noGrp="1"/>
          </p:cNvSpPr>
          <p:nvPr>
            <p:ph sz="quarter" idx="13"/>
          </p:nvPr>
        </p:nvSpPr>
        <p:spPr>
          <a:xfrm>
            <a:off x="685799" y="2781300"/>
            <a:ext cx="6498772" cy="1508105"/>
          </a:xfrm>
        </p:spPr>
        <p:txBody>
          <a:bodyPr wrap="square">
            <a:spAutoFit/>
          </a:bodyPr>
          <a:lstStyle/>
          <a:p>
            <a:pPr marL="457200" indent="-457200" algn="just">
              <a:spcBef>
                <a:spcPct val="0"/>
              </a:spcBef>
              <a:buFontTx/>
              <a:buNone/>
              <a:tabLst>
                <a:tab pos="974725" algn="l"/>
                <a:tab pos="1036638" algn="l"/>
                <a:tab pos="3913188" algn="l"/>
              </a:tabLst>
            </a:pPr>
            <a:r>
              <a:rPr lang="en-US" sz="2300" b="1" dirty="0" smtClean="0">
                <a:solidFill>
                  <a:schemeClr val="tx1"/>
                </a:solidFill>
                <a:latin typeface="Times New Roman" pitchFamily="18" charset="0"/>
                <a:cs typeface="Times New Roman" pitchFamily="18" charset="0"/>
              </a:rPr>
              <a:t>3.</a:t>
            </a:r>
            <a:r>
              <a:rPr lang="en-US" sz="2300" dirty="0" smtClean="0">
                <a:solidFill>
                  <a:schemeClr val="tx1"/>
                </a:solidFill>
                <a:latin typeface="Times New Roman" pitchFamily="18" charset="0"/>
                <a:cs typeface="Times New Roman" pitchFamily="18" charset="0"/>
              </a:rPr>
              <a:t>	(c)	$8 000 was deposited in a savings account</a:t>
            </a:r>
            <a:br>
              <a:rPr lang="en-US" sz="2300" dirty="0" smtClean="0">
                <a:solidFill>
                  <a:schemeClr val="tx1"/>
                </a:solidFill>
                <a:latin typeface="Times New Roman" pitchFamily="18" charset="0"/>
                <a:cs typeface="Times New Roman" pitchFamily="18" charset="0"/>
              </a:rPr>
            </a:br>
            <a:r>
              <a:rPr lang="en-US" sz="2300" dirty="0" smtClean="0">
                <a:solidFill>
                  <a:schemeClr val="tx1"/>
                </a:solidFill>
                <a:latin typeface="Times New Roman" pitchFamily="18" charset="0"/>
                <a:cs typeface="Times New Roman" pitchFamily="18" charset="0"/>
              </a:rPr>
              <a:t>	which offers 5% compound interest per</a:t>
            </a:r>
            <a:br>
              <a:rPr lang="en-US" sz="2300" dirty="0" smtClean="0">
                <a:solidFill>
                  <a:schemeClr val="tx1"/>
                </a:solidFill>
                <a:latin typeface="Times New Roman" pitchFamily="18" charset="0"/>
                <a:cs typeface="Times New Roman" pitchFamily="18" charset="0"/>
              </a:rPr>
            </a:br>
            <a:r>
              <a:rPr lang="en-US" sz="2300" dirty="0" smtClean="0">
                <a:solidFill>
                  <a:schemeClr val="tx1"/>
                </a:solidFill>
                <a:latin typeface="Times New Roman" pitchFamily="18" charset="0"/>
                <a:cs typeface="Times New Roman" pitchFamily="18" charset="0"/>
              </a:rPr>
              <a:t>	annum. Calculate the total amount in the</a:t>
            </a:r>
            <a:br>
              <a:rPr lang="en-US" sz="2300" dirty="0" smtClean="0">
                <a:solidFill>
                  <a:schemeClr val="tx1"/>
                </a:solidFill>
                <a:latin typeface="Times New Roman" pitchFamily="18" charset="0"/>
                <a:cs typeface="Times New Roman" pitchFamily="18" charset="0"/>
              </a:rPr>
            </a:br>
            <a:r>
              <a:rPr lang="en-US" sz="2300" dirty="0" smtClean="0">
                <a:solidFill>
                  <a:schemeClr val="tx1"/>
                </a:solidFill>
                <a:latin typeface="Times New Roman" pitchFamily="18" charset="0"/>
                <a:cs typeface="Times New Roman" pitchFamily="18" charset="0"/>
              </a:rPr>
              <a:t>	account after two years.</a:t>
            </a:r>
          </a:p>
        </p:txBody>
      </p:sp>
      <p:sp>
        <p:nvSpPr>
          <p:cNvPr id="18" name="Notched Right Arrow 17"/>
          <p:cNvSpPr/>
          <p:nvPr/>
        </p:nvSpPr>
        <p:spPr>
          <a:xfrm>
            <a:off x="7162800" y="6019800"/>
            <a:ext cx="1782315" cy="685800"/>
          </a:xfrm>
          <a:prstGeom prst="notchedRightArrow">
            <a:avLst/>
          </a:prstGeom>
          <a:blipFill>
            <a:blip r:embed="rId2" cstate="prin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ANSWER</a:t>
            </a:r>
            <a:endParaRPr lang="en-US" sz="2000" b="1" dirty="0">
              <a:latin typeface="Times New Roman" pitchFamily="18" charset="0"/>
              <a:cs typeface="Times New Roman" pitchFamily="18" charset="0"/>
            </a:endParaRPr>
          </a:p>
        </p:txBody>
      </p:sp>
      <p:sp>
        <p:nvSpPr>
          <p:cNvPr id="6" name="Rectangle 5"/>
          <p:cNvSpPr/>
          <p:nvPr/>
        </p:nvSpPr>
        <p:spPr>
          <a:xfrm>
            <a:off x="6477000" y="3855027"/>
            <a:ext cx="1789561" cy="646331"/>
          </a:xfrm>
          <a:prstGeom prst="rect">
            <a:avLst/>
          </a:prstGeom>
        </p:spPr>
        <p:txBody>
          <a:bodyPr wrap="square" anchor="t" anchorCtr="1">
            <a:spAutoFit/>
          </a:bodyPr>
          <a:lstStyle/>
          <a:p>
            <a:pPr indent="-4800600" algn="r">
              <a:buFontTx/>
              <a:buNone/>
            </a:pPr>
            <a:r>
              <a:rPr lang="en-US" dirty="0" smtClean="0">
                <a:latin typeface="Times New Roman" pitchFamily="18" charset="0"/>
                <a:cs typeface="Times New Roman" pitchFamily="18" charset="0"/>
              </a:rPr>
              <a:t>(4 </a:t>
            </a:r>
            <a:r>
              <a:rPr lang="en-US" dirty="0">
                <a:latin typeface="Times New Roman" pitchFamily="18" charset="0"/>
                <a:cs typeface="Times New Roman" pitchFamily="18" charset="0"/>
              </a:rPr>
              <a:t>marks</a:t>
            </a:r>
            <a:r>
              <a:rPr lang="en-US" dirty="0" smtClean="0">
                <a:latin typeface="Times New Roman" pitchFamily="18" charset="0"/>
                <a:cs typeface="Times New Roman" pitchFamily="18" charset="0"/>
              </a:rPr>
              <a:t>)</a:t>
            </a:r>
            <a:br>
              <a:rPr lang="en-US" dirty="0" smtClean="0">
                <a:latin typeface="Times New Roman" pitchFamily="18" charset="0"/>
                <a:cs typeface="Times New Roman" pitchFamily="18" charset="0"/>
              </a:rPr>
            </a:br>
            <a:r>
              <a:rPr lang="en-US" dirty="0" smtClean="0">
                <a:latin typeface="Times New Roman" pitchFamily="18" charset="0"/>
                <a:cs typeface="Times New Roman" pitchFamily="18" charset="0"/>
              </a:rPr>
              <a:t>Total 10 marks</a:t>
            </a:r>
            <a:endParaRPr lang="en-US" dirty="0">
              <a:latin typeface="Times New Roman" pitchFamily="18" charset="0"/>
              <a:cs typeface="Times New Roman" pitchFamily="18" charset="0"/>
            </a:endParaRPr>
          </a:p>
        </p:txBody>
      </p:sp>
      <p:sp>
        <p:nvSpPr>
          <p:cNvPr id="5" name="TextBox 4"/>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3 Paper 2</a:t>
            </a:r>
          </a:p>
        </p:txBody>
      </p:sp>
    </p:spTree>
    <p:extLst>
      <p:ext uri="{BB962C8B-B14F-4D97-AF65-F5344CB8AC3E}">
        <p14:creationId xmlns:p14="http://schemas.microsoft.com/office/powerpoint/2010/main" xmlns="" val="714513420"/>
      </p:ext>
    </p:extLst>
  </p:cSld>
  <p:clrMapOvr>
    <a:masterClrMapping/>
  </p:clrMapOvr>
  <p:transition spd="slow">
    <p:strips dir="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500" fill="hold"/>
                                        <p:tgtEl>
                                          <p:spTgt spid="6"/>
                                        </p:tgtEl>
                                        <p:attrNameLst>
                                          <p:attrName>ppt_w</p:attrName>
                                        </p:attrNameLst>
                                      </p:cBhvr>
                                      <p:tavLst>
                                        <p:tav tm="0">
                                          <p:val>
                                            <p:fltVal val="0"/>
                                          </p:val>
                                        </p:tav>
                                        <p:tav tm="100000">
                                          <p:val>
                                            <p:strVal val="#ppt_w"/>
                                          </p:val>
                                        </p:tav>
                                      </p:tavLst>
                                    </p:anim>
                                    <p:anim calcmode="lin" valueType="num">
                                      <p:cBhvr>
                                        <p:cTn id="8" dur="500" fill="hold"/>
                                        <p:tgtEl>
                                          <p:spTgt spid="6"/>
                                        </p:tgtEl>
                                        <p:attrNameLst>
                                          <p:attrName>ppt_h</p:attrName>
                                        </p:attrNameLst>
                                      </p:cBhvr>
                                      <p:tavLst>
                                        <p:tav tm="0">
                                          <p:val>
                                            <p:fltVal val="0"/>
                                          </p:val>
                                        </p:tav>
                                        <p:tav tm="100000">
                                          <p:val>
                                            <p:strVal val="#ppt_h"/>
                                          </p:val>
                                        </p:tav>
                                      </p:tavLst>
                                    </p:anim>
                                    <p:animEffect transition="in" filter="fade">
                                      <p:cBhvr>
                                        <p:cTn id="9" dur="500"/>
                                        <p:tgtEl>
                                          <p:spTgt spid="6"/>
                                        </p:tgtEl>
                                      </p:cBhvr>
                                    </p:animEffect>
                                  </p:childTnLst>
                                </p:cTn>
                              </p:par>
                              <p:par>
                                <p:cTn id="10" presetID="23" presetClass="entr" presetSubtype="16" fill="hold" grpId="0" nodeType="withEffect">
                                  <p:stCondLst>
                                    <p:cond delay="0"/>
                                  </p:stCondLst>
                                  <p:childTnLst>
                                    <p:set>
                                      <p:cBhvr>
                                        <p:cTn id="11" dur="1" fill="hold">
                                          <p:stCondLst>
                                            <p:cond delay="0"/>
                                          </p:stCondLst>
                                        </p:cTn>
                                        <p:tgtEl>
                                          <p:spTgt spid="16">
                                            <p:txEl>
                                              <p:pRg st="0" end="0"/>
                                            </p:txEl>
                                          </p:spTgt>
                                        </p:tgtEl>
                                        <p:attrNameLst>
                                          <p:attrName>style.visibility</p:attrName>
                                        </p:attrNameLst>
                                      </p:cBhvr>
                                      <p:to>
                                        <p:strVal val="visible"/>
                                      </p:to>
                                    </p:set>
                                    <p:anim calcmode="lin" valueType="num">
                                      <p:cBhvr>
                                        <p:cTn id="12" dur="500" fill="hold"/>
                                        <p:tgtEl>
                                          <p:spTgt spid="16">
                                            <p:txEl>
                                              <p:pRg st="0" end="0"/>
                                            </p:txEl>
                                          </p:spTgt>
                                        </p:tgtEl>
                                        <p:attrNameLst>
                                          <p:attrName>ppt_w</p:attrName>
                                        </p:attrNameLst>
                                      </p:cBhvr>
                                      <p:tavLst>
                                        <p:tav tm="0">
                                          <p:val>
                                            <p:fltVal val="0"/>
                                          </p:val>
                                        </p:tav>
                                        <p:tav tm="100000">
                                          <p:val>
                                            <p:strVal val="#ppt_w"/>
                                          </p:val>
                                        </p:tav>
                                      </p:tavLst>
                                    </p:anim>
                                    <p:anim calcmode="lin" valueType="num">
                                      <p:cBhvr>
                                        <p:cTn id="13" dur="500" fill="hold"/>
                                        <p:tgtEl>
                                          <p:spTgt spid="16">
                                            <p:txEl>
                                              <p:pRg st="0" end="0"/>
                                            </p:txEl>
                                          </p:spTgt>
                                        </p:tgtEl>
                                        <p:attrNameLst>
                                          <p:attrName>ppt_h</p:attrName>
                                        </p:attrNameLst>
                                      </p:cBhvr>
                                      <p:tavLst>
                                        <p:tav tm="0">
                                          <p:val>
                                            <p:fltVal val="0"/>
                                          </p:val>
                                        </p:tav>
                                        <p:tav tm="100000">
                                          <p:val>
                                            <p:strVal val="#ppt_h"/>
                                          </p:val>
                                        </p:tav>
                                      </p:tavLst>
                                    </p:anim>
                                  </p:childTnLst>
                                </p:cTn>
                              </p:par>
                            </p:childTnLst>
                          </p:cTn>
                        </p:par>
                      </p:childTnLst>
                    </p:cTn>
                  </p:par>
                  <p:par>
                    <p:cTn id="14" fill="hold">
                      <p:stCondLst>
                        <p:cond delay="indefinite"/>
                      </p:stCondLst>
                      <p:childTnLst>
                        <p:par>
                          <p:cTn id="15" fill="hold">
                            <p:stCondLst>
                              <p:cond delay="0"/>
                            </p:stCondLst>
                            <p:childTnLst>
                              <p:par>
                                <p:cTn id="16" presetID="3" presetClass="entr" presetSubtype="10" fill="hold" grpId="0" nodeType="clickEffect">
                                  <p:stCondLst>
                                    <p:cond delay="0"/>
                                  </p:stCondLst>
                                  <p:childTnLst>
                                    <p:set>
                                      <p:cBhvr>
                                        <p:cTn id="17" dur="1" fill="hold">
                                          <p:stCondLst>
                                            <p:cond delay="0"/>
                                          </p:stCondLst>
                                        </p:cTn>
                                        <p:tgtEl>
                                          <p:spTgt spid="18"/>
                                        </p:tgtEl>
                                        <p:attrNameLst>
                                          <p:attrName>style.visibility</p:attrName>
                                        </p:attrNameLst>
                                      </p:cBhvr>
                                      <p:to>
                                        <p:strVal val="visible"/>
                                      </p:to>
                                    </p:set>
                                    <p:animEffect transition="in" filter="blinds(horizontal)">
                                      <p:cBhvr>
                                        <p:cTn id="18"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build="p"/>
      <p:bldP spid="18" grpId="0" animBg="1"/>
      <p:bldP spid="6" grpId="0"/>
    </p:bld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Content Placeholder 10"/>
          <p:cNvSpPr>
            <a:spLocks noGrp="1"/>
          </p:cNvSpPr>
          <p:nvPr>
            <p:ph sz="quarter" idx="13"/>
          </p:nvPr>
        </p:nvSpPr>
        <p:spPr>
          <a:xfrm>
            <a:off x="685800" y="2781300"/>
            <a:ext cx="7010400" cy="446276"/>
          </a:xfrm>
        </p:spPr>
        <p:txBody>
          <a:bodyPr wrap="square">
            <a:spAutoFit/>
          </a:bodyPr>
          <a:lstStyle/>
          <a:p>
            <a:pPr marL="566738" indent="-566738">
              <a:spcBef>
                <a:spcPct val="0"/>
              </a:spcBef>
              <a:buFontTx/>
              <a:buNone/>
              <a:tabLst>
                <a:tab pos="800100" algn="l"/>
                <a:tab pos="3322638" algn="l"/>
              </a:tabLst>
            </a:pPr>
            <a:r>
              <a:rPr lang="en-US" sz="2300" b="1" dirty="0" smtClean="0">
                <a:solidFill>
                  <a:schemeClr val="tx1"/>
                </a:solidFill>
                <a:latin typeface="Times New Roman" pitchFamily="18" charset="0"/>
                <a:cs typeface="Times New Roman" pitchFamily="18" charset="0"/>
              </a:rPr>
              <a:t>26.</a:t>
            </a:r>
            <a:r>
              <a:rPr lang="en-US" sz="2300" dirty="0" smtClean="0">
                <a:solidFill>
                  <a:schemeClr val="tx1"/>
                </a:solidFill>
                <a:latin typeface="Times New Roman" pitchFamily="18" charset="0"/>
                <a:cs typeface="Times New Roman" pitchFamily="18" charset="0"/>
              </a:rPr>
              <a:t>	</a:t>
            </a:r>
          </a:p>
        </p:txBody>
      </p:sp>
      <p:pic>
        <p:nvPicPr>
          <p:cNvPr id="6" name="Picture 2" descr="D:\Deepak\Powerpoint\Re-work\Art\New.wmf"/>
          <p:cNvPicPr>
            <a:picLocks noChangeAspect="1" noChangeArrowheads="1"/>
          </p:cNvPicPr>
          <p:nvPr/>
        </p:nvPicPr>
        <p:blipFill>
          <a:blip r:embed="rId2" cstate="print"/>
          <a:srcRect/>
          <a:stretch>
            <a:fillRect/>
          </a:stretch>
        </p:blipFill>
        <p:spPr bwMode="auto">
          <a:xfrm>
            <a:off x="1905000" y="5259614"/>
            <a:ext cx="4279900" cy="698500"/>
          </a:xfrm>
          <a:prstGeom prst="rect">
            <a:avLst/>
          </a:prstGeom>
          <a:noFill/>
        </p:spPr>
      </p:pic>
      <p:pic>
        <p:nvPicPr>
          <p:cNvPr id="7" name="Picture 2"/>
          <p:cNvPicPr>
            <a:picLocks noChangeAspect="1" noChangeArrowheads="1"/>
          </p:cNvPicPr>
          <p:nvPr/>
        </p:nvPicPr>
        <p:blipFill>
          <a:blip r:embed="rId3" cstate="print"/>
          <a:srcRect/>
          <a:stretch>
            <a:fillRect/>
          </a:stretch>
        </p:blipFill>
        <p:spPr bwMode="auto">
          <a:xfrm>
            <a:off x="1600200" y="2743200"/>
            <a:ext cx="2373630" cy="2113598"/>
          </a:xfrm>
          <a:prstGeom prst="rect">
            <a:avLst/>
          </a:prstGeom>
          <a:noFill/>
          <a:ln w="9525">
            <a:noFill/>
            <a:miter lim="800000"/>
            <a:headEnd/>
            <a:tailEnd/>
          </a:ln>
          <a:effectLst/>
        </p:spPr>
      </p:pic>
      <p:sp>
        <p:nvSpPr>
          <p:cNvPr id="5"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tabLst>
                <a:tab pos="393192" algn="r"/>
                <a:tab pos="640080" algn="l"/>
              </a:tabLst>
            </a:pPr>
            <a:r>
              <a:rPr lang="en-US" sz="1500" b="1" dirty="0" smtClean="0">
                <a:solidFill>
                  <a:schemeClr val="bg1"/>
                </a:solidFill>
                <a:latin typeface="Times New Roman" pitchFamily="18" charset="0"/>
                <a:cs typeface="Times New Roman" pitchFamily="18" charset="0"/>
              </a:rPr>
              <a:t>Revision Exam 1 Paper 1</a:t>
            </a:r>
          </a:p>
        </p:txBody>
      </p:sp>
    </p:spTree>
    <p:extLst>
      <p:ext uri="{BB962C8B-B14F-4D97-AF65-F5344CB8AC3E}">
        <p14:creationId xmlns:p14="http://schemas.microsoft.com/office/powerpoint/2010/main" xmlns="" val="1862447457"/>
      </p:ext>
    </p:extLst>
  </p:cSld>
  <p:clrMapOvr>
    <a:masterClrMapping/>
  </p:clrMapOvr>
  <p:transition spd="slow">
    <p:strips dir="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12">
                                            <p:txEl>
                                              <p:pRg st="0" end="0"/>
                                            </p:txEl>
                                          </p:spTgt>
                                        </p:tgtEl>
                                        <p:attrNameLst>
                                          <p:attrName>style.visibility</p:attrName>
                                        </p:attrNameLst>
                                      </p:cBhvr>
                                      <p:to>
                                        <p:strVal val="visible"/>
                                      </p:to>
                                    </p:set>
                                    <p:anim calcmode="lin" valueType="num">
                                      <p:cBhvr>
                                        <p:cTn id="7" dur="500" fill="hold"/>
                                        <p:tgtEl>
                                          <p:spTgt spid="12">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12">
                                            <p:txEl>
                                              <p:pRg st="0" end="0"/>
                                            </p:txEl>
                                          </p:spTgt>
                                        </p:tgtEl>
                                        <p:attrNameLst>
                                          <p:attrName>ppt_h</p:attrName>
                                        </p:attrNameLst>
                                      </p:cBhvr>
                                      <p:tavLst>
                                        <p:tav tm="0">
                                          <p:val>
                                            <p:fltVal val="0"/>
                                          </p:val>
                                        </p:tav>
                                        <p:tav tm="100000">
                                          <p:val>
                                            <p:strVal val="#ppt_h"/>
                                          </p:val>
                                        </p:tav>
                                      </p:tavLst>
                                    </p:anim>
                                  </p:childTnLst>
                                </p:cTn>
                              </p:par>
                              <p:par>
                                <p:cTn id="9" presetID="23" presetClass="entr" presetSubtype="16" fill="hold" nodeType="withEffect">
                                  <p:stCondLst>
                                    <p:cond delay="0"/>
                                  </p:stCondLst>
                                  <p:childTnLst>
                                    <p:set>
                                      <p:cBhvr>
                                        <p:cTn id="10" dur="1" fill="hold">
                                          <p:stCondLst>
                                            <p:cond delay="0"/>
                                          </p:stCondLst>
                                        </p:cTn>
                                        <p:tgtEl>
                                          <p:spTgt spid="7"/>
                                        </p:tgtEl>
                                        <p:attrNameLst>
                                          <p:attrName>style.visibility</p:attrName>
                                        </p:attrNameLst>
                                      </p:cBhvr>
                                      <p:to>
                                        <p:strVal val="visible"/>
                                      </p:to>
                                    </p:set>
                                    <p:anim calcmode="lin" valueType="num">
                                      <p:cBhvr>
                                        <p:cTn id="11" dur="500" fill="hold"/>
                                        <p:tgtEl>
                                          <p:spTgt spid="7"/>
                                        </p:tgtEl>
                                        <p:attrNameLst>
                                          <p:attrName>ppt_w</p:attrName>
                                        </p:attrNameLst>
                                      </p:cBhvr>
                                      <p:tavLst>
                                        <p:tav tm="0">
                                          <p:val>
                                            <p:fltVal val="0"/>
                                          </p:val>
                                        </p:tav>
                                        <p:tav tm="100000">
                                          <p:val>
                                            <p:strVal val="#ppt_w"/>
                                          </p:val>
                                        </p:tav>
                                      </p:tavLst>
                                    </p:anim>
                                    <p:anim calcmode="lin" valueType="num">
                                      <p:cBhvr>
                                        <p:cTn id="12" dur="500" fill="hold"/>
                                        <p:tgtEl>
                                          <p:spTgt spid="7"/>
                                        </p:tgtEl>
                                        <p:attrNameLst>
                                          <p:attrName>ppt_h</p:attrName>
                                        </p:attrNameLst>
                                      </p:cBhvr>
                                      <p:tavLst>
                                        <p:tav tm="0">
                                          <p:val>
                                            <p:fltVal val="0"/>
                                          </p:val>
                                        </p:tav>
                                        <p:tav tm="100000">
                                          <p:val>
                                            <p:strVal val="#ppt_h"/>
                                          </p:val>
                                        </p:tav>
                                      </p:tavLst>
                                    </p:anim>
                                  </p:childTnLst>
                                </p:cTn>
                              </p:par>
                              <p:par>
                                <p:cTn id="13" presetID="23" presetClass="entr" presetSubtype="16" fill="hold" nodeType="withEffect">
                                  <p:stCondLst>
                                    <p:cond delay="0"/>
                                  </p:stCondLst>
                                  <p:childTnLst>
                                    <p:set>
                                      <p:cBhvr>
                                        <p:cTn id="14" dur="1" fill="hold">
                                          <p:stCondLst>
                                            <p:cond delay="0"/>
                                          </p:stCondLst>
                                        </p:cTn>
                                        <p:tgtEl>
                                          <p:spTgt spid="6"/>
                                        </p:tgtEl>
                                        <p:attrNameLst>
                                          <p:attrName>style.visibility</p:attrName>
                                        </p:attrNameLst>
                                      </p:cBhvr>
                                      <p:to>
                                        <p:strVal val="visible"/>
                                      </p:to>
                                    </p:set>
                                    <p:anim calcmode="lin" valueType="num">
                                      <p:cBhvr>
                                        <p:cTn id="15" dur="500" fill="hold"/>
                                        <p:tgtEl>
                                          <p:spTgt spid="6"/>
                                        </p:tgtEl>
                                        <p:attrNameLst>
                                          <p:attrName>ppt_w</p:attrName>
                                        </p:attrNameLst>
                                      </p:cBhvr>
                                      <p:tavLst>
                                        <p:tav tm="0">
                                          <p:val>
                                            <p:fltVal val="0"/>
                                          </p:val>
                                        </p:tav>
                                        <p:tav tm="100000">
                                          <p:val>
                                            <p:strVal val="#ppt_w"/>
                                          </p:val>
                                        </p:tav>
                                      </p:tavLst>
                                    </p:anim>
                                    <p:anim calcmode="lin" valueType="num">
                                      <p:cBhvr>
                                        <p:cTn id="16" dur="500" fill="hold"/>
                                        <p:tgtEl>
                                          <p:spTgt spid="6"/>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build="allAtOnce"/>
    </p:bldLst>
  </p:timing>
</p:sld>
</file>

<file path=ppt/slides/slide5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Content Placeholder 10"/>
          <p:cNvSpPr>
            <a:spLocks noGrp="1"/>
          </p:cNvSpPr>
          <p:nvPr>
            <p:ph sz="quarter" idx="13"/>
          </p:nvPr>
        </p:nvSpPr>
        <p:spPr>
          <a:xfrm>
            <a:off x="838199" y="2590800"/>
            <a:ext cx="7260771" cy="3877985"/>
          </a:xfrm>
        </p:spPr>
        <p:txBody>
          <a:bodyPr wrap="square">
            <a:spAutoFit/>
          </a:bodyPr>
          <a:lstStyle/>
          <a:p>
            <a:pPr marL="457200" indent="-457200">
              <a:spcBef>
                <a:spcPct val="0"/>
              </a:spcBef>
              <a:buNone/>
              <a:tabLst>
                <a:tab pos="1082675" algn="l"/>
                <a:tab pos="3892550" algn="l"/>
              </a:tabLst>
            </a:pPr>
            <a:r>
              <a:rPr lang="en-US" sz="2300" b="1" dirty="0" smtClean="0">
                <a:solidFill>
                  <a:schemeClr val="tx1"/>
                </a:solidFill>
                <a:latin typeface="Times New Roman" pitchFamily="18" charset="0"/>
                <a:cs typeface="Times New Roman" pitchFamily="18" charset="0"/>
              </a:rPr>
              <a:t>3.</a:t>
            </a:r>
            <a:r>
              <a:rPr lang="en-US" sz="2300" dirty="0" smtClean="0">
                <a:solidFill>
                  <a:schemeClr val="tx1"/>
                </a:solidFill>
                <a:latin typeface="Times New Roman" pitchFamily="18" charset="0"/>
                <a:cs typeface="Times New Roman" pitchFamily="18" charset="0"/>
              </a:rPr>
              <a:t>	(c)	The amount in the</a:t>
            </a:r>
            <a:br>
              <a:rPr lang="en-US" sz="2300" dirty="0" smtClean="0">
                <a:solidFill>
                  <a:schemeClr val="tx1"/>
                </a:solidFill>
                <a:latin typeface="Times New Roman" pitchFamily="18" charset="0"/>
                <a:cs typeface="Times New Roman" pitchFamily="18" charset="0"/>
              </a:rPr>
            </a:br>
            <a:r>
              <a:rPr lang="en-US" sz="2300" dirty="0" smtClean="0">
                <a:solidFill>
                  <a:schemeClr val="tx1"/>
                </a:solidFill>
                <a:latin typeface="Times New Roman" pitchFamily="18" charset="0"/>
                <a:cs typeface="Times New Roman" pitchFamily="18" charset="0"/>
              </a:rPr>
              <a:t>	account after one year	= 105% of $8000</a:t>
            </a:r>
          </a:p>
          <a:p>
            <a:pPr marL="457200" indent="-457200">
              <a:spcBef>
                <a:spcPct val="0"/>
              </a:spcBef>
              <a:buNone/>
              <a:tabLst>
                <a:tab pos="1082675" algn="l"/>
                <a:tab pos="3892550" algn="l"/>
              </a:tabLst>
            </a:pPr>
            <a:r>
              <a:rPr lang="en-US" sz="5400" dirty="0" smtClean="0">
                <a:solidFill>
                  <a:schemeClr val="tx1"/>
                </a:solidFill>
                <a:latin typeface="Times New Roman" pitchFamily="18" charset="0"/>
                <a:cs typeface="Times New Roman" pitchFamily="18" charset="0"/>
              </a:rPr>
              <a:t> </a:t>
            </a:r>
          </a:p>
          <a:p>
            <a:pPr marL="457200" indent="-457200">
              <a:spcBef>
                <a:spcPct val="0"/>
              </a:spcBef>
              <a:buNone/>
              <a:tabLst>
                <a:tab pos="1082675" algn="l"/>
                <a:tab pos="3892550" algn="l"/>
              </a:tabLst>
            </a:pPr>
            <a:r>
              <a:rPr lang="en-US" sz="2300" dirty="0" smtClean="0">
                <a:solidFill>
                  <a:schemeClr val="tx1"/>
                </a:solidFill>
                <a:latin typeface="Times New Roman" pitchFamily="18" charset="0"/>
                <a:cs typeface="Times New Roman" pitchFamily="18" charset="0"/>
              </a:rPr>
              <a:t>			= $8 400</a:t>
            </a:r>
          </a:p>
          <a:p>
            <a:pPr marL="457200" indent="-457200">
              <a:spcBef>
                <a:spcPct val="0"/>
              </a:spcBef>
              <a:buNone/>
              <a:tabLst>
                <a:tab pos="1082675" algn="l"/>
                <a:tab pos="3892550" algn="l"/>
              </a:tabLst>
            </a:pPr>
            <a:r>
              <a:rPr lang="en-US" sz="2300" dirty="0" smtClean="0">
                <a:solidFill>
                  <a:schemeClr val="tx1"/>
                </a:solidFill>
                <a:latin typeface="Times New Roman" pitchFamily="18" charset="0"/>
                <a:cs typeface="Times New Roman" pitchFamily="18" charset="0"/>
              </a:rPr>
              <a:t>		</a:t>
            </a:r>
            <a:r>
              <a:rPr lang="en-US" sz="800" dirty="0" smtClean="0">
                <a:solidFill>
                  <a:schemeClr val="tx1"/>
                </a:solidFill>
                <a:latin typeface="Times New Roman" pitchFamily="18" charset="0"/>
                <a:cs typeface="Times New Roman" pitchFamily="18" charset="0"/>
              </a:rPr>
              <a:t> </a:t>
            </a:r>
            <a:r>
              <a:rPr lang="en-US" sz="2300" dirty="0" smtClean="0">
                <a:solidFill>
                  <a:schemeClr val="tx1"/>
                </a:solidFill>
                <a:latin typeface="Times New Roman" pitchFamily="18" charset="0"/>
                <a:cs typeface="Times New Roman" pitchFamily="18" charset="0"/>
              </a:rPr>
              <a:t>The amount in the</a:t>
            </a:r>
            <a:br>
              <a:rPr lang="en-US" sz="2300" dirty="0" smtClean="0">
                <a:solidFill>
                  <a:schemeClr val="tx1"/>
                </a:solidFill>
                <a:latin typeface="Times New Roman" pitchFamily="18" charset="0"/>
                <a:cs typeface="Times New Roman" pitchFamily="18" charset="0"/>
              </a:rPr>
            </a:br>
            <a:r>
              <a:rPr lang="en-US" sz="2300" dirty="0" smtClean="0">
                <a:solidFill>
                  <a:schemeClr val="tx1"/>
                </a:solidFill>
                <a:latin typeface="Times New Roman" pitchFamily="18" charset="0"/>
                <a:cs typeface="Times New Roman" pitchFamily="18" charset="0"/>
              </a:rPr>
              <a:t>	account after two years	= 105% of $8400</a:t>
            </a:r>
          </a:p>
          <a:p>
            <a:pPr marL="457200" indent="-457200">
              <a:spcBef>
                <a:spcPct val="0"/>
              </a:spcBef>
              <a:buNone/>
              <a:tabLst>
                <a:tab pos="1082675" algn="l"/>
                <a:tab pos="3892550" algn="l"/>
              </a:tabLst>
            </a:pPr>
            <a:r>
              <a:rPr lang="en-US" sz="5400" dirty="0" smtClean="0">
                <a:solidFill>
                  <a:schemeClr val="tx1"/>
                </a:solidFill>
                <a:latin typeface="Times New Roman" pitchFamily="18" charset="0"/>
                <a:cs typeface="Times New Roman" pitchFamily="18" charset="0"/>
              </a:rPr>
              <a:t> 		</a:t>
            </a:r>
            <a:r>
              <a:rPr lang="en-US" sz="1000" dirty="0" smtClean="0">
                <a:solidFill>
                  <a:schemeClr val="tx1"/>
                </a:solidFill>
                <a:latin typeface="Times New Roman" pitchFamily="18" charset="0"/>
                <a:cs typeface="Times New Roman" pitchFamily="18" charset="0"/>
              </a:rPr>
              <a:t>	</a:t>
            </a:r>
            <a:endParaRPr lang="en-US" sz="2300" dirty="0" smtClean="0">
              <a:solidFill>
                <a:schemeClr val="tx1"/>
              </a:solidFill>
              <a:latin typeface="Times New Roman" pitchFamily="18" charset="0"/>
              <a:cs typeface="Times New Roman" pitchFamily="18" charset="0"/>
            </a:endParaRPr>
          </a:p>
          <a:p>
            <a:pPr marL="457200" indent="-457200">
              <a:spcBef>
                <a:spcPct val="0"/>
              </a:spcBef>
              <a:buNone/>
              <a:tabLst>
                <a:tab pos="1082675" algn="l"/>
                <a:tab pos="3892550" algn="l"/>
              </a:tabLst>
            </a:pPr>
            <a:r>
              <a:rPr lang="en-US" sz="2300" dirty="0" smtClean="0">
                <a:solidFill>
                  <a:schemeClr val="tx1"/>
                </a:solidFill>
                <a:latin typeface="Times New Roman" pitchFamily="18" charset="0"/>
                <a:cs typeface="Times New Roman" pitchFamily="18" charset="0"/>
              </a:rPr>
              <a:t>			= </a:t>
            </a:r>
            <a:r>
              <a:rPr lang="en-US" sz="2300" dirty="0" smtClean="0">
                <a:solidFill>
                  <a:srgbClr val="FF0000"/>
                </a:solidFill>
                <a:latin typeface="Times New Roman" pitchFamily="18" charset="0"/>
                <a:cs typeface="Times New Roman" pitchFamily="18" charset="0"/>
              </a:rPr>
              <a:t>$8 820</a:t>
            </a:r>
          </a:p>
        </p:txBody>
      </p:sp>
      <p:pic>
        <p:nvPicPr>
          <p:cNvPr id="11267" name="Picture 3" descr="D:\Deepak\Powerpoint\20110221\Art\New.wmf"/>
          <p:cNvPicPr>
            <a:picLocks noChangeAspect="1" noChangeArrowheads="1"/>
          </p:cNvPicPr>
          <p:nvPr/>
        </p:nvPicPr>
        <p:blipFill>
          <a:blip r:embed="rId2" cstate="print"/>
          <a:srcRect/>
          <a:stretch>
            <a:fillRect/>
          </a:stretch>
        </p:blipFill>
        <p:spPr bwMode="auto">
          <a:xfrm>
            <a:off x="4805367" y="3394078"/>
            <a:ext cx="1866900" cy="749300"/>
          </a:xfrm>
          <a:prstGeom prst="rect">
            <a:avLst/>
          </a:prstGeom>
          <a:noFill/>
        </p:spPr>
      </p:pic>
      <p:pic>
        <p:nvPicPr>
          <p:cNvPr id="11268" name="Picture 4" descr="D:\Deepak\Powerpoint\20110221\Art\New.wmf"/>
          <p:cNvPicPr>
            <a:picLocks noChangeAspect="1" noChangeArrowheads="1"/>
          </p:cNvPicPr>
          <p:nvPr/>
        </p:nvPicPr>
        <p:blipFill>
          <a:blip r:embed="rId3" cstate="print"/>
          <a:srcRect/>
          <a:stretch>
            <a:fillRect/>
          </a:stretch>
        </p:blipFill>
        <p:spPr bwMode="auto">
          <a:xfrm>
            <a:off x="4806948" y="5257800"/>
            <a:ext cx="1905000" cy="749300"/>
          </a:xfrm>
          <a:prstGeom prst="rect">
            <a:avLst/>
          </a:prstGeom>
          <a:noFill/>
        </p:spPr>
      </p:pic>
      <p:sp>
        <p:nvSpPr>
          <p:cNvPr id="6" name="TextBox 5"/>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3 Paper 2</a:t>
            </a:r>
          </a:p>
        </p:txBody>
      </p:sp>
    </p:spTree>
    <p:extLst>
      <p:ext uri="{BB962C8B-B14F-4D97-AF65-F5344CB8AC3E}">
        <p14:creationId xmlns:p14="http://schemas.microsoft.com/office/powerpoint/2010/main" xmlns="" val="1862447457"/>
      </p:ext>
    </p:extLst>
  </p:cSld>
  <p:clrMapOvr>
    <a:masterClrMapping/>
  </p:clrMapOvr>
  <p:transition spd="slow">
    <p:strips dir="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anim calcmode="lin" valueType="num">
                                      <p:cBhvr>
                                        <p:cTn id="7" dur="500" fill="hold"/>
                                        <p:tgtEl>
                                          <p:spTgt spid="5">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5">
                                            <p:txEl>
                                              <p:pRg st="0" end="0"/>
                                            </p:txEl>
                                          </p:spTgt>
                                        </p:tgtEl>
                                        <p:attrNameLst>
                                          <p:attrName>ppt_h</p:attrName>
                                        </p:attrNameLst>
                                      </p:cBhvr>
                                      <p:tavLst>
                                        <p:tav tm="0">
                                          <p:val>
                                            <p:fltVal val="0"/>
                                          </p:val>
                                        </p:tav>
                                        <p:tav tm="100000">
                                          <p:val>
                                            <p:strVal val="#ppt_h"/>
                                          </p:val>
                                        </p:tav>
                                      </p:tavLst>
                                    </p:anim>
                                  </p:childTnLst>
                                </p:cTn>
                              </p:par>
                              <p:par>
                                <p:cTn id="9" presetID="23" presetClass="entr" presetSubtype="16" fill="hold" grpId="0" nodeType="withEffect">
                                  <p:stCondLst>
                                    <p:cond delay="0"/>
                                  </p:stCondLst>
                                  <p:childTnLst>
                                    <p:set>
                                      <p:cBhvr>
                                        <p:cTn id="10" dur="1" fill="hold">
                                          <p:stCondLst>
                                            <p:cond delay="0"/>
                                          </p:stCondLst>
                                        </p:cTn>
                                        <p:tgtEl>
                                          <p:spTgt spid="5">
                                            <p:txEl>
                                              <p:pRg st="1" end="1"/>
                                            </p:txEl>
                                          </p:spTgt>
                                        </p:tgtEl>
                                        <p:attrNameLst>
                                          <p:attrName>style.visibility</p:attrName>
                                        </p:attrNameLst>
                                      </p:cBhvr>
                                      <p:to>
                                        <p:strVal val="visible"/>
                                      </p:to>
                                    </p:set>
                                    <p:anim calcmode="lin" valueType="num">
                                      <p:cBhvr>
                                        <p:cTn id="11" dur="500" fill="hold"/>
                                        <p:tgtEl>
                                          <p:spTgt spid="5">
                                            <p:txEl>
                                              <p:pRg st="1" end="1"/>
                                            </p:txEl>
                                          </p:spTgt>
                                        </p:tgtEl>
                                        <p:attrNameLst>
                                          <p:attrName>ppt_w</p:attrName>
                                        </p:attrNameLst>
                                      </p:cBhvr>
                                      <p:tavLst>
                                        <p:tav tm="0">
                                          <p:val>
                                            <p:fltVal val="0"/>
                                          </p:val>
                                        </p:tav>
                                        <p:tav tm="100000">
                                          <p:val>
                                            <p:strVal val="#ppt_w"/>
                                          </p:val>
                                        </p:tav>
                                      </p:tavLst>
                                    </p:anim>
                                    <p:anim calcmode="lin" valueType="num">
                                      <p:cBhvr>
                                        <p:cTn id="12" dur="500" fill="hold"/>
                                        <p:tgtEl>
                                          <p:spTgt spid="5">
                                            <p:txEl>
                                              <p:pRg st="1" end="1"/>
                                            </p:txEl>
                                          </p:spTgt>
                                        </p:tgtEl>
                                        <p:attrNameLst>
                                          <p:attrName>ppt_h</p:attrName>
                                        </p:attrNameLst>
                                      </p:cBhvr>
                                      <p:tavLst>
                                        <p:tav tm="0">
                                          <p:val>
                                            <p:fltVal val="0"/>
                                          </p:val>
                                        </p:tav>
                                        <p:tav tm="100000">
                                          <p:val>
                                            <p:strVal val="#ppt_h"/>
                                          </p:val>
                                        </p:tav>
                                      </p:tavLst>
                                    </p:anim>
                                  </p:childTnLst>
                                </p:cTn>
                              </p:par>
                              <p:par>
                                <p:cTn id="13" presetID="23" presetClass="entr" presetSubtype="16" fill="hold" nodeType="withEffect">
                                  <p:stCondLst>
                                    <p:cond delay="0"/>
                                  </p:stCondLst>
                                  <p:childTnLst>
                                    <p:set>
                                      <p:cBhvr>
                                        <p:cTn id="14" dur="1" fill="hold">
                                          <p:stCondLst>
                                            <p:cond delay="0"/>
                                          </p:stCondLst>
                                        </p:cTn>
                                        <p:tgtEl>
                                          <p:spTgt spid="11267"/>
                                        </p:tgtEl>
                                        <p:attrNameLst>
                                          <p:attrName>style.visibility</p:attrName>
                                        </p:attrNameLst>
                                      </p:cBhvr>
                                      <p:to>
                                        <p:strVal val="visible"/>
                                      </p:to>
                                    </p:set>
                                    <p:anim calcmode="lin" valueType="num">
                                      <p:cBhvr>
                                        <p:cTn id="15" dur="500" fill="hold"/>
                                        <p:tgtEl>
                                          <p:spTgt spid="11267"/>
                                        </p:tgtEl>
                                        <p:attrNameLst>
                                          <p:attrName>ppt_w</p:attrName>
                                        </p:attrNameLst>
                                      </p:cBhvr>
                                      <p:tavLst>
                                        <p:tav tm="0">
                                          <p:val>
                                            <p:fltVal val="0"/>
                                          </p:val>
                                        </p:tav>
                                        <p:tav tm="100000">
                                          <p:val>
                                            <p:strVal val="#ppt_w"/>
                                          </p:val>
                                        </p:tav>
                                      </p:tavLst>
                                    </p:anim>
                                    <p:anim calcmode="lin" valueType="num">
                                      <p:cBhvr>
                                        <p:cTn id="16" dur="500" fill="hold"/>
                                        <p:tgtEl>
                                          <p:spTgt spid="11267"/>
                                        </p:tgtEl>
                                        <p:attrNameLst>
                                          <p:attrName>ppt_h</p:attrName>
                                        </p:attrNameLst>
                                      </p:cBhvr>
                                      <p:tavLst>
                                        <p:tav tm="0">
                                          <p:val>
                                            <p:fltVal val="0"/>
                                          </p:val>
                                        </p:tav>
                                        <p:tav tm="100000">
                                          <p:val>
                                            <p:strVal val="#ppt_h"/>
                                          </p:val>
                                        </p:tav>
                                      </p:tavLst>
                                    </p:anim>
                                  </p:childTnLst>
                                </p:cTn>
                              </p:par>
                              <p:par>
                                <p:cTn id="17" presetID="23" presetClass="entr" presetSubtype="16" fill="hold" grpId="0" nodeType="withEffect">
                                  <p:stCondLst>
                                    <p:cond delay="0"/>
                                  </p:stCondLst>
                                  <p:childTnLst>
                                    <p:set>
                                      <p:cBhvr>
                                        <p:cTn id="18" dur="1" fill="hold">
                                          <p:stCondLst>
                                            <p:cond delay="0"/>
                                          </p:stCondLst>
                                        </p:cTn>
                                        <p:tgtEl>
                                          <p:spTgt spid="5">
                                            <p:txEl>
                                              <p:pRg st="2" end="2"/>
                                            </p:txEl>
                                          </p:spTgt>
                                        </p:tgtEl>
                                        <p:attrNameLst>
                                          <p:attrName>style.visibility</p:attrName>
                                        </p:attrNameLst>
                                      </p:cBhvr>
                                      <p:to>
                                        <p:strVal val="visible"/>
                                      </p:to>
                                    </p:set>
                                    <p:anim calcmode="lin" valueType="num">
                                      <p:cBhvr>
                                        <p:cTn id="19" dur="500" fill="hold"/>
                                        <p:tgtEl>
                                          <p:spTgt spid="5">
                                            <p:txEl>
                                              <p:pRg st="2" end="2"/>
                                            </p:txEl>
                                          </p:spTgt>
                                        </p:tgtEl>
                                        <p:attrNameLst>
                                          <p:attrName>ppt_w</p:attrName>
                                        </p:attrNameLst>
                                      </p:cBhvr>
                                      <p:tavLst>
                                        <p:tav tm="0">
                                          <p:val>
                                            <p:fltVal val="0"/>
                                          </p:val>
                                        </p:tav>
                                        <p:tav tm="100000">
                                          <p:val>
                                            <p:strVal val="#ppt_w"/>
                                          </p:val>
                                        </p:tav>
                                      </p:tavLst>
                                    </p:anim>
                                    <p:anim calcmode="lin" valueType="num">
                                      <p:cBhvr>
                                        <p:cTn id="20" dur="500" fill="hold"/>
                                        <p:tgtEl>
                                          <p:spTgt spid="5">
                                            <p:txEl>
                                              <p:pRg st="2" end="2"/>
                                            </p:txEl>
                                          </p:spTgt>
                                        </p:tgtEl>
                                        <p:attrNameLst>
                                          <p:attrName>ppt_h</p:attrName>
                                        </p:attrNameLst>
                                      </p:cBhvr>
                                      <p:tavLst>
                                        <p:tav tm="0">
                                          <p:val>
                                            <p:fltVal val="0"/>
                                          </p:val>
                                        </p:tav>
                                        <p:tav tm="100000">
                                          <p:val>
                                            <p:strVal val="#ppt_h"/>
                                          </p:val>
                                        </p:tav>
                                      </p:tavLst>
                                    </p:anim>
                                  </p:childTnLst>
                                </p:cTn>
                              </p:par>
                              <p:par>
                                <p:cTn id="21" presetID="23" presetClass="entr" presetSubtype="16" fill="hold" grpId="0" nodeType="withEffect">
                                  <p:stCondLst>
                                    <p:cond delay="0"/>
                                  </p:stCondLst>
                                  <p:childTnLst>
                                    <p:set>
                                      <p:cBhvr>
                                        <p:cTn id="22" dur="1" fill="hold">
                                          <p:stCondLst>
                                            <p:cond delay="0"/>
                                          </p:stCondLst>
                                        </p:cTn>
                                        <p:tgtEl>
                                          <p:spTgt spid="5">
                                            <p:txEl>
                                              <p:pRg st="3" end="3"/>
                                            </p:txEl>
                                          </p:spTgt>
                                        </p:tgtEl>
                                        <p:attrNameLst>
                                          <p:attrName>style.visibility</p:attrName>
                                        </p:attrNameLst>
                                      </p:cBhvr>
                                      <p:to>
                                        <p:strVal val="visible"/>
                                      </p:to>
                                    </p:set>
                                    <p:anim calcmode="lin" valueType="num">
                                      <p:cBhvr>
                                        <p:cTn id="23" dur="500" fill="hold"/>
                                        <p:tgtEl>
                                          <p:spTgt spid="5">
                                            <p:txEl>
                                              <p:pRg st="3" end="3"/>
                                            </p:txEl>
                                          </p:spTgt>
                                        </p:tgtEl>
                                        <p:attrNameLst>
                                          <p:attrName>ppt_w</p:attrName>
                                        </p:attrNameLst>
                                      </p:cBhvr>
                                      <p:tavLst>
                                        <p:tav tm="0">
                                          <p:val>
                                            <p:fltVal val="0"/>
                                          </p:val>
                                        </p:tav>
                                        <p:tav tm="100000">
                                          <p:val>
                                            <p:strVal val="#ppt_w"/>
                                          </p:val>
                                        </p:tav>
                                      </p:tavLst>
                                    </p:anim>
                                    <p:anim calcmode="lin" valueType="num">
                                      <p:cBhvr>
                                        <p:cTn id="24" dur="500" fill="hold"/>
                                        <p:tgtEl>
                                          <p:spTgt spid="5">
                                            <p:txEl>
                                              <p:pRg st="3" end="3"/>
                                            </p:txEl>
                                          </p:spTgt>
                                        </p:tgtEl>
                                        <p:attrNameLst>
                                          <p:attrName>ppt_h</p:attrName>
                                        </p:attrNameLst>
                                      </p:cBhvr>
                                      <p:tavLst>
                                        <p:tav tm="0">
                                          <p:val>
                                            <p:fltVal val="0"/>
                                          </p:val>
                                        </p:tav>
                                        <p:tav tm="100000">
                                          <p:val>
                                            <p:strVal val="#ppt_h"/>
                                          </p:val>
                                        </p:tav>
                                      </p:tavLst>
                                    </p:anim>
                                  </p:childTnLst>
                                </p:cTn>
                              </p:par>
                              <p:par>
                                <p:cTn id="25" presetID="23" presetClass="entr" presetSubtype="16" fill="hold" grpId="0" nodeType="withEffect">
                                  <p:stCondLst>
                                    <p:cond delay="0"/>
                                  </p:stCondLst>
                                  <p:childTnLst>
                                    <p:set>
                                      <p:cBhvr>
                                        <p:cTn id="26" dur="1" fill="hold">
                                          <p:stCondLst>
                                            <p:cond delay="0"/>
                                          </p:stCondLst>
                                        </p:cTn>
                                        <p:tgtEl>
                                          <p:spTgt spid="5">
                                            <p:txEl>
                                              <p:pRg st="4" end="4"/>
                                            </p:txEl>
                                          </p:spTgt>
                                        </p:tgtEl>
                                        <p:attrNameLst>
                                          <p:attrName>style.visibility</p:attrName>
                                        </p:attrNameLst>
                                      </p:cBhvr>
                                      <p:to>
                                        <p:strVal val="visible"/>
                                      </p:to>
                                    </p:set>
                                    <p:anim calcmode="lin" valueType="num">
                                      <p:cBhvr>
                                        <p:cTn id="27" dur="500" fill="hold"/>
                                        <p:tgtEl>
                                          <p:spTgt spid="5">
                                            <p:txEl>
                                              <p:pRg st="4" end="4"/>
                                            </p:txEl>
                                          </p:spTgt>
                                        </p:tgtEl>
                                        <p:attrNameLst>
                                          <p:attrName>ppt_w</p:attrName>
                                        </p:attrNameLst>
                                      </p:cBhvr>
                                      <p:tavLst>
                                        <p:tav tm="0">
                                          <p:val>
                                            <p:fltVal val="0"/>
                                          </p:val>
                                        </p:tav>
                                        <p:tav tm="100000">
                                          <p:val>
                                            <p:strVal val="#ppt_w"/>
                                          </p:val>
                                        </p:tav>
                                      </p:tavLst>
                                    </p:anim>
                                    <p:anim calcmode="lin" valueType="num">
                                      <p:cBhvr>
                                        <p:cTn id="28" dur="500" fill="hold"/>
                                        <p:tgtEl>
                                          <p:spTgt spid="5">
                                            <p:txEl>
                                              <p:pRg st="4" end="4"/>
                                            </p:txEl>
                                          </p:spTgt>
                                        </p:tgtEl>
                                        <p:attrNameLst>
                                          <p:attrName>ppt_h</p:attrName>
                                        </p:attrNameLst>
                                      </p:cBhvr>
                                      <p:tavLst>
                                        <p:tav tm="0">
                                          <p:val>
                                            <p:fltVal val="0"/>
                                          </p:val>
                                        </p:tav>
                                        <p:tav tm="100000">
                                          <p:val>
                                            <p:strVal val="#ppt_h"/>
                                          </p:val>
                                        </p:tav>
                                      </p:tavLst>
                                    </p:anim>
                                  </p:childTnLst>
                                </p:cTn>
                              </p:par>
                              <p:par>
                                <p:cTn id="29" presetID="23" presetClass="entr" presetSubtype="16" fill="hold" nodeType="withEffect">
                                  <p:stCondLst>
                                    <p:cond delay="0"/>
                                  </p:stCondLst>
                                  <p:childTnLst>
                                    <p:set>
                                      <p:cBhvr>
                                        <p:cTn id="30" dur="1" fill="hold">
                                          <p:stCondLst>
                                            <p:cond delay="0"/>
                                          </p:stCondLst>
                                        </p:cTn>
                                        <p:tgtEl>
                                          <p:spTgt spid="11268"/>
                                        </p:tgtEl>
                                        <p:attrNameLst>
                                          <p:attrName>style.visibility</p:attrName>
                                        </p:attrNameLst>
                                      </p:cBhvr>
                                      <p:to>
                                        <p:strVal val="visible"/>
                                      </p:to>
                                    </p:set>
                                    <p:anim calcmode="lin" valueType="num">
                                      <p:cBhvr>
                                        <p:cTn id="31" dur="500" fill="hold"/>
                                        <p:tgtEl>
                                          <p:spTgt spid="11268"/>
                                        </p:tgtEl>
                                        <p:attrNameLst>
                                          <p:attrName>ppt_w</p:attrName>
                                        </p:attrNameLst>
                                      </p:cBhvr>
                                      <p:tavLst>
                                        <p:tav tm="0">
                                          <p:val>
                                            <p:fltVal val="0"/>
                                          </p:val>
                                        </p:tav>
                                        <p:tav tm="100000">
                                          <p:val>
                                            <p:strVal val="#ppt_w"/>
                                          </p:val>
                                        </p:tav>
                                      </p:tavLst>
                                    </p:anim>
                                    <p:anim calcmode="lin" valueType="num">
                                      <p:cBhvr>
                                        <p:cTn id="32" dur="500" fill="hold"/>
                                        <p:tgtEl>
                                          <p:spTgt spid="11268"/>
                                        </p:tgtEl>
                                        <p:attrNameLst>
                                          <p:attrName>ppt_h</p:attrName>
                                        </p:attrNameLst>
                                      </p:cBhvr>
                                      <p:tavLst>
                                        <p:tav tm="0">
                                          <p:val>
                                            <p:fltVal val="0"/>
                                          </p:val>
                                        </p:tav>
                                        <p:tav tm="100000">
                                          <p:val>
                                            <p:strVal val="#ppt_h"/>
                                          </p:val>
                                        </p:tav>
                                      </p:tavLst>
                                    </p:anim>
                                  </p:childTnLst>
                                </p:cTn>
                              </p:par>
                              <p:par>
                                <p:cTn id="33" presetID="23" presetClass="entr" presetSubtype="16" fill="hold" grpId="0" nodeType="withEffect">
                                  <p:stCondLst>
                                    <p:cond delay="0"/>
                                  </p:stCondLst>
                                  <p:childTnLst>
                                    <p:set>
                                      <p:cBhvr>
                                        <p:cTn id="34" dur="1" fill="hold">
                                          <p:stCondLst>
                                            <p:cond delay="0"/>
                                          </p:stCondLst>
                                        </p:cTn>
                                        <p:tgtEl>
                                          <p:spTgt spid="5">
                                            <p:txEl>
                                              <p:pRg st="5" end="5"/>
                                            </p:txEl>
                                          </p:spTgt>
                                        </p:tgtEl>
                                        <p:attrNameLst>
                                          <p:attrName>style.visibility</p:attrName>
                                        </p:attrNameLst>
                                      </p:cBhvr>
                                      <p:to>
                                        <p:strVal val="visible"/>
                                      </p:to>
                                    </p:set>
                                    <p:anim calcmode="lin" valueType="num">
                                      <p:cBhvr>
                                        <p:cTn id="35" dur="500" fill="hold"/>
                                        <p:tgtEl>
                                          <p:spTgt spid="5">
                                            <p:txEl>
                                              <p:pRg st="5" end="5"/>
                                            </p:txEl>
                                          </p:spTgt>
                                        </p:tgtEl>
                                        <p:attrNameLst>
                                          <p:attrName>ppt_w</p:attrName>
                                        </p:attrNameLst>
                                      </p:cBhvr>
                                      <p:tavLst>
                                        <p:tav tm="0">
                                          <p:val>
                                            <p:fltVal val="0"/>
                                          </p:val>
                                        </p:tav>
                                        <p:tav tm="100000">
                                          <p:val>
                                            <p:strVal val="#ppt_w"/>
                                          </p:val>
                                        </p:tav>
                                      </p:tavLst>
                                    </p:anim>
                                    <p:anim calcmode="lin" valueType="num">
                                      <p:cBhvr>
                                        <p:cTn id="36" dur="500" fill="hold"/>
                                        <p:tgtEl>
                                          <p:spTgt spid="5">
                                            <p:txEl>
                                              <p:pRg st="5" end="5"/>
                                            </p:txEl>
                                          </p:spTgt>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build="p"/>
    </p:bldLst>
  </p:timing>
</p:sld>
</file>

<file path=ppt/slides/slide5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Content Placeholder 10"/>
          <p:cNvSpPr>
            <a:spLocks noGrp="1"/>
          </p:cNvSpPr>
          <p:nvPr>
            <p:ph sz="quarter" idx="13"/>
          </p:nvPr>
        </p:nvSpPr>
        <p:spPr>
          <a:xfrm>
            <a:off x="609600" y="2966239"/>
            <a:ext cx="6498772" cy="800219"/>
          </a:xfrm>
        </p:spPr>
        <p:txBody>
          <a:bodyPr wrap="square">
            <a:spAutoFit/>
          </a:bodyPr>
          <a:lstStyle/>
          <a:p>
            <a:pPr marL="457200" indent="-457200" algn="just">
              <a:spcBef>
                <a:spcPct val="0"/>
              </a:spcBef>
              <a:buFontTx/>
              <a:buNone/>
              <a:tabLst>
                <a:tab pos="974725" algn="l"/>
                <a:tab pos="1036638" algn="l"/>
                <a:tab pos="3913188" algn="l"/>
              </a:tabLst>
            </a:pPr>
            <a:r>
              <a:rPr lang="en-US" sz="2300" b="1" dirty="0" smtClean="0">
                <a:solidFill>
                  <a:schemeClr val="tx1"/>
                </a:solidFill>
                <a:latin typeface="Times New Roman" pitchFamily="18" charset="0"/>
                <a:cs typeface="Times New Roman" pitchFamily="18" charset="0"/>
              </a:rPr>
              <a:t>4.</a:t>
            </a:r>
            <a:r>
              <a:rPr lang="en-US" sz="2300" dirty="0" smtClean="0">
                <a:solidFill>
                  <a:schemeClr val="tx1"/>
                </a:solidFill>
                <a:latin typeface="Times New Roman" pitchFamily="18" charset="0"/>
                <a:cs typeface="Times New Roman" pitchFamily="18" charset="0"/>
              </a:rPr>
              <a:t>	(a)	The diagram below is a map of a town 	showing, a school, </a:t>
            </a:r>
            <a:r>
              <a:rPr lang="en-US" sz="2300" dirty="0" err="1" smtClean="0">
                <a:solidFill>
                  <a:schemeClr val="tx1"/>
                </a:solidFill>
                <a:latin typeface="Times New Roman" pitchFamily="18" charset="0"/>
                <a:cs typeface="Times New Roman" pitchFamily="18" charset="0"/>
              </a:rPr>
              <a:t>Movietown</a:t>
            </a:r>
            <a:r>
              <a:rPr lang="en-US" sz="2300" dirty="0" smtClean="0">
                <a:solidFill>
                  <a:schemeClr val="tx1"/>
                </a:solidFill>
                <a:latin typeface="Times New Roman" pitchFamily="18" charset="0"/>
                <a:cs typeface="Times New Roman" pitchFamily="18" charset="0"/>
              </a:rPr>
              <a:t> and a Church.</a:t>
            </a:r>
          </a:p>
        </p:txBody>
      </p:sp>
      <p:sp>
        <p:nvSpPr>
          <p:cNvPr id="11" name="Content Placeholder 10"/>
          <p:cNvSpPr>
            <a:spLocks noGrp="1"/>
          </p:cNvSpPr>
          <p:nvPr>
            <p:ph sz="quarter" idx="13"/>
          </p:nvPr>
        </p:nvSpPr>
        <p:spPr>
          <a:xfrm>
            <a:off x="609600" y="5867400"/>
            <a:ext cx="6498772" cy="800219"/>
          </a:xfrm>
        </p:spPr>
        <p:txBody>
          <a:bodyPr wrap="square">
            <a:spAutoFit/>
          </a:bodyPr>
          <a:lstStyle/>
          <a:p>
            <a:pPr marL="457200" indent="-457200">
              <a:spcBef>
                <a:spcPct val="0"/>
              </a:spcBef>
              <a:buFontTx/>
              <a:buNone/>
              <a:tabLst>
                <a:tab pos="974725" algn="l"/>
                <a:tab pos="1036638" algn="l"/>
                <a:tab pos="3913188" algn="l"/>
              </a:tabLst>
            </a:pPr>
            <a:r>
              <a:rPr lang="en-US" sz="2300" dirty="0" smtClean="0">
                <a:solidFill>
                  <a:schemeClr val="tx1"/>
                </a:solidFill>
                <a:latin typeface="Times New Roman" pitchFamily="18" charset="0"/>
                <a:cs typeface="Times New Roman" pitchFamily="18" charset="0"/>
              </a:rPr>
              <a:t>		1 cm on the map represents an actual 	distance of 2 km.</a:t>
            </a:r>
          </a:p>
        </p:txBody>
      </p:sp>
      <p:sp>
        <p:nvSpPr>
          <p:cNvPr id="12" name="Rectangle 11"/>
          <p:cNvSpPr/>
          <p:nvPr/>
        </p:nvSpPr>
        <p:spPr>
          <a:xfrm>
            <a:off x="6009407" y="6269182"/>
            <a:ext cx="1200281" cy="369332"/>
          </a:xfrm>
          <a:prstGeom prst="rect">
            <a:avLst/>
          </a:prstGeom>
        </p:spPr>
        <p:txBody>
          <a:bodyPr wrap="square" anchor="t" anchorCtr="1">
            <a:spAutoFit/>
          </a:bodyPr>
          <a:lstStyle/>
          <a:p>
            <a:pPr indent="-4800600" algn="r">
              <a:buFontTx/>
              <a:buNone/>
            </a:pPr>
            <a:r>
              <a:rPr lang="en-US" dirty="0" smtClean="0">
                <a:latin typeface="Times New Roman" pitchFamily="18" charset="0"/>
                <a:cs typeface="Times New Roman" pitchFamily="18" charset="0"/>
              </a:rPr>
              <a:t>(3 </a:t>
            </a:r>
            <a:r>
              <a:rPr lang="en-US" dirty="0">
                <a:latin typeface="Times New Roman" pitchFamily="18" charset="0"/>
                <a:cs typeface="Times New Roman" pitchFamily="18" charset="0"/>
              </a:rPr>
              <a:t>marks)</a:t>
            </a:r>
          </a:p>
        </p:txBody>
      </p:sp>
      <p:pic>
        <p:nvPicPr>
          <p:cNvPr id="9" name="Picture 2"/>
          <p:cNvPicPr>
            <a:picLocks noChangeAspect="1" noChangeArrowheads="1"/>
          </p:cNvPicPr>
          <p:nvPr/>
        </p:nvPicPr>
        <p:blipFill>
          <a:blip r:embed="rId2" cstate="print"/>
          <a:srcRect/>
          <a:stretch>
            <a:fillRect/>
          </a:stretch>
        </p:blipFill>
        <p:spPr bwMode="auto">
          <a:xfrm>
            <a:off x="1694544" y="3791857"/>
            <a:ext cx="3785616" cy="2107502"/>
          </a:xfrm>
          <a:prstGeom prst="rect">
            <a:avLst/>
          </a:prstGeom>
          <a:noFill/>
          <a:ln w="9525">
            <a:noFill/>
            <a:miter lim="800000"/>
            <a:headEnd/>
            <a:tailEnd/>
          </a:ln>
          <a:effectLst/>
        </p:spPr>
      </p:pic>
      <p:sp>
        <p:nvSpPr>
          <p:cNvPr id="6" name="TextBox 5"/>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3 Paper 2</a:t>
            </a:r>
          </a:p>
        </p:txBody>
      </p:sp>
    </p:spTree>
    <p:extLst>
      <p:ext uri="{BB962C8B-B14F-4D97-AF65-F5344CB8AC3E}">
        <p14:creationId xmlns:p14="http://schemas.microsoft.com/office/powerpoint/2010/main" xmlns="" val="714513420"/>
      </p:ext>
    </p:extLst>
  </p:cSld>
  <p:clrMapOvr>
    <a:masterClrMapping/>
  </p:clrMapOvr>
  <p:transition spd="slow">
    <p:strips dir="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p:cTn id="7" dur="500" fill="hold"/>
                                        <p:tgtEl>
                                          <p:spTgt spid="12"/>
                                        </p:tgtEl>
                                        <p:attrNameLst>
                                          <p:attrName>ppt_w</p:attrName>
                                        </p:attrNameLst>
                                      </p:cBhvr>
                                      <p:tavLst>
                                        <p:tav tm="0">
                                          <p:val>
                                            <p:fltVal val="0"/>
                                          </p:val>
                                        </p:tav>
                                        <p:tav tm="100000">
                                          <p:val>
                                            <p:strVal val="#ppt_w"/>
                                          </p:val>
                                        </p:tav>
                                      </p:tavLst>
                                    </p:anim>
                                    <p:anim calcmode="lin" valueType="num">
                                      <p:cBhvr>
                                        <p:cTn id="8" dur="500" fill="hold"/>
                                        <p:tgtEl>
                                          <p:spTgt spid="12"/>
                                        </p:tgtEl>
                                        <p:attrNameLst>
                                          <p:attrName>ppt_h</p:attrName>
                                        </p:attrNameLst>
                                      </p:cBhvr>
                                      <p:tavLst>
                                        <p:tav tm="0">
                                          <p:val>
                                            <p:fltVal val="0"/>
                                          </p:val>
                                        </p:tav>
                                        <p:tav tm="100000">
                                          <p:val>
                                            <p:strVal val="#ppt_h"/>
                                          </p:val>
                                        </p:tav>
                                      </p:tavLst>
                                    </p:anim>
                                  </p:childTnLst>
                                </p:cTn>
                              </p:par>
                              <p:par>
                                <p:cTn id="9" presetID="23" presetClass="entr" presetSubtype="16" fill="hold" grpId="0" nodeType="withEffect">
                                  <p:stCondLst>
                                    <p:cond delay="0"/>
                                  </p:stCondLst>
                                  <p:childTnLst>
                                    <p:set>
                                      <p:cBhvr>
                                        <p:cTn id="10" dur="1" fill="hold">
                                          <p:stCondLst>
                                            <p:cond delay="0"/>
                                          </p:stCondLst>
                                        </p:cTn>
                                        <p:tgtEl>
                                          <p:spTgt spid="8">
                                            <p:txEl>
                                              <p:pRg st="0" end="0"/>
                                            </p:txEl>
                                          </p:spTgt>
                                        </p:tgtEl>
                                        <p:attrNameLst>
                                          <p:attrName>style.visibility</p:attrName>
                                        </p:attrNameLst>
                                      </p:cBhvr>
                                      <p:to>
                                        <p:strVal val="visible"/>
                                      </p:to>
                                    </p:set>
                                    <p:anim calcmode="lin" valueType="num">
                                      <p:cBhvr>
                                        <p:cTn id="11" dur="500" fill="hold"/>
                                        <p:tgtEl>
                                          <p:spTgt spid="8">
                                            <p:txEl>
                                              <p:pRg st="0" end="0"/>
                                            </p:txEl>
                                          </p:spTgt>
                                        </p:tgtEl>
                                        <p:attrNameLst>
                                          <p:attrName>ppt_w</p:attrName>
                                        </p:attrNameLst>
                                      </p:cBhvr>
                                      <p:tavLst>
                                        <p:tav tm="0">
                                          <p:val>
                                            <p:fltVal val="0"/>
                                          </p:val>
                                        </p:tav>
                                        <p:tav tm="100000">
                                          <p:val>
                                            <p:strVal val="#ppt_w"/>
                                          </p:val>
                                        </p:tav>
                                      </p:tavLst>
                                    </p:anim>
                                    <p:anim calcmode="lin" valueType="num">
                                      <p:cBhvr>
                                        <p:cTn id="12" dur="500" fill="hold"/>
                                        <p:tgtEl>
                                          <p:spTgt spid="8">
                                            <p:txEl>
                                              <p:pRg st="0" end="0"/>
                                            </p:txEl>
                                          </p:spTgt>
                                        </p:tgtEl>
                                        <p:attrNameLst>
                                          <p:attrName>ppt_h</p:attrName>
                                        </p:attrNameLst>
                                      </p:cBhvr>
                                      <p:tavLst>
                                        <p:tav tm="0">
                                          <p:val>
                                            <p:fltVal val="0"/>
                                          </p:val>
                                        </p:tav>
                                        <p:tav tm="100000">
                                          <p:val>
                                            <p:strVal val="#ppt_h"/>
                                          </p:val>
                                        </p:tav>
                                      </p:tavLst>
                                    </p:anim>
                                  </p:childTnLst>
                                </p:cTn>
                              </p:par>
                              <p:par>
                                <p:cTn id="13" presetID="23" presetClass="entr" presetSubtype="16" fill="hold" nodeType="withEffect">
                                  <p:stCondLst>
                                    <p:cond delay="0"/>
                                  </p:stCondLst>
                                  <p:childTnLst>
                                    <p:set>
                                      <p:cBhvr>
                                        <p:cTn id="14" dur="1" fill="hold">
                                          <p:stCondLst>
                                            <p:cond delay="0"/>
                                          </p:stCondLst>
                                        </p:cTn>
                                        <p:tgtEl>
                                          <p:spTgt spid="9"/>
                                        </p:tgtEl>
                                        <p:attrNameLst>
                                          <p:attrName>style.visibility</p:attrName>
                                        </p:attrNameLst>
                                      </p:cBhvr>
                                      <p:to>
                                        <p:strVal val="visible"/>
                                      </p:to>
                                    </p:set>
                                    <p:anim calcmode="lin" valueType="num">
                                      <p:cBhvr>
                                        <p:cTn id="15" dur="500" fill="hold"/>
                                        <p:tgtEl>
                                          <p:spTgt spid="9"/>
                                        </p:tgtEl>
                                        <p:attrNameLst>
                                          <p:attrName>ppt_w</p:attrName>
                                        </p:attrNameLst>
                                      </p:cBhvr>
                                      <p:tavLst>
                                        <p:tav tm="0">
                                          <p:val>
                                            <p:fltVal val="0"/>
                                          </p:val>
                                        </p:tav>
                                        <p:tav tm="100000">
                                          <p:val>
                                            <p:strVal val="#ppt_w"/>
                                          </p:val>
                                        </p:tav>
                                      </p:tavLst>
                                    </p:anim>
                                    <p:anim calcmode="lin" valueType="num">
                                      <p:cBhvr>
                                        <p:cTn id="16" dur="500" fill="hold"/>
                                        <p:tgtEl>
                                          <p:spTgt spid="9"/>
                                        </p:tgtEl>
                                        <p:attrNameLst>
                                          <p:attrName>ppt_h</p:attrName>
                                        </p:attrNameLst>
                                      </p:cBhvr>
                                      <p:tavLst>
                                        <p:tav tm="0">
                                          <p:val>
                                            <p:fltVal val="0"/>
                                          </p:val>
                                        </p:tav>
                                        <p:tav tm="100000">
                                          <p:val>
                                            <p:strVal val="#ppt_h"/>
                                          </p:val>
                                        </p:tav>
                                      </p:tavLst>
                                    </p:anim>
                                  </p:childTnLst>
                                </p:cTn>
                              </p:par>
                              <p:par>
                                <p:cTn id="17" presetID="23" presetClass="entr" presetSubtype="16" fill="hold" grpId="0" nodeType="withEffect">
                                  <p:stCondLst>
                                    <p:cond delay="0"/>
                                  </p:stCondLst>
                                  <p:childTnLst>
                                    <p:set>
                                      <p:cBhvr>
                                        <p:cTn id="18" dur="1" fill="hold">
                                          <p:stCondLst>
                                            <p:cond delay="0"/>
                                          </p:stCondLst>
                                        </p:cTn>
                                        <p:tgtEl>
                                          <p:spTgt spid="11">
                                            <p:txEl>
                                              <p:pRg st="0" end="0"/>
                                            </p:txEl>
                                          </p:spTgt>
                                        </p:tgtEl>
                                        <p:attrNameLst>
                                          <p:attrName>style.visibility</p:attrName>
                                        </p:attrNameLst>
                                      </p:cBhvr>
                                      <p:to>
                                        <p:strVal val="visible"/>
                                      </p:to>
                                    </p:set>
                                    <p:anim calcmode="lin" valueType="num">
                                      <p:cBhvr>
                                        <p:cTn id="19" dur="500" fill="hold"/>
                                        <p:tgtEl>
                                          <p:spTgt spid="11">
                                            <p:txEl>
                                              <p:pRg st="0" end="0"/>
                                            </p:txEl>
                                          </p:spTgt>
                                        </p:tgtEl>
                                        <p:attrNameLst>
                                          <p:attrName>ppt_w</p:attrName>
                                        </p:attrNameLst>
                                      </p:cBhvr>
                                      <p:tavLst>
                                        <p:tav tm="0">
                                          <p:val>
                                            <p:fltVal val="0"/>
                                          </p:val>
                                        </p:tav>
                                        <p:tav tm="100000">
                                          <p:val>
                                            <p:strVal val="#ppt_w"/>
                                          </p:val>
                                        </p:tav>
                                      </p:tavLst>
                                    </p:anim>
                                    <p:anim calcmode="lin" valueType="num">
                                      <p:cBhvr>
                                        <p:cTn id="20" dur="500" fill="hold"/>
                                        <p:tgtEl>
                                          <p:spTgt spid="11">
                                            <p:txEl>
                                              <p:pRg st="0" end="0"/>
                                            </p:txEl>
                                          </p:spTgt>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build="p"/>
      <p:bldP spid="11" grpId="0" build="p"/>
      <p:bldP spid="12" grpId="0"/>
    </p:bldLst>
  </p:timing>
</p:sld>
</file>

<file path=ppt/slides/slide5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 name="Content Placeholder 10"/>
          <p:cNvSpPr>
            <a:spLocks noGrp="1"/>
          </p:cNvSpPr>
          <p:nvPr>
            <p:ph sz="quarter" idx="13"/>
          </p:nvPr>
        </p:nvSpPr>
        <p:spPr>
          <a:xfrm>
            <a:off x="685800" y="2525325"/>
            <a:ext cx="6778171" cy="800219"/>
          </a:xfrm>
        </p:spPr>
        <p:txBody>
          <a:bodyPr wrap="square">
            <a:spAutoFit/>
          </a:bodyPr>
          <a:lstStyle/>
          <a:p>
            <a:pPr marL="457200" indent="-457200">
              <a:spcBef>
                <a:spcPct val="0"/>
              </a:spcBef>
              <a:buFontTx/>
              <a:buNone/>
              <a:tabLst>
                <a:tab pos="974725" algn="l"/>
                <a:tab pos="1036638" algn="l"/>
                <a:tab pos="3913188" algn="l"/>
              </a:tabLst>
            </a:pPr>
            <a:r>
              <a:rPr lang="en-US" sz="2300" b="1" dirty="0" smtClean="0">
                <a:solidFill>
                  <a:schemeClr val="tx1"/>
                </a:solidFill>
                <a:latin typeface="Times New Roman" pitchFamily="18" charset="0"/>
                <a:cs typeface="Times New Roman" pitchFamily="18" charset="0"/>
              </a:rPr>
              <a:t>4.</a:t>
            </a:r>
            <a:r>
              <a:rPr lang="en-US" sz="2300" dirty="0" smtClean="0">
                <a:solidFill>
                  <a:schemeClr val="tx1"/>
                </a:solidFill>
                <a:latin typeface="Times New Roman" pitchFamily="18" charset="0"/>
                <a:cs typeface="Times New Roman" pitchFamily="18" charset="0"/>
              </a:rPr>
              <a:t>	(a)	The distance from the Church to </a:t>
            </a:r>
            <a:r>
              <a:rPr lang="en-US" sz="2300" dirty="0" err="1" smtClean="0">
                <a:solidFill>
                  <a:schemeClr val="tx1"/>
                </a:solidFill>
                <a:latin typeface="Times New Roman" pitchFamily="18" charset="0"/>
                <a:cs typeface="Times New Roman" pitchFamily="18" charset="0"/>
              </a:rPr>
              <a:t>Movietown</a:t>
            </a:r>
            <a:r>
              <a:rPr lang="en-US" sz="2300" dirty="0" smtClean="0">
                <a:solidFill>
                  <a:schemeClr val="tx1"/>
                </a:solidFill>
                <a:latin typeface="Times New Roman" pitchFamily="18" charset="0"/>
                <a:cs typeface="Times New Roman" pitchFamily="18" charset="0"/>
              </a:rPr>
              <a:t>, as 	shown on the map, is 4.9 cm.</a:t>
            </a:r>
          </a:p>
        </p:txBody>
      </p:sp>
      <p:sp>
        <p:nvSpPr>
          <p:cNvPr id="25" name="Content Placeholder 10"/>
          <p:cNvSpPr>
            <a:spLocks noGrp="1"/>
          </p:cNvSpPr>
          <p:nvPr>
            <p:ph sz="quarter" idx="13"/>
          </p:nvPr>
        </p:nvSpPr>
        <p:spPr>
          <a:xfrm>
            <a:off x="685800" y="3306570"/>
            <a:ext cx="6778171" cy="800219"/>
          </a:xfrm>
        </p:spPr>
        <p:txBody>
          <a:bodyPr wrap="square">
            <a:spAutoFit/>
          </a:bodyPr>
          <a:lstStyle/>
          <a:p>
            <a:pPr marL="457200" indent="-457200">
              <a:spcBef>
                <a:spcPct val="0"/>
              </a:spcBef>
              <a:buFontTx/>
              <a:buNone/>
              <a:tabLst>
                <a:tab pos="974725" algn="l"/>
                <a:tab pos="1036638" algn="l"/>
                <a:tab pos="3913188" algn="l"/>
              </a:tabLst>
            </a:pPr>
            <a:r>
              <a:rPr lang="en-US" sz="2300" dirty="0" smtClean="0">
                <a:solidFill>
                  <a:schemeClr val="tx1"/>
                </a:solidFill>
                <a:latin typeface="Times New Roman" pitchFamily="18" charset="0"/>
                <a:cs typeface="Times New Roman" pitchFamily="18" charset="0"/>
              </a:rPr>
              <a:t>		(</a:t>
            </a:r>
            <a:r>
              <a:rPr lang="en-US" sz="2300" dirty="0" err="1" smtClean="0">
                <a:solidFill>
                  <a:schemeClr val="tx1"/>
                </a:solidFill>
                <a:latin typeface="Times New Roman" pitchFamily="18" charset="0"/>
                <a:cs typeface="Times New Roman" pitchFamily="18" charset="0"/>
              </a:rPr>
              <a:t>i</a:t>
            </a:r>
            <a:r>
              <a:rPr lang="en-US" sz="2300" dirty="0" smtClean="0">
                <a:solidFill>
                  <a:schemeClr val="tx1"/>
                </a:solidFill>
                <a:latin typeface="Times New Roman" pitchFamily="18" charset="0"/>
                <a:cs typeface="Times New Roman" pitchFamily="18" charset="0"/>
              </a:rPr>
              <a:t>) Calculate the actual distance from the 		     Church to </a:t>
            </a:r>
            <a:r>
              <a:rPr lang="en-US" sz="2300" dirty="0" err="1" smtClean="0">
                <a:solidFill>
                  <a:schemeClr val="tx1"/>
                </a:solidFill>
                <a:latin typeface="Times New Roman" pitchFamily="18" charset="0"/>
                <a:cs typeface="Times New Roman" pitchFamily="18" charset="0"/>
              </a:rPr>
              <a:t>Movietown</a:t>
            </a:r>
            <a:r>
              <a:rPr lang="en-US" sz="2300" dirty="0" smtClean="0">
                <a:solidFill>
                  <a:schemeClr val="tx1"/>
                </a:solidFill>
                <a:latin typeface="Times New Roman" pitchFamily="18" charset="0"/>
                <a:cs typeface="Times New Roman" pitchFamily="18" charset="0"/>
              </a:rPr>
              <a:t>.</a:t>
            </a:r>
          </a:p>
        </p:txBody>
      </p:sp>
      <p:sp>
        <p:nvSpPr>
          <p:cNvPr id="4" name="Content Placeholder 10"/>
          <p:cNvSpPr>
            <a:spLocks noGrp="1"/>
          </p:cNvSpPr>
          <p:nvPr>
            <p:ph sz="quarter" idx="13"/>
          </p:nvPr>
        </p:nvSpPr>
        <p:spPr>
          <a:xfrm>
            <a:off x="685800" y="4100286"/>
            <a:ext cx="6778171" cy="800219"/>
          </a:xfrm>
        </p:spPr>
        <p:txBody>
          <a:bodyPr wrap="square">
            <a:spAutoFit/>
          </a:bodyPr>
          <a:lstStyle/>
          <a:p>
            <a:pPr marL="457200" indent="-457200">
              <a:spcBef>
                <a:spcPct val="0"/>
              </a:spcBef>
              <a:buFontTx/>
              <a:buNone/>
              <a:tabLst>
                <a:tab pos="974725" algn="l"/>
                <a:tab pos="1036638" algn="l"/>
                <a:tab pos="3913188" algn="l"/>
              </a:tabLst>
            </a:pPr>
            <a:r>
              <a:rPr lang="en-US" sz="2300" b="1" dirty="0" smtClean="0">
                <a:solidFill>
                  <a:schemeClr val="tx1"/>
                </a:solidFill>
                <a:latin typeface="Times New Roman" pitchFamily="18" charset="0"/>
                <a:cs typeface="Times New Roman" pitchFamily="18" charset="0"/>
              </a:rPr>
              <a:t>		</a:t>
            </a:r>
            <a:r>
              <a:rPr lang="en-US" sz="2300" dirty="0" smtClean="0">
                <a:solidFill>
                  <a:schemeClr val="tx1"/>
                </a:solidFill>
                <a:latin typeface="Times New Roman" pitchFamily="18" charset="0"/>
                <a:cs typeface="Times New Roman" pitchFamily="18" charset="0"/>
              </a:rPr>
              <a:t>The actual distance from </a:t>
            </a:r>
            <a:r>
              <a:rPr lang="en-US" sz="2300" dirty="0" err="1" smtClean="0">
                <a:solidFill>
                  <a:schemeClr val="tx1"/>
                </a:solidFill>
                <a:latin typeface="Times New Roman" pitchFamily="18" charset="0"/>
                <a:cs typeface="Times New Roman" pitchFamily="18" charset="0"/>
              </a:rPr>
              <a:t>Movietown</a:t>
            </a:r>
            <a:r>
              <a:rPr lang="en-US" sz="2300" dirty="0" smtClean="0">
                <a:solidFill>
                  <a:schemeClr val="tx1"/>
                </a:solidFill>
                <a:latin typeface="Times New Roman" pitchFamily="18" charset="0"/>
                <a:cs typeface="Times New Roman" pitchFamily="18" charset="0"/>
              </a:rPr>
              <a:t> to the		School is 14 km.</a:t>
            </a:r>
          </a:p>
        </p:txBody>
      </p:sp>
      <p:sp>
        <p:nvSpPr>
          <p:cNvPr id="5" name="Content Placeholder 10"/>
          <p:cNvSpPr>
            <a:spLocks noGrp="1"/>
          </p:cNvSpPr>
          <p:nvPr>
            <p:ph sz="quarter" idx="13"/>
          </p:nvPr>
        </p:nvSpPr>
        <p:spPr>
          <a:xfrm>
            <a:off x="685800" y="4851052"/>
            <a:ext cx="6778171" cy="800219"/>
          </a:xfrm>
        </p:spPr>
        <p:txBody>
          <a:bodyPr wrap="square">
            <a:spAutoFit/>
          </a:bodyPr>
          <a:lstStyle/>
          <a:p>
            <a:pPr marL="457200" indent="-457200">
              <a:spcBef>
                <a:spcPct val="0"/>
              </a:spcBef>
              <a:buFontTx/>
              <a:buNone/>
              <a:tabLst>
                <a:tab pos="974725" algn="l"/>
                <a:tab pos="1036638" algn="l"/>
                <a:tab pos="3913188" algn="l"/>
              </a:tabLst>
            </a:pPr>
            <a:r>
              <a:rPr lang="en-US" sz="2300" dirty="0" smtClean="0">
                <a:solidFill>
                  <a:schemeClr val="tx1"/>
                </a:solidFill>
                <a:latin typeface="Times New Roman" pitchFamily="18" charset="0"/>
                <a:cs typeface="Times New Roman" pitchFamily="18" charset="0"/>
              </a:rPr>
              <a:t>		(ii) What length, on the map, would be used to		     represent this distance?</a:t>
            </a:r>
          </a:p>
        </p:txBody>
      </p:sp>
      <p:sp>
        <p:nvSpPr>
          <p:cNvPr id="6" name="Notched Right Arrow 5"/>
          <p:cNvSpPr/>
          <p:nvPr/>
        </p:nvSpPr>
        <p:spPr>
          <a:xfrm>
            <a:off x="7162800" y="6019800"/>
            <a:ext cx="1782315" cy="685800"/>
          </a:xfrm>
          <a:prstGeom prst="notchedRightArrow">
            <a:avLst/>
          </a:prstGeom>
          <a:blipFill>
            <a:blip r:embed="rId2" cstate="prin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ANSWER</a:t>
            </a:r>
            <a:endParaRPr lang="en-US" sz="2000" b="1" dirty="0">
              <a:latin typeface="Times New Roman" pitchFamily="18" charset="0"/>
              <a:cs typeface="Times New Roman" pitchFamily="18" charset="0"/>
            </a:endParaRPr>
          </a:p>
        </p:txBody>
      </p:sp>
      <p:sp>
        <p:nvSpPr>
          <p:cNvPr id="7" name="TextBox 6"/>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3 Paper 2</a:t>
            </a:r>
          </a:p>
        </p:txBody>
      </p:sp>
    </p:spTree>
    <p:extLst>
      <p:ext uri="{BB962C8B-B14F-4D97-AF65-F5344CB8AC3E}">
        <p14:creationId xmlns:p14="http://schemas.microsoft.com/office/powerpoint/2010/main" xmlns="" val="714513420"/>
      </p:ext>
    </p:extLst>
  </p:cSld>
  <p:clrMapOvr>
    <a:masterClrMapping/>
  </p:clrMapOvr>
  <p:transition spd="slow">
    <p:strips dir="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24">
                                            <p:txEl>
                                              <p:pRg st="0" end="0"/>
                                            </p:txEl>
                                          </p:spTgt>
                                        </p:tgtEl>
                                        <p:attrNameLst>
                                          <p:attrName>style.visibility</p:attrName>
                                        </p:attrNameLst>
                                      </p:cBhvr>
                                      <p:to>
                                        <p:strVal val="visible"/>
                                      </p:to>
                                    </p:set>
                                    <p:anim calcmode="lin" valueType="num">
                                      <p:cBhvr>
                                        <p:cTn id="7" dur="500" fill="hold"/>
                                        <p:tgtEl>
                                          <p:spTgt spid="24">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24">
                                            <p:txEl>
                                              <p:pRg st="0" end="0"/>
                                            </p:txEl>
                                          </p:spTgt>
                                        </p:tgtEl>
                                        <p:attrNameLst>
                                          <p:attrName>ppt_h</p:attrName>
                                        </p:attrNameLst>
                                      </p:cBhvr>
                                      <p:tavLst>
                                        <p:tav tm="0">
                                          <p:val>
                                            <p:fltVal val="0"/>
                                          </p:val>
                                        </p:tav>
                                        <p:tav tm="100000">
                                          <p:val>
                                            <p:strVal val="#ppt_h"/>
                                          </p:val>
                                        </p:tav>
                                      </p:tavLst>
                                    </p:anim>
                                  </p:childTnLst>
                                </p:cTn>
                              </p:par>
                            </p:childTnLst>
                          </p:cTn>
                        </p:par>
                      </p:childTnLst>
                    </p:cTn>
                  </p:par>
                  <p:par>
                    <p:cTn id="9" fill="hold">
                      <p:stCondLst>
                        <p:cond delay="indefinite"/>
                      </p:stCondLst>
                      <p:childTnLst>
                        <p:par>
                          <p:cTn id="10" fill="hold">
                            <p:stCondLst>
                              <p:cond delay="0"/>
                            </p:stCondLst>
                            <p:childTnLst>
                              <p:par>
                                <p:cTn id="11" presetID="23" presetClass="entr" presetSubtype="16" fill="hold" grpId="0" nodeType="clickEffect">
                                  <p:stCondLst>
                                    <p:cond delay="0"/>
                                  </p:stCondLst>
                                  <p:childTnLst>
                                    <p:set>
                                      <p:cBhvr>
                                        <p:cTn id="12" dur="1" fill="hold">
                                          <p:stCondLst>
                                            <p:cond delay="0"/>
                                          </p:stCondLst>
                                        </p:cTn>
                                        <p:tgtEl>
                                          <p:spTgt spid="25">
                                            <p:txEl>
                                              <p:pRg st="0" end="0"/>
                                            </p:txEl>
                                          </p:spTgt>
                                        </p:tgtEl>
                                        <p:attrNameLst>
                                          <p:attrName>style.visibility</p:attrName>
                                        </p:attrNameLst>
                                      </p:cBhvr>
                                      <p:to>
                                        <p:strVal val="visible"/>
                                      </p:to>
                                    </p:set>
                                    <p:anim calcmode="lin" valueType="num">
                                      <p:cBhvr>
                                        <p:cTn id="13" dur="500" fill="hold"/>
                                        <p:tgtEl>
                                          <p:spTgt spid="25">
                                            <p:txEl>
                                              <p:pRg st="0" end="0"/>
                                            </p:txEl>
                                          </p:spTgt>
                                        </p:tgtEl>
                                        <p:attrNameLst>
                                          <p:attrName>ppt_w</p:attrName>
                                        </p:attrNameLst>
                                      </p:cBhvr>
                                      <p:tavLst>
                                        <p:tav tm="0">
                                          <p:val>
                                            <p:fltVal val="0"/>
                                          </p:val>
                                        </p:tav>
                                        <p:tav tm="100000">
                                          <p:val>
                                            <p:strVal val="#ppt_w"/>
                                          </p:val>
                                        </p:tav>
                                      </p:tavLst>
                                    </p:anim>
                                    <p:anim calcmode="lin" valueType="num">
                                      <p:cBhvr>
                                        <p:cTn id="14" dur="500" fill="hold"/>
                                        <p:tgtEl>
                                          <p:spTgt spid="25">
                                            <p:txEl>
                                              <p:pRg st="0" end="0"/>
                                            </p:txEl>
                                          </p:spTgt>
                                        </p:tgtEl>
                                        <p:attrNameLst>
                                          <p:attrName>ppt_h</p:attrName>
                                        </p:attrNameLst>
                                      </p:cBhvr>
                                      <p:tavLst>
                                        <p:tav tm="0">
                                          <p:val>
                                            <p:fltVal val="0"/>
                                          </p:val>
                                        </p:tav>
                                        <p:tav tm="100000">
                                          <p:val>
                                            <p:strVal val="#ppt_h"/>
                                          </p:val>
                                        </p:tav>
                                      </p:tavLst>
                                    </p:anim>
                                  </p:childTnLst>
                                </p:cTn>
                              </p:par>
                              <p:par>
                                <p:cTn id="15" presetID="23" presetClass="entr" presetSubtype="16" fill="hold" grpId="0" nodeType="withEffect">
                                  <p:stCondLst>
                                    <p:cond delay="0"/>
                                  </p:stCondLst>
                                  <p:childTnLst>
                                    <p:set>
                                      <p:cBhvr>
                                        <p:cTn id="16" dur="1" fill="hold">
                                          <p:stCondLst>
                                            <p:cond delay="0"/>
                                          </p:stCondLst>
                                        </p:cTn>
                                        <p:tgtEl>
                                          <p:spTgt spid="4">
                                            <p:txEl>
                                              <p:pRg st="0" end="0"/>
                                            </p:txEl>
                                          </p:spTgt>
                                        </p:tgtEl>
                                        <p:attrNameLst>
                                          <p:attrName>style.visibility</p:attrName>
                                        </p:attrNameLst>
                                      </p:cBhvr>
                                      <p:to>
                                        <p:strVal val="visible"/>
                                      </p:to>
                                    </p:set>
                                    <p:anim calcmode="lin" valueType="num">
                                      <p:cBhvr>
                                        <p:cTn id="17" dur="500" fill="hold"/>
                                        <p:tgtEl>
                                          <p:spTgt spid="4">
                                            <p:txEl>
                                              <p:pRg st="0" end="0"/>
                                            </p:txEl>
                                          </p:spTgt>
                                        </p:tgtEl>
                                        <p:attrNameLst>
                                          <p:attrName>ppt_w</p:attrName>
                                        </p:attrNameLst>
                                      </p:cBhvr>
                                      <p:tavLst>
                                        <p:tav tm="0">
                                          <p:val>
                                            <p:fltVal val="0"/>
                                          </p:val>
                                        </p:tav>
                                        <p:tav tm="100000">
                                          <p:val>
                                            <p:strVal val="#ppt_w"/>
                                          </p:val>
                                        </p:tav>
                                      </p:tavLst>
                                    </p:anim>
                                    <p:anim calcmode="lin" valueType="num">
                                      <p:cBhvr>
                                        <p:cTn id="18" dur="500" fill="hold"/>
                                        <p:tgtEl>
                                          <p:spTgt spid="4">
                                            <p:txEl>
                                              <p:pRg st="0" end="0"/>
                                            </p:txEl>
                                          </p:spTgt>
                                        </p:tgtEl>
                                        <p:attrNameLst>
                                          <p:attrName>ppt_h</p:attrName>
                                        </p:attrNameLst>
                                      </p:cBhvr>
                                      <p:tavLst>
                                        <p:tav tm="0">
                                          <p:val>
                                            <p:fltVal val="0"/>
                                          </p:val>
                                        </p:tav>
                                        <p:tav tm="100000">
                                          <p:val>
                                            <p:strVal val="#ppt_h"/>
                                          </p:val>
                                        </p:tav>
                                      </p:tavLst>
                                    </p:anim>
                                  </p:childTnLst>
                                </p:cTn>
                              </p:par>
                              <p:par>
                                <p:cTn id="19" presetID="23" presetClass="entr" presetSubtype="16" fill="hold" grpId="0" nodeType="withEffect">
                                  <p:stCondLst>
                                    <p:cond delay="0"/>
                                  </p:stCondLst>
                                  <p:childTnLst>
                                    <p:set>
                                      <p:cBhvr>
                                        <p:cTn id="20" dur="1" fill="hold">
                                          <p:stCondLst>
                                            <p:cond delay="0"/>
                                          </p:stCondLst>
                                        </p:cTn>
                                        <p:tgtEl>
                                          <p:spTgt spid="5">
                                            <p:txEl>
                                              <p:pRg st="0" end="0"/>
                                            </p:txEl>
                                          </p:spTgt>
                                        </p:tgtEl>
                                        <p:attrNameLst>
                                          <p:attrName>style.visibility</p:attrName>
                                        </p:attrNameLst>
                                      </p:cBhvr>
                                      <p:to>
                                        <p:strVal val="visible"/>
                                      </p:to>
                                    </p:set>
                                    <p:anim calcmode="lin" valueType="num">
                                      <p:cBhvr>
                                        <p:cTn id="21" dur="500" fill="hold"/>
                                        <p:tgtEl>
                                          <p:spTgt spid="5">
                                            <p:txEl>
                                              <p:pRg st="0" end="0"/>
                                            </p:txEl>
                                          </p:spTgt>
                                        </p:tgtEl>
                                        <p:attrNameLst>
                                          <p:attrName>ppt_w</p:attrName>
                                        </p:attrNameLst>
                                      </p:cBhvr>
                                      <p:tavLst>
                                        <p:tav tm="0">
                                          <p:val>
                                            <p:fltVal val="0"/>
                                          </p:val>
                                        </p:tav>
                                        <p:tav tm="100000">
                                          <p:val>
                                            <p:strVal val="#ppt_w"/>
                                          </p:val>
                                        </p:tav>
                                      </p:tavLst>
                                    </p:anim>
                                    <p:anim calcmode="lin" valueType="num">
                                      <p:cBhvr>
                                        <p:cTn id="22" dur="500" fill="hold"/>
                                        <p:tgtEl>
                                          <p:spTgt spid="5">
                                            <p:txEl>
                                              <p:pRg st="0" end="0"/>
                                            </p:txEl>
                                          </p:spTgt>
                                        </p:tgtEl>
                                        <p:attrNameLst>
                                          <p:attrName>ppt_h</p:attrName>
                                        </p:attrNameLst>
                                      </p:cBhvr>
                                      <p:tavLst>
                                        <p:tav tm="0">
                                          <p:val>
                                            <p:fltVal val="0"/>
                                          </p:val>
                                        </p:tav>
                                        <p:tav tm="100000">
                                          <p:val>
                                            <p:strVal val="#ppt_h"/>
                                          </p:val>
                                        </p:tav>
                                      </p:tavLst>
                                    </p:anim>
                                  </p:childTnLst>
                                </p:cTn>
                              </p:par>
                            </p:childTnLst>
                          </p:cTn>
                        </p:par>
                      </p:childTnLst>
                    </p:cTn>
                  </p:par>
                  <p:par>
                    <p:cTn id="23" fill="hold">
                      <p:stCondLst>
                        <p:cond delay="indefinite"/>
                      </p:stCondLst>
                      <p:childTnLst>
                        <p:par>
                          <p:cTn id="24" fill="hold">
                            <p:stCondLst>
                              <p:cond delay="0"/>
                            </p:stCondLst>
                            <p:childTnLst>
                              <p:par>
                                <p:cTn id="25" presetID="3" presetClass="entr" presetSubtype="10" fill="hold" grpId="0" nodeType="clickEffect">
                                  <p:stCondLst>
                                    <p:cond delay="0"/>
                                  </p:stCondLst>
                                  <p:childTnLst>
                                    <p:set>
                                      <p:cBhvr>
                                        <p:cTn id="26" dur="1" fill="hold">
                                          <p:stCondLst>
                                            <p:cond delay="0"/>
                                          </p:stCondLst>
                                        </p:cTn>
                                        <p:tgtEl>
                                          <p:spTgt spid="6"/>
                                        </p:tgtEl>
                                        <p:attrNameLst>
                                          <p:attrName>style.visibility</p:attrName>
                                        </p:attrNameLst>
                                      </p:cBhvr>
                                      <p:to>
                                        <p:strVal val="visible"/>
                                      </p:to>
                                    </p:set>
                                    <p:animEffect transition="in" filter="blinds(horizontal)">
                                      <p:cBhvr>
                                        <p:cTn id="2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build="p"/>
      <p:bldP spid="25" grpId="0" build="p"/>
      <p:bldP spid="4" grpId="0" build="p"/>
      <p:bldP spid="5" grpId="0" build="p"/>
      <p:bldP spid="6" grpId="0" animBg="1"/>
    </p:bldLst>
  </p:timing>
</p:sld>
</file>

<file path=ppt/slides/slide5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extBox 6"/>
          <p:cNvSpPr txBox="1"/>
          <p:nvPr/>
        </p:nvSpPr>
        <p:spPr>
          <a:xfrm>
            <a:off x="609599" y="2334161"/>
            <a:ext cx="6574972" cy="1169551"/>
          </a:xfrm>
          <a:prstGeom prst="rect">
            <a:avLst/>
          </a:prstGeom>
          <a:noFill/>
        </p:spPr>
        <p:txBody>
          <a:bodyPr wrap="square" rtlCol="0">
            <a:spAutoFit/>
          </a:bodyPr>
          <a:lstStyle/>
          <a:p>
            <a:pPr marL="457200" indent="-457200">
              <a:lnSpc>
                <a:spcPts val="2800"/>
              </a:lnSpc>
              <a:spcAft>
                <a:spcPct val="50000"/>
              </a:spcAft>
              <a:buFontTx/>
              <a:buNone/>
              <a:tabLst>
                <a:tab pos="1036638" algn="l"/>
              </a:tabLst>
            </a:pPr>
            <a:r>
              <a:rPr lang="en-US" sz="2300" b="1" dirty="0" smtClean="0">
                <a:latin typeface="Times New Roman" pitchFamily="18" charset="0"/>
                <a:cs typeface="Times New Roman" pitchFamily="18" charset="0"/>
              </a:rPr>
              <a:t>4.</a:t>
            </a:r>
            <a:r>
              <a:rPr lang="en-US" sz="2300" dirty="0" smtClean="0">
                <a:latin typeface="Times New Roman" pitchFamily="18" charset="0"/>
                <a:cs typeface="Times New Roman" pitchFamily="18" charset="0"/>
              </a:rPr>
              <a:t>	(a)	(</a:t>
            </a:r>
            <a:r>
              <a:rPr lang="en-US" sz="2300" dirty="0" err="1" smtClean="0">
                <a:latin typeface="Times New Roman" pitchFamily="18" charset="0"/>
                <a:cs typeface="Times New Roman" pitchFamily="18" charset="0"/>
              </a:rPr>
              <a:t>i</a:t>
            </a:r>
            <a:r>
              <a:rPr lang="en-US" sz="2300" dirty="0" smtClean="0">
                <a:latin typeface="Times New Roman" pitchFamily="18" charset="0"/>
                <a:cs typeface="Times New Roman" pitchFamily="18" charset="0"/>
              </a:rPr>
              <a:t>) The actual distance from</a:t>
            </a:r>
            <a:br>
              <a:rPr lang="en-US" sz="2300" dirty="0" smtClean="0">
                <a:latin typeface="Times New Roman" pitchFamily="18" charset="0"/>
                <a:cs typeface="Times New Roman" pitchFamily="18" charset="0"/>
              </a:rPr>
            </a:br>
            <a:r>
              <a:rPr lang="en-US" sz="2300" dirty="0" smtClean="0">
                <a:latin typeface="Times New Roman" pitchFamily="18" charset="0"/>
                <a:cs typeface="Times New Roman" pitchFamily="18" charset="0"/>
              </a:rPr>
              <a:t>	     the Church to </a:t>
            </a:r>
            <a:r>
              <a:rPr lang="en-US" sz="2300" dirty="0" err="1" smtClean="0">
                <a:latin typeface="Times New Roman" pitchFamily="18" charset="0"/>
                <a:cs typeface="Times New Roman" pitchFamily="18" charset="0"/>
              </a:rPr>
              <a:t>Movietown</a:t>
            </a:r>
            <a:r>
              <a:rPr lang="en-US" sz="2300" dirty="0" smtClean="0">
                <a:solidFill>
                  <a:srgbClr val="FF0000"/>
                </a:solidFill>
                <a:latin typeface="Times New Roman" pitchFamily="18" charset="0"/>
                <a:cs typeface="Times New Roman" pitchFamily="18" charset="0"/>
              </a:rPr>
              <a:t>	</a:t>
            </a:r>
            <a:r>
              <a:rPr lang="en-US" sz="2300" dirty="0" smtClean="0">
                <a:latin typeface="Times New Roman" pitchFamily="18" charset="0"/>
                <a:cs typeface="Times New Roman" pitchFamily="18" charset="0"/>
              </a:rPr>
              <a:t>=</a:t>
            </a:r>
            <a:r>
              <a:rPr lang="en-US" sz="2300" dirty="0" smtClean="0">
                <a:solidFill>
                  <a:srgbClr val="FF0000"/>
                </a:solidFill>
                <a:latin typeface="Times New Roman" pitchFamily="18" charset="0"/>
                <a:cs typeface="Times New Roman" pitchFamily="18" charset="0"/>
              </a:rPr>
              <a:t> </a:t>
            </a:r>
            <a:r>
              <a:rPr lang="en-US" sz="2300" dirty="0" smtClean="0">
                <a:latin typeface="Times New Roman" pitchFamily="18" charset="0"/>
                <a:cs typeface="Times New Roman" pitchFamily="18" charset="0"/>
              </a:rPr>
              <a:t>4.9 × 2 km</a:t>
            </a:r>
            <a:br>
              <a:rPr lang="en-US" sz="2300" dirty="0" smtClean="0">
                <a:latin typeface="Times New Roman" pitchFamily="18" charset="0"/>
                <a:cs typeface="Times New Roman" pitchFamily="18" charset="0"/>
              </a:rPr>
            </a:br>
            <a:r>
              <a:rPr lang="en-US" sz="2300" dirty="0" smtClean="0">
                <a:latin typeface="Times New Roman" pitchFamily="18" charset="0"/>
                <a:cs typeface="Times New Roman" pitchFamily="18" charset="0"/>
              </a:rPr>
              <a:t>				 	=</a:t>
            </a:r>
            <a:r>
              <a:rPr lang="en-US" sz="2300" dirty="0" smtClean="0">
                <a:solidFill>
                  <a:srgbClr val="FF0000"/>
                </a:solidFill>
                <a:latin typeface="Times New Roman" pitchFamily="18" charset="0"/>
                <a:cs typeface="Times New Roman" pitchFamily="18" charset="0"/>
              </a:rPr>
              <a:t> 9.8 km</a:t>
            </a:r>
          </a:p>
        </p:txBody>
      </p:sp>
      <p:sp>
        <p:nvSpPr>
          <p:cNvPr id="4" name="TextBox 3"/>
          <p:cNvSpPr txBox="1"/>
          <p:nvPr/>
        </p:nvSpPr>
        <p:spPr>
          <a:xfrm>
            <a:off x="609599" y="3962400"/>
            <a:ext cx="6574972" cy="1513235"/>
          </a:xfrm>
          <a:prstGeom prst="rect">
            <a:avLst/>
          </a:prstGeom>
          <a:noFill/>
        </p:spPr>
        <p:txBody>
          <a:bodyPr wrap="square" rtlCol="0">
            <a:spAutoFit/>
          </a:bodyPr>
          <a:lstStyle/>
          <a:p>
            <a:pPr marL="457200" indent="-457200">
              <a:buFontTx/>
              <a:buNone/>
              <a:tabLst>
                <a:tab pos="1036638" algn="l"/>
              </a:tabLst>
            </a:pPr>
            <a:r>
              <a:rPr lang="en-US" sz="2300" dirty="0" smtClean="0">
                <a:latin typeface="Times New Roman" pitchFamily="18" charset="0"/>
                <a:cs typeface="Times New Roman" pitchFamily="18" charset="0"/>
              </a:rPr>
              <a:t>		(ii) The length on the map from</a:t>
            </a:r>
            <a:br>
              <a:rPr lang="en-US" sz="2300" dirty="0" smtClean="0">
                <a:latin typeface="Times New Roman" pitchFamily="18" charset="0"/>
                <a:cs typeface="Times New Roman" pitchFamily="18" charset="0"/>
              </a:rPr>
            </a:br>
            <a:r>
              <a:rPr lang="en-US" sz="2300" dirty="0" smtClean="0">
                <a:latin typeface="Times New Roman" pitchFamily="18" charset="0"/>
                <a:cs typeface="Times New Roman" pitchFamily="18" charset="0"/>
              </a:rPr>
              <a:t>	      </a:t>
            </a:r>
            <a:r>
              <a:rPr lang="en-US" sz="2300" dirty="0" err="1" smtClean="0">
                <a:latin typeface="Times New Roman" pitchFamily="18" charset="0"/>
                <a:cs typeface="Times New Roman" pitchFamily="18" charset="0"/>
              </a:rPr>
              <a:t>Movietown</a:t>
            </a:r>
            <a:r>
              <a:rPr lang="en-US" sz="2300" dirty="0" smtClean="0">
                <a:latin typeface="Times New Roman" pitchFamily="18" charset="0"/>
                <a:cs typeface="Times New Roman" pitchFamily="18" charset="0"/>
              </a:rPr>
              <a:t> to the School    </a:t>
            </a:r>
            <a:r>
              <a:rPr lang="en-US" dirty="0" smtClean="0">
                <a:latin typeface="Times New Roman" pitchFamily="18" charset="0"/>
                <a:cs typeface="Times New Roman" pitchFamily="18" charset="0"/>
              </a:rPr>
              <a:t> </a:t>
            </a:r>
            <a:r>
              <a:rPr lang="en-US" sz="2300" dirty="0" smtClean="0">
                <a:latin typeface="Times New Roman" pitchFamily="18" charset="0"/>
                <a:cs typeface="Times New Roman" pitchFamily="18" charset="0"/>
              </a:rPr>
              <a:t>=</a:t>
            </a:r>
            <a:r>
              <a:rPr lang="en-US" sz="2300" dirty="0" smtClean="0">
                <a:solidFill>
                  <a:srgbClr val="FF0000"/>
                </a:solidFill>
                <a:latin typeface="Times New Roman" pitchFamily="18" charset="0"/>
                <a:cs typeface="Times New Roman" pitchFamily="18" charset="0"/>
              </a:rPr>
              <a:t> </a:t>
            </a:r>
            <a:r>
              <a:rPr lang="en-US" sz="2300" dirty="0" smtClean="0">
                <a:latin typeface="Times New Roman" pitchFamily="18" charset="0"/>
                <a:cs typeface="Times New Roman" pitchFamily="18" charset="0"/>
              </a:rPr>
              <a:t/>
            </a:r>
            <a:br>
              <a:rPr lang="en-US" sz="2300" dirty="0" smtClean="0">
                <a:latin typeface="Times New Roman" pitchFamily="18" charset="0"/>
                <a:cs typeface="Times New Roman" pitchFamily="18" charset="0"/>
              </a:rPr>
            </a:br>
            <a:r>
              <a:rPr lang="en-US" sz="100" dirty="0" smtClean="0">
                <a:latin typeface="Times New Roman" pitchFamily="18" charset="0"/>
                <a:cs typeface="Times New Roman" pitchFamily="18" charset="0"/>
              </a:rPr>
              <a:t>	</a:t>
            </a:r>
            <a:r>
              <a:rPr lang="en-US" sz="2300" dirty="0" smtClean="0">
                <a:latin typeface="Times New Roman" pitchFamily="18" charset="0"/>
                <a:cs typeface="Times New Roman" pitchFamily="18" charset="0"/>
              </a:rPr>
              <a:t> 	</a:t>
            </a:r>
          </a:p>
          <a:p>
            <a:pPr marL="457200" indent="-457200">
              <a:lnSpc>
                <a:spcPts val="2800"/>
              </a:lnSpc>
              <a:spcAft>
                <a:spcPct val="50000"/>
              </a:spcAft>
              <a:buFontTx/>
              <a:buNone/>
              <a:tabLst>
                <a:tab pos="1036638" algn="l"/>
              </a:tabLst>
            </a:pPr>
            <a:r>
              <a:rPr lang="en-US" sz="2300" dirty="0" smtClean="0">
                <a:latin typeface="Times New Roman" pitchFamily="18" charset="0"/>
                <a:cs typeface="Times New Roman" pitchFamily="18" charset="0"/>
              </a:rPr>
              <a:t>						   =</a:t>
            </a:r>
            <a:r>
              <a:rPr lang="en-US" sz="2300" dirty="0" smtClean="0">
                <a:solidFill>
                  <a:srgbClr val="FF0000"/>
                </a:solidFill>
                <a:latin typeface="Times New Roman" pitchFamily="18" charset="0"/>
                <a:cs typeface="Times New Roman" pitchFamily="18" charset="0"/>
              </a:rPr>
              <a:t> 7 cm</a:t>
            </a:r>
          </a:p>
        </p:txBody>
      </p:sp>
      <p:pic>
        <p:nvPicPr>
          <p:cNvPr id="1027" name="Picture 3" descr="D:\Deepak\Powerpoint\20110221\Art\New.wmf"/>
          <p:cNvPicPr>
            <a:picLocks noChangeAspect="1" noChangeArrowheads="1"/>
          </p:cNvPicPr>
          <p:nvPr/>
        </p:nvPicPr>
        <p:blipFill>
          <a:blip r:embed="rId2" cstate="print"/>
          <a:srcRect/>
          <a:stretch>
            <a:fillRect/>
          </a:stretch>
        </p:blipFill>
        <p:spPr bwMode="auto">
          <a:xfrm>
            <a:off x="5715000" y="4201884"/>
            <a:ext cx="762000" cy="685800"/>
          </a:xfrm>
          <a:prstGeom prst="rect">
            <a:avLst/>
          </a:prstGeom>
          <a:noFill/>
        </p:spPr>
      </p:pic>
      <p:sp>
        <p:nvSpPr>
          <p:cNvPr id="5" name="TextBox 4"/>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3 Paper 2</a:t>
            </a:r>
          </a:p>
        </p:txBody>
      </p:sp>
    </p:spTree>
    <p:extLst>
      <p:ext uri="{BB962C8B-B14F-4D97-AF65-F5344CB8AC3E}">
        <p14:creationId xmlns:p14="http://schemas.microsoft.com/office/powerpoint/2010/main" xmlns="" val="1862447457"/>
      </p:ext>
    </p:extLst>
  </p:cSld>
  <p:clrMapOvr>
    <a:masterClrMapping/>
  </p:clrMapOvr>
  <p:transition spd="slow">
    <p:strips dir="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500" fill="hold"/>
                                        <p:tgtEl>
                                          <p:spTgt spid="7"/>
                                        </p:tgtEl>
                                        <p:attrNameLst>
                                          <p:attrName>ppt_w</p:attrName>
                                        </p:attrNameLst>
                                      </p:cBhvr>
                                      <p:tavLst>
                                        <p:tav tm="0">
                                          <p:val>
                                            <p:fltVal val="0"/>
                                          </p:val>
                                        </p:tav>
                                        <p:tav tm="100000">
                                          <p:val>
                                            <p:strVal val="#ppt_w"/>
                                          </p:val>
                                        </p:tav>
                                      </p:tavLst>
                                    </p:anim>
                                    <p:anim calcmode="lin" valueType="num">
                                      <p:cBhvr>
                                        <p:cTn id="8" dur="500" fill="hold"/>
                                        <p:tgtEl>
                                          <p:spTgt spid="7"/>
                                        </p:tgtEl>
                                        <p:attrNameLst>
                                          <p:attrName>ppt_h</p:attrName>
                                        </p:attrNameLst>
                                      </p:cBhvr>
                                      <p:tavLst>
                                        <p:tav tm="0">
                                          <p:val>
                                            <p:fltVal val="0"/>
                                          </p:val>
                                        </p:tav>
                                        <p:tav tm="100000">
                                          <p:val>
                                            <p:strVal val="#ppt_h"/>
                                          </p:val>
                                        </p:tav>
                                      </p:tavLst>
                                    </p:anim>
                                    <p:animEffect transition="in" filter="fade">
                                      <p:cBhvr>
                                        <p:cTn id="9" dur="500"/>
                                        <p:tgtEl>
                                          <p:spTgt spid="7"/>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4"/>
                                        </p:tgtEl>
                                        <p:attrNameLst>
                                          <p:attrName>style.visibility</p:attrName>
                                        </p:attrNameLst>
                                      </p:cBhvr>
                                      <p:to>
                                        <p:strVal val="visible"/>
                                      </p:to>
                                    </p:set>
                                    <p:anim calcmode="lin" valueType="num">
                                      <p:cBhvr>
                                        <p:cTn id="12" dur="500" fill="hold"/>
                                        <p:tgtEl>
                                          <p:spTgt spid="4"/>
                                        </p:tgtEl>
                                        <p:attrNameLst>
                                          <p:attrName>ppt_w</p:attrName>
                                        </p:attrNameLst>
                                      </p:cBhvr>
                                      <p:tavLst>
                                        <p:tav tm="0">
                                          <p:val>
                                            <p:fltVal val="0"/>
                                          </p:val>
                                        </p:tav>
                                        <p:tav tm="100000">
                                          <p:val>
                                            <p:strVal val="#ppt_w"/>
                                          </p:val>
                                        </p:tav>
                                      </p:tavLst>
                                    </p:anim>
                                    <p:anim calcmode="lin" valueType="num">
                                      <p:cBhvr>
                                        <p:cTn id="13" dur="500" fill="hold"/>
                                        <p:tgtEl>
                                          <p:spTgt spid="4"/>
                                        </p:tgtEl>
                                        <p:attrNameLst>
                                          <p:attrName>ppt_h</p:attrName>
                                        </p:attrNameLst>
                                      </p:cBhvr>
                                      <p:tavLst>
                                        <p:tav tm="0">
                                          <p:val>
                                            <p:fltVal val="0"/>
                                          </p:val>
                                        </p:tav>
                                        <p:tav tm="100000">
                                          <p:val>
                                            <p:strVal val="#ppt_h"/>
                                          </p:val>
                                        </p:tav>
                                      </p:tavLst>
                                    </p:anim>
                                    <p:animEffect transition="in" filter="fade">
                                      <p:cBhvr>
                                        <p:cTn id="14" dur="500"/>
                                        <p:tgtEl>
                                          <p:spTgt spid="4"/>
                                        </p:tgtEl>
                                      </p:cBhvr>
                                    </p:animEffect>
                                  </p:childTnLst>
                                </p:cTn>
                              </p:par>
                              <p:par>
                                <p:cTn id="15" presetID="23" presetClass="entr" presetSubtype="16" fill="hold" nodeType="withEffect">
                                  <p:stCondLst>
                                    <p:cond delay="0"/>
                                  </p:stCondLst>
                                  <p:childTnLst>
                                    <p:set>
                                      <p:cBhvr>
                                        <p:cTn id="16" dur="1" fill="hold">
                                          <p:stCondLst>
                                            <p:cond delay="0"/>
                                          </p:stCondLst>
                                        </p:cTn>
                                        <p:tgtEl>
                                          <p:spTgt spid="1027"/>
                                        </p:tgtEl>
                                        <p:attrNameLst>
                                          <p:attrName>style.visibility</p:attrName>
                                        </p:attrNameLst>
                                      </p:cBhvr>
                                      <p:to>
                                        <p:strVal val="visible"/>
                                      </p:to>
                                    </p:set>
                                    <p:anim calcmode="lin" valueType="num">
                                      <p:cBhvr>
                                        <p:cTn id="17" dur="500" fill="hold"/>
                                        <p:tgtEl>
                                          <p:spTgt spid="1027"/>
                                        </p:tgtEl>
                                        <p:attrNameLst>
                                          <p:attrName>ppt_w</p:attrName>
                                        </p:attrNameLst>
                                      </p:cBhvr>
                                      <p:tavLst>
                                        <p:tav tm="0">
                                          <p:val>
                                            <p:fltVal val="0"/>
                                          </p:val>
                                        </p:tav>
                                        <p:tav tm="100000">
                                          <p:val>
                                            <p:strVal val="#ppt_w"/>
                                          </p:val>
                                        </p:tav>
                                      </p:tavLst>
                                    </p:anim>
                                    <p:anim calcmode="lin" valueType="num">
                                      <p:cBhvr>
                                        <p:cTn id="18" dur="500" fill="hold"/>
                                        <p:tgtEl>
                                          <p:spTgt spid="1027"/>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4" grpId="0"/>
    </p:bldLst>
  </p:timing>
</p:sld>
</file>

<file path=ppt/slides/slide5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Content Placeholder 10"/>
          <p:cNvSpPr>
            <a:spLocks noGrp="1"/>
          </p:cNvSpPr>
          <p:nvPr>
            <p:ph sz="quarter" idx="13"/>
          </p:nvPr>
        </p:nvSpPr>
        <p:spPr>
          <a:xfrm>
            <a:off x="609600" y="2743200"/>
            <a:ext cx="6498772" cy="1154162"/>
          </a:xfrm>
        </p:spPr>
        <p:txBody>
          <a:bodyPr wrap="square">
            <a:spAutoFit/>
          </a:bodyPr>
          <a:lstStyle/>
          <a:p>
            <a:pPr marL="457200" indent="-457200" algn="just">
              <a:spcBef>
                <a:spcPct val="0"/>
              </a:spcBef>
              <a:buFontTx/>
              <a:buNone/>
              <a:tabLst>
                <a:tab pos="974725" algn="l"/>
                <a:tab pos="1036638" algn="l"/>
                <a:tab pos="3913188" algn="l"/>
              </a:tabLst>
            </a:pPr>
            <a:r>
              <a:rPr lang="en-US" sz="2300" b="1" dirty="0" smtClean="0">
                <a:solidFill>
                  <a:schemeClr val="tx1"/>
                </a:solidFill>
                <a:latin typeface="Times New Roman" pitchFamily="18" charset="0"/>
                <a:cs typeface="Times New Roman" pitchFamily="18" charset="0"/>
              </a:rPr>
              <a:t>4.</a:t>
            </a:r>
            <a:r>
              <a:rPr lang="en-US" sz="2300" dirty="0" smtClean="0">
                <a:solidFill>
                  <a:schemeClr val="tx1"/>
                </a:solidFill>
                <a:latin typeface="Times New Roman" pitchFamily="18" charset="0"/>
                <a:cs typeface="Times New Roman" pitchFamily="18" charset="0"/>
              </a:rPr>
              <a:t>	(b)	The diagram below, not drawn to scale, 	shows a square </a:t>
            </a:r>
            <a:r>
              <a:rPr lang="en-US" sz="2300" i="1" dirty="0" smtClean="0">
                <a:solidFill>
                  <a:schemeClr val="tx1"/>
                </a:solidFill>
                <a:latin typeface="Times New Roman" pitchFamily="18" charset="0"/>
                <a:cs typeface="Times New Roman" pitchFamily="18" charset="0"/>
              </a:rPr>
              <a:t>PQRS</a:t>
            </a:r>
            <a:r>
              <a:rPr lang="en-US" sz="2300" dirty="0" smtClean="0">
                <a:solidFill>
                  <a:schemeClr val="tx1"/>
                </a:solidFill>
                <a:latin typeface="Times New Roman" pitchFamily="18" charset="0"/>
                <a:cs typeface="Times New Roman" pitchFamily="18" charset="0"/>
              </a:rPr>
              <a:t> joined to a triangle 	</a:t>
            </a:r>
            <a:r>
              <a:rPr lang="en-US" sz="2300" i="1" dirty="0" smtClean="0">
                <a:solidFill>
                  <a:schemeClr val="tx1"/>
                </a:solidFill>
                <a:latin typeface="Times New Roman" pitchFamily="18" charset="0"/>
                <a:cs typeface="Times New Roman" pitchFamily="18" charset="0"/>
              </a:rPr>
              <a:t>QRT</a:t>
            </a:r>
            <a:r>
              <a:rPr lang="en-US" sz="2300" dirty="0" smtClean="0">
                <a:solidFill>
                  <a:schemeClr val="tx1"/>
                </a:solidFill>
                <a:latin typeface="Times New Roman" pitchFamily="18" charset="0"/>
                <a:cs typeface="Times New Roman" pitchFamily="18" charset="0"/>
              </a:rPr>
              <a:t>. </a:t>
            </a:r>
            <a:r>
              <a:rPr lang="en-US" sz="2300" i="1" dirty="0" smtClean="0">
                <a:solidFill>
                  <a:schemeClr val="tx1"/>
                </a:solidFill>
                <a:latin typeface="Times New Roman" pitchFamily="18" charset="0"/>
                <a:cs typeface="Times New Roman" pitchFamily="18" charset="0"/>
              </a:rPr>
              <a:t>PS</a:t>
            </a:r>
            <a:r>
              <a:rPr lang="en-US" sz="2300" dirty="0" smtClean="0">
                <a:solidFill>
                  <a:schemeClr val="tx1"/>
                </a:solidFill>
                <a:latin typeface="Times New Roman" pitchFamily="18" charset="0"/>
                <a:cs typeface="Times New Roman" pitchFamily="18" charset="0"/>
              </a:rPr>
              <a:t> = 12 cm and </a:t>
            </a:r>
            <a:r>
              <a:rPr lang="en-US" sz="2300" i="1" dirty="0" smtClean="0">
                <a:solidFill>
                  <a:schemeClr val="tx1"/>
                </a:solidFill>
                <a:latin typeface="Times New Roman" pitchFamily="18" charset="0"/>
                <a:cs typeface="Times New Roman" pitchFamily="18" charset="0"/>
              </a:rPr>
              <a:t>PT</a:t>
            </a:r>
            <a:r>
              <a:rPr lang="en-US" sz="2300" dirty="0" smtClean="0">
                <a:solidFill>
                  <a:schemeClr val="tx1"/>
                </a:solidFill>
                <a:latin typeface="Times New Roman" pitchFamily="18" charset="0"/>
                <a:cs typeface="Times New Roman" pitchFamily="18" charset="0"/>
              </a:rPr>
              <a:t> = 21 cm. </a:t>
            </a:r>
          </a:p>
        </p:txBody>
      </p:sp>
      <p:sp>
        <p:nvSpPr>
          <p:cNvPr id="11" name="Content Placeholder 10"/>
          <p:cNvSpPr>
            <a:spLocks noGrp="1"/>
          </p:cNvSpPr>
          <p:nvPr>
            <p:ph sz="quarter" idx="13"/>
          </p:nvPr>
        </p:nvSpPr>
        <p:spPr>
          <a:xfrm>
            <a:off x="609600" y="6056082"/>
            <a:ext cx="6498772" cy="446276"/>
          </a:xfrm>
        </p:spPr>
        <p:txBody>
          <a:bodyPr wrap="square">
            <a:spAutoFit/>
          </a:bodyPr>
          <a:lstStyle/>
          <a:p>
            <a:pPr marL="457200" indent="-457200">
              <a:spcBef>
                <a:spcPct val="0"/>
              </a:spcBef>
              <a:buFontTx/>
              <a:buNone/>
              <a:tabLst>
                <a:tab pos="974725" algn="l"/>
                <a:tab pos="1036638" algn="l"/>
                <a:tab pos="3913188" algn="l"/>
              </a:tabLst>
            </a:pPr>
            <a:r>
              <a:rPr lang="en-US" sz="2300" dirty="0" smtClean="0">
                <a:solidFill>
                  <a:schemeClr val="tx1"/>
                </a:solidFill>
                <a:latin typeface="Times New Roman" pitchFamily="18" charset="0"/>
                <a:cs typeface="Times New Roman" pitchFamily="18" charset="0"/>
              </a:rPr>
              <a:t>		(</a:t>
            </a:r>
            <a:r>
              <a:rPr lang="en-US" sz="2300" dirty="0" err="1" smtClean="0">
                <a:solidFill>
                  <a:schemeClr val="tx1"/>
                </a:solidFill>
                <a:latin typeface="Times New Roman" pitchFamily="18" charset="0"/>
                <a:cs typeface="Times New Roman" pitchFamily="18" charset="0"/>
              </a:rPr>
              <a:t>i</a:t>
            </a:r>
            <a:r>
              <a:rPr lang="en-US" sz="2300" dirty="0" smtClean="0">
                <a:solidFill>
                  <a:schemeClr val="tx1"/>
                </a:solidFill>
                <a:latin typeface="Times New Roman" pitchFamily="18" charset="0"/>
                <a:cs typeface="Times New Roman" pitchFamily="18" charset="0"/>
              </a:rPr>
              <a:t>) Write, in cm, the length of </a:t>
            </a:r>
            <a:r>
              <a:rPr lang="en-US" sz="2300" i="1" dirty="0" smtClean="0">
                <a:solidFill>
                  <a:schemeClr val="tx1"/>
                </a:solidFill>
                <a:latin typeface="Times New Roman" pitchFamily="18" charset="0"/>
                <a:cs typeface="Times New Roman" pitchFamily="18" charset="0"/>
              </a:rPr>
              <a:t>QT</a:t>
            </a:r>
            <a:r>
              <a:rPr lang="en-US" sz="2300" dirty="0" smtClean="0">
                <a:solidFill>
                  <a:schemeClr val="tx1"/>
                </a:solidFill>
                <a:latin typeface="Times New Roman" pitchFamily="18" charset="0"/>
                <a:cs typeface="Times New Roman" pitchFamily="18" charset="0"/>
              </a:rPr>
              <a:t>.</a:t>
            </a:r>
          </a:p>
        </p:txBody>
      </p:sp>
      <p:sp>
        <p:nvSpPr>
          <p:cNvPr id="9" name="Rectangle 8"/>
          <p:cNvSpPr/>
          <p:nvPr/>
        </p:nvSpPr>
        <p:spPr>
          <a:xfrm>
            <a:off x="5410200" y="6113319"/>
            <a:ext cx="1789561" cy="646331"/>
          </a:xfrm>
          <a:prstGeom prst="rect">
            <a:avLst/>
          </a:prstGeom>
        </p:spPr>
        <p:txBody>
          <a:bodyPr wrap="square" anchor="t" anchorCtr="1">
            <a:spAutoFit/>
          </a:bodyPr>
          <a:lstStyle/>
          <a:p>
            <a:pPr indent="-4800600" algn="r">
              <a:buFontTx/>
              <a:buNone/>
            </a:pPr>
            <a:r>
              <a:rPr lang="en-US" dirty="0" smtClean="0">
                <a:latin typeface="Times New Roman" pitchFamily="18" charset="0"/>
                <a:cs typeface="Times New Roman" pitchFamily="18" charset="0"/>
              </a:rPr>
              <a:t>(7 </a:t>
            </a:r>
            <a:r>
              <a:rPr lang="en-US" dirty="0">
                <a:latin typeface="Times New Roman" pitchFamily="18" charset="0"/>
                <a:cs typeface="Times New Roman" pitchFamily="18" charset="0"/>
              </a:rPr>
              <a:t>marks</a:t>
            </a:r>
            <a:r>
              <a:rPr lang="en-US" dirty="0" smtClean="0">
                <a:latin typeface="Times New Roman" pitchFamily="18" charset="0"/>
                <a:cs typeface="Times New Roman" pitchFamily="18" charset="0"/>
              </a:rPr>
              <a:t>)</a:t>
            </a:r>
            <a:br>
              <a:rPr lang="en-US" dirty="0" smtClean="0">
                <a:latin typeface="Times New Roman" pitchFamily="18" charset="0"/>
                <a:cs typeface="Times New Roman" pitchFamily="18" charset="0"/>
              </a:rPr>
            </a:br>
            <a:r>
              <a:rPr lang="en-US" dirty="0" smtClean="0">
                <a:latin typeface="Times New Roman" pitchFamily="18" charset="0"/>
                <a:cs typeface="Times New Roman" pitchFamily="18" charset="0"/>
              </a:rPr>
              <a:t>Total 10 marks</a:t>
            </a:r>
            <a:endParaRPr lang="en-US" dirty="0">
              <a:latin typeface="Times New Roman" pitchFamily="18" charset="0"/>
              <a:cs typeface="Times New Roman" pitchFamily="18" charset="0"/>
            </a:endParaRPr>
          </a:p>
        </p:txBody>
      </p:sp>
      <p:sp>
        <p:nvSpPr>
          <p:cNvPr id="7" name="Notched Right Arrow 6"/>
          <p:cNvSpPr/>
          <p:nvPr/>
        </p:nvSpPr>
        <p:spPr>
          <a:xfrm>
            <a:off x="7162800" y="6019800"/>
            <a:ext cx="1782315" cy="685800"/>
          </a:xfrm>
          <a:prstGeom prst="notchedRightArrow">
            <a:avLst/>
          </a:prstGeom>
          <a:blipFill>
            <a:blip r:embed="rId2" cstate="prin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ANSWER</a:t>
            </a:r>
            <a:endParaRPr lang="en-US" sz="2000" b="1" dirty="0">
              <a:latin typeface="Times New Roman" pitchFamily="18" charset="0"/>
              <a:cs typeface="Times New Roman" pitchFamily="18" charset="0"/>
            </a:endParaRPr>
          </a:p>
        </p:txBody>
      </p:sp>
      <p:pic>
        <p:nvPicPr>
          <p:cNvPr id="10" name="Picture 2"/>
          <p:cNvPicPr>
            <a:picLocks noChangeAspect="1" noChangeArrowheads="1"/>
          </p:cNvPicPr>
          <p:nvPr/>
        </p:nvPicPr>
        <p:blipFill>
          <a:blip r:embed="rId3" cstate="print"/>
          <a:srcRect/>
          <a:stretch>
            <a:fillRect/>
          </a:stretch>
        </p:blipFill>
        <p:spPr bwMode="auto">
          <a:xfrm>
            <a:off x="2438400" y="3886200"/>
            <a:ext cx="2747201" cy="1980248"/>
          </a:xfrm>
          <a:prstGeom prst="rect">
            <a:avLst/>
          </a:prstGeom>
          <a:noFill/>
          <a:ln w="9525">
            <a:noFill/>
            <a:miter lim="800000"/>
            <a:headEnd/>
            <a:tailEnd/>
          </a:ln>
          <a:effectLst/>
        </p:spPr>
      </p:pic>
      <p:sp>
        <p:nvSpPr>
          <p:cNvPr id="12" name="TextBox 11"/>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3 Paper 2</a:t>
            </a:r>
          </a:p>
        </p:txBody>
      </p:sp>
    </p:spTree>
    <p:extLst>
      <p:ext uri="{BB962C8B-B14F-4D97-AF65-F5344CB8AC3E}">
        <p14:creationId xmlns:p14="http://schemas.microsoft.com/office/powerpoint/2010/main" xmlns="" val="714513420"/>
      </p:ext>
    </p:extLst>
  </p:cSld>
  <p:clrMapOvr>
    <a:masterClrMapping/>
  </p:clrMapOvr>
  <p:transition spd="slow">
    <p:strips dir="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p:cTn id="7" dur="500" fill="hold"/>
                                        <p:tgtEl>
                                          <p:spTgt spid="9"/>
                                        </p:tgtEl>
                                        <p:attrNameLst>
                                          <p:attrName>ppt_w</p:attrName>
                                        </p:attrNameLst>
                                      </p:cBhvr>
                                      <p:tavLst>
                                        <p:tav tm="0">
                                          <p:val>
                                            <p:fltVal val="0"/>
                                          </p:val>
                                        </p:tav>
                                        <p:tav tm="100000">
                                          <p:val>
                                            <p:strVal val="#ppt_w"/>
                                          </p:val>
                                        </p:tav>
                                      </p:tavLst>
                                    </p:anim>
                                    <p:anim calcmode="lin" valueType="num">
                                      <p:cBhvr>
                                        <p:cTn id="8" dur="500" fill="hold"/>
                                        <p:tgtEl>
                                          <p:spTgt spid="9"/>
                                        </p:tgtEl>
                                        <p:attrNameLst>
                                          <p:attrName>ppt_h</p:attrName>
                                        </p:attrNameLst>
                                      </p:cBhvr>
                                      <p:tavLst>
                                        <p:tav tm="0">
                                          <p:val>
                                            <p:fltVal val="0"/>
                                          </p:val>
                                        </p:tav>
                                        <p:tav tm="100000">
                                          <p:val>
                                            <p:strVal val="#ppt_h"/>
                                          </p:val>
                                        </p:tav>
                                      </p:tavLst>
                                    </p:anim>
                                    <p:animEffect transition="in" filter="fade">
                                      <p:cBhvr>
                                        <p:cTn id="9" dur="500"/>
                                        <p:tgtEl>
                                          <p:spTgt spid="9"/>
                                        </p:tgtEl>
                                      </p:cBhvr>
                                    </p:animEffect>
                                  </p:childTnLst>
                                </p:cTn>
                              </p:par>
                              <p:par>
                                <p:cTn id="10" presetID="23" presetClass="entr" presetSubtype="16" fill="hold" grpId="0" nodeType="withEffect">
                                  <p:stCondLst>
                                    <p:cond delay="0"/>
                                  </p:stCondLst>
                                  <p:childTnLst>
                                    <p:set>
                                      <p:cBhvr>
                                        <p:cTn id="11" dur="1" fill="hold">
                                          <p:stCondLst>
                                            <p:cond delay="0"/>
                                          </p:stCondLst>
                                        </p:cTn>
                                        <p:tgtEl>
                                          <p:spTgt spid="8">
                                            <p:txEl>
                                              <p:pRg st="0" end="0"/>
                                            </p:txEl>
                                          </p:spTgt>
                                        </p:tgtEl>
                                        <p:attrNameLst>
                                          <p:attrName>style.visibility</p:attrName>
                                        </p:attrNameLst>
                                      </p:cBhvr>
                                      <p:to>
                                        <p:strVal val="visible"/>
                                      </p:to>
                                    </p:set>
                                    <p:anim calcmode="lin" valueType="num">
                                      <p:cBhvr>
                                        <p:cTn id="12" dur="500" fill="hold"/>
                                        <p:tgtEl>
                                          <p:spTgt spid="8">
                                            <p:txEl>
                                              <p:pRg st="0" end="0"/>
                                            </p:txEl>
                                          </p:spTgt>
                                        </p:tgtEl>
                                        <p:attrNameLst>
                                          <p:attrName>ppt_w</p:attrName>
                                        </p:attrNameLst>
                                      </p:cBhvr>
                                      <p:tavLst>
                                        <p:tav tm="0">
                                          <p:val>
                                            <p:fltVal val="0"/>
                                          </p:val>
                                        </p:tav>
                                        <p:tav tm="100000">
                                          <p:val>
                                            <p:strVal val="#ppt_w"/>
                                          </p:val>
                                        </p:tav>
                                      </p:tavLst>
                                    </p:anim>
                                    <p:anim calcmode="lin" valueType="num">
                                      <p:cBhvr>
                                        <p:cTn id="13" dur="500" fill="hold"/>
                                        <p:tgtEl>
                                          <p:spTgt spid="8">
                                            <p:txEl>
                                              <p:pRg st="0" end="0"/>
                                            </p:txEl>
                                          </p:spTgt>
                                        </p:tgtEl>
                                        <p:attrNameLst>
                                          <p:attrName>ppt_h</p:attrName>
                                        </p:attrNameLst>
                                      </p:cBhvr>
                                      <p:tavLst>
                                        <p:tav tm="0">
                                          <p:val>
                                            <p:fltVal val="0"/>
                                          </p:val>
                                        </p:tav>
                                        <p:tav tm="100000">
                                          <p:val>
                                            <p:strVal val="#ppt_h"/>
                                          </p:val>
                                        </p:tav>
                                      </p:tavLst>
                                    </p:anim>
                                  </p:childTnLst>
                                </p:cTn>
                              </p:par>
                              <p:par>
                                <p:cTn id="14" presetID="23" presetClass="entr" presetSubtype="16" fill="hold" nodeType="withEffect">
                                  <p:stCondLst>
                                    <p:cond delay="0"/>
                                  </p:stCondLst>
                                  <p:childTnLst>
                                    <p:set>
                                      <p:cBhvr>
                                        <p:cTn id="15" dur="1" fill="hold">
                                          <p:stCondLst>
                                            <p:cond delay="0"/>
                                          </p:stCondLst>
                                        </p:cTn>
                                        <p:tgtEl>
                                          <p:spTgt spid="10"/>
                                        </p:tgtEl>
                                        <p:attrNameLst>
                                          <p:attrName>style.visibility</p:attrName>
                                        </p:attrNameLst>
                                      </p:cBhvr>
                                      <p:to>
                                        <p:strVal val="visible"/>
                                      </p:to>
                                    </p:set>
                                    <p:anim calcmode="lin" valueType="num">
                                      <p:cBhvr>
                                        <p:cTn id="16" dur="500" fill="hold"/>
                                        <p:tgtEl>
                                          <p:spTgt spid="10"/>
                                        </p:tgtEl>
                                        <p:attrNameLst>
                                          <p:attrName>ppt_w</p:attrName>
                                        </p:attrNameLst>
                                      </p:cBhvr>
                                      <p:tavLst>
                                        <p:tav tm="0">
                                          <p:val>
                                            <p:fltVal val="0"/>
                                          </p:val>
                                        </p:tav>
                                        <p:tav tm="100000">
                                          <p:val>
                                            <p:strVal val="#ppt_w"/>
                                          </p:val>
                                        </p:tav>
                                      </p:tavLst>
                                    </p:anim>
                                    <p:anim calcmode="lin" valueType="num">
                                      <p:cBhvr>
                                        <p:cTn id="17" dur="500" fill="hold"/>
                                        <p:tgtEl>
                                          <p:spTgt spid="10"/>
                                        </p:tgtEl>
                                        <p:attrNameLst>
                                          <p:attrName>ppt_h</p:attrName>
                                        </p:attrNameLst>
                                      </p:cBhvr>
                                      <p:tavLst>
                                        <p:tav tm="0">
                                          <p:val>
                                            <p:fltVal val="0"/>
                                          </p:val>
                                        </p:tav>
                                        <p:tav tm="100000">
                                          <p:val>
                                            <p:strVal val="#ppt_h"/>
                                          </p:val>
                                        </p:tav>
                                      </p:tavLst>
                                    </p:anim>
                                  </p:childTnLst>
                                </p:cTn>
                              </p:par>
                            </p:childTnLst>
                          </p:cTn>
                        </p:par>
                      </p:childTnLst>
                    </p:cTn>
                  </p:par>
                  <p:par>
                    <p:cTn id="18" fill="hold">
                      <p:stCondLst>
                        <p:cond delay="indefinite"/>
                      </p:stCondLst>
                      <p:childTnLst>
                        <p:par>
                          <p:cTn id="19" fill="hold">
                            <p:stCondLst>
                              <p:cond delay="0"/>
                            </p:stCondLst>
                            <p:childTnLst>
                              <p:par>
                                <p:cTn id="20" presetID="23" presetClass="entr" presetSubtype="16" fill="hold" grpId="0" nodeType="clickEffect">
                                  <p:stCondLst>
                                    <p:cond delay="0"/>
                                  </p:stCondLst>
                                  <p:childTnLst>
                                    <p:set>
                                      <p:cBhvr>
                                        <p:cTn id="21" dur="1" fill="hold">
                                          <p:stCondLst>
                                            <p:cond delay="0"/>
                                          </p:stCondLst>
                                        </p:cTn>
                                        <p:tgtEl>
                                          <p:spTgt spid="11">
                                            <p:txEl>
                                              <p:pRg st="0" end="0"/>
                                            </p:txEl>
                                          </p:spTgt>
                                        </p:tgtEl>
                                        <p:attrNameLst>
                                          <p:attrName>style.visibility</p:attrName>
                                        </p:attrNameLst>
                                      </p:cBhvr>
                                      <p:to>
                                        <p:strVal val="visible"/>
                                      </p:to>
                                    </p:set>
                                    <p:anim calcmode="lin" valueType="num">
                                      <p:cBhvr>
                                        <p:cTn id="22" dur="500" fill="hold"/>
                                        <p:tgtEl>
                                          <p:spTgt spid="11">
                                            <p:txEl>
                                              <p:pRg st="0" end="0"/>
                                            </p:txEl>
                                          </p:spTgt>
                                        </p:tgtEl>
                                        <p:attrNameLst>
                                          <p:attrName>ppt_w</p:attrName>
                                        </p:attrNameLst>
                                      </p:cBhvr>
                                      <p:tavLst>
                                        <p:tav tm="0">
                                          <p:val>
                                            <p:fltVal val="0"/>
                                          </p:val>
                                        </p:tav>
                                        <p:tav tm="100000">
                                          <p:val>
                                            <p:strVal val="#ppt_w"/>
                                          </p:val>
                                        </p:tav>
                                      </p:tavLst>
                                    </p:anim>
                                    <p:anim calcmode="lin" valueType="num">
                                      <p:cBhvr>
                                        <p:cTn id="23" dur="500" fill="hold"/>
                                        <p:tgtEl>
                                          <p:spTgt spid="11">
                                            <p:txEl>
                                              <p:pRg st="0" end="0"/>
                                            </p:txEl>
                                          </p:spTgt>
                                        </p:tgtEl>
                                        <p:attrNameLst>
                                          <p:attrName>ppt_h</p:attrName>
                                        </p:attrNameLst>
                                      </p:cBhvr>
                                      <p:tavLst>
                                        <p:tav tm="0">
                                          <p:val>
                                            <p:fltVal val="0"/>
                                          </p:val>
                                        </p:tav>
                                        <p:tav tm="100000">
                                          <p:val>
                                            <p:strVal val="#ppt_h"/>
                                          </p:val>
                                        </p:tav>
                                      </p:tavLst>
                                    </p:anim>
                                  </p:childTnLst>
                                </p:cTn>
                              </p:par>
                            </p:childTnLst>
                          </p:cTn>
                        </p:par>
                      </p:childTnLst>
                    </p:cTn>
                  </p:par>
                  <p:par>
                    <p:cTn id="24" fill="hold">
                      <p:stCondLst>
                        <p:cond delay="indefinite"/>
                      </p:stCondLst>
                      <p:childTnLst>
                        <p:par>
                          <p:cTn id="25" fill="hold">
                            <p:stCondLst>
                              <p:cond delay="0"/>
                            </p:stCondLst>
                            <p:childTnLst>
                              <p:par>
                                <p:cTn id="26" presetID="3" presetClass="entr" presetSubtype="10" fill="hold" grpId="0" nodeType="clickEffect">
                                  <p:stCondLst>
                                    <p:cond delay="0"/>
                                  </p:stCondLst>
                                  <p:childTnLst>
                                    <p:set>
                                      <p:cBhvr>
                                        <p:cTn id="27" dur="1" fill="hold">
                                          <p:stCondLst>
                                            <p:cond delay="0"/>
                                          </p:stCondLst>
                                        </p:cTn>
                                        <p:tgtEl>
                                          <p:spTgt spid="7"/>
                                        </p:tgtEl>
                                        <p:attrNameLst>
                                          <p:attrName>style.visibility</p:attrName>
                                        </p:attrNameLst>
                                      </p:cBhvr>
                                      <p:to>
                                        <p:strVal val="visible"/>
                                      </p:to>
                                    </p:set>
                                    <p:animEffect transition="in" filter="blinds(horizontal)">
                                      <p:cBhvr>
                                        <p:cTn id="28"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build="p"/>
      <p:bldP spid="11" grpId="0" build="p"/>
      <p:bldP spid="9" grpId="0"/>
      <p:bldP spid="7" grpId="0" animBg="1"/>
    </p:bldLst>
  </p:timing>
</p:sld>
</file>

<file path=ppt/slides/slide5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extBox 6"/>
          <p:cNvSpPr txBox="1"/>
          <p:nvPr/>
        </p:nvSpPr>
        <p:spPr>
          <a:xfrm>
            <a:off x="609599" y="2562761"/>
            <a:ext cx="6574972" cy="1887696"/>
          </a:xfrm>
          <a:prstGeom prst="rect">
            <a:avLst/>
          </a:prstGeom>
          <a:noFill/>
        </p:spPr>
        <p:txBody>
          <a:bodyPr wrap="square" rtlCol="0">
            <a:spAutoFit/>
          </a:bodyPr>
          <a:lstStyle/>
          <a:p>
            <a:pPr marL="457200" indent="-457200">
              <a:lnSpc>
                <a:spcPts val="2800"/>
              </a:lnSpc>
              <a:spcAft>
                <a:spcPct val="50000"/>
              </a:spcAft>
              <a:buFontTx/>
              <a:buNone/>
              <a:tabLst>
                <a:tab pos="1036638" algn="l"/>
                <a:tab pos="3482975" algn="l"/>
              </a:tabLst>
            </a:pPr>
            <a:r>
              <a:rPr lang="en-US" sz="2300" b="1" dirty="0" smtClean="0">
                <a:latin typeface="Times New Roman" pitchFamily="18" charset="0"/>
                <a:cs typeface="Times New Roman" pitchFamily="18" charset="0"/>
              </a:rPr>
              <a:t>4.</a:t>
            </a:r>
            <a:r>
              <a:rPr lang="en-US" sz="2300" dirty="0" smtClean="0">
                <a:latin typeface="Times New Roman" pitchFamily="18" charset="0"/>
                <a:cs typeface="Times New Roman" pitchFamily="18" charset="0"/>
              </a:rPr>
              <a:t>	(b)	(</a:t>
            </a:r>
            <a:r>
              <a:rPr lang="en-US" sz="2300" dirty="0" err="1" smtClean="0">
                <a:latin typeface="Times New Roman" pitchFamily="18" charset="0"/>
                <a:cs typeface="Times New Roman" pitchFamily="18" charset="0"/>
              </a:rPr>
              <a:t>i</a:t>
            </a:r>
            <a:r>
              <a:rPr lang="en-US" sz="2300" dirty="0" smtClean="0">
                <a:latin typeface="Times New Roman" pitchFamily="18" charset="0"/>
                <a:cs typeface="Times New Roman" pitchFamily="18" charset="0"/>
              </a:rPr>
              <a:t>) </a:t>
            </a:r>
            <a:br>
              <a:rPr lang="en-US" sz="2300" dirty="0" smtClean="0">
                <a:latin typeface="Times New Roman" pitchFamily="18" charset="0"/>
                <a:cs typeface="Times New Roman" pitchFamily="18" charset="0"/>
              </a:rPr>
            </a:br>
            <a:r>
              <a:rPr lang="en-US" sz="2300" dirty="0" smtClean="0">
                <a:latin typeface="Times New Roman" pitchFamily="18" charset="0"/>
                <a:cs typeface="Times New Roman" pitchFamily="18" charset="0"/>
              </a:rPr>
              <a:t/>
            </a:r>
            <a:br>
              <a:rPr lang="en-US" sz="2300" dirty="0" smtClean="0">
                <a:latin typeface="Times New Roman" pitchFamily="18" charset="0"/>
                <a:cs typeface="Times New Roman" pitchFamily="18" charset="0"/>
              </a:rPr>
            </a:br>
            <a:r>
              <a:rPr lang="en-US" sz="2300" dirty="0" smtClean="0">
                <a:latin typeface="Times New Roman" pitchFamily="18" charset="0"/>
                <a:cs typeface="Times New Roman" pitchFamily="18" charset="0"/>
              </a:rPr>
              <a:t/>
            </a:r>
            <a:br>
              <a:rPr lang="en-US" sz="2300" dirty="0" smtClean="0">
                <a:latin typeface="Times New Roman" pitchFamily="18" charset="0"/>
                <a:cs typeface="Times New Roman" pitchFamily="18" charset="0"/>
              </a:rPr>
            </a:br>
            <a:r>
              <a:rPr lang="en-US" sz="2300" dirty="0" smtClean="0">
                <a:latin typeface="Times New Roman" pitchFamily="18" charset="0"/>
                <a:cs typeface="Times New Roman" pitchFamily="18" charset="0"/>
              </a:rPr>
              <a:t/>
            </a:r>
            <a:br>
              <a:rPr lang="en-US" sz="2300" dirty="0" smtClean="0">
                <a:latin typeface="Times New Roman" pitchFamily="18" charset="0"/>
                <a:cs typeface="Times New Roman" pitchFamily="18" charset="0"/>
              </a:rPr>
            </a:br>
            <a:endParaRPr lang="en-US" sz="2300" dirty="0" smtClean="0">
              <a:solidFill>
                <a:srgbClr val="FF0000"/>
              </a:solidFill>
              <a:latin typeface="Times New Roman" pitchFamily="18" charset="0"/>
              <a:cs typeface="Times New Roman" pitchFamily="18" charset="0"/>
            </a:endParaRPr>
          </a:p>
        </p:txBody>
      </p:sp>
      <p:sp>
        <p:nvSpPr>
          <p:cNvPr id="8" name="TextBox 7"/>
          <p:cNvSpPr txBox="1"/>
          <p:nvPr/>
        </p:nvSpPr>
        <p:spPr>
          <a:xfrm>
            <a:off x="667655" y="3517127"/>
            <a:ext cx="6574972" cy="430759"/>
          </a:xfrm>
          <a:prstGeom prst="rect">
            <a:avLst/>
          </a:prstGeom>
          <a:noFill/>
        </p:spPr>
        <p:txBody>
          <a:bodyPr wrap="square" rtlCol="0">
            <a:spAutoFit/>
          </a:bodyPr>
          <a:lstStyle/>
          <a:p>
            <a:pPr marL="457200" indent="-457200">
              <a:lnSpc>
                <a:spcPts val="2800"/>
              </a:lnSpc>
              <a:spcAft>
                <a:spcPct val="50000"/>
              </a:spcAft>
              <a:buFontTx/>
              <a:buNone/>
              <a:tabLst>
                <a:tab pos="1036638" algn="l"/>
                <a:tab pos="3482975" algn="l"/>
              </a:tabLst>
            </a:pPr>
            <a:r>
              <a:rPr lang="en-US" sz="2300" dirty="0" smtClean="0">
                <a:latin typeface="Times New Roman" pitchFamily="18" charset="0"/>
                <a:cs typeface="Times New Roman" pitchFamily="18" charset="0"/>
              </a:rPr>
              <a:t>			= </a:t>
            </a:r>
            <a:r>
              <a:rPr lang="en-US" sz="2300" dirty="0" smtClean="0">
                <a:solidFill>
                  <a:srgbClr val="FF0000"/>
                </a:solidFill>
                <a:latin typeface="Times New Roman" pitchFamily="18" charset="0"/>
                <a:cs typeface="Times New Roman" pitchFamily="18" charset="0"/>
              </a:rPr>
              <a:t>9 cm</a:t>
            </a:r>
          </a:p>
        </p:txBody>
      </p:sp>
      <p:sp>
        <p:nvSpPr>
          <p:cNvPr id="9" name="TextBox 8"/>
          <p:cNvSpPr txBox="1"/>
          <p:nvPr/>
        </p:nvSpPr>
        <p:spPr>
          <a:xfrm>
            <a:off x="667655" y="3045908"/>
            <a:ext cx="6574972" cy="430759"/>
          </a:xfrm>
          <a:prstGeom prst="rect">
            <a:avLst/>
          </a:prstGeom>
          <a:noFill/>
        </p:spPr>
        <p:txBody>
          <a:bodyPr wrap="square" rtlCol="0">
            <a:spAutoFit/>
          </a:bodyPr>
          <a:lstStyle/>
          <a:p>
            <a:pPr marL="457200" indent="-457200">
              <a:lnSpc>
                <a:spcPts val="2800"/>
              </a:lnSpc>
              <a:spcAft>
                <a:spcPct val="50000"/>
              </a:spcAft>
              <a:buFontTx/>
              <a:buNone/>
              <a:tabLst>
                <a:tab pos="1036638" algn="l"/>
                <a:tab pos="3482975" algn="l"/>
              </a:tabLst>
            </a:pPr>
            <a:r>
              <a:rPr lang="en-US" sz="2300" dirty="0" smtClean="0">
                <a:latin typeface="Times New Roman" pitchFamily="18" charset="0"/>
                <a:cs typeface="Times New Roman" pitchFamily="18" charset="0"/>
              </a:rPr>
              <a:t>			= (21 − 12) cm</a:t>
            </a:r>
            <a:endParaRPr lang="en-US" sz="2300" dirty="0" smtClean="0">
              <a:solidFill>
                <a:srgbClr val="FF0000"/>
              </a:solidFill>
              <a:latin typeface="Times New Roman" pitchFamily="18" charset="0"/>
              <a:cs typeface="Times New Roman" pitchFamily="18" charset="0"/>
            </a:endParaRPr>
          </a:p>
        </p:txBody>
      </p:sp>
      <p:sp>
        <p:nvSpPr>
          <p:cNvPr id="10" name="TextBox 9"/>
          <p:cNvSpPr txBox="1"/>
          <p:nvPr/>
        </p:nvSpPr>
        <p:spPr>
          <a:xfrm>
            <a:off x="667656" y="2576286"/>
            <a:ext cx="6574972" cy="430759"/>
          </a:xfrm>
          <a:prstGeom prst="rect">
            <a:avLst/>
          </a:prstGeom>
          <a:noFill/>
        </p:spPr>
        <p:txBody>
          <a:bodyPr wrap="square" rtlCol="0">
            <a:spAutoFit/>
          </a:bodyPr>
          <a:lstStyle/>
          <a:p>
            <a:pPr marL="457200" indent="-457200">
              <a:lnSpc>
                <a:spcPts val="2800"/>
              </a:lnSpc>
              <a:spcAft>
                <a:spcPct val="50000"/>
              </a:spcAft>
              <a:buFontTx/>
              <a:buNone/>
              <a:tabLst>
                <a:tab pos="1036638" algn="l"/>
                <a:tab pos="3482975" algn="l"/>
              </a:tabLst>
            </a:pPr>
            <a:r>
              <a:rPr lang="en-US" sz="2300" dirty="0" smtClean="0">
                <a:latin typeface="Times New Roman" pitchFamily="18" charset="0"/>
                <a:cs typeface="Times New Roman" pitchFamily="18" charset="0"/>
              </a:rPr>
              <a:t>	             The length of </a:t>
            </a:r>
            <a:r>
              <a:rPr lang="en-US" sz="2300" i="1" dirty="0" smtClean="0">
                <a:latin typeface="Times New Roman" pitchFamily="18" charset="0"/>
                <a:cs typeface="Times New Roman" pitchFamily="18" charset="0"/>
              </a:rPr>
              <a:t>QT</a:t>
            </a:r>
            <a:r>
              <a:rPr lang="en-US" sz="2300" dirty="0" smtClean="0">
                <a:latin typeface="Times New Roman" pitchFamily="18" charset="0"/>
                <a:cs typeface="Times New Roman" pitchFamily="18" charset="0"/>
              </a:rPr>
              <a:t>	= </a:t>
            </a:r>
            <a:r>
              <a:rPr lang="en-US" sz="2300" i="1" dirty="0" smtClean="0">
                <a:latin typeface="Times New Roman" pitchFamily="18" charset="0"/>
                <a:cs typeface="Times New Roman" pitchFamily="18" charset="0"/>
              </a:rPr>
              <a:t>PT</a:t>
            </a:r>
            <a:r>
              <a:rPr lang="en-US" sz="2300" dirty="0" smtClean="0">
                <a:latin typeface="Times New Roman" pitchFamily="18" charset="0"/>
                <a:cs typeface="Times New Roman" pitchFamily="18" charset="0"/>
              </a:rPr>
              <a:t> − </a:t>
            </a:r>
            <a:r>
              <a:rPr lang="en-US" sz="2300" i="1" dirty="0" smtClean="0">
                <a:latin typeface="Times New Roman" pitchFamily="18" charset="0"/>
                <a:cs typeface="Times New Roman" pitchFamily="18" charset="0"/>
              </a:rPr>
              <a:t>PQ</a:t>
            </a:r>
            <a:endParaRPr lang="en-US" sz="2300" dirty="0" smtClean="0">
              <a:solidFill>
                <a:srgbClr val="FF0000"/>
              </a:solidFill>
              <a:latin typeface="Times New Roman" pitchFamily="18" charset="0"/>
              <a:cs typeface="Times New Roman" pitchFamily="18" charset="0"/>
            </a:endParaRPr>
          </a:p>
        </p:txBody>
      </p:sp>
      <p:pic>
        <p:nvPicPr>
          <p:cNvPr id="11" name="Picture 2"/>
          <p:cNvPicPr>
            <a:picLocks noChangeAspect="1" noChangeArrowheads="1"/>
          </p:cNvPicPr>
          <p:nvPr/>
        </p:nvPicPr>
        <p:blipFill>
          <a:blip r:embed="rId2" cstate="print"/>
          <a:srcRect/>
          <a:stretch>
            <a:fillRect/>
          </a:stretch>
        </p:blipFill>
        <p:spPr bwMode="auto">
          <a:xfrm>
            <a:off x="2133600" y="4159134"/>
            <a:ext cx="3657600" cy="1251066"/>
          </a:xfrm>
          <a:prstGeom prst="rect">
            <a:avLst/>
          </a:prstGeom>
          <a:noFill/>
          <a:ln w="9525">
            <a:noFill/>
            <a:miter lim="800000"/>
            <a:headEnd/>
            <a:tailEnd/>
          </a:ln>
          <a:effectLst/>
        </p:spPr>
      </p:pic>
      <p:sp>
        <p:nvSpPr>
          <p:cNvPr id="12" name="TextBox 11"/>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3 Paper 2</a:t>
            </a:r>
          </a:p>
        </p:txBody>
      </p:sp>
    </p:spTree>
    <p:extLst>
      <p:ext uri="{BB962C8B-B14F-4D97-AF65-F5344CB8AC3E}">
        <p14:creationId xmlns:p14="http://schemas.microsoft.com/office/powerpoint/2010/main" xmlns="" val="1862447457"/>
      </p:ext>
    </p:extLst>
  </p:cSld>
  <p:clrMapOvr>
    <a:masterClrMapping/>
  </p:clrMapOvr>
  <p:transition spd="slow">
    <p:strips dir="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500" fill="hold"/>
                                        <p:tgtEl>
                                          <p:spTgt spid="7"/>
                                        </p:tgtEl>
                                        <p:attrNameLst>
                                          <p:attrName>ppt_w</p:attrName>
                                        </p:attrNameLst>
                                      </p:cBhvr>
                                      <p:tavLst>
                                        <p:tav tm="0">
                                          <p:val>
                                            <p:fltVal val="0"/>
                                          </p:val>
                                        </p:tav>
                                        <p:tav tm="100000">
                                          <p:val>
                                            <p:strVal val="#ppt_w"/>
                                          </p:val>
                                        </p:tav>
                                      </p:tavLst>
                                    </p:anim>
                                    <p:anim calcmode="lin" valueType="num">
                                      <p:cBhvr>
                                        <p:cTn id="8" dur="500" fill="hold"/>
                                        <p:tgtEl>
                                          <p:spTgt spid="7"/>
                                        </p:tgtEl>
                                        <p:attrNameLst>
                                          <p:attrName>ppt_h</p:attrName>
                                        </p:attrNameLst>
                                      </p:cBhvr>
                                      <p:tavLst>
                                        <p:tav tm="0">
                                          <p:val>
                                            <p:fltVal val="0"/>
                                          </p:val>
                                        </p:tav>
                                        <p:tav tm="100000">
                                          <p:val>
                                            <p:strVal val="#ppt_h"/>
                                          </p:val>
                                        </p:tav>
                                      </p:tavLst>
                                    </p:anim>
                                    <p:animEffect transition="in" filter="fade">
                                      <p:cBhvr>
                                        <p:cTn id="9" dur="500"/>
                                        <p:tgtEl>
                                          <p:spTgt spid="7"/>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10"/>
                                        </p:tgtEl>
                                        <p:attrNameLst>
                                          <p:attrName>style.visibility</p:attrName>
                                        </p:attrNameLst>
                                      </p:cBhvr>
                                      <p:to>
                                        <p:strVal val="visible"/>
                                      </p:to>
                                    </p:set>
                                    <p:anim calcmode="lin" valueType="num">
                                      <p:cBhvr>
                                        <p:cTn id="12" dur="500" fill="hold"/>
                                        <p:tgtEl>
                                          <p:spTgt spid="10"/>
                                        </p:tgtEl>
                                        <p:attrNameLst>
                                          <p:attrName>ppt_w</p:attrName>
                                        </p:attrNameLst>
                                      </p:cBhvr>
                                      <p:tavLst>
                                        <p:tav tm="0">
                                          <p:val>
                                            <p:fltVal val="0"/>
                                          </p:val>
                                        </p:tav>
                                        <p:tav tm="100000">
                                          <p:val>
                                            <p:strVal val="#ppt_w"/>
                                          </p:val>
                                        </p:tav>
                                      </p:tavLst>
                                    </p:anim>
                                    <p:anim calcmode="lin" valueType="num">
                                      <p:cBhvr>
                                        <p:cTn id="13" dur="500" fill="hold"/>
                                        <p:tgtEl>
                                          <p:spTgt spid="10"/>
                                        </p:tgtEl>
                                        <p:attrNameLst>
                                          <p:attrName>ppt_h</p:attrName>
                                        </p:attrNameLst>
                                      </p:cBhvr>
                                      <p:tavLst>
                                        <p:tav tm="0">
                                          <p:val>
                                            <p:fltVal val="0"/>
                                          </p:val>
                                        </p:tav>
                                        <p:tav tm="100000">
                                          <p:val>
                                            <p:strVal val="#ppt_h"/>
                                          </p:val>
                                        </p:tav>
                                      </p:tavLst>
                                    </p:anim>
                                    <p:animEffect transition="in" filter="fade">
                                      <p:cBhvr>
                                        <p:cTn id="14" dur="500"/>
                                        <p:tgtEl>
                                          <p:spTgt spid="10"/>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9"/>
                                        </p:tgtEl>
                                        <p:attrNameLst>
                                          <p:attrName>style.visibility</p:attrName>
                                        </p:attrNameLst>
                                      </p:cBhvr>
                                      <p:to>
                                        <p:strVal val="visible"/>
                                      </p:to>
                                    </p:set>
                                    <p:anim calcmode="lin" valueType="num">
                                      <p:cBhvr>
                                        <p:cTn id="17" dur="500" fill="hold"/>
                                        <p:tgtEl>
                                          <p:spTgt spid="9"/>
                                        </p:tgtEl>
                                        <p:attrNameLst>
                                          <p:attrName>ppt_w</p:attrName>
                                        </p:attrNameLst>
                                      </p:cBhvr>
                                      <p:tavLst>
                                        <p:tav tm="0">
                                          <p:val>
                                            <p:fltVal val="0"/>
                                          </p:val>
                                        </p:tav>
                                        <p:tav tm="100000">
                                          <p:val>
                                            <p:strVal val="#ppt_w"/>
                                          </p:val>
                                        </p:tav>
                                      </p:tavLst>
                                    </p:anim>
                                    <p:anim calcmode="lin" valueType="num">
                                      <p:cBhvr>
                                        <p:cTn id="18" dur="500" fill="hold"/>
                                        <p:tgtEl>
                                          <p:spTgt spid="9"/>
                                        </p:tgtEl>
                                        <p:attrNameLst>
                                          <p:attrName>ppt_h</p:attrName>
                                        </p:attrNameLst>
                                      </p:cBhvr>
                                      <p:tavLst>
                                        <p:tav tm="0">
                                          <p:val>
                                            <p:fltVal val="0"/>
                                          </p:val>
                                        </p:tav>
                                        <p:tav tm="100000">
                                          <p:val>
                                            <p:strVal val="#ppt_h"/>
                                          </p:val>
                                        </p:tav>
                                      </p:tavLst>
                                    </p:anim>
                                    <p:animEffect transition="in" filter="fade">
                                      <p:cBhvr>
                                        <p:cTn id="19" dur="500"/>
                                        <p:tgtEl>
                                          <p:spTgt spid="9"/>
                                        </p:tgtEl>
                                      </p:cBhvr>
                                    </p:animEffect>
                                  </p:childTnLst>
                                </p:cTn>
                              </p:par>
                              <p:par>
                                <p:cTn id="20" presetID="53" presetClass="entr" presetSubtype="16" fill="hold" grpId="0" nodeType="withEffect">
                                  <p:stCondLst>
                                    <p:cond delay="0"/>
                                  </p:stCondLst>
                                  <p:childTnLst>
                                    <p:set>
                                      <p:cBhvr>
                                        <p:cTn id="21" dur="1" fill="hold">
                                          <p:stCondLst>
                                            <p:cond delay="0"/>
                                          </p:stCondLst>
                                        </p:cTn>
                                        <p:tgtEl>
                                          <p:spTgt spid="8"/>
                                        </p:tgtEl>
                                        <p:attrNameLst>
                                          <p:attrName>style.visibility</p:attrName>
                                        </p:attrNameLst>
                                      </p:cBhvr>
                                      <p:to>
                                        <p:strVal val="visible"/>
                                      </p:to>
                                    </p:set>
                                    <p:anim calcmode="lin" valueType="num">
                                      <p:cBhvr>
                                        <p:cTn id="22" dur="500" fill="hold"/>
                                        <p:tgtEl>
                                          <p:spTgt spid="8"/>
                                        </p:tgtEl>
                                        <p:attrNameLst>
                                          <p:attrName>ppt_w</p:attrName>
                                        </p:attrNameLst>
                                      </p:cBhvr>
                                      <p:tavLst>
                                        <p:tav tm="0">
                                          <p:val>
                                            <p:fltVal val="0"/>
                                          </p:val>
                                        </p:tav>
                                        <p:tav tm="100000">
                                          <p:val>
                                            <p:strVal val="#ppt_w"/>
                                          </p:val>
                                        </p:tav>
                                      </p:tavLst>
                                    </p:anim>
                                    <p:anim calcmode="lin" valueType="num">
                                      <p:cBhvr>
                                        <p:cTn id="23" dur="500" fill="hold"/>
                                        <p:tgtEl>
                                          <p:spTgt spid="8"/>
                                        </p:tgtEl>
                                        <p:attrNameLst>
                                          <p:attrName>ppt_h</p:attrName>
                                        </p:attrNameLst>
                                      </p:cBhvr>
                                      <p:tavLst>
                                        <p:tav tm="0">
                                          <p:val>
                                            <p:fltVal val="0"/>
                                          </p:val>
                                        </p:tav>
                                        <p:tav tm="100000">
                                          <p:val>
                                            <p:strVal val="#ppt_h"/>
                                          </p:val>
                                        </p:tav>
                                      </p:tavLst>
                                    </p:anim>
                                    <p:animEffect transition="in" filter="fade">
                                      <p:cBhvr>
                                        <p:cTn id="24" dur="500"/>
                                        <p:tgtEl>
                                          <p:spTgt spid="8"/>
                                        </p:tgtEl>
                                      </p:cBhvr>
                                    </p:animEffect>
                                  </p:childTnLst>
                                </p:cTn>
                              </p:par>
                              <p:par>
                                <p:cTn id="25" presetID="23" presetClass="entr" presetSubtype="16" fill="hold" nodeType="withEffect">
                                  <p:stCondLst>
                                    <p:cond delay="0"/>
                                  </p:stCondLst>
                                  <p:childTnLst>
                                    <p:set>
                                      <p:cBhvr>
                                        <p:cTn id="26" dur="1" fill="hold">
                                          <p:stCondLst>
                                            <p:cond delay="0"/>
                                          </p:stCondLst>
                                        </p:cTn>
                                        <p:tgtEl>
                                          <p:spTgt spid="11"/>
                                        </p:tgtEl>
                                        <p:attrNameLst>
                                          <p:attrName>style.visibility</p:attrName>
                                        </p:attrNameLst>
                                      </p:cBhvr>
                                      <p:to>
                                        <p:strVal val="visible"/>
                                      </p:to>
                                    </p:set>
                                    <p:anim calcmode="lin" valueType="num">
                                      <p:cBhvr>
                                        <p:cTn id="27" dur="500" fill="hold"/>
                                        <p:tgtEl>
                                          <p:spTgt spid="11"/>
                                        </p:tgtEl>
                                        <p:attrNameLst>
                                          <p:attrName>ppt_w</p:attrName>
                                        </p:attrNameLst>
                                      </p:cBhvr>
                                      <p:tavLst>
                                        <p:tav tm="0">
                                          <p:val>
                                            <p:fltVal val="0"/>
                                          </p:val>
                                        </p:tav>
                                        <p:tav tm="100000">
                                          <p:val>
                                            <p:strVal val="#ppt_w"/>
                                          </p:val>
                                        </p:tav>
                                      </p:tavLst>
                                    </p:anim>
                                    <p:anim calcmode="lin" valueType="num">
                                      <p:cBhvr>
                                        <p:cTn id="28" dur="500" fill="hold"/>
                                        <p:tgtEl>
                                          <p:spTgt spid="11"/>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9" grpId="0"/>
      <p:bldP spid="10" grpId="0"/>
    </p:bldLst>
  </p:timing>
</p:sld>
</file>

<file path=ppt/slides/slide5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Content Placeholder 10"/>
          <p:cNvSpPr>
            <a:spLocks noGrp="1"/>
          </p:cNvSpPr>
          <p:nvPr>
            <p:ph sz="quarter" idx="13"/>
          </p:nvPr>
        </p:nvSpPr>
        <p:spPr>
          <a:xfrm>
            <a:off x="152400" y="3705860"/>
            <a:ext cx="5486400" cy="446276"/>
          </a:xfrm>
        </p:spPr>
        <p:txBody>
          <a:bodyPr wrap="square">
            <a:spAutoFit/>
          </a:bodyPr>
          <a:lstStyle/>
          <a:p>
            <a:pPr marL="457200" indent="-457200">
              <a:spcBef>
                <a:spcPct val="0"/>
              </a:spcBef>
              <a:buFontTx/>
              <a:buNone/>
              <a:tabLst>
                <a:tab pos="974725" algn="l"/>
                <a:tab pos="1036638" algn="l"/>
                <a:tab pos="3913188" algn="l"/>
              </a:tabLst>
            </a:pPr>
            <a:r>
              <a:rPr lang="en-US" sz="2300" dirty="0" smtClean="0">
                <a:solidFill>
                  <a:schemeClr val="tx1"/>
                </a:solidFill>
                <a:latin typeface="Times New Roman" pitchFamily="18" charset="0"/>
                <a:cs typeface="Times New Roman" pitchFamily="18" charset="0"/>
              </a:rPr>
              <a:t>		(ii) Calculate the area, in cm</a:t>
            </a:r>
            <a:r>
              <a:rPr lang="en-US" sz="2300" baseline="30000" dirty="0" smtClean="0">
                <a:solidFill>
                  <a:schemeClr val="tx1"/>
                </a:solidFill>
                <a:latin typeface="Times New Roman" pitchFamily="18" charset="0"/>
                <a:cs typeface="Times New Roman" pitchFamily="18" charset="0"/>
              </a:rPr>
              <a:t>2</a:t>
            </a:r>
            <a:r>
              <a:rPr lang="en-US" sz="2300" dirty="0" smtClean="0">
                <a:solidFill>
                  <a:schemeClr val="tx1"/>
                </a:solidFill>
                <a:latin typeface="Times New Roman" pitchFamily="18" charset="0"/>
                <a:cs typeface="Times New Roman" pitchFamily="18" charset="0"/>
              </a:rPr>
              <a:t>, of</a:t>
            </a:r>
          </a:p>
        </p:txBody>
      </p:sp>
      <p:sp>
        <p:nvSpPr>
          <p:cNvPr id="14" name="Content Placeholder 10"/>
          <p:cNvSpPr>
            <a:spLocks noGrp="1"/>
          </p:cNvSpPr>
          <p:nvPr>
            <p:ph sz="quarter" idx="13"/>
          </p:nvPr>
        </p:nvSpPr>
        <p:spPr>
          <a:xfrm>
            <a:off x="1045028" y="4125724"/>
            <a:ext cx="6498772" cy="446276"/>
          </a:xfrm>
        </p:spPr>
        <p:txBody>
          <a:bodyPr wrap="square">
            <a:spAutoFit/>
          </a:bodyPr>
          <a:lstStyle/>
          <a:p>
            <a:pPr marL="457200" indent="-457200">
              <a:spcBef>
                <a:spcPct val="0"/>
              </a:spcBef>
              <a:buFontTx/>
              <a:buNone/>
              <a:tabLst>
                <a:tab pos="974725" algn="l"/>
                <a:tab pos="1036638" algn="l"/>
                <a:tab pos="3913188" algn="l"/>
              </a:tabLst>
            </a:pPr>
            <a:r>
              <a:rPr lang="en-US" sz="2300" dirty="0" smtClean="0">
                <a:solidFill>
                  <a:schemeClr val="tx1"/>
                </a:solidFill>
                <a:latin typeface="Times New Roman" pitchFamily="18" charset="0"/>
                <a:cs typeface="Times New Roman" pitchFamily="18" charset="0"/>
              </a:rPr>
              <a:t>		a) </a:t>
            </a:r>
            <a:r>
              <a:rPr lang="en-US" sz="2300" i="1" dirty="0" smtClean="0">
                <a:solidFill>
                  <a:schemeClr val="tx1"/>
                </a:solidFill>
                <a:latin typeface="Times New Roman" pitchFamily="18" charset="0"/>
                <a:cs typeface="Times New Roman" pitchFamily="18" charset="0"/>
              </a:rPr>
              <a:t>QRT</a:t>
            </a:r>
          </a:p>
        </p:txBody>
      </p:sp>
      <p:sp>
        <p:nvSpPr>
          <p:cNvPr id="15" name="Content Placeholder 10"/>
          <p:cNvSpPr>
            <a:spLocks noGrp="1"/>
          </p:cNvSpPr>
          <p:nvPr>
            <p:ph sz="quarter" idx="13"/>
          </p:nvPr>
        </p:nvSpPr>
        <p:spPr>
          <a:xfrm>
            <a:off x="1045028" y="4659124"/>
            <a:ext cx="3603172" cy="446276"/>
          </a:xfrm>
        </p:spPr>
        <p:txBody>
          <a:bodyPr wrap="square">
            <a:spAutoFit/>
          </a:bodyPr>
          <a:lstStyle/>
          <a:p>
            <a:pPr marL="457200" indent="-457200">
              <a:spcBef>
                <a:spcPct val="0"/>
              </a:spcBef>
              <a:buFontTx/>
              <a:buNone/>
              <a:tabLst>
                <a:tab pos="974725" algn="l"/>
                <a:tab pos="1036638" algn="l"/>
                <a:tab pos="3913188" algn="l"/>
              </a:tabLst>
            </a:pPr>
            <a:r>
              <a:rPr lang="en-US" sz="2300" dirty="0" smtClean="0">
                <a:solidFill>
                  <a:schemeClr val="tx1"/>
                </a:solidFill>
                <a:latin typeface="Times New Roman" pitchFamily="18" charset="0"/>
                <a:cs typeface="Times New Roman" pitchFamily="18" charset="0"/>
              </a:rPr>
              <a:t>		b) </a:t>
            </a:r>
            <a:r>
              <a:rPr lang="en-US" sz="2300" i="1" dirty="0" smtClean="0">
                <a:solidFill>
                  <a:schemeClr val="tx1"/>
                </a:solidFill>
                <a:latin typeface="Times New Roman" pitchFamily="18" charset="0"/>
                <a:cs typeface="Times New Roman" pitchFamily="18" charset="0"/>
              </a:rPr>
              <a:t>PQRS</a:t>
            </a:r>
            <a:endParaRPr lang="en-US" sz="2300" dirty="0" smtClean="0">
              <a:solidFill>
                <a:schemeClr val="tx1"/>
              </a:solidFill>
              <a:latin typeface="Times New Roman" pitchFamily="18" charset="0"/>
              <a:cs typeface="Times New Roman" pitchFamily="18" charset="0"/>
            </a:endParaRPr>
          </a:p>
        </p:txBody>
      </p:sp>
      <p:sp>
        <p:nvSpPr>
          <p:cNvPr id="16" name="Notched Right Arrow 15"/>
          <p:cNvSpPr/>
          <p:nvPr/>
        </p:nvSpPr>
        <p:spPr>
          <a:xfrm>
            <a:off x="7162800" y="6019800"/>
            <a:ext cx="1782315" cy="685800"/>
          </a:xfrm>
          <a:prstGeom prst="notchedRightArrow">
            <a:avLst/>
          </a:prstGeom>
          <a:blipFill>
            <a:blip r:embed="rId2" cstate="prin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ANSWER</a:t>
            </a:r>
            <a:endParaRPr lang="en-US" sz="2000" b="1" dirty="0">
              <a:latin typeface="Times New Roman" pitchFamily="18" charset="0"/>
              <a:cs typeface="Times New Roman" pitchFamily="18" charset="0"/>
            </a:endParaRPr>
          </a:p>
        </p:txBody>
      </p:sp>
      <p:sp>
        <p:nvSpPr>
          <p:cNvPr id="7" name="TextBox 6"/>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3 Paper 2</a:t>
            </a:r>
          </a:p>
        </p:txBody>
      </p:sp>
      <p:sp>
        <p:nvSpPr>
          <p:cNvPr id="10" name="Content Placeholder 10"/>
          <p:cNvSpPr>
            <a:spLocks noGrp="1"/>
          </p:cNvSpPr>
          <p:nvPr>
            <p:ph sz="quarter" idx="13"/>
          </p:nvPr>
        </p:nvSpPr>
        <p:spPr>
          <a:xfrm>
            <a:off x="609600" y="2563812"/>
            <a:ext cx="6498772" cy="1154162"/>
          </a:xfrm>
        </p:spPr>
        <p:txBody>
          <a:bodyPr wrap="square">
            <a:spAutoFit/>
          </a:bodyPr>
          <a:lstStyle/>
          <a:p>
            <a:pPr marL="457200" indent="-457200" algn="just">
              <a:spcBef>
                <a:spcPct val="0"/>
              </a:spcBef>
              <a:buFontTx/>
              <a:buNone/>
              <a:tabLst>
                <a:tab pos="974725" algn="l"/>
                <a:tab pos="1036638" algn="l"/>
                <a:tab pos="3913188" algn="l"/>
              </a:tabLst>
            </a:pPr>
            <a:r>
              <a:rPr lang="en-US" sz="2300" b="1" dirty="0" smtClean="0">
                <a:solidFill>
                  <a:schemeClr val="tx1"/>
                </a:solidFill>
                <a:latin typeface="Times New Roman" pitchFamily="18" charset="0"/>
                <a:cs typeface="Times New Roman" pitchFamily="18" charset="0"/>
              </a:rPr>
              <a:t>4.</a:t>
            </a:r>
            <a:r>
              <a:rPr lang="en-US" sz="2300" dirty="0" smtClean="0">
                <a:solidFill>
                  <a:schemeClr val="tx1"/>
                </a:solidFill>
                <a:latin typeface="Times New Roman" pitchFamily="18" charset="0"/>
                <a:cs typeface="Times New Roman" pitchFamily="18" charset="0"/>
              </a:rPr>
              <a:t>	(b)	The diagram below, not drawn to scale, 	shows a square </a:t>
            </a:r>
            <a:r>
              <a:rPr lang="en-US" sz="2300" i="1" dirty="0" smtClean="0">
                <a:solidFill>
                  <a:schemeClr val="tx1"/>
                </a:solidFill>
                <a:latin typeface="Times New Roman" pitchFamily="18" charset="0"/>
                <a:cs typeface="Times New Roman" pitchFamily="18" charset="0"/>
              </a:rPr>
              <a:t>PQRS</a:t>
            </a:r>
            <a:r>
              <a:rPr lang="en-US" sz="2300" dirty="0" smtClean="0">
                <a:solidFill>
                  <a:schemeClr val="tx1"/>
                </a:solidFill>
                <a:latin typeface="Times New Roman" pitchFamily="18" charset="0"/>
                <a:cs typeface="Times New Roman" pitchFamily="18" charset="0"/>
              </a:rPr>
              <a:t> joined to a triangle 	</a:t>
            </a:r>
            <a:r>
              <a:rPr lang="en-US" sz="2300" i="1" dirty="0" smtClean="0">
                <a:solidFill>
                  <a:schemeClr val="tx1"/>
                </a:solidFill>
                <a:latin typeface="Times New Roman" pitchFamily="18" charset="0"/>
                <a:cs typeface="Times New Roman" pitchFamily="18" charset="0"/>
              </a:rPr>
              <a:t>QRT</a:t>
            </a:r>
            <a:r>
              <a:rPr lang="en-US" sz="2300" dirty="0" smtClean="0">
                <a:solidFill>
                  <a:schemeClr val="tx1"/>
                </a:solidFill>
                <a:latin typeface="Times New Roman" pitchFamily="18" charset="0"/>
                <a:cs typeface="Times New Roman" pitchFamily="18" charset="0"/>
              </a:rPr>
              <a:t>. </a:t>
            </a:r>
            <a:r>
              <a:rPr lang="en-US" sz="2300" i="1" dirty="0" smtClean="0">
                <a:solidFill>
                  <a:schemeClr val="tx1"/>
                </a:solidFill>
                <a:latin typeface="Times New Roman" pitchFamily="18" charset="0"/>
                <a:cs typeface="Times New Roman" pitchFamily="18" charset="0"/>
              </a:rPr>
              <a:t>PS</a:t>
            </a:r>
            <a:r>
              <a:rPr lang="en-US" sz="2300" dirty="0" smtClean="0">
                <a:solidFill>
                  <a:schemeClr val="tx1"/>
                </a:solidFill>
                <a:latin typeface="Times New Roman" pitchFamily="18" charset="0"/>
                <a:cs typeface="Times New Roman" pitchFamily="18" charset="0"/>
              </a:rPr>
              <a:t> = 12 cm and </a:t>
            </a:r>
            <a:r>
              <a:rPr lang="en-US" sz="2300" i="1" dirty="0" smtClean="0">
                <a:solidFill>
                  <a:schemeClr val="tx1"/>
                </a:solidFill>
                <a:latin typeface="Times New Roman" pitchFamily="18" charset="0"/>
                <a:cs typeface="Times New Roman" pitchFamily="18" charset="0"/>
              </a:rPr>
              <a:t>PT</a:t>
            </a:r>
            <a:r>
              <a:rPr lang="en-US" sz="2300" dirty="0" smtClean="0">
                <a:solidFill>
                  <a:schemeClr val="tx1"/>
                </a:solidFill>
                <a:latin typeface="Times New Roman" pitchFamily="18" charset="0"/>
                <a:cs typeface="Times New Roman" pitchFamily="18" charset="0"/>
              </a:rPr>
              <a:t> = 21 cm. </a:t>
            </a:r>
          </a:p>
        </p:txBody>
      </p:sp>
      <p:pic>
        <p:nvPicPr>
          <p:cNvPr id="11" name="Picture 2"/>
          <p:cNvPicPr>
            <a:picLocks noChangeAspect="1" noChangeArrowheads="1"/>
          </p:cNvPicPr>
          <p:nvPr/>
        </p:nvPicPr>
        <p:blipFill>
          <a:blip r:embed="rId3" cstate="print"/>
          <a:srcRect/>
          <a:stretch>
            <a:fillRect/>
          </a:stretch>
        </p:blipFill>
        <p:spPr bwMode="auto">
          <a:xfrm>
            <a:off x="5867400" y="3429952"/>
            <a:ext cx="2747201" cy="1980248"/>
          </a:xfrm>
          <a:prstGeom prst="rect">
            <a:avLst/>
          </a:prstGeom>
          <a:noFill/>
          <a:ln w="9525">
            <a:noFill/>
            <a:miter lim="800000"/>
            <a:headEnd/>
            <a:tailEnd/>
          </a:ln>
          <a:effectLst/>
        </p:spPr>
      </p:pic>
    </p:spTree>
    <p:extLst>
      <p:ext uri="{BB962C8B-B14F-4D97-AF65-F5344CB8AC3E}">
        <p14:creationId xmlns:p14="http://schemas.microsoft.com/office/powerpoint/2010/main" xmlns="" val="714513420"/>
      </p:ext>
    </p:extLst>
  </p:cSld>
  <p:clrMapOvr>
    <a:masterClrMapping/>
  </p:clrMapOvr>
  <p:transition spd="slow">
    <p:strips dir="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withEffect">
                                  <p:stCondLst>
                                    <p:cond delay="0"/>
                                  </p:stCondLst>
                                  <p:childTnLst>
                                    <p:set>
                                      <p:cBhvr>
                                        <p:cTn id="6" dur="1" fill="hold">
                                          <p:stCondLst>
                                            <p:cond delay="0"/>
                                          </p:stCondLst>
                                        </p:cTn>
                                        <p:tgtEl>
                                          <p:spTgt spid="10">
                                            <p:txEl>
                                              <p:pRg st="0" end="0"/>
                                            </p:txEl>
                                          </p:spTgt>
                                        </p:tgtEl>
                                        <p:attrNameLst>
                                          <p:attrName>style.visibility</p:attrName>
                                        </p:attrNameLst>
                                      </p:cBhvr>
                                      <p:to>
                                        <p:strVal val="visible"/>
                                      </p:to>
                                    </p:set>
                                    <p:anim calcmode="lin" valueType="num">
                                      <p:cBhvr>
                                        <p:cTn id="7" dur="500" fill="hold"/>
                                        <p:tgtEl>
                                          <p:spTgt spid="10">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10">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10">
                                            <p:txEl>
                                              <p:pRg st="0" end="0"/>
                                            </p:txEl>
                                          </p:spTgt>
                                        </p:tgtEl>
                                      </p:cBhvr>
                                    </p:animEffect>
                                  </p:childTnLst>
                                </p:cTn>
                              </p:par>
                              <p:par>
                                <p:cTn id="10" presetID="53" presetClass="entr" presetSubtype="0" fill="hold" nodeType="withEffect">
                                  <p:stCondLst>
                                    <p:cond delay="0"/>
                                  </p:stCondLst>
                                  <p:childTnLst>
                                    <p:set>
                                      <p:cBhvr>
                                        <p:cTn id="11" dur="1" fill="hold">
                                          <p:stCondLst>
                                            <p:cond delay="0"/>
                                          </p:stCondLst>
                                        </p:cTn>
                                        <p:tgtEl>
                                          <p:spTgt spid="11"/>
                                        </p:tgtEl>
                                        <p:attrNameLst>
                                          <p:attrName>style.visibility</p:attrName>
                                        </p:attrNameLst>
                                      </p:cBhvr>
                                      <p:to>
                                        <p:strVal val="visible"/>
                                      </p:to>
                                    </p:set>
                                    <p:anim calcmode="lin" valueType="num">
                                      <p:cBhvr>
                                        <p:cTn id="12" dur="500" fill="hold"/>
                                        <p:tgtEl>
                                          <p:spTgt spid="11"/>
                                        </p:tgtEl>
                                        <p:attrNameLst>
                                          <p:attrName>ppt_w</p:attrName>
                                        </p:attrNameLst>
                                      </p:cBhvr>
                                      <p:tavLst>
                                        <p:tav tm="0">
                                          <p:val>
                                            <p:fltVal val="0"/>
                                          </p:val>
                                        </p:tav>
                                        <p:tav tm="100000">
                                          <p:val>
                                            <p:strVal val="#ppt_w"/>
                                          </p:val>
                                        </p:tav>
                                      </p:tavLst>
                                    </p:anim>
                                    <p:anim calcmode="lin" valueType="num">
                                      <p:cBhvr>
                                        <p:cTn id="13" dur="500" fill="hold"/>
                                        <p:tgtEl>
                                          <p:spTgt spid="11"/>
                                        </p:tgtEl>
                                        <p:attrNameLst>
                                          <p:attrName>ppt_h</p:attrName>
                                        </p:attrNameLst>
                                      </p:cBhvr>
                                      <p:tavLst>
                                        <p:tav tm="0">
                                          <p:val>
                                            <p:fltVal val="0"/>
                                          </p:val>
                                        </p:tav>
                                        <p:tav tm="100000">
                                          <p:val>
                                            <p:strVal val="#ppt_h"/>
                                          </p:val>
                                        </p:tav>
                                      </p:tavLst>
                                    </p:anim>
                                    <p:animEffect transition="in" filter="fade">
                                      <p:cBhvr>
                                        <p:cTn id="14" dur="500"/>
                                        <p:tgtEl>
                                          <p:spTgt spid="11"/>
                                        </p:tgtEl>
                                      </p:cBhvr>
                                    </p:animEffect>
                                  </p:childTnLst>
                                </p:cTn>
                              </p:par>
                            </p:childTnLst>
                          </p:cTn>
                        </p:par>
                      </p:childTnLst>
                    </p:cTn>
                  </p:par>
                  <p:par>
                    <p:cTn id="15" fill="hold">
                      <p:stCondLst>
                        <p:cond delay="indefinite"/>
                      </p:stCondLst>
                      <p:childTnLst>
                        <p:par>
                          <p:cTn id="16" fill="hold">
                            <p:stCondLst>
                              <p:cond delay="0"/>
                            </p:stCondLst>
                            <p:childTnLst>
                              <p:par>
                                <p:cTn id="17" presetID="53" presetClass="entr" presetSubtype="0" fill="hold" grpId="0" nodeType="clickEffect">
                                  <p:stCondLst>
                                    <p:cond delay="0"/>
                                  </p:stCondLst>
                                  <p:childTnLst>
                                    <p:set>
                                      <p:cBhvr>
                                        <p:cTn id="18" dur="1" fill="hold">
                                          <p:stCondLst>
                                            <p:cond delay="0"/>
                                          </p:stCondLst>
                                        </p:cTn>
                                        <p:tgtEl>
                                          <p:spTgt spid="13">
                                            <p:txEl>
                                              <p:pRg st="0" end="0"/>
                                            </p:txEl>
                                          </p:spTgt>
                                        </p:tgtEl>
                                        <p:attrNameLst>
                                          <p:attrName>style.visibility</p:attrName>
                                        </p:attrNameLst>
                                      </p:cBhvr>
                                      <p:to>
                                        <p:strVal val="visible"/>
                                      </p:to>
                                    </p:set>
                                    <p:anim calcmode="lin" valueType="num">
                                      <p:cBhvr>
                                        <p:cTn id="19" dur="500" fill="hold"/>
                                        <p:tgtEl>
                                          <p:spTgt spid="13">
                                            <p:txEl>
                                              <p:pRg st="0" end="0"/>
                                            </p:txEl>
                                          </p:spTgt>
                                        </p:tgtEl>
                                        <p:attrNameLst>
                                          <p:attrName>ppt_w</p:attrName>
                                        </p:attrNameLst>
                                      </p:cBhvr>
                                      <p:tavLst>
                                        <p:tav tm="0">
                                          <p:val>
                                            <p:fltVal val="0"/>
                                          </p:val>
                                        </p:tav>
                                        <p:tav tm="100000">
                                          <p:val>
                                            <p:strVal val="#ppt_w"/>
                                          </p:val>
                                        </p:tav>
                                      </p:tavLst>
                                    </p:anim>
                                    <p:anim calcmode="lin" valueType="num">
                                      <p:cBhvr>
                                        <p:cTn id="20" dur="500" fill="hold"/>
                                        <p:tgtEl>
                                          <p:spTgt spid="13">
                                            <p:txEl>
                                              <p:pRg st="0" end="0"/>
                                            </p:txEl>
                                          </p:spTgt>
                                        </p:tgtEl>
                                        <p:attrNameLst>
                                          <p:attrName>ppt_h</p:attrName>
                                        </p:attrNameLst>
                                      </p:cBhvr>
                                      <p:tavLst>
                                        <p:tav tm="0">
                                          <p:val>
                                            <p:fltVal val="0"/>
                                          </p:val>
                                        </p:tav>
                                        <p:tav tm="100000">
                                          <p:val>
                                            <p:strVal val="#ppt_h"/>
                                          </p:val>
                                        </p:tav>
                                      </p:tavLst>
                                    </p:anim>
                                    <p:animEffect transition="in" filter="fade">
                                      <p:cBhvr>
                                        <p:cTn id="21" dur="500"/>
                                        <p:tgtEl>
                                          <p:spTgt spid="13">
                                            <p:txEl>
                                              <p:pRg st="0" end="0"/>
                                            </p:txEl>
                                          </p:spTgt>
                                        </p:tgtEl>
                                      </p:cBhvr>
                                    </p:animEffect>
                                  </p:childTnLst>
                                </p:cTn>
                              </p:par>
                              <p:par>
                                <p:cTn id="22" presetID="53" presetClass="entr" presetSubtype="0" fill="hold" grpId="0" nodeType="withEffect">
                                  <p:stCondLst>
                                    <p:cond delay="0"/>
                                  </p:stCondLst>
                                  <p:childTnLst>
                                    <p:set>
                                      <p:cBhvr>
                                        <p:cTn id="23" dur="1" fill="hold">
                                          <p:stCondLst>
                                            <p:cond delay="0"/>
                                          </p:stCondLst>
                                        </p:cTn>
                                        <p:tgtEl>
                                          <p:spTgt spid="14">
                                            <p:txEl>
                                              <p:pRg st="0" end="0"/>
                                            </p:txEl>
                                          </p:spTgt>
                                        </p:tgtEl>
                                        <p:attrNameLst>
                                          <p:attrName>style.visibility</p:attrName>
                                        </p:attrNameLst>
                                      </p:cBhvr>
                                      <p:to>
                                        <p:strVal val="visible"/>
                                      </p:to>
                                    </p:set>
                                    <p:anim calcmode="lin" valueType="num">
                                      <p:cBhvr>
                                        <p:cTn id="24" dur="500" fill="hold"/>
                                        <p:tgtEl>
                                          <p:spTgt spid="14">
                                            <p:txEl>
                                              <p:pRg st="0" end="0"/>
                                            </p:txEl>
                                          </p:spTgt>
                                        </p:tgtEl>
                                        <p:attrNameLst>
                                          <p:attrName>ppt_w</p:attrName>
                                        </p:attrNameLst>
                                      </p:cBhvr>
                                      <p:tavLst>
                                        <p:tav tm="0">
                                          <p:val>
                                            <p:fltVal val="0"/>
                                          </p:val>
                                        </p:tav>
                                        <p:tav tm="100000">
                                          <p:val>
                                            <p:strVal val="#ppt_w"/>
                                          </p:val>
                                        </p:tav>
                                      </p:tavLst>
                                    </p:anim>
                                    <p:anim calcmode="lin" valueType="num">
                                      <p:cBhvr>
                                        <p:cTn id="25" dur="500" fill="hold"/>
                                        <p:tgtEl>
                                          <p:spTgt spid="14">
                                            <p:txEl>
                                              <p:pRg st="0" end="0"/>
                                            </p:txEl>
                                          </p:spTgt>
                                        </p:tgtEl>
                                        <p:attrNameLst>
                                          <p:attrName>ppt_h</p:attrName>
                                        </p:attrNameLst>
                                      </p:cBhvr>
                                      <p:tavLst>
                                        <p:tav tm="0">
                                          <p:val>
                                            <p:fltVal val="0"/>
                                          </p:val>
                                        </p:tav>
                                        <p:tav tm="100000">
                                          <p:val>
                                            <p:strVal val="#ppt_h"/>
                                          </p:val>
                                        </p:tav>
                                      </p:tavLst>
                                    </p:anim>
                                    <p:animEffect transition="in" filter="fade">
                                      <p:cBhvr>
                                        <p:cTn id="26" dur="500"/>
                                        <p:tgtEl>
                                          <p:spTgt spid="14">
                                            <p:txEl>
                                              <p:pRg st="0" end="0"/>
                                            </p:txEl>
                                          </p:spTgt>
                                        </p:tgtEl>
                                      </p:cBhvr>
                                    </p:animEffect>
                                  </p:childTnLst>
                                </p:cTn>
                              </p:par>
                              <p:par>
                                <p:cTn id="27" presetID="53" presetClass="entr" presetSubtype="0" fill="hold" grpId="0" nodeType="withEffect">
                                  <p:stCondLst>
                                    <p:cond delay="0"/>
                                  </p:stCondLst>
                                  <p:childTnLst>
                                    <p:set>
                                      <p:cBhvr>
                                        <p:cTn id="28" dur="1" fill="hold">
                                          <p:stCondLst>
                                            <p:cond delay="0"/>
                                          </p:stCondLst>
                                        </p:cTn>
                                        <p:tgtEl>
                                          <p:spTgt spid="15">
                                            <p:txEl>
                                              <p:pRg st="0" end="0"/>
                                            </p:txEl>
                                          </p:spTgt>
                                        </p:tgtEl>
                                        <p:attrNameLst>
                                          <p:attrName>style.visibility</p:attrName>
                                        </p:attrNameLst>
                                      </p:cBhvr>
                                      <p:to>
                                        <p:strVal val="visible"/>
                                      </p:to>
                                    </p:set>
                                    <p:anim calcmode="lin" valueType="num">
                                      <p:cBhvr>
                                        <p:cTn id="29" dur="500" fill="hold"/>
                                        <p:tgtEl>
                                          <p:spTgt spid="15">
                                            <p:txEl>
                                              <p:pRg st="0" end="0"/>
                                            </p:txEl>
                                          </p:spTgt>
                                        </p:tgtEl>
                                        <p:attrNameLst>
                                          <p:attrName>ppt_w</p:attrName>
                                        </p:attrNameLst>
                                      </p:cBhvr>
                                      <p:tavLst>
                                        <p:tav tm="0">
                                          <p:val>
                                            <p:fltVal val="0"/>
                                          </p:val>
                                        </p:tav>
                                        <p:tav tm="100000">
                                          <p:val>
                                            <p:strVal val="#ppt_w"/>
                                          </p:val>
                                        </p:tav>
                                      </p:tavLst>
                                    </p:anim>
                                    <p:anim calcmode="lin" valueType="num">
                                      <p:cBhvr>
                                        <p:cTn id="30" dur="500" fill="hold"/>
                                        <p:tgtEl>
                                          <p:spTgt spid="15">
                                            <p:txEl>
                                              <p:pRg st="0" end="0"/>
                                            </p:txEl>
                                          </p:spTgt>
                                        </p:tgtEl>
                                        <p:attrNameLst>
                                          <p:attrName>ppt_h</p:attrName>
                                        </p:attrNameLst>
                                      </p:cBhvr>
                                      <p:tavLst>
                                        <p:tav tm="0">
                                          <p:val>
                                            <p:fltVal val="0"/>
                                          </p:val>
                                        </p:tav>
                                        <p:tav tm="100000">
                                          <p:val>
                                            <p:strVal val="#ppt_h"/>
                                          </p:val>
                                        </p:tav>
                                      </p:tavLst>
                                    </p:anim>
                                    <p:animEffect transition="in" filter="fade">
                                      <p:cBhvr>
                                        <p:cTn id="31" dur="500"/>
                                        <p:tgtEl>
                                          <p:spTgt spid="15">
                                            <p:txEl>
                                              <p:pRg st="0" end="0"/>
                                            </p:txEl>
                                          </p:spTgt>
                                        </p:tgtEl>
                                      </p:cBhvr>
                                    </p:animEffect>
                                  </p:childTnLst>
                                </p:cTn>
                              </p:par>
                            </p:childTnLst>
                          </p:cTn>
                        </p:par>
                      </p:childTnLst>
                    </p:cTn>
                  </p:par>
                  <p:par>
                    <p:cTn id="32" fill="hold">
                      <p:stCondLst>
                        <p:cond delay="indefinite"/>
                      </p:stCondLst>
                      <p:childTnLst>
                        <p:par>
                          <p:cTn id="33" fill="hold">
                            <p:stCondLst>
                              <p:cond delay="0"/>
                            </p:stCondLst>
                            <p:childTnLst>
                              <p:par>
                                <p:cTn id="34" presetID="53" presetClass="entr" presetSubtype="0" fill="hold" grpId="0" nodeType="clickEffect">
                                  <p:stCondLst>
                                    <p:cond delay="0"/>
                                  </p:stCondLst>
                                  <p:childTnLst>
                                    <p:set>
                                      <p:cBhvr>
                                        <p:cTn id="35" dur="1" fill="hold">
                                          <p:stCondLst>
                                            <p:cond delay="0"/>
                                          </p:stCondLst>
                                        </p:cTn>
                                        <p:tgtEl>
                                          <p:spTgt spid="16"/>
                                        </p:tgtEl>
                                        <p:attrNameLst>
                                          <p:attrName>style.visibility</p:attrName>
                                        </p:attrNameLst>
                                      </p:cBhvr>
                                      <p:to>
                                        <p:strVal val="visible"/>
                                      </p:to>
                                    </p:set>
                                    <p:anim calcmode="lin" valueType="num">
                                      <p:cBhvr>
                                        <p:cTn id="36" dur="500" fill="hold"/>
                                        <p:tgtEl>
                                          <p:spTgt spid="16"/>
                                        </p:tgtEl>
                                        <p:attrNameLst>
                                          <p:attrName>ppt_w</p:attrName>
                                        </p:attrNameLst>
                                      </p:cBhvr>
                                      <p:tavLst>
                                        <p:tav tm="0">
                                          <p:val>
                                            <p:fltVal val="0"/>
                                          </p:val>
                                        </p:tav>
                                        <p:tav tm="100000">
                                          <p:val>
                                            <p:strVal val="#ppt_w"/>
                                          </p:val>
                                        </p:tav>
                                      </p:tavLst>
                                    </p:anim>
                                    <p:anim calcmode="lin" valueType="num">
                                      <p:cBhvr>
                                        <p:cTn id="37" dur="500" fill="hold"/>
                                        <p:tgtEl>
                                          <p:spTgt spid="16"/>
                                        </p:tgtEl>
                                        <p:attrNameLst>
                                          <p:attrName>ppt_h</p:attrName>
                                        </p:attrNameLst>
                                      </p:cBhvr>
                                      <p:tavLst>
                                        <p:tav tm="0">
                                          <p:val>
                                            <p:fltVal val="0"/>
                                          </p:val>
                                        </p:tav>
                                        <p:tav tm="100000">
                                          <p:val>
                                            <p:strVal val="#ppt_h"/>
                                          </p:val>
                                        </p:tav>
                                      </p:tavLst>
                                    </p:anim>
                                    <p:animEffect transition="in" filter="fade">
                                      <p:cBhvr>
                                        <p:cTn id="38"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build="p"/>
      <p:bldP spid="14" grpId="0" build="p"/>
      <p:bldP spid="15" grpId="0" build="p"/>
      <p:bldP spid="16" grpId="0" animBg="1"/>
      <p:bldP spid="10" grpId="0" build="p"/>
    </p:bldLst>
  </p:timing>
</p:sld>
</file>

<file path=ppt/slides/slide5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extBox 6"/>
          <p:cNvSpPr txBox="1"/>
          <p:nvPr/>
        </p:nvSpPr>
        <p:spPr>
          <a:xfrm>
            <a:off x="381000" y="1981200"/>
            <a:ext cx="6574972" cy="1887696"/>
          </a:xfrm>
          <a:prstGeom prst="rect">
            <a:avLst/>
          </a:prstGeom>
          <a:noFill/>
        </p:spPr>
        <p:txBody>
          <a:bodyPr wrap="square" rtlCol="0">
            <a:spAutoFit/>
          </a:bodyPr>
          <a:lstStyle/>
          <a:p>
            <a:pPr marL="457200" indent="-457200">
              <a:lnSpc>
                <a:spcPts val="2800"/>
              </a:lnSpc>
              <a:spcAft>
                <a:spcPct val="50000"/>
              </a:spcAft>
              <a:buFontTx/>
              <a:buNone/>
              <a:tabLst>
                <a:tab pos="1036638" algn="l"/>
                <a:tab pos="3482975" algn="l"/>
              </a:tabLst>
            </a:pPr>
            <a:r>
              <a:rPr lang="en-US" sz="2300" b="1" dirty="0" smtClean="0">
                <a:latin typeface="Times New Roman" pitchFamily="18" charset="0"/>
                <a:cs typeface="Times New Roman" pitchFamily="18" charset="0"/>
              </a:rPr>
              <a:t>4.</a:t>
            </a:r>
            <a:r>
              <a:rPr lang="en-US" sz="2300" dirty="0" smtClean="0">
                <a:latin typeface="Times New Roman" pitchFamily="18" charset="0"/>
                <a:cs typeface="Times New Roman" pitchFamily="18" charset="0"/>
              </a:rPr>
              <a:t>	(b)	(ii) </a:t>
            </a:r>
            <a:br>
              <a:rPr lang="en-US" sz="2300" dirty="0" smtClean="0">
                <a:latin typeface="Times New Roman" pitchFamily="18" charset="0"/>
                <a:cs typeface="Times New Roman" pitchFamily="18" charset="0"/>
              </a:rPr>
            </a:br>
            <a:r>
              <a:rPr lang="en-US" sz="2300" dirty="0" smtClean="0">
                <a:latin typeface="Times New Roman" pitchFamily="18" charset="0"/>
                <a:cs typeface="Times New Roman" pitchFamily="18" charset="0"/>
              </a:rPr>
              <a:t/>
            </a:r>
            <a:br>
              <a:rPr lang="en-US" sz="2300" dirty="0" smtClean="0">
                <a:latin typeface="Times New Roman" pitchFamily="18" charset="0"/>
                <a:cs typeface="Times New Roman" pitchFamily="18" charset="0"/>
              </a:rPr>
            </a:br>
            <a:r>
              <a:rPr lang="en-US" sz="2300" dirty="0" smtClean="0">
                <a:latin typeface="Times New Roman" pitchFamily="18" charset="0"/>
                <a:cs typeface="Times New Roman" pitchFamily="18" charset="0"/>
              </a:rPr>
              <a:t/>
            </a:r>
            <a:br>
              <a:rPr lang="en-US" sz="2300" dirty="0" smtClean="0">
                <a:latin typeface="Times New Roman" pitchFamily="18" charset="0"/>
                <a:cs typeface="Times New Roman" pitchFamily="18" charset="0"/>
              </a:rPr>
            </a:br>
            <a:r>
              <a:rPr lang="en-US" sz="2300" dirty="0" smtClean="0">
                <a:latin typeface="Times New Roman" pitchFamily="18" charset="0"/>
                <a:cs typeface="Times New Roman" pitchFamily="18" charset="0"/>
              </a:rPr>
              <a:t/>
            </a:r>
            <a:br>
              <a:rPr lang="en-US" sz="2300" dirty="0" smtClean="0">
                <a:latin typeface="Times New Roman" pitchFamily="18" charset="0"/>
                <a:cs typeface="Times New Roman" pitchFamily="18" charset="0"/>
              </a:rPr>
            </a:br>
            <a:endParaRPr lang="en-US" sz="2300" dirty="0" smtClean="0">
              <a:solidFill>
                <a:srgbClr val="FF0000"/>
              </a:solidFill>
              <a:latin typeface="Times New Roman" pitchFamily="18" charset="0"/>
              <a:cs typeface="Times New Roman" pitchFamily="18" charset="0"/>
            </a:endParaRPr>
          </a:p>
        </p:txBody>
      </p:sp>
      <p:sp>
        <p:nvSpPr>
          <p:cNvPr id="10" name="TextBox 9"/>
          <p:cNvSpPr txBox="1"/>
          <p:nvPr/>
        </p:nvSpPr>
        <p:spPr>
          <a:xfrm>
            <a:off x="1447800" y="1981200"/>
            <a:ext cx="6574972" cy="810478"/>
          </a:xfrm>
          <a:prstGeom prst="rect">
            <a:avLst/>
          </a:prstGeom>
          <a:noFill/>
        </p:spPr>
        <p:txBody>
          <a:bodyPr wrap="square" rtlCol="0">
            <a:spAutoFit/>
          </a:bodyPr>
          <a:lstStyle/>
          <a:p>
            <a:pPr marL="457200" indent="-457200">
              <a:lnSpc>
                <a:spcPts val="2800"/>
              </a:lnSpc>
              <a:spcAft>
                <a:spcPct val="50000"/>
              </a:spcAft>
              <a:buFontTx/>
              <a:buNone/>
              <a:tabLst>
                <a:tab pos="800100" algn="l"/>
                <a:tab pos="3482975" algn="l"/>
              </a:tabLst>
            </a:pPr>
            <a:r>
              <a:rPr lang="en-US" sz="2000" dirty="0" smtClean="0">
                <a:latin typeface="Times New Roman" pitchFamily="18" charset="0"/>
                <a:cs typeface="Times New Roman" pitchFamily="18" charset="0"/>
              </a:rPr>
              <a:t>	</a:t>
            </a:r>
            <a:r>
              <a:rPr lang="en-US" sz="2300" dirty="0" smtClean="0">
                <a:latin typeface="Times New Roman" pitchFamily="18" charset="0"/>
                <a:cs typeface="Times New Roman" pitchFamily="18" charset="0"/>
              </a:rPr>
              <a:t> a) The area of </a:t>
            </a:r>
            <a:br>
              <a:rPr lang="en-US" sz="2300" dirty="0" smtClean="0">
                <a:latin typeface="Times New Roman" pitchFamily="18" charset="0"/>
                <a:cs typeface="Times New Roman" pitchFamily="18" charset="0"/>
              </a:rPr>
            </a:br>
            <a:r>
              <a:rPr lang="en-US" sz="2300" dirty="0" smtClean="0">
                <a:latin typeface="Times New Roman" pitchFamily="18" charset="0"/>
                <a:cs typeface="Times New Roman" pitchFamily="18" charset="0"/>
              </a:rPr>
              <a:t>	∆ </a:t>
            </a:r>
            <a:r>
              <a:rPr lang="en-US" sz="2300" i="1" dirty="0" smtClean="0">
                <a:latin typeface="Times New Roman" pitchFamily="18" charset="0"/>
                <a:cs typeface="Times New Roman" pitchFamily="18" charset="0"/>
              </a:rPr>
              <a:t>QRT</a:t>
            </a:r>
            <a:r>
              <a:rPr lang="en-US" sz="2300" dirty="0" smtClean="0">
                <a:latin typeface="Times New Roman" pitchFamily="18" charset="0"/>
                <a:cs typeface="Times New Roman" pitchFamily="18" charset="0"/>
              </a:rPr>
              <a:t>,   </a:t>
            </a:r>
            <a:r>
              <a:rPr lang="en-US" sz="2300" i="1" dirty="0" smtClean="0">
                <a:latin typeface="Times New Roman" pitchFamily="18" charset="0"/>
                <a:cs typeface="Times New Roman" pitchFamily="18" charset="0"/>
              </a:rPr>
              <a:t>A  </a:t>
            </a:r>
            <a:r>
              <a:rPr lang="en-US" sz="400" i="1" dirty="0" smtClean="0">
                <a:latin typeface="Times New Roman" pitchFamily="18" charset="0"/>
                <a:cs typeface="Times New Roman" pitchFamily="18" charset="0"/>
              </a:rPr>
              <a:t> </a:t>
            </a:r>
            <a:r>
              <a:rPr lang="en-US" sz="2000" dirty="0" smtClean="0">
                <a:latin typeface="Times New Roman" pitchFamily="18" charset="0"/>
                <a:cs typeface="Times New Roman" pitchFamily="18" charset="0"/>
              </a:rPr>
              <a:t>=</a:t>
            </a:r>
            <a:endParaRPr lang="en-US" sz="2000" dirty="0" smtClean="0">
              <a:solidFill>
                <a:srgbClr val="FF0000"/>
              </a:solidFill>
              <a:latin typeface="Times New Roman" pitchFamily="18" charset="0"/>
              <a:cs typeface="Times New Roman" pitchFamily="18" charset="0"/>
            </a:endParaRPr>
          </a:p>
        </p:txBody>
      </p:sp>
      <p:pic>
        <p:nvPicPr>
          <p:cNvPr id="4099" name="Picture 3" descr="D:\Deepak\Powerpoint\20110221\Art\New.wmf"/>
          <p:cNvPicPr>
            <a:picLocks noChangeAspect="1" noChangeArrowheads="1"/>
          </p:cNvPicPr>
          <p:nvPr/>
        </p:nvPicPr>
        <p:blipFill>
          <a:blip r:embed="rId2" cstate="print"/>
          <a:srcRect/>
          <a:stretch>
            <a:fillRect/>
          </a:stretch>
        </p:blipFill>
        <p:spPr bwMode="auto">
          <a:xfrm>
            <a:off x="3749040" y="2903220"/>
            <a:ext cx="2159000" cy="1638300"/>
          </a:xfrm>
          <a:prstGeom prst="rect">
            <a:avLst/>
          </a:prstGeom>
          <a:noFill/>
        </p:spPr>
      </p:pic>
      <p:pic>
        <p:nvPicPr>
          <p:cNvPr id="4100" name="Picture 4" descr="D:\Deepak\Powerpoint\20110221\Art\New.wmf"/>
          <p:cNvPicPr>
            <a:picLocks noChangeAspect="1" noChangeArrowheads="1"/>
          </p:cNvPicPr>
          <p:nvPr/>
        </p:nvPicPr>
        <p:blipFill>
          <a:blip r:embed="rId3" cstate="print"/>
          <a:srcRect/>
          <a:stretch>
            <a:fillRect/>
          </a:stretch>
        </p:blipFill>
        <p:spPr bwMode="auto">
          <a:xfrm>
            <a:off x="3975826" y="2209800"/>
            <a:ext cx="546100" cy="685800"/>
          </a:xfrm>
          <a:prstGeom prst="rect">
            <a:avLst/>
          </a:prstGeom>
          <a:noFill/>
        </p:spPr>
      </p:pic>
      <p:pic>
        <p:nvPicPr>
          <p:cNvPr id="8" name="Picture 2"/>
          <p:cNvPicPr>
            <a:picLocks noChangeAspect="1" noChangeArrowheads="1"/>
          </p:cNvPicPr>
          <p:nvPr/>
        </p:nvPicPr>
        <p:blipFill>
          <a:blip r:embed="rId4" cstate="print"/>
          <a:srcRect/>
          <a:stretch>
            <a:fillRect/>
          </a:stretch>
        </p:blipFill>
        <p:spPr bwMode="auto">
          <a:xfrm>
            <a:off x="2971800" y="4590144"/>
            <a:ext cx="2370011" cy="2209800"/>
          </a:xfrm>
          <a:prstGeom prst="rect">
            <a:avLst/>
          </a:prstGeom>
          <a:noFill/>
          <a:ln w="9525">
            <a:noFill/>
            <a:miter lim="800000"/>
            <a:headEnd/>
            <a:tailEnd/>
          </a:ln>
          <a:effectLst/>
        </p:spPr>
      </p:pic>
      <p:sp>
        <p:nvSpPr>
          <p:cNvPr id="9" name="TextBox 8"/>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3 Paper 2</a:t>
            </a:r>
          </a:p>
        </p:txBody>
      </p:sp>
    </p:spTree>
    <p:extLst>
      <p:ext uri="{BB962C8B-B14F-4D97-AF65-F5344CB8AC3E}">
        <p14:creationId xmlns:p14="http://schemas.microsoft.com/office/powerpoint/2010/main" xmlns="" val="1862447457"/>
      </p:ext>
    </p:extLst>
  </p:cSld>
  <p:clrMapOvr>
    <a:masterClrMapping/>
  </p:clrMapOvr>
  <p:transition spd="slow">
    <p:strips dir="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500" fill="hold"/>
                                        <p:tgtEl>
                                          <p:spTgt spid="7"/>
                                        </p:tgtEl>
                                        <p:attrNameLst>
                                          <p:attrName>ppt_w</p:attrName>
                                        </p:attrNameLst>
                                      </p:cBhvr>
                                      <p:tavLst>
                                        <p:tav tm="0">
                                          <p:val>
                                            <p:fltVal val="0"/>
                                          </p:val>
                                        </p:tav>
                                        <p:tav tm="100000">
                                          <p:val>
                                            <p:strVal val="#ppt_w"/>
                                          </p:val>
                                        </p:tav>
                                      </p:tavLst>
                                    </p:anim>
                                    <p:anim calcmode="lin" valueType="num">
                                      <p:cBhvr>
                                        <p:cTn id="8" dur="500" fill="hold"/>
                                        <p:tgtEl>
                                          <p:spTgt spid="7"/>
                                        </p:tgtEl>
                                        <p:attrNameLst>
                                          <p:attrName>ppt_h</p:attrName>
                                        </p:attrNameLst>
                                      </p:cBhvr>
                                      <p:tavLst>
                                        <p:tav tm="0">
                                          <p:val>
                                            <p:fltVal val="0"/>
                                          </p:val>
                                        </p:tav>
                                        <p:tav tm="100000">
                                          <p:val>
                                            <p:strVal val="#ppt_h"/>
                                          </p:val>
                                        </p:tav>
                                      </p:tavLst>
                                    </p:anim>
                                    <p:animEffect transition="in" filter="fade">
                                      <p:cBhvr>
                                        <p:cTn id="9" dur="500"/>
                                        <p:tgtEl>
                                          <p:spTgt spid="7"/>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10"/>
                                        </p:tgtEl>
                                        <p:attrNameLst>
                                          <p:attrName>style.visibility</p:attrName>
                                        </p:attrNameLst>
                                      </p:cBhvr>
                                      <p:to>
                                        <p:strVal val="visible"/>
                                      </p:to>
                                    </p:set>
                                    <p:anim calcmode="lin" valueType="num">
                                      <p:cBhvr>
                                        <p:cTn id="12" dur="500" fill="hold"/>
                                        <p:tgtEl>
                                          <p:spTgt spid="10"/>
                                        </p:tgtEl>
                                        <p:attrNameLst>
                                          <p:attrName>ppt_w</p:attrName>
                                        </p:attrNameLst>
                                      </p:cBhvr>
                                      <p:tavLst>
                                        <p:tav tm="0">
                                          <p:val>
                                            <p:fltVal val="0"/>
                                          </p:val>
                                        </p:tav>
                                        <p:tav tm="100000">
                                          <p:val>
                                            <p:strVal val="#ppt_w"/>
                                          </p:val>
                                        </p:tav>
                                      </p:tavLst>
                                    </p:anim>
                                    <p:anim calcmode="lin" valueType="num">
                                      <p:cBhvr>
                                        <p:cTn id="13" dur="500" fill="hold"/>
                                        <p:tgtEl>
                                          <p:spTgt spid="10"/>
                                        </p:tgtEl>
                                        <p:attrNameLst>
                                          <p:attrName>ppt_h</p:attrName>
                                        </p:attrNameLst>
                                      </p:cBhvr>
                                      <p:tavLst>
                                        <p:tav tm="0">
                                          <p:val>
                                            <p:fltVal val="0"/>
                                          </p:val>
                                        </p:tav>
                                        <p:tav tm="100000">
                                          <p:val>
                                            <p:strVal val="#ppt_h"/>
                                          </p:val>
                                        </p:tav>
                                      </p:tavLst>
                                    </p:anim>
                                    <p:animEffect transition="in" filter="fade">
                                      <p:cBhvr>
                                        <p:cTn id="14" dur="500"/>
                                        <p:tgtEl>
                                          <p:spTgt spid="10"/>
                                        </p:tgtEl>
                                      </p:cBhvr>
                                    </p:animEffect>
                                  </p:childTnLst>
                                </p:cTn>
                              </p:par>
                              <p:par>
                                <p:cTn id="15" presetID="23" presetClass="entr" presetSubtype="16" fill="hold" nodeType="withEffect">
                                  <p:stCondLst>
                                    <p:cond delay="0"/>
                                  </p:stCondLst>
                                  <p:childTnLst>
                                    <p:set>
                                      <p:cBhvr>
                                        <p:cTn id="16" dur="1" fill="hold">
                                          <p:stCondLst>
                                            <p:cond delay="0"/>
                                          </p:stCondLst>
                                        </p:cTn>
                                        <p:tgtEl>
                                          <p:spTgt spid="4100"/>
                                        </p:tgtEl>
                                        <p:attrNameLst>
                                          <p:attrName>style.visibility</p:attrName>
                                        </p:attrNameLst>
                                      </p:cBhvr>
                                      <p:to>
                                        <p:strVal val="visible"/>
                                      </p:to>
                                    </p:set>
                                    <p:anim calcmode="lin" valueType="num">
                                      <p:cBhvr>
                                        <p:cTn id="17" dur="500" fill="hold"/>
                                        <p:tgtEl>
                                          <p:spTgt spid="4100"/>
                                        </p:tgtEl>
                                        <p:attrNameLst>
                                          <p:attrName>ppt_w</p:attrName>
                                        </p:attrNameLst>
                                      </p:cBhvr>
                                      <p:tavLst>
                                        <p:tav tm="0">
                                          <p:val>
                                            <p:fltVal val="0"/>
                                          </p:val>
                                        </p:tav>
                                        <p:tav tm="100000">
                                          <p:val>
                                            <p:strVal val="#ppt_w"/>
                                          </p:val>
                                        </p:tav>
                                      </p:tavLst>
                                    </p:anim>
                                    <p:anim calcmode="lin" valueType="num">
                                      <p:cBhvr>
                                        <p:cTn id="18" dur="500" fill="hold"/>
                                        <p:tgtEl>
                                          <p:spTgt spid="4100"/>
                                        </p:tgtEl>
                                        <p:attrNameLst>
                                          <p:attrName>ppt_h</p:attrName>
                                        </p:attrNameLst>
                                      </p:cBhvr>
                                      <p:tavLst>
                                        <p:tav tm="0">
                                          <p:val>
                                            <p:fltVal val="0"/>
                                          </p:val>
                                        </p:tav>
                                        <p:tav tm="100000">
                                          <p:val>
                                            <p:strVal val="#ppt_h"/>
                                          </p:val>
                                        </p:tav>
                                      </p:tavLst>
                                    </p:anim>
                                  </p:childTnLst>
                                </p:cTn>
                              </p:par>
                              <p:par>
                                <p:cTn id="19" presetID="23" presetClass="entr" presetSubtype="16" fill="hold" nodeType="withEffect">
                                  <p:stCondLst>
                                    <p:cond delay="0"/>
                                  </p:stCondLst>
                                  <p:childTnLst>
                                    <p:set>
                                      <p:cBhvr>
                                        <p:cTn id="20" dur="1" fill="hold">
                                          <p:stCondLst>
                                            <p:cond delay="0"/>
                                          </p:stCondLst>
                                        </p:cTn>
                                        <p:tgtEl>
                                          <p:spTgt spid="4099"/>
                                        </p:tgtEl>
                                        <p:attrNameLst>
                                          <p:attrName>style.visibility</p:attrName>
                                        </p:attrNameLst>
                                      </p:cBhvr>
                                      <p:to>
                                        <p:strVal val="visible"/>
                                      </p:to>
                                    </p:set>
                                    <p:anim calcmode="lin" valueType="num">
                                      <p:cBhvr>
                                        <p:cTn id="21" dur="500" fill="hold"/>
                                        <p:tgtEl>
                                          <p:spTgt spid="4099"/>
                                        </p:tgtEl>
                                        <p:attrNameLst>
                                          <p:attrName>ppt_w</p:attrName>
                                        </p:attrNameLst>
                                      </p:cBhvr>
                                      <p:tavLst>
                                        <p:tav tm="0">
                                          <p:val>
                                            <p:fltVal val="0"/>
                                          </p:val>
                                        </p:tav>
                                        <p:tav tm="100000">
                                          <p:val>
                                            <p:strVal val="#ppt_w"/>
                                          </p:val>
                                        </p:tav>
                                      </p:tavLst>
                                    </p:anim>
                                    <p:anim calcmode="lin" valueType="num">
                                      <p:cBhvr>
                                        <p:cTn id="22" dur="500" fill="hold"/>
                                        <p:tgtEl>
                                          <p:spTgt spid="4099"/>
                                        </p:tgtEl>
                                        <p:attrNameLst>
                                          <p:attrName>ppt_h</p:attrName>
                                        </p:attrNameLst>
                                      </p:cBhvr>
                                      <p:tavLst>
                                        <p:tav tm="0">
                                          <p:val>
                                            <p:fltVal val="0"/>
                                          </p:val>
                                        </p:tav>
                                        <p:tav tm="100000">
                                          <p:val>
                                            <p:strVal val="#ppt_h"/>
                                          </p:val>
                                        </p:tav>
                                      </p:tavLst>
                                    </p:anim>
                                  </p:childTnLst>
                                </p:cTn>
                              </p:par>
                              <p:par>
                                <p:cTn id="23" presetID="23" presetClass="entr" presetSubtype="16" fill="hold" nodeType="withEffect">
                                  <p:stCondLst>
                                    <p:cond delay="0"/>
                                  </p:stCondLst>
                                  <p:childTnLst>
                                    <p:set>
                                      <p:cBhvr>
                                        <p:cTn id="24" dur="1" fill="hold">
                                          <p:stCondLst>
                                            <p:cond delay="0"/>
                                          </p:stCondLst>
                                        </p:cTn>
                                        <p:tgtEl>
                                          <p:spTgt spid="8"/>
                                        </p:tgtEl>
                                        <p:attrNameLst>
                                          <p:attrName>style.visibility</p:attrName>
                                        </p:attrNameLst>
                                      </p:cBhvr>
                                      <p:to>
                                        <p:strVal val="visible"/>
                                      </p:to>
                                    </p:set>
                                    <p:anim calcmode="lin" valueType="num">
                                      <p:cBhvr>
                                        <p:cTn id="25" dur="500" fill="hold"/>
                                        <p:tgtEl>
                                          <p:spTgt spid="8"/>
                                        </p:tgtEl>
                                        <p:attrNameLst>
                                          <p:attrName>ppt_w</p:attrName>
                                        </p:attrNameLst>
                                      </p:cBhvr>
                                      <p:tavLst>
                                        <p:tav tm="0">
                                          <p:val>
                                            <p:fltVal val="0"/>
                                          </p:val>
                                        </p:tav>
                                        <p:tav tm="100000">
                                          <p:val>
                                            <p:strVal val="#ppt_w"/>
                                          </p:val>
                                        </p:tav>
                                      </p:tavLst>
                                    </p:anim>
                                    <p:anim calcmode="lin" valueType="num">
                                      <p:cBhvr>
                                        <p:cTn id="26" dur="500" fill="hold"/>
                                        <p:tgtEl>
                                          <p:spTgt spid="8"/>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10" grpId="0"/>
    </p:bldLst>
  </p:timing>
</p:sld>
</file>

<file path=ppt/slides/slide5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extBox 6"/>
          <p:cNvSpPr txBox="1"/>
          <p:nvPr/>
        </p:nvSpPr>
        <p:spPr>
          <a:xfrm>
            <a:off x="609599" y="2334161"/>
            <a:ext cx="6574972" cy="1887696"/>
          </a:xfrm>
          <a:prstGeom prst="rect">
            <a:avLst/>
          </a:prstGeom>
          <a:noFill/>
        </p:spPr>
        <p:txBody>
          <a:bodyPr wrap="square" rtlCol="0">
            <a:spAutoFit/>
          </a:bodyPr>
          <a:lstStyle/>
          <a:p>
            <a:pPr marL="457200" indent="-457200">
              <a:lnSpc>
                <a:spcPts val="2800"/>
              </a:lnSpc>
              <a:spcAft>
                <a:spcPct val="50000"/>
              </a:spcAft>
              <a:buFontTx/>
              <a:buNone/>
              <a:tabLst>
                <a:tab pos="1036638" algn="l"/>
                <a:tab pos="3482975" algn="l"/>
              </a:tabLst>
            </a:pPr>
            <a:r>
              <a:rPr lang="en-US" sz="2300" b="1" dirty="0" smtClean="0">
                <a:latin typeface="Times New Roman" pitchFamily="18" charset="0"/>
                <a:cs typeface="Times New Roman" pitchFamily="18" charset="0"/>
              </a:rPr>
              <a:t>4.</a:t>
            </a:r>
            <a:r>
              <a:rPr lang="en-US" sz="2300" dirty="0" smtClean="0">
                <a:latin typeface="Times New Roman" pitchFamily="18" charset="0"/>
                <a:cs typeface="Times New Roman" pitchFamily="18" charset="0"/>
              </a:rPr>
              <a:t>	(b)	(ii) </a:t>
            </a:r>
            <a:br>
              <a:rPr lang="en-US" sz="2300" dirty="0" smtClean="0">
                <a:latin typeface="Times New Roman" pitchFamily="18" charset="0"/>
                <a:cs typeface="Times New Roman" pitchFamily="18" charset="0"/>
              </a:rPr>
            </a:br>
            <a:r>
              <a:rPr lang="en-US" sz="2300" dirty="0" smtClean="0">
                <a:latin typeface="Times New Roman" pitchFamily="18" charset="0"/>
                <a:cs typeface="Times New Roman" pitchFamily="18" charset="0"/>
              </a:rPr>
              <a:t/>
            </a:r>
            <a:br>
              <a:rPr lang="en-US" sz="2300" dirty="0" smtClean="0">
                <a:latin typeface="Times New Roman" pitchFamily="18" charset="0"/>
                <a:cs typeface="Times New Roman" pitchFamily="18" charset="0"/>
              </a:rPr>
            </a:br>
            <a:r>
              <a:rPr lang="en-US" sz="2300" dirty="0" smtClean="0">
                <a:latin typeface="Times New Roman" pitchFamily="18" charset="0"/>
                <a:cs typeface="Times New Roman" pitchFamily="18" charset="0"/>
              </a:rPr>
              <a:t/>
            </a:r>
            <a:br>
              <a:rPr lang="en-US" sz="2300" dirty="0" smtClean="0">
                <a:latin typeface="Times New Roman" pitchFamily="18" charset="0"/>
                <a:cs typeface="Times New Roman" pitchFamily="18" charset="0"/>
              </a:rPr>
            </a:br>
            <a:r>
              <a:rPr lang="en-US" sz="2300" dirty="0" smtClean="0">
                <a:latin typeface="Times New Roman" pitchFamily="18" charset="0"/>
                <a:cs typeface="Times New Roman" pitchFamily="18" charset="0"/>
              </a:rPr>
              <a:t/>
            </a:r>
            <a:br>
              <a:rPr lang="en-US" sz="2300" dirty="0" smtClean="0">
                <a:latin typeface="Times New Roman" pitchFamily="18" charset="0"/>
                <a:cs typeface="Times New Roman" pitchFamily="18" charset="0"/>
              </a:rPr>
            </a:br>
            <a:endParaRPr lang="en-US" sz="2300" dirty="0" smtClean="0">
              <a:solidFill>
                <a:srgbClr val="FF0000"/>
              </a:solidFill>
              <a:latin typeface="Times New Roman" pitchFamily="18" charset="0"/>
              <a:cs typeface="Times New Roman" pitchFamily="18" charset="0"/>
            </a:endParaRPr>
          </a:p>
        </p:txBody>
      </p:sp>
      <p:sp>
        <p:nvSpPr>
          <p:cNvPr id="10" name="TextBox 9"/>
          <p:cNvSpPr txBox="1"/>
          <p:nvPr/>
        </p:nvSpPr>
        <p:spPr>
          <a:xfrm>
            <a:off x="1304107" y="2327681"/>
            <a:ext cx="6574972" cy="810478"/>
          </a:xfrm>
          <a:prstGeom prst="rect">
            <a:avLst/>
          </a:prstGeom>
          <a:noFill/>
        </p:spPr>
        <p:txBody>
          <a:bodyPr wrap="square" rtlCol="0">
            <a:spAutoFit/>
          </a:bodyPr>
          <a:lstStyle/>
          <a:p>
            <a:pPr marL="457200" indent="-457200">
              <a:lnSpc>
                <a:spcPts val="2800"/>
              </a:lnSpc>
              <a:spcAft>
                <a:spcPct val="50000"/>
              </a:spcAft>
              <a:buFontTx/>
              <a:buNone/>
              <a:tabLst>
                <a:tab pos="1036638" algn="l"/>
                <a:tab pos="3482975" algn="l"/>
              </a:tabLst>
            </a:pPr>
            <a:r>
              <a:rPr lang="en-US" sz="2300" dirty="0" smtClean="0">
                <a:latin typeface="Times New Roman" pitchFamily="18" charset="0"/>
                <a:cs typeface="Times New Roman" pitchFamily="18" charset="0"/>
              </a:rPr>
              <a:t>	      b)  The area of the </a:t>
            </a:r>
            <a:br>
              <a:rPr lang="en-US" sz="2300" dirty="0" smtClean="0">
                <a:latin typeface="Times New Roman" pitchFamily="18" charset="0"/>
                <a:cs typeface="Times New Roman" pitchFamily="18" charset="0"/>
              </a:rPr>
            </a:br>
            <a:r>
              <a:rPr lang="en-US" sz="2300" dirty="0" smtClean="0">
                <a:latin typeface="Times New Roman" pitchFamily="18" charset="0"/>
                <a:cs typeface="Times New Roman" pitchFamily="18" charset="0"/>
              </a:rPr>
              <a:t>	    square </a:t>
            </a:r>
            <a:r>
              <a:rPr lang="en-US" sz="2300" i="1" dirty="0" smtClean="0">
                <a:latin typeface="Times New Roman" pitchFamily="18" charset="0"/>
                <a:cs typeface="Times New Roman" pitchFamily="18" charset="0"/>
              </a:rPr>
              <a:t>PQRS</a:t>
            </a:r>
            <a:r>
              <a:rPr lang="en-US" sz="2300" dirty="0" smtClean="0">
                <a:latin typeface="Times New Roman" pitchFamily="18" charset="0"/>
                <a:cs typeface="Times New Roman" pitchFamily="18" charset="0"/>
              </a:rPr>
              <a:t>,    </a:t>
            </a:r>
            <a:r>
              <a:rPr lang="en-US" sz="2300" i="1" dirty="0" smtClean="0">
                <a:latin typeface="Times New Roman" pitchFamily="18" charset="0"/>
                <a:cs typeface="Times New Roman" pitchFamily="18" charset="0"/>
              </a:rPr>
              <a:t>A</a:t>
            </a:r>
            <a:r>
              <a:rPr lang="en-US" sz="2300" dirty="0" smtClean="0">
                <a:latin typeface="Times New Roman" pitchFamily="18" charset="0"/>
                <a:cs typeface="Times New Roman" pitchFamily="18" charset="0"/>
              </a:rPr>
              <a:t>	= </a:t>
            </a:r>
            <a:r>
              <a:rPr lang="en-US" sz="2300" i="1" dirty="0" smtClean="0">
                <a:latin typeface="Times New Roman" pitchFamily="18" charset="0"/>
                <a:cs typeface="Times New Roman" pitchFamily="18" charset="0"/>
              </a:rPr>
              <a:t>l</a:t>
            </a:r>
            <a:r>
              <a:rPr lang="en-US" sz="2300" baseline="30000" dirty="0" smtClean="0">
                <a:latin typeface="Times New Roman" pitchFamily="18" charset="0"/>
                <a:cs typeface="Times New Roman" pitchFamily="18" charset="0"/>
              </a:rPr>
              <a:t>2</a:t>
            </a:r>
            <a:endParaRPr lang="en-US" sz="2300" dirty="0" smtClean="0">
              <a:solidFill>
                <a:srgbClr val="FF0000"/>
              </a:solidFill>
              <a:latin typeface="Times New Roman" pitchFamily="18" charset="0"/>
              <a:cs typeface="Times New Roman" pitchFamily="18" charset="0"/>
            </a:endParaRPr>
          </a:p>
        </p:txBody>
      </p:sp>
      <p:sp>
        <p:nvSpPr>
          <p:cNvPr id="9" name="TextBox 8"/>
          <p:cNvSpPr txBox="1"/>
          <p:nvPr/>
        </p:nvSpPr>
        <p:spPr>
          <a:xfrm>
            <a:off x="1304107" y="3711703"/>
            <a:ext cx="6574972" cy="430759"/>
          </a:xfrm>
          <a:prstGeom prst="rect">
            <a:avLst/>
          </a:prstGeom>
          <a:noFill/>
        </p:spPr>
        <p:txBody>
          <a:bodyPr wrap="square" rtlCol="0">
            <a:spAutoFit/>
          </a:bodyPr>
          <a:lstStyle/>
          <a:p>
            <a:pPr marL="457200" indent="-457200">
              <a:lnSpc>
                <a:spcPts val="2800"/>
              </a:lnSpc>
              <a:spcAft>
                <a:spcPct val="50000"/>
              </a:spcAft>
              <a:buFontTx/>
              <a:buNone/>
              <a:tabLst>
                <a:tab pos="1036638" algn="l"/>
                <a:tab pos="3482975" algn="l"/>
              </a:tabLst>
            </a:pPr>
            <a:r>
              <a:rPr lang="en-US" sz="2300" dirty="0" smtClean="0">
                <a:latin typeface="Times New Roman" pitchFamily="18" charset="0"/>
                <a:cs typeface="Times New Roman" pitchFamily="18" charset="0"/>
              </a:rPr>
              <a:t>			= 144 cm</a:t>
            </a:r>
            <a:r>
              <a:rPr lang="en-US" sz="2300" baseline="30000" dirty="0" smtClean="0">
                <a:latin typeface="Times New Roman" pitchFamily="18" charset="0"/>
                <a:cs typeface="Times New Roman" pitchFamily="18" charset="0"/>
              </a:rPr>
              <a:t>2</a:t>
            </a:r>
            <a:endParaRPr lang="en-US" sz="2300" baseline="30000" dirty="0" smtClean="0">
              <a:solidFill>
                <a:srgbClr val="FF0000"/>
              </a:solidFill>
              <a:latin typeface="Times New Roman" pitchFamily="18" charset="0"/>
              <a:cs typeface="Times New Roman" pitchFamily="18" charset="0"/>
            </a:endParaRPr>
          </a:p>
        </p:txBody>
      </p:sp>
      <p:sp>
        <p:nvSpPr>
          <p:cNvPr id="11" name="TextBox 10"/>
          <p:cNvSpPr txBox="1"/>
          <p:nvPr/>
        </p:nvSpPr>
        <p:spPr>
          <a:xfrm>
            <a:off x="1304108" y="3242081"/>
            <a:ext cx="6574972" cy="430759"/>
          </a:xfrm>
          <a:prstGeom prst="rect">
            <a:avLst/>
          </a:prstGeom>
          <a:noFill/>
        </p:spPr>
        <p:txBody>
          <a:bodyPr wrap="square" rtlCol="0">
            <a:spAutoFit/>
          </a:bodyPr>
          <a:lstStyle/>
          <a:p>
            <a:pPr marL="457200" indent="-457200">
              <a:lnSpc>
                <a:spcPts val="2800"/>
              </a:lnSpc>
              <a:spcAft>
                <a:spcPct val="50000"/>
              </a:spcAft>
              <a:buFontTx/>
              <a:buNone/>
              <a:tabLst>
                <a:tab pos="1036638" algn="l"/>
                <a:tab pos="3482975" algn="l"/>
              </a:tabLst>
            </a:pPr>
            <a:r>
              <a:rPr lang="en-US" sz="2300" dirty="0" smtClean="0">
                <a:latin typeface="Times New Roman" pitchFamily="18" charset="0"/>
                <a:cs typeface="Times New Roman" pitchFamily="18" charset="0"/>
              </a:rPr>
              <a:t>			= (12 cm</a:t>
            </a:r>
            <a:r>
              <a:rPr lang="en-US" sz="2300" baseline="30000" dirty="0" smtClean="0">
                <a:latin typeface="Times New Roman" pitchFamily="18" charset="0"/>
                <a:cs typeface="Times New Roman" pitchFamily="18" charset="0"/>
              </a:rPr>
              <a:t>2</a:t>
            </a:r>
            <a:r>
              <a:rPr lang="en-US" sz="2300" dirty="0" smtClean="0">
                <a:latin typeface="Times New Roman" pitchFamily="18" charset="0"/>
                <a:cs typeface="Times New Roman" pitchFamily="18" charset="0"/>
              </a:rPr>
              <a:t>)</a:t>
            </a:r>
            <a:endParaRPr lang="en-US" sz="2300" dirty="0" smtClean="0">
              <a:solidFill>
                <a:srgbClr val="FF0000"/>
              </a:solidFill>
              <a:latin typeface="Times New Roman" pitchFamily="18" charset="0"/>
              <a:cs typeface="Times New Roman" pitchFamily="18" charset="0"/>
            </a:endParaRPr>
          </a:p>
        </p:txBody>
      </p:sp>
      <p:sp>
        <p:nvSpPr>
          <p:cNvPr id="15" name="TextBox 14"/>
          <p:cNvSpPr txBox="1"/>
          <p:nvPr/>
        </p:nvSpPr>
        <p:spPr>
          <a:xfrm>
            <a:off x="1304108" y="4689881"/>
            <a:ext cx="6574972" cy="810478"/>
          </a:xfrm>
          <a:prstGeom prst="rect">
            <a:avLst/>
          </a:prstGeom>
          <a:noFill/>
        </p:spPr>
        <p:txBody>
          <a:bodyPr wrap="square" rtlCol="0">
            <a:spAutoFit/>
          </a:bodyPr>
          <a:lstStyle/>
          <a:p>
            <a:pPr marL="457200" indent="-457200">
              <a:lnSpc>
                <a:spcPts val="2800"/>
              </a:lnSpc>
              <a:spcAft>
                <a:spcPct val="50000"/>
              </a:spcAft>
              <a:buFontTx/>
              <a:buNone/>
              <a:tabLst>
                <a:tab pos="1036638" algn="l"/>
                <a:tab pos="3482975" algn="l"/>
              </a:tabLst>
            </a:pPr>
            <a:r>
              <a:rPr lang="en-US" sz="2300" dirty="0" smtClean="0">
                <a:latin typeface="Times New Roman" pitchFamily="18" charset="0"/>
                <a:cs typeface="Times New Roman" pitchFamily="18" charset="0"/>
                <a:sym typeface="Symbol"/>
              </a:rPr>
              <a:t>	</a:t>
            </a:r>
            <a:r>
              <a:rPr lang="en-US" sz="2300" dirty="0" smtClean="0">
                <a:latin typeface="Times New Roman" pitchFamily="18" charset="0"/>
                <a:cs typeface="Times New Roman" pitchFamily="18" charset="0"/>
              </a:rPr>
              <a:t>the area of the trapezium </a:t>
            </a:r>
            <a:br>
              <a:rPr lang="en-US" sz="2300" dirty="0" smtClean="0">
                <a:latin typeface="Times New Roman" pitchFamily="18" charset="0"/>
                <a:cs typeface="Times New Roman" pitchFamily="18" charset="0"/>
              </a:rPr>
            </a:br>
            <a:r>
              <a:rPr lang="en-US" sz="2300" dirty="0" smtClean="0">
                <a:latin typeface="Times New Roman" pitchFamily="18" charset="0"/>
                <a:cs typeface="Times New Roman" pitchFamily="18" charset="0"/>
              </a:rPr>
              <a:t>	                       </a:t>
            </a:r>
            <a:r>
              <a:rPr lang="en-US" sz="2300" i="1" dirty="0" smtClean="0">
                <a:latin typeface="Times New Roman" pitchFamily="18" charset="0"/>
                <a:cs typeface="Times New Roman" pitchFamily="18" charset="0"/>
              </a:rPr>
              <a:t>PTRS</a:t>
            </a:r>
            <a:r>
              <a:rPr lang="en-US" sz="2300" dirty="0" smtClean="0">
                <a:latin typeface="Times New Roman" pitchFamily="18" charset="0"/>
                <a:cs typeface="Times New Roman" pitchFamily="18" charset="0"/>
              </a:rPr>
              <a:t>	= (54 + 144) cm</a:t>
            </a:r>
            <a:r>
              <a:rPr lang="en-US" sz="2300" baseline="30000" dirty="0" smtClean="0">
                <a:latin typeface="Times New Roman" pitchFamily="18" charset="0"/>
                <a:cs typeface="Times New Roman" pitchFamily="18" charset="0"/>
              </a:rPr>
              <a:t>2</a:t>
            </a:r>
            <a:endParaRPr lang="en-US" sz="2300" baseline="30000" dirty="0" smtClean="0">
              <a:solidFill>
                <a:srgbClr val="FF0000"/>
              </a:solidFill>
              <a:latin typeface="Times New Roman" pitchFamily="18" charset="0"/>
              <a:cs typeface="Times New Roman" pitchFamily="18" charset="0"/>
            </a:endParaRPr>
          </a:p>
        </p:txBody>
      </p:sp>
      <p:sp>
        <p:nvSpPr>
          <p:cNvPr id="16" name="TextBox 15"/>
          <p:cNvSpPr txBox="1"/>
          <p:nvPr/>
        </p:nvSpPr>
        <p:spPr>
          <a:xfrm>
            <a:off x="1304108" y="5604281"/>
            <a:ext cx="6574972" cy="430759"/>
          </a:xfrm>
          <a:prstGeom prst="rect">
            <a:avLst/>
          </a:prstGeom>
          <a:noFill/>
        </p:spPr>
        <p:txBody>
          <a:bodyPr wrap="square" rtlCol="0">
            <a:spAutoFit/>
          </a:bodyPr>
          <a:lstStyle/>
          <a:p>
            <a:pPr marL="457200" indent="-457200">
              <a:lnSpc>
                <a:spcPts val="2800"/>
              </a:lnSpc>
              <a:spcAft>
                <a:spcPct val="50000"/>
              </a:spcAft>
              <a:buFontTx/>
              <a:buNone/>
              <a:tabLst>
                <a:tab pos="1036638" algn="l"/>
                <a:tab pos="3482975" algn="l"/>
              </a:tabLst>
            </a:pPr>
            <a:r>
              <a:rPr lang="en-US" sz="2300" dirty="0" smtClean="0">
                <a:latin typeface="Times New Roman" pitchFamily="18" charset="0"/>
                <a:cs typeface="Times New Roman" pitchFamily="18" charset="0"/>
              </a:rPr>
              <a:t>			= </a:t>
            </a:r>
            <a:r>
              <a:rPr lang="en-US" sz="2300" dirty="0" smtClean="0">
                <a:solidFill>
                  <a:srgbClr val="FF0000"/>
                </a:solidFill>
                <a:latin typeface="Times New Roman" pitchFamily="18" charset="0"/>
                <a:cs typeface="Times New Roman" pitchFamily="18" charset="0"/>
              </a:rPr>
              <a:t>198 cm</a:t>
            </a:r>
            <a:r>
              <a:rPr lang="en-US" sz="2300" baseline="30000" dirty="0" smtClean="0">
                <a:solidFill>
                  <a:srgbClr val="FF0000"/>
                </a:solidFill>
                <a:latin typeface="Times New Roman" pitchFamily="18" charset="0"/>
                <a:cs typeface="Times New Roman" pitchFamily="18" charset="0"/>
              </a:rPr>
              <a:t>2</a:t>
            </a:r>
          </a:p>
        </p:txBody>
      </p:sp>
      <p:pic>
        <p:nvPicPr>
          <p:cNvPr id="12" name="Picture 2"/>
          <p:cNvPicPr>
            <a:picLocks noChangeAspect="1" noChangeArrowheads="1"/>
          </p:cNvPicPr>
          <p:nvPr/>
        </p:nvPicPr>
        <p:blipFill>
          <a:blip r:embed="rId2" cstate="print"/>
          <a:srcRect/>
          <a:stretch>
            <a:fillRect/>
          </a:stretch>
        </p:blipFill>
        <p:spPr bwMode="auto">
          <a:xfrm>
            <a:off x="6705600" y="2514600"/>
            <a:ext cx="1897190" cy="2221421"/>
          </a:xfrm>
          <a:prstGeom prst="rect">
            <a:avLst/>
          </a:prstGeom>
          <a:noFill/>
          <a:ln w="9525">
            <a:noFill/>
            <a:miter lim="800000"/>
            <a:headEnd/>
            <a:tailEnd/>
          </a:ln>
          <a:effectLst/>
        </p:spPr>
      </p:pic>
      <p:sp>
        <p:nvSpPr>
          <p:cNvPr id="13" name="TextBox 12"/>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3 Paper 2</a:t>
            </a:r>
          </a:p>
        </p:txBody>
      </p:sp>
    </p:spTree>
    <p:extLst>
      <p:ext uri="{BB962C8B-B14F-4D97-AF65-F5344CB8AC3E}">
        <p14:creationId xmlns:p14="http://schemas.microsoft.com/office/powerpoint/2010/main" xmlns="" val="1862447457"/>
      </p:ext>
    </p:extLst>
  </p:cSld>
  <p:clrMapOvr>
    <a:masterClrMapping/>
  </p:clrMapOvr>
  <p:transition spd="slow">
    <p:strips dir="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500" fill="hold"/>
                                        <p:tgtEl>
                                          <p:spTgt spid="7"/>
                                        </p:tgtEl>
                                        <p:attrNameLst>
                                          <p:attrName>ppt_w</p:attrName>
                                        </p:attrNameLst>
                                      </p:cBhvr>
                                      <p:tavLst>
                                        <p:tav tm="0">
                                          <p:val>
                                            <p:fltVal val="0"/>
                                          </p:val>
                                        </p:tav>
                                        <p:tav tm="100000">
                                          <p:val>
                                            <p:strVal val="#ppt_w"/>
                                          </p:val>
                                        </p:tav>
                                      </p:tavLst>
                                    </p:anim>
                                    <p:anim calcmode="lin" valueType="num">
                                      <p:cBhvr>
                                        <p:cTn id="8" dur="500" fill="hold"/>
                                        <p:tgtEl>
                                          <p:spTgt spid="7"/>
                                        </p:tgtEl>
                                        <p:attrNameLst>
                                          <p:attrName>ppt_h</p:attrName>
                                        </p:attrNameLst>
                                      </p:cBhvr>
                                      <p:tavLst>
                                        <p:tav tm="0">
                                          <p:val>
                                            <p:fltVal val="0"/>
                                          </p:val>
                                        </p:tav>
                                        <p:tav tm="100000">
                                          <p:val>
                                            <p:strVal val="#ppt_h"/>
                                          </p:val>
                                        </p:tav>
                                      </p:tavLst>
                                    </p:anim>
                                    <p:animEffect transition="in" filter="fade">
                                      <p:cBhvr>
                                        <p:cTn id="9" dur="500"/>
                                        <p:tgtEl>
                                          <p:spTgt spid="7"/>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10"/>
                                        </p:tgtEl>
                                        <p:attrNameLst>
                                          <p:attrName>style.visibility</p:attrName>
                                        </p:attrNameLst>
                                      </p:cBhvr>
                                      <p:to>
                                        <p:strVal val="visible"/>
                                      </p:to>
                                    </p:set>
                                    <p:anim calcmode="lin" valueType="num">
                                      <p:cBhvr>
                                        <p:cTn id="12" dur="500" fill="hold"/>
                                        <p:tgtEl>
                                          <p:spTgt spid="10"/>
                                        </p:tgtEl>
                                        <p:attrNameLst>
                                          <p:attrName>ppt_w</p:attrName>
                                        </p:attrNameLst>
                                      </p:cBhvr>
                                      <p:tavLst>
                                        <p:tav tm="0">
                                          <p:val>
                                            <p:fltVal val="0"/>
                                          </p:val>
                                        </p:tav>
                                        <p:tav tm="100000">
                                          <p:val>
                                            <p:strVal val="#ppt_w"/>
                                          </p:val>
                                        </p:tav>
                                      </p:tavLst>
                                    </p:anim>
                                    <p:anim calcmode="lin" valueType="num">
                                      <p:cBhvr>
                                        <p:cTn id="13" dur="500" fill="hold"/>
                                        <p:tgtEl>
                                          <p:spTgt spid="10"/>
                                        </p:tgtEl>
                                        <p:attrNameLst>
                                          <p:attrName>ppt_h</p:attrName>
                                        </p:attrNameLst>
                                      </p:cBhvr>
                                      <p:tavLst>
                                        <p:tav tm="0">
                                          <p:val>
                                            <p:fltVal val="0"/>
                                          </p:val>
                                        </p:tav>
                                        <p:tav tm="100000">
                                          <p:val>
                                            <p:strVal val="#ppt_h"/>
                                          </p:val>
                                        </p:tav>
                                      </p:tavLst>
                                    </p:anim>
                                    <p:animEffect transition="in" filter="fade">
                                      <p:cBhvr>
                                        <p:cTn id="14" dur="500"/>
                                        <p:tgtEl>
                                          <p:spTgt spid="10"/>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11"/>
                                        </p:tgtEl>
                                        <p:attrNameLst>
                                          <p:attrName>style.visibility</p:attrName>
                                        </p:attrNameLst>
                                      </p:cBhvr>
                                      <p:to>
                                        <p:strVal val="visible"/>
                                      </p:to>
                                    </p:set>
                                    <p:anim calcmode="lin" valueType="num">
                                      <p:cBhvr>
                                        <p:cTn id="17" dur="500" fill="hold"/>
                                        <p:tgtEl>
                                          <p:spTgt spid="11"/>
                                        </p:tgtEl>
                                        <p:attrNameLst>
                                          <p:attrName>ppt_w</p:attrName>
                                        </p:attrNameLst>
                                      </p:cBhvr>
                                      <p:tavLst>
                                        <p:tav tm="0">
                                          <p:val>
                                            <p:fltVal val="0"/>
                                          </p:val>
                                        </p:tav>
                                        <p:tav tm="100000">
                                          <p:val>
                                            <p:strVal val="#ppt_w"/>
                                          </p:val>
                                        </p:tav>
                                      </p:tavLst>
                                    </p:anim>
                                    <p:anim calcmode="lin" valueType="num">
                                      <p:cBhvr>
                                        <p:cTn id="18" dur="500" fill="hold"/>
                                        <p:tgtEl>
                                          <p:spTgt spid="11"/>
                                        </p:tgtEl>
                                        <p:attrNameLst>
                                          <p:attrName>ppt_h</p:attrName>
                                        </p:attrNameLst>
                                      </p:cBhvr>
                                      <p:tavLst>
                                        <p:tav tm="0">
                                          <p:val>
                                            <p:fltVal val="0"/>
                                          </p:val>
                                        </p:tav>
                                        <p:tav tm="100000">
                                          <p:val>
                                            <p:strVal val="#ppt_h"/>
                                          </p:val>
                                        </p:tav>
                                      </p:tavLst>
                                    </p:anim>
                                    <p:animEffect transition="in" filter="fade">
                                      <p:cBhvr>
                                        <p:cTn id="19" dur="500"/>
                                        <p:tgtEl>
                                          <p:spTgt spid="11"/>
                                        </p:tgtEl>
                                      </p:cBhvr>
                                    </p:animEffect>
                                  </p:childTnLst>
                                </p:cTn>
                              </p:par>
                              <p:par>
                                <p:cTn id="20" presetID="53" presetClass="entr" presetSubtype="16" fill="hold" grpId="0" nodeType="withEffect">
                                  <p:stCondLst>
                                    <p:cond delay="0"/>
                                  </p:stCondLst>
                                  <p:childTnLst>
                                    <p:set>
                                      <p:cBhvr>
                                        <p:cTn id="21" dur="1" fill="hold">
                                          <p:stCondLst>
                                            <p:cond delay="0"/>
                                          </p:stCondLst>
                                        </p:cTn>
                                        <p:tgtEl>
                                          <p:spTgt spid="9"/>
                                        </p:tgtEl>
                                        <p:attrNameLst>
                                          <p:attrName>style.visibility</p:attrName>
                                        </p:attrNameLst>
                                      </p:cBhvr>
                                      <p:to>
                                        <p:strVal val="visible"/>
                                      </p:to>
                                    </p:set>
                                    <p:anim calcmode="lin" valueType="num">
                                      <p:cBhvr>
                                        <p:cTn id="22" dur="500" fill="hold"/>
                                        <p:tgtEl>
                                          <p:spTgt spid="9"/>
                                        </p:tgtEl>
                                        <p:attrNameLst>
                                          <p:attrName>ppt_w</p:attrName>
                                        </p:attrNameLst>
                                      </p:cBhvr>
                                      <p:tavLst>
                                        <p:tav tm="0">
                                          <p:val>
                                            <p:fltVal val="0"/>
                                          </p:val>
                                        </p:tav>
                                        <p:tav tm="100000">
                                          <p:val>
                                            <p:strVal val="#ppt_w"/>
                                          </p:val>
                                        </p:tav>
                                      </p:tavLst>
                                    </p:anim>
                                    <p:anim calcmode="lin" valueType="num">
                                      <p:cBhvr>
                                        <p:cTn id="23" dur="500" fill="hold"/>
                                        <p:tgtEl>
                                          <p:spTgt spid="9"/>
                                        </p:tgtEl>
                                        <p:attrNameLst>
                                          <p:attrName>ppt_h</p:attrName>
                                        </p:attrNameLst>
                                      </p:cBhvr>
                                      <p:tavLst>
                                        <p:tav tm="0">
                                          <p:val>
                                            <p:fltVal val="0"/>
                                          </p:val>
                                        </p:tav>
                                        <p:tav tm="100000">
                                          <p:val>
                                            <p:strVal val="#ppt_h"/>
                                          </p:val>
                                        </p:tav>
                                      </p:tavLst>
                                    </p:anim>
                                    <p:animEffect transition="in" filter="fade">
                                      <p:cBhvr>
                                        <p:cTn id="24" dur="500"/>
                                        <p:tgtEl>
                                          <p:spTgt spid="9"/>
                                        </p:tgtEl>
                                      </p:cBhvr>
                                    </p:animEffect>
                                  </p:childTnLst>
                                </p:cTn>
                              </p:par>
                              <p:par>
                                <p:cTn id="25" presetID="23" presetClass="entr" presetSubtype="16" fill="hold" nodeType="withEffect">
                                  <p:stCondLst>
                                    <p:cond delay="0"/>
                                  </p:stCondLst>
                                  <p:childTnLst>
                                    <p:set>
                                      <p:cBhvr>
                                        <p:cTn id="26" dur="1" fill="hold">
                                          <p:stCondLst>
                                            <p:cond delay="0"/>
                                          </p:stCondLst>
                                        </p:cTn>
                                        <p:tgtEl>
                                          <p:spTgt spid="12"/>
                                        </p:tgtEl>
                                        <p:attrNameLst>
                                          <p:attrName>style.visibility</p:attrName>
                                        </p:attrNameLst>
                                      </p:cBhvr>
                                      <p:to>
                                        <p:strVal val="visible"/>
                                      </p:to>
                                    </p:set>
                                    <p:anim calcmode="lin" valueType="num">
                                      <p:cBhvr>
                                        <p:cTn id="27" dur="500" fill="hold"/>
                                        <p:tgtEl>
                                          <p:spTgt spid="12"/>
                                        </p:tgtEl>
                                        <p:attrNameLst>
                                          <p:attrName>ppt_w</p:attrName>
                                        </p:attrNameLst>
                                      </p:cBhvr>
                                      <p:tavLst>
                                        <p:tav tm="0">
                                          <p:val>
                                            <p:fltVal val="0"/>
                                          </p:val>
                                        </p:tav>
                                        <p:tav tm="100000">
                                          <p:val>
                                            <p:strVal val="#ppt_w"/>
                                          </p:val>
                                        </p:tav>
                                      </p:tavLst>
                                    </p:anim>
                                    <p:anim calcmode="lin" valueType="num">
                                      <p:cBhvr>
                                        <p:cTn id="28" dur="500" fill="hold"/>
                                        <p:tgtEl>
                                          <p:spTgt spid="12"/>
                                        </p:tgtEl>
                                        <p:attrNameLst>
                                          <p:attrName>ppt_h</p:attrName>
                                        </p:attrNameLst>
                                      </p:cBhvr>
                                      <p:tavLst>
                                        <p:tav tm="0">
                                          <p:val>
                                            <p:fltVal val="0"/>
                                          </p:val>
                                        </p:tav>
                                        <p:tav tm="100000">
                                          <p:val>
                                            <p:strVal val="#ppt_h"/>
                                          </p:val>
                                        </p:tav>
                                      </p:tavLst>
                                    </p:anim>
                                  </p:childTnLst>
                                </p:cTn>
                              </p:par>
                              <p:par>
                                <p:cTn id="29" presetID="53" presetClass="entr" presetSubtype="16" fill="hold" grpId="0" nodeType="withEffect">
                                  <p:stCondLst>
                                    <p:cond delay="0"/>
                                  </p:stCondLst>
                                  <p:childTnLst>
                                    <p:set>
                                      <p:cBhvr>
                                        <p:cTn id="30" dur="1" fill="hold">
                                          <p:stCondLst>
                                            <p:cond delay="0"/>
                                          </p:stCondLst>
                                        </p:cTn>
                                        <p:tgtEl>
                                          <p:spTgt spid="15"/>
                                        </p:tgtEl>
                                        <p:attrNameLst>
                                          <p:attrName>style.visibility</p:attrName>
                                        </p:attrNameLst>
                                      </p:cBhvr>
                                      <p:to>
                                        <p:strVal val="visible"/>
                                      </p:to>
                                    </p:set>
                                    <p:anim calcmode="lin" valueType="num">
                                      <p:cBhvr>
                                        <p:cTn id="31" dur="500" fill="hold"/>
                                        <p:tgtEl>
                                          <p:spTgt spid="15"/>
                                        </p:tgtEl>
                                        <p:attrNameLst>
                                          <p:attrName>ppt_w</p:attrName>
                                        </p:attrNameLst>
                                      </p:cBhvr>
                                      <p:tavLst>
                                        <p:tav tm="0">
                                          <p:val>
                                            <p:fltVal val="0"/>
                                          </p:val>
                                        </p:tav>
                                        <p:tav tm="100000">
                                          <p:val>
                                            <p:strVal val="#ppt_w"/>
                                          </p:val>
                                        </p:tav>
                                      </p:tavLst>
                                    </p:anim>
                                    <p:anim calcmode="lin" valueType="num">
                                      <p:cBhvr>
                                        <p:cTn id="32" dur="500" fill="hold"/>
                                        <p:tgtEl>
                                          <p:spTgt spid="15"/>
                                        </p:tgtEl>
                                        <p:attrNameLst>
                                          <p:attrName>ppt_h</p:attrName>
                                        </p:attrNameLst>
                                      </p:cBhvr>
                                      <p:tavLst>
                                        <p:tav tm="0">
                                          <p:val>
                                            <p:fltVal val="0"/>
                                          </p:val>
                                        </p:tav>
                                        <p:tav tm="100000">
                                          <p:val>
                                            <p:strVal val="#ppt_h"/>
                                          </p:val>
                                        </p:tav>
                                      </p:tavLst>
                                    </p:anim>
                                    <p:animEffect transition="in" filter="fade">
                                      <p:cBhvr>
                                        <p:cTn id="33" dur="500"/>
                                        <p:tgtEl>
                                          <p:spTgt spid="15"/>
                                        </p:tgtEl>
                                      </p:cBhvr>
                                    </p:animEffect>
                                  </p:childTnLst>
                                </p:cTn>
                              </p:par>
                              <p:par>
                                <p:cTn id="34" presetID="53" presetClass="entr" presetSubtype="16" fill="hold" grpId="0" nodeType="withEffect">
                                  <p:stCondLst>
                                    <p:cond delay="0"/>
                                  </p:stCondLst>
                                  <p:childTnLst>
                                    <p:set>
                                      <p:cBhvr>
                                        <p:cTn id="35" dur="1" fill="hold">
                                          <p:stCondLst>
                                            <p:cond delay="0"/>
                                          </p:stCondLst>
                                        </p:cTn>
                                        <p:tgtEl>
                                          <p:spTgt spid="16"/>
                                        </p:tgtEl>
                                        <p:attrNameLst>
                                          <p:attrName>style.visibility</p:attrName>
                                        </p:attrNameLst>
                                      </p:cBhvr>
                                      <p:to>
                                        <p:strVal val="visible"/>
                                      </p:to>
                                    </p:set>
                                    <p:anim calcmode="lin" valueType="num">
                                      <p:cBhvr>
                                        <p:cTn id="36" dur="500" fill="hold"/>
                                        <p:tgtEl>
                                          <p:spTgt spid="16"/>
                                        </p:tgtEl>
                                        <p:attrNameLst>
                                          <p:attrName>ppt_w</p:attrName>
                                        </p:attrNameLst>
                                      </p:cBhvr>
                                      <p:tavLst>
                                        <p:tav tm="0">
                                          <p:val>
                                            <p:fltVal val="0"/>
                                          </p:val>
                                        </p:tav>
                                        <p:tav tm="100000">
                                          <p:val>
                                            <p:strVal val="#ppt_w"/>
                                          </p:val>
                                        </p:tav>
                                      </p:tavLst>
                                    </p:anim>
                                    <p:anim calcmode="lin" valueType="num">
                                      <p:cBhvr>
                                        <p:cTn id="37" dur="500" fill="hold"/>
                                        <p:tgtEl>
                                          <p:spTgt spid="16"/>
                                        </p:tgtEl>
                                        <p:attrNameLst>
                                          <p:attrName>ppt_h</p:attrName>
                                        </p:attrNameLst>
                                      </p:cBhvr>
                                      <p:tavLst>
                                        <p:tav tm="0">
                                          <p:val>
                                            <p:fltVal val="0"/>
                                          </p:val>
                                        </p:tav>
                                        <p:tav tm="100000">
                                          <p:val>
                                            <p:strVal val="#ppt_h"/>
                                          </p:val>
                                        </p:tav>
                                      </p:tavLst>
                                    </p:anim>
                                    <p:animEffect transition="in" filter="fade">
                                      <p:cBhvr>
                                        <p:cTn id="38"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10" grpId="0"/>
      <p:bldP spid="9" grpId="0"/>
      <p:bldP spid="11" grpId="0"/>
      <p:bldP spid="15" grpId="0"/>
      <p:bldP spid="16" grpId="0"/>
    </p:bldLst>
  </p:timing>
</p:sld>
</file>

<file path=ppt/slides/slide5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extBox 6"/>
          <p:cNvSpPr txBox="1"/>
          <p:nvPr/>
        </p:nvSpPr>
        <p:spPr>
          <a:xfrm>
            <a:off x="609599" y="2334161"/>
            <a:ext cx="6574972" cy="2423740"/>
          </a:xfrm>
          <a:prstGeom prst="rect">
            <a:avLst/>
          </a:prstGeom>
          <a:noFill/>
        </p:spPr>
        <p:txBody>
          <a:bodyPr wrap="square" rtlCol="0">
            <a:spAutoFit/>
          </a:bodyPr>
          <a:lstStyle/>
          <a:p>
            <a:pPr marL="457200" indent="-457200">
              <a:lnSpc>
                <a:spcPts val="2800"/>
              </a:lnSpc>
              <a:spcAft>
                <a:spcPct val="50000"/>
              </a:spcAft>
              <a:buFontTx/>
              <a:buNone/>
              <a:tabLst>
                <a:tab pos="1036638" algn="l"/>
                <a:tab pos="3482975" algn="l"/>
              </a:tabLst>
            </a:pPr>
            <a:r>
              <a:rPr lang="en-US" sz="2300" dirty="0" smtClean="0">
                <a:latin typeface="Times New Roman" pitchFamily="18" charset="0"/>
                <a:cs typeface="Times New Roman" pitchFamily="18" charset="0"/>
              </a:rPr>
              <a:t>Alternatively:</a:t>
            </a:r>
          </a:p>
          <a:p>
            <a:pPr marL="457200" indent="-457200">
              <a:lnSpc>
                <a:spcPts val="2800"/>
              </a:lnSpc>
              <a:spcAft>
                <a:spcPct val="50000"/>
              </a:spcAft>
              <a:buFontTx/>
              <a:buNone/>
              <a:tabLst>
                <a:tab pos="1036638" algn="l"/>
                <a:tab pos="3482975" algn="l"/>
              </a:tabLst>
            </a:pPr>
            <a:r>
              <a:rPr lang="en-US" sz="2300" dirty="0" smtClean="0">
                <a:latin typeface="Times New Roman" pitchFamily="18" charset="0"/>
                <a:cs typeface="Times New Roman" pitchFamily="18" charset="0"/>
              </a:rPr>
              <a:t/>
            </a:r>
            <a:br>
              <a:rPr lang="en-US" sz="2300" dirty="0" smtClean="0">
                <a:latin typeface="Times New Roman" pitchFamily="18" charset="0"/>
                <a:cs typeface="Times New Roman" pitchFamily="18" charset="0"/>
              </a:rPr>
            </a:br>
            <a:r>
              <a:rPr lang="en-US" sz="2300" dirty="0" smtClean="0">
                <a:latin typeface="Times New Roman" pitchFamily="18" charset="0"/>
                <a:cs typeface="Times New Roman" pitchFamily="18" charset="0"/>
              </a:rPr>
              <a:t/>
            </a:r>
            <a:br>
              <a:rPr lang="en-US" sz="2300" dirty="0" smtClean="0">
                <a:latin typeface="Times New Roman" pitchFamily="18" charset="0"/>
                <a:cs typeface="Times New Roman" pitchFamily="18" charset="0"/>
              </a:rPr>
            </a:br>
            <a:r>
              <a:rPr lang="en-US" sz="2300" dirty="0" smtClean="0">
                <a:latin typeface="Times New Roman" pitchFamily="18" charset="0"/>
                <a:cs typeface="Times New Roman" pitchFamily="18" charset="0"/>
              </a:rPr>
              <a:t/>
            </a:r>
            <a:br>
              <a:rPr lang="en-US" sz="2300" dirty="0" smtClean="0">
                <a:latin typeface="Times New Roman" pitchFamily="18" charset="0"/>
                <a:cs typeface="Times New Roman" pitchFamily="18" charset="0"/>
              </a:rPr>
            </a:br>
            <a:r>
              <a:rPr lang="en-US" sz="2300" dirty="0" smtClean="0">
                <a:latin typeface="Times New Roman" pitchFamily="18" charset="0"/>
                <a:cs typeface="Times New Roman" pitchFamily="18" charset="0"/>
              </a:rPr>
              <a:t/>
            </a:r>
            <a:br>
              <a:rPr lang="en-US" sz="2300" dirty="0" smtClean="0">
                <a:latin typeface="Times New Roman" pitchFamily="18" charset="0"/>
                <a:cs typeface="Times New Roman" pitchFamily="18" charset="0"/>
              </a:rPr>
            </a:br>
            <a:endParaRPr lang="en-US" sz="2300" dirty="0" smtClean="0">
              <a:solidFill>
                <a:srgbClr val="FF0000"/>
              </a:solidFill>
              <a:latin typeface="Times New Roman" pitchFamily="18" charset="0"/>
              <a:cs typeface="Times New Roman" pitchFamily="18" charset="0"/>
            </a:endParaRPr>
          </a:p>
        </p:txBody>
      </p:sp>
      <p:sp>
        <p:nvSpPr>
          <p:cNvPr id="10" name="TextBox 9"/>
          <p:cNvSpPr txBox="1"/>
          <p:nvPr/>
        </p:nvSpPr>
        <p:spPr>
          <a:xfrm>
            <a:off x="304800" y="2997204"/>
            <a:ext cx="6574972" cy="810478"/>
          </a:xfrm>
          <a:prstGeom prst="rect">
            <a:avLst/>
          </a:prstGeom>
          <a:noFill/>
        </p:spPr>
        <p:txBody>
          <a:bodyPr wrap="square" rtlCol="0">
            <a:spAutoFit/>
          </a:bodyPr>
          <a:lstStyle/>
          <a:p>
            <a:pPr marL="457200" indent="-457200">
              <a:lnSpc>
                <a:spcPts val="2800"/>
              </a:lnSpc>
              <a:spcAft>
                <a:spcPct val="50000"/>
              </a:spcAft>
              <a:buFontTx/>
              <a:buNone/>
              <a:tabLst>
                <a:tab pos="1036638" algn="l"/>
                <a:tab pos="3482975" algn="l"/>
              </a:tabLst>
            </a:pPr>
            <a:r>
              <a:rPr lang="en-US" sz="2300" dirty="0" smtClean="0">
                <a:latin typeface="Times New Roman" pitchFamily="18" charset="0"/>
                <a:cs typeface="Times New Roman" pitchFamily="18" charset="0"/>
              </a:rPr>
              <a:t>	      b) The area of trapezium </a:t>
            </a:r>
            <a:br>
              <a:rPr lang="en-US" sz="2300" dirty="0" smtClean="0">
                <a:latin typeface="Times New Roman" pitchFamily="18" charset="0"/>
                <a:cs typeface="Times New Roman" pitchFamily="18" charset="0"/>
              </a:rPr>
            </a:br>
            <a:r>
              <a:rPr lang="en-US" sz="2300" dirty="0" smtClean="0">
                <a:latin typeface="Times New Roman" pitchFamily="18" charset="0"/>
                <a:cs typeface="Times New Roman" pitchFamily="18" charset="0"/>
              </a:rPr>
              <a:t>	</a:t>
            </a:r>
            <a:endParaRPr lang="en-US" sz="2300" dirty="0" smtClean="0">
              <a:solidFill>
                <a:srgbClr val="FF0000"/>
              </a:solidFill>
              <a:latin typeface="Times New Roman" pitchFamily="18" charset="0"/>
              <a:cs typeface="Times New Roman" pitchFamily="18" charset="0"/>
            </a:endParaRPr>
          </a:p>
        </p:txBody>
      </p:sp>
      <p:pic>
        <p:nvPicPr>
          <p:cNvPr id="6146" name="Picture 2" descr="D:\Deepak\Powerpoint\20110221\Art\New.wmf"/>
          <p:cNvPicPr>
            <a:picLocks noChangeAspect="1" noChangeArrowheads="1"/>
          </p:cNvPicPr>
          <p:nvPr/>
        </p:nvPicPr>
        <p:blipFill>
          <a:blip r:embed="rId2" cstate="print"/>
          <a:srcRect/>
          <a:stretch>
            <a:fillRect/>
          </a:stretch>
        </p:blipFill>
        <p:spPr bwMode="auto">
          <a:xfrm>
            <a:off x="2812141" y="3450774"/>
            <a:ext cx="2463800" cy="685800"/>
          </a:xfrm>
          <a:prstGeom prst="rect">
            <a:avLst/>
          </a:prstGeom>
          <a:noFill/>
        </p:spPr>
      </p:pic>
      <p:pic>
        <p:nvPicPr>
          <p:cNvPr id="6148" name="Picture 4" descr="D:\Deepak\Powerpoint\20110221\Art\New.wmf"/>
          <p:cNvPicPr>
            <a:picLocks noChangeAspect="1" noChangeArrowheads="1"/>
          </p:cNvPicPr>
          <p:nvPr/>
        </p:nvPicPr>
        <p:blipFill>
          <a:blip r:embed="rId3" cstate="print"/>
          <a:srcRect/>
          <a:stretch>
            <a:fillRect/>
          </a:stretch>
        </p:blipFill>
        <p:spPr bwMode="auto">
          <a:xfrm>
            <a:off x="3882573" y="4267200"/>
            <a:ext cx="2260600" cy="1638300"/>
          </a:xfrm>
          <a:prstGeom prst="rect">
            <a:avLst/>
          </a:prstGeom>
          <a:noFill/>
        </p:spPr>
      </p:pic>
      <p:pic>
        <p:nvPicPr>
          <p:cNvPr id="8" name="Picture 2"/>
          <p:cNvPicPr>
            <a:picLocks noChangeAspect="1" noChangeArrowheads="1"/>
          </p:cNvPicPr>
          <p:nvPr/>
        </p:nvPicPr>
        <p:blipFill>
          <a:blip r:embed="rId4" cstate="print"/>
          <a:srcRect/>
          <a:stretch>
            <a:fillRect/>
          </a:stretch>
        </p:blipFill>
        <p:spPr bwMode="auto">
          <a:xfrm>
            <a:off x="6255114" y="2667000"/>
            <a:ext cx="2830830" cy="2297430"/>
          </a:xfrm>
          <a:prstGeom prst="rect">
            <a:avLst/>
          </a:prstGeom>
          <a:noFill/>
          <a:ln w="9525">
            <a:noFill/>
            <a:miter lim="800000"/>
            <a:headEnd/>
            <a:tailEnd/>
          </a:ln>
          <a:effectLst/>
        </p:spPr>
      </p:pic>
      <p:sp>
        <p:nvSpPr>
          <p:cNvPr id="9" name="TextBox 8"/>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3 Paper 2</a:t>
            </a:r>
          </a:p>
        </p:txBody>
      </p:sp>
    </p:spTree>
    <p:extLst>
      <p:ext uri="{BB962C8B-B14F-4D97-AF65-F5344CB8AC3E}">
        <p14:creationId xmlns:p14="http://schemas.microsoft.com/office/powerpoint/2010/main" xmlns="" val="1862447457"/>
      </p:ext>
    </p:extLst>
  </p:cSld>
  <p:clrMapOvr>
    <a:masterClrMapping/>
  </p:clrMapOvr>
  <p:transition spd="slow">
    <p:strips dir="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500" fill="hold"/>
                                        <p:tgtEl>
                                          <p:spTgt spid="7"/>
                                        </p:tgtEl>
                                        <p:attrNameLst>
                                          <p:attrName>ppt_w</p:attrName>
                                        </p:attrNameLst>
                                      </p:cBhvr>
                                      <p:tavLst>
                                        <p:tav tm="0">
                                          <p:val>
                                            <p:fltVal val="0"/>
                                          </p:val>
                                        </p:tav>
                                        <p:tav tm="100000">
                                          <p:val>
                                            <p:strVal val="#ppt_w"/>
                                          </p:val>
                                        </p:tav>
                                      </p:tavLst>
                                    </p:anim>
                                    <p:anim calcmode="lin" valueType="num">
                                      <p:cBhvr>
                                        <p:cTn id="8" dur="500" fill="hold"/>
                                        <p:tgtEl>
                                          <p:spTgt spid="7"/>
                                        </p:tgtEl>
                                        <p:attrNameLst>
                                          <p:attrName>ppt_h</p:attrName>
                                        </p:attrNameLst>
                                      </p:cBhvr>
                                      <p:tavLst>
                                        <p:tav tm="0">
                                          <p:val>
                                            <p:fltVal val="0"/>
                                          </p:val>
                                        </p:tav>
                                        <p:tav tm="100000">
                                          <p:val>
                                            <p:strVal val="#ppt_h"/>
                                          </p:val>
                                        </p:tav>
                                      </p:tavLst>
                                    </p:anim>
                                    <p:animEffect transition="in" filter="fade">
                                      <p:cBhvr>
                                        <p:cTn id="9" dur="500"/>
                                        <p:tgtEl>
                                          <p:spTgt spid="7"/>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10"/>
                                        </p:tgtEl>
                                        <p:attrNameLst>
                                          <p:attrName>style.visibility</p:attrName>
                                        </p:attrNameLst>
                                      </p:cBhvr>
                                      <p:to>
                                        <p:strVal val="visible"/>
                                      </p:to>
                                    </p:set>
                                    <p:anim calcmode="lin" valueType="num">
                                      <p:cBhvr>
                                        <p:cTn id="12" dur="500" fill="hold"/>
                                        <p:tgtEl>
                                          <p:spTgt spid="10"/>
                                        </p:tgtEl>
                                        <p:attrNameLst>
                                          <p:attrName>ppt_w</p:attrName>
                                        </p:attrNameLst>
                                      </p:cBhvr>
                                      <p:tavLst>
                                        <p:tav tm="0">
                                          <p:val>
                                            <p:fltVal val="0"/>
                                          </p:val>
                                        </p:tav>
                                        <p:tav tm="100000">
                                          <p:val>
                                            <p:strVal val="#ppt_w"/>
                                          </p:val>
                                        </p:tav>
                                      </p:tavLst>
                                    </p:anim>
                                    <p:anim calcmode="lin" valueType="num">
                                      <p:cBhvr>
                                        <p:cTn id="13" dur="500" fill="hold"/>
                                        <p:tgtEl>
                                          <p:spTgt spid="10"/>
                                        </p:tgtEl>
                                        <p:attrNameLst>
                                          <p:attrName>ppt_h</p:attrName>
                                        </p:attrNameLst>
                                      </p:cBhvr>
                                      <p:tavLst>
                                        <p:tav tm="0">
                                          <p:val>
                                            <p:fltVal val="0"/>
                                          </p:val>
                                        </p:tav>
                                        <p:tav tm="100000">
                                          <p:val>
                                            <p:strVal val="#ppt_h"/>
                                          </p:val>
                                        </p:tav>
                                      </p:tavLst>
                                    </p:anim>
                                    <p:animEffect transition="in" filter="fade">
                                      <p:cBhvr>
                                        <p:cTn id="14" dur="500"/>
                                        <p:tgtEl>
                                          <p:spTgt spid="10"/>
                                        </p:tgtEl>
                                      </p:cBhvr>
                                    </p:animEffect>
                                  </p:childTnLst>
                                </p:cTn>
                              </p:par>
                              <p:par>
                                <p:cTn id="15" presetID="23" presetClass="entr" presetSubtype="16" fill="hold" nodeType="withEffect">
                                  <p:stCondLst>
                                    <p:cond delay="0"/>
                                  </p:stCondLst>
                                  <p:childTnLst>
                                    <p:set>
                                      <p:cBhvr>
                                        <p:cTn id="16" dur="1" fill="hold">
                                          <p:stCondLst>
                                            <p:cond delay="0"/>
                                          </p:stCondLst>
                                        </p:cTn>
                                        <p:tgtEl>
                                          <p:spTgt spid="6146"/>
                                        </p:tgtEl>
                                        <p:attrNameLst>
                                          <p:attrName>style.visibility</p:attrName>
                                        </p:attrNameLst>
                                      </p:cBhvr>
                                      <p:to>
                                        <p:strVal val="visible"/>
                                      </p:to>
                                    </p:set>
                                    <p:anim calcmode="lin" valueType="num">
                                      <p:cBhvr>
                                        <p:cTn id="17" dur="500" fill="hold"/>
                                        <p:tgtEl>
                                          <p:spTgt spid="6146"/>
                                        </p:tgtEl>
                                        <p:attrNameLst>
                                          <p:attrName>ppt_w</p:attrName>
                                        </p:attrNameLst>
                                      </p:cBhvr>
                                      <p:tavLst>
                                        <p:tav tm="0">
                                          <p:val>
                                            <p:fltVal val="0"/>
                                          </p:val>
                                        </p:tav>
                                        <p:tav tm="100000">
                                          <p:val>
                                            <p:strVal val="#ppt_w"/>
                                          </p:val>
                                        </p:tav>
                                      </p:tavLst>
                                    </p:anim>
                                    <p:anim calcmode="lin" valueType="num">
                                      <p:cBhvr>
                                        <p:cTn id="18" dur="500" fill="hold"/>
                                        <p:tgtEl>
                                          <p:spTgt spid="6146"/>
                                        </p:tgtEl>
                                        <p:attrNameLst>
                                          <p:attrName>ppt_h</p:attrName>
                                        </p:attrNameLst>
                                      </p:cBhvr>
                                      <p:tavLst>
                                        <p:tav tm="0">
                                          <p:val>
                                            <p:fltVal val="0"/>
                                          </p:val>
                                        </p:tav>
                                        <p:tav tm="100000">
                                          <p:val>
                                            <p:strVal val="#ppt_h"/>
                                          </p:val>
                                        </p:tav>
                                      </p:tavLst>
                                    </p:anim>
                                  </p:childTnLst>
                                </p:cTn>
                              </p:par>
                              <p:par>
                                <p:cTn id="19" presetID="23" presetClass="entr" presetSubtype="16" fill="hold" nodeType="withEffect">
                                  <p:stCondLst>
                                    <p:cond delay="0"/>
                                  </p:stCondLst>
                                  <p:childTnLst>
                                    <p:set>
                                      <p:cBhvr>
                                        <p:cTn id="20" dur="1" fill="hold">
                                          <p:stCondLst>
                                            <p:cond delay="0"/>
                                          </p:stCondLst>
                                        </p:cTn>
                                        <p:tgtEl>
                                          <p:spTgt spid="8"/>
                                        </p:tgtEl>
                                        <p:attrNameLst>
                                          <p:attrName>style.visibility</p:attrName>
                                        </p:attrNameLst>
                                      </p:cBhvr>
                                      <p:to>
                                        <p:strVal val="visible"/>
                                      </p:to>
                                    </p:set>
                                    <p:anim calcmode="lin" valueType="num">
                                      <p:cBhvr>
                                        <p:cTn id="21" dur="500" fill="hold"/>
                                        <p:tgtEl>
                                          <p:spTgt spid="8"/>
                                        </p:tgtEl>
                                        <p:attrNameLst>
                                          <p:attrName>ppt_w</p:attrName>
                                        </p:attrNameLst>
                                      </p:cBhvr>
                                      <p:tavLst>
                                        <p:tav tm="0">
                                          <p:val>
                                            <p:fltVal val="0"/>
                                          </p:val>
                                        </p:tav>
                                        <p:tav tm="100000">
                                          <p:val>
                                            <p:strVal val="#ppt_w"/>
                                          </p:val>
                                        </p:tav>
                                      </p:tavLst>
                                    </p:anim>
                                    <p:anim calcmode="lin" valueType="num">
                                      <p:cBhvr>
                                        <p:cTn id="22" dur="500" fill="hold"/>
                                        <p:tgtEl>
                                          <p:spTgt spid="8"/>
                                        </p:tgtEl>
                                        <p:attrNameLst>
                                          <p:attrName>ppt_h</p:attrName>
                                        </p:attrNameLst>
                                      </p:cBhvr>
                                      <p:tavLst>
                                        <p:tav tm="0">
                                          <p:val>
                                            <p:fltVal val="0"/>
                                          </p:val>
                                        </p:tav>
                                        <p:tav tm="100000">
                                          <p:val>
                                            <p:strVal val="#ppt_h"/>
                                          </p:val>
                                        </p:tav>
                                      </p:tavLst>
                                    </p:anim>
                                  </p:childTnLst>
                                </p:cTn>
                              </p:par>
                              <p:par>
                                <p:cTn id="23" presetID="23" presetClass="entr" presetSubtype="16" fill="hold" nodeType="withEffect">
                                  <p:stCondLst>
                                    <p:cond delay="0"/>
                                  </p:stCondLst>
                                  <p:childTnLst>
                                    <p:set>
                                      <p:cBhvr>
                                        <p:cTn id="24" dur="1" fill="hold">
                                          <p:stCondLst>
                                            <p:cond delay="0"/>
                                          </p:stCondLst>
                                        </p:cTn>
                                        <p:tgtEl>
                                          <p:spTgt spid="6148"/>
                                        </p:tgtEl>
                                        <p:attrNameLst>
                                          <p:attrName>style.visibility</p:attrName>
                                        </p:attrNameLst>
                                      </p:cBhvr>
                                      <p:to>
                                        <p:strVal val="visible"/>
                                      </p:to>
                                    </p:set>
                                    <p:anim calcmode="lin" valueType="num">
                                      <p:cBhvr>
                                        <p:cTn id="25" dur="500" fill="hold"/>
                                        <p:tgtEl>
                                          <p:spTgt spid="6148"/>
                                        </p:tgtEl>
                                        <p:attrNameLst>
                                          <p:attrName>ppt_w</p:attrName>
                                        </p:attrNameLst>
                                      </p:cBhvr>
                                      <p:tavLst>
                                        <p:tav tm="0">
                                          <p:val>
                                            <p:fltVal val="0"/>
                                          </p:val>
                                        </p:tav>
                                        <p:tav tm="100000">
                                          <p:val>
                                            <p:strVal val="#ppt_w"/>
                                          </p:val>
                                        </p:tav>
                                      </p:tavLst>
                                    </p:anim>
                                    <p:anim calcmode="lin" valueType="num">
                                      <p:cBhvr>
                                        <p:cTn id="26" dur="500" fill="hold"/>
                                        <p:tgtEl>
                                          <p:spTgt spid="6148"/>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10" grpId="0"/>
    </p:bld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Content Placeholder 10"/>
          <p:cNvSpPr>
            <a:spLocks noGrp="1"/>
          </p:cNvSpPr>
          <p:nvPr>
            <p:ph sz="quarter" idx="13"/>
          </p:nvPr>
        </p:nvSpPr>
        <p:spPr>
          <a:xfrm>
            <a:off x="685800" y="2781300"/>
            <a:ext cx="6416040" cy="1154162"/>
          </a:xfrm>
        </p:spPr>
        <p:txBody>
          <a:bodyPr wrap="square">
            <a:spAutoFit/>
          </a:bodyPr>
          <a:lstStyle/>
          <a:p>
            <a:pPr marL="625475" indent="-625475" algn="just">
              <a:spcBef>
                <a:spcPct val="0"/>
              </a:spcBef>
              <a:buFontTx/>
              <a:buNone/>
              <a:tabLst>
                <a:tab pos="800100" algn="l"/>
                <a:tab pos="3776663" algn="l"/>
              </a:tabLst>
            </a:pPr>
            <a:r>
              <a:rPr lang="en-US" sz="2300" b="1" dirty="0" smtClean="0">
                <a:solidFill>
                  <a:schemeClr val="tx1"/>
                </a:solidFill>
                <a:latin typeface="Times New Roman" pitchFamily="18" charset="0"/>
                <a:cs typeface="Times New Roman" pitchFamily="18" charset="0"/>
              </a:rPr>
              <a:t>27.</a:t>
            </a:r>
            <a:r>
              <a:rPr lang="en-US" sz="2300" dirty="0" smtClean="0">
                <a:solidFill>
                  <a:schemeClr val="tx1"/>
                </a:solidFill>
                <a:latin typeface="Times New Roman" pitchFamily="18" charset="0"/>
                <a:cs typeface="Times New Roman" pitchFamily="18" charset="0"/>
              </a:rPr>
              <a:t>	</a:t>
            </a:r>
            <a:r>
              <a:rPr lang="en-US" sz="2300" dirty="0" smtClean="0">
                <a:solidFill>
                  <a:schemeClr val="tx1"/>
                </a:solidFill>
                <a:latin typeface="Times New Roman" pitchFamily="18" charset="0"/>
              </a:rPr>
              <a:t>The height of a waterfall is 80 m. The waterfall is represented on a scale drawing by a length of 2 cm. The scale used was </a:t>
            </a:r>
            <a:endParaRPr lang="en-US" sz="2300" dirty="0" smtClean="0">
              <a:solidFill>
                <a:schemeClr val="tx1"/>
              </a:solidFill>
              <a:latin typeface="Times New Roman" pitchFamily="18" charset="0"/>
              <a:cs typeface="Times New Roman" pitchFamily="18" charset="0"/>
            </a:endParaRPr>
          </a:p>
        </p:txBody>
      </p:sp>
      <p:sp>
        <p:nvSpPr>
          <p:cNvPr id="8" name="Notched Right Arrow 7"/>
          <p:cNvSpPr/>
          <p:nvPr/>
        </p:nvSpPr>
        <p:spPr>
          <a:xfrm>
            <a:off x="7162800" y="6019800"/>
            <a:ext cx="1782315" cy="685800"/>
          </a:xfrm>
          <a:prstGeom prst="notchedRightArrow">
            <a:avLst/>
          </a:prstGeom>
          <a:blipFill>
            <a:blip r:embed="rId2" cstate="print">
              <a:extLst>
                <a:ext uri="{BEBA8EAE-BF5A-486C-A8C5-ECC9F3942E4B}">
                  <a14:imgProps xmlns:a14="http://schemas.microsoft.com/office/drawing/2010/main" xmlns="">
                    <a14:imgLayer r:embed="rId3">
                      <a14:imgEffect>
                        <a14:brightnessContrast bright="-20000" contrast="-20000"/>
                      </a14:imgEffect>
                    </a14:imgLayer>
                  </a14:imgProps>
                </a:ex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ANSWER</a:t>
            </a:r>
            <a:endParaRPr lang="en-US" sz="2000" b="1" dirty="0">
              <a:latin typeface="Times New Roman" pitchFamily="18" charset="0"/>
              <a:cs typeface="Times New Roman" pitchFamily="18" charset="0"/>
            </a:endParaRPr>
          </a:p>
        </p:txBody>
      </p:sp>
      <p:sp>
        <p:nvSpPr>
          <p:cNvPr id="16" name="Content Placeholder 10"/>
          <p:cNvSpPr>
            <a:spLocks noGrp="1"/>
          </p:cNvSpPr>
          <p:nvPr>
            <p:ph sz="quarter" idx="13"/>
          </p:nvPr>
        </p:nvSpPr>
        <p:spPr>
          <a:xfrm>
            <a:off x="1280160" y="4434160"/>
            <a:ext cx="3037718" cy="676339"/>
          </a:xfrm>
        </p:spPr>
        <p:txBody>
          <a:bodyPr wrap="square">
            <a:spAutoFit/>
          </a:bodyPr>
          <a:lstStyle/>
          <a:p>
            <a:pPr algn="just">
              <a:lnSpc>
                <a:spcPct val="165000"/>
              </a:lnSpc>
              <a:spcBef>
                <a:spcPct val="0"/>
              </a:spcBef>
              <a:buNone/>
              <a:tabLst>
                <a:tab pos="800100" algn="l"/>
                <a:tab pos="3776663" algn="l"/>
              </a:tabLst>
            </a:pPr>
            <a:r>
              <a:rPr lang="en-US" sz="2300" dirty="0" smtClean="0">
                <a:solidFill>
                  <a:schemeClr val="tx1"/>
                </a:solidFill>
                <a:latin typeface="Times New Roman" pitchFamily="18" charset="0"/>
                <a:cs typeface="Times New Roman" pitchFamily="18" charset="0"/>
              </a:rPr>
              <a:t>(C) 1: 400</a:t>
            </a:r>
          </a:p>
        </p:txBody>
      </p:sp>
      <p:sp>
        <p:nvSpPr>
          <p:cNvPr id="17" name="Content Placeholder 10"/>
          <p:cNvSpPr>
            <a:spLocks noGrp="1"/>
          </p:cNvSpPr>
          <p:nvPr>
            <p:ph sz="quarter" idx="13"/>
          </p:nvPr>
        </p:nvSpPr>
        <p:spPr>
          <a:xfrm>
            <a:off x="1295400" y="3891299"/>
            <a:ext cx="2865120" cy="676339"/>
          </a:xfrm>
        </p:spPr>
        <p:txBody>
          <a:bodyPr wrap="square">
            <a:spAutoFit/>
          </a:bodyPr>
          <a:lstStyle/>
          <a:p>
            <a:pPr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(A) 1: 40 000</a:t>
            </a:r>
          </a:p>
        </p:txBody>
      </p:sp>
      <p:sp>
        <p:nvSpPr>
          <p:cNvPr id="18" name="Content Placeholder 10"/>
          <p:cNvSpPr>
            <a:spLocks noGrp="1"/>
          </p:cNvSpPr>
          <p:nvPr>
            <p:ph sz="quarter" idx="13"/>
          </p:nvPr>
        </p:nvSpPr>
        <p:spPr>
          <a:xfrm>
            <a:off x="4160520" y="4418920"/>
            <a:ext cx="2865120" cy="676339"/>
          </a:xfrm>
        </p:spPr>
        <p:txBody>
          <a:bodyPr wrap="square">
            <a:spAutoFit/>
          </a:bodyPr>
          <a:lstStyle/>
          <a:p>
            <a:pPr algn="just">
              <a:lnSpc>
                <a:spcPct val="165000"/>
              </a:lnSpc>
              <a:spcBef>
                <a:spcPct val="0"/>
              </a:spcBef>
              <a:buNone/>
              <a:tabLst>
                <a:tab pos="800100" algn="l"/>
                <a:tab pos="3776663" algn="l"/>
              </a:tabLst>
            </a:pPr>
            <a:r>
              <a:rPr lang="en-US" sz="2300" dirty="0" smtClean="0">
                <a:solidFill>
                  <a:schemeClr val="tx1"/>
                </a:solidFill>
                <a:latin typeface="Times New Roman" pitchFamily="18" charset="0"/>
                <a:cs typeface="Times New Roman" pitchFamily="18" charset="0"/>
              </a:rPr>
              <a:t>(D) 1: 40</a:t>
            </a:r>
          </a:p>
        </p:txBody>
      </p:sp>
      <p:sp>
        <p:nvSpPr>
          <p:cNvPr id="19" name="Content Placeholder 10"/>
          <p:cNvSpPr>
            <a:spLocks noGrp="1"/>
          </p:cNvSpPr>
          <p:nvPr>
            <p:ph sz="quarter" idx="13"/>
          </p:nvPr>
        </p:nvSpPr>
        <p:spPr>
          <a:xfrm>
            <a:off x="4160520" y="3886200"/>
            <a:ext cx="2865120" cy="676339"/>
          </a:xfrm>
        </p:spPr>
        <p:txBody>
          <a:bodyPr wrap="square">
            <a:spAutoFit/>
          </a:bodyPr>
          <a:lstStyle/>
          <a:p>
            <a:pPr algn="just">
              <a:lnSpc>
                <a:spcPct val="165000"/>
              </a:lnSpc>
              <a:spcBef>
                <a:spcPct val="0"/>
              </a:spcBef>
              <a:buNone/>
              <a:tabLst>
                <a:tab pos="800100" algn="l"/>
                <a:tab pos="3776663" algn="l"/>
              </a:tabLst>
            </a:pPr>
            <a:r>
              <a:rPr lang="en-US" sz="2300" dirty="0" smtClean="0">
                <a:solidFill>
                  <a:schemeClr val="tx1"/>
                </a:solidFill>
                <a:latin typeface="Times New Roman" pitchFamily="18" charset="0"/>
                <a:cs typeface="Times New Roman" pitchFamily="18" charset="0"/>
              </a:rPr>
              <a:t>(B) 1: 4 000</a:t>
            </a:r>
          </a:p>
        </p:txBody>
      </p:sp>
      <p:sp>
        <p:nvSpPr>
          <p:cNvPr id="9"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tabLst>
                <a:tab pos="393192" algn="r"/>
                <a:tab pos="640080" algn="l"/>
              </a:tabLst>
            </a:pPr>
            <a:r>
              <a:rPr lang="en-US" sz="1500" b="1" dirty="0" smtClean="0">
                <a:solidFill>
                  <a:schemeClr val="bg1"/>
                </a:solidFill>
                <a:latin typeface="Times New Roman" pitchFamily="18" charset="0"/>
                <a:cs typeface="Times New Roman" pitchFamily="18" charset="0"/>
              </a:rPr>
              <a:t>Revision Exam 1 Paper 1</a:t>
            </a:r>
          </a:p>
        </p:txBody>
      </p:sp>
    </p:spTree>
    <p:extLst>
      <p:ext uri="{BB962C8B-B14F-4D97-AF65-F5344CB8AC3E}">
        <p14:creationId xmlns:p14="http://schemas.microsoft.com/office/powerpoint/2010/main" xmlns="" val="714513420"/>
      </p:ext>
    </p:extLst>
  </p:cSld>
  <p:clrMapOvr>
    <a:masterClrMapping/>
  </p:clrMapOvr>
  <p:transition spd="slow">
    <p:strips dir="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11">
                                            <p:txEl>
                                              <p:pRg st="0" end="0"/>
                                            </p:txEl>
                                          </p:spTgt>
                                        </p:tgtEl>
                                        <p:attrNameLst>
                                          <p:attrName>style.visibility</p:attrName>
                                        </p:attrNameLst>
                                      </p:cBhvr>
                                      <p:to>
                                        <p:strVal val="visible"/>
                                      </p:to>
                                    </p:set>
                                    <p:anim calcmode="lin" valueType="num">
                                      <p:cBhvr>
                                        <p:cTn id="7" dur="500" fill="hold"/>
                                        <p:tgtEl>
                                          <p:spTgt spid="11">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11">
                                            <p:txEl>
                                              <p:pRg st="0" end="0"/>
                                            </p:txEl>
                                          </p:spTgt>
                                        </p:tgtEl>
                                        <p:attrNameLst>
                                          <p:attrName>ppt_h</p:attrName>
                                        </p:attrNameLst>
                                      </p:cBhvr>
                                      <p:tavLst>
                                        <p:tav tm="0">
                                          <p:val>
                                            <p:fltVal val="0"/>
                                          </p:val>
                                        </p:tav>
                                        <p:tav tm="100000">
                                          <p:val>
                                            <p:strVal val="#ppt_h"/>
                                          </p:val>
                                        </p:tav>
                                      </p:tavLst>
                                    </p:anim>
                                  </p:childTnLst>
                                </p:cTn>
                              </p:par>
                            </p:childTnLst>
                          </p:cTn>
                        </p:par>
                      </p:childTnLst>
                    </p:cTn>
                  </p:par>
                  <p:par>
                    <p:cTn id="9" fill="hold">
                      <p:stCondLst>
                        <p:cond delay="indefinite"/>
                      </p:stCondLst>
                      <p:childTnLst>
                        <p:par>
                          <p:cTn id="10" fill="hold">
                            <p:stCondLst>
                              <p:cond delay="0"/>
                            </p:stCondLst>
                            <p:childTnLst>
                              <p:par>
                                <p:cTn id="11" presetID="53" presetClass="entr" presetSubtype="16" fill="hold" grpId="0" nodeType="clickEffect">
                                  <p:stCondLst>
                                    <p:cond delay="0"/>
                                  </p:stCondLst>
                                  <p:childTnLst>
                                    <p:set>
                                      <p:cBhvr>
                                        <p:cTn id="12" dur="1" fill="hold">
                                          <p:stCondLst>
                                            <p:cond delay="0"/>
                                          </p:stCondLst>
                                        </p:cTn>
                                        <p:tgtEl>
                                          <p:spTgt spid="17">
                                            <p:txEl>
                                              <p:pRg st="0" end="0"/>
                                            </p:txEl>
                                          </p:spTgt>
                                        </p:tgtEl>
                                        <p:attrNameLst>
                                          <p:attrName>style.visibility</p:attrName>
                                        </p:attrNameLst>
                                      </p:cBhvr>
                                      <p:to>
                                        <p:strVal val="visible"/>
                                      </p:to>
                                    </p:set>
                                    <p:anim calcmode="lin" valueType="num">
                                      <p:cBhvr>
                                        <p:cTn id="13" dur="500" fill="hold"/>
                                        <p:tgtEl>
                                          <p:spTgt spid="17">
                                            <p:txEl>
                                              <p:pRg st="0" end="0"/>
                                            </p:txEl>
                                          </p:spTgt>
                                        </p:tgtEl>
                                        <p:attrNameLst>
                                          <p:attrName>ppt_w</p:attrName>
                                        </p:attrNameLst>
                                      </p:cBhvr>
                                      <p:tavLst>
                                        <p:tav tm="0">
                                          <p:val>
                                            <p:fltVal val="0"/>
                                          </p:val>
                                        </p:tav>
                                        <p:tav tm="100000">
                                          <p:val>
                                            <p:strVal val="#ppt_w"/>
                                          </p:val>
                                        </p:tav>
                                      </p:tavLst>
                                    </p:anim>
                                    <p:anim calcmode="lin" valueType="num">
                                      <p:cBhvr>
                                        <p:cTn id="14" dur="500" fill="hold"/>
                                        <p:tgtEl>
                                          <p:spTgt spid="17">
                                            <p:txEl>
                                              <p:pRg st="0" end="0"/>
                                            </p:txEl>
                                          </p:spTgt>
                                        </p:tgtEl>
                                        <p:attrNameLst>
                                          <p:attrName>ppt_h</p:attrName>
                                        </p:attrNameLst>
                                      </p:cBhvr>
                                      <p:tavLst>
                                        <p:tav tm="0">
                                          <p:val>
                                            <p:fltVal val="0"/>
                                          </p:val>
                                        </p:tav>
                                        <p:tav tm="100000">
                                          <p:val>
                                            <p:strVal val="#ppt_h"/>
                                          </p:val>
                                        </p:tav>
                                      </p:tavLst>
                                    </p:anim>
                                    <p:animEffect transition="in" filter="fade">
                                      <p:cBhvr>
                                        <p:cTn id="15" dur="500"/>
                                        <p:tgtEl>
                                          <p:spTgt spid="17">
                                            <p:txEl>
                                              <p:pRg st="0" end="0"/>
                                            </p:txEl>
                                          </p:spTgt>
                                        </p:tgtEl>
                                      </p:cBhvr>
                                    </p:animEffect>
                                  </p:childTnLst>
                                </p:cTn>
                              </p:par>
                              <p:par>
                                <p:cTn id="16" presetID="53" presetClass="entr" presetSubtype="16" fill="hold" grpId="0" nodeType="withEffect">
                                  <p:stCondLst>
                                    <p:cond delay="0"/>
                                  </p:stCondLst>
                                  <p:childTnLst>
                                    <p:set>
                                      <p:cBhvr>
                                        <p:cTn id="17" dur="1" fill="hold">
                                          <p:stCondLst>
                                            <p:cond delay="0"/>
                                          </p:stCondLst>
                                        </p:cTn>
                                        <p:tgtEl>
                                          <p:spTgt spid="19">
                                            <p:txEl>
                                              <p:pRg st="0" end="0"/>
                                            </p:txEl>
                                          </p:spTgt>
                                        </p:tgtEl>
                                        <p:attrNameLst>
                                          <p:attrName>style.visibility</p:attrName>
                                        </p:attrNameLst>
                                      </p:cBhvr>
                                      <p:to>
                                        <p:strVal val="visible"/>
                                      </p:to>
                                    </p:set>
                                    <p:anim calcmode="lin" valueType="num">
                                      <p:cBhvr>
                                        <p:cTn id="18" dur="500" fill="hold"/>
                                        <p:tgtEl>
                                          <p:spTgt spid="19">
                                            <p:txEl>
                                              <p:pRg st="0" end="0"/>
                                            </p:txEl>
                                          </p:spTgt>
                                        </p:tgtEl>
                                        <p:attrNameLst>
                                          <p:attrName>ppt_w</p:attrName>
                                        </p:attrNameLst>
                                      </p:cBhvr>
                                      <p:tavLst>
                                        <p:tav tm="0">
                                          <p:val>
                                            <p:fltVal val="0"/>
                                          </p:val>
                                        </p:tav>
                                        <p:tav tm="100000">
                                          <p:val>
                                            <p:strVal val="#ppt_w"/>
                                          </p:val>
                                        </p:tav>
                                      </p:tavLst>
                                    </p:anim>
                                    <p:anim calcmode="lin" valueType="num">
                                      <p:cBhvr>
                                        <p:cTn id="19" dur="500" fill="hold"/>
                                        <p:tgtEl>
                                          <p:spTgt spid="19">
                                            <p:txEl>
                                              <p:pRg st="0" end="0"/>
                                            </p:txEl>
                                          </p:spTgt>
                                        </p:tgtEl>
                                        <p:attrNameLst>
                                          <p:attrName>ppt_h</p:attrName>
                                        </p:attrNameLst>
                                      </p:cBhvr>
                                      <p:tavLst>
                                        <p:tav tm="0">
                                          <p:val>
                                            <p:fltVal val="0"/>
                                          </p:val>
                                        </p:tav>
                                        <p:tav tm="100000">
                                          <p:val>
                                            <p:strVal val="#ppt_h"/>
                                          </p:val>
                                        </p:tav>
                                      </p:tavLst>
                                    </p:anim>
                                    <p:animEffect transition="in" filter="fade">
                                      <p:cBhvr>
                                        <p:cTn id="20" dur="500"/>
                                        <p:tgtEl>
                                          <p:spTgt spid="19">
                                            <p:txEl>
                                              <p:pRg st="0" end="0"/>
                                            </p:txEl>
                                          </p:spTgt>
                                        </p:tgtEl>
                                      </p:cBhvr>
                                    </p:animEffect>
                                  </p:childTnLst>
                                </p:cTn>
                              </p:par>
                              <p:par>
                                <p:cTn id="21" presetID="53" presetClass="entr" presetSubtype="16" fill="hold" grpId="0" nodeType="withEffect">
                                  <p:stCondLst>
                                    <p:cond delay="0"/>
                                  </p:stCondLst>
                                  <p:childTnLst>
                                    <p:set>
                                      <p:cBhvr>
                                        <p:cTn id="22" dur="1" fill="hold">
                                          <p:stCondLst>
                                            <p:cond delay="0"/>
                                          </p:stCondLst>
                                        </p:cTn>
                                        <p:tgtEl>
                                          <p:spTgt spid="16">
                                            <p:txEl>
                                              <p:pRg st="0" end="0"/>
                                            </p:txEl>
                                          </p:spTgt>
                                        </p:tgtEl>
                                        <p:attrNameLst>
                                          <p:attrName>style.visibility</p:attrName>
                                        </p:attrNameLst>
                                      </p:cBhvr>
                                      <p:to>
                                        <p:strVal val="visible"/>
                                      </p:to>
                                    </p:set>
                                    <p:anim calcmode="lin" valueType="num">
                                      <p:cBhvr>
                                        <p:cTn id="23" dur="500" fill="hold"/>
                                        <p:tgtEl>
                                          <p:spTgt spid="16">
                                            <p:txEl>
                                              <p:pRg st="0" end="0"/>
                                            </p:txEl>
                                          </p:spTgt>
                                        </p:tgtEl>
                                        <p:attrNameLst>
                                          <p:attrName>ppt_w</p:attrName>
                                        </p:attrNameLst>
                                      </p:cBhvr>
                                      <p:tavLst>
                                        <p:tav tm="0">
                                          <p:val>
                                            <p:fltVal val="0"/>
                                          </p:val>
                                        </p:tav>
                                        <p:tav tm="100000">
                                          <p:val>
                                            <p:strVal val="#ppt_w"/>
                                          </p:val>
                                        </p:tav>
                                      </p:tavLst>
                                    </p:anim>
                                    <p:anim calcmode="lin" valueType="num">
                                      <p:cBhvr>
                                        <p:cTn id="24" dur="500" fill="hold"/>
                                        <p:tgtEl>
                                          <p:spTgt spid="16">
                                            <p:txEl>
                                              <p:pRg st="0" end="0"/>
                                            </p:txEl>
                                          </p:spTgt>
                                        </p:tgtEl>
                                        <p:attrNameLst>
                                          <p:attrName>ppt_h</p:attrName>
                                        </p:attrNameLst>
                                      </p:cBhvr>
                                      <p:tavLst>
                                        <p:tav tm="0">
                                          <p:val>
                                            <p:fltVal val="0"/>
                                          </p:val>
                                        </p:tav>
                                        <p:tav tm="100000">
                                          <p:val>
                                            <p:strVal val="#ppt_h"/>
                                          </p:val>
                                        </p:tav>
                                      </p:tavLst>
                                    </p:anim>
                                    <p:animEffect transition="in" filter="fade">
                                      <p:cBhvr>
                                        <p:cTn id="25" dur="500"/>
                                        <p:tgtEl>
                                          <p:spTgt spid="16">
                                            <p:txEl>
                                              <p:pRg st="0" end="0"/>
                                            </p:txEl>
                                          </p:spTgt>
                                        </p:tgtEl>
                                      </p:cBhvr>
                                    </p:animEffect>
                                  </p:childTnLst>
                                </p:cTn>
                              </p:par>
                              <p:par>
                                <p:cTn id="26" presetID="53" presetClass="entr" presetSubtype="16" fill="hold" grpId="0" nodeType="withEffect">
                                  <p:stCondLst>
                                    <p:cond delay="0"/>
                                  </p:stCondLst>
                                  <p:childTnLst>
                                    <p:set>
                                      <p:cBhvr>
                                        <p:cTn id="27" dur="1" fill="hold">
                                          <p:stCondLst>
                                            <p:cond delay="0"/>
                                          </p:stCondLst>
                                        </p:cTn>
                                        <p:tgtEl>
                                          <p:spTgt spid="18">
                                            <p:txEl>
                                              <p:pRg st="0" end="0"/>
                                            </p:txEl>
                                          </p:spTgt>
                                        </p:tgtEl>
                                        <p:attrNameLst>
                                          <p:attrName>style.visibility</p:attrName>
                                        </p:attrNameLst>
                                      </p:cBhvr>
                                      <p:to>
                                        <p:strVal val="visible"/>
                                      </p:to>
                                    </p:set>
                                    <p:anim calcmode="lin" valueType="num">
                                      <p:cBhvr>
                                        <p:cTn id="28" dur="500" fill="hold"/>
                                        <p:tgtEl>
                                          <p:spTgt spid="18">
                                            <p:txEl>
                                              <p:pRg st="0" end="0"/>
                                            </p:txEl>
                                          </p:spTgt>
                                        </p:tgtEl>
                                        <p:attrNameLst>
                                          <p:attrName>ppt_w</p:attrName>
                                        </p:attrNameLst>
                                      </p:cBhvr>
                                      <p:tavLst>
                                        <p:tav tm="0">
                                          <p:val>
                                            <p:fltVal val="0"/>
                                          </p:val>
                                        </p:tav>
                                        <p:tav tm="100000">
                                          <p:val>
                                            <p:strVal val="#ppt_w"/>
                                          </p:val>
                                        </p:tav>
                                      </p:tavLst>
                                    </p:anim>
                                    <p:anim calcmode="lin" valueType="num">
                                      <p:cBhvr>
                                        <p:cTn id="29" dur="500" fill="hold"/>
                                        <p:tgtEl>
                                          <p:spTgt spid="18">
                                            <p:txEl>
                                              <p:pRg st="0" end="0"/>
                                            </p:txEl>
                                          </p:spTgt>
                                        </p:tgtEl>
                                        <p:attrNameLst>
                                          <p:attrName>ppt_h</p:attrName>
                                        </p:attrNameLst>
                                      </p:cBhvr>
                                      <p:tavLst>
                                        <p:tav tm="0">
                                          <p:val>
                                            <p:fltVal val="0"/>
                                          </p:val>
                                        </p:tav>
                                        <p:tav tm="100000">
                                          <p:val>
                                            <p:strVal val="#ppt_h"/>
                                          </p:val>
                                        </p:tav>
                                      </p:tavLst>
                                    </p:anim>
                                    <p:animEffect transition="in" filter="fade">
                                      <p:cBhvr>
                                        <p:cTn id="30" dur="500"/>
                                        <p:tgtEl>
                                          <p:spTgt spid="18">
                                            <p:txEl>
                                              <p:pRg st="0" end="0"/>
                                            </p:txEl>
                                          </p:spTgt>
                                        </p:tgtEl>
                                      </p:cBhvr>
                                    </p:animEffect>
                                  </p:childTnLst>
                                </p:cTn>
                              </p:par>
                            </p:childTnLst>
                          </p:cTn>
                        </p:par>
                      </p:childTnLst>
                    </p:cTn>
                  </p:par>
                  <p:par>
                    <p:cTn id="31" fill="hold">
                      <p:stCondLst>
                        <p:cond delay="indefinite"/>
                      </p:stCondLst>
                      <p:childTnLst>
                        <p:par>
                          <p:cTn id="32" fill="hold">
                            <p:stCondLst>
                              <p:cond delay="0"/>
                            </p:stCondLst>
                            <p:childTnLst>
                              <p:par>
                                <p:cTn id="33" presetID="3" presetClass="entr" presetSubtype="10" fill="hold" grpId="1" nodeType="clickEffect">
                                  <p:stCondLst>
                                    <p:cond delay="0"/>
                                  </p:stCondLst>
                                  <p:childTnLst>
                                    <p:set>
                                      <p:cBhvr>
                                        <p:cTn id="34" dur="1" fill="hold">
                                          <p:stCondLst>
                                            <p:cond delay="0"/>
                                          </p:stCondLst>
                                        </p:cTn>
                                        <p:tgtEl>
                                          <p:spTgt spid="8"/>
                                        </p:tgtEl>
                                        <p:attrNameLst>
                                          <p:attrName>style.visibility</p:attrName>
                                        </p:attrNameLst>
                                      </p:cBhvr>
                                      <p:to>
                                        <p:strVal val="visible"/>
                                      </p:to>
                                    </p:set>
                                    <p:animEffect transition="in" filter="blinds(horizontal)">
                                      <p:cBhvr>
                                        <p:cTn id="35"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build="allAtOnce"/>
      <p:bldP spid="8" grpId="1" animBg="1"/>
      <p:bldP spid="16" grpId="0" build="p"/>
      <p:bldP spid="17" grpId="0" build="p"/>
      <p:bldP spid="18" grpId="0" build="p"/>
      <p:bldP spid="19" grpId="0" build="p"/>
    </p:bldLst>
  </p:timing>
</p:sld>
</file>

<file path=ppt/slides/slide5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Content Placeholder 10"/>
          <p:cNvSpPr>
            <a:spLocks noGrp="1"/>
          </p:cNvSpPr>
          <p:nvPr>
            <p:ph sz="quarter" idx="13"/>
          </p:nvPr>
        </p:nvSpPr>
        <p:spPr>
          <a:xfrm>
            <a:off x="685800" y="2628900"/>
            <a:ext cx="6498771" cy="800219"/>
          </a:xfrm>
        </p:spPr>
        <p:txBody>
          <a:bodyPr wrap="square">
            <a:spAutoFit/>
          </a:bodyPr>
          <a:lstStyle/>
          <a:p>
            <a:pPr marL="457200" indent="-457200" algn="just">
              <a:spcBef>
                <a:spcPct val="0"/>
              </a:spcBef>
              <a:buFontTx/>
              <a:buNone/>
              <a:tabLst>
                <a:tab pos="974725" algn="l"/>
                <a:tab pos="1036638" algn="l"/>
                <a:tab pos="3913188" algn="l"/>
              </a:tabLst>
            </a:pPr>
            <a:r>
              <a:rPr lang="en-US" sz="2300" b="1" dirty="0" smtClean="0">
                <a:solidFill>
                  <a:schemeClr val="tx1"/>
                </a:solidFill>
                <a:latin typeface="Times New Roman" pitchFamily="18" charset="0"/>
                <a:cs typeface="Times New Roman" pitchFamily="18" charset="0"/>
              </a:rPr>
              <a:t>5.</a:t>
            </a:r>
            <a:r>
              <a:rPr lang="en-US" sz="2300" dirty="0" smtClean="0">
                <a:solidFill>
                  <a:schemeClr val="tx1"/>
                </a:solidFill>
                <a:latin typeface="Times New Roman" pitchFamily="18" charset="0"/>
                <a:cs typeface="Times New Roman" pitchFamily="18" charset="0"/>
              </a:rPr>
              <a:t>	(a)	</a:t>
            </a:r>
            <a:r>
              <a:rPr lang="en-US" sz="2300" dirty="0" err="1" smtClean="0">
                <a:solidFill>
                  <a:schemeClr val="tx1"/>
                </a:solidFill>
                <a:latin typeface="Times New Roman" pitchFamily="18" charset="0"/>
                <a:cs typeface="Times New Roman" pitchFamily="18" charset="0"/>
              </a:rPr>
              <a:t>Mr</a:t>
            </a:r>
            <a:r>
              <a:rPr lang="en-US" sz="2300" dirty="0" smtClean="0">
                <a:solidFill>
                  <a:schemeClr val="tx1"/>
                </a:solidFill>
                <a:latin typeface="Times New Roman" pitchFamily="18" charset="0"/>
                <a:cs typeface="Times New Roman" pitchFamily="18" charset="0"/>
              </a:rPr>
              <a:t> </a:t>
            </a:r>
            <a:r>
              <a:rPr lang="en-US" sz="2300" dirty="0" err="1" smtClean="0">
                <a:solidFill>
                  <a:schemeClr val="tx1"/>
                </a:solidFill>
                <a:latin typeface="Times New Roman" pitchFamily="18" charset="0"/>
                <a:cs typeface="Times New Roman" pitchFamily="18" charset="0"/>
              </a:rPr>
              <a:t>Arjoon</a:t>
            </a:r>
            <a:r>
              <a:rPr lang="en-US" sz="2300" dirty="0" smtClean="0">
                <a:solidFill>
                  <a:schemeClr val="tx1"/>
                </a:solidFill>
                <a:latin typeface="Times New Roman" pitchFamily="18" charset="0"/>
                <a:cs typeface="Times New Roman" pitchFamily="18" charset="0"/>
              </a:rPr>
              <a:t> works as a salesman for a basic 	wage of $540 for a 45-hour week.</a:t>
            </a:r>
          </a:p>
        </p:txBody>
      </p:sp>
      <p:sp>
        <p:nvSpPr>
          <p:cNvPr id="9" name="Rectangle 8"/>
          <p:cNvSpPr/>
          <p:nvPr/>
        </p:nvSpPr>
        <p:spPr>
          <a:xfrm>
            <a:off x="5749638" y="6238009"/>
            <a:ext cx="1200281" cy="369332"/>
          </a:xfrm>
          <a:prstGeom prst="rect">
            <a:avLst/>
          </a:prstGeom>
        </p:spPr>
        <p:txBody>
          <a:bodyPr wrap="square" anchor="t" anchorCtr="1">
            <a:spAutoFit/>
          </a:bodyPr>
          <a:lstStyle/>
          <a:p>
            <a:pPr indent="-4800600" algn="r">
              <a:buFontTx/>
              <a:buNone/>
            </a:pPr>
            <a:r>
              <a:rPr lang="en-US" dirty="0" smtClean="0">
                <a:latin typeface="Times New Roman" pitchFamily="18" charset="0"/>
                <a:cs typeface="Times New Roman" pitchFamily="18" charset="0"/>
              </a:rPr>
              <a:t>(5 </a:t>
            </a:r>
            <a:r>
              <a:rPr lang="en-US" dirty="0">
                <a:latin typeface="Times New Roman" pitchFamily="18" charset="0"/>
                <a:cs typeface="Times New Roman" pitchFamily="18" charset="0"/>
              </a:rPr>
              <a:t>marks)</a:t>
            </a:r>
          </a:p>
        </p:txBody>
      </p:sp>
      <p:sp>
        <p:nvSpPr>
          <p:cNvPr id="13" name="Rectangle 12"/>
          <p:cNvSpPr/>
          <p:nvPr/>
        </p:nvSpPr>
        <p:spPr>
          <a:xfrm>
            <a:off x="1752600" y="3429000"/>
            <a:ext cx="5000151" cy="446276"/>
          </a:xfrm>
          <a:prstGeom prst="rect">
            <a:avLst/>
          </a:prstGeom>
        </p:spPr>
        <p:txBody>
          <a:bodyPr wrap="none">
            <a:spAutoFit/>
          </a:bodyPr>
          <a:lstStyle/>
          <a:p>
            <a:r>
              <a:rPr lang="en-US" sz="2300" dirty="0">
                <a:latin typeface="Times New Roman" pitchFamily="18" charset="0"/>
                <a:cs typeface="Times New Roman" pitchFamily="18" charset="0"/>
              </a:rPr>
              <a:t>(i) </a:t>
            </a:r>
            <a:r>
              <a:rPr lang="en-US" sz="2300" dirty="0" smtClean="0">
                <a:latin typeface="Times New Roman" pitchFamily="18" charset="0"/>
                <a:cs typeface="Times New Roman" pitchFamily="18" charset="0"/>
              </a:rPr>
              <a:t>Calculate the basic hourly rate of pay.</a:t>
            </a:r>
            <a:endParaRPr lang="en-US" sz="2300" dirty="0">
              <a:latin typeface="Times New Roman" pitchFamily="18" charset="0"/>
              <a:cs typeface="Times New Roman" pitchFamily="18" charset="0"/>
            </a:endParaRPr>
          </a:p>
        </p:txBody>
      </p:sp>
      <p:sp>
        <p:nvSpPr>
          <p:cNvPr id="14" name="Rectangle 13"/>
          <p:cNvSpPr/>
          <p:nvPr/>
        </p:nvSpPr>
        <p:spPr>
          <a:xfrm>
            <a:off x="1600200" y="5829300"/>
            <a:ext cx="5330305" cy="800219"/>
          </a:xfrm>
          <a:prstGeom prst="rect">
            <a:avLst/>
          </a:prstGeom>
        </p:spPr>
        <p:txBody>
          <a:bodyPr wrap="none">
            <a:spAutoFit/>
          </a:bodyPr>
          <a:lstStyle/>
          <a:p>
            <a:r>
              <a:rPr lang="en-US" sz="2300" dirty="0">
                <a:latin typeface="Times New Roman" pitchFamily="18" charset="0"/>
                <a:cs typeface="Times New Roman" pitchFamily="18" charset="0"/>
              </a:rPr>
              <a:t>(</a:t>
            </a:r>
            <a:r>
              <a:rPr lang="en-US" sz="2300" dirty="0" smtClean="0">
                <a:latin typeface="Times New Roman" pitchFamily="18" charset="0"/>
                <a:cs typeface="Times New Roman" pitchFamily="18" charset="0"/>
              </a:rPr>
              <a:t>iii) Calculate the total wage earned for the </a:t>
            </a:r>
            <a:br>
              <a:rPr lang="en-US" sz="2300" dirty="0" smtClean="0">
                <a:latin typeface="Times New Roman" pitchFamily="18" charset="0"/>
                <a:cs typeface="Times New Roman" pitchFamily="18" charset="0"/>
              </a:rPr>
            </a:br>
            <a:r>
              <a:rPr lang="en-US" sz="2300" dirty="0" smtClean="0">
                <a:latin typeface="Times New Roman" pitchFamily="18" charset="0"/>
                <a:cs typeface="Times New Roman" pitchFamily="18" charset="0"/>
              </a:rPr>
              <a:t>       week.</a:t>
            </a:r>
            <a:endParaRPr lang="en-US" sz="2300" dirty="0">
              <a:latin typeface="Times New Roman" pitchFamily="18" charset="0"/>
              <a:cs typeface="Times New Roman" pitchFamily="18" charset="0"/>
            </a:endParaRPr>
          </a:p>
        </p:txBody>
      </p:sp>
      <p:sp>
        <p:nvSpPr>
          <p:cNvPr id="8" name="Content Placeholder 10"/>
          <p:cNvSpPr>
            <a:spLocks noGrp="1"/>
          </p:cNvSpPr>
          <p:nvPr>
            <p:ph sz="quarter" idx="13"/>
          </p:nvPr>
        </p:nvSpPr>
        <p:spPr>
          <a:xfrm>
            <a:off x="609600" y="3924300"/>
            <a:ext cx="6498771" cy="800219"/>
          </a:xfrm>
        </p:spPr>
        <p:txBody>
          <a:bodyPr wrap="square">
            <a:spAutoFit/>
          </a:bodyPr>
          <a:lstStyle/>
          <a:p>
            <a:pPr marL="457200" indent="-457200" algn="just">
              <a:spcBef>
                <a:spcPct val="0"/>
              </a:spcBef>
              <a:buFontTx/>
              <a:buNone/>
              <a:tabLst>
                <a:tab pos="974725" algn="l"/>
                <a:tab pos="1036638" algn="l"/>
                <a:tab pos="3913188" algn="l"/>
              </a:tabLst>
            </a:pPr>
            <a:r>
              <a:rPr lang="en-US" sz="2300" dirty="0" smtClean="0">
                <a:solidFill>
                  <a:schemeClr val="tx1"/>
                </a:solidFill>
                <a:latin typeface="Times New Roman" pitchFamily="18" charset="0"/>
                <a:cs typeface="Times New Roman" pitchFamily="18" charset="0"/>
              </a:rPr>
              <a:t>		The overtime hourly rate of pay is twice the 	basic hourly rate.</a:t>
            </a:r>
          </a:p>
        </p:txBody>
      </p:sp>
      <p:sp>
        <p:nvSpPr>
          <p:cNvPr id="11" name="Rectangle 10"/>
          <p:cNvSpPr/>
          <p:nvPr/>
        </p:nvSpPr>
        <p:spPr>
          <a:xfrm>
            <a:off x="1694538" y="4724400"/>
            <a:ext cx="5101771" cy="1154162"/>
          </a:xfrm>
          <a:prstGeom prst="rect">
            <a:avLst/>
          </a:prstGeom>
        </p:spPr>
        <p:txBody>
          <a:bodyPr wrap="square">
            <a:spAutoFit/>
          </a:bodyPr>
          <a:lstStyle/>
          <a:p>
            <a:r>
              <a:rPr lang="en-US" sz="2300" dirty="0" smtClean="0">
                <a:latin typeface="Times New Roman" pitchFamily="18" charset="0"/>
                <a:cs typeface="Times New Roman" pitchFamily="18" charset="0"/>
              </a:rPr>
              <a:t>(ii</a:t>
            </a:r>
            <a:r>
              <a:rPr lang="en-US" sz="2300" dirty="0">
                <a:latin typeface="Times New Roman" pitchFamily="18" charset="0"/>
                <a:cs typeface="Times New Roman" pitchFamily="18" charset="0"/>
              </a:rPr>
              <a:t>) </a:t>
            </a:r>
            <a:r>
              <a:rPr lang="en-US" sz="2300" dirty="0" smtClean="0">
                <a:latin typeface="Times New Roman" pitchFamily="18" charset="0"/>
                <a:cs typeface="Times New Roman" pitchFamily="18" charset="0"/>
              </a:rPr>
              <a:t>Calculate the overtime hourly rate of</a:t>
            </a:r>
            <a:br>
              <a:rPr lang="en-US" sz="2300" dirty="0" smtClean="0">
                <a:latin typeface="Times New Roman" pitchFamily="18" charset="0"/>
                <a:cs typeface="Times New Roman" pitchFamily="18" charset="0"/>
              </a:rPr>
            </a:br>
            <a:r>
              <a:rPr lang="en-US" sz="2300" dirty="0" smtClean="0">
                <a:latin typeface="Times New Roman" pitchFamily="18" charset="0"/>
                <a:cs typeface="Times New Roman" pitchFamily="18" charset="0"/>
              </a:rPr>
              <a:t>      pay. During a certain week </a:t>
            </a:r>
            <a:r>
              <a:rPr lang="en-US" sz="2300" dirty="0" err="1" smtClean="0">
                <a:latin typeface="Times New Roman" pitchFamily="18" charset="0"/>
                <a:cs typeface="Times New Roman" pitchFamily="18" charset="0"/>
              </a:rPr>
              <a:t>Mr</a:t>
            </a:r>
            <a:r>
              <a:rPr lang="en-US" sz="2300" dirty="0" smtClean="0">
                <a:latin typeface="Times New Roman" pitchFamily="18" charset="0"/>
                <a:cs typeface="Times New Roman" pitchFamily="18" charset="0"/>
              </a:rPr>
              <a:t> </a:t>
            </a:r>
            <a:r>
              <a:rPr lang="en-US" sz="2300" dirty="0" err="1" smtClean="0">
                <a:latin typeface="Times New Roman" pitchFamily="18" charset="0"/>
                <a:cs typeface="Times New Roman" pitchFamily="18" charset="0"/>
              </a:rPr>
              <a:t>Arjoon</a:t>
            </a:r>
            <a:r>
              <a:rPr lang="en-US" sz="2300" dirty="0" smtClean="0">
                <a:latin typeface="Times New Roman" pitchFamily="18" charset="0"/>
                <a:cs typeface="Times New Roman" pitchFamily="18" charset="0"/>
              </a:rPr>
              <a:t> </a:t>
            </a:r>
            <a:br>
              <a:rPr lang="en-US" sz="2300" dirty="0" smtClean="0">
                <a:latin typeface="Times New Roman" pitchFamily="18" charset="0"/>
                <a:cs typeface="Times New Roman" pitchFamily="18" charset="0"/>
              </a:rPr>
            </a:br>
            <a:r>
              <a:rPr lang="en-US" sz="2300" dirty="0" smtClean="0">
                <a:latin typeface="Times New Roman" pitchFamily="18" charset="0"/>
                <a:cs typeface="Times New Roman" pitchFamily="18" charset="0"/>
              </a:rPr>
              <a:t>      worked 60 hours.</a:t>
            </a:r>
            <a:endParaRPr lang="en-US" sz="2300" dirty="0">
              <a:latin typeface="Times New Roman" pitchFamily="18" charset="0"/>
              <a:cs typeface="Times New Roman" pitchFamily="18" charset="0"/>
            </a:endParaRPr>
          </a:p>
        </p:txBody>
      </p:sp>
      <p:sp>
        <p:nvSpPr>
          <p:cNvPr id="12" name="Notched Right Arrow 11"/>
          <p:cNvSpPr/>
          <p:nvPr/>
        </p:nvSpPr>
        <p:spPr>
          <a:xfrm>
            <a:off x="7162800" y="6019800"/>
            <a:ext cx="1782315" cy="685800"/>
          </a:xfrm>
          <a:prstGeom prst="notchedRightArrow">
            <a:avLst/>
          </a:prstGeom>
          <a:blipFill>
            <a:blip r:embed="rId2" cstate="prin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ANSWER</a:t>
            </a:r>
            <a:endParaRPr lang="en-US" sz="2000" b="1" dirty="0">
              <a:latin typeface="Times New Roman" pitchFamily="18" charset="0"/>
              <a:cs typeface="Times New Roman" pitchFamily="18" charset="0"/>
            </a:endParaRPr>
          </a:p>
        </p:txBody>
      </p:sp>
      <p:sp>
        <p:nvSpPr>
          <p:cNvPr id="10" name="TextBox 9"/>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3 Paper 2</a:t>
            </a:r>
          </a:p>
        </p:txBody>
      </p:sp>
    </p:spTree>
    <p:extLst>
      <p:ext uri="{BB962C8B-B14F-4D97-AF65-F5344CB8AC3E}">
        <p14:creationId xmlns:p14="http://schemas.microsoft.com/office/powerpoint/2010/main" xmlns="" val="714513420"/>
      </p:ext>
    </p:extLst>
  </p:cSld>
  <p:clrMapOvr>
    <a:masterClrMapping/>
  </p:clrMapOvr>
  <p:transition spd="slow">
    <p:strips dir="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p:cTn id="7" dur="500" fill="hold"/>
                                        <p:tgtEl>
                                          <p:spTgt spid="9"/>
                                        </p:tgtEl>
                                        <p:attrNameLst>
                                          <p:attrName>ppt_w</p:attrName>
                                        </p:attrNameLst>
                                      </p:cBhvr>
                                      <p:tavLst>
                                        <p:tav tm="0">
                                          <p:val>
                                            <p:fltVal val="0"/>
                                          </p:val>
                                        </p:tav>
                                        <p:tav tm="100000">
                                          <p:val>
                                            <p:strVal val="#ppt_w"/>
                                          </p:val>
                                        </p:tav>
                                      </p:tavLst>
                                    </p:anim>
                                    <p:anim calcmode="lin" valueType="num">
                                      <p:cBhvr>
                                        <p:cTn id="8" dur="500" fill="hold"/>
                                        <p:tgtEl>
                                          <p:spTgt spid="9"/>
                                        </p:tgtEl>
                                        <p:attrNameLst>
                                          <p:attrName>ppt_h</p:attrName>
                                        </p:attrNameLst>
                                      </p:cBhvr>
                                      <p:tavLst>
                                        <p:tav tm="0">
                                          <p:val>
                                            <p:fltVal val="0"/>
                                          </p:val>
                                        </p:tav>
                                        <p:tav tm="100000">
                                          <p:val>
                                            <p:strVal val="#ppt_h"/>
                                          </p:val>
                                        </p:tav>
                                      </p:tavLst>
                                    </p:anim>
                                  </p:childTnLst>
                                </p:cTn>
                              </p:par>
                              <p:par>
                                <p:cTn id="9" presetID="23" presetClass="entr" presetSubtype="16" fill="hold" grpId="0" nodeType="withEffect">
                                  <p:stCondLst>
                                    <p:cond delay="0"/>
                                  </p:stCondLst>
                                  <p:childTnLst>
                                    <p:set>
                                      <p:cBhvr>
                                        <p:cTn id="10" dur="1" fill="hold">
                                          <p:stCondLst>
                                            <p:cond delay="0"/>
                                          </p:stCondLst>
                                        </p:cTn>
                                        <p:tgtEl>
                                          <p:spTgt spid="7">
                                            <p:txEl>
                                              <p:pRg st="0" end="0"/>
                                            </p:txEl>
                                          </p:spTgt>
                                        </p:tgtEl>
                                        <p:attrNameLst>
                                          <p:attrName>style.visibility</p:attrName>
                                        </p:attrNameLst>
                                      </p:cBhvr>
                                      <p:to>
                                        <p:strVal val="visible"/>
                                      </p:to>
                                    </p:set>
                                    <p:anim calcmode="lin" valueType="num">
                                      <p:cBhvr>
                                        <p:cTn id="11" dur="500" fill="hold"/>
                                        <p:tgtEl>
                                          <p:spTgt spid="7">
                                            <p:txEl>
                                              <p:pRg st="0" end="0"/>
                                            </p:txEl>
                                          </p:spTgt>
                                        </p:tgtEl>
                                        <p:attrNameLst>
                                          <p:attrName>ppt_w</p:attrName>
                                        </p:attrNameLst>
                                      </p:cBhvr>
                                      <p:tavLst>
                                        <p:tav tm="0">
                                          <p:val>
                                            <p:fltVal val="0"/>
                                          </p:val>
                                        </p:tav>
                                        <p:tav tm="100000">
                                          <p:val>
                                            <p:strVal val="#ppt_w"/>
                                          </p:val>
                                        </p:tav>
                                      </p:tavLst>
                                    </p:anim>
                                    <p:anim calcmode="lin" valueType="num">
                                      <p:cBhvr>
                                        <p:cTn id="12" dur="500" fill="hold"/>
                                        <p:tgtEl>
                                          <p:spTgt spid="7">
                                            <p:txEl>
                                              <p:pRg st="0" end="0"/>
                                            </p:txEl>
                                          </p:spTgt>
                                        </p:tgtEl>
                                        <p:attrNameLst>
                                          <p:attrName>ppt_h</p:attrName>
                                        </p:attrNameLst>
                                      </p:cBhvr>
                                      <p:tavLst>
                                        <p:tav tm="0">
                                          <p:val>
                                            <p:fltVal val="0"/>
                                          </p:val>
                                        </p:tav>
                                        <p:tav tm="100000">
                                          <p:val>
                                            <p:strVal val="#ppt_h"/>
                                          </p:val>
                                        </p:tav>
                                      </p:tavLst>
                                    </p:anim>
                                  </p:childTnLst>
                                </p:cTn>
                              </p:par>
                            </p:childTnLst>
                          </p:cTn>
                        </p:par>
                      </p:childTnLst>
                    </p:cTn>
                  </p:par>
                  <p:par>
                    <p:cTn id="13" fill="hold">
                      <p:stCondLst>
                        <p:cond delay="indefinite"/>
                      </p:stCondLst>
                      <p:childTnLst>
                        <p:par>
                          <p:cTn id="14" fill="hold">
                            <p:stCondLst>
                              <p:cond delay="0"/>
                            </p:stCondLst>
                            <p:childTnLst>
                              <p:par>
                                <p:cTn id="15" presetID="23" presetClass="entr" presetSubtype="16" fill="hold" grpId="0" nodeType="clickEffect">
                                  <p:stCondLst>
                                    <p:cond delay="0"/>
                                  </p:stCondLst>
                                  <p:childTnLst>
                                    <p:set>
                                      <p:cBhvr>
                                        <p:cTn id="16" dur="1" fill="hold">
                                          <p:stCondLst>
                                            <p:cond delay="0"/>
                                          </p:stCondLst>
                                        </p:cTn>
                                        <p:tgtEl>
                                          <p:spTgt spid="13"/>
                                        </p:tgtEl>
                                        <p:attrNameLst>
                                          <p:attrName>style.visibility</p:attrName>
                                        </p:attrNameLst>
                                      </p:cBhvr>
                                      <p:to>
                                        <p:strVal val="visible"/>
                                      </p:to>
                                    </p:set>
                                    <p:anim calcmode="lin" valueType="num">
                                      <p:cBhvr>
                                        <p:cTn id="17" dur="500" fill="hold"/>
                                        <p:tgtEl>
                                          <p:spTgt spid="13"/>
                                        </p:tgtEl>
                                        <p:attrNameLst>
                                          <p:attrName>ppt_w</p:attrName>
                                        </p:attrNameLst>
                                      </p:cBhvr>
                                      <p:tavLst>
                                        <p:tav tm="0">
                                          <p:val>
                                            <p:fltVal val="0"/>
                                          </p:val>
                                        </p:tav>
                                        <p:tav tm="100000">
                                          <p:val>
                                            <p:strVal val="#ppt_w"/>
                                          </p:val>
                                        </p:tav>
                                      </p:tavLst>
                                    </p:anim>
                                    <p:anim calcmode="lin" valueType="num">
                                      <p:cBhvr>
                                        <p:cTn id="18" dur="500" fill="hold"/>
                                        <p:tgtEl>
                                          <p:spTgt spid="13"/>
                                        </p:tgtEl>
                                        <p:attrNameLst>
                                          <p:attrName>ppt_h</p:attrName>
                                        </p:attrNameLst>
                                      </p:cBhvr>
                                      <p:tavLst>
                                        <p:tav tm="0">
                                          <p:val>
                                            <p:fltVal val="0"/>
                                          </p:val>
                                        </p:tav>
                                        <p:tav tm="100000">
                                          <p:val>
                                            <p:strVal val="#ppt_h"/>
                                          </p:val>
                                        </p:tav>
                                      </p:tavLst>
                                    </p:anim>
                                  </p:childTnLst>
                                </p:cTn>
                              </p:par>
                              <p:par>
                                <p:cTn id="19" presetID="23" presetClass="entr" presetSubtype="16" fill="hold" grpId="0" nodeType="withEffect">
                                  <p:stCondLst>
                                    <p:cond delay="0"/>
                                  </p:stCondLst>
                                  <p:childTnLst>
                                    <p:set>
                                      <p:cBhvr>
                                        <p:cTn id="20" dur="1" fill="hold">
                                          <p:stCondLst>
                                            <p:cond delay="0"/>
                                          </p:stCondLst>
                                        </p:cTn>
                                        <p:tgtEl>
                                          <p:spTgt spid="8">
                                            <p:txEl>
                                              <p:pRg st="0" end="0"/>
                                            </p:txEl>
                                          </p:spTgt>
                                        </p:tgtEl>
                                        <p:attrNameLst>
                                          <p:attrName>style.visibility</p:attrName>
                                        </p:attrNameLst>
                                      </p:cBhvr>
                                      <p:to>
                                        <p:strVal val="visible"/>
                                      </p:to>
                                    </p:set>
                                    <p:anim calcmode="lin" valueType="num">
                                      <p:cBhvr>
                                        <p:cTn id="21" dur="500" fill="hold"/>
                                        <p:tgtEl>
                                          <p:spTgt spid="8">
                                            <p:txEl>
                                              <p:pRg st="0" end="0"/>
                                            </p:txEl>
                                          </p:spTgt>
                                        </p:tgtEl>
                                        <p:attrNameLst>
                                          <p:attrName>ppt_w</p:attrName>
                                        </p:attrNameLst>
                                      </p:cBhvr>
                                      <p:tavLst>
                                        <p:tav tm="0">
                                          <p:val>
                                            <p:fltVal val="0"/>
                                          </p:val>
                                        </p:tav>
                                        <p:tav tm="100000">
                                          <p:val>
                                            <p:strVal val="#ppt_w"/>
                                          </p:val>
                                        </p:tav>
                                      </p:tavLst>
                                    </p:anim>
                                    <p:anim calcmode="lin" valueType="num">
                                      <p:cBhvr>
                                        <p:cTn id="22" dur="500" fill="hold"/>
                                        <p:tgtEl>
                                          <p:spTgt spid="8">
                                            <p:txEl>
                                              <p:pRg st="0" end="0"/>
                                            </p:txEl>
                                          </p:spTgt>
                                        </p:tgtEl>
                                        <p:attrNameLst>
                                          <p:attrName>ppt_h</p:attrName>
                                        </p:attrNameLst>
                                      </p:cBhvr>
                                      <p:tavLst>
                                        <p:tav tm="0">
                                          <p:val>
                                            <p:fltVal val="0"/>
                                          </p:val>
                                        </p:tav>
                                        <p:tav tm="100000">
                                          <p:val>
                                            <p:strVal val="#ppt_h"/>
                                          </p:val>
                                        </p:tav>
                                      </p:tavLst>
                                    </p:anim>
                                  </p:childTnLst>
                                </p:cTn>
                              </p:par>
                              <p:par>
                                <p:cTn id="23" presetID="23" presetClass="entr" presetSubtype="16" fill="hold" grpId="0" nodeType="withEffect">
                                  <p:stCondLst>
                                    <p:cond delay="0"/>
                                  </p:stCondLst>
                                  <p:childTnLst>
                                    <p:set>
                                      <p:cBhvr>
                                        <p:cTn id="24" dur="1" fill="hold">
                                          <p:stCondLst>
                                            <p:cond delay="0"/>
                                          </p:stCondLst>
                                        </p:cTn>
                                        <p:tgtEl>
                                          <p:spTgt spid="11"/>
                                        </p:tgtEl>
                                        <p:attrNameLst>
                                          <p:attrName>style.visibility</p:attrName>
                                        </p:attrNameLst>
                                      </p:cBhvr>
                                      <p:to>
                                        <p:strVal val="visible"/>
                                      </p:to>
                                    </p:set>
                                    <p:anim calcmode="lin" valueType="num">
                                      <p:cBhvr>
                                        <p:cTn id="25" dur="500" fill="hold"/>
                                        <p:tgtEl>
                                          <p:spTgt spid="11"/>
                                        </p:tgtEl>
                                        <p:attrNameLst>
                                          <p:attrName>ppt_w</p:attrName>
                                        </p:attrNameLst>
                                      </p:cBhvr>
                                      <p:tavLst>
                                        <p:tav tm="0">
                                          <p:val>
                                            <p:fltVal val="0"/>
                                          </p:val>
                                        </p:tav>
                                        <p:tav tm="100000">
                                          <p:val>
                                            <p:strVal val="#ppt_w"/>
                                          </p:val>
                                        </p:tav>
                                      </p:tavLst>
                                    </p:anim>
                                    <p:anim calcmode="lin" valueType="num">
                                      <p:cBhvr>
                                        <p:cTn id="26" dur="500" fill="hold"/>
                                        <p:tgtEl>
                                          <p:spTgt spid="11"/>
                                        </p:tgtEl>
                                        <p:attrNameLst>
                                          <p:attrName>ppt_h</p:attrName>
                                        </p:attrNameLst>
                                      </p:cBhvr>
                                      <p:tavLst>
                                        <p:tav tm="0">
                                          <p:val>
                                            <p:fltVal val="0"/>
                                          </p:val>
                                        </p:tav>
                                        <p:tav tm="100000">
                                          <p:val>
                                            <p:strVal val="#ppt_h"/>
                                          </p:val>
                                        </p:tav>
                                      </p:tavLst>
                                    </p:anim>
                                  </p:childTnLst>
                                </p:cTn>
                              </p:par>
                              <p:par>
                                <p:cTn id="27" presetID="23" presetClass="entr" presetSubtype="16" fill="hold" grpId="0" nodeType="withEffect">
                                  <p:stCondLst>
                                    <p:cond delay="0"/>
                                  </p:stCondLst>
                                  <p:childTnLst>
                                    <p:set>
                                      <p:cBhvr>
                                        <p:cTn id="28" dur="1" fill="hold">
                                          <p:stCondLst>
                                            <p:cond delay="0"/>
                                          </p:stCondLst>
                                        </p:cTn>
                                        <p:tgtEl>
                                          <p:spTgt spid="14"/>
                                        </p:tgtEl>
                                        <p:attrNameLst>
                                          <p:attrName>style.visibility</p:attrName>
                                        </p:attrNameLst>
                                      </p:cBhvr>
                                      <p:to>
                                        <p:strVal val="visible"/>
                                      </p:to>
                                    </p:set>
                                    <p:anim calcmode="lin" valueType="num">
                                      <p:cBhvr>
                                        <p:cTn id="29" dur="500" fill="hold"/>
                                        <p:tgtEl>
                                          <p:spTgt spid="14"/>
                                        </p:tgtEl>
                                        <p:attrNameLst>
                                          <p:attrName>ppt_w</p:attrName>
                                        </p:attrNameLst>
                                      </p:cBhvr>
                                      <p:tavLst>
                                        <p:tav tm="0">
                                          <p:val>
                                            <p:fltVal val="0"/>
                                          </p:val>
                                        </p:tav>
                                        <p:tav tm="100000">
                                          <p:val>
                                            <p:strVal val="#ppt_w"/>
                                          </p:val>
                                        </p:tav>
                                      </p:tavLst>
                                    </p:anim>
                                    <p:anim calcmode="lin" valueType="num">
                                      <p:cBhvr>
                                        <p:cTn id="30" dur="500" fill="hold"/>
                                        <p:tgtEl>
                                          <p:spTgt spid="14"/>
                                        </p:tgtEl>
                                        <p:attrNameLst>
                                          <p:attrName>ppt_h</p:attrName>
                                        </p:attrNameLst>
                                      </p:cBhvr>
                                      <p:tavLst>
                                        <p:tav tm="0">
                                          <p:val>
                                            <p:fltVal val="0"/>
                                          </p:val>
                                        </p:tav>
                                        <p:tav tm="100000">
                                          <p:val>
                                            <p:strVal val="#ppt_h"/>
                                          </p:val>
                                        </p:tav>
                                      </p:tavLst>
                                    </p:anim>
                                  </p:childTnLst>
                                </p:cTn>
                              </p:par>
                            </p:childTnLst>
                          </p:cTn>
                        </p:par>
                      </p:childTnLst>
                    </p:cTn>
                  </p:par>
                  <p:par>
                    <p:cTn id="31" fill="hold">
                      <p:stCondLst>
                        <p:cond delay="indefinite"/>
                      </p:stCondLst>
                      <p:childTnLst>
                        <p:par>
                          <p:cTn id="32" fill="hold">
                            <p:stCondLst>
                              <p:cond delay="0"/>
                            </p:stCondLst>
                            <p:childTnLst>
                              <p:par>
                                <p:cTn id="33" presetID="3" presetClass="entr" presetSubtype="10" fill="hold" grpId="0" nodeType="clickEffect">
                                  <p:stCondLst>
                                    <p:cond delay="0"/>
                                  </p:stCondLst>
                                  <p:childTnLst>
                                    <p:set>
                                      <p:cBhvr>
                                        <p:cTn id="34" dur="1" fill="hold">
                                          <p:stCondLst>
                                            <p:cond delay="0"/>
                                          </p:stCondLst>
                                        </p:cTn>
                                        <p:tgtEl>
                                          <p:spTgt spid="12"/>
                                        </p:tgtEl>
                                        <p:attrNameLst>
                                          <p:attrName>style.visibility</p:attrName>
                                        </p:attrNameLst>
                                      </p:cBhvr>
                                      <p:to>
                                        <p:strVal val="visible"/>
                                      </p:to>
                                    </p:set>
                                    <p:animEffect transition="in" filter="blinds(horizontal)">
                                      <p:cBhvr>
                                        <p:cTn id="35"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build="p"/>
      <p:bldP spid="9" grpId="0"/>
      <p:bldP spid="13" grpId="0"/>
      <p:bldP spid="14" grpId="0"/>
      <p:bldP spid="8" grpId="0" build="p"/>
      <p:bldP spid="11" grpId="0"/>
      <p:bldP spid="12" grpId="0" animBg="1"/>
    </p:bldLst>
  </p:timing>
</p:sld>
</file>

<file path=ppt/slides/slide5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Content Placeholder 10"/>
          <p:cNvSpPr>
            <a:spLocks noGrp="1"/>
          </p:cNvSpPr>
          <p:nvPr>
            <p:ph sz="quarter" idx="13"/>
          </p:nvPr>
        </p:nvSpPr>
        <p:spPr>
          <a:xfrm>
            <a:off x="838200" y="2209800"/>
            <a:ext cx="6492240" cy="4760278"/>
          </a:xfrm>
        </p:spPr>
        <p:txBody>
          <a:bodyPr wrap="square">
            <a:spAutoFit/>
          </a:bodyPr>
          <a:lstStyle/>
          <a:p>
            <a:pPr marL="457200" indent="-457200">
              <a:spcBef>
                <a:spcPts val="0"/>
              </a:spcBef>
              <a:buFontTx/>
              <a:buNone/>
              <a:tabLst>
                <a:tab pos="1082675" algn="l"/>
                <a:tab pos="2454275" algn="l"/>
                <a:tab pos="3322638" algn="l"/>
                <a:tab pos="4005263" algn="l"/>
              </a:tabLst>
            </a:pPr>
            <a:r>
              <a:rPr lang="en-US" sz="2300" b="1" dirty="0" smtClean="0">
                <a:solidFill>
                  <a:schemeClr val="tx1"/>
                </a:solidFill>
                <a:latin typeface="Times New Roman" pitchFamily="18" charset="0"/>
                <a:cs typeface="Times New Roman" pitchFamily="18" charset="0"/>
              </a:rPr>
              <a:t>5.  </a:t>
            </a:r>
            <a:r>
              <a:rPr lang="en-US" sz="2300" dirty="0" smtClean="0">
                <a:solidFill>
                  <a:schemeClr val="tx1"/>
                </a:solidFill>
                <a:latin typeface="Times New Roman" pitchFamily="18" charset="0"/>
                <a:cs typeface="Times New Roman" pitchFamily="18" charset="0"/>
              </a:rPr>
              <a:t>(a)  (i)  The basic hourly</a:t>
            </a:r>
            <a:br>
              <a:rPr lang="en-US" sz="2300" dirty="0" smtClean="0">
                <a:solidFill>
                  <a:schemeClr val="tx1"/>
                </a:solidFill>
                <a:latin typeface="Times New Roman" pitchFamily="18" charset="0"/>
                <a:cs typeface="Times New Roman" pitchFamily="18" charset="0"/>
              </a:rPr>
            </a:br>
            <a:r>
              <a:rPr lang="en-US" sz="2300" dirty="0" smtClean="0">
                <a:solidFill>
                  <a:schemeClr val="tx1"/>
                </a:solidFill>
                <a:latin typeface="Times New Roman" pitchFamily="18" charset="0"/>
                <a:cs typeface="Times New Roman" pitchFamily="18" charset="0"/>
              </a:rPr>
              <a:t>	   rate of pay              	=</a:t>
            </a:r>
            <a:br>
              <a:rPr lang="en-US" sz="2300" dirty="0" smtClean="0">
                <a:solidFill>
                  <a:schemeClr val="tx1"/>
                </a:solidFill>
                <a:latin typeface="Times New Roman" pitchFamily="18" charset="0"/>
                <a:cs typeface="Times New Roman" pitchFamily="18" charset="0"/>
              </a:rPr>
            </a:br>
            <a:endParaRPr lang="en-US" sz="1600" dirty="0" smtClean="0">
              <a:solidFill>
                <a:schemeClr val="tx1"/>
              </a:solidFill>
              <a:latin typeface="Times New Roman" pitchFamily="18" charset="0"/>
              <a:cs typeface="Times New Roman" pitchFamily="18" charset="0"/>
            </a:endParaRPr>
          </a:p>
          <a:p>
            <a:pPr marL="457200" indent="-457200">
              <a:spcBef>
                <a:spcPts val="0"/>
              </a:spcBef>
              <a:buFontTx/>
              <a:buNone/>
              <a:tabLst>
                <a:tab pos="1082675" algn="l"/>
                <a:tab pos="2454275" algn="l"/>
                <a:tab pos="3322638" algn="l"/>
                <a:tab pos="4005263" algn="l"/>
              </a:tabLst>
            </a:pPr>
            <a:r>
              <a:rPr lang="en-US" sz="2300" dirty="0" smtClean="0">
                <a:solidFill>
                  <a:schemeClr val="tx1"/>
                </a:solidFill>
                <a:latin typeface="Times New Roman" pitchFamily="18" charset="0"/>
                <a:cs typeface="Times New Roman" pitchFamily="18" charset="0"/>
              </a:rPr>
              <a:t>					=  </a:t>
            </a:r>
            <a:r>
              <a:rPr lang="en-US" sz="2300" dirty="0" smtClean="0">
                <a:solidFill>
                  <a:srgbClr val="FF0000"/>
                </a:solidFill>
                <a:latin typeface="Times New Roman" pitchFamily="18" charset="0"/>
                <a:cs typeface="Times New Roman" pitchFamily="18" charset="0"/>
              </a:rPr>
              <a:t>$12</a:t>
            </a:r>
          </a:p>
          <a:p>
            <a:pPr marL="457200" indent="-457200">
              <a:spcBef>
                <a:spcPts val="0"/>
              </a:spcBef>
              <a:buFontTx/>
              <a:buNone/>
              <a:tabLst>
                <a:tab pos="1082675" algn="l"/>
                <a:tab pos="2454275" algn="l"/>
                <a:tab pos="3322638" algn="l"/>
                <a:tab pos="4005263" algn="l"/>
              </a:tabLst>
            </a:pPr>
            <a:endParaRPr lang="en-US" sz="1400" dirty="0" smtClean="0">
              <a:solidFill>
                <a:schemeClr val="tx1"/>
              </a:solidFill>
              <a:latin typeface="Times New Roman" pitchFamily="18" charset="0"/>
              <a:cs typeface="Times New Roman" pitchFamily="18" charset="0"/>
            </a:endParaRPr>
          </a:p>
          <a:p>
            <a:pPr marL="457200" indent="-457200">
              <a:lnSpc>
                <a:spcPts val="2560"/>
              </a:lnSpc>
              <a:spcBef>
                <a:spcPts val="0"/>
              </a:spcBef>
              <a:buFontTx/>
              <a:buNone/>
              <a:tabLst>
                <a:tab pos="1082675" algn="l"/>
                <a:tab pos="2454275" algn="l"/>
                <a:tab pos="3322638" algn="l"/>
                <a:tab pos="4005263" algn="l"/>
              </a:tabLst>
            </a:pPr>
            <a:r>
              <a:rPr lang="en-US" sz="2300" dirty="0" smtClean="0">
                <a:solidFill>
                  <a:schemeClr val="tx1"/>
                </a:solidFill>
                <a:latin typeface="Times New Roman" pitchFamily="18" charset="0"/>
                <a:cs typeface="Times New Roman" pitchFamily="18" charset="0"/>
              </a:rPr>
              <a:t>	    (ii)  The overtime hourly</a:t>
            </a:r>
          </a:p>
          <a:p>
            <a:pPr marL="457200" indent="-457200">
              <a:lnSpc>
                <a:spcPts val="2560"/>
              </a:lnSpc>
              <a:spcBef>
                <a:spcPts val="0"/>
              </a:spcBef>
              <a:buFontTx/>
              <a:buNone/>
              <a:tabLst>
                <a:tab pos="1082675" algn="l"/>
                <a:tab pos="2454275" algn="l"/>
                <a:tab pos="3322638" algn="l"/>
                <a:tab pos="4005263" algn="l"/>
              </a:tabLst>
            </a:pPr>
            <a:r>
              <a:rPr lang="en-US" sz="2300" dirty="0" smtClean="0">
                <a:solidFill>
                  <a:schemeClr val="tx1"/>
                </a:solidFill>
                <a:latin typeface="Times New Roman" pitchFamily="18" charset="0"/>
                <a:cs typeface="Times New Roman" pitchFamily="18" charset="0"/>
              </a:rPr>
              <a:t>		   rate of pay           	= $12 × 2</a:t>
            </a:r>
          </a:p>
          <a:p>
            <a:pPr marL="457200" indent="-457200">
              <a:lnSpc>
                <a:spcPts val="2560"/>
              </a:lnSpc>
              <a:spcBef>
                <a:spcPts val="0"/>
              </a:spcBef>
              <a:buFontTx/>
              <a:buNone/>
              <a:tabLst>
                <a:tab pos="1082675" algn="l"/>
                <a:tab pos="2454275" algn="l"/>
                <a:tab pos="3322638" algn="l"/>
                <a:tab pos="4005263" algn="l"/>
              </a:tabLst>
            </a:pPr>
            <a:r>
              <a:rPr lang="en-US" sz="2300" dirty="0" smtClean="0">
                <a:solidFill>
                  <a:schemeClr val="tx1"/>
                </a:solidFill>
                <a:latin typeface="Times New Roman" pitchFamily="18" charset="0"/>
                <a:cs typeface="Times New Roman" pitchFamily="18" charset="0"/>
              </a:rPr>
              <a:t>					= </a:t>
            </a:r>
            <a:r>
              <a:rPr lang="en-US" sz="2300" dirty="0" smtClean="0">
                <a:solidFill>
                  <a:srgbClr val="FF0000"/>
                </a:solidFill>
                <a:latin typeface="Times New Roman" pitchFamily="18" charset="0"/>
                <a:cs typeface="Times New Roman" pitchFamily="18" charset="0"/>
              </a:rPr>
              <a:t>$24</a:t>
            </a:r>
          </a:p>
          <a:p>
            <a:pPr marL="457200" indent="-457200">
              <a:lnSpc>
                <a:spcPts val="2560"/>
              </a:lnSpc>
              <a:spcBef>
                <a:spcPts val="0"/>
              </a:spcBef>
              <a:buFontTx/>
              <a:buNone/>
              <a:tabLst>
                <a:tab pos="1082675" algn="l"/>
                <a:tab pos="2454275" algn="l"/>
                <a:tab pos="3322638" algn="l"/>
                <a:tab pos="4005263" algn="l"/>
              </a:tabLst>
            </a:pPr>
            <a:endParaRPr lang="en-US" sz="1400" dirty="0" smtClean="0">
              <a:solidFill>
                <a:schemeClr val="tx1"/>
              </a:solidFill>
              <a:latin typeface="Times New Roman" pitchFamily="18" charset="0"/>
              <a:cs typeface="Times New Roman" pitchFamily="18" charset="0"/>
            </a:endParaRPr>
          </a:p>
          <a:p>
            <a:pPr marL="457200" indent="-457200">
              <a:lnSpc>
                <a:spcPts val="2560"/>
              </a:lnSpc>
              <a:spcBef>
                <a:spcPts val="0"/>
              </a:spcBef>
              <a:buFontTx/>
              <a:buNone/>
              <a:tabLst>
                <a:tab pos="1082675" algn="l"/>
                <a:tab pos="2454275" algn="l"/>
                <a:tab pos="3322638" algn="l"/>
                <a:tab pos="4005263" algn="l"/>
              </a:tabLst>
            </a:pPr>
            <a:r>
              <a:rPr lang="en-US" sz="2300" dirty="0" smtClean="0">
                <a:solidFill>
                  <a:schemeClr val="tx1"/>
                </a:solidFill>
                <a:latin typeface="Times New Roman" pitchFamily="18" charset="0"/>
                <a:cs typeface="Times New Roman" pitchFamily="18" charset="0"/>
              </a:rPr>
              <a:t>	    (iii)  The overtime wage	= $24 × 15</a:t>
            </a:r>
          </a:p>
          <a:p>
            <a:pPr marL="457200" indent="-457200">
              <a:lnSpc>
                <a:spcPts val="2560"/>
              </a:lnSpc>
              <a:spcBef>
                <a:spcPts val="0"/>
              </a:spcBef>
              <a:buFontTx/>
              <a:buNone/>
              <a:tabLst>
                <a:tab pos="1082675" algn="l"/>
                <a:tab pos="2454275" algn="l"/>
                <a:tab pos="3322638" algn="l"/>
                <a:tab pos="4005263" algn="l"/>
              </a:tabLst>
            </a:pPr>
            <a:r>
              <a:rPr lang="en-US" sz="2300" dirty="0" smtClean="0">
                <a:solidFill>
                  <a:schemeClr val="tx1"/>
                </a:solidFill>
                <a:latin typeface="Times New Roman" pitchFamily="18" charset="0"/>
                <a:cs typeface="Times New Roman" pitchFamily="18" charset="0"/>
              </a:rPr>
              <a:t>					= $360</a:t>
            </a:r>
          </a:p>
          <a:p>
            <a:pPr marL="457200" indent="-457200">
              <a:lnSpc>
                <a:spcPts val="2560"/>
              </a:lnSpc>
              <a:spcBef>
                <a:spcPts val="0"/>
              </a:spcBef>
              <a:buFontTx/>
              <a:buNone/>
              <a:tabLst>
                <a:tab pos="1082675" algn="l"/>
                <a:tab pos="2454275" algn="l"/>
                <a:tab pos="3322638" algn="l"/>
                <a:tab pos="4005263" algn="l"/>
              </a:tabLst>
            </a:pPr>
            <a:r>
              <a:rPr lang="en-US" sz="2300" dirty="0" smtClean="0">
                <a:solidFill>
                  <a:schemeClr val="tx1"/>
                </a:solidFill>
                <a:latin typeface="Times New Roman" pitchFamily="18" charset="0"/>
                <a:cs typeface="Times New Roman" pitchFamily="18" charset="0"/>
              </a:rPr>
              <a:t>		   </a:t>
            </a:r>
            <a:r>
              <a:rPr lang="en-US" sz="1000" dirty="0" smtClean="0">
                <a:solidFill>
                  <a:schemeClr val="tx1"/>
                </a:solidFill>
                <a:latin typeface="Times New Roman" pitchFamily="18" charset="0"/>
                <a:cs typeface="Times New Roman" pitchFamily="18" charset="0"/>
              </a:rPr>
              <a:t> </a:t>
            </a:r>
            <a:r>
              <a:rPr lang="en-US" sz="2300" dirty="0" smtClean="0">
                <a:solidFill>
                  <a:schemeClr val="tx1"/>
                </a:solidFill>
                <a:latin typeface="Times New Roman" pitchFamily="18" charset="0"/>
                <a:cs typeface="Times New Roman" pitchFamily="18" charset="0"/>
              </a:rPr>
              <a:t>The total wage earned</a:t>
            </a:r>
            <a:br>
              <a:rPr lang="en-US" sz="2300" dirty="0" smtClean="0">
                <a:solidFill>
                  <a:schemeClr val="tx1"/>
                </a:solidFill>
                <a:latin typeface="Times New Roman" pitchFamily="18" charset="0"/>
                <a:cs typeface="Times New Roman" pitchFamily="18" charset="0"/>
              </a:rPr>
            </a:br>
            <a:r>
              <a:rPr lang="en-US" sz="2300" dirty="0" smtClean="0">
                <a:solidFill>
                  <a:schemeClr val="tx1"/>
                </a:solidFill>
                <a:latin typeface="Times New Roman" pitchFamily="18" charset="0"/>
                <a:cs typeface="Times New Roman" pitchFamily="18" charset="0"/>
              </a:rPr>
              <a:t>            for the week		= $(540 + 360)</a:t>
            </a:r>
          </a:p>
          <a:p>
            <a:pPr marL="457200" indent="-457200">
              <a:lnSpc>
                <a:spcPts val="2560"/>
              </a:lnSpc>
              <a:spcBef>
                <a:spcPts val="0"/>
              </a:spcBef>
              <a:buFontTx/>
              <a:buNone/>
              <a:tabLst>
                <a:tab pos="1082675" algn="l"/>
                <a:tab pos="2454275" algn="l"/>
                <a:tab pos="3322638" algn="l"/>
                <a:tab pos="4005263" algn="l"/>
              </a:tabLst>
            </a:pPr>
            <a:r>
              <a:rPr lang="en-US" sz="2300" dirty="0" smtClean="0">
                <a:solidFill>
                  <a:schemeClr val="tx1"/>
                </a:solidFill>
                <a:latin typeface="Times New Roman" pitchFamily="18" charset="0"/>
                <a:cs typeface="Times New Roman" pitchFamily="18" charset="0"/>
              </a:rPr>
              <a:t>					= </a:t>
            </a:r>
            <a:r>
              <a:rPr lang="en-US" sz="2300" dirty="0" smtClean="0">
                <a:solidFill>
                  <a:srgbClr val="FF0000"/>
                </a:solidFill>
                <a:latin typeface="Times New Roman" pitchFamily="18" charset="0"/>
                <a:cs typeface="Times New Roman" pitchFamily="18" charset="0"/>
              </a:rPr>
              <a:t>$900</a:t>
            </a:r>
          </a:p>
        </p:txBody>
      </p:sp>
      <p:pic>
        <p:nvPicPr>
          <p:cNvPr id="7" name="Picture 2" descr="D:\Deepak\Powerpoint\20110221\Art\New.wmf"/>
          <p:cNvPicPr>
            <a:picLocks noChangeAspect="1" noChangeArrowheads="1"/>
          </p:cNvPicPr>
          <p:nvPr/>
        </p:nvPicPr>
        <p:blipFill>
          <a:blip r:embed="rId2" cstate="print"/>
          <a:srcRect/>
          <a:stretch>
            <a:fillRect/>
          </a:stretch>
        </p:blipFill>
        <p:spPr bwMode="auto">
          <a:xfrm>
            <a:off x="5174342" y="2481942"/>
            <a:ext cx="660400" cy="698500"/>
          </a:xfrm>
          <a:prstGeom prst="rect">
            <a:avLst/>
          </a:prstGeom>
          <a:noFill/>
        </p:spPr>
      </p:pic>
      <p:sp>
        <p:nvSpPr>
          <p:cNvPr id="4" name="TextBox 3"/>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3 Paper 2</a:t>
            </a:r>
          </a:p>
        </p:txBody>
      </p:sp>
    </p:spTree>
    <p:extLst>
      <p:ext uri="{BB962C8B-B14F-4D97-AF65-F5344CB8AC3E}">
        <p14:creationId xmlns:p14="http://schemas.microsoft.com/office/powerpoint/2010/main" xmlns="" val="1862447457"/>
      </p:ext>
    </p:extLst>
  </p:cSld>
  <p:clrMapOvr>
    <a:masterClrMapping/>
  </p:clrMapOvr>
  <p:transition spd="slow">
    <p:strips dir="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6">
                                            <p:txEl>
                                              <p:pRg st="0" end="0"/>
                                            </p:txEl>
                                          </p:spTgt>
                                        </p:tgtEl>
                                        <p:attrNameLst>
                                          <p:attrName>style.visibility</p:attrName>
                                        </p:attrNameLst>
                                      </p:cBhvr>
                                      <p:to>
                                        <p:strVal val="visible"/>
                                      </p:to>
                                    </p:set>
                                    <p:anim calcmode="lin" valueType="num">
                                      <p:cBhvr>
                                        <p:cTn id="7" dur="500" fill="hold"/>
                                        <p:tgtEl>
                                          <p:spTgt spid="6">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6">
                                            <p:txEl>
                                              <p:pRg st="0" end="0"/>
                                            </p:txEl>
                                          </p:spTgt>
                                        </p:tgtEl>
                                        <p:attrNameLst>
                                          <p:attrName>ppt_h</p:attrName>
                                        </p:attrNameLst>
                                      </p:cBhvr>
                                      <p:tavLst>
                                        <p:tav tm="0">
                                          <p:val>
                                            <p:fltVal val="0"/>
                                          </p:val>
                                        </p:tav>
                                        <p:tav tm="100000">
                                          <p:val>
                                            <p:strVal val="#ppt_h"/>
                                          </p:val>
                                        </p:tav>
                                      </p:tavLst>
                                    </p:anim>
                                  </p:childTnLst>
                                </p:cTn>
                              </p:par>
                              <p:par>
                                <p:cTn id="9" presetID="23" presetClass="entr" presetSubtype="16" fill="hold" nodeType="withEffect">
                                  <p:stCondLst>
                                    <p:cond delay="0"/>
                                  </p:stCondLst>
                                  <p:childTnLst>
                                    <p:set>
                                      <p:cBhvr>
                                        <p:cTn id="10" dur="1" fill="hold">
                                          <p:stCondLst>
                                            <p:cond delay="0"/>
                                          </p:stCondLst>
                                        </p:cTn>
                                        <p:tgtEl>
                                          <p:spTgt spid="7"/>
                                        </p:tgtEl>
                                        <p:attrNameLst>
                                          <p:attrName>style.visibility</p:attrName>
                                        </p:attrNameLst>
                                      </p:cBhvr>
                                      <p:to>
                                        <p:strVal val="visible"/>
                                      </p:to>
                                    </p:set>
                                    <p:anim calcmode="lin" valueType="num">
                                      <p:cBhvr>
                                        <p:cTn id="11" dur="500" fill="hold"/>
                                        <p:tgtEl>
                                          <p:spTgt spid="7"/>
                                        </p:tgtEl>
                                        <p:attrNameLst>
                                          <p:attrName>ppt_w</p:attrName>
                                        </p:attrNameLst>
                                      </p:cBhvr>
                                      <p:tavLst>
                                        <p:tav tm="0">
                                          <p:val>
                                            <p:fltVal val="0"/>
                                          </p:val>
                                        </p:tav>
                                        <p:tav tm="100000">
                                          <p:val>
                                            <p:strVal val="#ppt_w"/>
                                          </p:val>
                                        </p:tav>
                                      </p:tavLst>
                                    </p:anim>
                                    <p:anim calcmode="lin" valueType="num">
                                      <p:cBhvr>
                                        <p:cTn id="12" dur="500" fill="hold"/>
                                        <p:tgtEl>
                                          <p:spTgt spid="7"/>
                                        </p:tgtEl>
                                        <p:attrNameLst>
                                          <p:attrName>ppt_h</p:attrName>
                                        </p:attrNameLst>
                                      </p:cBhvr>
                                      <p:tavLst>
                                        <p:tav tm="0">
                                          <p:val>
                                            <p:fltVal val="0"/>
                                          </p:val>
                                        </p:tav>
                                        <p:tav tm="100000">
                                          <p:val>
                                            <p:strVal val="#ppt_h"/>
                                          </p:val>
                                        </p:tav>
                                      </p:tavLst>
                                    </p:anim>
                                  </p:childTnLst>
                                </p:cTn>
                              </p:par>
                              <p:par>
                                <p:cTn id="13" presetID="23" presetClass="entr" presetSubtype="16" fill="hold" grpId="0" nodeType="withEffect">
                                  <p:stCondLst>
                                    <p:cond delay="0"/>
                                  </p:stCondLst>
                                  <p:childTnLst>
                                    <p:set>
                                      <p:cBhvr>
                                        <p:cTn id="14" dur="1" fill="hold">
                                          <p:stCondLst>
                                            <p:cond delay="0"/>
                                          </p:stCondLst>
                                        </p:cTn>
                                        <p:tgtEl>
                                          <p:spTgt spid="6">
                                            <p:txEl>
                                              <p:pRg st="1" end="1"/>
                                            </p:txEl>
                                          </p:spTgt>
                                        </p:tgtEl>
                                        <p:attrNameLst>
                                          <p:attrName>style.visibility</p:attrName>
                                        </p:attrNameLst>
                                      </p:cBhvr>
                                      <p:to>
                                        <p:strVal val="visible"/>
                                      </p:to>
                                    </p:set>
                                    <p:anim calcmode="lin" valueType="num">
                                      <p:cBhvr>
                                        <p:cTn id="15" dur="500" fill="hold"/>
                                        <p:tgtEl>
                                          <p:spTgt spid="6">
                                            <p:txEl>
                                              <p:pRg st="1" end="1"/>
                                            </p:txEl>
                                          </p:spTgt>
                                        </p:tgtEl>
                                        <p:attrNameLst>
                                          <p:attrName>ppt_w</p:attrName>
                                        </p:attrNameLst>
                                      </p:cBhvr>
                                      <p:tavLst>
                                        <p:tav tm="0">
                                          <p:val>
                                            <p:fltVal val="0"/>
                                          </p:val>
                                        </p:tav>
                                        <p:tav tm="100000">
                                          <p:val>
                                            <p:strVal val="#ppt_w"/>
                                          </p:val>
                                        </p:tav>
                                      </p:tavLst>
                                    </p:anim>
                                    <p:anim calcmode="lin" valueType="num">
                                      <p:cBhvr>
                                        <p:cTn id="16" dur="500" fill="hold"/>
                                        <p:tgtEl>
                                          <p:spTgt spid="6">
                                            <p:txEl>
                                              <p:pRg st="1" end="1"/>
                                            </p:txEl>
                                          </p:spTgt>
                                        </p:tgtEl>
                                        <p:attrNameLst>
                                          <p:attrName>ppt_h</p:attrName>
                                        </p:attrNameLst>
                                      </p:cBhvr>
                                      <p:tavLst>
                                        <p:tav tm="0">
                                          <p:val>
                                            <p:fltVal val="0"/>
                                          </p:val>
                                        </p:tav>
                                        <p:tav tm="100000">
                                          <p:val>
                                            <p:strVal val="#ppt_h"/>
                                          </p:val>
                                        </p:tav>
                                      </p:tavLst>
                                    </p:anim>
                                  </p:childTnLst>
                                </p:cTn>
                              </p:par>
                              <p:par>
                                <p:cTn id="17" presetID="23" presetClass="entr" presetSubtype="16" fill="hold" grpId="0" nodeType="withEffect">
                                  <p:stCondLst>
                                    <p:cond delay="0"/>
                                  </p:stCondLst>
                                  <p:childTnLst>
                                    <p:set>
                                      <p:cBhvr>
                                        <p:cTn id="18" dur="1" fill="hold">
                                          <p:stCondLst>
                                            <p:cond delay="0"/>
                                          </p:stCondLst>
                                        </p:cTn>
                                        <p:tgtEl>
                                          <p:spTgt spid="6">
                                            <p:txEl>
                                              <p:pRg st="3" end="3"/>
                                            </p:txEl>
                                          </p:spTgt>
                                        </p:tgtEl>
                                        <p:attrNameLst>
                                          <p:attrName>style.visibility</p:attrName>
                                        </p:attrNameLst>
                                      </p:cBhvr>
                                      <p:to>
                                        <p:strVal val="visible"/>
                                      </p:to>
                                    </p:set>
                                    <p:anim calcmode="lin" valueType="num">
                                      <p:cBhvr>
                                        <p:cTn id="19" dur="500" fill="hold"/>
                                        <p:tgtEl>
                                          <p:spTgt spid="6">
                                            <p:txEl>
                                              <p:pRg st="3" end="3"/>
                                            </p:txEl>
                                          </p:spTgt>
                                        </p:tgtEl>
                                        <p:attrNameLst>
                                          <p:attrName>ppt_w</p:attrName>
                                        </p:attrNameLst>
                                      </p:cBhvr>
                                      <p:tavLst>
                                        <p:tav tm="0">
                                          <p:val>
                                            <p:fltVal val="0"/>
                                          </p:val>
                                        </p:tav>
                                        <p:tav tm="100000">
                                          <p:val>
                                            <p:strVal val="#ppt_w"/>
                                          </p:val>
                                        </p:tav>
                                      </p:tavLst>
                                    </p:anim>
                                    <p:anim calcmode="lin" valueType="num">
                                      <p:cBhvr>
                                        <p:cTn id="20" dur="500" fill="hold"/>
                                        <p:tgtEl>
                                          <p:spTgt spid="6">
                                            <p:txEl>
                                              <p:pRg st="3" end="3"/>
                                            </p:txEl>
                                          </p:spTgt>
                                        </p:tgtEl>
                                        <p:attrNameLst>
                                          <p:attrName>ppt_h</p:attrName>
                                        </p:attrNameLst>
                                      </p:cBhvr>
                                      <p:tavLst>
                                        <p:tav tm="0">
                                          <p:val>
                                            <p:fltVal val="0"/>
                                          </p:val>
                                        </p:tav>
                                        <p:tav tm="100000">
                                          <p:val>
                                            <p:strVal val="#ppt_h"/>
                                          </p:val>
                                        </p:tav>
                                      </p:tavLst>
                                    </p:anim>
                                  </p:childTnLst>
                                </p:cTn>
                              </p:par>
                              <p:par>
                                <p:cTn id="21" presetID="23" presetClass="entr" presetSubtype="16" fill="hold" grpId="0" nodeType="withEffect">
                                  <p:stCondLst>
                                    <p:cond delay="0"/>
                                  </p:stCondLst>
                                  <p:childTnLst>
                                    <p:set>
                                      <p:cBhvr>
                                        <p:cTn id="22" dur="1" fill="hold">
                                          <p:stCondLst>
                                            <p:cond delay="0"/>
                                          </p:stCondLst>
                                        </p:cTn>
                                        <p:tgtEl>
                                          <p:spTgt spid="6">
                                            <p:txEl>
                                              <p:pRg st="4" end="4"/>
                                            </p:txEl>
                                          </p:spTgt>
                                        </p:tgtEl>
                                        <p:attrNameLst>
                                          <p:attrName>style.visibility</p:attrName>
                                        </p:attrNameLst>
                                      </p:cBhvr>
                                      <p:to>
                                        <p:strVal val="visible"/>
                                      </p:to>
                                    </p:set>
                                    <p:anim calcmode="lin" valueType="num">
                                      <p:cBhvr>
                                        <p:cTn id="23" dur="500" fill="hold"/>
                                        <p:tgtEl>
                                          <p:spTgt spid="6">
                                            <p:txEl>
                                              <p:pRg st="4" end="4"/>
                                            </p:txEl>
                                          </p:spTgt>
                                        </p:tgtEl>
                                        <p:attrNameLst>
                                          <p:attrName>ppt_w</p:attrName>
                                        </p:attrNameLst>
                                      </p:cBhvr>
                                      <p:tavLst>
                                        <p:tav tm="0">
                                          <p:val>
                                            <p:fltVal val="0"/>
                                          </p:val>
                                        </p:tav>
                                        <p:tav tm="100000">
                                          <p:val>
                                            <p:strVal val="#ppt_w"/>
                                          </p:val>
                                        </p:tav>
                                      </p:tavLst>
                                    </p:anim>
                                    <p:anim calcmode="lin" valueType="num">
                                      <p:cBhvr>
                                        <p:cTn id="24" dur="500" fill="hold"/>
                                        <p:tgtEl>
                                          <p:spTgt spid="6">
                                            <p:txEl>
                                              <p:pRg st="4" end="4"/>
                                            </p:txEl>
                                          </p:spTgt>
                                        </p:tgtEl>
                                        <p:attrNameLst>
                                          <p:attrName>ppt_h</p:attrName>
                                        </p:attrNameLst>
                                      </p:cBhvr>
                                      <p:tavLst>
                                        <p:tav tm="0">
                                          <p:val>
                                            <p:fltVal val="0"/>
                                          </p:val>
                                        </p:tav>
                                        <p:tav tm="100000">
                                          <p:val>
                                            <p:strVal val="#ppt_h"/>
                                          </p:val>
                                        </p:tav>
                                      </p:tavLst>
                                    </p:anim>
                                  </p:childTnLst>
                                </p:cTn>
                              </p:par>
                              <p:par>
                                <p:cTn id="25" presetID="23" presetClass="entr" presetSubtype="16" fill="hold" grpId="0" nodeType="withEffect">
                                  <p:stCondLst>
                                    <p:cond delay="0"/>
                                  </p:stCondLst>
                                  <p:childTnLst>
                                    <p:set>
                                      <p:cBhvr>
                                        <p:cTn id="26" dur="1" fill="hold">
                                          <p:stCondLst>
                                            <p:cond delay="0"/>
                                          </p:stCondLst>
                                        </p:cTn>
                                        <p:tgtEl>
                                          <p:spTgt spid="6">
                                            <p:txEl>
                                              <p:pRg st="5" end="5"/>
                                            </p:txEl>
                                          </p:spTgt>
                                        </p:tgtEl>
                                        <p:attrNameLst>
                                          <p:attrName>style.visibility</p:attrName>
                                        </p:attrNameLst>
                                      </p:cBhvr>
                                      <p:to>
                                        <p:strVal val="visible"/>
                                      </p:to>
                                    </p:set>
                                    <p:anim calcmode="lin" valueType="num">
                                      <p:cBhvr>
                                        <p:cTn id="27" dur="500" fill="hold"/>
                                        <p:tgtEl>
                                          <p:spTgt spid="6">
                                            <p:txEl>
                                              <p:pRg st="5" end="5"/>
                                            </p:txEl>
                                          </p:spTgt>
                                        </p:tgtEl>
                                        <p:attrNameLst>
                                          <p:attrName>ppt_w</p:attrName>
                                        </p:attrNameLst>
                                      </p:cBhvr>
                                      <p:tavLst>
                                        <p:tav tm="0">
                                          <p:val>
                                            <p:fltVal val="0"/>
                                          </p:val>
                                        </p:tav>
                                        <p:tav tm="100000">
                                          <p:val>
                                            <p:strVal val="#ppt_w"/>
                                          </p:val>
                                        </p:tav>
                                      </p:tavLst>
                                    </p:anim>
                                    <p:anim calcmode="lin" valueType="num">
                                      <p:cBhvr>
                                        <p:cTn id="28" dur="500" fill="hold"/>
                                        <p:tgtEl>
                                          <p:spTgt spid="6">
                                            <p:txEl>
                                              <p:pRg st="5" end="5"/>
                                            </p:txEl>
                                          </p:spTgt>
                                        </p:tgtEl>
                                        <p:attrNameLst>
                                          <p:attrName>ppt_h</p:attrName>
                                        </p:attrNameLst>
                                      </p:cBhvr>
                                      <p:tavLst>
                                        <p:tav tm="0">
                                          <p:val>
                                            <p:fltVal val="0"/>
                                          </p:val>
                                        </p:tav>
                                        <p:tav tm="100000">
                                          <p:val>
                                            <p:strVal val="#ppt_h"/>
                                          </p:val>
                                        </p:tav>
                                      </p:tavLst>
                                    </p:anim>
                                  </p:childTnLst>
                                </p:cTn>
                              </p:par>
                              <p:par>
                                <p:cTn id="29" presetID="23" presetClass="entr" presetSubtype="16" fill="hold" grpId="0" nodeType="withEffect">
                                  <p:stCondLst>
                                    <p:cond delay="0"/>
                                  </p:stCondLst>
                                  <p:childTnLst>
                                    <p:set>
                                      <p:cBhvr>
                                        <p:cTn id="30" dur="1" fill="hold">
                                          <p:stCondLst>
                                            <p:cond delay="0"/>
                                          </p:stCondLst>
                                        </p:cTn>
                                        <p:tgtEl>
                                          <p:spTgt spid="6">
                                            <p:txEl>
                                              <p:pRg st="7" end="7"/>
                                            </p:txEl>
                                          </p:spTgt>
                                        </p:tgtEl>
                                        <p:attrNameLst>
                                          <p:attrName>style.visibility</p:attrName>
                                        </p:attrNameLst>
                                      </p:cBhvr>
                                      <p:to>
                                        <p:strVal val="visible"/>
                                      </p:to>
                                    </p:set>
                                    <p:anim calcmode="lin" valueType="num">
                                      <p:cBhvr>
                                        <p:cTn id="31" dur="500" fill="hold"/>
                                        <p:tgtEl>
                                          <p:spTgt spid="6">
                                            <p:txEl>
                                              <p:pRg st="7" end="7"/>
                                            </p:txEl>
                                          </p:spTgt>
                                        </p:tgtEl>
                                        <p:attrNameLst>
                                          <p:attrName>ppt_w</p:attrName>
                                        </p:attrNameLst>
                                      </p:cBhvr>
                                      <p:tavLst>
                                        <p:tav tm="0">
                                          <p:val>
                                            <p:fltVal val="0"/>
                                          </p:val>
                                        </p:tav>
                                        <p:tav tm="100000">
                                          <p:val>
                                            <p:strVal val="#ppt_w"/>
                                          </p:val>
                                        </p:tav>
                                      </p:tavLst>
                                    </p:anim>
                                    <p:anim calcmode="lin" valueType="num">
                                      <p:cBhvr>
                                        <p:cTn id="32" dur="500" fill="hold"/>
                                        <p:tgtEl>
                                          <p:spTgt spid="6">
                                            <p:txEl>
                                              <p:pRg st="7" end="7"/>
                                            </p:txEl>
                                          </p:spTgt>
                                        </p:tgtEl>
                                        <p:attrNameLst>
                                          <p:attrName>ppt_h</p:attrName>
                                        </p:attrNameLst>
                                      </p:cBhvr>
                                      <p:tavLst>
                                        <p:tav tm="0">
                                          <p:val>
                                            <p:fltVal val="0"/>
                                          </p:val>
                                        </p:tav>
                                        <p:tav tm="100000">
                                          <p:val>
                                            <p:strVal val="#ppt_h"/>
                                          </p:val>
                                        </p:tav>
                                      </p:tavLst>
                                    </p:anim>
                                  </p:childTnLst>
                                </p:cTn>
                              </p:par>
                              <p:par>
                                <p:cTn id="33" presetID="23" presetClass="entr" presetSubtype="16" fill="hold" grpId="0" nodeType="withEffect">
                                  <p:stCondLst>
                                    <p:cond delay="0"/>
                                  </p:stCondLst>
                                  <p:childTnLst>
                                    <p:set>
                                      <p:cBhvr>
                                        <p:cTn id="34" dur="1" fill="hold">
                                          <p:stCondLst>
                                            <p:cond delay="0"/>
                                          </p:stCondLst>
                                        </p:cTn>
                                        <p:tgtEl>
                                          <p:spTgt spid="6">
                                            <p:txEl>
                                              <p:pRg st="8" end="8"/>
                                            </p:txEl>
                                          </p:spTgt>
                                        </p:tgtEl>
                                        <p:attrNameLst>
                                          <p:attrName>style.visibility</p:attrName>
                                        </p:attrNameLst>
                                      </p:cBhvr>
                                      <p:to>
                                        <p:strVal val="visible"/>
                                      </p:to>
                                    </p:set>
                                    <p:anim calcmode="lin" valueType="num">
                                      <p:cBhvr>
                                        <p:cTn id="35" dur="500" fill="hold"/>
                                        <p:tgtEl>
                                          <p:spTgt spid="6">
                                            <p:txEl>
                                              <p:pRg st="8" end="8"/>
                                            </p:txEl>
                                          </p:spTgt>
                                        </p:tgtEl>
                                        <p:attrNameLst>
                                          <p:attrName>ppt_w</p:attrName>
                                        </p:attrNameLst>
                                      </p:cBhvr>
                                      <p:tavLst>
                                        <p:tav tm="0">
                                          <p:val>
                                            <p:fltVal val="0"/>
                                          </p:val>
                                        </p:tav>
                                        <p:tav tm="100000">
                                          <p:val>
                                            <p:strVal val="#ppt_w"/>
                                          </p:val>
                                        </p:tav>
                                      </p:tavLst>
                                    </p:anim>
                                    <p:anim calcmode="lin" valueType="num">
                                      <p:cBhvr>
                                        <p:cTn id="36" dur="500" fill="hold"/>
                                        <p:tgtEl>
                                          <p:spTgt spid="6">
                                            <p:txEl>
                                              <p:pRg st="8" end="8"/>
                                            </p:txEl>
                                          </p:spTgt>
                                        </p:tgtEl>
                                        <p:attrNameLst>
                                          <p:attrName>ppt_h</p:attrName>
                                        </p:attrNameLst>
                                      </p:cBhvr>
                                      <p:tavLst>
                                        <p:tav tm="0">
                                          <p:val>
                                            <p:fltVal val="0"/>
                                          </p:val>
                                        </p:tav>
                                        <p:tav tm="100000">
                                          <p:val>
                                            <p:strVal val="#ppt_h"/>
                                          </p:val>
                                        </p:tav>
                                      </p:tavLst>
                                    </p:anim>
                                  </p:childTnLst>
                                </p:cTn>
                              </p:par>
                              <p:par>
                                <p:cTn id="37" presetID="23" presetClass="entr" presetSubtype="16" fill="hold" grpId="0" nodeType="withEffect">
                                  <p:stCondLst>
                                    <p:cond delay="0"/>
                                  </p:stCondLst>
                                  <p:childTnLst>
                                    <p:set>
                                      <p:cBhvr>
                                        <p:cTn id="38" dur="1" fill="hold">
                                          <p:stCondLst>
                                            <p:cond delay="0"/>
                                          </p:stCondLst>
                                        </p:cTn>
                                        <p:tgtEl>
                                          <p:spTgt spid="6">
                                            <p:txEl>
                                              <p:pRg st="9" end="9"/>
                                            </p:txEl>
                                          </p:spTgt>
                                        </p:tgtEl>
                                        <p:attrNameLst>
                                          <p:attrName>style.visibility</p:attrName>
                                        </p:attrNameLst>
                                      </p:cBhvr>
                                      <p:to>
                                        <p:strVal val="visible"/>
                                      </p:to>
                                    </p:set>
                                    <p:anim calcmode="lin" valueType="num">
                                      <p:cBhvr>
                                        <p:cTn id="39" dur="500" fill="hold"/>
                                        <p:tgtEl>
                                          <p:spTgt spid="6">
                                            <p:txEl>
                                              <p:pRg st="9" end="9"/>
                                            </p:txEl>
                                          </p:spTgt>
                                        </p:tgtEl>
                                        <p:attrNameLst>
                                          <p:attrName>ppt_w</p:attrName>
                                        </p:attrNameLst>
                                      </p:cBhvr>
                                      <p:tavLst>
                                        <p:tav tm="0">
                                          <p:val>
                                            <p:fltVal val="0"/>
                                          </p:val>
                                        </p:tav>
                                        <p:tav tm="100000">
                                          <p:val>
                                            <p:strVal val="#ppt_w"/>
                                          </p:val>
                                        </p:tav>
                                      </p:tavLst>
                                    </p:anim>
                                    <p:anim calcmode="lin" valueType="num">
                                      <p:cBhvr>
                                        <p:cTn id="40" dur="500" fill="hold"/>
                                        <p:tgtEl>
                                          <p:spTgt spid="6">
                                            <p:txEl>
                                              <p:pRg st="9" end="9"/>
                                            </p:txEl>
                                          </p:spTgt>
                                        </p:tgtEl>
                                        <p:attrNameLst>
                                          <p:attrName>ppt_h</p:attrName>
                                        </p:attrNameLst>
                                      </p:cBhvr>
                                      <p:tavLst>
                                        <p:tav tm="0">
                                          <p:val>
                                            <p:fltVal val="0"/>
                                          </p:val>
                                        </p:tav>
                                        <p:tav tm="100000">
                                          <p:val>
                                            <p:strVal val="#ppt_h"/>
                                          </p:val>
                                        </p:tav>
                                      </p:tavLst>
                                    </p:anim>
                                  </p:childTnLst>
                                </p:cTn>
                              </p:par>
                              <p:par>
                                <p:cTn id="41" presetID="23" presetClass="entr" presetSubtype="16" fill="hold" grpId="0" nodeType="withEffect">
                                  <p:stCondLst>
                                    <p:cond delay="0"/>
                                  </p:stCondLst>
                                  <p:childTnLst>
                                    <p:set>
                                      <p:cBhvr>
                                        <p:cTn id="42" dur="1" fill="hold">
                                          <p:stCondLst>
                                            <p:cond delay="0"/>
                                          </p:stCondLst>
                                        </p:cTn>
                                        <p:tgtEl>
                                          <p:spTgt spid="6">
                                            <p:txEl>
                                              <p:pRg st="10" end="10"/>
                                            </p:txEl>
                                          </p:spTgt>
                                        </p:tgtEl>
                                        <p:attrNameLst>
                                          <p:attrName>style.visibility</p:attrName>
                                        </p:attrNameLst>
                                      </p:cBhvr>
                                      <p:to>
                                        <p:strVal val="visible"/>
                                      </p:to>
                                    </p:set>
                                    <p:anim calcmode="lin" valueType="num">
                                      <p:cBhvr>
                                        <p:cTn id="43" dur="500" fill="hold"/>
                                        <p:tgtEl>
                                          <p:spTgt spid="6">
                                            <p:txEl>
                                              <p:pRg st="10" end="10"/>
                                            </p:txEl>
                                          </p:spTgt>
                                        </p:tgtEl>
                                        <p:attrNameLst>
                                          <p:attrName>ppt_w</p:attrName>
                                        </p:attrNameLst>
                                      </p:cBhvr>
                                      <p:tavLst>
                                        <p:tav tm="0">
                                          <p:val>
                                            <p:fltVal val="0"/>
                                          </p:val>
                                        </p:tav>
                                        <p:tav tm="100000">
                                          <p:val>
                                            <p:strVal val="#ppt_w"/>
                                          </p:val>
                                        </p:tav>
                                      </p:tavLst>
                                    </p:anim>
                                    <p:anim calcmode="lin" valueType="num">
                                      <p:cBhvr>
                                        <p:cTn id="44" dur="500" fill="hold"/>
                                        <p:tgtEl>
                                          <p:spTgt spid="6">
                                            <p:txEl>
                                              <p:pRg st="10" end="10"/>
                                            </p:txEl>
                                          </p:spTgt>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build="p"/>
    </p:bldLst>
  </p:timing>
</p:sld>
</file>

<file path=ppt/slides/slide5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Content Placeholder 10"/>
          <p:cNvSpPr>
            <a:spLocks noGrp="1"/>
          </p:cNvSpPr>
          <p:nvPr>
            <p:ph sz="quarter" idx="13"/>
          </p:nvPr>
        </p:nvSpPr>
        <p:spPr>
          <a:xfrm>
            <a:off x="685800" y="2474688"/>
            <a:ext cx="6498771" cy="1154162"/>
          </a:xfrm>
        </p:spPr>
        <p:txBody>
          <a:bodyPr wrap="square">
            <a:spAutoFit/>
          </a:bodyPr>
          <a:lstStyle/>
          <a:p>
            <a:pPr marL="457200" indent="-457200" algn="just">
              <a:spcBef>
                <a:spcPct val="0"/>
              </a:spcBef>
              <a:buFontTx/>
              <a:buNone/>
              <a:tabLst>
                <a:tab pos="974725" algn="l"/>
                <a:tab pos="1036638" algn="l"/>
                <a:tab pos="3913188" algn="l"/>
              </a:tabLst>
            </a:pPr>
            <a:r>
              <a:rPr lang="en-US" sz="2300" b="1" dirty="0" smtClean="0">
                <a:solidFill>
                  <a:schemeClr val="tx1"/>
                </a:solidFill>
                <a:latin typeface="Times New Roman" pitchFamily="18" charset="0"/>
                <a:cs typeface="Times New Roman" pitchFamily="18" charset="0"/>
              </a:rPr>
              <a:t>5.</a:t>
            </a:r>
            <a:r>
              <a:rPr lang="en-US" sz="2300" dirty="0" smtClean="0">
                <a:solidFill>
                  <a:schemeClr val="tx1"/>
                </a:solidFill>
                <a:latin typeface="Times New Roman" pitchFamily="18" charset="0"/>
                <a:cs typeface="Times New Roman" pitchFamily="18" charset="0"/>
              </a:rPr>
              <a:t>	(b)	During a sale, </a:t>
            </a:r>
            <a:r>
              <a:rPr lang="en-US" sz="2300" dirty="0" err="1" smtClean="0">
                <a:solidFill>
                  <a:schemeClr val="tx1"/>
                </a:solidFill>
                <a:latin typeface="Times New Roman" pitchFamily="18" charset="0"/>
                <a:cs typeface="Times New Roman" pitchFamily="18" charset="0"/>
              </a:rPr>
              <a:t>Dravid</a:t>
            </a:r>
            <a:r>
              <a:rPr lang="en-US" sz="2300" dirty="0" smtClean="0">
                <a:solidFill>
                  <a:schemeClr val="tx1"/>
                </a:solidFill>
                <a:latin typeface="Times New Roman" pitchFamily="18" charset="0"/>
                <a:cs typeface="Times New Roman" pitchFamily="18" charset="0"/>
              </a:rPr>
              <a:t> bought 5 books at $30	and 4 magazines priced at $20 each from a	bookstore.</a:t>
            </a:r>
          </a:p>
        </p:txBody>
      </p:sp>
      <p:sp>
        <p:nvSpPr>
          <p:cNvPr id="9" name="Rectangle 8"/>
          <p:cNvSpPr/>
          <p:nvPr/>
        </p:nvSpPr>
        <p:spPr>
          <a:xfrm>
            <a:off x="5962519" y="6324600"/>
            <a:ext cx="1200281" cy="369332"/>
          </a:xfrm>
          <a:prstGeom prst="rect">
            <a:avLst/>
          </a:prstGeom>
        </p:spPr>
        <p:txBody>
          <a:bodyPr wrap="square" anchor="t" anchorCtr="1">
            <a:spAutoFit/>
          </a:bodyPr>
          <a:lstStyle/>
          <a:p>
            <a:pPr indent="-4800600" algn="r">
              <a:buFontTx/>
              <a:buNone/>
            </a:pPr>
            <a:r>
              <a:rPr lang="en-US" dirty="0" smtClean="0">
                <a:latin typeface="Times New Roman" pitchFamily="18" charset="0"/>
                <a:cs typeface="Times New Roman" pitchFamily="18" charset="0"/>
              </a:rPr>
              <a:t>(5 </a:t>
            </a:r>
            <a:r>
              <a:rPr lang="en-US" dirty="0">
                <a:latin typeface="Times New Roman" pitchFamily="18" charset="0"/>
                <a:cs typeface="Times New Roman" pitchFamily="18" charset="0"/>
              </a:rPr>
              <a:t>marks)</a:t>
            </a:r>
          </a:p>
        </p:txBody>
      </p:sp>
      <p:sp>
        <p:nvSpPr>
          <p:cNvPr id="13" name="Rectangle 12"/>
          <p:cNvSpPr/>
          <p:nvPr/>
        </p:nvSpPr>
        <p:spPr>
          <a:xfrm>
            <a:off x="1752600" y="3514312"/>
            <a:ext cx="3986989" cy="446276"/>
          </a:xfrm>
          <a:prstGeom prst="rect">
            <a:avLst/>
          </a:prstGeom>
        </p:spPr>
        <p:txBody>
          <a:bodyPr wrap="none">
            <a:spAutoFit/>
          </a:bodyPr>
          <a:lstStyle/>
          <a:p>
            <a:r>
              <a:rPr lang="en-US" sz="2300" dirty="0">
                <a:latin typeface="Times New Roman" pitchFamily="18" charset="0"/>
                <a:cs typeface="Times New Roman" pitchFamily="18" charset="0"/>
              </a:rPr>
              <a:t>(i) </a:t>
            </a:r>
            <a:r>
              <a:rPr lang="en-US" sz="2300" dirty="0" smtClean="0">
                <a:latin typeface="Times New Roman" pitchFamily="18" charset="0"/>
                <a:cs typeface="Times New Roman" pitchFamily="18" charset="0"/>
              </a:rPr>
              <a:t>Calculate the total cost of the</a:t>
            </a:r>
            <a:endParaRPr lang="en-US" sz="2300" dirty="0">
              <a:latin typeface="Times New Roman" pitchFamily="18" charset="0"/>
              <a:cs typeface="Times New Roman" pitchFamily="18" charset="0"/>
            </a:endParaRPr>
          </a:p>
        </p:txBody>
      </p:sp>
      <p:sp>
        <p:nvSpPr>
          <p:cNvPr id="8" name="Content Placeholder 10"/>
          <p:cNvSpPr>
            <a:spLocks noGrp="1"/>
          </p:cNvSpPr>
          <p:nvPr>
            <p:ph sz="quarter" idx="13"/>
          </p:nvPr>
        </p:nvSpPr>
        <p:spPr>
          <a:xfrm>
            <a:off x="609600" y="5098021"/>
            <a:ext cx="6498771" cy="800219"/>
          </a:xfrm>
        </p:spPr>
        <p:txBody>
          <a:bodyPr wrap="square">
            <a:spAutoFit/>
          </a:bodyPr>
          <a:lstStyle/>
          <a:p>
            <a:pPr marL="457200" indent="-457200" algn="just">
              <a:spcBef>
                <a:spcPct val="0"/>
              </a:spcBef>
              <a:buFontTx/>
              <a:buNone/>
              <a:tabLst>
                <a:tab pos="974725" algn="l"/>
                <a:tab pos="1036638" algn="l"/>
                <a:tab pos="3913188" algn="l"/>
              </a:tabLst>
            </a:pPr>
            <a:r>
              <a:rPr lang="en-US" sz="2300" dirty="0" smtClean="0">
                <a:solidFill>
                  <a:schemeClr val="tx1"/>
                </a:solidFill>
                <a:latin typeface="Times New Roman" pitchFamily="18" charset="0"/>
                <a:cs typeface="Times New Roman" pitchFamily="18" charset="0"/>
              </a:rPr>
              <a:t>		The bookstore offered a discount of 9%	on all books and magazines.</a:t>
            </a:r>
          </a:p>
        </p:txBody>
      </p:sp>
      <p:sp>
        <p:nvSpPr>
          <p:cNvPr id="11" name="Rectangle 10"/>
          <p:cNvSpPr/>
          <p:nvPr/>
        </p:nvSpPr>
        <p:spPr>
          <a:xfrm>
            <a:off x="1582056" y="5898121"/>
            <a:ext cx="5101771" cy="800219"/>
          </a:xfrm>
          <a:prstGeom prst="rect">
            <a:avLst/>
          </a:prstGeom>
        </p:spPr>
        <p:txBody>
          <a:bodyPr wrap="square">
            <a:spAutoFit/>
          </a:bodyPr>
          <a:lstStyle/>
          <a:p>
            <a:r>
              <a:rPr lang="en-US" sz="2300" dirty="0" smtClean="0">
                <a:latin typeface="Times New Roman" pitchFamily="18" charset="0"/>
                <a:cs typeface="Times New Roman" pitchFamily="18" charset="0"/>
              </a:rPr>
              <a:t>(ii</a:t>
            </a:r>
            <a:r>
              <a:rPr lang="en-US" sz="2300" dirty="0">
                <a:latin typeface="Times New Roman" pitchFamily="18" charset="0"/>
                <a:cs typeface="Times New Roman" pitchFamily="18" charset="0"/>
              </a:rPr>
              <a:t>) </a:t>
            </a:r>
            <a:r>
              <a:rPr lang="en-US" sz="2300" dirty="0" smtClean="0">
                <a:latin typeface="Times New Roman" pitchFamily="18" charset="0"/>
                <a:cs typeface="Times New Roman" pitchFamily="18" charset="0"/>
              </a:rPr>
              <a:t>Calculate the total amount </a:t>
            </a:r>
            <a:r>
              <a:rPr lang="en-US" sz="2300" dirty="0" err="1" smtClean="0">
                <a:latin typeface="Times New Roman" pitchFamily="18" charset="0"/>
                <a:cs typeface="Times New Roman" pitchFamily="18" charset="0"/>
              </a:rPr>
              <a:t>Dravid</a:t>
            </a:r>
            <a:r>
              <a:rPr lang="en-US" sz="2300" dirty="0" smtClean="0">
                <a:latin typeface="Times New Roman" pitchFamily="18" charset="0"/>
                <a:cs typeface="Times New Roman" pitchFamily="18" charset="0"/>
              </a:rPr>
              <a:t/>
            </a:r>
            <a:br>
              <a:rPr lang="en-US" sz="2300" dirty="0" smtClean="0">
                <a:latin typeface="Times New Roman" pitchFamily="18" charset="0"/>
                <a:cs typeface="Times New Roman" pitchFamily="18" charset="0"/>
              </a:rPr>
            </a:br>
            <a:r>
              <a:rPr lang="en-US" sz="2300" dirty="0" smtClean="0">
                <a:latin typeface="Times New Roman" pitchFamily="18" charset="0"/>
                <a:cs typeface="Times New Roman" pitchFamily="18" charset="0"/>
              </a:rPr>
              <a:t>      actually paid for his purchases.</a:t>
            </a:r>
            <a:endParaRPr lang="en-US" sz="2300" dirty="0">
              <a:latin typeface="Times New Roman" pitchFamily="18" charset="0"/>
              <a:cs typeface="Times New Roman" pitchFamily="18" charset="0"/>
            </a:endParaRPr>
          </a:p>
        </p:txBody>
      </p:sp>
      <p:sp>
        <p:nvSpPr>
          <p:cNvPr id="12" name="Notched Right Arrow 11"/>
          <p:cNvSpPr/>
          <p:nvPr/>
        </p:nvSpPr>
        <p:spPr>
          <a:xfrm>
            <a:off x="7162800" y="6019800"/>
            <a:ext cx="1782315" cy="685800"/>
          </a:xfrm>
          <a:prstGeom prst="notchedRightArrow">
            <a:avLst/>
          </a:prstGeom>
          <a:blipFill>
            <a:blip r:embed="rId2" cstate="prin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ANSWER</a:t>
            </a:r>
            <a:endParaRPr lang="en-US" sz="2000" b="1" dirty="0">
              <a:latin typeface="Times New Roman" pitchFamily="18" charset="0"/>
              <a:cs typeface="Times New Roman" pitchFamily="18" charset="0"/>
            </a:endParaRPr>
          </a:p>
        </p:txBody>
      </p:sp>
      <p:sp>
        <p:nvSpPr>
          <p:cNvPr id="10" name="Rectangle 9"/>
          <p:cNvSpPr/>
          <p:nvPr/>
        </p:nvSpPr>
        <p:spPr>
          <a:xfrm>
            <a:off x="2120886" y="3966956"/>
            <a:ext cx="1192955" cy="446276"/>
          </a:xfrm>
          <a:prstGeom prst="rect">
            <a:avLst/>
          </a:prstGeom>
        </p:spPr>
        <p:txBody>
          <a:bodyPr wrap="none">
            <a:spAutoFit/>
          </a:bodyPr>
          <a:lstStyle/>
          <a:p>
            <a:r>
              <a:rPr lang="en-US" sz="2300" dirty="0" smtClean="0">
                <a:latin typeface="Times New Roman" pitchFamily="18" charset="0"/>
                <a:cs typeface="Times New Roman" pitchFamily="18" charset="0"/>
              </a:rPr>
              <a:t>a) books</a:t>
            </a:r>
            <a:endParaRPr lang="en-US" sz="2300" dirty="0">
              <a:latin typeface="Times New Roman" pitchFamily="18" charset="0"/>
              <a:cs typeface="Times New Roman" pitchFamily="18" charset="0"/>
            </a:endParaRPr>
          </a:p>
        </p:txBody>
      </p:sp>
      <p:sp>
        <p:nvSpPr>
          <p:cNvPr id="15" name="Rectangle 14"/>
          <p:cNvSpPr/>
          <p:nvPr/>
        </p:nvSpPr>
        <p:spPr>
          <a:xfrm>
            <a:off x="2120886" y="4419600"/>
            <a:ext cx="1750800" cy="446276"/>
          </a:xfrm>
          <a:prstGeom prst="rect">
            <a:avLst/>
          </a:prstGeom>
        </p:spPr>
        <p:txBody>
          <a:bodyPr wrap="none">
            <a:spAutoFit/>
          </a:bodyPr>
          <a:lstStyle/>
          <a:p>
            <a:r>
              <a:rPr lang="en-US" sz="2300" dirty="0" smtClean="0">
                <a:latin typeface="Times New Roman" pitchFamily="18" charset="0"/>
                <a:cs typeface="Times New Roman" pitchFamily="18" charset="0"/>
              </a:rPr>
              <a:t>b) magazines</a:t>
            </a:r>
            <a:endParaRPr lang="en-US" sz="2300" dirty="0">
              <a:latin typeface="Times New Roman" pitchFamily="18" charset="0"/>
              <a:cs typeface="Times New Roman" pitchFamily="18" charset="0"/>
            </a:endParaRPr>
          </a:p>
        </p:txBody>
      </p:sp>
      <p:sp>
        <p:nvSpPr>
          <p:cNvPr id="14" name="TextBox 13"/>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3 Paper 2</a:t>
            </a:r>
          </a:p>
        </p:txBody>
      </p:sp>
    </p:spTree>
    <p:extLst>
      <p:ext uri="{BB962C8B-B14F-4D97-AF65-F5344CB8AC3E}">
        <p14:creationId xmlns:p14="http://schemas.microsoft.com/office/powerpoint/2010/main" xmlns="" val="714513420"/>
      </p:ext>
    </p:extLst>
  </p:cSld>
  <p:clrMapOvr>
    <a:masterClrMapping/>
  </p:clrMapOvr>
  <p:transition spd="slow">
    <p:strips dir="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p:cTn id="7" dur="500" fill="hold"/>
                                        <p:tgtEl>
                                          <p:spTgt spid="9"/>
                                        </p:tgtEl>
                                        <p:attrNameLst>
                                          <p:attrName>ppt_w</p:attrName>
                                        </p:attrNameLst>
                                      </p:cBhvr>
                                      <p:tavLst>
                                        <p:tav tm="0">
                                          <p:val>
                                            <p:fltVal val="0"/>
                                          </p:val>
                                        </p:tav>
                                        <p:tav tm="100000">
                                          <p:val>
                                            <p:strVal val="#ppt_w"/>
                                          </p:val>
                                        </p:tav>
                                      </p:tavLst>
                                    </p:anim>
                                    <p:anim calcmode="lin" valueType="num">
                                      <p:cBhvr>
                                        <p:cTn id="8" dur="500" fill="hold"/>
                                        <p:tgtEl>
                                          <p:spTgt spid="9"/>
                                        </p:tgtEl>
                                        <p:attrNameLst>
                                          <p:attrName>ppt_h</p:attrName>
                                        </p:attrNameLst>
                                      </p:cBhvr>
                                      <p:tavLst>
                                        <p:tav tm="0">
                                          <p:val>
                                            <p:fltVal val="0"/>
                                          </p:val>
                                        </p:tav>
                                        <p:tav tm="100000">
                                          <p:val>
                                            <p:strVal val="#ppt_h"/>
                                          </p:val>
                                        </p:tav>
                                      </p:tavLst>
                                    </p:anim>
                                  </p:childTnLst>
                                </p:cTn>
                              </p:par>
                              <p:par>
                                <p:cTn id="9" presetID="23" presetClass="entr" presetSubtype="16" fill="hold" grpId="0" nodeType="withEffect">
                                  <p:stCondLst>
                                    <p:cond delay="0"/>
                                  </p:stCondLst>
                                  <p:childTnLst>
                                    <p:set>
                                      <p:cBhvr>
                                        <p:cTn id="10" dur="1" fill="hold">
                                          <p:stCondLst>
                                            <p:cond delay="0"/>
                                          </p:stCondLst>
                                        </p:cTn>
                                        <p:tgtEl>
                                          <p:spTgt spid="7">
                                            <p:txEl>
                                              <p:pRg st="0" end="0"/>
                                            </p:txEl>
                                          </p:spTgt>
                                        </p:tgtEl>
                                        <p:attrNameLst>
                                          <p:attrName>style.visibility</p:attrName>
                                        </p:attrNameLst>
                                      </p:cBhvr>
                                      <p:to>
                                        <p:strVal val="visible"/>
                                      </p:to>
                                    </p:set>
                                    <p:anim calcmode="lin" valueType="num">
                                      <p:cBhvr>
                                        <p:cTn id="11" dur="500" fill="hold"/>
                                        <p:tgtEl>
                                          <p:spTgt spid="7">
                                            <p:txEl>
                                              <p:pRg st="0" end="0"/>
                                            </p:txEl>
                                          </p:spTgt>
                                        </p:tgtEl>
                                        <p:attrNameLst>
                                          <p:attrName>ppt_w</p:attrName>
                                        </p:attrNameLst>
                                      </p:cBhvr>
                                      <p:tavLst>
                                        <p:tav tm="0">
                                          <p:val>
                                            <p:fltVal val="0"/>
                                          </p:val>
                                        </p:tav>
                                        <p:tav tm="100000">
                                          <p:val>
                                            <p:strVal val="#ppt_w"/>
                                          </p:val>
                                        </p:tav>
                                      </p:tavLst>
                                    </p:anim>
                                    <p:anim calcmode="lin" valueType="num">
                                      <p:cBhvr>
                                        <p:cTn id="12" dur="500" fill="hold"/>
                                        <p:tgtEl>
                                          <p:spTgt spid="7">
                                            <p:txEl>
                                              <p:pRg st="0" end="0"/>
                                            </p:txEl>
                                          </p:spTgt>
                                        </p:tgtEl>
                                        <p:attrNameLst>
                                          <p:attrName>ppt_h</p:attrName>
                                        </p:attrNameLst>
                                      </p:cBhvr>
                                      <p:tavLst>
                                        <p:tav tm="0">
                                          <p:val>
                                            <p:fltVal val="0"/>
                                          </p:val>
                                        </p:tav>
                                        <p:tav tm="100000">
                                          <p:val>
                                            <p:strVal val="#ppt_h"/>
                                          </p:val>
                                        </p:tav>
                                      </p:tavLst>
                                    </p:anim>
                                  </p:childTnLst>
                                </p:cTn>
                              </p:par>
                            </p:childTnLst>
                          </p:cTn>
                        </p:par>
                      </p:childTnLst>
                    </p:cTn>
                  </p:par>
                  <p:par>
                    <p:cTn id="13" fill="hold">
                      <p:stCondLst>
                        <p:cond delay="indefinite"/>
                      </p:stCondLst>
                      <p:childTnLst>
                        <p:par>
                          <p:cTn id="14" fill="hold">
                            <p:stCondLst>
                              <p:cond delay="0"/>
                            </p:stCondLst>
                            <p:childTnLst>
                              <p:par>
                                <p:cTn id="15" presetID="23" presetClass="entr" presetSubtype="16" fill="hold" grpId="0" nodeType="clickEffect">
                                  <p:stCondLst>
                                    <p:cond delay="0"/>
                                  </p:stCondLst>
                                  <p:childTnLst>
                                    <p:set>
                                      <p:cBhvr>
                                        <p:cTn id="16" dur="1" fill="hold">
                                          <p:stCondLst>
                                            <p:cond delay="0"/>
                                          </p:stCondLst>
                                        </p:cTn>
                                        <p:tgtEl>
                                          <p:spTgt spid="13"/>
                                        </p:tgtEl>
                                        <p:attrNameLst>
                                          <p:attrName>style.visibility</p:attrName>
                                        </p:attrNameLst>
                                      </p:cBhvr>
                                      <p:to>
                                        <p:strVal val="visible"/>
                                      </p:to>
                                    </p:set>
                                    <p:anim calcmode="lin" valueType="num">
                                      <p:cBhvr>
                                        <p:cTn id="17" dur="500" fill="hold"/>
                                        <p:tgtEl>
                                          <p:spTgt spid="13"/>
                                        </p:tgtEl>
                                        <p:attrNameLst>
                                          <p:attrName>ppt_w</p:attrName>
                                        </p:attrNameLst>
                                      </p:cBhvr>
                                      <p:tavLst>
                                        <p:tav tm="0">
                                          <p:val>
                                            <p:fltVal val="0"/>
                                          </p:val>
                                        </p:tav>
                                        <p:tav tm="100000">
                                          <p:val>
                                            <p:strVal val="#ppt_w"/>
                                          </p:val>
                                        </p:tav>
                                      </p:tavLst>
                                    </p:anim>
                                    <p:anim calcmode="lin" valueType="num">
                                      <p:cBhvr>
                                        <p:cTn id="18" dur="500" fill="hold"/>
                                        <p:tgtEl>
                                          <p:spTgt spid="13"/>
                                        </p:tgtEl>
                                        <p:attrNameLst>
                                          <p:attrName>ppt_h</p:attrName>
                                        </p:attrNameLst>
                                      </p:cBhvr>
                                      <p:tavLst>
                                        <p:tav tm="0">
                                          <p:val>
                                            <p:fltVal val="0"/>
                                          </p:val>
                                        </p:tav>
                                        <p:tav tm="100000">
                                          <p:val>
                                            <p:strVal val="#ppt_h"/>
                                          </p:val>
                                        </p:tav>
                                      </p:tavLst>
                                    </p:anim>
                                  </p:childTnLst>
                                </p:cTn>
                              </p:par>
                              <p:par>
                                <p:cTn id="19" presetID="23" presetClass="entr" presetSubtype="16" fill="hold" grpId="0" nodeType="withEffect">
                                  <p:stCondLst>
                                    <p:cond delay="0"/>
                                  </p:stCondLst>
                                  <p:childTnLst>
                                    <p:set>
                                      <p:cBhvr>
                                        <p:cTn id="20" dur="1" fill="hold">
                                          <p:stCondLst>
                                            <p:cond delay="0"/>
                                          </p:stCondLst>
                                        </p:cTn>
                                        <p:tgtEl>
                                          <p:spTgt spid="10"/>
                                        </p:tgtEl>
                                        <p:attrNameLst>
                                          <p:attrName>style.visibility</p:attrName>
                                        </p:attrNameLst>
                                      </p:cBhvr>
                                      <p:to>
                                        <p:strVal val="visible"/>
                                      </p:to>
                                    </p:set>
                                    <p:anim calcmode="lin" valueType="num">
                                      <p:cBhvr>
                                        <p:cTn id="21" dur="500" fill="hold"/>
                                        <p:tgtEl>
                                          <p:spTgt spid="10"/>
                                        </p:tgtEl>
                                        <p:attrNameLst>
                                          <p:attrName>ppt_w</p:attrName>
                                        </p:attrNameLst>
                                      </p:cBhvr>
                                      <p:tavLst>
                                        <p:tav tm="0">
                                          <p:val>
                                            <p:fltVal val="0"/>
                                          </p:val>
                                        </p:tav>
                                        <p:tav tm="100000">
                                          <p:val>
                                            <p:strVal val="#ppt_w"/>
                                          </p:val>
                                        </p:tav>
                                      </p:tavLst>
                                    </p:anim>
                                    <p:anim calcmode="lin" valueType="num">
                                      <p:cBhvr>
                                        <p:cTn id="22" dur="500" fill="hold"/>
                                        <p:tgtEl>
                                          <p:spTgt spid="10"/>
                                        </p:tgtEl>
                                        <p:attrNameLst>
                                          <p:attrName>ppt_h</p:attrName>
                                        </p:attrNameLst>
                                      </p:cBhvr>
                                      <p:tavLst>
                                        <p:tav tm="0">
                                          <p:val>
                                            <p:fltVal val="0"/>
                                          </p:val>
                                        </p:tav>
                                        <p:tav tm="100000">
                                          <p:val>
                                            <p:strVal val="#ppt_h"/>
                                          </p:val>
                                        </p:tav>
                                      </p:tavLst>
                                    </p:anim>
                                  </p:childTnLst>
                                </p:cTn>
                              </p:par>
                              <p:par>
                                <p:cTn id="23" presetID="23" presetClass="entr" presetSubtype="16" fill="hold" grpId="0" nodeType="withEffect">
                                  <p:stCondLst>
                                    <p:cond delay="0"/>
                                  </p:stCondLst>
                                  <p:childTnLst>
                                    <p:set>
                                      <p:cBhvr>
                                        <p:cTn id="24" dur="1" fill="hold">
                                          <p:stCondLst>
                                            <p:cond delay="0"/>
                                          </p:stCondLst>
                                        </p:cTn>
                                        <p:tgtEl>
                                          <p:spTgt spid="15"/>
                                        </p:tgtEl>
                                        <p:attrNameLst>
                                          <p:attrName>style.visibility</p:attrName>
                                        </p:attrNameLst>
                                      </p:cBhvr>
                                      <p:to>
                                        <p:strVal val="visible"/>
                                      </p:to>
                                    </p:set>
                                    <p:anim calcmode="lin" valueType="num">
                                      <p:cBhvr>
                                        <p:cTn id="25" dur="500" fill="hold"/>
                                        <p:tgtEl>
                                          <p:spTgt spid="15"/>
                                        </p:tgtEl>
                                        <p:attrNameLst>
                                          <p:attrName>ppt_w</p:attrName>
                                        </p:attrNameLst>
                                      </p:cBhvr>
                                      <p:tavLst>
                                        <p:tav tm="0">
                                          <p:val>
                                            <p:fltVal val="0"/>
                                          </p:val>
                                        </p:tav>
                                        <p:tav tm="100000">
                                          <p:val>
                                            <p:strVal val="#ppt_w"/>
                                          </p:val>
                                        </p:tav>
                                      </p:tavLst>
                                    </p:anim>
                                    <p:anim calcmode="lin" valueType="num">
                                      <p:cBhvr>
                                        <p:cTn id="26" dur="500" fill="hold"/>
                                        <p:tgtEl>
                                          <p:spTgt spid="15"/>
                                        </p:tgtEl>
                                        <p:attrNameLst>
                                          <p:attrName>ppt_h</p:attrName>
                                        </p:attrNameLst>
                                      </p:cBhvr>
                                      <p:tavLst>
                                        <p:tav tm="0">
                                          <p:val>
                                            <p:fltVal val="0"/>
                                          </p:val>
                                        </p:tav>
                                        <p:tav tm="100000">
                                          <p:val>
                                            <p:strVal val="#ppt_h"/>
                                          </p:val>
                                        </p:tav>
                                      </p:tavLst>
                                    </p:anim>
                                  </p:childTnLst>
                                </p:cTn>
                              </p:par>
                              <p:par>
                                <p:cTn id="27" presetID="23" presetClass="entr" presetSubtype="16" fill="hold" grpId="0" nodeType="withEffect">
                                  <p:stCondLst>
                                    <p:cond delay="0"/>
                                  </p:stCondLst>
                                  <p:childTnLst>
                                    <p:set>
                                      <p:cBhvr>
                                        <p:cTn id="28" dur="1" fill="hold">
                                          <p:stCondLst>
                                            <p:cond delay="0"/>
                                          </p:stCondLst>
                                        </p:cTn>
                                        <p:tgtEl>
                                          <p:spTgt spid="8">
                                            <p:txEl>
                                              <p:pRg st="0" end="0"/>
                                            </p:txEl>
                                          </p:spTgt>
                                        </p:tgtEl>
                                        <p:attrNameLst>
                                          <p:attrName>style.visibility</p:attrName>
                                        </p:attrNameLst>
                                      </p:cBhvr>
                                      <p:to>
                                        <p:strVal val="visible"/>
                                      </p:to>
                                    </p:set>
                                    <p:anim calcmode="lin" valueType="num">
                                      <p:cBhvr>
                                        <p:cTn id="29" dur="500" fill="hold"/>
                                        <p:tgtEl>
                                          <p:spTgt spid="8">
                                            <p:txEl>
                                              <p:pRg st="0" end="0"/>
                                            </p:txEl>
                                          </p:spTgt>
                                        </p:tgtEl>
                                        <p:attrNameLst>
                                          <p:attrName>ppt_w</p:attrName>
                                        </p:attrNameLst>
                                      </p:cBhvr>
                                      <p:tavLst>
                                        <p:tav tm="0">
                                          <p:val>
                                            <p:fltVal val="0"/>
                                          </p:val>
                                        </p:tav>
                                        <p:tav tm="100000">
                                          <p:val>
                                            <p:strVal val="#ppt_w"/>
                                          </p:val>
                                        </p:tav>
                                      </p:tavLst>
                                    </p:anim>
                                    <p:anim calcmode="lin" valueType="num">
                                      <p:cBhvr>
                                        <p:cTn id="30" dur="500" fill="hold"/>
                                        <p:tgtEl>
                                          <p:spTgt spid="8">
                                            <p:txEl>
                                              <p:pRg st="0" end="0"/>
                                            </p:txEl>
                                          </p:spTgt>
                                        </p:tgtEl>
                                        <p:attrNameLst>
                                          <p:attrName>ppt_h</p:attrName>
                                        </p:attrNameLst>
                                      </p:cBhvr>
                                      <p:tavLst>
                                        <p:tav tm="0">
                                          <p:val>
                                            <p:fltVal val="0"/>
                                          </p:val>
                                        </p:tav>
                                        <p:tav tm="100000">
                                          <p:val>
                                            <p:strVal val="#ppt_h"/>
                                          </p:val>
                                        </p:tav>
                                      </p:tavLst>
                                    </p:anim>
                                  </p:childTnLst>
                                </p:cTn>
                              </p:par>
                              <p:par>
                                <p:cTn id="31" presetID="23" presetClass="entr" presetSubtype="16" fill="hold" grpId="0" nodeType="withEffect">
                                  <p:stCondLst>
                                    <p:cond delay="0"/>
                                  </p:stCondLst>
                                  <p:childTnLst>
                                    <p:set>
                                      <p:cBhvr>
                                        <p:cTn id="32" dur="1" fill="hold">
                                          <p:stCondLst>
                                            <p:cond delay="0"/>
                                          </p:stCondLst>
                                        </p:cTn>
                                        <p:tgtEl>
                                          <p:spTgt spid="11"/>
                                        </p:tgtEl>
                                        <p:attrNameLst>
                                          <p:attrName>style.visibility</p:attrName>
                                        </p:attrNameLst>
                                      </p:cBhvr>
                                      <p:to>
                                        <p:strVal val="visible"/>
                                      </p:to>
                                    </p:set>
                                    <p:anim calcmode="lin" valueType="num">
                                      <p:cBhvr>
                                        <p:cTn id="33" dur="500" fill="hold"/>
                                        <p:tgtEl>
                                          <p:spTgt spid="11"/>
                                        </p:tgtEl>
                                        <p:attrNameLst>
                                          <p:attrName>ppt_w</p:attrName>
                                        </p:attrNameLst>
                                      </p:cBhvr>
                                      <p:tavLst>
                                        <p:tav tm="0">
                                          <p:val>
                                            <p:fltVal val="0"/>
                                          </p:val>
                                        </p:tav>
                                        <p:tav tm="100000">
                                          <p:val>
                                            <p:strVal val="#ppt_w"/>
                                          </p:val>
                                        </p:tav>
                                      </p:tavLst>
                                    </p:anim>
                                    <p:anim calcmode="lin" valueType="num">
                                      <p:cBhvr>
                                        <p:cTn id="34" dur="500" fill="hold"/>
                                        <p:tgtEl>
                                          <p:spTgt spid="11"/>
                                        </p:tgtEl>
                                        <p:attrNameLst>
                                          <p:attrName>ppt_h</p:attrName>
                                        </p:attrNameLst>
                                      </p:cBhvr>
                                      <p:tavLst>
                                        <p:tav tm="0">
                                          <p:val>
                                            <p:fltVal val="0"/>
                                          </p:val>
                                        </p:tav>
                                        <p:tav tm="100000">
                                          <p:val>
                                            <p:strVal val="#ppt_h"/>
                                          </p:val>
                                        </p:tav>
                                      </p:tavLst>
                                    </p:anim>
                                  </p:childTnLst>
                                </p:cTn>
                              </p:par>
                            </p:childTnLst>
                          </p:cTn>
                        </p:par>
                      </p:childTnLst>
                    </p:cTn>
                  </p:par>
                  <p:par>
                    <p:cTn id="35" fill="hold">
                      <p:stCondLst>
                        <p:cond delay="indefinite"/>
                      </p:stCondLst>
                      <p:childTnLst>
                        <p:par>
                          <p:cTn id="36" fill="hold">
                            <p:stCondLst>
                              <p:cond delay="0"/>
                            </p:stCondLst>
                            <p:childTnLst>
                              <p:par>
                                <p:cTn id="37" presetID="3" presetClass="entr" presetSubtype="10" fill="hold" grpId="0" nodeType="clickEffect">
                                  <p:stCondLst>
                                    <p:cond delay="0"/>
                                  </p:stCondLst>
                                  <p:childTnLst>
                                    <p:set>
                                      <p:cBhvr>
                                        <p:cTn id="38" dur="1" fill="hold">
                                          <p:stCondLst>
                                            <p:cond delay="0"/>
                                          </p:stCondLst>
                                        </p:cTn>
                                        <p:tgtEl>
                                          <p:spTgt spid="12"/>
                                        </p:tgtEl>
                                        <p:attrNameLst>
                                          <p:attrName>style.visibility</p:attrName>
                                        </p:attrNameLst>
                                      </p:cBhvr>
                                      <p:to>
                                        <p:strVal val="visible"/>
                                      </p:to>
                                    </p:set>
                                    <p:animEffect transition="in" filter="blinds(horizontal)">
                                      <p:cBhvr>
                                        <p:cTn id="39"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build="p"/>
      <p:bldP spid="9" grpId="0"/>
      <p:bldP spid="13" grpId="0"/>
      <p:bldP spid="8" grpId="0" build="p"/>
      <p:bldP spid="11" grpId="0"/>
      <p:bldP spid="12" grpId="0" animBg="1"/>
      <p:bldP spid="10" grpId="0"/>
      <p:bldP spid="15" grpId="0"/>
    </p:bldLst>
  </p:timing>
</p:sld>
</file>

<file path=ppt/slides/slide5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Content Placeholder 10"/>
          <p:cNvSpPr>
            <a:spLocks noGrp="1"/>
          </p:cNvSpPr>
          <p:nvPr>
            <p:ph sz="quarter" idx="13"/>
          </p:nvPr>
        </p:nvSpPr>
        <p:spPr>
          <a:xfrm>
            <a:off x="838200" y="2209800"/>
            <a:ext cx="6492240" cy="1892826"/>
          </a:xfrm>
        </p:spPr>
        <p:txBody>
          <a:bodyPr wrap="square">
            <a:spAutoFit/>
          </a:bodyPr>
          <a:lstStyle/>
          <a:p>
            <a:pPr marL="457200" indent="-457200">
              <a:spcBef>
                <a:spcPts val="0"/>
              </a:spcBef>
              <a:buFontTx/>
              <a:buNone/>
              <a:tabLst>
                <a:tab pos="973138" algn="l"/>
                <a:tab pos="2454275" algn="l"/>
                <a:tab pos="3322638" algn="l"/>
                <a:tab pos="3768725" algn="l"/>
              </a:tabLst>
            </a:pPr>
            <a:r>
              <a:rPr lang="en-US" sz="2300" b="1" dirty="0" smtClean="0">
                <a:solidFill>
                  <a:schemeClr val="tx1"/>
                </a:solidFill>
                <a:latin typeface="Times New Roman" pitchFamily="18" charset="0"/>
                <a:cs typeface="Times New Roman" pitchFamily="18" charset="0"/>
              </a:rPr>
              <a:t>5.</a:t>
            </a:r>
            <a:r>
              <a:rPr lang="en-US" sz="2300" dirty="0" smtClean="0">
                <a:solidFill>
                  <a:schemeClr val="tx1"/>
                </a:solidFill>
                <a:latin typeface="Times New Roman" pitchFamily="18" charset="0"/>
                <a:cs typeface="Times New Roman" pitchFamily="18" charset="0"/>
              </a:rPr>
              <a:t>	(b)	(</a:t>
            </a:r>
            <a:r>
              <a:rPr lang="en-US" sz="2300" dirty="0" err="1" smtClean="0">
                <a:solidFill>
                  <a:schemeClr val="tx1"/>
                </a:solidFill>
                <a:latin typeface="Times New Roman" pitchFamily="18" charset="0"/>
                <a:cs typeface="Times New Roman" pitchFamily="18" charset="0"/>
              </a:rPr>
              <a:t>i</a:t>
            </a:r>
            <a:r>
              <a:rPr lang="en-US" sz="2300" dirty="0" smtClean="0">
                <a:solidFill>
                  <a:schemeClr val="tx1"/>
                </a:solidFill>
                <a:latin typeface="Times New Roman" pitchFamily="18" charset="0"/>
                <a:cs typeface="Times New Roman" pitchFamily="18" charset="0"/>
              </a:rPr>
              <a:t>)  a) The total cost</a:t>
            </a:r>
            <a:br>
              <a:rPr lang="en-US" sz="2300" dirty="0" smtClean="0">
                <a:solidFill>
                  <a:schemeClr val="tx1"/>
                </a:solidFill>
                <a:latin typeface="Times New Roman" pitchFamily="18" charset="0"/>
                <a:cs typeface="Times New Roman" pitchFamily="18" charset="0"/>
              </a:rPr>
            </a:br>
            <a:r>
              <a:rPr lang="en-US" sz="2300" dirty="0" smtClean="0">
                <a:solidFill>
                  <a:schemeClr val="tx1"/>
                </a:solidFill>
                <a:latin typeface="Times New Roman" pitchFamily="18" charset="0"/>
                <a:cs typeface="Times New Roman" pitchFamily="18" charset="0"/>
              </a:rPr>
              <a:t>	          of the books   	= $30 × 5 = $150 </a:t>
            </a:r>
          </a:p>
          <a:p>
            <a:pPr marL="457200" indent="-457200">
              <a:spcBef>
                <a:spcPts val="0"/>
              </a:spcBef>
              <a:buFontTx/>
              <a:buNone/>
              <a:tabLst>
                <a:tab pos="973138" algn="l"/>
                <a:tab pos="2454275" algn="l"/>
                <a:tab pos="3322638" algn="l"/>
                <a:tab pos="4005263" algn="l"/>
              </a:tabLst>
            </a:pPr>
            <a:endParaRPr lang="en-US" sz="200" dirty="0" smtClean="0">
              <a:solidFill>
                <a:schemeClr val="tx1"/>
              </a:solidFill>
              <a:latin typeface="Times New Roman" pitchFamily="18" charset="0"/>
              <a:cs typeface="Times New Roman" pitchFamily="18" charset="0"/>
            </a:endParaRPr>
          </a:p>
          <a:p>
            <a:pPr marL="457200" indent="-457200">
              <a:spcBef>
                <a:spcPts val="0"/>
              </a:spcBef>
              <a:buFontTx/>
              <a:buNone/>
              <a:tabLst>
                <a:tab pos="973138" algn="l"/>
                <a:tab pos="2454275" algn="l"/>
                <a:tab pos="3322638" algn="l"/>
                <a:tab pos="3768725" algn="l"/>
              </a:tabLst>
            </a:pPr>
            <a:r>
              <a:rPr lang="en-US" sz="2300" dirty="0" smtClean="0">
                <a:solidFill>
                  <a:schemeClr val="tx1"/>
                </a:solidFill>
                <a:latin typeface="Times New Roman" pitchFamily="18" charset="0"/>
                <a:cs typeface="Times New Roman" pitchFamily="18" charset="0"/>
              </a:rPr>
              <a:t>		      b) The total cost of</a:t>
            </a:r>
            <a:br>
              <a:rPr lang="en-US" sz="2300" dirty="0" smtClean="0">
                <a:solidFill>
                  <a:schemeClr val="tx1"/>
                </a:solidFill>
                <a:latin typeface="Times New Roman" pitchFamily="18" charset="0"/>
                <a:cs typeface="Times New Roman" pitchFamily="18" charset="0"/>
              </a:rPr>
            </a:br>
            <a:r>
              <a:rPr lang="en-US" sz="2300" dirty="0" smtClean="0">
                <a:solidFill>
                  <a:schemeClr val="tx1"/>
                </a:solidFill>
                <a:latin typeface="Times New Roman" pitchFamily="18" charset="0"/>
                <a:cs typeface="Times New Roman" pitchFamily="18" charset="0"/>
              </a:rPr>
              <a:t>	           the magazines	= $20 × 4 = $80</a:t>
            </a:r>
          </a:p>
          <a:p>
            <a:pPr marL="457200" indent="-457200">
              <a:spcBef>
                <a:spcPts val="0"/>
              </a:spcBef>
              <a:buFontTx/>
              <a:buNone/>
              <a:tabLst>
                <a:tab pos="973138" algn="l"/>
                <a:tab pos="2454275" algn="l"/>
                <a:tab pos="3322638" algn="l"/>
                <a:tab pos="4005263" algn="l"/>
              </a:tabLst>
            </a:pPr>
            <a:endParaRPr lang="en-US" sz="2300" dirty="0" smtClean="0">
              <a:solidFill>
                <a:srgbClr val="FF0000"/>
              </a:solidFill>
              <a:latin typeface="Times New Roman" pitchFamily="18" charset="0"/>
              <a:cs typeface="Times New Roman" pitchFamily="18" charset="0"/>
            </a:endParaRPr>
          </a:p>
        </p:txBody>
      </p:sp>
      <p:sp>
        <p:nvSpPr>
          <p:cNvPr id="3" name="TextBox 2"/>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3 Paper 2</a:t>
            </a:r>
          </a:p>
        </p:txBody>
      </p:sp>
    </p:spTree>
    <p:extLst>
      <p:ext uri="{BB962C8B-B14F-4D97-AF65-F5344CB8AC3E}">
        <p14:creationId xmlns:p14="http://schemas.microsoft.com/office/powerpoint/2010/main" xmlns="" val="1862447457"/>
      </p:ext>
    </p:extLst>
  </p:cSld>
  <p:clrMapOvr>
    <a:masterClrMapping/>
  </p:clrMapOvr>
  <p:transition spd="slow">
    <p:strips dir="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anim calcmode="lin" valueType="num">
                                      <p:cBhvr>
                                        <p:cTn id="7" dur="500" fill="hold"/>
                                        <p:tgtEl>
                                          <p:spTgt spid="5">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5">
                                            <p:txEl>
                                              <p:pRg st="0" end="0"/>
                                            </p:txEl>
                                          </p:spTgt>
                                        </p:tgtEl>
                                        <p:attrNameLst>
                                          <p:attrName>ppt_h</p:attrName>
                                        </p:attrNameLst>
                                      </p:cBhvr>
                                      <p:tavLst>
                                        <p:tav tm="0">
                                          <p:val>
                                            <p:fltVal val="0"/>
                                          </p:val>
                                        </p:tav>
                                        <p:tav tm="100000">
                                          <p:val>
                                            <p:strVal val="#ppt_h"/>
                                          </p:val>
                                        </p:tav>
                                      </p:tavLst>
                                    </p:anim>
                                  </p:childTnLst>
                                </p:cTn>
                              </p:par>
                              <p:par>
                                <p:cTn id="9" presetID="23" presetClass="entr" presetSubtype="16" fill="hold" grpId="0" nodeType="withEffect">
                                  <p:stCondLst>
                                    <p:cond delay="0"/>
                                  </p:stCondLst>
                                  <p:childTnLst>
                                    <p:set>
                                      <p:cBhvr>
                                        <p:cTn id="10" dur="1" fill="hold">
                                          <p:stCondLst>
                                            <p:cond delay="0"/>
                                          </p:stCondLst>
                                        </p:cTn>
                                        <p:tgtEl>
                                          <p:spTgt spid="5">
                                            <p:txEl>
                                              <p:pRg st="2" end="2"/>
                                            </p:txEl>
                                          </p:spTgt>
                                        </p:tgtEl>
                                        <p:attrNameLst>
                                          <p:attrName>style.visibility</p:attrName>
                                        </p:attrNameLst>
                                      </p:cBhvr>
                                      <p:to>
                                        <p:strVal val="visible"/>
                                      </p:to>
                                    </p:set>
                                    <p:anim calcmode="lin" valueType="num">
                                      <p:cBhvr>
                                        <p:cTn id="11" dur="500" fill="hold"/>
                                        <p:tgtEl>
                                          <p:spTgt spid="5">
                                            <p:txEl>
                                              <p:pRg st="2" end="2"/>
                                            </p:txEl>
                                          </p:spTgt>
                                        </p:tgtEl>
                                        <p:attrNameLst>
                                          <p:attrName>ppt_w</p:attrName>
                                        </p:attrNameLst>
                                      </p:cBhvr>
                                      <p:tavLst>
                                        <p:tav tm="0">
                                          <p:val>
                                            <p:fltVal val="0"/>
                                          </p:val>
                                        </p:tav>
                                        <p:tav tm="100000">
                                          <p:val>
                                            <p:strVal val="#ppt_w"/>
                                          </p:val>
                                        </p:tav>
                                      </p:tavLst>
                                    </p:anim>
                                    <p:anim calcmode="lin" valueType="num">
                                      <p:cBhvr>
                                        <p:cTn id="12" dur="500" fill="hold"/>
                                        <p:tgtEl>
                                          <p:spTgt spid="5">
                                            <p:txEl>
                                              <p:pRg st="2" end="2"/>
                                            </p:txEl>
                                          </p:spTgt>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build="p"/>
    </p:bldLst>
  </p:timing>
</p:sld>
</file>

<file path=ppt/slides/slide5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Content Placeholder 10"/>
          <p:cNvSpPr>
            <a:spLocks noGrp="1"/>
          </p:cNvSpPr>
          <p:nvPr>
            <p:ph sz="quarter" idx="13"/>
          </p:nvPr>
        </p:nvSpPr>
        <p:spPr>
          <a:xfrm>
            <a:off x="838200" y="2225695"/>
            <a:ext cx="7086600" cy="3631763"/>
          </a:xfrm>
        </p:spPr>
        <p:txBody>
          <a:bodyPr wrap="square">
            <a:spAutoFit/>
          </a:bodyPr>
          <a:lstStyle/>
          <a:p>
            <a:pPr marL="457200" indent="-457200">
              <a:spcBef>
                <a:spcPts val="0"/>
              </a:spcBef>
              <a:buFontTx/>
              <a:buNone/>
              <a:tabLst>
                <a:tab pos="973138" algn="l"/>
                <a:tab pos="2454275" algn="l"/>
                <a:tab pos="3322638" algn="l"/>
                <a:tab pos="4005263" algn="l"/>
              </a:tabLst>
            </a:pPr>
            <a:r>
              <a:rPr lang="en-US" sz="2300" b="1" dirty="0" smtClean="0">
                <a:solidFill>
                  <a:schemeClr val="tx1"/>
                </a:solidFill>
                <a:latin typeface="Times New Roman" pitchFamily="18" charset="0"/>
                <a:cs typeface="Times New Roman" pitchFamily="18" charset="0"/>
              </a:rPr>
              <a:t>5.</a:t>
            </a:r>
            <a:r>
              <a:rPr lang="en-US" sz="2300" dirty="0" smtClean="0">
                <a:solidFill>
                  <a:schemeClr val="tx1"/>
                </a:solidFill>
                <a:latin typeface="Times New Roman" pitchFamily="18" charset="0"/>
                <a:cs typeface="Times New Roman" pitchFamily="18" charset="0"/>
              </a:rPr>
              <a:t>	(b)	(ii) The total cost of the</a:t>
            </a:r>
            <a:br>
              <a:rPr lang="en-US" sz="2300" dirty="0" smtClean="0">
                <a:solidFill>
                  <a:schemeClr val="tx1"/>
                </a:solidFill>
                <a:latin typeface="Times New Roman" pitchFamily="18" charset="0"/>
                <a:cs typeface="Times New Roman" pitchFamily="18" charset="0"/>
              </a:rPr>
            </a:br>
            <a:r>
              <a:rPr lang="en-US" sz="2300" dirty="0" smtClean="0">
                <a:solidFill>
                  <a:schemeClr val="tx1"/>
                </a:solidFill>
                <a:latin typeface="Times New Roman" pitchFamily="18" charset="0"/>
                <a:cs typeface="Times New Roman" pitchFamily="18" charset="0"/>
              </a:rPr>
              <a:t>     	      books and magazines	= $(150 + 80)</a:t>
            </a:r>
            <a:br>
              <a:rPr lang="en-US" sz="2300" dirty="0" smtClean="0">
                <a:solidFill>
                  <a:schemeClr val="tx1"/>
                </a:solidFill>
                <a:latin typeface="Times New Roman" pitchFamily="18" charset="0"/>
                <a:cs typeface="Times New Roman" pitchFamily="18" charset="0"/>
              </a:rPr>
            </a:br>
            <a:r>
              <a:rPr lang="en-US" sz="2300" dirty="0" smtClean="0">
                <a:solidFill>
                  <a:schemeClr val="tx1"/>
                </a:solidFill>
                <a:latin typeface="Times New Roman" pitchFamily="18" charset="0"/>
                <a:cs typeface="Times New Roman" pitchFamily="18" charset="0"/>
              </a:rPr>
              <a:t>				= </a:t>
            </a:r>
            <a:r>
              <a:rPr lang="en-US" sz="2300" dirty="0" smtClean="0">
                <a:solidFill>
                  <a:srgbClr val="FF0000"/>
                </a:solidFill>
                <a:latin typeface="Times New Roman" pitchFamily="18" charset="0"/>
                <a:cs typeface="Times New Roman" pitchFamily="18" charset="0"/>
              </a:rPr>
              <a:t>$230</a:t>
            </a:r>
            <a:endParaRPr lang="en-US" sz="2300" dirty="0" smtClean="0">
              <a:solidFill>
                <a:schemeClr val="tx1"/>
              </a:solidFill>
              <a:latin typeface="Times New Roman" pitchFamily="18" charset="0"/>
              <a:cs typeface="Times New Roman" pitchFamily="18" charset="0"/>
            </a:endParaRPr>
          </a:p>
          <a:p>
            <a:pPr marL="457200" indent="-457200">
              <a:spcBef>
                <a:spcPts val="0"/>
              </a:spcBef>
              <a:buFontTx/>
              <a:buNone/>
              <a:tabLst>
                <a:tab pos="973138" algn="l"/>
                <a:tab pos="2454275" algn="l"/>
                <a:tab pos="3322638" algn="l"/>
                <a:tab pos="4005263" algn="l"/>
              </a:tabLst>
            </a:pPr>
            <a:endParaRPr lang="en-US" sz="2300" dirty="0" smtClean="0">
              <a:solidFill>
                <a:schemeClr val="tx1"/>
              </a:solidFill>
              <a:latin typeface="Times New Roman" pitchFamily="18" charset="0"/>
              <a:cs typeface="Times New Roman" pitchFamily="18" charset="0"/>
            </a:endParaRPr>
          </a:p>
          <a:p>
            <a:pPr marL="457200" indent="-457200">
              <a:spcBef>
                <a:spcPts val="0"/>
              </a:spcBef>
              <a:buFontTx/>
              <a:buNone/>
              <a:tabLst>
                <a:tab pos="973138" algn="l"/>
                <a:tab pos="2454275" algn="l"/>
                <a:tab pos="3322638" algn="l"/>
                <a:tab pos="4005263" algn="l"/>
              </a:tabLst>
            </a:pPr>
            <a:r>
              <a:rPr lang="en-US" sz="2300" dirty="0" smtClean="0">
                <a:solidFill>
                  <a:schemeClr val="tx1"/>
                </a:solidFill>
                <a:latin typeface="Times New Roman" pitchFamily="18" charset="0"/>
                <a:cs typeface="Times New Roman" pitchFamily="18" charset="0"/>
              </a:rPr>
              <a:t>		      The total amount </a:t>
            </a:r>
            <a:br>
              <a:rPr lang="en-US" sz="2300" dirty="0" smtClean="0">
                <a:solidFill>
                  <a:schemeClr val="tx1"/>
                </a:solidFill>
                <a:latin typeface="Times New Roman" pitchFamily="18" charset="0"/>
                <a:cs typeface="Times New Roman" pitchFamily="18" charset="0"/>
              </a:rPr>
            </a:br>
            <a:r>
              <a:rPr lang="en-US" sz="2300" dirty="0" smtClean="0">
                <a:solidFill>
                  <a:schemeClr val="tx1"/>
                </a:solidFill>
                <a:latin typeface="Times New Roman" pitchFamily="18" charset="0"/>
                <a:cs typeface="Times New Roman" pitchFamily="18" charset="0"/>
              </a:rPr>
              <a:t>	      </a:t>
            </a:r>
            <a:r>
              <a:rPr lang="en-US" sz="2300" dirty="0" err="1" smtClean="0">
                <a:solidFill>
                  <a:schemeClr val="tx1"/>
                </a:solidFill>
                <a:latin typeface="Times New Roman" pitchFamily="18" charset="0"/>
                <a:cs typeface="Times New Roman" pitchFamily="18" charset="0"/>
              </a:rPr>
              <a:t>Dravid</a:t>
            </a:r>
            <a:r>
              <a:rPr lang="en-US" sz="2300" dirty="0" smtClean="0">
                <a:solidFill>
                  <a:schemeClr val="tx1"/>
                </a:solidFill>
                <a:latin typeface="Times New Roman" pitchFamily="18" charset="0"/>
                <a:cs typeface="Times New Roman" pitchFamily="18" charset="0"/>
              </a:rPr>
              <a:t> actually paid</a:t>
            </a:r>
            <a:br>
              <a:rPr lang="en-US" sz="2300" dirty="0" smtClean="0">
                <a:solidFill>
                  <a:schemeClr val="tx1"/>
                </a:solidFill>
                <a:latin typeface="Times New Roman" pitchFamily="18" charset="0"/>
                <a:cs typeface="Times New Roman" pitchFamily="18" charset="0"/>
              </a:rPr>
            </a:br>
            <a:r>
              <a:rPr lang="en-US" sz="2300" dirty="0" smtClean="0">
                <a:solidFill>
                  <a:schemeClr val="tx1"/>
                </a:solidFill>
                <a:latin typeface="Times New Roman" pitchFamily="18" charset="0"/>
                <a:cs typeface="Times New Roman" pitchFamily="18" charset="0"/>
              </a:rPr>
              <a:t>	      for his purchases	= (100 − 9)% of $230</a:t>
            </a:r>
          </a:p>
          <a:p>
            <a:pPr marL="457200" indent="-457200">
              <a:spcBef>
                <a:spcPts val="0"/>
              </a:spcBef>
              <a:buNone/>
              <a:tabLst>
                <a:tab pos="973138" algn="l"/>
                <a:tab pos="2454275" algn="l"/>
                <a:tab pos="3322638" algn="l"/>
                <a:tab pos="4005263" algn="l"/>
              </a:tabLst>
            </a:pPr>
            <a:r>
              <a:rPr lang="en-US" sz="2300" dirty="0" smtClean="0">
                <a:solidFill>
                  <a:schemeClr val="tx1"/>
                </a:solidFill>
                <a:latin typeface="Times New Roman" pitchFamily="18" charset="0"/>
                <a:cs typeface="Times New Roman" pitchFamily="18" charset="0"/>
              </a:rPr>
              <a:t>					= 91% of $230</a:t>
            </a:r>
          </a:p>
          <a:p>
            <a:pPr marL="457200" indent="-457200">
              <a:spcBef>
                <a:spcPts val="0"/>
              </a:spcBef>
              <a:buNone/>
              <a:tabLst>
                <a:tab pos="973138" algn="l"/>
                <a:tab pos="2454275" algn="l"/>
                <a:tab pos="3322638" algn="l"/>
                <a:tab pos="4005263" algn="l"/>
              </a:tabLst>
            </a:pPr>
            <a:r>
              <a:rPr lang="en-US" sz="2300" dirty="0" smtClean="0">
                <a:solidFill>
                  <a:schemeClr val="tx1"/>
                </a:solidFill>
                <a:latin typeface="Times New Roman" pitchFamily="18" charset="0"/>
                <a:cs typeface="Times New Roman" pitchFamily="18" charset="0"/>
              </a:rPr>
              <a:t>					= 0.91× $230</a:t>
            </a:r>
          </a:p>
          <a:p>
            <a:pPr marL="457200" indent="-457200">
              <a:spcBef>
                <a:spcPts val="0"/>
              </a:spcBef>
              <a:buFontTx/>
              <a:buNone/>
              <a:tabLst>
                <a:tab pos="973138" algn="l"/>
                <a:tab pos="2454275" algn="l"/>
                <a:tab pos="3322638" algn="l"/>
                <a:tab pos="4005263" algn="l"/>
              </a:tabLst>
            </a:pPr>
            <a:r>
              <a:rPr lang="en-US" sz="2300" dirty="0" smtClean="0">
                <a:solidFill>
                  <a:schemeClr val="tx1"/>
                </a:solidFill>
                <a:latin typeface="Times New Roman" pitchFamily="18" charset="0"/>
                <a:cs typeface="Times New Roman" pitchFamily="18" charset="0"/>
              </a:rPr>
              <a:t>					= </a:t>
            </a:r>
            <a:r>
              <a:rPr lang="en-US" sz="2300" dirty="0" smtClean="0">
                <a:solidFill>
                  <a:srgbClr val="FF0000"/>
                </a:solidFill>
                <a:latin typeface="Times New Roman" pitchFamily="18" charset="0"/>
                <a:cs typeface="Times New Roman" pitchFamily="18" charset="0"/>
              </a:rPr>
              <a:t>$209.30</a:t>
            </a:r>
          </a:p>
        </p:txBody>
      </p:sp>
      <p:sp>
        <p:nvSpPr>
          <p:cNvPr id="3" name="TextBox 2"/>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3 Paper 2</a:t>
            </a:r>
          </a:p>
        </p:txBody>
      </p:sp>
    </p:spTree>
    <p:extLst>
      <p:ext uri="{BB962C8B-B14F-4D97-AF65-F5344CB8AC3E}">
        <p14:creationId xmlns:p14="http://schemas.microsoft.com/office/powerpoint/2010/main" xmlns="" val="1862447457"/>
      </p:ext>
    </p:extLst>
  </p:cSld>
  <p:clrMapOvr>
    <a:masterClrMapping/>
  </p:clrMapOvr>
  <p:transition spd="slow">
    <p:strips dir="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anim calcmode="lin" valueType="num">
                                      <p:cBhvr>
                                        <p:cTn id="7" dur="500" fill="hold"/>
                                        <p:tgtEl>
                                          <p:spTgt spid="5">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5">
                                            <p:txEl>
                                              <p:pRg st="0" end="0"/>
                                            </p:txEl>
                                          </p:spTgt>
                                        </p:tgtEl>
                                        <p:attrNameLst>
                                          <p:attrName>ppt_h</p:attrName>
                                        </p:attrNameLst>
                                      </p:cBhvr>
                                      <p:tavLst>
                                        <p:tav tm="0">
                                          <p:val>
                                            <p:fltVal val="0"/>
                                          </p:val>
                                        </p:tav>
                                        <p:tav tm="100000">
                                          <p:val>
                                            <p:strVal val="#ppt_h"/>
                                          </p:val>
                                        </p:tav>
                                      </p:tavLst>
                                    </p:anim>
                                  </p:childTnLst>
                                </p:cTn>
                              </p:par>
                              <p:par>
                                <p:cTn id="9" presetID="23" presetClass="entr" presetSubtype="16" fill="hold" grpId="0" nodeType="withEffect">
                                  <p:stCondLst>
                                    <p:cond delay="0"/>
                                  </p:stCondLst>
                                  <p:childTnLst>
                                    <p:set>
                                      <p:cBhvr>
                                        <p:cTn id="10" dur="1" fill="hold">
                                          <p:stCondLst>
                                            <p:cond delay="0"/>
                                          </p:stCondLst>
                                        </p:cTn>
                                        <p:tgtEl>
                                          <p:spTgt spid="5">
                                            <p:txEl>
                                              <p:pRg st="2" end="2"/>
                                            </p:txEl>
                                          </p:spTgt>
                                        </p:tgtEl>
                                        <p:attrNameLst>
                                          <p:attrName>style.visibility</p:attrName>
                                        </p:attrNameLst>
                                      </p:cBhvr>
                                      <p:to>
                                        <p:strVal val="visible"/>
                                      </p:to>
                                    </p:set>
                                    <p:anim calcmode="lin" valueType="num">
                                      <p:cBhvr>
                                        <p:cTn id="11" dur="500" fill="hold"/>
                                        <p:tgtEl>
                                          <p:spTgt spid="5">
                                            <p:txEl>
                                              <p:pRg st="2" end="2"/>
                                            </p:txEl>
                                          </p:spTgt>
                                        </p:tgtEl>
                                        <p:attrNameLst>
                                          <p:attrName>ppt_w</p:attrName>
                                        </p:attrNameLst>
                                      </p:cBhvr>
                                      <p:tavLst>
                                        <p:tav tm="0">
                                          <p:val>
                                            <p:fltVal val="0"/>
                                          </p:val>
                                        </p:tav>
                                        <p:tav tm="100000">
                                          <p:val>
                                            <p:strVal val="#ppt_w"/>
                                          </p:val>
                                        </p:tav>
                                      </p:tavLst>
                                    </p:anim>
                                    <p:anim calcmode="lin" valueType="num">
                                      <p:cBhvr>
                                        <p:cTn id="12" dur="500" fill="hold"/>
                                        <p:tgtEl>
                                          <p:spTgt spid="5">
                                            <p:txEl>
                                              <p:pRg st="2" end="2"/>
                                            </p:txEl>
                                          </p:spTgt>
                                        </p:tgtEl>
                                        <p:attrNameLst>
                                          <p:attrName>ppt_h</p:attrName>
                                        </p:attrNameLst>
                                      </p:cBhvr>
                                      <p:tavLst>
                                        <p:tav tm="0">
                                          <p:val>
                                            <p:fltVal val="0"/>
                                          </p:val>
                                        </p:tav>
                                        <p:tav tm="100000">
                                          <p:val>
                                            <p:strVal val="#ppt_h"/>
                                          </p:val>
                                        </p:tav>
                                      </p:tavLst>
                                    </p:anim>
                                  </p:childTnLst>
                                </p:cTn>
                              </p:par>
                              <p:par>
                                <p:cTn id="13" presetID="23" presetClass="entr" presetSubtype="16" fill="hold" grpId="0" nodeType="withEffect">
                                  <p:stCondLst>
                                    <p:cond delay="0"/>
                                  </p:stCondLst>
                                  <p:childTnLst>
                                    <p:set>
                                      <p:cBhvr>
                                        <p:cTn id="14" dur="1" fill="hold">
                                          <p:stCondLst>
                                            <p:cond delay="0"/>
                                          </p:stCondLst>
                                        </p:cTn>
                                        <p:tgtEl>
                                          <p:spTgt spid="5">
                                            <p:txEl>
                                              <p:pRg st="3" end="3"/>
                                            </p:txEl>
                                          </p:spTgt>
                                        </p:tgtEl>
                                        <p:attrNameLst>
                                          <p:attrName>style.visibility</p:attrName>
                                        </p:attrNameLst>
                                      </p:cBhvr>
                                      <p:to>
                                        <p:strVal val="visible"/>
                                      </p:to>
                                    </p:set>
                                    <p:anim calcmode="lin" valueType="num">
                                      <p:cBhvr>
                                        <p:cTn id="15" dur="500" fill="hold"/>
                                        <p:tgtEl>
                                          <p:spTgt spid="5">
                                            <p:txEl>
                                              <p:pRg st="3" end="3"/>
                                            </p:txEl>
                                          </p:spTgt>
                                        </p:tgtEl>
                                        <p:attrNameLst>
                                          <p:attrName>ppt_w</p:attrName>
                                        </p:attrNameLst>
                                      </p:cBhvr>
                                      <p:tavLst>
                                        <p:tav tm="0">
                                          <p:val>
                                            <p:fltVal val="0"/>
                                          </p:val>
                                        </p:tav>
                                        <p:tav tm="100000">
                                          <p:val>
                                            <p:strVal val="#ppt_w"/>
                                          </p:val>
                                        </p:tav>
                                      </p:tavLst>
                                    </p:anim>
                                    <p:anim calcmode="lin" valueType="num">
                                      <p:cBhvr>
                                        <p:cTn id="16" dur="500" fill="hold"/>
                                        <p:tgtEl>
                                          <p:spTgt spid="5">
                                            <p:txEl>
                                              <p:pRg st="3" end="3"/>
                                            </p:txEl>
                                          </p:spTgt>
                                        </p:tgtEl>
                                        <p:attrNameLst>
                                          <p:attrName>ppt_h</p:attrName>
                                        </p:attrNameLst>
                                      </p:cBhvr>
                                      <p:tavLst>
                                        <p:tav tm="0">
                                          <p:val>
                                            <p:fltVal val="0"/>
                                          </p:val>
                                        </p:tav>
                                        <p:tav tm="100000">
                                          <p:val>
                                            <p:strVal val="#ppt_h"/>
                                          </p:val>
                                        </p:tav>
                                      </p:tavLst>
                                    </p:anim>
                                  </p:childTnLst>
                                </p:cTn>
                              </p:par>
                              <p:par>
                                <p:cTn id="17" presetID="23" presetClass="entr" presetSubtype="16" fill="hold" grpId="0" nodeType="withEffect">
                                  <p:stCondLst>
                                    <p:cond delay="0"/>
                                  </p:stCondLst>
                                  <p:childTnLst>
                                    <p:set>
                                      <p:cBhvr>
                                        <p:cTn id="18" dur="1" fill="hold">
                                          <p:stCondLst>
                                            <p:cond delay="0"/>
                                          </p:stCondLst>
                                        </p:cTn>
                                        <p:tgtEl>
                                          <p:spTgt spid="5">
                                            <p:txEl>
                                              <p:pRg st="4" end="4"/>
                                            </p:txEl>
                                          </p:spTgt>
                                        </p:tgtEl>
                                        <p:attrNameLst>
                                          <p:attrName>style.visibility</p:attrName>
                                        </p:attrNameLst>
                                      </p:cBhvr>
                                      <p:to>
                                        <p:strVal val="visible"/>
                                      </p:to>
                                    </p:set>
                                    <p:anim calcmode="lin" valueType="num">
                                      <p:cBhvr>
                                        <p:cTn id="19" dur="500" fill="hold"/>
                                        <p:tgtEl>
                                          <p:spTgt spid="5">
                                            <p:txEl>
                                              <p:pRg st="4" end="4"/>
                                            </p:txEl>
                                          </p:spTgt>
                                        </p:tgtEl>
                                        <p:attrNameLst>
                                          <p:attrName>ppt_w</p:attrName>
                                        </p:attrNameLst>
                                      </p:cBhvr>
                                      <p:tavLst>
                                        <p:tav tm="0">
                                          <p:val>
                                            <p:fltVal val="0"/>
                                          </p:val>
                                        </p:tav>
                                        <p:tav tm="100000">
                                          <p:val>
                                            <p:strVal val="#ppt_w"/>
                                          </p:val>
                                        </p:tav>
                                      </p:tavLst>
                                    </p:anim>
                                    <p:anim calcmode="lin" valueType="num">
                                      <p:cBhvr>
                                        <p:cTn id="20" dur="500" fill="hold"/>
                                        <p:tgtEl>
                                          <p:spTgt spid="5">
                                            <p:txEl>
                                              <p:pRg st="4" end="4"/>
                                            </p:txEl>
                                          </p:spTgt>
                                        </p:tgtEl>
                                        <p:attrNameLst>
                                          <p:attrName>ppt_h</p:attrName>
                                        </p:attrNameLst>
                                      </p:cBhvr>
                                      <p:tavLst>
                                        <p:tav tm="0">
                                          <p:val>
                                            <p:fltVal val="0"/>
                                          </p:val>
                                        </p:tav>
                                        <p:tav tm="100000">
                                          <p:val>
                                            <p:strVal val="#ppt_h"/>
                                          </p:val>
                                        </p:tav>
                                      </p:tavLst>
                                    </p:anim>
                                  </p:childTnLst>
                                </p:cTn>
                              </p:par>
                              <p:par>
                                <p:cTn id="21" presetID="23" presetClass="entr" presetSubtype="16" fill="hold" grpId="0" nodeType="withEffect">
                                  <p:stCondLst>
                                    <p:cond delay="0"/>
                                  </p:stCondLst>
                                  <p:childTnLst>
                                    <p:set>
                                      <p:cBhvr>
                                        <p:cTn id="22" dur="1" fill="hold">
                                          <p:stCondLst>
                                            <p:cond delay="0"/>
                                          </p:stCondLst>
                                        </p:cTn>
                                        <p:tgtEl>
                                          <p:spTgt spid="5">
                                            <p:txEl>
                                              <p:pRg st="5" end="5"/>
                                            </p:txEl>
                                          </p:spTgt>
                                        </p:tgtEl>
                                        <p:attrNameLst>
                                          <p:attrName>style.visibility</p:attrName>
                                        </p:attrNameLst>
                                      </p:cBhvr>
                                      <p:to>
                                        <p:strVal val="visible"/>
                                      </p:to>
                                    </p:set>
                                    <p:anim calcmode="lin" valueType="num">
                                      <p:cBhvr>
                                        <p:cTn id="23" dur="500" fill="hold"/>
                                        <p:tgtEl>
                                          <p:spTgt spid="5">
                                            <p:txEl>
                                              <p:pRg st="5" end="5"/>
                                            </p:txEl>
                                          </p:spTgt>
                                        </p:tgtEl>
                                        <p:attrNameLst>
                                          <p:attrName>ppt_w</p:attrName>
                                        </p:attrNameLst>
                                      </p:cBhvr>
                                      <p:tavLst>
                                        <p:tav tm="0">
                                          <p:val>
                                            <p:fltVal val="0"/>
                                          </p:val>
                                        </p:tav>
                                        <p:tav tm="100000">
                                          <p:val>
                                            <p:strVal val="#ppt_w"/>
                                          </p:val>
                                        </p:tav>
                                      </p:tavLst>
                                    </p:anim>
                                    <p:anim calcmode="lin" valueType="num">
                                      <p:cBhvr>
                                        <p:cTn id="24" dur="500" fill="hold"/>
                                        <p:tgtEl>
                                          <p:spTgt spid="5">
                                            <p:txEl>
                                              <p:pRg st="5" end="5"/>
                                            </p:txEl>
                                          </p:spTgt>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build="p"/>
    </p:bldLst>
  </p:timing>
</p:sld>
</file>

<file path=ppt/slides/slide5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Content Placeholder 10"/>
          <p:cNvSpPr>
            <a:spLocks noGrp="1"/>
          </p:cNvSpPr>
          <p:nvPr>
            <p:ph sz="quarter" idx="13"/>
          </p:nvPr>
        </p:nvSpPr>
        <p:spPr>
          <a:xfrm>
            <a:off x="685799" y="2781300"/>
            <a:ext cx="6556829" cy="446276"/>
          </a:xfrm>
        </p:spPr>
        <p:txBody>
          <a:bodyPr wrap="square">
            <a:spAutoFit/>
          </a:bodyPr>
          <a:lstStyle/>
          <a:p>
            <a:pPr marL="457200" indent="-457200" algn="just">
              <a:spcBef>
                <a:spcPct val="0"/>
              </a:spcBef>
              <a:buFontTx/>
              <a:buNone/>
              <a:tabLst>
                <a:tab pos="974725" algn="l"/>
                <a:tab pos="1036638" algn="l"/>
                <a:tab pos="3913188" algn="l"/>
              </a:tabLst>
            </a:pPr>
            <a:r>
              <a:rPr lang="en-US" sz="2300" b="1" dirty="0" smtClean="0">
                <a:solidFill>
                  <a:schemeClr val="tx1"/>
                </a:solidFill>
                <a:latin typeface="Times New Roman" pitchFamily="18" charset="0"/>
                <a:cs typeface="Times New Roman" pitchFamily="18" charset="0"/>
              </a:rPr>
              <a:t>6.</a:t>
            </a:r>
            <a:r>
              <a:rPr lang="en-US" sz="2300" dirty="0" smtClean="0">
                <a:solidFill>
                  <a:schemeClr val="tx1"/>
                </a:solidFill>
                <a:latin typeface="Times New Roman" pitchFamily="18" charset="0"/>
                <a:cs typeface="Times New Roman" pitchFamily="18" charset="0"/>
              </a:rPr>
              <a:t>	(a)	 Solve the following simultaneous equations</a:t>
            </a:r>
          </a:p>
        </p:txBody>
      </p:sp>
      <p:sp>
        <p:nvSpPr>
          <p:cNvPr id="9" name="Rectangle 8"/>
          <p:cNvSpPr/>
          <p:nvPr/>
        </p:nvSpPr>
        <p:spPr>
          <a:xfrm>
            <a:off x="6934200" y="3886200"/>
            <a:ext cx="1200281" cy="369332"/>
          </a:xfrm>
          <a:prstGeom prst="rect">
            <a:avLst/>
          </a:prstGeom>
        </p:spPr>
        <p:txBody>
          <a:bodyPr wrap="square" anchor="t" anchorCtr="1">
            <a:spAutoFit/>
          </a:bodyPr>
          <a:lstStyle/>
          <a:p>
            <a:pPr indent="-4800600" algn="r">
              <a:buFontTx/>
              <a:buNone/>
            </a:pPr>
            <a:r>
              <a:rPr lang="en-US" dirty="0" smtClean="0">
                <a:latin typeface="Times New Roman" pitchFamily="18" charset="0"/>
                <a:cs typeface="Times New Roman" pitchFamily="18" charset="0"/>
              </a:rPr>
              <a:t>(5 marks)</a:t>
            </a:r>
            <a:endParaRPr lang="en-US" dirty="0">
              <a:latin typeface="Times New Roman" pitchFamily="18" charset="0"/>
              <a:cs typeface="Times New Roman" pitchFamily="18" charset="0"/>
            </a:endParaRPr>
          </a:p>
        </p:txBody>
      </p:sp>
      <p:sp>
        <p:nvSpPr>
          <p:cNvPr id="10" name="Notched Right Arrow 9"/>
          <p:cNvSpPr/>
          <p:nvPr/>
        </p:nvSpPr>
        <p:spPr>
          <a:xfrm>
            <a:off x="7162800" y="6019800"/>
            <a:ext cx="1782315" cy="685800"/>
          </a:xfrm>
          <a:prstGeom prst="notchedRightArrow">
            <a:avLst/>
          </a:prstGeom>
          <a:blipFill>
            <a:blip r:embed="rId2" cstate="prin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ANSWER</a:t>
            </a:r>
            <a:endParaRPr lang="en-US" sz="2000" b="1" dirty="0">
              <a:latin typeface="Times New Roman" pitchFamily="18" charset="0"/>
              <a:cs typeface="Times New Roman" pitchFamily="18" charset="0"/>
            </a:endParaRPr>
          </a:p>
        </p:txBody>
      </p:sp>
      <p:sp>
        <p:nvSpPr>
          <p:cNvPr id="13" name="Rectangle 12"/>
          <p:cNvSpPr/>
          <p:nvPr/>
        </p:nvSpPr>
        <p:spPr>
          <a:xfrm>
            <a:off x="3331422" y="3352800"/>
            <a:ext cx="1402948" cy="446276"/>
          </a:xfrm>
          <a:prstGeom prst="rect">
            <a:avLst/>
          </a:prstGeom>
        </p:spPr>
        <p:txBody>
          <a:bodyPr wrap="none">
            <a:spAutoFit/>
          </a:bodyPr>
          <a:lstStyle/>
          <a:p>
            <a:r>
              <a:rPr lang="en-US" sz="2300" i="1" dirty="0" smtClean="0">
                <a:latin typeface="Times New Roman" pitchFamily="18" charset="0"/>
                <a:cs typeface="Times New Roman" pitchFamily="18" charset="0"/>
              </a:rPr>
              <a:t>x</a:t>
            </a:r>
            <a:r>
              <a:rPr lang="en-US" sz="2300" dirty="0" smtClean="0">
                <a:latin typeface="Times New Roman" pitchFamily="18" charset="0"/>
                <a:cs typeface="Times New Roman" pitchFamily="18" charset="0"/>
              </a:rPr>
              <a:t> + 3</a:t>
            </a:r>
            <a:r>
              <a:rPr lang="en-US" sz="2300" i="1" dirty="0" smtClean="0">
                <a:latin typeface="Times New Roman" pitchFamily="18" charset="0"/>
                <a:cs typeface="Times New Roman" pitchFamily="18" charset="0"/>
              </a:rPr>
              <a:t>y</a:t>
            </a:r>
            <a:r>
              <a:rPr lang="en-US" sz="2300" dirty="0" smtClean="0">
                <a:latin typeface="Times New Roman" pitchFamily="18" charset="0"/>
                <a:cs typeface="Times New Roman" pitchFamily="18" charset="0"/>
              </a:rPr>
              <a:t> = 2</a:t>
            </a:r>
            <a:endParaRPr lang="en-US" sz="2300" dirty="0">
              <a:latin typeface="Times New Roman" pitchFamily="18" charset="0"/>
              <a:cs typeface="Times New Roman" pitchFamily="18" charset="0"/>
            </a:endParaRPr>
          </a:p>
        </p:txBody>
      </p:sp>
      <p:sp>
        <p:nvSpPr>
          <p:cNvPr id="14" name="Rectangle 13"/>
          <p:cNvSpPr/>
          <p:nvPr/>
        </p:nvSpPr>
        <p:spPr>
          <a:xfrm>
            <a:off x="3367314" y="3851404"/>
            <a:ext cx="1537600" cy="446276"/>
          </a:xfrm>
          <a:prstGeom prst="rect">
            <a:avLst/>
          </a:prstGeom>
        </p:spPr>
        <p:txBody>
          <a:bodyPr wrap="none">
            <a:spAutoFit/>
          </a:bodyPr>
          <a:lstStyle/>
          <a:p>
            <a:r>
              <a:rPr lang="en-US" sz="2300" dirty="0" smtClean="0">
                <a:latin typeface="Times New Roman" pitchFamily="18" charset="0"/>
                <a:cs typeface="Times New Roman" pitchFamily="18" charset="0"/>
              </a:rPr>
              <a:t>2</a:t>
            </a:r>
            <a:r>
              <a:rPr lang="en-US" sz="2300" i="1" dirty="0" smtClean="0">
                <a:latin typeface="Times New Roman" pitchFamily="18" charset="0"/>
                <a:cs typeface="Times New Roman" pitchFamily="18" charset="0"/>
              </a:rPr>
              <a:t>x</a:t>
            </a:r>
            <a:r>
              <a:rPr lang="en-US" sz="2300" dirty="0" smtClean="0">
                <a:latin typeface="Times New Roman" pitchFamily="18" charset="0"/>
                <a:cs typeface="Times New Roman" pitchFamily="18" charset="0"/>
              </a:rPr>
              <a:t> + </a:t>
            </a:r>
            <a:r>
              <a:rPr lang="en-US" sz="2300" i="1" dirty="0" smtClean="0">
                <a:latin typeface="Times New Roman" pitchFamily="18" charset="0"/>
                <a:cs typeface="Times New Roman" pitchFamily="18" charset="0"/>
              </a:rPr>
              <a:t>y</a:t>
            </a:r>
            <a:r>
              <a:rPr lang="en-US" sz="2300" dirty="0" smtClean="0">
                <a:latin typeface="Times New Roman" pitchFamily="18" charset="0"/>
                <a:cs typeface="Times New Roman" pitchFamily="18" charset="0"/>
              </a:rPr>
              <a:t> = −6</a:t>
            </a:r>
            <a:endParaRPr lang="en-US" sz="2300" dirty="0">
              <a:latin typeface="Times New Roman" pitchFamily="18" charset="0"/>
              <a:cs typeface="Times New Roman" pitchFamily="18" charset="0"/>
            </a:endParaRPr>
          </a:p>
        </p:txBody>
      </p:sp>
      <p:sp>
        <p:nvSpPr>
          <p:cNvPr id="8"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3 Paper 2</a:t>
            </a:r>
          </a:p>
        </p:txBody>
      </p:sp>
    </p:spTree>
    <p:extLst>
      <p:ext uri="{BB962C8B-B14F-4D97-AF65-F5344CB8AC3E}">
        <p14:creationId xmlns:p14="http://schemas.microsoft.com/office/powerpoint/2010/main" xmlns="" val="714513420"/>
      </p:ext>
    </p:extLst>
  </p:cSld>
  <p:clrMapOvr>
    <a:masterClrMapping/>
  </p:clrMapOvr>
  <p:transition spd="slow">
    <p:strips dir="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p:cTn id="7" dur="500" fill="hold"/>
                                        <p:tgtEl>
                                          <p:spTgt spid="9"/>
                                        </p:tgtEl>
                                        <p:attrNameLst>
                                          <p:attrName>ppt_w</p:attrName>
                                        </p:attrNameLst>
                                      </p:cBhvr>
                                      <p:tavLst>
                                        <p:tav tm="0">
                                          <p:val>
                                            <p:fltVal val="0"/>
                                          </p:val>
                                        </p:tav>
                                        <p:tav tm="100000">
                                          <p:val>
                                            <p:strVal val="#ppt_w"/>
                                          </p:val>
                                        </p:tav>
                                      </p:tavLst>
                                    </p:anim>
                                    <p:anim calcmode="lin" valueType="num">
                                      <p:cBhvr>
                                        <p:cTn id="8" dur="500" fill="hold"/>
                                        <p:tgtEl>
                                          <p:spTgt spid="9"/>
                                        </p:tgtEl>
                                        <p:attrNameLst>
                                          <p:attrName>ppt_h</p:attrName>
                                        </p:attrNameLst>
                                      </p:cBhvr>
                                      <p:tavLst>
                                        <p:tav tm="0">
                                          <p:val>
                                            <p:fltVal val="0"/>
                                          </p:val>
                                        </p:tav>
                                        <p:tav tm="100000">
                                          <p:val>
                                            <p:strVal val="#ppt_h"/>
                                          </p:val>
                                        </p:tav>
                                      </p:tavLst>
                                    </p:anim>
                                    <p:animEffect transition="in" filter="fade">
                                      <p:cBhvr>
                                        <p:cTn id="9" dur="500"/>
                                        <p:tgtEl>
                                          <p:spTgt spid="9"/>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7">
                                            <p:txEl>
                                              <p:pRg st="0" end="0"/>
                                            </p:txEl>
                                          </p:spTgt>
                                        </p:tgtEl>
                                        <p:attrNameLst>
                                          <p:attrName>style.visibility</p:attrName>
                                        </p:attrNameLst>
                                      </p:cBhvr>
                                      <p:to>
                                        <p:strVal val="visible"/>
                                      </p:to>
                                    </p:set>
                                    <p:anim calcmode="lin" valueType="num">
                                      <p:cBhvr>
                                        <p:cTn id="12" dur="500" fill="hold"/>
                                        <p:tgtEl>
                                          <p:spTgt spid="7">
                                            <p:txEl>
                                              <p:pRg st="0" end="0"/>
                                            </p:txEl>
                                          </p:spTgt>
                                        </p:tgtEl>
                                        <p:attrNameLst>
                                          <p:attrName>ppt_w</p:attrName>
                                        </p:attrNameLst>
                                      </p:cBhvr>
                                      <p:tavLst>
                                        <p:tav tm="0">
                                          <p:val>
                                            <p:fltVal val="0"/>
                                          </p:val>
                                        </p:tav>
                                        <p:tav tm="100000">
                                          <p:val>
                                            <p:strVal val="#ppt_w"/>
                                          </p:val>
                                        </p:tav>
                                      </p:tavLst>
                                    </p:anim>
                                    <p:anim calcmode="lin" valueType="num">
                                      <p:cBhvr>
                                        <p:cTn id="13" dur="500" fill="hold"/>
                                        <p:tgtEl>
                                          <p:spTgt spid="7">
                                            <p:txEl>
                                              <p:pRg st="0" end="0"/>
                                            </p:txEl>
                                          </p:spTgt>
                                        </p:tgtEl>
                                        <p:attrNameLst>
                                          <p:attrName>ppt_h</p:attrName>
                                        </p:attrNameLst>
                                      </p:cBhvr>
                                      <p:tavLst>
                                        <p:tav tm="0">
                                          <p:val>
                                            <p:fltVal val="0"/>
                                          </p:val>
                                        </p:tav>
                                        <p:tav tm="100000">
                                          <p:val>
                                            <p:strVal val="#ppt_h"/>
                                          </p:val>
                                        </p:tav>
                                      </p:tavLst>
                                    </p:anim>
                                    <p:animEffect transition="in" filter="fade">
                                      <p:cBhvr>
                                        <p:cTn id="14" dur="500"/>
                                        <p:tgtEl>
                                          <p:spTgt spid="7">
                                            <p:txEl>
                                              <p:pRg st="0" end="0"/>
                                            </p:txEl>
                                          </p:spTgt>
                                        </p:tgtEl>
                                      </p:cBhvr>
                                    </p:animEffect>
                                  </p:childTnLst>
                                </p:cTn>
                              </p:par>
                            </p:childTnLst>
                          </p:cTn>
                        </p:par>
                      </p:childTnLst>
                    </p:cTn>
                  </p:par>
                  <p:par>
                    <p:cTn id="15" fill="hold">
                      <p:stCondLst>
                        <p:cond delay="indefinite"/>
                      </p:stCondLst>
                      <p:childTnLst>
                        <p:par>
                          <p:cTn id="16" fill="hold">
                            <p:stCondLst>
                              <p:cond delay="0"/>
                            </p:stCondLst>
                            <p:childTnLst>
                              <p:par>
                                <p:cTn id="17" presetID="53" presetClass="entr" presetSubtype="16" fill="hold" grpId="0" nodeType="clickEffect">
                                  <p:stCondLst>
                                    <p:cond delay="0"/>
                                  </p:stCondLst>
                                  <p:childTnLst>
                                    <p:set>
                                      <p:cBhvr>
                                        <p:cTn id="18" dur="1" fill="hold">
                                          <p:stCondLst>
                                            <p:cond delay="0"/>
                                          </p:stCondLst>
                                        </p:cTn>
                                        <p:tgtEl>
                                          <p:spTgt spid="13"/>
                                        </p:tgtEl>
                                        <p:attrNameLst>
                                          <p:attrName>style.visibility</p:attrName>
                                        </p:attrNameLst>
                                      </p:cBhvr>
                                      <p:to>
                                        <p:strVal val="visible"/>
                                      </p:to>
                                    </p:set>
                                    <p:anim calcmode="lin" valueType="num">
                                      <p:cBhvr>
                                        <p:cTn id="19" dur="500" fill="hold"/>
                                        <p:tgtEl>
                                          <p:spTgt spid="13"/>
                                        </p:tgtEl>
                                        <p:attrNameLst>
                                          <p:attrName>ppt_w</p:attrName>
                                        </p:attrNameLst>
                                      </p:cBhvr>
                                      <p:tavLst>
                                        <p:tav tm="0">
                                          <p:val>
                                            <p:fltVal val="0"/>
                                          </p:val>
                                        </p:tav>
                                        <p:tav tm="100000">
                                          <p:val>
                                            <p:strVal val="#ppt_w"/>
                                          </p:val>
                                        </p:tav>
                                      </p:tavLst>
                                    </p:anim>
                                    <p:anim calcmode="lin" valueType="num">
                                      <p:cBhvr>
                                        <p:cTn id="20" dur="500" fill="hold"/>
                                        <p:tgtEl>
                                          <p:spTgt spid="13"/>
                                        </p:tgtEl>
                                        <p:attrNameLst>
                                          <p:attrName>ppt_h</p:attrName>
                                        </p:attrNameLst>
                                      </p:cBhvr>
                                      <p:tavLst>
                                        <p:tav tm="0">
                                          <p:val>
                                            <p:fltVal val="0"/>
                                          </p:val>
                                        </p:tav>
                                        <p:tav tm="100000">
                                          <p:val>
                                            <p:strVal val="#ppt_h"/>
                                          </p:val>
                                        </p:tav>
                                      </p:tavLst>
                                    </p:anim>
                                    <p:animEffect transition="in" filter="fade">
                                      <p:cBhvr>
                                        <p:cTn id="21" dur="500"/>
                                        <p:tgtEl>
                                          <p:spTgt spid="13"/>
                                        </p:tgtEl>
                                      </p:cBhvr>
                                    </p:animEffect>
                                  </p:childTnLst>
                                </p:cTn>
                              </p:par>
                              <p:par>
                                <p:cTn id="22" presetID="53" presetClass="entr" presetSubtype="16" fill="hold" grpId="0" nodeType="withEffect">
                                  <p:stCondLst>
                                    <p:cond delay="0"/>
                                  </p:stCondLst>
                                  <p:childTnLst>
                                    <p:set>
                                      <p:cBhvr>
                                        <p:cTn id="23" dur="1" fill="hold">
                                          <p:stCondLst>
                                            <p:cond delay="0"/>
                                          </p:stCondLst>
                                        </p:cTn>
                                        <p:tgtEl>
                                          <p:spTgt spid="14"/>
                                        </p:tgtEl>
                                        <p:attrNameLst>
                                          <p:attrName>style.visibility</p:attrName>
                                        </p:attrNameLst>
                                      </p:cBhvr>
                                      <p:to>
                                        <p:strVal val="visible"/>
                                      </p:to>
                                    </p:set>
                                    <p:anim calcmode="lin" valueType="num">
                                      <p:cBhvr>
                                        <p:cTn id="24" dur="500" fill="hold"/>
                                        <p:tgtEl>
                                          <p:spTgt spid="14"/>
                                        </p:tgtEl>
                                        <p:attrNameLst>
                                          <p:attrName>ppt_w</p:attrName>
                                        </p:attrNameLst>
                                      </p:cBhvr>
                                      <p:tavLst>
                                        <p:tav tm="0">
                                          <p:val>
                                            <p:fltVal val="0"/>
                                          </p:val>
                                        </p:tav>
                                        <p:tav tm="100000">
                                          <p:val>
                                            <p:strVal val="#ppt_w"/>
                                          </p:val>
                                        </p:tav>
                                      </p:tavLst>
                                    </p:anim>
                                    <p:anim calcmode="lin" valueType="num">
                                      <p:cBhvr>
                                        <p:cTn id="25" dur="500" fill="hold"/>
                                        <p:tgtEl>
                                          <p:spTgt spid="14"/>
                                        </p:tgtEl>
                                        <p:attrNameLst>
                                          <p:attrName>ppt_h</p:attrName>
                                        </p:attrNameLst>
                                      </p:cBhvr>
                                      <p:tavLst>
                                        <p:tav tm="0">
                                          <p:val>
                                            <p:fltVal val="0"/>
                                          </p:val>
                                        </p:tav>
                                        <p:tav tm="100000">
                                          <p:val>
                                            <p:strVal val="#ppt_h"/>
                                          </p:val>
                                        </p:tav>
                                      </p:tavLst>
                                    </p:anim>
                                    <p:animEffect transition="in" filter="fade">
                                      <p:cBhvr>
                                        <p:cTn id="26" dur="500"/>
                                        <p:tgtEl>
                                          <p:spTgt spid="14"/>
                                        </p:tgtEl>
                                      </p:cBhvr>
                                    </p:animEffect>
                                  </p:childTnLst>
                                </p:cTn>
                              </p:par>
                            </p:childTnLst>
                          </p:cTn>
                        </p:par>
                      </p:childTnLst>
                    </p:cTn>
                  </p:par>
                  <p:par>
                    <p:cTn id="27" fill="hold">
                      <p:stCondLst>
                        <p:cond delay="indefinite"/>
                      </p:stCondLst>
                      <p:childTnLst>
                        <p:par>
                          <p:cTn id="28" fill="hold">
                            <p:stCondLst>
                              <p:cond delay="0"/>
                            </p:stCondLst>
                            <p:childTnLst>
                              <p:par>
                                <p:cTn id="29" presetID="3" presetClass="entr" presetSubtype="10" fill="hold" grpId="0" nodeType="clickEffect">
                                  <p:stCondLst>
                                    <p:cond delay="0"/>
                                  </p:stCondLst>
                                  <p:childTnLst>
                                    <p:set>
                                      <p:cBhvr>
                                        <p:cTn id="30" dur="1" fill="hold">
                                          <p:stCondLst>
                                            <p:cond delay="0"/>
                                          </p:stCondLst>
                                        </p:cTn>
                                        <p:tgtEl>
                                          <p:spTgt spid="10"/>
                                        </p:tgtEl>
                                        <p:attrNameLst>
                                          <p:attrName>style.visibility</p:attrName>
                                        </p:attrNameLst>
                                      </p:cBhvr>
                                      <p:to>
                                        <p:strVal val="visible"/>
                                      </p:to>
                                    </p:set>
                                    <p:animEffect transition="in" filter="blinds(horizontal)">
                                      <p:cBhvr>
                                        <p:cTn id="31"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build="p"/>
      <p:bldP spid="9" grpId="0"/>
      <p:bldP spid="10" grpId="0" animBg="1"/>
      <p:bldP spid="13" grpId="0"/>
      <p:bldP spid="14" grpId="0"/>
    </p:bldLst>
  </p:timing>
</p:sld>
</file>

<file path=ppt/slides/slide5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Content Placeholder 10"/>
          <p:cNvSpPr>
            <a:spLocks noGrp="1"/>
          </p:cNvSpPr>
          <p:nvPr>
            <p:ph sz="quarter" idx="13"/>
          </p:nvPr>
        </p:nvSpPr>
        <p:spPr>
          <a:xfrm>
            <a:off x="381000" y="2404253"/>
            <a:ext cx="7010400" cy="4485843"/>
          </a:xfrm>
        </p:spPr>
        <p:txBody>
          <a:bodyPr wrap="square">
            <a:spAutoFit/>
          </a:bodyPr>
          <a:lstStyle/>
          <a:p>
            <a:pPr marL="457200" indent="-457200">
              <a:spcBef>
                <a:spcPts val="0"/>
              </a:spcBef>
              <a:buFontTx/>
              <a:buNone/>
              <a:tabLst>
                <a:tab pos="973138" algn="l"/>
                <a:tab pos="2454275" algn="l"/>
                <a:tab pos="3309938" algn="l"/>
                <a:tab pos="4630738" algn="l"/>
                <a:tab pos="5776913" algn="l"/>
                <a:tab pos="5892800" algn="l"/>
              </a:tabLst>
            </a:pPr>
            <a:r>
              <a:rPr lang="en-US" sz="2300" b="1" dirty="0" smtClean="0">
                <a:solidFill>
                  <a:schemeClr val="tx1"/>
                </a:solidFill>
                <a:latin typeface="Times New Roman" pitchFamily="18" charset="0"/>
                <a:cs typeface="Times New Roman" pitchFamily="18" charset="0"/>
              </a:rPr>
              <a:t>6.</a:t>
            </a:r>
            <a:r>
              <a:rPr lang="en-US" sz="2300" dirty="0" smtClean="0">
                <a:solidFill>
                  <a:schemeClr val="tx1"/>
                </a:solidFill>
                <a:latin typeface="Times New Roman" pitchFamily="18" charset="0"/>
                <a:cs typeface="Times New Roman" pitchFamily="18" charset="0"/>
              </a:rPr>
              <a:t>	(a)		  	       </a:t>
            </a:r>
            <a:r>
              <a:rPr lang="en-US" sz="2300" i="1" dirty="0" smtClean="0">
                <a:solidFill>
                  <a:schemeClr val="tx1"/>
                </a:solidFill>
                <a:latin typeface="Times New Roman" pitchFamily="18" charset="0"/>
                <a:cs typeface="Times New Roman" pitchFamily="18" charset="0"/>
              </a:rPr>
              <a:t>x</a:t>
            </a:r>
            <a:r>
              <a:rPr lang="en-US" sz="2300" dirty="0" smtClean="0">
                <a:solidFill>
                  <a:schemeClr val="tx1"/>
                </a:solidFill>
                <a:latin typeface="Times New Roman" pitchFamily="18" charset="0"/>
                <a:cs typeface="Times New Roman" pitchFamily="18" charset="0"/>
              </a:rPr>
              <a:t> + 3</a:t>
            </a:r>
            <a:r>
              <a:rPr lang="en-US" sz="2300" i="1" dirty="0" smtClean="0">
                <a:solidFill>
                  <a:schemeClr val="tx1"/>
                </a:solidFill>
                <a:latin typeface="Times New Roman" pitchFamily="18" charset="0"/>
                <a:cs typeface="Times New Roman" pitchFamily="18" charset="0"/>
              </a:rPr>
              <a:t>y</a:t>
            </a:r>
            <a:r>
              <a:rPr lang="en-US" sz="2300" dirty="0" smtClean="0">
                <a:solidFill>
                  <a:schemeClr val="tx1"/>
                </a:solidFill>
                <a:latin typeface="Times New Roman" pitchFamily="18" charset="0"/>
                <a:cs typeface="Times New Roman" pitchFamily="18" charset="0"/>
              </a:rPr>
              <a:t>	= 2	</a:t>
            </a:r>
            <a:r>
              <a:rPr lang="en-US" sz="2000" dirty="0" smtClean="0">
                <a:solidFill>
                  <a:schemeClr val="tx1"/>
                </a:solidFill>
              </a:rPr>
              <a:t>	</a:t>
            </a:r>
            <a:r>
              <a:rPr lang="en-US" sz="2000" dirty="0" smtClean="0">
                <a:solidFill>
                  <a:schemeClr val="tx1"/>
                </a:solidFill>
                <a:latin typeface="Times New Roman" pitchFamily="18" charset="0"/>
              </a:rPr>
              <a:t>—</a:t>
            </a:r>
            <a:r>
              <a:rPr lang="en-US" sz="2300" dirty="0" smtClean="0">
                <a:solidFill>
                  <a:schemeClr val="tx1"/>
                </a:solidFill>
                <a:latin typeface="Times New Roman" pitchFamily="18" charset="0"/>
                <a:sym typeface="Wingdings"/>
              </a:rPr>
              <a:t></a:t>
            </a:r>
          </a:p>
          <a:p>
            <a:pPr marL="457200" indent="-457200">
              <a:spcBef>
                <a:spcPts val="0"/>
              </a:spcBef>
              <a:buFontTx/>
              <a:buNone/>
              <a:tabLst>
                <a:tab pos="973138" algn="l"/>
                <a:tab pos="2454275" algn="l"/>
                <a:tab pos="3309938" algn="l"/>
                <a:tab pos="4630738" algn="l"/>
                <a:tab pos="5776913" algn="l"/>
                <a:tab pos="5892800" algn="l"/>
              </a:tabLst>
            </a:pPr>
            <a:r>
              <a:rPr lang="en-US" sz="2300" dirty="0" smtClean="0">
                <a:solidFill>
                  <a:schemeClr val="tx1"/>
                </a:solidFill>
                <a:latin typeface="Times New Roman" pitchFamily="18" charset="0"/>
                <a:cs typeface="Times New Roman" pitchFamily="18" charset="0"/>
              </a:rPr>
              <a:t>			  	       </a:t>
            </a:r>
            <a:r>
              <a:rPr lang="en-US" sz="2300" dirty="0" smtClean="0">
                <a:solidFill>
                  <a:schemeClr val="tx1"/>
                </a:solidFill>
                <a:latin typeface="Times New Roman" pitchFamily="18" charset="0"/>
              </a:rPr>
              <a:t>2</a:t>
            </a:r>
            <a:r>
              <a:rPr lang="en-US" sz="2300" i="1" dirty="0" smtClean="0">
                <a:solidFill>
                  <a:schemeClr val="tx1"/>
                </a:solidFill>
                <a:latin typeface="Times New Roman" pitchFamily="18" charset="0"/>
              </a:rPr>
              <a:t>x </a:t>
            </a:r>
            <a:r>
              <a:rPr lang="en-US" sz="2300" dirty="0" smtClean="0">
                <a:solidFill>
                  <a:schemeClr val="tx1"/>
                </a:solidFill>
                <a:latin typeface="Times New Roman" pitchFamily="18" charset="0"/>
              </a:rPr>
              <a:t>+ </a:t>
            </a:r>
            <a:r>
              <a:rPr lang="en-US" sz="2300" i="1" dirty="0" smtClean="0">
                <a:solidFill>
                  <a:schemeClr val="tx1"/>
                </a:solidFill>
                <a:latin typeface="Times New Roman" pitchFamily="18" charset="0"/>
              </a:rPr>
              <a:t>y	</a:t>
            </a:r>
            <a:r>
              <a:rPr lang="en-US" sz="2300" dirty="0" smtClean="0">
                <a:solidFill>
                  <a:schemeClr val="tx1"/>
                </a:solidFill>
                <a:latin typeface="Times New Roman" pitchFamily="18" charset="0"/>
              </a:rPr>
              <a:t>= –6		—</a:t>
            </a:r>
            <a:r>
              <a:rPr lang="en-US" sz="2300" dirty="0" smtClean="0">
                <a:solidFill>
                  <a:schemeClr val="tx1"/>
                </a:solidFill>
                <a:latin typeface="Times New Roman" pitchFamily="18" charset="0"/>
                <a:sym typeface="Wingdings"/>
              </a:rPr>
              <a:t></a:t>
            </a:r>
          </a:p>
          <a:p>
            <a:pPr marL="457200" indent="-457200">
              <a:spcBef>
                <a:spcPts val="0"/>
              </a:spcBef>
              <a:buFontTx/>
              <a:buNone/>
              <a:tabLst>
                <a:tab pos="973138" algn="l"/>
                <a:tab pos="2454275" algn="l"/>
                <a:tab pos="3309938" algn="l"/>
                <a:tab pos="4630738" algn="l"/>
                <a:tab pos="5776913" algn="l"/>
                <a:tab pos="5892800" algn="l"/>
              </a:tabLst>
            </a:pPr>
            <a:r>
              <a:rPr lang="en-US" sz="2300" dirty="0" smtClean="0">
                <a:solidFill>
                  <a:schemeClr val="tx1"/>
                </a:solidFill>
                <a:latin typeface="Times New Roman" pitchFamily="18" charset="0"/>
                <a:cs typeface="Times New Roman" pitchFamily="18" charset="0"/>
                <a:sym typeface="Wingdings"/>
              </a:rPr>
              <a:t>		</a:t>
            </a:r>
            <a:r>
              <a:rPr lang="en-US" sz="2300" dirty="0" smtClean="0">
                <a:solidFill>
                  <a:schemeClr val="tx1"/>
                </a:solidFill>
                <a:latin typeface="Times New Roman" pitchFamily="18" charset="0"/>
                <a:sym typeface="Wingdings"/>
              </a:rPr>
              <a:t>  × 3:		     </a:t>
            </a:r>
            <a:r>
              <a:rPr lang="en-US" sz="2300" dirty="0" smtClean="0">
                <a:solidFill>
                  <a:schemeClr val="tx1"/>
                </a:solidFill>
                <a:latin typeface="Times New Roman" pitchFamily="18" charset="0"/>
                <a:cs typeface="Times New Roman" pitchFamily="18" charset="0"/>
                <a:sym typeface="Wingdings"/>
              </a:rPr>
              <a:t>6</a:t>
            </a:r>
            <a:r>
              <a:rPr lang="en-US" sz="2300" i="1" dirty="0" smtClean="0">
                <a:solidFill>
                  <a:schemeClr val="tx1"/>
                </a:solidFill>
                <a:latin typeface="Times New Roman" pitchFamily="18" charset="0"/>
                <a:cs typeface="Times New Roman" pitchFamily="18" charset="0"/>
                <a:sym typeface="Wingdings"/>
              </a:rPr>
              <a:t>x</a:t>
            </a:r>
            <a:r>
              <a:rPr lang="en-US" sz="2300" dirty="0" smtClean="0">
                <a:solidFill>
                  <a:schemeClr val="tx1"/>
                </a:solidFill>
                <a:latin typeface="Times New Roman" pitchFamily="18" charset="0"/>
                <a:cs typeface="Times New Roman" pitchFamily="18" charset="0"/>
                <a:sym typeface="Wingdings"/>
              </a:rPr>
              <a:t> + 3</a:t>
            </a:r>
            <a:r>
              <a:rPr lang="en-US" sz="2300" i="1" dirty="0" smtClean="0">
                <a:solidFill>
                  <a:schemeClr val="tx1"/>
                </a:solidFill>
                <a:latin typeface="Times New Roman" pitchFamily="18" charset="0"/>
                <a:cs typeface="Times New Roman" pitchFamily="18" charset="0"/>
                <a:sym typeface="Wingdings"/>
              </a:rPr>
              <a:t>y</a:t>
            </a:r>
            <a:r>
              <a:rPr lang="en-US" sz="2300" dirty="0" smtClean="0">
                <a:solidFill>
                  <a:schemeClr val="tx1"/>
                </a:solidFill>
                <a:latin typeface="Times New Roman" pitchFamily="18" charset="0"/>
                <a:cs typeface="Times New Roman" pitchFamily="18" charset="0"/>
                <a:sym typeface="Wingdings"/>
              </a:rPr>
              <a:t>	= </a:t>
            </a:r>
            <a:r>
              <a:rPr lang="en-US" sz="2300" dirty="0" smtClean="0">
                <a:solidFill>
                  <a:schemeClr val="tx1"/>
                </a:solidFill>
                <a:latin typeface="Times New Roman" pitchFamily="18" charset="0"/>
              </a:rPr>
              <a:t>–</a:t>
            </a:r>
            <a:r>
              <a:rPr lang="en-US" sz="2300" dirty="0" smtClean="0">
                <a:solidFill>
                  <a:schemeClr val="tx1"/>
                </a:solidFill>
                <a:latin typeface="Times New Roman" pitchFamily="18" charset="0"/>
                <a:cs typeface="Times New Roman" pitchFamily="18" charset="0"/>
                <a:sym typeface="Wingdings"/>
              </a:rPr>
              <a:t>18</a:t>
            </a:r>
            <a:r>
              <a:rPr lang="en-US" sz="2300" dirty="0" smtClean="0">
                <a:solidFill>
                  <a:schemeClr val="tx1"/>
                </a:solidFill>
                <a:latin typeface="Times New Roman" pitchFamily="18" charset="0"/>
              </a:rPr>
              <a:t>		—</a:t>
            </a:r>
            <a:r>
              <a:rPr lang="en-US" sz="2300" dirty="0" smtClean="0">
                <a:solidFill>
                  <a:schemeClr val="tx1"/>
                </a:solidFill>
                <a:latin typeface="Times New Roman" pitchFamily="18" charset="0"/>
                <a:sym typeface="Wingdings"/>
              </a:rPr>
              <a:t></a:t>
            </a:r>
          </a:p>
          <a:p>
            <a:pPr marL="457200" indent="-457200">
              <a:spcBef>
                <a:spcPts val="0"/>
              </a:spcBef>
              <a:buNone/>
              <a:tabLst>
                <a:tab pos="973138" algn="l"/>
                <a:tab pos="2454275" algn="l"/>
                <a:tab pos="3309938" algn="l"/>
                <a:tab pos="4630738" algn="l"/>
                <a:tab pos="5776913" algn="l"/>
                <a:tab pos="5892800" algn="l"/>
              </a:tabLst>
            </a:pPr>
            <a:r>
              <a:rPr lang="en-US" sz="2300" dirty="0" smtClean="0">
                <a:solidFill>
                  <a:schemeClr val="tx1"/>
                </a:solidFill>
                <a:latin typeface="Times New Roman" pitchFamily="18" charset="0"/>
                <a:cs typeface="Times New Roman" pitchFamily="18" charset="0"/>
                <a:sym typeface="Wingdings"/>
              </a:rPr>
              <a:t>		</a:t>
            </a:r>
            <a:r>
              <a:rPr lang="en-US" sz="2300" dirty="0" smtClean="0">
                <a:solidFill>
                  <a:schemeClr val="tx1"/>
                </a:solidFill>
                <a:latin typeface="Times New Roman" pitchFamily="18" charset="0"/>
                <a:sym typeface="Wingdings"/>
              </a:rPr>
              <a:t>  </a:t>
            </a:r>
            <a:r>
              <a:rPr lang="en-US" sz="2300" dirty="0" smtClean="0">
                <a:solidFill>
                  <a:schemeClr val="tx1"/>
                </a:solidFill>
                <a:latin typeface="Times New Roman" pitchFamily="18" charset="0"/>
              </a:rPr>
              <a:t>–</a:t>
            </a:r>
            <a:r>
              <a:rPr lang="en-US" sz="2300" dirty="0" smtClean="0">
                <a:solidFill>
                  <a:schemeClr val="tx1"/>
                </a:solidFill>
                <a:latin typeface="Times New Roman" pitchFamily="18" charset="0"/>
                <a:sym typeface="Wingdings"/>
              </a:rPr>
              <a:t> 1:</a:t>
            </a:r>
            <a:r>
              <a:rPr lang="en-US" sz="2300" dirty="0" smtClean="0">
                <a:solidFill>
                  <a:schemeClr val="tx1"/>
                </a:solidFill>
                <a:latin typeface="Times New Roman" pitchFamily="18" charset="0"/>
                <a:cs typeface="Times New Roman" pitchFamily="18" charset="0"/>
                <a:sym typeface="Wingdings"/>
              </a:rPr>
              <a:t>	   6</a:t>
            </a:r>
            <a:r>
              <a:rPr lang="en-US" sz="2300" i="1" dirty="0" smtClean="0">
                <a:solidFill>
                  <a:schemeClr val="tx1"/>
                </a:solidFill>
                <a:latin typeface="Times New Roman" pitchFamily="18" charset="0"/>
                <a:cs typeface="Times New Roman" pitchFamily="18" charset="0"/>
                <a:sym typeface="Wingdings"/>
              </a:rPr>
              <a:t>x</a:t>
            </a:r>
            <a:r>
              <a:rPr lang="en-US" sz="2300" dirty="0" smtClean="0">
                <a:solidFill>
                  <a:schemeClr val="tx1"/>
                </a:solidFill>
                <a:latin typeface="Times New Roman" pitchFamily="18" charset="0"/>
                <a:cs typeface="Times New Roman" pitchFamily="18" charset="0"/>
                <a:sym typeface="Wingdings"/>
              </a:rPr>
              <a:t> </a:t>
            </a:r>
            <a:r>
              <a:rPr lang="en-US" sz="2300" dirty="0" smtClean="0">
                <a:solidFill>
                  <a:schemeClr val="tx1"/>
                </a:solidFill>
                <a:latin typeface="Times New Roman" pitchFamily="18" charset="0"/>
              </a:rPr>
              <a:t>– </a:t>
            </a:r>
            <a:r>
              <a:rPr lang="en-US" sz="2300" i="1" dirty="0" smtClean="0">
                <a:solidFill>
                  <a:schemeClr val="tx1"/>
                </a:solidFill>
                <a:latin typeface="Times New Roman" pitchFamily="18" charset="0"/>
                <a:cs typeface="Times New Roman" pitchFamily="18" charset="0"/>
                <a:sym typeface="Wingdings"/>
              </a:rPr>
              <a:t>x </a:t>
            </a:r>
            <a:r>
              <a:rPr lang="en-US" sz="2300" dirty="0" smtClean="0">
                <a:solidFill>
                  <a:schemeClr val="tx1"/>
                </a:solidFill>
                <a:latin typeface="Times New Roman" pitchFamily="18" charset="0"/>
                <a:cs typeface="Times New Roman" pitchFamily="18" charset="0"/>
                <a:sym typeface="Wingdings"/>
              </a:rPr>
              <a:t>+ 3</a:t>
            </a:r>
            <a:r>
              <a:rPr lang="en-US" sz="2300" i="1" dirty="0" smtClean="0">
                <a:solidFill>
                  <a:schemeClr val="tx1"/>
                </a:solidFill>
                <a:latin typeface="Times New Roman" pitchFamily="18" charset="0"/>
                <a:cs typeface="Times New Roman" pitchFamily="18" charset="0"/>
                <a:sym typeface="Wingdings"/>
              </a:rPr>
              <a:t>y</a:t>
            </a:r>
            <a:r>
              <a:rPr lang="en-US" sz="2300" dirty="0" smtClean="0">
                <a:solidFill>
                  <a:schemeClr val="tx1"/>
                </a:solidFill>
                <a:latin typeface="Times New Roman" pitchFamily="18" charset="0"/>
                <a:cs typeface="Times New Roman" pitchFamily="18" charset="0"/>
                <a:sym typeface="Wingdings"/>
              </a:rPr>
              <a:t> </a:t>
            </a:r>
            <a:r>
              <a:rPr lang="en-US" sz="2300" dirty="0" smtClean="0">
                <a:solidFill>
                  <a:schemeClr val="tx1"/>
                </a:solidFill>
                <a:latin typeface="Times New Roman" pitchFamily="18" charset="0"/>
              </a:rPr>
              <a:t>– </a:t>
            </a:r>
            <a:r>
              <a:rPr lang="en-US" sz="2300" dirty="0" smtClean="0">
                <a:solidFill>
                  <a:schemeClr val="tx1"/>
                </a:solidFill>
                <a:latin typeface="Times New Roman" pitchFamily="18" charset="0"/>
                <a:cs typeface="Times New Roman" pitchFamily="18" charset="0"/>
                <a:sym typeface="Wingdings"/>
              </a:rPr>
              <a:t>3</a:t>
            </a:r>
            <a:r>
              <a:rPr lang="en-US" sz="2300" i="1" dirty="0" smtClean="0">
                <a:solidFill>
                  <a:schemeClr val="tx1"/>
                </a:solidFill>
                <a:latin typeface="Times New Roman" pitchFamily="18" charset="0"/>
                <a:cs typeface="Times New Roman" pitchFamily="18" charset="0"/>
                <a:sym typeface="Wingdings"/>
              </a:rPr>
              <a:t>y</a:t>
            </a:r>
            <a:r>
              <a:rPr lang="en-US" sz="2300" dirty="0" smtClean="0">
                <a:solidFill>
                  <a:schemeClr val="tx1"/>
                </a:solidFill>
                <a:latin typeface="Times New Roman" pitchFamily="18" charset="0"/>
                <a:cs typeface="Times New Roman" pitchFamily="18" charset="0"/>
                <a:sym typeface="Wingdings"/>
              </a:rPr>
              <a:t>	= </a:t>
            </a:r>
            <a:r>
              <a:rPr lang="en-US" sz="2300" dirty="0" smtClean="0">
                <a:solidFill>
                  <a:schemeClr val="tx1"/>
                </a:solidFill>
                <a:latin typeface="Times New Roman" pitchFamily="18" charset="0"/>
              </a:rPr>
              <a:t>–</a:t>
            </a:r>
            <a:r>
              <a:rPr lang="en-US" sz="2300" dirty="0" smtClean="0">
                <a:solidFill>
                  <a:schemeClr val="tx1"/>
                </a:solidFill>
                <a:latin typeface="Times New Roman" pitchFamily="18" charset="0"/>
                <a:cs typeface="Times New Roman" pitchFamily="18" charset="0"/>
                <a:sym typeface="Wingdings"/>
              </a:rPr>
              <a:t>18</a:t>
            </a:r>
            <a:r>
              <a:rPr lang="en-US" sz="2300" dirty="0" smtClean="0">
                <a:solidFill>
                  <a:schemeClr val="tx1"/>
                </a:solidFill>
                <a:latin typeface="Times New Roman" pitchFamily="18" charset="0"/>
              </a:rPr>
              <a:t> – </a:t>
            </a:r>
            <a:r>
              <a:rPr lang="en-US" sz="2300" dirty="0" smtClean="0">
                <a:solidFill>
                  <a:schemeClr val="tx1"/>
                </a:solidFill>
                <a:latin typeface="Times New Roman" pitchFamily="18" charset="0"/>
                <a:cs typeface="Times New Roman" pitchFamily="18" charset="0"/>
                <a:sym typeface="Wingdings"/>
              </a:rPr>
              <a:t>2</a:t>
            </a:r>
          </a:p>
          <a:p>
            <a:pPr marL="457200" indent="-457200">
              <a:spcBef>
                <a:spcPts val="0"/>
              </a:spcBef>
              <a:buNone/>
              <a:tabLst>
                <a:tab pos="973138" algn="l"/>
                <a:tab pos="2454275" algn="l"/>
                <a:tab pos="3309938" algn="l"/>
                <a:tab pos="4630738" algn="l"/>
                <a:tab pos="5776913" algn="l"/>
                <a:tab pos="5892800" algn="l"/>
              </a:tabLst>
            </a:pPr>
            <a:r>
              <a:rPr lang="en-US" sz="2300" dirty="0" smtClean="0">
                <a:solidFill>
                  <a:schemeClr val="tx1"/>
                </a:solidFill>
                <a:latin typeface="Times New Roman" pitchFamily="18" charset="0"/>
                <a:cs typeface="Times New Roman" pitchFamily="18" charset="0"/>
                <a:sym typeface="Wingdings"/>
              </a:rPr>
              <a:t>		     ÷ 5:	 	             5</a:t>
            </a:r>
            <a:r>
              <a:rPr lang="en-US" sz="2300" i="1" dirty="0" smtClean="0">
                <a:solidFill>
                  <a:schemeClr val="tx1"/>
                </a:solidFill>
                <a:latin typeface="Times New Roman" pitchFamily="18" charset="0"/>
                <a:cs typeface="Times New Roman" pitchFamily="18" charset="0"/>
                <a:sym typeface="Wingdings"/>
              </a:rPr>
              <a:t>x</a:t>
            </a:r>
            <a:r>
              <a:rPr lang="en-US" sz="2300" dirty="0" smtClean="0">
                <a:solidFill>
                  <a:schemeClr val="tx1"/>
                </a:solidFill>
                <a:latin typeface="Times New Roman" pitchFamily="18" charset="0"/>
                <a:cs typeface="Times New Roman" pitchFamily="18" charset="0"/>
                <a:sym typeface="Wingdings"/>
              </a:rPr>
              <a:t>	=</a:t>
            </a:r>
            <a:r>
              <a:rPr lang="en-US" sz="2300" dirty="0" smtClean="0">
                <a:solidFill>
                  <a:schemeClr val="tx1"/>
                </a:solidFill>
                <a:latin typeface="Times New Roman" pitchFamily="18" charset="0"/>
              </a:rPr>
              <a:t> –</a:t>
            </a:r>
            <a:r>
              <a:rPr lang="en-US" sz="2300" dirty="0" smtClean="0">
                <a:solidFill>
                  <a:schemeClr val="tx1"/>
                </a:solidFill>
                <a:latin typeface="Times New Roman" pitchFamily="18" charset="0"/>
                <a:cs typeface="Times New Roman" pitchFamily="18" charset="0"/>
                <a:sym typeface="Wingdings"/>
              </a:rPr>
              <a:t>20</a:t>
            </a:r>
          </a:p>
          <a:p>
            <a:pPr marL="457200" indent="-457200">
              <a:spcBef>
                <a:spcPts val="0"/>
              </a:spcBef>
              <a:buNone/>
              <a:tabLst>
                <a:tab pos="973138" algn="l"/>
                <a:tab pos="2454275" algn="l"/>
                <a:tab pos="3309938" algn="l"/>
                <a:tab pos="4630738" algn="l"/>
                <a:tab pos="5776913" algn="l"/>
                <a:tab pos="5892800" algn="l"/>
              </a:tabLst>
            </a:pPr>
            <a:r>
              <a:rPr lang="en-US" sz="1000" dirty="0" smtClean="0">
                <a:solidFill>
                  <a:schemeClr val="tx1"/>
                </a:solidFill>
                <a:latin typeface="Times New Roman" pitchFamily="18" charset="0"/>
                <a:cs typeface="Times New Roman" pitchFamily="18" charset="0"/>
                <a:sym typeface="Wingdings"/>
              </a:rPr>
              <a:t>	</a:t>
            </a:r>
          </a:p>
          <a:p>
            <a:pPr marL="457200" indent="-457200">
              <a:spcBef>
                <a:spcPts val="0"/>
              </a:spcBef>
              <a:buNone/>
              <a:tabLst>
                <a:tab pos="973138" algn="l"/>
                <a:tab pos="2454275" algn="l"/>
                <a:tab pos="3309938" algn="l"/>
                <a:tab pos="4630738" algn="l"/>
                <a:tab pos="5776913" algn="l"/>
                <a:tab pos="5892800" algn="l"/>
              </a:tabLst>
            </a:pPr>
            <a:r>
              <a:rPr lang="en-US" sz="2300" dirty="0" smtClean="0">
                <a:solidFill>
                  <a:schemeClr val="tx1"/>
                </a:solidFill>
                <a:latin typeface="Times New Roman" pitchFamily="18" charset="0"/>
                <a:sym typeface="Wingdings"/>
              </a:rPr>
              <a:t>             </a:t>
            </a:r>
            <a:r>
              <a:rPr lang="en-US" sz="2300" dirty="0" smtClean="0">
                <a:solidFill>
                  <a:schemeClr val="tx1"/>
                </a:solidFill>
                <a:latin typeface="Times New Roman" pitchFamily="18" charset="0"/>
                <a:sym typeface="Symbol"/>
              </a:rPr>
              <a:t></a:t>
            </a:r>
            <a:endParaRPr lang="en-US" sz="2300" dirty="0" smtClean="0">
              <a:solidFill>
                <a:schemeClr val="tx1"/>
              </a:solidFill>
              <a:latin typeface="Times New Roman" pitchFamily="18" charset="0"/>
              <a:sym typeface="Wingdings"/>
            </a:endParaRPr>
          </a:p>
          <a:p>
            <a:pPr marL="457200" indent="-457200">
              <a:spcBef>
                <a:spcPts val="1400"/>
              </a:spcBef>
              <a:buNone/>
              <a:tabLst>
                <a:tab pos="973138" algn="l"/>
                <a:tab pos="2454275" algn="l"/>
                <a:tab pos="3309938" algn="l"/>
                <a:tab pos="4630738" algn="l"/>
                <a:tab pos="5776913" algn="l"/>
                <a:tab pos="5892800" algn="l"/>
              </a:tabLst>
            </a:pPr>
            <a:r>
              <a:rPr lang="en-US" sz="2300" dirty="0" smtClean="0">
                <a:solidFill>
                  <a:schemeClr val="tx1"/>
                </a:solidFill>
                <a:latin typeface="Times New Roman" pitchFamily="18" charset="0"/>
                <a:sym typeface="Wingdings"/>
              </a:rPr>
              <a:t>		Substitute	</a:t>
            </a:r>
            <a:r>
              <a:rPr lang="en-US" sz="2300" dirty="0" smtClean="0">
                <a:solidFill>
                  <a:schemeClr val="tx1"/>
                </a:solidFill>
                <a:latin typeface="Times New Roman" pitchFamily="18" charset="0"/>
                <a:cs typeface="Times New Roman" pitchFamily="18" charset="0"/>
                <a:sym typeface="Wingdings"/>
              </a:rPr>
              <a:t> 	                </a:t>
            </a:r>
            <a:r>
              <a:rPr lang="en-US" sz="2300" i="1" dirty="0" smtClean="0">
                <a:solidFill>
                  <a:schemeClr val="tx1"/>
                </a:solidFill>
                <a:latin typeface="Times New Roman" pitchFamily="18" charset="0"/>
                <a:cs typeface="Times New Roman" pitchFamily="18" charset="0"/>
                <a:sym typeface="Wingdings"/>
              </a:rPr>
              <a:t>x</a:t>
            </a:r>
            <a:r>
              <a:rPr lang="en-US" sz="2300" dirty="0" smtClean="0">
                <a:solidFill>
                  <a:schemeClr val="tx1"/>
                </a:solidFill>
                <a:latin typeface="Times New Roman" pitchFamily="18" charset="0"/>
                <a:cs typeface="Times New Roman" pitchFamily="18" charset="0"/>
                <a:sym typeface="Wingdings"/>
              </a:rPr>
              <a:t>	=</a:t>
            </a:r>
            <a:r>
              <a:rPr lang="en-US" sz="2300" dirty="0" smtClean="0">
                <a:solidFill>
                  <a:schemeClr val="tx1"/>
                </a:solidFill>
                <a:latin typeface="Times New Roman" pitchFamily="18" charset="0"/>
              </a:rPr>
              <a:t> –</a:t>
            </a:r>
            <a:r>
              <a:rPr lang="en-US" sz="2300" dirty="0" smtClean="0">
                <a:solidFill>
                  <a:schemeClr val="tx1"/>
                </a:solidFill>
                <a:latin typeface="Times New Roman" pitchFamily="18" charset="0"/>
                <a:cs typeface="Times New Roman" pitchFamily="18" charset="0"/>
                <a:sym typeface="Wingdings"/>
              </a:rPr>
              <a:t>4    in</a:t>
            </a:r>
            <a:r>
              <a:rPr lang="en-US" sz="2300" dirty="0" smtClean="0">
                <a:solidFill>
                  <a:schemeClr val="tx1"/>
                </a:solidFill>
                <a:latin typeface="Times New Roman" pitchFamily="18" charset="0"/>
                <a:sym typeface="Wingdings"/>
              </a:rPr>
              <a:t> :</a:t>
            </a:r>
          </a:p>
          <a:p>
            <a:pPr marL="457200" indent="-457200">
              <a:spcBef>
                <a:spcPts val="0"/>
              </a:spcBef>
              <a:buNone/>
              <a:tabLst>
                <a:tab pos="973138" algn="l"/>
                <a:tab pos="2454275" algn="l"/>
                <a:tab pos="3309938" algn="l"/>
                <a:tab pos="4630738" algn="l"/>
                <a:tab pos="5776913" algn="l"/>
                <a:tab pos="5892800" algn="l"/>
              </a:tabLst>
            </a:pPr>
            <a:endParaRPr lang="en-US" sz="2300" dirty="0" smtClean="0">
              <a:solidFill>
                <a:schemeClr val="tx1"/>
              </a:solidFill>
              <a:latin typeface="Times New Roman" pitchFamily="18" charset="0"/>
              <a:sym typeface="Wingdings"/>
            </a:endParaRPr>
          </a:p>
          <a:p>
            <a:pPr marL="457200" indent="-457200">
              <a:spcBef>
                <a:spcPts val="0"/>
              </a:spcBef>
              <a:buNone/>
              <a:tabLst>
                <a:tab pos="973138" algn="l"/>
                <a:tab pos="2454275" algn="l"/>
                <a:tab pos="3309938" algn="l"/>
                <a:tab pos="4630738" algn="l"/>
                <a:tab pos="5776913" algn="l"/>
                <a:tab pos="5892800" algn="l"/>
              </a:tabLst>
            </a:pPr>
            <a:endParaRPr lang="en-US" sz="2300" dirty="0" smtClean="0">
              <a:solidFill>
                <a:schemeClr val="tx1"/>
              </a:solidFill>
              <a:latin typeface="Times New Roman" pitchFamily="18" charset="0"/>
              <a:sym typeface="Wingdings"/>
            </a:endParaRPr>
          </a:p>
          <a:p>
            <a:pPr marL="457200" indent="-457200">
              <a:spcBef>
                <a:spcPts val="800"/>
              </a:spcBef>
              <a:buNone/>
              <a:tabLst>
                <a:tab pos="973138" algn="l"/>
                <a:tab pos="2454275" algn="l"/>
                <a:tab pos="3309938" algn="l"/>
                <a:tab pos="4630738" algn="l"/>
                <a:tab pos="5776913" algn="l"/>
                <a:tab pos="5892800" algn="l"/>
              </a:tabLst>
            </a:pPr>
            <a:r>
              <a:rPr lang="en-US" sz="2300" dirty="0" smtClean="0">
                <a:solidFill>
                  <a:schemeClr val="tx1"/>
                </a:solidFill>
                <a:latin typeface="Times New Roman" pitchFamily="18" charset="0"/>
                <a:sym typeface="Symbol"/>
              </a:rPr>
              <a:t>             </a:t>
            </a:r>
            <a:endParaRPr lang="en-US" sz="2300" dirty="0" smtClean="0">
              <a:solidFill>
                <a:schemeClr val="tx1"/>
              </a:solidFill>
              <a:latin typeface="Times New Roman" pitchFamily="18" charset="0"/>
              <a:sym typeface="Wingdings"/>
            </a:endParaRPr>
          </a:p>
          <a:p>
            <a:pPr marL="457200" indent="-457200">
              <a:spcBef>
                <a:spcPts val="300"/>
              </a:spcBef>
              <a:buNone/>
              <a:tabLst>
                <a:tab pos="973138" algn="l"/>
                <a:tab pos="2454275" algn="l"/>
                <a:tab pos="3309938" algn="l"/>
                <a:tab pos="4630738" algn="l"/>
                <a:tab pos="5776913" algn="l"/>
                <a:tab pos="5892800" algn="l"/>
              </a:tabLst>
            </a:pPr>
            <a:r>
              <a:rPr lang="en-US" sz="2300" dirty="0" smtClean="0">
                <a:solidFill>
                  <a:schemeClr val="tx1"/>
                </a:solidFill>
                <a:latin typeface="Times New Roman" pitchFamily="18" charset="0"/>
                <a:sym typeface="Wingdings"/>
              </a:rPr>
              <a:t>		Hence, </a:t>
            </a:r>
            <a:r>
              <a:rPr lang="en-US" sz="2300" i="1" dirty="0" smtClean="0">
                <a:solidFill>
                  <a:srgbClr val="FF0000"/>
                </a:solidFill>
                <a:latin typeface="Times New Roman" pitchFamily="18" charset="0"/>
                <a:sym typeface="Wingdings"/>
              </a:rPr>
              <a:t>x</a:t>
            </a:r>
            <a:r>
              <a:rPr lang="en-US" sz="2300" dirty="0" smtClean="0">
                <a:solidFill>
                  <a:srgbClr val="FF0000"/>
                </a:solidFill>
                <a:latin typeface="Times New Roman" pitchFamily="18" charset="0"/>
                <a:sym typeface="Wingdings"/>
              </a:rPr>
              <a:t> = </a:t>
            </a:r>
            <a:r>
              <a:rPr lang="en-US" sz="2300" dirty="0" smtClean="0">
                <a:solidFill>
                  <a:srgbClr val="FF0000"/>
                </a:solidFill>
                <a:latin typeface="Times New Roman" pitchFamily="18" charset="0"/>
              </a:rPr>
              <a:t>–</a:t>
            </a:r>
            <a:r>
              <a:rPr lang="en-US" sz="2300" dirty="0" smtClean="0">
                <a:solidFill>
                  <a:srgbClr val="FF0000"/>
                </a:solidFill>
                <a:latin typeface="Times New Roman" pitchFamily="18" charset="0"/>
                <a:sym typeface="Wingdings"/>
              </a:rPr>
              <a:t>4</a:t>
            </a:r>
            <a:r>
              <a:rPr lang="en-US" sz="2300" dirty="0" smtClean="0">
                <a:solidFill>
                  <a:schemeClr val="tx1"/>
                </a:solidFill>
                <a:latin typeface="Times New Roman" pitchFamily="18" charset="0"/>
                <a:sym typeface="Wingdings"/>
              </a:rPr>
              <a:t> and </a:t>
            </a:r>
            <a:r>
              <a:rPr lang="en-US" sz="2300" i="1" dirty="0" smtClean="0">
                <a:solidFill>
                  <a:srgbClr val="FF0000"/>
                </a:solidFill>
                <a:latin typeface="Times New Roman" pitchFamily="18" charset="0"/>
                <a:sym typeface="Wingdings"/>
              </a:rPr>
              <a:t>y</a:t>
            </a:r>
            <a:r>
              <a:rPr lang="en-US" sz="2300" dirty="0" smtClean="0">
                <a:solidFill>
                  <a:srgbClr val="FF0000"/>
                </a:solidFill>
                <a:latin typeface="Times New Roman" pitchFamily="18" charset="0"/>
                <a:sym typeface="Wingdings"/>
              </a:rPr>
              <a:t> = 2.</a:t>
            </a:r>
            <a:endParaRPr lang="en-US" sz="2300" dirty="0" smtClean="0">
              <a:solidFill>
                <a:schemeClr val="tx1"/>
              </a:solidFill>
              <a:latin typeface="Times New Roman" pitchFamily="18" charset="0"/>
              <a:cs typeface="Times New Roman" pitchFamily="18" charset="0"/>
            </a:endParaRPr>
          </a:p>
        </p:txBody>
      </p:sp>
      <p:pic>
        <p:nvPicPr>
          <p:cNvPr id="1026" name="Picture 2" descr="D:\Deepak\Powerpoint\20110223\Art\New.wmf"/>
          <p:cNvPicPr>
            <a:picLocks noChangeAspect="1" noChangeArrowheads="1"/>
          </p:cNvPicPr>
          <p:nvPr/>
        </p:nvPicPr>
        <p:blipFill>
          <a:blip r:embed="rId2" cstate="print"/>
          <a:srcRect/>
          <a:stretch>
            <a:fillRect/>
          </a:stretch>
        </p:blipFill>
        <p:spPr bwMode="auto">
          <a:xfrm>
            <a:off x="4873170" y="4202670"/>
            <a:ext cx="1600200" cy="698500"/>
          </a:xfrm>
          <a:prstGeom prst="rect">
            <a:avLst/>
          </a:prstGeom>
          <a:noFill/>
        </p:spPr>
      </p:pic>
      <p:pic>
        <p:nvPicPr>
          <p:cNvPr id="1027" name="Picture 3" descr="D:\Deepak\Powerpoint\20110223\Art\New.wmf"/>
          <p:cNvPicPr>
            <a:picLocks noChangeAspect="1" noChangeArrowheads="1"/>
          </p:cNvPicPr>
          <p:nvPr/>
        </p:nvPicPr>
        <p:blipFill>
          <a:blip r:embed="rId3" cstate="print"/>
          <a:srcRect/>
          <a:stretch>
            <a:fillRect/>
          </a:stretch>
        </p:blipFill>
        <p:spPr bwMode="auto">
          <a:xfrm>
            <a:off x="3937002" y="5274978"/>
            <a:ext cx="2552700" cy="1206500"/>
          </a:xfrm>
          <a:prstGeom prst="rect">
            <a:avLst/>
          </a:prstGeom>
          <a:noFill/>
        </p:spPr>
      </p:pic>
      <p:sp>
        <p:nvSpPr>
          <p:cNvPr id="6" name="TextBox 5"/>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3 Paper 2</a:t>
            </a:r>
          </a:p>
        </p:txBody>
      </p:sp>
    </p:spTree>
    <p:extLst>
      <p:ext uri="{BB962C8B-B14F-4D97-AF65-F5344CB8AC3E}">
        <p14:creationId xmlns:p14="http://schemas.microsoft.com/office/powerpoint/2010/main" xmlns="" val="1862447457"/>
      </p:ext>
    </p:extLst>
  </p:cSld>
  <p:clrMapOvr>
    <a:masterClrMapping/>
  </p:clrMapOvr>
  <p:transition spd="slow">
    <p:strips dir="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nodeType="withEffect">
                                  <p:stCondLst>
                                    <p:cond delay="0"/>
                                  </p:stCondLst>
                                  <p:childTnLst>
                                    <p:set>
                                      <p:cBhvr>
                                        <p:cTn id="6" dur="1" fill="hold">
                                          <p:stCondLst>
                                            <p:cond delay="0"/>
                                          </p:stCondLst>
                                        </p:cTn>
                                        <p:tgtEl>
                                          <p:spTgt spid="1027"/>
                                        </p:tgtEl>
                                        <p:attrNameLst>
                                          <p:attrName>style.visibility</p:attrName>
                                        </p:attrNameLst>
                                      </p:cBhvr>
                                      <p:to>
                                        <p:strVal val="visible"/>
                                      </p:to>
                                    </p:set>
                                    <p:anim calcmode="lin" valueType="num">
                                      <p:cBhvr>
                                        <p:cTn id="7" dur="500" fill="hold"/>
                                        <p:tgtEl>
                                          <p:spTgt spid="1027"/>
                                        </p:tgtEl>
                                        <p:attrNameLst>
                                          <p:attrName>ppt_w</p:attrName>
                                        </p:attrNameLst>
                                      </p:cBhvr>
                                      <p:tavLst>
                                        <p:tav tm="0">
                                          <p:val>
                                            <p:fltVal val="0"/>
                                          </p:val>
                                        </p:tav>
                                        <p:tav tm="100000">
                                          <p:val>
                                            <p:strVal val="#ppt_w"/>
                                          </p:val>
                                        </p:tav>
                                      </p:tavLst>
                                    </p:anim>
                                    <p:anim calcmode="lin" valueType="num">
                                      <p:cBhvr>
                                        <p:cTn id="8" dur="500" fill="hold"/>
                                        <p:tgtEl>
                                          <p:spTgt spid="1027"/>
                                        </p:tgtEl>
                                        <p:attrNameLst>
                                          <p:attrName>ppt_h</p:attrName>
                                        </p:attrNameLst>
                                      </p:cBhvr>
                                      <p:tavLst>
                                        <p:tav tm="0">
                                          <p:val>
                                            <p:fltVal val="0"/>
                                          </p:val>
                                        </p:tav>
                                        <p:tav tm="100000">
                                          <p:val>
                                            <p:strVal val="#ppt_h"/>
                                          </p:val>
                                        </p:tav>
                                      </p:tavLst>
                                    </p:anim>
                                    <p:animEffect transition="in" filter="fade">
                                      <p:cBhvr>
                                        <p:cTn id="9" dur="500"/>
                                        <p:tgtEl>
                                          <p:spTgt spid="1027"/>
                                        </p:tgtEl>
                                      </p:cBhvr>
                                    </p:animEffect>
                                  </p:childTnLst>
                                </p:cTn>
                              </p:par>
                              <p:par>
                                <p:cTn id="10" presetID="53" presetClass="entr" presetSubtype="0" fill="hold" grpId="0" nodeType="withEffect">
                                  <p:stCondLst>
                                    <p:cond delay="0"/>
                                  </p:stCondLst>
                                  <p:childTnLst>
                                    <p:set>
                                      <p:cBhvr>
                                        <p:cTn id="11" dur="1" fill="hold">
                                          <p:stCondLst>
                                            <p:cond delay="0"/>
                                          </p:stCondLst>
                                        </p:cTn>
                                        <p:tgtEl>
                                          <p:spTgt spid="5">
                                            <p:txEl>
                                              <p:pRg st="0" end="0"/>
                                            </p:txEl>
                                          </p:spTgt>
                                        </p:tgtEl>
                                        <p:attrNameLst>
                                          <p:attrName>style.visibility</p:attrName>
                                        </p:attrNameLst>
                                      </p:cBhvr>
                                      <p:to>
                                        <p:strVal val="visible"/>
                                      </p:to>
                                    </p:set>
                                    <p:anim calcmode="lin" valueType="num">
                                      <p:cBhvr>
                                        <p:cTn id="12" dur="500" fill="hold"/>
                                        <p:tgtEl>
                                          <p:spTgt spid="5">
                                            <p:txEl>
                                              <p:pRg st="0" end="0"/>
                                            </p:txEl>
                                          </p:spTgt>
                                        </p:tgtEl>
                                        <p:attrNameLst>
                                          <p:attrName>ppt_w</p:attrName>
                                        </p:attrNameLst>
                                      </p:cBhvr>
                                      <p:tavLst>
                                        <p:tav tm="0">
                                          <p:val>
                                            <p:fltVal val="0"/>
                                          </p:val>
                                        </p:tav>
                                        <p:tav tm="100000">
                                          <p:val>
                                            <p:strVal val="#ppt_w"/>
                                          </p:val>
                                        </p:tav>
                                      </p:tavLst>
                                    </p:anim>
                                    <p:anim calcmode="lin" valueType="num">
                                      <p:cBhvr>
                                        <p:cTn id="13" dur="500" fill="hold"/>
                                        <p:tgtEl>
                                          <p:spTgt spid="5">
                                            <p:txEl>
                                              <p:pRg st="0" end="0"/>
                                            </p:txEl>
                                          </p:spTgt>
                                        </p:tgtEl>
                                        <p:attrNameLst>
                                          <p:attrName>ppt_h</p:attrName>
                                        </p:attrNameLst>
                                      </p:cBhvr>
                                      <p:tavLst>
                                        <p:tav tm="0">
                                          <p:val>
                                            <p:fltVal val="0"/>
                                          </p:val>
                                        </p:tav>
                                        <p:tav tm="100000">
                                          <p:val>
                                            <p:strVal val="#ppt_h"/>
                                          </p:val>
                                        </p:tav>
                                      </p:tavLst>
                                    </p:anim>
                                    <p:animEffect transition="in" filter="fade">
                                      <p:cBhvr>
                                        <p:cTn id="14" dur="500"/>
                                        <p:tgtEl>
                                          <p:spTgt spid="5">
                                            <p:txEl>
                                              <p:pRg st="0" end="0"/>
                                            </p:txEl>
                                          </p:spTgt>
                                        </p:tgtEl>
                                      </p:cBhvr>
                                    </p:animEffect>
                                  </p:childTnLst>
                                </p:cTn>
                              </p:par>
                              <p:par>
                                <p:cTn id="15" presetID="53" presetClass="entr" presetSubtype="0" fill="hold" grpId="0" nodeType="withEffect">
                                  <p:stCondLst>
                                    <p:cond delay="0"/>
                                  </p:stCondLst>
                                  <p:childTnLst>
                                    <p:set>
                                      <p:cBhvr>
                                        <p:cTn id="16" dur="1" fill="hold">
                                          <p:stCondLst>
                                            <p:cond delay="0"/>
                                          </p:stCondLst>
                                        </p:cTn>
                                        <p:tgtEl>
                                          <p:spTgt spid="5">
                                            <p:txEl>
                                              <p:pRg st="1" end="1"/>
                                            </p:txEl>
                                          </p:spTgt>
                                        </p:tgtEl>
                                        <p:attrNameLst>
                                          <p:attrName>style.visibility</p:attrName>
                                        </p:attrNameLst>
                                      </p:cBhvr>
                                      <p:to>
                                        <p:strVal val="visible"/>
                                      </p:to>
                                    </p:set>
                                    <p:anim calcmode="lin" valueType="num">
                                      <p:cBhvr>
                                        <p:cTn id="17" dur="500" fill="hold"/>
                                        <p:tgtEl>
                                          <p:spTgt spid="5">
                                            <p:txEl>
                                              <p:pRg st="1" end="1"/>
                                            </p:txEl>
                                          </p:spTgt>
                                        </p:tgtEl>
                                        <p:attrNameLst>
                                          <p:attrName>ppt_w</p:attrName>
                                        </p:attrNameLst>
                                      </p:cBhvr>
                                      <p:tavLst>
                                        <p:tav tm="0">
                                          <p:val>
                                            <p:fltVal val="0"/>
                                          </p:val>
                                        </p:tav>
                                        <p:tav tm="100000">
                                          <p:val>
                                            <p:strVal val="#ppt_w"/>
                                          </p:val>
                                        </p:tav>
                                      </p:tavLst>
                                    </p:anim>
                                    <p:anim calcmode="lin" valueType="num">
                                      <p:cBhvr>
                                        <p:cTn id="18" dur="500" fill="hold"/>
                                        <p:tgtEl>
                                          <p:spTgt spid="5">
                                            <p:txEl>
                                              <p:pRg st="1" end="1"/>
                                            </p:txEl>
                                          </p:spTgt>
                                        </p:tgtEl>
                                        <p:attrNameLst>
                                          <p:attrName>ppt_h</p:attrName>
                                        </p:attrNameLst>
                                      </p:cBhvr>
                                      <p:tavLst>
                                        <p:tav tm="0">
                                          <p:val>
                                            <p:fltVal val="0"/>
                                          </p:val>
                                        </p:tav>
                                        <p:tav tm="100000">
                                          <p:val>
                                            <p:strVal val="#ppt_h"/>
                                          </p:val>
                                        </p:tav>
                                      </p:tavLst>
                                    </p:anim>
                                    <p:animEffect transition="in" filter="fade">
                                      <p:cBhvr>
                                        <p:cTn id="19" dur="500"/>
                                        <p:tgtEl>
                                          <p:spTgt spid="5">
                                            <p:txEl>
                                              <p:pRg st="1" end="1"/>
                                            </p:txEl>
                                          </p:spTgt>
                                        </p:tgtEl>
                                      </p:cBhvr>
                                    </p:animEffect>
                                  </p:childTnLst>
                                </p:cTn>
                              </p:par>
                              <p:par>
                                <p:cTn id="20" presetID="53" presetClass="entr" presetSubtype="0" fill="hold" grpId="0" nodeType="withEffect">
                                  <p:stCondLst>
                                    <p:cond delay="0"/>
                                  </p:stCondLst>
                                  <p:childTnLst>
                                    <p:set>
                                      <p:cBhvr>
                                        <p:cTn id="21" dur="1" fill="hold">
                                          <p:stCondLst>
                                            <p:cond delay="0"/>
                                          </p:stCondLst>
                                        </p:cTn>
                                        <p:tgtEl>
                                          <p:spTgt spid="5">
                                            <p:txEl>
                                              <p:pRg st="2" end="2"/>
                                            </p:txEl>
                                          </p:spTgt>
                                        </p:tgtEl>
                                        <p:attrNameLst>
                                          <p:attrName>style.visibility</p:attrName>
                                        </p:attrNameLst>
                                      </p:cBhvr>
                                      <p:to>
                                        <p:strVal val="visible"/>
                                      </p:to>
                                    </p:set>
                                    <p:anim calcmode="lin" valueType="num">
                                      <p:cBhvr>
                                        <p:cTn id="22" dur="500" fill="hold"/>
                                        <p:tgtEl>
                                          <p:spTgt spid="5">
                                            <p:txEl>
                                              <p:pRg st="2" end="2"/>
                                            </p:txEl>
                                          </p:spTgt>
                                        </p:tgtEl>
                                        <p:attrNameLst>
                                          <p:attrName>ppt_w</p:attrName>
                                        </p:attrNameLst>
                                      </p:cBhvr>
                                      <p:tavLst>
                                        <p:tav tm="0">
                                          <p:val>
                                            <p:fltVal val="0"/>
                                          </p:val>
                                        </p:tav>
                                        <p:tav tm="100000">
                                          <p:val>
                                            <p:strVal val="#ppt_w"/>
                                          </p:val>
                                        </p:tav>
                                      </p:tavLst>
                                    </p:anim>
                                    <p:anim calcmode="lin" valueType="num">
                                      <p:cBhvr>
                                        <p:cTn id="23" dur="500" fill="hold"/>
                                        <p:tgtEl>
                                          <p:spTgt spid="5">
                                            <p:txEl>
                                              <p:pRg st="2" end="2"/>
                                            </p:txEl>
                                          </p:spTgt>
                                        </p:tgtEl>
                                        <p:attrNameLst>
                                          <p:attrName>ppt_h</p:attrName>
                                        </p:attrNameLst>
                                      </p:cBhvr>
                                      <p:tavLst>
                                        <p:tav tm="0">
                                          <p:val>
                                            <p:fltVal val="0"/>
                                          </p:val>
                                        </p:tav>
                                        <p:tav tm="100000">
                                          <p:val>
                                            <p:strVal val="#ppt_h"/>
                                          </p:val>
                                        </p:tav>
                                      </p:tavLst>
                                    </p:anim>
                                    <p:animEffect transition="in" filter="fade">
                                      <p:cBhvr>
                                        <p:cTn id="24" dur="500"/>
                                        <p:tgtEl>
                                          <p:spTgt spid="5">
                                            <p:txEl>
                                              <p:pRg st="2" end="2"/>
                                            </p:txEl>
                                          </p:spTgt>
                                        </p:tgtEl>
                                      </p:cBhvr>
                                    </p:animEffect>
                                  </p:childTnLst>
                                </p:cTn>
                              </p:par>
                              <p:par>
                                <p:cTn id="25" presetID="53" presetClass="entr" presetSubtype="0" fill="hold" grpId="0" nodeType="withEffect">
                                  <p:stCondLst>
                                    <p:cond delay="0"/>
                                  </p:stCondLst>
                                  <p:childTnLst>
                                    <p:set>
                                      <p:cBhvr>
                                        <p:cTn id="26" dur="1" fill="hold">
                                          <p:stCondLst>
                                            <p:cond delay="0"/>
                                          </p:stCondLst>
                                        </p:cTn>
                                        <p:tgtEl>
                                          <p:spTgt spid="5">
                                            <p:txEl>
                                              <p:pRg st="3" end="3"/>
                                            </p:txEl>
                                          </p:spTgt>
                                        </p:tgtEl>
                                        <p:attrNameLst>
                                          <p:attrName>style.visibility</p:attrName>
                                        </p:attrNameLst>
                                      </p:cBhvr>
                                      <p:to>
                                        <p:strVal val="visible"/>
                                      </p:to>
                                    </p:set>
                                    <p:anim calcmode="lin" valueType="num">
                                      <p:cBhvr>
                                        <p:cTn id="27" dur="500" fill="hold"/>
                                        <p:tgtEl>
                                          <p:spTgt spid="5">
                                            <p:txEl>
                                              <p:pRg st="3" end="3"/>
                                            </p:txEl>
                                          </p:spTgt>
                                        </p:tgtEl>
                                        <p:attrNameLst>
                                          <p:attrName>ppt_w</p:attrName>
                                        </p:attrNameLst>
                                      </p:cBhvr>
                                      <p:tavLst>
                                        <p:tav tm="0">
                                          <p:val>
                                            <p:fltVal val="0"/>
                                          </p:val>
                                        </p:tav>
                                        <p:tav tm="100000">
                                          <p:val>
                                            <p:strVal val="#ppt_w"/>
                                          </p:val>
                                        </p:tav>
                                      </p:tavLst>
                                    </p:anim>
                                    <p:anim calcmode="lin" valueType="num">
                                      <p:cBhvr>
                                        <p:cTn id="28" dur="500" fill="hold"/>
                                        <p:tgtEl>
                                          <p:spTgt spid="5">
                                            <p:txEl>
                                              <p:pRg st="3" end="3"/>
                                            </p:txEl>
                                          </p:spTgt>
                                        </p:tgtEl>
                                        <p:attrNameLst>
                                          <p:attrName>ppt_h</p:attrName>
                                        </p:attrNameLst>
                                      </p:cBhvr>
                                      <p:tavLst>
                                        <p:tav tm="0">
                                          <p:val>
                                            <p:fltVal val="0"/>
                                          </p:val>
                                        </p:tav>
                                        <p:tav tm="100000">
                                          <p:val>
                                            <p:strVal val="#ppt_h"/>
                                          </p:val>
                                        </p:tav>
                                      </p:tavLst>
                                    </p:anim>
                                    <p:animEffect transition="in" filter="fade">
                                      <p:cBhvr>
                                        <p:cTn id="29" dur="500"/>
                                        <p:tgtEl>
                                          <p:spTgt spid="5">
                                            <p:txEl>
                                              <p:pRg st="3" end="3"/>
                                            </p:txEl>
                                          </p:spTgt>
                                        </p:tgtEl>
                                      </p:cBhvr>
                                    </p:animEffect>
                                  </p:childTnLst>
                                </p:cTn>
                              </p:par>
                              <p:par>
                                <p:cTn id="30" presetID="53" presetClass="entr" presetSubtype="0" fill="hold" grpId="0" nodeType="withEffect">
                                  <p:stCondLst>
                                    <p:cond delay="0"/>
                                  </p:stCondLst>
                                  <p:childTnLst>
                                    <p:set>
                                      <p:cBhvr>
                                        <p:cTn id="31" dur="1" fill="hold">
                                          <p:stCondLst>
                                            <p:cond delay="0"/>
                                          </p:stCondLst>
                                        </p:cTn>
                                        <p:tgtEl>
                                          <p:spTgt spid="5">
                                            <p:txEl>
                                              <p:pRg st="4" end="4"/>
                                            </p:txEl>
                                          </p:spTgt>
                                        </p:tgtEl>
                                        <p:attrNameLst>
                                          <p:attrName>style.visibility</p:attrName>
                                        </p:attrNameLst>
                                      </p:cBhvr>
                                      <p:to>
                                        <p:strVal val="visible"/>
                                      </p:to>
                                    </p:set>
                                    <p:anim calcmode="lin" valueType="num">
                                      <p:cBhvr>
                                        <p:cTn id="32" dur="500" fill="hold"/>
                                        <p:tgtEl>
                                          <p:spTgt spid="5">
                                            <p:txEl>
                                              <p:pRg st="4" end="4"/>
                                            </p:txEl>
                                          </p:spTgt>
                                        </p:tgtEl>
                                        <p:attrNameLst>
                                          <p:attrName>ppt_w</p:attrName>
                                        </p:attrNameLst>
                                      </p:cBhvr>
                                      <p:tavLst>
                                        <p:tav tm="0">
                                          <p:val>
                                            <p:fltVal val="0"/>
                                          </p:val>
                                        </p:tav>
                                        <p:tav tm="100000">
                                          <p:val>
                                            <p:strVal val="#ppt_w"/>
                                          </p:val>
                                        </p:tav>
                                      </p:tavLst>
                                    </p:anim>
                                    <p:anim calcmode="lin" valueType="num">
                                      <p:cBhvr>
                                        <p:cTn id="33" dur="500" fill="hold"/>
                                        <p:tgtEl>
                                          <p:spTgt spid="5">
                                            <p:txEl>
                                              <p:pRg st="4" end="4"/>
                                            </p:txEl>
                                          </p:spTgt>
                                        </p:tgtEl>
                                        <p:attrNameLst>
                                          <p:attrName>ppt_h</p:attrName>
                                        </p:attrNameLst>
                                      </p:cBhvr>
                                      <p:tavLst>
                                        <p:tav tm="0">
                                          <p:val>
                                            <p:fltVal val="0"/>
                                          </p:val>
                                        </p:tav>
                                        <p:tav tm="100000">
                                          <p:val>
                                            <p:strVal val="#ppt_h"/>
                                          </p:val>
                                        </p:tav>
                                      </p:tavLst>
                                    </p:anim>
                                    <p:animEffect transition="in" filter="fade">
                                      <p:cBhvr>
                                        <p:cTn id="34" dur="500"/>
                                        <p:tgtEl>
                                          <p:spTgt spid="5">
                                            <p:txEl>
                                              <p:pRg st="4" end="4"/>
                                            </p:txEl>
                                          </p:spTgt>
                                        </p:tgtEl>
                                      </p:cBhvr>
                                    </p:animEffect>
                                  </p:childTnLst>
                                </p:cTn>
                              </p:par>
                              <p:par>
                                <p:cTn id="35" presetID="53" presetClass="entr" presetSubtype="0" fill="hold" grpId="0" nodeType="withEffect">
                                  <p:stCondLst>
                                    <p:cond delay="0"/>
                                  </p:stCondLst>
                                  <p:childTnLst>
                                    <p:set>
                                      <p:cBhvr>
                                        <p:cTn id="36" dur="1" fill="hold">
                                          <p:stCondLst>
                                            <p:cond delay="0"/>
                                          </p:stCondLst>
                                        </p:cTn>
                                        <p:tgtEl>
                                          <p:spTgt spid="5">
                                            <p:txEl>
                                              <p:pRg st="5" end="5"/>
                                            </p:txEl>
                                          </p:spTgt>
                                        </p:tgtEl>
                                        <p:attrNameLst>
                                          <p:attrName>style.visibility</p:attrName>
                                        </p:attrNameLst>
                                      </p:cBhvr>
                                      <p:to>
                                        <p:strVal val="visible"/>
                                      </p:to>
                                    </p:set>
                                    <p:anim calcmode="lin" valueType="num">
                                      <p:cBhvr>
                                        <p:cTn id="37" dur="500" fill="hold"/>
                                        <p:tgtEl>
                                          <p:spTgt spid="5">
                                            <p:txEl>
                                              <p:pRg st="5" end="5"/>
                                            </p:txEl>
                                          </p:spTgt>
                                        </p:tgtEl>
                                        <p:attrNameLst>
                                          <p:attrName>ppt_w</p:attrName>
                                        </p:attrNameLst>
                                      </p:cBhvr>
                                      <p:tavLst>
                                        <p:tav tm="0">
                                          <p:val>
                                            <p:fltVal val="0"/>
                                          </p:val>
                                        </p:tav>
                                        <p:tav tm="100000">
                                          <p:val>
                                            <p:strVal val="#ppt_w"/>
                                          </p:val>
                                        </p:tav>
                                      </p:tavLst>
                                    </p:anim>
                                    <p:anim calcmode="lin" valueType="num">
                                      <p:cBhvr>
                                        <p:cTn id="38" dur="500" fill="hold"/>
                                        <p:tgtEl>
                                          <p:spTgt spid="5">
                                            <p:txEl>
                                              <p:pRg st="5" end="5"/>
                                            </p:txEl>
                                          </p:spTgt>
                                        </p:tgtEl>
                                        <p:attrNameLst>
                                          <p:attrName>ppt_h</p:attrName>
                                        </p:attrNameLst>
                                      </p:cBhvr>
                                      <p:tavLst>
                                        <p:tav tm="0">
                                          <p:val>
                                            <p:fltVal val="0"/>
                                          </p:val>
                                        </p:tav>
                                        <p:tav tm="100000">
                                          <p:val>
                                            <p:strVal val="#ppt_h"/>
                                          </p:val>
                                        </p:tav>
                                      </p:tavLst>
                                    </p:anim>
                                    <p:animEffect transition="in" filter="fade">
                                      <p:cBhvr>
                                        <p:cTn id="39" dur="500"/>
                                        <p:tgtEl>
                                          <p:spTgt spid="5">
                                            <p:txEl>
                                              <p:pRg st="5" end="5"/>
                                            </p:txEl>
                                          </p:spTgt>
                                        </p:tgtEl>
                                      </p:cBhvr>
                                    </p:animEffect>
                                  </p:childTnLst>
                                </p:cTn>
                              </p:par>
                              <p:par>
                                <p:cTn id="40" presetID="53" presetClass="entr" presetSubtype="0" fill="hold" grpId="0" nodeType="withEffect">
                                  <p:stCondLst>
                                    <p:cond delay="0"/>
                                  </p:stCondLst>
                                  <p:childTnLst>
                                    <p:set>
                                      <p:cBhvr>
                                        <p:cTn id="41" dur="1" fill="hold">
                                          <p:stCondLst>
                                            <p:cond delay="0"/>
                                          </p:stCondLst>
                                        </p:cTn>
                                        <p:tgtEl>
                                          <p:spTgt spid="5">
                                            <p:txEl>
                                              <p:pRg st="6" end="6"/>
                                            </p:txEl>
                                          </p:spTgt>
                                        </p:tgtEl>
                                        <p:attrNameLst>
                                          <p:attrName>style.visibility</p:attrName>
                                        </p:attrNameLst>
                                      </p:cBhvr>
                                      <p:to>
                                        <p:strVal val="visible"/>
                                      </p:to>
                                    </p:set>
                                    <p:anim calcmode="lin" valueType="num">
                                      <p:cBhvr>
                                        <p:cTn id="42" dur="500" fill="hold"/>
                                        <p:tgtEl>
                                          <p:spTgt spid="5">
                                            <p:txEl>
                                              <p:pRg st="6" end="6"/>
                                            </p:txEl>
                                          </p:spTgt>
                                        </p:tgtEl>
                                        <p:attrNameLst>
                                          <p:attrName>ppt_w</p:attrName>
                                        </p:attrNameLst>
                                      </p:cBhvr>
                                      <p:tavLst>
                                        <p:tav tm="0">
                                          <p:val>
                                            <p:fltVal val="0"/>
                                          </p:val>
                                        </p:tav>
                                        <p:tav tm="100000">
                                          <p:val>
                                            <p:strVal val="#ppt_w"/>
                                          </p:val>
                                        </p:tav>
                                      </p:tavLst>
                                    </p:anim>
                                    <p:anim calcmode="lin" valueType="num">
                                      <p:cBhvr>
                                        <p:cTn id="43" dur="500" fill="hold"/>
                                        <p:tgtEl>
                                          <p:spTgt spid="5">
                                            <p:txEl>
                                              <p:pRg st="6" end="6"/>
                                            </p:txEl>
                                          </p:spTgt>
                                        </p:tgtEl>
                                        <p:attrNameLst>
                                          <p:attrName>ppt_h</p:attrName>
                                        </p:attrNameLst>
                                      </p:cBhvr>
                                      <p:tavLst>
                                        <p:tav tm="0">
                                          <p:val>
                                            <p:fltVal val="0"/>
                                          </p:val>
                                        </p:tav>
                                        <p:tav tm="100000">
                                          <p:val>
                                            <p:strVal val="#ppt_h"/>
                                          </p:val>
                                        </p:tav>
                                      </p:tavLst>
                                    </p:anim>
                                    <p:animEffect transition="in" filter="fade">
                                      <p:cBhvr>
                                        <p:cTn id="44" dur="500"/>
                                        <p:tgtEl>
                                          <p:spTgt spid="5">
                                            <p:txEl>
                                              <p:pRg st="6" end="6"/>
                                            </p:txEl>
                                          </p:spTgt>
                                        </p:tgtEl>
                                      </p:cBhvr>
                                    </p:animEffect>
                                  </p:childTnLst>
                                </p:cTn>
                              </p:par>
                              <p:par>
                                <p:cTn id="45" presetID="53" presetClass="entr" presetSubtype="0" fill="hold" grpId="0" nodeType="withEffect">
                                  <p:stCondLst>
                                    <p:cond delay="0"/>
                                  </p:stCondLst>
                                  <p:childTnLst>
                                    <p:set>
                                      <p:cBhvr>
                                        <p:cTn id="46" dur="1" fill="hold">
                                          <p:stCondLst>
                                            <p:cond delay="0"/>
                                          </p:stCondLst>
                                        </p:cTn>
                                        <p:tgtEl>
                                          <p:spTgt spid="5">
                                            <p:txEl>
                                              <p:pRg st="7" end="7"/>
                                            </p:txEl>
                                          </p:spTgt>
                                        </p:tgtEl>
                                        <p:attrNameLst>
                                          <p:attrName>style.visibility</p:attrName>
                                        </p:attrNameLst>
                                      </p:cBhvr>
                                      <p:to>
                                        <p:strVal val="visible"/>
                                      </p:to>
                                    </p:set>
                                    <p:anim calcmode="lin" valueType="num">
                                      <p:cBhvr>
                                        <p:cTn id="47" dur="500" fill="hold"/>
                                        <p:tgtEl>
                                          <p:spTgt spid="5">
                                            <p:txEl>
                                              <p:pRg st="7" end="7"/>
                                            </p:txEl>
                                          </p:spTgt>
                                        </p:tgtEl>
                                        <p:attrNameLst>
                                          <p:attrName>ppt_w</p:attrName>
                                        </p:attrNameLst>
                                      </p:cBhvr>
                                      <p:tavLst>
                                        <p:tav tm="0">
                                          <p:val>
                                            <p:fltVal val="0"/>
                                          </p:val>
                                        </p:tav>
                                        <p:tav tm="100000">
                                          <p:val>
                                            <p:strVal val="#ppt_w"/>
                                          </p:val>
                                        </p:tav>
                                      </p:tavLst>
                                    </p:anim>
                                    <p:anim calcmode="lin" valueType="num">
                                      <p:cBhvr>
                                        <p:cTn id="48" dur="500" fill="hold"/>
                                        <p:tgtEl>
                                          <p:spTgt spid="5">
                                            <p:txEl>
                                              <p:pRg st="7" end="7"/>
                                            </p:txEl>
                                          </p:spTgt>
                                        </p:tgtEl>
                                        <p:attrNameLst>
                                          <p:attrName>ppt_h</p:attrName>
                                        </p:attrNameLst>
                                      </p:cBhvr>
                                      <p:tavLst>
                                        <p:tav tm="0">
                                          <p:val>
                                            <p:fltVal val="0"/>
                                          </p:val>
                                        </p:tav>
                                        <p:tav tm="100000">
                                          <p:val>
                                            <p:strVal val="#ppt_h"/>
                                          </p:val>
                                        </p:tav>
                                      </p:tavLst>
                                    </p:anim>
                                    <p:animEffect transition="in" filter="fade">
                                      <p:cBhvr>
                                        <p:cTn id="49" dur="500"/>
                                        <p:tgtEl>
                                          <p:spTgt spid="5">
                                            <p:txEl>
                                              <p:pRg st="7" end="7"/>
                                            </p:txEl>
                                          </p:spTgt>
                                        </p:tgtEl>
                                      </p:cBhvr>
                                    </p:animEffect>
                                  </p:childTnLst>
                                </p:cTn>
                              </p:par>
                              <p:par>
                                <p:cTn id="50" presetID="53" presetClass="entr" presetSubtype="0" fill="hold" grpId="0" nodeType="withEffect">
                                  <p:stCondLst>
                                    <p:cond delay="0"/>
                                  </p:stCondLst>
                                  <p:childTnLst>
                                    <p:set>
                                      <p:cBhvr>
                                        <p:cTn id="51" dur="1" fill="hold">
                                          <p:stCondLst>
                                            <p:cond delay="0"/>
                                          </p:stCondLst>
                                        </p:cTn>
                                        <p:tgtEl>
                                          <p:spTgt spid="5">
                                            <p:txEl>
                                              <p:pRg st="10" end="10"/>
                                            </p:txEl>
                                          </p:spTgt>
                                        </p:tgtEl>
                                        <p:attrNameLst>
                                          <p:attrName>style.visibility</p:attrName>
                                        </p:attrNameLst>
                                      </p:cBhvr>
                                      <p:to>
                                        <p:strVal val="visible"/>
                                      </p:to>
                                    </p:set>
                                    <p:anim calcmode="lin" valueType="num">
                                      <p:cBhvr>
                                        <p:cTn id="52" dur="500" fill="hold"/>
                                        <p:tgtEl>
                                          <p:spTgt spid="5">
                                            <p:txEl>
                                              <p:pRg st="10" end="10"/>
                                            </p:txEl>
                                          </p:spTgt>
                                        </p:tgtEl>
                                        <p:attrNameLst>
                                          <p:attrName>ppt_w</p:attrName>
                                        </p:attrNameLst>
                                      </p:cBhvr>
                                      <p:tavLst>
                                        <p:tav tm="0">
                                          <p:val>
                                            <p:fltVal val="0"/>
                                          </p:val>
                                        </p:tav>
                                        <p:tav tm="100000">
                                          <p:val>
                                            <p:strVal val="#ppt_w"/>
                                          </p:val>
                                        </p:tav>
                                      </p:tavLst>
                                    </p:anim>
                                    <p:anim calcmode="lin" valueType="num">
                                      <p:cBhvr>
                                        <p:cTn id="53" dur="500" fill="hold"/>
                                        <p:tgtEl>
                                          <p:spTgt spid="5">
                                            <p:txEl>
                                              <p:pRg st="10" end="10"/>
                                            </p:txEl>
                                          </p:spTgt>
                                        </p:tgtEl>
                                        <p:attrNameLst>
                                          <p:attrName>ppt_h</p:attrName>
                                        </p:attrNameLst>
                                      </p:cBhvr>
                                      <p:tavLst>
                                        <p:tav tm="0">
                                          <p:val>
                                            <p:fltVal val="0"/>
                                          </p:val>
                                        </p:tav>
                                        <p:tav tm="100000">
                                          <p:val>
                                            <p:strVal val="#ppt_h"/>
                                          </p:val>
                                        </p:tav>
                                      </p:tavLst>
                                    </p:anim>
                                    <p:animEffect transition="in" filter="fade">
                                      <p:cBhvr>
                                        <p:cTn id="54" dur="500"/>
                                        <p:tgtEl>
                                          <p:spTgt spid="5">
                                            <p:txEl>
                                              <p:pRg st="10" end="10"/>
                                            </p:txEl>
                                          </p:spTgt>
                                        </p:tgtEl>
                                      </p:cBhvr>
                                    </p:animEffect>
                                  </p:childTnLst>
                                </p:cTn>
                              </p:par>
                              <p:par>
                                <p:cTn id="55" presetID="53" presetClass="entr" presetSubtype="0" fill="hold" grpId="0" nodeType="withEffect">
                                  <p:stCondLst>
                                    <p:cond delay="0"/>
                                  </p:stCondLst>
                                  <p:childTnLst>
                                    <p:set>
                                      <p:cBhvr>
                                        <p:cTn id="56" dur="1" fill="hold">
                                          <p:stCondLst>
                                            <p:cond delay="0"/>
                                          </p:stCondLst>
                                        </p:cTn>
                                        <p:tgtEl>
                                          <p:spTgt spid="5">
                                            <p:txEl>
                                              <p:pRg st="11" end="11"/>
                                            </p:txEl>
                                          </p:spTgt>
                                        </p:tgtEl>
                                        <p:attrNameLst>
                                          <p:attrName>style.visibility</p:attrName>
                                        </p:attrNameLst>
                                      </p:cBhvr>
                                      <p:to>
                                        <p:strVal val="visible"/>
                                      </p:to>
                                    </p:set>
                                    <p:anim calcmode="lin" valueType="num">
                                      <p:cBhvr>
                                        <p:cTn id="57" dur="500" fill="hold"/>
                                        <p:tgtEl>
                                          <p:spTgt spid="5">
                                            <p:txEl>
                                              <p:pRg st="11" end="11"/>
                                            </p:txEl>
                                          </p:spTgt>
                                        </p:tgtEl>
                                        <p:attrNameLst>
                                          <p:attrName>ppt_w</p:attrName>
                                        </p:attrNameLst>
                                      </p:cBhvr>
                                      <p:tavLst>
                                        <p:tav tm="0">
                                          <p:val>
                                            <p:fltVal val="0"/>
                                          </p:val>
                                        </p:tav>
                                        <p:tav tm="100000">
                                          <p:val>
                                            <p:strVal val="#ppt_w"/>
                                          </p:val>
                                        </p:tav>
                                      </p:tavLst>
                                    </p:anim>
                                    <p:anim calcmode="lin" valueType="num">
                                      <p:cBhvr>
                                        <p:cTn id="58" dur="500" fill="hold"/>
                                        <p:tgtEl>
                                          <p:spTgt spid="5">
                                            <p:txEl>
                                              <p:pRg st="11" end="11"/>
                                            </p:txEl>
                                          </p:spTgt>
                                        </p:tgtEl>
                                        <p:attrNameLst>
                                          <p:attrName>ppt_h</p:attrName>
                                        </p:attrNameLst>
                                      </p:cBhvr>
                                      <p:tavLst>
                                        <p:tav tm="0">
                                          <p:val>
                                            <p:fltVal val="0"/>
                                          </p:val>
                                        </p:tav>
                                        <p:tav tm="100000">
                                          <p:val>
                                            <p:strVal val="#ppt_h"/>
                                          </p:val>
                                        </p:tav>
                                      </p:tavLst>
                                    </p:anim>
                                    <p:animEffect transition="in" filter="fade">
                                      <p:cBhvr>
                                        <p:cTn id="59" dur="500"/>
                                        <p:tgtEl>
                                          <p:spTgt spid="5">
                                            <p:txEl>
                                              <p:pRg st="11" end="11"/>
                                            </p:txEl>
                                          </p:spTgt>
                                        </p:tgtEl>
                                      </p:cBhvr>
                                    </p:animEffect>
                                  </p:childTnLst>
                                </p:cTn>
                              </p:par>
                              <p:par>
                                <p:cTn id="60" presetID="53" presetClass="entr" presetSubtype="0" fill="hold" nodeType="withEffect">
                                  <p:stCondLst>
                                    <p:cond delay="0"/>
                                  </p:stCondLst>
                                  <p:childTnLst>
                                    <p:set>
                                      <p:cBhvr>
                                        <p:cTn id="61" dur="1" fill="hold">
                                          <p:stCondLst>
                                            <p:cond delay="0"/>
                                          </p:stCondLst>
                                        </p:cTn>
                                        <p:tgtEl>
                                          <p:spTgt spid="1026"/>
                                        </p:tgtEl>
                                        <p:attrNameLst>
                                          <p:attrName>style.visibility</p:attrName>
                                        </p:attrNameLst>
                                      </p:cBhvr>
                                      <p:to>
                                        <p:strVal val="visible"/>
                                      </p:to>
                                    </p:set>
                                    <p:anim calcmode="lin" valueType="num">
                                      <p:cBhvr>
                                        <p:cTn id="62" dur="500" fill="hold"/>
                                        <p:tgtEl>
                                          <p:spTgt spid="1026"/>
                                        </p:tgtEl>
                                        <p:attrNameLst>
                                          <p:attrName>ppt_w</p:attrName>
                                        </p:attrNameLst>
                                      </p:cBhvr>
                                      <p:tavLst>
                                        <p:tav tm="0">
                                          <p:val>
                                            <p:fltVal val="0"/>
                                          </p:val>
                                        </p:tav>
                                        <p:tav tm="100000">
                                          <p:val>
                                            <p:strVal val="#ppt_w"/>
                                          </p:val>
                                        </p:tav>
                                      </p:tavLst>
                                    </p:anim>
                                    <p:anim calcmode="lin" valueType="num">
                                      <p:cBhvr>
                                        <p:cTn id="63" dur="500" fill="hold"/>
                                        <p:tgtEl>
                                          <p:spTgt spid="1026"/>
                                        </p:tgtEl>
                                        <p:attrNameLst>
                                          <p:attrName>ppt_h</p:attrName>
                                        </p:attrNameLst>
                                      </p:cBhvr>
                                      <p:tavLst>
                                        <p:tav tm="0">
                                          <p:val>
                                            <p:fltVal val="0"/>
                                          </p:val>
                                        </p:tav>
                                        <p:tav tm="100000">
                                          <p:val>
                                            <p:strVal val="#ppt_h"/>
                                          </p:val>
                                        </p:tav>
                                      </p:tavLst>
                                    </p:anim>
                                    <p:animEffect transition="in" filter="fade">
                                      <p:cBhvr>
                                        <p:cTn id="64" dur="500"/>
                                        <p:tgtEl>
                                          <p:spTgt spid="102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uiExpand="1" build="p"/>
    </p:bldLst>
  </p:timing>
</p:sld>
</file>

<file path=ppt/slides/slide5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Content Placeholder 10"/>
          <p:cNvSpPr>
            <a:spLocks noGrp="1"/>
          </p:cNvSpPr>
          <p:nvPr>
            <p:ph sz="quarter" idx="13"/>
          </p:nvPr>
        </p:nvSpPr>
        <p:spPr>
          <a:xfrm>
            <a:off x="685800" y="2474688"/>
            <a:ext cx="6498771" cy="800219"/>
          </a:xfrm>
        </p:spPr>
        <p:txBody>
          <a:bodyPr wrap="square">
            <a:spAutoFit/>
          </a:bodyPr>
          <a:lstStyle/>
          <a:p>
            <a:pPr marL="457200" indent="-457200" algn="just">
              <a:spcBef>
                <a:spcPct val="0"/>
              </a:spcBef>
              <a:buFontTx/>
              <a:buNone/>
              <a:tabLst>
                <a:tab pos="974725" algn="l"/>
                <a:tab pos="1036638" algn="l"/>
                <a:tab pos="3913188" algn="l"/>
              </a:tabLst>
            </a:pPr>
            <a:r>
              <a:rPr lang="en-US" sz="2300" b="1" dirty="0" smtClean="0">
                <a:solidFill>
                  <a:schemeClr val="tx1"/>
                </a:solidFill>
                <a:latin typeface="Times New Roman" pitchFamily="18" charset="0"/>
                <a:cs typeface="Times New Roman" pitchFamily="18" charset="0"/>
              </a:rPr>
              <a:t>6.</a:t>
            </a:r>
            <a:r>
              <a:rPr lang="en-US" sz="2300" dirty="0" smtClean="0">
                <a:solidFill>
                  <a:schemeClr val="tx1"/>
                </a:solidFill>
                <a:latin typeface="Times New Roman" pitchFamily="18" charset="0"/>
                <a:cs typeface="Times New Roman" pitchFamily="18" charset="0"/>
              </a:rPr>
              <a:t>	(b)	A graph book costs </a:t>
            </a:r>
            <a:r>
              <a:rPr lang="en-US" sz="2300" i="1" dirty="0" smtClean="0">
                <a:solidFill>
                  <a:schemeClr val="tx1"/>
                </a:solidFill>
                <a:latin typeface="Times New Roman" pitchFamily="18" charset="0"/>
                <a:cs typeface="Times New Roman" pitchFamily="18" charset="0"/>
              </a:rPr>
              <a:t>g</a:t>
            </a:r>
            <a:r>
              <a:rPr lang="en-US" sz="2300" dirty="0" smtClean="0">
                <a:solidFill>
                  <a:schemeClr val="tx1"/>
                </a:solidFill>
                <a:latin typeface="Times New Roman" pitchFamily="18" charset="0"/>
                <a:cs typeface="Times New Roman" pitchFamily="18" charset="0"/>
              </a:rPr>
              <a:t> dollars and a marker	costs 13 dollars more than the graph book.</a:t>
            </a:r>
          </a:p>
        </p:txBody>
      </p:sp>
      <p:sp>
        <p:nvSpPr>
          <p:cNvPr id="13" name="Rectangle 12"/>
          <p:cNvSpPr/>
          <p:nvPr/>
        </p:nvSpPr>
        <p:spPr>
          <a:xfrm>
            <a:off x="1752600" y="3262086"/>
            <a:ext cx="3986989" cy="446276"/>
          </a:xfrm>
          <a:prstGeom prst="rect">
            <a:avLst/>
          </a:prstGeom>
        </p:spPr>
        <p:txBody>
          <a:bodyPr wrap="none">
            <a:spAutoFit/>
          </a:bodyPr>
          <a:lstStyle/>
          <a:p>
            <a:r>
              <a:rPr lang="en-US" sz="2300" dirty="0">
                <a:latin typeface="Times New Roman" pitchFamily="18" charset="0"/>
                <a:cs typeface="Times New Roman" pitchFamily="18" charset="0"/>
              </a:rPr>
              <a:t>(i) </a:t>
            </a:r>
            <a:r>
              <a:rPr lang="en-US" sz="2300" dirty="0" smtClean="0">
                <a:latin typeface="Times New Roman" pitchFamily="18" charset="0"/>
                <a:cs typeface="Times New Roman" pitchFamily="18" charset="0"/>
              </a:rPr>
              <a:t>Write an expression, in </a:t>
            </a:r>
            <a:r>
              <a:rPr lang="en-US" sz="2300" i="1" dirty="0" smtClean="0">
                <a:latin typeface="Times New Roman" pitchFamily="18" charset="0"/>
                <a:cs typeface="Times New Roman" pitchFamily="18" charset="0"/>
              </a:rPr>
              <a:t>g</a:t>
            </a:r>
            <a:r>
              <a:rPr lang="en-US" sz="2300" dirty="0" smtClean="0">
                <a:latin typeface="Times New Roman" pitchFamily="18" charset="0"/>
                <a:cs typeface="Times New Roman" pitchFamily="18" charset="0"/>
              </a:rPr>
              <a:t>, for</a:t>
            </a:r>
            <a:endParaRPr lang="en-US" sz="2300" dirty="0">
              <a:latin typeface="Times New Roman" pitchFamily="18" charset="0"/>
              <a:cs typeface="Times New Roman" pitchFamily="18" charset="0"/>
            </a:endParaRPr>
          </a:p>
        </p:txBody>
      </p:sp>
      <p:sp>
        <p:nvSpPr>
          <p:cNvPr id="8" name="Content Placeholder 10"/>
          <p:cNvSpPr>
            <a:spLocks noGrp="1"/>
          </p:cNvSpPr>
          <p:nvPr>
            <p:ph sz="quarter" idx="13"/>
          </p:nvPr>
        </p:nvSpPr>
        <p:spPr>
          <a:xfrm>
            <a:off x="609600" y="4833258"/>
            <a:ext cx="6498771" cy="800219"/>
          </a:xfrm>
        </p:spPr>
        <p:txBody>
          <a:bodyPr wrap="square">
            <a:spAutoFit/>
          </a:bodyPr>
          <a:lstStyle/>
          <a:p>
            <a:pPr marL="457200" indent="-457200" algn="just">
              <a:spcBef>
                <a:spcPct val="0"/>
              </a:spcBef>
              <a:buFontTx/>
              <a:buNone/>
              <a:tabLst>
                <a:tab pos="974725" algn="l"/>
                <a:tab pos="1036638" algn="l"/>
                <a:tab pos="3913188" algn="l"/>
              </a:tabLst>
            </a:pPr>
            <a:r>
              <a:rPr lang="en-US" sz="2300" dirty="0" smtClean="0">
                <a:solidFill>
                  <a:schemeClr val="tx1"/>
                </a:solidFill>
                <a:latin typeface="Times New Roman" pitchFamily="18" charset="0"/>
                <a:cs typeface="Times New Roman" pitchFamily="18" charset="0"/>
              </a:rPr>
              <a:t>			The total cost of the graph book and the</a:t>
            </a:r>
            <a:br>
              <a:rPr lang="en-US" sz="2300" dirty="0" smtClean="0">
                <a:solidFill>
                  <a:schemeClr val="tx1"/>
                </a:solidFill>
                <a:latin typeface="Times New Roman" pitchFamily="18" charset="0"/>
                <a:cs typeface="Times New Roman" pitchFamily="18" charset="0"/>
              </a:rPr>
            </a:br>
            <a:r>
              <a:rPr lang="en-US" sz="2300" dirty="0" smtClean="0">
                <a:solidFill>
                  <a:schemeClr val="tx1"/>
                </a:solidFill>
                <a:latin typeface="Times New Roman" pitchFamily="18" charset="0"/>
                <a:cs typeface="Times New Roman" pitchFamily="18" charset="0"/>
              </a:rPr>
              <a:t>		marker is 26 dollars.</a:t>
            </a:r>
          </a:p>
        </p:txBody>
      </p:sp>
      <p:sp>
        <p:nvSpPr>
          <p:cNvPr id="11" name="Rectangle 10"/>
          <p:cNvSpPr/>
          <p:nvPr/>
        </p:nvSpPr>
        <p:spPr>
          <a:xfrm>
            <a:off x="1582056" y="5633358"/>
            <a:ext cx="5101771" cy="446276"/>
          </a:xfrm>
          <a:prstGeom prst="rect">
            <a:avLst/>
          </a:prstGeom>
        </p:spPr>
        <p:txBody>
          <a:bodyPr wrap="square">
            <a:spAutoFit/>
          </a:bodyPr>
          <a:lstStyle/>
          <a:p>
            <a:r>
              <a:rPr lang="en-US" sz="2300" dirty="0" smtClean="0">
                <a:latin typeface="Times New Roman" pitchFamily="18" charset="0"/>
                <a:cs typeface="Times New Roman" pitchFamily="18" charset="0"/>
              </a:rPr>
              <a:t>(ii</a:t>
            </a:r>
            <a:r>
              <a:rPr lang="en-US" sz="2300" dirty="0">
                <a:latin typeface="Times New Roman" pitchFamily="18" charset="0"/>
                <a:cs typeface="Times New Roman" pitchFamily="18" charset="0"/>
              </a:rPr>
              <a:t>) </a:t>
            </a:r>
            <a:r>
              <a:rPr lang="en-US" sz="2300" dirty="0" smtClean="0">
                <a:latin typeface="Times New Roman" pitchFamily="18" charset="0"/>
                <a:cs typeface="Times New Roman" pitchFamily="18" charset="0"/>
              </a:rPr>
              <a:t>Calculate the value of </a:t>
            </a:r>
            <a:r>
              <a:rPr lang="en-US" sz="2300" i="1" dirty="0" smtClean="0">
                <a:latin typeface="Times New Roman" pitchFamily="18" charset="0"/>
                <a:cs typeface="Times New Roman" pitchFamily="18" charset="0"/>
              </a:rPr>
              <a:t>g</a:t>
            </a:r>
            <a:endParaRPr lang="en-US" sz="2300" i="1" dirty="0">
              <a:latin typeface="Times New Roman" pitchFamily="18" charset="0"/>
              <a:cs typeface="Times New Roman" pitchFamily="18" charset="0"/>
            </a:endParaRPr>
          </a:p>
        </p:txBody>
      </p:sp>
      <p:sp>
        <p:nvSpPr>
          <p:cNvPr id="12" name="Notched Right Arrow 11"/>
          <p:cNvSpPr/>
          <p:nvPr/>
        </p:nvSpPr>
        <p:spPr>
          <a:xfrm>
            <a:off x="7162800" y="6019800"/>
            <a:ext cx="1782315" cy="685800"/>
          </a:xfrm>
          <a:prstGeom prst="notchedRightArrow">
            <a:avLst/>
          </a:prstGeom>
          <a:blipFill>
            <a:blip r:embed="rId2" cstate="prin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ANSWER</a:t>
            </a:r>
            <a:endParaRPr lang="en-US" sz="2000" b="1" dirty="0">
              <a:latin typeface="Times New Roman" pitchFamily="18" charset="0"/>
              <a:cs typeface="Times New Roman" pitchFamily="18" charset="0"/>
            </a:endParaRPr>
          </a:p>
        </p:txBody>
      </p:sp>
      <p:sp>
        <p:nvSpPr>
          <p:cNvPr id="10" name="Rectangle 9"/>
          <p:cNvSpPr/>
          <p:nvPr/>
        </p:nvSpPr>
        <p:spPr>
          <a:xfrm>
            <a:off x="2120886" y="3714730"/>
            <a:ext cx="2831224" cy="446276"/>
          </a:xfrm>
          <a:prstGeom prst="rect">
            <a:avLst/>
          </a:prstGeom>
        </p:spPr>
        <p:txBody>
          <a:bodyPr wrap="none">
            <a:spAutoFit/>
          </a:bodyPr>
          <a:lstStyle/>
          <a:p>
            <a:r>
              <a:rPr lang="en-US" sz="2300" dirty="0" smtClean="0">
                <a:latin typeface="Times New Roman" pitchFamily="18" charset="0"/>
                <a:cs typeface="Times New Roman" pitchFamily="18" charset="0"/>
              </a:rPr>
              <a:t>a) the cost of a marker</a:t>
            </a:r>
            <a:endParaRPr lang="en-US" sz="2300" dirty="0">
              <a:latin typeface="Times New Roman" pitchFamily="18" charset="0"/>
              <a:cs typeface="Times New Roman" pitchFamily="18" charset="0"/>
            </a:endParaRPr>
          </a:p>
        </p:txBody>
      </p:sp>
      <p:sp>
        <p:nvSpPr>
          <p:cNvPr id="15" name="Rectangle 14"/>
          <p:cNvSpPr/>
          <p:nvPr/>
        </p:nvSpPr>
        <p:spPr>
          <a:xfrm>
            <a:off x="2120885" y="4167374"/>
            <a:ext cx="6050657" cy="446276"/>
          </a:xfrm>
          <a:prstGeom prst="rect">
            <a:avLst/>
          </a:prstGeom>
        </p:spPr>
        <p:txBody>
          <a:bodyPr wrap="square">
            <a:spAutoFit/>
          </a:bodyPr>
          <a:lstStyle/>
          <a:p>
            <a:r>
              <a:rPr lang="en-US" sz="2300" dirty="0" smtClean="0">
                <a:latin typeface="Times New Roman" pitchFamily="18" charset="0"/>
                <a:cs typeface="Times New Roman" pitchFamily="18" charset="0"/>
              </a:rPr>
              <a:t>b) the total cost of a graph book and a marker.</a:t>
            </a:r>
            <a:endParaRPr lang="en-US" sz="2300" dirty="0">
              <a:latin typeface="Times New Roman" pitchFamily="18" charset="0"/>
              <a:cs typeface="Times New Roman" pitchFamily="18" charset="0"/>
            </a:endParaRPr>
          </a:p>
        </p:txBody>
      </p:sp>
      <p:sp>
        <p:nvSpPr>
          <p:cNvPr id="14" name="Rectangle 13"/>
          <p:cNvSpPr/>
          <p:nvPr/>
        </p:nvSpPr>
        <p:spPr>
          <a:xfrm>
            <a:off x="5237020" y="5746173"/>
            <a:ext cx="1789561" cy="646331"/>
          </a:xfrm>
          <a:prstGeom prst="rect">
            <a:avLst/>
          </a:prstGeom>
        </p:spPr>
        <p:txBody>
          <a:bodyPr wrap="square" anchor="t" anchorCtr="1">
            <a:spAutoFit/>
          </a:bodyPr>
          <a:lstStyle/>
          <a:p>
            <a:pPr indent="-4800600" algn="r">
              <a:buFontTx/>
              <a:buNone/>
            </a:pPr>
            <a:r>
              <a:rPr lang="en-US" dirty="0" smtClean="0">
                <a:latin typeface="Times New Roman" pitchFamily="18" charset="0"/>
                <a:cs typeface="Times New Roman" pitchFamily="18" charset="0"/>
              </a:rPr>
              <a:t>(5 </a:t>
            </a:r>
            <a:r>
              <a:rPr lang="en-US" dirty="0">
                <a:latin typeface="Times New Roman" pitchFamily="18" charset="0"/>
                <a:cs typeface="Times New Roman" pitchFamily="18" charset="0"/>
              </a:rPr>
              <a:t>marks</a:t>
            </a:r>
            <a:r>
              <a:rPr lang="en-US" dirty="0" smtClean="0">
                <a:latin typeface="Times New Roman" pitchFamily="18" charset="0"/>
                <a:cs typeface="Times New Roman" pitchFamily="18" charset="0"/>
              </a:rPr>
              <a:t>)</a:t>
            </a:r>
            <a:br>
              <a:rPr lang="en-US" dirty="0" smtClean="0">
                <a:latin typeface="Times New Roman" pitchFamily="18" charset="0"/>
                <a:cs typeface="Times New Roman" pitchFamily="18" charset="0"/>
              </a:rPr>
            </a:br>
            <a:r>
              <a:rPr lang="en-US" dirty="0" smtClean="0">
                <a:latin typeface="Times New Roman" pitchFamily="18" charset="0"/>
                <a:cs typeface="Times New Roman" pitchFamily="18" charset="0"/>
              </a:rPr>
              <a:t>Total 10 marks</a:t>
            </a:r>
            <a:endParaRPr lang="en-US" dirty="0">
              <a:latin typeface="Times New Roman" pitchFamily="18" charset="0"/>
              <a:cs typeface="Times New Roman" pitchFamily="18" charset="0"/>
            </a:endParaRPr>
          </a:p>
        </p:txBody>
      </p:sp>
      <p:sp>
        <p:nvSpPr>
          <p:cNvPr id="16" name="TextBox 15"/>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3 Paper 2</a:t>
            </a:r>
          </a:p>
        </p:txBody>
      </p:sp>
    </p:spTree>
    <p:extLst>
      <p:ext uri="{BB962C8B-B14F-4D97-AF65-F5344CB8AC3E}">
        <p14:creationId xmlns:p14="http://schemas.microsoft.com/office/powerpoint/2010/main" xmlns="" val="714513420"/>
      </p:ext>
    </p:extLst>
  </p:cSld>
  <p:clrMapOvr>
    <a:masterClrMapping/>
  </p:clrMapOvr>
  <p:transition spd="slow">
    <p:strips dir="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14"/>
                                        </p:tgtEl>
                                        <p:attrNameLst>
                                          <p:attrName>style.visibility</p:attrName>
                                        </p:attrNameLst>
                                      </p:cBhvr>
                                      <p:to>
                                        <p:strVal val="visible"/>
                                      </p:to>
                                    </p:set>
                                    <p:anim calcmode="lin" valueType="num">
                                      <p:cBhvr>
                                        <p:cTn id="7" dur="500" fill="hold"/>
                                        <p:tgtEl>
                                          <p:spTgt spid="14"/>
                                        </p:tgtEl>
                                        <p:attrNameLst>
                                          <p:attrName>ppt_w</p:attrName>
                                        </p:attrNameLst>
                                      </p:cBhvr>
                                      <p:tavLst>
                                        <p:tav tm="0">
                                          <p:val>
                                            <p:fltVal val="0"/>
                                          </p:val>
                                        </p:tav>
                                        <p:tav tm="100000">
                                          <p:val>
                                            <p:strVal val="#ppt_w"/>
                                          </p:val>
                                        </p:tav>
                                      </p:tavLst>
                                    </p:anim>
                                    <p:anim calcmode="lin" valueType="num">
                                      <p:cBhvr>
                                        <p:cTn id="8" dur="500" fill="hold"/>
                                        <p:tgtEl>
                                          <p:spTgt spid="14"/>
                                        </p:tgtEl>
                                        <p:attrNameLst>
                                          <p:attrName>ppt_h</p:attrName>
                                        </p:attrNameLst>
                                      </p:cBhvr>
                                      <p:tavLst>
                                        <p:tav tm="0">
                                          <p:val>
                                            <p:fltVal val="0"/>
                                          </p:val>
                                        </p:tav>
                                        <p:tav tm="100000">
                                          <p:val>
                                            <p:strVal val="#ppt_h"/>
                                          </p:val>
                                        </p:tav>
                                      </p:tavLst>
                                    </p:anim>
                                    <p:animEffect transition="in" filter="fade">
                                      <p:cBhvr>
                                        <p:cTn id="9" dur="500"/>
                                        <p:tgtEl>
                                          <p:spTgt spid="14"/>
                                        </p:tgtEl>
                                      </p:cBhvr>
                                    </p:animEffect>
                                  </p:childTnLst>
                                </p:cTn>
                              </p:par>
                              <p:par>
                                <p:cTn id="10" presetID="23" presetClass="entr" presetSubtype="16" fill="hold" grpId="0" nodeType="withEffect">
                                  <p:stCondLst>
                                    <p:cond delay="0"/>
                                  </p:stCondLst>
                                  <p:childTnLst>
                                    <p:set>
                                      <p:cBhvr>
                                        <p:cTn id="11" dur="1" fill="hold">
                                          <p:stCondLst>
                                            <p:cond delay="0"/>
                                          </p:stCondLst>
                                        </p:cTn>
                                        <p:tgtEl>
                                          <p:spTgt spid="7">
                                            <p:txEl>
                                              <p:pRg st="0" end="0"/>
                                            </p:txEl>
                                          </p:spTgt>
                                        </p:tgtEl>
                                        <p:attrNameLst>
                                          <p:attrName>style.visibility</p:attrName>
                                        </p:attrNameLst>
                                      </p:cBhvr>
                                      <p:to>
                                        <p:strVal val="visible"/>
                                      </p:to>
                                    </p:set>
                                    <p:anim calcmode="lin" valueType="num">
                                      <p:cBhvr>
                                        <p:cTn id="12" dur="500" fill="hold"/>
                                        <p:tgtEl>
                                          <p:spTgt spid="7">
                                            <p:txEl>
                                              <p:pRg st="0" end="0"/>
                                            </p:txEl>
                                          </p:spTgt>
                                        </p:tgtEl>
                                        <p:attrNameLst>
                                          <p:attrName>ppt_w</p:attrName>
                                        </p:attrNameLst>
                                      </p:cBhvr>
                                      <p:tavLst>
                                        <p:tav tm="0">
                                          <p:val>
                                            <p:fltVal val="0"/>
                                          </p:val>
                                        </p:tav>
                                        <p:tav tm="100000">
                                          <p:val>
                                            <p:strVal val="#ppt_w"/>
                                          </p:val>
                                        </p:tav>
                                      </p:tavLst>
                                    </p:anim>
                                    <p:anim calcmode="lin" valueType="num">
                                      <p:cBhvr>
                                        <p:cTn id="13" dur="500" fill="hold"/>
                                        <p:tgtEl>
                                          <p:spTgt spid="7">
                                            <p:txEl>
                                              <p:pRg st="0" end="0"/>
                                            </p:txEl>
                                          </p:spTgt>
                                        </p:tgtEl>
                                        <p:attrNameLst>
                                          <p:attrName>ppt_h</p:attrName>
                                        </p:attrNameLst>
                                      </p:cBhvr>
                                      <p:tavLst>
                                        <p:tav tm="0">
                                          <p:val>
                                            <p:fltVal val="0"/>
                                          </p:val>
                                        </p:tav>
                                        <p:tav tm="100000">
                                          <p:val>
                                            <p:strVal val="#ppt_h"/>
                                          </p:val>
                                        </p:tav>
                                      </p:tavLst>
                                    </p:anim>
                                  </p:childTnLst>
                                </p:cTn>
                              </p:par>
                            </p:childTnLst>
                          </p:cTn>
                        </p:par>
                      </p:childTnLst>
                    </p:cTn>
                  </p:par>
                  <p:par>
                    <p:cTn id="14" fill="hold">
                      <p:stCondLst>
                        <p:cond delay="indefinite"/>
                      </p:stCondLst>
                      <p:childTnLst>
                        <p:par>
                          <p:cTn id="15" fill="hold">
                            <p:stCondLst>
                              <p:cond delay="0"/>
                            </p:stCondLst>
                            <p:childTnLst>
                              <p:par>
                                <p:cTn id="16" presetID="23" presetClass="entr" presetSubtype="16" fill="hold" grpId="0" nodeType="clickEffect">
                                  <p:stCondLst>
                                    <p:cond delay="0"/>
                                  </p:stCondLst>
                                  <p:childTnLst>
                                    <p:set>
                                      <p:cBhvr>
                                        <p:cTn id="17" dur="1" fill="hold">
                                          <p:stCondLst>
                                            <p:cond delay="0"/>
                                          </p:stCondLst>
                                        </p:cTn>
                                        <p:tgtEl>
                                          <p:spTgt spid="13"/>
                                        </p:tgtEl>
                                        <p:attrNameLst>
                                          <p:attrName>style.visibility</p:attrName>
                                        </p:attrNameLst>
                                      </p:cBhvr>
                                      <p:to>
                                        <p:strVal val="visible"/>
                                      </p:to>
                                    </p:set>
                                    <p:anim calcmode="lin" valueType="num">
                                      <p:cBhvr>
                                        <p:cTn id="18" dur="500" fill="hold"/>
                                        <p:tgtEl>
                                          <p:spTgt spid="13"/>
                                        </p:tgtEl>
                                        <p:attrNameLst>
                                          <p:attrName>ppt_w</p:attrName>
                                        </p:attrNameLst>
                                      </p:cBhvr>
                                      <p:tavLst>
                                        <p:tav tm="0">
                                          <p:val>
                                            <p:fltVal val="0"/>
                                          </p:val>
                                        </p:tav>
                                        <p:tav tm="100000">
                                          <p:val>
                                            <p:strVal val="#ppt_w"/>
                                          </p:val>
                                        </p:tav>
                                      </p:tavLst>
                                    </p:anim>
                                    <p:anim calcmode="lin" valueType="num">
                                      <p:cBhvr>
                                        <p:cTn id="19" dur="500" fill="hold"/>
                                        <p:tgtEl>
                                          <p:spTgt spid="13"/>
                                        </p:tgtEl>
                                        <p:attrNameLst>
                                          <p:attrName>ppt_h</p:attrName>
                                        </p:attrNameLst>
                                      </p:cBhvr>
                                      <p:tavLst>
                                        <p:tav tm="0">
                                          <p:val>
                                            <p:fltVal val="0"/>
                                          </p:val>
                                        </p:tav>
                                        <p:tav tm="100000">
                                          <p:val>
                                            <p:strVal val="#ppt_h"/>
                                          </p:val>
                                        </p:tav>
                                      </p:tavLst>
                                    </p:anim>
                                  </p:childTnLst>
                                </p:cTn>
                              </p:par>
                              <p:par>
                                <p:cTn id="20" presetID="23" presetClass="entr" presetSubtype="16" fill="hold" grpId="0" nodeType="withEffect">
                                  <p:stCondLst>
                                    <p:cond delay="0"/>
                                  </p:stCondLst>
                                  <p:childTnLst>
                                    <p:set>
                                      <p:cBhvr>
                                        <p:cTn id="21" dur="1" fill="hold">
                                          <p:stCondLst>
                                            <p:cond delay="0"/>
                                          </p:stCondLst>
                                        </p:cTn>
                                        <p:tgtEl>
                                          <p:spTgt spid="10"/>
                                        </p:tgtEl>
                                        <p:attrNameLst>
                                          <p:attrName>style.visibility</p:attrName>
                                        </p:attrNameLst>
                                      </p:cBhvr>
                                      <p:to>
                                        <p:strVal val="visible"/>
                                      </p:to>
                                    </p:set>
                                    <p:anim calcmode="lin" valueType="num">
                                      <p:cBhvr>
                                        <p:cTn id="22" dur="500" fill="hold"/>
                                        <p:tgtEl>
                                          <p:spTgt spid="10"/>
                                        </p:tgtEl>
                                        <p:attrNameLst>
                                          <p:attrName>ppt_w</p:attrName>
                                        </p:attrNameLst>
                                      </p:cBhvr>
                                      <p:tavLst>
                                        <p:tav tm="0">
                                          <p:val>
                                            <p:fltVal val="0"/>
                                          </p:val>
                                        </p:tav>
                                        <p:tav tm="100000">
                                          <p:val>
                                            <p:strVal val="#ppt_w"/>
                                          </p:val>
                                        </p:tav>
                                      </p:tavLst>
                                    </p:anim>
                                    <p:anim calcmode="lin" valueType="num">
                                      <p:cBhvr>
                                        <p:cTn id="23" dur="500" fill="hold"/>
                                        <p:tgtEl>
                                          <p:spTgt spid="10"/>
                                        </p:tgtEl>
                                        <p:attrNameLst>
                                          <p:attrName>ppt_h</p:attrName>
                                        </p:attrNameLst>
                                      </p:cBhvr>
                                      <p:tavLst>
                                        <p:tav tm="0">
                                          <p:val>
                                            <p:fltVal val="0"/>
                                          </p:val>
                                        </p:tav>
                                        <p:tav tm="100000">
                                          <p:val>
                                            <p:strVal val="#ppt_h"/>
                                          </p:val>
                                        </p:tav>
                                      </p:tavLst>
                                    </p:anim>
                                  </p:childTnLst>
                                </p:cTn>
                              </p:par>
                              <p:par>
                                <p:cTn id="24" presetID="23" presetClass="entr" presetSubtype="16" fill="hold" grpId="0" nodeType="withEffect">
                                  <p:stCondLst>
                                    <p:cond delay="0"/>
                                  </p:stCondLst>
                                  <p:childTnLst>
                                    <p:set>
                                      <p:cBhvr>
                                        <p:cTn id="25" dur="1" fill="hold">
                                          <p:stCondLst>
                                            <p:cond delay="0"/>
                                          </p:stCondLst>
                                        </p:cTn>
                                        <p:tgtEl>
                                          <p:spTgt spid="15"/>
                                        </p:tgtEl>
                                        <p:attrNameLst>
                                          <p:attrName>style.visibility</p:attrName>
                                        </p:attrNameLst>
                                      </p:cBhvr>
                                      <p:to>
                                        <p:strVal val="visible"/>
                                      </p:to>
                                    </p:set>
                                    <p:anim calcmode="lin" valueType="num">
                                      <p:cBhvr>
                                        <p:cTn id="26" dur="500" fill="hold"/>
                                        <p:tgtEl>
                                          <p:spTgt spid="15"/>
                                        </p:tgtEl>
                                        <p:attrNameLst>
                                          <p:attrName>ppt_w</p:attrName>
                                        </p:attrNameLst>
                                      </p:cBhvr>
                                      <p:tavLst>
                                        <p:tav tm="0">
                                          <p:val>
                                            <p:fltVal val="0"/>
                                          </p:val>
                                        </p:tav>
                                        <p:tav tm="100000">
                                          <p:val>
                                            <p:strVal val="#ppt_w"/>
                                          </p:val>
                                        </p:tav>
                                      </p:tavLst>
                                    </p:anim>
                                    <p:anim calcmode="lin" valueType="num">
                                      <p:cBhvr>
                                        <p:cTn id="27" dur="500" fill="hold"/>
                                        <p:tgtEl>
                                          <p:spTgt spid="15"/>
                                        </p:tgtEl>
                                        <p:attrNameLst>
                                          <p:attrName>ppt_h</p:attrName>
                                        </p:attrNameLst>
                                      </p:cBhvr>
                                      <p:tavLst>
                                        <p:tav tm="0">
                                          <p:val>
                                            <p:fltVal val="0"/>
                                          </p:val>
                                        </p:tav>
                                        <p:tav tm="100000">
                                          <p:val>
                                            <p:strVal val="#ppt_h"/>
                                          </p:val>
                                        </p:tav>
                                      </p:tavLst>
                                    </p:anim>
                                  </p:childTnLst>
                                </p:cTn>
                              </p:par>
                              <p:par>
                                <p:cTn id="28" presetID="23" presetClass="entr" presetSubtype="16" fill="hold" grpId="0" nodeType="withEffect">
                                  <p:stCondLst>
                                    <p:cond delay="0"/>
                                  </p:stCondLst>
                                  <p:childTnLst>
                                    <p:set>
                                      <p:cBhvr>
                                        <p:cTn id="29" dur="1" fill="hold">
                                          <p:stCondLst>
                                            <p:cond delay="0"/>
                                          </p:stCondLst>
                                        </p:cTn>
                                        <p:tgtEl>
                                          <p:spTgt spid="8">
                                            <p:txEl>
                                              <p:pRg st="0" end="0"/>
                                            </p:txEl>
                                          </p:spTgt>
                                        </p:tgtEl>
                                        <p:attrNameLst>
                                          <p:attrName>style.visibility</p:attrName>
                                        </p:attrNameLst>
                                      </p:cBhvr>
                                      <p:to>
                                        <p:strVal val="visible"/>
                                      </p:to>
                                    </p:set>
                                    <p:anim calcmode="lin" valueType="num">
                                      <p:cBhvr>
                                        <p:cTn id="30" dur="500" fill="hold"/>
                                        <p:tgtEl>
                                          <p:spTgt spid="8">
                                            <p:txEl>
                                              <p:pRg st="0" end="0"/>
                                            </p:txEl>
                                          </p:spTgt>
                                        </p:tgtEl>
                                        <p:attrNameLst>
                                          <p:attrName>ppt_w</p:attrName>
                                        </p:attrNameLst>
                                      </p:cBhvr>
                                      <p:tavLst>
                                        <p:tav tm="0">
                                          <p:val>
                                            <p:fltVal val="0"/>
                                          </p:val>
                                        </p:tav>
                                        <p:tav tm="100000">
                                          <p:val>
                                            <p:strVal val="#ppt_w"/>
                                          </p:val>
                                        </p:tav>
                                      </p:tavLst>
                                    </p:anim>
                                    <p:anim calcmode="lin" valueType="num">
                                      <p:cBhvr>
                                        <p:cTn id="31" dur="500" fill="hold"/>
                                        <p:tgtEl>
                                          <p:spTgt spid="8">
                                            <p:txEl>
                                              <p:pRg st="0" end="0"/>
                                            </p:txEl>
                                          </p:spTgt>
                                        </p:tgtEl>
                                        <p:attrNameLst>
                                          <p:attrName>ppt_h</p:attrName>
                                        </p:attrNameLst>
                                      </p:cBhvr>
                                      <p:tavLst>
                                        <p:tav tm="0">
                                          <p:val>
                                            <p:fltVal val="0"/>
                                          </p:val>
                                        </p:tav>
                                        <p:tav tm="100000">
                                          <p:val>
                                            <p:strVal val="#ppt_h"/>
                                          </p:val>
                                        </p:tav>
                                      </p:tavLst>
                                    </p:anim>
                                  </p:childTnLst>
                                </p:cTn>
                              </p:par>
                              <p:par>
                                <p:cTn id="32" presetID="23" presetClass="entr" presetSubtype="16" fill="hold" grpId="0" nodeType="withEffect">
                                  <p:stCondLst>
                                    <p:cond delay="0"/>
                                  </p:stCondLst>
                                  <p:childTnLst>
                                    <p:set>
                                      <p:cBhvr>
                                        <p:cTn id="33" dur="1" fill="hold">
                                          <p:stCondLst>
                                            <p:cond delay="0"/>
                                          </p:stCondLst>
                                        </p:cTn>
                                        <p:tgtEl>
                                          <p:spTgt spid="11"/>
                                        </p:tgtEl>
                                        <p:attrNameLst>
                                          <p:attrName>style.visibility</p:attrName>
                                        </p:attrNameLst>
                                      </p:cBhvr>
                                      <p:to>
                                        <p:strVal val="visible"/>
                                      </p:to>
                                    </p:set>
                                    <p:anim calcmode="lin" valueType="num">
                                      <p:cBhvr>
                                        <p:cTn id="34" dur="500" fill="hold"/>
                                        <p:tgtEl>
                                          <p:spTgt spid="11"/>
                                        </p:tgtEl>
                                        <p:attrNameLst>
                                          <p:attrName>ppt_w</p:attrName>
                                        </p:attrNameLst>
                                      </p:cBhvr>
                                      <p:tavLst>
                                        <p:tav tm="0">
                                          <p:val>
                                            <p:fltVal val="0"/>
                                          </p:val>
                                        </p:tav>
                                        <p:tav tm="100000">
                                          <p:val>
                                            <p:strVal val="#ppt_w"/>
                                          </p:val>
                                        </p:tav>
                                      </p:tavLst>
                                    </p:anim>
                                    <p:anim calcmode="lin" valueType="num">
                                      <p:cBhvr>
                                        <p:cTn id="35" dur="500" fill="hold"/>
                                        <p:tgtEl>
                                          <p:spTgt spid="11"/>
                                        </p:tgtEl>
                                        <p:attrNameLst>
                                          <p:attrName>ppt_h</p:attrName>
                                        </p:attrNameLst>
                                      </p:cBhvr>
                                      <p:tavLst>
                                        <p:tav tm="0">
                                          <p:val>
                                            <p:fltVal val="0"/>
                                          </p:val>
                                        </p:tav>
                                        <p:tav tm="100000">
                                          <p:val>
                                            <p:strVal val="#ppt_h"/>
                                          </p:val>
                                        </p:tav>
                                      </p:tavLst>
                                    </p:anim>
                                  </p:childTnLst>
                                </p:cTn>
                              </p:par>
                            </p:childTnLst>
                          </p:cTn>
                        </p:par>
                      </p:childTnLst>
                    </p:cTn>
                  </p:par>
                  <p:par>
                    <p:cTn id="36" fill="hold">
                      <p:stCondLst>
                        <p:cond delay="indefinite"/>
                      </p:stCondLst>
                      <p:childTnLst>
                        <p:par>
                          <p:cTn id="37" fill="hold">
                            <p:stCondLst>
                              <p:cond delay="0"/>
                            </p:stCondLst>
                            <p:childTnLst>
                              <p:par>
                                <p:cTn id="38" presetID="3" presetClass="entr" presetSubtype="10" fill="hold" grpId="0" nodeType="clickEffect">
                                  <p:stCondLst>
                                    <p:cond delay="0"/>
                                  </p:stCondLst>
                                  <p:childTnLst>
                                    <p:set>
                                      <p:cBhvr>
                                        <p:cTn id="39" dur="1" fill="hold">
                                          <p:stCondLst>
                                            <p:cond delay="0"/>
                                          </p:stCondLst>
                                        </p:cTn>
                                        <p:tgtEl>
                                          <p:spTgt spid="12"/>
                                        </p:tgtEl>
                                        <p:attrNameLst>
                                          <p:attrName>style.visibility</p:attrName>
                                        </p:attrNameLst>
                                      </p:cBhvr>
                                      <p:to>
                                        <p:strVal val="visible"/>
                                      </p:to>
                                    </p:set>
                                    <p:animEffect transition="in" filter="blinds(horizontal)">
                                      <p:cBhvr>
                                        <p:cTn id="40"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build="p"/>
      <p:bldP spid="13" grpId="0"/>
      <p:bldP spid="8" grpId="0" build="p"/>
      <p:bldP spid="11" grpId="0"/>
      <p:bldP spid="12" grpId="0" animBg="1"/>
      <p:bldP spid="10" grpId="0"/>
      <p:bldP spid="15" grpId="0"/>
      <p:bldP spid="14" grpId="0"/>
    </p:bldLst>
  </p:timing>
</p:sld>
</file>

<file path=ppt/slides/slide5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Content Placeholder 10"/>
          <p:cNvSpPr>
            <a:spLocks noGrp="1"/>
          </p:cNvSpPr>
          <p:nvPr>
            <p:ph sz="quarter" idx="13"/>
          </p:nvPr>
        </p:nvSpPr>
        <p:spPr>
          <a:xfrm>
            <a:off x="838199" y="2465799"/>
            <a:ext cx="6941457" cy="4329390"/>
          </a:xfrm>
        </p:spPr>
        <p:txBody>
          <a:bodyPr wrap="square">
            <a:spAutoFit/>
          </a:bodyPr>
          <a:lstStyle/>
          <a:p>
            <a:pPr marL="457200" indent="-457200">
              <a:spcBef>
                <a:spcPts val="0"/>
              </a:spcBef>
              <a:buFontTx/>
              <a:buNone/>
              <a:tabLst>
                <a:tab pos="973138" algn="l"/>
                <a:tab pos="2454275" algn="l"/>
                <a:tab pos="3322638" algn="l"/>
                <a:tab pos="4005263" algn="l"/>
              </a:tabLst>
            </a:pPr>
            <a:r>
              <a:rPr lang="en-US" sz="2300" b="1" dirty="0" smtClean="0">
                <a:solidFill>
                  <a:schemeClr val="tx1"/>
                </a:solidFill>
                <a:latin typeface="Times New Roman" pitchFamily="18" charset="0"/>
                <a:cs typeface="Times New Roman" pitchFamily="18" charset="0"/>
              </a:rPr>
              <a:t>6.</a:t>
            </a:r>
            <a:r>
              <a:rPr lang="en-US" sz="2300" dirty="0" smtClean="0">
                <a:solidFill>
                  <a:schemeClr val="tx1"/>
                </a:solidFill>
                <a:latin typeface="Times New Roman" pitchFamily="18" charset="0"/>
                <a:cs typeface="Times New Roman" pitchFamily="18" charset="0"/>
              </a:rPr>
              <a:t>	(b)	(</a:t>
            </a:r>
            <a:r>
              <a:rPr lang="en-US" sz="2300" dirty="0" err="1" smtClean="0">
                <a:solidFill>
                  <a:schemeClr val="tx1"/>
                </a:solidFill>
                <a:latin typeface="Times New Roman" pitchFamily="18" charset="0"/>
                <a:cs typeface="Times New Roman" pitchFamily="18" charset="0"/>
              </a:rPr>
              <a:t>i</a:t>
            </a:r>
            <a:r>
              <a:rPr lang="en-US" sz="2300" dirty="0" smtClean="0">
                <a:solidFill>
                  <a:schemeClr val="tx1"/>
                </a:solidFill>
                <a:latin typeface="Times New Roman" pitchFamily="18" charset="0"/>
                <a:cs typeface="Times New Roman" pitchFamily="18" charset="0"/>
              </a:rPr>
              <a:t>)  a) The cost of a marker = (</a:t>
            </a:r>
            <a:r>
              <a:rPr lang="en-US" sz="2300" i="1" dirty="0" smtClean="0">
                <a:solidFill>
                  <a:schemeClr val="tx1"/>
                </a:solidFill>
                <a:latin typeface="Times New Roman" pitchFamily="18" charset="0"/>
                <a:cs typeface="Times New Roman" pitchFamily="18" charset="0"/>
              </a:rPr>
              <a:t>g</a:t>
            </a:r>
            <a:r>
              <a:rPr lang="en-US" sz="2300" dirty="0" smtClean="0">
                <a:solidFill>
                  <a:schemeClr val="tx1"/>
                </a:solidFill>
                <a:latin typeface="Times New Roman" pitchFamily="18" charset="0"/>
                <a:cs typeface="Times New Roman" pitchFamily="18" charset="0"/>
              </a:rPr>
              <a:t> +13) dollars</a:t>
            </a:r>
            <a:br>
              <a:rPr lang="en-US" sz="2300" dirty="0" smtClean="0">
                <a:solidFill>
                  <a:schemeClr val="tx1"/>
                </a:solidFill>
                <a:latin typeface="Times New Roman" pitchFamily="18" charset="0"/>
                <a:cs typeface="Times New Roman" pitchFamily="18" charset="0"/>
              </a:rPr>
            </a:br>
            <a:endParaRPr lang="en-US" sz="200" dirty="0" smtClean="0">
              <a:solidFill>
                <a:schemeClr val="tx1"/>
              </a:solidFill>
              <a:latin typeface="Times New Roman" pitchFamily="18" charset="0"/>
              <a:cs typeface="Times New Roman" pitchFamily="18" charset="0"/>
            </a:endParaRPr>
          </a:p>
          <a:p>
            <a:pPr marL="457200" indent="-457200">
              <a:spcBef>
                <a:spcPts val="0"/>
              </a:spcBef>
              <a:buFontTx/>
              <a:buNone/>
              <a:tabLst>
                <a:tab pos="973138" algn="l"/>
                <a:tab pos="2454275" algn="l"/>
                <a:tab pos="3322638" algn="l"/>
                <a:tab pos="4005263" algn="l"/>
              </a:tabLst>
            </a:pPr>
            <a:r>
              <a:rPr lang="en-US" sz="2300" dirty="0" smtClean="0">
                <a:solidFill>
                  <a:schemeClr val="tx1"/>
                </a:solidFill>
                <a:latin typeface="Times New Roman" pitchFamily="18" charset="0"/>
                <a:cs typeface="Times New Roman" pitchFamily="18" charset="0"/>
              </a:rPr>
              <a:t>		      b) The total cost of a graph book and a</a:t>
            </a:r>
          </a:p>
          <a:p>
            <a:pPr marL="457200" indent="-457200">
              <a:spcBef>
                <a:spcPts val="0"/>
              </a:spcBef>
              <a:buFontTx/>
              <a:buNone/>
              <a:tabLst>
                <a:tab pos="973138" algn="l"/>
                <a:tab pos="2454275" algn="l"/>
                <a:tab pos="3322638" algn="l"/>
                <a:tab pos="4005263" algn="l"/>
              </a:tabLst>
            </a:pPr>
            <a:r>
              <a:rPr lang="en-US" sz="2300" dirty="0" smtClean="0">
                <a:solidFill>
                  <a:schemeClr val="tx1"/>
                </a:solidFill>
                <a:latin typeface="Times New Roman" pitchFamily="18" charset="0"/>
                <a:cs typeface="Times New Roman" pitchFamily="18" charset="0"/>
              </a:rPr>
              <a:t>		          marker = (</a:t>
            </a:r>
            <a:r>
              <a:rPr lang="en-US" sz="2300" i="1" dirty="0" smtClean="0">
                <a:solidFill>
                  <a:schemeClr val="tx1"/>
                </a:solidFill>
                <a:latin typeface="Times New Roman" pitchFamily="18" charset="0"/>
                <a:cs typeface="Times New Roman" pitchFamily="18" charset="0"/>
              </a:rPr>
              <a:t>g</a:t>
            </a:r>
            <a:r>
              <a:rPr lang="en-US" sz="2300" dirty="0" smtClean="0">
                <a:solidFill>
                  <a:schemeClr val="tx1"/>
                </a:solidFill>
                <a:latin typeface="Times New Roman" pitchFamily="18" charset="0"/>
                <a:cs typeface="Times New Roman" pitchFamily="18" charset="0"/>
              </a:rPr>
              <a:t> + </a:t>
            </a:r>
            <a:r>
              <a:rPr lang="en-US" sz="2300" i="1" dirty="0" smtClean="0">
                <a:solidFill>
                  <a:schemeClr val="tx1"/>
                </a:solidFill>
                <a:latin typeface="Times New Roman" pitchFamily="18" charset="0"/>
                <a:cs typeface="Times New Roman" pitchFamily="18" charset="0"/>
              </a:rPr>
              <a:t>g</a:t>
            </a:r>
            <a:r>
              <a:rPr lang="en-US" sz="2300" dirty="0" smtClean="0">
                <a:solidFill>
                  <a:schemeClr val="tx1"/>
                </a:solidFill>
                <a:latin typeface="Times New Roman" pitchFamily="18" charset="0"/>
                <a:cs typeface="Times New Roman" pitchFamily="18" charset="0"/>
              </a:rPr>
              <a:t> + 13) dollars</a:t>
            </a:r>
            <a:br>
              <a:rPr lang="en-US" sz="2300" dirty="0" smtClean="0">
                <a:solidFill>
                  <a:schemeClr val="tx1"/>
                </a:solidFill>
                <a:latin typeface="Times New Roman" pitchFamily="18" charset="0"/>
                <a:cs typeface="Times New Roman" pitchFamily="18" charset="0"/>
              </a:rPr>
            </a:br>
            <a:r>
              <a:rPr lang="en-US" sz="2300" dirty="0" smtClean="0">
                <a:solidFill>
                  <a:schemeClr val="tx1"/>
                </a:solidFill>
                <a:latin typeface="Times New Roman" pitchFamily="18" charset="0"/>
                <a:cs typeface="Times New Roman" pitchFamily="18" charset="0"/>
              </a:rPr>
              <a:t>		  = </a:t>
            </a:r>
            <a:r>
              <a:rPr lang="en-US" sz="2300" dirty="0" smtClean="0">
                <a:solidFill>
                  <a:srgbClr val="FF0000"/>
                </a:solidFill>
                <a:latin typeface="Times New Roman" pitchFamily="18" charset="0"/>
                <a:cs typeface="Times New Roman" pitchFamily="18" charset="0"/>
              </a:rPr>
              <a:t>(2</a:t>
            </a:r>
            <a:r>
              <a:rPr lang="en-US" sz="2300" i="1" dirty="0" smtClean="0">
                <a:solidFill>
                  <a:srgbClr val="FF0000"/>
                </a:solidFill>
                <a:latin typeface="Times New Roman" pitchFamily="18" charset="0"/>
                <a:cs typeface="Times New Roman" pitchFamily="18" charset="0"/>
              </a:rPr>
              <a:t>g</a:t>
            </a:r>
            <a:r>
              <a:rPr lang="en-US" sz="2300" dirty="0" smtClean="0">
                <a:solidFill>
                  <a:srgbClr val="FF0000"/>
                </a:solidFill>
                <a:latin typeface="Times New Roman" pitchFamily="18" charset="0"/>
                <a:cs typeface="Times New Roman" pitchFamily="18" charset="0"/>
              </a:rPr>
              <a:t> + 13) dollars</a:t>
            </a:r>
          </a:p>
          <a:p>
            <a:pPr marL="457200" indent="-457200">
              <a:spcBef>
                <a:spcPts val="0"/>
              </a:spcBef>
              <a:buFontTx/>
              <a:buNone/>
              <a:tabLst>
                <a:tab pos="973138" algn="l"/>
                <a:tab pos="2454275" algn="l"/>
                <a:tab pos="3322638" algn="l"/>
                <a:tab pos="4005263" algn="l"/>
              </a:tabLst>
            </a:pPr>
            <a:endParaRPr lang="en-US" sz="2300" dirty="0" smtClean="0">
              <a:solidFill>
                <a:srgbClr val="FF0000"/>
              </a:solidFill>
              <a:latin typeface="Times New Roman" pitchFamily="18" charset="0"/>
              <a:cs typeface="Times New Roman" pitchFamily="18" charset="0"/>
            </a:endParaRPr>
          </a:p>
          <a:p>
            <a:pPr marL="457200" indent="-457200">
              <a:spcBef>
                <a:spcPts val="0"/>
              </a:spcBef>
              <a:buFontTx/>
              <a:buNone/>
              <a:tabLst>
                <a:tab pos="973138" algn="l"/>
                <a:tab pos="2454275" algn="l"/>
                <a:tab pos="3322638" algn="l"/>
                <a:tab pos="4005263" algn="l"/>
              </a:tabLst>
            </a:pPr>
            <a:r>
              <a:rPr lang="en-US" sz="2300" dirty="0" smtClean="0">
                <a:solidFill>
                  <a:schemeClr val="tx1"/>
                </a:solidFill>
                <a:latin typeface="Times New Roman" pitchFamily="18" charset="0"/>
                <a:cs typeface="Times New Roman" pitchFamily="18" charset="0"/>
              </a:rPr>
              <a:t>		 (ii) The equation is:</a:t>
            </a:r>
          </a:p>
          <a:p>
            <a:pPr marL="457200" indent="-457200">
              <a:spcBef>
                <a:spcPts val="0"/>
              </a:spcBef>
              <a:buFontTx/>
              <a:buNone/>
              <a:tabLst>
                <a:tab pos="973138" algn="l"/>
                <a:tab pos="2454275" algn="l"/>
                <a:tab pos="3322638" algn="l"/>
                <a:tab pos="4005263" algn="l"/>
              </a:tabLst>
            </a:pPr>
            <a:endParaRPr lang="en-US" sz="2300" dirty="0" smtClean="0">
              <a:solidFill>
                <a:schemeClr val="tx1"/>
              </a:solidFill>
              <a:latin typeface="Times New Roman" pitchFamily="18" charset="0"/>
              <a:cs typeface="Times New Roman" pitchFamily="18" charset="0"/>
            </a:endParaRPr>
          </a:p>
          <a:p>
            <a:pPr marL="457200" indent="-457200">
              <a:spcBef>
                <a:spcPts val="1000"/>
              </a:spcBef>
              <a:buFontTx/>
              <a:buNone/>
              <a:tabLst>
                <a:tab pos="973138" algn="l"/>
                <a:tab pos="2454275" algn="l"/>
                <a:tab pos="3322638" algn="l"/>
                <a:tab pos="4005263" algn="l"/>
              </a:tabLst>
            </a:pPr>
            <a:r>
              <a:rPr lang="en-US" sz="2300" dirty="0" smtClean="0">
                <a:solidFill>
                  <a:schemeClr val="tx1"/>
                </a:solidFill>
                <a:latin typeface="Times New Roman" pitchFamily="18" charset="0"/>
                <a:cs typeface="Times New Roman" pitchFamily="18" charset="0"/>
              </a:rPr>
              <a:t>                    </a:t>
            </a:r>
            <a:r>
              <a:rPr lang="en-US" sz="600" dirty="0" smtClean="0">
                <a:solidFill>
                  <a:schemeClr val="tx1"/>
                </a:solidFill>
                <a:latin typeface="Times New Roman" pitchFamily="18" charset="0"/>
                <a:cs typeface="Times New Roman" pitchFamily="18" charset="0"/>
              </a:rPr>
              <a:t> </a:t>
            </a:r>
            <a:r>
              <a:rPr lang="en-US" sz="2300" dirty="0" smtClean="0">
                <a:solidFill>
                  <a:schemeClr val="tx1"/>
                </a:solidFill>
                <a:latin typeface="Times New Roman" pitchFamily="18" charset="0"/>
                <a:cs typeface="Times New Roman" pitchFamily="18" charset="0"/>
              </a:rPr>
              <a:t>So</a:t>
            </a:r>
          </a:p>
          <a:p>
            <a:pPr marL="457200" indent="-457200">
              <a:spcBef>
                <a:spcPts val="0"/>
              </a:spcBef>
              <a:buFontTx/>
              <a:buNone/>
              <a:tabLst>
                <a:tab pos="973138" algn="l"/>
                <a:tab pos="2454275" algn="l"/>
                <a:tab pos="3322638" algn="l"/>
                <a:tab pos="4005263" algn="l"/>
              </a:tabLst>
            </a:pPr>
            <a:endParaRPr lang="en-US" sz="1200" dirty="0" smtClean="0">
              <a:solidFill>
                <a:schemeClr val="tx1"/>
              </a:solidFill>
              <a:latin typeface="Times New Roman" pitchFamily="18" charset="0"/>
              <a:cs typeface="Times New Roman" pitchFamily="18" charset="0"/>
            </a:endParaRPr>
          </a:p>
          <a:p>
            <a:pPr marL="457200" indent="-457200">
              <a:spcBef>
                <a:spcPts val="0"/>
              </a:spcBef>
              <a:buFontTx/>
              <a:buNone/>
              <a:tabLst>
                <a:tab pos="973138" algn="l"/>
                <a:tab pos="2454275" algn="l"/>
                <a:tab pos="3322638" algn="l"/>
                <a:tab pos="4005263" algn="l"/>
              </a:tabLst>
            </a:pPr>
            <a:r>
              <a:rPr lang="en-US" sz="2300" dirty="0" smtClean="0">
                <a:solidFill>
                  <a:schemeClr val="tx1"/>
                </a:solidFill>
                <a:latin typeface="Times New Roman" pitchFamily="18" charset="0"/>
                <a:cs typeface="Times New Roman" pitchFamily="18" charset="0"/>
              </a:rPr>
              <a:t>                    </a:t>
            </a:r>
            <a:r>
              <a:rPr lang="en-US" sz="200" dirty="0" smtClean="0">
                <a:solidFill>
                  <a:schemeClr val="tx1"/>
                </a:solidFill>
                <a:latin typeface="Times New Roman" pitchFamily="18" charset="0"/>
                <a:cs typeface="Times New Roman" pitchFamily="18" charset="0"/>
              </a:rPr>
              <a:t> </a:t>
            </a:r>
            <a:r>
              <a:rPr lang="en-US" sz="2300" dirty="0" smtClean="0">
                <a:solidFill>
                  <a:schemeClr val="tx1"/>
                </a:solidFill>
                <a:latin typeface="Times New Roman" pitchFamily="18" charset="0"/>
                <a:cs typeface="Times New Roman" pitchFamily="18" charset="0"/>
                <a:sym typeface="Symbol"/>
              </a:rPr>
              <a:t></a:t>
            </a:r>
            <a:r>
              <a:rPr lang="en-US" sz="2300" dirty="0" smtClean="0">
                <a:solidFill>
                  <a:schemeClr val="tx1"/>
                </a:solidFill>
                <a:latin typeface="Times New Roman" pitchFamily="18" charset="0"/>
                <a:cs typeface="Times New Roman" pitchFamily="18" charset="0"/>
              </a:rPr>
              <a:t>   </a:t>
            </a:r>
          </a:p>
          <a:p>
            <a:pPr marL="457200" indent="-457200">
              <a:spcBef>
                <a:spcPts val="0"/>
              </a:spcBef>
              <a:buFontTx/>
              <a:buNone/>
              <a:tabLst>
                <a:tab pos="973138" algn="l"/>
                <a:tab pos="2454275" algn="l"/>
                <a:tab pos="3322638" algn="l"/>
                <a:tab pos="4005263" algn="l"/>
              </a:tabLst>
            </a:pPr>
            <a:endParaRPr lang="en-US" sz="2300" dirty="0" smtClean="0">
              <a:solidFill>
                <a:schemeClr val="tx1"/>
              </a:solidFill>
              <a:latin typeface="Times New Roman" pitchFamily="18" charset="0"/>
              <a:cs typeface="Times New Roman" pitchFamily="18" charset="0"/>
            </a:endParaRPr>
          </a:p>
          <a:p>
            <a:pPr marL="457200" indent="-457200">
              <a:spcBef>
                <a:spcPts val="0"/>
              </a:spcBef>
              <a:buFontTx/>
              <a:buNone/>
              <a:tabLst>
                <a:tab pos="973138" algn="l"/>
                <a:tab pos="2454275" algn="l"/>
                <a:tab pos="3322638" algn="l"/>
                <a:tab pos="4005263" algn="l"/>
              </a:tabLst>
            </a:pPr>
            <a:r>
              <a:rPr lang="en-US" sz="2300" dirty="0" smtClean="0">
                <a:solidFill>
                  <a:schemeClr val="tx1"/>
                </a:solidFill>
                <a:latin typeface="Times New Roman" pitchFamily="18" charset="0"/>
                <a:cs typeface="Times New Roman" pitchFamily="18" charset="0"/>
              </a:rPr>
              <a:t>		Hence, the value of </a:t>
            </a:r>
            <a:r>
              <a:rPr lang="en-US" sz="2300" i="1" dirty="0" smtClean="0">
                <a:solidFill>
                  <a:schemeClr val="tx1"/>
                </a:solidFill>
                <a:latin typeface="Times New Roman" pitchFamily="18" charset="0"/>
                <a:cs typeface="Times New Roman" pitchFamily="18" charset="0"/>
              </a:rPr>
              <a:t>g</a:t>
            </a:r>
            <a:r>
              <a:rPr lang="en-US" sz="2300" dirty="0" smtClean="0">
                <a:solidFill>
                  <a:schemeClr val="tx1"/>
                </a:solidFill>
                <a:latin typeface="Times New Roman" pitchFamily="18" charset="0"/>
                <a:cs typeface="Times New Roman" pitchFamily="18" charset="0"/>
              </a:rPr>
              <a:t> is </a:t>
            </a:r>
            <a:r>
              <a:rPr lang="en-US" sz="2300" dirty="0" smtClean="0">
                <a:solidFill>
                  <a:srgbClr val="FF0000"/>
                </a:solidFill>
                <a:latin typeface="Times New Roman" pitchFamily="18" charset="0"/>
                <a:cs typeface="Times New Roman" pitchFamily="18" charset="0"/>
              </a:rPr>
              <a:t>6.50</a:t>
            </a:r>
            <a:r>
              <a:rPr lang="en-US" sz="2300" dirty="0" smtClean="0">
                <a:solidFill>
                  <a:schemeClr val="tx1"/>
                </a:solidFill>
                <a:latin typeface="Times New Roman" pitchFamily="18" charset="0"/>
                <a:cs typeface="Times New Roman" pitchFamily="18" charset="0"/>
              </a:rPr>
              <a:t>.     	</a:t>
            </a:r>
            <a:endParaRPr lang="en-US" sz="2300" dirty="0" smtClean="0">
              <a:solidFill>
                <a:srgbClr val="FF0000"/>
              </a:solidFill>
              <a:latin typeface="Times New Roman" pitchFamily="18" charset="0"/>
              <a:cs typeface="Times New Roman" pitchFamily="18" charset="0"/>
            </a:endParaRPr>
          </a:p>
        </p:txBody>
      </p:sp>
      <p:pic>
        <p:nvPicPr>
          <p:cNvPr id="1028" name="Picture 4" descr="D:\Deepak\Powerpoint\20110223\Art\New.wmf"/>
          <p:cNvPicPr>
            <a:picLocks noChangeAspect="1" noChangeArrowheads="1"/>
          </p:cNvPicPr>
          <p:nvPr/>
        </p:nvPicPr>
        <p:blipFill>
          <a:blip r:embed="rId2" cstate="print"/>
          <a:srcRect/>
          <a:stretch>
            <a:fillRect/>
          </a:stretch>
        </p:blipFill>
        <p:spPr bwMode="auto">
          <a:xfrm>
            <a:off x="3987800" y="4704625"/>
            <a:ext cx="2489200" cy="1549400"/>
          </a:xfrm>
          <a:prstGeom prst="rect">
            <a:avLst/>
          </a:prstGeom>
          <a:noFill/>
        </p:spPr>
      </p:pic>
      <p:sp>
        <p:nvSpPr>
          <p:cNvPr id="4" name="TextBox 3"/>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3 Paper 2</a:t>
            </a:r>
          </a:p>
        </p:txBody>
      </p:sp>
    </p:spTree>
    <p:extLst>
      <p:ext uri="{BB962C8B-B14F-4D97-AF65-F5344CB8AC3E}">
        <p14:creationId xmlns:p14="http://schemas.microsoft.com/office/powerpoint/2010/main" xmlns="" val="1862447457"/>
      </p:ext>
    </p:extLst>
  </p:cSld>
  <p:clrMapOvr>
    <a:masterClrMapping/>
  </p:clrMapOvr>
  <p:transition spd="slow">
    <p:strips dir="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anim calcmode="lin" valueType="num">
                                      <p:cBhvr>
                                        <p:cTn id="7" dur="500" fill="hold"/>
                                        <p:tgtEl>
                                          <p:spTgt spid="5">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5">
                                            <p:txEl>
                                              <p:pRg st="0" end="0"/>
                                            </p:txEl>
                                          </p:spTgt>
                                        </p:tgtEl>
                                        <p:attrNameLst>
                                          <p:attrName>ppt_h</p:attrName>
                                        </p:attrNameLst>
                                      </p:cBhvr>
                                      <p:tavLst>
                                        <p:tav tm="0">
                                          <p:val>
                                            <p:fltVal val="0"/>
                                          </p:val>
                                        </p:tav>
                                        <p:tav tm="100000">
                                          <p:val>
                                            <p:strVal val="#ppt_h"/>
                                          </p:val>
                                        </p:tav>
                                      </p:tavLst>
                                    </p:anim>
                                  </p:childTnLst>
                                </p:cTn>
                              </p:par>
                              <p:par>
                                <p:cTn id="9" presetID="23" presetClass="entr" presetSubtype="16" fill="hold" grpId="0" nodeType="withEffect">
                                  <p:stCondLst>
                                    <p:cond delay="0"/>
                                  </p:stCondLst>
                                  <p:childTnLst>
                                    <p:set>
                                      <p:cBhvr>
                                        <p:cTn id="10" dur="1" fill="hold">
                                          <p:stCondLst>
                                            <p:cond delay="0"/>
                                          </p:stCondLst>
                                        </p:cTn>
                                        <p:tgtEl>
                                          <p:spTgt spid="5">
                                            <p:txEl>
                                              <p:pRg st="1" end="1"/>
                                            </p:txEl>
                                          </p:spTgt>
                                        </p:tgtEl>
                                        <p:attrNameLst>
                                          <p:attrName>style.visibility</p:attrName>
                                        </p:attrNameLst>
                                      </p:cBhvr>
                                      <p:to>
                                        <p:strVal val="visible"/>
                                      </p:to>
                                    </p:set>
                                    <p:anim calcmode="lin" valueType="num">
                                      <p:cBhvr>
                                        <p:cTn id="11" dur="500" fill="hold"/>
                                        <p:tgtEl>
                                          <p:spTgt spid="5">
                                            <p:txEl>
                                              <p:pRg st="1" end="1"/>
                                            </p:txEl>
                                          </p:spTgt>
                                        </p:tgtEl>
                                        <p:attrNameLst>
                                          <p:attrName>ppt_w</p:attrName>
                                        </p:attrNameLst>
                                      </p:cBhvr>
                                      <p:tavLst>
                                        <p:tav tm="0">
                                          <p:val>
                                            <p:fltVal val="0"/>
                                          </p:val>
                                        </p:tav>
                                        <p:tav tm="100000">
                                          <p:val>
                                            <p:strVal val="#ppt_w"/>
                                          </p:val>
                                        </p:tav>
                                      </p:tavLst>
                                    </p:anim>
                                    <p:anim calcmode="lin" valueType="num">
                                      <p:cBhvr>
                                        <p:cTn id="12" dur="500" fill="hold"/>
                                        <p:tgtEl>
                                          <p:spTgt spid="5">
                                            <p:txEl>
                                              <p:pRg st="1" end="1"/>
                                            </p:txEl>
                                          </p:spTgt>
                                        </p:tgtEl>
                                        <p:attrNameLst>
                                          <p:attrName>ppt_h</p:attrName>
                                        </p:attrNameLst>
                                      </p:cBhvr>
                                      <p:tavLst>
                                        <p:tav tm="0">
                                          <p:val>
                                            <p:fltVal val="0"/>
                                          </p:val>
                                        </p:tav>
                                        <p:tav tm="100000">
                                          <p:val>
                                            <p:strVal val="#ppt_h"/>
                                          </p:val>
                                        </p:tav>
                                      </p:tavLst>
                                    </p:anim>
                                  </p:childTnLst>
                                </p:cTn>
                              </p:par>
                              <p:par>
                                <p:cTn id="13" presetID="23" presetClass="entr" presetSubtype="16" fill="hold" grpId="0" nodeType="withEffect">
                                  <p:stCondLst>
                                    <p:cond delay="0"/>
                                  </p:stCondLst>
                                  <p:childTnLst>
                                    <p:set>
                                      <p:cBhvr>
                                        <p:cTn id="14" dur="1" fill="hold">
                                          <p:stCondLst>
                                            <p:cond delay="0"/>
                                          </p:stCondLst>
                                        </p:cTn>
                                        <p:tgtEl>
                                          <p:spTgt spid="5">
                                            <p:txEl>
                                              <p:pRg st="2" end="2"/>
                                            </p:txEl>
                                          </p:spTgt>
                                        </p:tgtEl>
                                        <p:attrNameLst>
                                          <p:attrName>style.visibility</p:attrName>
                                        </p:attrNameLst>
                                      </p:cBhvr>
                                      <p:to>
                                        <p:strVal val="visible"/>
                                      </p:to>
                                    </p:set>
                                    <p:anim calcmode="lin" valueType="num">
                                      <p:cBhvr>
                                        <p:cTn id="15" dur="500" fill="hold"/>
                                        <p:tgtEl>
                                          <p:spTgt spid="5">
                                            <p:txEl>
                                              <p:pRg st="2" end="2"/>
                                            </p:txEl>
                                          </p:spTgt>
                                        </p:tgtEl>
                                        <p:attrNameLst>
                                          <p:attrName>ppt_w</p:attrName>
                                        </p:attrNameLst>
                                      </p:cBhvr>
                                      <p:tavLst>
                                        <p:tav tm="0">
                                          <p:val>
                                            <p:fltVal val="0"/>
                                          </p:val>
                                        </p:tav>
                                        <p:tav tm="100000">
                                          <p:val>
                                            <p:strVal val="#ppt_w"/>
                                          </p:val>
                                        </p:tav>
                                      </p:tavLst>
                                    </p:anim>
                                    <p:anim calcmode="lin" valueType="num">
                                      <p:cBhvr>
                                        <p:cTn id="16" dur="500" fill="hold"/>
                                        <p:tgtEl>
                                          <p:spTgt spid="5">
                                            <p:txEl>
                                              <p:pRg st="2" end="2"/>
                                            </p:txEl>
                                          </p:spTgt>
                                        </p:tgtEl>
                                        <p:attrNameLst>
                                          <p:attrName>ppt_h</p:attrName>
                                        </p:attrNameLst>
                                      </p:cBhvr>
                                      <p:tavLst>
                                        <p:tav tm="0">
                                          <p:val>
                                            <p:fltVal val="0"/>
                                          </p:val>
                                        </p:tav>
                                        <p:tav tm="100000">
                                          <p:val>
                                            <p:strVal val="#ppt_h"/>
                                          </p:val>
                                        </p:tav>
                                      </p:tavLst>
                                    </p:anim>
                                  </p:childTnLst>
                                </p:cTn>
                              </p:par>
                              <p:par>
                                <p:cTn id="17" presetID="23" presetClass="entr" presetSubtype="16" fill="hold" grpId="0" nodeType="withEffect">
                                  <p:stCondLst>
                                    <p:cond delay="0"/>
                                  </p:stCondLst>
                                  <p:childTnLst>
                                    <p:set>
                                      <p:cBhvr>
                                        <p:cTn id="18" dur="1" fill="hold">
                                          <p:stCondLst>
                                            <p:cond delay="0"/>
                                          </p:stCondLst>
                                        </p:cTn>
                                        <p:tgtEl>
                                          <p:spTgt spid="5">
                                            <p:txEl>
                                              <p:pRg st="4" end="4"/>
                                            </p:txEl>
                                          </p:spTgt>
                                        </p:tgtEl>
                                        <p:attrNameLst>
                                          <p:attrName>style.visibility</p:attrName>
                                        </p:attrNameLst>
                                      </p:cBhvr>
                                      <p:to>
                                        <p:strVal val="visible"/>
                                      </p:to>
                                    </p:set>
                                    <p:anim calcmode="lin" valueType="num">
                                      <p:cBhvr>
                                        <p:cTn id="19" dur="500" fill="hold"/>
                                        <p:tgtEl>
                                          <p:spTgt spid="5">
                                            <p:txEl>
                                              <p:pRg st="4" end="4"/>
                                            </p:txEl>
                                          </p:spTgt>
                                        </p:tgtEl>
                                        <p:attrNameLst>
                                          <p:attrName>ppt_w</p:attrName>
                                        </p:attrNameLst>
                                      </p:cBhvr>
                                      <p:tavLst>
                                        <p:tav tm="0">
                                          <p:val>
                                            <p:fltVal val="0"/>
                                          </p:val>
                                        </p:tav>
                                        <p:tav tm="100000">
                                          <p:val>
                                            <p:strVal val="#ppt_w"/>
                                          </p:val>
                                        </p:tav>
                                      </p:tavLst>
                                    </p:anim>
                                    <p:anim calcmode="lin" valueType="num">
                                      <p:cBhvr>
                                        <p:cTn id="20" dur="500" fill="hold"/>
                                        <p:tgtEl>
                                          <p:spTgt spid="5">
                                            <p:txEl>
                                              <p:pRg st="4" end="4"/>
                                            </p:txEl>
                                          </p:spTgt>
                                        </p:tgtEl>
                                        <p:attrNameLst>
                                          <p:attrName>ppt_h</p:attrName>
                                        </p:attrNameLst>
                                      </p:cBhvr>
                                      <p:tavLst>
                                        <p:tav tm="0">
                                          <p:val>
                                            <p:fltVal val="0"/>
                                          </p:val>
                                        </p:tav>
                                        <p:tav tm="100000">
                                          <p:val>
                                            <p:strVal val="#ppt_h"/>
                                          </p:val>
                                        </p:tav>
                                      </p:tavLst>
                                    </p:anim>
                                  </p:childTnLst>
                                </p:cTn>
                              </p:par>
                              <p:par>
                                <p:cTn id="21" presetID="23" presetClass="entr" presetSubtype="16" fill="hold" grpId="0" nodeType="withEffect">
                                  <p:stCondLst>
                                    <p:cond delay="0"/>
                                  </p:stCondLst>
                                  <p:childTnLst>
                                    <p:set>
                                      <p:cBhvr>
                                        <p:cTn id="22" dur="1" fill="hold">
                                          <p:stCondLst>
                                            <p:cond delay="0"/>
                                          </p:stCondLst>
                                        </p:cTn>
                                        <p:tgtEl>
                                          <p:spTgt spid="5">
                                            <p:txEl>
                                              <p:pRg st="6" end="6"/>
                                            </p:txEl>
                                          </p:spTgt>
                                        </p:tgtEl>
                                        <p:attrNameLst>
                                          <p:attrName>style.visibility</p:attrName>
                                        </p:attrNameLst>
                                      </p:cBhvr>
                                      <p:to>
                                        <p:strVal val="visible"/>
                                      </p:to>
                                    </p:set>
                                    <p:anim calcmode="lin" valueType="num">
                                      <p:cBhvr>
                                        <p:cTn id="23" dur="500" fill="hold"/>
                                        <p:tgtEl>
                                          <p:spTgt spid="5">
                                            <p:txEl>
                                              <p:pRg st="6" end="6"/>
                                            </p:txEl>
                                          </p:spTgt>
                                        </p:tgtEl>
                                        <p:attrNameLst>
                                          <p:attrName>ppt_w</p:attrName>
                                        </p:attrNameLst>
                                      </p:cBhvr>
                                      <p:tavLst>
                                        <p:tav tm="0">
                                          <p:val>
                                            <p:fltVal val="0"/>
                                          </p:val>
                                        </p:tav>
                                        <p:tav tm="100000">
                                          <p:val>
                                            <p:strVal val="#ppt_w"/>
                                          </p:val>
                                        </p:tav>
                                      </p:tavLst>
                                    </p:anim>
                                    <p:anim calcmode="lin" valueType="num">
                                      <p:cBhvr>
                                        <p:cTn id="24" dur="500" fill="hold"/>
                                        <p:tgtEl>
                                          <p:spTgt spid="5">
                                            <p:txEl>
                                              <p:pRg st="6" end="6"/>
                                            </p:txEl>
                                          </p:spTgt>
                                        </p:tgtEl>
                                        <p:attrNameLst>
                                          <p:attrName>ppt_h</p:attrName>
                                        </p:attrNameLst>
                                      </p:cBhvr>
                                      <p:tavLst>
                                        <p:tav tm="0">
                                          <p:val>
                                            <p:fltVal val="0"/>
                                          </p:val>
                                        </p:tav>
                                        <p:tav tm="100000">
                                          <p:val>
                                            <p:strVal val="#ppt_h"/>
                                          </p:val>
                                        </p:tav>
                                      </p:tavLst>
                                    </p:anim>
                                  </p:childTnLst>
                                </p:cTn>
                              </p:par>
                              <p:par>
                                <p:cTn id="25" presetID="23" presetClass="entr" presetSubtype="16" fill="hold" grpId="0" nodeType="withEffect">
                                  <p:stCondLst>
                                    <p:cond delay="0"/>
                                  </p:stCondLst>
                                  <p:childTnLst>
                                    <p:set>
                                      <p:cBhvr>
                                        <p:cTn id="26" dur="1" fill="hold">
                                          <p:stCondLst>
                                            <p:cond delay="0"/>
                                          </p:stCondLst>
                                        </p:cTn>
                                        <p:tgtEl>
                                          <p:spTgt spid="5">
                                            <p:txEl>
                                              <p:pRg st="8" end="8"/>
                                            </p:txEl>
                                          </p:spTgt>
                                        </p:tgtEl>
                                        <p:attrNameLst>
                                          <p:attrName>style.visibility</p:attrName>
                                        </p:attrNameLst>
                                      </p:cBhvr>
                                      <p:to>
                                        <p:strVal val="visible"/>
                                      </p:to>
                                    </p:set>
                                    <p:anim calcmode="lin" valueType="num">
                                      <p:cBhvr>
                                        <p:cTn id="27" dur="500" fill="hold"/>
                                        <p:tgtEl>
                                          <p:spTgt spid="5">
                                            <p:txEl>
                                              <p:pRg st="8" end="8"/>
                                            </p:txEl>
                                          </p:spTgt>
                                        </p:tgtEl>
                                        <p:attrNameLst>
                                          <p:attrName>ppt_w</p:attrName>
                                        </p:attrNameLst>
                                      </p:cBhvr>
                                      <p:tavLst>
                                        <p:tav tm="0">
                                          <p:val>
                                            <p:fltVal val="0"/>
                                          </p:val>
                                        </p:tav>
                                        <p:tav tm="100000">
                                          <p:val>
                                            <p:strVal val="#ppt_w"/>
                                          </p:val>
                                        </p:tav>
                                      </p:tavLst>
                                    </p:anim>
                                    <p:anim calcmode="lin" valueType="num">
                                      <p:cBhvr>
                                        <p:cTn id="28" dur="500" fill="hold"/>
                                        <p:tgtEl>
                                          <p:spTgt spid="5">
                                            <p:txEl>
                                              <p:pRg st="8" end="8"/>
                                            </p:txEl>
                                          </p:spTgt>
                                        </p:tgtEl>
                                        <p:attrNameLst>
                                          <p:attrName>ppt_h</p:attrName>
                                        </p:attrNameLst>
                                      </p:cBhvr>
                                      <p:tavLst>
                                        <p:tav tm="0">
                                          <p:val>
                                            <p:fltVal val="0"/>
                                          </p:val>
                                        </p:tav>
                                        <p:tav tm="100000">
                                          <p:val>
                                            <p:strVal val="#ppt_h"/>
                                          </p:val>
                                        </p:tav>
                                      </p:tavLst>
                                    </p:anim>
                                  </p:childTnLst>
                                </p:cTn>
                              </p:par>
                              <p:par>
                                <p:cTn id="29" presetID="23" presetClass="entr" presetSubtype="16" fill="hold" nodeType="withEffect">
                                  <p:stCondLst>
                                    <p:cond delay="0"/>
                                  </p:stCondLst>
                                  <p:childTnLst>
                                    <p:set>
                                      <p:cBhvr>
                                        <p:cTn id="30" dur="1" fill="hold">
                                          <p:stCondLst>
                                            <p:cond delay="0"/>
                                          </p:stCondLst>
                                        </p:cTn>
                                        <p:tgtEl>
                                          <p:spTgt spid="1028"/>
                                        </p:tgtEl>
                                        <p:attrNameLst>
                                          <p:attrName>style.visibility</p:attrName>
                                        </p:attrNameLst>
                                      </p:cBhvr>
                                      <p:to>
                                        <p:strVal val="visible"/>
                                      </p:to>
                                    </p:set>
                                    <p:anim calcmode="lin" valueType="num">
                                      <p:cBhvr>
                                        <p:cTn id="31" dur="500" fill="hold"/>
                                        <p:tgtEl>
                                          <p:spTgt spid="1028"/>
                                        </p:tgtEl>
                                        <p:attrNameLst>
                                          <p:attrName>ppt_w</p:attrName>
                                        </p:attrNameLst>
                                      </p:cBhvr>
                                      <p:tavLst>
                                        <p:tav tm="0">
                                          <p:val>
                                            <p:fltVal val="0"/>
                                          </p:val>
                                        </p:tav>
                                        <p:tav tm="100000">
                                          <p:val>
                                            <p:strVal val="#ppt_w"/>
                                          </p:val>
                                        </p:tav>
                                      </p:tavLst>
                                    </p:anim>
                                    <p:anim calcmode="lin" valueType="num">
                                      <p:cBhvr>
                                        <p:cTn id="32" dur="500" fill="hold"/>
                                        <p:tgtEl>
                                          <p:spTgt spid="1028"/>
                                        </p:tgtEl>
                                        <p:attrNameLst>
                                          <p:attrName>ppt_h</p:attrName>
                                        </p:attrNameLst>
                                      </p:cBhvr>
                                      <p:tavLst>
                                        <p:tav tm="0">
                                          <p:val>
                                            <p:fltVal val="0"/>
                                          </p:val>
                                        </p:tav>
                                        <p:tav tm="100000">
                                          <p:val>
                                            <p:strVal val="#ppt_h"/>
                                          </p:val>
                                        </p:tav>
                                      </p:tavLst>
                                    </p:anim>
                                  </p:childTnLst>
                                </p:cTn>
                              </p:par>
                              <p:par>
                                <p:cTn id="33" presetID="23" presetClass="entr" presetSubtype="16" fill="hold" grpId="0" nodeType="withEffect">
                                  <p:stCondLst>
                                    <p:cond delay="0"/>
                                  </p:stCondLst>
                                  <p:childTnLst>
                                    <p:set>
                                      <p:cBhvr>
                                        <p:cTn id="34" dur="1" fill="hold">
                                          <p:stCondLst>
                                            <p:cond delay="0"/>
                                          </p:stCondLst>
                                        </p:cTn>
                                        <p:tgtEl>
                                          <p:spTgt spid="5">
                                            <p:txEl>
                                              <p:pRg st="10" end="10"/>
                                            </p:txEl>
                                          </p:spTgt>
                                        </p:tgtEl>
                                        <p:attrNameLst>
                                          <p:attrName>style.visibility</p:attrName>
                                        </p:attrNameLst>
                                      </p:cBhvr>
                                      <p:to>
                                        <p:strVal val="visible"/>
                                      </p:to>
                                    </p:set>
                                    <p:anim calcmode="lin" valueType="num">
                                      <p:cBhvr>
                                        <p:cTn id="35" dur="500" fill="hold"/>
                                        <p:tgtEl>
                                          <p:spTgt spid="5">
                                            <p:txEl>
                                              <p:pRg st="10" end="10"/>
                                            </p:txEl>
                                          </p:spTgt>
                                        </p:tgtEl>
                                        <p:attrNameLst>
                                          <p:attrName>ppt_w</p:attrName>
                                        </p:attrNameLst>
                                      </p:cBhvr>
                                      <p:tavLst>
                                        <p:tav tm="0">
                                          <p:val>
                                            <p:fltVal val="0"/>
                                          </p:val>
                                        </p:tav>
                                        <p:tav tm="100000">
                                          <p:val>
                                            <p:strVal val="#ppt_w"/>
                                          </p:val>
                                        </p:tav>
                                      </p:tavLst>
                                    </p:anim>
                                    <p:anim calcmode="lin" valueType="num">
                                      <p:cBhvr>
                                        <p:cTn id="36" dur="500" fill="hold"/>
                                        <p:tgtEl>
                                          <p:spTgt spid="5">
                                            <p:txEl>
                                              <p:pRg st="10" end="10"/>
                                            </p:txEl>
                                          </p:spTgt>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build="p"/>
    </p:bldLst>
  </p:timing>
</p:sld>
</file>

<file path=ppt/slides/slide5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 name="Content Placeholder 10"/>
          <p:cNvSpPr>
            <a:spLocks noGrp="1"/>
          </p:cNvSpPr>
          <p:nvPr>
            <p:ph sz="quarter" idx="13"/>
          </p:nvPr>
        </p:nvSpPr>
        <p:spPr>
          <a:xfrm>
            <a:off x="685800" y="2474688"/>
            <a:ext cx="6498771" cy="800219"/>
          </a:xfrm>
        </p:spPr>
        <p:txBody>
          <a:bodyPr wrap="square">
            <a:spAutoFit/>
          </a:bodyPr>
          <a:lstStyle/>
          <a:p>
            <a:pPr marL="457200" indent="-457200" algn="just">
              <a:spcBef>
                <a:spcPct val="0"/>
              </a:spcBef>
              <a:buFontTx/>
              <a:buNone/>
              <a:tabLst>
                <a:tab pos="974725" algn="l"/>
                <a:tab pos="1036638" algn="l"/>
                <a:tab pos="3913188" algn="l"/>
              </a:tabLst>
            </a:pPr>
            <a:r>
              <a:rPr lang="en-US" sz="2300" b="1" dirty="0" smtClean="0">
                <a:solidFill>
                  <a:schemeClr val="tx1"/>
                </a:solidFill>
                <a:latin typeface="Times New Roman" pitchFamily="18" charset="0"/>
                <a:cs typeface="Times New Roman" pitchFamily="18" charset="0"/>
              </a:rPr>
              <a:t>7.</a:t>
            </a:r>
            <a:r>
              <a:rPr lang="en-US" sz="2300" dirty="0" smtClean="0">
                <a:solidFill>
                  <a:schemeClr val="tx1"/>
                </a:solidFill>
                <a:latin typeface="Times New Roman" pitchFamily="18" charset="0"/>
                <a:cs typeface="Times New Roman" pitchFamily="18" charset="0"/>
              </a:rPr>
              <a:t>	(a)	Triangle </a:t>
            </a:r>
            <a:r>
              <a:rPr lang="en-US" sz="2300" i="1" dirty="0" smtClean="0">
                <a:solidFill>
                  <a:schemeClr val="tx1"/>
                </a:solidFill>
                <a:latin typeface="Times New Roman" pitchFamily="18" charset="0"/>
                <a:cs typeface="Times New Roman" pitchFamily="18" charset="0"/>
              </a:rPr>
              <a:t>ABC</a:t>
            </a:r>
            <a:r>
              <a:rPr lang="en-US" sz="2300" dirty="0" smtClean="0">
                <a:solidFill>
                  <a:schemeClr val="tx1"/>
                </a:solidFill>
                <a:latin typeface="Times New Roman" pitchFamily="18" charset="0"/>
                <a:cs typeface="Times New Roman" pitchFamily="18" charset="0"/>
              </a:rPr>
              <a:t> is an isosceles triangle, where	</a:t>
            </a:r>
            <a:r>
              <a:rPr lang="en-US" sz="2300" i="1" dirty="0" smtClean="0">
                <a:solidFill>
                  <a:schemeClr val="tx1"/>
                </a:solidFill>
                <a:latin typeface="Times New Roman" pitchFamily="18" charset="0"/>
                <a:cs typeface="Times New Roman" pitchFamily="18" charset="0"/>
              </a:rPr>
              <a:t>AB</a:t>
            </a:r>
            <a:r>
              <a:rPr lang="en-US" sz="2300" dirty="0" smtClean="0">
                <a:solidFill>
                  <a:schemeClr val="tx1"/>
                </a:solidFill>
                <a:latin typeface="Times New Roman" pitchFamily="18" charset="0"/>
                <a:cs typeface="Times New Roman" pitchFamily="18" charset="0"/>
              </a:rPr>
              <a:t> = 5.6 cm and </a:t>
            </a:r>
            <a:r>
              <a:rPr lang="en-US" sz="2300" i="1" dirty="0" smtClean="0">
                <a:solidFill>
                  <a:schemeClr val="tx1"/>
                </a:solidFill>
                <a:latin typeface="Times New Roman" pitchFamily="18" charset="0"/>
                <a:cs typeface="Times New Roman" pitchFamily="18" charset="0"/>
              </a:rPr>
              <a:t>AC</a:t>
            </a:r>
            <a:r>
              <a:rPr lang="en-US" sz="2300" dirty="0" smtClean="0">
                <a:solidFill>
                  <a:schemeClr val="tx1"/>
                </a:solidFill>
                <a:latin typeface="Times New Roman" pitchFamily="18" charset="0"/>
                <a:cs typeface="Times New Roman" pitchFamily="18" charset="0"/>
              </a:rPr>
              <a:t> = </a:t>
            </a:r>
            <a:r>
              <a:rPr lang="en-US" sz="2300" i="1" dirty="0" smtClean="0">
                <a:solidFill>
                  <a:schemeClr val="tx1"/>
                </a:solidFill>
                <a:latin typeface="Times New Roman" pitchFamily="18" charset="0"/>
                <a:cs typeface="Times New Roman" pitchFamily="18" charset="0"/>
              </a:rPr>
              <a:t>BC</a:t>
            </a:r>
            <a:r>
              <a:rPr lang="en-US" sz="2300" dirty="0" smtClean="0">
                <a:solidFill>
                  <a:schemeClr val="tx1"/>
                </a:solidFill>
                <a:latin typeface="Times New Roman" pitchFamily="18" charset="0"/>
                <a:cs typeface="Times New Roman" pitchFamily="18" charset="0"/>
              </a:rPr>
              <a:t> = 7 cm.</a:t>
            </a:r>
          </a:p>
        </p:txBody>
      </p:sp>
      <p:sp>
        <p:nvSpPr>
          <p:cNvPr id="21" name="Rectangle 20"/>
          <p:cNvSpPr/>
          <p:nvPr/>
        </p:nvSpPr>
        <p:spPr>
          <a:xfrm>
            <a:off x="1752600" y="3262086"/>
            <a:ext cx="5304657" cy="800219"/>
          </a:xfrm>
          <a:prstGeom prst="rect">
            <a:avLst/>
          </a:prstGeom>
        </p:spPr>
        <p:txBody>
          <a:bodyPr wrap="none">
            <a:spAutoFit/>
          </a:bodyPr>
          <a:lstStyle/>
          <a:p>
            <a:r>
              <a:rPr lang="en-US" sz="2300" dirty="0">
                <a:latin typeface="Times New Roman" pitchFamily="18" charset="0"/>
                <a:cs typeface="Times New Roman" pitchFamily="18" charset="0"/>
              </a:rPr>
              <a:t>(i) </a:t>
            </a:r>
            <a:r>
              <a:rPr lang="en-US" sz="2300" dirty="0" smtClean="0">
                <a:latin typeface="Times New Roman" pitchFamily="18" charset="0"/>
                <a:cs typeface="Times New Roman" pitchFamily="18" charset="0"/>
              </a:rPr>
              <a:t>Using only a pencil, a ruler and a pair of</a:t>
            </a:r>
          </a:p>
          <a:p>
            <a:r>
              <a:rPr lang="en-US" sz="2300" dirty="0" smtClean="0">
                <a:latin typeface="Times New Roman" pitchFamily="18" charset="0"/>
                <a:cs typeface="Times New Roman" pitchFamily="18" charset="0"/>
              </a:rPr>
              <a:t>     compasses, construct triangle </a:t>
            </a:r>
            <a:r>
              <a:rPr lang="en-US" sz="2300" i="1" dirty="0" smtClean="0">
                <a:latin typeface="Times New Roman" pitchFamily="18" charset="0"/>
                <a:cs typeface="Times New Roman" pitchFamily="18" charset="0"/>
              </a:rPr>
              <a:t>ABC</a:t>
            </a:r>
            <a:endParaRPr lang="en-US" sz="2300" i="1" dirty="0">
              <a:latin typeface="Times New Roman" pitchFamily="18" charset="0"/>
              <a:cs typeface="Times New Roman" pitchFamily="18" charset="0"/>
            </a:endParaRPr>
          </a:p>
        </p:txBody>
      </p:sp>
      <p:sp>
        <p:nvSpPr>
          <p:cNvPr id="22" name="Rectangle 21"/>
          <p:cNvSpPr/>
          <p:nvPr/>
        </p:nvSpPr>
        <p:spPr>
          <a:xfrm>
            <a:off x="1665515" y="4267200"/>
            <a:ext cx="5548085" cy="800219"/>
          </a:xfrm>
          <a:prstGeom prst="rect">
            <a:avLst/>
          </a:prstGeom>
        </p:spPr>
        <p:txBody>
          <a:bodyPr wrap="square">
            <a:spAutoFit/>
          </a:bodyPr>
          <a:lstStyle/>
          <a:p>
            <a:r>
              <a:rPr lang="en-US" sz="2300" dirty="0" smtClean="0">
                <a:latin typeface="Times New Roman" pitchFamily="18" charset="0"/>
                <a:cs typeface="Times New Roman" pitchFamily="18" charset="0"/>
              </a:rPr>
              <a:t>(ii</a:t>
            </a:r>
            <a:r>
              <a:rPr lang="en-US" sz="2300" dirty="0">
                <a:latin typeface="Times New Roman" pitchFamily="18" charset="0"/>
                <a:cs typeface="Times New Roman" pitchFamily="18" charset="0"/>
              </a:rPr>
              <a:t>) </a:t>
            </a:r>
            <a:r>
              <a:rPr lang="en-US" sz="2300" dirty="0" smtClean="0">
                <a:latin typeface="Times New Roman" pitchFamily="18" charset="0"/>
                <a:cs typeface="Times New Roman" pitchFamily="18" charset="0"/>
              </a:rPr>
              <a:t>Measure and write down the size of the</a:t>
            </a:r>
            <a:br>
              <a:rPr lang="en-US" sz="2300" dirty="0" smtClean="0">
                <a:latin typeface="Times New Roman" pitchFamily="18" charset="0"/>
                <a:cs typeface="Times New Roman" pitchFamily="18" charset="0"/>
              </a:rPr>
            </a:br>
            <a:r>
              <a:rPr lang="en-US" sz="2300" dirty="0" smtClean="0">
                <a:latin typeface="Times New Roman" pitchFamily="18" charset="0"/>
                <a:cs typeface="Times New Roman" pitchFamily="18" charset="0"/>
              </a:rPr>
              <a:t>      angle </a:t>
            </a:r>
            <a:r>
              <a:rPr lang="en-US" sz="2300" i="1" dirty="0" smtClean="0">
                <a:latin typeface="Times New Roman" pitchFamily="18" charset="0"/>
                <a:cs typeface="Times New Roman" pitchFamily="18" charset="0"/>
              </a:rPr>
              <a:t>BAC</a:t>
            </a:r>
            <a:endParaRPr lang="en-US" sz="2300" i="1" dirty="0">
              <a:latin typeface="Times New Roman" pitchFamily="18" charset="0"/>
              <a:cs typeface="Times New Roman" pitchFamily="18" charset="0"/>
            </a:endParaRPr>
          </a:p>
        </p:txBody>
      </p:sp>
      <p:sp>
        <p:nvSpPr>
          <p:cNvPr id="23" name="Notched Right Arrow 22"/>
          <p:cNvSpPr/>
          <p:nvPr/>
        </p:nvSpPr>
        <p:spPr>
          <a:xfrm>
            <a:off x="7162800" y="6019800"/>
            <a:ext cx="1782315" cy="685800"/>
          </a:xfrm>
          <a:prstGeom prst="notchedRightArrow">
            <a:avLst/>
          </a:prstGeom>
          <a:blipFill>
            <a:blip r:embed="rId2" cstate="prin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ANSWER</a:t>
            </a:r>
            <a:endParaRPr lang="en-US" sz="2000" b="1" dirty="0">
              <a:latin typeface="Times New Roman" pitchFamily="18" charset="0"/>
              <a:cs typeface="Times New Roman" pitchFamily="18" charset="0"/>
            </a:endParaRPr>
          </a:p>
        </p:txBody>
      </p:sp>
      <p:sp>
        <p:nvSpPr>
          <p:cNvPr id="24" name="Rectangle 23"/>
          <p:cNvSpPr/>
          <p:nvPr/>
        </p:nvSpPr>
        <p:spPr>
          <a:xfrm>
            <a:off x="6876919" y="4714009"/>
            <a:ext cx="1200281" cy="369332"/>
          </a:xfrm>
          <a:prstGeom prst="rect">
            <a:avLst/>
          </a:prstGeom>
        </p:spPr>
        <p:txBody>
          <a:bodyPr wrap="square" anchor="t" anchorCtr="1">
            <a:spAutoFit/>
          </a:bodyPr>
          <a:lstStyle/>
          <a:p>
            <a:pPr indent="-4800600" algn="r">
              <a:buFontTx/>
              <a:buNone/>
            </a:pPr>
            <a:r>
              <a:rPr lang="en-US" dirty="0" smtClean="0">
                <a:latin typeface="Times New Roman" pitchFamily="18" charset="0"/>
                <a:cs typeface="Times New Roman" pitchFamily="18" charset="0"/>
              </a:rPr>
              <a:t>(4 marks)</a:t>
            </a:r>
            <a:endParaRPr lang="en-US" dirty="0">
              <a:latin typeface="Times New Roman" pitchFamily="18" charset="0"/>
              <a:cs typeface="Times New Roman" pitchFamily="18" charset="0"/>
            </a:endParaRPr>
          </a:p>
        </p:txBody>
      </p:sp>
      <p:sp>
        <p:nvSpPr>
          <p:cNvPr id="7" name="TextBox 6"/>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3 Paper 2</a:t>
            </a:r>
          </a:p>
        </p:txBody>
      </p:sp>
    </p:spTree>
    <p:extLst>
      <p:ext uri="{BB962C8B-B14F-4D97-AF65-F5344CB8AC3E}">
        <p14:creationId xmlns:p14="http://schemas.microsoft.com/office/powerpoint/2010/main" xmlns="" val="714513420"/>
      </p:ext>
    </p:extLst>
  </p:cSld>
  <p:clrMapOvr>
    <a:masterClrMapping/>
  </p:clrMapOvr>
  <p:transition spd="slow">
    <p:strips dir="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24"/>
                                        </p:tgtEl>
                                        <p:attrNameLst>
                                          <p:attrName>style.visibility</p:attrName>
                                        </p:attrNameLst>
                                      </p:cBhvr>
                                      <p:to>
                                        <p:strVal val="visible"/>
                                      </p:to>
                                    </p:set>
                                    <p:anim calcmode="lin" valueType="num">
                                      <p:cBhvr>
                                        <p:cTn id="7" dur="500" fill="hold"/>
                                        <p:tgtEl>
                                          <p:spTgt spid="24"/>
                                        </p:tgtEl>
                                        <p:attrNameLst>
                                          <p:attrName>ppt_w</p:attrName>
                                        </p:attrNameLst>
                                      </p:cBhvr>
                                      <p:tavLst>
                                        <p:tav tm="0">
                                          <p:val>
                                            <p:fltVal val="0"/>
                                          </p:val>
                                        </p:tav>
                                        <p:tav tm="100000">
                                          <p:val>
                                            <p:strVal val="#ppt_w"/>
                                          </p:val>
                                        </p:tav>
                                      </p:tavLst>
                                    </p:anim>
                                    <p:anim calcmode="lin" valueType="num">
                                      <p:cBhvr>
                                        <p:cTn id="8" dur="500" fill="hold"/>
                                        <p:tgtEl>
                                          <p:spTgt spid="24"/>
                                        </p:tgtEl>
                                        <p:attrNameLst>
                                          <p:attrName>ppt_h</p:attrName>
                                        </p:attrNameLst>
                                      </p:cBhvr>
                                      <p:tavLst>
                                        <p:tav tm="0">
                                          <p:val>
                                            <p:fltVal val="0"/>
                                          </p:val>
                                        </p:tav>
                                        <p:tav tm="100000">
                                          <p:val>
                                            <p:strVal val="#ppt_h"/>
                                          </p:val>
                                        </p:tav>
                                      </p:tavLst>
                                    </p:anim>
                                    <p:animEffect transition="in" filter="fade">
                                      <p:cBhvr>
                                        <p:cTn id="9" dur="500"/>
                                        <p:tgtEl>
                                          <p:spTgt spid="24"/>
                                        </p:tgtEl>
                                      </p:cBhvr>
                                    </p:animEffect>
                                  </p:childTnLst>
                                </p:cTn>
                              </p:par>
                              <p:par>
                                <p:cTn id="10" presetID="23" presetClass="entr" presetSubtype="16" fill="hold" grpId="0" nodeType="withEffect">
                                  <p:stCondLst>
                                    <p:cond delay="0"/>
                                  </p:stCondLst>
                                  <p:childTnLst>
                                    <p:set>
                                      <p:cBhvr>
                                        <p:cTn id="11" dur="1" fill="hold">
                                          <p:stCondLst>
                                            <p:cond delay="0"/>
                                          </p:stCondLst>
                                        </p:cTn>
                                        <p:tgtEl>
                                          <p:spTgt spid="20">
                                            <p:txEl>
                                              <p:pRg st="0" end="0"/>
                                            </p:txEl>
                                          </p:spTgt>
                                        </p:tgtEl>
                                        <p:attrNameLst>
                                          <p:attrName>style.visibility</p:attrName>
                                        </p:attrNameLst>
                                      </p:cBhvr>
                                      <p:to>
                                        <p:strVal val="visible"/>
                                      </p:to>
                                    </p:set>
                                    <p:anim calcmode="lin" valueType="num">
                                      <p:cBhvr>
                                        <p:cTn id="12" dur="500" fill="hold"/>
                                        <p:tgtEl>
                                          <p:spTgt spid="20">
                                            <p:txEl>
                                              <p:pRg st="0" end="0"/>
                                            </p:txEl>
                                          </p:spTgt>
                                        </p:tgtEl>
                                        <p:attrNameLst>
                                          <p:attrName>ppt_w</p:attrName>
                                        </p:attrNameLst>
                                      </p:cBhvr>
                                      <p:tavLst>
                                        <p:tav tm="0">
                                          <p:val>
                                            <p:fltVal val="0"/>
                                          </p:val>
                                        </p:tav>
                                        <p:tav tm="100000">
                                          <p:val>
                                            <p:strVal val="#ppt_w"/>
                                          </p:val>
                                        </p:tav>
                                      </p:tavLst>
                                    </p:anim>
                                    <p:anim calcmode="lin" valueType="num">
                                      <p:cBhvr>
                                        <p:cTn id="13" dur="500" fill="hold"/>
                                        <p:tgtEl>
                                          <p:spTgt spid="20">
                                            <p:txEl>
                                              <p:pRg st="0" end="0"/>
                                            </p:txEl>
                                          </p:spTgt>
                                        </p:tgtEl>
                                        <p:attrNameLst>
                                          <p:attrName>ppt_h</p:attrName>
                                        </p:attrNameLst>
                                      </p:cBhvr>
                                      <p:tavLst>
                                        <p:tav tm="0">
                                          <p:val>
                                            <p:fltVal val="0"/>
                                          </p:val>
                                        </p:tav>
                                        <p:tav tm="100000">
                                          <p:val>
                                            <p:strVal val="#ppt_h"/>
                                          </p:val>
                                        </p:tav>
                                      </p:tavLst>
                                    </p:anim>
                                  </p:childTnLst>
                                </p:cTn>
                              </p:par>
                            </p:childTnLst>
                          </p:cTn>
                        </p:par>
                      </p:childTnLst>
                    </p:cTn>
                  </p:par>
                  <p:par>
                    <p:cTn id="14" fill="hold">
                      <p:stCondLst>
                        <p:cond delay="indefinite"/>
                      </p:stCondLst>
                      <p:childTnLst>
                        <p:par>
                          <p:cTn id="15" fill="hold">
                            <p:stCondLst>
                              <p:cond delay="0"/>
                            </p:stCondLst>
                            <p:childTnLst>
                              <p:par>
                                <p:cTn id="16" presetID="23" presetClass="entr" presetSubtype="16" fill="hold" grpId="0" nodeType="clickEffect">
                                  <p:stCondLst>
                                    <p:cond delay="0"/>
                                  </p:stCondLst>
                                  <p:childTnLst>
                                    <p:set>
                                      <p:cBhvr>
                                        <p:cTn id="17" dur="1" fill="hold">
                                          <p:stCondLst>
                                            <p:cond delay="0"/>
                                          </p:stCondLst>
                                        </p:cTn>
                                        <p:tgtEl>
                                          <p:spTgt spid="21"/>
                                        </p:tgtEl>
                                        <p:attrNameLst>
                                          <p:attrName>style.visibility</p:attrName>
                                        </p:attrNameLst>
                                      </p:cBhvr>
                                      <p:to>
                                        <p:strVal val="visible"/>
                                      </p:to>
                                    </p:set>
                                    <p:anim calcmode="lin" valueType="num">
                                      <p:cBhvr>
                                        <p:cTn id="18" dur="500" fill="hold"/>
                                        <p:tgtEl>
                                          <p:spTgt spid="21"/>
                                        </p:tgtEl>
                                        <p:attrNameLst>
                                          <p:attrName>ppt_w</p:attrName>
                                        </p:attrNameLst>
                                      </p:cBhvr>
                                      <p:tavLst>
                                        <p:tav tm="0">
                                          <p:val>
                                            <p:fltVal val="0"/>
                                          </p:val>
                                        </p:tav>
                                        <p:tav tm="100000">
                                          <p:val>
                                            <p:strVal val="#ppt_w"/>
                                          </p:val>
                                        </p:tav>
                                      </p:tavLst>
                                    </p:anim>
                                    <p:anim calcmode="lin" valueType="num">
                                      <p:cBhvr>
                                        <p:cTn id="19" dur="500" fill="hold"/>
                                        <p:tgtEl>
                                          <p:spTgt spid="21"/>
                                        </p:tgtEl>
                                        <p:attrNameLst>
                                          <p:attrName>ppt_h</p:attrName>
                                        </p:attrNameLst>
                                      </p:cBhvr>
                                      <p:tavLst>
                                        <p:tav tm="0">
                                          <p:val>
                                            <p:fltVal val="0"/>
                                          </p:val>
                                        </p:tav>
                                        <p:tav tm="100000">
                                          <p:val>
                                            <p:strVal val="#ppt_h"/>
                                          </p:val>
                                        </p:tav>
                                      </p:tavLst>
                                    </p:anim>
                                  </p:childTnLst>
                                </p:cTn>
                              </p:par>
                              <p:par>
                                <p:cTn id="20" presetID="23" presetClass="entr" presetSubtype="16" fill="hold" grpId="0" nodeType="withEffect">
                                  <p:stCondLst>
                                    <p:cond delay="0"/>
                                  </p:stCondLst>
                                  <p:childTnLst>
                                    <p:set>
                                      <p:cBhvr>
                                        <p:cTn id="21" dur="1" fill="hold">
                                          <p:stCondLst>
                                            <p:cond delay="0"/>
                                          </p:stCondLst>
                                        </p:cTn>
                                        <p:tgtEl>
                                          <p:spTgt spid="22"/>
                                        </p:tgtEl>
                                        <p:attrNameLst>
                                          <p:attrName>style.visibility</p:attrName>
                                        </p:attrNameLst>
                                      </p:cBhvr>
                                      <p:to>
                                        <p:strVal val="visible"/>
                                      </p:to>
                                    </p:set>
                                    <p:anim calcmode="lin" valueType="num">
                                      <p:cBhvr>
                                        <p:cTn id="22" dur="500" fill="hold"/>
                                        <p:tgtEl>
                                          <p:spTgt spid="22"/>
                                        </p:tgtEl>
                                        <p:attrNameLst>
                                          <p:attrName>ppt_w</p:attrName>
                                        </p:attrNameLst>
                                      </p:cBhvr>
                                      <p:tavLst>
                                        <p:tav tm="0">
                                          <p:val>
                                            <p:fltVal val="0"/>
                                          </p:val>
                                        </p:tav>
                                        <p:tav tm="100000">
                                          <p:val>
                                            <p:strVal val="#ppt_w"/>
                                          </p:val>
                                        </p:tav>
                                      </p:tavLst>
                                    </p:anim>
                                    <p:anim calcmode="lin" valueType="num">
                                      <p:cBhvr>
                                        <p:cTn id="23" dur="500" fill="hold"/>
                                        <p:tgtEl>
                                          <p:spTgt spid="22"/>
                                        </p:tgtEl>
                                        <p:attrNameLst>
                                          <p:attrName>ppt_h</p:attrName>
                                        </p:attrNameLst>
                                      </p:cBhvr>
                                      <p:tavLst>
                                        <p:tav tm="0">
                                          <p:val>
                                            <p:fltVal val="0"/>
                                          </p:val>
                                        </p:tav>
                                        <p:tav tm="100000">
                                          <p:val>
                                            <p:strVal val="#ppt_h"/>
                                          </p:val>
                                        </p:tav>
                                      </p:tavLst>
                                    </p:anim>
                                  </p:childTnLst>
                                </p:cTn>
                              </p:par>
                            </p:childTnLst>
                          </p:cTn>
                        </p:par>
                      </p:childTnLst>
                    </p:cTn>
                  </p:par>
                  <p:par>
                    <p:cTn id="24" fill="hold">
                      <p:stCondLst>
                        <p:cond delay="indefinite"/>
                      </p:stCondLst>
                      <p:childTnLst>
                        <p:par>
                          <p:cTn id="25" fill="hold">
                            <p:stCondLst>
                              <p:cond delay="0"/>
                            </p:stCondLst>
                            <p:childTnLst>
                              <p:par>
                                <p:cTn id="26" presetID="3" presetClass="entr" presetSubtype="10" fill="hold" grpId="0" nodeType="clickEffect">
                                  <p:stCondLst>
                                    <p:cond delay="0"/>
                                  </p:stCondLst>
                                  <p:childTnLst>
                                    <p:set>
                                      <p:cBhvr>
                                        <p:cTn id="27" dur="1" fill="hold">
                                          <p:stCondLst>
                                            <p:cond delay="0"/>
                                          </p:stCondLst>
                                        </p:cTn>
                                        <p:tgtEl>
                                          <p:spTgt spid="23"/>
                                        </p:tgtEl>
                                        <p:attrNameLst>
                                          <p:attrName>style.visibility</p:attrName>
                                        </p:attrNameLst>
                                      </p:cBhvr>
                                      <p:to>
                                        <p:strVal val="visible"/>
                                      </p:to>
                                    </p:set>
                                    <p:animEffect transition="in" filter="blinds(horizontal)">
                                      <p:cBhvr>
                                        <p:cTn id="28"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build="p"/>
      <p:bldP spid="21" grpId="0"/>
      <p:bldP spid="22" grpId="0"/>
      <p:bldP spid="23" grpId="0" animBg="1"/>
      <p:bldP spid="24" grpId="0"/>
    </p:bld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Content Placeholder 10"/>
          <p:cNvSpPr>
            <a:spLocks noGrp="1"/>
          </p:cNvSpPr>
          <p:nvPr>
            <p:ph sz="quarter" idx="13"/>
          </p:nvPr>
        </p:nvSpPr>
        <p:spPr>
          <a:xfrm>
            <a:off x="685800" y="2432964"/>
            <a:ext cx="7010400" cy="676339"/>
          </a:xfrm>
        </p:spPr>
        <p:txBody>
          <a:bodyPr wrap="square">
            <a:spAutoFit/>
          </a:bodyPr>
          <a:lstStyle/>
          <a:p>
            <a:pPr marL="457200" indent="-457200" algn="just">
              <a:lnSpc>
                <a:spcPct val="165000"/>
              </a:lnSpc>
              <a:spcBef>
                <a:spcPct val="0"/>
              </a:spcBef>
              <a:buFontTx/>
              <a:buNone/>
              <a:tabLst>
                <a:tab pos="1490663" algn="l"/>
                <a:tab pos="3033713" algn="l"/>
              </a:tabLst>
            </a:pPr>
            <a:r>
              <a:rPr lang="en-US" sz="2300" b="1" dirty="0" smtClean="0">
                <a:solidFill>
                  <a:schemeClr val="tx1"/>
                </a:solidFill>
                <a:latin typeface="Times New Roman" pitchFamily="18" charset="0"/>
                <a:cs typeface="Times New Roman" pitchFamily="18" charset="0"/>
              </a:rPr>
              <a:t>27. </a:t>
            </a:r>
            <a:r>
              <a:rPr lang="en-US" sz="2300" dirty="0" smtClean="0">
                <a:solidFill>
                  <a:schemeClr val="tx1"/>
                </a:solidFill>
                <a:latin typeface="Times New Roman" pitchFamily="18" charset="0"/>
                <a:cs typeface="Times New Roman" pitchFamily="18" charset="0"/>
              </a:rPr>
              <a:t>	  Since   2 cm represent	80 m</a:t>
            </a:r>
          </a:p>
        </p:txBody>
      </p:sp>
      <p:sp>
        <p:nvSpPr>
          <p:cNvPr id="28" name="Content Placeholder 10"/>
          <p:cNvSpPr>
            <a:spLocks noGrp="1"/>
          </p:cNvSpPr>
          <p:nvPr>
            <p:ph sz="quarter" idx="13"/>
          </p:nvPr>
        </p:nvSpPr>
        <p:spPr>
          <a:xfrm>
            <a:off x="1295400" y="3084558"/>
            <a:ext cx="7068312" cy="676339"/>
          </a:xfrm>
        </p:spPr>
        <p:txBody>
          <a:bodyPr wrap="square">
            <a:spAutoFit/>
          </a:bodyPr>
          <a:lstStyle/>
          <a:p>
            <a:pPr marL="457200" indent="-457200" algn="just">
              <a:lnSpc>
                <a:spcPct val="165000"/>
              </a:lnSpc>
              <a:spcBef>
                <a:spcPct val="0"/>
              </a:spcBef>
              <a:buFontTx/>
              <a:buNone/>
              <a:tabLst>
                <a:tab pos="800100" algn="l"/>
                <a:tab pos="3033713" algn="l"/>
              </a:tabLst>
            </a:pPr>
            <a:r>
              <a:rPr lang="en-US" sz="2300" dirty="0" smtClean="0">
                <a:solidFill>
                  <a:schemeClr val="tx1"/>
                </a:solidFill>
                <a:latin typeface="Times New Roman" pitchFamily="18" charset="0"/>
                <a:cs typeface="Times New Roman" pitchFamily="18" charset="0"/>
              </a:rPr>
              <a:t>then	 2 cm represent	8 000 cm</a:t>
            </a:r>
          </a:p>
        </p:txBody>
      </p:sp>
      <p:sp>
        <p:nvSpPr>
          <p:cNvPr id="29" name="Content Placeholder 10"/>
          <p:cNvSpPr>
            <a:spLocks noGrp="1"/>
          </p:cNvSpPr>
          <p:nvPr>
            <p:ph sz="quarter" idx="13"/>
          </p:nvPr>
        </p:nvSpPr>
        <p:spPr>
          <a:xfrm>
            <a:off x="1353312" y="3736152"/>
            <a:ext cx="7010400" cy="676339"/>
          </a:xfrm>
        </p:spPr>
        <p:txBody>
          <a:bodyPr wrap="square">
            <a:spAutoFit/>
          </a:bodyPr>
          <a:lstStyle/>
          <a:p>
            <a:pPr marL="457200" indent="-457200" algn="just">
              <a:lnSpc>
                <a:spcPct val="165000"/>
              </a:lnSpc>
              <a:spcBef>
                <a:spcPct val="0"/>
              </a:spcBef>
              <a:buFontTx/>
              <a:buNone/>
              <a:tabLst>
                <a:tab pos="800100" algn="l"/>
                <a:tab pos="3033713" algn="l"/>
              </a:tabLst>
            </a:pPr>
            <a:r>
              <a:rPr lang="en-US" sz="2000" dirty="0" smtClean="0">
                <a:latin typeface="Times New Roman" pitchFamily="18" charset="0"/>
                <a:sym typeface="Symbol"/>
              </a:rPr>
              <a:t></a:t>
            </a:r>
            <a:r>
              <a:rPr lang="en-US" sz="2300" dirty="0" smtClean="0">
                <a:solidFill>
                  <a:schemeClr val="tx1"/>
                </a:solidFill>
                <a:latin typeface="Times New Roman" pitchFamily="18" charset="0"/>
                <a:cs typeface="Times New Roman" pitchFamily="18" charset="0"/>
              </a:rPr>
              <a:t>	     1 cm represents      4 000 cm</a:t>
            </a:r>
          </a:p>
        </p:txBody>
      </p:sp>
      <p:sp>
        <p:nvSpPr>
          <p:cNvPr id="30" name="Content Placeholder 10"/>
          <p:cNvSpPr>
            <a:spLocks noGrp="1"/>
          </p:cNvSpPr>
          <p:nvPr>
            <p:ph sz="quarter" idx="13"/>
          </p:nvPr>
        </p:nvSpPr>
        <p:spPr>
          <a:xfrm>
            <a:off x="1353312" y="4387746"/>
            <a:ext cx="7010400" cy="676339"/>
          </a:xfrm>
        </p:spPr>
        <p:txBody>
          <a:bodyPr wrap="square">
            <a:spAutoFit/>
          </a:bodyPr>
          <a:lstStyle/>
          <a:p>
            <a:pPr marL="457200" indent="-457200" algn="just">
              <a:lnSpc>
                <a:spcPct val="165000"/>
              </a:lnSpc>
              <a:spcBef>
                <a:spcPct val="0"/>
              </a:spcBef>
              <a:buFontTx/>
              <a:buNone/>
              <a:tabLst>
                <a:tab pos="800100" algn="l"/>
                <a:tab pos="3033713" algn="l"/>
              </a:tabLst>
            </a:pPr>
            <a:r>
              <a:rPr lang="en-US" sz="2000" dirty="0" smtClean="0">
                <a:latin typeface="Times New Roman" pitchFamily="18" charset="0"/>
                <a:sym typeface="Symbol"/>
              </a:rPr>
              <a:t></a:t>
            </a:r>
            <a:r>
              <a:rPr lang="en-US" sz="2300" dirty="0" smtClean="0">
                <a:solidFill>
                  <a:schemeClr val="tx1"/>
                </a:solidFill>
                <a:latin typeface="Times New Roman" pitchFamily="18" charset="0"/>
                <a:cs typeface="Times New Roman" pitchFamily="18" charset="0"/>
              </a:rPr>
              <a:t>	     Scale:     </a:t>
            </a:r>
            <a:r>
              <a:rPr lang="en-US" sz="2300" dirty="0" smtClean="0">
                <a:solidFill>
                  <a:srgbClr val="00A99D"/>
                </a:solidFill>
                <a:latin typeface="Times New Roman" pitchFamily="18" charset="0"/>
                <a:cs typeface="Times New Roman" pitchFamily="18" charset="0"/>
              </a:rPr>
              <a:t>1: 4 000</a:t>
            </a:r>
          </a:p>
        </p:txBody>
      </p:sp>
      <p:sp>
        <p:nvSpPr>
          <p:cNvPr id="6"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tabLst>
                <a:tab pos="393192" algn="r"/>
                <a:tab pos="640080" algn="l"/>
              </a:tabLst>
            </a:pPr>
            <a:r>
              <a:rPr lang="en-US" sz="1500" b="1" dirty="0" smtClean="0">
                <a:solidFill>
                  <a:schemeClr val="bg1"/>
                </a:solidFill>
                <a:latin typeface="Times New Roman" pitchFamily="18" charset="0"/>
                <a:cs typeface="Times New Roman" pitchFamily="18" charset="0"/>
              </a:rPr>
              <a:t>Revision Exam 1 Paper 1</a:t>
            </a:r>
          </a:p>
        </p:txBody>
      </p:sp>
    </p:spTree>
    <p:extLst>
      <p:ext uri="{BB962C8B-B14F-4D97-AF65-F5344CB8AC3E}">
        <p14:creationId xmlns:p14="http://schemas.microsoft.com/office/powerpoint/2010/main" xmlns="" val="1862447457"/>
      </p:ext>
    </p:extLst>
  </p:cSld>
  <p:clrMapOvr>
    <a:masterClrMapping/>
  </p:clrMapOvr>
  <p:transition spd="slow">
    <p:strips dir="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27">
                                            <p:txEl>
                                              <p:pRg st="0" end="0"/>
                                            </p:txEl>
                                          </p:spTgt>
                                        </p:tgtEl>
                                        <p:attrNameLst>
                                          <p:attrName>style.visibility</p:attrName>
                                        </p:attrNameLst>
                                      </p:cBhvr>
                                      <p:to>
                                        <p:strVal val="visible"/>
                                      </p:to>
                                    </p:set>
                                    <p:anim calcmode="lin" valueType="num">
                                      <p:cBhvr>
                                        <p:cTn id="7" dur="500" fill="hold"/>
                                        <p:tgtEl>
                                          <p:spTgt spid="27">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27">
                                            <p:txEl>
                                              <p:pRg st="0" end="0"/>
                                            </p:txEl>
                                          </p:spTgt>
                                        </p:tgtEl>
                                        <p:attrNameLst>
                                          <p:attrName>ppt_h</p:attrName>
                                        </p:attrNameLst>
                                      </p:cBhvr>
                                      <p:tavLst>
                                        <p:tav tm="0">
                                          <p:val>
                                            <p:fltVal val="0"/>
                                          </p:val>
                                        </p:tav>
                                        <p:tav tm="100000">
                                          <p:val>
                                            <p:strVal val="#ppt_h"/>
                                          </p:val>
                                        </p:tav>
                                      </p:tavLst>
                                    </p:anim>
                                  </p:childTnLst>
                                </p:cTn>
                              </p:par>
                              <p:par>
                                <p:cTn id="9" presetID="23" presetClass="entr" presetSubtype="16" fill="hold" grpId="0" nodeType="withEffect">
                                  <p:stCondLst>
                                    <p:cond delay="0"/>
                                  </p:stCondLst>
                                  <p:childTnLst>
                                    <p:set>
                                      <p:cBhvr>
                                        <p:cTn id="10" dur="1" fill="hold">
                                          <p:stCondLst>
                                            <p:cond delay="0"/>
                                          </p:stCondLst>
                                        </p:cTn>
                                        <p:tgtEl>
                                          <p:spTgt spid="28">
                                            <p:txEl>
                                              <p:pRg st="0" end="0"/>
                                            </p:txEl>
                                          </p:spTgt>
                                        </p:tgtEl>
                                        <p:attrNameLst>
                                          <p:attrName>style.visibility</p:attrName>
                                        </p:attrNameLst>
                                      </p:cBhvr>
                                      <p:to>
                                        <p:strVal val="visible"/>
                                      </p:to>
                                    </p:set>
                                    <p:anim calcmode="lin" valueType="num">
                                      <p:cBhvr>
                                        <p:cTn id="11" dur="500" fill="hold"/>
                                        <p:tgtEl>
                                          <p:spTgt spid="28">
                                            <p:txEl>
                                              <p:pRg st="0" end="0"/>
                                            </p:txEl>
                                          </p:spTgt>
                                        </p:tgtEl>
                                        <p:attrNameLst>
                                          <p:attrName>ppt_w</p:attrName>
                                        </p:attrNameLst>
                                      </p:cBhvr>
                                      <p:tavLst>
                                        <p:tav tm="0">
                                          <p:val>
                                            <p:fltVal val="0"/>
                                          </p:val>
                                        </p:tav>
                                        <p:tav tm="100000">
                                          <p:val>
                                            <p:strVal val="#ppt_w"/>
                                          </p:val>
                                        </p:tav>
                                      </p:tavLst>
                                    </p:anim>
                                    <p:anim calcmode="lin" valueType="num">
                                      <p:cBhvr>
                                        <p:cTn id="12" dur="500" fill="hold"/>
                                        <p:tgtEl>
                                          <p:spTgt spid="28">
                                            <p:txEl>
                                              <p:pRg st="0" end="0"/>
                                            </p:txEl>
                                          </p:spTgt>
                                        </p:tgtEl>
                                        <p:attrNameLst>
                                          <p:attrName>ppt_h</p:attrName>
                                        </p:attrNameLst>
                                      </p:cBhvr>
                                      <p:tavLst>
                                        <p:tav tm="0">
                                          <p:val>
                                            <p:fltVal val="0"/>
                                          </p:val>
                                        </p:tav>
                                        <p:tav tm="100000">
                                          <p:val>
                                            <p:strVal val="#ppt_h"/>
                                          </p:val>
                                        </p:tav>
                                      </p:tavLst>
                                    </p:anim>
                                  </p:childTnLst>
                                </p:cTn>
                              </p:par>
                              <p:par>
                                <p:cTn id="13" presetID="23" presetClass="entr" presetSubtype="16" fill="hold" grpId="0" nodeType="withEffect">
                                  <p:stCondLst>
                                    <p:cond delay="0"/>
                                  </p:stCondLst>
                                  <p:childTnLst>
                                    <p:set>
                                      <p:cBhvr>
                                        <p:cTn id="14" dur="1" fill="hold">
                                          <p:stCondLst>
                                            <p:cond delay="0"/>
                                          </p:stCondLst>
                                        </p:cTn>
                                        <p:tgtEl>
                                          <p:spTgt spid="29">
                                            <p:txEl>
                                              <p:pRg st="0" end="0"/>
                                            </p:txEl>
                                          </p:spTgt>
                                        </p:tgtEl>
                                        <p:attrNameLst>
                                          <p:attrName>style.visibility</p:attrName>
                                        </p:attrNameLst>
                                      </p:cBhvr>
                                      <p:to>
                                        <p:strVal val="visible"/>
                                      </p:to>
                                    </p:set>
                                    <p:anim calcmode="lin" valueType="num">
                                      <p:cBhvr>
                                        <p:cTn id="15" dur="500" fill="hold"/>
                                        <p:tgtEl>
                                          <p:spTgt spid="29">
                                            <p:txEl>
                                              <p:pRg st="0" end="0"/>
                                            </p:txEl>
                                          </p:spTgt>
                                        </p:tgtEl>
                                        <p:attrNameLst>
                                          <p:attrName>ppt_w</p:attrName>
                                        </p:attrNameLst>
                                      </p:cBhvr>
                                      <p:tavLst>
                                        <p:tav tm="0">
                                          <p:val>
                                            <p:fltVal val="0"/>
                                          </p:val>
                                        </p:tav>
                                        <p:tav tm="100000">
                                          <p:val>
                                            <p:strVal val="#ppt_w"/>
                                          </p:val>
                                        </p:tav>
                                      </p:tavLst>
                                    </p:anim>
                                    <p:anim calcmode="lin" valueType="num">
                                      <p:cBhvr>
                                        <p:cTn id="16" dur="500" fill="hold"/>
                                        <p:tgtEl>
                                          <p:spTgt spid="29">
                                            <p:txEl>
                                              <p:pRg st="0" end="0"/>
                                            </p:txEl>
                                          </p:spTgt>
                                        </p:tgtEl>
                                        <p:attrNameLst>
                                          <p:attrName>ppt_h</p:attrName>
                                        </p:attrNameLst>
                                      </p:cBhvr>
                                      <p:tavLst>
                                        <p:tav tm="0">
                                          <p:val>
                                            <p:fltVal val="0"/>
                                          </p:val>
                                        </p:tav>
                                        <p:tav tm="100000">
                                          <p:val>
                                            <p:strVal val="#ppt_h"/>
                                          </p:val>
                                        </p:tav>
                                      </p:tavLst>
                                    </p:anim>
                                  </p:childTnLst>
                                </p:cTn>
                              </p:par>
                              <p:par>
                                <p:cTn id="17" presetID="23" presetClass="entr" presetSubtype="16" fill="hold" grpId="0" nodeType="withEffect">
                                  <p:stCondLst>
                                    <p:cond delay="0"/>
                                  </p:stCondLst>
                                  <p:childTnLst>
                                    <p:set>
                                      <p:cBhvr>
                                        <p:cTn id="18" dur="1" fill="hold">
                                          <p:stCondLst>
                                            <p:cond delay="0"/>
                                          </p:stCondLst>
                                        </p:cTn>
                                        <p:tgtEl>
                                          <p:spTgt spid="30">
                                            <p:txEl>
                                              <p:pRg st="0" end="0"/>
                                            </p:txEl>
                                          </p:spTgt>
                                        </p:tgtEl>
                                        <p:attrNameLst>
                                          <p:attrName>style.visibility</p:attrName>
                                        </p:attrNameLst>
                                      </p:cBhvr>
                                      <p:to>
                                        <p:strVal val="visible"/>
                                      </p:to>
                                    </p:set>
                                    <p:anim calcmode="lin" valueType="num">
                                      <p:cBhvr>
                                        <p:cTn id="19" dur="500" fill="hold"/>
                                        <p:tgtEl>
                                          <p:spTgt spid="30">
                                            <p:txEl>
                                              <p:pRg st="0" end="0"/>
                                            </p:txEl>
                                          </p:spTgt>
                                        </p:tgtEl>
                                        <p:attrNameLst>
                                          <p:attrName>ppt_w</p:attrName>
                                        </p:attrNameLst>
                                      </p:cBhvr>
                                      <p:tavLst>
                                        <p:tav tm="0">
                                          <p:val>
                                            <p:fltVal val="0"/>
                                          </p:val>
                                        </p:tav>
                                        <p:tav tm="100000">
                                          <p:val>
                                            <p:strVal val="#ppt_w"/>
                                          </p:val>
                                        </p:tav>
                                      </p:tavLst>
                                    </p:anim>
                                    <p:anim calcmode="lin" valueType="num">
                                      <p:cBhvr>
                                        <p:cTn id="20" dur="500" fill="hold"/>
                                        <p:tgtEl>
                                          <p:spTgt spid="30">
                                            <p:txEl>
                                              <p:pRg st="0" end="0"/>
                                            </p:txEl>
                                          </p:spTgt>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 grpId="0" build="p"/>
      <p:bldP spid="28" grpId="0" build="p"/>
      <p:bldP spid="29" grpId="0" build="p"/>
      <p:bldP spid="30" grpId="0" build="p"/>
    </p:bldLst>
  </p:timing>
</p:sld>
</file>

<file path=ppt/slides/slide5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Content Placeholder 10"/>
          <p:cNvSpPr>
            <a:spLocks noGrp="1"/>
          </p:cNvSpPr>
          <p:nvPr>
            <p:ph sz="quarter" idx="13"/>
          </p:nvPr>
        </p:nvSpPr>
        <p:spPr>
          <a:xfrm>
            <a:off x="838199" y="2465799"/>
            <a:ext cx="6941457" cy="4047262"/>
          </a:xfrm>
        </p:spPr>
        <p:txBody>
          <a:bodyPr wrap="square">
            <a:spAutoFit/>
          </a:bodyPr>
          <a:lstStyle/>
          <a:p>
            <a:pPr marL="457200" indent="-457200">
              <a:spcBef>
                <a:spcPts val="0"/>
              </a:spcBef>
              <a:buFontTx/>
              <a:buNone/>
              <a:tabLst>
                <a:tab pos="973138" algn="l"/>
                <a:tab pos="2454275" algn="l"/>
                <a:tab pos="3322638" algn="l"/>
                <a:tab pos="4005263" algn="l"/>
              </a:tabLst>
            </a:pPr>
            <a:r>
              <a:rPr lang="en-US" sz="2300" b="1" dirty="0" smtClean="0">
                <a:solidFill>
                  <a:schemeClr val="tx1"/>
                </a:solidFill>
                <a:latin typeface="Times New Roman" pitchFamily="18" charset="0"/>
                <a:cs typeface="Times New Roman" pitchFamily="18" charset="0"/>
              </a:rPr>
              <a:t>7.</a:t>
            </a:r>
            <a:r>
              <a:rPr lang="en-US" sz="2300" dirty="0" smtClean="0">
                <a:solidFill>
                  <a:schemeClr val="tx1"/>
                </a:solidFill>
                <a:latin typeface="Times New Roman" pitchFamily="18" charset="0"/>
                <a:cs typeface="Times New Roman" pitchFamily="18" charset="0"/>
              </a:rPr>
              <a:t>	(a)	(</a:t>
            </a:r>
            <a:r>
              <a:rPr lang="en-US" sz="2300" dirty="0" err="1" smtClean="0">
                <a:solidFill>
                  <a:schemeClr val="tx1"/>
                </a:solidFill>
                <a:latin typeface="Times New Roman" pitchFamily="18" charset="0"/>
                <a:cs typeface="Times New Roman" pitchFamily="18" charset="0"/>
              </a:rPr>
              <a:t>i</a:t>
            </a:r>
            <a:r>
              <a:rPr lang="en-US" sz="2300" dirty="0" smtClean="0">
                <a:solidFill>
                  <a:schemeClr val="tx1"/>
                </a:solidFill>
                <a:latin typeface="Times New Roman" pitchFamily="18" charset="0"/>
                <a:cs typeface="Times New Roman" pitchFamily="18" charset="0"/>
              </a:rPr>
              <a:t>)</a:t>
            </a:r>
          </a:p>
          <a:p>
            <a:pPr marL="457200" indent="-457200">
              <a:spcBef>
                <a:spcPts val="0"/>
              </a:spcBef>
              <a:buFontTx/>
              <a:buNone/>
              <a:tabLst>
                <a:tab pos="973138" algn="l"/>
                <a:tab pos="2454275" algn="l"/>
                <a:tab pos="3322638" algn="l"/>
                <a:tab pos="4005263" algn="l"/>
              </a:tabLst>
            </a:pPr>
            <a:endParaRPr lang="en-US" sz="2300" dirty="0" smtClean="0">
              <a:solidFill>
                <a:srgbClr val="FF0000"/>
              </a:solidFill>
              <a:latin typeface="Times New Roman" pitchFamily="18" charset="0"/>
              <a:cs typeface="Times New Roman" pitchFamily="18" charset="0"/>
            </a:endParaRPr>
          </a:p>
          <a:p>
            <a:pPr marL="457200" indent="-457200">
              <a:spcBef>
                <a:spcPts val="0"/>
              </a:spcBef>
              <a:buFontTx/>
              <a:buNone/>
              <a:tabLst>
                <a:tab pos="973138" algn="l"/>
                <a:tab pos="2454275" algn="l"/>
                <a:tab pos="3322638" algn="l"/>
                <a:tab pos="4005263" algn="l"/>
              </a:tabLst>
            </a:pPr>
            <a:endParaRPr lang="en-US" sz="2300" dirty="0" smtClean="0">
              <a:solidFill>
                <a:srgbClr val="FF0000"/>
              </a:solidFill>
              <a:latin typeface="Times New Roman" pitchFamily="18" charset="0"/>
              <a:cs typeface="Times New Roman" pitchFamily="18" charset="0"/>
            </a:endParaRPr>
          </a:p>
          <a:p>
            <a:pPr marL="457200" indent="-457200">
              <a:spcBef>
                <a:spcPts val="0"/>
              </a:spcBef>
              <a:buFontTx/>
              <a:buNone/>
              <a:tabLst>
                <a:tab pos="973138" algn="l"/>
                <a:tab pos="2454275" algn="l"/>
                <a:tab pos="3322638" algn="l"/>
                <a:tab pos="4005263" algn="l"/>
              </a:tabLst>
            </a:pPr>
            <a:endParaRPr lang="en-US" sz="2300" dirty="0" smtClean="0">
              <a:solidFill>
                <a:srgbClr val="FF0000"/>
              </a:solidFill>
              <a:latin typeface="Times New Roman" pitchFamily="18" charset="0"/>
              <a:cs typeface="Times New Roman" pitchFamily="18" charset="0"/>
            </a:endParaRPr>
          </a:p>
          <a:p>
            <a:pPr marL="457200" indent="-457200">
              <a:spcBef>
                <a:spcPts val="0"/>
              </a:spcBef>
              <a:buFontTx/>
              <a:buNone/>
              <a:tabLst>
                <a:tab pos="973138" algn="l"/>
                <a:tab pos="2454275" algn="l"/>
                <a:tab pos="3322638" algn="l"/>
                <a:tab pos="4005263" algn="l"/>
              </a:tabLst>
            </a:pPr>
            <a:endParaRPr lang="en-US" sz="2300" dirty="0" smtClean="0">
              <a:solidFill>
                <a:srgbClr val="FF0000"/>
              </a:solidFill>
              <a:latin typeface="Times New Roman" pitchFamily="18" charset="0"/>
              <a:cs typeface="Times New Roman" pitchFamily="18" charset="0"/>
            </a:endParaRPr>
          </a:p>
          <a:p>
            <a:pPr marL="457200" indent="-457200">
              <a:spcBef>
                <a:spcPts val="0"/>
              </a:spcBef>
              <a:buFontTx/>
              <a:buNone/>
              <a:tabLst>
                <a:tab pos="973138" algn="l"/>
                <a:tab pos="2454275" algn="l"/>
                <a:tab pos="3322638" algn="l"/>
                <a:tab pos="4005263" algn="l"/>
              </a:tabLst>
            </a:pPr>
            <a:endParaRPr lang="en-US" sz="2300" dirty="0" smtClean="0">
              <a:solidFill>
                <a:srgbClr val="FF0000"/>
              </a:solidFill>
              <a:latin typeface="Times New Roman" pitchFamily="18" charset="0"/>
              <a:cs typeface="Times New Roman" pitchFamily="18" charset="0"/>
            </a:endParaRPr>
          </a:p>
          <a:p>
            <a:pPr marL="457200" indent="-457200">
              <a:spcBef>
                <a:spcPts val="0"/>
              </a:spcBef>
              <a:buFontTx/>
              <a:buNone/>
              <a:tabLst>
                <a:tab pos="973138" algn="l"/>
                <a:tab pos="2454275" algn="l"/>
                <a:tab pos="3322638" algn="l"/>
                <a:tab pos="4005263" algn="l"/>
              </a:tabLst>
            </a:pPr>
            <a:endParaRPr lang="en-US" sz="2300" dirty="0" smtClean="0">
              <a:solidFill>
                <a:srgbClr val="FF0000"/>
              </a:solidFill>
              <a:latin typeface="Times New Roman" pitchFamily="18" charset="0"/>
              <a:cs typeface="Times New Roman" pitchFamily="18" charset="0"/>
            </a:endParaRPr>
          </a:p>
          <a:p>
            <a:pPr marL="457200" indent="-457200">
              <a:spcBef>
                <a:spcPts val="0"/>
              </a:spcBef>
              <a:buFontTx/>
              <a:buNone/>
              <a:tabLst>
                <a:tab pos="973138" algn="l"/>
                <a:tab pos="2454275" algn="l"/>
                <a:tab pos="3322638" algn="l"/>
                <a:tab pos="4005263" algn="l"/>
              </a:tabLst>
            </a:pPr>
            <a:endParaRPr lang="en-US" sz="1100" dirty="0" smtClean="0">
              <a:solidFill>
                <a:srgbClr val="FF0000"/>
              </a:solidFill>
              <a:latin typeface="Times New Roman" pitchFamily="18" charset="0"/>
              <a:cs typeface="Times New Roman" pitchFamily="18" charset="0"/>
            </a:endParaRPr>
          </a:p>
          <a:p>
            <a:pPr marL="457200" indent="-457200">
              <a:spcBef>
                <a:spcPts val="0"/>
              </a:spcBef>
              <a:buFontTx/>
              <a:buNone/>
              <a:tabLst>
                <a:tab pos="973138" algn="l"/>
                <a:tab pos="2454275" algn="l"/>
                <a:tab pos="3322638" algn="l"/>
                <a:tab pos="4005263" algn="l"/>
              </a:tabLst>
            </a:pPr>
            <a:r>
              <a:rPr lang="en-US" sz="2300" dirty="0" smtClean="0">
                <a:solidFill>
                  <a:srgbClr val="FF0000"/>
                </a:solidFill>
                <a:latin typeface="Times New Roman" pitchFamily="18" charset="0"/>
                <a:cs typeface="Times New Roman" pitchFamily="18" charset="0"/>
              </a:rPr>
              <a:t>		     </a:t>
            </a:r>
            <a:r>
              <a:rPr lang="en-US" sz="2300" dirty="0" smtClean="0">
                <a:solidFill>
                  <a:schemeClr val="tx1"/>
                </a:solidFill>
                <a:latin typeface="Times New Roman" pitchFamily="18" charset="0"/>
                <a:cs typeface="Times New Roman" pitchFamily="18" charset="0"/>
              </a:rPr>
              <a:t>  The constructed triangle </a:t>
            </a:r>
            <a:r>
              <a:rPr lang="en-US" sz="2300" i="1" dirty="0" smtClean="0">
                <a:solidFill>
                  <a:schemeClr val="tx1"/>
                </a:solidFill>
                <a:latin typeface="Times New Roman" pitchFamily="18" charset="0"/>
                <a:cs typeface="Times New Roman" pitchFamily="18" charset="0"/>
              </a:rPr>
              <a:t>ABC</a:t>
            </a:r>
            <a:r>
              <a:rPr lang="en-US" sz="2300" dirty="0" smtClean="0">
                <a:solidFill>
                  <a:schemeClr val="tx1"/>
                </a:solidFill>
                <a:latin typeface="Times New Roman" pitchFamily="18" charset="0"/>
                <a:cs typeface="Times New Roman" pitchFamily="18" charset="0"/>
              </a:rPr>
              <a:t> can be</a:t>
            </a:r>
            <a:br>
              <a:rPr lang="en-US" sz="2300" dirty="0" smtClean="0">
                <a:solidFill>
                  <a:schemeClr val="tx1"/>
                </a:solidFill>
                <a:latin typeface="Times New Roman" pitchFamily="18" charset="0"/>
                <a:cs typeface="Times New Roman" pitchFamily="18" charset="0"/>
              </a:rPr>
            </a:br>
            <a:r>
              <a:rPr lang="en-US" sz="2300" dirty="0" smtClean="0">
                <a:solidFill>
                  <a:schemeClr val="tx1"/>
                </a:solidFill>
                <a:latin typeface="Times New Roman" pitchFamily="18" charset="0"/>
                <a:cs typeface="Times New Roman" pitchFamily="18" charset="0"/>
              </a:rPr>
              <a:t>	       seen above.</a:t>
            </a:r>
          </a:p>
          <a:p>
            <a:pPr marL="457200" indent="-457200">
              <a:spcBef>
                <a:spcPts val="0"/>
              </a:spcBef>
              <a:buFontTx/>
              <a:buNone/>
              <a:tabLst>
                <a:tab pos="973138" algn="l"/>
                <a:tab pos="2454275" algn="l"/>
                <a:tab pos="3322638" algn="l"/>
                <a:tab pos="4005263" algn="l"/>
              </a:tabLst>
            </a:pPr>
            <a:endParaRPr lang="en-US" sz="1600" dirty="0" smtClean="0">
              <a:solidFill>
                <a:schemeClr val="tx1"/>
              </a:solidFill>
              <a:latin typeface="Times New Roman" pitchFamily="18" charset="0"/>
              <a:cs typeface="Times New Roman" pitchFamily="18" charset="0"/>
            </a:endParaRPr>
          </a:p>
          <a:p>
            <a:pPr marL="457200" indent="-457200">
              <a:spcBef>
                <a:spcPts val="0"/>
              </a:spcBef>
              <a:buFontTx/>
              <a:buNone/>
              <a:tabLst>
                <a:tab pos="973138" algn="l"/>
                <a:tab pos="2454275" algn="l"/>
                <a:tab pos="3322638" algn="l"/>
                <a:tab pos="4005263" algn="l"/>
              </a:tabLst>
            </a:pPr>
            <a:r>
              <a:rPr lang="en-US" sz="2300" dirty="0" smtClean="0">
                <a:solidFill>
                  <a:schemeClr val="tx1"/>
                </a:solidFill>
                <a:latin typeface="Times New Roman" pitchFamily="18" charset="0"/>
                <a:cs typeface="Times New Roman" pitchFamily="18" charset="0"/>
              </a:rPr>
              <a:t>		 (ii) The size of angle </a:t>
            </a:r>
            <a:r>
              <a:rPr lang="en-US" sz="2300" i="1" dirty="0" smtClean="0">
                <a:solidFill>
                  <a:schemeClr val="tx1"/>
                </a:solidFill>
                <a:latin typeface="Times New Roman" pitchFamily="18" charset="0"/>
                <a:cs typeface="Times New Roman" pitchFamily="18" charset="0"/>
              </a:rPr>
              <a:t>BAC</a:t>
            </a:r>
            <a:r>
              <a:rPr lang="en-US" sz="2300" dirty="0" smtClean="0">
                <a:solidFill>
                  <a:schemeClr val="tx1"/>
                </a:solidFill>
                <a:latin typeface="Times New Roman" pitchFamily="18" charset="0"/>
                <a:cs typeface="Times New Roman" pitchFamily="18" charset="0"/>
              </a:rPr>
              <a:t> = </a:t>
            </a:r>
            <a:r>
              <a:rPr lang="en-US" sz="2300" dirty="0" smtClean="0">
                <a:solidFill>
                  <a:srgbClr val="FF0000"/>
                </a:solidFill>
                <a:latin typeface="Times New Roman" pitchFamily="18" charset="0"/>
                <a:cs typeface="Times New Roman" pitchFamily="18" charset="0"/>
              </a:rPr>
              <a:t>62.3°</a:t>
            </a:r>
          </a:p>
        </p:txBody>
      </p:sp>
      <p:pic>
        <p:nvPicPr>
          <p:cNvPr id="9" name="Picture 3"/>
          <p:cNvPicPr>
            <a:picLocks noChangeAspect="1" noChangeArrowheads="1"/>
          </p:cNvPicPr>
          <p:nvPr/>
        </p:nvPicPr>
        <p:blipFill>
          <a:blip r:embed="rId2" cstate="print"/>
          <a:srcRect/>
          <a:stretch>
            <a:fillRect/>
          </a:stretch>
        </p:blipFill>
        <p:spPr bwMode="auto">
          <a:xfrm>
            <a:off x="2325912" y="2590800"/>
            <a:ext cx="2438876" cy="2413159"/>
          </a:xfrm>
          <a:prstGeom prst="rect">
            <a:avLst/>
          </a:prstGeom>
          <a:noFill/>
          <a:ln w="9525">
            <a:noFill/>
            <a:miter lim="800000"/>
            <a:headEnd/>
            <a:tailEnd/>
          </a:ln>
          <a:effectLst/>
        </p:spPr>
      </p:pic>
      <p:sp>
        <p:nvSpPr>
          <p:cNvPr id="4" name="TextBox 3"/>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3 Paper 2</a:t>
            </a:r>
          </a:p>
        </p:txBody>
      </p:sp>
    </p:spTree>
    <p:extLst>
      <p:ext uri="{BB962C8B-B14F-4D97-AF65-F5344CB8AC3E}">
        <p14:creationId xmlns:p14="http://schemas.microsoft.com/office/powerpoint/2010/main" xmlns="" val="1862447457"/>
      </p:ext>
    </p:extLst>
  </p:cSld>
  <p:clrMapOvr>
    <a:masterClrMapping/>
  </p:clrMapOvr>
  <p:transition spd="slow">
    <p:strips dir="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anim calcmode="lin" valueType="num">
                                      <p:cBhvr>
                                        <p:cTn id="7" dur="500" fill="hold"/>
                                        <p:tgtEl>
                                          <p:spTgt spid="5">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5">
                                            <p:txEl>
                                              <p:pRg st="0" end="0"/>
                                            </p:txEl>
                                          </p:spTgt>
                                        </p:tgtEl>
                                        <p:attrNameLst>
                                          <p:attrName>ppt_h</p:attrName>
                                        </p:attrNameLst>
                                      </p:cBhvr>
                                      <p:tavLst>
                                        <p:tav tm="0">
                                          <p:val>
                                            <p:fltVal val="0"/>
                                          </p:val>
                                        </p:tav>
                                        <p:tav tm="100000">
                                          <p:val>
                                            <p:strVal val="#ppt_h"/>
                                          </p:val>
                                        </p:tav>
                                      </p:tavLst>
                                    </p:anim>
                                  </p:childTnLst>
                                </p:cTn>
                              </p:par>
                              <p:par>
                                <p:cTn id="9" presetID="23" presetClass="entr" presetSubtype="16" fill="hold" nodeType="withEffect">
                                  <p:stCondLst>
                                    <p:cond delay="0"/>
                                  </p:stCondLst>
                                  <p:childTnLst>
                                    <p:set>
                                      <p:cBhvr>
                                        <p:cTn id="10" dur="1" fill="hold">
                                          <p:stCondLst>
                                            <p:cond delay="0"/>
                                          </p:stCondLst>
                                        </p:cTn>
                                        <p:tgtEl>
                                          <p:spTgt spid="9"/>
                                        </p:tgtEl>
                                        <p:attrNameLst>
                                          <p:attrName>style.visibility</p:attrName>
                                        </p:attrNameLst>
                                      </p:cBhvr>
                                      <p:to>
                                        <p:strVal val="visible"/>
                                      </p:to>
                                    </p:set>
                                    <p:anim calcmode="lin" valueType="num">
                                      <p:cBhvr>
                                        <p:cTn id="11" dur="500" fill="hold"/>
                                        <p:tgtEl>
                                          <p:spTgt spid="9"/>
                                        </p:tgtEl>
                                        <p:attrNameLst>
                                          <p:attrName>ppt_w</p:attrName>
                                        </p:attrNameLst>
                                      </p:cBhvr>
                                      <p:tavLst>
                                        <p:tav tm="0">
                                          <p:val>
                                            <p:fltVal val="0"/>
                                          </p:val>
                                        </p:tav>
                                        <p:tav tm="100000">
                                          <p:val>
                                            <p:strVal val="#ppt_w"/>
                                          </p:val>
                                        </p:tav>
                                      </p:tavLst>
                                    </p:anim>
                                    <p:anim calcmode="lin" valueType="num">
                                      <p:cBhvr>
                                        <p:cTn id="12" dur="500" fill="hold"/>
                                        <p:tgtEl>
                                          <p:spTgt spid="9"/>
                                        </p:tgtEl>
                                        <p:attrNameLst>
                                          <p:attrName>ppt_h</p:attrName>
                                        </p:attrNameLst>
                                      </p:cBhvr>
                                      <p:tavLst>
                                        <p:tav tm="0">
                                          <p:val>
                                            <p:fltVal val="0"/>
                                          </p:val>
                                        </p:tav>
                                        <p:tav tm="100000">
                                          <p:val>
                                            <p:strVal val="#ppt_h"/>
                                          </p:val>
                                        </p:tav>
                                      </p:tavLst>
                                    </p:anim>
                                  </p:childTnLst>
                                </p:cTn>
                              </p:par>
                              <p:par>
                                <p:cTn id="13" presetID="23" presetClass="entr" presetSubtype="16" fill="hold" grpId="0" nodeType="withEffect">
                                  <p:stCondLst>
                                    <p:cond delay="0"/>
                                  </p:stCondLst>
                                  <p:childTnLst>
                                    <p:set>
                                      <p:cBhvr>
                                        <p:cTn id="14" dur="1" fill="hold">
                                          <p:stCondLst>
                                            <p:cond delay="0"/>
                                          </p:stCondLst>
                                        </p:cTn>
                                        <p:tgtEl>
                                          <p:spTgt spid="5">
                                            <p:txEl>
                                              <p:pRg st="8" end="8"/>
                                            </p:txEl>
                                          </p:spTgt>
                                        </p:tgtEl>
                                        <p:attrNameLst>
                                          <p:attrName>style.visibility</p:attrName>
                                        </p:attrNameLst>
                                      </p:cBhvr>
                                      <p:to>
                                        <p:strVal val="visible"/>
                                      </p:to>
                                    </p:set>
                                    <p:anim calcmode="lin" valueType="num">
                                      <p:cBhvr>
                                        <p:cTn id="15" dur="500" fill="hold"/>
                                        <p:tgtEl>
                                          <p:spTgt spid="5">
                                            <p:txEl>
                                              <p:pRg st="8" end="8"/>
                                            </p:txEl>
                                          </p:spTgt>
                                        </p:tgtEl>
                                        <p:attrNameLst>
                                          <p:attrName>ppt_w</p:attrName>
                                        </p:attrNameLst>
                                      </p:cBhvr>
                                      <p:tavLst>
                                        <p:tav tm="0">
                                          <p:val>
                                            <p:fltVal val="0"/>
                                          </p:val>
                                        </p:tav>
                                        <p:tav tm="100000">
                                          <p:val>
                                            <p:strVal val="#ppt_w"/>
                                          </p:val>
                                        </p:tav>
                                      </p:tavLst>
                                    </p:anim>
                                    <p:anim calcmode="lin" valueType="num">
                                      <p:cBhvr>
                                        <p:cTn id="16" dur="500" fill="hold"/>
                                        <p:tgtEl>
                                          <p:spTgt spid="5">
                                            <p:txEl>
                                              <p:pRg st="8" end="8"/>
                                            </p:txEl>
                                          </p:spTgt>
                                        </p:tgtEl>
                                        <p:attrNameLst>
                                          <p:attrName>ppt_h</p:attrName>
                                        </p:attrNameLst>
                                      </p:cBhvr>
                                      <p:tavLst>
                                        <p:tav tm="0">
                                          <p:val>
                                            <p:fltVal val="0"/>
                                          </p:val>
                                        </p:tav>
                                        <p:tav tm="100000">
                                          <p:val>
                                            <p:strVal val="#ppt_h"/>
                                          </p:val>
                                        </p:tav>
                                      </p:tavLst>
                                    </p:anim>
                                  </p:childTnLst>
                                </p:cTn>
                              </p:par>
                              <p:par>
                                <p:cTn id="17" presetID="23" presetClass="entr" presetSubtype="16" fill="hold" grpId="0" nodeType="withEffect">
                                  <p:stCondLst>
                                    <p:cond delay="0"/>
                                  </p:stCondLst>
                                  <p:childTnLst>
                                    <p:set>
                                      <p:cBhvr>
                                        <p:cTn id="18" dur="1" fill="hold">
                                          <p:stCondLst>
                                            <p:cond delay="0"/>
                                          </p:stCondLst>
                                        </p:cTn>
                                        <p:tgtEl>
                                          <p:spTgt spid="5">
                                            <p:txEl>
                                              <p:pRg st="10" end="10"/>
                                            </p:txEl>
                                          </p:spTgt>
                                        </p:tgtEl>
                                        <p:attrNameLst>
                                          <p:attrName>style.visibility</p:attrName>
                                        </p:attrNameLst>
                                      </p:cBhvr>
                                      <p:to>
                                        <p:strVal val="visible"/>
                                      </p:to>
                                    </p:set>
                                    <p:anim calcmode="lin" valueType="num">
                                      <p:cBhvr>
                                        <p:cTn id="19" dur="500" fill="hold"/>
                                        <p:tgtEl>
                                          <p:spTgt spid="5">
                                            <p:txEl>
                                              <p:pRg st="10" end="10"/>
                                            </p:txEl>
                                          </p:spTgt>
                                        </p:tgtEl>
                                        <p:attrNameLst>
                                          <p:attrName>ppt_w</p:attrName>
                                        </p:attrNameLst>
                                      </p:cBhvr>
                                      <p:tavLst>
                                        <p:tav tm="0">
                                          <p:val>
                                            <p:fltVal val="0"/>
                                          </p:val>
                                        </p:tav>
                                        <p:tav tm="100000">
                                          <p:val>
                                            <p:strVal val="#ppt_w"/>
                                          </p:val>
                                        </p:tav>
                                      </p:tavLst>
                                    </p:anim>
                                    <p:anim calcmode="lin" valueType="num">
                                      <p:cBhvr>
                                        <p:cTn id="20" dur="500" fill="hold"/>
                                        <p:tgtEl>
                                          <p:spTgt spid="5">
                                            <p:txEl>
                                              <p:pRg st="10" end="10"/>
                                            </p:txEl>
                                          </p:spTgt>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build="p"/>
    </p:bldLst>
  </p:timing>
</p:sld>
</file>

<file path=ppt/slides/slide5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Content Placeholder 10"/>
          <p:cNvSpPr>
            <a:spLocks noGrp="1"/>
          </p:cNvSpPr>
          <p:nvPr>
            <p:ph sz="quarter" idx="13"/>
          </p:nvPr>
        </p:nvSpPr>
        <p:spPr>
          <a:xfrm>
            <a:off x="609600" y="2391228"/>
            <a:ext cx="6498772" cy="1508105"/>
          </a:xfrm>
        </p:spPr>
        <p:txBody>
          <a:bodyPr wrap="square">
            <a:spAutoFit/>
          </a:bodyPr>
          <a:lstStyle/>
          <a:p>
            <a:pPr marL="457200" indent="-457200" algn="just">
              <a:spcBef>
                <a:spcPct val="0"/>
              </a:spcBef>
              <a:buFontTx/>
              <a:buNone/>
              <a:tabLst>
                <a:tab pos="974725" algn="l"/>
                <a:tab pos="1036638" algn="l"/>
                <a:tab pos="3913188" algn="l"/>
              </a:tabLst>
            </a:pPr>
            <a:r>
              <a:rPr lang="en-US" sz="2300" b="1" dirty="0" smtClean="0">
                <a:solidFill>
                  <a:schemeClr val="tx1"/>
                </a:solidFill>
                <a:latin typeface="Times New Roman" pitchFamily="18" charset="0"/>
                <a:cs typeface="Times New Roman" pitchFamily="18" charset="0"/>
              </a:rPr>
              <a:t>7.</a:t>
            </a:r>
            <a:r>
              <a:rPr lang="en-US" sz="2300" dirty="0" smtClean="0">
                <a:solidFill>
                  <a:schemeClr val="tx1"/>
                </a:solidFill>
                <a:latin typeface="Times New Roman" pitchFamily="18" charset="0"/>
                <a:cs typeface="Times New Roman" pitchFamily="18" charset="0"/>
              </a:rPr>
              <a:t>	(b)	The diagram below, not drawn to scale, 	shows two right-angled triangles, </a:t>
            </a:r>
            <a:r>
              <a:rPr lang="en-US" sz="2300" i="1" dirty="0" smtClean="0">
                <a:solidFill>
                  <a:schemeClr val="tx1"/>
                </a:solidFill>
                <a:latin typeface="Times New Roman" pitchFamily="18" charset="0"/>
                <a:cs typeface="Times New Roman" pitchFamily="18" charset="0"/>
              </a:rPr>
              <a:t>WXY</a:t>
            </a:r>
            <a:r>
              <a:rPr lang="en-US" sz="2300" dirty="0" smtClean="0">
                <a:solidFill>
                  <a:schemeClr val="tx1"/>
                </a:solidFill>
                <a:latin typeface="Times New Roman" pitchFamily="18" charset="0"/>
                <a:cs typeface="Times New Roman" pitchFamily="18" charset="0"/>
              </a:rPr>
              <a:t> and  	</a:t>
            </a:r>
            <a:r>
              <a:rPr lang="en-US" sz="2300" i="1" dirty="0" smtClean="0">
                <a:solidFill>
                  <a:schemeClr val="tx1"/>
                </a:solidFill>
                <a:latin typeface="Times New Roman" pitchFamily="18" charset="0"/>
                <a:cs typeface="Times New Roman" pitchFamily="18" charset="0"/>
              </a:rPr>
              <a:t>XYZ</a:t>
            </a:r>
            <a:r>
              <a:rPr lang="en-US" sz="2300" dirty="0" smtClean="0">
                <a:solidFill>
                  <a:schemeClr val="tx1"/>
                </a:solidFill>
                <a:latin typeface="Times New Roman" pitchFamily="18" charset="0"/>
                <a:cs typeface="Times New Roman" pitchFamily="18" charset="0"/>
              </a:rPr>
              <a:t> joined along the side </a:t>
            </a:r>
            <a:r>
              <a:rPr lang="en-US" sz="2300" i="1" dirty="0" smtClean="0">
                <a:solidFill>
                  <a:schemeClr val="tx1"/>
                </a:solidFill>
                <a:latin typeface="Times New Roman" pitchFamily="18" charset="0"/>
                <a:cs typeface="Times New Roman" pitchFamily="18" charset="0"/>
              </a:rPr>
              <a:t>XY</a:t>
            </a:r>
            <a:r>
              <a:rPr lang="en-US" sz="2300" dirty="0" smtClean="0">
                <a:solidFill>
                  <a:schemeClr val="tx1"/>
                </a:solidFill>
                <a:latin typeface="Times New Roman" pitchFamily="18" charset="0"/>
                <a:cs typeface="Times New Roman" pitchFamily="18" charset="0"/>
              </a:rPr>
              <a:t>. </a:t>
            </a:r>
            <a:r>
              <a:rPr lang="en-US" sz="2300" i="1" dirty="0" smtClean="0">
                <a:solidFill>
                  <a:schemeClr val="tx1"/>
                </a:solidFill>
                <a:latin typeface="Times New Roman" pitchFamily="18" charset="0"/>
                <a:cs typeface="Times New Roman" pitchFamily="18" charset="0"/>
              </a:rPr>
              <a:t>WY</a:t>
            </a:r>
            <a:r>
              <a:rPr lang="en-US" sz="2300" dirty="0" smtClean="0">
                <a:solidFill>
                  <a:schemeClr val="tx1"/>
                </a:solidFill>
                <a:latin typeface="Times New Roman" pitchFamily="18" charset="0"/>
                <a:cs typeface="Times New Roman" pitchFamily="18" charset="0"/>
              </a:rPr>
              <a:t> = 10 cm, 	</a:t>
            </a:r>
            <a:r>
              <a:rPr lang="en-US" sz="2300" i="1" dirty="0" smtClean="0">
                <a:solidFill>
                  <a:schemeClr val="tx1"/>
                </a:solidFill>
                <a:latin typeface="Times New Roman" pitchFamily="18" charset="0"/>
                <a:cs typeface="Times New Roman" pitchFamily="18" charset="0"/>
              </a:rPr>
              <a:t>WX</a:t>
            </a:r>
            <a:r>
              <a:rPr lang="en-US" sz="2300" dirty="0" smtClean="0">
                <a:solidFill>
                  <a:schemeClr val="tx1"/>
                </a:solidFill>
                <a:latin typeface="Times New Roman" pitchFamily="18" charset="0"/>
                <a:cs typeface="Times New Roman" pitchFamily="18" charset="0"/>
              </a:rPr>
              <a:t> = 24 cm and </a:t>
            </a:r>
            <a:r>
              <a:rPr lang="en-US" sz="2300" dirty="0" smtClean="0">
                <a:solidFill>
                  <a:schemeClr val="tx1"/>
                </a:solidFill>
                <a:latin typeface="Times New Roman" pitchFamily="18" charset="0"/>
                <a:cs typeface="Times New Roman" pitchFamily="18" charset="0"/>
                <a:sym typeface="Symbol"/>
              </a:rPr>
              <a:t></a:t>
            </a:r>
            <a:r>
              <a:rPr lang="en-US" sz="2300" i="1" dirty="0" smtClean="0">
                <a:solidFill>
                  <a:schemeClr val="tx1"/>
                </a:solidFill>
                <a:latin typeface="Times New Roman" pitchFamily="18" charset="0"/>
                <a:cs typeface="Times New Roman" pitchFamily="18" charset="0"/>
              </a:rPr>
              <a:t>XYZ</a:t>
            </a:r>
            <a:r>
              <a:rPr lang="en-US" sz="2300" dirty="0" smtClean="0">
                <a:solidFill>
                  <a:schemeClr val="tx1"/>
                </a:solidFill>
                <a:latin typeface="Times New Roman" pitchFamily="18" charset="0"/>
                <a:cs typeface="Times New Roman" pitchFamily="18" charset="0"/>
              </a:rPr>
              <a:t> = 60°.</a:t>
            </a:r>
          </a:p>
        </p:txBody>
      </p:sp>
      <p:sp>
        <p:nvSpPr>
          <p:cNvPr id="11" name="Content Placeholder 10"/>
          <p:cNvSpPr>
            <a:spLocks noGrp="1"/>
          </p:cNvSpPr>
          <p:nvPr>
            <p:ph sz="quarter" idx="13"/>
          </p:nvPr>
        </p:nvSpPr>
        <p:spPr>
          <a:xfrm>
            <a:off x="609600" y="5851566"/>
            <a:ext cx="6498772" cy="800219"/>
          </a:xfrm>
        </p:spPr>
        <p:txBody>
          <a:bodyPr wrap="square">
            <a:spAutoFit/>
          </a:bodyPr>
          <a:lstStyle/>
          <a:p>
            <a:pPr marL="457200" indent="-457200">
              <a:spcBef>
                <a:spcPct val="0"/>
              </a:spcBef>
              <a:buFontTx/>
              <a:buNone/>
              <a:tabLst>
                <a:tab pos="974725" algn="l"/>
                <a:tab pos="1036638" algn="l"/>
                <a:tab pos="3913188" algn="l"/>
              </a:tabLst>
            </a:pPr>
            <a:r>
              <a:rPr lang="en-US" sz="2300" dirty="0" smtClean="0">
                <a:solidFill>
                  <a:schemeClr val="tx1"/>
                </a:solidFill>
                <a:latin typeface="Times New Roman" pitchFamily="18" charset="0"/>
                <a:cs typeface="Times New Roman" pitchFamily="18" charset="0"/>
              </a:rPr>
              <a:t>		Calculate the length, in cm, of the side</a:t>
            </a:r>
          </a:p>
          <a:p>
            <a:pPr marL="457200" indent="-457200">
              <a:spcBef>
                <a:spcPct val="0"/>
              </a:spcBef>
              <a:spcAft>
                <a:spcPts val="500"/>
              </a:spcAft>
              <a:buFontTx/>
              <a:buNone/>
              <a:tabLst>
                <a:tab pos="974725" algn="l"/>
                <a:tab pos="1036638" algn="l"/>
                <a:tab pos="3913188" algn="l"/>
              </a:tabLst>
            </a:pPr>
            <a:r>
              <a:rPr lang="en-US" sz="2300" dirty="0" smtClean="0">
                <a:solidFill>
                  <a:schemeClr val="tx1"/>
                </a:solidFill>
                <a:latin typeface="Times New Roman" pitchFamily="18" charset="0"/>
                <a:cs typeface="Times New Roman" pitchFamily="18" charset="0"/>
              </a:rPr>
              <a:t>		 (</a:t>
            </a:r>
            <a:r>
              <a:rPr lang="en-US" sz="2300" dirty="0" err="1" smtClean="0">
                <a:solidFill>
                  <a:schemeClr val="tx1"/>
                </a:solidFill>
                <a:latin typeface="Times New Roman" pitchFamily="18" charset="0"/>
                <a:cs typeface="Times New Roman" pitchFamily="18" charset="0"/>
              </a:rPr>
              <a:t>i</a:t>
            </a:r>
            <a:r>
              <a:rPr lang="en-US" sz="2300" dirty="0" smtClean="0">
                <a:solidFill>
                  <a:schemeClr val="tx1"/>
                </a:solidFill>
                <a:latin typeface="Times New Roman" pitchFamily="18" charset="0"/>
                <a:cs typeface="Times New Roman" pitchFamily="18" charset="0"/>
              </a:rPr>
              <a:t>) </a:t>
            </a:r>
            <a:r>
              <a:rPr lang="en-US" sz="2300" i="1" dirty="0" smtClean="0">
                <a:solidFill>
                  <a:schemeClr val="tx1"/>
                </a:solidFill>
                <a:latin typeface="Times New Roman" pitchFamily="18" charset="0"/>
                <a:cs typeface="Times New Roman" pitchFamily="18" charset="0"/>
              </a:rPr>
              <a:t>XY	</a:t>
            </a:r>
          </a:p>
        </p:txBody>
      </p:sp>
      <p:sp>
        <p:nvSpPr>
          <p:cNvPr id="6" name="Rectangle 5"/>
          <p:cNvSpPr/>
          <p:nvPr/>
        </p:nvSpPr>
        <p:spPr>
          <a:xfrm>
            <a:off x="5448301" y="6215132"/>
            <a:ext cx="1789561" cy="646331"/>
          </a:xfrm>
          <a:prstGeom prst="rect">
            <a:avLst/>
          </a:prstGeom>
        </p:spPr>
        <p:txBody>
          <a:bodyPr wrap="square" anchor="t" anchorCtr="1">
            <a:spAutoFit/>
          </a:bodyPr>
          <a:lstStyle/>
          <a:p>
            <a:pPr indent="-4800600" algn="r">
              <a:buFontTx/>
              <a:buNone/>
            </a:pPr>
            <a:r>
              <a:rPr lang="en-US" dirty="0" smtClean="0">
                <a:latin typeface="Times New Roman" pitchFamily="18" charset="0"/>
                <a:cs typeface="Times New Roman" pitchFamily="18" charset="0"/>
              </a:rPr>
              <a:t>(6 </a:t>
            </a:r>
            <a:r>
              <a:rPr lang="en-US" dirty="0">
                <a:latin typeface="Times New Roman" pitchFamily="18" charset="0"/>
                <a:cs typeface="Times New Roman" pitchFamily="18" charset="0"/>
              </a:rPr>
              <a:t>marks</a:t>
            </a:r>
            <a:r>
              <a:rPr lang="en-US" dirty="0" smtClean="0">
                <a:latin typeface="Times New Roman" pitchFamily="18" charset="0"/>
                <a:cs typeface="Times New Roman" pitchFamily="18" charset="0"/>
              </a:rPr>
              <a:t>)</a:t>
            </a:r>
            <a:br>
              <a:rPr lang="en-US" dirty="0" smtClean="0">
                <a:latin typeface="Times New Roman" pitchFamily="18" charset="0"/>
                <a:cs typeface="Times New Roman" pitchFamily="18" charset="0"/>
              </a:rPr>
            </a:br>
            <a:r>
              <a:rPr lang="en-US" dirty="0" smtClean="0">
                <a:latin typeface="Times New Roman" pitchFamily="18" charset="0"/>
                <a:cs typeface="Times New Roman" pitchFamily="18" charset="0"/>
              </a:rPr>
              <a:t>Total 10 marks</a:t>
            </a:r>
            <a:endParaRPr lang="en-US" dirty="0">
              <a:latin typeface="Times New Roman" pitchFamily="18" charset="0"/>
              <a:cs typeface="Times New Roman" pitchFamily="18" charset="0"/>
            </a:endParaRPr>
          </a:p>
        </p:txBody>
      </p:sp>
      <p:sp>
        <p:nvSpPr>
          <p:cNvPr id="14" name="Content Placeholder 10"/>
          <p:cNvSpPr>
            <a:spLocks noGrp="1"/>
          </p:cNvSpPr>
          <p:nvPr>
            <p:ph sz="quarter" idx="13"/>
          </p:nvPr>
        </p:nvSpPr>
        <p:spPr>
          <a:xfrm>
            <a:off x="3733800" y="6200441"/>
            <a:ext cx="3200400" cy="446276"/>
          </a:xfrm>
        </p:spPr>
        <p:txBody>
          <a:bodyPr wrap="square">
            <a:spAutoFit/>
          </a:bodyPr>
          <a:lstStyle/>
          <a:p>
            <a:pPr marL="457200" indent="-457200">
              <a:spcBef>
                <a:spcPct val="0"/>
              </a:spcBef>
              <a:buFontTx/>
              <a:buNone/>
              <a:tabLst>
                <a:tab pos="974725" algn="l"/>
                <a:tab pos="1036638" algn="l"/>
                <a:tab pos="3913188" algn="l"/>
              </a:tabLst>
            </a:pPr>
            <a:r>
              <a:rPr lang="en-US" sz="2300" dirty="0" smtClean="0">
                <a:solidFill>
                  <a:schemeClr val="tx1"/>
                </a:solidFill>
                <a:latin typeface="Times New Roman" pitchFamily="18" charset="0"/>
                <a:cs typeface="Times New Roman" pitchFamily="18" charset="0"/>
              </a:rPr>
              <a:t> (ii) </a:t>
            </a:r>
            <a:r>
              <a:rPr lang="en-US" sz="2300" i="1" dirty="0" smtClean="0">
                <a:solidFill>
                  <a:schemeClr val="tx1"/>
                </a:solidFill>
                <a:latin typeface="Times New Roman" pitchFamily="18" charset="0"/>
                <a:cs typeface="Times New Roman" pitchFamily="18" charset="0"/>
              </a:rPr>
              <a:t>XZ</a:t>
            </a:r>
            <a:r>
              <a:rPr lang="en-US" sz="2300" dirty="0" smtClean="0">
                <a:solidFill>
                  <a:schemeClr val="tx1"/>
                </a:solidFill>
                <a:latin typeface="Times New Roman" pitchFamily="18" charset="0"/>
                <a:cs typeface="Times New Roman" pitchFamily="18" charset="0"/>
              </a:rPr>
              <a:t>	</a:t>
            </a:r>
            <a:endParaRPr lang="en-US" sz="2300" i="1" dirty="0" smtClean="0">
              <a:solidFill>
                <a:schemeClr val="tx1"/>
              </a:solidFill>
              <a:latin typeface="Times New Roman" pitchFamily="18" charset="0"/>
              <a:cs typeface="Times New Roman" pitchFamily="18" charset="0"/>
            </a:endParaRPr>
          </a:p>
        </p:txBody>
      </p:sp>
      <p:sp>
        <p:nvSpPr>
          <p:cNvPr id="15" name="Notched Right Arrow 14"/>
          <p:cNvSpPr/>
          <p:nvPr/>
        </p:nvSpPr>
        <p:spPr>
          <a:xfrm>
            <a:off x="7162800" y="6019800"/>
            <a:ext cx="1782315" cy="685800"/>
          </a:xfrm>
          <a:prstGeom prst="notchedRightArrow">
            <a:avLst/>
          </a:prstGeom>
          <a:blipFill>
            <a:blip r:embed="rId2" cstate="prin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ANSWER</a:t>
            </a:r>
            <a:endParaRPr lang="en-US" sz="2000" b="1" dirty="0">
              <a:latin typeface="Times New Roman" pitchFamily="18" charset="0"/>
              <a:cs typeface="Times New Roman" pitchFamily="18" charset="0"/>
            </a:endParaRPr>
          </a:p>
        </p:txBody>
      </p:sp>
      <p:pic>
        <p:nvPicPr>
          <p:cNvPr id="9" name="Picture 2"/>
          <p:cNvPicPr>
            <a:picLocks noChangeAspect="1" noChangeArrowheads="1"/>
          </p:cNvPicPr>
          <p:nvPr/>
        </p:nvPicPr>
        <p:blipFill>
          <a:blip r:embed="rId3" cstate="print"/>
          <a:srcRect/>
          <a:stretch>
            <a:fillRect/>
          </a:stretch>
        </p:blipFill>
        <p:spPr bwMode="auto">
          <a:xfrm>
            <a:off x="1752600" y="3823854"/>
            <a:ext cx="2676026" cy="1984248"/>
          </a:xfrm>
          <a:prstGeom prst="rect">
            <a:avLst/>
          </a:prstGeom>
          <a:noFill/>
          <a:ln w="9525">
            <a:noFill/>
            <a:miter lim="800000"/>
            <a:headEnd/>
            <a:tailEnd/>
          </a:ln>
          <a:effectLst/>
        </p:spPr>
      </p:pic>
      <p:sp>
        <p:nvSpPr>
          <p:cNvPr id="10" name="TextBox 9"/>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3 Paper 2</a:t>
            </a:r>
          </a:p>
        </p:txBody>
      </p:sp>
    </p:spTree>
    <p:extLst>
      <p:ext uri="{BB962C8B-B14F-4D97-AF65-F5344CB8AC3E}">
        <p14:creationId xmlns:p14="http://schemas.microsoft.com/office/powerpoint/2010/main" xmlns="" val="714513420"/>
      </p:ext>
    </p:extLst>
  </p:cSld>
  <p:clrMapOvr>
    <a:masterClrMapping/>
  </p:clrMapOvr>
  <p:transition spd="slow">
    <p:strips dir="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500" fill="hold"/>
                                        <p:tgtEl>
                                          <p:spTgt spid="6"/>
                                        </p:tgtEl>
                                        <p:attrNameLst>
                                          <p:attrName>ppt_w</p:attrName>
                                        </p:attrNameLst>
                                      </p:cBhvr>
                                      <p:tavLst>
                                        <p:tav tm="0">
                                          <p:val>
                                            <p:fltVal val="0"/>
                                          </p:val>
                                        </p:tav>
                                        <p:tav tm="100000">
                                          <p:val>
                                            <p:strVal val="#ppt_w"/>
                                          </p:val>
                                        </p:tav>
                                      </p:tavLst>
                                    </p:anim>
                                    <p:anim calcmode="lin" valueType="num">
                                      <p:cBhvr>
                                        <p:cTn id="8" dur="500" fill="hold"/>
                                        <p:tgtEl>
                                          <p:spTgt spid="6"/>
                                        </p:tgtEl>
                                        <p:attrNameLst>
                                          <p:attrName>ppt_h</p:attrName>
                                        </p:attrNameLst>
                                      </p:cBhvr>
                                      <p:tavLst>
                                        <p:tav tm="0">
                                          <p:val>
                                            <p:fltVal val="0"/>
                                          </p:val>
                                        </p:tav>
                                        <p:tav tm="100000">
                                          <p:val>
                                            <p:strVal val="#ppt_h"/>
                                          </p:val>
                                        </p:tav>
                                      </p:tavLst>
                                    </p:anim>
                                    <p:animEffect transition="in" filter="fade">
                                      <p:cBhvr>
                                        <p:cTn id="9" dur="500"/>
                                        <p:tgtEl>
                                          <p:spTgt spid="6"/>
                                        </p:tgtEl>
                                      </p:cBhvr>
                                    </p:animEffect>
                                  </p:childTnLst>
                                </p:cTn>
                              </p:par>
                              <p:par>
                                <p:cTn id="10" presetID="23" presetClass="entr" presetSubtype="16" fill="hold" grpId="0" nodeType="withEffect">
                                  <p:stCondLst>
                                    <p:cond delay="0"/>
                                  </p:stCondLst>
                                  <p:childTnLst>
                                    <p:set>
                                      <p:cBhvr>
                                        <p:cTn id="11" dur="1" fill="hold">
                                          <p:stCondLst>
                                            <p:cond delay="0"/>
                                          </p:stCondLst>
                                        </p:cTn>
                                        <p:tgtEl>
                                          <p:spTgt spid="8">
                                            <p:txEl>
                                              <p:pRg st="0" end="0"/>
                                            </p:txEl>
                                          </p:spTgt>
                                        </p:tgtEl>
                                        <p:attrNameLst>
                                          <p:attrName>style.visibility</p:attrName>
                                        </p:attrNameLst>
                                      </p:cBhvr>
                                      <p:to>
                                        <p:strVal val="visible"/>
                                      </p:to>
                                    </p:set>
                                    <p:anim calcmode="lin" valueType="num">
                                      <p:cBhvr>
                                        <p:cTn id="12" dur="500" fill="hold"/>
                                        <p:tgtEl>
                                          <p:spTgt spid="8">
                                            <p:txEl>
                                              <p:pRg st="0" end="0"/>
                                            </p:txEl>
                                          </p:spTgt>
                                        </p:tgtEl>
                                        <p:attrNameLst>
                                          <p:attrName>ppt_w</p:attrName>
                                        </p:attrNameLst>
                                      </p:cBhvr>
                                      <p:tavLst>
                                        <p:tav tm="0">
                                          <p:val>
                                            <p:fltVal val="0"/>
                                          </p:val>
                                        </p:tav>
                                        <p:tav tm="100000">
                                          <p:val>
                                            <p:strVal val="#ppt_w"/>
                                          </p:val>
                                        </p:tav>
                                      </p:tavLst>
                                    </p:anim>
                                    <p:anim calcmode="lin" valueType="num">
                                      <p:cBhvr>
                                        <p:cTn id="13" dur="500" fill="hold"/>
                                        <p:tgtEl>
                                          <p:spTgt spid="8">
                                            <p:txEl>
                                              <p:pRg st="0" end="0"/>
                                            </p:txEl>
                                          </p:spTgt>
                                        </p:tgtEl>
                                        <p:attrNameLst>
                                          <p:attrName>ppt_h</p:attrName>
                                        </p:attrNameLst>
                                      </p:cBhvr>
                                      <p:tavLst>
                                        <p:tav tm="0">
                                          <p:val>
                                            <p:fltVal val="0"/>
                                          </p:val>
                                        </p:tav>
                                        <p:tav tm="100000">
                                          <p:val>
                                            <p:strVal val="#ppt_h"/>
                                          </p:val>
                                        </p:tav>
                                      </p:tavLst>
                                    </p:anim>
                                  </p:childTnLst>
                                </p:cTn>
                              </p:par>
                              <p:par>
                                <p:cTn id="14" presetID="23" presetClass="entr" presetSubtype="16" fill="hold" nodeType="withEffect">
                                  <p:stCondLst>
                                    <p:cond delay="0"/>
                                  </p:stCondLst>
                                  <p:childTnLst>
                                    <p:set>
                                      <p:cBhvr>
                                        <p:cTn id="15" dur="1" fill="hold">
                                          <p:stCondLst>
                                            <p:cond delay="0"/>
                                          </p:stCondLst>
                                        </p:cTn>
                                        <p:tgtEl>
                                          <p:spTgt spid="9"/>
                                        </p:tgtEl>
                                        <p:attrNameLst>
                                          <p:attrName>style.visibility</p:attrName>
                                        </p:attrNameLst>
                                      </p:cBhvr>
                                      <p:to>
                                        <p:strVal val="visible"/>
                                      </p:to>
                                    </p:set>
                                    <p:anim calcmode="lin" valueType="num">
                                      <p:cBhvr>
                                        <p:cTn id="16" dur="500" fill="hold"/>
                                        <p:tgtEl>
                                          <p:spTgt spid="9"/>
                                        </p:tgtEl>
                                        <p:attrNameLst>
                                          <p:attrName>ppt_w</p:attrName>
                                        </p:attrNameLst>
                                      </p:cBhvr>
                                      <p:tavLst>
                                        <p:tav tm="0">
                                          <p:val>
                                            <p:fltVal val="0"/>
                                          </p:val>
                                        </p:tav>
                                        <p:tav tm="100000">
                                          <p:val>
                                            <p:strVal val="#ppt_w"/>
                                          </p:val>
                                        </p:tav>
                                      </p:tavLst>
                                    </p:anim>
                                    <p:anim calcmode="lin" valueType="num">
                                      <p:cBhvr>
                                        <p:cTn id="17" dur="500" fill="hold"/>
                                        <p:tgtEl>
                                          <p:spTgt spid="9"/>
                                        </p:tgtEl>
                                        <p:attrNameLst>
                                          <p:attrName>ppt_h</p:attrName>
                                        </p:attrNameLst>
                                      </p:cBhvr>
                                      <p:tavLst>
                                        <p:tav tm="0">
                                          <p:val>
                                            <p:fltVal val="0"/>
                                          </p:val>
                                        </p:tav>
                                        <p:tav tm="100000">
                                          <p:val>
                                            <p:strVal val="#ppt_h"/>
                                          </p:val>
                                        </p:tav>
                                      </p:tavLst>
                                    </p:anim>
                                  </p:childTnLst>
                                </p:cTn>
                              </p:par>
                            </p:childTnLst>
                          </p:cTn>
                        </p:par>
                      </p:childTnLst>
                    </p:cTn>
                  </p:par>
                  <p:par>
                    <p:cTn id="18" fill="hold">
                      <p:stCondLst>
                        <p:cond delay="indefinite"/>
                      </p:stCondLst>
                      <p:childTnLst>
                        <p:par>
                          <p:cTn id="19" fill="hold">
                            <p:stCondLst>
                              <p:cond delay="0"/>
                            </p:stCondLst>
                            <p:childTnLst>
                              <p:par>
                                <p:cTn id="20" presetID="23" presetClass="entr" presetSubtype="16" fill="hold" grpId="0" nodeType="clickEffect">
                                  <p:stCondLst>
                                    <p:cond delay="0"/>
                                  </p:stCondLst>
                                  <p:childTnLst>
                                    <p:set>
                                      <p:cBhvr>
                                        <p:cTn id="21" dur="1" fill="hold">
                                          <p:stCondLst>
                                            <p:cond delay="0"/>
                                          </p:stCondLst>
                                        </p:cTn>
                                        <p:tgtEl>
                                          <p:spTgt spid="11">
                                            <p:txEl>
                                              <p:pRg st="0" end="0"/>
                                            </p:txEl>
                                          </p:spTgt>
                                        </p:tgtEl>
                                        <p:attrNameLst>
                                          <p:attrName>style.visibility</p:attrName>
                                        </p:attrNameLst>
                                      </p:cBhvr>
                                      <p:to>
                                        <p:strVal val="visible"/>
                                      </p:to>
                                    </p:set>
                                    <p:anim calcmode="lin" valueType="num">
                                      <p:cBhvr>
                                        <p:cTn id="22" dur="500" fill="hold"/>
                                        <p:tgtEl>
                                          <p:spTgt spid="11">
                                            <p:txEl>
                                              <p:pRg st="0" end="0"/>
                                            </p:txEl>
                                          </p:spTgt>
                                        </p:tgtEl>
                                        <p:attrNameLst>
                                          <p:attrName>ppt_w</p:attrName>
                                        </p:attrNameLst>
                                      </p:cBhvr>
                                      <p:tavLst>
                                        <p:tav tm="0">
                                          <p:val>
                                            <p:fltVal val="0"/>
                                          </p:val>
                                        </p:tav>
                                        <p:tav tm="100000">
                                          <p:val>
                                            <p:strVal val="#ppt_w"/>
                                          </p:val>
                                        </p:tav>
                                      </p:tavLst>
                                    </p:anim>
                                    <p:anim calcmode="lin" valueType="num">
                                      <p:cBhvr>
                                        <p:cTn id="23" dur="500" fill="hold"/>
                                        <p:tgtEl>
                                          <p:spTgt spid="11">
                                            <p:txEl>
                                              <p:pRg st="0" end="0"/>
                                            </p:txEl>
                                          </p:spTgt>
                                        </p:tgtEl>
                                        <p:attrNameLst>
                                          <p:attrName>ppt_h</p:attrName>
                                        </p:attrNameLst>
                                      </p:cBhvr>
                                      <p:tavLst>
                                        <p:tav tm="0">
                                          <p:val>
                                            <p:fltVal val="0"/>
                                          </p:val>
                                        </p:tav>
                                        <p:tav tm="100000">
                                          <p:val>
                                            <p:strVal val="#ppt_h"/>
                                          </p:val>
                                        </p:tav>
                                      </p:tavLst>
                                    </p:anim>
                                  </p:childTnLst>
                                </p:cTn>
                              </p:par>
                            </p:childTnLst>
                          </p:cTn>
                        </p:par>
                      </p:childTnLst>
                    </p:cTn>
                  </p:par>
                  <p:par>
                    <p:cTn id="24" fill="hold">
                      <p:stCondLst>
                        <p:cond delay="indefinite"/>
                      </p:stCondLst>
                      <p:childTnLst>
                        <p:par>
                          <p:cTn id="25" fill="hold">
                            <p:stCondLst>
                              <p:cond delay="0"/>
                            </p:stCondLst>
                            <p:childTnLst>
                              <p:par>
                                <p:cTn id="26" presetID="23" presetClass="entr" presetSubtype="16" fill="hold" grpId="0" nodeType="clickEffect">
                                  <p:stCondLst>
                                    <p:cond delay="0"/>
                                  </p:stCondLst>
                                  <p:childTnLst>
                                    <p:set>
                                      <p:cBhvr>
                                        <p:cTn id="27" dur="1" fill="hold">
                                          <p:stCondLst>
                                            <p:cond delay="0"/>
                                          </p:stCondLst>
                                        </p:cTn>
                                        <p:tgtEl>
                                          <p:spTgt spid="11">
                                            <p:txEl>
                                              <p:pRg st="1" end="1"/>
                                            </p:txEl>
                                          </p:spTgt>
                                        </p:tgtEl>
                                        <p:attrNameLst>
                                          <p:attrName>style.visibility</p:attrName>
                                        </p:attrNameLst>
                                      </p:cBhvr>
                                      <p:to>
                                        <p:strVal val="visible"/>
                                      </p:to>
                                    </p:set>
                                    <p:anim calcmode="lin" valueType="num">
                                      <p:cBhvr>
                                        <p:cTn id="28" dur="500" fill="hold"/>
                                        <p:tgtEl>
                                          <p:spTgt spid="11">
                                            <p:txEl>
                                              <p:pRg st="1" end="1"/>
                                            </p:txEl>
                                          </p:spTgt>
                                        </p:tgtEl>
                                        <p:attrNameLst>
                                          <p:attrName>ppt_w</p:attrName>
                                        </p:attrNameLst>
                                      </p:cBhvr>
                                      <p:tavLst>
                                        <p:tav tm="0">
                                          <p:val>
                                            <p:fltVal val="0"/>
                                          </p:val>
                                        </p:tav>
                                        <p:tav tm="100000">
                                          <p:val>
                                            <p:strVal val="#ppt_w"/>
                                          </p:val>
                                        </p:tav>
                                      </p:tavLst>
                                    </p:anim>
                                    <p:anim calcmode="lin" valueType="num">
                                      <p:cBhvr>
                                        <p:cTn id="29" dur="500" fill="hold"/>
                                        <p:tgtEl>
                                          <p:spTgt spid="11">
                                            <p:txEl>
                                              <p:pRg st="1" end="1"/>
                                            </p:txEl>
                                          </p:spTgt>
                                        </p:tgtEl>
                                        <p:attrNameLst>
                                          <p:attrName>ppt_h</p:attrName>
                                        </p:attrNameLst>
                                      </p:cBhvr>
                                      <p:tavLst>
                                        <p:tav tm="0">
                                          <p:val>
                                            <p:fltVal val="0"/>
                                          </p:val>
                                        </p:tav>
                                        <p:tav tm="100000">
                                          <p:val>
                                            <p:strVal val="#ppt_h"/>
                                          </p:val>
                                        </p:tav>
                                      </p:tavLst>
                                    </p:anim>
                                  </p:childTnLst>
                                </p:cTn>
                              </p:par>
                              <p:par>
                                <p:cTn id="30" presetID="23" presetClass="entr" presetSubtype="16" fill="hold" grpId="0" nodeType="withEffect">
                                  <p:stCondLst>
                                    <p:cond delay="0"/>
                                  </p:stCondLst>
                                  <p:childTnLst>
                                    <p:set>
                                      <p:cBhvr>
                                        <p:cTn id="31" dur="1" fill="hold">
                                          <p:stCondLst>
                                            <p:cond delay="0"/>
                                          </p:stCondLst>
                                        </p:cTn>
                                        <p:tgtEl>
                                          <p:spTgt spid="14">
                                            <p:txEl>
                                              <p:pRg st="0" end="0"/>
                                            </p:txEl>
                                          </p:spTgt>
                                        </p:tgtEl>
                                        <p:attrNameLst>
                                          <p:attrName>style.visibility</p:attrName>
                                        </p:attrNameLst>
                                      </p:cBhvr>
                                      <p:to>
                                        <p:strVal val="visible"/>
                                      </p:to>
                                    </p:set>
                                    <p:anim calcmode="lin" valueType="num">
                                      <p:cBhvr>
                                        <p:cTn id="32" dur="500" fill="hold"/>
                                        <p:tgtEl>
                                          <p:spTgt spid="14">
                                            <p:txEl>
                                              <p:pRg st="0" end="0"/>
                                            </p:txEl>
                                          </p:spTgt>
                                        </p:tgtEl>
                                        <p:attrNameLst>
                                          <p:attrName>ppt_w</p:attrName>
                                        </p:attrNameLst>
                                      </p:cBhvr>
                                      <p:tavLst>
                                        <p:tav tm="0">
                                          <p:val>
                                            <p:fltVal val="0"/>
                                          </p:val>
                                        </p:tav>
                                        <p:tav tm="100000">
                                          <p:val>
                                            <p:strVal val="#ppt_w"/>
                                          </p:val>
                                        </p:tav>
                                      </p:tavLst>
                                    </p:anim>
                                    <p:anim calcmode="lin" valueType="num">
                                      <p:cBhvr>
                                        <p:cTn id="33" dur="500" fill="hold"/>
                                        <p:tgtEl>
                                          <p:spTgt spid="14">
                                            <p:txEl>
                                              <p:pRg st="0" end="0"/>
                                            </p:txEl>
                                          </p:spTgt>
                                        </p:tgtEl>
                                        <p:attrNameLst>
                                          <p:attrName>ppt_h</p:attrName>
                                        </p:attrNameLst>
                                      </p:cBhvr>
                                      <p:tavLst>
                                        <p:tav tm="0">
                                          <p:val>
                                            <p:fltVal val="0"/>
                                          </p:val>
                                        </p:tav>
                                        <p:tav tm="100000">
                                          <p:val>
                                            <p:strVal val="#ppt_h"/>
                                          </p:val>
                                        </p:tav>
                                      </p:tavLst>
                                    </p:anim>
                                  </p:childTnLst>
                                </p:cTn>
                              </p:par>
                            </p:childTnLst>
                          </p:cTn>
                        </p:par>
                      </p:childTnLst>
                    </p:cTn>
                  </p:par>
                  <p:par>
                    <p:cTn id="34" fill="hold">
                      <p:stCondLst>
                        <p:cond delay="indefinite"/>
                      </p:stCondLst>
                      <p:childTnLst>
                        <p:par>
                          <p:cTn id="35" fill="hold">
                            <p:stCondLst>
                              <p:cond delay="0"/>
                            </p:stCondLst>
                            <p:childTnLst>
                              <p:par>
                                <p:cTn id="36" presetID="3" presetClass="entr" presetSubtype="10" fill="hold" grpId="0" nodeType="clickEffect">
                                  <p:stCondLst>
                                    <p:cond delay="0"/>
                                  </p:stCondLst>
                                  <p:childTnLst>
                                    <p:set>
                                      <p:cBhvr>
                                        <p:cTn id="37" dur="1" fill="hold">
                                          <p:stCondLst>
                                            <p:cond delay="0"/>
                                          </p:stCondLst>
                                        </p:cTn>
                                        <p:tgtEl>
                                          <p:spTgt spid="15"/>
                                        </p:tgtEl>
                                        <p:attrNameLst>
                                          <p:attrName>style.visibility</p:attrName>
                                        </p:attrNameLst>
                                      </p:cBhvr>
                                      <p:to>
                                        <p:strVal val="visible"/>
                                      </p:to>
                                    </p:set>
                                    <p:animEffect transition="in" filter="blinds(horizontal)">
                                      <p:cBhvr>
                                        <p:cTn id="38"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build="p"/>
      <p:bldP spid="11" grpId="0" build="p"/>
      <p:bldP spid="6" grpId="0"/>
      <p:bldP spid="14" grpId="0" build="p"/>
      <p:bldP spid="15" grpId="0" animBg="1"/>
    </p:bldLst>
  </p:timing>
</p:sld>
</file>

<file path=ppt/slides/slide5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Content Placeholder 10"/>
          <p:cNvSpPr>
            <a:spLocks noGrp="1"/>
          </p:cNvSpPr>
          <p:nvPr>
            <p:ph sz="quarter" idx="13"/>
          </p:nvPr>
        </p:nvSpPr>
        <p:spPr>
          <a:xfrm>
            <a:off x="381000" y="2209800"/>
            <a:ext cx="6941457" cy="2215991"/>
          </a:xfrm>
        </p:spPr>
        <p:txBody>
          <a:bodyPr wrap="square">
            <a:spAutoFit/>
          </a:bodyPr>
          <a:lstStyle/>
          <a:p>
            <a:pPr marL="457200" indent="-457200">
              <a:spcBef>
                <a:spcPts val="0"/>
              </a:spcBef>
              <a:buFontTx/>
              <a:buNone/>
              <a:tabLst>
                <a:tab pos="973138" algn="l"/>
                <a:tab pos="2454275" algn="l"/>
                <a:tab pos="3322638" algn="l"/>
                <a:tab pos="4005263" algn="l"/>
              </a:tabLst>
            </a:pPr>
            <a:r>
              <a:rPr lang="en-US" sz="2300" b="1" dirty="0" smtClean="0">
                <a:solidFill>
                  <a:schemeClr val="tx1"/>
                </a:solidFill>
                <a:latin typeface="Times New Roman" pitchFamily="18" charset="0"/>
                <a:cs typeface="Times New Roman" pitchFamily="18" charset="0"/>
              </a:rPr>
              <a:t>7.</a:t>
            </a:r>
            <a:r>
              <a:rPr lang="en-US" sz="2300" dirty="0" smtClean="0">
                <a:solidFill>
                  <a:schemeClr val="tx1"/>
                </a:solidFill>
                <a:latin typeface="Times New Roman" pitchFamily="18" charset="0"/>
                <a:cs typeface="Times New Roman" pitchFamily="18" charset="0"/>
              </a:rPr>
              <a:t>	(b)	(</a:t>
            </a:r>
            <a:r>
              <a:rPr lang="en-US" sz="2300" dirty="0" err="1" smtClean="0">
                <a:solidFill>
                  <a:schemeClr val="tx1"/>
                </a:solidFill>
                <a:latin typeface="Times New Roman" pitchFamily="18" charset="0"/>
                <a:cs typeface="Times New Roman" pitchFamily="18" charset="0"/>
              </a:rPr>
              <a:t>i</a:t>
            </a:r>
            <a:r>
              <a:rPr lang="en-US" sz="2300" dirty="0" smtClean="0">
                <a:solidFill>
                  <a:schemeClr val="tx1"/>
                </a:solidFill>
                <a:latin typeface="Times New Roman" pitchFamily="18" charset="0"/>
                <a:cs typeface="Times New Roman" pitchFamily="18" charset="0"/>
              </a:rPr>
              <a:t>)</a:t>
            </a:r>
          </a:p>
          <a:p>
            <a:pPr marL="457200" indent="-457200">
              <a:spcBef>
                <a:spcPts val="0"/>
              </a:spcBef>
              <a:buFontTx/>
              <a:buNone/>
              <a:tabLst>
                <a:tab pos="973138" algn="l"/>
                <a:tab pos="2454275" algn="l"/>
                <a:tab pos="3322638" algn="l"/>
                <a:tab pos="4005263" algn="l"/>
              </a:tabLst>
            </a:pPr>
            <a:endParaRPr lang="en-US" sz="2300" dirty="0" smtClean="0">
              <a:solidFill>
                <a:schemeClr val="tx1"/>
              </a:solidFill>
              <a:latin typeface="Times New Roman" pitchFamily="18" charset="0"/>
              <a:cs typeface="Times New Roman" pitchFamily="18" charset="0"/>
            </a:endParaRPr>
          </a:p>
          <a:p>
            <a:pPr marL="457200" indent="-457200">
              <a:spcBef>
                <a:spcPts val="0"/>
              </a:spcBef>
              <a:buFontTx/>
              <a:buNone/>
              <a:tabLst>
                <a:tab pos="973138" algn="l"/>
                <a:tab pos="2454275" algn="l"/>
                <a:tab pos="3322638" algn="l"/>
                <a:tab pos="4005263" algn="l"/>
              </a:tabLst>
            </a:pPr>
            <a:endParaRPr lang="en-US" sz="2300" dirty="0" smtClean="0">
              <a:solidFill>
                <a:schemeClr val="tx1"/>
              </a:solidFill>
              <a:latin typeface="Times New Roman" pitchFamily="18" charset="0"/>
              <a:cs typeface="Times New Roman" pitchFamily="18" charset="0"/>
            </a:endParaRPr>
          </a:p>
          <a:p>
            <a:pPr marL="457200" indent="-457200">
              <a:spcBef>
                <a:spcPts val="0"/>
              </a:spcBef>
              <a:buFontTx/>
              <a:buNone/>
              <a:tabLst>
                <a:tab pos="973138" algn="l"/>
                <a:tab pos="2454275" algn="l"/>
                <a:tab pos="3322638" algn="l"/>
                <a:tab pos="4005263" algn="l"/>
              </a:tabLst>
            </a:pPr>
            <a:endParaRPr lang="en-US" sz="2300" dirty="0" smtClean="0">
              <a:solidFill>
                <a:schemeClr val="tx1"/>
              </a:solidFill>
              <a:latin typeface="Times New Roman" pitchFamily="18" charset="0"/>
              <a:cs typeface="Times New Roman" pitchFamily="18" charset="0"/>
            </a:endParaRPr>
          </a:p>
          <a:p>
            <a:pPr marL="457200" indent="-457200">
              <a:spcBef>
                <a:spcPts val="0"/>
              </a:spcBef>
              <a:buFontTx/>
              <a:buNone/>
              <a:tabLst>
                <a:tab pos="973138" algn="l"/>
                <a:tab pos="2454275" algn="l"/>
                <a:tab pos="3322638" algn="l"/>
                <a:tab pos="4005263" algn="l"/>
              </a:tabLst>
            </a:pPr>
            <a:endParaRPr lang="en-US" sz="2300" dirty="0" smtClean="0">
              <a:solidFill>
                <a:schemeClr val="tx1"/>
              </a:solidFill>
              <a:latin typeface="Times New Roman" pitchFamily="18" charset="0"/>
              <a:cs typeface="Times New Roman" pitchFamily="18" charset="0"/>
            </a:endParaRPr>
          </a:p>
          <a:p>
            <a:pPr marL="457200" indent="-457200">
              <a:spcBef>
                <a:spcPts val="0"/>
              </a:spcBef>
              <a:buFontTx/>
              <a:buNone/>
              <a:tabLst>
                <a:tab pos="973138" algn="l"/>
                <a:tab pos="2454275" algn="l"/>
                <a:tab pos="3322638" algn="l"/>
                <a:tab pos="4005263" algn="l"/>
              </a:tabLst>
            </a:pPr>
            <a:r>
              <a:rPr lang="en-US" sz="2300" dirty="0" smtClean="0">
                <a:solidFill>
                  <a:schemeClr val="tx1"/>
                </a:solidFill>
                <a:latin typeface="Times New Roman" pitchFamily="18" charset="0"/>
                <a:cs typeface="Times New Roman" pitchFamily="18" charset="0"/>
              </a:rPr>
              <a:t>		 Using Pythagoras’ theorem:    	</a:t>
            </a:r>
            <a:endParaRPr lang="en-US" sz="2300" dirty="0" smtClean="0">
              <a:solidFill>
                <a:srgbClr val="FF0000"/>
              </a:solidFill>
              <a:latin typeface="Times New Roman" pitchFamily="18" charset="0"/>
              <a:cs typeface="Times New Roman" pitchFamily="18" charset="0"/>
            </a:endParaRPr>
          </a:p>
        </p:txBody>
      </p:sp>
      <p:pic>
        <p:nvPicPr>
          <p:cNvPr id="8" name="Picture 2"/>
          <p:cNvPicPr>
            <a:picLocks noChangeAspect="1" noChangeArrowheads="1"/>
          </p:cNvPicPr>
          <p:nvPr/>
        </p:nvPicPr>
        <p:blipFill>
          <a:blip r:embed="rId2" cstate="print"/>
          <a:srcRect/>
          <a:stretch>
            <a:fillRect/>
          </a:stretch>
        </p:blipFill>
        <p:spPr bwMode="auto">
          <a:xfrm>
            <a:off x="1905000" y="2286000"/>
            <a:ext cx="3268694" cy="1609249"/>
          </a:xfrm>
          <a:prstGeom prst="rect">
            <a:avLst/>
          </a:prstGeom>
          <a:noFill/>
          <a:ln w="9525">
            <a:noFill/>
            <a:miter lim="800000"/>
            <a:headEnd/>
            <a:tailEnd/>
          </a:ln>
          <a:effectLst/>
        </p:spPr>
      </p:pic>
      <p:sp>
        <p:nvSpPr>
          <p:cNvPr id="6" name="TextBox 5"/>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3 Paper 2</a:t>
            </a:r>
          </a:p>
        </p:txBody>
      </p:sp>
      <p:pic>
        <p:nvPicPr>
          <p:cNvPr id="2482180" name="Picture 4" descr="\\172.16.2.26\Conver\CARRIBEAN\MATHEMATICS_VOL-1_PPT_DESIGN\Incoming\Volume_01\Equations\Revision_Exam_3_Paper_2\Eqn059.wmf"/>
          <p:cNvPicPr>
            <a:picLocks noChangeArrowheads="1"/>
          </p:cNvPicPr>
          <p:nvPr/>
        </p:nvPicPr>
        <p:blipFill>
          <a:blip r:embed="rId3" cstate="print"/>
          <a:srcRect/>
          <a:stretch>
            <a:fillRect/>
          </a:stretch>
        </p:blipFill>
        <p:spPr bwMode="auto">
          <a:xfrm>
            <a:off x="1515374" y="4443984"/>
            <a:ext cx="3657600" cy="2414016"/>
          </a:xfrm>
          <a:prstGeom prst="rect">
            <a:avLst/>
          </a:prstGeom>
          <a:noFill/>
        </p:spPr>
      </p:pic>
    </p:spTree>
    <p:extLst>
      <p:ext uri="{BB962C8B-B14F-4D97-AF65-F5344CB8AC3E}">
        <p14:creationId xmlns:p14="http://schemas.microsoft.com/office/powerpoint/2010/main" xmlns="" val="1862447457"/>
      </p:ext>
    </p:extLst>
  </p:cSld>
  <p:clrMapOvr>
    <a:masterClrMapping/>
  </p:clrMapOvr>
  <p:transition spd="slow">
    <p:strips dir="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with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anim calcmode="lin" valueType="num">
                                      <p:cBhvr>
                                        <p:cTn id="7" dur="500" fill="hold"/>
                                        <p:tgtEl>
                                          <p:spTgt spid="5">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5">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5">
                                            <p:txEl>
                                              <p:pRg st="0" end="0"/>
                                            </p:txEl>
                                          </p:spTgt>
                                        </p:tgtEl>
                                      </p:cBhvr>
                                    </p:animEffect>
                                  </p:childTnLst>
                                </p:cTn>
                              </p:par>
                              <p:par>
                                <p:cTn id="10" presetID="53" presetClass="entr" presetSubtype="0" fill="hold" grpId="0" nodeType="withEffect">
                                  <p:stCondLst>
                                    <p:cond delay="0"/>
                                  </p:stCondLst>
                                  <p:childTnLst>
                                    <p:set>
                                      <p:cBhvr>
                                        <p:cTn id="11" dur="1" fill="hold">
                                          <p:stCondLst>
                                            <p:cond delay="0"/>
                                          </p:stCondLst>
                                        </p:cTn>
                                        <p:tgtEl>
                                          <p:spTgt spid="5">
                                            <p:txEl>
                                              <p:pRg st="5" end="5"/>
                                            </p:txEl>
                                          </p:spTgt>
                                        </p:tgtEl>
                                        <p:attrNameLst>
                                          <p:attrName>style.visibility</p:attrName>
                                        </p:attrNameLst>
                                      </p:cBhvr>
                                      <p:to>
                                        <p:strVal val="visible"/>
                                      </p:to>
                                    </p:set>
                                    <p:anim calcmode="lin" valueType="num">
                                      <p:cBhvr>
                                        <p:cTn id="12" dur="500" fill="hold"/>
                                        <p:tgtEl>
                                          <p:spTgt spid="5">
                                            <p:txEl>
                                              <p:pRg st="5" end="5"/>
                                            </p:txEl>
                                          </p:spTgt>
                                        </p:tgtEl>
                                        <p:attrNameLst>
                                          <p:attrName>ppt_w</p:attrName>
                                        </p:attrNameLst>
                                      </p:cBhvr>
                                      <p:tavLst>
                                        <p:tav tm="0">
                                          <p:val>
                                            <p:fltVal val="0"/>
                                          </p:val>
                                        </p:tav>
                                        <p:tav tm="100000">
                                          <p:val>
                                            <p:strVal val="#ppt_w"/>
                                          </p:val>
                                        </p:tav>
                                      </p:tavLst>
                                    </p:anim>
                                    <p:anim calcmode="lin" valueType="num">
                                      <p:cBhvr>
                                        <p:cTn id="13" dur="500" fill="hold"/>
                                        <p:tgtEl>
                                          <p:spTgt spid="5">
                                            <p:txEl>
                                              <p:pRg st="5" end="5"/>
                                            </p:txEl>
                                          </p:spTgt>
                                        </p:tgtEl>
                                        <p:attrNameLst>
                                          <p:attrName>ppt_h</p:attrName>
                                        </p:attrNameLst>
                                      </p:cBhvr>
                                      <p:tavLst>
                                        <p:tav tm="0">
                                          <p:val>
                                            <p:fltVal val="0"/>
                                          </p:val>
                                        </p:tav>
                                        <p:tav tm="100000">
                                          <p:val>
                                            <p:strVal val="#ppt_h"/>
                                          </p:val>
                                        </p:tav>
                                      </p:tavLst>
                                    </p:anim>
                                    <p:animEffect transition="in" filter="fade">
                                      <p:cBhvr>
                                        <p:cTn id="14" dur="500"/>
                                        <p:tgtEl>
                                          <p:spTgt spid="5">
                                            <p:txEl>
                                              <p:pRg st="5" end="5"/>
                                            </p:txEl>
                                          </p:spTgt>
                                        </p:tgtEl>
                                      </p:cBhvr>
                                    </p:animEffect>
                                  </p:childTnLst>
                                </p:cTn>
                              </p:par>
                              <p:par>
                                <p:cTn id="15" presetID="53" presetClass="entr" presetSubtype="0" fill="hold" nodeType="withEffect">
                                  <p:stCondLst>
                                    <p:cond delay="0"/>
                                  </p:stCondLst>
                                  <p:childTnLst>
                                    <p:set>
                                      <p:cBhvr>
                                        <p:cTn id="16" dur="1" fill="hold">
                                          <p:stCondLst>
                                            <p:cond delay="0"/>
                                          </p:stCondLst>
                                        </p:cTn>
                                        <p:tgtEl>
                                          <p:spTgt spid="8"/>
                                        </p:tgtEl>
                                        <p:attrNameLst>
                                          <p:attrName>style.visibility</p:attrName>
                                        </p:attrNameLst>
                                      </p:cBhvr>
                                      <p:to>
                                        <p:strVal val="visible"/>
                                      </p:to>
                                    </p:set>
                                    <p:anim calcmode="lin" valueType="num">
                                      <p:cBhvr>
                                        <p:cTn id="17" dur="500" fill="hold"/>
                                        <p:tgtEl>
                                          <p:spTgt spid="8"/>
                                        </p:tgtEl>
                                        <p:attrNameLst>
                                          <p:attrName>ppt_w</p:attrName>
                                        </p:attrNameLst>
                                      </p:cBhvr>
                                      <p:tavLst>
                                        <p:tav tm="0">
                                          <p:val>
                                            <p:fltVal val="0"/>
                                          </p:val>
                                        </p:tav>
                                        <p:tav tm="100000">
                                          <p:val>
                                            <p:strVal val="#ppt_w"/>
                                          </p:val>
                                        </p:tav>
                                      </p:tavLst>
                                    </p:anim>
                                    <p:anim calcmode="lin" valueType="num">
                                      <p:cBhvr>
                                        <p:cTn id="18" dur="500" fill="hold"/>
                                        <p:tgtEl>
                                          <p:spTgt spid="8"/>
                                        </p:tgtEl>
                                        <p:attrNameLst>
                                          <p:attrName>ppt_h</p:attrName>
                                        </p:attrNameLst>
                                      </p:cBhvr>
                                      <p:tavLst>
                                        <p:tav tm="0">
                                          <p:val>
                                            <p:fltVal val="0"/>
                                          </p:val>
                                        </p:tav>
                                        <p:tav tm="100000">
                                          <p:val>
                                            <p:strVal val="#ppt_h"/>
                                          </p:val>
                                        </p:tav>
                                      </p:tavLst>
                                    </p:anim>
                                    <p:animEffect transition="in" filter="fade">
                                      <p:cBhvr>
                                        <p:cTn id="19" dur="500"/>
                                        <p:tgtEl>
                                          <p:spTgt spid="8"/>
                                        </p:tgtEl>
                                      </p:cBhvr>
                                    </p:animEffect>
                                  </p:childTnLst>
                                </p:cTn>
                              </p:par>
                              <p:par>
                                <p:cTn id="20" presetID="53" presetClass="entr" presetSubtype="0" fill="hold" nodeType="withEffect">
                                  <p:stCondLst>
                                    <p:cond delay="0"/>
                                  </p:stCondLst>
                                  <p:childTnLst>
                                    <p:set>
                                      <p:cBhvr>
                                        <p:cTn id="21" dur="1" fill="hold">
                                          <p:stCondLst>
                                            <p:cond delay="0"/>
                                          </p:stCondLst>
                                        </p:cTn>
                                        <p:tgtEl>
                                          <p:spTgt spid="2482180"/>
                                        </p:tgtEl>
                                        <p:attrNameLst>
                                          <p:attrName>style.visibility</p:attrName>
                                        </p:attrNameLst>
                                      </p:cBhvr>
                                      <p:to>
                                        <p:strVal val="visible"/>
                                      </p:to>
                                    </p:set>
                                    <p:anim calcmode="lin" valueType="num">
                                      <p:cBhvr>
                                        <p:cTn id="22" dur="500" fill="hold"/>
                                        <p:tgtEl>
                                          <p:spTgt spid="2482180"/>
                                        </p:tgtEl>
                                        <p:attrNameLst>
                                          <p:attrName>ppt_w</p:attrName>
                                        </p:attrNameLst>
                                      </p:cBhvr>
                                      <p:tavLst>
                                        <p:tav tm="0">
                                          <p:val>
                                            <p:fltVal val="0"/>
                                          </p:val>
                                        </p:tav>
                                        <p:tav tm="100000">
                                          <p:val>
                                            <p:strVal val="#ppt_w"/>
                                          </p:val>
                                        </p:tav>
                                      </p:tavLst>
                                    </p:anim>
                                    <p:anim calcmode="lin" valueType="num">
                                      <p:cBhvr>
                                        <p:cTn id="23" dur="500" fill="hold"/>
                                        <p:tgtEl>
                                          <p:spTgt spid="2482180"/>
                                        </p:tgtEl>
                                        <p:attrNameLst>
                                          <p:attrName>ppt_h</p:attrName>
                                        </p:attrNameLst>
                                      </p:cBhvr>
                                      <p:tavLst>
                                        <p:tav tm="0">
                                          <p:val>
                                            <p:fltVal val="0"/>
                                          </p:val>
                                        </p:tav>
                                        <p:tav tm="100000">
                                          <p:val>
                                            <p:strVal val="#ppt_h"/>
                                          </p:val>
                                        </p:tav>
                                      </p:tavLst>
                                    </p:anim>
                                    <p:animEffect transition="in" filter="fade">
                                      <p:cBhvr>
                                        <p:cTn id="24" dur="500"/>
                                        <p:tgtEl>
                                          <p:spTgt spid="248218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uiExpand="1" build="p"/>
    </p:bldLst>
  </p:timing>
</p:sld>
</file>

<file path=ppt/slides/slide5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Content Placeholder 10"/>
          <p:cNvSpPr>
            <a:spLocks noGrp="1"/>
          </p:cNvSpPr>
          <p:nvPr>
            <p:ph sz="quarter" idx="13"/>
          </p:nvPr>
        </p:nvSpPr>
        <p:spPr>
          <a:xfrm>
            <a:off x="838199" y="2113860"/>
            <a:ext cx="6941457" cy="4862870"/>
          </a:xfrm>
        </p:spPr>
        <p:txBody>
          <a:bodyPr wrap="square">
            <a:spAutoFit/>
          </a:bodyPr>
          <a:lstStyle/>
          <a:p>
            <a:pPr marL="457200" indent="-457200">
              <a:lnSpc>
                <a:spcPts val="2600"/>
              </a:lnSpc>
              <a:spcBef>
                <a:spcPts val="0"/>
              </a:spcBef>
              <a:buFontTx/>
              <a:buNone/>
              <a:tabLst>
                <a:tab pos="973138" algn="l"/>
                <a:tab pos="2454275" algn="l"/>
                <a:tab pos="3322638" algn="l"/>
                <a:tab pos="4005263" algn="l"/>
              </a:tabLst>
            </a:pPr>
            <a:r>
              <a:rPr lang="en-US" sz="2300" b="1" dirty="0" smtClean="0">
                <a:solidFill>
                  <a:schemeClr val="tx1"/>
                </a:solidFill>
                <a:latin typeface="Times New Roman" pitchFamily="18" charset="0"/>
                <a:cs typeface="Times New Roman" pitchFamily="18" charset="0"/>
              </a:rPr>
              <a:t>7.</a:t>
            </a:r>
            <a:r>
              <a:rPr lang="en-US" sz="2300" dirty="0" smtClean="0">
                <a:solidFill>
                  <a:schemeClr val="tx1"/>
                </a:solidFill>
                <a:latin typeface="Times New Roman" pitchFamily="18" charset="0"/>
                <a:cs typeface="Times New Roman" pitchFamily="18" charset="0"/>
              </a:rPr>
              <a:t>	(b)	(ii)</a:t>
            </a:r>
          </a:p>
          <a:p>
            <a:pPr marL="457200" indent="-457200">
              <a:lnSpc>
                <a:spcPts val="2600"/>
              </a:lnSpc>
              <a:spcBef>
                <a:spcPts val="0"/>
              </a:spcBef>
              <a:buFontTx/>
              <a:buNone/>
              <a:tabLst>
                <a:tab pos="973138" algn="l"/>
                <a:tab pos="2454275" algn="l"/>
                <a:tab pos="3322638" algn="l"/>
                <a:tab pos="4005263" algn="l"/>
              </a:tabLst>
            </a:pPr>
            <a:endParaRPr lang="en-US" sz="2300" dirty="0" smtClean="0">
              <a:solidFill>
                <a:schemeClr val="tx1"/>
              </a:solidFill>
              <a:latin typeface="Times New Roman" pitchFamily="18" charset="0"/>
              <a:cs typeface="Times New Roman" pitchFamily="18" charset="0"/>
            </a:endParaRPr>
          </a:p>
          <a:p>
            <a:pPr marL="457200" indent="-457200">
              <a:lnSpc>
                <a:spcPts val="2600"/>
              </a:lnSpc>
              <a:spcBef>
                <a:spcPts val="0"/>
              </a:spcBef>
              <a:buFontTx/>
              <a:buNone/>
              <a:tabLst>
                <a:tab pos="973138" algn="l"/>
                <a:tab pos="2454275" algn="l"/>
                <a:tab pos="3322638" algn="l"/>
                <a:tab pos="4005263" algn="l"/>
              </a:tabLst>
            </a:pPr>
            <a:endParaRPr lang="en-US" sz="2300" dirty="0" smtClean="0">
              <a:solidFill>
                <a:schemeClr val="tx1"/>
              </a:solidFill>
              <a:latin typeface="Times New Roman" pitchFamily="18" charset="0"/>
              <a:cs typeface="Times New Roman" pitchFamily="18" charset="0"/>
            </a:endParaRPr>
          </a:p>
          <a:p>
            <a:pPr marL="457200" indent="-457200">
              <a:lnSpc>
                <a:spcPts val="2600"/>
              </a:lnSpc>
              <a:spcBef>
                <a:spcPts val="0"/>
              </a:spcBef>
              <a:buFontTx/>
              <a:buNone/>
              <a:tabLst>
                <a:tab pos="973138" algn="l"/>
                <a:tab pos="2454275" algn="l"/>
                <a:tab pos="3322638" algn="l"/>
                <a:tab pos="4005263" algn="l"/>
              </a:tabLst>
            </a:pPr>
            <a:endParaRPr lang="en-US" sz="2300" dirty="0" smtClean="0">
              <a:solidFill>
                <a:schemeClr val="tx1"/>
              </a:solidFill>
              <a:latin typeface="Times New Roman" pitchFamily="18" charset="0"/>
              <a:cs typeface="Times New Roman" pitchFamily="18" charset="0"/>
            </a:endParaRPr>
          </a:p>
          <a:p>
            <a:pPr marL="457200" indent="-457200">
              <a:lnSpc>
                <a:spcPts val="2600"/>
              </a:lnSpc>
              <a:spcBef>
                <a:spcPts val="0"/>
              </a:spcBef>
              <a:buFontTx/>
              <a:buNone/>
              <a:tabLst>
                <a:tab pos="973138" algn="l"/>
                <a:tab pos="2454275" algn="l"/>
                <a:tab pos="3322638" algn="l"/>
                <a:tab pos="4005263" algn="l"/>
              </a:tabLst>
            </a:pPr>
            <a:endParaRPr lang="en-US" sz="2300" dirty="0" smtClean="0">
              <a:solidFill>
                <a:schemeClr val="tx1"/>
              </a:solidFill>
              <a:latin typeface="Times New Roman" pitchFamily="18" charset="0"/>
              <a:cs typeface="Times New Roman" pitchFamily="18" charset="0"/>
            </a:endParaRPr>
          </a:p>
          <a:p>
            <a:pPr marL="457200" indent="-457200">
              <a:lnSpc>
                <a:spcPts val="2600"/>
              </a:lnSpc>
              <a:spcBef>
                <a:spcPts val="0"/>
              </a:spcBef>
              <a:buFontTx/>
              <a:buNone/>
              <a:tabLst>
                <a:tab pos="973138" algn="l"/>
                <a:tab pos="2454275" algn="l"/>
                <a:tab pos="3322638" algn="l"/>
                <a:tab pos="4005263" algn="l"/>
              </a:tabLst>
            </a:pPr>
            <a:endParaRPr lang="en-US" sz="2300" dirty="0" smtClean="0">
              <a:solidFill>
                <a:schemeClr val="tx1"/>
              </a:solidFill>
              <a:latin typeface="Times New Roman" pitchFamily="18" charset="0"/>
              <a:cs typeface="Times New Roman" pitchFamily="18" charset="0"/>
            </a:endParaRPr>
          </a:p>
          <a:p>
            <a:pPr marL="457200" indent="-457200">
              <a:lnSpc>
                <a:spcPts val="2600"/>
              </a:lnSpc>
              <a:spcBef>
                <a:spcPts val="0"/>
              </a:spcBef>
              <a:buFontTx/>
              <a:buNone/>
              <a:tabLst>
                <a:tab pos="973138" algn="l"/>
                <a:tab pos="2454275" algn="l"/>
                <a:tab pos="3322638" algn="l"/>
                <a:tab pos="4005263" algn="l"/>
              </a:tabLst>
            </a:pPr>
            <a:endParaRPr lang="en-US" sz="2300" dirty="0" smtClean="0">
              <a:solidFill>
                <a:schemeClr val="tx1"/>
              </a:solidFill>
              <a:latin typeface="Times New Roman" pitchFamily="18" charset="0"/>
              <a:cs typeface="Times New Roman" pitchFamily="18" charset="0"/>
            </a:endParaRPr>
          </a:p>
          <a:p>
            <a:pPr marL="457200" indent="-457200">
              <a:lnSpc>
                <a:spcPts val="2600"/>
              </a:lnSpc>
              <a:spcBef>
                <a:spcPts val="0"/>
              </a:spcBef>
              <a:buFontTx/>
              <a:buNone/>
              <a:tabLst>
                <a:tab pos="973138" algn="l"/>
                <a:tab pos="2454275" algn="l"/>
                <a:tab pos="3322638" algn="l"/>
                <a:tab pos="4005263" algn="l"/>
              </a:tabLst>
            </a:pPr>
            <a:endParaRPr lang="en-US" sz="2300" dirty="0" smtClean="0">
              <a:solidFill>
                <a:schemeClr val="tx1"/>
              </a:solidFill>
              <a:latin typeface="Times New Roman" pitchFamily="18" charset="0"/>
              <a:cs typeface="Times New Roman" pitchFamily="18" charset="0"/>
            </a:endParaRPr>
          </a:p>
          <a:p>
            <a:pPr marL="457200" indent="-457200">
              <a:lnSpc>
                <a:spcPts val="2600"/>
              </a:lnSpc>
              <a:spcBef>
                <a:spcPts val="0"/>
              </a:spcBef>
              <a:buFontTx/>
              <a:buNone/>
              <a:tabLst>
                <a:tab pos="973138" algn="l"/>
                <a:tab pos="2454275" algn="l"/>
                <a:tab pos="3322638" algn="l"/>
                <a:tab pos="4005263" algn="l"/>
              </a:tabLst>
            </a:pPr>
            <a:endParaRPr lang="en-US" sz="2300" dirty="0" smtClean="0">
              <a:solidFill>
                <a:schemeClr val="tx1"/>
              </a:solidFill>
              <a:latin typeface="Times New Roman" pitchFamily="18" charset="0"/>
              <a:cs typeface="Times New Roman" pitchFamily="18" charset="0"/>
            </a:endParaRPr>
          </a:p>
          <a:p>
            <a:pPr marL="457200" indent="-457200">
              <a:lnSpc>
                <a:spcPts val="2600"/>
              </a:lnSpc>
              <a:spcBef>
                <a:spcPts val="0"/>
              </a:spcBef>
              <a:buFontTx/>
              <a:buNone/>
              <a:tabLst>
                <a:tab pos="973138" algn="l"/>
                <a:tab pos="2454275" algn="l"/>
                <a:tab pos="3322638" algn="l"/>
                <a:tab pos="4005263" algn="l"/>
              </a:tabLst>
            </a:pPr>
            <a:endParaRPr lang="en-US" sz="2300" dirty="0" smtClean="0">
              <a:solidFill>
                <a:schemeClr val="tx1"/>
              </a:solidFill>
              <a:latin typeface="Times New Roman" pitchFamily="18" charset="0"/>
              <a:cs typeface="Times New Roman" pitchFamily="18" charset="0"/>
            </a:endParaRPr>
          </a:p>
          <a:p>
            <a:pPr marL="457200" indent="-457200">
              <a:lnSpc>
                <a:spcPts val="2600"/>
              </a:lnSpc>
              <a:spcBef>
                <a:spcPts val="0"/>
              </a:spcBef>
              <a:buFontTx/>
              <a:buNone/>
              <a:tabLst>
                <a:tab pos="973138" algn="l"/>
                <a:tab pos="2454275" algn="l"/>
                <a:tab pos="3322638" algn="l"/>
                <a:tab pos="4005263" algn="l"/>
              </a:tabLst>
            </a:pPr>
            <a:endParaRPr lang="en-US" sz="2300" dirty="0" smtClean="0">
              <a:solidFill>
                <a:schemeClr val="tx1"/>
              </a:solidFill>
              <a:latin typeface="Times New Roman" pitchFamily="18" charset="0"/>
              <a:cs typeface="Times New Roman" pitchFamily="18" charset="0"/>
            </a:endParaRPr>
          </a:p>
          <a:p>
            <a:pPr marL="457200" indent="-457200">
              <a:lnSpc>
                <a:spcPts val="5500"/>
              </a:lnSpc>
              <a:spcBef>
                <a:spcPts val="0"/>
              </a:spcBef>
              <a:buFontTx/>
              <a:buNone/>
              <a:tabLst>
                <a:tab pos="973138" algn="l"/>
                <a:tab pos="2454275" algn="l"/>
                <a:tab pos="3322638" algn="l"/>
                <a:tab pos="4005263" algn="l"/>
              </a:tabLst>
            </a:pPr>
            <a:endParaRPr lang="en-US" sz="2300" dirty="0" smtClean="0">
              <a:solidFill>
                <a:schemeClr val="tx1"/>
              </a:solidFill>
              <a:latin typeface="Times New Roman" pitchFamily="18" charset="0"/>
              <a:cs typeface="Times New Roman" pitchFamily="18" charset="0"/>
            </a:endParaRPr>
          </a:p>
          <a:p>
            <a:pPr marL="457200" indent="-457200">
              <a:lnSpc>
                <a:spcPts val="2600"/>
              </a:lnSpc>
              <a:spcBef>
                <a:spcPts val="0"/>
              </a:spcBef>
              <a:buFontTx/>
              <a:buNone/>
              <a:tabLst>
                <a:tab pos="973138" algn="l"/>
                <a:tab pos="2454275" algn="l"/>
                <a:tab pos="3322638" algn="l"/>
                <a:tab pos="4005263" algn="l"/>
              </a:tabLst>
            </a:pPr>
            <a:r>
              <a:rPr lang="en-US" sz="2300" dirty="0" smtClean="0">
                <a:solidFill>
                  <a:schemeClr val="tx1"/>
                </a:solidFill>
                <a:latin typeface="Times New Roman" pitchFamily="18" charset="0"/>
                <a:cs typeface="Times New Roman" pitchFamily="18" charset="0"/>
              </a:rPr>
              <a:t>		         Hence, the length of </a:t>
            </a:r>
            <a:r>
              <a:rPr lang="en-US" sz="2300" i="1" dirty="0" smtClean="0">
                <a:solidFill>
                  <a:schemeClr val="tx1"/>
                </a:solidFill>
                <a:latin typeface="Times New Roman" pitchFamily="18" charset="0"/>
                <a:cs typeface="Times New Roman" pitchFamily="18" charset="0"/>
              </a:rPr>
              <a:t>XZ</a:t>
            </a:r>
            <a:r>
              <a:rPr lang="en-US" sz="2300" dirty="0" smtClean="0">
                <a:solidFill>
                  <a:schemeClr val="tx1"/>
                </a:solidFill>
                <a:latin typeface="Times New Roman" pitchFamily="18" charset="0"/>
                <a:cs typeface="Times New Roman" pitchFamily="18" charset="0"/>
              </a:rPr>
              <a:t> is </a:t>
            </a:r>
            <a:r>
              <a:rPr lang="en-US" sz="2300" dirty="0" smtClean="0">
                <a:solidFill>
                  <a:srgbClr val="FF0000"/>
                </a:solidFill>
                <a:latin typeface="Times New Roman" pitchFamily="18" charset="0"/>
                <a:cs typeface="Times New Roman" pitchFamily="18" charset="0"/>
              </a:rPr>
              <a:t>22.5</a:t>
            </a:r>
            <a:r>
              <a:rPr lang="en-US" sz="2300" dirty="0" smtClean="0">
                <a:solidFill>
                  <a:schemeClr val="tx1"/>
                </a:solidFill>
                <a:latin typeface="Times New Roman" pitchFamily="18" charset="0"/>
                <a:cs typeface="Times New Roman" pitchFamily="18" charset="0"/>
              </a:rPr>
              <a:t> </a:t>
            </a:r>
            <a:r>
              <a:rPr lang="en-US" sz="2300" dirty="0" smtClean="0">
                <a:solidFill>
                  <a:srgbClr val="FF0000"/>
                </a:solidFill>
                <a:latin typeface="Times New Roman" pitchFamily="18" charset="0"/>
                <a:cs typeface="Times New Roman" pitchFamily="18" charset="0"/>
              </a:rPr>
              <a:t>cm</a:t>
            </a:r>
            <a:r>
              <a:rPr lang="en-US" sz="2300" dirty="0" smtClean="0">
                <a:solidFill>
                  <a:schemeClr val="tx1"/>
                </a:solidFill>
                <a:latin typeface="Times New Roman" pitchFamily="18" charset="0"/>
                <a:cs typeface="Times New Roman" pitchFamily="18" charset="0"/>
              </a:rPr>
              <a:t>.   	</a:t>
            </a:r>
            <a:endParaRPr lang="en-US" sz="2300" dirty="0" smtClean="0">
              <a:solidFill>
                <a:srgbClr val="FF0000"/>
              </a:solidFill>
              <a:latin typeface="Times New Roman" pitchFamily="18" charset="0"/>
              <a:cs typeface="Times New Roman" pitchFamily="18" charset="0"/>
            </a:endParaRPr>
          </a:p>
        </p:txBody>
      </p:sp>
      <p:pic>
        <p:nvPicPr>
          <p:cNvPr id="5122" name="Picture 2" descr="D:\Deepak\Powerpoint\20110223\Art\New.wmf"/>
          <p:cNvPicPr>
            <a:picLocks noChangeAspect="1" noChangeArrowheads="1"/>
          </p:cNvPicPr>
          <p:nvPr/>
        </p:nvPicPr>
        <p:blipFill>
          <a:blip r:embed="rId2" cstate="print"/>
          <a:srcRect/>
          <a:stretch>
            <a:fillRect/>
          </a:stretch>
        </p:blipFill>
        <p:spPr bwMode="auto">
          <a:xfrm>
            <a:off x="2517324" y="4046185"/>
            <a:ext cx="3848100" cy="2387600"/>
          </a:xfrm>
          <a:prstGeom prst="rect">
            <a:avLst/>
          </a:prstGeom>
          <a:noFill/>
        </p:spPr>
      </p:pic>
      <p:pic>
        <p:nvPicPr>
          <p:cNvPr id="6" name="Picture 2"/>
          <p:cNvPicPr>
            <a:picLocks noChangeAspect="1" noChangeArrowheads="1"/>
          </p:cNvPicPr>
          <p:nvPr/>
        </p:nvPicPr>
        <p:blipFill>
          <a:blip r:embed="rId3" cstate="print"/>
          <a:srcRect/>
          <a:stretch>
            <a:fillRect/>
          </a:stretch>
        </p:blipFill>
        <p:spPr bwMode="auto">
          <a:xfrm>
            <a:off x="2514601" y="2238830"/>
            <a:ext cx="2506599" cy="1687259"/>
          </a:xfrm>
          <a:prstGeom prst="rect">
            <a:avLst/>
          </a:prstGeom>
          <a:noFill/>
          <a:ln w="9525">
            <a:noFill/>
            <a:miter lim="800000"/>
            <a:headEnd/>
            <a:tailEnd/>
          </a:ln>
          <a:effectLst/>
        </p:spPr>
      </p:pic>
      <p:sp>
        <p:nvSpPr>
          <p:cNvPr id="7" name="TextBox 6"/>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3 Paper 2</a:t>
            </a:r>
          </a:p>
        </p:txBody>
      </p:sp>
    </p:spTree>
    <p:extLst>
      <p:ext uri="{BB962C8B-B14F-4D97-AF65-F5344CB8AC3E}">
        <p14:creationId xmlns:p14="http://schemas.microsoft.com/office/powerpoint/2010/main" xmlns="" val="1862447457"/>
      </p:ext>
    </p:extLst>
  </p:cSld>
  <p:clrMapOvr>
    <a:masterClrMapping/>
  </p:clrMapOvr>
  <p:transition spd="slow">
    <p:strips dir="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anim calcmode="lin" valueType="num">
                                      <p:cBhvr>
                                        <p:cTn id="7" dur="500" fill="hold"/>
                                        <p:tgtEl>
                                          <p:spTgt spid="5">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5">
                                            <p:txEl>
                                              <p:pRg st="0" end="0"/>
                                            </p:txEl>
                                          </p:spTgt>
                                        </p:tgtEl>
                                        <p:attrNameLst>
                                          <p:attrName>ppt_h</p:attrName>
                                        </p:attrNameLst>
                                      </p:cBhvr>
                                      <p:tavLst>
                                        <p:tav tm="0">
                                          <p:val>
                                            <p:fltVal val="0"/>
                                          </p:val>
                                        </p:tav>
                                        <p:tav tm="100000">
                                          <p:val>
                                            <p:strVal val="#ppt_h"/>
                                          </p:val>
                                        </p:tav>
                                      </p:tavLst>
                                    </p:anim>
                                  </p:childTnLst>
                                </p:cTn>
                              </p:par>
                              <p:par>
                                <p:cTn id="9" presetID="23" presetClass="entr" presetSubtype="16" fill="hold" nodeType="withEffect">
                                  <p:stCondLst>
                                    <p:cond delay="0"/>
                                  </p:stCondLst>
                                  <p:childTnLst>
                                    <p:set>
                                      <p:cBhvr>
                                        <p:cTn id="10" dur="1" fill="hold">
                                          <p:stCondLst>
                                            <p:cond delay="0"/>
                                          </p:stCondLst>
                                        </p:cTn>
                                        <p:tgtEl>
                                          <p:spTgt spid="6"/>
                                        </p:tgtEl>
                                        <p:attrNameLst>
                                          <p:attrName>style.visibility</p:attrName>
                                        </p:attrNameLst>
                                      </p:cBhvr>
                                      <p:to>
                                        <p:strVal val="visible"/>
                                      </p:to>
                                    </p:set>
                                    <p:anim calcmode="lin" valueType="num">
                                      <p:cBhvr>
                                        <p:cTn id="11" dur="500" fill="hold"/>
                                        <p:tgtEl>
                                          <p:spTgt spid="6"/>
                                        </p:tgtEl>
                                        <p:attrNameLst>
                                          <p:attrName>ppt_w</p:attrName>
                                        </p:attrNameLst>
                                      </p:cBhvr>
                                      <p:tavLst>
                                        <p:tav tm="0">
                                          <p:val>
                                            <p:fltVal val="0"/>
                                          </p:val>
                                        </p:tav>
                                        <p:tav tm="100000">
                                          <p:val>
                                            <p:strVal val="#ppt_w"/>
                                          </p:val>
                                        </p:tav>
                                      </p:tavLst>
                                    </p:anim>
                                    <p:anim calcmode="lin" valueType="num">
                                      <p:cBhvr>
                                        <p:cTn id="12" dur="500" fill="hold"/>
                                        <p:tgtEl>
                                          <p:spTgt spid="6"/>
                                        </p:tgtEl>
                                        <p:attrNameLst>
                                          <p:attrName>ppt_h</p:attrName>
                                        </p:attrNameLst>
                                      </p:cBhvr>
                                      <p:tavLst>
                                        <p:tav tm="0">
                                          <p:val>
                                            <p:fltVal val="0"/>
                                          </p:val>
                                        </p:tav>
                                        <p:tav tm="100000">
                                          <p:val>
                                            <p:strVal val="#ppt_h"/>
                                          </p:val>
                                        </p:tav>
                                      </p:tavLst>
                                    </p:anim>
                                  </p:childTnLst>
                                </p:cTn>
                              </p:par>
                              <p:par>
                                <p:cTn id="13" presetID="23" presetClass="entr" presetSubtype="16" fill="hold" nodeType="withEffect">
                                  <p:stCondLst>
                                    <p:cond delay="0"/>
                                  </p:stCondLst>
                                  <p:childTnLst>
                                    <p:set>
                                      <p:cBhvr>
                                        <p:cTn id="14" dur="1" fill="hold">
                                          <p:stCondLst>
                                            <p:cond delay="0"/>
                                          </p:stCondLst>
                                        </p:cTn>
                                        <p:tgtEl>
                                          <p:spTgt spid="5122"/>
                                        </p:tgtEl>
                                        <p:attrNameLst>
                                          <p:attrName>style.visibility</p:attrName>
                                        </p:attrNameLst>
                                      </p:cBhvr>
                                      <p:to>
                                        <p:strVal val="visible"/>
                                      </p:to>
                                    </p:set>
                                    <p:anim calcmode="lin" valueType="num">
                                      <p:cBhvr>
                                        <p:cTn id="15" dur="500" fill="hold"/>
                                        <p:tgtEl>
                                          <p:spTgt spid="5122"/>
                                        </p:tgtEl>
                                        <p:attrNameLst>
                                          <p:attrName>ppt_w</p:attrName>
                                        </p:attrNameLst>
                                      </p:cBhvr>
                                      <p:tavLst>
                                        <p:tav tm="0">
                                          <p:val>
                                            <p:fltVal val="0"/>
                                          </p:val>
                                        </p:tav>
                                        <p:tav tm="100000">
                                          <p:val>
                                            <p:strVal val="#ppt_w"/>
                                          </p:val>
                                        </p:tav>
                                      </p:tavLst>
                                    </p:anim>
                                    <p:anim calcmode="lin" valueType="num">
                                      <p:cBhvr>
                                        <p:cTn id="16" dur="500" fill="hold"/>
                                        <p:tgtEl>
                                          <p:spTgt spid="5122"/>
                                        </p:tgtEl>
                                        <p:attrNameLst>
                                          <p:attrName>ppt_h</p:attrName>
                                        </p:attrNameLst>
                                      </p:cBhvr>
                                      <p:tavLst>
                                        <p:tav tm="0">
                                          <p:val>
                                            <p:fltVal val="0"/>
                                          </p:val>
                                        </p:tav>
                                        <p:tav tm="100000">
                                          <p:val>
                                            <p:strVal val="#ppt_h"/>
                                          </p:val>
                                        </p:tav>
                                      </p:tavLst>
                                    </p:anim>
                                  </p:childTnLst>
                                </p:cTn>
                              </p:par>
                              <p:par>
                                <p:cTn id="17" presetID="23" presetClass="entr" presetSubtype="16" fill="hold" grpId="0" nodeType="withEffect">
                                  <p:stCondLst>
                                    <p:cond delay="0"/>
                                  </p:stCondLst>
                                  <p:childTnLst>
                                    <p:set>
                                      <p:cBhvr>
                                        <p:cTn id="18" dur="1" fill="hold">
                                          <p:stCondLst>
                                            <p:cond delay="0"/>
                                          </p:stCondLst>
                                        </p:cTn>
                                        <p:tgtEl>
                                          <p:spTgt spid="5">
                                            <p:txEl>
                                              <p:pRg st="12" end="12"/>
                                            </p:txEl>
                                          </p:spTgt>
                                        </p:tgtEl>
                                        <p:attrNameLst>
                                          <p:attrName>style.visibility</p:attrName>
                                        </p:attrNameLst>
                                      </p:cBhvr>
                                      <p:to>
                                        <p:strVal val="visible"/>
                                      </p:to>
                                    </p:set>
                                    <p:anim calcmode="lin" valueType="num">
                                      <p:cBhvr>
                                        <p:cTn id="19" dur="500" fill="hold"/>
                                        <p:tgtEl>
                                          <p:spTgt spid="5">
                                            <p:txEl>
                                              <p:pRg st="12" end="12"/>
                                            </p:txEl>
                                          </p:spTgt>
                                        </p:tgtEl>
                                        <p:attrNameLst>
                                          <p:attrName>ppt_w</p:attrName>
                                        </p:attrNameLst>
                                      </p:cBhvr>
                                      <p:tavLst>
                                        <p:tav tm="0">
                                          <p:val>
                                            <p:fltVal val="0"/>
                                          </p:val>
                                        </p:tav>
                                        <p:tav tm="100000">
                                          <p:val>
                                            <p:strVal val="#ppt_w"/>
                                          </p:val>
                                        </p:tav>
                                      </p:tavLst>
                                    </p:anim>
                                    <p:anim calcmode="lin" valueType="num">
                                      <p:cBhvr>
                                        <p:cTn id="20" dur="500" fill="hold"/>
                                        <p:tgtEl>
                                          <p:spTgt spid="5">
                                            <p:txEl>
                                              <p:pRg st="12" end="12"/>
                                            </p:txEl>
                                          </p:spTgt>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build="p"/>
    </p:bldLst>
  </p:timing>
</p:sld>
</file>

<file path=ppt/slides/slide5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Content Placeholder 10"/>
          <p:cNvSpPr>
            <a:spLocks noGrp="1"/>
          </p:cNvSpPr>
          <p:nvPr>
            <p:ph sz="quarter" idx="13"/>
          </p:nvPr>
        </p:nvSpPr>
        <p:spPr>
          <a:xfrm>
            <a:off x="609600" y="2490895"/>
            <a:ext cx="8040914" cy="800219"/>
          </a:xfrm>
        </p:spPr>
        <p:txBody>
          <a:bodyPr wrap="square">
            <a:spAutoFit/>
          </a:bodyPr>
          <a:lstStyle/>
          <a:p>
            <a:pPr marL="457200" indent="-457200">
              <a:spcBef>
                <a:spcPct val="0"/>
              </a:spcBef>
              <a:buFontTx/>
              <a:buNone/>
              <a:tabLst>
                <a:tab pos="974725" algn="l"/>
                <a:tab pos="1036638" algn="l"/>
                <a:tab pos="3913188" algn="l"/>
              </a:tabLst>
            </a:pPr>
            <a:r>
              <a:rPr lang="en-US" sz="2300" b="1" dirty="0" smtClean="0">
                <a:solidFill>
                  <a:schemeClr val="tx1"/>
                </a:solidFill>
                <a:latin typeface="Times New Roman" pitchFamily="18" charset="0"/>
                <a:cs typeface="Times New Roman" pitchFamily="18" charset="0"/>
              </a:rPr>
              <a:t>8.</a:t>
            </a:r>
            <a:r>
              <a:rPr lang="en-US" sz="2300" dirty="0" smtClean="0">
                <a:solidFill>
                  <a:schemeClr val="tx1"/>
                </a:solidFill>
                <a:latin typeface="Times New Roman" pitchFamily="18" charset="0"/>
                <a:cs typeface="Times New Roman" pitchFamily="18" charset="0"/>
              </a:rPr>
              <a:t>	(a)	The diagram shows the distance-time graphs of the 	journeys of Maria and Albert between two towns, </a:t>
            </a:r>
            <a:r>
              <a:rPr lang="en-US" sz="2300" i="1" dirty="0" smtClean="0">
                <a:solidFill>
                  <a:schemeClr val="tx1"/>
                </a:solidFill>
                <a:latin typeface="Times New Roman" pitchFamily="18" charset="0"/>
                <a:cs typeface="Times New Roman" pitchFamily="18" charset="0"/>
              </a:rPr>
              <a:t>A</a:t>
            </a:r>
            <a:r>
              <a:rPr lang="en-US" sz="2300" dirty="0" smtClean="0">
                <a:solidFill>
                  <a:schemeClr val="tx1"/>
                </a:solidFill>
                <a:latin typeface="Times New Roman" pitchFamily="18" charset="0"/>
                <a:cs typeface="Times New Roman" pitchFamily="18" charset="0"/>
              </a:rPr>
              <a:t> and </a:t>
            </a:r>
            <a:r>
              <a:rPr lang="en-US" sz="2300" i="1" dirty="0" smtClean="0">
                <a:solidFill>
                  <a:schemeClr val="tx1"/>
                </a:solidFill>
                <a:latin typeface="Times New Roman" pitchFamily="18" charset="0"/>
                <a:cs typeface="Times New Roman" pitchFamily="18" charset="0"/>
              </a:rPr>
              <a:t>B</a:t>
            </a:r>
            <a:r>
              <a:rPr lang="en-US" sz="2300" dirty="0" smtClean="0">
                <a:solidFill>
                  <a:schemeClr val="tx1"/>
                </a:solidFill>
                <a:latin typeface="Times New Roman" pitchFamily="18" charset="0"/>
                <a:cs typeface="Times New Roman" pitchFamily="18" charset="0"/>
              </a:rPr>
              <a:t>.</a:t>
            </a:r>
          </a:p>
        </p:txBody>
      </p:sp>
      <p:pic>
        <p:nvPicPr>
          <p:cNvPr id="5" name="Picture 2"/>
          <p:cNvPicPr>
            <a:picLocks noChangeAspect="1" noChangeArrowheads="1"/>
          </p:cNvPicPr>
          <p:nvPr/>
        </p:nvPicPr>
        <p:blipFill>
          <a:blip r:embed="rId2" cstate="print"/>
          <a:srcRect/>
          <a:stretch>
            <a:fillRect/>
          </a:stretch>
        </p:blipFill>
        <p:spPr bwMode="auto">
          <a:xfrm>
            <a:off x="2590800" y="3307412"/>
            <a:ext cx="4183285" cy="3492532"/>
          </a:xfrm>
          <a:prstGeom prst="rect">
            <a:avLst/>
          </a:prstGeom>
          <a:noFill/>
          <a:ln w="9525">
            <a:noFill/>
            <a:miter lim="800000"/>
            <a:headEnd/>
            <a:tailEnd/>
          </a:ln>
          <a:effectLst/>
        </p:spPr>
      </p:pic>
      <p:sp>
        <p:nvSpPr>
          <p:cNvPr id="4" name="TextBox 3"/>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3 Paper 2</a:t>
            </a:r>
          </a:p>
        </p:txBody>
      </p:sp>
    </p:spTree>
    <p:extLst>
      <p:ext uri="{BB962C8B-B14F-4D97-AF65-F5344CB8AC3E}">
        <p14:creationId xmlns:p14="http://schemas.microsoft.com/office/powerpoint/2010/main" xmlns="" val="714513420"/>
      </p:ext>
    </p:extLst>
  </p:cSld>
  <p:clrMapOvr>
    <a:masterClrMapping/>
  </p:clrMapOvr>
  <p:transition spd="slow">
    <p:strips dir="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13">
                                            <p:txEl>
                                              <p:pRg st="0" end="0"/>
                                            </p:txEl>
                                          </p:spTgt>
                                        </p:tgtEl>
                                        <p:attrNameLst>
                                          <p:attrName>style.visibility</p:attrName>
                                        </p:attrNameLst>
                                      </p:cBhvr>
                                      <p:to>
                                        <p:strVal val="visible"/>
                                      </p:to>
                                    </p:set>
                                    <p:anim calcmode="lin" valueType="num">
                                      <p:cBhvr>
                                        <p:cTn id="7" dur="500" fill="hold"/>
                                        <p:tgtEl>
                                          <p:spTgt spid="13">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13">
                                            <p:txEl>
                                              <p:pRg st="0" end="0"/>
                                            </p:txEl>
                                          </p:spTgt>
                                        </p:tgtEl>
                                        <p:attrNameLst>
                                          <p:attrName>ppt_h</p:attrName>
                                        </p:attrNameLst>
                                      </p:cBhvr>
                                      <p:tavLst>
                                        <p:tav tm="0">
                                          <p:val>
                                            <p:fltVal val="0"/>
                                          </p:val>
                                        </p:tav>
                                        <p:tav tm="100000">
                                          <p:val>
                                            <p:strVal val="#ppt_h"/>
                                          </p:val>
                                        </p:tav>
                                      </p:tavLst>
                                    </p:anim>
                                  </p:childTnLst>
                                </p:cTn>
                              </p:par>
                              <p:par>
                                <p:cTn id="9" presetID="23" presetClass="entr" presetSubtype="16" fill="hold" nodeType="with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p:cTn id="11" dur="500" fill="hold"/>
                                        <p:tgtEl>
                                          <p:spTgt spid="5"/>
                                        </p:tgtEl>
                                        <p:attrNameLst>
                                          <p:attrName>ppt_w</p:attrName>
                                        </p:attrNameLst>
                                      </p:cBhvr>
                                      <p:tavLst>
                                        <p:tav tm="0">
                                          <p:val>
                                            <p:fltVal val="0"/>
                                          </p:val>
                                        </p:tav>
                                        <p:tav tm="100000">
                                          <p:val>
                                            <p:strVal val="#ppt_w"/>
                                          </p:val>
                                        </p:tav>
                                      </p:tavLst>
                                    </p:anim>
                                    <p:anim calcmode="lin" valueType="num">
                                      <p:cBhvr>
                                        <p:cTn id="12" dur="500" fill="hold"/>
                                        <p:tgtEl>
                                          <p:spTgt spid="5"/>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build="p"/>
    </p:bldLst>
  </p:timing>
</p:sld>
</file>

<file path=ppt/slides/slide5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Content Placeholder 10"/>
          <p:cNvSpPr>
            <a:spLocks noGrp="1"/>
          </p:cNvSpPr>
          <p:nvPr>
            <p:ph sz="quarter" idx="13"/>
          </p:nvPr>
        </p:nvSpPr>
        <p:spPr>
          <a:xfrm>
            <a:off x="609600" y="2490895"/>
            <a:ext cx="8040914" cy="446276"/>
          </a:xfrm>
        </p:spPr>
        <p:txBody>
          <a:bodyPr wrap="square">
            <a:spAutoFit/>
          </a:bodyPr>
          <a:lstStyle/>
          <a:p>
            <a:pPr marL="457200" indent="-457200">
              <a:spcBef>
                <a:spcPct val="0"/>
              </a:spcBef>
              <a:buFontTx/>
              <a:buNone/>
              <a:tabLst>
                <a:tab pos="974725" algn="l"/>
                <a:tab pos="1036638" algn="l"/>
                <a:tab pos="3913188" algn="l"/>
              </a:tabLst>
            </a:pPr>
            <a:r>
              <a:rPr lang="en-US" sz="2300" b="1" dirty="0" smtClean="0">
                <a:solidFill>
                  <a:schemeClr val="tx1"/>
                </a:solidFill>
                <a:latin typeface="Times New Roman" pitchFamily="18" charset="0"/>
                <a:cs typeface="Times New Roman" pitchFamily="18" charset="0"/>
              </a:rPr>
              <a:t>8.</a:t>
            </a:r>
            <a:r>
              <a:rPr lang="en-US" sz="2300" dirty="0" smtClean="0">
                <a:solidFill>
                  <a:schemeClr val="tx1"/>
                </a:solidFill>
                <a:latin typeface="Times New Roman" pitchFamily="18" charset="0"/>
                <a:cs typeface="Times New Roman" pitchFamily="18" charset="0"/>
              </a:rPr>
              <a:t>	(a)	</a:t>
            </a:r>
          </a:p>
        </p:txBody>
      </p:sp>
      <p:pic>
        <p:nvPicPr>
          <p:cNvPr id="5" name="Picture 2"/>
          <p:cNvPicPr>
            <a:picLocks noChangeAspect="1" noChangeArrowheads="1"/>
          </p:cNvPicPr>
          <p:nvPr/>
        </p:nvPicPr>
        <p:blipFill>
          <a:blip r:embed="rId2" cstate="print"/>
          <a:srcRect/>
          <a:stretch>
            <a:fillRect/>
          </a:stretch>
        </p:blipFill>
        <p:spPr bwMode="auto">
          <a:xfrm>
            <a:off x="1737360" y="2590800"/>
            <a:ext cx="5120640" cy="4113847"/>
          </a:xfrm>
          <a:prstGeom prst="rect">
            <a:avLst/>
          </a:prstGeom>
          <a:noFill/>
          <a:ln w="9525">
            <a:noFill/>
            <a:miter lim="800000"/>
            <a:headEnd/>
            <a:tailEnd/>
          </a:ln>
          <a:effectLst/>
        </p:spPr>
      </p:pic>
      <p:sp>
        <p:nvSpPr>
          <p:cNvPr id="4" name="TextBox 3"/>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3 Paper 2</a:t>
            </a:r>
          </a:p>
        </p:txBody>
      </p:sp>
    </p:spTree>
    <p:extLst>
      <p:ext uri="{BB962C8B-B14F-4D97-AF65-F5344CB8AC3E}">
        <p14:creationId xmlns:p14="http://schemas.microsoft.com/office/powerpoint/2010/main" xmlns="" val="714513420"/>
      </p:ext>
    </p:extLst>
  </p:cSld>
  <p:clrMapOvr>
    <a:masterClrMapping/>
  </p:clrMapOvr>
  <p:transition spd="slow">
    <p:strips dir="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13">
                                            <p:txEl>
                                              <p:pRg st="0" end="0"/>
                                            </p:txEl>
                                          </p:spTgt>
                                        </p:tgtEl>
                                        <p:attrNameLst>
                                          <p:attrName>style.visibility</p:attrName>
                                        </p:attrNameLst>
                                      </p:cBhvr>
                                      <p:to>
                                        <p:strVal val="visible"/>
                                      </p:to>
                                    </p:set>
                                    <p:anim calcmode="lin" valueType="num">
                                      <p:cBhvr>
                                        <p:cTn id="7" dur="500" fill="hold"/>
                                        <p:tgtEl>
                                          <p:spTgt spid="13">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13">
                                            <p:txEl>
                                              <p:pRg st="0" end="0"/>
                                            </p:txEl>
                                          </p:spTgt>
                                        </p:tgtEl>
                                        <p:attrNameLst>
                                          <p:attrName>ppt_h</p:attrName>
                                        </p:attrNameLst>
                                      </p:cBhvr>
                                      <p:tavLst>
                                        <p:tav tm="0">
                                          <p:val>
                                            <p:fltVal val="0"/>
                                          </p:val>
                                        </p:tav>
                                        <p:tav tm="100000">
                                          <p:val>
                                            <p:strVal val="#ppt_h"/>
                                          </p:val>
                                        </p:tav>
                                      </p:tavLst>
                                    </p:anim>
                                  </p:childTnLst>
                                </p:cTn>
                              </p:par>
                              <p:par>
                                <p:cTn id="9" presetID="23" presetClass="entr" presetSubtype="16" fill="hold" nodeType="with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p:cTn id="11" dur="500" fill="hold"/>
                                        <p:tgtEl>
                                          <p:spTgt spid="5"/>
                                        </p:tgtEl>
                                        <p:attrNameLst>
                                          <p:attrName>ppt_w</p:attrName>
                                        </p:attrNameLst>
                                      </p:cBhvr>
                                      <p:tavLst>
                                        <p:tav tm="0">
                                          <p:val>
                                            <p:fltVal val="0"/>
                                          </p:val>
                                        </p:tav>
                                        <p:tav tm="100000">
                                          <p:val>
                                            <p:strVal val="#ppt_w"/>
                                          </p:val>
                                        </p:tav>
                                      </p:tavLst>
                                    </p:anim>
                                    <p:anim calcmode="lin" valueType="num">
                                      <p:cBhvr>
                                        <p:cTn id="12" dur="500" fill="hold"/>
                                        <p:tgtEl>
                                          <p:spTgt spid="5"/>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build="p"/>
    </p:bldLst>
  </p:timing>
</p:sld>
</file>

<file path=ppt/slides/slide5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Box 4"/>
          <p:cNvSpPr txBox="1"/>
          <p:nvPr/>
        </p:nvSpPr>
        <p:spPr>
          <a:xfrm>
            <a:off x="609600" y="2897594"/>
            <a:ext cx="6781800" cy="1154162"/>
          </a:xfrm>
          <a:prstGeom prst="rect">
            <a:avLst/>
          </a:prstGeom>
          <a:noFill/>
        </p:spPr>
        <p:txBody>
          <a:bodyPr wrap="square" rtlCol="0">
            <a:spAutoFit/>
          </a:bodyPr>
          <a:lstStyle/>
          <a:p>
            <a:pPr marL="579438" indent="-579438">
              <a:buAutoNum type="arabicPeriod" startAt="8"/>
              <a:tabLst>
                <a:tab pos="1265238" algn="l"/>
                <a:tab pos="3717925" algn="l"/>
              </a:tabLst>
            </a:pPr>
            <a:r>
              <a:rPr lang="en-US" sz="2300" dirty="0" smtClean="0">
                <a:solidFill>
                  <a:prstClr val="black"/>
                </a:solidFill>
                <a:latin typeface="Times New Roman" pitchFamily="18" charset="0"/>
                <a:cs typeface="Times New Roman" pitchFamily="18" charset="0"/>
              </a:rPr>
              <a:t>(a)	Use the distance-time </a:t>
            </a:r>
          </a:p>
          <a:p>
            <a:pPr marL="579438" indent="-579438">
              <a:tabLst>
                <a:tab pos="1265238" algn="l"/>
                <a:tab pos="3717925" algn="l"/>
              </a:tabLst>
            </a:pPr>
            <a:r>
              <a:rPr lang="en-US" sz="2300" dirty="0" smtClean="0">
                <a:solidFill>
                  <a:prstClr val="black"/>
                </a:solidFill>
                <a:latin typeface="Times New Roman" pitchFamily="18" charset="0"/>
                <a:cs typeface="Times New Roman" pitchFamily="18" charset="0"/>
              </a:rPr>
              <a:t>		graph to answer the </a:t>
            </a:r>
            <a:br>
              <a:rPr lang="en-US" sz="2300" dirty="0" smtClean="0">
                <a:solidFill>
                  <a:prstClr val="black"/>
                </a:solidFill>
                <a:latin typeface="Times New Roman" pitchFamily="18" charset="0"/>
                <a:cs typeface="Times New Roman" pitchFamily="18" charset="0"/>
              </a:rPr>
            </a:br>
            <a:r>
              <a:rPr lang="en-US" sz="2300" dirty="0" smtClean="0">
                <a:solidFill>
                  <a:prstClr val="black"/>
                </a:solidFill>
                <a:latin typeface="Times New Roman" pitchFamily="18" charset="0"/>
                <a:cs typeface="Times New Roman" pitchFamily="18" charset="0"/>
              </a:rPr>
              <a:t>	following questions:</a:t>
            </a:r>
            <a:endParaRPr lang="en-US" sz="2400" dirty="0" smtClean="0">
              <a:solidFill>
                <a:srgbClr val="FF0000"/>
              </a:solidFill>
              <a:latin typeface="Times New Roman" pitchFamily="18" charset="0"/>
            </a:endParaRPr>
          </a:p>
        </p:txBody>
      </p:sp>
      <p:sp>
        <p:nvSpPr>
          <p:cNvPr id="6" name="Rectangle 5"/>
          <p:cNvSpPr/>
          <p:nvPr/>
        </p:nvSpPr>
        <p:spPr>
          <a:xfrm>
            <a:off x="3962400" y="4880263"/>
            <a:ext cx="1200281" cy="369332"/>
          </a:xfrm>
          <a:prstGeom prst="rect">
            <a:avLst/>
          </a:prstGeom>
        </p:spPr>
        <p:txBody>
          <a:bodyPr wrap="square" anchor="t" anchorCtr="1">
            <a:spAutoFit/>
          </a:bodyPr>
          <a:lstStyle/>
          <a:p>
            <a:pPr indent="-4800600" algn="r"/>
            <a:r>
              <a:rPr lang="en-US" dirty="0" smtClean="0">
                <a:solidFill>
                  <a:prstClr val="black"/>
                </a:solidFill>
                <a:latin typeface="Times New Roman" pitchFamily="18" charset="0"/>
                <a:cs typeface="Times New Roman" pitchFamily="18" charset="0"/>
              </a:rPr>
              <a:t>(1 mark)</a:t>
            </a:r>
            <a:endParaRPr lang="en-US" dirty="0">
              <a:solidFill>
                <a:prstClr val="black"/>
              </a:solidFill>
              <a:latin typeface="Times New Roman" pitchFamily="18" charset="0"/>
              <a:cs typeface="Times New Roman" pitchFamily="18" charset="0"/>
            </a:endParaRPr>
          </a:p>
        </p:txBody>
      </p:sp>
      <p:sp>
        <p:nvSpPr>
          <p:cNvPr id="7" name="TextBox 6"/>
          <p:cNvSpPr txBox="1"/>
          <p:nvPr/>
        </p:nvSpPr>
        <p:spPr>
          <a:xfrm>
            <a:off x="1926335" y="4103284"/>
            <a:ext cx="5911379" cy="1154162"/>
          </a:xfrm>
          <a:prstGeom prst="rect">
            <a:avLst/>
          </a:prstGeom>
          <a:noFill/>
        </p:spPr>
        <p:txBody>
          <a:bodyPr wrap="square" rtlCol="0">
            <a:spAutoFit/>
          </a:bodyPr>
          <a:lstStyle/>
          <a:p>
            <a:pPr>
              <a:tabLst>
                <a:tab pos="350838" algn="l"/>
              </a:tabLst>
            </a:pPr>
            <a:r>
              <a:rPr lang="en-US" sz="2300" dirty="0" smtClean="0">
                <a:solidFill>
                  <a:prstClr val="black"/>
                </a:solidFill>
                <a:latin typeface="Times New Roman" pitchFamily="18" charset="0"/>
                <a:cs typeface="Times New Roman" pitchFamily="18" charset="0"/>
              </a:rPr>
              <a:t>(</a:t>
            </a:r>
            <a:r>
              <a:rPr lang="en-US" sz="2300" dirty="0" err="1" smtClean="0">
                <a:solidFill>
                  <a:prstClr val="black"/>
                </a:solidFill>
                <a:latin typeface="Times New Roman" pitchFamily="18" charset="0"/>
                <a:cs typeface="Times New Roman" pitchFamily="18" charset="0"/>
              </a:rPr>
              <a:t>i</a:t>
            </a:r>
            <a:r>
              <a:rPr lang="en-US" sz="2300" dirty="0" smtClean="0">
                <a:solidFill>
                  <a:prstClr val="black"/>
                </a:solidFill>
                <a:latin typeface="Times New Roman" pitchFamily="18" charset="0"/>
                <a:cs typeface="Times New Roman" pitchFamily="18" charset="0"/>
              </a:rPr>
              <a:t>)	What is the distance </a:t>
            </a:r>
            <a:br>
              <a:rPr lang="en-US" sz="2300" dirty="0" smtClean="0">
                <a:solidFill>
                  <a:prstClr val="black"/>
                </a:solidFill>
                <a:latin typeface="Times New Roman" pitchFamily="18" charset="0"/>
                <a:cs typeface="Times New Roman" pitchFamily="18" charset="0"/>
              </a:rPr>
            </a:br>
            <a:r>
              <a:rPr lang="en-US" sz="2300" dirty="0" smtClean="0">
                <a:solidFill>
                  <a:prstClr val="black"/>
                </a:solidFill>
                <a:latin typeface="Times New Roman" pitchFamily="18" charset="0"/>
                <a:cs typeface="Times New Roman" pitchFamily="18" charset="0"/>
              </a:rPr>
              <a:t>	between the two </a:t>
            </a:r>
            <a:br>
              <a:rPr lang="en-US" sz="2300" dirty="0" smtClean="0">
                <a:solidFill>
                  <a:prstClr val="black"/>
                </a:solidFill>
                <a:latin typeface="Times New Roman" pitchFamily="18" charset="0"/>
                <a:cs typeface="Times New Roman" pitchFamily="18" charset="0"/>
              </a:rPr>
            </a:br>
            <a:r>
              <a:rPr lang="en-US" sz="2300" dirty="0" smtClean="0">
                <a:solidFill>
                  <a:prstClr val="black"/>
                </a:solidFill>
                <a:latin typeface="Times New Roman" pitchFamily="18" charset="0"/>
                <a:cs typeface="Times New Roman" pitchFamily="18" charset="0"/>
              </a:rPr>
              <a:t>     towns?</a:t>
            </a:r>
            <a:endParaRPr lang="en-US" sz="2300" dirty="0">
              <a:solidFill>
                <a:prstClr val="black"/>
              </a:solidFill>
              <a:latin typeface="Times New Roman" pitchFamily="18" charset="0"/>
              <a:cs typeface="Times New Roman" pitchFamily="18" charset="0"/>
            </a:endParaRPr>
          </a:p>
        </p:txBody>
      </p:sp>
      <p:sp>
        <p:nvSpPr>
          <p:cNvPr id="10" name="Notched Right Arrow 9"/>
          <p:cNvSpPr/>
          <p:nvPr/>
        </p:nvSpPr>
        <p:spPr>
          <a:xfrm>
            <a:off x="7010400" y="6019800"/>
            <a:ext cx="1934715" cy="685800"/>
          </a:xfrm>
          <a:prstGeom prst="notchedRightArrow">
            <a:avLst/>
          </a:prstGeom>
          <a:blipFill>
            <a:blip r:embed="rId2" cstate="prin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ANSWER</a:t>
            </a:r>
            <a:endParaRPr lang="en-US" sz="2000" b="1" dirty="0">
              <a:latin typeface="Times New Roman" pitchFamily="18" charset="0"/>
              <a:cs typeface="Times New Roman" pitchFamily="18" charset="0"/>
            </a:endParaRPr>
          </a:p>
        </p:txBody>
      </p:sp>
      <p:sp>
        <p:nvSpPr>
          <p:cNvPr id="8"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3 Paper 2</a:t>
            </a:r>
          </a:p>
        </p:txBody>
      </p:sp>
      <p:pic>
        <p:nvPicPr>
          <p:cNvPr id="9" name="Picture 2"/>
          <p:cNvPicPr>
            <a:picLocks noChangeAspect="1" noChangeArrowheads="1"/>
          </p:cNvPicPr>
          <p:nvPr/>
        </p:nvPicPr>
        <p:blipFill>
          <a:blip r:embed="rId3" cstate="print"/>
          <a:srcRect/>
          <a:stretch>
            <a:fillRect/>
          </a:stretch>
        </p:blipFill>
        <p:spPr bwMode="auto">
          <a:xfrm>
            <a:off x="5114026" y="2862660"/>
            <a:ext cx="3719438" cy="3105276"/>
          </a:xfrm>
          <a:prstGeom prst="rect">
            <a:avLst/>
          </a:prstGeom>
          <a:noFill/>
          <a:ln w="9525">
            <a:noFill/>
            <a:miter lim="800000"/>
            <a:headEnd/>
            <a:tailEnd/>
          </a:ln>
          <a:effectLst/>
        </p:spPr>
      </p:pic>
    </p:spTree>
    <p:extLst>
      <p:ext uri="{BB962C8B-B14F-4D97-AF65-F5344CB8AC3E}">
        <p14:creationId xmlns:p14="http://schemas.microsoft.com/office/powerpoint/2010/main" xmlns="" val="2823155559"/>
      </p:ext>
    </p:extLst>
  </p:cSld>
  <p:clrMapOvr>
    <a:masterClrMapping/>
  </p:clrMapOvr>
  <p:transition spd="slow">
    <p:strips dir="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500" fill="hold"/>
                                        <p:tgtEl>
                                          <p:spTgt spid="6"/>
                                        </p:tgtEl>
                                        <p:attrNameLst>
                                          <p:attrName>ppt_w</p:attrName>
                                        </p:attrNameLst>
                                      </p:cBhvr>
                                      <p:tavLst>
                                        <p:tav tm="0">
                                          <p:val>
                                            <p:fltVal val="0"/>
                                          </p:val>
                                        </p:tav>
                                        <p:tav tm="100000">
                                          <p:val>
                                            <p:strVal val="#ppt_w"/>
                                          </p:val>
                                        </p:tav>
                                      </p:tavLst>
                                    </p:anim>
                                    <p:anim calcmode="lin" valueType="num">
                                      <p:cBhvr>
                                        <p:cTn id="8" dur="500" fill="hold"/>
                                        <p:tgtEl>
                                          <p:spTgt spid="6"/>
                                        </p:tgtEl>
                                        <p:attrNameLst>
                                          <p:attrName>ppt_h</p:attrName>
                                        </p:attrNameLst>
                                      </p:cBhvr>
                                      <p:tavLst>
                                        <p:tav tm="0">
                                          <p:val>
                                            <p:fltVal val="0"/>
                                          </p:val>
                                        </p:tav>
                                        <p:tav tm="100000">
                                          <p:val>
                                            <p:strVal val="#ppt_h"/>
                                          </p:val>
                                        </p:tav>
                                      </p:tavLst>
                                    </p:anim>
                                    <p:animEffect transition="in" filter="fade">
                                      <p:cBhvr>
                                        <p:cTn id="9" dur="500"/>
                                        <p:tgtEl>
                                          <p:spTgt spid="6"/>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5"/>
                                        </p:tgtEl>
                                        <p:attrNameLst>
                                          <p:attrName>style.visibility</p:attrName>
                                        </p:attrNameLst>
                                      </p:cBhvr>
                                      <p:to>
                                        <p:strVal val="visible"/>
                                      </p:to>
                                    </p:set>
                                    <p:anim calcmode="lin" valueType="num">
                                      <p:cBhvr>
                                        <p:cTn id="12" dur="500" fill="hold"/>
                                        <p:tgtEl>
                                          <p:spTgt spid="5"/>
                                        </p:tgtEl>
                                        <p:attrNameLst>
                                          <p:attrName>ppt_w</p:attrName>
                                        </p:attrNameLst>
                                      </p:cBhvr>
                                      <p:tavLst>
                                        <p:tav tm="0">
                                          <p:val>
                                            <p:fltVal val="0"/>
                                          </p:val>
                                        </p:tav>
                                        <p:tav tm="100000">
                                          <p:val>
                                            <p:strVal val="#ppt_w"/>
                                          </p:val>
                                        </p:tav>
                                      </p:tavLst>
                                    </p:anim>
                                    <p:anim calcmode="lin" valueType="num">
                                      <p:cBhvr>
                                        <p:cTn id="13" dur="500" fill="hold"/>
                                        <p:tgtEl>
                                          <p:spTgt spid="5"/>
                                        </p:tgtEl>
                                        <p:attrNameLst>
                                          <p:attrName>ppt_h</p:attrName>
                                        </p:attrNameLst>
                                      </p:cBhvr>
                                      <p:tavLst>
                                        <p:tav tm="0">
                                          <p:val>
                                            <p:fltVal val="0"/>
                                          </p:val>
                                        </p:tav>
                                        <p:tav tm="100000">
                                          <p:val>
                                            <p:strVal val="#ppt_h"/>
                                          </p:val>
                                        </p:tav>
                                      </p:tavLst>
                                    </p:anim>
                                    <p:animEffect transition="in" filter="fade">
                                      <p:cBhvr>
                                        <p:cTn id="14" dur="500"/>
                                        <p:tgtEl>
                                          <p:spTgt spid="5"/>
                                        </p:tgtEl>
                                      </p:cBhvr>
                                    </p:animEffect>
                                  </p:childTnLst>
                                </p:cTn>
                              </p:par>
                              <p:par>
                                <p:cTn id="15" presetID="23" presetClass="entr" presetSubtype="16" fill="hold" nodeType="withEffect">
                                  <p:stCondLst>
                                    <p:cond delay="0"/>
                                  </p:stCondLst>
                                  <p:childTnLst>
                                    <p:set>
                                      <p:cBhvr>
                                        <p:cTn id="16" dur="1" fill="hold">
                                          <p:stCondLst>
                                            <p:cond delay="0"/>
                                          </p:stCondLst>
                                        </p:cTn>
                                        <p:tgtEl>
                                          <p:spTgt spid="9"/>
                                        </p:tgtEl>
                                        <p:attrNameLst>
                                          <p:attrName>style.visibility</p:attrName>
                                        </p:attrNameLst>
                                      </p:cBhvr>
                                      <p:to>
                                        <p:strVal val="visible"/>
                                      </p:to>
                                    </p:set>
                                    <p:anim calcmode="lin" valueType="num">
                                      <p:cBhvr>
                                        <p:cTn id="17" dur="500" fill="hold"/>
                                        <p:tgtEl>
                                          <p:spTgt spid="9"/>
                                        </p:tgtEl>
                                        <p:attrNameLst>
                                          <p:attrName>ppt_w</p:attrName>
                                        </p:attrNameLst>
                                      </p:cBhvr>
                                      <p:tavLst>
                                        <p:tav tm="0">
                                          <p:val>
                                            <p:fltVal val="0"/>
                                          </p:val>
                                        </p:tav>
                                        <p:tav tm="100000">
                                          <p:val>
                                            <p:strVal val="#ppt_w"/>
                                          </p:val>
                                        </p:tav>
                                      </p:tavLst>
                                    </p:anim>
                                    <p:anim calcmode="lin" valueType="num">
                                      <p:cBhvr>
                                        <p:cTn id="18" dur="500" fill="hold"/>
                                        <p:tgtEl>
                                          <p:spTgt spid="9"/>
                                        </p:tgtEl>
                                        <p:attrNameLst>
                                          <p:attrName>ppt_h</p:attrName>
                                        </p:attrNameLst>
                                      </p:cBhvr>
                                      <p:tavLst>
                                        <p:tav tm="0">
                                          <p:val>
                                            <p:fltVal val="0"/>
                                          </p:val>
                                        </p:tav>
                                        <p:tav tm="100000">
                                          <p:val>
                                            <p:strVal val="#ppt_h"/>
                                          </p:val>
                                        </p:tav>
                                      </p:tavLst>
                                    </p:anim>
                                  </p:childTnLst>
                                </p:cTn>
                              </p:par>
                            </p:childTnLst>
                          </p:cTn>
                        </p:par>
                      </p:childTnLst>
                    </p:cTn>
                  </p:par>
                  <p:par>
                    <p:cTn id="19" fill="hold">
                      <p:stCondLst>
                        <p:cond delay="indefinite"/>
                      </p:stCondLst>
                      <p:childTnLst>
                        <p:par>
                          <p:cTn id="20" fill="hold">
                            <p:stCondLst>
                              <p:cond delay="0"/>
                            </p:stCondLst>
                            <p:childTnLst>
                              <p:par>
                                <p:cTn id="21" presetID="53" presetClass="entr" presetSubtype="16" fill="hold" grpId="0" nodeType="clickEffect">
                                  <p:stCondLst>
                                    <p:cond delay="0"/>
                                  </p:stCondLst>
                                  <p:childTnLst>
                                    <p:set>
                                      <p:cBhvr>
                                        <p:cTn id="22" dur="1" fill="hold">
                                          <p:stCondLst>
                                            <p:cond delay="0"/>
                                          </p:stCondLst>
                                        </p:cTn>
                                        <p:tgtEl>
                                          <p:spTgt spid="7"/>
                                        </p:tgtEl>
                                        <p:attrNameLst>
                                          <p:attrName>style.visibility</p:attrName>
                                        </p:attrNameLst>
                                      </p:cBhvr>
                                      <p:to>
                                        <p:strVal val="visible"/>
                                      </p:to>
                                    </p:set>
                                    <p:anim calcmode="lin" valueType="num">
                                      <p:cBhvr>
                                        <p:cTn id="23" dur="500" fill="hold"/>
                                        <p:tgtEl>
                                          <p:spTgt spid="7"/>
                                        </p:tgtEl>
                                        <p:attrNameLst>
                                          <p:attrName>ppt_w</p:attrName>
                                        </p:attrNameLst>
                                      </p:cBhvr>
                                      <p:tavLst>
                                        <p:tav tm="0">
                                          <p:val>
                                            <p:fltVal val="0"/>
                                          </p:val>
                                        </p:tav>
                                        <p:tav tm="100000">
                                          <p:val>
                                            <p:strVal val="#ppt_w"/>
                                          </p:val>
                                        </p:tav>
                                      </p:tavLst>
                                    </p:anim>
                                    <p:anim calcmode="lin" valueType="num">
                                      <p:cBhvr>
                                        <p:cTn id="24" dur="500" fill="hold"/>
                                        <p:tgtEl>
                                          <p:spTgt spid="7"/>
                                        </p:tgtEl>
                                        <p:attrNameLst>
                                          <p:attrName>ppt_h</p:attrName>
                                        </p:attrNameLst>
                                      </p:cBhvr>
                                      <p:tavLst>
                                        <p:tav tm="0">
                                          <p:val>
                                            <p:fltVal val="0"/>
                                          </p:val>
                                        </p:tav>
                                        <p:tav tm="100000">
                                          <p:val>
                                            <p:strVal val="#ppt_h"/>
                                          </p:val>
                                        </p:tav>
                                      </p:tavLst>
                                    </p:anim>
                                    <p:animEffect transition="in" filter="fade">
                                      <p:cBhvr>
                                        <p:cTn id="25" dur="500"/>
                                        <p:tgtEl>
                                          <p:spTgt spid="7"/>
                                        </p:tgtEl>
                                      </p:cBhvr>
                                    </p:animEffect>
                                  </p:childTnLst>
                                </p:cTn>
                              </p:par>
                            </p:childTnLst>
                          </p:cTn>
                        </p:par>
                      </p:childTnLst>
                    </p:cTn>
                  </p:par>
                  <p:par>
                    <p:cTn id="26" fill="hold">
                      <p:stCondLst>
                        <p:cond delay="indefinite"/>
                      </p:stCondLst>
                      <p:childTnLst>
                        <p:par>
                          <p:cTn id="27" fill="hold">
                            <p:stCondLst>
                              <p:cond delay="0"/>
                            </p:stCondLst>
                            <p:childTnLst>
                              <p:par>
                                <p:cTn id="28" presetID="3" presetClass="entr" presetSubtype="10" fill="hold" grpId="0" nodeType="clickEffect">
                                  <p:stCondLst>
                                    <p:cond delay="0"/>
                                  </p:stCondLst>
                                  <p:childTnLst>
                                    <p:set>
                                      <p:cBhvr>
                                        <p:cTn id="29" dur="1" fill="hold">
                                          <p:stCondLst>
                                            <p:cond delay="0"/>
                                          </p:stCondLst>
                                        </p:cTn>
                                        <p:tgtEl>
                                          <p:spTgt spid="10"/>
                                        </p:tgtEl>
                                        <p:attrNameLst>
                                          <p:attrName>style.visibility</p:attrName>
                                        </p:attrNameLst>
                                      </p:cBhvr>
                                      <p:to>
                                        <p:strVal val="visible"/>
                                      </p:to>
                                    </p:set>
                                    <p:animEffect transition="in" filter="blinds(horizontal)">
                                      <p:cBhvr>
                                        <p:cTn id="30"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P spid="7" grpId="0"/>
      <p:bldP spid="10" grpId="0" animBg="1"/>
    </p:bldLst>
  </p:timing>
</p:sld>
</file>

<file path=ppt/slides/slide5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Box 4"/>
          <p:cNvSpPr txBox="1"/>
          <p:nvPr/>
        </p:nvSpPr>
        <p:spPr>
          <a:xfrm>
            <a:off x="609600" y="2897594"/>
            <a:ext cx="8460658" cy="446276"/>
          </a:xfrm>
          <a:prstGeom prst="rect">
            <a:avLst/>
          </a:prstGeom>
          <a:noFill/>
        </p:spPr>
        <p:txBody>
          <a:bodyPr wrap="square" rtlCol="0">
            <a:spAutoFit/>
          </a:bodyPr>
          <a:lstStyle/>
          <a:p>
            <a:pPr marL="579438" indent="-579438">
              <a:spcAft>
                <a:spcPct val="50000"/>
              </a:spcAft>
              <a:tabLst>
                <a:tab pos="1265238" algn="l"/>
                <a:tab pos="3717925" algn="l"/>
              </a:tabLst>
            </a:pPr>
            <a:r>
              <a:rPr lang="en-US" sz="2300" b="1" dirty="0" smtClean="0">
                <a:solidFill>
                  <a:prstClr val="black"/>
                </a:solidFill>
                <a:latin typeface="Times New Roman" pitchFamily="18" charset="0"/>
                <a:cs typeface="Times New Roman" pitchFamily="18" charset="0"/>
              </a:rPr>
              <a:t>8.</a:t>
            </a:r>
            <a:r>
              <a:rPr lang="en-US" sz="2300" dirty="0" smtClean="0">
                <a:solidFill>
                  <a:prstClr val="black"/>
                </a:solidFill>
                <a:latin typeface="Times New Roman" pitchFamily="18" charset="0"/>
                <a:cs typeface="Times New Roman" pitchFamily="18" charset="0"/>
              </a:rPr>
              <a:t>	(a)	</a:t>
            </a:r>
            <a:endParaRPr lang="en-US" sz="2400" dirty="0" smtClean="0">
              <a:solidFill>
                <a:srgbClr val="FF0000"/>
              </a:solidFill>
              <a:latin typeface="Times New Roman" pitchFamily="18" charset="0"/>
            </a:endParaRPr>
          </a:p>
        </p:txBody>
      </p:sp>
      <p:sp>
        <p:nvSpPr>
          <p:cNvPr id="7" name="TextBox 6"/>
          <p:cNvSpPr txBox="1"/>
          <p:nvPr/>
        </p:nvSpPr>
        <p:spPr>
          <a:xfrm>
            <a:off x="1926335" y="2894148"/>
            <a:ext cx="5911379" cy="800219"/>
          </a:xfrm>
          <a:prstGeom prst="rect">
            <a:avLst/>
          </a:prstGeom>
          <a:noFill/>
        </p:spPr>
        <p:txBody>
          <a:bodyPr wrap="square" rtlCol="0">
            <a:spAutoFit/>
          </a:bodyPr>
          <a:lstStyle/>
          <a:p>
            <a:pPr>
              <a:tabLst>
                <a:tab pos="350838" algn="l"/>
                <a:tab pos="566738" algn="l"/>
              </a:tabLst>
            </a:pPr>
            <a:r>
              <a:rPr lang="en-US" sz="2300" dirty="0" smtClean="0">
                <a:solidFill>
                  <a:prstClr val="black"/>
                </a:solidFill>
                <a:latin typeface="Times New Roman" pitchFamily="18" charset="0"/>
                <a:cs typeface="Times New Roman" pitchFamily="18" charset="0"/>
              </a:rPr>
              <a:t>(</a:t>
            </a:r>
            <a:r>
              <a:rPr lang="en-US" sz="2300" dirty="0" err="1" smtClean="0">
                <a:solidFill>
                  <a:prstClr val="black"/>
                </a:solidFill>
                <a:latin typeface="Times New Roman" pitchFamily="18" charset="0"/>
                <a:cs typeface="Times New Roman" pitchFamily="18" charset="0"/>
              </a:rPr>
              <a:t>i</a:t>
            </a:r>
            <a:r>
              <a:rPr lang="en-US" sz="2300" dirty="0" smtClean="0">
                <a:solidFill>
                  <a:prstClr val="black"/>
                </a:solidFill>
                <a:latin typeface="Times New Roman" pitchFamily="18" charset="0"/>
                <a:cs typeface="Times New Roman" pitchFamily="18" charset="0"/>
              </a:rPr>
              <a:t>)		The distance between the two towns</a:t>
            </a:r>
          </a:p>
          <a:p>
            <a:pPr>
              <a:tabLst>
                <a:tab pos="350838" algn="l"/>
                <a:tab pos="566738" algn="l"/>
                <a:tab pos="4572000" algn="l"/>
              </a:tabLst>
            </a:pPr>
            <a:r>
              <a:rPr lang="en-US" sz="2300" dirty="0" smtClean="0">
                <a:solidFill>
                  <a:prstClr val="black"/>
                </a:solidFill>
                <a:latin typeface="Times New Roman" pitchFamily="18" charset="0"/>
                <a:cs typeface="Times New Roman" pitchFamily="18" charset="0"/>
              </a:rPr>
              <a:t>			= </a:t>
            </a:r>
            <a:r>
              <a:rPr lang="en-US" sz="2300" dirty="0" smtClean="0">
                <a:solidFill>
                  <a:srgbClr val="FF0000"/>
                </a:solidFill>
                <a:latin typeface="Times New Roman" pitchFamily="18" charset="0"/>
                <a:cs typeface="Times New Roman" pitchFamily="18" charset="0"/>
              </a:rPr>
              <a:t>100 km</a:t>
            </a:r>
            <a:endParaRPr lang="en-US" sz="2300" dirty="0">
              <a:solidFill>
                <a:srgbClr val="FF0000"/>
              </a:solidFill>
              <a:latin typeface="Times New Roman" pitchFamily="18" charset="0"/>
              <a:cs typeface="Times New Roman" pitchFamily="18" charset="0"/>
            </a:endParaRPr>
          </a:p>
        </p:txBody>
      </p:sp>
      <p:sp>
        <p:nvSpPr>
          <p:cNvPr id="4" name="TextBox 3"/>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3 Paper 2</a:t>
            </a:r>
          </a:p>
        </p:txBody>
      </p:sp>
    </p:spTree>
    <p:extLst>
      <p:ext uri="{BB962C8B-B14F-4D97-AF65-F5344CB8AC3E}">
        <p14:creationId xmlns:p14="http://schemas.microsoft.com/office/powerpoint/2010/main" xmlns="" val="2823155559"/>
      </p:ext>
    </p:extLst>
  </p:cSld>
  <p:clrMapOvr>
    <a:masterClrMapping/>
  </p:clrMapOvr>
  <p:transition spd="slow">
    <p:strips dir="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p:cTn id="7" dur="500" fill="hold"/>
                                        <p:tgtEl>
                                          <p:spTgt spid="5"/>
                                        </p:tgtEl>
                                        <p:attrNameLst>
                                          <p:attrName>ppt_w</p:attrName>
                                        </p:attrNameLst>
                                      </p:cBhvr>
                                      <p:tavLst>
                                        <p:tav tm="0">
                                          <p:val>
                                            <p:fltVal val="0"/>
                                          </p:val>
                                        </p:tav>
                                        <p:tav tm="100000">
                                          <p:val>
                                            <p:strVal val="#ppt_w"/>
                                          </p:val>
                                        </p:tav>
                                      </p:tavLst>
                                    </p:anim>
                                    <p:anim calcmode="lin" valueType="num">
                                      <p:cBhvr>
                                        <p:cTn id="8" dur="500" fill="hold"/>
                                        <p:tgtEl>
                                          <p:spTgt spid="5"/>
                                        </p:tgtEl>
                                        <p:attrNameLst>
                                          <p:attrName>ppt_h</p:attrName>
                                        </p:attrNameLst>
                                      </p:cBhvr>
                                      <p:tavLst>
                                        <p:tav tm="0">
                                          <p:val>
                                            <p:fltVal val="0"/>
                                          </p:val>
                                        </p:tav>
                                        <p:tav tm="100000">
                                          <p:val>
                                            <p:strVal val="#ppt_h"/>
                                          </p:val>
                                        </p:tav>
                                      </p:tavLst>
                                    </p:anim>
                                    <p:animEffect transition="in" filter="fade">
                                      <p:cBhvr>
                                        <p:cTn id="9" dur="500"/>
                                        <p:tgtEl>
                                          <p:spTgt spid="5"/>
                                        </p:tgtEl>
                                      </p:cBhvr>
                                    </p:animEffect>
                                  </p:childTnLst>
                                </p:cTn>
                              </p:par>
                              <p:par>
                                <p:cTn id="10" presetID="23" presetClass="entr" presetSubtype="16" fill="hold" grpId="0" nodeType="withEffect">
                                  <p:stCondLst>
                                    <p:cond delay="0"/>
                                  </p:stCondLst>
                                  <p:childTnLst>
                                    <p:set>
                                      <p:cBhvr>
                                        <p:cTn id="11" dur="1" fill="hold">
                                          <p:stCondLst>
                                            <p:cond delay="0"/>
                                          </p:stCondLst>
                                        </p:cTn>
                                        <p:tgtEl>
                                          <p:spTgt spid="7"/>
                                        </p:tgtEl>
                                        <p:attrNameLst>
                                          <p:attrName>style.visibility</p:attrName>
                                        </p:attrNameLst>
                                      </p:cBhvr>
                                      <p:to>
                                        <p:strVal val="visible"/>
                                      </p:to>
                                    </p:set>
                                    <p:anim calcmode="lin" valueType="num">
                                      <p:cBhvr>
                                        <p:cTn id="12" dur="500" fill="hold"/>
                                        <p:tgtEl>
                                          <p:spTgt spid="7"/>
                                        </p:tgtEl>
                                        <p:attrNameLst>
                                          <p:attrName>ppt_w</p:attrName>
                                        </p:attrNameLst>
                                      </p:cBhvr>
                                      <p:tavLst>
                                        <p:tav tm="0">
                                          <p:val>
                                            <p:fltVal val="0"/>
                                          </p:val>
                                        </p:tav>
                                        <p:tav tm="100000">
                                          <p:val>
                                            <p:strVal val="#ppt_w"/>
                                          </p:val>
                                        </p:tav>
                                      </p:tavLst>
                                    </p:anim>
                                    <p:anim calcmode="lin" valueType="num">
                                      <p:cBhvr>
                                        <p:cTn id="13" dur="500" fill="hold"/>
                                        <p:tgtEl>
                                          <p:spTgt spid="7"/>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7" grpId="0"/>
    </p:bldLst>
  </p:timing>
</p:sld>
</file>

<file path=ppt/slides/slide5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Box 4"/>
          <p:cNvSpPr txBox="1"/>
          <p:nvPr/>
        </p:nvSpPr>
        <p:spPr>
          <a:xfrm>
            <a:off x="609600" y="2897594"/>
            <a:ext cx="8460658" cy="446276"/>
          </a:xfrm>
          <a:prstGeom prst="rect">
            <a:avLst/>
          </a:prstGeom>
          <a:noFill/>
        </p:spPr>
        <p:txBody>
          <a:bodyPr wrap="square" rtlCol="0">
            <a:spAutoFit/>
          </a:bodyPr>
          <a:lstStyle/>
          <a:p>
            <a:pPr marL="579438" indent="-579438">
              <a:spcAft>
                <a:spcPct val="50000"/>
              </a:spcAft>
              <a:tabLst>
                <a:tab pos="1265238" algn="l"/>
                <a:tab pos="3717925" algn="l"/>
              </a:tabLst>
            </a:pPr>
            <a:r>
              <a:rPr lang="en-US" sz="2300" b="1" dirty="0" smtClean="0">
                <a:solidFill>
                  <a:prstClr val="black"/>
                </a:solidFill>
                <a:latin typeface="Times New Roman" pitchFamily="18" charset="0"/>
                <a:cs typeface="Times New Roman" pitchFamily="18" charset="0"/>
              </a:rPr>
              <a:t>8.</a:t>
            </a:r>
            <a:r>
              <a:rPr lang="en-US" sz="2300" dirty="0" smtClean="0">
                <a:solidFill>
                  <a:prstClr val="black"/>
                </a:solidFill>
                <a:latin typeface="Times New Roman" pitchFamily="18" charset="0"/>
                <a:cs typeface="Times New Roman" pitchFamily="18" charset="0"/>
              </a:rPr>
              <a:t>	(a)	</a:t>
            </a:r>
            <a:endParaRPr lang="en-US" sz="2400" dirty="0" smtClean="0">
              <a:solidFill>
                <a:srgbClr val="FF0000"/>
              </a:solidFill>
              <a:latin typeface="Times New Roman" pitchFamily="18" charset="0"/>
            </a:endParaRPr>
          </a:p>
        </p:txBody>
      </p:sp>
      <p:sp>
        <p:nvSpPr>
          <p:cNvPr id="6" name="Rectangle 5"/>
          <p:cNvSpPr/>
          <p:nvPr/>
        </p:nvSpPr>
        <p:spPr>
          <a:xfrm>
            <a:off x="3917373" y="5243946"/>
            <a:ext cx="1200281" cy="369332"/>
          </a:xfrm>
          <a:prstGeom prst="rect">
            <a:avLst/>
          </a:prstGeom>
        </p:spPr>
        <p:txBody>
          <a:bodyPr wrap="square" anchor="t" anchorCtr="1">
            <a:spAutoFit/>
          </a:bodyPr>
          <a:lstStyle/>
          <a:p>
            <a:pPr indent="-4800600" algn="r"/>
            <a:r>
              <a:rPr lang="en-US" dirty="0" smtClean="0">
                <a:solidFill>
                  <a:prstClr val="black"/>
                </a:solidFill>
                <a:latin typeface="Times New Roman" pitchFamily="18" charset="0"/>
                <a:cs typeface="Times New Roman" pitchFamily="18" charset="0"/>
              </a:rPr>
              <a:t>(1 mark)</a:t>
            </a:r>
            <a:endParaRPr lang="en-US" dirty="0">
              <a:solidFill>
                <a:prstClr val="black"/>
              </a:solidFill>
              <a:latin typeface="Times New Roman" pitchFamily="18" charset="0"/>
              <a:cs typeface="Times New Roman" pitchFamily="18" charset="0"/>
            </a:endParaRPr>
          </a:p>
        </p:txBody>
      </p:sp>
      <p:sp>
        <p:nvSpPr>
          <p:cNvPr id="7" name="TextBox 6"/>
          <p:cNvSpPr txBox="1"/>
          <p:nvPr/>
        </p:nvSpPr>
        <p:spPr>
          <a:xfrm>
            <a:off x="1840075" y="4129162"/>
            <a:ext cx="5911379" cy="1508105"/>
          </a:xfrm>
          <a:prstGeom prst="rect">
            <a:avLst/>
          </a:prstGeom>
          <a:noFill/>
        </p:spPr>
        <p:txBody>
          <a:bodyPr wrap="square" rtlCol="0">
            <a:spAutoFit/>
          </a:bodyPr>
          <a:lstStyle/>
          <a:p>
            <a:pPr>
              <a:tabLst>
                <a:tab pos="350838" algn="l"/>
                <a:tab pos="566738" algn="l"/>
              </a:tabLst>
            </a:pPr>
            <a:r>
              <a:rPr lang="en-US" sz="2300" dirty="0" smtClean="0">
                <a:solidFill>
                  <a:prstClr val="black"/>
                </a:solidFill>
                <a:latin typeface="Times New Roman" pitchFamily="18" charset="0"/>
                <a:cs typeface="Times New Roman" pitchFamily="18" charset="0"/>
              </a:rPr>
              <a:t>(ii) How long did Maria </a:t>
            </a:r>
            <a:br>
              <a:rPr lang="en-US" sz="2300" dirty="0" smtClean="0">
                <a:solidFill>
                  <a:prstClr val="black"/>
                </a:solidFill>
                <a:latin typeface="Times New Roman" pitchFamily="18" charset="0"/>
                <a:cs typeface="Times New Roman" pitchFamily="18" charset="0"/>
              </a:rPr>
            </a:br>
            <a:r>
              <a:rPr lang="en-US" sz="2300" dirty="0" smtClean="0">
                <a:solidFill>
                  <a:prstClr val="black"/>
                </a:solidFill>
                <a:latin typeface="Times New Roman" pitchFamily="18" charset="0"/>
                <a:cs typeface="Times New Roman" pitchFamily="18" charset="0"/>
              </a:rPr>
              <a:t>	 take to travel from </a:t>
            </a:r>
            <a:br>
              <a:rPr lang="en-US" sz="2300" dirty="0" smtClean="0">
                <a:solidFill>
                  <a:prstClr val="black"/>
                </a:solidFill>
                <a:latin typeface="Times New Roman" pitchFamily="18" charset="0"/>
                <a:cs typeface="Times New Roman" pitchFamily="18" charset="0"/>
              </a:rPr>
            </a:br>
            <a:r>
              <a:rPr lang="en-US" sz="2300" dirty="0" smtClean="0">
                <a:solidFill>
                  <a:prstClr val="black"/>
                </a:solidFill>
                <a:latin typeface="Times New Roman" pitchFamily="18" charset="0"/>
                <a:cs typeface="Times New Roman" pitchFamily="18" charset="0"/>
              </a:rPr>
              <a:t>	 Town </a:t>
            </a:r>
            <a:r>
              <a:rPr lang="en-US" sz="2300" i="1" dirty="0" smtClean="0">
                <a:solidFill>
                  <a:prstClr val="black"/>
                </a:solidFill>
                <a:latin typeface="Times New Roman" pitchFamily="18" charset="0"/>
                <a:cs typeface="Times New Roman" pitchFamily="18" charset="0"/>
              </a:rPr>
              <a:t>B</a:t>
            </a:r>
            <a:r>
              <a:rPr lang="en-US" sz="2300" dirty="0" smtClean="0">
                <a:solidFill>
                  <a:prstClr val="black"/>
                </a:solidFill>
                <a:latin typeface="Times New Roman" pitchFamily="18" charset="0"/>
                <a:cs typeface="Times New Roman" pitchFamily="18" charset="0"/>
              </a:rPr>
              <a:t> to </a:t>
            </a:r>
            <a:br>
              <a:rPr lang="en-US" sz="2300" dirty="0" smtClean="0">
                <a:solidFill>
                  <a:prstClr val="black"/>
                </a:solidFill>
                <a:latin typeface="Times New Roman" pitchFamily="18" charset="0"/>
                <a:cs typeface="Times New Roman" pitchFamily="18" charset="0"/>
              </a:rPr>
            </a:br>
            <a:r>
              <a:rPr lang="en-US" sz="2300" dirty="0" smtClean="0">
                <a:solidFill>
                  <a:prstClr val="black"/>
                </a:solidFill>
                <a:latin typeface="Times New Roman" pitchFamily="18" charset="0"/>
                <a:cs typeface="Times New Roman" pitchFamily="18" charset="0"/>
              </a:rPr>
              <a:t>      Town </a:t>
            </a:r>
            <a:r>
              <a:rPr lang="en-US" sz="2300" i="1" dirty="0" smtClean="0">
                <a:solidFill>
                  <a:prstClr val="black"/>
                </a:solidFill>
                <a:latin typeface="Times New Roman" pitchFamily="18" charset="0"/>
                <a:cs typeface="Times New Roman" pitchFamily="18" charset="0"/>
              </a:rPr>
              <a:t>A</a:t>
            </a:r>
            <a:r>
              <a:rPr lang="en-US" sz="2300" dirty="0" smtClean="0">
                <a:solidFill>
                  <a:prstClr val="black"/>
                </a:solidFill>
                <a:latin typeface="Times New Roman" pitchFamily="18" charset="0"/>
                <a:cs typeface="Times New Roman" pitchFamily="18" charset="0"/>
              </a:rPr>
              <a:t>?</a:t>
            </a:r>
            <a:endParaRPr lang="en-US" sz="2300" dirty="0">
              <a:solidFill>
                <a:prstClr val="black"/>
              </a:solidFill>
              <a:latin typeface="Times New Roman" pitchFamily="18" charset="0"/>
              <a:cs typeface="Times New Roman" pitchFamily="18" charset="0"/>
            </a:endParaRPr>
          </a:p>
        </p:txBody>
      </p:sp>
      <p:sp>
        <p:nvSpPr>
          <p:cNvPr id="10" name="Notched Right Arrow 9"/>
          <p:cNvSpPr/>
          <p:nvPr/>
        </p:nvSpPr>
        <p:spPr>
          <a:xfrm>
            <a:off x="7010400" y="6019800"/>
            <a:ext cx="1934715" cy="685800"/>
          </a:xfrm>
          <a:prstGeom prst="notchedRightArrow">
            <a:avLst/>
          </a:prstGeom>
          <a:blipFill>
            <a:blip r:embed="rId2" cstate="prin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ANSWER</a:t>
            </a:r>
            <a:endParaRPr lang="en-US" sz="2000" b="1" dirty="0">
              <a:latin typeface="Times New Roman" pitchFamily="18" charset="0"/>
              <a:cs typeface="Times New Roman" pitchFamily="18" charset="0"/>
            </a:endParaRPr>
          </a:p>
        </p:txBody>
      </p:sp>
      <p:sp>
        <p:nvSpPr>
          <p:cNvPr id="8"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3 Paper 2</a:t>
            </a:r>
          </a:p>
        </p:txBody>
      </p:sp>
      <p:sp>
        <p:nvSpPr>
          <p:cNvPr id="9" name="TextBox 8"/>
          <p:cNvSpPr txBox="1"/>
          <p:nvPr/>
        </p:nvSpPr>
        <p:spPr>
          <a:xfrm>
            <a:off x="609600" y="2897594"/>
            <a:ext cx="6781800" cy="1154162"/>
          </a:xfrm>
          <a:prstGeom prst="rect">
            <a:avLst/>
          </a:prstGeom>
          <a:noFill/>
        </p:spPr>
        <p:txBody>
          <a:bodyPr wrap="square" rtlCol="0">
            <a:spAutoFit/>
          </a:bodyPr>
          <a:lstStyle/>
          <a:p>
            <a:pPr marL="579438" indent="-579438">
              <a:spcAft>
                <a:spcPct val="50000"/>
              </a:spcAft>
              <a:tabLst>
                <a:tab pos="1265238" algn="l"/>
                <a:tab pos="3717925" algn="l"/>
              </a:tabLst>
            </a:pPr>
            <a:r>
              <a:rPr lang="en-US" sz="2300" b="1" dirty="0" smtClean="0">
                <a:solidFill>
                  <a:prstClr val="black"/>
                </a:solidFill>
                <a:latin typeface="Times New Roman" pitchFamily="18" charset="0"/>
                <a:cs typeface="Times New Roman" pitchFamily="18" charset="0"/>
              </a:rPr>
              <a:t>8.</a:t>
            </a:r>
            <a:r>
              <a:rPr lang="en-US" sz="2300" dirty="0" smtClean="0">
                <a:solidFill>
                  <a:prstClr val="black"/>
                </a:solidFill>
                <a:latin typeface="Times New Roman" pitchFamily="18" charset="0"/>
                <a:cs typeface="Times New Roman" pitchFamily="18" charset="0"/>
              </a:rPr>
              <a:t>	(a)	Use the distance-time </a:t>
            </a:r>
            <a:br>
              <a:rPr lang="en-US" sz="2300" dirty="0" smtClean="0">
                <a:solidFill>
                  <a:prstClr val="black"/>
                </a:solidFill>
                <a:latin typeface="Times New Roman" pitchFamily="18" charset="0"/>
                <a:cs typeface="Times New Roman" pitchFamily="18" charset="0"/>
              </a:rPr>
            </a:br>
            <a:r>
              <a:rPr lang="en-US" sz="2300" dirty="0" smtClean="0">
                <a:solidFill>
                  <a:prstClr val="black"/>
                </a:solidFill>
                <a:latin typeface="Times New Roman" pitchFamily="18" charset="0"/>
                <a:cs typeface="Times New Roman" pitchFamily="18" charset="0"/>
              </a:rPr>
              <a:t>	graph to answer the </a:t>
            </a:r>
            <a:br>
              <a:rPr lang="en-US" sz="2300" dirty="0" smtClean="0">
                <a:solidFill>
                  <a:prstClr val="black"/>
                </a:solidFill>
                <a:latin typeface="Times New Roman" pitchFamily="18" charset="0"/>
                <a:cs typeface="Times New Roman" pitchFamily="18" charset="0"/>
              </a:rPr>
            </a:br>
            <a:r>
              <a:rPr lang="en-US" sz="2300" dirty="0" smtClean="0">
                <a:solidFill>
                  <a:prstClr val="black"/>
                </a:solidFill>
                <a:latin typeface="Times New Roman" pitchFamily="18" charset="0"/>
                <a:cs typeface="Times New Roman" pitchFamily="18" charset="0"/>
              </a:rPr>
              <a:t>	following questions:</a:t>
            </a:r>
            <a:endParaRPr lang="en-US" sz="2400" dirty="0" smtClean="0">
              <a:solidFill>
                <a:srgbClr val="FF0000"/>
              </a:solidFill>
              <a:latin typeface="Times New Roman" pitchFamily="18" charset="0"/>
            </a:endParaRPr>
          </a:p>
        </p:txBody>
      </p:sp>
      <p:pic>
        <p:nvPicPr>
          <p:cNvPr id="11" name="Picture 2"/>
          <p:cNvPicPr>
            <a:picLocks noChangeAspect="1" noChangeArrowheads="1"/>
          </p:cNvPicPr>
          <p:nvPr/>
        </p:nvPicPr>
        <p:blipFill>
          <a:blip r:embed="rId3" cstate="print"/>
          <a:srcRect/>
          <a:stretch>
            <a:fillRect/>
          </a:stretch>
        </p:blipFill>
        <p:spPr bwMode="auto">
          <a:xfrm>
            <a:off x="5114026" y="2862660"/>
            <a:ext cx="3719438" cy="3105276"/>
          </a:xfrm>
          <a:prstGeom prst="rect">
            <a:avLst/>
          </a:prstGeom>
          <a:noFill/>
          <a:ln w="9525">
            <a:noFill/>
            <a:miter lim="800000"/>
            <a:headEnd/>
            <a:tailEnd/>
          </a:ln>
          <a:effectLst/>
        </p:spPr>
      </p:pic>
    </p:spTree>
    <p:extLst>
      <p:ext uri="{BB962C8B-B14F-4D97-AF65-F5344CB8AC3E}">
        <p14:creationId xmlns:p14="http://schemas.microsoft.com/office/powerpoint/2010/main" xmlns="" val="2823155559"/>
      </p:ext>
    </p:extLst>
  </p:cSld>
  <p:clrMapOvr>
    <a:masterClrMapping/>
  </p:clrMapOvr>
  <p:transition spd="slow">
    <p:strips dir="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500" fill="hold"/>
                                        <p:tgtEl>
                                          <p:spTgt spid="6"/>
                                        </p:tgtEl>
                                        <p:attrNameLst>
                                          <p:attrName>ppt_w</p:attrName>
                                        </p:attrNameLst>
                                      </p:cBhvr>
                                      <p:tavLst>
                                        <p:tav tm="0">
                                          <p:val>
                                            <p:fltVal val="0"/>
                                          </p:val>
                                        </p:tav>
                                        <p:tav tm="100000">
                                          <p:val>
                                            <p:strVal val="#ppt_w"/>
                                          </p:val>
                                        </p:tav>
                                      </p:tavLst>
                                    </p:anim>
                                    <p:anim calcmode="lin" valueType="num">
                                      <p:cBhvr>
                                        <p:cTn id="8" dur="500" fill="hold"/>
                                        <p:tgtEl>
                                          <p:spTgt spid="6"/>
                                        </p:tgtEl>
                                        <p:attrNameLst>
                                          <p:attrName>ppt_h</p:attrName>
                                        </p:attrNameLst>
                                      </p:cBhvr>
                                      <p:tavLst>
                                        <p:tav tm="0">
                                          <p:val>
                                            <p:fltVal val="0"/>
                                          </p:val>
                                        </p:tav>
                                        <p:tav tm="100000">
                                          <p:val>
                                            <p:strVal val="#ppt_h"/>
                                          </p:val>
                                        </p:tav>
                                      </p:tavLst>
                                    </p:anim>
                                    <p:animEffect transition="in" filter="fade">
                                      <p:cBhvr>
                                        <p:cTn id="9" dur="500"/>
                                        <p:tgtEl>
                                          <p:spTgt spid="6"/>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5"/>
                                        </p:tgtEl>
                                        <p:attrNameLst>
                                          <p:attrName>style.visibility</p:attrName>
                                        </p:attrNameLst>
                                      </p:cBhvr>
                                      <p:to>
                                        <p:strVal val="visible"/>
                                      </p:to>
                                    </p:set>
                                    <p:anim calcmode="lin" valueType="num">
                                      <p:cBhvr>
                                        <p:cTn id="12" dur="500" fill="hold"/>
                                        <p:tgtEl>
                                          <p:spTgt spid="5"/>
                                        </p:tgtEl>
                                        <p:attrNameLst>
                                          <p:attrName>ppt_w</p:attrName>
                                        </p:attrNameLst>
                                      </p:cBhvr>
                                      <p:tavLst>
                                        <p:tav tm="0">
                                          <p:val>
                                            <p:fltVal val="0"/>
                                          </p:val>
                                        </p:tav>
                                        <p:tav tm="100000">
                                          <p:val>
                                            <p:strVal val="#ppt_w"/>
                                          </p:val>
                                        </p:tav>
                                      </p:tavLst>
                                    </p:anim>
                                    <p:anim calcmode="lin" valueType="num">
                                      <p:cBhvr>
                                        <p:cTn id="13" dur="500" fill="hold"/>
                                        <p:tgtEl>
                                          <p:spTgt spid="5"/>
                                        </p:tgtEl>
                                        <p:attrNameLst>
                                          <p:attrName>ppt_h</p:attrName>
                                        </p:attrNameLst>
                                      </p:cBhvr>
                                      <p:tavLst>
                                        <p:tav tm="0">
                                          <p:val>
                                            <p:fltVal val="0"/>
                                          </p:val>
                                        </p:tav>
                                        <p:tav tm="100000">
                                          <p:val>
                                            <p:strVal val="#ppt_h"/>
                                          </p:val>
                                        </p:tav>
                                      </p:tavLst>
                                    </p:anim>
                                    <p:animEffect transition="in" filter="fade">
                                      <p:cBhvr>
                                        <p:cTn id="14" dur="500"/>
                                        <p:tgtEl>
                                          <p:spTgt spid="5"/>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9"/>
                                        </p:tgtEl>
                                        <p:attrNameLst>
                                          <p:attrName>style.visibility</p:attrName>
                                        </p:attrNameLst>
                                      </p:cBhvr>
                                      <p:to>
                                        <p:strVal val="visible"/>
                                      </p:to>
                                    </p:set>
                                    <p:anim calcmode="lin" valueType="num">
                                      <p:cBhvr>
                                        <p:cTn id="17" dur="500" fill="hold"/>
                                        <p:tgtEl>
                                          <p:spTgt spid="9"/>
                                        </p:tgtEl>
                                        <p:attrNameLst>
                                          <p:attrName>ppt_w</p:attrName>
                                        </p:attrNameLst>
                                      </p:cBhvr>
                                      <p:tavLst>
                                        <p:tav tm="0">
                                          <p:val>
                                            <p:fltVal val="0"/>
                                          </p:val>
                                        </p:tav>
                                        <p:tav tm="100000">
                                          <p:val>
                                            <p:strVal val="#ppt_w"/>
                                          </p:val>
                                        </p:tav>
                                      </p:tavLst>
                                    </p:anim>
                                    <p:anim calcmode="lin" valueType="num">
                                      <p:cBhvr>
                                        <p:cTn id="18" dur="500" fill="hold"/>
                                        <p:tgtEl>
                                          <p:spTgt spid="9"/>
                                        </p:tgtEl>
                                        <p:attrNameLst>
                                          <p:attrName>ppt_h</p:attrName>
                                        </p:attrNameLst>
                                      </p:cBhvr>
                                      <p:tavLst>
                                        <p:tav tm="0">
                                          <p:val>
                                            <p:fltVal val="0"/>
                                          </p:val>
                                        </p:tav>
                                        <p:tav tm="100000">
                                          <p:val>
                                            <p:strVal val="#ppt_h"/>
                                          </p:val>
                                        </p:tav>
                                      </p:tavLst>
                                    </p:anim>
                                    <p:animEffect transition="in" filter="fade">
                                      <p:cBhvr>
                                        <p:cTn id="19" dur="500"/>
                                        <p:tgtEl>
                                          <p:spTgt spid="9"/>
                                        </p:tgtEl>
                                      </p:cBhvr>
                                    </p:animEffect>
                                  </p:childTnLst>
                                </p:cTn>
                              </p:par>
                              <p:par>
                                <p:cTn id="20" presetID="23" presetClass="entr" presetSubtype="16" fill="hold" nodeType="withEffect">
                                  <p:stCondLst>
                                    <p:cond delay="0"/>
                                  </p:stCondLst>
                                  <p:childTnLst>
                                    <p:set>
                                      <p:cBhvr>
                                        <p:cTn id="21" dur="1" fill="hold">
                                          <p:stCondLst>
                                            <p:cond delay="0"/>
                                          </p:stCondLst>
                                        </p:cTn>
                                        <p:tgtEl>
                                          <p:spTgt spid="11"/>
                                        </p:tgtEl>
                                        <p:attrNameLst>
                                          <p:attrName>style.visibility</p:attrName>
                                        </p:attrNameLst>
                                      </p:cBhvr>
                                      <p:to>
                                        <p:strVal val="visible"/>
                                      </p:to>
                                    </p:set>
                                    <p:anim calcmode="lin" valueType="num">
                                      <p:cBhvr>
                                        <p:cTn id="22" dur="500" fill="hold"/>
                                        <p:tgtEl>
                                          <p:spTgt spid="11"/>
                                        </p:tgtEl>
                                        <p:attrNameLst>
                                          <p:attrName>ppt_w</p:attrName>
                                        </p:attrNameLst>
                                      </p:cBhvr>
                                      <p:tavLst>
                                        <p:tav tm="0">
                                          <p:val>
                                            <p:fltVal val="0"/>
                                          </p:val>
                                        </p:tav>
                                        <p:tav tm="100000">
                                          <p:val>
                                            <p:strVal val="#ppt_w"/>
                                          </p:val>
                                        </p:tav>
                                      </p:tavLst>
                                    </p:anim>
                                    <p:anim calcmode="lin" valueType="num">
                                      <p:cBhvr>
                                        <p:cTn id="23" dur="500" fill="hold"/>
                                        <p:tgtEl>
                                          <p:spTgt spid="11"/>
                                        </p:tgtEl>
                                        <p:attrNameLst>
                                          <p:attrName>ppt_h</p:attrName>
                                        </p:attrNameLst>
                                      </p:cBhvr>
                                      <p:tavLst>
                                        <p:tav tm="0">
                                          <p:val>
                                            <p:fltVal val="0"/>
                                          </p:val>
                                        </p:tav>
                                        <p:tav tm="100000">
                                          <p:val>
                                            <p:strVal val="#ppt_h"/>
                                          </p:val>
                                        </p:tav>
                                      </p:tavLst>
                                    </p:anim>
                                  </p:childTnLst>
                                </p:cTn>
                              </p:par>
                            </p:childTnLst>
                          </p:cTn>
                        </p:par>
                      </p:childTnLst>
                    </p:cTn>
                  </p:par>
                  <p:par>
                    <p:cTn id="24" fill="hold">
                      <p:stCondLst>
                        <p:cond delay="indefinite"/>
                      </p:stCondLst>
                      <p:childTnLst>
                        <p:par>
                          <p:cTn id="25" fill="hold">
                            <p:stCondLst>
                              <p:cond delay="0"/>
                            </p:stCondLst>
                            <p:childTnLst>
                              <p:par>
                                <p:cTn id="26" presetID="53" presetClass="entr" presetSubtype="0" fill="hold" grpId="0" nodeType="clickEffect">
                                  <p:stCondLst>
                                    <p:cond delay="0"/>
                                  </p:stCondLst>
                                  <p:childTnLst>
                                    <p:set>
                                      <p:cBhvr>
                                        <p:cTn id="27" dur="1" fill="hold">
                                          <p:stCondLst>
                                            <p:cond delay="0"/>
                                          </p:stCondLst>
                                        </p:cTn>
                                        <p:tgtEl>
                                          <p:spTgt spid="7"/>
                                        </p:tgtEl>
                                        <p:attrNameLst>
                                          <p:attrName>style.visibility</p:attrName>
                                        </p:attrNameLst>
                                      </p:cBhvr>
                                      <p:to>
                                        <p:strVal val="visible"/>
                                      </p:to>
                                    </p:set>
                                    <p:anim calcmode="lin" valueType="num">
                                      <p:cBhvr>
                                        <p:cTn id="28" dur="500" fill="hold"/>
                                        <p:tgtEl>
                                          <p:spTgt spid="7"/>
                                        </p:tgtEl>
                                        <p:attrNameLst>
                                          <p:attrName>ppt_w</p:attrName>
                                        </p:attrNameLst>
                                      </p:cBhvr>
                                      <p:tavLst>
                                        <p:tav tm="0">
                                          <p:val>
                                            <p:fltVal val="0"/>
                                          </p:val>
                                        </p:tav>
                                        <p:tav tm="100000">
                                          <p:val>
                                            <p:strVal val="#ppt_w"/>
                                          </p:val>
                                        </p:tav>
                                      </p:tavLst>
                                    </p:anim>
                                    <p:anim calcmode="lin" valueType="num">
                                      <p:cBhvr>
                                        <p:cTn id="29" dur="500" fill="hold"/>
                                        <p:tgtEl>
                                          <p:spTgt spid="7"/>
                                        </p:tgtEl>
                                        <p:attrNameLst>
                                          <p:attrName>ppt_h</p:attrName>
                                        </p:attrNameLst>
                                      </p:cBhvr>
                                      <p:tavLst>
                                        <p:tav tm="0">
                                          <p:val>
                                            <p:fltVal val="0"/>
                                          </p:val>
                                        </p:tav>
                                        <p:tav tm="100000">
                                          <p:val>
                                            <p:strVal val="#ppt_h"/>
                                          </p:val>
                                        </p:tav>
                                      </p:tavLst>
                                    </p:anim>
                                    <p:animEffect transition="in" filter="fade">
                                      <p:cBhvr>
                                        <p:cTn id="30" dur="500"/>
                                        <p:tgtEl>
                                          <p:spTgt spid="7"/>
                                        </p:tgtEl>
                                      </p:cBhvr>
                                    </p:animEffect>
                                  </p:childTnLst>
                                </p:cTn>
                              </p:par>
                            </p:childTnLst>
                          </p:cTn>
                        </p:par>
                      </p:childTnLst>
                    </p:cTn>
                  </p:par>
                  <p:par>
                    <p:cTn id="31" fill="hold">
                      <p:stCondLst>
                        <p:cond delay="indefinite"/>
                      </p:stCondLst>
                      <p:childTnLst>
                        <p:par>
                          <p:cTn id="32" fill="hold">
                            <p:stCondLst>
                              <p:cond delay="0"/>
                            </p:stCondLst>
                            <p:childTnLst>
                              <p:par>
                                <p:cTn id="33" presetID="53" presetClass="entr" presetSubtype="0" fill="hold" grpId="0" nodeType="clickEffect">
                                  <p:stCondLst>
                                    <p:cond delay="0"/>
                                  </p:stCondLst>
                                  <p:childTnLst>
                                    <p:set>
                                      <p:cBhvr>
                                        <p:cTn id="34" dur="1" fill="hold">
                                          <p:stCondLst>
                                            <p:cond delay="0"/>
                                          </p:stCondLst>
                                        </p:cTn>
                                        <p:tgtEl>
                                          <p:spTgt spid="10"/>
                                        </p:tgtEl>
                                        <p:attrNameLst>
                                          <p:attrName>style.visibility</p:attrName>
                                        </p:attrNameLst>
                                      </p:cBhvr>
                                      <p:to>
                                        <p:strVal val="visible"/>
                                      </p:to>
                                    </p:set>
                                    <p:anim calcmode="lin" valueType="num">
                                      <p:cBhvr>
                                        <p:cTn id="35" dur="500" fill="hold"/>
                                        <p:tgtEl>
                                          <p:spTgt spid="10"/>
                                        </p:tgtEl>
                                        <p:attrNameLst>
                                          <p:attrName>ppt_w</p:attrName>
                                        </p:attrNameLst>
                                      </p:cBhvr>
                                      <p:tavLst>
                                        <p:tav tm="0">
                                          <p:val>
                                            <p:fltVal val="0"/>
                                          </p:val>
                                        </p:tav>
                                        <p:tav tm="100000">
                                          <p:val>
                                            <p:strVal val="#ppt_w"/>
                                          </p:val>
                                        </p:tav>
                                      </p:tavLst>
                                    </p:anim>
                                    <p:anim calcmode="lin" valueType="num">
                                      <p:cBhvr>
                                        <p:cTn id="36" dur="500" fill="hold"/>
                                        <p:tgtEl>
                                          <p:spTgt spid="10"/>
                                        </p:tgtEl>
                                        <p:attrNameLst>
                                          <p:attrName>ppt_h</p:attrName>
                                        </p:attrNameLst>
                                      </p:cBhvr>
                                      <p:tavLst>
                                        <p:tav tm="0">
                                          <p:val>
                                            <p:fltVal val="0"/>
                                          </p:val>
                                        </p:tav>
                                        <p:tav tm="100000">
                                          <p:val>
                                            <p:strVal val="#ppt_h"/>
                                          </p:val>
                                        </p:tav>
                                      </p:tavLst>
                                    </p:anim>
                                    <p:animEffect transition="in" filter="fade">
                                      <p:cBhvr>
                                        <p:cTn id="37"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P spid="7" grpId="0"/>
      <p:bldP spid="10" grpId="0" animBg="1"/>
      <p:bldP spid="9" grpId="0"/>
    </p:bldLst>
  </p:timing>
</p:sld>
</file>

<file path=ppt/slides/slide5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Box 4"/>
          <p:cNvSpPr txBox="1"/>
          <p:nvPr/>
        </p:nvSpPr>
        <p:spPr>
          <a:xfrm>
            <a:off x="609600" y="2897594"/>
            <a:ext cx="8460658" cy="446276"/>
          </a:xfrm>
          <a:prstGeom prst="rect">
            <a:avLst/>
          </a:prstGeom>
          <a:noFill/>
        </p:spPr>
        <p:txBody>
          <a:bodyPr wrap="square" rtlCol="0">
            <a:spAutoFit/>
          </a:bodyPr>
          <a:lstStyle/>
          <a:p>
            <a:pPr marL="579438" indent="-579438">
              <a:spcAft>
                <a:spcPct val="50000"/>
              </a:spcAft>
              <a:tabLst>
                <a:tab pos="1265238" algn="l"/>
                <a:tab pos="3717925" algn="l"/>
              </a:tabLst>
            </a:pPr>
            <a:r>
              <a:rPr lang="en-US" sz="2300" b="1" dirty="0" smtClean="0">
                <a:solidFill>
                  <a:prstClr val="black"/>
                </a:solidFill>
                <a:latin typeface="Times New Roman" pitchFamily="18" charset="0"/>
                <a:cs typeface="Times New Roman" pitchFamily="18" charset="0"/>
              </a:rPr>
              <a:t>8.</a:t>
            </a:r>
            <a:r>
              <a:rPr lang="en-US" sz="2300" dirty="0" smtClean="0">
                <a:solidFill>
                  <a:prstClr val="black"/>
                </a:solidFill>
                <a:latin typeface="Times New Roman" pitchFamily="18" charset="0"/>
                <a:cs typeface="Times New Roman" pitchFamily="18" charset="0"/>
              </a:rPr>
              <a:t>	(a)	</a:t>
            </a:r>
            <a:endParaRPr lang="en-US" sz="2400" dirty="0" smtClean="0">
              <a:solidFill>
                <a:srgbClr val="FF0000"/>
              </a:solidFill>
              <a:latin typeface="Times New Roman" pitchFamily="18" charset="0"/>
            </a:endParaRPr>
          </a:p>
        </p:txBody>
      </p:sp>
      <p:sp>
        <p:nvSpPr>
          <p:cNvPr id="7" name="TextBox 6"/>
          <p:cNvSpPr txBox="1"/>
          <p:nvPr/>
        </p:nvSpPr>
        <p:spPr>
          <a:xfrm>
            <a:off x="1926335" y="2894148"/>
            <a:ext cx="5911379" cy="800219"/>
          </a:xfrm>
          <a:prstGeom prst="rect">
            <a:avLst/>
          </a:prstGeom>
          <a:noFill/>
        </p:spPr>
        <p:txBody>
          <a:bodyPr wrap="square" rtlCol="0">
            <a:spAutoFit/>
          </a:bodyPr>
          <a:lstStyle/>
          <a:p>
            <a:pPr>
              <a:tabLst>
                <a:tab pos="350838" algn="l"/>
                <a:tab pos="566738" algn="l"/>
              </a:tabLst>
            </a:pPr>
            <a:r>
              <a:rPr lang="en-US" sz="2300" dirty="0" smtClean="0">
                <a:solidFill>
                  <a:prstClr val="black"/>
                </a:solidFill>
                <a:latin typeface="Times New Roman" pitchFamily="18" charset="0"/>
                <a:cs typeface="Times New Roman" pitchFamily="18" charset="0"/>
              </a:rPr>
              <a:t>(ii)	The length of time Maria take</a:t>
            </a:r>
          </a:p>
          <a:p>
            <a:pPr>
              <a:tabLst>
                <a:tab pos="350838" algn="l"/>
                <a:tab pos="566738" algn="l"/>
              </a:tabLst>
            </a:pPr>
            <a:r>
              <a:rPr lang="en-US" sz="2300" dirty="0" smtClean="0">
                <a:solidFill>
                  <a:prstClr val="black"/>
                </a:solidFill>
                <a:latin typeface="Times New Roman" pitchFamily="18" charset="0"/>
                <a:cs typeface="Times New Roman" pitchFamily="18" charset="0"/>
              </a:rPr>
              <a:t>		to travel from Town </a:t>
            </a:r>
            <a:r>
              <a:rPr lang="en-US" sz="2300" i="1" dirty="0" smtClean="0">
                <a:solidFill>
                  <a:prstClr val="black"/>
                </a:solidFill>
                <a:latin typeface="Times New Roman" pitchFamily="18" charset="0"/>
                <a:cs typeface="Times New Roman" pitchFamily="18" charset="0"/>
              </a:rPr>
              <a:t>B</a:t>
            </a:r>
            <a:r>
              <a:rPr lang="en-US" sz="2300" dirty="0" smtClean="0">
                <a:solidFill>
                  <a:prstClr val="black"/>
                </a:solidFill>
                <a:latin typeface="Times New Roman" pitchFamily="18" charset="0"/>
                <a:cs typeface="Times New Roman" pitchFamily="18" charset="0"/>
              </a:rPr>
              <a:t> to Town </a:t>
            </a:r>
            <a:r>
              <a:rPr lang="en-US" sz="2300" i="1" dirty="0" smtClean="0">
                <a:solidFill>
                  <a:prstClr val="black"/>
                </a:solidFill>
                <a:latin typeface="Times New Roman" pitchFamily="18" charset="0"/>
                <a:cs typeface="Times New Roman" pitchFamily="18" charset="0"/>
              </a:rPr>
              <a:t>A</a:t>
            </a:r>
            <a:r>
              <a:rPr lang="en-US" sz="2300" dirty="0" smtClean="0">
                <a:solidFill>
                  <a:prstClr val="black"/>
                </a:solidFill>
                <a:latin typeface="Times New Roman" pitchFamily="18" charset="0"/>
                <a:cs typeface="Times New Roman" pitchFamily="18" charset="0"/>
              </a:rPr>
              <a:t> = </a:t>
            </a:r>
            <a:r>
              <a:rPr lang="en-US" sz="2300" dirty="0" smtClean="0">
                <a:solidFill>
                  <a:srgbClr val="FF0000"/>
                </a:solidFill>
                <a:latin typeface="Times New Roman" pitchFamily="18" charset="0"/>
                <a:cs typeface="Times New Roman" pitchFamily="18" charset="0"/>
              </a:rPr>
              <a:t>5 hours</a:t>
            </a:r>
            <a:endParaRPr lang="en-US" sz="2300" dirty="0">
              <a:solidFill>
                <a:srgbClr val="FF0000"/>
              </a:solidFill>
              <a:latin typeface="Times New Roman" pitchFamily="18" charset="0"/>
              <a:cs typeface="Times New Roman" pitchFamily="18" charset="0"/>
            </a:endParaRPr>
          </a:p>
        </p:txBody>
      </p:sp>
      <p:sp>
        <p:nvSpPr>
          <p:cNvPr id="4" name="TextBox 3"/>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3 Paper 2</a:t>
            </a:r>
          </a:p>
        </p:txBody>
      </p:sp>
    </p:spTree>
    <p:extLst>
      <p:ext uri="{BB962C8B-B14F-4D97-AF65-F5344CB8AC3E}">
        <p14:creationId xmlns:p14="http://schemas.microsoft.com/office/powerpoint/2010/main" xmlns="" val="2823155559"/>
      </p:ext>
    </p:extLst>
  </p:cSld>
  <p:clrMapOvr>
    <a:masterClrMapping/>
  </p:clrMapOvr>
  <p:transition spd="slow">
    <p:strips dir="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p:cTn id="7" dur="500" fill="hold"/>
                                        <p:tgtEl>
                                          <p:spTgt spid="5"/>
                                        </p:tgtEl>
                                        <p:attrNameLst>
                                          <p:attrName>ppt_w</p:attrName>
                                        </p:attrNameLst>
                                      </p:cBhvr>
                                      <p:tavLst>
                                        <p:tav tm="0">
                                          <p:val>
                                            <p:fltVal val="0"/>
                                          </p:val>
                                        </p:tav>
                                        <p:tav tm="100000">
                                          <p:val>
                                            <p:strVal val="#ppt_w"/>
                                          </p:val>
                                        </p:tav>
                                      </p:tavLst>
                                    </p:anim>
                                    <p:anim calcmode="lin" valueType="num">
                                      <p:cBhvr>
                                        <p:cTn id="8" dur="500" fill="hold"/>
                                        <p:tgtEl>
                                          <p:spTgt spid="5"/>
                                        </p:tgtEl>
                                        <p:attrNameLst>
                                          <p:attrName>ppt_h</p:attrName>
                                        </p:attrNameLst>
                                      </p:cBhvr>
                                      <p:tavLst>
                                        <p:tav tm="0">
                                          <p:val>
                                            <p:fltVal val="0"/>
                                          </p:val>
                                        </p:tav>
                                        <p:tav tm="100000">
                                          <p:val>
                                            <p:strVal val="#ppt_h"/>
                                          </p:val>
                                        </p:tav>
                                      </p:tavLst>
                                    </p:anim>
                                    <p:animEffect transition="in" filter="fade">
                                      <p:cBhvr>
                                        <p:cTn id="9" dur="500"/>
                                        <p:tgtEl>
                                          <p:spTgt spid="5"/>
                                        </p:tgtEl>
                                      </p:cBhvr>
                                    </p:animEffect>
                                  </p:childTnLst>
                                </p:cTn>
                              </p:par>
                              <p:par>
                                <p:cTn id="10" presetID="23" presetClass="entr" presetSubtype="16" fill="hold" grpId="0" nodeType="withEffect">
                                  <p:stCondLst>
                                    <p:cond delay="0"/>
                                  </p:stCondLst>
                                  <p:childTnLst>
                                    <p:set>
                                      <p:cBhvr>
                                        <p:cTn id="11" dur="1" fill="hold">
                                          <p:stCondLst>
                                            <p:cond delay="0"/>
                                          </p:stCondLst>
                                        </p:cTn>
                                        <p:tgtEl>
                                          <p:spTgt spid="7"/>
                                        </p:tgtEl>
                                        <p:attrNameLst>
                                          <p:attrName>style.visibility</p:attrName>
                                        </p:attrNameLst>
                                      </p:cBhvr>
                                      <p:to>
                                        <p:strVal val="visible"/>
                                      </p:to>
                                    </p:set>
                                    <p:anim calcmode="lin" valueType="num">
                                      <p:cBhvr>
                                        <p:cTn id="12" dur="500" fill="hold"/>
                                        <p:tgtEl>
                                          <p:spTgt spid="7"/>
                                        </p:tgtEl>
                                        <p:attrNameLst>
                                          <p:attrName>ppt_w</p:attrName>
                                        </p:attrNameLst>
                                      </p:cBhvr>
                                      <p:tavLst>
                                        <p:tav tm="0">
                                          <p:val>
                                            <p:fltVal val="0"/>
                                          </p:val>
                                        </p:tav>
                                        <p:tav tm="100000">
                                          <p:val>
                                            <p:strVal val="#ppt_w"/>
                                          </p:val>
                                        </p:tav>
                                      </p:tavLst>
                                    </p:anim>
                                    <p:anim calcmode="lin" valueType="num">
                                      <p:cBhvr>
                                        <p:cTn id="13" dur="500" fill="hold"/>
                                        <p:tgtEl>
                                          <p:spTgt spid="7"/>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7" grpId="0"/>
    </p:bld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Content Placeholder 10"/>
          <p:cNvSpPr>
            <a:spLocks noGrp="1"/>
          </p:cNvSpPr>
          <p:nvPr>
            <p:ph sz="quarter" idx="13"/>
          </p:nvPr>
        </p:nvSpPr>
        <p:spPr>
          <a:xfrm>
            <a:off x="685800" y="2652829"/>
            <a:ext cx="6416040" cy="800219"/>
          </a:xfrm>
        </p:spPr>
        <p:txBody>
          <a:bodyPr wrap="square">
            <a:spAutoFit/>
          </a:bodyPr>
          <a:lstStyle/>
          <a:p>
            <a:pPr marL="625475" indent="-625475" algn="just">
              <a:spcBef>
                <a:spcPct val="0"/>
              </a:spcBef>
              <a:buFontTx/>
              <a:buNone/>
              <a:tabLst>
                <a:tab pos="800100" algn="l"/>
                <a:tab pos="3776663" algn="l"/>
              </a:tabLst>
            </a:pPr>
            <a:r>
              <a:rPr lang="en-US" sz="2300" b="1" dirty="0" smtClean="0">
                <a:solidFill>
                  <a:schemeClr val="tx1"/>
                </a:solidFill>
                <a:latin typeface="Times New Roman" pitchFamily="18" charset="0"/>
                <a:cs typeface="Times New Roman" pitchFamily="18" charset="0"/>
              </a:rPr>
              <a:t>28.</a:t>
            </a:r>
            <a:r>
              <a:rPr lang="en-US" sz="2300" dirty="0" smtClean="0">
                <a:solidFill>
                  <a:schemeClr val="tx1"/>
                </a:solidFill>
                <a:latin typeface="Times New Roman" pitchFamily="18" charset="0"/>
                <a:cs typeface="Times New Roman" pitchFamily="18" charset="0"/>
              </a:rPr>
              <a:t>	</a:t>
            </a:r>
            <a:r>
              <a:rPr lang="en-US" sz="2300" dirty="0" smtClean="0">
                <a:solidFill>
                  <a:schemeClr val="tx1"/>
                </a:solidFill>
                <a:latin typeface="Times New Roman" pitchFamily="18" charset="0"/>
              </a:rPr>
              <a:t>A bullet takes 2s to travel a distance of 800 m. The average speed of the bullet is </a:t>
            </a:r>
            <a:endParaRPr lang="en-US" sz="2300" dirty="0" smtClean="0">
              <a:solidFill>
                <a:schemeClr val="tx1"/>
              </a:solidFill>
              <a:latin typeface="Times New Roman" pitchFamily="18" charset="0"/>
              <a:cs typeface="Times New Roman" pitchFamily="18" charset="0"/>
            </a:endParaRPr>
          </a:p>
        </p:txBody>
      </p:sp>
      <p:sp>
        <p:nvSpPr>
          <p:cNvPr id="8" name="Notched Right Arrow 7"/>
          <p:cNvSpPr/>
          <p:nvPr/>
        </p:nvSpPr>
        <p:spPr>
          <a:xfrm>
            <a:off x="7162800" y="6019800"/>
            <a:ext cx="1782315" cy="685800"/>
          </a:xfrm>
          <a:prstGeom prst="notchedRightArrow">
            <a:avLst/>
          </a:prstGeom>
          <a:blipFill>
            <a:blip r:embed="rId2" cstate="print">
              <a:extLst>
                <a:ext uri="{BEBA8EAE-BF5A-486C-A8C5-ECC9F3942E4B}">
                  <a14:imgProps xmlns:a14="http://schemas.microsoft.com/office/drawing/2010/main" xmlns="">
                    <a14:imgLayer r:embed="rId3">
                      <a14:imgEffect>
                        <a14:brightnessContrast bright="-20000" contrast="-20000"/>
                      </a14:imgEffect>
                    </a14:imgLayer>
                  </a14:imgProps>
                </a:ex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ANSWER</a:t>
            </a:r>
            <a:endParaRPr lang="en-US" sz="2000" b="1" dirty="0">
              <a:latin typeface="Times New Roman" pitchFamily="18" charset="0"/>
              <a:cs typeface="Times New Roman" pitchFamily="18" charset="0"/>
            </a:endParaRPr>
          </a:p>
        </p:txBody>
      </p:sp>
      <p:sp>
        <p:nvSpPr>
          <p:cNvPr id="16" name="Content Placeholder 10"/>
          <p:cNvSpPr>
            <a:spLocks noGrp="1"/>
          </p:cNvSpPr>
          <p:nvPr>
            <p:ph sz="quarter" idx="13"/>
          </p:nvPr>
        </p:nvSpPr>
        <p:spPr>
          <a:xfrm>
            <a:off x="1280160" y="4276661"/>
            <a:ext cx="3037718" cy="676339"/>
          </a:xfrm>
        </p:spPr>
        <p:txBody>
          <a:bodyPr wrap="square">
            <a:spAutoFit/>
          </a:bodyPr>
          <a:lstStyle/>
          <a:p>
            <a:pPr algn="just">
              <a:lnSpc>
                <a:spcPct val="165000"/>
              </a:lnSpc>
              <a:spcBef>
                <a:spcPct val="0"/>
              </a:spcBef>
              <a:buNone/>
              <a:tabLst>
                <a:tab pos="800100" algn="l"/>
                <a:tab pos="3776663" algn="l"/>
              </a:tabLst>
            </a:pPr>
            <a:r>
              <a:rPr lang="en-US" sz="2300" dirty="0" smtClean="0">
                <a:solidFill>
                  <a:schemeClr val="tx1"/>
                </a:solidFill>
                <a:latin typeface="Times New Roman" pitchFamily="18" charset="0"/>
                <a:cs typeface="Times New Roman" pitchFamily="18" charset="0"/>
              </a:rPr>
              <a:t>(C)   400 m/s</a:t>
            </a:r>
          </a:p>
        </p:txBody>
      </p:sp>
      <p:sp>
        <p:nvSpPr>
          <p:cNvPr id="17" name="Content Placeholder 10"/>
          <p:cNvSpPr>
            <a:spLocks noGrp="1"/>
          </p:cNvSpPr>
          <p:nvPr>
            <p:ph sz="quarter" idx="13"/>
          </p:nvPr>
        </p:nvSpPr>
        <p:spPr>
          <a:xfrm>
            <a:off x="1295400" y="3495785"/>
            <a:ext cx="2865120" cy="676339"/>
          </a:xfrm>
        </p:spPr>
        <p:txBody>
          <a:bodyPr wrap="square">
            <a:spAutoFit/>
          </a:bodyPr>
          <a:lstStyle/>
          <a:p>
            <a:pPr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(A)</a:t>
            </a:r>
          </a:p>
        </p:txBody>
      </p:sp>
      <p:sp>
        <p:nvSpPr>
          <p:cNvPr id="18" name="Content Placeholder 10"/>
          <p:cNvSpPr>
            <a:spLocks noGrp="1"/>
          </p:cNvSpPr>
          <p:nvPr>
            <p:ph sz="quarter" idx="13"/>
          </p:nvPr>
        </p:nvSpPr>
        <p:spPr>
          <a:xfrm>
            <a:off x="4160520" y="4261421"/>
            <a:ext cx="2865120" cy="676339"/>
          </a:xfrm>
        </p:spPr>
        <p:txBody>
          <a:bodyPr wrap="square">
            <a:spAutoFit/>
          </a:bodyPr>
          <a:lstStyle/>
          <a:p>
            <a:pPr algn="just">
              <a:lnSpc>
                <a:spcPct val="165000"/>
              </a:lnSpc>
              <a:spcBef>
                <a:spcPct val="0"/>
              </a:spcBef>
              <a:buNone/>
              <a:tabLst>
                <a:tab pos="800100" algn="l"/>
                <a:tab pos="3776663" algn="l"/>
              </a:tabLst>
            </a:pPr>
            <a:r>
              <a:rPr lang="en-US" sz="2300" dirty="0" smtClean="0">
                <a:solidFill>
                  <a:schemeClr val="tx1"/>
                </a:solidFill>
                <a:latin typeface="Times New Roman" pitchFamily="18" charset="0"/>
                <a:cs typeface="Times New Roman" pitchFamily="18" charset="0"/>
              </a:rPr>
              <a:t>(D)  1 600 m/s</a:t>
            </a:r>
          </a:p>
        </p:txBody>
      </p:sp>
      <p:sp>
        <p:nvSpPr>
          <p:cNvPr id="19" name="Content Placeholder 10"/>
          <p:cNvSpPr>
            <a:spLocks noGrp="1"/>
          </p:cNvSpPr>
          <p:nvPr>
            <p:ph sz="quarter" idx="13"/>
          </p:nvPr>
        </p:nvSpPr>
        <p:spPr>
          <a:xfrm>
            <a:off x="4160520" y="3490686"/>
            <a:ext cx="2865120" cy="676339"/>
          </a:xfrm>
        </p:spPr>
        <p:txBody>
          <a:bodyPr wrap="square">
            <a:spAutoFit/>
          </a:bodyPr>
          <a:lstStyle/>
          <a:p>
            <a:pPr algn="just">
              <a:lnSpc>
                <a:spcPct val="165000"/>
              </a:lnSpc>
              <a:spcBef>
                <a:spcPct val="0"/>
              </a:spcBef>
              <a:buNone/>
              <a:tabLst>
                <a:tab pos="800100" algn="l"/>
                <a:tab pos="3776663" algn="l"/>
              </a:tabLst>
            </a:pPr>
            <a:r>
              <a:rPr lang="en-US" sz="2300" dirty="0" smtClean="0">
                <a:solidFill>
                  <a:schemeClr val="tx1"/>
                </a:solidFill>
                <a:latin typeface="Times New Roman" pitchFamily="18" charset="0"/>
                <a:cs typeface="Times New Roman" pitchFamily="18" charset="0"/>
              </a:rPr>
              <a:t>(B)</a:t>
            </a:r>
          </a:p>
        </p:txBody>
      </p:sp>
      <p:pic>
        <p:nvPicPr>
          <p:cNvPr id="13315" name="Picture 3" descr="D:\Deepak\Powerpoint\20110218\Art\New.wmf"/>
          <p:cNvPicPr>
            <a:picLocks noChangeAspect="1" noChangeArrowheads="1"/>
          </p:cNvPicPr>
          <p:nvPr/>
        </p:nvPicPr>
        <p:blipFill>
          <a:blip r:embed="rId4" cstate="print"/>
          <a:srcRect/>
          <a:stretch>
            <a:fillRect/>
          </a:stretch>
        </p:blipFill>
        <p:spPr bwMode="auto">
          <a:xfrm>
            <a:off x="4800600" y="3566886"/>
            <a:ext cx="977900" cy="698500"/>
          </a:xfrm>
          <a:prstGeom prst="rect">
            <a:avLst/>
          </a:prstGeom>
          <a:noFill/>
        </p:spPr>
      </p:pic>
      <p:pic>
        <p:nvPicPr>
          <p:cNvPr id="13316" name="Picture 4" descr="D:\Deepak\Powerpoint\20110218\Art\New.wmf"/>
          <p:cNvPicPr>
            <a:picLocks noChangeAspect="1" noChangeArrowheads="1"/>
          </p:cNvPicPr>
          <p:nvPr/>
        </p:nvPicPr>
        <p:blipFill>
          <a:blip r:embed="rId5" cstate="print"/>
          <a:srcRect/>
          <a:stretch>
            <a:fillRect/>
          </a:stretch>
        </p:blipFill>
        <p:spPr bwMode="auto">
          <a:xfrm>
            <a:off x="1981200" y="3534228"/>
            <a:ext cx="1130300" cy="762000"/>
          </a:xfrm>
          <a:prstGeom prst="rect">
            <a:avLst/>
          </a:prstGeom>
          <a:noFill/>
        </p:spPr>
      </p:pic>
      <p:sp>
        <p:nvSpPr>
          <p:cNvPr id="10"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tabLst>
                <a:tab pos="393192" algn="r"/>
                <a:tab pos="640080" algn="l"/>
              </a:tabLst>
            </a:pPr>
            <a:r>
              <a:rPr lang="en-US" sz="1500" b="1" dirty="0" smtClean="0">
                <a:solidFill>
                  <a:schemeClr val="bg1"/>
                </a:solidFill>
                <a:latin typeface="Times New Roman" pitchFamily="18" charset="0"/>
                <a:cs typeface="Times New Roman" pitchFamily="18" charset="0"/>
              </a:rPr>
              <a:t>Revision Exam 1 Paper 1</a:t>
            </a:r>
          </a:p>
        </p:txBody>
      </p:sp>
    </p:spTree>
    <p:extLst>
      <p:ext uri="{BB962C8B-B14F-4D97-AF65-F5344CB8AC3E}">
        <p14:creationId xmlns:p14="http://schemas.microsoft.com/office/powerpoint/2010/main" xmlns="" val="714513420"/>
      </p:ext>
    </p:extLst>
  </p:cSld>
  <p:clrMapOvr>
    <a:masterClrMapping/>
  </p:clrMapOvr>
  <p:transition spd="slow">
    <p:strips dir="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11">
                                            <p:txEl>
                                              <p:pRg st="0" end="0"/>
                                            </p:txEl>
                                          </p:spTgt>
                                        </p:tgtEl>
                                        <p:attrNameLst>
                                          <p:attrName>style.visibility</p:attrName>
                                        </p:attrNameLst>
                                      </p:cBhvr>
                                      <p:to>
                                        <p:strVal val="visible"/>
                                      </p:to>
                                    </p:set>
                                    <p:anim calcmode="lin" valueType="num">
                                      <p:cBhvr>
                                        <p:cTn id="7" dur="500" fill="hold"/>
                                        <p:tgtEl>
                                          <p:spTgt spid="11">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11">
                                            <p:txEl>
                                              <p:pRg st="0" end="0"/>
                                            </p:txEl>
                                          </p:spTgt>
                                        </p:tgtEl>
                                        <p:attrNameLst>
                                          <p:attrName>ppt_h</p:attrName>
                                        </p:attrNameLst>
                                      </p:cBhvr>
                                      <p:tavLst>
                                        <p:tav tm="0">
                                          <p:val>
                                            <p:fltVal val="0"/>
                                          </p:val>
                                        </p:tav>
                                        <p:tav tm="100000">
                                          <p:val>
                                            <p:strVal val="#ppt_h"/>
                                          </p:val>
                                        </p:tav>
                                      </p:tavLst>
                                    </p:anim>
                                  </p:childTnLst>
                                </p:cTn>
                              </p:par>
                            </p:childTnLst>
                          </p:cTn>
                        </p:par>
                      </p:childTnLst>
                    </p:cTn>
                  </p:par>
                  <p:par>
                    <p:cTn id="9" fill="hold">
                      <p:stCondLst>
                        <p:cond delay="indefinite"/>
                      </p:stCondLst>
                      <p:childTnLst>
                        <p:par>
                          <p:cTn id="10" fill="hold">
                            <p:stCondLst>
                              <p:cond delay="0"/>
                            </p:stCondLst>
                            <p:childTnLst>
                              <p:par>
                                <p:cTn id="11" presetID="53" presetClass="entr" presetSubtype="16" fill="hold" grpId="0" nodeType="clickEffect">
                                  <p:stCondLst>
                                    <p:cond delay="0"/>
                                  </p:stCondLst>
                                  <p:childTnLst>
                                    <p:set>
                                      <p:cBhvr>
                                        <p:cTn id="12" dur="1" fill="hold">
                                          <p:stCondLst>
                                            <p:cond delay="0"/>
                                          </p:stCondLst>
                                        </p:cTn>
                                        <p:tgtEl>
                                          <p:spTgt spid="17">
                                            <p:txEl>
                                              <p:pRg st="0" end="0"/>
                                            </p:txEl>
                                          </p:spTgt>
                                        </p:tgtEl>
                                        <p:attrNameLst>
                                          <p:attrName>style.visibility</p:attrName>
                                        </p:attrNameLst>
                                      </p:cBhvr>
                                      <p:to>
                                        <p:strVal val="visible"/>
                                      </p:to>
                                    </p:set>
                                    <p:anim calcmode="lin" valueType="num">
                                      <p:cBhvr>
                                        <p:cTn id="13" dur="500" fill="hold"/>
                                        <p:tgtEl>
                                          <p:spTgt spid="17">
                                            <p:txEl>
                                              <p:pRg st="0" end="0"/>
                                            </p:txEl>
                                          </p:spTgt>
                                        </p:tgtEl>
                                        <p:attrNameLst>
                                          <p:attrName>ppt_w</p:attrName>
                                        </p:attrNameLst>
                                      </p:cBhvr>
                                      <p:tavLst>
                                        <p:tav tm="0">
                                          <p:val>
                                            <p:fltVal val="0"/>
                                          </p:val>
                                        </p:tav>
                                        <p:tav tm="100000">
                                          <p:val>
                                            <p:strVal val="#ppt_w"/>
                                          </p:val>
                                        </p:tav>
                                      </p:tavLst>
                                    </p:anim>
                                    <p:anim calcmode="lin" valueType="num">
                                      <p:cBhvr>
                                        <p:cTn id="14" dur="500" fill="hold"/>
                                        <p:tgtEl>
                                          <p:spTgt spid="17">
                                            <p:txEl>
                                              <p:pRg st="0" end="0"/>
                                            </p:txEl>
                                          </p:spTgt>
                                        </p:tgtEl>
                                        <p:attrNameLst>
                                          <p:attrName>ppt_h</p:attrName>
                                        </p:attrNameLst>
                                      </p:cBhvr>
                                      <p:tavLst>
                                        <p:tav tm="0">
                                          <p:val>
                                            <p:fltVal val="0"/>
                                          </p:val>
                                        </p:tav>
                                        <p:tav tm="100000">
                                          <p:val>
                                            <p:strVal val="#ppt_h"/>
                                          </p:val>
                                        </p:tav>
                                      </p:tavLst>
                                    </p:anim>
                                    <p:animEffect transition="in" filter="fade">
                                      <p:cBhvr>
                                        <p:cTn id="15" dur="500"/>
                                        <p:tgtEl>
                                          <p:spTgt spid="17">
                                            <p:txEl>
                                              <p:pRg st="0" end="0"/>
                                            </p:txEl>
                                          </p:spTgt>
                                        </p:tgtEl>
                                      </p:cBhvr>
                                    </p:animEffect>
                                  </p:childTnLst>
                                </p:cTn>
                              </p:par>
                              <p:par>
                                <p:cTn id="16" presetID="23" presetClass="entr" presetSubtype="16" fill="hold" nodeType="withEffect">
                                  <p:stCondLst>
                                    <p:cond delay="0"/>
                                  </p:stCondLst>
                                  <p:childTnLst>
                                    <p:set>
                                      <p:cBhvr>
                                        <p:cTn id="17" dur="1" fill="hold">
                                          <p:stCondLst>
                                            <p:cond delay="0"/>
                                          </p:stCondLst>
                                        </p:cTn>
                                        <p:tgtEl>
                                          <p:spTgt spid="13316"/>
                                        </p:tgtEl>
                                        <p:attrNameLst>
                                          <p:attrName>style.visibility</p:attrName>
                                        </p:attrNameLst>
                                      </p:cBhvr>
                                      <p:to>
                                        <p:strVal val="visible"/>
                                      </p:to>
                                    </p:set>
                                    <p:anim calcmode="lin" valueType="num">
                                      <p:cBhvr>
                                        <p:cTn id="18" dur="500" fill="hold"/>
                                        <p:tgtEl>
                                          <p:spTgt spid="13316"/>
                                        </p:tgtEl>
                                        <p:attrNameLst>
                                          <p:attrName>ppt_w</p:attrName>
                                        </p:attrNameLst>
                                      </p:cBhvr>
                                      <p:tavLst>
                                        <p:tav tm="0">
                                          <p:val>
                                            <p:fltVal val="0"/>
                                          </p:val>
                                        </p:tav>
                                        <p:tav tm="100000">
                                          <p:val>
                                            <p:strVal val="#ppt_w"/>
                                          </p:val>
                                        </p:tav>
                                      </p:tavLst>
                                    </p:anim>
                                    <p:anim calcmode="lin" valueType="num">
                                      <p:cBhvr>
                                        <p:cTn id="19" dur="500" fill="hold"/>
                                        <p:tgtEl>
                                          <p:spTgt spid="13316"/>
                                        </p:tgtEl>
                                        <p:attrNameLst>
                                          <p:attrName>ppt_h</p:attrName>
                                        </p:attrNameLst>
                                      </p:cBhvr>
                                      <p:tavLst>
                                        <p:tav tm="0">
                                          <p:val>
                                            <p:fltVal val="0"/>
                                          </p:val>
                                        </p:tav>
                                        <p:tav tm="100000">
                                          <p:val>
                                            <p:strVal val="#ppt_h"/>
                                          </p:val>
                                        </p:tav>
                                      </p:tavLst>
                                    </p:anim>
                                  </p:childTnLst>
                                </p:cTn>
                              </p:par>
                              <p:par>
                                <p:cTn id="20" presetID="53" presetClass="entr" presetSubtype="16" fill="hold" grpId="0" nodeType="withEffect">
                                  <p:stCondLst>
                                    <p:cond delay="0"/>
                                  </p:stCondLst>
                                  <p:childTnLst>
                                    <p:set>
                                      <p:cBhvr>
                                        <p:cTn id="21" dur="1" fill="hold">
                                          <p:stCondLst>
                                            <p:cond delay="0"/>
                                          </p:stCondLst>
                                        </p:cTn>
                                        <p:tgtEl>
                                          <p:spTgt spid="19">
                                            <p:txEl>
                                              <p:pRg st="0" end="0"/>
                                            </p:txEl>
                                          </p:spTgt>
                                        </p:tgtEl>
                                        <p:attrNameLst>
                                          <p:attrName>style.visibility</p:attrName>
                                        </p:attrNameLst>
                                      </p:cBhvr>
                                      <p:to>
                                        <p:strVal val="visible"/>
                                      </p:to>
                                    </p:set>
                                    <p:anim calcmode="lin" valueType="num">
                                      <p:cBhvr>
                                        <p:cTn id="22" dur="500" fill="hold"/>
                                        <p:tgtEl>
                                          <p:spTgt spid="19">
                                            <p:txEl>
                                              <p:pRg st="0" end="0"/>
                                            </p:txEl>
                                          </p:spTgt>
                                        </p:tgtEl>
                                        <p:attrNameLst>
                                          <p:attrName>ppt_w</p:attrName>
                                        </p:attrNameLst>
                                      </p:cBhvr>
                                      <p:tavLst>
                                        <p:tav tm="0">
                                          <p:val>
                                            <p:fltVal val="0"/>
                                          </p:val>
                                        </p:tav>
                                        <p:tav tm="100000">
                                          <p:val>
                                            <p:strVal val="#ppt_w"/>
                                          </p:val>
                                        </p:tav>
                                      </p:tavLst>
                                    </p:anim>
                                    <p:anim calcmode="lin" valueType="num">
                                      <p:cBhvr>
                                        <p:cTn id="23" dur="500" fill="hold"/>
                                        <p:tgtEl>
                                          <p:spTgt spid="19">
                                            <p:txEl>
                                              <p:pRg st="0" end="0"/>
                                            </p:txEl>
                                          </p:spTgt>
                                        </p:tgtEl>
                                        <p:attrNameLst>
                                          <p:attrName>ppt_h</p:attrName>
                                        </p:attrNameLst>
                                      </p:cBhvr>
                                      <p:tavLst>
                                        <p:tav tm="0">
                                          <p:val>
                                            <p:fltVal val="0"/>
                                          </p:val>
                                        </p:tav>
                                        <p:tav tm="100000">
                                          <p:val>
                                            <p:strVal val="#ppt_h"/>
                                          </p:val>
                                        </p:tav>
                                      </p:tavLst>
                                    </p:anim>
                                    <p:animEffect transition="in" filter="fade">
                                      <p:cBhvr>
                                        <p:cTn id="24" dur="500"/>
                                        <p:tgtEl>
                                          <p:spTgt spid="19">
                                            <p:txEl>
                                              <p:pRg st="0" end="0"/>
                                            </p:txEl>
                                          </p:spTgt>
                                        </p:tgtEl>
                                      </p:cBhvr>
                                    </p:animEffect>
                                  </p:childTnLst>
                                </p:cTn>
                              </p:par>
                              <p:par>
                                <p:cTn id="25" presetID="23" presetClass="entr" presetSubtype="16" fill="hold" nodeType="withEffect">
                                  <p:stCondLst>
                                    <p:cond delay="0"/>
                                  </p:stCondLst>
                                  <p:childTnLst>
                                    <p:set>
                                      <p:cBhvr>
                                        <p:cTn id="26" dur="1" fill="hold">
                                          <p:stCondLst>
                                            <p:cond delay="0"/>
                                          </p:stCondLst>
                                        </p:cTn>
                                        <p:tgtEl>
                                          <p:spTgt spid="13315"/>
                                        </p:tgtEl>
                                        <p:attrNameLst>
                                          <p:attrName>style.visibility</p:attrName>
                                        </p:attrNameLst>
                                      </p:cBhvr>
                                      <p:to>
                                        <p:strVal val="visible"/>
                                      </p:to>
                                    </p:set>
                                    <p:anim calcmode="lin" valueType="num">
                                      <p:cBhvr>
                                        <p:cTn id="27" dur="500" fill="hold"/>
                                        <p:tgtEl>
                                          <p:spTgt spid="13315"/>
                                        </p:tgtEl>
                                        <p:attrNameLst>
                                          <p:attrName>ppt_w</p:attrName>
                                        </p:attrNameLst>
                                      </p:cBhvr>
                                      <p:tavLst>
                                        <p:tav tm="0">
                                          <p:val>
                                            <p:fltVal val="0"/>
                                          </p:val>
                                        </p:tav>
                                        <p:tav tm="100000">
                                          <p:val>
                                            <p:strVal val="#ppt_w"/>
                                          </p:val>
                                        </p:tav>
                                      </p:tavLst>
                                    </p:anim>
                                    <p:anim calcmode="lin" valueType="num">
                                      <p:cBhvr>
                                        <p:cTn id="28" dur="500" fill="hold"/>
                                        <p:tgtEl>
                                          <p:spTgt spid="13315"/>
                                        </p:tgtEl>
                                        <p:attrNameLst>
                                          <p:attrName>ppt_h</p:attrName>
                                        </p:attrNameLst>
                                      </p:cBhvr>
                                      <p:tavLst>
                                        <p:tav tm="0">
                                          <p:val>
                                            <p:fltVal val="0"/>
                                          </p:val>
                                        </p:tav>
                                        <p:tav tm="100000">
                                          <p:val>
                                            <p:strVal val="#ppt_h"/>
                                          </p:val>
                                        </p:tav>
                                      </p:tavLst>
                                    </p:anim>
                                  </p:childTnLst>
                                </p:cTn>
                              </p:par>
                              <p:par>
                                <p:cTn id="29" presetID="53" presetClass="entr" presetSubtype="16" fill="hold" grpId="0" nodeType="withEffect">
                                  <p:stCondLst>
                                    <p:cond delay="0"/>
                                  </p:stCondLst>
                                  <p:childTnLst>
                                    <p:set>
                                      <p:cBhvr>
                                        <p:cTn id="30" dur="1" fill="hold">
                                          <p:stCondLst>
                                            <p:cond delay="0"/>
                                          </p:stCondLst>
                                        </p:cTn>
                                        <p:tgtEl>
                                          <p:spTgt spid="16">
                                            <p:txEl>
                                              <p:pRg st="0" end="0"/>
                                            </p:txEl>
                                          </p:spTgt>
                                        </p:tgtEl>
                                        <p:attrNameLst>
                                          <p:attrName>style.visibility</p:attrName>
                                        </p:attrNameLst>
                                      </p:cBhvr>
                                      <p:to>
                                        <p:strVal val="visible"/>
                                      </p:to>
                                    </p:set>
                                    <p:anim calcmode="lin" valueType="num">
                                      <p:cBhvr>
                                        <p:cTn id="31" dur="500" fill="hold"/>
                                        <p:tgtEl>
                                          <p:spTgt spid="16">
                                            <p:txEl>
                                              <p:pRg st="0" end="0"/>
                                            </p:txEl>
                                          </p:spTgt>
                                        </p:tgtEl>
                                        <p:attrNameLst>
                                          <p:attrName>ppt_w</p:attrName>
                                        </p:attrNameLst>
                                      </p:cBhvr>
                                      <p:tavLst>
                                        <p:tav tm="0">
                                          <p:val>
                                            <p:fltVal val="0"/>
                                          </p:val>
                                        </p:tav>
                                        <p:tav tm="100000">
                                          <p:val>
                                            <p:strVal val="#ppt_w"/>
                                          </p:val>
                                        </p:tav>
                                      </p:tavLst>
                                    </p:anim>
                                    <p:anim calcmode="lin" valueType="num">
                                      <p:cBhvr>
                                        <p:cTn id="32" dur="500" fill="hold"/>
                                        <p:tgtEl>
                                          <p:spTgt spid="16">
                                            <p:txEl>
                                              <p:pRg st="0" end="0"/>
                                            </p:txEl>
                                          </p:spTgt>
                                        </p:tgtEl>
                                        <p:attrNameLst>
                                          <p:attrName>ppt_h</p:attrName>
                                        </p:attrNameLst>
                                      </p:cBhvr>
                                      <p:tavLst>
                                        <p:tav tm="0">
                                          <p:val>
                                            <p:fltVal val="0"/>
                                          </p:val>
                                        </p:tav>
                                        <p:tav tm="100000">
                                          <p:val>
                                            <p:strVal val="#ppt_h"/>
                                          </p:val>
                                        </p:tav>
                                      </p:tavLst>
                                    </p:anim>
                                    <p:animEffect transition="in" filter="fade">
                                      <p:cBhvr>
                                        <p:cTn id="33" dur="500"/>
                                        <p:tgtEl>
                                          <p:spTgt spid="16">
                                            <p:txEl>
                                              <p:pRg st="0" end="0"/>
                                            </p:txEl>
                                          </p:spTgt>
                                        </p:tgtEl>
                                      </p:cBhvr>
                                    </p:animEffect>
                                  </p:childTnLst>
                                </p:cTn>
                              </p:par>
                              <p:par>
                                <p:cTn id="34" presetID="53" presetClass="entr" presetSubtype="16" fill="hold" grpId="0" nodeType="withEffect">
                                  <p:stCondLst>
                                    <p:cond delay="0"/>
                                  </p:stCondLst>
                                  <p:childTnLst>
                                    <p:set>
                                      <p:cBhvr>
                                        <p:cTn id="35" dur="1" fill="hold">
                                          <p:stCondLst>
                                            <p:cond delay="0"/>
                                          </p:stCondLst>
                                        </p:cTn>
                                        <p:tgtEl>
                                          <p:spTgt spid="18">
                                            <p:txEl>
                                              <p:pRg st="0" end="0"/>
                                            </p:txEl>
                                          </p:spTgt>
                                        </p:tgtEl>
                                        <p:attrNameLst>
                                          <p:attrName>style.visibility</p:attrName>
                                        </p:attrNameLst>
                                      </p:cBhvr>
                                      <p:to>
                                        <p:strVal val="visible"/>
                                      </p:to>
                                    </p:set>
                                    <p:anim calcmode="lin" valueType="num">
                                      <p:cBhvr>
                                        <p:cTn id="36" dur="500" fill="hold"/>
                                        <p:tgtEl>
                                          <p:spTgt spid="18">
                                            <p:txEl>
                                              <p:pRg st="0" end="0"/>
                                            </p:txEl>
                                          </p:spTgt>
                                        </p:tgtEl>
                                        <p:attrNameLst>
                                          <p:attrName>ppt_w</p:attrName>
                                        </p:attrNameLst>
                                      </p:cBhvr>
                                      <p:tavLst>
                                        <p:tav tm="0">
                                          <p:val>
                                            <p:fltVal val="0"/>
                                          </p:val>
                                        </p:tav>
                                        <p:tav tm="100000">
                                          <p:val>
                                            <p:strVal val="#ppt_w"/>
                                          </p:val>
                                        </p:tav>
                                      </p:tavLst>
                                    </p:anim>
                                    <p:anim calcmode="lin" valueType="num">
                                      <p:cBhvr>
                                        <p:cTn id="37" dur="500" fill="hold"/>
                                        <p:tgtEl>
                                          <p:spTgt spid="18">
                                            <p:txEl>
                                              <p:pRg st="0" end="0"/>
                                            </p:txEl>
                                          </p:spTgt>
                                        </p:tgtEl>
                                        <p:attrNameLst>
                                          <p:attrName>ppt_h</p:attrName>
                                        </p:attrNameLst>
                                      </p:cBhvr>
                                      <p:tavLst>
                                        <p:tav tm="0">
                                          <p:val>
                                            <p:fltVal val="0"/>
                                          </p:val>
                                        </p:tav>
                                        <p:tav tm="100000">
                                          <p:val>
                                            <p:strVal val="#ppt_h"/>
                                          </p:val>
                                        </p:tav>
                                      </p:tavLst>
                                    </p:anim>
                                    <p:animEffect transition="in" filter="fade">
                                      <p:cBhvr>
                                        <p:cTn id="38" dur="500"/>
                                        <p:tgtEl>
                                          <p:spTgt spid="18">
                                            <p:txEl>
                                              <p:pRg st="0" end="0"/>
                                            </p:txEl>
                                          </p:spTgt>
                                        </p:tgtEl>
                                      </p:cBhvr>
                                    </p:animEffect>
                                  </p:childTnLst>
                                </p:cTn>
                              </p:par>
                            </p:childTnLst>
                          </p:cTn>
                        </p:par>
                      </p:childTnLst>
                    </p:cTn>
                  </p:par>
                  <p:par>
                    <p:cTn id="39" fill="hold">
                      <p:stCondLst>
                        <p:cond delay="indefinite"/>
                      </p:stCondLst>
                      <p:childTnLst>
                        <p:par>
                          <p:cTn id="40" fill="hold">
                            <p:stCondLst>
                              <p:cond delay="0"/>
                            </p:stCondLst>
                            <p:childTnLst>
                              <p:par>
                                <p:cTn id="41" presetID="3" presetClass="entr" presetSubtype="10" fill="hold" grpId="0" nodeType="clickEffect">
                                  <p:stCondLst>
                                    <p:cond delay="0"/>
                                  </p:stCondLst>
                                  <p:childTnLst>
                                    <p:set>
                                      <p:cBhvr>
                                        <p:cTn id="42" dur="1" fill="hold">
                                          <p:stCondLst>
                                            <p:cond delay="0"/>
                                          </p:stCondLst>
                                        </p:cTn>
                                        <p:tgtEl>
                                          <p:spTgt spid="8"/>
                                        </p:tgtEl>
                                        <p:attrNameLst>
                                          <p:attrName>style.visibility</p:attrName>
                                        </p:attrNameLst>
                                      </p:cBhvr>
                                      <p:to>
                                        <p:strVal val="visible"/>
                                      </p:to>
                                    </p:set>
                                    <p:animEffect transition="in" filter="blinds(horizontal)">
                                      <p:cBhvr>
                                        <p:cTn id="43"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build="allAtOnce"/>
      <p:bldP spid="8" grpId="0" animBg="1"/>
      <p:bldP spid="16" grpId="0" build="p"/>
      <p:bldP spid="17" grpId="0" build="p"/>
      <p:bldP spid="18" grpId="0" build="p"/>
      <p:bldP spid="19" grpId="0" build="p"/>
    </p:bldLst>
  </p:timing>
</p:sld>
</file>

<file path=ppt/slides/slide5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Box 4"/>
          <p:cNvSpPr txBox="1"/>
          <p:nvPr/>
        </p:nvSpPr>
        <p:spPr>
          <a:xfrm>
            <a:off x="609600" y="2897594"/>
            <a:ext cx="8460658" cy="446276"/>
          </a:xfrm>
          <a:prstGeom prst="rect">
            <a:avLst/>
          </a:prstGeom>
          <a:noFill/>
        </p:spPr>
        <p:txBody>
          <a:bodyPr wrap="square" rtlCol="0">
            <a:spAutoFit/>
          </a:bodyPr>
          <a:lstStyle/>
          <a:p>
            <a:pPr marL="579438" indent="-579438">
              <a:spcAft>
                <a:spcPct val="50000"/>
              </a:spcAft>
              <a:tabLst>
                <a:tab pos="1265238" algn="l"/>
                <a:tab pos="3717925" algn="l"/>
              </a:tabLst>
            </a:pPr>
            <a:r>
              <a:rPr lang="en-US" sz="2300" b="1" dirty="0" smtClean="0">
                <a:solidFill>
                  <a:prstClr val="black"/>
                </a:solidFill>
                <a:latin typeface="Times New Roman" pitchFamily="18" charset="0"/>
                <a:cs typeface="Times New Roman" pitchFamily="18" charset="0"/>
              </a:rPr>
              <a:t>8.</a:t>
            </a:r>
            <a:r>
              <a:rPr lang="en-US" sz="2300" dirty="0" smtClean="0">
                <a:solidFill>
                  <a:prstClr val="black"/>
                </a:solidFill>
                <a:latin typeface="Times New Roman" pitchFamily="18" charset="0"/>
                <a:cs typeface="Times New Roman" pitchFamily="18" charset="0"/>
              </a:rPr>
              <a:t>	(a)	</a:t>
            </a:r>
            <a:endParaRPr lang="en-US" sz="2400" dirty="0" smtClean="0">
              <a:solidFill>
                <a:srgbClr val="FF0000"/>
              </a:solidFill>
              <a:latin typeface="Times New Roman" pitchFamily="18" charset="0"/>
            </a:endParaRPr>
          </a:p>
        </p:txBody>
      </p:sp>
      <p:sp>
        <p:nvSpPr>
          <p:cNvPr id="6" name="Rectangle 5"/>
          <p:cNvSpPr/>
          <p:nvPr/>
        </p:nvSpPr>
        <p:spPr>
          <a:xfrm>
            <a:off x="3938155" y="5146964"/>
            <a:ext cx="1200281" cy="369332"/>
          </a:xfrm>
          <a:prstGeom prst="rect">
            <a:avLst/>
          </a:prstGeom>
        </p:spPr>
        <p:txBody>
          <a:bodyPr wrap="square" anchor="t" anchorCtr="1">
            <a:spAutoFit/>
          </a:bodyPr>
          <a:lstStyle/>
          <a:p>
            <a:pPr indent="-4800600" algn="r"/>
            <a:r>
              <a:rPr lang="en-US" dirty="0" smtClean="0">
                <a:solidFill>
                  <a:prstClr val="black"/>
                </a:solidFill>
                <a:latin typeface="Times New Roman" pitchFamily="18" charset="0"/>
                <a:cs typeface="Times New Roman" pitchFamily="18" charset="0"/>
              </a:rPr>
              <a:t>(1 mark)</a:t>
            </a:r>
            <a:endParaRPr lang="en-US" dirty="0">
              <a:solidFill>
                <a:prstClr val="black"/>
              </a:solidFill>
              <a:latin typeface="Times New Roman" pitchFamily="18" charset="0"/>
              <a:cs typeface="Times New Roman" pitchFamily="18" charset="0"/>
            </a:endParaRPr>
          </a:p>
        </p:txBody>
      </p:sp>
      <p:sp>
        <p:nvSpPr>
          <p:cNvPr id="7" name="TextBox 6"/>
          <p:cNvSpPr txBox="1"/>
          <p:nvPr/>
        </p:nvSpPr>
        <p:spPr>
          <a:xfrm>
            <a:off x="1900457" y="4051528"/>
            <a:ext cx="5911379" cy="1508105"/>
          </a:xfrm>
          <a:prstGeom prst="rect">
            <a:avLst/>
          </a:prstGeom>
          <a:noFill/>
        </p:spPr>
        <p:txBody>
          <a:bodyPr wrap="square" rtlCol="0">
            <a:spAutoFit/>
          </a:bodyPr>
          <a:lstStyle/>
          <a:p>
            <a:pPr>
              <a:tabLst>
                <a:tab pos="350838" algn="l"/>
                <a:tab pos="566738" algn="l"/>
              </a:tabLst>
            </a:pPr>
            <a:r>
              <a:rPr lang="en-US" sz="2300" dirty="0" smtClean="0">
                <a:solidFill>
                  <a:prstClr val="black"/>
                </a:solidFill>
                <a:latin typeface="Times New Roman" pitchFamily="18" charset="0"/>
                <a:cs typeface="Times New Roman" pitchFamily="18" charset="0"/>
              </a:rPr>
              <a:t>(iii)	How long did Albert </a:t>
            </a:r>
            <a:br>
              <a:rPr lang="en-US" sz="2300" dirty="0" smtClean="0">
                <a:solidFill>
                  <a:prstClr val="black"/>
                </a:solidFill>
                <a:latin typeface="Times New Roman" pitchFamily="18" charset="0"/>
                <a:cs typeface="Times New Roman" pitchFamily="18" charset="0"/>
              </a:rPr>
            </a:br>
            <a:r>
              <a:rPr lang="en-US" sz="2300" dirty="0" smtClean="0">
                <a:solidFill>
                  <a:prstClr val="black"/>
                </a:solidFill>
                <a:latin typeface="Times New Roman" pitchFamily="18" charset="0"/>
                <a:cs typeface="Times New Roman" pitchFamily="18" charset="0"/>
              </a:rPr>
              <a:t>		take to travel from</a:t>
            </a:r>
          </a:p>
          <a:p>
            <a:pPr>
              <a:tabLst>
                <a:tab pos="350838" algn="l"/>
                <a:tab pos="566738" algn="l"/>
              </a:tabLst>
            </a:pPr>
            <a:r>
              <a:rPr lang="en-US" sz="2300" dirty="0" smtClean="0">
                <a:solidFill>
                  <a:prstClr val="black"/>
                </a:solidFill>
                <a:latin typeface="Times New Roman" pitchFamily="18" charset="0"/>
                <a:cs typeface="Times New Roman" pitchFamily="18" charset="0"/>
              </a:rPr>
              <a:t>		Town </a:t>
            </a:r>
            <a:r>
              <a:rPr lang="en-US" sz="2300" i="1" dirty="0" smtClean="0">
                <a:solidFill>
                  <a:prstClr val="black"/>
                </a:solidFill>
                <a:latin typeface="Times New Roman" pitchFamily="18" charset="0"/>
                <a:cs typeface="Times New Roman" pitchFamily="18" charset="0"/>
              </a:rPr>
              <a:t>A</a:t>
            </a:r>
            <a:r>
              <a:rPr lang="en-US" sz="2300" dirty="0" smtClean="0">
                <a:solidFill>
                  <a:prstClr val="black"/>
                </a:solidFill>
                <a:latin typeface="Times New Roman" pitchFamily="18" charset="0"/>
                <a:cs typeface="Times New Roman" pitchFamily="18" charset="0"/>
              </a:rPr>
              <a:t> to </a:t>
            </a:r>
            <a:br>
              <a:rPr lang="en-US" sz="2300" dirty="0" smtClean="0">
                <a:solidFill>
                  <a:prstClr val="black"/>
                </a:solidFill>
                <a:latin typeface="Times New Roman" pitchFamily="18" charset="0"/>
                <a:cs typeface="Times New Roman" pitchFamily="18" charset="0"/>
              </a:rPr>
            </a:br>
            <a:r>
              <a:rPr lang="en-US" sz="2300" dirty="0" smtClean="0">
                <a:solidFill>
                  <a:prstClr val="black"/>
                </a:solidFill>
                <a:latin typeface="Times New Roman" pitchFamily="18" charset="0"/>
                <a:cs typeface="Times New Roman" pitchFamily="18" charset="0"/>
              </a:rPr>
              <a:t>        Town </a:t>
            </a:r>
            <a:r>
              <a:rPr lang="en-US" sz="2300" i="1" dirty="0" smtClean="0">
                <a:solidFill>
                  <a:prstClr val="black"/>
                </a:solidFill>
                <a:latin typeface="Times New Roman" pitchFamily="18" charset="0"/>
                <a:cs typeface="Times New Roman" pitchFamily="18" charset="0"/>
              </a:rPr>
              <a:t>B</a:t>
            </a:r>
            <a:r>
              <a:rPr lang="en-US" sz="2300" dirty="0" smtClean="0">
                <a:solidFill>
                  <a:prstClr val="black"/>
                </a:solidFill>
                <a:latin typeface="Times New Roman" pitchFamily="18" charset="0"/>
                <a:cs typeface="Times New Roman" pitchFamily="18" charset="0"/>
              </a:rPr>
              <a:t>?</a:t>
            </a:r>
            <a:endParaRPr lang="en-US" sz="2300" dirty="0">
              <a:solidFill>
                <a:prstClr val="black"/>
              </a:solidFill>
              <a:latin typeface="Times New Roman" pitchFamily="18" charset="0"/>
              <a:cs typeface="Times New Roman" pitchFamily="18" charset="0"/>
            </a:endParaRPr>
          </a:p>
        </p:txBody>
      </p:sp>
      <p:sp>
        <p:nvSpPr>
          <p:cNvPr id="10" name="Notched Right Arrow 9"/>
          <p:cNvSpPr/>
          <p:nvPr/>
        </p:nvSpPr>
        <p:spPr>
          <a:xfrm>
            <a:off x="7010400" y="6019800"/>
            <a:ext cx="1934715" cy="685800"/>
          </a:xfrm>
          <a:prstGeom prst="notchedRightArrow">
            <a:avLst/>
          </a:prstGeom>
          <a:blipFill>
            <a:blip r:embed="rId2" cstate="prin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ANSWER</a:t>
            </a:r>
            <a:endParaRPr lang="en-US" sz="2000" b="1" dirty="0">
              <a:latin typeface="Times New Roman" pitchFamily="18" charset="0"/>
              <a:cs typeface="Times New Roman" pitchFamily="18" charset="0"/>
            </a:endParaRPr>
          </a:p>
        </p:txBody>
      </p:sp>
      <p:sp>
        <p:nvSpPr>
          <p:cNvPr id="8"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3 Paper 2</a:t>
            </a:r>
          </a:p>
        </p:txBody>
      </p:sp>
      <p:sp>
        <p:nvSpPr>
          <p:cNvPr id="9" name="TextBox 8"/>
          <p:cNvSpPr txBox="1"/>
          <p:nvPr/>
        </p:nvSpPr>
        <p:spPr>
          <a:xfrm>
            <a:off x="609600" y="2897594"/>
            <a:ext cx="6781800" cy="1154162"/>
          </a:xfrm>
          <a:prstGeom prst="rect">
            <a:avLst/>
          </a:prstGeom>
          <a:noFill/>
        </p:spPr>
        <p:txBody>
          <a:bodyPr wrap="square" rtlCol="0">
            <a:spAutoFit/>
          </a:bodyPr>
          <a:lstStyle/>
          <a:p>
            <a:pPr marL="579438" indent="-579438">
              <a:spcAft>
                <a:spcPct val="50000"/>
              </a:spcAft>
              <a:tabLst>
                <a:tab pos="1265238" algn="l"/>
                <a:tab pos="3717925" algn="l"/>
              </a:tabLst>
            </a:pPr>
            <a:r>
              <a:rPr lang="en-US" sz="2300" b="1" dirty="0" smtClean="0">
                <a:solidFill>
                  <a:prstClr val="black"/>
                </a:solidFill>
                <a:latin typeface="Times New Roman" pitchFamily="18" charset="0"/>
                <a:cs typeface="Times New Roman" pitchFamily="18" charset="0"/>
              </a:rPr>
              <a:t>8.</a:t>
            </a:r>
            <a:r>
              <a:rPr lang="en-US" sz="2300" dirty="0" smtClean="0">
                <a:solidFill>
                  <a:prstClr val="black"/>
                </a:solidFill>
                <a:latin typeface="Times New Roman" pitchFamily="18" charset="0"/>
                <a:cs typeface="Times New Roman" pitchFamily="18" charset="0"/>
              </a:rPr>
              <a:t>	(a)	Use the distance-time </a:t>
            </a:r>
            <a:br>
              <a:rPr lang="en-US" sz="2300" dirty="0" smtClean="0">
                <a:solidFill>
                  <a:prstClr val="black"/>
                </a:solidFill>
                <a:latin typeface="Times New Roman" pitchFamily="18" charset="0"/>
                <a:cs typeface="Times New Roman" pitchFamily="18" charset="0"/>
              </a:rPr>
            </a:br>
            <a:r>
              <a:rPr lang="en-US" sz="2300" dirty="0" smtClean="0">
                <a:solidFill>
                  <a:prstClr val="black"/>
                </a:solidFill>
                <a:latin typeface="Times New Roman" pitchFamily="18" charset="0"/>
                <a:cs typeface="Times New Roman" pitchFamily="18" charset="0"/>
              </a:rPr>
              <a:t>	graph to answer the </a:t>
            </a:r>
            <a:br>
              <a:rPr lang="en-US" sz="2300" dirty="0" smtClean="0">
                <a:solidFill>
                  <a:prstClr val="black"/>
                </a:solidFill>
                <a:latin typeface="Times New Roman" pitchFamily="18" charset="0"/>
                <a:cs typeface="Times New Roman" pitchFamily="18" charset="0"/>
              </a:rPr>
            </a:br>
            <a:r>
              <a:rPr lang="en-US" sz="2300" dirty="0" smtClean="0">
                <a:solidFill>
                  <a:prstClr val="black"/>
                </a:solidFill>
                <a:latin typeface="Times New Roman" pitchFamily="18" charset="0"/>
                <a:cs typeface="Times New Roman" pitchFamily="18" charset="0"/>
              </a:rPr>
              <a:t>	following questions:</a:t>
            </a:r>
            <a:endParaRPr lang="en-US" sz="2400" dirty="0" smtClean="0">
              <a:solidFill>
                <a:srgbClr val="FF0000"/>
              </a:solidFill>
              <a:latin typeface="Times New Roman" pitchFamily="18" charset="0"/>
            </a:endParaRPr>
          </a:p>
        </p:txBody>
      </p:sp>
      <p:pic>
        <p:nvPicPr>
          <p:cNvPr id="11" name="Picture 2"/>
          <p:cNvPicPr>
            <a:picLocks noChangeAspect="1" noChangeArrowheads="1"/>
          </p:cNvPicPr>
          <p:nvPr/>
        </p:nvPicPr>
        <p:blipFill>
          <a:blip r:embed="rId3" cstate="print"/>
          <a:srcRect/>
          <a:stretch>
            <a:fillRect/>
          </a:stretch>
        </p:blipFill>
        <p:spPr bwMode="auto">
          <a:xfrm>
            <a:off x="5114026" y="2862660"/>
            <a:ext cx="3719438" cy="3105276"/>
          </a:xfrm>
          <a:prstGeom prst="rect">
            <a:avLst/>
          </a:prstGeom>
          <a:noFill/>
          <a:ln w="9525">
            <a:noFill/>
            <a:miter lim="800000"/>
            <a:headEnd/>
            <a:tailEnd/>
          </a:ln>
          <a:effectLst/>
        </p:spPr>
      </p:pic>
    </p:spTree>
    <p:extLst>
      <p:ext uri="{BB962C8B-B14F-4D97-AF65-F5344CB8AC3E}">
        <p14:creationId xmlns:p14="http://schemas.microsoft.com/office/powerpoint/2010/main" xmlns="" val="2823155559"/>
      </p:ext>
    </p:extLst>
  </p:cSld>
  <p:clrMapOvr>
    <a:masterClrMapping/>
  </p:clrMapOvr>
  <p:transition spd="slow">
    <p:strips dir="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500" fill="hold"/>
                                        <p:tgtEl>
                                          <p:spTgt spid="6"/>
                                        </p:tgtEl>
                                        <p:attrNameLst>
                                          <p:attrName>ppt_w</p:attrName>
                                        </p:attrNameLst>
                                      </p:cBhvr>
                                      <p:tavLst>
                                        <p:tav tm="0">
                                          <p:val>
                                            <p:fltVal val="0"/>
                                          </p:val>
                                        </p:tav>
                                        <p:tav tm="100000">
                                          <p:val>
                                            <p:strVal val="#ppt_w"/>
                                          </p:val>
                                        </p:tav>
                                      </p:tavLst>
                                    </p:anim>
                                    <p:anim calcmode="lin" valueType="num">
                                      <p:cBhvr>
                                        <p:cTn id="8" dur="500" fill="hold"/>
                                        <p:tgtEl>
                                          <p:spTgt spid="6"/>
                                        </p:tgtEl>
                                        <p:attrNameLst>
                                          <p:attrName>ppt_h</p:attrName>
                                        </p:attrNameLst>
                                      </p:cBhvr>
                                      <p:tavLst>
                                        <p:tav tm="0">
                                          <p:val>
                                            <p:fltVal val="0"/>
                                          </p:val>
                                        </p:tav>
                                        <p:tav tm="100000">
                                          <p:val>
                                            <p:strVal val="#ppt_h"/>
                                          </p:val>
                                        </p:tav>
                                      </p:tavLst>
                                    </p:anim>
                                    <p:animEffect transition="in" filter="fade">
                                      <p:cBhvr>
                                        <p:cTn id="9" dur="500"/>
                                        <p:tgtEl>
                                          <p:spTgt spid="6"/>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5"/>
                                        </p:tgtEl>
                                        <p:attrNameLst>
                                          <p:attrName>style.visibility</p:attrName>
                                        </p:attrNameLst>
                                      </p:cBhvr>
                                      <p:to>
                                        <p:strVal val="visible"/>
                                      </p:to>
                                    </p:set>
                                    <p:anim calcmode="lin" valueType="num">
                                      <p:cBhvr>
                                        <p:cTn id="12" dur="500" fill="hold"/>
                                        <p:tgtEl>
                                          <p:spTgt spid="5"/>
                                        </p:tgtEl>
                                        <p:attrNameLst>
                                          <p:attrName>ppt_w</p:attrName>
                                        </p:attrNameLst>
                                      </p:cBhvr>
                                      <p:tavLst>
                                        <p:tav tm="0">
                                          <p:val>
                                            <p:fltVal val="0"/>
                                          </p:val>
                                        </p:tav>
                                        <p:tav tm="100000">
                                          <p:val>
                                            <p:strVal val="#ppt_w"/>
                                          </p:val>
                                        </p:tav>
                                      </p:tavLst>
                                    </p:anim>
                                    <p:anim calcmode="lin" valueType="num">
                                      <p:cBhvr>
                                        <p:cTn id="13" dur="500" fill="hold"/>
                                        <p:tgtEl>
                                          <p:spTgt spid="5"/>
                                        </p:tgtEl>
                                        <p:attrNameLst>
                                          <p:attrName>ppt_h</p:attrName>
                                        </p:attrNameLst>
                                      </p:cBhvr>
                                      <p:tavLst>
                                        <p:tav tm="0">
                                          <p:val>
                                            <p:fltVal val="0"/>
                                          </p:val>
                                        </p:tav>
                                        <p:tav tm="100000">
                                          <p:val>
                                            <p:strVal val="#ppt_h"/>
                                          </p:val>
                                        </p:tav>
                                      </p:tavLst>
                                    </p:anim>
                                    <p:animEffect transition="in" filter="fade">
                                      <p:cBhvr>
                                        <p:cTn id="14" dur="500"/>
                                        <p:tgtEl>
                                          <p:spTgt spid="5"/>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9"/>
                                        </p:tgtEl>
                                        <p:attrNameLst>
                                          <p:attrName>style.visibility</p:attrName>
                                        </p:attrNameLst>
                                      </p:cBhvr>
                                      <p:to>
                                        <p:strVal val="visible"/>
                                      </p:to>
                                    </p:set>
                                    <p:anim calcmode="lin" valueType="num">
                                      <p:cBhvr>
                                        <p:cTn id="17" dur="500" fill="hold"/>
                                        <p:tgtEl>
                                          <p:spTgt spid="9"/>
                                        </p:tgtEl>
                                        <p:attrNameLst>
                                          <p:attrName>ppt_w</p:attrName>
                                        </p:attrNameLst>
                                      </p:cBhvr>
                                      <p:tavLst>
                                        <p:tav tm="0">
                                          <p:val>
                                            <p:fltVal val="0"/>
                                          </p:val>
                                        </p:tav>
                                        <p:tav tm="100000">
                                          <p:val>
                                            <p:strVal val="#ppt_w"/>
                                          </p:val>
                                        </p:tav>
                                      </p:tavLst>
                                    </p:anim>
                                    <p:anim calcmode="lin" valueType="num">
                                      <p:cBhvr>
                                        <p:cTn id="18" dur="500" fill="hold"/>
                                        <p:tgtEl>
                                          <p:spTgt spid="9"/>
                                        </p:tgtEl>
                                        <p:attrNameLst>
                                          <p:attrName>ppt_h</p:attrName>
                                        </p:attrNameLst>
                                      </p:cBhvr>
                                      <p:tavLst>
                                        <p:tav tm="0">
                                          <p:val>
                                            <p:fltVal val="0"/>
                                          </p:val>
                                        </p:tav>
                                        <p:tav tm="100000">
                                          <p:val>
                                            <p:strVal val="#ppt_h"/>
                                          </p:val>
                                        </p:tav>
                                      </p:tavLst>
                                    </p:anim>
                                    <p:animEffect transition="in" filter="fade">
                                      <p:cBhvr>
                                        <p:cTn id="19" dur="500"/>
                                        <p:tgtEl>
                                          <p:spTgt spid="9"/>
                                        </p:tgtEl>
                                      </p:cBhvr>
                                    </p:animEffect>
                                  </p:childTnLst>
                                </p:cTn>
                              </p:par>
                              <p:par>
                                <p:cTn id="20" presetID="23" presetClass="entr" presetSubtype="16" fill="hold" nodeType="withEffect">
                                  <p:stCondLst>
                                    <p:cond delay="0"/>
                                  </p:stCondLst>
                                  <p:childTnLst>
                                    <p:set>
                                      <p:cBhvr>
                                        <p:cTn id="21" dur="1" fill="hold">
                                          <p:stCondLst>
                                            <p:cond delay="0"/>
                                          </p:stCondLst>
                                        </p:cTn>
                                        <p:tgtEl>
                                          <p:spTgt spid="11"/>
                                        </p:tgtEl>
                                        <p:attrNameLst>
                                          <p:attrName>style.visibility</p:attrName>
                                        </p:attrNameLst>
                                      </p:cBhvr>
                                      <p:to>
                                        <p:strVal val="visible"/>
                                      </p:to>
                                    </p:set>
                                    <p:anim calcmode="lin" valueType="num">
                                      <p:cBhvr>
                                        <p:cTn id="22" dur="500" fill="hold"/>
                                        <p:tgtEl>
                                          <p:spTgt spid="11"/>
                                        </p:tgtEl>
                                        <p:attrNameLst>
                                          <p:attrName>ppt_w</p:attrName>
                                        </p:attrNameLst>
                                      </p:cBhvr>
                                      <p:tavLst>
                                        <p:tav tm="0">
                                          <p:val>
                                            <p:fltVal val="0"/>
                                          </p:val>
                                        </p:tav>
                                        <p:tav tm="100000">
                                          <p:val>
                                            <p:strVal val="#ppt_w"/>
                                          </p:val>
                                        </p:tav>
                                      </p:tavLst>
                                    </p:anim>
                                    <p:anim calcmode="lin" valueType="num">
                                      <p:cBhvr>
                                        <p:cTn id="23" dur="500" fill="hold"/>
                                        <p:tgtEl>
                                          <p:spTgt spid="11"/>
                                        </p:tgtEl>
                                        <p:attrNameLst>
                                          <p:attrName>ppt_h</p:attrName>
                                        </p:attrNameLst>
                                      </p:cBhvr>
                                      <p:tavLst>
                                        <p:tav tm="0">
                                          <p:val>
                                            <p:fltVal val="0"/>
                                          </p:val>
                                        </p:tav>
                                        <p:tav tm="100000">
                                          <p:val>
                                            <p:strVal val="#ppt_h"/>
                                          </p:val>
                                        </p:tav>
                                      </p:tavLst>
                                    </p:anim>
                                  </p:childTnLst>
                                </p:cTn>
                              </p:par>
                            </p:childTnLst>
                          </p:cTn>
                        </p:par>
                      </p:childTnLst>
                    </p:cTn>
                  </p:par>
                  <p:par>
                    <p:cTn id="24" fill="hold">
                      <p:stCondLst>
                        <p:cond delay="indefinite"/>
                      </p:stCondLst>
                      <p:childTnLst>
                        <p:par>
                          <p:cTn id="25" fill="hold">
                            <p:stCondLst>
                              <p:cond delay="0"/>
                            </p:stCondLst>
                            <p:childTnLst>
                              <p:par>
                                <p:cTn id="26" presetID="23" presetClass="entr" presetSubtype="16" fill="hold" grpId="0" nodeType="clickEffect">
                                  <p:stCondLst>
                                    <p:cond delay="0"/>
                                  </p:stCondLst>
                                  <p:childTnLst>
                                    <p:set>
                                      <p:cBhvr>
                                        <p:cTn id="27" dur="1" fill="hold">
                                          <p:stCondLst>
                                            <p:cond delay="0"/>
                                          </p:stCondLst>
                                        </p:cTn>
                                        <p:tgtEl>
                                          <p:spTgt spid="7"/>
                                        </p:tgtEl>
                                        <p:attrNameLst>
                                          <p:attrName>style.visibility</p:attrName>
                                        </p:attrNameLst>
                                      </p:cBhvr>
                                      <p:to>
                                        <p:strVal val="visible"/>
                                      </p:to>
                                    </p:set>
                                    <p:anim calcmode="lin" valueType="num">
                                      <p:cBhvr>
                                        <p:cTn id="28" dur="500" fill="hold"/>
                                        <p:tgtEl>
                                          <p:spTgt spid="7"/>
                                        </p:tgtEl>
                                        <p:attrNameLst>
                                          <p:attrName>ppt_w</p:attrName>
                                        </p:attrNameLst>
                                      </p:cBhvr>
                                      <p:tavLst>
                                        <p:tav tm="0">
                                          <p:val>
                                            <p:fltVal val="0"/>
                                          </p:val>
                                        </p:tav>
                                        <p:tav tm="100000">
                                          <p:val>
                                            <p:strVal val="#ppt_w"/>
                                          </p:val>
                                        </p:tav>
                                      </p:tavLst>
                                    </p:anim>
                                    <p:anim calcmode="lin" valueType="num">
                                      <p:cBhvr>
                                        <p:cTn id="29" dur="500" fill="hold"/>
                                        <p:tgtEl>
                                          <p:spTgt spid="7"/>
                                        </p:tgtEl>
                                        <p:attrNameLst>
                                          <p:attrName>ppt_h</p:attrName>
                                        </p:attrNameLst>
                                      </p:cBhvr>
                                      <p:tavLst>
                                        <p:tav tm="0">
                                          <p:val>
                                            <p:fltVal val="0"/>
                                          </p:val>
                                        </p:tav>
                                        <p:tav tm="100000">
                                          <p:val>
                                            <p:strVal val="#ppt_h"/>
                                          </p:val>
                                        </p:tav>
                                      </p:tavLst>
                                    </p:anim>
                                  </p:childTnLst>
                                </p:cTn>
                              </p:par>
                            </p:childTnLst>
                          </p:cTn>
                        </p:par>
                      </p:childTnLst>
                    </p:cTn>
                  </p:par>
                  <p:par>
                    <p:cTn id="30" fill="hold">
                      <p:stCondLst>
                        <p:cond delay="indefinite"/>
                      </p:stCondLst>
                      <p:childTnLst>
                        <p:par>
                          <p:cTn id="31" fill="hold">
                            <p:stCondLst>
                              <p:cond delay="0"/>
                            </p:stCondLst>
                            <p:childTnLst>
                              <p:par>
                                <p:cTn id="32" presetID="53" presetClass="entr" presetSubtype="0" fill="hold" grpId="0" nodeType="clickEffect">
                                  <p:stCondLst>
                                    <p:cond delay="0"/>
                                  </p:stCondLst>
                                  <p:childTnLst>
                                    <p:set>
                                      <p:cBhvr>
                                        <p:cTn id="33" dur="1" fill="hold">
                                          <p:stCondLst>
                                            <p:cond delay="0"/>
                                          </p:stCondLst>
                                        </p:cTn>
                                        <p:tgtEl>
                                          <p:spTgt spid="10"/>
                                        </p:tgtEl>
                                        <p:attrNameLst>
                                          <p:attrName>style.visibility</p:attrName>
                                        </p:attrNameLst>
                                      </p:cBhvr>
                                      <p:to>
                                        <p:strVal val="visible"/>
                                      </p:to>
                                    </p:set>
                                    <p:anim calcmode="lin" valueType="num">
                                      <p:cBhvr>
                                        <p:cTn id="34" dur="500" fill="hold"/>
                                        <p:tgtEl>
                                          <p:spTgt spid="10"/>
                                        </p:tgtEl>
                                        <p:attrNameLst>
                                          <p:attrName>ppt_w</p:attrName>
                                        </p:attrNameLst>
                                      </p:cBhvr>
                                      <p:tavLst>
                                        <p:tav tm="0">
                                          <p:val>
                                            <p:fltVal val="0"/>
                                          </p:val>
                                        </p:tav>
                                        <p:tav tm="100000">
                                          <p:val>
                                            <p:strVal val="#ppt_w"/>
                                          </p:val>
                                        </p:tav>
                                      </p:tavLst>
                                    </p:anim>
                                    <p:anim calcmode="lin" valueType="num">
                                      <p:cBhvr>
                                        <p:cTn id="35" dur="500" fill="hold"/>
                                        <p:tgtEl>
                                          <p:spTgt spid="10"/>
                                        </p:tgtEl>
                                        <p:attrNameLst>
                                          <p:attrName>ppt_h</p:attrName>
                                        </p:attrNameLst>
                                      </p:cBhvr>
                                      <p:tavLst>
                                        <p:tav tm="0">
                                          <p:val>
                                            <p:fltVal val="0"/>
                                          </p:val>
                                        </p:tav>
                                        <p:tav tm="100000">
                                          <p:val>
                                            <p:strVal val="#ppt_h"/>
                                          </p:val>
                                        </p:tav>
                                      </p:tavLst>
                                    </p:anim>
                                    <p:animEffect transition="in" filter="fade">
                                      <p:cBhvr>
                                        <p:cTn id="36"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P spid="7" grpId="0"/>
      <p:bldP spid="10" grpId="0" animBg="1"/>
      <p:bldP spid="9" grpId="0"/>
    </p:bldLst>
  </p:timing>
</p:sld>
</file>

<file path=ppt/slides/slide5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Box 4"/>
          <p:cNvSpPr txBox="1"/>
          <p:nvPr/>
        </p:nvSpPr>
        <p:spPr>
          <a:xfrm>
            <a:off x="609600" y="2897594"/>
            <a:ext cx="8460658" cy="446276"/>
          </a:xfrm>
          <a:prstGeom prst="rect">
            <a:avLst/>
          </a:prstGeom>
          <a:noFill/>
        </p:spPr>
        <p:txBody>
          <a:bodyPr wrap="square" rtlCol="0">
            <a:spAutoFit/>
          </a:bodyPr>
          <a:lstStyle/>
          <a:p>
            <a:pPr marL="579438" indent="-579438">
              <a:spcAft>
                <a:spcPct val="50000"/>
              </a:spcAft>
              <a:tabLst>
                <a:tab pos="1265238" algn="l"/>
                <a:tab pos="3717925" algn="l"/>
              </a:tabLst>
            </a:pPr>
            <a:r>
              <a:rPr lang="en-US" sz="2300" b="1" dirty="0" smtClean="0">
                <a:solidFill>
                  <a:prstClr val="black"/>
                </a:solidFill>
                <a:latin typeface="Times New Roman" pitchFamily="18" charset="0"/>
                <a:cs typeface="Times New Roman" pitchFamily="18" charset="0"/>
              </a:rPr>
              <a:t>8.</a:t>
            </a:r>
            <a:r>
              <a:rPr lang="en-US" sz="2300" dirty="0" smtClean="0">
                <a:solidFill>
                  <a:prstClr val="black"/>
                </a:solidFill>
                <a:latin typeface="Times New Roman" pitchFamily="18" charset="0"/>
                <a:cs typeface="Times New Roman" pitchFamily="18" charset="0"/>
              </a:rPr>
              <a:t>	(a)	</a:t>
            </a:r>
            <a:endParaRPr lang="en-US" sz="2400" dirty="0" smtClean="0">
              <a:solidFill>
                <a:srgbClr val="FF0000"/>
              </a:solidFill>
              <a:latin typeface="Times New Roman" pitchFamily="18" charset="0"/>
            </a:endParaRPr>
          </a:p>
        </p:txBody>
      </p:sp>
      <p:sp>
        <p:nvSpPr>
          <p:cNvPr id="7" name="TextBox 6"/>
          <p:cNvSpPr txBox="1"/>
          <p:nvPr/>
        </p:nvSpPr>
        <p:spPr>
          <a:xfrm>
            <a:off x="1926335" y="2894148"/>
            <a:ext cx="5911379" cy="800219"/>
          </a:xfrm>
          <a:prstGeom prst="rect">
            <a:avLst/>
          </a:prstGeom>
          <a:noFill/>
        </p:spPr>
        <p:txBody>
          <a:bodyPr wrap="square" rtlCol="0">
            <a:spAutoFit/>
          </a:bodyPr>
          <a:lstStyle/>
          <a:p>
            <a:pPr>
              <a:tabLst>
                <a:tab pos="350838" algn="l"/>
                <a:tab pos="566738" algn="l"/>
              </a:tabLst>
            </a:pPr>
            <a:r>
              <a:rPr lang="en-US" sz="2300" dirty="0" smtClean="0">
                <a:solidFill>
                  <a:prstClr val="black"/>
                </a:solidFill>
                <a:latin typeface="Times New Roman" pitchFamily="18" charset="0"/>
                <a:cs typeface="Times New Roman" pitchFamily="18" charset="0"/>
              </a:rPr>
              <a:t>(iii)	The length of time Albert take</a:t>
            </a:r>
          </a:p>
          <a:p>
            <a:pPr>
              <a:tabLst>
                <a:tab pos="350838" algn="l"/>
                <a:tab pos="566738" algn="l"/>
              </a:tabLst>
            </a:pPr>
            <a:r>
              <a:rPr lang="en-US" sz="2300" dirty="0" smtClean="0">
                <a:solidFill>
                  <a:prstClr val="black"/>
                </a:solidFill>
                <a:latin typeface="Times New Roman" pitchFamily="18" charset="0"/>
                <a:cs typeface="Times New Roman" pitchFamily="18" charset="0"/>
              </a:rPr>
              <a:t>		to travel from Town </a:t>
            </a:r>
            <a:r>
              <a:rPr lang="en-US" sz="2300" i="1" dirty="0" smtClean="0">
                <a:solidFill>
                  <a:prstClr val="black"/>
                </a:solidFill>
                <a:latin typeface="Times New Roman" pitchFamily="18" charset="0"/>
                <a:cs typeface="Times New Roman" pitchFamily="18" charset="0"/>
              </a:rPr>
              <a:t>A</a:t>
            </a:r>
            <a:r>
              <a:rPr lang="en-US" sz="2300" dirty="0" smtClean="0">
                <a:solidFill>
                  <a:prstClr val="black"/>
                </a:solidFill>
                <a:latin typeface="Times New Roman" pitchFamily="18" charset="0"/>
                <a:cs typeface="Times New Roman" pitchFamily="18" charset="0"/>
              </a:rPr>
              <a:t> to Town </a:t>
            </a:r>
            <a:r>
              <a:rPr lang="en-US" sz="2300" i="1" dirty="0" smtClean="0">
                <a:solidFill>
                  <a:prstClr val="black"/>
                </a:solidFill>
                <a:latin typeface="Times New Roman" pitchFamily="18" charset="0"/>
                <a:cs typeface="Times New Roman" pitchFamily="18" charset="0"/>
              </a:rPr>
              <a:t>B</a:t>
            </a:r>
            <a:r>
              <a:rPr lang="en-US" sz="2300" dirty="0" smtClean="0">
                <a:solidFill>
                  <a:prstClr val="black"/>
                </a:solidFill>
                <a:latin typeface="Times New Roman" pitchFamily="18" charset="0"/>
                <a:cs typeface="Times New Roman" pitchFamily="18" charset="0"/>
              </a:rPr>
              <a:t> = </a:t>
            </a:r>
            <a:r>
              <a:rPr lang="en-US" sz="2300" dirty="0" smtClean="0">
                <a:solidFill>
                  <a:srgbClr val="FF0000"/>
                </a:solidFill>
                <a:latin typeface="Times New Roman" pitchFamily="18" charset="0"/>
                <a:cs typeface="Times New Roman" pitchFamily="18" charset="0"/>
              </a:rPr>
              <a:t>4 hours</a:t>
            </a:r>
            <a:endParaRPr lang="en-US" sz="2300" dirty="0">
              <a:solidFill>
                <a:srgbClr val="FF0000"/>
              </a:solidFill>
              <a:latin typeface="Times New Roman" pitchFamily="18" charset="0"/>
              <a:cs typeface="Times New Roman" pitchFamily="18" charset="0"/>
            </a:endParaRPr>
          </a:p>
        </p:txBody>
      </p:sp>
      <p:sp>
        <p:nvSpPr>
          <p:cNvPr id="4" name="TextBox 3"/>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3 Paper 2</a:t>
            </a:r>
          </a:p>
        </p:txBody>
      </p:sp>
    </p:spTree>
    <p:extLst>
      <p:ext uri="{BB962C8B-B14F-4D97-AF65-F5344CB8AC3E}">
        <p14:creationId xmlns:p14="http://schemas.microsoft.com/office/powerpoint/2010/main" xmlns="" val="2823155559"/>
      </p:ext>
    </p:extLst>
  </p:cSld>
  <p:clrMapOvr>
    <a:masterClrMapping/>
  </p:clrMapOvr>
  <p:transition spd="slow">
    <p:strips dir="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p:cTn id="7" dur="500" fill="hold"/>
                                        <p:tgtEl>
                                          <p:spTgt spid="5"/>
                                        </p:tgtEl>
                                        <p:attrNameLst>
                                          <p:attrName>ppt_w</p:attrName>
                                        </p:attrNameLst>
                                      </p:cBhvr>
                                      <p:tavLst>
                                        <p:tav tm="0">
                                          <p:val>
                                            <p:fltVal val="0"/>
                                          </p:val>
                                        </p:tav>
                                        <p:tav tm="100000">
                                          <p:val>
                                            <p:strVal val="#ppt_w"/>
                                          </p:val>
                                        </p:tav>
                                      </p:tavLst>
                                    </p:anim>
                                    <p:anim calcmode="lin" valueType="num">
                                      <p:cBhvr>
                                        <p:cTn id="8" dur="500" fill="hold"/>
                                        <p:tgtEl>
                                          <p:spTgt spid="5"/>
                                        </p:tgtEl>
                                        <p:attrNameLst>
                                          <p:attrName>ppt_h</p:attrName>
                                        </p:attrNameLst>
                                      </p:cBhvr>
                                      <p:tavLst>
                                        <p:tav tm="0">
                                          <p:val>
                                            <p:fltVal val="0"/>
                                          </p:val>
                                        </p:tav>
                                        <p:tav tm="100000">
                                          <p:val>
                                            <p:strVal val="#ppt_h"/>
                                          </p:val>
                                        </p:tav>
                                      </p:tavLst>
                                    </p:anim>
                                    <p:animEffect transition="in" filter="fade">
                                      <p:cBhvr>
                                        <p:cTn id="9" dur="500"/>
                                        <p:tgtEl>
                                          <p:spTgt spid="5"/>
                                        </p:tgtEl>
                                      </p:cBhvr>
                                    </p:animEffect>
                                  </p:childTnLst>
                                </p:cTn>
                              </p:par>
                              <p:par>
                                <p:cTn id="10" presetID="23" presetClass="entr" presetSubtype="16" fill="hold" grpId="0" nodeType="withEffect">
                                  <p:stCondLst>
                                    <p:cond delay="0"/>
                                  </p:stCondLst>
                                  <p:childTnLst>
                                    <p:set>
                                      <p:cBhvr>
                                        <p:cTn id="11" dur="1" fill="hold">
                                          <p:stCondLst>
                                            <p:cond delay="0"/>
                                          </p:stCondLst>
                                        </p:cTn>
                                        <p:tgtEl>
                                          <p:spTgt spid="7"/>
                                        </p:tgtEl>
                                        <p:attrNameLst>
                                          <p:attrName>style.visibility</p:attrName>
                                        </p:attrNameLst>
                                      </p:cBhvr>
                                      <p:to>
                                        <p:strVal val="visible"/>
                                      </p:to>
                                    </p:set>
                                    <p:anim calcmode="lin" valueType="num">
                                      <p:cBhvr>
                                        <p:cTn id="12" dur="500" fill="hold"/>
                                        <p:tgtEl>
                                          <p:spTgt spid="7"/>
                                        </p:tgtEl>
                                        <p:attrNameLst>
                                          <p:attrName>ppt_w</p:attrName>
                                        </p:attrNameLst>
                                      </p:cBhvr>
                                      <p:tavLst>
                                        <p:tav tm="0">
                                          <p:val>
                                            <p:fltVal val="0"/>
                                          </p:val>
                                        </p:tav>
                                        <p:tav tm="100000">
                                          <p:val>
                                            <p:strVal val="#ppt_w"/>
                                          </p:val>
                                        </p:tav>
                                      </p:tavLst>
                                    </p:anim>
                                    <p:anim calcmode="lin" valueType="num">
                                      <p:cBhvr>
                                        <p:cTn id="13" dur="500" fill="hold"/>
                                        <p:tgtEl>
                                          <p:spTgt spid="7"/>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7" grpId="0"/>
    </p:bldLst>
  </p:timing>
</p:sld>
</file>

<file path=ppt/slides/slide5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5"/>
          <p:cNvSpPr/>
          <p:nvPr/>
        </p:nvSpPr>
        <p:spPr>
          <a:xfrm>
            <a:off x="3830782" y="4637809"/>
            <a:ext cx="1200281" cy="369332"/>
          </a:xfrm>
          <a:prstGeom prst="rect">
            <a:avLst/>
          </a:prstGeom>
        </p:spPr>
        <p:txBody>
          <a:bodyPr wrap="square" anchor="t" anchorCtr="1">
            <a:spAutoFit/>
          </a:bodyPr>
          <a:lstStyle/>
          <a:p>
            <a:pPr indent="-4800600" algn="r"/>
            <a:r>
              <a:rPr lang="en-US" dirty="0" smtClean="0">
                <a:solidFill>
                  <a:prstClr val="black"/>
                </a:solidFill>
                <a:latin typeface="Times New Roman" pitchFamily="18" charset="0"/>
                <a:cs typeface="Times New Roman" pitchFamily="18" charset="0"/>
              </a:rPr>
              <a:t>(1 mark)</a:t>
            </a:r>
            <a:endParaRPr lang="en-US" dirty="0">
              <a:solidFill>
                <a:prstClr val="black"/>
              </a:solidFill>
              <a:latin typeface="Times New Roman" pitchFamily="18" charset="0"/>
              <a:cs typeface="Times New Roman" pitchFamily="18" charset="0"/>
            </a:endParaRPr>
          </a:p>
        </p:txBody>
      </p:sp>
      <p:sp>
        <p:nvSpPr>
          <p:cNvPr id="7" name="TextBox 6"/>
          <p:cNvSpPr txBox="1"/>
          <p:nvPr/>
        </p:nvSpPr>
        <p:spPr>
          <a:xfrm>
            <a:off x="1486409" y="3861756"/>
            <a:ext cx="5911379" cy="1154162"/>
          </a:xfrm>
          <a:prstGeom prst="rect">
            <a:avLst/>
          </a:prstGeom>
          <a:noFill/>
        </p:spPr>
        <p:txBody>
          <a:bodyPr wrap="square" rtlCol="0">
            <a:spAutoFit/>
          </a:bodyPr>
          <a:lstStyle/>
          <a:p>
            <a:pPr>
              <a:tabLst>
                <a:tab pos="350838" algn="l"/>
                <a:tab pos="566738" algn="l"/>
              </a:tabLst>
            </a:pPr>
            <a:r>
              <a:rPr lang="en-US" sz="2300" dirty="0" smtClean="0">
                <a:solidFill>
                  <a:prstClr val="black"/>
                </a:solidFill>
                <a:latin typeface="Times New Roman" pitchFamily="18" charset="0"/>
                <a:cs typeface="Times New Roman" pitchFamily="18" charset="0"/>
              </a:rPr>
              <a:t>(iv)	What is the meaning </a:t>
            </a:r>
            <a:br>
              <a:rPr lang="en-US" sz="2300" dirty="0" smtClean="0">
                <a:solidFill>
                  <a:prstClr val="black"/>
                </a:solidFill>
                <a:latin typeface="Times New Roman" pitchFamily="18" charset="0"/>
                <a:cs typeface="Times New Roman" pitchFamily="18" charset="0"/>
              </a:rPr>
            </a:br>
            <a:r>
              <a:rPr lang="en-US" sz="2300" dirty="0" smtClean="0">
                <a:solidFill>
                  <a:prstClr val="black"/>
                </a:solidFill>
                <a:latin typeface="Times New Roman" pitchFamily="18" charset="0"/>
                <a:cs typeface="Times New Roman" pitchFamily="18" charset="0"/>
              </a:rPr>
              <a:t>		of the straight </a:t>
            </a:r>
            <a:br>
              <a:rPr lang="en-US" sz="2300" dirty="0" smtClean="0">
                <a:solidFill>
                  <a:prstClr val="black"/>
                </a:solidFill>
                <a:latin typeface="Times New Roman" pitchFamily="18" charset="0"/>
                <a:cs typeface="Times New Roman" pitchFamily="18" charset="0"/>
              </a:rPr>
            </a:br>
            <a:r>
              <a:rPr lang="en-US" sz="2300" dirty="0" smtClean="0">
                <a:solidFill>
                  <a:prstClr val="black"/>
                </a:solidFill>
                <a:latin typeface="Times New Roman" pitchFamily="18" charset="0"/>
                <a:cs typeface="Times New Roman" pitchFamily="18" charset="0"/>
              </a:rPr>
              <a:t>        line </a:t>
            </a:r>
            <a:r>
              <a:rPr lang="en-US" sz="2300" i="1" dirty="0" smtClean="0">
                <a:solidFill>
                  <a:prstClr val="black"/>
                </a:solidFill>
                <a:latin typeface="Times New Roman" pitchFamily="18" charset="0"/>
                <a:cs typeface="Times New Roman" pitchFamily="18" charset="0"/>
              </a:rPr>
              <a:t>PQ</a:t>
            </a:r>
            <a:r>
              <a:rPr lang="en-US" sz="2300" dirty="0" smtClean="0">
                <a:solidFill>
                  <a:prstClr val="black"/>
                </a:solidFill>
                <a:latin typeface="Times New Roman" pitchFamily="18" charset="0"/>
                <a:cs typeface="Times New Roman" pitchFamily="18" charset="0"/>
              </a:rPr>
              <a:t>?</a:t>
            </a:r>
            <a:endParaRPr lang="en-US" sz="2300" dirty="0">
              <a:solidFill>
                <a:prstClr val="black"/>
              </a:solidFill>
              <a:latin typeface="Times New Roman" pitchFamily="18" charset="0"/>
              <a:cs typeface="Times New Roman" pitchFamily="18" charset="0"/>
            </a:endParaRPr>
          </a:p>
        </p:txBody>
      </p:sp>
      <p:sp>
        <p:nvSpPr>
          <p:cNvPr id="10" name="Notched Right Arrow 9"/>
          <p:cNvSpPr/>
          <p:nvPr/>
        </p:nvSpPr>
        <p:spPr>
          <a:xfrm>
            <a:off x="7010400" y="6019800"/>
            <a:ext cx="1934715" cy="685800"/>
          </a:xfrm>
          <a:prstGeom prst="notchedRightArrow">
            <a:avLst/>
          </a:prstGeom>
          <a:blipFill>
            <a:blip r:embed="rId2" cstate="prin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ANSWER</a:t>
            </a:r>
            <a:endParaRPr lang="en-US" sz="2000" b="1" dirty="0">
              <a:latin typeface="Times New Roman" pitchFamily="18" charset="0"/>
              <a:cs typeface="Times New Roman" pitchFamily="18" charset="0"/>
            </a:endParaRPr>
          </a:p>
        </p:txBody>
      </p:sp>
      <p:sp>
        <p:nvSpPr>
          <p:cNvPr id="8"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3 Paper 2</a:t>
            </a:r>
          </a:p>
        </p:txBody>
      </p:sp>
      <p:sp>
        <p:nvSpPr>
          <p:cNvPr id="9" name="TextBox 8"/>
          <p:cNvSpPr txBox="1"/>
          <p:nvPr/>
        </p:nvSpPr>
        <p:spPr>
          <a:xfrm>
            <a:off x="237226" y="2615244"/>
            <a:ext cx="6781800" cy="1154162"/>
          </a:xfrm>
          <a:prstGeom prst="rect">
            <a:avLst/>
          </a:prstGeom>
          <a:noFill/>
        </p:spPr>
        <p:txBody>
          <a:bodyPr wrap="square" rtlCol="0">
            <a:spAutoFit/>
          </a:bodyPr>
          <a:lstStyle/>
          <a:p>
            <a:pPr marL="579438" indent="-579438">
              <a:spcAft>
                <a:spcPct val="50000"/>
              </a:spcAft>
              <a:tabLst>
                <a:tab pos="1265238" algn="l"/>
                <a:tab pos="3717925" algn="l"/>
              </a:tabLst>
            </a:pPr>
            <a:r>
              <a:rPr lang="en-US" sz="2300" b="1" dirty="0" smtClean="0">
                <a:solidFill>
                  <a:prstClr val="black"/>
                </a:solidFill>
                <a:latin typeface="Times New Roman" pitchFamily="18" charset="0"/>
                <a:cs typeface="Times New Roman" pitchFamily="18" charset="0"/>
              </a:rPr>
              <a:t>8.</a:t>
            </a:r>
            <a:r>
              <a:rPr lang="en-US" sz="2300" dirty="0" smtClean="0">
                <a:solidFill>
                  <a:prstClr val="black"/>
                </a:solidFill>
                <a:latin typeface="Times New Roman" pitchFamily="18" charset="0"/>
                <a:cs typeface="Times New Roman" pitchFamily="18" charset="0"/>
              </a:rPr>
              <a:t>	(a)	Use the distance-time </a:t>
            </a:r>
            <a:br>
              <a:rPr lang="en-US" sz="2300" dirty="0" smtClean="0">
                <a:solidFill>
                  <a:prstClr val="black"/>
                </a:solidFill>
                <a:latin typeface="Times New Roman" pitchFamily="18" charset="0"/>
                <a:cs typeface="Times New Roman" pitchFamily="18" charset="0"/>
              </a:rPr>
            </a:br>
            <a:r>
              <a:rPr lang="en-US" sz="2300" dirty="0" smtClean="0">
                <a:solidFill>
                  <a:prstClr val="black"/>
                </a:solidFill>
                <a:latin typeface="Times New Roman" pitchFamily="18" charset="0"/>
                <a:cs typeface="Times New Roman" pitchFamily="18" charset="0"/>
              </a:rPr>
              <a:t>	graph to answer the </a:t>
            </a:r>
            <a:br>
              <a:rPr lang="en-US" sz="2300" dirty="0" smtClean="0">
                <a:solidFill>
                  <a:prstClr val="black"/>
                </a:solidFill>
                <a:latin typeface="Times New Roman" pitchFamily="18" charset="0"/>
                <a:cs typeface="Times New Roman" pitchFamily="18" charset="0"/>
              </a:rPr>
            </a:br>
            <a:r>
              <a:rPr lang="en-US" sz="2300" dirty="0" smtClean="0">
                <a:solidFill>
                  <a:prstClr val="black"/>
                </a:solidFill>
                <a:latin typeface="Times New Roman" pitchFamily="18" charset="0"/>
                <a:cs typeface="Times New Roman" pitchFamily="18" charset="0"/>
              </a:rPr>
              <a:t>	following questions:</a:t>
            </a:r>
            <a:endParaRPr lang="en-US" sz="2400" dirty="0" smtClean="0">
              <a:solidFill>
                <a:srgbClr val="FF0000"/>
              </a:solidFill>
              <a:latin typeface="Times New Roman" pitchFamily="18" charset="0"/>
            </a:endParaRPr>
          </a:p>
        </p:txBody>
      </p:sp>
      <p:pic>
        <p:nvPicPr>
          <p:cNvPr id="11" name="Picture 2"/>
          <p:cNvPicPr>
            <a:picLocks noChangeAspect="1" noChangeArrowheads="1"/>
          </p:cNvPicPr>
          <p:nvPr/>
        </p:nvPicPr>
        <p:blipFill>
          <a:blip r:embed="rId3" cstate="print"/>
          <a:srcRect/>
          <a:stretch>
            <a:fillRect/>
          </a:stretch>
        </p:blipFill>
        <p:spPr bwMode="auto">
          <a:xfrm>
            <a:off x="5114026" y="2862660"/>
            <a:ext cx="3719438" cy="3105276"/>
          </a:xfrm>
          <a:prstGeom prst="rect">
            <a:avLst/>
          </a:prstGeom>
          <a:noFill/>
          <a:ln w="9525">
            <a:noFill/>
            <a:miter lim="800000"/>
            <a:headEnd/>
            <a:tailEnd/>
          </a:ln>
          <a:effectLst/>
        </p:spPr>
      </p:pic>
    </p:spTree>
    <p:extLst>
      <p:ext uri="{BB962C8B-B14F-4D97-AF65-F5344CB8AC3E}">
        <p14:creationId xmlns:p14="http://schemas.microsoft.com/office/powerpoint/2010/main" xmlns="" val="2823155559"/>
      </p:ext>
    </p:extLst>
  </p:cSld>
  <p:clrMapOvr>
    <a:masterClrMapping/>
  </p:clrMapOvr>
  <p:transition spd="slow">
    <p:strips dir="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500" fill="hold"/>
                                        <p:tgtEl>
                                          <p:spTgt spid="6"/>
                                        </p:tgtEl>
                                        <p:attrNameLst>
                                          <p:attrName>ppt_w</p:attrName>
                                        </p:attrNameLst>
                                      </p:cBhvr>
                                      <p:tavLst>
                                        <p:tav tm="0">
                                          <p:val>
                                            <p:fltVal val="0"/>
                                          </p:val>
                                        </p:tav>
                                        <p:tav tm="100000">
                                          <p:val>
                                            <p:strVal val="#ppt_w"/>
                                          </p:val>
                                        </p:tav>
                                      </p:tavLst>
                                    </p:anim>
                                    <p:anim calcmode="lin" valueType="num">
                                      <p:cBhvr>
                                        <p:cTn id="8" dur="500" fill="hold"/>
                                        <p:tgtEl>
                                          <p:spTgt spid="6"/>
                                        </p:tgtEl>
                                        <p:attrNameLst>
                                          <p:attrName>ppt_h</p:attrName>
                                        </p:attrNameLst>
                                      </p:cBhvr>
                                      <p:tavLst>
                                        <p:tav tm="0">
                                          <p:val>
                                            <p:fltVal val="0"/>
                                          </p:val>
                                        </p:tav>
                                        <p:tav tm="100000">
                                          <p:val>
                                            <p:strVal val="#ppt_h"/>
                                          </p:val>
                                        </p:tav>
                                      </p:tavLst>
                                    </p:anim>
                                    <p:animEffect transition="in" filter="fade">
                                      <p:cBhvr>
                                        <p:cTn id="9" dur="500"/>
                                        <p:tgtEl>
                                          <p:spTgt spid="6"/>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9"/>
                                        </p:tgtEl>
                                        <p:attrNameLst>
                                          <p:attrName>style.visibility</p:attrName>
                                        </p:attrNameLst>
                                      </p:cBhvr>
                                      <p:to>
                                        <p:strVal val="visible"/>
                                      </p:to>
                                    </p:set>
                                    <p:anim calcmode="lin" valueType="num">
                                      <p:cBhvr>
                                        <p:cTn id="12" dur="500" fill="hold"/>
                                        <p:tgtEl>
                                          <p:spTgt spid="9"/>
                                        </p:tgtEl>
                                        <p:attrNameLst>
                                          <p:attrName>ppt_w</p:attrName>
                                        </p:attrNameLst>
                                      </p:cBhvr>
                                      <p:tavLst>
                                        <p:tav tm="0">
                                          <p:val>
                                            <p:fltVal val="0"/>
                                          </p:val>
                                        </p:tav>
                                        <p:tav tm="100000">
                                          <p:val>
                                            <p:strVal val="#ppt_w"/>
                                          </p:val>
                                        </p:tav>
                                      </p:tavLst>
                                    </p:anim>
                                    <p:anim calcmode="lin" valueType="num">
                                      <p:cBhvr>
                                        <p:cTn id="13" dur="500" fill="hold"/>
                                        <p:tgtEl>
                                          <p:spTgt spid="9"/>
                                        </p:tgtEl>
                                        <p:attrNameLst>
                                          <p:attrName>ppt_h</p:attrName>
                                        </p:attrNameLst>
                                      </p:cBhvr>
                                      <p:tavLst>
                                        <p:tav tm="0">
                                          <p:val>
                                            <p:fltVal val="0"/>
                                          </p:val>
                                        </p:tav>
                                        <p:tav tm="100000">
                                          <p:val>
                                            <p:strVal val="#ppt_h"/>
                                          </p:val>
                                        </p:tav>
                                      </p:tavLst>
                                    </p:anim>
                                    <p:animEffect transition="in" filter="fade">
                                      <p:cBhvr>
                                        <p:cTn id="14" dur="500"/>
                                        <p:tgtEl>
                                          <p:spTgt spid="9"/>
                                        </p:tgtEl>
                                      </p:cBhvr>
                                    </p:animEffect>
                                  </p:childTnLst>
                                </p:cTn>
                              </p:par>
                              <p:par>
                                <p:cTn id="15" presetID="23" presetClass="entr" presetSubtype="16" fill="hold" nodeType="withEffect">
                                  <p:stCondLst>
                                    <p:cond delay="0"/>
                                  </p:stCondLst>
                                  <p:childTnLst>
                                    <p:set>
                                      <p:cBhvr>
                                        <p:cTn id="16" dur="1" fill="hold">
                                          <p:stCondLst>
                                            <p:cond delay="0"/>
                                          </p:stCondLst>
                                        </p:cTn>
                                        <p:tgtEl>
                                          <p:spTgt spid="11"/>
                                        </p:tgtEl>
                                        <p:attrNameLst>
                                          <p:attrName>style.visibility</p:attrName>
                                        </p:attrNameLst>
                                      </p:cBhvr>
                                      <p:to>
                                        <p:strVal val="visible"/>
                                      </p:to>
                                    </p:set>
                                    <p:anim calcmode="lin" valueType="num">
                                      <p:cBhvr>
                                        <p:cTn id="17" dur="500" fill="hold"/>
                                        <p:tgtEl>
                                          <p:spTgt spid="11"/>
                                        </p:tgtEl>
                                        <p:attrNameLst>
                                          <p:attrName>ppt_w</p:attrName>
                                        </p:attrNameLst>
                                      </p:cBhvr>
                                      <p:tavLst>
                                        <p:tav tm="0">
                                          <p:val>
                                            <p:fltVal val="0"/>
                                          </p:val>
                                        </p:tav>
                                        <p:tav tm="100000">
                                          <p:val>
                                            <p:strVal val="#ppt_w"/>
                                          </p:val>
                                        </p:tav>
                                      </p:tavLst>
                                    </p:anim>
                                    <p:anim calcmode="lin" valueType="num">
                                      <p:cBhvr>
                                        <p:cTn id="18" dur="500" fill="hold"/>
                                        <p:tgtEl>
                                          <p:spTgt spid="11"/>
                                        </p:tgtEl>
                                        <p:attrNameLst>
                                          <p:attrName>ppt_h</p:attrName>
                                        </p:attrNameLst>
                                      </p:cBhvr>
                                      <p:tavLst>
                                        <p:tav tm="0">
                                          <p:val>
                                            <p:fltVal val="0"/>
                                          </p:val>
                                        </p:tav>
                                        <p:tav tm="100000">
                                          <p:val>
                                            <p:strVal val="#ppt_h"/>
                                          </p:val>
                                        </p:tav>
                                      </p:tavLst>
                                    </p:anim>
                                  </p:childTnLst>
                                </p:cTn>
                              </p:par>
                            </p:childTnLst>
                          </p:cTn>
                        </p:par>
                      </p:childTnLst>
                    </p:cTn>
                  </p:par>
                  <p:par>
                    <p:cTn id="19" fill="hold">
                      <p:stCondLst>
                        <p:cond delay="indefinite"/>
                      </p:stCondLst>
                      <p:childTnLst>
                        <p:par>
                          <p:cTn id="20" fill="hold">
                            <p:stCondLst>
                              <p:cond delay="0"/>
                            </p:stCondLst>
                            <p:childTnLst>
                              <p:par>
                                <p:cTn id="21" presetID="53" presetClass="entr" presetSubtype="0" fill="hold" grpId="0" nodeType="clickEffect">
                                  <p:stCondLst>
                                    <p:cond delay="0"/>
                                  </p:stCondLst>
                                  <p:childTnLst>
                                    <p:set>
                                      <p:cBhvr>
                                        <p:cTn id="22" dur="1" fill="hold">
                                          <p:stCondLst>
                                            <p:cond delay="0"/>
                                          </p:stCondLst>
                                        </p:cTn>
                                        <p:tgtEl>
                                          <p:spTgt spid="7"/>
                                        </p:tgtEl>
                                        <p:attrNameLst>
                                          <p:attrName>style.visibility</p:attrName>
                                        </p:attrNameLst>
                                      </p:cBhvr>
                                      <p:to>
                                        <p:strVal val="visible"/>
                                      </p:to>
                                    </p:set>
                                    <p:anim calcmode="lin" valueType="num">
                                      <p:cBhvr>
                                        <p:cTn id="23" dur="500" fill="hold"/>
                                        <p:tgtEl>
                                          <p:spTgt spid="7"/>
                                        </p:tgtEl>
                                        <p:attrNameLst>
                                          <p:attrName>ppt_w</p:attrName>
                                        </p:attrNameLst>
                                      </p:cBhvr>
                                      <p:tavLst>
                                        <p:tav tm="0">
                                          <p:val>
                                            <p:fltVal val="0"/>
                                          </p:val>
                                        </p:tav>
                                        <p:tav tm="100000">
                                          <p:val>
                                            <p:strVal val="#ppt_w"/>
                                          </p:val>
                                        </p:tav>
                                      </p:tavLst>
                                    </p:anim>
                                    <p:anim calcmode="lin" valueType="num">
                                      <p:cBhvr>
                                        <p:cTn id="24" dur="500" fill="hold"/>
                                        <p:tgtEl>
                                          <p:spTgt spid="7"/>
                                        </p:tgtEl>
                                        <p:attrNameLst>
                                          <p:attrName>ppt_h</p:attrName>
                                        </p:attrNameLst>
                                      </p:cBhvr>
                                      <p:tavLst>
                                        <p:tav tm="0">
                                          <p:val>
                                            <p:fltVal val="0"/>
                                          </p:val>
                                        </p:tav>
                                        <p:tav tm="100000">
                                          <p:val>
                                            <p:strVal val="#ppt_h"/>
                                          </p:val>
                                        </p:tav>
                                      </p:tavLst>
                                    </p:anim>
                                    <p:animEffect transition="in" filter="fade">
                                      <p:cBhvr>
                                        <p:cTn id="25" dur="500"/>
                                        <p:tgtEl>
                                          <p:spTgt spid="7"/>
                                        </p:tgtEl>
                                      </p:cBhvr>
                                    </p:animEffect>
                                  </p:childTnLst>
                                </p:cTn>
                              </p:par>
                            </p:childTnLst>
                          </p:cTn>
                        </p:par>
                      </p:childTnLst>
                    </p:cTn>
                  </p:par>
                  <p:par>
                    <p:cTn id="26" fill="hold">
                      <p:stCondLst>
                        <p:cond delay="indefinite"/>
                      </p:stCondLst>
                      <p:childTnLst>
                        <p:par>
                          <p:cTn id="27" fill="hold">
                            <p:stCondLst>
                              <p:cond delay="0"/>
                            </p:stCondLst>
                            <p:childTnLst>
                              <p:par>
                                <p:cTn id="28" presetID="53" presetClass="entr" presetSubtype="0" fill="hold" grpId="0" nodeType="clickEffect">
                                  <p:stCondLst>
                                    <p:cond delay="0"/>
                                  </p:stCondLst>
                                  <p:childTnLst>
                                    <p:set>
                                      <p:cBhvr>
                                        <p:cTn id="29" dur="1" fill="hold">
                                          <p:stCondLst>
                                            <p:cond delay="0"/>
                                          </p:stCondLst>
                                        </p:cTn>
                                        <p:tgtEl>
                                          <p:spTgt spid="10"/>
                                        </p:tgtEl>
                                        <p:attrNameLst>
                                          <p:attrName>style.visibility</p:attrName>
                                        </p:attrNameLst>
                                      </p:cBhvr>
                                      <p:to>
                                        <p:strVal val="visible"/>
                                      </p:to>
                                    </p:set>
                                    <p:anim calcmode="lin" valueType="num">
                                      <p:cBhvr>
                                        <p:cTn id="30" dur="500" fill="hold"/>
                                        <p:tgtEl>
                                          <p:spTgt spid="10"/>
                                        </p:tgtEl>
                                        <p:attrNameLst>
                                          <p:attrName>ppt_w</p:attrName>
                                        </p:attrNameLst>
                                      </p:cBhvr>
                                      <p:tavLst>
                                        <p:tav tm="0">
                                          <p:val>
                                            <p:fltVal val="0"/>
                                          </p:val>
                                        </p:tav>
                                        <p:tav tm="100000">
                                          <p:val>
                                            <p:strVal val="#ppt_w"/>
                                          </p:val>
                                        </p:tav>
                                      </p:tavLst>
                                    </p:anim>
                                    <p:anim calcmode="lin" valueType="num">
                                      <p:cBhvr>
                                        <p:cTn id="31" dur="500" fill="hold"/>
                                        <p:tgtEl>
                                          <p:spTgt spid="10"/>
                                        </p:tgtEl>
                                        <p:attrNameLst>
                                          <p:attrName>ppt_h</p:attrName>
                                        </p:attrNameLst>
                                      </p:cBhvr>
                                      <p:tavLst>
                                        <p:tav tm="0">
                                          <p:val>
                                            <p:fltVal val="0"/>
                                          </p:val>
                                        </p:tav>
                                        <p:tav tm="100000">
                                          <p:val>
                                            <p:strVal val="#ppt_h"/>
                                          </p:val>
                                        </p:tav>
                                      </p:tavLst>
                                    </p:anim>
                                    <p:animEffect transition="in" filter="fade">
                                      <p:cBhvr>
                                        <p:cTn id="32"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7" grpId="0"/>
      <p:bldP spid="10" grpId="0" animBg="1"/>
      <p:bldP spid="9" grpId="0"/>
    </p:bldLst>
  </p:timing>
</p:sld>
</file>

<file path=ppt/slides/slide5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Box 4"/>
          <p:cNvSpPr txBox="1"/>
          <p:nvPr/>
        </p:nvSpPr>
        <p:spPr>
          <a:xfrm>
            <a:off x="609600" y="2897594"/>
            <a:ext cx="8460658" cy="446276"/>
          </a:xfrm>
          <a:prstGeom prst="rect">
            <a:avLst/>
          </a:prstGeom>
          <a:noFill/>
        </p:spPr>
        <p:txBody>
          <a:bodyPr wrap="square" rtlCol="0">
            <a:spAutoFit/>
          </a:bodyPr>
          <a:lstStyle/>
          <a:p>
            <a:pPr marL="579438" indent="-579438">
              <a:spcAft>
                <a:spcPct val="50000"/>
              </a:spcAft>
              <a:tabLst>
                <a:tab pos="1265238" algn="l"/>
                <a:tab pos="3717925" algn="l"/>
              </a:tabLst>
            </a:pPr>
            <a:r>
              <a:rPr lang="en-US" sz="2300" b="1" dirty="0" smtClean="0">
                <a:solidFill>
                  <a:prstClr val="black"/>
                </a:solidFill>
                <a:latin typeface="Times New Roman" pitchFamily="18" charset="0"/>
                <a:cs typeface="Times New Roman" pitchFamily="18" charset="0"/>
              </a:rPr>
              <a:t>8.</a:t>
            </a:r>
            <a:r>
              <a:rPr lang="en-US" sz="2300" dirty="0" smtClean="0">
                <a:solidFill>
                  <a:prstClr val="black"/>
                </a:solidFill>
                <a:latin typeface="Times New Roman" pitchFamily="18" charset="0"/>
                <a:cs typeface="Times New Roman" pitchFamily="18" charset="0"/>
              </a:rPr>
              <a:t>	(a)	</a:t>
            </a:r>
            <a:endParaRPr lang="en-US" sz="2400" dirty="0" smtClean="0">
              <a:solidFill>
                <a:srgbClr val="FF0000"/>
              </a:solidFill>
              <a:latin typeface="Times New Roman" pitchFamily="18" charset="0"/>
            </a:endParaRPr>
          </a:p>
        </p:txBody>
      </p:sp>
      <p:sp>
        <p:nvSpPr>
          <p:cNvPr id="7" name="TextBox 6"/>
          <p:cNvSpPr txBox="1"/>
          <p:nvPr/>
        </p:nvSpPr>
        <p:spPr>
          <a:xfrm>
            <a:off x="1926335" y="2894148"/>
            <a:ext cx="5911379" cy="800219"/>
          </a:xfrm>
          <a:prstGeom prst="rect">
            <a:avLst/>
          </a:prstGeom>
          <a:noFill/>
        </p:spPr>
        <p:txBody>
          <a:bodyPr wrap="square" rtlCol="0">
            <a:spAutoFit/>
          </a:bodyPr>
          <a:lstStyle/>
          <a:p>
            <a:pPr>
              <a:tabLst>
                <a:tab pos="350838" algn="l"/>
                <a:tab pos="566738" algn="l"/>
              </a:tabLst>
            </a:pPr>
            <a:r>
              <a:rPr lang="en-US" sz="2300" dirty="0" smtClean="0">
                <a:solidFill>
                  <a:prstClr val="black"/>
                </a:solidFill>
                <a:latin typeface="Times New Roman" pitchFamily="18" charset="0"/>
                <a:cs typeface="Times New Roman" pitchFamily="18" charset="0"/>
              </a:rPr>
              <a:t>(iv)	The straight line </a:t>
            </a:r>
            <a:r>
              <a:rPr lang="en-US" sz="2300" i="1" dirty="0" smtClean="0">
                <a:solidFill>
                  <a:prstClr val="black"/>
                </a:solidFill>
                <a:latin typeface="Times New Roman" pitchFamily="18" charset="0"/>
                <a:cs typeface="Times New Roman" pitchFamily="18" charset="0"/>
              </a:rPr>
              <a:t>PQ</a:t>
            </a:r>
            <a:r>
              <a:rPr lang="en-US" sz="2300" dirty="0" smtClean="0">
                <a:solidFill>
                  <a:prstClr val="black"/>
                </a:solidFill>
                <a:latin typeface="Times New Roman" pitchFamily="18" charset="0"/>
                <a:cs typeface="Times New Roman" pitchFamily="18" charset="0"/>
              </a:rPr>
              <a:t> means that Maria</a:t>
            </a:r>
          </a:p>
          <a:p>
            <a:pPr>
              <a:tabLst>
                <a:tab pos="350838" algn="l"/>
                <a:tab pos="566738" algn="l"/>
              </a:tabLst>
            </a:pPr>
            <a:r>
              <a:rPr lang="en-US" sz="2300" dirty="0" smtClean="0">
                <a:solidFill>
                  <a:prstClr val="black"/>
                </a:solidFill>
                <a:latin typeface="Times New Roman" pitchFamily="18" charset="0"/>
                <a:cs typeface="Times New Roman" pitchFamily="18" charset="0"/>
              </a:rPr>
              <a:t>		rested for 1 hour.</a:t>
            </a:r>
            <a:endParaRPr lang="en-US" sz="2300" dirty="0">
              <a:solidFill>
                <a:srgbClr val="FF0000"/>
              </a:solidFill>
              <a:latin typeface="Times New Roman" pitchFamily="18" charset="0"/>
              <a:cs typeface="Times New Roman" pitchFamily="18" charset="0"/>
            </a:endParaRPr>
          </a:p>
        </p:txBody>
      </p:sp>
      <p:sp>
        <p:nvSpPr>
          <p:cNvPr id="4" name="TextBox 3"/>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3 Paper 2</a:t>
            </a:r>
          </a:p>
        </p:txBody>
      </p:sp>
    </p:spTree>
    <p:extLst>
      <p:ext uri="{BB962C8B-B14F-4D97-AF65-F5344CB8AC3E}">
        <p14:creationId xmlns:p14="http://schemas.microsoft.com/office/powerpoint/2010/main" xmlns="" val="2823155559"/>
      </p:ext>
    </p:extLst>
  </p:cSld>
  <p:clrMapOvr>
    <a:masterClrMapping/>
  </p:clrMapOvr>
  <p:transition spd="slow">
    <p:strips dir="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p:cTn id="7" dur="500" fill="hold"/>
                                        <p:tgtEl>
                                          <p:spTgt spid="5"/>
                                        </p:tgtEl>
                                        <p:attrNameLst>
                                          <p:attrName>ppt_w</p:attrName>
                                        </p:attrNameLst>
                                      </p:cBhvr>
                                      <p:tavLst>
                                        <p:tav tm="0">
                                          <p:val>
                                            <p:fltVal val="0"/>
                                          </p:val>
                                        </p:tav>
                                        <p:tav tm="100000">
                                          <p:val>
                                            <p:strVal val="#ppt_w"/>
                                          </p:val>
                                        </p:tav>
                                      </p:tavLst>
                                    </p:anim>
                                    <p:anim calcmode="lin" valueType="num">
                                      <p:cBhvr>
                                        <p:cTn id="8" dur="500" fill="hold"/>
                                        <p:tgtEl>
                                          <p:spTgt spid="5"/>
                                        </p:tgtEl>
                                        <p:attrNameLst>
                                          <p:attrName>ppt_h</p:attrName>
                                        </p:attrNameLst>
                                      </p:cBhvr>
                                      <p:tavLst>
                                        <p:tav tm="0">
                                          <p:val>
                                            <p:fltVal val="0"/>
                                          </p:val>
                                        </p:tav>
                                        <p:tav tm="100000">
                                          <p:val>
                                            <p:strVal val="#ppt_h"/>
                                          </p:val>
                                        </p:tav>
                                      </p:tavLst>
                                    </p:anim>
                                    <p:animEffect transition="in" filter="fade">
                                      <p:cBhvr>
                                        <p:cTn id="9" dur="500"/>
                                        <p:tgtEl>
                                          <p:spTgt spid="5"/>
                                        </p:tgtEl>
                                      </p:cBhvr>
                                    </p:animEffect>
                                  </p:childTnLst>
                                </p:cTn>
                              </p:par>
                              <p:par>
                                <p:cTn id="10" presetID="23" presetClass="entr" presetSubtype="16" fill="hold" grpId="0" nodeType="withEffect">
                                  <p:stCondLst>
                                    <p:cond delay="0"/>
                                  </p:stCondLst>
                                  <p:childTnLst>
                                    <p:set>
                                      <p:cBhvr>
                                        <p:cTn id="11" dur="1" fill="hold">
                                          <p:stCondLst>
                                            <p:cond delay="0"/>
                                          </p:stCondLst>
                                        </p:cTn>
                                        <p:tgtEl>
                                          <p:spTgt spid="7"/>
                                        </p:tgtEl>
                                        <p:attrNameLst>
                                          <p:attrName>style.visibility</p:attrName>
                                        </p:attrNameLst>
                                      </p:cBhvr>
                                      <p:to>
                                        <p:strVal val="visible"/>
                                      </p:to>
                                    </p:set>
                                    <p:anim calcmode="lin" valueType="num">
                                      <p:cBhvr>
                                        <p:cTn id="12" dur="500" fill="hold"/>
                                        <p:tgtEl>
                                          <p:spTgt spid="7"/>
                                        </p:tgtEl>
                                        <p:attrNameLst>
                                          <p:attrName>ppt_w</p:attrName>
                                        </p:attrNameLst>
                                      </p:cBhvr>
                                      <p:tavLst>
                                        <p:tav tm="0">
                                          <p:val>
                                            <p:fltVal val="0"/>
                                          </p:val>
                                        </p:tav>
                                        <p:tav tm="100000">
                                          <p:val>
                                            <p:strVal val="#ppt_w"/>
                                          </p:val>
                                        </p:tav>
                                      </p:tavLst>
                                    </p:anim>
                                    <p:anim calcmode="lin" valueType="num">
                                      <p:cBhvr>
                                        <p:cTn id="13" dur="500" fill="hold"/>
                                        <p:tgtEl>
                                          <p:spTgt spid="7"/>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7" grpId="0"/>
    </p:bldLst>
  </p:timing>
</p:sld>
</file>

<file path=ppt/slides/slide5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5"/>
          <p:cNvSpPr/>
          <p:nvPr/>
        </p:nvSpPr>
        <p:spPr>
          <a:xfrm>
            <a:off x="3917373" y="4779818"/>
            <a:ext cx="1200281" cy="369332"/>
          </a:xfrm>
          <a:prstGeom prst="rect">
            <a:avLst/>
          </a:prstGeom>
        </p:spPr>
        <p:txBody>
          <a:bodyPr wrap="square" anchor="t" anchorCtr="1">
            <a:spAutoFit/>
          </a:bodyPr>
          <a:lstStyle/>
          <a:p>
            <a:pPr indent="-4800600" algn="r"/>
            <a:r>
              <a:rPr lang="en-US" dirty="0" smtClean="0">
                <a:solidFill>
                  <a:prstClr val="black"/>
                </a:solidFill>
                <a:latin typeface="Times New Roman" pitchFamily="18" charset="0"/>
                <a:cs typeface="Times New Roman" pitchFamily="18" charset="0"/>
              </a:rPr>
              <a:t>(1 mark)</a:t>
            </a:r>
            <a:endParaRPr lang="en-US" dirty="0">
              <a:solidFill>
                <a:prstClr val="black"/>
              </a:solidFill>
              <a:latin typeface="Times New Roman" pitchFamily="18" charset="0"/>
              <a:cs typeface="Times New Roman" pitchFamily="18" charset="0"/>
            </a:endParaRPr>
          </a:p>
        </p:txBody>
      </p:sp>
      <p:sp>
        <p:nvSpPr>
          <p:cNvPr id="7" name="TextBox 6"/>
          <p:cNvSpPr txBox="1"/>
          <p:nvPr/>
        </p:nvSpPr>
        <p:spPr>
          <a:xfrm>
            <a:off x="1417401" y="4010696"/>
            <a:ext cx="6071036" cy="1154162"/>
          </a:xfrm>
          <a:prstGeom prst="rect">
            <a:avLst/>
          </a:prstGeom>
          <a:noFill/>
        </p:spPr>
        <p:txBody>
          <a:bodyPr wrap="square" rtlCol="0">
            <a:spAutoFit/>
          </a:bodyPr>
          <a:lstStyle/>
          <a:p>
            <a:pPr>
              <a:tabLst>
                <a:tab pos="350838" algn="l"/>
                <a:tab pos="566738" algn="l"/>
              </a:tabLst>
            </a:pPr>
            <a:r>
              <a:rPr lang="en-US" sz="2300" dirty="0" smtClean="0">
                <a:solidFill>
                  <a:prstClr val="black"/>
                </a:solidFill>
                <a:latin typeface="Times New Roman" pitchFamily="18" charset="0"/>
                <a:cs typeface="Times New Roman" pitchFamily="18" charset="0"/>
              </a:rPr>
              <a:t>(v)		Calculate Albert’s </a:t>
            </a:r>
            <a:br>
              <a:rPr lang="en-US" sz="2300" dirty="0" smtClean="0">
                <a:solidFill>
                  <a:prstClr val="black"/>
                </a:solidFill>
                <a:latin typeface="Times New Roman" pitchFamily="18" charset="0"/>
                <a:cs typeface="Times New Roman" pitchFamily="18" charset="0"/>
              </a:rPr>
            </a:br>
            <a:r>
              <a:rPr lang="en-US" sz="2300" dirty="0" smtClean="0">
                <a:solidFill>
                  <a:prstClr val="black"/>
                </a:solidFill>
                <a:latin typeface="Times New Roman" pitchFamily="18" charset="0"/>
                <a:cs typeface="Times New Roman" pitchFamily="18" charset="0"/>
              </a:rPr>
              <a:t>		average speed in </a:t>
            </a:r>
            <a:br>
              <a:rPr lang="en-US" sz="2300" dirty="0" smtClean="0">
                <a:solidFill>
                  <a:prstClr val="black"/>
                </a:solidFill>
                <a:latin typeface="Times New Roman" pitchFamily="18" charset="0"/>
                <a:cs typeface="Times New Roman" pitchFamily="18" charset="0"/>
              </a:rPr>
            </a:br>
            <a:r>
              <a:rPr lang="en-US" sz="2300" dirty="0" smtClean="0">
                <a:solidFill>
                  <a:prstClr val="black"/>
                </a:solidFill>
                <a:latin typeface="Times New Roman" pitchFamily="18" charset="0"/>
                <a:cs typeface="Times New Roman" pitchFamily="18" charset="0"/>
              </a:rPr>
              <a:t>        kmh</a:t>
            </a:r>
            <a:r>
              <a:rPr lang="en-US" sz="2300" baseline="30000" dirty="0" smtClean="0">
                <a:solidFill>
                  <a:prstClr val="black"/>
                </a:solidFill>
                <a:latin typeface="Times New Roman" pitchFamily="18" charset="0"/>
                <a:cs typeface="Times New Roman" pitchFamily="18" charset="0"/>
              </a:rPr>
              <a:t>−1</a:t>
            </a:r>
            <a:r>
              <a:rPr lang="en-US" sz="2300" dirty="0" smtClean="0">
                <a:solidFill>
                  <a:prstClr val="black"/>
                </a:solidFill>
                <a:latin typeface="Times New Roman" pitchFamily="18" charset="0"/>
                <a:cs typeface="Times New Roman" pitchFamily="18" charset="0"/>
              </a:rPr>
              <a:t>.</a:t>
            </a:r>
            <a:endParaRPr lang="en-US" sz="2300" dirty="0">
              <a:solidFill>
                <a:prstClr val="black"/>
              </a:solidFill>
              <a:latin typeface="Times New Roman" pitchFamily="18" charset="0"/>
              <a:cs typeface="Times New Roman" pitchFamily="18" charset="0"/>
            </a:endParaRPr>
          </a:p>
        </p:txBody>
      </p:sp>
      <p:sp>
        <p:nvSpPr>
          <p:cNvPr id="10" name="Notched Right Arrow 9"/>
          <p:cNvSpPr/>
          <p:nvPr/>
        </p:nvSpPr>
        <p:spPr>
          <a:xfrm>
            <a:off x="7010400" y="6019800"/>
            <a:ext cx="1934715" cy="685800"/>
          </a:xfrm>
          <a:prstGeom prst="notchedRightArrow">
            <a:avLst/>
          </a:prstGeom>
          <a:blipFill>
            <a:blip r:embed="rId2" cstate="prin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ANSWER</a:t>
            </a:r>
            <a:endParaRPr lang="en-US" sz="2000" b="1" dirty="0">
              <a:latin typeface="Times New Roman" pitchFamily="18" charset="0"/>
              <a:cs typeface="Times New Roman" pitchFamily="18" charset="0"/>
            </a:endParaRPr>
          </a:p>
        </p:txBody>
      </p:sp>
      <p:sp>
        <p:nvSpPr>
          <p:cNvPr id="8"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3 Paper 2</a:t>
            </a:r>
          </a:p>
        </p:txBody>
      </p:sp>
      <p:sp>
        <p:nvSpPr>
          <p:cNvPr id="9" name="TextBox 8"/>
          <p:cNvSpPr txBox="1"/>
          <p:nvPr/>
        </p:nvSpPr>
        <p:spPr>
          <a:xfrm>
            <a:off x="152422" y="2897594"/>
            <a:ext cx="6781800" cy="1154162"/>
          </a:xfrm>
          <a:prstGeom prst="rect">
            <a:avLst/>
          </a:prstGeom>
          <a:noFill/>
        </p:spPr>
        <p:txBody>
          <a:bodyPr wrap="square" rtlCol="0">
            <a:spAutoFit/>
          </a:bodyPr>
          <a:lstStyle/>
          <a:p>
            <a:pPr marL="579438" indent="-579438">
              <a:spcAft>
                <a:spcPct val="50000"/>
              </a:spcAft>
              <a:tabLst>
                <a:tab pos="1265238" algn="l"/>
                <a:tab pos="3717925" algn="l"/>
              </a:tabLst>
            </a:pPr>
            <a:r>
              <a:rPr lang="en-US" sz="2300" b="1" dirty="0" smtClean="0">
                <a:solidFill>
                  <a:prstClr val="black"/>
                </a:solidFill>
                <a:latin typeface="Times New Roman" pitchFamily="18" charset="0"/>
                <a:cs typeface="Times New Roman" pitchFamily="18" charset="0"/>
              </a:rPr>
              <a:t>8.</a:t>
            </a:r>
            <a:r>
              <a:rPr lang="en-US" sz="2300" dirty="0" smtClean="0">
                <a:solidFill>
                  <a:prstClr val="black"/>
                </a:solidFill>
                <a:latin typeface="Times New Roman" pitchFamily="18" charset="0"/>
                <a:cs typeface="Times New Roman" pitchFamily="18" charset="0"/>
              </a:rPr>
              <a:t>	(a)	Use the distance-time </a:t>
            </a:r>
            <a:br>
              <a:rPr lang="en-US" sz="2300" dirty="0" smtClean="0">
                <a:solidFill>
                  <a:prstClr val="black"/>
                </a:solidFill>
                <a:latin typeface="Times New Roman" pitchFamily="18" charset="0"/>
                <a:cs typeface="Times New Roman" pitchFamily="18" charset="0"/>
              </a:rPr>
            </a:br>
            <a:r>
              <a:rPr lang="en-US" sz="2300" dirty="0" smtClean="0">
                <a:solidFill>
                  <a:prstClr val="black"/>
                </a:solidFill>
                <a:latin typeface="Times New Roman" pitchFamily="18" charset="0"/>
                <a:cs typeface="Times New Roman" pitchFamily="18" charset="0"/>
              </a:rPr>
              <a:t>	graph to answer the </a:t>
            </a:r>
            <a:br>
              <a:rPr lang="en-US" sz="2300" dirty="0" smtClean="0">
                <a:solidFill>
                  <a:prstClr val="black"/>
                </a:solidFill>
                <a:latin typeface="Times New Roman" pitchFamily="18" charset="0"/>
                <a:cs typeface="Times New Roman" pitchFamily="18" charset="0"/>
              </a:rPr>
            </a:br>
            <a:r>
              <a:rPr lang="en-US" sz="2300" dirty="0" smtClean="0">
                <a:solidFill>
                  <a:prstClr val="black"/>
                </a:solidFill>
                <a:latin typeface="Times New Roman" pitchFamily="18" charset="0"/>
                <a:cs typeface="Times New Roman" pitchFamily="18" charset="0"/>
              </a:rPr>
              <a:t>	following questions:</a:t>
            </a:r>
            <a:endParaRPr lang="en-US" sz="2400" dirty="0" smtClean="0">
              <a:solidFill>
                <a:srgbClr val="FF0000"/>
              </a:solidFill>
              <a:latin typeface="Times New Roman" pitchFamily="18" charset="0"/>
            </a:endParaRPr>
          </a:p>
        </p:txBody>
      </p:sp>
      <p:pic>
        <p:nvPicPr>
          <p:cNvPr id="11" name="Picture 2"/>
          <p:cNvPicPr>
            <a:picLocks noChangeAspect="1" noChangeArrowheads="1"/>
          </p:cNvPicPr>
          <p:nvPr/>
        </p:nvPicPr>
        <p:blipFill>
          <a:blip r:embed="rId3" cstate="print"/>
          <a:srcRect/>
          <a:stretch>
            <a:fillRect/>
          </a:stretch>
        </p:blipFill>
        <p:spPr bwMode="auto">
          <a:xfrm>
            <a:off x="5114026" y="2862660"/>
            <a:ext cx="3719438" cy="3105276"/>
          </a:xfrm>
          <a:prstGeom prst="rect">
            <a:avLst/>
          </a:prstGeom>
          <a:noFill/>
          <a:ln w="9525">
            <a:noFill/>
            <a:miter lim="800000"/>
            <a:headEnd/>
            <a:tailEnd/>
          </a:ln>
          <a:effectLst/>
        </p:spPr>
      </p:pic>
    </p:spTree>
    <p:extLst>
      <p:ext uri="{BB962C8B-B14F-4D97-AF65-F5344CB8AC3E}">
        <p14:creationId xmlns:p14="http://schemas.microsoft.com/office/powerpoint/2010/main" xmlns="" val="2823155559"/>
      </p:ext>
    </p:extLst>
  </p:cSld>
  <p:clrMapOvr>
    <a:masterClrMapping/>
  </p:clrMapOvr>
  <p:transition spd="slow">
    <p:strips dir="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500" fill="hold"/>
                                        <p:tgtEl>
                                          <p:spTgt spid="6"/>
                                        </p:tgtEl>
                                        <p:attrNameLst>
                                          <p:attrName>ppt_w</p:attrName>
                                        </p:attrNameLst>
                                      </p:cBhvr>
                                      <p:tavLst>
                                        <p:tav tm="0">
                                          <p:val>
                                            <p:fltVal val="0"/>
                                          </p:val>
                                        </p:tav>
                                        <p:tav tm="100000">
                                          <p:val>
                                            <p:strVal val="#ppt_w"/>
                                          </p:val>
                                        </p:tav>
                                      </p:tavLst>
                                    </p:anim>
                                    <p:anim calcmode="lin" valueType="num">
                                      <p:cBhvr>
                                        <p:cTn id="8" dur="500" fill="hold"/>
                                        <p:tgtEl>
                                          <p:spTgt spid="6"/>
                                        </p:tgtEl>
                                        <p:attrNameLst>
                                          <p:attrName>ppt_h</p:attrName>
                                        </p:attrNameLst>
                                      </p:cBhvr>
                                      <p:tavLst>
                                        <p:tav tm="0">
                                          <p:val>
                                            <p:fltVal val="0"/>
                                          </p:val>
                                        </p:tav>
                                        <p:tav tm="100000">
                                          <p:val>
                                            <p:strVal val="#ppt_h"/>
                                          </p:val>
                                        </p:tav>
                                      </p:tavLst>
                                    </p:anim>
                                    <p:animEffect transition="in" filter="fade">
                                      <p:cBhvr>
                                        <p:cTn id="9" dur="500"/>
                                        <p:tgtEl>
                                          <p:spTgt spid="6"/>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9"/>
                                        </p:tgtEl>
                                        <p:attrNameLst>
                                          <p:attrName>style.visibility</p:attrName>
                                        </p:attrNameLst>
                                      </p:cBhvr>
                                      <p:to>
                                        <p:strVal val="visible"/>
                                      </p:to>
                                    </p:set>
                                    <p:anim calcmode="lin" valueType="num">
                                      <p:cBhvr>
                                        <p:cTn id="12" dur="500" fill="hold"/>
                                        <p:tgtEl>
                                          <p:spTgt spid="9"/>
                                        </p:tgtEl>
                                        <p:attrNameLst>
                                          <p:attrName>ppt_w</p:attrName>
                                        </p:attrNameLst>
                                      </p:cBhvr>
                                      <p:tavLst>
                                        <p:tav tm="0">
                                          <p:val>
                                            <p:fltVal val="0"/>
                                          </p:val>
                                        </p:tav>
                                        <p:tav tm="100000">
                                          <p:val>
                                            <p:strVal val="#ppt_w"/>
                                          </p:val>
                                        </p:tav>
                                      </p:tavLst>
                                    </p:anim>
                                    <p:anim calcmode="lin" valueType="num">
                                      <p:cBhvr>
                                        <p:cTn id="13" dur="500" fill="hold"/>
                                        <p:tgtEl>
                                          <p:spTgt spid="9"/>
                                        </p:tgtEl>
                                        <p:attrNameLst>
                                          <p:attrName>ppt_h</p:attrName>
                                        </p:attrNameLst>
                                      </p:cBhvr>
                                      <p:tavLst>
                                        <p:tav tm="0">
                                          <p:val>
                                            <p:fltVal val="0"/>
                                          </p:val>
                                        </p:tav>
                                        <p:tav tm="100000">
                                          <p:val>
                                            <p:strVal val="#ppt_h"/>
                                          </p:val>
                                        </p:tav>
                                      </p:tavLst>
                                    </p:anim>
                                    <p:animEffect transition="in" filter="fade">
                                      <p:cBhvr>
                                        <p:cTn id="14" dur="500"/>
                                        <p:tgtEl>
                                          <p:spTgt spid="9"/>
                                        </p:tgtEl>
                                      </p:cBhvr>
                                    </p:animEffect>
                                  </p:childTnLst>
                                </p:cTn>
                              </p:par>
                              <p:par>
                                <p:cTn id="15" presetID="23" presetClass="entr" presetSubtype="16" fill="hold" nodeType="withEffect">
                                  <p:stCondLst>
                                    <p:cond delay="0"/>
                                  </p:stCondLst>
                                  <p:childTnLst>
                                    <p:set>
                                      <p:cBhvr>
                                        <p:cTn id="16" dur="1" fill="hold">
                                          <p:stCondLst>
                                            <p:cond delay="0"/>
                                          </p:stCondLst>
                                        </p:cTn>
                                        <p:tgtEl>
                                          <p:spTgt spid="11"/>
                                        </p:tgtEl>
                                        <p:attrNameLst>
                                          <p:attrName>style.visibility</p:attrName>
                                        </p:attrNameLst>
                                      </p:cBhvr>
                                      <p:to>
                                        <p:strVal val="visible"/>
                                      </p:to>
                                    </p:set>
                                    <p:anim calcmode="lin" valueType="num">
                                      <p:cBhvr>
                                        <p:cTn id="17" dur="500" fill="hold"/>
                                        <p:tgtEl>
                                          <p:spTgt spid="11"/>
                                        </p:tgtEl>
                                        <p:attrNameLst>
                                          <p:attrName>ppt_w</p:attrName>
                                        </p:attrNameLst>
                                      </p:cBhvr>
                                      <p:tavLst>
                                        <p:tav tm="0">
                                          <p:val>
                                            <p:fltVal val="0"/>
                                          </p:val>
                                        </p:tav>
                                        <p:tav tm="100000">
                                          <p:val>
                                            <p:strVal val="#ppt_w"/>
                                          </p:val>
                                        </p:tav>
                                      </p:tavLst>
                                    </p:anim>
                                    <p:anim calcmode="lin" valueType="num">
                                      <p:cBhvr>
                                        <p:cTn id="18" dur="500" fill="hold"/>
                                        <p:tgtEl>
                                          <p:spTgt spid="11"/>
                                        </p:tgtEl>
                                        <p:attrNameLst>
                                          <p:attrName>ppt_h</p:attrName>
                                        </p:attrNameLst>
                                      </p:cBhvr>
                                      <p:tavLst>
                                        <p:tav tm="0">
                                          <p:val>
                                            <p:fltVal val="0"/>
                                          </p:val>
                                        </p:tav>
                                        <p:tav tm="100000">
                                          <p:val>
                                            <p:strVal val="#ppt_h"/>
                                          </p:val>
                                        </p:tav>
                                      </p:tavLst>
                                    </p:anim>
                                  </p:childTnLst>
                                </p:cTn>
                              </p:par>
                            </p:childTnLst>
                          </p:cTn>
                        </p:par>
                      </p:childTnLst>
                    </p:cTn>
                  </p:par>
                  <p:par>
                    <p:cTn id="19" fill="hold">
                      <p:stCondLst>
                        <p:cond delay="indefinite"/>
                      </p:stCondLst>
                      <p:childTnLst>
                        <p:par>
                          <p:cTn id="20" fill="hold">
                            <p:stCondLst>
                              <p:cond delay="0"/>
                            </p:stCondLst>
                            <p:childTnLst>
                              <p:par>
                                <p:cTn id="21" presetID="53" presetClass="entr" presetSubtype="0" fill="hold" grpId="0" nodeType="clickEffect">
                                  <p:stCondLst>
                                    <p:cond delay="0"/>
                                  </p:stCondLst>
                                  <p:childTnLst>
                                    <p:set>
                                      <p:cBhvr>
                                        <p:cTn id="22" dur="1" fill="hold">
                                          <p:stCondLst>
                                            <p:cond delay="0"/>
                                          </p:stCondLst>
                                        </p:cTn>
                                        <p:tgtEl>
                                          <p:spTgt spid="7"/>
                                        </p:tgtEl>
                                        <p:attrNameLst>
                                          <p:attrName>style.visibility</p:attrName>
                                        </p:attrNameLst>
                                      </p:cBhvr>
                                      <p:to>
                                        <p:strVal val="visible"/>
                                      </p:to>
                                    </p:set>
                                    <p:anim calcmode="lin" valueType="num">
                                      <p:cBhvr>
                                        <p:cTn id="23" dur="500" fill="hold"/>
                                        <p:tgtEl>
                                          <p:spTgt spid="7"/>
                                        </p:tgtEl>
                                        <p:attrNameLst>
                                          <p:attrName>ppt_w</p:attrName>
                                        </p:attrNameLst>
                                      </p:cBhvr>
                                      <p:tavLst>
                                        <p:tav tm="0">
                                          <p:val>
                                            <p:fltVal val="0"/>
                                          </p:val>
                                        </p:tav>
                                        <p:tav tm="100000">
                                          <p:val>
                                            <p:strVal val="#ppt_w"/>
                                          </p:val>
                                        </p:tav>
                                      </p:tavLst>
                                    </p:anim>
                                    <p:anim calcmode="lin" valueType="num">
                                      <p:cBhvr>
                                        <p:cTn id="24" dur="500" fill="hold"/>
                                        <p:tgtEl>
                                          <p:spTgt spid="7"/>
                                        </p:tgtEl>
                                        <p:attrNameLst>
                                          <p:attrName>ppt_h</p:attrName>
                                        </p:attrNameLst>
                                      </p:cBhvr>
                                      <p:tavLst>
                                        <p:tav tm="0">
                                          <p:val>
                                            <p:fltVal val="0"/>
                                          </p:val>
                                        </p:tav>
                                        <p:tav tm="100000">
                                          <p:val>
                                            <p:strVal val="#ppt_h"/>
                                          </p:val>
                                        </p:tav>
                                      </p:tavLst>
                                    </p:anim>
                                    <p:animEffect transition="in" filter="fade">
                                      <p:cBhvr>
                                        <p:cTn id="25" dur="500"/>
                                        <p:tgtEl>
                                          <p:spTgt spid="7"/>
                                        </p:tgtEl>
                                      </p:cBhvr>
                                    </p:animEffect>
                                  </p:childTnLst>
                                </p:cTn>
                              </p:par>
                            </p:childTnLst>
                          </p:cTn>
                        </p:par>
                      </p:childTnLst>
                    </p:cTn>
                  </p:par>
                  <p:par>
                    <p:cTn id="26" fill="hold">
                      <p:stCondLst>
                        <p:cond delay="indefinite"/>
                      </p:stCondLst>
                      <p:childTnLst>
                        <p:par>
                          <p:cTn id="27" fill="hold">
                            <p:stCondLst>
                              <p:cond delay="0"/>
                            </p:stCondLst>
                            <p:childTnLst>
                              <p:par>
                                <p:cTn id="28" presetID="53" presetClass="entr" presetSubtype="0" fill="hold" grpId="0" nodeType="clickEffect">
                                  <p:stCondLst>
                                    <p:cond delay="0"/>
                                  </p:stCondLst>
                                  <p:childTnLst>
                                    <p:set>
                                      <p:cBhvr>
                                        <p:cTn id="29" dur="1" fill="hold">
                                          <p:stCondLst>
                                            <p:cond delay="0"/>
                                          </p:stCondLst>
                                        </p:cTn>
                                        <p:tgtEl>
                                          <p:spTgt spid="10"/>
                                        </p:tgtEl>
                                        <p:attrNameLst>
                                          <p:attrName>style.visibility</p:attrName>
                                        </p:attrNameLst>
                                      </p:cBhvr>
                                      <p:to>
                                        <p:strVal val="visible"/>
                                      </p:to>
                                    </p:set>
                                    <p:anim calcmode="lin" valueType="num">
                                      <p:cBhvr>
                                        <p:cTn id="30" dur="500" fill="hold"/>
                                        <p:tgtEl>
                                          <p:spTgt spid="10"/>
                                        </p:tgtEl>
                                        <p:attrNameLst>
                                          <p:attrName>ppt_w</p:attrName>
                                        </p:attrNameLst>
                                      </p:cBhvr>
                                      <p:tavLst>
                                        <p:tav tm="0">
                                          <p:val>
                                            <p:fltVal val="0"/>
                                          </p:val>
                                        </p:tav>
                                        <p:tav tm="100000">
                                          <p:val>
                                            <p:strVal val="#ppt_w"/>
                                          </p:val>
                                        </p:tav>
                                      </p:tavLst>
                                    </p:anim>
                                    <p:anim calcmode="lin" valueType="num">
                                      <p:cBhvr>
                                        <p:cTn id="31" dur="500" fill="hold"/>
                                        <p:tgtEl>
                                          <p:spTgt spid="10"/>
                                        </p:tgtEl>
                                        <p:attrNameLst>
                                          <p:attrName>ppt_h</p:attrName>
                                        </p:attrNameLst>
                                      </p:cBhvr>
                                      <p:tavLst>
                                        <p:tav tm="0">
                                          <p:val>
                                            <p:fltVal val="0"/>
                                          </p:val>
                                        </p:tav>
                                        <p:tav tm="100000">
                                          <p:val>
                                            <p:strVal val="#ppt_h"/>
                                          </p:val>
                                        </p:tav>
                                      </p:tavLst>
                                    </p:anim>
                                    <p:animEffect transition="in" filter="fade">
                                      <p:cBhvr>
                                        <p:cTn id="32"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7" grpId="0"/>
      <p:bldP spid="10" grpId="0" animBg="1"/>
      <p:bldP spid="9" grpId="0"/>
    </p:bldLst>
  </p:timing>
</p:sld>
</file>

<file path=ppt/slides/slide5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Box 4"/>
          <p:cNvSpPr txBox="1"/>
          <p:nvPr/>
        </p:nvSpPr>
        <p:spPr>
          <a:xfrm>
            <a:off x="609600" y="2897594"/>
            <a:ext cx="8460658" cy="446276"/>
          </a:xfrm>
          <a:prstGeom prst="rect">
            <a:avLst/>
          </a:prstGeom>
          <a:noFill/>
        </p:spPr>
        <p:txBody>
          <a:bodyPr wrap="square" rtlCol="0">
            <a:spAutoFit/>
          </a:bodyPr>
          <a:lstStyle/>
          <a:p>
            <a:pPr marL="579438" indent="-579438">
              <a:spcAft>
                <a:spcPct val="50000"/>
              </a:spcAft>
              <a:tabLst>
                <a:tab pos="1265238" algn="l"/>
                <a:tab pos="3717925" algn="l"/>
              </a:tabLst>
            </a:pPr>
            <a:r>
              <a:rPr lang="en-US" sz="2300" b="1" dirty="0" smtClean="0">
                <a:solidFill>
                  <a:prstClr val="black"/>
                </a:solidFill>
                <a:latin typeface="Times New Roman" pitchFamily="18" charset="0"/>
                <a:cs typeface="Times New Roman" pitchFamily="18" charset="0"/>
              </a:rPr>
              <a:t>8.</a:t>
            </a:r>
            <a:r>
              <a:rPr lang="en-US" sz="2300" dirty="0" smtClean="0">
                <a:solidFill>
                  <a:prstClr val="black"/>
                </a:solidFill>
                <a:latin typeface="Times New Roman" pitchFamily="18" charset="0"/>
                <a:cs typeface="Times New Roman" pitchFamily="18" charset="0"/>
              </a:rPr>
              <a:t>	(a)	</a:t>
            </a:r>
            <a:endParaRPr lang="en-US" sz="2400" dirty="0" smtClean="0">
              <a:solidFill>
                <a:srgbClr val="FF0000"/>
              </a:solidFill>
              <a:latin typeface="Times New Roman" pitchFamily="18" charset="0"/>
            </a:endParaRPr>
          </a:p>
        </p:txBody>
      </p:sp>
      <p:sp>
        <p:nvSpPr>
          <p:cNvPr id="7" name="TextBox 6"/>
          <p:cNvSpPr txBox="1"/>
          <p:nvPr/>
        </p:nvSpPr>
        <p:spPr>
          <a:xfrm>
            <a:off x="1926335" y="2894148"/>
            <a:ext cx="5911379" cy="800219"/>
          </a:xfrm>
          <a:prstGeom prst="rect">
            <a:avLst/>
          </a:prstGeom>
          <a:noFill/>
        </p:spPr>
        <p:txBody>
          <a:bodyPr wrap="square" rtlCol="0">
            <a:spAutoFit/>
          </a:bodyPr>
          <a:lstStyle/>
          <a:p>
            <a:pPr>
              <a:tabLst>
                <a:tab pos="350838" algn="l"/>
                <a:tab pos="566738" algn="l"/>
              </a:tabLst>
            </a:pPr>
            <a:r>
              <a:rPr lang="en-US" sz="2300" dirty="0" smtClean="0">
                <a:solidFill>
                  <a:prstClr val="black"/>
                </a:solidFill>
                <a:latin typeface="Times New Roman" pitchFamily="18" charset="0"/>
                <a:cs typeface="Times New Roman" pitchFamily="18" charset="0"/>
              </a:rPr>
              <a:t>(v)		Albert’s average speed</a:t>
            </a:r>
          </a:p>
          <a:p>
            <a:pPr>
              <a:tabLst>
                <a:tab pos="350838" algn="l"/>
                <a:tab pos="566738" algn="l"/>
                <a:tab pos="4572000" algn="l"/>
              </a:tabLst>
            </a:pPr>
            <a:r>
              <a:rPr lang="en-US" sz="2300" dirty="0" smtClean="0">
                <a:solidFill>
                  <a:prstClr val="black"/>
                </a:solidFill>
                <a:latin typeface="Times New Roman" pitchFamily="18" charset="0"/>
                <a:cs typeface="Times New Roman" pitchFamily="18" charset="0"/>
              </a:rPr>
              <a:t>			</a:t>
            </a:r>
            <a:endParaRPr lang="en-US" sz="2300" dirty="0">
              <a:solidFill>
                <a:srgbClr val="FF0000"/>
              </a:solidFill>
              <a:latin typeface="Times New Roman" pitchFamily="18" charset="0"/>
              <a:cs typeface="Times New Roman" pitchFamily="18" charset="0"/>
            </a:endParaRPr>
          </a:p>
        </p:txBody>
      </p:sp>
      <p:pic>
        <p:nvPicPr>
          <p:cNvPr id="2050" name="Picture 2" descr="D:\Deepak\Powerpoint\20110223\Art\New.wmf"/>
          <p:cNvPicPr>
            <a:picLocks noChangeAspect="1" noChangeArrowheads="1"/>
          </p:cNvPicPr>
          <p:nvPr/>
        </p:nvPicPr>
        <p:blipFill>
          <a:blip r:embed="rId2" cstate="print"/>
          <a:srcRect/>
          <a:stretch>
            <a:fillRect/>
          </a:stretch>
        </p:blipFill>
        <p:spPr bwMode="auto">
          <a:xfrm>
            <a:off x="5387340" y="2788920"/>
            <a:ext cx="1943100" cy="762000"/>
          </a:xfrm>
          <a:prstGeom prst="rect">
            <a:avLst/>
          </a:prstGeom>
          <a:noFill/>
        </p:spPr>
      </p:pic>
      <p:pic>
        <p:nvPicPr>
          <p:cNvPr id="2051" name="Picture 3" descr="D:\Deepak\Powerpoint\20110223\Art\New.wmf"/>
          <p:cNvPicPr>
            <a:picLocks noChangeAspect="1" noChangeArrowheads="1"/>
          </p:cNvPicPr>
          <p:nvPr/>
        </p:nvPicPr>
        <p:blipFill>
          <a:blip r:embed="rId3" cstate="print"/>
          <a:srcRect/>
          <a:stretch>
            <a:fillRect/>
          </a:stretch>
        </p:blipFill>
        <p:spPr bwMode="auto">
          <a:xfrm>
            <a:off x="5400040" y="3721100"/>
            <a:ext cx="1320800" cy="1231900"/>
          </a:xfrm>
          <a:prstGeom prst="rect">
            <a:avLst/>
          </a:prstGeom>
          <a:noFill/>
        </p:spPr>
      </p:pic>
      <p:sp>
        <p:nvSpPr>
          <p:cNvPr id="6" name="TextBox 5"/>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3 Paper 2</a:t>
            </a:r>
          </a:p>
        </p:txBody>
      </p:sp>
    </p:spTree>
    <p:extLst>
      <p:ext uri="{BB962C8B-B14F-4D97-AF65-F5344CB8AC3E}">
        <p14:creationId xmlns:p14="http://schemas.microsoft.com/office/powerpoint/2010/main" xmlns="" val="2823155559"/>
      </p:ext>
    </p:extLst>
  </p:cSld>
  <p:clrMapOvr>
    <a:masterClrMapping/>
  </p:clrMapOvr>
  <p:transition spd="slow">
    <p:strips dir="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p:cTn id="7" dur="500" fill="hold"/>
                                        <p:tgtEl>
                                          <p:spTgt spid="5"/>
                                        </p:tgtEl>
                                        <p:attrNameLst>
                                          <p:attrName>ppt_w</p:attrName>
                                        </p:attrNameLst>
                                      </p:cBhvr>
                                      <p:tavLst>
                                        <p:tav tm="0">
                                          <p:val>
                                            <p:fltVal val="0"/>
                                          </p:val>
                                        </p:tav>
                                        <p:tav tm="100000">
                                          <p:val>
                                            <p:strVal val="#ppt_w"/>
                                          </p:val>
                                        </p:tav>
                                      </p:tavLst>
                                    </p:anim>
                                    <p:anim calcmode="lin" valueType="num">
                                      <p:cBhvr>
                                        <p:cTn id="8" dur="500" fill="hold"/>
                                        <p:tgtEl>
                                          <p:spTgt spid="5"/>
                                        </p:tgtEl>
                                        <p:attrNameLst>
                                          <p:attrName>ppt_h</p:attrName>
                                        </p:attrNameLst>
                                      </p:cBhvr>
                                      <p:tavLst>
                                        <p:tav tm="0">
                                          <p:val>
                                            <p:fltVal val="0"/>
                                          </p:val>
                                        </p:tav>
                                        <p:tav tm="100000">
                                          <p:val>
                                            <p:strVal val="#ppt_h"/>
                                          </p:val>
                                        </p:tav>
                                      </p:tavLst>
                                    </p:anim>
                                    <p:animEffect transition="in" filter="fade">
                                      <p:cBhvr>
                                        <p:cTn id="9" dur="500"/>
                                        <p:tgtEl>
                                          <p:spTgt spid="5"/>
                                        </p:tgtEl>
                                      </p:cBhvr>
                                    </p:animEffect>
                                  </p:childTnLst>
                                </p:cTn>
                              </p:par>
                              <p:par>
                                <p:cTn id="10" presetID="23" presetClass="entr" presetSubtype="16" fill="hold" grpId="0" nodeType="withEffect">
                                  <p:stCondLst>
                                    <p:cond delay="0"/>
                                  </p:stCondLst>
                                  <p:childTnLst>
                                    <p:set>
                                      <p:cBhvr>
                                        <p:cTn id="11" dur="1" fill="hold">
                                          <p:stCondLst>
                                            <p:cond delay="0"/>
                                          </p:stCondLst>
                                        </p:cTn>
                                        <p:tgtEl>
                                          <p:spTgt spid="7"/>
                                        </p:tgtEl>
                                        <p:attrNameLst>
                                          <p:attrName>style.visibility</p:attrName>
                                        </p:attrNameLst>
                                      </p:cBhvr>
                                      <p:to>
                                        <p:strVal val="visible"/>
                                      </p:to>
                                    </p:set>
                                    <p:anim calcmode="lin" valueType="num">
                                      <p:cBhvr>
                                        <p:cTn id="12" dur="500" fill="hold"/>
                                        <p:tgtEl>
                                          <p:spTgt spid="7"/>
                                        </p:tgtEl>
                                        <p:attrNameLst>
                                          <p:attrName>ppt_w</p:attrName>
                                        </p:attrNameLst>
                                      </p:cBhvr>
                                      <p:tavLst>
                                        <p:tav tm="0">
                                          <p:val>
                                            <p:fltVal val="0"/>
                                          </p:val>
                                        </p:tav>
                                        <p:tav tm="100000">
                                          <p:val>
                                            <p:strVal val="#ppt_w"/>
                                          </p:val>
                                        </p:tav>
                                      </p:tavLst>
                                    </p:anim>
                                    <p:anim calcmode="lin" valueType="num">
                                      <p:cBhvr>
                                        <p:cTn id="13" dur="500" fill="hold"/>
                                        <p:tgtEl>
                                          <p:spTgt spid="7"/>
                                        </p:tgtEl>
                                        <p:attrNameLst>
                                          <p:attrName>ppt_h</p:attrName>
                                        </p:attrNameLst>
                                      </p:cBhvr>
                                      <p:tavLst>
                                        <p:tav tm="0">
                                          <p:val>
                                            <p:fltVal val="0"/>
                                          </p:val>
                                        </p:tav>
                                        <p:tav tm="100000">
                                          <p:val>
                                            <p:strVal val="#ppt_h"/>
                                          </p:val>
                                        </p:tav>
                                      </p:tavLst>
                                    </p:anim>
                                  </p:childTnLst>
                                </p:cTn>
                              </p:par>
                              <p:par>
                                <p:cTn id="14" presetID="23" presetClass="entr" presetSubtype="16" fill="hold" nodeType="withEffect">
                                  <p:stCondLst>
                                    <p:cond delay="0"/>
                                  </p:stCondLst>
                                  <p:childTnLst>
                                    <p:set>
                                      <p:cBhvr>
                                        <p:cTn id="15" dur="1" fill="hold">
                                          <p:stCondLst>
                                            <p:cond delay="0"/>
                                          </p:stCondLst>
                                        </p:cTn>
                                        <p:tgtEl>
                                          <p:spTgt spid="2050"/>
                                        </p:tgtEl>
                                        <p:attrNameLst>
                                          <p:attrName>style.visibility</p:attrName>
                                        </p:attrNameLst>
                                      </p:cBhvr>
                                      <p:to>
                                        <p:strVal val="visible"/>
                                      </p:to>
                                    </p:set>
                                    <p:anim calcmode="lin" valueType="num">
                                      <p:cBhvr>
                                        <p:cTn id="16" dur="500" fill="hold"/>
                                        <p:tgtEl>
                                          <p:spTgt spid="2050"/>
                                        </p:tgtEl>
                                        <p:attrNameLst>
                                          <p:attrName>ppt_w</p:attrName>
                                        </p:attrNameLst>
                                      </p:cBhvr>
                                      <p:tavLst>
                                        <p:tav tm="0">
                                          <p:val>
                                            <p:fltVal val="0"/>
                                          </p:val>
                                        </p:tav>
                                        <p:tav tm="100000">
                                          <p:val>
                                            <p:strVal val="#ppt_w"/>
                                          </p:val>
                                        </p:tav>
                                      </p:tavLst>
                                    </p:anim>
                                    <p:anim calcmode="lin" valueType="num">
                                      <p:cBhvr>
                                        <p:cTn id="17" dur="500" fill="hold"/>
                                        <p:tgtEl>
                                          <p:spTgt spid="2050"/>
                                        </p:tgtEl>
                                        <p:attrNameLst>
                                          <p:attrName>ppt_h</p:attrName>
                                        </p:attrNameLst>
                                      </p:cBhvr>
                                      <p:tavLst>
                                        <p:tav tm="0">
                                          <p:val>
                                            <p:fltVal val="0"/>
                                          </p:val>
                                        </p:tav>
                                        <p:tav tm="100000">
                                          <p:val>
                                            <p:strVal val="#ppt_h"/>
                                          </p:val>
                                        </p:tav>
                                      </p:tavLst>
                                    </p:anim>
                                  </p:childTnLst>
                                </p:cTn>
                              </p:par>
                              <p:par>
                                <p:cTn id="18" presetID="23" presetClass="entr" presetSubtype="16" fill="hold" nodeType="withEffect">
                                  <p:stCondLst>
                                    <p:cond delay="0"/>
                                  </p:stCondLst>
                                  <p:childTnLst>
                                    <p:set>
                                      <p:cBhvr>
                                        <p:cTn id="19" dur="1" fill="hold">
                                          <p:stCondLst>
                                            <p:cond delay="0"/>
                                          </p:stCondLst>
                                        </p:cTn>
                                        <p:tgtEl>
                                          <p:spTgt spid="2051"/>
                                        </p:tgtEl>
                                        <p:attrNameLst>
                                          <p:attrName>style.visibility</p:attrName>
                                        </p:attrNameLst>
                                      </p:cBhvr>
                                      <p:to>
                                        <p:strVal val="visible"/>
                                      </p:to>
                                    </p:set>
                                    <p:anim calcmode="lin" valueType="num">
                                      <p:cBhvr>
                                        <p:cTn id="20" dur="500" fill="hold"/>
                                        <p:tgtEl>
                                          <p:spTgt spid="2051"/>
                                        </p:tgtEl>
                                        <p:attrNameLst>
                                          <p:attrName>ppt_w</p:attrName>
                                        </p:attrNameLst>
                                      </p:cBhvr>
                                      <p:tavLst>
                                        <p:tav tm="0">
                                          <p:val>
                                            <p:fltVal val="0"/>
                                          </p:val>
                                        </p:tav>
                                        <p:tav tm="100000">
                                          <p:val>
                                            <p:strVal val="#ppt_w"/>
                                          </p:val>
                                        </p:tav>
                                      </p:tavLst>
                                    </p:anim>
                                    <p:anim calcmode="lin" valueType="num">
                                      <p:cBhvr>
                                        <p:cTn id="21" dur="500" fill="hold"/>
                                        <p:tgtEl>
                                          <p:spTgt spid="2051"/>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7" grpId="0"/>
    </p:bldLst>
  </p:timing>
</p:sld>
</file>

<file path=ppt/slides/slide5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5"/>
          <p:cNvSpPr/>
          <p:nvPr/>
        </p:nvSpPr>
        <p:spPr>
          <a:xfrm>
            <a:off x="3754582" y="4658591"/>
            <a:ext cx="1200281" cy="369332"/>
          </a:xfrm>
          <a:prstGeom prst="rect">
            <a:avLst/>
          </a:prstGeom>
        </p:spPr>
        <p:txBody>
          <a:bodyPr wrap="square" anchor="t" anchorCtr="1">
            <a:spAutoFit/>
          </a:bodyPr>
          <a:lstStyle/>
          <a:p>
            <a:pPr indent="-4800600" algn="r"/>
            <a:r>
              <a:rPr lang="en-US" dirty="0" smtClean="0">
                <a:solidFill>
                  <a:prstClr val="black"/>
                </a:solidFill>
                <a:latin typeface="Times New Roman" pitchFamily="18" charset="0"/>
                <a:cs typeface="Times New Roman" pitchFamily="18" charset="0"/>
              </a:rPr>
              <a:t>(1 mark)</a:t>
            </a:r>
            <a:endParaRPr lang="en-US" dirty="0">
              <a:solidFill>
                <a:prstClr val="black"/>
              </a:solidFill>
              <a:latin typeface="Times New Roman" pitchFamily="18" charset="0"/>
              <a:cs typeface="Times New Roman" pitchFamily="18" charset="0"/>
            </a:endParaRPr>
          </a:p>
        </p:txBody>
      </p:sp>
      <p:sp>
        <p:nvSpPr>
          <p:cNvPr id="7" name="TextBox 6"/>
          <p:cNvSpPr txBox="1"/>
          <p:nvPr/>
        </p:nvSpPr>
        <p:spPr>
          <a:xfrm>
            <a:off x="1374271" y="3888498"/>
            <a:ext cx="5911379" cy="1154162"/>
          </a:xfrm>
          <a:prstGeom prst="rect">
            <a:avLst/>
          </a:prstGeom>
          <a:noFill/>
        </p:spPr>
        <p:txBody>
          <a:bodyPr wrap="square" rtlCol="0">
            <a:spAutoFit/>
          </a:bodyPr>
          <a:lstStyle/>
          <a:p>
            <a:pPr>
              <a:tabLst>
                <a:tab pos="350838" algn="l"/>
                <a:tab pos="566738" algn="l"/>
              </a:tabLst>
            </a:pPr>
            <a:r>
              <a:rPr lang="en-US" sz="2300" dirty="0" smtClean="0">
                <a:solidFill>
                  <a:prstClr val="black"/>
                </a:solidFill>
                <a:latin typeface="Times New Roman" pitchFamily="18" charset="0"/>
                <a:cs typeface="Times New Roman" pitchFamily="18" charset="0"/>
              </a:rPr>
              <a:t>(vi)	Calculate Maria’s </a:t>
            </a:r>
            <a:br>
              <a:rPr lang="en-US" sz="2300" dirty="0" smtClean="0">
                <a:solidFill>
                  <a:prstClr val="black"/>
                </a:solidFill>
                <a:latin typeface="Times New Roman" pitchFamily="18" charset="0"/>
                <a:cs typeface="Times New Roman" pitchFamily="18" charset="0"/>
              </a:rPr>
            </a:br>
            <a:r>
              <a:rPr lang="en-US" sz="2300" dirty="0" smtClean="0">
                <a:solidFill>
                  <a:prstClr val="black"/>
                </a:solidFill>
                <a:latin typeface="Times New Roman" pitchFamily="18" charset="0"/>
                <a:cs typeface="Times New Roman" pitchFamily="18" charset="0"/>
              </a:rPr>
              <a:t>		average speed </a:t>
            </a:r>
            <a:br>
              <a:rPr lang="en-US" sz="2300" dirty="0" smtClean="0">
                <a:solidFill>
                  <a:prstClr val="black"/>
                </a:solidFill>
                <a:latin typeface="Times New Roman" pitchFamily="18" charset="0"/>
                <a:cs typeface="Times New Roman" pitchFamily="18" charset="0"/>
              </a:rPr>
            </a:br>
            <a:r>
              <a:rPr lang="en-US" sz="2300" dirty="0" smtClean="0">
                <a:solidFill>
                  <a:prstClr val="black"/>
                </a:solidFill>
                <a:latin typeface="Times New Roman" pitchFamily="18" charset="0"/>
                <a:cs typeface="Times New Roman" pitchFamily="18" charset="0"/>
              </a:rPr>
              <a:t>        in kmh</a:t>
            </a:r>
            <a:r>
              <a:rPr lang="en-US" sz="2300" baseline="30000" dirty="0" smtClean="0">
                <a:solidFill>
                  <a:prstClr val="black"/>
                </a:solidFill>
                <a:latin typeface="Times New Roman" pitchFamily="18" charset="0"/>
                <a:cs typeface="Times New Roman" pitchFamily="18" charset="0"/>
              </a:rPr>
              <a:t>−1</a:t>
            </a:r>
            <a:r>
              <a:rPr lang="en-US" sz="2300" dirty="0" smtClean="0">
                <a:solidFill>
                  <a:prstClr val="black"/>
                </a:solidFill>
                <a:latin typeface="Times New Roman" pitchFamily="18" charset="0"/>
                <a:cs typeface="Times New Roman" pitchFamily="18" charset="0"/>
              </a:rPr>
              <a:t>.</a:t>
            </a:r>
            <a:endParaRPr lang="en-US" sz="2300" dirty="0">
              <a:solidFill>
                <a:prstClr val="black"/>
              </a:solidFill>
              <a:latin typeface="Times New Roman" pitchFamily="18" charset="0"/>
              <a:cs typeface="Times New Roman" pitchFamily="18" charset="0"/>
            </a:endParaRPr>
          </a:p>
        </p:txBody>
      </p:sp>
      <p:sp>
        <p:nvSpPr>
          <p:cNvPr id="10" name="Notched Right Arrow 9"/>
          <p:cNvSpPr/>
          <p:nvPr/>
        </p:nvSpPr>
        <p:spPr>
          <a:xfrm>
            <a:off x="7010400" y="6019800"/>
            <a:ext cx="1934715" cy="685800"/>
          </a:xfrm>
          <a:prstGeom prst="notchedRightArrow">
            <a:avLst/>
          </a:prstGeom>
          <a:blipFill>
            <a:blip r:embed="rId2" cstate="prin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ANSWER</a:t>
            </a:r>
            <a:endParaRPr lang="en-US" sz="2000" b="1" dirty="0">
              <a:latin typeface="Times New Roman" pitchFamily="18" charset="0"/>
              <a:cs typeface="Times New Roman" pitchFamily="18" charset="0"/>
            </a:endParaRPr>
          </a:p>
        </p:txBody>
      </p:sp>
      <p:sp>
        <p:nvSpPr>
          <p:cNvPr id="8"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3 Paper 2</a:t>
            </a:r>
          </a:p>
        </p:txBody>
      </p:sp>
      <p:sp>
        <p:nvSpPr>
          <p:cNvPr id="9" name="TextBox 8"/>
          <p:cNvSpPr txBox="1"/>
          <p:nvPr/>
        </p:nvSpPr>
        <p:spPr>
          <a:xfrm>
            <a:off x="100666" y="2759578"/>
            <a:ext cx="6781800" cy="1154162"/>
          </a:xfrm>
          <a:prstGeom prst="rect">
            <a:avLst/>
          </a:prstGeom>
          <a:noFill/>
        </p:spPr>
        <p:txBody>
          <a:bodyPr wrap="square" rtlCol="0">
            <a:spAutoFit/>
          </a:bodyPr>
          <a:lstStyle/>
          <a:p>
            <a:pPr marL="579438" indent="-579438">
              <a:spcAft>
                <a:spcPct val="50000"/>
              </a:spcAft>
              <a:tabLst>
                <a:tab pos="1265238" algn="l"/>
                <a:tab pos="3717925" algn="l"/>
              </a:tabLst>
            </a:pPr>
            <a:r>
              <a:rPr lang="en-US" sz="2300" b="1" dirty="0" smtClean="0">
                <a:solidFill>
                  <a:prstClr val="black"/>
                </a:solidFill>
                <a:latin typeface="Times New Roman" pitchFamily="18" charset="0"/>
                <a:cs typeface="Times New Roman" pitchFamily="18" charset="0"/>
              </a:rPr>
              <a:t>8.</a:t>
            </a:r>
            <a:r>
              <a:rPr lang="en-US" sz="2300" dirty="0" smtClean="0">
                <a:solidFill>
                  <a:prstClr val="black"/>
                </a:solidFill>
                <a:latin typeface="Times New Roman" pitchFamily="18" charset="0"/>
                <a:cs typeface="Times New Roman" pitchFamily="18" charset="0"/>
              </a:rPr>
              <a:t>	(a)	Use the distance-time </a:t>
            </a:r>
            <a:br>
              <a:rPr lang="en-US" sz="2300" dirty="0" smtClean="0">
                <a:solidFill>
                  <a:prstClr val="black"/>
                </a:solidFill>
                <a:latin typeface="Times New Roman" pitchFamily="18" charset="0"/>
                <a:cs typeface="Times New Roman" pitchFamily="18" charset="0"/>
              </a:rPr>
            </a:br>
            <a:r>
              <a:rPr lang="en-US" sz="2300" dirty="0" smtClean="0">
                <a:solidFill>
                  <a:prstClr val="black"/>
                </a:solidFill>
                <a:latin typeface="Times New Roman" pitchFamily="18" charset="0"/>
                <a:cs typeface="Times New Roman" pitchFamily="18" charset="0"/>
              </a:rPr>
              <a:t>	graph to answer the </a:t>
            </a:r>
            <a:br>
              <a:rPr lang="en-US" sz="2300" dirty="0" smtClean="0">
                <a:solidFill>
                  <a:prstClr val="black"/>
                </a:solidFill>
                <a:latin typeface="Times New Roman" pitchFamily="18" charset="0"/>
                <a:cs typeface="Times New Roman" pitchFamily="18" charset="0"/>
              </a:rPr>
            </a:br>
            <a:r>
              <a:rPr lang="en-US" sz="2300" dirty="0" smtClean="0">
                <a:solidFill>
                  <a:prstClr val="black"/>
                </a:solidFill>
                <a:latin typeface="Times New Roman" pitchFamily="18" charset="0"/>
                <a:cs typeface="Times New Roman" pitchFamily="18" charset="0"/>
              </a:rPr>
              <a:t>	following questions:</a:t>
            </a:r>
            <a:endParaRPr lang="en-US" sz="2400" dirty="0" smtClean="0">
              <a:solidFill>
                <a:srgbClr val="FF0000"/>
              </a:solidFill>
              <a:latin typeface="Times New Roman" pitchFamily="18" charset="0"/>
            </a:endParaRPr>
          </a:p>
        </p:txBody>
      </p:sp>
      <p:pic>
        <p:nvPicPr>
          <p:cNvPr id="11" name="Picture 2"/>
          <p:cNvPicPr>
            <a:picLocks noChangeAspect="1" noChangeArrowheads="1"/>
          </p:cNvPicPr>
          <p:nvPr/>
        </p:nvPicPr>
        <p:blipFill>
          <a:blip r:embed="rId3" cstate="print"/>
          <a:srcRect/>
          <a:stretch>
            <a:fillRect/>
          </a:stretch>
        </p:blipFill>
        <p:spPr bwMode="auto">
          <a:xfrm>
            <a:off x="5114026" y="2862660"/>
            <a:ext cx="3719438" cy="3105276"/>
          </a:xfrm>
          <a:prstGeom prst="rect">
            <a:avLst/>
          </a:prstGeom>
          <a:noFill/>
          <a:ln w="9525">
            <a:noFill/>
            <a:miter lim="800000"/>
            <a:headEnd/>
            <a:tailEnd/>
          </a:ln>
          <a:effectLst/>
        </p:spPr>
      </p:pic>
    </p:spTree>
    <p:extLst>
      <p:ext uri="{BB962C8B-B14F-4D97-AF65-F5344CB8AC3E}">
        <p14:creationId xmlns:p14="http://schemas.microsoft.com/office/powerpoint/2010/main" xmlns="" val="2823155559"/>
      </p:ext>
    </p:extLst>
  </p:cSld>
  <p:clrMapOvr>
    <a:masterClrMapping/>
  </p:clrMapOvr>
  <p:transition spd="slow">
    <p:strips dir="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500" fill="hold"/>
                                        <p:tgtEl>
                                          <p:spTgt spid="6"/>
                                        </p:tgtEl>
                                        <p:attrNameLst>
                                          <p:attrName>ppt_w</p:attrName>
                                        </p:attrNameLst>
                                      </p:cBhvr>
                                      <p:tavLst>
                                        <p:tav tm="0">
                                          <p:val>
                                            <p:fltVal val="0"/>
                                          </p:val>
                                        </p:tav>
                                        <p:tav tm="100000">
                                          <p:val>
                                            <p:strVal val="#ppt_w"/>
                                          </p:val>
                                        </p:tav>
                                      </p:tavLst>
                                    </p:anim>
                                    <p:anim calcmode="lin" valueType="num">
                                      <p:cBhvr>
                                        <p:cTn id="8" dur="500" fill="hold"/>
                                        <p:tgtEl>
                                          <p:spTgt spid="6"/>
                                        </p:tgtEl>
                                        <p:attrNameLst>
                                          <p:attrName>ppt_h</p:attrName>
                                        </p:attrNameLst>
                                      </p:cBhvr>
                                      <p:tavLst>
                                        <p:tav tm="0">
                                          <p:val>
                                            <p:fltVal val="0"/>
                                          </p:val>
                                        </p:tav>
                                        <p:tav tm="100000">
                                          <p:val>
                                            <p:strVal val="#ppt_h"/>
                                          </p:val>
                                        </p:tav>
                                      </p:tavLst>
                                    </p:anim>
                                    <p:animEffect transition="in" filter="fade">
                                      <p:cBhvr>
                                        <p:cTn id="9" dur="500"/>
                                        <p:tgtEl>
                                          <p:spTgt spid="6"/>
                                        </p:tgtEl>
                                      </p:cBhvr>
                                    </p:animEffect>
                                  </p:childTnLst>
                                </p:cTn>
                              </p:par>
                              <p:par>
                                <p:cTn id="10" presetID="23" presetClass="entr" presetSubtype="16" fill="hold" nodeType="withEffect">
                                  <p:stCondLst>
                                    <p:cond delay="0"/>
                                  </p:stCondLst>
                                  <p:childTnLst>
                                    <p:set>
                                      <p:cBhvr>
                                        <p:cTn id="11" dur="1" fill="hold">
                                          <p:stCondLst>
                                            <p:cond delay="0"/>
                                          </p:stCondLst>
                                        </p:cTn>
                                        <p:tgtEl>
                                          <p:spTgt spid="11"/>
                                        </p:tgtEl>
                                        <p:attrNameLst>
                                          <p:attrName>style.visibility</p:attrName>
                                        </p:attrNameLst>
                                      </p:cBhvr>
                                      <p:to>
                                        <p:strVal val="visible"/>
                                      </p:to>
                                    </p:set>
                                    <p:anim calcmode="lin" valueType="num">
                                      <p:cBhvr>
                                        <p:cTn id="12" dur="500" fill="hold"/>
                                        <p:tgtEl>
                                          <p:spTgt spid="11"/>
                                        </p:tgtEl>
                                        <p:attrNameLst>
                                          <p:attrName>ppt_w</p:attrName>
                                        </p:attrNameLst>
                                      </p:cBhvr>
                                      <p:tavLst>
                                        <p:tav tm="0">
                                          <p:val>
                                            <p:fltVal val="0"/>
                                          </p:val>
                                        </p:tav>
                                        <p:tav tm="100000">
                                          <p:val>
                                            <p:strVal val="#ppt_w"/>
                                          </p:val>
                                        </p:tav>
                                      </p:tavLst>
                                    </p:anim>
                                    <p:anim calcmode="lin" valueType="num">
                                      <p:cBhvr>
                                        <p:cTn id="13" dur="500" fill="hold"/>
                                        <p:tgtEl>
                                          <p:spTgt spid="11"/>
                                        </p:tgtEl>
                                        <p:attrNameLst>
                                          <p:attrName>ppt_h</p:attrName>
                                        </p:attrNameLst>
                                      </p:cBhvr>
                                      <p:tavLst>
                                        <p:tav tm="0">
                                          <p:val>
                                            <p:fltVal val="0"/>
                                          </p:val>
                                        </p:tav>
                                        <p:tav tm="100000">
                                          <p:val>
                                            <p:strVal val="#ppt_h"/>
                                          </p:val>
                                        </p:tav>
                                      </p:tavLst>
                                    </p:anim>
                                  </p:childTnLst>
                                </p:cTn>
                              </p:par>
                              <p:par>
                                <p:cTn id="14" presetID="53" presetClass="entr" presetSubtype="16" fill="hold" grpId="0" nodeType="withEffect">
                                  <p:stCondLst>
                                    <p:cond delay="0"/>
                                  </p:stCondLst>
                                  <p:childTnLst>
                                    <p:set>
                                      <p:cBhvr>
                                        <p:cTn id="15" dur="1" fill="hold">
                                          <p:stCondLst>
                                            <p:cond delay="0"/>
                                          </p:stCondLst>
                                        </p:cTn>
                                        <p:tgtEl>
                                          <p:spTgt spid="9"/>
                                        </p:tgtEl>
                                        <p:attrNameLst>
                                          <p:attrName>style.visibility</p:attrName>
                                        </p:attrNameLst>
                                      </p:cBhvr>
                                      <p:to>
                                        <p:strVal val="visible"/>
                                      </p:to>
                                    </p:set>
                                    <p:anim calcmode="lin" valueType="num">
                                      <p:cBhvr>
                                        <p:cTn id="16" dur="500" fill="hold"/>
                                        <p:tgtEl>
                                          <p:spTgt spid="9"/>
                                        </p:tgtEl>
                                        <p:attrNameLst>
                                          <p:attrName>ppt_w</p:attrName>
                                        </p:attrNameLst>
                                      </p:cBhvr>
                                      <p:tavLst>
                                        <p:tav tm="0">
                                          <p:val>
                                            <p:fltVal val="0"/>
                                          </p:val>
                                        </p:tav>
                                        <p:tav tm="100000">
                                          <p:val>
                                            <p:strVal val="#ppt_w"/>
                                          </p:val>
                                        </p:tav>
                                      </p:tavLst>
                                    </p:anim>
                                    <p:anim calcmode="lin" valueType="num">
                                      <p:cBhvr>
                                        <p:cTn id="17" dur="500" fill="hold"/>
                                        <p:tgtEl>
                                          <p:spTgt spid="9"/>
                                        </p:tgtEl>
                                        <p:attrNameLst>
                                          <p:attrName>ppt_h</p:attrName>
                                        </p:attrNameLst>
                                      </p:cBhvr>
                                      <p:tavLst>
                                        <p:tav tm="0">
                                          <p:val>
                                            <p:fltVal val="0"/>
                                          </p:val>
                                        </p:tav>
                                        <p:tav tm="100000">
                                          <p:val>
                                            <p:strVal val="#ppt_h"/>
                                          </p:val>
                                        </p:tav>
                                      </p:tavLst>
                                    </p:anim>
                                    <p:animEffect transition="in" filter="fade">
                                      <p:cBhvr>
                                        <p:cTn id="18" dur="500"/>
                                        <p:tgtEl>
                                          <p:spTgt spid="9"/>
                                        </p:tgtEl>
                                      </p:cBhvr>
                                    </p:animEffect>
                                  </p:childTnLst>
                                </p:cTn>
                              </p:par>
                            </p:childTnLst>
                          </p:cTn>
                        </p:par>
                      </p:childTnLst>
                    </p:cTn>
                  </p:par>
                  <p:par>
                    <p:cTn id="19" fill="hold">
                      <p:stCondLst>
                        <p:cond delay="indefinite"/>
                      </p:stCondLst>
                      <p:childTnLst>
                        <p:par>
                          <p:cTn id="20" fill="hold">
                            <p:stCondLst>
                              <p:cond delay="0"/>
                            </p:stCondLst>
                            <p:childTnLst>
                              <p:par>
                                <p:cTn id="21" presetID="53" presetClass="entr" presetSubtype="0" fill="hold" grpId="0" nodeType="clickEffect">
                                  <p:stCondLst>
                                    <p:cond delay="0"/>
                                  </p:stCondLst>
                                  <p:childTnLst>
                                    <p:set>
                                      <p:cBhvr>
                                        <p:cTn id="22" dur="1" fill="hold">
                                          <p:stCondLst>
                                            <p:cond delay="0"/>
                                          </p:stCondLst>
                                        </p:cTn>
                                        <p:tgtEl>
                                          <p:spTgt spid="7"/>
                                        </p:tgtEl>
                                        <p:attrNameLst>
                                          <p:attrName>style.visibility</p:attrName>
                                        </p:attrNameLst>
                                      </p:cBhvr>
                                      <p:to>
                                        <p:strVal val="visible"/>
                                      </p:to>
                                    </p:set>
                                    <p:anim calcmode="lin" valueType="num">
                                      <p:cBhvr>
                                        <p:cTn id="23" dur="500" fill="hold"/>
                                        <p:tgtEl>
                                          <p:spTgt spid="7"/>
                                        </p:tgtEl>
                                        <p:attrNameLst>
                                          <p:attrName>ppt_w</p:attrName>
                                        </p:attrNameLst>
                                      </p:cBhvr>
                                      <p:tavLst>
                                        <p:tav tm="0">
                                          <p:val>
                                            <p:fltVal val="0"/>
                                          </p:val>
                                        </p:tav>
                                        <p:tav tm="100000">
                                          <p:val>
                                            <p:strVal val="#ppt_w"/>
                                          </p:val>
                                        </p:tav>
                                      </p:tavLst>
                                    </p:anim>
                                    <p:anim calcmode="lin" valueType="num">
                                      <p:cBhvr>
                                        <p:cTn id="24" dur="500" fill="hold"/>
                                        <p:tgtEl>
                                          <p:spTgt spid="7"/>
                                        </p:tgtEl>
                                        <p:attrNameLst>
                                          <p:attrName>ppt_h</p:attrName>
                                        </p:attrNameLst>
                                      </p:cBhvr>
                                      <p:tavLst>
                                        <p:tav tm="0">
                                          <p:val>
                                            <p:fltVal val="0"/>
                                          </p:val>
                                        </p:tav>
                                        <p:tav tm="100000">
                                          <p:val>
                                            <p:strVal val="#ppt_h"/>
                                          </p:val>
                                        </p:tav>
                                      </p:tavLst>
                                    </p:anim>
                                    <p:animEffect transition="in" filter="fade">
                                      <p:cBhvr>
                                        <p:cTn id="25" dur="500"/>
                                        <p:tgtEl>
                                          <p:spTgt spid="7"/>
                                        </p:tgtEl>
                                      </p:cBhvr>
                                    </p:animEffect>
                                  </p:childTnLst>
                                </p:cTn>
                              </p:par>
                            </p:childTnLst>
                          </p:cTn>
                        </p:par>
                      </p:childTnLst>
                    </p:cTn>
                  </p:par>
                  <p:par>
                    <p:cTn id="26" fill="hold">
                      <p:stCondLst>
                        <p:cond delay="indefinite"/>
                      </p:stCondLst>
                      <p:childTnLst>
                        <p:par>
                          <p:cTn id="27" fill="hold">
                            <p:stCondLst>
                              <p:cond delay="0"/>
                            </p:stCondLst>
                            <p:childTnLst>
                              <p:par>
                                <p:cTn id="28" presetID="53" presetClass="entr" presetSubtype="0" fill="hold" grpId="0" nodeType="clickEffect">
                                  <p:stCondLst>
                                    <p:cond delay="0"/>
                                  </p:stCondLst>
                                  <p:childTnLst>
                                    <p:set>
                                      <p:cBhvr>
                                        <p:cTn id="29" dur="1" fill="hold">
                                          <p:stCondLst>
                                            <p:cond delay="0"/>
                                          </p:stCondLst>
                                        </p:cTn>
                                        <p:tgtEl>
                                          <p:spTgt spid="10"/>
                                        </p:tgtEl>
                                        <p:attrNameLst>
                                          <p:attrName>style.visibility</p:attrName>
                                        </p:attrNameLst>
                                      </p:cBhvr>
                                      <p:to>
                                        <p:strVal val="visible"/>
                                      </p:to>
                                    </p:set>
                                    <p:anim calcmode="lin" valueType="num">
                                      <p:cBhvr>
                                        <p:cTn id="30" dur="500" fill="hold"/>
                                        <p:tgtEl>
                                          <p:spTgt spid="10"/>
                                        </p:tgtEl>
                                        <p:attrNameLst>
                                          <p:attrName>ppt_w</p:attrName>
                                        </p:attrNameLst>
                                      </p:cBhvr>
                                      <p:tavLst>
                                        <p:tav tm="0">
                                          <p:val>
                                            <p:fltVal val="0"/>
                                          </p:val>
                                        </p:tav>
                                        <p:tav tm="100000">
                                          <p:val>
                                            <p:strVal val="#ppt_w"/>
                                          </p:val>
                                        </p:tav>
                                      </p:tavLst>
                                    </p:anim>
                                    <p:anim calcmode="lin" valueType="num">
                                      <p:cBhvr>
                                        <p:cTn id="31" dur="500" fill="hold"/>
                                        <p:tgtEl>
                                          <p:spTgt spid="10"/>
                                        </p:tgtEl>
                                        <p:attrNameLst>
                                          <p:attrName>ppt_h</p:attrName>
                                        </p:attrNameLst>
                                      </p:cBhvr>
                                      <p:tavLst>
                                        <p:tav tm="0">
                                          <p:val>
                                            <p:fltVal val="0"/>
                                          </p:val>
                                        </p:tav>
                                        <p:tav tm="100000">
                                          <p:val>
                                            <p:strVal val="#ppt_h"/>
                                          </p:val>
                                        </p:tav>
                                      </p:tavLst>
                                    </p:anim>
                                    <p:animEffect transition="in" filter="fade">
                                      <p:cBhvr>
                                        <p:cTn id="32"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7" grpId="0"/>
      <p:bldP spid="10" grpId="0" animBg="1"/>
      <p:bldP spid="9" grpId="0"/>
    </p:bldLst>
  </p:timing>
</p:sld>
</file>

<file path=ppt/slides/slide5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Box 4"/>
          <p:cNvSpPr txBox="1"/>
          <p:nvPr/>
        </p:nvSpPr>
        <p:spPr>
          <a:xfrm>
            <a:off x="609600" y="2897594"/>
            <a:ext cx="8460658" cy="446276"/>
          </a:xfrm>
          <a:prstGeom prst="rect">
            <a:avLst/>
          </a:prstGeom>
          <a:noFill/>
        </p:spPr>
        <p:txBody>
          <a:bodyPr wrap="square" rtlCol="0">
            <a:spAutoFit/>
          </a:bodyPr>
          <a:lstStyle/>
          <a:p>
            <a:pPr marL="579438" indent="-579438">
              <a:spcAft>
                <a:spcPct val="50000"/>
              </a:spcAft>
              <a:tabLst>
                <a:tab pos="1265238" algn="l"/>
                <a:tab pos="3717925" algn="l"/>
              </a:tabLst>
            </a:pPr>
            <a:r>
              <a:rPr lang="en-US" sz="2300" b="1" dirty="0" smtClean="0">
                <a:solidFill>
                  <a:prstClr val="black"/>
                </a:solidFill>
                <a:latin typeface="Times New Roman" pitchFamily="18" charset="0"/>
                <a:cs typeface="Times New Roman" pitchFamily="18" charset="0"/>
              </a:rPr>
              <a:t>8.</a:t>
            </a:r>
            <a:r>
              <a:rPr lang="en-US" sz="2300" dirty="0" smtClean="0">
                <a:solidFill>
                  <a:prstClr val="black"/>
                </a:solidFill>
                <a:latin typeface="Times New Roman" pitchFamily="18" charset="0"/>
                <a:cs typeface="Times New Roman" pitchFamily="18" charset="0"/>
              </a:rPr>
              <a:t>	(a)	</a:t>
            </a:r>
            <a:endParaRPr lang="en-US" sz="2400" dirty="0" smtClean="0">
              <a:solidFill>
                <a:srgbClr val="FF0000"/>
              </a:solidFill>
              <a:latin typeface="Times New Roman" pitchFamily="18" charset="0"/>
            </a:endParaRPr>
          </a:p>
        </p:txBody>
      </p:sp>
      <p:sp>
        <p:nvSpPr>
          <p:cNvPr id="7" name="TextBox 6"/>
          <p:cNvSpPr txBox="1"/>
          <p:nvPr/>
        </p:nvSpPr>
        <p:spPr>
          <a:xfrm>
            <a:off x="1926335" y="2894148"/>
            <a:ext cx="5911379" cy="446276"/>
          </a:xfrm>
          <a:prstGeom prst="rect">
            <a:avLst/>
          </a:prstGeom>
          <a:noFill/>
        </p:spPr>
        <p:txBody>
          <a:bodyPr wrap="square" rtlCol="0">
            <a:spAutoFit/>
          </a:bodyPr>
          <a:lstStyle/>
          <a:p>
            <a:pPr>
              <a:tabLst>
                <a:tab pos="350838" algn="l"/>
                <a:tab pos="566738" algn="l"/>
              </a:tabLst>
            </a:pPr>
            <a:r>
              <a:rPr lang="en-US" sz="2300" dirty="0" smtClean="0">
                <a:solidFill>
                  <a:prstClr val="black"/>
                </a:solidFill>
                <a:latin typeface="Times New Roman" pitchFamily="18" charset="0"/>
                <a:cs typeface="Times New Roman" pitchFamily="18" charset="0"/>
              </a:rPr>
              <a:t>(vi)	Maria’s average speed </a:t>
            </a:r>
            <a:endParaRPr lang="en-US" sz="2300" dirty="0">
              <a:solidFill>
                <a:srgbClr val="FF0000"/>
              </a:solidFill>
              <a:latin typeface="Times New Roman" pitchFamily="18" charset="0"/>
              <a:cs typeface="Times New Roman" pitchFamily="18" charset="0"/>
            </a:endParaRPr>
          </a:p>
        </p:txBody>
      </p:sp>
      <p:pic>
        <p:nvPicPr>
          <p:cNvPr id="3074" name="Picture 2" descr="D:\Deepak\Powerpoint\20110223\Art\New.wmf"/>
          <p:cNvPicPr>
            <a:picLocks noChangeAspect="1" noChangeArrowheads="1"/>
          </p:cNvPicPr>
          <p:nvPr/>
        </p:nvPicPr>
        <p:blipFill>
          <a:blip r:embed="rId2" cstate="print"/>
          <a:srcRect/>
          <a:stretch>
            <a:fillRect/>
          </a:stretch>
        </p:blipFill>
        <p:spPr bwMode="auto">
          <a:xfrm>
            <a:off x="5351780" y="2788920"/>
            <a:ext cx="1155700" cy="762000"/>
          </a:xfrm>
          <a:prstGeom prst="rect">
            <a:avLst/>
          </a:prstGeom>
          <a:noFill/>
        </p:spPr>
      </p:pic>
      <p:pic>
        <p:nvPicPr>
          <p:cNvPr id="3076" name="Picture 4" descr="D:\Deepak\Powerpoint\20110223\Art\New.wmf"/>
          <p:cNvPicPr>
            <a:picLocks noChangeAspect="1" noChangeArrowheads="1"/>
          </p:cNvPicPr>
          <p:nvPr/>
        </p:nvPicPr>
        <p:blipFill>
          <a:blip r:embed="rId3" cstate="print"/>
          <a:srcRect/>
          <a:stretch>
            <a:fillRect/>
          </a:stretch>
        </p:blipFill>
        <p:spPr bwMode="auto">
          <a:xfrm>
            <a:off x="5349240" y="3733800"/>
            <a:ext cx="1320800" cy="393700"/>
          </a:xfrm>
          <a:prstGeom prst="rect">
            <a:avLst/>
          </a:prstGeom>
          <a:noFill/>
        </p:spPr>
      </p:pic>
      <p:sp>
        <p:nvSpPr>
          <p:cNvPr id="6" name="TextBox 5"/>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3 Paper 2</a:t>
            </a:r>
          </a:p>
        </p:txBody>
      </p:sp>
    </p:spTree>
    <p:extLst>
      <p:ext uri="{BB962C8B-B14F-4D97-AF65-F5344CB8AC3E}">
        <p14:creationId xmlns:p14="http://schemas.microsoft.com/office/powerpoint/2010/main" xmlns="" val="2823155559"/>
      </p:ext>
    </p:extLst>
  </p:cSld>
  <p:clrMapOvr>
    <a:masterClrMapping/>
  </p:clrMapOvr>
  <p:transition spd="slow">
    <p:strips dir="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p:cTn id="7" dur="500" fill="hold"/>
                                        <p:tgtEl>
                                          <p:spTgt spid="5"/>
                                        </p:tgtEl>
                                        <p:attrNameLst>
                                          <p:attrName>ppt_w</p:attrName>
                                        </p:attrNameLst>
                                      </p:cBhvr>
                                      <p:tavLst>
                                        <p:tav tm="0">
                                          <p:val>
                                            <p:fltVal val="0"/>
                                          </p:val>
                                        </p:tav>
                                        <p:tav tm="100000">
                                          <p:val>
                                            <p:strVal val="#ppt_w"/>
                                          </p:val>
                                        </p:tav>
                                      </p:tavLst>
                                    </p:anim>
                                    <p:anim calcmode="lin" valueType="num">
                                      <p:cBhvr>
                                        <p:cTn id="8" dur="500" fill="hold"/>
                                        <p:tgtEl>
                                          <p:spTgt spid="5"/>
                                        </p:tgtEl>
                                        <p:attrNameLst>
                                          <p:attrName>ppt_h</p:attrName>
                                        </p:attrNameLst>
                                      </p:cBhvr>
                                      <p:tavLst>
                                        <p:tav tm="0">
                                          <p:val>
                                            <p:fltVal val="0"/>
                                          </p:val>
                                        </p:tav>
                                        <p:tav tm="100000">
                                          <p:val>
                                            <p:strVal val="#ppt_h"/>
                                          </p:val>
                                        </p:tav>
                                      </p:tavLst>
                                    </p:anim>
                                    <p:animEffect transition="in" filter="fade">
                                      <p:cBhvr>
                                        <p:cTn id="9" dur="500"/>
                                        <p:tgtEl>
                                          <p:spTgt spid="5"/>
                                        </p:tgtEl>
                                      </p:cBhvr>
                                    </p:animEffect>
                                  </p:childTnLst>
                                </p:cTn>
                              </p:par>
                              <p:par>
                                <p:cTn id="10" presetID="23" presetClass="entr" presetSubtype="16" fill="hold" nodeType="withEffect">
                                  <p:stCondLst>
                                    <p:cond delay="0"/>
                                  </p:stCondLst>
                                  <p:childTnLst>
                                    <p:set>
                                      <p:cBhvr>
                                        <p:cTn id="11" dur="1" fill="hold">
                                          <p:stCondLst>
                                            <p:cond delay="0"/>
                                          </p:stCondLst>
                                        </p:cTn>
                                        <p:tgtEl>
                                          <p:spTgt spid="3074"/>
                                        </p:tgtEl>
                                        <p:attrNameLst>
                                          <p:attrName>style.visibility</p:attrName>
                                        </p:attrNameLst>
                                      </p:cBhvr>
                                      <p:to>
                                        <p:strVal val="visible"/>
                                      </p:to>
                                    </p:set>
                                    <p:anim calcmode="lin" valueType="num">
                                      <p:cBhvr>
                                        <p:cTn id="12" dur="500" fill="hold"/>
                                        <p:tgtEl>
                                          <p:spTgt spid="3074"/>
                                        </p:tgtEl>
                                        <p:attrNameLst>
                                          <p:attrName>ppt_w</p:attrName>
                                        </p:attrNameLst>
                                      </p:cBhvr>
                                      <p:tavLst>
                                        <p:tav tm="0">
                                          <p:val>
                                            <p:fltVal val="0"/>
                                          </p:val>
                                        </p:tav>
                                        <p:tav tm="100000">
                                          <p:val>
                                            <p:strVal val="#ppt_w"/>
                                          </p:val>
                                        </p:tav>
                                      </p:tavLst>
                                    </p:anim>
                                    <p:anim calcmode="lin" valueType="num">
                                      <p:cBhvr>
                                        <p:cTn id="13" dur="500" fill="hold"/>
                                        <p:tgtEl>
                                          <p:spTgt spid="3074"/>
                                        </p:tgtEl>
                                        <p:attrNameLst>
                                          <p:attrName>ppt_h</p:attrName>
                                        </p:attrNameLst>
                                      </p:cBhvr>
                                      <p:tavLst>
                                        <p:tav tm="0">
                                          <p:val>
                                            <p:fltVal val="0"/>
                                          </p:val>
                                        </p:tav>
                                        <p:tav tm="100000">
                                          <p:val>
                                            <p:strVal val="#ppt_h"/>
                                          </p:val>
                                        </p:tav>
                                      </p:tavLst>
                                    </p:anim>
                                  </p:childTnLst>
                                </p:cTn>
                              </p:par>
                              <p:par>
                                <p:cTn id="14" presetID="23" presetClass="entr" presetSubtype="16" fill="hold" grpId="0" nodeType="withEffect">
                                  <p:stCondLst>
                                    <p:cond delay="0"/>
                                  </p:stCondLst>
                                  <p:childTnLst>
                                    <p:set>
                                      <p:cBhvr>
                                        <p:cTn id="15" dur="1" fill="hold">
                                          <p:stCondLst>
                                            <p:cond delay="0"/>
                                          </p:stCondLst>
                                        </p:cTn>
                                        <p:tgtEl>
                                          <p:spTgt spid="7"/>
                                        </p:tgtEl>
                                        <p:attrNameLst>
                                          <p:attrName>style.visibility</p:attrName>
                                        </p:attrNameLst>
                                      </p:cBhvr>
                                      <p:to>
                                        <p:strVal val="visible"/>
                                      </p:to>
                                    </p:set>
                                    <p:anim calcmode="lin" valueType="num">
                                      <p:cBhvr>
                                        <p:cTn id="16" dur="500" fill="hold"/>
                                        <p:tgtEl>
                                          <p:spTgt spid="7"/>
                                        </p:tgtEl>
                                        <p:attrNameLst>
                                          <p:attrName>ppt_w</p:attrName>
                                        </p:attrNameLst>
                                      </p:cBhvr>
                                      <p:tavLst>
                                        <p:tav tm="0">
                                          <p:val>
                                            <p:fltVal val="0"/>
                                          </p:val>
                                        </p:tav>
                                        <p:tav tm="100000">
                                          <p:val>
                                            <p:strVal val="#ppt_w"/>
                                          </p:val>
                                        </p:tav>
                                      </p:tavLst>
                                    </p:anim>
                                    <p:anim calcmode="lin" valueType="num">
                                      <p:cBhvr>
                                        <p:cTn id="17" dur="500" fill="hold"/>
                                        <p:tgtEl>
                                          <p:spTgt spid="7"/>
                                        </p:tgtEl>
                                        <p:attrNameLst>
                                          <p:attrName>ppt_h</p:attrName>
                                        </p:attrNameLst>
                                      </p:cBhvr>
                                      <p:tavLst>
                                        <p:tav tm="0">
                                          <p:val>
                                            <p:fltVal val="0"/>
                                          </p:val>
                                        </p:tav>
                                        <p:tav tm="100000">
                                          <p:val>
                                            <p:strVal val="#ppt_h"/>
                                          </p:val>
                                        </p:tav>
                                      </p:tavLst>
                                    </p:anim>
                                  </p:childTnLst>
                                </p:cTn>
                              </p:par>
                              <p:par>
                                <p:cTn id="18" presetID="23" presetClass="entr" presetSubtype="16" fill="hold" nodeType="withEffect">
                                  <p:stCondLst>
                                    <p:cond delay="0"/>
                                  </p:stCondLst>
                                  <p:childTnLst>
                                    <p:set>
                                      <p:cBhvr>
                                        <p:cTn id="19" dur="1" fill="hold">
                                          <p:stCondLst>
                                            <p:cond delay="0"/>
                                          </p:stCondLst>
                                        </p:cTn>
                                        <p:tgtEl>
                                          <p:spTgt spid="3076"/>
                                        </p:tgtEl>
                                        <p:attrNameLst>
                                          <p:attrName>style.visibility</p:attrName>
                                        </p:attrNameLst>
                                      </p:cBhvr>
                                      <p:to>
                                        <p:strVal val="visible"/>
                                      </p:to>
                                    </p:set>
                                    <p:anim calcmode="lin" valueType="num">
                                      <p:cBhvr>
                                        <p:cTn id="20" dur="500" fill="hold"/>
                                        <p:tgtEl>
                                          <p:spTgt spid="3076"/>
                                        </p:tgtEl>
                                        <p:attrNameLst>
                                          <p:attrName>ppt_w</p:attrName>
                                        </p:attrNameLst>
                                      </p:cBhvr>
                                      <p:tavLst>
                                        <p:tav tm="0">
                                          <p:val>
                                            <p:fltVal val="0"/>
                                          </p:val>
                                        </p:tav>
                                        <p:tav tm="100000">
                                          <p:val>
                                            <p:strVal val="#ppt_w"/>
                                          </p:val>
                                        </p:tav>
                                      </p:tavLst>
                                    </p:anim>
                                    <p:anim calcmode="lin" valueType="num">
                                      <p:cBhvr>
                                        <p:cTn id="21" dur="500" fill="hold"/>
                                        <p:tgtEl>
                                          <p:spTgt spid="3076"/>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7" grpId="0"/>
    </p:bldLst>
  </p:timing>
</p:sld>
</file>

<file path=ppt/slides/slide5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Content Placeholder 10"/>
          <p:cNvSpPr>
            <a:spLocks noGrp="1"/>
          </p:cNvSpPr>
          <p:nvPr>
            <p:ph sz="quarter" idx="13"/>
          </p:nvPr>
        </p:nvSpPr>
        <p:spPr>
          <a:xfrm>
            <a:off x="685800" y="2781300"/>
            <a:ext cx="6553200" cy="800219"/>
          </a:xfrm>
        </p:spPr>
        <p:txBody>
          <a:bodyPr wrap="square">
            <a:spAutoFit/>
          </a:bodyPr>
          <a:lstStyle/>
          <a:p>
            <a:pPr marL="457200" indent="-457200" algn="just">
              <a:spcBef>
                <a:spcPct val="0"/>
              </a:spcBef>
              <a:buFontTx/>
              <a:buNone/>
              <a:tabLst>
                <a:tab pos="974725" algn="l"/>
                <a:tab pos="1036638" algn="l"/>
                <a:tab pos="3913188" algn="l"/>
              </a:tabLst>
            </a:pPr>
            <a:r>
              <a:rPr lang="en-US" sz="2300" b="1" dirty="0" smtClean="0">
                <a:solidFill>
                  <a:schemeClr val="tx1"/>
                </a:solidFill>
                <a:latin typeface="Times New Roman" pitchFamily="18" charset="0"/>
                <a:cs typeface="Times New Roman" pitchFamily="18" charset="0"/>
              </a:rPr>
              <a:t>8.</a:t>
            </a:r>
            <a:r>
              <a:rPr lang="en-US" sz="2300" dirty="0" smtClean="0">
                <a:solidFill>
                  <a:schemeClr val="tx1"/>
                </a:solidFill>
                <a:latin typeface="Times New Roman" pitchFamily="18" charset="0"/>
                <a:cs typeface="Times New Roman" pitchFamily="18" charset="0"/>
              </a:rPr>
              <a:t>	(b)	The line </a:t>
            </a:r>
            <a:r>
              <a:rPr lang="en-US" sz="2300" i="1" dirty="0" smtClean="0">
                <a:solidFill>
                  <a:schemeClr val="tx1"/>
                </a:solidFill>
                <a:latin typeface="Times New Roman" pitchFamily="18" charset="0"/>
                <a:cs typeface="Times New Roman" pitchFamily="18" charset="0"/>
              </a:rPr>
              <a:t>PQ</a:t>
            </a:r>
            <a:r>
              <a:rPr lang="en-US" sz="2300" dirty="0" smtClean="0">
                <a:solidFill>
                  <a:schemeClr val="tx1"/>
                </a:solidFill>
                <a:latin typeface="Times New Roman" pitchFamily="18" charset="0"/>
                <a:cs typeface="Times New Roman" pitchFamily="18" charset="0"/>
              </a:rPr>
              <a:t> passes through the point (3, 5)		and is parallel to the line </a:t>
            </a:r>
            <a:r>
              <a:rPr lang="en-US" sz="2300" i="1" dirty="0" smtClean="0">
                <a:solidFill>
                  <a:schemeClr val="tx1"/>
                </a:solidFill>
                <a:latin typeface="Times New Roman" pitchFamily="18" charset="0"/>
                <a:cs typeface="Times New Roman" pitchFamily="18" charset="0"/>
              </a:rPr>
              <a:t>y</a:t>
            </a:r>
            <a:r>
              <a:rPr lang="en-US" sz="2300" dirty="0" smtClean="0">
                <a:solidFill>
                  <a:schemeClr val="tx1"/>
                </a:solidFill>
                <a:latin typeface="Times New Roman" pitchFamily="18" charset="0"/>
                <a:cs typeface="Times New Roman" pitchFamily="18" charset="0"/>
              </a:rPr>
              <a:t> = −2</a:t>
            </a:r>
            <a:r>
              <a:rPr lang="en-US" sz="2300" i="1" dirty="0" smtClean="0">
                <a:solidFill>
                  <a:schemeClr val="tx1"/>
                </a:solidFill>
                <a:latin typeface="Times New Roman" pitchFamily="18" charset="0"/>
                <a:cs typeface="Times New Roman" pitchFamily="18" charset="0"/>
              </a:rPr>
              <a:t>x</a:t>
            </a:r>
            <a:r>
              <a:rPr lang="en-US" sz="2300" dirty="0" smtClean="0">
                <a:solidFill>
                  <a:schemeClr val="tx1"/>
                </a:solidFill>
                <a:latin typeface="Times New Roman" pitchFamily="18" charset="0"/>
                <a:cs typeface="Times New Roman" pitchFamily="18" charset="0"/>
              </a:rPr>
              <a:t> + 1.</a:t>
            </a:r>
          </a:p>
        </p:txBody>
      </p:sp>
      <p:sp>
        <p:nvSpPr>
          <p:cNvPr id="10" name="Notched Right Arrow 9"/>
          <p:cNvSpPr/>
          <p:nvPr/>
        </p:nvSpPr>
        <p:spPr>
          <a:xfrm>
            <a:off x="7162800" y="6019800"/>
            <a:ext cx="1782315" cy="685800"/>
          </a:xfrm>
          <a:prstGeom prst="notchedRightArrow">
            <a:avLst/>
          </a:prstGeom>
          <a:blipFill>
            <a:blip r:embed="rId2" cstate="prin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ANSWER</a:t>
            </a:r>
            <a:endParaRPr lang="en-US" sz="2000" b="1" dirty="0">
              <a:latin typeface="Times New Roman" pitchFamily="18" charset="0"/>
              <a:cs typeface="Times New Roman" pitchFamily="18" charset="0"/>
            </a:endParaRPr>
          </a:p>
        </p:txBody>
      </p:sp>
      <p:sp>
        <p:nvSpPr>
          <p:cNvPr id="13" name="Rectangle 12"/>
          <p:cNvSpPr/>
          <p:nvPr/>
        </p:nvSpPr>
        <p:spPr>
          <a:xfrm>
            <a:off x="1772732" y="3886200"/>
            <a:ext cx="3443571" cy="446276"/>
          </a:xfrm>
          <a:prstGeom prst="rect">
            <a:avLst/>
          </a:prstGeom>
        </p:spPr>
        <p:txBody>
          <a:bodyPr wrap="none">
            <a:spAutoFit/>
          </a:bodyPr>
          <a:lstStyle/>
          <a:p>
            <a:r>
              <a:rPr lang="en-US" sz="2300" dirty="0">
                <a:latin typeface="Times New Roman" pitchFamily="18" charset="0"/>
                <a:cs typeface="Times New Roman" pitchFamily="18" charset="0"/>
              </a:rPr>
              <a:t>(i) </a:t>
            </a:r>
            <a:r>
              <a:rPr lang="en-US" sz="2300" dirty="0" smtClean="0">
                <a:latin typeface="Times New Roman" pitchFamily="18" charset="0"/>
                <a:cs typeface="Times New Roman" pitchFamily="18" charset="0"/>
              </a:rPr>
              <a:t>State the gradient of </a:t>
            </a:r>
            <a:r>
              <a:rPr lang="en-US" sz="2300" i="1" dirty="0" smtClean="0">
                <a:latin typeface="Times New Roman" pitchFamily="18" charset="0"/>
                <a:cs typeface="Times New Roman" pitchFamily="18" charset="0"/>
              </a:rPr>
              <a:t>PQ</a:t>
            </a:r>
            <a:r>
              <a:rPr lang="en-US" sz="2300" dirty="0" smtClean="0">
                <a:latin typeface="Times New Roman" pitchFamily="18" charset="0"/>
                <a:cs typeface="Times New Roman" pitchFamily="18" charset="0"/>
              </a:rPr>
              <a:t>.</a:t>
            </a:r>
            <a:endParaRPr lang="en-US" sz="2300" dirty="0">
              <a:latin typeface="Times New Roman" pitchFamily="18" charset="0"/>
              <a:cs typeface="Times New Roman" pitchFamily="18" charset="0"/>
            </a:endParaRPr>
          </a:p>
        </p:txBody>
      </p:sp>
      <p:sp>
        <p:nvSpPr>
          <p:cNvPr id="14" name="Rectangle 13"/>
          <p:cNvSpPr/>
          <p:nvPr/>
        </p:nvSpPr>
        <p:spPr>
          <a:xfrm>
            <a:off x="1704310" y="4384804"/>
            <a:ext cx="5181227" cy="446276"/>
          </a:xfrm>
          <a:prstGeom prst="rect">
            <a:avLst/>
          </a:prstGeom>
        </p:spPr>
        <p:txBody>
          <a:bodyPr wrap="none">
            <a:spAutoFit/>
          </a:bodyPr>
          <a:lstStyle/>
          <a:p>
            <a:r>
              <a:rPr lang="en-US" sz="2300" dirty="0">
                <a:latin typeface="Times New Roman" pitchFamily="18" charset="0"/>
                <a:cs typeface="Times New Roman" pitchFamily="18" charset="0"/>
              </a:rPr>
              <a:t>(ii) </a:t>
            </a:r>
            <a:r>
              <a:rPr lang="en-US" sz="2300" dirty="0" smtClean="0">
                <a:latin typeface="Times New Roman" pitchFamily="18" charset="0"/>
                <a:cs typeface="Times New Roman" pitchFamily="18" charset="0"/>
              </a:rPr>
              <a:t>Determine the equation of the line </a:t>
            </a:r>
            <a:r>
              <a:rPr lang="en-US" sz="2300" i="1" dirty="0" smtClean="0">
                <a:latin typeface="Times New Roman" pitchFamily="18" charset="0"/>
                <a:cs typeface="Times New Roman" pitchFamily="18" charset="0"/>
              </a:rPr>
              <a:t>PQ</a:t>
            </a:r>
            <a:r>
              <a:rPr lang="en-US" sz="2300" dirty="0" smtClean="0">
                <a:latin typeface="Times New Roman" pitchFamily="18" charset="0"/>
                <a:cs typeface="Times New Roman" pitchFamily="18" charset="0"/>
              </a:rPr>
              <a:t>.</a:t>
            </a:r>
            <a:endParaRPr lang="en-US" sz="2300" dirty="0">
              <a:latin typeface="Times New Roman" pitchFamily="18" charset="0"/>
              <a:cs typeface="Times New Roman" pitchFamily="18" charset="0"/>
            </a:endParaRPr>
          </a:p>
        </p:txBody>
      </p:sp>
      <p:sp>
        <p:nvSpPr>
          <p:cNvPr id="8" name="Rectangle 7"/>
          <p:cNvSpPr/>
          <p:nvPr/>
        </p:nvSpPr>
        <p:spPr>
          <a:xfrm>
            <a:off x="6934200" y="4468092"/>
            <a:ext cx="1789561" cy="646331"/>
          </a:xfrm>
          <a:prstGeom prst="rect">
            <a:avLst/>
          </a:prstGeom>
        </p:spPr>
        <p:txBody>
          <a:bodyPr wrap="square" anchor="t" anchorCtr="1">
            <a:spAutoFit/>
          </a:bodyPr>
          <a:lstStyle/>
          <a:p>
            <a:pPr indent="-4800600" algn="r">
              <a:buFontTx/>
              <a:buNone/>
            </a:pPr>
            <a:r>
              <a:rPr lang="en-US" dirty="0" smtClean="0">
                <a:latin typeface="Times New Roman" pitchFamily="18" charset="0"/>
                <a:cs typeface="Times New Roman" pitchFamily="18" charset="0"/>
              </a:rPr>
              <a:t>(4 </a:t>
            </a:r>
            <a:r>
              <a:rPr lang="en-US" dirty="0">
                <a:latin typeface="Times New Roman" pitchFamily="18" charset="0"/>
                <a:cs typeface="Times New Roman" pitchFamily="18" charset="0"/>
              </a:rPr>
              <a:t>marks</a:t>
            </a:r>
            <a:r>
              <a:rPr lang="en-US" dirty="0" smtClean="0">
                <a:latin typeface="Times New Roman" pitchFamily="18" charset="0"/>
                <a:cs typeface="Times New Roman" pitchFamily="18" charset="0"/>
              </a:rPr>
              <a:t>)</a:t>
            </a:r>
            <a:br>
              <a:rPr lang="en-US" dirty="0" smtClean="0">
                <a:latin typeface="Times New Roman" pitchFamily="18" charset="0"/>
                <a:cs typeface="Times New Roman" pitchFamily="18" charset="0"/>
              </a:rPr>
            </a:br>
            <a:r>
              <a:rPr lang="en-US" dirty="0" smtClean="0">
                <a:latin typeface="Times New Roman" pitchFamily="18" charset="0"/>
                <a:cs typeface="Times New Roman" pitchFamily="18" charset="0"/>
              </a:rPr>
              <a:t>Total 10 marks</a:t>
            </a:r>
            <a:endParaRPr lang="en-US" dirty="0">
              <a:latin typeface="Times New Roman" pitchFamily="18" charset="0"/>
              <a:cs typeface="Times New Roman" pitchFamily="18" charset="0"/>
            </a:endParaRPr>
          </a:p>
        </p:txBody>
      </p:sp>
      <p:sp>
        <p:nvSpPr>
          <p:cNvPr id="9" name="TextBox 8"/>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3 Paper 2</a:t>
            </a:r>
          </a:p>
        </p:txBody>
      </p:sp>
    </p:spTree>
    <p:extLst>
      <p:ext uri="{BB962C8B-B14F-4D97-AF65-F5344CB8AC3E}">
        <p14:creationId xmlns:p14="http://schemas.microsoft.com/office/powerpoint/2010/main" xmlns="" val="714513420"/>
      </p:ext>
    </p:extLst>
  </p:cSld>
  <p:clrMapOvr>
    <a:masterClrMapping/>
  </p:clrMapOvr>
  <p:transition spd="slow">
    <p:strips dir="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p:cTn id="7" dur="500" fill="hold"/>
                                        <p:tgtEl>
                                          <p:spTgt spid="8"/>
                                        </p:tgtEl>
                                        <p:attrNameLst>
                                          <p:attrName>ppt_w</p:attrName>
                                        </p:attrNameLst>
                                      </p:cBhvr>
                                      <p:tavLst>
                                        <p:tav tm="0">
                                          <p:val>
                                            <p:fltVal val="0"/>
                                          </p:val>
                                        </p:tav>
                                        <p:tav tm="100000">
                                          <p:val>
                                            <p:strVal val="#ppt_w"/>
                                          </p:val>
                                        </p:tav>
                                      </p:tavLst>
                                    </p:anim>
                                    <p:anim calcmode="lin" valueType="num">
                                      <p:cBhvr>
                                        <p:cTn id="8" dur="500" fill="hold"/>
                                        <p:tgtEl>
                                          <p:spTgt spid="8"/>
                                        </p:tgtEl>
                                        <p:attrNameLst>
                                          <p:attrName>ppt_h</p:attrName>
                                        </p:attrNameLst>
                                      </p:cBhvr>
                                      <p:tavLst>
                                        <p:tav tm="0">
                                          <p:val>
                                            <p:fltVal val="0"/>
                                          </p:val>
                                        </p:tav>
                                        <p:tav tm="100000">
                                          <p:val>
                                            <p:strVal val="#ppt_h"/>
                                          </p:val>
                                        </p:tav>
                                      </p:tavLst>
                                    </p:anim>
                                    <p:animEffect transition="in" filter="fade">
                                      <p:cBhvr>
                                        <p:cTn id="9" dur="500"/>
                                        <p:tgtEl>
                                          <p:spTgt spid="8"/>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7">
                                            <p:txEl>
                                              <p:pRg st="0" end="0"/>
                                            </p:txEl>
                                          </p:spTgt>
                                        </p:tgtEl>
                                        <p:attrNameLst>
                                          <p:attrName>style.visibility</p:attrName>
                                        </p:attrNameLst>
                                      </p:cBhvr>
                                      <p:to>
                                        <p:strVal val="visible"/>
                                      </p:to>
                                    </p:set>
                                    <p:anim calcmode="lin" valueType="num">
                                      <p:cBhvr>
                                        <p:cTn id="12" dur="500" fill="hold"/>
                                        <p:tgtEl>
                                          <p:spTgt spid="7">
                                            <p:txEl>
                                              <p:pRg st="0" end="0"/>
                                            </p:txEl>
                                          </p:spTgt>
                                        </p:tgtEl>
                                        <p:attrNameLst>
                                          <p:attrName>ppt_w</p:attrName>
                                        </p:attrNameLst>
                                      </p:cBhvr>
                                      <p:tavLst>
                                        <p:tav tm="0">
                                          <p:val>
                                            <p:fltVal val="0"/>
                                          </p:val>
                                        </p:tav>
                                        <p:tav tm="100000">
                                          <p:val>
                                            <p:strVal val="#ppt_w"/>
                                          </p:val>
                                        </p:tav>
                                      </p:tavLst>
                                    </p:anim>
                                    <p:anim calcmode="lin" valueType="num">
                                      <p:cBhvr>
                                        <p:cTn id="13" dur="500" fill="hold"/>
                                        <p:tgtEl>
                                          <p:spTgt spid="7">
                                            <p:txEl>
                                              <p:pRg st="0" end="0"/>
                                            </p:txEl>
                                          </p:spTgt>
                                        </p:tgtEl>
                                        <p:attrNameLst>
                                          <p:attrName>ppt_h</p:attrName>
                                        </p:attrNameLst>
                                      </p:cBhvr>
                                      <p:tavLst>
                                        <p:tav tm="0">
                                          <p:val>
                                            <p:fltVal val="0"/>
                                          </p:val>
                                        </p:tav>
                                        <p:tav tm="100000">
                                          <p:val>
                                            <p:strVal val="#ppt_h"/>
                                          </p:val>
                                        </p:tav>
                                      </p:tavLst>
                                    </p:anim>
                                    <p:animEffect transition="in" filter="fade">
                                      <p:cBhvr>
                                        <p:cTn id="14" dur="500"/>
                                        <p:tgtEl>
                                          <p:spTgt spid="7">
                                            <p:txEl>
                                              <p:pRg st="0" end="0"/>
                                            </p:txEl>
                                          </p:spTgt>
                                        </p:tgtEl>
                                      </p:cBhvr>
                                    </p:animEffect>
                                  </p:childTnLst>
                                </p:cTn>
                              </p:par>
                            </p:childTnLst>
                          </p:cTn>
                        </p:par>
                      </p:childTnLst>
                    </p:cTn>
                  </p:par>
                  <p:par>
                    <p:cTn id="15" fill="hold">
                      <p:stCondLst>
                        <p:cond delay="indefinite"/>
                      </p:stCondLst>
                      <p:childTnLst>
                        <p:par>
                          <p:cTn id="16" fill="hold">
                            <p:stCondLst>
                              <p:cond delay="0"/>
                            </p:stCondLst>
                            <p:childTnLst>
                              <p:par>
                                <p:cTn id="17" presetID="53" presetClass="entr" presetSubtype="16" fill="hold" grpId="0" nodeType="clickEffect">
                                  <p:stCondLst>
                                    <p:cond delay="0"/>
                                  </p:stCondLst>
                                  <p:childTnLst>
                                    <p:set>
                                      <p:cBhvr>
                                        <p:cTn id="18" dur="1" fill="hold">
                                          <p:stCondLst>
                                            <p:cond delay="0"/>
                                          </p:stCondLst>
                                        </p:cTn>
                                        <p:tgtEl>
                                          <p:spTgt spid="13"/>
                                        </p:tgtEl>
                                        <p:attrNameLst>
                                          <p:attrName>style.visibility</p:attrName>
                                        </p:attrNameLst>
                                      </p:cBhvr>
                                      <p:to>
                                        <p:strVal val="visible"/>
                                      </p:to>
                                    </p:set>
                                    <p:anim calcmode="lin" valueType="num">
                                      <p:cBhvr>
                                        <p:cTn id="19" dur="500" fill="hold"/>
                                        <p:tgtEl>
                                          <p:spTgt spid="13"/>
                                        </p:tgtEl>
                                        <p:attrNameLst>
                                          <p:attrName>ppt_w</p:attrName>
                                        </p:attrNameLst>
                                      </p:cBhvr>
                                      <p:tavLst>
                                        <p:tav tm="0">
                                          <p:val>
                                            <p:fltVal val="0"/>
                                          </p:val>
                                        </p:tav>
                                        <p:tav tm="100000">
                                          <p:val>
                                            <p:strVal val="#ppt_w"/>
                                          </p:val>
                                        </p:tav>
                                      </p:tavLst>
                                    </p:anim>
                                    <p:anim calcmode="lin" valueType="num">
                                      <p:cBhvr>
                                        <p:cTn id="20" dur="500" fill="hold"/>
                                        <p:tgtEl>
                                          <p:spTgt spid="13"/>
                                        </p:tgtEl>
                                        <p:attrNameLst>
                                          <p:attrName>ppt_h</p:attrName>
                                        </p:attrNameLst>
                                      </p:cBhvr>
                                      <p:tavLst>
                                        <p:tav tm="0">
                                          <p:val>
                                            <p:fltVal val="0"/>
                                          </p:val>
                                        </p:tav>
                                        <p:tav tm="100000">
                                          <p:val>
                                            <p:strVal val="#ppt_h"/>
                                          </p:val>
                                        </p:tav>
                                      </p:tavLst>
                                    </p:anim>
                                    <p:animEffect transition="in" filter="fade">
                                      <p:cBhvr>
                                        <p:cTn id="21" dur="500"/>
                                        <p:tgtEl>
                                          <p:spTgt spid="13"/>
                                        </p:tgtEl>
                                      </p:cBhvr>
                                    </p:animEffect>
                                  </p:childTnLst>
                                </p:cTn>
                              </p:par>
                              <p:par>
                                <p:cTn id="22" presetID="53" presetClass="entr" presetSubtype="16" fill="hold" grpId="0" nodeType="withEffect">
                                  <p:stCondLst>
                                    <p:cond delay="0"/>
                                  </p:stCondLst>
                                  <p:childTnLst>
                                    <p:set>
                                      <p:cBhvr>
                                        <p:cTn id="23" dur="1" fill="hold">
                                          <p:stCondLst>
                                            <p:cond delay="0"/>
                                          </p:stCondLst>
                                        </p:cTn>
                                        <p:tgtEl>
                                          <p:spTgt spid="14"/>
                                        </p:tgtEl>
                                        <p:attrNameLst>
                                          <p:attrName>style.visibility</p:attrName>
                                        </p:attrNameLst>
                                      </p:cBhvr>
                                      <p:to>
                                        <p:strVal val="visible"/>
                                      </p:to>
                                    </p:set>
                                    <p:anim calcmode="lin" valueType="num">
                                      <p:cBhvr>
                                        <p:cTn id="24" dur="500" fill="hold"/>
                                        <p:tgtEl>
                                          <p:spTgt spid="14"/>
                                        </p:tgtEl>
                                        <p:attrNameLst>
                                          <p:attrName>ppt_w</p:attrName>
                                        </p:attrNameLst>
                                      </p:cBhvr>
                                      <p:tavLst>
                                        <p:tav tm="0">
                                          <p:val>
                                            <p:fltVal val="0"/>
                                          </p:val>
                                        </p:tav>
                                        <p:tav tm="100000">
                                          <p:val>
                                            <p:strVal val="#ppt_w"/>
                                          </p:val>
                                        </p:tav>
                                      </p:tavLst>
                                    </p:anim>
                                    <p:anim calcmode="lin" valueType="num">
                                      <p:cBhvr>
                                        <p:cTn id="25" dur="500" fill="hold"/>
                                        <p:tgtEl>
                                          <p:spTgt spid="14"/>
                                        </p:tgtEl>
                                        <p:attrNameLst>
                                          <p:attrName>ppt_h</p:attrName>
                                        </p:attrNameLst>
                                      </p:cBhvr>
                                      <p:tavLst>
                                        <p:tav tm="0">
                                          <p:val>
                                            <p:fltVal val="0"/>
                                          </p:val>
                                        </p:tav>
                                        <p:tav tm="100000">
                                          <p:val>
                                            <p:strVal val="#ppt_h"/>
                                          </p:val>
                                        </p:tav>
                                      </p:tavLst>
                                    </p:anim>
                                    <p:animEffect transition="in" filter="fade">
                                      <p:cBhvr>
                                        <p:cTn id="26" dur="500"/>
                                        <p:tgtEl>
                                          <p:spTgt spid="14"/>
                                        </p:tgtEl>
                                      </p:cBhvr>
                                    </p:animEffect>
                                  </p:childTnLst>
                                </p:cTn>
                              </p:par>
                            </p:childTnLst>
                          </p:cTn>
                        </p:par>
                      </p:childTnLst>
                    </p:cTn>
                  </p:par>
                  <p:par>
                    <p:cTn id="27" fill="hold">
                      <p:stCondLst>
                        <p:cond delay="indefinite"/>
                      </p:stCondLst>
                      <p:childTnLst>
                        <p:par>
                          <p:cTn id="28" fill="hold">
                            <p:stCondLst>
                              <p:cond delay="0"/>
                            </p:stCondLst>
                            <p:childTnLst>
                              <p:par>
                                <p:cTn id="29" presetID="3" presetClass="entr" presetSubtype="10" fill="hold" grpId="0" nodeType="clickEffect">
                                  <p:stCondLst>
                                    <p:cond delay="0"/>
                                  </p:stCondLst>
                                  <p:childTnLst>
                                    <p:set>
                                      <p:cBhvr>
                                        <p:cTn id="30" dur="1" fill="hold">
                                          <p:stCondLst>
                                            <p:cond delay="0"/>
                                          </p:stCondLst>
                                        </p:cTn>
                                        <p:tgtEl>
                                          <p:spTgt spid="10"/>
                                        </p:tgtEl>
                                        <p:attrNameLst>
                                          <p:attrName>style.visibility</p:attrName>
                                        </p:attrNameLst>
                                      </p:cBhvr>
                                      <p:to>
                                        <p:strVal val="visible"/>
                                      </p:to>
                                    </p:set>
                                    <p:animEffect transition="in" filter="blinds(horizontal)">
                                      <p:cBhvr>
                                        <p:cTn id="31"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build="p"/>
      <p:bldP spid="10" grpId="0" animBg="1"/>
      <p:bldP spid="13" grpId="0"/>
      <p:bldP spid="14" grpId="0"/>
      <p:bldP spid="8" grpId="0"/>
    </p:bldLst>
  </p:timing>
</p:sld>
</file>

<file path=ppt/slides/slide5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extBox 6"/>
          <p:cNvSpPr txBox="1"/>
          <p:nvPr/>
        </p:nvSpPr>
        <p:spPr>
          <a:xfrm>
            <a:off x="609600" y="2486561"/>
            <a:ext cx="6537960" cy="788742"/>
          </a:xfrm>
          <a:prstGeom prst="rect">
            <a:avLst/>
          </a:prstGeom>
          <a:noFill/>
        </p:spPr>
        <p:txBody>
          <a:bodyPr wrap="square" rtlCol="0">
            <a:spAutoFit/>
          </a:bodyPr>
          <a:lstStyle/>
          <a:p>
            <a:pPr marL="457200" indent="-457200">
              <a:lnSpc>
                <a:spcPts val="2800"/>
              </a:lnSpc>
              <a:spcAft>
                <a:spcPct val="50000"/>
              </a:spcAft>
              <a:buFontTx/>
              <a:buNone/>
              <a:tabLst>
                <a:tab pos="1036638" algn="l"/>
              </a:tabLst>
            </a:pPr>
            <a:r>
              <a:rPr lang="en-US" sz="2300" b="1" dirty="0" smtClean="0">
                <a:latin typeface="Times New Roman" pitchFamily="18" charset="0"/>
                <a:cs typeface="Times New Roman" pitchFamily="18" charset="0"/>
              </a:rPr>
              <a:t>8.</a:t>
            </a:r>
            <a:r>
              <a:rPr lang="en-US" sz="2300" dirty="0" smtClean="0">
                <a:latin typeface="Times New Roman" pitchFamily="18" charset="0"/>
                <a:cs typeface="Times New Roman" pitchFamily="18" charset="0"/>
              </a:rPr>
              <a:t>	(b)	(</a:t>
            </a:r>
            <a:r>
              <a:rPr lang="en-US" sz="2300" dirty="0" err="1" smtClean="0">
                <a:latin typeface="Times New Roman" pitchFamily="18" charset="0"/>
                <a:cs typeface="Times New Roman" pitchFamily="18" charset="0"/>
              </a:rPr>
              <a:t>i</a:t>
            </a:r>
            <a:r>
              <a:rPr lang="en-US" sz="2300" dirty="0" smtClean="0">
                <a:latin typeface="Times New Roman" pitchFamily="18" charset="0"/>
                <a:cs typeface="Times New Roman" pitchFamily="18" charset="0"/>
              </a:rPr>
              <a:t>)  </a:t>
            </a:r>
            <a:r>
              <a:rPr lang="en-US" sz="2300" i="1" dirty="0" smtClean="0">
                <a:latin typeface="Times New Roman" pitchFamily="18" charset="0"/>
                <a:cs typeface="Times New Roman" pitchFamily="18" charset="0"/>
              </a:rPr>
              <a:t> y</a:t>
            </a:r>
            <a:r>
              <a:rPr lang="en-US" sz="2300" dirty="0" smtClean="0">
                <a:latin typeface="Times New Roman" pitchFamily="18" charset="0"/>
                <a:cs typeface="Times New Roman" pitchFamily="18" charset="0"/>
              </a:rPr>
              <a:t> = −2</a:t>
            </a:r>
            <a:r>
              <a:rPr lang="en-US" sz="2300" i="1" dirty="0" smtClean="0">
                <a:latin typeface="Times New Roman" pitchFamily="18" charset="0"/>
                <a:cs typeface="Times New Roman" pitchFamily="18" charset="0"/>
              </a:rPr>
              <a:t>x</a:t>
            </a:r>
            <a:r>
              <a:rPr lang="en-US" sz="2300" dirty="0" smtClean="0">
                <a:latin typeface="Times New Roman" pitchFamily="18" charset="0"/>
                <a:cs typeface="Times New Roman" pitchFamily="18" charset="0"/>
              </a:rPr>
              <a:t> + 1 is in the form</a:t>
            </a:r>
            <a:r>
              <a:rPr lang="en-US" sz="2300" i="1" dirty="0" smtClean="0">
                <a:latin typeface="Times New Roman" pitchFamily="18" charset="0"/>
                <a:cs typeface="Times New Roman" pitchFamily="18" charset="0"/>
              </a:rPr>
              <a:t> y</a:t>
            </a:r>
            <a:r>
              <a:rPr lang="en-US" sz="2300" dirty="0" smtClean="0">
                <a:latin typeface="Times New Roman" pitchFamily="18" charset="0"/>
                <a:cs typeface="Times New Roman" pitchFamily="18" charset="0"/>
              </a:rPr>
              <a:t> = </a:t>
            </a:r>
            <a:r>
              <a:rPr lang="en-US" sz="2300" i="1" dirty="0" err="1" smtClean="0">
                <a:latin typeface="Times New Roman" pitchFamily="18" charset="0"/>
                <a:cs typeface="Times New Roman" pitchFamily="18" charset="0"/>
              </a:rPr>
              <a:t>mx</a:t>
            </a:r>
            <a:r>
              <a:rPr lang="en-US" sz="2300" dirty="0" smtClean="0">
                <a:latin typeface="Times New Roman" pitchFamily="18" charset="0"/>
                <a:cs typeface="Times New Roman" pitchFamily="18" charset="0"/>
              </a:rPr>
              <a:t> + </a:t>
            </a:r>
            <a:r>
              <a:rPr lang="en-US" sz="2300" i="1" dirty="0" smtClean="0">
                <a:latin typeface="Times New Roman" pitchFamily="18" charset="0"/>
                <a:cs typeface="Times New Roman" pitchFamily="18" charset="0"/>
              </a:rPr>
              <a:t>c</a:t>
            </a:r>
            <a:br>
              <a:rPr lang="en-US" sz="2300" i="1" dirty="0" smtClean="0">
                <a:latin typeface="Times New Roman" pitchFamily="18" charset="0"/>
                <a:cs typeface="Times New Roman" pitchFamily="18" charset="0"/>
              </a:rPr>
            </a:br>
            <a:r>
              <a:rPr lang="en-US" sz="2300" i="1" dirty="0" smtClean="0">
                <a:latin typeface="Times New Roman" pitchFamily="18" charset="0"/>
                <a:cs typeface="Times New Roman" pitchFamily="18" charset="0"/>
              </a:rPr>
              <a:t>	      </a:t>
            </a:r>
            <a:r>
              <a:rPr lang="en-US" sz="2300" dirty="0" smtClean="0">
                <a:latin typeface="Times New Roman" pitchFamily="18" charset="0"/>
                <a:cs typeface="Times New Roman" pitchFamily="18" charset="0"/>
                <a:sym typeface="Symbol"/>
              </a:rPr>
              <a:t> </a:t>
            </a:r>
            <a:r>
              <a:rPr lang="en-US" sz="2300" i="1" dirty="0" smtClean="0">
                <a:latin typeface="Times New Roman" pitchFamily="18" charset="0"/>
                <a:cs typeface="Times New Roman" pitchFamily="18" charset="0"/>
                <a:sym typeface="Symbol"/>
              </a:rPr>
              <a:t>m </a:t>
            </a:r>
            <a:r>
              <a:rPr lang="en-US" sz="2300" dirty="0" smtClean="0">
                <a:latin typeface="Times New Roman" pitchFamily="18" charset="0"/>
                <a:cs typeface="Times New Roman" pitchFamily="18" charset="0"/>
                <a:sym typeface="Symbol"/>
              </a:rPr>
              <a:t>= </a:t>
            </a:r>
            <a:r>
              <a:rPr lang="en-US" sz="2300" dirty="0" smtClean="0">
                <a:latin typeface="Times New Roman" pitchFamily="18" charset="0"/>
                <a:cs typeface="Times New Roman" pitchFamily="18" charset="0"/>
              </a:rPr>
              <a:t>−</a:t>
            </a:r>
            <a:r>
              <a:rPr lang="en-US" sz="2300" dirty="0" smtClean="0">
                <a:latin typeface="Times New Roman" pitchFamily="18" charset="0"/>
                <a:cs typeface="Times New Roman" pitchFamily="18" charset="0"/>
                <a:sym typeface="Symbol"/>
              </a:rPr>
              <a:t>2.</a:t>
            </a:r>
            <a:endParaRPr lang="en-US" sz="2300" dirty="0">
              <a:solidFill>
                <a:srgbClr val="FF0000"/>
              </a:solidFill>
              <a:latin typeface="Times New Roman" pitchFamily="18" charset="0"/>
              <a:cs typeface="Times New Roman" pitchFamily="18" charset="0"/>
            </a:endParaRPr>
          </a:p>
        </p:txBody>
      </p:sp>
      <p:sp>
        <p:nvSpPr>
          <p:cNvPr id="4" name="TextBox 3"/>
          <p:cNvSpPr txBox="1"/>
          <p:nvPr/>
        </p:nvSpPr>
        <p:spPr>
          <a:xfrm>
            <a:off x="609600" y="3352800"/>
            <a:ext cx="6537960" cy="430759"/>
          </a:xfrm>
          <a:prstGeom prst="rect">
            <a:avLst/>
          </a:prstGeom>
          <a:noFill/>
        </p:spPr>
        <p:txBody>
          <a:bodyPr wrap="square" rtlCol="0">
            <a:spAutoFit/>
          </a:bodyPr>
          <a:lstStyle/>
          <a:p>
            <a:pPr marL="457200" indent="-457200">
              <a:lnSpc>
                <a:spcPts val="2800"/>
              </a:lnSpc>
              <a:spcAft>
                <a:spcPct val="50000"/>
              </a:spcAft>
              <a:buFontTx/>
              <a:buNone/>
              <a:tabLst>
                <a:tab pos="1036638" algn="l"/>
              </a:tabLst>
            </a:pPr>
            <a:r>
              <a:rPr lang="en-US" sz="2300" dirty="0" smtClean="0">
                <a:latin typeface="Times New Roman" pitchFamily="18" charset="0"/>
                <a:cs typeface="Times New Roman" pitchFamily="18" charset="0"/>
              </a:rPr>
              <a:t>		      Hence, the gradient of </a:t>
            </a:r>
            <a:r>
              <a:rPr lang="en-US" sz="2300" i="1" dirty="0" smtClean="0">
                <a:latin typeface="Times New Roman" pitchFamily="18" charset="0"/>
                <a:cs typeface="Times New Roman" pitchFamily="18" charset="0"/>
              </a:rPr>
              <a:t>PQ</a:t>
            </a:r>
            <a:r>
              <a:rPr lang="en-US" sz="2300" dirty="0" smtClean="0">
                <a:latin typeface="Times New Roman" pitchFamily="18" charset="0"/>
                <a:cs typeface="Times New Roman" pitchFamily="18" charset="0"/>
              </a:rPr>
              <a:t> is </a:t>
            </a:r>
            <a:r>
              <a:rPr lang="en-US" sz="2300" dirty="0" smtClean="0">
                <a:solidFill>
                  <a:srgbClr val="FF0000"/>
                </a:solidFill>
                <a:latin typeface="Times New Roman" pitchFamily="18" charset="0"/>
                <a:cs typeface="Times New Roman" pitchFamily="18" charset="0"/>
              </a:rPr>
              <a:t>−2</a:t>
            </a:r>
            <a:r>
              <a:rPr lang="en-US" sz="2300" dirty="0" smtClean="0">
                <a:latin typeface="Times New Roman" pitchFamily="18" charset="0"/>
                <a:cs typeface="Times New Roman" pitchFamily="18" charset="0"/>
              </a:rPr>
              <a:t>.</a:t>
            </a:r>
            <a:endParaRPr lang="en-US" sz="2300" dirty="0">
              <a:solidFill>
                <a:srgbClr val="FF0000"/>
              </a:solidFill>
              <a:latin typeface="Times New Roman" pitchFamily="18" charset="0"/>
              <a:cs typeface="Times New Roman" pitchFamily="18" charset="0"/>
            </a:endParaRPr>
          </a:p>
        </p:txBody>
      </p:sp>
      <p:sp>
        <p:nvSpPr>
          <p:cNvPr id="5" name="TextBox 4"/>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3 Paper 2</a:t>
            </a:r>
          </a:p>
        </p:txBody>
      </p:sp>
    </p:spTree>
    <p:extLst>
      <p:ext uri="{BB962C8B-B14F-4D97-AF65-F5344CB8AC3E}">
        <p14:creationId xmlns:p14="http://schemas.microsoft.com/office/powerpoint/2010/main" xmlns="" val="1862447457"/>
      </p:ext>
    </p:extLst>
  </p:cSld>
  <p:clrMapOvr>
    <a:masterClrMapping/>
  </p:clrMapOvr>
  <p:transition spd="slow">
    <p:strips dir="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500" fill="hold"/>
                                        <p:tgtEl>
                                          <p:spTgt spid="7"/>
                                        </p:tgtEl>
                                        <p:attrNameLst>
                                          <p:attrName>ppt_w</p:attrName>
                                        </p:attrNameLst>
                                      </p:cBhvr>
                                      <p:tavLst>
                                        <p:tav tm="0">
                                          <p:val>
                                            <p:fltVal val="0"/>
                                          </p:val>
                                        </p:tav>
                                        <p:tav tm="100000">
                                          <p:val>
                                            <p:strVal val="#ppt_w"/>
                                          </p:val>
                                        </p:tav>
                                      </p:tavLst>
                                    </p:anim>
                                    <p:anim calcmode="lin" valueType="num">
                                      <p:cBhvr>
                                        <p:cTn id="8" dur="500" fill="hold"/>
                                        <p:tgtEl>
                                          <p:spTgt spid="7"/>
                                        </p:tgtEl>
                                        <p:attrNameLst>
                                          <p:attrName>ppt_h</p:attrName>
                                        </p:attrNameLst>
                                      </p:cBhvr>
                                      <p:tavLst>
                                        <p:tav tm="0">
                                          <p:val>
                                            <p:fltVal val="0"/>
                                          </p:val>
                                        </p:tav>
                                        <p:tav tm="100000">
                                          <p:val>
                                            <p:strVal val="#ppt_h"/>
                                          </p:val>
                                        </p:tav>
                                      </p:tavLst>
                                    </p:anim>
                                    <p:animEffect transition="in" filter="fade">
                                      <p:cBhvr>
                                        <p:cTn id="9" dur="500"/>
                                        <p:tgtEl>
                                          <p:spTgt spid="7"/>
                                        </p:tgtEl>
                                      </p:cBhvr>
                                    </p:animEffect>
                                  </p:childTnLst>
                                </p:cTn>
                              </p:par>
                              <p:par>
                                <p:cTn id="10" presetID="23" presetClass="entr" presetSubtype="16" fill="hold" grpId="0" nodeType="withEffect">
                                  <p:stCondLst>
                                    <p:cond delay="0"/>
                                  </p:stCondLst>
                                  <p:childTnLst>
                                    <p:set>
                                      <p:cBhvr>
                                        <p:cTn id="11" dur="1" fill="hold">
                                          <p:stCondLst>
                                            <p:cond delay="0"/>
                                          </p:stCondLst>
                                        </p:cTn>
                                        <p:tgtEl>
                                          <p:spTgt spid="4"/>
                                        </p:tgtEl>
                                        <p:attrNameLst>
                                          <p:attrName>style.visibility</p:attrName>
                                        </p:attrNameLst>
                                      </p:cBhvr>
                                      <p:to>
                                        <p:strVal val="visible"/>
                                      </p:to>
                                    </p:set>
                                    <p:anim calcmode="lin" valueType="num">
                                      <p:cBhvr>
                                        <p:cTn id="12" dur="500" fill="hold"/>
                                        <p:tgtEl>
                                          <p:spTgt spid="4"/>
                                        </p:tgtEl>
                                        <p:attrNameLst>
                                          <p:attrName>ppt_w</p:attrName>
                                        </p:attrNameLst>
                                      </p:cBhvr>
                                      <p:tavLst>
                                        <p:tav tm="0">
                                          <p:val>
                                            <p:fltVal val="0"/>
                                          </p:val>
                                        </p:tav>
                                        <p:tav tm="100000">
                                          <p:val>
                                            <p:strVal val="#ppt_w"/>
                                          </p:val>
                                        </p:tav>
                                      </p:tavLst>
                                    </p:anim>
                                    <p:anim calcmode="lin" valueType="num">
                                      <p:cBhvr>
                                        <p:cTn id="13" dur="500" fill="hold"/>
                                        <p:tgtEl>
                                          <p:spTgt spid="4"/>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4" grpId="0"/>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Content Placeholder 10"/>
          <p:cNvSpPr>
            <a:spLocks noGrp="1"/>
          </p:cNvSpPr>
          <p:nvPr>
            <p:ph sz="quarter" idx="13"/>
          </p:nvPr>
        </p:nvSpPr>
        <p:spPr>
          <a:xfrm>
            <a:off x="685800" y="2781300"/>
            <a:ext cx="6416040" cy="676339"/>
          </a:xfrm>
        </p:spPr>
        <p:txBody>
          <a:bodyPr wrap="square">
            <a:spAutoFit/>
          </a:bodyPr>
          <a:lstStyle/>
          <a:p>
            <a:pPr marL="457200" indent="-457200" algn="just">
              <a:lnSpc>
                <a:spcPct val="165000"/>
              </a:lnSpc>
              <a:spcBef>
                <a:spcPct val="0"/>
              </a:spcBef>
              <a:buFontTx/>
              <a:buNone/>
              <a:tabLst>
                <a:tab pos="800100" algn="l"/>
                <a:tab pos="3776663" algn="l"/>
              </a:tabLst>
            </a:pPr>
            <a:r>
              <a:rPr lang="en-US" sz="2300" b="1" dirty="0" smtClean="0">
                <a:solidFill>
                  <a:schemeClr val="tx1"/>
                </a:solidFill>
                <a:latin typeface="Times New Roman" pitchFamily="18" charset="0"/>
                <a:cs typeface="Times New Roman" pitchFamily="18" charset="0"/>
              </a:rPr>
              <a:t>2.</a:t>
            </a:r>
            <a:r>
              <a:rPr lang="en-US" sz="2300" dirty="0" smtClean="0">
                <a:solidFill>
                  <a:schemeClr val="tx1"/>
                </a:solidFill>
                <a:latin typeface="Times New Roman" pitchFamily="18" charset="0"/>
                <a:cs typeface="Times New Roman" pitchFamily="18" charset="0"/>
              </a:rPr>
              <a:t>	</a:t>
            </a:r>
          </a:p>
        </p:txBody>
      </p:sp>
      <p:pic>
        <p:nvPicPr>
          <p:cNvPr id="14" name="Picture 10" descr="D:\Deepak\Powerpoint\Re-work\Art\New.wmf"/>
          <p:cNvPicPr>
            <a:picLocks noChangeAspect="1" noChangeArrowheads="1"/>
          </p:cNvPicPr>
          <p:nvPr/>
        </p:nvPicPr>
        <p:blipFill>
          <a:blip r:embed="rId2" cstate="print"/>
          <a:srcRect/>
          <a:stretch>
            <a:fillRect/>
          </a:stretch>
        </p:blipFill>
        <p:spPr bwMode="auto">
          <a:xfrm>
            <a:off x="1173480" y="2955328"/>
            <a:ext cx="3429000" cy="825500"/>
          </a:xfrm>
          <a:prstGeom prst="rect">
            <a:avLst/>
          </a:prstGeom>
          <a:noFill/>
        </p:spPr>
      </p:pic>
      <p:pic>
        <p:nvPicPr>
          <p:cNvPr id="16" name="Picture 11"/>
          <p:cNvPicPr>
            <a:picLocks noChangeAspect="1" noChangeArrowheads="1"/>
          </p:cNvPicPr>
          <p:nvPr/>
        </p:nvPicPr>
        <p:blipFill>
          <a:blip r:embed="rId3" cstate="print"/>
          <a:srcRect/>
          <a:stretch>
            <a:fillRect/>
          </a:stretch>
        </p:blipFill>
        <p:spPr bwMode="auto">
          <a:xfrm>
            <a:off x="5001768" y="2971800"/>
            <a:ext cx="2219325" cy="2609850"/>
          </a:xfrm>
          <a:prstGeom prst="rect">
            <a:avLst/>
          </a:prstGeom>
          <a:noFill/>
          <a:ln w="9525">
            <a:noFill/>
            <a:miter lim="800000"/>
            <a:headEnd/>
            <a:tailEnd/>
          </a:ln>
          <a:effectLst/>
        </p:spPr>
      </p:pic>
      <p:sp>
        <p:nvSpPr>
          <p:cNvPr id="6"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tabLst>
                <a:tab pos="393192" algn="r"/>
                <a:tab pos="640080" algn="l"/>
              </a:tabLst>
            </a:pPr>
            <a:r>
              <a:rPr lang="en-US" sz="1500" b="1" dirty="0" smtClean="0">
                <a:solidFill>
                  <a:schemeClr val="bg1"/>
                </a:solidFill>
                <a:latin typeface="Times New Roman" pitchFamily="18" charset="0"/>
                <a:cs typeface="Times New Roman" pitchFamily="18" charset="0"/>
              </a:rPr>
              <a:t>Revision Exam 1 Paper 1</a:t>
            </a:r>
          </a:p>
        </p:txBody>
      </p:sp>
    </p:spTree>
    <p:extLst>
      <p:ext uri="{BB962C8B-B14F-4D97-AF65-F5344CB8AC3E}">
        <p14:creationId xmlns:p14="http://schemas.microsoft.com/office/powerpoint/2010/main" xmlns="" val="1862447457"/>
      </p:ext>
    </p:extLst>
  </p:cSld>
  <p:clrMapOvr>
    <a:masterClrMapping/>
  </p:clrMapOvr>
  <p:transition spd="slow">
    <p:strips dir="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11">
                                            <p:txEl>
                                              <p:pRg st="0" end="0"/>
                                            </p:txEl>
                                          </p:spTgt>
                                        </p:tgtEl>
                                        <p:attrNameLst>
                                          <p:attrName>style.visibility</p:attrName>
                                        </p:attrNameLst>
                                      </p:cBhvr>
                                      <p:to>
                                        <p:strVal val="visible"/>
                                      </p:to>
                                    </p:set>
                                    <p:anim calcmode="lin" valueType="num">
                                      <p:cBhvr>
                                        <p:cTn id="7" dur="500" fill="hold"/>
                                        <p:tgtEl>
                                          <p:spTgt spid="11">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11">
                                            <p:txEl>
                                              <p:pRg st="0" end="0"/>
                                            </p:txEl>
                                          </p:spTgt>
                                        </p:tgtEl>
                                        <p:attrNameLst>
                                          <p:attrName>ppt_h</p:attrName>
                                        </p:attrNameLst>
                                      </p:cBhvr>
                                      <p:tavLst>
                                        <p:tav tm="0">
                                          <p:val>
                                            <p:fltVal val="0"/>
                                          </p:val>
                                        </p:tav>
                                        <p:tav tm="100000">
                                          <p:val>
                                            <p:strVal val="#ppt_h"/>
                                          </p:val>
                                        </p:tav>
                                      </p:tavLst>
                                    </p:anim>
                                  </p:childTnLst>
                                </p:cTn>
                              </p:par>
                              <p:par>
                                <p:cTn id="9" presetID="23" presetClass="entr" presetSubtype="16" fill="hold" nodeType="withEffect">
                                  <p:stCondLst>
                                    <p:cond delay="0"/>
                                  </p:stCondLst>
                                  <p:childTnLst>
                                    <p:set>
                                      <p:cBhvr>
                                        <p:cTn id="10" dur="1" fill="hold">
                                          <p:stCondLst>
                                            <p:cond delay="0"/>
                                          </p:stCondLst>
                                        </p:cTn>
                                        <p:tgtEl>
                                          <p:spTgt spid="14"/>
                                        </p:tgtEl>
                                        <p:attrNameLst>
                                          <p:attrName>style.visibility</p:attrName>
                                        </p:attrNameLst>
                                      </p:cBhvr>
                                      <p:to>
                                        <p:strVal val="visible"/>
                                      </p:to>
                                    </p:set>
                                    <p:anim calcmode="lin" valueType="num">
                                      <p:cBhvr>
                                        <p:cTn id="11" dur="500" fill="hold"/>
                                        <p:tgtEl>
                                          <p:spTgt spid="14"/>
                                        </p:tgtEl>
                                        <p:attrNameLst>
                                          <p:attrName>ppt_w</p:attrName>
                                        </p:attrNameLst>
                                      </p:cBhvr>
                                      <p:tavLst>
                                        <p:tav tm="0">
                                          <p:val>
                                            <p:fltVal val="0"/>
                                          </p:val>
                                        </p:tav>
                                        <p:tav tm="100000">
                                          <p:val>
                                            <p:strVal val="#ppt_w"/>
                                          </p:val>
                                        </p:tav>
                                      </p:tavLst>
                                    </p:anim>
                                    <p:anim calcmode="lin" valueType="num">
                                      <p:cBhvr>
                                        <p:cTn id="12" dur="500" fill="hold"/>
                                        <p:tgtEl>
                                          <p:spTgt spid="14"/>
                                        </p:tgtEl>
                                        <p:attrNameLst>
                                          <p:attrName>ppt_h</p:attrName>
                                        </p:attrNameLst>
                                      </p:cBhvr>
                                      <p:tavLst>
                                        <p:tav tm="0">
                                          <p:val>
                                            <p:fltVal val="0"/>
                                          </p:val>
                                        </p:tav>
                                        <p:tav tm="100000">
                                          <p:val>
                                            <p:strVal val="#ppt_h"/>
                                          </p:val>
                                        </p:tav>
                                      </p:tavLst>
                                    </p:anim>
                                  </p:childTnLst>
                                </p:cTn>
                              </p:par>
                              <p:par>
                                <p:cTn id="13" presetID="23" presetClass="entr" presetSubtype="16" fill="hold" nodeType="withEffect">
                                  <p:stCondLst>
                                    <p:cond delay="0"/>
                                  </p:stCondLst>
                                  <p:childTnLst>
                                    <p:set>
                                      <p:cBhvr>
                                        <p:cTn id="14" dur="1" fill="hold">
                                          <p:stCondLst>
                                            <p:cond delay="0"/>
                                          </p:stCondLst>
                                        </p:cTn>
                                        <p:tgtEl>
                                          <p:spTgt spid="16"/>
                                        </p:tgtEl>
                                        <p:attrNameLst>
                                          <p:attrName>style.visibility</p:attrName>
                                        </p:attrNameLst>
                                      </p:cBhvr>
                                      <p:to>
                                        <p:strVal val="visible"/>
                                      </p:to>
                                    </p:set>
                                    <p:anim calcmode="lin" valueType="num">
                                      <p:cBhvr>
                                        <p:cTn id="15" dur="500" fill="hold"/>
                                        <p:tgtEl>
                                          <p:spTgt spid="16"/>
                                        </p:tgtEl>
                                        <p:attrNameLst>
                                          <p:attrName>ppt_w</p:attrName>
                                        </p:attrNameLst>
                                      </p:cBhvr>
                                      <p:tavLst>
                                        <p:tav tm="0">
                                          <p:val>
                                            <p:fltVal val="0"/>
                                          </p:val>
                                        </p:tav>
                                        <p:tav tm="100000">
                                          <p:val>
                                            <p:strVal val="#ppt_w"/>
                                          </p:val>
                                        </p:tav>
                                      </p:tavLst>
                                    </p:anim>
                                    <p:anim calcmode="lin" valueType="num">
                                      <p:cBhvr>
                                        <p:cTn id="16" dur="500" fill="hold"/>
                                        <p:tgtEl>
                                          <p:spTgt spid="16"/>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build="p"/>
    </p:bld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Content Placeholder 10"/>
          <p:cNvSpPr>
            <a:spLocks noGrp="1"/>
          </p:cNvSpPr>
          <p:nvPr>
            <p:ph sz="quarter" idx="13"/>
          </p:nvPr>
        </p:nvSpPr>
        <p:spPr>
          <a:xfrm>
            <a:off x="685800" y="2432964"/>
            <a:ext cx="7010400" cy="676339"/>
          </a:xfrm>
        </p:spPr>
        <p:txBody>
          <a:bodyPr wrap="square">
            <a:spAutoFit/>
          </a:bodyPr>
          <a:lstStyle/>
          <a:p>
            <a:pPr marL="457200" indent="-457200" algn="just">
              <a:lnSpc>
                <a:spcPct val="165000"/>
              </a:lnSpc>
              <a:spcBef>
                <a:spcPct val="0"/>
              </a:spcBef>
              <a:buFontTx/>
              <a:buNone/>
              <a:tabLst>
                <a:tab pos="800100" algn="l"/>
                <a:tab pos="3033713" algn="l"/>
              </a:tabLst>
            </a:pPr>
            <a:r>
              <a:rPr lang="en-US" sz="2300" b="1" dirty="0" smtClean="0">
                <a:solidFill>
                  <a:schemeClr val="tx1"/>
                </a:solidFill>
                <a:latin typeface="Times New Roman" pitchFamily="18" charset="0"/>
                <a:cs typeface="Times New Roman" pitchFamily="18" charset="0"/>
              </a:rPr>
              <a:t>28.</a:t>
            </a:r>
            <a:r>
              <a:rPr lang="en-US" sz="2300" dirty="0" smtClean="0">
                <a:solidFill>
                  <a:schemeClr val="tx1"/>
                </a:solidFill>
                <a:latin typeface="Times New Roman" pitchFamily="18" charset="0"/>
                <a:cs typeface="Times New Roman" pitchFamily="18" charset="0"/>
              </a:rPr>
              <a:t> 		</a:t>
            </a:r>
          </a:p>
        </p:txBody>
      </p:sp>
      <p:sp>
        <p:nvSpPr>
          <p:cNvPr id="12" name="Content Placeholder 10"/>
          <p:cNvSpPr>
            <a:spLocks noGrp="1"/>
          </p:cNvSpPr>
          <p:nvPr>
            <p:ph sz="quarter" idx="13"/>
          </p:nvPr>
        </p:nvSpPr>
        <p:spPr>
          <a:xfrm>
            <a:off x="5257800" y="2609088"/>
            <a:ext cx="2053771" cy="1154162"/>
          </a:xfrm>
        </p:spPr>
        <p:txBody>
          <a:bodyPr wrap="square">
            <a:spAutoFit/>
          </a:bodyPr>
          <a:lstStyle/>
          <a:p>
            <a:pPr marL="0" indent="0">
              <a:spcBef>
                <a:spcPct val="0"/>
              </a:spcBef>
              <a:buFontTx/>
              <a:buNone/>
              <a:tabLst>
                <a:tab pos="800100" algn="l"/>
                <a:tab pos="3033713" algn="l"/>
              </a:tabLst>
            </a:pPr>
            <a:r>
              <a:rPr lang="en-US" sz="2300" dirty="0" smtClean="0">
                <a:solidFill>
                  <a:srgbClr val="00A99D"/>
                </a:solidFill>
                <a:latin typeface="Times New Roman" pitchFamily="18" charset="0"/>
                <a:cs typeface="Times New Roman" pitchFamily="18" charset="0"/>
              </a:rPr>
              <a:t> </a:t>
            </a:r>
            <a:r>
              <a:rPr lang="en-US" sz="2300" i="1" dirty="0" smtClean="0">
                <a:solidFill>
                  <a:srgbClr val="00A99D"/>
                </a:solidFill>
                <a:latin typeface="Times New Roman" pitchFamily="18" charset="0"/>
                <a:cs typeface="Times New Roman" pitchFamily="18" charset="0"/>
              </a:rPr>
              <a:t>d</a:t>
            </a:r>
            <a:r>
              <a:rPr lang="en-US" sz="2300" dirty="0" smtClean="0">
                <a:solidFill>
                  <a:srgbClr val="00A99D"/>
                </a:solidFill>
                <a:latin typeface="Times New Roman" pitchFamily="18" charset="0"/>
                <a:cs typeface="Times New Roman" pitchFamily="18" charset="0"/>
              </a:rPr>
              <a:t> = 800 m</a:t>
            </a:r>
            <a:br>
              <a:rPr lang="en-US" sz="2300" dirty="0" smtClean="0">
                <a:solidFill>
                  <a:srgbClr val="00A99D"/>
                </a:solidFill>
                <a:latin typeface="Times New Roman" pitchFamily="18" charset="0"/>
                <a:cs typeface="Times New Roman" pitchFamily="18" charset="0"/>
              </a:rPr>
            </a:br>
            <a:r>
              <a:rPr lang="en-US" sz="2300" dirty="0" smtClean="0">
                <a:solidFill>
                  <a:srgbClr val="00A99D"/>
                </a:solidFill>
                <a:latin typeface="Times New Roman" pitchFamily="18" charset="0"/>
                <a:cs typeface="Times New Roman" pitchFamily="18" charset="0"/>
              </a:rPr>
              <a:t>  </a:t>
            </a:r>
            <a:r>
              <a:rPr lang="en-US" sz="2300" i="1" dirty="0" smtClean="0">
                <a:solidFill>
                  <a:srgbClr val="00A99D"/>
                </a:solidFill>
                <a:latin typeface="Times New Roman" pitchFamily="18" charset="0"/>
                <a:cs typeface="Times New Roman" pitchFamily="18" charset="0"/>
              </a:rPr>
              <a:t>t</a:t>
            </a:r>
            <a:r>
              <a:rPr lang="en-US" sz="2300" dirty="0" smtClean="0">
                <a:solidFill>
                  <a:srgbClr val="00A99D"/>
                </a:solidFill>
                <a:latin typeface="Times New Roman" pitchFamily="18" charset="0"/>
                <a:cs typeface="Times New Roman" pitchFamily="18" charset="0"/>
              </a:rPr>
              <a:t> = 2s</a:t>
            </a:r>
            <a:br>
              <a:rPr lang="en-US" sz="2300" dirty="0" smtClean="0">
                <a:solidFill>
                  <a:srgbClr val="00A99D"/>
                </a:solidFill>
                <a:latin typeface="Times New Roman" pitchFamily="18" charset="0"/>
                <a:cs typeface="Times New Roman" pitchFamily="18" charset="0"/>
              </a:rPr>
            </a:br>
            <a:endParaRPr lang="en-US" sz="2300" dirty="0" smtClean="0">
              <a:solidFill>
                <a:srgbClr val="00A99D"/>
              </a:solidFill>
              <a:latin typeface="Times New Roman" pitchFamily="18" charset="0"/>
              <a:cs typeface="Times New Roman" pitchFamily="18" charset="0"/>
            </a:endParaRPr>
          </a:p>
        </p:txBody>
      </p:sp>
      <p:pic>
        <p:nvPicPr>
          <p:cNvPr id="6" name="Picture 2" descr="D:\Deepak\Powerpoint\Re-work\Art\New.wmf"/>
          <p:cNvPicPr>
            <a:picLocks noChangeAspect="1" noChangeArrowheads="1"/>
          </p:cNvPicPr>
          <p:nvPr/>
        </p:nvPicPr>
        <p:blipFill>
          <a:blip r:embed="rId2" cstate="print"/>
          <a:srcRect/>
          <a:stretch>
            <a:fillRect/>
          </a:stretch>
        </p:blipFill>
        <p:spPr bwMode="auto">
          <a:xfrm>
            <a:off x="1286256" y="2672078"/>
            <a:ext cx="3797300" cy="2336800"/>
          </a:xfrm>
          <a:prstGeom prst="rect">
            <a:avLst/>
          </a:prstGeom>
          <a:noFill/>
        </p:spPr>
      </p:pic>
      <p:sp>
        <p:nvSpPr>
          <p:cNvPr id="5"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tabLst>
                <a:tab pos="393192" algn="r"/>
                <a:tab pos="640080" algn="l"/>
              </a:tabLst>
            </a:pPr>
            <a:r>
              <a:rPr lang="en-US" sz="1500" b="1" dirty="0" smtClean="0">
                <a:solidFill>
                  <a:schemeClr val="bg1"/>
                </a:solidFill>
                <a:latin typeface="Times New Roman" pitchFamily="18" charset="0"/>
                <a:cs typeface="Times New Roman" pitchFamily="18" charset="0"/>
              </a:rPr>
              <a:t>Revision Exam 1 Paper 1</a:t>
            </a:r>
          </a:p>
        </p:txBody>
      </p:sp>
    </p:spTree>
    <p:extLst>
      <p:ext uri="{BB962C8B-B14F-4D97-AF65-F5344CB8AC3E}">
        <p14:creationId xmlns:p14="http://schemas.microsoft.com/office/powerpoint/2010/main" xmlns="" val="1862447457"/>
      </p:ext>
    </p:extLst>
  </p:cSld>
  <p:clrMapOvr>
    <a:masterClrMapping/>
  </p:clrMapOvr>
  <p:transition spd="slow">
    <p:strips dir="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10">
                                            <p:txEl>
                                              <p:pRg st="0" end="0"/>
                                            </p:txEl>
                                          </p:spTgt>
                                        </p:tgtEl>
                                        <p:attrNameLst>
                                          <p:attrName>style.visibility</p:attrName>
                                        </p:attrNameLst>
                                      </p:cBhvr>
                                      <p:to>
                                        <p:strVal val="visible"/>
                                      </p:to>
                                    </p:set>
                                    <p:anim calcmode="lin" valueType="num">
                                      <p:cBhvr>
                                        <p:cTn id="7" dur="500" fill="hold"/>
                                        <p:tgtEl>
                                          <p:spTgt spid="10">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10">
                                            <p:txEl>
                                              <p:pRg st="0" end="0"/>
                                            </p:txEl>
                                          </p:spTgt>
                                        </p:tgtEl>
                                        <p:attrNameLst>
                                          <p:attrName>ppt_h</p:attrName>
                                        </p:attrNameLst>
                                      </p:cBhvr>
                                      <p:tavLst>
                                        <p:tav tm="0">
                                          <p:val>
                                            <p:fltVal val="0"/>
                                          </p:val>
                                        </p:tav>
                                        <p:tav tm="100000">
                                          <p:val>
                                            <p:strVal val="#ppt_h"/>
                                          </p:val>
                                        </p:tav>
                                      </p:tavLst>
                                    </p:anim>
                                  </p:childTnLst>
                                </p:cTn>
                              </p:par>
                              <p:par>
                                <p:cTn id="9" presetID="23" presetClass="entr" presetSubtype="16" fill="hold" nodeType="withEffect">
                                  <p:stCondLst>
                                    <p:cond delay="0"/>
                                  </p:stCondLst>
                                  <p:childTnLst>
                                    <p:set>
                                      <p:cBhvr>
                                        <p:cTn id="10" dur="1" fill="hold">
                                          <p:stCondLst>
                                            <p:cond delay="0"/>
                                          </p:stCondLst>
                                        </p:cTn>
                                        <p:tgtEl>
                                          <p:spTgt spid="12">
                                            <p:txEl>
                                              <p:pRg st="0" end="0"/>
                                            </p:txEl>
                                          </p:spTgt>
                                        </p:tgtEl>
                                        <p:attrNameLst>
                                          <p:attrName>style.visibility</p:attrName>
                                        </p:attrNameLst>
                                      </p:cBhvr>
                                      <p:to>
                                        <p:strVal val="visible"/>
                                      </p:to>
                                    </p:set>
                                    <p:anim calcmode="lin" valueType="num">
                                      <p:cBhvr>
                                        <p:cTn id="11" dur="500" fill="hold"/>
                                        <p:tgtEl>
                                          <p:spTgt spid="12">
                                            <p:txEl>
                                              <p:pRg st="0" end="0"/>
                                            </p:txEl>
                                          </p:spTgt>
                                        </p:tgtEl>
                                        <p:attrNameLst>
                                          <p:attrName>ppt_w</p:attrName>
                                        </p:attrNameLst>
                                      </p:cBhvr>
                                      <p:tavLst>
                                        <p:tav tm="0">
                                          <p:val>
                                            <p:fltVal val="0"/>
                                          </p:val>
                                        </p:tav>
                                        <p:tav tm="100000">
                                          <p:val>
                                            <p:strVal val="#ppt_w"/>
                                          </p:val>
                                        </p:tav>
                                      </p:tavLst>
                                    </p:anim>
                                    <p:anim calcmode="lin" valueType="num">
                                      <p:cBhvr>
                                        <p:cTn id="12" dur="500" fill="hold"/>
                                        <p:tgtEl>
                                          <p:spTgt spid="12">
                                            <p:txEl>
                                              <p:pRg st="0" end="0"/>
                                            </p:txEl>
                                          </p:spTgt>
                                        </p:tgtEl>
                                        <p:attrNameLst>
                                          <p:attrName>ppt_h</p:attrName>
                                        </p:attrNameLst>
                                      </p:cBhvr>
                                      <p:tavLst>
                                        <p:tav tm="0">
                                          <p:val>
                                            <p:fltVal val="0"/>
                                          </p:val>
                                        </p:tav>
                                        <p:tav tm="100000">
                                          <p:val>
                                            <p:strVal val="#ppt_h"/>
                                          </p:val>
                                        </p:tav>
                                      </p:tavLst>
                                    </p:anim>
                                  </p:childTnLst>
                                </p:cTn>
                              </p:par>
                              <p:par>
                                <p:cTn id="13" presetID="23" presetClass="entr" presetSubtype="16" fill="hold" nodeType="withEffect">
                                  <p:stCondLst>
                                    <p:cond delay="0"/>
                                  </p:stCondLst>
                                  <p:childTnLst>
                                    <p:set>
                                      <p:cBhvr>
                                        <p:cTn id="14" dur="1" fill="hold">
                                          <p:stCondLst>
                                            <p:cond delay="0"/>
                                          </p:stCondLst>
                                        </p:cTn>
                                        <p:tgtEl>
                                          <p:spTgt spid="6"/>
                                        </p:tgtEl>
                                        <p:attrNameLst>
                                          <p:attrName>style.visibility</p:attrName>
                                        </p:attrNameLst>
                                      </p:cBhvr>
                                      <p:to>
                                        <p:strVal val="visible"/>
                                      </p:to>
                                    </p:set>
                                    <p:anim calcmode="lin" valueType="num">
                                      <p:cBhvr>
                                        <p:cTn id="15" dur="500" fill="hold"/>
                                        <p:tgtEl>
                                          <p:spTgt spid="6"/>
                                        </p:tgtEl>
                                        <p:attrNameLst>
                                          <p:attrName>ppt_w</p:attrName>
                                        </p:attrNameLst>
                                      </p:cBhvr>
                                      <p:tavLst>
                                        <p:tav tm="0">
                                          <p:val>
                                            <p:fltVal val="0"/>
                                          </p:val>
                                        </p:tav>
                                        <p:tav tm="100000">
                                          <p:val>
                                            <p:strVal val="#ppt_w"/>
                                          </p:val>
                                        </p:tav>
                                      </p:tavLst>
                                    </p:anim>
                                    <p:anim calcmode="lin" valueType="num">
                                      <p:cBhvr>
                                        <p:cTn id="16" dur="500" fill="hold"/>
                                        <p:tgtEl>
                                          <p:spTgt spid="6"/>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build="p"/>
    </p:bldLst>
  </p:timing>
</p:sld>
</file>

<file path=ppt/slides/slide6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extBox 6"/>
          <p:cNvSpPr txBox="1"/>
          <p:nvPr/>
        </p:nvSpPr>
        <p:spPr>
          <a:xfrm>
            <a:off x="609600" y="2486561"/>
            <a:ext cx="6537960" cy="810478"/>
          </a:xfrm>
          <a:prstGeom prst="rect">
            <a:avLst/>
          </a:prstGeom>
          <a:noFill/>
        </p:spPr>
        <p:txBody>
          <a:bodyPr wrap="square" rtlCol="0">
            <a:spAutoFit/>
          </a:bodyPr>
          <a:lstStyle/>
          <a:p>
            <a:pPr marL="457200" indent="-457200">
              <a:lnSpc>
                <a:spcPts val="2800"/>
              </a:lnSpc>
              <a:spcAft>
                <a:spcPct val="50000"/>
              </a:spcAft>
              <a:buFontTx/>
              <a:buNone/>
              <a:tabLst>
                <a:tab pos="1036638" algn="l"/>
              </a:tabLst>
            </a:pPr>
            <a:r>
              <a:rPr lang="en-US" sz="2300" b="1" dirty="0" smtClean="0">
                <a:latin typeface="Times New Roman" pitchFamily="18" charset="0"/>
                <a:cs typeface="Times New Roman" pitchFamily="18" charset="0"/>
              </a:rPr>
              <a:t>8.</a:t>
            </a:r>
            <a:r>
              <a:rPr lang="en-US" sz="2300" dirty="0" smtClean="0">
                <a:latin typeface="Times New Roman" pitchFamily="18" charset="0"/>
                <a:cs typeface="Times New Roman" pitchFamily="18" charset="0"/>
              </a:rPr>
              <a:t>	(b)	(ii)  Using </a:t>
            </a:r>
            <a:r>
              <a:rPr lang="en-US" sz="2300" i="1" dirty="0" smtClean="0">
                <a:latin typeface="Times New Roman" pitchFamily="18" charset="0"/>
                <a:cs typeface="Times New Roman" pitchFamily="18" charset="0"/>
                <a:sym typeface="Symbol"/>
              </a:rPr>
              <a:t>m </a:t>
            </a:r>
            <a:r>
              <a:rPr lang="en-US" sz="2300" dirty="0" smtClean="0">
                <a:latin typeface="Times New Roman" pitchFamily="18" charset="0"/>
                <a:cs typeface="Times New Roman" pitchFamily="18" charset="0"/>
                <a:sym typeface="Symbol"/>
              </a:rPr>
              <a:t>= </a:t>
            </a:r>
            <a:r>
              <a:rPr lang="en-US" sz="2300" dirty="0" smtClean="0">
                <a:latin typeface="Times New Roman" pitchFamily="18" charset="0"/>
                <a:cs typeface="Times New Roman" pitchFamily="18" charset="0"/>
              </a:rPr>
              <a:t>−</a:t>
            </a:r>
            <a:r>
              <a:rPr lang="en-US" sz="2300" dirty="0" smtClean="0">
                <a:latin typeface="Times New Roman" pitchFamily="18" charset="0"/>
                <a:cs typeface="Times New Roman" pitchFamily="18" charset="0"/>
                <a:sym typeface="Symbol"/>
              </a:rPr>
              <a:t>2</a:t>
            </a:r>
            <a:r>
              <a:rPr lang="en-US" sz="2300" dirty="0" smtClean="0">
                <a:latin typeface="Times New Roman" pitchFamily="18" charset="0"/>
                <a:cs typeface="Times New Roman" pitchFamily="18" charset="0"/>
              </a:rPr>
              <a:t> and the point (3, 5) 	       then </a:t>
            </a:r>
            <a:r>
              <a:rPr lang="en-US" sz="2300" i="1" dirty="0" smtClean="0">
                <a:latin typeface="Times New Roman" pitchFamily="18" charset="0"/>
                <a:cs typeface="Times New Roman" pitchFamily="18" charset="0"/>
              </a:rPr>
              <a:t>y</a:t>
            </a:r>
            <a:r>
              <a:rPr lang="en-US" sz="2300" dirty="0" smtClean="0">
                <a:latin typeface="Times New Roman" pitchFamily="18" charset="0"/>
                <a:cs typeface="Times New Roman" pitchFamily="18" charset="0"/>
              </a:rPr>
              <a:t> = </a:t>
            </a:r>
            <a:r>
              <a:rPr lang="en-US" sz="2300" i="1" dirty="0" err="1" smtClean="0">
                <a:latin typeface="Times New Roman" pitchFamily="18" charset="0"/>
                <a:cs typeface="Times New Roman" pitchFamily="18" charset="0"/>
              </a:rPr>
              <a:t>mx</a:t>
            </a:r>
            <a:r>
              <a:rPr lang="en-US" sz="2300" dirty="0" smtClean="0">
                <a:latin typeface="Times New Roman" pitchFamily="18" charset="0"/>
                <a:cs typeface="Times New Roman" pitchFamily="18" charset="0"/>
              </a:rPr>
              <a:t> + </a:t>
            </a:r>
            <a:r>
              <a:rPr lang="en-US" sz="2300" i="1" dirty="0" smtClean="0">
                <a:latin typeface="Times New Roman" pitchFamily="18" charset="0"/>
                <a:cs typeface="Times New Roman" pitchFamily="18" charset="0"/>
              </a:rPr>
              <a:t>c</a:t>
            </a:r>
            <a:r>
              <a:rPr lang="en-US" sz="2300" dirty="0" smtClean="0">
                <a:latin typeface="Times New Roman" pitchFamily="18" charset="0"/>
                <a:cs typeface="Times New Roman" pitchFamily="18" charset="0"/>
              </a:rPr>
              <a:t> becomes</a:t>
            </a:r>
          </a:p>
        </p:txBody>
      </p:sp>
      <p:sp>
        <p:nvSpPr>
          <p:cNvPr id="4" name="TextBox 3"/>
          <p:cNvSpPr txBox="1"/>
          <p:nvPr/>
        </p:nvSpPr>
        <p:spPr>
          <a:xfrm>
            <a:off x="670560" y="5562600"/>
            <a:ext cx="6537960" cy="810478"/>
          </a:xfrm>
          <a:prstGeom prst="rect">
            <a:avLst/>
          </a:prstGeom>
          <a:noFill/>
        </p:spPr>
        <p:txBody>
          <a:bodyPr wrap="square" rtlCol="0">
            <a:spAutoFit/>
          </a:bodyPr>
          <a:lstStyle/>
          <a:p>
            <a:pPr marL="457200" indent="-457200">
              <a:lnSpc>
                <a:spcPts val="2800"/>
              </a:lnSpc>
              <a:spcAft>
                <a:spcPct val="50000"/>
              </a:spcAft>
              <a:buFontTx/>
              <a:buNone/>
              <a:tabLst>
                <a:tab pos="1036638" algn="l"/>
              </a:tabLst>
            </a:pPr>
            <a:r>
              <a:rPr lang="en-US" sz="2300" dirty="0" smtClean="0">
                <a:latin typeface="Times New Roman" pitchFamily="18" charset="0"/>
                <a:cs typeface="Times New Roman" pitchFamily="18" charset="0"/>
              </a:rPr>
              <a:t>		      The equation of the line </a:t>
            </a:r>
            <a:r>
              <a:rPr lang="en-US" sz="2300" i="1" dirty="0" smtClean="0">
                <a:latin typeface="Times New Roman" pitchFamily="18" charset="0"/>
                <a:cs typeface="Times New Roman" pitchFamily="18" charset="0"/>
              </a:rPr>
              <a:t>PQ</a:t>
            </a:r>
            <a:r>
              <a:rPr lang="en-US" sz="2300" dirty="0" smtClean="0">
                <a:latin typeface="Times New Roman" pitchFamily="18" charset="0"/>
                <a:cs typeface="Times New Roman" pitchFamily="18" charset="0"/>
              </a:rPr>
              <a:t> is:</a:t>
            </a:r>
            <a:br>
              <a:rPr lang="en-US" sz="2300" dirty="0" smtClean="0">
                <a:latin typeface="Times New Roman" pitchFamily="18" charset="0"/>
                <a:cs typeface="Times New Roman" pitchFamily="18" charset="0"/>
              </a:rPr>
            </a:br>
            <a:r>
              <a:rPr lang="en-US" sz="2300" dirty="0" smtClean="0">
                <a:latin typeface="Times New Roman" pitchFamily="18" charset="0"/>
                <a:cs typeface="Times New Roman" pitchFamily="18" charset="0"/>
              </a:rPr>
              <a:t>			</a:t>
            </a:r>
            <a:r>
              <a:rPr lang="en-US" sz="2300" i="1" dirty="0" smtClean="0">
                <a:latin typeface="Times New Roman" pitchFamily="18" charset="0"/>
                <a:cs typeface="Times New Roman" pitchFamily="18" charset="0"/>
              </a:rPr>
              <a:t>y</a:t>
            </a:r>
            <a:r>
              <a:rPr lang="en-US" sz="2300" dirty="0" smtClean="0">
                <a:latin typeface="Times New Roman" pitchFamily="18" charset="0"/>
                <a:cs typeface="Times New Roman" pitchFamily="18" charset="0"/>
              </a:rPr>
              <a:t> = </a:t>
            </a:r>
            <a:r>
              <a:rPr lang="en-US" sz="2300" dirty="0" smtClean="0">
                <a:solidFill>
                  <a:srgbClr val="FF0000"/>
                </a:solidFill>
                <a:latin typeface="Times New Roman" pitchFamily="18" charset="0"/>
                <a:cs typeface="Times New Roman" pitchFamily="18" charset="0"/>
              </a:rPr>
              <a:t>−2</a:t>
            </a:r>
            <a:r>
              <a:rPr lang="en-US" sz="2300" i="1" dirty="0" smtClean="0">
                <a:solidFill>
                  <a:srgbClr val="FF0000"/>
                </a:solidFill>
                <a:latin typeface="Times New Roman" pitchFamily="18" charset="0"/>
                <a:cs typeface="Times New Roman" pitchFamily="18" charset="0"/>
              </a:rPr>
              <a:t>x</a:t>
            </a:r>
            <a:r>
              <a:rPr lang="en-US" sz="2300" dirty="0" smtClean="0">
                <a:solidFill>
                  <a:srgbClr val="FF0000"/>
                </a:solidFill>
                <a:latin typeface="Times New Roman" pitchFamily="18" charset="0"/>
                <a:cs typeface="Times New Roman" pitchFamily="18" charset="0"/>
              </a:rPr>
              <a:t> + 11</a:t>
            </a:r>
            <a:r>
              <a:rPr lang="en-US" sz="2300" dirty="0" smtClean="0">
                <a:latin typeface="Times New Roman" pitchFamily="18" charset="0"/>
                <a:cs typeface="Times New Roman" pitchFamily="18" charset="0"/>
              </a:rPr>
              <a:t>.</a:t>
            </a:r>
            <a:endParaRPr lang="en-US" sz="2300" dirty="0">
              <a:solidFill>
                <a:srgbClr val="FF0000"/>
              </a:solidFill>
              <a:latin typeface="Times New Roman" pitchFamily="18" charset="0"/>
              <a:cs typeface="Times New Roman" pitchFamily="18" charset="0"/>
            </a:endParaRPr>
          </a:p>
        </p:txBody>
      </p:sp>
      <p:pic>
        <p:nvPicPr>
          <p:cNvPr id="4098" name="Picture 2" descr="D:\Deepak\Powerpoint\20110223\Art\New.wmf"/>
          <p:cNvPicPr>
            <a:picLocks noChangeAspect="1" noChangeArrowheads="1"/>
          </p:cNvPicPr>
          <p:nvPr/>
        </p:nvPicPr>
        <p:blipFill>
          <a:blip r:embed="rId2" cstate="print"/>
          <a:srcRect/>
          <a:stretch>
            <a:fillRect/>
          </a:stretch>
        </p:blipFill>
        <p:spPr bwMode="auto">
          <a:xfrm>
            <a:off x="2245360" y="3594100"/>
            <a:ext cx="2844800" cy="1587500"/>
          </a:xfrm>
          <a:prstGeom prst="rect">
            <a:avLst/>
          </a:prstGeom>
          <a:noFill/>
        </p:spPr>
      </p:pic>
      <p:sp>
        <p:nvSpPr>
          <p:cNvPr id="5" name="TextBox 4"/>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3 Paper 2</a:t>
            </a:r>
          </a:p>
        </p:txBody>
      </p:sp>
    </p:spTree>
    <p:extLst>
      <p:ext uri="{BB962C8B-B14F-4D97-AF65-F5344CB8AC3E}">
        <p14:creationId xmlns:p14="http://schemas.microsoft.com/office/powerpoint/2010/main" xmlns="" val="1862447457"/>
      </p:ext>
    </p:extLst>
  </p:cSld>
  <p:clrMapOvr>
    <a:masterClrMapping/>
  </p:clrMapOvr>
  <p:transition spd="slow">
    <p:strips dir="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500" fill="hold"/>
                                        <p:tgtEl>
                                          <p:spTgt spid="7"/>
                                        </p:tgtEl>
                                        <p:attrNameLst>
                                          <p:attrName>ppt_w</p:attrName>
                                        </p:attrNameLst>
                                      </p:cBhvr>
                                      <p:tavLst>
                                        <p:tav tm="0">
                                          <p:val>
                                            <p:fltVal val="0"/>
                                          </p:val>
                                        </p:tav>
                                        <p:tav tm="100000">
                                          <p:val>
                                            <p:strVal val="#ppt_w"/>
                                          </p:val>
                                        </p:tav>
                                      </p:tavLst>
                                    </p:anim>
                                    <p:anim calcmode="lin" valueType="num">
                                      <p:cBhvr>
                                        <p:cTn id="8" dur="500" fill="hold"/>
                                        <p:tgtEl>
                                          <p:spTgt spid="7"/>
                                        </p:tgtEl>
                                        <p:attrNameLst>
                                          <p:attrName>ppt_h</p:attrName>
                                        </p:attrNameLst>
                                      </p:cBhvr>
                                      <p:tavLst>
                                        <p:tav tm="0">
                                          <p:val>
                                            <p:fltVal val="0"/>
                                          </p:val>
                                        </p:tav>
                                        <p:tav tm="100000">
                                          <p:val>
                                            <p:strVal val="#ppt_h"/>
                                          </p:val>
                                        </p:tav>
                                      </p:tavLst>
                                    </p:anim>
                                    <p:animEffect transition="in" filter="fade">
                                      <p:cBhvr>
                                        <p:cTn id="9" dur="500"/>
                                        <p:tgtEl>
                                          <p:spTgt spid="7"/>
                                        </p:tgtEl>
                                      </p:cBhvr>
                                    </p:animEffect>
                                  </p:childTnLst>
                                </p:cTn>
                              </p:par>
                              <p:par>
                                <p:cTn id="10" presetID="23" presetClass="entr" presetSubtype="16" fill="hold" nodeType="withEffect">
                                  <p:stCondLst>
                                    <p:cond delay="0"/>
                                  </p:stCondLst>
                                  <p:childTnLst>
                                    <p:set>
                                      <p:cBhvr>
                                        <p:cTn id="11" dur="1" fill="hold">
                                          <p:stCondLst>
                                            <p:cond delay="0"/>
                                          </p:stCondLst>
                                        </p:cTn>
                                        <p:tgtEl>
                                          <p:spTgt spid="4098"/>
                                        </p:tgtEl>
                                        <p:attrNameLst>
                                          <p:attrName>style.visibility</p:attrName>
                                        </p:attrNameLst>
                                      </p:cBhvr>
                                      <p:to>
                                        <p:strVal val="visible"/>
                                      </p:to>
                                    </p:set>
                                    <p:anim calcmode="lin" valueType="num">
                                      <p:cBhvr>
                                        <p:cTn id="12" dur="500" fill="hold"/>
                                        <p:tgtEl>
                                          <p:spTgt spid="4098"/>
                                        </p:tgtEl>
                                        <p:attrNameLst>
                                          <p:attrName>ppt_w</p:attrName>
                                        </p:attrNameLst>
                                      </p:cBhvr>
                                      <p:tavLst>
                                        <p:tav tm="0">
                                          <p:val>
                                            <p:fltVal val="0"/>
                                          </p:val>
                                        </p:tav>
                                        <p:tav tm="100000">
                                          <p:val>
                                            <p:strVal val="#ppt_w"/>
                                          </p:val>
                                        </p:tav>
                                      </p:tavLst>
                                    </p:anim>
                                    <p:anim calcmode="lin" valueType="num">
                                      <p:cBhvr>
                                        <p:cTn id="13" dur="500" fill="hold"/>
                                        <p:tgtEl>
                                          <p:spTgt spid="4098"/>
                                        </p:tgtEl>
                                        <p:attrNameLst>
                                          <p:attrName>ppt_h</p:attrName>
                                        </p:attrNameLst>
                                      </p:cBhvr>
                                      <p:tavLst>
                                        <p:tav tm="0">
                                          <p:val>
                                            <p:fltVal val="0"/>
                                          </p:val>
                                        </p:tav>
                                        <p:tav tm="100000">
                                          <p:val>
                                            <p:strVal val="#ppt_h"/>
                                          </p:val>
                                        </p:tav>
                                      </p:tavLst>
                                    </p:anim>
                                  </p:childTnLst>
                                </p:cTn>
                              </p:par>
                              <p:par>
                                <p:cTn id="14" presetID="23" presetClass="entr" presetSubtype="16" fill="hold" grpId="0" nodeType="withEffect">
                                  <p:stCondLst>
                                    <p:cond delay="0"/>
                                  </p:stCondLst>
                                  <p:childTnLst>
                                    <p:set>
                                      <p:cBhvr>
                                        <p:cTn id="15" dur="1" fill="hold">
                                          <p:stCondLst>
                                            <p:cond delay="0"/>
                                          </p:stCondLst>
                                        </p:cTn>
                                        <p:tgtEl>
                                          <p:spTgt spid="4"/>
                                        </p:tgtEl>
                                        <p:attrNameLst>
                                          <p:attrName>style.visibility</p:attrName>
                                        </p:attrNameLst>
                                      </p:cBhvr>
                                      <p:to>
                                        <p:strVal val="visible"/>
                                      </p:to>
                                    </p:set>
                                    <p:anim calcmode="lin" valueType="num">
                                      <p:cBhvr>
                                        <p:cTn id="16" dur="500" fill="hold"/>
                                        <p:tgtEl>
                                          <p:spTgt spid="4"/>
                                        </p:tgtEl>
                                        <p:attrNameLst>
                                          <p:attrName>ppt_w</p:attrName>
                                        </p:attrNameLst>
                                      </p:cBhvr>
                                      <p:tavLst>
                                        <p:tav tm="0">
                                          <p:val>
                                            <p:fltVal val="0"/>
                                          </p:val>
                                        </p:tav>
                                        <p:tav tm="100000">
                                          <p:val>
                                            <p:strVal val="#ppt_w"/>
                                          </p:val>
                                        </p:tav>
                                      </p:tavLst>
                                    </p:anim>
                                    <p:anim calcmode="lin" valueType="num">
                                      <p:cBhvr>
                                        <p:cTn id="17" dur="500" fill="hold"/>
                                        <p:tgtEl>
                                          <p:spTgt spid="4"/>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4" grpId="0"/>
    </p:bldLst>
  </p:timing>
</p:sld>
</file>

<file path=ppt/slides/slide6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Content Placeholder 10"/>
          <p:cNvSpPr>
            <a:spLocks noGrp="1"/>
          </p:cNvSpPr>
          <p:nvPr>
            <p:ph sz="quarter" idx="13"/>
          </p:nvPr>
        </p:nvSpPr>
        <p:spPr>
          <a:xfrm>
            <a:off x="609600" y="2490895"/>
            <a:ext cx="8040914" cy="800219"/>
          </a:xfrm>
        </p:spPr>
        <p:txBody>
          <a:bodyPr wrap="square">
            <a:spAutoFit/>
          </a:bodyPr>
          <a:lstStyle/>
          <a:p>
            <a:pPr marL="457200" indent="-457200">
              <a:spcBef>
                <a:spcPct val="0"/>
              </a:spcBef>
              <a:buFontTx/>
              <a:buNone/>
              <a:tabLst>
                <a:tab pos="974725" algn="l"/>
                <a:tab pos="1036638" algn="l"/>
                <a:tab pos="3913188" algn="l"/>
              </a:tabLst>
            </a:pPr>
            <a:r>
              <a:rPr lang="en-US" sz="2300" b="1" dirty="0" smtClean="0">
                <a:solidFill>
                  <a:schemeClr val="tx1"/>
                </a:solidFill>
                <a:latin typeface="Times New Roman" pitchFamily="18" charset="0"/>
                <a:cs typeface="Times New Roman" pitchFamily="18" charset="0"/>
              </a:rPr>
              <a:t>9.</a:t>
            </a:r>
            <a:r>
              <a:rPr lang="en-US" sz="2300" dirty="0" smtClean="0">
                <a:solidFill>
                  <a:schemeClr val="tx1"/>
                </a:solidFill>
                <a:latin typeface="Times New Roman" pitchFamily="18" charset="0"/>
                <a:cs typeface="Times New Roman" pitchFamily="18" charset="0"/>
              </a:rPr>
              <a:t>	The figure below shows triangle </a:t>
            </a:r>
            <a:r>
              <a:rPr lang="en-US" sz="2300" i="1" dirty="0" smtClean="0">
                <a:solidFill>
                  <a:schemeClr val="tx1"/>
                </a:solidFill>
                <a:latin typeface="Times New Roman" pitchFamily="18" charset="0"/>
                <a:cs typeface="Times New Roman" pitchFamily="18" charset="0"/>
              </a:rPr>
              <a:t>KLM</a:t>
            </a:r>
            <a:r>
              <a:rPr lang="en-US" sz="2300" dirty="0" smtClean="0">
                <a:solidFill>
                  <a:schemeClr val="tx1"/>
                </a:solidFill>
                <a:latin typeface="Times New Roman" pitchFamily="18" charset="0"/>
                <a:cs typeface="Times New Roman" pitchFamily="18" charset="0"/>
              </a:rPr>
              <a:t> and its image </a:t>
            </a:r>
            <a:r>
              <a:rPr lang="en-US" sz="2300" i="1" dirty="0" smtClean="0">
                <a:solidFill>
                  <a:schemeClr val="tx1"/>
                </a:solidFill>
                <a:latin typeface="Times New Roman" pitchFamily="18" charset="0"/>
                <a:cs typeface="Times New Roman" pitchFamily="18" charset="0"/>
              </a:rPr>
              <a:t>K′L′M′</a:t>
            </a:r>
            <a:r>
              <a:rPr lang="en-US" sz="2300" dirty="0" smtClean="0">
                <a:solidFill>
                  <a:schemeClr val="tx1"/>
                </a:solidFill>
                <a:latin typeface="Times New Roman" pitchFamily="18" charset="0"/>
                <a:cs typeface="Times New Roman" pitchFamily="18" charset="0"/>
              </a:rPr>
              <a:t> after undergoing a certain transformation.</a:t>
            </a:r>
          </a:p>
        </p:txBody>
      </p:sp>
      <p:pic>
        <p:nvPicPr>
          <p:cNvPr id="5" name="Picture 2"/>
          <p:cNvPicPr>
            <a:picLocks noChangeAspect="1" noChangeArrowheads="1"/>
          </p:cNvPicPr>
          <p:nvPr/>
        </p:nvPicPr>
        <p:blipFill>
          <a:blip r:embed="rId2" cstate="print"/>
          <a:srcRect/>
          <a:stretch>
            <a:fillRect/>
          </a:stretch>
        </p:blipFill>
        <p:spPr bwMode="auto">
          <a:xfrm>
            <a:off x="2895600" y="3320142"/>
            <a:ext cx="2821686" cy="3504438"/>
          </a:xfrm>
          <a:prstGeom prst="rect">
            <a:avLst/>
          </a:prstGeom>
          <a:noFill/>
          <a:ln w="9525">
            <a:noFill/>
            <a:miter lim="800000"/>
            <a:headEnd/>
            <a:tailEnd/>
          </a:ln>
          <a:effectLst/>
        </p:spPr>
      </p:pic>
      <p:sp>
        <p:nvSpPr>
          <p:cNvPr id="4" name="TextBox 3"/>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3 Paper 2</a:t>
            </a:r>
          </a:p>
        </p:txBody>
      </p:sp>
    </p:spTree>
    <p:extLst>
      <p:ext uri="{BB962C8B-B14F-4D97-AF65-F5344CB8AC3E}">
        <p14:creationId xmlns:p14="http://schemas.microsoft.com/office/powerpoint/2010/main" xmlns="" val="714513420"/>
      </p:ext>
    </p:extLst>
  </p:cSld>
  <p:clrMapOvr>
    <a:masterClrMapping/>
  </p:clrMapOvr>
  <p:transition spd="slow">
    <p:strips dir="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13">
                                            <p:txEl>
                                              <p:pRg st="0" end="0"/>
                                            </p:txEl>
                                          </p:spTgt>
                                        </p:tgtEl>
                                        <p:attrNameLst>
                                          <p:attrName>style.visibility</p:attrName>
                                        </p:attrNameLst>
                                      </p:cBhvr>
                                      <p:to>
                                        <p:strVal val="visible"/>
                                      </p:to>
                                    </p:set>
                                    <p:anim calcmode="lin" valueType="num">
                                      <p:cBhvr>
                                        <p:cTn id="7" dur="500" fill="hold"/>
                                        <p:tgtEl>
                                          <p:spTgt spid="13">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13">
                                            <p:txEl>
                                              <p:pRg st="0" end="0"/>
                                            </p:txEl>
                                          </p:spTgt>
                                        </p:tgtEl>
                                        <p:attrNameLst>
                                          <p:attrName>ppt_h</p:attrName>
                                        </p:attrNameLst>
                                      </p:cBhvr>
                                      <p:tavLst>
                                        <p:tav tm="0">
                                          <p:val>
                                            <p:fltVal val="0"/>
                                          </p:val>
                                        </p:tav>
                                        <p:tav tm="100000">
                                          <p:val>
                                            <p:strVal val="#ppt_h"/>
                                          </p:val>
                                        </p:tav>
                                      </p:tavLst>
                                    </p:anim>
                                  </p:childTnLst>
                                </p:cTn>
                              </p:par>
                              <p:par>
                                <p:cTn id="9" presetID="23" presetClass="entr" presetSubtype="16" fill="hold" nodeType="with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p:cTn id="11" dur="500" fill="hold"/>
                                        <p:tgtEl>
                                          <p:spTgt spid="5"/>
                                        </p:tgtEl>
                                        <p:attrNameLst>
                                          <p:attrName>ppt_w</p:attrName>
                                        </p:attrNameLst>
                                      </p:cBhvr>
                                      <p:tavLst>
                                        <p:tav tm="0">
                                          <p:val>
                                            <p:fltVal val="0"/>
                                          </p:val>
                                        </p:tav>
                                        <p:tav tm="100000">
                                          <p:val>
                                            <p:strVal val="#ppt_w"/>
                                          </p:val>
                                        </p:tav>
                                      </p:tavLst>
                                    </p:anim>
                                    <p:anim calcmode="lin" valueType="num">
                                      <p:cBhvr>
                                        <p:cTn id="12" dur="500" fill="hold"/>
                                        <p:tgtEl>
                                          <p:spTgt spid="5"/>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build="p"/>
    </p:bldLst>
  </p:timing>
</p:sld>
</file>

<file path=ppt/slides/slide6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Content Placeholder 10"/>
          <p:cNvSpPr>
            <a:spLocks noGrp="1"/>
          </p:cNvSpPr>
          <p:nvPr>
            <p:ph sz="quarter" idx="13"/>
          </p:nvPr>
        </p:nvSpPr>
        <p:spPr>
          <a:xfrm>
            <a:off x="609600" y="2039112"/>
            <a:ext cx="8040914" cy="446276"/>
          </a:xfrm>
        </p:spPr>
        <p:txBody>
          <a:bodyPr wrap="square">
            <a:spAutoFit/>
          </a:bodyPr>
          <a:lstStyle/>
          <a:p>
            <a:pPr marL="457200" indent="-457200">
              <a:spcBef>
                <a:spcPct val="0"/>
              </a:spcBef>
              <a:buFontTx/>
              <a:buNone/>
              <a:tabLst>
                <a:tab pos="974725" algn="l"/>
                <a:tab pos="1036638" algn="l"/>
                <a:tab pos="3913188" algn="l"/>
              </a:tabLst>
            </a:pPr>
            <a:r>
              <a:rPr lang="en-US" sz="2300" b="1" dirty="0" smtClean="0">
                <a:solidFill>
                  <a:schemeClr val="tx1"/>
                </a:solidFill>
                <a:latin typeface="Times New Roman" pitchFamily="18" charset="0"/>
                <a:cs typeface="Times New Roman" pitchFamily="18" charset="0"/>
              </a:rPr>
              <a:t>9.</a:t>
            </a:r>
            <a:r>
              <a:rPr lang="en-US" sz="2300" dirty="0" smtClean="0">
                <a:solidFill>
                  <a:schemeClr val="tx1"/>
                </a:solidFill>
                <a:latin typeface="Times New Roman" pitchFamily="18" charset="0"/>
                <a:cs typeface="Times New Roman" pitchFamily="18" charset="0"/>
              </a:rPr>
              <a:t>		</a:t>
            </a:r>
          </a:p>
        </p:txBody>
      </p:sp>
      <p:pic>
        <p:nvPicPr>
          <p:cNvPr id="5" name="Picture 2"/>
          <p:cNvPicPr>
            <a:picLocks noChangeAspect="1" noChangeArrowheads="1"/>
          </p:cNvPicPr>
          <p:nvPr/>
        </p:nvPicPr>
        <p:blipFill>
          <a:blip r:embed="rId2" cstate="print"/>
          <a:srcRect/>
          <a:stretch>
            <a:fillRect/>
          </a:stretch>
        </p:blipFill>
        <p:spPr bwMode="auto">
          <a:xfrm>
            <a:off x="1295400" y="2238827"/>
            <a:ext cx="3749802" cy="4588574"/>
          </a:xfrm>
          <a:prstGeom prst="rect">
            <a:avLst/>
          </a:prstGeom>
          <a:noFill/>
          <a:ln w="9525">
            <a:noFill/>
            <a:miter lim="800000"/>
            <a:headEnd/>
            <a:tailEnd/>
          </a:ln>
          <a:effectLst/>
        </p:spPr>
      </p:pic>
      <p:sp>
        <p:nvSpPr>
          <p:cNvPr id="4" name="TextBox 3"/>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3 Paper 2</a:t>
            </a:r>
          </a:p>
        </p:txBody>
      </p:sp>
    </p:spTree>
    <p:extLst>
      <p:ext uri="{BB962C8B-B14F-4D97-AF65-F5344CB8AC3E}">
        <p14:creationId xmlns:p14="http://schemas.microsoft.com/office/powerpoint/2010/main" xmlns="" val="714513420"/>
      </p:ext>
    </p:extLst>
  </p:cSld>
  <p:clrMapOvr>
    <a:masterClrMapping/>
  </p:clrMapOvr>
  <p:transition spd="slow">
    <p:strips dir="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13">
                                            <p:txEl>
                                              <p:pRg st="0" end="0"/>
                                            </p:txEl>
                                          </p:spTgt>
                                        </p:tgtEl>
                                        <p:attrNameLst>
                                          <p:attrName>style.visibility</p:attrName>
                                        </p:attrNameLst>
                                      </p:cBhvr>
                                      <p:to>
                                        <p:strVal val="visible"/>
                                      </p:to>
                                    </p:set>
                                    <p:anim calcmode="lin" valueType="num">
                                      <p:cBhvr>
                                        <p:cTn id="7" dur="500" fill="hold"/>
                                        <p:tgtEl>
                                          <p:spTgt spid="13">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13">
                                            <p:txEl>
                                              <p:pRg st="0" end="0"/>
                                            </p:txEl>
                                          </p:spTgt>
                                        </p:tgtEl>
                                        <p:attrNameLst>
                                          <p:attrName>ppt_h</p:attrName>
                                        </p:attrNameLst>
                                      </p:cBhvr>
                                      <p:tavLst>
                                        <p:tav tm="0">
                                          <p:val>
                                            <p:fltVal val="0"/>
                                          </p:val>
                                        </p:tav>
                                        <p:tav tm="100000">
                                          <p:val>
                                            <p:strVal val="#ppt_h"/>
                                          </p:val>
                                        </p:tav>
                                      </p:tavLst>
                                    </p:anim>
                                  </p:childTnLst>
                                </p:cTn>
                              </p:par>
                              <p:par>
                                <p:cTn id="9" presetID="23" presetClass="entr" presetSubtype="16" fill="hold" nodeType="with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p:cTn id="11" dur="500" fill="hold"/>
                                        <p:tgtEl>
                                          <p:spTgt spid="5"/>
                                        </p:tgtEl>
                                        <p:attrNameLst>
                                          <p:attrName>ppt_w</p:attrName>
                                        </p:attrNameLst>
                                      </p:cBhvr>
                                      <p:tavLst>
                                        <p:tav tm="0">
                                          <p:val>
                                            <p:fltVal val="0"/>
                                          </p:val>
                                        </p:tav>
                                        <p:tav tm="100000">
                                          <p:val>
                                            <p:strVal val="#ppt_w"/>
                                          </p:val>
                                        </p:tav>
                                      </p:tavLst>
                                    </p:anim>
                                    <p:anim calcmode="lin" valueType="num">
                                      <p:cBhvr>
                                        <p:cTn id="12" dur="500" fill="hold"/>
                                        <p:tgtEl>
                                          <p:spTgt spid="5"/>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build="p"/>
    </p:bldLst>
  </p:timing>
</p:sld>
</file>

<file path=ppt/slides/slide6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Box 4"/>
          <p:cNvSpPr txBox="1"/>
          <p:nvPr/>
        </p:nvSpPr>
        <p:spPr>
          <a:xfrm>
            <a:off x="609600" y="2897594"/>
            <a:ext cx="8460658" cy="800219"/>
          </a:xfrm>
          <a:prstGeom prst="rect">
            <a:avLst/>
          </a:prstGeom>
          <a:noFill/>
        </p:spPr>
        <p:txBody>
          <a:bodyPr wrap="square" rtlCol="0">
            <a:spAutoFit/>
          </a:bodyPr>
          <a:lstStyle/>
          <a:p>
            <a:pPr marL="579438" indent="-579438">
              <a:spcAft>
                <a:spcPct val="50000"/>
              </a:spcAft>
              <a:tabLst>
                <a:tab pos="1265238" algn="l"/>
                <a:tab pos="3717925" algn="l"/>
              </a:tabLst>
            </a:pPr>
            <a:r>
              <a:rPr lang="en-US" sz="2300" b="1" dirty="0" smtClean="0">
                <a:solidFill>
                  <a:prstClr val="black"/>
                </a:solidFill>
                <a:latin typeface="Times New Roman" pitchFamily="18" charset="0"/>
                <a:cs typeface="Times New Roman" pitchFamily="18" charset="0"/>
              </a:rPr>
              <a:t>9.</a:t>
            </a:r>
            <a:r>
              <a:rPr lang="en-US" sz="2300" dirty="0" smtClean="0">
                <a:solidFill>
                  <a:prstClr val="black"/>
                </a:solidFill>
                <a:latin typeface="Times New Roman" pitchFamily="18" charset="0"/>
                <a:cs typeface="Times New Roman" pitchFamily="18" charset="0"/>
              </a:rPr>
              <a:t>	(a)	Write down the coordinates of the points </a:t>
            </a:r>
            <a:br>
              <a:rPr lang="en-US" sz="2300" dirty="0" smtClean="0">
                <a:solidFill>
                  <a:prstClr val="black"/>
                </a:solidFill>
                <a:latin typeface="Times New Roman" pitchFamily="18" charset="0"/>
                <a:cs typeface="Times New Roman" pitchFamily="18" charset="0"/>
              </a:rPr>
            </a:br>
            <a:r>
              <a:rPr lang="en-US" sz="2300" dirty="0" smtClean="0">
                <a:solidFill>
                  <a:prstClr val="black"/>
                </a:solidFill>
                <a:latin typeface="Times New Roman" pitchFamily="18" charset="0"/>
                <a:cs typeface="Times New Roman" pitchFamily="18" charset="0"/>
              </a:rPr>
              <a:t>	</a:t>
            </a:r>
            <a:r>
              <a:rPr lang="en-US" sz="2300" i="1" dirty="0" smtClean="0">
                <a:solidFill>
                  <a:prstClr val="black"/>
                </a:solidFill>
                <a:latin typeface="Times New Roman" pitchFamily="18" charset="0"/>
                <a:cs typeface="Times New Roman" pitchFamily="18" charset="0"/>
              </a:rPr>
              <a:t>K</a:t>
            </a:r>
            <a:r>
              <a:rPr lang="en-US" sz="2300" dirty="0" smtClean="0">
                <a:solidFill>
                  <a:prstClr val="black"/>
                </a:solidFill>
                <a:latin typeface="Times New Roman" pitchFamily="18" charset="0"/>
                <a:cs typeface="Times New Roman" pitchFamily="18" charset="0"/>
              </a:rPr>
              <a:t> and </a:t>
            </a:r>
            <a:r>
              <a:rPr lang="en-US" sz="2300" i="1" dirty="0" smtClean="0">
                <a:solidFill>
                  <a:prstClr val="black"/>
                </a:solidFill>
                <a:latin typeface="Times New Roman" pitchFamily="18" charset="0"/>
                <a:cs typeface="Times New Roman" pitchFamily="18" charset="0"/>
              </a:rPr>
              <a:t>K′</a:t>
            </a:r>
            <a:r>
              <a:rPr lang="en-US" sz="2300" dirty="0" smtClean="0">
                <a:solidFill>
                  <a:prstClr val="black"/>
                </a:solidFill>
                <a:latin typeface="Times New Roman" pitchFamily="18" charset="0"/>
                <a:cs typeface="Times New Roman" pitchFamily="18" charset="0"/>
              </a:rPr>
              <a:t>.	</a:t>
            </a:r>
            <a:endParaRPr lang="en-US" sz="2400" dirty="0" smtClean="0">
              <a:solidFill>
                <a:srgbClr val="FF0000"/>
              </a:solidFill>
              <a:latin typeface="Times New Roman" pitchFamily="18" charset="0"/>
            </a:endParaRPr>
          </a:p>
        </p:txBody>
      </p:sp>
      <p:sp>
        <p:nvSpPr>
          <p:cNvPr id="6" name="Rectangle 5"/>
          <p:cNvSpPr/>
          <p:nvPr/>
        </p:nvSpPr>
        <p:spPr>
          <a:xfrm>
            <a:off x="7010400" y="3255818"/>
            <a:ext cx="1200281" cy="369332"/>
          </a:xfrm>
          <a:prstGeom prst="rect">
            <a:avLst/>
          </a:prstGeom>
        </p:spPr>
        <p:txBody>
          <a:bodyPr wrap="square" anchor="t" anchorCtr="1">
            <a:spAutoFit/>
          </a:bodyPr>
          <a:lstStyle/>
          <a:p>
            <a:pPr indent="-4800600" algn="r"/>
            <a:r>
              <a:rPr lang="en-US" dirty="0" smtClean="0">
                <a:solidFill>
                  <a:prstClr val="black"/>
                </a:solidFill>
                <a:latin typeface="Times New Roman" pitchFamily="18" charset="0"/>
                <a:cs typeface="Times New Roman" pitchFamily="18" charset="0"/>
              </a:rPr>
              <a:t>(2 </a:t>
            </a:r>
            <a:r>
              <a:rPr lang="en-US" dirty="0">
                <a:solidFill>
                  <a:prstClr val="black"/>
                </a:solidFill>
                <a:latin typeface="Times New Roman" pitchFamily="18" charset="0"/>
                <a:cs typeface="Times New Roman" pitchFamily="18" charset="0"/>
              </a:rPr>
              <a:t>marks)</a:t>
            </a:r>
          </a:p>
        </p:txBody>
      </p:sp>
      <p:sp>
        <p:nvSpPr>
          <p:cNvPr id="10" name="Notched Right Arrow 9"/>
          <p:cNvSpPr/>
          <p:nvPr/>
        </p:nvSpPr>
        <p:spPr>
          <a:xfrm>
            <a:off x="7010400" y="6019800"/>
            <a:ext cx="1934715" cy="685800"/>
          </a:xfrm>
          <a:prstGeom prst="notchedRightArrow">
            <a:avLst/>
          </a:prstGeom>
          <a:blipFill>
            <a:blip r:embed="rId2" cstate="prin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ANSWER</a:t>
            </a:r>
            <a:endParaRPr lang="en-US" sz="2000" b="1" dirty="0">
              <a:latin typeface="Times New Roman" pitchFamily="18" charset="0"/>
              <a:cs typeface="Times New Roman" pitchFamily="18" charset="0"/>
            </a:endParaRPr>
          </a:p>
        </p:txBody>
      </p:sp>
      <p:sp>
        <p:nvSpPr>
          <p:cNvPr id="7" name="TextBox 6"/>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3 Paper 2</a:t>
            </a:r>
          </a:p>
        </p:txBody>
      </p:sp>
    </p:spTree>
    <p:extLst>
      <p:ext uri="{BB962C8B-B14F-4D97-AF65-F5344CB8AC3E}">
        <p14:creationId xmlns:p14="http://schemas.microsoft.com/office/powerpoint/2010/main" xmlns="" val="2823155559"/>
      </p:ext>
    </p:extLst>
  </p:cSld>
  <p:clrMapOvr>
    <a:masterClrMapping/>
  </p:clrMapOvr>
  <p:transition spd="slow">
    <p:strips dir="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500" fill="hold"/>
                                        <p:tgtEl>
                                          <p:spTgt spid="6"/>
                                        </p:tgtEl>
                                        <p:attrNameLst>
                                          <p:attrName>ppt_w</p:attrName>
                                        </p:attrNameLst>
                                      </p:cBhvr>
                                      <p:tavLst>
                                        <p:tav tm="0">
                                          <p:val>
                                            <p:fltVal val="0"/>
                                          </p:val>
                                        </p:tav>
                                        <p:tav tm="100000">
                                          <p:val>
                                            <p:strVal val="#ppt_w"/>
                                          </p:val>
                                        </p:tav>
                                      </p:tavLst>
                                    </p:anim>
                                    <p:anim calcmode="lin" valueType="num">
                                      <p:cBhvr>
                                        <p:cTn id="8" dur="500" fill="hold"/>
                                        <p:tgtEl>
                                          <p:spTgt spid="6"/>
                                        </p:tgtEl>
                                        <p:attrNameLst>
                                          <p:attrName>ppt_h</p:attrName>
                                        </p:attrNameLst>
                                      </p:cBhvr>
                                      <p:tavLst>
                                        <p:tav tm="0">
                                          <p:val>
                                            <p:fltVal val="0"/>
                                          </p:val>
                                        </p:tav>
                                        <p:tav tm="100000">
                                          <p:val>
                                            <p:strVal val="#ppt_h"/>
                                          </p:val>
                                        </p:tav>
                                      </p:tavLst>
                                    </p:anim>
                                    <p:animEffect transition="in" filter="fade">
                                      <p:cBhvr>
                                        <p:cTn id="9" dur="500"/>
                                        <p:tgtEl>
                                          <p:spTgt spid="6"/>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5"/>
                                        </p:tgtEl>
                                        <p:attrNameLst>
                                          <p:attrName>style.visibility</p:attrName>
                                        </p:attrNameLst>
                                      </p:cBhvr>
                                      <p:to>
                                        <p:strVal val="visible"/>
                                      </p:to>
                                    </p:set>
                                    <p:anim calcmode="lin" valueType="num">
                                      <p:cBhvr>
                                        <p:cTn id="12" dur="500" fill="hold"/>
                                        <p:tgtEl>
                                          <p:spTgt spid="5"/>
                                        </p:tgtEl>
                                        <p:attrNameLst>
                                          <p:attrName>ppt_w</p:attrName>
                                        </p:attrNameLst>
                                      </p:cBhvr>
                                      <p:tavLst>
                                        <p:tav tm="0">
                                          <p:val>
                                            <p:fltVal val="0"/>
                                          </p:val>
                                        </p:tav>
                                        <p:tav tm="100000">
                                          <p:val>
                                            <p:strVal val="#ppt_w"/>
                                          </p:val>
                                        </p:tav>
                                      </p:tavLst>
                                    </p:anim>
                                    <p:anim calcmode="lin" valueType="num">
                                      <p:cBhvr>
                                        <p:cTn id="13" dur="500" fill="hold"/>
                                        <p:tgtEl>
                                          <p:spTgt spid="5"/>
                                        </p:tgtEl>
                                        <p:attrNameLst>
                                          <p:attrName>ppt_h</p:attrName>
                                        </p:attrNameLst>
                                      </p:cBhvr>
                                      <p:tavLst>
                                        <p:tav tm="0">
                                          <p:val>
                                            <p:fltVal val="0"/>
                                          </p:val>
                                        </p:tav>
                                        <p:tav tm="100000">
                                          <p:val>
                                            <p:strVal val="#ppt_h"/>
                                          </p:val>
                                        </p:tav>
                                      </p:tavLst>
                                    </p:anim>
                                    <p:animEffect transition="in" filter="fade">
                                      <p:cBhvr>
                                        <p:cTn id="14" dur="500"/>
                                        <p:tgtEl>
                                          <p:spTgt spid="5"/>
                                        </p:tgtEl>
                                      </p:cBhvr>
                                    </p:animEffect>
                                  </p:childTnLst>
                                </p:cTn>
                              </p:par>
                            </p:childTnLst>
                          </p:cTn>
                        </p:par>
                      </p:childTnLst>
                    </p:cTn>
                  </p:par>
                  <p:par>
                    <p:cTn id="15" fill="hold">
                      <p:stCondLst>
                        <p:cond delay="indefinite"/>
                      </p:stCondLst>
                      <p:childTnLst>
                        <p:par>
                          <p:cTn id="16" fill="hold">
                            <p:stCondLst>
                              <p:cond delay="0"/>
                            </p:stCondLst>
                            <p:childTnLst>
                              <p:par>
                                <p:cTn id="17" presetID="3" presetClass="entr" presetSubtype="10" fill="hold" grpId="0" nodeType="clickEffect">
                                  <p:stCondLst>
                                    <p:cond delay="0"/>
                                  </p:stCondLst>
                                  <p:childTnLst>
                                    <p:set>
                                      <p:cBhvr>
                                        <p:cTn id="18" dur="1" fill="hold">
                                          <p:stCondLst>
                                            <p:cond delay="0"/>
                                          </p:stCondLst>
                                        </p:cTn>
                                        <p:tgtEl>
                                          <p:spTgt spid="10"/>
                                        </p:tgtEl>
                                        <p:attrNameLst>
                                          <p:attrName>style.visibility</p:attrName>
                                        </p:attrNameLst>
                                      </p:cBhvr>
                                      <p:to>
                                        <p:strVal val="visible"/>
                                      </p:to>
                                    </p:set>
                                    <p:animEffect transition="in" filter="blinds(horizontal)">
                                      <p:cBhvr>
                                        <p:cTn id="19"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P spid="10" grpId="0" animBg="1"/>
    </p:bldLst>
  </p:timing>
</p:sld>
</file>

<file path=ppt/slides/slide6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Box 4"/>
          <p:cNvSpPr txBox="1"/>
          <p:nvPr/>
        </p:nvSpPr>
        <p:spPr>
          <a:xfrm>
            <a:off x="609600" y="2897594"/>
            <a:ext cx="8460658" cy="977191"/>
          </a:xfrm>
          <a:prstGeom prst="rect">
            <a:avLst/>
          </a:prstGeom>
          <a:noFill/>
        </p:spPr>
        <p:txBody>
          <a:bodyPr wrap="square" rtlCol="0">
            <a:spAutoFit/>
          </a:bodyPr>
          <a:lstStyle/>
          <a:p>
            <a:pPr marL="579438" indent="-579438">
              <a:spcAft>
                <a:spcPct val="50000"/>
              </a:spcAft>
              <a:tabLst>
                <a:tab pos="1265238" algn="l"/>
                <a:tab pos="3717925" algn="l"/>
              </a:tabLst>
            </a:pPr>
            <a:r>
              <a:rPr lang="en-US" sz="2300" b="1" dirty="0" smtClean="0">
                <a:solidFill>
                  <a:prstClr val="black"/>
                </a:solidFill>
                <a:latin typeface="Times New Roman" pitchFamily="18" charset="0"/>
                <a:cs typeface="Times New Roman" pitchFamily="18" charset="0"/>
              </a:rPr>
              <a:t>9.</a:t>
            </a:r>
            <a:r>
              <a:rPr lang="en-US" sz="2300" dirty="0" smtClean="0">
                <a:solidFill>
                  <a:prstClr val="black"/>
                </a:solidFill>
                <a:latin typeface="Times New Roman" pitchFamily="18" charset="0"/>
                <a:cs typeface="Times New Roman" pitchFamily="18" charset="0"/>
              </a:rPr>
              <a:t>	(a)	</a:t>
            </a:r>
            <a:r>
              <a:rPr lang="en-US" sz="2300" i="1" dirty="0" smtClean="0">
                <a:solidFill>
                  <a:prstClr val="black"/>
                </a:solidFill>
                <a:latin typeface="Times New Roman" pitchFamily="18" charset="0"/>
                <a:cs typeface="Times New Roman" pitchFamily="18" charset="0"/>
              </a:rPr>
              <a:t>K</a:t>
            </a:r>
            <a:r>
              <a:rPr lang="en-US" sz="2300" dirty="0" smtClean="0">
                <a:solidFill>
                  <a:prstClr val="black"/>
                </a:solidFill>
                <a:latin typeface="Times New Roman" pitchFamily="18" charset="0"/>
                <a:cs typeface="Times New Roman" pitchFamily="18" charset="0"/>
              </a:rPr>
              <a:t> is the point (1, 1)</a:t>
            </a:r>
          </a:p>
          <a:p>
            <a:pPr marL="579438" indent="-579438">
              <a:spcAft>
                <a:spcPct val="50000"/>
              </a:spcAft>
              <a:tabLst>
                <a:tab pos="1265238" algn="l"/>
                <a:tab pos="3717925" algn="l"/>
              </a:tabLst>
            </a:pPr>
            <a:r>
              <a:rPr lang="en-US" sz="2300" dirty="0" smtClean="0">
                <a:solidFill>
                  <a:prstClr val="black"/>
                </a:solidFill>
                <a:latin typeface="Times New Roman" pitchFamily="18" charset="0"/>
                <a:cs typeface="Times New Roman" pitchFamily="18" charset="0"/>
              </a:rPr>
              <a:t>		</a:t>
            </a:r>
            <a:r>
              <a:rPr lang="en-US" sz="2300" i="1" dirty="0" smtClean="0">
                <a:solidFill>
                  <a:prstClr val="black"/>
                </a:solidFill>
                <a:latin typeface="Times New Roman" pitchFamily="18" charset="0"/>
                <a:cs typeface="Times New Roman" pitchFamily="18" charset="0"/>
              </a:rPr>
              <a:t>K</a:t>
            </a:r>
            <a:r>
              <a:rPr lang="en-US" sz="2300" dirty="0" smtClean="0">
                <a:solidFill>
                  <a:prstClr val="black"/>
                </a:solidFill>
                <a:latin typeface="Times New Roman" pitchFamily="18" charset="0"/>
                <a:cs typeface="Times New Roman" pitchFamily="18" charset="0"/>
              </a:rPr>
              <a:t>′ is the point (4, −5)	</a:t>
            </a:r>
            <a:endParaRPr lang="en-US" sz="2400" dirty="0" smtClean="0">
              <a:solidFill>
                <a:srgbClr val="FF0000"/>
              </a:solidFill>
              <a:latin typeface="Times New Roman" pitchFamily="18" charset="0"/>
            </a:endParaRPr>
          </a:p>
        </p:txBody>
      </p:sp>
      <p:sp>
        <p:nvSpPr>
          <p:cNvPr id="3" name="TextBox 2"/>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3 Paper 2</a:t>
            </a:r>
          </a:p>
        </p:txBody>
      </p:sp>
    </p:spTree>
    <p:extLst>
      <p:ext uri="{BB962C8B-B14F-4D97-AF65-F5344CB8AC3E}">
        <p14:creationId xmlns:p14="http://schemas.microsoft.com/office/powerpoint/2010/main" xmlns="" val="2823155559"/>
      </p:ext>
    </p:extLst>
  </p:cSld>
  <p:clrMapOvr>
    <a:masterClrMapping/>
  </p:clrMapOvr>
  <p:transition spd="slow">
    <p:strips dir="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p:cTn id="7" dur="500" fill="hold"/>
                                        <p:tgtEl>
                                          <p:spTgt spid="5"/>
                                        </p:tgtEl>
                                        <p:attrNameLst>
                                          <p:attrName>ppt_w</p:attrName>
                                        </p:attrNameLst>
                                      </p:cBhvr>
                                      <p:tavLst>
                                        <p:tav tm="0">
                                          <p:val>
                                            <p:fltVal val="0"/>
                                          </p:val>
                                        </p:tav>
                                        <p:tav tm="100000">
                                          <p:val>
                                            <p:strVal val="#ppt_w"/>
                                          </p:val>
                                        </p:tav>
                                      </p:tavLst>
                                    </p:anim>
                                    <p:anim calcmode="lin" valueType="num">
                                      <p:cBhvr>
                                        <p:cTn id="8" dur="500" fill="hold"/>
                                        <p:tgtEl>
                                          <p:spTgt spid="5"/>
                                        </p:tgtEl>
                                        <p:attrNameLst>
                                          <p:attrName>ppt_h</p:attrName>
                                        </p:attrNameLst>
                                      </p:cBhvr>
                                      <p:tavLst>
                                        <p:tav tm="0">
                                          <p:val>
                                            <p:fltVal val="0"/>
                                          </p:val>
                                        </p:tav>
                                        <p:tav tm="100000">
                                          <p:val>
                                            <p:strVal val="#ppt_h"/>
                                          </p:val>
                                        </p:tav>
                                      </p:tavLst>
                                    </p:anim>
                                    <p:animEffect transition="in" filter="fade">
                                      <p:cBhvr>
                                        <p:cTn id="9"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6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Box 4"/>
          <p:cNvSpPr txBox="1"/>
          <p:nvPr/>
        </p:nvSpPr>
        <p:spPr>
          <a:xfrm>
            <a:off x="609600" y="2897594"/>
            <a:ext cx="6522720" cy="1154162"/>
          </a:xfrm>
          <a:prstGeom prst="rect">
            <a:avLst/>
          </a:prstGeom>
          <a:noFill/>
        </p:spPr>
        <p:txBody>
          <a:bodyPr wrap="square" rtlCol="0">
            <a:spAutoFit/>
          </a:bodyPr>
          <a:lstStyle/>
          <a:p>
            <a:pPr marL="579438" indent="-579438" algn="just">
              <a:spcAft>
                <a:spcPct val="50000"/>
              </a:spcAft>
              <a:tabLst>
                <a:tab pos="1265238" algn="l"/>
                <a:tab pos="3717925" algn="l"/>
              </a:tabLst>
            </a:pPr>
            <a:r>
              <a:rPr lang="en-US" sz="2300" b="1" dirty="0" smtClean="0">
                <a:solidFill>
                  <a:prstClr val="black"/>
                </a:solidFill>
                <a:latin typeface="Times New Roman" pitchFamily="18" charset="0"/>
                <a:cs typeface="Times New Roman" pitchFamily="18" charset="0"/>
              </a:rPr>
              <a:t>9.</a:t>
            </a:r>
            <a:r>
              <a:rPr lang="en-US" sz="2300" dirty="0" smtClean="0">
                <a:solidFill>
                  <a:prstClr val="black"/>
                </a:solidFill>
                <a:latin typeface="Times New Roman" pitchFamily="18" charset="0"/>
                <a:cs typeface="Times New Roman" pitchFamily="18" charset="0"/>
              </a:rPr>
              <a:t>	(b)	A translation maps </a:t>
            </a:r>
            <a:r>
              <a:rPr lang="en-US" sz="2300" i="1" dirty="0" smtClean="0">
                <a:solidFill>
                  <a:prstClr val="black"/>
                </a:solidFill>
                <a:latin typeface="Times New Roman" pitchFamily="18" charset="0"/>
                <a:cs typeface="Times New Roman" pitchFamily="18" charset="0"/>
              </a:rPr>
              <a:t>KLM</a:t>
            </a:r>
            <a:r>
              <a:rPr lang="en-US" sz="2300" dirty="0" smtClean="0">
                <a:solidFill>
                  <a:prstClr val="black"/>
                </a:solidFill>
                <a:latin typeface="Times New Roman" pitchFamily="18" charset="0"/>
                <a:cs typeface="Times New Roman" pitchFamily="18" charset="0"/>
              </a:rPr>
              <a:t> to </a:t>
            </a:r>
            <a:r>
              <a:rPr lang="en-US" sz="2300" i="1" dirty="0" smtClean="0">
                <a:solidFill>
                  <a:prstClr val="black"/>
                </a:solidFill>
                <a:latin typeface="Times New Roman" pitchFamily="18" charset="0"/>
                <a:cs typeface="Times New Roman" pitchFamily="18" charset="0"/>
              </a:rPr>
              <a:t>K</a:t>
            </a:r>
            <a:r>
              <a:rPr lang="en-US" sz="2300" dirty="0" smtClean="0">
                <a:solidFill>
                  <a:prstClr val="black"/>
                </a:solidFill>
                <a:latin typeface="Times New Roman" pitchFamily="18" charset="0"/>
                <a:cs typeface="Times New Roman" pitchFamily="18" charset="0"/>
              </a:rPr>
              <a:t>′</a:t>
            </a:r>
            <a:r>
              <a:rPr lang="en-US" sz="2300" i="1" dirty="0" smtClean="0">
                <a:solidFill>
                  <a:prstClr val="black"/>
                </a:solidFill>
                <a:latin typeface="Times New Roman" pitchFamily="18" charset="0"/>
                <a:cs typeface="Times New Roman" pitchFamily="18" charset="0"/>
              </a:rPr>
              <a:t>L</a:t>
            </a:r>
            <a:r>
              <a:rPr lang="en-US" sz="2300" dirty="0" smtClean="0">
                <a:solidFill>
                  <a:prstClr val="black"/>
                </a:solidFill>
                <a:latin typeface="Times New Roman" pitchFamily="18" charset="0"/>
                <a:cs typeface="Times New Roman" pitchFamily="18" charset="0"/>
              </a:rPr>
              <a:t>′</a:t>
            </a:r>
            <a:r>
              <a:rPr lang="en-US" sz="2300" i="1" dirty="0" smtClean="0">
                <a:solidFill>
                  <a:prstClr val="black"/>
                </a:solidFill>
                <a:latin typeface="Times New Roman" pitchFamily="18" charset="0"/>
                <a:cs typeface="Times New Roman" pitchFamily="18" charset="0"/>
              </a:rPr>
              <a:t>M</a:t>
            </a:r>
            <a:r>
              <a:rPr lang="en-US" sz="2300" dirty="0" smtClean="0">
                <a:solidFill>
                  <a:prstClr val="black"/>
                </a:solidFill>
                <a:latin typeface="Times New Roman" pitchFamily="18" charset="0"/>
                <a:cs typeface="Times New Roman" pitchFamily="18" charset="0"/>
              </a:rPr>
              <a:t>′. State 	the column vector that represents this</a:t>
            </a:r>
            <a:br>
              <a:rPr lang="en-US" sz="2300" dirty="0" smtClean="0">
                <a:solidFill>
                  <a:prstClr val="black"/>
                </a:solidFill>
                <a:latin typeface="Times New Roman" pitchFamily="18" charset="0"/>
                <a:cs typeface="Times New Roman" pitchFamily="18" charset="0"/>
              </a:rPr>
            </a:br>
            <a:r>
              <a:rPr lang="en-US" sz="2300" dirty="0" smtClean="0">
                <a:solidFill>
                  <a:prstClr val="black"/>
                </a:solidFill>
                <a:latin typeface="Times New Roman" pitchFamily="18" charset="0"/>
                <a:cs typeface="Times New Roman" pitchFamily="18" charset="0"/>
              </a:rPr>
              <a:t> 	translation.	</a:t>
            </a:r>
            <a:endParaRPr lang="en-US" sz="2400" dirty="0" smtClean="0">
              <a:solidFill>
                <a:srgbClr val="FF0000"/>
              </a:solidFill>
              <a:latin typeface="Times New Roman" pitchFamily="18" charset="0"/>
            </a:endParaRPr>
          </a:p>
        </p:txBody>
      </p:sp>
      <p:sp>
        <p:nvSpPr>
          <p:cNvPr id="6" name="Rectangle 5"/>
          <p:cNvSpPr/>
          <p:nvPr/>
        </p:nvSpPr>
        <p:spPr>
          <a:xfrm>
            <a:off x="7095128" y="3657600"/>
            <a:ext cx="1200281" cy="369332"/>
          </a:xfrm>
          <a:prstGeom prst="rect">
            <a:avLst/>
          </a:prstGeom>
        </p:spPr>
        <p:txBody>
          <a:bodyPr wrap="square" anchor="t" anchorCtr="1">
            <a:spAutoFit/>
          </a:bodyPr>
          <a:lstStyle/>
          <a:p>
            <a:pPr indent="-4800600" algn="r"/>
            <a:r>
              <a:rPr lang="en-US" dirty="0" smtClean="0">
                <a:solidFill>
                  <a:prstClr val="black"/>
                </a:solidFill>
                <a:latin typeface="Times New Roman" pitchFamily="18" charset="0"/>
                <a:cs typeface="Times New Roman" pitchFamily="18" charset="0"/>
              </a:rPr>
              <a:t>(2 </a:t>
            </a:r>
            <a:r>
              <a:rPr lang="en-US" dirty="0">
                <a:solidFill>
                  <a:prstClr val="black"/>
                </a:solidFill>
                <a:latin typeface="Times New Roman" pitchFamily="18" charset="0"/>
                <a:cs typeface="Times New Roman" pitchFamily="18" charset="0"/>
              </a:rPr>
              <a:t>marks)</a:t>
            </a:r>
          </a:p>
        </p:txBody>
      </p:sp>
      <p:sp>
        <p:nvSpPr>
          <p:cNvPr id="10" name="Notched Right Arrow 9"/>
          <p:cNvSpPr/>
          <p:nvPr/>
        </p:nvSpPr>
        <p:spPr>
          <a:xfrm>
            <a:off x="7010400" y="6019800"/>
            <a:ext cx="1934715" cy="685800"/>
          </a:xfrm>
          <a:prstGeom prst="notchedRightArrow">
            <a:avLst/>
          </a:prstGeom>
          <a:blipFill>
            <a:blip r:embed="rId2" cstate="prin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ANSWER</a:t>
            </a:r>
            <a:endParaRPr lang="en-US" sz="2000" b="1" dirty="0">
              <a:latin typeface="Times New Roman" pitchFamily="18" charset="0"/>
              <a:cs typeface="Times New Roman" pitchFamily="18" charset="0"/>
            </a:endParaRPr>
          </a:p>
        </p:txBody>
      </p:sp>
      <p:sp>
        <p:nvSpPr>
          <p:cNvPr id="7" name="TextBox 6"/>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3 Paper 2</a:t>
            </a:r>
          </a:p>
        </p:txBody>
      </p:sp>
    </p:spTree>
    <p:extLst>
      <p:ext uri="{BB962C8B-B14F-4D97-AF65-F5344CB8AC3E}">
        <p14:creationId xmlns:p14="http://schemas.microsoft.com/office/powerpoint/2010/main" xmlns="" val="2823155559"/>
      </p:ext>
    </p:extLst>
  </p:cSld>
  <p:clrMapOvr>
    <a:masterClrMapping/>
  </p:clrMapOvr>
  <p:transition spd="slow">
    <p:strips dir="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500" fill="hold"/>
                                        <p:tgtEl>
                                          <p:spTgt spid="6"/>
                                        </p:tgtEl>
                                        <p:attrNameLst>
                                          <p:attrName>ppt_w</p:attrName>
                                        </p:attrNameLst>
                                      </p:cBhvr>
                                      <p:tavLst>
                                        <p:tav tm="0">
                                          <p:val>
                                            <p:fltVal val="0"/>
                                          </p:val>
                                        </p:tav>
                                        <p:tav tm="100000">
                                          <p:val>
                                            <p:strVal val="#ppt_w"/>
                                          </p:val>
                                        </p:tav>
                                      </p:tavLst>
                                    </p:anim>
                                    <p:anim calcmode="lin" valueType="num">
                                      <p:cBhvr>
                                        <p:cTn id="8" dur="500" fill="hold"/>
                                        <p:tgtEl>
                                          <p:spTgt spid="6"/>
                                        </p:tgtEl>
                                        <p:attrNameLst>
                                          <p:attrName>ppt_h</p:attrName>
                                        </p:attrNameLst>
                                      </p:cBhvr>
                                      <p:tavLst>
                                        <p:tav tm="0">
                                          <p:val>
                                            <p:fltVal val="0"/>
                                          </p:val>
                                        </p:tav>
                                        <p:tav tm="100000">
                                          <p:val>
                                            <p:strVal val="#ppt_h"/>
                                          </p:val>
                                        </p:tav>
                                      </p:tavLst>
                                    </p:anim>
                                    <p:animEffect transition="in" filter="fade">
                                      <p:cBhvr>
                                        <p:cTn id="9" dur="500"/>
                                        <p:tgtEl>
                                          <p:spTgt spid="6"/>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5"/>
                                        </p:tgtEl>
                                        <p:attrNameLst>
                                          <p:attrName>style.visibility</p:attrName>
                                        </p:attrNameLst>
                                      </p:cBhvr>
                                      <p:to>
                                        <p:strVal val="visible"/>
                                      </p:to>
                                    </p:set>
                                    <p:anim calcmode="lin" valueType="num">
                                      <p:cBhvr>
                                        <p:cTn id="12" dur="500" fill="hold"/>
                                        <p:tgtEl>
                                          <p:spTgt spid="5"/>
                                        </p:tgtEl>
                                        <p:attrNameLst>
                                          <p:attrName>ppt_w</p:attrName>
                                        </p:attrNameLst>
                                      </p:cBhvr>
                                      <p:tavLst>
                                        <p:tav tm="0">
                                          <p:val>
                                            <p:fltVal val="0"/>
                                          </p:val>
                                        </p:tav>
                                        <p:tav tm="100000">
                                          <p:val>
                                            <p:strVal val="#ppt_w"/>
                                          </p:val>
                                        </p:tav>
                                      </p:tavLst>
                                    </p:anim>
                                    <p:anim calcmode="lin" valueType="num">
                                      <p:cBhvr>
                                        <p:cTn id="13" dur="500" fill="hold"/>
                                        <p:tgtEl>
                                          <p:spTgt spid="5"/>
                                        </p:tgtEl>
                                        <p:attrNameLst>
                                          <p:attrName>ppt_h</p:attrName>
                                        </p:attrNameLst>
                                      </p:cBhvr>
                                      <p:tavLst>
                                        <p:tav tm="0">
                                          <p:val>
                                            <p:fltVal val="0"/>
                                          </p:val>
                                        </p:tav>
                                        <p:tav tm="100000">
                                          <p:val>
                                            <p:strVal val="#ppt_h"/>
                                          </p:val>
                                        </p:tav>
                                      </p:tavLst>
                                    </p:anim>
                                    <p:animEffect transition="in" filter="fade">
                                      <p:cBhvr>
                                        <p:cTn id="14" dur="500"/>
                                        <p:tgtEl>
                                          <p:spTgt spid="5"/>
                                        </p:tgtEl>
                                      </p:cBhvr>
                                    </p:animEffect>
                                  </p:childTnLst>
                                </p:cTn>
                              </p:par>
                            </p:childTnLst>
                          </p:cTn>
                        </p:par>
                      </p:childTnLst>
                    </p:cTn>
                  </p:par>
                  <p:par>
                    <p:cTn id="15" fill="hold">
                      <p:stCondLst>
                        <p:cond delay="indefinite"/>
                      </p:stCondLst>
                      <p:childTnLst>
                        <p:par>
                          <p:cTn id="16" fill="hold">
                            <p:stCondLst>
                              <p:cond delay="0"/>
                            </p:stCondLst>
                            <p:childTnLst>
                              <p:par>
                                <p:cTn id="17" presetID="3" presetClass="entr" presetSubtype="10" fill="hold" grpId="0" nodeType="clickEffect">
                                  <p:stCondLst>
                                    <p:cond delay="0"/>
                                  </p:stCondLst>
                                  <p:childTnLst>
                                    <p:set>
                                      <p:cBhvr>
                                        <p:cTn id="18" dur="1" fill="hold">
                                          <p:stCondLst>
                                            <p:cond delay="0"/>
                                          </p:stCondLst>
                                        </p:cTn>
                                        <p:tgtEl>
                                          <p:spTgt spid="10"/>
                                        </p:tgtEl>
                                        <p:attrNameLst>
                                          <p:attrName>style.visibility</p:attrName>
                                        </p:attrNameLst>
                                      </p:cBhvr>
                                      <p:to>
                                        <p:strVal val="visible"/>
                                      </p:to>
                                    </p:set>
                                    <p:animEffect transition="in" filter="blinds(horizontal)">
                                      <p:cBhvr>
                                        <p:cTn id="19"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P spid="10" grpId="0" animBg="1"/>
    </p:bldLst>
  </p:timing>
</p:sld>
</file>

<file path=ppt/slides/slide6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Box 4"/>
          <p:cNvSpPr txBox="1"/>
          <p:nvPr/>
        </p:nvSpPr>
        <p:spPr>
          <a:xfrm>
            <a:off x="609600" y="2897594"/>
            <a:ext cx="6156960" cy="984885"/>
          </a:xfrm>
          <a:prstGeom prst="rect">
            <a:avLst/>
          </a:prstGeom>
          <a:noFill/>
        </p:spPr>
        <p:txBody>
          <a:bodyPr wrap="square" rtlCol="0">
            <a:spAutoFit/>
          </a:bodyPr>
          <a:lstStyle/>
          <a:p>
            <a:pPr marL="579438" indent="-579438">
              <a:spcAft>
                <a:spcPct val="50000"/>
              </a:spcAft>
              <a:tabLst>
                <a:tab pos="1265238" algn="l"/>
                <a:tab pos="3717925" algn="l"/>
              </a:tabLst>
            </a:pPr>
            <a:r>
              <a:rPr lang="en-US" sz="2300" b="1" dirty="0" smtClean="0">
                <a:solidFill>
                  <a:prstClr val="black"/>
                </a:solidFill>
                <a:latin typeface="Times New Roman" pitchFamily="18" charset="0"/>
                <a:cs typeface="Times New Roman" pitchFamily="18" charset="0"/>
              </a:rPr>
              <a:t>9.</a:t>
            </a:r>
            <a:r>
              <a:rPr lang="en-US" sz="2300" dirty="0" smtClean="0">
                <a:solidFill>
                  <a:prstClr val="black"/>
                </a:solidFill>
                <a:latin typeface="Times New Roman" pitchFamily="18" charset="0"/>
                <a:cs typeface="Times New Roman" pitchFamily="18" charset="0"/>
              </a:rPr>
              <a:t>	(b)	 The column vector that represents the </a:t>
            </a:r>
            <a:br>
              <a:rPr lang="en-US" sz="2300" dirty="0" smtClean="0">
                <a:solidFill>
                  <a:prstClr val="black"/>
                </a:solidFill>
                <a:latin typeface="Times New Roman" pitchFamily="18" charset="0"/>
                <a:cs typeface="Times New Roman" pitchFamily="18" charset="0"/>
              </a:rPr>
            </a:br>
            <a:r>
              <a:rPr lang="en-US" sz="1200" dirty="0" smtClean="0">
                <a:solidFill>
                  <a:prstClr val="black"/>
                </a:solidFill>
                <a:latin typeface="Times New Roman" pitchFamily="18" charset="0"/>
                <a:cs typeface="Times New Roman" pitchFamily="18" charset="0"/>
              </a:rPr>
              <a:t/>
            </a:r>
            <a:br>
              <a:rPr lang="en-US" sz="1200" dirty="0" smtClean="0">
                <a:solidFill>
                  <a:prstClr val="black"/>
                </a:solidFill>
                <a:latin typeface="Times New Roman" pitchFamily="18" charset="0"/>
                <a:cs typeface="Times New Roman" pitchFamily="18" charset="0"/>
              </a:rPr>
            </a:br>
            <a:r>
              <a:rPr lang="en-US" sz="2300" dirty="0" smtClean="0">
                <a:solidFill>
                  <a:prstClr val="black"/>
                </a:solidFill>
                <a:latin typeface="Times New Roman" pitchFamily="18" charset="0"/>
                <a:cs typeface="Times New Roman" pitchFamily="18" charset="0"/>
              </a:rPr>
              <a:t>	translation </a:t>
            </a:r>
            <a:endParaRPr lang="en-US" sz="2400" dirty="0" smtClean="0">
              <a:solidFill>
                <a:srgbClr val="FF0000"/>
              </a:solidFill>
              <a:latin typeface="Times New Roman" pitchFamily="18" charset="0"/>
            </a:endParaRPr>
          </a:p>
        </p:txBody>
      </p:sp>
      <p:pic>
        <p:nvPicPr>
          <p:cNvPr id="8196" name="Picture 4" descr="D:\Deepak\Powerpoint\20110223\Art\New.wmf"/>
          <p:cNvPicPr>
            <a:picLocks noChangeAspect="1" noChangeArrowheads="1"/>
          </p:cNvPicPr>
          <p:nvPr/>
        </p:nvPicPr>
        <p:blipFill>
          <a:blip r:embed="rId2" cstate="print"/>
          <a:srcRect/>
          <a:stretch>
            <a:fillRect/>
          </a:stretch>
        </p:blipFill>
        <p:spPr bwMode="auto">
          <a:xfrm>
            <a:off x="3276600" y="3246120"/>
            <a:ext cx="863600" cy="838200"/>
          </a:xfrm>
          <a:prstGeom prst="rect">
            <a:avLst/>
          </a:prstGeom>
          <a:noFill/>
        </p:spPr>
      </p:pic>
      <p:sp>
        <p:nvSpPr>
          <p:cNvPr id="4" name="TextBox 3"/>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3 Paper 2</a:t>
            </a:r>
          </a:p>
        </p:txBody>
      </p:sp>
    </p:spTree>
    <p:extLst>
      <p:ext uri="{BB962C8B-B14F-4D97-AF65-F5344CB8AC3E}">
        <p14:creationId xmlns:p14="http://schemas.microsoft.com/office/powerpoint/2010/main" xmlns="" val="2823155559"/>
      </p:ext>
    </p:extLst>
  </p:cSld>
  <p:clrMapOvr>
    <a:masterClrMapping/>
  </p:clrMapOvr>
  <p:transition spd="slow">
    <p:strips dir="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p:cTn id="7" dur="500" fill="hold"/>
                                        <p:tgtEl>
                                          <p:spTgt spid="5"/>
                                        </p:tgtEl>
                                        <p:attrNameLst>
                                          <p:attrName>ppt_w</p:attrName>
                                        </p:attrNameLst>
                                      </p:cBhvr>
                                      <p:tavLst>
                                        <p:tav tm="0">
                                          <p:val>
                                            <p:fltVal val="0"/>
                                          </p:val>
                                        </p:tav>
                                        <p:tav tm="100000">
                                          <p:val>
                                            <p:strVal val="#ppt_w"/>
                                          </p:val>
                                        </p:tav>
                                      </p:tavLst>
                                    </p:anim>
                                    <p:anim calcmode="lin" valueType="num">
                                      <p:cBhvr>
                                        <p:cTn id="8" dur="500" fill="hold"/>
                                        <p:tgtEl>
                                          <p:spTgt spid="5"/>
                                        </p:tgtEl>
                                        <p:attrNameLst>
                                          <p:attrName>ppt_h</p:attrName>
                                        </p:attrNameLst>
                                      </p:cBhvr>
                                      <p:tavLst>
                                        <p:tav tm="0">
                                          <p:val>
                                            <p:fltVal val="0"/>
                                          </p:val>
                                        </p:tav>
                                        <p:tav tm="100000">
                                          <p:val>
                                            <p:strVal val="#ppt_h"/>
                                          </p:val>
                                        </p:tav>
                                      </p:tavLst>
                                    </p:anim>
                                    <p:animEffect transition="in" filter="fade">
                                      <p:cBhvr>
                                        <p:cTn id="9" dur="500"/>
                                        <p:tgtEl>
                                          <p:spTgt spid="5"/>
                                        </p:tgtEl>
                                      </p:cBhvr>
                                    </p:animEffect>
                                  </p:childTnLst>
                                </p:cTn>
                              </p:par>
                              <p:par>
                                <p:cTn id="10" presetID="23" presetClass="entr" presetSubtype="16" fill="hold" nodeType="withEffect">
                                  <p:stCondLst>
                                    <p:cond delay="0"/>
                                  </p:stCondLst>
                                  <p:childTnLst>
                                    <p:set>
                                      <p:cBhvr>
                                        <p:cTn id="11" dur="1" fill="hold">
                                          <p:stCondLst>
                                            <p:cond delay="0"/>
                                          </p:stCondLst>
                                        </p:cTn>
                                        <p:tgtEl>
                                          <p:spTgt spid="8196"/>
                                        </p:tgtEl>
                                        <p:attrNameLst>
                                          <p:attrName>style.visibility</p:attrName>
                                        </p:attrNameLst>
                                      </p:cBhvr>
                                      <p:to>
                                        <p:strVal val="visible"/>
                                      </p:to>
                                    </p:set>
                                    <p:anim calcmode="lin" valueType="num">
                                      <p:cBhvr>
                                        <p:cTn id="12" dur="500" fill="hold"/>
                                        <p:tgtEl>
                                          <p:spTgt spid="8196"/>
                                        </p:tgtEl>
                                        <p:attrNameLst>
                                          <p:attrName>ppt_w</p:attrName>
                                        </p:attrNameLst>
                                      </p:cBhvr>
                                      <p:tavLst>
                                        <p:tav tm="0">
                                          <p:val>
                                            <p:fltVal val="0"/>
                                          </p:val>
                                        </p:tav>
                                        <p:tav tm="100000">
                                          <p:val>
                                            <p:strVal val="#ppt_w"/>
                                          </p:val>
                                        </p:tav>
                                      </p:tavLst>
                                    </p:anim>
                                    <p:anim calcmode="lin" valueType="num">
                                      <p:cBhvr>
                                        <p:cTn id="13" dur="500" fill="hold"/>
                                        <p:tgtEl>
                                          <p:spTgt spid="8196"/>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6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Box 4"/>
          <p:cNvSpPr txBox="1"/>
          <p:nvPr/>
        </p:nvSpPr>
        <p:spPr>
          <a:xfrm>
            <a:off x="609600" y="2897594"/>
            <a:ext cx="6614160" cy="1154162"/>
          </a:xfrm>
          <a:prstGeom prst="rect">
            <a:avLst/>
          </a:prstGeom>
          <a:noFill/>
        </p:spPr>
        <p:txBody>
          <a:bodyPr wrap="square" rtlCol="0">
            <a:spAutoFit/>
          </a:bodyPr>
          <a:lstStyle/>
          <a:p>
            <a:pPr marL="579438" indent="-579438" algn="just">
              <a:spcAft>
                <a:spcPct val="50000"/>
              </a:spcAft>
              <a:tabLst>
                <a:tab pos="1265238" algn="l"/>
                <a:tab pos="3717925" algn="l"/>
              </a:tabLst>
            </a:pPr>
            <a:r>
              <a:rPr lang="en-US" sz="2300" b="1" dirty="0" smtClean="0">
                <a:solidFill>
                  <a:prstClr val="black"/>
                </a:solidFill>
                <a:latin typeface="Times New Roman" pitchFamily="18" charset="0"/>
                <a:cs typeface="Times New Roman" pitchFamily="18" charset="0"/>
              </a:rPr>
              <a:t>9.</a:t>
            </a:r>
            <a:r>
              <a:rPr lang="en-US" sz="2300" dirty="0" smtClean="0">
                <a:solidFill>
                  <a:prstClr val="black"/>
                </a:solidFill>
                <a:latin typeface="Times New Roman" pitchFamily="18" charset="0"/>
                <a:cs typeface="Times New Roman" pitchFamily="18" charset="0"/>
              </a:rPr>
              <a:t>	(c)	Draw and label </a:t>
            </a:r>
            <a:r>
              <a:rPr lang="en-US" sz="2300" i="1" dirty="0" smtClean="0">
                <a:solidFill>
                  <a:prstClr val="black"/>
                </a:solidFill>
                <a:latin typeface="Times New Roman" pitchFamily="18" charset="0"/>
                <a:cs typeface="Times New Roman" pitchFamily="18" charset="0"/>
              </a:rPr>
              <a:t>K</a:t>
            </a:r>
            <a:r>
              <a:rPr lang="en-US" sz="2300" dirty="0" smtClean="0">
                <a:solidFill>
                  <a:prstClr val="black"/>
                </a:solidFill>
                <a:latin typeface="Times New Roman" pitchFamily="18" charset="0"/>
                <a:cs typeface="Times New Roman" pitchFamily="18" charset="0"/>
              </a:rPr>
              <a:t>″</a:t>
            </a:r>
            <a:r>
              <a:rPr lang="en-US" sz="2300" i="1" dirty="0" smtClean="0">
                <a:solidFill>
                  <a:prstClr val="black"/>
                </a:solidFill>
                <a:latin typeface="Times New Roman" pitchFamily="18" charset="0"/>
                <a:cs typeface="Times New Roman" pitchFamily="18" charset="0"/>
              </a:rPr>
              <a:t>L</a:t>
            </a:r>
            <a:r>
              <a:rPr lang="en-US" sz="2300" dirty="0" smtClean="0">
                <a:solidFill>
                  <a:prstClr val="black"/>
                </a:solidFill>
                <a:latin typeface="Times New Roman" pitchFamily="18" charset="0"/>
                <a:cs typeface="Times New Roman" pitchFamily="18" charset="0"/>
              </a:rPr>
              <a:t>″</a:t>
            </a:r>
            <a:r>
              <a:rPr lang="en-US" sz="2300" i="1" dirty="0" smtClean="0">
                <a:solidFill>
                  <a:prstClr val="black"/>
                </a:solidFill>
                <a:latin typeface="Times New Roman" pitchFamily="18" charset="0"/>
                <a:cs typeface="Times New Roman" pitchFamily="18" charset="0"/>
              </a:rPr>
              <a:t>M</a:t>
            </a:r>
            <a:r>
              <a:rPr lang="en-US" sz="2300" dirty="0" smtClean="0">
                <a:solidFill>
                  <a:prstClr val="black"/>
                </a:solidFill>
                <a:latin typeface="Times New Roman" pitchFamily="18" charset="0"/>
                <a:cs typeface="Times New Roman" pitchFamily="18" charset="0"/>
              </a:rPr>
              <a:t>″, the image of </a:t>
            </a:r>
            <a:r>
              <a:rPr lang="en-US" sz="2300" i="1" dirty="0" smtClean="0">
                <a:solidFill>
                  <a:prstClr val="black"/>
                </a:solidFill>
                <a:latin typeface="Times New Roman" pitchFamily="18" charset="0"/>
                <a:cs typeface="Times New Roman" pitchFamily="18" charset="0"/>
              </a:rPr>
              <a:t>KLM </a:t>
            </a:r>
            <a:r>
              <a:rPr lang="en-US" sz="2300" dirty="0" smtClean="0">
                <a:solidFill>
                  <a:prstClr val="black"/>
                </a:solidFill>
                <a:latin typeface="Times New Roman" pitchFamily="18" charset="0"/>
                <a:cs typeface="Times New Roman" pitchFamily="18" charset="0"/>
              </a:rPr>
              <a:t/>
            </a:r>
            <a:br>
              <a:rPr lang="en-US" sz="2300" dirty="0" smtClean="0">
                <a:solidFill>
                  <a:prstClr val="black"/>
                </a:solidFill>
                <a:latin typeface="Times New Roman" pitchFamily="18" charset="0"/>
                <a:cs typeface="Times New Roman" pitchFamily="18" charset="0"/>
              </a:rPr>
            </a:br>
            <a:r>
              <a:rPr lang="en-US" sz="2300" dirty="0" smtClean="0">
                <a:solidFill>
                  <a:prstClr val="black"/>
                </a:solidFill>
                <a:latin typeface="Times New Roman" pitchFamily="18" charset="0"/>
                <a:cs typeface="Times New Roman" pitchFamily="18" charset="0"/>
              </a:rPr>
              <a:t>	after an enlargement centre (0, 0), scale </a:t>
            </a:r>
            <a:br>
              <a:rPr lang="en-US" sz="2300" dirty="0" smtClean="0">
                <a:solidFill>
                  <a:prstClr val="black"/>
                </a:solidFill>
                <a:latin typeface="Times New Roman" pitchFamily="18" charset="0"/>
                <a:cs typeface="Times New Roman" pitchFamily="18" charset="0"/>
              </a:rPr>
            </a:br>
            <a:r>
              <a:rPr lang="en-US" sz="2300" dirty="0" smtClean="0">
                <a:solidFill>
                  <a:prstClr val="black"/>
                </a:solidFill>
                <a:latin typeface="Times New Roman" pitchFamily="18" charset="0"/>
                <a:cs typeface="Times New Roman" pitchFamily="18" charset="0"/>
              </a:rPr>
              <a:t>	factor 2.</a:t>
            </a:r>
            <a:endParaRPr lang="en-US" sz="2400" dirty="0" smtClean="0">
              <a:solidFill>
                <a:srgbClr val="FF0000"/>
              </a:solidFill>
              <a:latin typeface="Times New Roman" pitchFamily="18" charset="0"/>
            </a:endParaRPr>
          </a:p>
        </p:txBody>
      </p:sp>
      <p:sp>
        <p:nvSpPr>
          <p:cNvPr id="6" name="Rectangle 5"/>
          <p:cNvSpPr/>
          <p:nvPr/>
        </p:nvSpPr>
        <p:spPr>
          <a:xfrm>
            <a:off x="7256317" y="3616036"/>
            <a:ext cx="1200281" cy="369332"/>
          </a:xfrm>
          <a:prstGeom prst="rect">
            <a:avLst/>
          </a:prstGeom>
        </p:spPr>
        <p:txBody>
          <a:bodyPr wrap="square" anchor="t" anchorCtr="1">
            <a:spAutoFit/>
          </a:bodyPr>
          <a:lstStyle/>
          <a:p>
            <a:pPr indent="-4800600" algn="r"/>
            <a:r>
              <a:rPr lang="en-US" dirty="0" smtClean="0">
                <a:solidFill>
                  <a:prstClr val="black"/>
                </a:solidFill>
                <a:latin typeface="Times New Roman" pitchFamily="18" charset="0"/>
                <a:cs typeface="Times New Roman" pitchFamily="18" charset="0"/>
              </a:rPr>
              <a:t>(4 </a:t>
            </a:r>
            <a:r>
              <a:rPr lang="en-US" dirty="0">
                <a:solidFill>
                  <a:prstClr val="black"/>
                </a:solidFill>
                <a:latin typeface="Times New Roman" pitchFamily="18" charset="0"/>
                <a:cs typeface="Times New Roman" pitchFamily="18" charset="0"/>
              </a:rPr>
              <a:t>marks)</a:t>
            </a:r>
          </a:p>
        </p:txBody>
      </p:sp>
      <p:sp>
        <p:nvSpPr>
          <p:cNvPr id="10" name="Notched Right Arrow 9"/>
          <p:cNvSpPr/>
          <p:nvPr/>
        </p:nvSpPr>
        <p:spPr>
          <a:xfrm>
            <a:off x="7010400" y="6019800"/>
            <a:ext cx="1934715" cy="685800"/>
          </a:xfrm>
          <a:prstGeom prst="notchedRightArrow">
            <a:avLst/>
          </a:prstGeom>
          <a:blipFill>
            <a:blip r:embed="rId2" cstate="prin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ANSWER</a:t>
            </a:r>
            <a:endParaRPr lang="en-US" sz="2000" b="1" dirty="0">
              <a:latin typeface="Times New Roman" pitchFamily="18" charset="0"/>
              <a:cs typeface="Times New Roman" pitchFamily="18" charset="0"/>
            </a:endParaRPr>
          </a:p>
        </p:txBody>
      </p:sp>
      <p:sp>
        <p:nvSpPr>
          <p:cNvPr id="7" name="TextBox 6"/>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3 Paper 2</a:t>
            </a:r>
          </a:p>
        </p:txBody>
      </p:sp>
    </p:spTree>
    <p:extLst>
      <p:ext uri="{BB962C8B-B14F-4D97-AF65-F5344CB8AC3E}">
        <p14:creationId xmlns:p14="http://schemas.microsoft.com/office/powerpoint/2010/main" xmlns="" val="2823155559"/>
      </p:ext>
    </p:extLst>
  </p:cSld>
  <p:clrMapOvr>
    <a:masterClrMapping/>
  </p:clrMapOvr>
  <p:transition spd="slow">
    <p:strips dir="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500" fill="hold"/>
                                        <p:tgtEl>
                                          <p:spTgt spid="6"/>
                                        </p:tgtEl>
                                        <p:attrNameLst>
                                          <p:attrName>ppt_w</p:attrName>
                                        </p:attrNameLst>
                                      </p:cBhvr>
                                      <p:tavLst>
                                        <p:tav tm="0">
                                          <p:val>
                                            <p:fltVal val="0"/>
                                          </p:val>
                                        </p:tav>
                                        <p:tav tm="100000">
                                          <p:val>
                                            <p:strVal val="#ppt_w"/>
                                          </p:val>
                                        </p:tav>
                                      </p:tavLst>
                                    </p:anim>
                                    <p:anim calcmode="lin" valueType="num">
                                      <p:cBhvr>
                                        <p:cTn id="8" dur="500" fill="hold"/>
                                        <p:tgtEl>
                                          <p:spTgt spid="6"/>
                                        </p:tgtEl>
                                        <p:attrNameLst>
                                          <p:attrName>ppt_h</p:attrName>
                                        </p:attrNameLst>
                                      </p:cBhvr>
                                      <p:tavLst>
                                        <p:tav tm="0">
                                          <p:val>
                                            <p:fltVal val="0"/>
                                          </p:val>
                                        </p:tav>
                                        <p:tav tm="100000">
                                          <p:val>
                                            <p:strVal val="#ppt_h"/>
                                          </p:val>
                                        </p:tav>
                                      </p:tavLst>
                                    </p:anim>
                                    <p:animEffect transition="in" filter="fade">
                                      <p:cBhvr>
                                        <p:cTn id="9" dur="500"/>
                                        <p:tgtEl>
                                          <p:spTgt spid="6"/>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5"/>
                                        </p:tgtEl>
                                        <p:attrNameLst>
                                          <p:attrName>style.visibility</p:attrName>
                                        </p:attrNameLst>
                                      </p:cBhvr>
                                      <p:to>
                                        <p:strVal val="visible"/>
                                      </p:to>
                                    </p:set>
                                    <p:anim calcmode="lin" valueType="num">
                                      <p:cBhvr>
                                        <p:cTn id="12" dur="500" fill="hold"/>
                                        <p:tgtEl>
                                          <p:spTgt spid="5"/>
                                        </p:tgtEl>
                                        <p:attrNameLst>
                                          <p:attrName>ppt_w</p:attrName>
                                        </p:attrNameLst>
                                      </p:cBhvr>
                                      <p:tavLst>
                                        <p:tav tm="0">
                                          <p:val>
                                            <p:fltVal val="0"/>
                                          </p:val>
                                        </p:tav>
                                        <p:tav tm="100000">
                                          <p:val>
                                            <p:strVal val="#ppt_w"/>
                                          </p:val>
                                        </p:tav>
                                      </p:tavLst>
                                    </p:anim>
                                    <p:anim calcmode="lin" valueType="num">
                                      <p:cBhvr>
                                        <p:cTn id="13" dur="500" fill="hold"/>
                                        <p:tgtEl>
                                          <p:spTgt spid="5"/>
                                        </p:tgtEl>
                                        <p:attrNameLst>
                                          <p:attrName>ppt_h</p:attrName>
                                        </p:attrNameLst>
                                      </p:cBhvr>
                                      <p:tavLst>
                                        <p:tav tm="0">
                                          <p:val>
                                            <p:fltVal val="0"/>
                                          </p:val>
                                        </p:tav>
                                        <p:tav tm="100000">
                                          <p:val>
                                            <p:strVal val="#ppt_h"/>
                                          </p:val>
                                        </p:tav>
                                      </p:tavLst>
                                    </p:anim>
                                    <p:animEffect transition="in" filter="fade">
                                      <p:cBhvr>
                                        <p:cTn id="14" dur="500"/>
                                        <p:tgtEl>
                                          <p:spTgt spid="5"/>
                                        </p:tgtEl>
                                      </p:cBhvr>
                                    </p:animEffect>
                                  </p:childTnLst>
                                </p:cTn>
                              </p:par>
                            </p:childTnLst>
                          </p:cTn>
                        </p:par>
                      </p:childTnLst>
                    </p:cTn>
                  </p:par>
                  <p:par>
                    <p:cTn id="15" fill="hold">
                      <p:stCondLst>
                        <p:cond delay="indefinite"/>
                      </p:stCondLst>
                      <p:childTnLst>
                        <p:par>
                          <p:cTn id="16" fill="hold">
                            <p:stCondLst>
                              <p:cond delay="0"/>
                            </p:stCondLst>
                            <p:childTnLst>
                              <p:par>
                                <p:cTn id="17" presetID="3" presetClass="entr" presetSubtype="10" fill="hold" grpId="0" nodeType="clickEffect">
                                  <p:stCondLst>
                                    <p:cond delay="0"/>
                                  </p:stCondLst>
                                  <p:childTnLst>
                                    <p:set>
                                      <p:cBhvr>
                                        <p:cTn id="18" dur="1" fill="hold">
                                          <p:stCondLst>
                                            <p:cond delay="0"/>
                                          </p:stCondLst>
                                        </p:cTn>
                                        <p:tgtEl>
                                          <p:spTgt spid="10"/>
                                        </p:tgtEl>
                                        <p:attrNameLst>
                                          <p:attrName>style.visibility</p:attrName>
                                        </p:attrNameLst>
                                      </p:cBhvr>
                                      <p:to>
                                        <p:strVal val="visible"/>
                                      </p:to>
                                    </p:set>
                                    <p:animEffect transition="in" filter="blinds(horizontal)">
                                      <p:cBhvr>
                                        <p:cTn id="19"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P spid="10" grpId="0" animBg="1"/>
    </p:bldLst>
  </p:timing>
</p:sld>
</file>

<file path=ppt/slides/slide6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Box 4"/>
          <p:cNvSpPr txBox="1"/>
          <p:nvPr/>
        </p:nvSpPr>
        <p:spPr>
          <a:xfrm>
            <a:off x="609600" y="2897594"/>
            <a:ext cx="7376160" cy="1654299"/>
          </a:xfrm>
          <a:prstGeom prst="rect">
            <a:avLst/>
          </a:prstGeom>
          <a:noFill/>
        </p:spPr>
        <p:txBody>
          <a:bodyPr wrap="square" rtlCol="0">
            <a:spAutoFit/>
          </a:bodyPr>
          <a:lstStyle/>
          <a:p>
            <a:pPr marL="579438" indent="-579438">
              <a:spcAft>
                <a:spcPct val="50000"/>
              </a:spcAft>
              <a:tabLst>
                <a:tab pos="1265238" algn="l"/>
                <a:tab pos="3717925" algn="l"/>
              </a:tabLst>
            </a:pPr>
            <a:r>
              <a:rPr lang="en-US" sz="2300" b="1" dirty="0" smtClean="0">
                <a:solidFill>
                  <a:prstClr val="black"/>
                </a:solidFill>
                <a:latin typeface="Times New Roman" pitchFamily="18" charset="0"/>
                <a:cs typeface="Times New Roman" pitchFamily="18" charset="0"/>
              </a:rPr>
              <a:t>9.</a:t>
            </a:r>
            <a:r>
              <a:rPr lang="en-US" sz="2300" dirty="0" smtClean="0">
                <a:solidFill>
                  <a:prstClr val="black"/>
                </a:solidFill>
                <a:latin typeface="Times New Roman" pitchFamily="18" charset="0"/>
                <a:cs typeface="Times New Roman" pitchFamily="18" charset="0"/>
              </a:rPr>
              <a:t>	(c)	</a:t>
            </a:r>
          </a:p>
          <a:p>
            <a:pPr marL="579438" indent="-579438">
              <a:spcAft>
                <a:spcPct val="50000"/>
              </a:spcAft>
              <a:tabLst>
                <a:tab pos="1265238" algn="l"/>
                <a:tab pos="3717925" algn="l"/>
              </a:tabLst>
            </a:pPr>
            <a:endParaRPr lang="en-US" sz="1400" dirty="0" smtClean="0">
              <a:solidFill>
                <a:prstClr val="black"/>
              </a:solidFill>
              <a:latin typeface="Times New Roman" pitchFamily="18" charset="0"/>
              <a:cs typeface="Times New Roman" pitchFamily="18" charset="0"/>
            </a:endParaRPr>
          </a:p>
          <a:p>
            <a:pPr marL="579438" indent="-579438">
              <a:spcAft>
                <a:spcPct val="50000"/>
              </a:spcAft>
              <a:tabLst>
                <a:tab pos="1265238" algn="l"/>
                <a:tab pos="3717925" algn="l"/>
              </a:tabLst>
            </a:pPr>
            <a:r>
              <a:rPr lang="en-US" sz="2300" i="1" dirty="0" smtClean="0">
                <a:solidFill>
                  <a:prstClr val="black"/>
                </a:solidFill>
                <a:latin typeface="Times New Roman" pitchFamily="18" charset="0"/>
                <a:cs typeface="Times New Roman" pitchFamily="18" charset="0"/>
              </a:rPr>
              <a:t>		K</a:t>
            </a:r>
            <a:r>
              <a:rPr lang="en-US" sz="2300" dirty="0" smtClean="0">
                <a:solidFill>
                  <a:prstClr val="black"/>
                </a:solidFill>
                <a:latin typeface="Times New Roman" pitchFamily="18" charset="0"/>
                <a:cs typeface="Times New Roman" pitchFamily="18" charset="0"/>
              </a:rPr>
              <a:t>″</a:t>
            </a:r>
            <a:r>
              <a:rPr lang="en-US" sz="2300" i="1" dirty="0" smtClean="0">
                <a:solidFill>
                  <a:prstClr val="black"/>
                </a:solidFill>
                <a:latin typeface="Times New Roman" pitchFamily="18" charset="0"/>
                <a:cs typeface="Times New Roman" pitchFamily="18" charset="0"/>
              </a:rPr>
              <a:t>L</a:t>
            </a:r>
            <a:r>
              <a:rPr lang="en-US" sz="2300" dirty="0" smtClean="0">
                <a:solidFill>
                  <a:prstClr val="black"/>
                </a:solidFill>
                <a:latin typeface="Times New Roman" pitchFamily="18" charset="0"/>
                <a:cs typeface="Times New Roman" pitchFamily="18" charset="0"/>
              </a:rPr>
              <a:t>″</a:t>
            </a:r>
            <a:r>
              <a:rPr lang="en-US" sz="2300" i="1" dirty="0" smtClean="0">
                <a:solidFill>
                  <a:prstClr val="black"/>
                </a:solidFill>
                <a:latin typeface="Times New Roman" pitchFamily="18" charset="0"/>
                <a:cs typeface="Times New Roman" pitchFamily="18" charset="0"/>
              </a:rPr>
              <a:t>M</a:t>
            </a:r>
            <a:r>
              <a:rPr lang="en-US" sz="2300" dirty="0" smtClean="0">
                <a:solidFill>
                  <a:prstClr val="black"/>
                </a:solidFill>
                <a:latin typeface="Times New Roman" pitchFamily="18" charset="0"/>
                <a:cs typeface="Times New Roman" pitchFamily="18" charset="0"/>
              </a:rPr>
              <a:t>″ can be seen drawn and </a:t>
            </a:r>
            <a:r>
              <a:rPr lang="en-US" sz="2300" dirty="0" err="1" smtClean="0">
                <a:solidFill>
                  <a:prstClr val="black"/>
                </a:solidFill>
                <a:latin typeface="Times New Roman" pitchFamily="18" charset="0"/>
                <a:cs typeface="Times New Roman" pitchFamily="18" charset="0"/>
              </a:rPr>
              <a:t>labelled</a:t>
            </a:r>
            <a:r>
              <a:rPr lang="en-US" sz="2300" dirty="0" smtClean="0">
                <a:solidFill>
                  <a:prstClr val="black"/>
                </a:solidFill>
                <a:latin typeface="Times New Roman" pitchFamily="18" charset="0"/>
                <a:cs typeface="Times New Roman" pitchFamily="18" charset="0"/>
              </a:rPr>
              <a:t> in </a:t>
            </a:r>
            <a:br>
              <a:rPr lang="en-US" sz="2300" dirty="0" smtClean="0">
                <a:solidFill>
                  <a:prstClr val="black"/>
                </a:solidFill>
                <a:latin typeface="Times New Roman" pitchFamily="18" charset="0"/>
                <a:cs typeface="Times New Roman" pitchFamily="18" charset="0"/>
              </a:rPr>
            </a:br>
            <a:r>
              <a:rPr lang="en-US" sz="2300" dirty="0" smtClean="0">
                <a:solidFill>
                  <a:prstClr val="black"/>
                </a:solidFill>
                <a:latin typeface="Times New Roman" pitchFamily="18" charset="0"/>
                <a:cs typeface="Times New Roman" pitchFamily="18" charset="0"/>
              </a:rPr>
              <a:t>	the diagram above.	</a:t>
            </a:r>
            <a:endParaRPr lang="en-US" sz="2400" dirty="0" smtClean="0">
              <a:solidFill>
                <a:srgbClr val="FF0000"/>
              </a:solidFill>
              <a:latin typeface="Times New Roman" pitchFamily="18" charset="0"/>
            </a:endParaRPr>
          </a:p>
        </p:txBody>
      </p:sp>
      <p:pic>
        <p:nvPicPr>
          <p:cNvPr id="9218" name="Picture 2" descr="D:\Deepak\Powerpoint\20110223\Art\New.wmf"/>
          <p:cNvPicPr>
            <a:picLocks noChangeAspect="1" noChangeArrowheads="1"/>
          </p:cNvPicPr>
          <p:nvPr/>
        </p:nvPicPr>
        <p:blipFill>
          <a:blip r:embed="rId2" cstate="print"/>
          <a:srcRect/>
          <a:stretch>
            <a:fillRect/>
          </a:stretch>
        </p:blipFill>
        <p:spPr bwMode="auto">
          <a:xfrm>
            <a:off x="2011680" y="2865120"/>
            <a:ext cx="4394200" cy="698500"/>
          </a:xfrm>
          <a:prstGeom prst="rect">
            <a:avLst/>
          </a:prstGeom>
          <a:noFill/>
        </p:spPr>
      </p:pic>
      <p:sp>
        <p:nvSpPr>
          <p:cNvPr id="4" name="TextBox 3"/>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3 Paper 2</a:t>
            </a:r>
          </a:p>
        </p:txBody>
      </p:sp>
    </p:spTree>
    <p:extLst>
      <p:ext uri="{BB962C8B-B14F-4D97-AF65-F5344CB8AC3E}">
        <p14:creationId xmlns:p14="http://schemas.microsoft.com/office/powerpoint/2010/main" xmlns="" val="2823155559"/>
      </p:ext>
    </p:extLst>
  </p:cSld>
  <p:clrMapOvr>
    <a:masterClrMapping/>
  </p:clrMapOvr>
  <p:transition spd="slow">
    <p:strips dir="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p:cTn id="7" dur="500" fill="hold"/>
                                        <p:tgtEl>
                                          <p:spTgt spid="5"/>
                                        </p:tgtEl>
                                        <p:attrNameLst>
                                          <p:attrName>ppt_w</p:attrName>
                                        </p:attrNameLst>
                                      </p:cBhvr>
                                      <p:tavLst>
                                        <p:tav tm="0">
                                          <p:val>
                                            <p:fltVal val="0"/>
                                          </p:val>
                                        </p:tav>
                                        <p:tav tm="100000">
                                          <p:val>
                                            <p:strVal val="#ppt_w"/>
                                          </p:val>
                                        </p:tav>
                                      </p:tavLst>
                                    </p:anim>
                                    <p:anim calcmode="lin" valueType="num">
                                      <p:cBhvr>
                                        <p:cTn id="8" dur="500" fill="hold"/>
                                        <p:tgtEl>
                                          <p:spTgt spid="5"/>
                                        </p:tgtEl>
                                        <p:attrNameLst>
                                          <p:attrName>ppt_h</p:attrName>
                                        </p:attrNameLst>
                                      </p:cBhvr>
                                      <p:tavLst>
                                        <p:tav tm="0">
                                          <p:val>
                                            <p:fltVal val="0"/>
                                          </p:val>
                                        </p:tav>
                                        <p:tav tm="100000">
                                          <p:val>
                                            <p:strVal val="#ppt_h"/>
                                          </p:val>
                                        </p:tav>
                                      </p:tavLst>
                                    </p:anim>
                                    <p:animEffect transition="in" filter="fade">
                                      <p:cBhvr>
                                        <p:cTn id="9" dur="500"/>
                                        <p:tgtEl>
                                          <p:spTgt spid="5"/>
                                        </p:tgtEl>
                                      </p:cBhvr>
                                    </p:animEffect>
                                  </p:childTnLst>
                                </p:cTn>
                              </p:par>
                              <p:par>
                                <p:cTn id="10" presetID="23" presetClass="entr" presetSubtype="16" fill="hold" nodeType="withEffect">
                                  <p:stCondLst>
                                    <p:cond delay="0"/>
                                  </p:stCondLst>
                                  <p:childTnLst>
                                    <p:set>
                                      <p:cBhvr>
                                        <p:cTn id="11" dur="1" fill="hold">
                                          <p:stCondLst>
                                            <p:cond delay="0"/>
                                          </p:stCondLst>
                                        </p:cTn>
                                        <p:tgtEl>
                                          <p:spTgt spid="9218"/>
                                        </p:tgtEl>
                                        <p:attrNameLst>
                                          <p:attrName>style.visibility</p:attrName>
                                        </p:attrNameLst>
                                      </p:cBhvr>
                                      <p:to>
                                        <p:strVal val="visible"/>
                                      </p:to>
                                    </p:set>
                                    <p:anim calcmode="lin" valueType="num">
                                      <p:cBhvr>
                                        <p:cTn id="12" dur="500" fill="hold"/>
                                        <p:tgtEl>
                                          <p:spTgt spid="9218"/>
                                        </p:tgtEl>
                                        <p:attrNameLst>
                                          <p:attrName>ppt_w</p:attrName>
                                        </p:attrNameLst>
                                      </p:cBhvr>
                                      <p:tavLst>
                                        <p:tav tm="0">
                                          <p:val>
                                            <p:fltVal val="0"/>
                                          </p:val>
                                        </p:tav>
                                        <p:tav tm="100000">
                                          <p:val>
                                            <p:strVal val="#ppt_w"/>
                                          </p:val>
                                        </p:tav>
                                      </p:tavLst>
                                    </p:anim>
                                    <p:anim calcmode="lin" valueType="num">
                                      <p:cBhvr>
                                        <p:cTn id="13" dur="500" fill="hold"/>
                                        <p:tgtEl>
                                          <p:spTgt spid="9218"/>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6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Box 4"/>
          <p:cNvSpPr txBox="1"/>
          <p:nvPr/>
        </p:nvSpPr>
        <p:spPr>
          <a:xfrm>
            <a:off x="609600" y="2897594"/>
            <a:ext cx="6522720" cy="800219"/>
          </a:xfrm>
          <a:prstGeom prst="rect">
            <a:avLst/>
          </a:prstGeom>
          <a:noFill/>
        </p:spPr>
        <p:txBody>
          <a:bodyPr wrap="square" rtlCol="0">
            <a:spAutoFit/>
          </a:bodyPr>
          <a:lstStyle/>
          <a:p>
            <a:pPr marL="579438" indent="-579438" algn="just">
              <a:spcAft>
                <a:spcPct val="50000"/>
              </a:spcAft>
              <a:tabLst>
                <a:tab pos="1265238" algn="l"/>
                <a:tab pos="3717925" algn="l"/>
              </a:tabLst>
            </a:pPr>
            <a:r>
              <a:rPr lang="en-US" sz="2300" b="1" dirty="0" smtClean="0">
                <a:solidFill>
                  <a:prstClr val="black"/>
                </a:solidFill>
                <a:latin typeface="Times New Roman" pitchFamily="18" charset="0"/>
                <a:cs typeface="Times New Roman" pitchFamily="18" charset="0"/>
              </a:rPr>
              <a:t>9.</a:t>
            </a:r>
            <a:r>
              <a:rPr lang="en-US" sz="2300" dirty="0" smtClean="0">
                <a:solidFill>
                  <a:prstClr val="black"/>
                </a:solidFill>
                <a:latin typeface="Times New Roman" pitchFamily="18" charset="0"/>
                <a:cs typeface="Times New Roman" pitchFamily="18" charset="0"/>
              </a:rPr>
              <a:t>	(d)	The area of </a:t>
            </a:r>
            <a:r>
              <a:rPr lang="en-US" sz="2300" i="1" dirty="0" smtClean="0">
                <a:solidFill>
                  <a:prstClr val="black"/>
                </a:solidFill>
                <a:latin typeface="Times New Roman" pitchFamily="18" charset="0"/>
                <a:cs typeface="Times New Roman" pitchFamily="18" charset="0"/>
              </a:rPr>
              <a:t>KLM</a:t>
            </a:r>
            <a:r>
              <a:rPr lang="en-US" sz="2300" dirty="0" smtClean="0">
                <a:solidFill>
                  <a:prstClr val="black"/>
                </a:solidFill>
                <a:latin typeface="Times New Roman" pitchFamily="18" charset="0"/>
                <a:cs typeface="Times New Roman" pitchFamily="18" charset="0"/>
              </a:rPr>
              <a:t> is 3 square units. Find 	the area of triangle </a:t>
            </a:r>
            <a:r>
              <a:rPr lang="en-US" sz="2300" i="1" dirty="0" smtClean="0">
                <a:solidFill>
                  <a:prstClr val="black"/>
                </a:solidFill>
                <a:latin typeface="Times New Roman" pitchFamily="18" charset="0"/>
                <a:cs typeface="Times New Roman" pitchFamily="18" charset="0"/>
              </a:rPr>
              <a:t>K</a:t>
            </a:r>
            <a:r>
              <a:rPr lang="en-US" sz="2300" dirty="0" smtClean="0">
                <a:solidFill>
                  <a:prstClr val="black"/>
                </a:solidFill>
                <a:latin typeface="Times New Roman" pitchFamily="18" charset="0"/>
                <a:cs typeface="Times New Roman" pitchFamily="18" charset="0"/>
              </a:rPr>
              <a:t>″</a:t>
            </a:r>
            <a:r>
              <a:rPr lang="en-US" sz="2300" i="1" dirty="0" smtClean="0">
                <a:solidFill>
                  <a:prstClr val="black"/>
                </a:solidFill>
                <a:latin typeface="Times New Roman" pitchFamily="18" charset="0"/>
                <a:cs typeface="Times New Roman" pitchFamily="18" charset="0"/>
              </a:rPr>
              <a:t>L</a:t>
            </a:r>
            <a:r>
              <a:rPr lang="en-US" sz="2300" dirty="0" smtClean="0">
                <a:solidFill>
                  <a:prstClr val="black"/>
                </a:solidFill>
                <a:latin typeface="Times New Roman" pitchFamily="18" charset="0"/>
                <a:cs typeface="Times New Roman" pitchFamily="18" charset="0"/>
              </a:rPr>
              <a:t>″</a:t>
            </a:r>
            <a:r>
              <a:rPr lang="en-US" sz="2300" i="1" dirty="0" smtClean="0">
                <a:solidFill>
                  <a:prstClr val="black"/>
                </a:solidFill>
                <a:latin typeface="Times New Roman" pitchFamily="18" charset="0"/>
                <a:cs typeface="Times New Roman" pitchFamily="18" charset="0"/>
              </a:rPr>
              <a:t>M</a:t>
            </a:r>
            <a:r>
              <a:rPr lang="en-US" sz="2300" dirty="0" smtClean="0">
                <a:solidFill>
                  <a:prstClr val="black"/>
                </a:solidFill>
                <a:latin typeface="Times New Roman" pitchFamily="18" charset="0"/>
                <a:cs typeface="Times New Roman" pitchFamily="18" charset="0"/>
              </a:rPr>
              <a:t>″.	</a:t>
            </a:r>
            <a:endParaRPr lang="en-US" sz="2400" dirty="0" smtClean="0">
              <a:solidFill>
                <a:srgbClr val="FF0000"/>
              </a:solidFill>
              <a:latin typeface="Times New Roman" pitchFamily="18" charset="0"/>
            </a:endParaRPr>
          </a:p>
        </p:txBody>
      </p:sp>
      <p:sp>
        <p:nvSpPr>
          <p:cNvPr id="10" name="Notched Right Arrow 9"/>
          <p:cNvSpPr/>
          <p:nvPr/>
        </p:nvSpPr>
        <p:spPr>
          <a:xfrm>
            <a:off x="7010400" y="6019800"/>
            <a:ext cx="1934715" cy="685800"/>
          </a:xfrm>
          <a:prstGeom prst="notchedRightArrow">
            <a:avLst/>
          </a:prstGeom>
          <a:blipFill>
            <a:blip r:embed="rId2" cstate="prin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ANSWER</a:t>
            </a:r>
            <a:endParaRPr lang="en-US" sz="2000" b="1" dirty="0">
              <a:latin typeface="Times New Roman" pitchFamily="18" charset="0"/>
              <a:cs typeface="Times New Roman" pitchFamily="18" charset="0"/>
            </a:endParaRPr>
          </a:p>
        </p:txBody>
      </p:sp>
      <p:sp>
        <p:nvSpPr>
          <p:cNvPr id="7" name="Rectangle 6"/>
          <p:cNvSpPr/>
          <p:nvPr/>
        </p:nvSpPr>
        <p:spPr>
          <a:xfrm>
            <a:off x="6553200" y="3304308"/>
            <a:ext cx="1789561" cy="646331"/>
          </a:xfrm>
          <a:prstGeom prst="rect">
            <a:avLst/>
          </a:prstGeom>
        </p:spPr>
        <p:txBody>
          <a:bodyPr wrap="square" anchor="t" anchorCtr="1">
            <a:spAutoFit/>
          </a:bodyPr>
          <a:lstStyle/>
          <a:p>
            <a:pPr indent="-4800600" algn="r">
              <a:buFontTx/>
              <a:buNone/>
            </a:pPr>
            <a:r>
              <a:rPr lang="en-US" dirty="0" smtClean="0">
                <a:latin typeface="Times New Roman" pitchFamily="18" charset="0"/>
                <a:cs typeface="Times New Roman" pitchFamily="18" charset="0"/>
              </a:rPr>
              <a:t>(2 </a:t>
            </a:r>
            <a:r>
              <a:rPr lang="en-US" dirty="0">
                <a:latin typeface="Times New Roman" pitchFamily="18" charset="0"/>
                <a:cs typeface="Times New Roman" pitchFamily="18" charset="0"/>
              </a:rPr>
              <a:t>marks</a:t>
            </a:r>
            <a:r>
              <a:rPr lang="en-US" dirty="0" smtClean="0">
                <a:latin typeface="Times New Roman" pitchFamily="18" charset="0"/>
                <a:cs typeface="Times New Roman" pitchFamily="18" charset="0"/>
              </a:rPr>
              <a:t>)</a:t>
            </a:r>
            <a:br>
              <a:rPr lang="en-US" dirty="0" smtClean="0">
                <a:latin typeface="Times New Roman" pitchFamily="18" charset="0"/>
                <a:cs typeface="Times New Roman" pitchFamily="18" charset="0"/>
              </a:rPr>
            </a:br>
            <a:r>
              <a:rPr lang="en-US" dirty="0" smtClean="0">
                <a:latin typeface="Times New Roman" pitchFamily="18" charset="0"/>
                <a:cs typeface="Times New Roman" pitchFamily="18" charset="0"/>
              </a:rPr>
              <a:t>Total 10 marks</a:t>
            </a:r>
            <a:endParaRPr lang="en-US" dirty="0">
              <a:latin typeface="Times New Roman" pitchFamily="18" charset="0"/>
              <a:cs typeface="Times New Roman" pitchFamily="18" charset="0"/>
            </a:endParaRPr>
          </a:p>
        </p:txBody>
      </p:sp>
      <p:sp>
        <p:nvSpPr>
          <p:cNvPr id="6" name="TextBox 5"/>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3 Paper 2</a:t>
            </a:r>
          </a:p>
        </p:txBody>
      </p:sp>
    </p:spTree>
    <p:extLst>
      <p:ext uri="{BB962C8B-B14F-4D97-AF65-F5344CB8AC3E}">
        <p14:creationId xmlns:p14="http://schemas.microsoft.com/office/powerpoint/2010/main" xmlns="" val="2823155559"/>
      </p:ext>
    </p:extLst>
  </p:cSld>
  <p:clrMapOvr>
    <a:masterClrMapping/>
  </p:clrMapOvr>
  <p:transition spd="slow">
    <p:strips dir="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500" fill="hold"/>
                                        <p:tgtEl>
                                          <p:spTgt spid="7"/>
                                        </p:tgtEl>
                                        <p:attrNameLst>
                                          <p:attrName>ppt_w</p:attrName>
                                        </p:attrNameLst>
                                      </p:cBhvr>
                                      <p:tavLst>
                                        <p:tav tm="0">
                                          <p:val>
                                            <p:fltVal val="0"/>
                                          </p:val>
                                        </p:tav>
                                        <p:tav tm="100000">
                                          <p:val>
                                            <p:strVal val="#ppt_w"/>
                                          </p:val>
                                        </p:tav>
                                      </p:tavLst>
                                    </p:anim>
                                    <p:anim calcmode="lin" valueType="num">
                                      <p:cBhvr>
                                        <p:cTn id="8" dur="500" fill="hold"/>
                                        <p:tgtEl>
                                          <p:spTgt spid="7"/>
                                        </p:tgtEl>
                                        <p:attrNameLst>
                                          <p:attrName>ppt_h</p:attrName>
                                        </p:attrNameLst>
                                      </p:cBhvr>
                                      <p:tavLst>
                                        <p:tav tm="0">
                                          <p:val>
                                            <p:fltVal val="0"/>
                                          </p:val>
                                        </p:tav>
                                        <p:tav tm="100000">
                                          <p:val>
                                            <p:strVal val="#ppt_h"/>
                                          </p:val>
                                        </p:tav>
                                      </p:tavLst>
                                    </p:anim>
                                  </p:childTnLst>
                                </p:cTn>
                              </p:par>
                              <p:par>
                                <p:cTn id="9" presetID="53" presetClass="entr" presetSubtype="16" fill="hold" nodeType="with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p:cTn id="11" dur="500" fill="hold"/>
                                        <p:tgtEl>
                                          <p:spTgt spid="5"/>
                                        </p:tgtEl>
                                        <p:attrNameLst>
                                          <p:attrName>ppt_w</p:attrName>
                                        </p:attrNameLst>
                                      </p:cBhvr>
                                      <p:tavLst>
                                        <p:tav tm="0">
                                          <p:val>
                                            <p:fltVal val="0"/>
                                          </p:val>
                                        </p:tav>
                                        <p:tav tm="100000">
                                          <p:val>
                                            <p:strVal val="#ppt_w"/>
                                          </p:val>
                                        </p:tav>
                                      </p:tavLst>
                                    </p:anim>
                                    <p:anim calcmode="lin" valueType="num">
                                      <p:cBhvr>
                                        <p:cTn id="12" dur="500" fill="hold"/>
                                        <p:tgtEl>
                                          <p:spTgt spid="5"/>
                                        </p:tgtEl>
                                        <p:attrNameLst>
                                          <p:attrName>ppt_h</p:attrName>
                                        </p:attrNameLst>
                                      </p:cBhvr>
                                      <p:tavLst>
                                        <p:tav tm="0">
                                          <p:val>
                                            <p:fltVal val="0"/>
                                          </p:val>
                                        </p:tav>
                                        <p:tav tm="100000">
                                          <p:val>
                                            <p:strVal val="#ppt_h"/>
                                          </p:val>
                                        </p:tav>
                                      </p:tavLst>
                                    </p:anim>
                                    <p:animEffect transition="in" filter="fade">
                                      <p:cBhvr>
                                        <p:cTn id="13" dur="500"/>
                                        <p:tgtEl>
                                          <p:spTgt spid="5"/>
                                        </p:tgtEl>
                                      </p:cBhvr>
                                    </p:animEffect>
                                  </p:childTnLst>
                                </p:cTn>
                              </p:par>
                            </p:childTnLst>
                          </p:cTn>
                        </p:par>
                      </p:childTnLst>
                    </p:cTn>
                  </p:par>
                  <p:par>
                    <p:cTn id="14" fill="hold">
                      <p:stCondLst>
                        <p:cond delay="indefinite"/>
                      </p:stCondLst>
                      <p:childTnLst>
                        <p:par>
                          <p:cTn id="15" fill="hold">
                            <p:stCondLst>
                              <p:cond delay="0"/>
                            </p:stCondLst>
                            <p:childTnLst>
                              <p:par>
                                <p:cTn id="16" presetID="3" presetClass="entr" presetSubtype="10" fill="hold" grpId="0" nodeType="clickEffect">
                                  <p:stCondLst>
                                    <p:cond delay="0"/>
                                  </p:stCondLst>
                                  <p:childTnLst>
                                    <p:set>
                                      <p:cBhvr>
                                        <p:cTn id="17" dur="1" fill="hold">
                                          <p:stCondLst>
                                            <p:cond delay="0"/>
                                          </p:stCondLst>
                                        </p:cTn>
                                        <p:tgtEl>
                                          <p:spTgt spid="10"/>
                                        </p:tgtEl>
                                        <p:attrNameLst>
                                          <p:attrName>style.visibility</p:attrName>
                                        </p:attrNameLst>
                                      </p:cBhvr>
                                      <p:to>
                                        <p:strVal val="visible"/>
                                      </p:to>
                                    </p:set>
                                    <p:animEffect transition="in" filter="blinds(horizontal)">
                                      <p:cBhvr>
                                        <p:cTn id="18"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7" grpId="0"/>
    </p:bld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Content Placeholder 10"/>
          <p:cNvSpPr>
            <a:spLocks noGrp="1"/>
          </p:cNvSpPr>
          <p:nvPr>
            <p:ph sz="quarter" idx="13"/>
          </p:nvPr>
        </p:nvSpPr>
        <p:spPr>
          <a:xfrm>
            <a:off x="685800" y="2652829"/>
            <a:ext cx="6416040" cy="800219"/>
          </a:xfrm>
        </p:spPr>
        <p:txBody>
          <a:bodyPr wrap="square">
            <a:spAutoFit/>
          </a:bodyPr>
          <a:lstStyle/>
          <a:p>
            <a:pPr marL="625475" indent="-625475" algn="just">
              <a:spcBef>
                <a:spcPct val="0"/>
              </a:spcBef>
              <a:buFontTx/>
              <a:buNone/>
              <a:tabLst>
                <a:tab pos="800100" algn="l"/>
                <a:tab pos="3776663" algn="l"/>
              </a:tabLst>
            </a:pPr>
            <a:r>
              <a:rPr lang="en-US" sz="2300" b="1" dirty="0" smtClean="0">
                <a:solidFill>
                  <a:schemeClr val="tx1"/>
                </a:solidFill>
                <a:latin typeface="Times New Roman" pitchFamily="18" charset="0"/>
                <a:cs typeface="Times New Roman" pitchFamily="18" charset="0"/>
              </a:rPr>
              <a:t>29.</a:t>
            </a:r>
            <a:r>
              <a:rPr lang="en-US" sz="2300" dirty="0" smtClean="0">
                <a:solidFill>
                  <a:schemeClr val="tx1"/>
                </a:solidFill>
                <a:latin typeface="Times New Roman" pitchFamily="18" charset="0"/>
                <a:cs typeface="Times New Roman" pitchFamily="18" charset="0"/>
              </a:rPr>
              <a:t>	</a:t>
            </a:r>
            <a:r>
              <a:rPr lang="en-US" sz="2300" dirty="0" smtClean="0">
                <a:solidFill>
                  <a:schemeClr val="tx1"/>
                </a:solidFill>
                <a:latin typeface="Times New Roman" pitchFamily="18" charset="0"/>
              </a:rPr>
              <a:t>A plane travels for 5 h at an average speed of 720 km/h. What was the distance covered? </a:t>
            </a:r>
            <a:endParaRPr lang="en-US" sz="2300" dirty="0" smtClean="0">
              <a:solidFill>
                <a:schemeClr val="tx1"/>
              </a:solidFill>
              <a:latin typeface="Times New Roman" pitchFamily="18" charset="0"/>
              <a:cs typeface="Times New Roman" pitchFamily="18" charset="0"/>
            </a:endParaRPr>
          </a:p>
        </p:txBody>
      </p:sp>
      <p:sp>
        <p:nvSpPr>
          <p:cNvPr id="8" name="Notched Right Arrow 7"/>
          <p:cNvSpPr/>
          <p:nvPr/>
        </p:nvSpPr>
        <p:spPr>
          <a:xfrm>
            <a:off x="7162800" y="6019800"/>
            <a:ext cx="1782315" cy="685800"/>
          </a:xfrm>
          <a:prstGeom prst="notchedRightArrow">
            <a:avLst/>
          </a:prstGeom>
          <a:blipFill>
            <a:blip r:embed="rId2" cstate="print">
              <a:extLst>
                <a:ext uri="{BEBA8EAE-BF5A-486C-A8C5-ECC9F3942E4B}">
                  <a14:imgProps xmlns:a14="http://schemas.microsoft.com/office/drawing/2010/main" xmlns="">
                    <a14:imgLayer r:embed="rId3">
                      <a14:imgEffect>
                        <a14:brightnessContrast bright="-20000" contrast="-20000"/>
                      </a14:imgEffect>
                    </a14:imgLayer>
                  </a14:imgProps>
                </a:ex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ANSWER</a:t>
            </a:r>
            <a:endParaRPr lang="en-US" sz="2000" b="1" dirty="0">
              <a:latin typeface="Times New Roman" pitchFamily="18" charset="0"/>
              <a:cs typeface="Times New Roman" pitchFamily="18" charset="0"/>
            </a:endParaRPr>
          </a:p>
        </p:txBody>
      </p:sp>
      <p:sp>
        <p:nvSpPr>
          <p:cNvPr id="16" name="Content Placeholder 10"/>
          <p:cNvSpPr>
            <a:spLocks noGrp="1"/>
          </p:cNvSpPr>
          <p:nvPr>
            <p:ph sz="quarter" idx="13"/>
          </p:nvPr>
        </p:nvSpPr>
        <p:spPr>
          <a:xfrm>
            <a:off x="1280160" y="4124261"/>
            <a:ext cx="3037718" cy="676339"/>
          </a:xfrm>
        </p:spPr>
        <p:txBody>
          <a:bodyPr wrap="square">
            <a:spAutoFit/>
          </a:bodyPr>
          <a:lstStyle/>
          <a:p>
            <a:pPr algn="just">
              <a:lnSpc>
                <a:spcPct val="165000"/>
              </a:lnSpc>
              <a:spcBef>
                <a:spcPct val="0"/>
              </a:spcBef>
              <a:buNone/>
              <a:tabLst>
                <a:tab pos="800100" algn="l"/>
                <a:tab pos="3776663" algn="l"/>
              </a:tabLst>
            </a:pPr>
            <a:r>
              <a:rPr lang="en-US" sz="2300" dirty="0" smtClean="0">
                <a:solidFill>
                  <a:schemeClr val="tx1"/>
                </a:solidFill>
                <a:latin typeface="Times New Roman" pitchFamily="18" charset="0"/>
                <a:cs typeface="Times New Roman" pitchFamily="18" charset="0"/>
              </a:rPr>
              <a:t>(C) 360 km</a:t>
            </a:r>
          </a:p>
        </p:txBody>
      </p:sp>
      <p:sp>
        <p:nvSpPr>
          <p:cNvPr id="17" name="Content Placeholder 10"/>
          <p:cNvSpPr>
            <a:spLocks noGrp="1"/>
          </p:cNvSpPr>
          <p:nvPr>
            <p:ph sz="quarter" idx="13"/>
          </p:nvPr>
        </p:nvSpPr>
        <p:spPr>
          <a:xfrm>
            <a:off x="1295400" y="3495785"/>
            <a:ext cx="2865120" cy="676339"/>
          </a:xfrm>
        </p:spPr>
        <p:txBody>
          <a:bodyPr wrap="square">
            <a:spAutoFit/>
          </a:bodyPr>
          <a:lstStyle/>
          <a:p>
            <a:pPr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(A) 60 km</a:t>
            </a:r>
          </a:p>
        </p:txBody>
      </p:sp>
      <p:sp>
        <p:nvSpPr>
          <p:cNvPr id="18" name="Content Placeholder 10"/>
          <p:cNvSpPr>
            <a:spLocks noGrp="1"/>
          </p:cNvSpPr>
          <p:nvPr>
            <p:ph sz="quarter" idx="13"/>
          </p:nvPr>
        </p:nvSpPr>
        <p:spPr>
          <a:xfrm>
            <a:off x="4160520" y="4109021"/>
            <a:ext cx="2865120" cy="676339"/>
          </a:xfrm>
        </p:spPr>
        <p:txBody>
          <a:bodyPr wrap="square">
            <a:spAutoFit/>
          </a:bodyPr>
          <a:lstStyle/>
          <a:p>
            <a:pPr algn="just">
              <a:lnSpc>
                <a:spcPct val="165000"/>
              </a:lnSpc>
              <a:spcBef>
                <a:spcPct val="0"/>
              </a:spcBef>
              <a:buNone/>
              <a:tabLst>
                <a:tab pos="800100" algn="l"/>
                <a:tab pos="3776663" algn="l"/>
              </a:tabLst>
            </a:pPr>
            <a:r>
              <a:rPr lang="en-US" sz="2300" dirty="0" smtClean="0">
                <a:solidFill>
                  <a:schemeClr val="tx1"/>
                </a:solidFill>
                <a:latin typeface="Times New Roman" pitchFamily="18" charset="0"/>
                <a:cs typeface="Times New Roman" pitchFamily="18" charset="0"/>
              </a:rPr>
              <a:t>(D) 3 600 km</a:t>
            </a:r>
          </a:p>
        </p:txBody>
      </p:sp>
      <p:sp>
        <p:nvSpPr>
          <p:cNvPr id="19" name="Content Placeholder 10"/>
          <p:cNvSpPr>
            <a:spLocks noGrp="1"/>
          </p:cNvSpPr>
          <p:nvPr>
            <p:ph sz="quarter" idx="13"/>
          </p:nvPr>
        </p:nvSpPr>
        <p:spPr>
          <a:xfrm>
            <a:off x="4160520" y="3490686"/>
            <a:ext cx="2865120" cy="676339"/>
          </a:xfrm>
        </p:spPr>
        <p:txBody>
          <a:bodyPr wrap="square">
            <a:spAutoFit/>
          </a:bodyPr>
          <a:lstStyle/>
          <a:p>
            <a:pPr algn="just">
              <a:lnSpc>
                <a:spcPct val="165000"/>
              </a:lnSpc>
              <a:spcBef>
                <a:spcPct val="0"/>
              </a:spcBef>
              <a:buNone/>
              <a:tabLst>
                <a:tab pos="800100" algn="l"/>
                <a:tab pos="3776663" algn="l"/>
              </a:tabLst>
            </a:pPr>
            <a:r>
              <a:rPr lang="en-US" sz="2300" dirty="0" smtClean="0">
                <a:solidFill>
                  <a:schemeClr val="tx1"/>
                </a:solidFill>
                <a:latin typeface="Times New Roman" pitchFamily="18" charset="0"/>
                <a:cs typeface="Times New Roman" pitchFamily="18" charset="0"/>
              </a:rPr>
              <a:t>(B) 144 km</a:t>
            </a:r>
          </a:p>
        </p:txBody>
      </p:sp>
      <p:sp>
        <p:nvSpPr>
          <p:cNvPr id="9"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tabLst>
                <a:tab pos="393192" algn="r"/>
                <a:tab pos="640080" algn="l"/>
              </a:tabLst>
            </a:pPr>
            <a:r>
              <a:rPr lang="en-US" sz="1500" b="1" dirty="0" smtClean="0">
                <a:solidFill>
                  <a:schemeClr val="bg1"/>
                </a:solidFill>
                <a:latin typeface="Times New Roman" pitchFamily="18" charset="0"/>
                <a:cs typeface="Times New Roman" pitchFamily="18" charset="0"/>
              </a:rPr>
              <a:t>Revision Exam 1 Paper 1</a:t>
            </a:r>
          </a:p>
        </p:txBody>
      </p:sp>
    </p:spTree>
    <p:extLst>
      <p:ext uri="{BB962C8B-B14F-4D97-AF65-F5344CB8AC3E}">
        <p14:creationId xmlns:p14="http://schemas.microsoft.com/office/powerpoint/2010/main" xmlns="" val="714513420"/>
      </p:ext>
    </p:extLst>
  </p:cSld>
  <p:clrMapOvr>
    <a:masterClrMapping/>
  </p:clrMapOvr>
  <p:transition spd="slow">
    <p:strips dir="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11">
                                            <p:txEl>
                                              <p:pRg st="0" end="0"/>
                                            </p:txEl>
                                          </p:spTgt>
                                        </p:tgtEl>
                                        <p:attrNameLst>
                                          <p:attrName>style.visibility</p:attrName>
                                        </p:attrNameLst>
                                      </p:cBhvr>
                                      <p:to>
                                        <p:strVal val="visible"/>
                                      </p:to>
                                    </p:set>
                                    <p:anim calcmode="lin" valueType="num">
                                      <p:cBhvr>
                                        <p:cTn id="7" dur="500" fill="hold"/>
                                        <p:tgtEl>
                                          <p:spTgt spid="11">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11">
                                            <p:txEl>
                                              <p:pRg st="0" end="0"/>
                                            </p:txEl>
                                          </p:spTgt>
                                        </p:tgtEl>
                                        <p:attrNameLst>
                                          <p:attrName>ppt_h</p:attrName>
                                        </p:attrNameLst>
                                      </p:cBhvr>
                                      <p:tavLst>
                                        <p:tav tm="0">
                                          <p:val>
                                            <p:fltVal val="0"/>
                                          </p:val>
                                        </p:tav>
                                        <p:tav tm="100000">
                                          <p:val>
                                            <p:strVal val="#ppt_h"/>
                                          </p:val>
                                        </p:tav>
                                      </p:tavLst>
                                    </p:anim>
                                  </p:childTnLst>
                                </p:cTn>
                              </p:par>
                            </p:childTnLst>
                          </p:cTn>
                        </p:par>
                      </p:childTnLst>
                    </p:cTn>
                  </p:par>
                  <p:par>
                    <p:cTn id="9" fill="hold">
                      <p:stCondLst>
                        <p:cond delay="indefinite"/>
                      </p:stCondLst>
                      <p:childTnLst>
                        <p:par>
                          <p:cTn id="10" fill="hold">
                            <p:stCondLst>
                              <p:cond delay="0"/>
                            </p:stCondLst>
                            <p:childTnLst>
                              <p:par>
                                <p:cTn id="11" presetID="53" presetClass="entr" presetSubtype="16" fill="hold" grpId="0" nodeType="clickEffect">
                                  <p:stCondLst>
                                    <p:cond delay="0"/>
                                  </p:stCondLst>
                                  <p:childTnLst>
                                    <p:set>
                                      <p:cBhvr>
                                        <p:cTn id="12" dur="1" fill="hold">
                                          <p:stCondLst>
                                            <p:cond delay="0"/>
                                          </p:stCondLst>
                                        </p:cTn>
                                        <p:tgtEl>
                                          <p:spTgt spid="17">
                                            <p:txEl>
                                              <p:pRg st="0" end="0"/>
                                            </p:txEl>
                                          </p:spTgt>
                                        </p:tgtEl>
                                        <p:attrNameLst>
                                          <p:attrName>style.visibility</p:attrName>
                                        </p:attrNameLst>
                                      </p:cBhvr>
                                      <p:to>
                                        <p:strVal val="visible"/>
                                      </p:to>
                                    </p:set>
                                    <p:anim calcmode="lin" valueType="num">
                                      <p:cBhvr>
                                        <p:cTn id="13" dur="500" fill="hold"/>
                                        <p:tgtEl>
                                          <p:spTgt spid="17">
                                            <p:txEl>
                                              <p:pRg st="0" end="0"/>
                                            </p:txEl>
                                          </p:spTgt>
                                        </p:tgtEl>
                                        <p:attrNameLst>
                                          <p:attrName>ppt_w</p:attrName>
                                        </p:attrNameLst>
                                      </p:cBhvr>
                                      <p:tavLst>
                                        <p:tav tm="0">
                                          <p:val>
                                            <p:fltVal val="0"/>
                                          </p:val>
                                        </p:tav>
                                        <p:tav tm="100000">
                                          <p:val>
                                            <p:strVal val="#ppt_w"/>
                                          </p:val>
                                        </p:tav>
                                      </p:tavLst>
                                    </p:anim>
                                    <p:anim calcmode="lin" valueType="num">
                                      <p:cBhvr>
                                        <p:cTn id="14" dur="500" fill="hold"/>
                                        <p:tgtEl>
                                          <p:spTgt spid="17">
                                            <p:txEl>
                                              <p:pRg st="0" end="0"/>
                                            </p:txEl>
                                          </p:spTgt>
                                        </p:tgtEl>
                                        <p:attrNameLst>
                                          <p:attrName>ppt_h</p:attrName>
                                        </p:attrNameLst>
                                      </p:cBhvr>
                                      <p:tavLst>
                                        <p:tav tm="0">
                                          <p:val>
                                            <p:fltVal val="0"/>
                                          </p:val>
                                        </p:tav>
                                        <p:tav tm="100000">
                                          <p:val>
                                            <p:strVal val="#ppt_h"/>
                                          </p:val>
                                        </p:tav>
                                      </p:tavLst>
                                    </p:anim>
                                    <p:animEffect transition="in" filter="fade">
                                      <p:cBhvr>
                                        <p:cTn id="15" dur="500"/>
                                        <p:tgtEl>
                                          <p:spTgt spid="17">
                                            <p:txEl>
                                              <p:pRg st="0" end="0"/>
                                            </p:txEl>
                                          </p:spTgt>
                                        </p:tgtEl>
                                      </p:cBhvr>
                                    </p:animEffect>
                                  </p:childTnLst>
                                </p:cTn>
                              </p:par>
                              <p:par>
                                <p:cTn id="16" presetID="53" presetClass="entr" presetSubtype="16" fill="hold" grpId="0" nodeType="withEffect">
                                  <p:stCondLst>
                                    <p:cond delay="0"/>
                                  </p:stCondLst>
                                  <p:childTnLst>
                                    <p:set>
                                      <p:cBhvr>
                                        <p:cTn id="17" dur="1" fill="hold">
                                          <p:stCondLst>
                                            <p:cond delay="0"/>
                                          </p:stCondLst>
                                        </p:cTn>
                                        <p:tgtEl>
                                          <p:spTgt spid="19">
                                            <p:txEl>
                                              <p:pRg st="0" end="0"/>
                                            </p:txEl>
                                          </p:spTgt>
                                        </p:tgtEl>
                                        <p:attrNameLst>
                                          <p:attrName>style.visibility</p:attrName>
                                        </p:attrNameLst>
                                      </p:cBhvr>
                                      <p:to>
                                        <p:strVal val="visible"/>
                                      </p:to>
                                    </p:set>
                                    <p:anim calcmode="lin" valueType="num">
                                      <p:cBhvr>
                                        <p:cTn id="18" dur="500" fill="hold"/>
                                        <p:tgtEl>
                                          <p:spTgt spid="19">
                                            <p:txEl>
                                              <p:pRg st="0" end="0"/>
                                            </p:txEl>
                                          </p:spTgt>
                                        </p:tgtEl>
                                        <p:attrNameLst>
                                          <p:attrName>ppt_w</p:attrName>
                                        </p:attrNameLst>
                                      </p:cBhvr>
                                      <p:tavLst>
                                        <p:tav tm="0">
                                          <p:val>
                                            <p:fltVal val="0"/>
                                          </p:val>
                                        </p:tav>
                                        <p:tav tm="100000">
                                          <p:val>
                                            <p:strVal val="#ppt_w"/>
                                          </p:val>
                                        </p:tav>
                                      </p:tavLst>
                                    </p:anim>
                                    <p:anim calcmode="lin" valueType="num">
                                      <p:cBhvr>
                                        <p:cTn id="19" dur="500" fill="hold"/>
                                        <p:tgtEl>
                                          <p:spTgt spid="19">
                                            <p:txEl>
                                              <p:pRg st="0" end="0"/>
                                            </p:txEl>
                                          </p:spTgt>
                                        </p:tgtEl>
                                        <p:attrNameLst>
                                          <p:attrName>ppt_h</p:attrName>
                                        </p:attrNameLst>
                                      </p:cBhvr>
                                      <p:tavLst>
                                        <p:tav tm="0">
                                          <p:val>
                                            <p:fltVal val="0"/>
                                          </p:val>
                                        </p:tav>
                                        <p:tav tm="100000">
                                          <p:val>
                                            <p:strVal val="#ppt_h"/>
                                          </p:val>
                                        </p:tav>
                                      </p:tavLst>
                                    </p:anim>
                                    <p:animEffect transition="in" filter="fade">
                                      <p:cBhvr>
                                        <p:cTn id="20" dur="500"/>
                                        <p:tgtEl>
                                          <p:spTgt spid="19">
                                            <p:txEl>
                                              <p:pRg st="0" end="0"/>
                                            </p:txEl>
                                          </p:spTgt>
                                        </p:tgtEl>
                                      </p:cBhvr>
                                    </p:animEffect>
                                  </p:childTnLst>
                                </p:cTn>
                              </p:par>
                              <p:par>
                                <p:cTn id="21" presetID="53" presetClass="entr" presetSubtype="16" fill="hold" grpId="0" nodeType="withEffect">
                                  <p:stCondLst>
                                    <p:cond delay="0"/>
                                  </p:stCondLst>
                                  <p:childTnLst>
                                    <p:set>
                                      <p:cBhvr>
                                        <p:cTn id="22" dur="1" fill="hold">
                                          <p:stCondLst>
                                            <p:cond delay="0"/>
                                          </p:stCondLst>
                                        </p:cTn>
                                        <p:tgtEl>
                                          <p:spTgt spid="16">
                                            <p:txEl>
                                              <p:pRg st="0" end="0"/>
                                            </p:txEl>
                                          </p:spTgt>
                                        </p:tgtEl>
                                        <p:attrNameLst>
                                          <p:attrName>style.visibility</p:attrName>
                                        </p:attrNameLst>
                                      </p:cBhvr>
                                      <p:to>
                                        <p:strVal val="visible"/>
                                      </p:to>
                                    </p:set>
                                    <p:anim calcmode="lin" valueType="num">
                                      <p:cBhvr>
                                        <p:cTn id="23" dur="500" fill="hold"/>
                                        <p:tgtEl>
                                          <p:spTgt spid="16">
                                            <p:txEl>
                                              <p:pRg st="0" end="0"/>
                                            </p:txEl>
                                          </p:spTgt>
                                        </p:tgtEl>
                                        <p:attrNameLst>
                                          <p:attrName>ppt_w</p:attrName>
                                        </p:attrNameLst>
                                      </p:cBhvr>
                                      <p:tavLst>
                                        <p:tav tm="0">
                                          <p:val>
                                            <p:fltVal val="0"/>
                                          </p:val>
                                        </p:tav>
                                        <p:tav tm="100000">
                                          <p:val>
                                            <p:strVal val="#ppt_w"/>
                                          </p:val>
                                        </p:tav>
                                      </p:tavLst>
                                    </p:anim>
                                    <p:anim calcmode="lin" valueType="num">
                                      <p:cBhvr>
                                        <p:cTn id="24" dur="500" fill="hold"/>
                                        <p:tgtEl>
                                          <p:spTgt spid="16">
                                            <p:txEl>
                                              <p:pRg st="0" end="0"/>
                                            </p:txEl>
                                          </p:spTgt>
                                        </p:tgtEl>
                                        <p:attrNameLst>
                                          <p:attrName>ppt_h</p:attrName>
                                        </p:attrNameLst>
                                      </p:cBhvr>
                                      <p:tavLst>
                                        <p:tav tm="0">
                                          <p:val>
                                            <p:fltVal val="0"/>
                                          </p:val>
                                        </p:tav>
                                        <p:tav tm="100000">
                                          <p:val>
                                            <p:strVal val="#ppt_h"/>
                                          </p:val>
                                        </p:tav>
                                      </p:tavLst>
                                    </p:anim>
                                    <p:animEffect transition="in" filter="fade">
                                      <p:cBhvr>
                                        <p:cTn id="25" dur="500"/>
                                        <p:tgtEl>
                                          <p:spTgt spid="16">
                                            <p:txEl>
                                              <p:pRg st="0" end="0"/>
                                            </p:txEl>
                                          </p:spTgt>
                                        </p:tgtEl>
                                      </p:cBhvr>
                                    </p:animEffect>
                                  </p:childTnLst>
                                </p:cTn>
                              </p:par>
                              <p:par>
                                <p:cTn id="26" presetID="53" presetClass="entr" presetSubtype="16" fill="hold" grpId="0" nodeType="withEffect">
                                  <p:stCondLst>
                                    <p:cond delay="0"/>
                                  </p:stCondLst>
                                  <p:childTnLst>
                                    <p:set>
                                      <p:cBhvr>
                                        <p:cTn id="27" dur="1" fill="hold">
                                          <p:stCondLst>
                                            <p:cond delay="0"/>
                                          </p:stCondLst>
                                        </p:cTn>
                                        <p:tgtEl>
                                          <p:spTgt spid="18">
                                            <p:txEl>
                                              <p:pRg st="0" end="0"/>
                                            </p:txEl>
                                          </p:spTgt>
                                        </p:tgtEl>
                                        <p:attrNameLst>
                                          <p:attrName>style.visibility</p:attrName>
                                        </p:attrNameLst>
                                      </p:cBhvr>
                                      <p:to>
                                        <p:strVal val="visible"/>
                                      </p:to>
                                    </p:set>
                                    <p:anim calcmode="lin" valueType="num">
                                      <p:cBhvr>
                                        <p:cTn id="28" dur="500" fill="hold"/>
                                        <p:tgtEl>
                                          <p:spTgt spid="18">
                                            <p:txEl>
                                              <p:pRg st="0" end="0"/>
                                            </p:txEl>
                                          </p:spTgt>
                                        </p:tgtEl>
                                        <p:attrNameLst>
                                          <p:attrName>ppt_w</p:attrName>
                                        </p:attrNameLst>
                                      </p:cBhvr>
                                      <p:tavLst>
                                        <p:tav tm="0">
                                          <p:val>
                                            <p:fltVal val="0"/>
                                          </p:val>
                                        </p:tav>
                                        <p:tav tm="100000">
                                          <p:val>
                                            <p:strVal val="#ppt_w"/>
                                          </p:val>
                                        </p:tav>
                                      </p:tavLst>
                                    </p:anim>
                                    <p:anim calcmode="lin" valueType="num">
                                      <p:cBhvr>
                                        <p:cTn id="29" dur="500" fill="hold"/>
                                        <p:tgtEl>
                                          <p:spTgt spid="18">
                                            <p:txEl>
                                              <p:pRg st="0" end="0"/>
                                            </p:txEl>
                                          </p:spTgt>
                                        </p:tgtEl>
                                        <p:attrNameLst>
                                          <p:attrName>ppt_h</p:attrName>
                                        </p:attrNameLst>
                                      </p:cBhvr>
                                      <p:tavLst>
                                        <p:tav tm="0">
                                          <p:val>
                                            <p:fltVal val="0"/>
                                          </p:val>
                                        </p:tav>
                                        <p:tav tm="100000">
                                          <p:val>
                                            <p:strVal val="#ppt_h"/>
                                          </p:val>
                                        </p:tav>
                                      </p:tavLst>
                                    </p:anim>
                                    <p:animEffect transition="in" filter="fade">
                                      <p:cBhvr>
                                        <p:cTn id="30" dur="500"/>
                                        <p:tgtEl>
                                          <p:spTgt spid="18">
                                            <p:txEl>
                                              <p:pRg st="0" end="0"/>
                                            </p:txEl>
                                          </p:spTgt>
                                        </p:tgtEl>
                                      </p:cBhvr>
                                    </p:animEffect>
                                  </p:childTnLst>
                                </p:cTn>
                              </p:par>
                            </p:childTnLst>
                          </p:cTn>
                        </p:par>
                      </p:childTnLst>
                    </p:cTn>
                  </p:par>
                  <p:par>
                    <p:cTn id="31" fill="hold">
                      <p:stCondLst>
                        <p:cond delay="indefinite"/>
                      </p:stCondLst>
                      <p:childTnLst>
                        <p:par>
                          <p:cTn id="32" fill="hold">
                            <p:stCondLst>
                              <p:cond delay="0"/>
                            </p:stCondLst>
                            <p:childTnLst>
                              <p:par>
                                <p:cTn id="33" presetID="3" presetClass="entr" presetSubtype="10" fill="hold" grpId="0" nodeType="clickEffect">
                                  <p:stCondLst>
                                    <p:cond delay="0"/>
                                  </p:stCondLst>
                                  <p:childTnLst>
                                    <p:set>
                                      <p:cBhvr>
                                        <p:cTn id="34" dur="1" fill="hold">
                                          <p:stCondLst>
                                            <p:cond delay="0"/>
                                          </p:stCondLst>
                                        </p:cTn>
                                        <p:tgtEl>
                                          <p:spTgt spid="8"/>
                                        </p:tgtEl>
                                        <p:attrNameLst>
                                          <p:attrName>style.visibility</p:attrName>
                                        </p:attrNameLst>
                                      </p:cBhvr>
                                      <p:to>
                                        <p:strVal val="visible"/>
                                      </p:to>
                                    </p:set>
                                    <p:animEffect transition="in" filter="blinds(horizontal)">
                                      <p:cBhvr>
                                        <p:cTn id="35"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build="allAtOnce"/>
      <p:bldP spid="8" grpId="0" animBg="1"/>
      <p:bldP spid="16" grpId="0" build="p"/>
      <p:bldP spid="17" grpId="0" build="p"/>
      <p:bldP spid="18" grpId="0" build="p"/>
      <p:bldP spid="19" grpId="0" build="p"/>
    </p:bldLst>
  </p:timing>
</p:sld>
</file>

<file path=ppt/slides/slide6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Box 4"/>
          <p:cNvSpPr txBox="1"/>
          <p:nvPr/>
        </p:nvSpPr>
        <p:spPr>
          <a:xfrm>
            <a:off x="609600" y="2897594"/>
            <a:ext cx="8460658" cy="446276"/>
          </a:xfrm>
          <a:prstGeom prst="rect">
            <a:avLst/>
          </a:prstGeom>
          <a:noFill/>
        </p:spPr>
        <p:txBody>
          <a:bodyPr wrap="square" rtlCol="0">
            <a:spAutoFit/>
          </a:bodyPr>
          <a:lstStyle/>
          <a:p>
            <a:pPr marL="579438" indent="-579438">
              <a:spcAft>
                <a:spcPct val="50000"/>
              </a:spcAft>
              <a:tabLst>
                <a:tab pos="1265238" algn="l"/>
                <a:tab pos="3717925" algn="l"/>
              </a:tabLst>
            </a:pPr>
            <a:r>
              <a:rPr lang="en-US" sz="2300" b="1" dirty="0" smtClean="0">
                <a:solidFill>
                  <a:prstClr val="black"/>
                </a:solidFill>
                <a:latin typeface="Times New Roman" pitchFamily="18" charset="0"/>
                <a:cs typeface="Times New Roman" pitchFamily="18" charset="0"/>
              </a:rPr>
              <a:t>9.</a:t>
            </a:r>
            <a:r>
              <a:rPr lang="en-US" sz="2300" dirty="0" smtClean="0">
                <a:solidFill>
                  <a:prstClr val="black"/>
                </a:solidFill>
                <a:latin typeface="Times New Roman" pitchFamily="18" charset="0"/>
                <a:cs typeface="Times New Roman" pitchFamily="18" charset="0"/>
              </a:rPr>
              <a:t>	(d)	The area of triangle </a:t>
            </a:r>
            <a:r>
              <a:rPr lang="en-US" sz="2300" i="1" dirty="0" smtClean="0">
                <a:solidFill>
                  <a:prstClr val="black"/>
                </a:solidFill>
                <a:latin typeface="Times New Roman" pitchFamily="18" charset="0"/>
                <a:cs typeface="Times New Roman" pitchFamily="18" charset="0"/>
              </a:rPr>
              <a:t>K</a:t>
            </a:r>
            <a:r>
              <a:rPr lang="en-US" sz="2300" dirty="0" smtClean="0">
                <a:solidFill>
                  <a:prstClr val="black"/>
                </a:solidFill>
                <a:latin typeface="Times New Roman" pitchFamily="18" charset="0"/>
                <a:cs typeface="Times New Roman" pitchFamily="18" charset="0"/>
              </a:rPr>
              <a:t>″</a:t>
            </a:r>
            <a:r>
              <a:rPr lang="en-US" sz="2300" i="1" dirty="0" smtClean="0">
                <a:solidFill>
                  <a:prstClr val="black"/>
                </a:solidFill>
                <a:latin typeface="Times New Roman" pitchFamily="18" charset="0"/>
                <a:cs typeface="Times New Roman" pitchFamily="18" charset="0"/>
              </a:rPr>
              <a:t>L</a:t>
            </a:r>
            <a:r>
              <a:rPr lang="en-US" sz="2300" dirty="0" smtClean="0">
                <a:solidFill>
                  <a:prstClr val="black"/>
                </a:solidFill>
                <a:latin typeface="Times New Roman" pitchFamily="18" charset="0"/>
                <a:cs typeface="Times New Roman" pitchFamily="18" charset="0"/>
              </a:rPr>
              <a:t>″</a:t>
            </a:r>
            <a:r>
              <a:rPr lang="en-US" sz="2300" i="1" dirty="0" smtClean="0">
                <a:solidFill>
                  <a:prstClr val="black"/>
                </a:solidFill>
                <a:latin typeface="Times New Roman" pitchFamily="18" charset="0"/>
                <a:cs typeface="Times New Roman" pitchFamily="18" charset="0"/>
              </a:rPr>
              <a:t>M</a:t>
            </a:r>
            <a:r>
              <a:rPr lang="en-US" sz="2300" dirty="0" smtClean="0">
                <a:solidFill>
                  <a:prstClr val="black"/>
                </a:solidFill>
                <a:latin typeface="Times New Roman" pitchFamily="18" charset="0"/>
                <a:cs typeface="Times New Roman" pitchFamily="18" charset="0"/>
              </a:rPr>
              <a:t>″</a:t>
            </a:r>
            <a:endParaRPr lang="en-US" sz="2400" dirty="0" smtClean="0">
              <a:solidFill>
                <a:srgbClr val="FF0000"/>
              </a:solidFill>
              <a:latin typeface="Times New Roman" pitchFamily="18" charset="0"/>
            </a:endParaRPr>
          </a:p>
        </p:txBody>
      </p:sp>
      <p:sp>
        <p:nvSpPr>
          <p:cNvPr id="4" name="TextBox 3"/>
          <p:cNvSpPr txBox="1"/>
          <p:nvPr/>
        </p:nvSpPr>
        <p:spPr>
          <a:xfrm>
            <a:off x="609600" y="3429000"/>
            <a:ext cx="8460658" cy="446276"/>
          </a:xfrm>
          <a:prstGeom prst="rect">
            <a:avLst/>
          </a:prstGeom>
          <a:noFill/>
        </p:spPr>
        <p:txBody>
          <a:bodyPr wrap="square" rtlCol="0">
            <a:spAutoFit/>
          </a:bodyPr>
          <a:lstStyle/>
          <a:p>
            <a:pPr marL="579438" indent="-579438">
              <a:spcAft>
                <a:spcPct val="50000"/>
              </a:spcAft>
              <a:tabLst>
                <a:tab pos="1265238" algn="l"/>
                <a:tab pos="3717925" algn="l"/>
              </a:tabLst>
            </a:pPr>
            <a:r>
              <a:rPr lang="en-US" sz="2300" b="1" dirty="0" smtClean="0">
                <a:solidFill>
                  <a:prstClr val="black"/>
                </a:solidFill>
                <a:latin typeface="Times New Roman" pitchFamily="18" charset="0"/>
                <a:cs typeface="Times New Roman" pitchFamily="18" charset="0"/>
              </a:rPr>
              <a:t>		  </a:t>
            </a:r>
            <a:r>
              <a:rPr lang="en-US" sz="2300" dirty="0" smtClean="0">
                <a:solidFill>
                  <a:prstClr val="black"/>
                </a:solidFill>
                <a:latin typeface="Times New Roman" pitchFamily="18" charset="0"/>
                <a:cs typeface="Times New Roman" pitchFamily="18" charset="0"/>
              </a:rPr>
              <a:t>= </a:t>
            </a:r>
            <a:r>
              <a:rPr lang="en-US" sz="2300" i="1" dirty="0" smtClean="0">
                <a:solidFill>
                  <a:prstClr val="black"/>
                </a:solidFill>
                <a:latin typeface="Times New Roman" pitchFamily="18" charset="0"/>
                <a:cs typeface="Times New Roman" pitchFamily="18" charset="0"/>
              </a:rPr>
              <a:t>k</a:t>
            </a:r>
            <a:r>
              <a:rPr lang="en-US" sz="2300" baseline="30000" dirty="0" smtClean="0">
                <a:solidFill>
                  <a:prstClr val="black"/>
                </a:solidFill>
                <a:latin typeface="Times New Roman" pitchFamily="18" charset="0"/>
                <a:cs typeface="Times New Roman" pitchFamily="18" charset="0"/>
              </a:rPr>
              <a:t>2</a:t>
            </a:r>
            <a:r>
              <a:rPr lang="en-US" sz="2300" dirty="0" smtClean="0">
                <a:solidFill>
                  <a:prstClr val="black"/>
                </a:solidFill>
                <a:latin typeface="Times New Roman" pitchFamily="18" charset="0"/>
                <a:cs typeface="Times New Roman" pitchFamily="18" charset="0"/>
              </a:rPr>
              <a:t> × The area of triangle </a:t>
            </a:r>
            <a:r>
              <a:rPr lang="en-US" sz="2300" i="1" dirty="0" smtClean="0">
                <a:solidFill>
                  <a:prstClr val="black"/>
                </a:solidFill>
                <a:latin typeface="Times New Roman" pitchFamily="18" charset="0"/>
                <a:cs typeface="Times New Roman" pitchFamily="18" charset="0"/>
              </a:rPr>
              <a:t>KLM</a:t>
            </a:r>
            <a:endParaRPr lang="en-US" sz="2400" i="1" dirty="0" smtClean="0">
              <a:solidFill>
                <a:srgbClr val="FF0000"/>
              </a:solidFill>
              <a:latin typeface="Times New Roman" pitchFamily="18" charset="0"/>
            </a:endParaRPr>
          </a:p>
        </p:txBody>
      </p:sp>
      <p:pic>
        <p:nvPicPr>
          <p:cNvPr id="6" name="Picture 2" descr="D:\Deepak\Powerpoint\20110224\Art\New.wmf"/>
          <p:cNvPicPr>
            <a:picLocks noChangeAspect="1" noChangeArrowheads="1"/>
          </p:cNvPicPr>
          <p:nvPr/>
        </p:nvPicPr>
        <p:blipFill>
          <a:blip r:embed="rId2" cstate="print"/>
          <a:srcRect/>
          <a:stretch>
            <a:fillRect/>
          </a:stretch>
        </p:blipFill>
        <p:spPr bwMode="auto">
          <a:xfrm>
            <a:off x="2103120" y="3924300"/>
            <a:ext cx="1981200" cy="1257300"/>
          </a:xfrm>
          <a:prstGeom prst="rect">
            <a:avLst/>
          </a:prstGeom>
          <a:noFill/>
        </p:spPr>
      </p:pic>
      <p:sp>
        <p:nvSpPr>
          <p:cNvPr id="7" name="TextBox 6"/>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3 Paper 2</a:t>
            </a:r>
          </a:p>
        </p:txBody>
      </p:sp>
    </p:spTree>
    <p:extLst>
      <p:ext uri="{BB962C8B-B14F-4D97-AF65-F5344CB8AC3E}">
        <p14:creationId xmlns:p14="http://schemas.microsoft.com/office/powerpoint/2010/main" xmlns="" val="2823155559"/>
      </p:ext>
    </p:extLst>
  </p:cSld>
  <p:clrMapOvr>
    <a:masterClrMapping/>
  </p:clrMapOvr>
  <p:transition spd="slow">
    <p:strips dir="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p:cTn id="7" dur="500" fill="hold"/>
                                        <p:tgtEl>
                                          <p:spTgt spid="5"/>
                                        </p:tgtEl>
                                        <p:attrNameLst>
                                          <p:attrName>ppt_w</p:attrName>
                                        </p:attrNameLst>
                                      </p:cBhvr>
                                      <p:tavLst>
                                        <p:tav tm="0">
                                          <p:val>
                                            <p:fltVal val="0"/>
                                          </p:val>
                                        </p:tav>
                                        <p:tav tm="100000">
                                          <p:val>
                                            <p:strVal val="#ppt_w"/>
                                          </p:val>
                                        </p:tav>
                                      </p:tavLst>
                                    </p:anim>
                                    <p:anim calcmode="lin" valueType="num">
                                      <p:cBhvr>
                                        <p:cTn id="8" dur="500" fill="hold"/>
                                        <p:tgtEl>
                                          <p:spTgt spid="5"/>
                                        </p:tgtEl>
                                        <p:attrNameLst>
                                          <p:attrName>ppt_h</p:attrName>
                                        </p:attrNameLst>
                                      </p:cBhvr>
                                      <p:tavLst>
                                        <p:tav tm="0">
                                          <p:val>
                                            <p:fltVal val="0"/>
                                          </p:val>
                                        </p:tav>
                                        <p:tav tm="100000">
                                          <p:val>
                                            <p:strVal val="#ppt_h"/>
                                          </p:val>
                                        </p:tav>
                                      </p:tavLst>
                                    </p:anim>
                                    <p:animEffect transition="in" filter="fade">
                                      <p:cBhvr>
                                        <p:cTn id="9" dur="500"/>
                                        <p:tgtEl>
                                          <p:spTgt spid="5"/>
                                        </p:tgtEl>
                                      </p:cBhvr>
                                    </p:animEffect>
                                  </p:childTnLst>
                                </p:cTn>
                              </p:par>
                              <p:par>
                                <p:cTn id="10" presetID="23" presetClass="entr" presetSubtype="16" fill="hold" grpId="0" nodeType="withEffect">
                                  <p:stCondLst>
                                    <p:cond delay="0"/>
                                  </p:stCondLst>
                                  <p:childTnLst>
                                    <p:set>
                                      <p:cBhvr>
                                        <p:cTn id="11" dur="1" fill="hold">
                                          <p:stCondLst>
                                            <p:cond delay="0"/>
                                          </p:stCondLst>
                                        </p:cTn>
                                        <p:tgtEl>
                                          <p:spTgt spid="4"/>
                                        </p:tgtEl>
                                        <p:attrNameLst>
                                          <p:attrName>style.visibility</p:attrName>
                                        </p:attrNameLst>
                                      </p:cBhvr>
                                      <p:to>
                                        <p:strVal val="visible"/>
                                      </p:to>
                                    </p:set>
                                    <p:anim calcmode="lin" valueType="num">
                                      <p:cBhvr>
                                        <p:cTn id="12" dur="500" fill="hold"/>
                                        <p:tgtEl>
                                          <p:spTgt spid="4"/>
                                        </p:tgtEl>
                                        <p:attrNameLst>
                                          <p:attrName>ppt_w</p:attrName>
                                        </p:attrNameLst>
                                      </p:cBhvr>
                                      <p:tavLst>
                                        <p:tav tm="0">
                                          <p:val>
                                            <p:fltVal val="0"/>
                                          </p:val>
                                        </p:tav>
                                        <p:tav tm="100000">
                                          <p:val>
                                            <p:strVal val="#ppt_w"/>
                                          </p:val>
                                        </p:tav>
                                      </p:tavLst>
                                    </p:anim>
                                    <p:anim calcmode="lin" valueType="num">
                                      <p:cBhvr>
                                        <p:cTn id="13" dur="500" fill="hold"/>
                                        <p:tgtEl>
                                          <p:spTgt spid="4"/>
                                        </p:tgtEl>
                                        <p:attrNameLst>
                                          <p:attrName>ppt_h</p:attrName>
                                        </p:attrNameLst>
                                      </p:cBhvr>
                                      <p:tavLst>
                                        <p:tav tm="0">
                                          <p:val>
                                            <p:fltVal val="0"/>
                                          </p:val>
                                        </p:tav>
                                        <p:tav tm="100000">
                                          <p:val>
                                            <p:strVal val="#ppt_h"/>
                                          </p:val>
                                        </p:tav>
                                      </p:tavLst>
                                    </p:anim>
                                  </p:childTnLst>
                                </p:cTn>
                              </p:par>
                              <p:par>
                                <p:cTn id="14" presetID="23" presetClass="entr" presetSubtype="16" fill="hold" nodeType="withEffect">
                                  <p:stCondLst>
                                    <p:cond delay="0"/>
                                  </p:stCondLst>
                                  <p:childTnLst>
                                    <p:set>
                                      <p:cBhvr>
                                        <p:cTn id="15" dur="1" fill="hold">
                                          <p:stCondLst>
                                            <p:cond delay="0"/>
                                          </p:stCondLst>
                                        </p:cTn>
                                        <p:tgtEl>
                                          <p:spTgt spid="6"/>
                                        </p:tgtEl>
                                        <p:attrNameLst>
                                          <p:attrName>style.visibility</p:attrName>
                                        </p:attrNameLst>
                                      </p:cBhvr>
                                      <p:to>
                                        <p:strVal val="visible"/>
                                      </p:to>
                                    </p:set>
                                    <p:anim calcmode="lin" valueType="num">
                                      <p:cBhvr>
                                        <p:cTn id="16" dur="500" fill="hold"/>
                                        <p:tgtEl>
                                          <p:spTgt spid="6"/>
                                        </p:tgtEl>
                                        <p:attrNameLst>
                                          <p:attrName>ppt_w</p:attrName>
                                        </p:attrNameLst>
                                      </p:cBhvr>
                                      <p:tavLst>
                                        <p:tav tm="0">
                                          <p:val>
                                            <p:fltVal val="0"/>
                                          </p:val>
                                        </p:tav>
                                        <p:tav tm="100000">
                                          <p:val>
                                            <p:strVal val="#ppt_w"/>
                                          </p:val>
                                        </p:tav>
                                      </p:tavLst>
                                    </p:anim>
                                    <p:anim calcmode="lin" valueType="num">
                                      <p:cBhvr>
                                        <p:cTn id="17" dur="500" fill="hold"/>
                                        <p:tgtEl>
                                          <p:spTgt spid="6"/>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4" grpId="0"/>
    </p:bldLst>
  </p:timing>
</p:sld>
</file>

<file path=ppt/slides/slide6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Content Placeholder 10"/>
          <p:cNvSpPr>
            <a:spLocks noGrp="1"/>
          </p:cNvSpPr>
          <p:nvPr>
            <p:ph sz="quarter" idx="13"/>
          </p:nvPr>
        </p:nvSpPr>
        <p:spPr>
          <a:xfrm>
            <a:off x="609600" y="2603738"/>
            <a:ext cx="6498772" cy="1508105"/>
          </a:xfrm>
        </p:spPr>
        <p:txBody>
          <a:bodyPr wrap="square">
            <a:spAutoFit/>
          </a:bodyPr>
          <a:lstStyle/>
          <a:p>
            <a:pPr marL="579438" indent="-579438" algn="just">
              <a:spcBef>
                <a:spcPct val="0"/>
              </a:spcBef>
              <a:buFontTx/>
              <a:buNone/>
              <a:tabLst>
                <a:tab pos="1036638" algn="l"/>
                <a:tab pos="3913188" algn="l"/>
              </a:tabLst>
            </a:pPr>
            <a:r>
              <a:rPr lang="en-US" sz="2300" b="1" dirty="0" smtClean="0">
                <a:solidFill>
                  <a:schemeClr val="tx1"/>
                </a:solidFill>
                <a:latin typeface="Times New Roman" pitchFamily="18" charset="0"/>
                <a:cs typeface="Times New Roman" pitchFamily="18" charset="0"/>
              </a:rPr>
              <a:t>10.</a:t>
            </a:r>
            <a:r>
              <a:rPr lang="en-US" sz="2300" dirty="0" smtClean="0">
                <a:solidFill>
                  <a:schemeClr val="tx1"/>
                </a:solidFill>
                <a:latin typeface="Times New Roman" pitchFamily="18" charset="0"/>
                <a:cs typeface="Times New Roman" pitchFamily="18" charset="0"/>
              </a:rPr>
              <a:t>	(a)	The pie chart below, not drawn to scale, 	shows the </a:t>
            </a:r>
            <a:r>
              <a:rPr lang="en-US" sz="2300" dirty="0" err="1" smtClean="0">
                <a:solidFill>
                  <a:schemeClr val="tx1"/>
                </a:solidFill>
                <a:latin typeface="Times New Roman" pitchFamily="18" charset="0"/>
                <a:cs typeface="Times New Roman" pitchFamily="18" charset="0"/>
              </a:rPr>
              <a:t>favourite</a:t>
            </a:r>
            <a:r>
              <a:rPr lang="en-US" sz="2300" dirty="0" smtClean="0">
                <a:solidFill>
                  <a:schemeClr val="tx1"/>
                </a:solidFill>
                <a:latin typeface="Times New Roman" pitchFamily="18" charset="0"/>
                <a:cs typeface="Times New Roman" pitchFamily="18" charset="0"/>
              </a:rPr>
              <a:t> music of a group of 80 	students. The angle representing </a:t>
            </a:r>
            <a:r>
              <a:rPr lang="en-US" sz="2300" dirty="0" err="1" smtClean="0">
                <a:solidFill>
                  <a:schemeClr val="tx1"/>
                </a:solidFill>
                <a:latin typeface="Times New Roman" pitchFamily="18" charset="0"/>
                <a:cs typeface="Times New Roman" pitchFamily="18" charset="0"/>
              </a:rPr>
              <a:t>Soca</a:t>
            </a:r>
            <a:r>
              <a:rPr lang="en-US" sz="2300" dirty="0" smtClean="0">
                <a:solidFill>
                  <a:schemeClr val="tx1"/>
                </a:solidFill>
                <a:latin typeface="Times New Roman" pitchFamily="18" charset="0"/>
                <a:cs typeface="Times New Roman" pitchFamily="18" charset="0"/>
              </a:rPr>
              <a:t> is 90°	and the angle representing Calypso is 144°.</a:t>
            </a:r>
          </a:p>
        </p:txBody>
      </p:sp>
      <p:sp>
        <p:nvSpPr>
          <p:cNvPr id="17" name="Rectangle 16"/>
          <p:cNvSpPr/>
          <p:nvPr/>
        </p:nvSpPr>
        <p:spPr>
          <a:xfrm>
            <a:off x="7083137" y="3713018"/>
            <a:ext cx="1200281" cy="369332"/>
          </a:xfrm>
          <a:prstGeom prst="rect">
            <a:avLst/>
          </a:prstGeom>
        </p:spPr>
        <p:txBody>
          <a:bodyPr wrap="square" anchor="t" anchorCtr="1">
            <a:spAutoFit/>
          </a:bodyPr>
          <a:lstStyle/>
          <a:p>
            <a:pPr indent="-4800600" algn="r"/>
            <a:r>
              <a:rPr lang="en-US" dirty="0" smtClean="0">
                <a:solidFill>
                  <a:prstClr val="black"/>
                </a:solidFill>
                <a:latin typeface="Times New Roman" pitchFamily="18" charset="0"/>
                <a:cs typeface="Times New Roman" pitchFamily="18" charset="0"/>
              </a:rPr>
              <a:t>(5 </a:t>
            </a:r>
            <a:r>
              <a:rPr lang="en-US" dirty="0">
                <a:solidFill>
                  <a:prstClr val="black"/>
                </a:solidFill>
                <a:latin typeface="Times New Roman" pitchFamily="18" charset="0"/>
                <a:cs typeface="Times New Roman" pitchFamily="18" charset="0"/>
              </a:rPr>
              <a:t>marks)</a:t>
            </a:r>
          </a:p>
        </p:txBody>
      </p:sp>
      <p:pic>
        <p:nvPicPr>
          <p:cNvPr id="7" name="Picture 2"/>
          <p:cNvPicPr>
            <a:picLocks noChangeAspect="1" noChangeArrowheads="1"/>
          </p:cNvPicPr>
          <p:nvPr/>
        </p:nvPicPr>
        <p:blipFill>
          <a:blip r:embed="rId2" cstate="print"/>
          <a:srcRect l="2367" b="2189"/>
          <a:stretch>
            <a:fillRect/>
          </a:stretch>
        </p:blipFill>
        <p:spPr bwMode="auto">
          <a:xfrm>
            <a:off x="3200400" y="4114800"/>
            <a:ext cx="2629911" cy="2586260"/>
          </a:xfrm>
          <a:prstGeom prst="rect">
            <a:avLst/>
          </a:prstGeom>
          <a:noFill/>
          <a:ln w="9525">
            <a:noFill/>
            <a:miter lim="800000"/>
            <a:headEnd/>
            <a:tailEnd/>
          </a:ln>
          <a:effectLst/>
        </p:spPr>
      </p:pic>
      <p:sp>
        <p:nvSpPr>
          <p:cNvPr id="5" name="TextBox 4"/>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3 Paper 2</a:t>
            </a:r>
          </a:p>
        </p:txBody>
      </p:sp>
    </p:spTree>
    <p:extLst>
      <p:ext uri="{BB962C8B-B14F-4D97-AF65-F5344CB8AC3E}">
        <p14:creationId xmlns:p14="http://schemas.microsoft.com/office/powerpoint/2010/main" xmlns="" val="714513420"/>
      </p:ext>
    </p:extLst>
  </p:cSld>
  <p:clrMapOvr>
    <a:masterClrMapping/>
  </p:clrMapOvr>
  <p:transition spd="slow">
    <p:strips dir="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17"/>
                                        </p:tgtEl>
                                        <p:attrNameLst>
                                          <p:attrName>style.visibility</p:attrName>
                                        </p:attrNameLst>
                                      </p:cBhvr>
                                      <p:to>
                                        <p:strVal val="visible"/>
                                      </p:to>
                                    </p:set>
                                    <p:anim calcmode="lin" valueType="num">
                                      <p:cBhvr>
                                        <p:cTn id="7" dur="500" fill="hold"/>
                                        <p:tgtEl>
                                          <p:spTgt spid="17"/>
                                        </p:tgtEl>
                                        <p:attrNameLst>
                                          <p:attrName>ppt_w</p:attrName>
                                        </p:attrNameLst>
                                      </p:cBhvr>
                                      <p:tavLst>
                                        <p:tav tm="0">
                                          <p:val>
                                            <p:fltVal val="0"/>
                                          </p:val>
                                        </p:tav>
                                        <p:tav tm="100000">
                                          <p:val>
                                            <p:strVal val="#ppt_w"/>
                                          </p:val>
                                        </p:tav>
                                      </p:tavLst>
                                    </p:anim>
                                    <p:anim calcmode="lin" valueType="num">
                                      <p:cBhvr>
                                        <p:cTn id="8" dur="500" fill="hold"/>
                                        <p:tgtEl>
                                          <p:spTgt spid="17"/>
                                        </p:tgtEl>
                                        <p:attrNameLst>
                                          <p:attrName>ppt_h</p:attrName>
                                        </p:attrNameLst>
                                      </p:cBhvr>
                                      <p:tavLst>
                                        <p:tav tm="0">
                                          <p:val>
                                            <p:fltVal val="0"/>
                                          </p:val>
                                        </p:tav>
                                        <p:tav tm="100000">
                                          <p:val>
                                            <p:strVal val="#ppt_h"/>
                                          </p:val>
                                        </p:tav>
                                      </p:tavLst>
                                    </p:anim>
                                  </p:childTnLst>
                                </p:cTn>
                              </p:par>
                              <p:par>
                                <p:cTn id="9" presetID="23" presetClass="entr" presetSubtype="16" fill="hold" grpId="0" nodeType="withEffect">
                                  <p:stCondLst>
                                    <p:cond delay="0"/>
                                  </p:stCondLst>
                                  <p:childTnLst>
                                    <p:set>
                                      <p:cBhvr>
                                        <p:cTn id="10" dur="1" fill="hold">
                                          <p:stCondLst>
                                            <p:cond delay="0"/>
                                          </p:stCondLst>
                                        </p:cTn>
                                        <p:tgtEl>
                                          <p:spTgt spid="16">
                                            <p:txEl>
                                              <p:pRg st="0" end="0"/>
                                            </p:txEl>
                                          </p:spTgt>
                                        </p:tgtEl>
                                        <p:attrNameLst>
                                          <p:attrName>style.visibility</p:attrName>
                                        </p:attrNameLst>
                                      </p:cBhvr>
                                      <p:to>
                                        <p:strVal val="visible"/>
                                      </p:to>
                                    </p:set>
                                    <p:anim calcmode="lin" valueType="num">
                                      <p:cBhvr>
                                        <p:cTn id="11" dur="500" fill="hold"/>
                                        <p:tgtEl>
                                          <p:spTgt spid="16">
                                            <p:txEl>
                                              <p:pRg st="0" end="0"/>
                                            </p:txEl>
                                          </p:spTgt>
                                        </p:tgtEl>
                                        <p:attrNameLst>
                                          <p:attrName>ppt_w</p:attrName>
                                        </p:attrNameLst>
                                      </p:cBhvr>
                                      <p:tavLst>
                                        <p:tav tm="0">
                                          <p:val>
                                            <p:fltVal val="0"/>
                                          </p:val>
                                        </p:tav>
                                        <p:tav tm="100000">
                                          <p:val>
                                            <p:strVal val="#ppt_w"/>
                                          </p:val>
                                        </p:tav>
                                      </p:tavLst>
                                    </p:anim>
                                    <p:anim calcmode="lin" valueType="num">
                                      <p:cBhvr>
                                        <p:cTn id="12" dur="500" fill="hold"/>
                                        <p:tgtEl>
                                          <p:spTgt spid="16">
                                            <p:txEl>
                                              <p:pRg st="0" end="0"/>
                                            </p:txEl>
                                          </p:spTgt>
                                        </p:tgtEl>
                                        <p:attrNameLst>
                                          <p:attrName>ppt_h</p:attrName>
                                        </p:attrNameLst>
                                      </p:cBhvr>
                                      <p:tavLst>
                                        <p:tav tm="0">
                                          <p:val>
                                            <p:fltVal val="0"/>
                                          </p:val>
                                        </p:tav>
                                        <p:tav tm="100000">
                                          <p:val>
                                            <p:strVal val="#ppt_h"/>
                                          </p:val>
                                        </p:tav>
                                      </p:tavLst>
                                    </p:anim>
                                  </p:childTnLst>
                                </p:cTn>
                              </p:par>
                              <p:par>
                                <p:cTn id="13" presetID="23" presetClass="entr" presetSubtype="16" fill="hold" nodeType="withEffect">
                                  <p:stCondLst>
                                    <p:cond delay="0"/>
                                  </p:stCondLst>
                                  <p:childTnLst>
                                    <p:set>
                                      <p:cBhvr>
                                        <p:cTn id="14" dur="1" fill="hold">
                                          <p:stCondLst>
                                            <p:cond delay="0"/>
                                          </p:stCondLst>
                                        </p:cTn>
                                        <p:tgtEl>
                                          <p:spTgt spid="7"/>
                                        </p:tgtEl>
                                        <p:attrNameLst>
                                          <p:attrName>style.visibility</p:attrName>
                                        </p:attrNameLst>
                                      </p:cBhvr>
                                      <p:to>
                                        <p:strVal val="visible"/>
                                      </p:to>
                                    </p:set>
                                    <p:anim calcmode="lin" valueType="num">
                                      <p:cBhvr>
                                        <p:cTn id="15" dur="500" fill="hold"/>
                                        <p:tgtEl>
                                          <p:spTgt spid="7"/>
                                        </p:tgtEl>
                                        <p:attrNameLst>
                                          <p:attrName>ppt_w</p:attrName>
                                        </p:attrNameLst>
                                      </p:cBhvr>
                                      <p:tavLst>
                                        <p:tav tm="0">
                                          <p:val>
                                            <p:fltVal val="0"/>
                                          </p:val>
                                        </p:tav>
                                        <p:tav tm="100000">
                                          <p:val>
                                            <p:strVal val="#ppt_w"/>
                                          </p:val>
                                        </p:tav>
                                      </p:tavLst>
                                    </p:anim>
                                    <p:anim calcmode="lin" valueType="num">
                                      <p:cBhvr>
                                        <p:cTn id="16" dur="500" fill="hold"/>
                                        <p:tgtEl>
                                          <p:spTgt spid="7"/>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build="p"/>
      <p:bldP spid="17" grpId="0"/>
    </p:bldLst>
  </p:timing>
</p:sld>
</file>

<file path=ppt/slides/slide6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Content Placeholder 10"/>
          <p:cNvSpPr>
            <a:spLocks noGrp="1"/>
          </p:cNvSpPr>
          <p:nvPr>
            <p:ph sz="quarter" idx="13"/>
          </p:nvPr>
        </p:nvSpPr>
        <p:spPr>
          <a:xfrm>
            <a:off x="331685" y="2391228"/>
            <a:ext cx="6903720" cy="2215991"/>
          </a:xfrm>
        </p:spPr>
        <p:txBody>
          <a:bodyPr wrap="square">
            <a:spAutoFit/>
          </a:bodyPr>
          <a:lstStyle/>
          <a:p>
            <a:pPr marL="579438" indent="-579438" algn="just">
              <a:spcBef>
                <a:spcPct val="0"/>
              </a:spcBef>
              <a:buFontTx/>
              <a:buNone/>
              <a:tabLst>
                <a:tab pos="1265238" algn="l"/>
                <a:tab pos="3913188" algn="l"/>
              </a:tabLst>
            </a:pPr>
            <a:r>
              <a:rPr lang="en-US" sz="2300" b="1" dirty="0" smtClean="0">
                <a:solidFill>
                  <a:schemeClr val="tx1"/>
                </a:solidFill>
                <a:latin typeface="Times New Roman" pitchFamily="18" charset="0"/>
                <a:cs typeface="Times New Roman" pitchFamily="18" charset="0"/>
              </a:rPr>
              <a:t>10.</a:t>
            </a:r>
            <a:r>
              <a:rPr lang="en-US" sz="2300" dirty="0" smtClean="0">
                <a:solidFill>
                  <a:schemeClr val="tx1"/>
                </a:solidFill>
                <a:latin typeface="Times New Roman" pitchFamily="18" charset="0"/>
                <a:cs typeface="Times New Roman" pitchFamily="18" charset="0"/>
              </a:rPr>
              <a:t>	(a)	Calculate</a:t>
            </a:r>
          </a:p>
          <a:p>
            <a:pPr marL="579438" indent="-579438" algn="just">
              <a:spcBef>
                <a:spcPct val="0"/>
              </a:spcBef>
              <a:buFontTx/>
              <a:buNone/>
              <a:tabLst>
                <a:tab pos="1265238" algn="l"/>
                <a:tab pos="3913188" algn="l"/>
              </a:tabLst>
            </a:pPr>
            <a:r>
              <a:rPr lang="en-US" sz="2300" dirty="0" smtClean="0">
                <a:solidFill>
                  <a:schemeClr val="tx1"/>
                </a:solidFill>
                <a:latin typeface="Times New Roman" pitchFamily="18" charset="0"/>
                <a:cs typeface="Times New Roman" pitchFamily="18" charset="0"/>
              </a:rPr>
              <a:t>		(</a:t>
            </a:r>
            <a:r>
              <a:rPr lang="en-US" sz="2300" dirty="0" err="1" smtClean="0">
                <a:solidFill>
                  <a:schemeClr val="tx1"/>
                </a:solidFill>
                <a:latin typeface="Times New Roman" pitchFamily="18" charset="0"/>
                <a:cs typeface="Times New Roman" pitchFamily="18" charset="0"/>
              </a:rPr>
              <a:t>i</a:t>
            </a:r>
            <a:r>
              <a:rPr lang="en-US" sz="2300" dirty="0" smtClean="0">
                <a:solidFill>
                  <a:schemeClr val="tx1"/>
                </a:solidFill>
                <a:latin typeface="Times New Roman" pitchFamily="18" charset="0"/>
                <a:cs typeface="Times New Roman" pitchFamily="18" charset="0"/>
              </a:rPr>
              <a:t>) the number of students whose </a:t>
            </a:r>
            <a:r>
              <a:rPr lang="en-US" sz="2300" dirty="0" err="1" smtClean="0">
                <a:solidFill>
                  <a:schemeClr val="tx1"/>
                </a:solidFill>
                <a:latin typeface="Times New Roman" pitchFamily="18" charset="0"/>
                <a:cs typeface="Times New Roman" pitchFamily="18" charset="0"/>
              </a:rPr>
              <a:t>favourite</a:t>
            </a:r>
            <a:r>
              <a:rPr lang="en-US" sz="2300" dirty="0" smtClean="0">
                <a:solidFill>
                  <a:schemeClr val="tx1"/>
                </a:solidFill>
                <a:latin typeface="Times New Roman" pitchFamily="18" charset="0"/>
                <a:cs typeface="Times New Roman" pitchFamily="18" charset="0"/>
              </a:rPr>
              <a:t> 	     	     music is </a:t>
            </a:r>
            <a:r>
              <a:rPr lang="en-US" sz="2300" dirty="0" err="1" smtClean="0">
                <a:solidFill>
                  <a:schemeClr val="tx1"/>
                </a:solidFill>
                <a:latin typeface="Times New Roman" pitchFamily="18" charset="0"/>
                <a:cs typeface="Times New Roman" pitchFamily="18" charset="0"/>
              </a:rPr>
              <a:t>Soca</a:t>
            </a:r>
            <a:endParaRPr lang="en-US" sz="2300" dirty="0" smtClean="0">
              <a:solidFill>
                <a:schemeClr val="tx1"/>
              </a:solidFill>
              <a:latin typeface="Times New Roman" pitchFamily="18" charset="0"/>
              <a:cs typeface="Times New Roman" pitchFamily="18" charset="0"/>
            </a:endParaRPr>
          </a:p>
          <a:p>
            <a:pPr marL="579438" indent="-579438" algn="just">
              <a:spcBef>
                <a:spcPct val="0"/>
              </a:spcBef>
              <a:buFontTx/>
              <a:buNone/>
              <a:tabLst>
                <a:tab pos="1265238" algn="l"/>
                <a:tab pos="3913188" algn="l"/>
              </a:tabLst>
            </a:pPr>
            <a:endParaRPr lang="en-US" sz="2300" dirty="0" smtClean="0">
              <a:solidFill>
                <a:schemeClr val="tx1"/>
              </a:solidFill>
              <a:latin typeface="Times New Roman" pitchFamily="18" charset="0"/>
              <a:cs typeface="Times New Roman" pitchFamily="18" charset="0"/>
            </a:endParaRPr>
          </a:p>
          <a:p>
            <a:pPr marL="579438" indent="-579438">
              <a:spcBef>
                <a:spcPct val="0"/>
              </a:spcBef>
              <a:buFontTx/>
              <a:buNone/>
              <a:tabLst>
                <a:tab pos="1265238" algn="l"/>
              </a:tabLst>
            </a:pPr>
            <a:r>
              <a:rPr lang="en-US" sz="2300" dirty="0" smtClean="0">
                <a:solidFill>
                  <a:schemeClr val="tx1"/>
                </a:solidFill>
                <a:latin typeface="Times New Roman" pitchFamily="18" charset="0"/>
                <a:cs typeface="Times New Roman" pitchFamily="18" charset="0"/>
              </a:rPr>
              <a:t>		(ii) the percentage of students </a:t>
            </a:r>
            <a:br>
              <a:rPr lang="en-US" sz="2300" dirty="0" smtClean="0">
                <a:solidFill>
                  <a:schemeClr val="tx1"/>
                </a:solidFill>
                <a:latin typeface="Times New Roman" pitchFamily="18" charset="0"/>
                <a:cs typeface="Times New Roman" pitchFamily="18" charset="0"/>
              </a:rPr>
            </a:br>
            <a:r>
              <a:rPr lang="en-US" sz="2300" dirty="0" smtClean="0">
                <a:solidFill>
                  <a:schemeClr val="tx1"/>
                </a:solidFill>
                <a:latin typeface="Times New Roman" pitchFamily="18" charset="0"/>
                <a:cs typeface="Times New Roman" pitchFamily="18" charset="0"/>
              </a:rPr>
              <a:t>	      whose </a:t>
            </a:r>
            <a:r>
              <a:rPr lang="en-US" sz="2300" dirty="0" err="1" smtClean="0">
                <a:solidFill>
                  <a:schemeClr val="tx1"/>
                </a:solidFill>
                <a:latin typeface="Times New Roman" pitchFamily="18" charset="0"/>
                <a:cs typeface="Times New Roman" pitchFamily="18" charset="0"/>
              </a:rPr>
              <a:t>favourite</a:t>
            </a:r>
            <a:r>
              <a:rPr lang="en-US" sz="2300" dirty="0" smtClean="0">
                <a:solidFill>
                  <a:schemeClr val="tx1"/>
                </a:solidFill>
                <a:latin typeface="Times New Roman" pitchFamily="18" charset="0"/>
                <a:cs typeface="Times New Roman" pitchFamily="18" charset="0"/>
              </a:rPr>
              <a:t> music is Chutney.</a:t>
            </a:r>
          </a:p>
        </p:txBody>
      </p:sp>
      <p:sp>
        <p:nvSpPr>
          <p:cNvPr id="11" name="Notched Right Arrow 10"/>
          <p:cNvSpPr/>
          <p:nvPr/>
        </p:nvSpPr>
        <p:spPr>
          <a:xfrm>
            <a:off x="7010400" y="6019800"/>
            <a:ext cx="1934715" cy="685800"/>
          </a:xfrm>
          <a:prstGeom prst="notchedRightArrow">
            <a:avLst/>
          </a:prstGeom>
          <a:blipFill>
            <a:blip r:embed="rId2" cstate="prin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ANSWER</a:t>
            </a:r>
            <a:endParaRPr lang="en-US" sz="2000" b="1" dirty="0">
              <a:latin typeface="Times New Roman" pitchFamily="18" charset="0"/>
              <a:cs typeface="Times New Roman" pitchFamily="18" charset="0"/>
            </a:endParaRPr>
          </a:p>
        </p:txBody>
      </p:sp>
      <p:sp>
        <p:nvSpPr>
          <p:cNvPr id="4" name="TextBox 3"/>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3 Paper 2</a:t>
            </a:r>
          </a:p>
        </p:txBody>
      </p:sp>
      <p:pic>
        <p:nvPicPr>
          <p:cNvPr id="5" name="Picture 2"/>
          <p:cNvPicPr>
            <a:picLocks noChangeAspect="1" noChangeArrowheads="1"/>
          </p:cNvPicPr>
          <p:nvPr/>
        </p:nvPicPr>
        <p:blipFill>
          <a:blip r:embed="rId3" cstate="print"/>
          <a:srcRect l="2367" b="2189"/>
          <a:stretch>
            <a:fillRect/>
          </a:stretch>
        </p:blipFill>
        <p:spPr bwMode="auto">
          <a:xfrm>
            <a:off x="6535265" y="3334942"/>
            <a:ext cx="2438400" cy="2397928"/>
          </a:xfrm>
          <a:prstGeom prst="rect">
            <a:avLst/>
          </a:prstGeom>
          <a:noFill/>
          <a:ln w="9525">
            <a:noFill/>
            <a:miter lim="800000"/>
            <a:headEnd/>
            <a:tailEnd/>
          </a:ln>
          <a:effectLst/>
        </p:spPr>
      </p:pic>
    </p:spTree>
    <p:extLst>
      <p:ext uri="{BB962C8B-B14F-4D97-AF65-F5344CB8AC3E}">
        <p14:creationId xmlns:p14="http://schemas.microsoft.com/office/powerpoint/2010/main" xmlns="" val="2823155559"/>
      </p:ext>
    </p:extLst>
  </p:cSld>
  <p:clrMapOvr>
    <a:masterClrMapping/>
  </p:clrMapOvr>
  <p:transition spd="slow">
    <p:strips dir="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6">
                                            <p:txEl>
                                              <p:pRg st="0" end="0"/>
                                            </p:txEl>
                                          </p:spTgt>
                                        </p:tgtEl>
                                        <p:attrNameLst>
                                          <p:attrName>style.visibility</p:attrName>
                                        </p:attrNameLst>
                                      </p:cBhvr>
                                      <p:to>
                                        <p:strVal val="visible"/>
                                      </p:to>
                                    </p:set>
                                    <p:anim calcmode="lin" valueType="num">
                                      <p:cBhvr>
                                        <p:cTn id="7" dur="500" fill="hold"/>
                                        <p:tgtEl>
                                          <p:spTgt spid="6">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6">
                                            <p:txEl>
                                              <p:pRg st="0" end="0"/>
                                            </p:txEl>
                                          </p:spTgt>
                                        </p:tgtEl>
                                        <p:attrNameLst>
                                          <p:attrName>ppt_h</p:attrName>
                                        </p:attrNameLst>
                                      </p:cBhvr>
                                      <p:tavLst>
                                        <p:tav tm="0">
                                          <p:val>
                                            <p:fltVal val="0"/>
                                          </p:val>
                                        </p:tav>
                                        <p:tav tm="100000">
                                          <p:val>
                                            <p:strVal val="#ppt_h"/>
                                          </p:val>
                                        </p:tav>
                                      </p:tavLst>
                                    </p:anim>
                                  </p:childTnLst>
                                </p:cTn>
                              </p:par>
                            </p:childTnLst>
                          </p:cTn>
                        </p:par>
                      </p:childTnLst>
                    </p:cTn>
                  </p:par>
                  <p:par>
                    <p:cTn id="9" fill="hold">
                      <p:stCondLst>
                        <p:cond delay="indefinite"/>
                      </p:stCondLst>
                      <p:childTnLst>
                        <p:par>
                          <p:cTn id="10" fill="hold">
                            <p:stCondLst>
                              <p:cond delay="0"/>
                            </p:stCondLst>
                            <p:childTnLst>
                              <p:par>
                                <p:cTn id="11" presetID="23" presetClass="entr" presetSubtype="16" fill="hold" grpId="0" nodeType="clickEffect">
                                  <p:stCondLst>
                                    <p:cond delay="0"/>
                                  </p:stCondLst>
                                  <p:childTnLst>
                                    <p:set>
                                      <p:cBhvr>
                                        <p:cTn id="12" dur="1" fill="hold">
                                          <p:stCondLst>
                                            <p:cond delay="0"/>
                                          </p:stCondLst>
                                        </p:cTn>
                                        <p:tgtEl>
                                          <p:spTgt spid="6">
                                            <p:txEl>
                                              <p:pRg st="1" end="1"/>
                                            </p:txEl>
                                          </p:spTgt>
                                        </p:tgtEl>
                                        <p:attrNameLst>
                                          <p:attrName>style.visibility</p:attrName>
                                        </p:attrNameLst>
                                      </p:cBhvr>
                                      <p:to>
                                        <p:strVal val="visible"/>
                                      </p:to>
                                    </p:set>
                                    <p:anim calcmode="lin" valueType="num">
                                      <p:cBhvr>
                                        <p:cTn id="13" dur="500" fill="hold"/>
                                        <p:tgtEl>
                                          <p:spTgt spid="6">
                                            <p:txEl>
                                              <p:pRg st="1" end="1"/>
                                            </p:txEl>
                                          </p:spTgt>
                                        </p:tgtEl>
                                        <p:attrNameLst>
                                          <p:attrName>ppt_w</p:attrName>
                                        </p:attrNameLst>
                                      </p:cBhvr>
                                      <p:tavLst>
                                        <p:tav tm="0">
                                          <p:val>
                                            <p:fltVal val="0"/>
                                          </p:val>
                                        </p:tav>
                                        <p:tav tm="100000">
                                          <p:val>
                                            <p:strVal val="#ppt_w"/>
                                          </p:val>
                                        </p:tav>
                                      </p:tavLst>
                                    </p:anim>
                                    <p:anim calcmode="lin" valueType="num">
                                      <p:cBhvr>
                                        <p:cTn id="14" dur="500" fill="hold"/>
                                        <p:tgtEl>
                                          <p:spTgt spid="6">
                                            <p:txEl>
                                              <p:pRg st="1" end="1"/>
                                            </p:txEl>
                                          </p:spTgt>
                                        </p:tgtEl>
                                        <p:attrNameLst>
                                          <p:attrName>ppt_h</p:attrName>
                                        </p:attrNameLst>
                                      </p:cBhvr>
                                      <p:tavLst>
                                        <p:tav tm="0">
                                          <p:val>
                                            <p:fltVal val="0"/>
                                          </p:val>
                                        </p:tav>
                                        <p:tav tm="100000">
                                          <p:val>
                                            <p:strVal val="#ppt_h"/>
                                          </p:val>
                                        </p:tav>
                                      </p:tavLst>
                                    </p:anim>
                                  </p:childTnLst>
                                </p:cTn>
                              </p:par>
                              <p:par>
                                <p:cTn id="15" presetID="23" presetClass="entr" presetSubtype="16" fill="hold" grpId="0" nodeType="withEffect">
                                  <p:stCondLst>
                                    <p:cond delay="0"/>
                                  </p:stCondLst>
                                  <p:childTnLst>
                                    <p:set>
                                      <p:cBhvr>
                                        <p:cTn id="16" dur="1" fill="hold">
                                          <p:stCondLst>
                                            <p:cond delay="0"/>
                                          </p:stCondLst>
                                        </p:cTn>
                                        <p:tgtEl>
                                          <p:spTgt spid="6">
                                            <p:txEl>
                                              <p:pRg st="3" end="3"/>
                                            </p:txEl>
                                          </p:spTgt>
                                        </p:tgtEl>
                                        <p:attrNameLst>
                                          <p:attrName>style.visibility</p:attrName>
                                        </p:attrNameLst>
                                      </p:cBhvr>
                                      <p:to>
                                        <p:strVal val="visible"/>
                                      </p:to>
                                    </p:set>
                                    <p:anim calcmode="lin" valueType="num">
                                      <p:cBhvr>
                                        <p:cTn id="17" dur="500" fill="hold"/>
                                        <p:tgtEl>
                                          <p:spTgt spid="6">
                                            <p:txEl>
                                              <p:pRg st="3" end="3"/>
                                            </p:txEl>
                                          </p:spTgt>
                                        </p:tgtEl>
                                        <p:attrNameLst>
                                          <p:attrName>ppt_w</p:attrName>
                                        </p:attrNameLst>
                                      </p:cBhvr>
                                      <p:tavLst>
                                        <p:tav tm="0">
                                          <p:val>
                                            <p:fltVal val="0"/>
                                          </p:val>
                                        </p:tav>
                                        <p:tav tm="100000">
                                          <p:val>
                                            <p:strVal val="#ppt_w"/>
                                          </p:val>
                                        </p:tav>
                                      </p:tavLst>
                                    </p:anim>
                                    <p:anim calcmode="lin" valueType="num">
                                      <p:cBhvr>
                                        <p:cTn id="18" dur="500" fill="hold"/>
                                        <p:tgtEl>
                                          <p:spTgt spid="6">
                                            <p:txEl>
                                              <p:pRg st="3" end="3"/>
                                            </p:txEl>
                                          </p:spTgt>
                                        </p:tgtEl>
                                        <p:attrNameLst>
                                          <p:attrName>ppt_h</p:attrName>
                                        </p:attrNameLst>
                                      </p:cBhvr>
                                      <p:tavLst>
                                        <p:tav tm="0">
                                          <p:val>
                                            <p:fltVal val="0"/>
                                          </p:val>
                                        </p:tav>
                                        <p:tav tm="100000">
                                          <p:val>
                                            <p:strVal val="#ppt_h"/>
                                          </p:val>
                                        </p:tav>
                                      </p:tavLst>
                                    </p:anim>
                                  </p:childTnLst>
                                </p:cTn>
                              </p:par>
                              <p:par>
                                <p:cTn id="19" presetID="23" presetClass="entr" presetSubtype="16" fill="hold" nodeType="withEffect">
                                  <p:stCondLst>
                                    <p:cond delay="0"/>
                                  </p:stCondLst>
                                  <p:childTnLst>
                                    <p:set>
                                      <p:cBhvr>
                                        <p:cTn id="20" dur="1" fill="hold">
                                          <p:stCondLst>
                                            <p:cond delay="0"/>
                                          </p:stCondLst>
                                        </p:cTn>
                                        <p:tgtEl>
                                          <p:spTgt spid="5"/>
                                        </p:tgtEl>
                                        <p:attrNameLst>
                                          <p:attrName>style.visibility</p:attrName>
                                        </p:attrNameLst>
                                      </p:cBhvr>
                                      <p:to>
                                        <p:strVal val="visible"/>
                                      </p:to>
                                    </p:set>
                                    <p:anim calcmode="lin" valueType="num">
                                      <p:cBhvr>
                                        <p:cTn id="21" dur="500" fill="hold"/>
                                        <p:tgtEl>
                                          <p:spTgt spid="5"/>
                                        </p:tgtEl>
                                        <p:attrNameLst>
                                          <p:attrName>ppt_w</p:attrName>
                                        </p:attrNameLst>
                                      </p:cBhvr>
                                      <p:tavLst>
                                        <p:tav tm="0">
                                          <p:val>
                                            <p:fltVal val="0"/>
                                          </p:val>
                                        </p:tav>
                                        <p:tav tm="100000">
                                          <p:val>
                                            <p:strVal val="#ppt_w"/>
                                          </p:val>
                                        </p:tav>
                                      </p:tavLst>
                                    </p:anim>
                                    <p:anim calcmode="lin" valueType="num">
                                      <p:cBhvr>
                                        <p:cTn id="22" dur="500" fill="hold"/>
                                        <p:tgtEl>
                                          <p:spTgt spid="5"/>
                                        </p:tgtEl>
                                        <p:attrNameLst>
                                          <p:attrName>ppt_h</p:attrName>
                                        </p:attrNameLst>
                                      </p:cBhvr>
                                      <p:tavLst>
                                        <p:tav tm="0">
                                          <p:val>
                                            <p:fltVal val="0"/>
                                          </p:val>
                                        </p:tav>
                                        <p:tav tm="100000">
                                          <p:val>
                                            <p:strVal val="#ppt_h"/>
                                          </p:val>
                                        </p:tav>
                                      </p:tavLst>
                                    </p:anim>
                                  </p:childTnLst>
                                </p:cTn>
                              </p:par>
                            </p:childTnLst>
                          </p:cTn>
                        </p:par>
                      </p:childTnLst>
                    </p:cTn>
                  </p:par>
                  <p:par>
                    <p:cTn id="23" fill="hold">
                      <p:stCondLst>
                        <p:cond delay="indefinite"/>
                      </p:stCondLst>
                      <p:childTnLst>
                        <p:par>
                          <p:cTn id="24" fill="hold">
                            <p:stCondLst>
                              <p:cond delay="0"/>
                            </p:stCondLst>
                            <p:childTnLst>
                              <p:par>
                                <p:cTn id="25" presetID="3" presetClass="entr" presetSubtype="10" fill="hold" grpId="0" nodeType="clickEffect">
                                  <p:stCondLst>
                                    <p:cond delay="0"/>
                                  </p:stCondLst>
                                  <p:childTnLst>
                                    <p:set>
                                      <p:cBhvr>
                                        <p:cTn id="26" dur="1" fill="hold">
                                          <p:stCondLst>
                                            <p:cond delay="0"/>
                                          </p:stCondLst>
                                        </p:cTn>
                                        <p:tgtEl>
                                          <p:spTgt spid="11"/>
                                        </p:tgtEl>
                                        <p:attrNameLst>
                                          <p:attrName>style.visibility</p:attrName>
                                        </p:attrNameLst>
                                      </p:cBhvr>
                                      <p:to>
                                        <p:strVal val="visible"/>
                                      </p:to>
                                    </p:set>
                                    <p:animEffect transition="in" filter="blinds(horizontal)">
                                      <p:cBhvr>
                                        <p:cTn id="27"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uiExpand="1" build="p"/>
      <p:bldP spid="11" grpId="0" animBg="1"/>
    </p:bldLst>
  </p:timing>
</p:sld>
</file>

<file path=ppt/slides/slide6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extBox 6"/>
          <p:cNvSpPr txBox="1"/>
          <p:nvPr/>
        </p:nvSpPr>
        <p:spPr>
          <a:xfrm>
            <a:off x="609600" y="2334161"/>
            <a:ext cx="5257800" cy="1169551"/>
          </a:xfrm>
          <a:prstGeom prst="rect">
            <a:avLst/>
          </a:prstGeom>
          <a:noFill/>
        </p:spPr>
        <p:txBody>
          <a:bodyPr wrap="square" rtlCol="0">
            <a:spAutoFit/>
          </a:bodyPr>
          <a:lstStyle/>
          <a:p>
            <a:pPr marL="457200" indent="-457200">
              <a:lnSpc>
                <a:spcPts val="2800"/>
              </a:lnSpc>
              <a:spcAft>
                <a:spcPct val="50000"/>
              </a:spcAft>
              <a:buFontTx/>
              <a:buNone/>
              <a:tabLst>
                <a:tab pos="1036638" algn="l"/>
              </a:tabLst>
            </a:pPr>
            <a:r>
              <a:rPr lang="en-US" sz="2300" b="1" dirty="0" smtClean="0">
                <a:latin typeface="Times New Roman" pitchFamily="18" charset="0"/>
                <a:cs typeface="Times New Roman" pitchFamily="18" charset="0"/>
              </a:rPr>
              <a:t>10.</a:t>
            </a:r>
            <a:r>
              <a:rPr lang="en-US" sz="2300" dirty="0" smtClean="0">
                <a:latin typeface="Times New Roman" pitchFamily="18" charset="0"/>
                <a:cs typeface="Times New Roman" pitchFamily="18" charset="0"/>
              </a:rPr>
              <a:t>	(a)	(</a:t>
            </a:r>
            <a:r>
              <a:rPr lang="en-US" sz="2300" dirty="0" err="1" smtClean="0">
                <a:latin typeface="Times New Roman" pitchFamily="18" charset="0"/>
                <a:cs typeface="Times New Roman" pitchFamily="18" charset="0"/>
              </a:rPr>
              <a:t>i</a:t>
            </a:r>
            <a:r>
              <a:rPr lang="en-US" sz="2300" dirty="0" smtClean="0">
                <a:latin typeface="Times New Roman" pitchFamily="18" charset="0"/>
                <a:cs typeface="Times New Roman" pitchFamily="18" charset="0"/>
              </a:rPr>
              <a:t>)  The number of students </a:t>
            </a:r>
            <a:br>
              <a:rPr lang="en-US" sz="2300" dirty="0" smtClean="0">
                <a:latin typeface="Times New Roman" pitchFamily="18" charset="0"/>
                <a:cs typeface="Times New Roman" pitchFamily="18" charset="0"/>
              </a:rPr>
            </a:br>
            <a:r>
              <a:rPr lang="en-US" sz="2300" dirty="0" smtClean="0">
                <a:latin typeface="Times New Roman" pitchFamily="18" charset="0"/>
                <a:cs typeface="Times New Roman" pitchFamily="18" charset="0"/>
              </a:rPr>
              <a:t>	     </a:t>
            </a:r>
            <a:r>
              <a:rPr lang="en-US" sz="1200" dirty="0" smtClean="0">
                <a:latin typeface="Times New Roman" pitchFamily="18" charset="0"/>
                <a:cs typeface="Times New Roman" pitchFamily="18" charset="0"/>
              </a:rPr>
              <a:t>  </a:t>
            </a:r>
            <a:r>
              <a:rPr lang="en-US" sz="2300" dirty="0" smtClean="0">
                <a:latin typeface="Times New Roman" pitchFamily="18" charset="0"/>
                <a:cs typeface="Times New Roman" pitchFamily="18" charset="0"/>
              </a:rPr>
              <a:t>whose </a:t>
            </a:r>
            <a:r>
              <a:rPr lang="en-US" sz="2300" dirty="0" err="1" smtClean="0">
                <a:latin typeface="Times New Roman" pitchFamily="18" charset="0"/>
                <a:cs typeface="Times New Roman" pitchFamily="18" charset="0"/>
              </a:rPr>
              <a:t>favourite</a:t>
            </a:r>
            <a:r>
              <a:rPr lang="en-US" sz="2300" dirty="0" smtClean="0">
                <a:latin typeface="Times New Roman" pitchFamily="18" charset="0"/>
                <a:cs typeface="Times New Roman" pitchFamily="18" charset="0"/>
              </a:rPr>
              <a:t> music</a:t>
            </a:r>
            <a:br>
              <a:rPr lang="en-US" sz="2300" dirty="0" smtClean="0">
                <a:latin typeface="Times New Roman" pitchFamily="18" charset="0"/>
                <a:cs typeface="Times New Roman" pitchFamily="18" charset="0"/>
              </a:rPr>
            </a:br>
            <a:r>
              <a:rPr lang="en-US" sz="2300" dirty="0" smtClean="0">
                <a:latin typeface="Times New Roman" pitchFamily="18" charset="0"/>
                <a:cs typeface="Times New Roman" pitchFamily="18" charset="0"/>
              </a:rPr>
              <a:t>	       is </a:t>
            </a:r>
            <a:r>
              <a:rPr lang="en-US" sz="2300" dirty="0" err="1" smtClean="0">
                <a:latin typeface="Times New Roman" pitchFamily="18" charset="0"/>
                <a:cs typeface="Times New Roman" pitchFamily="18" charset="0"/>
              </a:rPr>
              <a:t>Soca</a:t>
            </a:r>
            <a:r>
              <a:rPr lang="en-US" sz="2300" dirty="0" smtClean="0">
                <a:latin typeface="Times New Roman" pitchFamily="18" charset="0"/>
                <a:cs typeface="Times New Roman" pitchFamily="18" charset="0"/>
              </a:rPr>
              <a:t>  </a:t>
            </a:r>
            <a:endParaRPr lang="en-US" sz="2300" dirty="0">
              <a:solidFill>
                <a:srgbClr val="FF0000"/>
              </a:solidFill>
              <a:latin typeface="Times New Roman" pitchFamily="18" charset="0"/>
              <a:cs typeface="Times New Roman" pitchFamily="18" charset="0"/>
            </a:endParaRPr>
          </a:p>
        </p:txBody>
      </p:sp>
      <p:pic>
        <p:nvPicPr>
          <p:cNvPr id="12290" name="Picture 2" descr="D:\Deepak\Powerpoint\20110223\Art\New.wmf"/>
          <p:cNvPicPr>
            <a:picLocks noChangeAspect="1" noChangeArrowheads="1"/>
          </p:cNvPicPr>
          <p:nvPr/>
        </p:nvPicPr>
        <p:blipFill>
          <a:blip r:embed="rId2" cstate="print"/>
          <a:srcRect/>
          <a:stretch>
            <a:fillRect/>
          </a:stretch>
        </p:blipFill>
        <p:spPr bwMode="auto">
          <a:xfrm>
            <a:off x="4953000" y="2910840"/>
            <a:ext cx="1257300" cy="698500"/>
          </a:xfrm>
          <a:prstGeom prst="rect">
            <a:avLst/>
          </a:prstGeom>
          <a:noFill/>
        </p:spPr>
      </p:pic>
      <p:pic>
        <p:nvPicPr>
          <p:cNvPr id="12291" name="Picture 3" descr="D:\Deepak\Powerpoint\20110223\Art\New.wmf"/>
          <p:cNvPicPr>
            <a:picLocks noChangeAspect="1" noChangeArrowheads="1"/>
          </p:cNvPicPr>
          <p:nvPr/>
        </p:nvPicPr>
        <p:blipFill>
          <a:blip r:embed="rId3" cstate="print"/>
          <a:srcRect/>
          <a:stretch>
            <a:fillRect/>
          </a:stretch>
        </p:blipFill>
        <p:spPr bwMode="auto">
          <a:xfrm>
            <a:off x="4932680" y="3733800"/>
            <a:ext cx="965200" cy="1066800"/>
          </a:xfrm>
          <a:prstGeom prst="rect">
            <a:avLst/>
          </a:prstGeom>
          <a:noFill/>
        </p:spPr>
      </p:pic>
      <p:sp>
        <p:nvSpPr>
          <p:cNvPr id="5" name="TextBox 4"/>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3 Paper 2</a:t>
            </a:r>
          </a:p>
        </p:txBody>
      </p:sp>
    </p:spTree>
    <p:extLst>
      <p:ext uri="{BB962C8B-B14F-4D97-AF65-F5344CB8AC3E}">
        <p14:creationId xmlns:p14="http://schemas.microsoft.com/office/powerpoint/2010/main" xmlns="" val="1862447457"/>
      </p:ext>
    </p:extLst>
  </p:cSld>
  <p:clrMapOvr>
    <a:masterClrMapping/>
  </p:clrMapOvr>
  <p:transition spd="slow">
    <p:strips dir="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500" fill="hold"/>
                                        <p:tgtEl>
                                          <p:spTgt spid="7"/>
                                        </p:tgtEl>
                                        <p:attrNameLst>
                                          <p:attrName>ppt_w</p:attrName>
                                        </p:attrNameLst>
                                      </p:cBhvr>
                                      <p:tavLst>
                                        <p:tav tm="0">
                                          <p:val>
                                            <p:fltVal val="0"/>
                                          </p:val>
                                        </p:tav>
                                        <p:tav tm="100000">
                                          <p:val>
                                            <p:strVal val="#ppt_w"/>
                                          </p:val>
                                        </p:tav>
                                      </p:tavLst>
                                    </p:anim>
                                    <p:anim calcmode="lin" valueType="num">
                                      <p:cBhvr>
                                        <p:cTn id="8" dur="500" fill="hold"/>
                                        <p:tgtEl>
                                          <p:spTgt spid="7"/>
                                        </p:tgtEl>
                                        <p:attrNameLst>
                                          <p:attrName>ppt_h</p:attrName>
                                        </p:attrNameLst>
                                      </p:cBhvr>
                                      <p:tavLst>
                                        <p:tav tm="0">
                                          <p:val>
                                            <p:fltVal val="0"/>
                                          </p:val>
                                        </p:tav>
                                        <p:tav tm="100000">
                                          <p:val>
                                            <p:strVal val="#ppt_h"/>
                                          </p:val>
                                        </p:tav>
                                      </p:tavLst>
                                    </p:anim>
                                    <p:animEffect transition="in" filter="fade">
                                      <p:cBhvr>
                                        <p:cTn id="9" dur="500"/>
                                        <p:tgtEl>
                                          <p:spTgt spid="7"/>
                                        </p:tgtEl>
                                      </p:cBhvr>
                                    </p:animEffect>
                                  </p:childTnLst>
                                </p:cTn>
                              </p:par>
                              <p:par>
                                <p:cTn id="10" presetID="23" presetClass="entr" presetSubtype="16" fill="hold" nodeType="withEffect">
                                  <p:stCondLst>
                                    <p:cond delay="0"/>
                                  </p:stCondLst>
                                  <p:childTnLst>
                                    <p:set>
                                      <p:cBhvr>
                                        <p:cTn id="11" dur="1" fill="hold">
                                          <p:stCondLst>
                                            <p:cond delay="0"/>
                                          </p:stCondLst>
                                        </p:cTn>
                                        <p:tgtEl>
                                          <p:spTgt spid="12290"/>
                                        </p:tgtEl>
                                        <p:attrNameLst>
                                          <p:attrName>style.visibility</p:attrName>
                                        </p:attrNameLst>
                                      </p:cBhvr>
                                      <p:to>
                                        <p:strVal val="visible"/>
                                      </p:to>
                                    </p:set>
                                    <p:anim calcmode="lin" valueType="num">
                                      <p:cBhvr>
                                        <p:cTn id="12" dur="500" fill="hold"/>
                                        <p:tgtEl>
                                          <p:spTgt spid="12290"/>
                                        </p:tgtEl>
                                        <p:attrNameLst>
                                          <p:attrName>ppt_w</p:attrName>
                                        </p:attrNameLst>
                                      </p:cBhvr>
                                      <p:tavLst>
                                        <p:tav tm="0">
                                          <p:val>
                                            <p:fltVal val="0"/>
                                          </p:val>
                                        </p:tav>
                                        <p:tav tm="100000">
                                          <p:val>
                                            <p:strVal val="#ppt_w"/>
                                          </p:val>
                                        </p:tav>
                                      </p:tavLst>
                                    </p:anim>
                                    <p:anim calcmode="lin" valueType="num">
                                      <p:cBhvr>
                                        <p:cTn id="13" dur="500" fill="hold"/>
                                        <p:tgtEl>
                                          <p:spTgt spid="12290"/>
                                        </p:tgtEl>
                                        <p:attrNameLst>
                                          <p:attrName>ppt_h</p:attrName>
                                        </p:attrNameLst>
                                      </p:cBhvr>
                                      <p:tavLst>
                                        <p:tav tm="0">
                                          <p:val>
                                            <p:fltVal val="0"/>
                                          </p:val>
                                        </p:tav>
                                        <p:tav tm="100000">
                                          <p:val>
                                            <p:strVal val="#ppt_h"/>
                                          </p:val>
                                        </p:tav>
                                      </p:tavLst>
                                    </p:anim>
                                  </p:childTnLst>
                                </p:cTn>
                              </p:par>
                              <p:par>
                                <p:cTn id="14" presetID="23" presetClass="entr" presetSubtype="16" fill="hold" nodeType="withEffect">
                                  <p:stCondLst>
                                    <p:cond delay="0"/>
                                  </p:stCondLst>
                                  <p:childTnLst>
                                    <p:set>
                                      <p:cBhvr>
                                        <p:cTn id="15" dur="1" fill="hold">
                                          <p:stCondLst>
                                            <p:cond delay="0"/>
                                          </p:stCondLst>
                                        </p:cTn>
                                        <p:tgtEl>
                                          <p:spTgt spid="12291"/>
                                        </p:tgtEl>
                                        <p:attrNameLst>
                                          <p:attrName>style.visibility</p:attrName>
                                        </p:attrNameLst>
                                      </p:cBhvr>
                                      <p:to>
                                        <p:strVal val="visible"/>
                                      </p:to>
                                    </p:set>
                                    <p:anim calcmode="lin" valueType="num">
                                      <p:cBhvr>
                                        <p:cTn id="16" dur="500" fill="hold"/>
                                        <p:tgtEl>
                                          <p:spTgt spid="12291"/>
                                        </p:tgtEl>
                                        <p:attrNameLst>
                                          <p:attrName>ppt_w</p:attrName>
                                        </p:attrNameLst>
                                      </p:cBhvr>
                                      <p:tavLst>
                                        <p:tav tm="0">
                                          <p:val>
                                            <p:fltVal val="0"/>
                                          </p:val>
                                        </p:tav>
                                        <p:tav tm="100000">
                                          <p:val>
                                            <p:strVal val="#ppt_w"/>
                                          </p:val>
                                        </p:tav>
                                      </p:tavLst>
                                    </p:anim>
                                    <p:anim calcmode="lin" valueType="num">
                                      <p:cBhvr>
                                        <p:cTn id="17" dur="500" fill="hold"/>
                                        <p:tgtEl>
                                          <p:spTgt spid="12291"/>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6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extBox 6"/>
          <p:cNvSpPr txBox="1"/>
          <p:nvPr/>
        </p:nvSpPr>
        <p:spPr>
          <a:xfrm>
            <a:off x="609600" y="2334161"/>
            <a:ext cx="6781800" cy="1882567"/>
          </a:xfrm>
          <a:prstGeom prst="rect">
            <a:avLst/>
          </a:prstGeom>
          <a:noFill/>
        </p:spPr>
        <p:txBody>
          <a:bodyPr wrap="square" rtlCol="0">
            <a:spAutoFit/>
          </a:bodyPr>
          <a:lstStyle/>
          <a:p>
            <a:pPr marL="457200" indent="-457200">
              <a:lnSpc>
                <a:spcPts val="2800"/>
              </a:lnSpc>
              <a:spcAft>
                <a:spcPct val="50000"/>
              </a:spcAft>
              <a:buFontTx/>
              <a:buNone/>
              <a:tabLst>
                <a:tab pos="1036638" algn="l"/>
              </a:tabLst>
            </a:pPr>
            <a:r>
              <a:rPr lang="en-US" sz="2300" b="1" dirty="0" smtClean="0">
                <a:latin typeface="Times New Roman" pitchFamily="18" charset="0"/>
                <a:cs typeface="Times New Roman" pitchFamily="18" charset="0"/>
              </a:rPr>
              <a:t>10.</a:t>
            </a:r>
            <a:r>
              <a:rPr lang="en-US" sz="2300" dirty="0" smtClean="0">
                <a:latin typeface="Times New Roman" pitchFamily="18" charset="0"/>
                <a:cs typeface="Times New Roman" pitchFamily="18" charset="0"/>
              </a:rPr>
              <a:t>	(a)	(ii)  The sector angle that 	          </a:t>
            </a:r>
            <a:br>
              <a:rPr lang="en-US" sz="2300" dirty="0" smtClean="0">
                <a:latin typeface="Times New Roman" pitchFamily="18" charset="0"/>
                <a:cs typeface="Times New Roman" pitchFamily="18" charset="0"/>
              </a:rPr>
            </a:br>
            <a:r>
              <a:rPr lang="en-US" sz="2300" dirty="0" smtClean="0">
                <a:latin typeface="Times New Roman" pitchFamily="18" charset="0"/>
                <a:cs typeface="Times New Roman" pitchFamily="18" charset="0"/>
              </a:rPr>
              <a:t>	       represents Chutney = 360° – (90° + 144°)</a:t>
            </a:r>
          </a:p>
          <a:p>
            <a:pPr marL="457200" indent="-457200">
              <a:lnSpc>
                <a:spcPts val="2800"/>
              </a:lnSpc>
              <a:spcAft>
                <a:spcPct val="50000"/>
              </a:spcAft>
              <a:buFontTx/>
              <a:buNone/>
              <a:tabLst>
                <a:tab pos="1036638" algn="l"/>
              </a:tabLst>
            </a:pPr>
            <a:r>
              <a:rPr lang="en-US" sz="2300" dirty="0" smtClean="0">
                <a:latin typeface="Times New Roman" pitchFamily="18" charset="0"/>
                <a:cs typeface="Times New Roman" pitchFamily="18" charset="0"/>
              </a:rPr>
              <a:t>		 			   = 360° – 234°</a:t>
            </a:r>
          </a:p>
          <a:p>
            <a:pPr marL="457200" indent="-457200">
              <a:lnSpc>
                <a:spcPts val="2800"/>
              </a:lnSpc>
              <a:spcAft>
                <a:spcPct val="50000"/>
              </a:spcAft>
              <a:buFontTx/>
              <a:buNone/>
              <a:tabLst>
                <a:tab pos="1036638" algn="l"/>
              </a:tabLst>
            </a:pPr>
            <a:r>
              <a:rPr lang="en-US" sz="2300" dirty="0" smtClean="0">
                <a:latin typeface="Times New Roman" pitchFamily="18" charset="0"/>
                <a:cs typeface="Times New Roman" pitchFamily="18" charset="0"/>
              </a:rPr>
              <a:t>		 			   = 126°</a:t>
            </a:r>
          </a:p>
        </p:txBody>
      </p:sp>
      <p:sp>
        <p:nvSpPr>
          <p:cNvPr id="5" name="TextBox 4"/>
          <p:cNvSpPr txBox="1"/>
          <p:nvPr/>
        </p:nvSpPr>
        <p:spPr>
          <a:xfrm>
            <a:off x="609600" y="4648200"/>
            <a:ext cx="7391400" cy="1705595"/>
          </a:xfrm>
          <a:prstGeom prst="rect">
            <a:avLst/>
          </a:prstGeom>
          <a:noFill/>
        </p:spPr>
        <p:txBody>
          <a:bodyPr wrap="square" rtlCol="0">
            <a:spAutoFit/>
          </a:bodyPr>
          <a:lstStyle/>
          <a:p>
            <a:pPr marL="457200" indent="-457200">
              <a:lnSpc>
                <a:spcPts val="2800"/>
              </a:lnSpc>
              <a:spcAft>
                <a:spcPct val="50000"/>
              </a:spcAft>
              <a:buFontTx/>
              <a:buNone/>
              <a:tabLst>
                <a:tab pos="1036638" algn="l"/>
                <a:tab pos="1951038" algn="l"/>
                <a:tab pos="2911475" algn="l"/>
              </a:tabLst>
            </a:pPr>
            <a:r>
              <a:rPr lang="en-US" sz="2300" dirty="0" smtClean="0">
                <a:latin typeface="Times New Roman" pitchFamily="18" charset="0"/>
                <a:cs typeface="Times New Roman" pitchFamily="18" charset="0"/>
              </a:rPr>
              <a:t>		      The number of students </a:t>
            </a:r>
            <a:br>
              <a:rPr lang="en-US" sz="2300" dirty="0" smtClean="0">
                <a:latin typeface="Times New Roman" pitchFamily="18" charset="0"/>
                <a:cs typeface="Times New Roman" pitchFamily="18" charset="0"/>
              </a:rPr>
            </a:br>
            <a:r>
              <a:rPr lang="en-US" sz="2300" dirty="0" smtClean="0">
                <a:latin typeface="Times New Roman" pitchFamily="18" charset="0"/>
                <a:cs typeface="Times New Roman" pitchFamily="18" charset="0"/>
              </a:rPr>
              <a:t>	      whose </a:t>
            </a:r>
            <a:r>
              <a:rPr lang="en-US" sz="2300" dirty="0" err="1" smtClean="0">
                <a:latin typeface="Times New Roman" pitchFamily="18" charset="0"/>
                <a:cs typeface="Times New Roman" pitchFamily="18" charset="0"/>
              </a:rPr>
              <a:t>favourite</a:t>
            </a:r>
            <a:r>
              <a:rPr lang="en-US" sz="2300" dirty="0" smtClean="0">
                <a:latin typeface="Times New Roman" pitchFamily="18" charset="0"/>
                <a:cs typeface="Times New Roman" pitchFamily="18" charset="0"/>
              </a:rPr>
              <a:t> music</a:t>
            </a:r>
            <a:br>
              <a:rPr lang="en-US" sz="2300" dirty="0" smtClean="0">
                <a:latin typeface="Times New Roman" pitchFamily="18" charset="0"/>
                <a:cs typeface="Times New Roman" pitchFamily="18" charset="0"/>
              </a:rPr>
            </a:br>
            <a:r>
              <a:rPr lang="en-US" sz="2300" dirty="0" smtClean="0">
                <a:latin typeface="Times New Roman" pitchFamily="18" charset="0"/>
                <a:cs typeface="Times New Roman" pitchFamily="18" charset="0"/>
              </a:rPr>
              <a:t>	      is Chutney</a:t>
            </a:r>
          </a:p>
          <a:p>
            <a:pPr marL="457200" indent="-457200">
              <a:lnSpc>
                <a:spcPts val="2800"/>
              </a:lnSpc>
              <a:spcAft>
                <a:spcPct val="50000"/>
              </a:spcAft>
              <a:buFontTx/>
              <a:buNone/>
              <a:tabLst>
                <a:tab pos="1036638" algn="l"/>
                <a:tab pos="1951038" algn="l"/>
                <a:tab pos="2911475" algn="l"/>
              </a:tabLst>
            </a:pPr>
            <a:r>
              <a:rPr lang="en-US" sz="2300" dirty="0" smtClean="0">
                <a:latin typeface="Times New Roman" pitchFamily="18" charset="0"/>
                <a:cs typeface="Times New Roman" pitchFamily="18" charset="0"/>
              </a:rPr>
              <a:t>		 			         = 28</a:t>
            </a:r>
          </a:p>
        </p:txBody>
      </p:sp>
      <p:pic>
        <p:nvPicPr>
          <p:cNvPr id="13314" name="Picture 2" descr="D:\Deepak\Powerpoint\20110223\Art\New.wmf"/>
          <p:cNvPicPr>
            <a:picLocks noChangeAspect="1" noChangeArrowheads="1"/>
          </p:cNvPicPr>
          <p:nvPr/>
        </p:nvPicPr>
        <p:blipFill>
          <a:blip r:embed="rId2" cstate="print"/>
          <a:srcRect/>
          <a:stretch>
            <a:fillRect/>
          </a:stretch>
        </p:blipFill>
        <p:spPr bwMode="auto">
          <a:xfrm>
            <a:off x="5029200" y="5260340"/>
            <a:ext cx="1371600" cy="698500"/>
          </a:xfrm>
          <a:prstGeom prst="rect">
            <a:avLst/>
          </a:prstGeom>
          <a:noFill/>
        </p:spPr>
      </p:pic>
      <p:sp>
        <p:nvSpPr>
          <p:cNvPr id="6" name="TextBox 5"/>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3 Paper 2</a:t>
            </a:r>
          </a:p>
        </p:txBody>
      </p:sp>
    </p:spTree>
    <p:extLst>
      <p:ext uri="{BB962C8B-B14F-4D97-AF65-F5344CB8AC3E}">
        <p14:creationId xmlns:p14="http://schemas.microsoft.com/office/powerpoint/2010/main" xmlns="" val="1862447457"/>
      </p:ext>
    </p:extLst>
  </p:cSld>
  <p:clrMapOvr>
    <a:masterClrMapping/>
  </p:clrMapOvr>
  <p:transition spd="slow">
    <p:strips dir="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500" fill="hold"/>
                                        <p:tgtEl>
                                          <p:spTgt spid="7"/>
                                        </p:tgtEl>
                                        <p:attrNameLst>
                                          <p:attrName>ppt_w</p:attrName>
                                        </p:attrNameLst>
                                      </p:cBhvr>
                                      <p:tavLst>
                                        <p:tav tm="0">
                                          <p:val>
                                            <p:fltVal val="0"/>
                                          </p:val>
                                        </p:tav>
                                        <p:tav tm="100000">
                                          <p:val>
                                            <p:strVal val="#ppt_w"/>
                                          </p:val>
                                        </p:tav>
                                      </p:tavLst>
                                    </p:anim>
                                    <p:anim calcmode="lin" valueType="num">
                                      <p:cBhvr>
                                        <p:cTn id="8" dur="500" fill="hold"/>
                                        <p:tgtEl>
                                          <p:spTgt spid="7"/>
                                        </p:tgtEl>
                                        <p:attrNameLst>
                                          <p:attrName>ppt_h</p:attrName>
                                        </p:attrNameLst>
                                      </p:cBhvr>
                                      <p:tavLst>
                                        <p:tav tm="0">
                                          <p:val>
                                            <p:fltVal val="0"/>
                                          </p:val>
                                        </p:tav>
                                        <p:tav tm="100000">
                                          <p:val>
                                            <p:strVal val="#ppt_h"/>
                                          </p:val>
                                        </p:tav>
                                      </p:tavLst>
                                    </p:anim>
                                    <p:animEffect transition="in" filter="fade">
                                      <p:cBhvr>
                                        <p:cTn id="9" dur="500"/>
                                        <p:tgtEl>
                                          <p:spTgt spid="7"/>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5"/>
                                        </p:tgtEl>
                                        <p:attrNameLst>
                                          <p:attrName>style.visibility</p:attrName>
                                        </p:attrNameLst>
                                      </p:cBhvr>
                                      <p:to>
                                        <p:strVal val="visible"/>
                                      </p:to>
                                    </p:set>
                                    <p:anim calcmode="lin" valueType="num">
                                      <p:cBhvr>
                                        <p:cTn id="12" dur="500" fill="hold"/>
                                        <p:tgtEl>
                                          <p:spTgt spid="5"/>
                                        </p:tgtEl>
                                        <p:attrNameLst>
                                          <p:attrName>ppt_w</p:attrName>
                                        </p:attrNameLst>
                                      </p:cBhvr>
                                      <p:tavLst>
                                        <p:tav tm="0">
                                          <p:val>
                                            <p:fltVal val="0"/>
                                          </p:val>
                                        </p:tav>
                                        <p:tav tm="100000">
                                          <p:val>
                                            <p:strVal val="#ppt_w"/>
                                          </p:val>
                                        </p:tav>
                                      </p:tavLst>
                                    </p:anim>
                                    <p:anim calcmode="lin" valueType="num">
                                      <p:cBhvr>
                                        <p:cTn id="13" dur="500" fill="hold"/>
                                        <p:tgtEl>
                                          <p:spTgt spid="5"/>
                                        </p:tgtEl>
                                        <p:attrNameLst>
                                          <p:attrName>ppt_h</p:attrName>
                                        </p:attrNameLst>
                                      </p:cBhvr>
                                      <p:tavLst>
                                        <p:tav tm="0">
                                          <p:val>
                                            <p:fltVal val="0"/>
                                          </p:val>
                                        </p:tav>
                                        <p:tav tm="100000">
                                          <p:val>
                                            <p:strVal val="#ppt_h"/>
                                          </p:val>
                                        </p:tav>
                                      </p:tavLst>
                                    </p:anim>
                                    <p:animEffect transition="in" filter="fade">
                                      <p:cBhvr>
                                        <p:cTn id="14" dur="500"/>
                                        <p:tgtEl>
                                          <p:spTgt spid="5"/>
                                        </p:tgtEl>
                                      </p:cBhvr>
                                    </p:animEffect>
                                  </p:childTnLst>
                                </p:cTn>
                              </p:par>
                              <p:par>
                                <p:cTn id="15" presetID="23" presetClass="entr" presetSubtype="16" fill="hold" nodeType="withEffect">
                                  <p:stCondLst>
                                    <p:cond delay="0"/>
                                  </p:stCondLst>
                                  <p:childTnLst>
                                    <p:set>
                                      <p:cBhvr>
                                        <p:cTn id="16" dur="1" fill="hold">
                                          <p:stCondLst>
                                            <p:cond delay="0"/>
                                          </p:stCondLst>
                                        </p:cTn>
                                        <p:tgtEl>
                                          <p:spTgt spid="13314"/>
                                        </p:tgtEl>
                                        <p:attrNameLst>
                                          <p:attrName>style.visibility</p:attrName>
                                        </p:attrNameLst>
                                      </p:cBhvr>
                                      <p:to>
                                        <p:strVal val="visible"/>
                                      </p:to>
                                    </p:set>
                                    <p:anim calcmode="lin" valueType="num">
                                      <p:cBhvr>
                                        <p:cTn id="17" dur="500" fill="hold"/>
                                        <p:tgtEl>
                                          <p:spTgt spid="13314"/>
                                        </p:tgtEl>
                                        <p:attrNameLst>
                                          <p:attrName>ppt_w</p:attrName>
                                        </p:attrNameLst>
                                      </p:cBhvr>
                                      <p:tavLst>
                                        <p:tav tm="0">
                                          <p:val>
                                            <p:fltVal val="0"/>
                                          </p:val>
                                        </p:tav>
                                        <p:tav tm="100000">
                                          <p:val>
                                            <p:strVal val="#ppt_w"/>
                                          </p:val>
                                        </p:tav>
                                      </p:tavLst>
                                    </p:anim>
                                    <p:anim calcmode="lin" valueType="num">
                                      <p:cBhvr>
                                        <p:cTn id="18" dur="500" fill="hold"/>
                                        <p:tgtEl>
                                          <p:spTgt spid="13314"/>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5" grpId="0"/>
    </p:bldLst>
  </p:timing>
</p:sld>
</file>

<file path=ppt/slides/slide6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extBox 6"/>
          <p:cNvSpPr txBox="1"/>
          <p:nvPr/>
        </p:nvSpPr>
        <p:spPr>
          <a:xfrm>
            <a:off x="609600" y="2334161"/>
            <a:ext cx="6781800" cy="1705595"/>
          </a:xfrm>
          <a:prstGeom prst="rect">
            <a:avLst/>
          </a:prstGeom>
          <a:noFill/>
        </p:spPr>
        <p:txBody>
          <a:bodyPr wrap="square" rtlCol="0">
            <a:spAutoFit/>
          </a:bodyPr>
          <a:lstStyle/>
          <a:p>
            <a:pPr marL="457200" indent="-457200">
              <a:lnSpc>
                <a:spcPts val="2800"/>
              </a:lnSpc>
              <a:spcAft>
                <a:spcPct val="50000"/>
              </a:spcAft>
              <a:buFontTx/>
              <a:buNone/>
              <a:tabLst>
                <a:tab pos="1036638" algn="l"/>
              </a:tabLst>
            </a:pPr>
            <a:r>
              <a:rPr lang="en-US" sz="2300" b="1" dirty="0" smtClean="0">
                <a:latin typeface="Times New Roman" pitchFamily="18" charset="0"/>
                <a:cs typeface="Times New Roman" pitchFamily="18" charset="0"/>
              </a:rPr>
              <a:t>10.</a:t>
            </a:r>
            <a:r>
              <a:rPr lang="en-US" sz="2300" dirty="0" smtClean="0">
                <a:latin typeface="Times New Roman" pitchFamily="18" charset="0"/>
                <a:cs typeface="Times New Roman" pitchFamily="18" charset="0"/>
              </a:rPr>
              <a:t>	(a)	(ii) </a:t>
            </a:r>
            <a:r>
              <a:rPr lang="en-US" sz="1200" dirty="0" smtClean="0">
                <a:latin typeface="Times New Roman" pitchFamily="18" charset="0"/>
                <a:cs typeface="Times New Roman" pitchFamily="18" charset="0"/>
              </a:rPr>
              <a:t> </a:t>
            </a:r>
            <a:r>
              <a:rPr lang="en-US" sz="2300" dirty="0" smtClean="0">
                <a:latin typeface="Times New Roman" pitchFamily="18" charset="0"/>
                <a:cs typeface="Times New Roman" pitchFamily="18" charset="0"/>
              </a:rPr>
              <a:t>The percentage of students</a:t>
            </a:r>
            <a:br>
              <a:rPr lang="en-US" sz="2300" dirty="0" smtClean="0">
                <a:latin typeface="Times New Roman" pitchFamily="18" charset="0"/>
                <a:cs typeface="Times New Roman" pitchFamily="18" charset="0"/>
              </a:rPr>
            </a:br>
            <a:r>
              <a:rPr lang="en-US" sz="2300" dirty="0" smtClean="0">
                <a:latin typeface="Times New Roman" pitchFamily="18" charset="0"/>
                <a:cs typeface="Times New Roman" pitchFamily="18" charset="0"/>
              </a:rPr>
              <a:t>	       </a:t>
            </a:r>
            <a:r>
              <a:rPr lang="en-US" sz="1200" dirty="0" smtClean="0">
                <a:latin typeface="Times New Roman" pitchFamily="18" charset="0"/>
                <a:cs typeface="Times New Roman" pitchFamily="18" charset="0"/>
              </a:rPr>
              <a:t> </a:t>
            </a:r>
            <a:r>
              <a:rPr lang="en-US" sz="2300" dirty="0" smtClean="0">
                <a:latin typeface="Times New Roman" pitchFamily="18" charset="0"/>
                <a:cs typeface="Times New Roman" pitchFamily="18" charset="0"/>
              </a:rPr>
              <a:t>whose </a:t>
            </a:r>
            <a:r>
              <a:rPr lang="en-US" sz="2300" dirty="0" err="1" smtClean="0">
                <a:latin typeface="Times New Roman" pitchFamily="18" charset="0"/>
                <a:cs typeface="Times New Roman" pitchFamily="18" charset="0"/>
              </a:rPr>
              <a:t>favourite</a:t>
            </a:r>
            <a:r>
              <a:rPr lang="en-US" sz="2300" dirty="0" smtClean="0">
                <a:latin typeface="Times New Roman" pitchFamily="18" charset="0"/>
                <a:cs typeface="Times New Roman" pitchFamily="18" charset="0"/>
              </a:rPr>
              <a:t> music is</a:t>
            </a:r>
            <a:br>
              <a:rPr lang="en-US" sz="2300" dirty="0" smtClean="0">
                <a:latin typeface="Times New Roman" pitchFamily="18" charset="0"/>
                <a:cs typeface="Times New Roman" pitchFamily="18" charset="0"/>
              </a:rPr>
            </a:br>
            <a:r>
              <a:rPr lang="en-US" sz="2300" dirty="0" smtClean="0">
                <a:latin typeface="Times New Roman" pitchFamily="18" charset="0"/>
                <a:cs typeface="Times New Roman" pitchFamily="18" charset="0"/>
              </a:rPr>
              <a:t>	        Chutney </a:t>
            </a:r>
          </a:p>
          <a:p>
            <a:pPr marL="457200" indent="-457200">
              <a:lnSpc>
                <a:spcPts val="2800"/>
              </a:lnSpc>
              <a:spcAft>
                <a:spcPct val="50000"/>
              </a:spcAft>
              <a:buFontTx/>
              <a:buNone/>
              <a:tabLst>
                <a:tab pos="1036638" algn="l"/>
              </a:tabLst>
            </a:pPr>
            <a:r>
              <a:rPr lang="en-US" sz="2300" dirty="0" smtClean="0">
                <a:latin typeface="Times New Roman" pitchFamily="18" charset="0"/>
                <a:cs typeface="Times New Roman" pitchFamily="18" charset="0"/>
              </a:rPr>
              <a:t>		 			  	 </a:t>
            </a:r>
            <a:r>
              <a:rPr lang="en-US" sz="1400" dirty="0" smtClean="0">
                <a:latin typeface="Times New Roman" pitchFamily="18" charset="0"/>
                <a:cs typeface="Times New Roman" pitchFamily="18" charset="0"/>
              </a:rPr>
              <a:t> </a:t>
            </a:r>
            <a:r>
              <a:rPr lang="en-US" sz="2300" dirty="0" smtClean="0">
                <a:latin typeface="Times New Roman" pitchFamily="18" charset="0"/>
                <a:cs typeface="Times New Roman" pitchFamily="18" charset="0"/>
              </a:rPr>
              <a:t> = </a:t>
            </a:r>
            <a:r>
              <a:rPr lang="en-US" sz="2300" dirty="0" smtClean="0">
                <a:solidFill>
                  <a:srgbClr val="FF0000"/>
                </a:solidFill>
                <a:latin typeface="Times New Roman" pitchFamily="18" charset="0"/>
                <a:cs typeface="Times New Roman" pitchFamily="18" charset="0"/>
              </a:rPr>
              <a:t>35%</a:t>
            </a:r>
          </a:p>
        </p:txBody>
      </p:sp>
      <p:sp>
        <p:nvSpPr>
          <p:cNvPr id="5" name="TextBox 4"/>
          <p:cNvSpPr txBox="1"/>
          <p:nvPr/>
        </p:nvSpPr>
        <p:spPr>
          <a:xfrm>
            <a:off x="685800" y="4141241"/>
            <a:ext cx="7391400" cy="430759"/>
          </a:xfrm>
          <a:prstGeom prst="rect">
            <a:avLst/>
          </a:prstGeom>
          <a:noFill/>
        </p:spPr>
        <p:txBody>
          <a:bodyPr wrap="square" rtlCol="0">
            <a:spAutoFit/>
          </a:bodyPr>
          <a:lstStyle/>
          <a:p>
            <a:pPr marL="457200" indent="-457200">
              <a:lnSpc>
                <a:spcPts val="2800"/>
              </a:lnSpc>
              <a:spcAft>
                <a:spcPct val="50000"/>
              </a:spcAft>
              <a:buFontTx/>
              <a:buNone/>
              <a:tabLst>
                <a:tab pos="1036638" algn="l"/>
                <a:tab pos="1951038" algn="l"/>
                <a:tab pos="2911475" algn="l"/>
              </a:tabLst>
            </a:pPr>
            <a:r>
              <a:rPr lang="en-US" sz="2300" dirty="0" smtClean="0">
                <a:latin typeface="Times New Roman" pitchFamily="18" charset="0"/>
                <a:cs typeface="Times New Roman" pitchFamily="18" charset="0"/>
              </a:rPr>
              <a:t>Alternatively:</a:t>
            </a:r>
          </a:p>
        </p:txBody>
      </p:sp>
      <p:pic>
        <p:nvPicPr>
          <p:cNvPr id="14338" name="Picture 2" descr="D:\Deepak\Powerpoint\20110223\Art\New.wmf"/>
          <p:cNvPicPr>
            <a:picLocks noChangeAspect="1" noChangeArrowheads="1"/>
          </p:cNvPicPr>
          <p:nvPr/>
        </p:nvPicPr>
        <p:blipFill>
          <a:blip r:embed="rId2" cstate="print"/>
          <a:srcRect/>
          <a:stretch>
            <a:fillRect/>
          </a:stretch>
        </p:blipFill>
        <p:spPr bwMode="auto">
          <a:xfrm>
            <a:off x="5433060" y="2910840"/>
            <a:ext cx="1485900" cy="698500"/>
          </a:xfrm>
          <a:prstGeom prst="rect">
            <a:avLst/>
          </a:prstGeom>
          <a:noFill/>
        </p:spPr>
      </p:pic>
      <p:sp>
        <p:nvSpPr>
          <p:cNvPr id="6" name="TextBox 5"/>
          <p:cNvSpPr txBox="1"/>
          <p:nvPr/>
        </p:nvSpPr>
        <p:spPr>
          <a:xfrm>
            <a:off x="609600" y="4724400"/>
            <a:ext cx="7391400" cy="1705595"/>
          </a:xfrm>
          <a:prstGeom prst="rect">
            <a:avLst/>
          </a:prstGeom>
          <a:noFill/>
        </p:spPr>
        <p:txBody>
          <a:bodyPr wrap="square" rtlCol="0">
            <a:spAutoFit/>
          </a:bodyPr>
          <a:lstStyle/>
          <a:p>
            <a:pPr marL="457200" indent="-457200">
              <a:lnSpc>
                <a:spcPts val="2800"/>
              </a:lnSpc>
              <a:spcAft>
                <a:spcPct val="50000"/>
              </a:spcAft>
              <a:buFontTx/>
              <a:buNone/>
              <a:tabLst>
                <a:tab pos="1036638" algn="l"/>
                <a:tab pos="1951038" algn="l"/>
                <a:tab pos="2408238" algn="l"/>
                <a:tab pos="3597275" algn="l"/>
              </a:tabLst>
            </a:pPr>
            <a:r>
              <a:rPr lang="en-US" sz="2300" dirty="0" smtClean="0">
                <a:latin typeface="Times New Roman" pitchFamily="18" charset="0"/>
                <a:cs typeface="Times New Roman" pitchFamily="18" charset="0"/>
              </a:rPr>
              <a:t>		 (ii)  The percentage of students</a:t>
            </a:r>
            <a:br>
              <a:rPr lang="en-US" sz="2300" dirty="0" smtClean="0">
                <a:latin typeface="Times New Roman" pitchFamily="18" charset="0"/>
                <a:cs typeface="Times New Roman" pitchFamily="18" charset="0"/>
              </a:rPr>
            </a:br>
            <a:r>
              <a:rPr lang="en-US" sz="2300" dirty="0" smtClean="0">
                <a:latin typeface="Times New Roman" pitchFamily="18" charset="0"/>
                <a:cs typeface="Times New Roman" pitchFamily="18" charset="0"/>
              </a:rPr>
              <a:t>	        whose </a:t>
            </a:r>
            <a:r>
              <a:rPr lang="en-US" sz="2300" dirty="0" err="1" smtClean="0">
                <a:latin typeface="Times New Roman" pitchFamily="18" charset="0"/>
                <a:cs typeface="Times New Roman" pitchFamily="18" charset="0"/>
              </a:rPr>
              <a:t>favourite</a:t>
            </a:r>
            <a:r>
              <a:rPr lang="en-US" sz="2300" dirty="0" smtClean="0">
                <a:latin typeface="Times New Roman" pitchFamily="18" charset="0"/>
                <a:cs typeface="Times New Roman" pitchFamily="18" charset="0"/>
              </a:rPr>
              <a:t> music is</a:t>
            </a:r>
            <a:br>
              <a:rPr lang="en-US" sz="2300" dirty="0" smtClean="0">
                <a:latin typeface="Times New Roman" pitchFamily="18" charset="0"/>
                <a:cs typeface="Times New Roman" pitchFamily="18" charset="0"/>
              </a:rPr>
            </a:br>
            <a:r>
              <a:rPr lang="en-US" sz="2300" dirty="0" smtClean="0">
                <a:latin typeface="Times New Roman" pitchFamily="18" charset="0"/>
                <a:cs typeface="Times New Roman" pitchFamily="18" charset="0"/>
              </a:rPr>
              <a:t>	        Chutney  </a:t>
            </a:r>
          </a:p>
          <a:p>
            <a:pPr marL="457200" indent="-457200">
              <a:lnSpc>
                <a:spcPts val="2800"/>
              </a:lnSpc>
              <a:spcAft>
                <a:spcPct val="50000"/>
              </a:spcAft>
              <a:buFontTx/>
              <a:buNone/>
              <a:tabLst>
                <a:tab pos="1036638" algn="l"/>
                <a:tab pos="1951038" algn="l"/>
                <a:tab pos="2911475" algn="l"/>
              </a:tabLst>
            </a:pPr>
            <a:r>
              <a:rPr lang="en-US" sz="2300" dirty="0" smtClean="0">
                <a:latin typeface="Times New Roman" pitchFamily="18" charset="0"/>
                <a:cs typeface="Times New Roman" pitchFamily="18" charset="0"/>
              </a:rPr>
              <a:t>		 			      	 </a:t>
            </a:r>
            <a:r>
              <a:rPr lang="en-US" sz="800" dirty="0" smtClean="0">
                <a:latin typeface="Times New Roman" pitchFamily="18" charset="0"/>
                <a:cs typeface="Times New Roman" pitchFamily="18" charset="0"/>
              </a:rPr>
              <a:t> </a:t>
            </a:r>
            <a:r>
              <a:rPr lang="en-US" sz="2300" dirty="0" smtClean="0">
                <a:latin typeface="Times New Roman" pitchFamily="18" charset="0"/>
                <a:cs typeface="Times New Roman" pitchFamily="18" charset="0"/>
              </a:rPr>
              <a:t> = </a:t>
            </a:r>
            <a:r>
              <a:rPr lang="en-US" sz="2300" dirty="0" smtClean="0">
                <a:solidFill>
                  <a:srgbClr val="FF0000"/>
                </a:solidFill>
                <a:latin typeface="Times New Roman" pitchFamily="18" charset="0"/>
                <a:cs typeface="Times New Roman" pitchFamily="18" charset="0"/>
              </a:rPr>
              <a:t>35%</a:t>
            </a:r>
            <a:endParaRPr lang="en-US" sz="2300" dirty="0" smtClean="0">
              <a:latin typeface="Times New Roman" pitchFamily="18" charset="0"/>
              <a:cs typeface="Times New Roman" pitchFamily="18" charset="0"/>
            </a:endParaRPr>
          </a:p>
        </p:txBody>
      </p:sp>
      <p:pic>
        <p:nvPicPr>
          <p:cNvPr id="14339" name="Picture 3" descr="D:\Deepak\Powerpoint\20110223\Art\New.wmf"/>
          <p:cNvPicPr>
            <a:picLocks noChangeAspect="1" noChangeArrowheads="1"/>
          </p:cNvPicPr>
          <p:nvPr/>
        </p:nvPicPr>
        <p:blipFill>
          <a:blip r:embed="rId3" cstate="print"/>
          <a:srcRect/>
          <a:stretch>
            <a:fillRect/>
          </a:stretch>
        </p:blipFill>
        <p:spPr bwMode="auto">
          <a:xfrm>
            <a:off x="5410200" y="5288280"/>
            <a:ext cx="1625600" cy="698500"/>
          </a:xfrm>
          <a:prstGeom prst="rect">
            <a:avLst/>
          </a:prstGeom>
          <a:noFill/>
        </p:spPr>
      </p:pic>
      <p:sp>
        <p:nvSpPr>
          <p:cNvPr id="8"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3 Paper 2</a:t>
            </a:r>
          </a:p>
        </p:txBody>
      </p:sp>
    </p:spTree>
    <p:extLst>
      <p:ext uri="{BB962C8B-B14F-4D97-AF65-F5344CB8AC3E}">
        <p14:creationId xmlns:p14="http://schemas.microsoft.com/office/powerpoint/2010/main" xmlns="" val="1862447457"/>
      </p:ext>
    </p:extLst>
  </p:cSld>
  <p:clrMapOvr>
    <a:masterClrMapping/>
  </p:clrMapOvr>
  <p:transition spd="slow">
    <p:strips dir="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500" fill="hold"/>
                                        <p:tgtEl>
                                          <p:spTgt spid="7"/>
                                        </p:tgtEl>
                                        <p:attrNameLst>
                                          <p:attrName>ppt_w</p:attrName>
                                        </p:attrNameLst>
                                      </p:cBhvr>
                                      <p:tavLst>
                                        <p:tav tm="0">
                                          <p:val>
                                            <p:fltVal val="0"/>
                                          </p:val>
                                        </p:tav>
                                        <p:tav tm="100000">
                                          <p:val>
                                            <p:strVal val="#ppt_w"/>
                                          </p:val>
                                        </p:tav>
                                      </p:tavLst>
                                    </p:anim>
                                    <p:anim calcmode="lin" valueType="num">
                                      <p:cBhvr>
                                        <p:cTn id="8" dur="500" fill="hold"/>
                                        <p:tgtEl>
                                          <p:spTgt spid="7"/>
                                        </p:tgtEl>
                                        <p:attrNameLst>
                                          <p:attrName>ppt_h</p:attrName>
                                        </p:attrNameLst>
                                      </p:cBhvr>
                                      <p:tavLst>
                                        <p:tav tm="0">
                                          <p:val>
                                            <p:fltVal val="0"/>
                                          </p:val>
                                        </p:tav>
                                        <p:tav tm="100000">
                                          <p:val>
                                            <p:strVal val="#ppt_h"/>
                                          </p:val>
                                        </p:tav>
                                      </p:tavLst>
                                    </p:anim>
                                    <p:animEffect transition="in" filter="fade">
                                      <p:cBhvr>
                                        <p:cTn id="9" dur="500"/>
                                        <p:tgtEl>
                                          <p:spTgt spid="7"/>
                                        </p:tgtEl>
                                      </p:cBhvr>
                                    </p:animEffect>
                                  </p:childTnLst>
                                </p:cTn>
                              </p:par>
                              <p:par>
                                <p:cTn id="10" presetID="23" presetClass="entr" presetSubtype="16" fill="hold" nodeType="withEffect">
                                  <p:stCondLst>
                                    <p:cond delay="0"/>
                                  </p:stCondLst>
                                  <p:childTnLst>
                                    <p:set>
                                      <p:cBhvr>
                                        <p:cTn id="11" dur="1" fill="hold">
                                          <p:stCondLst>
                                            <p:cond delay="0"/>
                                          </p:stCondLst>
                                        </p:cTn>
                                        <p:tgtEl>
                                          <p:spTgt spid="14338"/>
                                        </p:tgtEl>
                                        <p:attrNameLst>
                                          <p:attrName>style.visibility</p:attrName>
                                        </p:attrNameLst>
                                      </p:cBhvr>
                                      <p:to>
                                        <p:strVal val="visible"/>
                                      </p:to>
                                    </p:set>
                                    <p:anim calcmode="lin" valueType="num">
                                      <p:cBhvr>
                                        <p:cTn id="12" dur="500" fill="hold"/>
                                        <p:tgtEl>
                                          <p:spTgt spid="14338"/>
                                        </p:tgtEl>
                                        <p:attrNameLst>
                                          <p:attrName>ppt_w</p:attrName>
                                        </p:attrNameLst>
                                      </p:cBhvr>
                                      <p:tavLst>
                                        <p:tav tm="0">
                                          <p:val>
                                            <p:fltVal val="0"/>
                                          </p:val>
                                        </p:tav>
                                        <p:tav tm="100000">
                                          <p:val>
                                            <p:strVal val="#ppt_w"/>
                                          </p:val>
                                        </p:tav>
                                      </p:tavLst>
                                    </p:anim>
                                    <p:anim calcmode="lin" valueType="num">
                                      <p:cBhvr>
                                        <p:cTn id="13" dur="500" fill="hold"/>
                                        <p:tgtEl>
                                          <p:spTgt spid="14338"/>
                                        </p:tgtEl>
                                        <p:attrNameLst>
                                          <p:attrName>ppt_h</p:attrName>
                                        </p:attrNameLst>
                                      </p:cBhvr>
                                      <p:tavLst>
                                        <p:tav tm="0">
                                          <p:val>
                                            <p:fltVal val="0"/>
                                          </p:val>
                                        </p:tav>
                                        <p:tav tm="100000">
                                          <p:val>
                                            <p:strVal val="#ppt_h"/>
                                          </p:val>
                                        </p:tav>
                                      </p:tavLst>
                                    </p:anim>
                                  </p:childTnLst>
                                </p:cTn>
                              </p:par>
                              <p:par>
                                <p:cTn id="14" presetID="53" presetClass="entr" presetSubtype="16" fill="hold" grpId="0" nodeType="withEffect">
                                  <p:stCondLst>
                                    <p:cond delay="0"/>
                                  </p:stCondLst>
                                  <p:childTnLst>
                                    <p:set>
                                      <p:cBhvr>
                                        <p:cTn id="15" dur="1" fill="hold">
                                          <p:stCondLst>
                                            <p:cond delay="0"/>
                                          </p:stCondLst>
                                        </p:cTn>
                                        <p:tgtEl>
                                          <p:spTgt spid="5"/>
                                        </p:tgtEl>
                                        <p:attrNameLst>
                                          <p:attrName>style.visibility</p:attrName>
                                        </p:attrNameLst>
                                      </p:cBhvr>
                                      <p:to>
                                        <p:strVal val="visible"/>
                                      </p:to>
                                    </p:set>
                                    <p:anim calcmode="lin" valueType="num">
                                      <p:cBhvr>
                                        <p:cTn id="16" dur="500" fill="hold"/>
                                        <p:tgtEl>
                                          <p:spTgt spid="5"/>
                                        </p:tgtEl>
                                        <p:attrNameLst>
                                          <p:attrName>ppt_w</p:attrName>
                                        </p:attrNameLst>
                                      </p:cBhvr>
                                      <p:tavLst>
                                        <p:tav tm="0">
                                          <p:val>
                                            <p:fltVal val="0"/>
                                          </p:val>
                                        </p:tav>
                                        <p:tav tm="100000">
                                          <p:val>
                                            <p:strVal val="#ppt_w"/>
                                          </p:val>
                                        </p:tav>
                                      </p:tavLst>
                                    </p:anim>
                                    <p:anim calcmode="lin" valueType="num">
                                      <p:cBhvr>
                                        <p:cTn id="17" dur="500" fill="hold"/>
                                        <p:tgtEl>
                                          <p:spTgt spid="5"/>
                                        </p:tgtEl>
                                        <p:attrNameLst>
                                          <p:attrName>ppt_h</p:attrName>
                                        </p:attrNameLst>
                                      </p:cBhvr>
                                      <p:tavLst>
                                        <p:tav tm="0">
                                          <p:val>
                                            <p:fltVal val="0"/>
                                          </p:val>
                                        </p:tav>
                                        <p:tav tm="100000">
                                          <p:val>
                                            <p:strVal val="#ppt_h"/>
                                          </p:val>
                                        </p:tav>
                                      </p:tavLst>
                                    </p:anim>
                                    <p:animEffect transition="in" filter="fade">
                                      <p:cBhvr>
                                        <p:cTn id="18" dur="500"/>
                                        <p:tgtEl>
                                          <p:spTgt spid="5"/>
                                        </p:tgtEl>
                                      </p:cBhvr>
                                    </p:animEffect>
                                  </p:childTnLst>
                                </p:cTn>
                              </p:par>
                              <p:par>
                                <p:cTn id="19" presetID="53" presetClass="entr" presetSubtype="16" fill="hold" grpId="0" nodeType="withEffect">
                                  <p:stCondLst>
                                    <p:cond delay="0"/>
                                  </p:stCondLst>
                                  <p:childTnLst>
                                    <p:set>
                                      <p:cBhvr>
                                        <p:cTn id="20" dur="1" fill="hold">
                                          <p:stCondLst>
                                            <p:cond delay="0"/>
                                          </p:stCondLst>
                                        </p:cTn>
                                        <p:tgtEl>
                                          <p:spTgt spid="6"/>
                                        </p:tgtEl>
                                        <p:attrNameLst>
                                          <p:attrName>style.visibility</p:attrName>
                                        </p:attrNameLst>
                                      </p:cBhvr>
                                      <p:to>
                                        <p:strVal val="visible"/>
                                      </p:to>
                                    </p:set>
                                    <p:anim calcmode="lin" valueType="num">
                                      <p:cBhvr>
                                        <p:cTn id="21" dur="500" fill="hold"/>
                                        <p:tgtEl>
                                          <p:spTgt spid="6"/>
                                        </p:tgtEl>
                                        <p:attrNameLst>
                                          <p:attrName>ppt_w</p:attrName>
                                        </p:attrNameLst>
                                      </p:cBhvr>
                                      <p:tavLst>
                                        <p:tav tm="0">
                                          <p:val>
                                            <p:fltVal val="0"/>
                                          </p:val>
                                        </p:tav>
                                        <p:tav tm="100000">
                                          <p:val>
                                            <p:strVal val="#ppt_w"/>
                                          </p:val>
                                        </p:tav>
                                      </p:tavLst>
                                    </p:anim>
                                    <p:anim calcmode="lin" valueType="num">
                                      <p:cBhvr>
                                        <p:cTn id="22" dur="500" fill="hold"/>
                                        <p:tgtEl>
                                          <p:spTgt spid="6"/>
                                        </p:tgtEl>
                                        <p:attrNameLst>
                                          <p:attrName>ppt_h</p:attrName>
                                        </p:attrNameLst>
                                      </p:cBhvr>
                                      <p:tavLst>
                                        <p:tav tm="0">
                                          <p:val>
                                            <p:fltVal val="0"/>
                                          </p:val>
                                        </p:tav>
                                        <p:tav tm="100000">
                                          <p:val>
                                            <p:strVal val="#ppt_h"/>
                                          </p:val>
                                        </p:tav>
                                      </p:tavLst>
                                    </p:anim>
                                    <p:animEffect transition="in" filter="fade">
                                      <p:cBhvr>
                                        <p:cTn id="23" dur="500"/>
                                        <p:tgtEl>
                                          <p:spTgt spid="6"/>
                                        </p:tgtEl>
                                      </p:cBhvr>
                                    </p:animEffect>
                                  </p:childTnLst>
                                </p:cTn>
                              </p:par>
                              <p:par>
                                <p:cTn id="24" presetID="23" presetClass="entr" presetSubtype="16" fill="hold" nodeType="withEffect">
                                  <p:stCondLst>
                                    <p:cond delay="0"/>
                                  </p:stCondLst>
                                  <p:childTnLst>
                                    <p:set>
                                      <p:cBhvr>
                                        <p:cTn id="25" dur="1" fill="hold">
                                          <p:stCondLst>
                                            <p:cond delay="0"/>
                                          </p:stCondLst>
                                        </p:cTn>
                                        <p:tgtEl>
                                          <p:spTgt spid="14339"/>
                                        </p:tgtEl>
                                        <p:attrNameLst>
                                          <p:attrName>style.visibility</p:attrName>
                                        </p:attrNameLst>
                                      </p:cBhvr>
                                      <p:to>
                                        <p:strVal val="visible"/>
                                      </p:to>
                                    </p:set>
                                    <p:anim calcmode="lin" valueType="num">
                                      <p:cBhvr>
                                        <p:cTn id="26" dur="500" fill="hold"/>
                                        <p:tgtEl>
                                          <p:spTgt spid="14339"/>
                                        </p:tgtEl>
                                        <p:attrNameLst>
                                          <p:attrName>ppt_w</p:attrName>
                                        </p:attrNameLst>
                                      </p:cBhvr>
                                      <p:tavLst>
                                        <p:tav tm="0">
                                          <p:val>
                                            <p:fltVal val="0"/>
                                          </p:val>
                                        </p:tav>
                                        <p:tav tm="100000">
                                          <p:val>
                                            <p:strVal val="#ppt_w"/>
                                          </p:val>
                                        </p:tav>
                                      </p:tavLst>
                                    </p:anim>
                                    <p:anim calcmode="lin" valueType="num">
                                      <p:cBhvr>
                                        <p:cTn id="27" dur="500" fill="hold"/>
                                        <p:tgtEl>
                                          <p:spTgt spid="14339"/>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5" grpId="0"/>
      <p:bldP spid="6" grpId="0"/>
    </p:bldLst>
  </p:timing>
</p:sld>
</file>

<file path=ppt/slides/slide6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Content Placeholder 10"/>
          <p:cNvSpPr>
            <a:spLocks noGrp="1"/>
          </p:cNvSpPr>
          <p:nvPr>
            <p:ph sz="quarter" idx="13"/>
          </p:nvPr>
        </p:nvSpPr>
        <p:spPr>
          <a:xfrm>
            <a:off x="318235" y="2415234"/>
            <a:ext cx="6858000" cy="369332"/>
          </a:xfrm>
        </p:spPr>
        <p:txBody>
          <a:bodyPr wrap="square">
            <a:spAutoFit/>
          </a:bodyPr>
          <a:lstStyle/>
          <a:p>
            <a:pPr marL="457200" indent="-457200" algn="just">
              <a:spcBef>
                <a:spcPct val="0"/>
              </a:spcBef>
              <a:buFontTx/>
              <a:buNone/>
              <a:tabLst>
                <a:tab pos="974725" algn="l"/>
                <a:tab pos="1036638" algn="l"/>
                <a:tab pos="3913188" algn="l"/>
              </a:tabLst>
            </a:pPr>
            <a:r>
              <a:rPr lang="en-US" sz="1800" b="1" dirty="0" smtClean="0">
                <a:solidFill>
                  <a:schemeClr val="tx1"/>
                </a:solidFill>
                <a:latin typeface="Times New Roman" pitchFamily="18" charset="0"/>
                <a:cs typeface="Times New Roman" pitchFamily="18" charset="0"/>
              </a:rPr>
              <a:t>10.</a:t>
            </a:r>
            <a:r>
              <a:rPr lang="en-US" sz="1800" dirty="0" smtClean="0">
                <a:solidFill>
                  <a:schemeClr val="tx1"/>
                </a:solidFill>
                <a:latin typeface="Times New Roman" pitchFamily="18" charset="0"/>
                <a:cs typeface="Times New Roman" pitchFamily="18" charset="0"/>
              </a:rPr>
              <a:t>	  (b)	  The masses, in kg, of 20 fish are shown below.</a:t>
            </a:r>
          </a:p>
        </p:txBody>
      </p:sp>
      <p:sp>
        <p:nvSpPr>
          <p:cNvPr id="12" name="TextBox 11"/>
          <p:cNvSpPr txBox="1"/>
          <p:nvPr/>
        </p:nvSpPr>
        <p:spPr>
          <a:xfrm>
            <a:off x="1658445" y="2855230"/>
            <a:ext cx="4404360" cy="1200329"/>
          </a:xfrm>
          <a:prstGeom prst="rect">
            <a:avLst/>
          </a:prstGeom>
          <a:noFill/>
        </p:spPr>
        <p:txBody>
          <a:bodyPr wrap="square" rtlCol="0">
            <a:spAutoFit/>
          </a:bodyPr>
          <a:lstStyle/>
          <a:p>
            <a:r>
              <a:rPr lang="en-US" dirty="0" smtClean="0">
                <a:latin typeface="Times New Roman" pitchFamily="18" charset="0"/>
              </a:rPr>
              <a:t>1	2	3	2	4</a:t>
            </a:r>
          </a:p>
          <a:p>
            <a:r>
              <a:rPr lang="en-US" dirty="0" smtClean="0">
                <a:latin typeface="Times New Roman" pitchFamily="18" charset="0"/>
              </a:rPr>
              <a:t>5	1	5	1	5</a:t>
            </a:r>
          </a:p>
          <a:p>
            <a:r>
              <a:rPr lang="en-US" dirty="0" smtClean="0">
                <a:latin typeface="Times New Roman" pitchFamily="18" charset="0"/>
              </a:rPr>
              <a:t>3	4	1	4	4</a:t>
            </a:r>
          </a:p>
          <a:p>
            <a:r>
              <a:rPr lang="en-US" dirty="0" smtClean="0">
                <a:latin typeface="Times New Roman" pitchFamily="18" charset="0"/>
              </a:rPr>
              <a:t>4	3	2	3	6</a:t>
            </a:r>
            <a:endParaRPr lang="en-US" dirty="0">
              <a:latin typeface="Times New Roman" pitchFamily="18" charset="0"/>
            </a:endParaRPr>
          </a:p>
        </p:txBody>
      </p:sp>
      <p:sp>
        <p:nvSpPr>
          <p:cNvPr id="6" name="Rectangle 5"/>
          <p:cNvSpPr/>
          <p:nvPr/>
        </p:nvSpPr>
        <p:spPr>
          <a:xfrm>
            <a:off x="4225638" y="4672445"/>
            <a:ext cx="1789561" cy="646331"/>
          </a:xfrm>
          <a:prstGeom prst="rect">
            <a:avLst/>
          </a:prstGeom>
        </p:spPr>
        <p:txBody>
          <a:bodyPr wrap="square" anchor="t" anchorCtr="1">
            <a:spAutoFit/>
          </a:bodyPr>
          <a:lstStyle/>
          <a:p>
            <a:pPr indent="-4800600" algn="r">
              <a:buFontTx/>
              <a:buNone/>
            </a:pPr>
            <a:r>
              <a:rPr lang="en-US" dirty="0" smtClean="0">
                <a:latin typeface="Times New Roman" pitchFamily="18" charset="0"/>
                <a:cs typeface="Times New Roman" pitchFamily="18" charset="0"/>
              </a:rPr>
              <a:t>(5 </a:t>
            </a:r>
            <a:r>
              <a:rPr lang="en-US" dirty="0">
                <a:latin typeface="Times New Roman" pitchFamily="18" charset="0"/>
                <a:cs typeface="Times New Roman" pitchFamily="18" charset="0"/>
              </a:rPr>
              <a:t>marks</a:t>
            </a:r>
            <a:r>
              <a:rPr lang="en-US" dirty="0" smtClean="0">
                <a:latin typeface="Times New Roman" pitchFamily="18" charset="0"/>
                <a:cs typeface="Times New Roman" pitchFamily="18" charset="0"/>
              </a:rPr>
              <a:t>)</a:t>
            </a:r>
            <a:br>
              <a:rPr lang="en-US" dirty="0" smtClean="0">
                <a:latin typeface="Times New Roman" pitchFamily="18" charset="0"/>
                <a:cs typeface="Times New Roman" pitchFamily="18" charset="0"/>
              </a:rPr>
            </a:br>
            <a:r>
              <a:rPr lang="en-US" dirty="0" smtClean="0">
                <a:latin typeface="Times New Roman" pitchFamily="18" charset="0"/>
                <a:cs typeface="Times New Roman" pitchFamily="18" charset="0"/>
              </a:rPr>
              <a:t>Total 10 marks</a:t>
            </a:r>
            <a:endParaRPr lang="en-US" dirty="0">
              <a:latin typeface="Times New Roman" pitchFamily="18" charset="0"/>
              <a:cs typeface="Times New Roman" pitchFamily="18" charset="0"/>
            </a:endParaRPr>
          </a:p>
        </p:txBody>
      </p:sp>
      <p:sp>
        <p:nvSpPr>
          <p:cNvPr id="5" name="TextBox 4"/>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3 Paper 2</a:t>
            </a:r>
          </a:p>
        </p:txBody>
      </p:sp>
      <p:sp>
        <p:nvSpPr>
          <p:cNvPr id="8" name="Content Placeholder 10"/>
          <p:cNvSpPr>
            <a:spLocks noGrp="1"/>
          </p:cNvSpPr>
          <p:nvPr>
            <p:ph sz="quarter" idx="13"/>
          </p:nvPr>
        </p:nvSpPr>
        <p:spPr>
          <a:xfrm>
            <a:off x="309280" y="4110315"/>
            <a:ext cx="7299960" cy="923330"/>
          </a:xfrm>
        </p:spPr>
        <p:txBody>
          <a:bodyPr wrap="square">
            <a:spAutoFit/>
          </a:bodyPr>
          <a:lstStyle/>
          <a:p>
            <a:pPr marL="457200" indent="-457200">
              <a:spcBef>
                <a:spcPct val="0"/>
              </a:spcBef>
              <a:buFontTx/>
              <a:buNone/>
              <a:tabLst>
                <a:tab pos="974725" algn="l"/>
                <a:tab pos="1036638" algn="l"/>
                <a:tab pos="3913188" algn="l"/>
              </a:tabLst>
            </a:pPr>
            <a:r>
              <a:rPr lang="en-US" sz="1800" dirty="0" smtClean="0">
                <a:solidFill>
                  <a:schemeClr val="tx1"/>
                </a:solidFill>
                <a:latin typeface="Times New Roman" pitchFamily="18" charset="0"/>
                <a:cs typeface="Times New Roman" pitchFamily="18" charset="0"/>
              </a:rPr>
              <a:t>		  (</a:t>
            </a:r>
            <a:r>
              <a:rPr lang="en-US" sz="1800" dirty="0" err="1" smtClean="0">
                <a:solidFill>
                  <a:schemeClr val="tx1"/>
                </a:solidFill>
                <a:latin typeface="Times New Roman" pitchFamily="18" charset="0"/>
                <a:cs typeface="Times New Roman" pitchFamily="18" charset="0"/>
              </a:rPr>
              <a:t>i</a:t>
            </a:r>
            <a:r>
              <a:rPr lang="en-US" sz="1800" dirty="0" smtClean="0">
                <a:solidFill>
                  <a:schemeClr val="tx1"/>
                </a:solidFill>
                <a:latin typeface="Times New Roman" pitchFamily="18" charset="0"/>
                <a:cs typeface="Times New Roman" pitchFamily="18" charset="0"/>
              </a:rPr>
              <a:t>)  Copy and complete the frequency </a:t>
            </a:r>
            <a:br>
              <a:rPr lang="en-US" sz="1800" dirty="0" smtClean="0">
                <a:solidFill>
                  <a:schemeClr val="tx1"/>
                </a:solidFill>
                <a:latin typeface="Times New Roman" pitchFamily="18" charset="0"/>
                <a:cs typeface="Times New Roman" pitchFamily="18" charset="0"/>
              </a:rPr>
            </a:br>
            <a:r>
              <a:rPr lang="en-US" sz="1800" dirty="0" smtClean="0">
                <a:solidFill>
                  <a:schemeClr val="tx1"/>
                </a:solidFill>
                <a:latin typeface="Times New Roman" pitchFamily="18" charset="0"/>
                <a:cs typeface="Times New Roman" pitchFamily="18" charset="0"/>
              </a:rPr>
              <a:t>                 table below to represent the </a:t>
            </a:r>
            <a:br>
              <a:rPr lang="en-US" sz="1800" dirty="0" smtClean="0">
                <a:solidFill>
                  <a:schemeClr val="tx1"/>
                </a:solidFill>
                <a:latin typeface="Times New Roman" pitchFamily="18" charset="0"/>
                <a:cs typeface="Times New Roman" pitchFamily="18" charset="0"/>
              </a:rPr>
            </a:br>
            <a:r>
              <a:rPr lang="en-US" sz="1800" dirty="0" smtClean="0">
                <a:solidFill>
                  <a:schemeClr val="tx1"/>
                </a:solidFill>
                <a:latin typeface="Times New Roman" pitchFamily="18" charset="0"/>
                <a:cs typeface="Times New Roman" pitchFamily="18" charset="0"/>
              </a:rPr>
              <a:t>                 information given above.</a:t>
            </a:r>
          </a:p>
        </p:txBody>
      </p:sp>
      <p:graphicFrame>
        <p:nvGraphicFramePr>
          <p:cNvPr id="9" name="Table 8"/>
          <p:cNvGraphicFramePr>
            <a:graphicFrameLocks noGrp="1"/>
          </p:cNvGraphicFramePr>
          <p:nvPr/>
        </p:nvGraphicFramePr>
        <p:xfrm>
          <a:off x="5943600" y="4572000"/>
          <a:ext cx="2857500" cy="2129028"/>
        </p:xfrm>
        <a:graphic>
          <a:graphicData uri="http://schemas.openxmlformats.org/drawingml/2006/table">
            <a:tbl>
              <a:tblPr/>
              <a:tblGrid>
                <a:gridCol w="1131570"/>
                <a:gridCol w="1725930"/>
              </a:tblGrid>
              <a:tr h="441960">
                <a:tc>
                  <a:txBody>
                    <a:bodyPr/>
                    <a:lstStyle/>
                    <a:p>
                      <a:pPr marL="0" marR="0" algn="ctr">
                        <a:spcBef>
                          <a:spcPts val="500"/>
                        </a:spcBef>
                        <a:spcAft>
                          <a:spcPts val="500"/>
                        </a:spcAft>
                      </a:pPr>
                      <a:r>
                        <a:rPr lang="en-US" sz="1800" kern="1200" dirty="0">
                          <a:solidFill>
                            <a:srgbClr val="000000"/>
                          </a:solidFill>
                          <a:latin typeface="Times New Roman" pitchFamily="18" charset="0"/>
                          <a:ea typeface="+mn-ea"/>
                          <a:cs typeface="Times New Roman" pitchFamily="18" charset="0"/>
                        </a:rPr>
                        <a:t>Mass</a:t>
                      </a:r>
                      <a:endParaRPr lang="en-US" sz="1800" dirty="0">
                        <a:latin typeface="Times New Roman" pitchFamily="18" charset="0"/>
                        <a:ea typeface="Times New Roman"/>
                        <a:cs typeface="Times New Roman" pitchFamily="18" charset="0"/>
                      </a:endParaRPr>
                    </a:p>
                  </a:txBody>
                  <a:tcPr marL="68580" marR="68580" marT="0" marB="0">
                    <a:lnL w="12700" cap="flat" cmpd="sng" algn="ctr">
                      <a:solidFill>
                        <a:srgbClr val="FF0000"/>
                      </a:solidFill>
                      <a:prstDash val="solid"/>
                      <a:round/>
                      <a:headEnd type="none" w="med" len="med"/>
                      <a:tailEnd type="none" w="med" len="med"/>
                    </a:lnL>
                    <a:lnR w="12700" cap="flat" cmpd="sng" algn="ctr">
                      <a:solidFill>
                        <a:srgbClr val="FF0000"/>
                      </a:solidFill>
                      <a:prstDash val="solid"/>
                      <a:round/>
                      <a:headEnd type="none" w="med" len="med"/>
                      <a:tailEnd type="none" w="med" len="med"/>
                    </a:lnR>
                    <a:lnT w="12700" cap="flat" cmpd="sng" algn="ctr">
                      <a:solidFill>
                        <a:srgbClr val="FF0000"/>
                      </a:solidFill>
                      <a:prstDash val="solid"/>
                      <a:round/>
                      <a:headEnd type="none" w="med" len="med"/>
                      <a:tailEnd type="none" w="med" len="med"/>
                    </a:lnT>
                    <a:lnB w="12700" cap="flat" cmpd="sng" algn="ctr">
                      <a:solidFill>
                        <a:srgbClr val="FF0000"/>
                      </a:solidFill>
                      <a:prstDash val="solid"/>
                      <a:round/>
                      <a:headEnd type="none" w="med" len="med"/>
                      <a:tailEnd type="none" w="med" len="med"/>
                    </a:lnB>
                  </a:tcPr>
                </a:tc>
                <a:tc>
                  <a:txBody>
                    <a:bodyPr/>
                    <a:lstStyle/>
                    <a:p>
                      <a:pPr marL="0" marR="0" algn="ctr">
                        <a:spcBef>
                          <a:spcPts val="500"/>
                        </a:spcBef>
                        <a:spcAft>
                          <a:spcPts val="500"/>
                        </a:spcAft>
                      </a:pPr>
                      <a:r>
                        <a:rPr lang="en-US" sz="1800" kern="1200" dirty="0">
                          <a:solidFill>
                            <a:srgbClr val="000000"/>
                          </a:solidFill>
                          <a:latin typeface="Times New Roman" pitchFamily="18" charset="0"/>
                          <a:ea typeface="+mn-ea"/>
                          <a:cs typeface="Times New Roman" pitchFamily="18" charset="0"/>
                        </a:rPr>
                        <a:t>Frequency</a:t>
                      </a:r>
                      <a:endParaRPr lang="en-US" sz="1800" dirty="0">
                        <a:latin typeface="Times New Roman" pitchFamily="18" charset="0"/>
                        <a:ea typeface="Times New Roman"/>
                        <a:cs typeface="Times New Roman" pitchFamily="18" charset="0"/>
                      </a:endParaRPr>
                    </a:p>
                  </a:txBody>
                  <a:tcPr marL="68580" marR="68580" marT="0" marB="0">
                    <a:lnL w="12700" cap="flat" cmpd="sng" algn="ctr">
                      <a:solidFill>
                        <a:srgbClr val="FF0000"/>
                      </a:solidFill>
                      <a:prstDash val="solid"/>
                      <a:round/>
                      <a:headEnd type="none" w="med" len="med"/>
                      <a:tailEnd type="none" w="med" len="med"/>
                    </a:lnL>
                    <a:lnR w="12700" cap="flat" cmpd="sng" algn="ctr">
                      <a:solidFill>
                        <a:srgbClr val="FF0000"/>
                      </a:solidFill>
                      <a:prstDash val="solid"/>
                      <a:round/>
                      <a:headEnd type="none" w="med" len="med"/>
                      <a:tailEnd type="none" w="med" len="med"/>
                    </a:lnR>
                    <a:lnT w="12700" cap="flat" cmpd="sng" algn="ctr">
                      <a:solidFill>
                        <a:srgbClr val="FF0000"/>
                      </a:solidFill>
                      <a:prstDash val="solid"/>
                      <a:round/>
                      <a:headEnd type="none" w="med" len="med"/>
                      <a:tailEnd type="none" w="med" len="med"/>
                    </a:lnT>
                    <a:lnB w="12700" cap="flat" cmpd="sng" algn="ctr">
                      <a:solidFill>
                        <a:srgbClr val="FF0000"/>
                      </a:solidFill>
                      <a:prstDash val="solid"/>
                      <a:round/>
                      <a:headEnd type="none" w="med" len="med"/>
                      <a:tailEnd type="none" w="med" len="med"/>
                    </a:lnB>
                  </a:tcPr>
                </a:tc>
              </a:tr>
              <a:tr h="0">
                <a:tc>
                  <a:txBody>
                    <a:bodyPr/>
                    <a:lstStyle/>
                    <a:p>
                      <a:pPr marL="0" marR="0" algn="ctr"/>
                      <a:r>
                        <a:rPr lang="en-US" sz="1800" kern="1200" dirty="0">
                          <a:solidFill>
                            <a:srgbClr val="000000"/>
                          </a:solidFill>
                          <a:latin typeface="Times New Roman" pitchFamily="18" charset="0"/>
                          <a:ea typeface="+mn-ea"/>
                          <a:cs typeface="Times New Roman" pitchFamily="18" charset="0"/>
                        </a:rPr>
                        <a:t>1</a:t>
                      </a:r>
                      <a:endParaRPr lang="en-US" sz="1800" dirty="0">
                        <a:latin typeface="Times New Roman" pitchFamily="18" charset="0"/>
                        <a:ea typeface="Times New Roman"/>
                        <a:cs typeface="Times New Roman" pitchFamily="18" charset="0"/>
                      </a:endParaRPr>
                    </a:p>
                  </a:txBody>
                  <a:tcPr marL="68580" marR="68580" marT="0" marB="0">
                    <a:lnL w="12700" cap="flat" cmpd="sng" algn="ctr">
                      <a:solidFill>
                        <a:srgbClr val="FF0000"/>
                      </a:solidFill>
                      <a:prstDash val="solid"/>
                      <a:round/>
                      <a:headEnd type="none" w="med" len="med"/>
                      <a:tailEnd type="none" w="med" len="med"/>
                    </a:lnL>
                    <a:lnR w="12700" cap="flat" cmpd="sng" algn="ctr">
                      <a:solidFill>
                        <a:srgbClr val="FF0000"/>
                      </a:solidFill>
                      <a:prstDash val="solid"/>
                      <a:round/>
                      <a:headEnd type="none" w="med" len="med"/>
                      <a:tailEnd type="none" w="med" len="med"/>
                    </a:lnR>
                    <a:lnT w="12700" cap="flat" cmpd="sng" algn="ctr">
                      <a:solidFill>
                        <a:srgbClr val="FF0000"/>
                      </a:solidFill>
                      <a:prstDash val="solid"/>
                      <a:round/>
                      <a:headEnd type="none" w="med" len="med"/>
                      <a:tailEnd type="none" w="med" len="med"/>
                    </a:lnT>
                    <a:lnB>
                      <a:noFill/>
                    </a:lnB>
                  </a:tcPr>
                </a:tc>
                <a:tc>
                  <a:txBody>
                    <a:bodyPr/>
                    <a:lstStyle/>
                    <a:p>
                      <a:pPr marL="0" marR="0" algn="ctr"/>
                      <a:r>
                        <a:rPr lang="en-US" sz="1800" kern="1200">
                          <a:solidFill>
                            <a:srgbClr val="000000"/>
                          </a:solidFill>
                          <a:latin typeface="Times New Roman" pitchFamily="18" charset="0"/>
                          <a:ea typeface="+mn-ea"/>
                          <a:cs typeface="Times New Roman" pitchFamily="18" charset="0"/>
                        </a:rPr>
                        <a:t>4</a:t>
                      </a:r>
                      <a:endParaRPr lang="en-US" sz="1800">
                        <a:latin typeface="Times New Roman" pitchFamily="18" charset="0"/>
                        <a:ea typeface="Times New Roman"/>
                        <a:cs typeface="Times New Roman" pitchFamily="18" charset="0"/>
                      </a:endParaRPr>
                    </a:p>
                  </a:txBody>
                  <a:tcPr marL="68580" marR="68580" marT="0" marB="0">
                    <a:lnL w="12700" cap="flat" cmpd="sng" algn="ctr">
                      <a:solidFill>
                        <a:srgbClr val="FF0000"/>
                      </a:solidFill>
                      <a:prstDash val="solid"/>
                      <a:round/>
                      <a:headEnd type="none" w="med" len="med"/>
                      <a:tailEnd type="none" w="med" len="med"/>
                    </a:lnL>
                    <a:lnR w="12700" cap="flat" cmpd="sng" algn="ctr">
                      <a:solidFill>
                        <a:srgbClr val="FF0000"/>
                      </a:solidFill>
                      <a:prstDash val="solid"/>
                      <a:round/>
                      <a:headEnd type="none" w="med" len="med"/>
                      <a:tailEnd type="none" w="med" len="med"/>
                    </a:lnR>
                    <a:lnT w="12700" cap="flat" cmpd="sng" algn="ctr">
                      <a:solidFill>
                        <a:srgbClr val="FF0000"/>
                      </a:solidFill>
                      <a:prstDash val="solid"/>
                      <a:round/>
                      <a:headEnd type="none" w="med" len="med"/>
                      <a:tailEnd type="none" w="med" len="med"/>
                    </a:lnT>
                    <a:lnB>
                      <a:noFill/>
                    </a:lnB>
                  </a:tcPr>
                </a:tc>
              </a:tr>
              <a:tr h="0">
                <a:tc>
                  <a:txBody>
                    <a:bodyPr/>
                    <a:lstStyle/>
                    <a:p>
                      <a:pPr marL="0" marR="0" algn="ctr">
                        <a:spcBef>
                          <a:spcPts val="0"/>
                        </a:spcBef>
                      </a:pPr>
                      <a:r>
                        <a:rPr lang="en-US" sz="1800" kern="1200" dirty="0">
                          <a:solidFill>
                            <a:srgbClr val="000000"/>
                          </a:solidFill>
                          <a:latin typeface="Times New Roman" pitchFamily="18" charset="0"/>
                          <a:ea typeface="+mn-ea"/>
                          <a:cs typeface="Times New Roman" pitchFamily="18" charset="0"/>
                        </a:rPr>
                        <a:t>2</a:t>
                      </a:r>
                      <a:endParaRPr lang="en-US" sz="1800" dirty="0">
                        <a:latin typeface="Times New Roman" pitchFamily="18" charset="0"/>
                        <a:ea typeface="Times New Roman"/>
                        <a:cs typeface="Times New Roman" pitchFamily="18" charset="0"/>
                      </a:endParaRPr>
                    </a:p>
                  </a:txBody>
                  <a:tcPr marL="68580" marR="68580" marT="0" marB="0">
                    <a:lnL w="12700" cap="flat" cmpd="sng" algn="ctr">
                      <a:solidFill>
                        <a:srgbClr val="FF0000"/>
                      </a:solidFill>
                      <a:prstDash val="solid"/>
                      <a:round/>
                      <a:headEnd type="none" w="med" len="med"/>
                      <a:tailEnd type="none" w="med" len="med"/>
                    </a:lnL>
                    <a:lnR w="12700" cap="flat" cmpd="sng" algn="ctr">
                      <a:solidFill>
                        <a:srgbClr val="FF0000"/>
                      </a:solidFill>
                      <a:prstDash val="solid"/>
                      <a:round/>
                      <a:headEnd type="none" w="med" len="med"/>
                      <a:tailEnd type="none" w="med" len="med"/>
                    </a:lnR>
                    <a:lnT>
                      <a:noFill/>
                    </a:lnT>
                    <a:lnB>
                      <a:noFill/>
                    </a:lnB>
                  </a:tcPr>
                </a:tc>
                <a:tc>
                  <a:txBody>
                    <a:bodyPr/>
                    <a:lstStyle/>
                    <a:p>
                      <a:pPr marL="0" marR="0" algn="ctr">
                        <a:spcBef>
                          <a:spcPts val="0"/>
                        </a:spcBef>
                      </a:pPr>
                      <a:r>
                        <a:rPr lang="en-US" sz="1800" kern="1200" dirty="0">
                          <a:solidFill>
                            <a:srgbClr val="000000"/>
                          </a:solidFill>
                          <a:latin typeface="Times New Roman" pitchFamily="18" charset="0"/>
                          <a:ea typeface="+mn-ea"/>
                          <a:cs typeface="Times New Roman" pitchFamily="18" charset="0"/>
                        </a:rPr>
                        <a:t>3</a:t>
                      </a:r>
                      <a:endParaRPr lang="en-US" sz="1800" dirty="0">
                        <a:latin typeface="Times New Roman" pitchFamily="18" charset="0"/>
                        <a:ea typeface="Times New Roman"/>
                        <a:cs typeface="Times New Roman" pitchFamily="18" charset="0"/>
                      </a:endParaRPr>
                    </a:p>
                  </a:txBody>
                  <a:tcPr marL="68580" marR="68580" marT="0" marB="0">
                    <a:lnL w="12700" cap="flat" cmpd="sng" algn="ctr">
                      <a:solidFill>
                        <a:srgbClr val="FF0000"/>
                      </a:solidFill>
                      <a:prstDash val="solid"/>
                      <a:round/>
                      <a:headEnd type="none" w="med" len="med"/>
                      <a:tailEnd type="none" w="med" len="med"/>
                    </a:lnL>
                    <a:lnR w="12700" cap="flat" cmpd="sng" algn="ctr">
                      <a:solidFill>
                        <a:srgbClr val="FF0000"/>
                      </a:solidFill>
                      <a:prstDash val="solid"/>
                      <a:round/>
                      <a:headEnd type="none" w="med" len="med"/>
                      <a:tailEnd type="none" w="med" len="med"/>
                    </a:lnR>
                    <a:lnT>
                      <a:noFill/>
                    </a:lnT>
                    <a:lnB>
                      <a:noFill/>
                    </a:lnB>
                  </a:tcPr>
                </a:tc>
              </a:tr>
              <a:tr h="0">
                <a:tc>
                  <a:txBody>
                    <a:bodyPr/>
                    <a:lstStyle/>
                    <a:p>
                      <a:pPr marL="0" marR="0" algn="ctr">
                        <a:spcBef>
                          <a:spcPts val="0"/>
                        </a:spcBef>
                      </a:pPr>
                      <a:r>
                        <a:rPr lang="en-US" sz="1800" kern="1200" dirty="0">
                          <a:solidFill>
                            <a:srgbClr val="000000"/>
                          </a:solidFill>
                          <a:latin typeface="Times New Roman" pitchFamily="18" charset="0"/>
                          <a:ea typeface="+mn-ea"/>
                          <a:cs typeface="Times New Roman" pitchFamily="18" charset="0"/>
                        </a:rPr>
                        <a:t>3</a:t>
                      </a:r>
                      <a:endParaRPr lang="en-US" sz="1800" dirty="0">
                        <a:latin typeface="Times New Roman" pitchFamily="18" charset="0"/>
                        <a:ea typeface="Times New Roman"/>
                        <a:cs typeface="Times New Roman" pitchFamily="18" charset="0"/>
                      </a:endParaRPr>
                    </a:p>
                  </a:txBody>
                  <a:tcPr marL="68580" marR="68580" marT="0" marB="0">
                    <a:lnL w="12700" cap="flat" cmpd="sng" algn="ctr">
                      <a:solidFill>
                        <a:srgbClr val="FF0000"/>
                      </a:solidFill>
                      <a:prstDash val="solid"/>
                      <a:round/>
                      <a:headEnd type="none" w="med" len="med"/>
                      <a:tailEnd type="none" w="med" len="med"/>
                    </a:lnL>
                    <a:lnR w="12700" cap="flat" cmpd="sng" algn="ctr">
                      <a:solidFill>
                        <a:srgbClr val="FF0000"/>
                      </a:solidFill>
                      <a:prstDash val="solid"/>
                      <a:round/>
                      <a:headEnd type="none" w="med" len="med"/>
                      <a:tailEnd type="none" w="med" len="med"/>
                    </a:lnR>
                    <a:lnT>
                      <a:noFill/>
                    </a:lnT>
                    <a:lnB>
                      <a:noFill/>
                    </a:lnB>
                  </a:tcPr>
                </a:tc>
                <a:tc>
                  <a:txBody>
                    <a:bodyPr/>
                    <a:lstStyle/>
                    <a:p>
                      <a:pPr marL="0" marR="0" algn="ctr">
                        <a:spcBef>
                          <a:spcPts val="0"/>
                        </a:spcBef>
                      </a:pPr>
                      <a:endParaRPr lang="en-US" sz="1800" dirty="0">
                        <a:latin typeface="Times New Roman" pitchFamily="18" charset="0"/>
                        <a:ea typeface="Times New Roman"/>
                        <a:cs typeface="Times New Roman" pitchFamily="18" charset="0"/>
                      </a:endParaRPr>
                    </a:p>
                  </a:txBody>
                  <a:tcPr marL="68580" marR="68580" marT="0" marB="0">
                    <a:lnL w="12700" cap="flat" cmpd="sng" algn="ctr">
                      <a:solidFill>
                        <a:srgbClr val="FF0000"/>
                      </a:solidFill>
                      <a:prstDash val="solid"/>
                      <a:round/>
                      <a:headEnd type="none" w="med" len="med"/>
                      <a:tailEnd type="none" w="med" len="med"/>
                    </a:lnL>
                    <a:lnR w="12700" cap="flat" cmpd="sng" algn="ctr">
                      <a:solidFill>
                        <a:srgbClr val="FF0000"/>
                      </a:solidFill>
                      <a:prstDash val="solid"/>
                      <a:round/>
                      <a:headEnd type="none" w="med" len="med"/>
                      <a:tailEnd type="none" w="med" len="med"/>
                    </a:lnR>
                    <a:lnT>
                      <a:noFill/>
                    </a:lnT>
                    <a:lnB>
                      <a:noFill/>
                    </a:lnB>
                  </a:tcPr>
                </a:tc>
              </a:tr>
              <a:tr h="0">
                <a:tc>
                  <a:txBody>
                    <a:bodyPr/>
                    <a:lstStyle/>
                    <a:p>
                      <a:pPr marL="0" marR="0" algn="ctr">
                        <a:spcBef>
                          <a:spcPts val="0"/>
                        </a:spcBef>
                      </a:pPr>
                      <a:r>
                        <a:rPr lang="en-US" sz="1800" kern="1200" dirty="0">
                          <a:solidFill>
                            <a:srgbClr val="000000"/>
                          </a:solidFill>
                          <a:latin typeface="Times New Roman" pitchFamily="18" charset="0"/>
                          <a:ea typeface="+mn-ea"/>
                          <a:cs typeface="Times New Roman" pitchFamily="18" charset="0"/>
                        </a:rPr>
                        <a:t>4</a:t>
                      </a:r>
                      <a:endParaRPr lang="en-US" sz="1800" dirty="0">
                        <a:latin typeface="Times New Roman" pitchFamily="18" charset="0"/>
                        <a:ea typeface="Times New Roman"/>
                        <a:cs typeface="Times New Roman" pitchFamily="18" charset="0"/>
                      </a:endParaRPr>
                    </a:p>
                  </a:txBody>
                  <a:tcPr marL="68580" marR="68580" marT="0" marB="0">
                    <a:lnL w="12700" cap="flat" cmpd="sng" algn="ctr">
                      <a:solidFill>
                        <a:srgbClr val="FF0000"/>
                      </a:solidFill>
                      <a:prstDash val="solid"/>
                      <a:round/>
                      <a:headEnd type="none" w="med" len="med"/>
                      <a:tailEnd type="none" w="med" len="med"/>
                    </a:lnL>
                    <a:lnR w="12700" cap="flat" cmpd="sng" algn="ctr">
                      <a:solidFill>
                        <a:srgbClr val="FF0000"/>
                      </a:solidFill>
                      <a:prstDash val="solid"/>
                      <a:round/>
                      <a:headEnd type="none" w="med" len="med"/>
                      <a:tailEnd type="none" w="med" len="med"/>
                    </a:lnR>
                    <a:lnT>
                      <a:noFill/>
                    </a:lnT>
                    <a:lnB>
                      <a:noFill/>
                    </a:lnB>
                  </a:tcPr>
                </a:tc>
                <a:tc>
                  <a:txBody>
                    <a:bodyPr/>
                    <a:lstStyle/>
                    <a:p>
                      <a:pPr marL="0" marR="0" algn="ctr">
                        <a:spcBef>
                          <a:spcPts val="0"/>
                        </a:spcBef>
                      </a:pPr>
                      <a:endParaRPr lang="en-US" sz="1800" dirty="0">
                        <a:latin typeface="Times New Roman" pitchFamily="18" charset="0"/>
                        <a:ea typeface="Times New Roman"/>
                        <a:cs typeface="Times New Roman" pitchFamily="18" charset="0"/>
                      </a:endParaRPr>
                    </a:p>
                  </a:txBody>
                  <a:tcPr marL="68580" marR="68580" marT="0" marB="0">
                    <a:lnL w="12700" cap="flat" cmpd="sng" algn="ctr">
                      <a:solidFill>
                        <a:srgbClr val="FF0000"/>
                      </a:solidFill>
                      <a:prstDash val="solid"/>
                      <a:round/>
                      <a:headEnd type="none" w="med" len="med"/>
                      <a:tailEnd type="none" w="med" len="med"/>
                    </a:lnL>
                    <a:lnR w="12700" cap="flat" cmpd="sng" algn="ctr">
                      <a:solidFill>
                        <a:srgbClr val="FF0000"/>
                      </a:solidFill>
                      <a:prstDash val="solid"/>
                      <a:round/>
                      <a:headEnd type="none" w="med" len="med"/>
                      <a:tailEnd type="none" w="med" len="med"/>
                    </a:lnR>
                    <a:lnT>
                      <a:noFill/>
                    </a:lnT>
                    <a:lnB>
                      <a:noFill/>
                    </a:lnB>
                  </a:tcPr>
                </a:tc>
              </a:tr>
              <a:tr h="0">
                <a:tc>
                  <a:txBody>
                    <a:bodyPr/>
                    <a:lstStyle/>
                    <a:p>
                      <a:pPr marL="0" marR="0" algn="ctr">
                        <a:spcBef>
                          <a:spcPts val="0"/>
                        </a:spcBef>
                      </a:pPr>
                      <a:r>
                        <a:rPr lang="en-US" sz="1800" kern="1200">
                          <a:solidFill>
                            <a:srgbClr val="000000"/>
                          </a:solidFill>
                          <a:latin typeface="Times New Roman" pitchFamily="18" charset="0"/>
                          <a:ea typeface="+mn-ea"/>
                          <a:cs typeface="Times New Roman" pitchFamily="18" charset="0"/>
                        </a:rPr>
                        <a:t>5</a:t>
                      </a:r>
                      <a:endParaRPr lang="en-US" sz="1800">
                        <a:latin typeface="Times New Roman" pitchFamily="18" charset="0"/>
                        <a:ea typeface="Times New Roman"/>
                        <a:cs typeface="Times New Roman" pitchFamily="18" charset="0"/>
                      </a:endParaRPr>
                    </a:p>
                  </a:txBody>
                  <a:tcPr marL="68580" marR="68580" marT="0" marB="0">
                    <a:lnL w="12700" cap="flat" cmpd="sng" algn="ctr">
                      <a:solidFill>
                        <a:srgbClr val="FF0000"/>
                      </a:solidFill>
                      <a:prstDash val="solid"/>
                      <a:round/>
                      <a:headEnd type="none" w="med" len="med"/>
                      <a:tailEnd type="none" w="med" len="med"/>
                    </a:lnL>
                    <a:lnR w="12700" cap="flat" cmpd="sng" algn="ctr">
                      <a:solidFill>
                        <a:srgbClr val="FF0000"/>
                      </a:solidFill>
                      <a:prstDash val="solid"/>
                      <a:round/>
                      <a:headEnd type="none" w="med" len="med"/>
                      <a:tailEnd type="none" w="med" len="med"/>
                    </a:lnR>
                    <a:lnT>
                      <a:noFill/>
                    </a:lnT>
                    <a:lnB>
                      <a:noFill/>
                    </a:lnB>
                  </a:tcPr>
                </a:tc>
                <a:tc>
                  <a:txBody>
                    <a:bodyPr/>
                    <a:lstStyle/>
                    <a:p>
                      <a:pPr marL="0" marR="0" algn="ctr">
                        <a:spcBef>
                          <a:spcPts val="0"/>
                        </a:spcBef>
                      </a:pPr>
                      <a:endParaRPr lang="en-US" sz="1800" dirty="0">
                        <a:latin typeface="Times New Roman" pitchFamily="18" charset="0"/>
                        <a:ea typeface="Times New Roman"/>
                        <a:cs typeface="Times New Roman" pitchFamily="18" charset="0"/>
                      </a:endParaRPr>
                    </a:p>
                  </a:txBody>
                  <a:tcPr marL="68580" marR="68580" marT="0" marB="0">
                    <a:lnL w="12700" cap="flat" cmpd="sng" algn="ctr">
                      <a:solidFill>
                        <a:srgbClr val="FF0000"/>
                      </a:solidFill>
                      <a:prstDash val="solid"/>
                      <a:round/>
                      <a:headEnd type="none" w="med" len="med"/>
                      <a:tailEnd type="none" w="med" len="med"/>
                    </a:lnL>
                    <a:lnR w="12700" cap="flat" cmpd="sng" algn="ctr">
                      <a:solidFill>
                        <a:srgbClr val="FF0000"/>
                      </a:solidFill>
                      <a:prstDash val="solid"/>
                      <a:round/>
                      <a:headEnd type="none" w="med" len="med"/>
                      <a:tailEnd type="none" w="med" len="med"/>
                    </a:lnR>
                    <a:lnT>
                      <a:noFill/>
                    </a:lnT>
                    <a:lnB>
                      <a:noFill/>
                    </a:lnB>
                  </a:tcPr>
                </a:tc>
              </a:tr>
              <a:tr h="0">
                <a:tc>
                  <a:txBody>
                    <a:bodyPr/>
                    <a:lstStyle/>
                    <a:p>
                      <a:pPr marL="0" marR="0" algn="ctr">
                        <a:lnSpc>
                          <a:spcPct val="115000"/>
                        </a:lnSpc>
                        <a:spcBef>
                          <a:spcPts val="0"/>
                        </a:spcBef>
                        <a:spcAft>
                          <a:spcPts val="500"/>
                        </a:spcAft>
                      </a:pPr>
                      <a:r>
                        <a:rPr lang="en-US" sz="1800" kern="1200">
                          <a:solidFill>
                            <a:srgbClr val="000000"/>
                          </a:solidFill>
                          <a:latin typeface="Times New Roman" pitchFamily="18" charset="0"/>
                          <a:ea typeface="+mn-ea"/>
                          <a:cs typeface="Times New Roman" pitchFamily="18" charset="0"/>
                        </a:rPr>
                        <a:t>6</a:t>
                      </a:r>
                      <a:endParaRPr lang="en-US" sz="1800">
                        <a:latin typeface="Times New Roman" pitchFamily="18" charset="0"/>
                        <a:ea typeface="Calibri"/>
                        <a:cs typeface="Times New Roman" pitchFamily="18" charset="0"/>
                      </a:endParaRPr>
                    </a:p>
                  </a:txBody>
                  <a:tcPr marL="68580" marR="68580" marT="0" marB="0">
                    <a:lnL w="12700" cap="flat" cmpd="sng" algn="ctr">
                      <a:solidFill>
                        <a:srgbClr val="FF0000"/>
                      </a:solidFill>
                      <a:prstDash val="solid"/>
                      <a:round/>
                      <a:headEnd type="none" w="med" len="med"/>
                      <a:tailEnd type="none" w="med" len="med"/>
                    </a:lnL>
                    <a:lnR w="12700" cap="flat" cmpd="sng" algn="ctr">
                      <a:solidFill>
                        <a:srgbClr val="FF0000"/>
                      </a:solidFill>
                      <a:prstDash val="solid"/>
                      <a:round/>
                      <a:headEnd type="none" w="med" len="med"/>
                      <a:tailEnd type="none" w="med" len="med"/>
                    </a:lnR>
                    <a:lnT>
                      <a:noFill/>
                    </a:lnT>
                    <a:lnB w="12700" cap="flat" cmpd="sng" algn="ctr">
                      <a:solidFill>
                        <a:srgbClr val="FF0000"/>
                      </a:solidFill>
                      <a:prstDash val="solid"/>
                      <a:round/>
                      <a:headEnd type="none" w="med" len="med"/>
                      <a:tailEnd type="none" w="med" len="med"/>
                    </a:lnB>
                  </a:tcPr>
                </a:tc>
                <a:tc>
                  <a:txBody>
                    <a:bodyPr/>
                    <a:lstStyle/>
                    <a:p>
                      <a:pPr marL="0" marR="0" algn="ctr">
                        <a:lnSpc>
                          <a:spcPct val="115000"/>
                        </a:lnSpc>
                        <a:spcBef>
                          <a:spcPts val="0"/>
                        </a:spcBef>
                        <a:spcAft>
                          <a:spcPts val="500"/>
                        </a:spcAft>
                      </a:pPr>
                      <a:endParaRPr lang="en-US" sz="1800" dirty="0">
                        <a:latin typeface="Times New Roman" pitchFamily="18" charset="0"/>
                        <a:ea typeface="Calibri"/>
                        <a:cs typeface="Times New Roman" pitchFamily="18" charset="0"/>
                      </a:endParaRPr>
                    </a:p>
                  </a:txBody>
                  <a:tcPr marL="68580" marR="68580" marT="0" marB="0">
                    <a:lnL w="12700" cap="flat" cmpd="sng" algn="ctr">
                      <a:solidFill>
                        <a:srgbClr val="FF0000"/>
                      </a:solidFill>
                      <a:prstDash val="solid"/>
                      <a:round/>
                      <a:headEnd type="none" w="med" len="med"/>
                      <a:tailEnd type="none" w="med" len="med"/>
                    </a:lnL>
                    <a:lnR w="12700" cap="flat" cmpd="sng" algn="ctr">
                      <a:solidFill>
                        <a:srgbClr val="FF0000"/>
                      </a:solidFill>
                      <a:prstDash val="solid"/>
                      <a:round/>
                      <a:headEnd type="none" w="med" len="med"/>
                      <a:tailEnd type="none" w="med" len="med"/>
                    </a:lnR>
                    <a:lnT>
                      <a:noFill/>
                    </a:lnT>
                    <a:lnB w="12700" cap="flat" cmpd="sng" algn="ctr">
                      <a:solidFill>
                        <a:srgbClr val="FF0000"/>
                      </a:solidFill>
                      <a:prstDash val="solid"/>
                      <a:round/>
                      <a:headEnd type="none" w="med" len="med"/>
                      <a:tailEnd type="none" w="med" len="med"/>
                    </a:lnB>
                  </a:tcPr>
                </a:tc>
              </a:tr>
            </a:tbl>
          </a:graphicData>
        </a:graphic>
      </p:graphicFrame>
    </p:spTree>
    <p:extLst>
      <p:ext uri="{BB962C8B-B14F-4D97-AF65-F5344CB8AC3E}">
        <p14:creationId xmlns:p14="http://schemas.microsoft.com/office/powerpoint/2010/main" xmlns="" val="714513420"/>
      </p:ext>
    </p:extLst>
  </p:cSld>
  <p:clrMapOvr>
    <a:masterClrMapping/>
  </p:clrMapOvr>
  <p:transition spd="slow">
    <p:strips dir="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500" fill="hold"/>
                                        <p:tgtEl>
                                          <p:spTgt spid="6"/>
                                        </p:tgtEl>
                                        <p:attrNameLst>
                                          <p:attrName>ppt_w</p:attrName>
                                        </p:attrNameLst>
                                      </p:cBhvr>
                                      <p:tavLst>
                                        <p:tav tm="0">
                                          <p:val>
                                            <p:fltVal val="0"/>
                                          </p:val>
                                        </p:tav>
                                        <p:tav tm="100000">
                                          <p:val>
                                            <p:strVal val="#ppt_w"/>
                                          </p:val>
                                        </p:tav>
                                      </p:tavLst>
                                    </p:anim>
                                    <p:anim calcmode="lin" valueType="num">
                                      <p:cBhvr>
                                        <p:cTn id="8" dur="500" fill="hold"/>
                                        <p:tgtEl>
                                          <p:spTgt spid="6"/>
                                        </p:tgtEl>
                                        <p:attrNameLst>
                                          <p:attrName>ppt_h</p:attrName>
                                        </p:attrNameLst>
                                      </p:cBhvr>
                                      <p:tavLst>
                                        <p:tav tm="0">
                                          <p:val>
                                            <p:fltVal val="0"/>
                                          </p:val>
                                        </p:tav>
                                        <p:tav tm="100000">
                                          <p:val>
                                            <p:strVal val="#ppt_h"/>
                                          </p:val>
                                        </p:tav>
                                      </p:tavLst>
                                    </p:anim>
                                    <p:animEffect transition="in" filter="fade">
                                      <p:cBhvr>
                                        <p:cTn id="9" dur="500"/>
                                        <p:tgtEl>
                                          <p:spTgt spid="6"/>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7">
                                            <p:txEl>
                                              <p:pRg st="0" end="0"/>
                                            </p:txEl>
                                          </p:spTgt>
                                        </p:tgtEl>
                                        <p:attrNameLst>
                                          <p:attrName>style.visibility</p:attrName>
                                        </p:attrNameLst>
                                      </p:cBhvr>
                                      <p:to>
                                        <p:strVal val="visible"/>
                                      </p:to>
                                    </p:set>
                                    <p:anim calcmode="lin" valueType="num">
                                      <p:cBhvr>
                                        <p:cTn id="12" dur="500" fill="hold"/>
                                        <p:tgtEl>
                                          <p:spTgt spid="7">
                                            <p:txEl>
                                              <p:pRg st="0" end="0"/>
                                            </p:txEl>
                                          </p:spTgt>
                                        </p:tgtEl>
                                        <p:attrNameLst>
                                          <p:attrName>ppt_w</p:attrName>
                                        </p:attrNameLst>
                                      </p:cBhvr>
                                      <p:tavLst>
                                        <p:tav tm="0">
                                          <p:val>
                                            <p:fltVal val="0"/>
                                          </p:val>
                                        </p:tav>
                                        <p:tav tm="100000">
                                          <p:val>
                                            <p:strVal val="#ppt_w"/>
                                          </p:val>
                                        </p:tav>
                                      </p:tavLst>
                                    </p:anim>
                                    <p:anim calcmode="lin" valueType="num">
                                      <p:cBhvr>
                                        <p:cTn id="13" dur="500" fill="hold"/>
                                        <p:tgtEl>
                                          <p:spTgt spid="7">
                                            <p:txEl>
                                              <p:pRg st="0" end="0"/>
                                            </p:txEl>
                                          </p:spTgt>
                                        </p:tgtEl>
                                        <p:attrNameLst>
                                          <p:attrName>ppt_h</p:attrName>
                                        </p:attrNameLst>
                                      </p:cBhvr>
                                      <p:tavLst>
                                        <p:tav tm="0">
                                          <p:val>
                                            <p:fltVal val="0"/>
                                          </p:val>
                                        </p:tav>
                                        <p:tav tm="100000">
                                          <p:val>
                                            <p:strVal val="#ppt_h"/>
                                          </p:val>
                                        </p:tav>
                                      </p:tavLst>
                                    </p:anim>
                                    <p:animEffect transition="in" filter="fade">
                                      <p:cBhvr>
                                        <p:cTn id="14" dur="500"/>
                                        <p:tgtEl>
                                          <p:spTgt spid="7">
                                            <p:txEl>
                                              <p:pRg st="0" end="0"/>
                                            </p:txEl>
                                          </p:spTgt>
                                        </p:tgtEl>
                                      </p:cBhvr>
                                    </p:animEffect>
                                  </p:childTnLst>
                                </p:cTn>
                              </p:par>
                              <p:par>
                                <p:cTn id="15" presetID="23" presetClass="entr" presetSubtype="16" fill="hold" grpId="0" nodeType="withEffect">
                                  <p:stCondLst>
                                    <p:cond delay="0"/>
                                  </p:stCondLst>
                                  <p:childTnLst>
                                    <p:set>
                                      <p:cBhvr>
                                        <p:cTn id="16" dur="1" fill="hold">
                                          <p:stCondLst>
                                            <p:cond delay="0"/>
                                          </p:stCondLst>
                                        </p:cTn>
                                        <p:tgtEl>
                                          <p:spTgt spid="12"/>
                                        </p:tgtEl>
                                        <p:attrNameLst>
                                          <p:attrName>style.visibility</p:attrName>
                                        </p:attrNameLst>
                                      </p:cBhvr>
                                      <p:to>
                                        <p:strVal val="visible"/>
                                      </p:to>
                                    </p:set>
                                    <p:anim calcmode="lin" valueType="num">
                                      <p:cBhvr>
                                        <p:cTn id="17" dur="500" fill="hold"/>
                                        <p:tgtEl>
                                          <p:spTgt spid="12"/>
                                        </p:tgtEl>
                                        <p:attrNameLst>
                                          <p:attrName>ppt_w</p:attrName>
                                        </p:attrNameLst>
                                      </p:cBhvr>
                                      <p:tavLst>
                                        <p:tav tm="0">
                                          <p:val>
                                            <p:fltVal val="0"/>
                                          </p:val>
                                        </p:tav>
                                        <p:tav tm="100000">
                                          <p:val>
                                            <p:strVal val="#ppt_w"/>
                                          </p:val>
                                        </p:tav>
                                      </p:tavLst>
                                    </p:anim>
                                    <p:anim calcmode="lin" valueType="num">
                                      <p:cBhvr>
                                        <p:cTn id="18" dur="500" fill="hold"/>
                                        <p:tgtEl>
                                          <p:spTgt spid="12"/>
                                        </p:tgtEl>
                                        <p:attrNameLst>
                                          <p:attrName>ppt_h</p:attrName>
                                        </p:attrNameLst>
                                      </p:cBhvr>
                                      <p:tavLst>
                                        <p:tav tm="0">
                                          <p:val>
                                            <p:fltVal val="0"/>
                                          </p:val>
                                        </p:tav>
                                        <p:tav tm="100000">
                                          <p:val>
                                            <p:strVal val="#ppt_h"/>
                                          </p:val>
                                        </p:tav>
                                      </p:tavLst>
                                    </p:anim>
                                  </p:childTnLst>
                                </p:cTn>
                              </p:par>
                            </p:childTnLst>
                          </p:cTn>
                        </p:par>
                      </p:childTnLst>
                    </p:cTn>
                  </p:par>
                  <p:par>
                    <p:cTn id="19" fill="hold">
                      <p:stCondLst>
                        <p:cond delay="indefinite"/>
                      </p:stCondLst>
                      <p:childTnLst>
                        <p:par>
                          <p:cTn id="20" fill="hold">
                            <p:stCondLst>
                              <p:cond delay="0"/>
                            </p:stCondLst>
                            <p:childTnLst>
                              <p:par>
                                <p:cTn id="21" presetID="53" presetClass="entr" presetSubtype="0" fill="hold" grpId="0" nodeType="clickEffect">
                                  <p:stCondLst>
                                    <p:cond delay="0"/>
                                  </p:stCondLst>
                                  <p:childTnLst>
                                    <p:set>
                                      <p:cBhvr>
                                        <p:cTn id="22" dur="1" fill="hold">
                                          <p:stCondLst>
                                            <p:cond delay="0"/>
                                          </p:stCondLst>
                                        </p:cTn>
                                        <p:tgtEl>
                                          <p:spTgt spid="8">
                                            <p:txEl>
                                              <p:pRg st="0" end="0"/>
                                            </p:txEl>
                                          </p:spTgt>
                                        </p:tgtEl>
                                        <p:attrNameLst>
                                          <p:attrName>style.visibility</p:attrName>
                                        </p:attrNameLst>
                                      </p:cBhvr>
                                      <p:to>
                                        <p:strVal val="visible"/>
                                      </p:to>
                                    </p:set>
                                    <p:anim calcmode="lin" valueType="num">
                                      <p:cBhvr>
                                        <p:cTn id="23" dur="500" fill="hold"/>
                                        <p:tgtEl>
                                          <p:spTgt spid="8">
                                            <p:txEl>
                                              <p:pRg st="0" end="0"/>
                                            </p:txEl>
                                          </p:spTgt>
                                        </p:tgtEl>
                                        <p:attrNameLst>
                                          <p:attrName>ppt_w</p:attrName>
                                        </p:attrNameLst>
                                      </p:cBhvr>
                                      <p:tavLst>
                                        <p:tav tm="0">
                                          <p:val>
                                            <p:fltVal val="0"/>
                                          </p:val>
                                        </p:tav>
                                        <p:tav tm="100000">
                                          <p:val>
                                            <p:strVal val="#ppt_w"/>
                                          </p:val>
                                        </p:tav>
                                      </p:tavLst>
                                    </p:anim>
                                    <p:anim calcmode="lin" valueType="num">
                                      <p:cBhvr>
                                        <p:cTn id="24" dur="500" fill="hold"/>
                                        <p:tgtEl>
                                          <p:spTgt spid="8">
                                            <p:txEl>
                                              <p:pRg st="0" end="0"/>
                                            </p:txEl>
                                          </p:spTgt>
                                        </p:tgtEl>
                                        <p:attrNameLst>
                                          <p:attrName>ppt_h</p:attrName>
                                        </p:attrNameLst>
                                      </p:cBhvr>
                                      <p:tavLst>
                                        <p:tav tm="0">
                                          <p:val>
                                            <p:fltVal val="0"/>
                                          </p:val>
                                        </p:tav>
                                        <p:tav tm="100000">
                                          <p:val>
                                            <p:strVal val="#ppt_h"/>
                                          </p:val>
                                        </p:tav>
                                      </p:tavLst>
                                    </p:anim>
                                    <p:animEffect transition="in" filter="fade">
                                      <p:cBhvr>
                                        <p:cTn id="25" dur="500"/>
                                        <p:tgtEl>
                                          <p:spTgt spid="8">
                                            <p:txEl>
                                              <p:pRg st="0" end="0"/>
                                            </p:txEl>
                                          </p:spTgt>
                                        </p:tgtEl>
                                      </p:cBhvr>
                                    </p:animEffect>
                                  </p:childTnLst>
                                </p:cTn>
                              </p:par>
                              <p:par>
                                <p:cTn id="26" presetID="53" presetClass="entr" presetSubtype="0" fill="hold" nodeType="withEffect">
                                  <p:stCondLst>
                                    <p:cond delay="0"/>
                                  </p:stCondLst>
                                  <p:childTnLst>
                                    <p:set>
                                      <p:cBhvr>
                                        <p:cTn id="27" dur="1" fill="hold">
                                          <p:stCondLst>
                                            <p:cond delay="0"/>
                                          </p:stCondLst>
                                        </p:cTn>
                                        <p:tgtEl>
                                          <p:spTgt spid="9"/>
                                        </p:tgtEl>
                                        <p:attrNameLst>
                                          <p:attrName>style.visibility</p:attrName>
                                        </p:attrNameLst>
                                      </p:cBhvr>
                                      <p:to>
                                        <p:strVal val="visible"/>
                                      </p:to>
                                    </p:set>
                                    <p:anim calcmode="lin" valueType="num">
                                      <p:cBhvr>
                                        <p:cTn id="28" dur="500" fill="hold"/>
                                        <p:tgtEl>
                                          <p:spTgt spid="9"/>
                                        </p:tgtEl>
                                        <p:attrNameLst>
                                          <p:attrName>ppt_w</p:attrName>
                                        </p:attrNameLst>
                                      </p:cBhvr>
                                      <p:tavLst>
                                        <p:tav tm="0">
                                          <p:val>
                                            <p:fltVal val="0"/>
                                          </p:val>
                                        </p:tav>
                                        <p:tav tm="100000">
                                          <p:val>
                                            <p:strVal val="#ppt_w"/>
                                          </p:val>
                                        </p:tav>
                                      </p:tavLst>
                                    </p:anim>
                                    <p:anim calcmode="lin" valueType="num">
                                      <p:cBhvr>
                                        <p:cTn id="29" dur="500" fill="hold"/>
                                        <p:tgtEl>
                                          <p:spTgt spid="9"/>
                                        </p:tgtEl>
                                        <p:attrNameLst>
                                          <p:attrName>ppt_h</p:attrName>
                                        </p:attrNameLst>
                                      </p:cBhvr>
                                      <p:tavLst>
                                        <p:tav tm="0">
                                          <p:val>
                                            <p:fltVal val="0"/>
                                          </p:val>
                                        </p:tav>
                                        <p:tav tm="100000">
                                          <p:val>
                                            <p:strVal val="#ppt_h"/>
                                          </p:val>
                                        </p:tav>
                                      </p:tavLst>
                                    </p:anim>
                                    <p:animEffect transition="in" filter="fade">
                                      <p:cBhvr>
                                        <p:cTn id="30"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build="p"/>
      <p:bldP spid="12" grpId="0"/>
      <p:bldP spid="6" grpId="0"/>
      <p:bldP spid="8" grpId="0" build="p"/>
    </p:bldLst>
  </p:timing>
</p:sld>
</file>

<file path=ppt/slides/slide6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Content Placeholder 10"/>
          <p:cNvSpPr>
            <a:spLocks noGrp="1"/>
          </p:cNvSpPr>
          <p:nvPr>
            <p:ph sz="quarter" idx="13"/>
          </p:nvPr>
        </p:nvSpPr>
        <p:spPr>
          <a:xfrm>
            <a:off x="345130" y="4235311"/>
            <a:ext cx="7299960" cy="369332"/>
          </a:xfrm>
        </p:spPr>
        <p:txBody>
          <a:bodyPr wrap="square">
            <a:spAutoFit/>
          </a:bodyPr>
          <a:lstStyle/>
          <a:p>
            <a:pPr marL="457200" indent="-457200" algn="just">
              <a:spcBef>
                <a:spcPct val="0"/>
              </a:spcBef>
              <a:buFontTx/>
              <a:buNone/>
              <a:tabLst>
                <a:tab pos="974725" algn="l"/>
                <a:tab pos="1036638" algn="l"/>
                <a:tab pos="3913188" algn="l"/>
              </a:tabLst>
            </a:pPr>
            <a:r>
              <a:rPr lang="en-US" sz="1800" dirty="0" smtClean="0">
                <a:solidFill>
                  <a:schemeClr val="tx1"/>
                </a:solidFill>
                <a:latin typeface="Times New Roman" pitchFamily="18" charset="0"/>
                <a:cs typeface="Times New Roman" pitchFamily="18" charset="0"/>
              </a:rPr>
              <a:t>		  (ii)  Using the frequency table, determine</a:t>
            </a:r>
          </a:p>
        </p:txBody>
      </p:sp>
      <p:sp>
        <p:nvSpPr>
          <p:cNvPr id="15" name="Notched Right Arrow 14"/>
          <p:cNvSpPr/>
          <p:nvPr/>
        </p:nvSpPr>
        <p:spPr>
          <a:xfrm>
            <a:off x="7010400" y="6019800"/>
            <a:ext cx="1934715" cy="685800"/>
          </a:xfrm>
          <a:prstGeom prst="notchedRightArrow">
            <a:avLst/>
          </a:prstGeom>
          <a:blipFill>
            <a:blip r:embed="rId2" cstate="prin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ANSWER</a:t>
            </a:r>
            <a:endParaRPr lang="en-US" sz="2000" b="1" dirty="0">
              <a:latin typeface="Times New Roman" pitchFamily="18" charset="0"/>
              <a:cs typeface="Times New Roman" pitchFamily="18" charset="0"/>
            </a:endParaRPr>
          </a:p>
        </p:txBody>
      </p:sp>
      <p:sp>
        <p:nvSpPr>
          <p:cNvPr id="5" name="Content Placeholder 10"/>
          <p:cNvSpPr>
            <a:spLocks noGrp="1"/>
          </p:cNvSpPr>
          <p:nvPr>
            <p:ph sz="quarter" idx="13"/>
          </p:nvPr>
        </p:nvSpPr>
        <p:spPr>
          <a:xfrm>
            <a:off x="436570" y="4751345"/>
            <a:ext cx="7299960" cy="1200329"/>
          </a:xfrm>
        </p:spPr>
        <p:txBody>
          <a:bodyPr wrap="square">
            <a:spAutoFit/>
          </a:bodyPr>
          <a:lstStyle/>
          <a:p>
            <a:pPr marL="457200" indent="-457200">
              <a:spcBef>
                <a:spcPct val="0"/>
              </a:spcBef>
              <a:buFontTx/>
              <a:buNone/>
              <a:tabLst>
                <a:tab pos="1431925" algn="l"/>
                <a:tab pos="1660525" algn="l"/>
              </a:tabLst>
            </a:pPr>
            <a:r>
              <a:rPr lang="en-US" sz="1800" b="1" dirty="0" smtClean="0">
                <a:solidFill>
                  <a:schemeClr val="tx1"/>
                </a:solidFill>
                <a:latin typeface="Times New Roman" pitchFamily="18" charset="0"/>
                <a:cs typeface="Times New Roman" pitchFamily="18" charset="0"/>
              </a:rPr>
              <a:t>		</a:t>
            </a:r>
            <a:r>
              <a:rPr lang="en-US" sz="1800" dirty="0" smtClean="0">
                <a:solidFill>
                  <a:schemeClr val="tx1"/>
                </a:solidFill>
                <a:latin typeface="Times New Roman" pitchFamily="18" charset="0"/>
                <a:cs typeface="Times New Roman" pitchFamily="18" charset="0"/>
              </a:rPr>
              <a:t>(a)  the median mass of the fish</a:t>
            </a:r>
            <a:br>
              <a:rPr lang="en-US" sz="1800" dirty="0" smtClean="0">
                <a:solidFill>
                  <a:schemeClr val="tx1"/>
                </a:solidFill>
                <a:latin typeface="Times New Roman" pitchFamily="18" charset="0"/>
                <a:cs typeface="Times New Roman" pitchFamily="18" charset="0"/>
              </a:rPr>
            </a:br>
            <a:r>
              <a:rPr lang="en-US" sz="1800" dirty="0" smtClean="0">
                <a:solidFill>
                  <a:schemeClr val="tx1"/>
                </a:solidFill>
                <a:latin typeface="Times New Roman" pitchFamily="18" charset="0"/>
                <a:cs typeface="Times New Roman" pitchFamily="18" charset="0"/>
              </a:rPr>
              <a:t>	</a:t>
            </a:r>
            <a:endParaRPr lang="en-US" sz="500" dirty="0" smtClean="0">
              <a:solidFill>
                <a:schemeClr val="tx1"/>
              </a:solidFill>
              <a:latin typeface="Times New Roman" pitchFamily="18" charset="0"/>
              <a:cs typeface="Times New Roman" pitchFamily="18" charset="0"/>
            </a:endParaRPr>
          </a:p>
          <a:p>
            <a:pPr marL="457200" indent="-457200">
              <a:spcBef>
                <a:spcPct val="0"/>
              </a:spcBef>
              <a:buFontTx/>
              <a:buNone/>
              <a:tabLst>
                <a:tab pos="1431925" algn="l"/>
                <a:tab pos="1660525" algn="l"/>
              </a:tabLst>
            </a:pPr>
            <a:r>
              <a:rPr lang="en-US" sz="1800" dirty="0" smtClean="0">
                <a:solidFill>
                  <a:schemeClr val="tx1"/>
                </a:solidFill>
                <a:latin typeface="Times New Roman" pitchFamily="18" charset="0"/>
                <a:cs typeface="Times New Roman" pitchFamily="18" charset="0"/>
              </a:rPr>
              <a:t>		(b)  the probability that a fish chosen at</a:t>
            </a:r>
            <a:br>
              <a:rPr lang="en-US" sz="1800" dirty="0" smtClean="0">
                <a:solidFill>
                  <a:schemeClr val="tx1"/>
                </a:solidFill>
                <a:latin typeface="Times New Roman" pitchFamily="18" charset="0"/>
                <a:cs typeface="Times New Roman" pitchFamily="18" charset="0"/>
              </a:rPr>
            </a:br>
            <a:r>
              <a:rPr lang="en-US" sz="1800" dirty="0" smtClean="0">
                <a:solidFill>
                  <a:schemeClr val="tx1"/>
                </a:solidFill>
                <a:latin typeface="Times New Roman" pitchFamily="18" charset="0"/>
                <a:cs typeface="Times New Roman" pitchFamily="18" charset="0"/>
              </a:rPr>
              <a:t>	       random has a mass greater than 4 kg.</a:t>
            </a:r>
          </a:p>
        </p:txBody>
      </p:sp>
      <p:sp>
        <p:nvSpPr>
          <p:cNvPr id="6" name="TextBox 5"/>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3 Paper 2</a:t>
            </a:r>
          </a:p>
        </p:txBody>
      </p:sp>
      <p:sp>
        <p:nvSpPr>
          <p:cNvPr id="8" name="Content Placeholder 10"/>
          <p:cNvSpPr>
            <a:spLocks noGrp="1"/>
          </p:cNvSpPr>
          <p:nvPr>
            <p:ph sz="quarter" idx="13"/>
          </p:nvPr>
        </p:nvSpPr>
        <p:spPr>
          <a:xfrm>
            <a:off x="318235" y="2415234"/>
            <a:ext cx="6858000" cy="369332"/>
          </a:xfrm>
        </p:spPr>
        <p:txBody>
          <a:bodyPr wrap="square">
            <a:spAutoFit/>
          </a:bodyPr>
          <a:lstStyle/>
          <a:p>
            <a:pPr marL="457200" indent="-457200" algn="just">
              <a:spcBef>
                <a:spcPct val="0"/>
              </a:spcBef>
              <a:buFontTx/>
              <a:buNone/>
              <a:tabLst>
                <a:tab pos="974725" algn="l"/>
                <a:tab pos="1036638" algn="l"/>
                <a:tab pos="3913188" algn="l"/>
              </a:tabLst>
            </a:pPr>
            <a:r>
              <a:rPr lang="en-US" sz="1800" b="1" dirty="0" smtClean="0">
                <a:solidFill>
                  <a:schemeClr val="tx1"/>
                </a:solidFill>
                <a:latin typeface="Times New Roman" pitchFamily="18" charset="0"/>
                <a:cs typeface="Times New Roman" pitchFamily="18" charset="0"/>
              </a:rPr>
              <a:t>10.</a:t>
            </a:r>
            <a:r>
              <a:rPr lang="en-US" sz="1800" dirty="0" smtClean="0">
                <a:solidFill>
                  <a:schemeClr val="tx1"/>
                </a:solidFill>
                <a:latin typeface="Times New Roman" pitchFamily="18" charset="0"/>
                <a:cs typeface="Times New Roman" pitchFamily="18" charset="0"/>
              </a:rPr>
              <a:t>	  (b)	  The masses, in kg, of 20 fish are shown below.</a:t>
            </a:r>
          </a:p>
        </p:txBody>
      </p:sp>
      <p:sp>
        <p:nvSpPr>
          <p:cNvPr id="9" name="TextBox 8"/>
          <p:cNvSpPr txBox="1"/>
          <p:nvPr/>
        </p:nvSpPr>
        <p:spPr>
          <a:xfrm>
            <a:off x="1658445" y="2855230"/>
            <a:ext cx="4404360" cy="1200329"/>
          </a:xfrm>
          <a:prstGeom prst="rect">
            <a:avLst/>
          </a:prstGeom>
          <a:noFill/>
        </p:spPr>
        <p:txBody>
          <a:bodyPr wrap="square" rtlCol="0">
            <a:spAutoFit/>
          </a:bodyPr>
          <a:lstStyle/>
          <a:p>
            <a:r>
              <a:rPr lang="en-US" dirty="0" smtClean="0">
                <a:latin typeface="Times New Roman" pitchFamily="18" charset="0"/>
              </a:rPr>
              <a:t>1	2	3	2	4</a:t>
            </a:r>
          </a:p>
          <a:p>
            <a:r>
              <a:rPr lang="en-US" dirty="0" smtClean="0">
                <a:latin typeface="Times New Roman" pitchFamily="18" charset="0"/>
              </a:rPr>
              <a:t>5	1	5	1	5</a:t>
            </a:r>
          </a:p>
          <a:p>
            <a:r>
              <a:rPr lang="en-US" dirty="0" smtClean="0">
                <a:latin typeface="Times New Roman" pitchFamily="18" charset="0"/>
              </a:rPr>
              <a:t>3	4	1	4	4</a:t>
            </a:r>
          </a:p>
          <a:p>
            <a:r>
              <a:rPr lang="en-US" dirty="0" smtClean="0">
                <a:latin typeface="Times New Roman" pitchFamily="18" charset="0"/>
              </a:rPr>
              <a:t>4	3	2	3	6</a:t>
            </a:r>
            <a:endParaRPr lang="en-US" dirty="0">
              <a:latin typeface="Times New Roman" pitchFamily="18" charset="0"/>
            </a:endParaRPr>
          </a:p>
        </p:txBody>
      </p:sp>
    </p:spTree>
    <p:extLst>
      <p:ext uri="{BB962C8B-B14F-4D97-AF65-F5344CB8AC3E}">
        <p14:creationId xmlns:p14="http://schemas.microsoft.com/office/powerpoint/2010/main" xmlns="" val="714513420"/>
      </p:ext>
    </p:extLst>
  </p:cSld>
  <p:clrMapOvr>
    <a:masterClrMapping/>
  </p:clrMapOvr>
  <p:transition spd="slow">
    <p:strips dir="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withEffect">
                                  <p:stCondLst>
                                    <p:cond delay="0"/>
                                  </p:stCondLst>
                                  <p:childTnLst>
                                    <p:set>
                                      <p:cBhvr>
                                        <p:cTn id="6" dur="1" fill="hold">
                                          <p:stCondLst>
                                            <p:cond delay="0"/>
                                          </p:stCondLst>
                                        </p:cTn>
                                        <p:tgtEl>
                                          <p:spTgt spid="8">
                                            <p:txEl>
                                              <p:pRg st="0" end="0"/>
                                            </p:txEl>
                                          </p:spTgt>
                                        </p:tgtEl>
                                        <p:attrNameLst>
                                          <p:attrName>style.visibility</p:attrName>
                                        </p:attrNameLst>
                                      </p:cBhvr>
                                      <p:to>
                                        <p:strVal val="visible"/>
                                      </p:to>
                                    </p:set>
                                    <p:anim calcmode="lin" valueType="num">
                                      <p:cBhvr>
                                        <p:cTn id="7" dur="500" fill="hold"/>
                                        <p:tgtEl>
                                          <p:spTgt spid="8">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8">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8">
                                            <p:txEl>
                                              <p:pRg st="0" end="0"/>
                                            </p:txEl>
                                          </p:spTgt>
                                        </p:tgtEl>
                                      </p:cBhvr>
                                    </p:animEffect>
                                  </p:childTnLst>
                                </p:cTn>
                              </p:par>
                              <p:par>
                                <p:cTn id="10" presetID="53" presetClass="entr" presetSubtype="0" fill="hold" grpId="0" nodeType="withEffect">
                                  <p:stCondLst>
                                    <p:cond delay="0"/>
                                  </p:stCondLst>
                                  <p:childTnLst>
                                    <p:set>
                                      <p:cBhvr>
                                        <p:cTn id="11" dur="1" fill="hold">
                                          <p:stCondLst>
                                            <p:cond delay="0"/>
                                          </p:stCondLst>
                                        </p:cTn>
                                        <p:tgtEl>
                                          <p:spTgt spid="9"/>
                                        </p:tgtEl>
                                        <p:attrNameLst>
                                          <p:attrName>style.visibility</p:attrName>
                                        </p:attrNameLst>
                                      </p:cBhvr>
                                      <p:to>
                                        <p:strVal val="visible"/>
                                      </p:to>
                                    </p:set>
                                    <p:anim calcmode="lin" valueType="num">
                                      <p:cBhvr>
                                        <p:cTn id="12" dur="500" fill="hold"/>
                                        <p:tgtEl>
                                          <p:spTgt spid="9"/>
                                        </p:tgtEl>
                                        <p:attrNameLst>
                                          <p:attrName>ppt_w</p:attrName>
                                        </p:attrNameLst>
                                      </p:cBhvr>
                                      <p:tavLst>
                                        <p:tav tm="0">
                                          <p:val>
                                            <p:fltVal val="0"/>
                                          </p:val>
                                        </p:tav>
                                        <p:tav tm="100000">
                                          <p:val>
                                            <p:strVal val="#ppt_w"/>
                                          </p:val>
                                        </p:tav>
                                      </p:tavLst>
                                    </p:anim>
                                    <p:anim calcmode="lin" valueType="num">
                                      <p:cBhvr>
                                        <p:cTn id="13" dur="500" fill="hold"/>
                                        <p:tgtEl>
                                          <p:spTgt spid="9"/>
                                        </p:tgtEl>
                                        <p:attrNameLst>
                                          <p:attrName>ppt_h</p:attrName>
                                        </p:attrNameLst>
                                      </p:cBhvr>
                                      <p:tavLst>
                                        <p:tav tm="0">
                                          <p:val>
                                            <p:fltVal val="0"/>
                                          </p:val>
                                        </p:tav>
                                        <p:tav tm="100000">
                                          <p:val>
                                            <p:strVal val="#ppt_h"/>
                                          </p:val>
                                        </p:tav>
                                      </p:tavLst>
                                    </p:anim>
                                    <p:animEffect transition="in" filter="fade">
                                      <p:cBhvr>
                                        <p:cTn id="14" dur="500"/>
                                        <p:tgtEl>
                                          <p:spTgt spid="9"/>
                                        </p:tgtEl>
                                      </p:cBhvr>
                                    </p:animEffect>
                                  </p:childTnLst>
                                </p:cTn>
                              </p:par>
                            </p:childTnLst>
                          </p:cTn>
                        </p:par>
                      </p:childTnLst>
                    </p:cTn>
                  </p:par>
                  <p:par>
                    <p:cTn id="15" fill="hold">
                      <p:stCondLst>
                        <p:cond delay="indefinite"/>
                      </p:stCondLst>
                      <p:childTnLst>
                        <p:par>
                          <p:cTn id="16" fill="hold">
                            <p:stCondLst>
                              <p:cond delay="0"/>
                            </p:stCondLst>
                            <p:childTnLst>
                              <p:par>
                                <p:cTn id="17" presetID="53" presetClass="entr" presetSubtype="0" fill="hold" grpId="0" nodeType="clickEffect">
                                  <p:stCondLst>
                                    <p:cond delay="0"/>
                                  </p:stCondLst>
                                  <p:childTnLst>
                                    <p:set>
                                      <p:cBhvr>
                                        <p:cTn id="18" dur="1" fill="hold">
                                          <p:stCondLst>
                                            <p:cond delay="0"/>
                                          </p:stCondLst>
                                        </p:cTn>
                                        <p:tgtEl>
                                          <p:spTgt spid="7">
                                            <p:txEl>
                                              <p:pRg st="0" end="0"/>
                                            </p:txEl>
                                          </p:spTgt>
                                        </p:tgtEl>
                                        <p:attrNameLst>
                                          <p:attrName>style.visibility</p:attrName>
                                        </p:attrNameLst>
                                      </p:cBhvr>
                                      <p:to>
                                        <p:strVal val="visible"/>
                                      </p:to>
                                    </p:set>
                                    <p:anim calcmode="lin" valueType="num">
                                      <p:cBhvr>
                                        <p:cTn id="19" dur="500" fill="hold"/>
                                        <p:tgtEl>
                                          <p:spTgt spid="7">
                                            <p:txEl>
                                              <p:pRg st="0" end="0"/>
                                            </p:txEl>
                                          </p:spTgt>
                                        </p:tgtEl>
                                        <p:attrNameLst>
                                          <p:attrName>ppt_w</p:attrName>
                                        </p:attrNameLst>
                                      </p:cBhvr>
                                      <p:tavLst>
                                        <p:tav tm="0">
                                          <p:val>
                                            <p:fltVal val="0"/>
                                          </p:val>
                                        </p:tav>
                                        <p:tav tm="100000">
                                          <p:val>
                                            <p:strVal val="#ppt_w"/>
                                          </p:val>
                                        </p:tav>
                                      </p:tavLst>
                                    </p:anim>
                                    <p:anim calcmode="lin" valueType="num">
                                      <p:cBhvr>
                                        <p:cTn id="20" dur="500" fill="hold"/>
                                        <p:tgtEl>
                                          <p:spTgt spid="7">
                                            <p:txEl>
                                              <p:pRg st="0" end="0"/>
                                            </p:txEl>
                                          </p:spTgt>
                                        </p:tgtEl>
                                        <p:attrNameLst>
                                          <p:attrName>ppt_h</p:attrName>
                                        </p:attrNameLst>
                                      </p:cBhvr>
                                      <p:tavLst>
                                        <p:tav tm="0">
                                          <p:val>
                                            <p:fltVal val="0"/>
                                          </p:val>
                                        </p:tav>
                                        <p:tav tm="100000">
                                          <p:val>
                                            <p:strVal val="#ppt_h"/>
                                          </p:val>
                                        </p:tav>
                                      </p:tavLst>
                                    </p:anim>
                                    <p:animEffect transition="in" filter="fade">
                                      <p:cBhvr>
                                        <p:cTn id="21" dur="500"/>
                                        <p:tgtEl>
                                          <p:spTgt spid="7">
                                            <p:txEl>
                                              <p:pRg st="0" end="0"/>
                                            </p:txEl>
                                          </p:spTgt>
                                        </p:tgtEl>
                                      </p:cBhvr>
                                    </p:animEffect>
                                  </p:childTnLst>
                                </p:cTn>
                              </p:par>
                              <p:par>
                                <p:cTn id="22" presetID="53" presetClass="entr" presetSubtype="0" fill="hold" grpId="0" nodeType="withEffect">
                                  <p:stCondLst>
                                    <p:cond delay="0"/>
                                  </p:stCondLst>
                                  <p:childTnLst>
                                    <p:set>
                                      <p:cBhvr>
                                        <p:cTn id="23" dur="1" fill="hold">
                                          <p:stCondLst>
                                            <p:cond delay="0"/>
                                          </p:stCondLst>
                                        </p:cTn>
                                        <p:tgtEl>
                                          <p:spTgt spid="5">
                                            <p:txEl>
                                              <p:pRg st="0" end="0"/>
                                            </p:txEl>
                                          </p:spTgt>
                                        </p:tgtEl>
                                        <p:attrNameLst>
                                          <p:attrName>style.visibility</p:attrName>
                                        </p:attrNameLst>
                                      </p:cBhvr>
                                      <p:to>
                                        <p:strVal val="visible"/>
                                      </p:to>
                                    </p:set>
                                    <p:anim calcmode="lin" valueType="num">
                                      <p:cBhvr>
                                        <p:cTn id="24" dur="500" fill="hold"/>
                                        <p:tgtEl>
                                          <p:spTgt spid="5">
                                            <p:txEl>
                                              <p:pRg st="0" end="0"/>
                                            </p:txEl>
                                          </p:spTgt>
                                        </p:tgtEl>
                                        <p:attrNameLst>
                                          <p:attrName>ppt_w</p:attrName>
                                        </p:attrNameLst>
                                      </p:cBhvr>
                                      <p:tavLst>
                                        <p:tav tm="0">
                                          <p:val>
                                            <p:fltVal val="0"/>
                                          </p:val>
                                        </p:tav>
                                        <p:tav tm="100000">
                                          <p:val>
                                            <p:strVal val="#ppt_w"/>
                                          </p:val>
                                        </p:tav>
                                      </p:tavLst>
                                    </p:anim>
                                    <p:anim calcmode="lin" valueType="num">
                                      <p:cBhvr>
                                        <p:cTn id="25" dur="500" fill="hold"/>
                                        <p:tgtEl>
                                          <p:spTgt spid="5">
                                            <p:txEl>
                                              <p:pRg st="0" end="0"/>
                                            </p:txEl>
                                          </p:spTgt>
                                        </p:tgtEl>
                                        <p:attrNameLst>
                                          <p:attrName>ppt_h</p:attrName>
                                        </p:attrNameLst>
                                      </p:cBhvr>
                                      <p:tavLst>
                                        <p:tav tm="0">
                                          <p:val>
                                            <p:fltVal val="0"/>
                                          </p:val>
                                        </p:tav>
                                        <p:tav tm="100000">
                                          <p:val>
                                            <p:strVal val="#ppt_h"/>
                                          </p:val>
                                        </p:tav>
                                      </p:tavLst>
                                    </p:anim>
                                    <p:animEffect transition="in" filter="fade">
                                      <p:cBhvr>
                                        <p:cTn id="26" dur="500"/>
                                        <p:tgtEl>
                                          <p:spTgt spid="5">
                                            <p:txEl>
                                              <p:pRg st="0" end="0"/>
                                            </p:txEl>
                                          </p:spTgt>
                                        </p:tgtEl>
                                      </p:cBhvr>
                                    </p:animEffect>
                                  </p:childTnLst>
                                </p:cTn>
                              </p:par>
                              <p:par>
                                <p:cTn id="27" presetID="53" presetClass="entr" presetSubtype="0" fill="hold" grpId="0" nodeType="withEffect">
                                  <p:stCondLst>
                                    <p:cond delay="0"/>
                                  </p:stCondLst>
                                  <p:childTnLst>
                                    <p:set>
                                      <p:cBhvr>
                                        <p:cTn id="28" dur="1" fill="hold">
                                          <p:stCondLst>
                                            <p:cond delay="0"/>
                                          </p:stCondLst>
                                        </p:cTn>
                                        <p:tgtEl>
                                          <p:spTgt spid="5">
                                            <p:txEl>
                                              <p:pRg st="1" end="1"/>
                                            </p:txEl>
                                          </p:spTgt>
                                        </p:tgtEl>
                                        <p:attrNameLst>
                                          <p:attrName>style.visibility</p:attrName>
                                        </p:attrNameLst>
                                      </p:cBhvr>
                                      <p:to>
                                        <p:strVal val="visible"/>
                                      </p:to>
                                    </p:set>
                                    <p:anim calcmode="lin" valueType="num">
                                      <p:cBhvr>
                                        <p:cTn id="29" dur="500" fill="hold"/>
                                        <p:tgtEl>
                                          <p:spTgt spid="5">
                                            <p:txEl>
                                              <p:pRg st="1" end="1"/>
                                            </p:txEl>
                                          </p:spTgt>
                                        </p:tgtEl>
                                        <p:attrNameLst>
                                          <p:attrName>ppt_w</p:attrName>
                                        </p:attrNameLst>
                                      </p:cBhvr>
                                      <p:tavLst>
                                        <p:tav tm="0">
                                          <p:val>
                                            <p:fltVal val="0"/>
                                          </p:val>
                                        </p:tav>
                                        <p:tav tm="100000">
                                          <p:val>
                                            <p:strVal val="#ppt_w"/>
                                          </p:val>
                                        </p:tav>
                                      </p:tavLst>
                                    </p:anim>
                                    <p:anim calcmode="lin" valueType="num">
                                      <p:cBhvr>
                                        <p:cTn id="30" dur="500" fill="hold"/>
                                        <p:tgtEl>
                                          <p:spTgt spid="5">
                                            <p:txEl>
                                              <p:pRg st="1" end="1"/>
                                            </p:txEl>
                                          </p:spTgt>
                                        </p:tgtEl>
                                        <p:attrNameLst>
                                          <p:attrName>ppt_h</p:attrName>
                                        </p:attrNameLst>
                                      </p:cBhvr>
                                      <p:tavLst>
                                        <p:tav tm="0">
                                          <p:val>
                                            <p:fltVal val="0"/>
                                          </p:val>
                                        </p:tav>
                                        <p:tav tm="100000">
                                          <p:val>
                                            <p:strVal val="#ppt_h"/>
                                          </p:val>
                                        </p:tav>
                                      </p:tavLst>
                                    </p:anim>
                                    <p:animEffect transition="in" filter="fade">
                                      <p:cBhvr>
                                        <p:cTn id="31" dur="500"/>
                                        <p:tgtEl>
                                          <p:spTgt spid="5">
                                            <p:txEl>
                                              <p:pRg st="1" end="1"/>
                                            </p:txEl>
                                          </p:spTgt>
                                        </p:tgtEl>
                                      </p:cBhvr>
                                    </p:animEffect>
                                  </p:childTnLst>
                                </p:cTn>
                              </p:par>
                            </p:childTnLst>
                          </p:cTn>
                        </p:par>
                      </p:childTnLst>
                    </p:cTn>
                  </p:par>
                  <p:par>
                    <p:cTn id="32" fill="hold">
                      <p:stCondLst>
                        <p:cond delay="indefinite"/>
                      </p:stCondLst>
                      <p:childTnLst>
                        <p:par>
                          <p:cTn id="33" fill="hold">
                            <p:stCondLst>
                              <p:cond delay="0"/>
                            </p:stCondLst>
                            <p:childTnLst>
                              <p:par>
                                <p:cTn id="34" presetID="53" presetClass="entr" presetSubtype="0" fill="hold" grpId="0" nodeType="clickEffect">
                                  <p:stCondLst>
                                    <p:cond delay="0"/>
                                  </p:stCondLst>
                                  <p:childTnLst>
                                    <p:set>
                                      <p:cBhvr>
                                        <p:cTn id="35" dur="1" fill="hold">
                                          <p:stCondLst>
                                            <p:cond delay="0"/>
                                          </p:stCondLst>
                                        </p:cTn>
                                        <p:tgtEl>
                                          <p:spTgt spid="15"/>
                                        </p:tgtEl>
                                        <p:attrNameLst>
                                          <p:attrName>style.visibility</p:attrName>
                                        </p:attrNameLst>
                                      </p:cBhvr>
                                      <p:to>
                                        <p:strVal val="visible"/>
                                      </p:to>
                                    </p:set>
                                    <p:anim calcmode="lin" valueType="num">
                                      <p:cBhvr>
                                        <p:cTn id="36" dur="500" fill="hold"/>
                                        <p:tgtEl>
                                          <p:spTgt spid="15"/>
                                        </p:tgtEl>
                                        <p:attrNameLst>
                                          <p:attrName>ppt_w</p:attrName>
                                        </p:attrNameLst>
                                      </p:cBhvr>
                                      <p:tavLst>
                                        <p:tav tm="0">
                                          <p:val>
                                            <p:fltVal val="0"/>
                                          </p:val>
                                        </p:tav>
                                        <p:tav tm="100000">
                                          <p:val>
                                            <p:strVal val="#ppt_w"/>
                                          </p:val>
                                        </p:tav>
                                      </p:tavLst>
                                    </p:anim>
                                    <p:anim calcmode="lin" valueType="num">
                                      <p:cBhvr>
                                        <p:cTn id="37" dur="500" fill="hold"/>
                                        <p:tgtEl>
                                          <p:spTgt spid="15"/>
                                        </p:tgtEl>
                                        <p:attrNameLst>
                                          <p:attrName>ppt_h</p:attrName>
                                        </p:attrNameLst>
                                      </p:cBhvr>
                                      <p:tavLst>
                                        <p:tav tm="0">
                                          <p:val>
                                            <p:fltVal val="0"/>
                                          </p:val>
                                        </p:tav>
                                        <p:tav tm="100000">
                                          <p:val>
                                            <p:strVal val="#ppt_h"/>
                                          </p:val>
                                        </p:tav>
                                      </p:tavLst>
                                    </p:anim>
                                    <p:animEffect transition="in" filter="fade">
                                      <p:cBhvr>
                                        <p:cTn id="38"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build="p"/>
      <p:bldP spid="15" grpId="0" animBg="1"/>
      <p:bldP spid="5" grpId="0" uiExpand="1" build="p"/>
      <p:bldP spid="8" grpId="0" build="p"/>
      <p:bldP spid="9" grpId="0"/>
    </p:bldLst>
  </p:timing>
</p:sld>
</file>

<file path=ppt/slides/slide6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Content Placeholder 10"/>
          <p:cNvSpPr>
            <a:spLocks noGrp="1"/>
          </p:cNvSpPr>
          <p:nvPr>
            <p:ph sz="quarter" idx="13"/>
          </p:nvPr>
        </p:nvSpPr>
        <p:spPr>
          <a:xfrm>
            <a:off x="457200" y="2363980"/>
            <a:ext cx="7299960" cy="446276"/>
          </a:xfrm>
        </p:spPr>
        <p:txBody>
          <a:bodyPr wrap="square">
            <a:spAutoFit/>
          </a:bodyPr>
          <a:lstStyle/>
          <a:p>
            <a:pPr marL="457200" indent="-457200" algn="just">
              <a:spcBef>
                <a:spcPct val="0"/>
              </a:spcBef>
              <a:buFontTx/>
              <a:buNone/>
              <a:tabLst>
                <a:tab pos="974725" algn="l"/>
                <a:tab pos="1036638" algn="l"/>
                <a:tab pos="3913188" algn="l"/>
              </a:tabLst>
            </a:pPr>
            <a:r>
              <a:rPr lang="en-US" sz="2300" b="1" dirty="0" smtClean="0">
                <a:solidFill>
                  <a:schemeClr val="tx1"/>
                </a:solidFill>
                <a:latin typeface="Times New Roman" pitchFamily="18" charset="0"/>
                <a:cs typeface="Times New Roman" pitchFamily="18" charset="0"/>
              </a:rPr>
              <a:t>10.</a:t>
            </a:r>
            <a:r>
              <a:rPr lang="en-US" sz="2300" dirty="0" smtClean="0">
                <a:solidFill>
                  <a:schemeClr val="tx1"/>
                </a:solidFill>
                <a:latin typeface="Times New Roman" pitchFamily="18" charset="0"/>
                <a:cs typeface="Times New Roman" pitchFamily="18" charset="0"/>
              </a:rPr>
              <a:t>	  (b)	  (</a:t>
            </a:r>
            <a:r>
              <a:rPr lang="en-US" sz="2300" dirty="0" err="1" smtClean="0">
                <a:solidFill>
                  <a:schemeClr val="tx1"/>
                </a:solidFill>
                <a:latin typeface="Times New Roman" pitchFamily="18" charset="0"/>
                <a:cs typeface="Times New Roman" pitchFamily="18" charset="0"/>
              </a:rPr>
              <a:t>i</a:t>
            </a:r>
            <a:r>
              <a:rPr lang="en-US" sz="2300" dirty="0" smtClean="0">
                <a:solidFill>
                  <a:schemeClr val="tx1"/>
                </a:solidFill>
                <a:latin typeface="Times New Roman" pitchFamily="18" charset="0"/>
                <a:cs typeface="Times New Roman" pitchFamily="18" charset="0"/>
              </a:rPr>
              <a:t>)</a:t>
            </a:r>
          </a:p>
        </p:txBody>
      </p:sp>
      <p:graphicFrame>
        <p:nvGraphicFramePr>
          <p:cNvPr id="10" name="Table 9"/>
          <p:cNvGraphicFramePr>
            <a:graphicFrameLocks noGrp="1"/>
          </p:cNvGraphicFramePr>
          <p:nvPr/>
        </p:nvGraphicFramePr>
        <p:xfrm>
          <a:off x="2209800" y="2514600"/>
          <a:ext cx="4038600" cy="3489958"/>
        </p:xfrm>
        <a:graphic>
          <a:graphicData uri="http://schemas.openxmlformats.org/drawingml/2006/table">
            <a:tbl>
              <a:tblPr/>
              <a:tblGrid>
                <a:gridCol w="1406164"/>
                <a:gridCol w="2632436"/>
              </a:tblGrid>
              <a:tr h="593775">
                <a:tc>
                  <a:txBody>
                    <a:bodyPr/>
                    <a:lstStyle/>
                    <a:p>
                      <a:pPr marL="0" marR="0" algn="ctr">
                        <a:spcBef>
                          <a:spcPts val="500"/>
                        </a:spcBef>
                        <a:spcAft>
                          <a:spcPts val="500"/>
                        </a:spcAft>
                      </a:pPr>
                      <a:r>
                        <a:rPr lang="en-US" sz="2300" kern="1200" dirty="0">
                          <a:solidFill>
                            <a:srgbClr val="000000"/>
                          </a:solidFill>
                          <a:latin typeface="Times New Roman" pitchFamily="18" charset="0"/>
                          <a:ea typeface="+mn-ea"/>
                          <a:cs typeface="Times New Roman" pitchFamily="18" charset="0"/>
                        </a:rPr>
                        <a:t>Mass</a:t>
                      </a:r>
                      <a:endParaRPr lang="en-US" sz="2300" dirty="0">
                        <a:latin typeface="Times New Roman" pitchFamily="18" charset="0"/>
                        <a:ea typeface="Times New Roman"/>
                        <a:cs typeface="Times New Roman" pitchFamily="18" charset="0"/>
                      </a:endParaRPr>
                    </a:p>
                  </a:txBody>
                  <a:tcPr marL="68580" marR="68580" marT="0" marB="0">
                    <a:lnL w="12700" cap="flat" cmpd="sng" algn="ctr">
                      <a:solidFill>
                        <a:srgbClr val="FF0000"/>
                      </a:solidFill>
                      <a:prstDash val="solid"/>
                      <a:round/>
                      <a:headEnd type="none" w="med" len="med"/>
                      <a:tailEnd type="none" w="med" len="med"/>
                    </a:lnL>
                    <a:lnR w="12700" cap="flat" cmpd="sng" algn="ctr">
                      <a:solidFill>
                        <a:srgbClr val="FF0000"/>
                      </a:solidFill>
                      <a:prstDash val="solid"/>
                      <a:round/>
                      <a:headEnd type="none" w="med" len="med"/>
                      <a:tailEnd type="none" w="med" len="med"/>
                    </a:lnR>
                    <a:lnT w="12700" cap="flat" cmpd="sng" algn="ctr">
                      <a:solidFill>
                        <a:srgbClr val="FF0000"/>
                      </a:solidFill>
                      <a:prstDash val="solid"/>
                      <a:round/>
                      <a:headEnd type="none" w="med" len="med"/>
                      <a:tailEnd type="none" w="med" len="med"/>
                    </a:lnT>
                    <a:lnB w="12700" cap="flat" cmpd="sng" algn="ctr">
                      <a:solidFill>
                        <a:srgbClr val="FF0000"/>
                      </a:solidFill>
                      <a:prstDash val="solid"/>
                      <a:round/>
                      <a:headEnd type="none" w="med" len="med"/>
                      <a:tailEnd type="none" w="med" len="med"/>
                    </a:lnB>
                  </a:tcPr>
                </a:tc>
                <a:tc>
                  <a:txBody>
                    <a:bodyPr/>
                    <a:lstStyle/>
                    <a:p>
                      <a:pPr marL="0" marR="0" algn="ctr">
                        <a:spcBef>
                          <a:spcPts val="500"/>
                        </a:spcBef>
                        <a:spcAft>
                          <a:spcPts val="500"/>
                        </a:spcAft>
                      </a:pPr>
                      <a:r>
                        <a:rPr lang="en-US" sz="2300" kern="1200" dirty="0">
                          <a:solidFill>
                            <a:srgbClr val="000000"/>
                          </a:solidFill>
                          <a:latin typeface="Times New Roman" pitchFamily="18" charset="0"/>
                          <a:ea typeface="+mn-ea"/>
                          <a:cs typeface="Times New Roman" pitchFamily="18" charset="0"/>
                        </a:rPr>
                        <a:t>Frequency</a:t>
                      </a:r>
                      <a:endParaRPr lang="en-US" sz="2300" dirty="0">
                        <a:latin typeface="Times New Roman" pitchFamily="18" charset="0"/>
                        <a:ea typeface="Times New Roman"/>
                        <a:cs typeface="Times New Roman" pitchFamily="18" charset="0"/>
                      </a:endParaRPr>
                    </a:p>
                  </a:txBody>
                  <a:tcPr marL="68580" marR="68580" marT="0" marB="0">
                    <a:lnL w="12700" cap="flat" cmpd="sng" algn="ctr">
                      <a:solidFill>
                        <a:srgbClr val="FF0000"/>
                      </a:solidFill>
                      <a:prstDash val="solid"/>
                      <a:round/>
                      <a:headEnd type="none" w="med" len="med"/>
                      <a:tailEnd type="none" w="med" len="med"/>
                    </a:lnL>
                    <a:lnR w="12700" cap="flat" cmpd="sng" algn="ctr">
                      <a:solidFill>
                        <a:srgbClr val="FF0000"/>
                      </a:solidFill>
                      <a:prstDash val="solid"/>
                      <a:round/>
                      <a:headEnd type="none" w="med" len="med"/>
                      <a:tailEnd type="none" w="med" len="med"/>
                    </a:lnR>
                    <a:lnT w="12700" cap="flat" cmpd="sng" algn="ctr">
                      <a:solidFill>
                        <a:srgbClr val="FF0000"/>
                      </a:solidFill>
                      <a:prstDash val="solid"/>
                      <a:round/>
                      <a:headEnd type="none" w="med" len="med"/>
                      <a:tailEnd type="none" w="med" len="med"/>
                    </a:lnT>
                    <a:lnB w="12700" cap="flat" cmpd="sng" algn="ctr">
                      <a:solidFill>
                        <a:srgbClr val="FF0000"/>
                      </a:solidFill>
                      <a:prstDash val="solid"/>
                      <a:round/>
                      <a:headEnd type="none" w="med" len="med"/>
                      <a:tailEnd type="none" w="med" len="med"/>
                    </a:lnB>
                  </a:tcPr>
                </a:tc>
              </a:tr>
              <a:tr h="470924">
                <a:tc>
                  <a:txBody>
                    <a:bodyPr/>
                    <a:lstStyle/>
                    <a:p>
                      <a:pPr marL="0" marR="0" algn="ctr"/>
                      <a:r>
                        <a:rPr lang="en-US" sz="2300" kern="1200" dirty="0">
                          <a:solidFill>
                            <a:srgbClr val="000000"/>
                          </a:solidFill>
                          <a:latin typeface="Times New Roman" pitchFamily="18" charset="0"/>
                          <a:ea typeface="+mn-ea"/>
                          <a:cs typeface="Times New Roman" pitchFamily="18" charset="0"/>
                        </a:rPr>
                        <a:t>1</a:t>
                      </a:r>
                      <a:endParaRPr lang="en-US" sz="2300" dirty="0">
                        <a:latin typeface="Times New Roman" pitchFamily="18" charset="0"/>
                        <a:ea typeface="Times New Roman"/>
                        <a:cs typeface="Times New Roman" pitchFamily="18" charset="0"/>
                      </a:endParaRPr>
                    </a:p>
                  </a:txBody>
                  <a:tcPr marL="68580" marR="68580" marT="0" marB="0">
                    <a:lnL w="12700" cap="flat" cmpd="sng" algn="ctr">
                      <a:solidFill>
                        <a:srgbClr val="FF0000"/>
                      </a:solidFill>
                      <a:prstDash val="solid"/>
                      <a:round/>
                      <a:headEnd type="none" w="med" len="med"/>
                      <a:tailEnd type="none" w="med" len="med"/>
                    </a:lnL>
                    <a:lnR w="12700" cap="flat" cmpd="sng" algn="ctr">
                      <a:solidFill>
                        <a:srgbClr val="FF0000"/>
                      </a:solidFill>
                      <a:prstDash val="solid"/>
                      <a:round/>
                      <a:headEnd type="none" w="med" len="med"/>
                      <a:tailEnd type="none" w="med" len="med"/>
                    </a:lnR>
                    <a:lnT w="12700" cap="flat" cmpd="sng" algn="ctr">
                      <a:solidFill>
                        <a:srgbClr val="FF0000"/>
                      </a:solidFill>
                      <a:prstDash val="solid"/>
                      <a:round/>
                      <a:headEnd type="none" w="med" len="med"/>
                      <a:tailEnd type="none" w="med" len="med"/>
                    </a:lnT>
                    <a:lnB>
                      <a:noFill/>
                    </a:lnB>
                  </a:tcPr>
                </a:tc>
                <a:tc>
                  <a:txBody>
                    <a:bodyPr/>
                    <a:lstStyle/>
                    <a:p>
                      <a:pPr marL="0" marR="0" algn="ctr"/>
                      <a:r>
                        <a:rPr lang="en-US" sz="2300" kern="1200" dirty="0">
                          <a:solidFill>
                            <a:srgbClr val="000000"/>
                          </a:solidFill>
                          <a:latin typeface="Times New Roman" pitchFamily="18" charset="0"/>
                          <a:ea typeface="+mn-ea"/>
                          <a:cs typeface="Times New Roman" pitchFamily="18" charset="0"/>
                        </a:rPr>
                        <a:t>4</a:t>
                      </a:r>
                      <a:endParaRPr lang="en-US" sz="2300" dirty="0">
                        <a:latin typeface="Times New Roman" pitchFamily="18" charset="0"/>
                        <a:ea typeface="Times New Roman"/>
                        <a:cs typeface="Times New Roman" pitchFamily="18" charset="0"/>
                      </a:endParaRPr>
                    </a:p>
                  </a:txBody>
                  <a:tcPr marL="68580" marR="68580" marT="0" marB="0">
                    <a:lnL w="12700" cap="flat" cmpd="sng" algn="ctr">
                      <a:solidFill>
                        <a:srgbClr val="FF0000"/>
                      </a:solidFill>
                      <a:prstDash val="solid"/>
                      <a:round/>
                      <a:headEnd type="none" w="med" len="med"/>
                      <a:tailEnd type="none" w="med" len="med"/>
                    </a:lnL>
                    <a:lnR w="12700" cap="flat" cmpd="sng" algn="ctr">
                      <a:solidFill>
                        <a:srgbClr val="FF0000"/>
                      </a:solidFill>
                      <a:prstDash val="solid"/>
                      <a:round/>
                      <a:headEnd type="none" w="med" len="med"/>
                      <a:tailEnd type="none" w="med" len="med"/>
                    </a:lnR>
                    <a:lnT w="12700" cap="flat" cmpd="sng" algn="ctr">
                      <a:solidFill>
                        <a:srgbClr val="FF0000"/>
                      </a:solidFill>
                      <a:prstDash val="solid"/>
                      <a:round/>
                      <a:headEnd type="none" w="med" len="med"/>
                      <a:tailEnd type="none" w="med" len="med"/>
                    </a:lnT>
                    <a:lnB>
                      <a:noFill/>
                    </a:lnB>
                  </a:tcPr>
                </a:tc>
              </a:tr>
              <a:tr h="470924">
                <a:tc>
                  <a:txBody>
                    <a:bodyPr/>
                    <a:lstStyle/>
                    <a:p>
                      <a:pPr marL="0" marR="0" algn="ctr">
                        <a:spcBef>
                          <a:spcPts val="0"/>
                        </a:spcBef>
                      </a:pPr>
                      <a:r>
                        <a:rPr lang="en-US" sz="2300" kern="1200">
                          <a:solidFill>
                            <a:srgbClr val="000000"/>
                          </a:solidFill>
                          <a:latin typeface="Times New Roman" pitchFamily="18" charset="0"/>
                          <a:ea typeface="+mn-ea"/>
                          <a:cs typeface="Times New Roman" pitchFamily="18" charset="0"/>
                        </a:rPr>
                        <a:t>2</a:t>
                      </a:r>
                      <a:endParaRPr lang="en-US" sz="2300">
                        <a:latin typeface="Times New Roman" pitchFamily="18" charset="0"/>
                        <a:ea typeface="Times New Roman"/>
                        <a:cs typeface="Times New Roman" pitchFamily="18" charset="0"/>
                      </a:endParaRPr>
                    </a:p>
                  </a:txBody>
                  <a:tcPr marL="68580" marR="68580" marT="0" marB="0">
                    <a:lnL w="12700" cap="flat" cmpd="sng" algn="ctr">
                      <a:solidFill>
                        <a:srgbClr val="FF0000"/>
                      </a:solidFill>
                      <a:prstDash val="solid"/>
                      <a:round/>
                      <a:headEnd type="none" w="med" len="med"/>
                      <a:tailEnd type="none" w="med" len="med"/>
                    </a:lnL>
                    <a:lnR w="12700" cap="flat" cmpd="sng" algn="ctr">
                      <a:solidFill>
                        <a:srgbClr val="FF0000"/>
                      </a:solidFill>
                      <a:prstDash val="solid"/>
                      <a:round/>
                      <a:headEnd type="none" w="med" len="med"/>
                      <a:tailEnd type="none" w="med" len="med"/>
                    </a:lnR>
                    <a:lnT>
                      <a:noFill/>
                    </a:lnT>
                    <a:lnB>
                      <a:noFill/>
                    </a:lnB>
                  </a:tcPr>
                </a:tc>
                <a:tc>
                  <a:txBody>
                    <a:bodyPr/>
                    <a:lstStyle/>
                    <a:p>
                      <a:pPr marL="0" marR="0" algn="ctr">
                        <a:spcBef>
                          <a:spcPts val="0"/>
                        </a:spcBef>
                      </a:pPr>
                      <a:r>
                        <a:rPr lang="en-US" sz="2300" kern="1200" dirty="0">
                          <a:solidFill>
                            <a:srgbClr val="000000"/>
                          </a:solidFill>
                          <a:latin typeface="Times New Roman" pitchFamily="18" charset="0"/>
                          <a:ea typeface="+mn-ea"/>
                          <a:cs typeface="Times New Roman" pitchFamily="18" charset="0"/>
                        </a:rPr>
                        <a:t>3</a:t>
                      </a:r>
                      <a:endParaRPr lang="en-US" sz="2300" dirty="0">
                        <a:latin typeface="Times New Roman" pitchFamily="18" charset="0"/>
                        <a:ea typeface="Times New Roman"/>
                        <a:cs typeface="Times New Roman" pitchFamily="18" charset="0"/>
                      </a:endParaRPr>
                    </a:p>
                  </a:txBody>
                  <a:tcPr marL="68580" marR="68580" marT="0" marB="0">
                    <a:lnL w="12700" cap="flat" cmpd="sng" algn="ctr">
                      <a:solidFill>
                        <a:srgbClr val="FF0000"/>
                      </a:solidFill>
                      <a:prstDash val="solid"/>
                      <a:round/>
                      <a:headEnd type="none" w="med" len="med"/>
                      <a:tailEnd type="none" w="med" len="med"/>
                    </a:lnL>
                    <a:lnR w="12700" cap="flat" cmpd="sng" algn="ctr">
                      <a:solidFill>
                        <a:srgbClr val="FF0000"/>
                      </a:solidFill>
                      <a:prstDash val="solid"/>
                      <a:round/>
                      <a:headEnd type="none" w="med" len="med"/>
                      <a:tailEnd type="none" w="med" len="med"/>
                    </a:lnR>
                    <a:lnT>
                      <a:noFill/>
                    </a:lnT>
                    <a:lnB>
                      <a:noFill/>
                    </a:lnB>
                  </a:tcPr>
                </a:tc>
              </a:tr>
              <a:tr h="470924">
                <a:tc>
                  <a:txBody>
                    <a:bodyPr/>
                    <a:lstStyle/>
                    <a:p>
                      <a:pPr marL="0" marR="0" algn="ctr">
                        <a:spcBef>
                          <a:spcPts val="0"/>
                        </a:spcBef>
                      </a:pPr>
                      <a:r>
                        <a:rPr lang="en-US" sz="2300" kern="1200">
                          <a:solidFill>
                            <a:srgbClr val="000000"/>
                          </a:solidFill>
                          <a:latin typeface="Times New Roman" pitchFamily="18" charset="0"/>
                          <a:ea typeface="+mn-ea"/>
                          <a:cs typeface="Times New Roman" pitchFamily="18" charset="0"/>
                        </a:rPr>
                        <a:t>3</a:t>
                      </a:r>
                      <a:endParaRPr lang="en-US" sz="2300">
                        <a:latin typeface="Times New Roman" pitchFamily="18" charset="0"/>
                        <a:ea typeface="Times New Roman"/>
                        <a:cs typeface="Times New Roman" pitchFamily="18" charset="0"/>
                      </a:endParaRPr>
                    </a:p>
                  </a:txBody>
                  <a:tcPr marL="68580" marR="68580" marT="0" marB="0">
                    <a:lnL w="12700" cap="flat" cmpd="sng" algn="ctr">
                      <a:solidFill>
                        <a:srgbClr val="FF0000"/>
                      </a:solidFill>
                      <a:prstDash val="solid"/>
                      <a:round/>
                      <a:headEnd type="none" w="med" len="med"/>
                      <a:tailEnd type="none" w="med" len="med"/>
                    </a:lnL>
                    <a:lnR w="12700" cap="flat" cmpd="sng" algn="ctr">
                      <a:solidFill>
                        <a:srgbClr val="FF0000"/>
                      </a:solidFill>
                      <a:prstDash val="solid"/>
                      <a:round/>
                      <a:headEnd type="none" w="med" len="med"/>
                      <a:tailEnd type="none" w="med" len="med"/>
                    </a:lnR>
                    <a:lnT>
                      <a:noFill/>
                    </a:lnT>
                    <a:lnB>
                      <a:noFill/>
                    </a:lnB>
                  </a:tcPr>
                </a:tc>
                <a:tc>
                  <a:txBody>
                    <a:bodyPr/>
                    <a:lstStyle/>
                    <a:p>
                      <a:pPr marL="0" marR="0" algn="ctr"/>
                      <a:r>
                        <a:rPr lang="en-US" sz="2300" kern="1200" dirty="0" smtClean="0">
                          <a:solidFill>
                            <a:srgbClr val="000000"/>
                          </a:solidFill>
                          <a:latin typeface="Times New Roman" pitchFamily="18" charset="0"/>
                          <a:ea typeface="+mn-ea"/>
                          <a:cs typeface="Times New Roman" pitchFamily="18" charset="0"/>
                        </a:rPr>
                        <a:t>5</a:t>
                      </a:r>
                      <a:endParaRPr lang="en-US" sz="2300" dirty="0">
                        <a:latin typeface="Times New Roman" pitchFamily="18" charset="0"/>
                        <a:ea typeface="Times New Roman"/>
                        <a:cs typeface="Times New Roman" pitchFamily="18" charset="0"/>
                      </a:endParaRPr>
                    </a:p>
                  </a:txBody>
                  <a:tcPr marL="68580" marR="68580" marT="0" marB="0">
                    <a:lnL w="12700" cap="flat" cmpd="sng" algn="ctr">
                      <a:solidFill>
                        <a:srgbClr val="FF0000"/>
                      </a:solidFill>
                      <a:prstDash val="solid"/>
                      <a:round/>
                      <a:headEnd type="none" w="med" len="med"/>
                      <a:tailEnd type="none" w="med" len="med"/>
                    </a:lnL>
                    <a:lnR w="12700" cap="flat" cmpd="sng" algn="ctr">
                      <a:solidFill>
                        <a:srgbClr val="FF0000"/>
                      </a:solidFill>
                      <a:prstDash val="solid"/>
                      <a:round/>
                      <a:headEnd type="none" w="med" len="med"/>
                      <a:tailEnd type="none" w="med" len="med"/>
                    </a:lnR>
                    <a:lnT>
                      <a:noFill/>
                    </a:lnT>
                    <a:lnB>
                      <a:noFill/>
                    </a:lnB>
                  </a:tcPr>
                </a:tc>
              </a:tr>
              <a:tr h="470924">
                <a:tc>
                  <a:txBody>
                    <a:bodyPr/>
                    <a:lstStyle/>
                    <a:p>
                      <a:pPr marL="0" marR="0" algn="ctr">
                        <a:spcBef>
                          <a:spcPts val="0"/>
                        </a:spcBef>
                      </a:pPr>
                      <a:r>
                        <a:rPr lang="en-US" sz="2300" dirty="0" smtClean="0">
                          <a:latin typeface="Times New Roman" pitchFamily="18" charset="0"/>
                          <a:ea typeface="Times New Roman"/>
                          <a:cs typeface="Times New Roman" pitchFamily="18" charset="0"/>
                          <a:sym typeface="Wingdings"/>
                        </a:rPr>
                        <a:t></a:t>
                      </a:r>
                      <a:endParaRPr lang="en-US" sz="2300" dirty="0">
                        <a:latin typeface="Times New Roman" pitchFamily="18" charset="0"/>
                        <a:ea typeface="Times New Roman"/>
                        <a:cs typeface="Times New Roman" pitchFamily="18" charset="0"/>
                      </a:endParaRPr>
                    </a:p>
                  </a:txBody>
                  <a:tcPr marL="68580" marR="68580" marT="0" marB="0">
                    <a:lnL w="12700" cap="flat" cmpd="sng" algn="ctr">
                      <a:solidFill>
                        <a:srgbClr val="FF0000"/>
                      </a:solidFill>
                      <a:prstDash val="solid"/>
                      <a:round/>
                      <a:headEnd type="none" w="med" len="med"/>
                      <a:tailEnd type="none" w="med" len="med"/>
                    </a:lnL>
                    <a:lnR w="12700" cap="flat" cmpd="sng" algn="ctr">
                      <a:solidFill>
                        <a:srgbClr val="FF0000"/>
                      </a:solidFill>
                      <a:prstDash val="solid"/>
                      <a:round/>
                      <a:headEnd type="none" w="med" len="med"/>
                      <a:tailEnd type="none" w="med" len="med"/>
                    </a:lnR>
                    <a:lnT>
                      <a:noFill/>
                    </a:lnT>
                    <a:lnB>
                      <a:noFill/>
                    </a:lnB>
                  </a:tcPr>
                </a:tc>
                <a:tc>
                  <a:txBody>
                    <a:bodyPr/>
                    <a:lstStyle/>
                    <a:p>
                      <a:pPr marL="0" marR="0" algn="ctr">
                        <a:spcBef>
                          <a:spcPts val="0"/>
                        </a:spcBef>
                      </a:pPr>
                      <a:r>
                        <a:rPr lang="en-US" sz="2300" kern="1200" dirty="0" smtClean="0">
                          <a:solidFill>
                            <a:srgbClr val="000000"/>
                          </a:solidFill>
                          <a:latin typeface="Times New Roman" pitchFamily="18" charset="0"/>
                          <a:ea typeface="+mn-ea"/>
                          <a:cs typeface="Times New Roman" pitchFamily="18" charset="0"/>
                          <a:sym typeface="Wingdings"/>
                        </a:rPr>
                        <a:t></a:t>
                      </a:r>
                      <a:endParaRPr lang="en-US" sz="2300" dirty="0">
                        <a:latin typeface="Times New Roman" pitchFamily="18" charset="0"/>
                        <a:ea typeface="Times New Roman"/>
                        <a:cs typeface="Times New Roman" pitchFamily="18" charset="0"/>
                      </a:endParaRPr>
                    </a:p>
                  </a:txBody>
                  <a:tcPr marL="68580" marR="68580" marT="0" marB="0">
                    <a:lnL w="12700" cap="flat" cmpd="sng" algn="ctr">
                      <a:solidFill>
                        <a:srgbClr val="FF0000"/>
                      </a:solidFill>
                      <a:prstDash val="solid"/>
                      <a:round/>
                      <a:headEnd type="none" w="med" len="med"/>
                      <a:tailEnd type="none" w="med" len="med"/>
                    </a:lnL>
                    <a:lnR w="12700" cap="flat" cmpd="sng" algn="ctr">
                      <a:solidFill>
                        <a:srgbClr val="FF0000"/>
                      </a:solidFill>
                      <a:prstDash val="solid"/>
                      <a:round/>
                      <a:headEnd type="none" w="med" len="med"/>
                      <a:tailEnd type="none" w="med" len="med"/>
                    </a:lnR>
                    <a:lnT>
                      <a:noFill/>
                    </a:lnT>
                    <a:lnB>
                      <a:noFill/>
                    </a:lnB>
                  </a:tcPr>
                </a:tc>
              </a:tr>
              <a:tr h="470924">
                <a:tc>
                  <a:txBody>
                    <a:bodyPr/>
                    <a:lstStyle/>
                    <a:p>
                      <a:pPr marL="0" marR="0" algn="ctr">
                        <a:spcBef>
                          <a:spcPts val="0"/>
                        </a:spcBef>
                      </a:pPr>
                      <a:r>
                        <a:rPr lang="en-US" sz="2300" kern="1200">
                          <a:solidFill>
                            <a:srgbClr val="000000"/>
                          </a:solidFill>
                          <a:latin typeface="Times New Roman" pitchFamily="18" charset="0"/>
                          <a:ea typeface="+mn-ea"/>
                          <a:cs typeface="Times New Roman" pitchFamily="18" charset="0"/>
                        </a:rPr>
                        <a:t>5</a:t>
                      </a:r>
                      <a:endParaRPr lang="en-US" sz="2300">
                        <a:latin typeface="Times New Roman" pitchFamily="18" charset="0"/>
                        <a:ea typeface="Times New Roman"/>
                        <a:cs typeface="Times New Roman" pitchFamily="18" charset="0"/>
                      </a:endParaRPr>
                    </a:p>
                  </a:txBody>
                  <a:tcPr marL="68580" marR="68580" marT="0" marB="0">
                    <a:lnL w="12700" cap="flat" cmpd="sng" algn="ctr">
                      <a:solidFill>
                        <a:srgbClr val="FF0000"/>
                      </a:solidFill>
                      <a:prstDash val="solid"/>
                      <a:round/>
                      <a:headEnd type="none" w="med" len="med"/>
                      <a:tailEnd type="none" w="med" len="med"/>
                    </a:lnL>
                    <a:lnR w="12700" cap="flat" cmpd="sng" algn="ctr">
                      <a:solidFill>
                        <a:srgbClr val="FF0000"/>
                      </a:solidFill>
                      <a:prstDash val="solid"/>
                      <a:round/>
                      <a:headEnd type="none" w="med" len="med"/>
                      <a:tailEnd type="none" w="med" len="med"/>
                    </a:lnR>
                    <a:lnT>
                      <a:noFill/>
                    </a:lnT>
                    <a:lnB>
                      <a:noFill/>
                    </a:lnB>
                  </a:tcPr>
                </a:tc>
                <a:tc>
                  <a:txBody>
                    <a:bodyPr/>
                    <a:lstStyle/>
                    <a:p>
                      <a:pPr marL="0" marR="0" algn="ctr"/>
                      <a:r>
                        <a:rPr lang="en-US" sz="2300" kern="1200" dirty="0" smtClean="0">
                          <a:solidFill>
                            <a:srgbClr val="000000"/>
                          </a:solidFill>
                          <a:latin typeface="Times New Roman" pitchFamily="18" charset="0"/>
                          <a:ea typeface="+mn-ea"/>
                          <a:cs typeface="Times New Roman" pitchFamily="18" charset="0"/>
                        </a:rPr>
                        <a:t>3</a:t>
                      </a:r>
                      <a:endParaRPr lang="en-US" sz="2300" dirty="0">
                        <a:latin typeface="Times New Roman" pitchFamily="18" charset="0"/>
                        <a:ea typeface="Times New Roman"/>
                        <a:cs typeface="Times New Roman" pitchFamily="18" charset="0"/>
                      </a:endParaRPr>
                    </a:p>
                  </a:txBody>
                  <a:tcPr marL="68580" marR="68580" marT="0" marB="0">
                    <a:lnL w="12700" cap="flat" cmpd="sng" algn="ctr">
                      <a:solidFill>
                        <a:srgbClr val="FF0000"/>
                      </a:solidFill>
                      <a:prstDash val="solid"/>
                      <a:round/>
                      <a:headEnd type="none" w="med" len="med"/>
                      <a:tailEnd type="none" w="med" len="med"/>
                    </a:lnL>
                    <a:lnR w="12700" cap="flat" cmpd="sng" algn="ctr">
                      <a:solidFill>
                        <a:srgbClr val="FF0000"/>
                      </a:solidFill>
                      <a:prstDash val="solid"/>
                      <a:round/>
                      <a:headEnd type="none" w="med" len="med"/>
                      <a:tailEnd type="none" w="med" len="med"/>
                    </a:lnR>
                    <a:lnT>
                      <a:noFill/>
                    </a:lnT>
                    <a:lnB>
                      <a:noFill/>
                    </a:lnB>
                  </a:tcPr>
                </a:tc>
              </a:tr>
              <a:tr h="541563">
                <a:tc>
                  <a:txBody>
                    <a:bodyPr/>
                    <a:lstStyle/>
                    <a:p>
                      <a:pPr marL="0" marR="0" algn="ctr">
                        <a:lnSpc>
                          <a:spcPct val="115000"/>
                        </a:lnSpc>
                        <a:spcBef>
                          <a:spcPts val="0"/>
                        </a:spcBef>
                        <a:spcAft>
                          <a:spcPts val="500"/>
                        </a:spcAft>
                      </a:pPr>
                      <a:r>
                        <a:rPr lang="en-US" sz="2300" kern="1200">
                          <a:solidFill>
                            <a:srgbClr val="000000"/>
                          </a:solidFill>
                          <a:latin typeface="Times New Roman" pitchFamily="18" charset="0"/>
                          <a:ea typeface="+mn-ea"/>
                          <a:cs typeface="Times New Roman" pitchFamily="18" charset="0"/>
                        </a:rPr>
                        <a:t>6</a:t>
                      </a:r>
                      <a:endParaRPr lang="en-US" sz="2300">
                        <a:latin typeface="Times New Roman" pitchFamily="18" charset="0"/>
                        <a:ea typeface="Calibri"/>
                        <a:cs typeface="Times New Roman" pitchFamily="18" charset="0"/>
                      </a:endParaRPr>
                    </a:p>
                  </a:txBody>
                  <a:tcPr marL="68580" marR="68580" marT="0" marB="0">
                    <a:lnL w="12700" cap="flat" cmpd="sng" algn="ctr">
                      <a:solidFill>
                        <a:srgbClr val="FF0000"/>
                      </a:solidFill>
                      <a:prstDash val="solid"/>
                      <a:round/>
                      <a:headEnd type="none" w="med" len="med"/>
                      <a:tailEnd type="none" w="med" len="med"/>
                    </a:lnL>
                    <a:lnR w="12700" cap="flat" cmpd="sng" algn="ctr">
                      <a:solidFill>
                        <a:srgbClr val="FF0000"/>
                      </a:solidFill>
                      <a:prstDash val="solid"/>
                      <a:round/>
                      <a:headEnd type="none" w="med" len="med"/>
                      <a:tailEnd type="none" w="med" len="med"/>
                    </a:lnR>
                    <a:lnT>
                      <a:noFill/>
                    </a:lnT>
                    <a:lnB w="12700" cap="flat" cmpd="sng" algn="ctr">
                      <a:solidFill>
                        <a:srgbClr val="FF0000"/>
                      </a:solidFill>
                      <a:prstDash val="solid"/>
                      <a:round/>
                      <a:headEnd type="none" w="med" len="med"/>
                      <a:tailEnd type="none" w="med" len="med"/>
                    </a:lnB>
                  </a:tcPr>
                </a:tc>
                <a:tc>
                  <a:txBody>
                    <a:bodyPr/>
                    <a:lstStyle/>
                    <a:p>
                      <a:pPr marL="0" marR="0" algn="ctr">
                        <a:spcBef>
                          <a:spcPts val="0"/>
                        </a:spcBef>
                      </a:pPr>
                      <a:r>
                        <a:rPr lang="en-US" sz="2300" kern="1200" dirty="0" smtClean="0">
                          <a:solidFill>
                            <a:srgbClr val="000000"/>
                          </a:solidFill>
                          <a:latin typeface="Times New Roman" pitchFamily="18" charset="0"/>
                          <a:ea typeface="+mn-ea"/>
                          <a:cs typeface="Times New Roman" pitchFamily="18" charset="0"/>
                        </a:rPr>
                        <a:t>1</a:t>
                      </a:r>
                      <a:endParaRPr lang="en-US" sz="2300" dirty="0">
                        <a:latin typeface="Times New Roman" pitchFamily="18" charset="0"/>
                        <a:ea typeface="Times New Roman"/>
                        <a:cs typeface="Times New Roman" pitchFamily="18" charset="0"/>
                      </a:endParaRPr>
                    </a:p>
                  </a:txBody>
                  <a:tcPr marL="68580" marR="68580" marT="0" marB="0">
                    <a:lnL w="12700" cap="flat" cmpd="sng" algn="ctr">
                      <a:solidFill>
                        <a:srgbClr val="FF0000"/>
                      </a:solidFill>
                      <a:prstDash val="solid"/>
                      <a:round/>
                      <a:headEnd type="none" w="med" len="med"/>
                      <a:tailEnd type="none" w="med" len="med"/>
                    </a:lnL>
                    <a:lnR w="12700" cap="flat" cmpd="sng" algn="ctr">
                      <a:solidFill>
                        <a:srgbClr val="FF0000"/>
                      </a:solidFill>
                      <a:prstDash val="solid"/>
                      <a:round/>
                      <a:headEnd type="none" w="med" len="med"/>
                      <a:tailEnd type="none" w="med" len="med"/>
                    </a:lnR>
                    <a:lnT>
                      <a:noFill/>
                    </a:lnT>
                    <a:lnB w="12700" cap="flat" cmpd="sng" algn="ctr">
                      <a:solidFill>
                        <a:srgbClr val="FF0000"/>
                      </a:solidFill>
                      <a:prstDash val="solid"/>
                      <a:round/>
                      <a:headEnd type="none" w="med" len="med"/>
                      <a:tailEnd type="none" w="med" len="med"/>
                    </a:lnB>
                  </a:tcPr>
                </a:tc>
              </a:tr>
            </a:tbl>
          </a:graphicData>
        </a:graphic>
      </p:graphicFrame>
      <p:cxnSp>
        <p:nvCxnSpPr>
          <p:cNvPr id="5" name="Straight Arrow Connector 4"/>
          <p:cNvCxnSpPr/>
          <p:nvPr/>
        </p:nvCxnSpPr>
        <p:spPr>
          <a:xfrm rot="10800000">
            <a:off x="3003550" y="4705350"/>
            <a:ext cx="1828800" cy="1588"/>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6" name="TextBox 5"/>
          <p:cNvSpPr txBox="1"/>
          <p:nvPr/>
        </p:nvSpPr>
        <p:spPr>
          <a:xfrm>
            <a:off x="5029200" y="4474974"/>
            <a:ext cx="2438400" cy="446276"/>
          </a:xfrm>
          <a:prstGeom prst="rect">
            <a:avLst/>
          </a:prstGeom>
          <a:noFill/>
        </p:spPr>
        <p:txBody>
          <a:bodyPr wrap="square" rtlCol="0">
            <a:spAutoFit/>
          </a:bodyPr>
          <a:lstStyle/>
          <a:p>
            <a:r>
              <a:rPr lang="en-US" sz="2300" dirty="0" smtClean="0">
                <a:latin typeface="Times New Roman" pitchFamily="18" charset="0"/>
              </a:rPr>
              <a:t>Highest frequency</a:t>
            </a:r>
            <a:endParaRPr lang="en-US" sz="2300" dirty="0">
              <a:latin typeface="Times New Roman" pitchFamily="18" charset="0"/>
            </a:endParaRPr>
          </a:p>
        </p:txBody>
      </p:sp>
      <p:sp>
        <p:nvSpPr>
          <p:cNvPr id="8" name="Content Placeholder 10"/>
          <p:cNvSpPr>
            <a:spLocks noGrp="1"/>
          </p:cNvSpPr>
          <p:nvPr>
            <p:ph sz="quarter" idx="13"/>
          </p:nvPr>
        </p:nvSpPr>
        <p:spPr>
          <a:xfrm>
            <a:off x="2090058" y="6096000"/>
            <a:ext cx="5917474" cy="446276"/>
          </a:xfrm>
        </p:spPr>
        <p:txBody>
          <a:bodyPr wrap="square">
            <a:spAutoFit/>
          </a:bodyPr>
          <a:lstStyle/>
          <a:p>
            <a:pPr marL="457200" indent="-457200" algn="just">
              <a:spcBef>
                <a:spcPct val="0"/>
              </a:spcBef>
              <a:buFontTx/>
              <a:buNone/>
              <a:tabLst>
                <a:tab pos="974725" algn="l"/>
                <a:tab pos="1036638" algn="l"/>
                <a:tab pos="3913188" algn="l"/>
              </a:tabLst>
            </a:pPr>
            <a:r>
              <a:rPr lang="en-US" sz="2300" dirty="0" smtClean="0">
                <a:solidFill>
                  <a:schemeClr val="tx1"/>
                </a:solidFill>
                <a:latin typeface="Times New Roman" pitchFamily="18" charset="0"/>
                <a:cs typeface="Times New Roman" pitchFamily="18" charset="0"/>
              </a:rPr>
              <a:t>The completed frequency table is shown above.</a:t>
            </a:r>
          </a:p>
        </p:txBody>
      </p:sp>
      <p:sp>
        <p:nvSpPr>
          <p:cNvPr id="9" name="TextBox 8"/>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3 Paper 2</a:t>
            </a:r>
          </a:p>
        </p:txBody>
      </p:sp>
    </p:spTree>
    <p:extLst>
      <p:ext uri="{BB962C8B-B14F-4D97-AF65-F5344CB8AC3E}">
        <p14:creationId xmlns:p14="http://schemas.microsoft.com/office/powerpoint/2010/main" xmlns="" val="714513420"/>
      </p:ext>
    </p:extLst>
  </p:cSld>
  <p:clrMapOvr>
    <a:masterClrMapping/>
  </p:clrMapOvr>
  <p:transition spd="slow">
    <p:strips dir="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7">
                                            <p:txEl>
                                              <p:pRg st="0" end="0"/>
                                            </p:txEl>
                                          </p:spTgt>
                                        </p:tgtEl>
                                        <p:attrNameLst>
                                          <p:attrName>style.visibility</p:attrName>
                                        </p:attrNameLst>
                                      </p:cBhvr>
                                      <p:to>
                                        <p:strVal val="visible"/>
                                      </p:to>
                                    </p:set>
                                    <p:anim calcmode="lin" valueType="num">
                                      <p:cBhvr>
                                        <p:cTn id="7" dur="500" fill="hold"/>
                                        <p:tgtEl>
                                          <p:spTgt spid="7">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7">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7">
                                            <p:txEl>
                                              <p:pRg st="0" end="0"/>
                                            </p:txEl>
                                          </p:spTgt>
                                        </p:tgtEl>
                                      </p:cBhvr>
                                    </p:animEffect>
                                  </p:childTnLst>
                                </p:cTn>
                              </p:par>
                              <p:par>
                                <p:cTn id="10" presetID="23" presetClass="entr" presetSubtype="16" fill="hold" nodeType="withEffect">
                                  <p:stCondLst>
                                    <p:cond delay="0"/>
                                  </p:stCondLst>
                                  <p:childTnLst>
                                    <p:set>
                                      <p:cBhvr>
                                        <p:cTn id="11" dur="1" fill="hold">
                                          <p:stCondLst>
                                            <p:cond delay="0"/>
                                          </p:stCondLst>
                                        </p:cTn>
                                        <p:tgtEl>
                                          <p:spTgt spid="10"/>
                                        </p:tgtEl>
                                        <p:attrNameLst>
                                          <p:attrName>style.visibility</p:attrName>
                                        </p:attrNameLst>
                                      </p:cBhvr>
                                      <p:to>
                                        <p:strVal val="visible"/>
                                      </p:to>
                                    </p:set>
                                    <p:anim calcmode="lin" valueType="num">
                                      <p:cBhvr>
                                        <p:cTn id="12" dur="500" fill="hold"/>
                                        <p:tgtEl>
                                          <p:spTgt spid="10"/>
                                        </p:tgtEl>
                                        <p:attrNameLst>
                                          <p:attrName>ppt_w</p:attrName>
                                        </p:attrNameLst>
                                      </p:cBhvr>
                                      <p:tavLst>
                                        <p:tav tm="0">
                                          <p:val>
                                            <p:fltVal val="0"/>
                                          </p:val>
                                        </p:tav>
                                        <p:tav tm="100000">
                                          <p:val>
                                            <p:strVal val="#ppt_w"/>
                                          </p:val>
                                        </p:tav>
                                      </p:tavLst>
                                    </p:anim>
                                    <p:anim calcmode="lin" valueType="num">
                                      <p:cBhvr>
                                        <p:cTn id="13" dur="500" fill="hold"/>
                                        <p:tgtEl>
                                          <p:spTgt spid="10"/>
                                        </p:tgtEl>
                                        <p:attrNameLst>
                                          <p:attrName>ppt_h</p:attrName>
                                        </p:attrNameLst>
                                      </p:cBhvr>
                                      <p:tavLst>
                                        <p:tav tm="0">
                                          <p:val>
                                            <p:fltVal val="0"/>
                                          </p:val>
                                        </p:tav>
                                        <p:tav tm="100000">
                                          <p:val>
                                            <p:strVal val="#ppt_h"/>
                                          </p:val>
                                        </p:tav>
                                      </p:tavLst>
                                    </p:anim>
                                  </p:childTnLst>
                                </p:cTn>
                              </p:par>
                              <p:par>
                                <p:cTn id="14" presetID="23" presetClass="entr" presetSubtype="16" fill="hold" nodeType="withEffect">
                                  <p:stCondLst>
                                    <p:cond delay="0"/>
                                  </p:stCondLst>
                                  <p:childTnLst>
                                    <p:set>
                                      <p:cBhvr>
                                        <p:cTn id="15" dur="1" fill="hold">
                                          <p:stCondLst>
                                            <p:cond delay="0"/>
                                          </p:stCondLst>
                                        </p:cTn>
                                        <p:tgtEl>
                                          <p:spTgt spid="5"/>
                                        </p:tgtEl>
                                        <p:attrNameLst>
                                          <p:attrName>style.visibility</p:attrName>
                                        </p:attrNameLst>
                                      </p:cBhvr>
                                      <p:to>
                                        <p:strVal val="visible"/>
                                      </p:to>
                                    </p:set>
                                    <p:anim calcmode="lin" valueType="num">
                                      <p:cBhvr>
                                        <p:cTn id="16" dur="500" fill="hold"/>
                                        <p:tgtEl>
                                          <p:spTgt spid="5"/>
                                        </p:tgtEl>
                                        <p:attrNameLst>
                                          <p:attrName>ppt_w</p:attrName>
                                        </p:attrNameLst>
                                      </p:cBhvr>
                                      <p:tavLst>
                                        <p:tav tm="0">
                                          <p:val>
                                            <p:fltVal val="0"/>
                                          </p:val>
                                        </p:tav>
                                        <p:tav tm="100000">
                                          <p:val>
                                            <p:strVal val="#ppt_w"/>
                                          </p:val>
                                        </p:tav>
                                      </p:tavLst>
                                    </p:anim>
                                    <p:anim calcmode="lin" valueType="num">
                                      <p:cBhvr>
                                        <p:cTn id="17" dur="500" fill="hold"/>
                                        <p:tgtEl>
                                          <p:spTgt spid="5"/>
                                        </p:tgtEl>
                                        <p:attrNameLst>
                                          <p:attrName>ppt_h</p:attrName>
                                        </p:attrNameLst>
                                      </p:cBhvr>
                                      <p:tavLst>
                                        <p:tav tm="0">
                                          <p:val>
                                            <p:fltVal val="0"/>
                                          </p:val>
                                        </p:tav>
                                        <p:tav tm="100000">
                                          <p:val>
                                            <p:strVal val="#ppt_h"/>
                                          </p:val>
                                        </p:tav>
                                      </p:tavLst>
                                    </p:anim>
                                  </p:childTnLst>
                                </p:cTn>
                              </p:par>
                              <p:par>
                                <p:cTn id="18" presetID="23" presetClass="entr" presetSubtype="16" fill="hold" grpId="0" nodeType="withEffect">
                                  <p:stCondLst>
                                    <p:cond delay="0"/>
                                  </p:stCondLst>
                                  <p:childTnLst>
                                    <p:set>
                                      <p:cBhvr>
                                        <p:cTn id="19" dur="1" fill="hold">
                                          <p:stCondLst>
                                            <p:cond delay="0"/>
                                          </p:stCondLst>
                                        </p:cTn>
                                        <p:tgtEl>
                                          <p:spTgt spid="6"/>
                                        </p:tgtEl>
                                        <p:attrNameLst>
                                          <p:attrName>style.visibility</p:attrName>
                                        </p:attrNameLst>
                                      </p:cBhvr>
                                      <p:to>
                                        <p:strVal val="visible"/>
                                      </p:to>
                                    </p:set>
                                    <p:anim calcmode="lin" valueType="num">
                                      <p:cBhvr>
                                        <p:cTn id="20" dur="500" fill="hold"/>
                                        <p:tgtEl>
                                          <p:spTgt spid="6"/>
                                        </p:tgtEl>
                                        <p:attrNameLst>
                                          <p:attrName>ppt_w</p:attrName>
                                        </p:attrNameLst>
                                      </p:cBhvr>
                                      <p:tavLst>
                                        <p:tav tm="0">
                                          <p:val>
                                            <p:fltVal val="0"/>
                                          </p:val>
                                        </p:tav>
                                        <p:tav tm="100000">
                                          <p:val>
                                            <p:strVal val="#ppt_w"/>
                                          </p:val>
                                        </p:tav>
                                      </p:tavLst>
                                    </p:anim>
                                    <p:anim calcmode="lin" valueType="num">
                                      <p:cBhvr>
                                        <p:cTn id="21" dur="500" fill="hold"/>
                                        <p:tgtEl>
                                          <p:spTgt spid="6"/>
                                        </p:tgtEl>
                                        <p:attrNameLst>
                                          <p:attrName>ppt_h</p:attrName>
                                        </p:attrNameLst>
                                      </p:cBhvr>
                                      <p:tavLst>
                                        <p:tav tm="0">
                                          <p:val>
                                            <p:fltVal val="0"/>
                                          </p:val>
                                        </p:tav>
                                        <p:tav tm="100000">
                                          <p:val>
                                            <p:strVal val="#ppt_h"/>
                                          </p:val>
                                        </p:tav>
                                      </p:tavLst>
                                    </p:anim>
                                  </p:childTnLst>
                                </p:cTn>
                              </p:par>
                              <p:par>
                                <p:cTn id="22" presetID="53" presetClass="entr" presetSubtype="16" fill="hold" grpId="0" nodeType="withEffect">
                                  <p:stCondLst>
                                    <p:cond delay="0"/>
                                  </p:stCondLst>
                                  <p:childTnLst>
                                    <p:set>
                                      <p:cBhvr>
                                        <p:cTn id="23" dur="1" fill="hold">
                                          <p:stCondLst>
                                            <p:cond delay="0"/>
                                          </p:stCondLst>
                                        </p:cTn>
                                        <p:tgtEl>
                                          <p:spTgt spid="8">
                                            <p:txEl>
                                              <p:pRg st="0" end="0"/>
                                            </p:txEl>
                                          </p:spTgt>
                                        </p:tgtEl>
                                        <p:attrNameLst>
                                          <p:attrName>style.visibility</p:attrName>
                                        </p:attrNameLst>
                                      </p:cBhvr>
                                      <p:to>
                                        <p:strVal val="visible"/>
                                      </p:to>
                                    </p:set>
                                    <p:anim calcmode="lin" valueType="num">
                                      <p:cBhvr>
                                        <p:cTn id="24" dur="500" fill="hold"/>
                                        <p:tgtEl>
                                          <p:spTgt spid="8">
                                            <p:txEl>
                                              <p:pRg st="0" end="0"/>
                                            </p:txEl>
                                          </p:spTgt>
                                        </p:tgtEl>
                                        <p:attrNameLst>
                                          <p:attrName>ppt_w</p:attrName>
                                        </p:attrNameLst>
                                      </p:cBhvr>
                                      <p:tavLst>
                                        <p:tav tm="0">
                                          <p:val>
                                            <p:fltVal val="0"/>
                                          </p:val>
                                        </p:tav>
                                        <p:tav tm="100000">
                                          <p:val>
                                            <p:strVal val="#ppt_w"/>
                                          </p:val>
                                        </p:tav>
                                      </p:tavLst>
                                    </p:anim>
                                    <p:anim calcmode="lin" valueType="num">
                                      <p:cBhvr>
                                        <p:cTn id="25" dur="500" fill="hold"/>
                                        <p:tgtEl>
                                          <p:spTgt spid="8">
                                            <p:txEl>
                                              <p:pRg st="0" end="0"/>
                                            </p:txEl>
                                          </p:spTgt>
                                        </p:tgtEl>
                                        <p:attrNameLst>
                                          <p:attrName>ppt_h</p:attrName>
                                        </p:attrNameLst>
                                      </p:cBhvr>
                                      <p:tavLst>
                                        <p:tav tm="0">
                                          <p:val>
                                            <p:fltVal val="0"/>
                                          </p:val>
                                        </p:tav>
                                        <p:tav tm="100000">
                                          <p:val>
                                            <p:strVal val="#ppt_h"/>
                                          </p:val>
                                        </p:tav>
                                      </p:tavLst>
                                    </p:anim>
                                    <p:animEffect transition="in" filter="fade">
                                      <p:cBhvr>
                                        <p:cTn id="26" dur="500"/>
                                        <p:tgtEl>
                                          <p:spTgt spid="8">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build="p"/>
      <p:bldP spid="6" grpId="0"/>
      <p:bldP spid="8" grpId="0" build="p"/>
    </p:bldLst>
  </p:timing>
</p:sld>
</file>

<file path=ppt/slides/slide6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Content Placeholder 10"/>
          <p:cNvSpPr>
            <a:spLocks noGrp="1"/>
          </p:cNvSpPr>
          <p:nvPr>
            <p:ph sz="quarter" idx="13"/>
          </p:nvPr>
        </p:nvSpPr>
        <p:spPr>
          <a:xfrm>
            <a:off x="685800" y="2677924"/>
            <a:ext cx="7299960" cy="800219"/>
          </a:xfrm>
        </p:spPr>
        <p:txBody>
          <a:bodyPr wrap="square">
            <a:spAutoFit/>
          </a:bodyPr>
          <a:lstStyle/>
          <a:p>
            <a:pPr marL="457200" indent="-457200" algn="just">
              <a:spcBef>
                <a:spcPct val="0"/>
              </a:spcBef>
              <a:buFontTx/>
              <a:buNone/>
              <a:tabLst>
                <a:tab pos="974725" algn="l"/>
                <a:tab pos="1036638" algn="l"/>
                <a:tab pos="3913188" algn="l"/>
              </a:tabLst>
            </a:pPr>
            <a:r>
              <a:rPr lang="en-US" sz="2300" b="1" dirty="0" smtClean="0">
                <a:solidFill>
                  <a:schemeClr val="tx1"/>
                </a:solidFill>
                <a:latin typeface="Times New Roman" pitchFamily="18" charset="0"/>
                <a:cs typeface="Times New Roman" pitchFamily="18" charset="0"/>
              </a:rPr>
              <a:t>10.</a:t>
            </a:r>
            <a:r>
              <a:rPr lang="en-US" sz="2300" dirty="0" smtClean="0">
                <a:solidFill>
                  <a:schemeClr val="tx1"/>
                </a:solidFill>
                <a:latin typeface="Times New Roman" pitchFamily="18" charset="0"/>
                <a:cs typeface="Times New Roman" pitchFamily="18" charset="0"/>
              </a:rPr>
              <a:t>	  (b)	  (ii) (a) The highest frequency is 5, so the median 		              mass of the fish is </a:t>
            </a:r>
            <a:r>
              <a:rPr lang="en-US" sz="2300" dirty="0" smtClean="0">
                <a:solidFill>
                  <a:srgbClr val="FF0000"/>
                </a:solidFill>
                <a:latin typeface="Times New Roman" pitchFamily="18" charset="0"/>
                <a:cs typeface="Times New Roman" pitchFamily="18" charset="0"/>
              </a:rPr>
              <a:t>4 kg</a:t>
            </a:r>
            <a:r>
              <a:rPr lang="en-US" sz="2300" dirty="0" smtClean="0">
                <a:solidFill>
                  <a:schemeClr val="tx1"/>
                </a:solidFill>
                <a:latin typeface="Times New Roman" pitchFamily="18" charset="0"/>
                <a:cs typeface="Times New Roman" pitchFamily="18" charset="0"/>
              </a:rPr>
              <a:t>.</a:t>
            </a:r>
          </a:p>
        </p:txBody>
      </p:sp>
      <p:sp>
        <p:nvSpPr>
          <p:cNvPr id="8" name="Content Placeholder 10"/>
          <p:cNvSpPr>
            <a:spLocks noGrp="1"/>
          </p:cNvSpPr>
          <p:nvPr>
            <p:ph sz="quarter" idx="13"/>
          </p:nvPr>
        </p:nvSpPr>
        <p:spPr>
          <a:xfrm>
            <a:off x="657498" y="3581400"/>
            <a:ext cx="7299960" cy="800219"/>
          </a:xfrm>
        </p:spPr>
        <p:txBody>
          <a:bodyPr wrap="square">
            <a:spAutoFit/>
          </a:bodyPr>
          <a:lstStyle/>
          <a:p>
            <a:pPr marL="457200" indent="-457200">
              <a:spcBef>
                <a:spcPct val="0"/>
              </a:spcBef>
              <a:buFontTx/>
              <a:buNone/>
              <a:tabLst>
                <a:tab pos="974725" algn="l"/>
                <a:tab pos="1036638" algn="l"/>
                <a:tab pos="3913188" algn="l"/>
              </a:tabLst>
            </a:pPr>
            <a:r>
              <a:rPr lang="en-US" sz="2300" b="1" dirty="0" smtClean="0">
                <a:solidFill>
                  <a:schemeClr val="tx1"/>
                </a:solidFill>
                <a:latin typeface="Times New Roman" pitchFamily="18" charset="0"/>
                <a:cs typeface="Times New Roman" pitchFamily="18" charset="0"/>
              </a:rPr>
              <a:t>		</a:t>
            </a:r>
            <a:r>
              <a:rPr lang="en-US" sz="2300" dirty="0" smtClean="0">
                <a:solidFill>
                  <a:schemeClr val="tx1"/>
                </a:solidFill>
                <a:latin typeface="Times New Roman" pitchFamily="18" charset="0"/>
                <a:cs typeface="Times New Roman" pitchFamily="18" charset="0"/>
              </a:rPr>
              <a:t>         (b) The number of fish with</a:t>
            </a:r>
            <a:br>
              <a:rPr lang="en-US" sz="2300" dirty="0" smtClean="0">
                <a:solidFill>
                  <a:schemeClr val="tx1"/>
                </a:solidFill>
                <a:latin typeface="Times New Roman" pitchFamily="18" charset="0"/>
                <a:cs typeface="Times New Roman" pitchFamily="18" charset="0"/>
              </a:rPr>
            </a:br>
            <a:r>
              <a:rPr lang="en-US" sz="2300" dirty="0" smtClean="0">
                <a:solidFill>
                  <a:schemeClr val="tx1"/>
                </a:solidFill>
                <a:latin typeface="Times New Roman" pitchFamily="18" charset="0"/>
                <a:cs typeface="Times New Roman" pitchFamily="18" charset="0"/>
              </a:rPr>
              <a:t>		              a mass greater than 4 kg = 3 + 1 = 4</a:t>
            </a:r>
          </a:p>
        </p:txBody>
      </p:sp>
      <p:sp>
        <p:nvSpPr>
          <p:cNvPr id="9" name="Content Placeholder 10"/>
          <p:cNvSpPr>
            <a:spLocks noGrp="1"/>
          </p:cNvSpPr>
          <p:nvPr>
            <p:ph sz="quarter" idx="13"/>
          </p:nvPr>
        </p:nvSpPr>
        <p:spPr>
          <a:xfrm>
            <a:off x="624114" y="4717146"/>
            <a:ext cx="7299960" cy="446276"/>
          </a:xfrm>
        </p:spPr>
        <p:txBody>
          <a:bodyPr wrap="square">
            <a:spAutoFit/>
          </a:bodyPr>
          <a:lstStyle/>
          <a:p>
            <a:pPr marL="457200" indent="-457200">
              <a:spcBef>
                <a:spcPct val="0"/>
              </a:spcBef>
              <a:buFontTx/>
              <a:buNone/>
              <a:tabLst>
                <a:tab pos="974725" algn="l"/>
                <a:tab pos="1036638" algn="l"/>
                <a:tab pos="3913188" algn="l"/>
              </a:tabLst>
            </a:pPr>
            <a:r>
              <a:rPr lang="en-US" sz="2300" b="1" dirty="0" smtClean="0">
                <a:solidFill>
                  <a:schemeClr val="tx1"/>
                </a:solidFill>
                <a:latin typeface="Times New Roman" pitchFamily="18" charset="0"/>
                <a:cs typeface="Times New Roman" pitchFamily="18" charset="0"/>
              </a:rPr>
              <a:t>		   </a:t>
            </a:r>
            <a:r>
              <a:rPr lang="en-US" sz="2300" dirty="0" smtClean="0">
                <a:solidFill>
                  <a:schemeClr val="tx1"/>
                </a:solidFill>
                <a:latin typeface="Times New Roman" pitchFamily="18" charset="0"/>
                <a:cs typeface="Times New Roman" pitchFamily="18" charset="0"/>
                <a:sym typeface="Symbol"/>
              </a:rPr>
              <a:t></a:t>
            </a:r>
            <a:r>
              <a:rPr lang="en-US" sz="2300" dirty="0" smtClean="0">
                <a:solidFill>
                  <a:schemeClr val="tx1"/>
                </a:solidFill>
                <a:latin typeface="Times New Roman" pitchFamily="18" charset="0"/>
                <a:cs typeface="Times New Roman" pitchFamily="18" charset="0"/>
              </a:rPr>
              <a:t> </a:t>
            </a:r>
            <a:r>
              <a:rPr lang="en-US" sz="2300" i="1" dirty="0" smtClean="0">
                <a:solidFill>
                  <a:schemeClr val="tx1"/>
                </a:solidFill>
                <a:latin typeface="Times New Roman" pitchFamily="18" charset="0"/>
                <a:cs typeface="Times New Roman" pitchFamily="18" charset="0"/>
              </a:rPr>
              <a:t>P</a:t>
            </a:r>
            <a:r>
              <a:rPr lang="en-US" sz="2300" dirty="0" smtClean="0">
                <a:solidFill>
                  <a:schemeClr val="tx1"/>
                </a:solidFill>
                <a:latin typeface="Times New Roman" pitchFamily="18" charset="0"/>
                <a:cs typeface="Times New Roman" pitchFamily="18" charset="0"/>
              </a:rPr>
              <a:t> (fish has a mass greater than 4 kg)</a:t>
            </a:r>
          </a:p>
        </p:txBody>
      </p:sp>
      <p:pic>
        <p:nvPicPr>
          <p:cNvPr id="95234" name="Picture 2" descr="D:\Deepak\Powerpoint\20110223\Art\New.wmf"/>
          <p:cNvPicPr>
            <a:picLocks noChangeAspect="1" noChangeArrowheads="1"/>
          </p:cNvPicPr>
          <p:nvPr/>
        </p:nvPicPr>
        <p:blipFill>
          <a:blip r:embed="rId2" cstate="print"/>
          <a:srcRect/>
          <a:stretch>
            <a:fillRect/>
          </a:stretch>
        </p:blipFill>
        <p:spPr bwMode="auto">
          <a:xfrm>
            <a:off x="6538686" y="4631870"/>
            <a:ext cx="1066800" cy="698500"/>
          </a:xfrm>
          <a:prstGeom prst="rect">
            <a:avLst/>
          </a:prstGeom>
          <a:noFill/>
        </p:spPr>
      </p:pic>
      <p:sp>
        <p:nvSpPr>
          <p:cNvPr id="6" name="TextBox 5"/>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3 Paper 2</a:t>
            </a:r>
          </a:p>
        </p:txBody>
      </p:sp>
    </p:spTree>
    <p:extLst>
      <p:ext uri="{BB962C8B-B14F-4D97-AF65-F5344CB8AC3E}">
        <p14:creationId xmlns:p14="http://schemas.microsoft.com/office/powerpoint/2010/main" xmlns="" val="714513420"/>
      </p:ext>
    </p:extLst>
  </p:cSld>
  <p:clrMapOvr>
    <a:masterClrMapping/>
  </p:clrMapOvr>
  <p:transition spd="slow">
    <p:strips dir="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7">
                                            <p:txEl>
                                              <p:pRg st="0" end="0"/>
                                            </p:txEl>
                                          </p:spTgt>
                                        </p:tgtEl>
                                        <p:attrNameLst>
                                          <p:attrName>style.visibility</p:attrName>
                                        </p:attrNameLst>
                                      </p:cBhvr>
                                      <p:to>
                                        <p:strVal val="visible"/>
                                      </p:to>
                                    </p:set>
                                    <p:anim calcmode="lin" valueType="num">
                                      <p:cBhvr>
                                        <p:cTn id="7" dur="500" fill="hold"/>
                                        <p:tgtEl>
                                          <p:spTgt spid="7">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7">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7">
                                            <p:txEl>
                                              <p:pRg st="0" end="0"/>
                                            </p:txEl>
                                          </p:spTgt>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8">
                                            <p:txEl>
                                              <p:pRg st="0" end="0"/>
                                            </p:txEl>
                                          </p:spTgt>
                                        </p:tgtEl>
                                        <p:attrNameLst>
                                          <p:attrName>style.visibility</p:attrName>
                                        </p:attrNameLst>
                                      </p:cBhvr>
                                      <p:to>
                                        <p:strVal val="visible"/>
                                      </p:to>
                                    </p:set>
                                    <p:anim calcmode="lin" valueType="num">
                                      <p:cBhvr>
                                        <p:cTn id="12" dur="500" fill="hold"/>
                                        <p:tgtEl>
                                          <p:spTgt spid="8">
                                            <p:txEl>
                                              <p:pRg st="0" end="0"/>
                                            </p:txEl>
                                          </p:spTgt>
                                        </p:tgtEl>
                                        <p:attrNameLst>
                                          <p:attrName>ppt_w</p:attrName>
                                        </p:attrNameLst>
                                      </p:cBhvr>
                                      <p:tavLst>
                                        <p:tav tm="0">
                                          <p:val>
                                            <p:fltVal val="0"/>
                                          </p:val>
                                        </p:tav>
                                        <p:tav tm="100000">
                                          <p:val>
                                            <p:strVal val="#ppt_w"/>
                                          </p:val>
                                        </p:tav>
                                      </p:tavLst>
                                    </p:anim>
                                    <p:anim calcmode="lin" valueType="num">
                                      <p:cBhvr>
                                        <p:cTn id="13" dur="500" fill="hold"/>
                                        <p:tgtEl>
                                          <p:spTgt spid="8">
                                            <p:txEl>
                                              <p:pRg st="0" end="0"/>
                                            </p:txEl>
                                          </p:spTgt>
                                        </p:tgtEl>
                                        <p:attrNameLst>
                                          <p:attrName>ppt_h</p:attrName>
                                        </p:attrNameLst>
                                      </p:cBhvr>
                                      <p:tavLst>
                                        <p:tav tm="0">
                                          <p:val>
                                            <p:fltVal val="0"/>
                                          </p:val>
                                        </p:tav>
                                        <p:tav tm="100000">
                                          <p:val>
                                            <p:strVal val="#ppt_h"/>
                                          </p:val>
                                        </p:tav>
                                      </p:tavLst>
                                    </p:anim>
                                    <p:animEffect transition="in" filter="fade">
                                      <p:cBhvr>
                                        <p:cTn id="14" dur="500"/>
                                        <p:tgtEl>
                                          <p:spTgt spid="8">
                                            <p:txEl>
                                              <p:pRg st="0" end="0"/>
                                            </p:txEl>
                                          </p:spTgt>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9">
                                            <p:txEl>
                                              <p:pRg st="0" end="0"/>
                                            </p:txEl>
                                          </p:spTgt>
                                        </p:tgtEl>
                                        <p:attrNameLst>
                                          <p:attrName>style.visibility</p:attrName>
                                        </p:attrNameLst>
                                      </p:cBhvr>
                                      <p:to>
                                        <p:strVal val="visible"/>
                                      </p:to>
                                    </p:set>
                                    <p:anim calcmode="lin" valueType="num">
                                      <p:cBhvr>
                                        <p:cTn id="17" dur="500" fill="hold"/>
                                        <p:tgtEl>
                                          <p:spTgt spid="9">
                                            <p:txEl>
                                              <p:pRg st="0" end="0"/>
                                            </p:txEl>
                                          </p:spTgt>
                                        </p:tgtEl>
                                        <p:attrNameLst>
                                          <p:attrName>ppt_w</p:attrName>
                                        </p:attrNameLst>
                                      </p:cBhvr>
                                      <p:tavLst>
                                        <p:tav tm="0">
                                          <p:val>
                                            <p:fltVal val="0"/>
                                          </p:val>
                                        </p:tav>
                                        <p:tav tm="100000">
                                          <p:val>
                                            <p:strVal val="#ppt_w"/>
                                          </p:val>
                                        </p:tav>
                                      </p:tavLst>
                                    </p:anim>
                                    <p:anim calcmode="lin" valueType="num">
                                      <p:cBhvr>
                                        <p:cTn id="18" dur="500" fill="hold"/>
                                        <p:tgtEl>
                                          <p:spTgt spid="9">
                                            <p:txEl>
                                              <p:pRg st="0" end="0"/>
                                            </p:txEl>
                                          </p:spTgt>
                                        </p:tgtEl>
                                        <p:attrNameLst>
                                          <p:attrName>ppt_h</p:attrName>
                                        </p:attrNameLst>
                                      </p:cBhvr>
                                      <p:tavLst>
                                        <p:tav tm="0">
                                          <p:val>
                                            <p:fltVal val="0"/>
                                          </p:val>
                                        </p:tav>
                                        <p:tav tm="100000">
                                          <p:val>
                                            <p:strVal val="#ppt_h"/>
                                          </p:val>
                                        </p:tav>
                                      </p:tavLst>
                                    </p:anim>
                                    <p:animEffect transition="in" filter="fade">
                                      <p:cBhvr>
                                        <p:cTn id="19" dur="500"/>
                                        <p:tgtEl>
                                          <p:spTgt spid="9">
                                            <p:txEl>
                                              <p:pRg st="0" end="0"/>
                                            </p:txEl>
                                          </p:spTgt>
                                        </p:tgtEl>
                                      </p:cBhvr>
                                    </p:animEffect>
                                  </p:childTnLst>
                                </p:cTn>
                              </p:par>
                              <p:par>
                                <p:cTn id="20" presetID="23" presetClass="entr" presetSubtype="16" fill="hold" nodeType="withEffect">
                                  <p:stCondLst>
                                    <p:cond delay="0"/>
                                  </p:stCondLst>
                                  <p:childTnLst>
                                    <p:set>
                                      <p:cBhvr>
                                        <p:cTn id="21" dur="1" fill="hold">
                                          <p:stCondLst>
                                            <p:cond delay="0"/>
                                          </p:stCondLst>
                                        </p:cTn>
                                        <p:tgtEl>
                                          <p:spTgt spid="95234"/>
                                        </p:tgtEl>
                                        <p:attrNameLst>
                                          <p:attrName>style.visibility</p:attrName>
                                        </p:attrNameLst>
                                      </p:cBhvr>
                                      <p:to>
                                        <p:strVal val="visible"/>
                                      </p:to>
                                    </p:set>
                                    <p:anim calcmode="lin" valueType="num">
                                      <p:cBhvr>
                                        <p:cTn id="22" dur="500" fill="hold"/>
                                        <p:tgtEl>
                                          <p:spTgt spid="95234"/>
                                        </p:tgtEl>
                                        <p:attrNameLst>
                                          <p:attrName>ppt_w</p:attrName>
                                        </p:attrNameLst>
                                      </p:cBhvr>
                                      <p:tavLst>
                                        <p:tav tm="0">
                                          <p:val>
                                            <p:fltVal val="0"/>
                                          </p:val>
                                        </p:tav>
                                        <p:tav tm="100000">
                                          <p:val>
                                            <p:strVal val="#ppt_w"/>
                                          </p:val>
                                        </p:tav>
                                      </p:tavLst>
                                    </p:anim>
                                    <p:anim calcmode="lin" valueType="num">
                                      <p:cBhvr>
                                        <p:cTn id="23" dur="500" fill="hold"/>
                                        <p:tgtEl>
                                          <p:spTgt spid="95234"/>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build="p"/>
      <p:bldP spid="8" grpId="0" build="p"/>
      <p:bldP spid="9" grpId="0" build="p"/>
    </p:bld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Content Placeholder 10"/>
          <p:cNvSpPr>
            <a:spLocks noGrp="1"/>
          </p:cNvSpPr>
          <p:nvPr>
            <p:ph sz="quarter" idx="13"/>
          </p:nvPr>
        </p:nvSpPr>
        <p:spPr>
          <a:xfrm>
            <a:off x="685800" y="2432964"/>
            <a:ext cx="7010400" cy="676339"/>
          </a:xfrm>
        </p:spPr>
        <p:txBody>
          <a:bodyPr wrap="square">
            <a:spAutoFit/>
          </a:bodyPr>
          <a:lstStyle/>
          <a:p>
            <a:pPr marL="457200" indent="-457200" algn="just">
              <a:lnSpc>
                <a:spcPct val="165000"/>
              </a:lnSpc>
              <a:spcBef>
                <a:spcPct val="0"/>
              </a:spcBef>
              <a:buFontTx/>
              <a:buNone/>
              <a:tabLst>
                <a:tab pos="800100" algn="l"/>
                <a:tab pos="3033713" algn="l"/>
              </a:tabLst>
            </a:pPr>
            <a:r>
              <a:rPr lang="en-US" sz="2300" b="1" dirty="0" smtClean="0">
                <a:solidFill>
                  <a:schemeClr val="tx1"/>
                </a:solidFill>
                <a:latin typeface="Times New Roman" pitchFamily="18" charset="0"/>
                <a:cs typeface="Times New Roman" pitchFamily="18" charset="0"/>
              </a:rPr>
              <a:t>29.</a:t>
            </a:r>
            <a:r>
              <a:rPr lang="en-US" sz="2300" dirty="0" smtClean="0">
                <a:solidFill>
                  <a:schemeClr val="tx1"/>
                </a:solidFill>
                <a:latin typeface="Times New Roman" pitchFamily="18" charset="0"/>
                <a:cs typeface="Times New Roman" pitchFamily="18" charset="0"/>
              </a:rPr>
              <a:t> 		</a:t>
            </a:r>
          </a:p>
        </p:txBody>
      </p:sp>
      <p:sp>
        <p:nvSpPr>
          <p:cNvPr id="8" name="Content Placeholder 10"/>
          <p:cNvSpPr>
            <a:spLocks noGrp="1"/>
          </p:cNvSpPr>
          <p:nvPr>
            <p:ph sz="quarter" idx="13"/>
          </p:nvPr>
        </p:nvSpPr>
        <p:spPr>
          <a:xfrm>
            <a:off x="4724400" y="2639568"/>
            <a:ext cx="2053771" cy="1154162"/>
          </a:xfrm>
        </p:spPr>
        <p:txBody>
          <a:bodyPr wrap="square">
            <a:spAutoFit/>
          </a:bodyPr>
          <a:lstStyle/>
          <a:p>
            <a:pPr marL="0" indent="0">
              <a:spcBef>
                <a:spcPct val="0"/>
              </a:spcBef>
              <a:buFontTx/>
              <a:buNone/>
              <a:tabLst>
                <a:tab pos="800100" algn="l"/>
                <a:tab pos="3033713" algn="l"/>
              </a:tabLst>
            </a:pPr>
            <a:r>
              <a:rPr lang="en-US" sz="2300" dirty="0" smtClean="0">
                <a:solidFill>
                  <a:srgbClr val="00A99D"/>
                </a:solidFill>
                <a:latin typeface="Times New Roman" pitchFamily="18" charset="0"/>
                <a:cs typeface="Times New Roman" pitchFamily="18" charset="0"/>
              </a:rPr>
              <a:t> </a:t>
            </a:r>
            <a:r>
              <a:rPr lang="en-US" sz="2300" i="1" dirty="0" smtClean="0">
                <a:solidFill>
                  <a:srgbClr val="00A99D"/>
                </a:solidFill>
                <a:latin typeface="Times New Roman" pitchFamily="18" charset="0"/>
                <a:cs typeface="Times New Roman" pitchFamily="18" charset="0"/>
              </a:rPr>
              <a:t>s</a:t>
            </a:r>
            <a:r>
              <a:rPr lang="en-US" sz="2300" dirty="0" smtClean="0">
                <a:solidFill>
                  <a:srgbClr val="00A99D"/>
                </a:solidFill>
                <a:latin typeface="Times New Roman" pitchFamily="18" charset="0"/>
                <a:cs typeface="Times New Roman" pitchFamily="18" charset="0"/>
              </a:rPr>
              <a:t> = 720 km/h</a:t>
            </a:r>
            <a:br>
              <a:rPr lang="en-US" sz="2300" dirty="0" smtClean="0">
                <a:solidFill>
                  <a:srgbClr val="00A99D"/>
                </a:solidFill>
                <a:latin typeface="Times New Roman" pitchFamily="18" charset="0"/>
                <a:cs typeface="Times New Roman" pitchFamily="18" charset="0"/>
              </a:rPr>
            </a:br>
            <a:r>
              <a:rPr lang="en-US" sz="2300" dirty="0" smtClean="0">
                <a:solidFill>
                  <a:srgbClr val="00A99D"/>
                </a:solidFill>
                <a:latin typeface="Times New Roman" pitchFamily="18" charset="0"/>
                <a:cs typeface="Times New Roman" pitchFamily="18" charset="0"/>
              </a:rPr>
              <a:t>  </a:t>
            </a:r>
            <a:r>
              <a:rPr lang="en-US" sz="2300" i="1" dirty="0" smtClean="0">
                <a:solidFill>
                  <a:srgbClr val="00A99D"/>
                </a:solidFill>
                <a:latin typeface="Times New Roman" pitchFamily="18" charset="0"/>
                <a:cs typeface="Times New Roman" pitchFamily="18" charset="0"/>
              </a:rPr>
              <a:t>t</a:t>
            </a:r>
            <a:r>
              <a:rPr lang="en-US" sz="2300" dirty="0" smtClean="0">
                <a:solidFill>
                  <a:srgbClr val="00A99D"/>
                </a:solidFill>
                <a:latin typeface="Times New Roman" pitchFamily="18" charset="0"/>
                <a:cs typeface="Times New Roman" pitchFamily="18" charset="0"/>
              </a:rPr>
              <a:t> = 5 h</a:t>
            </a:r>
            <a:br>
              <a:rPr lang="en-US" sz="2300" dirty="0" smtClean="0">
                <a:solidFill>
                  <a:srgbClr val="00A99D"/>
                </a:solidFill>
                <a:latin typeface="Times New Roman" pitchFamily="18" charset="0"/>
                <a:cs typeface="Times New Roman" pitchFamily="18" charset="0"/>
              </a:rPr>
            </a:br>
            <a:endParaRPr lang="en-US" sz="2300" dirty="0" smtClean="0">
              <a:solidFill>
                <a:srgbClr val="00A99D"/>
              </a:solidFill>
              <a:latin typeface="Times New Roman" pitchFamily="18" charset="0"/>
              <a:cs typeface="Times New Roman" pitchFamily="18" charset="0"/>
            </a:endParaRPr>
          </a:p>
        </p:txBody>
      </p:sp>
      <p:pic>
        <p:nvPicPr>
          <p:cNvPr id="11" name="Picture 3" descr="D:\Deepak\Powerpoint\Re-work\Art\New.wmf"/>
          <p:cNvPicPr>
            <a:picLocks noChangeAspect="1" noChangeArrowheads="1"/>
          </p:cNvPicPr>
          <p:nvPr/>
        </p:nvPicPr>
        <p:blipFill>
          <a:blip r:embed="rId2" cstate="print"/>
          <a:srcRect/>
          <a:stretch>
            <a:fillRect/>
          </a:stretch>
        </p:blipFill>
        <p:spPr bwMode="auto">
          <a:xfrm>
            <a:off x="1524000" y="2664968"/>
            <a:ext cx="2717800" cy="1651000"/>
          </a:xfrm>
          <a:prstGeom prst="rect">
            <a:avLst/>
          </a:prstGeom>
          <a:noFill/>
        </p:spPr>
      </p:pic>
      <p:sp>
        <p:nvSpPr>
          <p:cNvPr id="5"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tabLst>
                <a:tab pos="393192" algn="r"/>
                <a:tab pos="640080" algn="l"/>
              </a:tabLst>
            </a:pPr>
            <a:r>
              <a:rPr lang="en-US" sz="1500" b="1" dirty="0" smtClean="0">
                <a:solidFill>
                  <a:schemeClr val="bg1"/>
                </a:solidFill>
                <a:latin typeface="Times New Roman" pitchFamily="18" charset="0"/>
                <a:cs typeface="Times New Roman" pitchFamily="18" charset="0"/>
              </a:rPr>
              <a:t>Revision Exam 1 Paper 1</a:t>
            </a:r>
          </a:p>
        </p:txBody>
      </p:sp>
    </p:spTree>
    <p:extLst>
      <p:ext uri="{BB962C8B-B14F-4D97-AF65-F5344CB8AC3E}">
        <p14:creationId xmlns:p14="http://schemas.microsoft.com/office/powerpoint/2010/main" xmlns="" val="1862447457"/>
      </p:ext>
    </p:extLst>
  </p:cSld>
  <p:clrMapOvr>
    <a:masterClrMapping/>
  </p:clrMapOvr>
  <p:transition spd="slow">
    <p:strips dir="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10">
                                            <p:txEl>
                                              <p:pRg st="0" end="0"/>
                                            </p:txEl>
                                          </p:spTgt>
                                        </p:tgtEl>
                                        <p:attrNameLst>
                                          <p:attrName>style.visibility</p:attrName>
                                        </p:attrNameLst>
                                      </p:cBhvr>
                                      <p:to>
                                        <p:strVal val="visible"/>
                                      </p:to>
                                    </p:set>
                                    <p:anim calcmode="lin" valueType="num">
                                      <p:cBhvr>
                                        <p:cTn id="7" dur="500" fill="hold"/>
                                        <p:tgtEl>
                                          <p:spTgt spid="10">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10">
                                            <p:txEl>
                                              <p:pRg st="0" end="0"/>
                                            </p:txEl>
                                          </p:spTgt>
                                        </p:tgtEl>
                                        <p:attrNameLst>
                                          <p:attrName>ppt_h</p:attrName>
                                        </p:attrNameLst>
                                      </p:cBhvr>
                                      <p:tavLst>
                                        <p:tav tm="0">
                                          <p:val>
                                            <p:fltVal val="0"/>
                                          </p:val>
                                        </p:tav>
                                        <p:tav tm="100000">
                                          <p:val>
                                            <p:strVal val="#ppt_h"/>
                                          </p:val>
                                        </p:tav>
                                      </p:tavLst>
                                    </p:anim>
                                  </p:childTnLst>
                                </p:cTn>
                              </p:par>
                              <p:par>
                                <p:cTn id="9" presetID="23" presetClass="entr" presetSubtype="16" fill="hold" nodeType="withEffect">
                                  <p:stCondLst>
                                    <p:cond delay="0"/>
                                  </p:stCondLst>
                                  <p:childTnLst>
                                    <p:set>
                                      <p:cBhvr>
                                        <p:cTn id="10" dur="1" fill="hold">
                                          <p:stCondLst>
                                            <p:cond delay="0"/>
                                          </p:stCondLst>
                                        </p:cTn>
                                        <p:tgtEl>
                                          <p:spTgt spid="8">
                                            <p:txEl>
                                              <p:pRg st="0" end="0"/>
                                            </p:txEl>
                                          </p:spTgt>
                                        </p:tgtEl>
                                        <p:attrNameLst>
                                          <p:attrName>style.visibility</p:attrName>
                                        </p:attrNameLst>
                                      </p:cBhvr>
                                      <p:to>
                                        <p:strVal val="visible"/>
                                      </p:to>
                                    </p:set>
                                    <p:anim calcmode="lin" valueType="num">
                                      <p:cBhvr>
                                        <p:cTn id="11" dur="500" fill="hold"/>
                                        <p:tgtEl>
                                          <p:spTgt spid="8">
                                            <p:txEl>
                                              <p:pRg st="0" end="0"/>
                                            </p:txEl>
                                          </p:spTgt>
                                        </p:tgtEl>
                                        <p:attrNameLst>
                                          <p:attrName>ppt_w</p:attrName>
                                        </p:attrNameLst>
                                      </p:cBhvr>
                                      <p:tavLst>
                                        <p:tav tm="0">
                                          <p:val>
                                            <p:fltVal val="0"/>
                                          </p:val>
                                        </p:tav>
                                        <p:tav tm="100000">
                                          <p:val>
                                            <p:strVal val="#ppt_w"/>
                                          </p:val>
                                        </p:tav>
                                      </p:tavLst>
                                    </p:anim>
                                    <p:anim calcmode="lin" valueType="num">
                                      <p:cBhvr>
                                        <p:cTn id="12" dur="500" fill="hold"/>
                                        <p:tgtEl>
                                          <p:spTgt spid="8">
                                            <p:txEl>
                                              <p:pRg st="0" end="0"/>
                                            </p:txEl>
                                          </p:spTgt>
                                        </p:tgtEl>
                                        <p:attrNameLst>
                                          <p:attrName>ppt_h</p:attrName>
                                        </p:attrNameLst>
                                      </p:cBhvr>
                                      <p:tavLst>
                                        <p:tav tm="0">
                                          <p:val>
                                            <p:fltVal val="0"/>
                                          </p:val>
                                        </p:tav>
                                        <p:tav tm="100000">
                                          <p:val>
                                            <p:strVal val="#ppt_h"/>
                                          </p:val>
                                        </p:tav>
                                      </p:tavLst>
                                    </p:anim>
                                  </p:childTnLst>
                                </p:cTn>
                              </p:par>
                              <p:par>
                                <p:cTn id="13" presetID="23" presetClass="entr" presetSubtype="16" fill="hold" nodeType="withEffect">
                                  <p:stCondLst>
                                    <p:cond delay="0"/>
                                  </p:stCondLst>
                                  <p:childTnLst>
                                    <p:set>
                                      <p:cBhvr>
                                        <p:cTn id="14" dur="1" fill="hold">
                                          <p:stCondLst>
                                            <p:cond delay="0"/>
                                          </p:stCondLst>
                                        </p:cTn>
                                        <p:tgtEl>
                                          <p:spTgt spid="11"/>
                                        </p:tgtEl>
                                        <p:attrNameLst>
                                          <p:attrName>style.visibility</p:attrName>
                                        </p:attrNameLst>
                                      </p:cBhvr>
                                      <p:to>
                                        <p:strVal val="visible"/>
                                      </p:to>
                                    </p:set>
                                    <p:anim calcmode="lin" valueType="num">
                                      <p:cBhvr>
                                        <p:cTn id="15" dur="500" fill="hold"/>
                                        <p:tgtEl>
                                          <p:spTgt spid="11"/>
                                        </p:tgtEl>
                                        <p:attrNameLst>
                                          <p:attrName>ppt_w</p:attrName>
                                        </p:attrNameLst>
                                      </p:cBhvr>
                                      <p:tavLst>
                                        <p:tav tm="0">
                                          <p:val>
                                            <p:fltVal val="0"/>
                                          </p:val>
                                        </p:tav>
                                        <p:tav tm="100000">
                                          <p:val>
                                            <p:strVal val="#ppt_w"/>
                                          </p:val>
                                        </p:tav>
                                      </p:tavLst>
                                    </p:anim>
                                    <p:anim calcmode="lin" valueType="num">
                                      <p:cBhvr>
                                        <p:cTn id="16" dur="500" fill="hold"/>
                                        <p:tgtEl>
                                          <p:spTgt spid="11"/>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build="p"/>
    </p:bldLst>
  </p:timing>
</p:sld>
</file>

<file path=ppt/slides/slide6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9"/>
          <p:cNvSpPr>
            <a:spLocks noGrp="1"/>
          </p:cNvSpPr>
          <p:nvPr>
            <p:ph type="ctrTitle"/>
          </p:nvPr>
        </p:nvSpPr>
        <p:spPr>
          <a:xfrm>
            <a:off x="685800" y="1981200"/>
            <a:ext cx="7772400" cy="2554545"/>
          </a:xfrm>
        </p:spPr>
        <p:txBody>
          <a:bodyPr wrap="square" anchor="ctr">
            <a:spAutoFit/>
          </a:bodyPr>
          <a:lstStyle/>
          <a:p>
            <a:r>
              <a:rPr lang="en-US" sz="3200" b="1" dirty="0" smtClean="0">
                <a:solidFill>
                  <a:schemeClr val="tx1">
                    <a:lumMod val="95000"/>
                    <a:lumOff val="5000"/>
                  </a:schemeClr>
                </a:solidFill>
                <a:latin typeface="Times New Roman" pitchFamily="18" charset="0"/>
                <a:cs typeface="Times New Roman" pitchFamily="18" charset="0"/>
              </a:rPr>
              <a:t>REVISION EXAMINATION 4</a:t>
            </a:r>
            <a:br>
              <a:rPr lang="en-US" sz="3200" b="1" dirty="0" smtClean="0">
                <a:solidFill>
                  <a:schemeClr val="tx1">
                    <a:lumMod val="95000"/>
                    <a:lumOff val="5000"/>
                  </a:schemeClr>
                </a:solidFill>
                <a:latin typeface="Times New Roman" pitchFamily="18" charset="0"/>
                <a:cs typeface="Times New Roman" pitchFamily="18" charset="0"/>
              </a:rPr>
            </a:br>
            <a:r>
              <a:rPr lang="en-US" sz="3200" b="1" dirty="0" smtClean="0">
                <a:solidFill>
                  <a:schemeClr val="tx1">
                    <a:lumMod val="95000"/>
                    <a:lumOff val="5000"/>
                  </a:schemeClr>
                </a:solidFill>
                <a:latin typeface="Times New Roman" pitchFamily="18" charset="0"/>
                <a:cs typeface="Times New Roman" pitchFamily="18" charset="0"/>
              </a:rPr>
              <a:t>MATHEMATICS</a:t>
            </a:r>
            <a:br>
              <a:rPr lang="en-US" sz="3200" b="1" dirty="0" smtClean="0">
                <a:solidFill>
                  <a:schemeClr val="tx1">
                    <a:lumMod val="95000"/>
                    <a:lumOff val="5000"/>
                  </a:schemeClr>
                </a:solidFill>
                <a:latin typeface="Times New Roman" pitchFamily="18" charset="0"/>
                <a:cs typeface="Times New Roman" pitchFamily="18" charset="0"/>
              </a:rPr>
            </a:br>
            <a:r>
              <a:rPr lang="en-US" sz="3200" b="1" dirty="0" smtClean="0">
                <a:solidFill>
                  <a:schemeClr val="tx1">
                    <a:lumMod val="95000"/>
                    <a:lumOff val="5000"/>
                  </a:schemeClr>
                </a:solidFill>
                <a:latin typeface="Times New Roman" pitchFamily="18" charset="0"/>
                <a:cs typeface="Times New Roman" pitchFamily="18" charset="0"/>
              </a:rPr>
              <a:t>Paper 1</a:t>
            </a:r>
            <a:br>
              <a:rPr lang="en-US" sz="3200" b="1" dirty="0" smtClean="0">
                <a:solidFill>
                  <a:schemeClr val="tx1">
                    <a:lumMod val="95000"/>
                    <a:lumOff val="5000"/>
                  </a:schemeClr>
                </a:solidFill>
                <a:latin typeface="Times New Roman" pitchFamily="18" charset="0"/>
                <a:cs typeface="Times New Roman" pitchFamily="18" charset="0"/>
              </a:rPr>
            </a:br>
            <a:r>
              <a:rPr lang="en-US" sz="3200" b="1" dirty="0" smtClean="0">
                <a:solidFill>
                  <a:schemeClr val="tx1">
                    <a:lumMod val="95000"/>
                    <a:lumOff val="5000"/>
                  </a:schemeClr>
                </a:solidFill>
                <a:latin typeface="Times New Roman" pitchFamily="18" charset="0"/>
                <a:cs typeface="Times New Roman" pitchFamily="18" charset="0"/>
              </a:rPr>
              <a:t>90 minutes</a:t>
            </a:r>
            <a:br>
              <a:rPr lang="en-US" sz="3200" b="1" dirty="0" smtClean="0">
                <a:solidFill>
                  <a:schemeClr val="tx1">
                    <a:lumMod val="95000"/>
                    <a:lumOff val="5000"/>
                  </a:schemeClr>
                </a:solidFill>
                <a:latin typeface="Times New Roman" pitchFamily="18" charset="0"/>
                <a:cs typeface="Times New Roman" pitchFamily="18" charset="0"/>
              </a:rPr>
            </a:br>
            <a:r>
              <a:rPr lang="en-US" sz="3200" b="1" dirty="0" smtClean="0">
                <a:solidFill>
                  <a:schemeClr val="tx1">
                    <a:lumMod val="95000"/>
                    <a:lumOff val="5000"/>
                  </a:schemeClr>
                </a:solidFill>
                <a:latin typeface="Times New Roman" pitchFamily="18" charset="0"/>
                <a:cs typeface="Times New Roman" pitchFamily="18" charset="0"/>
              </a:rPr>
              <a:t>Answer ALL the questions</a:t>
            </a:r>
            <a:endParaRPr lang="en-US" sz="3200" b="1" dirty="0">
              <a:solidFill>
                <a:schemeClr val="tx1">
                  <a:lumMod val="95000"/>
                  <a:lumOff val="5000"/>
                </a:schemeClr>
              </a:solidFill>
              <a:latin typeface="Times New Roman" pitchFamily="18" charset="0"/>
              <a:cs typeface="Times New Roman" pitchFamily="18" charset="0"/>
            </a:endParaRPr>
          </a:p>
        </p:txBody>
      </p:sp>
      <p:sp>
        <p:nvSpPr>
          <p:cNvPr id="4" name="Action Button: Home 3">
            <a:hlinkClick r:id="" action="ppaction://hlinkshowjump?jump=firstslide" highlightClick="1"/>
          </p:cNvPr>
          <p:cNvSpPr/>
          <p:nvPr/>
        </p:nvSpPr>
        <p:spPr>
          <a:xfrm>
            <a:off x="0" y="6248400"/>
            <a:ext cx="971552" cy="609600"/>
          </a:xfrm>
          <a:prstGeom prst="actionButtonHome">
            <a:avLst/>
          </a:prstGeom>
        </p:spPr>
        <p:style>
          <a:lnRef idx="2">
            <a:schemeClr val="dk1"/>
          </a:lnRef>
          <a:fillRef idx="1">
            <a:schemeClr val="lt1"/>
          </a:fillRef>
          <a:effectRef idx="0">
            <a:schemeClr val="dk1"/>
          </a:effectRef>
          <a:fontRef idx="minor">
            <a:schemeClr val="dk1"/>
          </a:fontRef>
        </p:style>
        <p:txBody>
          <a:bodyPr rtlCol="0" anchor="ctr"/>
          <a:lstStyle/>
          <a:p>
            <a:pPr algn="ctr"/>
            <a:endParaRPr lang="en-US"/>
          </a:p>
        </p:txBody>
      </p:sp>
      <p:sp>
        <p:nvSpPr>
          <p:cNvPr id="7" name="Notched Right Arrow 6">
            <a:hlinkClick r:id="rId2" action="ppaction://hlinksldjump"/>
          </p:cNvPr>
          <p:cNvSpPr/>
          <p:nvPr/>
        </p:nvSpPr>
        <p:spPr>
          <a:xfrm>
            <a:off x="7235370" y="6150426"/>
            <a:ext cx="1782315" cy="685800"/>
          </a:xfrm>
          <a:prstGeom prst="notchedRightArrow">
            <a:avLst/>
          </a:prstGeom>
          <a:blipFill>
            <a:blip r:embed="rId3" cstate="print">
              <a:extLst>
                <a:ext uri="{BEBA8EAE-BF5A-486C-A8C5-ECC9F3942E4B}">
                  <a14:imgProps xmlns:a14="http://schemas.microsoft.com/office/drawing/2010/main" xmlns="">
                    <a14:imgLayer r:embed="rId4">
                      <a14:imgEffect>
                        <a14:brightnessContrast bright="-20000" contrast="-20000"/>
                      </a14:imgEffect>
                    </a14:imgLayer>
                  </a14:imgProps>
                </a:ex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NEXT</a:t>
            </a:r>
            <a:endParaRPr lang="en-US" sz="2000" b="1" dirty="0">
              <a:latin typeface="Times New Roman" pitchFamily="18" charset="0"/>
              <a:cs typeface="Times New Roman" pitchFamily="18" charset="0"/>
            </a:endParaRPr>
          </a:p>
        </p:txBody>
      </p:sp>
    </p:spTree>
    <p:extLst>
      <p:ext uri="{BB962C8B-B14F-4D97-AF65-F5344CB8AC3E}">
        <p14:creationId xmlns:p14="http://schemas.microsoft.com/office/powerpoint/2010/main" xmlns="" val="4130750871"/>
      </p:ext>
    </p:extLst>
  </p:cSld>
  <p:clrMapOvr>
    <a:masterClrMapping/>
  </p:clrMapOvr>
  <p:transition/>
  <p:timing>
    <p:tnLst>
      <p:par>
        <p:cTn id="1" dur="indefinite" restart="never" nodeType="tmRoot"/>
      </p:par>
    </p:tnLst>
  </p:timing>
</p:sld>
</file>

<file path=ppt/slides/slide6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Content Placeholder 10"/>
          <p:cNvSpPr>
            <a:spLocks noGrp="1"/>
          </p:cNvSpPr>
          <p:nvPr>
            <p:ph sz="quarter" idx="13"/>
          </p:nvPr>
        </p:nvSpPr>
        <p:spPr>
          <a:xfrm>
            <a:off x="685800" y="2590800"/>
            <a:ext cx="457200" cy="676339"/>
          </a:xfrm>
        </p:spPr>
        <p:txBody>
          <a:bodyPr wrap="square">
            <a:spAutoFit/>
          </a:bodyPr>
          <a:lstStyle/>
          <a:p>
            <a:pPr marL="457200" indent="-457200" algn="just">
              <a:lnSpc>
                <a:spcPct val="165000"/>
              </a:lnSpc>
              <a:spcBef>
                <a:spcPct val="0"/>
              </a:spcBef>
              <a:buFontTx/>
              <a:buNone/>
              <a:tabLst>
                <a:tab pos="800100" algn="l"/>
                <a:tab pos="3776663" algn="l"/>
              </a:tabLst>
            </a:pPr>
            <a:r>
              <a:rPr lang="en-US" sz="2300" b="1" dirty="0" smtClean="0">
                <a:solidFill>
                  <a:schemeClr val="tx1"/>
                </a:solidFill>
                <a:latin typeface="Times New Roman" pitchFamily="18" charset="0"/>
                <a:cs typeface="Times New Roman" pitchFamily="18" charset="0"/>
              </a:rPr>
              <a:t>1.</a:t>
            </a:r>
            <a:endParaRPr lang="en-US" sz="2300" dirty="0" smtClean="0">
              <a:solidFill>
                <a:schemeClr val="tx1"/>
              </a:solidFill>
              <a:latin typeface="Times New Roman" pitchFamily="18" charset="0"/>
              <a:cs typeface="Times New Roman" pitchFamily="18" charset="0"/>
            </a:endParaRPr>
          </a:p>
        </p:txBody>
      </p:sp>
      <p:sp>
        <p:nvSpPr>
          <p:cNvPr id="8" name="Notched Right Arrow 7"/>
          <p:cNvSpPr/>
          <p:nvPr/>
        </p:nvSpPr>
        <p:spPr>
          <a:xfrm>
            <a:off x="7162800" y="6019800"/>
            <a:ext cx="1782315" cy="685800"/>
          </a:xfrm>
          <a:prstGeom prst="notchedRightArrow">
            <a:avLst/>
          </a:prstGeom>
          <a:blipFill>
            <a:blip r:embed="rId2" cstate="print">
              <a:extLst>
                <a:ext uri="{BEBA8EAE-BF5A-486C-A8C5-ECC9F3942E4B}">
                  <a14:imgProps xmlns:a14="http://schemas.microsoft.com/office/drawing/2010/main" xmlns="">
                    <a14:imgLayer r:embed="rId3">
                      <a14:imgEffect>
                        <a14:brightnessContrast bright="-20000" contrast="-20000"/>
                      </a14:imgEffect>
                    </a14:imgLayer>
                  </a14:imgProps>
                </a:ex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ANSWER</a:t>
            </a:r>
            <a:endParaRPr lang="en-US" sz="2000" b="1" dirty="0">
              <a:latin typeface="Times New Roman" pitchFamily="18" charset="0"/>
              <a:cs typeface="Times New Roman" pitchFamily="18" charset="0"/>
            </a:endParaRPr>
          </a:p>
        </p:txBody>
      </p:sp>
      <p:sp>
        <p:nvSpPr>
          <p:cNvPr id="6" name="Content Placeholder 10"/>
          <p:cNvSpPr>
            <a:spLocks noGrp="1"/>
          </p:cNvSpPr>
          <p:nvPr>
            <p:ph sz="quarter" idx="13"/>
          </p:nvPr>
        </p:nvSpPr>
        <p:spPr>
          <a:xfrm>
            <a:off x="1127760" y="4430268"/>
            <a:ext cx="1264920" cy="676339"/>
          </a:xfrm>
        </p:spPr>
        <p:txBody>
          <a:bodyPr wrap="square">
            <a:spAutoFit/>
          </a:bodyPr>
          <a:lstStyle/>
          <a:p>
            <a:pPr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(C) 5</a:t>
            </a:r>
          </a:p>
        </p:txBody>
      </p:sp>
      <p:sp>
        <p:nvSpPr>
          <p:cNvPr id="7" name="Content Placeholder 10"/>
          <p:cNvSpPr>
            <a:spLocks noGrp="1"/>
          </p:cNvSpPr>
          <p:nvPr>
            <p:ph sz="quarter" idx="13"/>
          </p:nvPr>
        </p:nvSpPr>
        <p:spPr>
          <a:xfrm>
            <a:off x="1127760" y="3314700"/>
            <a:ext cx="1264920" cy="676339"/>
          </a:xfrm>
        </p:spPr>
        <p:txBody>
          <a:bodyPr wrap="square">
            <a:spAutoFit/>
          </a:bodyPr>
          <a:lstStyle/>
          <a:p>
            <a:pPr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(A) </a:t>
            </a:r>
            <a:r>
              <a:rPr lang="en-US" sz="2300" dirty="0" smtClean="0">
                <a:solidFill>
                  <a:schemeClr val="tx1"/>
                </a:solidFill>
                <a:latin typeface="Times New Roman"/>
                <a:cs typeface="Times New Roman"/>
              </a:rPr>
              <a:t>–11</a:t>
            </a:r>
            <a:endParaRPr lang="en-US" sz="2300" dirty="0" smtClean="0">
              <a:solidFill>
                <a:schemeClr val="tx1"/>
              </a:solidFill>
              <a:latin typeface="Times New Roman" pitchFamily="18" charset="0"/>
              <a:cs typeface="Times New Roman" pitchFamily="18" charset="0"/>
            </a:endParaRPr>
          </a:p>
        </p:txBody>
      </p:sp>
      <p:sp>
        <p:nvSpPr>
          <p:cNvPr id="9" name="Content Placeholder 10"/>
          <p:cNvSpPr>
            <a:spLocks noGrp="1"/>
          </p:cNvSpPr>
          <p:nvPr>
            <p:ph sz="quarter" idx="13"/>
          </p:nvPr>
        </p:nvSpPr>
        <p:spPr>
          <a:xfrm>
            <a:off x="1127760" y="5058156"/>
            <a:ext cx="1264920" cy="676339"/>
          </a:xfrm>
        </p:spPr>
        <p:txBody>
          <a:bodyPr wrap="square">
            <a:spAutoFit/>
          </a:bodyPr>
          <a:lstStyle/>
          <a:p>
            <a:pPr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(D) 11</a:t>
            </a:r>
          </a:p>
        </p:txBody>
      </p:sp>
      <p:sp>
        <p:nvSpPr>
          <p:cNvPr id="10" name="Content Placeholder 10"/>
          <p:cNvSpPr>
            <a:spLocks noGrp="1"/>
          </p:cNvSpPr>
          <p:nvPr>
            <p:ph sz="quarter" idx="13"/>
          </p:nvPr>
        </p:nvSpPr>
        <p:spPr>
          <a:xfrm>
            <a:off x="1127760" y="3857244"/>
            <a:ext cx="1264920" cy="599459"/>
          </a:xfrm>
        </p:spPr>
        <p:txBody>
          <a:bodyPr wrap="square">
            <a:spAutoFit/>
          </a:bodyPr>
          <a:lstStyle/>
          <a:p>
            <a:pPr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(B) </a:t>
            </a:r>
            <a:r>
              <a:rPr lang="en-US" sz="2300" dirty="0" smtClean="0">
                <a:solidFill>
                  <a:schemeClr val="tx1"/>
                </a:solidFill>
                <a:latin typeface="Times New Roman"/>
                <a:cs typeface="Times New Roman"/>
              </a:rPr>
              <a:t>–5</a:t>
            </a:r>
            <a:endParaRPr lang="en-US" sz="2300" dirty="0" smtClean="0">
              <a:solidFill>
                <a:schemeClr val="tx1"/>
              </a:solidFill>
              <a:latin typeface="Times New Roman" pitchFamily="18" charset="0"/>
              <a:cs typeface="Times New Roman" pitchFamily="18" charset="0"/>
            </a:endParaRPr>
          </a:p>
        </p:txBody>
      </p:sp>
      <p:sp>
        <p:nvSpPr>
          <p:cNvPr id="16" name="Content Placeholder 10"/>
          <p:cNvSpPr>
            <a:spLocks noGrp="1"/>
          </p:cNvSpPr>
          <p:nvPr>
            <p:ph sz="quarter" idx="13"/>
          </p:nvPr>
        </p:nvSpPr>
        <p:spPr>
          <a:xfrm>
            <a:off x="1127760" y="2604516"/>
            <a:ext cx="1947672" cy="676339"/>
          </a:xfrm>
        </p:spPr>
        <p:txBody>
          <a:bodyPr wrap="square">
            <a:spAutoFit/>
          </a:bodyPr>
          <a:lstStyle/>
          <a:p>
            <a:pPr algn="just">
              <a:lnSpc>
                <a:spcPct val="165000"/>
              </a:lnSpc>
              <a:spcBef>
                <a:spcPct val="0"/>
              </a:spcBef>
              <a:buFontTx/>
              <a:buNone/>
              <a:tabLst>
                <a:tab pos="800100" algn="l"/>
                <a:tab pos="3776663" algn="l"/>
              </a:tabLst>
            </a:pPr>
            <a:r>
              <a:rPr lang="en-US" sz="2300" dirty="0" smtClean="0">
                <a:solidFill>
                  <a:schemeClr val="tx1"/>
                </a:solidFill>
                <a:latin typeface="Times New Roman"/>
                <a:cs typeface="Times New Roman"/>
              </a:rPr>
              <a:t>–8 – (–3) = </a:t>
            </a:r>
            <a:endParaRPr lang="en-US" sz="2300" dirty="0" smtClean="0">
              <a:solidFill>
                <a:schemeClr val="tx1"/>
              </a:solidFill>
              <a:latin typeface="Times New Roman" pitchFamily="18" charset="0"/>
              <a:cs typeface="Times New Roman" pitchFamily="18" charset="0"/>
            </a:endParaRPr>
          </a:p>
        </p:txBody>
      </p:sp>
      <p:sp>
        <p:nvSpPr>
          <p:cNvPr id="12" name="TextBox 11"/>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4 Paper 1</a:t>
            </a:r>
          </a:p>
        </p:txBody>
      </p:sp>
    </p:spTree>
    <p:extLst>
      <p:ext uri="{BB962C8B-B14F-4D97-AF65-F5344CB8AC3E}">
        <p14:creationId xmlns:p14="http://schemas.microsoft.com/office/powerpoint/2010/main" xmlns="" val="71451342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11">
                                            <p:txEl>
                                              <p:pRg st="0" end="0"/>
                                            </p:txEl>
                                          </p:spTgt>
                                        </p:tgtEl>
                                        <p:attrNameLst>
                                          <p:attrName>style.visibility</p:attrName>
                                        </p:attrNameLst>
                                      </p:cBhvr>
                                      <p:to>
                                        <p:strVal val="visible"/>
                                      </p:to>
                                    </p:set>
                                    <p:anim calcmode="lin" valueType="num">
                                      <p:cBhvr>
                                        <p:cTn id="7" dur="500" fill="hold"/>
                                        <p:tgtEl>
                                          <p:spTgt spid="11">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11">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11">
                                            <p:txEl>
                                              <p:pRg st="0" end="0"/>
                                            </p:txEl>
                                          </p:spTgt>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16">
                                            <p:txEl>
                                              <p:pRg st="0" end="0"/>
                                            </p:txEl>
                                          </p:spTgt>
                                        </p:tgtEl>
                                        <p:attrNameLst>
                                          <p:attrName>style.visibility</p:attrName>
                                        </p:attrNameLst>
                                      </p:cBhvr>
                                      <p:to>
                                        <p:strVal val="visible"/>
                                      </p:to>
                                    </p:set>
                                    <p:anim calcmode="lin" valueType="num">
                                      <p:cBhvr>
                                        <p:cTn id="12" dur="500" fill="hold"/>
                                        <p:tgtEl>
                                          <p:spTgt spid="16">
                                            <p:txEl>
                                              <p:pRg st="0" end="0"/>
                                            </p:txEl>
                                          </p:spTgt>
                                        </p:tgtEl>
                                        <p:attrNameLst>
                                          <p:attrName>ppt_w</p:attrName>
                                        </p:attrNameLst>
                                      </p:cBhvr>
                                      <p:tavLst>
                                        <p:tav tm="0">
                                          <p:val>
                                            <p:fltVal val="0"/>
                                          </p:val>
                                        </p:tav>
                                        <p:tav tm="100000">
                                          <p:val>
                                            <p:strVal val="#ppt_w"/>
                                          </p:val>
                                        </p:tav>
                                      </p:tavLst>
                                    </p:anim>
                                    <p:anim calcmode="lin" valueType="num">
                                      <p:cBhvr>
                                        <p:cTn id="13" dur="500" fill="hold"/>
                                        <p:tgtEl>
                                          <p:spTgt spid="16">
                                            <p:txEl>
                                              <p:pRg st="0" end="0"/>
                                            </p:txEl>
                                          </p:spTgt>
                                        </p:tgtEl>
                                        <p:attrNameLst>
                                          <p:attrName>ppt_h</p:attrName>
                                        </p:attrNameLst>
                                      </p:cBhvr>
                                      <p:tavLst>
                                        <p:tav tm="0">
                                          <p:val>
                                            <p:fltVal val="0"/>
                                          </p:val>
                                        </p:tav>
                                        <p:tav tm="100000">
                                          <p:val>
                                            <p:strVal val="#ppt_h"/>
                                          </p:val>
                                        </p:tav>
                                      </p:tavLst>
                                    </p:anim>
                                    <p:animEffect transition="in" filter="fade">
                                      <p:cBhvr>
                                        <p:cTn id="14" dur="500"/>
                                        <p:tgtEl>
                                          <p:spTgt spid="16">
                                            <p:txEl>
                                              <p:pRg st="0" end="0"/>
                                            </p:txEl>
                                          </p:spTgt>
                                        </p:tgtEl>
                                      </p:cBhvr>
                                    </p:animEffect>
                                  </p:childTnLst>
                                </p:cTn>
                              </p:par>
                            </p:childTnLst>
                          </p:cTn>
                        </p:par>
                      </p:childTnLst>
                    </p:cTn>
                  </p:par>
                  <p:par>
                    <p:cTn id="15" fill="hold">
                      <p:stCondLst>
                        <p:cond delay="indefinite"/>
                      </p:stCondLst>
                      <p:childTnLst>
                        <p:par>
                          <p:cTn id="16" fill="hold">
                            <p:stCondLst>
                              <p:cond delay="0"/>
                            </p:stCondLst>
                            <p:childTnLst>
                              <p:par>
                                <p:cTn id="17" presetID="53" presetClass="entr" presetSubtype="16" fill="hold" grpId="0" nodeType="clickEffect">
                                  <p:stCondLst>
                                    <p:cond delay="0"/>
                                  </p:stCondLst>
                                  <p:childTnLst>
                                    <p:set>
                                      <p:cBhvr>
                                        <p:cTn id="18" dur="1" fill="hold">
                                          <p:stCondLst>
                                            <p:cond delay="0"/>
                                          </p:stCondLst>
                                        </p:cTn>
                                        <p:tgtEl>
                                          <p:spTgt spid="7">
                                            <p:txEl>
                                              <p:pRg st="0" end="0"/>
                                            </p:txEl>
                                          </p:spTgt>
                                        </p:tgtEl>
                                        <p:attrNameLst>
                                          <p:attrName>style.visibility</p:attrName>
                                        </p:attrNameLst>
                                      </p:cBhvr>
                                      <p:to>
                                        <p:strVal val="visible"/>
                                      </p:to>
                                    </p:set>
                                    <p:anim calcmode="lin" valueType="num">
                                      <p:cBhvr>
                                        <p:cTn id="19" dur="500" fill="hold"/>
                                        <p:tgtEl>
                                          <p:spTgt spid="7">
                                            <p:txEl>
                                              <p:pRg st="0" end="0"/>
                                            </p:txEl>
                                          </p:spTgt>
                                        </p:tgtEl>
                                        <p:attrNameLst>
                                          <p:attrName>ppt_w</p:attrName>
                                        </p:attrNameLst>
                                      </p:cBhvr>
                                      <p:tavLst>
                                        <p:tav tm="0">
                                          <p:val>
                                            <p:fltVal val="0"/>
                                          </p:val>
                                        </p:tav>
                                        <p:tav tm="100000">
                                          <p:val>
                                            <p:strVal val="#ppt_w"/>
                                          </p:val>
                                        </p:tav>
                                      </p:tavLst>
                                    </p:anim>
                                    <p:anim calcmode="lin" valueType="num">
                                      <p:cBhvr>
                                        <p:cTn id="20" dur="500" fill="hold"/>
                                        <p:tgtEl>
                                          <p:spTgt spid="7">
                                            <p:txEl>
                                              <p:pRg st="0" end="0"/>
                                            </p:txEl>
                                          </p:spTgt>
                                        </p:tgtEl>
                                        <p:attrNameLst>
                                          <p:attrName>ppt_h</p:attrName>
                                        </p:attrNameLst>
                                      </p:cBhvr>
                                      <p:tavLst>
                                        <p:tav tm="0">
                                          <p:val>
                                            <p:fltVal val="0"/>
                                          </p:val>
                                        </p:tav>
                                        <p:tav tm="100000">
                                          <p:val>
                                            <p:strVal val="#ppt_h"/>
                                          </p:val>
                                        </p:tav>
                                      </p:tavLst>
                                    </p:anim>
                                    <p:animEffect transition="in" filter="fade">
                                      <p:cBhvr>
                                        <p:cTn id="21" dur="500"/>
                                        <p:tgtEl>
                                          <p:spTgt spid="7">
                                            <p:txEl>
                                              <p:pRg st="0" end="0"/>
                                            </p:txEl>
                                          </p:spTgt>
                                        </p:tgtEl>
                                      </p:cBhvr>
                                    </p:animEffect>
                                  </p:childTnLst>
                                </p:cTn>
                              </p:par>
                              <p:par>
                                <p:cTn id="22" presetID="53" presetClass="entr" presetSubtype="16" fill="hold" grpId="0" nodeType="withEffect">
                                  <p:stCondLst>
                                    <p:cond delay="0"/>
                                  </p:stCondLst>
                                  <p:childTnLst>
                                    <p:set>
                                      <p:cBhvr>
                                        <p:cTn id="23" dur="1" fill="hold">
                                          <p:stCondLst>
                                            <p:cond delay="0"/>
                                          </p:stCondLst>
                                        </p:cTn>
                                        <p:tgtEl>
                                          <p:spTgt spid="10">
                                            <p:txEl>
                                              <p:pRg st="0" end="0"/>
                                            </p:txEl>
                                          </p:spTgt>
                                        </p:tgtEl>
                                        <p:attrNameLst>
                                          <p:attrName>style.visibility</p:attrName>
                                        </p:attrNameLst>
                                      </p:cBhvr>
                                      <p:to>
                                        <p:strVal val="visible"/>
                                      </p:to>
                                    </p:set>
                                    <p:anim calcmode="lin" valueType="num">
                                      <p:cBhvr>
                                        <p:cTn id="24" dur="500" fill="hold"/>
                                        <p:tgtEl>
                                          <p:spTgt spid="10">
                                            <p:txEl>
                                              <p:pRg st="0" end="0"/>
                                            </p:txEl>
                                          </p:spTgt>
                                        </p:tgtEl>
                                        <p:attrNameLst>
                                          <p:attrName>ppt_w</p:attrName>
                                        </p:attrNameLst>
                                      </p:cBhvr>
                                      <p:tavLst>
                                        <p:tav tm="0">
                                          <p:val>
                                            <p:fltVal val="0"/>
                                          </p:val>
                                        </p:tav>
                                        <p:tav tm="100000">
                                          <p:val>
                                            <p:strVal val="#ppt_w"/>
                                          </p:val>
                                        </p:tav>
                                      </p:tavLst>
                                    </p:anim>
                                    <p:anim calcmode="lin" valueType="num">
                                      <p:cBhvr>
                                        <p:cTn id="25" dur="500" fill="hold"/>
                                        <p:tgtEl>
                                          <p:spTgt spid="10">
                                            <p:txEl>
                                              <p:pRg st="0" end="0"/>
                                            </p:txEl>
                                          </p:spTgt>
                                        </p:tgtEl>
                                        <p:attrNameLst>
                                          <p:attrName>ppt_h</p:attrName>
                                        </p:attrNameLst>
                                      </p:cBhvr>
                                      <p:tavLst>
                                        <p:tav tm="0">
                                          <p:val>
                                            <p:fltVal val="0"/>
                                          </p:val>
                                        </p:tav>
                                        <p:tav tm="100000">
                                          <p:val>
                                            <p:strVal val="#ppt_h"/>
                                          </p:val>
                                        </p:tav>
                                      </p:tavLst>
                                    </p:anim>
                                    <p:animEffect transition="in" filter="fade">
                                      <p:cBhvr>
                                        <p:cTn id="26" dur="500"/>
                                        <p:tgtEl>
                                          <p:spTgt spid="10">
                                            <p:txEl>
                                              <p:pRg st="0" end="0"/>
                                            </p:txEl>
                                          </p:spTgt>
                                        </p:tgtEl>
                                      </p:cBhvr>
                                    </p:animEffect>
                                  </p:childTnLst>
                                </p:cTn>
                              </p:par>
                              <p:par>
                                <p:cTn id="27" presetID="53" presetClass="entr" presetSubtype="16" fill="hold" grpId="0" nodeType="withEffect">
                                  <p:stCondLst>
                                    <p:cond delay="0"/>
                                  </p:stCondLst>
                                  <p:childTnLst>
                                    <p:set>
                                      <p:cBhvr>
                                        <p:cTn id="28" dur="1" fill="hold">
                                          <p:stCondLst>
                                            <p:cond delay="0"/>
                                          </p:stCondLst>
                                        </p:cTn>
                                        <p:tgtEl>
                                          <p:spTgt spid="6">
                                            <p:txEl>
                                              <p:pRg st="0" end="0"/>
                                            </p:txEl>
                                          </p:spTgt>
                                        </p:tgtEl>
                                        <p:attrNameLst>
                                          <p:attrName>style.visibility</p:attrName>
                                        </p:attrNameLst>
                                      </p:cBhvr>
                                      <p:to>
                                        <p:strVal val="visible"/>
                                      </p:to>
                                    </p:set>
                                    <p:anim calcmode="lin" valueType="num">
                                      <p:cBhvr>
                                        <p:cTn id="29" dur="500" fill="hold"/>
                                        <p:tgtEl>
                                          <p:spTgt spid="6">
                                            <p:txEl>
                                              <p:pRg st="0" end="0"/>
                                            </p:txEl>
                                          </p:spTgt>
                                        </p:tgtEl>
                                        <p:attrNameLst>
                                          <p:attrName>ppt_w</p:attrName>
                                        </p:attrNameLst>
                                      </p:cBhvr>
                                      <p:tavLst>
                                        <p:tav tm="0">
                                          <p:val>
                                            <p:fltVal val="0"/>
                                          </p:val>
                                        </p:tav>
                                        <p:tav tm="100000">
                                          <p:val>
                                            <p:strVal val="#ppt_w"/>
                                          </p:val>
                                        </p:tav>
                                      </p:tavLst>
                                    </p:anim>
                                    <p:anim calcmode="lin" valueType="num">
                                      <p:cBhvr>
                                        <p:cTn id="30" dur="500" fill="hold"/>
                                        <p:tgtEl>
                                          <p:spTgt spid="6">
                                            <p:txEl>
                                              <p:pRg st="0" end="0"/>
                                            </p:txEl>
                                          </p:spTgt>
                                        </p:tgtEl>
                                        <p:attrNameLst>
                                          <p:attrName>ppt_h</p:attrName>
                                        </p:attrNameLst>
                                      </p:cBhvr>
                                      <p:tavLst>
                                        <p:tav tm="0">
                                          <p:val>
                                            <p:fltVal val="0"/>
                                          </p:val>
                                        </p:tav>
                                        <p:tav tm="100000">
                                          <p:val>
                                            <p:strVal val="#ppt_h"/>
                                          </p:val>
                                        </p:tav>
                                      </p:tavLst>
                                    </p:anim>
                                    <p:animEffect transition="in" filter="fade">
                                      <p:cBhvr>
                                        <p:cTn id="31" dur="500"/>
                                        <p:tgtEl>
                                          <p:spTgt spid="6">
                                            <p:txEl>
                                              <p:pRg st="0" end="0"/>
                                            </p:txEl>
                                          </p:spTgt>
                                        </p:tgtEl>
                                      </p:cBhvr>
                                    </p:animEffect>
                                  </p:childTnLst>
                                </p:cTn>
                              </p:par>
                              <p:par>
                                <p:cTn id="32" presetID="53" presetClass="entr" presetSubtype="16" fill="hold" grpId="0" nodeType="withEffect">
                                  <p:stCondLst>
                                    <p:cond delay="0"/>
                                  </p:stCondLst>
                                  <p:childTnLst>
                                    <p:set>
                                      <p:cBhvr>
                                        <p:cTn id="33" dur="1" fill="hold">
                                          <p:stCondLst>
                                            <p:cond delay="0"/>
                                          </p:stCondLst>
                                        </p:cTn>
                                        <p:tgtEl>
                                          <p:spTgt spid="9">
                                            <p:txEl>
                                              <p:pRg st="0" end="0"/>
                                            </p:txEl>
                                          </p:spTgt>
                                        </p:tgtEl>
                                        <p:attrNameLst>
                                          <p:attrName>style.visibility</p:attrName>
                                        </p:attrNameLst>
                                      </p:cBhvr>
                                      <p:to>
                                        <p:strVal val="visible"/>
                                      </p:to>
                                    </p:set>
                                    <p:anim calcmode="lin" valueType="num">
                                      <p:cBhvr>
                                        <p:cTn id="34" dur="500" fill="hold"/>
                                        <p:tgtEl>
                                          <p:spTgt spid="9">
                                            <p:txEl>
                                              <p:pRg st="0" end="0"/>
                                            </p:txEl>
                                          </p:spTgt>
                                        </p:tgtEl>
                                        <p:attrNameLst>
                                          <p:attrName>ppt_w</p:attrName>
                                        </p:attrNameLst>
                                      </p:cBhvr>
                                      <p:tavLst>
                                        <p:tav tm="0">
                                          <p:val>
                                            <p:fltVal val="0"/>
                                          </p:val>
                                        </p:tav>
                                        <p:tav tm="100000">
                                          <p:val>
                                            <p:strVal val="#ppt_w"/>
                                          </p:val>
                                        </p:tav>
                                      </p:tavLst>
                                    </p:anim>
                                    <p:anim calcmode="lin" valueType="num">
                                      <p:cBhvr>
                                        <p:cTn id="35" dur="500" fill="hold"/>
                                        <p:tgtEl>
                                          <p:spTgt spid="9">
                                            <p:txEl>
                                              <p:pRg st="0" end="0"/>
                                            </p:txEl>
                                          </p:spTgt>
                                        </p:tgtEl>
                                        <p:attrNameLst>
                                          <p:attrName>ppt_h</p:attrName>
                                        </p:attrNameLst>
                                      </p:cBhvr>
                                      <p:tavLst>
                                        <p:tav tm="0">
                                          <p:val>
                                            <p:fltVal val="0"/>
                                          </p:val>
                                        </p:tav>
                                        <p:tav tm="100000">
                                          <p:val>
                                            <p:strVal val="#ppt_h"/>
                                          </p:val>
                                        </p:tav>
                                      </p:tavLst>
                                    </p:anim>
                                    <p:animEffect transition="in" filter="fade">
                                      <p:cBhvr>
                                        <p:cTn id="36" dur="500"/>
                                        <p:tgtEl>
                                          <p:spTgt spid="9">
                                            <p:txEl>
                                              <p:pRg st="0" end="0"/>
                                            </p:txEl>
                                          </p:spTgt>
                                        </p:tgtEl>
                                      </p:cBhvr>
                                    </p:animEffect>
                                  </p:childTnLst>
                                </p:cTn>
                              </p:par>
                            </p:childTnLst>
                          </p:cTn>
                        </p:par>
                      </p:childTnLst>
                    </p:cTn>
                  </p:par>
                  <p:par>
                    <p:cTn id="37" fill="hold">
                      <p:stCondLst>
                        <p:cond delay="indefinite"/>
                      </p:stCondLst>
                      <p:childTnLst>
                        <p:par>
                          <p:cTn id="38" fill="hold">
                            <p:stCondLst>
                              <p:cond delay="0"/>
                            </p:stCondLst>
                            <p:childTnLst>
                              <p:par>
                                <p:cTn id="39" presetID="3" presetClass="entr" presetSubtype="10" fill="hold" grpId="0" nodeType="clickEffect">
                                  <p:stCondLst>
                                    <p:cond delay="0"/>
                                  </p:stCondLst>
                                  <p:childTnLst>
                                    <p:set>
                                      <p:cBhvr>
                                        <p:cTn id="40" dur="1" fill="hold">
                                          <p:stCondLst>
                                            <p:cond delay="0"/>
                                          </p:stCondLst>
                                        </p:cTn>
                                        <p:tgtEl>
                                          <p:spTgt spid="8"/>
                                        </p:tgtEl>
                                        <p:attrNameLst>
                                          <p:attrName>style.visibility</p:attrName>
                                        </p:attrNameLst>
                                      </p:cBhvr>
                                      <p:to>
                                        <p:strVal val="visible"/>
                                      </p:to>
                                    </p:set>
                                    <p:animEffect transition="in" filter="blinds(horizontal)">
                                      <p:cBhvr>
                                        <p:cTn id="41"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build="p"/>
      <p:bldP spid="8" grpId="0" animBg="1"/>
      <p:bldP spid="6" grpId="0" build="p"/>
      <p:bldP spid="7" grpId="0" build="p"/>
      <p:bldP spid="9" grpId="0" build="p"/>
      <p:bldP spid="10" grpId="0" build="p"/>
      <p:bldP spid="16" grpId="0" build="p"/>
    </p:bldLst>
  </p:timing>
</p:sld>
</file>

<file path=ppt/slides/slide6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Content Placeholder 10"/>
          <p:cNvSpPr>
            <a:spLocks noGrp="1"/>
          </p:cNvSpPr>
          <p:nvPr>
            <p:ph sz="quarter" idx="13"/>
          </p:nvPr>
        </p:nvSpPr>
        <p:spPr>
          <a:xfrm>
            <a:off x="685800" y="2590800"/>
            <a:ext cx="3581400" cy="599459"/>
          </a:xfrm>
        </p:spPr>
        <p:txBody>
          <a:bodyPr wrap="square">
            <a:spAutoFit/>
          </a:bodyPr>
          <a:lstStyle/>
          <a:p>
            <a:pPr marL="457200" indent="-457200" algn="just">
              <a:lnSpc>
                <a:spcPct val="165000"/>
              </a:lnSpc>
              <a:spcBef>
                <a:spcPct val="0"/>
              </a:spcBef>
              <a:buNone/>
              <a:tabLst>
                <a:tab pos="800100" algn="l"/>
                <a:tab pos="3776663" algn="l"/>
              </a:tabLst>
            </a:pPr>
            <a:r>
              <a:rPr lang="en-US" sz="2300" b="1" dirty="0" smtClean="0">
                <a:solidFill>
                  <a:schemeClr val="tx1"/>
                </a:solidFill>
                <a:latin typeface="Times New Roman" pitchFamily="18" charset="0"/>
                <a:cs typeface="Times New Roman" pitchFamily="18" charset="0"/>
              </a:rPr>
              <a:t>1.</a:t>
            </a:r>
            <a:r>
              <a:rPr lang="en-US" sz="2300" dirty="0" smtClean="0">
                <a:solidFill>
                  <a:schemeClr val="tx1"/>
                </a:solidFill>
                <a:latin typeface="Times New Roman" pitchFamily="18" charset="0"/>
                <a:cs typeface="Times New Roman" pitchFamily="18" charset="0"/>
              </a:rPr>
              <a:t>	</a:t>
            </a:r>
            <a:r>
              <a:rPr lang="en-US" sz="2300" dirty="0" smtClean="0">
                <a:solidFill>
                  <a:schemeClr val="tx1"/>
                </a:solidFill>
                <a:latin typeface="Times New Roman"/>
                <a:cs typeface="Times New Roman"/>
              </a:rPr>
              <a:t>–8 – (–3) = –8 + 3 = </a:t>
            </a:r>
            <a:r>
              <a:rPr lang="en-US" sz="2300" dirty="0" smtClean="0">
                <a:solidFill>
                  <a:srgbClr val="00A89C"/>
                </a:solidFill>
                <a:latin typeface="Times New Roman"/>
                <a:cs typeface="Times New Roman"/>
              </a:rPr>
              <a:t>–5</a:t>
            </a:r>
            <a:endParaRPr lang="en-US" sz="2300" dirty="0" smtClean="0">
              <a:solidFill>
                <a:srgbClr val="00A89C"/>
              </a:solidFill>
              <a:latin typeface="Times New Roman" pitchFamily="18" charset="0"/>
              <a:cs typeface="Times New Roman" pitchFamily="18" charset="0"/>
            </a:endParaRPr>
          </a:p>
        </p:txBody>
      </p:sp>
      <p:sp>
        <p:nvSpPr>
          <p:cNvPr id="3" name="TextBox 2"/>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4 Paper 1</a:t>
            </a:r>
          </a:p>
        </p:txBody>
      </p:sp>
    </p:spTree>
    <p:extLst>
      <p:ext uri="{BB962C8B-B14F-4D97-AF65-F5344CB8AC3E}">
        <p14:creationId xmlns:p14="http://schemas.microsoft.com/office/powerpoint/2010/main" xmlns="" val="186244745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11">
                                            <p:txEl>
                                              <p:pRg st="0" end="0"/>
                                            </p:txEl>
                                          </p:spTgt>
                                        </p:tgtEl>
                                        <p:attrNameLst>
                                          <p:attrName>style.visibility</p:attrName>
                                        </p:attrNameLst>
                                      </p:cBhvr>
                                      <p:to>
                                        <p:strVal val="visible"/>
                                      </p:to>
                                    </p:set>
                                    <p:anim calcmode="lin" valueType="num">
                                      <p:cBhvr>
                                        <p:cTn id="7" dur="500" fill="hold"/>
                                        <p:tgtEl>
                                          <p:spTgt spid="11">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11">
                                            <p:txEl>
                                              <p:pRg st="0" end="0"/>
                                            </p:txEl>
                                          </p:spTgt>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build="p"/>
    </p:bldLst>
  </p:timing>
</p:sld>
</file>

<file path=ppt/slides/slide6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Content Placeholder 10"/>
          <p:cNvSpPr>
            <a:spLocks noGrp="1"/>
          </p:cNvSpPr>
          <p:nvPr>
            <p:ph sz="quarter" idx="13"/>
          </p:nvPr>
        </p:nvSpPr>
        <p:spPr>
          <a:xfrm>
            <a:off x="685800" y="2590800"/>
            <a:ext cx="6416040" cy="676339"/>
          </a:xfrm>
        </p:spPr>
        <p:txBody>
          <a:bodyPr wrap="square">
            <a:spAutoFit/>
          </a:bodyPr>
          <a:lstStyle/>
          <a:p>
            <a:pPr marL="457200" indent="-457200" algn="just">
              <a:lnSpc>
                <a:spcPct val="165000"/>
              </a:lnSpc>
              <a:spcBef>
                <a:spcPct val="0"/>
              </a:spcBef>
              <a:buFontTx/>
              <a:buNone/>
              <a:tabLst>
                <a:tab pos="800100" algn="l"/>
                <a:tab pos="3776663" algn="l"/>
              </a:tabLst>
            </a:pPr>
            <a:r>
              <a:rPr lang="en-US" sz="2300" b="1" dirty="0" smtClean="0">
                <a:solidFill>
                  <a:schemeClr val="tx1"/>
                </a:solidFill>
                <a:latin typeface="Times New Roman" pitchFamily="18" charset="0"/>
                <a:cs typeface="Times New Roman" pitchFamily="18" charset="0"/>
              </a:rPr>
              <a:t>2.</a:t>
            </a:r>
            <a:r>
              <a:rPr lang="en-US" sz="2300" dirty="0" smtClean="0">
                <a:solidFill>
                  <a:schemeClr val="tx1"/>
                </a:solidFill>
                <a:latin typeface="Times New Roman" pitchFamily="18" charset="0"/>
                <a:cs typeface="Times New Roman" pitchFamily="18" charset="0"/>
              </a:rPr>
              <a:t>	</a:t>
            </a:r>
            <a:r>
              <a:rPr lang="en-US" sz="2300" dirty="0">
                <a:solidFill>
                  <a:schemeClr val="tx1"/>
                </a:solidFill>
                <a:latin typeface="Times New Roman" pitchFamily="18" charset="0"/>
                <a:cs typeface="Times New Roman" pitchFamily="18" charset="0"/>
              </a:rPr>
              <a:t>The decimal equivalent </a:t>
            </a:r>
            <a:r>
              <a:rPr lang="en-US" sz="2300" dirty="0" smtClean="0">
                <a:solidFill>
                  <a:schemeClr val="tx1"/>
                </a:solidFill>
                <a:latin typeface="Times New Roman" pitchFamily="18" charset="0"/>
                <a:cs typeface="Times New Roman" pitchFamily="18" charset="0"/>
              </a:rPr>
              <a:t>of       is</a:t>
            </a:r>
          </a:p>
        </p:txBody>
      </p:sp>
      <p:sp>
        <p:nvSpPr>
          <p:cNvPr id="8" name="Notched Right Arrow 7"/>
          <p:cNvSpPr/>
          <p:nvPr/>
        </p:nvSpPr>
        <p:spPr>
          <a:xfrm>
            <a:off x="7162800" y="6019800"/>
            <a:ext cx="1782315" cy="685800"/>
          </a:xfrm>
          <a:prstGeom prst="notchedRightArrow">
            <a:avLst/>
          </a:prstGeom>
          <a:blipFill>
            <a:blip r:embed="rId2" cstate="print">
              <a:extLst>
                <a:ext uri="{BEBA8EAE-BF5A-486C-A8C5-ECC9F3942E4B}">
                  <a14:imgProps xmlns:a14="http://schemas.microsoft.com/office/drawing/2010/main" xmlns="">
                    <a14:imgLayer r:embed="rId3">
                      <a14:imgEffect>
                        <a14:brightnessContrast bright="-20000" contrast="-20000"/>
                      </a14:imgEffect>
                    </a14:imgLayer>
                  </a14:imgProps>
                </a:ex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ANSWER</a:t>
            </a:r>
            <a:endParaRPr lang="en-US" sz="2000" b="1" dirty="0">
              <a:latin typeface="Times New Roman" pitchFamily="18" charset="0"/>
              <a:cs typeface="Times New Roman" pitchFamily="18" charset="0"/>
            </a:endParaRPr>
          </a:p>
        </p:txBody>
      </p:sp>
      <p:sp>
        <p:nvSpPr>
          <p:cNvPr id="6" name="Content Placeholder 10"/>
          <p:cNvSpPr>
            <a:spLocks noGrp="1"/>
          </p:cNvSpPr>
          <p:nvPr>
            <p:ph sz="quarter" idx="13"/>
          </p:nvPr>
        </p:nvSpPr>
        <p:spPr>
          <a:xfrm>
            <a:off x="1139952" y="4390961"/>
            <a:ext cx="1341120" cy="676339"/>
          </a:xfrm>
        </p:spPr>
        <p:txBody>
          <a:bodyPr wrap="square">
            <a:spAutoFit/>
          </a:bodyPr>
          <a:lstStyle/>
          <a:p>
            <a:pPr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(C) 0.7</a:t>
            </a:r>
          </a:p>
        </p:txBody>
      </p:sp>
      <p:sp>
        <p:nvSpPr>
          <p:cNvPr id="7" name="Content Placeholder 10"/>
          <p:cNvSpPr>
            <a:spLocks noGrp="1"/>
          </p:cNvSpPr>
          <p:nvPr>
            <p:ph sz="quarter" idx="13"/>
          </p:nvPr>
        </p:nvSpPr>
        <p:spPr>
          <a:xfrm>
            <a:off x="1139952" y="3314700"/>
            <a:ext cx="1984248" cy="676339"/>
          </a:xfrm>
        </p:spPr>
        <p:txBody>
          <a:bodyPr wrap="square">
            <a:spAutoFit/>
          </a:bodyPr>
          <a:lstStyle/>
          <a:p>
            <a:pPr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(A) 0.007</a:t>
            </a:r>
          </a:p>
        </p:txBody>
      </p:sp>
      <p:sp>
        <p:nvSpPr>
          <p:cNvPr id="9" name="Content Placeholder 10"/>
          <p:cNvSpPr>
            <a:spLocks noGrp="1"/>
          </p:cNvSpPr>
          <p:nvPr>
            <p:ph sz="quarter" idx="13"/>
          </p:nvPr>
        </p:nvSpPr>
        <p:spPr>
          <a:xfrm>
            <a:off x="1139952" y="4925041"/>
            <a:ext cx="1264920" cy="599459"/>
          </a:xfrm>
        </p:spPr>
        <p:txBody>
          <a:bodyPr wrap="square">
            <a:noAutofit/>
          </a:bodyPr>
          <a:lstStyle/>
          <a:p>
            <a:pPr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(D) 7.0 </a:t>
            </a:r>
          </a:p>
        </p:txBody>
      </p:sp>
      <p:sp>
        <p:nvSpPr>
          <p:cNvPr id="10" name="Content Placeholder 10"/>
          <p:cNvSpPr>
            <a:spLocks noGrp="1"/>
          </p:cNvSpPr>
          <p:nvPr>
            <p:ph sz="quarter" idx="13"/>
          </p:nvPr>
        </p:nvSpPr>
        <p:spPr>
          <a:xfrm>
            <a:off x="1139952" y="3858241"/>
            <a:ext cx="1264920" cy="676339"/>
          </a:xfrm>
        </p:spPr>
        <p:txBody>
          <a:bodyPr wrap="square">
            <a:spAutoFit/>
          </a:bodyPr>
          <a:lstStyle/>
          <a:p>
            <a:pPr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(B) 0.07</a:t>
            </a:r>
          </a:p>
        </p:txBody>
      </p:sp>
      <p:pic>
        <p:nvPicPr>
          <p:cNvPr id="14338" name="Picture 2" descr="\\172.16.2.26\Conver\CARRIBEAN\MATHEMATICS_VOL-1_PPT_DESIGN\Incoming\Equations\Revision_Exam_4\Eqn003.wmf"/>
          <p:cNvPicPr>
            <a:picLocks noChangeAspect="1" noChangeArrowheads="1"/>
          </p:cNvPicPr>
          <p:nvPr/>
        </p:nvPicPr>
        <p:blipFill>
          <a:blip r:embed="rId4" cstate="print">
            <a:extLst>
              <a:ext uri="{28A0092B-C50C-407E-A947-70E740481C1C}">
                <a14:useLocalDpi xmlns:a14="http://schemas.microsoft.com/office/drawing/2010/main" xmlns="" val="0"/>
              </a:ext>
            </a:extLst>
          </a:blip>
          <a:srcRect/>
          <a:stretch>
            <a:fillRect/>
          </a:stretch>
        </p:blipFill>
        <p:spPr bwMode="auto">
          <a:xfrm>
            <a:off x="4375404" y="2674620"/>
            <a:ext cx="342900" cy="698500"/>
          </a:xfrm>
          <a:prstGeom prst="rect">
            <a:avLst/>
          </a:prstGeom>
          <a:noFill/>
          <a:extLst>
            <a:ext uri="{909E8E84-426E-40DD-AFC4-6F175D3DCCD1}">
              <a14:hiddenFill xmlns:a14="http://schemas.microsoft.com/office/drawing/2010/main" xmlns="">
                <a:solidFill>
                  <a:srgbClr val="FFFFFF"/>
                </a:solidFill>
              </a14:hiddenFill>
            </a:ext>
          </a:extLst>
        </p:spPr>
      </p:pic>
      <p:sp>
        <p:nvSpPr>
          <p:cNvPr id="12" name="TextBox 11"/>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4 Paper 1</a:t>
            </a:r>
          </a:p>
        </p:txBody>
      </p:sp>
    </p:spTree>
    <p:extLst>
      <p:ext uri="{BB962C8B-B14F-4D97-AF65-F5344CB8AC3E}">
        <p14:creationId xmlns:p14="http://schemas.microsoft.com/office/powerpoint/2010/main" xmlns="" val="71451342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11">
                                            <p:txEl>
                                              <p:pRg st="0" end="0"/>
                                            </p:txEl>
                                          </p:spTgt>
                                        </p:tgtEl>
                                        <p:attrNameLst>
                                          <p:attrName>style.visibility</p:attrName>
                                        </p:attrNameLst>
                                      </p:cBhvr>
                                      <p:to>
                                        <p:strVal val="visible"/>
                                      </p:to>
                                    </p:set>
                                    <p:anim calcmode="lin" valueType="num">
                                      <p:cBhvr>
                                        <p:cTn id="7" dur="500" fill="hold"/>
                                        <p:tgtEl>
                                          <p:spTgt spid="11">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11">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11">
                                            <p:txEl>
                                              <p:pRg st="0" end="0"/>
                                            </p:txEl>
                                          </p:spTgt>
                                        </p:tgtEl>
                                      </p:cBhvr>
                                    </p:animEffect>
                                  </p:childTnLst>
                                </p:cTn>
                              </p:par>
                              <p:par>
                                <p:cTn id="10" presetID="53" presetClass="entr" presetSubtype="16" fill="hold" nodeType="withEffect">
                                  <p:stCondLst>
                                    <p:cond delay="0"/>
                                  </p:stCondLst>
                                  <p:childTnLst>
                                    <p:set>
                                      <p:cBhvr>
                                        <p:cTn id="11" dur="1" fill="hold">
                                          <p:stCondLst>
                                            <p:cond delay="0"/>
                                          </p:stCondLst>
                                        </p:cTn>
                                        <p:tgtEl>
                                          <p:spTgt spid="14338"/>
                                        </p:tgtEl>
                                        <p:attrNameLst>
                                          <p:attrName>style.visibility</p:attrName>
                                        </p:attrNameLst>
                                      </p:cBhvr>
                                      <p:to>
                                        <p:strVal val="visible"/>
                                      </p:to>
                                    </p:set>
                                    <p:anim calcmode="lin" valueType="num">
                                      <p:cBhvr>
                                        <p:cTn id="12" dur="500" fill="hold"/>
                                        <p:tgtEl>
                                          <p:spTgt spid="14338"/>
                                        </p:tgtEl>
                                        <p:attrNameLst>
                                          <p:attrName>ppt_w</p:attrName>
                                        </p:attrNameLst>
                                      </p:cBhvr>
                                      <p:tavLst>
                                        <p:tav tm="0">
                                          <p:val>
                                            <p:fltVal val="0"/>
                                          </p:val>
                                        </p:tav>
                                        <p:tav tm="100000">
                                          <p:val>
                                            <p:strVal val="#ppt_w"/>
                                          </p:val>
                                        </p:tav>
                                      </p:tavLst>
                                    </p:anim>
                                    <p:anim calcmode="lin" valueType="num">
                                      <p:cBhvr>
                                        <p:cTn id="13" dur="500" fill="hold"/>
                                        <p:tgtEl>
                                          <p:spTgt spid="14338"/>
                                        </p:tgtEl>
                                        <p:attrNameLst>
                                          <p:attrName>ppt_h</p:attrName>
                                        </p:attrNameLst>
                                      </p:cBhvr>
                                      <p:tavLst>
                                        <p:tav tm="0">
                                          <p:val>
                                            <p:fltVal val="0"/>
                                          </p:val>
                                        </p:tav>
                                        <p:tav tm="100000">
                                          <p:val>
                                            <p:strVal val="#ppt_h"/>
                                          </p:val>
                                        </p:tav>
                                      </p:tavLst>
                                    </p:anim>
                                    <p:animEffect transition="in" filter="fade">
                                      <p:cBhvr>
                                        <p:cTn id="14" dur="500"/>
                                        <p:tgtEl>
                                          <p:spTgt spid="14338"/>
                                        </p:tgtEl>
                                      </p:cBhvr>
                                    </p:animEffect>
                                  </p:childTnLst>
                                </p:cTn>
                              </p:par>
                            </p:childTnLst>
                          </p:cTn>
                        </p:par>
                      </p:childTnLst>
                    </p:cTn>
                  </p:par>
                  <p:par>
                    <p:cTn id="15" fill="hold">
                      <p:stCondLst>
                        <p:cond delay="indefinite"/>
                      </p:stCondLst>
                      <p:childTnLst>
                        <p:par>
                          <p:cTn id="16" fill="hold">
                            <p:stCondLst>
                              <p:cond delay="0"/>
                            </p:stCondLst>
                            <p:childTnLst>
                              <p:par>
                                <p:cTn id="17" presetID="53" presetClass="entr" presetSubtype="16" fill="hold" grpId="0" nodeType="clickEffect">
                                  <p:stCondLst>
                                    <p:cond delay="0"/>
                                  </p:stCondLst>
                                  <p:childTnLst>
                                    <p:set>
                                      <p:cBhvr>
                                        <p:cTn id="18" dur="1" fill="hold">
                                          <p:stCondLst>
                                            <p:cond delay="0"/>
                                          </p:stCondLst>
                                        </p:cTn>
                                        <p:tgtEl>
                                          <p:spTgt spid="7">
                                            <p:txEl>
                                              <p:pRg st="0" end="0"/>
                                            </p:txEl>
                                          </p:spTgt>
                                        </p:tgtEl>
                                        <p:attrNameLst>
                                          <p:attrName>style.visibility</p:attrName>
                                        </p:attrNameLst>
                                      </p:cBhvr>
                                      <p:to>
                                        <p:strVal val="visible"/>
                                      </p:to>
                                    </p:set>
                                    <p:anim calcmode="lin" valueType="num">
                                      <p:cBhvr>
                                        <p:cTn id="19" dur="500" fill="hold"/>
                                        <p:tgtEl>
                                          <p:spTgt spid="7">
                                            <p:txEl>
                                              <p:pRg st="0" end="0"/>
                                            </p:txEl>
                                          </p:spTgt>
                                        </p:tgtEl>
                                        <p:attrNameLst>
                                          <p:attrName>ppt_w</p:attrName>
                                        </p:attrNameLst>
                                      </p:cBhvr>
                                      <p:tavLst>
                                        <p:tav tm="0">
                                          <p:val>
                                            <p:fltVal val="0"/>
                                          </p:val>
                                        </p:tav>
                                        <p:tav tm="100000">
                                          <p:val>
                                            <p:strVal val="#ppt_w"/>
                                          </p:val>
                                        </p:tav>
                                      </p:tavLst>
                                    </p:anim>
                                    <p:anim calcmode="lin" valueType="num">
                                      <p:cBhvr>
                                        <p:cTn id="20" dur="500" fill="hold"/>
                                        <p:tgtEl>
                                          <p:spTgt spid="7">
                                            <p:txEl>
                                              <p:pRg st="0" end="0"/>
                                            </p:txEl>
                                          </p:spTgt>
                                        </p:tgtEl>
                                        <p:attrNameLst>
                                          <p:attrName>ppt_h</p:attrName>
                                        </p:attrNameLst>
                                      </p:cBhvr>
                                      <p:tavLst>
                                        <p:tav tm="0">
                                          <p:val>
                                            <p:fltVal val="0"/>
                                          </p:val>
                                        </p:tav>
                                        <p:tav tm="100000">
                                          <p:val>
                                            <p:strVal val="#ppt_h"/>
                                          </p:val>
                                        </p:tav>
                                      </p:tavLst>
                                    </p:anim>
                                    <p:animEffect transition="in" filter="fade">
                                      <p:cBhvr>
                                        <p:cTn id="21" dur="500"/>
                                        <p:tgtEl>
                                          <p:spTgt spid="7">
                                            <p:txEl>
                                              <p:pRg st="0" end="0"/>
                                            </p:txEl>
                                          </p:spTgt>
                                        </p:tgtEl>
                                      </p:cBhvr>
                                    </p:animEffect>
                                  </p:childTnLst>
                                </p:cTn>
                              </p:par>
                              <p:par>
                                <p:cTn id="22" presetID="53" presetClass="entr" presetSubtype="16" fill="hold" grpId="0" nodeType="withEffect">
                                  <p:stCondLst>
                                    <p:cond delay="0"/>
                                  </p:stCondLst>
                                  <p:childTnLst>
                                    <p:set>
                                      <p:cBhvr>
                                        <p:cTn id="23" dur="1" fill="hold">
                                          <p:stCondLst>
                                            <p:cond delay="0"/>
                                          </p:stCondLst>
                                        </p:cTn>
                                        <p:tgtEl>
                                          <p:spTgt spid="10">
                                            <p:txEl>
                                              <p:pRg st="0" end="0"/>
                                            </p:txEl>
                                          </p:spTgt>
                                        </p:tgtEl>
                                        <p:attrNameLst>
                                          <p:attrName>style.visibility</p:attrName>
                                        </p:attrNameLst>
                                      </p:cBhvr>
                                      <p:to>
                                        <p:strVal val="visible"/>
                                      </p:to>
                                    </p:set>
                                    <p:anim calcmode="lin" valueType="num">
                                      <p:cBhvr>
                                        <p:cTn id="24" dur="500" fill="hold"/>
                                        <p:tgtEl>
                                          <p:spTgt spid="10">
                                            <p:txEl>
                                              <p:pRg st="0" end="0"/>
                                            </p:txEl>
                                          </p:spTgt>
                                        </p:tgtEl>
                                        <p:attrNameLst>
                                          <p:attrName>ppt_w</p:attrName>
                                        </p:attrNameLst>
                                      </p:cBhvr>
                                      <p:tavLst>
                                        <p:tav tm="0">
                                          <p:val>
                                            <p:fltVal val="0"/>
                                          </p:val>
                                        </p:tav>
                                        <p:tav tm="100000">
                                          <p:val>
                                            <p:strVal val="#ppt_w"/>
                                          </p:val>
                                        </p:tav>
                                      </p:tavLst>
                                    </p:anim>
                                    <p:anim calcmode="lin" valueType="num">
                                      <p:cBhvr>
                                        <p:cTn id="25" dur="500" fill="hold"/>
                                        <p:tgtEl>
                                          <p:spTgt spid="10">
                                            <p:txEl>
                                              <p:pRg st="0" end="0"/>
                                            </p:txEl>
                                          </p:spTgt>
                                        </p:tgtEl>
                                        <p:attrNameLst>
                                          <p:attrName>ppt_h</p:attrName>
                                        </p:attrNameLst>
                                      </p:cBhvr>
                                      <p:tavLst>
                                        <p:tav tm="0">
                                          <p:val>
                                            <p:fltVal val="0"/>
                                          </p:val>
                                        </p:tav>
                                        <p:tav tm="100000">
                                          <p:val>
                                            <p:strVal val="#ppt_h"/>
                                          </p:val>
                                        </p:tav>
                                      </p:tavLst>
                                    </p:anim>
                                    <p:animEffect transition="in" filter="fade">
                                      <p:cBhvr>
                                        <p:cTn id="26" dur="500"/>
                                        <p:tgtEl>
                                          <p:spTgt spid="10">
                                            <p:txEl>
                                              <p:pRg st="0" end="0"/>
                                            </p:txEl>
                                          </p:spTgt>
                                        </p:tgtEl>
                                      </p:cBhvr>
                                    </p:animEffect>
                                  </p:childTnLst>
                                </p:cTn>
                              </p:par>
                              <p:par>
                                <p:cTn id="27" presetID="53" presetClass="entr" presetSubtype="16" fill="hold" grpId="0" nodeType="withEffect">
                                  <p:stCondLst>
                                    <p:cond delay="0"/>
                                  </p:stCondLst>
                                  <p:childTnLst>
                                    <p:set>
                                      <p:cBhvr>
                                        <p:cTn id="28" dur="1" fill="hold">
                                          <p:stCondLst>
                                            <p:cond delay="0"/>
                                          </p:stCondLst>
                                        </p:cTn>
                                        <p:tgtEl>
                                          <p:spTgt spid="6">
                                            <p:txEl>
                                              <p:pRg st="0" end="0"/>
                                            </p:txEl>
                                          </p:spTgt>
                                        </p:tgtEl>
                                        <p:attrNameLst>
                                          <p:attrName>style.visibility</p:attrName>
                                        </p:attrNameLst>
                                      </p:cBhvr>
                                      <p:to>
                                        <p:strVal val="visible"/>
                                      </p:to>
                                    </p:set>
                                    <p:anim calcmode="lin" valueType="num">
                                      <p:cBhvr>
                                        <p:cTn id="29" dur="500" fill="hold"/>
                                        <p:tgtEl>
                                          <p:spTgt spid="6">
                                            <p:txEl>
                                              <p:pRg st="0" end="0"/>
                                            </p:txEl>
                                          </p:spTgt>
                                        </p:tgtEl>
                                        <p:attrNameLst>
                                          <p:attrName>ppt_w</p:attrName>
                                        </p:attrNameLst>
                                      </p:cBhvr>
                                      <p:tavLst>
                                        <p:tav tm="0">
                                          <p:val>
                                            <p:fltVal val="0"/>
                                          </p:val>
                                        </p:tav>
                                        <p:tav tm="100000">
                                          <p:val>
                                            <p:strVal val="#ppt_w"/>
                                          </p:val>
                                        </p:tav>
                                      </p:tavLst>
                                    </p:anim>
                                    <p:anim calcmode="lin" valueType="num">
                                      <p:cBhvr>
                                        <p:cTn id="30" dur="500" fill="hold"/>
                                        <p:tgtEl>
                                          <p:spTgt spid="6">
                                            <p:txEl>
                                              <p:pRg st="0" end="0"/>
                                            </p:txEl>
                                          </p:spTgt>
                                        </p:tgtEl>
                                        <p:attrNameLst>
                                          <p:attrName>ppt_h</p:attrName>
                                        </p:attrNameLst>
                                      </p:cBhvr>
                                      <p:tavLst>
                                        <p:tav tm="0">
                                          <p:val>
                                            <p:fltVal val="0"/>
                                          </p:val>
                                        </p:tav>
                                        <p:tav tm="100000">
                                          <p:val>
                                            <p:strVal val="#ppt_h"/>
                                          </p:val>
                                        </p:tav>
                                      </p:tavLst>
                                    </p:anim>
                                    <p:animEffect transition="in" filter="fade">
                                      <p:cBhvr>
                                        <p:cTn id="31" dur="500"/>
                                        <p:tgtEl>
                                          <p:spTgt spid="6">
                                            <p:txEl>
                                              <p:pRg st="0" end="0"/>
                                            </p:txEl>
                                          </p:spTgt>
                                        </p:tgtEl>
                                      </p:cBhvr>
                                    </p:animEffect>
                                  </p:childTnLst>
                                </p:cTn>
                              </p:par>
                              <p:par>
                                <p:cTn id="32" presetID="53" presetClass="entr" presetSubtype="16" fill="hold" grpId="0" nodeType="withEffect">
                                  <p:stCondLst>
                                    <p:cond delay="0"/>
                                  </p:stCondLst>
                                  <p:childTnLst>
                                    <p:set>
                                      <p:cBhvr>
                                        <p:cTn id="33" dur="1" fill="hold">
                                          <p:stCondLst>
                                            <p:cond delay="0"/>
                                          </p:stCondLst>
                                        </p:cTn>
                                        <p:tgtEl>
                                          <p:spTgt spid="9">
                                            <p:txEl>
                                              <p:pRg st="0" end="0"/>
                                            </p:txEl>
                                          </p:spTgt>
                                        </p:tgtEl>
                                        <p:attrNameLst>
                                          <p:attrName>style.visibility</p:attrName>
                                        </p:attrNameLst>
                                      </p:cBhvr>
                                      <p:to>
                                        <p:strVal val="visible"/>
                                      </p:to>
                                    </p:set>
                                    <p:anim calcmode="lin" valueType="num">
                                      <p:cBhvr>
                                        <p:cTn id="34" dur="500" fill="hold"/>
                                        <p:tgtEl>
                                          <p:spTgt spid="9">
                                            <p:txEl>
                                              <p:pRg st="0" end="0"/>
                                            </p:txEl>
                                          </p:spTgt>
                                        </p:tgtEl>
                                        <p:attrNameLst>
                                          <p:attrName>ppt_w</p:attrName>
                                        </p:attrNameLst>
                                      </p:cBhvr>
                                      <p:tavLst>
                                        <p:tav tm="0">
                                          <p:val>
                                            <p:fltVal val="0"/>
                                          </p:val>
                                        </p:tav>
                                        <p:tav tm="100000">
                                          <p:val>
                                            <p:strVal val="#ppt_w"/>
                                          </p:val>
                                        </p:tav>
                                      </p:tavLst>
                                    </p:anim>
                                    <p:anim calcmode="lin" valueType="num">
                                      <p:cBhvr>
                                        <p:cTn id="35" dur="500" fill="hold"/>
                                        <p:tgtEl>
                                          <p:spTgt spid="9">
                                            <p:txEl>
                                              <p:pRg st="0" end="0"/>
                                            </p:txEl>
                                          </p:spTgt>
                                        </p:tgtEl>
                                        <p:attrNameLst>
                                          <p:attrName>ppt_h</p:attrName>
                                        </p:attrNameLst>
                                      </p:cBhvr>
                                      <p:tavLst>
                                        <p:tav tm="0">
                                          <p:val>
                                            <p:fltVal val="0"/>
                                          </p:val>
                                        </p:tav>
                                        <p:tav tm="100000">
                                          <p:val>
                                            <p:strVal val="#ppt_h"/>
                                          </p:val>
                                        </p:tav>
                                      </p:tavLst>
                                    </p:anim>
                                    <p:animEffect transition="in" filter="fade">
                                      <p:cBhvr>
                                        <p:cTn id="36" dur="500"/>
                                        <p:tgtEl>
                                          <p:spTgt spid="9">
                                            <p:txEl>
                                              <p:pRg st="0" end="0"/>
                                            </p:txEl>
                                          </p:spTgt>
                                        </p:tgtEl>
                                      </p:cBhvr>
                                    </p:animEffect>
                                  </p:childTnLst>
                                </p:cTn>
                              </p:par>
                            </p:childTnLst>
                          </p:cTn>
                        </p:par>
                      </p:childTnLst>
                    </p:cTn>
                  </p:par>
                  <p:par>
                    <p:cTn id="37" fill="hold">
                      <p:stCondLst>
                        <p:cond delay="indefinite"/>
                      </p:stCondLst>
                      <p:childTnLst>
                        <p:par>
                          <p:cTn id="38" fill="hold">
                            <p:stCondLst>
                              <p:cond delay="0"/>
                            </p:stCondLst>
                            <p:childTnLst>
                              <p:par>
                                <p:cTn id="39" presetID="3" presetClass="entr" presetSubtype="10" fill="hold" grpId="0" nodeType="clickEffect">
                                  <p:stCondLst>
                                    <p:cond delay="0"/>
                                  </p:stCondLst>
                                  <p:childTnLst>
                                    <p:set>
                                      <p:cBhvr>
                                        <p:cTn id="40" dur="1" fill="hold">
                                          <p:stCondLst>
                                            <p:cond delay="0"/>
                                          </p:stCondLst>
                                        </p:cTn>
                                        <p:tgtEl>
                                          <p:spTgt spid="8"/>
                                        </p:tgtEl>
                                        <p:attrNameLst>
                                          <p:attrName>style.visibility</p:attrName>
                                        </p:attrNameLst>
                                      </p:cBhvr>
                                      <p:to>
                                        <p:strVal val="visible"/>
                                      </p:to>
                                    </p:set>
                                    <p:animEffect transition="in" filter="blinds(horizontal)">
                                      <p:cBhvr>
                                        <p:cTn id="41"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build="p"/>
      <p:bldP spid="8" grpId="0" animBg="1"/>
      <p:bldP spid="6" grpId="0" build="p"/>
      <p:bldP spid="7" grpId="0" build="p"/>
      <p:bldP spid="9" grpId="0" build="p"/>
      <p:bldP spid="10" grpId="0" build="p"/>
    </p:bldLst>
  </p:timing>
</p:sld>
</file>

<file path=ppt/slides/slide6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Content Placeholder 10"/>
          <p:cNvSpPr>
            <a:spLocks noGrp="1"/>
          </p:cNvSpPr>
          <p:nvPr>
            <p:ph sz="quarter" idx="13"/>
          </p:nvPr>
        </p:nvSpPr>
        <p:spPr>
          <a:xfrm>
            <a:off x="685800" y="2590800"/>
            <a:ext cx="457200" cy="676339"/>
          </a:xfrm>
        </p:spPr>
        <p:txBody>
          <a:bodyPr wrap="square">
            <a:spAutoFit/>
          </a:bodyPr>
          <a:lstStyle/>
          <a:p>
            <a:pPr marL="457200" indent="-457200" algn="just">
              <a:lnSpc>
                <a:spcPct val="165000"/>
              </a:lnSpc>
              <a:spcBef>
                <a:spcPct val="0"/>
              </a:spcBef>
              <a:buFontTx/>
              <a:buNone/>
              <a:tabLst>
                <a:tab pos="800100" algn="l"/>
                <a:tab pos="3776663" algn="l"/>
              </a:tabLst>
            </a:pPr>
            <a:r>
              <a:rPr lang="en-US" sz="2300" b="1" dirty="0" smtClean="0">
                <a:solidFill>
                  <a:schemeClr val="tx1"/>
                </a:solidFill>
                <a:latin typeface="Times New Roman" pitchFamily="18" charset="0"/>
                <a:cs typeface="Times New Roman" pitchFamily="18" charset="0"/>
              </a:rPr>
              <a:t>2.</a:t>
            </a:r>
            <a:endParaRPr lang="en-US" sz="2300" dirty="0" smtClean="0">
              <a:solidFill>
                <a:schemeClr val="tx1"/>
              </a:solidFill>
              <a:latin typeface="Times New Roman" pitchFamily="18" charset="0"/>
              <a:cs typeface="Times New Roman" pitchFamily="18" charset="0"/>
            </a:endParaRPr>
          </a:p>
        </p:txBody>
      </p:sp>
      <p:pic>
        <p:nvPicPr>
          <p:cNvPr id="15362" name="Picture 2" descr="\\172.16.2.26\Conver\CARRIBEAN\MATHEMATICS_VOL-1_PPT_DESIGN\Incoming\Equations\Revision_Exam_4\Eqn004.wmf"/>
          <p:cNvPicPr>
            <a:picLocks noChangeAspect="1" noChangeArrowheads="1"/>
          </p:cNvPicPr>
          <p:nvPr/>
        </p:nvPicPr>
        <p:blipFill>
          <a:blip r:embed="rId2" cstate="print">
            <a:extLst>
              <a:ext uri="{28A0092B-C50C-407E-A947-70E740481C1C}">
                <a14:useLocalDpi xmlns:a14="http://schemas.microsoft.com/office/drawing/2010/main" xmlns="" val="0"/>
              </a:ext>
            </a:extLst>
          </a:blip>
          <a:srcRect/>
          <a:stretch>
            <a:fillRect/>
          </a:stretch>
        </p:blipFill>
        <p:spPr bwMode="auto">
          <a:xfrm>
            <a:off x="1179068" y="2683764"/>
            <a:ext cx="1003300" cy="698500"/>
          </a:xfrm>
          <a:prstGeom prst="rect">
            <a:avLst/>
          </a:prstGeom>
          <a:noFill/>
          <a:extLst>
            <a:ext uri="{909E8E84-426E-40DD-AFC4-6F175D3DCCD1}">
              <a14:hiddenFill xmlns:a14="http://schemas.microsoft.com/office/drawing/2010/main" xmlns="">
                <a:solidFill>
                  <a:srgbClr val="FFFFFF"/>
                </a:solidFill>
              </a14:hiddenFill>
            </a:ext>
          </a:extLst>
        </p:spPr>
      </p:pic>
      <p:sp>
        <p:nvSpPr>
          <p:cNvPr id="4" name="TextBox 3"/>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4 Paper 1</a:t>
            </a:r>
          </a:p>
        </p:txBody>
      </p:sp>
    </p:spTree>
    <p:extLst>
      <p:ext uri="{BB962C8B-B14F-4D97-AF65-F5344CB8AC3E}">
        <p14:creationId xmlns:p14="http://schemas.microsoft.com/office/powerpoint/2010/main" xmlns="" val="186244745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11">
                                            <p:txEl>
                                              <p:pRg st="0" end="0"/>
                                            </p:txEl>
                                          </p:spTgt>
                                        </p:tgtEl>
                                        <p:attrNameLst>
                                          <p:attrName>style.visibility</p:attrName>
                                        </p:attrNameLst>
                                      </p:cBhvr>
                                      <p:to>
                                        <p:strVal val="visible"/>
                                      </p:to>
                                    </p:set>
                                    <p:anim calcmode="lin" valueType="num">
                                      <p:cBhvr>
                                        <p:cTn id="7" dur="500" fill="hold"/>
                                        <p:tgtEl>
                                          <p:spTgt spid="11">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11">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11">
                                            <p:txEl>
                                              <p:pRg st="0" end="0"/>
                                            </p:txEl>
                                          </p:spTgt>
                                        </p:tgtEl>
                                      </p:cBhvr>
                                    </p:animEffect>
                                  </p:childTnLst>
                                </p:cTn>
                              </p:par>
                              <p:par>
                                <p:cTn id="10" presetID="53" presetClass="entr" presetSubtype="16" fill="hold" nodeType="withEffect">
                                  <p:stCondLst>
                                    <p:cond delay="0"/>
                                  </p:stCondLst>
                                  <p:childTnLst>
                                    <p:set>
                                      <p:cBhvr>
                                        <p:cTn id="11" dur="1" fill="hold">
                                          <p:stCondLst>
                                            <p:cond delay="0"/>
                                          </p:stCondLst>
                                        </p:cTn>
                                        <p:tgtEl>
                                          <p:spTgt spid="15362"/>
                                        </p:tgtEl>
                                        <p:attrNameLst>
                                          <p:attrName>style.visibility</p:attrName>
                                        </p:attrNameLst>
                                      </p:cBhvr>
                                      <p:to>
                                        <p:strVal val="visible"/>
                                      </p:to>
                                    </p:set>
                                    <p:anim calcmode="lin" valueType="num">
                                      <p:cBhvr>
                                        <p:cTn id="12" dur="500" fill="hold"/>
                                        <p:tgtEl>
                                          <p:spTgt spid="15362"/>
                                        </p:tgtEl>
                                        <p:attrNameLst>
                                          <p:attrName>ppt_w</p:attrName>
                                        </p:attrNameLst>
                                      </p:cBhvr>
                                      <p:tavLst>
                                        <p:tav tm="0">
                                          <p:val>
                                            <p:fltVal val="0"/>
                                          </p:val>
                                        </p:tav>
                                        <p:tav tm="100000">
                                          <p:val>
                                            <p:strVal val="#ppt_w"/>
                                          </p:val>
                                        </p:tav>
                                      </p:tavLst>
                                    </p:anim>
                                    <p:anim calcmode="lin" valueType="num">
                                      <p:cBhvr>
                                        <p:cTn id="13" dur="500" fill="hold"/>
                                        <p:tgtEl>
                                          <p:spTgt spid="15362"/>
                                        </p:tgtEl>
                                        <p:attrNameLst>
                                          <p:attrName>ppt_h</p:attrName>
                                        </p:attrNameLst>
                                      </p:cBhvr>
                                      <p:tavLst>
                                        <p:tav tm="0">
                                          <p:val>
                                            <p:fltVal val="0"/>
                                          </p:val>
                                        </p:tav>
                                        <p:tav tm="100000">
                                          <p:val>
                                            <p:strVal val="#ppt_h"/>
                                          </p:val>
                                        </p:tav>
                                      </p:tavLst>
                                    </p:anim>
                                    <p:animEffect transition="in" filter="fade">
                                      <p:cBhvr>
                                        <p:cTn id="14" dur="500"/>
                                        <p:tgtEl>
                                          <p:spTgt spid="1536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build="p"/>
    </p:bldLst>
  </p:timing>
</p:sld>
</file>

<file path=ppt/slides/slide6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Content Placeholder 10"/>
          <p:cNvSpPr>
            <a:spLocks noGrp="1"/>
          </p:cNvSpPr>
          <p:nvPr>
            <p:ph sz="quarter" idx="13"/>
          </p:nvPr>
        </p:nvSpPr>
        <p:spPr>
          <a:xfrm>
            <a:off x="685800" y="2667000"/>
            <a:ext cx="7086600" cy="446276"/>
          </a:xfrm>
        </p:spPr>
        <p:txBody>
          <a:bodyPr wrap="square">
            <a:spAutoFit/>
          </a:bodyPr>
          <a:lstStyle/>
          <a:p>
            <a:pPr marL="457200" indent="-457200" algn="just">
              <a:spcBef>
                <a:spcPct val="0"/>
              </a:spcBef>
              <a:buFontTx/>
              <a:buNone/>
              <a:tabLst>
                <a:tab pos="800100" algn="l"/>
                <a:tab pos="3776663" algn="l"/>
              </a:tabLst>
            </a:pPr>
            <a:r>
              <a:rPr lang="en-US" sz="2300" b="1" dirty="0" smtClean="0">
                <a:solidFill>
                  <a:schemeClr val="tx1"/>
                </a:solidFill>
                <a:latin typeface="Times New Roman" pitchFamily="18" charset="0"/>
                <a:cs typeface="Times New Roman" pitchFamily="18" charset="0"/>
              </a:rPr>
              <a:t>3.</a:t>
            </a:r>
            <a:r>
              <a:rPr lang="en-US" sz="2300" dirty="0" smtClean="0">
                <a:solidFill>
                  <a:schemeClr val="tx1"/>
                </a:solidFill>
                <a:latin typeface="Times New Roman" pitchFamily="18" charset="0"/>
                <a:cs typeface="Times New Roman" pitchFamily="18" charset="0"/>
              </a:rPr>
              <a:t>	</a:t>
            </a:r>
            <a:r>
              <a:rPr lang="en-US" sz="2300" dirty="0">
                <a:solidFill>
                  <a:schemeClr val="tx1"/>
                </a:solidFill>
                <a:latin typeface="Times New Roman" pitchFamily="18" charset="0"/>
                <a:cs typeface="Times New Roman" pitchFamily="18" charset="0"/>
              </a:rPr>
              <a:t>0.053 47 in standard form to 3 significant figures is</a:t>
            </a:r>
            <a:endParaRPr lang="en-US" sz="2300" dirty="0" smtClean="0">
              <a:solidFill>
                <a:schemeClr val="tx1"/>
              </a:solidFill>
              <a:latin typeface="Times New Roman" pitchFamily="18" charset="0"/>
              <a:cs typeface="Times New Roman" pitchFamily="18" charset="0"/>
            </a:endParaRPr>
          </a:p>
        </p:txBody>
      </p:sp>
      <p:sp>
        <p:nvSpPr>
          <p:cNvPr id="8" name="Notched Right Arrow 7"/>
          <p:cNvSpPr/>
          <p:nvPr/>
        </p:nvSpPr>
        <p:spPr>
          <a:xfrm>
            <a:off x="7162800" y="6019800"/>
            <a:ext cx="1782315" cy="685800"/>
          </a:xfrm>
          <a:prstGeom prst="notchedRightArrow">
            <a:avLst/>
          </a:prstGeom>
          <a:blipFill>
            <a:blip r:embed="rId2" cstate="print">
              <a:extLst>
                <a:ext uri="{BEBA8EAE-BF5A-486C-A8C5-ECC9F3942E4B}">
                  <a14:imgProps xmlns:a14="http://schemas.microsoft.com/office/drawing/2010/main" xmlns="">
                    <a14:imgLayer r:embed="rId3">
                      <a14:imgEffect>
                        <a14:brightnessContrast bright="-20000" contrast="-20000"/>
                      </a14:imgEffect>
                    </a14:imgLayer>
                  </a14:imgProps>
                </a:ex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ANSWER</a:t>
            </a:r>
            <a:endParaRPr lang="en-US" sz="2000" b="1" dirty="0">
              <a:latin typeface="Times New Roman" pitchFamily="18" charset="0"/>
              <a:cs typeface="Times New Roman" pitchFamily="18" charset="0"/>
            </a:endParaRPr>
          </a:p>
        </p:txBody>
      </p:sp>
      <p:sp>
        <p:nvSpPr>
          <p:cNvPr id="7" name="Content Placeholder 10"/>
          <p:cNvSpPr>
            <a:spLocks noGrp="1"/>
          </p:cNvSpPr>
          <p:nvPr>
            <p:ph sz="quarter" idx="13"/>
          </p:nvPr>
        </p:nvSpPr>
        <p:spPr>
          <a:xfrm>
            <a:off x="1155192" y="4555799"/>
            <a:ext cx="2484120" cy="598369"/>
          </a:xfrm>
        </p:spPr>
        <p:txBody>
          <a:bodyPr wrap="square">
            <a:spAutoFit/>
          </a:bodyPr>
          <a:lstStyle/>
          <a:p>
            <a:pPr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(C) 5.35 </a:t>
            </a:r>
            <a:r>
              <a:rPr lang="en-US" sz="2300" dirty="0" smtClean="0">
                <a:solidFill>
                  <a:schemeClr val="tx1"/>
                </a:solidFill>
                <a:latin typeface="Times New Roman" pitchFamily="18" charset="0"/>
                <a:cs typeface="Times New Roman" pitchFamily="18" charset="0"/>
                <a:sym typeface="Symbol"/>
              </a:rPr>
              <a:t></a:t>
            </a:r>
            <a:r>
              <a:rPr lang="en-US" sz="2300" dirty="0" smtClean="0">
                <a:solidFill>
                  <a:schemeClr val="tx1"/>
                </a:solidFill>
                <a:latin typeface="Times New Roman" pitchFamily="18" charset="0"/>
                <a:cs typeface="Times New Roman" pitchFamily="18" charset="0"/>
              </a:rPr>
              <a:t> </a:t>
            </a:r>
            <a:r>
              <a:rPr lang="en-US" sz="2300" dirty="0">
                <a:solidFill>
                  <a:schemeClr val="tx1"/>
                </a:solidFill>
                <a:latin typeface="Times New Roman" pitchFamily="18" charset="0"/>
                <a:cs typeface="Times New Roman" pitchFamily="18" charset="0"/>
              </a:rPr>
              <a:t>10</a:t>
            </a:r>
            <a:r>
              <a:rPr lang="en-US" sz="2300" baseline="30000" dirty="0">
                <a:solidFill>
                  <a:schemeClr val="tx1"/>
                </a:solidFill>
                <a:latin typeface="Times New Roman"/>
                <a:cs typeface="Times New Roman"/>
              </a:rPr>
              <a:t>–</a:t>
            </a:r>
            <a:r>
              <a:rPr lang="en-US" sz="2300" baseline="30000" dirty="0">
                <a:solidFill>
                  <a:schemeClr val="tx1"/>
                </a:solidFill>
                <a:latin typeface="Times New Roman" pitchFamily="18" charset="0"/>
                <a:cs typeface="Times New Roman" pitchFamily="18" charset="0"/>
              </a:rPr>
              <a:t>1</a:t>
            </a:r>
            <a:endParaRPr lang="en-US" sz="2300" dirty="0">
              <a:solidFill>
                <a:schemeClr val="tx1"/>
              </a:solidFill>
              <a:latin typeface="Times New Roman" pitchFamily="18" charset="0"/>
              <a:cs typeface="Times New Roman" pitchFamily="18" charset="0"/>
            </a:endParaRPr>
          </a:p>
        </p:txBody>
      </p:sp>
      <p:sp>
        <p:nvSpPr>
          <p:cNvPr id="9" name="Content Placeholder 10"/>
          <p:cNvSpPr>
            <a:spLocks noGrp="1"/>
          </p:cNvSpPr>
          <p:nvPr>
            <p:ph sz="quarter" idx="13"/>
          </p:nvPr>
        </p:nvSpPr>
        <p:spPr>
          <a:xfrm>
            <a:off x="1161288" y="5163629"/>
            <a:ext cx="2026920" cy="676339"/>
          </a:xfrm>
        </p:spPr>
        <p:txBody>
          <a:bodyPr wrap="square">
            <a:spAutoFit/>
          </a:bodyPr>
          <a:lstStyle/>
          <a:p>
            <a:pPr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(D) 5.35 </a:t>
            </a:r>
            <a:r>
              <a:rPr lang="en-US" sz="2300" dirty="0" smtClean="0">
                <a:solidFill>
                  <a:schemeClr val="tx1"/>
                </a:solidFill>
                <a:latin typeface="Times New Roman" pitchFamily="18" charset="0"/>
                <a:cs typeface="Times New Roman" pitchFamily="18" charset="0"/>
                <a:sym typeface="Symbol"/>
              </a:rPr>
              <a:t></a:t>
            </a:r>
            <a:r>
              <a:rPr lang="en-US" sz="2300" dirty="0" smtClean="0">
                <a:solidFill>
                  <a:schemeClr val="tx1"/>
                </a:solidFill>
                <a:latin typeface="Times New Roman" pitchFamily="18" charset="0"/>
                <a:cs typeface="Times New Roman" pitchFamily="18" charset="0"/>
              </a:rPr>
              <a:t> 10</a:t>
            </a:r>
            <a:r>
              <a:rPr lang="en-US" sz="2300" baseline="30000" dirty="0" smtClean="0">
                <a:solidFill>
                  <a:schemeClr val="tx1"/>
                </a:solidFill>
                <a:latin typeface="Times New Roman"/>
                <a:cs typeface="Times New Roman"/>
              </a:rPr>
              <a:t>–</a:t>
            </a:r>
            <a:r>
              <a:rPr lang="en-US" sz="2300" baseline="30000" dirty="0" smtClean="0">
                <a:solidFill>
                  <a:schemeClr val="tx1"/>
                </a:solidFill>
                <a:latin typeface="Times New Roman" pitchFamily="18" charset="0"/>
                <a:cs typeface="Times New Roman" pitchFamily="18" charset="0"/>
              </a:rPr>
              <a:t>2</a:t>
            </a:r>
            <a:endParaRPr lang="en-US" sz="2300" dirty="0" smtClean="0">
              <a:solidFill>
                <a:schemeClr val="tx1"/>
              </a:solidFill>
              <a:latin typeface="Times New Roman" pitchFamily="18" charset="0"/>
              <a:cs typeface="Times New Roman" pitchFamily="18" charset="0"/>
            </a:endParaRPr>
          </a:p>
        </p:txBody>
      </p:sp>
      <p:sp>
        <p:nvSpPr>
          <p:cNvPr id="10" name="Content Placeholder 10"/>
          <p:cNvSpPr>
            <a:spLocks noGrp="1"/>
          </p:cNvSpPr>
          <p:nvPr>
            <p:ph sz="quarter" idx="13"/>
          </p:nvPr>
        </p:nvSpPr>
        <p:spPr>
          <a:xfrm>
            <a:off x="1164336" y="3314700"/>
            <a:ext cx="2606040" cy="676339"/>
          </a:xfrm>
        </p:spPr>
        <p:txBody>
          <a:bodyPr wrap="square">
            <a:spAutoFit/>
          </a:bodyPr>
          <a:lstStyle/>
          <a:p>
            <a:pPr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(A) 5.34 </a:t>
            </a:r>
            <a:r>
              <a:rPr lang="en-US" sz="2300" dirty="0" smtClean="0">
                <a:solidFill>
                  <a:schemeClr val="tx1"/>
                </a:solidFill>
                <a:latin typeface="Times New Roman" pitchFamily="18" charset="0"/>
                <a:cs typeface="Times New Roman" pitchFamily="18" charset="0"/>
                <a:sym typeface="Symbol"/>
              </a:rPr>
              <a:t></a:t>
            </a:r>
            <a:r>
              <a:rPr lang="en-US" sz="2300" dirty="0" smtClean="0">
                <a:solidFill>
                  <a:schemeClr val="tx1"/>
                </a:solidFill>
                <a:latin typeface="Times New Roman" pitchFamily="18" charset="0"/>
                <a:cs typeface="Times New Roman" pitchFamily="18" charset="0"/>
              </a:rPr>
              <a:t> </a:t>
            </a:r>
            <a:r>
              <a:rPr lang="en-US" sz="2300" dirty="0">
                <a:solidFill>
                  <a:schemeClr val="tx1"/>
                </a:solidFill>
                <a:latin typeface="Times New Roman" pitchFamily="18" charset="0"/>
                <a:cs typeface="Times New Roman" pitchFamily="18" charset="0"/>
              </a:rPr>
              <a:t>10</a:t>
            </a:r>
            <a:r>
              <a:rPr lang="en-US" sz="2300" baseline="30000" dirty="0">
                <a:solidFill>
                  <a:schemeClr val="tx1"/>
                </a:solidFill>
                <a:latin typeface="Times New Roman"/>
                <a:cs typeface="Times New Roman"/>
              </a:rPr>
              <a:t>–</a:t>
            </a:r>
            <a:r>
              <a:rPr lang="en-US" sz="2300" baseline="30000" dirty="0">
                <a:solidFill>
                  <a:schemeClr val="tx1"/>
                </a:solidFill>
                <a:latin typeface="Times New Roman" pitchFamily="18" charset="0"/>
                <a:cs typeface="Times New Roman" pitchFamily="18" charset="0"/>
              </a:rPr>
              <a:t>1</a:t>
            </a:r>
            <a:endParaRPr lang="en-US" sz="2300" dirty="0">
              <a:solidFill>
                <a:schemeClr val="tx1"/>
              </a:solidFill>
              <a:latin typeface="Times New Roman" pitchFamily="18" charset="0"/>
              <a:cs typeface="Times New Roman" pitchFamily="18" charset="0"/>
            </a:endParaRPr>
          </a:p>
        </p:txBody>
      </p:sp>
      <p:sp>
        <p:nvSpPr>
          <p:cNvPr id="13" name="Content Placeholder 10"/>
          <p:cNvSpPr>
            <a:spLocks noGrp="1"/>
          </p:cNvSpPr>
          <p:nvPr>
            <p:ph sz="quarter" idx="13"/>
          </p:nvPr>
        </p:nvSpPr>
        <p:spPr>
          <a:xfrm>
            <a:off x="1143000" y="3934968"/>
            <a:ext cx="2103120" cy="676339"/>
          </a:xfrm>
        </p:spPr>
        <p:txBody>
          <a:bodyPr wrap="square">
            <a:spAutoFit/>
          </a:bodyPr>
          <a:lstStyle/>
          <a:p>
            <a:pPr algn="just">
              <a:lnSpc>
                <a:spcPct val="165000"/>
              </a:lnSpc>
              <a:spcBef>
                <a:spcPct val="0"/>
              </a:spcBef>
              <a:buNone/>
              <a:tabLst>
                <a:tab pos="800100" algn="l"/>
                <a:tab pos="3776663" algn="l"/>
              </a:tabLst>
            </a:pPr>
            <a:r>
              <a:rPr lang="en-US" sz="2300" dirty="0" smtClean="0">
                <a:solidFill>
                  <a:schemeClr val="tx1"/>
                </a:solidFill>
                <a:latin typeface="Times New Roman" pitchFamily="18" charset="0"/>
                <a:cs typeface="Times New Roman" pitchFamily="18" charset="0"/>
              </a:rPr>
              <a:t>(B) 5.34 </a:t>
            </a:r>
            <a:r>
              <a:rPr lang="en-US" sz="2300" dirty="0" smtClean="0">
                <a:solidFill>
                  <a:schemeClr val="tx1"/>
                </a:solidFill>
                <a:latin typeface="Times New Roman" pitchFamily="18" charset="0"/>
                <a:cs typeface="Times New Roman" pitchFamily="18" charset="0"/>
                <a:sym typeface="Symbol"/>
              </a:rPr>
              <a:t></a:t>
            </a:r>
            <a:r>
              <a:rPr lang="en-US" sz="2300" dirty="0" smtClean="0">
                <a:solidFill>
                  <a:schemeClr val="tx1"/>
                </a:solidFill>
                <a:latin typeface="Times New Roman" pitchFamily="18" charset="0"/>
                <a:cs typeface="Times New Roman" pitchFamily="18" charset="0"/>
              </a:rPr>
              <a:t> 10</a:t>
            </a:r>
            <a:r>
              <a:rPr lang="en-US" sz="2300" baseline="30000" dirty="0" smtClean="0">
                <a:solidFill>
                  <a:schemeClr val="tx1"/>
                </a:solidFill>
                <a:latin typeface="Times New Roman"/>
                <a:cs typeface="Times New Roman"/>
              </a:rPr>
              <a:t>–</a:t>
            </a:r>
            <a:r>
              <a:rPr lang="en-US" sz="2300" baseline="30000" dirty="0" smtClean="0">
                <a:solidFill>
                  <a:schemeClr val="tx1"/>
                </a:solidFill>
                <a:latin typeface="Times New Roman" pitchFamily="18" charset="0"/>
                <a:cs typeface="Times New Roman" pitchFamily="18" charset="0"/>
              </a:rPr>
              <a:t>2</a:t>
            </a:r>
            <a:endParaRPr lang="en-US" sz="2300" dirty="0" smtClean="0">
              <a:solidFill>
                <a:schemeClr val="tx1"/>
              </a:solidFill>
              <a:latin typeface="Times New Roman" pitchFamily="18" charset="0"/>
              <a:cs typeface="Times New Roman" pitchFamily="18" charset="0"/>
            </a:endParaRPr>
          </a:p>
        </p:txBody>
      </p:sp>
      <p:sp>
        <p:nvSpPr>
          <p:cNvPr id="12" name="TextBox 11"/>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4 Paper 1</a:t>
            </a:r>
          </a:p>
        </p:txBody>
      </p:sp>
    </p:spTree>
    <p:extLst>
      <p:ext uri="{BB962C8B-B14F-4D97-AF65-F5344CB8AC3E}">
        <p14:creationId xmlns:p14="http://schemas.microsoft.com/office/powerpoint/2010/main" xmlns="" val="71451342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11">
                                            <p:txEl>
                                              <p:pRg st="0" end="0"/>
                                            </p:txEl>
                                          </p:spTgt>
                                        </p:tgtEl>
                                        <p:attrNameLst>
                                          <p:attrName>style.visibility</p:attrName>
                                        </p:attrNameLst>
                                      </p:cBhvr>
                                      <p:to>
                                        <p:strVal val="visible"/>
                                      </p:to>
                                    </p:set>
                                    <p:anim calcmode="lin" valueType="num">
                                      <p:cBhvr>
                                        <p:cTn id="7" dur="500" fill="hold"/>
                                        <p:tgtEl>
                                          <p:spTgt spid="11">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11">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11">
                                            <p:txEl>
                                              <p:pRg st="0" end="0"/>
                                            </p:txEl>
                                          </p:spTgt>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10">
                                            <p:txEl>
                                              <p:pRg st="0" end="0"/>
                                            </p:txEl>
                                          </p:spTgt>
                                        </p:tgtEl>
                                        <p:attrNameLst>
                                          <p:attrName>style.visibility</p:attrName>
                                        </p:attrNameLst>
                                      </p:cBhvr>
                                      <p:to>
                                        <p:strVal val="visible"/>
                                      </p:to>
                                    </p:set>
                                    <p:anim calcmode="lin" valueType="num">
                                      <p:cBhvr>
                                        <p:cTn id="14" dur="500" fill="hold"/>
                                        <p:tgtEl>
                                          <p:spTgt spid="10">
                                            <p:txEl>
                                              <p:pRg st="0" end="0"/>
                                            </p:txEl>
                                          </p:spTgt>
                                        </p:tgtEl>
                                        <p:attrNameLst>
                                          <p:attrName>ppt_w</p:attrName>
                                        </p:attrNameLst>
                                      </p:cBhvr>
                                      <p:tavLst>
                                        <p:tav tm="0">
                                          <p:val>
                                            <p:fltVal val="0"/>
                                          </p:val>
                                        </p:tav>
                                        <p:tav tm="100000">
                                          <p:val>
                                            <p:strVal val="#ppt_w"/>
                                          </p:val>
                                        </p:tav>
                                      </p:tavLst>
                                    </p:anim>
                                    <p:anim calcmode="lin" valueType="num">
                                      <p:cBhvr>
                                        <p:cTn id="15" dur="500" fill="hold"/>
                                        <p:tgtEl>
                                          <p:spTgt spid="10">
                                            <p:txEl>
                                              <p:pRg st="0" end="0"/>
                                            </p:txEl>
                                          </p:spTgt>
                                        </p:tgtEl>
                                        <p:attrNameLst>
                                          <p:attrName>ppt_h</p:attrName>
                                        </p:attrNameLst>
                                      </p:cBhvr>
                                      <p:tavLst>
                                        <p:tav tm="0">
                                          <p:val>
                                            <p:fltVal val="0"/>
                                          </p:val>
                                        </p:tav>
                                        <p:tav tm="100000">
                                          <p:val>
                                            <p:strVal val="#ppt_h"/>
                                          </p:val>
                                        </p:tav>
                                      </p:tavLst>
                                    </p:anim>
                                    <p:animEffect transition="in" filter="fade">
                                      <p:cBhvr>
                                        <p:cTn id="16" dur="500"/>
                                        <p:tgtEl>
                                          <p:spTgt spid="10">
                                            <p:txEl>
                                              <p:pRg st="0" end="0"/>
                                            </p:txEl>
                                          </p:spTgt>
                                        </p:tgtEl>
                                      </p:cBhvr>
                                    </p:animEffect>
                                  </p:childTnLst>
                                </p:cTn>
                              </p:par>
                              <p:par>
                                <p:cTn id="17" presetID="53" presetClass="entr" presetSubtype="16" fill="hold" grpId="0" nodeType="withEffect">
                                  <p:stCondLst>
                                    <p:cond delay="0"/>
                                  </p:stCondLst>
                                  <p:childTnLst>
                                    <p:set>
                                      <p:cBhvr>
                                        <p:cTn id="18" dur="1" fill="hold">
                                          <p:stCondLst>
                                            <p:cond delay="0"/>
                                          </p:stCondLst>
                                        </p:cTn>
                                        <p:tgtEl>
                                          <p:spTgt spid="13">
                                            <p:txEl>
                                              <p:pRg st="0" end="0"/>
                                            </p:txEl>
                                          </p:spTgt>
                                        </p:tgtEl>
                                        <p:attrNameLst>
                                          <p:attrName>style.visibility</p:attrName>
                                        </p:attrNameLst>
                                      </p:cBhvr>
                                      <p:to>
                                        <p:strVal val="visible"/>
                                      </p:to>
                                    </p:set>
                                    <p:anim calcmode="lin" valueType="num">
                                      <p:cBhvr>
                                        <p:cTn id="19" dur="500" fill="hold"/>
                                        <p:tgtEl>
                                          <p:spTgt spid="13">
                                            <p:txEl>
                                              <p:pRg st="0" end="0"/>
                                            </p:txEl>
                                          </p:spTgt>
                                        </p:tgtEl>
                                        <p:attrNameLst>
                                          <p:attrName>ppt_w</p:attrName>
                                        </p:attrNameLst>
                                      </p:cBhvr>
                                      <p:tavLst>
                                        <p:tav tm="0">
                                          <p:val>
                                            <p:fltVal val="0"/>
                                          </p:val>
                                        </p:tav>
                                        <p:tav tm="100000">
                                          <p:val>
                                            <p:strVal val="#ppt_w"/>
                                          </p:val>
                                        </p:tav>
                                      </p:tavLst>
                                    </p:anim>
                                    <p:anim calcmode="lin" valueType="num">
                                      <p:cBhvr>
                                        <p:cTn id="20" dur="500" fill="hold"/>
                                        <p:tgtEl>
                                          <p:spTgt spid="13">
                                            <p:txEl>
                                              <p:pRg st="0" end="0"/>
                                            </p:txEl>
                                          </p:spTgt>
                                        </p:tgtEl>
                                        <p:attrNameLst>
                                          <p:attrName>ppt_h</p:attrName>
                                        </p:attrNameLst>
                                      </p:cBhvr>
                                      <p:tavLst>
                                        <p:tav tm="0">
                                          <p:val>
                                            <p:fltVal val="0"/>
                                          </p:val>
                                        </p:tav>
                                        <p:tav tm="100000">
                                          <p:val>
                                            <p:strVal val="#ppt_h"/>
                                          </p:val>
                                        </p:tav>
                                      </p:tavLst>
                                    </p:anim>
                                    <p:animEffect transition="in" filter="fade">
                                      <p:cBhvr>
                                        <p:cTn id="21" dur="500"/>
                                        <p:tgtEl>
                                          <p:spTgt spid="13">
                                            <p:txEl>
                                              <p:pRg st="0" end="0"/>
                                            </p:txEl>
                                          </p:spTgt>
                                        </p:tgtEl>
                                      </p:cBhvr>
                                    </p:animEffect>
                                  </p:childTnLst>
                                </p:cTn>
                              </p:par>
                              <p:par>
                                <p:cTn id="22" presetID="53" presetClass="entr" presetSubtype="16" fill="hold" grpId="0" nodeType="withEffect">
                                  <p:stCondLst>
                                    <p:cond delay="0"/>
                                  </p:stCondLst>
                                  <p:childTnLst>
                                    <p:set>
                                      <p:cBhvr>
                                        <p:cTn id="23" dur="1" fill="hold">
                                          <p:stCondLst>
                                            <p:cond delay="0"/>
                                          </p:stCondLst>
                                        </p:cTn>
                                        <p:tgtEl>
                                          <p:spTgt spid="7">
                                            <p:txEl>
                                              <p:pRg st="0" end="0"/>
                                            </p:txEl>
                                          </p:spTgt>
                                        </p:tgtEl>
                                        <p:attrNameLst>
                                          <p:attrName>style.visibility</p:attrName>
                                        </p:attrNameLst>
                                      </p:cBhvr>
                                      <p:to>
                                        <p:strVal val="visible"/>
                                      </p:to>
                                    </p:set>
                                    <p:anim calcmode="lin" valueType="num">
                                      <p:cBhvr>
                                        <p:cTn id="24" dur="500" fill="hold"/>
                                        <p:tgtEl>
                                          <p:spTgt spid="7">
                                            <p:txEl>
                                              <p:pRg st="0" end="0"/>
                                            </p:txEl>
                                          </p:spTgt>
                                        </p:tgtEl>
                                        <p:attrNameLst>
                                          <p:attrName>ppt_w</p:attrName>
                                        </p:attrNameLst>
                                      </p:cBhvr>
                                      <p:tavLst>
                                        <p:tav tm="0">
                                          <p:val>
                                            <p:fltVal val="0"/>
                                          </p:val>
                                        </p:tav>
                                        <p:tav tm="100000">
                                          <p:val>
                                            <p:strVal val="#ppt_w"/>
                                          </p:val>
                                        </p:tav>
                                      </p:tavLst>
                                    </p:anim>
                                    <p:anim calcmode="lin" valueType="num">
                                      <p:cBhvr>
                                        <p:cTn id="25" dur="500" fill="hold"/>
                                        <p:tgtEl>
                                          <p:spTgt spid="7">
                                            <p:txEl>
                                              <p:pRg st="0" end="0"/>
                                            </p:txEl>
                                          </p:spTgt>
                                        </p:tgtEl>
                                        <p:attrNameLst>
                                          <p:attrName>ppt_h</p:attrName>
                                        </p:attrNameLst>
                                      </p:cBhvr>
                                      <p:tavLst>
                                        <p:tav tm="0">
                                          <p:val>
                                            <p:fltVal val="0"/>
                                          </p:val>
                                        </p:tav>
                                        <p:tav tm="100000">
                                          <p:val>
                                            <p:strVal val="#ppt_h"/>
                                          </p:val>
                                        </p:tav>
                                      </p:tavLst>
                                    </p:anim>
                                    <p:animEffect transition="in" filter="fade">
                                      <p:cBhvr>
                                        <p:cTn id="26" dur="500"/>
                                        <p:tgtEl>
                                          <p:spTgt spid="7">
                                            <p:txEl>
                                              <p:pRg st="0" end="0"/>
                                            </p:txEl>
                                          </p:spTgt>
                                        </p:tgtEl>
                                      </p:cBhvr>
                                    </p:animEffect>
                                  </p:childTnLst>
                                </p:cTn>
                              </p:par>
                              <p:par>
                                <p:cTn id="27" presetID="53" presetClass="entr" presetSubtype="16" fill="hold" grpId="0" nodeType="withEffect">
                                  <p:stCondLst>
                                    <p:cond delay="0"/>
                                  </p:stCondLst>
                                  <p:childTnLst>
                                    <p:set>
                                      <p:cBhvr>
                                        <p:cTn id="28" dur="1" fill="hold">
                                          <p:stCondLst>
                                            <p:cond delay="0"/>
                                          </p:stCondLst>
                                        </p:cTn>
                                        <p:tgtEl>
                                          <p:spTgt spid="9">
                                            <p:txEl>
                                              <p:pRg st="0" end="0"/>
                                            </p:txEl>
                                          </p:spTgt>
                                        </p:tgtEl>
                                        <p:attrNameLst>
                                          <p:attrName>style.visibility</p:attrName>
                                        </p:attrNameLst>
                                      </p:cBhvr>
                                      <p:to>
                                        <p:strVal val="visible"/>
                                      </p:to>
                                    </p:set>
                                    <p:anim calcmode="lin" valueType="num">
                                      <p:cBhvr>
                                        <p:cTn id="29" dur="500" fill="hold"/>
                                        <p:tgtEl>
                                          <p:spTgt spid="9">
                                            <p:txEl>
                                              <p:pRg st="0" end="0"/>
                                            </p:txEl>
                                          </p:spTgt>
                                        </p:tgtEl>
                                        <p:attrNameLst>
                                          <p:attrName>ppt_w</p:attrName>
                                        </p:attrNameLst>
                                      </p:cBhvr>
                                      <p:tavLst>
                                        <p:tav tm="0">
                                          <p:val>
                                            <p:fltVal val="0"/>
                                          </p:val>
                                        </p:tav>
                                        <p:tav tm="100000">
                                          <p:val>
                                            <p:strVal val="#ppt_w"/>
                                          </p:val>
                                        </p:tav>
                                      </p:tavLst>
                                    </p:anim>
                                    <p:anim calcmode="lin" valueType="num">
                                      <p:cBhvr>
                                        <p:cTn id="30" dur="500" fill="hold"/>
                                        <p:tgtEl>
                                          <p:spTgt spid="9">
                                            <p:txEl>
                                              <p:pRg st="0" end="0"/>
                                            </p:txEl>
                                          </p:spTgt>
                                        </p:tgtEl>
                                        <p:attrNameLst>
                                          <p:attrName>ppt_h</p:attrName>
                                        </p:attrNameLst>
                                      </p:cBhvr>
                                      <p:tavLst>
                                        <p:tav tm="0">
                                          <p:val>
                                            <p:fltVal val="0"/>
                                          </p:val>
                                        </p:tav>
                                        <p:tav tm="100000">
                                          <p:val>
                                            <p:strVal val="#ppt_h"/>
                                          </p:val>
                                        </p:tav>
                                      </p:tavLst>
                                    </p:anim>
                                    <p:animEffect transition="in" filter="fade">
                                      <p:cBhvr>
                                        <p:cTn id="31" dur="500"/>
                                        <p:tgtEl>
                                          <p:spTgt spid="9">
                                            <p:txEl>
                                              <p:pRg st="0" end="0"/>
                                            </p:txEl>
                                          </p:spTgt>
                                        </p:tgtEl>
                                      </p:cBhvr>
                                    </p:animEffect>
                                  </p:childTnLst>
                                </p:cTn>
                              </p:par>
                            </p:childTnLst>
                          </p:cTn>
                        </p:par>
                      </p:childTnLst>
                    </p:cTn>
                  </p:par>
                  <p:par>
                    <p:cTn id="32" fill="hold">
                      <p:stCondLst>
                        <p:cond delay="indefinite"/>
                      </p:stCondLst>
                      <p:childTnLst>
                        <p:par>
                          <p:cTn id="33" fill="hold">
                            <p:stCondLst>
                              <p:cond delay="0"/>
                            </p:stCondLst>
                            <p:childTnLst>
                              <p:par>
                                <p:cTn id="34" presetID="3" presetClass="entr" presetSubtype="10" fill="hold" grpId="0" nodeType="clickEffect">
                                  <p:stCondLst>
                                    <p:cond delay="0"/>
                                  </p:stCondLst>
                                  <p:childTnLst>
                                    <p:set>
                                      <p:cBhvr>
                                        <p:cTn id="35" dur="1" fill="hold">
                                          <p:stCondLst>
                                            <p:cond delay="0"/>
                                          </p:stCondLst>
                                        </p:cTn>
                                        <p:tgtEl>
                                          <p:spTgt spid="8"/>
                                        </p:tgtEl>
                                        <p:attrNameLst>
                                          <p:attrName>style.visibility</p:attrName>
                                        </p:attrNameLst>
                                      </p:cBhvr>
                                      <p:to>
                                        <p:strVal val="visible"/>
                                      </p:to>
                                    </p:set>
                                    <p:animEffect transition="in" filter="blinds(horizontal)">
                                      <p:cBhvr>
                                        <p:cTn id="36"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build="p"/>
      <p:bldP spid="8" grpId="0" animBg="1"/>
      <p:bldP spid="7" grpId="0" build="p"/>
      <p:bldP spid="9" grpId="0" build="p"/>
      <p:bldP spid="10" grpId="0" build="p"/>
      <p:bldP spid="13" grpId="0" build="p"/>
    </p:bldLst>
  </p:timing>
</p:sld>
</file>

<file path=ppt/slides/slide6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685800" y="2670048"/>
            <a:ext cx="405880" cy="446276"/>
          </a:xfrm>
          <a:prstGeom prst="rect">
            <a:avLst/>
          </a:prstGeom>
        </p:spPr>
        <p:txBody>
          <a:bodyPr wrap="none">
            <a:spAutoFit/>
          </a:bodyPr>
          <a:lstStyle/>
          <a:p>
            <a:r>
              <a:rPr lang="en-US" sz="2300" b="1" dirty="0" smtClean="0">
                <a:latin typeface="Times New Roman" pitchFamily="18" charset="0"/>
                <a:cs typeface="Times New Roman" pitchFamily="18" charset="0"/>
              </a:rPr>
              <a:t>3.</a:t>
            </a:r>
            <a:endParaRPr lang="en-US" sz="2300" dirty="0"/>
          </a:p>
        </p:txBody>
      </p:sp>
      <p:sp>
        <p:nvSpPr>
          <p:cNvPr id="3" name="Rectangle 2"/>
          <p:cNvSpPr/>
          <p:nvPr/>
        </p:nvSpPr>
        <p:spPr>
          <a:xfrm>
            <a:off x="4091590" y="4056888"/>
            <a:ext cx="2133918" cy="446276"/>
          </a:xfrm>
          <a:prstGeom prst="rect">
            <a:avLst/>
          </a:prstGeom>
        </p:spPr>
        <p:txBody>
          <a:bodyPr wrap="none">
            <a:spAutoFit/>
          </a:bodyPr>
          <a:lstStyle/>
          <a:p>
            <a:r>
              <a:rPr lang="en-US" sz="2300" dirty="0">
                <a:solidFill>
                  <a:srgbClr val="00A89C"/>
                </a:solidFill>
                <a:latin typeface="Times New Roman" pitchFamily="18" charset="0"/>
                <a:cs typeface="Times New Roman" pitchFamily="18" charset="0"/>
              </a:rPr>
              <a:t>in standard form</a:t>
            </a:r>
          </a:p>
        </p:txBody>
      </p:sp>
      <p:sp>
        <p:nvSpPr>
          <p:cNvPr id="4" name="Rectangle 3"/>
          <p:cNvSpPr/>
          <p:nvPr/>
        </p:nvSpPr>
        <p:spPr>
          <a:xfrm>
            <a:off x="4091590" y="4544568"/>
            <a:ext cx="2667000" cy="800219"/>
          </a:xfrm>
          <a:prstGeom prst="rect">
            <a:avLst/>
          </a:prstGeom>
        </p:spPr>
        <p:txBody>
          <a:bodyPr wrap="square">
            <a:spAutoFit/>
          </a:bodyPr>
          <a:lstStyle/>
          <a:p>
            <a:r>
              <a:rPr lang="en-US" sz="2300" dirty="0">
                <a:solidFill>
                  <a:srgbClr val="00A89C"/>
                </a:solidFill>
                <a:latin typeface="Times New Roman" pitchFamily="18" charset="0"/>
                <a:cs typeface="Times New Roman" pitchFamily="18" charset="0"/>
              </a:rPr>
              <a:t>in standard form </a:t>
            </a:r>
            <a:r>
              <a:rPr lang="en-US" sz="2300" dirty="0" smtClean="0">
                <a:solidFill>
                  <a:srgbClr val="00A89C"/>
                </a:solidFill>
                <a:latin typeface="Times New Roman" pitchFamily="18" charset="0"/>
                <a:cs typeface="Times New Roman" pitchFamily="18" charset="0"/>
              </a:rPr>
              <a:t>to </a:t>
            </a:r>
            <a:br>
              <a:rPr lang="en-US" sz="2300" dirty="0" smtClean="0">
                <a:solidFill>
                  <a:srgbClr val="00A89C"/>
                </a:solidFill>
                <a:latin typeface="Times New Roman" pitchFamily="18" charset="0"/>
                <a:cs typeface="Times New Roman" pitchFamily="18" charset="0"/>
              </a:rPr>
            </a:br>
            <a:r>
              <a:rPr lang="en-US" sz="2300" dirty="0" smtClean="0">
                <a:solidFill>
                  <a:srgbClr val="00A89C"/>
                </a:solidFill>
                <a:latin typeface="Times New Roman" pitchFamily="18" charset="0"/>
                <a:cs typeface="Times New Roman" pitchFamily="18" charset="0"/>
              </a:rPr>
              <a:t>3 significant figures.</a:t>
            </a:r>
            <a:endParaRPr lang="en-US" sz="2300" dirty="0">
              <a:solidFill>
                <a:srgbClr val="00A89C"/>
              </a:solidFill>
              <a:latin typeface="Times New Roman" pitchFamily="18" charset="0"/>
              <a:cs typeface="Times New Roman" pitchFamily="18" charset="0"/>
            </a:endParaRPr>
          </a:p>
        </p:txBody>
      </p:sp>
      <p:pic>
        <p:nvPicPr>
          <p:cNvPr id="7" name="Picture 1" descr="D:\Deepak\Powerpoint\20110226\Art\New.wmf"/>
          <p:cNvPicPr>
            <a:picLocks noChangeAspect="1" noChangeArrowheads="1"/>
          </p:cNvPicPr>
          <p:nvPr/>
        </p:nvPicPr>
        <p:blipFill>
          <a:blip r:embed="rId2" cstate="print"/>
          <a:srcRect/>
          <a:stretch>
            <a:fillRect/>
          </a:stretch>
        </p:blipFill>
        <p:spPr bwMode="auto">
          <a:xfrm>
            <a:off x="1234698" y="2590582"/>
            <a:ext cx="2692400" cy="2425700"/>
          </a:xfrm>
          <a:prstGeom prst="rect">
            <a:avLst/>
          </a:prstGeom>
          <a:noFill/>
        </p:spPr>
      </p:pic>
      <p:sp>
        <p:nvSpPr>
          <p:cNvPr id="6" name="TextBox 5"/>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4 Paper 1</a:t>
            </a:r>
          </a:p>
        </p:txBody>
      </p:sp>
    </p:spTree>
    <p:extLst>
      <p:ext uri="{BB962C8B-B14F-4D97-AF65-F5344CB8AC3E}">
        <p14:creationId xmlns:p14="http://schemas.microsoft.com/office/powerpoint/2010/main" xmlns="" val="1737722938"/>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ppt_w</p:attrName>
                                        </p:attrNameLst>
                                      </p:cBhvr>
                                      <p:tavLst>
                                        <p:tav tm="0">
                                          <p:val>
                                            <p:fltVal val="0"/>
                                          </p:val>
                                        </p:tav>
                                        <p:tav tm="100000">
                                          <p:val>
                                            <p:strVal val="#ppt_w"/>
                                          </p:val>
                                        </p:tav>
                                      </p:tavLst>
                                    </p:anim>
                                    <p:anim calcmode="lin" valueType="num">
                                      <p:cBhvr>
                                        <p:cTn id="8" dur="500" fill="hold"/>
                                        <p:tgtEl>
                                          <p:spTgt spid="2"/>
                                        </p:tgtEl>
                                        <p:attrNameLst>
                                          <p:attrName>ppt_h</p:attrName>
                                        </p:attrNameLst>
                                      </p:cBhvr>
                                      <p:tavLst>
                                        <p:tav tm="0">
                                          <p:val>
                                            <p:fltVal val="0"/>
                                          </p:val>
                                        </p:tav>
                                        <p:tav tm="100000">
                                          <p:val>
                                            <p:strVal val="#ppt_h"/>
                                          </p:val>
                                        </p:tav>
                                      </p:tavLst>
                                    </p:anim>
                                    <p:animEffect transition="in" filter="fade">
                                      <p:cBhvr>
                                        <p:cTn id="9" dur="500"/>
                                        <p:tgtEl>
                                          <p:spTgt spid="2"/>
                                        </p:tgtEl>
                                      </p:cBhvr>
                                    </p:animEffect>
                                  </p:childTnLst>
                                </p:cTn>
                              </p:par>
                              <p:par>
                                <p:cTn id="10" presetID="23" presetClass="entr" presetSubtype="16" fill="hold" nodeType="withEffect">
                                  <p:stCondLst>
                                    <p:cond delay="0"/>
                                  </p:stCondLst>
                                  <p:childTnLst>
                                    <p:set>
                                      <p:cBhvr>
                                        <p:cTn id="11" dur="1" fill="hold">
                                          <p:stCondLst>
                                            <p:cond delay="0"/>
                                          </p:stCondLst>
                                        </p:cTn>
                                        <p:tgtEl>
                                          <p:spTgt spid="7"/>
                                        </p:tgtEl>
                                        <p:attrNameLst>
                                          <p:attrName>style.visibility</p:attrName>
                                        </p:attrNameLst>
                                      </p:cBhvr>
                                      <p:to>
                                        <p:strVal val="visible"/>
                                      </p:to>
                                    </p:set>
                                    <p:anim calcmode="lin" valueType="num">
                                      <p:cBhvr>
                                        <p:cTn id="12" dur="500" fill="hold"/>
                                        <p:tgtEl>
                                          <p:spTgt spid="7"/>
                                        </p:tgtEl>
                                        <p:attrNameLst>
                                          <p:attrName>ppt_w</p:attrName>
                                        </p:attrNameLst>
                                      </p:cBhvr>
                                      <p:tavLst>
                                        <p:tav tm="0">
                                          <p:val>
                                            <p:fltVal val="0"/>
                                          </p:val>
                                        </p:tav>
                                        <p:tav tm="100000">
                                          <p:val>
                                            <p:strVal val="#ppt_w"/>
                                          </p:val>
                                        </p:tav>
                                      </p:tavLst>
                                    </p:anim>
                                    <p:anim calcmode="lin" valueType="num">
                                      <p:cBhvr>
                                        <p:cTn id="13" dur="500" fill="hold"/>
                                        <p:tgtEl>
                                          <p:spTgt spid="7"/>
                                        </p:tgtEl>
                                        <p:attrNameLst>
                                          <p:attrName>ppt_h</p:attrName>
                                        </p:attrNameLst>
                                      </p:cBhvr>
                                      <p:tavLst>
                                        <p:tav tm="0">
                                          <p:val>
                                            <p:fltVal val="0"/>
                                          </p:val>
                                        </p:tav>
                                        <p:tav tm="100000">
                                          <p:val>
                                            <p:strVal val="#ppt_h"/>
                                          </p:val>
                                        </p:tav>
                                      </p:tavLst>
                                    </p:anim>
                                  </p:childTnLst>
                                </p:cTn>
                              </p:par>
                              <p:par>
                                <p:cTn id="14" presetID="53" presetClass="entr" presetSubtype="16" fill="hold" grpId="0" nodeType="withEffect">
                                  <p:stCondLst>
                                    <p:cond delay="0"/>
                                  </p:stCondLst>
                                  <p:childTnLst>
                                    <p:set>
                                      <p:cBhvr>
                                        <p:cTn id="15" dur="1" fill="hold">
                                          <p:stCondLst>
                                            <p:cond delay="0"/>
                                          </p:stCondLst>
                                        </p:cTn>
                                        <p:tgtEl>
                                          <p:spTgt spid="3"/>
                                        </p:tgtEl>
                                        <p:attrNameLst>
                                          <p:attrName>style.visibility</p:attrName>
                                        </p:attrNameLst>
                                      </p:cBhvr>
                                      <p:to>
                                        <p:strVal val="visible"/>
                                      </p:to>
                                    </p:set>
                                    <p:anim calcmode="lin" valueType="num">
                                      <p:cBhvr>
                                        <p:cTn id="16" dur="500" fill="hold"/>
                                        <p:tgtEl>
                                          <p:spTgt spid="3"/>
                                        </p:tgtEl>
                                        <p:attrNameLst>
                                          <p:attrName>ppt_w</p:attrName>
                                        </p:attrNameLst>
                                      </p:cBhvr>
                                      <p:tavLst>
                                        <p:tav tm="0">
                                          <p:val>
                                            <p:fltVal val="0"/>
                                          </p:val>
                                        </p:tav>
                                        <p:tav tm="100000">
                                          <p:val>
                                            <p:strVal val="#ppt_w"/>
                                          </p:val>
                                        </p:tav>
                                      </p:tavLst>
                                    </p:anim>
                                    <p:anim calcmode="lin" valueType="num">
                                      <p:cBhvr>
                                        <p:cTn id="17" dur="500" fill="hold"/>
                                        <p:tgtEl>
                                          <p:spTgt spid="3"/>
                                        </p:tgtEl>
                                        <p:attrNameLst>
                                          <p:attrName>ppt_h</p:attrName>
                                        </p:attrNameLst>
                                      </p:cBhvr>
                                      <p:tavLst>
                                        <p:tav tm="0">
                                          <p:val>
                                            <p:fltVal val="0"/>
                                          </p:val>
                                        </p:tav>
                                        <p:tav tm="100000">
                                          <p:val>
                                            <p:strVal val="#ppt_h"/>
                                          </p:val>
                                        </p:tav>
                                      </p:tavLst>
                                    </p:anim>
                                    <p:animEffect transition="in" filter="fade">
                                      <p:cBhvr>
                                        <p:cTn id="18" dur="500"/>
                                        <p:tgtEl>
                                          <p:spTgt spid="3"/>
                                        </p:tgtEl>
                                      </p:cBhvr>
                                    </p:animEffect>
                                  </p:childTnLst>
                                </p:cTn>
                              </p:par>
                              <p:par>
                                <p:cTn id="19" presetID="53" presetClass="entr" presetSubtype="16" fill="hold" grpId="0" nodeType="withEffect">
                                  <p:stCondLst>
                                    <p:cond delay="0"/>
                                  </p:stCondLst>
                                  <p:childTnLst>
                                    <p:set>
                                      <p:cBhvr>
                                        <p:cTn id="20" dur="1" fill="hold">
                                          <p:stCondLst>
                                            <p:cond delay="0"/>
                                          </p:stCondLst>
                                        </p:cTn>
                                        <p:tgtEl>
                                          <p:spTgt spid="4"/>
                                        </p:tgtEl>
                                        <p:attrNameLst>
                                          <p:attrName>style.visibility</p:attrName>
                                        </p:attrNameLst>
                                      </p:cBhvr>
                                      <p:to>
                                        <p:strVal val="visible"/>
                                      </p:to>
                                    </p:set>
                                    <p:anim calcmode="lin" valueType="num">
                                      <p:cBhvr>
                                        <p:cTn id="21" dur="500" fill="hold"/>
                                        <p:tgtEl>
                                          <p:spTgt spid="4"/>
                                        </p:tgtEl>
                                        <p:attrNameLst>
                                          <p:attrName>ppt_w</p:attrName>
                                        </p:attrNameLst>
                                      </p:cBhvr>
                                      <p:tavLst>
                                        <p:tav tm="0">
                                          <p:val>
                                            <p:fltVal val="0"/>
                                          </p:val>
                                        </p:tav>
                                        <p:tav tm="100000">
                                          <p:val>
                                            <p:strVal val="#ppt_w"/>
                                          </p:val>
                                        </p:tav>
                                      </p:tavLst>
                                    </p:anim>
                                    <p:anim calcmode="lin" valueType="num">
                                      <p:cBhvr>
                                        <p:cTn id="22" dur="500" fill="hold"/>
                                        <p:tgtEl>
                                          <p:spTgt spid="4"/>
                                        </p:tgtEl>
                                        <p:attrNameLst>
                                          <p:attrName>ppt_h</p:attrName>
                                        </p:attrNameLst>
                                      </p:cBhvr>
                                      <p:tavLst>
                                        <p:tav tm="0">
                                          <p:val>
                                            <p:fltVal val="0"/>
                                          </p:val>
                                        </p:tav>
                                        <p:tav tm="100000">
                                          <p:val>
                                            <p:strVal val="#ppt_h"/>
                                          </p:val>
                                        </p:tav>
                                      </p:tavLst>
                                    </p:anim>
                                    <p:animEffect transition="in" filter="fade">
                                      <p:cBhvr>
                                        <p:cTn id="23"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4" grpId="0"/>
    </p:bldLst>
  </p:timing>
</p:sld>
</file>

<file path=ppt/slides/slide6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74" name="Picture 2" descr="\\172.16.2.26\Conver\CARRIBEAN\MATHEMATICS_VOL-1_PPT_DESIGN\Incoming\Equations\Revision_Exam_4\Eqn010.wmf"/>
          <p:cNvPicPr>
            <a:picLocks noChangeAspect="1" noChangeArrowheads="1"/>
          </p:cNvPicPr>
          <p:nvPr/>
        </p:nvPicPr>
        <p:blipFill>
          <a:blip r:embed="rId2" cstate="print">
            <a:extLst>
              <a:ext uri="{28A0092B-C50C-407E-A947-70E740481C1C}">
                <a14:useLocalDpi xmlns:a14="http://schemas.microsoft.com/office/drawing/2010/main" xmlns="" val="0"/>
              </a:ext>
            </a:extLst>
          </a:blip>
          <a:srcRect/>
          <a:stretch>
            <a:fillRect/>
          </a:stretch>
        </p:blipFill>
        <p:spPr bwMode="auto">
          <a:xfrm>
            <a:off x="1205134" y="2667000"/>
            <a:ext cx="1257300" cy="698500"/>
          </a:xfrm>
          <a:prstGeom prst="rect">
            <a:avLst/>
          </a:prstGeom>
          <a:noFill/>
          <a:extLst>
            <a:ext uri="{909E8E84-426E-40DD-AFC4-6F175D3DCCD1}">
              <a14:hiddenFill xmlns:a14="http://schemas.microsoft.com/office/drawing/2010/main" xmlns="">
                <a:solidFill>
                  <a:srgbClr val="FFFFFF"/>
                </a:solidFill>
              </a14:hiddenFill>
            </a:ext>
          </a:extLst>
        </p:spPr>
      </p:pic>
      <p:sp>
        <p:nvSpPr>
          <p:cNvPr id="6" name="Rectangle 5"/>
          <p:cNvSpPr/>
          <p:nvPr/>
        </p:nvSpPr>
        <p:spPr>
          <a:xfrm>
            <a:off x="685800" y="2727960"/>
            <a:ext cx="405880" cy="446276"/>
          </a:xfrm>
          <a:prstGeom prst="rect">
            <a:avLst/>
          </a:prstGeom>
        </p:spPr>
        <p:txBody>
          <a:bodyPr wrap="none">
            <a:spAutoFit/>
          </a:bodyPr>
          <a:lstStyle/>
          <a:p>
            <a:r>
              <a:rPr lang="en-US" sz="2300" b="1" dirty="0" smtClean="0">
                <a:latin typeface="Times New Roman" pitchFamily="18" charset="0"/>
                <a:cs typeface="Times New Roman" pitchFamily="18" charset="0"/>
              </a:rPr>
              <a:t>4.</a:t>
            </a:r>
            <a:endParaRPr lang="en-US" sz="2300" dirty="0"/>
          </a:p>
        </p:txBody>
      </p:sp>
      <p:sp>
        <p:nvSpPr>
          <p:cNvPr id="5" name="Rectangle 4"/>
          <p:cNvSpPr/>
          <p:nvPr/>
        </p:nvSpPr>
        <p:spPr>
          <a:xfrm>
            <a:off x="1205134" y="3505200"/>
            <a:ext cx="4572000" cy="2400657"/>
          </a:xfrm>
          <a:prstGeom prst="rect">
            <a:avLst/>
          </a:prstGeom>
        </p:spPr>
        <p:txBody>
          <a:bodyPr>
            <a:spAutoFit/>
          </a:bodyPr>
          <a:lstStyle/>
          <a:p>
            <a:pPr>
              <a:lnSpc>
                <a:spcPts val="4500"/>
              </a:lnSpc>
            </a:pPr>
            <a:r>
              <a:rPr lang="en-US" sz="2300" dirty="0" smtClean="0">
                <a:latin typeface="Times New Roman" pitchFamily="18" charset="0"/>
                <a:cs typeface="Times New Roman" pitchFamily="18" charset="0"/>
              </a:rPr>
              <a:t>(A) 0.0117 </a:t>
            </a:r>
          </a:p>
          <a:p>
            <a:pPr>
              <a:lnSpc>
                <a:spcPts val="4500"/>
              </a:lnSpc>
            </a:pPr>
            <a:r>
              <a:rPr lang="en-US" sz="2300" dirty="0" smtClean="0">
                <a:latin typeface="Times New Roman" pitchFamily="18" charset="0"/>
                <a:cs typeface="Times New Roman" pitchFamily="18" charset="0"/>
              </a:rPr>
              <a:t>(</a:t>
            </a:r>
            <a:r>
              <a:rPr lang="en-US" sz="2300" dirty="0">
                <a:latin typeface="Times New Roman" pitchFamily="18" charset="0"/>
                <a:cs typeface="Times New Roman" pitchFamily="18" charset="0"/>
              </a:rPr>
              <a:t>B) 0.117</a:t>
            </a:r>
          </a:p>
          <a:p>
            <a:pPr>
              <a:lnSpc>
                <a:spcPts val="4500"/>
              </a:lnSpc>
            </a:pPr>
            <a:r>
              <a:rPr lang="en-US" sz="2300" dirty="0">
                <a:latin typeface="Times New Roman" pitchFamily="18" charset="0"/>
                <a:cs typeface="Times New Roman" pitchFamily="18" charset="0"/>
              </a:rPr>
              <a:t>(C) 1.17 </a:t>
            </a:r>
            <a:endParaRPr lang="en-US" sz="2300" dirty="0" smtClean="0">
              <a:latin typeface="Times New Roman" pitchFamily="18" charset="0"/>
              <a:cs typeface="Times New Roman" pitchFamily="18" charset="0"/>
            </a:endParaRPr>
          </a:p>
          <a:p>
            <a:pPr>
              <a:lnSpc>
                <a:spcPts val="4500"/>
              </a:lnSpc>
            </a:pPr>
            <a:r>
              <a:rPr lang="en-US" sz="2300" dirty="0" smtClean="0">
                <a:latin typeface="Times New Roman" pitchFamily="18" charset="0"/>
                <a:cs typeface="Times New Roman" pitchFamily="18" charset="0"/>
              </a:rPr>
              <a:t>(</a:t>
            </a:r>
            <a:r>
              <a:rPr lang="en-US" sz="2300" dirty="0">
                <a:latin typeface="Times New Roman" pitchFamily="18" charset="0"/>
                <a:cs typeface="Times New Roman" pitchFamily="18" charset="0"/>
              </a:rPr>
              <a:t>D) 11.7</a:t>
            </a:r>
          </a:p>
        </p:txBody>
      </p:sp>
      <p:sp>
        <p:nvSpPr>
          <p:cNvPr id="8" name="Notched Right Arrow 7"/>
          <p:cNvSpPr/>
          <p:nvPr/>
        </p:nvSpPr>
        <p:spPr>
          <a:xfrm>
            <a:off x="7162800" y="6019800"/>
            <a:ext cx="1782315" cy="685800"/>
          </a:xfrm>
          <a:prstGeom prst="notchedRightArrow">
            <a:avLst/>
          </a:prstGeom>
          <a:blipFill>
            <a:blip r:embed="rId3" cstate="print">
              <a:extLst>
                <a:ext uri="{BEBA8EAE-BF5A-486C-A8C5-ECC9F3942E4B}">
                  <a14:imgProps xmlns:a14="http://schemas.microsoft.com/office/drawing/2010/main" xmlns="">
                    <a14:imgLayer r:embed="rId4">
                      <a14:imgEffect>
                        <a14:brightnessContrast bright="-20000" contrast="-20000"/>
                      </a14:imgEffect>
                    </a14:imgLayer>
                  </a14:imgProps>
                </a:ex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ANSWER</a:t>
            </a:r>
            <a:endParaRPr lang="en-US" sz="2000" b="1" dirty="0">
              <a:latin typeface="Times New Roman" pitchFamily="18" charset="0"/>
              <a:cs typeface="Times New Roman" pitchFamily="18" charset="0"/>
            </a:endParaRPr>
          </a:p>
        </p:txBody>
      </p:sp>
      <p:sp>
        <p:nvSpPr>
          <p:cNvPr id="7" name="TextBox 6"/>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4 Paper 1</a:t>
            </a:r>
          </a:p>
        </p:txBody>
      </p:sp>
    </p:spTree>
    <p:extLst>
      <p:ext uri="{BB962C8B-B14F-4D97-AF65-F5344CB8AC3E}">
        <p14:creationId xmlns:p14="http://schemas.microsoft.com/office/powerpoint/2010/main" xmlns="" val="3329510199"/>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0"/>
                                  </p:stCondLst>
                                  <p:childTnLst>
                                    <p:set>
                                      <p:cBhvr>
                                        <p:cTn id="6" dur="1" fill="hold">
                                          <p:stCondLst>
                                            <p:cond delay="0"/>
                                          </p:stCondLst>
                                        </p:cTn>
                                        <p:tgtEl>
                                          <p:spTgt spid="3074"/>
                                        </p:tgtEl>
                                        <p:attrNameLst>
                                          <p:attrName>style.visibility</p:attrName>
                                        </p:attrNameLst>
                                      </p:cBhvr>
                                      <p:to>
                                        <p:strVal val="visible"/>
                                      </p:to>
                                    </p:set>
                                    <p:anim calcmode="lin" valueType="num">
                                      <p:cBhvr>
                                        <p:cTn id="7" dur="500" fill="hold"/>
                                        <p:tgtEl>
                                          <p:spTgt spid="3074"/>
                                        </p:tgtEl>
                                        <p:attrNameLst>
                                          <p:attrName>ppt_w</p:attrName>
                                        </p:attrNameLst>
                                      </p:cBhvr>
                                      <p:tavLst>
                                        <p:tav tm="0">
                                          <p:val>
                                            <p:fltVal val="0"/>
                                          </p:val>
                                        </p:tav>
                                        <p:tav tm="100000">
                                          <p:val>
                                            <p:strVal val="#ppt_w"/>
                                          </p:val>
                                        </p:tav>
                                      </p:tavLst>
                                    </p:anim>
                                    <p:anim calcmode="lin" valueType="num">
                                      <p:cBhvr>
                                        <p:cTn id="8" dur="500" fill="hold"/>
                                        <p:tgtEl>
                                          <p:spTgt spid="3074"/>
                                        </p:tgtEl>
                                        <p:attrNameLst>
                                          <p:attrName>ppt_h</p:attrName>
                                        </p:attrNameLst>
                                      </p:cBhvr>
                                      <p:tavLst>
                                        <p:tav tm="0">
                                          <p:val>
                                            <p:fltVal val="0"/>
                                          </p:val>
                                        </p:tav>
                                        <p:tav tm="100000">
                                          <p:val>
                                            <p:strVal val="#ppt_h"/>
                                          </p:val>
                                        </p:tav>
                                      </p:tavLst>
                                    </p:anim>
                                    <p:animEffect transition="in" filter="fade">
                                      <p:cBhvr>
                                        <p:cTn id="9" dur="500"/>
                                        <p:tgtEl>
                                          <p:spTgt spid="3074"/>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6"/>
                                        </p:tgtEl>
                                        <p:attrNameLst>
                                          <p:attrName>style.visibility</p:attrName>
                                        </p:attrNameLst>
                                      </p:cBhvr>
                                      <p:to>
                                        <p:strVal val="visible"/>
                                      </p:to>
                                    </p:set>
                                    <p:anim calcmode="lin" valueType="num">
                                      <p:cBhvr>
                                        <p:cTn id="12" dur="500" fill="hold"/>
                                        <p:tgtEl>
                                          <p:spTgt spid="6"/>
                                        </p:tgtEl>
                                        <p:attrNameLst>
                                          <p:attrName>ppt_w</p:attrName>
                                        </p:attrNameLst>
                                      </p:cBhvr>
                                      <p:tavLst>
                                        <p:tav tm="0">
                                          <p:val>
                                            <p:fltVal val="0"/>
                                          </p:val>
                                        </p:tav>
                                        <p:tav tm="100000">
                                          <p:val>
                                            <p:strVal val="#ppt_w"/>
                                          </p:val>
                                        </p:tav>
                                      </p:tavLst>
                                    </p:anim>
                                    <p:anim calcmode="lin" valueType="num">
                                      <p:cBhvr>
                                        <p:cTn id="13" dur="500" fill="hold"/>
                                        <p:tgtEl>
                                          <p:spTgt spid="6"/>
                                        </p:tgtEl>
                                        <p:attrNameLst>
                                          <p:attrName>ppt_h</p:attrName>
                                        </p:attrNameLst>
                                      </p:cBhvr>
                                      <p:tavLst>
                                        <p:tav tm="0">
                                          <p:val>
                                            <p:fltVal val="0"/>
                                          </p:val>
                                        </p:tav>
                                        <p:tav tm="100000">
                                          <p:val>
                                            <p:strVal val="#ppt_h"/>
                                          </p:val>
                                        </p:tav>
                                      </p:tavLst>
                                    </p:anim>
                                    <p:animEffect transition="in" filter="fade">
                                      <p:cBhvr>
                                        <p:cTn id="14" dur="500"/>
                                        <p:tgtEl>
                                          <p:spTgt spid="6"/>
                                        </p:tgtEl>
                                      </p:cBhvr>
                                    </p:animEffect>
                                  </p:childTnLst>
                                </p:cTn>
                              </p:par>
                            </p:childTnLst>
                          </p:cTn>
                        </p:par>
                      </p:childTnLst>
                    </p:cTn>
                  </p:par>
                  <p:par>
                    <p:cTn id="15" fill="hold">
                      <p:stCondLst>
                        <p:cond delay="indefinite"/>
                      </p:stCondLst>
                      <p:childTnLst>
                        <p:par>
                          <p:cTn id="16" fill="hold">
                            <p:stCondLst>
                              <p:cond delay="0"/>
                            </p:stCondLst>
                            <p:childTnLst>
                              <p:par>
                                <p:cTn id="17" presetID="53" presetClass="entr" presetSubtype="16" fill="hold" grpId="0" nodeType="clickEffect">
                                  <p:stCondLst>
                                    <p:cond delay="0"/>
                                  </p:stCondLst>
                                  <p:childTnLst>
                                    <p:set>
                                      <p:cBhvr>
                                        <p:cTn id="18" dur="1" fill="hold">
                                          <p:stCondLst>
                                            <p:cond delay="0"/>
                                          </p:stCondLst>
                                        </p:cTn>
                                        <p:tgtEl>
                                          <p:spTgt spid="5">
                                            <p:txEl>
                                              <p:pRg st="0" end="0"/>
                                            </p:txEl>
                                          </p:spTgt>
                                        </p:tgtEl>
                                        <p:attrNameLst>
                                          <p:attrName>style.visibility</p:attrName>
                                        </p:attrNameLst>
                                      </p:cBhvr>
                                      <p:to>
                                        <p:strVal val="visible"/>
                                      </p:to>
                                    </p:set>
                                    <p:anim calcmode="lin" valueType="num">
                                      <p:cBhvr>
                                        <p:cTn id="19" dur="500" fill="hold"/>
                                        <p:tgtEl>
                                          <p:spTgt spid="5">
                                            <p:txEl>
                                              <p:pRg st="0" end="0"/>
                                            </p:txEl>
                                          </p:spTgt>
                                        </p:tgtEl>
                                        <p:attrNameLst>
                                          <p:attrName>ppt_w</p:attrName>
                                        </p:attrNameLst>
                                      </p:cBhvr>
                                      <p:tavLst>
                                        <p:tav tm="0">
                                          <p:val>
                                            <p:fltVal val="0"/>
                                          </p:val>
                                        </p:tav>
                                        <p:tav tm="100000">
                                          <p:val>
                                            <p:strVal val="#ppt_w"/>
                                          </p:val>
                                        </p:tav>
                                      </p:tavLst>
                                    </p:anim>
                                    <p:anim calcmode="lin" valueType="num">
                                      <p:cBhvr>
                                        <p:cTn id="20" dur="500" fill="hold"/>
                                        <p:tgtEl>
                                          <p:spTgt spid="5">
                                            <p:txEl>
                                              <p:pRg st="0" end="0"/>
                                            </p:txEl>
                                          </p:spTgt>
                                        </p:tgtEl>
                                        <p:attrNameLst>
                                          <p:attrName>ppt_h</p:attrName>
                                        </p:attrNameLst>
                                      </p:cBhvr>
                                      <p:tavLst>
                                        <p:tav tm="0">
                                          <p:val>
                                            <p:fltVal val="0"/>
                                          </p:val>
                                        </p:tav>
                                        <p:tav tm="100000">
                                          <p:val>
                                            <p:strVal val="#ppt_h"/>
                                          </p:val>
                                        </p:tav>
                                      </p:tavLst>
                                    </p:anim>
                                    <p:animEffect transition="in" filter="fade">
                                      <p:cBhvr>
                                        <p:cTn id="21" dur="500"/>
                                        <p:tgtEl>
                                          <p:spTgt spid="5">
                                            <p:txEl>
                                              <p:pRg st="0" end="0"/>
                                            </p:txEl>
                                          </p:spTgt>
                                        </p:tgtEl>
                                      </p:cBhvr>
                                    </p:animEffect>
                                  </p:childTnLst>
                                </p:cTn>
                              </p:par>
                              <p:par>
                                <p:cTn id="22" presetID="53" presetClass="entr" presetSubtype="16" fill="hold" grpId="0" nodeType="withEffect">
                                  <p:stCondLst>
                                    <p:cond delay="0"/>
                                  </p:stCondLst>
                                  <p:childTnLst>
                                    <p:set>
                                      <p:cBhvr>
                                        <p:cTn id="23" dur="1" fill="hold">
                                          <p:stCondLst>
                                            <p:cond delay="0"/>
                                          </p:stCondLst>
                                        </p:cTn>
                                        <p:tgtEl>
                                          <p:spTgt spid="5">
                                            <p:txEl>
                                              <p:pRg st="1" end="1"/>
                                            </p:txEl>
                                          </p:spTgt>
                                        </p:tgtEl>
                                        <p:attrNameLst>
                                          <p:attrName>style.visibility</p:attrName>
                                        </p:attrNameLst>
                                      </p:cBhvr>
                                      <p:to>
                                        <p:strVal val="visible"/>
                                      </p:to>
                                    </p:set>
                                    <p:anim calcmode="lin" valueType="num">
                                      <p:cBhvr>
                                        <p:cTn id="24" dur="500" fill="hold"/>
                                        <p:tgtEl>
                                          <p:spTgt spid="5">
                                            <p:txEl>
                                              <p:pRg st="1" end="1"/>
                                            </p:txEl>
                                          </p:spTgt>
                                        </p:tgtEl>
                                        <p:attrNameLst>
                                          <p:attrName>ppt_w</p:attrName>
                                        </p:attrNameLst>
                                      </p:cBhvr>
                                      <p:tavLst>
                                        <p:tav tm="0">
                                          <p:val>
                                            <p:fltVal val="0"/>
                                          </p:val>
                                        </p:tav>
                                        <p:tav tm="100000">
                                          <p:val>
                                            <p:strVal val="#ppt_w"/>
                                          </p:val>
                                        </p:tav>
                                      </p:tavLst>
                                    </p:anim>
                                    <p:anim calcmode="lin" valueType="num">
                                      <p:cBhvr>
                                        <p:cTn id="25" dur="500" fill="hold"/>
                                        <p:tgtEl>
                                          <p:spTgt spid="5">
                                            <p:txEl>
                                              <p:pRg st="1" end="1"/>
                                            </p:txEl>
                                          </p:spTgt>
                                        </p:tgtEl>
                                        <p:attrNameLst>
                                          <p:attrName>ppt_h</p:attrName>
                                        </p:attrNameLst>
                                      </p:cBhvr>
                                      <p:tavLst>
                                        <p:tav tm="0">
                                          <p:val>
                                            <p:fltVal val="0"/>
                                          </p:val>
                                        </p:tav>
                                        <p:tav tm="100000">
                                          <p:val>
                                            <p:strVal val="#ppt_h"/>
                                          </p:val>
                                        </p:tav>
                                      </p:tavLst>
                                    </p:anim>
                                    <p:animEffect transition="in" filter="fade">
                                      <p:cBhvr>
                                        <p:cTn id="26" dur="500"/>
                                        <p:tgtEl>
                                          <p:spTgt spid="5">
                                            <p:txEl>
                                              <p:pRg st="1" end="1"/>
                                            </p:txEl>
                                          </p:spTgt>
                                        </p:tgtEl>
                                      </p:cBhvr>
                                    </p:animEffect>
                                  </p:childTnLst>
                                </p:cTn>
                              </p:par>
                              <p:par>
                                <p:cTn id="27" presetID="53" presetClass="entr" presetSubtype="16" fill="hold" grpId="0" nodeType="withEffect">
                                  <p:stCondLst>
                                    <p:cond delay="0"/>
                                  </p:stCondLst>
                                  <p:childTnLst>
                                    <p:set>
                                      <p:cBhvr>
                                        <p:cTn id="28" dur="1" fill="hold">
                                          <p:stCondLst>
                                            <p:cond delay="0"/>
                                          </p:stCondLst>
                                        </p:cTn>
                                        <p:tgtEl>
                                          <p:spTgt spid="5">
                                            <p:txEl>
                                              <p:pRg st="2" end="2"/>
                                            </p:txEl>
                                          </p:spTgt>
                                        </p:tgtEl>
                                        <p:attrNameLst>
                                          <p:attrName>style.visibility</p:attrName>
                                        </p:attrNameLst>
                                      </p:cBhvr>
                                      <p:to>
                                        <p:strVal val="visible"/>
                                      </p:to>
                                    </p:set>
                                    <p:anim calcmode="lin" valueType="num">
                                      <p:cBhvr>
                                        <p:cTn id="29" dur="500" fill="hold"/>
                                        <p:tgtEl>
                                          <p:spTgt spid="5">
                                            <p:txEl>
                                              <p:pRg st="2" end="2"/>
                                            </p:txEl>
                                          </p:spTgt>
                                        </p:tgtEl>
                                        <p:attrNameLst>
                                          <p:attrName>ppt_w</p:attrName>
                                        </p:attrNameLst>
                                      </p:cBhvr>
                                      <p:tavLst>
                                        <p:tav tm="0">
                                          <p:val>
                                            <p:fltVal val="0"/>
                                          </p:val>
                                        </p:tav>
                                        <p:tav tm="100000">
                                          <p:val>
                                            <p:strVal val="#ppt_w"/>
                                          </p:val>
                                        </p:tav>
                                      </p:tavLst>
                                    </p:anim>
                                    <p:anim calcmode="lin" valueType="num">
                                      <p:cBhvr>
                                        <p:cTn id="30" dur="500" fill="hold"/>
                                        <p:tgtEl>
                                          <p:spTgt spid="5">
                                            <p:txEl>
                                              <p:pRg st="2" end="2"/>
                                            </p:txEl>
                                          </p:spTgt>
                                        </p:tgtEl>
                                        <p:attrNameLst>
                                          <p:attrName>ppt_h</p:attrName>
                                        </p:attrNameLst>
                                      </p:cBhvr>
                                      <p:tavLst>
                                        <p:tav tm="0">
                                          <p:val>
                                            <p:fltVal val="0"/>
                                          </p:val>
                                        </p:tav>
                                        <p:tav tm="100000">
                                          <p:val>
                                            <p:strVal val="#ppt_h"/>
                                          </p:val>
                                        </p:tav>
                                      </p:tavLst>
                                    </p:anim>
                                    <p:animEffect transition="in" filter="fade">
                                      <p:cBhvr>
                                        <p:cTn id="31" dur="500"/>
                                        <p:tgtEl>
                                          <p:spTgt spid="5">
                                            <p:txEl>
                                              <p:pRg st="2" end="2"/>
                                            </p:txEl>
                                          </p:spTgt>
                                        </p:tgtEl>
                                      </p:cBhvr>
                                    </p:animEffect>
                                  </p:childTnLst>
                                </p:cTn>
                              </p:par>
                              <p:par>
                                <p:cTn id="32" presetID="53" presetClass="entr" presetSubtype="16" fill="hold" grpId="0" nodeType="withEffect">
                                  <p:stCondLst>
                                    <p:cond delay="0"/>
                                  </p:stCondLst>
                                  <p:childTnLst>
                                    <p:set>
                                      <p:cBhvr>
                                        <p:cTn id="33" dur="1" fill="hold">
                                          <p:stCondLst>
                                            <p:cond delay="0"/>
                                          </p:stCondLst>
                                        </p:cTn>
                                        <p:tgtEl>
                                          <p:spTgt spid="5">
                                            <p:txEl>
                                              <p:pRg st="3" end="3"/>
                                            </p:txEl>
                                          </p:spTgt>
                                        </p:tgtEl>
                                        <p:attrNameLst>
                                          <p:attrName>style.visibility</p:attrName>
                                        </p:attrNameLst>
                                      </p:cBhvr>
                                      <p:to>
                                        <p:strVal val="visible"/>
                                      </p:to>
                                    </p:set>
                                    <p:anim calcmode="lin" valueType="num">
                                      <p:cBhvr>
                                        <p:cTn id="34" dur="500" fill="hold"/>
                                        <p:tgtEl>
                                          <p:spTgt spid="5">
                                            <p:txEl>
                                              <p:pRg st="3" end="3"/>
                                            </p:txEl>
                                          </p:spTgt>
                                        </p:tgtEl>
                                        <p:attrNameLst>
                                          <p:attrName>ppt_w</p:attrName>
                                        </p:attrNameLst>
                                      </p:cBhvr>
                                      <p:tavLst>
                                        <p:tav tm="0">
                                          <p:val>
                                            <p:fltVal val="0"/>
                                          </p:val>
                                        </p:tav>
                                        <p:tav tm="100000">
                                          <p:val>
                                            <p:strVal val="#ppt_w"/>
                                          </p:val>
                                        </p:tav>
                                      </p:tavLst>
                                    </p:anim>
                                    <p:anim calcmode="lin" valueType="num">
                                      <p:cBhvr>
                                        <p:cTn id="35" dur="500" fill="hold"/>
                                        <p:tgtEl>
                                          <p:spTgt spid="5">
                                            <p:txEl>
                                              <p:pRg st="3" end="3"/>
                                            </p:txEl>
                                          </p:spTgt>
                                        </p:tgtEl>
                                        <p:attrNameLst>
                                          <p:attrName>ppt_h</p:attrName>
                                        </p:attrNameLst>
                                      </p:cBhvr>
                                      <p:tavLst>
                                        <p:tav tm="0">
                                          <p:val>
                                            <p:fltVal val="0"/>
                                          </p:val>
                                        </p:tav>
                                        <p:tav tm="100000">
                                          <p:val>
                                            <p:strVal val="#ppt_h"/>
                                          </p:val>
                                        </p:tav>
                                      </p:tavLst>
                                    </p:anim>
                                    <p:animEffect transition="in" filter="fade">
                                      <p:cBhvr>
                                        <p:cTn id="36" dur="500"/>
                                        <p:tgtEl>
                                          <p:spTgt spid="5">
                                            <p:txEl>
                                              <p:pRg st="3" end="3"/>
                                            </p:txEl>
                                          </p:spTgt>
                                        </p:tgtEl>
                                      </p:cBhvr>
                                    </p:animEffect>
                                  </p:childTnLst>
                                </p:cTn>
                              </p:par>
                            </p:childTnLst>
                          </p:cTn>
                        </p:par>
                      </p:childTnLst>
                    </p:cTn>
                  </p:par>
                  <p:par>
                    <p:cTn id="37" fill="hold">
                      <p:stCondLst>
                        <p:cond delay="indefinite"/>
                      </p:stCondLst>
                      <p:childTnLst>
                        <p:par>
                          <p:cTn id="38" fill="hold">
                            <p:stCondLst>
                              <p:cond delay="0"/>
                            </p:stCondLst>
                            <p:childTnLst>
                              <p:par>
                                <p:cTn id="39" presetID="3" presetClass="entr" presetSubtype="10" fill="hold" grpId="0" nodeType="clickEffect">
                                  <p:stCondLst>
                                    <p:cond delay="0"/>
                                  </p:stCondLst>
                                  <p:childTnLst>
                                    <p:set>
                                      <p:cBhvr>
                                        <p:cTn id="40" dur="1" fill="hold">
                                          <p:stCondLst>
                                            <p:cond delay="0"/>
                                          </p:stCondLst>
                                        </p:cTn>
                                        <p:tgtEl>
                                          <p:spTgt spid="8"/>
                                        </p:tgtEl>
                                        <p:attrNameLst>
                                          <p:attrName>style.visibility</p:attrName>
                                        </p:attrNameLst>
                                      </p:cBhvr>
                                      <p:to>
                                        <p:strVal val="visible"/>
                                      </p:to>
                                    </p:set>
                                    <p:animEffect transition="in" filter="blinds(horizontal)">
                                      <p:cBhvr>
                                        <p:cTn id="41"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5" grpId="0" build="p"/>
      <p:bldP spid="8" grpId="0" animBg="1"/>
    </p:bldLst>
  </p:timing>
</p:sld>
</file>

<file path=ppt/slides/slide6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p:cNvSpPr/>
          <p:nvPr/>
        </p:nvSpPr>
        <p:spPr>
          <a:xfrm>
            <a:off x="685800" y="2679192"/>
            <a:ext cx="405880" cy="446276"/>
          </a:xfrm>
          <a:prstGeom prst="rect">
            <a:avLst/>
          </a:prstGeom>
        </p:spPr>
        <p:txBody>
          <a:bodyPr wrap="none">
            <a:spAutoFit/>
          </a:bodyPr>
          <a:lstStyle/>
          <a:p>
            <a:r>
              <a:rPr lang="en-US" sz="2300" b="1" dirty="0" smtClean="0">
                <a:latin typeface="Times New Roman" pitchFamily="18" charset="0"/>
                <a:cs typeface="Times New Roman" pitchFamily="18" charset="0"/>
              </a:rPr>
              <a:t>4.</a:t>
            </a:r>
            <a:endParaRPr lang="en-US" sz="2300" dirty="0"/>
          </a:p>
        </p:txBody>
      </p:sp>
      <p:pic>
        <p:nvPicPr>
          <p:cNvPr id="5" name="Picture 1" descr="D:\Deepak\Powerpoint\20110226\Art\New.wmf"/>
          <p:cNvPicPr>
            <a:picLocks noChangeAspect="1" noChangeArrowheads="1"/>
          </p:cNvPicPr>
          <p:nvPr/>
        </p:nvPicPr>
        <p:blipFill>
          <a:blip r:embed="rId2" cstate="print"/>
          <a:srcRect/>
          <a:stretch>
            <a:fillRect/>
          </a:stretch>
        </p:blipFill>
        <p:spPr bwMode="auto">
          <a:xfrm>
            <a:off x="1219200" y="2489200"/>
            <a:ext cx="2425700" cy="1879600"/>
          </a:xfrm>
          <a:prstGeom prst="rect">
            <a:avLst/>
          </a:prstGeom>
          <a:noFill/>
        </p:spPr>
      </p:pic>
      <p:sp>
        <p:nvSpPr>
          <p:cNvPr id="4" name="TextBox 3"/>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4 Paper 1</a:t>
            </a:r>
          </a:p>
        </p:txBody>
      </p:sp>
    </p:spTree>
    <p:extLst>
      <p:ext uri="{BB962C8B-B14F-4D97-AF65-F5344CB8AC3E}">
        <p14:creationId xmlns:p14="http://schemas.microsoft.com/office/powerpoint/2010/main" xmlns="" val="1702822923"/>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p:cTn id="7" dur="500" fill="hold"/>
                                        <p:tgtEl>
                                          <p:spTgt spid="9"/>
                                        </p:tgtEl>
                                        <p:attrNameLst>
                                          <p:attrName>ppt_w</p:attrName>
                                        </p:attrNameLst>
                                      </p:cBhvr>
                                      <p:tavLst>
                                        <p:tav tm="0">
                                          <p:val>
                                            <p:fltVal val="0"/>
                                          </p:val>
                                        </p:tav>
                                        <p:tav tm="100000">
                                          <p:val>
                                            <p:strVal val="#ppt_w"/>
                                          </p:val>
                                        </p:tav>
                                      </p:tavLst>
                                    </p:anim>
                                    <p:anim calcmode="lin" valueType="num">
                                      <p:cBhvr>
                                        <p:cTn id="8" dur="500" fill="hold"/>
                                        <p:tgtEl>
                                          <p:spTgt spid="9"/>
                                        </p:tgtEl>
                                        <p:attrNameLst>
                                          <p:attrName>ppt_h</p:attrName>
                                        </p:attrNameLst>
                                      </p:cBhvr>
                                      <p:tavLst>
                                        <p:tav tm="0">
                                          <p:val>
                                            <p:fltVal val="0"/>
                                          </p:val>
                                        </p:tav>
                                        <p:tav tm="100000">
                                          <p:val>
                                            <p:strVal val="#ppt_h"/>
                                          </p:val>
                                        </p:tav>
                                      </p:tavLst>
                                    </p:anim>
                                    <p:animEffect transition="in" filter="fade">
                                      <p:cBhvr>
                                        <p:cTn id="9" dur="500"/>
                                        <p:tgtEl>
                                          <p:spTgt spid="9"/>
                                        </p:tgtEl>
                                      </p:cBhvr>
                                    </p:animEffect>
                                  </p:childTnLst>
                                </p:cTn>
                              </p:par>
                              <p:par>
                                <p:cTn id="10" presetID="23" presetClass="entr" presetSubtype="16" fill="hold" nodeType="withEffect">
                                  <p:stCondLst>
                                    <p:cond delay="0"/>
                                  </p:stCondLst>
                                  <p:childTnLst>
                                    <p:set>
                                      <p:cBhvr>
                                        <p:cTn id="11" dur="1" fill="hold">
                                          <p:stCondLst>
                                            <p:cond delay="0"/>
                                          </p:stCondLst>
                                        </p:cTn>
                                        <p:tgtEl>
                                          <p:spTgt spid="5"/>
                                        </p:tgtEl>
                                        <p:attrNameLst>
                                          <p:attrName>style.visibility</p:attrName>
                                        </p:attrNameLst>
                                      </p:cBhvr>
                                      <p:to>
                                        <p:strVal val="visible"/>
                                      </p:to>
                                    </p:set>
                                    <p:anim calcmode="lin" valueType="num">
                                      <p:cBhvr>
                                        <p:cTn id="12" dur="500" fill="hold"/>
                                        <p:tgtEl>
                                          <p:spTgt spid="5"/>
                                        </p:tgtEl>
                                        <p:attrNameLst>
                                          <p:attrName>ppt_w</p:attrName>
                                        </p:attrNameLst>
                                      </p:cBhvr>
                                      <p:tavLst>
                                        <p:tav tm="0">
                                          <p:val>
                                            <p:fltVal val="0"/>
                                          </p:val>
                                        </p:tav>
                                        <p:tav tm="100000">
                                          <p:val>
                                            <p:strVal val="#ppt_w"/>
                                          </p:val>
                                        </p:tav>
                                      </p:tavLst>
                                    </p:anim>
                                    <p:anim calcmode="lin" valueType="num">
                                      <p:cBhvr>
                                        <p:cTn id="13" dur="500" fill="hold"/>
                                        <p:tgtEl>
                                          <p:spTgt spid="5"/>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Lst>
  </p:timing>
</p:sld>
</file>

<file path=ppt/slides/slide6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098" name="Picture 2" descr="\\172.16.2.26\Conver\CARRIBEAN\MATHEMATICS_VOL-1_PPT_DESIGN\Incoming\Equations\Revision_Exam_4\Eqn012.wmf"/>
          <p:cNvPicPr>
            <a:picLocks noChangeAspect="1" noChangeArrowheads="1"/>
          </p:cNvPicPr>
          <p:nvPr/>
        </p:nvPicPr>
        <p:blipFill>
          <a:blip r:embed="rId2" cstate="print">
            <a:extLst>
              <a:ext uri="{28A0092B-C50C-407E-A947-70E740481C1C}">
                <a14:useLocalDpi xmlns:a14="http://schemas.microsoft.com/office/drawing/2010/main" xmlns="" val="0"/>
              </a:ext>
            </a:extLst>
          </a:blip>
          <a:srcRect/>
          <a:stretch>
            <a:fillRect/>
          </a:stretch>
        </p:blipFill>
        <p:spPr bwMode="auto">
          <a:xfrm>
            <a:off x="1219200" y="2563368"/>
            <a:ext cx="1371600" cy="698500"/>
          </a:xfrm>
          <a:prstGeom prst="rect">
            <a:avLst/>
          </a:prstGeom>
          <a:noFill/>
          <a:extLst>
            <a:ext uri="{909E8E84-426E-40DD-AFC4-6F175D3DCCD1}">
              <a14:hiddenFill xmlns:a14="http://schemas.microsoft.com/office/drawing/2010/main" xmlns="">
                <a:solidFill>
                  <a:srgbClr val="FFFFFF"/>
                </a:solidFill>
              </a14:hiddenFill>
            </a:ext>
          </a:extLst>
        </p:spPr>
      </p:pic>
      <p:sp>
        <p:nvSpPr>
          <p:cNvPr id="6" name="Rectangle 5"/>
          <p:cNvSpPr/>
          <p:nvPr/>
        </p:nvSpPr>
        <p:spPr>
          <a:xfrm>
            <a:off x="685800" y="2679192"/>
            <a:ext cx="405880" cy="446276"/>
          </a:xfrm>
          <a:prstGeom prst="rect">
            <a:avLst/>
          </a:prstGeom>
        </p:spPr>
        <p:txBody>
          <a:bodyPr wrap="none">
            <a:spAutoFit/>
          </a:bodyPr>
          <a:lstStyle/>
          <a:p>
            <a:r>
              <a:rPr lang="en-US" sz="2300" b="1" dirty="0" smtClean="0">
                <a:latin typeface="Times New Roman" pitchFamily="18" charset="0"/>
                <a:cs typeface="Times New Roman" pitchFamily="18" charset="0"/>
              </a:rPr>
              <a:t>5.</a:t>
            </a:r>
            <a:endParaRPr lang="en-US" sz="2300" dirty="0"/>
          </a:p>
        </p:txBody>
      </p:sp>
      <p:sp>
        <p:nvSpPr>
          <p:cNvPr id="9" name="Content Placeholder 10"/>
          <p:cNvSpPr>
            <a:spLocks noGrp="1"/>
          </p:cNvSpPr>
          <p:nvPr>
            <p:ph sz="quarter" idx="13"/>
          </p:nvPr>
        </p:nvSpPr>
        <p:spPr>
          <a:xfrm>
            <a:off x="1246632" y="3425444"/>
            <a:ext cx="664464" cy="676339"/>
          </a:xfrm>
        </p:spPr>
        <p:txBody>
          <a:bodyPr wrap="square">
            <a:spAutoFit/>
          </a:bodyPr>
          <a:lstStyle/>
          <a:p>
            <a:pPr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(A)</a:t>
            </a:r>
            <a:endParaRPr lang="en-US" sz="2300" dirty="0">
              <a:solidFill>
                <a:schemeClr val="tx1"/>
              </a:solidFill>
              <a:latin typeface="Times New Roman" pitchFamily="18" charset="0"/>
              <a:cs typeface="Times New Roman" pitchFamily="18" charset="0"/>
            </a:endParaRPr>
          </a:p>
        </p:txBody>
      </p:sp>
      <p:pic>
        <p:nvPicPr>
          <p:cNvPr id="4099" name="Picture 3" descr="\\172.16.2.26\Conver\CARRIBEAN\MATHEMATICS_VOL-1_PPT_DESIGN\Incoming\Equations\Revision_Exam_4\Eqn013.wmf"/>
          <p:cNvPicPr>
            <a:picLocks noChangeAspect="1" noChangeArrowheads="1"/>
          </p:cNvPicPr>
          <p:nvPr/>
        </p:nvPicPr>
        <p:blipFill>
          <a:blip r:embed="rId3" cstate="print">
            <a:extLst>
              <a:ext uri="{28A0092B-C50C-407E-A947-70E740481C1C}">
                <a14:useLocalDpi xmlns:a14="http://schemas.microsoft.com/office/drawing/2010/main" xmlns="" val="0"/>
              </a:ext>
            </a:extLst>
          </a:blip>
          <a:srcRect/>
          <a:stretch>
            <a:fillRect/>
          </a:stretch>
        </p:blipFill>
        <p:spPr bwMode="auto">
          <a:xfrm>
            <a:off x="1819656" y="3474720"/>
            <a:ext cx="520700" cy="698500"/>
          </a:xfrm>
          <a:prstGeom prst="rect">
            <a:avLst/>
          </a:prstGeom>
          <a:noFill/>
          <a:extLst>
            <a:ext uri="{909E8E84-426E-40DD-AFC4-6F175D3DCCD1}">
              <a14:hiddenFill xmlns:a14="http://schemas.microsoft.com/office/drawing/2010/main" xmlns="">
                <a:solidFill>
                  <a:srgbClr val="FFFFFF"/>
                </a:solidFill>
              </a14:hiddenFill>
            </a:ext>
          </a:extLst>
        </p:spPr>
      </p:pic>
      <p:pic>
        <p:nvPicPr>
          <p:cNvPr id="4100" name="Picture 4" descr="\\172.16.2.26\Conver\CARRIBEAN\MATHEMATICS_VOL-1_PPT_DESIGN\Incoming\Equations\Revision_Exam_4\Eqn016.wmf"/>
          <p:cNvPicPr>
            <a:picLocks noChangeAspect="1" noChangeArrowheads="1"/>
          </p:cNvPicPr>
          <p:nvPr/>
        </p:nvPicPr>
        <p:blipFill>
          <a:blip r:embed="rId4" cstate="print">
            <a:extLst>
              <a:ext uri="{28A0092B-C50C-407E-A947-70E740481C1C}">
                <a14:useLocalDpi xmlns:a14="http://schemas.microsoft.com/office/drawing/2010/main" xmlns="" val="0"/>
              </a:ext>
            </a:extLst>
          </a:blip>
          <a:srcRect/>
          <a:stretch>
            <a:fillRect/>
          </a:stretch>
        </p:blipFill>
        <p:spPr bwMode="auto">
          <a:xfrm>
            <a:off x="6110732" y="3481070"/>
            <a:ext cx="393700" cy="685800"/>
          </a:xfrm>
          <a:prstGeom prst="rect">
            <a:avLst/>
          </a:prstGeom>
          <a:noFill/>
          <a:extLst>
            <a:ext uri="{909E8E84-426E-40DD-AFC4-6F175D3DCCD1}">
              <a14:hiddenFill xmlns:a14="http://schemas.microsoft.com/office/drawing/2010/main" xmlns="">
                <a:solidFill>
                  <a:srgbClr val="FFFFFF"/>
                </a:solidFill>
              </a14:hiddenFill>
            </a:ext>
          </a:extLst>
        </p:spPr>
      </p:pic>
      <p:pic>
        <p:nvPicPr>
          <p:cNvPr id="4101" name="Picture 5" descr="\\172.16.2.26\Conver\CARRIBEAN\MATHEMATICS_VOL-1_PPT_DESIGN\Incoming\Equations\Revision_Exam_4\Eqn014.wmf"/>
          <p:cNvPicPr>
            <a:picLocks noChangeAspect="1" noChangeArrowheads="1"/>
          </p:cNvPicPr>
          <p:nvPr/>
        </p:nvPicPr>
        <p:blipFill>
          <a:blip r:embed="rId5" cstate="print">
            <a:extLst>
              <a:ext uri="{28A0092B-C50C-407E-A947-70E740481C1C}">
                <a14:useLocalDpi xmlns:a14="http://schemas.microsoft.com/office/drawing/2010/main" xmlns="" val="0"/>
              </a:ext>
            </a:extLst>
          </a:blip>
          <a:srcRect/>
          <a:stretch>
            <a:fillRect/>
          </a:stretch>
        </p:blipFill>
        <p:spPr bwMode="auto">
          <a:xfrm>
            <a:off x="3286252" y="3474720"/>
            <a:ext cx="533400" cy="698500"/>
          </a:xfrm>
          <a:prstGeom prst="rect">
            <a:avLst/>
          </a:prstGeom>
          <a:noFill/>
          <a:extLst>
            <a:ext uri="{909E8E84-426E-40DD-AFC4-6F175D3DCCD1}">
              <a14:hiddenFill xmlns:a14="http://schemas.microsoft.com/office/drawing/2010/main" xmlns="">
                <a:solidFill>
                  <a:srgbClr val="FFFFFF"/>
                </a:solidFill>
              </a14:hiddenFill>
            </a:ext>
          </a:extLst>
        </p:spPr>
      </p:pic>
      <p:pic>
        <p:nvPicPr>
          <p:cNvPr id="4102" name="Picture 6" descr="\\172.16.2.26\Conver\CARRIBEAN\MATHEMATICS_VOL-1_PPT_DESIGN\Incoming\Equations\Revision_Exam_4\Eqn015.wmf"/>
          <p:cNvPicPr>
            <a:picLocks noChangeAspect="1" noChangeArrowheads="1"/>
          </p:cNvPicPr>
          <p:nvPr/>
        </p:nvPicPr>
        <p:blipFill>
          <a:blip r:embed="rId6" cstate="print">
            <a:extLst>
              <a:ext uri="{28A0092B-C50C-407E-A947-70E740481C1C}">
                <a14:useLocalDpi xmlns:a14="http://schemas.microsoft.com/office/drawing/2010/main" xmlns="" val="0"/>
              </a:ext>
            </a:extLst>
          </a:blip>
          <a:srcRect/>
          <a:stretch>
            <a:fillRect/>
          </a:stretch>
        </p:blipFill>
        <p:spPr bwMode="auto">
          <a:xfrm>
            <a:off x="4696968" y="3474720"/>
            <a:ext cx="368300" cy="698500"/>
          </a:xfrm>
          <a:prstGeom prst="rect">
            <a:avLst/>
          </a:prstGeom>
          <a:noFill/>
          <a:extLst>
            <a:ext uri="{909E8E84-426E-40DD-AFC4-6F175D3DCCD1}">
              <a14:hiddenFill xmlns:a14="http://schemas.microsoft.com/office/drawing/2010/main" xmlns="">
                <a:solidFill>
                  <a:srgbClr val="FFFFFF"/>
                </a:solidFill>
              </a14:hiddenFill>
            </a:ext>
          </a:extLst>
        </p:spPr>
      </p:pic>
      <p:sp>
        <p:nvSpPr>
          <p:cNvPr id="15" name="Content Placeholder 10"/>
          <p:cNvSpPr>
            <a:spLocks noGrp="1"/>
          </p:cNvSpPr>
          <p:nvPr>
            <p:ph sz="quarter" idx="13"/>
          </p:nvPr>
        </p:nvSpPr>
        <p:spPr>
          <a:xfrm>
            <a:off x="2743200" y="3425444"/>
            <a:ext cx="664464" cy="599459"/>
          </a:xfrm>
        </p:spPr>
        <p:txBody>
          <a:bodyPr wrap="square">
            <a:spAutoFit/>
          </a:bodyPr>
          <a:lstStyle/>
          <a:p>
            <a:pPr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(B)</a:t>
            </a:r>
            <a:endParaRPr lang="en-US" sz="2300" dirty="0">
              <a:solidFill>
                <a:schemeClr val="tx1"/>
              </a:solidFill>
              <a:latin typeface="Times New Roman" pitchFamily="18" charset="0"/>
              <a:cs typeface="Times New Roman" pitchFamily="18" charset="0"/>
            </a:endParaRPr>
          </a:p>
        </p:txBody>
      </p:sp>
      <p:sp>
        <p:nvSpPr>
          <p:cNvPr id="16" name="Content Placeholder 10"/>
          <p:cNvSpPr>
            <a:spLocks noGrp="1"/>
          </p:cNvSpPr>
          <p:nvPr>
            <p:ph sz="quarter" idx="13"/>
          </p:nvPr>
        </p:nvSpPr>
        <p:spPr>
          <a:xfrm>
            <a:off x="4175760" y="3416300"/>
            <a:ext cx="664464" cy="599459"/>
          </a:xfrm>
        </p:spPr>
        <p:txBody>
          <a:bodyPr wrap="square">
            <a:spAutoFit/>
          </a:bodyPr>
          <a:lstStyle/>
          <a:p>
            <a:pPr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(C)</a:t>
            </a:r>
            <a:endParaRPr lang="en-US" sz="2300" dirty="0">
              <a:solidFill>
                <a:schemeClr val="tx1"/>
              </a:solidFill>
              <a:latin typeface="Times New Roman" pitchFamily="18" charset="0"/>
              <a:cs typeface="Times New Roman" pitchFamily="18" charset="0"/>
            </a:endParaRPr>
          </a:p>
        </p:txBody>
      </p:sp>
      <p:sp>
        <p:nvSpPr>
          <p:cNvPr id="17" name="Content Placeholder 10"/>
          <p:cNvSpPr>
            <a:spLocks noGrp="1"/>
          </p:cNvSpPr>
          <p:nvPr>
            <p:ph sz="quarter" idx="13"/>
          </p:nvPr>
        </p:nvSpPr>
        <p:spPr>
          <a:xfrm>
            <a:off x="5562600" y="3425444"/>
            <a:ext cx="664464" cy="599459"/>
          </a:xfrm>
        </p:spPr>
        <p:txBody>
          <a:bodyPr wrap="square">
            <a:spAutoFit/>
          </a:bodyPr>
          <a:lstStyle/>
          <a:p>
            <a:pPr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(D)</a:t>
            </a:r>
            <a:endParaRPr lang="en-US" sz="2300" dirty="0">
              <a:solidFill>
                <a:schemeClr val="tx1"/>
              </a:solidFill>
              <a:latin typeface="Times New Roman" pitchFamily="18" charset="0"/>
              <a:cs typeface="Times New Roman" pitchFamily="18" charset="0"/>
            </a:endParaRPr>
          </a:p>
        </p:txBody>
      </p:sp>
      <p:sp>
        <p:nvSpPr>
          <p:cNvPr id="18" name="Notched Right Arrow 17"/>
          <p:cNvSpPr/>
          <p:nvPr/>
        </p:nvSpPr>
        <p:spPr>
          <a:xfrm>
            <a:off x="7162800" y="6019800"/>
            <a:ext cx="1782315" cy="685800"/>
          </a:xfrm>
          <a:prstGeom prst="notchedRightArrow">
            <a:avLst/>
          </a:prstGeom>
          <a:blipFill>
            <a:blip r:embed="rId7" cstate="print">
              <a:extLst>
                <a:ext uri="{BEBA8EAE-BF5A-486C-A8C5-ECC9F3942E4B}">
                  <a14:imgProps xmlns:a14="http://schemas.microsoft.com/office/drawing/2010/main" xmlns="">
                    <a14:imgLayer r:embed="rId8">
                      <a14:imgEffect>
                        <a14:brightnessContrast bright="-20000" contrast="-20000"/>
                      </a14:imgEffect>
                    </a14:imgLayer>
                  </a14:imgProps>
                </a:ex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ANSWER</a:t>
            </a:r>
            <a:endParaRPr lang="en-US" sz="2000" b="1" dirty="0">
              <a:latin typeface="Times New Roman" pitchFamily="18" charset="0"/>
              <a:cs typeface="Times New Roman" pitchFamily="18" charset="0"/>
            </a:endParaRPr>
          </a:p>
        </p:txBody>
      </p:sp>
      <p:sp>
        <p:nvSpPr>
          <p:cNvPr id="13" name="TextBox 12"/>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4 Paper 1</a:t>
            </a:r>
          </a:p>
        </p:txBody>
      </p:sp>
    </p:spTree>
    <p:extLst>
      <p:ext uri="{BB962C8B-B14F-4D97-AF65-F5344CB8AC3E}">
        <p14:creationId xmlns:p14="http://schemas.microsoft.com/office/powerpoint/2010/main" xmlns="" val="2413656144"/>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500" fill="hold"/>
                                        <p:tgtEl>
                                          <p:spTgt spid="6"/>
                                        </p:tgtEl>
                                        <p:attrNameLst>
                                          <p:attrName>ppt_w</p:attrName>
                                        </p:attrNameLst>
                                      </p:cBhvr>
                                      <p:tavLst>
                                        <p:tav tm="0">
                                          <p:val>
                                            <p:fltVal val="0"/>
                                          </p:val>
                                        </p:tav>
                                        <p:tav tm="100000">
                                          <p:val>
                                            <p:strVal val="#ppt_w"/>
                                          </p:val>
                                        </p:tav>
                                      </p:tavLst>
                                    </p:anim>
                                    <p:anim calcmode="lin" valueType="num">
                                      <p:cBhvr>
                                        <p:cTn id="8" dur="500" fill="hold"/>
                                        <p:tgtEl>
                                          <p:spTgt spid="6"/>
                                        </p:tgtEl>
                                        <p:attrNameLst>
                                          <p:attrName>ppt_h</p:attrName>
                                        </p:attrNameLst>
                                      </p:cBhvr>
                                      <p:tavLst>
                                        <p:tav tm="0">
                                          <p:val>
                                            <p:fltVal val="0"/>
                                          </p:val>
                                        </p:tav>
                                        <p:tav tm="100000">
                                          <p:val>
                                            <p:strVal val="#ppt_h"/>
                                          </p:val>
                                        </p:tav>
                                      </p:tavLst>
                                    </p:anim>
                                    <p:animEffect transition="in" filter="fade">
                                      <p:cBhvr>
                                        <p:cTn id="9" dur="500"/>
                                        <p:tgtEl>
                                          <p:spTgt spid="6"/>
                                        </p:tgtEl>
                                      </p:cBhvr>
                                    </p:animEffect>
                                  </p:childTnLst>
                                </p:cTn>
                              </p:par>
                              <p:par>
                                <p:cTn id="10" presetID="53" presetClass="entr" presetSubtype="16" fill="hold" nodeType="withEffect">
                                  <p:stCondLst>
                                    <p:cond delay="0"/>
                                  </p:stCondLst>
                                  <p:childTnLst>
                                    <p:set>
                                      <p:cBhvr>
                                        <p:cTn id="11" dur="1" fill="hold">
                                          <p:stCondLst>
                                            <p:cond delay="0"/>
                                          </p:stCondLst>
                                        </p:cTn>
                                        <p:tgtEl>
                                          <p:spTgt spid="4098"/>
                                        </p:tgtEl>
                                        <p:attrNameLst>
                                          <p:attrName>style.visibility</p:attrName>
                                        </p:attrNameLst>
                                      </p:cBhvr>
                                      <p:to>
                                        <p:strVal val="visible"/>
                                      </p:to>
                                    </p:set>
                                    <p:anim calcmode="lin" valueType="num">
                                      <p:cBhvr>
                                        <p:cTn id="12" dur="500" fill="hold"/>
                                        <p:tgtEl>
                                          <p:spTgt spid="4098"/>
                                        </p:tgtEl>
                                        <p:attrNameLst>
                                          <p:attrName>ppt_w</p:attrName>
                                        </p:attrNameLst>
                                      </p:cBhvr>
                                      <p:tavLst>
                                        <p:tav tm="0">
                                          <p:val>
                                            <p:fltVal val="0"/>
                                          </p:val>
                                        </p:tav>
                                        <p:tav tm="100000">
                                          <p:val>
                                            <p:strVal val="#ppt_w"/>
                                          </p:val>
                                        </p:tav>
                                      </p:tavLst>
                                    </p:anim>
                                    <p:anim calcmode="lin" valueType="num">
                                      <p:cBhvr>
                                        <p:cTn id="13" dur="500" fill="hold"/>
                                        <p:tgtEl>
                                          <p:spTgt spid="4098"/>
                                        </p:tgtEl>
                                        <p:attrNameLst>
                                          <p:attrName>ppt_h</p:attrName>
                                        </p:attrNameLst>
                                      </p:cBhvr>
                                      <p:tavLst>
                                        <p:tav tm="0">
                                          <p:val>
                                            <p:fltVal val="0"/>
                                          </p:val>
                                        </p:tav>
                                        <p:tav tm="100000">
                                          <p:val>
                                            <p:strVal val="#ppt_h"/>
                                          </p:val>
                                        </p:tav>
                                      </p:tavLst>
                                    </p:anim>
                                    <p:animEffect transition="in" filter="fade">
                                      <p:cBhvr>
                                        <p:cTn id="14" dur="500"/>
                                        <p:tgtEl>
                                          <p:spTgt spid="4098"/>
                                        </p:tgtEl>
                                      </p:cBhvr>
                                    </p:animEffect>
                                  </p:childTnLst>
                                </p:cTn>
                              </p:par>
                            </p:childTnLst>
                          </p:cTn>
                        </p:par>
                      </p:childTnLst>
                    </p:cTn>
                  </p:par>
                  <p:par>
                    <p:cTn id="15" fill="hold">
                      <p:stCondLst>
                        <p:cond delay="indefinite"/>
                      </p:stCondLst>
                      <p:childTnLst>
                        <p:par>
                          <p:cTn id="16" fill="hold">
                            <p:stCondLst>
                              <p:cond delay="0"/>
                            </p:stCondLst>
                            <p:childTnLst>
                              <p:par>
                                <p:cTn id="17" presetID="53" presetClass="entr" presetSubtype="16" fill="hold" grpId="0" nodeType="clickEffect">
                                  <p:stCondLst>
                                    <p:cond delay="0"/>
                                  </p:stCondLst>
                                  <p:childTnLst>
                                    <p:set>
                                      <p:cBhvr>
                                        <p:cTn id="18" dur="1" fill="hold">
                                          <p:stCondLst>
                                            <p:cond delay="0"/>
                                          </p:stCondLst>
                                        </p:cTn>
                                        <p:tgtEl>
                                          <p:spTgt spid="9">
                                            <p:txEl>
                                              <p:pRg st="0" end="0"/>
                                            </p:txEl>
                                          </p:spTgt>
                                        </p:tgtEl>
                                        <p:attrNameLst>
                                          <p:attrName>style.visibility</p:attrName>
                                        </p:attrNameLst>
                                      </p:cBhvr>
                                      <p:to>
                                        <p:strVal val="visible"/>
                                      </p:to>
                                    </p:set>
                                    <p:anim calcmode="lin" valueType="num">
                                      <p:cBhvr>
                                        <p:cTn id="19" dur="500" fill="hold"/>
                                        <p:tgtEl>
                                          <p:spTgt spid="9">
                                            <p:txEl>
                                              <p:pRg st="0" end="0"/>
                                            </p:txEl>
                                          </p:spTgt>
                                        </p:tgtEl>
                                        <p:attrNameLst>
                                          <p:attrName>ppt_w</p:attrName>
                                        </p:attrNameLst>
                                      </p:cBhvr>
                                      <p:tavLst>
                                        <p:tav tm="0">
                                          <p:val>
                                            <p:fltVal val="0"/>
                                          </p:val>
                                        </p:tav>
                                        <p:tav tm="100000">
                                          <p:val>
                                            <p:strVal val="#ppt_w"/>
                                          </p:val>
                                        </p:tav>
                                      </p:tavLst>
                                    </p:anim>
                                    <p:anim calcmode="lin" valueType="num">
                                      <p:cBhvr>
                                        <p:cTn id="20" dur="500" fill="hold"/>
                                        <p:tgtEl>
                                          <p:spTgt spid="9">
                                            <p:txEl>
                                              <p:pRg st="0" end="0"/>
                                            </p:txEl>
                                          </p:spTgt>
                                        </p:tgtEl>
                                        <p:attrNameLst>
                                          <p:attrName>ppt_h</p:attrName>
                                        </p:attrNameLst>
                                      </p:cBhvr>
                                      <p:tavLst>
                                        <p:tav tm="0">
                                          <p:val>
                                            <p:fltVal val="0"/>
                                          </p:val>
                                        </p:tav>
                                        <p:tav tm="100000">
                                          <p:val>
                                            <p:strVal val="#ppt_h"/>
                                          </p:val>
                                        </p:tav>
                                      </p:tavLst>
                                    </p:anim>
                                    <p:animEffect transition="in" filter="fade">
                                      <p:cBhvr>
                                        <p:cTn id="21" dur="500"/>
                                        <p:tgtEl>
                                          <p:spTgt spid="9">
                                            <p:txEl>
                                              <p:pRg st="0" end="0"/>
                                            </p:txEl>
                                          </p:spTgt>
                                        </p:tgtEl>
                                      </p:cBhvr>
                                    </p:animEffect>
                                  </p:childTnLst>
                                </p:cTn>
                              </p:par>
                              <p:par>
                                <p:cTn id="22" presetID="53" presetClass="entr" presetSubtype="16" fill="hold" nodeType="withEffect">
                                  <p:stCondLst>
                                    <p:cond delay="0"/>
                                  </p:stCondLst>
                                  <p:childTnLst>
                                    <p:set>
                                      <p:cBhvr>
                                        <p:cTn id="23" dur="1" fill="hold">
                                          <p:stCondLst>
                                            <p:cond delay="0"/>
                                          </p:stCondLst>
                                        </p:cTn>
                                        <p:tgtEl>
                                          <p:spTgt spid="4099"/>
                                        </p:tgtEl>
                                        <p:attrNameLst>
                                          <p:attrName>style.visibility</p:attrName>
                                        </p:attrNameLst>
                                      </p:cBhvr>
                                      <p:to>
                                        <p:strVal val="visible"/>
                                      </p:to>
                                    </p:set>
                                    <p:anim calcmode="lin" valueType="num">
                                      <p:cBhvr>
                                        <p:cTn id="24" dur="500" fill="hold"/>
                                        <p:tgtEl>
                                          <p:spTgt spid="4099"/>
                                        </p:tgtEl>
                                        <p:attrNameLst>
                                          <p:attrName>ppt_w</p:attrName>
                                        </p:attrNameLst>
                                      </p:cBhvr>
                                      <p:tavLst>
                                        <p:tav tm="0">
                                          <p:val>
                                            <p:fltVal val="0"/>
                                          </p:val>
                                        </p:tav>
                                        <p:tav tm="100000">
                                          <p:val>
                                            <p:strVal val="#ppt_w"/>
                                          </p:val>
                                        </p:tav>
                                      </p:tavLst>
                                    </p:anim>
                                    <p:anim calcmode="lin" valueType="num">
                                      <p:cBhvr>
                                        <p:cTn id="25" dur="500" fill="hold"/>
                                        <p:tgtEl>
                                          <p:spTgt spid="4099"/>
                                        </p:tgtEl>
                                        <p:attrNameLst>
                                          <p:attrName>ppt_h</p:attrName>
                                        </p:attrNameLst>
                                      </p:cBhvr>
                                      <p:tavLst>
                                        <p:tav tm="0">
                                          <p:val>
                                            <p:fltVal val="0"/>
                                          </p:val>
                                        </p:tav>
                                        <p:tav tm="100000">
                                          <p:val>
                                            <p:strVal val="#ppt_h"/>
                                          </p:val>
                                        </p:tav>
                                      </p:tavLst>
                                    </p:anim>
                                    <p:animEffect transition="in" filter="fade">
                                      <p:cBhvr>
                                        <p:cTn id="26" dur="500"/>
                                        <p:tgtEl>
                                          <p:spTgt spid="4099"/>
                                        </p:tgtEl>
                                      </p:cBhvr>
                                    </p:animEffect>
                                  </p:childTnLst>
                                </p:cTn>
                              </p:par>
                              <p:par>
                                <p:cTn id="27" presetID="53" presetClass="entr" presetSubtype="16" fill="hold" grpId="0" nodeType="withEffect">
                                  <p:stCondLst>
                                    <p:cond delay="0"/>
                                  </p:stCondLst>
                                  <p:childTnLst>
                                    <p:set>
                                      <p:cBhvr>
                                        <p:cTn id="28" dur="1" fill="hold">
                                          <p:stCondLst>
                                            <p:cond delay="0"/>
                                          </p:stCondLst>
                                        </p:cTn>
                                        <p:tgtEl>
                                          <p:spTgt spid="15">
                                            <p:txEl>
                                              <p:pRg st="0" end="0"/>
                                            </p:txEl>
                                          </p:spTgt>
                                        </p:tgtEl>
                                        <p:attrNameLst>
                                          <p:attrName>style.visibility</p:attrName>
                                        </p:attrNameLst>
                                      </p:cBhvr>
                                      <p:to>
                                        <p:strVal val="visible"/>
                                      </p:to>
                                    </p:set>
                                    <p:anim calcmode="lin" valueType="num">
                                      <p:cBhvr>
                                        <p:cTn id="29" dur="500" fill="hold"/>
                                        <p:tgtEl>
                                          <p:spTgt spid="15">
                                            <p:txEl>
                                              <p:pRg st="0" end="0"/>
                                            </p:txEl>
                                          </p:spTgt>
                                        </p:tgtEl>
                                        <p:attrNameLst>
                                          <p:attrName>ppt_w</p:attrName>
                                        </p:attrNameLst>
                                      </p:cBhvr>
                                      <p:tavLst>
                                        <p:tav tm="0">
                                          <p:val>
                                            <p:fltVal val="0"/>
                                          </p:val>
                                        </p:tav>
                                        <p:tav tm="100000">
                                          <p:val>
                                            <p:strVal val="#ppt_w"/>
                                          </p:val>
                                        </p:tav>
                                      </p:tavLst>
                                    </p:anim>
                                    <p:anim calcmode="lin" valueType="num">
                                      <p:cBhvr>
                                        <p:cTn id="30" dur="500" fill="hold"/>
                                        <p:tgtEl>
                                          <p:spTgt spid="15">
                                            <p:txEl>
                                              <p:pRg st="0" end="0"/>
                                            </p:txEl>
                                          </p:spTgt>
                                        </p:tgtEl>
                                        <p:attrNameLst>
                                          <p:attrName>ppt_h</p:attrName>
                                        </p:attrNameLst>
                                      </p:cBhvr>
                                      <p:tavLst>
                                        <p:tav tm="0">
                                          <p:val>
                                            <p:fltVal val="0"/>
                                          </p:val>
                                        </p:tav>
                                        <p:tav tm="100000">
                                          <p:val>
                                            <p:strVal val="#ppt_h"/>
                                          </p:val>
                                        </p:tav>
                                      </p:tavLst>
                                    </p:anim>
                                    <p:animEffect transition="in" filter="fade">
                                      <p:cBhvr>
                                        <p:cTn id="31" dur="500"/>
                                        <p:tgtEl>
                                          <p:spTgt spid="15">
                                            <p:txEl>
                                              <p:pRg st="0" end="0"/>
                                            </p:txEl>
                                          </p:spTgt>
                                        </p:tgtEl>
                                      </p:cBhvr>
                                    </p:animEffect>
                                  </p:childTnLst>
                                </p:cTn>
                              </p:par>
                              <p:par>
                                <p:cTn id="32" presetID="53" presetClass="entr" presetSubtype="16" fill="hold" nodeType="withEffect">
                                  <p:stCondLst>
                                    <p:cond delay="0"/>
                                  </p:stCondLst>
                                  <p:childTnLst>
                                    <p:set>
                                      <p:cBhvr>
                                        <p:cTn id="33" dur="1" fill="hold">
                                          <p:stCondLst>
                                            <p:cond delay="0"/>
                                          </p:stCondLst>
                                        </p:cTn>
                                        <p:tgtEl>
                                          <p:spTgt spid="4101"/>
                                        </p:tgtEl>
                                        <p:attrNameLst>
                                          <p:attrName>style.visibility</p:attrName>
                                        </p:attrNameLst>
                                      </p:cBhvr>
                                      <p:to>
                                        <p:strVal val="visible"/>
                                      </p:to>
                                    </p:set>
                                    <p:anim calcmode="lin" valueType="num">
                                      <p:cBhvr>
                                        <p:cTn id="34" dur="500" fill="hold"/>
                                        <p:tgtEl>
                                          <p:spTgt spid="4101"/>
                                        </p:tgtEl>
                                        <p:attrNameLst>
                                          <p:attrName>ppt_w</p:attrName>
                                        </p:attrNameLst>
                                      </p:cBhvr>
                                      <p:tavLst>
                                        <p:tav tm="0">
                                          <p:val>
                                            <p:fltVal val="0"/>
                                          </p:val>
                                        </p:tav>
                                        <p:tav tm="100000">
                                          <p:val>
                                            <p:strVal val="#ppt_w"/>
                                          </p:val>
                                        </p:tav>
                                      </p:tavLst>
                                    </p:anim>
                                    <p:anim calcmode="lin" valueType="num">
                                      <p:cBhvr>
                                        <p:cTn id="35" dur="500" fill="hold"/>
                                        <p:tgtEl>
                                          <p:spTgt spid="4101"/>
                                        </p:tgtEl>
                                        <p:attrNameLst>
                                          <p:attrName>ppt_h</p:attrName>
                                        </p:attrNameLst>
                                      </p:cBhvr>
                                      <p:tavLst>
                                        <p:tav tm="0">
                                          <p:val>
                                            <p:fltVal val="0"/>
                                          </p:val>
                                        </p:tav>
                                        <p:tav tm="100000">
                                          <p:val>
                                            <p:strVal val="#ppt_h"/>
                                          </p:val>
                                        </p:tav>
                                      </p:tavLst>
                                    </p:anim>
                                    <p:animEffect transition="in" filter="fade">
                                      <p:cBhvr>
                                        <p:cTn id="36" dur="500"/>
                                        <p:tgtEl>
                                          <p:spTgt spid="4101"/>
                                        </p:tgtEl>
                                      </p:cBhvr>
                                    </p:animEffect>
                                  </p:childTnLst>
                                </p:cTn>
                              </p:par>
                              <p:par>
                                <p:cTn id="37" presetID="53" presetClass="entr" presetSubtype="16" fill="hold" grpId="0" nodeType="withEffect">
                                  <p:stCondLst>
                                    <p:cond delay="0"/>
                                  </p:stCondLst>
                                  <p:childTnLst>
                                    <p:set>
                                      <p:cBhvr>
                                        <p:cTn id="38" dur="1" fill="hold">
                                          <p:stCondLst>
                                            <p:cond delay="0"/>
                                          </p:stCondLst>
                                        </p:cTn>
                                        <p:tgtEl>
                                          <p:spTgt spid="16">
                                            <p:txEl>
                                              <p:pRg st="0" end="0"/>
                                            </p:txEl>
                                          </p:spTgt>
                                        </p:tgtEl>
                                        <p:attrNameLst>
                                          <p:attrName>style.visibility</p:attrName>
                                        </p:attrNameLst>
                                      </p:cBhvr>
                                      <p:to>
                                        <p:strVal val="visible"/>
                                      </p:to>
                                    </p:set>
                                    <p:anim calcmode="lin" valueType="num">
                                      <p:cBhvr>
                                        <p:cTn id="39" dur="500" fill="hold"/>
                                        <p:tgtEl>
                                          <p:spTgt spid="16">
                                            <p:txEl>
                                              <p:pRg st="0" end="0"/>
                                            </p:txEl>
                                          </p:spTgt>
                                        </p:tgtEl>
                                        <p:attrNameLst>
                                          <p:attrName>ppt_w</p:attrName>
                                        </p:attrNameLst>
                                      </p:cBhvr>
                                      <p:tavLst>
                                        <p:tav tm="0">
                                          <p:val>
                                            <p:fltVal val="0"/>
                                          </p:val>
                                        </p:tav>
                                        <p:tav tm="100000">
                                          <p:val>
                                            <p:strVal val="#ppt_w"/>
                                          </p:val>
                                        </p:tav>
                                      </p:tavLst>
                                    </p:anim>
                                    <p:anim calcmode="lin" valueType="num">
                                      <p:cBhvr>
                                        <p:cTn id="40" dur="500" fill="hold"/>
                                        <p:tgtEl>
                                          <p:spTgt spid="16">
                                            <p:txEl>
                                              <p:pRg st="0" end="0"/>
                                            </p:txEl>
                                          </p:spTgt>
                                        </p:tgtEl>
                                        <p:attrNameLst>
                                          <p:attrName>ppt_h</p:attrName>
                                        </p:attrNameLst>
                                      </p:cBhvr>
                                      <p:tavLst>
                                        <p:tav tm="0">
                                          <p:val>
                                            <p:fltVal val="0"/>
                                          </p:val>
                                        </p:tav>
                                        <p:tav tm="100000">
                                          <p:val>
                                            <p:strVal val="#ppt_h"/>
                                          </p:val>
                                        </p:tav>
                                      </p:tavLst>
                                    </p:anim>
                                    <p:animEffect transition="in" filter="fade">
                                      <p:cBhvr>
                                        <p:cTn id="41" dur="500"/>
                                        <p:tgtEl>
                                          <p:spTgt spid="16">
                                            <p:txEl>
                                              <p:pRg st="0" end="0"/>
                                            </p:txEl>
                                          </p:spTgt>
                                        </p:tgtEl>
                                      </p:cBhvr>
                                    </p:animEffect>
                                  </p:childTnLst>
                                </p:cTn>
                              </p:par>
                              <p:par>
                                <p:cTn id="42" presetID="53" presetClass="entr" presetSubtype="16" fill="hold" nodeType="withEffect">
                                  <p:stCondLst>
                                    <p:cond delay="0"/>
                                  </p:stCondLst>
                                  <p:childTnLst>
                                    <p:set>
                                      <p:cBhvr>
                                        <p:cTn id="43" dur="1" fill="hold">
                                          <p:stCondLst>
                                            <p:cond delay="0"/>
                                          </p:stCondLst>
                                        </p:cTn>
                                        <p:tgtEl>
                                          <p:spTgt spid="4102"/>
                                        </p:tgtEl>
                                        <p:attrNameLst>
                                          <p:attrName>style.visibility</p:attrName>
                                        </p:attrNameLst>
                                      </p:cBhvr>
                                      <p:to>
                                        <p:strVal val="visible"/>
                                      </p:to>
                                    </p:set>
                                    <p:anim calcmode="lin" valueType="num">
                                      <p:cBhvr>
                                        <p:cTn id="44" dur="500" fill="hold"/>
                                        <p:tgtEl>
                                          <p:spTgt spid="4102"/>
                                        </p:tgtEl>
                                        <p:attrNameLst>
                                          <p:attrName>ppt_w</p:attrName>
                                        </p:attrNameLst>
                                      </p:cBhvr>
                                      <p:tavLst>
                                        <p:tav tm="0">
                                          <p:val>
                                            <p:fltVal val="0"/>
                                          </p:val>
                                        </p:tav>
                                        <p:tav tm="100000">
                                          <p:val>
                                            <p:strVal val="#ppt_w"/>
                                          </p:val>
                                        </p:tav>
                                      </p:tavLst>
                                    </p:anim>
                                    <p:anim calcmode="lin" valueType="num">
                                      <p:cBhvr>
                                        <p:cTn id="45" dur="500" fill="hold"/>
                                        <p:tgtEl>
                                          <p:spTgt spid="4102"/>
                                        </p:tgtEl>
                                        <p:attrNameLst>
                                          <p:attrName>ppt_h</p:attrName>
                                        </p:attrNameLst>
                                      </p:cBhvr>
                                      <p:tavLst>
                                        <p:tav tm="0">
                                          <p:val>
                                            <p:fltVal val="0"/>
                                          </p:val>
                                        </p:tav>
                                        <p:tav tm="100000">
                                          <p:val>
                                            <p:strVal val="#ppt_h"/>
                                          </p:val>
                                        </p:tav>
                                      </p:tavLst>
                                    </p:anim>
                                    <p:animEffect transition="in" filter="fade">
                                      <p:cBhvr>
                                        <p:cTn id="46" dur="500"/>
                                        <p:tgtEl>
                                          <p:spTgt spid="4102"/>
                                        </p:tgtEl>
                                      </p:cBhvr>
                                    </p:animEffect>
                                  </p:childTnLst>
                                </p:cTn>
                              </p:par>
                              <p:par>
                                <p:cTn id="47" presetID="53" presetClass="entr" presetSubtype="16" fill="hold" grpId="0" nodeType="withEffect">
                                  <p:stCondLst>
                                    <p:cond delay="0"/>
                                  </p:stCondLst>
                                  <p:childTnLst>
                                    <p:set>
                                      <p:cBhvr>
                                        <p:cTn id="48" dur="1" fill="hold">
                                          <p:stCondLst>
                                            <p:cond delay="0"/>
                                          </p:stCondLst>
                                        </p:cTn>
                                        <p:tgtEl>
                                          <p:spTgt spid="17">
                                            <p:txEl>
                                              <p:pRg st="0" end="0"/>
                                            </p:txEl>
                                          </p:spTgt>
                                        </p:tgtEl>
                                        <p:attrNameLst>
                                          <p:attrName>style.visibility</p:attrName>
                                        </p:attrNameLst>
                                      </p:cBhvr>
                                      <p:to>
                                        <p:strVal val="visible"/>
                                      </p:to>
                                    </p:set>
                                    <p:anim calcmode="lin" valueType="num">
                                      <p:cBhvr>
                                        <p:cTn id="49" dur="500" fill="hold"/>
                                        <p:tgtEl>
                                          <p:spTgt spid="17">
                                            <p:txEl>
                                              <p:pRg st="0" end="0"/>
                                            </p:txEl>
                                          </p:spTgt>
                                        </p:tgtEl>
                                        <p:attrNameLst>
                                          <p:attrName>ppt_w</p:attrName>
                                        </p:attrNameLst>
                                      </p:cBhvr>
                                      <p:tavLst>
                                        <p:tav tm="0">
                                          <p:val>
                                            <p:fltVal val="0"/>
                                          </p:val>
                                        </p:tav>
                                        <p:tav tm="100000">
                                          <p:val>
                                            <p:strVal val="#ppt_w"/>
                                          </p:val>
                                        </p:tav>
                                      </p:tavLst>
                                    </p:anim>
                                    <p:anim calcmode="lin" valueType="num">
                                      <p:cBhvr>
                                        <p:cTn id="50" dur="500" fill="hold"/>
                                        <p:tgtEl>
                                          <p:spTgt spid="17">
                                            <p:txEl>
                                              <p:pRg st="0" end="0"/>
                                            </p:txEl>
                                          </p:spTgt>
                                        </p:tgtEl>
                                        <p:attrNameLst>
                                          <p:attrName>ppt_h</p:attrName>
                                        </p:attrNameLst>
                                      </p:cBhvr>
                                      <p:tavLst>
                                        <p:tav tm="0">
                                          <p:val>
                                            <p:fltVal val="0"/>
                                          </p:val>
                                        </p:tav>
                                        <p:tav tm="100000">
                                          <p:val>
                                            <p:strVal val="#ppt_h"/>
                                          </p:val>
                                        </p:tav>
                                      </p:tavLst>
                                    </p:anim>
                                    <p:animEffect transition="in" filter="fade">
                                      <p:cBhvr>
                                        <p:cTn id="51" dur="500"/>
                                        <p:tgtEl>
                                          <p:spTgt spid="17">
                                            <p:txEl>
                                              <p:pRg st="0" end="0"/>
                                            </p:txEl>
                                          </p:spTgt>
                                        </p:tgtEl>
                                      </p:cBhvr>
                                    </p:animEffect>
                                  </p:childTnLst>
                                </p:cTn>
                              </p:par>
                              <p:par>
                                <p:cTn id="52" presetID="53" presetClass="entr" presetSubtype="16" fill="hold" nodeType="withEffect">
                                  <p:stCondLst>
                                    <p:cond delay="0"/>
                                  </p:stCondLst>
                                  <p:childTnLst>
                                    <p:set>
                                      <p:cBhvr>
                                        <p:cTn id="53" dur="1" fill="hold">
                                          <p:stCondLst>
                                            <p:cond delay="0"/>
                                          </p:stCondLst>
                                        </p:cTn>
                                        <p:tgtEl>
                                          <p:spTgt spid="4100"/>
                                        </p:tgtEl>
                                        <p:attrNameLst>
                                          <p:attrName>style.visibility</p:attrName>
                                        </p:attrNameLst>
                                      </p:cBhvr>
                                      <p:to>
                                        <p:strVal val="visible"/>
                                      </p:to>
                                    </p:set>
                                    <p:anim calcmode="lin" valueType="num">
                                      <p:cBhvr>
                                        <p:cTn id="54" dur="500" fill="hold"/>
                                        <p:tgtEl>
                                          <p:spTgt spid="4100"/>
                                        </p:tgtEl>
                                        <p:attrNameLst>
                                          <p:attrName>ppt_w</p:attrName>
                                        </p:attrNameLst>
                                      </p:cBhvr>
                                      <p:tavLst>
                                        <p:tav tm="0">
                                          <p:val>
                                            <p:fltVal val="0"/>
                                          </p:val>
                                        </p:tav>
                                        <p:tav tm="100000">
                                          <p:val>
                                            <p:strVal val="#ppt_w"/>
                                          </p:val>
                                        </p:tav>
                                      </p:tavLst>
                                    </p:anim>
                                    <p:anim calcmode="lin" valueType="num">
                                      <p:cBhvr>
                                        <p:cTn id="55" dur="500" fill="hold"/>
                                        <p:tgtEl>
                                          <p:spTgt spid="4100"/>
                                        </p:tgtEl>
                                        <p:attrNameLst>
                                          <p:attrName>ppt_h</p:attrName>
                                        </p:attrNameLst>
                                      </p:cBhvr>
                                      <p:tavLst>
                                        <p:tav tm="0">
                                          <p:val>
                                            <p:fltVal val="0"/>
                                          </p:val>
                                        </p:tav>
                                        <p:tav tm="100000">
                                          <p:val>
                                            <p:strVal val="#ppt_h"/>
                                          </p:val>
                                        </p:tav>
                                      </p:tavLst>
                                    </p:anim>
                                    <p:animEffect transition="in" filter="fade">
                                      <p:cBhvr>
                                        <p:cTn id="56" dur="500"/>
                                        <p:tgtEl>
                                          <p:spTgt spid="4100"/>
                                        </p:tgtEl>
                                      </p:cBhvr>
                                    </p:animEffect>
                                  </p:childTnLst>
                                </p:cTn>
                              </p:par>
                            </p:childTnLst>
                          </p:cTn>
                        </p:par>
                      </p:childTnLst>
                    </p:cTn>
                  </p:par>
                  <p:par>
                    <p:cTn id="57" fill="hold">
                      <p:stCondLst>
                        <p:cond delay="indefinite"/>
                      </p:stCondLst>
                      <p:childTnLst>
                        <p:par>
                          <p:cTn id="58" fill="hold">
                            <p:stCondLst>
                              <p:cond delay="0"/>
                            </p:stCondLst>
                            <p:childTnLst>
                              <p:par>
                                <p:cTn id="59" presetID="3" presetClass="entr" presetSubtype="10" fill="hold" grpId="0" nodeType="clickEffect">
                                  <p:stCondLst>
                                    <p:cond delay="0"/>
                                  </p:stCondLst>
                                  <p:childTnLst>
                                    <p:set>
                                      <p:cBhvr>
                                        <p:cTn id="60" dur="1" fill="hold">
                                          <p:stCondLst>
                                            <p:cond delay="0"/>
                                          </p:stCondLst>
                                        </p:cTn>
                                        <p:tgtEl>
                                          <p:spTgt spid="18"/>
                                        </p:tgtEl>
                                        <p:attrNameLst>
                                          <p:attrName>style.visibility</p:attrName>
                                        </p:attrNameLst>
                                      </p:cBhvr>
                                      <p:to>
                                        <p:strVal val="visible"/>
                                      </p:to>
                                    </p:set>
                                    <p:animEffect transition="in" filter="blinds(horizontal)">
                                      <p:cBhvr>
                                        <p:cTn id="61"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9" grpId="0" build="p"/>
      <p:bldP spid="15" grpId="0" build="p"/>
      <p:bldP spid="16" grpId="0" build="p"/>
      <p:bldP spid="17" grpId="0" build="p"/>
      <p:bldP spid="18" grpId="0" animBg="1"/>
    </p:bld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Content Placeholder 10"/>
          <p:cNvSpPr>
            <a:spLocks noGrp="1"/>
          </p:cNvSpPr>
          <p:nvPr>
            <p:ph sz="quarter" idx="13"/>
          </p:nvPr>
        </p:nvSpPr>
        <p:spPr>
          <a:xfrm>
            <a:off x="685800" y="2652829"/>
            <a:ext cx="6416040" cy="1508105"/>
          </a:xfrm>
        </p:spPr>
        <p:txBody>
          <a:bodyPr wrap="square">
            <a:spAutoFit/>
          </a:bodyPr>
          <a:lstStyle/>
          <a:p>
            <a:pPr marL="625475" indent="-625475" algn="just">
              <a:spcBef>
                <a:spcPct val="0"/>
              </a:spcBef>
              <a:buFontTx/>
              <a:buNone/>
              <a:tabLst>
                <a:tab pos="800100" algn="l"/>
                <a:tab pos="3776663" algn="l"/>
              </a:tabLst>
            </a:pPr>
            <a:r>
              <a:rPr lang="en-US" sz="2300" b="1" dirty="0" smtClean="0">
                <a:solidFill>
                  <a:schemeClr val="tx1"/>
                </a:solidFill>
                <a:latin typeface="Times New Roman" pitchFamily="18" charset="0"/>
                <a:cs typeface="Times New Roman" pitchFamily="18" charset="0"/>
              </a:rPr>
              <a:t>30.</a:t>
            </a:r>
            <a:r>
              <a:rPr lang="en-US" sz="2300" dirty="0" smtClean="0">
                <a:solidFill>
                  <a:schemeClr val="tx1"/>
                </a:solidFill>
                <a:latin typeface="Times New Roman" pitchFamily="18" charset="0"/>
                <a:cs typeface="Times New Roman" pitchFamily="18" charset="0"/>
              </a:rPr>
              <a:t>	</a:t>
            </a:r>
            <a:r>
              <a:rPr lang="en-US" sz="2300" dirty="0" smtClean="0">
                <a:solidFill>
                  <a:schemeClr val="tx1"/>
                </a:solidFill>
                <a:latin typeface="Times New Roman" pitchFamily="18" charset="0"/>
              </a:rPr>
              <a:t>The length of a rod was measured as 38.7 cm accurate to the nearest 	 cm. The greatest </a:t>
            </a:r>
            <a:br>
              <a:rPr lang="en-US" sz="2300" dirty="0" smtClean="0">
                <a:solidFill>
                  <a:schemeClr val="tx1"/>
                </a:solidFill>
                <a:latin typeface="Times New Roman" pitchFamily="18" charset="0"/>
              </a:rPr>
            </a:br>
            <a:r>
              <a:rPr lang="en-US" sz="2300" dirty="0" smtClean="0">
                <a:solidFill>
                  <a:schemeClr val="tx1"/>
                </a:solidFill>
                <a:latin typeface="Times New Roman" pitchFamily="18" charset="0"/>
              </a:rPr>
              <a:t/>
            </a:r>
            <a:br>
              <a:rPr lang="en-US" sz="2300" dirty="0" smtClean="0">
                <a:solidFill>
                  <a:schemeClr val="tx1"/>
                </a:solidFill>
                <a:latin typeface="Times New Roman" pitchFamily="18" charset="0"/>
              </a:rPr>
            </a:br>
            <a:r>
              <a:rPr lang="en-US" sz="2300" dirty="0" smtClean="0">
                <a:solidFill>
                  <a:schemeClr val="tx1"/>
                </a:solidFill>
                <a:latin typeface="Times New Roman" pitchFamily="18" charset="0"/>
              </a:rPr>
              <a:t>possible length of the rod is</a:t>
            </a:r>
            <a:endParaRPr lang="en-US" sz="2300" dirty="0" smtClean="0">
              <a:solidFill>
                <a:schemeClr val="tx1"/>
              </a:solidFill>
              <a:latin typeface="Times New Roman" pitchFamily="18" charset="0"/>
              <a:cs typeface="Times New Roman" pitchFamily="18" charset="0"/>
            </a:endParaRPr>
          </a:p>
        </p:txBody>
      </p:sp>
      <p:sp>
        <p:nvSpPr>
          <p:cNvPr id="8" name="Notched Right Arrow 7"/>
          <p:cNvSpPr/>
          <p:nvPr/>
        </p:nvSpPr>
        <p:spPr>
          <a:xfrm>
            <a:off x="7162800" y="6019800"/>
            <a:ext cx="1782315" cy="685800"/>
          </a:xfrm>
          <a:prstGeom prst="notchedRightArrow">
            <a:avLst/>
          </a:prstGeom>
          <a:blipFill>
            <a:blip r:embed="rId2" cstate="print">
              <a:extLst>
                <a:ext uri="{BEBA8EAE-BF5A-486C-A8C5-ECC9F3942E4B}">
                  <a14:imgProps xmlns:a14="http://schemas.microsoft.com/office/drawing/2010/main" xmlns="">
                    <a14:imgLayer r:embed="rId3">
                      <a14:imgEffect>
                        <a14:brightnessContrast bright="-20000" contrast="-20000"/>
                      </a14:imgEffect>
                    </a14:imgLayer>
                  </a14:imgProps>
                </a:ex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ANSWER</a:t>
            </a:r>
            <a:endParaRPr lang="en-US" sz="2000" b="1" dirty="0">
              <a:latin typeface="Times New Roman" pitchFamily="18" charset="0"/>
              <a:cs typeface="Times New Roman" pitchFamily="18" charset="0"/>
            </a:endParaRPr>
          </a:p>
        </p:txBody>
      </p:sp>
      <p:sp>
        <p:nvSpPr>
          <p:cNvPr id="16" name="Content Placeholder 10"/>
          <p:cNvSpPr>
            <a:spLocks noGrp="1"/>
          </p:cNvSpPr>
          <p:nvPr>
            <p:ph sz="quarter" idx="13"/>
          </p:nvPr>
        </p:nvSpPr>
        <p:spPr>
          <a:xfrm>
            <a:off x="1280160" y="4962461"/>
            <a:ext cx="3037718" cy="676339"/>
          </a:xfrm>
        </p:spPr>
        <p:txBody>
          <a:bodyPr wrap="square">
            <a:spAutoFit/>
          </a:bodyPr>
          <a:lstStyle/>
          <a:p>
            <a:pPr algn="just">
              <a:lnSpc>
                <a:spcPct val="165000"/>
              </a:lnSpc>
              <a:spcBef>
                <a:spcPct val="0"/>
              </a:spcBef>
              <a:buNone/>
              <a:tabLst>
                <a:tab pos="800100" algn="l"/>
                <a:tab pos="3776663" algn="l"/>
              </a:tabLst>
            </a:pPr>
            <a:r>
              <a:rPr lang="en-US" sz="2300" dirty="0" smtClean="0">
                <a:solidFill>
                  <a:schemeClr val="tx1"/>
                </a:solidFill>
                <a:latin typeface="Times New Roman" pitchFamily="18" charset="0"/>
                <a:cs typeface="Times New Roman" pitchFamily="18" charset="0"/>
              </a:rPr>
              <a:t>(C) 38.65 cm</a:t>
            </a:r>
          </a:p>
        </p:txBody>
      </p:sp>
      <p:sp>
        <p:nvSpPr>
          <p:cNvPr id="17" name="Content Placeholder 10"/>
          <p:cNvSpPr>
            <a:spLocks noGrp="1"/>
          </p:cNvSpPr>
          <p:nvPr>
            <p:ph sz="quarter" idx="13"/>
          </p:nvPr>
        </p:nvSpPr>
        <p:spPr>
          <a:xfrm>
            <a:off x="1295400" y="4191000"/>
            <a:ext cx="2865120" cy="599459"/>
          </a:xfrm>
        </p:spPr>
        <p:txBody>
          <a:bodyPr wrap="square">
            <a:spAutoFit/>
          </a:bodyPr>
          <a:lstStyle/>
          <a:p>
            <a:pPr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(A) 38.75 cm</a:t>
            </a:r>
          </a:p>
        </p:txBody>
      </p:sp>
      <p:sp>
        <p:nvSpPr>
          <p:cNvPr id="18" name="Content Placeholder 10"/>
          <p:cNvSpPr>
            <a:spLocks noGrp="1"/>
          </p:cNvSpPr>
          <p:nvPr>
            <p:ph sz="quarter" idx="13"/>
          </p:nvPr>
        </p:nvSpPr>
        <p:spPr>
          <a:xfrm>
            <a:off x="4160520" y="4956636"/>
            <a:ext cx="2865120" cy="676339"/>
          </a:xfrm>
        </p:spPr>
        <p:txBody>
          <a:bodyPr wrap="square">
            <a:spAutoFit/>
          </a:bodyPr>
          <a:lstStyle/>
          <a:p>
            <a:pPr algn="just">
              <a:lnSpc>
                <a:spcPct val="165000"/>
              </a:lnSpc>
              <a:spcBef>
                <a:spcPct val="0"/>
              </a:spcBef>
              <a:buNone/>
              <a:tabLst>
                <a:tab pos="800100" algn="l"/>
                <a:tab pos="3776663" algn="l"/>
              </a:tabLst>
            </a:pPr>
            <a:r>
              <a:rPr lang="en-US" sz="2300" dirty="0" smtClean="0">
                <a:solidFill>
                  <a:schemeClr val="tx1"/>
                </a:solidFill>
                <a:latin typeface="Times New Roman" pitchFamily="18" charset="0"/>
                <a:cs typeface="Times New Roman" pitchFamily="18" charset="0"/>
              </a:rPr>
              <a:t>(D) 38.60 cm</a:t>
            </a:r>
          </a:p>
        </p:txBody>
      </p:sp>
      <p:sp>
        <p:nvSpPr>
          <p:cNvPr id="19" name="Content Placeholder 10"/>
          <p:cNvSpPr>
            <a:spLocks noGrp="1"/>
          </p:cNvSpPr>
          <p:nvPr>
            <p:ph sz="quarter" idx="13"/>
          </p:nvPr>
        </p:nvSpPr>
        <p:spPr>
          <a:xfrm>
            <a:off x="4160520" y="4185901"/>
            <a:ext cx="2865120" cy="676339"/>
          </a:xfrm>
        </p:spPr>
        <p:txBody>
          <a:bodyPr wrap="square">
            <a:spAutoFit/>
          </a:bodyPr>
          <a:lstStyle/>
          <a:p>
            <a:pPr algn="just">
              <a:lnSpc>
                <a:spcPct val="165000"/>
              </a:lnSpc>
              <a:spcBef>
                <a:spcPct val="0"/>
              </a:spcBef>
              <a:buNone/>
              <a:tabLst>
                <a:tab pos="800100" algn="l"/>
                <a:tab pos="3776663" algn="l"/>
              </a:tabLst>
            </a:pPr>
            <a:r>
              <a:rPr lang="en-US" sz="2300" dirty="0" smtClean="0">
                <a:solidFill>
                  <a:schemeClr val="tx1"/>
                </a:solidFill>
                <a:latin typeface="Times New Roman" pitchFamily="18" charset="0"/>
                <a:cs typeface="Times New Roman" pitchFamily="18" charset="0"/>
              </a:rPr>
              <a:t>(B) 38.71 cm</a:t>
            </a:r>
          </a:p>
        </p:txBody>
      </p:sp>
      <p:pic>
        <p:nvPicPr>
          <p:cNvPr id="16386" name="Picture 2" descr="D:\Deepak\Powerpoint\20110218\Art\New.wmf"/>
          <p:cNvPicPr>
            <a:picLocks noChangeAspect="1" noChangeArrowheads="1"/>
          </p:cNvPicPr>
          <p:nvPr/>
        </p:nvPicPr>
        <p:blipFill>
          <a:blip r:embed="rId4" cstate="print"/>
          <a:srcRect/>
          <a:stretch>
            <a:fillRect/>
          </a:stretch>
        </p:blipFill>
        <p:spPr bwMode="auto">
          <a:xfrm>
            <a:off x="4136574" y="2957286"/>
            <a:ext cx="342900" cy="698500"/>
          </a:xfrm>
          <a:prstGeom prst="rect">
            <a:avLst/>
          </a:prstGeom>
          <a:noFill/>
        </p:spPr>
      </p:pic>
      <p:sp>
        <p:nvSpPr>
          <p:cNvPr id="9"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tabLst>
                <a:tab pos="393192" algn="r"/>
                <a:tab pos="640080" algn="l"/>
              </a:tabLst>
            </a:pPr>
            <a:r>
              <a:rPr lang="en-US" sz="1500" b="1" dirty="0" smtClean="0">
                <a:solidFill>
                  <a:schemeClr val="bg1"/>
                </a:solidFill>
                <a:latin typeface="Times New Roman" pitchFamily="18" charset="0"/>
                <a:cs typeface="Times New Roman" pitchFamily="18" charset="0"/>
              </a:rPr>
              <a:t>Revision Exam 1 Paper 1</a:t>
            </a:r>
          </a:p>
        </p:txBody>
      </p:sp>
    </p:spTree>
    <p:extLst>
      <p:ext uri="{BB962C8B-B14F-4D97-AF65-F5344CB8AC3E}">
        <p14:creationId xmlns:p14="http://schemas.microsoft.com/office/powerpoint/2010/main" xmlns="" val="714513420"/>
      </p:ext>
    </p:extLst>
  </p:cSld>
  <p:clrMapOvr>
    <a:masterClrMapping/>
  </p:clrMapOvr>
  <p:transition spd="slow">
    <p:strips dir="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11">
                                            <p:txEl>
                                              <p:pRg st="0" end="0"/>
                                            </p:txEl>
                                          </p:spTgt>
                                        </p:tgtEl>
                                        <p:attrNameLst>
                                          <p:attrName>style.visibility</p:attrName>
                                        </p:attrNameLst>
                                      </p:cBhvr>
                                      <p:to>
                                        <p:strVal val="visible"/>
                                      </p:to>
                                    </p:set>
                                    <p:anim calcmode="lin" valueType="num">
                                      <p:cBhvr>
                                        <p:cTn id="7" dur="500" fill="hold"/>
                                        <p:tgtEl>
                                          <p:spTgt spid="11">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11">
                                            <p:txEl>
                                              <p:pRg st="0" end="0"/>
                                            </p:txEl>
                                          </p:spTgt>
                                        </p:tgtEl>
                                        <p:attrNameLst>
                                          <p:attrName>ppt_h</p:attrName>
                                        </p:attrNameLst>
                                      </p:cBhvr>
                                      <p:tavLst>
                                        <p:tav tm="0">
                                          <p:val>
                                            <p:fltVal val="0"/>
                                          </p:val>
                                        </p:tav>
                                        <p:tav tm="100000">
                                          <p:val>
                                            <p:strVal val="#ppt_h"/>
                                          </p:val>
                                        </p:tav>
                                      </p:tavLst>
                                    </p:anim>
                                  </p:childTnLst>
                                </p:cTn>
                              </p:par>
                              <p:par>
                                <p:cTn id="9" presetID="23" presetClass="entr" presetSubtype="16" fill="hold" nodeType="withEffect">
                                  <p:stCondLst>
                                    <p:cond delay="0"/>
                                  </p:stCondLst>
                                  <p:childTnLst>
                                    <p:set>
                                      <p:cBhvr>
                                        <p:cTn id="10" dur="1" fill="hold">
                                          <p:stCondLst>
                                            <p:cond delay="0"/>
                                          </p:stCondLst>
                                        </p:cTn>
                                        <p:tgtEl>
                                          <p:spTgt spid="16386"/>
                                        </p:tgtEl>
                                        <p:attrNameLst>
                                          <p:attrName>style.visibility</p:attrName>
                                        </p:attrNameLst>
                                      </p:cBhvr>
                                      <p:to>
                                        <p:strVal val="visible"/>
                                      </p:to>
                                    </p:set>
                                    <p:anim calcmode="lin" valueType="num">
                                      <p:cBhvr>
                                        <p:cTn id="11" dur="500" fill="hold"/>
                                        <p:tgtEl>
                                          <p:spTgt spid="16386"/>
                                        </p:tgtEl>
                                        <p:attrNameLst>
                                          <p:attrName>ppt_w</p:attrName>
                                        </p:attrNameLst>
                                      </p:cBhvr>
                                      <p:tavLst>
                                        <p:tav tm="0">
                                          <p:val>
                                            <p:fltVal val="0"/>
                                          </p:val>
                                        </p:tav>
                                        <p:tav tm="100000">
                                          <p:val>
                                            <p:strVal val="#ppt_w"/>
                                          </p:val>
                                        </p:tav>
                                      </p:tavLst>
                                    </p:anim>
                                    <p:anim calcmode="lin" valueType="num">
                                      <p:cBhvr>
                                        <p:cTn id="12" dur="500" fill="hold"/>
                                        <p:tgtEl>
                                          <p:spTgt spid="16386"/>
                                        </p:tgtEl>
                                        <p:attrNameLst>
                                          <p:attrName>ppt_h</p:attrName>
                                        </p:attrNameLst>
                                      </p:cBhvr>
                                      <p:tavLst>
                                        <p:tav tm="0">
                                          <p:val>
                                            <p:fltVal val="0"/>
                                          </p:val>
                                        </p:tav>
                                        <p:tav tm="100000">
                                          <p:val>
                                            <p:strVal val="#ppt_h"/>
                                          </p:val>
                                        </p:tav>
                                      </p:tavLst>
                                    </p:anim>
                                  </p:childTnLst>
                                </p:cTn>
                              </p:par>
                            </p:childTnLst>
                          </p:cTn>
                        </p:par>
                      </p:childTnLst>
                    </p:cTn>
                  </p:par>
                  <p:par>
                    <p:cTn id="13" fill="hold">
                      <p:stCondLst>
                        <p:cond delay="indefinite"/>
                      </p:stCondLst>
                      <p:childTnLst>
                        <p:par>
                          <p:cTn id="14" fill="hold">
                            <p:stCondLst>
                              <p:cond delay="0"/>
                            </p:stCondLst>
                            <p:childTnLst>
                              <p:par>
                                <p:cTn id="15" presetID="53" presetClass="entr" presetSubtype="16" fill="hold" grpId="0" nodeType="clickEffect">
                                  <p:stCondLst>
                                    <p:cond delay="0"/>
                                  </p:stCondLst>
                                  <p:childTnLst>
                                    <p:set>
                                      <p:cBhvr>
                                        <p:cTn id="16" dur="1" fill="hold">
                                          <p:stCondLst>
                                            <p:cond delay="0"/>
                                          </p:stCondLst>
                                        </p:cTn>
                                        <p:tgtEl>
                                          <p:spTgt spid="17">
                                            <p:txEl>
                                              <p:pRg st="0" end="0"/>
                                            </p:txEl>
                                          </p:spTgt>
                                        </p:tgtEl>
                                        <p:attrNameLst>
                                          <p:attrName>style.visibility</p:attrName>
                                        </p:attrNameLst>
                                      </p:cBhvr>
                                      <p:to>
                                        <p:strVal val="visible"/>
                                      </p:to>
                                    </p:set>
                                    <p:anim calcmode="lin" valueType="num">
                                      <p:cBhvr>
                                        <p:cTn id="17" dur="500" fill="hold"/>
                                        <p:tgtEl>
                                          <p:spTgt spid="17">
                                            <p:txEl>
                                              <p:pRg st="0" end="0"/>
                                            </p:txEl>
                                          </p:spTgt>
                                        </p:tgtEl>
                                        <p:attrNameLst>
                                          <p:attrName>ppt_w</p:attrName>
                                        </p:attrNameLst>
                                      </p:cBhvr>
                                      <p:tavLst>
                                        <p:tav tm="0">
                                          <p:val>
                                            <p:fltVal val="0"/>
                                          </p:val>
                                        </p:tav>
                                        <p:tav tm="100000">
                                          <p:val>
                                            <p:strVal val="#ppt_w"/>
                                          </p:val>
                                        </p:tav>
                                      </p:tavLst>
                                    </p:anim>
                                    <p:anim calcmode="lin" valueType="num">
                                      <p:cBhvr>
                                        <p:cTn id="18" dur="500" fill="hold"/>
                                        <p:tgtEl>
                                          <p:spTgt spid="17">
                                            <p:txEl>
                                              <p:pRg st="0" end="0"/>
                                            </p:txEl>
                                          </p:spTgt>
                                        </p:tgtEl>
                                        <p:attrNameLst>
                                          <p:attrName>ppt_h</p:attrName>
                                        </p:attrNameLst>
                                      </p:cBhvr>
                                      <p:tavLst>
                                        <p:tav tm="0">
                                          <p:val>
                                            <p:fltVal val="0"/>
                                          </p:val>
                                        </p:tav>
                                        <p:tav tm="100000">
                                          <p:val>
                                            <p:strVal val="#ppt_h"/>
                                          </p:val>
                                        </p:tav>
                                      </p:tavLst>
                                    </p:anim>
                                    <p:animEffect transition="in" filter="fade">
                                      <p:cBhvr>
                                        <p:cTn id="19" dur="500"/>
                                        <p:tgtEl>
                                          <p:spTgt spid="17">
                                            <p:txEl>
                                              <p:pRg st="0" end="0"/>
                                            </p:txEl>
                                          </p:spTgt>
                                        </p:tgtEl>
                                      </p:cBhvr>
                                    </p:animEffect>
                                  </p:childTnLst>
                                </p:cTn>
                              </p:par>
                              <p:par>
                                <p:cTn id="20" presetID="53" presetClass="entr" presetSubtype="16" fill="hold" grpId="0" nodeType="withEffect">
                                  <p:stCondLst>
                                    <p:cond delay="0"/>
                                  </p:stCondLst>
                                  <p:childTnLst>
                                    <p:set>
                                      <p:cBhvr>
                                        <p:cTn id="21" dur="1" fill="hold">
                                          <p:stCondLst>
                                            <p:cond delay="0"/>
                                          </p:stCondLst>
                                        </p:cTn>
                                        <p:tgtEl>
                                          <p:spTgt spid="19">
                                            <p:txEl>
                                              <p:pRg st="0" end="0"/>
                                            </p:txEl>
                                          </p:spTgt>
                                        </p:tgtEl>
                                        <p:attrNameLst>
                                          <p:attrName>style.visibility</p:attrName>
                                        </p:attrNameLst>
                                      </p:cBhvr>
                                      <p:to>
                                        <p:strVal val="visible"/>
                                      </p:to>
                                    </p:set>
                                    <p:anim calcmode="lin" valueType="num">
                                      <p:cBhvr>
                                        <p:cTn id="22" dur="500" fill="hold"/>
                                        <p:tgtEl>
                                          <p:spTgt spid="19">
                                            <p:txEl>
                                              <p:pRg st="0" end="0"/>
                                            </p:txEl>
                                          </p:spTgt>
                                        </p:tgtEl>
                                        <p:attrNameLst>
                                          <p:attrName>ppt_w</p:attrName>
                                        </p:attrNameLst>
                                      </p:cBhvr>
                                      <p:tavLst>
                                        <p:tav tm="0">
                                          <p:val>
                                            <p:fltVal val="0"/>
                                          </p:val>
                                        </p:tav>
                                        <p:tav tm="100000">
                                          <p:val>
                                            <p:strVal val="#ppt_w"/>
                                          </p:val>
                                        </p:tav>
                                      </p:tavLst>
                                    </p:anim>
                                    <p:anim calcmode="lin" valueType="num">
                                      <p:cBhvr>
                                        <p:cTn id="23" dur="500" fill="hold"/>
                                        <p:tgtEl>
                                          <p:spTgt spid="19">
                                            <p:txEl>
                                              <p:pRg st="0" end="0"/>
                                            </p:txEl>
                                          </p:spTgt>
                                        </p:tgtEl>
                                        <p:attrNameLst>
                                          <p:attrName>ppt_h</p:attrName>
                                        </p:attrNameLst>
                                      </p:cBhvr>
                                      <p:tavLst>
                                        <p:tav tm="0">
                                          <p:val>
                                            <p:fltVal val="0"/>
                                          </p:val>
                                        </p:tav>
                                        <p:tav tm="100000">
                                          <p:val>
                                            <p:strVal val="#ppt_h"/>
                                          </p:val>
                                        </p:tav>
                                      </p:tavLst>
                                    </p:anim>
                                    <p:animEffect transition="in" filter="fade">
                                      <p:cBhvr>
                                        <p:cTn id="24" dur="500"/>
                                        <p:tgtEl>
                                          <p:spTgt spid="19">
                                            <p:txEl>
                                              <p:pRg st="0" end="0"/>
                                            </p:txEl>
                                          </p:spTgt>
                                        </p:tgtEl>
                                      </p:cBhvr>
                                    </p:animEffect>
                                  </p:childTnLst>
                                </p:cTn>
                              </p:par>
                              <p:par>
                                <p:cTn id="25" presetID="53" presetClass="entr" presetSubtype="16" fill="hold" grpId="0" nodeType="withEffect">
                                  <p:stCondLst>
                                    <p:cond delay="0"/>
                                  </p:stCondLst>
                                  <p:childTnLst>
                                    <p:set>
                                      <p:cBhvr>
                                        <p:cTn id="26" dur="1" fill="hold">
                                          <p:stCondLst>
                                            <p:cond delay="0"/>
                                          </p:stCondLst>
                                        </p:cTn>
                                        <p:tgtEl>
                                          <p:spTgt spid="16">
                                            <p:txEl>
                                              <p:pRg st="0" end="0"/>
                                            </p:txEl>
                                          </p:spTgt>
                                        </p:tgtEl>
                                        <p:attrNameLst>
                                          <p:attrName>style.visibility</p:attrName>
                                        </p:attrNameLst>
                                      </p:cBhvr>
                                      <p:to>
                                        <p:strVal val="visible"/>
                                      </p:to>
                                    </p:set>
                                    <p:anim calcmode="lin" valueType="num">
                                      <p:cBhvr>
                                        <p:cTn id="27" dur="500" fill="hold"/>
                                        <p:tgtEl>
                                          <p:spTgt spid="16">
                                            <p:txEl>
                                              <p:pRg st="0" end="0"/>
                                            </p:txEl>
                                          </p:spTgt>
                                        </p:tgtEl>
                                        <p:attrNameLst>
                                          <p:attrName>ppt_w</p:attrName>
                                        </p:attrNameLst>
                                      </p:cBhvr>
                                      <p:tavLst>
                                        <p:tav tm="0">
                                          <p:val>
                                            <p:fltVal val="0"/>
                                          </p:val>
                                        </p:tav>
                                        <p:tav tm="100000">
                                          <p:val>
                                            <p:strVal val="#ppt_w"/>
                                          </p:val>
                                        </p:tav>
                                      </p:tavLst>
                                    </p:anim>
                                    <p:anim calcmode="lin" valueType="num">
                                      <p:cBhvr>
                                        <p:cTn id="28" dur="500" fill="hold"/>
                                        <p:tgtEl>
                                          <p:spTgt spid="16">
                                            <p:txEl>
                                              <p:pRg st="0" end="0"/>
                                            </p:txEl>
                                          </p:spTgt>
                                        </p:tgtEl>
                                        <p:attrNameLst>
                                          <p:attrName>ppt_h</p:attrName>
                                        </p:attrNameLst>
                                      </p:cBhvr>
                                      <p:tavLst>
                                        <p:tav tm="0">
                                          <p:val>
                                            <p:fltVal val="0"/>
                                          </p:val>
                                        </p:tav>
                                        <p:tav tm="100000">
                                          <p:val>
                                            <p:strVal val="#ppt_h"/>
                                          </p:val>
                                        </p:tav>
                                      </p:tavLst>
                                    </p:anim>
                                    <p:animEffect transition="in" filter="fade">
                                      <p:cBhvr>
                                        <p:cTn id="29" dur="500"/>
                                        <p:tgtEl>
                                          <p:spTgt spid="16">
                                            <p:txEl>
                                              <p:pRg st="0" end="0"/>
                                            </p:txEl>
                                          </p:spTgt>
                                        </p:tgtEl>
                                      </p:cBhvr>
                                    </p:animEffect>
                                  </p:childTnLst>
                                </p:cTn>
                              </p:par>
                              <p:par>
                                <p:cTn id="30" presetID="53" presetClass="entr" presetSubtype="16" fill="hold" grpId="0" nodeType="withEffect">
                                  <p:stCondLst>
                                    <p:cond delay="0"/>
                                  </p:stCondLst>
                                  <p:childTnLst>
                                    <p:set>
                                      <p:cBhvr>
                                        <p:cTn id="31" dur="1" fill="hold">
                                          <p:stCondLst>
                                            <p:cond delay="0"/>
                                          </p:stCondLst>
                                        </p:cTn>
                                        <p:tgtEl>
                                          <p:spTgt spid="18">
                                            <p:txEl>
                                              <p:pRg st="0" end="0"/>
                                            </p:txEl>
                                          </p:spTgt>
                                        </p:tgtEl>
                                        <p:attrNameLst>
                                          <p:attrName>style.visibility</p:attrName>
                                        </p:attrNameLst>
                                      </p:cBhvr>
                                      <p:to>
                                        <p:strVal val="visible"/>
                                      </p:to>
                                    </p:set>
                                    <p:anim calcmode="lin" valueType="num">
                                      <p:cBhvr>
                                        <p:cTn id="32" dur="500" fill="hold"/>
                                        <p:tgtEl>
                                          <p:spTgt spid="18">
                                            <p:txEl>
                                              <p:pRg st="0" end="0"/>
                                            </p:txEl>
                                          </p:spTgt>
                                        </p:tgtEl>
                                        <p:attrNameLst>
                                          <p:attrName>ppt_w</p:attrName>
                                        </p:attrNameLst>
                                      </p:cBhvr>
                                      <p:tavLst>
                                        <p:tav tm="0">
                                          <p:val>
                                            <p:fltVal val="0"/>
                                          </p:val>
                                        </p:tav>
                                        <p:tav tm="100000">
                                          <p:val>
                                            <p:strVal val="#ppt_w"/>
                                          </p:val>
                                        </p:tav>
                                      </p:tavLst>
                                    </p:anim>
                                    <p:anim calcmode="lin" valueType="num">
                                      <p:cBhvr>
                                        <p:cTn id="33" dur="500" fill="hold"/>
                                        <p:tgtEl>
                                          <p:spTgt spid="18">
                                            <p:txEl>
                                              <p:pRg st="0" end="0"/>
                                            </p:txEl>
                                          </p:spTgt>
                                        </p:tgtEl>
                                        <p:attrNameLst>
                                          <p:attrName>ppt_h</p:attrName>
                                        </p:attrNameLst>
                                      </p:cBhvr>
                                      <p:tavLst>
                                        <p:tav tm="0">
                                          <p:val>
                                            <p:fltVal val="0"/>
                                          </p:val>
                                        </p:tav>
                                        <p:tav tm="100000">
                                          <p:val>
                                            <p:strVal val="#ppt_h"/>
                                          </p:val>
                                        </p:tav>
                                      </p:tavLst>
                                    </p:anim>
                                    <p:animEffect transition="in" filter="fade">
                                      <p:cBhvr>
                                        <p:cTn id="34" dur="500"/>
                                        <p:tgtEl>
                                          <p:spTgt spid="18">
                                            <p:txEl>
                                              <p:pRg st="0" end="0"/>
                                            </p:txEl>
                                          </p:spTgt>
                                        </p:tgtEl>
                                      </p:cBhvr>
                                    </p:animEffect>
                                  </p:childTnLst>
                                </p:cTn>
                              </p:par>
                            </p:childTnLst>
                          </p:cTn>
                        </p:par>
                      </p:childTnLst>
                    </p:cTn>
                  </p:par>
                  <p:par>
                    <p:cTn id="35" fill="hold">
                      <p:stCondLst>
                        <p:cond delay="indefinite"/>
                      </p:stCondLst>
                      <p:childTnLst>
                        <p:par>
                          <p:cTn id="36" fill="hold">
                            <p:stCondLst>
                              <p:cond delay="0"/>
                            </p:stCondLst>
                            <p:childTnLst>
                              <p:par>
                                <p:cTn id="37" presetID="3" presetClass="entr" presetSubtype="10" fill="hold" grpId="1" nodeType="clickEffect">
                                  <p:stCondLst>
                                    <p:cond delay="0"/>
                                  </p:stCondLst>
                                  <p:childTnLst>
                                    <p:set>
                                      <p:cBhvr>
                                        <p:cTn id="38" dur="1" fill="hold">
                                          <p:stCondLst>
                                            <p:cond delay="0"/>
                                          </p:stCondLst>
                                        </p:cTn>
                                        <p:tgtEl>
                                          <p:spTgt spid="8"/>
                                        </p:tgtEl>
                                        <p:attrNameLst>
                                          <p:attrName>style.visibility</p:attrName>
                                        </p:attrNameLst>
                                      </p:cBhvr>
                                      <p:to>
                                        <p:strVal val="visible"/>
                                      </p:to>
                                    </p:set>
                                    <p:animEffect transition="in" filter="blinds(horizontal)">
                                      <p:cBhvr>
                                        <p:cTn id="39"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build="allAtOnce"/>
      <p:bldP spid="8" grpId="1" animBg="1"/>
      <p:bldP spid="16" grpId="0" build="p"/>
      <p:bldP spid="17" grpId="0" build="p"/>
      <p:bldP spid="18" grpId="0" build="p"/>
      <p:bldP spid="19" grpId="0" build="p"/>
    </p:bldLst>
  </p:timing>
</p:sld>
</file>

<file path=ppt/slides/slide6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122" name="Picture 2" descr="\\172.16.2.26\Conver\CARRIBEAN\MATHEMATICS_VOL-1_PPT_DESIGN\Incoming\Equations\Revision_Exam_4\Eqn017.wmf"/>
          <p:cNvPicPr>
            <a:picLocks noChangeAspect="1" noChangeArrowheads="1"/>
          </p:cNvPicPr>
          <p:nvPr/>
        </p:nvPicPr>
        <p:blipFill>
          <a:blip r:embed="rId2" cstate="print">
            <a:extLst>
              <a:ext uri="{28A0092B-C50C-407E-A947-70E740481C1C}">
                <a14:useLocalDpi xmlns:a14="http://schemas.microsoft.com/office/drawing/2010/main" xmlns="" val="0"/>
              </a:ext>
            </a:extLst>
          </a:blip>
          <a:srcRect/>
          <a:stretch>
            <a:fillRect/>
          </a:stretch>
        </p:blipFill>
        <p:spPr bwMode="auto">
          <a:xfrm>
            <a:off x="1320800" y="2171700"/>
            <a:ext cx="3098800" cy="4610100"/>
          </a:xfrm>
          <a:prstGeom prst="rect">
            <a:avLst/>
          </a:prstGeom>
          <a:noFill/>
          <a:extLst>
            <a:ext uri="{909E8E84-426E-40DD-AFC4-6F175D3DCCD1}">
              <a14:hiddenFill xmlns:a14="http://schemas.microsoft.com/office/drawing/2010/main" xmlns="">
                <a:solidFill>
                  <a:srgbClr val="FFFFFF"/>
                </a:solidFill>
              </a14:hiddenFill>
            </a:ext>
          </a:extLst>
        </p:spPr>
      </p:pic>
      <p:sp>
        <p:nvSpPr>
          <p:cNvPr id="6" name="Rectangle 5"/>
          <p:cNvSpPr/>
          <p:nvPr/>
        </p:nvSpPr>
        <p:spPr>
          <a:xfrm>
            <a:off x="685800" y="2258568"/>
            <a:ext cx="405880" cy="446276"/>
          </a:xfrm>
          <a:prstGeom prst="rect">
            <a:avLst/>
          </a:prstGeom>
        </p:spPr>
        <p:txBody>
          <a:bodyPr wrap="none">
            <a:spAutoFit/>
          </a:bodyPr>
          <a:lstStyle/>
          <a:p>
            <a:r>
              <a:rPr lang="en-US" sz="2300" b="1" dirty="0" smtClean="0">
                <a:latin typeface="Times New Roman" pitchFamily="18" charset="0"/>
                <a:cs typeface="Times New Roman" pitchFamily="18" charset="0"/>
              </a:rPr>
              <a:t>5.</a:t>
            </a:r>
            <a:endParaRPr lang="en-US" sz="2300" dirty="0"/>
          </a:p>
        </p:txBody>
      </p:sp>
      <p:pic>
        <p:nvPicPr>
          <p:cNvPr id="5124" name="Picture 4" descr="\\172.16.2.26\Conver\CARRIBEAN\MATHEMATICS_VOL-1_PPT_DESIGN\Incoming\Equations\Revision_Exam_4\Eqn017a.wmf"/>
          <p:cNvPicPr>
            <a:picLocks noChangeAspect="1" noChangeArrowheads="1"/>
          </p:cNvPicPr>
          <p:nvPr/>
        </p:nvPicPr>
        <p:blipFill>
          <a:blip r:embed="rId3" cstate="print">
            <a:extLst>
              <a:ext uri="{28A0092B-C50C-407E-A947-70E740481C1C}">
                <a14:useLocalDpi xmlns:a14="http://schemas.microsoft.com/office/drawing/2010/main" xmlns="" val="0"/>
              </a:ext>
            </a:extLst>
          </a:blip>
          <a:srcRect/>
          <a:stretch>
            <a:fillRect/>
          </a:stretch>
        </p:blipFill>
        <p:spPr bwMode="auto">
          <a:xfrm>
            <a:off x="4851400" y="3649474"/>
            <a:ext cx="2006600" cy="825500"/>
          </a:xfrm>
          <a:prstGeom prst="rect">
            <a:avLst/>
          </a:prstGeom>
          <a:noFill/>
          <a:extLst>
            <a:ext uri="{909E8E84-426E-40DD-AFC4-6F175D3DCCD1}">
              <a14:hiddenFill xmlns:a14="http://schemas.microsoft.com/office/drawing/2010/main" xmlns="">
                <a:solidFill>
                  <a:srgbClr val="FFFFFF"/>
                </a:solidFill>
              </a14:hiddenFill>
            </a:ext>
          </a:extLst>
        </p:spPr>
      </p:pic>
      <p:cxnSp>
        <p:nvCxnSpPr>
          <p:cNvPr id="7" name="Straight Connector 6"/>
          <p:cNvCxnSpPr/>
          <p:nvPr/>
        </p:nvCxnSpPr>
        <p:spPr>
          <a:xfrm>
            <a:off x="5889625" y="3682492"/>
            <a:ext cx="0" cy="749808"/>
          </a:xfrm>
          <a:prstGeom prst="line">
            <a:avLst/>
          </a:prstGeom>
          <a:ln>
            <a:solidFill>
              <a:srgbClr val="00A89C"/>
            </a:solidFill>
          </a:ln>
        </p:spPr>
        <p:style>
          <a:lnRef idx="1">
            <a:schemeClr val="accent1"/>
          </a:lnRef>
          <a:fillRef idx="0">
            <a:schemeClr val="accent1"/>
          </a:fillRef>
          <a:effectRef idx="0">
            <a:schemeClr val="accent1"/>
          </a:effectRef>
          <a:fontRef idx="minor">
            <a:schemeClr val="tx1"/>
          </a:fontRef>
        </p:style>
      </p:cxnSp>
      <p:cxnSp>
        <p:nvCxnSpPr>
          <p:cNvPr id="16" name="Straight Connector 15"/>
          <p:cNvCxnSpPr/>
          <p:nvPr/>
        </p:nvCxnSpPr>
        <p:spPr>
          <a:xfrm>
            <a:off x="3378200" y="4080258"/>
            <a:ext cx="1498600" cy="1016"/>
          </a:xfrm>
          <a:prstGeom prst="line">
            <a:avLst/>
          </a:prstGeom>
          <a:ln>
            <a:solidFill>
              <a:srgbClr val="00A89C"/>
            </a:solidFill>
            <a:headEnd type="arrow" w="lg" len="lg"/>
          </a:ln>
        </p:spPr>
        <p:style>
          <a:lnRef idx="1">
            <a:schemeClr val="accent1"/>
          </a:lnRef>
          <a:fillRef idx="0">
            <a:schemeClr val="accent1"/>
          </a:fillRef>
          <a:effectRef idx="0">
            <a:schemeClr val="accent1"/>
          </a:effectRef>
          <a:fontRef idx="minor">
            <a:schemeClr val="tx1"/>
          </a:fontRef>
        </p:style>
      </p:cxnSp>
      <p:sp>
        <p:nvSpPr>
          <p:cNvPr id="21" name="Rectangle 20"/>
          <p:cNvSpPr/>
          <p:nvPr/>
        </p:nvSpPr>
        <p:spPr>
          <a:xfrm>
            <a:off x="3763420" y="2887474"/>
            <a:ext cx="3477299" cy="800219"/>
          </a:xfrm>
          <a:prstGeom prst="rect">
            <a:avLst/>
          </a:prstGeom>
        </p:spPr>
        <p:txBody>
          <a:bodyPr wrap="none">
            <a:spAutoFit/>
          </a:bodyPr>
          <a:lstStyle/>
          <a:p>
            <a:r>
              <a:rPr lang="en-US" sz="2300" dirty="0" smtClean="0">
                <a:solidFill>
                  <a:srgbClr val="00A89C"/>
                </a:solidFill>
                <a:latin typeface="Times New Roman" pitchFamily="18" charset="0"/>
                <a:cs typeface="Times New Roman" pitchFamily="18" charset="0"/>
              </a:rPr>
              <a:t>Add the whole numbers </a:t>
            </a:r>
            <a:br>
              <a:rPr lang="en-US" sz="2300" dirty="0" smtClean="0">
                <a:solidFill>
                  <a:srgbClr val="00A89C"/>
                </a:solidFill>
                <a:latin typeface="Times New Roman" pitchFamily="18" charset="0"/>
                <a:cs typeface="Times New Roman" pitchFamily="18" charset="0"/>
              </a:rPr>
            </a:br>
            <a:r>
              <a:rPr lang="en-US" sz="2300" dirty="0">
                <a:solidFill>
                  <a:srgbClr val="00A89C"/>
                </a:solidFill>
                <a:latin typeface="Times New Roman" pitchFamily="18" charset="0"/>
                <a:cs typeface="Times New Roman" pitchFamily="18" charset="0"/>
              </a:rPr>
              <a:t>and the fractions </a:t>
            </a:r>
            <a:r>
              <a:rPr lang="en-US" sz="2300" dirty="0" smtClean="0">
                <a:solidFill>
                  <a:srgbClr val="00A89C"/>
                </a:solidFill>
                <a:latin typeface="Times New Roman" pitchFamily="18" charset="0"/>
                <a:cs typeface="Times New Roman" pitchFamily="18" charset="0"/>
              </a:rPr>
              <a:t>separately.</a:t>
            </a:r>
            <a:endParaRPr lang="en-US" sz="2300" dirty="0">
              <a:solidFill>
                <a:srgbClr val="00A89C"/>
              </a:solidFill>
              <a:latin typeface="Times New Roman" pitchFamily="18" charset="0"/>
              <a:cs typeface="Times New Roman" pitchFamily="18" charset="0"/>
            </a:endParaRPr>
          </a:p>
        </p:txBody>
      </p:sp>
      <p:sp>
        <p:nvSpPr>
          <p:cNvPr id="26" name="Rectangle 25"/>
          <p:cNvSpPr/>
          <p:nvPr/>
        </p:nvSpPr>
        <p:spPr>
          <a:xfrm>
            <a:off x="3763420" y="4487674"/>
            <a:ext cx="3478837" cy="446276"/>
          </a:xfrm>
          <a:prstGeom prst="rect">
            <a:avLst/>
          </a:prstGeom>
        </p:spPr>
        <p:txBody>
          <a:bodyPr wrap="none">
            <a:spAutoFit/>
          </a:bodyPr>
          <a:lstStyle/>
          <a:p>
            <a:r>
              <a:rPr lang="en-US" sz="2300" dirty="0">
                <a:solidFill>
                  <a:srgbClr val="00A89C"/>
                </a:solidFill>
                <a:latin typeface="Times New Roman" pitchFamily="18" charset="0"/>
                <a:cs typeface="Times New Roman" pitchFamily="18" charset="0"/>
              </a:rPr>
              <a:t>The </a:t>
            </a:r>
            <a:r>
              <a:rPr lang="en-US" sz="2300" dirty="0" smtClean="0">
                <a:solidFill>
                  <a:srgbClr val="00A89C"/>
                </a:solidFill>
                <a:latin typeface="Times New Roman" pitchFamily="18" charset="0"/>
                <a:cs typeface="Times New Roman" pitchFamily="18" charset="0"/>
              </a:rPr>
              <a:t>LCM of 5 and 10 is 10.</a:t>
            </a:r>
            <a:endParaRPr lang="en-US" sz="2300" dirty="0">
              <a:solidFill>
                <a:srgbClr val="00A89C"/>
              </a:solidFill>
              <a:latin typeface="Times New Roman" pitchFamily="18" charset="0"/>
              <a:cs typeface="Times New Roman" pitchFamily="18" charset="0"/>
            </a:endParaRPr>
          </a:p>
        </p:txBody>
      </p:sp>
      <p:sp>
        <p:nvSpPr>
          <p:cNvPr id="9" name="TextBox 8"/>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4 Paper 1</a:t>
            </a:r>
          </a:p>
        </p:txBody>
      </p:sp>
    </p:spTree>
    <p:extLst>
      <p:ext uri="{BB962C8B-B14F-4D97-AF65-F5344CB8AC3E}">
        <p14:creationId xmlns:p14="http://schemas.microsoft.com/office/powerpoint/2010/main" xmlns="" val="13941249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500" fill="hold"/>
                                        <p:tgtEl>
                                          <p:spTgt spid="6"/>
                                        </p:tgtEl>
                                        <p:attrNameLst>
                                          <p:attrName>ppt_w</p:attrName>
                                        </p:attrNameLst>
                                      </p:cBhvr>
                                      <p:tavLst>
                                        <p:tav tm="0">
                                          <p:val>
                                            <p:fltVal val="0"/>
                                          </p:val>
                                        </p:tav>
                                        <p:tav tm="100000">
                                          <p:val>
                                            <p:strVal val="#ppt_w"/>
                                          </p:val>
                                        </p:tav>
                                      </p:tavLst>
                                    </p:anim>
                                    <p:anim calcmode="lin" valueType="num">
                                      <p:cBhvr>
                                        <p:cTn id="8" dur="500" fill="hold"/>
                                        <p:tgtEl>
                                          <p:spTgt spid="6"/>
                                        </p:tgtEl>
                                        <p:attrNameLst>
                                          <p:attrName>ppt_h</p:attrName>
                                        </p:attrNameLst>
                                      </p:cBhvr>
                                      <p:tavLst>
                                        <p:tav tm="0">
                                          <p:val>
                                            <p:fltVal val="0"/>
                                          </p:val>
                                        </p:tav>
                                        <p:tav tm="100000">
                                          <p:val>
                                            <p:strVal val="#ppt_h"/>
                                          </p:val>
                                        </p:tav>
                                      </p:tavLst>
                                    </p:anim>
                                    <p:animEffect transition="in" filter="fade">
                                      <p:cBhvr>
                                        <p:cTn id="9" dur="500"/>
                                        <p:tgtEl>
                                          <p:spTgt spid="6"/>
                                        </p:tgtEl>
                                      </p:cBhvr>
                                    </p:animEffect>
                                  </p:childTnLst>
                                </p:cTn>
                              </p:par>
                              <p:par>
                                <p:cTn id="10" presetID="53" presetClass="entr" presetSubtype="16" fill="hold" nodeType="withEffect">
                                  <p:stCondLst>
                                    <p:cond delay="0"/>
                                  </p:stCondLst>
                                  <p:childTnLst>
                                    <p:set>
                                      <p:cBhvr>
                                        <p:cTn id="11" dur="1" fill="hold">
                                          <p:stCondLst>
                                            <p:cond delay="0"/>
                                          </p:stCondLst>
                                        </p:cTn>
                                        <p:tgtEl>
                                          <p:spTgt spid="5122"/>
                                        </p:tgtEl>
                                        <p:attrNameLst>
                                          <p:attrName>style.visibility</p:attrName>
                                        </p:attrNameLst>
                                      </p:cBhvr>
                                      <p:to>
                                        <p:strVal val="visible"/>
                                      </p:to>
                                    </p:set>
                                    <p:anim calcmode="lin" valueType="num">
                                      <p:cBhvr>
                                        <p:cTn id="12" dur="500" fill="hold"/>
                                        <p:tgtEl>
                                          <p:spTgt spid="5122"/>
                                        </p:tgtEl>
                                        <p:attrNameLst>
                                          <p:attrName>ppt_w</p:attrName>
                                        </p:attrNameLst>
                                      </p:cBhvr>
                                      <p:tavLst>
                                        <p:tav tm="0">
                                          <p:val>
                                            <p:fltVal val="0"/>
                                          </p:val>
                                        </p:tav>
                                        <p:tav tm="100000">
                                          <p:val>
                                            <p:strVal val="#ppt_w"/>
                                          </p:val>
                                        </p:tav>
                                      </p:tavLst>
                                    </p:anim>
                                    <p:anim calcmode="lin" valueType="num">
                                      <p:cBhvr>
                                        <p:cTn id="13" dur="500" fill="hold"/>
                                        <p:tgtEl>
                                          <p:spTgt spid="5122"/>
                                        </p:tgtEl>
                                        <p:attrNameLst>
                                          <p:attrName>ppt_h</p:attrName>
                                        </p:attrNameLst>
                                      </p:cBhvr>
                                      <p:tavLst>
                                        <p:tav tm="0">
                                          <p:val>
                                            <p:fltVal val="0"/>
                                          </p:val>
                                        </p:tav>
                                        <p:tav tm="100000">
                                          <p:val>
                                            <p:strVal val="#ppt_h"/>
                                          </p:val>
                                        </p:tav>
                                      </p:tavLst>
                                    </p:anim>
                                    <p:animEffect transition="in" filter="fade">
                                      <p:cBhvr>
                                        <p:cTn id="14" dur="500"/>
                                        <p:tgtEl>
                                          <p:spTgt spid="5122"/>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21"/>
                                        </p:tgtEl>
                                        <p:attrNameLst>
                                          <p:attrName>style.visibility</p:attrName>
                                        </p:attrNameLst>
                                      </p:cBhvr>
                                      <p:to>
                                        <p:strVal val="visible"/>
                                      </p:to>
                                    </p:set>
                                    <p:anim calcmode="lin" valueType="num">
                                      <p:cBhvr>
                                        <p:cTn id="17" dur="500" fill="hold"/>
                                        <p:tgtEl>
                                          <p:spTgt spid="21"/>
                                        </p:tgtEl>
                                        <p:attrNameLst>
                                          <p:attrName>ppt_w</p:attrName>
                                        </p:attrNameLst>
                                      </p:cBhvr>
                                      <p:tavLst>
                                        <p:tav tm="0">
                                          <p:val>
                                            <p:fltVal val="0"/>
                                          </p:val>
                                        </p:tav>
                                        <p:tav tm="100000">
                                          <p:val>
                                            <p:strVal val="#ppt_w"/>
                                          </p:val>
                                        </p:tav>
                                      </p:tavLst>
                                    </p:anim>
                                    <p:anim calcmode="lin" valueType="num">
                                      <p:cBhvr>
                                        <p:cTn id="18" dur="500" fill="hold"/>
                                        <p:tgtEl>
                                          <p:spTgt spid="21"/>
                                        </p:tgtEl>
                                        <p:attrNameLst>
                                          <p:attrName>ppt_h</p:attrName>
                                        </p:attrNameLst>
                                      </p:cBhvr>
                                      <p:tavLst>
                                        <p:tav tm="0">
                                          <p:val>
                                            <p:fltVal val="0"/>
                                          </p:val>
                                        </p:tav>
                                        <p:tav tm="100000">
                                          <p:val>
                                            <p:strVal val="#ppt_h"/>
                                          </p:val>
                                        </p:tav>
                                      </p:tavLst>
                                    </p:anim>
                                    <p:animEffect transition="in" filter="fade">
                                      <p:cBhvr>
                                        <p:cTn id="19" dur="500"/>
                                        <p:tgtEl>
                                          <p:spTgt spid="21"/>
                                        </p:tgtEl>
                                      </p:cBhvr>
                                    </p:animEffect>
                                  </p:childTnLst>
                                </p:cTn>
                              </p:par>
                              <p:par>
                                <p:cTn id="20" presetID="53" presetClass="entr" presetSubtype="16" fill="hold" nodeType="withEffect">
                                  <p:stCondLst>
                                    <p:cond delay="0"/>
                                  </p:stCondLst>
                                  <p:childTnLst>
                                    <p:set>
                                      <p:cBhvr>
                                        <p:cTn id="21" dur="1" fill="hold">
                                          <p:stCondLst>
                                            <p:cond delay="0"/>
                                          </p:stCondLst>
                                        </p:cTn>
                                        <p:tgtEl>
                                          <p:spTgt spid="16"/>
                                        </p:tgtEl>
                                        <p:attrNameLst>
                                          <p:attrName>style.visibility</p:attrName>
                                        </p:attrNameLst>
                                      </p:cBhvr>
                                      <p:to>
                                        <p:strVal val="visible"/>
                                      </p:to>
                                    </p:set>
                                    <p:anim calcmode="lin" valueType="num">
                                      <p:cBhvr>
                                        <p:cTn id="22" dur="500" fill="hold"/>
                                        <p:tgtEl>
                                          <p:spTgt spid="16"/>
                                        </p:tgtEl>
                                        <p:attrNameLst>
                                          <p:attrName>ppt_w</p:attrName>
                                        </p:attrNameLst>
                                      </p:cBhvr>
                                      <p:tavLst>
                                        <p:tav tm="0">
                                          <p:val>
                                            <p:fltVal val="0"/>
                                          </p:val>
                                        </p:tav>
                                        <p:tav tm="100000">
                                          <p:val>
                                            <p:strVal val="#ppt_w"/>
                                          </p:val>
                                        </p:tav>
                                      </p:tavLst>
                                    </p:anim>
                                    <p:anim calcmode="lin" valueType="num">
                                      <p:cBhvr>
                                        <p:cTn id="23" dur="500" fill="hold"/>
                                        <p:tgtEl>
                                          <p:spTgt spid="16"/>
                                        </p:tgtEl>
                                        <p:attrNameLst>
                                          <p:attrName>ppt_h</p:attrName>
                                        </p:attrNameLst>
                                      </p:cBhvr>
                                      <p:tavLst>
                                        <p:tav tm="0">
                                          <p:val>
                                            <p:fltVal val="0"/>
                                          </p:val>
                                        </p:tav>
                                        <p:tav tm="100000">
                                          <p:val>
                                            <p:strVal val="#ppt_h"/>
                                          </p:val>
                                        </p:tav>
                                      </p:tavLst>
                                    </p:anim>
                                    <p:animEffect transition="in" filter="fade">
                                      <p:cBhvr>
                                        <p:cTn id="24" dur="500"/>
                                        <p:tgtEl>
                                          <p:spTgt spid="16"/>
                                        </p:tgtEl>
                                      </p:cBhvr>
                                    </p:animEffect>
                                  </p:childTnLst>
                                </p:cTn>
                              </p:par>
                              <p:par>
                                <p:cTn id="25" presetID="53" presetClass="entr" presetSubtype="16" fill="hold" nodeType="withEffect">
                                  <p:stCondLst>
                                    <p:cond delay="0"/>
                                  </p:stCondLst>
                                  <p:childTnLst>
                                    <p:set>
                                      <p:cBhvr>
                                        <p:cTn id="26" dur="1" fill="hold">
                                          <p:stCondLst>
                                            <p:cond delay="0"/>
                                          </p:stCondLst>
                                        </p:cTn>
                                        <p:tgtEl>
                                          <p:spTgt spid="5124"/>
                                        </p:tgtEl>
                                        <p:attrNameLst>
                                          <p:attrName>style.visibility</p:attrName>
                                        </p:attrNameLst>
                                      </p:cBhvr>
                                      <p:to>
                                        <p:strVal val="visible"/>
                                      </p:to>
                                    </p:set>
                                    <p:anim calcmode="lin" valueType="num">
                                      <p:cBhvr>
                                        <p:cTn id="27" dur="500" fill="hold"/>
                                        <p:tgtEl>
                                          <p:spTgt spid="5124"/>
                                        </p:tgtEl>
                                        <p:attrNameLst>
                                          <p:attrName>ppt_w</p:attrName>
                                        </p:attrNameLst>
                                      </p:cBhvr>
                                      <p:tavLst>
                                        <p:tav tm="0">
                                          <p:val>
                                            <p:fltVal val="0"/>
                                          </p:val>
                                        </p:tav>
                                        <p:tav tm="100000">
                                          <p:val>
                                            <p:strVal val="#ppt_w"/>
                                          </p:val>
                                        </p:tav>
                                      </p:tavLst>
                                    </p:anim>
                                    <p:anim calcmode="lin" valueType="num">
                                      <p:cBhvr>
                                        <p:cTn id="28" dur="500" fill="hold"/>
                                        <p:tgtEl>
                                          <p:spTgt spid="5124"/>
                                        </p:tgtEl>
                                        <p:attrNameLst>
                                          <p:attrName>ppt_h</p:attrName>
                                        </p:attrNameLst>
                                      </p:cBhvr>
                                      <p:tavLst>
                                        <p:tav tm="0">
                                          <p:val>
                                            <p:fltVal val="0"/>
                                          </p:val>
                                        </p:tav>
                                        <p:tav tm="100000">
                                          <p:val>
                                            <p:strVal val="#ppt_h"/>
                                          </p:val>
                                        </p:tav>
                                      </p:tavLst>
                                    </p:anim>
                                    <p:animEffect transition="in" filter="fade">
                                      <p:cBhvr>
                                        <p:cTn id="29" dur="500"/>
                                        <p:tgtEl>
                                          <p:spTgt spid="5124"/>
                                        </p:tgtEl>
                                      </p:cBhvr>
                                    </p:animEffect>
                                  </p:childTnLst>
                                </p:cTn>
                              </p:par>
                              <p:par>
                                <p:cTn id="30" presetID="53" presetClass="entr" presetSubtype="16" fill="hold" nodeType="withEffect">
                                  <p:stCondLst>
                                    <p:cond delay="0"/>
                                  </p:stCondLst>
                                  <p:childTnLst>
                                    <p:set>
                                      <p:cBhvr>
                                        <p:cTn id="31" dur="1" fill="hold">
                                          <p:stCondLst>
                                            <p:cond delay="0"/>
                                          </p:stCondLst>
                                        </p:cTn>
                                        <p:tgtEl>
                                          <p:spTgt spid="7"/>
                                        </p:tgtEl>
                                        <p:attrNameLst>
                                          <p:attrName>style.visibility</p:attrName>
                                        </p:attrNameLst>
                                      </p:cBhvr>
                                      <p:to>
                                        <p:strVal val="visible"/>
                                      </p:to>
                                    </p:set>
                                    <p:anim calcmode="lin" valueType="num">
                                      <p:cBhvr>
                                        <p:cTn id="32" dur="500" fill="hold"/>
                                        <p:tgtEl>
                                          <p:spTgt spid="7"/>
                                        </p:tgtEl>
                                        <p:attrNameLst>
                                          <p:attrName>ppt_w</p:attrName>
                                        </p:attrNameLst>
                                      </p:cBhvr>
                                      <p:tavLst>
                                        <p:tav tm="0">
                                          <p:val>
                                            <p:fltVal val="0"/>
                                          </p:val>
                                        </p:tav>
                                        <p:tav tm="100000">
                                          <p:val>
                                            <p:strVal val="#ppt_w"/>
                                          </p:val>
                                        </p:tav>
                                      </p:tavLst>
                                    </p:anim>
                                    <p:anim calcmode="lin" valueType="num">
                                      <p:cBhvr>
                                        <p:cTn id="33" dur="500" fill="hold"/>
                                        <p:tgtEl>
                                          <p:spTgt spid="7"/>
                                        </p:tgtEl>
                                        <p:attrNameLst>
                                          <p:attrName>ppt_h</p:attrName>
                                        </p:attrNameLst>
                                      </p:cBhvr>
                                      <p:tavLst>
                                        <p:tav tm="0">
                                          <p:val>
                                            <p:fltVal val="0"/>
                                          </p:val>
                                        </p:tav>
                                        <p:tav tm="100000">
                                          <p:val>
                                            <p:strVal val="#ppt_h"/>
                                          </p:val>
                                        </p:tav>
                                      </p:tavLst>
                                    </p:anim>
                                    <p:animEffect transition="in" filter="fade">
                                      <p:cBhvr>
                                        <p:cTn id="34" dur="500"/>
                                        <p:tgtEl>
                                          <p:spTgt spid="7"/>
                                        </p:tgtEl>
                                      </p:cBhvr>
                                    </p:animEffect>
                                  </p:childTnLst>
                                </p:cTn>
                              </p:par>
                              <p:par>
                                <p:cTn id="35" presetID="53" presetClass="entr" presetSubtype="16" fill="hold" grpId="0" nodeType="withEffect">
                                  <p:stCondLst>
                                    <p:cond delay="0"/>
                                  </p:stCondLst>
                                  <p:childTnLst>
                                    <p:set>
                                      <p:cBhvr>
                                        <p:cTn id="36" dur="1" fill="hold">
                                          <p:stCondLst>
                                            <p:cond delay="0"/>
                                          </p:stCondLst>
                                        </p:cTn>
                                        <p:tgtEl>
                                          <p:spTgt spid="26"/>
                                        </p:tgtEl>
                                        <p:attrNameLst>
                                          <p:attrName>style.visibility</p:attrName>
                                        </p:attrNameLst>
                                      </p:cBhvr>
                                      <p:to>
                                        <p:strVal val="visible"/>
                                      </p:to>
                                    </p:set>
                                    <p:anim calcmode="lin" valueType="num">
                                      <p:cBhvr>
                                        <p:cTn id="37" dur="500" fill="hold"/>
                                        <p:tgtEl>
                                          <p:spTgt spid="26"/>
                                        </p:tgtEl>
                                        <p:attrNameLst>
                                          <p:attrName>ppt_w</p:attrName>
                                        </p:attrNameLst>
                                      </p:cBhvr>
                                      <p:tavLst>
                                        <p:tav tm="0">
                                          <p:val>
                                            <p:fltVal val="0"/>
                                          </p:val>
                                        </p:tav>
                                        <p:tav tm="100000">
                                          <p:val>
                                            <p:strVal val="#ppt_w"/>
                                          </p:val>
                                        </p:tav>
                                      </p:tavLst>
                                    </p:anim>
                                    <p:anim calcmode="lin" valueType="num">
                                      <p:cBhvr>
                                        <p:cTn id="38" dur="500" fill="hold"/>
                                        <p:tgtEl>
                                          <p:spTgt spid="26"/>
                                        </p:tgtEl>
                                        <p:attrNameLst>
                                          <p:attrName>ppt_h</p:attrName>
                                        </p:attrNameLst>
                                      </p:cBhvr>
                                      <p:tavLst>
                                        <p:tav tm="0">
                                          <p:val>
                                            <p:fltVal val="0"/>
                                          </p:val>
                                        </p:tav>
                                        <p:tav tm="100000">
                                          <p:val>
                                            <p:strVal val="#ppt_h"/>
                                          </p:val>
                                        </p:tav>
                                      </p:tavLst>
                                    </p:anim>
                                    <p:animEffect transition="in" filter="fade">
                                      <p:cBhvr>
                                        <p:cTn id="39" dur="500"/>
                                        <p:tgtEl>
                                          <p:spTgt spid="2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21" grpId="0"/>
      <p:bldP spid="26" grpId="0"/>
    </p:bldLst>
  </p:timing>
</p:sld>
</file>

<file path=ppt/slides/slide6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a:xfrm>
            <a:off x="685800" y="2679192"/>
            <a:ext cx="405880" cy="446276"/>
          </a:xfrm>
          <a:prstGeom prst="rect">
            <a:avLst/>
          </a:prstGeom>
        </p:spPr>
        <p:txBody>
          <a:bodyPr wrap="none">
            <a:spAutoFit/>
          </a:bodyPr>
          <a:lstStyle/>
          <a:p>
            <a:r>
              <a:rPr lang="en-US" sz="2300" b="1" dirty="0">
                <a:latin typeface="Times New Roman" pitchFamily="18" charset="0"/>
                <a:cs typeface="Times New Roman" pitchFamily="18" charset="0"/>
              </a:rPr>
              <a:t>6</a:t>
            </a:r>
            <a:r>
              <a:rPr lang="en-US" sz="2300" b="1" dirty="0" smtClean="0">
                <a:latin typeface="Times New Roman" pitchFamily="18" charset="0"/>
                <a:cs typeface="Times New Roman" pitchFamily="18" charset="0"/>
              </a:rPr>
              <a:t>.</a:t>
            </a:r>
            <a:endParaRPr lang="en-US" sz="2300" dirty="0"/>
          </a:p>
        </p:txBody>
      </p:sp>
      <p:pic>
        <p:nvPicPr>
          <p:cNvPr id="1026" name="Picture 2" descr="\\172.16.2.26\Conver\CARRIBEAN\MATHEMATICS_VOL-1_PPT_DESIGN\Incoming\Equations\Revision_Exam_4\Eqn018.wmf"/>
          <p:cNvPicPr>
            <a:picLocks noChangeAspect="1" noChangeArrowheads="1"/>
          </p:cNvPicPr>
          <p:nvPr/>
        </p:nvPicPr>
        <p:blipFill>
          <a:blip r:embed="rId2" cstate="print">
            <a:extLst>
              <a:ext uri="{28A0092B-C50C-407E-A947-70E740481C1C}">
                <a14:useLocalDpi xmlns:a14="http://schemas.microsoft.com/office/drawing/2010/main" xmlns="" val="0"/>
              </a:ext>
            </a:extLst>
          </a:blip>
          <a:srcRect/>
          <a:stretch>
            <a:fillRect/>
          </a:stretch>
        </p:blipFill>
        <p:spPr bwMode="auto">
          <a:xfrm>
            <a:off x="1152144" y="2693924"/>
            <a:ext cx="1282700" cy="393700"/>
          </a:xfrm>
          <a:prstGeom prst="rect">
            <a:avLst/>
          </a:prstGeom>
          <a:noFill/>
          <a:extLst>
            <a:ext uri="{909E8E84-426E-40DD-AFC4-6F175D3DCCD1}">
              <a14:hiddenFill xmlns:a14="http://schemas.microsoft.com/office/drawing/2010/main" xmlns="">
                <a:solidFill>
                  <a:srgbClr val="FFFFFF"/>
                </a:solidFill>
              </a14:hiddenFill>
            </a:ext>
          </a:extLst>
        </p:spPr>
      </p:pic>
      <p:pic>
        <p:nvPicPr>
          <p:cNvPr id="1027" name="Picture 3" descr="\\172.16.2.26\Conver\CARRIBEAN\MATHEMATICS_VOL-1_PPT_DESIGN\Incoming\Equations\Revision_Exam_4\Eqn022.wmf"/>
          <p:cNvPicPr>
            <a:picLocks noChangeAspect="1" noChangeArrowheads="1"/>
          </p:cNvPicPr>
          <p:nvPr/>
        </p:nvPicPr>
        <p:blipFill>
          <a:blip r:embed="rId3" cstate="print">
            <a:extLst>
              <a:ext uri="{28A0092B-C50C-407E-A947-70E740481C1C}">
                <a14:useLocalDpi xmlns:a14="http://schemas.microsoft.com/office/drawing/2010/main" xmlns="" val="0"/>
              </a:ext>
            </a:extLst>
          </a:blip>
          <a:srcRect/>
          <a:stretch>
            <a:fillRect/>
          </a:stretch>
        </p:blipFill>
        <p:spPr bwMode="auto">
          <a:xfrm>
            <a:off x="3760216" y="4343400"/>
            <a:ext cx="850900" cy="393700"/>
          </a:xfrm>
          <a:prstGeom prst="rect">
            <a:avLst/>
          </a:prstGeom>
          <a:noFill/>
          <a:extLst>
            <a:ext uri="{909E8E84-426E-40DD-AFC4-6F175D3DCCD1}">
              <a14:hiddenFill xmlns:a14="http://schemas.microsoft.com/office/drawing/2010/main" xmlns="">
                <a:solidFill>
                  <a:srgbClr val="FFFFFF"/>
                </a:solidFill>
              </a14:hiddenFill>
            </a:ext>
          </a:extLst>
        </p:spPr>
      </p:pic>
      <p:pic>
        <p:nvPicPr>
          <p:cNvPr id="1028" name="Picture 4" descr="\\172.16.2.26\Conver\CARRIBEAN\MATHEMATICS_VOL-1_PPT_DESIGN\Incoming\Equations\Revision_Exam_4\Eqn019.wmf"/>
          <p:cNvPicPr>
            <a:picLocks noChangeAspect="1" noChangeArrowheads="1"/>
          </p:cNvPicPr>
          <p:nvPr/>
        </p:nvPicPr>
        <p:blipFill>
          <a:blip r:embed="rId4" cstate="print">
            <a:extLst>
              <a:ext uri="{28A0092B-C50C-407E-A947-70E740481C1C}">
                <a14:useLocalDpi xmlns:a14="http://schemas.microsoft.com/office/drawing/2010/main" xmlns="" val="0"/>
              </a:ext>
            </a:extLst>
          </a:blip>
          <a:srcRect/>
          <a:stretch>
            <a:fillRect/>
          </a:stretch>
        </p:blipFill>
        <p:spPr bwMode="auto">
          <a:xfrm>
            <a:off x="1895856" y="3626612"/>
            <a:ext cx="850900" cy="393700"/>
          </a:xfrm>
          <a:prstGeom prst="rect">
            <a:avLst/>
          </a:prstGeom>
          <a:noFill/>
          <a:extLst>
            <a:ext uri="{909E8E84-426E-40DD-AFC4-6F175D3DCCD1}">
              <a14:hiddenFill xmlns:a14="http://schemas.microsoft.com/office/drawing/2010/main" xmlns="">
                <a:solidFill>
                  <a:srgbClr val="FFFFFF"/>
                </a:solidFill>
              </a14:hiddenFill>
            </a:ext>
          </a:extLst>
        </p:spPr>
      </p:pic>
      <p:pic>
        <p:nvPicPr>
          <p:cNvPr id="1029" name="Picture 5" descr="\\172.16.2.26\Conver\CARRIBEAN\MATHEMATICS_VOL-1_PPT_DESIGN\Incoming\Equations\Revision_Exam_4\Eqn020.wmf"/>
          <p:cNvPicPr>
            <a:picLocks noChangeAspect="1" noChangeArrowheads="1"/>
          </p:cNvPicPr>
          <p:nvPr/>
        </p:nvPicPr>
        <p:blipFill>
          <a:blip r:embed="rId5" cstate="print">
            <a:extLst>
              <a:ext uri="{28A0092B-C50C-407E-A947-70E740481C1C}">
                <a14:useLocalDpi xmlns:a14="http://schemas.microsoft.com/office/drawing/2010/main" xmlns="" val="0"/>
              </a:ext>
            </a:extLst>
          </a:blip>
          <a:srcRect/>
          <a:stretch>
            <a:fillRect/>
          </a:stretch>
        </p:blipFill>
        <p:spPr bwMode="auto">
          <a:xfrm>
            <a:off x="3721100" y="3626612"/>
            <a:ext cx="927100" cy="393700"/>
          </a:xfrm>
          <a:prstGeom prst="rect">
            <a:avLst/>
          </a:prstGeom>
          <a:noFill/>
          <a:extLst>
            <a:ext uri="{909E8E84-426E-40DD-AFC4-6F175D3DCCD1}">
              <a14:hiddenFill xmlns:a14="http://schemas.microsoft.com/office/drawing/2010/main" xmlns="">
                <a:solidFill>
                  <a:srgbClr val="FFFFFF"/>
                </a:solidFill>
              </a14:hiddenFill>
            </a:ext>
          </a:extLst>
        </p:spPr>
      </p:pic>
      <p:pic>
        <p:nvPicPr>
          <p:cNvPr id="1030" name="Picture 6" descr="\\172.16.2.26\Conver\CARRIBEAN\MATHEMATICS_VOL-1_PPT_DESIGN\Incoming\Equations\Revision_Exam_4\Eqn021.wmf"/>
          <p:cNvPicPr>
            <a:picLocks noChangeAspect="1" noChangeArrowheads="1"/>
          </p:cNvPicPr>
          <p:nvPr/>
        </p:nvPicPr>
        <p:blipFill>
          <a:blip r:embed="rId6" cstate="print">
            <a:extLst>
              <a:ext uri="{28A0092B-C50C-407E-A947-70E740481C1C}">
                <a14:useLocalDpi xmlns:a14="http://schemas.microsoft.com/office/drawing/2010/main" xmlns="" val="0"/>
              </a:ext>
            </a:extLst>
          </a:blip>
          <a:srcRect/>
          <a:stretch>
            <a:fillRect/>
          </a:stretch>
        </p:blipFill>
        <p:spPr bwMode="auto">
          <a:xfrm>
            <a:off x="1859280" y="4343400"/>
            <a:ext cx="850900" cy="393700"/>
          </a:xfrm>
          <a:prstGeom prst="rect">
            <a:avLst/>
          </a:prstGeom>
          <a:noFill/>
          <a:extLst>
            <a:ext uri="{909E8E84-426E-40DD-AFC4-6F175D3DCCD1}">
              <a14:hiddenFill xmlns:a14="http://schemas.microsoft.com/office/drawing/2010/main" xmlns="">
                <a:solidFill>
                  <a:srgbClr val="FFFFFF"/>
                </a:solidFill>
              </a14:hiddenFill>
            </a:ext>
          </a:extLst>
        </p:spPr>
      </p:pic>
      <p:sp>
        <p:nvSpPr>
          <p:cNvPr id="11" name="Content Placeholder 10"/>
          <p:cNvSpPr>
            <a:spLocks noGrp="1"/>
          </p:cNvSpPr>
          <p:nvPr>
            <p:ph sz="quarter" idx="13"/>
          </p:nvPr>
        </p:nvSpPr>
        <p:spPr>
          <a:xfrm>
            <a:off x="1342136" y="3417125"/>
            <a:ext cx="664464" cy="676339"/>
          </a:xfrm>
        </p:spPr>
        <p:txBody>
          <a:bodyPr wrap="square">
            <a:spAutoFit/>
          </a:bodyPr>
          <a:lstStyle/>
          <a:p>
            <a:pPr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(A)</a:t>
            </a:r>
            <a:endParaRPr lang="en-US" sz="2300" dirty="0">
              <a:solidFill>
                <a:schemeClr val="tx1"/>
              </a:solidFill>
              <a:latin typeface="Times New Roman" pitchFamily="18" charset="0"/>
              <a:cs typeface="Times New Roman" pitchFamily="18" charset="0"/>
            </a:endParaRPr>
          </a:p>
        </p:txBody>
      </p:sp>
      <p:sp>
        <p:nvSpPr>
          <p:cNvPr id="12" name="Content Placeholder 10"/>
          <p:cNvSpPr>
            <a:spLocks noGrp="1"/>
          </p:cNvSpPr>
          <p:nvPr>
            <p:ph sz="quarter" idx="13"/>
          </p:nvPr>
        </p:nvSpPr>
        <p:spPr>
          <a:xfrm>
            <a:off x="3136392" y="3455565"/>
            <a:ext cx="664464" cy="599459"/>
          </a:xfrm>
        </p:spPr>
        <p:txBody>
          <a:bodyPr wrap="square">
            <a:spAutoFit/>
          </a:bodyPr>
          <a:lstStyle/>
          <a:p>
            <a:pPr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(B)</a:t>
            </a:r>
            <a:endParaRPr lang="en-US" sz="2300" dirty="0">
              <a:solidFill>
                <a:schemeClr val="tx1"/>
              </a:solidFill>
              <a:latin typeface="Times New Roman" pitchFamily="18" charset="0"/>
              <a:cs typeface="Times New Roman" pitchFamily="18" charset="0"/>
            </a:endParaRPr>
          </a:p>
        </p:txBody>
      </p:sp>
      <p:sp>
        <p:nvSpPr>
          <p:cNvPr id="13" name="Content Placeholder 10"/>
          <p:cNvSpPr>
            <a:spLocks noGrp="1"/>
          </p:cNvSpPr>
          <p:nvPr>
            <p:ph sz="quarter" idx="13"/>
          </p:nvPr>
        </p:nvSpPr>
        <p:spPr>
          <a:xfrm>
            <a:off x="1342136" y="4172353"/>
            <a:ext cx="664464" cy="599459"/>
          </a:xfrm>
        </p:spPr>
        <p:txBody>
          <a:bodyPr wrap="square">
            <a:spAutoFit/>
          </a:bodyPr>
          <a:lstStyle/>
          <a:p>
            <a:pPr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(C)</a:t>
            </a:r>
            <a:endParaRPr lang="en-US" sz="2300" dirty="0">
              <a:solidFill>
                <a:schemeClr val="tx1"/>
              </a:solidFill>
              <a:latin typeface="Times New Roman" pitchFamily="18" charset="0"/>
              <a:cs typeface="Times New Roman" pitchFamily="18" charset="0"/>
            </a:endParaRPr>
          </a:p>
        </p:txBody>
      </p:sp>
      <p:sp>
        <p:nvSpPr>
          <p:cNvPr id="14" name="Content Placeholder 10"/>
          <p:cNvSpPr>
            <a:spLocks noGrp="1"/>
          </p:cNvSpPr>
          <p:nvPr>
            <p:ph sz="quarter" idx="13"/>
          </p:nvPr>
        </p:nvSpPr>
        <p:spPr>
          <a:xfrm>
            <a:off x="3132836" y="4172353"/>
            <a:ext cx="664464" cy="599459"/>
          </a:xfrm>
        </p:spPr>
        <p:txBody>
          <a:bodyPr wrap="square">
            <a:spAutoFit/>
          </a:bodyPr>
          <a:lstStyle/>
          <a:p>
            <a:pPr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(D)</a:t>
            </a:r>
            <a:endParaRPr lang="en-US" sz="2300" dirty="0">
              <a:solidFill>
                <a:schemeClr val="tx1"/>
              </a:solidFill>
              <a:latin typeface="Times New Roman" pitchFamily="18" charset="0"/>
              <a:cs typeface="Times New Roman" pitchFamily="18" charset="0"/>
            </a:endParaRPr>
          </a:p>
        </p:txBody>
      </p:sp>
      <p:sp>
        <p:nvSpPr>
          <p:cNvPr id="15" name="Notched Right Arrow 14"/>
          <p:cNvSpPr/>
          <p:nvPr/>
        </p:nvSpPr>
        <p:spPr>
          <a:xfrm>
            <a:off x="7162800" y="6019800"/>
            <a:ext cx="1782315" cy="685800"/>
          </a:xfrm>
          <a:prstGeom prst="notchedRightArrow">
            <a:avLst/>
          </a:prstGeom>
          <a:blipFill>
            <a:blip r:embed="rId7" cstate="print">
              <a:extLst>
                <a:ext uri="{BEBA8EAE-BF5A-486C-A8C5-ECC9F3942E4B}">
                  <a14:imgProps xmlns:a14="http://schemas.microsoft.com/office/drawing/2010/main" xmlns="">
                    <a14:imgLayer r:embed="rId8">
                      <a14:imgEffect>
                        <a14:brightnessContrast bright="-20000" contrast="-20000"/>
                      </a14:imgEffect>
                    </a14:imgLayer>
                  </a14:imgProps>
                </a:ex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ANSWER</a:t>
            </a:r>
            <a:endParaRPr lang="en-US" sz="2000" b="1" dirty="0">
              <a:latin typeface="Times New Roman" pitchFamily="18" charset="0"/>
              <a:cs typeface="Times New Roman" pitchFamily="18" charset="0"/>
            </a:endParaRPr>
          </a:p>
        </p:txBody>
      </p:sp>
      <p:sp>
        <p:nvSpPr>
          <p:cNvPr id="16" name="TextBox 15"/>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4 Paper 1</a:t>
            </a:r>
          </a:p>
        </p:txBody>
      </p:sp>
    </p:spTree>
    <p:extLst>
      <p:ext uri="{BB962C8B-B14F-4D97-AF65-F5344CB8AC3E}">
        <p14:creationId xmlns:p14="http://schemas.microsoft.com/office/powerpoint/2010/main" xmlns="" val="2096405549"/>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p:cTn id="7" dur="500" fill="hold"/>
                                        <p:tgtEl>
                                          <p:spTgt spid="5"/>
                                        </p:tgtEl>
                                        <p:attrNameLst>
                                          <p:attrName>ppt_w</p:attrName>
                                        </p:attrNameLst>
                                      </p:cBhvr>
                                      <p:tavLst>
                                        <p:tav tm="0">
                                          <p:val>
                                            <p:fltVal val="0"/>
                                          </p:val>
                                        </p:tav>
                                        <p:tav tm="100000">
                                          <p:val>
                                            <p:strVal val="#ppt_w"/>
                                          </p:val>
                                        </p:tav>
                                      </p:tavLst>
                                    </p:anim>
                                    <p:anim calcmode="lin" valueType="num">
                                      <p:cBhvr>
                                        <p:cTn id="8" dur="500" fill="hold"/>
                                        <p:tgtEl>
                                          <p:spTgt spid="5"/>
                                        </p:tgtEl>
                                        <p:attrNameLst>
                                          <p:attrName>ppt_h</p:attrName>
                                        </p:attrNameLst>
                                      </p:cBhvr>
                                      <p:tavLst>
                                        <p:tav tm="0">
                                          <p:val>
                                            <p:fltVal val="0"/>
                                          </p:val>
                                        </p:tav>
                                        <p:tav tm="100000">
                                          <p:val>
                                            <p:strVal val="#ppt_h"/>
                                          </p:val>
                                        </p:tav>
                                      </p:tavLst>
                                    </p:anim>
                                    <p:animEffect transition="in" filter="fade">
                                      <p:cBhvr>
                                        <p:cTn id="9" dur="500"/>
                                        <p:tgtEl>
                                          <p:spTgt spid="5"/>
                                        </p:tgtEl>
                                      </p:cBhvr>
                                    </p:animEffect>
                                  </p:childTnLst>
                                </p:cTn>
                              </p:par>
                              <p:par>
                                <p:cTn id="10" presetID="53" presetClass="entr" presetSubtype="16" fill="hold" nodeType="withEffect">
                                  <p:stCondLst>
                                    <p:cond delay="0"/>
                                  </p:stCondLst>
                                  <p:childTnLst>
                                    <p:set>
                                      <p:cBhvr>
                                        <p:cTn id="11" dur="1" fill="hold">
                                          <p:stCondLst>
                                            <p:cond delay="0"/>
                                          </p:stCondLst>
                                        </p:cTn>
                                        <p:tgtEl>
                                          <p:spTgt spid="1026"/>
                                        </p:tgtEl>
                                        <p:attrNameLst>
                                          <p:attrName>style.visibility</p:attrName>
                                        </p:attrNameLst>
                                      </p:cBhvr>
                                      <p:to>
                                        <p:strVal val="visible"/>
                                      </p:to>
                                    </p:set>
                                    <p:anim calcmode="lin" valueType="num">
                                      <p:cBhvr>
                                        <p:cTn id="12" dur="500" fill="hold"/>
                                        <p:tgtEl>
                                          <p:spTgt spid="1026"/>
                                        </p:tgtEl>
                                        <p:attrNameLst>
                                          <p:attrName>ppt_w</p:attrName>
                                        </p:attrNameLst>
                                      </p:cBhvr>
                                      <p:tavLst>
                                        <p:tav tm="0">
                                          <p:val>
                                            <p:fltVal val="0"/>
                                          </p:val>
                                        </p:tav>
                                        <p:tav tm="100000">
                                          <p:val>
                                            <p:strVal val="#ppt_w"/>
                                          </p:val>
                                        </p:tav>
                                      </p:tavLst>
                                    </p:anim>
                                    <p:anim calcmode="lin" valueType="num">
                                      <p:cBhvr>
                                        <p:cTn id="13" dur="500" fill="hold"/>
                                        <p:tgtEl>
                                          <p:spTgt spid="1026"/>
                                        </p:tgtEl>
                                        <p:attrNameLst>
                                          <p:attrName>ppt_h</p:attrName>
                                        </p:attrNameLst>
                                      </p:cBhvr>
                                      <p:tavLst>
                                        <p:tav tm="0">
                                          <p:val>
                                            <p:fltVal val="0"/>
                                          </p:val>
                                        </p:tav>
                                        <p:tav tm="100000">
                                          <p:val>
                                            <p:strVal val="#ppt_h"/>
                                          </p:val>
                                        </p:tav>
                                      </p:tavLst>
                                    </p:anim>
                                    <p:animEffect transition="in" filter="fade">
                                      <p:cBhvr>
                                        <p:cTn id="14" dur="500"/>
                                        <p:tgtEl>
                                          <p:spTgt spid="1026"/>
                                        </p:tgtEl>
                                      </p:cBhvr>
                                    </p:animEffect>
                                  </p:childTnLst>
                                </p:cTn>
                              </p:par>
                            </p:childTnLst>
                          </p:cTn>
                        </p:par>
                      </p:childTnLst>
                    </p:cTn>
                  </p:par>
                  <p:par>
                    <p:cTn id="15" fill="hold">
                      <p:stCondLst>
                        <p:cond delay="indefinite"/>
                      </p:stCondLst>
                      <p:childTnLst>
                        <p:par>
                          <p:cTn id="16" fill="hold">
                            <p:stCondLst>
                              <p:cond delay="0"/>
                            </p:stCondLst>
                            <p:childTnLst>
                              <p:par>
                                <p:cTn id="17" presetID="53" presetClass="entr" presetSubtype="16" fill="hold" grpId="0" nodeType="clickEffect">
                                  <p:stCondLst>
                                    <p:cond delay="0"/>
                                  </p:stCondLst>
                                  <p:childTnLst>
                                    <p:set>
                                      <p:cBhvr>
                                        <p:cTn id="18" dur="1" fill="hold">
                                          <p:stCondLst>
                                            <p:cond delay="0"/>
                                          </p:stCondLst>
                                        </p:cTn>
                                        <p:tgtEl>
                                          <p:spTgt spid="11">
                                            <p:txEl>
                                              <p:pRg st="0" end="0"/>
                                            </p:txEl>
                                          </p:spTgt>
                                        </p:tgtEl>
                                        <p:attrNameLst>
                                          <p:attrName>style.visibility</p:attrName>
                                        </p:attrNameLst>
                                      </p:cBhvr>
                                      <p:to>
                                        <p:strVal val="visible"/>
                                      </p:to>
                                    </p:set>
                                    <p:anim calcmode="lin" valueType="num">
                                      <p:cBhvr>
                                        <p:cTn id="19" dur="500" fill="hold"/>
                                        <p:tgtEl>
                                          <p:spTgt spid="11">
                                            <p:txEl>
                                              <p:pRg st="0" end="0"/>
                                            </p:txEl>
                                          </p:spTgt>
                                        </p:tgtEl>
                                        <p:attrNameLst>
                                          <p:attrName>ppt_w</p:attrName>
                                        </p:attrNameLst>
                                      </p:cBhvr>
                                      <p:tavLst>
                                        <p:tav tm="0">
                                          <p:val>
                                            <p:fltVal val="0"/>
                                          </p:val>
                                        </p:tav>
                                        <p:tav tm="100000">
                                          <p:val>
                                            <p:strVal val="#ppt_w"/>
                                          </p:val>
                                        </p:tav>
                                      </p:tavLst>
                                    </p:anim>
                                    <p:anim calcmode="lin" valueType="num">
                                      <p:cBhvr>
                                        <p:cTn id="20" dur="500" fill="hold"/>
                                        <p:tgtEl>
                                          <p:spTgt spid="11">
                                            <p:txEl>
                                              <p:pRg st="0" end="0"/>
                                            </p:txEl>
                                          </p:spTgt>
                                        </p:tgtEl>
                                        <p:attrNameLst>
                                          <p:attrName>ppt_h</p:attrName>
                                        </p:attrNameLst>
                                      </p:cBhvr>
                                      <p:tavLst>
                                        <p:tav tm="0">
                                          <p:val>
                                            <p:fltVal val="0"/>
                                          </p:val>
                                        </p:tav>
                                        <p:tav tm="100000">
                                          <p:val>
                                            <p:strVal val="#ppt_h"/>
                                          </p:val>
                                        </p:tav>
                                      </p:tavLst>
                                    </p:anim>
                                    <p:animEffect transition="in" filter="fade">
                                      <p:cBhvr>
                                        <p:cTn id="21" dur="500"/>
                                        <p:tgtEl>
                                          <p:spTgt spid="11">
                                            <p:txEl>
                                              <p:pRg st="0" end="0"/>
                                            </p:txEl>
                                          </p:spTgt>
                                        </p:tgtEl>
                                      </p:cBhvr>
                                    </p:animEffect>
                                  </p:childTnLst>
                                </p:cTn>
                              </p:par>
                              <p:par>
                                <p:cTn id="22" presetID="53" presetClass="entr" presetSubtype="16" fill="hold" nodeType="withEffect">
                                  <p:stCondLst>
                                    <p:cond delay="0"/>
                                  </p:stCondLst>
                                  <p:childTnLst>
                                    <p:set>
                                      <p:cBhvr>
                                        <p:cTn id="23" dur="1" fill="hold">
                                          <p:stCondLst>
                                            <p:cond delay="0"/>
                                          </p:stCondLst>
                                        </p:cTn>
                                        <p:tgtEl>
                                          <p:spTgt spid="1028"/>
                                        </p:tgtEl>
                                        <p:attrNameLst>
                                          <p:attrName>style.visibility</p:attrName>
                                        </p:attrNameLst>
                                      </p:cBhvr>
                                      <p:to>
                                        <p:strVal val="visible"/>
                                      </p:to>
                                    </p:set>
                                    <p:anim calcmode="lin" valueType="num">
                                      <p:cBhvr>
                                        <p:cTn id="24" dur="500" fill="hold"/>
                                        <p:tgtEl>
                                          <p:spTgt spid="1028"/>
                                        </p:tgtEl>
                                        <p:attrNameLst>
                                          <p:attrName>ppt_w</p:attrName>
                                        </p:attrNameLst>
                                      </p:cBhvr>
                                      <p:tavLst>
                                        <p:tav tm="0">
                                          <p:val>
                                            <p:fltVal val="0"/>
                                          </p:val>
                                        </p:tav>
                                        <p:tav tm="100000">
                                          <p:val>
                                            <p:strVal val="#ppt_w"/>
                                          </p:val>
                                        </p:tav>
                                      </p:tavLst>
                                    </p:anim>
                                    <p:anim calcmode="lin" valueType="num">
                                      <p:cBhvr>
                                        <p:cTn id="25" dur="500" fill="hold"/>
                                        <p:tgtEl>
                                          <p:spTgt spid="1028"/>
                                        </p:tgtEl>
                                        <p:attrNameLst>
                                          <p:attrName>ppt_h</p:attrName>
                                        </p:attrNameLst>
                                      </p:cBhvr>
                                      <p:tavLst>
                                        <p:tav tm="0">
                                          <p:val>
                                            <p:fltVal val="0"/>
                                          </p:val>
                                        </p:tav>
                                        <p:tav tm="100000">
                                          <p:val>
                                            <p:strVal val="#ppt_h"/>
                                          </p:val>
                                        </p:tav>
                                      </p:tavLst>
                                    </p:anim>
                                    <p:animEffect transition="in" filter="fade">
                                      <p:cBhvr>
                                        <p:cTn id="26" dur="500"/>
                                        <p:tgtEl>
                                          <p:spTgt spid="1028"/>
                                        </p:tgtEl>
                                      </p:cBhvr>
                                    </p:animEffect>
                                  </p:childTnLst>
                                </p:cTn>
                              </p:par>
                              <p:par>
                                <p:cTn id="27" presetID="53" presetClass="entr" presetSubtype="16" fill="hold" grpId="0" nodeType="withEffect">
                                  <p:stCondLst>
                                    <p:cond delay="0"/>
                                  </p:stCondLst>
                                  <p:childTnLst>
                                    <p:set>
                                      <p:cBhvr>
                                        <p:cTn id="28" dur="1" fill="hold">
                                          <p:stCondLst>
                                            <p:cond delay="0"/>
                                          </p:stCondLst>
                                        </p:cTn>
                                        <p:tgtEl>
                                          <p:spTgt spid="12">
                                            <p:txEl>
                                              <p:pRg st="0" end="0"/>
                                            </p:txEl>
                                          </p:spTgt>
                                        </p:tgtEl>
                                        <p:attrNameLst>
                                          <p:attrName>style.visibility</p:attrName>
                                        </p:attrNameLst>
                                      </p:cBhvr>
                                      <p:to>
                                        <p:strVal val="visible"/>
                                      </p:to>
                                    </p:set>
                                    <p:anim calcmode="lin" valueType="num">
                                      <p:cBhvr>
                                        <p:cTn id="29" dur="500" fill="hold"/>
                                        <p:tgtEl>
                                          <p:spTgt spid="12">
                                            <p:txEl>
                                              <p:pRg st="0" end="0"/>
                                            </p:txEl>
                                          </p:spTgt>
                                        </p:tgtEl>
                                        <p:attrNameLst>
                                          <p:attrName>ppt_w</p:attrName>
                                        </p:attrNameLst>
                                      </p:cBhvr>
                                      <p:tavLst>
                                        <p:tav tm="0">
                                          <p:val>
                                            <p:fltVal val="0"/>
                                          </p:val>
                                        </p:tav>
                                        <p:tav tm="100000">
                                          <p:val>
                                            <p:strVal val="#ppt_w"/>
                                          </p:val>
                                        </p:tav>
                                      </p:tavLst>
                                    </p:anim>
                                    <p:anim calcmode="lin" valueType="num">
                                      <p:cBhvr>
                                        <p:cTn id="30" dur="500" fill="hold"/>
                                        <p:tgtEl>
                                          <p:spTgt spid="12">
                                            <p:txEl>
                                              <p:pRg st="0" end="0"/>
                                            </p:txEl>
                                          </p:spTgt>
                                        </p:tgtEl>
                                        <p:attrNameLst>
                                          <p:attrName>ppt_h</p:attrName>
                                        </p:attrNameLst>
                                      </p:cBhvr>
                                      <p:tavLst>
                                        <p:tav tm="0">
                                          <p:val>
                                            <p:fltVal val="0"/>
                                          </p:val>
                                        </p:tav>
                                        <p:tav tm="100000">
                                          <p:val>
                                            <p:strVal val="#ppt_h"/>
                                          </p:val>
                                        </p:tav>
                                      </p:tavLst>
                                    </p:anim>
                                    <p:animEffect transition="in" filter="fade">
                                      <p:cBhvr>
                                        <p:cTn id="31" dur="500"/>
                                        <p:tgtEl>
                                          <p:spTgt spid="12">
                                            <p:txEl>
                                              <p:pRg st="0" end="0"/>
                                            </p:txEl>
                                          </p:spTgt>
                                        </p:tgtEl>
                                      </p:cBhvr>
                                    </p:animEffect>
                                  </p:childTnLst>
                                </p:cTn>
                              </p:par>
                              <p:par>
                                <p:cTn id="32" presetID="53" presetClass="entr" presetSubtype="16" fill="hold" nodeType="withEffect">
                                  <p:stCondLst>
                                    <p:cond delay="0"/>
                                  </p:stCondLst>
                                  <p:childTnLst>
                                    <p:set>
                                      <p:cBhvr>
                                        <p:cTn id="33" dur="1" fill="hold">
                                          <p:stCondLst>
                                            <p:cond delay="0"/>
                                          </p:stCondLst>
                                        </p:cTn>
                                        <p:tgtEl>
                                          <p:spTgt spid="1029"/>
                                        </p:tgtEl>
                                        <p:attrNameLst>
                                          <p:attrName>style.visibility</p:attrName>
                                        </p:attrNameLst>
                                      </p:cBhvr>
                                      <p:to>
                                        <p:strVal val="visible"/>
                                      </p:to>
                                    </p:set>
                                    <p:anim calcmode="lin" valueType="num">
                                      <p:cBhvr>
                                        <p:cTn id="34" dur="500" fill="hold"/>
                                        <p:tgtEl>
                                          <p:spTgt spid="1029"/>
                                        </p:tgtEl>
                                        <p:attrNameLst>
                                          <p:attrName>ppt_w</p:attrName>
                                        </p:attrNameLst>
                                      </p:cBhvr>
                                      <p:tavLst>
                                        <p:tav tm="0">
                                          <p:val>
                                            <p:fltVal val="0"/>
                                          </p:val>
                                        </p:tav>
                                        <p:tav tm="100000">
                                          <p:val>
                                            <p:strVal val="#ppt_w"/>
                                          </p:val>
                                        </p:tav>
                                      </p:tavLst>
                                    </p:anim>
                                    <p:anim calcmode="lin" valueType="num">
                                      <p:cBhvr>
                                        <p:cTn id="35" dur="500" fill="hold"/>
                                        <p:tgtEl>
                                          <p:spTgt spid="1029"/>
                                        </p:tgtEl>
                                        <p:attrNameLst>
                                          <p:attrName>ppt_h</p:attrName>
                                        </p:attrNameLst>
                                      </p:cBhvr>
                                      <p:tavLst>
                                        <p:tav tm="0">
                                          <p:val>
                                            <p:fltVal val="0"/>
                                          </p:val>
                                        </p:tav>
                                        <p:tav tm="100000">
                                          <p:val>
                                            <p:strVal val="#ppt_h"/>
                                          </p:val>
                                        </p:tav>
                                      </p:tavLst>
                                    </p:anim>
                                    <p:animEffect transition="in" filter="fade">
                                      <p:cBhvr>
                                        <p:cTn id="36" dur="500"/>
                                        <p:tgtEl>
                                          <p:spTgt spid="1029"/>
                                        </p:tgtEl>
                                      </p:cBhvr>
                                    </p:animEffect>
                                  </p:childTnLst>
                                </p:cTn>
                              </p:par>
                              <p:par>
                                <p:cTn id="37" presetID="53" presetClass="entr" presetSubtype="16" fill="hold" grpId="0" nodeType="withEffect">
                                  <p:stCondLst>
                                    <p:cond delay="0"/>
                                  </p:stCondLst>
                                  <p:childTnLst>
                                    <p:set>
                                      <p:cBhvr>
                                        <p:cTn id="38" dur="1" fill="hold">
                                          <p:stCondLst>
                                            <p:cond delay="0"/>
                                          </p:stCondLst>
                                        </p:cTn>
                                        <p:tgtEl>
                                          <p:spTgt spid="13">
                                            <p:txEl>
                                              <p:pRg st="0" end="0"/>
                                            </p:txEl>
                                          </p:spTgt>
                                        </p:tgtEl>
                                        <p:attrNameLst>
                                          <p:attrName>style.visibility</p:attrName>
                                        </p:attrNameLst>
                                      </p:cBhvr>
                                      <p:to>
                                        <p:strVal val="visible"/>
                                      </p:to>
                                    </p:set>
                                    <p:anim calcmode="lin" valueType="num">
                                      <p:cBhvr>
                                        <p:cTn id="39" dur="500" fill="hold"/>
                                        <p:tgtEl>
                                          <p:spTgt spid="13">
                                            <p:txEl>
                                              <p:pRg st="0" end="0"/>
                                            </p:txEl>
                                          </p:spTgt>
                                        </p:tgtEl>
                                        <p:attrNameLst>
                                          <p:attrName>ppt_w</p:attrName>
                                        </p:attrNameLst>
                                      </p:cBhvr>
                                      <p:tavLst>
                                        <p:tav tm="0">
                                          <p:val>
                                            <p:fltVal val="0"/>
                                          </p:val>
                                        </p:tav>
                                        <p:tav tm="100000">
                                          <p:val>
                                            <p:strVal val="#ppt_w"/>
                                          </p:val>
                                        </p:tav>
                                      </p:tavLst>
                                    </p:anim>
                                    <p:anim calcmode="lin" valueType="num">
                                      <p:cBhvr>
                                        <p:cTn id="40" dur="500" fill="hold"/>
                                        <p:tgtEl>
                                          <p:spTgt spid="13">
                                            <p:txEl>
                                              <p:pRg st="0" end="0"/>
                                            </p:txEl>
                                          </p:spTgt>
                                        </p:tgtEl>
                                        <p:attrNameLst>
                                          <p:attrName>ppt_h</p:attrName>
                                        </p:attrNameLst>
                                      </p:cBhvr>
                                      <p:tavLst>
                                        <p:tav tm="0">
                                          <p:val>
                                            <p:fltVal val="0"/>
                                          </p:val>
                                        </p:tav>
                                        <p:tav tm="100000">
                                          <p:val>
                                            <p:strVal val="#ppt_h"/>
                                          </p:val>
                                        </p:tav>
                                      </p:tavLst>
                                    </p:anim>
                                    <p:animEffect transition="in" filter="fade">
                                      <p:cBhvr>
                                        <p:cTn id="41" dur="500"/>
                                        <p:tgtEl>
                                          <p:spTgt spid="13">
                                            <p:txEl>
                                              <p:pRg st="0" end="0"/>
                                            </p:txEl>
                                          </p:spTgt>
                                        </p:tgtEl>
                                      </p:cBhvr>
                                    </p:animEffect>
                                  </p:childTnLst>
                                </p:cTn>
                              </p:par>
                              <p:par>
                                <p:cTn id="42" presetID="53" presetClass="entr" presetSubtype="16" fill="hold" nodeType="withEffect">
                                  <p:stCondLst>
                                    <p:cond delay="0"/>
                                  </p:stCondLst>
                                  <p:childTnLst>
                                    <p:set>
                                      <p:cBhvr>
                                        <p:cTn id="43" dur="1" fill="hold">
                                          <p:stCondLst>
                                            <p:cond delay="0"/>
                                          </p:stCondLst>
                                        </p:cTn>
                                        <p:tgtEl>
                                          <p:spTgt spid="1030"/>
                                        </p:tgtEl>
                                        <p:attrNameLst>
                                          <p:attrName>style.visibility</p:attrName>
                                        </p:attrNameLst>
                                      </p:cBhvr>
                                      <p:to>
                                        <p:strVal val="visible"/>
                                      </p:to>
                                    </p:set>
                                    <p:anim calcmode="lin" valueType="num">
                                      <p:cBhvr>
                                        <p:cTn id="44" dur="500" fill="hold"/>
                                        <p:tgtEl>
                                          <p:spTgt spid="1030"/>
                                        </p:tgtEl>
                                        <p:attrNameLst>
                                          <p:attrName>ppt_w</p:attrName>
                                        </p:attrNameLst>
                                      </p:cBhvr>
                                      <p:tavLst>
                                        <p:tav tm="0">
                                          <p:val>
                                            <p:fltVal val="0"/>
                                          </p:val>
                                        </p:tav>
                                        <p:tav tm="100000">
                                          <p:val>
                                            <p:strVal val="#ppt_w"/>
                                          </p:val>
                                        </p:tav>
                                      </p:tavLst>
                                    </p:anim>
                                    <p:anim calcmode="lin" valueType="num">
                                      <p:cBhvr>
                                        <p:cTn id="45" dur="500" fill="hold"/>
                                        <p:tgtEl>
                                          <p:spTgt spid="1030"/>
                                        </p:tgtEl>
                                        <p:attrNameLst>
                                          <p:attrName>ppt_h</p:attrName>
                                        </p:attrNameLst>
                                      </p:cBhvr>
                                      <p:tavLst>
                                        <p:tav tm="0">
                                          <p:val>
                                            <p:fltVal val="0"/>
                                          </p:val>
                                        </p:tav>
                                        <p:tav tm="100000">
                                          <p:val>
                                            <p:strVal val="#ppt_h"/>
                                          </p:val>
                                        </p:tav>
                                      </p:tavLst>
                                    </p:anim>
                                    <p:animEffect transition="in" filter="fade">
                                      <p:cBhvr>
                                        <p:cTn id="46" dur="500"/>
                                        <p:tgtEl>
                                          <p:spTgt spid="1030"/>
                                        </p:tgtEl>
                                      </p:cBhvr>
                                    </p:animEffect>
                                  </p:childTnLst>
                                </p:cTn>
                              </p:par>
                              <p:par>
                                <p:cTn id="47" presetID="53" presetClass="entr" presetSubtype="16" fill="hold" grpId="0" nodeType="withEffect">
                                  <p:stCondLst>
                                    <p:cond delay="0"/>
                                  </p:stCondLst>
                                  <p:childTnLst>
                                    <p:set>
                                      <p:cBhvr>
                                        <p:cTn id="48" dur="1" fill="hold">
                                          <p:stCondLst>
                                            <p:cond delay="0"/>
                                          </p:stCondLst>
                                        </p:cTn>
                                        <p:tgtEl>
                                          <p:spTgt spid="14">
                                            <p:txEl>
                                              <p:pRg st="0" end="0"/>
                                            </p:txEl>
                                          </p:spTgt>
                                        </p:tgtEl>
                                        <p:attrNameLst>
                                          <p:attrName>style.visibility</p:attrName>
                                        </p:attrNameLst>
                                      </p:cBhvr>
                                      <p:to>
                                        <p:strVal val="visible"/>
                                      </p:to>
                                    </p:set>
                                    <p:anim calcmode="lin" valueType="num">
                                      <p:cBhvr>
                                        <p:cTn id="49" dur="500" fill="hold"/>
                                        <p:tgtEl>
                                          <p:spTgt spid="14">
                                            <p:txEl>
                                              <p:pRg st="0" end="0"/>
                                            </p:txEl>
                                          </p:spTgt>
                                        </p:tgtEl>
                                        <p:attrNameLst>
                                          <p:attrName>ppt_w</p:attrName>
                                        </p:attrNameLst>
                                      </p:cBhvr>
                                      <p:tavLst>
                                        <p:tav tm="0">
                                          <p:val>
                                            <p:fltVal val="0"/>
                                          </p:val>
                                        </p:tav>
                                        <p:tav tm="100000">
                                          <p:val>
                                            <p:strVal val="#ppt_w"/>
                                          </p:val>
                                        </p:tav>
                                      </p:tavLst>
                                    </p:anim>
                                    <p:anim calcmode="lin" valueType="num">
                                      <p:cBhvr>
                                        <p:cTn id="50" dur="500" fill="hold"/>
                                        <p:tgtEl>
                                          <p:spTgt spid="14">
                                            <p:txEl>
                                              <p:pRg st="0" end="0"/>
                                            </p:txEl>
                                          </p:spTgt>
                                        </p:tgtEl>
                                        <p:attrNameLst>
                                          <p:attrName>ppt_h</p:attrName>
                                        </p:attrNameLst>
                                      </p:cBhvr>
                                      <p:tavLst>
                                        <p:tav tm="0">
                                          <p:val>
                                            <p:fltVal val="0"/>
                                          </p:val>
                                        </p:tav>
                                        <p:tav tm="100000">
                                          <p:val>
                                            <p:strVal val="#ppt_h"/>
                                          </p:val>
                                        </p:tav>
                                      </p:tavLst>
                                    </p:anim>
                                    <p:animEffect transition="in" filter="fade">
                                      <p:cBhvr>
                                        <p:cTn id="51" dur="500"/>
                                        <p:tgtEl>
                                          <p:spTgt spid="14">
                                            <p:txEl>
                                              <p:pRg st="0" end="0"/>
                                            </p:txEl>
                                          </p:spTgt>
                                        </p:tgtEl>
                                      </p:cBhvr>
                                    </p:animEffect>
                                  </p:childTnLst>
                                </p:cTn>
                              </p:par>
                              <p:par>
                                <p:cTn id="52" presetID="53" presetClass="entr" presetSubtype="16" fill="hold" nodeType="withEffect">
                                  <p:stCondLst>
                                    <p:cond delay="0"/>
                                  </p:stCondLst>
                                  <p:childTnLst>
                                    <p:set>
                                      <p:cBhvr>
                                        <p:cTn id="53" dur="1" fill="hold">
                                          <p:stCondLst>
                                            <p:cond delay="0"/>
                                          </p:stCondLst>
                                        </p:cTn>
                                        <p:tgtEl>
                                          <p:spTgt spid="1027"/>
                                        </p:tgtEl>
                                        <p:attrNameLst>
                                          <p:attrName>style.visibility</p:attrName>
                                        </p:attrNameLst>
                                      </p:cBhvr>
                                      <p:to>
                                        <p:strVal val="visible"/>
                                      </p:to>
                                    </p:set>
                                    <p:anim calcmode="lin" valueType="num">
                                      <p:cBhvr>
                                        <p:cTn id="54" dur="500" fill="hold"/>
                                        <p:tgtEl>
                                          <p:spTgt spid="1027"/>
                                        </p:tgtEl>
                                        <p:attrNameLst>
                                          <p:attrName>ppt_w</p:attrName>
                                        </p:attrNameLst>
                                      </p:cBhvr>
                                      <p:tavLst>
                                        <p:tav tm="0">
                                          <p:val>
                                            <p:fltVal val="0"/>
                                          </p:val>
                                        </p:tav>
                                        <p:tav tm="100000">
                                          <p:val>
                                            <p:strVal val="#ppt_w"/>
                                          </p:val>
                                        </p:tav>
                                      </p:tavLst>
                                    </p:anim>
                                    <p:anim calcmode="lin" valueType="num">
                                      <p:cBhvr>
                                        <p:cTn id="55" dur="500" fill="hold"/>
                                        <p:tgtEl>
                                          <p:spTgt spid="1027"/>
                                        </p:tgtEl>
                                        <p:attrNameLst>
                                          <p:attrName>ppt_h</p:attrName>
                                        </p:attrNameLst>
                                      </p:cBhvr>
                                      <p:tavLst>
                                        <p:tav tm="0">
                                          <p:val>
                                            <p:fltVal val="0"/>
                                          </p:val>
                                        </p:tav>
                                        <p:tav tm="100000">
                                          <p:val>
                                            <p:strVal val="#ppt_h"/>
                                          </p:val>
                                        </p:tav>
                                      </p:tavLst>
                                    </p:anim>
                                    <p:animEffect transition="in" filter="fade">
                                      <p:cBhvr>
                                        <p:cTn id="56" dur="500"/>
                                        <p:tgtEl>
                                          <p:spTgt spid="1027"/>
                                        </p:tgtEl>
                                      </p:cBhvr>
                                    </p:animEffect>
                                  </p:childTnLst>
                                </p:cTn>
                              </p:par>
                            </p:childTnLst>
                          </p:cTn>
                        </p:par>
                      </p:childTnLst>
                    </p:cTn>
                  </p:par>
                  <p:par>
                    <p:cTn id="57" fill="hold">
                      <p:stCondLst>
                        <p:cond delay="indefinite"/>
                      </p:stCondLst>
                      <p:childTnLst>
                        <p:par>
                          <p:cTn id="58" fill="hold">
                            <p:stCondLst>
                              <p:cond delay="0"/>
                            </p:stCondLst>
                            <p:childTnLst>
                              <p:par>
                                <p:cTn id="59" presetID="3" presetClass="entr" presetSubtype="10" fill="hold" grpId="0" nodeType="clickEffect">
                                  <p:stCondLst>
                                    <p:cond delay="0"/>
                                  </p:stCondLst>
                                  <p:childTnLst>
                                    <p:set>
                                      <p:cBhvr>
                                        <p:cTn id="60" dur="1" fill="hold">
                                          <p:stCondLst>
                                            <p:cond delay="0"/>
                                          </p:stCondLst>
                                        </p:cTn>
                                        <p:tgtEl>
                                          <p:spTgt spid="15"/>
                                        </p:tgtEl>
                                        <p:attrNameLst>
                                          <p:attrName>style.visibility</p:attrName>
                                        </p:attrNameLst>
                                      </p:cBhvr>
                                      <p:to>
                                        <p:strVal val="visible"/>
                                      </p:to>
                                    </p:set>
                                    <p:animEffect transition="in" filter="blinds(horizontal)">
                                      <p:cBhvr>
                                        <p:cTn id="61"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11" grpId="0" build="p"/>
      <p:bldP spid="12" grpId="0" build="p"/>
      <p:bldP spid="13" grpId="0" build="p"/>
      <p:bldP spid="14" grpId="0" build="p"/>
      <p:bldP spid="15" grpId="0" animBg="1"/>
    </p:bldLst>
  </p:timing>
</p:sld>
</file>

<file path=ppt/slides/slide6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50" name="Picture 2" descr="\\172.16.2.26\Conver\CARRIBEAN\MATHEMATICS_VOL-1_PPT_DESIGN\Incoming\Equations\Revision_Exam_4\Eqn023.wmf"/>
          <p:cNvPicPr>
            <a:picLocks noChangeAspect="1" noChangeArrowheads="1"/>
          </p:cNvPicPr>
          <p:nvPr/>
        </p:nvPicPr>
        <p:blipFill>
          <a:blip r:embed="rId2" cstate="print">
            <a:extLst>
              <a:ext uri="{28A0092B-C50C-407E-A947-70E740481C1C}">
                <a14:useLocalDpi xmlns:a14="http://schemas.microsoft.com/office/drawing/2010/main" xmlns="" val="0"/>
              </a:ext>
            </a:extLst>
          </a:blip>
          <a:srcRect/>
          <a:stretch>
            <a:fillRect/>
          </a:stretch>
        </p:blipFill>
        <p:spPr bwMode="auto">
          <a:xfrm>
            <a:off x="1152144" y="2726944"/>
            <a:ext cx="2654300" cy="863600"/>
          </a:xfrm>
          <a:prstGeom prst="rect">
            <a:avLst/>
          </a:prstGeom>
          <a:noFill/>
          <a:extLst>
            <a:ext uri="{909E8E84-426E-40DD-AFC4-6F175D3DCCD1}">
              <a14:hiddenFill xmlns:a14="http://schemas.microsoft.com/office/drawing/2010/main" xmlns="">
                <a:solidFill>
                  <a:srgbClr val="FFFFFF"/>
                </a:solidFill>
              </a14:hiddenFill>
            </a:ext>
          </a:extLst>
        </p:spPr>
      </p:pic>
      <p:sp>
        <p:nvSpPr>
          <p:cNvPr id="6" name="Rectangle 5"/>
          <p:cNvSpPr/>
          <p:nvPr/>
        </p:nvSpPr>
        <p:spPr>
          <a:xfrm>
            <a:off x="685800" y="2679192"/>
            <a:ext cx="405880" cy="446276"/>
          </a:xfrm>
          <a:prstGeom prst="rect">
            <a:avLst/>
          </a:prstGeom>
        </p:spPr>
        <p:txBody>
          <a:bodyPr wrap="none">
            <a:spAutoFit/>
          </a:bodyPr>
          <a:lstStyle/>
          <a:p>
            <a:r>
              <a:rPr lang="en-US" sz="2300" b="1" dirty="0">
                <a:latin typeface="Times New Roman" pitchFamily="18" charset="0"/>
                <a:cs typeface="Times New Roman" pitchFamily="18" charset="0"/>
              </a:rPr>
              <a:t>6</a:t>
            </a:r>
            <a:r>
              <a:rPr lang="en-US" sz="2300" b="1" dirty="0" smtClean="0">
                <a:latin typeface="Times New Roman" pitchFamily="18" charset="0"/>
                <a:cs typeface="Times New Roman" pitchFamily="18" charset="0"/>
              </a:rPr>
              <a:t>.</a:t>
            </a:r>
            <a:endParaRPr lang="en-US" sz="2300" dirty="0"/>
          </a:p>
        </p:txBody>
      </p:sp>
      <p:sp>
        <p:nvSpPr>
          <p:cNvPr id="4" name="TextBox 3"/>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4 Paper 1</a:t>
            </a:r>
          </a:p>
        </p:txBody>
      </p:sp>
    </p:spTree>
    <p:extLst>
      <p:ext uri="{BB962C8B-B14F-4D97-AF65-F5344CB8AC3E}">
        <p14:creationId xmlns:p14="http://schemas.microsoft.com/office/powerpoint/2010/main" xmlns="" val="107519992"/>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500" fill="hold"/>
                                        <p:tgtEl>
                                          <p:spTgt spid="6"/>
                                        </p:tgtEl>
                                        <p:attrNameLst>
                                          <p:attrName>ppt_w</p:attrName>
                                        </p:attrNameLst>
                                      </p:cBhvr>
                                      <p:tavLst>
                                        <p:tav tm="0">
                                          <p:val>
                                            <p:fltVal val="0"/>
                                          </p:val>
                                        </p:tav>
                                        <p:tav tm="100000">
                                          <p:val>
                                            <p:strVal val="#ppt_w"/>
                                          </p:val>
                                        </p:tav>
                                      </p:tavLst>
                                    </p:anim>
                                    <p:anim calcmode="lin" valueType="num">
                                      <p:cBhvr>
                                        <p:cTn id="8" dur="500" fill="hold"/>
                                        <p:tgtEl>
                                          <p:spTgt spid="6"/>
                                        </p:tgtEl>
                                        <p:attrNameLst>
                                          <p:attrName>ppt_h</p:attrName>
                                        </p:attrNameLst>
                                      </p:cBhvr>
                                      <p:tavLst>
                                        <p:tav tm="0">
                                          <p:val>
                                            <p:fltVal val="0"/>
                                          </p:val>
                                        </p:tav>
                                        <p:tav tm="100000">
                                          <p:val>
                                            <p:strVal val="#ppt_h"/>
                                          </p:val>
                                        </p:tav>
                                      </p:tavLst>
                                    </p:anim>
                                    <p:animEffect transition="in" filter="fade">
                                      <p:cBhvr>
                                        <p:cTn id="9" dur="500"/>
                                        <p:tgtEl>
                                          <p:spTgt spid="6"/>
                                        </p:tgtEl>
                                      </p:cBhvr>
                                    </p:animEffect>
                                  </p:childTnLst>
                                </p:cTn>
                              </p:par>
                              <p:par>
                                <p:cTn id="10" presetID="53" presetClass="entr" presetSubtype="16" fill="hold" nodeType="withEffect">
                                  <p:stCondLst>
                                    <p:cond delay="0"/>
                                  </p:stCondLst>
                                  <p:childTnLst>
                                    <p:set>
                                      <p:cBhvr>
                                        <p:cTn id="11" dur="1" fill="hold">
                                          <p:stCondLst>
                                            <p:cond delay="0"/>
                                          </p:stCondLst>
                                        </p:cTn>
                                        <p:tgtEl>
                                          <p:spTgt spid="2050"/>
                                        </p:tgtEl>
                                        <p:attrNameLst>
                                          <p:attrName>style.visibility</p:attrName>
                                        </p:attrNameLst>
                                      </p:cBhvr>
                                      <p:to>
                                        <p:strVal val="visible"/>
                                      </p:to>
                                    </p:set>
                                    <p:anim calcmode="lin" valueType="num">
                                      <p:cBhvr>
                                        <p:cTn id="12" dur="500" fill="hold"/>
                                        <p:tgtEl>
                                          <p:spTgt spid="2050"/>
                                        </p:tgtEl>
                                        <p:attrNameLst>
                                          <p:attrName>ppt_w</p:attrName>
                                        </p:attrNameLst>
                                      </p:cBhvr>
                                      <p:tavLst>
                                        <p:tav tm="0">
                                          <p:val>
                                            <p:fltVal val="0"/>
                                          </p:val>
                                        </p:tav>
                                        <p:tav tm="100000">
                                          <p:val>
                                            <p:strVal val="#ppt_w"/>
                                          </p:val>
                                        </p:tav>
                                      </p:tavLst>
                                    </p:anim>
                                    <p:anim calcmode="lin" valueType="num">
                                      <p:cBhvr>
                                        <p:cTn id="13" dur="500" fill="hold"/>
                                        <p:tgtEl>
                                          <p:spTgt spid="2050"/>
                                        </p:tgtEl>
                                        <p:attrNameLst>
                                          <p:attrName>ppt_h</p:attrName>
                                        </p:attrNameLst>
                                      </p:cBhvr>
                                      <p:tavLst>
                                        <p:tav tm="0">
                                          <p:val>
                                            <p:fltVal val="0"/>
                                          </p:val>
                                        </p:tav>
                                        <p:tav tm="100000">
                                          <p:val>
                                            <p:strVal val="#ppt_h"/>
                                          </p:val>
                                        </p:tav>
                                      </p:tavLst>
                                    </p:anim>
                                    <p:animEffect transition="in" filter="fade">
                                      <p:cBhvr>
                                        <p:cTn id="14" dur="500"/>
                                        <p:tgtEl>
                                          <p:spTgt spid="205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63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 name="Rectangle 4"/>
          <p:cNvSpPr/>
          <p:nvPr/>
        </p:nvSpPr>
        <p:spPr>
          <a:xfrm>
            <a:off x="1043796" y="2657856"/>
            <a:ext cx="2470548" cy="446276"/>
          </a:xfrm>
          <a:prstGeom prst="rect">
            <a:avLst/>
          </a:prstGeom>
        </p:spPr>
        <p:txBody>
          <a:bodyPr wrap="none">
            <a:spAutoFit/>
          </a:bodyPr>
          <a:lstStyle/>
          <a:p>
            <a:r>
              <a:rPr lang="en-US" sz="2300" dirty="0">
                <a:latin typeface="Times New Roman" pitchFamily="18" charset="0"/>
                <a:cs typeface="Times New Roman" pitchFamily="18" charset="0"/>
              </a:rPr>
              <a:t>The set of fractions</a:t>
            </a:r>
          </a:p>
        </p:txBody>
      </p:sp>
      <p:sp>
        <p:nvSpPr>
          <p:cNvPr id="6" name="Rectangle 5"/>
          <p:cNvSpPr/>
          <p:nvPr/>
        </p:nvSpPr>
        <p:spPr>
          <a:xfrm>
            <a:off x="685800" y="2679192"/>
            <a:ext cx="405880" cy="446276"/>
          </a:xfrm>
          <a:prstGeom prst="rect">
            <a:avLst/>
          </a:prstGeom>
        </p:spPr>
        <p:txBody>
          <a:bodyPr wrap="none">
            <a:spAutoFit/>
          </a:bodyPr>
          <a:lstStyle/>
          <a:p>
            <a:r>
              <a:rPr lang="en-US" sz="2300" b="1" dirty="0" smtClean="0">
                <a:latin typeface="Times New Roman" pitchFamily="18" charset="0"/>
                <a:cs typeface="Times New Roman" pitchFamily="18" charset="0"/>
              </a:rPr>
              <a:t>7.</a:t>
            </a:r>
            <a:endParaRPr lang="en-US" sz="2300" dirty="0"/>
          </a:p>
        </p:txBody>
      </p:sp>
      <p:pic>
        <p:nvPicPr>
          <p:cNvPr id="3074" name="Picture 2" descr="\\172.16.2.26\Conver\CARRIBEAN\MATHEMATICS_VOL-1_PPT_DESIGN\Incoming\Equations\Revision_Exam_4\Eqn024.wmf"/>
          <p:cNvPicPr>
            <a:picLocks noChangeAspect="1" noChangeArrowheads="1"/>
          </p:cNvPicPr>
          <p:nvPr/>
        </p:nvPicPr>
        <p:blipFill>
          <a:blip r:embed="rId2" cstate="print">
            <a:extLst>
              <a:ext uri="{28A0092B-C50C-407E-A947-70E740481C1C}">
                <a14:useLocalDpi xmlns:a14="http://schemas.microsoft.com/office/drawing/2010/main" xmlns="" val="0"/>
              </a:ext>
            </a:extLst>
          </a:blip>
          <a:srcRect/>
          <a:stretch>
            <a:fillRect/>
          </a:stretch>
        </p:blipFill>
        <p:spPr bwMode="auto">
          <a:xfrm>
            <a:off x="3477768" y="2514600"/>
            <a:ext cx="1651000" cy="774700"/>
          </a:xfrm>
          <a:prstGeom prst="rect">
            <a:avLst/>
          </a:prstGeom>
          <a:noFill/>
          <a:extLst>
            <a:ext uri="{909E8E84-426E-40DD-AFC4-6F175D3DCCD1}">
              <a14:hiddenFill xmlns:a14="http://schemas.microsoft.com/office/drawing/2010/main" xmlns="">
                <a:solidFill>
                  <a:srgbClr val="FFFFFF"/>
                </a:solidFill>
              </a14:hiddenFill>
            </a:ext>
          </a:extLst>
        </p:spPr>
      </p:pic>
      <p:sp>
        <p:nvSpPr>
          <p:cNvPr id="7" name="Rectangle 6"/>
          <p:cNvSpPr/>
          <p:nvPr/>
        </p:nvSpPr>
        <p:spPr>
          <a:xfrm>
            <a:off x="5029200" y="2667000"/>
            <a:ext cx="1447800" cy="446276"/>
          </a:xfrm>
          <a:prstGeom prst="rect">
            <a:avLst/>
          </a:prstGeom>
        </p:spPr>
        <p:txBody>
          <a:bodyPr wrap="square">
            <a:spAutoFit/>
          </a:bodyPr>
          <a:lstStyle/>
          <a:p>
            <a:r>
              <a:rPr lang="en-US" sz="2300" dirty="0" smtClean="0">
                <a:latin typeface="Times New Roman" pitchFamily="18" charset="0"/>
                <a:cs typeface="Times New Roman" pitchFamily="18" charset="0"/>
              </a:rPr>
              <a:t> written in</a:t>
            </a:r>
            <a:endParaRPr lang="en-US" sz="2300" dirty="0">
              <a:latin typeface="Times New Roman" pitchFamily="18" charset="0"/>
              <a:cs typeface="Times New Roman" pitchFamily="18" charset="0"/>
            </a:endParaRPr>
          </a:p>
        </p:txBody>
      </p:sp>
      <p:sp>
        <p:nvSpPr>
          <p:cNvPr id="8" name="Rectangle 7"/>
          <p:cNvSpPr/>
          <p:nvPr/>
        </p:nvSpPr>
        <p:spPr>
          <a:xfrm>
            <a:off x="1043796" y="3289300"/>
            <a:ext cx="3970959" cy="446276"/>
          </a:xfrm>
          <a:prstGeom prst="rect">
            <a:avLst/>
          </a:prstGeom>
        </p:spPr>
        <p:txBody>
          <a:bodyPr wrap="none">
            <a:spAutoFit/>
          </a:bodyPr>
          <a:lstStyle/>
          <a:p>
            <a:r>
              <a:rPr lang="en-US" sz="2300" dirty="0">
                <a:latin typeface="Times New Roman" pitchFamily="18" charset="0"/>
                <a:cs typeface="Times New Roman" pitchFamily="18" charset="0"/>
              </a:rPr>
              <a:t>ascending order of magnitude is</a:t>
            </a:r>
          </a:p>
        </p:txBody>
      </p:sp>
      <p:pic>
        <p:nvPicPr>
          <p:cNvPr id="3075" name="Picture 3" descr="\\172.16.2.26\Conver\CARRIBEAN\MATHEMATICS_VOL-1_PPT_DESIGN\Incoming\Equations\Revision_Exam_4\Eqn025.wmf"/>
          <p:cNvPicPr>
            <a:picLocks noChangeAspect="1" noChangeArrowheads="1"/>
          </p:cNvPicPr>
          <p:nvPr/>
        </p:nvPicPr>
        <p:blipFill>
          <a:blip r:embed="rId3" cstate="print">
            <a:extLst>
              <a:ext uri="{28A0092B-C50C-407E-A947-70E740481C1C}">
                <a14:useLocalDpi xmlns:a14="http://schemas.microsoft.com/office/drawing/2010/main" xmlns="" val="0"/>
              </a:ext>
            </a:extLst>
          </a:blip>
          <a:srcRect/>
          <a:stretch>
            <a:fillRect/>
          </a:stretch>
        </p:blipFill>
        <p:spPr bwMode="auto">
          <a:xfrm>
            <a:off x="1921764" y="3999484"/>
            <a:ext cx="1562100" cy="774700"/>
          </a:xfrm>
          <a:prstGeom prst="rect">
            <a:avLst/>
          </a:prstGeom>
          <a:noFill/>
          <a:extLst>
            <a:ext uri="{909E8E84-426E-40DD-AFC4-6F175D3DCCD1}">
              <a14:hiddenFill xmlns:a14="http://schemas.microsoft.com/office/drawing/2010/main" xmlns="">
                <a:solidFill>
                  <a:srgbClr val="FFFFFF"/>
                </a:solidFill>
              </a14:hiddenFill>
            </a:ext>
          </a:extLst>
        </p:spPr>
      </p:pic>
      <p:pic>
        <p:nvPicPr>
          <p:cNvPr id="3076" name="Picture 4" descr="\\172.16.2.26\Conver\CARRIBEAN\MATHEMATICS_VOL-1_PPT_DESIGN\Incoming\Equations\Revision_Exam_4\Eqn026.wmf"/>
          <p:cNvPicPr>
            <a:picLocks noChangeAspect="1" noChangeArrowheads="1"/>
          </p:cNvPicPr>
          <p:nvPr/>
        </p:nvPicPr>
        <p:blipFill>
          <a:blip r:embed="rId4" cstate="print">
            <a:extLst>
              <a:ext uri="{28A0092B-C50C-407E-A947-70E740481C1C}">
                <a14:useLocalDpi xmlns:a14="http://schemas.microsoft.com/office/drawing/2010/main" xmlns="" val="0"/>
              </a:ext>
            </a:extLst>
          </a:blip>
          <a:srcRect/>
          <a:stretch>
            <a:fillRect/>
          </a:stretch>
        </p:blipFill>
        <p:spPr bwMode="auto">
          <a:xfrm>
            <a:off x="4076700" y="3999484"/>
            <a:ext cx="1562100" cy="774700"/>
          </a:xfrm>
          <a:prstGeom prst="rect">
            <a:avLst/>
          </a:prstGeom>
          <a:noFill/>
          <a:extLst>
            <a:ext uri="{909E8E84-426E-40DD-AFC4-6F175D3DCCD1}">
              <a14:hiddenFill xmlns:a14="http://schemas.microsoft.com/office/drawing/2010/main" xmlns="">
                <a:solidFill>
                  <a:srgbClr val="FFFFFF"/>
                </a:solidFill>
              </a14:hiddenFill>
            </a:ext>
          </a:extLst>
        </p:spPr>
      </p:pic>
      <p:pic>
        <p:nvPicPr>
          <p:cNvPr id="3077" name="Picture 5" descr="\\172.16.2.26\Conver\CARRIBEAN\MATHEMATICS_VOL-1_PPT_DESIGN\Incoming\Equations\Revision_Exam_4\Eqn027.wmf"/>
          <p:cNvPicPr>
            <a:picLocks noChangeAspect="1" noChangeArrowheads="1"/>
          </p:cNvPicPr>
          <p:nvPr/>
        </p:nvPicPr>
        <p:blipFill>
          <a:blip r:embed="rId5" cstate="print">
            <a:extLst>
              <a:ext uri="{28A0092B-C50C-407E-A947-70E740481C1C}">
                <a14:useLocalDpi xmlns:a14="http://schemas.microsoft.com/office/drawing/2010/main" xmlns="" val="0"/>
              </a:ext>
            </a:extLst>
          </a:blip>
          <a:srcRect/>
          <a:stretch>
            <a:fillRect/>
          </a:stretch>
        </p:blipFill>
        <p:spPr bwMode="auto">
          <a:xfrm>
            <a:off x="1921764" y="4989068"/>
            <a:ext cx="1562100" cy="774700"/>
          </a:xfrm>
          <a:prstGeom prst="rect">
            <a:avLst/>
          </a:prstGeom>
          <a:noFill/>
          <a:extLst>
            <a:ext uri="{909E8E84-426E-40DD-AFC4-6F175D3DCCD1}">
              <a14:hiddenFill xmlns:a14="http://schemas.microsoft.com/office/drawing/2010/main" xmlns="">
                <a:solidFill>
                  <a:srgbClr val="FFFFFF"/>
                </a:solidFill>
              </a14:hiddenFill>
            </a:ext>
          </a:extLst>
        </p:spPr>
      </p:pic>
      <p:pic>
        <p:nvPicPr>
          <p:cNvPr id="3078" name="Picture 6" descr="\\172.16.2.26\Conver\CARRIBEAN\MATHEMATICS_VOL-1_PPT_DESIGN\Incoming\Equations\Revision_Exam_4\Eqn028.wmf"/>
          <p:cNvPicPr>
            <a:picLocks noChangeAspect="1" noChangeArrowheads="1"/>
          </p:cNvPicPr>
          <p:nvPr/>
        </p:nvPicPr>
        <p:blipFill>
          <a:blip r:embed="rId6" cstate="print">
            <a:extLst>
              <a:ext uri="{28A0092B-C50C-407E-A947-70E740481C1C}">
                <a14:useLocalDpi xmlns:a14="http://schemas.microsoft.com/office/drawing/2010/main" xmlns="" val="0"/>
              </a:ext>
            </a:extLst>
          </a:blip>
          <a:srcRect/>
          <a:stretch>
            <a:fillRect/>
          </a:stretch>
        </p:blipFill>
        <p:spPr bwMode="auto">
          <a:xfrm>
            <a:off x="4076700" y="4989068"/>
            <a:ext cx="1562100" cy="774700"/>
          </a:xfrm>
          <a:prstGeom prst="rect">
            <a:avLst/>
          </a:prstGeom>
          <a:noFill/>
          <a:extLst>
            <a:ext uri="{909E8E84-426E-40DD-AFC4-6F175D3DCCD1}">
              <a14:hiddenFill xmlns:a14="http://schemas.microsoft.com/office/drawing/2010/main" xmlns="">
                <a:solidFill>
                  <a:srgbClr val="FFFFFF"/>
                </a:solidFill>
              </a14:hiddenFill>
            </a:ext>
          </a:extLst>
        </p:spPr>
      </p:pic>
      <p:sp>
        <p:nvSpPr>
          <p:cNvPr id="14" name="Content Placeholder 10"/>
          <p:cNvSpPr>
            <a:spLocks noGrp="1"/>
          </p:cNvSpPr>
          <p:nvPr>
            <p:ph sz="quarter" idx="13"/>
          </p:nvPr>
        </p:nvSpPr>
        <p:spPr>
          <a:xfrm>
            <a:off x="1342136" y="3979313"/>
            <a:ext cx="664464" cy="676339"/>
          </a:xfrm>
        </p:spPr>
        <p:txBody>
          <a:bodyPr wrap="square">
            <a:spAutoFit/>
          </a:bodyPr>
          <a:lstStyle/>
          <a:p>
            <a:pPr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(A)</a:t>
            </a:r>
            <a:endParaRPr lang="en-US" sz="2300" dirty="0">
              <a:solidFill>
                <a:schemeClr val="tx1"/>
              </a:solidFill>
              <a:latin typeface="Times New Roman" pitchFamily="18" charset="0"/>
              <a:cs typeface="Times New Roman" pitchFamily="18" charset="0"/>
            </a:endParaRPr>
          </a:p>
        </p:txBody>
      </p:sp>
      <p:sp>
        <p:nvSpPr>
          <p:cNvPr id="15" name="Content Placeholder 10"/>
          <p:cNvSpPr>
            <a:spLocks noGrp="1"/>
          </p:cNvSpPr>
          <p:nvPr>
            <p:ph sz="quarter" idx="13"/>
          </p:nvPr>
        </p:nvSpPr>
        <p:spPr>
          <a:xfrm>
            <a:off x="3526536" y="4017753"/>
            <a:ext cx="664464" cy="599459"/>
          </a:xfrm>
        </p:spPr>
        <p:txBody>
          <a:bodyPr wrap="square">
            <a:spAutoFit/>
          </a:bodyPr>
          <a:lstStyle/>
          <a:p>
            <a:pPr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(B)</a:t>
            </a:r>
            <a:endParaRPr lang="en-US" sz="2300" dirty="0">
              <a:solidFill>
                <a:schemeClr val="tx1"/>
              </a:solidFill>
              <a:latin typeface="Times New Roman" pitchFamily="18" charset="0"/>
              <a:cs typeface="Times New Roman" pitchFamily="18" charset="0"/>
            </a:endParaRPr>
          </a:p>
        </p:txBody>
      </p:sp>
      <p:sp>
        <p:nvSpPr>
          <p:cNvPr id="16" name="Content Placeholder 10"/>
          <p:cNvSpPr>
            <a:spLocks noGrp="1"/>
          </p:cNvSpPr>
          <p:nvPr>
            <p:ph sz="quarter" idx="13"/>
          </p:nvPr>
        </p:nvSpPr>
        <p:spPr>
          <a:xfrm>
            <a:off x="1342136" y="4963141"/>
            <a:ext cx="664464" cy="599459"/>
          </a:xfrm>
        </p:spPr>
        <p:txBody>
          <a:bodyPr wrap="square">
            <a:spAutoFit/>
          </a:bodyPr>
          <a:lstStyle/>
          <a:p>
            <a:pPr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(C)</a:t>
            </a:r>
            <a:endParaRPr lang="en-US" sz="2300" dirty="0">
              <a:solidFill>
                <a:schemeClr val="tx1"/>
              </a:solidFill>
              <a:latin typeface="Times New Roman" pitchFamily="18" charset="0"/>
              <a:cs typeface="Times New Roman" pitchFamily="18" charset="0"/>
            </a:endParaRPr>
          </a:p>
        </p:txBody>
      </p:sp>
      <p:sp>
        <p:nvSpPr>
          <p:cNvPr id="17" name="Content Placeholder 10"/>
          <p:cNvSpPr>
            <a:spLocks noGrp="1"/>
          </p:cNvSpPr>
          <p:nvPr>
            <p:ph sz="quarter" idx="13"/>
          </p:nvPr>
        </p:nvSpPr>
        <p:spPr>
          <a:xfrm>
            <a:off x="3522980" y="4963141"/>
            <a:ext cx="664464" cy="599459"/>
          </a:xfrm>
        </p:spPr>
        <p:txBody>
          <a:bodyPr wrap="square">
            <a:spAutoFit/>
          </a:bodyPr>
          <a:lstStyle/>
          <a:p>
            <a:pPr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(D)</a:t>
            </a:r>
            <a:endParaRPr lang="en-US" sz="2300" dirty="0">
              <a:solidFill>
                <a:schemeClr val="tx1"/>
              </a:solidFill>
              <a:latin typeface="Times New Roman" pitchFamily="18" charset="0"/>
              <a:cs typeface="Times New Roman" pitchFamily="18" charset="0"/>
            </a:endParaRPr>
          </a:p>
        </p:txBody>
      </p:sp>
      <p:sp>
        <p:nvSpPr>
          <p:cNvPr id="18" name="Notched Right Arrow 17"/>
          <p:cNvSpPr/>
          <p:nvPr/>
        </p:nvSpPr>
        <p:spPr>
          <a:xfrm>
            <a:off x="7162800" y="6019800"/>
            <a:ext cx="1782315" cy="685800"/>
          </a:xfrm>
          <a:prstGeom prst="notchedRightArrow">
            <a:avLst/>
          </a:prstGeom>
          <a:blipFill>
            <a:blip r:embed="rId7" cstate="print">
              <a:extLst>
                <a:ext uri="{BEBA8EAE-BF5A-486C-A8C5-ECC9F3942E4B}">
                  <a14:imgProps xmlns:a14="http://schemas.microsoft.com/office/drawing/2010/main" xmlns="">
                    <a14:imgLayer r:embed="rId8">
                      <a14:imgEffect>
                        <a14:brightnessContrast bright="-20000" contrast="-20000"/>
                      </a14:imgEffect>
                    </a14:imgLayer>
                  </a14:imgProps>
                </a:ex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ANSWER</a:t>
            </a:r>
            <a:endParaRPr lang="en-US" sz="2000" b="1" dirty="0">
              <a:latin typeface="Times New Roman" pitchFamily="18" charset="0"/>
              <a:cs typeface="Times New Roman" pitchFamily="18" charset="0"/>
            </a:endParaRPr>
          </a:p>
        </p:txBody>
      </p:sp>
      <p:sp>
        <p:nvSpPr>
          <p:cNvPr id="19" name="TextBox 18"/>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4 Paper 1</a:t>
            </a:r>
          </a:p>
        </p:txBody>
      </p:sp>
    </p:spTree>
    <p:extLst>
      <p:ext uri="{BB962C8B-B14F-4D97-AF65-F5344CB8AC3E}">
        <p14:creationId xmlns:p14="http://schemas.microsoft.com/office/powerpoint/2010/main" xmlns="" val="2675564325"/>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500" fill="hold"/>
                                        <p:tgtEl>
                                          <p:spTgt spid="6"/>
                                        </p:tgtEl>
                                        <p:attrNameLst>
                                          <p:attrName>ppt_w</p:attrName>
                                        </p:attrNameLst>
                                      </p:cBhvr>
                                      <p:tavLst>
                                        <p:tav tm="0">
                                          <p:val>
                                            <p:fltVal val="0"/>
                                          </p:val>
                                        </p:tav>
                                        <p:tav tm="100000">
                                          <p:val>
                                            <p:strVal val="#ppt_w"/>
                                          </p:val>
                                        </p:tav>
                                      </p:tavLst>
                                    </p:anim>
                                    <p:anim calcmode="lin" valueType="num">
                                      <p:cBhvr>
                                        <p:cTn id="8" dur="500" fill="hold"/>
                                        <p:tgtEl>
                                          <p:spTgt spid="6"/>
                                        </p:tgtEl>
                                        <p:attrNameLst>
                                          <p:attrName>ppt_h</p:attrName>
                                        </p:attrNameLst>
                                      </p:cBhvr>
                                      <p:tavLst>
                                        <p:tav tm="0">
                                          <p:val>
                                            <p:fltVal val="0"/>
                                          </p:val>
                                        </p:tav>
                                        <p:tav tm="100000">
                                          <p:val>
                                            <p:strVal val="#ppt_h"/>
                                          </p:val>
                                        </p:tav>
                                      </p:tavLst>
                                    </p:anim>
                                    <p:animEffect transition="in" filter="fade">
                                      <p:cBhvr>
                                        <p:cTn id="9" dur="500"/>
                                        <p:tgtEl>
                                          <p:spTgt spid="6"/>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5"/>
                                        </p:tgtEl>
                                        <p:attrNameLst>
                                          <p:attrName>style.visibility</p:attrName>
                                        </p:attrNameLst>
                                      </p:cBhvr>
                                      <p:to>
                                        <p:strVal val="visible"/>
                                      </p:to>
                                    </p:set>
                                    <p:anim calcmode="lin" valueType="num">
                                      <p:cBhvr>
                                        <p:cTn id="12" dur="500" fill="hold"/>
                                        <p:tgtEl>
                                          <p:spTgt spid="5"/>
                                        </p:tgtEl>
                                        <p:attrNameLst>
                                          <p:attrName>ppt_w</p:attrName>
                                        </p:attrNameLst>
                                      </p:cBhvr>
                                      <p:tavLst>
                                        <p:tav tm="0">
                                          <p:val>
                                            <p:fltVal val="0"/>
                                          </p:val>
                                        </p:tav>
                                        <p:tav tm="100000">
                                          <p:val>
                                            <p:strVal val="#ppt_w"/>
                                          </p:val>
                                        </p:tav>
                                      </p:tavLst>
                                    </p:anim>
                                    <p:anim calcmode="lin" valueType="num">
                                      <p:cBhvr>
                                        <p:cTn id="13" dur="500" fill="hold"/>
                                        <p:tgtEl>
                                          <p:spTgt spid="5"/>
                                        </p:tgtEl>
                                        <p:attrNameLst>
                                          <p:attrName>ppt_h</p:attrName>
                                        </p:attrNameLst>
                                      </p:cBhvr>
                                      <p:tavLst>
                                        <p:tav tm="0">
                                          <p:val>
                                            <p:fltVal val="0"/>
                                          </p:val>
                                        </p:tav>
                                        <p:tav tm="100000">
                                          <p:val>
                                            <p:strVal val="#ppt_h"/>
                                          </p:val>
                                        </p:tav>
                                      </p:tavLst>
                                    </p:anim>
                                    <p:animEffect transition="in" filter="fade">
                                      <p:cBhvr>
                                        <p:cTn id="14" dur="500"/>
                                        <p:tgtEl>
                                          <p:spTgt spid="5"/>
                                        </p:tgtEl>
                                      </p:cBhvr>
                                    </p:animEffect>
                                  </p:childTnLst>
                                </p:cTn>
                              </p:par>
                              <p:par>
                                <p:cTn id="15" presetID="53" presetClass="entr" presetSubtype="16" fill="hold" nodeType="withEffect">
                                  <p:stCondLst>
                                    <p:cond delay="0"/>
                                  </p:stCondLst>
                                  <p:childTnLst>
                                    <p:set>
                                      <p:cBhvr>
                                        <p:cTn id="16" dur="1" fill="hold">
                                          <p:stCondLst>
                                            <p:cond delay="0"/>
                                          </p:stCondLst>
                                        </p:cTn>
                                        <p:tgtEl>
                                          <p:spTgt spid="3074"/>
                                        </p:tgtEl>
                                        <p:attrNameLst>
                                          <p:attrName>style.visibility</p:attrName>
                                        </p:attrNameLst>
                                      </p:cBhvr>
                                      <p:to>
                                        <p:strVal val="visible"/>
                                      </p:to>
                                    </p:set>
                                    <p:anim calcmode="lin" valueType="num">
                                      <p:cBhvr>
                                        <p:cTn id="17" dur="500" fill="hold"/>
                                        <p:tgtEl>
                                          <p:spTgt spid="3074"/>
                                        </p:tgtEl>
                                        <p:attrNameLst>
                                          <p:attrName>ppt_w</p:attrName>
                                        </p:attrNameLst>
                                      </p:cBhvr>
                                      <p:tavLst>
                                        <p:tav tm="0">
                                          <p:val>
                                            <p:fltVal val="0"/>
                                          </p:val>
                                        </p:tav>
                                        <p:tav tm="100000">
                                          <p:val>
                                            <p:strVal val="#ppt_w"/>
                                          </p:val>
                                        </p:tav>
                                      </p:tavLst>
                                    </p:anim>
                                    <p:anim calcmode="lin" valueType="num">
                                      <p:cBhvr>
                                        <p:cTn id="18" dur="500" fill="hold"/>
                                        <p:tgtEl>
                                          <p:spTgt spid="3074"/>
                                        </p:tgtEl>
                                        <p:attrNameLst>
                                          <p:attrName>ppt_h</p:attrName>
                                        </p:attrNameLst>
                                      </p:cBhvr>
                                      <p:tavLst>
                                        <p:tav tm="0">
                                          <p:val>
                                            <p:fltVal val="0"/>
                                          </p:val>
                                        </p:tav>
                                        <p:tav tm="100000">
                                          <p:val>
                                            <p:strVal val="#ppt_h"/>
                                          </p:val>
                                        </p:tav>
                                      </p:tavLst>
                                    </p:anim>
                                    <p:animEffect transition="in" filter="fade">
                                      <p:cBhvr>
                                        <p:cTn id="19" dur="500"/>
                                        <p:tgtEl>
                                          <p:spTgt spid="3074"/>
                                        </p:tgtEl>
                                      </p:cBhvr>
                                    </p:animEffect>
                                  </p:childTnLst>
                                </p:cTn>
                              </p:par>
                              <p:par>
                                <p:cTn id="20" presetID="53" presetClass="entr" presetSubtype="16" fill="hold" grpId="0" nodeType="withEffect">
                                  <p:stCondLst>
                                    <p:cond delay="0"/>
                                  </p:stCondLst>
                                  <p:childTnLst>
                                    <p:set>
                                      <p:cBhvr>
                                        <p:cTn id="21" dur="1" fill="hold">
                                          <p:stCondLst>
                                            <p:cond delay="0"/>
                                          </p:stCondLst>
                                        </p:cTn>
                                        <p:tgtEl>
                                          <p:spTgt spid="7"/>
                                        </p:tgtEl>
                                        <p:attrNameLst>
                                          <p:attrName>style.visibility</p:attrName>
                                        </p:attrNameLst>
                                      </p:cBhvr>
                                      <p:to>
                                        <p:strVal val="visible"/>
                                      </p:to>
                                    </p:set>
                                    <p:anim calcmode="lin" valueType="num">
                                      <p:cBhvr>
                                        <p:cTn id="22" dur="500" fill="hold"/>
                                        <p:tgtEl>
                                          <p:spTgt spid="7"/>
                                        </p:tgtEl>
                                        <p:attrNameLst>
                                          <p:attrName>ppt_w</p:attrName>
                                        </p:attrNameLst>
                                      </p:cBhvr>
                                      <p:tavLst>
                                        <p:tav tm="0">
                                          <p:val>
                                            <p:fltVal val="0"/>
                                          </p:val>
                                        </p:tav>
                                        <p:tav tm="100000">
                                          <p:val>
                                            <p:strVal val="#ppt_w"/>
                                          </p:val>
                                        </p:tav>
                                      </p:tavLst>
                                    </p:anim>
                                    <p:anim calcmode="lin" valueType="num">
                                      <p:cBhvr>
                                        <p:cTn id="23" dur="500" fill="hold"/>
                                        <p:tgtEl>
                                          <p:spTgt spid="7"/>
                                        </p:tgtEl>
                                        <p:attrNameLst>
                                          <p:attrName>ppt_h</p:attrName>
                                        </p:attrNameLst>
                                      </p:cBhvr>
                                      <p:tavLst>
                                        <p:tav tm="0">
                                          <p:val>
                                            <p:fltVal val="0"/>
                                          </p:val>
                                        </p:tav>
                                        <p:tav tm="100000">
                                          <p:val>
                                            <p:strVal val="#ppt_h"/>
                                          </p:val>
                                        </p:tav>
                                      </p:tavLst>
                                    </p:anim>
                                    <p:animEffect transition="in" filter="fade">
                                      <p:cBhvr>
                                        <p:cTn id="24" dur="500"/>
                                        <p:tgtEl>
                                          <p:spTgt spid="7"/>
                                        </p:tgtEl>
                                      </p:cBhvr>
                                    </p:animEffect>
                                  </p:childTnLst>
                                </p:cTn>
                              </p:par>
                              <p:par>
                                <p:cTn id="25" presetID="53" presetClass="entr" presetSubtype="16" fill="hold" grpId="0" nodeType="withEffect">
                                  <p:stCondLst>
                                    <p:cond delay="0"/>
                                  </p:stCondLst>
                                  <p:childTnLst>
                                    <p:set>
                                      <p:cBhvr>
                                        <p:cTn id="26" dur="1" fill="hold">
                                          <p:stCondLst>
                                            <p:cond delay="0"/>
                                          </p:stCondLst>
                                        </p:cTn>
                                        <p:tgtEl>
                                          <p:spTgt spid="8"/>
                                        </p:tgtEl>
                                        <p:attrNameLst>
                                          <p:attrName>style.visibility</p:attrName>
                                        </p:attrNameLst>
                                      </p:cBhvr>
                                      <p:to>
                                        <p:strVal val="visible"/>
                                      </p:to>
                                    </p:set>
                                    <p:anim calcmode="lin" valueType="num">
                                      <p:cBhvr>
                                        <p:cTn id="27" dur="500" fill="hold"/>
                                        <p:tgtEl>
                                          <p:spTgt spid="8"/>
                                        </p:tgtEl>
                                        <p:attrNameLst>
                                          <p:attrName>ppt_w</p:attrName>
                                        </p:attrNameLst>
                                      </p:cBhvr>
                                      <p:tavLst>
                                        <p:tav tm="0">
                                          <p:val>
                                            <p:fltVal val="0"/>
                                          </p:val>
                                        </p:tav>
                                        <p:tav tm="100000">
                                          <p:val>
                                            <p:strVal val="#ppt_w"/>
                                          </p:val>
                                        </p:tav>
                                      </p:tavLst>
                                    </p:anim>
                                    <p:anim calcmode="lin" valueType="num">
                                      <p:cBhvr>
                                        <p:cTn id="28" dur="500" fill="hold"/>
                                        <p:tgtEl>
                                          <p:spTgt spid="8"/>
                                        </p:tgtEl>
                                        <p:attrNameLst>
                                          <p:attrName>ppt_h</p:attrName>
                                        </p:attrNameLst>
                                      </p:cBhvr>
                                      <p:tavLst>
                                        <p:tav tm="0">
                                          <p:val>
                                            <p:fltVal val="0"/>
                                          </p:val>
                                        </p:tav>
                                        <p:tav tm="100000">
                                          <p:val>
                                            <p:strVal val="#ppt_h"/>
                                          </p:val>
                                        </p:tav>
                                      </p:tavLst>
                                    </p:anim>
                                    <p:animEffect transition="in" filter="fade">
                                      <p:cBhvr>
                                        <p:cTn id="29" dur="500"/>
                                        <p:tgtEl>
                                          <p:spTgt spid="8"/>
                                        </p:tgtEl>
                                      </p:cBhvr>
                                    </p:animEffect>
                                  </p:childTnLst>
                                </p:cTn>
                              </p:par>
                            </p:childTnLst>
                          </p:cTn>
                        </p:par>
                      </p:childTnLst>
                    </p:cTn>
                  </p:par>
                  <p:par>
                    <p:cTn id="30" fill="hold">
                      <p:stCondLst>
                        <p:cond delay="indefinite"/>
                      </p:stCondLst>
                      <p:childTnLst>
                        <p:par>
                          <p:cTn id="31" fill="hold">
                            <p:stCondLst>
                              <p:cond delay="0"/>
                            </p:stCondLst>
                            <p:childTnLst>
                              <p:par>
                                <p:cTn id="32" presetID="53" presetClass="entr" presetSubtype="16" fill="hold" grpId="0" nodeType="clickEffect">
                                  <p:stCondLst>
                                    <p:cond delay="0"/>
                                  </p:stCondLst>
                                  <p:childTnLst>
                                    <p:set>
                                      <p:cBhvr>
                                        <p:cTn id="33" dur="1" fill="hold">
                                          <p:stCondLst>
                                            <p:cond delay="0"/>
                                          </p:stCondLst>
                                        </p:cTn>
                                        <p:tgtEl>
                                          <p:spTgt spid="14">
                                            <p:txEl>
                                              <p:pRg st="0" end="0"/>
                                            </p:txEl>
                                          </p:spTgt>
                                        </p:tgtEl>
                                        <p:attrNameLst>
                                          <p:attrName>style.visibility</p:attrName>
                                        </p:attrNameLst>
                                      </p:cBhvr>
                                      <p:to>
                                        <p:strVal val="visible"/>
                                      </p:to>
                                    </p:set>
                                    <p:anim calcmode="lin" valueType="num">
                                      <p:cBhvr>
                                        <p:cTn id="34" dur="500" fill="hold"/>
                                        <p:tgtEl>
                                          <p:spTgt spid="14">
                                            <p:txEl>
                                              <p:pRg st="0" end="0"/>
                                            </p:txEl>
                                          </p:spTgt>
                                        </p:tgtEl>
                                        <p:attrNameLst>
                                          <p:attrName>ppt_w</p:attrName>
                                        </p:attrNameLst>
                                      </p:cBhvr>
                                      <p:tavLst>
                                        <p:tav tm="0">
                                          <p:val>
                                            <p:fltVal val="0"/>
                                          </p:val>
                                        </p:tav>
                                        <p:tav tm="100000">
                                          <p:val>
                                            <p:strVal val="#ppt_w"/>
                                          </p:val>
                                        </p:tav>
                                      </p:tavLst>
                                    </p:anim>
                                    <p:anim calcmode="lin" valueType="num">
                                      <p:cBhvr>
                                        <p:cTn id="35" dur="500" fill="hold"/>
                                        <p:tgtEl>
                                          <p:spTgt spid="14">
                                            <p:txEl>
                                              <p:pRg st="0" end="0"/>
                                            </p:txEl>
                                          </p:spTgt>
                                        </p:tgtEl>
                                        <p:attrNameLst>
                                          <p:attrName>ppt_h</p:attrName>
                                        </p:attrNameLst>
                                      </p:cBhvr>
                                      <p:tavLst>
                                        <p:tav tm="0">
                                          <p:val>
                                            <p:fltVal val="0"/>
                                          </p:val>
                                        </p:tav>
                                        <p:tav tm="100000">
                                          <p:val>
                                            <p:strVal val="#ppt_h"/>
                                          </p:val>
                                        </p:tav>
                                      </p:tavLst>
                                    </p:anim>
                                    <p:animEffect transition="in" filter="fade">
                                      <p:cBhvr>
                                        <p:cTn id="36" dur="500"/>
                                        <p:tgtEl>
                                          <p:spTgt spid="14">
                                            <p:txEl>
                                              <p:pRg st="0" end="0"/>
                                            </p:txEl>
                                          </p:spTgt>
                                        </p:tgtEl>
                                      </p:cBhvr>
                                    </p:animEffect>
                                  </p:childTnLst>
                                </p:cTn>
                              </p:par>
                              <p:par>
                                <p:cTn id="37" presetID="53" presetClass="entr" presetSubtype="16" fill="hold" nodeType="withEffect">
                                  <p:stCondLst>
                                    <p:cond delay="0"/>
                                  </p:stCondLst>
                                  <p:childTnLst>
                                    <p:set>
                                      <p:cBhvr>
                                        <p:cTn id="38" dur="1" fill="hold">
                                          <p:stCondLst>
                                            <p:cond delay="0"/>
                                          </p:stCondLst>
                                        </p:cTn>
                                        <p:tgtEl>
                                          <p:spTgt spid="3075"/>
                                        </p:tgtEl>
                                        <p:attrNameLst>
                                          <p:attrName>style.visibility</p:attrName>
                                        </p:attrNameLst>
                                      </p:cBhvr>
                                      <p:to>
                                        <p:strVal val="visible"/>
                                      </p:to>
                                    </p:set>
                                    <p:anim calcmode="lin" valueType="num">
                                      <p:cBhvr>
                                        <p:cTn id="39" dur="500" fill="hold"/>
                                        <p:tgtEl>
                                          <p:spTgt spid="3075"/>
                                        </p:tgtEl>
                                        <p:attrNameLst>
                                          <p:attrName>ppt_w</p:attrName>
                                        </p:attrNameLst>
                                      </p:cBhvr>
                                      <p:tavLst>
                                        <p:tav tm="0">
                                          <p:val>
                                            <p:fltVal val="0"/>
                                          </p:val>
                                        </p:tav>
                                        <p:tav tm="100000">
                                          <p:val>
                                            <p:strVal val="#ppt_w"/>
                                          </p:val>
                                        </p:tav>
                                      </p:tavLst>
                                    </p:anim>
                                    <p:anim calcmode="lin" valueType="num">
                                      <p:cBhvr>
                                        <p:cTn id="40" dur="500" fill="hold"/>
                                        <p:tgtEl>
                                          <p:spTgt spid="3075"/>
                                        </p:tgtEl>
                                        <p:attrNameLst>
                                          <p:attrName>ppt_h</p:attrName>
                                        </p:attrNameLst>
                                      </p:cBhvr>
                                      <p:tavLst>
                                        <p:tav tm="0">
                                          <p:val>
                                            <p:fltVal val="0"/>
                                          </p:val>
                                        </p:tav>
                                        <p:tav tm="100000">
                                          <p:val>
                                            <p:strVal val="#ppt_h"/>
                                          </p:val>
                                        </p:tav>
                                      </p:tavLst>
                                    </p:anim>
                                    <p:animEffect transition="in" filter="fade">
                                      <p:cBhvr>
                                        <p:cTn id="41" dur="500"/>
                                        <p:tgtEl>
                                          <p:spTgt spid="3075"/>
                                        </p:tgtEl>
                                      </p:cBhvr>
                                    </p:animEffect>
                                  </p:childTnLst>
                                </p:cTn>
                              </p:par>
                              <p:par>
                                <p:cTn id="42" presetID="53" presetClass="entr" presetSubtype="16" fill="hold" grpId="0" nodeType="withEffect">
                                  <p:stCondLst>
                                    <p:cond delay="0"/>
                                  </p:stCondLst>
                                  <p:childTnLst>
                                    <p:set>
                                      <p:cBhvr>
                                        <p:cTn id="43" dur="1" fill="hold">
                                          <p:stCondLst>
                                            <p:cond delay="0"/>
                                          </p:stCondLst>
                                        </p:cTn>
                                        <p:tgtEl>
                                          <p:spTgt spid="15">
                                            <p:txEl>
                                              <p:pRg st="0" end="0"/>
                                            </p:txEl>
                                          </p:spTgt>
                                        </p:tgtEl>
                                        <p:attrNameLst>
                                          <p:attrName>style.visibility</p:attrName>
                                        </p:attrNameLst>
                                      </p:cBhvr>
                                      <p:to>
                                        <p:strVal val="visible"/>
                                      </p:to>
                                    </p:set>
                                    <p:anim calcmode="lin" valueType="num">
                                      <p:cBhvr>
                                        <p:cTn id="44" dur="500" fill="hold"/>
                                        <p:tgtEl>
                                          <p:spTgt spid="15">
                                            <p:txEl>
                                              <p:pRg st="0" end="0"/>
                                            </p:txEl>
                                          </p:spTgt>
                                        </p:tgtEl>
                                        <p:attrNameLst>
                                          <p:attrName>ppt_w</p:attrName>
                                        </p:attrNameLst>
                                      </p:cBhvr>
                                      <p:tavLst>
                                        <p:tav tm="0">
                                          <p:val>
                                            <p:fltVal val="0"/>
                                          </p:val>
                                        </p:tav>
                                        <p:tav tm="100000">
                                          <p:val>
                                            <p:strVal val="#ppt_w"/>
                                          </p:val>
                                        </p:tav>
                                      </p:tavLst>
                                    </p:anim>
                                    <p:anim calcmode="lin" valueType="num">
                                      <p:cBhvr>
                                        <p:cTn id="45" dur="500" fill="hold"/>
                                        <p:tgtEl>
                                          <p:spTgt spid="15">
                                            <p:txEl>
                                              <p:pRg st="0" end="0"/>
                                            </p:txEl>
                                          </p:spTgt>
                                        </p:tgtEl>
                                        <p:attrNameLst>
                                          <p:attrName>ppt_h</p:attrName>
                                        </p:attrNameLst>
                                      </p:cBhvr>
                                      <p:tavLst>
                                        <p:tav tm="0">
                                          <p:val>
                                            <p:fltVal val="0"/>
                                          </p:val>
                                        </p:tav>
                                        <p:tav tm="100000">
                                          <p:val>
                                            <p:strVal val="#ppt_h"/>
                                          </p:val>
                                        </p:tav>
                                      </p:tavLst>
                                    </p:anim>
                                    <p:animEffect transition="in" filter="fade">
                                      <p:cBhvr>
                                        <p:cTn id="46" dur="500"/>
                                        <p:tgtEl>
                                          <p:spTgt spid="15">
                                            <p:txEl>
                                              <p:pRg st="0" end="0"/>
                                            </p:txEl>
                                          </p:spTgt>
                                        </p:tgtEl>
                                      </p:cBhvr>
                                    </p:animEffect>
                                  </p:childTnLst>
                                </p:cTn>
                              </p:par>
                              <p:par>
                                <p:cTn id="47" presetID="53" presetClass="entr" presetSubtype="16" fill="hold" nodeType="withEffect">
                                  <p:stCondLst>
                                    <p:cond delay="0"/>
                                  </p:stCondLst>
                                  <p:childTnLst>
                                    <p:set>
                                      <p:cBhvr>
                                        <p:cTn id="48" dur="1" fill="hold">
                                          <p:stCondLst>
                                            <p:cond delay="0"/>
                                          </p:stCondLst>
                                        </p:cTn>
                                        <p:tgtEl>
                                          <p:spTgt spid="3076"/>
                                        </p:tgtEl>
                                        <p:attrNameLst>
                                          <p:attrName>style.visibility</p:attrName>
                                        </p:attrNameLst>
                                      </p:cBhvr>
                                      <p:to>
                                        <p:strVal val="visible"/>
                                      </p:to>
                                    </p:set>
                                    <p:anim calcmode="lin" valueType="num">
                                      <p:cBhvr>
                                        <p:cTn id="49" dur="500" fill="hold"/>
                                        <p:tgtEl>
                                          <p:spTgt spid="3076"/>
                                        </p:tgtEl>
                                        <p:attrNameLst>
                                          <p:attrName>ppt_w</p:attrName>
                                        </p:attrNameLst>
                                      </p:cBhvr>
                                      <p:tavLst>
                                        <p:tav tm="0">
                                          <p:val>
                                            <p:fltVal val="0"/>
                                          </p:val>
                                        </p:tav>
                                        <p:tav tm="100000">
                                          <p:val>
                                            <p:strVal val="#ppt_w"/>
                                          </p:val>
                                        </p:tav>
                                      </p:tavLst>
                                    </p:anim>
                                    <p:anim calcmode="lin" valueType="num">
                                      <p:cBhvr>
                                        <p:cTn id="50" dur="500" fill="hold"/>
                                        <p:tgtEl>
                                          <p:spTgt spid="3076"/>
                                        </p:tgtEl>
                                        <p:attrNameLst>
                                          <p:attrName>ppt_h</p:attrName>
                                        </p:attrNameLst>
                                      </p:cBhvr>
                                      <p:tavLst>
                                        <p:tav tm="0">
                                          <p:val>
                                            <p:fltVal val="0"/>
                                          </p:val>
                                        </p:tav>
                                        <p:tav tm="100000">
                                          <p:val>
                                            <p:strVal val="#ppt_h"/>
                                          </p:val>
                                        </p:tav>
                                      </p:tavLst>
                                    </p:anim>
                                    <p:animEffect transition="in" filter="fade">
                                      <p:cBhvr>
                                        <p:cTn id="51" dur="500"/>
                                        <p:tgtEl>
                                          <p:spTgt spid="3076"/>
                                        </p:tgtEl>
                                      </p:cBhvr>
                                    </p:animEffect>
                                  </p:childTnLst>
                                </p:cTn>
                              </p:par>
                              <p:par>
                                <p:cTn id="52" presetID="53" presetClass="entr" presetSubtype="16" fill="hold" grpId="0" nodeType="withEffect">
                                  <p:stCondLst>
                                    <p:cond delay="0"/>
                                  </p:stCondLst>
                                  <p:childTnLst>
                                    <p:set>
                                      <p:cBhvr>
                                        <p:cTn id="53" dur="1" fill="hold">
                                          <p:stCondLst>
                                            <p:cond delay="0"/>
                                          </p:stCondLst>
                                        </p:cTn>
                                        <p:tgtEl>
                                          <p:spTgt spid="16">
                                            <p:txEl>
                                              <p:pRg st="0" end="0"/>
                                            </p:txEl>
                                          </p:spTgt>
                                        </p:tgtEl>
                                        <p:attrNameLst>
                                          <p:attrName>style.visibility</p:attrName>
                                        </p:attrNameLst>
                                      </p:cBhvr>
                                      <p:to>
                                        <p:strVal val="visible"/>
                                      </p:to>
                                    </p:set>
                                    <p:anim calcmode="lin" valueType="num">
                                      <p:cBhvr>
                                        <p:cTn id="54" dur="500" fill="hold"/>
                                        <p:tgtEl>
                                          <p:spTgt spid="16">
                                            <p:txEl>
                                              <p:pRg st="0" end="0"/>
                                            </p:txEl>
                                          </p:spTgt>
                                        </p:tgtEl>
                                        <p:attrNameLst>
                                          <p:attrName>ppt_w</p:attrName>
                                        </p:attrNameLst>
                                      </p:cBhvr>
                                      <p:tavLst>
                                        <p:tav tm="0">
                                          <p:val>
                                            <p:fltVal val="0"/>
                                          </p:val>
                                        </p:tav>
                                        <p:tav tm="100000">
                                          <p:val>
                                            <p:strVal val="#ppt_w"/>
                                          </p:val>
                                        </p:tav>
                                      </p:tavLst>
                                    </p:anim>
                                    <p:anim calcmode="lin" valueType="num">
                                      <p:cBhvr>
                                        <p:cTn id="55" dur="500" fill="hold"/>
                                        <p:tgtEl>
                                          <p:spTgt spid="16">
                                            <p:txEl>
                                              <p:pRg st="0" end="0"/>
                                            </p:txEl>
                                          </p:spTgt>
                                        </p:tgtEl>
                                        <p:attrNameLst>
                                          <p:attrName>ppt_h</p:attrName>
                                        </p:attrNameLst>
                                      </p:cBhvr>
                                      <p:tavLst>
                                        <p:tav tm="0">
                                          <p:val>
                                            <p:fltVal val="0"/>
                                          </p:val>
                                        </p:tav>
                                        <p:tav tm="100000">
                                          <p:val>
                                            <p:strVal val="#ppt_h"/>
                                          </p:val>
                                        </p:tav>
                                      </p:tavLst>
                                    </p:anim>
                                    <p:animEffect transition="in" filter="fade">
                                      <p:cBhvr>
                                        <p:cTn id="56" dur="500"/>
                                        <p:tgtEl>
                                          <p:spTgt spid="16">
                                            <p:txEl>
                                              <p:pRg st="0" end="0"/>
                                            </p:txEl>
                                          </p:spTgt>
                                        </p:tgtEl>
                                      </p:cBhvr>
                                    </p:animEffect>
                                  </p:childTnLst>
                                </p:cTn>
                              </p:par>
                              <p:par>
                                <p:cTn id="57" presetID="53" presetClass="entr" presetSubtype="16" fill="hold" nodeType="withEffect">
                                  <p:stCondLst>
                                    <p:cond delay="0"/>
                                  </p:stCondLst>
                                  <p:childTnLst>
                                    <p:set>
                                      <p:cBhvr>
                                        <p:cTn id="58" dur="1" fill="hold">
                                          <p:stCondLst>
                                            <p:cond delay="0"/>
                                          </p:stCondLst>
                                        </p:cTn>
                                        <p:tgtEl>
                                          <p:spTgt spid="3077"/>
                                        </p:tgtEl>
                                        <p:attrNameLst>
                                          <p:attrName>style.visibility</p:attrName>
                                        </p:attrNameLst>
                                      </p:cBhvr>
                                      <p:to>
                                        <p:strVal val="visible"/>
                                      </p:to>
                                    </p:set>
                                    <p:anim calcmode="lin" valueType="num">
                                      <p:cBhvr>
                                        <p:cTn id="59" dur="500" fill="hold"/>
                                        <p:tgtEl>
                                          <p:spTgt spid="3077"/>
                                        </p:tgtEl>
                                        <p:attrNameLst>
                                          <p:attrName>ppt_w</p:attrName>
                                        </p:attrNameLst>
                                      </p:cBhvr>
                                      <p:tavLst>
                                        <p:tav tm="0">
                                          <p:val>
                                            <p:fltVal val="0"/>
                                          </p:val>
                                        </p:tav>
                                        <p:tav tm="100000">
                                          <p:val>
                                            <p:strVal val="#ppt_w"/>
                                          </p:val>
                                        </p:tav>
                                      </p:tavLst>
                                    </p:anim>
                                    <p:anim calcmode="lin" valueType="num">
                                      <p:cBhvr>
                                        <p:cTn id="60" dur="500" fill="hold"/>
                                        <p:tgtEl>
                                          <p:spTgt spid="3077"/>
                                        </p:tgtEl>
                                        <p:attrNameLst>
                                          <p:attrName>ppt_h</p:attrName>
                                        </p:attrNameLst>
                                      </p:cBhvr>
                                      <p:tavLst>
                                        <p:tav tm="0">
                                          <p:val>
                                            <p:fltVal val="0"/>
                                          </p:val>
                                        </p:tav>
                                        <p:tav tm="100000">
                                          <p:val>
                                            <p:strVal val="#ppt_h"/>
                                          </p:val>
                                        </p:tav>
                                      </p:tavLst>
                                    </p:anim>
                                    <p:animEffect transition="in" filter="fade">
                                      <p:cBhvr>
                                        <p:cTn id="61" dur="500"/>
                                        <p:tgtEl>
                                          <p:spTgt spid="3077"/>
                                        </p:tgtEl>
                                      </p:cBhvr>
                                    </p:animEffect>
                                  </p:childTnLst>
                                </p:cTn>
                              </p:par>
                              <p:par>
                                <p:cTn id="62" presetID="53" presetClass="entr" presetSubtype="16" fill="hold" grpId="0" nodeType="withEffect">
                                  <p:stCondLst>
                                    <p:cond delay="0"/>
                                  </p:stCondLst>
                                  <p:childTnLst>
                                    <p:set>
                                      <p:cBhvr>
                                        <p:cTn id="63" dur="1" fill="hold">
                                          <p:stCondLst>
                                            <p:cond delay="0"/>
                                          </p:stCondLst>
                                        </p:cTn>
                                        <p:tgtEl>
                                          <p:spTgt spid="17">
                                            <p:txEl>
                                              <p:pRg st="0" end="0"/>
                                            </p:txEl>
                                          </p:spTgt>
                                        </p:tgtEl>
                                        <p:attrNameLst>
                                          <p:attrName>style.visibility</p:attrName>
                                        </p:attrNameLst>
                                      </p:cBhvr>
                                      <p:to>
                                        <p:strVal val="visible"/>
                                      </p:to>
                                    </p:set>
                                    <p:anim calcmode="lin" valueType="num">
                                      <p:cBhvr>
                                        <p:cTn id="64" dur="500" fill="hold"/>
                                        <p:tgtEl>
                                          <p:spTgt spid="17">
                                            <p:txEl>
                                              <p:pRg st="0" end="0"/>
                                            </p:txEl>
                                          </p:spTgt>
                                        </p:tgtEl>
                                        <p:attrNameLst>
                                          <p:attrName>ppt_w</p:attrName>
                                        </p:attrNameLst>
                                      </p:cBhvr>
                                      <p:tavLst>
                                        <p:tav tm="0">
                                          <p:val>
                                            <p:fltVal val="0"/>
                                          </p:val>
                                        </p:tav>
                                        <p:tav tm="100000">
                                          <p:val>
                                            <p:strVal val="#ppt_w"/>
                                          </p:val>
                                        </p:tav>
                                      </p:tavLst>
                                    </p:anim>
                                    <p:anim calcmode="lin" valueType="num">
                                      <p:cBhvr>
                                        <p:cTn id="65" dur="500" fill="hold"/>
                                        <p:tgtEl>
                                          <p:spTgt spid="17">
                                            <p:txEl>
                                              <p:pRg st="0" end="0"/>
                                            </p:txEl>
                                          </p:spTgt>
                                        </p:tgtEl>
                                        <p:attrNameLst>
                                          <p:attrName>ppt_h</p:attrName>
                                        </p:attrNameLst>
                                      </p:cBhvr>
                                      <p:tavLst>
                                        <p:tav tm="0">
                                          <p:val>
                                            <p:fltVal val="0"/>
                                          </p:val>
                                        </p:tav>
                                        <p:tav tm="100000">
                                          <p:val>
                                            <p:strVal val="#ppt_h"/>
                                          </p:val>
                                        </p:tav>
                                      </p:tavLst>
                                    </p:anim>
                                    <p:animEffect transition="in" filter="fade">
                                      <p:cBhvr>
                                        <p:cTn id="66" dur="500"/>
                                        <p:tgtEl>
                                          <p:spTgt spid="17">
                                            <p:txEl>
                                              <p:pRg st="0" end="0"/>
                                            </p:txEl>
                                          </p:spTgt>
                                        </p:tgtEl>
                                      </p:cBhvr>
                                    </p:animEffect>
                                  </p:childTnLst>
                                </p:cTn>
                              </p:par>
                              <p:par>
                                <p:cTn id="67" presetID="53" presetClass="entr" presetSubtype="16" fill="hold" nodeType="withEffect">
                                  <p:stCondLst>
                                    <p:cond delay="0"/>
                                  </p:stCondLst>
                                  <p:childTnLst>
                                    <p:set>
                                      <p:cBhvr>
                                        <p:cTn id="68" dur="1" fill="hold">
                                          <p:stCondLst>
                                            <p:cond delay="0"/>
                                          </p:stCondLst>
                                        </p:cTn>
                                        <p:tgtEl>
                                          <p:spTgt spid="3078"/>
                                        </p:tgtEl>
                                        <p:attrNameLst>
                                          <p:attrName>style.visibility</p:attrName>
                                        </p:attrNameLst>
                                      </p:cBhvr>
                                      <p:to>
                                        <p:strVal val="visible"/>
                                      </p:to>
                                    </p:set>
                                    <p:anim calcmode="lin" valueType="num">
                                      <p:cBhvr>
                                        <p:cTn id="69" dur="500" fill="hold"/>
                                        <p:tgtEl>
                                          <p:spTgt spid="3078"/>
                                        </p:tgtEl>
                                        <p:attrNameLst>
                                          <p:attrName>ppt_w</p:attrName>
                                        </p:attrNameLst>
                                      </p:cBhvr>
                                      <p:tavLst>
                                        <p:tav tm="0">
                                          <p:val>
                                            <p:fltVal val="0"/>
                                          </p:val>
                                        </p:tav>
                                        <p:tav tm="100000">
                                          <p:val>
                                            <p:strVal val="#ppt_w"/>
                                          </p:val>
                                        </p:tav>
                                      </p:tavLst>
                                    </p:anim>
                                    <p:anim calcmode="lin" valueType="num">
                                      <p:cBhvr>
                                        <p:cTn id="70" dur="500" fill="hold"/>
                                        <p:tgtEl>
                                          <p:spTgt spid="3078"/>
                                        </p:tgtEl>
                                        <p:attrNameLst>
                                          <p:attrName>ppt_h</p:attrName>
                                        </p:attrNameLst>
                                      </p:cBhvr>
                                      <p:tavLst>
                                        <p:tav tm="0">
                                          <p:val>
                                            <p:fltVal val="0"/>
                                          </p:val>
                                        </p:tav>
                                        <p:tav tm="100000">
                                          <p:val>
                                            <p:strVal val="#ppt_h"/>
                                          </p:val>
                                        </p:tav>
                                      </p:tavLst>
                                    </p:anim>
                                    <p:animEffect transition="in" filter="fade">
                                      <p:cBhvr>
                                        <p:cTn id="71" dur="500"/>
                                        <p:tgtEl>
                                          <p:spTgt spid="3078"/>
                                        </p:tgtEl>
                                      </p:cBhvr>
                                    </p:animEffect>
                                  </p:childTnLst>
                                </p:cTn>
                              </p:par>
                            </p:childTnLst>
                          </p:cTn>
                        </p:par>
                      </p:childTnLst>
                    </p:cTn>
                  </p:par>
                  <p:par>
                    <p:cTn id="72" fill="hold">
                      <p:stCondLst>
                        <p:cond delay="indefinite"/>
                      </p:stCondLst>
                      <p:childTnLst>
                        <p:par>
                          <p:cTn id="73" fill="hold">
                            <p:stCondLst>
                              <p:cond delay="0"/>
                            </p:stCondLst>
                            <p:childTnLst>
                              <p:par>
                                <p:cTn id="74" presetID="3" presetClass="entr" presetSubtype="10" fill="hold" grpId="0" nodeType="clickEffect">
                                  <p:stCondLst>
                                    <p:cond delay="0"/>
                                  </p:stCondLst>
                                  <p:childTnLst>
                                    <p:set>
                                      <p:cBhvr>
                                        <p:cTn id="75" dur="1" fill="hold">
                                          <p:stCondLst>
                                            <p:cond delay="0"/>
                                          </p:stCondLst>
                                        </p:cTn>
                                        <p:tgtEl>
                                          <p:spTgt spid="18"/>
                                        </p:tgtEl>
                                        <p:attrNameLst>
                                          <p:attrName>style.visibility</p:attrName>
                                        </p:attrNameLst>
                                      </p:cBhvr>
                                      <p:to>
                                        <p:strVal val="visible"/>
                                      </p:to>
                                    </p:set>
                                    <p:animEffect transition="in" filter="blinds(horizontal)">
                                      <p:cBhvr>
                                        <p:cTn id="76"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P spid="7" grpId="0"/>
      <p:bldP spid="8" grpId="0"/>
      <p:bldP spid="14" grpId="0" build="p"/>
      <p:bldP spid="15" grpId="0" build="p"/>
      <p:bldP spid="16" grpId="0" build="p"/>
      <p:bldP spid="17" grpId="0" build="p"/>
      <p:bldP spid="18" grpId="0" animBg="1"/>
    </p:bldLst>
  </p:timing>
</p:sld>
</file>

<file path=ppt/slides/slide6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098" name="Picture 2" descr="\\172.16.2.26\Conver\CARRIBEAN\MATHEMATICS_VOL-1_PPT_DESIGN\Incoming\Equations\Revision_Exam_4\Eqn029.wmf"/>
          <p:cNvPicPr>
            <a:picLocks noChangeAspect="1" noChangeArrowheads="1"/>
          </p:cNvPicPr>
          <p:nvPr/>
        </p:nvPicPr>
        <p:blipFill>
          <a:blip r:embed="rId2" cstate="print">
            <a:extLst>
              <a:ext uri="{28A0092B-C50C-407E-A947-70E740481C1C}">
                <a14:useLocalDpi xmlns:a14="http://schemas.microsoft.com/office/drawing/2010/main" xmlns="" val="0"/>
              </a:ext>
            </a:extLst>
          </a:blip>
          <a:srcRect/>
          <a:stretch>
            <a:fillRect/>
          </a:stretch>
        </p:blipFill>
        <p:spPr bwMode="auto">
          <a:xfrm>
            <a:off x="1710811" y="2151888"/>
            <a:ext cx="1155700" cy="3048000"/>
          </a:xfrm>
          <a:prstGeom prst="rect">
            <a:avLst/>
          </a:prstGeom>
          <a:noFill/>
          <a:extLst>
            <a:ext uri="{909E8E84-426E-40DD-AFC4-6F175D3DCCD1}">
              <a14:hiddenFill xmlns:a14="http://schemas.microsoft.com/office/drawing/2010/main" xmlns="">
                <a:solidFill>
                  <a:srgbClr val="FFFFFF"/>
                </a:solidFill>
              </a14:hiddenFill>
            </a:ext>
          </a:extLst>
        </p:spPr>
      </p:pic>
      <p:pic>
        <p:nvPicPr>
          <p:cNvPr id="4099" name="Picture 3" descr="\\172.16.2.26\Conver\CARRIBEAN\MATHEMATICS_VOL-1_PPT_DESIGN\Incoming\Equations\Revision_Exam_4\Eqn030.wmf"/>
          <p:cNvPicPr>
            <a:picLocks noChangeAspect="1" noChangeArrowheads="1"/>
          </p:cNvPicPr>
          <p:nvPr/>
        </p:nvPicPr>
        <p:blipFill>
          <a:blip r:embed="rId3" cstate="print">
            <a:extLst>
              <a:ext uri="{28A0092B-C50C-407E-A947-70E740481C1C}">
                <a14:useLocalDpi xmlns:a14="http://schemas.microsoft.com/office/drawing/2010/main" xmlns="" val="0"/>
              </a:ext>
            </a:extLst>
          </a:blip>
          <a:srcRect/>
          <a:stretch>
            <a:fillRect/>
          </a:stretch>
        </p:blipFill>
        <p:spPr bwMode="auto">
          <a:xfrm>
            <a:off x="1710811" y="5961888"/>
            <a:ext cx="1257300" cy="698500"/>
          </a:xfrm>
          <a:prstGeom prst="rect">
            <a:avLst/>
          </a:prstGeom>
          <a:noFill/>
          <a:extLst>
            <a:ext uri="{909E8E84-426E-40DD-AFC4-6F175D3DCCD1}">
              <a14:hiddenFill xmlns:a14="http://schemas.microsoft.com/office/drawing/2010/main" xmlns="">
                <a:solidFill>
                  <a:srgbClr val="FFFFFF"/>
                </a:solidFill>
              </a14:hiddenFill>
            </a:ext>
          </a:extLst>
        </p:spPr>
      </p:pic>
      <p:sp>
        <p:nvSpPr>
          <p:cNvPr id="5" name="Rectangle 4"/>
          <p:cNvSpPr/>
          <p:nvPr/>
        </p:nvSpPr>
        <p:spPr>
          <a:xfrm>
            <a:off x="1652266" y="5334000"/>
            <a:ext cx="2462534" cy="446276"/>
          </a:xfrm>
          <a:prstGeom prst="rect">
            <a:avLst/>
          </a:prstGeom>
        </p:spPr>
        <p:txBody>
          <a:bodyPr wrap="none">
            <a:spAutoFit/>
          </a:bodyPr>
          <a:lstStyle/>
          <a:p>
            <a:r>
              <a:rPr lang="en-US" sz="2300" dirty="0">
                <a:latin typeface="Times New Roman" pitchFamily="18" charset="0"/>
                <a:cs typeface="Times New Roman" pitchFamily="18" charset="0"/>
              </a:rPr>
              <a:t>In ascending order:</a:t>
            </a:r>
          </a:p>
        </p:txBody>
      </p:sp>
      <p:sp>
        <p:nvSpPr>
          <p:cNvPr id="8" name="Rectangle 7"/>
          <p:cNvSpPr/>
          <p:nvPr/>
        </p:nvSpPr>
        <p:spPr>
          <a:xfrm>
            <a:off x="685800" y="2258568"/>
            <a:ext cx="405880" cy="446276"/>
          </a:xfrm>
          <a:prstGeom prst="rect">
            <a:avLst/>
          </a:prstGeom>
        </p:spPr>
        <p:txBody>
          <a:bodyPr wrap="none">
            <a:spAutoFit/>
          </a:bodyPr>
          <a:lstStyle/>
          <a:p>
            <a:r>
              <a:rPr lang="en-US" sz="2300" b="1" dirty="0" smtClean="0">
                <a:latin typeface="Times New Roman" pitchFamily="18" charset="0"/>
                <a:cs typeface="Times New Roman" pitchFamily="18" charset="0"/>
              </a:rPr>
              <a:t>7.</a:t>
            </a:r>
            <a:endParaRPr lang="en-US" sz="2300" dirty="0"/>
          </a:p>
        </p:txBody>
      </p:sp>
      <p:sp>
        <p:nvSpPr>
          <p:cNvPr id="6" name="TextBox 5"/>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4 Paper 1</a:t>
            </a:r>
          </a:p>
        </p:txBody>
      </p:sp>
    </p:spTree>
    <p:extLst>
      <p:ext uri="{BB962C8B-B14F-4D97-AF65-F5344CB8AC3E}">
        <p14:creationId xmlns:p14="http://schemas.microsoft.com/office/powerpoint/2010/main" xmlns="" val="448182205"/>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p:cTn id="7" dur="500" fill="hold"/>
                                        <p:tgtEl>
                                          <p:spTgt spid="8"/>
                                        </p:tgtEl>
                                        <p:attrNameLst>
                                          <p:attrName>ppt_w</p:attrName>
                                        </p:attrNameLst>
                                      </p:cBhvr>
                                      <p:tavLst>
                                        <p:tav tm="0">
                                          <p:val>
                                            <p:fltVal val="0"/>
                                          </p:val>
                                        </p:tav>
                                        <p:tav tm="100000">
                                          <p:val>
                                            <p:strVal val="#ppt_w"/>
                                          </p:val>
                                        </p:tav>
                                      </p:tavLst>
                                    </p:anim>
                                    <p:anim calcmode="lin" valueType="num">
                                      <p:cBhvr>
                                        <p:cTn id="8" dur="500" fill="hold"/>
                                        <p:tgtEl>
                                          <p:spTgt spid="8"/>
                                        </p:tgtEl>
                                        <p:attrNameLst>
                                          <p:attrName>ppt_h</p:attrName>
                                        </p:attrNameLst>
                                      </p:cBhvr>
                                      <p:tavLst>
                                        <p:tav tm="0">
                                          <p:val>
                                            <p:fltVal val="0"/>
                                          </p:val>
                                        </p:tav>
                                        <p:tav tm="100000">
                                          <p:val>
                                            <p:strVal val="#ppt_h"/>
                                          </p:val>
                                        </p:tav>
                                      </p:tavLst>
                                    </p:anim>
                                    <p:animEffect transition="in" filter="fade">
                                      <p:cBhvr>
                                        <p:cTn id="9" dur="500"/>
                                        <p:tgtEl>
                                          <p:spTgt spid="8"/>
                                        </p:tgtEl>
                                      </p:cBhvr>
                                    </p:animEffect>
                                  </p:childTnLst>
                                </p:cTn>
                              </p:par>
                              <p:par>
                                <p:cTn id="10" presetID="53" presetClass="entr" presetSubtype="16" fill="hold" nodeType="withEffect">
                                  <p:stCondLst>
                                    <p:cond delay="0"/>
                                  </p:stCondLst>
                                  <p:childTnLst>
                                    <p:set>
                                      <p:cBhvr>
                                        <p:cTn id="11" dur="1" fill="hold">
                                          <p:stCondLst>
                                            <p:cond delay="0"/>
                                          </p:stCondLst>
                                        </p:cTn>
                                        <p:tgtEl>
                                          <p:spTgt spid="4098"/>
                                        </p:tgtEl>
                                        <p:attrNameLst>
                                          <p:attrName>style.visibility</p:attrName>
                                        </p:attrNameLst>
                                      </p:cBhvr>
                                      <p:to>
                                        <p:strVal val="visible"/>
                                      </p:to>
                                    </p:set>
                                    <p:anim calcmode="lin" valueType="num">
                                      <p:cBhvr>
                                        <p:cTn id="12" dur="500" fill="hold"/>
                                        <p:tgtEl>
                                          <p:spTgt spid="4098"/>
                                        </p:tgtEl>
                                        <p:attrNameLst>
                                          <p:attrName>ppt_w</p:attrName>
                                        </p:attrNameLst>
                                      </p:cBhvr>
                                      <p:tavLst>
                                        <p:tav tm="0">
                                          <p:val>
                                            <p:fltVal val="0"/>
                                          </p:val>
                                        </p:tav>
                                        <p:tav tm="100000">
                                          <p:val>
                                            <p:strVal val="#ppt_w"/>
                                          </p:val>
                                        </p:tav>
                                      </p:tavLst>
                                    </p:anim>
                                    <p:anim calcmode="lin" valueType="num">
                                      <p:cBhvr>
                                        <p:cTn id="13" dur="500" fill="hold"/>
                                        <p:tgtEl>
                                          <p:spTgt spid="4098"/>
                                        </p:tgtEl>
                                        <p:attrNameLst>
                                          <p:attrName>ppt_h</p:attrName>
                                        </p:attrNameLst>
                                      </p:cBhvr>
                                      <p:tavLst>
                                        <p:tav tm="0">
                                          <p:val>
                                            <p:fltVal val="0"/>
                                          </p:val>
                                        </p:tav>
                                        <p:tav tm="100000">
                                          <p:val>
                                            <p:strVal val="#ppt_h"/>
                                          </p:val>
                                        </p:tav>
                                      </p:tavLst>
                                    </p:anim>
                                    <p:animEffect transition="in" filter="fade">
                                      <p:cBhvr>
                                        <p:cTn id="14" dur="500"/>
                                        <p:tgtEl>
                                          <p:spTgt spid="4098"/>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5"/>
                                        </p:tgtEl>
                                        <p:attrNameLst>
                                          <p:attrName>style.visibility</p:attrName>
                                        </p:attrNameLst>
                                      </p:cBhvr>
                                      <p:to>
                                        <p:strVal val="visible"/>
                                      </p:to>
                                    </p:set>
                                    <p:anim calcmode="lin" valueType="num">
                                      <p:cBhvr>
                                        <p:cTn id="17" dur="500" fill="hold"/>
                                        <p:tgtEl>
                                          <p:spTgt spid="5"/>
                                        </p:tgtEl>
                                        <p:attrNameLst>
                                          <p:attrName>ppt_w</p:attrName>
                                        </p:attrNameLst>
                                      </p:cBhvr>
                                      <p:tavLst>
                                        <p:tav tm="0">
                                          <p:val>
                                            <p:fltVal val="0"/>
                                          </p:val>
                                        </p:tav>
                                        <p:tav tm="100000">
                                          <p:val>
                                            <p:strVal val="#ppt_w"/>
                                          </p:val>
                                        </p:tav>
                                      </p:tavLst>
                                    </p:anim>
                                    <p:anim calcmode="lin" valueType="num">
                                      <p:cBhvr>
                                        <p:cTn id="18" dur="500" fill="hold"/>
                                        <p:tgtEl>
                                          <p:spTgt spid="5"/>
                                        </p:tgtEl>
                                        <p:attrNameLst>
                                          <p:attrName>ppt_h</p:attrName>
                                        </p:attrNameLst>
                                      </p:cBhvr>
                                      <p:tavLst>
                                        <p:tav tm="0">
                                          <p:val>
                                            <p:fltVal val="0"/>
                                          </p:val>
                                        </p:tav>
                                        <p:tav tm="100000">
                                          <p:val>
                                            <p:strVal val="#ppt_h"/>
                                          </p:val>
                                        </p:tav>
                                      </p:tavLst>
                                    </p:anim>
                                    <p:animEffect transition="in" filter="fade">
                                      <p:cBhvr>
                                        <p:cTn id="19" dur="500"/>
                                        <p:tgtEl>
                                          <p:spTgt spid="5"/>
                                        </p:tgtEl>
                                      </p:cBhvr>
                                    </p:animEffect>
                                  </p:childTnLst>
                                </p:cTn>
                              </p:par>
                              <p:par>
                                <p:cTn id="20" presetID="53" presetClass="entr" presetSubtype="16" fill="hold" nodeType="withEffect">
                                  <p:stCondLst>
                                    <p:cond delay="0"/>
                                  </p:stCondLst>
                                  <p:childTnLst>
                                    <p:set>
                                      <p:cBhvr>
                                        <p:cTn id="21" dur="1" fill="hold">
                                          <p:stCondLst>
                                            <p:cond delay="0"/>
                                          </p:stCondLst>
                                        </p:cTn>
                                        <p:tgtEl>
                                          <p:spTgt spid="4099"/>
                                        </p:tgtEl>
                                        <p:attrNameLst>
                                          <p:attrName>style.visibility</p:attrName>
                                        </p:attrNameLst>
                                      </p:cBhvr>
                                      <p:to>
                                        <p:strVal val="visible"/>
                                      </p:to>
                                    </p:set>
                                    <p:anim calcmode="lin" valueType="num">
                                      <p:cBhvr>
                                        <p:cTn id="22" dur="500" fill="hold"/>
                                        <p:tgtEl>
                                          <p:spTgt spid="4099"/>
                                        </p:tgtEl>
                                        <p:attrNameLst>
                                          <p:attrName>ppt_w</p:attrName>
                                        </p:attrNameLst>
                                      </p:cBhvr>
                                      <p:tavLst>
                                        <p:tav tm="0">
                                          <p:val>
                                            <p:fltVal val="0"/>
                                          </p:val>
                                        </p:tav>
                                        <p:tav tm="100000">
                                          <p:val>
                                            <p:strVal val="#ppt_w"/>
                                          </p:val>
                                        </p:tav>
                                      </p:tavLst>
                                    </p:anim>
                                    <p:anim calcmode="lin" valueType="num">
                                      <p:cBhvr>
                                        <p:cTn id="23" dur="500" fill="hold"/>
                                        <p:tgtEl>
                                          <p:spTgt spid="4099"/>
                                        </p:tgtEl>
                                        <p:attrNameLst>
                                          <p:attrName>ppt_h</p:attrName>
                                        </p:attrNameLst>
                                      </p:cBhvr>
                                      <p:tavLst>
                                        <p:tav tm="0">
                                          <p:val>
                                            <p:fltVal val="0"/>
                                          </p:val>
                                        </p:tav>
                                        <p:tav tm="100000">
                                          <p:val>
                                            <p:strVal val="#ppt_h"/>
                                          </p:val>
                                        </p:tav>
                                      </p:tavLst>
                                    </p:anim>
                                    <p:animEffect transition="in" filter="fade">
                                      <p:cBhvr>
                                        <p:cTn id="24" dur="500"/>
                                        <p:tgtEl>
                                          <p:spTgt spid="409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8" grpId="0"/>
    </p:bldLst>
  </p:timing>
</p:sld>
</file>

<file path=ppt/slides/slide6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a:xfrm>
            <a:off x="1078992" y="2657856"/>
            <a:ext cx="6541008" cy="446276"/>
          </a:xfrm>
          <a:prstGeom prst="rect">
            <a:avLst/>
          </a:prstGeom>
        </p:spPr>
        <p:txBody>
          <a:bodyPr wrap="square">
            <a:spAutoFit/>
          </a:bodyPr>
          <a:lstStyle/>
          <a:p>
            <a:r>
              <a:rPr lang="en-US" sz="2300" dirty="0" smtClean="0">
                <a:latin typeface="Times New Roman" pitchFamily="18" charset="0"/>
                <a:cs typeface="Times New Roman" pitchFamily="18" charset="0"/>
              </a:rPr>
              <a:t>In </a:t>
            </a:r>
            <a:r>
              <a:rPr lang="en-US" sz="2300" dirty="0">
                <a:latin typeface="Times New Roman" pitchFamily="18" charset="0"/>
                <a:cs typeface="Times New Roman" pitchFamily="18" charset="0"/>
              </a:rPr>
              <a:t>the numeral 327</a:t>
            </a:r>
            <a:r>
              <a:rPr lang="en-US" sz="2300" baseline="-25000" dirty="0">
                <a:latin typeface="Times New Roman" pitchFamily="18" charset="0"/>
                <a:cs typeface="Times New Roman" pitchFamily="18" charset="0"/>
              </a:rPr>
              <a:t>nine</a:t>
            </a:r>
            <a:r>
              <a:rPr lang="en-US" sz="2300" dirty="0">
                <a:latin typeface="Times New Roman" pitchFamily="18" charset="0"/>
                <a:cs typeface="Times New Roman" pitchFamily="18" charset="0"/>
              </a:rPr>
              <a:t>, the value of the digit 3 is</a:t>
            </a:r>
          </a:p>
        </p:txBody>
      </p:sp>
      <p:sp>
        <p:nvSpPr>
          <p:cNvPr id="6" name="Rectangle 5"/>
          <p:cNvSpPr/>
          <p:nvPr/>
        </p:nvSpPr>
        <p:spPr>
          <a:xfrm>
            <a:off x="685800" y="2679192"/>
            <a:ext cx="405880" cy="446276"/>
          </a:xfrm>
          <a:prstGeom prst="rect">
            <a:avLst/>
          </a:prstGeom>
        </p:spPr>
        <p:txBody>
          <a:bodyPr wrap="none">
            <a:spAutoFit/>
          </a:bodyPr>
          <a:lstStyle/>
          <a:p>
            <a:r>
              <a:rPr lang="en-US" sz="2300" b="1" dirty="0" smtClean="0">
                <a:latin typeface="Times New Roman" pitchFamily="18" charset="0"/>
                <a:cs typeface="Times New Roman" pitchFamily="18" charset="0"/>
              </a:rPr>
              <a:t>8.</a:t>
            </a:r>
            <a:endParaRPr lang="en-US" sz="2300" dirty="0"/>
          </a:p>
        </p:txBody>
      </p:sp>
      <p:sp>
        <p:nvSpPr>
          <p:cNvPr id="15" name="Content Placeholder 10"/>
          <p:cNvSpPr>
            <a:spLocks noGrp="1"/>
          </p:cNvSpPr>
          <p:nvPr>
            <p:ph sz="quarter" idx="13"/>
          </p:nvPr>
        </p:nvSpPr>
        <p:spPr>
          <a:xfrm>
            <a:off x="1246632" y="3425444"/>
            <a:ext cx="972312" cy="676339"/>
          </a:xfrm>
        </p:spPr>
        <p:txBody>
          <a:bodyPr wrap="square">
            <a:spAutoFit/>
          </a:bodyPr>
          <a:lstStyle/>
          <a:p>
            <a:pPr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(A) 9</a:t>
            </a:r>
            <a:endParaRPr lang="en-US" sz="2300" dirty="0">
              <a:solidFill>
                <a:schemeClr val="tx1"/>
              </a:solidFill>
              <a:latin typeface="Times New Roman" pitchFamily="18" charset="0"/>
              <a:cs typeface="Times New Roman" pitchFamily="18" charset="0"/>
            </a:endParaRPr>
          </a:p>
        </p:txBody>
      </p:sp>
      <p:sp>
        <p:nvSpPr>
          <p:cNvPr id="16" name="Content Placeholder 10"/>
          <p:cNvSpPr>
            <a:spLocks noGrp="1"/>
          </p:cNvSpPr>
          <p:nvPr>
            <p:ph sz="quarter" idx="13"/>
          </p:nvPr>
        </p:nvSpPr>
        <p:spPr>
          <a:xfrm>
            <a:off x="2450084" y="3425444"/>
            <a:ext cx="972312" cy="676339"/>
          </a:xfrm>
        </p:spPr>
        <p:txBody>
          <a:bodyPr wrap="square">
            <a:spAutoFit/>
          </a:bodyPr>
          <a:lstStyle/>
          <a:p>
            <a:pPr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(B) 27</a:t>
            </a:r>
            <a:endParaRPr lang="en-US" sz="2300" dirty="0">
              <a:solidFill>
                <a:schemeClr val="tx1"/>
              </a:solidFill>
              <a:latin typeface="Times New Roman" pitchFamily="18" charset="0"/>
              <a:cs typeface="Times New Roman" pitchFamily="18" charset="0"/>
            </a:endParaRPr>
          </a:p>
        </p:txBody>
      </p:sp>
      <p:sp>
        <p:nvSpPr>
          <p:cNvPr id="17" name="Content Placeholder 10"/>
          <p:cNvSpPr>
            <a:spLocks noGrp="1"/>
          </p:cNvSpPr>
          <p:nvPr>
            <p:ph sz="quarter" idx="13"/>
          </p:nvPr>
        </p:nvSpPr>
        <p:spPr>
          <a:xfrm>
            <a:off x="3688080" y="3416300"/>
            <a:ext cx="972312" cy="676339"/>
          </a:xfrm>
        </p:spPr>
        <p:txBody>
          <a:bodyPr wrap="square">
            <a:spAutoFit/>
          </a:bodyPr>
          <a:lstStyle/>
          <a:p>
            <a:pPr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(C) 81</a:t>
            </a:r>
            <a:endParaRPr lang="en-US" sz="2300" dirty="0">
              <a:solidFill>
                <a:schemeClr val="tx1"/>
              </a:solidFill>
              <a:latin typeface="Times New Roman" pitchFamily="18" charset="0"/>
              <a:cs typeface="Times New Roman" pitchFamily="18" charset="0"/>
            </a:endParaRPr>
          </a:p>
        </p:txBody>
      </p:sp>
      <p:sp>
        <p:nvSpPr>
          <p:cNvPr id="18" name="Content Placeholder 10"/>
          <p:cNvSpPr>
            <a:spLocks noGrp="1"/>
          </p:cNvSpPr>
          <p:nvPr>
            <p:ph sz="quarter" idx="13"/>
          </p:nvPr>
        </p:nvSpPr>
        <p:spPr>
          <a:xfrm>
            <a:off x="4818888" y="3425444"/>
            <a:ext cx="1200912" cy="676339"/>
          </a:xfrm>
        </p:spPr>
        <p:txBody>
          <a:bodyPr wrap="square">
            <a:spAutoFit/>
          </a:bodyPr>
          <a:lstStyle/>
          <a:p>
            <a:pPr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(D) 243</a:t>
            </a:r>
            <a:endParaRPr lang="en-US" sz="2300" dirty="0">
              <a:solidFill>
                <a:schemeClr val="tx1"/>
              </a:solidFill>
              <a:latin typeface="Times New Roman" pitchFamily="18" charset="0"/>
              <a:cs typeface="Times New Roman" pitchFamily="18" charset="0"/>
            </a:endParaRPr>
          </a:p>
        </p:txBody>
      </p:sp>
      <p:sp>
        <p:nvSpPr>
          <p:cNvPr id="19" name="Notched Right Arrow 18"/>
          <p:cNvSpPr/>
          <p:nvPr/>
        </p:nvSpPr>
        <p:spPr>
          <a:xfrm>
            <a:off x="7162800" y="6019800"/>
            <a:ext cx="1782315" cy="685800"/>
          </a:xfrm>
          <a:prstGeom prst="notchedRightArrow">
            <a:avLst/>
          </a:prstGeom>
          <a:blipFill>
            <a:blip r:embed="rId2" cstate="print">
              <a:extLst>
                <a:ext uri="{BEBA8EAE-BF5A-486C-A8C5-ECC9F3942E4B}">
                  <a14:imgProps xmlns:a14="http://schemas.microsoft.com/office/drawing/2010/main" xmlns="">
                    <a14:imgLayer r:embed="rId3">
                      <a14:imgEffect>
                        <a14:brightnessContrast bright="-20000" contrast="-20000"/>
                      </a14:imgEffect>
                    </a14:imgLayer>
                  </a14:imgProps>
                </a:ex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ANSWER</a:t>
            </a:r>
            <a:endParaRPr lang="en-US" sz="2000" b="1" dirty="0">
              <a:latin typeface="Times New Roman" pitchFamily="18" charset="0"/>
              <a:cs typeface="Times New Roman" pitchFamily="18" charset="0"/>
            </a:endParaRPr>
          </a:p>
        </p:txBody>
      </p:sp>
      <p:sp>
        <p:nvSpPr>
          <p:cNvPr id="9" name="TextBox 8"/>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4 Paper 1</a:t>
            </a:r>
          </a:p>
        </p:txBody>
      </p:sp>
    </p:spTree>
    <p:extLst>
      <p:ext uri="{BB962C8B-B14F-4D97-AF65-F5344CB8AC3E}">
        <p14:creationId xmlns:p14="http://schemas.microsoft.com/office/powerpoint/2010/main" xmlns="" val="3202262783"/>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500" fill="hold"/>
                                        <p:tgtEl>
                                          <p:spTgt spid="6"/>
                                        </p:tgtEl>
                                        <p:attrNameLst>
                                          <p:attrName>ppt_w</p:attrName>
                                        </p:attrNameLst>
                                      </p:cBhvr>
                                      <p:tavLst>
                                        <p:tav tm="0">
                                          <p:val>
                                            <p:fltVal val="0"/>
                                          </p:val>
                                        </p:tav>
                                        <p:tav tm="100000">
                                          <p:val>
                                            <p:strVal val="#ppt_w"/>
                                          </p:val>
                                        </p:tav>
                                      </p:tavLst>
                                    </p:anim>
                                    <p:anim calcmode="lin" valueType="num">
                                      <p:cBhvr>
                                        <p:cTn id="8" dur="500" fill="hold"/>
                                        <p:tgtEl>
                                          <p:spTgt spid="6"/>
                                        </p:tgtEl>
                                        <p:attrNameLst>
                                          <p:attrName>ppt_h</p:attrName>
                                        </p:attrNameLst>
                                      </p:cBhvr>
                                      <p:tavLst>
                                        <p:tav tm="0">
                                          <p:val>
                                            <p:fltVal val="0"/>
                                          </p:val>
                                        </p:tav>
                                        <p:tav tm="100000">
                                          <p:val>
                                            <p:strVal val="#ppt_h"/>
                                          </p:val>
                                        </p:tav>
                                      </p:tavLst>
                                    </p:anim>
                                    <p:animEffect transition="in" filter="fade">
                                      <p:cBhvr>
                                        <p:cTn id="9" dur="500"/>
                                        <p:tgtEl>
                                          <p:spTgt spid="6"/>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5"/>
                                        </p:tgtEl>
                                        <p:attrNameLst>
                                          <p:attrName>style.visibility</p:attrName>
                                        </p:attrNameLst>
                                      </p:cBhvr>
                                      <p:to>
                                        <p:strVal val="visible"/>
                                      </p:to>
                                    </p:set>
                                    <p:anim calcmode="lin" valueType="num">
                                      <p:cBhvr>
                                        <p:cTn id="12" dur="500" fill="hold"/>
                                        <p:tgtEl>
                                          <p:spTgt spid="5"/>
                                        </p:tgtEl>
                                        <p:attrNameLst>
                                          <p:attrName>ppt_w</p:attrName>
                                        </p:attrNameLst>
                                      </p:cBhvr>
                                      <p:tavLst>
                                        <p:tav tm="0">
                                          <p:val>
                                            <p:fltVal val="0"/>
                                          </p:val>
                                        </p:tav>
                                        <p:tav tm="100000">
                                          <p:val>
                                            <p:strVal val="#ppt_w"/>
                                          </p:val>
                                        </p:tav>
                                      </p:tavLst>
                                    </p:anim>
                                    <p:anim calcmode="lin" valueType="num">
                                      <p:cBhvr>
                                        <p:cTn id="13" dur="500" fill="hold"/>
                                        <p:tgtEl>
                                          <p:spTgt spid="5"/>
                                        </p:tgtEl>
                                        <p:attrNameLst>
                                          <p:attrName>ppt_h</p:attrName>
                                        </p:attrNameLst>
                                      </p:cBhvr>
                                      <p:tavLst>
                                        <p:tav tm="0">
                                          <p:val>
                                            <p:fltVal val="0"/>
                                          </p:val>
                                        </p:tav>
                                        <p:tav tm="100000">
                                          <p:val>
                                            <p:strVal val="#ppt_h"/>
                                          </p:val>
                                        </p:tav>
                                      </p:tavLst>
                                    </p:anim>
                                    <p:animEffect transition="in" filter="fade">
                                      <p:cBhvr>
                                        <p:cTn id="14" dur="500"/>
                                        <p:tgtEl>
                                          <p:spTgt spid="5"/>
                                        </p:tgtEl>
                                      </p:cBhvr>
                                    </p:animEffect>
                                  </p:childTnLst>
                                </p:cTn>
                              </p:par>
                            </p:childTnLst>
                          </p:cTn>
                        </p:par>
                      </p:childTnLst>
                    </p:cTn>
                  </p:par>
                  <p:par>
                    <p:cTn id="15" fill="hold">
                      <p:stCondLst>
                        <p:cond delay="indefinite"/>
                      </p:stCondLst>
                      <p:childTnLst>
                        <p:par>
                          <p:cTn id="16" fill="hold">
                            <p:stCondLst>
                              <p:cond delay="0"/>
                            </p:stCondLst>
                            <p:childTnLst>
                              <p:par>
                                <p:cTn id="17" presetID="53" presetClass="entr" presetSubtype="16" fill="hold" grpId="0" nodeType="clickEffect">
                                  <p:stCondLst>
                                    <p:cond delay="0"/>
                                  </p:stCondLst>
                                  <p:childTnLst>
                                    <p:set>
                                      <p:cBhvr>
                                        <p:cTn id="18" dur="1" fill="hold">
                                          <p:stCondLst>
                                            <p:cond delay="0"/>
                                          </p:stCondLst>
                                        </p:cTn>
                                        <p:tgtEl>
                                          <p:spTgt spid="15">
                                            <p:txEl>
                                              <p:pRg st="0" end="0"/>
                                            </p:txEl>
                                          </p:spTgt>
                                        </p:tgtEl>
                                        <p:attrNameLst>
                                          <p:attrName>style.visibility</p:attrName>
                                        </p:attrNameLst>
                                      </p:cBhvr>
                                      <p:to>
                                        <p:strVal val="visible"/>
                                      </p:to>
                                    </p:set>
                                    <p:anim calcmode="lin" valueType="num">
                                      <p:cBhvr>
                                        <p:cTn id="19" dur="500" fill="hold"/>
                                        <p:tgtEl>
                                          <p:spTgt spid="15">
                                            <p:txEl>
                                              <p:pRg st="0" end="0"/>
                                            </p:txEl>
                                          </p:spTgt>
                                        </p:tgtEl>
                                        <p:attrNameLst>
                                          <p:attrName>ppt_w</p:attrName>
                                        </p:attrNameLst>
                                      </p:cBhvr>
                                      <p:tavLst>
                                        <p:tav tm="0">
                                          <p:val>
                                            <p:fltVal val="0"/>
                                          </p:val>
                                        </p:tav>
                                        <p:tav tm="100000">
                                          <p:val>
                                            <p:strVal val="#ppt_w"/>
                                          </p:val>
                                        </p:tav>
                                      </p:tavLst>
                                    </p:anim>
                                    <p:anim calcmode="lin" valueType="num">
                                      <p:cBhvr>
                                        <p:cTn id="20" dur="500" fill="hold"/>
                                        <p:tgtEl>
                                          <p:spTgt spid="15">
                                            <p:txEl>
                                              <p:pRg st="0" end="0"/>
                                            </p:txEl>
                                          </p:spTgt>
                                        </p:tgtEl>
                                        <p:attrNameLst>
                                          <p:attrName>ppt_h</p:attrName>
                                        </p:attrNameLst>
                                      </p:cBhvr>
                                      <p:tavLst>
                                        <p:tav tm="0">
                                          <p:val>
                                            <p:fltVal val="0"/>
                                          </p:val>
                                        </p:tav>
                                        <p:tav tm="100000">
                                          <p:val>
                                            <p:strVal val="#ppt_h"/>
                                          </p:val>
                                        </p:tav>
                                      </p:tavLst>
                                    </p:anim>
                                    <p:animEffect transition="in" filter="fade">
                                      <p:cBhvr>
                                        <p:cTn id="21" dur="500"/>
                                        <p:tgtEl>
                                          <p:spTgt spid="15">
                                            <p:txEl>
                                              <p:pRg st="0" end="0"/>
                                            </p:txEl>
                                          </p:spTgt>
                                        </p:tgtEl>
                                      </p:cBhvr>
                                    </p:animEffect>
                                  </p:childTnLst>
                                </p:cTn>
                              </p:par>
                              <p:par>
                                <p:cTn id="22" presetID="53" presetClass="entr" presetSubtype="16" fill="hold" grpId="0" nodeType="withEffect">
                                  <p:stCondLst>
                                    <p:cond delay="0"/>
                                  </p:stCondLst>
                                  <p:childTnLst>
                                    <p:set>
                                      <p:cBhvr>
                                        <p:cTn id="23" dur="1" fill="hold">
                                          <p:stCondLst>
                                            <p:cond delay="0"/>
                                          </p:stCondLst>
                                        </p:cTn>
                                        <p:tgtEl>
                                          <p:spTgt spid="16">
                                            <p:txEl>
                                              <p:pRg st="0" end="0"/>
                                            </p:txEl>
                                          </p:spTgt>
                                        </p:tgtEl>
                                        <p:attrNameLst>
                                          <p:attrName>style.visibility</p:attrName>
                                        </p:attrNameLst>
                                      </p:cBhvr>
                                      <p:to>
                                        <p:strVal val="visible"/>
                                      </p:to>
                                    </p:set>
                                    <p:anim calcmode="lin" valueType="num">
                                      <p:cBhvr>
                                        <p:cTn id="24" dur="500" fill="hold"/>
                                        <p:tgtEl>
                                          <p:spTgt spid="16">
                                            <p:txEl>
                                              <p:pRg st="0" end="0"/>
                                            </p:txEl>
                                          </p:spTgt>
                                        </p:tgtEl>
                                        <p:attrNameLst>
                                          <p:attrName>ppt_w</p:attrName>
                                        </p:attrNameLst>
                                      </p:cBhvr>
                                      <p:tavLst>
                                        <p:tav tm="0">
                                          <p:val>
                                            <p:fltVal val="0"/>
                                          </p:val>
                                        </p:tav>
                                        <p:tav tm="100000">
                                          <p:val>
                                            <p:strVal val="#ppt_w"/>
                                          </p:val>
                                        </p:tav>
                                      </p:tavLst>
                                    </p:anim>
                                    <p:anim calcmode="lin" valueType="num">
                                      <p:cBhvr>
                                        <p:cTn id="25" dur="500" fill="hold"/>
                                        <p:tgtEl>
                                          <p:spTgt spid="16">
                                            <p:txEl>
                                              <p:pRg st="0" end="0"/>
                                            </p:txEl>
                                          </p:spTgt>
                                        </p:tgtEl>
                                        <p:attrNameLst>
                                          <p:attrName>ppt_h</p:attrName>
                                        </p:attrNameLst>
                                      </p:cBhvr>
                                      <p:tavLst>
                                        <p:tav tm="0">
                                          <p:val>
                                            <p:fltVal val="0"/>
                                          </p:val>
                                        </p:tav>
                                        <p:tav tm="100000">
                                          <p:val>
                                            <p:strVal val="#ppt_h"/>
                                          </p:val>
                                        </p:tav>
                                      </p:tavLst>
                                    </p:anim>
                                    <p:animEffect transition="in" filter="fade">
                                      <p:cBhvr>
                                        <p:cTn id="26" dur="500"/>
                                        <p:tgtEl>
                                          <p:spTgt spid="16">
                                            <p:txEl>
                                              <p:pRg st="0" end="0"/>
                                            </p:txEl>
                                          </p:spTgt>
                                        </p:tgtEl>
                                      </p:cBhvr>
                                    </p:animEffect>
                                  </p:childTnLst>
                                </p:cTn>
                              </p:par>
                              <p:par>
                                <p:cTn id="27" presetID="53" presetClass="entr" presetSubtype="16" fill="hold" grpId="0" nodeType="withEffect">
                                  <p:stCondLst>
                                    <p:cond delay="0"/>
                                  </p:stCondLst>
                                  <p:childTnLst>
                                    <p:set>
                                      <p:cBhvr>
                                        <p:cTn id="28" dur="1" fill="hold">
                                          <p:stCondLst>
                                            <p:cond delay="0"/>
                                          </p:stCondLst>
                                        </p:cTn>
                                        <p:tgtEl>
                                          <p:spTgt spid="17">
                                            <p:txEl>
                                              <p:pRg st="0" end="0"/>
                                            </p:txEl>
                                          </p:spTgt>
                                        </p:tgtEl>
                                        <p:attrNameLst>
                                          <p:attrName>style.visibility</p:attrName>
                                        </p:attrNameLst>
                                      </p:cBhvr>
                                      <p:to>
                                        <p:strVal val="visible"/>
                                      </p:to>
                                    </p:set>
                                    <p:anim calcmode="lin" valueType="num">
                                      <p:cBhvr>
                                        <p:cTn id="29" dur="500" fill="hold"/>
                                        <p:tgtEl>
                                          <p:spTgt spid="17">
                                            <p:txEl>
                                              <p:pRg st="0" end="0"/>
                                            </p:txEl>
                                          </p:spTgt>
                                        </p:tgtEl>
                                        <p:attrNameLst>
                                          <p:attrName>ppt_w</p:attrName>
                                        </p:attrNameLst>
                                      </p:cBhvr>
                                      <p:tavLst>
                                        <p:tav tm="0">
                                          <p:val>
                                            <p:fltVal val="0"/>
                                          </p:val>
                                        </p:tav>
                                        <p:tav tm="100000">
                                          <p:val>
                                            <p:strVal val="#ppt_w"/>
                                          </p:val>
                                        </p:tav>
                                      </p:tavLst>
                                    </p:anim>
                                    <p:anim calcmode="lin" valueType="num">
                                      <p:cBhvr>
                                        <p:cTn id="30" dur="500" fill="hold"/>
                                        <p:tgtEl>
                                          <p:spTgt spid="17">
                                            <p:txEl>
                                              <p:pRg st="0" end="0"/>
                                            </p:txEl>
                                          </p:spTgt>
                                        </p:tgtEl>
                                        <p:attrNameLst>
                                          <p:attrName>ppt_h</p:attrName>
                                        </p:attrNameLst>
                                      </p:cBhvr>
                                      <p:tavLst>
                                        <p:tav tm="0">
                                          <p:val>
                                            <p:fltVal val="0"/>
                                          </p:val>
                                        </p:tav>
                                        <p:tav tm="100000">
                                          <p:val>
                                            <p:strVal val="#ppt_h"/>
                                          </p:val>
                                        </p:tav>
                                      </p:tavLst>
                                    </p:anim>
                                    <p:animEffect transition="in" filter="fade">
                                      <p:cBhvr>
                                        <p:cTn id="31" dur="500"/>
                                        <p:tgtEl>
                                          <p:spTgt spid="17">
                                            <p:txEl>
                                              <p:pRg st="0" end="0"/>
                                            </p:txEl>
                                          </p:spTgt>
                                        </p:tgtEl>
                                      </p:cBhvr>
                                    </p:animEffect>
                                  </p:childTnLst>
                                </p:cTn>
                              </p:par>
                              <p:par>
                                <p:cTn id="32" presetID="53" presetClass="entr" presetSubtype="16" fill="hold" grpId="0" nodeType="withEffect">
                                  <p:stCondLst>
                                    <p:cond delay="0"/>
                                  </p:stCondLst>
                                  <p:childTnLst>
                                    <p:set>
                                      <p:cBhvr>
                                        <p:cTn id="33" dur="1" fill="hold">
                                          <p:stCondLst>
                                            <p:cond delay="0"/>
                                          </p:stCondLst>
                                        </p:cTn>
                                        <p:tgtEl>
                                          <p:spTgt spid="18">
                                            <p:txEl>
                                              <p:pRg st="0" end="0"/>
                                            </p:txEl>
                                          </p:spTgt>
                                        </p:tgtEl>
                                        <p:attrNameLst>
                                          <p:attrName>style.visibility</p:attrName>
                                        </p:attrNameLst>
                                      </p:cBhvr>
                                      <p:to>
                                        <p:strVal val="visible"/>
                                      </p:to>
                                    </p:set>
                                    <p:anim calcmode="lin" valueType="num">
                                      <p:cBhvr>
                                        <p:cTn id="34" dur="500" fill="hold"/>
                                        <p:tgtEl>
                                          <p:spTgt spid="18">
                                            <p:txEl>
                                              <p:pRg st="0" end="0"/>
                                            </p:txEl>
                                          </p:spTgt>
                                        </p:tgtEl>
                                        <p:attrNameLst>
                                          <p:attrName>ppt_w</p:attrName>
                                        </p:attrNameLst>
                                      </p:cBhvr>
                                      <p:tavLst>
                                        <p:tav tm="0">
                                          <p:val>
                                            <p:fltVal val="0"/>
                                          </p:val>
                                        </p:tav>
                                        <p:tav tm="100000">
                                          <p:val>
                                            <p:strVal val="#ppt_w"/>
                                          </p:val>
                                        </p:tav>
                                      </p:tavLst>
                                    </p:anim>
                                    <p:anim calcmode="lin" valueType="num">
                                      <p:cBhvr>
                                        <p:cTn id="35" dur="500" fill="hold"/>
                                        <p:tgtEl>
                                          <p:spTgt spid="18">
                                            <p:txEl>
                                              <p:pRg st="0" end="0"/>
                                            </p:txEl>
                                          </p:spTgt>
                                        </p:tgtEl>
                                        <p:attrNameLst>
                                          <p:attrName>ppt_h</p:attrName>
                                        </p:attrNameLst>
                                      </p:cBhvr>
                                      <p:tavLst>
                                        <p:tav tm="0">
                                          <p:val>
                                            <p:fltVal val="0"/>
                                          </p:val>
                                        </p:tav>
                                        <p:tav tm="100000">
                                          <p:val>
                                            <p:strVal val="#ppt_h"/>
                                          </p:val>
                                        </p:tav>
                                      </p:tavLst>
                                    </p:anim>
                                    <p:animEffect transition="in" filter="fade">
                                      <p:cBhvr>
                                        <p:cTn id="36" dur="500"/>
                                        <p:tgtEl>
                                          <p:spTgt spid="18">
                                            <p:txEl>
                                              <p:pRg st="0" end="0"/>
                                            </p:txEl>
                                          </p:spTgt>
                                        </p:tgtEl>
                                      </p:cBhvr>
                                    </p:animEffect>
                                  </p:childTnLst>
                                </p:cTn>
                              </p:par>
                            </p:childTnLst>
                          </p:cTn>
                        </p:par>
                      </p:childTnLst>
                    </p:cTn>
                  </p:par>
                  <p:par>
                    <p:cTn id="37" fill="hold">
                      <p:stCondLst>
                        <p:cond delay="indefinite"/>
                      </p:stCondLst>
                      <p:childTnLst>
                        <p:par>
                          <p:cTn id="38" fill="hold">
                            <p:stCondLst>
                              <p:cond delay="0"/>
                            </p:stCondLst>
                            <p:childTnLst>
                              <p:par>
                                <p:cTn id="39" presetID="3" presetClass="entr" presetSubtype="10" fill="hold" grpId="0" nodeType="clickEffect">
                                  <p:stCondLst>
                                    <p:cond delay="0"/>
                                  </p:stCondLst>
                                  <p:childTnLst>
                                    <p:set>
                                      <p:cBhvr>
                                        <p:cTn id="40" dur="1" fill="hold">
                                          <p:stCondLst>
                                            <p:cond delay="0"/>
                                          </p:stCondLst>
                                        </p:cTn>
                                        <p:tgtEl>
                                          <p:spTgt spid="19"/>
                                        </p:tgtEl>
                                        <p:attrNameLst>
                                          <p:attrName>style.visibility</p:attrName>
                                        </p:attrNameLst>
                                      </p:cBhvr>
                                      <p:to>
                                        <p:strVal val="visible"/>
                                      </p:to>
                                    </p:set>
                                    <p:animEffect transition="in" filter="blinds(horizontal)">
                                      <p:cBhvr>
                                        <p:cTn id="41"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P spid="15" grpId="0" build="p"/>
      <p:bldP spid="16" grpId="0" build="p"/>
      <p:bldP spid="17" grpId="0" build="p"/>
      <p:bldP spid="18" grpId="0" build="p"/>
      <p:bldP spid="19" grpId="0" animBg="1"/>
    </p:bldLst>
  </p:timing>
</p:sld>
</file>

<file path=ppt/slides/slide6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xmlns="" val="2060816950"/>
              </p:ext>
            </p:extLst>
          </p:nvPr>
        </p:nvGraphicFramePr>
        <p:xfrm>
          <a:off x="1264920" y="2782824"/>
          <a:ext cx="4172712" cy="883920"/>
        </p:xfrm>
        <a:graphic>
          <a:graphicData uri="http://schemas.openxmlformats.org/drawingml/2006/table">
            <a:tbl>
              <a:tblPr firstRow="1" bandRow="1">
                <a:tableStyleId>{5C22544A-7EE6-4342-B048-85BDC9FD1C3A}</a:tableStyleId>
              </a:tblPr>
              <a:tblGrid>
                <a:gridCol w="1573151"/>
                <a:gridCol w="922425"/>
                <a:gridCol w="838568"/>
                <a:gridCol w="838568"/>
              </a:tblGrid>
              <a:tr h="0">
                <a:tc>
                  <a:txBody>
                    <a:bodyPr/>
                    <a:lstStyle/>
                    <a:p>
                      <a:pPr algn="ctr"/>
                      <a:r>
                        <a:rPr lang="en-US" sz="2300" b="0" i="0" u="none" strike="noStrike" kern="1200" baseline="0" dirty="0" smtClean="0">
                          <a:solidFill>
                            <a:schemeClr val="tx1"/>
                          </a:solidFill>
                          <a:latin typeface="Times New Roman" pitchFamily="18" charset="0"/>
                          <a:ea typeface="+mn-ea"/>
                          <a:cs typeface="Times New Roman" pitchFamily="18" charset="0"/>
                        </a:rPr>
                        <a:t>Place value</a:t>
                      </a:r>
                      <a:endParaRPr lang="en-US" sz="2300" b="0" dirty="0">
                        <a:solidFill>
                          <a:schemeClr val="tx1"/>
                        </a:solidFill>
                        <a:latin typeface="Times New Roman" pitchFamily="18" charset="0"/>
                        <a:cs typeface="Times New Roman" pitchFamily="18" charset="0"/>
                      </a:endParaRPr>
                    </a:p>
                  </a:txBody>
                  <a:tcPr>
                    <a:lnL w="12700" cap="flat" cmpd="sng" algn="ctr">
                      <a:solidFill>
                        <a:srgbClr val="00A99D"/>
                      </a:solidFill>
                      <a:prstDash val="solid"/>
                      <a:round/>
                      <a:headEnd type="none" w="med" len="med"/>
                      <a:tailEnd type="none" w="med" len="med"/>
                    </a:lnL>
                    <a:lnR w="12700" cap="flat" cmpd="sng" algn="ctr">
                      <a:solidFill>
                        <a:srgbClr val="00A99D"/>
                      </a:solidFill>
                      <a:prstDash val="solid"/>
                      <a:round/>
                      <a:headEnd type="none" w="med" len="med"/>
                      <a:tailEnd type="none" w="med" len="med"/>
                    </a:lnR>
                    <a:lnT w="12700" cap="flat" cmpd="sng" algn="ctr">
                      <a:solidFill>
                        <a:srgbClr val="00A99D"/>
                      </a:solidFill>
                      <a:prstDash val="solid"/>
                      <a:round/>
                      <a:headEnd type="none" w="med" len="med"/>
                      <a:tailEnd type="none" w="med" len="med"/>
                    </a:lnT>
                    <a:lnB w="12700" cap="flat" cmpd="sng" algn="ctr">
                      <a:solidFill>
                        <a:srgbClr val="00A99D"/>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2300" b="0" dirty="0" smtClean="0">
                          <a:solidFill>
                            <a:schemeClr val="tx1"/>
                          </a:solidFill>
                          <a:latin typeface="Times New Roman" pitchFamily="18" charset="0"/>
                          <a:cs typeface="Times New Roman" pitchFamily="18" charset="0"/>
                        </a:rPr>
                        <a:t>9</a:t>
                      </a:r>
                      <a:r>
                        <a:rPr lang="en-US" sz="2300" b="0" baseline="30000" dirty="0" smtClean="0">
                          <a:solidFill>
                            <a:schemeClr val="tx1"/>
                          </a:solidFill>
                          <a:latin typeface="Times New Roman" pitchFamily="18" charset="0"/>
                          <a:cs typeface="Times New Roman" pitchFamily="18" charset="0"/>
                        </a:rPr>
                        <a:t>2</a:t>
                      </a:r>
                      <a:endParaRPr lang="en-US" sz="2300" b="0" baseline="30000" dirty="0">
                        <a:solidFill>
                          <a:schemeClr val="tx1"/>
                        </a:solidFill>
                        <a:latin typeface="Times New Roman" pitchFamily="18" charset="0"/>
                        <a:cs typeface="Times New Roman" pitchFamily="18" charset="0"/>
                      </a:endParaRPr>
                    </a:p>
                  </a:txBody>
                  <a:tcPr>
                    <a:lnL w="12700" cap="flat" cmpd="sng" algn="ctr">
                      <a:solidFill>
                        <a:srgbClr val="00A99D"/>
                      </a:solidFill>
                      <a:prstDash val="solid"/>
                      <a:round/>
                      <a:headEnd type="none" w="med" len="med"/>
                      <a:tailEnd type="none" w="med" len="med"/>
                    </a:lnL>
                    <a:lnR w="12700" cap="flat" cmpd="sng" algn="ctr">
                      <a:solidFill>
                        <a:srgbClr val="00A99D"/>
                      </a:solidFill>
                      <a:prstDash val="solid"/>
                      <a:round/>
                      <a:headEnd type="none" w="med" len="med"/>
                      <a:tailEnd type="none" w="med" len="med"/>
                    </a:lnR>
                    <a:lnT w="12700" cap="flat" cmpd="sng" algn="ctr">
                      <a:solidFill>
                        <a:srgbClr val="00A99D"/>
                      </a:solidFill>
                      <a:prstDash val="solid"/>
                      <a:round/>
                      <a:headEnd type="none" w="med" len="med"/>
                      <a:tailEnd type="none" w="med" len="med"/>
                    </a:lnT>
                    <a:lnB w="12700" cap="flat" cmpd="sng" algn="ctr">
                      <a:solidFill>
                        <a:srgbClr val="00A99D"/>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2300" b="0" dirty="0" smtClean="0">
                          <a:solidFill>
                            <a:schemeClr val="tx1"/>
                          </a:solidFill>
                          <a:latin typeface="Times New Roman" pitchFamily="18" charset="0"/>
                          <a:cs typeface="Times New Roman" pitchFamily="18" charset="0"/>
                        </a:rPr>
                        <a:t>9</a:t>
                      </a:r>
                      <a:r>
                        <a:rPr lang="en-US" sz="2300" b="0" baseline="30000" dirty="0" smtClean="0">
                          <a:solidFill>
                            <a:schemeClr val="tx1"/>
                          </a:solidFill>
                          <a:latin typeface="Times New Roman" pitchFamily="18" charset="0"/>
                          <a:cs typeface="Times New Roman" pitchFamily="18" charset="0"/>
                        </a:rPr>
                        <a:t>1</a:t>
                      </a:r>
                      <a:endParaRPr lang="en-US" sz="2300" b="0" dirty="0">
                        <a:solidFill>
                          <a:schemeClr val="tx1"/>
                        </a:solidFill>
                        <a:latin typeface="Times New Roman" pitchFamily="18" charset="0"/>
                        <a:cs typeface="Times New Roman" pitchFamily="18" charset="0"/>
                      </a:endParaRPr>
                    </a:p>
                  </a:txBody>
                  <a:tcPr>
                    <a:lnL w="12700" cap="flat" cmpd="sng" algn="ctr">
                      <a:solidFill>
                        <a:srgbClr val="00A99D"/>
                      </a:solidFill>
                      <a:prstDash val="solid"/>
                      <a:round/>
                      <a:headEnd type="none" w="med" len="med"/>
                      <a:tailEnd type="none" w="med" len="med"/>
                    </a:lnL>
                    <a:lnR w="12700" cap="flat" cmpd="sng" algn="ctr">
                      <a:solidFill>
                        <a:srgbClr val="00A99D"/>
                      </a:solidFill>
                      <a:prstDash val="solid"/>
                      <a:round/>
                      <a:headEnd type="none" w="med" len="med"/>
                      <a:tailEnd type="none" w="med" len="med"/>
                    </a:lnR>
                    <a:lnT w="12700" cap="flat" cmpd="sng" algn="ctr">
                      <a:solidFill>
                        <a:srgbClr val="00A99D"/>
                      </a:solidFill>
                      <a:prstDash val="solid"/>
                      <a:round/>
                      <a:headEnd type="none" w="med" len="med"/>
                      <a:tailEnd type="none" w="med" len="med"/>
                    </a:lnT>
                    <a:lnB w="12700" cap="flat" cmpd="sng" algn="ctr">
                      <a:solidFill>
                        <a:srgbClr val="00A99D"/>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2300" b="0" dirty="0" smtClean="0">
                          <a:solidFill>
                            <a:schemeClr val="tx1"/>
                          </a:solidFill>
                          <a:latin typeface="Times New Roman" pitchFamily="18" charset="0"/>
                          <a:cs typeface="Times New Roman" pitchFamily="18" charset="0"/>
                        </a:rPr>
                        <a:t>9</a:t>
                      </a:r>
                      <a:r>
                        <a:rPr lang="en-US" sz="2300" b="0" baseline="30000" dirty="0" smtClean="0">
                          <a:solidFill>
                            <a:schemeClr val="tx1"/>
                          </a:solidFill>
                          <a:latin typeface="Times New Roman" pitchFamily="18" charset="0"/>
                          <a:cs typeface="Times New Roman" pitchFamily="18" charset="0"/>
                        </a:rPr>
                        <a:t>0</a:t>
                      </a:r>
                      <a:endParaRPr lang="en-US" sz="2300" b="0" dirty="0">
                        <a:solidFill>
                          <a:schemeClr val="tx1"/>
                        </a:solidFill>
                        <a:latin typeface="Times New Roman" pitchFamily="18" charset="0"/>
                        <a:cs typeface="Times New Roman" pitchFamily="18" charset="0"/>
                      </a:endParaRPr>
                    </a:p>
                  </a:txBody>
                  <a:tcPr>
                    <a:lnL w="12700" cap="flat" cmpd="sng" algn="ctr">
                      <a:solidFill>
                        <a:srgbClr val="00A99D"/>
                      </a:solidFill>
                      <a:prstDash val="solid"/>
                      <a:round/>
                      <a:headEnd type="none" w="med" len="med"/>
                      <a:tailEnd type="none" w="med" len="med"/>
                    </a:lnL>
                    <a:lnR w="12700" cap="flat" cmpd="sng" algn="ctr">
                      <a:solidFill>
                        <a:srgbClr val="00A99D"/>
                      </a:solidFill>
                      <a:prstDash val="solid"/>
                      <a:round/>
                      <a:headEnd type="none" w="med" len="med"/>
                      <a:tailEnd type="none" w="med" len="med"/>
                    </a:lnR>
                    <a:lnT w="12700" cap="flat" cmpd="sng" algn="ctr">
                      <a:solidFill>
                        <a:srgbClr val="00A99D"/>
                      </a:solidFill>
                      <a:prstDash val="solid"/>
                      <a:round/>
                      <a:headEnd type="none" w="med" len="med"/>
                      <a:tailEnd type="none" w="med" len="med"/>
                    </a:lnT>
                    <a:lnB w="12700" cap="flat" cmpd="sng" algn="ctr">
                      <a:solidFill>
                        <a:srgbClr val="00A99D"/>
                      </a:solidFill>
                      <a:prstDash val="solid"/>
                      <a:round/>
                      <a:headEnd type="none" w="med" len="med"/>
                      <a:tailEnd type="none" w="med" len="med"/>
                    </a:lnB>
                    <a:lnTlToBr w="12700" cmpd="sng">
                      <a:noFill/>
                      <a:prstDash val="solid"/>
                    </a:lnTlToBr>
                    <a:lnBlToTr w="12700" cmpd="sng">
                      <a:noFill/>
                      <a:prstDash val="solid"/>
                    </a:lnBlToTr>
                    <a:noFill/>
                  </a:tcPr>
                </a:tc>
              </a:tr>
              <a:tr h="0">
                <a:tc>
                  <a:txBody>
                    <a:bodyPr/>
                    <a:lstStyle/>
                    <a:p>
                      <a:pPr algn="ctr"/>
                      <a:r>
                        <a:rPr lang="en-US" sz="2300" b="0" i="0" u="none" strike="noStrike" kern="1200" baseline="0" dirty="0" smtClean="0">
                          <a:solidFill>
                            <a:schemeClr val="tx1"/>
                          </a:solidFill>
                          <a:latin typeface="Times New Roman" pitchFamily="18" charset="0"/>
                          <a:ea typeface="+mn-ea"/>
                          <a:cs typeface="Times New Roman" pitchFamily="18" charset="0"/>
                        </a:rPr>
                        <a:t>Face value</a:t>
                      </a:r>
                      <a:endParaRPr lang="en-US" sz="2300" b="0" dirty="0">
                        <a:solidFill>
                          <a:schemeClr val="tx1"/>
                        </a:solidFill>
                        <a:latin typeface="Times New Roman" pitchFamily="18" charset="0"/>
                        <a:cs typeface="Times New Roman" pitchFamily="18" charset="0"/>
                      </a:endParaRPr>
                    </a:p>
                  </a:txBody>
                  <a:tcPr>
                    <a:lnL w="12700" cap="flat" cmpd="sng" algn="ctr">
                      <a:solidFill>
                        <a:srgbClr val="00A99D"/>
                      </a:solidFill>
                      <a:prstDash val="solid"/>
                      <a:round/>
                      <a:headEnd type="none" w="med" len="med"/>
                      <a:tailEnd type="none" w="med" len="med"/>
                    </a:lnL>
                    <a:lnR w="12700" cap="flat" cmpd="sng" algn="ctr">
                      <a:solidFill>
                        <a:srgbClr val="00A99D"/>
                      </a:solidFill>
                      <a:prstDash val="solid"/>
                      <a:round/>
                      <a:headEnd type="none" w="med" len="med"/>
                      <a:tailEnd type="none" w="med" len="med"/>
                    </a:lnR>
                    <a:lnT w="12700" cap="flat" cmpd="sng" algn="ctr">
                      <a:solidFill>
                        <a:srgbClr val="00A99D"/>
                      </a:solidFill>
                      <a:prstDash val="solid"/>
                      <a:round/>
                      <a:headEnd type="none" w="med" len="med"/>
                      <a:tailEnd type="none" w="med" len="med"/>
                    </a:lnT>
                    <a:lnB w="12700" cap="flat" cmpd="sng" algn="ctr">
                      <a:solidFill>
                        <a:srgbClr val="00A99D"/>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2300" b="0" dirty="0" smtClean="0">
                          <a:solidFill>
                            <a:schemeClr val="tx1"/>
                          </a:solidFill>
                          <a:latin typeface="Times New Roman" pitchFamily="18" charset="0"/>
                          <a:cs typeface="Times New Roman" pitchFamily="18" charset="0"/>
                        </a:rPr>
                        <a:t>3</a:t>
                      </a:r>
                      <a:endParaRPr lang="en-US" sz="2300" b="0" dirty="0">
                        <a:solidFill>
                          <a:schemeClr val="tx1"/>
                        </a:solidFill>
                        <a:latin typeface="Times New Roman" pitchFamily="18" charset="0"/>
                        <a:cs typeface="Times New Roman" pitchFamily="18" charset="0"/>
                      </a:endParaRPr>
                    </a:p>
                  </a:txBody>
                  <a:tcPr>
                    <a:lnL w="12700" cap="flat" cmpd="sng" algn="ctr">
                      <a:solidFill>
                        <a:srgbClr val="00A99D"/>
                      </a:solidFill>
                      <a:prstDash val="solid"/>
                      <a:round/>
                      <a:headEnd type="none" w="med" len="med"/>
                      <a:tailEnd type="none" w="med" len="med"/>
                    </a:lnL>
                    <a:lnR w="12700" cap="flat" cmpd="sng" algn="ctr">
                      <a:solidFill>
                        <a:srgbClr val="00A99D"/>
                      </a:solidFill>
                      <a:prstDash val="solid"/>
                      <a:round/>
                      <a:headEnd type="none" w="med" len="med"/>
                      <a:tailEnd type="none" w="med" len="med"/>
                    </a:lnR>
                    <a:lnT w="12700" cap="flat" cmpd="sng" algn="ctr">
                      <a:solidFill>
                        <a:srgbClr val="00A99D"/>
                      </a:solidFill>
                      <a:prstDash val="solid"/>
                      <a:round/>
                      <a:headEnd type="none" w="med" len="med"/>
                      <a:tailEnd type="none" w="med" len="med"/>
                    </a:lnT>
                    <a:lnB w="12700" cap="flat" cmpd="sng" algn="ctr">
                      <a:solidFill>
                        <a:srgbClr val="00A99D"/>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2300" b="0" dirty="0" smtClean="0">
                          <a:solidFill>
                            <a:schemeClr val="tx1"/>
                          </a:solidFill>
                          <a:latin typeface="Times New Roman" pitchFamily="18" charset="0"/>
                          <a:cs typeface="Times New Roman" pitchFamily="18" charset="0"/>
                        </a:rPr>
                        <a:t>2</a:t>
                      </a:r>
                      <a:endParaRPr lang="en-US" sz="2300" b="0" dirty="0">
                        <a:solidFill>
                          <a:schemeClr val="tx1"/>
                        </a:solidFill>
                        <a:latin typeface="Times New Roman" pitchFamily="18" charset="0"/>
                        <a:cs typeface="Times New Roman" pitchFamily="18" charset="0"/>
                      </a:endParaRPr>
                    </a:p>
                  </a:txBody>
                  <a:tcPr>
                    <a:lnL w="12700" cap="flat" cmpd="sng" algn="ctr">
                      <a:solidFill>
                        <a:srgbClr val="00A99D"/>
                      </a:solidFill>
                      <a:prstDash val="solid"/>
                      <a:round/>
                      <a:headEnd type="none" w="med" len="med"/>
                      <a:tailEnd type="none" w="med" len="med"/>
                    </a:lnL>
                    <a:lnR w="12700" cap="flat" cmpd="sng" algn="ctr">
                      <a:solidFill>
                        <a:srgbClr val="00A99D"/>
                      </a:solidFill>
                      <a:prstDash val="solid"/>
                      <a:round/>
                      <a:headEnd type="none" w="med" len="med"/>
                      <a:tailEnd type="none" w="med" len="med"/>
                    </a:lnR>
                    <a:lnT w="12700" cap="flat" cmpd="sng" algn="ctr">
                      <a:solidFill>
                        <a:srgbClr val="00A99D"/>
                      </a:solidFill>
                      <a:prstDash val="solid"/>
                      <a:round/>
                      <a:headEnd type="none" w="med" len="med"/>
                      <a:tailEnd type="none" w="med" len="med"/>
                    </a:lnT>
                    <a:lnB w="12700" cap="flat" cmpd="sng" algn="ctr">
                      <a:solidFill>
                        <a:srgbClr val="00A99D"/>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2300" b="0" dirty="0" smtClean="0">
                          <a:solidFill>
                            <a:schemeClr val="tx1"/>
                          </a:solidFill>
                          <a:latin typeface="Times New Roman" pitchFamily="18" charset="0"/>
                          <a:cs typeface="Times New Roman" pitchFamily="18" charset="0"/>
                        </a:rPr>
                        <a:t>7</a:t>
                      </a:r>
                      <a:endParaRPr lang="en-US" sz="2300" b="0" dirty="0">
                        <a:solidFill>
                          <a:schemeClr val="tx1"/>
                        </a:solidFill>
                        <a:latin typeface="Times New Roman" pitchFamily="18" charset="0"/>
                        <a:cs typeface="Times New Roman" pitchFamily="18" charset="0"/>
                      </a:endParaRPr>
                    </a:p>
                  </a:txBody>
                  <a:tcPr>
                    <a:lnL w="12700" cap="flat" cmpd="sng" algn="ctr">
                      <a:solidFill>
                        <a:srgbClr val="00A99D"/>
                      </a:solidFill>
                      <a:prstDash val="solid"/>
                      <a:round/>
                      <a:headEnd type="none" w="med" len="med"/>
                      <a:tailEnd type="none" w="med" len="med"/>
                    </a:lnL>
                    <a:lnR w="12700" cap="flat" cmpd="sng" algn="ctr">
                      <a:solidFill>
                        <a:srgbClr val="00A99D"/>
                      </a:solidFill>
                      <a:prstDash val="solid"/>
                      <a:round/>
                      <a:headEnd type="none" w="med" len="med"/>
                      <a:tailEnd type="none" w="med" len="med"/>
                    </a:lnR>
                    <a:lnT w="12700" cap="flat" cmpd="sng" algn="ctr">
                      <a:solidFill>
                        <a:srgbClr val="00A99D"/>
                      </a:solidFill>
                      <a:prstDash val="solid"/>
                      <a:round/>
                      <a:headEnd type="none" w="med" len="med"/>
                      <a:tailEnd type="none" w="med" len="med"/>
                    </a:lnT>
                    <a:lnB w="12700" cap="flat" cmpd="sng" algn="ctr">
                      <a:solidFill>
                        <a:srgbClr val="00A99D"/>
                      </a:solidFill>
                      <a:prstDash val="solid"/>
                      <a:round/>
                      <a:headEnd type="none" w="med" len="med"/>
                      <a:tailEnd type="none" w="med" len="med"/>
                    </a:lnB>
                    <a:lnTlToBr w="12700" cmpd="sng">
                      <a:noFill/>
                      <a:prstDash val="solid"/>
                    </a:lnTlToBr>
                    <a:lnBlToTr w="12700" cmpd="sng">
                      <a:noFill/>
                      <a:prstDash val="solid"/>
                    </a:lnBlToTr>
                    <a:noFill/>
                  </a:tcPr>
                </a:tc>
              </a:tr>
            </a:tbl>
          </a:graphicData>
        </a:graphic>
      </p:graphicFrame>
      <p:sp>
        <p:nvSpPr>
          <p:cNvPr id="7" name="Rectangle 6"/>
          <p:cNvSpPr/>
          <p:nvPr/>
        </p:nvSpPr>
        <p:spPr>
          <a:xfrm>
            <a:off x="1179576" y="4038600"/>
            <a:ext cx="4060727" cy="1154162"/>
          </a:xfrm>
          <a:prstGeom prst="rect">
            <a:avLst/>
          </a:prstGeom>
        </p:spPr>
        <p:txBody>
          <a:bodyPr wrap="none">
            <a:spAutoFit/>
          </a:bodyPr>
          <a:lstStyle/>
          <a:p>
            <a:r>
              <a:rPr lang="en-US" sz="2300" dirty="0">
                <a:latin typeface="Times New Roman" pitchFamily="18" charset="0"/>
                <a:cs typeface="Times New Roman" pitchFamily="18" charset="0"/>
              </a:rPr>
              <a:t>The value of the </a:t>
            </a:r>
            <a:r>
              <a:rPr lang="en-US" sz="2300" dirty="0" smtClean="0">
                <a:latin typeface="Times New Roman" pitchFamily="18" charset="0"/>
                <a:cs typeface="Times New Roman" pitchFamily="18" charset="0"/>
              </a:rPr>
              <a:t>digit 3 = 9</a:t>
            </a:r>
            <a:r>
              <a:rPr lang="en-US" sz="2300" baseline="30000" dirty="0" smtClean="0">
                <a:latin typeface="Times New Roman" pitchFamily="18" charset="0"/>
                <a:cs typeface="Times New Roman" pitchFamily="18" charset="0"/>
              </a:rPr>
              <a:t>2</a:t>
            </a:r>
            <a:r>
              <a:rPr lang="en-US" sz="2000" dirty="0" smtClean="0">
                <a:latin typeface="Times New Roman" pitchFamily="18" charset="0"/>
                <a:cs typeface="Times New Roman" pitchFamily="18" charset="0"/>
              </a:rPr>
              <a:t> </a:t>
            </a:r>
            <a:r>
              <a:rPr lang="en-US" sz="2300" dirty="0" smtClean="0">
                <a:latin typeface="Times New Roman" pitchFamily="18" charset="0"/>
                <a:cs typeface="Times New Roman" pitchFamily="18" charset="0"/>
                <a:sym typeface="Symbol"/>
              </a:rPr>
              <a:t></a:t>
            </a:r>
            <a:r>
              <a:rPr lang="en-US" dirty="0" smtClean="0">
                <a:latin typeface="Times New Roman" pitchFamily="18" charset="0"/>
                <a:cs typeface="Times New Roman" pitchFamily="18" charset="0"/>
                <a:sym typeface="Symbol"/>
              </a:rPr>
              <a:t> </a:t>
            </a:r>
            <a:r>
              <a:rPr lang="en-US" sz="2300" dirty="0" smtClean="0">
                <a:latin typeface="Times New Roman" pitchFamily="18" charset="0"/>
                <a:cs typeface="Times New Roman" pitchFamily="18" charset="0"/>
                <a:sym typeface="Symbol"/>
              </a:rPr>
              <a:t>3</a:t>
            </a:r>
            <a:r>
              <a:rPr lang="en-US" sz="2300" dirty="0" smtClean="0">
                <a:latin typeface="Times New Roman" pitchFamily="18" charset="0"/>
                <a:cs typeface="Times New Roman" pitchFamily="18" charset="0"/>
              </a:rPr>
              <a:t> </a:t>
            </a:r>
          </a:p>
          <a:p>
            <a:pPr>
              <a:tabLst>
                <a:tab pos="2798763" algn="l"/>
              </a:tabLst>
            </a:pPr>
            <a:r>
              <a:rPr lang="en-US" sz="2300" dirty="0">
                <a:latin typeface="Times New Roman" pitchFamily="18" charset="0"/>
                <a:cs typeface="Times New Roman" pitchFamily="18" charset="0"/>
              </a:rPr>
              <a:t>	</a:t>
            </a:r>
            <a:r>
              <a:rPr lang="en-US" sz="2300" dirty="0" smtClean="0">
                <a:latin typeface="Times New Roman" pitchFamily="18" charset="0"/>
                <a:cs typeface="Times New Roman" pitchFamily="18" charset="0"/>
              </a:rPr>
              <a:t>= 81</a:t>
            </a:r>
            <a:r>
              <a:rPr lang="en-US" dirty="0" smtClean="0">
                <a:latin typeface="Times New Roman" pitchFamily="18" charset="0"/>
                <a:cs typeface="Times New Roman" pitchFamily="18" charset="0"/>
              </a:rPr>
              <a:t> </a:t>
            </a:r>
            <a:r>
              <a:rPr lang="en-US" sz="2300" dirty="0" smtClean="0">
                <a:latin typeface="Times New Roman" pitchFamily="18" charset="0"/>
                <a:cs typeface="Times New Roman" pitchFamily="18" charset="0"/>
                <a:sym typeface="Symbol"/>
              </a:rPr>
              <a:t></a:t>
            </a:r>
            <a:r>
              <a:rPr lang="en-US" dirty="0" smtClean="0">
                <a:latin typeface="Times New Roman" pitchFamily="18" charset="0"/>
                <a:cs typeface="Times New Roman" pitchFamily="18" charset="0"/>
                <a:sym typeface="Symbol"/>
              </a:rPr>
              <a:t> </a:t>
            </a:r>
            <a:r>
              <a:rPr lang="en-US" sz="2300" dirty="0" smtClean="0">
                <a:latin typeface="Times New Roman" pitchFamily="18" charset="0"/>
                <a:cs typeface="Times New Roman" pitchFamily="18" charset="0"/>
                <a:sym typeface="Symbol"/>
              </a:rPr>
              <a:t>3</a:t>
            </a:r>
          </a:p>
          <a:p>
            <a:pPr>
              <a:tabLst>
                <a:tab pos="2798763" algn="l"/>
              </a:tabLst>
            </a:pPr>
            <a:r>
              <a:rPr lang="en-US" sz="2300" dirty="0">
                <a:latin typeface="Times New Roman" pitchFamily="18" charset="0"/>
                <a:cs typeface="Times New Roman" pitchFamily="18" charset="0"/>
                <a:sym typeface="Symbol"/>
              </a:rPr>
              <a:t>	</a:t>
            </a:r>
            <a:r>
              <a:rPr lang="en-US" sz="2300" dirty="0" smtClean="0">
                <a:latin typeface="Times New Roman" pitchFamily="18" charset="0"/>
                <a:cs typeface="Times New Roman" pitchFamily="18" charset="0"/>
                <a:sym typeface="Symbol"/>
              </a:rPr>
              <a:t>= </a:t>
            </a:r>
            <a:r>
              <a:rPr lang="en-US" sz="2300" dirty="0" smtClean="0">
                <a:solidFill>
                  <a:srgbClr val="00A99D"/>
                </a:solidFill>
                <a:latin typeface="Times New Roman" pitchFamily="18" charset="0"/>
                <a:cs typeface="Times New Roman" pitchFamily="18" charset="0"/>
                <a:sym typeface="Symbol"/>
              </a:rPr>
              <a:t>243</a:t>
            </a:r>
            <a:endParaRPr lang="en-US" sz="2300" dirty="0">
              <a:solidFill>
                <a:srgbClr val="00A99D"/>
              </a:solidFill>
              <a:latin typeface="Times New Roman" pitchFamily="18" charset="0"/>
              <a:cs typeface="Times New Roman" pitchFamily="18" charset="0"/>
            </a:endParaRPr>
          </a:p>
        </p:txBody>
      </p:sp>
      <p:sp>
        <p:nvSpPr>
          <p:cNvPr id="8" name="Rectangle 7"/>
          <p:cNvSpPr/>
          <p:nvPr/>
        </p:nvSpPr>
        <p:spPr>
          <a:xfrm>
            <a:off x="685800" y="2679192"/>
            <a:ext cx="405880" cy="446276"/>
          </a:xfrm>
          <a:prstGeom prst="rect">
            <a:avLst/>
          </a:prstGeom>
        </p:spPr>
        <p:txBody>
          <a:bodyPr wrap="none">
            <a:spAutoFit/>
          </a:bodyPr>
          <a:lstStyle/>
          <a:p>
            <a:r>
              <a:rPr lang="en-US" sz="2300" b="1" dirty="0" smtClean="0">
                <a:latin typeface="Times New Roman" pitchFamily="18" charset="0"/>
                <a:cs typeface="Times New Roman" pitchFamily="18" charset="0"/>
              </a:rPr>
              <a:t>8.</a:t>
            </a:r>
            <a:endParaRPr lang="en-US" sz="2300" dirty="0"/>
          </a:p>
        </p:txBody>
      </p:sp>
      <p:sp>
        <p:nvSpPr>
          <p:cNvPr id="6" name="TextBox 5"/>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4 Paper 1</a:t>
            </a:r>
          </a:p>
        </p:txBody>
      </p:sp>
    </p:spTree>
    <p:extLst>
      <p:ext uri="{BB962C8B-B14F-4D97-AF65-F5344CB8AC3E}">
        <p14:creationId xmlns:p14="http://schemas.microsoft.com/office/powerpoint/2010/main" xmlns="" val="1171086446"/>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p:cTn id="7" dur="500" fill="hold"/>
                                        <p:tgtEl>
                                          <p:spTgt spid="8"/>
                                        </p:tgtEl>
                                        <p:attrNameLst>
                                          <p:attrName>ppt_w</p:attrName>
                                        </p:attrNameLst>
                                      </p:cBhvr>
                                      <p:tavLst>
                                        <p:tav tm="0">
                                          <p:val>
                                            <p:fltVal val="0"/>
                                          </p:val>
                                        </p:tav>
                                        <p:tav tm="100000">
                                          <p:val>
                                            <p:strVal val="#ppt_w"/>
                                          </p:val>
                                        </p:tav>
                                      </p:tavLst>
                                    </p:anim>
                                    <p:anim calcmode="lin" valueType="num">
                                      <p:cBhvr>
                                        <p:cTn id="8" dur="500" fill="hold"/>
                                        <p:tgtEl>
                                          <p:spTgt spid="8"/>
                                        </p:tgtEl>
                                        <p:attrNameLst>
                                          <p:attrName>ppt_h</p:attrName>
                                        </p:attrNameLst>
                                      </p:cBhvr>
                                      <p:tavLst>
                                        <p:tav tm="0">
                                          <p:val>
                                            <p:fltVal val="0"/>
                                          </p:val>
                                        </p:tav>
                                        <p:tav tm="100000">
                                          <p:val>
                                            <p:strVal val="#ppt_h"/>
                                          </p:val>
                                        </p:tav>
                                      </p:tavLst>
                                    </p:anim>
                                    <p:animEffect transition="in" filter="fade">
                                      <p:cBhvr>
                                        <p:cTn id="9" dur="500"/>
                                        <p:tgtEl>
                                          <p:spTgt spid="8"/>
                                        </p:tgtEl>
                                      </p:cBhvr>
                                    </p:animEffect>
                                  </p:childTnLst>
                                </p:cTn>
                              </p:par>
                              <p:par>
                                <p:cTn id="10" presetID="53" presetClass="entr" presetSubtype="16" fill="hold" nodeType="withEffect">
                                  <p:stCondLst>
                                    <p:cond delay="0"/>
                                  </p:stCondLst>
                                  <p:childTnLst>
                                    <p:set>
                                      <p:cBhvr>
                                        <p:cTn id="11" dur="1" fill="hold">
                                          <p:stCondLst>
                                            <p:cond delay="0"/>
                                          </p:stCondLst>
                                        </p:cTn>
                                        <p:tgtEl>
                                          <p:spTgt spid="5"/>
                                        </p:tgtEl>
                                        <p:attrNameLst>
                                          <p:attrName>style.visibility</p:attrName>
                                        </p:attrNameLst>
                                      </p:cBhvr>
                                      <p:to>
                                        <p:strVal val="visible"/>
                                      </p:to>
                                    </p:set>
                                    <p:anim calcmode="lin" valueType="num">
                                      <p:cBhvr>
                                        <p:cTn id="12" dur="500" fill="hold"/>
                                        <p:tgtEl>
                                          <p:spTgt spid="5"/>
                                        </p:tgtEl>
                                        <p:attrNameLst>
                                          <p:attrName>ppt_w</p:attrName>
                                        </p:attrNameLst>
                                      </p:cBhvr>
                                      <p:tavLst>
                                        <p:tav tm="0">
                                          <p:val>
                                            <p:fltVal val="0"/>
                                          </p:val>
                                        </p:tav>
                                        <p:tav tm="100000">
                                          <p:val>
                                            <p:strVal val="#ppt_w"/>
                                          </p:val>
                                        </p:tav>
                                      </p:tavLst>
                                    </p:anim>
                                    <p:anim calcmode="lin" valueType="num">
                                      <p:cBhvr>
                                        <p:cTn id="13" dur="500" fill="hold"/>
                                        <p:tgtEl>
                                          <p:spTgt spid="5"/>
                                        </p:tgtEl>
                                        <p:attrNameLst>
                                          <p:attrName>ppt_h</p:attrName>
                                        </p:attrNameLst>
                                      </p:cBhvr>
                                      <p:tavLst>
                                        <p:tav tm="0">
                                          <p:val>
                                            <p:fltVal val="0"/>
                                          </p:val>
                                        </p:tav>
                                        <p:tav tm="100000">
                                          <p:val>
                                            <p:strVal val="#ppt_h"/>
                                          </p:val>
                                        </p:tav>
                                      </p:tavLst>
                                    </p:anim>
                                    <p:animEffect transition="in" filter="fade">
                                      <p:cBhvr>
                                        <p:cTn id="14" dur="500"/>
                                        <p:tgtEl>
                                          <p:spTgt spid="5"/>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7"/>
                                        </p:tgtEl>
                                        <p:attrNameLst>
                                          <p:attrName>style.visibility</p:attrName>
                                        </p:attrNameLst>
                                      </p:cBhvr>
                                      <p:to>
                                        <p:strVal val="visible"/>
                                      </p:to>
                                    </p:set>
                                    <p:anim calcmode="lin" valueType="num">
                                      <p:cBhvr>
                                        <p:cTn id="17" dur="500" fill="hold"/>
                                        <p:tgtEl>
                                          <p:spTgt spid="7"/>
                                        </p:tgtEl>
                                        <p:attrNameLst>
                                          <p:attrName>ppt_w</p:attrName>
                                        </p:attrNameLst>
                                      </p:cBhvr>
                                      <p:tavLst>
                                        <p:tav tm="0">
                                          <p:val>
                                            <p:fltVal val="0"/>
                                          </p:val>
                                        </p:tav>
                                        <p:tav tm="100000">
                                          <p:val>
                                            <p:strVal val="#ppt_w"/>
                                          </p:val>
                                        </p:tav>
                                      </p:tavLst>
                                    </p:anim>
                                    <p:anim calcmode="lin" valueType="num">
                                      <p:cBhvr>
                                        <p:cTn id="18" dur="500" fill="hold"/>
                                        <p:tgtEl>
                                          <p:spTgt spid="7"/>
                                        </p:tgtEl>
                                        <p:attrNameLst>
                                          <p:attrName>ppt_h</p:attrName>
                                        </p:attrNameLst>
                                      </p:cBhvr>
                                      <p:tavLst>
                                        <p:tav tm="0">
                                          <p:val>
                                            <p:fltVal val="0"/>
                                          </p:val>
                                        </p:tav>
                                        <p:tav tm="100000">
                                          <p:val>
                                            <p:strVal val="#ppt_h"/>
                                          </p:val>
                                        </p:tav>
                                      </p:tavLst>
                                    </p:anim>
                                    <p:animEffect transition="in" filter="fade">
                                      <p:cBhvr>
                                        <p:cTn id="19"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Lst>
  </p:timing>
</p:sld>
</file>

<file path=ppt/slides/slide6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a:xfrm>
            <a:off x="1060357" y="2685288"/>
            <a:ext cx="5288627" cy="446276"/>
          </a:xfrm>
          <a:prstGeom prst="rect">
            <a:avLst/>
          </a:prstGeom>
        </p:spPr>
        <p:txBody>
          <a:bodyPr wrap="none">
            <a:spAutoFit/>
          </a:bodyPr>
          <a:lstStyle/>
          <a:p>
            <a:r>
              <a:rPr lang="en-US" sz="2300" dirty="0" smtClean="0">
                <a:latin typeface="Times New Roman" pitchFamily="18" charset="0"/>
                <a:cs typeface="Times New Roman" pitchFamily="18" charset="0"/>
              </a:rPr>
              <a:t>Which </a:t>
            </a:r>
            <a:r>
              <a:rPr lang="en-US" sz="2300" dirty="0">
                <a:latin typeface="Times New Roman" pitchFamily="18" charset="0"/>
                <a:cs typeface="Times New Roman" pitchFamily="18" charset="0"/>
              </a:rPr>
              <a:t>of the following is a prime number?</a:t>
            </a:r>
          </a:p>
        </p:txBody>
      </p:sp>
      <p:sp>
        <p:nvSpPr>
          <p:cNvPr id="6" name="Content Placeholder 10"/>
          <p:cNvSpPr>
            <a:spLocks noGrp="1"/>
          </p:cNvSpPr>
          <p:nvPr>
            <p:ph sz="quarter" idx="13"/>
          </p:nvPr>
        </p:nvSpPr>
        <p:spPr>
          <a:xfrm>
            <a:off x="1133856" y="3227832"/>
            <a:ext cx="972312" cy="676339"/>
          </a:xfrm>
        </p:spPr>
        <p:txBody>
          <a:bodyPr wrap="square">
            <a:spAutoFit/>
          </a:bodyPr>
          <a:lstStyle/>
          <a:p>
            <a:pPr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(A) 39</a:t>
            </a:r>
            <a:endParaRPr lang="en-US" sz="2300" dirty="0">
              <a:solidFill>
                <a:schemeClr val="tx1"/>
              </a:solidFill>
              <a:latin typeface="Times New Roman" pitchFamily="18" charset="0"/>
              <a:cs typeface="Times New Roman" pitchFamily="18" charset="0"/>
            </a:endParaRPr>
          </a:p>
        </p:txBody>
      </p:sp>
      <p:sp>
        <p:nvSpPr>
          <p:cNvPr id="7" name="Content Placeholder 10"/>
          <p:cNvSpPr>
            <a:spLocks noGrp="1"/>
          </p:cNvSpPr>
          <p:nvPr>
            <p:ph sz="quarter" idx="13"/>
          </p:nvPr>
        </p:nvSpPr>
        <p:spPr>
          <a:xfrm>
            <a:off x="2337308" y="3227832"/>
            <a:ext cx="972312" cy="676339"/>
          </a:xfrm>
        </p:spPr>
        <p:txBody>
          <a:bodyPr wrap="square">
            <a:spAutoFit/>
          </a:bodyPr>
          <a:lstStyle/>
          <a:p>
            <a:pPr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(B) 40</a:t>
            </a:r>
            <a:endParaRPr lang="en-US" sz="2300" dirty="0">
              <a:solidFill>
                <a:schemeClr val="tx1"/>
              </a:solidFill>
              <a:latin typeface="Times New Roman" pitchFamily="18" charset="0"/>
              <a:cs typeface="Times New Roman" pitchFamily="18" charset="0"/>
            </a:endParaRPr>
          </a:p>
        </p:txBody>
      </p:sp>
      <p:sp>
        <p:nvSpPr>
          <p:cNvPr id="8" name="Content Placeholder 10"/>
          <p:cNvSpPr>
            <a:spLocks noGrp="1"/>
          </p:cNvSpPr>
          <p:nvPr>
            <p:ph sz="quarter" idx="13"/>
          </p:nvPr>
        </p:nvSpPr>
        <p:spPr>
          <a:xfrm>
            <a:off x="3575304" y="3218688"/>
            <a:ext cx="972312" cy="676339"/>
          </a:xfrm>
        </p:spPr>
        <p:txBody>
          <a:bodyPr wrap="square">
            <a:spAutoFit/>
          </a:bodyPr>
          <a:lstStyle/>
          <a:p>
            <a:pPr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(C) 41</a:t>
            </a:r>
            <a:endParaRPr lang="en-US" sz="2300" dirty="0">
              <a:solidFill>
                <a:schemeClr val="tx1"/>
              </a:solidFill>
              <a:latin typeface="Times New Roman" pitchFamily="18" charset="0"/>
              <a:cs typeface="Times New Roman" pitchFamily="18" charset="0"/>
            </a:endParaRPr>
          </a:p>
        </p:txBody>
      </p:sp>
      <p:sp>
        <p:nvSpPr>
          <p:cNvPr id="9" name="Content Placeholder 10"/>
          <p:cNvSpPr>
            <a:spLocks noGrp="1"/>
          </p:cNvSpPr>
          <p:nvPr>
            <p:ph sz="quarter" idx="13"/>
          </p:nvPr>
        </p:nvSpPr>
        <p:spPr>
          <a:xfrm>
            <a:off x="4706112" y="3227832"/>
            <a:ext cx="1200912" cy="676339"/>
          </a:xfrm>
        </p:spPr>
        <p:txBody>
          <a:bodyPr wrap="square">
            <a:spAutoFit/>
          </a:bodyPr>
          <a:lstStyle/>
          <a:p>
            <a:pPr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(D) 42</a:t>
            </a:r>
            <a:endParaRPr lang="en-US" sz="2300" dirty="0">
              <a:solidFill>
                <a:schemeClr val="tx1"/>
              </a:solidFill>
              <a:latin typeface="Times New Roman" pitchFamily="18" charset="0"/>
              <a:cs typeface="Times New Roman" pitchFamily="18" charset="0"/>
            </a:endParaRPr>
          </a:p>
        </p:txBody>
      </p:sp>
      <p:sp>
        <p:nvSpPr>
          <p:cNvPr id="10" name="Rectangle 9"/>
          <p:cNvSpPr/>
          <p:nvPr/>
        </p:nvSpPr>
        <p:spPr>
          <a:xfrm>
            <a:off x="685800" y="2679192"/>
            <a:ext cx="405880" cy="446276"/>
          </a:xfrm>
          <a:prstGeom prst="rect">
            <a:avLst/>
          </a:prstGeom>
        </p:spPr>
        <p:txBody>
          <a:bodyPr wrap="none">
            <a:spAutoFit/>
          </a:bodyPr>
          <a:lstStyle/>
          <a:p>
            <a:r>
              <a:rPr lang="en-US" sz="2300" b="1" dirty="0" smtClean="0">
                <a:latin typeface="Times New Roman" pitchFamily="18" charset="0"/>
                <a:cs typeface="Times New Roman" pitchFamily="18" charset="0"/>
              </a:rPr>
              <a:t>9.</a:t>
            </a:r>
            <a:endParaRPr lang="en-US" sz="2300" dirty="0"/>
          </a:p>
        </p:txBody>
      </p:sp>
      <p:sp>
        <p:nvSpPr>
          <p:cNvPr id="11" name="Notched Right Arrow 10"/>
          <p:cNvSpPr/>
          <p:nvPr/>
        </p:nvSpPr>
        <p:spPr>
          <a:xfrm>
            <a:off x="7162800" y="6019800"/>
            <a:ext cx="1782315" cy="685800"/>
          </a:xfrm>
          <a:prstGeom prst="notchedRightArrow">
            <a:avLst/>
          </a:prstGeom>
          <a:blipFill>
            <a:blip r:embed="rId2" cstate="print">
              <a:extLst>
                <a:ext uri="{BEBA8EAE-BF5A-486C-A8C5-ECC9F3942E4B}">
                  <a14:imgProps xmlns:a14="http://schemas.microsoft.com/office/drawing/2010/main" xmlns="">
                    <a14:imgLayer r:embed="rId3">
                      <a14:imgEffect>
                        <a14:brightnessContrast bright="-20000" contrast="-20000"/>
                      </a14:imgEffect>
                    </a14:imgLayer>
                  </a14:imgProps>
                </a:ex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ANSWER</a:t>
            </a:r>
            <a:endParaRPr lang="en-US" sz="2000" b="1" dirty="0">
              <a:latin typeface="Times New Roman" pitchFamily="18" charset="0"/>
              <a:cs typeface="Times New Roman" pitchFamily="18" charset="0"/>
            </a:endParaRPr>
          </a:p>
        </p:txBody>
      </p:sp>
      <p:sp>
        <p:nvSpPr>
          <p:cNvPr id="12" name="TextBox 11"/>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4 Paper 1</a:t>
            </a:r>
          </a:p>
        </p:txBody>
      </p:sp>
    </p:spTree>
    <p:extLst>
      <p:ext uri="{BB962C8B-B14F-4D97-AF65-F5344CB8AC3E}">
        <p14:creationId xmlns:p14="http://schemas.microsoft.com/office/powerpoint/2010/main" xmlns="" val="230722514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p:cTn id="7" dur="500" fill="hold"/>
                                        <p:tgtEl>
                                          <p:spTgt spid="10"/>
                                        </p:tgtEl>
                                        <p:attrNameLst>
                                          <p:attrName>ppt_w</p:attrName>
                                        </p:attrNameLst>
                                      </p:cBhvr>
                                      <p:tavLst>
                                        <p:tav tm="0">
                                          <p:val>
                                            <p:fltVal val="0"/>
                                          </p:val>
                                        </p:tav>
                                        <p:tav tm="100000">
                                          <p:val>
                                            <p:strVal val="#ppt_w"/>
                                          </p:val>
                                        </p:tav>
                                      </p:tavLst>
                                    </p:anim>
                                    <p:anim calcmode="lin" valueType="num">
                                      <p:cBhvr>
                                        <p:cTn id="8" dur="500" fill="hold"/>
                                        <p:tgtEl>
                                          <p:spTgt spid="10"/>
                                        </p:tgtEl>
                                        <p:attrNameLst>
                                          <p:attrName>ppt_h</p:attrName>
                                        </p:attrNameLst>
                                      </p:cBhvr>
                                      <p:tavLst>
                                        <p:tav tm="0">
                                          <p:val>
                                            <p:fltVal val="0"/>
                                          </p:val>
                                        </p:tav>
                                        <p:tav tm="100000">
                                          <p:val>
                                            <p:strVal val="#ppt_h"/>
                                          </p:val>
                                        </p:tav>
                                      </p:tavLst>
                                    </p:anim>
                                    <p:animEffect transition="in" filter="fade">
                                      <p:cBhvr>
                                        <p:cTn id="9" dur="500"/>
                                        <p:tgtEl>
                                          <p:spTgt spid="10"/>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5"/>
                                        </p:tgtEl>
                                        <p:attrNameLst>
                                          <p:attrName>style.visibility</p:attrName>
                                        </p:attrNameLst>
                                      </p:cBhvr>
                                      <p:to>
                                        <p:strVal val="visible"/>
                                      </p:to>
                                    </p:set>
                                    <p:anim calcmode="lin" valueType="num">
                                      <p:cBhvr>
                                        <p:cTn id="12" dur="500" fill="hold"/>
                                        <p:tgtEl>
                                          <p:spTgt spid="5"/>
                                        </p:tgtEl>
                                        <p:attrNameLst>
                                          <p:attrName>ppt_w</p:attrName>
                                        </p:attrNameLst>
                                      </p:cBhvr>
                                      <p:tavLst>
                                        <p:tav tm="0">
                                          <p:val>
                                            <p:fltVal val="0"/>
                                          </p:val>
                                        </p:tav>
                                        <p:tav tm="100000">
                                          <p:val>
                                            <p:strVal val="#ppt_w"/>
                                          </p:val>
                                        </p:tav>
                                      </p:tavLst>
                                    </p:anim>
                                    <p:anim calcmode="lin" valueType="num">
                                      <p:cBhvr>
                                        <p:cTn id="13" dur="500" fill="hold"/>
                                        <p:tgtEl>
                                          <p:spTgt spid="5"/>
                                        </p:tgtEl>
                                        <p:attrNameLst>
                                          <p:attrName>ppt_h</p:attrName>
                                        </p:attrNameLst>
                                      </p:cBhvr>
                                      <p:tavLst>
                                        <p:tav tm="0">
                                          <p:val>
                                            <p:fltVal val="0"/>
                                          </p:val>
                                        </p:tav>
                                        <p:tav tm="100000">
                                          <p:val>
                                            <p:strVal val="#ppt_h"/>
                                          </p:val>
                                        </p:tav>
                                      </p:tavLst>
                                    </p:anim>
                                    <p:animEffect transition="in" filter="fade">
                                      <p:cBhvr>
                                        <p:cTn id="14" dur="500"/>
                                        <p:tgtEl>
                                          <p:spTgt spid="5"/>
                                        </p:tgtEl>
                                      </p:cBhvr>
                                    </p:animEffect>
                                  </p:childTnLst>
                                </p:cTn>
                              </p:par>
                            </p:childTnLst>
                          </p:cTn>
                        </p:par>
                      </p:childTnLst>
                    </p:cTn>
                  </p:par>
                  <p:par>
                    <p:cTn id="15" fill="hold">
                      <p:stCondLst>
                        <p:cond delay="indefinite"/>
                      </p:stCondLst>
                      <p:childTnLst>
                        <p:par>
                          <p:cTn id="16" fill="hold">
                            <p:stCondLst>
                              <p:cond delay="0"/>
                            </p:stCondLst>
                            <p:childTnLst>
                              <p:par>
                                <p:cTn id="17" presetID="53" presetClass="entr" presetSubtype="16" fill="hold" grpId="0" nodeType="clickEffect">
                                  <p:stCondLst>
                                    <p:cond delay="0"/>
                                  </p:stCondLst>
                                  <p:childTnLst>
                                    <p:set>
                                      <p:cBhvr>
                                        <p:cTn id="18" dur="1" fill="hold">
                                          <p:stCondLst>
                                            <p:cond delay="0"/>
                                          </p:stCondLst>
                                        </p:cTn>
                                        <p:tgtEl>
                                          <p:spTgt spid="6">
                                            <p:txEl>
                                              <p:pRg st="0" end="0"/>
                                            </p:txEl>
                                          </p:spTgt>
                                        </p:tgtEl>
                                        <p:attrNameLst>
                                          <p:attrName>style.visibility</p:attrName>
                                        </p:attrNameLst>
                                      </p:cBhvr>
                                      <p:to>
                                        <p:strVal val="visible"/>
                                      </p:to>
                                    </p:set>
                                    <p:anim calcmode="lin" valueType="num">
                                      <p:cBhvr>
                                        <p:cTn id="19" dur="500" fill="hold"/>
                                        <p:tgtEl>
                                          <p:spTgt spid="6">
                                            <p:txEl>
                                              <p:pRg st="0" end="0"/>
                                            </p:txEl>
                                          </p:spTgt>
                                        </p:tgtEl>
                                        <p:attrNameLst>
                                          <p:attrName>ppt_w</p:attrName>
                                        </p:attrNameLst>
                                      </p:cBhvr>
                                      <p:tavLst>
                                        <p:tav tm="0">
                                          <p:val>
                                            <p:fltVal val="0"/>
                                          </p:val>
                                        </p:tav>
                                        <p:tav tm="100000">
                                          <p:val>
                                            <p:strVal val="#ppt_w"/>
                                          </p:val>
                                        </p:tav>
                                      </p:tavLst>
                                    </p:anim>
                                    <p:anim calcmode="lin" valueType="num">
                                      <p:cBhvr>
                                        <p:cTn id="20" dur="500" fill="hold"/>
                                        <p:tgtEl>
                                          <p:spTgt spid="6">
                                            <p:txEl>
                                              <p:pRg st="0" end="0"/>
                                            </p:txEl>
                                          </p:spTgt>
                                        </p:tgtEl>
                                        <p:attrNameLst>
                                          <p:attrName>ppt_h</p:attrName>
                                        </p:attrNameLst>
                                      </p:cBhvr>
                                      <p:tavLst>
                                        <p:tav tm="0">
                                          <p:val>
                                            <p:fltVal val="0"/>
                                          </p:val>
                                        </p:tav>
                                        <p:tav tm="100000">
                                          <p:val>
                                            <p:strVal val="#ppt_h"/>
                                          </p:val>
                                        </p:tav>
                                      </p:tavLst>
                                    </p:anim>
                                    <p:animEffect transition="in" filter="fade">
                                      <p:cBhvr>
                                        <p:cTn id="21" dur="500"/>
                                        <p:tgtEl>
                                          <p:spTgt spid="6">
                                            <p:txEl>
                                              <p:pRg st="0" end="0"/>
                                            </p:txEl>
                                          </p:spTgt>
                                        </p:tgtEl>
                                      </p:cBhvr>
                                    </p:animEffect>
                                  </p:childTnLst>
                                </p:cTn>
                              </p:par>
                              <p:par>
                                <p:cTn id="22" presetID="53" presetClass="entr" presetSubtype="16" fill="hold" grpId="0" nodeType="withEffect">
                                  <p:stCondLst>
                                    <p:cond delay="0"/>
                                  </p:stCondLst>
                                  <p:childTnLst>
                                    <p:set>
                                      <p:cBhvr>
                                        <p:cTn id="23" dur="1" fill="hold">
                                          <p:stCondLst>
                                            <p:cond delay="0"/>
                                          </p:stCondLst>
                                        </p:cTn>
                                        <p:tgtEl>
                                          <p:spTgt spid="7">
                                            <p:txEl>
                                              <p:pRg st="0" end="0"/>
                                            </p:txEl>
                                          </p:spTgt>
                                        </p:tgtEl>
                                        <p:attrNameLst>
                                          <p:attrName>style.visibility</p:attrName>
                                        </p:attrNameLst>
                                      </p:cBhvr>
                                      <p:to>
                                        <p:strVal val="visible"/>
                                      </p:to>
                                    </p:set>
                                    <p:anim calcmode="lin" valueType="num">
                                      <p:cBhvr>
                                        <p:cTn id="24" dur="500" fill="hold"/>
                                        <p:tgtEl>
                                          <p:spTgt spid="7">
                                            <p:txEl>
                                              <p:pRg st="0" end="0"/>
                                            </p:txEl>
                                          </p:spTgt>
                                        </p:tgtEl>
                                        <p:attrNameLst>
                                          <p:attrName>ppt_w</p:attrName>
                                        </p:attrNameLst>
                                      </p:cBhvr>
                                      <p:tavLst>
                                        <p:tav tm="0">
                                          <p:val>
                                            <p:fltVal val="0"/>
                                          </p:val>
                                        </p:tav>
                                        <p:tav tm="100000">
                                          <p:val>
                                            <p:strVal val="#ppt_w"/>
                                          </p:val>
                                        </p:tav>
                                      </p:tavLst>
                                    </p:anim>
                                    <p:anim calcmode="lin" valueType="num">
                                      <p:cBhvr>
                                        <p:cTn id="25" dur="500" fill="hold"/>
                                        <p:tgtEl>
                                          <p:spTgt spid="7">
                                            <p:txEl>
                                              <p:pRg st="0" end="0"/>
                                            </p:txEl>
                                          </p:spTgt>
                                        </p:tgtEl>
                                        <p:attrNameLst>
                                          <p:attrName>ppt_h</p:attrName>
                                        </p:attrNameLst>
                                      </p:cBhvr>
                                      <p:tavLst>
                                        <p:tav tm="0">
                                          <p:val>
                                            <p:fltVal val="0"/>
                                          </p:val>
                                        </p:tav>
                                        <p:tav tm="100000">
                                          <p:val>
                                            <p:strVal val="#ppt_h"/>
                                          </p:val>
                                        </p:tav>
                                      </p:tavLst>
                                    </p:anim>
                                    <p:animEffect transition="in" filter="fade">
                                      <p:cBhvr>
                                        <p:cTn id="26" dur="500"/>
                                        <p:tgtEl>
                                          <p:spTgt spid="7">
                                            <p:txEl>
                                              <p:pRg st="0" end="0"/>
                                            </p:txEl>
                                          </p:spTgt>
                                        </p:tgtEl>
                                      </p:cBhvr>
                                    </p:animEffect>
                                  </p:childTnLst>
                                </p:cTn>
                              </p:par>
                              <p:par>
                                <p:cTn id="27" presetID="53" presetClass="entr" presetSubtype="16" fill="hold" grpId="0" nodeType="withEffect">
                                  <p:stCondLst>
                                    <p:cond delay="0"/>
                                  </p:stCondLst>
                                  <p:childTnLst>
                                    <p:set>
                                      <p:cBhvr>
                                        <p:cTn id="28" dur="1" fill="hold">
                                          <p:stCondLst>
                                            <p:cond delay="0"/>
                                          </p:stCondLst>
                                        </p:cTn>
                                        <p:tgtEl>
                                          <p:spTgt spid="8">
                                            <p:txEl>
                                              <p:pRg st="0" end="0"/>
                                            </p:txEl>
                                          </p:spTgt>
                                        </p:tgtEl>
                                        <p:attrNameLst>
                                          <p:attrName>style.visibility</p:attrName>
                                        </p:attrNameLst>
                                      </p:cBhvr>
                                      <p:to>
                                        <p:strVal val="visible"/>
                                      </p:to>
                                    </p:set>
                                    <p:anim calcmode="lin" valueType="num">
                                      <p:cBhvr>
                                        <p:cTn id="29" dur="500" fill="hold"/>
                                        <p:tgtEl>
                                          <p:spTgt spid="8">
                                            <p:txEl>
                                              <p:pRg st="0" end="0"/>
                                            </p:txEl>
                                          </p:spTgt>
                                        </p:tgtEl>
                                        <p:attrNameLst>
                                          <p:attrName>ppt_w</p:attrName>
                                        </p:attrNameLst>
                                      </p:cBhvr>
                                      <p:tavLst>
                                        <p:tav tm="0">
                                          <p:val>
                                            <p:fltVal val="0"/>
                                          </p:val>
                                        </p:tav>
                                        <p:tav tm="100000">
                                          <p:val>
                                            <p:strVal val="#ppt_w"/>
                                          </p:val>
                                        </p:tav>
                                      </p:tavLst>
                                    </p:anim>
                                    <p:anim calcmode="lin" valueType="num">
                                      <p:cBhvr>
                                        <p:cTn id="30" dur="500" fill="hold"/>
                                        <p:tgtEl>
                                          <p:spTgt spid="8">
                                            <p:txEl>
                                              <p:pRg st="0" end="0"/>
                                            </p:txEl>
                                          </p:spTgt>
                                        </p:tgtEl>
                                        <p:attrNameLst>
                                          <p:attrName>ppt_h</p:attrName>
                                        </p:attrNameLst>
                                      </p:cBhvr>
                                      <p:tavLst>
                                        <p:tav tm="0">
                                          <p:val>
                                            <p:fltVal val="0"/>
                                          </p:val>
                                        </p:tav>
                                        <p:tav tm="100000">
                                          <p:val>
                                            <p:strVal val="#ppt_h"/>
                                          </p:val>
                                        </p:tav>
                                      </p:tavLst>
                                    </p:anim>
                                    <p:animEffect transition="in" filter="fade">
                                      <p:cBhvr>
                                        <p:cTn id="31" dur="500"/>
                                        <p:tgtEl>
                                          <p:spTgt spid="8">
                                            <p:txEl>
                                              <p:pRg st="0" end="0"/>
                                            </p:txEl>
                                          </p:spTgt>
                                        </p:tgtEl>
                                      </p:cBhvr>
                                    </p:animEffect>
                                  </p:childTnLst>
                                </p:cTn>
                              </p:par>
                              <p:par>
                                <p:cTn id="32" presetID="53" presetClass="entr" presetSubtype="16" fill="hold" grpId="0" nodeType="withEffect">
                                  <p:stCondLst>
                                    <p:cond delay="0"/>
                                  </p:stCondLst>
                                  <p:childTnLst>
                                    <p:set>
                                      <p:cBhvr>
                                        <p:cTn id="33" dur="1" fill="hold">
                                          <p:stCondLst>
                                            <p:cond delay="0"/>
                                          </p:stCondLst>
                                        </p:cTn>
                                        <p:tgtEl>
                                          <p:spTgt spid="9">
                                            <p:txEl>
                                              <p:pRg st="0" end="0"/>
                                            </p:txEl>
                                          </p:spTgt>
                                        </p:tgtEl>
                                        <p:attrNameLst>
                                          <p:attrName>style.visibility</p:attrName>
                                        </p:attrNameLst>
                                      </p:cBhvr>
                                      <p:to>
                                        <p:strVal val="visible"/>
                                      </p:to>
                                    </p:set>
                                    <p:anim calcmode="lin" valueType="num">
                                      <p:cBhvr>
                                        <p:cTn id="34" dur="500" fill="hold"/>
                                        <p:tgtEl>
                                          <p:spTgt spid="9">
                                            <p:txEl>
                                              <p:pRg st="0" end="0"/>
                                            </p:txEl>
                                          </p:spTgt>
                                        </p:tgtEl>
                                        <p:attrNameLst>
                                          <p:attrName>ppt_w</p:attrName>
                                        </p:attrNameLst>
                                      </p:cBhvr>
                                      <p:tavLst>
                                        <p:tav tm="0">
                                          <p:val>
                                            <p:fltVal val="0"/>
                                          </p:val>
                                        </p:tav>
                                        <p:tav tm="100000">
                                          <p:val>
                                            <p:strVal val="#ppt_w"/>
                                          </p:val>
                                        </p:tav>
                                      </p:tavLst>
                                    </p:anim>
                                    <p:anim calcmode="lin" valueType="num">
                                      <p:cBhvr>
                                        <p:cTn id="35" dur="500" fill="hold"/>
                                        <p:tgtEl>
                                          <p:spTgt spid="9">
                                            <p:txEl>
                                              <p:pRg st="0" end="0"/>
                                            </p:txEl>
                                          </p:spTgt>
                                        </p:tgtEl>
                                        <p:attrNameLst>
                                          <p:attrName>ppt_h</p:attrName>
                                        </p:attrNameLst>
                                      </p:cBhvr>
                                      <p:tavLst>
                                        <p:tav tm="0">
                                          <p:val>
                                            <p:fltVal val="0"/>
                                          </p:val>
                                        </p:tav>
                                        <p:tav tm="100000">
                                          <p:val>
                                            <p:strVal val="#ppt_h"/>
                                          </p:val>
                                        </p:tav>
                                      </p:tavLst>
                                    </p:anim>
                                    <p:animEffect transition="in" filter="fade">
                                      <p:cBhvr>
                                        <p:cTn id="36" dur="500"/>
                                        <p:tgtEl>
                                          <p:spTgt spid="9">
                                            <p:txEl>
                                              <p:pRg st="0" end="0"/>
                                            </p:txEl>
                                          </p:spTgt>
                                        </p:tgtEl>
                                      </p:cBhvr>
                                    </p:animEffect>
                                  </p:childTnLst>
                                </p:cTn>
                              </p:par>
                            </p:childTnLst>
                          </p:cTn>
                        </p:par>
                      </p:childTnLst>
                    </p:cTn>
                  </p:par>
                  <p:par>
                    <p:cTn id="37" fill="hold">
                      <p:stCondLst>
                        <p:cond delay="indefinite"/>
                      </p:stCondLst>
                      <p:childTnLst>
                        <p:par>
                          <p:cTn id="38" fill="hold">
                            <p:stCondLst>
                              <p:cond delay="0"/>
                            </p:stCondLst>
                            <p:childTnLst>
                              <p:par>
                                <p:cTn id="39" presetID="3" presetClass="entr" presetSubtype="10" fill="hold" grpId="0" nodeType="clickEffect">
                                  <p:stCondLst>
                                    <p:cond delay="0"/>
                                  </p:stCondLst>
                                  <p:childTnLst>
                                    <p:set>
                                      <p:cBhvr>
                                        <p:cTn id="40" dur="1" fill="hold">
                                          <p:stCondLst>
                                            <p:cond delay="0"/>
                                          </p:stCondLst>
                                        </p:cTn>
                                        <p:tgtEl>
                                          <p:spTgt spid="11"/>
                                        </p:tgtEl>
                                        <p:attrNameLst>
                                          <p:attrName>style.visibility</p:attrName>
                                        </p:attrNameLst>
                                      </p:cBhvr>
                                      <p:to>
                                        <p:strVal val="visible"/>
                                      </p:to>
                                    </p:set>
                                    <p:animEffect transition="in" filter="blinds(horizontal)">
                                      <p:cBhvr>
                                        <p:cTn id="41"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build="p"/>
      <p:bldP spid="7" grpId="0" build="p"/>
      <p:bldP spid="8" grpId="0" build="p"/>
      <p:bldP spid="9" grpId="0" build="p"/>
      <p:bldP spid="10" grpId="0"/>
      <p:bldP spid="11" grpId="0" animBg="1"/>
    </p:bldLst>
  </p:timing>
</p:sld>
</file>

<file path=ppt/slides/slide6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a:xfrm>
            <a:off x="1127759" y="2676525"/>
            <a:ext cx="6001461" cy="800219"/>
          </a:xfrm>
          <a:prstGeom prst="rect">
            <a:avLst/>
          </a:prstGeom>
        </p:spPr>
        <p:txBody>
          <a:bodyPr wrap="square">
            <a:spAutoFit/>
          </a:bodyPr>
          <a:lstStyle/>
          <a:p>
            <a:r>
              <a:rPr lang="en-US" sz="2300" dirty="0">
                <a:latin typeface="Times New Roman" pitchFamily="18" charset="0"/>
                <a:cs typeface="Times New Roman" pitchFamily="18" charset="0"/>
              </a:rPr>
              <a:t>41 is a prime number.</a:t>
            </a:r>
          </a:p>
          <a:p>
            <a:r>
              <a:rPr lang="en-US" sz="2300" dirty="0">
                <a:latin typeface="Times New Roman" pitchFamily="18" charset="0"/>
                <a:cs typeface="Times New Roman" pitchFamily="18" charset="0"/>
              </a:rPr>
              <a:t>It is only divisible by 1 and itself, that is, </a:t>
            </a:r>
            <a:r>
              <a:rPr lang="en-US" sz="2300" dirty="0">
                <a:solidFill>
                  <a:srgbClr val="00A99D"/>
                </a:solidFill>
                <a:latin typeface="Times New Roman" pitchFamily="18" charset="0"/>
                <a:cs typeface="Times New Roman" pitchFamily="18" charset="0"/>
              </a:rPr>
              <a:t>41</a:t>
            </a:r>
            <a:r>
              <a:rPr lang="en-US" sz="2300" dirty="0">
                <a:latin typeface="Times New Roman" pitchFamily="18" charset="0"/>
                <a:cs typeface="Times New Roman" pitchFamily="18" charset="0"/>
              </a:rPr>
              <a:t>.</a:t>
            </a:r>
          </a:p>
        </p:txBody>
      </p:sp>
      <p:sp>
        <p:nvSpPr>
          <p:cNvPr id="6" name="Rectangle 5"/>
          <p:cNvSpPr/>
          <p:nvPr/>
        </p:nvSpPr>
        <p:spPr>
          <a:xfrm>
            <a:off x="685800" y="2679192"/>
            <a:ext cx="405880" cy="446276"/>
          </a:xfrm>
          <a:prstGeom prst="rect">
            <a:avLst/>
          </a:prstGeom>
        </p:spPr>
        <p:txBody>
          <a:bodyPr wrap="none">
            <a:spAutoFit/>
          </a:bodyPr>
          <a:lstStyle/>
          <a:p>
            <a:r>
              <a:rPr lang="en-US" sz="2300" b="1" dirty="0" smtClean="0">
                <a:latin typeface="Times New Roman" pitchFamily="18" charset="0"/>
                <a:cs typeface="Times New Roman" pitchFamily="18" charset="0"/>
              </a:rPr>
              <a:t>9.</a:t>
            </a:r>
            <a:endParaRPr lang="en-US" sz="2300" dirty="0"/>
          </a:p>
        </p:txBody>
      </p:sp>
      <p:sp>
        <p:nvSpPr>
          <p:cNvPr id="4" name="TextBox 3"/>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4 Paper 1</a:t>
            </a:r>
          </a:p>
        </p:txBody>
      </p:sp>
    </p:spTree>
    <p:extLst>
      <p:ext uri="{BB962C8B-B14F-4D97-AF65-F5344CB8AC3E}">
        <p14:creationId xmlns:p14="http://schemas.microsoft.com/office/powerpoint/2010/main" xmlns="" val="20203643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500" fill="hold"/>
                                        <p:tgtEl>
                                          <p:spTgt spid="6"/>
                                        </p:tgtEl>
                                        <p:attrNameLst>
                                          <p:attrName>ppt_w</p:attrName>
                                        </p:attrNameLst>
                                      </p:cBhvr>
                                      <p:tavLst>
                                        <p:tav tm="0">
                                          <p:val>
                                            <p:fltVal val="0"/>
                                          </p:val>
                                        </p:tav>
                                        <p:tav tm="100000">
                                          <p:val>
                                            <p:strVal val="#ppt_w"/>
                                          </p:val>
                                        </p:tav>
                                      </p:tavLst>
                                    </p:anim>
                                    <p:anim calcmode="lin" valueType="num">
                                      <p:cBhvr>
                                        <p:cTn id="8" dur="500" fill="hold"/>
                                        <p:tgtEl>
                                          <p:spTgt spid="6"/>
                                        </p:tgtEl>
                                        <p:attrNameLst>
                                          <p:attrName>ppt_h</p:attrName>
                                        </p:attrNameLst>
                                      </p:cBhvr>
                                      <p:tavLst>
                                        <p:tav tm="0">
                                          <p:val>
                                            <p:fltVal val="0"/>
                                          </p:val>
                                        </p:tav>
                                        <p:tav tm="100000">
                                          <p:val>
                                            <p:strVal val="#ppt_h"/>
                                          </p:val>
                                        </p:tav>
                                      </p:tavLst>
                                    </p:anim>
                                    <p:animEffect transition="in" filter="fade">
                                      <p:cBhvr>
                                        <p:cTn id="9" dur="500"/>
                                        <p:tgtEl>
                                          <p:spTgt spid="6"/>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5"/>
                                        </p:tgtEl>
                                        <p:attrNameLst>
                                          <p:attrName>style.visibility</p:attrName>
                                        </p:attrNameLst>
                                      </p:cBhvr>
                                      <p:to>
                                        <p:strVal val="visible"/>
                                      </p:to>
                                    </p:set>
                                    <p:anim calcmode="lin" valueType="num">
                                      <p:cBhvr>
                                        <p:cTn id="12" dur="500" fill="hold"/>
                                        <p:tgtEl>
                                          <p:spTgt spid="5"/>
                                        </p:tgtEl>
                                        <p:attrNameLst>
                                          <p:attrName>ppt_w</p:attrName>
                                        </p:attrNameLst>
                                      </p:cBhvr>
                                      <p:tavLst>
                                        <p:tav tm="0">
                                          <p:val>
                                            <p:fltVal val="0"/>
                                          </p:val>
                                        </p:tav>
                                        <p:tav tm="100000">
                                          <p:val>
                                            <p:strVal val="#ppt_w"/>
                                          </p:val>
                                        </p:tav>
                                      </p:tavLst>
                                    </p:anim>
                                    <p:anim calcmode="lin" valueType="num">
                                      <p:cBhvr>
                                        <p:cTn id="13" dur="500" fill="hold"/>
                                        <p:tgtEl>
                                          <p:spTgt spid="5"/>
                                        </p:tgtEl>
                                        <p:attrNameLst>
                                          <p:attrName>ppt_h</p:attrName>
                                        </p:attrNameLst>
                                      </p:cBhvr>
                                      <p:tavLst>
                                        <p:tav tm="0">
                                          <p:val>
                                            <p:fltVal val="0"/>
                                          </p:val>
                                        </p:tav>
                                        <p:tav tm="100000">
                                          <p:val>
                                            <p:strVal val="#ppt_h"/>
                                          </p:val>
                                        </p:tav>
                                      </p:tavLst>
                                    </p:anim>
                                    <p:animEffect transition="in" filter="fade">
                                      <p:cBhvr>
                                        <p:cTn id="14"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Lst>
  </p:timing>
</p:sld>
</file>

<file path=ppt/slides/slide6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a:xfrm>
            <a:off x="1210056" y="2682520"/>
            <a:ext cx="6714744" cy="1154162"/>
          </a:xfrm>
          <a:prstGeom prst="rect">
            <a:avLst/>
          </a:prstGeom>
        </p:spPr>
        <p:txBody>
          <a:bodyPr wrap="square">
            <a:spAutoFit/>
          </a:bodyPr>
          <a:lstStyle/>
          <a:p>
            <a:r>
              <a:rPr lang="en-US" sz="2300" dirty="0" smtClean="0">
                <a:latin typeface="Times New Roman" pitchFamily="18" charset="0"/>
                <a:cs typeface="Times New Roman" pitchFamily="18" charset="0"/>
              </a:rPr>
              <a:t>Three </a:t>
            </a:r>
            <a:r>
              <a:rPr lang="en-US" sz="2300" dirty="0">
                <a:latin typeface="Times New Roman" pitchFamily="18" charset="0"/>
                <a:cs typeface="Times New Roman" pitchFamily="18" charset="0"/>
              </a:rPr>
              <a:t>disco lights flash at intervals of 5, 10 </a:t>
            </a:r>
            <a:r>
              <a:rPr lang="en-US" sz="2300" dirty="0" smtClean="0">
                <a:latin typeface="Times New Roman" pitchFamily="18" charset="0"/>
                <a:cs typeface="Times New Roman" pitchFamily="18" charset="0"/>
              </a:rPr>
              <a:t>and 15 </a:t>
            </a:r>
            <a:r>
              <a:rPr lang="en-US" sz="2300" dirty="0">
                <a:latin typeface="Times New Roman" pitchFamily="18" charset="0"/>
                <a:cs typeface="Times New Roman" pitchFamily="18" charset="0"/>
              </a:rPr>
              <a:t>seconds respectively. The lights flash </a:t>
            </a:r>
            <a:r>
              <a:rPr lang="en-US" sz="2300" dirty="0" smtClean="0">
                <a:latin typeface="Times New Roman" pitchFamily="18" charset="0"/>
                <a:cs typeface="Times New Roman" pitchFamily="18" charset="0"/>
              </a:rPr>
              <a:t>together. How </a:t>
            </a:r>
            <a:r>
              <a:rPr lang="en-US" sz="2300" dirty="0">
                <a:latin typeface="Times New Roman" pitchFamily="18" charset="0"/>
                <a:cs typeface="Times New Roman" pitchFamily="18" charset="0"/>
              </a:rPr>
              <a:t>long after will the lights next </a:t>
            </a:r>
            <a:r>
              <a:rPr lang="en-US" sz="2300" dirty="0" smtClean="0">
                <a:latin typeface="Times New Roman" pitchFamily="18" charset="0"/>
                <a:cs typeface="Times New Roman" pitchFamily="18" charset="0"/>
              </a:rPr>
              <a:t>flash together </a:t>
            </a:r>
            <a:r>
              <a:rPr lang="en-US" sz="2300" dirty="0">
                <a:latin typeface="Times New Roman" pitchFamily="18" charset="0"/>
                <a:cs typeface="Times New Roman" pitchFamily="18" charset="0"/>
              </a:rPr>
              <a:t>again?</a:t>
            </a:r>
          </a:p>
        </p:txBody>
      </p:sp>
      <p:sp>
        <p:nvSpPr>
          <p:cNvPr id="6" name="Rectangle 5"/>
          <p:cNvSpPr/>
          <p:nvPr/>
        </p:nvSpPr>
        <p:spPr>
          <a:xfrm>
            <a:off x="685800" y="2679192"/>
            <a:ext cx="553357" cy="446276"/>
          </a:xfrm>
          <a:prstGeom prst="rect">
            <a:avLst/>
          </a:prstGeom>
        </p:spPr>
        <p:txBody>
          <a:bodyPr wrap="none">
            <a:spAutoFit/>
          </a:bodyPr>
          <a:lstStyle/>
          <a:p>
            <a:r>
              <a:rPr lang="en-US" sz="2300" b="1" dirty="0" smtClean="0">
                <a:latin typeface="Times New Roman" pitchFamily="18" charset="0"/>
                <a:cs typeface="Times New Roman" pitchFamily="18" charset="0"/>
              </a:rPr>
              <a:t>10.</a:t>
            </a:r>
            <a:endParaRPr lang="en-US" sz="2300" dirty="0"/>
          </a:p>
        </p:txBody>
      </p:sp>
      <p:sp>
        <p:nvSpPr>
          <p:cNvPr id="7" name="Content Placeholder 10"/>
          <p:cNvSpPr>
            <a:spLocks noGrp="1"/>
          </p:cNvSpPr>
          <p:nvPr>
            <p:ph sz="quarter" idx="13"/>
          </p:nvPr>
        </p:nvSpPr>
        <p:spPr>
          <a:xfrm>
            <a:off x="1342136" y="3979313"/>
            <a:ext cx="1858264" cy="676339"/>
          </a:xfrm>
        </p:spPr>
        <p:txBody>
          <a:bodyPr wrap="square">
            <a:spAutoFit/>
          </a:bodyPr>
          <a:lstStyle/>
          <a:p>
            <a:pPr algn="just">
              <a:lnSpc>
                <a:spcPct val="165000"/>
              </a:lnSpc>
              <a:spcBef>
                <a:spcPct val="0"/>
              </a:spcBef>
              <a:buFontTx/>
              <a:buNone/>
              <a:tabLst>
                <a:tab pos="3776663" algn="l"/>
              </a:tabLst>
            </a:pPr>
            <a:r>
              <a:rPr lang="en-US" sz="2300" dirty="0" smtClean="0">
                <a:solidFill>
                  <a:schemeClr val="tx1"/>
                </a:solidFill>
                <a:latin typeface="Times New Roman" pitchFamily="18" charset="0"/>
                <a:cs typeface="Times New Roman" pitchFamily="18" charset="0"/>
              </a:rPr>
              <a:t>(A) 5 seconds</a:t>
            </a:r>
            <a:endParaRPr lang="en-US" sz="2300" dirty="0">
              <a:solidFill>
                <a:schemeClr val="tx1"/>
              </a:solidFill>
              <a:latin typeface="Times New Roman" pitchFamily="18" charset="0"/>
              <a:cs typeface="Times New Roman" pitchFamily="18" charset="0"/>
            </a:endParaRPr>
          </a:p>
        </p:txBody>
      </p:sp>
      <p:sp>
        <p:nvSpPr>
          <p:cNvPr id="8" name="Content Placeholder 10"/>
          <p:cNvSpPr>
            <a:spLocks noGrp="1"/>
          </p:cNvSpPr>
          <p:nvPr>
            <p:ph sz="quarter" idx="13"/>
          </p:nvPr>
        </p:nvSpPr>
        <p:spPr>
          <a:xfrm>
            <a:off x="3518408" y="4017753"/>
            <a:ext cx="2348992" cy="599459"/>
          </a:xfrm>
        </p:spPr>
        <p:txBody>
          <a:bodyPr wrap="square">
            <a:spAutoFit/>
          </a:bodyPr>
          <a:lstStyle/>
          <a:p>
            <a:pPr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(B</a:t>
            </a:r>
            <a:r>
              <a:rPr lang="en-US" sz="2300" dirty="0">
                <a:solidFill>
                  <a:schemeClr val="tx1"/>
                </a:solidFill>
                <a:latin typeface="Times New Roman" pitchFamily="18" charset="0"/>
                <a:cs typeface="Times New Roman" pitchFamily="18" charset="0"/>
              </a:rPr>
              <a:t>) </a:t>
            </a:r>
            <a:r>
              <a:rPr lang="en-US" sz="2300" dirty="0" smtClean="0">
                <a:solidFill>
                  <a:schemeClr val="tx1"/>
                </a:solidFill>
                <a:latin typeface="Times New Roman" pitchFamily="18" charset="0"/>
                <a:cs typeface="Times New Roman" pitchFamily="18" charset="0"/>
              </a:rPr>
              <a:t>10 </a:t>
            </a:r>
            <a:r>
              <a:rPr lang="en-US" sz="2300" dirty="0">
                <a:solidFill>
                  <a:schemeClr val="tx1"/>
                </a:solidFill>
                <a:latin typeface="Times New Roman" pitchFamily="18" charset="0"/>
                <a:cs typeface="Times New Roman" pitchFamily="18" charset="0"/>
              </a:rPr>
              <a:t>seconds</a:t>
            </a:r>
          </a:p>
        </p:txBody>
      </p:sp>
      <p:sp>
        <p:nvSpPr>
          <p:cNvPr id="9" name="Content Placeholder 10"/>
          <p:cNvSpPr>
            <a:spLocks noGrp="1"/>
          </p:cNvSpPr>
          <p:nvPr>
            <p:ph sz="quarter" idx="13"/>
          </p:nvPr>
        </p:nvSpPr>
        <p:spPr>
          <a:xfrm>
            <a:off x="1342136" y="4734541"/>
            <a:ext cx="2010664" cy="676339"/>
          </a:xfrm>
        </p:spPr>
        <p:txBody>
          <a:bodyPr wrap="square">
            <a:spAutoFit/>
          </a:bodyPr>
          <a:lstStyle/>
          <a:p>
            <a:pPr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(C</a:t>
            </a:r>
            <a:r>
              <a:rPr lang="en-US" sz="2300" dirty="0">
                <a:solidFill>
                  <a:schemeClr val="tx1"/>
                </a:solidFill>
                <a:latin typeface="Times New Roman" pitchFamily="18" charset="0"/>
                <a:cs typeface="Times New Roman" pitchFamily="18" charset="0"/>
              </a:rPr>
              <a:t>) 15 seconds</a:t>
            </a:r>
          </a:p>
        </p:txBody>
      </p:sp>
      <p:sp>
        <p:nvSpPr>
          <p:cNvPr id="10" name="Content Placeholder 10"/>
          <p:cNvSpPr>
            <a:spLocks noGrp="1"/>
          </p:cNvSpPr>
          <p:nvPr>
            <p:ph sz="quarter" idx="13"/>
          </p:nvPr>
        </p:nvSpPr>
        <p:spPr>
          <a:xfrm>
            <a:off x="3514852" y="4734541"/>
            <a:ext cx="2428748" cy="676339"/>
          </a:xfrm>
        </p:spPr>
        <p:txBody>
          <a:bodyPr wrap="square">
            <a:spAutoFit/>
          </a:bodyPr>
          <a:lstStyle/>
          <a:p>
            <a:pPr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(D</a:t>
            </a:r>
            <a:r>
              <a:rPr lang="en-US" sz="2300" dirty="0">
                <a:solidFill>
                  <a:schemeClr val="tx1"/>
                </a:solidFill>
                <a:latin typeface="Times New Roman" pitchFamily="18" charset="0"/>
                <a:cs typeface="Times New Roman" pitchFamily="18" charset="0"/>
              </a:rPr>
              <a:t>) </a:t>
            </a:r>
            <a:r>
              <a:rPr lang="en-US" sz="2300" dirty="0" smtClean="0">
                <a:solidFill>
                  <a:schemeClr val="tx1"/>
                </a:solidFill>
                <a:latin typeface="Times New Roman" pitchFamily="18" charset="0"/>
                <a:cs typeface="Times New Roman" pitchFamily="18" charset="0"/>
              </a:rPr>
              <a:t>30 seconds</a:t>
            </a:r>
            <a:endParaRPr lang="en-US" sz="2300" dirty="0">
              <a:solidFill>
                <a:schemeClr val="tx1"/>
              </a:solidFill>
              <a:latin typeface="Times New Roman" pitchFamily="18" charset="0"/>
              <a:cs typeface="Times New Roman" pitchFamily="18" charset="0"/>
            </a:endParaRPr>
          </a:p>
        </p:txBody>
      </p:sp>
      <p:sp>
        <p:nvSpPr>
          <p:cNvPr id="11" name="Notched Right Arrow 10"/>
          <p:cNvSpPr/>
          <p:nvPr/>
        </p:nvSpPr>
        <p:spPr>
          <a:xfrm>
            <a:off x="7162800" y="6019800"/>
            <a:ext cx="1782315" cy="685800"/>
          </a:xfrm>
          <a:prstGeom prst="notchedRightArrow">
            <a:avLst/>
          </a:prstGeom>
          <a:blipFill>
            <a:blip r:embed="rId2" cstate="print">
              <a:extLst>
                <a:ext uri="{BEBA8EAE-BF5A-486C-A8C5-ECC9F3942E4B}">
                  <a14:imgProps xmlns:a14="http://schemas.microsoft.com/office/drawing/2010/main" xmlns="">
                    <a14:imgLayer r:embed="rId3">
                      <a14:imgEffect>
                        <a14:brightnessContrast bright="-20000" contrast="-20000"/>
                      </a14:imgEffect>
                    </a14:imgLayer>
                  </a14:imgProps>
                </a:ex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ANSWER</a:t>
            </a:r>
            <a:endParaRPr lang="en-US" sz="2000" b="1" dirty="0">
              <a:latin typeface="Times New Roman" pitchFamily="18" charset="0"/>
              <a:cs typeface="Times New Roman" pitchFamily="18" charset="0"/>
            </a:endParaRPr>
          </a:p>
        </p:txBody>
      </p:sp>
      <p:sp>
        <p:nvSpPr>
          <p:cNvPr id="12" name="TextBox 11"/>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4 Paper 1</a:t>
            </a:r>
          </a:p>
        </p:txBody>
      </p:sp>
    </p:spTree>
    <p:extLst>
      <p:ext uri="{BB962C8B-B14F-4D97-AF65-F5344CB8AC3E}">
        <p14:creationId xmlns:p14="http://schemas.microsoft.com/office/powerpoint/2010/main" xmlns="" val="96754028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500" fill="hold"/>
                                        <p:tgtEl>
                                          <p:spTgt spid="6"/>
                                        </p:tgtEl>
                                        <p:attrNameLst>
                                          <p:attrName>ppt_w</p:attrName>
                                        </p:attrNameLst>
                                      </p:cBhvr>
                                      <p:tavLst>
                                        <p:tav tm="0">
                                          <p:val>
                                            <p:fltVal val="0"/>
                                          </p:val>
                                        </p:tav>
                                        <p:tav tm="100000">
                                          <p:val>
                                            <p:strVal val="#ppt_w"/>
                                          </p:val>
                                        </p:tav>
                                      </p:tavLst>
                                    </p:anim>
                                    <p:anim calcmode="lin" valueType="num">
                                      <p:cBhvr>
                                        <p:cTn id="8" dur="500" fill="hold"/>
                                        <p:tgtEl>
                                          <p:spTgt spid="6"/>
                                        </p:tgtEl>
                                        <p:attrNameLst>
                                          <p:attrName>ppt_h</p:attrName>
                                        </p:attrNameLst>
                                      </p:cBhvr>
                                      <p:tavLst>
                                        <p:tav tm="0">
                                          <p:val>
                                            <p:fltVal val="0"/>
                                          </p:val>
                                        </p:tav>
                                        <p:tav tm="100000">
                                          <p:val>
                                            <p:strVal val="#ppt_h"/>
                                          </p:val>
                                        </p:tav>
                                      </p:tavLst>
                                    </p:anim>
                                    <p:animEffect transition="in" filter="fade">
                                      <p:cBhvr>
                                        <p:cTn id="9" dur="500"/>
                                        <p:tgtEl>
                                          <p:spTgt spid="6"/>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5"/>
                                        </p:tgtEl>
                                        <p:attrNameLst>
                                          <p:attrName>style.visibility</p:attrName>
                                        </p:attrNameLst>
                                      </p:cBhvr>
                                      <p:to>
                                        <p:strVal val="visible"/>
                                      </p:to>
                                    </p:set>
                                    <p:anim calcmode="lin" valueType="num">
                                      <p:cBhvr>
                                        <p:cTn id="12" dur="500" fill="hold"/>
                                        <p:tgtEl>
                                          <p:spTgt spid="5"/>
                                        </p:tgtEl>
                                        <p:attrNameLst>
                                          <p:attrName>ppt_w</p:attrName>
                                        </p:attrNameLst>
                                      </p:cBhvr>
                                      <p:tavLst>
                                        <p:tav tm="0">
                                          <p:val>
                                            <p:fltVal val="0"/>
                                          </p:val>
                                        </p:tav>
                                        <p:tav tm="100000">
                                          <p:val>
                                            <p:strVal val="#ppt_w"/>
                                          </p:val>
                                        </p:tav>
                                      </p:tavLst>
                                    </p:anim>
                                    <p:anim calcmode="lin" valueType="num">
                                      <p:cBhvr>
                                        <p:cTn id="13" dur="500" fill="hold"/>
                                        <p:tgtEl>
                                          <p:spTgt spid="5"/>
                                        </p:tgtEl>
                                        <p:attrNameLst>
                                          <p:attrName>ppt_h</p:attrName>
                                        </p:attrNameLst>
                                      </p:cBhvr>
                                      <p:tavLst>
                                        <p:tav tm="0">
                                          <p:val>
                                            <p:fltVal val="0"/>
                                          </p:val>
                                        </p:tav>
                                        <p:tav tm="100000">
                                          <p:val>
                                            <p:strVal val="#ppt_h"/>
                                          </p:val>
                                        </p:tav>
                                      </p:tavLst>
                                    </p:anim>
                                    <p:animEffect transition="in" filter="fade">
                                      <p:cBhvr>
                                        <p:cTn id="14" dur="500"/>
                                        <p:tgtEl>
                                          <p:spTgt spid="5"/>
                                        </p:tgtEl>
                                      </p:cBhvr>
                                    </p:animEffect>
                                  </p:childTnLst>
                                </p:cTn>
                              </p:par>
                            </p:childTnLst>
                          </p:cTn>
                        </p:par>
                      </p:childTnLst>
                    </p:cTn>
                  </p:par>
                  <p:par>
                    <p:cTn id="15" fill="hold">
                      <p:stCondLst>
                        <p:cond delay="indefinite"/>
                      </p:stCondLst>
                      <p:childTnLst>
                        <p:par>
                          <p:cTn id="16" fill="hold">
                            <p:stCondLst>
                              <p:cond delay="0"/>
                            </p:stCondLst>
                            <p:childTnLst>
                              <p:par>
                                <p:cTn id="17" presetID="53" presetClass="entr" presetSubtype="16" fill="hold" grpId="0" nodeType="clickEffect">
                                  <p:stCondLst>
                                    <p:cond delay="0"/>
                                  </p:stCondLst>
                                  <p:childTnLst>
                                    <p:set>
                                      <p:cBhvr>
                                        <p:cTn id="18" dur="1" fill="hold">
                                          <p:stCondLst>
                                            <p:cond delay="0"/>
                                          </p:stCondLst>
                                        </p:cTn>
                                        <p:tgtEl>
                                          <p:spTgt spid="7">
                                            <p:txEl>
                                              <p:pRg st="0" end="0"/>
                                            </p:txEl>
                                          </p:spTgt>
                                        </p:tgtEl>
                                        <p:attrNameLst>
                                          <p:attrName>style.visibility</p:attrName>
                                        </p:attrNameLst>
                                      </p:cBhvr>
                                      <p:to>
                                        <p:strVal val="visible"/>
                                      </p:to>
                                    </p:set>
                                    <p:anim calcmode="lin" valueType="num">
                                      <p:cBhvr>
                                        <p:cTn id="19" dur="500" fill="hold"/>
                                        <p:tgtEl>
                                          <p:spTgt spid="7">
                                            <p:txEl>
                                              <p:pRg st="0" end="0"/>
                                            </p:txEl>
                                          </p:spTgt>
                                        </p:tgtEl>
                                        <p:attrNameLst>
                                          <p:attrName>ppt_w</p:attrName>
                                        </p:attrNameLst>
                                      </p:cBhvr>
                                      <p:tavLst>
                                        <p:tav tm="0">
                                          <p:val>
                                            <p:fltVal val="0"/>
                                          </p:val>
                                        </p:tav>
                                        <p:tav tm="100000">
                                          <p:val>
                                            <p:strVal val="#ppt_w"/>
                                          </p:val>
                                        </p:tav>
                                      </p:tavLst>
                                    </p:anim>
                                    <p:anim calcmode="lin" valueType="num">
                                      <p:cBhvr>
                                        <p:cTn id="20" dur="500" fill="hold"/>
                                        <p:tgtEl>
                                          <p:spTgt spid="7">
                                            <p:txEl>
                                              <p:pRg st="0" end="0"/>
                                            </p:txEl>
                                          </p:spTgt>
                                        </p:tgtEl>
                                        <p:attrNameLst>
                                          <p:attrName>ppt_h</p:attrName>
                                        </p:attrNameLst>
                                      </p:cBhvr>
                                      <p:tavLst>
                                        <p:tav tm="0">
                                          <p:val>
                                            <p:fltVal val="0"/>
                                          </p:val>
                                        </p:tav>
                                        <p:tav tm="100000">
                                          <p:val>
                                            <p:strVal val="#ppt_h"/>
                                          </p:val>
                                        </p:tav>
                                      </p:tavLst>
                                    </p:anim>
                                    <p:animEffect transition="in" filter="fade">
                                      <p:cBhvr>
                                        <p:cTn id="21" dur="500"/>
                                        <p:tgtEl>
                                          <p:spTgt spid="7">
                                            <p:txEl>
                                              <p:pRg st="0" end="0"/>
                                            </p:txEl>
                                          </p:spTgt>
                                        </p:tgtEl>
                                      </p:cBhvr>
                                    </p:animEffect>
                                  </p:childTnLst>
                                </p:cTn>
                              </p:par>
                              <p:par>
                                <p:cTn id="22" presetID="53" presetClass="entr" presetSubtype="16" fill="hold" grpId="0" nodeType="withEffect">
                                  <p:stCondLst>
                                    <p:cond delay="0"/>
                                  </p:stCondLst>
                                  <p:childTnLst>
                                    <p:set>
                                      <p:cBhvr>
                                        <p:cTn id="23" dur="1" fill="hold">
                                          <p:stCondLst>
                                            <p:cond delay="0"/>
                                          </p:stCondLst>
                                        </p:cTn>
                                        <p:tgtEl>
                                          <p:spTgt spid="8">
                                            <p:txEl>
                                              <p:pRg st="0" end="0"/>
                                            </p:txEl>
                                          </p:spTgt>
                                        </p:tgtEl>
                                        <p:attrNameLst>
                                          <p:attrName>style.visibility</p:attrName>
                                        </p:attrNameLst>
                                      </p:cBhvr>
                                      <p:to>
                                        <p:strVal val="visible"/>
                                      </p:to>
                                    </p:set>
                                    <p:anim calcmode="lin" valueType="num">
                                      <p:cBhvr>
                                        <p:cTn id="24" dur="500" fill="hold"/>
                                        <p:tgtEl>
                                          <p:spTgt spid="8">
                                            <p:txEl>
                                              <p:pRg st="0" end="0"/>
                                            </p:txEl>
                                          </p:spTgt>
                                        </p:tgtEl>
                                        <p:attrNameLst>
                                          <p:attrName>ppt_w</p:attrName>
                                        </p:attrNameLst>
                                      </p:cBhvr>
                                      <p:tavLst>
                                        <p:tav tm="0">
                                          <p:val>
                                            <p:fltVal val="0"/>
                                          </p:val>
                                        </p:tav>
                                        <p:tav tm="100000">
                                          <p:val>
                                            <p:strVal val="#ppt_w"/>
                                          </p:val>
                                        </p:tav>
                                      </p:tavLst>
                                    </p:anim>
                                    <p:anim calcmode="lin" valueType="num">
                                      <p:cBhvr>
                                        <p:cTn id="25" dur="500" fill="hold"/>
                                        <p:tgtEl>
                                          <p:spTgt spid="8">
                                            <p:txEl>
                                              <p:pRg st="0" end="0"/>
                                            </p:txEl>
                                          </p:spTgt>
                                        </p:tgtEl>
                                        <p:attrNameLst>
                                          <p:attrName>ppt_h</p:attrName>
                                        </p:attrNameLst>
                                      </p:cBhvr>
                                      <p:tavLst>
                                        <p:tav tm="0">
                                          <p:val>
                                            <p:fltVal val="0"/>
                                          </p:val>
                                        </p:tav>
                                        <p:tav tm="100000">
                                          <p:val>
                                            <p:strVal val="#ppt_h"/>
                                          </p:val>
                                        </p:tav>
                                      </p:tavLst>
                                    </p:anim>
                                    <p:animEffect transition="in" filter="fade">
                                      <p:cBhvr>
                                        <p:cTn id="26" dur="500"/>
                                        <p:tgtEl>
                                          <p:spTgt spid="8">
                                            <p:txEl>
                                              <p:pRg st="0" end="0"/>
                                            </p:txEl>
                                          </p:spTgt>
                                        </p:tgtEl>
                                      </p:cBhvr>
                                    </p:animEffect>
                                  </p:childTnLst>
                                </p:cTn>
                              </p:par>
                              <p:par>
                                <p:cTn id="27" presetID="53" presetClass="entr" presetSubtype="16" fill="hold" grpId="0" nodeType="withEffect">
                                  <p:stCondLst>
                                    <p:cond delay="0"/>
                                  </p:stCondLst>
                                  <p:childTnLst>
                                    <p:set>
                                      <p:cBhvr>
                                        <p:cTn id="28" dur="1" fill="hold">
                                          <p:stCondLst>
                                            <p:cond delay="0"/>
                                          </p:stCondLst>
                                        </p:cTn>
                                        <p:tgtEl>
                                          <p:spTgt spid="9">
                                            <p:txEl>
                                              <p:pRg st="0" end="0"/>
                                            </p:txEl>
                                          </p:spTgt>
                                        </p:tgtEl>
                                        <p:attrNameLst>
                                          <p:attrName>style.visibility</p:attrName>
                                        </p:attrNameLst>
                                      </p:cBhvr>
                                      <p:to>
                                        <p:strVal val="visible"/>
                                      </p:to>
                                    </p:set>
                                    <p:anim calcmode="lin" valueType="num">
                                      <p:cBhvr>
                                        <p:cTn id="29" dur="500" fill="hold"/>
                                        <p:tgtEl>
                                          <p:spTgt spid="9">
                                            <p:txEl>
                                              <p:pRg st="0" end="0"/>
                                            </p:txEl>
                                          </p:spTgt>
                                        </p:tgtEl>
                                        <p:attrNameLst>
                                          <p:attrName>ppt_w</p:attrName>
                                        </p:attrNameLst>
                                      </p:cBhvr>
                                      <p:tavLst>
                                        <p:tav tm="0">
                                          <p:val>
                                            <p:fltVal val="0"/>
                                          </p:val>
                                        </p:tav>
                                        <p:tav tm="100000">
                                          <p:val>
                                            <p:strVal val="#ppt_w"/>
                                          </p:val>
                                        </p:tav>
                                      </p:tavLst>
                                    </p:anim>
                                    <p:anim calcmode="lin" valueType="num">
                                      <p:cBhvr>
                                        <p:cTn id="30" dur="500" fill="hold"/>
                                        <p:tgtEl>
                                          <p:spTgt spid="9">
                                            <p:txEl>
                                              <p:pRg st="0" end="0"/>
                                            </p:txEl>
                                          </p:spTgt>
                                        </p:tgtEl>
                                        <p:attrNameLst>
                                          <p:attrName>ppt_h</p:attrName>
                                        </p:attrNameLst>
                                      </p:cBhvr>
                                      <p:tavLst>
                                        <p:tav tm="0">
                                          <p:val>
                                            <p:fltVal val="0"/>
                                          </p:val>
                                        </p:tav>
                                        <p:tav tm="100000">
                                          <p:val>
                                            <p:strVal val="#ppt_h"/>
                                          </p:val>
                                        </p:tav>
                                      </p:tavLst>
                                    </p:anim>
                                    <p:animEffect transition="in" filter="fade">
                                      <p:cBhvr>
                                        <p:cTn id="31" dur="500"/>
                                        <p:tgtEl>
                                          <p:spTgt spid="9">
                                            <p:txEl>
                                              <p:pRg st="0" end="0"/>
                                            </p:txEl>
                                          </p:spTgt>
                                        </p:tgtEl>
                                      </p:cBhvr>
                                    </p:animEffect>
                                  </p:childTnLst>
                                </p:cTn>
                              </p:par>
                              <p:par>
                                <p:cTn id="32" presetID="53" presetClass="entr" presetSubtype="16" fill="hold" grpId="0" nodeType="withEffect">
                                  <p:stCondLst>
                                    <p:cond delay="0"/>
                                  </p:stCondLst>
                                  <p:childTnLst>
                                    <p:set>
                                      <p:cBhvr>
                                        <p:cTn id="33" dur="1" fill="hold">
                                          <p:stCondLst>
                                            <p:cond delay="0"/>
                                          </p:stCondLst>
                                        </p:cTn>
                                        <p:tgtEl>
                                          <p:spTgt spid="10">
                                            <p:txEl>
                                              <p:pRg st="0" end="0"/>
                                            </p:txEl>
                                          </p:spTgt>
                                        </p:tgtEl>
                                        <p:attrNameLst>
                                          <p:attrName>style.visibility</p:attrName>
                                        </p:attrNameLst>
                                      </p:cBhvr>
                                      <p:to>
                                        <p:strVal val="visible"/>
                                      </p:to>
                                    </p:set>
                                    <p:anim calcmode="lin" valueType="num">
                                      <p:cBhvr>
                                        <p:cTn id="34" dur="500" fill="hold"/>
                                        <p:tgtEl>
                                          <p:spTgt spid="10">
                                            <p:txEl>
                                              <p:pRg st="0" end="0"/>
                                            </p:txEl>
                                          </p:spTgt>
                                        </p:tgtEl>
                                        <p:attrNameLst>
                                          <p:attrName>ppt_w</p:attrName>
                                        </p:attrNameLst>
                                      </p:cBhvr>
                                      <p:tavLst>
                                        <p:tav tm="0">
                                          <p:val>
                                            <p:fltVal val="0"/>
                                          </p:val>
                                        </p:tav>
                                        <p:tav tm="100000">
                                          <p:val>
                                            <p:strVal val="#ppt_w"/>
                                          </p:val>
                                        </p:tav>
                                      </p:tavLst>
                                    </p:anim>
                                    <p:anim calcmode="lin" valueType="num">
                                      <p:cBhvr>
                                        <p:cTn id="35" dur="500" fill="hold"/>
                                        <p:tgtEl>
                                          <p:spTgt spid="10">
                                            <p:txEl>
                                              <p:pRg st="0" end="0"/>
                                            </p:txEl>
                                          </p:spTgt>
                                        </p:tgtEl>
                                        <p:attrNameLst>
                                          <p:attrName>ppt_h</p:attrName>
                                        </p:attrNameLst>
                                      </p:cBhvr>
                                      <p:tavLst>
                                        <p:tav tm="0">
                                          <p:val>
                                            <p:fltVal val="0"/>
                                          </p:val>
                                        </p:tav>
                                        <p:tav tm="100000">
                                          <p:val>
                                            <p:strVal val="#ppt_h"/>
                                          </p:val>
                                        </p:tav>
                                      </p:tavLst>
                                    </p:anim>
                                    <p:animEffect transition="in" filter="fade">
                                      <p:cBhvr>
                                        <p:cTn id="36" dur="500"/>
                                        <p:tgtEl>
                                          <p:spTgt spid="10">
                                            <p:txEl>
                                              <p:pRg st="0" end="0"/>
                                            </p:txEl>
                                          </p:spTgt>
                                        </p:tgtEl>
                                      </p:cBhvr>
                                    </p:animEffect>
                                  </p:childTnLst>
                                </p:cTn>
                              </p:par>
                            </p:childTnLst>
                          </p:cTn>
                        </p:par>
                      </p:childTnLst>
                    </p:cTn>
                  </p:par>
                  <p:par>
                    <p:cTn id="37" fill="hold">
                      <p:stCondLst>
                        <p:cond delay="indefinite"/>
                      </p:stCondLst>
                      <p:childTnLst>
                        <p:par>
                          <p:cTn id="38" fill="hold">
                            <p:stCondLst>
                              <p:cond delay="0"/>
                            </p:stCondLst>
                            <p:childTnLst>
                              <p:par>
                                <p:cTn id="39" presetID="3" presetClass="entr" presetSubtype="10" fill="hold" grpId="0" nodeType="clickEffect">
                                  <p:stCondLst>
                                    <p:cond delay="0"/>
                                  </p:stCondLst>
                                  <p:childTnLst>
                                    <p:set>
                                      <p:cBhvr>
                                        <p:cTn id="40" dur="1" fill="hold">
                                          <p:stCondLst>
                                            <p:cond delay="0"/>
                                          </p:stCondLst>
                                        </p:cTn>
                                        <p:tgtEl>
                                          <p:spTgt spid="11"/>
                                        </p:tgtEl>
                                        <p:attrNameLst>
                                          <p:attrName>style.visibility</p:attrName>
                                        </p:attrNameLst>
                                      </p:cBhvr>
                                      <p:to>
                                        <p:strVal val="visible"/>
                                      </p:to>
                                    </p:set>
                                    <p:animEffect transition="in" filter="blinds(horizontal)">
                                      <p:cBhvr>
                                        <p:cTn id="41"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P spid="7" grpId="0" build="p"/>
      <p:bldP spid="8" grpId="0" build="p"/>
      <p:bldP spid="9" grpId="0" build="p"/>
      <p:bldP spid="10" grpId="0" build="p"/>
      <p:bldP spid="11" grpId="0" animBg="1"/>
    </p:bld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Content Placeholder 10"/>
          <p:cNvSpPr>
            <a:spLocks noGrp="1"/>
          </p:cNvSpPr>
          <p:nvPr>
            <p:ph sz="quarter" idx="13"/>
          </p:nvPr>
        </p:nvSpPr>
        <p:spPr>
          <a:xfrm>
            <a:off x="685800" y="2432964"/>
            <a:ext cx="7010400" cy="676339"/>
          </a:xfrm>
        </p:spPr>
        <p:txBody>
          <a:bodyPr wrap="square">
            <a:spAutoFit/>
          </a:bodyPr>
          <a:lstStyle/>
          <a:p>
            <a:pPr marL="457200" indent="-457200" algn="just">
              <a:lnSpc>
                <a:spcPct val="165000"/>
              </a:lnSpc>
              <a:spcBef>
                <a:spcPct val="0"/>
              </a:spcBef>
              <a:buFontTx/>
              <a:buNone/>
              <a:tabLst>
                <a:tab pos="800100" algn="l"/>
                <a:tab pos="3033713" algn="l"/>
              </a:tabLst>
            </a:pPr>
            <a:r>
              <a:rPr lang="en-US" sz="2300" b="1" dirty="0" smtClean="0">
                <a:solidFill>
                  <a:schemeClr val="tx1"/>
                </a:solidFill>
                <a:latin typeface="Times New Roman" pitchFamily="18" charset="0"/>
                <a:cs typeface="Times New Roman" pitchFamily="18" charset="0"/>
              </a:rPr>
              <a:t>30.</a:t>
            </a:r>
            <a:r>
              <a:rPr lang="en-US" sz="2300" dirty="0" smtClean="0">
                <a:solidFill>
                  <a:schemeClr val="tx1"/>
                </a:solidFill>
                <a:latin typeface="Times New Roman" pitchFamily="18" charset="0"/>
                <a:cs typeface="Times New Roman" pitchFamily="18" charset="0"/>
              </a:rPr>
              <a:t> 		</a:t>
            </a:r>
          </a:p>
        </p:txBody>
      </p:sp>
      <p:sp>
        <p:nvSpPr>
          <p:cNvPr id="4"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tabLst>
                <a:tab pos="393192" algn="r"/>
                <a:tab pos="640080" algn="l"/>
              </a:tabLst>
            </a:pPr>
            <a:r>
              <a:rPr lang="en-US" sz="1500" b="1" dirty="0" smtClean="0">
                <a:solidFill>
                  <a:schemeClr val="bg1"/>
                </a:solidFill>
                <a:latin typeface="Times New Roman" pitchFamily="18" charset="0"/>
                <a:cs typeface="Times New Roman" pitchFamily="18" charset="0"/>
              </a:rPr>
              <a:t>Revision Exam 1 Paper 1</a:t>
            </a:r>
          </a:p>
        </p:txBody>
      </p:sp>
      <p:pic>
        <p:nvPicPr>
          <p:cNvPr id="2282498" name="Picture 2" descr="E:\Karthik\20111118\EQ30.wmf"/>
          <p:cNvPicPr>
            <a:picLocks noChangeAspect="1" noChangeArrowheads="1"/>
          </p:cNvPicPr>
          <p:nvPr/>
        </p:nvPicPr>
        <p:blipFill>
          <a:blip r:embed="rId2" cstate="print"/>
          <a:srcRect/>
          <a:stretch>
            <a:fillRect/>
          </a:stretch>
        </p:blipFill>
        <p:spPr bwMode="auto">
          <a:xfrm>
            <a:off x="1371600" y="2496312"/>
            <a:ext cx="4826000" cy="2794000"/>
          </a:xfrm>
          <a:prstGeom prst="rect">
            <a:avLst/>
          </a:prstGeom>
          <a:noFill/>
        </p:spPr>
      </p:pic>
    </p:spTree>
    <p:extLst>
      <p:ext uri="{BB962C8B-B14F-4D97-AF65-F5344CB8AC3E}">
        <p14:creationId xmlns:p14="http://schemas.microsoft.com/office/powerpoint/2010/main" xmlns="" val="1862447457"/>
      </p:ext>
    </p:extLst>
  </p:cSld>
  <p:clrMapOvr>
    <a:masterClrMapping/>
  </p:clrMapOvr>
  <p:transition spd="slow">
    <p:strips dir="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withEffect">
                                  <p:stCondLst>
                                    <p:cond delay="0"/>
                                  </p:stCondLst>
                                  <p:childTnLst>
                                    <p:set>
                                      <p:cBhvr>
                                        <p:cTn id="6" dur="1" fill="hold">
                                          <p:stCondLst>
                                            <p:cond delay="0"/>
                                          </p:stCondLst>
                                        </p:cTn>
                                        <p:tgtEl>
                                          <p:spTgt spid="10">
                                            <p:txEl>
                                              <p:pRg st="0" end="0"/>
                                            </p:txEl>
                                          </p:spTgt>
                                        </p:tgtEl>
                                        <p:attrNameLst>
                                          <p:attrName>style.visibility</p:attrName>
                                        </p:attrNameLst>
                                      </p:cBhvr>
                                      <p:to>
                                        <p:strVal val="visible"/>
                                      </p:to>
                                    </p:set>
                                    <p:anim calcmode="lin" valueType="num">
                                      <p:cBhvr>
                                        <p:cTn id="7" dur="500" fill="hold"/>
                                        <p:tgtEl>
                                          <p:spTgt spid="10">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10">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10">
                                            <p:txEl>
                                              <p:pRg st="0" end="0"/>
                                            </p:txEl>
                                          </p:spTgt>
                                        </p:tgtEl>
                                      </p:cBhvr>
                                    </p:animEffect>
                                  </p:childTnLst>
                                </p:cTn>
                              </p:par>
                              <p:par>
                                <p:cTn id="10" presetID="53" presetClass="entr" presetSubtype="0" fill="hold" nodeType="withEffect">
                                  <p:stCondLst>
                                    <p:cond delay="0"/>
                                  </p:stCondLst>
                                  <p:childTnLst>
                                    <p:set>
                                      <p:cBhvr>
                                        <p:cTn id="11" dur="1" fill="hold">
                                          <p:stCondLst>
                                            <p:cond delay="0"/>
                                          </p:stCondLst>
                                        </p:cTn>
                                        <p:tgtEl>
                                          <p:spTgt spid="2282498"/>
                                        </p:tgtEl>
                                        <p:attrNameLst>
                                          <p:attrName>style.visibility</p:attrName>
                                        </p:attrNameLst>
                                      </p:cBhvr>
                                      <p:to>
                                        <p:strVal val="visible"/>
                                      </p:to>
                                    </p:set>
                                    <p:anim calcmode="lin" valueType="num">
                                      <p:cBhvr>
                                        <p:cTn id="12" dur="500" fill="hold"/>
                                        <p:tgtEl>
                                          <p:spTgt spid="2282498"/>
                                        </p:tgtEl>
                                        <p:attrNameLst>
                                          <p:attrName>ppt_w</p:attrName>
                                        </p:attrNameLst>
                                      </p:cBhvr>
                                      <p:tavLst>
                                        <p:tav tm="0">
                                          <p:val>
                                            <p:fltVal val="0"/>
                                          </p:val>
                                        </p:tav>
                                        <p:tav tm="100000">
                                          <p:val>
                                            <p:strVal val="#ppt_w"/>
                                          </p:val>
                                        </p:tav>
                                      </p:tavLst>
                                    </p:anim>
                                    <p:anim calcmode="lin" valueType="num">
                                      <p:cBhvr>
                                        <p:cTn id="13" dur="500" fill="hold"/>
                                        <p:tgtEl>
                                          <p:spTgt spid="2282498"/>
                                        </p:tgtEl>
                                        <p:attrNameLst>
                                          <p:attrName>ppt_h</p:attrName>
                                        </p:attrNameLst>
                                      </p:cBhvr>
                                      <p:tavLst>
                                        <p:tav tm="0">
                                          <p:val>
                                            <p:fltVal val="0"/>
                                          </p:val>
                                        </p:tav>
                                        <p:tav tm="100000">
                                          <p:val>
                                            <p:strVal val="#ppt_h"/>
                                          </p:val>
                                        </p:tav>
                                      </p:tavLst>
                                    </p:anim>
                                    <p:animEffect transition="in" filter="fade">
                                      <p:cBhvr>
                                        <p:cTn id="14" dur="500"/>
                                        <p:tgtEl>
                                          <p:spTgt spid="228249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build="p"/>
    </p:bldLst>
  </p:timing>
</p:sld>
</file>

<file path=ppt/slides/slide6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Rectangle 21"/>
          <p:cNvSpPr/>
          <p:nvPr/>
        </p:nvSpPr>
        <p:spPr>
          <a:xfrm>
            <a:off x="609600" y="2679192"/>
            <a:ext cx="553357" cy="446276"/>
          </a:xfrm>
          <a:prstGeom prst="rect">
            <a:avLst/>
          </a:prstGeom>
        </p:spPr>
        <p:txBody>
          <a:bodyPr wrap="none">
            <a:spAutoFit/>
          </a:bodyPr>
          <a:lstStyle/>
          <a:p>
            <a:r>
              <a:rPr lang="en-US" sz="2300" b="1" dirty="0" smtClean="0">
                <a:latin typeface="Times New Roman" pitchFamily="18" charset="0"/>
                <a:cs typeface="Times New Roman" pitchFamily="18" charset="0"/>
              </a:rPr>
              <a:t>10.</a:t>
            </a:r>
            <a:endParaRPr lang="en-US" sz="2300" dirty="0"/>
          </a:p>
        </p:txBody>
      </p:sp>
      <p:graphicFrame>
        <p:nvGraphicFramePr>
          <p:cNvPr id="23" name="Table 22"/>
          <p:cNvGraphicFramePr>
            <a:graphicFrameLocks noGrp="1"/>
          </p:cNvGraphicFramePr>
          <p:nvPr>
            <p:extLst>
              <p:ext uri="{D42A27DB-BD31-4B8C-83A1-F6EECF244321}">
                <p14:modId xmlns:p14="http://schemas.microsoft.com/office/powerpoint/2010/main" xmlns="" val="2935570890"/>
              </p:ext>
            </p:extLst>
          </p:nvPr>
        </p:nvGraphicFramePr>
        <p:xfrm>
          <a:off x="1287780" y="2788920"/>
          <a:ext cx="1828800" cy="1767840"/>
        </p:xfrm>
        <a:graphic>
          <a:graphicData uri="http://schemas.openxmlformats.org/drawingml/2006/table">
            <a:tbl>
              <a:tblPr firstRow="1" bandRow="1">
                <a:tableStyleId>{5C22544A-7EE6-4342-B048-85BDC9FD1C3A}</a:tableStyleId>
              </a:tblPr>
              <a:tblGrid>
                <a:gridCol w="457200"/>
                <a:gridCol w="1371600"/>
              </a:tblGrid>
              <a:tr h="370840">
                <a:tc>
                  <a:txBody>
                    <a:bodyPr/>
                    <a:lstStyle/>
                    <a:p>
                      <a:r>
                        <a:rPr lang="en-US" sz="2300" b="0" dirty="0" smtClean="0">
                          <a:solidFill>
                            <a:schemeClr val="tx1"/>
                          </a:solidFill>
                          <a:latin typeface="Times New Roman" pitchFamily="18" charset="0"/>
                          <a:cs typeface="Times New Roman" pitchFamily="18" charset="0"/>
                        </a:rPr>
                        <a:t>2</a:t>
                      </a:r>
                      <a:endParaRPr lang="en-US" sz="2300" b="0" dirty="0">
                        <a:ln w="0">
                          <a:solidFill>
                            <a:schemeClr val="tx1"/>
                          </a:solidFill>
                        </a:ln>
                        <a:solidFill>
                          <a:schemeClr val="tx1"/>
                        </a:solidFill>
                        <a:latin typeface="Times New Roman" pitchFamily="18" charset="0"/>
                        <a:cs typeface="Times New Roman" pitchFamily="18" charset="0"/>
                      </a:endParaRPr>
                    </a:p>
                  </a:txBody>
                  <a:tcP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r>
                        <a:rPr lang="en-US" sz="2300" b="0" dirty="0" smtClean="0">
                          <a:solidFill>
                            <a:schemeClr val="tx1"/>
                          </a:solidFill>
                          <a:latin typeface="Times New Roman" pitchFamily="18" charset="0"/>
                          <a:cs typeface="Times New Roman" pitchFamily="18" charset="0"/>
                        </a:rPr>
                        <a:t>5</a:t>
                      </a:r>
                      <a:r>
                        <a:rPr lang="en-US" sz="2300" b="0" dirty="0" smtClean="0">
                          <a:ln>
                            <a:noFill/>
                          </a:ln>
                          <a:solidFill>
                            <a:schemeClr val="tx1"/>
                          </a:solidFill>
                          <a:latin typeface="Times New Roman" pitchFamily="18" charset="0"/>
                          <a:cs typeface="Times New Roman" pitchFamily="18" charset="0"/>
                        </a:rPr>
                        <a:t>,</a:t>
                      </a:r>
                      <a:r>
                        <a:rPr lang="en-US" sz="2300" b="0" dirty="0" smtClean="0">
                          <a:ln w="0">
                            <a:solidFill>
                              <a:schemeClr val="tx1"/>
                            </a:solidFill>
                          </a:ln>
                          <a:solidFill>
                            <a:schemeClr val="tx1"/>
                          </a:solidFill>
                          <a:latin typeface="Times New Roman" pitchFamily="18" charset="0"/>
                          <a:cs typeface="Times New Roman" pitchFamily="18" charset="0"/>
                        </a:rPr>
                        <a:t> </a:t>
                      </a:r>
                      <a:r>
                        <a:rPr lang="en-US" sz="2300" b="0" dirty="0" smtClean="0">
                          <a:ln>
                            <a:noFill/>
                          </a:ln>
                          <a:solidFill>
                            <a:schemeClr val="tx1"/>
                          </a:solidFill>
                          <a:latin typeface="Times New Roman" pitchFamily="18" charset="0"/>
                          <a:cs typeface="Times New Roman" pitchFamily="18" charset="0"/>
                        </a:rPr>
                        <a:t>10, 1</a:t>
                      </a:r>
                      <a:r>
                        <a:rPr lang="en-US" sz="2300" b="0" dirty="0" smtClean="0">
                          <a:solidFill>
                            <a:schemeClr val="tx1"/>
                          </a:solidFill>
                          <a:latin typeface="Times New Roman" pitchFamily="18" charset="0"/>
                          <a:cs typeface="Times New Roman" pitchFamily="18" charset="0"/>
                        </a:rPr>
                        <a:t>5</a:t>
                      </a:r>
                      <a:endParaRPr lang="en-US" sz="2300" b="0" dirty="0">
                        <a:ln w="0">
                          <a:solidFill>
                            <a:schemeClr val="tx1"/>
                          </a:solidFill>
                        </a:ln>
                        <a:solidFill>
                          <a:schemeClr val="tx1"/>
                        </a:solidFill>
                        <a:latin typeface="Times New Roman" pitchFamily="18" charset="0"/>
                        <a:cs typeface="Times New Roman" pitchFamily="18" charset="0"/>
                      </a:endParaRPr>
                    </a:p>
                  </a:txBody>
                  <a:tcP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r>
              <a:tr h="370840">
                <a:tc>
                  <a:txBody>
                    <a:bodyPr/>
                    <a:lstStyle/>
                    <a:p>
                      <a:r>
                        <a:rPr lang="en-US" sz="2300" b="0" dirty="0" smtClean="0">
                          <a:ln>
                            <a:noFill/>
                          </a:ln>
                          <a:solidFill>
                            <a:schemeClr val="tx1"/>
                          </a:solidFill>
                          <a:latin typeface="Times New Roman" pitchFamily="18" charset="0"/>
                          <a:cs typeface="Times New Roman" pitchFamily="18" charset="0"/>
                        </a:rPr>
                        <a:t>3</a:t>
                      </a:r>
                      <a:endParaRPr lang="en-US" sz="2300" b="0" dirty="0">
                        <a:ln w="0">
                          <a:solidFill>
                            <a:schemeClr val="tx1"/>
                          </a:solidFill>
                        </a:ln>
                        <a:solidFill>
                          <a:schemeClr val="tx1"/>
                        </a:solidFill>
                        <a:latin typeface="Times New Roman" pitchFamily="18" charset="0"/>
                        <a:cs typeface="Times New Roman" pitchFamily="18" charset="0"/>
                      </a:endParaRPr>
                    </a:p>
                  </a:txBody>
                  <a:tcP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r>
                        <a:rPr lang="en-US" sz="2300" b="0" dirty="0" smtClean="0">
                          <a:ln>
                            <a:noFill/>
                          </a:ln>
                          <a:solidFill>
                            <a:schemeClr val="tx1"/>
                          </a:solidFill>
                          <a:latin typeface="Times New Roman" pitchFamily="18" charset="0"/>
                          <a:cs typeface="Times New Roman" pitchFamily="18" charset="0"/>
                        </a:rPr>
                        <a:t>5,   5, 15</a:t>
                      </a:r>
                      <a:endParaRPr lang="en-US" sz="2300" b="0" dirty="0">
                        <a:ln w="0">
                          <a:solidFill>
                            <a:schemeClr val="tx1"/>
                          </a:solidFill>
                        </a:ln>
                        <a:solidFill>
                          <a:schemeClr val="tx1"/>
                        </a:solidFill>
                        <a:latin typeface="Times New Roman" pitchFamily="18" charset="0"/>
                        <a:cs typeface="Times New Roman" pitchFamily="18" charset="0"/>
                      </a:endParaRPr>
                    </a:p>
                  </a:txBody>
                  <a:tcP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r>
              <a:tr h="370840">
                <a:tc>
                  <a:txBody>
                    <a:bodyPr/>
                    <a:lstStyle/>
                    <a:p>
                      <a:r>
                        <a:rPr lang="en-US" sz="2300" b="0" dirty="0" smtClean="0">
                          <a:ln>
                            <a:noFill/>
                          </a:ln>
                          <a:solidFill>
                            <a:schemeClr val="tx1"/>
                          </a:solidFill>
                          <a:latin typeface="Times New Roman" pitchFamily="18" charset="0"/>
                          <a:cs typeface="Times New Roman" pitchFamily="18" charset="0"/>
                        </a:rPr>
                        <a:t>5</a:t>
                      </a:r>
                      <a:endParaRPr lang="en-US" sz="2300" b="0" dirty="0">
                        <a:ln w="0">
                          <a:solidFill>
                            <a:schemeClr val="tx1"/>
                          </a:solidFill>
                        </a:ln>
                        <a:solidFill>
                          <a:schemeClr val="tx1"/>
                        </a:solidFill>
                        <a:latin typeface="Times New Roman" pitchFamily="18" charset="0"/>
                        <a:cs typeface="Times New Roman" pitchFamily="18" charset="0"/>
                      </a:endParaRPr>
                    </a:p>
                  </a:txBody>
                  <a:tcP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r>
                        <a:rPr lang="en-US" sz="2300" b="0" dirty="0" smtClean="0">
                          <a:ln>
                            <a:noFill/>
                          </a:ln>
                          <a:solidFill>
                            <a:schemeClr val="tx1"/>
                          </a:solidFill>
                          <a:latin typeface="Times New Roman" pitchFamily="18" charset="0"/>
                          <a:cs typeface="Times New Roman" pitchFamily="18" charset="0"/>
                        </a:rPr>
                        <a:t>5,   5,</a:t>
                      </a:r>
                      <a:r>
                        <a:rPr lang="en-US" sz="2300" b="0" baseline="0" dirty="0" smtClean="0">
                          <a:ln>
                            <a:noFill/>
                          </a:ln>
                          <a:solidFill>
                            <a:schemeClr val="tx1"/>
                          </a:solidFill>
                          <a:latin typeface="Times New Roman" pitchFamily="18" charset="0"/>
                          <a:cs typeface="Times New Roman" pitchFamily="18" charset="0"/>
                        </a:rPr>
                        <a:t>   5 </a:t>
                      </a:r>
                      <a:endParaRPr lang="en-US" sz="2300" b="0" dirty="0">
                        <a:ln w="0">
                          <a:solidFill>
                            <a:schemeClr val="tx1"/>
                          </a:solidFill>
                        </a:ln>
                        <a:solidFill>
                          <a:schemeClr val="tx1"/>
                        </a:solidFill>
                        <a:latin typeface="Times New Roman" pitchFamily="18" charset="0"/>
                        <a:cs typeface="Times New Roman" pitchFamily="18" charset="0"/>
                      </a:endParaRPr>
                    </a:p>
                  </a:txBody>
                  <a:tcP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r>
              <a:tr h="370840">
                <a:tc>
                  <a:txBody>
                    <a:bodyPr/>
                    <a:lstStyle/>
                    <a:p>
                      <a:endParaRPr lang="en-US" sz="2300" b="0" dirty="0">
                        <a:ln w="0">
                          <a:solidFill>
                            <a:schemeClr val="tx1"/>
                          </a:solidFill>
                        </a:ln>
                        <a:solidFill>
                          <a:schemeClr val="tx1"/>
                        </a:solidFill>
                        <a:latin typeface="Times New Roman" pitchFamily="18" charset="0"/>
                        <a:cs typeface="Times New Roman" pitchFamily="18" charset="0"/>
                      </a:endParaRPr>
                    </a:p>
                  </a:txBody>
                  <a:tcP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r>
                        <a:rPr lang="en-US" sz="2300" b="0" dirty="0" smtClean="0">
                          <a:ln>
                            <a:noFill/>
                          </a:ln>
                          <a:solidFill>
                            <a:schemeClr val="tx1"/>
                          </a:solidFill>
                          <a:latin typeface="Times New Roman" pitchFamily="18" charset="0"/>
                          <a:cs typeface="Times New Roman" pitchFamily="18" charset="0"/>
                        </a:rPr>
                        <a:t>1,</a:t>
                      </a:r>
                      <a:r>
                        <a:rPr lang="en-US" sz="2300" b="0" baseline="0" dirty="0" smtClean="0">
                          <a:ln>
                            <a:noFill/>
                          </a:ln>
                          <a:solidFill>
                            <a:schemeClr val="tx1"/>
                          </a:solidFill>
                          <a:latin typeface="Times New Roman" pitchFamily="18" charset="0"/>
                          <a:cs typeface="Times New Roman" pitchFamily="18" charset="0"/>
                        </a:rPr>
                        <a:t>   1,  1</a:t>
                      </a:r>
                      <a:endParaRPr lang="en-US" sz="2300" b="0" dirty="0">
                        <a:ln w="0">
                          <a:solidFill>
                            <a:schemeClr val="tx1"/>
                          </a:solidFill>
                        </a:ln>
                        <a:solidFill>
                          <a:schemeClr val="tx1"/>
                        </a:solidFill>
                        <a:latin typeface="Times New Roman" pitchFamily="18" charset="0"/>
                        <a:cs typeface="Times New Roman" pitchFamily="18" charset="0"/>
                      </a:endParaRPr>
                    </a:p>
                  </a:txBody>
                  <a:tcP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r>
            </a:tbl>
          </a:graphicData>
        </a:graphic>
      </p:graphicFrame>
      <p:sp>
        <p:nvSpPr>
          <p:cNvPr id="24" name="Rectangle 23"/>
          <p:cNvSpPr/>
          <p:nvPr/>
        </p:nvSpPr>
        <p:spPr>
          <a:xfrm>
            <a:off x="1287780" y="4762381"/>
            <a:ext cx="4572000" cy="800219"/>
          </a:xfrm>
          <a:prstGeom prst="rect">
            <a:avLst/>
          </a:prstGeom>
        </p:spPr>
        <p:txBody>
          <a:bodyPr>
            <a:spAutoFit/>
          </a:bodyPr>
          <a:lstStyle/>
          <a:p>
            <a:r>
              <a:rPr lang="en-US" sz="2300" dirty="0">
                <a:latin typeface="Times New Roman" pitchFamily="18" charset="0"/>
                <a:cs typeface="Times New Roman" pitchFamily="18" charset="0"/>
              </a:rPr>
              <a:t>The LCM of </a:t>
            </a:r>
            <a:r>
              <a:rPr lang="en-US" sz="2300" dirty="0" smtClean="0">
                <a:latin typeface="Times New Roman" pitchFamily="18" charset="0"/>
                <a:cs typeface="Times New Roman" pitchFamily="18" charset="0"/>
              </a:rPr>
              <a:t>5, 10 and 15 = 2 </a:t>
            </a:r>
            <a:r>
              <a:rPr lang="en-US" sz="2300" dirty="0" smtClean="0">
                <a:latin typeface="Times New Roman" pitchFamily="18" charset="0"/>
                <a:cs typeface="Times New Roman" pitchFamily="18" charset="0"/>
                <a:sym typeface="Symbol"/>
              </a:rPr>
              <a:t> </a:t>
            </a:r>
            <a:r>
              <a:rPr lang="en-US" sz="2300" dirty="0" smtClean="0">
                <a:latin typeface="Times New Roman" pitchFamily="18" charset="0"/>
                <a:cs typeface="Times New Roman" pitchFamily="18" charset="0"/>
              </a:rPr>
              <a:t>3 </a:t>
            </a:r>
            <a:r>
              <a:rPr lang="en-US" sz="2300" dirty="0" smtClean="0">
                <a:latin typeface="Times New Roman" pitchFamily="18" charset="0"/>
                <a:cs typeface="Times New Roman" pitchFamily="18" charset="0"/>
                <a:sym typeface="Symbol"/>
              </a:rPr>
              <a:t></a:t>
            </a:r>
            <a:r>
              <a:rPr lang="en-US" sz="2300" dirty="0" smtClean="0">
                <a:latin typeface="Times New Roman" pitchFamily="18" charset="0"/>
                <a:cs typeface="Times New Roman" pitchFamily="18" charset="0"/>
              </a:rPr>
              <a:t>5</a:t>
            </a:r>
            <a:endParaRPr lang="en-US" sz="2300" dirty="0">
              <a:latin typeface="Times New Roman" pitchFamily="18" charset="0"/>
              <a:cs typeface="Times New Roman" pitchFamily="18" charset="0"/>
            </a:endParaRPr>
          </a:p>
          <a:p>
            <a:pPr>
              <a:tabLst>
                <a:tab pos="2917825" algn="l"/>
              </a:tabLst>
            </a:pPr>
            <a:r>
              <a:rPr lang="en-US" sz="2300" dirty="0" smtClean="0">
                <a:latin typeface="Times New Roman" pitchFamily="18" charset="0"/>
                <a:cs typeface="Times New Roman" pitchFamily="18" charset="0"/>
              </a:rPr>
              <a:t>	  = </a:t>
            </a:r>
            <a:r>
              <a:rPr lang="en-US" sz="2300" dirty="0" smtClean="0">
                <a:solidFill>
                  <a:srgbClr val="00A89C"/>
                </a:solidFill>
                <a:latin typeface="Times New Roman" pitchFamily="18" charset="0"/>
                <a:cs typeface="Times New Roman" pitchFamily="18" charset="0"/>
              </a:rPr>
              <a:t>30</a:t>
            </a:r>
            <a:endParaRPr lang="en-US" sz="2300" dirty="0">
              <a:solidFill>
                <a:srgbClr val="00A89C"/>
              </a:solidFill>
              <a:latin typeface="Times New Roman" pitchFamily="18" charset="0"/>
              <a:cs typeface="Times New Roman" pitchFamily="18" charset="0"/>
            </a:endParaRPr>
          </a:p>
        </p:txBody>
      </p:sp>
      <p:sp>
        <p:nvSpPr>
          <p:cNvPr id="25" name="Rectangle 24"/>
          <p:cNvSpPr/>
          <p:nvPr/>
        </p:nvSpPr>
        <p:spPr>
          <a:xfrm>
            <a:off x="1287780" y="5562600"/>
            <a:ext cx="4572000" cy="800219"/>
          </a:xfrm>
          <a:prstGeom prst="rect">
            <a:avLst/>
          </a:prstGeom>
        </p:spPr>
        <p:txBody>
          <a:bodyPr>
            <a:spAutoFit/>
          </a:bodyPr>
          <a:lstStyle/>
          <a:p>
            <a:r>
              <a:rPr lang="en-US" sz="2300" dirty="0">
                <a:latin typeface="Times New Roman" pitchFamily="18" charset="0"/>
                <a:cs typeface="Times New Roman" pitchFamily="18" charset="0"/>
              </a:rPr>
              <a:t>30 seconds after the lights will next flash </a:t>
            </a:r>
            <a:r>
              <a:rPr lang="en-US" sz="2300" dirty="0" smtClean="0">
                <a:latin typeface="Times New Roman" pitchFamily="18" charset="0"/>
                <a:cs typeface="Times New Roman" pitchFamily="18" charset="0"/>
              </a:rPr>
              <a:t>together again</a:t>
            </a:r>
            <a:r>
              <a:rPr lang="en-US" sz="2300" dirty="0">
                <a:latin typeface="Times New Roman" pitchFamily="18" charset="0"/>
                <a:cs typeface="Times New Roman" pitchFamily="18" charset="0"/>
              </a:rPr>
              <a:t>.</a:t>
            </a:r>
          </a:p>
        </p:txBody>
      </p:sp>
      <p:sp>
        <p:nvSpPr>
          <p:cNvPr id="6" name="TextBox 5"/>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4 Paper 1</a:t>
            </a:r>
          </a:p>
        </p:txBody>
      </p:sp>
    </p:spTree>
    <p:extLst>
      <p:ext uri="{BB962C8B-B14F-4D97-AF65-F5344CB8AC3E}">
        <p14:creationId xmlns:p14="http://schemas.microsoft.com/office/powerpoint/2010/main" xmlns="" val="333107675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22"/>
                                        </p:tgtEl>
                                        <p:attrNameLst>
                                          <p:attrName>style.visibility</p:attrName>
                                        </p:attrNameLst>
                                      </p:cBhvr>
                                      <p:to>
                                        <p:strVal val="visible"/>
                                      </p:to>
                                    </p:set>
                                    <p:anim calcmode="lin" valueType="num">
                                      <p:cBhvr>
                                        <p:cTn id="7" dur="500" fill="hold"/>
                                        <p:tgtEl>
                                          <p:spTgt spid="22"/>
                                        </p:tgtEl>
                                        <p:attrNameLst>
                                          <p:attrName>ppt_w</p:attrName>
                                        </p:attrNameLst>
                                      </p:cBhvr>
                                      <p:tavLst>
                                        <p:tav tm="0">
                                          <p:val>
                                            <p:fltVal val="0"/>
                                          </p:val>
                                        </p:tav>
                                        <p:tav tm="100000">
                                          <p:val>
                                            <p:strVal val="#ppt_w"/>
                                          </p:val>
                                        </p:tav>
                                      </p:tavLst>
                                    </p:anim>
                                    <p:anim calcmode="lin" valueType="num">
                                      <p:cBhvr>
                                        <p:cTn id="8" dur="500" fill="hold"/>
                                        <p:tgtEl>
                                          <p:spTgt spid="22"/>
                                        </p:tgtEl>
                                        <p:attrNameLst>
                                          <p:attrName>ppt_h</p:attrName>
                                        </p:attrNameLst>
                                      </p:cBhvr>
                                      <p:tavLst>
                                        <p:tav tm="0">
                                          <p:val>
                                            <p:fltVal val="0"/>
                                          </p:val>
                                        </p:tav>
                                        <p:tav tm="100000">
                                          <p:val>
                                            <p:strVal val="#ppt_h"/>
                                          </p:val>
                                        </p:tav>
                                      </p:tavLst>
                                    </p:anim>
                                    <p:animEffect transition="in" filter="fade">
                                      <p:cBhvr>
                                        <p:cTn id="9" dur="500"/>
                                        <p:tgtEl>
                                          <p:spTgt spid="22"/>
                                        </p:tgtEl>
                                      </p:cBhvr>
                                    </p:animEffect>
                                  </p:childTnLst>
                                </p:cTn>
                              </p:par>
                              <p:par>
                                <p:cTn id="10" presetID="53" presetClass="entr" presetSubtype="16" fill="hold" nodeType="withEffect">
                                  <p:stCondLst>
                                    <p:cond delay="0"/>
                                  </p:stCondLst>
                                  <p:childTnLst>
                                    <p:set>
                                      <p:cBhvr>
                                        <p:cTn id="11" dur="1" fill="hold">
                                          <p:stCondLst>
                                            <p:cond delay="0"/>
                                          </p:stCondLst>
                                        </p:cTn>
                                        <p:tgtEl>
                                          <p:spTgt spid="23"/>
                                        </p:tgtEl>
                                        <p:attrNameLst>
                                          <p:attrName>style.visibility</p:attrName>
                                        </p:attrNameLst>
                                      </p:cBhvr>
                                      <p:to>
                                        <p:strVal val="visible"/>
                                      </p:to>
                                    </p:set>
                                    <p:anim calcmode="lin" valueType="num">
                                      <p:cBhvr>
                                        <p:cTn id="12" dur="500" fill="hold"/>
                                        <p:tgtEl>
                                          <p:spTgt spid="23"/>
                                        </p:tgtEl>
                                        <p:attrNameLst>
                                          <p:attrName>ppt_w</p:attrName>
                                        </p:attrNameLst>
                                      </p:cBhvr>
                                      <p:tavLst>
                                        <p:tav tm="0">
                                          <p:val>
                                            <p:fltVal val="0"/>
                                          </p:val>
                                        </p:tav>
                                        <p:tav tm="100000">
                                          <p:val>
                                            <p:strVal val="#ppt_w"/>
                                          </p:val>
                                        </p:tav>
                                      </p:tavLst>
                                    </p:anim>
                                    <p:anim calcmode="lin" valueType="num">
                                      <p:cBhvr>
                                        <p:cTn id="13" dur="500" fill="hold"/>
                                        <p:tgtEl>
                                          <p:spTgt spid="23"/>
                                        </p:tgtEl>
                                        <p:attrNameLst>
                                          <p:attrName>ppt_h</p:attrName>
                                        </p:attrNameLst>
                                      </p:cBhvr>
                                      <p:tavLst>
                                        <p:tav tm="0">
                                          <p:val>
                                            <p:fltVal val="0"/>
                                          </p:val>
                                        </p:tav>
                                        <p:tav tm="100000">
                                          <p:val>
                                            <p:strVal val="#ppt_h"/>
                                          </p:val>
                                        </p:tav>
                                      </p:tavLst>
                                    </p:anim>
                                    <p:animEffect transition="in" filter="fade">
                                      <p:cBhvr>
                                        <p:cTn id="14" dur="500"/>
                                        <p:tgtEl>
                                          <p:spTgt spid="23"/>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24"/>
                                        </p:tgtEl>
                                        <p:attrNameLst>
                                          <p:attrName>style.visibility</p:attrName>
                                        </p:attrNameLst>
                                      </p:cBhvr>
                                      <p:to>
                                        <p:strVal val="visible"/>
                                      </p:to>
                                    </p:set>
                                    <p:anim calcmode="lin" valueType="num">
                                      <p:cBhvr>
                                        <p:cTn id="17" dur="500" fill="hold"/>
                                        <p:tgtEl>
                                          <p:spTgt spid="24"/>
                                        </p:tgtEl>
                                        <p:attrNameLst>
                                          <p:attrName>ppt_w</p:attrName>
                                        </p:attrNameLst>
                                      </p:cBhvr>
                                      <p:tavLst>
                                        <p:tav tm="0">
                                          <p:val>
                                            <p:fltVal val="0"/>
                                          </p:val>
                                        </p:tav>
                                        <p:tav tm="100000">
                                          <p:val>
                                            <p:strVal val="#ppt_w"/>
                                          </p:val>
                                        </p:tav>
                                      </p:tavLst>
                                    </p:anim>
                                    <p:anim calcmode="lin" valueType="num">
                                      <p:cBhvr>
                                        <p:cTn id="18" dur="500" fill="hold"/>
                                        <p:tgtEl>
                                          <p:spTgt spid="24"/>
                                        </p:tgtEl>
                                        <p:attrNameLst>
                                          <p:attrName>ppt_h</p:attrName>
                                        </p:attrNameLst>
                                      </p:cBhvr>
                                      <p:tavLst>
                                        <p:tav tm="0">
                                          <p:val>
                                            <p:fltVal val="0"/>
                                          </p:val>
                                        </p:tav>
                                        <p:tav tm="100000">
                                          <p:val>
                                            <p:strVal val="#ppt_h"/>
                                          </p:val>
                                        </p:tav>
                                      </p:tavLst>
                                    </p:anim>
                                    <p:animEffect transition="in" filter="fade">
                                      <p:cBhvr>
                                        <p:cTn id="19" dur="500"/>
                                        <p:tgtEl>
                                          <p:spTgt spid="24"/>
                                        </p:tgtEl>
                                      </p:cBhvr>
                                    </p:animEffect>
                                  </p:childTnLst>
                                </p:cTn>
                              </p:par>
                              <p:par>
                                <p:cTn id="20" presetID="53" presetClass="entr" presetSubtype="16" fill="hold" grpId="0" nodeType="withEffect">
                                  <p:stCondLst>
                                    <p:cond delay="0"/>
                                  </p:stCondLst>
                                  <p:childTnLst>
                                    <p:set>
                                      <p:cBhvr>
                                        <p:cTn id="21" dur="1" fill="hold">
                                          <p:stCondLst>
                                            <p:cond delay="0"/>
                                          </p:stCondLst>
                                        </p:cTn>
                                        <p:tgtEl>
                                          <p:spTgt spid="25"/>
                                        </p:tgtEl>
                                        <p:attrNameLst>
                                          <p:attrName>style.visibility</p:attrName>
                                        </p:attrNameLst>
                                      </p:cBhvr>
                                      <p:to>
                                        <p:strVal val="visible"/>
                                      </p:to>
                                    </p:set>
                                    <p:anim calcmode="lin" valueType="num">
                                      <p:cBhvr>
                                        <p:cTn id="22" dur="500" fill="hold"/>
                                        <p:tgtEl>
                                          <p:spTgt spid="25"/>
                                        </p:tgtEl>
                                        <p:attrNameLst>
                                          <p:attrName>ppt_w</p:attrName>
                                        </p:attrNameLst>
                                      </p:cBhvr>
                                      <p:tavLst>
                                        <p:tav tm="0">
                                          <p:val>
                                            <p:fltVal val="0"/>
                                          </p:val>
                                        </p:tav>
                                        <p:tav tm="100000">
                                          <p:val>
                                            <p:strVal val="#ppt_w"/>
                                          </p:val>
                                        </p:tav>
                                      </p:tavLst>
                                    </p:anim>
                                    <p:anim calcmode="lin" valueType="num">
                                      <p:cBhvr>
                                        <p:cTn id="23" dur="500" fill="hold"/>
                                        <p:tgtEl>
                                          <p:spTgt spid="25"/>
                                        </p:tgtEl>
                                        <p:attrNameLst>
                                          <p:attrName>ppt_h</p:attrName>
                                        </p:attrNameLst>
                                      </p:cBhvr>
                                      <p:tavLst>
                                        <p:tav tm="0">
                                          <p:val>
                                            <p:fltVal val="0"/>
                                          </p:val>
                                        </p:tav>
                                        <p:tav tm="100000">
                                          <p:val>
                                            <p:strVal val="#ppt_h"/>
                                          </p:val>
                                        </p:tav>
                                      </p:tavLst>
                                    </p:anim>
                                    <p:animEffect transition="in" filter="fade">
                                      <p:cBhvr>
                                        <p:cTn id="24" dur="500"/>
                                        <p:tgtEl>
                                          <p:spTgt spid="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p:bldP spid="24" grpId="0"/>
      <p:bldP spid="25" grpId="0"/>
    </p:bldLst>
  </p:timing>
</p:sld>
</file>

<file path=ppt/slides/slide6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a:xfrm>
            <a:off x="1174102" y="2679192"/>
            <a:ext cx="6522098" cy="1154162"/>
          </a:xfrm>
          <a:prstGeom prst="rect">
            <a:avLst/>
          </a:prstGeom>
        </p:spPr>
        <p:txBody>
          <a:bodyPr wrap="square">
            <a:spAutoFit/>
          </a:bodyPr>
          <a:lstStyle/>
          <a:p>
            <a:r>
              <a:rPr lang="en-US" sz="2300" dirty="0">
                <a:latin typeface="Times New Roman" pitchFamily="18" charset="0"/>
                <a:cs typeface="Times New Roman" pitchFamily="18" charset="0"/>
              </a:rPr>
              <a:t>$</a:t>
            </a:r>
            <a:r>
              <a:rPr lang="en-US" sz="2300" i="1" dirty="0">
                <a:latin typeface="Times New Roman" pitchFamily="18" charset="0"/>
                <a:cs typeface="Times New Roman" pitchFamily="18" charset="0"/>
              </a:rPr>
              <a:t>x </a:t>
            </a:r>
            <a:r>
              <a:rPr lang="en-US" sz="2300" dirty="0">
                <a:latin typeface="Times New Roman" pitchFamily="18" charset="0"/>
                <a:cs typeface="Times New Roman" pitchFamily="18" charset="0"/>
              </a:rPr>
              <a:t>are divided among three </a:t>
            </a:r>
            <a:r>
              <a:rPr lang="en-US" sz="2300" dirty="0" smtClean="0">
                <a:latin typeface="Times New Roman" pitchFamily="18" charset="0"/>
                <a:cs typeface="Times New Roman" pitchFamily="18" charset="0"/>
              </a:rPr>
              <a:t>students, Peter, James </a:t>
            </a:r>
            <a:r>
              <a:rPr lang="en-US" sz="2300" dirty="0">
                <a:latin typeface="Times New Roman" pitchFamily="18" charset="0"/>
                <a:cs typeface="Times New Roman" pitchFamily="18" charset="0"/>
              </a:rPr>
              <a:t>and John, in the </a:t>
            </a:r>
            <a:r>
              <a:rPr lang="en-US" sz="2300" dirty="0" smtClean="0">
                <a:latin typeface="Times New Roman" pitchFamily="18" charset="0"/>
                <a:cs typeface="Times New Roman" pitchFamily="18" charset="0"/>
              </a:rPr>
              <a:t>ratio 3:5:7 respectively. If </a:t>
            </a:r>
            <a:r>
              <a:rPr lang="en-US" sz="2300" dirty="0">
                <a:latin typeface="Times New Roman" pitchFamily="18" charset="0"/>
                <a:cs typeface="Times New Roman" pitchFamily="18" charset="0"/>
              </a:rPr>
              <a:t>John </a:t>
            </a:r>
            <a:r>
              <a:rPr lang="en-US" sz="2300" dirty="0" smtClean="0">
                <a:latin typeface="Times New Roman" pitchFamily="18" charset="0"/>
                <a:cs typeface="Times New Roman" pitchFamily="18" charset="0"/>
              </a:rPr>
              <a:t>received $80 </a:t>
            </a:r>
            <a:r>
              <a:rPr lang="en-US" sz="2300" dirty="0">
                <a:latin typeface="Times New Roman" pitchFamily="18" charset="0"/>
                <a:cs typeface="Times New Roman" pitchFamily="18" charset="0"/>
              </a:rPr>
              <a:t>more than Peter, what is </a:t>
            </a:r>
            <a:r>
              <a:rPr lang="en-US" sz="2300" dirty="0" smtClean="0">
                <a:latin typeface="Times New Roman" pitchFamily="18" charset="0"/>
                <a:cs typeface="Times New Roman" pitchFamily="18" charset="0"/>
              </a:rPr>
              <a:t>the value </a:t>
            </a:r>
            <a:r>
              <a:rPr lang="en-US" sz="2300" dirty="0">
                <a:latin typeface="Times New Roman" pitchFamily="18" charset="0"/>
                <a:cs typeface="Times New Roman" pitchFamily="18" charset="0"/>
              </a:rPr>
              <a:t>of </a:t>
            </a:r>
            <a:r>
              <a:rPr lang="en-US" sz="2300" i="1" dirty="0">
                <a:latin typeface="Times New Roman" pitchFamily="18" charset="0"/>
                <a:cs typeface="Times New Roman" pitchFamily="18" charset="0"/>
              </a:rPr>
              <a:t>x</a:t>
            </a:r>
            <a:r>
              <a:rPr lang="en-US" sz="2300" dirty="0">
                <a:latin typeface="Times New Roman" pitchFamily="18" charset="0"/>
                <a:cs typeface="Times New Roman" pitchFamily="18" charset="0"/>
              </a:rPr>
              <a:t>?</a:t>
            </a:r>
          </a:p>
        </p:txBody>
      </p:sp>
      <p:sp>
        <p:nvSpPr>
          <p:cNvPr id="6" name="Rectangle 5"/>
          <p:cNvSpPr/>
          <p:nvPr/>
        </p:nvSpPr>
        <p:spPr>
          <a:xfrm>
            <a:off x="609600" y="2679192"/>
            <a:ext cx="537070" cy="446276"/>
          </a:xfrm>
          <a:prstGeom prst="rect">
            <a:avLst/>
          </a:prstGeom>
        </p:spPr>
        <p:txBody>
          <a:bodyPr wrap="none">
            <a:spAutoFit/>
          </a:bodyPr>
          <a:lstStyle/>
          <a:p>
            <a:r>
              <a:rPr lang="en-US" sz="2300" b="1" dirty="0" smtClean="0">
                <a:latin typeface="Times New Roman" pitchFamily="18" charset="0"/>
                <a:cs typeface="Times New Roman" pitchFamily="18" charset="0"/>
              </a:rPr>
              <a:t>11.</a:t>
            </a:r>
            <a:endParaRPr lang="en-US" sz="2300" dirty="0"/>
          </a:p>
        </p:txBody>
      </p:sp>
      <p:sp>
        <p:nvSpPr>
          <p:cNvPr id="7" name="Content Placeholder 10"/>
          <p:cNvSpPr>
            <a:spLocks noGrp="1"/>
          </p:cNvSpPr>
          <p:nvPr>
            <p:ph sz="quarter" idx="13"/>
          </p:nvPr>
        </p:nvSpPr>
        <p:spPr>
          <a:xfrm>
            <a:off x="1197864" y="4057205"/>
            <a:ext cx="1164336" cy="676339"/>
          </a:xfrm>
        </p:spPr>
        <p:txBody>
          <a:bodyPr wrap="square">
            <a:spAutoFit/>
          </a:bodyPr>
          <a:lstStyle/>
          <a:p>
            <a:pPr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(A) 180</a:t>
            </a:r>
            <a:endParaRPr lang="en-US" sz="2300" dirty="0">
              <a:solidFill>
                <a:schemeClr val="tx1"/>
              </a:solidFill>
              <a:latin typeface="Times New Roman" pitchFamily="18" charset="0"/>
              <a:cs typeface="Times New Roman" pitchFamily="18" charset="0"/>
            </a:endParaRPr>
          </a:p>
        </p:txBody>
      </p:sp>
      <p:sp>
        <p:nvSpPr>
          <p:cNvPr id="8" name="Content Placeholder 10"/>
          <p:cNvSpPr>
            <a:spLocks noGrp="1"/>
          </p:cNvSpPr>
          <p:nvPr>
            <p:ph sz="quarter" idx="13"/>
          </p:nvPr>
        </p:nvSpPr>
        <p:spPr>
          <a:xfrm>
            <a:off x="2572004" y="4057205"/>
            <a:ext cx="1256284" cy="676339"/>
          </a:xfrm>
        </p:spPr>
        <p:txBody>
          <a:bodyPr wrap="square">
            <a:spAutoFit/>
          </a:bodyPr>
          <a:lstStyle/>
          <a:p>
            <a:pPr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(B) 300</a:t>
            </a:r>
            <a:endParaRPr lang="en-US" sz="2300" dirty="0">
              <a:solidFill>
                <a:schemeClr val="tx1"/>
              </a:solidFill>
              <a:latin typeface="Times New Roman" pitchFamily="18" charset="0"/>
              <a:cs typeface="Times New Roman" pitchFamily="18" charset="0"/>
            </a:endParaRPr>
          </a:p>
        </p:txBody>
      </p:sp>
      <p:sp>
        <p:nvSpPr>
          <p:cNvPr id="9" name="Content Placeholder 10"/>
          <p:cNvSpPr>
            <a:spLocks noGrp="1"/>
          </p:cNvSpPr>
          <p:nvPr>
            <p:ph sz="quarter" idx="13"/>
          </p:nvPr>
        </p:nvSpPr>
        <p:spPr>
          <a:xfrm>
            <a:off x="3944112" y="4048061"/>
            <a:ext cx="1161288" cy="676339"/>
          </a:xfrm>
        </p:spPr>
        <p:txBody>
          <a:bodyPr wrap="square">
            <a:spAutoFit/>
          </a:bodyPr>
          <a:lstStyle/>
          <a:p>
            <a:pPr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(C) 600</a:t>
            </a:r>
            <a:endParaRPr lang="en-US" sz="2300" dirty="0">
              <a:solidFill>
                <a:schemeClr val="tx1"/>
              </a:solidFill>
              <a:latin typeface="Times New Roman" pitchFamily="18" charset="0"/>
              <a:cs typeface="Times New Roman" pitchFamily="18" charset="0"/>
            </a:endParaRPr>
          </a:p>
        </p:txBody>
      </p:sp>
      <p:sp>
        <p:nvSpPr>
          <p:cNvPr id="10" name="Content Placeholder 10"/>
          <p:cNvSpPr>
            <a:spLocks noGrp="1"/>
          </p:cNvSpPr>
          <p:nvPr>
            <p:ph sz="quarter" idx="13"/>
          </p:nvPr>
        </p:nvSpPr>
        <p:spPr>
          <a:xfrm>
            <a:off x="5245608" y="4057205"/>
            <a:ext cx="1325880" cy="676339"/>
          </a:xfrm>
        </p:spPr>
        <p:txBody>
          <a:bodyPr wrap="square">
            <a:spAutoFit/>
          </a:bodyPr>
          <a:lstStyle/>
          <a:p>
            <a:pPr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(D) 1 200</a:t>
            </a:r>
            <a:endParaRPr lang="en-US" sz="2300" dirty="0">
              <a:solidFill>
                <a:schemeClr val="tx1"/>
              </a:solidFill>
              <a:latin typeface="Times New Roman" pitchFamily="18" charset="0"/>
              <a:cs typeface="Times New Roman" pitchFamily="18" charset="0"/>
            </a:endParaRPr>
          </a:p>
        </p:txBody>
      </p:sp>
      <p:sp>
        <p:nvSpPr>
          <p:cNvPr id="11" name="Notched Right Arrow 10"/>
          <p:cNvSpPr/>
          <p:nvPr/>
        </p:nvSpPr>
        <p:spPr>
          <a:xfrm>
            <a:off x="7162800" y="6019800"/>
            <a:ext cx="1782315" cy="685800"/>
          </a:xfrm>
          <a:prstGeom prst="notchedRightArrow">
            <a:avLst/>
          </a:prstGeom>
          <a:blipFill>
            <a:blip r:embed="rId2" cstate="print">
              <a:extLst>
                <a:ext uri="{BEBA8EAE-BF5A-486C-A8C5-ECC9F3942E4B}">
                  <a14:imgProps xmlns:a14="http://schemas.microsoft.com/office/drawing/2010/main" xmlns="">
                    <a14:imgLayer r:embed="rId3">
                      <a14:imgEffect>
                        <a14:brightnessContrast bright="-20000" contrast="-20000"/>
                      </a14:imgEffect>
                    </a14:imgLayer>
                  </a14:imgProps>
                </a:ex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ANSWER</a:t>
            </a:r>
            <a:endParaRPr lang="en-US" sz="2000" b="1" dirty="0">
              <a:latin typeface="Times New Roman" pitchFamily="18" charset="0"/>
              <a:cs typeface="Times New Roman" pitchFamily="18" charset="0"/>
            </a:endParaRPr>
          </a:p>
        </p:txBody>
      </p:sp>
      <p:sp>
        <p:nvSpPr>
          <p:cNvPr id="12" name="TextBox 11"/>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4 Paper 1</a:t>
            </a:r>
          </a:p>
        </p:txBody>
      </p:sp>
    </p:spTree>
    <p:extLst>
      <p:ext uri="{BB962C8B-B14F-4D97-AF65-F5344CB8AC3E}">
        <p14:creationId xmlns:p14="http://schemas.microsoft.com/office/powerpoint/2010/main" xmlns="" val="2102559385"/>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500" fill="hold"/>
                                        <p:tgtEl>
                                          <p:spTgt spid="6"/>
                                        </p:tgtEl>
                                        <p:attrNameLst>
                                          <p:attrName>ppt_w</p:attrName>
                                        </p:attrNameLst>
                                      </p:cBhvr>
                                      <p:tavLst>
                                        <p:tav tm="0">
                                          <p:val>
                                            <p:fltVal val="0"/>
                                          </p:val>
                                        </p:tav>
                                        <p:tav tm="100000">
                                          <p:val>
                                            <p:strVal val="#ppt_w"/>
                                          </p:val>
                                        </p:tav>
                                      </p:tavLst>
                                    </p:anim>
                                    <p:anim calcmode="lin" valueType="num">
                                      <p:cBhvr>
                                        <p:cTn id="8" dur="500" fill="hold"/>
                                        <p:tgtEl>
                                          <p:spTgt spid="6"/>
                                        </p:tgtEl>
                                        <p:attrNameLst>
                                          <p:attrName>ppt_h</p:attrName>
                                        </p:attrNameLst>
                                      </p:cBhvr>
                                      <p:tavLst>
                                        <p:tav tm="0">
                                          <p:val>
                                            <p:fltVal val="0"/>
                                          </p:val>
                                        </p:tav>
                                        <p:tav tm="100000">
                                          <p:val>
                                            <p:strVal val="#ppt_h"/>
                                          </p:val>
                                        </p:tav>
                                      </p:tavLst>
                                    </p:anim>
                                    <p:animEffect transition="in" filter="fade">
                                      <p:cBhvr>
                                        <p:cTn id="9" dur="500"/>
                                        <p:tgtEl>
                                          <p:spTgt spid="6"/>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5"/>
                                        </p:tgtEl>
                                        <p:attrNameLst>
                                          <p:attrName>style.visibility</p:attrName>
                                        </p:attrNameLst>
                                      </p:cBhvr>
                                      <p:to>
                                        <p:strVal val="visible"/>
                                      </p:to>
                                    </p:set>
                                    <p:anim calcmode="lin" valueType="num">
                                      <p:cBhvr>
                                        <p:cTn id="12" dur="500" fill="hold"/>
                                        <p:tgtEl>
                                          <p:spTgt spid="5"/>
                                        </p:tgtEl>
                                        <p:attrNameLst>
                                          <p:attrName>ppt_w</p:attrName>
                                        </p:attrNameLst>
                                      </p:cBhvr>
                                      <p:tavLst>
                                        <p:tav tm="0">
                                          <p:val>
                                            <p:fltVal val="0"/>
                                          </p:val>
                                        </p:tav>
                                        <p:tav tm="100000">
                                          <p:val>
                                            <p:strVal val="#ppt_w"/>
                                          </p:val>
                                        </p:tav>
                                      </p:tavLst>
                                    </p:anim>
                                    <p:anim calcmode="lin" valueType="num">
                                      <p:cBhvr>
                                        <p:cTn id="13" dur="500" fill="hold"/>
                                        <p:tgtEl>
                                          <p:spTgt spid="5"/>
                                        </p:tgtEl>
                                        <p:attrNameLst>
                                          <p:attrName>ppt_h</p:attrName>
                                        </p:attrNameLst>
                                      </p:cBhvr>
                                      <p:tavLst>
                                        <p:tav tm="0">
                                          <p:val>
                                            <p:fltVal val="0"/>
                                          </p:val>
                                        </p:tav>
                                        <p:tav tm="100000">
                                          <p:val>
                                            <p:strVal val="#ppt_h"/>
                                          </p:val>
                                        </p:tav>
                                      </p:tavLst>
                                    </p:anim>
                                    <p:animEffect transition="in" filter="fade">
                                      <p:cBhvr>
                                        <p:cTn id="14" dur="500"/>
                                        <p:tgtEl>
                                          <p:spTgt spid="5"/>
                                        </p:tgtEl>
                                      </p:cBhvr>
                                    </p:animEffect>
                                  </p:childTnLst>
                                </p:cTn>
                              </p:par>
                            </p:childTnLst>
                          </p:cTn>
                        </p:par>
                      </p:childTnLst>
                    </p:cTn>
                  </p:par>
                  <p:par>
                    <p:cTn id="15" fill="hold">
                      <p:stCondLst>
                        <p:cond delay="indefinite"/>
                      </p:stCondLst>
                      <p:childTnLst>
                        <p:par>
                          <p:cTn id="16" fill="hold">
                            <p:stCondLst>
                              <p:cond delay="0"/>
                            </p:stCondLst>
                            <p:childTnLst>
                              <p:par>
                                <p:cTn id="17" presetID="53" presetClass="entr" presetSubtype="16" fill="hold" grpId="0" nodeType="clickEffect">
                                  <p:stCondLst>
                                    <p:cond delay="0"/>
                                  </p:stCondLst>
                                  <p:childTnLst>
                                    <p:set>
                                      <p:cBhvr>
                                        <p:cTn id="18" dur="1" fill="hold">
                                          <p:stCondLst>
                                            <p:cond delay="0"/>
                                          </p:stCondLst>
                                        </p:cTn>
                                        <p:tgtEl>
                                          <p:spTgt spid="7">
                                            <p:txEl>
                                              <p:pRg st="0" end="0"/>
                                            </p:txEl>
                                          </p:spTgt>
                                        </p:tgtEl>
                                        <p:attrNameLst>
                                          <p:attrName>style.visibility</p:attrName>
                                        </p:attrNameLst>
                                      </p:cBhvr>
                                      <p:to>
                                        <p:strVal val="visible"/>
                                      </p:to>
                                    </p:set>
                                    <p:anim calcmode="lin" valueType="num">
                                      <p:cBhvr>
                                        <p:cTn id="19" dur="500" fill="hold"/>
                                        <p:tgtEl>
                                          <p:spTgt spid="7">
                                            <p:txEl>
                                              <p:pRg st="0" end="0"/>
                                            </p:txEl>
                                          </p:spTgt>
                                        </p:tgtEl>
                                        <p:attrNameLst>
                                          <p:attrName>ppt_w</p:attrName>
                                        </p:attrNameLst>
                                      </p:cBhvr>
                                      <p:tavLst>
                                        <p:tav tm="0">
                                          <p:val>
                                            <p:fltVal val="0"/>
                                          </p:val>
                                        </p:tav>
                                        <p:tav tm="100000">
                                          <p:val>
                                            <p:strVal val="#ppt_w"/>
                                          </p:val>
                                        </p:tav>
                                      </p:tavLst>
                                    </p:anim>
                                    <p:anim calcmode="lin" valueType="num">
                                      <p:cBhvr>
                                        <p:cTn id="20" dur="500" fill="hold"/>
                                        <p:tgtEl>
                                          <p:spTgt spid="7">
                                            <p:txEl>
                                              <p:pRg st="0" end="0"/>
                                            </p:txEl>
                                          </p:spTgt>
                                        </p:tgtEl>
                                        <p:attrNameLst>
                                          <p:attrName>ppt_h</p:attrName>
                                        </p:attrNameLst>
                                      </p:cBhvr>
                                      <p:tavLst>
                                        <p:tav tm="0">
                                          <p:val>
                                            <p:fltVal val="0"/>
                                          </p:val>
                                        </p:tav>
                                        <p:tav tm="100000">
                                          <p:val>
                                            <p:strVal val="#ppt_h"/>
                                          </p:val>
                                        </p:tav>
                                      </p:tavLst>
                                    </p:anim>
                                    <p:animEffect transition="in" filter="fade">
                                      <p:cBhvr>
                                        <p:cTn id="21" dur="500"/>
                                        <p:tgtEl>
                                          <p:spTgt spid="7">
                                            <p:txEl>
                                              <p:pRg st="0" end="0"/>
                                            </p:txEl>
                                          </p:spTgt>
                                        </p:tgtEl>
                                      </p:cBhvr>
                                    </p:animEffect>
                                  </p:childTnLst>
                                </p:cTn>
                              </p:par>
                              <p:par>
                                <p:cTn id="22" presetID="53" presetClass="entr" presetSubtype="16" fill="hold" grpId="0" nodeType="withEffect">
                                  <p:stCondLst>
                                    <p:cond delay="0"/>
                                  </p:stCondLst>
                                  <p:childTnLst>
                                    <p:set>
                                      <p:cBhvr>
                                        <p:cTn id="23" dur="1" fill="hold">
                                          <p:stCondLst>
                                            <p:cond delay="0"/>
                                          </p:stCondLst>
                                        </p:cTn>
                                        <p:tgtEl>
                                          <p:spTgt spid="8">
                                            <p:txEl>
                                              <p:pRg st="0" end="0"/>
                                            </p:txEl>
                                          </p:spTgt>
                                        </p:tgtEl>
                                        <p:attrNameLst>
                                          <p:attrName>style.visibility</p:attrName>
                                        </p:attrNameLst>
                                      </p:cBhvr>
                                      <p:to>
                                        <p:strVal val="visible"/>
                                      </p:to>
                                    </p:set>
                                    <p:anim calcmode="lin" valueType="num">
                                      <p:cBhvr>
                                        <p:cTn id="24" dur="500" fill="hold"/>
                                        <p:tgtEl>
                                          <p:spTgt spid="8">
                                            <p:txEl>
                                              <p:pRg st="0" end="0"/>
                                            </p:txEl>
                                          </p:spTgt>
                                        </p:tgtEl>
                                        <p:attrNameLst>
                                          <p:attrName>ppt_w</p:attrName>
                                        </p:attrNameLst>
                                      </p:cBhvr>
                                      <p:tavLst>
                                        <p:tav tm="0">
                                          <p:val>
                                            <p:fltVal val="0"/>
                                          </p:val>
                                        </p:tav>
                                        <p:tav tm="100000">
                                          <p:val>
                                            <p:strVal val="#ppt_w"/>
                                          </p:val>
                                        </p:tav>
                                      </p:tavLst>
                                    </p:anim>
                                    <p:anim calcmode="lin" valueType="num">
                                      <p:cBhvr>
                                        <p:cTn id="25" dur="500" fill="hold"/>
                                        <p:tgtEl>
                                          <p:spTgt spid="8">
                                            <p:txEl>
                                              <p:pRg st="0" end="0"/>
                                            </p:txEl>
                                          </p:spTgt>
                                        </p:tgtEl>
                                        <p:attrNameLst>
                                          <p:attrName>ppt_h</p:attrName>
                                        </p:attrNameLst>
                                      </p:cBhvr>
                                      <p:tavLst>
                                        <p:tav tm="0">
                                          <p:val>
                                            <p:fltVal val="0"/>
                                          </p:val>
                                        </p:tav>
                                        <p:tav tm="100000">
                                          <p:val>
                                            <p:strVal val="#ppt_h"/>
                                          </p:val>
                                        </p:tav>
                                      </p:tavLst>
                                    </p:anim>
                                    <p:animEffect transition="in" filter="fade">
                                      <p:cBhvr>
                                        <p:cTn id="26" dur="500"/>
                                        <p:tgtEl>
                                          <p:spTgt spid="8">
                                            <p:txEl>
                                              <p:pRg st="0" end="0"/>
                                            </p:txEl>
                                          </p:spTgt>
                                        </p:tgtEl>
                                      </p:cBhvr>
                                    </p:animEffect>
                                  </p:childTnLst>
                                </p:cTn>
                              </p:par>
                              <p:par>
                                <p:cTn id="27" presetID="53" presetClass="entr" presetSubtype="16" fill="hold" grpId="0" nodeType="withEffect">
                                  <p:stCondLst>
                                    <p:cond delay="0"/>
                                  </p:stCondLst>
                                  <p:childTnLst>
                                    <p:set>
                                      <p:cBhvr>
                                        <p:cTn id="28" dur="1" fill="hold">
                                          <p:stCondLst>
                                            <p:cond delay="0"/>
                                          </p:stCondLst>
                                        </p:cTn>
                                        <p:tgtEl>
                                          <p:spTgt spid="9">
                                            <p:txEl>
                                              <p:pRg st="0" end="0"/>
                                            </p:txEl>
                                          </p:spTgt>
                                        </p:tgtEl>
                                        <p:attrNameLst>
                                          <p:attrName>style.visibility</p:attrName>
                                        </p:attrNameLst>
                                      </p:cBhvr>
                                      <p:to>
                                        <p:strVal val="visible"/>
                                      </p:to>
                                    </p:set>
                                    <p:anim calcmode="lin" valueType="num">
                                      <p:cBhvr>
                                        <p:cTn id="29" dur="500" fill="hold"/>
                                        <p:tgtEl>
                                          <p:spTgt spid="9">
                                            <p:txEl>
                                              <p:pRg st="0" end="0"/>
                                            </p:txEl>
                                          </p:spTgt>
                                        </p:tgtEl>
                                        <p:attrNameLst>
                                          <p:attrName>ppt_w</p:attrName>
                                        </p:attrNameLst>
                                      </p:cBhvr>
                                      <p:tavLst>
                                        <p:tav tm="0">
                                          <p:val>
                                            <p:fltVal val="0"/>
                                          </p:val>
                                        </p:tav>
                                        <p:tav tm="100000">
                                          <p:val>
                                            <p:strVal val="#ppt_w"/>
                                          </p:val>
                                        </p:tav>
                                      </p:tavLst>
                                    </p:anim>
                                    <p:anim calcmode="lin" valueType="num">
                                      <p:cBhvr>
                                        <p:cTn id="30" dur="500" fill="hold"/>
                                        <p:tgtEl>
                                          <p:spTgt spid="9">
                                            <p:txEl>
                                              <p:pRg st="0" end="0"/>
                                            </p:txEl>
                                          </p:spTgt>
                                        </p:tgtEl>
                                        <p:attrNameLst>
                                          <p:attrName>ppt_h</p:attrName>
                                        </p:attrNameLst>
                                      </p:cBhvr>
                                      <p:tavLst>
                                        <p:tav tm="0">
                                          <p:val>
                                            <p:fltVal val="0"/>
                                          </p:val>
                                        </p:tav>
                                        <p:tav tm="100000">
                                          <p:val>
                                            <p:strVal val="#ppt_h"/>
                                          </p:val>
                                        </p:tav>
                                      </p:tavLst>
                                    </p:anim>
                                    <p:animEffect transition="in" filter="fade">
                                      <p:cBhvr>
                                        <p:cTn id="31" dur="500"/>
                                        <p:tgtEl>
                                          <p:spTgt spid="9">
                                            <p:txEl>
                                              <p:pRg st="0" end="0"/>
                                            </p:txEl>
                                          </p:spTgt>
                                        </p:tgtEl>
                                      </p:cBhvr>
                                    </p:animEffect>
                                  </p:childTnLst>
                                </p:cTn>
                              </p:par>
                              <p:par>
                                <p:cTn id="32" presetID="53" presetClass="entr" presetSubtype="16" fill="hold" grpId="0" nodeType="withEffect">
                                  <p:stCondLst>
                                    <p:cond delay="0"/>
                                  </p:stCondLst>
                                  <p:childTnLst>
                                    <p:set>
                                      <p:cBhvr>
                                        <p:cTn id="33" dur="1" fill="hold">
                                          <p:stCondLst>
                                            <p:cond delay="0"/>
                                          </p:stCondLst>
                                        </p:cTn>
                                        <p:tgtEl>
                                          <p:spTgt spid="10">
                                            <p:txEl>
                                              <p:pRg st="0" end="0"/>
                                            </p:txEl>
                                          </p:spTgt>
                                        </p:tgtEl>
                                        <p:attrNameLst>
                                          <p:attrName>style.visibility</p:attrName>
                                        </p:attrNameLst>
                                      </p:cBhvr>
                                      <p:to>
                                        <p:strVal val="visible"/>
                                      </p:to>
                                    </p:set>
                                    <p:anim calcmode="lin" valueType="num">
                                      <p:cBhvr>
                                        <p:cTn id="34" dur="500" fill="hold"/>
                                        <p:tgtEl>
                                          <p:spTgt spid="10">
                                            <p:txEl>
                                              <p:pRg st="0" end="0"/>
                                            </p:txEl>
                                          </p:spTgt>
                                        </p:tgtEl>
                                        <p:attrNameLst>
                                          <p:attrName>ppt_w</p:attrName>
                                        </p:attrNameLst>
                                      </p:cBhvr>
                                      <p:tavLst>
                                        <p:tav tm="0">
                                          <p:val>
                                            <p:fltVal val="0"/>
                                          </p:val>
                                        </p:tav>
                                        <p:tav tm="100000">
                                          <p:val>
                                            <p:strVal val="#ppt_w"/>
                                          </p:val>
                                        </p:tav>
                                      </p:tavLst>
                                    </p:anim>
                                    <p:anim calcmode="lin" valueType="num">
                                      <p:cBhvr>
                                        <p:cTn id="35" dur="500" fill="hold"/>
                                        <p:tgtEl>
                                          <p:spTgt spid="10">
                                            <p:txEl>
                                              <p:pRg st="0" end="0"/>
                                            </p:txEl>
                                          </p:spTgt>
                                        </p:tgtEl>
                                        <p:attrNameLst>
                                          <p:attrName>ppt_h</p:attrName>
                                        </p:attrNameLst>
                                      </p:cBhvr>
                                      <p:tavLst>
                                        <p:tav tm="0">
                                          <p:val>
                                            <p:fltVal val="0"/>
                                          </p:val>
                                        </p:tav>
                                        <p:tav tm="100000">
                                          <p:val>
                                            <p:strVal val="#ppt_h"/>
                                          </p:val>
                                        </p:tav>
                                      </p:tavLst>
                                    </p:anim>
                                    <p:animEffect transition="in" filter="fade">
                                      <p:cBhvr>
                                        <p:cTn id="36" dur="500"/>
                                        <p:tgtEl>
                                          <p:spTgt spid="10">
                                            <p:txEl>
                                              <p:pRg st="0" end="0"/>
                                            </p:txEl>
                                          </p:spTgt>
                                        </p:tgtEl>
                                      </p:cBhvr>
                                    </p:animEffect>
                                  </p:childTnLst>
                                </p:cTn>
                              </p:par>
                            </p:childTnLst>
                          </p:cTn>
                        </p:par>
                      </p:childTnLst>
                    </p:cTn>
                  </p:par>
                  <p:par>
                    <p:cTn id="37" fill="hold">
                      <p:stCondLst>
                        <p:cond delay="indefinite"/>
                      </p:stCondLst>
                      <p:childTnLst>
                        <p:par>
                          <p:cTn id="38" fill="hold">
                            <p:stCondLst>
                              <p:cond delay="0"/>
                            </p:stCondLst>
                            <p:childTnLst>
                              <p:par>
                                <p:cTn id="39" presetID="3" presetClass="entr" presetSubtype="10" fill="hold" grpId="0" nodeType="clickEffect">
                                  <p:stCondLst>
                                    <p:cond delay="0"/>
                                  </p:stCondLst>
                                  <p:childTnLst>
                                    <p:set>
                                      <p:cBhvr>
                                        <p:cTn id="40" dur="1" fill="hold">
                                          <p:stCondLst>
                                            <p:cond delay="0"/>
                                          </p:stCondLst>
                                        </p:cTn>
                                        <p:tgtEl>
                                          <p:spTgt spid="11"/>
                                        </p:tgtEl>
                                        <p:attrNameLst>
                                          <p:attrName>style.visibility</p:attrName>
                                        </p:attrNameLst>
                                      </p:cBhvr>
                                      <p:to>
                                        <p:strVal val="visible"/>
                                      </p:to>
                                    </p:set>
                                    <p:animEffect transition="in" filter="blinds(horizontal)">
                                      <p:cBhvr>
                                        <p:cTn id="41"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P spid="7" grpId="0" build="p"/>
      <p:bldP spid="8" grpId="0" build="p"/>
      <p:bldP spid="9" grpId="0" build="p"/>
      <p:bldP spid="10" grpId="0" build="p"/>
      <p:bldP spid="11" grpId="0" animBg="1"/>
    </p:bldLst>
  </p:timing>
</p:sld>
</file>

<file path=ppt/slides/slide6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a:xfrm>
            <a:off x="1141315" y="2747864"/>
            <a:ext cx="4043094" cy="1169551"/>
          </a:xfrm>
          <a:prstGeom prst="rect">
            <a:avLst/>
          </a:prstGeom>
        </p:spPr>
        <p:txBody>
          <a:bodyPr wrap="none">
            <a:spAutoFit/>
          </a:bodyPr>
          <a:lstStyle/>
          <a:p>
            <a:r>
              <a:rPr lang="en-US" sz="2300" dirty="0">
                <a:latin typeface="Times New Roman" pitchFamily="18" charset="0"/>
                <a:cs typeface="Times New Roman" pitchFamily="18" charset="0"/>
              </a:rPr>
              <a:t>The total number of </a:t>
            </a:r>
            <a:endParaRPr lang="en-US" sz="2300" dirty="0" smtClean="0">
              <a:latin typeface="Times New Roman" pitchFamily="18" charset="0"/>
              <a:cs typeface="Times New Roman" pitchFamily="18" charset="0"/>
            </a:endParaRPr>
          </a:p>
          <a:p>
            <a:r>
              <a:rPr lang="en-US" sz="2300" dirty="0" smtClean="0">
                <a:latin typeface="Times New Roman" pitchFamily="18" charset="0"/>
                <a:cs typeface="Times New Roman" pitchFamily="18" charset="0"/>
              </a:rPr>
              <a:t>proportional parts     </a:t>
            </a:r>
            <a:r>
              <a:rPr lang="en-US" sz="2300" dirty="0">
                <a:latin typeface="Times New Roman" pitchFamily="18" charset="0"/>
                <a:cs typeface="Times New Roman" pitchFamily="18" charset="0"/>
              </a:rPr>
              <a:t>= </a:t>
            </a:r>
            <a:r>
              <a:rPr lang="en-US" sz="2300" dirty="0" smtClean="0">
                <a:latin typeface="Times New Roman" pitchFamily="18" charset="0"/>
                <a:cs typeface="Times New Roman" pitchFamily="18" charset="0"/>
              </a:rPr>
              <a:t>3</a:t>
            </a:r>
            <a:r>
              <a:rPr lang="en-US" sz="2300" dirty="0">
                <a:latin typeface="Times New Roman" pitchFamily="18" charset="0"/>
                <a:cs typeface="Times New Roman" pitchFamily="18" charset="0"/>
              </a:rPr>
              <a:t> + </a:t>
            </a:r>
            <a:r>
              <a:rPr lang="en-US" sz="2300" dirty="0" smtClean="0">
                <a:latin typeface="Times New Roman" pitchFamily="18" charset="0"/>
                <a:cs typeface="Times New Roman" pitchFamily="18" charset="0"/>
              </a:rPr>
              <a:t>5 </a:t>
            </a:r>
            <a:r>
              <a:rPr lang="en-US" sz="2300" dirty="0">
                <a:latin typeface="Times New Roman" pitchFamily="18" charset="0"/>
                <a:cs typeface="Times New Roman" pitchFamily="18" charset="0"/>
              </a:rPr>
              <a:t>+ </a:t>
            </a:r>
            <a:r>
              <a:rPr lang="en-US" sz="2300" dirty="0" smtClean="0">
                <a:latin typeface="Times New Roman" pitchFamily="18" charset="0"/>
                <a:cs typeface="Times New Roman" pitchFamily="18" charset="0"/>
              </a:rPr>
              <a:t>7 </a:t>
            </a:r>
          </a:p>
          <a:p>
            <a:r>
              <a:rPr lang="en-US" sz="2300" dirty="0" smtClean="0">
                <a:latin typeface="Times New Roman" pitchFamily="18" charset="0"/>
                <a:cs typeface="Times New Roman" pitchFamily="18" charset="0"/>
              </a:rPr>
              <a:t> </a:t>
            </a:r>
            <a:r>
              <a:rPr lang="en-US" sz="2000" dirty="0" smtClean="0">
                <a:latin typeface="Times New Roman" pitchFamily="18" charset="0"/>
                <a:cs typeface="Times New Roman" pitchFamily="18" charset="0"/>
              </a:rPr>
              <a:t>    </a:t>
            </a:r>
            <a:r>
              <a:rPr lang="en-US" sz="2400" dirty="0" smtClean="0">
                <a:latin typeface="Times New Roman" pitchFamily="18" charset="0"/>
                <a:cs typeface="Times New Roman" pitchFamily="18" charset="0"/>
              </a:rPr>
              <a:t> </a:t>
            </a:r>
            <a:r>
              <a:rPr lang="en-US" sz="2300" dirty="0" smtClean="0">
                <a:latin typeface="Times New Roman" pitchFamily="18" charset="0"/>
                <a:cs typeface="Times New Roman" pitchFamily="18" charset="0"/>
              </a:rPr>
              <a:t>                            = 15</a:t>
            </a:r>
            <a:endParaRPr lang="en-US" sz="2300" dirty="0">
              <a:latin typeface="Times New Roman" pitchFamily="18" charset="0"/>
              <a:cs typeface="Times New Roman" pitchFamily="18" charset="0"/>
            </a:endParaRPr>
          </a:p>
        </p:txBody>
      </p:sp>
      <p:sp>
        <p:nvSpPr>
          <p:cNvPr id="6" name="Rectangle 5"/>
          <p:cNvSpPr/>
          <p:nvPr/>
        </p:nvSpPr>
        <p:spPr>
          <a:xfrm>
            <a:off x="609600" y="2754124"/>
            <a:ext cx="537070" cy="446276"/>
          </a:xfrm>
          <a:prstGeom prst="rect">
            <a:avLst/>
          </a:prstGeom>
        </p:spPr>
        <p:txBody>
          <a:bodyPr wrap="none">
            <a:spAutoFit/>
          </a:bodyPr>
          <a:lstStyle/>
          <a:p>
            <a:r>
              <a:rPr lang="en-US" sz="2300" b="1" dirty="0" smtClean="0">
                <a:latin typeface="Times New Roman" pitchFamily="18" charset="0"/>
                <a:cs typeface="Times New Roman" pitchFamily="18" charset="0"/>
              </a:rPr>
              <a:t>11.</a:t>
            </a:r>
            <a:endParaRPr lang="en-US" sz="2300" dirty="0"/>
          </a:p>
        </p:txBody>
      </p:sp>
      <p:sp>
        <p:nvSpPr>
          <p:cNvPr id="7" name="Rectangle 6"/>
          <p:cNvSpPr/>
          <p:nvPr/>
        </p:nvSpPr>
        <p:spPr>
          <a:xfrm>
            <a:off x="1805940" y="3806952"/>
            <a:ext cx="3905236" cy="446276"/>
          </a:xfrm>
          <a:prstGeom prst="rect">
            <a:avLst/>
          </a:prstGeom>
        </p:spPr>
        <p:txBody>
          <a:bodyPr wrap="none">
            <a:spAutoFit/>
          </a:bodyPr>
          <a:lstStyle/>
          <a:p>
            <a:r>
              <a:rPr lang="fr-FR" sz="2300" dirty="0">
                <a:latin typeface="Times New Roman" pitchFamily="18" charset="0"/>
                <a:cs typeface="Times New Roman" pitchFamily="18" charset="0"/>
              </a:rPr>
              <a:t>(</a:t>
            </a:r>
            <a:r>
              <a:rPr lang="fr-FR" sz="2300" dirty="0" smtClean="0">
                <a:latin typeface="Times New Roman" pitchFamily="18" charset="0"/>
                <a:cs typeface="Times New Roman" pitchFamily="18" charset="0"/>
              </a:rPr>
              <a:t>7 </a:t>
            </a:r>
            <a:r>
              <a:rPr lang="fr-FR" sz="2300" dirty="0" smtClean="0">
                <a:latin typeface="Times New Roman"/>
                <a:cs typeface="Times New Roman"/>
              </a:rPr>
              <a:t>– </a:t>
            </a:r>
            <a:r>
              <a:rPr lang="fr-FR" sz="2300" dirty="0" smtClean="0">
                <a:latin typeface="Times New Roman" pitchFamily="18" charset="0"/>
                <a:cs typeface="Times New Roman" pitchFamily="18" charset="0"/>
              </a:rPr>
              <a:t>3</a:t>
            </a:r>
            <a:r>
              <a:rPr lang="fr-FR" sz="2300" dirty="0">
                <a:latin typeface="Times New Roman" pitchFamily="18" charset="0"/>
                <a:cs typeface="Times New Roman" pitchFamily="18" charset="0"/>
              </a:rPr>
              <a:t>) </a:t>
            </a:r>
            <a:r>
              <a:rPr lang="fr-FR" sz="2300" dirty="0" err="1">
                <a:latin typeface="Times New Roman" pitchFamily="18" charset="0"/>
                <a:cs typeface="Times New Roman" pitchFamily="18" charset="0"/>
              </a:rPr>
              <a:t>proportional</a:t>
            </a:r>
            <a:r>
              <a:rPr lang="fr-FR" sz="2300" dirty="0">
                <a:latin typeface="Times New Roman" pitchFamily="18" charset="0"/>
                <a:cs typeface="Times New Roman" pitchFamily="18" charset="0"/>
              </a:rPr>
              <a:t> </a:t>
            </a:r>
            <a:r>
              <a:rPr lang="fr-FR" sz="2300" dirty="0" smtClean="0">
                <a:latin typeface="Times New Roman" pitchFamily="18" charset="0"/>
                <a:cs typeface="Times New Roman" pitchFamily="18" charset="0"/>
              </a:rPr>
              <a:t>parts = $</a:t>
            </a:r>
            <a:r>
              <a:rPr lang="fr-FR" sz="2300" dirty="0">
                <a:latin typeface="Times New Roman" pitchFamily="18" charset="0"/>
                <a:cs typeface="Times New Roman" pitchFamily="18" charset="0"/>
              </a:rPr>
              <a:t>80</a:t>
            </a:r>
            <a:endParaRPr lang="en-US" sz="2300" dirty="0">
              <a:latin typeface="Times New Roman" pitchFamily="18" charset="0"/>
              <a:cs typeface="Times New Roman" pitchFamily="18" charset="0"/>
            </a:endParaRPr>
          </a:p>
        </p:txBody>
      </p:sp>
      <p:sp>
        <p:nvSpPr>
          <p:cNvPr id="8" name="Rectangle 7"/>
          <p:cNvSpPr/>
          <p:nvPr/>
        </p:nvSpPr>
        <p:spPr>
          <a:xfrm>
            <a:off x="1219200" y="4277374"/>
            <a:ext cx="4536819" cy="446276"/>
          </a:xfrm>
          <a:prstGeom prst="rect">
            <a:avLst/>
          </a:prstGeom>
        </p:spPr>
        <p:txBody>
          <a:bodyPr wrap="none">
            <a:spAutoFit/>
          </a:bodyPr>
          <a:lstStyle/>
          <a:p>
            <a:r>
              <a:rPr lang="fr-FR" sz="2300" dirty="0" smtClean="0">
                <a:latin typeface="Times New Roman" pitchFamily="18" charset="0"/>
                <a:cs typeface="Times New Roman" pitchFamily="18" charset="0"/>
              </a:rPr>
              <a:t>So           </a:t>
            </a:r>
            <a:r>
              <a:rPr lang="fr-FR" sz="1000" dirty="0" smtClean="0">
                <a:latin typeface="Times New Roman" pitchFamily="18" charset="0"/>
                <a:cs typeface="Times New Roman" pitchFamily="18" charset="0"/>
              </a:rPr>
              <a:t> </a:t>
            </a:r>
            <a:r>
              <a:rPr lang="fr-FR" sz="2300" dirty="0" smtClean="0">
                <a:latin typeface="Times New Roman" pitchFamily="18" charset="0"/>
                <a:cs typeface="Times New Roman" pitchFamily="18" charset="0"/>
              </a:rPr>
              <a:t> 4 </a:t>
            </a:r>
            <a:r>
              <a:rPr lang="fr-FR" sz="2300" dirty="0" err="1">
                <a:latin typeface="Times New Roman" pitchFamily="18" charset="0"/>
                <a:cs typeface="Times New Roman" pitchFamily="18" charset="0"/>
              </a:rPr>
              <a:t>proportional</a:t>
            </a:r>
            <a:r>
              <a:rPr lang="fr-FR" sz="2300" dirty="0">
                <a:latin typeface="Times New Roman" pitchFamily="18" charset="0"/>
                <a:cs typeface="Times New Roman" pitchFamily="18" charset="0"/>
              </a:rPr>
              <a:t> </a:t>
            </a:r>
            <a:r>
              <a:rPr lang="fr-FR" sz="2300" dirty="0" smtClean="0">
                <a:latin typeface="Times New Roman" pitchFamily="18" charset="0"/>
                <a:cs typeface="Times New Roman" pitchFamily="18" charset="0"/>
              </a:rPr>
              <a:t>parts = $</a:t>
            </a:r>
            <a:r>
              <a:rPr lang="fr-FR" sz="2300" dirty="0">
                <a:latin typeface="Times New Roman" pitchFamily="18" charset="0"/>
                <a:cs typeface="Times New Roman" pitchFamily="18" charset="0"/>
              </a:rPr>
              <a:t>80</a:t>
            </a:r>
            <a:endParaRPr lang="en-US" sz="2300" dirty="0">
              <a:latin typeface="Times New Roman" pitchFamily="18" charset="0"/>
              <a:cs typeface="Times New Roman" pitchFamily="18" charset="0"/>
            </a:endParaRPr>
          </a:p>
        </p:txBody>
      </p:sp>
      <p:sp>
        <p:nvSpPr>
          <p:cNvPr id="9" name="Rectangle 8"/>
          <p:cNvSpPr/>
          <p:nvPr/>
        </p:nvSpPr>
        <p:spPr>
          <a:xfrm>
            <a:off x="1191769" y="4920502"/>
            <a:ext cx="4020312" cy="446276"/>
          </a:xfrm>
          <a:prstGeom prst="rect">
            <a:avLst/>
          </a:prstGeom>
        </p:spPr>
        <p:txBody>
          <a:bodyPr wrap="square">
            <a:spAutoFit/>
          </a:bodyPr>
          <a:lstStyle/>
          <a:p>
            <a:r>
              <a:rPr lang="fr-FR" sz="2300" dirty="0" smtClean="0">
                <a:latin typeface="Times New Roman" pitchFamily="18" charset="0"/>
                <a:cs typeface="Times New Roman" pitchFamily="18" charset="0"/>
              </a:rPr>
              <a:t>i.e.            1 </a:t>
            </a:r>
            <a:r>
              <a:rPr lang="fr-FR" sz="2300" dirty="0" err="1">
                <a:latin typeface="Times New Roman" pitchFamily="18" charset="0"/>
                <a:cs typeface="Times New Roman" pitchFamily="18" charset="0"/>
              </a:rPr>
              <a:t>proportional</a:t>
            </a:r>
            <a:r>
              <a:rPr lang="fr-FR" sz="2300" dirty="0">
                <a:latin typeface="Times New Roman" pitchFamily="18" charset="0"/>
                <a:cs typeface="Times New Roman" pitchFamily="18" charset="0"/>
              </a:rPr>
              <a:t> </a:t>
            </a:r>
            <a:r>
              <a:rPr lang="fr-FR" sz="2300" dirty="0" smtClean="0">
                <a:latin typeface="Times New Roman" pitchFamily="18" charset="0"/>
                <a:cs typeface="Times New Roman" pitchFamily="18" charset="0"/>
              </a:rPr>
              <a:t>parts</a:t>
            </a:r>
            <a:endParaRPr lang="en-US" sz="2300" dirty="0">
              <a:latin typeface="Times New Roman" pitchFamily="18" charset="0"/>
              <a:cs typeface="Times New Roman" pitchFamily="18" charset="0"/>
            </a:endParaRPr>
          </a:p>
        </p:txBody>
      </p:sp>
      <p:pic>
        <p:nvPicPr>
          <p:cNvPr id="6146" name="Picture 2" descr="\\172.16.2.26\Conver\CARRIBEAN\MATHEMATICS_VOL-1_PPT_DESIGN\Incoming\Equations\Revision_Exam_4\Eqn041.wmf"/>
          <p:cNvPicPr>
            <a:picLocks noChangeAspect="1" noChangeArrowheads="1"/>
          </p:cNvPicPr>
          <p:nvPr/>
        </p:nvPicPr>
        <p:blipFill>
          <a:blip r:embed="rId2" cstate="print">
            <a:extLst>
              <a:ext uri="{28A0092B-C50C-407E-A947-70E740481C1C}">
                <a14:useLocalDpi xmlns:a14="http://schemas.microsoft.com/office/drawing/2010/main" xmlns="" val="0"/>
              </a:ext>
            </a:extLst>
          </a:blip>
          <a:srcRect/>
          <a:stretch>
            <a:fillRect/>
          </a:stretch>
        </p:blipFill>
        <p:spPr bwMode="auto">
          <a:xfrm>
            <a:off x="4881866" y="4800740"/>
            <a:ext cx="1460500" cy="685800"/>
          </a:xfrm>
          <a:prstGeom prst="rect">
            <a:avLst/>
          </a:prstGeom>
          <a:noFill/>
          <a:extLst>
            <a:ext uri="{909E8E84-426E-40DD-AFC4-6F175D3DCCD1}">
              <a14:hiddenFill xmlns:a14="http://schemas.microsoft.com/office/drawing/2010/main" xmlns="">
                <a:solidFill>
                  <a:srgbClr val="FFFFFF"/>
                </a:solidFill>
              </a14:hiddenFill>
            </a:ext>
          </a:extLst>
        </p:spPr>
      </p:pic>
      <p:sp>
        <p:nvSpPr>
          <p:cNvPr id="11" name="Rectangle 10"/>
          <p:cNvSpPr/>
          <p:nvPr/>
        </p:nvSpPr>
        <p:spPr>
          <a:xfrm>
            <a:off x="1191768" y="5513832"/>
            <a:ext cx="5486400" cy="1154162"/>
          </a:xfrm>
          <a:prstGeom prst="rect">
            <a:avLst/>
          </a:prstGeom>
        </p:spPr>
        <p:txBody>
          <a:bodyPr wrap="square">
            <a:spAutoFit/>
          </a:bodyPr>
          <a:lstStyle/>
          <a:p>
            <a:r>
              <a:rPr lang="fr-FR" sz="2300" dirty="0" smtClean="0">
                <a:latin typeface="Times New Roman" pitchFamily="18" charset="0"/>
                <a:cs typeface="Times New Roman" pitchFamily="18" charset="0"/>
                <a:sym typeface="Symbol"/>
              </a:rPr>
              <a:t></a:t>
            </a:r>
            <a:r>
              <a:rPr lang="fr-FR" sz="2300" dirty="0" smtClean="0">
                <a:latin typeface="Times New Roman" pitchFamily="18" charset="0"/>
                <a:cs typeface="Times New Roman" pitchFamily="18" charset="0"/>
              </a:rPr>
              <a:t>   </a:t>
            </a:r>
            <a:r>
              <a:rPr lang="fr-FR" sz="1600" dirty="0" smtClean="0">
                <a:latin typeface="Times New Roman" pitchFamily="18" charset="0"/>
                <a:cs typeface="Times New Roman" pitchFamily="18" charset="0"/>
              </a:rPr>
              <a:t> </a:t>
            </a:r>
            <a:r>
              <a:rPr lang="fr-FR" sz="2300" dirty="0" smtClean="0">
                <a:latin typeface="Times New Roman" pitchFamily="18" charset="0"/>
                <a:cs typeface="Times New Roman" pitchFamily="18" charset="0"/>
              </a:rPr>
              <a:t>       </a:t>
            </a:r>
            <a:r>
              <a:rPr lang="fr-FR" sz="1600" dirty="0" smtClean="0">
                <a:latin typeface="Times New Roman" pitchFamily="18" charset="0"/>
                <a:cs typeface="Times New Roman" pitchFamily="18" charset="0"/>
              </a:rPr>
              <a:t> </a:t>
            </a:r>
            <a:r>
              <a:rPr lang="fr-FR" sz="2300" dirty="0" smtClean="0">
                <a:latin typeface="Times New Roman" pitchFamily="18" charset="0"/>
                <a:cs typeface="Times New Roman" pitchFamily="18" charset="0"/>
              </a:rPr>
              <a:t>15 </a:t>
            </a:r>
            <a:r>
              <a:rPr lang="fr-FR" sz="2300" dirty="0" err="1">
                <a:latin typeface="Times New Roman" pitchFamily="18" charset="0"/>
                <a:cs typeface="Times New Roman" pitchFamily="18" charset="0"/>
              </a:rPr>
              <a:t>proportional</a:t>
            </a:r>
            <a:r>
              <a:rPr lang="fr-FR" sz="2300" dirty="0">
                <a:latin typeface="Times New Roman" pitchFamily="18" charset="0"/>
                <a:cs typeface="Times New Roman" pitchFamily="18" charset="0"/>
              </a:rPr>
              <a:t> </a:t>
            </a:r>
            <a:r>
              <a:rPr lang="fr-FR" sz="2300" dirty="0" smtClean="0">
                <a:latin typeface="Times New Roman" pitchFamily="18" charset="0"/>
                <a:cs typeface="Times New Roman" pitchFamily="18" charset="0"/>
              </a:rPr>
              <a:t>parts = $20 </a:t>
            </a:r>
            <a:r>
              <a:rPr lang="fr-FR" sz="2300" dirty="0" smtClean="0">
                <a:latin typeface="Times New Roman" pitchFamily="18" charset="0"/>
                <a:cs typeface="Times New Roman" pitchFamily="18" charset="0"/>
                <a:sym typeface="Symbol"/>
              </a:rPr>
              <a:t> 15</a:t>
            </a:r>
          </a:p>
          <a:p>
            <a:pPr>
              <a:tabLst>
                <a:tab pos="3611563" algn="l"/>
              </a:tabLst>
            </a:pPr>
            <a:r>
              <a:rPr lang="fr-FR" sz="2300" dirty="0">
                <a:latin typeface="Times New Roman" pitchFamily="18" charset="0"/>
                <a:cs typeface="Times New Roman" pitchFamily="18" charset="0"/>
                <a:sym typeface="Symbol"/>
              </a:rPr>
              <a:t>	</a:t>
            </a:r>
            <a:r>
              <a:rPr lang="fr-FR" sz="2300" dirty="0" smtClean="0">
                <a:latin typeface="Times New Roman" pitchFamily="18" charset="0"/>
                <a:cs typeface="Times New Roman" pitchFamily="18" charset="0"/>
                <a:sym typeface="Symbol"/>
              </a:rPr>
              <a:t>= </a:t>
            </a:r>
            <a:r>
              <a:rPr lang="fr-FR" sz="2300" dirty="0" smtClean="0">
                <a:latin typeface="Times New Roman" pitchFamily="18" charset="0"/>
                <a:cs typeface="Times New Roman" pitchFamily="18" charset="0"/>
              </a:rPr>
              <a:t>$300</a:t>
            </a:r>
          </a:p>
          <a:p>
            <a:pPr>
              <a:tabLst>
                <a:tab pos="3419475" algn="l"/>
              </a:tabLst>
            </a:pPr>
            <a:r>
              <a:rPr lang="en-US" sz="2300" dirty="0" smtClean="0">
                <a:latin typeface="Times New Roman" pitchFamily="18" charset="0"/>
                <a:cs typeface="Times New Roman" pitchFamily="18" charset="0"/>
                <a:sym typeface="Symbol"/>
              </a:rPr>
              <a:t>	</a:t>
            </a:r>
            <a:r>
              <a:rPr lang="en-US" sz="2300" i="1" dirty="0" smtClean="0">
                <a:latin typeface="Times New Roman" pitchFamily="18" charset="0"/>
                <a:cs typeface="Times New Roman" pitchFamily="18" charset="0"/>
                <a:sym typeface="Symbol"/>
              </a:rPr>
              <a:t>x </a:t>
            </a:r>
            <a:r>
              <a:rPr lang="en-US" sz="2300" dirty="0" smtClean="0">
                <a:latin typeface="Times New Roman" pitchFamily="18" charset="0"/>
                <a:cs typeface="Times New Roman" pitchFamily="18" charset="0"/>
                <a:sym typeface="Symbol"/>
              </a:rPr>
              <a:t>= </a:t>
            </a:r>
            <a:r>
              <a:rPr lang="en-US" sz="2300" dirty="0" smtClean="0">
                <a:solidFill>
                  <a:srgbClr val="00A89C"/>
                </a:solidFill>
                <a:latin typeface="Times New Roman" pitchFamily="18" charset="0"/>
                <a:cs typeface="Times New Roman" pitchFamily="18" charset="0"/>
                <a:sym typeface="Symbol"/>
              </a:rPr>
              <a:t>300</a:t>
            </a:r>
            <a:r>
              <a:rPr lang="en-US" sz="2300" dirty="0" smtClean="0">
                <a:latin typeface="Times New Roman" pitchFamily="18" charset="0"/>
                <a:cs typeface="Times New Roman" pitchFamily="18" charset="0"/>
                <a:sym typeface="Symbol"/>
              </a:rPr>
              <a:t> </a:t>
            </a:r>
            <a:endParaRPr lang="en-US" sz="2300" dirty="0">
              <a:latin typeface="Times New Roman" pitchFamily="18" charset="0"/>
              <a:cs typeface="Times New Roman" pitchFamily="18" charset="0"/>
            </a:endParaRPr>
          </a:p>
        </p:txBody>
      </p:sp>
      <p:sp>
        <p:nvSpPr>
          <p:cNvPr id="10" name="TextBox 9"/>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4 Paper 1</a:t>
            </a:r>
          </a:p>
        </p:txBody>
      </p:sp>
    </p:spTree>
    <p:extLst>
      <p:ext uri="{BB962C8B-B14F-4D97-AF65-F5344CB8AC3E}">
        <p14:creationId xmlns:p14="http://schemas.microsoft.com/office/powerpoint/2010/main" xmlns="" val="4023080488"/>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500" fill="hold"/>
                                        <p:tgtEl>
                                          <p:spTgt spid="6"/>
                                        </p:tgtEl>
                                        <p:attrNameLst>
                                          <p:attrName>ppt_w</p:attrName>
                                        </p:attrNameLst>
                                      </p:cBhvr>
                                      <p:tavLst>
                                        <p:tav tm="0">
                                          <p:val>
                                            <p:fltVal val="0"/>
                                          </p:val>
                                        </p:tav>
                                        <p:tav tm="100000">
                                          <p:val>
                                            <p:strVal val="#ppt_w"/>
                                          </p:val>
                                        </p:tav>
                                      </p:tavLst>
                                    </p:anim>
                                    <p:anim calcmode="lin" valueType="num">
                                      <p:cBhvr>
                                        <p:cTn id="8" dur="500" fill="hold"/>
                                        <p:tgtEl>
                                          <p:spTgt spid="6"/>
                                        </p:tgtEl>
                                        <p:attrNameLst>
                                          <p:attrName>ppt_h</p:attrName>
                                        </p:attrNameLst>
                                      </p:cBhvr>
                                      <p:tavLst>
                                        <p:tav tm="0">
                                          <p:val>
                                            <p:fltVal val="0"/>
                                          </p:val>
                                        </p:tav>
                                        <p:tav tm="100000">
                                          <p:val>
                                            <p:strVal val="#ppt_h"/>
                                          </p:val>
                                        </p:tav>
                                      </p:tavLst>
                                    </p:anim>
                                    <p:animEffect transition="in" filter="fade">
                                      <p:cBhvr>
                                        <p:cTn id="9" dur="500"/>
                                        <p:tgtEl>
                                          <p:spTgt spid="6"/>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5"/>
                                        </p:tgtEl>
                                        <p:attrNameLst>
                                          <p:attrName>style.visibility</p:attrName>
                                        </p:attrNameLst>
                                      </p:cBhvr>
                                      <p:to>
                                        <p:strVal val="visible"/>
                                      </p:to>
                                    </p:set>
                                    <p:anim calcmode="lin" valueType="num">
                                      <p:cBhvr>
                                        <p:cTn id="12" dur="500" fill="hold"/>
                                        <p:tgtEl>
                                          <p:spTgt spid="5"/>
                                        </p:tgtEl>
                                        <p:attrNameLst>
                                          <p:attrName>ppt_w</p:attrName>
                                        </p:attrNameLst>
                                      </p:cBhvr>
                                      <p:tavLst>
                                        <p:tav tm="0">
                                          <p:val>
                                            <p:fltVal val="0"/>
                                          </p:val>
                                        </p:tav>
                                        <p:tav tm="100000">
                                          <p:val>
                                            <p:strVal val="#ppt_w"/>
                                          </p:val>
                                        </p:tav>
                                      </p:tavLst>
                                    </p:anim>
                                    <p:anim calcmode="lin" valueType="num">
                                      <p:cBhvr>
                                        <p:cTn id="13" dur="500" fill="hold"/>
                                        <p:tgtEl>
                                          <p:spTgt spid="5"/>
                                        </p:tgtEl>
                                        <p:attrNameLst>
                                          <p:attrName>ppt_h</p:attrName>
                                        </p:attrNameLst>
                                      </p:cBhvr>
                                      <p:tavLst>
                                        <p:tav tm="0">
                                          <p:val>
                                            <p:fltVal val="0"/>
                                          </p:val>
                                        </p:tav>
                                        <p:tav tm="100000">
                                          <p:val>
                                            <p:strVal val="#ppt_h"/>
                                          </p:val>
                                        </p:tav>
                                      </p:tavLst>
                                    </p:anim>
                                    <p:animEffect transition="in" filter="fade">
                                      <p:cBhvr>
                                        <p:cTn id="14" dur="500"/>
                                        <p:tgtEl>
                                          <p:spTgt spid="5"/>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7"/>
                                        </p:tgtEl>
                                        <p:attrNameLst>
                                          <p:attrName>style.visibility</p:attrName>
                                        </p:attrNameLst>
                                      </p:cBhvr>
                                      <p:to>
                                        <p:strVal val="visible"/>
                                      </p:to>
                                    </p:set>
                                    <p:anim calcmode="lin" valueType="num">
                                      <p:cBhvr>
                                        <p:cTn id="17" dur="500" fill="hold"/>
                                        <p:tgtEl>
                                          <p:spTgt spid="7"/>
                                        </p:tgtEl>
                                        <p:attrNameLst>
                                          <p:attrName>ppt_w</p:attrName>
                                        </p:attrNameLst>
                                      </p:cBhvr>
                                      <p:tavLst>
                                        <p:tav tm="0">
                                          <p:val>
                                            <p:fltVal val="0"/>
                                          </p:val>
                                        </p:tav>
                                        <p:tav tm="100000">
                                          <p:val>
                                            <p:strVal val="#ppt_w"/>
                                          </p:val>
                                        </p:tav>
                                      </p:tavLst>
                                    </p:anim>
                                    <p:anim calcmode="lin" valueType="num">
                                      <p:cBhvr>
                                        <p:cTn id="18" dur="500" fill="hold"/>
                                        <p:tgtEl>
                                          <p:spTgt spid="7"/>
                                        </p:tgtEl>
                                        <p:attrNameLst>
                                          <p:attrName>ppt_h</p:attrName>
                                        </p:attrNameLst>
                                      </p:cBhvr>
                                      <p:tavLst>
                                        <p:tav tm="0">
                                          <p:val>
                                            <p:fltVal val="0"/>
                                          </p:val>
                                        </p:tav>
                                        <p:tav tm="100000">
                                          <p:val>
                                            <p:strVal val="#ppt_h"/>
                                          </p:val>
                                        </p:tav>
                                      </p:tavLst>
                                    </p:anim>
                                    <p:animEffect transition="in" filter="fade">
                                      <p:cBhvr>
                                        <p:cTn id="19" dur="500"/>
                                        <p:tgtEl>
                                          <p:spTgt spid="7"/>
                                        </p:tgtEl>
                                      </p:cBhvr>
                                    </p:animEffect>
                                  </p:childTnLst>
                                </p:cTn>
                              </p:par>
                              <p:par>
                                <p:cTn id="20" presetID="53" presetClass="entr" presetSubtype="16" fill="hold" grpId="0" nodeType="withEffect">
                                  <p:stCondLst>
                                    <p:cond delay="0"/>
                                  </p:stCondLst>
                                  <p:childTnLst>
                                    <p:set>
                                      <p:cBhvr>
                                        <p:cTn id="21" dur="1" fill="hold">
                                          <p:stCondLst>
                                            <p:cond delay="0"/>
                                          </p:stCondLst>
                                        </p:cTn>
                                        <p:tgtEl>
                                          <p:spTgt spid="8"/>
                                        </p:tgtEl>
                                        <p:attrNameLst>
                                          <p:attrName>style.visibility</p:attrName>
                                        </p:attrNameLst>
                                      </p:cBhvr>
                                      <p:to>
                                        <p:strVal val="visible"/>
                                      </p:to>
                                    </p:set>
                                    <p:anim calcmode="lin" valueType="num">
                                      <p:cBhvr>
                                        <p:cTn id="22" dur="500" fill="hold"/>
                                        <p:tgtEl>
                                          <p:spTgt spid="8"/>
                                        </p:tgtEl>
                                        <p:attrNameLst>
                                          <p:attrName>ppt_w</p:attrName>
                                        </p:attrNameLst>
                                      </p:cBhvr>
                                      <p:tavLst>
                                        <p:tav tm="0">
                                          <p:val>
                                            <p:fltVal val="0"/>
                                          </p:val>
                                        </p:tav>
                                        <p:tav tm="100000">
                                          <p:val>
                                            <p:strVal val="#ppt_w"/>
                                          </p:val>
                                        </p:tav>
                                      </p:tavLst>
                                    </p:anim>
                                    <p:anim calcmode="lin" valueType="num">
                                      <p:cBhvr>
                                        <p:cTn id="23" dur="500" fill="hold"/>
                                        <p:tgtEl>
                                          <p:spTgt spid="8"/>
                                        </p:tgtEl>
                                        <p:attrNameLst>
                                          <p:attrName>ppt_h</p:attrName>
                                        </p:attrNameLst>
                                      </p:cBhvr>
                                      <p:tavLst>
                                        <p:tav tm="0">
                                          <p:val>
                                            <p:fltVal val="0"/>
                                          </p:val>
                                        </p:tav>
                                        <p:tav tm="100000">
                                          <p:val>
                                            <p:strVal val="#ppt_h"/>
                                          </p:val>
                                        </p:tav>
                                      </p:tavLst>
                                    </p:anim>
                                    <p:animEffect transition="in" filter="fade">
                                      <p:cBhvr>
                                        <p:cTn id="24" dur="500"/>
                                        <p:tgtEl>
                                          <p:spTgt spid="8"/>
                                        </p:tgtEl>
                                      </p:cBhvr>
                                    </p:animEffect>
                                  </p:childTnLst>
                                </p:cTn>
                              </p:par>
                              <p:par>
                                <p:cTn id="25" presetID="53" presetClass="entr" presetSubtype="16" fill="hold" grpId="0" nodeType="withEffect">
                                  <p:stCondLst>
                                    <p:cond delay="0"/>
                                  </p:stCondLst>
                                  <p:childTnLst>
                                    <p:set>
                                      <p:cBhvr>
                                        <p:cTn id="26" dur="1" fill="hold">
                                          <p:stCondLst>
                                            <p:cond delay="0"/>
                                          </p:stCondLst>
                                        </p:cTn>
                                        <p:tgtEl>
                                          <p:spTgt spid="9"/>
                                        </p:tgtEl>
                                        <p:attrNameLst>
                                          <p:attrName>style.visibility</p:attrName>
                                        </p:attrNameLst>
                                      </p:cBhvr>
                                      <p:to>
                                        <p:strVal val="visible"/>
                                      </p:to>
                                    </p:set>
                                    <p:anim calcmode="lin" valueType="num">
                                      <p:cBhvr>
                                        <p:cTn id="27" dur="500" fill="hold"/>
                                        <p:tgtEl>
                                          <p:spTgt spid="9"/>
                                        </p:tgtEl>
                                        <p:attrNameLst>
                                          <p:attrName>ppt_w</p:attrName>
                                        </p:attrNameLst>
                                      </p:cBhvr>
                                      <p:tavLst>
                                        <p:tav tm="0">
                                          <p:val>
                                            <p:fltVal val="0"/>
                                          </p:val>
                                        </p:tav>
                                        <p:tav tm="100000">
                                          <p:val>
                                            <p:strVal val="#ppt_w"/>
                                          </p:val>
                                        </p:tav>
                                      </p:tavLst>
                                    </p:anim>
                                    <p:anim calcmode="lin" valueType="num">
                                      <p:cBhvr>
                                        <p:cTn id="28" dur="500" fill="hold"/>
                                        <p:tgtEl>
                                          <p:spTgt spid="9"/>
                                        </p:tgtEl>
                                        <p:attrNameLst>
                                          <p:attrName>ppt_h</p:attrName>
                                        </p:attrNameLst>
                                      </p:cBhvr>
                                      <p:tavLst>
                                        <p:tav tm="0">
                                          <p:val>
                                            <p:fltVal val="0"/>
                                          </p:val>
                                        </p:tav>
                                        <p:tav tm="100000">
                                          <p:val>
                                            <p:strVal val="#ppt_h"/>
                                          </p:val>
                                        </p:tav>
                                      </p:tavLst>
                                    </p:anim>
                                    <p:animEffect transition="in" filter="fade">
                                      <p:cBhvr>
                                        <p:cTn id="29" dur="500"/>
                                        <p:tgtEl>
                                          <p:spTgt spid="9"/>
                                        </p:tgtEl>
                                      </p:cBhvr>
                                    </p:animEffect>
                                  </p:childTnLst>
                                </p:cTn>
                              </p:par>
                              <p:par>
                                <p:cTn id="30" presetID="53" presetClass="entr" presetSubtype="16" fill="hold" nodeType="withEffect">
                                  <p:stCondLst>
                                    <p:cond delay="0"/>
                                  </p:stCondLst>
                                  <p:childTnLst>
                                    <p:set>
                                      <p:cBhvr>
                                        <p:cTn id="31" dur="1" fill="hold">
                                          <p:stCondLst>
                                            <p:cond delay="0"/>
                                          </p:stCondLst>
                                        </p:cTn>
                                        <p:tgtEl>
                                          <p:spTgt spid="6146"/>
                                        </p:tgtEl>
                                        <p:attrNameLst>
                                          <p:attrName>style.visibility</p:attrName>
                                        </p:attrNameLst>
                                      </p:cBhvr>
                                      <p:to>
                                        <p:strVal val="visible"/>
                                      </p:to>
                                    </p:set>
                                    <p:anim calcmode="lin" valueType="num">
                                      <p:cBhvr>
                                        <p:cTn id="32" dur="500" fill="hold"/>
                                        <p:tgtEl>
                                          <p:spTgt spid="6146"/>
                                        </p:tgtEl>
                                        <p:attrNameLst>
                                          <p:attrName>ppt_w</p:attrName>
                                        </p:attrNameLst>
                                      </p:cBhvr>
                                      <p:tavLst>
                                        <p:tav tm="0">
                                          <p:val>
                                            <p:fltVal val="0"/>
                                          </p:val>
                                        </p:tav>
                                        <p:tav tm="100000">
                                          <p:val>
                                            <p:strVal val="#ppt_w"/>
                                          </p:val>
                                        </p:tav>
                                      </p:tavLst>
                                    </p:anim>
                                    <p:anim calcmode="lin" valueType="num">
                                      <p:cBhvr>
                                        <p:cTn id="33" dur="500" fill="hold"/>
                                        <p:tgtEl>
                                          <p:spTgt spid="6146"/>
                                        </p:tgtEl>
                                        <p:attrNameLst>
                                          <p:attrName>ppt_h</p:attrName>
                                        </p:attrNameLst>
                                      </p:cBhvr>
                                      <p:tavLst>
                                        <p:tav tm="0">
                                          <p:val>
                                            <p:fltVal val="0"/>
                                          </p:val>
                                        </p:tav>
                                        <p:tav tm="100000">
                                          <p:val>
                                            <p:strVal val="#ppt_h"/>
                                          </p:val>
                                        </p:tav>
                                      </p:tavLst>
                                    </p:anim>
                                    <p:animEffect transition="in" filter="fade">
                                      <p:cBhvr>
                                        <p:cTn id="34" dur="500"/>
                                        <p:tgtEl>
                                          <p:spTgt spid="6146"/>
                                        </p:tgtEl>
                                      </p:cBhvr>
                                    </p:animEffect>
                                  </p:childTnLst>
                                </p:cTn>
                              </p:par>
                              <p:par>
                                <p:cTn id="35" presetID="53" presetClass="entr" presetSubtype="16" fill="hold" grpId="0" nodeType="withEffect">
                                  <p:stCondLst>
                                    <p:cond delay="0"/>
                                  </p:stCondLst>
                                  <p:childTnLst>
                                    <p:set>
                                      <p:cBhvr>
                                        <p:cTn id="36" dur="1" fill="hold">
                                          <p:stCondLst>
                                            <p:cond delay="0"/>
                                          </p:stCondLst>
                                        </p:cTn>
                                        <p:tgtEl>
                                          <p:spTgt spid="11"/>
                                        </p:tgtEl>
                                        <p:attrNameLst>
                                          <p:attrName>style.visibility</p:attrName>
                                        </p:attrNameLst>
                                      </p:cBhvr>
                                      <p:to>
                                        <p:strVal val="visible"/>
                                      </p:to>
                                    </p:set>
                                    <p:anim calcmode="lin" valueType="num">
                                      <p:cBhvr>
                                        <p:cTn id="37" dur="500" fill="hold"/>
                                        <p:tgtEl>
                                          <p:spTgt spid="11"/>
                                        </p:tgtEl>
                                        <p:attrNameLst>
                                          <p:attrName>ppt_w</p:attrName>
                                        </p:attrNameLst>
                                      </p:cBhvr>
                                      <p:tavLst>
                                        <p:tav tm="0">
                                          <p:val>
                                            <p:fltVal val="0"/>
                                          </p:val>
                                        </p:tav>
                                        <p:tav tm="100000">
                                          <p:val>
                                            <p:strVal val="#ppt_w"/>
                                          </p:val>
                                        </p:tav>
                                      </p:tavLst>
                                    </p:anim>
                                    <p:anim calcmode="lin" valueType="num">
                                      <p:cBhvr>
                                        <p:cTn id="38" dur="500" fill="hold"/>
                                        <p:tgtEl>
                                          <p:spTgt spid="11"/>
                                        </p:tgtEl>
                                        <p:attrNameLst>
                                          <p:attrName>ppt_h</p:attrName>
                                        </p:attrNameLst>
                                      </p:cBhvr>
                                      <p:tavLst>
                                        <p:tav tm="0">
                                          <p:val>
                                            <p:fltVal val="0"/>
                                          </p:val>
                                        </p:tav>
                                        <p:tav tm="100000">
                                          <p:val>
                                            <p:strVal val="#ppt_h"/>
                                          </p:val>
                                        </p:tav>
                                      </p:tavLst>
                                    </p:anim>
                                    <p:animEffect transition="in" filter="fade">
                                      <p:cBhvr>
                                        <p:cTn id="39"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P spid="7" grpId="0"/>
      <p:bldP spid="8" grpId="0"/>
      <p:bldP spid="9" grpId="0"/>
      <p:bldP spid="11" grpId="0"/>
    </p:bldLst>
  </p:timing>
</p:sld>
</file>

<file path=ppt/slides/slide6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a:xfrm>
            <a:off x="1191768" y="2676144"/>
            <a:ext cx="6096000" cy="1154162"/>
          </a:xfrm>
          <a:prstGeom prst="rect">
            <a:avLst/>
          </a:prstGeom>
        </p:spPr>
        <p:txBody>
          <a:bodyPr wrap="square">
            <a:spAutoFit/>
          </a:bodyPr>
          <a:lstStyle/>
          <a:p>
            <a:r>
              <a:rPr lang="en-US" sz="2300" dirty="0">
                <a:latin typeface="Times New Roman" pitchFamily="18" charset="0"/>
                <a:cs typeface="Times New Roman" pitchFamily="18" charset="0"/>
              </a:rPr>
              <a:t>A shopkeeper buys 50 cakes for a </a:t>
            </a:r>
            <a:r>
              <a:rPr lang="en-US" sz="2300" dirty="0" smtClean="0">
                <a:latin typeface="Times New Roman" pitchFamily="18" charset="0"/>
                <a:cs typeface="Times New Roman" pitchFamily="18" charset="0"/>
              </a:rPr>
              <a:t>wholesale price </a:t>
            </a:r>
            <a:r>
              <a:rPr lang="en-US" sz="2300" dirty="0">
                <a:latin typeface="Times New Roman" pitchFamily="18" charset="0"/>
                <a:cs typeface="Times New Roman" pitchFamily="18" charset="0"/>
              </a:rPr>
              <a:t>of $1 250. At what price must he sell a </a:t>
            </a:r>
            <a:r>
              <a:rPr lang="en-US" sz="2300" dirty="0" smtClean="0">
                <a:latin typeface="Times New Roman" pitchFamily="18" charset="0"/>
                <a:cs typeface="Times New Roman" pitchFamily="18" charset="0"/>
              </a:rPr>
              <a:t>cake to </a:t>
            </a:r>
            <a:r>
              <a:rPr lang="en-US" sz="2300" dirty="0">
                <a:latin typeface="Times New Roman" pitchFamily="18" charset="0"/>
                <a:cs typeface="Times New Roman" pitchFamily="18" charset="0"/>
              </a:rPr>
              <a:t>make a profit of 20% on his cost?</a:t>
            </a:r>
          </a:p>
        </p:txBody>
      </p:sp>
      <p:sp>
        <p:nvSpPr>
          <p:cNvPr id="4" name="Rectangle 3"/>
          <p:cNvSpPr/>
          <p:nvPr/>
        </p:nvSpPr>
        <p:spPr>
          <a:xfrm>
            <a:off x="609600" y="2676144"/>
            <a:ext cx="553357" cy="446276"/>
          </a:xfrm>
          <a:prstGeom prst="rect">
            <a:avLst/>
          </a:prstGeom>
        </p:spPr>
        <p:txBody>
          <a:bodyPr wrap="none">
            <a:spAutoFit/>
          </a:bodyPr>
          <a:lstStyle/>
          <a:p>
            <a:r>
              <a:rPr lang="en-US" sz="2300" b="1" dirty="0" smtClean="0">
                <a:latin typeface="Times New Roman" pitchFamily="18" charset="0"/>
                <a:cs typeface="Times New Roman" pitchFamily="18" charset="0"/>
              </a:rPr>
              <a:t>12.</a:t>
            </a:r>
            <a:endParaRPr lang="en-US" sz="2300" dirty="0"/>
          </a:p>
        </p:txBody>
      </p:sp>
      <p:sp>
        <p:nvSpPr>
          <p:cNvPr id="5" name="Content Placeholder 10"/>
          <p:cNvSpPr txBox="1">
            <a:spLocks/>
          </p:cNvSpPr>
          <p:nvPr/>
        </p:nvSpPr>
        <p:spPr>
          <a:xfrm>
            <a:off x="1197864" y="3819144"/>
            <a:ext cx="1164336" cy="599459"/>
          </a:xfrm>
          <a:prstGeom prst="rect">
            <a:avLst/>
          </a:prstGeom>
        </p:spPr>
        <p:txBody>
          <a:bodyPr wrap="square">
            <a:spAutoFit/>
          </a:bodyPr>
          <a:lstStyle>
            <a:lvl1pPr marL="274320" indent="-274320" algn="l" defTabSz="914400" rtl="0" eaLnBrk="1" latinLnBrk="0" hangingPunct="1">
              <a:spcBef>
                <a:spcPct val="20000"/>
              </a:spcBef>
              <a:buClr>
                <a:schemeClr val="accent1"/>
              </a:buClr>
              <a:buSzPct val="100000"/>
              <a:buFont typeface="Symbol" pitchFamily="18" charset="2"/>
              <a:buChar char=""/>
              <a:defRPr sz="2400" kern="1200">
                <a:solidFill>
                  <a:schemeClr val="tx2"/>
                </a:solidFill>
                <a:latin typeface="+mn-lt"/>
                <a:ea typeface="+mn-ea"/>
                <a:cs typeface="+mn-cs"/>
              </a:defRPr>
            </a:lvl1pPr>
            <a:lvl2pPr marL="576263" indent="-274320" algn="l" defTabSz="914400" rtl="0" eaLnBrk="1" latinLnBrk="0" hangingPunct="1">
              <a:spcBef>
                <a:spcPct val="20000"/>
              </a:spcBef>
              <a:buClr>
                <a:schemeClr val="accent1"/>
              </a:buClr>
              <a:buSzPct val="100000"/>
              <a:buFont typeface="Symbol" pitchFamily="18" charset="2"/>
              <a:buChar char=""/>
              <a:defRPr sz="2200" kern="1200">
                <a:solidFill>
                  <a:schemeClr val="tx2"/>
                </a:solidFill>
                <a:latin typeface="+mn-lt"/>
                <a:ea typeface="+mn-ea"/>
                <a:cs typeface="+mn-cs"/>
              </a:defRPr>
            </a:lvl2pPr>
            <a:lvl3pPr marL="855663" indent="-228600" algn="l" defTabSz="914400" rtl="0" eaLnBrk="1" latinLnBrk="0" hangingPunct="1">
              <a:spcBef>
                <a:spcPct val="20000"/>
              </a:spcBef>
              <a:buClr>
                <a:schemeClr val="accent1"/>
              </a:buClr>
              <a:buSzPct val="100000"/>
              <a:buFont typeface="Symbol" pitchFamily="18" charset="2"/>
              <a:buChar char=""/>
              <a:defRPr sz="2000" kern="1200">
                <a:solidFill>
                  <a:schemeClr val="tx2"/>
                </a:solidFill>
                <a:latin typeface="+mn-lt"/>
                <a:ea typeface="+mn-ea"/>
                <a:cs typeface="+mn-cs"/>
              </a:defRPr>
            </a:lvl3pPr>
            <a:lvl4pPr marL="1143000" indent="-228600" algn="l" defTabSz="914400" rtl="0" eaLnBrk="1" latinLnBrk="0" hangingPunct="1">
              <a:spcBef>
                <a:spcPct val="20000"/>
              </a:spcBef>
              <a:buClr>
                <a:schemeClr val="accent1"/>
              </a:buClr>
              <a:buSzPct val="100000"/>
              <a:buFont typeface="Symbol" pitchFamily="18" charset="2"/>
              <a:buChar char=""/>
              <a:defRPr sz="1800" kern="1200">
                <a:solidFill>
                  <a:schemeClr val="tx2"/>
                </a:solidFill>
                <a:latin typeface="+mn-lt"/>
                <a:ea typeface="+mn-ea"/>
                <a:cs typeface="+mn-cs"/>
              </a:defRPr>
            </a:lvl4pPr>
            <a:lvl5pPr marL="1463040" indent="-228600" algn="l" defTabSz="914400" rtl="0" eaLnBrk="1" latinLnBrk="0" hangingPunct="1">
              <a:spcBef>
                <a:spcPct val="20000"/>
              </a:spcBef>
              <a:buClr>
                <a:schemeClr val="accent1"/>
              </a:buClr>
              <a:buSzPct val="100000"/>
              <a:buFont typeface="Symbol" pitchFamily="18" charset="2"/>
              <a:buChar char=""/>
              <a:defRPr sz="1600" kern="1200">
                <a:solidFill>
                  <a:schemeClr val="tx2"/>
                </a:solidFill>
                <a:latin typeface="+mn-lt"/>
                <a:ea typeface="+mn-ea"/>
                <a:cs typeface="+mn-cs"/>
              </a:defRPr>
            </a:lvl5pPr>
            <a:lvl6pPr marL="178308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6pPr>
            <a:lvl7pPr marL="210312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7pPr>
            <a:lvl8pPr marL="242316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8pPr>
            <a:lvl9pPr marL="274320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9pPr>
          </a:lstStyle>
          <a:p>
            <a:pPr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(A) $30</a:t>
            </a:r>
            <a:endParaRPr lang="en-US" sz="2300" dirty="0">
              <a:solidFill>
                <a:schemeClr val="tx1"/>
              </a:solidFill>
              <a:latin typeface="Times New Roman" pitchFamily="18" charset="0"/>
              <a:cs typeface="Times New Roman" pitchFamily="18" charset="0"/>
            </a:endParaRPr>
          </a:p>
        </p:txBody>
      </p:sp>
      <p:sp>
        <p:nvSpPr>
          <p:cNvPr id="6" name="Content Placeholder 10"/>
          <p:cNvSpPr txBox="1">
            <a:spLocks/>
          </p:cNvSpPr>
          <p:nvPr/>
        </p:nvSpPr>
        <p:spPr>
          <a:xfrm>
            <a:off x="2572004" y="3819144"/>
            <a:ext cx="1256284" cy="599459"/>
          </a:xfrm>
          <a:prstGeom prst="rect">
            <a:avLst/>
          </a:prstGeom>
        </p:spPr>
        <p:txBody>
          <a:bodyPr wrap="square">
            <a:spAutoFit/>
          </a:bodyPr>
          <a:lstStyle>
            <a:lvl1pPr marL="274320" indent="-274320" algn="l" defTabSz="914400" rtl="0" eaLnBrk="1" latinLnBrk="0" hangingPunct="1">
              <a:spcBef>
                <a:spcPct val="20000"/>
              </a:spcBef>
              <a:buClr>
                <a:schemeClr val="accent1"/>
              </a:buClr>
              <a:buSzPct val="100000"/>
              <a:buFont typeface="Symbol" pitchFamily="18" charset="2"/>
              <a:buChar char=""/>
              <a:defRPr sz="2400" kern="1200">
                <a:solidFill>
                  <a:schemeClr val="tx2"/>
                </a:solidFill>
                <a:latin typeface="+mn-lt"/>
                <a:ea typeface="+mn-ea"/>
                <a:cs typeface="+mn-cs"/>
              </a:defRPr>
            </a:lvl1pPr>
            <a:lvl2pPr marL="576263" indent="-274320" algn="l" defTabSz="914400" rtl="0" eaLnBrk="1" latinLnBrk="0" hangingPunct="1">
              <a:spcBef>
                <a:spcPct val="20000"/>
              </a:spcBef>
              <a:buClr>
                <a:schemeClr val="accent1"/>
              </a:buClr>
              <a:buSzPct val="100000"/>
              <a:buFont typeface="Symbol" pitchFamily="18" charset="2"/>
              <a:buChar char=""/>
              <a:defRPr sz="2200" kern="1200">
                <a:solidFill>
                  <a:schemeClr val="tx2"/>
                </a:solidFill>
                <a:latin typeface="+mn-lt"/>
                <a:ea typeface="+mn-ea"/>
                <a:cs typeface="+mn-cs"/>
              </a:defRPr>
            </a:lvl2pPr>
            <a:lvl3pPr marL="855663" indent="-228600" algn="l" defTabSz="914400" rtl="0" eaLnBrk="1" latinLnBrk="0" hangingPunct="1">
              <a:spcBef>
                <a:spcPct val="20000"/>
              </a:spcBef>
              <a:buClr>
                <a:schemeClr val="accent1"/>
              </a:buClr>
              <a:buSzPct val="100000"/>
              <a:buFont typeface="Symbol" pitchFamily="18" charset="2"/>
              <a:buChar char=""/>
              <a:defRPr sz="2000" kern="1200">
                <a:solidFill>
                  <a:schemeClr val="tx2"/>
                </a:solidFill>
                <a:latin typeface="+mn-lt"/>
                <a:ea typeface="+mn-ea"/>
                <a:cs typeface="+mn-cs"/>
              </a:defRPr>
            </a:lvl3pPr>
            <a:lvl4pPr marL="1143000" indent="-228600" algn="l" defTabSz="914400" rtl="0" eaLnBrk="1" latinLnBrk="0" hangingPunct="1">
              <a:spcBef>
                <a:spcPct val="20000"/>
              </a:spcBef>
              <a:buClr>
                <a:schemeClr val="accent1"/>
              </a:buClr>
              <a:buSzPct val="100000"/>
              <a:buFont typeface="Symbol" pitchFamily="18" charset="2"/>
              <a:buChar char=""/>
              <a:defRPr sz="1800" kern="1200">
                <a:solidFill>
                  <a:schemeClr val="tx2"/>
                </a:solidFill>
                <a:latin typeface="+mn-lt"/>
                <a:ea typeface="+mn-ea"/>
                <a:cs typeface="+mn-cs"/>
              </a:defRPr>
            </a:lvl4pPr>
            <a:lvl5pPr marL="1463040" indent="-228600" algn="l" defTabSz="914400" rtl="0" eaLnBrk="1" latinLnBrk="0" hangingPunct="1">
              <a:spcBef>
                <a:spcPct val="20000"/>
              </a:spcBef>
              <a:buClr>
                <a:schemeClr val="accent1"/>
              </a:buClr>
              <a:buSzPct val="100000"/>
              <a:buFont typeface="Symbol" pitchFamily="18" charset="2"/>
              <a:buChar char=""/>
              <a:defRPr sz="1600" kern="1200">
                <a:solidFill>
                  <a:schemeClr val="tx2"/>
                </a:solidFill>
                <a:latin typeface="+mn-lt"/>
                <a:ea typeface="+mn-ea"/>
                <a:cs typeface="+mn-cs"/>
              </a:defRPr>
            </a:lvl5pPr>
            <a:lvl6pPr marL="178308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6pPr>
            <a:lvl7pPr marL="210312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7pPr>
            <a:lvl8pPr marL="242316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8pPr>
            <a:lvl9pPr marL="274320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9pPr>
          </a:lstStyle>
          <a:p>
            <a:pPr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(B) $35</a:t>
            </a:r>
            <a:endParaRPr lang="en-US" sz="2300" dirty="0">
              <a:solidFill>
                <a:schemeClr val="tx1"/>
              </a:solidFill>
              <a:latin typeface="Times New Roman" pitchFamily="18" charset="0"/>
              <a:cs typeface="Times New Roman" pitchFamily="18" charset="0"/>
            </a:endParaRPr>
          </a:p>
        </p:txBody>
      </p:sp>
      <p:sp>
        <p:nvSpPr>
          <p:cNvPr id="7" name="Content Placeholder 10"/>
          <p:cNvSpPr txBox="1">
            <a:spLocks/>
          </p:cNvSpPr>
          <p:nvPr/>
        </p:nvSpPr>
        <p:spPr>
          <a:xfrm>
            <a:off x="3944112" y="3810000"/>
            <a:ext cx="1161288" cy="599459"/>
          </a:xfrm>
          <a:prstGeom prst="rect">
            <a:avLst/>
          </a:prstGeom>
        </p:spPr>
        <p:txBody>
          <a:bodyPr wrap="square">
            <a:spAutoFit/>
          </a:bodyPr>
          <a:lstStyle>
            <a:lvl1pPr marL="274320" indent="-274320" algn="l" defTabSz="914400" rtl="0" eaLnBrk="1" latinLnBrk="0" hangingPunct="1">
              <a:spcBef>
                <a:spcPct val="20000"/>
              </a:spcBef>
              <a:buClr>
                <a:schemeClr val="accent1"/>
              </a:buClr>
              <a:buSzPct val="100000"/>
              <a:buFont typeface="Symbol" pitchFamily="18" charset="2"/>
              <a:buChar char=""/>
              <a:defRPr sz="2400" kern="1200">
                <a:solidFill>
                  <a:schemeClr val="tx2"/>
                </a:solidFill>
                <a:latin typeface="+mn-lt"/>
                <a:ea typeface="+mn-ea"/>
                <a:cs typeface="+mn-cs"/>
              </a:defRPr>
            </a:lvl1pPr>
            <a:lvl2pPr marL="576263" indent="-274320" algn="l" defTabSz="914400" rtl="0" eaLnBrk="1" latinLnBrk="0" hangingPunct="1">
              <a:spcBef>
                <a:spcPct val="20000"/>
              </a:spcBef>
              <a:buClr>
                <a:schemeClr val="accent1"/>
              </a:buClr>
              <a:buSzPct val="100000"/>
              <a:buFont typeface="Symbol" pitchFamily="18" charset="2"/>
              <a:buChar char=""/>
              <a:defRPr sz="2200" kern="1200">
                <a:solidFill>
                  <a:schemeClr val="tx2"/>
                </a:solidFill>
                <a:latin typeface="+mn-lt"/>
                <a:ea typeface="+mn-ea"/>
                <a:cs typeface="+mn-cs"/>
              </a:defRPr>
            </a:lvl2pPr>
            <a:lvl3pPr marL="855663" indent="-228600" algn="l" defTabSz="914400" rtl="0" eaLnBrk="1" latinLnBrk="0" hangingPunct="1">
              <a:spcBef>
                <a:spcPct val="20000"/>
              </a:spcBef>
              <a:buClr>
                <a:schemeClr val="accent1"/>
              </a:buClr>
              <a:buSzPct val="100000"/>
              <a:buFont typeface="Symbol" pitchFamily="18" charset="2"/>
              <a:buChar char=""/>
              <a:defRPr sz="2000" kern="1200">
                <a:solidFill>
                  <a:schemeClr val="tx2"/>
                </a:solidFill>
                <a:latin typeface="+mn-lt"/>
                <a:ea typeface="+mn-ea"/>
                <a:cs typeface="+mn-cs"/>
              </a:defRPr>
            </a:lvl3pPr>
            <a:lvl4pPr marL="1143000" indent="-228600" algn="l" defTabSz="914400" rtl="0" eaLnBrk="1" latinLnBrk="0" hangingPunct="1">
              <a:spcBef>
                <a:spcPct val="20000"/>
              </a:spcBef>
              <a:buClr>
                <a:schemeClr val="accent1"/>
              </a:buClr>
              <a:buSzPct val="100000"/>
              <a:buFont typeface="Symbol" pitchFamily="18" charset="2"/>
              <a:buChar char=""/>
              <a:defRPr sz="1800" kern="1200">
                <a:solidFill>
                  <a:schemeClr val="tx2"/>
                </a:solidFill>
                <a:latin typeface="+mn-lt"/>
                <a:ea typeface="+mn-ea"/>
                <a:cs typeface="+mn-cs"/>
              </a:defRPr>
            </a:lvl4pPr>
            <a:lvl5pPr marL="1463040" indent="-228600" algn="l" defTabSz="914400" rtl="0" eaLnBrk="1" latinLnBrk="0" hangingPunct="1">
              <a:spcBef>
                <a:spcPct val="20000"/>
              </a:spcBef>
              <a:buClr>
                <a:schemeClr val="accent1"/>
              </a:buClr>
              <a:buSzPct val="100000"/>
              <a:buFont typeface="Symbol" pitchFamily="18" charset="2"/>
              <a:buChar char=""/>
              <a:defRPr sz="1600" kern="1200">
                <a:solidFill>
                  <a:schemeClr val="tx2"/>
                </a:solidFill>
                <a:latin typeface="+mn-lt"/>
                <a:ea typeface="+mn-ea"/>
                <a:cs typeface="+mn-cs"/>
              </a:defRPr>
            </a:lvl5pPr>
            <a:lvl6pPr marL="178308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6pPr>
            <a:lvl7pPr marL="210312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7pPr>
            <a:lvl8pPr marL="242316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8pPr>
            <a:lvl9pPr marL="274320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9pPr>
          </a:lstStyle>
          <a:p>
            <a:pPr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(C) $40</a:t>
            </a:r>
            <a:endParaRPr lang="en-US" sz="2300" dirty="0">
              <a:solidFill>
                <a:schemeClr val="tx1"/>
              </a:solidFill>
              <a:latin typeface="Times New Roman" pitchFamily="18" charset="0"/>
              <a:cs typeface="Times New Roman" pitchFamily="18" charset="0"/>
            </a:endParaRPr>
          </a:p>
        </p:txBody>
      </p:sp>
      <p:sp>
        <p:nvSpPr>
          <p:cNvPr id="8" name="Content Placeholder 10"/>
          <p:cNvSpPr txBox="1">
            <a:spLocks/>
          </p:cNvSpPr>
          <p:nvPr/>
        </p:nvSpPr>
        <p:spPr>
          <a:xfrm>
            <a:off x="5245608" y="3819144"/>
            <a:ext cx="1325880" cy="599459"/>
          </a:xfrm>
          <a:prstGeom prst="rect">
            <a:avLst/>
          </a:prstGeom>
        </p:spPr>
        <p:txBody>
          <a:bodyPr wrap="square">
            <a:spAutoFit/>
          </a:bodyPr>
          <a:lstStyle>
            <a:lvl1pPr marL="274320" indent="-274320" algn="l" defTabSz="914400" rtl="0" eaLnBrk="1" latinLnBrk="0" hangingPunct="1">
              <a:spcBef>
                <a:spcPct val="20000"/>
              </a:spcBef>
              <a:buClr>
                <a:schemeClr val="accent1"/>
              </a:buClr>
              <a:buSzPct val="100000"/>
              <a:buFont typeface="Symbol" pitchFamily="18" charset="2"/>
              <a:buChar char=""/>
              <a:defRPr sz="2400" kern="1200">
                <a:solidFill>
                  <a:schemeClr val="tx2"/>
                </a:solidFill>
                <a:latin typeface="+mn-lt"/>
                <a:ea typeface="+mn-ea"/>
                <a:cs typeface="+mn-cs"/>
              </a:defRPr>
            </a:lvl1pPr>
            <a:lvl2pPr marL="576263" indent="-274320" algn="l" defTabSz="914400" rtl="0" eaLnBrk="1" latinLnBrk="0" hangingPunct="1">
              <a:spcBef>
                <a:spcPct val="20000"/>
              </a:spcBef>
              <a:buClr>
                <a:schemeClr val="accent1"/>
              </a:buClr>
              <a:buSzPct val="100000"/>
              <a:buFont typeface="Symbol" pitchFamily="18" charset="2"/>
              <a:buChar char=""/>
              <a:defRPr sz="2200" kern="1200">
                <a:solidFill>
                  <a:schemeClr val="tx2"/>
                </a:solidFill>
                <a:latin typeface="+mn-lt"/>
                <a:ea typeface="+mn-ea"/>
                <a:cs typeface="+mn-cs"/>
              </a:defRPr>
            </a:lvl2pPr>
            <a:lvl3pPr marL="855663" indent="-228600" algn="l" defTabSz="914400" rtl="0" eaLnBrk="1" latinLnBrk="0" hangingPunct="1">
              <a:spcBef>
                <a:spcPct val="20000"/>
              </a:spcBef>
              <a:buClr>
                <a:schemeClr val="accent1"/>
              </a:buClr>
              <a:buSzPct val="100000"/>
              <a:buFont typeface="Symbol" pitchFamily="18" charset="2"/>
              <a:buChar char=""/>
              <a:defRPr sz="2000" kern="1200">
                <a:solidFill>
                  <a:schemeClr val="tx2"/>
                </a:solidFill>
                <a:latin typeface="+mn-lt"/>
                <a:ea typeface="+mn-ea"/>
                <a:cs typeface="+mn-cs"/>
              </a:defRPr>
            </a:lvl3pPr>
            <a:lvl4pPr marL="1143000" indent="-228600" algn="l" defTabSz="914400" rtl="0" eaLnBrk="1" latinLnBrk="0" hangingPunct="1">
              <a:spcBef>
                <a:spcPct val="20000"/>
              </a:spcBef>
              <a:buClr>
                <a:schemeClr val="accent1"/>
              </a:buClr>
              <a:buSzPct val="100000"/>
              <a:buFont typeface="Symbol" pitchFamily="18" charset="2"/>
              <a:buChar char=""/>
              <a:defRPr sz="1800" kern="1200">
                <a:solidFill>
                  <a:schemeClr val="tx2"/>
                </a:solidFill>
                <a:latin typeface="+mn-lt"/>
                <a:ea typeface="+mn-ea"/>
                <a:cs typeface="+mn-cs"/>
              </a:defRPr>
            </a:lvl4pPr>
            <a:lvl5pPr marL="1463040" indent="-228600" algn="l" defTabSz="914400" rtl="0" eaLnBrk="1" latinLnBrk="0" hangingPunct="1">
              <a:spcBef>
                <a:spcPct val="20000"/>
              </a:spcBef>
              <a:buClr>
                <a:schemeClr val="accent1"/>
              </a:buClr>
              <a:buSzPct val="100000"/>
              <a:buFont typeface="Symbol" pitchFamily="18" charset="2"/>
              <a:buChar char=""/>
              <a:defRPr sz="1600" kern="1200">
                <a:solidFill>
                  <a:schemeClr val="tx2"/>
                </a:solidFill>
                <a:latin typeface="+mn-lt"/>
                <a:ea typeface="+mn-ea"/>
                <a:cs typeface="+mn-cs"/>
              </a:defRPr>
            </a:lvl5pPr>
            <a:lvl6pPr marL="178308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6pPr>
            <a:lvl7pPr marL="210312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7pPr>
            <a:lvl8pPr marL="242316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8pPr>
            <a:lvl9pPr marL="274320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9pPr>
          </a:lstStyle>
          <a:p>
            <a:pPr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(D) $45</a:t>
            </a:r>
            <a:endParaRPr lang="en-US" sz="2300" dirty="0">
              <a:solidFill>
                <a:schemeClr val="tx1"/>
              </a:solidFill>
              <a:latin typeface="Times New Roman" pitchFamily="18" charset="0"/>
              <a:cs typeface="Times New Roman" pitchFamily="18" charset="0"/>
            </a:endParaRPr>
          </a:p>
        </p:txBody>
      </p:sp>
      <p:sp>
        <p:nvSpPr>
          <p:cNvPr id="9" name="Notched Right Arrow 8"/>
          <p:cNvSpPr/>
          <p:nvPr/>
        </p:nvSpPr>
        <p:spPr>
          <a:xfrm>
            <a:off x="7162800" y="6019800"/>
            <a:ext cx="1782315" cy="685800"/>
          </a:xfrm>
          <a:prstGeom prst="notchedRightArrow">
            <a:avLst/>
          </a:prstGeom>
          <a:blipFill>
            <a:blip r:embed="rId2" cstate="print">
              <a:extLst>
                <a:ext uri="{BEBA8EAE-BF5A-486C-A8C5-ECC9F3942E4B}">
                  <a14:imgProps xmlns:a14="http://schemas.microsoft.com/office/drawing/2010/main" xmlns="">
                    <a14:imgLayer r:embed="rId3">
                      <a14:imgEffect>
                        <a14:brightnessContrast bright="-20000" contrast="-20000"/>
                      </a14:imgEffect>
                    </a14:imgLayer>
                  </a14:imgProps>
                </a:ex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ANSWER</a:t>
            </a:r>
            <a:endParaRPr lang="en-US" sz="2000" b="1" dirty="0">
              <a:solidFill>
                <a:schemeClr val="tx1"/>
              </a:solidFill>
              <a:latin typeface="Times New Roman" pitchFamily="18" charset="0"/>
              <a:cs typeface="Times New Roman" pitchFamily="18" charset="0"/>
            </a:endParaRPr>
          </a:p>
        </p:txBody>
      </p:sp>
      <p:sp>
        <p:nvSpPr>
          <p:cNvPr id="10" name="TextBox 9"/>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4 Paper 1</a:t>
            </a:r>
          </a:p>
        </p:txBody>
      </p:sp>
    </p:spTree>
    <p:extLst>
      <p:ext uri="{BB962C8B-B14F-4D97-AF65-F5344CB8AC3E}">
        <p14:creationId xmlns:p14="http://schemas.microsoft.com/office/powerpoint/2010/main" xmlns="" val="284421316"/>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500" fill="hold"/>
                                        <p:tgtEl>
                                          <p:spTgt spid="4"/>
                                        </p:tgtEl>
                                        <p:attrNameLst>
                                          <p:attrName>ppt_w</p:attrName>
                                        </p:attrNameLst>
                                      </p:cBhvr>
                                      <p:tavLst>
                                        <p:tav tm="0">
                                          <p:val>
                                            <p:fltVal val="0"/>
                                          </p:val>
                                        </p:tav>
                                        <p:tav tm="100000">
                                          <p:val>
                                            <p:strVal val="#ppt_w"/>
                                          </p:val>
                                        </p:tav>
                                      </p:tavLst>
                                    </p:anim>
                                    <p:anim calcmode="lin" valueType="num">
                                      <p:cBhvr>
                                        <p:cTn id="8" dur="500" fill="hold"/>
                                        <p:tgtEl>
                                          <p:spTgt spid="4"/>
                                        </p:tgtEl>
                                        <p:attrNameLst>
                                          <p:attrName>ppt_h</p:attrName>
                                        </p:attrNameLst>
                                      </p:cBhvr>
                                      <p:tavLst>
                                        <p:tav tm="0">
                                          <p:val>
                                            <p:fltVal val="0"/>
                                          </p:val>
                                        </p:tav>
                                        <p:tav tm="100000">
                                          <p:val>
                                            <p:strVal val="#ppt_h"/>
                                          </p:val>
                                        </p:tav>
                                      </p:tavLst>
                                    </p:anim>
                                    <p:animEffect transition="in" filter="fade">
                                      <p:cBhvr>
                                        <p:cTn id="9" dur="500"/>
                                        <p:tgtEl>
                                          <p:spTgt spid="4"/>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3"/>
                                        </p:tgtEl>
                                        <p:attrNameLst>
                                          <p:attrName>style.visibility</p:attrName>
                                        </p:attrNameLst>
                                      </p:cBhvr>
                                      <p:to>
                                        <p:strVal val="visible"/>
                                      </p:to>
                                    </p:set>
                                    <p:anim calcmode="lin" valueType="num">
                                      <p:cBhvr>
                                        <p:cTn id="12" dur="500" fill="hold"/>
                                        <p:tgtEl>
                                          <p:spTgt spid="3"/>
                                        </p:tgtEl>
                                        <p:attrNameLst>
                                          <p:attrName>ppt_w</p:attrName>
                                        </p:attrNameLst>
                                      </p:cBhvr>
                                      <p:tavLst>
                                        <p:tav tm="0">
                                          <p:val>
                                            <p:fltVal val="0"/>
                                          </p:val>
                                        </p:tav>
                                        <p:tav tm="100000">
                                          <p:val>
                                            <p:strVal val="#ppt_w"/>
                                          </p:val>
                                        </p:tav>
                                      </p:tavLst>
                                    </p:anim>
                                    <p:anim calcmode="lin" valueType="num">
                                      <p:cBhvr>
                                        <p:cTn id="13" dur="500" fill="hold"/>
                                        <p:tgtEl>
                                          <p:spTgt spid="3"/>
                                        </p:tgtEl>
                                        <p:attrNameLst>
                                          <p:attrName>ppt_h</p:attrName>
                                        </p:attrNameLst>
                                      </p:cBhvr>
                                      <p:tavLst>
                                        <p:tav tm="0">
                                          <p:val>
                                            <p:fltVal val="0"/>
                                          </p:val>
                                        </p:tav>
                                        <p:tav tm="100000">
                                          <p:val>
                                            <p:strVal val="#ppt_h"/>
                                          </p:val>
                                        </p:tav>
                                      </p:tavLst>
                                    </p:anim>
                                    <p:animEffect transition="in" filter="fade">
                                      <p:cBhvr>
                                        <p:cTn id="14" dur="500"/>
                                        <p:tgtEl>
                                          <p:spTgt spid="3"/>
                                        </p:tgtEl>
                                      </p:cBhvr>
                                    </p:animEffect>
                                  </p:childTnLst>
                                </p:cTn>
                              </p:par>
                            </p:childTnLst>
                          </p:cTn>
                        </p:par>
                      </p:childTnLst>
                    </p:cTn>
                  </p:par>
                  <p:par>
                    <p:cTn id="15" fill="hold">
                      <p:stCondLst>
                        <p:cond delay="indefinite"/>
                      </p:stCondLst>
                      <p:childTnLst>
                        <p:par>
                          <p:cTn id="16" fill="hold">
                            <p:stCondLst>
                              <p:cond delay="0"/>
                            </p:stCondLst>
                            <p:childTnLst>
                              <p:par>
                                <p:cTn id="17" presetID="53" presetClass="entr" presetSubtype="16" fill="hold" grpId="0" nodeType="clickEffect">
                                  <p:stCondLst>
                                    <p:cond delay="0"/>
                                  </p:stCondLst>
                                  <p:childTnLst>
                                    <p:set>
                                      <p:cBhvr>
                                        <p:cTn id="18" dur="1" fill="hold">
                                          <p:stCondLst>
                                            <p:cond delay="0"/>
                                          </p:stCondLst>
                                        </p:cTn>
                                        <p:tgtEl>
                                          <p:spTgt spid="5"/>
                                        </p:tgtEl>
                                        <p:attrNameLst>
                                          <p:attrName>style.visibility</p:attrName>
                                        </p:attrNameLst>
                                      </p:cBhvr>
                                      <p:to>
                                        <p:strVal val="visible"/>
                                      </p:to>
                                    </p:set>
                                    <p:anim calcmode="lin" valueType="num">
                                      <p:cBhvr>
                                        <p:cTn id="19" dur="500" fill="hold"/>
                                        <p:tgtEl>
                                          <p:spTgt spid="5"/>
                                        </p:tgtEl>
                                        <p:attrNameLst>
                                          <p:attrName>ppt_w</p:attrName>
                                        </p:attrNameLst>
                                      </p:cBhvr>
                                      <p:tavLst>
                                        <p:tav tm="0">
                                          <p:val>
                                            <p:fltVal val="0"/>
                                          </p:val>
                                        </p:tav>
                                        <p:tav tm="100000">
                                          <p:val>
                                            <p:strVal val="#ppt_w"/>
                                          </p:val>
                                        </p:tav>
                                      </p:tavLst>
                                    </p:anim>
                                    <p:anim calcmode="lin" valueType="num">
                                      <p:cBhvr>
                                        <p:cTn id="20" dur="500" fill="hold"/>
                                        <p:tgtEl>
                                          <p:spTgt spid="5"/>
                                        </p:tgtEl>
                                        <p:attrNameLst>
                                          <p:attrName>ppt_h</p:attrName>
                                        </p:attrNameLst>
                                      </p:cBhvr>
                                      <p:tavLst>
                                        <p:tav tm="0">
                                          <p:val>
                                            <p:fltVal val="0"/>
                                          </p:val>
                                        </p:tav>
                                        <p:tav tm="100000">
                                          <p:val>
                                            <p:strVal val="#ppt_h"/>
                                          </p:val>
                                        </p:tav>
                                      </p:tavLst>
                                    </p:anim>
                                    <p:animEffect transition="in" filter="fade">
                                      <p:cBhvr>
                                        <p:cTn id="21" dur="500"/>
                                        <p:tgtEl>
                                          <p:spTgt spid="5"/>
                                        </p:tgtEl>
                                      </p:cBhvr>
                                    </p:animEffect>
                                  </p:childTnLst>
                                </p:cTn>
                              </p:par>
                              <p:par>
                                <p:cTn id="22" presetID="53" presetClass="entr" presetSubtype="16" fill="hold" grpId="0" nodeType="withEffect">
                                  <p:stCondLst>
                                    <p:cond delay="0"/>
                                  </p:stCondLst>
                                  <p:childTnLst>
                                    <p:set>
                                      <p:cBhvr>
                                        <p:cTn id="23" dur="1" fill="hold">
                                          <p:stCondLst>
                                            <p:cond delay="0"/>
                                          </p:stCondLst>
                                        </p:cTn>
                                        <p:tgtEl>
                                          <p:spTgt spid="6"/>
                                        </p:tgtEl>
                                        <p:attrNameLst>
                                          <p:attrName>style.visibility</p:attrName>
                                        </p:attrNameLst>
                                      </p:cBhvr>
                                      <p:to>
                                        <p:strVal val="visible"/>
                                      </p:to>
                                    </p:set>
                                    <p:anim calcmode="lin" valueType="num">
                                      <p:cBhvr>
                                        <p:cTn id="24" dur="500" fill="hold"/>
                                        <p:tgtEl>
                                          <p:spTgt spid="6"/>
                                        </p:tgtEl>
                                        <p:attrNameLst>
                                          <p:attrName>ppt_w</p:attrName>
                                        </p:attrNameLst>
                                      </p:cBhvr>
                                      <p:tavLst>
                                        <p:tav tm="0">
                                          <p:val>
                                            <p:fltVal val="0"/>
                                          </p:val>
                                        </p:tav>
                                        <p:tav tm="100000">
                                          <p:val>
                                            <p:strVal val="#ppt_w"/>
                                          </p:val>
                                        </p:tav>
                                      </p:tavLst>
                                    </p:anim>
                                    <p:anim calcmode="lin" valueType="num">
                                      <p:cBhvr>
                                        <p:cTn id="25" dur="500" fill="hold"/>
                                        <p:tgtEl>
                                          <p:spTgt spid="6"/>
                                        </p:tgtEl>
                                        <p:attrNameLst>
                                          <p:attrName>ppt_h</p:attrName>
                                        </p:attrNameLst>
                                      </p:cBhvr>
                                      <p:tavLst>
                                        <p:tav tm="0">
                                          <p:val>
                                            <p:fltVal val="0"/>
                                          </p:val>
                                        </p:tav>
                                        <p:tav tm="100000">
                                          <p:val>
                                            <p:strVal val="#ppt_h"/>
                                          </p:val>
                                        </p:tav>
                                      </p:tavLst>
                                    </p:anim>
                                    <p:animEffect transition="in" filter="fade">
                                      <p:cBhvr>
                                        <p:cTn id="26" dur="500"/>
                                        <p:tgtEl>
                                          <p:spTgt spid="6"/>
                                        </p:tgtEl>
                                      </p:cBhvr>
                                    </p:animEffect>
                                  </p:childTnLst>
                                </p:cTn>
                              </p:par>
                              <p:par>
                                <p:cTn id="27" presetID="53" presetClass="entr" presetSubtype="16" fill="hold" grpId="0" nodeType="withEffect">
                                  <p:stCondLst>
                                    <p:cond delay="0"/>
                                  </p:stCondLst>
                                  <p:childTnLst>
                                    <p:set>
                                      <p:cBhvr>
                                        <p:cTn id="28" dur="1" fill="hold">
                                          <p:stCondLst>
                                            <p:cond delay="0"/>
                                          </p:stCondLst>
                                        </p:cTn>
                                        <p:tgtEl>
                                          <p:spTgt spid="7"/>
                                        </p:tgtEl>
                                        <p:attrNameLst>
                                          <p:attrName>style.visibility</p:attrName>
                                        </p:attrNameLst>
                                      </p:cBhvr>
                                      <p:to>
                                        <p:strVal val="visible"/>
                                      </p:to>
                                    </p:set>
                                    <p:anim calcmode="lin" valueType="num">
                                      <p:cBhvr>
                                        <p:cTn id="29" dur="500" fill="hold"/>
                                        <p:tgtEl>
                                          <p:spTgt spid="7"/>
                                        </p:tgtEl>
                                        <p:attrNameLst>
                                          <p:attrName>ppt_w</p:attrName>
                                        </p:attrNameLst>
                                      </p:cBhvr>
                                      <p:tavLst>
                                        <p:tav tm="0">
                                          <p:val>
                                            <p:fltVal val="0"/>
                                          </p:val>
                                        </p:tav>
                                        <p:tav tm="100000">
                                          <p:val>
                                            <p:strVal val="#ppt_w"/>
                                          </p:val>
                                        </p:tav>
                                      </p:tavLst>
                                    </p:anim>
                                    <p:anim calcmode="lin" valueType="num">
                                      <p:cBhvr>
                                        <p:cTn id="30" dur="500" fill="hold"/>
                                        <p:tgtEl>
                                          <p:spTgt spid="7"/>
                                        </p:tgtEl>
                                        <p:attrNameLst>
                                          <p:attrName>ppt_h</p:attrName>
                                        </p:attrNameLst>
                                      </p:cBhvr>
                                      <p:tavLst>
                                        <p:tav tm="0">
                                          <p:val>
                                            <p:fltVal val="0"/>
                                          </p:val>
                                        </p:tav>
                                        <p:tav tm="100000">
                                          <p:val>
                                            <p:strVal val="#ppt_h"/>
                                          </p:val>
                                        </p:tav>
                                      </p:tavLst>
                                    </p:anim>
                                    <p:animEffect transition="in" filter="fade">
                                      <p:cBhvr>
                                        <p:cTn id="31" dur="500"/>
                                        <p:tgtEl>
                                          <p:spTgt spid="7"/>
                                        </p:tgtEl>
                                      </p:cBhvr>
                                    </p:animEffect>
                                  </p:childTnLst>
                                </p:cTn>
                              </p:par>
                              <p:par>
                                <p:cTn id="32" presetID="53" presetClass="entr" presetSubtype="16" fill="hold" grpId="0" nodeType="withEffect">
                                  <p:stCondLst>
                                    <p:cond delay="0"/>
                                  </p:stCondLst>
                                  <p:childTnLst>
                                    <p:set>
                                      <p:cBhvr>
                                        <p:cTn id="33" dur="1" fill="hold">
                                          <p:stCondLst>
                                            <p:cond delay="0"/>
                                          </p:stCondLst>
                                        </p:cTn>
                                        <p:tgtEl>
                                          <p:spTgt spid="8"/>
                                        </p:tgtEl>
                                        <p:attrNameLst>
                                          <p:attrName>style.visibility</p:attrName>
                                        </p:attrNameLst>
                                      </p:cBhvr>
                                      <p:to>
                                        <p:strVal val="visible"/>
                                      </p:to>
                                    </p:set>
                                    <p:anim calcmode="lin" valueType="num">
                                      <p:cBhvr>
                                        <p:cTn id="34" dur="500" fill="hold"/>
                                        <p:tgtEl>
                                          <p:spTgt spid="8"/>
                                        </p:tgtEl>
                                        <p:attrNameLst>
                                          <p:attrName>ppt_w</p:attrName>
                                        </p:attrNameLst>
                                      </p:cBhvr>
                                      <p:tavLst>
                                        <p:tav tm="0">
                                          <p:val>
                                            <p:fltVal val="0"/>
                                          </p:val>
                                        </p:tav>
                                        <p:tav tm="100000">
                                          <p:val>
                                            <p:strVal val="#ppt_w"/>
                                          </p:val>
                                        </p:tav>
                                      </p:tavLst>
                                    </p:anim>
                                    <p:anim calcmode="lin" valueType="num">
                                      <p:cBhvr>
                                        <p:cTn id="35" dur="500" fill="hold"/>
                                        <p:tgtEl>
                                          <p:spTgt spid="8"/>
                                        </p:tgtEl>
                                        <p:attrNameLst>
                                          <p:attrName>ppt_h</p:attrName>
                                        </p:attrNameLst>
                                      </p:cBhvr>
                                      <p:tavLst>
                                        <p:tav tm="0">
                                          <p:val>
                                            <p:fltVal val="0"/>
                                          </p:val>
                                        </p:tav>
                                        <p:tav tm="100000">
                                          <p:val>
                                            <p:strVal val="#ppt_h"/>
                                          </p:val>
                                        </p:tav>
                                      </p:tavLst>
                                    </p:anim>
                                    <p:animEffect transition="in" filter="fade">
                                      <p:cBhvr>
                                        <p:cTn id="36" dur="500"/>
                                        <p:tgtEl>
                                          <p:spTgt spid="8"/>
                                        </p:tgtEl>
                                      </p:cBhvr>
                                    </p:animEffect>
                                  </p:childTnLst>
                                </p:cTn>
                              </p:par>
                            </p:childTnLst>
                          </p:cTn>
                        </p:par>
                      </p:childTnLst>
                    </p:cTn>
                  </p:par>
                  <p:par>
                    <p:cTn id="37" fill="hold">
                      <p:stCondLst>
                        <p:cond delay="indefinite"/>
                      </p:stCondLst>
                      <p:childTnLst>
                        <p:par>
                          <p:cTn id="38" fill="hold">
                            <p:stCondLst>
                              <p:cond delay="0"/>
                            </p:stCondLst>
                            <p:childTnLst>
                              <p:par>
                                <p:cTn id="39" presetID="3" presetClass="entr" presetSubtype="10" fill="hold" grpId="0" nodeType="clickEffect">
                                  <p:stCondLst>
                                    <p:cond delay="0"/>
                                  </p:stCondLst>
                                  <p:childTnLst>
                                    <p:set>
                                      <p:cBhvr>
                                        <p:cTn id="40" dur="1" fill="hold">
                                          <p:stCondLst>
                                            <p:cond delay="0"/>
                                          </p:stCondLst>
                                        </p:cTn>
                                        <p:tgtEl>
                                          <p:spTgt spid="9"/>
                                        </p:tgtEl>
                                        <p:attrNameLst>
                                          <p:attrName>style.visibility</p:attrName>
                                        </p:attrNameLst>
                                      </p:cBhvr>
                                      <p:to>
                                        <p:strVal val="visible"/>
                                      </p:to>
                                    </p:set>
                                    <p:animEffect transition="in" filter="blinds(horizontal)">
                                      <p:cBhvr>
                                        <p:cTn id="41"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5" grpId="0"/>
      <p:bldP spid="6" grpId="0"/>
      <p:bldP spid="7" grpId="0"/>
      <p:bldP spid="8" grpId="0"/>
      <p:bldP spid="9" grpId="0" animBg="1"/>
    </p:bldLst>
  </p:timing>
</p:sld>
</file>

<file path=ppt/slides/slide6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a:xfrm>
            <a:off x="1246632" y="2676144"/>
            <a:ext cx="4572000" cy="800219"/>
          </a:xfrm>
          <a:prstGeom prst="rect">
            <a:avLst/>
          </a:prstGeom>
        </p:spPr>
        <p:txBody>
          <a:bodyPr>
            <a:spAutoFit/>
          </a:bodyPr>
          <a:lstStyle/>
          <a:p>
            <a:pPr>
              <a:tabLst>
                <a:tab pos="2047875" algn="l"/>
                <a:tab pos="2176463" algn="l"/>
              </a:tabLst>
            </a:pPr>
            <a:r>
              <a:rPr lang="en-US" sz="2300" dirty="0" smtClean="0">
                <a:latin typeface="Times New Roman" pitchFamily="18" charset="0"/>
                <a:cs typeface="Times New Roman" pitchFamily="18" charset="0"/>
              </a:rPr>
              <a:t>The wholesale price </a:t>
            </a:r>
            <a:br>
              <a:rPr lang="en-US" sz="2300" dirty="0" smtClean="0">
                <a:latin typeface="Times New Roman" pitchFamily="18" charset="0"/>
                <a:cs typeface="Times New Roman" pitchFamily="18" charset="0"/>
              </a:rPr>
            </a:br>
            <a:r>
              <a:rPr lang="en-US" sz="2300" dirty="0" smtClean="0">
                <a:latin typeface="Times New Roman" pitchFamily="18" charset="0"/>
                <a:cs typeface="Times New Roman" pitchFamily="18" charset="0"/>
              </a:rPr>
              <a:t>per cake</a:t>
            </a:r>
            <a:endParaRPr lang="en-US" sz="2300" dirty="0">
              <a:latin typeface="Times New Roman" pitchFamily="18" charset="0"/>
              <a:cs typeface="Times New Roman" pitchFamily="18" charset="0"/>
            </a:endParaRPr>
          </a:p>
        </p:txBody>
      </p:sp>
      <p:sp>
        <p:nvSpPr>
          <p:cNvPr id="4" name="Rectangle 3"/>
          <p:cNvSpPr/>
          <p:nvPr/>
        </p:nvSpPr>
        <p:spPr>
          <a:xfrm>
            <a:off x="1246632" y="3886200"/>
            <a:ext cx="6093968" cy="1154162"/>
          </a:xfrm>
          <a:prstGeom prst="rect">
            <a:avLst/>
          </a:prstGeom>
        </p:spPr>
        <p:txBody>
          <a:bodyPr wrap="square">
            <a:spAutoFit/>
          </a:bodyPr>
          <a:lstStyle/>
          <a:p>
            <a:pPr>
              <a:tabLst>
                <a:tab pos="2511425" algn="l"/>
              </a:tabLst>
            </a:pPr>
            <a:r>
              <a:rPr lang="en-US" sz="2300" dirty="0" smtClean="0">
                <a:latin typeface="Times New Roman" pitchFamily="18" charset="0"/>
                <a:cs typeface="Times New Roman" pitchFamily="18" charset="0"/>
              </a:rPr>
              <a:t>The selling price </a:t>
            </a:r>
            <a:br>
              <a:rPr lang="en-US" sz="2300" dirty="0" smtClean="0">
                <a:latin typeface="Times New Roman" pitchFamily="18" charset="0"/>
                <a:cs typeface="Times New Roman" pitchFamily="18" charset="0"/>
              </a:rPr>
            </a:br>
            <a:r>
              <a:rPr lang="en-US" sz="2300" dirty="0" smtClean="0">
                <a:latin typeface="Times New Roman" pitchFamily="18" charset="0"/>
                <a:cs typeface="Times New Roman" pitchFamily="18" charset="0"/>
              </a:rPr>
              <a:t>per cake	</a:t>
            </a:r>
            <a:r>
              <a:rPr lang="en-US" sz="100" dirty="0" smtClean="0">
                <a:latin typeface="Times New Roman" pitchFamily="18" charset="0"/>
                <a:cs typeface="Times New Roman" pitchFamily="18" charset="0"/>
              </a:rPr>
              <a:t> </a:t>
            </a:r>
            <a:r>
              <a:rPr lang="en-US" sz="2300" dirty="0" smtClean="0">
                <a:latin typeface="Times New Roman" pitchFamily="18" charset="0"/>
                <a:cs typeface="Times New Roman" pitchFamily="18" charset="0"/>
              </a:rPr>
              <a:t>= (100 + 20)% of </a:t>
            </a:r>
            <a:r>
              <a:rPr lang="en-US" sz="2300" dirty="0" smtClean="0">
                <a:latin typeface="Times New Roman"/>
                <a:cs typeface="Times New Roman"/>
              </a:rPr>
              <a:t>$25</a:t>
            </a:r>
          </a:p>
          <a:p>
            <a:pPr>
              <a:tabLst>
                <a:tab pos="3090863" algn="l"/>
              </a:tabLst>
            </a:pPr>
            <a:r>
              <a:rPr lang="en-US" sz="2300" dirty="0" smtClean="0">
                <a:latin typeface="Times New Roman"/>
                <a:cs typeface="Times New Roman"/>
              </a:rPr>
              <a:t>                                 </a:t>
            </a:r>
            <a:r>
              <a:rPr lang="en-US" sz="1600" dirty="0" smtClean="0">
                <a:latin typeface="Times New Roman"/>
                <a:cs typeface="Times New Roman"/>
              </a:rPr>
              <a:t> </a:t>
            </a:r>
            <a:r>
              <a:rPr lang="en-US" sz="2300" dirty="0" smtClean="0">
                <a:latin typeface="Times New Roman"/>
                <a:cs typeface="Times New Roman"/>
              </a:rPr>
              <a:t> = 120</a:t>
            </a:r>
            <a:r>
              <a:rPr lang="en-US" sz="2300" dirty="0" smtClean="0">
                <a:latin typeface="Times New Roman" pitchFamily="18" charset="0"/>
                <a:cs typeface="Times New Roman" pitchFamily="18" charset="0"/>
              </a:rPr>
              <a:t>% of </a:t>
            </a:r>
            <a:r>
              <a:rPr lang="en-US" sz="2300" dirty="0" smtClean="0">
                <a:latin typeface="Times New Roman"/>
                <a:cs typeface="Times New Roman"/>
              </a:rPr>
              <a:t>$25</a:t>
            </a:r>
            <a:endParaRPr lang="en-US" sz="2300" dirty="0">
              <a:latin typeface="Times New Roman" pitchFamily="18" charset="0"/>
              <a:cs typeface="Times New Roman" pitchFamily="18" charset="0"/>
            </a:endParaRPr>
          </a:p>
        </p:txBody>
      </p:sp>
      <p:sp>
        <p:nvSpPr>
          <p:cNvPr id="5" name="Rectangle 4"/>
          <p:cNvSpPr/>
          <p:nvPr/>
        </p:nvSpPr>
        <p:spPr>
          <a:xfrm>
            <a:off x="609600" y="2676144"/>
            <a:ext cx="553357" cy="446276"/>
          </a:xfrm>
          <a:prstGeom prst="rect">
            <a:avLst/>
          </a:prstGeom>
        </p:spPr>
        <p:txBody>
          <a:bodyPr wrap="none">
            <a:spAutoFit/>
          </a:bodyPr>
          <a:lstStyle/>
          <a:p>
            <a:r>
              <a:rPr lang="en-US" sz="2300" b="1" dirty="0" smtClean="0">
                <a:latin typeface="Times New Roman" pitchFamily="18" charset="0"/>
                <a:cs typeface="Times New Roman" pitchFamily="18" charset="0"/>
              </a:rPr>
              <a:t>12.</a:t>
            </a:r>
            <a:endParaRPr lang="en-US" sz="2300" dirty="0"/>
          </a:p>
        </p:txBody>
      </p:sp>
      <p:sp>
        <p:nvSpPr>
          <p:cNvPr id="7" name="Rectangle 6"/>
          <p:cNvSpPr/>
          <p:nvPr/>
        </p:nvSpPr>
        <p:spPr>
          <a:xfrm>
            <a:off x="3779004" y="5954524"/>
            <a:ext cx="867545" cy="446276"/>
          </a:xfrm>
          <a:prstGeom prst="rect">
            <a:avLst/>
          </a:prstGeom>
        </p:spPr>
        <p:txBody>
          <a:bodyPr wrap="none">
            <a:spAutoFit/>
          </a:bodyPr>
          <a:lstStyle/>
          <a:p>
            <a:r>
              <a:rPr lang="en-US" sz="2300" dirty="0" smtClean="0">
                <a:solidFill>
                  <a:srgbClr val="00A89C"/>
                </a:solidFill>
                <a:latin typeface="Times New Roman"/>
                <a:cs typeface="Times New Roman"/>
              </a:rPr>
              <a:t>= $</a:t>
            </a:r>
            <a:r>
              <a:rPr lang="en-US" sz="2300" dirty="0" smtClean="0">
                <a:solidFill>
                  <a:srgbClr val="00A89C"/>
                </a:solidFill>
                <a:latin typeface="Times New Roman" pitchFamily="18" charset="0"/>
                <a:cs typeface="Times New Roman" pitchFamily="18" charset="0"/>
              </a:rPr>
              <a:t>30</a:t>
            </a:r>
            <a:endParaRPr lang="en-US" sz="2300" dirty="0">
              <a:solidFill>
                <a:srgbClr val="00A89C"/>
              </a:solidFill>
              <a:latin typeface="Times New Roman" pitchFamily="18" charset="0"/>
              <a:cs typeface="Times New Roman" pitchFamily="18" charset="0"/>
            </a:endParaRPr>
          </a:p>
        </p:txBody>
      </p:sp>
      <p:sp>
        <p:nvSpPr>
          <p:cNvPr id="8"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4 Paper 1</a:t>
            </a:r>
          </a:p>
        </p:txBody>
      </p:sp>
      <p:pic>
        <p:nvPicPr>
          <p:cNvPr id="2417665" name="Picture 1" descr="\\172.16.2.26\Conver\CARRIBEAN\MATHEMATICS_VOL-1_PPT_DESIGN\Incoming\Volume_01\Equations\Revision_Exam_4\Eqn044.wmf"/>
          <p:cNvPicPr>
            <a:picLocks noChangeAspect="1" noChangeArrowheads="1"/>
          </p:cNvPicPr>
          <p:nvPr/>
        </p:nvPicPr>
        <p:blipFill>
          <a:blip r:embed="rId2" cstate="print"/>
          <a:srcRect/>
          <a:stretch>
            <a:fillRect/>
          </a:stretch>
        </p:blipFill>
        <p:spPr bwMode="auto">
          <a:xfrm>
            <a:off x="3886200" y="2976280"/>
            <a:ext cx="1778000" cy="762000"/>
          </a:xfrm>
          <a:prstGeom prst="rect">
            <a:avLst/>
          </a:prstGeom>
          <a:noFill/>
        </p:spPr>
      </p:pic>
      <p:pic>
        <p:nvPicPr>
          <p:cNvPr id="2417666" name="Picture 2" descr="\\172.16.2.26\Conver\CARRIBEAN\MATHEMATICS_VOL-1_PPT_DESIGN\Incoming\Volume_01\Equations\Revision_Exam_4\Eqn045.wmf"/>
          <p:cNvPicPr>
            <a:picLocks noChangeAspect="1" noChangeArrowheads="1"/>
          </p:cNvPicPr>
          <p:nvPr/>
        </p:nvPicPr>
        <p:blipFill>
          <a:blip r:embed="rId3" cstate="print"/>
          <a:srcRect/>
          <a:stretch>
            <a:fillRect/>
          </a:stretch>
        </p:blipFill>
        <p:spPr bwMode="auto">
          <a:xfrm>
            <a:off x="3872755" y="5096435"/>
            <a:ext cx="1549400" cy="863600"/>
          </a:xfrm>
          <a:prstGeom prst="rect">
            <a:avLst/>
          </a:prstGeom>
          <a:noFill/>
        </p:spPr>
      </p:pic>
    </p:spTree>
    <p:extLst>
      <p:ext uri="{BB962C8B-B14F-4D97-AF65-F5344CB8AC3E}">
        <p14:creationId xmlns:p14="http://schemas.microsoft.com/office/powerpoint/2010/main" xmlns="" val="1109866351"/>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p:cTn id="7" dur="500" fill="hold"/>
                                        <p:tgtEl>
                                          <p:spTgt spid="5"/>
                                        </p:tgtEl>
                                        <p:attrNameLst>
                                          <p:attrName>ppt_w</p:attrName>
                                        </p:attrNameLst>
                                      </p:cBhvr>
                                      <p:tavLst>
                                        <p:tav tm="0">
                                          <p:val>
                                            <p:fltVal val="0"/>
                                          </p:val>
                                        </p:tav>
                                        <p:tav tm="100000">
                                          <p:val>
                                            <p:strVal val="#ppt_w"/>
                                          </p:val>
                                        </p:tav>
                                      </p:tavLst>
                                    </p:anim>
                                    <p:anim calcmode="lin" valueType="num">
                                      <p:cBhvr>
                                        <p:cTn id="8" dur="500" fill="hold"/>
                                        <p:tgtEl>
                                          <p:spTgt spid="5"/>
                                        </p:tgtEl>
                                        <p:attrNameLst>
                                          <p:attrName>ppt_h</p:attrName>
                                        </p:attrNameLst>
                                      </p:cBhvr>
                                      <p:tavLst>
                                        <p:tav tm="0">
                                          <p:val>
                                            <p:fltVal val="0"/>
                                          </p:val>
                                        </p:tav>
                                        <p:tav tm="100000">
                                          <p:val>
                                            <p:strVal val="#ppt_h"/>
                                          </p:val>
                                        </p:tav>
                                      </p:tavLst>
                                    </p:anim>
                                    <p:animEffect transition="in" filter="fade">
                                      <p:cBhvr>
                                        <p:cTn id="9" dur="500"/>
                                        <p:tgtEl>
                                          <p:spTgt spid="5"/>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3"/>
                                        </p:tgtEl>
                                        <p:attrNameLst>
                                          <p:attrName>style.visibility</p:attrName>
                                        </p:attrNameLst>
                                      </p:cBhvr>
                                      <p:to>
                                        <p:strVal val="visible"/>
                                      </p:to>
                                    </p:set>
                                    <p:anim calcmode="lin" valueType="num">
                                      <p:cBhvr>
                                        <p:cTn id="12" dur="500" fill="hold"/>
                                        <p:tgtEl>
                                          <p:spTgt spid="3"/>
                                        </p:tgtEl>
                                        <p:attrNameLst>
                                          <p:attrName>ppt_w</p:attrName>
                                        </p:attrNameLst>
                                      </p:cBhvr>
                                      <p:tavLst>
                                        <p:tav tm="0">
                                          <p:val>
                                            <p:fltVal val="0"/>
                                          </p:val>
                                        </p:tav>
                                        <p:tav tm="100000">
                                          <p:val>
                                            <p:strVal val="#ppt_w"/>
                                          </p:val>
                                        </p:tav>
                                      </p:tavLst>
                                    </p:anim>
                                    <p:anim calcmode="lin" valueType="num">
                                      <p:cBhvr>
                                        <p:cTn id="13" dur="500" fill="hold"/>
                                        <p:tgtEl>
                                          <p:spTgt spid="3"/>
                                        </p:tgtEl>
                                        <p:attrNameLst>
                                          <p:attrName>ppt_h</p:attrName>
                                        </p:attrNameLst>
                                      </p:cBhvr>
                                      <p:tavLst>
                                        <p:tav tm="0">
                                          <p:val>
                                            <p:fltVal val="0"/>
                                          </p:val>
                                        </p:tav>
                                        <p:tav tm="100000">
                                          <p:val>
                                            <p:strVal val="#ppt_h"/>
                                          </p:val>
                                        </p:tav>
                                      </p:tavLst>
                                    </p:anim>
                                    <p:animEffect transition="in" filter="fade">
                                      <p:cBhvr>
                                        <p:cTn id="14" dur="500"/>
                                        <p:tgtEl>
                                          <p:spTgt spid="3"/>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4"/>
                                        </p:tgtEl>
                                        <p:attrNameLst>
                                          <p:attrName>style.visibility</p:attrName>
                                        </p:attrNameLst>
                                      </p:cBhvr>
                                      <p:to>
                                        <p:strVal val="visible"/>
                                      </p:to>
                                    </p:set>
                                    <p:anim calcmode="lin" valueType="num">
                                      <p:cBhvr>
                                        <p:cTn id="17" dur="500" fill="hold"/>
                                        <p:tgtEl>
                                          <p:spTgt spid="4"/>
                                        </p:tgtEl>
                                        <p:attrNameLst>
                                          <p:attrName>ppt_w</p:attrName>
                                        </p:attrNameLst>
                                      </p:cBhvr>
                                      <p:tavLst>
                                        <p:tav tm="0">
                                          <p:val>
                                            <p:fltVal val="0"/>
                                          </p:val>
                                        </p:tav>
                                        <p:tav tm="100000">
                                          <p:val>
                                            <p:strVal val="#ppt_w"/>
                                          </p:val>
                                        </p:tav>
                                      </p:tavLst>
                                    </p:anim>
                                    <p:anim calcmode="lin" valueType="num">
                                      <p:cBhvr>
                                        <p:cTn id="18" dur="500" fill="hold"/>
                                        <p:tgtEl>
                                          <p:spTgt spid="4"/>
                                        </p:tgtEl>
                                        <p:attrNameLst>
                                          <p:attrName>ppt_h</p:attrName>
                                        </p:attrNameLst>
                                      </p:cBhvr>
                                      <p:tavLst>
                                        <p:tav tm="0">
                                          <p:val>
                                            <p:fltVal val="0"/>
                                          </p:val>
                                        </p:tav>
                                        <p:tav tm="100000">
                                          <p:val>
                                            <p:strVal val="#ppt_h"/>
                                          </p:val>
                                        </p:tav>
                                      </p:tavLst>
                                    </p:anim>
                                    <p:animEffect transition="in" filter="fade">
                                      <p:cBhvr>
                                        <p:cTn id="19" dur="500"/>
                                        <p:tgtEl>
                                          <p:spTgt spid="4"/>
                                        </p:tgtEl>
                                      </p:cBhvr>
                                    </p:animEffect>
                                  </p:childTnLst>
                                </p:cTn>
                              </p:par>
                              <p:par>
                                <p:cTn id="20" presetID="53" presetClass="entr" presetSubtype="16" fill="hold" grpId="0" nodeType="withEffect">
                                  <p:stCondLst>
                                    <p:cond delay="0"/>
                                  </p:stCondLst>
                                  <p:childTnLst>
                                    <p:set>
                                      <p:cBhvr>
                                        <p:cTn id="21" dur="1" fill="hold">
                                          <p:stCondLst>
                                            <p:cond delay="0"/>
                                          </p:stCondLst>
                                        </p:cTn>
                                        <p:tgtEl>
                                          <p:spTgt spid="7"/>
                                        </p:tgtEl>
                                        <p:attrNameLst>
                                          <p:attrName>style.visibility</p:attrName>
                                        </p:attrNameLst>
                                      </p:cBhvr>
                                      <p:to>
                                        <p:strVal val="visible"/>
                                      </p:to>
                                    </p:set>
                                    <p:anim calcmode="lin" valueType="num">
                                      <p:cBhvr>
                                        <p:cTn id="22" dur="500" fill="hold"/>
                                        <p:tgtEl>
                                          <p:spTgt spid="7"/>
                                        </p:tgtEl>
                                        <p:attrNameLst>
                                          <p:attrName>ppt_w</p:attrName>
                                        </p:attrNameLst>
                                      </p:cBhvr>
                                      <p:tavLst>
                                        <p:tav tm="0">
                                          <p:val>
                                            <p:fltVal val="0"/>
                                          </p:val>
                                        </p:tav>
                                        <p:tav tm="100000">
                                          <p:val>
                                            <p:strVal val="#ppt_w"/>
                                          </p:val>
                                        </p:tav>
                                      </p:tavLst>
                                    </p:anim>
                                    <p:anim calcmode="lin" valueType="num">
                                      <p:cBhvr>
                                        <p:cTn id="23" dur="500" fill="hold"/>
                                        <p:tgtEl>
                                          <p:spTgt spid="7"/>
                                        </p:tgtEl>
                                        <p:attrNameLst>
                                          <p:attrName>ppt_h</p:attrName>
                                        </p:attrNameLst>
                                      </p:cBhvr>
                                      <p:tavLst>
                                        <p:tav tm="0">
                                          <p:val>
                                            <p:fltVal val="0"/>
                                          </p:val>
                                        </p:tav>
                                        <p:tav tm="100000">
                                          <p:val>
                                            <p:strVal val="#ppt_h"/>
                                          </p:val>
                                        </p:tav>
                                      </p:tavLst>
                                    </p:anim>
                                    <p:animEffect transition="in" filter="fade">
                                      <p:cBhvr>
                                        <p:cTn id="24"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5" grpId="0"/>
      <p:bldP spid="7" grpId="0"/>
    </p:bldLst>
  </p:timing>
</p:sld>
</file>

<file path=ppt/slides/slide6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a:xfrm>
            <a:off x="1219200" y="2676144"/>
            <a:ext cx="6096000" cy="800219"/>
          </a:xfrm>
          <a:prstGeom prst="rect">
            <a:avLst/>
          </a:prstGeom>
        </p:spPr>
        <p:txBody>
          <a:bodyPr wrap="square">
            <a:spAutoFit/>
          </a:bodyPr>
          <a:lstStyle/>
          <a:p>
            <a:r>
              <a:rPr lang="en-US" sz="2300" dirty="0">
                <a:latin typeface="Times New Roman" pitchFamily="18" charset="0"/>
                <a:cs typeface="Times New Roman" pitchFamily="18" charset="0"/>
              </a:rPr>
              <a:t>After a 10% discount, an article is sold for $</a:t>
            </a:r>
            <a:r>
              <a:rPr lang="en-US" sz="2300" dirty="0" smtClean="0">
                <a:latin typeface="Times New Roman" pitchFamily="18" charset="0"/>
                <a:cs typeface="Times New Roman" pitchFamily="18" charset="0"/>
              </a:rPr>
              <a:t>450. The </a:t>
            </a:r>
            <a:r>
              <a:rPr lang="en-US" sz="2300" dirty="0">
                <a:latin typeface="Times New Roman" pitchFamily="18" charset="0"/>
                <a:cs typeface="Times New Roman" pitchFamily="18" charset="0"/>
              </a:rPr>
              <a:t>price of the article before the discount was</a:t>
            </a:r>
          </a:p>
        </p:txBody>
      </p:sp>
      <p:sp>
        <p:nvSpPr>
          <p:cNvPr id="4" name="Rectangle 3"/>
          <p:cNvSpPr/>
          <p:nvPr/>
        </p:nvSpPr>
        <p:spPr>
          <a:xfrm>
            <a:off x="609600" y="2676144"/>
            <a:ext cx="553357" cy="446276"/>
          </a:xfrm>
          <a:prstGeom prst="rect">
            <a:avLst/>
          </a:prstGeom>
        </p:spPr>
        <p:txBody>
          <a:bodyPr wrap="none">
            <a:spAutoFit/>
          </a:bodyPr>
          <a:lstStyle/>
          <a:p>
            <a:r>
              <a:rPr lang="en-US" sz="2300" b="1" dirty="0" smtClean="0">
                <a:latin typeface="Times New Roman" pitchFamily="18" charset="0"/>
                <a:cs typeface="Times New Roman" pitchFamily="18" charset="0"/>
              </a:rPr>
              <a:t>13.</a:t>
            </a:r>
            <a:endParaRPr lang="en-US" sz="2300" dirty="0"/>
          </a:p>
        </p:txBody>
      </p:sp>
      <p:sp>
        <p:nvSpPr>
          <p:cNvPr id="5" name="Content Placeholder 10"/>
          <p:cNvSpPr txBox="1">
            <a:spLocks/>
          </p:cNvSpPr>
          <p:nvPr/>
        </p:nvSpPr>
        <p:spPr>
          <a:xfrm>
            <a:off x="1197864" y="3590544"/>
            <a:ext cx="1282108" cy="599459"/>
          </a:xfrm>
          <a:prstGeom prst="rect">
            <a:avLst/>
          </a:prstGeom>
        </p:spPr>
        <p:txBody>
          <a:bodyPr wrap="square">
            <a:spAutoFit/>
          </a:bodyPr>
          <a:lstStyle>
            <a:lvl1pPr marL="274320" indent="-274320" algn="l" defTabSz="914400" rtl="0" eaLnBrk="1" latinLnBrk="0" hangingPunct="1">
              <a:spcBef>
                <a:spcPct val="20000"/>
              </a:spcBef>
              <a:buClr>
                <a:schemeClr val="accent1"/>
              </a:buClr>
              <a:buSzPct val="100000"/>
              <a:buFont typeface="Symbol" pitchFamily="18" charset="2"/>
              <a:buChar char=""/>
              <a:defRPr sz="2400" kern="1200">
                <a:solidFill>
                  <a:schemeClr val="tx2"/>
                </a:solidFill>
                <a:latin typeface="+mn-lt"/>
                <a:ea typeface="+mn-ea"/>
                <a:cs typeface="+mn-cs"/>
              </a:defRPr>
            </a:lvl1pPr>
            <a:lvl2pPr marL="576263" indent="-274320" algn="l" defTabSz="914400" rtl="0" eaLnBrk="1" latinLnBrk="0" hangingPunct="1">
              <a:spcBef>
                <a:spcPct val="20000"/>
              </a:spcBef>
              <a:buClr>
                <a:schemeClr val="accent1"/>
              </a:buClr>
              <a:buSzPct val="100000"/>
              <a:buFont typeface="Symbol" pitchFamily="18" charset="2"/>
              <a:buChar char=""/>
              <a:defRPr sz="2200" kern="1200">
                <a:solidFill>
                  <a:schemeClr val="tx2"/>
                </a:solidFill>
                <a:latin typeface="+mn-lt"/>
                <a:ea typeface="+mn-ea"/>
                <a:cs typeface="+mn-cs"/>
              </a:defRPr>
            </a:lvl2pPr>
            <a:lvl3pPr marL="855663" indent="-228600" algn="l" defTabSz="914400" rtl="0" eaLnBrk="1" latinLnBrk="0" hangingPunct="1">
              <a:spcBef>
                <a:spcPct val="20000"/>
              </a:spcBef>
              <a:buClr>
                <a:schemeClr val="accent1"/>
              </a:buClr>
              <a:buSzPct val="100000"/>
              <a:buFont typeface="Symbol" pitchFamily="18" charset="2"/>
              <a:buChar char=""/>
              <a:defRPr sz="2000" kern="1200">
                <a:solidFill>
                  <a:schemeClr val="tx2"/>
                </a:solidFill>
                <a:latin typeface="+mn-lt"/>
                <a:ea typeface="+mn-ea"/>
                <a:cs typeface="+mn-cs"/>
              </a:defRPr>
            </a:lvl3pPr>
            <a:lvl4pPr marL="1143000" indent="-228600" algn="l" defTabSz="914400" rtl="0" eaLnBrk="1" latinLnBrk="0" hangingPunct="1">
              <a:spcBef>
                <a:spcPct val="20000"/>
              </a:spcBef>
              <a:buClr>
                <a:schemeClr val="accent1"/>
              </a:buClr>
              <a:buSzPct val="100000"/>
              <a:buFont typeface="Symbol" pitchFamily="18" charset="2"/>
              <a:buChar char=""/>
              <a:defRPr sz="1800" kern="1200">
                <a:solidFill>
                  <a:schemeClr val="tx2"/>
                </a:solidFill>
                <a:latin typeface="+mn-lt"/>
                <a:ea typeface="+mn-ea"/>
                <a:cs typeface="+mn-cs"/>
              </a:defRPr>
            </a:lvl4pPr>
            <a:lvl5pPr marL="1463040" indent="-228600" algn="l" defTabSz="914400" rtl="0" eaLnBrk="1" latinLnBrk="0" hangingPunct="1">
              <a:spcBef>
                <a:spcPct val="20000"/>
              </a:spcBef>
              <a:buClr>
                <a:schemeClr val="accent1"/>
              </a:buClr>
              <a:buSzPct val="100000"/>
              <a:buFont typeface="Symbol" pitchFamily="18" charset="2"/>
              <a:buChar char=""/>
              <a:defRPr sz="1600" kern="1200">
                <a:solidFill>
                  <a:schemeClr val="tx2"/>
                </a:solidFill>
                <a:latin typeface="+mn-lt"/>
                <a:ea typeface="+mn-ea"/>
                <a:cs typeface="+mn-cs"/>
              </a:defRPr>
            </a:lvl5pPr>
            <a:lvl6pPr marL="178308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6pPr>
            <a:lvl7pPr marL="210312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7pPr>
            <a:lvl8pPr marL="242316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8pPr>
            <a:lvl9pPr marL="274320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9pPr>
          </a:lstStyle>
          <a:p>
            <a:pPr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(A) $460</a:t>
            </a:r>
            <a:endParaRPr lang="en-US" sz="2300" dirty="0">
              <a:solidFill>
                <a:schemeClr val="tx1"/>
              </a:solidFill>
              <a:latin typeface="Times New Roman" pitchFamily="18" charset="0"/>
              <a:cs typeface="Times New Roman" pitchFamily="18" charset="0"/>
            </a:endParaRPr>
          </a:p>
        </p:txBody>
      </p:sp>
      <p:sp>
        <p:nvSpPr>
          <p:cNvPr id="6" name="Content Placeholder 10"/>
          <p:cNvSpPr txBox="1">
            <a:spLocks/>
          </p:cNvSpPr>
          <p:nvPr/>
        </p:nvSpPr>
        <p:spPr>
          <a:xfrm>
            <a:off x="2648204" y="3590544"/>
            <a:ext cx="1383356" cy="599459"/>
          </a:xfrm>
          <a:prstGeom prst="rect">
            <a:avLst/>
          </a:prstGeom>
        </p:spPr>
        <p:txBody>
          <a:bodyPr wrap="square">
            <a:spAutoFit/>
          </a:bodyPr>
          <a:lstStyle>
            <a:lvl1pPr marL="274320" indent="-274320" algn="l" defTabSz="914400" rtl="0" eaLnBrk="1" latinLnBrk="0" hangingPunct="1">
              <a:spcBef>
                <a:spcPct val="20000"/>
              </a:spcBef>
              <a:buClr>
                <a:schemeClr val="accent1"/>
              </a:buClr>
              <a:buSzPct val="100000"/>
              <a:buFont typeface="Symbol" pitchFamily="18" charset="2"/>
              <a:buChar char=""/>
              <a:defRPr sz="2400" kern="1200">
                <a:solidFill>
                  <a:schemeClr val="tx2"/>
                </a:solidFill>
                <a:latin typeface="+mn-lt"/>
                <a:ea typeface="+mn-ea"/>
                <a:cs typeface="+mn-cs"/>
              </a:defRPr>
            </a:lvl1pPr>
            <a:lvl2pPr marL="576263" indent="-274320" algn="l" defTabSz="914400" rtl="0" eaLnBrk="1" latinLnBrk="0" hangingPunct="1">
              <a:spcBef>
                <a:spcPct val="20000"/>
              </a:spcBef>
              <a:buClr>
                <a:schemeClr val="accent1"/>
              </a:buClr>
              <a:buSzPct val="100000"/>
              <a:buFont typeface="Symbol" pitchFamily="18" charset="2"/>
              <a:buChar char=""/>
              <a:defRPr sz="2200" kern="1200">
                <a:solidFill>
                  <a:schemeClr val="tx2"/>
                </a:solidFill>
                <a:latin typeface="+mn-lt"/>
                <a:ea typeface="+mn-ea"/>
                <a:cs typeface="+mn-cs"/>
              </a:defRPr>
            </a:lvl2pPr>
            <a:lvl3pPr marL="855663" indent="-228600" algn="l" defTabSz="914400" rtl="0" eaLnBrk="1" latinLnBrk="0" hangingPunct="1">
              <a:spcBef>
                <a:spcPct val="20000"/>
              </a:spcBef>
              <a:buClr>
                <a:schemeClr val="accent1"/>
              </a:buClr>
              <a:buSzPct val="100000"/>
              <a:buFont typeface="Symbol" pitchFamily="18" charset="2"/>
              <a:buChar char=""/>
              <a:defRPr sz="2000" kern="1200">
                <a:solidFill>
                  <a:schemeClr val="tx2"/>
                </a:solidFill>
                <a:latin typeface="+mn-lt"/>
                <a:ea typeface="+mn-ea"/>
                <a:cs typeface="+mn-cs"/>
              </a:defRPr>
            </a:lvl3pPr>
            <a:lvl4pPr marL="1143000" indent="-228600" algn="l" defTabSz="914400" rtl="0" eaLnBrk="1" latinLnBrk="0" hangingPunct="1">
              <a:spcBef>
                <a:spcPct val="20000"/>
              </a:spcBef>
              <a:buClr>
                <a:schemeClr val="accent1"/>
              </a:buClr>
              <a:buSzPct val="100000"/>
              <a:buFont typeface="Symbol" pitchFamily="18" charset="2"/>
              <a:buChar char=""/>
              <a:defRPr sz="1800" kern="1200">
                <a:solidFill>
                  <a:schemeClr val="tx2"/>
                </a:solidFill>
                <a:latin typeface="+mn-lt"/>
                <a:ea typeface="+mn-ea"/>
                <a:cs typeface="+mn-cs"/>
              </a:defRPr>
            </a:lvl4pPr>
            <a:lvl5pPr marL="1463040" indent="-228600" algn="l" defTabSz="914400" rtl="0" eaLnBrk="1" latinLnBrk="0" hangingPunct="1">
              <a:spcBef>
                <a:spcPct val="20000"/>
              </a:spcBef>
              <a:buClr>
                <a:schemeClr val="accent1"/>
              </a:buClr>
              <a:buSzPct val="100000"/>
              <a:buFont typeface="Symbol" pitchFamily="18" charset="2"/>
              <a:buChar char=""/>
              <a:defRPr sz="1600" kern="1200">
                <a:solidFill>
                  <a:schemeClr val="tx2"/>
                </a:solidFill>
                <a:latin typeface="+mn-lt"/>
                <a:ea typeface="+mn-ea"/>
                <a:cs typeface="+mn-cs"/>
              </a:defRPr>
            </a:lvl5pPr>
            <a:lvl6pPr marL="178308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6pPr>
            <a:lvl7pPr marL="210312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7pPr>
            <a:lvl8pPr marL="242316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8pPr>
            <a:lvl9pPr marL="274320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9pPr>
          </a:lstStyle>
          <a:p>
            <a:pPr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(B) $495</a:t>
            </a:r>
            <a:endParaRPr lang="en-US" sz="2300" dirty="0">
              <a:solidFill>
                <a:schemeClr val="tx1"/>
              </a:solidFill>
              <a:latin typeface="Times New Roman" pitchFamily="18" charset="0"/>
              <a:cs typeface="Times New Roman" pitchFamily="18" charset="0"/>
            </a:endParaRPr>
          </a:p>
        </p:txBody>
      </p:sp>
      <p:sp>
        <p:nvSpPr>
          <p:cNvPr id="7" name="Content Placeholder 10"/>
          <p:cNvSpPr txBox="1">
            <a:spLocks/>
          </p:cNvSpPr>
          <p:nvPr/>
        </p:nvSpPr>
        <p:spPr>
          <a:xfrm>
            <a:off x="4020312" y="3581400"/>
            <a:ext cx="1278752" cy="599459"/>
          </a:xfrm>
          <a:prstGeom prst="rect">
            <a:avLst/>
          </a:prstGeom>
        </p:spPr>
        <p:txBody>
          <a:bodyPr wrap="square">
            <a:spAutoFit/>
          </a:bodyPr>
          <a:lstStyle>
            <a:lvl1pPr marL="274320" indent="-274320" algn="l" defTabSz="914400" rtl="0" eaLnBrk="1" latinLnBrk="0" hangingPunct="1">
              <a:spcBef>
                <a:spcPct val="20000"/>
              </a:spcBef>
              <a:buClr>
                <a:schemeClr val="accent1"/>
              </a:buClr>
              <a:buSzPct val="100000"/>
              <a:buFont typeface="Symbol" pitchFamily="18" charset="2"/>
              <a:buChar char=""/>
              <a:defRPr sz="2400" kern="1200">
                <a:solidFill>
                  <a:schemeClr val="tx2"/>
                </a:solidFill>
                <a:latin typeface="+mn-lt"/>
                <a:ea typeface="+mn-ea"/>
                <a:cs typeface="+mn-cs"/>
              </a:defRPr>
            </a:lvl1pPr>
            <a:lvl2pPr marL="576263" indent="-274320" algn="l" defTabSz="914400" rtl="0" eaLnBrk="1" latinLnBrk="0" hangingPunct="1">
              <a:spcBef>
                <a:spcPct val="20000"/>
              </a:spcBef>
              <a:buClr>
                <a:schemeClr val="accent1"/>
              </a:buClr>
              <a:buSzPct val="100000"/>
              <a:buFont typeface="Symbol" pitchFamily="18" charset="2"/>
              <a:buChar char=""/>
              <a:defRPr sz="2200" kern="1200">
                <a:solidFill>
                  <a:schemeClr val="tx2"/>
                </a:solidFill>
                <a:latin typeface="+mn-lt"/>
                <a:ea typeface="+mn-ea"/>
                <a:cs typeface="+mn-cs"/>
              </a:defRPr>
            </a:lvl2pPr>
            <a:lvl3pPr marL="855663" indent="-228600" algn="l" defTabSz="914400" rtl="0" eaLnBrk="1" latinLnBrk="0" hangingPunct="1">
              <a:spcBef>
                <a:spcPct val="20000"/>
              </a:spcBef>
              <a:buClr>
                <a:schemeClr val="accent1"/>
              </a:buClr>
              <a:buSzPct val="100000"/>
              <a:buFont typeface="Symbol" pitchFamily="18" charset="2"/>
              <a:buChar char=""/>
              <a:defRPr sz="2000" kern="1200">
                <a:solidFill>
                  <a:schemeClr val="tx2"/>
                </a:solidFill>
                <a:latin typeface="+mn-lt"/>
                <a:ea typeface="+mn-ea"/>
                <a:cs typeface="+mn-cs"/>
              </a:defRPr>
            </a:lvl3pPr>
            <a:lvl4pPr marL="1143000" indent="-228600" algn="l" defTabSz="914400" rtl="0" eaLnBrk="1" latinLnBrk="0" hangingPunct="1">
              <a:spcBef>
                <a:spcPct val="20000"/>
              </a:spcBef>
              <a:buClr>
                <a:schemeClr val="accent1"/>
              </a:buClr>
              <a:buSzPct val="100000"/>
              <a:buFont typeface="Symbol" pitchFamily="18" charset="2"/>
              <a:buChar char=""/>
              <a:defRPr sz="1800" kern="1200">
                <a:solidFill>
                  <a:schemeClr val="tx2"/>
                </a:solidFill>
                <a:latin typeface="+mn-lt"/>
                <a:ea typeface="+mn-ea"/>
                <a:cs typeface="+mn-cs"/>
              </a:defRPr>
            </a:lvl4pPr>
            <a:lvl5pPr marL="1463040" indent="-228600" algn="l" defTabSz="914400" rtl="0" eaLnBrk="1" latinLnBrk="0" hangingPunct="1">
              <a:spcBef>
                <a:spcPct val="20000"/>
              </a:spcBef>
              <a:buClr>
                <a:schemeClr val="accent1"/>
              </a:buClr>
              <a:buSzPct val="100000"/>
              <a:buFont typeface="Symbol" pitchFamily="18" charset="2"/>
              <a:buChar char=""/>
              <a:defRPr sz="1600" kern="1200">
                <a:solidFill>
                  <a:schemeClr val="tx2"/>
                </a:solidFill>
                <a:latin typeface="+mn-lt"/>
                <a:ea typeface="+mn-ea"/>
                <a:cs typeface="+mn-cs"/>
              </a:defRPr>
            </a:lvl5pPr>
            <a:lvl6pPr marL="178308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6pPr>
            <a:lvl7pPr marL="210312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7pPr>
            <a:lvl8pPr marL="242316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8pPr>
            <a:lvl9pPr marL="274320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9pPr>
          </a:lstStyle>
          <a:p>
            <a:pPr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(C) $500</a:t>
            </a:r>
            <a:endParaRPr lang="en-US" sz="2300" dirty="0">
              <a:solidFill>
                <a:schemeClr val="tx1"/>
              </a:solidFill>
              <a:latin typeface="Times New Roman" pitchFamily="18" charset="0"/>
              <a:cs typeface="Times New Roman" pitchFamily="18" charset="0"/>
            </a:endParaRPr>
          </a:p>
        </p:txBody>
      </p:sp>
      <p:sp>
        <p:nvSpPr>
          <p:cNvPr id="8" name="Content Placeholder 10"/>
          <p:cNvSpPr txBox="1">
            <a:spLocks/>
          </p:cNvSpPr>
          <p:nvPr/>
        </p:nvSpPr>
        <p:spPr>
          <a:xfrm>
            <a:off x="5398008" y="3590544"/>
            <a:ext cx="1459992" cy="599459"/>
          </a:xfrm>
          <a:prstGeom prst="rect">
            <a:avLst/>
          </a:prstGeom>
        </p:spPr>
        <p:txBody>
          <a:bodyPr wrap="square">
            <a:spAutoFit/>
          </a:bodyPr>
          <a:lstStyle>
            <a:lvl1pPr marL="274320" indent="-274320" algn="l" defTabSz="914400" rtl="0" eaLnBrk="1" latinLnBrk="0" hangingPunct="1">
              <a:spcBef>
                <a:spcPct val="20000"/>
              </a:spcBef>
              <a:buClr>
                <a:schemeClr val="accent1"/>
              </a:buClr>
              <a:buSzPct val="100000"/>
              <a:buFont typeface="Symbol" pitchFamily="18" charset="2"/>
              <a:buChar char=""/>
              <a:defRPr sz="2400" kern="1200">
                <a:solidFill>
                  <a:schemeClr val="tx2"/>
                </a:solidFill>
                <a:latin typeface="+mn-lt"/>
                <a:ea typeface="+mn-ea"/>
                <a:cs typeface="+mn-cs"/>
              </a:defRPr>
            </a:lvl1pPr>
            <a:lvl2pPr marL="576263" indent="-274320" algn="l" defTabSz="914400" rtl="0" eaLnBrk="1" latinLnBrk="0" hangingPunct="1">
              <a:spcBef>
                <a:spcPct val="20000"/>
              </a:spcBef>
              <a:buClr>
                <a:schemeClr val="accent1"/>
              </a:buClr>
              <a:buSzPct val="100000"/>
              <a:buFont typeface="Symbol" pitchFamily="18" charset="2"/>
              <a:buChar char=""/>
              <a:defRPr sz="2200" kern="1200">
                <a:solidFill>
                  <a:schemeClr val="tx2"/>
                </a:solidFill>
                <a:latin typeface="+mn-lt"/>
                <a:ea typeface="+mn-ea"/>
                <a:cs typeface="+mn-cs"/>
              </a:defRPr>
            </a:lvl2pPr>
            <a:lvl3pPr marL="855663" indent="-228600" algn="l" defTabSz="914400" rtl="0" eaLnBrk="1" latinLnBrk="0" hangingPunct="1">
              <a:spcBef>
                <a:spcPct val="20000"/>
              </a:spcBef>
              <a:buClr>
                <a:schemeClr val="accent1"/>
              </a:buClr>
              <a:buSzPct val="100000"/>
              <a:buFont typeface="Symbol" pitchFamily="18" charset="2"/>
              <a:buChar char=""/>
              <a:defRPr sz="2000" kern="1200">
                <a:solidFill>
                  <a:schemeClr val="tx2"/>
                </a:solidFill>
                <a:latin typeface="+mn-lt"/>
                <a:ea typeface="+mn-ea"/>
                <a:cs typeface="+mn-cs"/>
              </a:defRPr>
            </a:lvl3pPr>
            <a:lvl4pPr marL="1143000" indent="-228600" algn="l" defTabSz="914400" rtl="0" eaLnBrk="1" latinLnBrk="0" hangingPunct="1">
              <a:spcBef>
                <a:spcPct val="20000"/>
              </a:spcBef>
              <a:buClr>
                <a:schemeClr val="accent1"/>
              </a:buClr>
              <a:buSzPct val="100000"/>
              <a:buFont typeface="Symbol" pitchFamily="18" charset="2"/>
              <a:buChar char=""/>
              <a:defRPr sz="1800" kern="1200">
                <a:solidFill>
                  <a:schemeClr val="tx2"/>
                </a:solidFill>
                <a:latin typeface="+mn-lt"/>
                <a:ea typeface="+mn-ea"/>
                <a:cs typeface="+mn-cs"/>
              </a:defRPr>
            </a:lvl4pPr>
            <a:lvl5pPr marL="1463040" indent="-228600" algn="l" defTabSz="914400" rtl="0" eaLnBrk="1" latinLnBrk="0" hangingPunct="1">
              <a:spcBef>
                <a:spcPct val="20000"/>
              </a:spcBef>
              <a:buClr>
                <a:schemeClr val="accent1"/>
              </a:buClr>
              <a:buSzPct val="100000"/>
              <a:buFont typeface="Symbol" pitchFamily="18" charset="2"/>
              <a:buChar char=""/>
              <a:defRPr sz="1600" kern="1200">
                <a:solidFill>
                  <a:schemeClr val="tx2"/>
                </a:solidFill>
                <a:latin typeface="+mn-lt"/>
                <a:ea typeface="+mn-ea"/>
                <a:cs typeface="+mn-cs"/>
              </a:defRPr>
            </a:lvl5pPr>
            <a:lvl6pPr marL="178308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6pPr>
            <a:lvl7pPr marL="210312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7pPr>
            <a:lvl8pPr marL="242316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8pPr>
            <a:lvl9pPr marL="274320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9pPr>
          </a:lstStyle>
          <a:p>
            <a:pPr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(D) $520</a:t>
            </a:r>
            <a:endParaRPr lang="en-US" sz="2300" dirty="0">
              <a:solidFill>
                <a:schemeClr val="tx1"/>
              </a:solidFill>
              <a:latin typeface="Times New Roman" pitchFamily="18" charset="0"/>
              <a:cs typeface="Times New Roman" pitchFamily="18" charset="0"/>
            </a:endParaRPr>
          </a:p>
        </p:txBody>
      </p:sp>
      <p:sp>
        <p:nvSpPr>
          <p:cNvPr id="9" name="Notched Right Arrow 8"/>
          <p:cNvSpPr/>
          <p:nvPr/>
        </p:nvSpPr>
        <p:spPr>
          <a:xfrm>
            <a:off x="7162800" y="6019800"/>
            <a:ext cx="1782315" cy="685800"/>
          </a:xfrm>
          <a:prstGeom prst="notchedRightArrow">
            <a:avLst/>
          </a:prstGeom>
          <a:blipFill>
            <a:blip r:embed="rId2" cstate="print">
              <a:extLst>
                <a:ext uri="{BEBA8EAE-BF5A-486C-A8C5-ECC9F3942E4B}">
                  <a14:imgProps xmlns:a14="http://schemas.microsoft.com/office/drawing/2010/main" xmlns="">
                    <a14:imgLayer r:embed="rId3">
                      <a14:imgEffect>
                        <a14:brightnessContrast bright="-20000" contrast="-20000"/>
                      </a14:imgEffect>
                    </a14:imgLayer>
                  </a14:imgProps>
                </a:ex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ANSWER</a:t>
            </a:r>
            <a:endParaRPr lang="en-US" sz="2000" b="1" dirty="0">
              <a:solidFill>
                <a:schemeClr val="tx1"/>
              </a:solidFill>
              <a:latin typeface="Times New Roman" pitchFamily="18" charset="0"/>
              <a:cs typeface="Times New Roman" pitchFamily="18" charset="0"/>
            </a:endParaRPr>
          </a:p>
        </p:txBody>
      </p:sp>
      <p:sp>
        <p:nvSpPr>
          <p:cNvPr id="10" name="TextBox 9"/>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4 Paper 1</a:t>
            </a:r>
          </a:p>
        </p:txBody>
      </p:sp>
    </p:spTree>
    <p:extLst>
      <p:ext uri="{BB962C8B-B14F-4D97-AF65-F5344CB8AC3E}">
        <p14:creationId xmlns:p14="http://schemas.microsoft.com/office/powerpoint/2010/main" xmlns="" val="2966803935"/>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500" fill="hold"/>
                                        <p:tgtEl>
                                          <p:spTgt spid="4"/>
                                        </p:tgtEl>
                                        <p:attrNameLst>
                                          <p:attrName>ppt_w</p:attrName>
                                        </p:attrNameLst>
                                      </p:cBhvr>
                                      <p:tavLst>
                                        <p:tav tm="0">
                                          <p:val>
                                            <p:fltVal val="0"/>
                                          </p:val>
                                        </p:tav>
                                        <p:tav tm="100000">
                                          <p:val>
                                            <p:strVal val="#ppt_w"/>
                                          </p:val>
                                        </p:tav>
                                      </p:tavLst>
                                    </p:anim>
                                    <p:anim calcmode="lin" valueType="num">
                                      <p:cBhvr>
                                        <p:cTn id="8" dur="500" fill="hold"/>
                                        <p:tgtEl>
                                          <p:spTgt spid="4"/>
                                        </p:tgtEl>
                                        <p:attrNameLst>
                                          <p:attrName>ppt_h</p:attrName>
                                        </p:attrNameLst>
                                      </p:cBhvr>
                                      <p:tavLst>
                                        <p:tav tm="0">
                                          <p:val>
                                            <p:fltVal val="0"/>
                                          </p:val>
                                        </p:tav>
                                        <p:tav tm="100000">
                                          <p:val>
                                            <p:strVal val="#ppt_h"/>
                                          </p:val>
                                        </p:tav>
                                      </p:tavLst>
                                    </p:anim>
                                    <p:animEffect transition="in" filter="fade">
                                      <p:cBhvr>
                                        <p:cTn id="9" dur="500"/>
                                        <p:tgtEl>
                                          <p:spTgt spid="4"/>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3"/>
                                        </p:tgtEl>
                                        <p:attrNameLst>
                                          <p:attrName>style.visibility</p:attrName>
                                        </p:attrNameLst>
                                      </p:cBhvr>
                                      <p:to>
                                        <p:strVal val="visible"/>
                                      </p:to>
                                    </p:set>
                                    <p:anim calcmode="lin" valueType="num">
                                      <p:cBhvr>
                                        <p:cTn id="12" dur="500" fill="hold"/>
                                        <p:tgtEl>
                                          <p:spTgt spid="3"/>
                                        </p:tgtEl>
                                        <p:attrNameLst>
                                          <p:attrName>ppt_w</p:attrName>
                                        </p:attrNameLst>
                                      </p:cBhvr>
                                      <p:tavLst>
                                        <p:tav tm="0">
                                          <p:val>
                                            <p:fltVal val="0"/>
                                          </p:val>
                                        </p:tav>
                                        <p:tav tm="100000">
                                          <p:val>
                                            <p:strVal val="#ppt_w"/>
                                          </p:val>
                                        </p:tav>
                                      </p:tavLst>
                                    </p:anim>
                                    <p:anim calcmode="lin" valueType="num">
                                      <p:cBhvr>
                                        <p:cTn id="13" dur="500" fill="hold"/>
                                        <p:tgtEl>
                                          <p:spTgt spid="3"/>
                                        </p:tgtEl>
                                        <p:attrNameLst>
                                          <p:attrName>ppt_h</p:attrName>
                                        </p:attrNameLst>
                                      </p:cBhvr>
                                      <p:tavLst>
                                        <p:tav tm="0">
                                          <p:val>
                                            <p:fltVal val="0"/>
                                          </p:val>
                                        </p:tav>
                                        <p:tav tm="100000">
                                          <p:val>
                                            <p:strVal val="#ppt_h"/>
                                          </p:val>
                                        </p:tav>
                                      </p:tavLst>
                                    </p:anim>
                                    <p:animEffect transition="in" filter="fade">
                                      <p:cBhvr>
                                        <p:cTn id="14" dur="500"/>
                                        <p:tgtEl>
                                          <p:spTgt spid="3"/>
                                        </p:tgtEl>
                                      </p:cBhvr>
                                    </p:animEffect>
                                  </p:childTnLst>
                                </p:cTn>
                              </p:par>
                            </p:childTnLst>
                          </p:cTn>
                        </p:par>
                      </p:childTnLst>
                    </p:cTn>
                  </p:par>
                  <p:par>
                    <p:cTn id="15" fill="hold">
                      <p:stCondLst>
                        <p:cond delay="indefinite"/>
                      </p:stCondLst>
                      <p:childTnLst>
                        <p:par>
                          <p:cTn id="16" fill="hold">
                            <p:stCondLst>
                              <p:cond delay="0"/>
                            </p:stCondLst>
                            <p:childTnLst>
                              <p:par>
                                <p:cTn id="17" presetID="53" presetClass="entr" presetSubtype="16" fill="hold" grpId="0" nodeType="clickEffect">
                                  <p:stCondLst>
                                    <p:cond delay="0"/>
                                  </p:stCondLst>
                                  <p:childTnLst>
                                    <p:set>
                                      <p:cBhvr>
                                        <p:cTn id="18" dur="1" fill="hold">
                                          <p:stCondLst>
                                            <p:cond delay="0"/>
                                          </p:stCondLst>
                                        </p:cTn>
                                        <p:tgtEl>
                                          <p:spTgt spid="5"/>
                                        </p:tgtEl>
                                        <p:attrNameLst>
                                          <p:attrName>style.visibility</p:attrName>
                                        </p:attrNameLst>
                                      </p:cBhvr>
                                      <p:to>
                                        <p:strVal val="visible"/>
                                      </p:to>
                                    </p:set>
                                    <p:anim calcmode="lin" valueType="num">
                                      <p:cBhvr>
                                        <p:cTn id="19" dur="500" fill="hold"/>
                                        <p:tgtEl>
                                          <p:spTgt spid="5"/>
                                        </p:tgtEl>
                                        <p:attrNameLst>
                                          <p:attrName>ppt_w</p:attrName>
                                        </p:attrNameLst>
                                      </p:cBhvr>
                                      <p:tavLst>
                                        <p:tav tm="0">
                                          <p:val>
                                            <p:fltVal val="0"/>
                                          </p:val>
                                        </p:tav>
                                        <p:tav tm="100000">
                                          <p:val>
                                            <p:strVal val="#ppt_w"/>
                                          </p:val>
                                        </p:tav>
                                      </p:tavLst>
                                    </p:anim>
                                    <p:anim calcmode="lin" valueType="num">
                                      <p:cBhvr>
                                        <p:cTn id="20" dur="500" fill="hold"/>
                                        <p:tgtEl>
                                          <p:spTgt spid="5"/>
                                        </p:tgtEl>
                                        <p:attrNameLst>
                                          <p:attrName>ppt_h</p:attrName>
                                        </p:attrNameLst>
                                      </p:cBhvr>
                                      <p:tavLst>
                                        <p:tav tm="0">
                                          <p:val>
                                            <p:fltVal val="0"/>
                                          </p:val>
                                        </p:tav>
                                        <p:tav tm="100000">
                                          <p:val>
                                            <p:strVal val="#ppt_h"/>
                                          </p:val>
                                        </p:tav>
                                      </p:tavLst>
                                    </p:anim>
                                    <p:animEffect transition="in" filter="fade">
                                      <p:cBhvr>
                                        <p:cTn id="21" dur="500"/>
                                        <p:tgtEl>
                                          <p:spTgt spid="5"/>
                                        </p:tgtEl>
                                      </p:cBhvr>
                                    </p:animEffect>
                                  </p:childTnLst>
                                </p:cTn>
                              </p:par>
                              <p:par>
                                <p:cTn id="22" presetID="53" presetClass="entr" presetSubtype="16" fill="hold" grpId="0" nodeType="withEffect">
                                  <p:stCondLst>
                                    <p:cond delay="0"/>
                                  </p:stCondLst>
                                  <p:childTnLst>
                                    <p:set>
                                      <p:cBhvr>
                                        <p:cTn id="23" dur="1" fill="hold">
                                          <p:stCondLst>
                                            <p:cond delay="0"/>
                                          </p:stCondLst>
                                        </p:cTn>
                                        <p:tgtEl>
                                          <p:spTgt spid="6"/>
                                        </p:tgtEl>
                                        <p:attrNameLst>
                                          <p:attrName>style.visibility</p:attrName>
                                        </p:attrNameLst>
                                      </p:cBhvr>
                                      <p:to>
                                        <p:strVal val="visible"/>
                                      </p:to>
                                    </p:set>
                                    <p:anim calcmode="lin" valueType="num">
                                      <p:cBhvr>
                                        <p:cTn id="24" dur="500" fill="hold"/>
                                        <p:tgtEl>
                                          <p:spTgt spid="6"/>
                                        </p:tgtEl>
                                        <p:attrNameLst>
                                          <p:attrName>ppt_w</p:attrName>
                                        </p:attrNameLst>
                                      </p:cBhvr>
                                      <p:tavLst>
                                        <p:tav tm="0">
                                          <p:val>
                                            <p:fltVal val="0"/>
                                          </p:val>
                                        </p:tav>
                                        <p:tav tm="100000">
                                          <p:val>
                                            <p:strVal val="#ppt_w"/>
                                          </p:val>
                                        </p:tav>
                                      </p:tavLst>
                                    </p:anim>
                                    <p:anim calcmode="lin" valueType="num">
                                      <p:cBhvr>
                                        <p:cTn id="25" dur="500" fill="hold"/>
                                        <p:tgtEl>
                                          <p:spTgt spid="6"/>
                                        </p:tgtEl>
                                        <p:attrNameLst>
                                          <p:attrName>ppt_h</p:attrName>
                                        </p:attrNameLst>
                                      </p:cBhvr>
                                      <p:tavLst>
                                        <p:tav tm="0">
                                          <p:val>
                                            <p:fltVal val="0"/>
                                          </p:val>
                                        </p:tav>
                                        <p:tav tm="100000">
                                          <p:val>
                                            <p:strVal val="#ppt_h"/>
                                          </p:val>
                                        </p:tav>
                                      </p:tavLst>
                                    </p:anim>
                                    <p:animEffect transition="in" filter="fade">
                                      <p:cBhvr>
                                        <p:cTn id="26" dur="500"/>
                                        <p:tgtEl>
                                          <p:spTgt spid="6"/>
                                        </p:tgtEl>
                                      </p:cBhvr>
                                    </p:animEffect>
                                  </p:childTnLst>
                                </p:cTn>
                              </p:par>
                              <p:par>
                                <p:cTn id="27" presetID="53" presetClass="entr" presetSubtype="16" fill="hold" grpId="0" nodeType="withEffect">
                                  <p:stCondLst>
                                    <p:cond delay="0"/>
                                  </p:stCondLst>
                                  <p:childTnLst>
                                    <p:set>
                                      <p:cBhvr>
                                        <p:cTn id="28" dur="1" fill="hold">
                                          <p:stCondLst>
                                            <p:cond delay="0"/>
                                          </p:stCondLst>
                                        </p:cTn>
                                        <p:tgtEl>
                                          <p:spTgt spid="7"/>
                                        </p:tgtEl>
                                        <p:attrNameLst>
                                          <p:attrName>style.visibility</p:attrName>
                                        </p:attrNameLst>
                                      </p:cBhvr>
                                      <p:to>
                                        <p:strVal val="visible"/>
                                      </p:to>
                                    </p:set>
                                    <p:anim calcmode="lin" valueType="num">
                                      <p:cBhvr>
                                        <p:cTn id="29" dur="500" fill="hold"/>
                                        <p:tgtEl>
                                          <p:spTgt spid="7"/>
                                        </p:tgtEl>
                                        <p:attrNameLst>
                                          <p:attrName>ppt_w</p:attrName>
                                        </p:attrNameLst>
                                      </p:cBhvr>
                                      <p:tavLst>
                                        <p:tav tm="0">
                                          <p:val>
                                            <p:fltVal val="0"/>
                                          </p:val>
                                        </p:tav>
                                        <p:tav tm="100000">
                                          <p:val>
                                            <p:strVal val="#ppt_w"/>
                                          </p:val>
                                        </p:tav>
                                      </p:tavLst>
                                    </p:anim>
                                    <p:anim calcmode="lin" valueType="num">
                                      <p:cBhvr>
                                        <p:cTn id="30" dur="500" fill="hold"/>
                                        <p:tgtEl>
                                          <p:spTgt spid="7"/>
                                        </p:tgtEl>
                                        <p:attrNameLst>
                                          <p:attrName>ppt_h</p:attrName>
                                        </p:attrNameLst>
                                      </p:cBhvr>
                                      <p:tavLst>
                                        <p:tav tm="0">
                                          <p:val>
                                            <p:fltVal val="0"/>
                                          </p:val>
                                        </p:tav>
                                        <p:tav tm="100000">
                                          <p:val>
                                            <p:strVal val="#ppt_h"/>
                                          </p:val>
                                        </p:tav>
                                      </p:tavLst>
                                    </p:anim>
                                    <p:animEffect transition="in" filter="fade">
                                      <p:cBhvr>
                                        <p:cTn id="31" dur="500"/>
                                        <p:tgtEl>
                                          <p:spTgt spid="7"/>
                                        </p:tgtEl>
                                      </p:cBhvr>
                                    </p:animEffect>
                                  </p:childTnLst>
                                </p:cTn>
                              </p:par>
                              <p:par>
                                <p:cTn id="32" presetID="53" presetClass="entr" presetSubtype="16" fill="hold" grpId="0" nodeType="withEffect">
                                  <p:stCondLst>
                                    <p:cond delay="0"/>
                                  </p:stCondLst>
                                  <p:childTnLst>
                                    <p:set>
                                      <p:cBhvr>
                                        <p:cTn id="33" dur="1" fill="hold">
                                          <p:stCondLst>
                                            <p:cond delay="0"/>
                                          </p:stCondLst>
                                        </p:cTn>
                                        <p:tgtEl>
                                          <p:spTgt spid="8"/>
                                        </p:tgtEl>
                                        <p:attrNameLst>
                                          <p:attrName>style.visibility</p:attrName>
                                        </p:attrNameLst>
                                      </p:cBhvr>
                                      <p:to>
                                        <p:strVal val="visible"/>
                                      </p:to>
                                    </p:set>
                                    <p:anim calcmode="lin" valueType="num">
                                      <p:cBhvr>
                                        <p:cTn id="34" dur="500" fill="hold"/>
                                        <p:tgtEl>
                                          <p:spTgt spid="8"/>
                                        </p:tgtEl>
                                        <p:attrNameLst>
                                          <p:attrName>ppt_w</p:attrName>
                                        </p:attrNameLst>
                                      </p:cBhvr>
                                      <p:tavLst>
                                        <p:tav tm="0">
                                          <p:val>
                                            <p:fltVal val="0"/>
                                          </p:val>
                                        </p:tav>
                                        <p:tav tm="100000">
                                          <p:val>
                                            <p:strVal val="#ppt_w"/>
                                          </p:val>
                                        </p:tav>
                                      </p:tavLst>
                                    </p:anim>
                                    <p:anim calcmode="lin" valueType="num">
                                      <p:cBhvr>
                                        <p:cTn id="35" dur="500" fill="hold"/>
                                        <p:tgtEl>
                                          <p:spTgt spid="8"/>
                                        </p:tgtEl>
                                        <p:attrNameLst>
                                          <p:attrName>ppt_h</p:attrName>
                                        </p:attrNameLst>
                                      </p:cBhvr>
                                      <p:tavLst>
                                        <p:tav tm="0">
                                          <p:val>
                                            <p:fltVal val="0"/>
                                          </p:val>
                                        </p:tav>
                                        <p:tav tm="100000">
                                          <p:val>
                                            <p:strVal val="#ppt_h"/>
                                          </p:val>
                                        </p:tav>
                                      </p:tavLst>
                                    </p:anim>
                                    <p:animEffect transition="in" filter="fade">
                                      <p:cBhvr>
                                        <p:cTn id="36" dur="500"/>
                                        <p:tgtEl>
                                          <p:spTgt spid="8"/>
                                        </p:tgtEl>
                                      </p:cBhvr>
                                    </p:animEffect>
                                  </p:childTnLst>
                                </p:cTn>
                              </p:par>
                            </p:childTnLst>
                          </p:cTn>
                        </p:par>
                      </p:childTnLst>
                    </p:cTn>
                  </p:par>
                  <p:par>
                    <p:cTn id="37" fill="hold">
                      <p:stCondLst>
                        <p:cond delay="indefinite"/>
                      </p:stCondLst>
                      <p:childTnLst>
                        <p:par>
                          <p:cTn id="38" fill="hold">
                            <p:stCondLst>
                              <p:cond delay="0"/>
                            </p:stCondLst>
                            <p:childTnLst>
                              <p:par>
                                <p:cTn id="39" presetID="3" presetClass="entr" presetSubtype="10" fill="hold" grpId="0" nodeType="clickEffect">
                                  <p:stCondLst>
                                    <p:cond delay="0"/>
                                  </p:stCondLst>
                                  <p:childTnLst>
                                    <p:set>
                                      <p:cBhvr>
                                        <p:cTn id="40" dur="1" fill="hold">
                                          <p:stCondLst>
                                            <p:cond delay="0"/>
                                          </p:stCondLst>
                                        </p:cTn>
                                        <p:tgtEl>
                                          <p:spTgt spid="9"/>
                                        </p:tgtEl>
                                        <p:attrNameLst>
                                          <p:attrName>style.visibility</p:attrName>
                                        </p:attrNameLst>
                                      </p:cBhvr>
                                      <p:to>
                                        <p:strVal val="visible"/>
                                      </p:to>
                                    </p:set>
                                    <p:animEffect transition="in" filter="blinds(horizontal)">
                                      <p:cBhvr>
                                        <p:cTn id="41"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5" grpId="0"/>
      <p:bldP spid="6" grpId="0"/>
      <p:bldP spid="7" grpId="0"/>
      <p:bldP spid="8" grpId="0"/>
      <p:bldP spid="9" grpId="0" animBg="1"/>
    </p:bldLst>
  </p:timing>
</p:sld>
</file>

<file path=ppt/slides/slide6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a:xfrm>
            <a:off x="1371600" y="2676144"/>
            <a:ext cx="5029200" cy="800219"/>
          </a:xfrm>
          <a:prstGeom prst="rect">
            <a:avLst/>
          </a:prstGeom>
        </p:spPr>
        <p:txBody>
          <a:bodyPr wrap="square">
            <a:spAutoFit/>
          </a:bodyPr>
          <a:lstStyle/>
          <a:p>
            <a:pPr>
              <a:tabLst>
                <a:tab pos="3314700" algn="l"/>
              </a:tabLst>
            </a:pPr>
            <a:r>
              <a:rPr lang="en-US" sz="2300" dirty="0" smtClean="0">
                <a:latin typeface="Times New Roman" pitchFamily="18" charset="0"/>
                <a:cs typeface="Times New Roman" pitchFamily="18" charset="0"/>
              </a:rPr>
              <a:t>90% </a:t>
            </a:r>
            <a:r>
              <a:rPr lang="en-US" sz="2300" dirty="0">
                <a:latin typeface="Times New Roman" pitchFamily="18" charset="0"/>
                <a:cs typeface="Times New Roman" pitchFamily="18" charset="0"/>
              </a:rPr>
              <a:t>of the original </a:t>
            </a:r>
            <a:r>
              <a:rPr lang="en-US" sz="2300" dirty="0" smtClean="0">
                <a:latin typeface="Times New Roman" pitchFamily="18" charset="0"/>
                <a:cs typeface="Times New Roman" pitchFamily="18" charset="0"/>
              </a:rPr>
              <a:t/>
            </a:r>
            <a:br>
              <a:rPr lang="en-US" sz="2300" dirty="0" smtClean="0">
                <a:latin typeface="Times New Roman" pitchFamily="18" charset="0"/>
                <a:cs typeface="Times New Roman" pitchFamily="18" charset="0"/>
              </a:rPr>
            </a:br>
            <a:r>
              <a:rPr lang="en-US" sz="2300" dirty="0" smtClean="0">
                <a:latin typeface="Times New Roman" pitchFamily="18" charset="0"/>
                <a:cs typeface="Times New Roman" pitchFamily="18" charset="0"/>
              </a:rPr>
              <a:t>selling price	= $ 450</a:t>
            </a:r>
            <a:endParaRPr lang="en-US" sz="2300" dirty="0">
              <a:latin typeface="Times New Roman" pitchFamily="18" charset="0"/>
              <a:cs typeface="Times New Roman" pitchFamily="18" charset="0"/>
            </a:endParaRPr>
          </a:p>
        </p:txBody>
      </p:sp>
      <p:sp>
        <p:nvSpPr>
          <p:cNvPr id="4" name="Rectangle 3"/>
          <p:cNvSpPr/>
          <p:nvPr/>
        </p:nvSpPr>
        <p:spPr>
          <a:xfrm>
            <a:off x="609600" y="2676144"/>
            <a:ext cx="553357" cy="446276"/>
          </a:xfrm>
          <a:prstGeom prst="rect">
            <a:avLst/>
          </a:prstGeom>
        </p:spPr>
        <p:txBody>
          <a:bodyPr wrap="none">
            <a:spAutoFit/>
          </a:bodyPr>
          <a:lstStyle/>
          <a:p>
            <a:r>
              <a:rPr lang="en-US" sz="2300" b="1" dirty="0" smtClean="0">
                <a:latin typeface="Times New Roman" pitchFamily="18" charset="0"/>
                <a:cs typeface="Times New Roman" pitchFamily="18" charset="0"/>
              </a:rPr>
              <a:t>13.</a:t>
            </a:r>
            <a:endParaRPr lang="en-US" sz="2300" dirty="0">
              <a:latin typeface="Times New Roman" pitchFamily="18" charset="0"/>
              <a:cs typeface="Times New Roman" pitchFamily="18" charset="0"/>
            </a:endParaRPr>
          </a:p>
        </p:txBody>
      </p:sp>
      <p:sp>
        <p:nvSpPr>
          <p:cNvPr id="5" name="Rectangle 4"/>
          <p:cNvSpPr/>
          <p:nvPr/>
        </p:nvSpPr>
        <p:spPr>
          <a:xfrm>
            <a:off x="1371600" y="3611106"/>
            <a:ext cx="3819144" cy="800219"/>
          </a:xfrm>
          <a:prstGeom prst="rect">
            <a:avLst/>
          </a:prstGeom>
        </p:spPr>
        <p:txBody>
          <a:bodyPr wrap="square">
            <a:spAutoFit/>
          </a:bodyPr>
          <a:lstStyle/>
          <a:p>
            <a:pPr>
              <a:tabLst>
                <a:tab pos="1381125" algn="l"/>
                <a:tab pos="2451100" algn="l"/>
                <a:tab pos="3314700" algn="l"/>
              </a:tabLst>
            </a:pPr>
            <a:r>
              <a:rPr lang="en-US" sz="2300" dirty="0" smtClean="0">
                <a:latin typeface="Times New Roman" pitchFamily="18" charset="0"/>
                <a:cs typeface="Times New Roman" pitchFamily="18" charset="0"/>
                <a:sym typeface="Symbol"/>
              </a:rPr>
              <a:t>  </a:t>
            </a:r>
            <a:r>
              <a:rPr lang="en-US" sz="2300" dirty="0" smtClean="0">
                <a:latin typeface="Times New Roman" pitchFamily="18" charset="0"/>
                <a:cs typeface="Times New Roman" pitchFamily="18" charset="0"/>
              </a:rPr>
              <a:t>the </a:t>
            </a:r>
            <a:r>
              <a:rPr lang="en-US" sz="2300" dirty="0">
                <a:latin typeface="Times New Roman" pitchFamily="18" charset="0"/>
                <a:cs typeface="Times New Roman" pitchFamily="18" charset="0"/>
              </a:rPr>
              <a:t>original selling </a:t>
            </a:r>
            <a:r>
              <a:rPr lang="en-US" sz="2300" dirty="0" smtClean="0">
                <a:latin typeface="Times New Roman" pitchFamily="18" charset="0"/>
                <a:cs typeface="Times New Roman" pitchFamily="18" charset="0"/>
              </a:rPr>
              <a:t>price </a:t>
            </a:r>
            <a:br>
              <a:rPr lang="en-US" sz="2300" dirty="0" smtClean="0">
                <a:latin typeface="Times New Roman" pitchFamily="18" charset="0"/>
                <a:cs typeface="Times New Roman" pitchFamily="18" charset="0"/>
              </a:rPr>
            </a:br>
            <a:r>
              <a:rPr lang="en-US" sz="2300" dirty="0" smtClean="0">
                <a:latin typeface="Times New Roman" pitchFamily="18" charset="0"/>
                <a:cs typeface="Times New Roman" pitchFamily="18" charset="0"/>
              </a:rPr>
              <a:t>of the article		= </a:t>
            </a:r>
            <a:endParaRPr lang="en-US" sz="2300" dirty="0">
              <a:latin typeface="Times New Roman" pitchFamily="18" charset="0"/>
              <a:cs typeface="Times New Roman" pitchFamily="18" charset="0"/>
            </a:endParaRPr>
          </a:p>
        </p:txBody>
      </p:sp>
      <p:pic>
        <p:nvPicPr>
          <p:cNvPr id="8194" name="Picture 2" descr="\\172.16.2.26\Conver\CARRIBEAN\MATHEMATICS_VOL-1_PPT_DESIGN\Incoming\Equations\Revision_Exam_4\Eqn046.wmf"/>
          <p:cNvPicPr>
            <a:picLocks noChangeAspect="1" noChangeArrowheads="1"/>
          </p:cNvPicPr>
          <p:nvPr/>
        </p:nvPicPr>
        <p:blipFill>
          <a:blip r:embed="rId2" cstate="print">
            <a:extLst>
              <a:ext uri="{28A0092B-C50C-407E-A947-70E740481C1C}">
                <a14:useLocalDpi xmlns:a14="http://schemas.microsoft.com/office/drawing/2010/main" xmlns="" val="0"/>
              </a:ext>
            </a:extLst>
          </a:blip>
          <a:srcRect/>
          <a:stretch>
            <a:fillRect/>
          </a:stretch>
        </p:blipFill>
        <p:spPr bwMode="auto">
          <a:xfrm>
            <a:off x="5020910" y="3831078"/>
            <a:ext cx="1409700" cy="762000"/>
          </a:xfrm>
          <a:prstGeom prst="rect">
            <a:avLst/>
          </a:prstGeom>
          <a:noFill/>
          <a:extLst>
            <a:ext uri="{909E8E84-426E-40DD-AFC4-6F175D3DCCD1}">
              <a14:hiddenFill xmlns:a14="http://schemas.microsoft.com/office/drawing/2010/main" xmlns="">
                <a:solidFill>
                  <a:srgbClr val="FFFFFF"/>
                </a:solidFill>
              </a14:hiddenFill>
            </a:ext>
          </a:extLst>
        </p:spPr>
      </p:pic>
      <p:sp>
        <p:nvSpPr>
          <p:cNvPr id="6" name="Rectangle 5"/>
          <p:cNvSpPr/>
          <p:nvPr/>
        </p:nvSpPr>
        <p:spPr>
          <a:xfrm>
            <a:off x="4682310" y="4632702"/>
            <a:ext cx="1471878" cy="800219"/>
          </a:xfrm>
          <a:prstGeom prst="rect">
            <a:avLst/>
          </a:prstGeom>
        </p:spPr>
        <p:txBody>
          <a:bodyPr wrap="none">
            <a:spAutoFit/>
          </a:bodyPr>
          <a:lstStyle/>
          <a:p>
            <a:r>
              <a:rPr lang="en-US" sz="2300" dirty="0" smtClean="0">
                <a:latin typeface="Times New Roman" pitchFamily="18" charset="0"/>
                <a:cs typeface="Times New Roman" pitchFamily="18" charset="0"/>
              </a:rPr>
              <a:t>= $50 </a:t>
            </a:r>
            <a:r>
              <a:rPr lang="en-US" sz="2300" dirty="0" smtClean="0">
                <a:latin typeface="Times New Roman" pitchFamily="18" charset="0"/>
                <a:cs typeface="Times New Roman" pitchFamily="18" charset="0"/>
                <a:sym typeface="Symbol"/>
              </a:rPr>
              <a:t> </a:t>
            </a:r>
            <a:r>
              <a:rPr lang="en-US" sz="2300" dirty="0" smtClean="0">
                <a:latin typeface="Times New Roman" pitchFamily="18" charset="0"/>
                <a:cs typeface="Times New Roman" pitchFamily="18" charset="0"/>
              </a:rPr>
              <a:t>10</a:t>
            </a:r>
          </a:p>
          <a:p>
            <a:r>
              <a:rPr lang="en-US" sz="2300" dirty="0" smtClean="0">
                <a:latin typeface="Times New Roman" pitchFamily="18" charset="0"/>
                <a:cs typeface="Times New Roman" pitchFamily="18" charset="0"/>
              </a:rPr>
              <a:t>= </a:t>
            </a:r>
            <a:r>
              <a:rPr lang="en-US" sz="2300" dirty="0">
                <a:solidFill>
                  <a:srgbClr val="00A89C"/>
                </a:solidFill>
                <a:latin typeface="Times New Roman" pitchFamily="18" charset="0"/>
                <a:cs typeface="Times New Roman" pitchFamily="18" charset="0"/>
              </a:rPr>
              <a:t>$</a:t>
            </a:r>
            <a:r>
              <a:rPr lang="en-US" sz="2300" dirty="0" smtClean="0">
                <a:solidFill>
                  <a:srgbClr val="00A89C"/>
                </a:solidFill>
                <a:latin typeface="Times New Roman" pitchFamily="18" charset="0"/>
                <a:cs typeface="Times New Roman" pitchFamily="18" charset="0"/>
              </a:rPr>
              <a:t>500</a:t>
            </a:r>
            <a:endParaRPr lang="en-US" sz="2300" dirty="0">
              <a:solidFill>
                <a:srgbClr val="00A89C"/>
              </a:solidFill>
              <a:latin typeface="Times New Roman" pitchFamily="18" charset="0"/>
              <a:cs typeface="Times New Roman" pitchFamily="18" charset="0"/>
            </a:endParaRPr>
          </a:p>
        </p:txBody>
      </p:sp>
      <p:sp>
        <p:nvSpPr>
          <p:cNvPr id="7" name="TextBox 6"/>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4 Paper 1</a:t>
            </a:r>
          </a:p>
        </p:txBody>
      </p:sp>
    </p:spTree>
    <p:extLst>
      <p:ext uri="{BB962C8B-B14F-4D97-AF65-F5344CB8AC3E}">
        <p14:creationId xmlns:p14="http://schemas.microsoft.com/office/powerpoint/2010/main" xmlns="" val="3925718678"/>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500" fill="hold"/>
                                        <p:tgtEl>
                                          <p:spTgt spid="4"/>
                                        </p:tgtEl>
                                        <p:attrNameLst>
                                          <p:attrName>ppt_w</p:attrName>
                                        </p:attrNameLst>
                                      </p:cBhvr>
                                      <p:tavLst>
                                        <p:tav tm="0">
                                          <p:val>
                                            <p:fltVal val="0"/>
                                          </p:val>
                                        </p:tav>
                                        <p:tav tm="100000">
                                          <p:val>
                                            <p:strVal val="#ppt_w"/>
                                          </p:val>
                                        </p:tav>
                                      </p:tavLst>
                                    </p:anim>
                                    <p:anim calcmode="lin" valueType="num">
                                      <p:cBhvr>
                                        <p:cTn id="8" dur="500" fill="hold"/>
                                        <p:tgtEl>
                                          <p:spTgt spid="4"/>
                                        </p:tgtEl>
                                        <p:attrNameLst>
                                          <p:attrName>ppt_h</p:attrName>
                                        </p:attrNameLst>
                                      </p:cBhvr>
                                      <p:tavLst>
                                        <p:tav tm="0">
                                          <p:val>
                                            <p:fltVal val="0"/>
                                          </p:val>
                                        </p:tav>
                                        <p:tav tm="100000">
                                          <p:val>
                                            <p:strVal val="#ppt_h"/>
                                          </p:val>
                                        </p:tav>
                                      </p:tavLst>
                                    </p:anim>
                                    <p:animEffect transition="in" filter="fade">
                                      <p:cBhvr>
                                        <p:cTn id="9" dur="500"/>
                                        <p:tgtEl>
                                          <p:spTgt spid="4"/>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3"/>
                                        </p:tgtEl>
                                        <p:attrNameLst>
                                          <p:attrName>style.visibility</p:attrName>
                                        </p:attrNameLst>
                                      </p:cBhvr>
                                      <p:to>
                                        <p:strVal val="visible"/>
                                      </p:to>
                                    </p:set>
                                    <p:anim calcmode="lin" valueType="num">
                                      <p:cBhvr>
                                        <p:cTn id="12" dur="500" fill="hold"/>
                                        <p:tgtEl>
                                          <p:spTgt spid="3"/>
                                        </p:tgtEl>
                                        <p:attrNameLst>
                                          <p:attrName>ppt_w</p:attrName>
                                        </p:attrNameLst>
                                      </p:cBhvr>
                                      <p:tavLst>
                                        <p:tav tm="0">
                                          <p:val>
                                            <p:fltVal val="0"/>
                                          </p:val>
                                        </p:tav>
                                        <p:tav tm="100000">
                                          <p:val>
                                            <p:strVal val="#ppt_w"/>
                                          </p:val>
                                        </p:tav>
                                      </p:tavLst>
                                    </p:anim>
                                    <p:anim calcmode="lin" valueType="num">
                                      <p:cBhvr>
                                        <p:cTn id="13" dur="500" fill="hold"/>
                                        <p:tgtEl>
                                          <p:spTgt spid="3"/>
                                        </p:tgtEl>
                                        <p:attrNameLst>
                                          <p:attrName>ppt_h</p:attrName>
                                        </p:attrNameLst>
                                      </p:cBhvr>
                                      <p:tavLst>
                                        <p:tav tm="0">
                                          <p:val>
                                            <p:fltVal val="0"/>
                                          </p:val>
                                        </p:tav>
                                        <p:tav tm="100000">
                                          <p:val>
                                            <p:strVal val="#ppt_h"/>
                                          </p:val>
                                        </p:tav>
                                      </p:tavLst>
                                    </p:anim>
                                    <p:animEffect transition="in" filter="fade">
                                      <p:cBhvr>
                                        <p:cTn id="14" dur="500"/>
                                        <p:tgtEl>
                                          <p:spTgt spid="3"/>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5"/>
                                        </p:tgtEl>
                                        <p:attrNameLst>
                                          <p:attrName>style.visibility</p:attrName>
                                        </p:attrNameLst>
                                      </p:cBhvr>
                                      <p:to>
                                        <p:strVal val="visible"/>
                                      </p:to>
                                    </p:set>
                                    <p:anim calcmode="lin" valueType="num">
                                      <p:cBhvr>
                                        <p:cTn id="17" dur="500" fill="hold"/>
                                        <p:tgtEl>
                                          <p:spTgt spid="5"/>
                                        </p:tgtEl>
                                        <p:attrNameLst>
                                          <p:attrName>ppt_w</p:attrName>
                                        </p:attrNameLst>
                                      </p:cBhvr>
                                      <p:tavLst>
                                        <p:tav tm="0">
                                          <p:val>
                                            <p:fltVal val="0"/>
                                          </p:val>
                                        </p:tav>
                                        <p:tav tm="100000">
                                          <p:val>
                                            <p:strVal val="#ppt_w"/>
                                          </p:val>
                                        </p:tav>
                                      </p:tavLst>
                                    </p:anim>
                                    <p:anim calcmode="lin" valueType="num">
                                      <p:cBhvr>
                                        <p:cTn id="18" dur="500" fill="hold"/>
                                        <p:tgtEl>
                                          <p:spTgt spid="5"/>
                                        </p:tgtEl>
                                        <p:attrNameLst>
                                          <p:attrName>ppt_h</p:attrName>
                                        </p:attrNameLst>
                                      </p:cBhvr>
                                      <p:tavLst>
                                        <p:tav tm="0">
                                          <p:val>
                                            <p:fltVal val="0"/>
                                          </p:val>
                                        </p:tav>
                                        <p:tav tm="100000">
                                          <p:val>
                                            <p:strVal val="#ppt_h"/>
                                          </p:val>
                                        </p:tav>
                                      </p:tavLst>
                                    </p:anim>
                                    <p:animEffect transition="in" filter="fade">
                                      <p:cBhvr>
                                        <p:cTn id="19" dur="500"/>
                                        <p:tgtEl>
                                          <p:spTgt spid="5"/>
                                        </p:tgtEl>
                                      </p:cBhvr>
                                    </p:animEffect>
                                  </p:childTnLst>
                                </p:cTn>
                              </p:par>
                              <p:par>
                                <p:cTn id="20" presetID="53" presetClass="entr" presetSubtype="16" fill="hold" nodeType="withEffect">
                                  <p:stCondLst>
                                    <p:cond delay="0"/>
                                  </p:stCondLst>
                                  <p:childTnLst>
                                    <p:set>
                                      <p:cBhvr>
                                        <p:cTn id="21" dur="1" fill="hold">
                                          <p:stCondLst>
                                            <p:cond delay="0"/>
                                          </p:stCondLst>
                                        </p:cTn>
                                        <p:tgtEl>
                                          <p:spTgt spid="8194"/>
                                        </p:tgtEl>
                                        <p:attrNameLst>
                                          <p:attrName>style.visibility</p:attrName>
                                        </p:attrNameLst>
                                      </p:cBhvr>
                                      <p:to>
                                        <p:strVal val="visible"/>
                                      </p:to>
                                    </p:set>
                                    <p:anim calcmode="lin" valueType="num">
                                      <p:cBhvr>
                                        <p:cTn id="22" dur="500" fill="hold"/>
                                        <p:tgtEl>
                                          <p:spTgt spid="8194"/>
                                        </p:tgtEl>
                                        <p:attrNameLst>
                                          <p:attrName>ppt_w</p:attrName>
                                        </p:attrNameLst>
                                      </p:cBhvr>
                                      <p:tavLst>
                                        <p:tav tm="0">
                                          <p:val>
                                            <p:fltVal val="0"/>
                                          </p:val>
                                        </p:tav>
                                        <p:tav tm="100000">
                                          <p:val>
                                            <p:strVal val="#ppt_w"/>
                                          </p:val>
                                        </p:tav>
                                      </p:tavLst>
                                    </p:anim>
                                    <p:anim calcmode="lin" valueType="num">
                                      <p:cBhvr>
                                        <p:cTn id="23" dur="500" fill="hold"/>
                                        <p:tgtEl>
                                          <p:spTgt spid="8194"/>
                                        </p:tgtEl>
                                        <p:attrNameLst>
                                          <p:attrName>ppt_h</p:attrName>
                                        </p:attrNameLst>
                                      </p:cBhvr>
                                      <p:tavLst>
                                        <p:tav tm="0">
                                          <p:val>
                                            <p:fltVal val="0"/>
                                          </p:val>
                                        </p:tav>
                                        <p:tav tm="100000">
                                          <p:val>
                                            <p:strVal val="#ppt_h"/>
                                          </p:val>
                                        </p:tav>
                                      </p:tavLst>
                                    </p:anim>
                                    <p:animEffect transition="in" filter="fade">
                                      <p:cBhvr>
                                        <p:cTn id="24" dur="500"/>
                                        <p:tgtEl>
                                          <p:spTgt spid="8194"/>
                                        </p:tgtEl>
                                      </p:cBhvr>
                                    </p:animEffect>
                                  </p:childTnLst>
                                </p:cTn>
                              </p:par>
                              <p:par>
                                <p:cTn id="25" presetID="53" presetClass="entr" presetSubtype="16" fill="hold" grpId="0" nodeType="withEffect">
                                  <p:stCondLst>
                                    <p:cond delay="0"/>
                                  </p:stCondLst>
                                  <p:childTnLst>
                                    <p:set>
                                      <p:cBhvr>
                                        <p:cTn id="26" dur="1" fill="hold">
                                          <p:stCondLst>
                                            <p:cond delay="0"/>
                                          </p:stCondLst>
                                        </p:cTn>
                                        <p:tgtEl>
                                          <p:spTgt spid="6"/>
                                        </p:tgtEl>
                                        <p:attrNameLst>
                                          <p:attrName>style.visibility</p:attrName>
                                        </p:attrNameLst>
                                      </p:cBhvr>
                                      <p:to>
                                        <p:strVal val="visible"/>
                                      </p:to>
                                    </p:set>
                                    <p:anim calcmode="lin" valueType="num">
                                      <p:cBhvr>
                                        <p:cTn id="27" dur="500" fill="hold"/>
                                        <p:tgtEl>
                                          <p:spTgt spid="6"/>
                                        </p:tgtEl>
                                        <p:attrNameLst>
                                          <p:attrName>ppt_w</p:attrName>
                                        </p:attrNameLst>
                                      </p:cBhvr>
                                      <p:tavLst>
                                        <p:tav tm="0">
                                          <p:val>
                                            <p:fltVal val="0"/>
                                          </p:val>
                                        </p:tav>
                                        <p:tav tm="100000">
                                          <p:val>
                                            <p:strVal val="#ppt_w"/>
                                          </p:val>
                                        </p:tav>
                                      </p:tavLst>
                                    </p:anim>
                                    <p:anim calcmode="lin" valueType="num">
                                      <p:cBhvr>
                                        <p:cTn id="28" dur="500" fill="hold"/>
                                        <p:tgtEl>
                                          <p:spTgt spid="6"/>
                                        </p:tgtEl>
                                        <p:attrNameLst>
                                          <p:attrName>ppt_h</p:attrName>
                                        </p:attrNameLst>
                                      </p:cBhvr>
                                      <p:tavLst>
                                        <p:tav tm="0">
                                          <p:val>
                                            <p:fltVal val="0"/>
                                          </p:val>
                                        </p:tav>
                                        <p:tav tm="100000">
                                          <p:val>
                                            <p:strVal val="#ppt_h"/>
                                          </p:val>
                                        </p:tav>
                                      </p:tavLst>
                                    </p:anim>
                                    <p:animEffect transition="in" filter="fade">
                                      <p:cBhvr>
                                        <p:cTn id="29"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5" grpId="0"/>
      <p:bldP spid="6" grpId="0"/>
    </p:bldLst>
  </p:timing>
</p:sld>
</file>

<file path=ppt/slides/slide6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a:xfrm>
            <a:off x="1219200" y="2676144"/>
            <a:ext cx="6705600" cy="446276"/>
          </a:xfrm>
          <a:prstGeom prst="rect">
            <a:avLst/>
          </a:prstGeom>
        </p:spPr>
        <p:txBody>
          <a:bodyPr wrap="square">
            <a:spAutoFit/>
          </a:bodyPr>
          <a:lstStyle/>
          <a:p>
            <a:r>
              <a:rPr lang="en-US" sz="2300" dirty="0">
                <a:latin typeface="Times New Roman" pitchFamily="18" charset="0"/>
                <a:cs typeface="Times New Roman" pitchFamily="18" charset="0"/>
              </a:rPr>
              <a:t>The simple interest on $240 for 6 months </a:t>
            </a:r>
            <a:r>
              <a:rPr lang="en-US" sz="2300" dirty="0" smtClean="0">
                <a:latin typeface="Times New Roman" pitchFamily="18" charset="0"/>
                <a:cs typeface="Times New Roman" pitchFamily="18" charset="0"/>
              </a:rPr>
              <a:t>at 5</a:t>
            </a:r>
            <a:r>
              <a:rPr lang="en-US" sz="2300" dirty="0">
                <a:latin typeface="Times New Roman" pitchFamily="18" charset="0"/>
                <a:cs typeface="Times New Roman" pitchFamily="18" charset="0"/>
              </a:rPr>
              <a:t>% is</a:t>
            </a:r>
          </a:p>
        </p:txBody>
      </p:sp>
      <p:sp>
        <p:nvSpPr>
          <p:cNvPr id="4" name="Rectangle 3"/>
          <p:cNvSpPr/>
          <p:nvPr/>
        </p:nvSpPr>
        <p:spPr>
          <a:xfrm>
            <a:off x="609600" y="2676144"/>
            <a:ext cx="553357" cy="446276"/>
          </a:xfrm>
          <a:prstGeom prst="rect">
            <a:avLst/>
          </a:prstGeom>
        </p:spPr>
        <p:txBody>
          <a:bodyPr wrap="none">
            <a:spAutoFit/>
          </a:bodyPr>
          <a:lstStyle/>
          <a:p>
            <a:r>
              <a:rPr lang="en-US" sz="2300" b="1" dirty="0" smtClean="0">
                <a:latin typeface="Times New Roman" pitchFamily="18" charset="0"/>
                <a:cs typeface="Times New Roman" pitchFamily="18" charset="0"/>
              </a:rPr>
              <a:t>14.</a:t>
            </a:r>
            <a:endParaRPr lang="en-US" sz="2300" dirty="0">
              <a:latin typeface="Times New Roman" pitchFamily="18" charset="0"/>
              <a:cs typeface="Times New Roman" pitchFamily="18" charset="0"/>
            </a:endParaRPr>
          </a:p>
        </p:txBody>
      </p:sp>
      <p:sp>
        <p:nvSpPr>
          <p:cNvPr id="5" name="Content Placeholder 10"/>
          <p:cNvSpPr txBox="1">
            <a:spLocks/>
          </p:cNvSpPr>
          <p:nvPr/>
        </p:nvSpPr>
        <p:spPr>
          <a:xfrm>
            <a:off x="1197864" y="3026664"/>
            <a:ext cx="1282108" cy="599459"/>
          </a:xfrm>
          <a:prstGeom prst="rect">
            <a:avLst/>
          </a:prstGeom>
        </p:spPr>
        <p:txBody>
          <a:bodyPr wrap="square">
            <a:spAutoFit/>
          </a:bodyPr>
          <a:lstStyle>
            <a:lvl1pPr marL="274320" indent="-274320" algn="l" defTabSz="914400" rtl="0" eaLnBrk="1" latinLnBrk="0" hangingPunct="1">
              <a:spcBef>
                <a:spcPct val="20000"/>
              </a:spcBef>
              <a:buClr>
                <a:schemeClr val="accent1"/>
              </a:buClr>
              <a:buSzPct val="100000"/>
              <a:buFont typeface="Symbol" pitchFamily="18" charset="2"/>
              <a:buChar char=""/>
              <a:defRPr sz="2400" kern="1200">
                <a:solidFill>
                  <a:schemeClr val="tx2"/>
                </a:solidFill>
                <a:latin typeface="+mn-lt"/>
                <a:ea typeface="+mn-ea"/>
                <a:cs typeface="+mn-cs"/>
              </a:defRPr>
            </a:lvl1pPr>
            <a:lvl2pPr marL="576263" indent="-274320" algn="l" defTabSz="914400" rtl="0" eaLnBrk="1" latinLnBrk="0" hangingPunct="1">
              <a:spcBef>
                <a:spcPct val="20000"/>
              </a:spcBef>
              <a:buClr>
                <a:schemeClr val="accent1"/>
              </a:buClr>
              <a:buSzPct val="100000"/>
              <a:buFont typeface="Symbol" pitchFamily="18" charset="2"/>
              <a:buChar char=""/>
              <a:defRPr sz="2200" kern="1200">
                <a:solidFill>
                  <a:schemeClr val="tx2"/>
                </a:solidFill>
                <a:latin typeface="+mn-lt"/>
                <a:ea typeface="+mn-ea"/>
                <a:cs typeface="+mn-cs"/>
              </a:defRPr>
            </a:lvl2pPr>
            <a:lvl3pPr marL="855663" indent="-228600" algn="l" defTabSz="914400" rtl="0" eaLnBrk="1" latinLnBrk="0" hangingPunct="1">
              <a:spcBef>
                <a:spcPct val="20000"/>
              </a:spcBef>
              <a:buClr>
                <a:schemeClr val="accent1"/>
              </a:buClr>
              <a:buSzPct val="100000"/>
              <a:buFont typeface="Symbol" pitchFamily="18" charset="2"/>
              <a:buChar char=""/>
              <a:defRPr sz="2000" kern="1200">
                <a:solidFill>
                  <a:schemeClr val="tx2"/>
                </a:solidFill>
                <a:latin typeface="+mn-lt"/>
                <a:ea typeface="+mn-ea"/>
                <a:cs typeface="+mn-cs"/>
              </a:defRPr>
            </a:lvl3pPr>
            <a:lvl4pPr marL="1143000" indent="-228600" algn="l" defTabSz="914400" rtl="0" eaLnBrk="1" latinLnBrk="0" hangingPunct="1">
              <a:spcBef>
                <a:spcPct val="20000"/>
              </a:spcBef>
              <a:buClr>
                <a:schemeClr val="accent1"/>
              </a:buClr>
              <a:buSzPct val="100000"/>
              <a:buFont typeface="Symbol" pitchFamily="18" charset="2"/>
              <a:buChar char=""/>
              <a:defRPr sz="1800" kern="1200">
                <a:solidFill>
                  <a:schemeClr val="tx2"/>
                </a:solidFill>
                <a:latin typeface="+mn-lt"/>
                <a:ea typeface="+mn-ea"/>
                <a:cs typeface="+mn-cs"/>
              </a:defRPr>
            </a:lvl4pPr>
            <a:lvl5pPr marL="1463040" indent="-228600" algn="l" defTabSz="914400" rtl="0" eaLnBrk="1" latinLnBrk="0" hangingPunct="1">
              <a:spcBef>
                <a:spcPct val="20000"/>
              </a:spcBef>
              <a:buClr>
                <a:schemeClr val="accent1"/>
              </a:buClr>
              <a:buSzPct val="100000"/>
              <a:buFont typeface="Symbol" pitchFamily="18" charset="2"/>
              <a:buChar char=""/>
              <a:defRPr sz="1600" kern="1200">
                <a:solidFill>
                  <a:schemeClr val="tx2"/>
                </a:solidFill>
                <a:latin typeface="+mn-lt"/>
                <a:ea typeface="+mn-ea"/>
                <a:cs typeface="+mn-cs"/>
              </a:defRPr>
            </a:lvl5pPr>
            <a:lvl6pPr marL="178308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6pPr>
            <a:lvl7pPr marL="210312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7pPr>
            <a:lvl8pPr marL="242316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8pPr>
            <a:lvl9pPr marL="274320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9pPr>
          </a:lstStyle>
          <a:p>
            <a:pPr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(A) $6</a:t>
            </a:r>
            <a:endParaRPr lang="en-US" sz="2300" dirty="0">
              <a:solidFill>
                <a:schemeClr val="tx1"/>
              </a:solidFill>
              <a:latin typeface="Times New Roman" pitchFamily="18" charset="0"/>
              <a:cs typeface="Times New Roman" pitchFamily="18" charset="0"/>
            </a:endParaRPr>
          </a:p>
        </p:txBody>
      </p:sp>
      <p:sp>
        <p:nvSpPr>
          <p:cNvPr id="6" name="Content Placeholder 10"/>
          <p:cNvSpPr txBox="1">
            <a:spLocks/>
          </p:cNvSpPr>
          <p:nvPr/>
        </p:nvSpPr>
        <p:spPr>
          <a:xfrm>
            <a:off x="2648204" y="3026664"/>
            <a:ext cx="1383356" cy="599459"/>
          </a:xfrm>
          <a:prstGeom prst="rect">
            <a:avLst/>
          </a:prstGeom>
        </p:spPr>
        <p:txBody>
          <a:bodyPr wrap="square">
            <a:spAutoFit/>
          </a:bodyPr>
          <a:lstStyle>
            <a:lvl1pPr marL="274320" indent="-274320" algn="l" defTabSz="914400" rtl="0" eaLnBrk="1" latinLnBrk="0" hangingPunct="1">
              <a:spcBef>
                <a:spcPct val="20000"/>
              </a:spcBef>
              <a:buClr>
                <a:schemeClr val="accent1"/>
              </a:buClr>
              <a:buSzPct val="100000"/>
              <a:buFont typeface="Symbol" pitchFamily="18" charset="2"/>
              <a:buChar char=""/>
              <a:defRPr sz="2400" kern="1200">
                <a:solidFill>
                  <a:schemeClr val="tx2"/>
                </a:solidFill>
                <a:latin typeface="+mn-lt"/>
                <a:ea typeface="+mn-ea"/>
                <a:cs typeface="+mn-cs"/>
              </a:defRPr>
            </a:lvl1pPr>
            <a:lvl2pPr marL="576263" indent="-274320" algn="l" defTabSz="914400" rtl="0" eaLnBrk="1" latinLnBrk="0" hangingPunct="1">
              <a:spcBef>
                <a:spcPct val="20000"/>
              </a:spcBef>
              <a:buClr>
                <a:schemeClr val="accent1"/>
              </a:buClr>
              <a:buSzPct val="100000"/>
              <a:buFont typeface="Symbol" pitchFamily="18" charset="2"/>
              <a:buChar char=""/>
              <a:defRPr sz="2200" kern="1200">
                <a:solidFill>
                  <a:schemeClr val="tx2"/>
                </a:solidFill>
                <a:latin typeface="+mn-lt"/>
                <a:ea typeface="+mn-ea"/>
                <a:cs typeface="+mn-cs"/>
              </a:defRPr>
            </a:lvl2pPr>
            <a:lvl3pPr marL="855663" indent="-228600" algn="l" defTabSz="914400" rtl="0" eaLnBrk="1" latinLnBrk="0" hangingPunct="1">
              <a:spcBef>
                <a:spcPct val="20000"/>
              </a:spcBef>
              <a:buClr>
                <a:schemeClr val="accent1"/>
              </a:buClr>
              <a:buSzPct val="100000"/>
              <a:buFont typeface="Symbol" pitchFamily="18" charset="2"/>
              <a:buChar char=""/>
              <a:defRPr sz="2000" kern="1200">
                <a:solidFill>
                  <a:schemeClr val="tx2"/>
                </a:solidFill>
                <a:latin typeface="+mn-lt"/>
                <a:ea typeface="+mn-ea"/>
                <a:cs typeface="+mn-cs"/>
              </a:defRPr>
            </a:lvl3pPr>
            <a:lvl4pPr marL="1143000" indent="-228600" algn="l" defTabSz="914400" rtl="0" eaLnBrk="1" latinLnBrk="0" hangingPunct="1">
              <a:spcBef>
                <a:spcPct val="20000"/>
              </a:spcBef>
              <a:buClr>
                <a:schemeClr val="accent1"/>
              </a:buClr>
              <a:buSzPct val="100000"/>
              <a:buFont typeface="Symbol" pitchFamily="18" charset="2"/>
              <a:buChar char=""/>
              <a:defRPr sz="1800" kern="1200">
                <a:solidFill>
                  <a:schemeClr val="tx2"/>
                </a:solidFill>
                <a:latin typeface="+mn-lt"/>
                <a:ea typeface="+mn-ea"/>
                <a:cs typeface="+mn-cs"/>
              </a:defRPr>
            </a:lvl4pPr>
            <a:lvl5pPr marL="1463040" indent="-228600" algn="l" defTabSz="914400" rtl="0" eaLnBrk="1" latinLnBrk="0" hangingPunct="1">
              <a:spcBef>
                <a:spcPct val="20000"/>
              </a:spcBef>
              <a:buClr>
                <a:schemeClr val="accent1"/>
              </a:buClr>
              <a:buSzPct val="100000"/>
              <a:buFont typeface="Symbol" pitchFamily="18" charset="2"/>
              <a:buChar char=""/>
              <a:defRPr sz="1600" kern="1200">
                <a:solidFill>
                  <a:schemeClr val="tx2"/>
                </a:solidFill>
                <a:latin typeface="+mn-lt"/>
                <a:ea typeface="+mn-ea"/>
                <a:cs typeface="+mn-cs"/>
              </a:defRPr>
            </a:lvl5pPr>
            <a:lvl6pPr marL="178308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6pPr>
            <a:lvl7pPr marL="210312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7pPr>
            <a:lvl8pPr marL="242316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8pPr>
            <a:lvl9pPr marL="274320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9pPr>
          </a:lstStyle>
          <a:p>
            <a:pPr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(B) $36</a:t>
            </a:r>
            <a:endParaRPr lang="en-US" sz="2300" dirty="0">
              <a:solidFill>
                <a:schemeClr val="tx1"/>
              </a:solidFill>
              <a:latin typeface="Times New Roman" pitchFamily="18" charset="0"/>
              <a:cs typeface="Times New Roman" pitchFamily="18" charset="0"/>
            </a:endParaRPr>
          </a:p>
        </p:txBody>
      </p:sp>
      <p:sp>
        <p:nvSpPr>
          <p:cNvPr id="7" name="Content Placeholder 10"/>
          <p:cNvSpPr txBox="1">
            <a:spLocks/>
          </p:cNvSpPr>
          <p:nvPr/>
        </p:nvSpPr>
        <p:spPr>
          <a:xfrm>
            <a:off x="4020312" y="3017520"/>
            <a:ext cx="1278752" cy="599459"/>
          </a:xfrm>
          <a:prstGeom prst="rect">
            <a:avLst/>
          </a:prstGeom>
        </p:spPr>
        <p:txBody>
          <a:bodyPr wrap="square">
            <a:spAutoFit/>
          </a:bodyPr>
          <a:lstStyle>
            <a:lvl1pPr marL="274320" indent="-274320" algn="l" defTabSz="914400" rtl="0" eaLnBrk="1" latinLnBrk="0" hangingPunct="1">
              <a:spcBef>
                <a:spcPct val="20000"/>
              </a:spcBef>
              <a:buClr>
                <a:schemeClr val="accent1"/>
              </a:buClr>
              <a:buSzPct val="100000"/>
              <a:buFont typeface="Symbol" pitchFamily="18" charset="2"/>
              <a:buChar char=""/>
              <a:defRPr sz="2400" kern="1200">
                <a:solidFill>
                  <a:schemeClr val="tx2"/>
                </a:solidFill>
                <a:latin typeface="+mn-lt"/>
                <a:ea typeface="+mn-ea"/>
                <a:cs typeface="+mn-cs"/>
              </a:defRPr>
            </a:lvl1pPr>
            <a:lvl2pPr marL="576263" indent="-274320" algn="l" defTabSz="914400" rtl="0" eaLnBrk="1" latinLnBrk="0" hangingPunct="1">
              <a:spcBef>
                <a:spcPct val="20000"/>
              </a:spcBef>
              <a:buClr>
                <a:schemeClr val="accent1"/>
              </a:buClr>
              <a:buSzPct val="100000"/>
              <a:buFont typeface="Symbol" pitchFamily="18" charset="2"/>
              <a:buChar char=""/>
              <a:defRPr sz="2200" kern="1200">
                <a:solidFill>
                  <a:schemeClr val="tx2"/>
                </a:solidFill>
                <a:latin typeface="+mn-lt"/>
                <a:ea typeface="+mn-ea"/>
                <a:cs typeface="+mn-cs"/>
              </a:defRPr>
            </a:lvl2pPr>
            <a:lvl3pPr marL="855663" indent="-228600" algn="l" defTabSz="914400" rtl="0" eaLnBrk="1" latinLnBrk="0" hangingPunct="1">
              <a:spcBef>
                <a:spcPct val="20000"/>
              </a:spcBef>
              <a:buClr>
                <a:schemeClr val="accent1"/>
              </a:buClr>
              <a:buSzPct val="100000"/>
              <a:buFont typeface="Symbol" pitchFamily="18" charset="2"/>
              <a:buChar char=""/>
              <a:defRPr sz="2000" kern="1200">
                <a:solidFill>
                  <a:schemeClr val="tx2"/>
                </a:solidFill>
                <a:latin typeface="+mn-lt"/>
                <a:ea typeface="+mn-ea"/>
                <a:cs typeface="+mn-cs"/>
              </a:defRPr>
            </a:lvl3pPr>
            <a:lvl4pPr marL="1143000" indent="-228600" algn="l" defTabSz="914400" rtl="0" eaLnBrk="1" latinLnBrk="0" hangingPunct="1">
              <a:spcBef>
                <a:spcPct val="20000"/>
              </a:spcBef>
              <a:buClr>
                <a:schemeClr val="accent1"/>
              </a:buClr>
              <a:buSzPct val="100000"/>
              <a:buFont typeface="Symbol" pitchFamily="18" charset="2"/>
              <a:buChar char=""/>
              <a:defRPr sz="1800" kern="1200">
                <a:solidFill>
                  <a:schemeClr val="tx2"/>
                </a:solidFill>
                <a:latin typeface="+mn-lt"/>
                <a:ea typeface="+mn-ea"/>
                <a:cs typeface="+mn-cs"/>
              </a:defRPr>
            </a:lvl4pPr>
            <a:lvl5pPr marL="1463040" indent="-228600" algn="l" defTabSz="914400" rtl="0" eaLnBrk="1" latinLnBrk="0" hangingPunct="1">
              <a:spcBef>
                <a:spcPct val="20000"/>
              </a:spcBef>
              <a:buClr>
                <a:schemeClr val="accent1"/>
              </a:buClr>
              <a:buSzPct val="100000"/>
              <a:buFont typeface="Symbol" pitchFamily="18" charset="2"/>
              <a:buChar char=""/>
              <a:defRPr sz="1600" kern="1200">
                <a:solidFill>
                  <a:schemeClr val="tx2"/>
                </a:solidFill>
                <a:latin typeface="+mn-lt"/>
                <a:ea typeface="+mn-ea"/>
                <a:cs typeface="+mn-cs"/>
              </a:defRPr>
            </a:lvl5pPr>
            <a:lvl6pPr marL="178308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6pPr>
            <a:lvl7pPr marL="210312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7pPr>
            <a:lvl8pPr marL="242316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8pPr>
            <a:lvl9pPr marL="274320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9pPr>
          </a:lstStyle>
          <a:p>
            <a:pPr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(C) $48</a:t>
            </a:r>
            <a:endParaRPr lang="en-US" sz="2300" dirty="0">
              <a:solidFill>
                <a:schemeClr val="tx1"/>
              </a:solidFill>
              <a:latin typeface="Times New Roman" pitchFamily="18" charset="0"/>
              <a:cs typeface="Times New Roman" pitchFamily="18" charset="0"/>
            </a:endParaRPr>
          </a:p>
        </p:txBody>
      </p:sp>
      <p:sp>
        <p:nvSpPr>
          <p:cNvPr id="8" name="Content Placeholder 10"/>
          <p:cNvSpPr txBox="1">
            <a:spLocks/>
          </p:cNvSpPr>
          <p:nvPr/>
        </p:nvSpPr>
        <p:spPr>
          <a:xfrm>
            <a:off x="5398008" y="3026664"/>
            <a:ext cx="1459992" cy="599459"/>
          </a:xfrm>
          <a:prstGeom prst="rect">
            <a:avLst/>
          </a:prstGeom>
        </p:spPr>
        <p:txBody>
          <a:bodyPr wrap="square">
            <a:spAutoFit/>
          </a:bodyPr>
          <a:lstStyle>
            <a:lvl1pPr marL="274320" indent="-274320" algn="l" defTabSz="914400" rtl="0" eaLnBrk="1" latinLnBrk="0" hangingPunct="1">
              <a:spcBef>
                <a:spcPct val="20000"/>
              </a:spcBef>
              <a:buClr>
                <a:schemeClr val="accent1"/>
              </a:buClr>
              <a:buSzPct val="100000"/>
              <a:buFont typeface="Symbol" pitchFamily="18" charset="2"/>
              <a:buChar char=""/>
              <a:defRPr sz="2400" kern="1200">
                <a:solidFill>
                  <a:schemeClr val="tx2"/>
                </a:solidFill>
                <a:latin typeface="+mn-lt"/>
                <a:ea typeface="+mn-ea"/>
                <a:cs typeface="+mn-cs"/>
              </a:defRPr>
            </a:lvl1pPr>
            <a:lvl2pPr marL="576263" indent="-274320" algn="l" defTabSz="914400" rtl="0" eaLnBrk="1" latinLnBrk="0" hangingPunct="1">
              <a:spcBef>
                <a:spcPct val="20000"/>
              </a:spcBef>
              <a:buClr>
                <a:schemeClr val="accent1"/>
              </a:buClr>
              <a:buSzPct val="100000"/>
              <a:buFont typeface="Symbol" pitchFamily="18" charset="2"/>
              <a:buChar char=""/>
              <a:defRPr sz="2200" kern="1200">
                <a:solidFill>
                  <a:schemeClr val="tx2"/>
                </a:solidFill>
                <a:latin typeface="+mn-lt"/>
                <a:ea typeface="+mn-ea"/>
                <a:cs typeface="+mn-cs"/>
              </a:defRPr>
            </a:lvl2pPr>
            <a:lvl3pPr marL="855663" indent="-228600" algn="l" defTabSz="914400" rtl="0" eaLnBrk="1" latinLnBrk="0" hangingPunct="1">
              <a:spcBef>
                <a:spcPct val="20000"/>
              </a:spcBef>
              <a:buClr>
                <a:schemeClr val="accent1"/>
              </a:buClr>
              <a:buSzPct val="100000"/>
              <a:buFont typeface="Symbol" pitchFamily="18" charset="2"/>
              <a:buChar char=""/>
              <a:defRPr sz="2000" kern="1200">
                <a:solidFill>
                  <a:schemeClr val="tx2"/>
                </a:solidFill>
                <a:latin typeface="+mn-lt"/>
                <a:ea typeface="+mn-ea"/>
                <a:cs typeface="+mn-cs"/>
              </a:defRPr>
            </a:lvl3pPr>
            <a:lvl4pPr marL="1143000" indent="-228600" algn="l" defTabSz="914400" rtl="0" eaLnBrk="1" latinLnBrk="0" hangingPunct="1">
              <a:spcBef>
                <a:spcPct val="20000"/>
              </a:spcBef>
              <a:buClr>
                <a:schemeClr val="accent1"/>
              </a:buClr>
              <a:buSzPct val="100000"/>
              <a:buFont typeface="Symbol" pitchFamily="18" charset="2"/>
              <a:buChar char=""/>
              <a:defRPr sz="1800" kern="1200">
                <a:solidFill>
                  <a:schemeClr val="tx2"/>
                </a:solidFill>
                <a:latin typeface="+mn-lt"/>
                <a:ea typeface="+mn-ea"/>
                <a:cs typeface="+mn-cs"/>
              </a:defRPr>
            </a:lvl4pPr>
            <a:lvl5pPr marL="1463040" indent="-228600" algn="l" defTabSz="914400" rtl="0" eaLnBrk="1" latinLnBrk="0" hangingPunct="1">
              <a:spcBef>
                <a:spcPct val="20000"/>
              </a:spcBef>
              <a:buClr>
                <a:schemeClr val="accent1"/>
              </a:buClr>
              <a:buSzPct val="100000"/>
              <a:buFont typeface="Symbol" pitchFamily="18" charset="2"/>
              <a:buChar char=""/>
              <a:defRPr sz="1600" kern="1200">
                <a:solidFill>
                  <a:schemeClr val="tx2"/>
                </a:solidFill>
                <a:latin typeface="+mn-lt"/>
                <a:ea typeface="+mn-ea"/>
                <a:cs typeface="+mn-cs"/>
              </a:defRPr>
            </a:lvl5pPr>
            <a:lvl6pPr marL="178308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6pPr>
            <a:lvl7pPr marL="210312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7pPr>
            <a:lvl8pPr marL="242316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8pPr>
            <a:lvl9pPr marL="274320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9pPr>
          </a:lstStyle>
          <a:p>
            <a:pPr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(D) $72</a:t>
            </a:r>
            <a:endParaRPr lang="en-US" sz="2300" dirty="0">
              <a:solidFill>
                <a:schemeClr val="tx1"/>
              </a:solidFill>
              <a:latin typeface="Times New Roman" pitchFamily="18" charset="0"/>
              <a:cs typeface="Times New Roman" pitchFamily="18" charset="0"/>
            </a:endParaRPr>
          </a:p>
        </p:txBody>
      </p:sp>
      <p:sp>
        <p:nvSpPr>
          <p:cNvPr id="9" name="Notched Right Arrow 8"/>
          <p:cNvSpPr/>
          <p:nvPr/>
        </p:nvSpPr>
        <p:spPr>
          <a:xfrm>
            <a:off x="7162800" y="6019800"/>
            <a:ext cx="1782315" cy="685800"/>
          </a:xfrm>
          <a:prstGeom prst="notchedRightArrow">
            <a:avLst/>
          </a:prstGeom>
          <a:blipFill>
            <a:blip r:embed="rId2" cstate="print">
              <a:extLst>
                <a:ext uri="{BEBA8EAE-BF5A-486C-A8C5-ECC9F3942E4B}">
                  <a14:imgProps xmlns:a14="http://schemas.microsoft.com/office/drawing/2010/main" xmlns="">
                    <a14:imgLayer r:embed="rId3">
                      <a14:imgEffect>
                        <a14:brightnessContrast bright="-20000" contrast="-20000"/>
                      </a14:imgEffect>
                    </a14:imgLayer>
                  </a14:imgProps>
                </a:ex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ANSWER</a:t>
            </a:r>
            <a:endParaRPr lang="en-US" sz="2000" b="1" dirty="0">
              <a:solidFill>
                <a:schemeClr val="tx1"/>
              </a:solidFill>
              <a:latin typeface="Times New Roman" pitchFamily="18" charset="0"/>
              <a:cs typeface="Times New Roman" pitchFamily="18" charset="0"/>
            </a:endParaRPr>
          </a:p>
        </p:txBody>
      </p:sp>
      <p:sp>
        <p:nvSpPr>
          <p:cNvPr id="10" name="TextBox 9"/>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4 Paper 1</a:t>
            </a:r>
          </a:p>
        </p:txBody>
      </p:sp>
    </p:spTree>
    <p:extLst>
      <p:ext uri="{BB962C8B-B14F-4D97-AF65-F5344CB8AC3E}">
        <p14:creationId xmlns:p14="http://schemas.microsoft.com/office/powerpoint/2010/main" xmlns="" val="432083239"/>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500" fill="hold"/>
                                        <p:tgtEl>
                                          <p:spTgt spid="4"/>
                                        </p:tgtEl>
                                        <p:attrNameLst>
                                          <p:attrName>ppt_w</p:attrName>
                                        </p:attrNameLst>
                                      </p:cBhvr>
                                      <p:tavLst>
                                        <p:tav tm="0">
                                          <p:val>
                                            <p:fltVal val="0"/>
                                          </p:val>
                                        </p:tav>
                                        <p:tav tm="100000">
                                          <p:val>
                                            <p:strVal val="#ppt_w"/>
                                          </p:val>
                                        </p:tav>
                                      </p:tavLst>
                                    </p:anim>
                                    <p:anim calcmode="lin" valueType="num">
                                      <p:cBhvr>
                                        <p:cTn id="8" dur="500" fill="hold"/>
                                        <p:tgtEl>
                                          <p:spTgt spid="4"/>
                                        </p:tgtEl>
                                        <p:attrNameLst>
                                          <p:attrName>ppt_h</p:attrName>
                                        </p:attrNameLst>
                                      </p:cBhvr>
                                      <p:tavLst>
                                        <p:tav tm="0">
                                          <p:val>
                                            <p:fltVal val="0"/>
                                          </p:val>
                                        </p:tav>
                                        <p:tav tm="100000">
                                          <p:val>
                                            <p:strVal val="#ppt_h"/>
                                          </p:val>
                                        </p:tav>
                                      </p:tavLst>
                                    </p:anim>
                                    <p:animEffect transition="in" filter="fade">
                                      <p:cBhvr>
                                        <p:cTn id="9" dur="500"/>
                                        <p:tgtEl>
                                          <p:spTgt spid="4"/>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3"/>
                                        </p:tgtEl>
                                        <p:attrNameLst>
                                          <p:attrName>style.visibility</p:attrName>
                                        </p:attrNameLst>
                                      </p:cBhvr>
                                      <p:to>
                                        <p:strVal val="visible"/>
                                      </p:to>
                                    </p:set>
                                    <p:anim calcmode="lin" valueType="num">
                                      <p:cBhvr>
                                        <p:cTn id="12" dur="500" fill="hold"/>
                                        <p:tgtEl>
                                          <p:spTgt spid="3"/>
                                        </p:tgtEl>
                                        <p:attrNameLst>
                                          <p:attrName>ppt_w</p:attrName>
                                        </p:attrNameLst>
                                      </p:cBhvr>
                                      <p:tavLst>
                                        <p:tav tm="0">
                                          <p:val>
                                            <p:fltVal val="0"/>
                                          </p:val>
                                        </p:tav>
                                        <p:tav tm="100000">
                                          <p:val>
                                            <p:strVal val="#ppt_w"/>
                                          </p:val>
                                        </p:tav>
                                      </p:tavLst>
                                    </p:anim>
                                    <p:anim calcmode="lin" valueType="num">
                                      <p:cBhvr>
                                        <p:cTn id="13" dur="500" fill="hold"/>
                                        <p:tgtEl>
                                          <p:spTgt spid="3"/>
                                        </p:tgtEl>
                                        <p:attrNameLst>
                                          <p:attrName>ppt_h</p:attrName>
                                        </p:attrNameLst>
                                      </p:cBhvr>
                                      <p:tavLst>
                                        <p:tav tm="0">
                                          <p:val>
                                            <p:fltVal val="0"/>
                                          </p:val>
                                        </p:tav>
                                        <p:tav tm="100000">
                                          <p:val>
                                            <p:strVal val="#ppt_h"/>
                                          </p:val>
                                        </p:tav>
                                      </p:tavLst>
                                    </p:anim>
                                    <p:animEffect transition="in" filter="fade">
                                      <p:cBhvr>
                                        <p:cTn id="14" dur="500"/>
                                        <p:tgtEl>
                                          <p:spTgt spid="3"/>
                                        </p:tgtEl>
                                      </p:cBhvr>
                                    </p:animEffect>
                                  </p:childTnLst>
                                </p:cTn>
                              </p:par>
                            </p:childTnLst>
                          </p:cTn>
                        </p:par>
                      </p:childTnLst>
                    </p:cTn>
                  </p:par>
                  <p:par>
                    <p:cTn id="15" fill="hold">
                      <p:stCondLst>
                        <p:cond delay="indefinite"/>
                      </p:stCondLst>
                      <p:childTnLst>
                        <p:par>
                          <p:cTn id="16" fill="hold">
                            <p:stCondLst>
                              <p:cond delay="0"/>
                            </p:stCondLst>
                            <p:childTnLst>
                              <p:par>
                                <p:cTn id="17" presetID="53" presetClass="entr" presetSubtype="16" fill="hold" grpId="0" nodeType="clickEffect">
                                  <p:stCondLst>
                                    <p:cond delay="0"/>
                                  </p:stCondLst>
                                  <p:childTnLst>
                                    <p:set>
                                      <p:cBhvr>
                                        <p:cTn id="18" dur="1" fill="hold">
                                          <p:stCondLst>
                                            <p:cond delay="0"/>
                                          </p:stCondLst>
                                        </p:cTn>
                                        <p:tgtEl>
                                          <p:spTgt spid="5"/>
                                        </p:tgtEl>
                                        <p:attrNameLst>
                                          <p:attrName>style.visibility</p:attrName>
                                        </p:attrNameLst>
                                      </p:cBhvr>
                                      <p:to>
                                        <p:strVal val="visible"/>
                                      </p:to>
                                    </p:set>
                                    <p:anim calcmode="lin" valueType="num">
                                      <p:cBhvr>
                                        <p:cTn id="19" dur="500" fill="hold"/>
                                        <p:tgtEl>
                                          <p:spTgt spid="5"/>
                                        </p:tgtEl>
                                        <p:attrNameLst>
                                          <p:attrName>ppt_w</p:attrName>
                                        </p:attrNameLst>
                                      </p:cBhvr>
                                      <p:tavLst>
                                        <p:tav tm="0">
                                          <p:val>
                                            <p:fltVal val="0"/>
                                          </p:val>
                                        </p:tav>
                                        <p:tav tm="100000">
                                          <p:val>
                                            <p:strVal val="#ppt_w"/>
                                          </p:val>
                                        </p:tav>
                                      </p:tavLst>
                                    </p:anim>
                                    <p:anim calcmode="lin" valueType="num">
                                      <p:cBhvr>
                                        <p:cTn id="20" dur="500" fill="hold"/>
                                        <p:tgtEl>
                                          <p:spTgt spid="5"/>
                                        </p:tgtEl>
                                        <p:attrNameLst>
                                          <p:attrName>ppt_h</p:attrName>
                                        </p:attrNameLst>
                                      </p:cBhvr>
                                      <p:tavLst>
                                        <p:tav tm="0">
                                          <p:val>
                                            <p:fltVal val="0"/>
                                          </p:val>
                                        </p:tav>
                                        <p:tav tm="100000">
                                          <p:val>
                                            <p:strVal val="#ppt_h"/>
                                          </p:val>
                                        </p:tav>
                                      </p:tavLst>
                                    </p:anim>
                                    <p:animEffect transition="in" filter="fade">
                                      <p:cBhvr>
                                        <p:cTn id="21" dur="500"/>
                                        <p:tgtEl>
                                          <p:spTgt spid="5"/>
                                        </p:tgtEl>
                                      </p:cBhvr>
                                    </p:animEffect>
                                  </p:childTnLst>
                                </p:cTn>
                              </p:par>
                              <p:par>
                                <p:cTn id="22" presetID="53" presetClass="entr" presetSubtype="16" fill="hold" grpId="0" nodeType="withEffect">
                                  <p:stCondLst>
                                    <p:cond delay="0"/>
                                  </p:stCondLst>
                                  <p:childTnLst>
                                    <p:set>
                                      <p:cBhvr>
                                        <p:cTn id="23" dur="1" fill="hold">
                                          <p:stCondLst>
                                            <p:cond delay="0"/>
                                          </p:stCondLst>
                                        </p:cTn>
                                        <p:tgtEl>
                                          <p:spTgt spid="6"/>
                                        </p:tgtEl>
                                        <p:attrNameLst>
                                          <p:attrName>style.visibility</p:attrName>
                                        </p:attrNameLst>
                                      </p:cBhvr>
                                      <p:to>
                                        <p:strVal val="visible"/>
                                      </p:to>
                                    </p:set>
                                    <p:anim calcmode="lin" valueType="num">
                                      <p:cBhvr>
                                        <p:cTn id="24" dur="500" fill="hold"/>
                                        <p:tgtEl>
                                          <p:spTgt spid="6"/>
                                        </p:tgtEl>
                                        <p:attrNameLst>
                                          <p:attrName>ppt_w</p:attrName>
                                        </p:attrNameLst>
                                      </p:cBhvr>
                                      <p:tavLst>
                                        <p:tav tm="0">
                                          <p:val>
                                            <p:fltVal val="0"/>
                                          </p:val>
                                        </p:tav>
                                        <p:tav tm="100000">
                                          <p:val>
                                            <p:strVal val="#ppt_w"/>
                                          </p:val>
                                        </p:tav>
                                      </p:tavLst>
                                    </p:anim>
                                    <p:anim calcmode="lin" valueType="num">
                                      <p:cBhvr>
                                        <p:cTn id="25" dur="500" fill="hold"/>
                                        <p:tgtEl>
                                          <p:spTgt spid="6"/>
                                        </p:tgtEl>
                                        <p:attrNameLst>
                                          <p:attrName>ppt_h</p:attrName>
                                        </p:attrNameLst>
                                      </p:cBhvr>
                                      <p:tavLst>
                                        <p:tav tm="0">
                                          <p:val>
                                            <p:fltVal val="0"/>
                                          </p:val>
                                        </p:tav>
                                        <p:tav tm="100000">
                                          <p:val>
                                            <p:strVal val="#ppt_h"/>
                                          </p:val>
                                        </p:tav>
                                      </p:tavLst>
                                    </p:anim>
                                    <p:animEffect transition="in" filter="fade">
                                      <p:cBhvr>
                                        <p:cTn id="26" dur="500"/>
                                        <p:tgtEl>
                                          <p:spTgt spid="6"/>
                                        </p:tgtEl>
                                      </p:cBhvr>
                                    </p:animEffect>
                                  </p:childTnLst>
                                </p:cTn>
                              </p:par>
                              <p:par>
                                <p:cTn id="27" presetID="53" presetClass="entr" presetSubtype="16" fill="hold" grpId="0" nodeType="withEffect">
                                  <p:stCondLst>
                                    <p:cond delay="0"/>
                                  </p:stCondLst>
                                  <p:childTnLst>
                                    <p:set>
                                      <p:cBhvr>
                                        <p:cTn id="28" dur="1" fill="hold">
                                          <p:stCondLst>
                                            <p:cond delay="0"/>
                                          </p:stCondLst>
                                        </p:cTn>
                                        <p:tgtEl>
                                          <p:spTgt spid="7"/>
                                        </p:tgtEl>
                                        <p:attrNameLst>
                                          <p:attrName>style.visibility</p:attrName>
                                        </p:attrNameLst>
                                      </p:cBhvr>
                                      <p:to>
                                        <p:strVal val="visible"/>
                                      </p:to>
                                    </p:set>
                                    <p:anim calcmode="lin" valueType="num">
                                      <p:cBhvr>
                                        <p:cTn id="29" dur="500" fill="hold"/>
                                        <p:tgtEl>
                                          <p:spTgt spid="7"/>
                                        </p:tgtEl>
                                        <p:attrNameLst>
                                          <p:attrName>ppt_w</p:attrName>
                                        </p:attrNameLst>
                                      </p:cBhvr>
                                      <p:tavLst>
                                        <p:tav tm="0">
                                          <p:val>
                                            <p:fltVal val="0"/>
                                          </p:val>
                                        </p:tav>
                                        <p:tav tm="100000">
                                          <p:val>
                                            <p:strVal val="#ppt_w"/>
                                          </p:val>
                                        </p:tav>
                                      </p:tavLst>
                                    </p:anim>
                                    <p:anim calcmode="lin" valueType="num">
                                      <p:cBhvr>
                                        <p:cTn id="30" dur="500" fill="hold"/>
                                        <p:tgtEl>
                                          <p:spTgt spid="7"/>
                                        </p:tgtEl>
                                        <p:attrNameLst>
                                          <p:attrName>ppt_h</p:attrName>
                                        </p:attrNameLst>
                                      </p:cBhvr>
                                      <p:tavLst>
                                        <p:tav tm="0">
                                          <p:val>
                                            <p:fltVal val="0"/>
                                          </p:val>
                                        </p:tav>
                                        <p:tav tm="100000">
                                          <p:val>
                                            <p:strVal val="#ppt_h"/>
                                          </p:val>
                                        </p:tav>
                                      </p:tavLst>
                                    </p:anim>
                                    <p:animEffect transition="in" filter="fade">
                                      <p:cBhvr>
                                        <p:cTn id="31" dur="500"/>
                                        <p:tgtEl>
                                          <p:spTgt spid="7"/>
                                        </p:tgtEl>
                                      </p:cBhvr>
                                    </p:animEffect>
                                  </p:childTnLst>
                                </p:cTn>
                              </p:par>
                              <p:par>
                                <p:cTn id="32" presetID="53" presetClass="entr" presetSubtype="16" fill="hold" grpId="0" nodeType="withEffect">
                                  <p:stCondLst>
                                    <p:cond delay="0"/>
                                  </p:stCondLst>
                                  <p:childTnLst>
                                    <p:set>
                                      <p:cBhvr>
                                        <p:cTn id="33" dur="1" fill="hold">
                                          <p:stCondLst>
                                            <p:cond delay="0"/>
                                          </p:stCondLst>
                                        </p:cTn>
                                        <p:tgtEl>
                                          <p:spTgt spid="8"/>
                                        </p:tgtEl>
                                        <p:attrNameLst>
                                          <p:attrName>style.visibility</p:attrName>
                                        </p:attrNameLst>
                                      </p:cBhvr>
                                      <p:to>
                                        <p:strVal val="visible"/>
                                      </p:to>
                                    </p:set>
                                    <p:anim calcmode="lin" valueType="num">
                                      <p:cBhvr>
                                        <p:cTn id="34" dur="500" fill="hold"/>
                                        <p:tgtEl>
                                          <p:spTgt spid="8"/>
                                        </p:tgtEl>
                                        <p:attrNameLst>
                                          <p:attrName>ppt_w</p:attrName>
                                        </p:attrNameLst>
                                      </p:cBhvr>
                                      <p:tavLst>
                                        <p:tav tm="0">
                                          <p:val>
                                            <p:fltVal val="0"/>
                                          </p:val>
                                        </p:tav>
                                        <p:tav tm="100000">
                                          <p:val>
                                            <p:strVal val="#ppt_w"/>
                                          </p:val>
                                        </p:tav>
                                      </p:tavLst>
                                    </p:anim>
                                    <p:anim calcmode="lin" valueType="num">
                                      <p:cBhvr>
                                        <p:cTn id="35" dur="500" fill="hold"/>
                                        <p:tgtEl>
                                          <p:spTgt spid="8"/>
                                        </p:tgtEl>
                                        <p:attrNameLst>
                                          <p:attrName>ppt_h</p:attrName>
                                        </p:attrNameLst>
                                      </p:cBhvr>
                                      <p:tavLst>
                                        <p:tav tm="0">
                                          <p:val>
                                            <p:fltVal val="0"/>
                                          </p:val>
                                        </p:tav>
                                        <p:tav tm="100000">
                                          <p:val>
                                            <p:strVal val="#ppt_h"/>
                                          </p:val>
                                        </p:tav>
                                      </p:tavLst>
                                    </p:anim>
                                    <p:animEffect transition="in" filter="fade">
                                      <p:cBhvr>
                                        <p:cTn id="36" dur="500"/>
                                        <p:tgtEl>
                                          <p:spTgt spid="8"/>
                                        </p:tgtEl>
                                      </p:cBhvr>
                                    </p:animEffect>
                                  </p:childTnLst>
                                </p:cTn>
                              </p:par>
                            </p:childTnLst>
                          </p:cTn>
                        </p:par>
                      </p:childTnLst>
                    </p:cTn>
                  </p:par>
                  <p:par>
                    <p:cTn id="37" fill="hold">
                      <p:stCondLst>
                        <p:cond delay="indefinite"/>
                      </p:stCondLst>
                      <p:childTnLst>
                        <p:par>
                          <p:cTn id="38" fill="hold">
                            <p:stCondLst>
                              <p:cond delay="0"/>
                            </p:stCondLst>
                            <p:childTnLst>
                              <p:par>
                                <p:cTn id="39" presetID="3" presetClass="entr" presetSubtype="10" fill="hold" grpId="0" nodeType="clickEffect">
                                  <p:stCondLst>
                                    <p:cond delay="0"/>
                                  </p:stCondLst>
                                  <p:childTnLst>
                                    <p:set>
                                      <p:cBhvr>
                                        <p:cTn id="40" dur="1" fill="hold">
                                          <p:stCondLst>
                                            <p:cond delay="0"/>
                                          </p:stCondLst>
                                        </p:cTn>
                                        <p:tgtEl>
                                          <p:spTgt spid="9"/>
                                        </p:tgtEl>
                                        <p:attrNameLst>
                                          <p:attrName>style.visibility</p:attrName>
                                        </p:attrNameLst>
                                      </p:cBhvr>
                                      <p:to>
                                        <p:strVal val="visible"/>
                                      </p:to>
                                    </p:set>
                                    <p:animEffect transition="in" filter="blinds(horizontal)">
                                      <p:cBhvr>
                                        <p:cTn id="41"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5" grpId="0"/>
      <p:bldP spid="6" grpId="0"/>
      <p:bldP spid="7" grpId="0"/>
      <p:bldP spid="8" grpId="0"/>
      <p:bldP spid="9" grpId="0" animBg="1"/>
    </p:bldLst>
  </p:timing>
</p:sld>
</file>

<file path=ppt/slides/slide6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a:xfrm>
            <a:off x="1190389" y="2676144"/>
            <a:ext cx="2520242" cy="446276"/>
          </a:xfrm>
          <a:prstGeom prst="rect">
            <a:avLst/>
          </a:prstGeom>
        </p:spPr>
        <p:txBody>
          <a:bodyPr wrap="none">
            <a:spAutoFit/>
          </a:bodyPr>
          <a:lstStyle/>
          <a:p>
            <a:r>
              <a:rPr lang="en-US" sz="2300" dirty="0">
                <a:latin typeface="Times New Roman" pitchFamily="18" charset="0"/>
                <a:cs typeface="Times New Roman" pitchFamily="18" charset="0"/>
              </a:rPr>
              <a:t>The simple interest,</a:t>
            </a:r>
          </a:p>
        </p:txBody>
      </p:sp>
      <p:pic>
        <p:nvPicPr>
          <p:cNvPr id="1026" name="Picture 2" descr="\\172.16.2.26\Conver\CARRIBEAN\MATHEMATICS_VOL-1_PPT_DESIGN\Incoming\Equations\Revision_Exam_4\Eqn046a.wmf"/>
          <p:cNvPicPr>
            <a:picLocks noChangeAspect="1" noChangeArrowheads="1"/>
          </p:cNvPicPr>
          <p:nvPr/>
        </p:nvPicPr>
        <p:blipFill>
          <a:blip r:embed="rId2" cstate="print">
            <a:extLst>
              <a:ext uri="{28A0092B-C50C-407E-A947-70E740481C1C}">
                <a14:useLocalDpi xmlns:a14="http://schemas.microsoft.com/office/drawing/2010/main" xmlns="" val="0"/>
              </a:ext>
            </a:extLst>
          </a:blip>
          <a:srcRect/>
          <a:stretch>
            <a:fillRect/>
          </a:stretch>
        </p:blipFill>
        <p:spPr bwMode="auto">
          <a:xfrm>
            <a:off x="2514600" y="3289300"/>
            <a:ext cx="2133600" cy="2501900"/>
          </a:xfrm>
          <a:prstGeom prst="rect">
            <a:avLst/>
          </a:prstGeom>
          <a:noFill/>
          <a:extLst>
            <a:ext uri="{909E8E84-426E-40DD-AFC4-6F175D3DCCD1}">
              <a14:hiddenFill xmlns:a14="http://schemas.microsoft.com/office/drawing/2010/main" xmlns="">
                <a:solidFill>
                  <a:srgbClr val="FFFFFF"/>
                </a:solidFill>
              </a14:hiddenFill>
            </a:ext>
          </a:extLst>
        </p:spPr>
      </p:pic>
      <p:pic>
        <p:nvPicPr>
          <p:cNvPr id="1027" name="Picture 3" descr="\\172.16.2.26\Conver\CARRIBEAN\MATHEMATICS_VOL-1_PPT_DESIGN\Incoming\Equations\Revision_Exam_4\Eqn047.wmf"/>
          <p:cNvPicPr>
            <a:picLocks noChangeAspect="1" noChangeArrowheads="1"/>
          </p:cNvPicPr>
          <p:nvPr/>
        </p:nvPicPr>
        <p:blipFill>
          <a:blip r:embed="rId3" cstate="print">
            <a:extLst>
              <a:ext uri="{28A0092B-C50C-407E-A947-70E740481C1C}">
                <a14:useLocalDpi xmlns:a14="http://schemas.microsoft.com/office/drawing/2010/main" xmlns="" val="0"/>
              </a:ext>
            </a:extLst>
          </a:blip>
          <a:srcRect/>
          <a:stretch>
            <a:fillRect/>
          </a:stretch>
        </p:blipFill>
        <p:spPr bwMode="auto">
          <a:xfrm>
            <a:off x="5105400" y="4129280"/>
            <a:ext cx="1384300" cy="1562100"/>
          </a:xfrm>
          <a:prstGeom prst="rect">
            <a:avLst/>
          </a:prstGeom>
          <a:noFill/>
          <a:extLst>
            <a:ext uri="{909E8E84-426E-40DD-AFC4-6F175D3DCCD1}">
              <a14:hiddenFill xmlns:a14="http://schemas.microsoft.com/office/drawing/2010/main" xmlns="">
                <a:solidFill>
                  <a:srgbClr val="FFFFFF"/>
                </a:solidFill>
              </a14:hiddenFill>
            </a:ext>
          </a:extLst>
        </p:spPr>
      </p:pic>
      <p:sp>
        <p:nvSpPr>
          <p:cNvPr id="6" name="Rectangle 5"/>
          <p:cNvSpPr/>
          <p:nvPr/>
        </p:nvSpPr>
        <p:spPr>
          <a:xfrm>
            <a:off x="609600" y="2676144"/>
            <a:ext cx="553357" cy="446276"/>
          </a:xfrm>
          <a:prstGeom prst="rect">
            <a:avLst/>
          </a:prstGeom>
        </p:spPr>
        <p:txBody>
          <a:bodyPr wrap="none">
            <a:spAutoFit/>
          </a:bodyPr>
          <a:lstStyle/>
          <a:p>
            <a:r>
              <a:rPr lang="en-US" sz="2300" b="1" dirty="0" smtClean="0">
                <a:latin typeface="Times New Roman" pitchFamily="18" charset="0"/>
                <a:cs typeface="Times New Roman" pitchFamily="18" charset="0"/>
              </a:rPr>
              <a:t>14.</a:t>
            </a:r>
            <a:endParaRPr lang="en-US" sz="2300" dirty="0">
              <a:latin typeface="Times New Roman" pitchFamily="18" charset="0"/>
              <a:cs typeface="Times New Roman" pitchFamily="18" charset="0"/>
            </a:endParaRPr>
          </a:p>
        </p:txBody>
      </p:sp>
      <p:sp>
        <p:nvSpPr>
          <p:cNvPr id="7" name="TextBox 6"/>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4 Paper 1</a:t>
            </a:r>
          </a:p>
        </p:txBody>
      </p:sp>
    </p:spTree>
    <p:extLst>
      <p:ext uri="{BB962C8B-B14F-4D97-AF65-F5344CB8AC3E}">
        <p14:creationId xmlns:p14="http://schemas.microsoft.com/office/powerpoint/2010/main" xmlns="" val="3261778389"/>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500" fill="hold"/>
                                        <p:tgtEl>
                                          <p:spTgt spid="6"/>
                                        </p:tgtEl>
                                        <p:attrNameLst>
                                          <p:attrName>ppt_w</p:attrName>
                                        </p:attrNameLst>
                                      </p:cBhvr>
                                      <p:tavLst>
                                        <p:tav tm="0">
                                          <p:val>
                                            <p:fltVal val="0"/>
                                          </p:val>
                                        </p:tav>
                                        <p:tav tm="100000">
                                          <p:val>
                                            <p:strVal val="#ppt_w"/>
                                          </p:val>
                                        </p:tav>
                                      </p:tavLst>
                                    </p:anim>
                                    <p:anim calcmode="lin" valueType="num">
                                      <p:cBhvr>
                                        <p:cTn id="8" dur="500" fill="hold"/>
                                        <p:tgtEl>
                                          <p:spTgt spid="6"/>
                                        </p:tgtEl>
                                        <p:attrNameLst>
                                          <p:attrName>ppt_h</p:attrName>
                                        </p:attrNameLst>
                                      </p:cBhvr>
                                      <p:tavLst>
                                        <p:tav tm="0">
                                          <p:val>
                                            <p:fltVal val="0"/>
                                          </p:val>
                                        </p:tav>
                                        <p:tav tm="100000">
                                          <p:val>
                                            <p:strVal val="#ppt_h"/>
                                          </p:val>
                                        </p:tav>
                                      </p:tavLst>
                                    </p:anim>
                                    <p:animEffect transition="in" filter="fade">
                                      <p:cBhvr>
                                        <p:cTn id="9" dur="500"/>
                                        <p:tgtEl>
                                          <p:spTgt spid="6"/>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3"/>
                                        </p:tgtEl>
                                        <p:attrNameLst>
                                          <p:attrName>style.visibility</p:attrName>
                                        </p:attrNameLst>
                                      </p:cBhvr>
                                      <p:to>
                                        <p:strVal val="visible"/>
                                      </p:to>
                                    </p:set>
                                    <p:anim calcmode="lin" valueType="num">
                                      <p:cBhvr>
                                        <p:cTn id="12" dur="500" fill="hold"/>
                                        <p:tgtEl>
                                          <p:spTgt spid="3"/>
                                        </p:tgtEl>
                                        <p:attrNameLst>
                                          <p:attrName>ppt_w</p:attrName>
                                        </p:attrNameLst>
                                      </p:cBhvr>
                                      <p:tavLst>
                                        <p:tav tm="0">
                                          <p:val>
                                            <p:fltVal val="0"/>
                                          </p:val>
                                        </p:tav>
                                        <p:tav tm="100000">
                                          <p:val>
                                            <p:strVal val="#ppt_w"/>
                                          </p:val>
                                        </p:tav>
                                      </p:tavLst>
                                    </p:anim>
                                    <p:anim calcmode="lin" valueType="num">
                                      <p:cBhvr>
                                        <p:cTn id="13" dur="500" fill="hold"/>
                                        <p:tgtEl>
                                          <p:spTgt spid="3"/>
                                        </p:tgtEl>
                                        <p:attrNameLst>
                                          <p:attrName>ppt_h</p:attrName>
                                        </p:attrNameLst>
                                      </p:cBhvr>
                                      <p:tavLst>
                                        <p:tav tm="0">
                                          <p:val>
                                            <p:fltVal val="0"/>
                                          </p:val>
                                        </p:tav>
                                        <p:tav tm="100000">
                                          <p:val>
                                            <p:strVal val="#ppt_h"/>
                                          </p:val>
                                        </p:tav>
                                      </p:tavLst>
                                    </p:anim>
                                    <p:animEffect transition="in" filter="fade">
                                      <p:cBhvr>
                                        <p:cTn id="14" dur="500"/>
                                        <p:tgtEl>
                                          <p:spTgt spid="3"/>
                                        </p:tgtEl>
                                      </p:cBhvr>
                                    </p:animEffect>
                                  </p:childTnLst>
                                </p:cTn>
                              </p:par>
                              <p:par>
                                <p:cTn id="15" presetID="53" presetClass="entr" presetSubtype="16" fill="hold" nodeType="withEffect">
                                  <p:stCondLst>
                                    <p:cond delay="0"/>
                                  </p:stCondLst>
                                  <p:childTnLst>
                                    <p:set>
                                      <p:cBhvr>
                                        <p:cTn id="16" dur="1" fill="hold">
                                          <p:stCondLst>
                                            <p:cond delay="0"/>
                                          </p:stCondLst>
                                        </p:cTn>
                                        <p:tgtEl>
                                          <p:spTgt spid="1026"/>
                                        </p:tgtEl>
                                        <p:attrNameLst>
                                          <p:attrName>style.visibility</p:attrName>
                                        </p:attrNameLst>
                                      </p:cBhvr>
                                      <p:to>
                                        <p:strVal val="visible"/>
                                      </p:to>
                                    </p:set>
                                    <p:anim calcmode="lin" valueType="num">
                                      <p:cBhvr>
                                        <p:cTn id="17" dur="500" fill="hold"/>
                                        <p:tgtEl>
                                          <p:spTgt spid="1026"/>
                                        </p:tgtEl>
                                        <p:attrNameLst>
                                          <p:attrName>ppt_w</p:attrName>
                                        </p:attrNameLst>
                                      </p:cBhvr>
                                      <p:tavLst>
                                        <p:tav tm="0">
                                          <p:val>
                                            <p:fltVal val="0"/>
                                          </p:val>
                                        </p:tav>
                                        <p:tav tm="100000">
                                          <p:val>
                                            <p:strVal val="#ppt_w"/>
                                          </p:val>
                                        </p:tav>
                                      </p:tavLst>
                                    </p:anim>
                                    <p:anim calcmode="lin" valueType="num">
                                      <p:cBhvr>
                                        <p:cTn id="18" dur="500" fill="hold"/>
                                        <p:tgtEl>
                                          <p:spTgt spid="1026"/>
                                        </p:tgtEl>
                                        <p:attrNameLst>
                                          <p:attrName>ppt_h</p:attrName>
                                        </p:attrNameLst>
                                      </p:cBhvr>
                                      <p:tavLst>
                                        <p:tav tm="0">
                                          <p:val>
                                            <p:fltVal val="0"/>
                                          </p:val>
                                        </p:tav>
                                        <p:tav tm="100000">
                                          <p:val>
                                            <p:strVal val="#ppt_h"/>
                                          </p:val>
                                        </p:tav>
                                      </p:tavLst>
                                    </p:anim>
                                    <p:animEffect transition="in" filter="fade">
                                      <p:cBhvr>
                                        <p:cTn id="19" dur="500"/>
                                        <p:tgtEl>
                                          <p:spTgt spid="1026"/>
                                        </p:tgtEl>
                                      </p:cBhvr>
                                    </p:animEffect>
                                  </p:childTnLst>
                                </p:cTn>
                              </p:par>
                              <p:par>
                                <p:cTn id="20" presetID="53" presetClass="entr" presetSubtype="16" fill="hold" nodeType="withEffect">
                                  <p:stCondLst>
                                    <p:cond delay="0"/>
                                  </p:stCondLst>
                                  <p:childTnLst>
                                    <p:set>
                                      <p:cBhvr>
                                        <p:cTn id="21" dur="1" fill="hold">
                                          <p:stCondLst>
                                            <p:cond delay="0"/>
                                          </p:stCondLst>
                                        </p:cTn>
                                        <p:tgtEl>
                                          <p:spTgt spid="1027"/>
                                        </p:tgtEl>
                                        <p:attrNameLst>
                                          <p:attrName>style.visibility</p:attrName>
                                        </p:attrNameLst>
                                      </p:cBhvr>
                                      <p:to>
                                        <p:strVal val="visible"/>
                                      </p:to>
                                    </p:set>
                                    <p:anim calcmode="lin" valueType="num">
                                      <p:cBhvr>
                                        <p:cTn id="22" dur="500" fill="hold"/>
                                        <p:tgtEl>
                                          <p:spTgt spid="1027"/>
                                        </p:tgtEl>
                                        <p:attrNameLst>
                                          <p:attrName>ppt_w</p:attrName>
                                        </p:attrNameLst>
                                      </p:cBhvr>
                                      <p:tavLst>
                                        <p:tav tm="0">
                                          <p:val>
                                            <p:fltVal val="0"/>
                                          </p:val>
                                        </p:tav>
                                        <p:tav tm="100000">
                                          <p:val>
                                            <p:strVal val="#ppt_w"/>
                                          </p:val>
                                        </p:tav>
                                      </p:tavLst>
                                    </p:anim>
                                    <p:anim calcmode="lin" valueType="num">
                                      <p:cBhvr>
                                        <p:cTn id="23" dur="500" fill="hold"/>
                                        <p:tgtEl>
                                          <p:spTgt spid="1027"/>
                                        </p:tgtEl>
                                        <p:attrNameLst>
                                          <p:attrName>ppt_h</p:attrName>
                                        </p:attrNameLst>
                                      </p:cBhvr>
                                      <p:tavLst>
                                        <p:tav tm="0">
                                          <p:val>
                                            <p:fltVal val="0"/>
                                          </p:val>
                                        </p:tav>
                                        <p:tav tm="100000">
                                          <p:val>
                                            <p:strVal val="#ppt_h"/>
                                          </p:val>
                                        </p:tav>
                                      </p:tavLst>
                                    </p:anim>
                                    <p:animEffect transition="in" filter="fade">
                                      <p:cBhvr>
                                        <p:cTn id="24" dur="500"/>
                                        <p:tgtEl>
                                          <p:spTgt spid="10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6" grpId="0"/>
    </p:bldLst>
  </p:timing>
</p:sld>
</file>

<file path=ppt/slides/slide6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a:xfrm>
            <a:off x="1190388" y="2676144"/>
            <a:ext cx="6810611" cy="1862048"/>
          </a:xfrm>
          <a:prstGeom prst="rect">
            <a:avLst/>
          </a:prstGeom>
        </p:spPr>
        <p:txBody>
          <a:bodyPr wrap="square">
            <a:spAutoFit/>
          </a:bodyPr>
          <a:lstStyle/>
          <a:p>
            <a:r>
              <a:rPr lang="en-US" sz="2300" dirty="0">
                <a:latin typeface="Times New Roman" pitchFamily="18" charset="0"/>
                <a:cs typeface="Times New Roman" pitchFamily="18" charset="0"/>
              </a:rPr>
              <a:t>The marked price of a microwave was $1 </a:t>
            </a:r>
            <a:r>
              <a:rPr lang="en-US" sz="2300" dirty="0" smtClean="0">
                <a:latin typeface="Times New Roman" pitchFamily="18" charset="0"/>
                <a:cs typeface="Times New Roman" pitchFamily="18" charset="0"/>
              </a:rPr>
              <a:t>250. A </a:t>
            </a:r>
            <a:r>
              <a:rPr lang="en-US" sz="2300" dirty="0">
                <a:latin typeface="Times New Roman" pitchFamily="18" charset="0"/>
                <a:cs typeface="Times New Roman" pitchFamily="18" charset="0"/>
              </a:rPr>
              <a:t>worker bought the microwave </a:t>
            </a:r>
            <a:r>
              <a:rPr lang="en-US" sz="2300">
                <a:latin typeface="Times New Roman" pitchFamily="18" charset="0"/>
                <a:cs typeface="Times New Roman" pitchFamily="18" charset="0"/>
              </a:rPr>
              <a:t>on </a:t>
            </a:r>
            <a:r>
              <a:rPr lang="en-US" sz="2300" smtClean="0">
                <a:latin typeface="Times New Roman" pitchFamily="18" charset="0"/>
                <a:cs typeface="Times New Roman" pitchFamily="18" charset="0"/>
              </a:rPr>
              <a:t>hire-purchase </a:t>
            </a:r>
            <a:r>
              <a:rPr lang="en-US" sz="2300" dirty="0" smtClean="0">
                <a:latin typeface="Times New Roman" pitchFamily="18" charset="0"/>
                <a:cs typeface="Times New Roman" pitchFamily="18" charset="0"/>
              </a:rPr>
              <a:t>by </a:t>
            </a:r>
            <a:r>
              <a:rPr lang="en-US" sz="2300" dirty="0">
                <a:latin typeface="Times New Roman" pitchFamily="18" charset="0"/>
                <a:cs typeface="Times New Roman" pitchFamily="18" charset="0"/>
              </a:rPr>
              <a:t>making </a:t>
            </a:r>
            <a:r>
              <a:rPr lang="en-US" sz="2300" dirty="0" smtClean="0">
                <a:latin typeface="Times New Roman" pitchFamily="18" charset="0"/>
                <a:cs typeface="Times New Roman" pitchFamily="18" charset="0"/>
              </a:rPr>
              <a:t/>
            </a:r>
            <a:br>
              <a:rPr lang="en-US" sz="2300" dirty="0" smtClean="0">
                <a:latin typeface="Times New Roman" pitchFamily="18" charset="0"/>
                <a:cs typeface="Times New Roman" pitchFamily="18" charset="0"/>
              </a:rPr>
            </a:br>
            <a:r>
              <a:rPr lang="en-US" sz="2300" dirty="0" smtClean="0">
                <a:latin typeface="Times New Roman" pitchFamily="18" charset="0"/>
                <a:cs typeface="Times New Roman" pitchFamily="18" charset="0"/>
              </a:rPr>
              <a:t>a </a:t>
            </a:r>
            <a:r>
              <a:rPr lang="en-US" sz="2300" dirty="0">
                <a:latin typeface="Times New Roman" pitchFamily="18" charset="0"/>
                <a:cs typeface="Times New Roman" pitchFamily="18" charset="0"/>
              </a:rPr>
              <a:t>down payment of $</a:t>
            </a:r>
            <a:r>
              <a:rPr lang="en-US" sz="2300" dirty="0" smtClean="0">
                <a:latin typeface="Times New Roman" pitchFamily="18" charset="0"/>
                <a:cs typeface="Times New Roman" pitchFamily="18" charset="0"/>
              </a:rPr>
              <a:t>225, and </a:t>
            </a:r>
            <a:r>
              <a:rPr lang="en-US" sz="2300" dirty="0">
                <a:latin typeface="Times New Roman" pitchFamily="18" charset="0"/>
                <a:cs typeface="Times New Roman" pitchFamily="18" charset="0"/>
              </a:rPr>
              <a:t>twelve monthly payments of $95 each. </a:t>
            </a:r>
            <a:r>
              <a:rPr lang="en-US" sz="2300" dirty="0" smtClean="0">
                <a:latin typeface="Times New Roman" pitchFamily="18" charset="0"/>
                <a:cs typeface="Times New Roman" pitchFamily="18" charset="0"/>
              </a:rPr>
              <a:t>How much </a:t>
            </a:r>
            <a:r>
              <a:rPr lang="en-US" sz="2300" dirty="0">
                <a:latin typeface="Times New Roman" pitchFamily="18" charset="0"/>
                <a:cs typeface="Times New Roman" pitchFamily="18" charset="0"/>
              </a:rPr>
              <a:t>could the worker have saved if the </a:t>
            </a:r>
            <a:r>
              <a:rPr lang="en-US" sz="2300" dirty="0" smtClean="0">
                <a:latin typeface="Times New Roman" pitchFamily="18" charset="0"/>
                <a:cs typeface="Times New Roman" pitchFamily="18" charset="0"/>
              </a:rPr>
              <a:t>microwave was </a:t>
            </a:r>
            <a:r>
              <a:rPr lang="en-US" sz="2300" dirty="0">
                <a:latin typeface="Times New Roman" pitchFamily="18" charset="0"/>
                <a:cs typeface="Times New Roman" pitchFamily="18" charset="0"/>
              </a:rPr>
              <a:t>bought at the marked price?</a:t>
            </a:r>
          </a:p>
        </p:txBody>
      </p:sp>
      <p:sp>
        <p:nvSpPr>
          <p:cNvPr id="4" name="Rectangle 3"/>
          <p:cNvSpPr/>
          <p:nvPr/>
        </p:nvSpPr>
        <p:spPr>
          <a:xfrm>
            <a:off x="609600" y="2676144"/>
            <a:ext cx="553357" cy="446276"/>
          </a:xfrm>
          <a:prstGeom prst="rect">
            <a:avLst/>
          </a:prstGeom>
        </p:spPr>
        <p:txBody>
          <a:bodyPr wrap="none">
            <a:spAutoFit/>
          </a:bodyPr>
          <a:lstStyle/>
          <a:p>
            <a:r>
              <a:rPr lang="en-US" sz="2300" b="1" dirty="0" smtClean="0">
                <a:latin typeface="Times New Roman" pitchFamily="18" charset="0"/>
                <a:cs typeface="Times New Roman" pitchFamily="18" charset="0"/>
              </a:rPr>
              <a:t>15.</a:t>
            </a:r>
            <a:endParaRPr lang="en-US" sz="2300" dirty="0">
              <a:latin typeface="Times New Roman" pitchFamily="18" charset="0"/>
              <a:cs typeface="Times New Roman" pitchFamily="18" charset="0"/>
            </a:endParaRPr>
          </a:p>
        </p:txBody>
      </p:sp>
      <p:sp>
        <p:nvSpPr>
          <p:cNvPr id="5" name="Content Placeholder 10"/>
          <p:cNvSpPr txBox="1">
            <a:spLocks/>
          </p:cNvSpPr>
          <p:nvPr/>
        </p:nvSpPr>
        <p:spPr>
          <a:xfrm>
            <a:off x="1197864" y="4428744"/>
            <a:ext cx="1282108" cy="676339"/>
          </a:xfrm>
          <a:prstGeom prst="rect">
            <a:avLst/>
          </a:prstGeom>
        </p:spPr>
        <p:txBody>
          <a:bodyPr wrap="square">
            <a:spAutoFit/>
          </a:bodyPr>
          <a:lstStyle>
            <a:lvl1pPr marL="274320" indent="-274320" algn="l" defTabSz="914400" rtl="0" eaLnBrk="1" latinLnBrk="0" hangingPunct="1">
              <a:spcBef>
                <a:spcPct val="20000"/>
              </a:spcBef>
              <a:buClr>
                <a:schemeClr val="accent1"/>
              </a:buClr>
              <a:buSzPct val="100000"/>
              <a:buFont typeface="Symbol" pitchFamily="18" charset="2"/>
              <a:buChar char=""/>
              <a:defRPr sz="2400" kern="1200">
                <a:solidFill>
                  <a:schemeClr val="tx2"/>
                </a:solidFill>
                <a:latin typeface="+mn-lt"/>
                <a:ea typeface="+mn-ea"/>
                <a:cs typeface="+mn-cs"/>
              </a:defRPr>
            </a:lvl1pPr>
            <a:lvl2pPr marL="576263" indent="-274320" algn="l" defTabSz="914400" rtl="0" eaLnBrk="1" latinLnBrk="0" hangingPunct="1">
              <a:spcBef>
                <a:spcPct val="20000"/>
              </a:spcBef>
              <a:buClr>
                <a:schemeClr val="accent1"/>
              </a:buClr>
              <a:buSzPct val="100000"/>
              <a:buFont typeface="Symbol" pitchFamily="18" charset="2"/>
              <a:buChar char=""/>
              <a:defRPr sz="2200" kern="1200">
                <a:solidFill>
                  <a:schemeClr val="tx2"/>
                </a:solidFill>
                <a:latin typeface="+mn-lt"/>
                <a:ea typeface="+mn-ea"/>
                <a:cs typeface="+mn-cs"/>
              </a:defRPr>
            </a:lvl2pPr>
            <a:lvl3pPr marL="855663" indent="-228600" algn="l" defTabSz="914400" rtl="0" eaLnBrk="1" latinLnBrk="0" hangingPunct="1">
              <a:spcBef>
                <a:spcPct val="20000"/>
              </a:spcBef>
              <a:buClr>
                <a:schemeClr val="accent1"/>
              </a:buClr>
              <a:buSzPct val="100000"/>
              <a:buFont typeface="Symbol" pitchFamily="18" charset="2"/>
              <a:buChar char=""/>
              <a:defRPr sz="2000" kern="1200">
                <a:solidFill>
                  <a:schemeClr val="tx2"/>
                </a:solidFill>
                <a:latin typeface="+mn-lt"/>
                <a:ea typeface="+mn-ea"/>
                <a:cs typeface="+mn-cs"/>
              </a:defRPr>
            </a:lvl3pPr>
            <a:lvl4pPr marL="1143000" indent="-228600" algn="l" defTabSz="914400" rtl="0" eaLnBrk="1" latinLnBrk="0" hangingPunct="1">
              <a:spcBef>
                <a:spcPct val="20000"/>
              </a:spcBef>
              <a:buClr>
                <a:schemeClr val="accent1"/>
              </a:buClr>
              <a:buSzPct val="100000"/>
              <a:buFont typeface="Symbol" pitchFamily="18" charset="2"/>
              <a:buChar char=""/>
              <a:defRPr sz="1800" kern="1200">
                <a:solidFill>
                  <a:schemeClr val="tx2"/>
                </a:solidFill>
                <a:latin typeface="+mn-lt"/>
                <a:ea typeface="+mn-ea"/>
                <a:cs typeface="+mn-cs"/>
              </a:defRPr>
            </a:lvl4pPr>
            <a:lvl5pPr marL="1463040" indent="-228600" algn="l" defTabSz="914400" rtl="0" eaLnBrk="1" latinLnBrk="0" hangingPunct="1">
              <a:spcBef>
                <a:spcPct val="20000"/>
              </a:spcBef>
              <a:buClr>
                <a:schemeClr val="accent1"/>
              </a:buClr>
              <a:buSzPct val="100000"/>
              <a:buFont typeface="Symbol" pitchFamily="18" charset="2"/>
              <a:buChar char=""/>
              <a:defRPr sz="1600" kern="1200">
                <a:solidFill>
                  <a:schemeClr val="tx2"/>
                </a:solidFill>
                <a:latin typeface="+mn-lt"/>
                <a:ea typeface="+mn-ea"/>
                <a:cs typeface="+mn-cs"/>
              </a:defRPr>
            </a:lvl5pPr>
            <a:lvl6pPr marL="178308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6pPr>
            <a:lvl7pPr marL="210312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7pPr>
            <a:lvl8pPr marL="242316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8pPr>
            <a:lvl9pPr marL="274320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9pPr>
          </a:lstStyle>
          <a:p>
            <a:pPr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(A) $110</a:t>
            </a:r>
            <a:endParaRPr lang="en-US" sz="2300" dirty="0">
              <a:solidFill>
                <a:schemeClr val="tx1"/>
              </a:solidFill>
              <a:latin typeface="Times New Roman" pitchFamily="18" charset="0"/>
              <a:cs typeface="Times New Roman" pitchFamily="18" charset="0"/>
            </a:endParaRPr>
          </a:p>
        </p:txBody>
      </p:sp>
      <p:sp>
        <p:nvSpPr>
          <p:cNvPr id="6" name="Content Placeholder 10"/>
          <p:cNvSpPr txBox="1">
            <a:spLocks/>
          </p:cNvSpPr>
          <p:nvPr/>
        </p:nvSpPr>
        <p:spPr>
          <a:xfrm>
            <a:off x="2648204" y="4428744"/>
            <a:ext cx="1383356" cy="676339"/>
          </a:xfrm>
          <a:prstGeom prst="rect">
            <a:avLst/>
          </a:prstGeom>
        </p:spPr>
        <p:txBody>
          <a:bodyPr wrap="square">
            <a:spAutoFit/>
          </a:bodyPr>
          <a:lstStyle>
            <a:lvl1pPr marL="274320" indent="-274320" algn="l" defTabSz="914400" rtl="0" eaLnBrk="1" latinLnBrk="0" hangingPunct="1">
              <a:spcBef>
                <a:spcPct val="20000"/>
              </a:spcBef>
              <a:buClr>
                <a:schemeClr val="accent1"/>
              </a:buClr>
              <a:buSzPct val="100000"/>
              <a:buFont typeface="Symbol" pitchFamily="18" charset="2"/>
              <a:buChar char=""/>
              <a:defRPr sz="2400" kern="1200">
                <a:solidFill>
                  <a:schemeClr val="tx2"/>
                </a:solidFill>
                <a:latin typeface="+mn-lt"/>
                <a:ea typeface="+mn-ea"/>
                <a:cs typeface="+mn-cs"/>
              </a:defRPr>
            </a:lvl1pPr>
            <a:lvl2pPr marL="576263" indent="-274320" algn="l" defTabSz="914400" rtl="0" eaLnBrk="1" latinLnBrk="0" hangingPunct="1">
              <a:spcBef>
                <a:spcPct val="20000"/>
              </a:spcBef>
              <a:buClr>
                <a:schemeClr val="accent1"/>
              </a:buClr>
              <a:buSzPct val="100000"/>
              <a:buFont typeface="Symbol" pitchFamily="18" charset="2"/>
              <a:buChar char=""/>
              <a:defRPr sz="2200" kern="1200">
                <a:solidFill>
                  <a:schemeClr val="tx2"/>
                </a:solidFill>
                <a:latin typeface="+mn-lt"/>
                <a:ea typeface="+mn-ea"/>
                <a:cs typeface="+mn-cs"/>
              </a:defRPr>
            </a:lvl2pPr>
            <a:lvl3pPr marL="855663" indent="-228600" algn="l" defTabSz="914400" rtl="0" eaLnBrk="1" latinLnBrk="0" hangingPunct="1">
              <a:spcBef>
                <a:spcPct val="20000"/>
              </a:spcBef>
              <a:buClr>
                <a:schemeClr val="accent1"/>
              </a:buClr>
              <a:buSzPct val="100000"/>
              <a:buFont typeface="Symbol" pitchFamily="18" charset="2"/>
              <a:buChar char=""/>
              <a:defRPr sz="2000" kern="1200">
                <a:solidFill>
                  <a:schemeClr val="tx2"/>
                </a:solidFill>
                <a:latin typeface="+mn-lt"/>
                <a:ea typeface="+mn-ea"/>
                <a:cs typeface="+mn-cs"/>
              </a:defRPr>
            </a:lvl3pPr>
            <a:lvl4pPr marL="1143000" indent="-228600" algn="l" defTabSz="914400" rtl="0" eaLnBrk="1" latinLnBrk="0" hangingPunct="1">
              <a:spcBef>
                <a:spcPct val="20000"/>
              </a:spcBef>
              <a:buClr>
                <a:schemeClr val="accent1"/>
              </a:buClr>
              <a:buSzPct val="100000"/>
              <a:buFont typeface="Symbol" pitchFamily="18" charset="2"/>
              <a:buChar char=""/>
              <a:defRPr sz="1800" kern="1200">
                <a:solidFill>
                  <a:schemeClr val="tx2"/>
                </a:solidFill>
                <a:latin typeface="+mn-lt"/>
                <a:ea typeface="+mn-ea"/>
                <a:cs typeface="+mn-cs"/>
              </a:defRPr>
            </a:lvl4pPr>
            <a:lvl5pPr marL="1463040" indent="-228600" algn="l" defTabSz="914400" rtl="0" eaLnBrk="1" latinLnBrk="0" hangingPunct="1">
              <a:spcBef>
                <a:spcPct val="20000"/>
              </a:spcBef>
              <a:buClr>
                <a:schemeClr val="accent1"/>
              </a:buClr>
              <a:buSzPct val="100000"/>
              <a:buFont typeface="Symbol" pitchFamily="18" charset="2"/>
              <a:buChar char=""/>
              <a:defRPr sz="1600" kern="1200">
                <a:solidFill>
                  <a:schemeClr val="tx2"/>
                </a:solidFill>
                <a:latin typeface="+mn-lt"/>
                <a:ea typeface="+mn-ea"/>
                <a:cs typeface="+mn-cs"/>
              </a:defRPr>
            </a:lvl5pPr>
            <a:lvl6pPr marL="178308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6pPr>
            <a:lvl7pPr marL="210312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7pPr>
            <a:lvl8pPr marL="242316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8pPr>
            <a:lvl9pPr marL="274320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9pPr>
          </a:lstStyle>
          <a:p>
            <a:pPr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(B) $115</a:t>
            </a:r>
            <a:endParaRPr lang="en-US" sz="2300" dirty="0">
              <a:solidFill>
                <a:schemeClr val="tx1"/>
              </a:solidFill>
              <a:latin typeface="Times New Roman" pitchFamily="18" charset="0"/>
              <a:cs typeface="Times New Roman" pitchFamily="18" charset="0"/>
            </a:endParaRPr>
          </a:p>
        </p:txBody>
      </p:sp>
      <p:sp>
        <p:nvSpPr>
          <p:cNvPr id="7" name="Content Placeholder 10"/>
          <p:cNvSpPr txBox="1">
            <a:spLocks/>
          </p:cNvSpPr>
          <p:nvPr/>
        </p:nvSpPr>
        <p:spPr>
          <a:xfrm>
            <a:off x="4020312" y="4419600"/>
            <a:ext cx="1278752" cy="676339"/>
          </a:xfrm>
          <a:prstGeom prst="rect">
            <a:avLst/>
          </a:prstGeom>
        </p:spPr>
        <p:txBody>
          <a:bodyPr wrap="square">
            <a:spAutoFit/>
          </a:bodyPr>
          <a:lstStyle>
            <a:lvl1pPr marL="274320" indent="-274320" algn="l" defTabSz="914400" rtl="0" eaLnBrk="1" latinLnBrk="0" hangingPunct="1">
              <a:spcBef>
                <a:spcPct val="20000"/>
              </a:spcBef>
              <a:buClr>
                <a:schemeClr val="accent1"/>
              </a:buClr>
              <a:buSzPct val="100000"/>
              <a:buFont typeface="Symbol" pitchFamily="18" charset="2"/>
              <a:buChar char=""/>
              <a:defRPr sz="2400" kern="1200">
                <a:solidFill>
                  <a:schemeClr val="tx2"/>
                </a:solidFill>
                <a:latin typeface="+mn-lt"/>
                <a:ea typeface="+mn-ea"/>
                <a:cs typeface="+mn-cs"/>
              </a:defRPr>
            </a:lvl1pPr>
            <a:lvl2pPr marL="576263" indent="-274320" algn="l" defTabSz="914400" rtl="0" eaLnBrk="1" latinLnBrk="0" hangingPunct="1">
              <a:spcBef>
                <a:spcPct val="20000"/>
              </a:spcBef>
              <a:buClr>
                <a:schemeClr val="accent1"/>
              </a:buClr>
              <a:buSzPct val="100000"/>
              <a:buFont typeface="Symbol" pitchFamily="18" charset="2"/>
              <a:buChar char=""/>
              <a:defRPr sz="2200" kern="1200">
                <a:solidFill>
                  <a:schemeClr val="tx2"/>
                </a:solidFill>
                <a:latin typeface="+mn-lt"/>
                <a:ea typeface="+mn-ea"/>
                <a:cs typeface="+mn-cs"/>
              </a:defRPr>
            </a:lvl2pPr>
            <a:lvl3pPr marL="855663" indent="-228600" algn="l" defTabSz="914400" rtl="0" eaLnBrk="1" latinLnBrk="0" hangingPunct="1">
              <a:spcBef>
                <a:spcPct val="20000"/>
              </a:spcBef>
              <a:buClr>
                <a:schemeClr val="accent1"/>
              </a:buClr>
              <a:buSzPct val="100000"/>
              <a:buFont typeface="Symbol" pitchFamily="18" charset="2"/>
              <a:buChar char=""/>
              <a:defRPr sz="2000" kern="1200">
                <a:solidFill>
                  <a:schemeClr val="tx2"/>
                </a:solidFill>
                <a:latin typeface="+mn-lt"/>
                <a:ea typeface="+mn-ea"/>
                <a:cs typeface="+mn-cs"/>
              </a:defRPr>
            </a:lvl3pPr>
            <a:lvl4pPr marL="1143000" indent="-228600" algn="l" defTabSz="914400" rtl="0" eaLnBrk="1" latinLnBrk="0" hangingPunct="1">
              <a:spcBef>
                <a:spcPct val="20000"/>
              </a:spcBef>
              <a:buClr>
                <a:schemeClr val="accent1"/>
              </a:buClr>
              <a:buSzPct val="100000"/>
              <a:buFont typeface="Symbol" pitchFamily="18" charset="2"/>
              <a:buChar char=""/>
              <a:defRPr sz="1800" kern="1200">
                <a:solidFill>
                  <a:schemeClr val="tx2"/>
                </a:solidFill>
                <a:latin typeface="+mn-lt"/>
                <a:ea typeface="+mn-ea"/>
                <a:cs typeface="+mn-cs"/>
              </a:defRPr>
            </a:lvl4pPr>
            <a:lvl5pPr marL="1463040" indent="-228600" algn="l" defTabSz="914400" rtl="0" eaLnBrk="1" latinLnBrk="0" hangingPunct="1">
              <a:spcBef>
                <a:spcPct val="20000"/>
              </a:spcBef>
              <a:buClr>
                <a:schemeClr val="accent1"/>
              </a:buClr>
              <a:buSzPct val="100000"/>
              <a:buFont typeface="Symbol" pitchFamily="18" charset="2"/>
              <a:buChar char=""/>
              <a:defRPr sz="1600" kern="1200">
                <a:solidFill>
                  <a:schemeClr val="tx2"/>
                </a:solidFill>
                <a:latin typeface="+mn-lt"/>
                <a:ea typeface="+mn-ea"/>
                <a:cs typeface="+mn-cs"/>
              </a:defRPr>
            </a:lvl5pPr>
            <a:lvl6pPr marL="178308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6pPr>
            <a:lvl7pPr marL="210312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7pPr>
            <a:lvl8pPr marL="242316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8pPr>
            <a:lvl9pPr marL="274320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9pPr>
          </a:lstStyle>
          <a:p>
            <a:pPr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(C) $320</a:t>
            </a:r>
            <a:endParaRPr lang="en-US" sz="2300" dirty="0">
              <a:solidFill>
                <a:schemeClr val="tx1"/>
              </a:solidFill>
              <a:latin typeface="Times New Roman" pitchFamily="18" charset="0"/>
              <a:cs typeface="Times New Roman" pitchFamily="18" charset="0"/>
            </a:endParaRPr>
          </a:p>
        </p:txBody>
      </p:sp>
      <p:sp>
        <p:nvSpPr>
          <p:cNvPr id="8" name="Content Placeholder 10"/>
          <p:cNvSpPr txBox="1">
            <a:spLocks/>
          </p:cNvSpPr>
          <p:nvPr/>
        </p:nvSpPr>
        <p:spPr>
          <a:xfrm>
            <a:off x="5398008" y="4428744"/>
            <a:ext cx="1459992" cy="676339"/>
          </a:xfrm>
          <a:prstGeom prst="rect">
            <a:avLst/>
          </a:prstGeom>
        </p:spPr>
        <p:txBody>
          <a:bodyPr wrap="square">
            <a:spAutoFit/>
          </a:bodyPr>
          <a:lstStyle>
            <a:lvl1pPr marL="274320" indent="-274320" algn="l" defTabSz="914400" rtl="0" eaLnBrk="1" latinLnBrk="0" hangingPunct="1">
              <a:spcBef>
                <a:spcPct val="20000"/>
              </a:spcBef>
              <a:buClr>
                <a:schemeClr val="accent1"/>
              </a:buClr>
              <a:buSzPct val="100000"/>
              <a:buFont typeface="Symbol" pitchFamily="18" charset="2"/>
              <a:buChar char=""/>
              <a:defRPr sz="2400" kern="1200">
                <a:solidFill>
                  <a:schemeClr val="tx2"/>
                </a:solidFill>
                <a:latin typeface="+mn-lt"/>
                <a:ea typeface="+mn-ea"/>
                <a:cs typeface="+mn-cs"/>
              </a:defRPr>
            </a:lvl1pPr>
            <a:lvl2pPr marL="576263" indent="-274320" algn="l" defTabSz="914400" rtl="0" eaLnBrk="1" latinLnBrk="0" hangingPunct="1">
              <a:spcBef>
                <a:spcPct val="20000"/>
              </a:spcBef>
              <a:buClr>
                <a:schemeClr val="accent1"/>
              </a:buClr>
              <a:buSzPct val="100000"/>
              <a:buFont typeface="Symbol" pitchFamily="18" charset="2"/>
              <a:buChar char=""/>
              <a:defRPr sz="2200" kern="1200">
                <a:solidFill>
                  <a:schemeClr val="tx2"/>
                </a:solidFill>
                <a:latin typeface="+mn-lt"/>
                <a:ea typeface="+mn-ea"/>
                <a:cs typeface="+mn-cs"/>
              </a:defRPr>
            </a:lvl2pPr>
            <a:lvl3pPr marL="855663" indent="-228600" algn="l" defTabSz="914400" rtl="0" eaLnBrk="1" latinLnBrk="0" hangingPunct="1">
              <a:spcBef>
                <a:spcPct val="20000"/>
              </a:spcBef>
              <a:buClr>
                <a:schemeClr val="accent1"/>
              </a:buClr>
              <a:buSzPct val="100000"/>
              <a:buFont typeface="Symbol" pitchFamily="18" charset="2"/>
              <a:buChar char=""/>
              <a:defRPr sz="2000" kern="1200">
                <a:solidFill>
                  <a:schemeClr val="tx2"/>
                </a:solidFill>
                <a:latin typeface="+mn-lt"/>
                <a:ea typeface="+mn-ea"/>
                <a:cs typeface="+mn-cs"/>
              </a:defRPr>
            </a:lvl3pPr>
            <a:lvl4pPr marL="1143000" indent="-228600" algn="l" defTabSz="914400" rtl="0" eaLnBrk="1" latinLnBrk="0" hangingPunct="1">
              <a:spcBef>
                <a:spcPct val="20000"/>
              </a:spcBef>
              <a:buClr>
                <a:schemeClr val="accent1"/>
              </a:buClr>
              <a:buSzPct val="100000"/>
              <a:buFont typeface="Symbol" pitchFamily="18" charset="2"/>
              <a:buChar char=""/>
              <a:defRPr sz="1800" kern="1200">
                <a:solidFill>
                  <a:schemeClr val="tx2"/>
                </a:solidFill>
                <a:latin typeface="+mn-lt"/>
                <a:ea typeface="+mn-ea"/>
                <a:cs typeface="+mn-cs"/>
              </a:defRPr>
            </a:lvl4pPr>
            <a:lvl5pPr marL="1463040" indent="-228600" algn="l" defTabSz="914400" rtl="0" eaLnBrk="1" latinLnBrk="0" hangingPunct="1">
              <a:spcBef>
                <a:spcPct val="20000"/>
              </a:spcBef>
              <a:buClr>
                <a:schemeClr val="accent1"/>
              </a:buClr>
              <a:buSzPct val="100000"/>
              <a:buFont typeface="Symbol" pitchFamily="18" charset="2"/>
              <a:buChar char=""/>
              <a:defRPr sz="1600" kern="1200">
                <a:solidFill>
                  <a:schemeClr val="tx2"/>
                </a:solidFill>
                <a:latin typeface="+mn-lt"/>
                <a:ea typeface="+mn-ea"/>
                <a:cs typeface="+mn-cs"/>
              </a:defRPr>
            </a:lvl5pPr>
            <a:lvl6pPr marL="178308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6pPr>
            <a:lvl7pPr marL="210312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7pPr>
            <a:lvl8pPr marL="242316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8pPr>
            <a:lvl9pPr marL="274320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9pPr>
          </a:lstStyle>
          <a:p>
            <a:pPr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(D) $335</a:t>
            </a:r>
            <a:endParaRPr lang="en-US" sz="2300" dirty="0">
              <a:solidFill>
                <a:schemeClr val="tx1"/>
              </a:solidFill>
              <a:latin typeface="Times New Roman" pitchFamily="18" charset="0"/>
              <a:cs typeface="Times New Roman" pitchFamily="18" charset="0"/>
            </a:endParaRPr>
          </a:p>
        </p:txBody>
      </p:sp>
      <p:sp>
        <p:nvSpPr>
          <p:cNvPr id="9" name="Notched Right Arrow 8"/>
          <p:cNvSpPr/>
          <p:nvPr/>
        </p:nvSpPr>
        <p:spPr>
          <a:xfrm>
            <a:off x="7162800" y="6019800"/>
            <a:ext cx="1782315" cy="685800"/>
          </a:xfrm>
          <a:prstGeom prst="notchedRightArrow">
            <a:avLst/>
          </a:prstGeom>
          <a:blipFill>
            <a:blip r:embed="rId2" cstate="print">
              <a:extLst>
                <a:ext uri="{BEBA8EAE-BF5A-486C-A8C5-ECC9F3942E4B}">
                  <a14:imgProps xmlns:a14="http://schemas.microsoft.com/office/drawing/2010/main" xmlns="">
                    <a14:imgLayer r:embed="rId3">
                      <a14:imgEffect>
                        <a14:brightnessContrast bright="-20000" contrast="-20000"/>
                      </a14:imgEffect>
                    </a14:imgLayer>
                  </a14:imgProps>
                </a:ex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ANSWER</a:t>
            </a:r>
            <a:endParaRPr lang="en-US" sz="2000" b="1" dirty="0">
              <a:solidFill>
                <a:schemeClr val="tx1"/>
              </a:solidFill>
              <a:latin typeface="Times New Roman" pitchFamily="18" charset="0"/>
              <a:cs typeface="Times New Roman" pitchFamily="18" charset="0"/>
            </a:endParaRPr>
          </a:p>
        </p:txBody>
      </p:sp>
      <p:sp>
        <p:nvSpPr>
          <p:cNvPr id="10" name="TextBox 9"/>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4 Paper 1</a:t>
            </a:r>
          </a:p>
        </p:txBody>
      </p:sp>
    </p:spTree>
    <p:extLst>
      <p:ext uri="{BB962C8B-B14F-4D97-AF65-F5344CB8AC3E}">
        <p14:creationId xmlns:p14="http://schemas.microsoft.com/office/powerpoint/2010/main" xmlns="" val="1391072473"/>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500" fill="hold"/>
                                        <p:tgtEl>
                                          <p:spTgt spid="4"/>
                                        </p:tgtEl>
                                        <p:attrNameLst>
                                          <p:attrName>ppt_w</p:attrName>
                                        </p:attrNameLst>
                                      </p:cBhvr>
                                      <p:tavLst>
                                        <p:tav tm="0">
                                          <p:val>
                                            <p:fltVal val="0"/>
                                          </p:val>
                                        </p:tav>
                                        <p:tav tm="100000">
                                          <p:val>
                                            <p:strVal val="#ppt_w"/>
                                          </p:val>
                                        </p:tav>
                                      </p:tavLst>
                                    </p:anim>
                                    <p:anim calcmode="lin" valueType="num">
                                      <p:cBhvr>
                                        <p:cTn id="8" dur="500" fill="hold"/>
                                        <p:tgtEl>
                                          <p:spTgt spid="4"/>
                                        </p:tgtEl>
                                        <p:attrNameLst>
                                          <p:attrName>ppt_h</p:attrName>
                                        </p:attrNameLst>
                                      </p:cBhvr>
                                      <p:tavLst>
                                        <p:tav tm="0">
                                          <p:val>
                                            <p:fltVal val="0"/>
                                          </p:val>
                                        </p:tav>
                                        <p:tav tm="100000">
                                          <p:val>
                                            <p:strVal val="#ppt_h"/>
                                          </p:val>
                                        </p:tav>
                                      </p:tavLst>
                                    </p:anim>
                                    <p:animEffect transition="in" filter="fade">
                                      <p:cBhvr>
                                        <p:cTn id="9" dur="500"/>
                                        <p:tgtEl>
                                          <p:spTgt spid="4"/>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3"/>
                                        </p:tgtEl>
                                        <p:attrNameLst>
                                          <p:attrName>style.visibility</p:attrName>
                                        </p:attrNameLst>
                                      </p:cBhvr>
                                      <p:to>
                                        <p:strVal val="visible"/>
                                      </p:to>
                                    </p:set>
                                    <p:anim calcmode="lin" valueType="num">
                                      <p:cBhvr>
                                        <p:cTn id="12" dur="500" fill="hold"/>
                                        <p:tgtEl>
                                          <p:spTgt spid="3"/>
                                        </p:tgtEl>
                                        <p:attrNameLst>
                                          <p:attrName>ppt_w</p:attrName>
                                        </p:attrNameLst>
                                      </p:cBhvr>
                                      <p:tavLst>
                                        <p:tav tm="0">
                                          <p:val>
                                            <p:fltVal val="0"/>
                                          </p:val>
                                        </p:tav>
                                        <p:tav tm="100000">
                                          <p:val>
                                            <p:strVal val="#ppt_w"/>
                                          </p:val>
                                        </p:tav>
                                      </p:tavLst>
                                    </p:anim>
                                    <p:anim calcmode="lin" valueType="num">
                                      <p:cBhvr>
                                        <p:cTn id="13" dur="500" fill="hold"/>
                                        <p:tgtEl>
                                          <p:spTgt spid="3"/>
                                        </p:tgtEl>
                                        <p:attrNameLst>
                                          <p:attrName>ppt_h</p:attrName>
                                        </p:attrNameLst>
                                      </p:cBhvr>
                                      <p:tavLst>
                                        <p:tav tm="0">
                                          <p:val>
                                            <p:fltVal val="0"/>
                                          </p:val>
                                        </p:tav>
                                        <p:tav tm="100000">
                                          <p:val>
                                            <p:strVal val="#ppt_h"/>
                                          </p:val>
                                        </p:tav>
                                      </p:tavLst>
                                    </p:anim>
                                    <p:animEffect transition="in" filter="fade">
                                      <p:cBhvr>
                                        <p:cTn id="14" dur="500"/>
                                        <p:tgtEl>
                                          <p:spTgt spid="3"/>
                                        </p:tgtEl>
                                      </p:cBhvr>
                                    </p:animEffect>
                                  </p:childTnLst>
                                </p:cTn>
                              </p:par>
                            </p:childTnLst>
                          </p:cTn>
                        </p:par>
                      </p:childTnLst>
                    </p:cTn>
                  </p:par>
                  <p:par>
                    <p:cTn id="15" fill="hold">
                      <p:stCondLst>
                        <p:cond delay="indefinite"/>
                      </p:stCondLst>
                      <p:childTnLst>
                        <p:par>
                          <p:cTn id="16" fill="hold">
                            <p:stCondLst>
                              <p:cond delay="0"/>
                            </p:stCondLst>
                            <p:childTnLst>
                              <p:par>
                                <p:cTn id="17" presetID="53" presetClass="entr" presetSubtype="16" fill="hold" grpId="0" nodeType="clickEffect">
                                  <p:stCondLst>
                                    <p:cond delay="0"/>
                                  </p:stCondLst>
                                  <p:childTnLst>
                                    <p:set>
                                      <p:cBhvr>
                                        <p:cTn id="18" dur="1" fill="hold">
                                          <p:stCondLst>
                                            <p:cond delay="0"/>
                                          </p:stCondLst>
                                        </p:cTn>
                                        <p:tgtEl>
                                          <p:spTgt spid="5"/>
                                        </p:tgtEl>
                                        <p:attrNameLst>
                                          <p:attrName>style.visibility</p:attrName>
                                        </p:attrNameLst>
                                      </p:cBhvr>
                                      <p:to>
                                        <p:strVal val="visible"/>
                                      </p:to>
                                    </p:set>
                                    <p:anim calcmode="lin" valueType="num">
                                      <p:cBhvr>
                                        <p:cTn id="19" dur="500" fill="hold"/>
                                        <p:tgtEl>
                                          <p:spTgt spid="5"/>
                                        </p:tgtEl>
                                        <p:attrNameLst>
                                          <p:attrName>ppt_w</p:attrName>
                                        </p:attrNameLst>
                                      </p:cBhvr>
                                      <p:tavLst>
                                        <p:tav tm="0">
                                          <p:val>
                                            <p:fltVal val="0"/>
                                          </p:val>
                                        </p:tav>
                                        <p:tav tm="100000">
                                          <p:val>
                                            <p:strVal val="#ppt_w"/>
                                          </p:val>
                                        </p:tav>
                                      </p:tavLst>
                                    </p:anim>
                                    <p:anim calcmode="lin" valueType="num">
                                      <p:cBhvr>
                                        <p:cTn id="20" dur="500" fill="hold"/>
                                        <p:tgtEl>
                                          <p:spTgt spid="5"/>
                                        </p:tgtEl>
                                        <p:attrNameLst>
                                          <p:attrName>ppt_h</p:attrName>
                                        </p:attrNameLst>
                                      </p:cBhvr>
                                      <p:tavLst>
                                        <p:tav tm="0">
                                          <p:val>
                                            <p:fltVal val="0"/>
                                          </p:val>
                                        </p:tav>
                                        <p:tav tm="100000">
                                          <p:val>
                                            <p:strVal val="#ppt_h"/>
                                          </p:val>
                                        </p:tav>
                                      </p:tavLst>
                                    </p:anim>
                                    <p:animEffect transition="in" filter="fade">
                                      <p:cBhvr>
                                        <p:cTn id="21" dur="500"/>
                                        <p:tgtEl>
                                          <p:spTgt spid="5"/>
                                        </p:tgtEl>
                                      </p:cBhvr>
                                    </p:animEffect>
                                  </p:childTnLst>
                                </p:cTn>
                              </p:par>
                              <p:par>
                                <p:cTn id="22" presetID="53" presetClass="entr" presetSubtype="16" fill="hold" grpId="0" nodeType="withEffect">
                                  <p:stCondLst>
                                    <p:cond delay="0"/>
                                  </p:stCondLst>
                                  <p:childTnLst>
                                    <p:set>
                                      <p:cBhvr>
                                        <p:cTn id="23" dur="1" fill="hold">
                                          <p:stCondLst>
                                            <p:cond delay="0"/>
                                          </p:stCondLst>
                                        </p:cTn>
                                        <p:tgtEl>
                                          <p:spTgt spid="6"/>
                                        </p:tgtEl>
                                        <p:attrNameLst>
                                          <p:attrName>style.visibility</p:attrName>
                                        </p:attrNameLst>
                                      </p:cBhvr>
                                      <p:to>
                                        <p:strVal val="visible"/>
                                      </p:to>
                                    </p:set>
                                    <p:anim calcmode="lin" valueType="num">
                                      <p:cBhvr>
                                        <p:cTn id="24" dur="500" fill="hold"/>
                                        <p:tgtEl>
                                          <p:spTgt spid="6"/>
                                        </p:tgtEl>
                                        <p:attrNameLst>
                                          <p:attrName>ppt_w</p:attrName>
                                        </p:attrNameLst>
                                      </p:cBhvr>
                                      <p:tavLst>
                                        <p:tav tm="0">
                                          <p:val>
                                            <p:fltVal val="0"/>
                                          </p:val>
                                        </p:tav>
                                        <p:tav tm="100000">
                                          <p:val>
                                            <p:strVal val="#ppt_w"/>
                                          </p:val>
                                        </p:tav>
                                      </p:tavLst>
                                    </p:anim>
                                    <p:anim calcmode="lin" valueType="num">
                                      <p:cBhvr>
                                        <p:cTn id="25" dur="500" fill="hold"/>
                                        <p:tgtEl>
                                          <p:spTgt spid="6"/>
                                        </p:tgtEl>
                                        <p:attrNameLst>
                                          <p:attrName>ppt_h</p:attrName>
                                        </p:attrNameLst>
                                      </p:cBhvr>
                                      <p:tavLst>
                                        <p:tav tm="0">
                                          <p:val>
                                            <p:fltVal val="0"/>
                                          </p:val>
                                        </p:tav>
                                        <p:tav tm="100000">
                                          <p:val>
                                            <p:strVal val="#ppt_h"/>
                                          </p:val>
                                        </p:tav>
                                      </p:tavLst>
                                    </p:anim>
                                    <p:animEffect transition="in" filter="fade">
                                      <p:cBhvr>
                                        <p:cTn id="26" dur="500"/>
                                        <p:tgtEl>
                                          <p:spTgt spid="6"/>
                                        </p:tgtEl>
                                      </p:cBhvr>
                                    </p:animEffect>
                                  </p:childTnLst>
                                </p:cTn>
                              </p:par>
                              <p:par>
                                <p:cTn id="27" presetID="53" presetClass="entr" presetSubtype="16" fill="hold" grpId="0" nodeType="withEffect">
                                  <p:stCondLst>
                                    <p:cond delay="0"/>
                                  </p:stCondLst>
                                  <p:childTnLst>
                                    <p:set>
                                      <p:cBhvr>
                                        <p:cTn id="28" dur="1" fill="hold">
                                          <p:stCondLst>
                                            <p:cond delay="0"/>
                                          </p:stCondLst>
                                        </p:cTn>
                                        <p:tgtEl>
                                          <p:spTgt spid="7"/>
                                        </p:tgtEl>
                                        <p:attrNameLst>
                                          <p:attrName>style.visibility</p:attrName>
                                        </p:attrNameLst>
                                      </p:cBhvr>
                                      <p:to>
                                        <p:strVal val="visible"/>
                                      </p:to>
                                    </p:set>
                                    <p:anim calcmode="lin" valueType="num">
                                      <p:cBhvr>
                                        <p:cTn id="29" dur="500" fill="hold"/>
                                        <p:tgtEl>
                                          <p:spTgt spid="7"/>
                                        </p:tgtEl>
                                        <p:attrNameLst>
                                          <p:attrName>ppt_w</p:attrName>
                                        </p:attrNameLst>
                                      </p:cBhvr>
                                      <p:tavLst>
                                        <p:tav tm="0">
                                          <p:val>
                                            <p:fltVal val="0"/>
                                          </p:val>
                                        </p:tav>
                                        <p:tav tm="100000">
                                          <p:val>
                                            <p:strVal val="#ppt_w"/>
                                          </p:val>
                                        </p:tav>
                                      </p:tavLst>
                                    </p:anim>
                                    <p:anim calcmode="lin" valueType="num">
                                      <p:cBhvr>
                                        <p:cTn id="30" dur="500" fill="hold"/>
                                        <p:tgtEl>
                                          <p:spTgt spid="7"/>
                                        </p:tgtEl>
                                        <p:attrNameLst>
                                          <p:attrName>ppt_h</p:attrName>
                                        </p:attrNameLst>
                                      </p:cBhvr>
                                      <p:tavLst>
                                        <p:tav tm="0">
                                          <p:val>
                                            <p:fltVal val="0"/>
                                          </p:val>
                                        </p:tav>
                                        <p:tav tm="100000">
                                          <p:val>
                                            <p:strVal val="#ppt_h"/>
                                          </p:val>
                                        </p:tav>
                                      </p:tavLst>
                                    </p:anim>
                                    <p:animEffect transition="in" filter="fade">
                                      <p:cBhvr>
                                        <p:cTn id="31" dur="500"/>
                                        <p:tgtEl>
                                          <p:spTgt spid="7"/>
                                        </p:tgtEl>
                                      </p:cBhvr>
                                    </p:animEffect>
                                  </p:childTnLst>
                                </p:cTn>
                              </p:par>
                              <p:par>
                                <p:cTn id="32" presetID="53" presetClass="entr" presetSubtype="16" fill="hold" grpId="0" nodeType="withEffect">
                                  <p:stCondLst>
                                    <p:cond delay="0"/>
                                  </p:stCondLst>
                                  <p:childTnLst>
                                    <p:set>
                                      <p:cBhvr>
                                        <p:cTn id="33" dur="1" fill="hold">
                                          <p:stCondLst>
                                            <p:cond delay="0"/>
                                          </p:stCondLst>
                                        </p:cTn>
                                        <p:tgtEl>
                                          <p:spTgt spid="8"/>
                                        </p:tgtEl>
                                        <p:attrNameLst>
                                          <p:attrName>style.visibility</p:attrName>
                                        </p:attrNameLst>
                                      </p:cBhvr>
                                      <p:to>
                                        <p:strVal val="visible"/>
                                      </p:to>
                                    </p:set>
                                    <p:anim calcmode="lin" valueType="num">
                                      <p:cBhvr>
                                        <p:cTn id="34" dur="500" fill="hold"/>
                                        <p:tgtEl>
                                          <p:spTgt spid="8"/>
                                        </p:tgtEl>
                                        <p:attrNameLst>
                                          <p:attrName>ppt_w</p:attrName>
                                        </p:attrNameLst>
                                      </p:cBhvr>
                                      <p:tavLst>
                                        <p:tav tm="0">
                                          <p:val>
                                            <p:fltVal val="0"/>
                                          </p:val>
                                        </p:tav>
                                        <p:tav tm="100000">
                                          <p:val>
                                            <p:strVal val="#ppt_w"/>
                                          </p:val>
                                        </p:tav>
                                      </p:tavLst>
                                    </p:anim>
                                    <p:anim calcmode="lin" valueType="num">
                                      <p:cBhvr>
                                        <p:cTn id="35" dur="500" fill="hold"/>
                                        <p:tgtEl>
                                          <p:spTgt spid="8"/>
                                        </p:tgtEl>
                                        <p:attrNameLst>
                                          <p:attrName>ppt_h</p:attrName>
                                        </p:attrNameLst>
                                      </p:cBhvr>
                                      <p:tavLst>
                                        <p:tav tm="0">
                                          <p:val>
                                            <p:fltVal val="0"/>
                                          </p:val>
                                        </p:tav>
                                        <p:tav tm="100000">
                                          <p:val>
                                            <p:strVal val="#ppt_h"/>
                                          </p:val>
                                        </p:tav>
                                      </p:tavLst>
                                    </p:anim>
                                    <p:animEffect transition="in" filter="fade">
                                      <p:cBhvr>
                                        <p:cTn id="36" dur="500"/>
                                        <p:tgtEl>
                                          <p:spTgt spid="8"/>
                                        </p:tgtEl>
                                      </p:cBhvr>
                                    </p:animEffect>
                                  </p:childTnLst>
                                </p:cTn>
                              </p:par>
                            </p:childTnLst>
                          </p:cTn>
                        </p:par>
                      </p:childTnLst>
                    </p:cTn>
                  </p:par>
                  <p:par>
                    <p:cTn id="37" fill="hold">
                      <p:stCondLst>
                        <p:cond delay="indefinite"/>
                      </p:stCondLst>
                      <p:childTnLst>
                        <p:par>
                          <p:cTn id="38" fill="hold">
                            <p:stCondLst>
                              <p:cond delay="0"/>
                            </p:stCondLst>
                            <p:childTnLst>
                              <p:par>
                                <p:cTn id="39" presetID="3" presetClass="entr" presetSubtype="10" fill="hold" grpId="0" nodeType="clickEffect">
                                  <p:stCondLst>
                                    <p:cond delay="0"/>
                                  </p:stCondLst>
                                  <p:childTnLst>
                                    <p:set>
                                      <p:cBhvr>
                                        <p:cTn id="40" dur="1" fill="hold">
                                          <p:stCondLst>
                                            <p:cond delay="0"/>
                                          </p:stCondLst>
                                        </p:cTn>
                                        <p:tgtEl>
                                          <p:spTgt spid="9"/>
                                        </p:tgtEl>
                                        <p:attrNameLst>
                                          <p:attrName>style.visibility</p:attrName>
                                        </p:attrNameLst>
                                      </p:cBhvr>
                                      <p:to>
                                        <p:strVal val="visible"/>
                                      </p:to>
                                    </p:set>
                                    <p:animEffect transition="in" filter="blinds(horizontal)">
                                      <p:cBhvr>
                                        <p:cTn id="41"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5" grpId="0"/>
      <p:bldP spid="6" grpId="0"/>
      <p:bldP spid="7" grpId="0"/>
      <p:bldP spid="8" grpId="0"/>
      <p:bldP spid="9" grpId="0" animBg="1"/>
    </p:bld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Content Placeholder 10"/>
          <p:cNvSpPr>
            <a:spLocks noGrp="1"/>
          </p:cNvSpPr>
          <p:nvPr>
            <p:ph sz="quarter" idx="13"/>
          </p:nvPr>
        </p:nvSpPr>
        <p:spPr>
          <a:xfrm>
            <a:off x="685800" y="2652829"/>
            <a:ext cx="6553200" cy="1508105"/>
          </a:xfrm>
        </p:spPr>
        <p:txBody>
          <a:bodyPr wrap="square">
            <a:spAutoFit/>
          </a:bodyPr>
          <a:lstStyle/>
          <a:p>
            <a:pPr marL="625475" indent="-625475" algn="just">
              <a:spcBef>
                <a:spcPct val="0"/>
              </a:spcBef>
              <a:buFontTx/>
              <a:buNone/>
              <a:tabLst>
                <a:tab pos="800100" algn="l"/>
                <a:tab pos="3776663" algn="l"/>
              </a:tabLst>
            </a:pPr>
            <a:r>
              <a:rPr lang="en-US" sz="2300" b="1" dirty="0" smtClean="0">
                <a:solidFill>
                  <a:schemeClr val="tx1"/>
                </a:solidFill>
                <a:latin typeface="Times New Roman" pitchFamily="18" charset="0"/>
                <a:cs typeface="Times New Roman" pitchFamily="18" charset="0"/>
              </a:rPr>
              <a:t>31.</a:t>
            </a:r>
            <a:r>
              <a:rPr lang="en-US" sz="2300" dirty="0" smtClean="0">
                <a:solidFill>
                  <a:schemeClr val="tx1"/>
                </a:solidFill>
                <a:latin typeface="Times New Roman" pitchFamily="18" charset="0"/>
                <a:cs typeface="Times New Roman" pitchFamily="18" charset="0"/>
              </a:rPr>
              <a:t>	</a:t>
            </a:r>
            <a:r>
              <a:rPr lang="en-US" sz="2300" dirty="0" smtClean="0">
                <a:solidFill>
                  <a:schemeClr val="tx1"/>
                </a:solidFill>
                <a:latin typeface="Times New Roman" pitchFamily="18" charset="0"/>
              </a:rPr>
              <a:t>Each of the letters of the word ‘BELIEVER’ are written on separate pieces of paper. The pieces of paper are then placed in a jug. What is the probability of drawing a letter ‘E’? </a:t>
            </a:r>
            <a:endParaRPr lang="en-US" sz="2300" dirty="0" smtClean="0">
              <a:solidFill>
                <a:schemeClr val="tx1"/>
              </a:solidFill>
              <a:latin typeface="Times New Roman" pitchFamily="18" charset="0"/>
              <a:cs typeface="Times New Roman" pitchFamily="18" charset="0"/>
            </a:endParaRPr>
          </a:p>
        </p:txBody>
      </p:sp>
      <p:sp>
        <p:nvSpPr>
          <p:cNvPr id="8" name="Notched Right Arrow 7"/>
          <p:cNvSpPr/>
          <p:nvPr/>
        </p:nvSpPr>
        <p:spPr>
          <a:xfrm>
            <a:off x="7162800" y="6019800"/>
            <a:ext cx="1782315" cy="685800"/>
          </a:xfrm>
          <a:prstGeom prst="notchedRightArrow">
            <a:avLst/>
          </a:prstGeom>
          <a:blipFill>
            <a:blip r:embed="rId2" cstate="print">
              <a:extLst>
                <a:ext uri="{BEBA8EAE-BF5A-486C-A8C5-ECC9F3942E4B}">
                  <a14:imgProps xmlns:a14="http://schemas.microsoft.com/office/drawing/2010/main" xmlns="">
                    <a14:imgLayer r:embed="rId3">
                      <a14:imgEffect>
                        <a14:brightnessContrast bright="-20000" contrast="-20000"/>
                      </a14:imgEffect>
                    </a14:imgLayer>
                  </a14:imgProps>
                </a:ex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ANSWER</a:t>
            </a:r>
            <a:endParaRPr lang="en-US" sz="2000" b="1" dirty="0">
              <a:latin typeface="Times New Roman" pitchFamily="18" charset="0"/>
              <a:cs typeface="Times New Roman" pitchFamily="18" charset="0"/>
            </a:endParaRPr>
          </a:p>
        </p:txBody>
      </p:sp>
      <p:sp>
        <p:nvSpPr>
          <p:cNvPr id="16" name="Content Placeholder 10"/>
          <p:cNvSpPr>
            <a:spLocks noGrp="1"/>
          </p:cNvSpPr>
          <p:nvPr>
            <p:ph sz="quarter" idx="13"/>
          </p:nvPr>
        </p:nvSpPr>
        <p:spPr>
          <a:xfrm>
            <a:off x="3972682" y="4330700"/>
            <a:ext cx="3037718" cy="676339"/>
          </a:xfrm>
        </p:spPr>
        <p:txBody>
          <a:bodyPr wrap="square">
            <a:spAutoFit/>
          </a:bodyPr>
          <a:lstStyle/>
          <a:p>
            <a:pPr algn="just">
              <a:lnSpc>
                <a:spcPct val="165000"/>
              </a:lnSpc>
              <a:spcBef>
                <a:spcPct val="0"/>
              </a:spcBef>
              <a:buNone/>
              <a:tabLst>
                <a:tab pos="800100" algn="l"/>
                <a:tab pos="3776663" algn="l"/>
              </a:tabLst>
            </a:pPr>
            <a:r>
              <a:rPr lang="en-US" sz="2300" dirty="0" smtClean="0">
                <a:solidFill>
                  <a:schemeClr val="tx1"/>
                </a:solidFill>
                <a:latin typeface="Times New Roman" pitchFamily="18" charset="0"/>
                <a:cs typeface="Times New Roman" pitchFamily="18" charset="0"/>
              </a:rPr>
              <a:t>(C)</a:t>
            </a:r>
          </a:p>
        </p:txBody>
      </p:sp>
      <p:sp>
        <p:nvSpPr>
          <p:cNvPr id="17" name="Content Placeholder 10"/>
          <p:cNvSpPr>
            <a:spLocks noGrp="1"/>
          </p:cNvSpPr>
          <p:nvPr>
            <p:ph sz="quarter" idx="13"/>
          </p:nvPr>
        </p:nvSpPr>
        <p:spPr>
          <a:xfrm>
            <a:off x="1295400" y="4330700"/>
            <a:ext cx="2865120" cy="676339"/>
          </a:xfrm>
        </p:spPr>
        <p:txBody>
          <a:bodyPr wrap="square">
            <a:spAutoFit/>
          </a:bodyPr>
          <a:lstStyle/>
          <a:p>
            <a:pPr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(A)</a:t>
            </a:r>
          </a:p>
        </p:txBody>
      </p:sp>
      <p:sp>
        <p:nvSpPr>
          <p:cNvPr id="18" name="Content Placeholder 10"/>
          <p:cNvSpPr>
            <a:spLocks noGrp="1"/>
          </p:cNvSpPr>
          <p:nvPr>
            <p:ph sz="quarter" idx="13"/>
          </p:nvPr>
        </p:nvSpPr>
        <p:spPr>
          <a:xfrm>
            <a:off x="5440680" y="4330700"/>
            <a:ext cx="2865120" cy="676339"/>
          </a:xfrm>
        </p:spPr>
        <p:txBody>
          <a:bodyPr wrap="square">
            <a:spAutoFit/>
          </a:bodyPr>
          <a:lstStyle/>
          <a:p>
            <a:pPr algn="just">
              <a:lnSpc>
                <a:spcPct val="165000"/>
              </a:lnSpc>
              <a:spcBef>
                <a:spcPct val="0"/>
              </a:spcBef>
              <a:buNone/>
              <a:tabLst>
                <a:tab pos="800100" algn="l"/>
                <a:tab pos="3776663" algn="l"/>
              </a:tabLst>
            </a:pPr>
            <a:r>
              <a:rPr lang="en-US" sz="2300" dirty="0" smtClean="0">
                <a:solidFill>
                  <a:schemeClr val="tx1"/>
                </a:solidFill>
                <a:latin typeface="Times New Roman" pitchFamily="18" charset="0"/>
                <a:cs typeface="Times New Roman" pitchFamily="18" charset="0"/>
              </a:rPr>
              <a:t>(D)</a:t>
            </a:r>
          </a:p>
        </p:txBody>
      </p:sp>
      <p:sp>
        <p:nvSpPr>
          <p:cNvPr id="19" name="Content Placeholder 10"/>
          <p:cNvSpPr>
            <a:spLocks noGrp="1"/>
          </p:cNvSpPr>
          <p:nvPr>
            <p:ph sz="quarter" idx="13"/>
          </p:nvPr>
        </p:nvSpPr>
        <p:spPr>
          <a:xfrm>
            <a:off x="2697480" y="4330700"/>
            <a:ext cx="2865120" cy="676339"/>
          </a:xfrm>
        </p:spPr>
        <p:txBody>
          <a:bodyPr wrap="square">
            <a:spAutoFit/>
          </a:bodyPr>
          <a:lstStyle/>
          <a:p>
            <a:pPr algn="just">
              <a:lnSpc>
                <a:spcPct val="165000"/>
              </a:lnSpc>
              <a:spcBef>
                <a:spcPct val="0"/>
              </a:spcBef>
              <a:buNone/>
              <a:tabLst>
                <a:tab pos="800100" algn="l"/>
                <a:tab pos="3776663" algn="l"/>
              </a:tabLst>
            </a:pPr>
            <a:r>
              <a:rPr lang="en-US" sz="2300" dirty="0" smtClean="0">
                <a:solidFill>
                  <a:schemeClr val="tx1"/>
                </a:solidFill>
                <a:latin typeface="Times New Roman" pitchFamily="18" charset="0"/>
                <a:cs typeface="Times New Roman" pitchFamily="18" charset="0"/>
              </a:rPr>
              <a:t>(B)</a:t>
            </a:r>
          </a:p>
        </p:txBody>
      </p:sp>
      <p:pic>
        <p:nvPicPr>
          <p:cNvPr id="18434" name="Picture 2" descr="D:\Deepak\Powerpoint\20110218\Art\New.wmf"/>
          <p:cNvPicPr>
            <a:picLocks noChangeAspect="1" noChangeArrowheads="1"/>
          </p:cNvPicPr>
          <p:nvPr/>
        </p:nvPicPr>
        <p:blipFill>
          <a:blip r:embed="rId4" cstate="print"/>
          <a:srcRect/>
          <a:stretch>
            <a:fillRect/>
          </a:stretch>
        </p:blipFill>
        <p:spPr bwMode="auto">
          <a:xfrm>
            <a:off x="1970316" y="4330700"/>
            <a:ext cx="215900" cy="698500"/>
          </a:xfrm>
          <a:prstGeom prst="rect">
            <a:avLst/>
          </a:prstGeom>
          <a:noFill/>
        </p:spPr>
      </p:pic>
      <p:pic>
        <p:nvPicPr>
          <p:cNvPr id="18435" name="Picture 3" descr="D:\Deepak\Powerpoint\20110218\Art\New.wmf"/>
          <p:cNvPicPr>
            <a:picLocks noChangeAspect="1" noChangeArrowheads="1"/>
          </p:cNvPicPr>
          <p:nvPr/>
        </p:nvPicPr>
        <p:blipFill>
          <a:blip r:embed="rId5" cstate="print"/>
          <a:srcRect/>
          <a:stretch>
            <a:fillRect/>
          </a:stretch>
        </p:blipFill>
        <p:spPr bwMode="auto">
          <a:xfrm>
            <a:off x="3352074" y="4330700"/>
            <a:ext cx="215900" cy="698500"/>
          </a:xfrm>
          <a:prstGeom prst="rect">
            <a:avLst/>
          </a:prstGeom>
          <a:noFill/>
        </p:spPr>
      </p:pic>
      <p:pic>
        <p:nvPicPr>
          <p:cNvPr id="18436" name="Picture 4" descr="D:\Deepak\Powerpoint\20110218\Art\New.wmf"/>
          <p:cNvPicPr>
            <a:picLocks noChangeAspect="1" noChangeArrowheads="1"/>
          </p:cNvPicPr>
          <p:nvPr/>
        </p:nvPicPr>
        <p:blipFill>
          <a:blip r:embed="rId6" cstate="print"/>
          <a:srcRect/>
          <a:stretch>
            <a:fillRect/>
          </a:stretch>
        </p:blipFill>
        <p:spPr bwMode="auto">
          <a:xfrm>
            <a:off x="4673722" y="4330700"/>
            <a:ext cx="215900" cy="698500"/>
          </a:xfrm>
          <a:prstGeom prst="rect">
            <a:avLst/>
          </a:prstGeom>
          <a:noFill/>
        </p:spPr>
      </p:pic>
      <p:pic>
        <p:nvPicPr>
          <p:cNvPr id="18437" name="Picture 5" descr="D:\Deepak\Powerpoint\20110218\Art\New.wmf"/>
          <p:cNvPicPr>
            <a:picLocks noChangeAspect="1" noChangeArrowheads="1"/>
          </p:cNvPicPr>
          <p:nvPr/>
        </p:nvPicPr>
        <p:blipFill>
          <a:blip r:embed="rId7" cstate="print"/>
          <a:srcRect/>
          <a:stretch>
            <a:fillRect/>
          </a:stretch>
        </p:blipFill>
        <p:spPr bwMode="auto">
          <a:xfrm>
            <a:off x="6080760" y="4330700"/>
            <a:ext cx="215900" cy="698500"/>
          </a:xfrm>
          <a:prstGeom prst="rect">
            <a:avLst/>
          </a:prstGeom>
          <a:noFill/>
        </p:spPr>
      </p:pic>
      <p:sp>
        <p:nvSpPr>
          <p:cNvPr id="12"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tabLst>
                <a:tab pos="393192" algn="r"/>
                <a:tab pos="640080" algn="l"/>
              </a:tabLst>
            </a:pPr>
            <a:r>
              <a:rPr lang="en-US" sz="1500" b="1" dirty="0" smtClean="0">
                <a:solidFill>
                  <a:schemeClr val="bg1"/>
                </a:solidFill>
                <a:latin typeface="Times New Roman" pitchFamily="18" charset="0"/>
                <a:cs typeface="Times New Roman" pitchFamily="18" charset="0"/>
              </a:rPr>
              <a:t>Revision Exam 1 Paper 1</a:t>
            </a:r>
          </a:p>
        </p:txBody>
      </p:sp>
    </p:spTree>
    <p:extLst>
      <p:ext uri="{BB962C8B-B14F-4D97-AF65-F5344CB8AC3E}">
        <p14:creationId xmlns:p14="http://schemas.microsoft.com/office/powerpoint/2010/main" xmlns="" val="714513420"/>
      </p:ext>
    </p:extLst>
  </p:cSld>
  <p:clrMapOvr>
    <a:masterClrMapping/>
  </p:clrMapOvr>
  <p:transition spd="slow">
    <p:strips dir="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11">
                                            <p:txEl>
                                              <p:pRg st="0" end="0"/>
                                            </p:txEl>
                                          </p:spTgt>
                                        </p:tgtEl>
                                        <p:attrNameLst>
                                          <p:attrName>style.visibility</p:attrName>
                                        </p:attrNameLst>
                                      </p:cBhvr>
                                      <p:to>
                                        <p:strVal val="visible"/>
                                      </p:to>
                                    </p:set>
                                    <p:anim calcmode="lin" valueType="num">
                                      <p:cBhvr>
                                        <p:cTn id="7" dur="500" fill="hold"/>
                                        <p:tgtEl>
                                          <p:spTgt spid="11">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11">
                                            <p:txEl>
                                              <p:pRg st="0" end="0"/>
                                            </p:txEl>
                                          </p:spTgt>
                                        </p:tgtEl>
                                        <p:attrNameLst>
                                          <p:attrName>ppt_h</p:attrName>
                                        </p:attrNameLst>
                                      </p:cBhvr>
                                      <p:tavLst>
                                        <p:tav tm="0">
                                          <p:val>
                                            <p:fltVal val="0"/>
                                          </p:val>
                                        </p:tav>
                                        <p:tav tm="100000">
                                          <p:val>
                                            <p:strVal val="#ppt_h"/>
                                          </p:val>
                                        </p:tav>
                                      </p:tavLst>
                                    </p:anim>
                                  </p:childTnLst>
                                </p:cTn>
                              </p:par>
                            </p:childTnLst>
                          </p:cTn>
                        </p:par>
                      </p:childTnLst>
                    </p:cTn>
                  </p:par>
                  <p:par>
                    <p:cTn id="9" fill="hold">
                      <p:stCondLst>
                        <p:cond delay="indefinite"/>
                      </p:stCondLst>
                      <p:childTnLst>
                        <p:par>
                          <p:cTn id="10" fill="hold">
                            <p:stCondLst>
                              <p:cond delay="0"/>
                            </p:stCondLst>
                            <p:childTnLst>
                              <p:par>
                                <p:cTn id="11" presetID="53" presetClass="entr" presetSubtype="16" fill="hold" grpId="0" nodeType="clickEffect">
                                  <p:stCondLst>
                                    <p:cond delay="0"/>
                                  </p:stCondLst>
                                  <p:childTnLst>
                                    <p:set>
                                      <p:cBhvr>
                                        <p:cTn id="12" dur="1" fill="hold">
                                          <p:stCondLst>
                                            <p:cond delay="0"/>
                                          </p:stCondLst>
                                        </p:cTn>
                                        <p:tgtEl>
                                          <p:spTgt spid="17">
                                            <p:txEl>
                                              <p:pRg st="0" end="0"/>
                                            </p:txEl>
                                          </p:spTgt>
                                        </p:tgtEl>
                                        <p:attrNameLst>
                                          <p:attrName>style.visibility</p:attrName>
                                        </p:attrNameLst>
                                      </p:cBhvr>
                                      <p:to>
                                        <p:strVal val="visible"/>
                                      </p:to>
                                    </p:set>
                                    <p:anim calcmode="lin" valueType="num">
                                      <p:cBhvr>
                                        <p:cTn id="13" dur="500" fill="hold"/>
                                        <p:tgtEl>
                                          <p:spTgt spid="17">
                                            <p:txEl>
                                              <p:pRg st="0" end="0"/>
                                            </p:txEl>
                                          </p:spTgt>
                                        </p:tgtEl>
                                        <p:attrNameLst>
                                          <p:attrName>ppt_w</p:attrName>
                                        </p:attrNameLst>
                                      </p:cBhvr>
                                      <p:tavLst>
                                        <p:tav tm="0">
                                          <p:val>
                                            <p:fltVal val="0"/>
                                          </p:val>
                                        </p:tav>
                                        <p:tav tm="100000">
                                          <p:val>
                                            <p:strVal val="#ppt_w"/>
                                          </p:val>
                                        </p:tav>
                                      </p:tavLst>
                                    </p:anim>
                                    <p:anim calcmode="lin" valueType="num">
                                      <p:cBhvr>
                                        <p:cTn id="14" dur="500" fill="hold"/>
                                        <p:tgtEl>
                                          <p:spTgt spid="17">
                                            <p:txEl>
                                              <p:pRg st="0" end="0"/>
                                            </p:txEl>
                                          </p:spTgt>
                                        </p:tgtEl>
                                        <p:attrNameLst>
                                          <p:attrName>ppt_h</p:attrName>
                                        </p:attrNameLst>
                                      </p:cBhvr>
                                      <p:tavLst>
                                        <p:tav tm="0">
                                          <p:val>
                                            <p:fltVal val="0"/>
                                          </p:val>
                                        </p:tav>
                                        <p:tav tm="100000">
                                          <p:val>
                                            <p:strVal val="#ppt_h"/>
                                          </p:val>
                                        </p:tav>
                                      </p:tavLst>
                                    </p:anim>
                                    <p:animEffect transition="in" filter="fade">
                                      <p:cBhvr>
                                        <p:cTn id="15" dur="500"/>
                                        <p:tgtEl>
                                          <p:spTgt spid="17">
                                            <p:txEl>
                                              <p:pRg st="0" end="0"/>
                                            </p:txEl>
                                          </p:spTgt>
                                        </p:tgtEl>
                                      </p:cBhvr>
                                    </p:animEffect>
                                  </p:childTnLst>
                                </p:cTn>
                              </p:par>
                              <p:par>
                                <p:cTn id="16" presetID="23" presetClass="entr" presetSubtype="16" fill="hold" nodeType="withEffect">
                                  <p:stCondLst>
                                    <p:cond delay="0"/>
                                  </p:stCondLst>
                                  <p:childTnLst>
                                    <p:set>
                                      <p:cBhvr>
                                        <p:cTn id="17" dur="1" fill="hold">
                                          <p:stCondLst>
                                            <p:cond delay="0"/>
                                          </p:stCondLst>
                                        </p:cTn>
                                        <p:tgtEl>
                                          <p:spTgt spid="18434"/>
                                        </p:tgtEl>
                                        <p:attrNameLst>
                                          <p:attrName>style.visibility</p:attrName>
                                        </p:attrNameLst>
                                      </p:cBhvr>
                                      <p:to>
                                        <p:strVal val="visible"/>
                                      </p:to>
                                    </p:set>
                                    <p:anim calcmode="lin" valueType="num">
                                      <p:cBhvr>
                                        <p:cTn id="18" dur="500" fill="hold"/>
                                        <p:tgtEl>
                                          <p:spTgt spid="18434"/>
                                        </p:tgtEl>
                                        <p:attrNameLst>
                                          <p:attrName>ppt_w</p:attrName>
                                        </p:attrNameLst>
                                      </p:cBhvr>
                                      <p:tavLst>
                                        <p:tav tm="0">
                                          <p:val>
                                            <p:fltVal val="0"/>
                                          </p:val>
                                        </p:tav>
                                        <p:tav tm="100000">
                                          <p:val>
                                            <p:strVal val="#ppt_w"/>
                                          </p:val>
                                        </p:tav>
                                      </p:tavLst>
                                    </p:anim>
                                    <p:anim calcmode="lin" valueType="num">
                                      <p:cBhvr>
                                        <p:cTn id="19" dur="500" fill="hold"/>
                                        <p:tgtEl>
                                          <p:spTgt spid="18434"/>
                                        </p:tgtEl>
                                        <p:attrNameLst>
                                          <p:attrName>ppt_h</p:attrName>
                                        </p:attrNameLst>
                                      </p:cBhvr>
                                      <p:tavLst>
                                        <p:tav tm="0">
                                          <p:val>
                                            <p:fltVal val="0"/>
                                          </p:val>
                                        </p:tav>
                                        <p:tav tm="100000">
                                          <p:val>
                                            <p:strVal val="#ppt_h"/>
                                          </p:val>
                                        </p:tav>
                                      </p:tavLst>
                                    </p:anim>
                                  </p:childTnLst>
                                </p:cTn>
                              </p:par>
                              <p:par>
                                <p:cTn id="20" presetID="53" presetClass="entr" presetSubtype="16" fill="hold" grpId="0" nodeType="withEffect">
                                  <p:stCondLst>
                                    <p:cond delay="0"/>
                                  </p:stCondLst>
                                  <p:childTnLst>
                                    <p:set>
                                      <p:cBhvr>
                                        <p:cTn id="21" dur="1" fill="hold">
                                          <p:stCondLst>
                                            <p:cond delay="0"/>
                                          </p:stCondLst>
                                        </p:cTn>
                                        <p:tgtEl>
                                          <p:spTgt spid="19">
                                            <p:txEl>
                                              <p:pRg st="0" end="0"/>
                                            </p:txEl>
                                          </p:spTgt>
                                        </p:tgtEl>
                                        <p:attrNameLst>
                                          <p:attrName>style.visibility</p:attrName>
                                        </p:attrNameLst>
                                      </p:cBhvr>
                                      <p:to>
                                        <p:strVal val="visible"/>
                                      </p:to>
                                    </p:set>
                                    <p:anim calcmode="lin" valueType="num">
                                      <p:cBhvr>
                                        <p:cTn id="22" dur="500" fill="hold"/>
                                        <p:tgtEl>
                                          <p:spTgt spid="19">
                                            <p:txEl>
                                              <p:pRg st="0" end="0"/>
                                            </p:txEl>
                                          </p:spTgt>
                                        </p:tgtEl>
                                        <p:attrNameLst>
                                          <p:attrName>ppt_w</p:attrName>
                                        </p:attrNameLst>
                                      </p:cBhvr>
                                      <p:tavLst>
                                        <p:tav tm="0">
                                          <p:val>
                                            <p:fltVal val="0"/>
                                          </p:val>
                                        </p:tav>
                                        <p:tav tm="100000">
                                          <p:val>
                                            <p:strVal val="#ppt_w"/>
                                          </p:val>
                                        </p:tav>
                                      </p:tavLst>
                                    </p:anim>
                                    <p:anim calcmode="lin" valueType="num">
                                      <p:cBhvr>
                                        <p:cTn id="23" dur="500" fill="hold"/>
                                        <p:tgtEl>
                                          <p:spTgt spid="19">
                                            <p:txEl>
                                              <p:pRg st="0" end="0"/>
                                            </p:txEl>
                                          </p:spTgt>
                                        </p:tgtEl>
                                        <p:attrNameLst>
                                          <p:attrName>ppt_h</p:attrName>
                                        </p:attrNameLst>
                                      </p:cBhvr>
                                      <p:tavLst>
                                        <p:tav tm="0">
                                          <p:val>
                                            <p:fltVal val="0"/>
                                          </p:val>
                                        </p:tav>
                                        <p:tav tm="100000">
                                          <p:val>
                                            <p:strVal val="#ppt_h"/>
                                          </p:val>
                                        </p:tav>
                                      </p:tavLst>
                                    </p:anim>
                                    <p:animEffect transition="in" filter="fade">
                                      <p:cBhvr>
                                        <p:cTn id="24" dur="500"/>
                                        <p:tgtEl>
                                          <p:spTgt spid="19">
                                            <p:txEl>
                                              <p:pRg st="0" end="0"/>
                                            </p:txEl>
                                          </p:spTgt>
                                        </p:tgtEl>
                                      </p:cBhvr>
                                    </p:animEffect>
                                  </p:childTnLst>
                                </p:cTn>
                              </p:par>
                              <p:par>
                                <p:cTn id="25" presetID="23" presetClass="entr" presetSubtype="16" fill="hold" nodeType="withEffect">
                                  <p:stCondLst>
                                    <p:cond delay="0"/>
                                  </p:stCondLst>
                                  <p:childTnLst>
                                    <p:set>
                                      <p:cBhvr>
                                        <p:cTn id="26" dur="1" fill="hold">
                                          <p:stCondLst>
                                            <p:cond delay="0"/>
                                          </p:stCondLst>
                                        </p:cTn>
                                        <p:tgtEl>
                                          <p:spTgt spid="18435"/>
                                        </p:tgtEl>
                                        <p:attrNameLst>
                                          <p:attrName>style.visibility</p:attrName>
                                        </p:attrNameLst>
                                      </p:cBhvr>
                                      <p:to>
                                        <p:strVal val="visible"/>
                                      </p:to>
                                    </p:set>
                                    <p:anim calcmode="lin" valueType="num">
                                      <p:cBhvr>
                                        <p:cTn id="27" dur="500" fill="hold"/>
                                        <p:tgtEl>
                                          <p:spTgt spid="18435"/>
                                        </p:tgtEl>
                                        <p:attrNameLst>
                                          <p:attrName>ppt_w</p:attrName>
                                        </p:attrNameLst>
                                      </p:cBhvr>
                                      <p:tavLst>
                                        <p:tav tm="0">
                                          <p:val>
                                            <p:fltVal val="0"/>
                                          </p:val>
                                        </p:tav>
                                        <p:tav tm="100000">
                                          <p:val>
                                            <p:strVal val="#ppt_w"/>
                                          </p:val>
                                        </p:tav>
                                      </p:tavLst>
                                    </p:anim>
                                    <p:anim calcmode="lin" valueType="num">
                                      <p:cBhvr>
                                        <p:cTn id="28" dur="500" fill="hold"/>
                                        <p:tgtEl>
                                          <p:spTgt spid="18435"/>
                                        </p:tgtEl>
                                        <p:attrNameLst>
                                          <p:attrName>ppt_h</p:attrName>
                                        </p:attrNameLst>
                                      </p:cBhvr>
                                      <p:tavLst>
                                        <p:tav tm="0">
                                          <p:val>
                                            <p:fltVal val="0"/>
                                          </p:val>
                                        </p:tav>
                                        <p:tav tm="100000">
                                          <p:val>
                                            <p:strVal val="#ppt_h"/>
                                          </p:val>
                                        </p:tav>
                                      </p:tavLst>
                                    </p:anim>
                                  </p:childTnLst>
                                </p:cTn>
                              </p:par>
                              <p:par>
                                <p:cTn id="29" presetID="53" presetClass="entr" presetSubtype="16" fill="hold" grpId="0" nodeType="withEffect">
                                  <p:stCondLst>
                                    <p:cond delay="0"/>
                                  </p:stCondLst>
                                  <p:childTnLst>
                                    <p:set>
                                      <p:cBhvr>
                                        <p:cTn id="30" dur="1" fill="hold">
                                          <p:stCondLst>
                                            <p:cond delay="0"/>
                                          </p:stCondLst>
                                        </p:cTn>
                                        <p:tgtEl>
                                          <p:spTgt spid="16">
                                            <p:txEl>
                                              <p:pRg st="0" end="0"/>
                                            </p:txEl>
                                          </p:spTgt>
                                        </p:tgtEl>
                                        <p:attrNameLst>
                                          <p:attrName>style.visibility</p:attrName>
                                        </p:attrNameLst>
                                      </p:cBhvr>
                                      <p:to>
                                        <p:strVal val="visible"/>
                                      </p:to>
                                    </p:set>
                                    <p:anim calcmode="lin" valueType="num">
                                      <p:cBhvr>
                                        <p:cTn id="31" dur="500" fill="hold"/>
                                        <p:tgtEl>
                                          <p:spTgt spid="16">
                                            <p:txEl>
                                              <p:pRg st="0" end="0"/>
                                            </p:txEl>
                                          </p:spTgt>
                                        </p:tgtEl>
                                        <p:attrNameLst>
                                          <p:attrName>ppt_w</p:attrName>
                                        </p:attrNameLst>
                                      </p:cBhvr>
                                      <p:tavLst>
                                        <p:tav tm="0">
                                          <p:val>
                                            <p:fltVal val="0"/>
                                          </p:val>
                                        </p:tav>
                                        <p:tav tm="100000">
                                          <p:val>
                                            <p:strVal val="#ppt_w"/>
                                          </p:val>
                                        </p:tav>
                                      </p:tavLst>
                                    </p:anim>
                                    <p:anim calcmode="lin" valueType="num">
                                      <p:cBhvr>
                                        <p:cTn id="32" dur="500" fill="hold"/>
                                        <p:tgtEl>
                                          <p:spTgt spid="16">
                                            <p:txEl>
                                              <p:pRg st="0" end="0"/>
                                            </p:txEl>
                                          </p:spTgt>
                                        </p:tgtEl>
                                        <p:attrNameLst>
                                          <p:attrName>ppt_h</p:attrName>
                                        </p:attrNameLst>
                                      </p:cBhvr>
                                      <p:tavLst>
                                        <p:tav tm="0">
                                          <p:val>
                                            <p:fltVal val="0"/>
                                          </p:val>
                                        </p:tav>
                                        <p:tav tm="100000">
                                          <p:val>
                                            <p:strVal val="#ppt_h"/>
                                          </p:val>
                                        </p:tav>
                                      </p:tavLst>
                                    </p:anim>
                                    <p:animEffect transition="in" filter="fade">
                                      <p:cBhvr>
                                        <p:cTn id="33" dur="500"/>
                                        <p:tgtEl>
                                          <p:spTgt spid="16">
                                            <p:txEl>
                                              <p:pRg st="0" end="0"/>
                                            </p:txEl>
                                          </p:spTgt>
                                        </p:tgtEl>
                                      </p:cBhvr>
                                    </p:animEffect>
                                  </p:childTnLst>
                                </p:cTn>
                              </p:par>
                              <p:par>
                                <p:cTn id="34" presetID="23" presetClass="entr" presetSubtype="16" fill="hold" nodeType="withEffect">
                                  <p:stCondLst>
                                    <p:cond delay="0"/>
                                  </p:stCondLst>
                                  <p:childTnLst>
                                    <p:set>
                                      <p:cBhvr>
                                        <p:cTn id="35" dur="1" fill="hold">
                                          <p:stCondLst>
                                            <p:cond delay="0"/>
                                          </p:stCondLst>
                                        </p:cTn>
                                        <p:tgtEl>
                                          <p:spTgt spid="18436"/>
                                        </p:tgtEl>
                                        <p:attrNameLst>
                                          <p:attrName>style.visibility</p:attrName>
                                        </p:attrNameLst>
                                      </p:cBhvr>
                                      <p:to>
                                        <p:strVal val="visible"/>
                                      </p:to>
                                    </p:set>
                                    <p:anim calcmode="lin" valueType="num">
                                      <p:cBhvr>
                                        <p:cTn id="36" dur="500" fill="hold"/>
                                        <p:tgtEl>
                                          <p:spTgt spid="18436"/>
                                        </p:tgtEl>
                                        <p:attrNameLst>
                                          <p:attrName>ppt_w</p:attrName>
                                        </p:attrNameLst>
                                      </p:cBhvr>
                                      <p:tavLst>
                                        <p:tav tm="0">
                                          <p:val>
                                            <p:fltVal val="0"/>
                                          </p:val>
                                        </p:tav>
                                        <p:tav tm="100000">
                                          <p:val>
                                            <p:strVal val="#ppt_w"/>
                                          </p:val>
                                        </p:tav>
                                      </p:tavLst>
                                    </p:anim>
                                    <p:anim calcmode="lin" valueType="num">
                                      <p:cBhvr>
                                        <p:cTn id="37" dur="500" fill="hold"/>
                                        <p:tgtEl>
                                          <p:spTgt spid="18436"/>
                                        </p:tgtEl>
                                        <p:attrNameLst>
                                          <p:attrName>ppt_h</p:attrName>
                                        </p:attrNameLst>
                                      </p:cBhvr>
                                      <p:tavLst>
                                        <p:tav tm="0">
                                          <p:val>
                                            <p:fltVal val="0"/>
                                          </p:val>
                                        </p:tav>
                                        <p:tav tm="100000">
                                          <p:val>
                                            <p:strVal val="#ppt_h"/>
                                          </p:val>
                                        </p:tav>
                                      </p:tavLst>
                                    </p:anim>
                                  </p:childTnLst>
                                </p:cTn>
                              </p:par>
                              <p:par>
                                <p:cTn id="38" presetID="53" presetClass="entr" presetSubtype="16" fill="hold" grpId="0" nodeType="withEffect">
                                  <p:stCondLst>
                                    <p:cond delay="0"/>
                                  </p:stCondLst>
                                  <p:childTnLst>
                                    <p:set>
                                      <p:cBhvr>
                                        <p:cTn id="39" dur="1" fill="hold">
                                          <p:stCondLst>
                                            <p:cond delay="0"/>
                                          </p:stCondLst>
                                        </p:cTn>
                                        <p:tgtEl>
                                          <p:spTgt spid="18">
                                            <p:txEl>
                                              <p:pRg st="0" end="0"/>
                                            </p:txEl>
                                          </p:spTgt>
                                        </p:tgtEl>
                                        <p:attrNameLst>
                                          <p:attrName>style.visibility</p:attrName>
                                        </p:attrNameLst>
                                      </p:cBhvr>
                                      <p:to>
                                        <p:strVal val="visible"/>
                                      </p:to>
                                    </p:set>
                                    <p:anim calcmode="lin" valueType="num">
                                      <p:cBhvr>
                                        <p:cTn id="40" dur="500" fill="hold"/>
                                        <p:tgtEl>
                                          <p:spTgt spid="18">
                                            <p:txEl>
                                              <p:pRg st="0" end="0"/>
                                            </p:txEl>
                                          </p:spTgt>
                                        </p:tgtEl>
                                        <p:attrNameLst>
                                          <p:attrName>ppt_w</p:attrName>
                                        </p:attrNameLst>
                                      </p:cBhvr>
                                      <p:tavLst>
                                        <p:tav tm="0">
                                          <p:val>
                                            <p:fltVal val="0"/>
                                          </p:val>
                                        </p:tav>
                                        <p:tav tm="100000">
                                          <p:val>
                                            <p:strVal val="#ppt_w"/>
                                          </p:val>
                                        </p:tav>
                                      </p:tavLst>
                                    </p:anim>
                                    <p:anim calcmode="lin" valueType="num">
                                      <p:cBhvr>
                                        <p:cTn id="41" dur="500" fill="hold"/>
                                        <p:tgtEl>
                                          <p:spTgt spid="18">
                                            <p:txEl>
                                              <p:pRg st="0" end="0"/>
                                            </p:txEl>
                                          </p:spTgt>
                                        </p:tgtEl>
                                        <p:attrNameLst>
                                          <p:attrName>ppt_h</p:attrName>
                                        </p:attrNameLst>
                                      </p:cBhvr>
                                      <p:tavLst>
                                        <p:tav tm="0">
                                          <p:val>
                                            <p:fltVal val="0"/>
                                          </p:val>
                                        </p:tav>
                                        <p:tav tm="100000">
                                          <p:val>
                                            <p:strVal val="#ppt_h"/>
                                          </p:val>
                                        </p:tav>
                                      </p:tavLst>
                                    </p:anim>
                                    <p:animEffect transition="in" filter="fade">
                                      <p:cBhvr>
                                        <p:cTn id="42" dur="500"/>
                                        <p:tgtEl>
                                          <p:spTgt spid="18">
                                            <p:txEl>
                                              <p:pRg st="0" end="0"/>
                                            </p:txEl>
                                          </p:spTgt>
                                        </p:tgtEl>
                                      </p:cBhvr>
                                    </p:animEffect>
                                  </p:childTnLst>
                                </p:cTn>
                              </p:par>
                              <p:par>
                                <p:cTn id="43" presetID="23" presetClass="entr" presetSubtype="16" fill="hold" nodeType="withEffect">
                                  <p:stCondLst>
                                    <p:cond delay="0"/>
                                  </p:stCondLst>
                                  <p:childTnLst>
                                    <p:set>
                                      <p:cBhvr>
                                        <p:cTn id="44" dur="1" fill="hold">
                                          <p:stCondLst>
                                            <p:cond delay="0"/>
                                          </p:stCondLst>
                                        </p:cTn>
                                        <p:tgtEl>
                                          <p:spTgt spid="18437"/>
                                        </p:tgtEl>
                                        <p:attrNameLst>
                                          <p:attrName>style.visibility</p:attrName>
                                        </p:attrNameLst>
                                      </p:cBhvr>
                                      <p:to>
                                        <p:strVal val="visible"/>
                                      </p:to>
                                    </p:set>
                                    <p:anim calcmode="lin" valueType="num">
                                      <p:cBhvr>
                                        <p:cTn id="45" dur="500" fill="hold"/>
                                        <p:tgtEl>
                                          <p:spTgt spid="18437"/>
                                        </p:tgtEl>
                                        <p:attrNameLst>
                                          <p:attrName>ppt_w</p:attrName>
                                        </p:attrNameLst>
                                      </p:cBhvr>
                                      <p:tavLst>
                                        <p:tav tm="0">
                                          <p:val>
                                            <p:fltVal val="0"/>
                                          </p:val>
                                        </p:tav>
                                        <p:tav tm="100000">
                                          <p:val>
                                            <p:strVal val="#ppt_w"/>
                                          </p:val>
                                        </p:tav>
                                      </p:tavLst>
                                    </p:anim>
                                    <p:anim calcmode="lin" valueType="num">
                                      <p:cBhvr>
                                        <p:cTn id="46" dur="500" fill="hold"/>
                                        <p:tgtEl>
                                          <p:spTgt spid="18437"/>
                                        </p:tgtEl>
                                        <p:attrNameLst>
                                          <p:attrName>ppt_h</p:attrName>
                                        </p:attrNameLst>
                                      </p:cBhvr>
                                      <p:tavLst>
                                        <p:tav tm="0">
                                          <p:val>
                                            <p:fltVal val="0"/>
                                          </p:val>
                                        </p:tav>
                                        <p:tav tm="100000">
                                          <p:val>
                                            <p:strVal val="#ppt_h"/>
                                          </p:val>
                                        </p:tav>
                                      </p:tavLst>
                                    </p:anim>
                                  </p:childTnLst>
                                </p:cTn>
                              </p:par>
                            </p:childTnLst>
                          </p:cTn>
                        </p:par>
                      </p:childTnLst>
                    </p:cTn>
                  </p:par>
                  <p:par>
                    <p:cTn id="47" fill="hold">
                      <p:stCondLst>
                        <p:cond delay="indefinite"/>
                      </p:stCondLst>
                      <p:childTnLst>
                        <p:par>
                          <p:cTn id="48" fill="hold">
                            <p:stCondLst>
                              <p:cond delay="0"/>
                            </p:stCondLst>
                            <p:childTnLst>
                              <p:par>
                                <p:cTn id="49" presetID="3" presetClass="entr" presetSubtype="10" fill="hold" grpId="1" nodeType="clickEffect">
                                  <p:stCondLst>
                                    <p:cond delay="0"/>
                                  </p:stCondLst>
                                  <p:childTnLst>
                                    <p:set>
                                      <p:cBhvr>
                                        <p:cTn id="50" dur="1" fill="hold">
                                          <p:stCondLst>
                                            <p:cond delay="0"/>
                                          </p:stCondLst>
                                        </p:cTn>
                                        <p:tgtEl>
                                          <p:spTgt spid="8"/>
                                        </p:tgtEl>
                                        <p:attrNameLst>
                                          <p:attrName>style.visibility</p:attrName>
                                        </p:attrNameLst>
                                      </p:cBhvr>
                                      <p:to>
                                        <p:strVal val="visible"/>
                                      </p:to>
                                    </p:set>
                                    <p:animEffect transition="in" filter="blinds(horizontal)">
                                      <p:cBhvr>
                                        <p:cTn id="51"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build="allAtOnce"/>
      <p:bldP spid="8" grpId="1" animBg="1"/>
      <p:bldP spid="16" grpId="0" build="p"/>
      <p:bldP spid="17" grpId="0" build="p"/>
      <p:bldP spid="18" grpId="0" build="p"/>
      <p:bldP spid="19" grpId="0" build="p"/>
    </p:bldLst>
  </p:timing>
</p:sld>
</file>

<file path=ppt/slides/slide6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angle 7"/>
          <p:cNvSpPr/>
          <p:nvPr/>
        </p:nvSpPr>
        <p:spPr>
          <a:xfrm>
            <a:off x="1273854" y="2697996"/>
            <a:ext cx="4403046" cy="446276"/>
          </a:xfrm>
          <a:prstGeom prst="rect">
            <a:avLst/>
          </a:prstGeom>
        </p:spPr>
        <p:txBody>
          <a:bodyPr wrap="square">
            <a:spAutoFit/>
          </a:bodyPr>
          <a:lstStyle/>
          <a:p>
            <a:pPr>
              <a:tabLst>
                <a:tab pos="2857500" algn="l"/>
              </a:tabLst>
            </a:pPr>
            <a:r>
              <a:rPr lang="en-US" sz="2300" dirty="0">
                <a:latin typeface="Times New Roman" pitchFamily="18" charset="0"/>
                <a:cs typeface="Times New Roman" pitchFamily="18" charset="0"/>
              </a:rPr>
              <a:t>The </a:t>
            </a:r>
            <a:r>
              <a:rPr lang="en-US" sz="2300" dirty="0" smtClean="0">
                <a:latin typeface="Times New Roman" pitchFamily="18" charset="0"/>
                <a:cs typeface="Times New Roman" pitchFamily="18" charset="0"/>
              </a:rPr>
              <a:t>down payment	= $225</a:t>
            </a:r>
            <a:endParaRPr lang="en-US" sz="2300" dirty="0">
              <a:latin typeface="Times New Roman" pitchFamily="18" charset="0"/>
              <a:cs typeface="Times New Roman" pitchFamily="18" charset="0"/>
            </a:endParaRPr>
          </a:p>
        </p:txBody>
      </p:sp>
      <p:sp>
        <p:nvSpPr>
          <p:cNvPr id="9" name="Rectangle 8"/>
          <p:cNvSpPr/>
          <p:nvPr/>
        </p:nvSpPr>
        <p:spPr>
          <a:xfrm>
            <a:off x="1273854" y="3294888"/>
            <a:ext cx="5715000" cy="1154162"/>
          </a:xfrm>
          <a:prstGeom prst="rect">
            <a:avLst/>
          </a:prstGeom>
        </p:spPr>
        <p:txBody>
          <a:bodyPr wrap="square">
            <a:spAutoFit/>
          </a:bodyPr>
          <a:lstStyle/>
          <a:p>
            <a:pPr>
              <a:tabLst>
                <a:tab pos="2857500" algn="l"/>
              </a:tabLst>
            </a:pPr>
            <a:r>
              <a:rPr lang="en-US" sz="2300" dirty="0">
                <a:latin typeface="Times New Roman" pitchFamily="18" charset="0"/>
                <a:cs typeface="Times New Roman" pitchFamily="18" charset="0"/>
              </a:rPr>
              <a:t>The sum of the </a:t>
            </a:r>
            <a:r>
              <a:rPr lang="en-US" sz="2300" dirty="0" smtClean="0">
                <a:latin typeface="Times New Roman" pitchFamily="18" charset="0"/>
                <a:cs typeface="Times New Roman" pitchFamily="18" charset="0"/>
              </a:rPr>
              <a:t>monthly </a:t>
            </a:r>
            <a:br>
              <a:rPr lang="en-US" sz="2300" dirty="0" smtClean="0">
                <a:latin typeface="Times New Roman" pitchFamily="18" charset="0"/>
                <a:cs typeface="Times New Roman" pitchFamily="18" charset="0"/>
              </a:rPr>
            </a:br>
            <a:r>
              <a:rPr lang="en-US" sz="2300" dirty="0" smtClean="0">
                <a:latin typeface="Times New Roman" pitchFamily="18" charset="0"/>
                <a:cs typeface="Times New Roman" pitchFamily="18" charset="0"/>
              </a:rPr>
              <a:t>payments	= $95 </a:t>
            </a:r>
            <a:r>
              <a:rPr lang="en-US" sz="2300" dirty="0" smtClean="0">
                <a:latin typeface="Times New Roman" pitchFamily="18" charset="0"/>
                <a:cs typeface="Times New Roman" pitchFamily="18" charset="0"/>
                <a:sym typeface="Symbol"/>
              </a:rPr>
              <a:t> 12</a:t>
            </a:r>
          </a:p>
          <a:p>
            <a:pPr>
              <a:tabLst>
                <a:tab pos="2857500" algn="l"/>
                <a:tab pos="4076700" algn="l"/>
              </a:tabLst>
            </a:pPr>
            <a:r>
              <a:rPr lang="en-US" sz="2300" dirty="0" smtClean="0">
                <a:latin typeface="Times New Roman" pitchFamily="18" charset="0"/>
                <a:cs typeface="Times New Roman" pitchFamily="18" charset="0"/>
              </a:rPr>
              <a:t>	= $1140</a:t>
            </a:r>
            <a:endParaRPr lang="en-US" sz="2300" dirty="0">
              <a:latin typeface="Times New Roman" pitchFamily="18" charset="0"/>
              <a:cs typeface="Times New Roman" pitchFamily="18" charset="0"/>
            </a:endParaRPr>
          </a:p>
        </p:txBody>
      </p:sp>
      <p:sp>
        <p:nvSpPr>
          <p:cNvPr id="10" name="Rectangle 9"/>
          <p:cNvSpPr/>
          <p:nvPr/>
        </p:nvSpPr>
        <p:spPr>
          <a:xfrm>
            <a:off x="1273854" y="4419600"/>
            <a:ext cx="5189241" cy="800219"/>
          </a:xfrm>
          <a:prstGeom prst="rect">
            <a:avLst/>
          </a:prstGeom>
        </p:spPr>
        <p:txBody>
          <a:bodyPr wrap="none">
            <a:spAutoFit/>
          </a:bodyPr>
          <a:lstStyle/>
          <a:p>
            <a:pPr>
              <a:tabLst>
                <a:tab pos="2857500" algn="l"/>
              </a:tabLst>
            </a:pPr>
            <a:r>
              <a:rPr lang="en-US" sz="2300" dirty="0">
                <a:latin typeface="Times New Roman" pitchFamily="18" charset="0"/>
                <a:cs typeface="Times New Roman" pitchFamily="18" charset="0"/>
              </a:rPr>
              <a:t>The hire-purchase </a:t>
            </a:r>
            <a:r>
              <a:rPr lang="en-US" sz="2300" dirty="0" smtClean="0">
                <a:latin typeface="Times New Roman" pitchFamily="18" charset="0"/>
                <a:cs typeface="Times New Roman" pitchFamily="18" charset="0"/>
              </a:rPr>
              <a:t>price	= $(225 </a:t>
            </a:r>
            <a:r>
              <a:rPr lang="en-US" sz="2300" dirty="0" smtClean="0">
                <a:latin typeface="Times New Roman" pitchFamily="18" charset="0"/>
                <a:cs typeface="Times New Roman" pitchFamily="18" charset="0"/>
                <a:sym typeface="Symbol"/>
              </a:rPr>
              <a:t>+ 1 140)</a:t>
            </a:r>
          </a:p>
          <a:p>
            <a:pPr>
              <a:tabLst>
                <a:tab pos="2857500" algn="l"/>
              </a:tabLst>
            </a:pPr>
            <a:r>
              <a:rPr lang="en-US" sz="2300" dirty="0" smtClean="0">
                <a:latin typeface="Times New Roman" pitchFamily="18" charset="0"/>
                <a:cs typeface="Times New Roman" pitchFamily="18" charset="0"/>
                <a:sym typeface="Symbol"/>
              </a:rPr>
              <a:t>	= </a:t>
            </a:r>
            <a:r>
              <a:rPr lang="en-US" sz="2300" dirty="0" smtClean="0">
                <a:latin typeface="Times New Roman" pitchFamily="18" charset="0"/>
                <a:cs typeface="Times New Roman" pitchFamily="18" charset="0"/>
              </a:rPr>
              <a:t>$1 365</a:t>
            </a:r>
            <a:endParaRPr lang="en-US" sz="2300" dirty="0">
              <a:latin typeface="Times New Roman" pitchFamily="18" charset="0"/>
              <a:cs typeface="Times New Roman" pitchFamily="18" charset="0"/>
            </a:endParaRPr>
          </a:p>
        </p:txBody>
      </p:sp>
      <p:sp>
        <p:nvSpPr>
          <p:cNvPr id="11" name="Rectangle 10"/>
          <p:cNvSpPr/>
          <p:nvPr/>
        </p:nvSpPr>
        <p:spPr>
          <a:xfrm>
            <a:off x="1273854" y="5295781"/>
            <a:ext cx="5391219" cy="800219"/>
          </a:xfrm>
          <a:prstGeom prst="rect">
            <a:avLst/>
          </a:prstGeom>
        </p:spPr>
        <p:txBody>
          <a:bodyPr wrap="none">
            <a:spAutoFit/>
          </a:bodyPr>
          <a:lstStyle/>
          <a:p>
            <a:pPr>
              <a:tabLst>
                <a:tab pos="2857500" algn="l"/>
              </a:tabLst>
            </a:pPr>
            <a:r>
              <a:rPr lang="en-US" sz="2300" dirty="0">
                <a:latin typeface="Times New Roman" pitchFamily="18" charset="0"/>
                <a:cs typeface="Times New Roman" pitchFamily="18" charset="0"/>
              </a:rPr>
              <a:t>The amount </a:t>
            </a:r>
            <a:r>
              <a:rPr lang="en-US" sz="2300" dirty="0" smtClean="0">
                <a:latin typeface="Times New Roman" pitchFamily="18" charset="0"/>
                <a:cs typeface="Times New Roman" pitchFamily="18" charset="0"/>
              </a:rPr>
              <a:t>saved	= </a:t>
            </a:r>
            <a:r>
              <a:rPr lang="en-US" sz="2300" dirty="0" smtClean="0">
                <a:latin typeface="Times New Roman"/>
                <a:cs typeface="Times New Roman"/>
              </a:rPr>
              <a:t>$(1 365 </a:t>
            </a:r>
            <a:r>
              <a:rPr lang="en-US" sz="2300" dirty="0" smtClean="0">
                <a:latin typeface="Times New Roman"/>
                <a:cs typeface="Times New Roman"/>
                <a:sym typeface="Symbol"/>
              </a:rPr>
              <a:t>– 1 250)</a:t>
            </a:r>
          </a:p>
          <a:p>
            <a:pPr>
              <a:tabLst>
                <a:tab pos="2857500" algn="l"/>
              </a:tabLst>
            </a:pPr>
            <a:r>
              <a:rPr lang="en-US" sz="2300" dirty="0" smtClean="0">
                <a:latin typeface="Times New Roman"/>
                <a:cs typeface="Times New Roman"/>
                <a:sym typeface="Symbol"/>
              </a:rPr>
              <a:t>	= </a:t>
            </a:r>
            <a:r>
              <a:rPr lang="en-US" sz="2300" dirty="0" smtClean="0">
                <a:solidFill>
                  <a:srgbClr val="00A99D"/>
                </a:solidFill>
                <a:latin typeface="Times New Roman"/>
                <a:cs typeface="Times New Roman"/>
                <a:sym typeface="Symbol"/>
              </a:rPr>
              <a:t>$115</a:t>
            </a:r>
            <a:endParaRPr lang="en-US" sz="2300" dirty="0">
              <a:solidFill>
                <a:srgbClr val="00A99D"/>
              </a:solidFill>
              <a:latin typeface="Times New Roman" pitchFamily="18" charset="0"/>
              <a:cs typeface="Times New Roman" pitchFamily="18" charset="0"/>
            </a:endParaRPr>
          </a:p>
        </p:txBody>
      </p:sp>
      <p:sp>
        <p:nvSpPr>
          <p:cNvPr id="12" name="Rectangle 11"/>
          <p:cNvSpPr/>
          <p:nvPr/>
        </p:nvSpPr>
        <p:spPr>
          <a:xfrm>
            <a:off x="609600" y="2676144"/>
            <a:ext cx="553357" cy="446276"/>
          </a:xfrm>
          <a:prstGeom prst="rect">
            <a:avLst/>
          </a:prstGeom>
        </p:spPr>
        <p:txBody>
          <a:bodyPr wrap="none">
            <a:spAutoFit/>
          </a:bodyPr>
          <a:lstStyle/>
          <a:p>
            <a:r>
              <a:rPr lang="en-US" sz="2300" b="1" dirty="0" smtClean="0">
                <a:latin typeface="Times New Roman" pitchFamily="18" charset="0"/>
                <a:cs typeface="Times New Roman" pitchFamily="18" charset="0"/>
              </a:rPr>
              <a:t>15.</a:t>
            </a:r>
            <a:endParaRPr lang="en-US" sz="2300" dirty="0">
              <a:latin typeface="Times New Roman" pitchFamily="18" charset="0"/>
              <a:cs typeface="Times New Roman" pitchFamily="18" charset="0"/>
            </a:endParaRPr>
          </a:p>
        </p:txBody>
      </p:sp>
      <p:sp>
        <p:nvSpPr>
          <p:cNvPr id="7" name="TextBox 6"/>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4 Paper 1</a:t>
            </a:r>
          </a:p>
        </p:txBody>
      </p:sp>
    </p:spTree>
    <p:extLst>
      <p:ext uri="{BB962C8B-B14F-4D97-AF65-F5344CB8AC3E}">
        <p14:creationId xmlns:p14="http://schemas.microsoft.com/office/powerpoint/2010/main" xmlns="" val="2948203312"/>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p:cTn id="7" dur="500" fill="hold"/>
                                        <p:tgtEl>
                                          <p:spTgt spid="12"/>
                                        </p:tgtEl>
                                        <p:attrNameLst>
                                          <p:attrName>ppt_w</p:attrName>
                                        </p:attrNameLst>
                                      </p:cBhvr>
                                      <p:tavLst>
                                        <p:tav tm="0">
                                          <p:val>
                                            <p:fltVal val="0"/>
                                          </p:val>
                                        </p:tav>
                                        <p:tav tm="100000">
                                          <p:val>
                                            <p:strVal val="#ppt_w"/>
                                          </p:val>
                                        </p:tav>
                                      </p:tavLst>
                                    </p:anim>
                                    <p:anim calcmode="lin" valueType="num">
                                      <p:cBhvr>
                                        <p:cTn id="8" dur="500" fill="hold"/>
                                        <p:tgtEl>
                                          <p:spTgt spid="12"/>
                                        </p:tgtEl>
                                        <p:attrNameLst>
                                          <p:attrName>ppt_h</p:attrName>
                                        </p:attrNameLst>
                                      </p:cBhvr>
                                      <p:tavLst>
                                        <p:tav tm="0">
                                          <p:val>
                                            <p:fltVal val="0"/>
                                          </p:val>
                                        </p:tav>
                                        <p:tav tm="100000">
                                          <p:val>
                                            <p:strVal val="#ppt_h"/>
                                          </p:val>
                                        </p:tav>
                                      </p:tavLst>
                                    </p:anim>
                                    <p:animEffect transition="in" filter="fade">
                                      <p:cBhvr>
                                        <p:cTn id="9" dur="500"/>
                                        <p:tgtEl>
                                          <p:spTgt spid="12"/>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8"/>
                                        </p:tgtEl>
                                        <p:attrNameLst>
                                          <p:attrName>style.visibility</p:attrName>
                                        </p:attrNameLst>
                                      </p:cBhvr>
                                      <p:to>
                                        <p:strVal val="visible"/>
                                      </p:to>
                                    </p:set>
                                    <p:anim calcmode="lin" valueType="num">
                                      <p:cBhvr>
                                        <p:cTn id="12" dur="500" fill="hold"/>
                                        <p:tgtEl>
                                          <p:spTgt spid="8"/>
                                        </p:tgtEl>
                                        <p:attrNameLst>
                                          <p:attrName>ppt_w</p:attrName>
                                        </p:attrNameLst>
                                      </p:cBhvr>
                                      <p:tavLst>
                                        <p:tav tm="0">
                                          <p:val>
                                            <p:fltVal val="0"/>
                                          </p:val>
                                        </p:tav>
                                        <p:tav tm="100000">
                                          <p:val>
                                            <p:strVal val="#ppt_w"/>
                                          </p:val>
                                        </p:tav>
                                      </p:tavLst>
                                    </p:anim>
                                    <p:anim calcmode="lin" valueType="num">
                                      <p:cBhvr>
                                        <p:cTn id="13" dur="500" fill="hold"/>
                                        <p:tgtEl>
                                          <p:spTgt spid="8"/>
                                        </p:tgtEl>
                                        <p:attrNameLst>
                                          <p:attrName>ppt_h</p:attrName>
                                        </p:attrNameLst>
                                      </p:cBhvr>
                                      <p:tavLst>
                                        <p:tav tm="0">
                                          <p:val>
                                            <p:fltVal val="0"/>
                                          </p:val>
                                        </p:tav>
                                        <p:tav tm="100000">
                                          <p:val>
                                            <p:strVal val="#ppt_h"/>
                                          </p:val>
                                        </p:tav>
                                      </p:tavLst>
                                    </p:anim>
                                    <p:animEffect transition="in" filter="fade">
                                      <p:cBhvr>
                                        <p:cTn id="14" dur="500"/>
                                        <p:tgtEl>
                                          <p:spTgt spid="8"/>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9"/>
                                        </p:tgtEl>
                                        <p:attrNameLst>
                                          <p:attrName>style.visibility</p:attrName>
                                        </p:attrNameLst>
                                      </p:cBhvr>
                                      <p:to>
                                        <p:strVal val="visible"/>
                                      </p:to>
                                    </p:set>
                                    <p:anim calcmode="lin" valueType="num">
                                      <p:cBhvr>
                                        <p:cTn id="17" dur="500" fill="hold"/>
                                        <p:tgtEl>
                                          <p:spTgt spid="9"/>
                                        </p:tgtEl>
                                        <p:attrNameLst>
                                          <p:attrName>ppt_w</p:attrName>
                                        </p:attrNameLst>
                                      </p:cBhvr>
                                      <p:tavLst>
                                        <p:tav tm="0">
                                          <p:val>
                                            <p:fltVal val="0"/>
                                          </p:val>
                                        </p:tav>
                                        <p:tav tm="100000">
                                          <p:val>
                                            <p:strVal val="#ppt_w"/>
                                          </p:val>
                                        </p:tav>
                                      </p:tavLst>
                                    </p:anim>
                                    <p:anim calcmode="lin" valueType="num">
                                      <p:cBhvr>
                                        <p:cTn id="18" dur="500" fill="hold"/>
                                        <p:tgtEl>
                                          <p:spTgt spid="9"/>
                                        </p:tgtEl>
                                        <p:attrNameLst>
                                          <p:attrName>ppt_h</p:attrName>
                                        </p:attrNameLst>
                                      </p:cBhvr>
                                      <p:tavLst>
                                        <p:tav tm="0">
                                          <p:val>
                                            <p:fltVal val="0"/>
                                          </p:val>
                                        </p:tav>
                                        <p:tav tm="100000">
                                          <p:val>
                                            <p:strVal val="#ppt_h"/>
                                          </p:val>
                                        </p:tav>
                                      </p:tavLst>
                                    </p:anim>
                                    <p:animEffect transition="in" filter="fade">
                                      <p:cBhvr>
                                        <p:cTn id="19" dur="500"/>
                                        <p:tgtEl>
                                          <p:spTgt spid="9"/>
                                        </p:tgtEl>
                                      </p:cBhvr>
                                    </p:animEffect>
                                  </p:childTnLst>
                                </p:cTn>
                              </p:par>
                              <p:par>
                                <p:cTn id="20" presetID="53" presetClass="entr" presetSubtype="16" fill="hold" grpId="0" nodeType="withEffect">
                                  <p:stCondLst>
                                    <p:cond delay="0"/>
                                  </p:stCondLst>
                                  <p:childTnLst>
                                    <p:set>
                                      <p:cBhvr>
                                        <p:cTn id="21" dur="1" fill="hold">
                                          <p:stCondLst>
                                            <p:cond delay="0"/>
                                          </p:stCondLst>
                                        </p:cTn>
                                        <p:tgtEl>
                                          <p:spTgt spid="10"/>
                                        </p:tgtEl>
                                        <p:attrNameLst>
                                          <p:attrName>style.visibility</p:attrName>
                                        </p:attrNameLst>
                                      </p:cBhvr>
                                      <p:to>
                                        <p:strVal val="visible"/>
                                      </p:to>
                                    </p:set>
                                    <p:anim calcmode="lin" valueType="num">
                                      <p:cBhvr>
                                        <p:cTn id="22" dur="500" fill="hold"/>
                                        <p:tgtEl>
                                          <p:spTgt spid="10"/>
                                        </p:tgtEl>
                                        <p:attrNameLst>
                                          <p:attrName>ppt_w</p:attrName>
                                        </p:attrNameLst>
                                      </p:cBhvr>
                                      <p:tavLst>
                                        <p:tav tm="0">
                                          <p:val>
                                            <p:fltVal val="0"/>
                                          </p:val>
                                        </p:tav>
                                        <p:tav tm="100000">
                                          <p:val>
                                            <p:strVal val="#ppt_w"/>
                                          </p:val>
                                        </p:tav>
                                      </p:tavLst>
                                    </p:anim>
                                    <p:anim calcmode="lin" valueType="num">
                                      <p:cBhvr>
                                        <p:cTn id="23" dur="500" fill="hold"/>
                                        <p:tgtEl>
                                          <p:spTgt spid="10"/>
                                        </p:tgtEl>
                                        <p:attrNameLst>
                                          <p:attrName>ppt_h</p:attrName>
                                        </p:attrNameLst>
                                      </p:cBhvr>
                                      <p:tavLst>
                                        <p:tav tm="0">
                                          <p:val>
                                            <p:fltVal val="0"/>
                                          </p:val>
                                        </p:tav>
                                        <p:tav tm="100000">
                                          <p:val>
                                            <p:strVal val="#ppt_h"/>
                                          </p:val>
                                        </p:tav>
                                      </p:tavLst>
                                    </p:anim>
                                    <p:animEffect transition="in" filter="fade">
                                      <p:cBhvr>
                                        <p:cTn id="24" dur="500"/>
                                        <p:tgtEl>
                                          <p:spTgt spid="10"/>
                                        </p:tgtEl>
                                      </p:cBhvr>
                                    </p:animEffect>
                                  </p:childTnLst>
                                </p:cTn>
                              </p:par>
                              <p:par>
                                <p:cTn id="25" presetID="53" presetClass="entr" presetSubtype="16" fill="hold" grpId="0" nodeType="withEffect">
                                  <p:stCondLst>
                                    <p:cond delay="0"/>
                                  </p:stCondLst>
                                  <p:childTnLst>
                                    <p:set>
                                      <p:cBhvr>
                                        <p:cTn id="26" dur="1" fill="hold">
                                          <p:stCondLst>
                                            <p:cond delay="0"/>
                                          </p:stCondLst>
                                        </p:cTn>
                                        <p:tgtEl>
                                          <p:spTgt spid="11"/>
                                        </p:tgtEl>
                                        <p:attrNameLst>
                                          <p:attrName>style.visibility</p:attrName>
                                        </p:attrNameLst>
                                      </p:cBhvr>
                                      <p:to>
                                        <p:strVal val="visible"/>
                                      </p:to>
                                    </p:set>
                                    <p:anim calcmode="lin" valueType="num">
                                      <p:cBhvr>
                                        <p:cTn id="27" dur="500" fill="hold"/>
                                        <p:tgtEl>
                                          <p:spTgt spid="11"/>
                                        </p:tgtEl>
                                        <p:attrNameLst>
                                          <p:attrName>ppt_w</p:attrName>
                                        </p:attrNameLst>
                                      </p:cBhvr>
                                      <p:tavLst>
                                        <p:tav tm="0">
                                          <p:val>
                                            <p:fltVal val="0"/>
                                          </p:val>
                                        </p:tav>
                                        <p:tav tm="100000">
                                          <p:val>
                                            <p:strVal val="#ppt_w"/>
                                          </p:val>
                                        </p:tav>
                                      </p:tavLst>
                                    </p:anim>
                                    <p:anim calcmode="lin" valueType="num">
                                      <p:cBhvr>
                                        <p:cTn id="28" dur="500" fill="hold"/>
                                        <p:tgtEl>
                                          <p:spTgt spid="11"/>
                                        </p:tgtEl>
                                        <p:attrNameLst>
                                          <p:attrName>ppt_h</p:attrName>
                                        </p:attrNameLst>
                                      </p:cBhvr>
                                      <p:tavLst>
                                        <p:tav tm="0">
                                          <p:val>
                                            <p:fltVal val="0"/>
                                          </p:val>
                                        </p:tav>
                                        <p:tav tm="100000">
                                          <p:val>
                                            <p:strVal val="#ppt_h"/>
                                          </p:val>
                                        </p:tav>
                                      </p:tavLst>
                                    </p:anim>
                                    <p:animEffect transition="in" filter="fade">
                                      <p:cBhvr>
                                        <p:cTn id="29"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9" grpId="0"/>
      <p:bldP spid="10" grpId="0"/>
      <p:bldP spid="11" grpId="0"/>
      <p:bldP spid="12" grpId="0"/>
    </p:bldLst>
  </p:timing>
</p:sld>
</file>

<file path=ppt/slides/slide6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a:xfrm>
            <a:off x="1133856" y="2551176"/>
            <a:ext cx="6822694" cy="2181238"/>
          </a:xfrm>
          <a:prstGeom prst="rect">
            <a:avLst/>
          </a:prstGeom>
        </p:spPr>
        <p:txBody>
          <a:bodyPr wrap="square">
            <a:spAutoFit/>
          </a:bodyPr>
          <a:lstStyle/>
          <a:p>
            <a:pPr>
              <a:lnSpc>
                <a:spcPts val="4200"/>
              </a:lnSpc>
            </a:pPr>
            <a:r>
              <a:rPr lang="en-US" sz="2300" dirty="0">
                <a:latin typeface="Times New Roman" pitchFamily="18" charset="0"/>
                <a:cs typeface="Times New Roman" pitchFamily="18" charset="0"/>
              </a:rPr>
              <a:t>At a bank the interest rate of </a:t>
            </a:r>
            <a:r>
              <a:rPr lang="en-US" sz="2300" dirty="0" smtClean="0">
                <a:latin typeface="Times New Roman" pitchFamily="18" charset="0"/>
                <a:cs typeface="Times New Roman" pitchFamily="18" charset="0"/>
              </a:rPr>
              <a:t>investments decreased from          per </a:t>
            </a:r>
            <a:r>
              <a:rPr lang="en-US" sz="2300" dirty="0">
                <a:latin typeface="Times New Roman" pitchFamily="18" charset="0"/>
                <a:cs typeface="Times New Roman" pitchFamily="18" charset="0"/>
              </a:rPr>
              <a:t>cent per annum </a:t>
            </a:r>
            <a:r>
              <a:rPr lang="en-US" sz="2300" dirty="0" smtClean="0">
                <a:latin typeface="Times New Roman" pitchFamily="18" charset="0"/>
                <a:cs typeface="Times New Roman" pitchFamily="18" charset="0"/>
              </a:rPr>
              <a:t>to         per </a:t>
            </a:r>
            <a:r>
              <a:rPr lang="en-US" sz="2300" dirty="0">
                <a:latin typeface="Times New Roman" pitchFamily="18" charset="0"/>
                <a:cs typeface="Times New Roman" pitchFamily="18" charset="0"/>
              </a:rPr>
              <a:t>cent per annum. The difference in </a:t>
            </a:r>
            <a:r>
              <a:rPr lang="en-US" sz="2300" dirty="0" smtClean="0">
                <a:latin typeface="Times New Roman" pitchFamily="18" charset="0"/>
                <a:cs typeface="Times New Roman" pitchFamily="18" charset="0"/>
              </a:rPr>
              <a:t>annual interest </a:t>
            </a:r>
            <a:r>
              <a:rPr lang="en-US" sz="2300" dirty="0">
                <a:latin typeface="Times New Roman" pitchFamily="18" charset="0"/>
                <a:cs typeface="Times New Roman" pitchFamily="18" charset="0"/>
              </a:rPr>
              <a:t>on a fixed deposit of $25 000 is</a:t>
            </a:r>
          </a:p>
        </p:txBody>
      </p:sp>
      <p:sp>
        <p:nvSpPr>
          <p:cNvPr id="4" name="Rectangle 3"/>
          <p:cNvSpPr/>
          <p:nvPr/>
        </p:nvSpPr>
        <p:spPr>
          <a:xfrm>
            <a:off x="609600" y="2676144"/>
            <a:ext cx="553357" cy="446276"/>
          </a:xfrm>
          <a:prstGeom prst="rect">
            <a:avLst/>
          </a:prstGeom>
        </p:spPr>
        <p:txBody>
          <a:bodyPr wrap="none">
            <a:spAutoFit/>
          </a:bodyPr>
          <a:lstStyle/>
          <a:p>
            <a:r>
              <a:rPr lang="en-US" sz="2300" b="1" dirty="0" smtClean="0">
                <a:latin typeface="Times New Roman" pitchFamily="18" charset="0"/>
                <a:cs typeface="Times New Roman" pitchFamily="18" charset="0"/>
              </a:rPr>
              <a:t>16.</a:t>
            </a:r>
            <a:endParaRPr lang="en-US" sz="2300" dirty="0">
              <a:latin typeface="Times New Roman" pitchFamily="18" charset="0"/>
              <a:cs typeface="Times New Roman" pitchFamily="18" charset="0"/>
            </a:endParaRPr>
          </a:p>
        </p:txBody>
      </p:sp>
      <p:pic>
        <p:nvPicPr>
          <p:cNvPr id="2050" name="Picture 2" descr="\\172.16.2.26\Conver\CARRIBEAN\MATHEMATICS_VOL-1_PPT_DESIGN\Incoming\Equations\Revision_Exam_4\Eqn050.wmf"/>
          <p:cNvPicPr>
            <a:picLocks noChangeAspect="1" noChangeArrowheads="1"/>
          </p:cNvPicPr>
          <p:nvPr/>
        </p:nvPicPr>
        <p:blipFill>
          <a:blip r:embed="rId2" cstate="print">
            <a:extLst>
              <a:ext uri="{28A0092B-C50C-407E-A947-70E740481C1C}">
                <a14:useLocalDpi xmlns:a14="http://schemas.microsoft.com/office/drawing/2010/main" xmlns="" val="0"/>
              </a:ext>
            </a:extLst>
          </a:blip>
          <a:srcRect/>
          <a:stretch>
            <a:fillRect/>
          </a:stretch>
        </p:blipFill>
        <p:spPr bwMode="auto">
          <a:xfrm>
            <a:off x="5151120" y="3097708"/>
            <a:ext cx="406400" cy="685800"/>
          </a:xfrm>
          <a:prstGeom prst="rect">
            <a:avLst/>
          </a:prstGeom>
          <a:noFill/>
          <a:extLst>
            <a:ext uri="{909E8E84-426E-40DD-AFC4-6F175D3DCCD1}">
              <a14:hiddenFill xmlns:a14="http://schemas.microsoft.com/office/drawing/2010/main" xmlns="">
                <a:solidFill>
                  <a:srgbClr val="FFFFFF"/>
                </a:solidFill>
              </a14:hiddenFill>
            </a:ext>
          </a:extLst>
        </p:spPr>
      </p:pic>
      <p:pic>
        <p:nvPicPr>
          <p:cNvPr id="7" name="Picture 3" descr="\\172.16.2.26\Conver\CARRIBEAN\MATHEMATICS_VOL-1_PPT_DESIGN\Incoming\Equations\Revision_Exam_4\Eqn049.wmf"/>
          <p:cNvPicPr>
            <a:picLocks noChangeAspect="1" noChangeArrowheads="1"/>
          </p:cNvPicPr>
          <p:nvPr/>
        </p:nvPicPr>
        <p:blipFill>
          <a:blip r:embed="rId3" cstate="print">
            <a:extLst>
              <a:ext uri="{28A0092B-C50C-407E-A947-70E740481C1C}">
                <a14:useLocalDpi xmlns:a14="http://schemas.microsoft.com/office/drawing/2010/main" xmlns="" val="0"/>
              </a:ext>
            </a:extLst>
          </a:blip>
          <a:srcRect/>
          <a:stretch>
            <a:fillRect/>
          </a:stretch>
        </p:blipFill>
        <p:spPr bwMode="auto">
          <a:xfrm>
            <a:off x="1890268" y="3097708"/>
            <a:ext cx="520700" cy="685800"/>
          </a:xfrm>
          <a:prstGeom prst="rect">
            <a:avLst/>
          </a:prstGeom>
          <a:noFill/>
          <a:extLst>
            <a:ext uri="{909E8E84-426E-40DD-AFC4-6F175D3DCCD1}">
              <a14:hiddenFill xmlns:a14="http://schemas.microsoft.com/office/drawing/2010/main" xmlns="">
                <a:solidFill>
                  <a:srgbClr val="FFFFFF"/>
                </a:solidFill>
              </a14:hiddenFill>
            </a:ext>
          </a:extLst>
        </p:spPr>
      </p:pic>
      <p:sp>
        <p:nvSpPr>
          <p:cNvPr id="8" name="Content Placeholder 10"/>
          <p:cNvSpPr txBox="1">
            <a:spLocks/>
          </p:cNvSpPr>
          <p:nvPr/>
        </p:nvSpPr>
        <p:spPr>
          <a:xfrm>
            <a:off x="1197864" y="4724400"/>
            <a:ext cx="1482856" cy="676339"/>
          </a:xfrm>
          <a:prstGeom prst="rect">
            <a:avLst/>
          </a:prstGeom>
        </p:spPr>
        <p:txBody>
          <a:bodyPr wrap="square">
            <a:spAutoFit/>
          </a:bodyPr>
          <a:lstStyle>
            <a:lvl1pPr marL="274320" indent="-274320" algn="l" defTabSz="914400" rtl="0" eaLnBrk="1" latinLnBrk="0" hangingPunct="1">
              <a:spcBef>
                <a:spcPct val="20000"/>
              </a:spcBef>
              <a:buClr>
                <a:schemeClr val="accent1"/>
              </a:buClr>
              <a:buSzPct val="100000"/>
              <a:buFont typeface="Symbol" pitchFamily="18" charset="2"/>
              <a:buChar char=""/>
              <a:defRPr sz="2400" kern="1200">
                <a:solidFill>
                  <a:schemeClr val="tx2"/>
                </a:solidFill>
                <a:latin typeface="+mn-lt"/>
                <a:ea typeface="+mn-ea"/>
                <a:cs typeface="+mn-cs"/>
              </a:defRPr>
            </a:lvl1pPr>
            <a:lvl2pPr marL="576263" indent="-274320" algn="l" defTabSz="914400" rtl="0" eaLnBrk="1" latinLnBrk="0" hangingPunct="1">
              <a:spcBef>
                <a:spcPct val="20000"/>
              </a:spcBef>
              <a:buClr>
                <a:schemeClr val="accent1"/>
              </a:buClr>
              <a:buSzPct val="100000"/>
              <a:buFont typeface="Symbol" pitchFamily="18" charset="2"/>
              <a:buChar char=""/>
              <a:defRPr sz="2200" kern="1200">
                <a:solidFill>
                  <a:schemeClr val="tx2"/>
                </a:solidFill>
                <a:latin typeface="+mn-lt"/>
                <a:ea typeface="+mn-ea"/>
                <a:cs typeface="+mn-cs"/>
              </a:defRPr>
            </a:lvl2pPr>
            <a:lvl3pPr marL="855663" indent="-228600" algn="l" defTabSz="914400" rtl="0" eaLnBrk="1" latinLnBrk="0" hangingPunct="1">
              <a:spcBef>
                <a:spcPct val="20000"/>
              </a:spcBef>
              <a:buClr>
                <a:schemeClr val="accent1"/>
              </a:buClr>
              <a:buSzPct val="100000"/>
              <a:buFont typeface="Symbol" pitchFamily="18" charset="2"/>
              <a:buChar char=""/>
              <a:defRPr sz="2000" kern="1200">
                <a:solidFill>
                  <a:schemeClr val="tx2"/>
                </a:solidFill>
                <a:latin typeface="+mn-lt"/>
                <a:ea typeface="+mn-ea"/>
                <a:cs typeface="+mn-cs"/>
              </a:defRPr>
            </a:lvl3pPr>
            <a:lvl4pPr marL="1143000" indent="-228600" algn="l" defTabSz="914400" rtl="0" eaLnBrk="1" latinLnBrk="0" hangingPunct="1">
              <a:spcBef>
                <a:spcPct val="20000"/>
              </a:spcBef>
              <a:buClr>
                <a:schemeClr val="accent1"/>
              </a:buClr>
              <a:buSzPct val="100000"/>
              <a:buFont typeface="Symbol" pitchFamily="18" charset="2"/>
              <a:buChar char=""/>
              <a:defRPr sz="1800" kern="1200">
                <a:solidFill>
                  <a:schemeClr val="tx2"/>
                </a:solidFill>
                <a:latin typeface="+mn-lt"/>
                <a:ea typeface="+mn-ea"/>
                <a:cs typeface="+mn-cs"/>
              </a:defRPr>
            </a:lvl4pPr>
            <a:lvl5pPr marL="1463040" indent="-228600" algn="l" defTabSz="914400" rtl="0" eaLnBrk="1" latinLnBrk="0" hangingPunct="1">
              <a:spcBef>
                <a:spcPct val="20000"/>
              </a:spcBef>
              <a:buClr>
                <a:schemeClr val="accent1"/>
              </a:buClr>
              <a:buSzPct val="100000"/>
              <a:buFont typeface="Symbol" pitchFamily="18" charset="2"/>
              <a:buChar char=""/>
              <a:defRPr sz="1600" kern="1200">
                <a:solidFill>
                  <a:schemeClr val="tx2"/>
                </a:solidFill>
                <a:latin typeface="+mn-lt"/>
                <a:ea typeface="+mn-ea"/>
                <a:cs typeface="+mn-cs"/>
              </a:defRPr>
            </a:lvl5pPr>
            <a:lvl6pPr marL="178308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6pPr>
            <a:lvl7pPr marL="210312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7pPr>
            <a:lvl8pPr marL="242316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8pPr>
            <a:lvl9pPr marL="274320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9pPr>
          </a:lstStyle>
          <a:p>
            <a:pPr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(A) $3 125</a:t>
            </a:r>
            <a:endParaRPr lang="en-US" sz="2300" dirty="0">
              <a:solidFill>
                <a:schemeClr val="tx1"/>
              </a:solidFill>
              <a:latin typeface="Times New Roman" pitchFamily="18" charset="0"/>
              <a:cs typeface="Times New Roman" pitchFamily="18" charset="0"/>
            </a:endParaRPr>
          </a:p>
        </p:txBody>
      </p:sp>
      <p:sp>
        <p:nvSpPr>
          <p:cNvPr id="9" name="Content Placeholder 10"/>
          <p:cNvSpPr txBox="1">
            <a:spLocks/>
          </p:cNvSpPr>
          <p:nvPr/>
        </p:nvSpPr>
        <p:spPr>
          <a:xfrm>
            <a:off x="2712572" y="4724400"/>
            <a:ext cx="1599957" cy="676339"/>
          </a:xfrm>
          <a:prstGeom prst="rect">
            <a:avLst/>
          </a:prstGeom>
        </p:spPr>
        <p:txBody>
          <a:bodyPr wrap="square">
            <a:spAutoFit/>
          </a:bodyPr>
          <a:lstStyle>
            <a:lvl1pPr marL="274320" indent="-274320" algn="l" defTabSz="914400" rtl="0" eaLnBrk="1" latinLnBrk="0" hangingPunct="1">
              <a:spcBef>
                <a:spcPct val="20000"/>
              </a:spcBef>
              <a:buClr>
                <a:schemeClr val="accent1"/>
              </a:buClr>
              <a:buSzPct val="100000"/>
              <a:buFont typeface="Symbol" pitchFamily="18" charset="2"/>
              <a:buChar char=""/>
              <a:defRPr sz="2400" kern="1200">
                <a:solidFill>
                  <a:schemeClr val="tx2"/>
                </a:solidFill>
                <a:latin typeface="+mn-lt"/>
                <a:ea typeface="+mn-ea"/>
                <a:cs typeface="+mn-cs"/>
              </a:defRPr>
            </a:lvl1pPr>
            <a:lvl2pPr marL="576263" indent="-274320" algn="l" defTabSz="914400" rtl="0" eaLnBrk="1" latinLnBrk="0" hangingPunct="1">
              <a:spcBef>
                <a:spcPct val="20000"/>
              </a:spcBef>
              <a:buClr>
                <a:schemeClr val="accent1"/>
              </a:buClr>
              <a:buSzPct val="100000"/>
              <a:buFont typeface="Symbol" pitchFamily="18" charset="2"/>
              <a:buChar char=""/>
              <a:defRPr sz="2200" kern="1200">
                <a:solidFill>
                  <a:schemeClr val="tx2"/>
                </a:solidFill>
                <a:latin typeface="+mn-lt"/>
                <a:ea typeface="+mn-ea"/>
                <a:cs typeface="+mn-cs"/>
              </a:defRPr>
            </a:lvl2pPr>
            <a:lvl3pPr marL="855663" indent="-228600" algn="l" defTabSz="914400" rtl="0" eaLnBrk="1" latinLnBrk="0" hangingPunct="1">
              <a:spcBef>
                <a:spcPct val="20000"/>
              </a:spcBef>
              <a:buClr>
                <a:schemeClr val="accent1"/>
              </a:buClr>
              <a:buSzPct val="100000"/>
              <a:buFont typeface="Symbol" pitchFamily="18" charset="2"/>
              <a:buChar char=""/>
              <a:defRPr sz="2000" kern="1200">
                <a:solidFill>
                  <a:schemeClr val="tx2"/>
                </a:solidFill>
                <a:latin typeface="+mn-lt"/>
                <a:ea typeface="+mn-ea"/>
                <a:cs typeface="+mn-cs"/>
              </a:defRPr>
            </a:lvl3pPr>
            <a:lvl4pPr marL="1143000" indent="-228600" algn="l" defTabSz="914400" rtl="0" eaLnBrk="1" latinLnBrk="0" hangingPunct="1">
              <a:spcBef>
                <a:spcPct val="20000"/>
              </a:spcBef>
              <a:buClr>
                <a:schemeClr val="accent1"/>
              </a:buClr>
              <a:buSzPct val="100000"/>
              <a:buFont typeface="Symbol" pitchFamily="18" charset="2"/>
              <a:buChar char=""/>
              <a:defRPr sz="1800" kern="1200">
                <a:solidFill>
                  <a:schemeClr val="tx2"/>
                </a:solidFill>
                <a:latin typeface="+mn-lt"/>
                <a:ea typeface="+mn-ea"/>
                <a:cs typeface="+mn-cs"/>
              </a:defRPr>
            </a:lvl4pPr>
            <a:lvl5pPr marL="1463040" indent="-228600" algn="l" defTabSz="914400" rtl="0" eaLnBrk="1" latinLnBrk="0" hangingPunct="1">
              <a:spcBef>
                <a:spcPct val="20000"/>
              </a:spcBef>
              <a:buClr>
                <a:schemeClr val="accent1"/>
              </a:buClr>
              <a:buSzPct val="100000"/>
              <a:buFont typeface="Symbol" pitchFamily="18" charset="2"/>
              <a:buChar char=""/>
              <a:defRPr sz="1600" kern="1200">
                <a:solidFill>
                  <a:schemeClr val="tx2"/>
                </a:solidFill>
                <a:latin typeface="+mn-lt"/>
                <a:ea typeface="+mn-ea"/>
                <a:cs typeface="+mn-cs"/>
              </a:defRPr>
            </a:lvl5pPr>
            <a:lvl6pPr marL="178308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6pPr>
            <a:lvl7pPr marL="210312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7pPr>
            <a:lvl8pPr marL="242316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8pPr>
            <a:lvl9pPr marL="274320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9pPr>
          </a:lstStyle>
          <a:p>
            <a:pPr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(B) $1 875</a:t>
            </a:r>
            <a:endParaRPr lang="en-US" sz="2300" dirty="0">
              <a:solidFill>
                <a:schemeClr val="tx1"/>
              </a:solidFill>
              <a:latin typeface="Times New Roman" pitchFamily="18" charset="0"/>
              <a:cs typeface="Times New Roman" pitchFamily="18" charset="0"/>
            </a:endParaRPr>
          </a:p>
        </p:txBody>
      </p:sp>
      <p:sp>
        <p:nvSpPr>
          <p:cNvPr id="10" name="Content Placeholder 10"/>
          <p:cNvSpPr txBox="1">
            <a:spLocks/>
          </p:cNvSpPr>
          <p:nvPr/>
        </p:nvSpPr>
        <p:spPr>
          <a:xfrm>
            <a:off x="4284969" y="4724400"/>
            <a:ext cx="1478974" cy="676339"/>
          </a:xfrm>
          <a:prstGeom prst="rect">
            <a:avLst/>
          </a:prstGeom>
        </p:spPr>
        <p:txBody>
          <a:bodyPr wrap="square">
            <a:spAutoFit/>
          </a:bodyPr>
          <a:lstStyle>
            <a:lvl1pPr marL="274320" indent="-274320" algn="l" defTabSz="914400" rtl="0" eaLnBrk="1" latinLnBrk="0" hangingPunct="1">
              <a:spcBef>
                <a:spcPct val="20000"/>
              </a:spcBef>
              <a:buClr>
                <a:schemeClr val="accent1"/>
              </a:buClr>
              <a:buSzPct val="100000"/>
              <a:buFont typeface="Symbol" pitchFamily="18" charset="2"/>
              <a:buChar char=""/>
              <a:defRPr sz="2400" kern="1200">
                <a:solidFill>
                  <a:schemeClr val="tx2"/>
                </a:solidFill>
                <a:latin typeface="+mn-lt"/>
                <a:ea typeface="+mn-ea"/>
                <a:cs typeface="+mn-cs"/>
              </a:defRPr>
            </a:lvl1pPr>
            <a:lvl2pPr marL="576263" indent="-274320" algn="l" defTabSz="914400" rtl="0" eaLnBrk="1" latinLnBrk="0" hangingPunct="1">
              <a:spcBef>
                <a:spcPct val="20000"/>
              </a:spcBef>
              <a:buClr>
                <a:schemeClr val="accent1"/>
              </a:buClr>
              <a:buSzPct val="100000"/>
              <a:buFont typeface="Symbol" pitchFamily="18" charset="2"/>
              <a:buChar char=""/>
              <a:defRPr sz="2200" kern="1200">
                <a:solidFill>
                  <a:schemeClr val="tx2"/>
                </a:solidFill>
                <a:latin typeface="+mn-lt"/>
                <a:ea typeface="+mn-ea"/>
                <a:cs typeface="+mn-cs"/>
              </a:defRPr>
            </a:lvl2pPr>
            <a:lvl3pPr marL="855663" indent="-228600" algn="l" defTabSz="914400" rtl="0" eaLnBrk="1" latinLnBrk="0" hangingPunct="1">
              <a:spcBef>
                <a:spcPct val="20000"/>
              </a:spcBef>
              <a:buClr>
                <a:schemeClr val="accent1"/>
              </a:buClr>
              <a:buSzPct val="100000"/>
              <a:buFont typeface="Symbol" pitchFamily="18" charset="2"/>
              <a:buChar char=""/>
              <a:defRPr sz="2000" kern="1200">
                <a:solidFill>
                  <a:schemeClr val="tx2"/>
                </a:solidFill>
                <a:latin typeface="+mn-lt"/>
                <a:ea typeface="+mn-ea"/>
                <a:cs typeface="+mn-cs"/>
              </a:defRPr>
            </a:lvl3pPr>
            <a:lvl4pPr marL="1143000" indent="-228600" algn="l" defTabSz="914400" rtl="0" eaLnBrk="1" latinLnBrk="0" hangingPunct="1">
              <a:spcBef>
                <a:spcPct val="20000"/>
              </a:spcBef>
              <a:buClr>
                <a:schemeClr val="accent1"/>
              </a:buClr>
              <a:buSzPct val="100000"/>
              <a:buFont typeface="Symbol" pitchFamily="18" charset="2"/>
              <a:buChar char=""/>
              <a:defRPr sz="1800" kern="1200">
                <a:solidFill>
                  <a:schemeClr val="tx2"/>
                </a:solidFill>
                <a:latin typeface="+mn-lt"/>
                <a:ea typeface="+mn-ea"/>
                <a:cs typeface="+mn-cs"/>
              </a:defRPr>
            </a:lvl4pPr>
            <a:lvl5pPr marL="1463040" indent="-228600" algn="l" defTabSz="914400" rtl="0" eaLnBrk="1" latinLnBrk="0" hangingPunct="1">
              <a:spcBef>
                <a:spcPct val="20000"/>
              </a:spcBef>
              <a:buClr>
                <a:schemeClr val="accent1"/>
              </a:buClr>
              <a:buSzPct val="100000"/>
              <a:buFont typeface="Symbol" pitchFamily="18" charset="2"/>
              <a:buChar char=""/>
              <a:defRPr sz="1600" kern="1200">
                <a:solidFill>
                  <a:schemeClr val="tx2"/>
                </a:solidFill>
                <a:latin typeface="+mn-lt"/>
                <a:ea typeface="+mn-ea"/>
                <a:cs typeface="+mn-cs"/>
              </a:defRPr>
            </a:lvl5pPr>
            <a:lvl6pPr marL="178308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6pPr>
            <a:lvl7pPr marL="210312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7pPr>
            <a:lvl8pPr marL="242316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8pPr>
            <a:lvl9pPr marL="274320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9pPr>
          </a:lstStyle>
          <a:p>
            <a:pPr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(C) $1 250</a:t>
            </a:r>
            <a:endParaRPr lang="en-US" sz="2300" dirty="0">
              <a:solidFill>
                <a:schemeClr val="tx1"/>
              </a:solidFill>
              <a:latin typeface="Times New Roman" pitchFamily="18" charset="0"/>
              <a:cs typeface="Times New Roman" pitchFamily="18" charset="0"/>
            </a:endParaRPr>
          </a:p>
        </p:txBody>
      </p:sp>
      <p:sp>
        <p:nvSpPr>
          <p:cNvPr id="11" name="Content Placeholder 10"/>
          <p:cNvSpPr txBox="1">
            <a:spLocks/>
          </p:cNvSpPr>
          <p:nvPr/>
        </p:nvSpPr>
        <p:spPr>
          <a:xfrm>
            <a:off x="5733804" y="4724400"/>
            <a:ext cx="1688592" cy="676339"/>
          </a:xfrm>
          <a:prstGeom prst="rect">
            <a:avLst/>
          </a:prstGeom>
        </p:spPr>
        <p:txBody>
          <a:bodyPr wrap="square">
            <a:spAutoFit/>
          </a:bodyPr>
          <a:lstStyle>
            <a:lvl1pPr marL="274320" indent="-274320" algn="l" defTabSz="914400" rtl="0" eaLnBrk="1" latinLnBrk="0" hangingPunct="1">
              <a:spcBef>
                <a:spcPct val="20000"/>
              </a:spcBef>
              <a:buClr>
                <a:schemeClr val="accent1"/>
              </a:buClr>
              <a:buSzPct val="100000"/>
              <a:buFont typeface="Symbol" pitchFamily="18" charset="2"/>
              <a:buChar char=""/>
              <a:defRPr sz="2400" kern="1200">
                <a:solidFill>
                  <a:schemeClr val="tx2"/>
                </a:solidFill>
                <a:latin typeface="+mn-lt"/>
                <a:ea typeface="+mn-ea"/>
                <a:cs typeface="+mn-cs"/>
              </a:defRPr>
            </a:lvl1pPr>
            <a:lvl2pPr marL="576263" indent="-274320" algn="l" defTabSz="914400" rtl="0" eaLnBrk="1" latinLnBrk="0" hangingPunct="1">
              <a:spcBef>
                <a:spcPct val="20000"/>
              </a:spcBef>
              <a:buClr>
                <a:schemeClr val="accent1"/>
              </a:buClr>
              <a:buSzPct val="100000"/>
              <a:buFont typeface="Symbol" pitchFamily="18" charset="2"/>
              <a:buChar char=""/>
              <a:defRPr sz="2200" kern="1200">
                <a:solidFill>
                  <a:schemeClr val="tx2"/>
                </a:solidFill>
                <a:latin typeface="+mn-lt"/>
                <a:ea typeface="+mn-ea"/>
                <a:cs typeface="+mn-cs"/>
              </a:defRPr>
            </a:lvl2pPr>
            <a:lvl3pPr marL="855663" indent="-228600" algn="l" defTabSz="914400" rtl="0" eaLnBrk="1" latinLnBrk="0" hangingPunct="1">
              <a:spcBef>
                <a:spcPct val="20000"/>
              </a:spcBef>
              <a:buClr>
                <a:schemeClr val="accent1"/>
              </a:buClr>
              <a:buSzPct val="100000"/>
              <a:buFont typeface="Symbol" pitchFamily="18" charset="2"/>
              <a:buChar char=""/>
              <a:defRPr sz="2000" kern="1200">
                <a:solidFill>
                  <a:schemeClr val="tx2"/>
                </a:solidFill>
                <a:latin typeface="+mn-lt"/>
                <a:ea typeface="+mn-ea"/>
                <a:cs typeface="+mn-cs"/>
              </a:defRPr>
            </a:lvl3pPr>
            <a:lvl4pPr marL="1143000" indent="-228600" algn="l" defTabSz="914400" rtl="0" eaLnBrk="1" latinLnBrk="0" hangingPunct="1">
              <a:spcBef>
                <a:spcPct val="20000"/>
              </a:spcBef>
              <a:buClr>
                <a:schemeClr val="accent1"/>
              </a:buClr>
              <a:buSzPct val="100000"/>
              <a:buFont typeface="Symbol" pitchFamily="18" charset="2"/>
              <a:buChar char=""/>
              <a:defRPr sz="1800" kern="1200">
                <a:solidFill>
                  <a:schemeClr val="tx2"/>
                </a:solidFill>
                <a:latin typeface="+mn-lt"/>
                <a:ea typeface="+mn-ea"/>
                <a:cs typeface="+mn-cs"/>
              </a:defRPr>
            </a:lvl4pPr>
            <a:lvl5pPr marL="1463040" indent="-228600" algn="l" defTabSz="914400" rtl="0" eaLnBrk="1" latinLnBrk="0" hangingPunct="1">
              <a:spcBef>
                <a:spcPct val="20000"/>
              </a:spcBef>
              <a:buClr>
                <a:schemeClr val="accent1"/>
              </a:buClr>
              <a:buSzPct val="100000"/>
              <a:buFont typeface="Symbol" pitchFamily="18" charset="2"/>
              <a:buChar char=""/>
              <a:defRPr sz="1600" kern="1200">
                <a:solidFill>
                  <a:schemeClr val="tx2"/>
                </a:solidFill>
                <a:latin typeface="+mn-lt"/>
                <a:ea typeface="+mn-ea"/>
                <a:cs typeface="+mn-cs"/>
              </a:defRPr>
            </a:lvl5pPr>
            <a:lvl6pPr marL="178308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6pPr>
            <a:lvl7pPr marL="210312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7pPr>
            <a:lvl8pPr marL="242316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8pPr>
            <a:lvl9pPr marL="274320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9pPr>
          </a:lstStyle>
          <a:p>
            <a:pPr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(D) $250</a:t>
            </a:r>
            <a:endParaRPr lang="en-US" sz="2300" dirty="0">
              <a:solidFill>
                <a:schemeClr val="tx1"/>
              </a:solidFill>
              <a:latin typeface="Times New Roman" pitchFamily="18" charset="0"/>
              <a:cs typeface="Times New Roman" pitchFamily="18" charset="0"/>
            </a:endParaRPr>
          </a:p>
        </p:txBody>
      </p:sp>
      <p:sp>
        <p:nvSpPr>
          <p:cNvPr id="12" name="Notched Right Arrow 11"/>
          <p:cNvSpPr/>
          <p:nvPr/>
        </p:nvSpPr>
        <p:spPr>
          <a:xfrm>
            <a:off x="7162800" y="6019800"/>
            <a:ext cx="1782315" cy="685800"/>
          </a:xfrm>
          <a:prstGeom prst="notchedRightArrow">
            <a:avLst/>
          </a:prstGeom>
          <a:blipFill>
            <a:blip r:embed="rId4" cstate="print">
              <a:extLst>
                <a:ext uri="{BEBA8EAE-BF5A-486C-A8C5-ECC9F3942E4B}">
                  <a14:imgProps xmlns:a14="http://schemas.microsoft.com/office/drawing/2010/main" xmlns="">
                    <a14:imgLayer r:embed="rId5">
                      <a14:imgEffect>
                        <a14:brightnessContrast bright="-20000" contrast="-20000"/>
                      </a14:imgEffect>
                    </a14:imgLayer>
                  </a14:imgProps>
                </a:ex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ANSWER</a:t>
            </a:r>
            <a:endParaRPr lang="en-US" sz="2000" b="1" dirty="0">
              <a:solidFill>
                <a:schemeClr val="tx1"/>
              </a:solidFill>
              <a:latin typeface="Times New Roman" pitchFamily="18" charset="0"/>
              <a:cs typeface="Times New Roman" pitchFamily="18" charset="0"/>
            </a:endParaRPr>
          </a:p>
        </p:txBody>
      </p:sp>
      <p:sp>
        <p:nvSpPr>
          <p:cNvPr id="13" name="TextBox 12"/>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4 Paper 1</a:t>
            </a:r>
          </a:p>
        </p:txBody>
      </p:sp>
    </p:spTree>
    <p:extLst>
      <p:ext uri="{BB962C8B-B14F-4D97-AF65-F5344CB8AC3E}">
        <p14:creationId xmlns:p14="http://schemas.microsoft.com/office/powerpoint/2010/main" xmlns="" val="4102843171"/>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500" fill="hold"/>
                                        <p:tgtEl>
                                          <p:spTgt spid="4"/>
                                        </p:tgtEl>
                                        <p:attrNameLst>
                                          <p:attrName>ppt_w</p:attrName>
                                        </p:attrNameLst>
                                      </p:cBhvr>
                                      <p:tavLst>
                                        <p:tav tm="0">
                                          <p:val>
                                            <p:fltVal val="0"/>
                                          </p:val>
                                        </p:tav>
                                        <p:tav tm="100000">
                                          <p:val>
                                            <p:strVal val="#ppt_w"/>
                                          </p:val>
                                        </p:tav>
                                      </p:tavLst>
                                    </p:anim>
                                    <p:anim calcmode="lin" valueType="num">
                                      <p:cBhvr>
                                        <p:cTn id="8" dur="500" fill="hold"/>
                                        <p:tgtEl>
                                          <p:spTgt spid="4"/>
                                        </p:tgtEl>
                                        <p:attrNameLst>
                                          <p:attrName>ppt_h</p:attrName>
                                        </p:attrNameLst>
                                      </p:cBhvr>
                                      <p:tavLst>
                                        <p:tav tm="0">
                                          <p:val>
                                            <p:fltVal val="0"/>
                                          </p:val>
                                        </p:tav>
                                        <p:tav tm="100000">
                                          <p:val>
                                            <p:strVal val="#ppt_h"/>
                                          </p:val>
                                        </p:tav>
                                      </p:tavLst>
                                    </p:anim>
                                    <p:animEffect transition="in" filter="fade">
                                      <p:cBhvr>
                                        <p:cTn id="9" dur="500"/>
                                        <p:tgtEl>
                                          <p:spTgt spid="4"/>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3"/>
                                        </p:tgtEl>
                                        <p:attrNameLst>
                                          <p:attrName>style.visibility</p:attrName>
                                        </p:attrNameLst>
                                      </p:cBhvr>
                                      <p:to>
                                        <p:strVal val="visible"/>
                                      </p:to>
                                    </p:set>
                                    <p:anim calcmode="lin" valueType="num">
                                      <p:cBhvr>
                                        <p:cTn id="12" dur="500" fill="hold"/>
                                        <p:tgtEl>
                                          <p:spTgt spid="3"/>
                                        </p:tgtEl>
                                        <p:attrNameLst>
                                          <p:attrName>ppt_w</p:attrName>
                                        </p:attrNameLst>
                                      </p:cBhvr>
                                      <p:tavLst>
                                        <p:tav tm="0">
                                          <p:val>
                                            <p:fltVal val="0"/>
                                          </p:val>
                                        </p:tav>
                                        <p:tav tm="100000">
                                          <p:val>
                                            <p:strVal val="#ppt_w"/>
                                          </p:val>
                                        </p:tav>
                                      </p:tavLst>
                                    </p:anim>
                                    <p:anim calcmode="lin" valueType="num">
                                      <p:cBhvr>
                                        <p:cTn id="13" dur="500" fill="hold"/>
                                        <p:tgtEl>
                                          <p:spTgt spid="3"/>
                                        </p:tgtEl>
                                        <p:attrNameLst>
                                          <p:attrName>ppt_h</p:attrName>
                                        </p:attrNameLst>
                                      </p:cBhvr>
                                      <p:tavLst>
                                        <p:tav tm="0">
                                          <p:val>
                                            <p:fltVal val="0"/>
                                          </p:val>
                                        </p:tav>
                                        <p:tav tm="100000">
                                          <p:val>
                                            <p:strVal val="#ppt_h"/>
                                          </p:val>
                                        </p:tav>
                                      </p:tavLst>
                                    </p:anim>
                                    <p:animEffect transition="in" filter="fade">
                                      <p:cBhvr>
                                        <p:cTn id="14" dur="500"/>
                                        <p:tgtEl>
                                          <p:spTgt spid="3"/>
                                        </p:tgtEl>
                                      </p:cBhvr>
                                    </p:animEffect>
                                  </p:childTnLst>
                                </p:cTn>
                              </p:par>
                              <p:par>
                                <p:cTn id="15" presetID="53" presetClass="entr" presetSubtype="16" fill="hold" nodeType="withEffect">
                                  <p:stCondLst>
                                    <p:cond delay="0"/>
                                  </p:stCondLst>
                                  <p:childTnLst>
                                    <p:set>
                                      <p:cBhvr>
                                        <p:cTn id="16" dur="1" fill="hold">
                                          <p:stCondLst>
                                            <p:cond delay="0"/>
                                          </p:stCondLst>
                                        </p:cTn>
                                        <p:tgtEl>
                                          <p:spTgt spid="7"/>
                                        </p:tgtEl>
                                        <p:attrNameLst>
                                          <p:attrName>style.visibility</p:attrName>
                                        </p:attrNameLst>
                                      </p:cBhvr>
                                      <p:to>
                                        <p:strVal val="visible"/>
                                      </p:to>
                                    </p:set>
                                    <p:anim calcmode="lin" valueType="num">
                                      <p:cBhvr>
                                        <p:cTn id="17" dur="500" fill="hold"/>
                                        <p:tgtEl>
                                          <p:spTgt spid="7"/>
                                        </p:tgtEl>
                                        <p:attrNameLst>
                                          <p:attrName>ppt_w</p:attrName>
                                        </p:attrNameLst>
                                      </p:cBhvr>
                                      <p:tavLst>
                                        <p:tav tm="0">
                                          <p:val>
                                            <p:fltVal val="0"/>
                                          </p:val>
                                        </p:tav>
                                        <p:tav tm="100000">
                                          <p:val>
                                            <p:strVal val="#ppt_w"/>
                                          </p:val>
                                        </p:tav>
                                      </p:tavLst>
                                    </p:anim>
                                    <p:anim calcmode="lin" valueType="num">
                                      <p:cBhvr>
                                        <p:cTn id="18" dur="500" fill="hold"/>
                                        <p:tgtEl>
                                          <p:spTgt spid="7"/>
                                        </p:tgtEl>
                                        <p:attrNameLst>
                                          <p:attrName>ppt_h</p:attrName>
                                        </p:attrNameLst>
                                      </p:cBhvr>
                                      <p:tavLst>
                                        <p:tav tm="0">
                                          <p:val>
                                            <p:fltVal val="0"/>
                                          </p:val>
                                        </p:tav>
                                        <p:tav tm="100000">
                                          <p:val>
                                            <p:strVal val="#ppt_h"/>
                                          </p:val>
                                        </p:tav>
                                      </p:tavLst>
                                    </p:anim>
                                    <p:animEffect transition="in" filter="fade">
                                      <p:cBhvr>
                                        <p:cTn id="19" dur="500"/>
                                        <p:tgtEl>
                                          <p:spTgt spid="7"/>
                                        </p:tgtEl>
                                      </p:cBhvr>
                                    </p:animEffect>
                                  </p:childTnLst>
                                </p:cTn>
                              </p:par>
                              <p:par>
                                <p:cTn id="20" presetID="53" presetClass="entr" presetSubtype="16" fill="hold" nodeType="withEffect">
                                  <p:stCondLst>
                                    <p:cond delay="0"/>
                                  </p:stCondLst>
                                  <p:childTnLst>
                                    <p:set>
                                      <p:cBhvr>
                                        <p:cTn id="21" dur="1" fill="hold">
                                          <p:stCondLst>
                                            <p:cond delay="0"/>
                                          </p:stCondLst>
                                        </p:cTn>
                                        <p:tgtEl>
                                          <p:spTgt spid="2050"/>
                                        </p:tgtEl>
                                        <p:attrNameLst>
                                          <p:attrName>style.visibility</p:attrName>
                                        </p:attrNameLst>
                                      </p:cBhvr>
                                      <p:to>
                                        <p:strVal val="visible"/>
                                      </p:to>
                                    </p:set>
                                    <p:anim calcmode="lin" valueType="num">
                                      <p:cBhvr>
                                        <p:cTn id="22" dur="500" fill="hold"/>
                                        <p:tgtEl>
                                          <p:spTgt spid="2050"/>
                                        </p:tgtEl>
                                        <p:attrNameLst>
                                          <p:attrName>ppt_w</p:attrName>
                                        </p:attrNameLst>
                                      </p:cBhvr>
                                      <p:tavLst>
                                        <p:tav tm="0">
                                          <p:val>
                                            <p:fltVal val="0"/>
                                          </p:val>
                                        </p:tav>
                                        <p:tav tm="100000">
                                          <p:val>
                                            <p:strVal val="#ppt_w"/>
                                          </p:val>
                                        </p:tav>
                                      </p:tavLst>
                                    </p:anim>
                                    <p:anim calcmode="lin" valueType="num">
                                      <p:cBhvr>
                                        <p:cTn id="23" dur="500" fill="hold"/>
                                        <p:tgtEl>
                                          <p:spTgt spid="2050"/>
                                        </p:tgtEl>
                                        <p:attrNameLst>
                                          <p:attrName>ppt_h</p:attrName>
                                        </p:attrNameLst>
                                      </p:cBhvr>
                                      <p:tavLst>
                                        <p:tav tm="0">
                                          <p:val>
                                            <p:fltVal val="0"/>
                                          </p:val>
                                        </p:tav>
                                        <p:tav tm="100000">
                                          <p:val>
                                            <p:strVal val="#ppt_h"/>
                                          </p:val>
                                        </p:tav>
                                      </p:tavLst>
                                    </p:anim>
                                    <p:animEffect transition="in" filter="fade">
                                      <p:cBhvr>
                                        <p:cTn id="24" dur="500"/>
                                        <p:tgtEl>
                                          <p:spTgt spid="2050"/>
                                        </p:tgtEl>
                                      </p:cBhvr>
                                    </p:animEffect>
                                  </p:childTnLst>
                                </p:cTn>
                              </p:par>
                            </p:childTnLst>
                          </p:cTn>
                        </p:par>
                      </p:childTnLst>
                    </p:cTn>
                  </p:par>
                  <p:par>
                    <p:cTn id="25" fill="hold">
                      <p:stCondLst>
                        <p:cond delay="indefinite"/>
                      </p:stCondLst>
                      <p:childTnLst>
                        <p:par>
                          <p:cTn id="26" fill="hold">
                            <p:stCondLst>
                              <p:cond delay="0"/>
                            </p:stCondLst>
                            <p:childTnLst>
                              <p:par>
                                <p:cTn id="27" presetID="53" presetClass="entr" presetSubtype="16" fill="hold" grpId="0" nodeType="clickEffect">
                                  <p:stCondLst>
                                    <p:cond delay="0"/>
                                  </p:stCondLst>
                                  <p:childTnLst>
                                    <p:set>
                                      <p:cBhvr>
                                        <p:cTn id="28" dur="1" fill="hold">
                                          <p:stCondLst>
                                            <p:cond delay="0"/>
                                          </p:stCondLst>
                                        </p:cTn>
                                        <p:tgtEl>
                                          <p:spTgt spid="8"/>
                                        </p:tgtEl>
                                        <p:attrNameLst>
                                          <p:attrName>style.visibility</p:attrName>
                                        </p:attrNameLst>
                                      </p:cBhvr>
                                      <p:to>
                                        <p:strVal val="visible"/>
                                      </p:to>
                                    </p:set>
                                    <p:anim calcmode="lin" valueType="num">
                                      <p:cBhvr>
                                        <p:cTn id="29" dur="500" fill="hold"/>
                                        <p:tgtEl>
                                          <p:spTgt spid="8"/>
                                        </p:tgtEl>
                                        <p:attrNameLst>
                                          <p:attrName>ppt_w</p:attrName>
                                        </p:attrNameLst>
                                      </p:cBhvr>
                                      <p:tavLst>
                                        <p:tav tm="0">
                                          <p:val>
                                            <p:fltVal val="0"/>
                                          </p:val>
                                        </p:tav>
                                        <p:tav tm="100000">
                                          <p:val>
                                            <p:strVal val="#ppt_w"/>
                                          </p:val>
                                        </p:tav>
                                      </p:tavLst>
                                    </p:anim>
                                    <p:anim calcmode="lin" valueType="num">
                                      <p:cBhvr>
                                        <p:cTn id="30" dur="500" fill="hold"/>
                                        <p:tgtEl>
                                          <p:spTgt spid="8"/>
                                        </p:tgtEl>
                                        <p:attrNameLst>
                                          <p:attrName>ppt_h</p:attrName>
                                        </p:attrNameLst>
                                      </p:cBhvr>
                                      <p:tavLst>
                                        <p:tav tm="0">
                                          <p:val>
                                            <p:fltVal val="0"/>
                                          </p:val>
                                        </p:tav>
                                        <p:tav tm="100000">
                                          <p:val>
                                            <p:strVal val="#ppt_h"/>
                                          </p:val>
                                        </p:tav>
                                      </p:tavLst>
                                    </p:anim>
                                    <p:animEffect transition="in" filter="fade">
                                      <p:cBhvr>
                                        <p:cTn id="31" dur="500"/>
                                        <p:tgtEl>
                                          <p:spTgt spid="8"/>
                                        </p:tgtEl>
                                      </p:cBhvr>
                                    </p:animEffect>
                                  </p:childTnLst>
                                </p:cTn>
                              </p:par>
                              <p:par>
                                <p:cTn id="32" presetID="53" presetClass="entr" presetSubtype="16" fill="hold" grpId="0" nodeType="withEffect">
                                  <p:stCondLst>
                                    <p:cond delay="0"/>
                                  </p:stCondLst>
                                  <p:childTnLst>
                                    <p:set>
                                      <p:cBhvr>
                                        <p:cTn id="33" dur="1" fill="hold">
                                          <p:stCondLst>
                                            <p:cond delay="0"/>
                                          </p:stCondLst>
                                        </p:cTn>
                                        <p:tgtEl>
                                          <p:spTgt spid="9"/>
                                        </p:tgtEl>
                                        <p:attrNameLst>
                                          <p:attrName>style.visibility</p:attrName>
                                        </p:attrNameLst>
                                      </p:cBhvr>
                                      <p:to>
                                        <p:strVal val="visible"/>
                                      </p:to>
                                    </p:set>
                                    <p:anim calcmode="lin" valueType="num">
                                      <p:cBhvr>
                                        <p:cTn id="34" dur="500" fill="hold"/>
                                        <p:tgtEl>
                                          <p:spTgt spid="9"/>
                                        </p:tgtEl>
                                        <p:attrNameLst>
                                          <p:attrName>ppt_w</p:attrName>
                                        </p:attrNameLst>
                                      </p:cBhvr>
                                      <p:tavLst>
                                        <p:tav tm="0">
                                          <p:val>
                                            <p:fltVal val="0"/>
                                          </p:val>
                                        </p:tav>
                                        <p:tav tm="100000">
                                          <p:val>
                                            <p:strVal val="#ppt_w"/>
                                          </p:val>
                                        </p:tav>
                                      </p:tavLst>
                                    </p:anim>
                                    <p:anim calcmode="lin" valueType="num">
                                      <p:cBhvr>
                                        <p:cTn id="35" dur="500" fill="hold"/>
                                        <p:tgtEl>
                                          <p:spTgt spid="9"/>
                                        </p:tgtEl>
                                        <p:attrNameLst>
                                          <p:attrName>ppt_h</p:attrName>
                                        </p:attrNameLst>
                                      </p:cBhvr>
                                      <p:tavLst>
                                        <p:tav tm="0">
                                          <p:val>
                                            <p:fltVal val="0"/>
                                          </p:val>
                                        </p:tav>
                                        <p:tav tm="100000">
                                          <p:val>
                                            <p:strVal val="#ppt_h"/>
                                          </p:val>
                                        </p:tav>
                                      </p:tavLst>
                                    </p:anim>
                                    <p:animEffect transition="in" filter="fade">
                                      <p:cBhvr>
                                        <p:cTn id="36" dur="500"/>
                                        <p:tgtEl>
                                          <p:spTgt spid="9"/>
                                        </p:tgtEl>
                                      </p:cBhvr>
                                    </p:animEffect>
                                  </p:childTnLst>
                                </p:cTn>
                              </p:par>
                              <p:par>
                                <p:cTn id="37" presetID="53" presetClass="entr" presetSubtype="16" fill="hold" grpId="0" nodeType="withEffect">
                                  <p:stCondLst>
                                    <p:cond delay="0"/>
                                  </p:stCondLst>
                                  <p:childTnLst>
                                    <p:set>
                                      <p:cBhvr>
                                        <p:cTn id="38" dur="1" fill="hold">
                                          <p:stCondLst>
                                            <p:cond delay="0"/>
                                          </p:stCondLst>
                                        </p:cTn>
                                        <p:tgtEl>
                                          <p:spTgt spid="10"/>
                                        </p:tgtEl>
                                        <p:attrNameLst>
                                          <p:attrName>style.visibility</p:attrName>
                                        </p:attrNameLst>
                                      </p:cBhvr>
                                      <p:to>
                                        <p:strVal val="visible"/>
                                      </p:to>
                                    </p:set>
                                    <p:anim calcmode="lin" valueType="num">
                                      <p:cBhvr>
                                        <p:cTn id="39" dur="500" fill="hold"/>
                                        <p:tgtEl>
                                          <p:spTgt spid="10"/>
                                        </p:tgtEl>
                                        <p:attrNameLst>
                                          <p:attrName>ppt_w</p:attrName>
                                        </p:attrNameLst>
                                      </p:cBhvr>
                                      <p:tavLst>
                                        <p:tav tm="0">
                                          <p:val>
                                            <p:fltVal val="0"/>
                                          </p:val>
                                        </p:tav>
                                        <p:tav tm="100000">
                                          <p:val>
                                            <p:strVal val="#ppt_w"/>
                                          </p:val>
                                        </p:tav>
                                      </p:tavLst>
                                    </p:anim>
                                    <p:anim calcmode="lin" valueType="num">
                                      <p:cBhvr>
                                        <p:cTn id="40" dur="500" fill="hold"/>
                                        <p:tgtEl>
                                          <p:spTgt spid="10"/>
                                        </p:tgtEl>
                                        <p:attrNameLst>
                                          <p:attrName>ppt_h</p:attrName>
                                        </p:attrNameLst>
                                      </p:cBhvr>
                                      <p:tavLst>
                                        <p:tav tm="0">
                                          <p:val>
                                            <p:fltVal val="0"/>
                                          </p:val>
                                        </p:tav>
                                        <p:tav tm="100000">
                                          <p:val>
                                            <p:strVal val="#ppt_h"/>
                                          </p:val>
                                        </p:tav>
                                      </p:tavLst>
                                    </p:anim>
                                    <p:animEffect transition="in" filter="fade">
                                      <p:cBhvr>
                                        <p:cTn id="41" dur="500"/>
                                        <p:tgtEl>
                                          <p:spTgt spid="10"/>
                                        </p:tgtEl>
                                      </p:cBhvr>
                                    </p:animEffect>
                                  </p:childTnLst>
                                </p:cTn>
                              </p:par>
                              <p:par>
                                <p:cTn id="42" presetID="53" presetClass="entr" presetSubtype="16" fill="hold" grpId="0" nodeType="withEffect">
                                  <p:stCondLst>
                                    <p:cond delay="0"/>
                                  </p:stCondLst>
                                  <p:childTnLst>
                                    <p:set>
                                      <p:cBhvr>
                                        <p:cTn id="43" dur="1" fill="hold">
                                          <p:stCondLst>
                                            <p:cond delay="0"/>
                                          </p:stCondLst>
                                        </p:cTn>
                                        <p:tgtEl>
                                          <p:spTgt spid="11"/>
                                        </p:tgtEl>
                                        <p:attrNameLst>
                                          <p:attrName>style.visibility</p:attrName>
                                        </p:attrNameLst>
                                      </p:cBhvr>
                                      <p:to>
                                        <p:strVal val="visible"/>
                                      </p:to>
                                    </p:set>
                                    <p:anim calcmode="lin" valueType="num">
                                      <p:cBhvr>
                                        <p:cTn id="44" dur="500" fill="hold"/>
                                        <p:tgtEl>
                                          <p:spTgt spid="11"/>
                                        </p:tgtEl>
                                        <p:attrNameLst>
                                          <p:attrName>ppt_w</p:attrName>
                                        </p:attrNameLst>
                                      </p:cBhvr>
                                      <p:tavLst>
                                        <p:tav tm="0">
                                          <p:val>
                                            <p:fltVal val="0"/>
                                          </p:val>
                                        </p:tav>
                                        <p:tav tm="100000">
                                          <p:val>
                                            <p:strVal val="#ppt_w"/>
                                          </p:val>
                                        </p:tav>
                                      </p:tavLst>
                                    </p:anim>
                                    <p:anim calcmode="lin" valueType="num">
                                      <p:cBhvr>
                                        <p:cTn id="45" dur="500" fill="hold"/>
                                        <p:tgtEl>
                                          <p:spTgt spid="11"/>
                                        </p:tgtEl>
                                        <p:attrNameLst>
                                          <p:attrName>ppt_h</p:attrName>
                                        </p:attrNameLst>
                                      </p:cBhvr>
                                      <p:tavLst>
                                        <p:tav tm="0">
                                          <p:val>
                                            <p:fltVal val="0"/>
                                          </p:val>
                                        </p:tav>
                                        <p:tav tm="100000">
                                          <p:val>
                                            <p:strVal val="#ppt_h"/>
                                          </p:val>
                                        </p:tav>
                                      </p:tavLst>
                                    </p:anim>
                                    <p:animEffect transition="in" filter="fade">
                                      <p:cBhvr>
                                        <p:cTn id="46" dur="500"/>
                                        <p:tgtEl>
                                          <p:spTgt spid="11"/>
                                        </p:tgtEl>
                                      </p:cBhvr>
                                    </p:animEffect>
                                  </p:childTnLst>
                                </p:cTn>
                              </p:par>
                            </p:childTnLst>
                          </p:cTn>
                        </p:par>
                      </p:childTnLst>
                    </p:cTn>
                  </p:par>
                  <p:par>
                    <p:cTn id="47" fill="hold">
                      <p:stCondLst>
                        <p:cond delay="indefinite"/>
                      </p:stCondLst>
                      <p:childTnLst>
                        <p:par>
                          <p:cTn id="48" fill="hold">
                            <p:stCondLst>
                              <p:cond delay="0"/>
                            </p:stCondLst>
                            <p:childTnLst>
                              <p:par>
                                <p:cTn id="49" presetID="3" presetClass="entr" presetSubtype="10" fill="hold" grpId="0" nodeType="clickEffect">
                                  <p:stCondLst>
                                    <p:cond delay="0"/>
                                  </p:stCondLst>
                                  <p:childTnLst>
                                    <p:set>
                                      <p:cBhvr>
                                        <p:cTn id="50" dur="1" fill="hold">
                                          <p:stCondLst>
                                            <p:cond delay="0"/>
                                          </p:stCondLst>
                                        </p:cTn>
                                        <p:tgtEl>
                                          <p:spTgt spid="12"/>
                                        </p:tgtEl>
                                        <p:attrNameLst>
                                          <p:attrName>style.visibility</p:attrName>
                                        </p:attrNameLst>
                                      </p:cBhvr>
                                      <p:to>
                                        <p:strVal val="visible"/>
                                      </p:to>
                                    </p:set>
                                    <p:animEffect transition="in" filter="blinds(horizontal)">
                                      <p:cBhvr>
                                        <p:cTn id="51"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8" grpId="0"/>
      <p:bldP spid="9" grpId="0"/>
      <p:bldP spid="10" grpId="0"/>
      <p:bldP spid="11" grpId="0"/>
      <p:bldP spid="12" grpId="0" animBg="1"/>
    </p:bldLst>
  </p:timing>
</p:sld>
</file>

<file path=ppt/slides/slide6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a:xfrm>
            <a:off x="1162957" y="2676144"/>
            <a:ext cx="4087466" cy="446276"/>
          </a:xfrm>
          <a:prstGeom prst="rect">
            <a:avLst/>
          </a:prstGeom>
        </p:spPr>
        <p:txBody>
          <a:bodyPr wrap="none">
            <a:spAutoFit/>
          </a:bodyPr>
          <a:lstStyle/>
          <a:p>
            <a:r>
              <a:rPr lang="en-US" sz="2300" dirty="0">
                <a:latin typeface="Times New Roman" pitchFamily="18" charset="0"/>
                <a:cs typeface="Times New Roman" pitchFamily="18" charset="0"/>
              </a:rPr>
              <a:t>The difference in simple interest,</a:t>
            </a:r>
          </a:p>
        </p:txBody>
      </p:sp>
      <p:pic>
        <p:nvPicPr>
          <p:cNvPr id="3074" name="Picture 2" descr="\\172.16.2.26\Conver\CARRIBEAN\MATHEMATICS_VOL-1_PPT_DESIGN\Incoming\Equations\Revision_Exam_4\Eqn052.wmf"/>
          <p:cNvPicPr>
            <a:picLocks noChangeAspect="1" noChangeArrowheads="1"/>
          </p:cNvPicPr>
          <p:nvPr/>
        </p:nvPicPr>
        <p:blipFill>
          <a:blip r:embed="rId2" cstate="print">
            <a:extLst>
              <a:ext uri="{28A0092B-C50C-407E-A947-70E740481C1C}">
                <a14:useLocalDpi xmlns:a14="http://schemas.microsoft.com/office/drawing/2010/main" xmlns="" val="0"/>
              </a:ext>
            </a:extLst>
          </a:blip>
          <a:srcRect/>
          <a:stretch>
            <a:fillRect/>
          </a:stretch>
        </p:blipFill>
        <p:spPr bwMode="auto">
          <a:xfrm>
            <a:off x="5397500" y="3886200"/>
            <a:ext cx="1536700" cy="2146300"/>
          </a:xfrm>
          <a:prstGeom prst="rect">
            <a:avLst/>
          </a:prstGeom>
          <a:noFill/>
          <a:extLst>
            <a:ext uri="{909E8E84-426E-40DD-AFC4-6F175D3DCCD1}">
              <a14:hiddenFill xmlns:a14="http://schemas.microsoft.com/office/drawing/2010/main" xmlns="">
                <a:solidFill>
                  <a:srgbClr val="FFFFFF"/>
                </a:solidFill>
              </a14:hiddenFill>
            </a:ext>
          </a:extLst>
        </p:spPr>
      </p:pic>
      <p:sp>
        <p:nvSpPr>
          <p:cNvPr id="6" name="Rectangle 5"/>
          <p:cNvSpPr/>
          <p:nvPr/>
        </p:nvSpPr>
        <p:spPr>
          <a:xfrm>
            <a:off x="609600" y="2676144"/>
            <a:ext cx="553357" cy="446276"/>
          </a:xfrm>
          <a:prstGeom prst="rect">
            <a:avLst/>
          </a:prstGeom>
        </p:spPr>
        <p:txBody>
          <a:bodyPr wrap="none">
            <a:spAutoFit/>
          </a:bodyPr>
          <a:lstStyle/>
          <a:p>
            <a:r>
              <a:rPr lang="en-US" sz="2300" b="1" dirty="0" smtClean="0">
                <a:latin typeface="Times New Roman" pitchFamily="18" charset="0"/>
                <a:cs typeface="Times New Roman" pitchFamily="18" charset="0"/>
              </a:rPr>
              <a:t>16.</a:t>
            </a:r>
            <a:endParaRPr lang="en-US" sz="2300" dirty="0">
              <a:latin typeface="Times New Roman" pitchFamily="18" charset="0"/>
              <a:cs typeface="Times New Roman" pitchFamily="18" charset="0"/>
            </a:endParaRPr>
          </a:p>
        </p:txBody>
      </p:sp>
      <p:pic>
        <p:nvPicPr>
          <p:cNvPr id="7" name="Picture 1" descr="D:\Deepak\Powerpoint\20110226\Art\New.wmf"/>
          <p:cNvPicPr>
            <a:picLocks noChangeAspect="1" noChangeArrowheads="1"/>
          </p:cNvPicPr>
          <p:nvPr/>
        </p:nvPicPr>
        <p:blipFill>
          <a:blip r:embed="rId3" cstate="print"/>
          <a:srcRect/>
          <a:stretch>
            <a:fillRect/>
          </a:stretch>
        </p:blipFill>
        <p:spPr bwMode="auto">
          <a:xfrm>
            <a:off x="1751092" y="3252490"/>
            <a:ext cx="3416300" cy="2768600"/>
          </a:xfrm>
          <a:prstGeom prst="rect">
            <a:avLst/>
          </a:prstGeom>
          <a:noFill/>
        </p:spPr>
      </p:pic>
      <p:sp>
        <p:nvSpPr>
          <p:cNvPr id="8"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4 Paper 1</a:t>
            </a:r>
          </a:p>
        </p:txBody>
      </p:sp>
    </p:spTree>
    <p:extLst>
      <p:ext uri="{BB962C8B-B14F-4D97-AF65-F5344CB8AC3E}">
        <p14:creationId xmlns:p14="http://schemas.microsoft.com/office/powerpoint/2010/main" xmlns="" val="1409565725"/>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500" fill="hold"/>
                                        <p:tgtEl>
                                          <p:spTgt spid="6"/>
                                        </p:tgtEl>
                                        <p:attrNameLst>
                                          <p:attrName>ppt_w</p:attrName>
                                        </p:attrNameLst>
                                      </p:cBhvr>
                                      <p:tavLst>
                                        <p:tav tm="0">
                                          <p:val>
                                            <p:fltVal val="0"/>
                                          </p:val>
                                        </p:tav>
                                        <p:tav tm="100000">
                                          <p:val>
                                            <p:strVal val="#ppt_w"/>
                                          </p:val>
                                        </p:tav>
                                      </p:tavLst>
                                    </p:anim>
                                    <p:anim calcmode="lin" valueType="num">
                                      <p:cBhvr>
                                        <p:cTn id="8" dur="500" fill="hold"/>
                                        <p:tgtEl>
                                          <p:spTgt spid="6"/>
                                        </p:tgtEl>
                                        <p:attrNameLst>
                                          <p:attrName>ppt_h</p:attrName>
                                        </p:attrNameLst>
                                      </p:cBhvr>
                                      <p:tavLst>
                                        <p:tav tm="0">
                                          <p:val>
                                            <p:fltVal val="0"/>
                                          </p:val>
                                        </p:tav>
                                        <p:tav tm="100000">
                                          <p:val>
                                            <p:strVal val="#ppt_h"/>
                                          </p:val>
                                        </p:tav>
                                      </p:tavLst>
                                    </p:anim>
                                    <p:animEffect transition="in" filter="fade">
                                      <p:cBhvr>
                                        <p:cTn id="9" dur="500"/>
                                        <p:tgtEl>
                                          <p:spTgt spid="6"/>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3"/>
                                        </p:tgtEl>
                                        <p:attrNameLst>
                                          <p:attrName>style.visibility</p:attrName>
                                        </p:attrNameLst>
                                      </p:cBhvr>
                                      <p:to>
                                        <p:strVal val="visible"/>
                                      </p:to>
                                    </p:set>
                                    <p:anim calcmode="lin" valueType="num">
                                      <p:cBhvr>
                                        <p:cTn id="12" dur="500" fill="hold"/>
                                        <p:tgtEl>
                                          <p:spTgt spid="3"/>
                                        </p:tgtEl>
                                        <p:attrNameLst>
                                          <p:attrName>ppt_w</p:attrName>
                                        </p:attrNameLst>
                                      </p:cBhvr>
                                      <p:tavLst>
                                        <p:tav tm="0">
                                          <p:val>
                                            <p:fltVal val="0"/>
                                          </p:val>
                                        </p:tav>
                                        <p:tav tm="100000">
                                          <p:val>
                                            <p:strVal val="#ppt_w"/>
                                          </p:val>
                                        </p:tav>
                                      </p:tavLst>
                                    </p:anim>
                                    <p:anim calcmode="lin" valueType="num">
                                      <p:cBhvr>
                                        <p:cTn id="13" dur="500" fill="hold"/>
                                        <p:tgtEl>
                                          <p:spTgt spid="3"/>
                                        </p:tgtEl>
                                        <p:attrNameLst>
                                          <p:attrName>ppt_h</p:attrName>
                                        </p:attrNameLst>
                                      </p:cBhvr>
                                      <p:tavLst>
                                        <p:tav tm="0">
                                          <p:val>
                                            <p:fltVal val="0"/>
                                          </p:val>
                                        </p:tav>
                                        <p:tav tm="100000">
                                          <p:val>
                                            <p:strVal val="#ppt_h"/>
                                          </p:val>
                                        </p:tav>
                                      </p:tavLst>
                                    </p:anim>
                                    <p:animEffect transition="in" filter="fade">
                                      <p:cBhvr>
                                        <p:cTn id="14" dur="500"/>
                                        <p:tgtEl>
                                          <p:spTgt spid="3"/>
                                        </p:tgtEl>
                                      </p:cBhvr>
                                    </p:animEffect>
                                  </p:childTnLst>
                                </p:cTn>
                              </p:par>
                              <p:par>
                                <p:cTn id="15" presetID="23" presetClass="entr" presetSubtype="16" fill="hold" nodeType="withEffect">
                                  <p:stCondLst>
                                    <p:cond delay="0"/>
                                  </p:stCondLst>
                                  <p:childTnLst>
                                    <p:set>
                                      <p:cBhvr>
                                        <p:cTn id="16" dur="1" fill="hold">
                                          <p:stCondLst>
                                            <p:cond delay="0"/>
                                          </p:stCondLst>
                                        </p:cTn>
                                        <p:tgtEl>
                                          <p:spTgt spid="7"/>
                                        </p:tgtEl>
                                        <p:attrNameLst>
                                          <p:attrName>style.visibility</p:attrName>
                                        </p:attrNameLst>
                                      </p:cBhvr>
                                      <p:to>
                                        <p:strVal val="visible"/>
                                      </p:to>
                                    </p:set>
                                    <p:anim calcmode="lin" valueType="num">
                                      <p:cBhvr>
                                        <p:cTn id="17" dur="500" fill="hold"/>
                                        <p:tgtEl>
                                          <p:spTgt spid="7"/>
                                        </p:tgtEl>
                                        <p:attrNameLst>
                                          <p:attrName>ppt_w</p:attrName>
                                        </p:attrNameLst>
                                      </p:cBhvr>
                                      <p:tavLst>
                                        <p:tav tm="0">
                                          <p:val>
                                            <p:fltVal val="0"/>
                                          </p:val>
                                        </p:tav>
                                        <p:tav tm="100000">
                                          <p:val>
                                            <p:strVal val="#ppt_w"/>
                                          </p:val>
                                        </p:tav>
                                      </p:tavLst>
                                    </p:anim>
                                    <p:anim calcmode="lin" valueType="num">
                                      <p:cBhvr>
                                        <p:cTn id="18" dur="500" fill="hold"/>
                                        <p:tgtEl>
                                          <p:spTgt spid="7"/>
                                        </p:tgtEl>
                                        <p:attrNameLst>
                                          <p:attrName>ppt_h</p:attrName>
                                        </p:attrNameLst>
                                      </p:cBhvr>
                                      <p:tavLst>
                                        <p:tav tm="0">
                                          <p:val>
                                            <p:fltVal val="0"/>
                                          </p:val>
                                        </p:tav>
                                        <p:tav tm="100000">
                                          <p:val>
                                            <p:strVal val="#ppt_h"/>
                                          </p:val>
                                        </p:tav>
                                      </p:tavLst>
                                    </p:anim>
                                  </p:childTnLst>
                                </p:cTn>
                              </p:par>
                              <p:par>
                                <p:cTn id="19" presetID="53" presetClass="entr" presetSubtype="16" fill="hold" nodeType="withEffect">
                                  <p:stCondLst>
                                    <p:cond delay="0"/>
                                  </p:stCondLst>
                                  <p:childTnLst>
                                    <p:set>
                                      <p:cBhvr>
                                        <p:cTn id="20" dur="1" fill="hold">
                                          <p:stCondLst>
                                            <p:cond delay="0"/>
                                          </p:stCondLst>
                                        </p:cTn>
                                        <p:tgtEl>
                                          <p:spTgt spid="3074"/>
                                        </p:tgtEl>
                                        <p:attrNameLst>
                                          <p:attrName>style.visibility</p:attrName>
                                        </p:attrNameLst>
                                      </p:cBhvr>
                                      <p:to>
                                        <p:strVal val="visible"/>
                                      </p:to>
                                    </p:set>
                                    <p:anim calcmode="lin" valueType="num">
                                      <p:cBhvr>
                                        <p:cTn id="21" dur="500" fill="hold"/>
                                        <p:tgtEl>
                                          <p:spTgt spid="3074"/>
                                        </p:tgtEl>
                                        <p:attrNameLst>
                                          <p:attrName>ppt_w</p:attrName>
                                        </p:attrNameLst>
                                      </p:cBhvr>
                                      <p:tavLst>
                                        <p:tav tm="0">
                                          <p:val>
                                            <p:fltVal val="0"/>
                                          </p:val>
                                        </p:tav>
                                        <p:tav tm="100000">
                                          <p:val>
                                            <p:strVal val="#ppt_w"/>
                                          </p:val>
                                        </p:tav>
                                      </p:tavLst>
                                    </p:anim>
                                    <p:anim calcmode="lin" valueType="num">
                                      <p:cBhvr>
                                        <p:cTn id="22" dur="500" fill="hold"/>
                                        <p:tgtEl>
                                          <p:spTgt spid="3074"/>
                                        </p:tgtEl>
                                        <p:attrNameLst>
                                          <p:attrName>ppt_h</p:attrName>
                                        </p:attrNameLst>
                                      </p:cBhvr>
                                      <p:tavLst>
                                        <p:tav tm="0">
                                          <p:val>
                                            <p:fltVal val="0"/>
                                          </p:val>
                                        </p:tav>
                                        <p:tav tm="100000">
                                          <p:val>
                                            <p:strVal val="#ppt_h"/>
                                          </p:val>
                                        </p:tav>
                                      </p:tavLst>
                                    </p:anim>
                                    <p:animEffect transition="in" filter="fade">
                                      <p:cBhvr>
                                        <p:cTn id="23" dur="500"/>
                                        <p:tgtEl>
                                          <p:spTgt spid="307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6" grpId="0"/>
    </p:bldLst>
  </p:timing>
</p:sld>
</file>

<file path=ppt/slides/slide6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a:xfrm>
            <a:off x="1143000" y="2676144"/>
            <a:ext cx="6400800" cy="800219"/>
          </a:xfrm>
          <a:prstGeom prst="rect">
            <a:avLst/>
          </a:prstGeom>
        </p:spPr>
        <p:txBody>
          <a:bodyPr wrap="square">
            <a:spAutoFit/>
          </a:bodyPr>
          <a:lstStyle/>
          <a:p>
            <a:r>
              <a:rPr lang="en-US" sz="2300" dirty="0">
                <a:latin typeface="Times New Roman" pitchFamily="18" charset="0"/>
                <a:cs typeface="Times New Roman" pitchFamily="18" charset="0"/>
              </a:rPr>
              <a:t>In how many years would $</a:t>
            </a:r>
            <a:r>
              <a:rPr lang="en-US" sz="2300" dirty="0" smtClean="0">
                <a:latin typeface="Times New Roman" pitchFamily="18" charset="0"/>
                <a:cs typeface="Times New Roman" pitchFamily="18" charset="0"/>
              </a:rPr>
              <a:t>400, invested at 6</a:t>
            </a:r>
            <a:r>
              <a:rPr lang="en-US" sz="2300" dirty="0">
                <a:latin typeface="Times New Roman" pitchFamily="18" charset="0"/>
                <a:cs typeface="Times New Roman" pitchFamily="18" charset="0"/>
              </a:rPr>
              <a:t>% per annum </a:t>
            </a:r>
            <a:r>
              <a:rPr lang="en-US" sz="2300" dirty="0" smtClean="0">
                <a:latin typeface="Times New Roman" pitchFamily="18" charset="0"/>
                <a:cs typeface="Times New Roman" pitchFamily="18" charset="0"/>
              </a:rPr>
              <a:t>simple interest</a:t>
            </a:r>
            <a:r>
              <a:rPr lang="en-US" sz="2300" dirty="0">
                <a:latin typeface="Times New Roman" pitchFamily="18" charset="0"/>
                <a:cs typeface="Times New Roman" pitchFamily="18" charset="0"/>
              </a:rPr>
              <a:t>, amount to $568?</a:t>
            </a:r>
          </a:p>
        </p:txBody>
      </p:sp>
      <p:sp>
        <p:nvSpPr>
          <p:cNvPr id="4" name="Rectangle 3"/>
          <p:cNvSpPr/>
          <p:nvPr/>
        </p:nvSpPr>
        <p:spPr>
          <a:xfrm>
            <a:off x="609600" y="2676144"/>
            <a:ext cx="553357" cy="446276"/>
          </a:xfrm>
          <a:prstGeom prst="rect">
            <a:avLst/>
          </a:prstGeom>
        </p:spPr>
        <p:txBody>
          <a:bodyPr wrap="none">
            <a:spAutoFit/>
          </a:bodyPr>
          <a:lstStyle/>
          <a:p>
            <a:r>
              <a:rPr lang="en-US" sz="2300" b="1" dirty="0" smtClean="0">
                <a:latin typeface="Times New Roman" pitchFamily="18" charset="0"/>
                <a:cs typeface="Times New Roman" pitchFamily="18" charset="0"/>
              </a:rPr>
              <a:t>17.</a:t>
            </a:r>
            <a:endParaRPr lang="en-US" sz="2300" dirty="0">
              <a:latin typeface="Times New Roman" pitchFamily="18" charset="0"/>
              <a:cs typeface="Times New Roman" pitchFamily="18" charset="0"/>
            </a:endParaRPr>
          </a:p>
        </p:txBody>
      </p:sp>
      <p:sp>
        <p:nvSpPr>
          <p:cNvPr id="5" name="Content Placeholder 10"/>
          <p:cNvSpPr txBox="1">
            <a:spLocks/>
          </p:cNvSpPr>
          <p:nvPr/>
        </p:nvSpPr>
        <p:spPr>
          <a:xfrm>
            <a:off x="1197864" y="3362261"/>
            <a:ext cx="1282108" cy="676339"/>
          </a:xfrm>
          <a:prstGeom prst="rect">
            <a:avLst/>
          </a:prstGeom>
        </p:spPr>
        <p:txBody>
          <a:bodyPr wrap="square">
            <a:spAutoFit/>
          </a:bodyPr>
          <a:lstStyle>
            <a:lvl1pPr marL="274320" indent="-274320" algn="l" defTabSz="914400" rtl="0" eaLnBrk="1" latinLnBrk="0" hangingPunct="1">
              <a:spcBef>
                <a:spcPct val="20000"/>
              </a:spcBef>
              <a:buClr>
                <a:schemeClr val="accent1"/>
              </a:buClr>
              <a:buSzPct val="100000"/>
              <a:buFont typeface="Symbol" pitchFamily="18" charset="2"/>
              <a:buChar char=""/>
              <a:defRPr sz="2400" kern="1200">
                <a:solidFill>
                  <a:schemeClr val="tx2"/>
                </a:solidFill>
                <a:latin typeface="+mn-lt"/>
                <a:ea typeface="+mn-ea"/>
                <a:cs typeface="+mn-cs"/>
              </a:defRPr>
            </a:lvl1pPr>
            <a:lvl2pPr marL="576263" indent="-274320" algn="l" defTabSz="914400" rtl="0" eaLnBrk="1" latinLnBrk="0" hangingPunct="1">
              <a:spcBef>
                <a:spcPct val="20000"/>
              </a:spcBef>
              <a:buClr>
                <a:schemeClr val="accent1"/>
              </a:buClr>
              <a:buSzPct val="100000"/>
              <a:buFont typeface="Symbol" pitchFamily="18" charset="2"/>
              <a:buChar char=""/>
              <a:defRPr sz="2200" kern="1200">
                <a:solidFill>
                  <a:schemeClr val="tx2"/>
                </a:solidFill>
                <a:latin typeface="+mn-lt"/>
                <a:ea typeface="+mn-ea"/>
                <a:cs typeface="+mn-cs"/>
              </a:defRPr>
            </a:lvl2pPr>
            <a:lvl3pPr marL="855663" indent="-228600" algn="l" defTabSz="914400" rtl="0" eaLnBrk="1" latinLnBrk="0" hangingPunct="1">
              <a:spcBef>
                <a:spcPct val="20000"/>
              </a:spcBef>
              <a:buClr>
                <a:schemeClr val="accent1"/>
              </a:buClr>
              <a:buSzPct val="100000"/>
              <a:buFont typeface="Symbol" pitchFamily="18" charset="2"/>
              <a:buChar char=""/>
              <a:defRPr sz="2000" kern="1200">
                <a:solidFill>
                  <a:schemeClr val="tx2"/>
                </a:solidFill>
                <a:latin typeface="+mn-lt"/>
                <a:ea typeface="+mn-ea"/>
                <a:cs typeface="+mn-cs"/>
              </a:defRPr>
            </a:lvl3pPr>
            <a:lvl4pPr marL="1143000" indent="-228600" algn="l" defTabSz="914400" rtl="0" eaLnBrk="1" latinLnBrk="0" hangingPunct="1">
              <a:spcBef>
                <a:spcPct val="20000"/>
              </a:spcBef>
              <a:buClr>
                <a:schemeClr val="accent1"/>
              </a:buClr>
              <a:buSzPct val="100000"/>
              <a:buFont typeface="Symbol" pitchFamily="18" charset="2"/>
              <a:buChar char=""/>
              <a:defRPr sz="1800" kern="1200">
                <a:solidFill>
                  <a:schemeClr val="tx2"/>
                </a:solidFill>
                <a:latin typeface="+mn-lt"/>
                <a:ea typeface="+mn-ea"/>
                <a:cs typeface="+mn-cs"/>
              </a:defRPr>
            </a:lvl4pPr>
            <a:lvl5pPr marL="1463040" indent="-228600" algn="l" defTabSz="914400" rtl="0" eaLnBrk="1" latinLnBrk="0" hangingPunct="1">
              <a:spcBef>
                <a:spcPct val="20000"/>
              </a:spcBef>
              <a:buClr>
                <a:schemeClr val="accent1"/>
              </a:buClr>
              <a:buSzPct val="100000"/>
              <a:buFont typeface="Symbol" pitchFamily="18" charset="2"/>
              <a:buChar char=""/>
              <a:defRPr sz="1600" kern="1200">
                <a:solidFill>
                  <a:schemeClr val="tx2"/>
                </a:solidFill>
                <a:latin typeface="+mn-lt"/>
                <a:ea typeface="+mn-ea"/>
                <a:cs typeface="+mn-cs"/>
              </a:defRPr>
            </a:lvl5pPr>
            <a:lvl6pPr marL="178308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6pPr>
            <a:lvl7pPr marL="210312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7pPr>
            <a:lvl8pPr marL="242316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8pPr>
            <a:lvl9pPr marL="274320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9pPr>
          </a:lstStyle>
          <a:p>
            <a:pPr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(A) 5</a:t>
            </a:r>
            <a:endParaRPr lang="en-US" sz="2300" dirty="0">
              <a:solidFill>
                <a:schemeClr val="tx1"/>
              </a:solidFill>
              <a:latin typeface="Times New Roman" pitchFamily="18" charset="0"/>
              <a:cs typeface="Times New Roman" pitchFamily="18" charset="0"/>
            </a:endParaRPr>
          </a:p>
        </p:txBody>
      </p:sp>
      <p:sp>
        <p:nvSpPr>
          <p:cNvPr id="6" name="Content Placeholder 10"/>
          <p:cNvSpPr txBox="1">
            <a:spLocks/>
          </p:cNvSpPr>
          <p:nvPr/>
        </p:nvSpPr>
        <p:spPr>
          <a:xfrm>
            <a:off x="2648204" y="3362261"/>
            <a:ext cx="1383356" cy="676339"/>
          </a:xfrm>
          <a:prstGeom prst="rect">
            <a:avLst/>
          </a:prstGeom>
        </p:spPr>
        <p:txBody>
          <a:bodyPr wrap="square">
            <a:spAutoFit/>
          </a:bodyPr>
          <a:lstStyle>
            <a:lvl1pPr marL="274320" indent="-274320" algn="l" defTabSz="914400" rtl="0" eaLnBrk="1" latinLnBrk="0" hangingPunct="1">
              <a:spcBef>
                <a:spcPct val="20000"/>
              </a:spcBef>
              <a:buClr>
                <a:schemeClr val="accent1"/>
              </a:buClr>
              <a:buSzPct val="100000"/>
              <a:buFont typeface="Symbol" pitchFamily="18" charset="2"/>
              <a:buChar char=""/>
              <a:defRPr sz="2400" kern="1200">
                <a:solidFill>
                  <a:schemeClr val="tx2"/>
                </a:solidFill>
                <a:latin typeface="+mn-lt"/>
                <a:ea typeface="+mn-ea"/>
                <a:cs typeface="+mn-cs"/>
              </a:defRPr>
            </a:lvl1pPr>
            <a:lvl2pPr marL="576263" indent="-274320" algn="l" defTabSz="914400" rtl="0" eaLnBrk="1" latinLnBrk="0" hangingPunct="1">
              <a:spcBef>
                <a:spcPct val="20000"/>
              </a:spcBef>
              <a:buClr>
                <a:schemeClr val="accent1"/>
              </a:buClr>
              <a:buSzPct val="100000"/>
              <a:buFont typeface="Symbol" pitchFamily="18" charset="2"/>
              <a:buChar char=""/>
              <a:defRPr sz="2200" kern="1200">
                <a:solidFill>
                  <a:schemeClr val="tx2"/>
                </a:solidFill>
                <a:latin typeface="+mn-lt"/>
                <a:ea typeface="+mn-ea"/>
                <a:cs typeface="+mn-cs"/>
              </a:defRPr>
            </a:lvl2pPr>
            <a:lvl3pPr marL="855663" indent="-228600" algn="l" defTabSz="914400" rtl="0" eaLnBrk="1" latinLnBrk="0" hangingPunct="1">
              <a:spcBef>
                <a:spcPct val="20000"/>
              </a:spcBef>
              <a:buClr>
                <a:schemeClr val="accent1"/>
              </a:buClr>
              <a:buSzPct val="100000"/>
              <a:buFont typeface="Symbol" pitchFamily="18" charset="2"/>
              <a:buChar char=""/>
              <a:defRPr sz="2000" kern="1200">
                <a:solidFill>
                  <a:schemeClr val="tx2"/>
                </a:solidFill>
                <a:latin typeface="+mn-lt"/>
                <a:ea typeface="+mn-ea"/>
                <a:cs typeface="+mn-cs"/>
              </a:defRPr>
            </a:lvl3pPr>
            <a:lvl4pPr marL="1143000" indent="-228600" algn="l" defTabSz="914400" rtl="0" eaLnBrk="1" latinLnBrk="0" hangingPunct="1">
              <a:spcBef>
                <a:spcPct val="20000"/>
              </a:spcBef>
              <a:buClr>
                <a:schemeClr val="accent1"/>
              </a:buClr>
              <a:buSzPct val="100000"/>
              <a:buFont typeface="Symbol" pitchFamily="18" charset="2"/>
              <a:buChar char=""/>
              <a:defRPr sz="1800" kern="1200">
                <a:solidFill>
                  <a:schemeClr val="tx2"/>
                </a:solidFill>
                <a:latin typeface="+mn-lt"/>
                <a:ea typeface="+mn-ea"/>
                <a:cs typeface="+mn-cs"/>
              </a:defRPr>
            </a:lvl4pPr>
            <a:lvl5pPr marL="1463040" indent="-228600" algn="l" defTabSz="914400" rtl="0" eaLnBrk="1" latinLnBrk="0" hangingPunct="1">
              <a:spcBef>
                <a:spcPct val="20000"/>
              </a:spcBef>
              <a:buClr>
                <a:schemeClr val="accent1"/>
              </a:buClr>
              <a:buSzPct val="100000"/>
              <a:buFont typeface="Symbol" pitchFamily="18" charset="2"/>
              <a:buChar char=""/>
              <a:defRPr sz="1600" kern="1200">
                <a:solidFill>
                  <a:schemeClr val="tx2"/>
                </a:solidFill>
                <a:latin typeface="+mn-lt"/>
                <a:ea typeface="+mn-ea"/>
                <a:cs typeface="+mn-cs"/>
              </a:defRPr>
            </a:lvl5pPr>
            <a:lvl6pPr marL="178308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6pPr>
            <a:lvl7pPr marL="210312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7pPr>
            <a:lvl8pPr marL="242316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8pPr>
            <a:lvl9pPr marL="274320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9pPr>
          </a:lstStyle>
          <a:p>
            <a:pPr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(B) 6</a:t>
            </a:r>
            <a:endParaRPr lang="en-US" sz="2300" dirty="0">
              <a:solidFill>
                <a:schemeClr val="tx1"/>
              </a:solidFill>
              <a:latin typeface="Times New Roman" pitchFamily="18" charset="0"/>
              <a:cs typeface="Times New Roman" pitchFamily="18" charset="0"/>
            </a:endParaRPr>
          </a:p>
        </p:txBody>
      </p:sp>
      <p:sp>
        <p:nvSpPr>
          <p:cNvPr id="7" name="Content Placeholder 10"/>
          <p:cNvSpPr txBox="1">
            <a:spLocks/>
          </p:cNvSpPr>
          <p:nvPr/>
        </p:nvSpPr>
        <p:spPr>
          <a:xfrm>
            <a:off x="4020312" y="3353117"/>
            <a:ext cx="1278752" cy="676339"/>
          </a:xfrm>
          <a:prstGeom prst="rect">
            <a:avLst/>
          </a:prstGeom>
        </p:spPr>
        <p:txBody>
          <a:bodyPr wrap="square">
            <a:spAutoFit/>
          </a:bodyPr>
          <a:lstStyle>
            <a:lvl1pPr marL="274320" indent="-274320" algn="l" defTabSz="914400" rtl="0" eaLnBrk="1" latinLnBrk="0" hangingPunct="1">
              <a:spcBef>
                <a:spcPct val="20000"/>
              </a:spcBef>
              <a:buClr>
                <a:schemeClr val="accent1"/>
              </a:buClr>
              <a:buSzPct val="100000"/>
              <a:buFont typeface="Symbol" pitchFamily="18" charset="2"/>
              <a:buChar char=""/>
              <a:defRPr sz="2400" kern="1200">
                <a:solidFill>
                  <a:schemeClr val="tx2"/>
                </a:solidFill>
                <a:latin typeface="+mn-lt"/>
                <a:ea typeface="+mn-ea"/>
                <a:cs typeface="+mn-cs"/>
              </a:defRPr>
            </a:lvl1pPr>
            <a:lvl2pPr marL="576263" indent="-274320" algn="l" defTabSz="914400" rtl="0" eaLnBrk="1" latinLnBrk="0" hangingPunct="1">
              <a:spcBef>
                <a:spcPct val="20000"/>
              </a:spcBef>
              <a:buClr>
                <a:schemeClr val="accent1"/>
              </a:buClr>
              <a:buSzPct val="100000"/>
              <a:buFont typeface="Symbol" pitchFamily="18" charset="2"/>
              <a:buChar char=""/>
              <a:defRPr sz="2200" kern="1200">
                <a:solidFill>
                  <a:schemeClr val="tx2"/>
                </a:solidFill>
                <a:latin typeface="+mn-lt"/>
                <a:ea typeface="+mn-ea"/>
                <a:cs typeface="+mn-cs"/>
              </a:defRPr>
            </a:lvl2pPr>
            <a:lvl3pPr marL="855663" indent="-228600" algn="l" defTabSz="914400" rtl="0" eaLnBrk="1" latinLnBrk="0" hangingPunct="1">
              <a:spcBef>
                <a:spcPct val="20000"/>
              </a:spcBef>
              <a:buClr>
                <a:schemeClr val="accent1"/>
              </a:buClr>
              <a:buSzPct val="100000"/>
              <a:buFont typeface="Symbol" pitchFamily="18" charset="2"/>
              <a:buChar char=""/>
              <a:defRPr sz="2000" kern="1200">
                <a:solidFill>
                  <a:schemeClr val="tx2"/>
                </a:solidFill>
                <a:latin typeface="+mn-lt"/>
                <a:ea typeface="+mn-ea"/>
                <a:cs typeface="+mn-cs"/>
              </a:defRPr>
            </a:lvl3pPr>
            <a:lvl4pPr marL="1143000" indent="-228600" algn="l" defTabSz="914400" rtl="0" eaLnBrk="1" latinLnBrk="0" hangingPunct="1">
              <a:spcBef>
                <a:spcPct val="20000"/>
              </a:spcBef>
              <a:buClr>
                <a:schemeClr val="accent1"/>
              </a:buClr>
              <a:buSzPct val="100000"/>
              <a:buFont typeface="Symbol" pitchFamily="18" charset="2"/>
              <a:buChar char=""/>
              <a:defRPr sz="1800" kern="1200">
                <a:solidFill>
                  <a:schemeClr val="tx2"/>
                </a:solidFill>
                <a:latin typeface="+mn-lt"/>
                <a:ea typeface="+mn-ea"/>
                <a:cs typeface="+mn-cs"/>
              </a:defRPr>
            </a:lvl4pPr>
            <a:lvl5pPr marL="1463040" indent="-228600" algn="l" defTabSz="914400" rtl="0" eaLnBrk="1" latinLnBrk="0" hangingPunct="1">
              <a:spcBef>
                <a:spcPct val="20000"/>
              </a:spcBef>
              <a:buClr>
                <a:schemeClr val="accent1"/>
              </a:buClr>
              <a:buSzPct val="100000"/>
              <a:buFont typeface="Symbol" pitchFamily="18" charset="2"/>
              <a:buChar char=""/>
              <a:defRPr sz="1600" kern="1200">
                <a:solidFill>
                  <a:schemeClr val="tx2"/>
                </a:solidFill>
                <a:latin typeface="+mn-lt"/>
                <a:ea typeface="+mn-ea"/>
                <a:cs typeface="+mn-cs"/>
              </a:defRPr>
            </a:lvl5pPr>
            <a:lvl6pPr marL="178308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6pPr>
            <a:lvl7pPr marL="210312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7pPr>
            <a:lvl8pPr marL="242316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8pPr>
            <a:lvl9pPr marL="274320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9pPr>
          </a:lstStyle>
          <a:p>
            <a:pPr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(C) 7</a:t>
            </a:r>
            <a:endParaRPr lang="en-US" sz="2300" dirty="0">
              <a:solidFill>
                <a:schemeClr val="tx1"/>
              </a:solidFill>
              <a:latin typeface="Times New Roman" pitchFamily="18" charset="0"/>
              <a:cs typeface="Times New Roman" pitchFamily="18" charset="0"/>
            </a:endParaRPr>
          </a:p>
        </p:txBody>
      </p:sp>
      <p:sp>
        <p:nvSpPr>
          <p:cNvPr id="8" name="Content Placeholder 10"/>
          <p:cNvSpPr txBox="1">
            <a:spLocks/>
          </p:cNvSpPr>
          <p:nvPr/>
        </p:nvSpPr>
        <p:spPr>
          <a:xfrm>
            <a:off x="5398008" y="3362261"/>
            <a:ext cx="1459992" cy="676339"/>
          </a:xfrm>
          <a:prstGeom prst="rect">
            <a:avLst/>
          </a:prstGeom>
        </p:spPr>
        <p:txBody>
          <a:bodyPr wrap="square">
            <a:spAutoFit/>
          </a:bodyPr>
          <a:lstStyle>
            <a:lvl1pPr marL="274320" indent="-274320" algn="l" defTabSz="914400" rtl="0" eaLnBrk="1" latinLnBrk="0" hangingPunct="1">
              <a:spcBef>
                <a:spcPct val="20000"/>
              </a:spcBef>
              <a:buClr>
                <a:schemeClr val="accent1"/>
              </a:buClr>
              <a:buSzPct val="100000"/>
              <a:buFont typeface="Symbol" pitchFamily="18" charset="2"/>
              <a:buChar char=""/>
              <a:defRPr sz="2400" kern="1200">
                <a:solidFill>
                  <a:schemeClr val="tx2"/>
                </a:solidFill>
                <a:latin typeface="+mn-lt"/>
                <a:ea typeface="+mn-ea"/>
                <a:cs typeface="+mn-cs"/>
              </a:defRPr>
            </a:lvl1pPr>
            <a:lvl2pPr marL="576263" indent="-274320" algn="l" defTabSz="914400" rtl="0" eaLnBrk="1" latinLnBrk="0" hangingPunct="1">
              <a:spcBef>
                <a:spcPct val="20000"/>
              </a:spcBef>
              <a:buClr>
                <a:schemeClr val="accent1"/>
              </a:buClr>
              <a:buSzPct val="100000"/>
              <a:buFont typeface="Symbol" pitchFamily="18" charset="2"/>
              <a:buChar char=""/>
              <a:defRPr sz="2200" kern="1200">
                <a:solidFill>
                  <a:schemeClr val="tx2"/>
                </a:solidFill>
                <a:latin typeface="+mn-lt"/>
                <a:ea typeface="+mn-ea"/>
                <a:cs typeface="+mn-cs"/>
              </a:defRPr>
            </a:lvl2pPr>
            <a:lvl3pPr marL="855663" indent="-228600" algn="l" defTabSz="914400" rtl="0" eaLnBrk="1" latinLnBrk="0" hangingPunct="1">
              <a:spcBef>
                <a:spcPct val="20000"/>
              </a:spcBef>
              <a:buClr>
                <a:schemeClr val="accent1"/>
              </a:buClr>
              <a:buSzPct val="100000"/>
              <a:buFont typeface="Symbol" pitchFamily="18" charset="2"/>
              <a:buChar char=""/>
              <a:defRPr sz="2000" kern="1200">
                <a:solidFill>
                  <a:schemeClr val="tx2"/>
                </a:solidFill>
                <a:latin typeface="+mn-lt"/>
                <a:ea typeface="+mn-ea"/>
                <a:cs typeface="+mn-cs"/>
              </a:defRPr>
            </a:lvl3pPr>
            <a:lvl4pPr marL="1143000" indent="-228600" algn="l" defTabSz="914400" rtl="0" eaLnBrk="1" latinLnBrk="0" hangingPunct="1">
              <a:spcBef>
                <a:spcPct val="20000"/>
              </a:spcBef>
              <a:buClr>
                <a:schemeClr val="accent1"/>
              </a:buClr>
              <a:buSzPct val="100000"/>
              <a:buFont typeface="Symbol" pitchFamily="18" charset="2"/>
              <a:buChar char=""/>
              <a:defRPr sz="1800" kern="1200">
                <a:solidFill>
                  <a:schemeClr val="tx2"/>
                </a:solidFill>
                <a:latin typeface="+mn-lt"/>
                <a:ea typeface="+mn-ea"/>
                <a:cs typeface="+mn-cs"/>
              </a:defRPr>
            </a:lvl4pPr>
            <a:lvl5pPr marL="1463040" indent="-228600" algn="l" defTabSz="914400" rtl="0" eaLnBrk="1" latinLnBrk="0" hangingPunct="1">
              <a:spcBef>
                <a:spcPct val="20000"/>
              </a:spcBef>
              <a:buClr>
                <a:schemeClr val="accent1"/>
              </a:buClr>
              <a:buSzPct val="100000"/>
              <a:buFont typeface="Symbol" pitchFamily="18" charset="2"/>
              <a:buChar char=""/>
              <a:defRPr sz="1600" kern="1200">
                <a:solidFill>
                  <a:schemeClr val="tx2"/>
                </a:solidFill>
                <a:latin typeface="+mn-lt"/>
                <a:ea typeface="+mn-ea"/>
                <a:cs typeface="+mn-cs"/>
              </a:defRPr>
            </a:lvl5pPr>
            <a:lvl6pPr marL="178308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6pPr>
            <a:lvl7pPr marL="210312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7pPr>
            <a:lvl8pPr marL="242316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8pPr>
            <a:lvl9pPr marL="274320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9pPr>
          </a:lstStyle>
          <a:p>
            <a:pPr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(D) 8</a:t>
            </a:r>
            <a:endParaRPr lang="en-US" sz="2300" dirty="0">
              <a:solidFill>
                <a:schemeClr val="tx1"/>
              </a:solidFill>
              <a:latin typeface="Times New Roman" pitchFamily="18" charset="0"/>
              <a:cs typeface="Times New Roman" pitchFamily="18" charset="0"/>
            </a:endParaRPr>
          </a:p>
        </p:txBody>
      </p:sp>
      <p:sp>
        <p:nvSpPr>
          <p:cNvPr id="9" name="Notched Right Arrow 8"/>
          <p:cNvSpPr/>
          <p:nvPr/>
        </p:nvSpPr>
        <p:spPr>
          <a:xfrm>
            <a:off x="7162800" y="6019800"/>
            <a:ext cx="1782315" cy="685800"/>
          </a:xfrm>
          <a:prstGeom prst="notchedRightArrow">
            <a:avLst/>
          </a:prstGeom>
          <a:blipFill>
            <a:blip r:embed="rId2" cstate="print">
              <a:extLst>
                <a:ext uri="{BEBA8EAE-BF5A-486C-A8C5-ECC9F3942E4B}">
                  <a14:imgProps xmlns:a14="http://schemas.microsoft.com/office/drawing/2010/main" xmlns="">
                    <a14:imgLayer r:embed="rId3">
                      <a14:imgEffect>
                        <a14:brightnessContrast bright="-20000" contrast="-20000"/>
                      </a14:imgEffect>
                    </a14:imgLayer>
                  </a14:imgProps>
                </a:ex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ANSWER</a:t>
            </a:r>
            <a:endParaRPr lang="en-US" sz="2000" b="1" dirty="0">
              <a:solidFill>
                <a:schemeClr val="tx1"/>
              </a:solidFill>
              <a:latin typeface="Times New Roman" pitchFamily="18" charset="0"/>
              <a:cs typeface="Times New Roman" pitchFamily="18" charset="0"/>
            </a:endParaRPr>
          </a:p>
        </p:txBody>
      </p:sp>
      <p:sp>
        <p:nvSpPr>
          <p:cNvPr id="10" name="TextBox 9"/>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4 Paper 1</a:t>
            </a:r>
          </a:p>
        </p:txBody>
      </p:sp>
    </p:spTree>
    <p:extLst>
      <p:ext uri="{BB962C8B-B14F-4D97-AF65-F5344CB8AC3E}">
        <p14:creationId xmlns:p14="http://schemas.microsoft.com/office/powerpoint/2010/main" xmlns="" val="86260335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500" fill="hold"/>
                                        <p:tgtEl>
                                          <p:spTgt spid="4"/>
                                        </p:tgtEl>
                                        <p:attrNameLst>
                                          <p:attrName>ppt_w</p:attrName>
                                        </p:attrNameLst>
                                      </p:cBhvr>
                                      <p:tavLst>
                                        <p:tav tm="0">
                                          <p:val>
                                            <p:fltVal val="0"/>
                                          </p:val>
                                        </p:tav>
                                        <p:tav tm="100000">
                                          <p:val>
                                            <p:strVal val="#ppt_w"/>
                                          </p:val>
                                        </p:tav>
                                      </p:tavLst>
                                    </p:anim>
                                    <p:anim calcmode="lin" valueType="num">
                                      <p:cBhvr>
                                        <p:cTn id="8" dur="500" fill="hold"/>
                                        <p:tgtEl>
                                          <p:spTgt spid="4"/>
                                        </p:tgtEl>
                                        <p:attrNameLst>
                                          <p:attrName>ppt_h</p:attrName>
                                        </p:attrNameLst>
                                      </p:cBhvr>
                                      <p:tavLst>
                                        <p:tav tm="0">
                                          <p:val>
                                            <p:fltVal val="0"/>
                                          </p:val>
                                        </p:tav>
                                        <p:tav tm="100000">
                                          <p:val>
                                            <p:strVal val="#ppt_h"/>
                                          </p:val>
                                        </p:tav>
                                      </p:tavLst>
                                    </p:anim>
                                    <p:animEffect transition="in" filter="fade">
                                      <p:cBhvr>
                                        <p:cTn id="9" dur="500"/>
                                        <p:tgtEl>
                                          <p:spTgt spid="4"/>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3"/>
                                        </p:tgtEl>
                                        <p:attrNameLst>
                                          <p:attrName>style.visibility</p:attrName>
                                        </p:attrNameLst>
                                      </p:cBhvr>
                                      <p:to>
                                        <p:strVal val="visible"/>
                                      </p:to>
                                    </p:set>
                                    <p:anim calcmode="lin" valueType="num">
                                      <p:cBhvr>
                                        <p:cTn id="12" dur="500" fill="hold"/>
                                        <p:tgtEl>
                                          <p:spTgt spid="3"/>
                                        </p:tgtEl>
                                        <p:attrNameLst>
                                          <p:attrName>ppt_w</p:attrName>
                                        </p:attrNameLst>
                                      </p:cBhvr>
                                      <p:tavLst>
                                        <p:tav tm="0">
                                          <p:val>
                                            <p:fltVal val="0"/>
                                          </p:val>
                                        </p:tav>
                                        <p:tav tm="100000">
                                          <p:val>
                                            <p:strVal val="#ppt_w"/>
                                          </p:val>
                                        </p:tav>
                                      </p:tavLst>
                                    </p:anim>
                                    <p:anim calcmode="lin" valueType="num">
                                      <p:cBhvr>
                                        <p:cTn id="13" dur="500" fill="hold"/>
                                        <p:tgtEl>
                                          <p:spTgt spid="3"/>
                                        </p:tgtEl>
                                        <p:attrNameLst>
                                          <p:attrName>ppt_h</p:attrName>
                                        </p:attrNameLst>
                                      </p:cBhvr>
                                      <p:tavLst>
                                        <p:tav tm="0">
                                          <p:val>
                                            <p:fltVal val="0"/>
                                          </p:val>
                                        </p:tav>
                                        <p:tav tm="100000">
                                          <p:val>
                                            <p:strVal val="#ppt_h"/>
                                          </p:val>
                                        </p:tav>
                                      </p:tavLst>
                                    </p:anim>
                                    <p:animEffect transition="in" filter="fade">
                                      <p:cBhvr>
                                        <p:cTn id="14" dur="500"/>
                                        <p:tgtEl>
                                          <p:spTgt spid="3"/>
                                        </p:tgtEl>
                                      </p:cBhvr>
                                    </p:animEffect>
                                  </p:childTnLst>
                                </p:cTn>
                              </p:par>
                            </p:childTnLst>
                          </p:cTn>
                        </p:par>
                      </p:childTnLst>
                    </p:cTn>
                  </p:par>
                  <p:par>
                    <p:cTn id="15" fill="hold">
                      <p:stCondLst>
                        <p:cond delay="indefinite"/>
                      </p:stCondLst>
                      <p:childTnLst>
                        <p:par>
                          <p:cTn id="16" fill="hold">
                            <p:stCondLst>
                              <p:cond delay="0"/>
                            </p:stCondLst>
                            <p:childTnLst>
                              <p:par>
                                <p:cTn id="17" presetID="53" presetClass="entr" presetSubtype="16" fill="hold" grpId="0" nodeType="clickEffect">
                                  <p:stCondLst>
                                    <p:cond delay="0"/>
                                  </p:stCondLst>
                                  <p:childTnLst>
                                    <p:set>
                                      <p:cBhvr>
                                        <p:cTn id="18" dur="1" fill="hold">
                                          <p:stCondLst>
                                            <p:cond delay="0"/>
                                          </p:stCondLst>
                                        </p:cTn>
                                        <p:tgtEl>
                                          <p:spTgt spid="5"/>
                                        </p:tgtEl>
                                        <p:attrNameLst>
                                          <p:attrName>style.visibility</p:attrName>
                                        </p:attrNameLst>
                                      </p:cBhvr>
                                      <p:to>
                                        <p:strVal val="visible"/>
                                      </p:to>
                                    </p:set>
                                    <p:anim calcmode="lin" valueType="num">
                                      <p:cBhvr>
                                        <p:cTn id="19" dur="500" fill="hold"/>
                                        <p:tgtEl>
                                          <p:spTgt spid="5"/>
                                        </p:tgtEl>
                                        <p:attrNameLst>
                                          <p:attrName>ppt_w</p:attrName>
                                        </p:attrNameLst>
                                      </p:cBhvr>
                                      <p:tavLst>
                                        <p:tav tm="0">
                                          <p:val>
                                            <p:fltVal val="0"/>
                                          </p:val>
                                        </p:tav>
                                        <p:tav tm="100000">
                                          <p:val>
                                            <p:strVal val="#ppt_w"/>
                                          </p:val>
                                        </p:tav>
                                      </p:tavLst>
                                    </p:anim>
                                    <p:anim calcmode="lin" valueType="num">
                                      <p:cBhvr>
                                        <p:cTn id="20" dur="500" fill="hold"/>
                                        <p:tgtEl>
                                          <p:spTgt spid="5"/>
                                        </p:tgtEl>
                                        <p:attrNameLst>
                                          <p:attrName>ppt_h</p:attrName>
                                        </p:attrNameLst>
                                      </p:cBhvr>
                                      <p:tavLst>
                                        <p:tav tm="0">
                                          <p:val>
                                            <p:fltVal val="0"/>
                                          </p:val>
                                        </p:tav>
                                        <p:tav tm="100000">
                                          <p:val>
                                            <p:strVal val="#ppt_h"/>
                                          </p:val>
                                        </p:tav>
                                      </p:tavLst>
                                    </p:anim>
                                    <p:animEffect transition="in" filter="fade">
                                      <p:cBhvr>
                                        <p:cTn id="21" dur="500"/>
                                        <p:tgtEl>
                                          <p:spTgt spid="5"/>
                                        </p:tgtEl>
                                      </p:cBhvr>
                                    </p:animEffect>
                                  </p:childTnLst>
                                </p:cTn>
                              </p:par>
                              <p:par>
                                <p:cTn id="22" presetID="53" presetClass="entr" presetSubtype="16" fill="hold" grpId="0" nodeType="withEffect">
                                  <p:stCondLst>
                                    <p:cond delay="0"/>
                                  </p:stCondLst>
                                  <p:childTnLst>
                                    <p:set>
                                      <p:cBhvr>
                                        <p:cTn id="23" dur="1" fill="hold">
                                          <p:stCondLst>
                                            <p:cond delay="0"/>
                                          </p:stCondLst>
                                        </p:cTn>
                                        <p:tgtEl>
                                          <p:spTgt spid="6"/>
                                        </p:tgtEl>
                                        <p:attrNameLst>
                                          <p:attrName>style.visibility</p:attrName>
                                        </p:attrNameLst>
                                      </p:cBhvr>
                                      <p:to>
                                        <p:strVal val="visible"/>
                                      </p:to>
                                    </p:set>
                                    <p:anim calcmode="lin" valueType="num">
                                      <p:cBhvr>
                                        <p:cTn id="24" dur="500" fill="hold"/>
                                        <p:tgtEl>
                                          <p:spTgt spid="6"/>
                                        </p:tgtEl>
                                        <p:attrNameLst>
                                          <p:attrName>ppt_w</p:attrName>
                                        </p:attrNameLst>
                                      </p:cBhvr>
                                      <p:tavLst>
                                        <p:tav tm="0">
                                          <p:val>
                                            <p:fltVal val="0"/>
                                          </p:val>
                                        </p:tav>
                                        <p:tav tm="100000">
                                          <p:val>
                                            <p:strVal val="#ppt_w"/>
                                          </p:val>
                                        </p:tav>
                                      </p:tavLst>
                                    </p:anim>
                                    <p:anim calcmode="lin" valueType="num">
                                      <p:cBhvr>
                                        <p:cTn id="25" dur="500" fill="hold"/>
                                        <p:tgtEl>
                                          <p:spTgt spid="6"/>
                                        </p:tgtEl>
                                        <p:attrNameLst>
                                          <p:attrName>ppt_h</p:attrName>
                                        </p:attrNameLst>
                                      </p:cBhvr>
                                      <p:tavLst>
                                        <p:tav tm="0">
                                          <p:val>
                                            <p:fltVal val="0"/>
                                          </p:val>
                                        </p:tav>
                                        <p:tav tm="100000">
                                          <p:val>
                                            <p:strVal val="#ppt_h"/>
                                          </p:val>
                                        </p:tav>
                                      </p:tavLst>
                                    </p:anim>
                                    <p:animEffect transition="in" filter="fade">
                                      <p:cBhvr>
                                        <p:cTn id="26" dur="500"/>
                                        <p:tgtEl>
                                          <p:spTgt spid="6"/>
                                        </p:tgtEl>
                                      </p:cBhvr>
                                    </p:animEffect>
                                  </p:childTnLst>
                                </p:cTn>
                              </p:par>
                              <p:par>
                                <p:cTn id="27" presetID="53" presetClass="entr" presetSubtype="16" fill="hold" grpId="0" nodeType="withEffect">
                                  <p:stCondLst>
                                    <p:cond delay="0"/>
                                  </p:stCondLst>
                                  <p:childTnLst>
                                    <p:set>
                                      <p:cBhvr>
                                        <p:cTn id="28" dur="1" fill="hold">
                                          <p:stCondLst>
                                            <p:cond delay="0"/>
                                          </p:stCondLst>
                                        </p:cTn>
                                        <p:tgtEl>
                                          <p:spTgt spid="7"/>
                                        </p:tgtEl>
                                        <p:attrNameLst>
                                          <p:attrName>style.visibility</p:attrName>
                                        </p:attrNameLst>
                                      </p:cBhvr>
                                      <p:to>
                                        <p:strVal val="visible"/>
                                      </p:to>
                                    </p:set>
                                    <p:anim calcmode="lin" valueType="num">
                                      <p:cBhvr>
                                        <p:cTn id="29" dur="500" fill="hold"/>
                                        <p:tgtEl>
                                          <p:spTgt spid="7"/>
                                        </p:tgtEl>
                                        <p:attrNameLst>
                                          <p:attrName>ppt_w</p:attrName>
                                        </p:attrNameLst>
                                      </p:cBhvr>
                                      <p:tavLst>
                                        <p:tav tm="0">
                                          <p:val>
                                            <p:fltVal val="0"/>
                                          </p:val>
                                        </p:tav>
                                        <p:tav tm="100000">
                                          <p:val>
                                            <p:strVal val="#ppt_w"/>
                                          </p:val>
                                        </p:tav>
                                      </p:tavLst>
                                    </p:anim>
                                    <p:anim calcmode="lin" valueType="num">
                                      <p:cBhvr>
                                        <p:cTn id="30" dur="500" fill="hold"/>
                                        <p:tgtEl>
                                          <p:spTgt spid="7"/>
                                        </p:tgtEl>
                                        <p:attrNameLst>
                                          <p:attrName>ppt_h</p:attrName>
                                        </p:attrNameLst>
                                      </p:cBhvr>
                                      <p:tavLst>
                                        <p:tav tm="0">
                                          <p:val>
                                            <p:fltVal val="0"/>
                                          </p:val>
                                        </p:tav>
                                        <p:tav tm="100000">
                                          <p:val>
                                            <p:strVal val="#ppt_h"/>
                                          </p:val>
                                        </p:tav>
                                      </p:tavLst>
                                    </p:anim>
                                    <p:animEffect transition="in" filter="fade">
                                      <p:cBhvr>
                                        <p:cTn id="31" dur="500"/>
                                        <p:tgtEl>
                                          <p:spTgt spid="7"/>
                                        </p:tgtEl>
                                      </p:cBhvr>
                                    </p:animEffect>
                                  </p:childTnLst>
                                </p:cTn>
                              </p:par>
                              <p:par>
                                <p:cTn id="32" presetID="53" presetClass="entr" presetSubtype="16" fill="hold" grpId="0" nodeType="withEffect">
                                  <p:stCondLst>
                                    <p:cond delay="0"/>
                                  </p:stCondLst>
                                  <p:childTnLst>
                                    <p:set>
                                      <p:cBhvr>
                                        <p:cTn id="33" dur="1" fill="hold">
                                          <p:stCondLst>
                                            <p:cond delay="0"/>
                                          </p:stCondLst>
                                        </p:cTn>
                                        <p:tgtEl>
                                          <p:spTgt spid="8"/>
                                        </p:tgtEl>
                                        <p:attrNameLst>
                                          <p:attrName>style.visibility</p:attrName>
                                        </p:attrNameLst>
                                      </p:cBhvr>
                                      <p:to>
                                        <p:strVal val="visible"/>
                                      </p:to>
                                    </p:set>
                                    <p:anim calcmode="lin" valueType="num">
                                      <p:cBhvr>
                                        <p:cTn id="34" dur="500" fill="hold"/>
                                        <p:tgtEl>
                                          <p:spTgt spid="8"/>
                                        </p:tgtEl>
                                        <p:attrNameLst>
                                          <p:attrName>ppt_w</p:attrName>
                                        </p:attrNameLst>
                                      </p:cBhvr>
                                      <p:tavLst>
                                        <p:tav tm="0">
                                          <p:val>
                                            <p:fltVal val="0"/>
                                          </p:val>
                                        </p:tav>
                                        <p:tav tm="100000">
                                          <p:val>
                                            <p:strVal val="#ppt_w"/>
                                          </p:val>
                                        </p:tav>
                                      </p:tavLst>
                                    </p:anim>
                                    <p:anim calcmode="lin" valueType="num">
                                      <p:cBhvr>
                                        <p:cTn id="35" dur="500" fill="hold"/>
                                        <p:tgtEl>
                                          <p:spTgt spid="8"/>
                                        </p:tgtEl>
                                        <p:attrNameLst>
                                          <p:attrName>ppt_h</p:attrName>
                                        </p:attrNameLst>
                                      </p:cBhvr>
                                      <p:tavLst>
                                        <p:tav tm="0">
                                          <p:val>
                                            <p:fltVal val="0"/>
                                          </p:val>
                                        </p:tav>
                                        <p:tav tm="100000">
                                          <p:val>
                                            <p:strVal val="#ppt_h"/>
                                          </p:val>
                                        </p:tav>
                                      </p:tavLst>
                                    </p:anim>
                                    <p:animEffect transition="in" filter="fade">
                                      <p:cBhvr>
                                        <p:cTn id="36" dur="500"/>
                                        <p:tgtEl>
                                          <p:spTgt spid="8"/>
                                        </p:tgtEl>
                                      </p:cBhvr>
                                    </p:animEffect>
                                  </p:childTnLst>
                                </p:cTn>
                              </p:par>
                            </p:childTnLst>
                          </p:cTn>
                        </p:par>
                      </p:childTnLst>
                    </p:cTn>
                  </p:par>
                  <p:par>
                    <p:cTn id="37" fill="hold">
                      <p:stCondLst>
                        <p:cond delay="indefinite"/>
                      </p:stCondLst>
                      <p:childTnLst>
                        <p:par>
                          <p:cTn id="38" fill="hold">
                            <p:stCondLst>
                              <p:cond delay="0"/>
                            </p:stCondLst>
                            <p:childTnLst>
                              <p:par>
                                <p:cTn id="39" presetID="3" presetClass="entr" presetSubtype="10" fill="hold" grpId="0" nodeType="clickEffect">
                                  <p:stCondLst>
                                    <p:cond delay="0"/>
                                  </p:stCondLst>
                                  <p:childTnLst>
                                    <p:set>
                                      <p:cBhvr>
                                        <p:cTn id="40" dur="1" fill="hold">
                                          <p:stCondLst>
                                            <p:cond delay="0"/>
                                          </p:stCondLst>
                                        </p:cTn>
                                        <p:tgtEl>
                                          <p:spTgt spid="9"/>
                                        </p:tgtEl>
                                        <p:attrNameLst>
                                          <p:attrName>style.visibility</p:attrName>
                                        </p:attrNameLst>
                                      </p:cBhvr>
                                      <p:to>
                                        <p:strVal val="visible"/>
                                      </p:to>
                                    </p:set>
                                    <p:animEffect transition="in" filter="blinds(horizontal)">
                                      <p:cBhvr>
                                        <p:cTn id="41"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5" grpId="0"/>
      <p:bldP spid="6" grpId="0"/>
      <p:bldP spid="7" grpId="0"/>
      <p:bldP spid="8" grpId="0"/>
      <p:bldP spid="9" grpId="0" animBg="1"/>
    </p:bldLst>
  </p:timing>
</p:sld>
</file>

<file path=ppt/slides/slide6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a:xfrm>
            <a:off x="1184293" y="1883664"/>
            <a:ext cx="2209259" cy="400110"/>
          </a:xfrm>
          <a:prstGeom prst="rect">
            <a:avLst/>
          </a:prstGeom>
        </p:spPr>
        <p:txBody>
          <a:bodyPr wrap="none">
            <a:spAutoFit/>
          </a:bodyPr>
          <a:lstStyle/>
          <a:p>
            <a:r>
              <a:rPr lang="en-US" sz="2000" dirty="0">
                <a:latin typeface="Times New Roman" pitchFamily="18" charset="0"/>
                <a:cs typeface="Times New Roman" pitchFamily="18" charset="0"/>
              </a:rPr>
              <a:t>The simple </a:t>
            </a:r>
            <a:r>
              <a:rPr lang="en-US" sz="2000" dirty="0" smtClean="0">
                <a:latin typeface="Times New Roman" pitchFamily="18" charset="0"/>
                <a:cs typeface="Times New Roman" pitchFamily="18" charset="0"/>
              </a:rPr>
              <a:t>interest,</a:t>
            </a:r>
            <a:endParaRPr lang="en-US" sz="2000" dirty="0">
              <a:latin typeface="Times New Roman" pitchFamily="18" charset="0"/>
              <a:cs typeface="Times New Roman" pitchFamily="18" charset="0"/>
            </a:endParaRPr>
          </a:p>
        </p:txBody>
      </p:sp>
      <p:sp>
        <p:nvSpPr>
          <p:cNvPr id="4" name="Rectangle 3"/>
          <p:cNvSpPr/>
          <p:nvPr/>
        </p:nvSpPr>
        <p:spPr>
          <a:xfrm>
            <a:off x="609600" y="1883664"/>
            <a:ext cx="505267" cy="400110"/>
          </a:xfrm>
          <a:prstGeom prst="rect">
            <a:avLst/>
          </a:prstGeom>
        </p:spPr>
        <p:txBody>
          <a:bodyPr wrap="none">
            <a:spAutoFit/>
          </a:bodyPr>
          <a:lstStyle/>
          <a:p>
            <a:r>
              <a:rPr lang="en-US" sz="2000" b="1" dirty="0" smtClean="0">
                <a:latin typeface="Times New Roman" pitchFamily="18" charset="0"/>
                <a:cs typeface="Times New Roman" pitchFamily="18" charset="0"/>
              </a:rPr>
              <a:t>17.</a:t>
            </a:r>
            <a:endParaRPr lang="en-US" sz="2000" dirty="0">
              <a:latin typeface="Times New Roman" pitchFamily="18" charset="0"/>
              <a:cs typeface="Times New Roman" pitchFamily="18" charset="0"/>
            </a:endParaRPr>
          </a:p>
        </p:txBody>
      </p:sp>
      <p:pic>
        <p:nvPicPr>
          <p:cNvPr id="4105" name="Picture 9" descr="\\172.16.2.26\Conver\CARRIBEAN\MATHEMATICS_VOL-1_PPT_DESIGN\Incoming\Equations\Revision_Exam_4\Eqn053.wmf"/>
          <p:cNvPicPr>
            <a:picLocks noChangeAspect="1" noChangeArrowheads="1"/>
          </p:cNvPicPr>
          <p:nvPr/>
        </p:nvPicPr>
        <p:blipFill>
          <a:blip r:embed="rId2" cstate="print">
            <a:extLst>
              <a:ext uri="{28A0092B-C50C-407E-A947-70E740481C1C}">
                <a14:useLocalDpi xmlns:a14="http://schemas.microsoft.com/office/drawing/2010/main" xmlns="" val="0"/>
              </a:ext>
            </a:extLst>
          </a:blip>
          <a:srcRect/>
          <a:stretch>
            <a:fillRect/>
          </a:stretch>
        </p:blipFill>
        <p:spPr bwMode="auto">
          <a:xfrm>
            <a:off x="4758944" y="3285744"/>
            <a:ext cx="965200" cy="584200"/>
          </a:xfrm>
          <a:prstGeom prst="rect">
            <a:avLst/>
          </a:prstGeom>
          <a:noFill/>
          <a:extLst>
            <a:ext uri="{909E8E84-426E-40DD-AFC4-6F175D3DCCD1}">
              <a14:hiddenFill xmlns:a14="http://schemas.microsoft.com/office/drawing/2010/main" xmlns="">
                <a:solidFill>
                  <a:srgbClr val="FFFFFF"/>
                </a:solidFill>
              </a14:hiddenFill>
            </a:ext>
          </a:extLst>
        </p:spPr>
      </p:pic>
      <p:pic>
        <p:nvPicPr>
          <p:cNvPr id="8" name="Picture 1" descr="D:\Deepak\Powerpoint\20110226\Art\New.wmf"/>
          <p:cNvPicPr>
            <a:picLocks noChangeAspect="1" noChangeArrowheads="1"/>
          </p:cNvPicPr>
          <p:nvPr/>
        </p:nvPicPr>
        <p:blipFill>
          <a:blip r:embed="rId3" cstate="print"/>
          <a:srcRect/>
          <a:stretch>
            <a:fillRect/>
          </a:stretch>
        </p:blipFill>
        <p:spPr bwMode="auto">
          <a:xfrm>
            <a:off x="2652792" y="2406114"/>
            <a:ext cx="1549400" cy="1549400"/>
          </a:xfrm>
          <a:prstGeom prst="rect">
            <a:avLst/>
          </a:prstGeom>
          <a:noFill/>
        </p:spPr>
      </p:pic>
      <p:pic>
        <p:nvPicPr>
          <p:cNvPr id="10" name="Picture 2" descr="D:\Deepak\Powerpoint\20110226\Art\New.wmf"/>
          <p:cNvPicPr>
            <a:picLocks noChangeAspect="1" noChangeArrowheads="1"/>
          </p:cNvPicPr>
          <p:nvPr/>
        </p:nvPicPr>
        <p:blipFill>
          <a:blip r:embed="rId4" cstate="print"/>
          <a:srcRect/>
          <a:stretch>
            <a:fillRect/>
          </a:stretch>
        </p:blipFill>
        <p:spPr bwMode="auto">
          <a:xfrm>
            <a:off x="1219200" y="4114800"/>
            <a:ext cx="4991100" cy="2667000"/>
          </a:xfrm>
          <a:prstGeom prst="rect">
            <a:avLst/>
          </a:prstGeom>
          <a:noFill/>
        </p:spPr>
      </p:pic>
      <p:sp>
        <p:nvSpPr>
          <p:cNvPr id="7" name="TextBox 6"/>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4 Paper 1</a:t>
            </a:r>
          </a:p>
        </p:txBody>
      </p:sp>
    </p:spTree>
    <p:extLst>
      <p:ext uri="{BB962C8B-B14F-4D97-AF65-F5344CB8AC3E}">
        <p14:creationId xmlns:p14="http://schemas.microsoft.com/office/powerpoint/2010/main" xmlns="" val="2267286023"/>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500" fill="hold"/>
                                        <p:tgtEl>
                                          <p:spTgt spid="4"/>
                                        </p:tgtEl>
                                        <p:attrNameLst>
                                          <p:attrName>ppt_w</p:attrName>
                                        </p:attrNameLst>
                                      </p:cBhvr>
                                      <p:tavLst>
                                        <p:tav tm="0">
                                          <p:val>
                                            <p:fltVal val="0"/>
                                          </p:val>
                                        </p:tav>
                                        <p:tav tm="100000">
                                          <p:val>
                                            <p:strVal val="#ppt_w"/>
                                          </p:val>
                                        </p:tav>
                                      </p:tavLst>
                                    </p:anim>
                                    <p:anim calcmode="lin" valueType="num">
                                      <p:cBhvr>
                                        <p:cTn id="8" dur="500" fill="hold"/>
                                        <p:tgtEl>
                                          <p:spTgt spid="4"/>
                                        </p:tgtEl>
                                        <p:attrNameLst>
                                          <p:attrName>ppt_h</p:attrName>
                                        </p:attrNameLst>
                                      </p:cBhvr>
                                      <p:tavLst>
                                        <p:tav tm="0">
                                          <p:val>
                                            <p:fltVal val="0"/>
                                          </p:val>
                                        </p:tav>
                                        <p:tav tm="100000">
                                          <p:val>
                                            <p:strVal val="#ppt_h"/>
                                          </p:val>
                                        </p:tav>
                                      </p:tavLst>
                                    </p:anim>
                                    <p:animEffect transition="in" filter="fade">
                                      <p:cBhvr>
                                        <p:cTn id="9" dur="500"/>
                                        <p:tgtEl>
                                          <p:spTgt spid="4"/>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3"/>
                                        </p:tgtEl>
                                        <p:attrNameLst>
                                          <p:attrName>style.visibility</p:attrName>
                                        </p:attrNameLst>
                                      </p:cBhvr>
                                      <p:to>
                                        <p:strVal val="visible"/>
                                      </p:to>
                                    </p:set>
                                    <p:anim calcmode="lin" valueType="num">
                                      <p:cBhvr>
                                        <p:cTn id="12" dur="500" fill="hold"/>
                                        <p:tgtEl>
                                          <p:spTgt spid="3"/>
                                        </p:tgtEl>
                                        <p:attrNameLst>
                                          <p:attrName>ppt_w</p:attrName>
                                        </p:attrNameLst>
                                      </p:cBhvr>
                                      <p:tavLst>
                                        <p:tav tm="0">
                                          <p:val>
                                            <p:fltVal val="0"/>
                                          </p:val>
                                        </p:tav>
                                        <p:tav tm="100000">
                                          <p:val>
                                            <p:strVal val="#ppt_w"/>
                                          </p:val>
                                        </p:tav>
                                      </p:tavLst>
                                    </p:anim>
                                    <p:anim calcmode="lin" valueType="num">
                                      <p:cBhvr>
                                        <p:cTn id="13" dur="500" fill="hold"/>
                                        <p:tgtEl>
                                          <p:spTgt spid="3"/>
                                        </p:tgtEl>
                                        <p:attrNameLst>
                                          <p:attrName>ppt_h</p:attrName>
                                        </p:attrNameLst>
                                      </p:cBhvr>
                                      <p:tavLst>
                                        <p:tav tm="0">
                                          <p:val>
                                            <p:fltVal val="0"/>
                                          </p:val>
                                        </p:tav>
                                        <p:tav tm="100000">
                                          <p:val>
                                            <p:strVal val="#ppt_h"/>
                                          </p:val>
                                        </p:tav>
                                      </p:tavLst>
                                    </p:anim>
                                    <p:animEffect transition="in" filter="fade">
                                      <p:cBhvr>
                                        <p:cTn id="14" dur="500"/>
                                        <p:tgtEl>
                                          <p:spTgt spid="3"/>
                                        </p:tgtEl>
                                      </p:cBhvr>
                                    </p:animEffect>
                                  </p:childTnLst>
                                </p:cTn>
                              </p:par>
                              <p:par>
                                <p:cTn id="15" presetID="23" presetClass="entr" presetSubtype="16" fill="hold" nodeType="withEffect">
                                  <p:stCondLst>
                                    <p:cond delay="0"/>
                                  </p:stCondLst>
                                  <p:childTnLst>
                                    <p:set>
                                      <p:cBhvr>
                                        <p:cTn id="16" dur="1" fill="hold">
                                          <p:stCondLst>
                                            <p:cond delay="0"/>
                                          </p:stCondLst>
                                        </p:cTn>
                                        <p:tgtEl>
                                          <p:spTgt spid="8"/>
                                        </p:tgtEl>
                                        <p:attrNameLst>
                                          <p:attrName>style.visibility</p:attrName>
                                        </p:attrNameLst>
                                      </p:cBhvr>
                                      <p:to>
                                        <p:strVal val="visible"/>
                                      </p:to>
                                    </p:set>
                                    <p:anim calcmode="lin" valueType="num">
                                      <p:cBhvr>
                                        <p:cTn id="17" dur="500" fill="hold"/>
                                        <p:tgtEl>
                                          <p:spTgt spid="8"/>
                                        </p:tgtEl>
                                        <p:attrNameLst>
                                          <p:attrName>ppt_w</p:attrName>
                                        </p:attrNameLst>
                                      </p:cBhvr>
                                      <p:tavLst>
                                        <p:tav tm="0">
                                          <p:val>
                                            <p:fltVal val="0"/>
                                          </p:val>
                                        </p:tav>
                                        <p:tav tm="100000">
                                          <p:val>
                                            <p:strVal val="#ppt_w"/>
                                          </p:val>
                                        </p:tav>
                                      </p:tavLst>
                                    </p:anim>
                                    <p:anim calcmode="lin" valueType="num">
                                      <p:cBhvr>
                                        <p:cTn id="18" dur="500" fill="hold"/>
                                        <p:tgtEl>
                                          <p:spTgt spid="8"/>
                                        </p:tgtEl>
                                        <p:attrNameLst>
                                          <p:attrName>ppt_h</p:attrName>
                                        </p:attrNameLst>
                                      </p:cBhvr>
                                      <p:tavLst>
                                        <p:tav tm="0">
                                          <p:val>
                                            <p:fltVal val="0"/>
                                          </p:val>
                                        </p:tav>
                                        <p:tav tm="100000">
                                          <p:val>
                                            <p:strVal val="#ppt_h"/>
                                          </p:val>
                                        </p:tav>
                                      </p:tavLst>
                                    </p:anim>
                                  </p:childTnLst>
                                </p:cTn>
                              </p:par>
                              <p:par>
                                <p:cTn id="19" presetID="53" presetClass="entr" presetSubtype="16" fill="hold" nodeType="withEffect">
                                  <p:stCondLst>
                                    <p:cond delay="0"/>
                                  </p:stCondLst>
                                  <p:childTnLst>
                                    <p:set>
                                      <p:cBhvr>
                                        <p:cTn id="20" dur="1" fill="hold">
                                          <p:stCondLst>
                                            <p:cond delay="0"/>
                                          </p:stCondLst>
                                        </p:cTn>
                                        <p:tgtEl>
                                          <p:spTgt spid="4105"/>
                                        </p:tgtEl>
                                        <p:attrNameLst>
                                          <p:attrName>style.visibility</p:attrName>
                                        </p:attrNameLst>
                                      </p:cBhvr>
                                      <p:to>
                                        <p:strVal val="visible"/>
                                      </p:to>
                                    </p:set>
                                    <p:anim calcmode="lin" valueType="num">
                                      <p:cBhvr>
                                        <p:cTn id="21" dur="500" fill="hold"/>
                                        <p:tgtEl>
                                          <p:spTgt spid="4105"/>
                                        </p:tgtEl>
                                        <p:attrNameLst>
                                          <p:attrName>ppt_w</p:attrName>
                                        </p:attrNameLst>
                                      </p:cBhvr>
                                      <p:tavLst>
                                        <p:tav tm="0">
                                          <p:val>
                                            <p:fltVal val="0"/>
                                          </p:val>
                                        </p:tav>
                                        <p:tav tm="100000">
                                          <p:val>
                                            <p:strVal val="#ppt_w"/>
                                          </p:val>
                                        </p:tav>
                                      </p:tavLst>
                                    </p:anim>
                                    <p:anim calcmode="lin" valueType="num">
                                      <p:cBhvr>
                                        <p:cTn id="22" dur="500" fill="hold"/>
                                        <p:tgtEl>
                                          <p:spTgt spid="4105"/>
                                        </p:tgtEl>
                                        <p:attrNameLst>
                                          <p:attrName>ppt_h</p:attrName>
                                        </p:attrNameLst>
                                      </p:cBhvr>
                                      <p:tavLst>
                                        <p:tav tm="0">
                                          <p:val>
                                            <p:fltVal val="0"/>
                                          </p:val>
                                        </p:tav>
                                        <p:tav tm="100000">
                                          <p:val>
                                            <p:strVal val="#ppt_h"/>
                                          </p:val>
                                        </p:tav>
                                      </p:tavLst>
                                    </p:anim>
                                    <p:animEffect transition="in" filter="fade">
                                      <p:cBhvr>
                                        <p:cTn id="23" dur="500"/>
                                        <p:tgtEl>
                                          <p:spTgt spid="4105"/>
                                        </p:tgtEl>
                                      </p:cBhvr>
                                    </p:animEffect>
                                  </p:childTnLst>
                                </p:cTn>
                              </p:par>
                              <p:par>
                                <p:cTn id="24" presetID="23" presetClass="entr" presetSubtype="16" fill="hold" nodeType="withEffect">
                                  <p:stCondLst>
                                    <p:cond delay="0"/>
                                  </p:stCondLst>
                                  <p:childTnLst>
                                    <p:set>
                                      <p:cBhvr>
                                        <p:cTn id="25" dur="1" fill="hold">
                                          <p:stCondLst>
                                            <p:cond delay="0"/>
                                          </p:stCondLst>
                                        </p:cTn>
                                        <p:tgtEl>
                                          <p:spTgt spid="10"/>
                                        </p:tgtEl>
                                        <p:attrNameLst>
                                          <p:attrName>style.visibility</p:attrName>
                                        </p:attrNameLst>
                                      </p:cBhvr>
                                      <p:to>
                                        <p:strVal val="visible"/>
                                      </p:to>
                                    </p:set>
                                    <p:anim calcmode="lin" valueType="num">
                                      <p:cBhvr>
                                        <p:cTn id="26" dur="500" fill="hold"/>
                                        <p:tgtEl>
                                          <p:spTgt spid="10"/>
                                        </p:tgtEl>
                                        <p:attrNameLst>
                                          <p:attrName>ppt_w</p:attrName>
                                        </p:attrNameLst>
                                      </p:cBhvr>
                                      <p:tavLst>
                                        <p:tav tm="0">
                                          <p:val>
                                            <p:fltVal val="0"/>
                                          </p:val>
                                        </p:tav>
                                        <p:tav tm="100000">
                                          <p:val>
                                            <p:strVal val="#ppt_w"/>
                                          </p:val>
                                        </p:tav>
                                      </p:tavLst>
                                    </p:anim>
                                    <p:anim calcmode="lin" valueType="num">
                                      <p:cBhvr>
                                        <p:cTn id="27" dur="500" fill="hold"/>
                                        <p:tgtEl>
                                          <p:spTgt spid="10"/>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Lst>
  </p:timing>
</p:sld>
</file>

<file path=ppt/slides/slide6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a:xfrm>
            <a:off x="1143000" y="2676144"/>
            <a:ext cx="6992112" cy="800219"/>
          </a:xfrm>
          <a:prstGeom prst="rect">
            <a:avLst/>
          </a:prstGeom>
        </p:spPr>
        <p:txBody>
          <a:bodyPr wrap="square">
            <a:spAutoFit/>
          </a:bodyPr>
          <a:lstStyle/>
          <a:p>
            <a:r>
              <a:rPr lang="en-US" sz="2300" dirty="0">
                <a:latin typeface="Times New Roman" pitchFamily="18" charset="0"/>
                <a:cs typeface="Times New Roman" pitchFamily="18" charset="0"/>
              </a:rPr>
              <a:t>In selling an article, a shopkeeper made a </a:t>
            </a:r>
            <a:r>
              <a:rPr lang="en-US" sz="2300" dirty="0" smtClean="0">
                <a:latin typeface="Times New Roman" pitchFamily="18" charset="0"/>
                <a:cs typeface="Times New Roman" pitchFamily="18" charset="0"/>
              </a:rPr>
              <a:t>profit of </a:t>
            </a:r>
            <a:r>
              <a:rPr lang="en-US" sz="2300" dirty="0">
                <a:latin typeface="Times New Roman" pitchFamily="18" charset="0"/>
                <a:cs typeface="Times New Roman" pitchFamily="18" charset="0"/>
              </a:rPr>
              <a:t>20% on his </a:t>
            </a:r>
            <a:r>
              <a:rPr lang="en-US" sz="2300" dirty="0" smtClean="0">
                <a:latin typeface="Times New Roman" pitchFamily="18" charset="0"/>
                <a:cs typeface="Times New Roman" pitchFamily="18" charset="0"/>
              </a:rPr>
              <a:t>cost price </a:t>
            </a:r>
            <a:r>
              <a:rPr lang="en-US" sz="2300" dirty="0">
                <a:latin typeface="Times New Roman" pitchFamily="18" charset="0"/>
                <a:cs typeface="Times New Roman" pitchFamily="18" charset="0"/>
              </a:rPr>
              <a:t>of $150. What was </a:t>
            </a:r>
            <a:r>
              <a:rPr lang="en-US" sz="2300" dirty="0" smtClean="0">
                <a:latin typeface="Times New Roman" pitchFamily="18" charset="0"/>
                <a:cs typeface="Times New Roman" pitchFamily="18" charset="0"/>
              </a:rPr>
              <a:t>the selling </a:t>
            </a:r>
            <a:r>
              <a:rPr lang="en-US" sz="2300" dirty="0">
                <a:latin typeface="Times New Roman" pitchFamily="18" charset="0"/>
                <a:cs typeface="Times New Roman" pitchFamily="18" charset="0"/>
              </a:rPr>
              <a:t>price?</a:t>
            </a:r>
          </a:p>
        </p:txBody>
      </p:sp>
      <p:sp>
        <p:nvSpPr>
          <p:cNvPr id="4" name="Rectangle 3"/>
          <p:cNvSpPr/>
          <p:nvPr/>
        </p:nvSpPr>
        <p:spPr>
          <a:xfrm>
            <a:off x="609600" y="2676144"/>
            <a:ext cx="553357" cy="446276"/>
          </a:xfrm>
          <a:prstGeom prst="rect">
            <a:avLst/>
          </a:prstGeom>
        </p:spPr>
        <p:txBody>
          <a:bodyPr wrap="none">
            <a:spAutoFit/>
          </a:bodyPr>
          <a:lstStyle/>
          <a:p>
            <a:r>
              <a:rPr lang="en-US" sz="2300" b="1" dirty="0" smtClean="0">
                <a:latin typeface="Times New Roman" pitchFamily="18" charset="0"/>
                <a:cs typeface="Times New Roman" pitchFamily="18" charset="0"/>
              </a:rPr>
              <a:t>18.</a:t>
            </a:r>
            <a:endParaRPr lang="en-US" sz="2300" dirty="0">
              <a:latin typeface="Times New Roman" pitchFamily="18" charset="0"/>
              <a:cs typeface="Times New Roman" pitchFamily="18" charset="0"/>
            </a:endParaRPr>
          </a:p>
        </p:txBody>
      </p:sp>
      <p:sp>
        <p:nvSpPr>
          <p:cNvPr id="5" name="Content Placeholder 10"/>
          <p:cNvSpPr txBox="1">
            <a:spLocks/>
          </p:cNvSpPr>
          <p:nvPr/>
        </p:nvSpPr>
        <p:spPr>
          <a:xfrm>
            <a:off x="1197864" y="3362261"/>
            <a:ext cx="1282108" cy="676339"/>
          </a:xfrm>
          <a:prstGeom prst="rect">
            <a:avLst/>
          </a:prstGeom>
        </p:spPr>
        <p:txBody>
          <a:bodyPr wrap="square">
            <a:spAutoFit/>
          </a:bodyPr>
          <a:lstStyle>
            <a:lvl1pPr marL="274320" indent="-274320" algn="l" defTabSz="914400" rtl="0" eaLnBrk="1" latinLnBrk="0" hangingPunct="1">
              <a:spcBef>
                <a:spcPct val="20000"/>
              </a:spcBef>
              <a:buClr>
                <a:schemeClr val="accent1"/>
              </a:buClr>
              <a:buSzPct val="100000"/>
              <a:buFont typeface="Symbol" pitchFamily="18" charset="2"/>
              <a:buChar char=""/>
              <a:defRPr sz="2400" kern="1200">
                <a:solidFill>
                  <a:schemeClr val="tx2"/>
                </a:solidFill>
                <a:latin typeface="+mn-lt"/>
                <a:ea typeface="+mn-ea"/>
                <a:cs typeface="+mn-cs"/>
              </a:defRPr>
            </a:lvl1pPr>
            <a:lvl2pPr marL="576263" indent="-274320" algn="l" defTabSz="914400" rtl="0" eaLnBrk="1" latinLnBrk="0" hangingPunct="1">
              <a:spcBef>
                <a:spcPct val="20000"/>
              </a:spcBef>
              <a:buClr>
                <a:schemeClr val="accent1"/>
              </a:buClr>
              <a:buSzPct val="100000"/>
              <a:buFont typeface="Symbol" pitchFamily="18" charset="2"/>
              <a:buChar char=""/>
              <a:defRPr sz="2200" kern="1200">
                <a:solidFill>
                  <a:schemeClr val="tx2"/>
                </a:solidFill>
                <a:latin typeface="+mn-lt"/>
                <a:ea typeface="+mn-ea"/>
                <a:cs typeface="+mn-cs"/>
              </a:defRPr>
            </a:lvl2pPr>
            <a:lvl3pPr marL="855663" indent="-228600" algn="l" defTabSz="914400" rtl="0" eaLnBrk="1" latinLnBrk="0" hangingPunct="1">
              <a:spcBef>
                <a:spcPct val="20000"/>
              </a:spcBef>
              <a:buClr>
                <a:schemeClr val="accent1"/>
              </a:buClr>
              <a:buSzPct val="100000"/>
              <a:buFont typeface="Symbol" pitchFamily="18" charset="2"/>
              <a:buChar char=""/>
              <a:defRPr sz="2000" kern="1200">
                <a:solidFill>
                  <a:schemeClr val="tx2"/>
                </a:solidFill>
                <a:latin typeface="+mn-lt"/>
                <a:ea typeface="+mn-ea"/>
                <a:cs typeface="+mn-cs"/>
              </a:defRPr>
            </a:lvl3pPr>
            <a:lvl4pPr marL="1143000" indent="-228600" algn="l" defTabSz="914400" rtl="0" eaLnBrk="1" latinLnBrk="0" hangingPunct="1">
              <a:spcBef>
                <a:spcPct val="20000"/>
              </a:spcBef>
              <a:buClr>
                <a:schemeClr val="accent1"/>
              </a:buClr>
              <a:buSzPct val="100000"/>
              <a:buFont typeface="Symbol" pitchFamily="18" charset="2"/>
              <a:buChar char=""/>
              <a:defRPr sz="1800" kern="1200">
                <a:solidFill>
                  <a:schemeClr val="tx2"/>
                </a:solidFill>
                <a:latin typeface="+mn-lt"/>
                <a:ea typeface="+mn-ea"/>
                <a:cs typeface="+mn-cs"/>
              </a:defRPr>
            </a:lvl4pPr>
            <a:lvl5pPr marL="1463040" indent="-228600" algn="l" defTabSz="914400" rtl="0" eaLnBrk="1" latinLnBrk="0" hangingPunct="1">
              <a:spcBef>
                <a:spcPct val="20000"/>
              </a:spcBef>
              <a:buClr>
                <a:schemeClr val="accent1"/>
              </a:buClr>
              <a:buSzPct val="100000"/>
              <a:buFont typeface="Symbol" pitchFamily="18" charset="2"/>
              <a:buChar char=""/>
              <a:defRPr sz="1600" kern="1200">
                <a:solidFill>
                  <a:schemeClr val="tx2"/>
                </a:solidFill>
                <a:latin typeface="+mn-lt"/>
                <a:ea typeface="+mn-ea"/>
                <a:cs typeface="+mn-cs"/>
              </a:defRPr>
            </a:lvl5pPr>
            <a:lvl6pPr marL="178308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6pPr>
            <a:lvl7pPr marL="210312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7pPr>
            <a:lvl8pPr marL="242316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8pPr>
            <a:lvl9pPr marL="274320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9pPr>
          </a:lstStyle>
          <a:p>
            <a:pPr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(A) $170</a:t>
            </a:r>
            <a:endParaRPr lang="en-US" sz="2300" dirty="0">
              <a:solidFill>
                <a:schemeClr val="tx1"/>
              </a:solidFill>
              <a:latin typeface="Times New Roman" pitchFamily="18" charset="0"/>
              <a:cs typeface="Times New Roman" pitchFamily="18" charset="0"/>
            </a:endParaRPr>
          </a:p>
        </p:txBody>
      </p:sp>
      <p:sp>
        <p:nvSpPr>
          <p:cNvPr id="6" name="Content Placeholder 10"/>
          <p:cNvSpPr txBox="1">
            <a:spLocks/>
          </p:cNvSpPr>
          <p:nvPr/>
        </p:nvSpPr>
        <p:spPr>
          <a:xfrm>
            <a:off x="2648204" y="3362261"/>
            <a:ext cx="1383356" cy="676339"/>
          </a:xfrm>
          <a:prstGeom prst="rect">
            <a:avLst/>
          </a:prstGeom>
        </p:spPr>
        <p:txBody>
          <a:bodyPr wrap="square">
            <a:spAutoFit/>
          </a:bodyPr>
          <a:lstStyle>
            <a:lvl1pPr marL="274320" indent="-274320" algn="l" defTabSz="914400" rtl="0" eaLnBrk="1" latinLnBrk="0" hangingPunct="1">
              <a:spcBef>
                <a:spcPct val="20000"/>
              </a:spcBef>
              <a:buClr>
                <a:schemeClr val="accent1"/>
              </a:buClr>
              <a:buSzPct val="100000"/>
              <a:buFont typeface="Symbol" pitchFamily="18" charset="2"/>
              <a:buChar char=""/>
              <a:defRPr sz="2400" kern="1200">
                <a:solidFill>
                  <a:schemeClr val="tx2"/>
                </a:solidFill>
                <a:latin typeface="+mn-lt"/>
                <a:ea typeface="+mn-ea"/>
                <a:cs typeface="+mn-cs"/>
              </a:defRPr>
            </a:lvl1pPr>
            <a:lvl2pPr marL="576263" indent="-274320" algn="l" defTabSz="914400" rtl="0" eaLnBrk="1" latinLnBrk="0" hangingPunct="1">
              <a:spcBef>
                <a:spcPct val="20000"/>
              </a:spcBef>
              <a:buClr>
                <a:schemeClr val="accent1"/>
              </a:buClr>
              <a:buSzPct val="100000"/>
              <a:buFont typeface="Symbol" pitchFamily="18" charset="2"/>
              <a:buChar char=""/>
              <a:defRPr sz="2200" kern="1200">
                <a:solidFill>
                  <a:schemeClr val="tx2"/>
                </a:solidFill>
                <a:latin typeface="+mn-lt"/>
                <a:ea typeface="+mn-ea"/>
                <a:cs typeface="+mn-cs"/>
              </a:defRPr>
            </a:lvl2pPr>
            <a:lvl3pPr marL="855663" indent="-228600" algn="l" defTabSz="914400" rtl="0" eaLnBrk="1" latinLnBrk="0" hangingPunct="1">
              <a:spcBef>
                <a:spcPct val="20000"/>
              </a:spcBef>
              <a:buClr>
                <a:schemeClr val="accent1"/>
              </a:buClr>
              <a:buSzPct val="100000"/>
              <a:buFont typeface="Symbol" pitchFamily="18" charset="2"/>
              <a:buChar char=""/>
              <a:defRPr sz="2000" kern="1200">
                <a:solidFill>
                  <a:schemeClr val="tx2"/>
                </a:solidFill>
                <a:latin typeface="+mn-lt"/>
                <a:ea typeface="+mn-ea"/>
                <a:cs typeface="+mn-cs"/>
              </a:defRPr>
            </a:lvl3pPr>
            <a:lvl4pPr marL="1143000" indent="-228600" algn="l" defTabSz="914400" rtl="0" eaLnBrk="1" latinLnBrk="0" hangingPunct="1">
              <a:spcBef>
                <a:spcPct val="20000"/>
              </a:spcBef>
              <a:buClr>
                <a:schemeClr val="accent1"/>
              </a:buClr>
              <a:buSzPct val="100000"/>
              <a:buFont typeface="Symbol" pitchFamily="18" charset="2"/>
              <a:buChar char=""/>
              <a:defRPr sz="1800" kern="1200">
                <a:solidFill>
                  <a:schemeClr val="tx2"/>
                </a:solidFill>
                <a:latin typeface="+mn-lt"/>
                <a:ea typeface="+mn-ea"/>
                <a:cs typeface="+mn-cs"/>
              </a:defRPr>
            </a:lvl4pPr>
            <a:lvl5pPr marL="1463040" indent="-228600" algn="l" defTabSz="914400" rtl="0" eaLnBrk="1" latinLnBrk="0" hangingPunct="1">
              <a:spcBef>
                <a:spcPct val="20000"/>
              </a:spcBef>
              <a:buClr>
                <a:schemeClr val="accent1"/>
              </a:buClr>
              <a:buSzPct val="100000"/>
              <a:buFont typeface="Symbol" pitchFamily="18" charset="2"/>
              <a:buChar char=""/>
              <a:defRPr sz="1600" kern="1200">
                <a:solidFill>
                  <a:schemeClr val="tx2"/>
                </a:solidFill>
                <a:latin typeface="+mn-lt"/>
                <a:ea typeface="+mn-ea"/>
                <a:cs typeface="+mn-cs"/>
              </a:defRPr>
            </a:lvl5pPr>
            <a:lvl6pPr marL="178308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6pPr>
            <a:lvl7pPr marL="210312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7pPr>
            <a:lvl8pPr marL="242316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8pPr>
            <a:lvl9pPr marL="274320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9pPr>
          </a:lstStyle>
          <a:p>
            <a:pPr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(B) $180</a:t>
            </a:r>
            <a:endParaRPr lang="en-US" sz="2300" dirty="0">
              <a:solidFill>
                <a:schemeClr val="tx1"/>
              </a:solidFill>
              <a:latin typeface="Times New Roman" pitchFamily="18" charset="0"/>
              <a:cs typeface="Times New Roman" pitchFamily="18" charset="0"/>
            </a:endParaRPr>
          </a:p>
        </p:txBody>
      </p:sp>
      <p:sp>
        <p:nvSpPr>
          <p:cNvPr id="7" name="Content Placeholder 10"/>
          <p:cNvSpPr txBox="1">
            <a:spLocks/>
          </p:cNvSpPr>
          <p:nvPr/>
        </p:nvSpPr>
        <p:spPr>
          <a:xfrm>
            <a:off x="4020312" y="3353117"/>
            <a:ext cx="1278752" cy="676339"/>
          </a:xfrm>
          <a:prstGeom prst="rect">
            <a:avLst/>
          </a:prstGeom>
        </p:spPr>
        <p:txBody>
          <a:bodyPr wrap="square">
            <a:spAutoFit/>
          </a:bodyPr>
          <a:lstStyle>
            <a:lvl1pPr marL="274320" indent="-274320" algn="l" defTabSz="914400" rtl="0" eaLnBrk="1" latinLnBrk="0" hangingPunct="1">
              <a:spcBef>
                <a:spcPct val="20000"/>
              </a:spcBef>
              <a:buClr>
                <a:schemeClr val="accent1"/>
              </a:buClr>
              <a:buSzPct val="100000"/>
              <a:buFont typeface="Symbol" pitchFamily="18" charset="2"/>
              <a:buChar char=""/>
              <a:defRPr sz="2400" kern="1200">
                <a:solidFill>
                  <a:schemeClr val="tx2"/>
                </a:solidFill>
                <a:latin typeface="+mn-lt"/>
                <a:ea typeface="+mn-ea"/>
                <a:cs typeface="+mn-cs"/>
              </a:defRPr>
            </a:lvl1pPr>
            <a:lvl2pPr marL="576263" indent="-274320" algn="l" defTabSz="914400" rtl="0" eaLnBrk="1" latinLnBrk="0" hangingPunct="1">
              <a:spcBef>
                <a:spcPct val="20000"/>
              </a:spcBef>
              <a:buClr>
                <a:schemeClr val="accent1"/>
              </a:buClr>
              <a:buSzPct val="100000"/>
              <a:buFont typeface="Symbol" pitchFamily="18" charset="2"/>
              <a:buChar char=""/>
              <a:defRPr sz="2200" kern="1200">
                <a:solidFill>
                  <a:schemeClr val="tx2"/>
                </a:solidFill>
                <a:latin typeface="+mn-lt"/>
                <a:ea typeface="+mn-ea"/>
                <a:cs typeface="+mn-cs"/>
              </a:defRPr>
            </a:lvl2pPr>
            <a:lvl3pPr marL="855663" indent="-228600" algn="l" defTabSz="914400" rtl="0" eaLnBrk="1" latinLnBrk="0" hangingPunct="1">
              <a:spcBef>
                <a:spcPct val="20000"/>
              </a:spcBef>
              <a:buClr>
                <a:schemeClr val="accent1"/>
              </a:buClr>
              <a:buSzPct val="100000"/>
              <a:buFont typeface="Symbol" pitchFamily="18" charset="2"/>
              <a:buChar char=""/>
              <a:defRPr sz="2000" kern="1200">
                <a:solidFill>
                  <a:schemeClr val="tx2"/>
                </a:solidFill>
                <a:latin typeface="+mn-lt"/>
                <a:ea typeface="+mn-ea"/>
                <a:cs typeface="+mn-cs"/>
              </a:defRPr>
            </a:lvl3pPr>
            <a:lvl4pPr marL="1143000" indent="-228600" algn="l" defTabSz="914400" rtl="0" eaLnBrk="1" latinLnBrk="0" hangingPunct="1">
              <a:spcBef>
                <a:spcPct val="20000"/>
              </a:spcBef>
              <a:buClr>
                <a:schemeClr val="accent1"/>
              </a:buClr>
              <a:buSzPct val="100000"/>
              <a:buFont typeface="Symbol" pitchFamily="18" charset="2"/>
              <a:buChar char=""/>
              <a:defRPr sz="1800" kern="1200">
                <a:solidFill>
                  <a:schemeClr val="tx2"/>
                </a:solidFill>
                <a:latin typeface="+mn-lt"/>
                <a:ea typeface="+mn-ea"/>
                <a:cs typeface="+mn-cs"/>
              </a:defRPr>
            </a:lvl4pPr>
            <a:lvl5pPr marL="1463040" indent="-228600" algn="l" defTabSz="914400" rtl="0" eaLnBrk="1" latinLnBrk="0" hangingPunct="1">
              <a:spcBef>
                <a:spcPct val="20000"/>
              </a:spcBef>
              <a:buClr>
                <a:schemeClr val="accent1"/>
              </a:buClr>
              <a:buSzPct val="100000"/>
              <a:buFont typeface="Symbol" pitchFamily="18" charset="2"/>
              <a:buChar char=""/>
              <a:defRPr sz="1600" kern="1200">
                <a:solidFill>
                  <a:schemeClr val="tx2"/>
                </a:solidFill>
                <a:latin typeface="+mn-lt"/>
                <a:ea typeface="+mn-ea"/>
                <a:cs typeface="+mn-cs"/>
              </a:defRPr>
            </a:lvl5pPr>
            <a:lvl6pPr marL="178308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6pPr>
            <a:lvl7pPr marL="210312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7pPr>
            <a:lvl8pPr marL="242316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8pPr>
            <a:lvl9pPr marL="274320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9pPr>
          </a:lstStyle>
          <a:p>
            <a:pPr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(C) $190</a:t>
            </a:r>
            <a:endParaRPr lang="en-US" sz="2300" dirty="0">
              <a:solidFill>
                <a:schemeClr val="tx1"/>
              </a:solidFill>
              <a:latin typeface="Times New Roman" pitchFamily="18" charset="0"/>
              <a:cs typeface="Times New Roman" pitchFamily="18" charset="0"/>
            </a:endParaRPr>
          </a:p>
        </p:txBody>
      </p:sp>
      <p:sp>
        <p:nvSpPr>
          <p:cNvPr id="8" name="Content Placeholder 10"/>
          <p:cNvSpPr txBox="1">
            <a:spLocks/>
          </p:cNvSpPr>
          <p:nvPr/>
        </p:nvSpPr>
        <p:spPr>
          <a:xfrm>
            <a:off x="5398008" y="3362261"/>
            <a:ext cx="1459992" cy="676339"/>
          </a:xfrm>
          <a:prstGeom prst="rect">
            <a:avLst/>
          </a:prstGeom>
        </p:spPr>
        <p:txBody>
          <a:bodyPr wrap="square">
            <a:spAutoFit/>
          </a:bodyPr>
          <a:lstStyle>
            <a:lvl1pPr marL="274320" indent="-274320" algn="l" defTabSz="914400" rtl="0" eaLnBrk="1" latinLnBrk="0" hangingPunct="1">
              <a:spcBef>
                <a:spcPct val="20000"/>
              </a:spcBef>
              <a:buClr>
                <a:schemeClr val="accent1"/>
              </a:buClr>
              <a:buSzPct val="100000"/>
              <a:buFont typeface="Symbol" pitchFamily="18" charset="2"/>
              <a:buChar char=""/>
              <a:defRPr sz="2400" kern="1200">
                <a:solidFill>
                  <a:schemeClr val="tx2"/>
                </a:solidFill>
                <a:latin typeface="+mn-lt"/>
                <a:ea typeface="+mn-ea"/>
                <a:cs typeface="+mn-cs"/>
              </a:defRPr>
            </a:lvl1pPr>
            <a:lvl2pPr marL="576263" indent="-274320" algn="l" defTabSz="914400" rtl="0" eaLnBrk="1" latinLnBrk="0" hangingPunct="1">
              <a:spcBef>
                <a:spcPct val="20000"/>
              </a:spcBef>
              <a:buClr>
                <a:schemeClr val="accent1"/>
              </a:buClr>
              <a:buSzPct val="100000"/>
              <a:buFont typeface="Symbol" pitchFamily="18" charset="2"/>
              <a:buChar char=""/>
              <a:defRPr sz="2200" kern="1200">
                <a:solidFill>
                  <a:schemeClr val="tx2"/>
                </a:solidFill>
                <a:latin typeface="+mn-lt"/>
                <a:ea typeface="+mn-ea"/>
                <a:cs typeface="+mn-cs"/>
              </a:defRPr>
            </a:lvl2pPr>
            <a:lvl3pPr marL="855663" indent="-228600" algn="l" defTabSz="914400" rtl="0" eaLnBrk="1" latinLnBrk="0" hangingPunct="1">
              <a:spcBef>
                <a:spcPct val="20000"/>
              </a:spcBef>
              <a:buClr>
                <a:schemeClr val="accent1"/>
              </a:buClr>
              <a:buSzPct val="100000"/>
              <a:buFont typeface="Symbol" pitchFamily="18" charset="2"/>
              <a:buChar char=""/>
              <a:defRPr sz="2000" kern="1200">
                <a:solidFill>
                  <a:schemeClr val="tx2"/>
                </a:solidFill>
                <a:latin typeface="+mn-lt"/>
                <a:ea typeface="+mn-ea"/>
                <a:cs typeface="+mn-cs"/>
              </a:defRPr>
            </a:lvl3pPr>
            <a:lvl4pPr marL="1143000" indent="-228600" algn="l" defTabSz="914400" rtl="0" eaLnBrk="1" latinLnBrk="0" hangingPunct="1">
              <a:spcBef>
                <a:spcPct val="20000"/>
              </a:spcBef>
              <a:buClr>
                <a:schemeClr val="accent1"/>
              </a:buClr>
              <a:buSzPct val="100000"/>
              <a:buFont typeface="Symbol" pitchFamily="18" charset="2"/>
              <a:buChar char=""/>
              <a:defRPr sz="1800" kern="1200">
                <a:solidFill>
                  <a:schemeClr val="tx2"/>
                </a:solidFill>
                <a:latin typeface="+mn-lt"/>
                <a:ea typeface="+mn-ea"/>
                <a:cs typeface="+mn-cs"/>
              </a:defRPr>
            </a:lvl4pPr>
            <a:lvl5pPr marL="1463040" indent="-228600" algn="l" defTabSz="914400" rtl="0" eaLnBrk="1" latinLnBrk="0" hangingPunct="1">
              <a:spcBef>
                <a:spcPct val="20000"/>
              </a:spcBef>
              <a:buClr>
                <a:schemeClr val="accent1"/>
              </a:buClr>
              <a:buSzPct val="100000"/>
              <a:buFont typeface="Symbol" pitchFamily="18" charset="2"/>
              <a:buChar char=""/>
              <a:defRPr sz="1600" kern="1200">
                <a:solidFill>
                  <a:schemeClr val="tx2"/>
                </a:solidFill>
                <a:latin typeface="+mn-lt"/>
                <a:ea typeface="+mn-ea"/>
                <a:cs typeface="+mn-cs"/>
              </a:defRPr>
            </a:lvl5pPr>
            <a:lvl6pPr marL="178308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6pPr>
            <a:lvl7pPr marL="210312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7pPr>
            <a:lvl8pPr marL="242316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8pPr>
            <a:lvl9pPr marL="274320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9pPr>
          </a:lstStyle>
          <a:p>
            <a:pPr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(D) $200</a:t>
            </a:r>
            <a:endParaRPr lang="en-US" sz="2300" dirty="0">
              <a:solidFill>
                <a:schemeClr val="tx1"/>
              </a:solidFill>
              <a:latin typeface="Times New Roman" pitchFamily="18" charset="0"/>
              <a:cs typeface="Times New Roman" pitchFamily="18" charset="0"/>
            </a:endParaRPr>
          </a:p>
        </p:txBody>
      </p:sp>
      <p:sp>
        <p:nvSpPr>
          <p:cNvPr id="9" name="Notched Right Arrow 8"/>
          <p:cNvSpPr/>
          <p:nvPr/>
        </p:nvSpPr>
        <p:spPr>
          <a:xfrm>
            <a:off x="7162800" y="6019800"/>
            <a:ext cx="1782315" cy="685800"/>
          </a:xfrm>
          <a:prstGeom prst="notchedRightArrow">
            <a:avLst/>
          </a:prstGeom>
          <a:blipFill>
            <a:blip r:embed="rId2" cstate="print">
              <a:extLst>
                <a:ext uri="{BEBA8EAE-BF5A-486C-A8C5-ECC9F3942E4B}">
                  <a14:imgProps xmlns:a14="http://schemas.microsoft.com/office/drawing/2010/main" xmlns="">
                    <a14:imgLayer r:embed="rId3">
                      <a14:imgEffect>
                        <a14:brightnessContrast bright="-20000" contrast="-20000"/>
                      </a14:imgEffect>
                    </a14:imgLayer>
                  </a14:imgProps>
                </a:ex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ANSWER</a:t>
            </a:r>
            <a:endParaRPr lang="en-US" sz="2000" b="1" dirty="0">
              <a:solidFill>
                <a:schemeClr val="tx1"/>
              </a:solidFill>
              <a:latin typeface="Times New Roman" pitchFamily="18" charset="0"/>
              <a:cs typeface="Times New Roman" pitchFamily="18" charset="0"/>
            </a:endParaRPr>
          </a:p>
        </p:txBody>
      </p:sp>
      <p:sp>
        <p:nvSpPr>
          <p:cNvPr id="10" name="TextBox 9"/>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4 Paper 1</a:t>
            </a:r>
          </a:p>
        </p:txBody>
      </p:sp>
    </p:spTree>
    <p:extLst>
      <p:ext uri="{BB962C8B-B14F-4D97-AF65-F5344CB8AC3E}">
        <p14:creationId xmlns:p14="http://schemas.microsoft.com/office/powerpoint/2010/main" xmlns="" val="253422211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500" fill="hold"/>
                                        <p:tgtEl>
                                          <p:spTgt spid="4"/>
                                        </p:tgtEl>
                                        <p:attrNameLst>
                                          <p:attrName>ppt_w</p:attrName>
                                        </p:attrNameLst>
                                      </p:cBhvr>
                                      <p:tavLst>
                                        <p:tav tm="0">
                                          <p:val>
                                            <p:fltVal val="0"/>
                                          </p:val>
                                        </p:tav>
                                        <p:tav tm="100000">
                                          <p:val>
                                            <p:strVal val="#ppt_w"/>
                                          </p:val>
                                        </p:tav>
                                      </p:tavLst>
                                    </p:anim>
                                    <p:anim calcmode="lin" valueType="num">
                                      <p:cBhvr>
                                        <p:cTn id="8" dur="500" fill="hold"/>
                                        <p:tgtEl>
                                          <p:spTgt spid="4"/>
                                        </p:tgtEl>
                                        <p:attrNameLst>
                                          <p:attrName>ppt_h</p:attrName>
                                        </p:attrNameLst>
                                      </p:cBhvr>
                                      <p:tavLst>
                                        <p:tav tm="0">
                                          <p:val>
                                            <p:fltVal val="0"/>
                                          </p:val>
                                        </p:tav>
                                        <p:tav tm="100000">
                                          <p:val>
                                            <p:strVal val="#ppt_h"/>
                                          </p:val>
                                        </p:tav>
                                      </p:tavLst>
                                    </p:anim>
                                    <p:animEffect transition="in" filter="fade">
                                      <p:cBhvr>
                                        <p:cTn id="9" dur="500"/>
                                        <p:tgtEl>
                                          <p:spTgt spid="4"/>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3"/>
                                        </p:tgtEl>
                                        <p:attrNameLst>
                                          <p:attrName>style.visibility</p:attrName>
                                        </p:attrNameLst>
                                      </p:cBhvr>
                                      <p:to>
                                        <p:strVal val="visible"/>
                                      </p:to>
                                    </p:set>
                                    <p:anim calcmode="lin" valueType="num">
                                      <p:cBhvr>
                                        <p:cTn id="12" dur="500" fill="hold"/>
                                        <p:tgtEl>
                                          <p:spTgt spid="3"/>
                                        </p:tgtEl>
                                        <p:attrNameLst>
                                          <p:attrName>ppt_w</p:attrName>
                                        </p:attrNameLst>
                                      </p:cBhvr>
                                      <p:tavLst>
                                        <p:tav tm="0">
                                          <p:val>
                                            <p:fltVal val="0"/>
                                          </p:val>
                                        </p:tav>
                                        <p:tav tm="100000">
                                          <p:val>
                                            <p:strVal val="#ppt_w"/>
                                          </p:val>
                                        </p:tav>
                                      </p:tavLst>
                                    </p:anim>
                                    <p:anim calcmode="lin" valueType="num">
                                      <p:cBhvr>
                                        <p:cTn id="13" dur="500" fill="hold"/>
                                        <p:tgtEl>
                                          <p:spTgt spid="3"/>
                                        </p:tgtEl>
                                        <p:attrNameLst>
                                          <p:attrName>ppt_h</p:attrName>
                                        </p:attrNameLst>
                                      </p:cBhvr>
                                      <p:tavLst>
                                        <p:tav tm="0">
                                          <p:val>
                                            <p:fltVal val="0"/>
                                          </p:val>
                                        </p:tav>
                                        <p:tav tm="100000">
                                          <p:val>
                                            <p:strVal val="#ppt_h"/>
                                          </p:val>
                                        </p:tav>
                                      </p:tavLst>
                                    </p:anim>
                                    <p:animEffect transition="in" filter="fade">
                                      <p:cBhvr>
                                        <p:cTn id="14" dur="500"/>
                                        <p:tgtEl>
                                          <p:spTgt spid="3"/>
                                        </p:tgtEl>
                                      </p:cBhvr>
                                    </p:animEffect>
                                  </p:childTnLst>
                                </p:cTn>
                              </p:par>
                            </p:childTnLst>
                          </p:cTn>
                        </p:par>
                      </p:childTnLst>
                    </p:cTn>
                  </p:par>
                  <p:par>
                    <p:cTn id="15" fill="hold">
                      <p:stCondLst>
                        <p:cond delay="indefinite"/>
                      </p:stCondLst>
                      <p:childTnLst>
                        <p:par>
                          <p:cTn id="16" fill="hold">
                            <p:stCondLst>
                              <p:cond delay="0"/>
                            </p:stCondLst>
                            <p:childTnLst>
                              <p:par>
                                <p:cTn id="17" presetID="53" presetClass="entr" presetSubtype="16" fill="hold" grpId="0" nodeType="clickEffect">
                                  <p:stCondLst>
                                    <p:cond delay="0"/>
                                  </p:stCondLst>
                                  <p:childTnLst>
                                    <p:set>
                                      <p:cBhvr>
                                        <p:cTn id="18" dur="1" fill="hold">
                                          <p:stCondLst>
                                            <p:cond delay="0"/>
                                          </p:stCondLst>
                                        </p:cTn>
                                        <p:tgtEl>
                                          <p:spTgt spid="5"/>
                                        </p:tgtEl>
                                        <p:attrNameLst>
                                          <p:attrName>style.visibility</p:attrName>
                                        </p:attrNameLst>
                                      </p:cBhvr>
                                      <p:to>
                                        <p:strVal val="visible"/>
                                      </p:to>
                                    </p:set>
                                    <p:anim calcmode="lin" valueType="num">
                                      <p:cBhvr>
                                        <p:cTn id="19" dur="500" fill="hold"/>
                                        <p:tgtEl>
                                          <p:spTgt spid="5"/>
                                        </p:tgtEl>
                                        <p:attrNameLst>
                                          <p:attrName>ppt_w</p:attrName>
                                        </p:attrNameLst>
                                      </p:cBhvr>
                                      <p:tavLst>
                                        <p:tav tm="0">
                                          <p:val>
                                            <p:fltVal val="0"/>
                                          </p:val>
                                        </p:tav>
                                        <p:tav tm="100000">
                                          <p:val>
                                            <p:strVal val="#ppt_w"/>
                                          </p:val>
                                        </p:tav>
                                      </p:tavLst>
                                    </p:anim>
                                    <p:anim calcmode="lin" valueType="num">
                                      <p:cBhvr>
                                        <p:cTn id="20" dur="500" fill="hold"/>
                                        <p:tgtEl>
                                          <p:spTgt spid="5"/>
                                        </p:tgtEl>
                                        <p:attrNameLst>
                                          <p:attrName>ppt_h</p:attrName>
                                        </p:attrNameLst>
                                      </p:cBhvr>
                                      <p:tavLst>
                                        <p:tav tm="0">
                                          <p:val>
                                            <p:fltVal val="0"/>
                                          </p:val>
                                        </p:tav>
                                        <p:tav tm="100000">
                                          <p:val>
                                            <p:strVal val="#ppt_h"/>
                                          </p:val>
                                        </p:tav>
                                      </p:tavLst>
                                    </p:anim>
                                    <p:animEffect transition="in" filter="fade">
                                      <p:cBhvr>
                                        <p:cTn id="21" dur="500"/>
                                        <p:tgtEl>
                                          <p:spTgt spid="5"/>
                                        </p:tgtEl>
                                      </p:cBhvr>
                                    </p:animEffect>
                                  </p:childTnLst>
                                </p:cTn>
                              </p:par>
                              <p:par>
                                <p:cTn id="22" presetID="53" presetClass="entr" presetSubtype="16" fill="hold" grpId="0" nodeType="withEffect">
                                  <p:stCondLst>
                                    <p:cond delay="0"/>
                                  </p:stCondLst>
                                  <p:childTnLst>
                                    <p:set>
                                      <p:cBhvr>
                                        <p:cTn id="23" dur="1" fill="hold">
                                          <p:stCondLst>
                                            <p:cond delay="0"/>
                                          </p:stCondLst>
                                        </p:cTn>
                                        <p:tgtEl>
                                          <p:spTgt spid="6"/>
                                        </p:tgtEl>
                                        <p:attrNameLst>
                                          <p:attrName>style.visibility</p:attrName>
                                        </p:attrNameLst>
                                      </p:cBhvr>
                                      <p:to>
                                        <p:strVal val="visible"/>
                                      </p:to>
                                    </p:set>
                                    <p:anim calcmode="lin" valueType="num">
                                      <p:cBhvr>
                                        <p:cTn id="24" dur="500" fill="hold"/>
                                        <p:tgtEl>
                                          <p:spTgt spid="6"/>
                                        </p:tgtEl>
                                        <p:attrNameLst>
                                          <p:attrName>ppt_w</p:attrName>
                                        </p:attrNameLst>
                                      </p:cBhvr>
                                      <p:tavLst>
                                        <p:tav tm="0">
                                          <p:val>
                                            <p:fltVal val="0"/>
                                          </p:val>
                                        </p:tav>
                                        <p:tav tm="100000">
                                          <p:val>
                                            <p:strVal val="#ppt_w"/>
                                          </p:val>
                                        </p:tav>
                                      </p:tavLst>
                                    </p:anim>
                                    <p:anim calcmode="lin" valueType="num">
                                      <p:cBhvr>
                                        <p:cTn id="25" dur="500" fill="hold"/>
                                        <p:tgtEl>
                                          <p:spTgt spid="6"/>
                                        </p:tgtEl>
                                        <p:attrNameLst>
                                          <p:attrName>ppt_h</p:attrName>
                                        </p:attrNameLst>
                                      </p:cBhvr>
                                      <p:tavLst>
                                        <p:tav tm="0">
                                          <p:val>
                                            <p:fltVal val="0"/>
                                          </p:val>
                                        </p:tav>
                                        <p:tav tm="100000">
                                          <p:val>
                                            <p:strVal val="#ppt_h"/>
                                          </p:val>
                                        </p:tav>
                                      </p:tavLst>
                                    </p:anim>
                                    <p:animEffect transition="in" filter="fade">
                                      <p:cBhvr>
                                        <p:cTn id="26" dur="500"/>
                                        <p:tgtEl>
                                          <p:spTgt spid="6"/>
                                        </p:tgtEl>
                                      </p:cBhvr>
                                    </p:animEffect>
                                  </p:childTnLst>
                                </p:cTn>
                              </p:par>
                              <p:par>
                                <p:cTn id="27" presetID="53" presetClass="entr" presetSubtype="16" fill="hold" grpId="0" nodeType="withEffect">
                                  <p:stCondLst>
                                    <p:cond delay="0"/>
                                  </p:stCondLst>
                                  <p:childTnLst>
                                    <p:set>
                                      <p:cBhvr>
                                        <p:cTn id="28" dur="1" fill="hold">
                                          <p:stCondLst>
                                            <p:cond delay="0"/>
                                          </p:stCondLst>
                                        </p:cTn>
                                        <p:tgtEl>
                                          <p:spTgt spid="7"/>
                                        </p:tgtEl>
                                        <p:attrNameLst>
                                          <p:attrName>style.visibility</p:attrName>
                                        </p:attrNameLst>
                                      </p:cBhvr>
                                      <p:to>
                                        <p:strVal val="visible"/>
                                      </p:to>
                                    </p:set>
                                    <p:anim calcmode="lin" valueType="num">
                                      <p:cBhvr>
                                        <p:cTn id="29" dur="500" fill="hold"/>
                                        <p:tgtEl>
                                          <p:spTgt spid="7"/>
                                        </p:tgtEl>
                                        <p:attrNameLst>
                                          <p:attrName>ppt_w</p:attrName>
                                        </p:attrNameLst>
                                      </p:cBhvr>
                                      <p:tavLst>
                                        <p:tav tm="0">
                                          <p:val>
                                            <p:fltVal val="0"/>
                                          </p:val>
                                        </p:tav>
                                        <p:tav tm="100000">
                                          <p:val>
                                            <p:strVal val="#ppt_w"/>
                                          </p:val>
                                        </p:tav>
                                      </p:tavLst>
                                    </p:anim>
                                    <p:anim calcmode="lin" valueType="num">
                                      <p:cBhvr>
                                        <p:cTn id="30" dur="500" fill="hold"/>
                                        <p:tgtEl>
                                          <p:spTgt spid="7"/>
                                        </p:tgtEl>
                                        <p:attrNameLst>
                                          <p:attrName>ppt_h</p:attrName>
                                        </p:attrNameLst>
                                      </p:cBhvr>
                                      <p:tavLst>
                                        <p:tav tm="0">
                                          <p:val>
                                            <p:fltVal val="0"/>
                                          </p:val>
                                        </p:tav>
                                        <p:tav tm="100000">
                                          <p:val>
                                            <p:strVal val="#ppt_h"/>
                                          </p:val>
                                        </p:tav>
                                      </p:tavLst>
                                    </p:anim>
                                    <p:animEffect transition="in" filter="fade">
                                      <p:cBhvr>
                                        <p:cTn id="31" dur="500"/>
                                        <p:tgtEl>
                                          <p:spTgt spid="7"/>
                                        </p:tgtEl>
                                      </p:cBhvr>
                                    </p:animEffect>
                                  </p:childTnLst>
                                </p:cTn>
                              </p:par>
                              <p:par>
                                <p:cTn id="32" presetID="53" presetClass="entr" presetSubtype="16" fill="hold" grpId="0" nodeType="withEffect">
                                  <p:stCondLst>
                                    <p:cond delay="0"/>
                                  </p:stCondLst>
                                  <p:childTnLst>
                                    <p:set>
                                      <p:cBhvr>
                                        <p:cTn id="33" dur="1" fill="hold">
                                          <p:stCondLst>
                                            <p:cond delay="0"/>
                                          </p:stCondLst>
                                        </p:cTn>
                                        <p:tgtEl>
                                          <p:spTgt spid="8"/>
                                        </p:tgtEl>
                                        <p:attrNameLst>
                                          <p:attrName>style.visibility</p:attrName>
                                        </p:attrNameLst>
                                      </p:cBhvr>
                                      <p:to>
                                        <p:strVal val="visible"/>
                                      </p:to>
                                    </p:set>
                                    <p:anim calcmode="lin" valueType="num">
                                      <p:cBhvr>
                                        <p:cTn id="34" dur="500" fill="hold"/>
                                        <p:tgtEl>
                                          <p:spTgt spid="8"/>
                                        </p:tgtEl>
                                        <p:attrNameLst>
                                          <p:attrName>ppt_w</p:attrName>
                                        </p:attrNameLst>
                                      </p:cBhvr>
                                      <p:tavLst>
                                        <p:tav tm="0">
                                          <p:val>
                                            <p:fltVal val="0"/>
                                          </p:val>
                                        </p:tav>
                                        <p:tav tm="100000">
                                          <p:val>
                                            <p:strVal val="#ppt_w"/>
                                          </p:val>
                                        </p:tav>
                                      </p:tavLst>
                                    </p:anim>
                                    <p:anim calcmode="lin" valueType="num">
                                      <p:cBhvr>
                                        <p:cTn id="35" dur="500" fill="hold"/>
                                        <p:tgtEl>
                                          <p:spTgt spid="8"/>
                                        </p:tgtEl>
                                        <p:attrNameLst>
                                          <p:attrName>ppt_h</p:attrName>
                                        </p:attrNameLst>
                                      </p:cBhvr>
                                      <p:tavLst>
                                        <p:tav tm="0">
                                          <p:val>
                                            <p:fltVal val="0"/>
                                          </p:val>
                                        </p:tav>
                                        <p:tav tm="100000">
                                          <p:val>
                                            <p:strVal val="#ppt_h"/>
                                          </p:val>
                                        </p:tav>
                                      </p:tavLst>
                                    </p:anim>
                                    <p:animEffect transition="in" filter="fade">
                                      <p:cBhvr>
                                        <p:cTn id="36" dur="500"/>
                                        <p:tgtEl>
                                          <p:spTgt spid="8"/>
                                        </p:tgtEl>
                                      </p:cBhvr>
                                    </p:animEffect>
                                  </p:childTnLst>
                                </p:cTn>
                              </p:par>
                            </p:childTnLst>
                          </p:cTn>
                        </p:par>
                      </p:childTnLst>
                    </p:cTn>
                  </p:par>
                  <p:par>
                    <p:cTn id="37" fill="hold">
                      <p:stCondLst>
                        <p:cond delay="indefinite"/>
                      </p:stCondLst>
                      <p:childTnLst>
                        <p:par>
                          <p:cTn id="38" fill="hold">
                            <p:stCondLst>
                              <p:cond delay="0"/>
                            </p:stCondLst>
                            <p:childTnLst>
                              <p:par>
                                <p:cTn id="39" presetID="3" presetClass="entr" presetSubtype="10" fill="hold" grpId="0" nodeType="clickEffect">
                                  <p:stCondLst>
                                    <p:cond delay="0"/>
                                  </p:stCondLst>
                                  <p:childTnLst>
                                    <p:set>
                                      <p:cBhvr>
                                        <p:cTn id="40" dur="1" fill="hold">
                                          <p:stCondLst>
                                            <p:cond delay="0"/>
                                          </p:stCondLst>
                                        </p:cTn>
                                        <p:tgtEl>
                                          <p:spTgt spid="9"/>
                                        </p:tgtEl>
                                        <p:attrNameLst>
                                          <p:attrName>style.visibility</p:attrName>
                                        </p:attrNameLst>
                                      </p:cBhvr>
                                      <p:to>
                                        <p:strVal val="visible"/>
                                      </p:to>
                                    </p:set>
                                    <p:animEffect transition="in" filter="blinds(horizontal)">
                                      <p:cBhvr>
                                        <p:cTn id="41"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5" grpId="0"/>
      <p:bldP spid="6" grpId="0"/>
      <p:bldP spid="7" grpId="0"/>
      <p:bldP spid="8" grpId="0"/>
      <p:bldP spid="9" grpId="0" animBg="1"/>
    </p:bldLst>
  </p:timing>
</p:sld>
</file>

<file path=ppt/slides/slide6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a:xfrm>
            <a:off x="1143000" y="2676144"/>
            <a:ext cx="4152099" cy="446276"/>
          </a:xfrm>
          <a:prstGeom prst="rect">
            <a:avLst/>
          </a:prstGeom>
        </p:spPr>
        <p:txBody>
          <a:bodyPr wrap="none">
            <a:spAutoFit/>
          </a:bodyPr>
          <a:lstStyle/>
          <a:p>
            <a:r>
              <a:rPr lang="en-US" sz="2300" dirty="0">
                <a:latin typeface="Times New Roman" pitchFamily="18" charset="0"/>
                <a:cs typeface="Times New Roman" pitchFamily="18" charset="0"/>
              </a:rPr>
              <a:t>The selling </a:t>
            </a:r>
            <a:r>
              <a:rPr lang="en-US" sz="2300" dirty="0" smtClean="0">
                <a:latin typeface="Times New Roman" pitchFamily="18" charset="0"/>
                <a:cs typeface="Times New Roman" pitchFamily="18" charset="0"/>
              </a:rPr>
              <a:t>price = 120% of </a:t>
            </a:r>
            <a:r>
              <a:rPr lang="en-US" sz="2300" dirty="0" smtClean="0">
                <a:latin typeface="Times New Roman"/>
                <a:cs typeface="Times New Roman"/>
              </a:rPr>
              <a:t>$150</a:t>
            </a:r>
            <a:endParaRPr lang="en-US" sz="2300" dirty="0">
              <a:latin typeface="Times New Roman" pitchFamily="18" charset="0"/>
              <a:cs typeface="Times New Roman" pitchFamily="18" charset="0"/>
            </a:endParaRPr>
          </a:p>
        </p:txBody>
      </p:sp>
      <p:sp>
        <p:nvSpPr>
          <p:cNvPr id="4" name="Rectangle 3"/>
          <p:cNvSpPr/>
          <p:nvPr/>
        </p:nvSpPr>
        <p:spPr>
          <a:xfrm>
            <a:off x="609600" y="2676144"/>
            <a:ext cx="553357" cy="446276"/>
          </a:xfrm>
          <a:prstGeom prst="rect">
            <a:avLst/>
          </a:prstGeom>
        </p:spPr>
        <p:txBody>
          <a:bodyPr wrap="none">
            <a:spAutoFit/>
          </a:bodyPr>
          <a:lstStyle/>
          <a:p>
            <a:r>
              <a:rPr lang="en-US" sz="2300" b="1" dirty="0" smtClean="0">
                <a:latin typeface="Times New Roman" pitchFamily="18" charset="0"/>
                <a:cs typeface="Times New Roman" pitchFamily="18" charset="0"/>
              </a:rPr>
              <a:t>18.</a:t>
            </a:r>
            <a:endParaRPr lang="en-US" sz="2300" dirty="0">
              <a:latin typeface="Times New Roman" pitchFamily="18" charset="0"/>
              <a:cs typeface="Times New Roman" pitchFamily="18" charset="0"/>
            </a:endParaRPr>
          </a:p>
        </p:txBody>
      </p:sp>
      <p:pic>
        <p:nvPicPr>
          <p:cNvPr id="5123" name="Picture 3" descr="\\172.16.2.26\Conver\CARRIBEAN\MATHEMATICS_VOL-1_PPT_DESIGN\Incoming\Equations\Revision_Exam_4\Eqn058.wmf"/>
          <p:cNvPicPr>
            <a:picLocks noChangeAspect="1" noChangeArrowheads="1"/>
          </p:cNvPicPr>
          <p:nvPr/>
        </p:nvPicPr>
        <p:blipFill>
          <a:blip r:embed="rId2" cstate="print">
            <a:extLst>
              <a:ext uri="{28A0092B-C50C-407E-A947-70E740481C1C}">
                <a14:useLocalDpi xmlns:a14="http://schemas.microsoft.com/office/drawing/2010/main" xmlns="" val="0"/>
              </a:ext>
            </a:extLst>
          </a:blip>
          <a:srcRect/>
          <a:stretch>
            <a:fillRect/>
          </a:stretch>
        </p:blipFill>
        <p:spPr bwMode="auto">
          <a:xfrm>
            <a:off x="3267456" y="3162300"/>
            <a:ext cx="1600200" cy="1104900"/>
          </a:xfrm>
          <a:prstGeom prst="rect">
            <a:avLst/>
          </a:prstGeom>
          <a:noFill/>
          <a:extLst>
            <a:ext uri="{909E8E84-426E-40DD-AFC4-6F175D3DCCD1}">
              <a14:hiddenFill xmlns:a14="http://schemas.microsoft.com/office/drawing/2010/main" xmlns="">
                <a:solidFill>
                  <a:srgbClr val="FFFFFF"/>
                </a:solidFill>
              </a14:hiddenFill>
            </a:ext>
          </a:extLst>
        </p:spPr>
      </p:pic>
      <p:sp>
        <p:nvSpPr>
          <p:cNvPr id="5" name="TextBox 4"/>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4 Paper 1</a:t>
            </a:r>
          </a:p>
        </p:txBody>
      </p:sp>
    </p:spTree>
    <p:extLst>
      <p:ext uri="{BB962C8B-B14F-4D97-AF65-F5344CB8AC3E}">
        <p14:creationId xmlns:p14="http://schemas.microsoft.com/office/powerpoint/2010/main" xmlns="" val="1948227352"/>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500" fill="hold"/>
                                        <p:tgtEl>
                                          <p:spTgt spid="4"/>
                                        </p:tgtEl>
                                        <p:attrNameLst>
                                          <p:attrName>ppt_w</p:attrName>
                                        </p:attrNameLst>
                                      </p:cBhvr>
                                      <p:tavLst>
                                        <p:tav tm="0">
                                          <p:val>
                                            <p:fltVal val="0"/>
                                          </p:val>
                                        </p:tav>
                                        <p:tav tm="100000">
                                          <p:val>
                                            <p:strVal val="#ppt_w"/>
                                          </p:val>
                                        </p:tav>
                                      </p:tavLst>
                                    </p:anim>
                                    <p:anim calcmode="lin" valueType="num">
                                      <p:cBhvr>
                                        <p:cTn id="8" dur="500" fill="hold"/>
                                        <p:tgtEl>
                                          <p:spTgt spid="4"/>
                                        </p:tgtEl>
                                        <p:attrNameLst>
                                          <p:attrName>ppt_h</p:attrName>
                                        </p:attrNameLst>
                                      </p:cBhvr>
                                      <p:tavLst>
                                        <p:tav tm="0">
                                          <p:val>
                                            <p:fltVal val="0"/>
                                          </p:val>
                                        </p:tav>
                                        <p:tav tm="100000">
                                          <p:val>
                                            <p:strVal val="#ppt_h"/>
                                          </p:val>
                                        </p:tav>
                                      </p:tavLst>
                                    </p:anim>
                                    <p:animEffect transition="in" filter="fade">
                                      <p:cBhvr>
                                        <p:cTn id="9" dur="500"/>
                                        <p:tgtEl>
                                          <p:spTgt spid="4"/>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3"/>
                                        </p:tgtEl>
                                        <p:attrNameLst>
                                          <p:attrName>style.visibility</p:attrName>
                                        </p:attrNameLst>
                                      </p:cBhvr>
                                      <p:to>
                                        <p:strVal val="visible"/>
                                      </p:to>
                                    </p:set>
                                    <p:anim calcmode="lin" valueType="num">
                                      <p:cBhvr>
                                        <p:cTn id="12" dur="500" fill="hold"/>
                                        <p:tgtEl>
                                          <p:spTgt spid="3"/>
                                        </p:tgtEl>
                                        <p:attrNameLst>
                                          <p:attrName>ppt_w</p:attrName>
                                        </p:attrNameLst>
                                      </p:cBhvr>
                                      <p:tavLst>
                                        <p:tav tm="0">
                                          <p:val>
                                            <p:fltVal val="0"/>
                                          </p:val>
                                        </p:tav>
                                        <p:tav tm="100000">
                                          <p:val>
                                            <p:strVal val="#ppt_w"/>
                                          </p:val>
                                        </p:tav>
                                      </p:tavLst>
                                    </p:anim>
                                    <p:anim calcmode="lin" valueType="num">
                                      <p:cBhvr>
                                        <p:cTn id="13" dur="500" fill="hold"/>
                                        <p:tgtEl>
                                          <p:spTgt spid="3"/>
                                        </p:tgtEl>
                                        <p:attrNameLst>
                                          <p:attrName>ppt_h</p:attrName>
                                        </p:attrNameLst>
                                      </p:cBhvr>
                                      <p:tavLst>
                                        <p:tav tm="0">
                                          <p:val>
                                            <p:fltVal val="0"/>
                                          </p:val>
                                        </p:tav>
                                        <p:tav tm="100000">
                                          <p:val>
                                            <p:strVal val="#ppt_h"/>
                                          </p:val>
                                        </p:tav>
                                      </p:tavLst>
                                    </p:anim>
                                    <p:animEffect transition="in" filter="fade">
                                      <p:cBhvr>
                                        <p:cTn id="14" dur="500"/>
                                        <p:tgtEl>
                                          <p:spTgt spid="3"/>
                                        </p:tgtEl>
                                      </p:cBhvr>
                                    </p:animEffect>
                                  </p:childTnLst>
                                </p:cTn>
                              </p:par>
                              <p:par>
                                <p:cTn id="15" presetID="53" presetClass="entr" presetSubtype="16" fill="hold" nodeType="withEffect">
                                  <p:stCondLst>
                                    <p:cond delay="0"/>
                                  </p:stCondLst>
                                  <p:childTnLst>
                                    <p:set>
                                      <p:cBhvr>
                                        <p:cTn id="16" dur="1" fill="hold">
                                          <p:stCondLst>
                                            <p:cond delay="0"/>
                                          </p:stCondLst>
                                        </p:cTn>
                                        <p:tgtEl>
                                          <p:spTgt spid="5123"/>
                                        </p:tgtEl>
                                        <p:attrNameLst>
                                          <p:attrName>style.visibility</p:attrName>
                                        </p:attrNameLst>
                                      </p:cBhvr>
                                      <p:to>
                                        <p:strVal val="visible"/>
                                      </p:to>
                                    </p:set>
                                    <p:anim calcmode="lin" valueType="num">
                                      <p:cBhvr>
                                        <p:cTn id="17" dur="500" fill="hold"/>
                                        <p:tgtEl>
                                          <p:spTgt spid="5123"/>
                                        </p:tgtEl>
                                        <p:attrNameLst>
                                          <p:attrName>ppt_w</p:attrName>
                                        </p:attrNameLst>
                                      </p:cBhvr>
                                      <p:tavLst>
                                        <p:tav tm="0">
                                          <p:val>
                                            <p:fltVal val="0"/>
                                          </p:val>
                                        </p:tav>
                                        <p:tav tm="100000">
                                          <p:val>
                                            <p:strVal val="#ppt_w"/>
                                          </p:val>
                                        </p:tav>
                                      </p:tavLst>
                                    </p:anim>
                                    <p:anim calcmode="lin" valueType="num">
                                      <p:cBhvr>
                                        <p:cTn id="18" dur="500" fill="hold"/>
                                        <p:tgtEl>
                                          <p:spTgt spid="5123"/>
                                        </p:tgtEl>
                                        <p:attrNameLst>
                                          <p:attrName>ppt_h</p:attrName>
                                        </p:attrNameLst>
                                      </p:cBhvr>
                                      <p:tavLst>
                                        <p:tav tm="0">
                                          <p:val>
                                            <p:fltVal val="0"/>
                                          </p:val>
                                        </p:tav>
                                        <p:tav tm="100000">
                                          <p:val>
                                            <p:strVal val="#ppt_h"/>
                                          </p:val>
                                        </p:tav>
                                      </p:tavLst>
                                    </p:anim>
                                    <p:animEffect transition="in" filter="fade">
                                      <p:cBhvr>
                                        <p:cTn id="19" dur="500"/>
                                        <p:tgtEl>
                                          <p:spTgt spid="51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Lst>
  </p:timing>
</p:sld>
</file>

<file path=ppt/slides/slide6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a:xfrm>
            <a:off x="1171084" y="2676144"/>
            <a:ext cx="6220316" cy="800219"/>
          </a:xfrm>
          <a:prstGeom prst="rect">
            <a:avLst/>
          </a:prstGeom>
        </p:spPr>
        <p:txBody>
          <a:bodyPr wrap="square">
            <a:spAutoFit/>
          </a:bodyPr>
          <a:lstStyle/>
          <a:p>
            <a:r>
              <a:rPr lang="en-US" sz="2300" dirty="0">
                <a:latin typeface="Times New Roman" pitchFamily="18" charset="0"/>
                <a:cs typeface="Times New Roman" pitchFamily="18" charset="0"/>
              </a:rPr>
              <a:t>If </a:t>
            </a:r>
            <a:r>
              <a:rPr lang="en-US" sz="2300" i="1" dirty="0" smtClean="0">
                <a:latin typeface="Times New Roman" pitchFamily="18" charset="0"/>
                <a:cs typeface="Times New Roman" pitchFamily="18" charset="0"/>
              </a:rPr>
              <a:t>U = </a:t>
            </a:r>
            <a:r>
              <a:rPr lang="en-US" sz="2300" dirty="0" smtClean="0">
                <a:latin typeface="Times New Roman" pitchFamily="18" charset="0"/>
                <a:cs typeface="Times New Roman" pitchFamily="18" charset="0"/>
              </a:rPr>
              <a:t>{</a:t>
            </a:r>
            <a:r>
              <a:rPr lang="en-US" sz="2300" dirty="0">
                <a:latin typeface="Times New Roman" pitchFamily="18" charset="0"/>
                <a:cs typeface="Times New Roman" pitchFamily="18" charset="0"/>
              </a:rPr>
              <a:t>1, 2, 3, . . . , 15} and </a:t>
            </a:r>
            <a:r>
              <a:rPr lang="en-US" sz="2300" i="1" dirty="0" smtClean="0">
                <a:latin typeface="Times New Roman" pitchFamily="18" charset="0"/>
                <a:cs typeface="Times New Roman" pitchFamily="18" charset="0"/>
              </a:rPr>
              <a:t>K = </a:t>
            </a:r>
            <a:r>
              <a:rPr lang="en-US" sz="2300" dirty="0" smtClean="0">
                <a:latin typeface="Times New Roman" pitchFamily="18" charset="0"/>
                <a:cs typeface="Times New Roman" pitchFamily="18" charset="0"/>
              </a:rPr>
              <a:t>{</a:t>
            </a:r>
            <a:r>
              <a:rPr lang="en-US" sz="2300" dirty="0">
                <a:latin typeface="Times New Roman" pitchFamily="18" charset="0"/>
                <a:cs typeface="Times New Roman" pitchFamily="18" charset="0"/>
              </a:rPr>
              <a:t>4, 5, 6, 7, 8, 9</a:t>
            </a:r>
            <a:r>
              <a:rPr lang="en-US" sz="2300" dirty="0" smtClean="0">
                <a:latin typeface="Times New Roman" pitchFamily="18" charset="0"/>
                <a:cs typeface="Times New Roman" pitchFamily="18" charset="0"/>
              </a:rPr>
              <a:t>},</a:t>
            </a:r>
          </a:p>
          <a:p>
            <a:r>
              <a:rPr lang="en-US" sz="2300" dirty="0" smtClean="0">
                <a:latin typeface="Times New Roman" pitchFamily="18" charset="0"/>
                <a:cs typeface="Times New Roman" pitchFamily="18" charset="0"/>
              </a:rPr>
              <a:t>then </a:t>
            </a:r>
            <a:r>
              <a:rPr lang="en-US" sz="2300" i="1" dirty="0" smtClean="0">
                <a:latin typeface="Times New Roman" pitchFamily="18" charset="0"/>
                <a:cs typeface="Times New Roman" pitchFamily="18" charset="0"/>
              </a:rPr>
              <a:t>K</a:t>
            </a:r>
            <a:r>
              <a:rPr lang="en-US" sz="2300" baseline="30000" dirty="0" smtClean="0">
                <a:latin typeface="Times New Roman" pitchFamily="18" charset="0"/>
                <a:cs typeface="Times New Roman" pitchFamily="18" charset="0"/>
              </a:rPr>
              <a:t>1</a:t>
            </a:r>
            <a:r>
              <a:rPr lang="en-US" sz="2300" dirty="0" smtClean="0">
                <a:latin typeface="Times New Roman" pitchFamily="18" charset="0"/>
                <a:cs typeface="Times New Roman" pitchFamily="18" charset="0"/>
              </a:rPr>
              <a:t> = </a:t>
            </a:r>
            <a:endParaRPr lang="en-US" sz="2300" dirty="0">
              <a:latin typeface="Times New Roman" pitchFamily="18" charset="0"/>
              <a:cs typeface="Times New Roman" pitchFamily="18" charset="0"/>
            </a:endParaRPr>
          </a:p>
        </p:txBody>
      </p:sp>
      <p:sp>
        <p:nvSpPr>
          <p:cNvPr id="4" name="Rectangle 3"/>
          <p:cNvSpPr/>
          <p:nvPr/>
        </p:nvSpPr>
        <p:spPr>
          <a:xfrm>
            <a:off x="609600" y="2676144"/>
            <a:ext cx="553357" cy="446276"/>
          </a:xfrm>
          <a:prstGeom prst="rect">
            <a:avLst/>
          </a:prstGeom>
        </p:spPr>
        <p:txBody>
          <a:bodyPr wrap="none">
            <a:spAutoFit/>
          </a:bodyPr>
          <a:lstStyle/>
          <a:p>
            <a:r>
              <a:rPr lang="en-US" sz="2300" b="1" dirty="0" smtClean="0">
                <a:latin typeface="Times New Roman" pitchFamily="18" charset="0"/>
                <a:cs typeface="Times New Roman" pitchFamily="18" charset="0"/>
              </a:rPr>
              <a:t>19.</a:t>
            </a:r>
            <a:endParaRPr lang="en-US" sz="2300" dirty="0">
              <a:latin typeface="Times New Roman" pitchFamily="18" charset="0"/>
              <a:cs typeface="Times New Roman" pitchFamily="18" charset="0"/>
            </a:endParaRPr>
          </a:p>
        </p:txBody>
      </p:sp>
      <p:sp>
        <p:nvSpPr>
          <p:cNvPr id="5" name="Content Placeholder 10"/>
          <p:cNvSpPr txBox="1">
            <a:spLocks/>
          </p:cNvSpPr>
          <p:nvPr/>
        </p:nvSpPr>
        <p:spPr>
          <a:xfrm>
            <a:off x="1197863" y="3505200"/>
            <a:ext cx="4016703" cy="676339"/>
          </a:xfrm>
          <a:prstGeom prst="rect">
            <a:avLst/>
          </a:prstGeom>
        </p:spPr>
        <p:txBody>
          <a:bodyPr wrap="square">
            <a:spAutoFit/>
          </a:bodyPr>
          <a:lstStyle>
            <a:lvl1pPr marL="274320" indent="-274320" algn="l" defTabSz="914400" rtl="0" eaLnBrk="1" latinLnBrk="0" hangingPunct="1">
              <a:spcBef>
                <a:spcPct val="20000"/>
              </a:spcBef>
              <a:buClr>
                <a:schemeClr val="accent1"/>
              </a:buClr>
              <a:buSzPct val="100000"/>
              <a:buFont typeface="Symbol" pitchFamily="18" charset="2"/>
              <a:buChar char=""/>
              <a:defRPr sz="2400" kern="1200">
                <a:solidFill>
                  <a:schemeClr val="tx2"/>
                </a:solidFill>
                <a:latin typeface="+mn-lt"/>
                <a:ea typeface="+mn-ea"/>
                <a:cs typeface="+mn-cs"/>
              </a:defRPr>
            </a:lvl1pPr>
            <a:lvl2pPr marL="576263" indent="-274320" algn="l" defTabSz="914400" rtl="0" eaLnBrk="1" latinLnBrk="0" hangingPunct="1">
              <a:spcBef>
                <a:spcPct val="20000"/>
              </a:spcBef>
              <a:buClr>
                <a:schemeClr val="accent1"/>
              </a:buClr>
              <a:buSzPct val="100000"/>
              <a:buFont typeface="Symbol" pitchFamily="18" charset="2"/>
              <a:buChar char=""/>
              <a:defRPr sz="2200" kern="1200">
                <a:solidFill>
                  <a:schemeClr val="tx2"/>
                </a:solidFill>
                <a:latin typeface="+mn-lt"/>
                <a:ea typeface="+mn-ea"/>
                <a:cs typeface="+mn-cs"/>
              </a:defRPr>
            </a:lvl2pPr>
            <a:lvl3pPr marL="855663" indent="-228600" algn="l" defTabSz="914400" rtl="0" eaLnBrk="1" latinLnBrk="0" hangingPunct="1">
              <a:spcBef>
                <a:spcPct val="20000"/>
              </a:spcBef>
              <a:buClr>
                <a:schemeClr val="accent1"/>
              </a:buClr>
              <a:buSzPct val="100000"/>
              <a:buFont typeface="Symbol" pitchFamily="18" charset="2"/>
              <a:buChar char=""/>
              <a:defRPr sz="2000" kern="1200">
                <a:solidFill>
                  <a:schemeClr val="tx2"/>
                </a:solidFill>
                <a:latin typeface="+mn-lt"/>
                <a:ea typeface="+mn-ea"/>
                <a:cs typeface="+mn-cs"/>
              </a:defRPr>
            </a:lvl3pPr>
            <a:lvl4pPr marL="1143000" indent="-228600" algn="l" defTabSz="914400" rtl="0" eaLnBrk="1" latinLnBrk="0" hangingPunct="1">
              <a:spcBef>
                <a:spcPct val="20000"/>
              </a:spcBef>
              <a:buClr>
                <a:schemeClr val="accent1"/>
              </a:buClr>
              <a:buSzPct val="100000"/>
              <a:buFont typeface="Symbol" pitchFamily="18" charset="2"/>
              <a:buChar char=""/>
              <a:defRPr sz="1800" kern="1200">
                <a:solidFill>
                  <a:schemeClr val="tx2"/>
                </a:solidFill>
                <a:latin typeface="+mn-lt"/>
                <a:ea typeface="+mn-ea"/>
                <a:cs typeface="+mn-cs"/>
              </a:defRPr>
            </a:lvl4pPr>
            <a:lvl5pPr marL="1463040" indent="-228600" algn="l" defTabSz="914400" rtl="0" eaLnBrk="1" latinLnBrk="0" hangingPunct="1">
              <a:spcBef>
                <a:spcPct val="20000"/>
              </a:spcBef>
              <a:buClr>
                <a:schemeClr val="accent1"/>
              </a:buClr>
              <a:buSzPct val="100000"/>
              <a:buFont typeface="Symbol" pitchFamily="18" charset="2"/>
              <a:buChar char=""/>
              <a:defRPr sz="1600" kern="1200">
                <a:solidFill>
                  <a:schemeClr val="tx2"/>
                </a:solidFill>
                <a:latin typeface="+mn-lt"/>
                <a:ea typeface="+mn-ea"/>
                <a:cs typeface="+mn-cs"/>
              </a:defRPr>
            </a:lvl5pPr>
            <a:lvl6pPr marL="178308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6pPr>
            <a:lvl7pPr marL="210312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7pPr>
            <a:lvl8pPr marL="242316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8pPr>
            <a:lvl9pPr marL="274320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9pPr>
          </a:lstStyle>
          <a:p>
            <a:pPr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(A) {13, 14}</a:t>
            </a:r>
            <a:endParaRPr lang="en-US" sz="2300" dirty="0">
              <a:solidFill>
                <a:schemeClr val="tx1"/>
              </a:solidFill>
              <a:latin typeface="Times New Roman" pitchFamily="18" charset="0"/>
              <a:cs typeface="Times New Roman" pitchFamily="18" charset="0"/>
            </a:endParaRPr>
          </a:p>
        </p:txBody>
      </p:sp>
      <p:sp>
        <p:nvSpPr>
          <p:cNvPr id="6" name="Content Placeholder 10"/>
          <p:cNvSpPr txBox="1">
            <a:spLocks/>
          </p:cNvSpPr>
          <p:nvPr/>
        </p:nvSpPr>
        <p:spPr>
          <a:xfrm>
            <a:off x="3797807" y="3505200"/>
            <a:ext cx="2578513" cy="676339"/>
          </a:xfrm>
          <a:prstGeom prst="rect">
            <a:avLst/>
          </a:prstGeom>
        </p:spPr>
        <p:txBody>
          <a:bodyPr wrap="square">
            <a:spAutoFit/>
          </a:bodyPr>
          <a:lstStyle>
            <a:lvl1pPr marL="274320" indent="-274320" algn="l" defTabSz="914400" rtl="0" eaLnBrk="1" latinLnBrk="0" hangingPunct="1">
              <a:spcBef>
                <a:spcPct val="20000"/>
              </a:spcBef>
              <a:buClr>
                <a:schemeClr val="accent1"/>
              </a:buClr>
              <a:buSzPct val="100000"/>
              <a:buFont typeface="Symbol" pitchFamily="18" charset="2"/>
              <a:buChar char=""/>
              <a:defRPr sz="2400" kern="1200">
                <a:solidFill>
                  <a:schemeClr val="tx2"/>
                </a:solidFill>
                <a:latin typeface="+mn-lt"/>
                <a:ea typeface="+mn-ea"/>
                <a:cs typeface="+mn-cs"/>
              </a:defRPr>
            </a:lvl1pPr>
            <a:lvl2pPr marL="576263" indent="-274320" algn="l" defTabSz="914400" rtl="0" eaLnBrk="1" latinLnBrk="0" hangingPunct="1">
              <a:spcBef>
                <a:spcPct val="20000"/>
              </a:spcBef>
              <a:buClr>
                <a:schemeClr val="accent1"/>
              </a:buClr>
              <a:buSzPct val="100000"/>
              <a:buFont typeface="Symbol" pitchFamily="18" charset="2"/>
              <a:buChar char=""/>
              <a:defRPr sz="2200" kern="1200">
                <a:solidFill>
                  <a:schemeClr val="tx2"/>
                </a:solidFill>
                <a:latin typeface="+mn-lt"/>
                <a:ea typeface="+mn-ea"/>
                <a:cs typeface="+mn-cs"/>
              </a:defRPr>
            </a:lvl2pPr>
            <a:lvl3pPr marL="855663" indent="-228600" algn="l" defTabSz="914400" rtl="0" eaLnBrk="1" latinLnBrk="0" hangingPunct="1">
              <a:spcBef>
                <a:spcPct val="20000"/>
              </a:spcBef>
              <a:buClr>
                <a:schemeClr val="accent1"/>
              </a:buClr>
              <a:buSzPct val="100000"/>
              <a:buFont typeface="Symbol" pitchFamily="18" charset="2"/>
              <a:buChar char=""/>
              <a:defRPr sz="2000" kern="1200">
                <a:solidFill>
                  <a:schemeClr val="tx2"/>
                </a:solidFill>
                <a:latin typeface="+mn-lt"/>
                <a:ea typeface="+mn-ea"/>
                <a:cs typeface="+mn-cs"/>
              </a:defRPr>
            </a:lvl3pPr>
            <a:lvl4pPr marL="1143000" indent="-228600" algn="l" defTabSz="914400" rtl="0" eaLnBrk="1" latinLnBrk="0" hangingPunct="1">
              <a:spcBef>
                <a:spcPct val="20000"/>
              </a:spcBef>
              <a:buClr>
                <a:schemeClr val="accent1"/>
              </a:buClr>
              <a:buSzPct val="100000"/>
              <a:buFont typeface="Symbol" pitchFamily="18" charset="2"/>
              <a:buChar char=""/>
              <a:defRPr sz="1800" kern="1200">
                <a:solidFill>
                  <a:schemeClr val="tx2"/>
                </a:solidFill>
                <a:latin typeface="+mn-lt"/>
                <a:ea typeface="+mn-ea"/>
                <a:cs typeface="+mn-cs"/>
              </a:defRPr>
            </a:lvl4pPr>
            <a:lvl5pPr marL="1463040" indent="-228600" algn="l" defTabSz="914400" rtl="0" eaLnBrk="1" latinLnBrk="0" hangingPunct="1">
              <a:spcBef>
                <a:spcPct val="20000"/>
              </a:spcBef>
              <a:buClr>
                <a:schemeClr val="accent1"/>
              </a:buClr>
              <a:buSzPct val="100000"/>
              <a:buFont typeface="Symbol" pitchFamily="18" charset="2"/>
              <a:buChar char=""/>
              <a:defRPr sz="1600" kern="1200">
                <a:solidFill>
                  <a:schemeClr val="tx2"/>
                </a:solidFill>
                <a:latin typeface="+mn-lt"/>
                <a:ea typeface="+mn-ea"/>
                <a:cs typeface="+mn-cs"/>
              </a:defRPr>
            </a:lvl5pPr>
            <a:lvl6pPr marL="178308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6pPr>
            <a:lvl7pPr marL="210312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7pPr>
            <a:lvl8pPr marL="242316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8pPr>
            <a:lvl9pPr marL="274320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9pPr>
          </a:lstStyle>
          <a:p>
            <a:pPr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(B) {1, 2, 3}</a:t>
            </a:r>
            <a:endParaRPr lang="en-US" sz="2300" dirty="0">
              <a:solidFill>
                <a:schemeClr val="tx1"/>
              </a:solidFill>
              <a:latin typeface="Times New Roman" pitchFamily="18" charset="0"/>
              <a:cs typeface="Times New Roman" pitchFamily="18" charset="0"/>
            </a:endParaRPr>
          </a:p>
        </p:txBody>
      </p:sp>
      <p:sp>
        <p:nvSpPr>
          <p:cNvPr id="7" name="Content Placeholder 10"/>
          <p:cNvSpPr txBox="1">
            <a:spLocks/>
          </p:cNvSpPr>
          <p:nvPr/>
        </p:nvSpPr>
        <p:spPr>
          <a:xfrm>
            <a:off x="1197864" y="4181539"/>
            <a:ext cx="2383536" cy="676339"/>
          </a:xfrm>
          <a:prstGeom prst="rect">
            <a:avLst/>
          </a:prstGeom>
        </p:spPr>
        <p:txBody>
          <a:bodyPr wrap="square">
            <a:spAutoFit/>
          </a:bodyPr>
          <a:lstStyle>
            <a:lvl1pPr marL="274320" indent="-274320" algn="l" defTabSz="914400" rtl="0" eaLnBrk="1" latinLnBrk="0" hangingPunct="1">
              <a:spcBef>
                <a:spcPct val="20000"/>
              </a:spcBef>
              <a:buClr>
                <a:schemeClr val="accent1"/>
              </a:buClr>
              <a:buSzPct val="100000"/>
              <a:buFont typeface="Symbol" pitchFamily="18" charset="2"/>
              <a:buChar char=""/>
              <a:defRPr sz="2400" kern="1200">
                <a:solidFill>
                  <a:schemeClr val="tx2"/>
                </a:solidFill>
                <a:latin typeface="+mn-lt"/>
                <a:ea typeface="+mn-ea"/>
                <a:cs typeface="+mn-cs"/>
              </a:defRPr>
            </a:lvl1pPr>
            <a:lvl2pPr marL="576263" indent="-274320" algn="l" defTabSz="914400" rtl="0" eaLnBrk="1" latinLnBrk="0" hangingPunct="1">
              <a:spcBef>
                <a:spcPct val="20000"/>
              </a:spcBef>
              <a:buClr>
                <a:schemeClr val="accent1"/>
              </a:buClr>
              <a:buSzPct val="100000"/>
              <a:buFont typeface="Symbol" pitchFamily="18" charset="2"/>
              <a:buChar char=""/>
              <a:defRPr sz="2200" kern="1200">
                <a:solidFill>
                  <a:schemeClr val="tx2"/>
                </a:solidFill>
                <a:latin typeface="+mn-lt"/>
                <a:ea typeface="+mn-ea"/>
                <a:cs typeface="+mn-cs"/>
              </a:defRPr>
            </a:lvl2pPr>
            <a:lvl3pPr marL="855663" indent="-228600" algn="l" defTabSz="914400" rtl="0" eaLnBrk="1" latinLnBrk="0" hangingPunct="1">
              <a:spcBef>
                <a:spcPct val="20000"/>
              </a:spcBef>
              <a:buClr>
                <a:schemeClr val="accent1"/>
              </a:buClr>
              <a:buSzPct val="100000"/>
              <a:buFont typeface="Symbol" pitchFamily="18" charset="2"/>
              <a:buChar char=""/>
              <a:defRPr sz="2000" kern="1200">
                <a:solidFill>
                  <a:schemeClr val="tx2"/>
                </a:solidFill>
                <a:latin typeface="+mn-lt"/>
                <a:ea typeface="+mn-ea"/>
                <a:cs typeface="+mn-cs"/>
              </a:defRPr>
            </a:lvl3pPr>
            <a:lvl4pPr marL="1143000" indent="-228600" algn="l" defTabSz="914400" rtl="0" eaLnBrk="1" latinLnBrk="0" hangingPunct="1">
              <a:spcBef>
                <a:spcPct val="20000"/>
              </a:spcBef>
              <a:buClr>
                <a:schemeClr val="accent1"/>
              </a:buClr>
              <a:buSzPct val="100000"/>
              <a:buFont typeface="Symbol" pitchFamily="18" charset="2"/>
              <a:buChar char=""/>
              <a:defRPr sz="1800" kern="1200">
                <a:solidFill>
                  <a:schemeClr val="tx2"/>
                </a:solidFill>
                <a:latin typeface="+mn-lt"/>
                <a:ea typeface="+mn-ea"/>
                <a:cs typeface="+mn-cs"/>
              </a:defRPr>
            </a:lvl4pPr>
            <a:lvl5pPr marL="1463040" indent="-228600" algn="l" defTabSz="914400" rtl="0" eaLnBrk="1" latinLnBrk="0" hangingPunct="1">
              <a:spcBef>
                <a:spcPct val="20000"/>
              </a:spcBef>
              <a:buClr>
                <a:schemeClr val="accent1"/>
              </a:buClr>
              <a:buSzPct val="100000"/>
              <a:buFont typeface="Symbol" pitchFamily="18" charset="2"/>
              <a:buChar char=""/>
              <a:defRPr sz="1600" kern="1200">
                <a:solidFill>
                  <a:schemeClr val="tx2"/>
                </a:solidFill>
                <a:latin typeface="+mn-lt"/>
                <a:ea typeface="+mn-ea"/>
                <a:cs typeface="+mn-cs"/>
              </a:defRPr>
            </a:lvl5pPr>
            <a:lvl6pPr marL="178308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6pPr>
            <a:lvl7pPr marL="210312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7pPr>
            <a:lvl8pPr marL="242316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8pPr>
            <a:lvl9pPr marL="274320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9pPr>
          </a:lstStyle>
          <a:p>
            <a:pPr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(C) </a:t>
            </a:r>
            <a:r>
              <a:rPr lang="en-US" sz="2300" dirty="0">
                <a:solidFill>
                  <a:schemeClr val="tx1"/>
                </a:solidFill>
                <a:latin typeface="Times New Roman" pitchFamily="18" charset="0"/>
                <a:cs typeface="Times New Roman" pitchFamily="18" charset="0"/>
              </a:rPr>
              <a:t>{1, 2, </a:t>
            </a:r>
            <a:r>
              <a:rPr lang="en-US" sz="2300" dirty="0" smtClean="0">
                <a:solidFill>
                  <a:schemeClr val="tx1"/>
                </a:solidFill>
                <a:latin typeface="Times New Roman" pitchFamily="18" charset="0"/>
                <a:cs typeface="Times New Roman" pitchFamily="18" charset="0"/>
              </a:rPr>
              <a:t>3, 4}</a:t>
            </a:r>
            <a:endParaRPr lang="en-US" sz="2300" dirty="0">
              <a:solidFill>
                <a:schemeClr val="tx1"/>
              </a:solidFill>
              <a:latin typeface="Times New Roman" pitchFamily="18" charset="0"/>
              <a:cs typeface="Times New Roman" pitchFamily="18" charset="0"/>
            </a:endParaRPr>
          </a:p>
        </p:txBody>
      </p:sp>
      <p:sp>
        <p:nvSpPr>
          <p:cNvPr id="8" name="Content Placeholder 10"/>
          <p:cNvSpPr txBox="1">
            <a:spLocks/>
          </p:cNvSpPr>
          <p:nvPr/>
        </p:nvSpPr>
        <p:spPr>
          <a:xfrm>
            <a:off x="3797807" y="4190683"/>
            <a:ext cx="4812793" cy="676339"/>
          </a:xfrm>
          <a:prstGeom prst="rect">
            <a:avLst/>
          </a:prstGeom>
        </p:spPr>
        <p:txBody>
          <a:bodyPr wrap="square">
            <a:spAutoFit/>
          </a:bodyPr>
          <a:lstStyle>
            <a:lvl1pPr marL="274320" indent="-274320" algn="l" defTabSz="914400" rtl="0" eaLnBrk="1" latinLnBrk="0" hangingPunct="1">
              <a:spcBef>
                <a:spcPct val="20000"/>
              </a:spcBef>
              <a:buClr>
                <a:schemeClr val="accent1"/>
              </a:buClr>
              <a:buSzPct val="100000"/>
              <a:buFont typeface="Symbol" pitchFamily="18" charset="2"/>
              <a:buChar char=""/>
              <a:defRPr sz="2400" kern="1200">
                <a:solidFill>
                  <a:schemeClr val="tx2"/>
                </a:solidFill>
                <a:latin typeface="+mn-lt"/>
                <a:ea typeface="+mn-ea"/>
                <a:cs typeface="+mn-cs"/>
              </a:defRPr>
            </a:lvl1pPr>
            <a:lvl2pPr marL="576263" indent="-274320" algn="l" defTabSz="914400" rtl="0" eaLnBrk="1" latinLnBrk="0" hangingPunct="1">
              <a:spcBef>
                <a:spcPct val="20000"/>
              </a:spcBef>
              <a:buClr>
                <a:schemeClr val="accent1"/>
              </a:buClr>
              <a:buSzPct val="100000"/>
              <a:buFont typeface="Symbol" pitchFamily="18" charset="2"/>
              <a:buChar char=""/>
              <a:defRPr sz="2200" kern="1200">
                <a:solidFill>
                  <a:schemeClr val="tx2"/>
                </a:solidFill>
                <a:latin typeface="+mn-lt"/>
                <a:ea typeface="+mn-ea"/>
                <a:cs typeface="+mn-cs"/>
              </a:defRPr>
            </a:lvl2pPr>
            <a:lvl3pPr marL="855663" indent="-228600" algn="l" defTabSz="914400" rtl="0" eaLnBrk="1" latinLnBrk="0" hangingPunct="1">
              <a:spcBef>
                <a:spcPct val="20000"/>
              </a:spcBef>
              <a:buClr>
                <a:schemeClr val="accent1"/>
              </a:buClr>
              <a:buSzPct val="100000"/>
              <a:buFont typeface="Symbol" pitchFamily="18" charset="2"/>
              <a:buChar char=""/>
              <a:defRPr sz="2000" kern="1200">
                <a:solidFill>
                  <a:schemeClr val="tx2"/>
                </a:solidFill>
                <a:latin typeface="+mn-lt"/>
                <a:ea typeface="+mn-ea"/>
                <a:cs typeface="+mn-cs"/>
              </a:defRPr>
            </a:lvl3pPr>
            <a:lvl4pPr marL="1143000" indent="-228600" algn="l" defTabSz="914400" rtl="0" eaLnBrk="1" latinLnBrk="0" hangingPunct="1">
              <a:spcBef>
                <a:spcPct val="20000"/>
              </a:spcBef>
              <a:buClr>
                <a:schemeClr val="accent1"/>
              </a:buClr>
              <a:buSzPct val="100000"/>
              <a:buFont typeface="Symbol" pitchFamily="18" charset="2"/>
              <a:buChar char=""/>
              <a:defRPr sz="1800" kern="1200">
                <a:solidFill>
                  <a:schemeClr val="tx2"/>
                </a:solidFill>
                <a:latin typeface="+mn-lt"/>
                <a:ea typeface="+mn-ea"/>
                <a:cs typeface="+mn-cs"/>
              </a:defRPr>
            </a:lvl4pPr>
            <a:lvl5pPr marL="1463040" indent="-228600" algn="l" defTabSz="914400" rtl="0" eaLnBrk="1" latinLnBrk="0" hangingPunct="1">
              <a:spcBef>
                <a:spcPct val="20000"/>
              </a:spcBef>
              <a:buClr>
                <a:schemeClr val="accent1"/>
              </a:buClr>
              <a:buSzPct val="100000"/>
              <a:buFont typeface="Symbol" pitchFamily="18" charset="2"/>
              <a:buChar char=""/>
              <a:defRPr sz="1600" kern="1200">
                <a:solidFill>
                  <a:schemeClr val="tx2"/>
                </a:solidFill>
                <a:latin typeface="+mn-lt"/>
                <a:ea typeface="+mn-ea"/>
                <a:cs typeface="+mn-cs"/>
              </a:defRPr>
            </a:lvl5pPr>
            <a:lvl6pPr marL="178308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6pPr>
            <a:lvl7pPr marL="210312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7pPr>
            <a:lvl8pPr marL="242316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8pPr>
            <a:lvl9pPr marL="274320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9pPr>
          </a:lstStyle>
          <a:p>
            <a:pPr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(D) {</a:t>
            </a:r>
            <a:r>
              <a:rPr lang="en-US" sz="2300" dirty="0">
                <a:solidFill>
                  <a:schemeClr val="tx1"/>
                </a:solidFill>
                <a:latin typeface="Times New Roman" pitchFamily="18" charset="0"/>
                <a:cs typeface="Times New Roman" pitchFamily="18" charset="0"/>
              </a:rPr>
              <a:t>1, 2, 3, </a:t>
            </a:r>
            <a:r>
              <a:rPr lang="en-US" sz="2300" dirty="0" smtClean="0">
                <a:solidFill>
                  <a:schemeClr val="tx1"/>
                </a:solidFill>
                <a:latin typeface="Times New Roman" pitchFamily="18" charset="0"/>
                <a:cs typeface="Times New Roman" pitchFamily="18" charset="0"/>
              </a:rPr>
              <a:t>10, 11, 12, 13, 14, 15}</a:t>
            </a:r>
            <a:endParaRPr lang="en-US" sz="2300" dirty="0">
              <a:solidFill>
                <a:schemeClr val="tx1"/>
              </a:solidFill>
              <a:latin typeface="Times New Roman" pitchFamily="18" charset="0"/>
              <a:cs typeface="Times New Roman" pitchFamily="18" charset="0"/>
            </a:endParaRPr>
          </a:p>
        </p:txBody>
      </p:sp>
      <p:sp>
        <p:nvSpPr>
          <p:cNvPr id="9" name="Notched Right Arrow 8"/>
          <p:cNvSpPr/>
          <p:nvPr/>
        </p:nvSpPr>
        <p:spPr>
          <a:xfrm>
            <a:off x="7162800" y="6019800"/>
            <a:ext cx="1782315" cy="685800"/>
          </a:xfrm>
          <a:prstGeom prst="notchedRightArrow">
            <a:avLst/>
          </a:prstGeom>
          <a:blipFill>
            <a:blip r:embed="rId2" cstate="print">
              <a:extLst>
                <a:ext uri="{BEBA8EAE-BF5A-486C-A8C5-ECC9F3942E4B}">
                  <a14:imgProps xmlns:a14="http://schemas.microsoft.com/office/drawing/2010/main" xmlns="">
                    <a14:imgLayer r:embed="rId3">
                      <a14:imgEffect>
                        <a14:brightnessContrast bright="-20000" contrast="-20000"/>
                      </a14:imgEffect>
                    </a14:imgLayer>
                  </a14:imgProps>
                </a:ex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ANSWER</a:t>
            </a:r>
            <a:endParaRPr lang="en-US" sz="2000" b="1" dirty="0">
              <a:solidFill>
                <a:schemeClr val="tx1"/>
              </a:solidFill>
              <a:latin typeface="Times New Roman" pitchFamily="18" charset="0"/>
              <a:cs typeface="Times New Roman" pitchFamily="18" charset="0"/>
            </a:endParaRPr>
          </a:p>
        </p:txBody>
      </p:sp>
      <p:sp>
        <p:nvSpPr>
          <p:cNvPr id="10" name="TextBox 9"/>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4 Paper 1</a:t>
            </a:r>
          </a:p>
        </p:txBody>
      </p:sp>
    </p:spTree>
    <p:extLst>
      <p:ext uri="{BB962C8B-B14F-4D97-AF65-F5344CB8AC3E}">
        <p14:creationId xmlns:p14="http://schemas.microsoft.com/office/powerpoint/2010/main" xmlns="" val="1595903139"/>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500" fill="hold"/>
                                        <p:tgtEl>
                                          <p:spTgt spid="4"/>
                                        </p:tgtEl>
                                        <p:attrNameLst>
                                          <p:attrName>ppt_w</p:attrName>
                                        </p:attrNameLst>
                                      </p:cBhvr>
                                      <p:tavLst>
                                        <p:tav tm="0">
                                          <p:val>
                                            <p:fltVal val="0"/>
                                          </p:val>
                                        </p:tav>
                                        <p:tav tm="100000">
                                          <p:val>
                                            <p:strVal val="#ppt_w"/>
                                          </p:val>
                                        </p:tav>
                                      </p:tavLst>
                                    </p:anim>
                                    <p:anim calcmode="lin" valueType="num">
                                      <p:cBhvr>
                                        <p:cTn id="8" dur="500" fill="hold"/>
                                        <p:tgtEl>
                                          <p:spTgt spid="4"/>
                                        </p:tgtEl>
                                        <p:attrNameLst>
                                          <p:attrName>ppt_h</p:attrName>
                                        </p:attrNameLst>
                                      </p:cBhvr>
                                      <p:tavLst>
                                        <p:tav tm="0">
                                          <p:val>
                                            <p:fltVal val="0"/>
                                          </p:val>
                                        </p:tav>
                                        <p:tav tm="100000">
                                          <p:val>
                                            <p:strVal val="#ppt_h"/>
                                          </p:val>
                                        </p:tav>
                                      </p:tavLst>
                                    </p:anim>
                                    <p:animEffect transition="in" filter="fade">
                                      <p:cBhvr>
                                        <p:cTn id="9" dur="500"/>
                                        <p:tgtEl>
                                          <p:spTgt spid="4"/>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3"/>
                                        </p:tgtEl>
                                        <p:attrNameLst>
                                          <p:attrName>style.visibility</p:attrName>
                                        </p:attrNameLst>
                                      </p:cBhvr>
                                      <p:to>
                                        <p:strVal val="visible"/>
                                      </p:to>
                                    </p:set>
                                    <p:anim calcmode="lin" valueType="num">
                                      <p:cBhvr>
                                        <p:cTn id="12" dur="500" fill="hold"/>
                                        <p:tgtEl>
                                          <p:spTgt spid="3"/>
                                        </p:tgtEl>
                                        <p:attrNameLst>
                                          <p:attrName>ppt_w</p:attrName>
                                        </p:attrNameLst>
                                      </p:cBhvr>
                                      <p:tavLst>
                                        <p:tav tm="0">
                                          <p:val>
                                            <p:fltVal val="0"/>
                                          </p:val>
                                        </p:tav>
                                        <p:tav tm="100000">
                                          <p:val>
                                            <p:strVal val="#ppt_w"/>
                                          </p:val>
                                        </p:tav>
                                      </p:tavLst>
                                    </p:anim>
                                    <p:anim calcmode="lin" valueType="num">
                                      <p:cBhvr>
                                        <p:cTn id="13" dur="500" fill="hold"/>
                                        <p:tgtEl>
                                          <p:spTgt spid="3"/>
                                        </p:tgtEl>
                                        <p:attrNameLst>
                                          <p:attrName>ppt_h</p:attrName>
                                        </p:attrNameLst>
                                      </p:cBhvr>
                                      <p:tavLst>
                                        <p:tav tm="0">
                                          <p:val>
                                            <p:fltVal val="0"/>
                                          </p:val>
                                        </p:tav>
                                        <p:tav tm="100000">
                                          <p:val>
                                            <p:strVal val="#ppt_h"/>
                                          </p:val>
                                        </p:tav>
                                      </p:tavLst>
                                    </p:anim>
                                    <p:animEffect transition="in" filter="fade">
                                      <p:cBhvr>
                                        <p:cTn id="14" dur="500"/>
                                        <p:tgtEl>
                                          <p:spTgt spid="3"/>
                                        </p:tgtEl>
                                      </p:cBhvr>
                                    </p:animEffect>
                                  </p:childTnLst>
                                </p:cTn>
                              </p:par>
                            </p:childTnLst>
                          </p:cTn>
                        </p:par>
                      </p:childTnLst>
                    </p:cTn>
                  </p:par>
                  <p:par>
                    <p:cTn id="15" fill="hold">
                      <p:stCondLst>
                        <p:cond delay="indefinite"/>
                      </p:stCondLst>
                      <p:childTnLst>
                        <p:par>
                          <p:cTn id="16" fill="hold">
                            <p:stCondLst>
                              <p:cond delay="0"/>
                            </p:stCondLst>
                            <p:childTnLst>
                              <p:par>
                                <p:cTn id="17" presetID="53" presetClass="entr" presetSubtype="16" fill="hold" grpId="0" nodeType="clickEffect">
                                  <p:stCondLst>
                                    <p:cond delay="0"/>
                                  </p:stCondLst>
                                  <p:childTnLst>
                                    <p:set>
                                      <p:cBhvr>
                                        <p:cTn id="18" dur="1" fill="hold">
                                          <p:stCondLst>
                                            <p:cond delay="0"/>
                                          </p:stCondLst>
                                        </p:cTn>
                                        <p:tgtEl>
                                          <p:spTgt spid="5"/>
                                        </p:tgtEl>
                                        <p:attrNameLst>
                                          <p:attrName>style.visibility</p:attrName>
                                        </p:attrNameLst>
                                      </p:cBhvr>
                                      <p:to>
                                        <p:strVal val="visible"/>
                                      </p:to>
                                    </p:set>
                                    <p:anim calcmode="lin" valueType="num">
                                      <p:cBhvr>
                                        <p:cTn id="19" dur="500" fill="hold"/>
                                        <p:tgtEl>
                                          <p:spTgt spid="5"/>
                                        </p:tgtEl>
                                        <p:attrNameLst>
                                          <p:attrName>ppt_w</p:attrName>
                                        </p:attrNameLst>
                                      </p:cBhvr>
                                      <p:tavLst>
                                        <p:tav tm="0">
                                          <p:val>
                                            <p:fltVal val="0"/>
                                          </p:val>
                                        </p:tav>
                                        <p:tav tm="100000">
                                          <p:val>
                                            <p:strVal val="#ppt_w"/>
                                          </p:val>
                                        </p:tav>
                                      </p:tavLst>
                                    </p:anim>
                                    <p:anim calcmode="lin" valueType="num">
                                      <p:cBhvr>
                                        <p:cTn id="20" dur="500" fill="hold"/>
                                        <p:tgtEl>
                                          <p:spTgt spid="5"/>
                                        </p:tgtEl>
                                        <p:attrNameLst>
                                          <p:attrName>ppt_h</p:attrName>
                                        </p:attrNameLst>
                                      </p:cBhvr>
                                      <p:tavLst>
                                        <p:tav tm="0">
                                          <p:val>
                                            <p:fltVal val="0"/>
                                          </p:val>
                                        </p:tav>
                                        <p:tav tm="100000">
                                          <p:val>
                                            <p:strVal val="#ppt_h"/>
                                          </p:val>
                                        </p:tav>
                                      </p:tavLst>
                                    </p:anim>
                                    <p:animEffect transition="in" filter="fade">
                                      <p:cBhvr>
                                        <p:cTn id="21" dur="500"/>
                                        <p:tgtEl>
                                          <p:spTgt spid="5"/>
                                        </p:tgtEl>
                                      </p:cBhvr>
                                    </p:animEffect>
                                  </p:childTnLst>
                                </p:cTn>
                              </p:par>
                              <p:par>
                                <p:cTn id="22" presetID="53" presetClass="entr" presetSubtype="16" fill="hold" grpId="0" nodeType="withEffect">
                                  <p:stCondLst>
                                    <p:cond delay="0"/>
                                  </p:stCondLst>
                                  <p:childTnLst>
                                    <p:set>
                                      <p:cBhvr>
                                        <p:cTn id="23" dur="1" fill="hold">
                                          <p:stCondLst>
                                            <p:cond delay="0"/>
                                          </p:stCondLst>
                                        </p:cTn>
                                        <p:tgtEl>
                                          <p:spTgt spid="6"/>
                                        </p:tgtEl>
                                        <p:attrNameLst>
                                          <p:attrName>style.visibility</p:attrName>
                                        </p:attrNameLst>
                                      </p:cBhvr>
                                      <p:to>
                                        <p:strVal val="visible"/>
                                      </p:to>
                                    </p:set>
                                    <p:anim calcmode="lin" valueType="num">
                                      <p:cBhvr>
                                        <p:cTn id="24" dur="500" fill="hold"/>
                                        <p:tgtEl>
                                          <p:spTgt spid="6"/>
                                        </p:tgtEl>
                                        <p:attrNameLst>
                                          <p:attrName>ppt_w</p:attrName>
                                        </p:attrNameLst>
                                      </p:cBhvr>
                                      <p:tavLst>
                                        <p:tav tm="0">
                                          <p:val>
                                            <p:fltVal val="0"/>
                                          </p:val>
                                        </p:tav>
                                        <p:tav tm="100000">
                                          <p:val>
                                            <p:strVal val="#ppt_w"/>
                                          </p:val>
                                        </p:tav>
                                      </p:tavLst>
                                    </p:anim>
                                    <p:anim calcmode="lin" valueType="num">
                                      <p:cBhvr>
                                        <p:cTn id="25" dur="500" fill="hold"/>
                                        <p:tgtEl>
                                          <p:spTgt spid="6"/>
                                        </p:tgtEl>
                                        <p:attrNameLst>
                                          <p:attrName>ppt_h</p:attrName>
                                        </p:attrNameLst>
                                      </p:cBhvr>
                                      <p:tavLst>
                                        <p:tav tm="0">
                                          <p:val>
                                            <p:fltVal val="0"/>
                                          </p:val>
                                        </p:tav>
                                        <p:tav tm="100000">
                                          <p:val>
                                            <p:strVal val="#ppt_h"/>
                                          </p:val>
                                        </p:tav>
                                      </p:tavLst>
                                    </p:anim>
                                    <p:animEffect transition="in" filter="fade">
                                      <p:cBhvr>
                                        <p:cTn id="26" dur="500"/>
                                        <p:tgtEl>
                                          <p:spTgt spid="6"/>
                                        </p:tgtEl>
                                      </p:cBhvr>
                                    </p:animEffect>
                                  </p:childTnLst>
                                </p:cTn>
                              </p:par>
                              <p:par>
                                <p:cTn id="27" presetID="53" presetClass="entr" presetSubtype="16" fill="hold" grpId="0" nodeType="withEffect">
                                  <p:stCondLst>
                                    <p:cond delay="0"/>
                                  </p:stCondLst>
                                  <p:childTnLst>
                                    <p:set>
                                      <p:cBhvr>
                                        <p:cTn id="28" dur="1" fill="hold">
                                          <p:stCondLst>
                                            <p:cond delay="0"/>
                                          </p:stCondLst>
                                        </p:cTn>
                                        <p:tgtEl>
                                          <p:spTgt spid="7"/>
                                        </p:tgtEl>
                                        <p:attrNameLst>
                                          <p:attrName>style.visibility</p:attrName>
                                        </p:attrNameLst>
                                      </p:cBhvr>
                                      <p:to>
                                        <p:strVal val="visible"/>
                                      </p:to>
                                    </p:set>
                                    <p:anim calcmode="lin" valueType="num">
                                      <p:cBhvr>
                                        <p:cTn id="29" dur="500" fill="hold"/>
                                        <p:tgtEl>
                                          <p:spTgt spid="7"/>
                                        </p:tgtEl>
                                        <p:attrNameLst>
                                          <p:attrName>ppt_w</p:attrName>
                                        </p:attrNameLst>
                                      </p:cBhvr>
                                      <p:tavLst>
                                        <p:tav tm="0">
                                          <p:val>
                                            <p:fltVal val="0"/>
                                          </p:val>
                                        </p:tav>
                                        <p:tav tm="100000">
                                          <p:val>
                                            <p:strVal val="#ppt_w"/>
                                          </p:val>
                                        </p:tav>
                                      </p:tavLst>
                                    </p:anim>
                                    <p:anim calcmode="lin" valueType="num">
                                      <p:cBhvr>
                                        <p:cTn id="30" dur="500" fill="hold"/>
                                        <p:tgtEl>
                                          <p:spTgt spid="7"/>
                                        </p:tgtEl>
                                        <p:attrNameLst>
                                          <p:attrName>ppt_h</p:attrName>
                                        </p:attrNameLst>
                                      </p:cBhvr>
                                      <p:tavLst>
                                        <p:tav tm="0">
                                          <p:val>
                                            <p:fltVal val="0"/>
                                          </p:val>
                                        </p:tav>
                                        <p:tav tm="100000">
                                          <p:val>
                                            <p:strVal val="#ppt_h"/>
                                          </p:val>
                                        </p:tav>
                                      </p:tavLst>
                                    </p:anim>
                                    <p:animEffect transition="in" filter="fade">
                                      <p:cBhvr>
                                        <p:cTn id="31" dur="500"/>
                                        <p:tgtEl>
                                          <p:spTgt spid="7"/>
                                        </p:tgtEl>
                                      </p:cBhvr>
                                    </p:animEffect>
                                  </p:childTnLst>
                                </p:cTn>
                              </p:par>
                              <p:par>
                                <p:cTn id="32" presetID="53" presetClass="entr" presetSubtype="16" fill="hold" grpId="0" nodeType="withEffect">
                                  <p:stCondLst>
                                    <p:cond delay="0"/>
                                  </p:stCondLst>
                                  <p:childTnLst>
                                    <p:set>
                                      <p:cBhvr>
                                        <p:cTn id="33" dur="1" fill="hold">
                                          <p:stCondLst>
                                            <p:cond delay="0"/>
                                          </p:stCondLst>
                                        </p:cTn>
                                        <p:tgtEl>
                                          <p:spTgt spid="8"/>
                                        </p:tgtEl>
                                        <p:attrNameLst>
                                          <p:attrName>style.visibility</p:attrName>
                                        </p:attrNameLst>
                                      </p:cBhvr>
                                      <p:to>
                                        <p:strVal val="visible"/>
                                      </p:to>
                                    </p:set>
                                    <p:anim calcmode="lin" valueType="num">
                                      <p:cBhvr>
                                        <p:cTn id="34" dur="500" fill="hold"/>
                                        <p:tgtEl>
                                          <p:spTgt spid="8"/>
                                        </p:tgtEl>
                                        <p:attrNameLst>
                                          <p:attrName>ppt_w</p:attrName>
                                        </p:attrNameLst>
                                      </p:cBhvr>
                                      <p:tavLst>
                                        <p:tav tm="0">
                                          <p:val>
                                            <p:fltVal val="0"/>
                                          </p:val>
                                        </p:tav>
                                        <p:tav tm="100000">
                                          <p:val>
                                            <p:strVal val="#ppt_w"/>
                                          </p:val>
                                        </p:tav>
                                      </p:tavLst>
                                    </p:anim>
                                    <p:anim calcmode="lin" valueType="num">
                                      <p:cBhvr>
                                        <p:cTn id="35" dur="500" fill="hold"/>
                                        <p:tgtEl>
                                          <p:spTgt spid="8"/>
                                        </p:tgtEl>
                                        <p:attrNameLst>
                                          <p:attrName>ppt_h</p:attrName>
                                        </p:attrNameLst>
                                      </p:cBhvr>
                                      <p:tavLst>
                                        <p:tav tm="0">
                                          <p:val>
                                            <p:fltVal val="0"/>
                                          </p:val>
                                        </p:tav>
                                        <p:tav tm="100000">
                                          <p:val>
                                            <p:strVal val="#ppt_h"/>
                                          </p:val>
                                        </p:tav>
                                      </p:tavLst>
                                    </p:anim>
                                    <p:animEffect transition="in" filter="fade">
                                      <p:cBhvr>
                                        <p:cTn id="36" dur="500"/>
                                        <p:tgtEl>
                                          <p:spTgt spid="8"/>
                                        </p:tgtEl>
                                      </p:cBhvr>
                                    </p:animEffect>
                                  </p:childTnLst>
                                </p:cTn>
                              </p:par>
                            </p:childTnLst>
                          </p:cTn>
                        </p:par>
                      </p:childTnLst>
                    </p:cTn>
                  </p:par>
                  <p:par>
                    <p:cTn id="37" fill="hold">
                      <p:stCondLst>
                        <p:cond delay="indefinite"/>
                      </p:stCondLst>
                      <p:childTnLst>
                        <p:par>
                          <p:cTn id="38" fill="hold">
                            <p:stCondLst>
                              <p:cond delay="0"/>
                            </p:stCondLst>
                            <p:childTnLst>
                              <p:par>
                                <p:cTn id="39" presetID="3" presetClass="entr" presetSubtype="10" fill="hold" grpId="0" nodeType="clickEffect">
                                  <p:stCondLst>
                                    <p:cond delay="0"/>
                                  </p:stCondLst>
                                  <p:childTnLst>
                                    <p:set>
                                      <p:cBhvr>
                                        <p:cTn id="40" dur="1" fill="hold">
                                          <p:stCondLst>
                                            <p:cond delay="0"/>
                                          </p:stCondLst>
                                        </p:cTn>
                                        <p:tgtEl>
                                          <p:spTgt spid="9"/>
                                        </p:tgtEl>
                                        <p:attrNameLst>
                                          <p:attrName>style.visibility</p:attrName>
                                        </p:attrNameLst>
                                      </p:cBhvr>
                                      <p:to>
                                        <p:strVal val="visible"/>
                                      </p:to>
                                    </p:set>
                                    <p:animEffect transition="in" filter="blinds(horizontal)">
                                      <p:cBhvr>
                                        <p:cTn id="41"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5" grpId="0"/>
      <p:bldP spid="6" grpId="0"/>
      <p:bldP spid="7" grpId="0"/>
      <p:bldP spid="8" grpId="0"/>
      <p:bldP spid="9" grpId="0" animBg="1"/>
    </p:bldLst>
  </p:timing>
</p:sld>
</file>

<file path=ppt/slides/slide6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a:xfrm>
            <a:off x="1371600" y="2676144"/>
            <a:ext cx="7239000" cy="446276"/>
          </a:xfrm>
          <a:prstGeom prst="rect">
            <a:avLst/>
          </a:prstGeom>
        </p:spPr>
        <p:txBody>
          <a:bodyPr wrap="square">
            <a:spAutoFit/>
          </a:bodyPr>
          <a:lstStyle/>
          <a:p>
            <a:r>
              <a:rPr lang="en-US" sz="2300" dirty="0">
                <a:latin typeface="Times New Roman" pitchFamily="18" charset="0"/>
                <a:cs typeface="Times New Roman" pitchFamily="18" charset="0"/>
              </a:rPr>
              <a:t>If </a:t>
            </a:r>
            <a:r>
              <a:rPr lang="en-US" sz="2300" dirty="0" smtClean="0">
                <a:latin typeface="Times New Roman" pitchFamily="18" charset="0"/>
                <a:cs typeface="Times New Roman" pitchFamily="18" charset="0"/>
              </a:rPr>
              <a:t>	</a:t>
            </a:r>
            <a:r>
              <a:rPr lang="en-US" sz="2300" i="1" dirty="0" smtClean="0">
                <a:latin typeface="Times New Roman" pitchFamily="18" charset="0"/>
                <a:cs typeface="Times New Roman" pitchFamily="18" charset="0"/>
              </a:rPr>
              <a:t>U = </a:t>
            </a:r>
            <a:r>
              <a:rPr lang="en-US" sz="2300" dirty="0" smtClean="0">
                <a:latin typeface="Times New Roman" pitchFamily="18" charset="0"/>
                <a:cs typeface="Times New Roman" pitchFamily="18" charset="0"/>
              </a:rPr>
              <a:t>{ </a:t>
            </a:r>
            <a:r>
              <a:rPr lang="en-US" sz="2300" dirty="0">
                <a:latin typeface="Times New Roman" pitchFamily="18" charset="0"/>
                <a:cs typeface="Times New Roman" pitchFamily="18" charset="0"/>
              </a:rPr>
              <a:t>1, 2, 3, 4, 5, 6, 7, 8, 9, 10, 11, </a:t>
            </a:r>
            <a:r>
              <a:rPr lang="en-US" sz="2300" dirty="0" smtClean="0">
                <a:latin typeface="Times New Roman" pitchFamily="18" charset="0"/>
                <a:cs typeface="Times New Roman" pitchFamily="18" charset="0"/>
              </a:rPr>
              <a:t>12, 13</a:t>
            </a:r>
            <a:r>
              <a:rPr lang="en-US" sz="2300" dirty="0">
                <a:latin typeface="Times New Roman" pitchFamily="18" charset="0"/>
                <a:cs typeface="Times New Roman" pitchFamily="18" charset="0"/>
              </a:rPr>
              <a:t>, 14, 15}</a:t>
            </a:r>
          </a:p>
        </p:txBody>
      </p:sp>
      <p:sp>
        <p:nvSpPr>
          <p:cNvPr id="4" name="Rectangle 3"/>
          <p:cNvSpPr/>
          <p:nvPr/>
        </p:nvSpPr>
        <p:spPr>
          <a:xfrm>
            <a:off x="609600" y="2676144"/>
            <a:ext cx="553357" cy="446276"/>
          </a:xfrm>
          <a:prstGeom prst="rect">
            <a:avLst/>
          </a:prstGeom>
        </p:spPr>
        <p:txBody>
          <a:bodyPr wrap="none">
            <a:spAutoFit/>
          </a:bodyPr>
          <a:lstStyle/>
          <a:p>
            <a:r>
              <a:rPr lang="en-US" sz="2300" b="1" dirty="0" smtClean="0">
                <a:latin typeface="Times New Roman" pitchFamily="18" charset="0"/>
                <a:cs typeface="Times New Roman" pitchFamily="18" charset="0"/>
              </a:rPr>
              <a:t>19.</a:t>
            </a:r>
            <a:endParaRPr lang="en-US" sz="2300" dirty="0">
              <a:latin typeface="Times New Roman" pitchFamily="18" charset="0"/>
              <a:cs typeface="Times New Roman" pitchFamily="18" charset="0"/>
            </a:endParaRPr>
          </a:p>
        </p:txBody>
      </p:sp>
      <p:sp>
        <p:nvSpPr>
          <p:cNvPr id="5" name="Rectangle 4"/>
          <p:cNvSpPr/>
          <p:nvPr/>
        </p:nvSpPr>
        <p:spPr>
          <a:xfrm>
            <a:off x="1371600" y="3209544"/>
            <a:ext cx="7239000" cy="446276"/>
          </a:xfrm>
          <a:prstGeom prst="rect">
            <a:avLst/>
          </a:prstGeom>
        </p:spPr>
        <p:txBody>
          <a:bodyPr wrap="square">
            <a:spAutoFit/>
          </a:bodyPr>
          <a:lstStyle/>
          <a:p>
            <a:pPr>
              <a:tabLst>
                <a:tab pos="930275" algn="l"/>
              </a:tabLst>
            </a:pPr>
            <a:r>
              <a:rPr lang="en-US" sz="2300" dirty="0" smtClean="0">
                <a:latin typeface="Times New Roman" pitchFamily="18" charset="0"/>
                <a:cs typeface="Times New Roman" pitchFamily="18" charset="0"/>
              </a:rPr>
              <a:t>and	</a:t>
            </a:r>
            <a:r>
              <a:rPr lang="en-US" sz="2300" i="1" dirty="0" smtClean="0">
                <a:latin typeface="Times New Roman" pitchFamily="18" charset="0"/>
                <a:cs typeface="Times New Roman" pitchFamily="18" charset="0"/>
              </a:rPr>
              <a:t>K = </a:t>
            </a:r>
            <a:r>
              <a:rPr lang="en-US" sz="2300" dirty="0" smtClean="0">
                <a:latin typeface="Times New Roman" pitchFamily="18" charset="0"/>
                <a:cs typeface="Times New Roman" pitchFamily="18" charset="0"/>
              </a:rPr>
              <a:t>{4</a:t>
            </a:r>
            <a:r>
              <a:rPr lang="en-US" sz="2300" dirty="0">
                <a:latin typeface="Times New Roman" pitchFamily="18" charset="0"/>
                <a:cs typeface="Times New Roman" pitchFamily="18" charset="0"/>
              </a:rPr>
              <a:t>, 5, 6, </a:t>
            </a:r>
            <a:r>
              <a:rPr lang="en-US" sz="2300" dirty="0" smtClean="0">
                <a:latin typeface="Times New Roman" pitchFamily="18" charset="0"/>
                <a:cs typeface="Times New Roman" pitchFamily="18" charset="0"/>
              </a:rPr>
              <a:t>7, 8, 9}</a:t>
            </a:r>
            <a:endParaRPr lang="en-US" sz="2300" dirty="0">
              <a:latin typeface="Times New Roman" pitchFamily="18" charset="0"/>
              <a:cs typeface="Times New Roman" pitchFamily="18" charset="0"/>
            </a:endParaRPr>
          </a:p>
        </p:txBody>
      </p:sp>
      <p:sp>
        <p:nvSpPr>
          <p:cNvPr id="6" name="Rectangle 5"/>
          <p:cNvSpPr/>
          <p:nvPr/>
        </p:nvSpPr>
        <p:spPr>
          <a:xfrm>
            <a:off x="1371600" y="3706368"/>
            <a:ext cx="7239000" cy="446276"/>
          </a:xfrm>
          <a:prstGeom prst="rect">
            <a:avLst/>
          </a:prstGeom>
        </p:spPr>
        <p:txBody>
          <a:bodyPr wrap="square">
            <a:spAutoFit/>
          </a:bodyPr>
          <a:lstStyle/>
          <a:p>
            <a:pPr>
              <a:tabLst>
                <a:tab pos="827088" algn="l"/>
                <a:tab pos="828675" algn="l"/>
              </a:tabLst>
            </a:pPr>
            <a:r>
              <a:rPr lang="en-US" sz="2300" dirty="0" smtClean="0">
                <a:latin typeface="Times New Roman" pitchFamily="18" charset="0"/>
                <a:cs typeface="Times New Roman" pitchFamily="18" charset="0"/>
              </a:rPr>
              <a:t>then	</a:t>
            </a:r>
            <a:r>
              <a:rPr lang="en-US" sz="2300" i="1" dirty="0" smtClean="0">
                <a:latin typeface="Times New Roman" pitchFamily="18" charset="0"/>
                <a:cs typeface="Times New Roman" pitchFamily="18" charset="0"/>
              </a:rPr>
              <a:t>K</a:t>
            </a:r>
            <a:r>
              <a:rPr lang="en-US" sz="2300" baseline="30000" dirty="0" smtClean="0">
                <a:latin typeface="Times New Roman" pitchFamily="18" charset="0"/>
                <a:cs typeface="Times New Roman" pitchFamily="18" charset="0"/>
              </a:rPr>
              <a:t>1</a:t>
            </a:r>
            <a:r>
              <a:rPr lang="en-US" sz="2300" i="1" dirty="0" smtClean="0">
                <a:latin typeface="Times New Roman" pitchFamily="18" charset="0"/>
                <a:cs typeface="Times New Roman" pitchFamily="18" charset="0"/>
              </a:rPr>
              <a:t> = </a:t>
            </a:r>
            <a:r>
              <a:rPr lang="en-US" sz="2300" dirty="0" smtClean="0">
                <a:solidFill>
                  <a:srgbClr val="00A99D"/>
                </a:solidFill>
                <a:latin typeface="Times New Roman" pitchFamily="18" charset="0"/>
                <a:cs typeface="Times New Roman" pitchFamily="18" charset="0"/>
              </a:rPr>
              <a:t>{</a:t>
            </a:r>
            <a:r>
              <a:rPr lang="en-US" sz="2300" dirty="0">
                <a:solidFill>
                  <a:srgbClr val="00A99D"/>
                </a:solidFill>
                <a:latin typeface="Times New Roman" pitchFamily="18" charset="0"/>
                <a:cs typeface="Times New Roman" pitchFamily="18" charset="0"/>
              </a:rPr>
              <a:t>1, 2, 3</a:t>
            </a:r>
            <a:r>
              <a:rPr lang="en-US" sz="2300" dirty="0" smtClean="0">
                <a:solidFill>
                  <a:srgbClr val="00A99D"/>
                </a:solidFill>
                <a:latin typeface="Times New Roman" pitchFamily="18" charset="0"/>
                <a:cs typeface="Times New Roman" pitchFamily="18" charset="0"/>
              </a:rPr>
              <a:t>, 10</a:t>
            </a:r>
            <a:r>
              <a:rPr lang="en-US" sz="2300" dirty="0">
                <a:solidFill>
                  <a:srgbClr val="00A99D"/>
                </a:solidFill>
                <a:latin typeface="Times New Roman" pitchFamily="18" charset="0"/>
                <a:cs typeface="Times New Roman" pitchFamily="18" charset="0"/>
              </a:rPr>
              <a:t>, 11, 12, 13, 14, </a:t>
            </a:r>
            <a:r>
              <a:rPr lang="en-US" sz="2300" dirty="0" smtClean="0">
                <a:solidFill>
                  <a:srgbClr val="00A99D"/>
                </a:solidFill>
                <a:latin typeface="Times New Roman" pitchFamily="18" charset="0"/>
                <a:cs typeface="Times New Roman" pitchFamily="18" charset="0"/>
              </a:rPr>
              <a:t>15}</a:t>
            </a:r>
            <a:endParaRPr lang="en-US" sz="2300" dirty="0">
              <a:solidFill>
                <a:srgbClr val="00A99D"/>
              </a:solidFill>
              <a:latin typeface="Times New Roman" pitchFamily="18" charset="0"/>
              <a:cs typeface="Times New Roman" pitchFamily="18" charset="0"/>
            </a:endParaRPr>
          </a:p>
        </p:txBody>
      </p:sp>
      <p:sp>
        <p:nvSpPr>
          <p:cNvPr id="7" name="TextBox 6"/>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4 Paper 1</a:t>
            </a:r>
          </a:p>
        </p:txBody>
      </p:sp>
    </p:spTree>
    <p:extLst>
      <p:ext uri="{BB962C8B-B14F-4D97-AF65-F5344CB8AC3E}">
        <p14:creationId xmlns:p14="http://schemas.microsoft.com/office/powerpoint/2010/main" xmlns="" val="119692306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500" fill="hold"/>
                                        <p:tgtEl>
                                          <p:spTgt spid="4"/>
                                        </p:tgtEl>
                                        <p:attrNameLst>
                                          <p:attrName>ppt_w</p:attrName>
                                        </p:attrNameLst>
                                      </p:cBhvr>
                                      <p:tavLst>
                                        <p:tav tm="0">
                                          <p:val>
                                            <p:fltVal val="0"/>
                                          </p:val>
                                        </p:tav>
                                        <p:tav tm="100000">
                                          <p:val>
                                            <p:strVal val="#ppt_w"/>
                                          </p:val>
                                        </p:tav>
                                      </p:tavLst>
                                    </p:anim>
                                    <p:anim calcmode="lin" valueType="num">
                                      <p:cBhvr>
                                        <p:cTn id="8" dur="500" fill="hold"/>
                                        <p:tgtEl>
                                          <p:spTgt spid="4"/>
                                        </p:tgtEl>
                                        <p:attrNameLst>
                                          <p:attrName>ppt_h</p:attrName>
                                        </p:attrNameLst>
                                      </p:cBhvr>
                                      <p:tavLst>
                                        <p:tav tm="0">
                                          <p:val>
                                            <p:fltVal val="0"/>
                                          </p:val>
                                        </p:tav>
                                        <p:tav tm="100000">
                                          <p:val>
                                            <p:strVal val="#ppt_h"/>
                                          </p:val>
                                        </p:tav>
                                      </p:tavLst>
                                    </p:anim>
                                    <p:animEffect transition="in" filter="fade">
                                      <p:cBhvr>
                                        <p:cTn id="9" dur="500"/>
                                        <p:tgtEl>
                                          <p:spTgt spid="4"/>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3"/>
                                        </p:tgtEl>
                                        <p:attrNameLst>
                                          <p:attrName>style.visibility</p:attrName>
                                        </p:attrNameLst>
                                      </p:cBhvr>
                                      <p:to>
                                        <p:strVal val="visible"/>
                                      </p:to>
                                    </p:set>
                                    <p:anim calcmode="lin" valueType="num">
                                      <p:cBhvr>
                                        <p:cTn id="12" dur="500" fill="hold"/>
                                        <p:tgtEl>
                                          <p:spTgt spid="3"/>
                                        </p:tgtEl>
                                        <p:attrNameLst>
                                          <p:attrName>ppt_w</p:attrName>
                                        </p:attrNameLst>
                                      </p:cBhvr>
                                      <p:tavLst>
                                        <p:tav tm="0">
                                          <p:val>
                                            <p:fltVal val="0"/>
                                          </p:val>
                                        </p:tav>
                                        <p:tav tm="100000">
                                          <p:val>
                                            <p:strVal val="#ppt_w"/>
                                          </p:val>
                                        </p:tav>
                                      </p:tavLst>
                                    </p:anim>
                                    <p:anim calcmode="lin" valueType="num">
                                      <p:cBhvr>
                                        <p:cTn id="13" dur="500" fill="hold"/>
                                        <p:tgtEl>
                                          <p:spTgt spid="3"/>
                                        </p:tgtEl>
                                        <p:attrNameLst>
                                          <p:attrName>ppt_h</p:attrName>
                                        </p:attrNameLst>
                                      </p:cBhvr>
                                      <p:tavLst>
                                        <p:tav tm="0">
                                          <p:val>
                                            <p:fltVal val="0"/>
                                          </p:val>
                                        </p:tav>
                                        <p:tav tm="100000">
                                          <p:val>
                                            <p:strVal val="#ppt_h"/>
                                          </p:val>
                                        </p:tav>
                                      </p:tavLst>
                                    </p:anim>
                                    <p:animEffect transition="in" filter="fade">
                                      <p:cBhvr>
                                        <p:cTn id="14" dur="500"/>
                                        <p:tgtEl>
                                          <p:spTgt spid="3"/>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5"/>
                                        </p:tgtEl>
                                        <p:attrNameLst>
                                          <p:attrName>style.visibility</p:attrName>
                                        </p:attrNameLst>
                                      </p:cBhvr>
                                      <p:to>
                                        <p:strVal val="visible"/>
                                      </p:to>
                                    </p:set>
                                    <p:anim calcmode="lin" valueType="num">
                                      <p:cBhvr>
                                        <p:cTn id="17" dur="500" fill="hold"/>
                                        <p:tgtEl>
                                          <p:spTgt spid="5"/>
                                        </p:tgtEl>
                                        <p:attrNameLst>
                                          <p:attrName>ppt_w</p:attrName>
                                        </p:attrNameLst>
                                      </p:cBhvr>
                                      <p:tavLst>
                                        <p:tav tm="0">
                                          <p:val>
                                            <p:fltVal val="0"/>
                                          </p:val>
                                        </p:tav>
                                        <p:tav tm="100000">
                                          <p:val>
                                            <p:strVal val="#ppt_w"/>
                                          </p:val>
                                        </p:tav>
                                      </p:tavLst>
                                    </p:anim>
                                    <p:anim calcmode="lin" valueType="num">
                                      <p:cBhvr>
                                        <p:cTn id="18" dur="500" fill="hold"/>
                                        <p:tgtEl>
                                          <p:spTgt spid="5"/>
                                        </p:tgtEl>
                                        <p:attrNameLst>
                                          <p:attrName>ppt_h</p:attrName>
                                        </p:attrNameLst>
                                      </p:cBhvr>
                                      <p:tavLst>
                                        <p:tav tm="0">
                                          <p:val>
                                            <p:fltVal val="0"/>
                                          </p:val>
                                        </p:tav>
                                        <p:tav tm="100000">
                                          <p:val>
                                            <p:strVal val="#ppt_h"/>
                                          </p:val>
                                        </p:tav>
                                      </p:tavLst>
                                    </p:anim>
                                    <p:animEffect transition="in" filter="fade">
                                      <p:cBhvr>
                                        <p:cTn id="19" dur="500"/>
                                        <p:tgtEl>
                                          <p:spTgt spid="5"/>
                                        </p:tgtEl>
                                      </p:cBhvr>
                                    </p:animEffect>
                                  </p:childTnLst>
                                </p:cTn>
                              </p:par>
                              <p:par>
                                <p:cTn id="20" presetID="53" presetClass="entr" presetSubtype="16" fill="hold" grpId="0" nodeType="withEffect">
                                  <p:stCondLst>
                                    <p:cond delay="0"/>
                                  </p:stCondLst>
                                  <p:childTnLst>
                                    <p:set>
                                      <p:cBhvr>
                                        <p:cTn id="21" dur="1" fill="hold">
                                          <p:stCondLst>
                                            <p:cond delay="0"/>
                                          </p:stCondLst>
                                        </p:cTn>
                                        <p:tgtEl>
                                          <p:spTgt spid="6"/>
                                        </p:tgtEl>
                                        <p:attrNameLst>
                                          <p:attrName>style.visibility</p:attrName>
                                        </p:attrNameLst>
                                      </p:cBhvr>
                                      <p:to>
                                        <p:strVal val="visible"/>
                                      </p:to>
                                    </p:set>
                                    <p:anim calcmode="lin" valueType="num">
                                      <p:cBhvr>
                                        <p:cTn id="22" dur="500" fill="hold"/>
                                        <p:tgtEl>
                                          <p:spTgt spid="6"/>
                                        </p:tgtEl>
                                        <p:attrNameLst>
                                          <p:attrName>ppt_w</p:attrName>
                                        </p:attrNameLst>
                                      </p:cBhvr>
                                      <p:tavLst>
                                        <p:tav tm="0">
                                          <p:val>
                                            <p:fltVal val="0"/>
                                          </p:val>
                                        </p:tav>
                                        <p:tav tm="100000">
                                          <p:val>
                                            <p:strVal val="#ppt_w"/>
                                          </p:val>
                                        </p:tav>
                                      </p:tavLst>
                                    </p:anim>
                                    <p:anim calcmode="lin" valueType="num">
                                      <p:cBhvr>
                                        <p:cTn id="23" dur="500" fill="hold"/>
                                        <p:tgtEl>
                                          <p:spTgt spid="6"/>
                                        </p:tgtEl>
                                        <p:attrNameLst>
                                          <p:attrName>ppt_h</p:attrName>
                                        </p:attrNameLst>
                                      </p:cBhvr>
                                      <p:tavLst>
                                        <p:tav tm="0">
                                          <p:val>
                                            <p:fltVal val="0"/>
                                          </p:val>
                                        </p:tav>
                                        <p:tav tm="100000">
                                          <p:val>
                                            <p:strVal val="#ppt_h"/>
                                          </p:val>
                                        </p:tav>
                                      </p:tavLst>
                                    </p:anim>
                                    <p:animEffect transition="in" filter="fade">
                                      <p:cBhvr>
                                        <p:cTn id="24"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5" grpId="0"/>
      <p:bldP spid="6" grpId="0"/>
    </p:bldLst>
  </p:timing>
</p:sld>
</file>

<file path=ppt/slides/slide6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a:xfrm>
            <a:off x="1143000" y="2676144"/>
            <a:ext cx="6096000" cy="800219"/>
          </a:xfrm>
          <a:prstGeom prst="rect">
            <a:avLst/>
          </a:prstGeom>
        </p:spPr>
        <p:txBody>
          <a:bodyPr wrap="square">
            <a:spAutoFit/>
          </a:bodyPr>
          <a:lstStyle/>
          <a:p>
            <a:r>
              <a:rPr lang="en-US" sz="2300" dirty="0">
                <a:latin typeface="Times New Roman" pitchFamily="18" charset="0"/>
                <a:cs typeface="Times New Roman" pitchFamily="18" charset="0"/>
              </a:rPr>
              <a:t>The set of numbers greater than </a:t>
            </a:r>
            <a:r>
              <a:rPr lang="en-US" sz="2300" dirty="0" smtClean="0">
                <a:latin typeface="Times New Roman" pitchFamily="18" charset="0"/>
                <a:cs typeface="Times New Roman" pitchFamily="18" charset="0"/>
              </a:rPr>
              <a:t>−3 </a:t>
            </a:r>
            <a:r>
              <a:rPr lang="en-US" sz="2300" dirty="0">
                <a:latin typeface="Times New Roman" pitchFamily="18" charset="0"/>
                <a:cs typeface="Times New Roman" pitchFamily="18" charset="0"/>
              </a:rPr>
              <a:t>but less </a:t>
            </a:r>
            <a:r>
              <a:rPr lang="en-US" sz="2300" dirty="0" smtClean="0">
                <a:latin typeface="Times New Roman" pitchFamily="18" charset="0"/>
                <a:cs typeface="Times New Roman" pitchFamily="18" charset="0"/>
              </a:rPr>
              <a:t>than or </a:t>
            </a:r>
            <a:r>
              <a:rPr lang="en-US" sz="2300" dirty="0">
                <a:latin typeface="Times New Roman" pitchFamily="18" charset="0"/>
                <a:cs typeface="Times New Roman" pitchFamily="18" charset="0"/>
              </a:rPr>
              <a:t>equal to 8 may be written as</a:t>
            </a:r>
          </a:p>
        </p:txBody>
      </p:sp>
      <p:sp>
        <p:nvSpPr>
          <p:cNvPr id="4" name="Rectangle 3"/>
          <p:cNvSpPr/>
          <p:nvPr/>
        </p:nvSpPr>
        <p:spPr>
          <a:xfrm>
            <a:off x="609600" y="2676144"/>
            <a:ext cx="553357" cy="446276"/>
          </a:xfrm>
          <a:prstGeom prst="rect">
            <a:avLst/>
          </a:prstGeom>
        </p:spPr>
        <p:txBody>
          <a:bodyPr wrap="none">
            <a:spAutoFit/>
          </a:bodyPr>
          <a:lstStyle/>
          <a:p>
            <a:r>
              <a:rPr lang="en-US" sz="2300" b="1" dirty="0" smtClean="0">
                <a:latin typeface="Times New Roman" pitchFamily="18" charset="0"/>
                <a:cs typeface="Times New Roman" pitchFamily="18" charset="0"/>
              </a:rPr>
              <a:t>20.</a:t>
            </a:r>
            <a:endParaRPr lang="en-US" sz="2300" dirty="0">
              <a:latin typeface="Times New Roman" pitchFamily="18" charset="0"/>
              <a:cs typeface="Times New Roman" pitchFamily="18" charset="0"/>
            </a:endParaRPr>
          </a:p>
        </p:txBody>
      </p:sp>
      <p:sp>
        <p:nvSpPr>
          <p:cNvPr id="5" name="Content Placeholder 10"/>
          <p:cNvSpPr txBox="1">
            <a:spLocks/>
          </p:cNvSpPr>
          <p:nvPr/>
        </p:nvSpPr>
        <p:spPr>
          <a:xfrm>
            <a:off x="1197863" y="3505200"/>
            <a:ext cx="630937" cy="676339"/>
          </a:xfrm>
          <a:prstGeom prst="rect">
            <a:avLst/>
          </a:prstGeom>
        </p:spPr>
        <p:txBody>
          <a:bodyPr wrap="square">
            <a:spAutoFit/>
          </a:bodyPr>
          <a:lstStyle>
            <a:lvl1pPr marL="274320" indent="-274320" algn="l" defTabSz="914400" rtl="0" eaLnBrk="1" latinLnBrk="0" hangingPunct="1">
              <a:spcBef>
                <a:spcPct val="20000"/>
              </a:spcBef>
              <a:buClr>
                <a:schemeClr val="accent1"/>
              </a:buClr>
              <a:buSzPct val="100000"/>
              <a:buFont typeface="Symbol" pitchFamily="18" charset="2"/>
              <a:buChar char=""/>
              <a:defRPr sz="2400" kern="1200">
                <a:solidFill>
                  <a:schemeClr val="tx2"/>
                </a:solidFill>
                <a:latin typeface="+mn-lt"/>
                <a:ea typeface="+mn-ea"/>
                <a:cs typeface="+mn-cs"/>
              </a:defRPr>
            </a:lvl1pPr>
            <a:lvl2pPr marL="576263" indent="-274320" algn="l" defTabSz="914400" rtl="0" eaLnBrk="1" latinLnBrk="0" hangingPunct="1">
              <a:spcBef>
                <a:spcPct val="20000"/>
              </a:spcBef>
              <a:buClr>
                <a:schemeClr val="accent1"/>
              </a:buClr>
              <a:buSzPct val="100000"/>
              <a:buFont typeface="Symbol" pitchFamily="18" charset="2"/>
              <a:buChar char=""/>
              <a:defRPr sz="2200" kern="1200">
                <a:solidFill>
                  <a:schemeClr val="tx2"/>
                </a:solidFill>
                <a:latin typeface="+mn-lt"/>
                <a:ea typeface="+mn-ea"/>
                <a:cs typeface="+mn-cs"/>
              </a:defRPr>
            </a:lvl2pPr>
            <a:lvl3pPr marL="855663" indent="-228600" algn="l" defTabSz="914400" rtl="0" eaLnBrk="1" latinLnBrk="0" hangingPunct="1">
              <a:spcBef>
                <a:spcPct val="20000"/>
              </a:spcBef>
              <a:buClr>
                <a:schemeClr val="accent1"/>
              </a:buClr>
              <a:buSzPct val="100000"/>
              <a:buFont typeface="Symbol" pitchFamily="18" charset="2"/>
              <a:buChar char=""/>
              <a:defRPr sz="2000" kern="1200">
                <a:solidFill>
                  <a:schemeClr val="tx2"/>
                </a:solidFill>
                <a:latin typeface="+mn-lt"/>
                <a:ea typeface="+mn-ea"/>
                <a:cs typeface="+mn-cs"/>
              </a:defRPr>
            </a:lvl3pPr>
            <a:lvl4pPr marL="1143000" indent="-228600" algn="l" defTabSz="914400" rtl="0" eaLnBrk="1" latinLnBrk="0" hangingPunct="1">
              <a:spcBef>
                <a:spcPct val="20000"/>
              </a:spcBef>
              <a:buClr>
                <a:schemeClr val="accent1"/>
              </a:buClr>
              <a:buSzPct val="100000"/>
              <a:buFont typeface="Symbol" pitchFamily="18" charset="2"/>
              <a:buChar char=""/>
              <a:defRPr sz="1800" kern="1200">
                <a:solidFill>
                  <a:schemeClr val="tx2"/>
                </a:solidFill>
                <a:latin typeface="+mn-lt"/>
                <a:ea typeface="+mn-ea"/>
                <a:cs typeface="+mn-cs"/>
              </a:defRPr>
            </a:lvl4pPr>
            <a:lvl5pPr marL="1463040" indent="-228600" algn="l" defTabSz="914400" rtl="0" eaLnBrk="1" latinLnBrk="0" hangingPunct="1">
              <a:spcBef>
                <a:spcPct val="20000"/>
              </a:spcBef>
              <a:buClr>
                <a:schemeClr val="accent1"/>
              </a:buClr>
              <a:buSzPct val="100000"/>
              <a:buFont typeface="Symbol" pitchFamily="18" charset="2"/>
              <a:buChar char=""/>
              <a:defRPr sz="1600" kern="1200">
                <a:solidFill>
                  <a:schemeClr val="tx2"/>
                </a:solidFill>
                <a:latin typeface="+mn-lt"/>
                <a:ea typeface="+mn-ea"/>
                <a:cs typeface="+mn-cs"/>
              </a:defRPr>
            </a:lvl5pPr>
            <a:lvl6pPr marL="178308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6pPr>
            <a:lvl7pPr marL="210312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7pPr>
            <a:lvl8pPr marL="242316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8pPr>
            <a:lvl9pPr marL="274320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9pPr>
          </a:lstStyle>
          <a:p>
            <a:pPr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(A)</a:t>
            </a:r>
            <a:endParaRPr lang="en-US" sz="2300" dirty="0">
              <a:solidFill>
                <a:schemeClr val="tx1"/>
              </a:solidFill>
              <a:latin typeface="Times New Roman" pitchFamily="18" charset="0"/>
              <a:cs typeface="Times New Roman" pitchFamily="18" charset="0"/>
            </a:endParaRPr>
          </a:p>
        </p:txBody>
      </p:sp>
      <p:sp>
        <p:nvSpPr>
          <p:cNvPr id="6" name="Content Placeholder 10"/>
          <p:cNvSpPr txBox="1">
            <a:spLocks/>
          </p:cNvSpPr>
          <p:nvPr/>
        </p:nvSpPr>
        <p:spPr>
          <a:xfrm>
            <a:off x="3797808" y="3505200"/>
            <a:ext cx="685292" cy="676339"/>
          </a:xfrm>
          <a:prstGeom prst="rect">
            <a:avLst/>
          </a:prstGeom>
        </p:spPr>
        <p:txBody>
          <a:bodyPr wrap="square">
            <a:spAutoFit/>
          </a:bodyPr>
          <a:lstStyle>
            <a:lvl1pPr marL="274320" indent="-274320" algn="l" defTabSz="914400" rtl="0" eaLnBrk="1" latinLnBrk="0" hangingPunct="1">
              <a:spcBef>
                <a:spcPct val="20000"/>
              </a:spcBef>
              <a:buClr>
                <a:schemeClr val="accent1"/>
              </a:buClr>
              <a:buSzPct val="100000"/>
              <a:buFont typeface="Symbol" pitchFamily="18" charset="2"/>
              <a:buChar char=""/>
              <a:defRPr sz="2400" kern="1200">
                <a:solidFill>
                  <a:schemeClr val="tx2"/>
                </a:solidFill>
                <a:latin typeface="+mn-lt"/>
                <a:ea typeface="+mn-ea"/>
                <a:cs typeface="+mn-cs"/>
              </a:defRPr>
            </a:lvl1pPr>
            <a:lvl2pPr marL="576263" indent="-274320" algn="l" defTabSz="914400" rtl="0" eaLnBrk="1" latinLnBrk="0" hangingPunct="1">
              <a:spcBef>
                <a:spcPct val="20000"/>
              </a:spcBef>
              <a:buClr>
                <a:schemeClr val="accent1"/>
              </a:buClr>
              <a:buSzPct val="100000"/>
              <a:buFont typeface="Symbol" pitchFamily="18" charset="2"/>
              <a:buChar char=""/>
              <a:defRPr sz="2200" kern="1200">
                <a:solidFill>
                  <a:schemeClr val="tx2"/>
                </a:solidFill>
                <a:latin typeface="+mn-lt"/>
                <a:ea typeface="+mn-ea"/>
                <a:cs typeface="+mn-cs"/>
              </a:defRPr>
            </a:lvl2pPr>
            <a:lvl3pPr marL="855663" indent="-228600" algn="l" defTabSz="914400" rtl="0" eaLnBrk="1" latinLnBrk="0" hangingPunct="1">
              <a:spcBef>
                <a:spcPct val="20000"/>
              </a:spcBef>
              <a:buClr>
                <a:schemeClr val="accent1"/>
              </a:buClr>
              <a:buSzPct val="100000"/>
              <a:buFont typeface="Symbol" pitchFamily="18" charset="2"/>
              <a:buChar char=""/>
              <a:defRPr sz="2000" kern="1200">
                <a:solidFill>
                  <a:schemeClr val="tx2"/>
                </a:solidFill>
                <a:latin typeface="+mn-lt"/>
                <a:ea typeface="+mn-ea"/>
                <a:cs typeface="+mn-cs"/>
              </a:defRPr>
            </a:lvl3pPr>
            <a:lvl4pPr marL="1143000" indent="-228600" algn="l" defTabSz="914400" rtl="0" eaLnBrk="1" latinLnBrk="0" hangingPunct="1">
              <a:spcBef>
                <a:spcPct val="20000"/>
              </a:spcBef>
              <a:buClr>
                <a:schemeClr val="accent1"/>
              </a:buClr>
              <a:buSzPct val="100000"/>
              <a:buFont typeface="Symbol" pitchFamily="18" charset="2"/>
              <a:buChar char=""/>
              <a:defRPr sz="1800" kern="1200">
                <a:solidFill>
                  <a:schemeClr val="tx2"/>
                </a:solidFill>
                <a:latin typeface="+mn-lt"/>
                <a:ea typeface="+mn-ea"/>
                <a:cs typeface="+mn-cs"/>
              </a:defRPr>
            </a:lvl4pPr>
            <a:lvl5pPr marL="1463040" indent="-228600" algn="l" defTabSz="914400" rtl="0" eaLnBrk="1" latinLnBrk="0" hangingPunct="1">
              <a:spcBef>
                <a:spcPct val="20000"/>
              </a:spcBef>
              <a:buClr>
                <a:schemeClr val="accent1"/>
              </a:buClr>
              <a:buSzPct val="100000"/>
              <a:buFont typeface="Symbol" pitchFamily="18" charset="2"/>
              <a:buChar char=""/>
              <a:defRPr sz="1600" kern="1200">
                <a:solidFill>
                  <a:schemeClr val="tx2"/>
                </a:solidFill>
                <a:latin typeface="+mn-lt"/>
                <a:ea typeface="+mn-ea"/>
                <a:cs typeface="+mn-cs"/>
              </a:defRPr>
            </a:lvl5pPr>
            <a:lvl6pPr marL="178308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6pPr>
            <a:lvl7pPr marL="210312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7pPr>
            <a:lvl8pPr marL="242316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8pPr>
            <a:lvl9pPr marL="274320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9pPr>
          </a:lstStyle>
          <a:p>
            <a:pPr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(B)</a:t>
            </a:r>
            <a:endParaRPr lang="en-US" sz="2300" dirty="0">
              <a:solidFill>
                <a:schemeClr val="tx1"/>
              </a:solidFill>
              <a:latin typeface="Times New Roman" pitchFamily="18" charset="0"/>
              <a:cs typeface="Times New Roman" pitchFamily="18" charset="0"/>
            </a:endParaRPr>
          </a:p>
        </p:txBody>
      </p:sp>
      <p:sp>
        <p:nvSpPr>
          <p:cNvPr id="7" name="Content Placeholder 10"/>
          <p:cNvSpPr txBox="1">
            <a:spLocks/>
          </p:cNvSpPr>
          <p:nvPr/>
        </p:nvSpPr>
        <p:spPr>
          <a:xfrm>
            <a:off x="1197864" y="4181539"/>
            <a:ext cx="935736" cy="676339"/>
          </a:xfrm>
          <a:prstGeom prst="rect">
            <a:avLst/>
          </a:prstGeom>
        </p:spPr>
        <p:txBody>
          <a:bodyPr wrap="square">
            <a:spAutoFit/>
          </a:bodyPr>
          <a:lstStyle>
            <a:lvl1pPr marL="274320" indent="-274320" algn="l" defTabSz="914400" rtl="0" eaLnBrk="1" latinLnBrk="0" hangingPunct="1">
              <a:spcBef>
                <a:spcPct val="20000"/>
              </a:spcBef>
              <a:buClr>
                <a:schemeClr val="accent1"/>
              </a:buClr>
              <a:buSzPct val="100000"/>
              <a:buFont typeface="Symbol" pitchFamily="18" charset="2"/>
              <a:buChar char=""/>
              <a:defRPr sz="2400" kern="1200">
                <a:solidFill>
                  <a:schemeClr val="tx2"/>
                </a:solidFill>
                <a:latin typeface="+mn-lt"/>
                <a:ea typeface="+mn-ea"/>
                <a:cs typeface="+mn-cs"/>
              </a:defRPr>
            </a:lvl1pPr>
            <a:lvl2pPr marL="576263" indent="-274320" algn="l" defTabSz="914400" rtl="0" eaLnBrk="1" latinLnBrk="0" hangingPunct="1">
              <a:spcBef>
                <a:spcPct val="20000"/>
              </a:spcBef>
              <a:buClr>
                <a:schemeClr val="accent1"/>
              </a:buClr>
              <a:buSzPct val="100000"/>
              <a:buFont typeface="Symbol" pitchFamily="18" charset="2"/>
              <a:buChar char=""/>
              <a:defRPr sz="2200" kern="1200">
                <a:solidFill>
                  <a:schemeClr val="tx2"/>
                </a:solidFill>
                <a:latin typeface="+mn-lt"/>
                <a:ea typeface="+mn-ea"/>
                <a:cs typeface="+mn-cs"/>
              </a:defRPr>
            </a:lvl2pPr>
            <a:lvl3pPr marL="855663" indent="-228600" algn="l" defTabSz="914400" rtl="0" eaLnBrk="1" latinLnBrk="0" hangingPunct="1">
              <a:spcBef>
                <a:spcPct val="20000"/>
              </a:spcBef>
              <a:buClr>
                <a:schemeClr val="accent1"/>
              </a:buClr>
              <a:buSzPct val="100000"/>
              <a:buFont typeface="Symbol" pitchFamily="18" charset="2"/>
              <a:buChar char=""/>
              <a:defRPr sz="2000" kern="1200">
                <a:solidFill>
                  <a:schemeClr val="tx2"/>
                </a:solidFill>
                <a:latin typeface="+mn-lt"/>
                <a:ea typeface="+mn-ea"/>
                <a:cs typeface="+mn-cs"/>
              </a:defRPr>
            </a:lvl3pPr>
            <a:lvl4pPr marL="1143000" indent="-228600" algn="l" defTabSz="914400" rtl="0" eaLnBrk="1" latinLnBrk="0" hangingPunct="1">
              <a:spcBef>
                <a:spcPct val="20000"/>
              </a:spcBef>
              <a:buClr>
                <a:schemeClr val="accent1"/>
              </a:buClr>
              <a:buSzPct val="100000"/>
              <a:buFont typeface="Symbol" pitchFamily="18" charset="2"/>
              <a:buChar char=""/>
              <a:defRPr sz="1800" kern="1200">
                <a:solidFill>
                  <a:schemeClr val="tx2"/>
                </a:solidFill>
                <a:latin typeface="+mn-lt"/>
                <a:ea typeface="+mn-ea"/>
                <a:cs typeface="+mn-cs"/>
              </a:defRPr>
            </a:lvl4pPr>
            <a:lvl5pPr marL="1463040" indent="-228600" algn="l" defTabSz="914400" rtl="0" eaLnBrk="1" latinLnBrk="0" hangingPunct="1">
              <a:spcBef>
                <a:spcPct val="20000"/>
              </a:spcBef>
              <a:buClr>
                <a:schemeClr val="accent1"/>
              </a:buClr>
              <a:buSzPct val="100000"/>
              <a:buFont typeface="Symbol" pitchFamily="18" charset="2"/>
              <a:buChar char=""/>
              <a:defRPr sz="1600" kern="1200">
                <a:solidFill>
                  <a:schemeClr val="tx2"/>
                </a:solidFill>
                <a:latin typeface="+mn-lt"/>
                <a:ea typeface="+mn-ea"/>
                <a:cs typeface="+mn-cs"/>
              </a:defRPr>
            </a:lvl5pPr>
            <a:lvl6pPr marL="178308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6pPr>
            <a:lvl7pPr marL="210312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7pPr>
            <a:lvl8pPr marL="242316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8pPr>
            <a:lvl9pPr marL="274320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9pPr>
          </a:lstStyle>
          <a:p>
            <a:pPr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(C)</a:t>
            </a:r>
            <a:endParaRPr lang="en-US" sz="2300" dirty="0">
              <a:solidFill>
                <a:schemeClr val="tx1"/>
              </a:solidFill>
              <a:latin typeface="Times New Roman" pitchFamily="18" charset="0"/>
              <a:cs typeface="Times New Roman" pitchFamily="18" charset="0"/>
            </a:endParaRPr>
          </a:p>
        </p:txBody>
      </p:sp>
      <p:sp>
        <p:nvSpPr>
          <p:cNvPr id="8" name="Content Placeholder 10"/>
          <p:cNvSpPr txBox="1">
            <a:spLocks/>
          </p:cNvSpPr>
          <p:nvPr/>
        </p:nvSpPr>
        <p:spPr>
          <a:xfrm>
            <a:off x="3797807" y="4190683"/>
            <a:ext cx="850393" cy="676339"/>
          </a:xfrm>
          <a:prstGeom prst="rect">
            <a:avLst/>
          </a:prstGeom>
        </p:spPr>
        <p:txBody>
          <a:bodyPr wrap="square">
            <a:spAutoFit/>
          </a:bodyPr>
          <a:lstStyle>
            <a:lvl1pPr marL="274320" indent="-274320" algn="l" defTabSz="914400" rtl="0" eaLnBrk="1" latinLnBrk="0" hangingPunct="1">
              <a:spcBef>
                <a:spcPct val="20000"/>
              </a:spcBef>
              <a:buClr>
                <a:schemeClr val="accent1"/>
              </a:buClr>
              <a:buSzPct val="100000"/>
              <a:buFont typeface="Symbol" pitchFamily="18" charset="2"/>
              <a:buChar char=""/>
              <a:defRPr sz="2400" kern="1200">
                <a:solidFill>
                  <a:schemeClr val="tx2"/>
                </a:solidFill>
                <a:latin typeface="+mn-lt"/>
                <a:ea typeface="+mn-ea"/>
                <a:cs typeface="+mn-cs"/>
              </a:defRPr>
            </a:lvl1pPr>
            <a:lvl2pPr marL="576263" indent="-274320" algn="l" defTabSz="914400" rtl="0" eaLnBrk="1" latinLnBrk="0" hangingPunct="1">
              <a:spcBef>
                <a:spcPct val="20000"/>
              </a:spcBef>
              <a:buClr>
                <a:schemeClr val="accent1"/>
              </a:buClr>
              <a:buSzPct val="100000"/>
              <a:buFont typeface="Symbol" pitchFamily="18" charset="2"/>
              <a:buChar char=""/>
              <a:defRPr sz="2200" kern="1200">
                <a:solidFill>
                  <a:schemeClr val="tx2"/>
                </a:solidFill>
                <a:latin typeface="+mn-lt"/>
                <a:ea typeface="+mn-ea"/>
                <a:cs typeface="+mn-cs"/>
              </a:defRPr>
            </a:lvl2pPr>
            <a:lvl3pPr marL="855663" indent="-228600" algn="l" defTabSz="914400" rtl="0" eaLnBrk="1" latinLnBrk="0" hangingPunct="1">
              <a:spcBef>
                <a:spcPct val="20000"/>
              </a:spcBef>
              <a:buClr>
                <a:schemeClr val="accent1"/>
              </a:buClr>
              <a:buSzPct val="100000"/>
              <a:buFont typeface="Symbol" pitchFamily="18" charset="2"/>
              <a:buChar char=""/>
              <a:defRPr sz="2000" kern="1200">
                <a:solidFill>
                  <a:schemeClr val="tx2"/>
                </a:solidFill>
                <a:latin typeface="+mn-lt"/>
                <a:ea typeface="+mn-ea"/>
                <a:cs typeface="+mn-cs"/>
              </a:defRPr>
            </a:lvl3pPr>
            <a:lvl4pPr marL="1143000" indent="-228600" algn="l" defTabSz="914400" rtl="0" eaLnBrk="1" latinLnBrk="0" hangingPunct="1">
              <a:spcBef>
                <a:spcPct val="20000"/>
              </a:spcBef>
              <a:buClr>
                <a:schemeClr val="accent1"/>
              </a:buClr>
              <a:buSzPct val="100000"/>
              <a:buFont typeface="Symbol" pitchFamily="18" charset="2"/>
              <a:buChar char=""/>
              <a:defRPr sz="1800" kern="1200">
                <a:solidFill>
                  <a:schemeClr val="tx2"/>
                </a:solidFill>
                <a:latin typeface="+mn-lt"/>
                <a:ea typeface="+mn-ea"/>
                <a:cs typeface="+mn-cs"/>
              </a:defRPr>
            </a:lvl4pPr>
            <a:lvl5pPr marL="1463040" indent="-228600" algn="l" defTabSz="914400" rtl="0" eaLnBrk="1" latinLnBrk="0" hangingPunct="1">
              <a:spcBef>
                <a:spcPct val="20000"/>
              </a:spcBef>
              <a:buClr>
                <a:schemeClr val="accent1"/>
              </a:buClr>
              <a:buSzPct val="100000"/>
              <a:buFont typeface="Symbol" pitchFamily="18" charset="2"/>
              <a:buChar char=""/>
              <a:defRPr sz="1600" kern="1200">
                <a:solidFill>
                  <a:schemeClr val="tx2"/>
                </a:solidFill>
                <a:latin typeface="+mn-lt"/>
                <a:ea typeface="+mn-ea"/>
                <a:cs typeface="+mn-cs"/>
              </a:defRPr>
            </a:lvl5pPr>
            <a:lvl6pPr marL="178308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6pPr>
            <a:lvl7pPr marL="210312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7pPr>
            <a:lvl8pPr marL="242316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8pPr>
            <a:lvl9pPr marL="274320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9pPr>
          </a:lstStyle>
          <a:p>
            <a:pPr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(D)</a:t>
            </a:r>
            <a:endParaRPr lang="en-US" sz="2300" dirty="0">
              <a:solidFill>
                <a:schemeClr val="tx1"/>
              </a:solidFill>
              <a:latin typeface="Times New Roman" pitchFamily="18" charset="0"/>
              <a:cs typeface="Times New Roman" pitchFamily="18" charset="0"/>
            </a:endParaRPr>
          </a:p>
        </p:txBody>
      </p:sp>
      <p:pic>
        <p:nvPicPr>
          <p:cNvPr id="6146" name="Picture 2" descr="\\172.16.2.26\Conver\CARRIBEAN\MATHEMATICS_VOL-1_PPT_DESIGN\Incoming\Equations\Revision_Exam_4\Eqn061.wmf"/>
          <p:cNvPicPr>
            <a:picLocks noChangeAspect="1" noChangeArrowheads="1"/>
          </p:cNvPicPr>
          <p:nvPr/>
        </p:nvPicPr>
        <p:blipFill>
          <a:blip r:embed="rId2" cstate="print">
            <a:extLst>
              <a:ext uri="{28A0092B-C50C-407E-A947-70E740481C1C}">
                <a14:useLocalDpi xmlns:a14="http://schemas.microsoft.com/office/drawing/2010/main" xmlns="" val="0"/>
              </a:ext>
            </a:extLst>
          </a:blip>
          <a:srcRect/>
          <a:stretch>
            <a:fillRect/>
          </a:stretch>
        </p:blipFill>
        <p:spPr bwMode="auto">
          <a:xfrm>
            <a:off x="4367276" y="4357624"/>
            <a:ext cx="1651000" cy="406400"/>
          </a:xfrm>
          <a:prstGeom prst="rect">
            <a:avLst/>
          </a:prstGeom>
          <a:noFill/>
          <a:extLst>
            <a:ext uri="{909E8E84-426E-40DD-AFC4-6F175D3DCCD1}">
              <a14:hiddenFill xmlns:a14="http://schemas.microsoft.com/office/drawing/2010/main" xmlns="">
                <a:solidFill>
                  <a:srgbClr val="FFFFFF"/>
                </a:solidFill>
              </a14:hiddenFill>
            </a:ext>
          </a:extLst>
        </p:spPr>
      </p:pic>
      <p:pic>
        <p:nvPicPr>
          <p:cNvPr id="6148" name="Picture 4" descr="\\172.16.2.26\Conver\CARRIBEAN\MATHEMATICS_VOL-1_PPT_DESIGN\Incoming\Equations\Revision_Exam_4\Eqn062a.wmf"/>
          <p:cNvPicPr>
            <a:picLocks noChangeAspect="1" noChangeArrowheads="1"/>
          </p:cNvPicPr>
          <p:nvPr/>
        </p:nvPicPr>
        <p:blipFill>
          <a:blip r:embed="rId3" cstate="print">
            <a:extLst>
              <a:ext uri="{28A0092B-C50C-407E-A947-70E740481C1C}">
                <a14:useLocalDpi xmlns:a14="http://schemas.microsoft.com/office/drawing/2010/main" xmlns="" val="0"/>
              </a:ext>
            </a:extLst>
          </a:blip>
          <a:srcRect/>
          <a:stretch>
            <a:fillRect/>
          </a:stretch>
        </p:blipFill>
        <p:spPr bwMode="auto">
          <a:xfrm>
            <a:off x="1752600" y="3685889"/>
            <a:ext cx="1714500" cy="406400"/>
          </a:xfrm>
          <a:prstGeom prst="rect">
            <a:avLst/>
          </a:prstGeom>
          <a:noFill/>
          <a:extLst>
            <a:ext uri="{909E8E84-426E-40DD-AFC4-6F175D3DCCD1}">
              <a14:hiddenFill xmlns:a14="http://schemas.microsoft.com/office/drawing/2010/main" xmlns="">
                <a:solidFill>
                  <a:srgbClr val="FFFFFF"/>
                </a:solidFill>
              </a14:hiddenFill>
            </a:ext>
          </a:extLst>
        </p:spPr>
      </p:pic>
      <p:pic>
        <p:nvPicPr>
          <p:cNvPr id="6151" name="Picture 7" descr="\\172.16.2.26\Conver\CARRIBEAN\MATHEMATICS_VOL-1_PPT_DESIGN\Incoming\Equations\Revision_Exam_4\Eqn063a.wmf"/>
          <p:cNvPicPr>
            <a:picLocks noChangeAspect="1" noChangeArrowheads="1"/>
          </p:cNvPicPr>
          <p:nvPr/>
        </p:nvPicPr>
        <p:blipFill>
          <a:blip r:embed="rId4" cstate="print">
            <a:extLst>
              <a:ext uri="{28A0092B-C50C-407E-A947-70E740481C1C}">
                <a14:useLocalDpi xmlns:a14="http://schemas.microsoft.com/office/drawing/2010/main" xmlns="" val="0"/>
              </a:ext>
            </a:extLst>
          </a:blip>
          <a:srcRect/>
          <a:stretch>
            <a:fillRect/>
          </a:stretch>
        </p:blipFill>
        <p:spPr bwMode="auto">
          <a:xfrm>
            <a:off x="4367276" y="3690112"/>
            <a:ext cx="1689100" cy="406400"/>
          </a:xfrm>
          <a:prstGeom prst="rect">
            <a:avLst/>
          </a:prstGeom>
          <a:noFill/>
          <a:extLst>
            <a:ext uri="{909E8E84-426E-40DD-AFC4-6F175D3DCCD1}">
              <a14:hiddenFill xmlns:a14="http://schemas.microsoft.com/office/drawing/2010/main" xmlns="">
                <a:solidFill>
                  <a:srgbClr val="FFFFFF"/>
                </a:solidFill>
              </a14:hiddenFill>
            </a:ext>
          </a:extLst>
        </p:spPr>
      </p:pic>
      <p:sp>
        <p:nvSpPr>
          <p:cNvPr id="15" name="Notched Right Arrow 14"/>
          <p:cNvSpPr/>
          <p:nvPr/>
        </p:nvSpPr>
        <p:spPr>
          <a:xfrm>
            <a:off x="7162800" y="6019800"/>
            <a:ext cx="1782315" cy="685800"/>
          </a:xfrm>
          <a:prstGeom prst="notchedRightArrow">
            <a:avLst/>
          </a:prstGeom>
          <a:blipFill>
            <a:blip r:embed="rId5" cstate="print">
              <a:extLst>
                <a:ext uri="{BEBA8EAE-BF5A-486C-A8C5-ECC9F3942E4B}">
                  <a14:imgProps xmlns:a14="http://schemas.microsoft.com/office/drawing/2010/main" xmlns="">
                    <a14:imgLayer r:embed="rId6">
                      <a14:imgEffect>
                        <a14:brightnessContrast bright="-20000" contrast="-20000"/>
                      </a14:imgEffect>
                    </a14:imgLayer>
                  </a14:imgProps>
                </a:ex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ANSWER</a:t>
            </a:r>
            <a:endParaRPr lang="en-US" sz="2000" b="1" dirty="0">
              <a:solidFill>
                <a:schemeClr val="tx1"/>
              </a:solidFill>
              <a:latin typeface="Times New Roman" pitchFamily="18" charset="0"/>
              <a:cs typeface="Times New Roman" pitchFamily="18" charset="0"/>
            </a:endParaRPr>
          </a:p>
        </p:txBody>
      </p:sp>
      <p:pic>
        <p:nvPicPr>
          <p:cNvPr id="14" name="Picture 1" descr="D:\Deepak\Powerpoint\20110226\Art\New.wmf"/>
          <p:cNvPicPr>
            <a:picLocks noChangeAspect="1" noChangeArrowheads="1"/>
          </p:cNvPicPr>
          <p:nvPr/>
        </p:nvPicPr>
        <p:blipFill>
          <a:blip r:embed="rId7" cstate="print"/>
          <a:srcRect/>
          <a:stretch>
            <a:fillRect/>
          </a:stretch>
        </p:blipFill>
        <p:spPr bwMode="auto">
          <a:xfrm>
            <a:off x="1752600" y="4347706"/>
            <a:ext cx="1663700" cy="406400"/>
          </a:xfrm>
          <a:prstGeom prst="rect">
            <a:avLst/>
          </a:prstGeom>
          <a:noFill/>
        </p:spPr>
      </p:pic>
      <p:sp>
        <p:nvSpPr>
          <p:cNvPr id="13" name="TextBox 12"/>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4 Paper 1</a:t>
            </a:r>
          </a:p>
        </p:txBody>
      </p:sp>
    </p:spTree>
    <p:extLst>
      <p:ext uri="{BB962C8B-B14F-4D97-AF65-F5344CB8AC3E}">
        <p14:creationId xmlns:p14="http://schemas.microsoft.com/office/powerpoint/2010/main" xmlns="" val="290065330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500" fill="hold"/>
                                        <p:tgtEl>
                                          <p:spTgt spid="4"/>
                                        </p:tgtEl>
                                        <p:attrNameLst>
                                          <p:attrName>ppt_w</p:attrName>
                                        </p:attrNameLst>
                                      </p:cBhvr>
                                      <p:tavLst>
                                        <p:tav tm="0">
                                          <p:val>
                                            <p:fltVal val="0"/>
                                          </p:val>
                                        </p:tav>
                                        <p:tav tm="100000">
                                          <p:val>
                                            <p:strVal val="#ppt_w"/>
                                          </p:val>
                                        </p:tav>
                                      </p:tavLst>
                                    </p:anim>
                                    <p:anim calcmode="lin" valueType="num">
                                      <p:cBhvr>
                                        <p:cTn id="8" dur="500" fill="hold"/>
                                        <p:tgtEl>
                                          <p:spTgt spid="4"/>
                                        </p:tgtEl>
                                        <p:attrNameLst>
                                          <p:attrName>ppt_h</p:attrName>
                                        </p:attrNameLst>
                                      </p:cBhvr>
                                      <p:tavLst>
                                        <p:tav tm="0">
                                          <p:val>
                                            <p:fltVal val="0"/>
                                          </p:val>
                                        </p:tav>
                                        <p:tav tm="100000">
                                          <p:val>
                                            <p:strVal val="#ppt_h"/>
                                          </p:val>
                                        </p:tav>
                                      </p:tavLst>
                                    </p:anim>
                                    <p:animEffect transition="in" filter="fade">
                                      <p:cBhvr>
                                        <p:cTn id="9" dur="500"/>
                                        <p:tgtEl>
                                          <p:spTgt spid="4"/>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3"/>
                                        </p:tgtEl>
                                        <p:attrNameLst>
                                          <p:attrName>style.visibility</p:attrName>
                                        </p:attrNameLst>
                                      </p:cBhvr>
                                      <p:to>
                                        <p:strVal val="visible"/>
                                      </p:to>
                                    </p:set>
                                    <p:anim calcmode="lin" valueType="num">
                                      <p:cBhvr>
                                        <p:cTn id="12" dur="500" fill="hold"/>
                                        <p:tgtEl>
                                          <p:spTgt spid="3"/>
                                        </p:tgtEl>
                                        <p:attrNameLst>
                                          <p:attrName>ppt_w</p:attrName>
                                        </p:attrNameLst>
                                      </p:cBhvr>
                                      <p:tavLst>
                                        <p:tav tm="0">
                                          <p:val>
                                            <p:fltVal val="0"/>
                                          </p:val>
                                        </p:tav>
                                        <p:tav tm="100000">
                                          <p:val>
                                            <p:strVal val="#ppt_w"/>
                                          </p:val>
                                        </p:tav>
                                      </p:tavLst>
                                    </p:anim>
                                    <p:anim calcmode="lin" valueType="num">
                                      <p:cBhvr>
                                        <p:cTn id="13" dur="500" fill="hold"/>
                                        <p:tgtEl>
                                          <p:spTgt spid="3"/>
                                        </p:tgtEl>
                                        <p:attrNameLst>
                                          <p:attrName>ppt_h</p:attrName>
                                        </p:attrNameLst>
                                      </p:cBhvr>
                                      <p:tavLst>
                                        <p:tav tm="0">
                                          <p:val>
                                            <p:fltVal val="0"/>
                                          </p:val>
                                        </p:tav>
                                        <p:tav tm="100000">
                                          <p:val>
                                            <p:strVal val="#ppt_h"/>
                                          </p:val>
                                        </p:tav>
                                      </p:tavLst>
                                    </p:anim>
                                    <p:animEffect transition="in" filter="fade">
                                      <p:cBhvr>
                                        <p:cTn id="14" dur="500"/>
                                        <p:tgtEl>
                                          <p:spTgt spid="3"/>
                                        </p:tgtEl>
                                      </p:cBhvr>
                                    </p:animEffect>
                                  </p:childTnLst>
                                </p:cTn>
                              </p:par>
                            </p:childTnLst>
                          </p:cTn>
                        </p:par>
                      </p:childTnLst>
                    </p:cTn>
                  </p:par>
                  <p:par>
                    <p:cTn id="15" fill="hold">
                      <p:stCondLst>
                        <p:cond delay="indefinite"/>
                      </p:stCondLst>
                      <p:childTnLst>
                        <p:par>
                          <p:cTn id="16" fill="hold">
                            <p:stCondLst>
                              <p:cond delay="0"/>
                            </p:stCondLst>
                            <p:childTnLst>
                              <p:par>
                                <p:cTn id="17" presetID="53" presetClass="entr" presetSubtype="16" fill="hold" grpId="0" nodeType="clickEffect">
                                  <p:stCondLst>
                                    <p:cond delay="0"/>
                                  </p:stCondLst>
                                  <p:childTnLst>
                                    <p:set>
                                      <p:cBhvr>
                                        <p:cTn id="18" dur="1" fill="hold">
                                          <p:stCondLst>
                                            <p:cond delay="0"/>
                                          </p:stCondLst>
                                        </p:cTn>
                                        <p:tgtEl>
                                          <p:spTgt spid="5"/>
                                        </p:tgtEl>
                                        <p:attrNameLst>
                                          <p:attrName>style.visibility</p:attrName>
                                        </p:attrNameLst>
                                      </p:cBhvr>
                                      <p:to>
                                        <p:strVal val="visible"/>
                                      </p:to>
                                    </p:set>
                                    <p:anim calcmode="lin" valueType="num">
                                      <p:cBhvr>
                                        <p:cTn id="19" dur="500" fill="hold"/>
                                        <p:tgtEl>
                                          <p:spTgt spid="5"/>
                                        </p:tgtEl>
                                        <p:attrNameLst>
                                          <p:attrName>ppt_w</p:attrName>
                                        </p:attrNameLst>
                                      </p:cBhvr>
                                      <p:tavLst>
                                        <p:tav tm="0">
                                          <p:val>
                                            <p:fltVal val="0"/>
                                          </p:val>
                                        </p:tav>
                                        <p:tav tm="100000">
                                          <p:val>
                                            <p:strVal val="#ppt_w"/>
                                          </p:val>
                                        </p:tav>
                                      </p:tavLst>
                                    </p:anim>
                                    <p:anim calcmode="lin" valueType="num">
                                      <p:cBhvr>
                                        <p:cTn id="20" dur="500" fill="hold"/>
                                        <p:tgtEl>
                                          <p:spTgt spid="5"/>
                                        </p:tgtEl>
                                        <p:attrNameLst>
                                          <p:attrName>ppt_h</p:attrName>
                                        </p:attrNameLst>
                                      </p:cBhvr>
                                      <p:tavLst>
                                        <p:tav tm="0">
                                          <p:val>
                                            <p:fltVal val="0"/>
                                          </p:val>
                                        </p:tav>
                                        <p:tav tm="100000">
                                          <p:val>
                                            <p:strVal val="#ppt_h"/>
                                          </p:val>
                                        </p:tav>
                                      </p:tavLst>
                                    </p:anim>
                                    <p:animEffect transition="in" filter="fade">
                                      <p:cBhvr>
                                        <p:cTn id="21" dur="500"/>
                                        <p:tgtEl>
                                          <p:spTgt spid="5"/>
                                        </p:tgtEl>
                                      </p:cBhvr>
                                    </p:animEffect>
                                  </p:childTnLst>
                                </p:cTn>
                              </p:par>
                              <p:par>
                                <p:cTn id="22" presetID="53" presetClass="entr" presetSubtype="16" fill="hold" nodeType="withEffect">
                                  <p:stCondLst>
                                    <p:cond delay="0"/>
                                  </p:stCondLst>
                                  <p:childTnLst>
                                    <p:set>
                                      <p:cBhvr>
                                        <p:cTn id="23" dur="1" fill="hold">
                                          <p:stCondLst>
                                            <p:cond delay="0"/>
                                          </p:stCondLst>
                                        </p:cTn>
                                        <p:tgtEl>
                                          <p:spTgt spid="6148"/>
                                        </p:tgtEl>
                                        <p:attrNameLst>
                                          <p:attrName>style.visibility</p:attrName>
                                        </p:attrNameLst>
                                      </p:cBhvr>
                                      <p:to>
                                        <p:strVal val="visible"/>
                                      </p:to>
                                    </p:set>
                                    <p:anim calcmode="lin" valueType="num">
                                      <p:cBhvr>
                                        <p:cTn id="24" dur="500" fill="hold"/>
                                        <p:tgtEl>
                                          <p:spTgt spid="6148"/>
                                        </p:tgtEl>
                                        <p:attrNameLst>
                                          <p:attrName>ppt_w</p:attrName>
                                        </p:attrNameLst>
                                      </p:cBhvr>
                                      <p:tavLst>
                                        <p:tav tm="0">
                                          <p:val>
                                            <p:fltVal val="0"/>
                                          </p:val>
                                        </p:tav>
                                        <p:tav tm="100000">
                                          <p:val>
                                            <p:strVal val="#ppt_w"/>
                                          </p:val>
                                        </p:tav>
                                      </p:tavLst>
                                    </p:anim>
                                    <p:anim calcmode="lin" valueType="num">
                                      <p:cBhvr>
                                        <p:cTn id="25" dur="500" fill="hold"/>
                                        <p:tgtEl>
                                          <p:spTgt spid="6148"/>
                                        </p:tgtEl>
                                        <p:attrNameLst>
                                          <p:attrName>ppt_h</p:attrName>
                                        </p:attrNameLst>
                                      </p:cBhvr>
                                      <p:tavLst>
                                        <p:tav tm="0">
                                          <p:val>
                                            <p:fltVal val="0"/>
                                          </p:val>
                                        </p:tav>
                                        <p:tav tm="100000">
                                          <p:val>
                                            <p:strVal val="#ppt_h"/>
                                          </p:val>
                                        </p:tav>
                                      </p:tavLst>
                                    </p:anim>
                                    <p:animEffect transition="in" filter="fade">
                                      <p:cBhvr>
                                        <p:cTn id="26" dur="500"/>
                                        <p:tgtEl>
                                          <p:spTgt spid="6148"/>
                                        </p:tgtEl>
                                      </p:cBhvr>
                                    </p:animEffect>
                                  </p:childTnLst>
                                </p:cTn>
                              </p:par>
                              <p:par>
                                <p:cTn id="27" presetID="53" presetClass="entr" presetSubtype="16" fill="hold" grpId="0" nodeType="withEffect">
                                  <p:stCondLst>
                                    <p:cond delay="0"/>
                                  </p:stCondLst>
                                  <p:childTnLst>
                                    <p:set>
                                      <p:cBhvr>
                                        <p:cTn id="28" dur="1" fill="hold">
                                          <p:stCondLst>
                                            <p:cond delay="0"/>
                                          </p:stCondLst>
                                        </p:cTn>
                                        <p:tgtEl>
                                          <p:spTgt spid="6"/>
                                        </p:tgtEl>
                                        <p:attrNameLst>
                                          <p:attrName>style.visibility</p:attrName>
                                        </p:attrNameLst>
                                      </p:cBhvr>
                                      <p:to>
                                        <p:strVal val="visible"/>
                                      </p:to>
                                    </p:set>
                                    <p:anim calcmode="lin" valueType="num">
                                      <p:cBhvr>
                                        <p:cTn id="29" dur="500" fill="hold"/>
                                        <p:tgtEl>
                                          <p:spTgt spid="6"/>
                                        </p:tgtEl>
                                        <p:attrNameLst>
                                          <p:attrName>ppt_w</p:attrName>
                                        </p:attrNameLst>
                                      </p:cBhvr>
                                      <p:tavLst>
                                        <p:tav tm="0">
                                          <p:val>
                                            <p:fltVal val="0"/>
                                          </p:val>
                                        </p:tav>
                                        <p:tav tm="100000">
                                          <p:val>
                                            <p:strVal val="#ppt_w"/>
                                          </p:val>
                                        </p:tav>
                                      </p:tavLst>
                                    </p:anim>
                                    <p:anim calcmode="lin" valueType="num">
                                      <p:cBhvr>
                                        <p:cTn id="30" dur="500" fill="hold"/>
                                        <p:tgtEl>
                                          <p:spTgt spid="6"/>
                                        </p:tgtEl>
                                        <p:attrNameLst>
                                          <p:attrName>ppt_h</p:attrName>
                                        </p:attrNameLst>
                                      </p:cBhvr>
                                      <p:tavLst>
                                        <p:tav tm="0">
                                          <p:val>
                                            <p:fltVal val="0"/>
                                          </p:val>
                                        </p:tav>
                                        <p:tav tm="100000">
                                          <p:val>
                                            <p:strVal val="#ppt_h"/>
                                          </p:val>
                                        </p:tav>
                                      </p:tavLst>
                                    </p:anim>
                                    <p:animEffect transition="in" filter="fade">
                                      <p:cBhvr>
                                        <p:cTn id="31" dur="500"/>
                                        <p:tgtEl>
                                          <p:spTgt spid="6"/>
                                        </p:tgtEl>
                                      </p:cBhvr>
                                    </p:animEffect>
                                  </p:childTnLst>
                                </p:cTn>
                              </p:par>
                              <p:par>
                                <p:cTn id="32" presetID="53" presetClass="entr" presetSubtype="16" fill="hold" nodeType="withEffect">
                                  <p:stCondLst>
                                    <p:cond delay="0"/>
                                  </p:stCondLst>
                                  <p:childTnLst>
                                    <p:set>
                                      <p:cBhvr>
                                        <p:cTn id="33" dur="1" fill="hold">
                                          <p:stCondLst>
                                            <p:cond delay="0"/>
                                          </p:stCondLst>
                                        </p:cTn>
                                        <p:tgtEl>
                                          <p:spTgt spid="6151"/>
                                        </p:tgtEl>
                                        <p:attrNameLst>
                                          <p:attrName>style.visibility</p:attrName>
                                        </p:attrNameLst>
                                      </p:cBhvr>
                                      <p:to>
                                        <p:strVal val="visible"/>
                                      </p:to>
                                    </p:set>
                                    <p:anim calcmode="lin" valueType="num">
                                      <p:cBhvr>
                                        <p:cTn id="34" dur="500" fill="hold"/>
                                        <p:tgtEl>
                                          <p:spTgt spid="6151"/>
                                        </p:tgtEl>
                                        <p:attrNameLst>
                                          <p:attrName>ppt_w</p:attrName>
                                        </p:attrNameLst>
                                      </p:cBhvr>
                                      <p:tavLst>
                                        <p:tav tm="0">
                                          <p:val>
                                            <p:fltVal val="0"/>
                                          </p:val>
                                        </p:tav>
                                        <p:tav tm="100000">
                                          <p:val>
                                            <p:strVal val="#ppt_w"/>
                                          </p:val>
                                        </p:tav>
                                      </p:tavLst>
                                    </p:anim>
                                    <p:anim calcmode="lin" valueType="num">
                                      <p:cBhvr>
                                        <p:cTn id="35" dur="500" fill="hold"/>
                                        <p:tgtEl>
                                          <p:spTgt spid="6151"/>
                                        </p:tgtEl>
                                        <p:attrNameLst>
                                          <p:attrName>ppt_h</p:attrName>
                                        </p:attrNameLst>
                                      </p:cBhvr>
                                      <p:tavLst>
                                        <p:tav tm="0">
                                          <p:val>
                                            <p:fltVal val="0"/>
                                          </p:val>
                                        </p:tav>
                                        <p:tav tm="100000">
                                          <p:val>
                                            <p:strVal val="#ppt_h"/>
                                          </p:val>
                                        </p:tav>
                                      </p:tavLst>
                                    </p:anim>
                                    <p:animEffect transition="in" filter="fade">
                                      <p:cBhvr>
                                        <p:cTn id="36" dur="500"/>
                                        <p:tgtEl>
                                          <p:spTgt spid="6151"/>
                                        </p:tgtEl>
                                      </p:cBhvr>
                                    </p:animEffect>
                                  </p:childTnLst>
                                </p:cTn>
                              </p:par>
                              <p:par>
                                <p:cTn id="37" presetID="53" presetClass="entr" presetSubtype="16" fill="hold" grpId="0" nodeType="withEffect">
                                  <p:stCondLst>
                                    <p:cond delay="0"/>
                                  </p:stCondLst>
                                  <p:childTnLst>
                                    <p:set>
                                      <p:cBhvr>
                                        <p:cTn id="38" dur="1" fill="hold">
                                          <p:stCondLst>
                                            <p:cond delay="0"/>
                                          </p:stCondLst>
                                        </p:cTn>
                                        <p:tgtEl>
                                          <p:spTgt spid="7"/>
                                        </p:tgtEl>
                                        <p:attrNameLst>
                                          <p:attrName>style.visibility</p:attrName>
                                        </p:attrNameLst>
                                      </p:cBhvr>
                                      <p:to>
                                        <p:strVal val="visible"/>
                                      </p:to>
                                    </p:set>
                                    <p:anim calcmode="lin" valueType="num">
                                      <p:cBhvr>
                                        <p:cTn id="39" dur="500" fill="hold"/>
                                        <p:tgtEl>
                                          <p:spTgt spid="7"/>
                                        </p:tgtEl>
                                        <p:attrNameLst>
                                          <p:attrName>ppt_w</p:attrName>
                                        </p:attrNameLst>
                                      </p:cBhvr>
                                      <p:tavLst>
                                        <p:tav tm="0">
                                          <p:val>
                                            <p:fltVal val="0"/>
                                          </p:val>
                                        </p:tav>
                                        <p:tav tm="100000">
                                          <p:val>
                                            <p:strVal val="#ppt_w"/>
                                          </p:val>
                                        </p:tav>
                                      </p:tavLst>
                                    </p:anim>
                                    <p:anim calcmode="lin" valueType="num">
                                      <p:cBhvr>
                                        <p:cTn id="40" dur="500" fill="hold"/>
                                        <p:tgtEl>
                                          <p:spTgt spid="7"/>
                                        </p:tgtEl>
                                        <p:attrNameLst>
                                          <p:attrName>ppt_h</p:attrName>
                                        </p:attrNameLst>
                                      </p:cBhvr>
                                      <p:tavLst>
                                        <p:tav tm="0">
                                          <p:val>
                                            <p:fltVal val="0"/>
                                          </p:val>
                                        </p:tav>
                                        <p:tav tm="100000">
                                          <p:val>
                                            <p:strVal val="#ppt_h"/>
                                          </p:val>
                                        </p:tav>
                                      </p:tavLst>
                                    </p:anim>
                                    <p:animEffect transition="in" filter="fade">
                                      <p:cBhvr>
                                        <p:cTn id="41" dur="500"/>
                                        <p:tgtEl>
                                          <p:spTgt spid="7"/>
                                        </p:tgtEl>
                                      </p:cBhvr>
                                    </p:animEffect>
                                  </p:childTnLst>
                                </p:cTn>
                              </p:par>
                              <p:par>
                                <p:cTn id="42" presetID="23" presetClass="entr" presetSubtype="16" fill="hold" nodeType="withEffect">
                                  <p:stCondLst>
                                    <p:cond delay="0"/>
                                  </p:stCondLst>
                                  <p:childTnLst>
                                    <p:set>
                                      <p:cBhvr>
                                        <p:cTn id="43" dur="1" fill="hold">
                                          <p:stCondLst>
                                            <p:cond delay="0"/>
                                          </p:stCondLst>
                                        </p:cTn>
                                        <p:tgtEl>
                                          <p:spTgt spid="14"/>
                                        </p:tgtEl>
                                        <p:attrNameLst>
                                          <p:attrName>style.visibility</p:attrName>
                                        </p:attrNameLst>
                                      </p:cBhvr>
                                      <p:to>
                                        <p:strVal val="visible"/>
                                      </p:to>
                                    </p:set>
                                    <p:anim calcmode="lin" valueType="num">
                                      <p:cBhvr>
                                        <p:cTn id="44" dur="500" fill="hold"/>
                                        <p:tgtEl>
                                          <p:spTgt spid="14"/>
                                        </p:tgtEl>
                                        <p:attrNameLst>
                                          <p:attrName>ppt_w</p:attrName>
                                        </p:attrNameLst>
                                      </p:cBhvr>
                                      <p:tavLst>
                                        <p:tav tm="0">
                                          <p:val>
                                            <p:fltVal val="0"/>
                                          </p:val>
                                        </p:tav>
                                        <p:tav tm="100000">
                                          <p:val>
                                            <p:strVal val="#ppt_w"/>
                                          </p:val>
                                        </p:tav>
                                      </p:tavLst>
                                    </p:anim>
                                    <p:anim calcmode="lin" valueType="num">
                                      <p:cBhvr>
                                        <p:cTn id="45" dur="500" fill="hold"/>
                                        <p:tgtEl>
                                          <p:spTgt spid="14"/>
                                        </p:tgtEl>
                                        <p:attrNameLst>
                                          <p:attrName>ppt_h</p:attrName>
                                        </p:attrNameLst>
                                      </p:cBhvr>
                                      <p:tavLst>
                                        <p:tav tm="0">
                                          <p:val>
                                            <p:fltVal val="0"/>
                                          </p:val>
                                        </p:tav>
                                        <p:tav tm="100000">
                                          <p:val>
                                            <p:strVal val="#ppt_h"/>
                                          </p:val>
                                        </p:tav>
                                      </p:tavLst>
                                    </p:anim>
                                  </p:childTnLst>
                                </p:cTn>
                              </p:par>
                              <p:par>
                                <p:cTn id="46" presetID="53" presetClass="entr" presetSubtype="16" fill="hold" grpId="0" nodeType="withEffect">
                                  <p:stCondLst>
                                    <p:cond delay="0"/>
                                  </p:stCondLst>
                                  <p:childTnLst>
                                    <p:set>
                                      <p:cBhvr>
                                        <p:cTn id="47" dur="1" fill="hold">
                                          <p:stCondLst>
                                            <p:cond delay="0"/>
                                          </p:stCondLst>
                                        </p:cTn>
                                        <p:tgtEl>
                                          <p:spTgt spid="8"/>
                                        </p:tgtEl>
                                        <p:attrNameLst>
                                          <p:attrName>style.visibility</p:attrName>
                                        </p:attrNameLst>
                                      </p:cBhvr>
                                      <p:to>
                                        <p:strVal val="visible"/>
                                      </p:to>
                                    </p:set>
                                    <p:anim calcmode="lin" valueType="num">
                                      <p:cBhvr>
                                        <p:cTn id="48" dur="500" fill="hold"/>
                                        <p:tgtEl>
                                          <p:spTgt spid="8"/>
                                        </p:tgtEl>
                                        <p:attrNameLst>
                                          <p:attrName>ppt_w</p:attrName>
                                        </p:attrNameLst>
                                      </p:cBhvr>
                                      <p:tavLst>
                                        <p:tav tm="0">
                                          <p:val>
                                            <p:fltVal val="0"/>
                                          </p:val>
                                        </p:tav>
                                        <p:tav tm="100000">
                                          <p:val>
                                            <p:strVal val="#ppt_w"/>
                                          </p:val>
                                        </p:tav>
                                      </p:tavLst>
                                    </p:anim>
                                    <p:anim calcmode="lin" valueType="num">
                                      <p:cBhvr>
                                        <p:cTn id="49" dur="500" fill="hold"/>
                                        <p:tgtEl>
                                          <p:spTgt spid="8"/>
                                        </p:tgtEl>
                                        <p:attrNameLst>
                                          <p:attrName>ppt_h</p:attrName>
                                        </p:attrNameLst>
                                      </p:cBhvr>
                                      <p:tavLst>
                                        <p:tav tm="0">
                                          <p:val>
                                            <p:fltVal val="0"/>
                                          </p:val>
                                        </p:tav>
                                        <p:tav tm="100000">
                                          <p:val>
                                            <p:strVal val="#ppt_h"/>
                                          </p:val>
                                        </p:tav>
                                      </p:tavLst>
                                    </p:anim>
                                    <p:animEffect transition="in" filter="fade">
                                      <p:cBhvr>
                                        <p:cTn id="50" dur="500"/>
                                        <p:tgtEl>
                                          <p:spTgt spid="8"/>
                                        </p:tgtEl>
                                      </p:cBhvr>
                                    </p:animEffect>
                                  </p:childTnLst>
                                </p:cTn>
                              </p:par>
                              <p:par>
                                <p:cTn id="51" presetID="53" presetClass="entr" presetSubtype="16" fill="hold" nodeType="withEffect">
                                  <p:stCondLst>
                                    <p:cond delay="0"/>
                                  </p:stCondLst>
                                  <p:childTnLst>
                                    <p:set>
                                      <p:cBhvr>
                                        <p:cTn id="52" dur="1" fill="hold">
                                          <p:stCondLst>
                                            <p:cond delay="0"/>
                                          </p:stCondLst>
                                        </p:cTn>
                                        <p:tgtEl>
                                          <p:spTgt spid="6146"/>
                                        </p:tgtEl>
                                        <p:attrNameLst>
                                          <p:attrName>style.visibility</p:attrName>
                                        </p:attrNameLst>
                                      </p:cBhvr>
                                      <p:to>
                                        <p:strVal val="visible"/>
                                      </p:to>
                                    </p:set>
                                    <p:anim calcmode="lin" valueType="num">
                                      <p:cBhvr>
                                        <p:cTn id="53" dur="500" fill="hold"/>
                                        <p:tgtEl>
                                          <p:spTgt spid="6146"/>
                                        </p:tgtEl>
                                        <p:attrNameLst>
                                          <p:attrName>ppt_w</p:attrName>
                                        </p:attrNameLst>
                                      </p:cBhvr>
                                      <p:tavLst>
                                        <p:tav tm="0">
                                          <p:val>
                                            <p:fltVal val="0"/>
                                          </p:val>
                                        </p:tav>
                                        <p:tav tm="100000">
                                          <p:val>
                                            <p:strVal val="#ppt_w"/>
                                          </p:val>
                                        </p:tav>
                                      </p:tavLst>
                                    </p:anim>
                                    <p:anim calcmode="lin" valueType="num">
                                      <p:cBhvr>
                                        <p:cTn id="54" dur="500" fill="hold"/>
                                        <p:tgtEl>
                                          <p:spTgt spid="6146"/>
                                        </p:tgtEl>
                                        <p:attrNameLst>
                                          <p:attrName>ppt_h</p:attrName>
                                        </p:attrNameLst>
                                      </p:cBhvr>
                                      <p:tavLst>
                                        <p:tav tm="0">
                                          <p:val>
                                            <p:fltVal val="0"/>
                                          </p:val>
                                        </p:tav>
                                        <p:tav tm="100000">
                                          <p:val>
                                            <p:strVal val="#ppt_h"/>
                                          </p:val>
                                        </p:tav>
                                      </p:tavLst>
                                    </p:anim>
                                    <p:animEffect transition="in" filter="fade">
                                      <p:cBhvr>
                                        <p:cTn id="55" dur="500"/>
                                        <p:tgtEl>
                                          <p:spTgt spid="6146"/>
                                        </p:tgtEl>
                                      </p:cBhvr>
                                    </p:animEffect>
                                  </p:childTnLst>
                                </p:cTn>
                              </p:par>
                            </p:childTnLst>
                          </p:cTn>
                        </p:par>
                      </p:childTnLst>
                    </p:cTn>
                  </p:par>
                  <p:par>
                    <p:cTn id="56" fill="hold">
                      <p:stCondLst>
                        <p:cond delay="indefinite"/>
                      </p:stCondLst>
                      <p:childTnLst>
                        <p:par>
                          <p:cTn id="57" fill="hold">
                            <p:stCondLst>
                              <p:cond delay="0"/>
                            </p:stCondLst>
                            <p:childTnLst>
                              <p:par>
                                <p:cTn id="58" presetID="3" presetClass="entr" presetSubtype="10" fill="hold" grpId="0" nodeType="clickEffect">
                                  <p:stCondLst>
                                    <p:cond delay="0"/>
                                  </p:stCondLst>
                                  <p:childTnLst>
                                    <p:set>
                                      <p:cBhvr>
                                        <p:cTn id="59" dur="1" fill="hold">
                                          <p:stCondLst>
                                            <p:cond delay="0"/>
                                          </p:stCondLst>
                                        </p:cTn>
                                        <p:tgtEl>
                                          <p:spTgt spid="15"/>
                                        </p:tgtEl>
                                        <p:attrNameLst>
                                          <p:attrName>style.visibility</p:attrName>
                                        </p:attrNameLst>
                                      </p:cBhvr>
                                      <p:to>
                                        <p:strVal val="visible"/>
                                      </p:to>
                                    </p:set>
                                    <p:animEffect transition="in" filter="blinds(horizontal)">
                                      <p:cBhvr>
                                        <p:cTn id="60"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5" grpId="0"/>
      <p:bldP spid="6" grpId="0"/>
      <p:bldP spid="7" grpId="0"/>
      <p:bldP spid="8" grpId="0"/>
      <p:bldP spid="15" grpId="0" animBg="1"/>
    </p:bld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Content Placeholder 10"/>
          <p:cNvSpPr>
            <a:spLocks noGrp="1"/>
          </p:cNvSpPr>
          <p:nvPr>
            <p:ph sz="quarter" idx="13"/>
          </p:nvPr>
        </p:nvSpPr>
        <p:spPr>
          <a:xfrm>
            <a:off x="685800" y="2432964"/>
            <a:ext cx="762000" cy="599459"/>
          </a:xfrm>
        </p:spPr>
        <p:txBody>
          <a:bodyPr wrap="square">
            <a:spAutoFit/>
          </a:bodyPr>
          <a:lstStyle/>
          <a:p>
            <a:pPr marL="457200" indent="-457200" algn="just">
              <a:lnSpc>
                <a:spcPct val="165000"/>
              </a:lnSpc>
              <a:spcBef>
                <a:spcPct val="0"/>
              </a:spcBef>
              <a:buFontTx/>
              <a:buNone/>
              <a:tabLst>
                <a:tab pos="800100" algn="l"/>
                <a:tab pos="3033713" algn="l"/>
              </a:tabLst>
            </a:pPr>
            <a:r>
              <a:rPr lang="en-US" sz="2300" b="1" dirty="0" smtClean="0">
                <a:solidFill>
                  <a:schemeClr val="tx1"/>
                </a:solidFill>
                <a:latin typeface="Times New Roman" pitchFamily="18" charset="0"/>
                <a:cs typeface="Times New Roman" pitchFamily="18" charset="0"/>
              </a:rPr>
              <a:t>31.</a:t>
            </a:r>
            <a:endParaRPr lang="en-US" sz="2300" dirty="0" smtClean="0">
              <a:solidFill>
                <a:schemeClr val="tx1"/>
              </a:solidFill>
              <a:latin typeface="Times New Roman" pitchFamily="18" charset="0"/>
              <a:cs typeface="Times New Roman" pitchFamily="18" charset="0"/>
            </a:endParaRPr>
          </a:p>
        </p:txBody>
      </p:sp>
      <p:pic>
        <p:nvPicPr>
          <p:cNvPr id="13" name="Picture 3" descr="D:\Deepak\Powerpoint\Re-work\Art\New.wmf"/>
          <p:cNvPicPr>
            <a:picLocks noChangeAspect="1" noChangeArrowheads="1"/>
          </p:cNvPicPr>
          <p:nvPr/>
        </p:nvPicPr>
        <p:blipFill>
          <a:blip r:embed="rId2" cstate="print"/>
          <a:srcRect/>
          <a:stretch>
            <a:fillRect/>
          </a:stretch>
        </p:blipFill>
        <p:spPr bwMode="auto">
          <a:xfrm>
            <a:off x="5486400" y="2697389"/>
            <a:ext cx="660400" cy="2451100"/>
          </a:xfrm>
          <a:prstGeom prst="rect">
            <a:avLst/>
          </a:prstGeom>
          <a:noFill/>
        </p:spPr>
      </p:pic>
      <p:pic>
        <p:nvPicPr>
          <p:cNvPr id="6" name="Picture 2" descr="D:\Deepak\Powerpoint\Volume 1\Revisis\New.wmf"/>
          <p:cNvPicPr>
            <a:picLocks noChangeAspect="1" noChangeArrowheads="1"/>
          </p:cNvPicPr>
          <p:nvPr/>
        </p:nvPicPr>
        <p:blipFill>
          <a:blip r:embed="rId3" cstate="print"/>
          <a:srcRect/>
          <a:stretch>
            <a:fillRect/>
          </a:stretch>
        </p:blipFill>
        <p:spPr bwMode="auto">
          <a:xfrm>
            <a:off x="1314450" y="2698750"/>
            <a:ext cx="3581400" cy="1549400"/>
          </a:xfrm>
          <a:prstGeom prst="rect">
            <a:avLst/>
          </a:prstGeom>
          <a:noFill/>
        </p:spPr>
      </p:pic>
      <p:sp>
        <p:nvSpPr>
          <p:cNvPr id="5"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tabLst>
                <a:tab pos="393192" algn="r"/>
                <a:tab pos="640080" algn="l"/>
              </a:tabLst>
            </a:pPr>
            <a:r>
              <a:rPr lang="en-US" sz="1500" b="1" dirty="0" smtClean="0">
                <a:solidFill>
                  <a:schemeClr val="bg1"/>
                </a:solidFill>
                <a:latin typeface="Times New Roman" pitchFamily="18" charset="0"/>
                <a:cs typeface="Times New Roman" pitchFamily="18" charset="0"/>
              </a:rPr>
              <a:t>Revision Exam 1 Paper 1</a:t>
            </a:r>
          </a:p>
        </p:txBody>
      </p:sp>
    </p:spTree>
    <p:extLst>
      <p:ext uri="{BB962C8B-B14F-4D97-AF65-F5344CB8AC3E}">
        <p14:creationId xmlns:p14="http://schemas.microsoft.com/office/powerpoint/2010/main" xmlns="" val="1862447457"/>
      </p:ext>
    </p:extLst>
  </p:cSld>
  <p:clrMapOvr>
    <a:masterClrMapping/>
  </p:clrMapOvr>
  <p:transition spd="slow">
    <p:strips dir="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12">
                                            <p:txEl>
                                              <p:pRg st="0" end="0"/>
                                            </p:txEl>
                                          </p:spTgt>
                                        </p:tgtEl>
                                        <p:attrNameLst>
                                          <p:attrName>style.visibility</p:attrName>
                                        </p:attrNameLst>
                                      </p:cBhvr>
                                      <p:to>
                                        <p:strVal val="visible"/>
                                      </p:to>
                                    </p:set>
                                    <p:anim calcmode="lin" valueType="num">
                                      <p:cBhvr>
                                        <p:cTn id="7" dur="500" fill="hold"/>
                                        <p:tgtEl>
                                          <p:spTgt spid="12">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12">
                                            <p:txEl>
                                              <p:pRg st="0" end="0"/>
                                            </p:txEl>
                                          </p:spTgt>
                                        </p:tgtEl>
                                        <p:attrNameLst>
                                          <p:attrName>ppt_h</p:attrName>
                                        </p:attrNameLst>
                                      </p:cBhvr>
                                      <p:tavLst>
                                        <p:tav tm="0">
                                          <p:val>
                                            <p:fltVal val="0"/>
                                          </p:val>
                                        </p:tav>
                                        <p:tav tm="100000">
                                          <p:val>
                                            <p:strVal val="#ppt_h"/>
                                          </p:val>
                                        </p:tav>
                                      </p:tavLst>
                                    </p:anim>
                                  </p:childTnLst>
                                </p:cTn>
                              </p:par>
                              <p:par>
                                <p:cTn id="9" presetID="23" presetClass="entr" presetSubtype="16" fill="hold" nodeType="withEffect">
                                  <p:stCondLst>
                                    <p:cond delay="0"/>
                                  </p:stCondLst>
                                  <p:childTnLst>
                                    <p:set>
                                      <p:cBhvr>
                                        <p:cTn id="10" dur="1" fill="hold">
                                          <p:stCondLst>
                                            <p:cond delay="0"/>
                                          </p:stCondLst>
                                        </p:cTn>
                                        <p:tgtEl>
                                          <p:spTgt spid="13"/>
                                        </p:tgtEl>
                                        <p:attrNameLst>
                                          <p:attrName>style.visibility</p:attrName>
                                        </p:attrNameLst>
                                      </p:cBhvr>
                                      <p:to>
                                        <p:strVal val="visible"/>
                                      </p:to>
                                    </p:set>
                                    <p:anim calcmode="lin" valueType="num">
                                      <p:cBhvr>
                                        <p:cTn id="11" dur="500" fill="hold"/>
                                        <p:tgtEl>
                                          <p:spTgt spid="13"/>
                                        </p:tgtEl>
                                        <p:attrNameLst>
                                          <p:attrName>ppt_w</p:attrName>
                                        </p:attrNameLst>
                                      </p:cBhvr>
                                      <p:tavLst>
                                        <p:tav tm="0">
                                          <p:val>
                                            <p:fltVal val="0"/>
                                          </p:val>
                                        </p:tav>
                                        <p:tav tm="100000">
                                          <p:val>
                                            <p:strVal val="#ppt_w"/>
                                          </p:val>
                                        </p:tav>
                                      </p:tavLst>
                                    </p:anim>
                                    <p:anim calcmode="lin" valueType="num">
                                      <p:cBhvr>
                                        <p:cTn id="12" dur="500" fill="hold"/>
                                        <p:tgtEl>
                                          <p:spTgt spid="13"/>
                                        </p:tgtEl>
                                        <p:attrNameLst>
                                          <p:attrName>ppt_h</p:attrName>
                                        </p:attrNameLst>
                                      </p:cBhvr>
                                      <p:tavLst>
                                        <p:tav tm="0">
                                          <p:val>
                                            <p:fltVal val="0"/>
                                          </p:val>
                                        </p:tav>
                                        <p:tav tm="100000">
                                          <p:val>
                                            <p:strVal val="#ppt_h"/>
                                          </p:val>
                                        </p:tav>
                                      </p:tavLst>
                                    </p:anim>
                                  </p:childTnLst>
                                </p:cTn>
                              </p:par>
                              <p:par>
                                <p:cTn id="13" presetID="23" presetClass="entr" presetSubtype="16" fill="hold" nodeType="withEffect">
                                  <p:stCondLst>
                                    <p:cond delay="0"/>
                                  </p:stCondLst>
                                  <p:childTnLst>
                                    <p:set>
                                      <p:cBhvr>
                                        <p:cTn id="14" dur="1" fill="hold">
                                          <p:stCondLst>
                                            <p:cond delay="0"/>
                                          </p:stCondLst>
                                        </p:cTn>
                                        <p:tgtEl>
                                          <p:spTgt spid="6"/>
                                        </p:tgtEl>
                                        <p:attrNameLst>
                                          <p:attrName>style.visibility</p:attrName>
                                        </p:attrNameLst>
                                      </p:cBhvr>
                                      <p:to>
                                        <p:strVal val="visible"/>
                                      </p:to>
                                    </p:set>
                                    <p:anim calcmode="lin" valueType="num">
                                      <p:cBhvr>
                                        <p:cTn id="15" dur="500" fill="hold"/>
                                        <p:tgtEl>
                                          <p:spTgt spid="6"/>
                                        </p:tgtEl>
                                        <p:attrNameLst>
                                          <p:attrName>ppt_w</p:attrName>
                                        </p:attrNameLst>
                                      </p:cBhvr>
                                      <p:tavLst>
                                        <p:tav tm="0">
                                          <p:val>
                                            <p:fltVal val="0"/>
                                          </p:val>
                                        </p:tav>
                                        <p:tav tm="100000">
                                          <p:val>
                                            <p:strVal val="#ppt_w"/>
                                          </p:val>
                                        </p:tav>
                                      </p:tavLst>
                                    </p:anim>
                                    <p:anim calcmode="lin" valueType="num">
                                      <p:cBhvr>
                                        <p:cTn id="16" dur="500" fill="hold"/>
                                        <p:tgtEl>
                                          <p:spTgt spid="6"/>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build="p"/>
    </p:bldLst>
  </p:timing>
</p:sld>
</file>

<file path=ppt/slides/slide6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3" descr="\\172.16.2.26\Conver\CARRIBEAN\MATHEMATICS_VOL-1_PPT_DESIGN\Incoming\Equations\Revision_Exam_4\Eqn061a.wmf"/>
          <p:cNvPicPr>
            <a:picLocks noChangeAspect="1" noChangeArrowheads="1"/>
          </p:cNvPicPr>
          <p:nvPr/>
        </p:nvPicPr>
        <p:blipFill>
          <a:blip r:embed="rId2" cstate="print">
            <a:extLst>
              <a:ext uri="{28A0092B-C50C-407E-A947-70E740481C1C}">
                <a14:useLocalDpi xmlns:a14="http://schemas.microsoft.com/office/drawing/2010/main" xmlns="" val="0"/>
              </a:ext>
            </a:extLst>
          </a:blip>
          <a:srcRect/>
          <a:stretch>
            <a:fillRect/>
          </a:stretch>
        </p:blipFill>
        <p:spPr bwMode="auto">
          <a:xfrm>
            <a:off x="4538472" y="3057144"/>
            <a:ext cx="1943100" cy="406400"/>
          </a:xfrm>
          <a:prstGeom prst="rect">
            <a:avLst/>
          </a:prstGeom>
          <a:noFill/>
          <a:extLst>
            <a:ext uri="{909E8E84-426E-40DD-AFC4-6F175D3DCCD1}">
              <a14:hiddenFill xmlns:a14="http://schemas.microsoft.com/office/drawing/2010/main" xmlns="">
                <a:solidFill>
                  <a:srgbClr val="FFFFFF"/>
                </a:solidFill>
              </a14:hiddenFill>
            </a:ext>
          </a:extLst>
        </p:spPr>
      </p:pic>
      <p:sp>
        <p:nvSpPr>
          <p:cNvPr id="4" name="Rectangle 3"/>
          <p:cNvSpPr/>
          <p:nvPr/>
        </p:nvSpPr>
        <p:spPr>
          <a:xfrm>
            <a:off x="1152144" y="2676144"/>
            <a:ext cx="4317207" cy="800219"/>
          </a:xfrm>
          <a:prstGeom prst="rect">
            <a:avLst/>
          </a:prstGeom>
        </p:spPr>
        <p:txBody>
          <a:bodyPr wrap="none">
            <a:spAutoFit/>
          </a:bodyPr>
          <a:lstStyle/>
          <a:p>
            <a:r>
              <a:rPr lang="en-US" sz="2300" dirty="0">
                <a:latin typeface="Times New Roman" pitchFamily="18" charset="0"/>
                <a:cs typeface="Times New Roman" pitchFamily="18" charset="0"/>
              </a:rPr>
              <a:t>The set of numbers greater than </a:t>
            </a:r>
            <a:r>
              <a:rPr lang="en-US" sz="2300" dirty="0" smtClean="0">
                <a:latin typeface="Times New Roman" pitchFamily="18" charset="0"/>
                <a:cs typeface="Times New Roman" pitchFamily="18" charset="0"/>
              </a:rPr>
              <a:t>−3</a:t>
            </a:r>
            <a:br>
              <a:rPr lang="en-US" sz="2300" dirty="0" smtClean="0">
                <a:latin typeface="Times New Roman" pitchFamily="18" charset="0"/>
                <a:cs typeface="Times New Roman" pitchFamily="18" charset="0"/>
              </a:rPr>
            </a:br>
            <a:r>
              <a:rPr lang="en-US" sz="2300" dirty="0">
                <a:latin typeface="Times New Roman" pitchFamily="18" charset="0"/>
                <a:cs typeface="Times New Roman" pitchFamily="18" charset="0"/>
              </a:rPr>
              <a:t>but less than or equal to </a:t>
            </a:r>
            <a:r>
              <a:rPr lang="en-US" sz="2300" dirty="0" smtClean="0">
                <a:latin typeface="Times New Roman" pitchFamily="18" charset="0"/>
                <a:cs typeface="Times New Roman" pitchFamily="18" charset="0"/>
              </a:rPr>
              <a:t>8 = </a:t>
            </a:r>
            <a:endParaRPr lang="en-US" sz="2300" dirty="0">
              <a:latin typeface="Times New Roman" pitchFamily="18" charset="0"/>
              <a:cs typeface="Times New Roman" pitchFamily="18" charset="0"/>
            </a:endParaRPr>
          </a:p>
        </p:txBody>
      </p:sp>
      <p:sp>
        <p:nvSpPr>
          <p:cNvPr id="7" name="Rectangle 6"/>
          <p:cNvSpPr/>
          <p:nvPr/>
        </p:nvSpPr>
        <p:spPr>
          <a:xfrm>
            <a:off x="609600" y="2676144"/>
            <a:ext cx="553357" cy="446276"/>
          </a:xfrm>
          <a:prstGeom prst="rect">
            <a:avLst/>
          </a:prstGeom>
        </p:spPr>
        <p:txBody>
          <a:bodyPr wrap="none">
            <a:spAutoFit/>
          </a:bodyPr>
          <a:lstStyle/>
          <a:p>
            <a:r>
              <a:rPr lang="en-US" sz="2300" b="1" dirty="0" smtClean="0">
                <a:latin typeface="Times New Roman" pitchFamily="18" charset="0"/>
                <a:cs typeface="Times New Roman" pitchFamily="18" charset="0"/>
              </a:rPr>
              <a:t>20.</a:t>
            </a:r>
            <a:endParaRPr lang="en-US" sz="2300" dirty="0">
              <a:latin typeface="Times New Roman" pitchFamily="18" charset="0"/>
              <a:cs typeface="Times New Roman" pitchFamily="18" charset="0"/>
            </a:endParaRPr>
          </a:p>
        </p:txBody>
      </p:sp>
      <p:pic>
        <p:nvPicPr>
          <p:cNvPr id="7171" name="Picture 3" descr="\\172.16.2.26\Conver\CARRIBEAN\MATHEMATICS_VOL-1_PPT_DESIGN\Incoming\Equations\Revision_Exam_4\Eqn062.wmf"/>
          <p:cNvPicPr>
            <a:picLocks noChangeAspect="1" noChangeArrowheads="1"/>
          </p:cNvPicPr>
          <p:nvPr/>
        </p:nvPicPr>
        <p:blipFill>
          <a:blip r:embed="rId3" cstate="print">
            <a:extLst>
              <a:ext uri="{28A0092B-C50C-407E-A947-70E740481C1C}">
                <a14:useLocalDpi xmlns:a14="http://schemas.microsoft.com/office/drawing/2010/main" xmlns="" val="0"/>
              </a:ext>
            </a:extLst>
          </a:blip>
          <a:srcRect/>
          <a:stretch>
            <a:fillRect/>
          </a:stretch>
        </p:blipFill>
        <p:spPr bwMode="auto">
          <a:xfrm>
            <a:off x="4303268" y="3505200"/>
            <a:ext cx="1917700" cy="406400"/>
          </a:xfrm>
          <a:prstGeom prst="rect">
            <a:avLst/>
          </a:prstGeom>
          <a:noFill/>
          <a:extLst>
            <a:ext uri="{909E8E84-426E-40DD-AFC4-6F175D3DCCD1}">
              <a14:hiddenFill xmlns:a14="http://schemas.microsoft.com/office/drawing/2010/main" xmlns="">
                <a:solidFill>
                  <a:srgbClr val="FFFFFF"/>
                </a:solidFill>
              </a14:hiddenFill>
            </a:ext>
          </a:extLst>
        </p:spPr>
      </p:pic>
      <p:sp>
        <p:nvSpPr>
          <p:cNvPr id="6" name="TextBox 5"/>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4 Paper 1</a:t>
            </a:r>
          </a:p>
        </p:txBody>
      </p:sp>
    </p:spTree>
    <p:extLst>
      <p:ext uri="{BB962C8B-B14F-4D97-AF65-F5344CB8AC3E}">
        <p14:creationId xmlns:p14="http://schemas.microsoft.com/office/powerpoint/2010/main" xmlns="" val="2791077433"/>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500" fill="hold"/>
                                        <p:tgtEl>
                                          <p:spTgt spid="7"/>
                                        </p:tgtEl>
                                        <p:attrNameLst>
                                          <p:attrName>ppt_w</p:attrName>
                                        </p:attrNameLst>
                                      </p:cBhvr>
                                      <p:tavLst>
                                        <p:tav tm="0">
                                          <p:val>
                                            <p:fltVal val="0"/>
                                          </p:val>
                                        </p:tav>
                                        <p:tav tm="100000">
                                          <p:val>
                                            <p:strVal val="#ppt_w"/>
                                          </p:val>
                                        </p:tav>
                                      </p:tavLst>
                                    </p:anim>
                                    <p:anim calcmode="lin" valueType="num">
                                      <p:cBhvr>
                                        <p:cTn id="8" dur="500" fill="hold"/>
                                        <p:tgtEl>
                                          <p:spTgt spid="7"/>
                                        </p:tgtEl>
                                        <p:attrNameLst>
                                          <p:attrName>ppt_h</p:attrName>
                                        </p:attrNameLst>
                                      </p:cBhvr>
                                      <p:tavLst>
                                        <p:tav tm="0">
                                          <p:val>
                                            <p:fltVal val="0"/>
                                          </p:val>
                                        </p:tav>
                                        <p:tav tm="100000">
                                          <p:val>
                                            <p:strVal val="#ppt_h"/>
                                          </p:val>
                                        </p:tav>
                                      </p:tavLst>
                                    </p:anim>
                                    <p:animEffect transition="in" filter="fade">
                                      <p:cBhvr>
                                        <p:cTn id="9" dur="500"/>
                                        <p:tgtEl>
                                          <p:spTgt spid="7"/>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4"/>
                                        </p:tgtEl>
                                        <p:attrNameLst>
                                          <p:attrName>style.visibility</p:attrName>
                                        </p:attrNameLst>
                                      </p:cBhvr>
                                      <p:to>
                                        <p:strVal val="visible"/>
                                      </p:to>
                                    </p:set>
                                    <p:anim calcmode="lin" valueType="num">
                                      <p:cBhvr>
                                        <p:cTn id="12" dur="500" fill="hold"/>
                                        <p:tgtEl>
                                          <p:spTgt spid="4"/>
                                        </p:tgtEl>
                                        <p:attrNameLst>
                                          <p:attrName>ppt_w</p:attrName>
                                        </p:attrNameLst>
                                      </p:cBhvr>
                                      <p:tavLst>
                                        <p:tav tm="0">
                                          <p:val>
                                            <p:fltVal val="0"/>
                                          </p:val>
                                        </p:tav>
                                        <p:tav tm="100000">
                                          <p:val>
                                            <p:strVal val="#ppt_w"/>
                                          </p:val>
                                        </p:tav>
                                      </p:tavLst>
                                    </p:anim>
                                    <p:anim calcmode="lin" valueType="num">
                                      <p:cBhvr>
                                        <p:cTn id="13" dur="500" fill="hold"/>
                                        <p:tgtEl>
                                          <p:spTgt spid="4"/>
                                        </p:tgtEl>
                                        <p:attrNameLst>
                                          <p:attrName>ppt_h</p:attrName>
                                        </p:attrNameLst>
                                      </p:cBhvr>
                                      <p:tavLst>
                                        <p:tav tm="0">
                                          <p:val>
                                            <p:fltVal val="0"/>
                                          </p:val>
                                        </p:tav>
                                        <p:tav tm="100000">
                                          <p:val>
                                            <p:strVal val="#ppt_h"/>
                                          </p:val>
                                        </p:tav>
                                      </p:tavLst>
                                    </p:anim>
                                    <p:animEffect transition="in" filter="fade">
                                      <p:cBhvr>
                                        <p:cTn id="14" dur="500"/>
                                        <p:tgtEl>
                                          <p:spTgt spid="4"/>
                                        </p:tgtEl>
                                      </p:cBhvr>
                                    </p:animEffect>
                                  </p:childTnLst>
                                </p:cTn>
                              </p:par>
                              <p:par>
                                <p:cTn id="15" presetID="53" presetClass="entr" presetSubtype="16" fill="hold" nodeType="withEffect">
                                  <p:stCondLst>
                                    <p:cond delay="0"/>
                                  </p:stCondLst>
                                  <p:childTnLst>
                                    <p:set>
                                      <p:cBhvr>
                                        <p:cTn id="16" dur="1" fill="hold">
                                          <p:stCondLst>
                                            <p:cond delay="0"/>
                                          </p:stCondLst>
                                        </p:cTn>
                                        <p:tgtEl>
                                          <p:spTgt spid="3"/>
                                        </p:tgtEl>
                                        <p:attrNameLst>
                                          <p:attrName>style.visibility</p:attrName>
                                        </p:attrNameLst>
                                      </p:cBhvr>
                                      <p:to>
                                        <p:strVal val="visible"/>
                                      </p:to>
                                    </p:set>
                                    <p:anim calcmode="lin" valueType="num">
                                      <p:cBhvr>
                                        <p:cTn id="17" dur="500" fill="hold"/>
                                        <p:tgtEl>
                                          <p:spTgt spid="3"/>
                                        </p:tgtEl>
                                        <p:attrNameLst>
                                          <p:attrName>ppt_w</p:attrName>
                                        </p:attrNameLst>
                                      </p:cBhvr>
                                      <p:tavLst>
                                        <p:tav tm="0">
                                          <p:val>
                                            <p:fltVal val="0"/>
                                          </p:val>
                                        </p:tav>
                                        <p:tav tm="100000">
                                          <p:val>
                                            <p:strVal val="#ppt_w"/>
                                          </p:val>
                                        </p:tav>
                                      </p:tavLst>
                                    </p:anim>
                                    <p:anim calcmode="lin" valueType="num">
                                      <p:cBhvr>
                                        <p:cTn id="18" dur="500" fill="hold"/>
                                        <p:tgtEl>
                                          <p:spTgt spid="3"/>
                                        </p:tgtEl>
                                        <p:attrNameLst>
                                          <p:attrName>ppt_h</p:attrName>
                                        </p:attrNameLst>
                                      </p:cBhvr>
                                      <p:tavLst>
                                        <p:tav tm="0">
                                          <p:val>
                                            <p:fltVal val="0"/>
                                          </p:val>
                                        </p:tav>
                                        <p:tav tm="100000">
                                          <p:val>
                                            <p:strVal val="#ppt_h"/>
                                          </p:val>
                                        </p:tav>
                                      </p:tavLst>
                                    </p:anim>
                                    <p:animEffect transition="in" filter="fade">
                                      <p:cBhvr>
                                        <p:cTn id="19" dur="500"/>
                                        <p:tgtEl>
                                          <p:spTgt spid="3"/>
                                        </p:tgtEl>
                                      </p:cBhvr>
                                    </p:animEffect>
                                  </p:childTnLst>
                                </p:cTn>
                              </p:par>
                              <p:par>
                                <p:cTn id="20" presetID="53" presetClass="entr" presetSubtype="16" fill="hold" nodeType="withEffect">
                                  <p:stCondLst>
                                    <p:cond delay="0"/>
                                  </p:stCondLst>
                                  <p:childTnLst>
                                    <p:set>
                                      <p:cBhvr>
                                        <p:cTn id="21" dur="1" fill="hold">
                                          <p:stCondLst>
                                            <p:cond delay="0"/>
                                          </p:stCondLst>
                                        </p:cTn>
                                        <p:tgtEl>
                                          <p:spTgt spid="7171"/>
                                        </p:tgtEl>
                                        <p:attrNameLst>
                                          <p:attrName>style.visibility</p:attrName>
                                        </p:attrNameLst>
                                      </p:cBhvr>
                                      <p:to>
                                        <p:strVal val="visible"/>
                                      </p:to>
                                    </p:set>
                                    <p:anim calcmode="lin" valueType="num">
                                      <p:cBhvr>
                                        <p:cTn id="22" dur="500" fill="hold"/>
                                        <p:tgtEl>
                                          <p:spTgt spid="7171"/>
                                        </p:tgtEl>
                                        <p:attrNameLst>
                                          <p:attrName>ppt_w</p:attrName>
                                        </p:attrNameLst>
                                      </p:cBhvr>
                                      <p:tavLst>
                                        <p:tav tm="0">
                                          <p:val>
                                            <p:fltVal val="0"/>
                                          </p:val>
                                        </p:tav>
                                        <p:tav tm="100000">
                                          <p:val>
                                            <p:strVal val="#ppt_w"/>
                                          </p:val>
                                        </p:tav>
                                      </p:tavLst>
                                    </p:anim>
                                    <p:anim calcmode="lin" valueType="num">
                                      <p:cBhvr>
                                        <p:cTn id="23" dur="500" fill="hold"/>
                                        <p:tgtEl>
                                          <p:spTgt spid="7171"/>
                                        </p:tgtEl>
                                        <p:attrNameLst>
                                          <p:attrName>ppt_h</p:attrName>
                                        </p:attrNameLst>
                                      </p:cBhvr>
                                      <p:tavLst>
                                        <p:tav tm="0">
                                          <p:val>
                                            <p:fltVal val="0"/>
                                          </p:val>
                                        </p:tav>
                                        <p:tav tm="100000">
                                          <p:val>
                                            <p:strVal val="#ppt_h"/>
                                          </p:val>
                                        </p:tav>
                                      </p:tavLst>
                                    </p:anim>
                                    <p:animEffect transition="in" filter="fade">
                                      <p:cBhvr>
                                        <p:cTn id="24" dur="500"/>
                                        <p:tgtEl>
                                          <p:spTgt spid="717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7" grpId="0"/>
    </p:bldLst>
  </p:timing>
</p:sld>
</file>

<file path=ppt/slides/slide6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a:xfrm>
            <a:off x="609600" y="2057400"/>
            <a:ext cx="553357" cy="446276"/>
          </a:xfrm>
          <a:prstGeom prst="rect">
            <a:avLst/>
          </a:prstGeom>
        </p:spPr>
        <p:txBody>
          <a:bodyPr wrap="none">
            <a:spAutoFit/>
          </a:bodyPr>
          <a:lstStyle/>
          <a:p>
            <a:r>
              <a:rPr lang="en-US" sz="2300" b="1" dirty="0" smtClean="0">
                <a:latin typeface="Times New Roman" pitchFamily="18" charset="0"/>
                <a:cs typeface="Times New Roman" pitchFamily="18" charset="0"/>
              </a:rPr>
              <a:t>21.</a:t>
            </a:r>
            <a:endParaRPr lang="en-US" sz="2300" dirty="0">
              <a:latin typeface="Times New Roman" pitchFamily="18" charset="0"/>
              <a:cs typeface="Times New Roman" pitchFamily="18" charset="0"/>
            </a:endParaRPr>
          </a:p>
        </p:txBody>
      </p:sp>
      <p:pic>
        <p:nvPicPr>
          <p:cNvPr id="8194" name="Picture 2" descr="\\172.16.2.26\Conver\CARRIBEAN\MATHEMATICS_VOL-1_PPT_DESIGN\Incoming\Equations\Revision_Exam_4\Ex-04-21.tif"/>
          <p:cNvPicPr>
            <a:picLocks noChangeAspect="1" noChangeArrowheads="1"/>
          </p:cNvPicPr>
          <p:nvPr/>
        </p:nvPicPr>
        <p:blipFill>
          <a:blip r:embed="rId2" cstate="print">
            <a:extLst>
              <a:ext uri="{28A0092B-C50C-407E-A947-70E740481C1C}">
                <a14:useLocalDpi xmlns:a14="http://schemas.microsoft.com/office/drawing/2010/main" xmlns="" val="0"/>
              </a:ext>
            </a:extLst>
          </a:blip>
          <a:srcRect/>
          <a:stretch>
            <a:fillRect/>
          </a:stretch>
        </p:blipFill>
        <p:spPr bwMode="auto">
          <a:xfrm>
            <a:off x="1365435" y="2166462"/>
            <a:ext cx="3072453" cy="2910744"/>
          </a:xfrm>
          <a:prstGeom prst="rect">
            <a:avLst/>
          </a:prstGeom>
          <a:noFill/>
          <a:extLst>
            <a:ext uri="{909E8E84-426E-40DD-AFC4-6F175D3DCCD1}">
              <a14:hiddenFill xmlns:a14="http://schemas.microsoft.com/office/drawing/2010/main" xmlns="">
                <a:solidFill>
                  <a:srgbClr val="FFFFFF"/>
                </a:solidFill>
              </a14:hiddenFill>
            </a:ext>
          </a:extLst>
        </p:spPr>
      </p:pic>
      <p:sp>
        <p:nvSpPr>
          <p:cNvPr id="4" name="Rectangle 3"/>
          <p:cNvSpPr/>
          <p:nvPr/>
        </p:nvSpPr>
        <p:spPr>
          <a:xfrm>
            <a:off x="1265706" y="5202049"/>
            <a:ext cx="6363819" cy="446276"/>
          </a:xfrm>
          <a:prstGeom prst="rect">
            <a:avLst/>
          </a:prstGeom>
        </p:spPr>
        <p:txBody>
          <a:bodyPr wrap="square">
            <a:spAutoFit/>
          </a:bodyPr>
          <a:lstStyle/>
          <a:p>
            <a:r>
              <a:rPr lang="en-US" sz="2300" dirty="0">
                <a:latin typeface="Times New Roman" pitchFamily="18" charset="0"/>
                <a:cs typeface="Times New Roman" pitchFamily="18" charset="0"/>
              </a:rPr>
              <a:t>In the figure above, the </a:t>
            </a:r>
            <a:r>
              <a:rPr lang="en-US" sz="2300" dirty="0" smtClean="0">
                <a:latin typeface="Times New Roman" pitchFamily="18" charset="0"/>
                <a:cs typeface="Times New Roman" pitchFamily="18" charset="0"/>
              </a:rPr>
              <a:t>shaded portion represents</a:t>
            </a:r>
            <a:endParaRPr lang="en-US" sz="2300" dirty="0">
              <a:latin typeface="Times New Roman" pitchFamily="18" charset="0"/>
              <a:cs typeface="Times New Roman" pitchFamily="18" charset="0"/>
            </a:endParaRPr>
          </a:p>
        </p:txBody>
      </p:sp>
      <p:pic>
        <p:nvPicPr>
          <p:cNvPr id="8196" name="Picture 4"/>
          <p:cNvPicPr>
            <a:picLocks noChangeAspect="1" noChangeArrowheads="1"/>
          </p:cNvPicPr>
          <p:nvPr/>
        </p:nvPicPr>
        <p:blipFill>
          <a:blip r:embed="rId3" cstate="print">
            <a:extLst>
              <a:ext uri="{28A0092B-C50C-407E-A947-70E740481C1C}">
                <a14:useLocalDpi xmlns:a14="http://schemas.microsoft.com/office/drawing/2010/main" xmlns="" val="0"/>
              </a:ext>
            </a:extLst>
          </a:blip>
          <a:srcRect/>
          <a:stretch>
            <a:fillRect/>
          </a:stretch>
        </p:blipFill>
        <p:spPr bwMode="auto">
          <a:xfrm>
            <a:off x="1790580" y="6291166"/>
            <a:ext cx="1450848" cy="29146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pic>
      <p:pic>
        <p:nvPicPr>
          <p:cNvPr id="8197" name="Picture 5"/>
          <p:cNvPicPr>
            <a:picLocks noChangeAspect="1" noChangeArrowheads="1"/>
          </p:cNvPicPr>
          <p:nvPr/>
        </p:nvPicPr>
        <p:blipFill>
          <a:blip r:embed="rId4" cstate="print">
            <a:extLst>
              <a:ext uri="{28A0092B-C50C-407E-A947-70E740481C1C}">
                <a14:useLocalDpi xmlns:a14="http://schemas.microsoft.com/office/drawing/2010/main" xmlns="" val="0"/>
              </a:ext>
            </a:extLst>
          </a:blip>
          <a:srcRect/>
          <a:stretch>
            <a:fillRect/>
          </a:stretch>
        </p:blipFill>
        <p:spPr bwMode="auto">
          <a:xfrm>
            <a:off x="4435411" y="5810506"/>
            <a:ext cx="1460564" cy="27851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pic>
      <p:pic>
        <p:nvPicPr>
          <p:cNvPr id="10" name="Picture 3"/>
          <p:cNvPicPr>
            <a:picLocks noChangeAspect="1" noChangeArrowheads="1"/>
          </p:cNvPicPr>
          <p:nvPr/>
        </p:nvPicPr>
        <p:blipFill>
          <a:blip r:embed="rId5" cstate="print">
            <a:extLst>
              <a:ext uri="{28A0092B-C50C-407E-A947-70E740481C1C}">
                <a14:useLocalDpi xmlns:a14="http://schemas.microsoft.com/office/drawing/2010/main" xmlns="" val="0"/>
              </a:ext>
            </a:extLst>
          </a:blip>
          <a:srcRect/>
          <a:stretch>
            <a:fillRect/>
          </a:stretch>
        </p:blipFill>
        <p:spPr bwMode="auto">
          <a:xfrm>
            <a:off x="1827156" y="5787519"/>
            <a:ext cx="1470279" cy="29470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pic>
      <p:sp>
        <p:nvSpPr>
          <p:cNvPr id="11" name="Content Placeholder 10"/>
          <p:cNvSpPr txBox="1">
            <a:spLocks/>
          </p:cNvSpPr>
          <p:nvPr/>
        </p:nvSpPr>
        <p:spPr>
          <a:xfrm>
            <a:off x="1258322" y="5691191"/>
            <a:ext cx="630937" cy="446276"/>
          </a:xfrm>
          <a:prstGeom prst="rect">
            <a:avLst/>
          </a:prstGeom>
        </p:spPr>
        <p:txBody>
          <a:bodyPr wrap="square">
            <a:spAutoFit/>
          </a:bodyPr>
          <a:lstStyle>
            <a:lvl1pPr marL="274320" indent="-274320" algn="l" defTabSz="914400" rtl="0" eaLnBrk="1" latinLnBrk="0" hangingPunct="1">
              <a:spcBef>
                <a:spcPct val="20000"/>
              </a:spcBef>
              <a:buClr>
                <a:schemeClr val="accent1"/>
              </a:buClr>
              <a:buSzPct val="100000"/>
              <a:buFont typeface="Symbol" pitchFamily="18" charset="2"/>
              <a:buChar char=""/>
              <a:defRPr sz="2400" kern="1200">
                <a:solidFill>
                  <a:schemeClr val="tx2"/>
                </a:solidFill>
                <a:latin typeface="+mn-lt"/>
                <a:ea typeface="+mn-ea"/>
                <a:cs typeface="+mn-cs"/>
              </a:defRPr>
            </a:lvl1pPr>
            <a:lvl2pPr marL="576263" indent="-274320" algn="l" defTabSz="914400" rtl="0" eaLnBrk="1" latinLnBrk="0" hangingPunct="1">
              <a:spcBef>
                <a:spcPct val="20000"/>
              </a:spcBef>
              <a:buClr>
                <a:schemeClr val="accent1"/>
              </a:buClr>
              <a:buSzPct val="100000"/>
              <a:buFont typeface="Symbol" pitchFamily="18" charset="2"/>
              <a:buChar char=""/>
              <a:defRPr sz="2200" kern="1200">
                <a:solidFill>
                  <a:schemeClr val="tx2"/>
                </a:solidFill>
                <a:latin typeface="+mn-lt"/>
                <a:ea typeface="+mn-ea"/>
                <a:cs typeface="+mn-cs"/>
              </a:defRPr>
            </a:lvl2pPr>
            <a:lvl3pPr marL="855663" indent="-228600" algn="l" defTabSz="914400" rtl="0" eaLnBrk="1" latinLnBrk="0" hangingPunct="1">
              <a:spcBef>
                <a:spcPct val="20000"/>
              </a:spcBef>
              <a:buClr>
                <a:schemeClr val="accent1"/>
              </a:buClr>
              <a:buSzPct val="100000"/>
              <a:buFont typeface="Symbol" pitchFamily="18" charset="2"/>
              <a:buChar char=""/>
              <a:defRPr sz="2000" kern="1200">
                <a:solidFill>
                  <a:schemeClr val="tx2"/>
                </a:solidFill>
                <a:latin typeface="+mn-lt"/>
                <a:ea typeface="+mn-ea"/>
                <a:cs typeface="+mn-cs"/>
              </a:defRPr>
            </a:lvl3pPr>
            <a:lvl4pPr marL="1143000" indent="-228600" algn="l" defTabSz="914400" rtl="0" eaLnBrk="1" latinLnBrk="0" hangingPunct="1">
              <a:spcBef>
                <a:spcPct val="20000"/>
              </a:spcBef>
              <a:buClr>
                <a:schemeClr val="accent1"/>
              </a:buClr>
              <a:buSzPct val="100000"/>
              <a:buFont typeface="Symbol" pitchFamily="18" charset="2"/>
              <a:buChar char=""/>
              <a:defRPr sz="1800" kern="1200">
                <a:solidFill>
                  <a:schemeClr val="tx2"/>
                </a:solidFill>
                <a:latin typeface="+mn-lt"/>
                <a:ea typeface="+mn-ea"/>
                <a:cs typeface="+mn-cs"/>
              </a:defRPr>
            </a:lvl4pPr>
            <a:lvl5pPr marL="1463040" indent="-228600" algn="l" defTabSz="914400" rtl="0" eaLnBrk="1" latinLnBrk="0" hangingPunct="1">
              <a:spcBef>
                <a:spcPct val="20000"/>
              </a:spcBef>
              <a:buClr>
                <a:schemeClr val="accent1"/>
              </a:buClr>
              <a:buSzPct val="100000"/>
              <a:buFont typeface="Symbol" pitchFamily="18" charset="2"/>
              <a:buChar char=""/>
              <a:defRPr sz="1600" kern="1200">
                <a:solidFill>
                  <a:schemeClr val="tx2"/>
                </a:solidFill>
                <a:latin typeface="+mn-lt"/>
                <a:ea typeface="+mn-ea"/>
                <a:cs typeface="+mn-cs"/>
              </a:defRPr>
            </a:lvl5pPr>
            <a:lvl6pPr marL="178308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6pPr>
            <a:lvl7pPr marL="210312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7pPr>
            <a:lvl8pPr marL="242316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8pPr>
            <a:lvl9pPr marL="274320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9pPr>
          </a:lstStyle>
          <a:p>
            <a:pPr algn="just">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(A)</a:t>
            </a:r>
            <a:endParaRPr lang="en-US" sz="2300" dirty="0">
              <a:solidFill>
                <a:schemeClr val="tx1"/>
              </a:solidFill>
              <a:latin typeface="Times New Roman" pitchFamily="18" charset="0"/>
              <a:cs typeface="Times New Roman" pitchFamily="18" charset="0"/>
            </a:endParaRPr>
          </a:p>
        </p:txBody>
      </p:sp>
      <p:sp>
        <p:nvSpPr>
          <p:cNvPr id="12" name="Content Placeholder 10"/>
          <p:cNvSpPr txBox="1">
            <a:spLocks/>
          </p:cNvSpPr>
          <p:nvPr/>
        </p:nvSpPr>
        <p:spPr>
          <a:xfrm>
            <a:off x="3858267" y="5691191"/>
            <a:ext cx="685292" cy="446276"/>
          </a:xfrm>
          <a:prstGeom prst="rect">
            <a:avLst/>
          </a:prstGeom>
        </p:spPr>
        <p:txBody>
          <a:bodyPr wrap="square">
            <a:spAutoFit/>
          </a:bodyPr>
          <a:lstStyle>
            <a:lvl1pPr marL="274320" indent="-274320" algn="l" defTabSz="914400" rtl="0" eaLnBrk="1" latinLnBrk="0" hangingPunct="1">
              <a:spcBef>
                <a:spcPct val="20000"/>
              </a:spcBef>
              <a:buClr>
                <a:schemeClr val="accent1"/>
              </a:buClr>
              <a:buSzPct val="100000"/>
              <a:buFont typeface="Symbol" pitchFamily="18" charset="2"/>
              <a:buChar char=""/>
              <a:defRPr sz="2400" kern="1200">
                <a:solidFill>
                  <a:schemeClr val="tx2"/>
                </a:solidFill>
                <a:latin typeface="+mn-lt"/>
                <a:ea typeface="+mn-ea"/>
                <a:cs typeface="+mn-cs"/>
              </a:defRPr>
            </a:lvl1pPr>
            <a:lvl2pPr marL="576263" indent="-274320" algn="l" defTabSz="914400" rtl="0" eaLnBrk="1" latinLnBrk="0" hangingPunct="1">
              <a:spcBef>
                <a:spcPct val="20000"/>
              </a:spcBef>
              <a:buClr>
                <a:schemeClr val="accent1"/>
              </a:buClr>
              <a:buSzPct val="100000"/>
              <a:buFont typeface="Symbol" pitchFamily="18" charset="2"/>
              <a:buChar char=""/>
              <a:defRPr sz="2200" kern="1200">
                <a:solidFill>
                  <a:schemeClr val="tx2"/>
                </a:solidFill>
                <a:latin typeface="+mn-lt"/>
                <a:ea typeface="+mn-ea"/>
                <a:cs typeface="+mn-cs"/>
              </a:defRPr>
            </a:lvl2pPr>
            <a:lvl3pPr marL="855663" indent="-228600" algn="l" defTabSz="914400" rtl="0" eaLnBrk="1" latinLnBrk="0" hangingPunct="1">
              <a:spcBef>
                <a:spcPct val="20000"/>
              </a:spcBef>
              <a:buClr>
                <a:schemeClr val="accent1"/>
              </a:buClr>
              <a:buSzPct val="100000"/>
              <a:buFont typeface="Symbol" pitchFamily="18" charset="2"/>
              <a:buChar char=""/>
              <a:defRPr sz="2000" kern="1200">
                <a:solidFill>
                  <a:schemeClr val="tx2"/>
                </a:solidFill>
                <a:latin typeface="+mn-lt"/>
                <a:ea typeface="+mn-ea"/>
                <a:cs typeface="+mn-cs"/>
              </a:defRPr>
            </a:lvl3pPr>
            <a:lvl4pPr marL="1143000" indent="-228600" algn="l" defTabSz="914400" rtl="0" eaLnBrk="1" latinLnBrk="0" hangingPunct="1">
              <a:spcBef>
                <a:spcPct val="20000"/>
              </a:spcBef>
              <a:buClr>
                <a:schemeClr val="accent1"/>
              </a:buClr>
              <a:buSzPct val="100000"/>
              <a:buFont typeface="Symbol" pitchFamily="18" charset="2"/>
              <a:buChar char=""/>
              <a:defRPr sz="1800" kern="1200">
                <a:solidFill>
                  <a:schemeClr val="tx2"/>
                </a:solidFill>
                <a:latin typeface="+mn-lt"/>
                <a:ea typeface="+mn-ea"/>
                <a:cs typeface="+mn-cs"/>
              </a:defRPr>
            </a:lvl4pPr>
            <a:lvl5pPr marL="1463040" indent="-228600" algn="l" defTabSz="914400" rtl="0" eaLnBrk="1" latinLnBrk="0" hangingPunct="1">
              <a:spcBef>
                <a:spcPct val="20000"/>
              </a:spcBef>
              <a:buClr>
                <a:schemeClr val="accent1"/>
              </a:buClr>
              <a:buSzPct val="100000"/>
              <a:buFont typeface="Symbol" pitchFamily="18" charset="2"/>
              <a:buChar char=""/>
              <a:defRPr sz="1600" kern="1200">
                <a:solidFill>
                  <a:schemeClr val="tx2"/>
                </a:solidFill>
                <a:latin typeface="+mn-lt"/>
                <a:ea typeface="+mn-ea"/>
                <a:cs typeface="+mn-cs"/>
              </a:defRPr>
            </a:lvl5pPr>
            <a:lvl6pPr marL="178308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6pPr>
            <a:lvl7pPr marL="210312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7pPr>
            <a:lvl8pPr marL="242316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8pPr>
            <a:lvl9pPr marL="274320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9pPr>
          </a:lstStyle>
          <a:p>
            <a:pPr algn="just">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(B)</a:t>
            </a:r>
            <a:endParaRPr lang="en-US" sz="2300" dirty="0">
              <a:solidFill>
                <a:schemeClr val="tx1"/>
              </a:solidFill>
              <a:latin typeface="Times New Roman" pitchFamily="18" charset="0"/>
              <a:cs typeface="Times New Roman" pitchFamily="18" charset="0"/>
            </a:endParaRPr>
          </a:p>
        </p:txBody>
      </p:sp>
      <p:sp>
        <p:nvSpPr>
          <p:cNvPr id="13" name="Content Placeholder 10"/>
          <p:cNvSpPr txBox="1">
            <a:spLocks/>
          </p:cNvSpPr>
          <p:nvPr/>
        </p:nvSpPr>
        <p:spPr>
          <a:xfrm>
            <a:off x="1258323" y="6183124"/>
            <a:ext cx="935736" cy="446276"/>
          </a:xfrm>
          <a:prstGeom prst="rect">
            <a:avLst/>
          </a:prstGeom>
        </p:spPr>
        <p:txBody>
          <a:bodyPr wrap="square">
            <a:spAutoFit/>
          </a:bodyPr>
          <a:lstStyle>
            <a:lvl1pPr marL="274320" indent="-274320" algn="l" defTabSz="914400" rtl="0" eaLnBrk="1" latinLnBrk="0" hangingPunct="1">
              <a:spcBef>
                <a:spcPct val="20000"/>
              </a:spcBef>
              <a:buClr>
                <a:schemeClr val="accent1"/>
              </a:buClr>
              <a:buSzPct val="100000"/>
              <a:buFont typeface="Symbol" pitchFamily="18" charset="2"/>
              <a:buChar char=""/>
              <a:defRPr sz="2400" kern="1200">
                <a:solidFill>
                  <a:schemeClr val="tx2"/>
                </a:solidFill>
                <a:latin typeface="+mn-lt"/>
                <a:ea typeface="+mn-ea"/>
                <a:cs typeface="+mn-cs"/>
              </a:defRPr>
            </a:lvl1pPr>
            <a:lvl2pPr marL="576263" indent="-274320" algn="l" defTabSz="914400" rtl="0" eaLnBrk="1" latinLnBrk="0" hangingPunct="1">
              <a:spcBef>
                <a:spcPct val="20000"/>
              </a:spcBef>
              <a:buClr>
                <a:schemeClr val="accent1"/>
              </a:buClr>
              <a:buSzPct val="100000"/>
              <a:buFont typeface="Symbol" pitchFamily="18" charset="2"/>
              <a:buChar char=""/>
              <a:defRPr sz="2200" kern="1200">
                <a:solidFill>
                  <a:schemeClr val="tx2"/>
                </a:solidFill>
                <a:latin typeface="+mn-lt"/>
                <a:ea typeface="+mn-ea"/>
                <a:cs typeface="+mn-cs"/>
              </a:defRPr>
            </a:lvl2pPr>
            <a:lvl3pPr marL="855663" indent="-228600" algn="l" defTabSz="914400" rtl="0" eaLnBrk="1" latinLnBrk="0" hangingPunct="1">
              <a:spcBef>
                <a:spcPct val="20000"/>
              </a:spcBef>
              <a:buClr>
                <a:schemeClr val="accent1"/>
              </a:buClr>
              <a:buSzPct val="100000"/>
              <a:buFont typeface="Symbol" pitchFamily="18" charset="2"/>
              <a:buChar char=""/>
              <a:defRPr sz="2000" kern="1200">
                <a:solidFill>
                  <a:schemeClr val="tx2"/>
                </a:solidFill>
                <a:latin typeface="+mn-lt"/>
                <a:ea typeface="+mn-ea"/>
                <a:cs typeface="+mn-cs"/>
              </a:defRPr>
            </a:lvl3pPr>
            <a:lvl4pPr marL="1143000" indent="-228600" algn="l" defTabSz="914400" rtl="0" eaLnBrk="1" latinLnBrk="0" hangingPunct="1">
              <a:spcBef>
                <a:spcPct val="20000"/>
              </a:spcBef>
              <a:buClr>
                <a:schemeClr val="accent1"/>
              </a:buClr>
              <a:buSzPct val="100000"/>
              <a:buFont typeface="Symbol" pitchFamily="18" charset="2"/>
              <a:buChar char=""/>
              <a:defRPr sz="1800" kern="1200">
                <a:solidFill>
                  <a:schemeClr val="tx2"/>
                </a:solidFill>
                <a:latin typeface="+mn-lt"/>
                <a:ea typeface="+mn-ea"/>
                <a:cs typeface="+mn-cs"/>
              </a:defRPr>
            </a:lvl4pPr>
            <a:lvl5pPr marL="1463040" indent="-228600" algn="l" defTabSz="914400" rtl="0" eaLnBrk="1" latinLnBrk="0" hangingPunct="1">
              <a:spcBef>
                <a:spcPct val="20000"/>
              </a:spcBef>
              <a:buClr>
                <a:schemeClr val="accent1"/>
              </a:buClr>
              <a:buSzPct val="100000"/>
              <a:buFont typeface="Symbol" pitchFamily="18" charset="2"/>
              <a:buChar char=""/>
              <a:defRPr sz="1600" kern="1200">
                <a:solidFill>
                  <a:schemeClr val="tx2"/>
                </a:solidFill>
                <a:latin typeface="+mn-lt"/>
                <a:ea typeface="+mn-ea"/>
                <a:cs typeface="+mn-cs"/>
              </a:defRPr>
            </a:lvl5pPr>
            <a:lvl6pPr marL="178308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6pPr>
            <a:lvl7pPr marL="210312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7pPr>
            <a:lvl8pPr marL="242316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8pPr>
            <a:lvl9pPr marL="274320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9pPr>
          </a:lstStyle>
          <a:p>
            <a:pPr algn="just">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(C)</a:t>
            </a:r>
            <a:endParaRPr lang="en-US" sz="2300" dirty="0">
              <a:solidFill>
                <a:schemeClr val="tx1"/>
              </a:solidFill>
              <a:latin typeface="Times New Roman" pitchFamily="18" charset="0"/>
              <a:cs typeface="Times New Roman" pitchFamily="18" charset="0"/>
            </a:endParaRPr>
          </a:p>
        </p:txBody>
      </p:sp>
      <p:sp>
        <p:nvSpPr>
          <p:cNvPr id="14" name="Content Placeholder 10"/>
          <p:cNvSpPr txBox="1">
            <a:spLocks/>
          </p:cNvSpPr>
          <p:nvPr/>
        </p:nvSpPr>
        <p:spPr>
          <a:xfrm>
            <a:off x="3858266" y="6183124"/>
            <a:ext cx="850393" cy="446276"/>
          </a:xfrm>
          <a:prstGeom prst="rect">
            <a:avLst/>
          </a:prstGeom>
        </p:spPr>
        <p:txBody>
          <a:bodyPr wrap="square">
            <a:spAutoFit/>
          </a:bodyPr>
          <a:lstStyle>
            <a:lvl1pPr marL="274320" indent="-274320" algn="l" defTabSz="914400" rtl="0" eaLnBrk="1" latinLnBrk="0" hangingPunct="1">
              <a:spcBef>
                <a:spcPct val="20000"/>
              </a:spcBef>
              <a:buClr>
                <a:schemeClr val="accent1"/>
              </a:buClr>
              <a:buSzPct val="100000"/>
              <a:buFont typeface="Symbol" pitchFamily="18" charset="2"/>
              <a:buChar char=""/>
              <a:defRPr sz="2400" kern="1200">
                <a:solidFill>
                  <a:schemeClr val="tx2"/>
                </a:solidFill>
                <a:latin typeface="+mn-lt"/>
                <a:ea typeface="+mn-ea"/>
                <a:cs typeface="+mn-cs"/>
              </a:defRPr>
            </a:lvl1pPr>
            <a:lvl2pPr marL="576263" indent="-274320" algn="l" defTabSz="914400" rtl="0" eaLnBrk="1" latinLnBrk="0" hangingPunct="1">
              <a:spcBef>
                <a:spcPct val="20000"/>
              </a:spcBef>
              <a:buClr>
                <a:schemeClr val="accent1"/>
              </a:buClr>
              <a:buSzPct val="100000"/>
              <a:buFont typeface="Symbol" pitchFamily="18" charset="2"/>
              <a:buChar char=""/>
              <a:defRPr sz="2200" kern="1200">
                <a:solidFill>
                  <a:schemeClr val="tx2"/>
                </a:solidFill>
                <a:latin typeface="+mn-lt"/>
                <a:ea typeface="+mn-ea"/>
                <a:cs typeface="+mn-cs"/>
              </a:defRPr>
            </a:lvl2pPr>
            <a:lvl3pPr marL="855663" indent="-228600" algn="l" defTabSz="914400" rtl="0" eaLnBrk="1" latinLnBrk="0" hangingPunct="1">
              <a:spcBef>
                <a:spcPct val="20000"/>
              </a:spcBef>
              <a:buClr>
                <a:schemeClr val="accent1"/>
              </a:buClr>
              <a:buSzPct val="100000"/>
              <a:buFont typeface="Symbol" pitchFamily="18" charset="2"/>
              <a:buChar char=""/>
              <a:defRPr sz="2000" kern="1200">
                <a:solidFill>
                  <a:schemeClr val="tx2"/>
                </a:solidFill>
                <a:latin typeface="+mn-lt"/>
                <a:ea typeface="+mn-ea"/>
                <a:cs typeface="+mn-cs"/>
              </a:defRPr>
            </a:lvl3pPr>
            <a:lvl4pPr marL="1143000" indent="-228600" algn="l" defTabSz="914400" rtl="0" eaLnBrk="1" latinLnBrk="0" hangingPunct="1">
              <a:spcBef>
                <a:spcPct val="20000"/>
              </a:spcBef>
              <a:buClr>
                <a:schemeClr val="accent1"/>
              </a:buClr>
              <a:buSzPct val="100000"/>
              <a:buFont typeface="Symbol" pitchFamily="18" charset="2"/>
              <a:buChar char=""/>
              <a:defRPr sz="1800" kern="1200">
                <a:solidFill>
                  <a:schemeClr val="tx2"/>
                </a:solidFill>
                <a:latin typeface="+mn-lt"/>
                <a:ea typeface="+mn-ea"/>
                <a:cs typeface="+mn-cs"/>
              </a:defRPr>
            </a:lvl4pPr>
            <a:lvl5pPr marL="1463040" indent="-228600" algn="l" defTabSz="914400" rtl="0" eaLnBrk="1" latinLnBrk="0" hangingPunct="1">
              <a:spcBef>
                <a:spcPct val="20000"/>
              </a:spcBef>
              <a:buClr>
                <a:schemeClr val="accent1"/>
              </a:buClr>
              <a:buSzPct val="100000"/>
              <a:buFont typeface="Symbol" pitchFamily="18" charset="2"/>
              <a:buChar char=""/>
              <a:defRPr sz="1600" kern="1200">
                <a:solidFill>
                  <a:schemeClr val="tx2"/>
                </a:solidFill>
                <a:latin typeface="+mn-lt"/>
                <a:ea typeface="+mn-ea"/>
                <a:cs typeface="+mn-cs"/>
              </a:defRPr>
            </a:lvl5pPr>
            <a:lvl6pPr marL="178308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6pPr>
            <a:lvl7pPr marL="210312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7pPr>
            <a:lvl8pPr marL="242316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8pPr>
            <a:lvl9pPr marL="274320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9pPr>
          </a:lstStyle>
          <a:p>
            <a:pPr algn="just">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(D)</a:t>
            </a:r>
            <a:endParaRPr lang="en-US" sz="2300" dirty="0">
              <a:solidFill>
                <a:schemeClr val="tx1"/>
              </a:solidFill>
              <a:latin typeface="Times New Roman" pitchFamily="18" charset="0"/>
              <a:cs typeface="Times New Roman" pitchFamily="18" charset="0"/>
            </a:endParaRPr>
          </a:p>
        </p:txBody>
      </p:sp>
      <p:pic>
        <p:nvPicPr>
          <p:cNvPr id="16" name="Picture 6"/>
          <p:cNvPicPr>
            <a:picLocks noChangeAspect="1" noChangeArrowheads="1"/>
          </p:cNvPicPr>
          <p:nvPr/>
        </p:nvPicPr>
        <p:blipFill>
          <a:blip r:embed="rId6" cstate="print">
            <a:extLst>
              <a:ext uri="{28A0092B-C50C-407E-A947-70E740481C1C}">
                <a14:useLocalDpi xmlns:a14="http://schemas.microsoft.com/office/drawing/2010/main" xmlns="" val="0"/>
              </a:ext>
            </a:extLst>
          </a:blip>
          <a:srcRect/>
          <a:stretch>
            <a:fillRect/>
          </a:stretch>
        </p:blipFill>
        <p:spPr bwMode="auto">
          <a:xfrm>
            <a:off x="4435411" y="6300691"/>
            <a:ext cx="1460564" cy="28498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pic>
      <p:sp>
        <p:nvSpPr>
          <p:cNvPr id="17" name="Notched Right Arrow 16"/>
          <p:cNvSpPr/>
          <p:nvPr/>
        </p:nvSpPr>
        <p:spPr>
          <a:xfrm>
            <a:off x="7162800" y="6019800"/>
            <a:ext cx="1782315" cy="685800"/>
          </a:xfrm>
          <a:prstGeom prst="notchedRightArrow">
            <a:avLst/>
          </a:prstGeom>
          <a:blipFill>
            <a:blip r:embed="rId7" cstate="print">
              <a:extLst>
                <a:ext uri="{BEBA8EAE-BF5A-486C-A8C5-ECC9F3942E4B}">
                  <a14:imgProps xmlns:a14="http://schemas.microsoft.com/office/drawing/2010/main" xmlns="">
                    <a14:imgLayer r:embed="rId8">
                      <a14:imgEffect>
                        <a14:brightnessContrast bright="-20000" contrast="-20000"/>
                      </a14:imgEffect>
                    </a14:imgLayer>
                  </a14:imgProps>
                </a:ex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ANSWER</a:t>
            </a:r>
            <a:endParaRPr lang="en-US" sz="2000" b="1" dirty="0">
              <a:solidFill>
                <a:schemeClr val="tx1"/>
              </a:solidFill>
              <a:latin typeface="Times New Roman" pitchFamily="18" charset="0"/>
              <a:cs typeface="Times New Roman" pitchFamily="18" charset="0"/>
            </a:endParaRPr>
          </a:p>
        </p:txBody>
      </p:sp>
      <p:sp>
        <p:nvSpPr>
          <p:cNvPr id="15" name="TextBox 14"/>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4 Paper 1</a:t>
            </a:r>
          </a:p>
        </p:txBody>
      </p:sp>
    </p:spTree>
    <p:extLst>
      <p:ext uri="{BB962C8B-B14F-4D97-AF65-F5344CB8AC3E}">
        <p14:creationId xmlns:p14="http://schemas.microsoft.com/office/powerpoint/2010/main" xmlns="" val="1150405841"/>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fltVal val="0"/>
                                          </p:val>
                                        </p:tav>
                                        <p:tav tm="100000">
                                          <p:val>
                                            <p:strVal val="#ppt_w"/>
                                          </p:val>
                                        </p:tav>
                                      </p:tavLst>
                                    </p:anim>
                                    <p:anim calcmode="lin" valueType="num">
                                      <p:cBhvr>
                                        <p:cTn id="8" dur="500" fill="hold"/>
                                        <p:tgtEl>
                                          <p:spTgt spid="3"/>
                                        </p:tgtEl>
                                        <p:attrNameLst>
                                          <p:attrName>ppt_h</p:attrName>
                                        </p:attrNameLst>
                                      </p:cBhvr>
                                      <p:tavLst>
                                        <p:tav tm="0">
                                          <p:val>
                                            <p:fltVal val="0"/>
                                          </p:val>
                                        </p:tav>
                                        <p:tav tm="100000">
                                          <p:val>
                                            <p:strVal val="#ppt_h"/>
                                          </p:val>
                                        </p:tav>
                                      </p:tavLst>
                                    </p:anim>
                                    <p:animEffect transition="in" filter="fade">
                                      <p:cBhvr>
                                        <p:cTn id="9" dur="500"/>
                                        <p:tgtEl>
                                          <p:spTgt spid="3"/>
                                        </p:tgtEl>
                                      </p:cBhvr>
                                    </p:animEffect>
                                  </p:childTnLst>
                                </p:cTn>
                              </p:par>
                              <p:par>
                                <p:cTn id="10" presetID="53" presetClass="entr" presetSubtype="16" fill="hold" nodeType="withEffect">
                                  <p:stCondLst>
                                    <p:cond delay="0"/>
                                  </p:stCondLst>
                                  <p:childTnLst>
                                    <p:set>
                                      <p:cBhvr>
                                        <p:cTn id="11" dur="1" fill="hold">
                                          <p:stCondLst>
                                            <p:cond delay="0"/>
                                          </p:stCondLst>
                                        </p:cTn>
                                        <p:tgtEl>
                                          <p:spTgt spid="8194"/>
                                        </p:tgtEl>
                                        <p:attrNameLst>
                                          <p:attrName>style.visibility</p:attrName>
                                        </p:attrNameLst>
                                      </p:cBhvr>
                                      <p:to>
                                        <p:strVal val="visible"/>
                                      </p:to>
                                    </p:set>
                                    <p:anim calcmode="lin" valueType="num">
                                      <p:cBhvr>
                                        <p:cTn id="12" dur="500" fill="hold"/>
                                        <p:tgtEl>
                                          <p:spTgt spid="8194"/>
                                        </p:tgtEl>
                                        <p:attrNameLst>
                                          <p:attrName>ppt_w</p:attrName>
                                        </p:attrNameLst>
                                      </p:cBhvr>
                                      <p:tavLst>
                                        <p:tav tm="0">
                                          <p:val>
                                            <p:fltVal val="0"/>
                                          </p:val>
                                        </p:tav>
                                        <p:tav tm="100000">
                                          <p:val>
                                            <p:strVal val="#ppt_w"/>
                                          </p:val>
                                        </p:tav>
                                      </p:tavLst>
                                    </p:anim>
                                    <p:anim calcmode="lin" valueType="num">
                                      <p:cBhvr>
                                        <p:cTn id="13" dur="500" fill="hold"/>
                                        <p:tgtEl>
                                          <p:spTgt spid="8194"/>
                                        </p:tgtEl>
                                        <p:attrNameLst>
                                          <p:attrName>ppt_h</p:attrName>
                                        </p:attrNameLst>
                                      </p:cBhvr>
                                      <p:tavLst>
                                        <p:tav tm="0">
                                          <p:val>
                                            <p:fltVal val="0"/>
                                          </p:val>
                                        </p:tav>
                                        <p:tav tm="100000">
                                          <p:val>
                                            <p:strVal val="#ppt_h"/>
                                          </p:val>
                                        </p:tav>
                                      </p:tavLst>
                                    </p:anim>
                                    <p:animEffect transition="in" filter="fade">
                                      <p:cBhvr>
                                        <p:cTn id="14" dur="500"/>
                                        <p:tgtEl>
                                          <p:spTgt spid="8194"/>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4"/>
                                        </p:tgtEl>
                                        <p:attrNameLst>
                                          <p:attrName>style.visibility</p:attrName>
                                        </p:attrNameLst>
                                      </p:cBhvr>
                                      <p:to>
                                        <p:strVal val="visible"/>
                                      </p:to>
                                    </p:set>
                                    <p:anim calcmode="lin" valueType="num">
                                      <p:cBhvr>
                                        <p:cTn id="17" dur="500" fill="hold"/>
                                        <p:tgtEl>
                                          <p:spTgt spid="4"/>
                                        </p:tgtEl>
                                        <p:attrNameLst>
                                          <p:attrName>ppt_w</p:attrName>
                                        </p:attrNameLst>
                                      </p:cBhvr>
                                      <p:tavLst>
                                        <p:tav tm="0">
                                          <p:val>
                                            <p:fltVal val="0"/>
                                          </p:val>
                                        </p:tav>
                                        <p:tav tm="100000">
                                          <p:val>
                                            <p:strVal val="#ppt_w"/>
                                          </p:val>
                                        </p:tav>
                                      </p:tavLst>
                                    </p:anim>
                                    <p:anim calcmode="lin" valueType="num">
                                      <p:cBhvr>
                                        <p:cTn id="18" dur="500" fill="hold"/>
                                        <p:tgtEl>
                                          <p:spTgt spid="4"/>
                                        </p:tgtEl>
                                        <p:attrNameLst>
                                          <p:attrName>ppt_h</p:attrName>
                                        </p:attrNameLst>
                                      </p:cBhvr>
                                      <p:tavLst>
                                        <p:tav tm="0">
                                          <p:val>
                                            <p:fltVal val="0"/>
                                          </p:val>
                                        </p:tav>
                                        <p:tav tm="100000">
                                          <p:val>
                                            <p:strVal val="#ppt_h"/>
                                          </p:val>
                                        </p:tav>
                                      </p:tavLst>
                                    </p:anim>
                                    <p:animEffect transition="in" filter="fade">
                                      <p:cBhvr>
                                        <p:cTn id="19" dur="500"/>
                                        <p:tgtEl>
                                          <p:spTgt spid="4"/>
                                        </p:tgtEl>
                                      </p:cBhvr>
                                    </p:animEffect>
                                  </p:childTnLst>
                                </p:cTn>
                              </p:par>
                            </p:childTnLst>
                          </p:cTn>
                        </p:par>
                      </p:childTnLst>
                    </p:cTn>
                  </p:par>
                  <p:par>
                    <p:cTn id="20" fill="hold">
                      <p:stCondLst>
                        <p:cond delay="indefinite"/>
                      </p:stCondLst>
                      <p:childTnLst>
                        <p:par>
                          <p:cTn id="21" fill="hold">
                            <p:stCondLst>
                              <p:cond delay="0"/>
                            </p:stCondLst>
                            <p:childTnLst>
                              <p:par>
                                <p:cTn id="22" presetID="53" presetClass="entr" presetSubtype="16" fill="hold" grpId="0" nodeType="clickEffect">
                                  <p:stCondLst>
                                    <p:cond delay="0"/>
                                  </p:stCondLst>
                                  <p:childTnLst>
                                    <p:set>
                                      <p:cBhvr>
                                        <p:cTn id="23" dur="1" fill="hold">
                                          <p:stCondLst>
                                            <p:cond delay="0"/>
                                          </p:stCondLst>
                                        </p:cTn>
                                        <p:tgtEl>
                                          <p:spTgt spid="11"/>
                                        </p:tgtEl>
                                        <p:attrNameLst>
                                          <p:attrName>style.visibility</p:attrName>
                                        </p:attrNameLst>
                                      </p:cBhvr>
                                      <p:to>
                                        <p:strVal val="visible"/>
                                      </p:to>
                                    </p:set>
                                    <p:anim calcmode="lin" valueType="num">
                                      <p:cBhvr>
                                        <p:cTn id="24" dur="500" fill="hold"/>
                                        <p:tgtEl>
                                          <p:spTgt spid="11"/>
                                        </p:tgtEl>
                                        <p:attrNameLst>
                                          <p:attrName>ppt_w</p:attrName>
                                        </p:attrNameLst>
                                      </p:cBhvr>
                                      <p:tavLst>
                                        <p:tav tm="0">
                                          <p:val>
                                            <p:fltVal val="0"/>
                                          </p:val>
                                        </p:tav>
                                        <p:tav tm="100000">
                                          <p:val>
                                            <p:strVal val="#ppt_w"/>
                                          </p:val>
                                        </p:tav>
                                      </p:tavLst>
                                    </p:anim>
                                    <p:anim calcmode="lin" valueType="num">
                                      <p:cBhvr>
                                        <p:cTn id="25" dur="500" fill="hold"/>
                                        <p:tgtEl>
                                          <p:spTgt spid="11"/>
                                        </p:tgtEl>
                                        <p:attrNameLst>
                                          <p:attrName>ppt_h</p:attrName>
                                        </p:attrNameLst>
                                      </p:cBhvr>
                                      <p:tavLst>
                                        <p:tav tm="0">
                                          <p:val>
                                            <p:fltVal val="0"/>
                                          </p:val>
                                        </p:tav>
                                        <p:tav tm="100000">
                                          <p:val>
                                            <p:strVal val="#ppt_h"/>
                                          </p:val>
                                        </p:tav>
                                      </p:tavLst>
                                    </p:anim>
                                    <p:animEffect transition="in" filter="fade">
                                      <p:cBhvr>
                                        <p:cTn id="26" dur="500"/>
                                        <p:tgtEl>
                                          <p:spTgt spid="11"/>
                                        </p:tgtEl>
                                      </p:cBhvr>
                                    </p:animEffect>
                                  </p:childTnLst>
                                </p:cTn>
                              </p:par>
                              <p:par>
                                <p:cTn id="27" presetID="53" presetClass="entr" presetSubtype="16" fill="hold" nodeType="withEffect">
                                  <p:stCondLst>
                                    <p:cond delay="0"/>
                                  </p:stCondLst>
                                  <p:childTnLst>
                                    <p:set>
                                      <p:cBhvr>
                                        <p:cTn id="28" dur="1" fill="hold">
                                          <p:stCondLst>
                                            <p:cond delay="0"/>
                                          </p:stCondLst>
                                        </p:cTn>
                                        <p:tgtEl>
                                          <p:spTgt spid="10"/>
                                        </p:tgtEl>
                                        <p:attrNameLst>
                                          <p:attrName>style.visibility</p:attrName>
                                        </p:attrNameLst>
                                      </p:cBhvr>
                                      <p:to>
                                        <p:strVal val="visible"/>
                                      </p:to>
                                    </p:set>
                                    <p:anim calcmode="lin" valueType="num">
                                      <p:cBhvr>
                                        <p:cTn id="29" dur="500" fill="hold"/>
                                        <p:tgtEl>
                                          <p:spTgt spid="10"/>
                                        </p:tgtEl>
                                        <p:attrNameLst>
                                          <p:attrName>ppt_w</p:attrName>
                                        </p:attrNameLst>
                                      </p:cBhvr>
                                      <p:tavLst>
                                        <p:tav tm="0">
                                          <p:val>
                                            <p:fltVal val="0"/>
                                          </p:val>
                                        </p:tav>
                                        <p:tav tm="100000">
                                          <p:val>
                                            <p:strVal val="#ppt_w"/>
                                          </p:val>
                                        </p:tav>
                                      </p:tavLst>
                                    </p:anim>
                                    <p:anim calcmode="lin" valueType="num">
                                      <p:cBhvr>
                                        <p:cTn id="30" dur="500" fill="hold"/>
                                        <p:tgtEl>
                                          <p:spTgt spid="10"/>
                                        </p:tgtEl>
                                        <p:attrNameLst>
                                          <p:attrName>ppt_h</p:attrName>
                                        </p:attrNameLst>
                                      </p:cBhvr>
                                      <p:tavLst>
                                        <p:tav tm="0">
                                          <p:val>
                                            <p:fltVal val="0"/>
                                          </p:val>
                                        </p:tav>
                                        <p:tav tm="100000">
                                          <p:val>
                                            <p:strVal val="#ppt_h"/>
                                          </p:val>
                                        </p:tav>
                                      </p:tavLst>
                                    </p:anim>
                                    <p:animEffect transition="in" filter="fade">
                                      <p:cBhvr>
                                        <p:cTn id="31" dur="500"/>
                                        <p:tgtEl>
                                          <p:spTgt spid="10"/>
                                        </p:tgtEl>
                                      </p:cBhvr>
                                    </p:animEffect>
                                  </p:childTnLst>
                                </p:cTn>
                              </p:par>
                              <p:par>
                                <p:cTn id="32" presetID="53" presetClass="entr" presetSubtype="16" fill="hold" grpId="0" nodeType="withEffect">
                                  <p:stCondLst>
                                    <p:cond delay="0"/>
                                  </p:stCondLst>
                                  <p:childTnLst>
                                    <p:set>
                                      <p:cBhvr>
                                        <p:cTn id="33" dur="1" fill="hold">
                                          <p:stCondLst>
                                            <p:cond delay="0"/>
                                          </p:stCondLst>
                                        </p:cTn>
                                        <p:tgtEl>
                                          <p:spTgt spid="12"/>
                                        </p:tgtEl>
                                        <p:attrNameLst>
                                          <p:attrName>style.visibility</p:attrName>
                                        </p:attrNameLst>
                                      </p:cBhvr>
                                      <p:to>
                                        <p:strVal val="visible"/>
                                      </p:to>
                                    </p:set>
                                    <p:anim calcmode="lin" valueType="num">
                                      <p:cBhvr>
                                        <p:cTn id="34" dur="500" fill="hold"/>
                                        <p:tgtEl>
                                          <p:spTgt spid="12"/>
                                        </p:tgtEl>
                                        <p:attrNameLst>
                                          <p:attrName>ppt_w</p:attrName>
                                        </p:attrNameLst>
                                      </p:cBhvr>
                                      <p:tavLst>
                                        <p:tav tm="0">
                                          <p:val>
                                            <p:fltVal val="0"/>
                                          </p:val>
                                        </p:tav>
                                        <p:tav tm="100000">
                                          <p:val>
                                            <p:strVal val="#ppt_w"/>
                                          </p:val>
                                        </p:tav>
                                      </p:tavLst>
                                    </p:anim>
                                    <p:anim calcmode="lin" valueType="num">
                                      <p:cBhvr>
                                        <p:cTn id="35" dur="500" fill="hold"/>
                                        <p:tgtEl>
                                          <p:spTgt spid="12"/>
                                        </p:tgtEl>
                                        <p:attrNameLst>
                                          <p:attrName>ppt_h</p:attrName>
                                        </p:attrNameLst>
                                      </p:cBhvr>
                                      <p:tavLst>
                                        <p:tav tm="0">
                                          <p:val>
                                            <p:fltVal val="0"/>
                                          </p:val>
                                        </p:tav>
                                        <p:tav tm="100000">
                                          <p:val>
                                            <p:strVal val="#ppt_h"/>
                                          </p:val>
                                        </p:tav>
                                      </p:tavLst>
                                    </p:anim>
                                    <p:animEffect transition="in" filter="fade">
                                      <p:cBhvr>
                                        <p:cTn id="36" dur="500"/>
                                        <p:tgtEl>
                                          <p:spTgt spid="12"/>
                                        </p:tgtEl>
                                      </p:cBhvr>
                                    </p:animEffect>
                                  </p:childTnLst>
                                </p:cTn>
                              </p:par>
                              <p:par>
                                <p:cTn id="37" presetID="53" presetClass="entr" presetSubtype="16" fill="hold" nodeType="withEffect">
                                  <p:stCondLst>
                                    <p:cond delay="0"/>
                                  </p:stCondLst>
                                  <p:childTnLst>
                                    <p:set>
                                      <p:cBhvr>
                                        <p:cTn id="38" dur="1" fill="hold">
                                          <p:stCondLst>
                                            <p:cond delay="0"/>
                                          </p:stCondLst>
                                        </p:cTn>
                                        <p:tgtEl>
                                          <p:spTgt spid="8197"/>
                                        </p:tgtEl>
                                        <p:attrNameLst>
                                          <p:attrName>style.visibility</p:attrName>
                                        </p:attrNameLst>
                                      </p:cBhvr>
                                      <p:to>
                                        <p:strVal val="visible"/>
                                      </p:to>
                                    </p:set>
                                    <p:anim calcmode="lin" valueType="num">
                                      <p:cBhvr>
                                        <p:cTn id="39" dur="500" fill="hold"/>
                                        <p:tgtEl>
                                          <p:spTgt spid="8197"/>
                                        </p:tgtEl>
                                        <p:attrNameLst>
                                          <p:attrName>ppt_w</p:attrName>
                                        </p:attrNameLst>
                                      </p:cBhvr>
                                      <p:tavLst>
                                        <p:tav tm="0">
                                          <p:val>
                                            <p:fltVal val="0"/>
                                          </p:val>
                                        </p:tav>
                                        <p:tav tm="100000">
                                          <p:val>
                                            <p:strVal val="#ppt_w"/>
                                          </p:val>
                                        </p:tav>
                                      </p:tavLst>
                                    </p:anim>
                                    <p:anim calcmode="lin" valueType="num">
                                      <p:cBhvr>
                                        <p:cTn id="40" dur="500" fill="hold"/>
                                        <p:tgtEl>
                                          <p:spTgt spid="8197"/>
                                        </p:tgtEl>
                                        <p:attrNameLst>
                                          <p:attrName>ppt_h</p:attrName>
                                        </p:attrNameLst>
                                      </p:cBhvr>
                                      <p:tavLst>
                                        <p:tav tm="0">
                                          <p:val>
                                            <p:fltVal val="0"/>
                                          </p:val>
                                        </p:tav>
                                        <p:tav tm="100000">
                                          <p:val>
                                            <p:strVal val="#ppt_h"/>
                                          </p:val>
                                        </p:tav>
                                      </p:tavLst>
                                    </p:anim>
                                    <p:animEffect transition="in" filter="fade">
                                      <p:cBhvr>
                                        <p:cTn id="41" dur="500"/>
                                        <p:tgtEl>
                                          <p:spTgt spid="8197"/>
                                        </p:tgtEl>
                                      </p:cBhvr>
                                    </p:animEffect>
                                  </p:childTnLst>
                                </p:cTn>
                              </p:par>
                              <p:par>
                                <p:cTn id="42" presetID="53" presetClass="entr" presetSubtype="16" fill="hold" grpId="0" nodeType="withEffect">
                                  <p:stCondLst>
                                    <p:cond delay="0"/>
                                  </p:stCondLst>
                                  <p:childTnLst>
                                    <p:set>
                                      <p:cBhvr>
                                        <p:cTn id="43" dur="1" fill="hold">
                                          <p:stCondLst>
                                            <p:cond delay="0"/>
                                          </p:stCondLst>
                                        </p:cTn>
                                        <p:tgtEl>
                                          <p:spTgt spid="13"/>
                                        </p:tgtEl>
                                        <p:attrNameLst>
                                          <p:attrName>style.visibility</p:attrName>
                                        </p:attrNameLst>
                                      </p:cBhvr>
                                      <p:to>
                                        <p:strVal val="visible"/>
                                      </p:to>
                                    </p:set>
                                    <p:anim calcmode="lin" valueType="num">
                                      <p:cBhvr>
                                        <p:cTn id="44" dur="500" fill="hold"/>
                                        <p:tgtEl>
                                          <p:spTgt spid="13"/>
                                        </p:tgtEl>
                                        <p:attrNameLst>
                                          <p:attrName>ppt_w</p:attrName>
                                        </p:attrNameLst>
                                      </p:cBhvr>
                                      <p:tavLst>
                                        <p:tav tm="0">
                                          <p:val>
                                            <p:fltVal val="0"/>
                                          </p:val>
                                        </p:tav>
                                        <p:tav tm="100000">
                                          <p:val>
                                            <p:strVal val="#ppt_w"/>
                                          </p:val>
                                        </p:tav>
                                      </p:tavLst>
                                    </p:anim>
                                    <p:anim calcmode="lin" valueType="num">
                                      <p:cBhvr>
                                        <p:cTn id="45" dur="500" fill="hold"/>
                                        <p:tgtEl>
                                          <p:spTgt spid="13"/>
                                        </p:tgtEl>
                                        <p:attrNameLst>
                                          <p:attrName>ppt_h</p:attrName>
                                        </p:attrNameLst>
                                      </p:cBhvr>
                                      <p:tavLst>
                                        <p:tav tm="0">
                                          <p:val>
                                            <p:fltVal val="0"/>
                                          </p:val>
                                        </p:tav>
                                        <p:tav tm="100000">
                                          <p:val>
                                            <p:strVal val="#ppt_h"/>
                                          </p:val>
                                        </p:tav>
                                      </p:tavLst>
                                    </p:anim>
                                    <p:animEffect transition="in" filter="fade">
                                      <p:cBhvr>
                                        <p:cTn id="46" dur="500"/>
                                        <p:tgtEl>
                                          <p:spTgt spid="13"/>
                                        </p:tgtEl>
                                      </p:cBhvr>
                                    </p:animEffect>
                                  </p:childTnLst>
                                </p:cTn>
                              </p:par>
                              <p:par>
                                <p:cTn id="47" presetID="53" presetClass="entr" presetSubtype="16" fill="hold" nodeType="withEffect">
                                  <p:stCondLst>
                                    <p:cond delay="0"/>
                                  </p:stCondLst>
                                  <p:childTnLst>
                                    <p:set>
                                      <p:cBhvr>
                                        <p:cTn id="48" dur="1" fill="hold">
                                          <p:stCondLst>
                                            <p:cond delay="0"/>
                                          </p:stCondLst>
                                        </p:cTn>
                                        <p:tgtEl>
                                          <p:spTgt spid="8196"/>
                                        </p:tgtEl>
                                        <p:attrNameLst>
                                          <p:attrName>style.visibility</p:attrName>
                                        </p:attrNameLst>
                                      </p:cBhvr>
                                      <p:to>
                                        <p:strVal val="visible"/>
                                      </p:to>
                                    </p:set>
                                    <p:anim calcmode="lin" valueType="num">
                                      <p:cBhvr>
                                        <p:cTn id="49" dur="500" fill="hold"/>
                                        <p:tgtEl>
                                          <p:spTgt spid="8196"/>
                                        </p:tgtEl>
                                        <p:attrNameLst>
                                          <p:attrName>ppt_w</p:attrName>
                                        </p:attrNameLst>
                                      </p:cBhvr>
                                      <p:tavLst>
                                        <p:tav tm="0">
                                          <p:val>
                                            <p:fltVal val="0"/>
                                          </p:val>
                                        </p:tav>
                                        <p:tav tm="100000">
                                          <p:val>
                                            <p:strVal val="#ppt_w"/>
                                          </p:val>
                                        </p:tav>
                                      </p:tavLst>
                                    </p:anim>
                                    <p:anim calcmode="lin" valueType="num">
                                      <p:cBhvr>
                                        <p:cTn id="50" dur="500" fill="hold"/>
                                        <p:tgtEl>
                                          <p:spTgt spid="8196"/>
                                        </p:tgtEl>
                                        <p:attrNameLst>
                                          <p:attrName>ppt_h</p:attrName>
                                        </p:attrNameLst>
                                      </p:cBhvr>
                                      <p:tavLst>
                                        <p:tav tm="0">
                                          <p:val>
                                            <p:fltVal val="0"/>
                                          </p:val>
                                        </p:tav>
                                        <p:tav tm="100000">
                                          <p:val>
                                            <p:strVal val="#ppt_h"/>
                                          </p:val>
                                        </p:tav>
                                      </p:tavLst>
                                    </p:anim>
                                    <p:animEffect transition="in" filter="fade">
                                      <p:cBhvr>
                                        <p:cTn id="51" dur="500"/>
                                        <p:tgtEl>
                                          <p:spTgt spid="8196"/>
                                        </p:tgtEl>
                                      </p:cBhvr>
                                    </p:animEffect>
                                  </p:childTnLst>
                                </p:cTn>
                              </p:par>
                              <p:par>
                                <p:cTn id="52" presetID="53" presetClass="entr" presetSubtype="16" fill="hold" grpId="0" nodeType="withEffect">
                                  <p:stCondLst>
                                    <p:cond delay="0"/>
                                  </p:stCondLst>
                                  <p:childTnLst>
                                    <p:set>
                                      <p:cBhvr>
                                        <p:cTn id="53" dur="1" fill="hold">
                                          <p:stCondLst>
                                            <p:cond delay="0"/>
                                          </p:stCondLst>
                                        </p:cTn>
                                        <p:tgtEl>
                                          <p:spTgt spid="14"/>
                                        </p:tgtEl>
                                        <p:attrNameLst>
                                          <p:attrName>style.visibility</p:attrName>
                                        </p:attrNameLst>
                                      </p:cBhvr>
                                      <p:to>
                                        <p:strVal val="visible"/>
                                      </p:to>
                                    </p:set>
                                    <p:anim calcmode="lin" valueType="num">
                                      <p:cBhvr>
                                        <p:cTn id="54" dur="500" fill="hold"/>
                                        <p:tgtEl>
                                          <p:spTgt spid="14"/>
                                        </p:tgtEl>
                                        <p:attrNameLst>
                                          <p:attrName>ppt_w</p:attrName>
                                        </p:attrNameLst>
                                      </p:cBhvr>
                                      <p:tavLst>
                                        <p:tav tm="0">
                                          <p:val>
                                            <p:fltVal val="0"/>
                                          </p:val>
                                        </p:tav>
                                        <p:tav tm="100000">
                                          <p:val>
                                            <p:strVal val="#ppt_w"/>
                                          </p:val>
                                        </p:tav>
                                      </p:tavLst>
                                    </p:anim>
                                    <p:anim calcmode="lin" valueType="num">
                                      <p:cBhvr>
                                        <p:cTn id="55" dur="500" fill="hold"/>
                                        <p:tgtEl>
                                          <p:spTgt spid="14"/>
                                        </p:tgtEl>
                                        <p:attrNameLst>
                                          <p:attrName>ppt_h</p:attrName>
                                        </p:attrNameLst>
                                      </p:cBhvr>
                                      <p:tavLst>
                                        <p:tav tm="0">
                                          <p:val>
                                            <p:fltVal val="0"/>
                                          </p:val>
                                        </p:tav>
                                        <p:tav tm="100000">
                                          <p:val>
                                            <p:strVal val="#ppt_h"/>
                                          </p:val>
                                        </p:tav>
                                      </p:tavLst>
                                    </p:anim>
                                    <p:animEffect transition="in" filter="fade">
                                      <p:cBhvr>
                                        <p:cTn id="56" dur="500"/>
                                        <p:tgtEl>
                                          <p:spTgt spid="14"/>
                                        </p:tgtEl>
                                      </p:cBhvr>
                                    </p:animEffect>
                                  </p:childTnLst>
                                </p:cTn>
                              </p:par>
                              <p:par>
                                <p:cTn id="57" presetID="53" presetClass="entr" presetSubtype="16" fill="hold" nodeType="withEffect">
                                  <p:stCondLst>
                                    <p:cond delay="0"/>
                                  </p:stCondLst>
                                  <p:childTnLst>
                                    <p:set>
                                      <p:cBhvr>
                                        <p:cTn id="58" dur="1" fill="hold">
                                          <p:stCondLst>
                                            <p:cond delay="0"/>
                                          </p:stCondLst>
                                        </p:cTn>
                                        <p:tgtEl>
                                          <p:spTgt spid="16"/>
                                        </p:tgtEl>
                                        <p:attrNameLst>
                                          <p:attrName>style.visibility</p:attrName>
                                        </p:attrNameLst>
                                      </p:cBhvr>
                                      <p:to>
                                        <p:strVal val="visible"/>
                                      </p:to>
                                    </p:set>
                                    <p:anim calcmode="lin" valueType="num">
                                      <p:cBhvr>
                                        <p:cTn id="59" dur="500" fill="hold"/>
                                        <p:tgtEl>
                                          <p:spTgt spid="16"/>
                                        </p:tgtEl>
                                        <p:attrNameLst>
                                          <p:attrName>ppt_w</p:attrName>
                                        </p:attrNameLst>
                                      </p:cBhvr>
                                      <p:tavLst>
                                        <p:tav tm="0">
                                          <p:val>
                                            <p:fltVal val="0"/>
                                          </p:val>
                                        </p:tav>
                                        <p:tav tm="100000">
                                          <p:val>
                                            <p:strVal val="#ppt_w"/>
                                          </p:val>
                                        </p:tav>
                                      </p:tavLst>
                                    </p:anim>
                                    <p:anim calcmode="lin" valueType="num">
                                      <p:cBhvr>
                                        <p:cTn id="60" dur="500" fill="hold"/>
                                        <p:tgtEl>
                                          <p:spTgt spid="16"/>
                                        </p:tgtEl>
                                        <p:attrNameLst>
                                          <p:attrName>ppt_h</p:attrName>
                                        </p:attrNameLst>
                                      </p:cBhvr>
                                      <p:tavLst>
                                        <p:tav tm="0">
                                          <p:val>
                                            <p:fltVal val="0"/>
                                          </p:val>
                                        </p:tav>
                                        <p:tav tm="100000">
                                          <p:val>
                                            <p:strVal val="#ppt_h"/>
                                          </p:val>
                                        </p:tav>
                                      </p:tavLst>
                                    </p:anim>
                                    <p:animEffect transition="in" filter="fade">
                                      <p:cBhvr>
                                        <p:cTn id="61" dur="500"/>
                                        <p:tgtEl>
                                          <p:spTgt spid="16"/>
                                        </p:tgtEl>
                                      </p:cBhvr>
                                    </p:animEffect>
                                  </p:childTnLst>
                                </p:cTn>
                              </p:par>
                            </p:childTnLst>
                          </p:cTn>
                        </p:par>
                      </p:childTnLst>
                    </p:cTn>
                  </p:par>
                  <p:par>
                    <p:cTn id="62" fill="hold">
                      <p:stCondLst>
                        <p:cond delay="indefinite"/>
                      </p:stCondLst>
                      <p:childTnLst>
                        <p:par>
                          <p:cTn id="63" fill="hold">
                            <p:stCondLst>
                              <p:cond delay="0"/>
                            </p:stCondLst>
                            <p:childTnLst>
                              <p:par>
                                <p:cTn id="64" presetID="3" presetClass="entr" presetSubtype="10" fill="hold" grpId="0" nodeType="clickEffect">
                                  <p:stCondLst>
                                    <p:cond delay="0"/>
                                  </p:stCondLst>
                                  <p:childTnLst>
                                    <p:set>
                                      <p:cBhvr>
                                        <p:cTn id="65" dur="1" fill="hold">
                                          <p:stCondLst>
                                            <p:cond delay="0"/>
                                          </p:stCondLst>
                                        </p:cTn>
                                        <p:tgtEl>
                                          <p:spTgt spid="17"/>
                                        </p:tgtEl>
                                        <p:attrNameLst>
                                          <p:attrName>style.visibility</p:attrName>
                                        </p:attrNameLst>
                                      </p:cBhvr>
                                      <p:to>
                                        <p:strVal val="visible"/>
                                      </p:to>
                                    </p:set>
                                    <p:animEffect transition="in" filter="blinds(horizontal)">
                                      <p:cBhvr>
                                        <p:cTn id="66"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11" grpId="0"/>
      <p:bldP spid="12" grpId="0"/>
      <p:bldP spid="13" grpId="0"/>
      <p:bldP spid="14" grpId="0"/>
      <p:bldP spid="17" grpId="0" animBg="1"/>
    </p:bldLst>
  </p:timing>
</p:sld>
</file>

<file path=ppt/slides/slide6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1143000" y="2676144"/>
            <a:ext cx="2678938" cy="446276"/>
          </a:xfrm>
          <a:prstGeom prst="rect">
            <a:avLst/>
          </a:prstGeom>
        </p:spPr>
        <p:txBody>
          <a:bodyPr wrap="none">
            <a:spAutoFit/>
          </a:bodyPr>
          <a:lstStyle/>
          <a:p>
            <a:r>
              <a:rPr lang="en-US" sz="2300" dirty="0">
                <a:latin typeface="Times New Roman" pitchFamily="18" charset="0"/>
                <a:cs typeface="Times New Roman" pitchFamily="18" charset="0"/>
              </a:rPr>
              <a:t>The shaded </a:t>
            </a:r>
            <a:r>
              <a:rPr lang="en-US" sz="2300" dirty="0" smtClean="0">
                <a:latin typeface="Times New Roman" pitchFamily="18" charset="0"/>
                <a:cs typeface="Times New Roman" pitchFamily="18" charset="0"/>
              </a:rPr>
              <a:t>region = </a:t>
            </a:r>
            <a:endParaRPr lang="en-US" sz="2300" dirty="0">
              <a:latin typeface="Times New Roman" pitchFamily="18" charset="0"/>
              <a:cs typeface="Times New Roman" pitchFamily="18" charset="0"/>
            </a:endParaRPr>
          </a:p>
        </p:txBody>
      </p:sp>
      <p:sp>
        <p:nvSpPr>
          <p:cNvPr id="18" name="Rectangle 17"/>
          <p:cNvSpPr/>
          <p:nvPr/>
        </p:nvSpPr>
        <p:spPr>
          <a:xfrm>
            <a:off x="609600" y="2676144"/>
            <a:ext cx="553357" cy="446276"/>
          </a:xfrm>
          <a:prstGeom prst="rect">
            <a:avLst/>
          </a:prstGeom>
        </p:spPr>
        <p:txBody>
          <a:bodyPr wrap="none">
            <a:spAutoFit/>
          </a:bodyPr>
          <a:lstStyle/>
          <a:p>
            <a:r>
              <a:rPr lang="en-US" sz="2300" b="1" dirty="0" smtClean="0">
                <a:latin typeface="Times New Roman" pitchFamily="18" charset="0"/>
                <a:cs typeface="Times New Roman" pitchFamily="18" charset="0"/>
              </a:rPr>
              <a:t>21.</a:t>
            </a:r>
            <a:endParaRPr lang="en-US" sz="2300" dirty="0">
              <a:latin typeface="Times New Roman" pitchFamily="18" charset="0"/>
              <a:cs typeface="Times New Roman" pitchFamily="18" charset="0"/>
            </a:endParaRPr>
          </a:p>
        </p:txBody>
      </p:sp>
      <p:pic>
        <p:nvPicPr>
          <p:cNvPr id="9218" name="Picture 2"/>
          <p:cNvPicPr>
            <a:picLocks noChangeAspect="1" noChangeArrowheads="1"/>
          </p:cNvPicPr>
          <p:nvPr/>
        </p:nvPicPr>
        <p:blipFill>
          <a:blip r:embed="rId2" cstate="print">
            <a:extLst>
              <a:ext uri="{28A0092B-C50C-407E-A947-70E740481C1C}">
                <a14:useLocalDpi xmlns:a14="http://schemas.microsoft.com/office/drawing/2010/main" xmlns="" val="0"/>
              </a:ext>
            </a:extLst>
          </a:blip>
          <a:srcRect/>
          <a:stretch>
            <a:fillRect/>
          </a:stretch>
        </p:blipFill>
        <p:spPr bwMode="auto">
          <a:xfrm>
            <a:off x="3726165" y="2823397"/>
            <a:ext cx="1372373" cy="25597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pic>
      <p:sp>
        <p:nvSpPr>
          <p:cNvPr id="5" name="TextBox 4"/>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4 Paper 1</a:t>
            </a:r>
          </a:p>
        </p:txBody>
      </p:sp>
    </p:spTree>
    <p:extLst>
      <p:ext uri="{BB962C8B-B14F-4D97-AF65-F5344CB8AC3E}">
        <p14:creationId xmlns:p14="http://schemas.microsoft.com/office/powerpoint/2010/main" xmlns="" val="1004788551"/>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18"/>
                                        </p:tgtEl>
                                        <p:attrNameLst>
                                          <p:attrName>style.visibility</p:attrName>
                                        </p:attrNameLst>
                                      </p:cBhvr>
                                      <p:to>
                                        <p:strVal val="visible"/>
                                      </p:to>
                                    </p:set>
                                    <p:anim calcmode="lin" valueType="num">
                                      <p:cBhvr>
                                        <p:cTn id="7" dur="500" fill="hold"/>
                                        <p:tgtEl>
                                          <p:spTgt spid="18"/>
                                        </p:tgtEl>
                                        <p:attrNameLst>
                                          <p:attrName>ppt_w</p:attrName>
                                        </p:attrNameLst>
                                      </p:cBhvr>
                                      <p:tavLst>
                                        <p:tav tm="0">
                                          <p:val>
                                            <p:fltVal val="0"/>
                                          </p:val>
                                        </p:tav>
                                        <p:tav tm="100000">
                                          <p:val>
                                            <p:strVal val="#ppt_w"/>
                                          </p:val>
                                        </p:tav>
                                      </p:tavLst>
                                    </p:anim>
                                    <p:anim calcmode="lin" valueType="num">
                                      <p:cBhvr>
                                        <p:cTn id="8" dur="500" fill="hold"/>
                                        <p:tgtEl>
                                          <p:spTgt spid="18"/>
                                        </p:tgtEl>
                                        <p:attrNameLst>
                                          <p:attrName>ppt_h</p:attrName>
                                        </p:attrNameLst>
                                      </p:cBhvr>
                                      <p:tavLst>
                                        <p:tav tm="0">
                                          <p:val>
                                            <p:fltVal val="0"/>
                                          </p:val>
                                        </p:tav>
                                        <p:tav tm="100000">
                                          <p:val>
                                            <p:strVal val="#ppt_h"/>
                                          </p:val>
                                        </p:tav>
                                      </p:tavLst>
                                    </p:anim>
                                    <p:animEffect transition="in" filter="fade">
                                      <p:cBhvr>
                                        <p:cTn id="9" dur="500"/>
                                        <p:tgtEl>
                                          <p:spTgt spid="18"/>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2"/>
                                        </p:tgtEl>
                                        <p:attrNameLst>
                                          <p:attrName>style.visibility</p:attrName>
                                        </p:attrNameLst>
                                      </p:cBhvr>
                                      <p:to>
                                        <p:strVal val="visible"/>
                                      </p:to>
                                    </p:set>
                                    <p:anim calcmode="lin" valueType="num">
                                      <p:cBhvr>
                                        <p:cTn id="12" dur="500" fill="hold"/>
                                        <p:tgtEl>
                                          <p:spTgt spid="2"/>
                                        </p:tgtEl>
                                        <p:attrNameLst>
                                          <p:attrName>ppt_w</p:attrName>
                                        </p:attrNameLst>
                                      </p:cBhvr>
                                      <p:tavLst>
                                        <p:tav tm="0">
                                          <p:val>
                                            <p:fltVal val="0"/>
                                          </p:val>
                                        </p:tav>
                                        <p:tav tm="100000">
                                          <p:val>
                                            <p:strVal val="#ppt_w"/>
                                          </p:val>
                                        </p:tav>
                                      </p:tavLst>
                                    </p:anim>
                                    <p:anim calcmode="lin" valueType="num">
                                      <p:cBhvr>
                                        <p:cTn id="13" dur="500" fill="hold"/>
                                        <p:tgtEl>
                                          <p:spTgt spid="2"/>
                                        </p:tgtEl>
                                        <p:attrNameLst>
                                          <p:attrName>ppt_h</p:attrName>
                                        </p:attrNameLst>
                                      </p:cBhvr>
                                      <p:tavLst>
                                        <p:tav tm="0">
                                          <p:val>
                                            <p:fltVal val="0"/>
                                          </p:val>
                                        </p:tav>
                                        <p:tav tm="100000">
                                          <p:val>
                                            <p:strVal val="#ppt_h"/>
                                          </p:val>
                                        </p:tav>
                                      </p:tavLst>
                                    </p:anim>
                                    <p:animEffect transition="in" filter="fade">
                                      <p:cBhvr>
                                        <p:cTn id="14" dur="500"/>
                                        <p:tgtEl>
                                          <p:spTgt spid="2"/>
                                        </p:tgtEl>
                                      </p:cBhvr>
                                    </p:animEffect>
                                  </p:childTnLst>
                                </p:cTn>
                              </p:par>
                              <p:par>
                                <p:cTn id="15" presetID="53" presetClass="entr" presetSubtype="16" fill="hold" nodeType="withEffect">
                                  <p:stCondLst>
                                    <p:cond delay="0"/>
                                  </p:stCondLst>
                                  <p:childTnLst>
                                    <p:set>
                                      <p:cBhvr>
                                        <p:cTn id="16" dur="1" fill="hold">
                                          <p:stCondLst>
                                            <p:cond delay="0"/>
                                          </p:stCondLst>
                                        </p:cTn>
                                        <p:tgtEl>
                                          <p:spTgt spid="9218"/>
                                        </p:tgtEl>
                                        <p:attrNameLst>
                                          <p:attrName>style.visibility</p:attrName>
                                        </p:attrNameLst>
                                      </p:cBhvr>
                                      <p:to>
                                        <p:strVal val="visible"/>
                                      </p:to>
                                    </p:set>
                                    <p:anim calcmode="lin" valueType="num">
                                      <p:cBhvr>
                                        <p:cTn id="17" dur="500" fill="hold"/>
                                        <p:tgtEl>
                                          <p:spTgt spid="9218"/>
                                        </p:tgtEl>
                                        <p:attrNameLst>
                                          <p:attrName>ppt_w</p:attrName>
                                        </p:attrNameLst>
                                      </p:cBhvr>
                                      <p:tavLst>
                                        <p:tav tm="0">
                                          <p:val>
                                            <p:fltVal val="0"/>
                                          </p:val>
                                        </p:tav>
                                        <p:tav tm="100000">
                                          <p:val>
                                            <p:strVal val="#ppt_w"/>
                                          </p:val>
                                        </p:tav>
                                      </p:tavLst>
                                    </p:anim>
                                    <p:anim calcmode="lin" valueType="num">
                                      <p:cBhvr>
                                        <p:cTn id="18" dur="500" fill="hold"/>
                                        <p:tgtEl>
                                          <p:spTgt spid="9218"/>
                                        </p:tgtEl>
                                        <p:attrNameLst>
                                          <p:attrName>ppt_h</p:attrName>
                                        </p:attrNameLst>
                                      </p:cBhvr>
                                      <p:tavLst>
                                        <p:tav tm="0">
                                          <p:val>
                                            <p:fltVal val="0"/>
                                          </p:val>
                                        </p:tav>
                                        <p:tav tm="100000">
                                          <p:val>
                                            <p:strVal val="#ppt_h"/>
                                          </p:val>
                                        </p:tav>
                                      </p:tavLst>
                                    </p:anim>
                                    <p:animEffect transition="in" filter="fade">
                                      <p:cBhvr>
                                        <p:cTn id="19" dur="500"/>
                                        <p:tgtEl>
                                          <p:spTgt spid="92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18" grpId="0"/>
    </p:bldLst>
  </p:timing>
</p:sld>
</file>

<file path=ppt/slides/slide6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a:xfrm>
            <a:off x="1143000" y="2676144"/>
            <a:ext cx="5715000" cy="800219"/>
          </a:xfrm>
          <a:prstGeom prst="rect">
            <a:avLst/>
          </a:prstGeom>
        </p:spPr>
        <p:txBody>
          <a:bodyPr wrap="square">
            <a:spAutoFit/>
          </a:bodyPr>
          <a:lstStyle/>
          <a:p>
            <a:r>
              <a:rPr lang="en-US" sz="2300" dirty="0">
                <a:latin typeface="Times New Roman" pitchFamily="18" charset="0"/>
                <a:cs typeface="Times New Roman" pitchFamily="18" charset="0"/>
              </a:rPr>
              <a:t>If </a:t>
            </a:r>
            <a:r>
              <a:rPr lang="en-US" sz="2300" i="1" dirty="0" smtClean="0">
                <a:latin typeface="Times New Roman" pitchFamily="18" charset="0"/>
                <a:cs typeface="Times New Roman" pitchFamily="18" charset="0"/>
              </a:rPr>
              <a:t>P = </a:t>
            </a:r>
            <a:r>
              <a:rPr lang="en-US" sz="2300" dirty="0" smtClean="0">
                <a:latin typeface="Times New Roman" pitchFamily="18" charset="0"/>
                <a:cs typeface="Times New Roman" pitchFamily="18" charset="0"/>
              </a:rPr>
              <a:t>{</a:t>
            </a:r>
            <a:r>
              <a:rPr lang="en-US" sz="2300" dirty="0">
                <a:latin typeface="Times New Roman" pitchFamily="18" charset="0"/>
                <a:cs typeface="Times New Roman" pitchFamily="18" charset="0"/>
              </a:rPr>
              <a:t>1, 2, 3, 4, 5}, then the number of </a:t>
            </a:r>
            <a:r>
              <a:rPr lang="en-US" sz="2300" dirty="0" smtClean="0">
                <a:latin typeface="Times New Roman" pitchFamily="18" charset="0"/>
                <a:cs typeface="Times New Roman" pitchFamily="18" charset="0"/>
              </a:rPr>
              <a:t>subsets of </a:t>
            </a:r>
            <a:r>
              <a:rPr lang="en-US" sz="2300" i="1" dirty="0" smtClean="0">
                <a:latin typeface="Times New Roman" pitchFamily="18" charset="0"/>
                <a:cs typeface="Times New Roman" pitchFamily="18" charset="0"/>
              </a:rPr>
              <a:t>P = </a:t>
            </a:r>
            <a:endParaRPr lang="en-US" sz="2300" dirty="0">
              <a:latin typeface="Times New Roman" pitchFamily="18" charset="0"/>
              <a:cs typeface="Times New Roman" pitchFamily="18" charset="0"/>
            </a:endParaRPr>
          </a:p>
        </p:txBody>
      </p:sp>
      <p:sp>
        <p:nvSpPr>
          <p:cNvPr id="4" name="Rectangle 3"/>
          <p:cNvSpPr/>
          <p:nvPr/>
        </p:nvSpPr>
        <p:spPr>
          <a:xfrm>
            <a:off x="609600" y="2676144"/>
            <a:ext cx="553357" cy="446276"/>
          </a:xfrm>
          <a:prstGeom prst="rect">
            <a:avLst/>
          </a:prstGeom>
        </p:spPr>
        <p:txBody>
          <a:bodyPr wrap="none">
            <a:spAutoFit/>
          </a:bodyPr>
          <a:lstStyle/>
          <a:p>
            <a:r>
              <a:rPr lang="en-US" sz="2300" b="1" dirty="0" smtClean="0">
                <a:latin typeface="Times New Roman" pitchFamily="18" charset="0"/>
                <a:cs typeface="Times New Roman" pitchFamily="18" charset="0"/>
              </a:rPr>
              <a:t>22.</a:t>
            </a:r>
            <a:endParaRPr lang="en-US" sz="2300" dirty="0">
              <a:latin typeface="Times New Roman" pitchFamily="18" charset="0"/>
              <a:cs typeface="Times New Roman" pitchFamily="18" charset="0"/>
            </a:endParaRPr>
          </a:p>
        </p:txBody>
      </p:sp>
      <p:sp>
        <p:nvSpPr>
          <p:cNvPr id="5" name="Content Placeholder 10"/>
          <p:cNvSpPr txBox="1">
            <a:spLocks/>
          </p:cNvSpPr>
          <p:nvPr/>
        </p:nvSpPr>
        <p:spPr>
          <a:xfrm>
            <a:off x="1197864" y="3362261"/>
            <a:ext cx="1282108" cy="676339"/>
          </a:xfrm>
          <a:prstGeom prst="rect">
            <a:avLst/>
          </a:prstGeom>
        </p:spPr>
        <p:txBody>
          <a:bodyPr wrap="square">
            <a:spAutoFit/>
          </a:bodyPr>
          <a:lstStyle>
            <a:lvl1pPr marL="274320" indent="-274320" algn="l" defTabSz="914400" rtl="0" eaLnBrk="1" latinLnBrk="0" hangingPunct="1">
              <a:spcBef>
                <a:spcPct val="20000"/>
              </a:spcBef>
              <a:buClr>
                <a:schemeClr val="accent1"/>
              </a:buClr>
              <a:buSzPct val="100000"/>
              <a:buFont typeface="Symbol" pitchFamily="18" charset="2"/>
              <a:buChar char=""/>
              <a:defRPr sz="2400" kern="1200">
                <a:solidFill>
                  <a:schemeClr val="tx2"/>
                </a:solidFill>
                <a:latin typeface="+mn-lt"/>
                <a:ea typeface="+mn-ea"/>
                <a:cs typeface="+mn-cs"/>
              </a:defRPr>
            </a:lvl1pPr>
            <a:lvl2pPr marL="576263" indent="-274320" algn="l" defTabSz="914400" rtl="0" eaLnBrk="1" latinLnBrk="0" hangingPunct="1">
              <a:spcBef>
                <a:spcPct val="20000"/>
              </a:spcBef>
              <a:buClr>
                <a:schemeClr val="accent1"/>
              </a:buClr>
              <a:buSzPct val="100000"/>
              <a:buFont typeface="Symbol" pitchFamily="18" charset="2"/>
              <a:buChar char=""/>
              <a:defRPr sz="2200" kern="1200">
                <a:solidFill>
                  <a:schemeClr val="tx2"/>
                </a:solidFill>
                <a:latin typeface="+mn-lt"/>
                <a:ea typeface="+mn-ea"/>
                <a:cs typeface="+mn-cs"/>
              </a:defRPr>
            </a:lvl2pPr>
            <a:lvl3pPr marL="855663" indent="-228600" algn="l" defTabSz="914400" rtl="0" eaLnBrk="1" latinLnBrk="0" hangingPunct="1">
              <a:spcBef>
                <a:spcPct val="20000"/>
              </a:spcBef>
              <a:buClr>
                <a:schemeClr val="accent1"/>
              </a:buClr>
              <a:buSzPct val="100000"/>
              <a:buFont typeface="Symbol" pitchFamily="18" charset="2"/>
              <a:buChar char=""/>
              <a:defRPr sz="2000" kern="1200">
                <a:solidFill>
                  <a:schemeClr val="tx2"/>
                </a:solidFill>
                <a:latin typeface="+mn-lt"/>
                <a:ea typeface="+mn-ea"/>
                <a:cs typeface="+mn-cs"/>
              </a:defRPr>
            </a:lvl3pPr>
            <a:lvl4pPr marL="1143000" indent="-228600" algn="l" defTabSz="914400" rtl="0" eaLnBrk="1" latinLnBrk="0" hangingPunct="1">
              <a:spcBef>
                <a:spcPct val="20000"/>
              </a:spcBef>
              <a:buClr>
                <a:schemeClr val="accent1"/>
              </a:buClr>
              <a:buSzPct val="100000"/>
              <a:buFont typeface="Symbol" pitchFamily="18" charset="2"/>
              <a:buChar char=""/>
              <a:defRPr sz="1800" kern="1200">
                <a:solidFill>
                  <a:schemeClr val="tx2"/>
                </a:solidFill>
                <a:latin typeface="+mn-lt"/>
                <a:ea typeface="+mn-ea"/>
                <a:cs typeface="+mn-cs"/>
              </a:defRPr>
            </a:lvl4pPr>
            <a:lvl5pPr marL="1463040" indent="-228600" algn="l" defTabSz="914400" rtl="0" eaLnBrk="1" latinLnBrk="0" hangingPunct="1">
              <a:spcBef>
                <a:spcPct val="20000"/>
              </a:spcBef>
              <a:buClr>
                <a:schemeClr val="accent1"/>
              </a:buClr>
              <a:buSzPct val="100000"/>
              <a:buFont typeface="Symbol" pitchFamily="18" charset="2"/>
              <a:buChar char=""/>
              <a:defRPr sz="1600" kern="1200">
                <a:solidFill>
                  <a:schemeClr val="tx2"/>
                </a:solidFill>
                <a:latin typeface="+mn-lt"/>
                <a:ea typeface="+mn-ea"/>
                <a:cs typeface="+mn-cs"/>
              </a:defRPr>
            </a:lvl5pPr>
            <a:lvl6pPr marL="178308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6pPr>
            <a:lvl7pPr marL="210312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7pPr>
            <a:lvl8pPr marL="242316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8pPr>
            <a:lvl9pPr marL="274320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9pPr>
          </a:lstStyle>
          <a:p>
            <a:pPr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(A) 16</a:t>
            </a:r>
            <a:endParaRPr lang="en-US" sz="2300" dirty="0">
              <a:solidFill>
                <a:schemeClr val="tx1"/>
              </a:solidFill>
              <a:latin typeface="Times New Roman" pitchFamily="18" charset="0"/>
              <a:cs typeface="Times New Roman" pitchFamily="18" charset="0"/>
            </a:endParaRPr>
          </a:p>
        </p:txBody>
      </p:sp>
      <p:sp>
        <p:nvSpPr>
          <p:cNvPr id="6" name="Content Placeholder 10"/>
          <p:cNvSpPr txBox="1">
            <a:spLocks/>
          </p:cNvSpPr>
          <p:nvPr/>
        </p:nvSpPr>
        <p:spPr>
          <a:xfrm>
            <a:off x="2648204" y="3362261"/>
            <a:ext cx="1383356" cy="676339"/>
          </a:xfrm>
          <a:prstGeom prst="rect">
            <a:avLst/>
          </a:prstGeom>
        </p:spPr>
        <p:txBody>
          <a:bodyPr wrap="square">
            <a:spAutoFit/>
          </a:bodyPr>
          <a:lstStyle>
            <a:lvl1pPr marL="274320" indent="-274320" algn="l" defTabSz="914400" rtl="0" eaLnBrk="1" latinLnBrk="0" hangingPunct="1">
              <a:spcBef>
                <a:spcPct val="20000"/>
              </a:spcBef>
              <a:buClr>
                <a:schemeClr val="accent1"/>
              </a:buClr>
              <a:buSzPct val="100000"/>
              <a:buFont typeface="Symbol" pitchFamily="18" charset="2"/>
              <a:buChar char=""/>
              <a:defRPr sz="2400" kern="1200">
                <a:solidFill>
                  <a:schemeClr val="tx2"/>
                </a:solidFill>
                <a:latin typeface="+mn-lt"/>
                <a:ea typeface="+mn-ea"/>
                <a:cs typeface="+mn-cs"/>
              </a:defRPr>
            </a:lvl1pPr>
            <a:lvl2pPr marL="576263" indent="-274320" algn="l" defTabSz="914400" rtl="0" eaLnBrk="1" latinLnBrk="0" hangingPunct="1">
              <a:spcBef>
                <a:spcPct val="20000"/>
              </a:spcBef>
              <a:buClr>
                <a:schemeClr val="accent1"/>
              </a:buClr>
              <a:buSzPct val="100000"/>
              <a:buFont typeface="Symbol" pitchFamily="18" charset="2"/>
              <a:buChar char=""/>
              <a:defRPr sz="2200" kern="1200">
                <a:solidFill>
                  <a:schemeClr val="tx2"/>
                </a:solidFill>
                <a:latin typeface="+mn-lt"/>
                <a:ea typeface="+mn-ea"/>
                <a:cs typeface="+mn-cs"/>
              </a:defRPr>
            </a:lvl2pPr>
            <a:lvl3pPr marL="855663" indent="-228600" algn="l" defTabSz="914400" rtl="0" eaLnBrk="1" latinLnBrk="0" hangingPunct="1">
              <a:spcBef>
                <a:spcPct val="20000"/>
              </a:spcBef>
              <a:buClr>
                <a:schemeClr val="accent1"/>
              </a:buClr>
              <a:buSzPct val="100000"/>
              <a:buFont typeface="Symbol" pitchFamily="18" charset="2"/>
              <a:buChar char=""/>
              <a:defRPr sz="2000" kern="1200">
                <a:solidFill>
                  <a:schemeClr val="tx2"/>
                </a:solidFill>
                <a:latin typeface="+mn-lt"/>
                <a:ea typeface="+mn-ea"/>
                <a:cs typeface="+mn-cs"/>
              </a:defRPr>
            </a:lvl3pPr>
            <a:lvl4pPr marL="1143000" indent="-228600" algn="l" defTabSz="914400" rtl="0" eaLnBrk="1" latinLnBrk="0" hangingPunct="1">
              <a:spcBef>
                <a:spcPct val="20000"/>
              </a:spcBef>
              <a:buClr>
                <a:schemeClr val="accent1"/>
              </a:buClr>
              <a:buSzPct val="100000"/>
              <a:buFont typeface="Symbol" pitchFamily="18" charset="2"/>
              <a:buChar char=""/>
              <a:defRPr sz="1800" kern="1200">
                <a:solidFill>
                  <a:schemeClr val="tx2"/>
                </a:solidFill>
                <a:latin typeface="+mn-lt"/>
                <a:ea typeface="+mn-ea"/>
                <a:cs typeface="+mn-cs"/>
              </a:defRPr>
            </a:lvl4pPr>
            <a:lvl5pPr marL="1463040" indent="-228600" algn="l" defTabSz="914400" rtl="0" eaLnBrk="1" latinLnBrk="0" hangingPunct="1">
              <a:spcBef>
                <a:spcPct val="20000"/>
              </a:spcBef>
              <a:buClr>
                <a:schemeClr val="accent1"/>
              </a:buClr>
              <a:buSzPct val="100000"/>
              <a:buFont typeface="Symbol" pitchFamily="18" charset="2"/>
              <a:buChar char=""/>
              <a:defRPr sz="1600" kern="1200">
                <a:solidFill>
                  <a:schemeClr val="tx2"/>
                </a:solidFill>
                <a:latin typeface="+mn-lt"/>
                <a:ea typeface="+mn-ea"/>
                <a:cs typeface="+mn-cs"/>
              </a:defRPr>
            </a:lvl5pPr>
            <a:lvl6pPr marL="178308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6pPr>
            <a:lvl7pPr marL="210312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7pPr>
            <a:lvl8pPr marL="242316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8pPr>
            <a:lvl9pPr marL="274320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9pPr>
          </a:lstStyle>
          <a:p>
            <a:pPr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(B) 32</a:t>
            </a:r>
            <a:endParaRPr lang="en-US" sz="2300" dirty="0">
              <a:solidFill>
                <a:schemeClr val="tx1"/>
              </a:solidFill>
              <a:latin typeface="Times New Roman" pitchFamily="18" charset="0"/>
              <a:cs typeface="Times New Roman" pitchFamily="18" charset="0"/>
            </a:endParaRPr>
          </a:p>
        </p:txBody>
      </p:sp>
      <p:sp>
        <p:nvSpPr>
          <p:cNvPr id="7" name="Content Placeholder 10"/>
          <p:cNvSpPr txBox="1">
            <a:spLocks/>
          </p:cNvSpPr>
          <p:nvPr/>
        </p:nvSpPr>
        <p:spPr>
          <a:xfrm>
            <a:off x="4020312" y="3353117"/>
            <a:ext cx="1278752" cy="676339"/>
          </a:xfrm>
          <a:prstGeom prst="rect">
            <a:avLst/>
          </a:prstGeom>
        </p:spPr>
        <p:txBody>
          <a:bodyPr wrap="square">
            <a:spAutoFit/>
          </a:bodyPr>
          <a:lstStyle>
            <a:lvl1pPr marL="274320" indent="-274320" algn="l" defTabSz="914400" rtl="0" eaLnBrk="1" latinLnBrk="0" hangingPunct="1">
              <a:spcBef>
                <a:spcPct val="20000"/>
              </a:spcBef>
              <a:buClr>
                <a:schemeClr val="accent1"/>
              </a:buClr>
              <a:buSzPct val="100000"/>
              <a:buFont typeface="Symbol" pitchFamily="18" charset="2"/>
              <a:buChar char=""/>
              <a:defRPr sz="2400" kern="1200">
                <a:solidFill>
                  <a:schemeClr val="tx2"/>
                </a:solidFill>
                <a:latin typeface="+mn-lt"/>
                <a:ea typeface="+mn-ea"/>
                <a:cs typeface="+mn-cs"/>
              </a:defRPr>
            </a:lvl1pPr>
            <a:lvl2pPr marL="576263" indent="-274320" algn="l" defTabSz="914400" rtl="0" eaLnBrk="1" latinLnBrk="0" hangingPunct="1">
              <a:spcBef>
                <a:spcPct val="20000"/>
              </a:spcBef>
              <a:buClr>
                <a:schemeClr val="accent1"/>
              </a:buClr>
              <a:buSzPct val="100000"/>
              <a:buFont typeface="Symbol" pitchFamily="18" charset="2"/>
              <a:buChar char=""/>
              <a:defRPr sz="2200" kern="1200">
                <a:solidFill>
                  <a:schemeClr val="tx2"/>
                </a:solidFill>
                <a:latin typeface="+mn-lt"/>
                <a:ea typeface="+mn-ea"/>
                <a:cs typeface="+mn-cs"/>
              </a:defRPr>
            </a:lvl2pPr>
            <a:lvl3pPr marL="855663" indent="-228600" algn="l" defTabSz="914400" rtl="0" eaLnBrk="1" latinLnBrk="0" hangingPunct="1">
              <a:spcBef>
                <a:spcPct val="20000"/>
              </a:spcBef>
              <a:buClr>
                <a:schemeClr val="accent1"/>
              </a:buClr>
              <a:buSzPct val="100000"/>
              <a:buFont typeface="Symbol" pitchFamily="18" charset="2"/>
              <a:buChar char=""/>
              <a:defRPr sz="2000" kern="1200">
                <a:solidFill>
                  <a:schemeClr val="tx2"/>
                </a:solidFill>
                <a:latin typeface="+mn-lt"/>
                <a:ea typeface="+mn-ea"/>
                <a:cs typeface="+mn-cs"/>
              </a:defRPr>
            </a:lvl3pPr>
            <a:lvl4pPr marL="1143000" indent="-228600" algn="l" defTabSz="914400" rtl="0" eaLnBrk="1" latinLnBrk="0" hangingPunct="1">
              <a:spcBef>
                <a:spcPct val="20000"/>
              </a:spcBef>
              <a:buClr>
                <a:schemeClr val="accent1"/>
              </a:buClr>
              <a:buSzPct val="100000"/>
              <a:buFont typeface="Symbol" pitchFamily="18" charset="2"/>
              <a:buChar char=""/>
              <a:defRPr sz="1800" kern="1200">
                <a:solidFill>
                  <a:schemeClr val="tx2"/>
                </a:solidFill>
                <a:latin typeface="+mn-lt"/>
                <a:ea typeface="+mn-ea"/>
                <a:cs typeface="+mn-cs"/>
              </a:defRPr>
            </a:lvl4pPr>
            <a:lvl5pPr marL="1463040" indent="-228600" algn="l" defTabSz="914400" rtl="0" eaLnBrk="1" latinLnBrk="0" hangingPunct="1">
              <a:spcBef>
                <a:spcPct val="20000"/>
              </a:spcBef>
              <a:buClr>
                <a:schemeClr val="accent1"/>
              </a:buClr>
              <a:buSzPct val="100000"/>
              <a:buFont typeface="Symbol" pitchFamily="18" charset="2"/>
              <a:buChar char=""/>
              <a:defRPr sz="1600" kern="1200">
                <a:solidFill>
                  <a:schemeClr val="tx2"/>
                </a:solidFill>
                <a:latin typeface="+mn-lt"/>
                <a:ea typeface="+mn-ea"/>
                <a:cs typeface="+mn-cs"/>
              </a:defRPr>
            </a:lvl5pPr>
            <a:lvl6pPr marL="178308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6pPr>
            <a:lvl7pPr marL="210312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7pPr>
            <a:lvl8pPr marL="242316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8pPr>
            <a:lvl9pPr marL="274320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9pPr>
          </a:lstStyle>
          <a:p>
            <a:pPr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(C) 64</a:t>
            </a:r>
            <a:endParaRPr lang="en-US" sz="2300" dirty="0">
              <a:solidFill>
                <a:schemeClr val="tx1"/>
              </a:solidFill>
              <a:latin typeface="Times New Roman" pitchFamily="18" charset="0"/>
              <a:cs typeface="Times New Roman" pitchFamily="18" charset="0"/>
            </a:endParaRPr>
          </a:p>
        </p:txBody>
      </p:sp>
      <p:sp>
        <p:nvSpPr>
          <p:cNvPr id="8" name="Content Placeholder 10"/>
          <p:cNvSpPr txBox="1">
            <a:spLocks/>
          </p:cNvSpPr>
          <p:nvPr/>
        </p:nvSpPr>
        <p:spPr>
          <a:xfrm>
            <a:off x="5398008" y="3362261"/>
            <a:ext cx="1459992" cy="676339"/>
          </a:xfrm>
          <a:prstGeom prst="rect">
            <a:avLst/>
          </a:prstGeom>
        </p:spPr>
        <p:txBody>
          <a:bodyPr wrap="square">
            <a:spAutoFit/>
          </a:bodyPr>
          <a:lstStyle>
            <a:lvl1pPr marL="274320" indent="-274320" algn="l" defTabSz="914400" rtl="0" eaLnBrk="1" latinLnBrk="0" hangingPunct="1">
              <a:spcBef>
                <a:spcPct val="20000"/>
              </a:spcBef>
              <a:buClr>
                <a:schemeClr val="accent1"/>
              </a:buClr>
              <a:buSzPct val="100000"/>
              <a:buFont typeface="Symbol" pitchFamily="18" charset="2"/>
              <a:buChar char=""/>
              <a:defRPr sz="2400" kern="1200">
                <a:solidFill>
                  <a:schemeClr val="tx2"/>
                </a:solidFill>
                <a:latin typeface="+mn-lt"/>
                <a:ea typeface="+mn-ea"/>
                <a:cs typeface="+mn-cs"/>
              </a:defRPr>
            </a:lvl1pPr>
            <a:lvl2pPr marL="576263" indent="-274320" algn="l" defTabSz="914400" rtl="0" eaLnBrk="1" latinLnBrk="0" hangingPunct="1">
              <a:spcBef>
                <a:spcPct val="20000"/>
              </a:spcBef>
              <a:buClr>
                <a:schemeClr val="accent1"/>
              </a:buClr>
              <a:buSzPct val="100000"/>
              <a:buFont typeface="Symbol" pitchFamily="18" charset="2"/>
              <a:buChar char=""/>
              <a:defRPr sz="2200" kern="1200">
                <a:solidFill>
                  <a:schemeClr val="tx2"/>
                </a:solidFill>
                <a:latin typeface="+mn-lt"/>
                <a:ea typeface="+mn-ea"/>
                <a:cs typeface="+mn-cs"/>
              </a:defRPr>
            </a:lvl2pPr>
            <a:lvl3pPr marL="855663" indent="-228600" algn="l" defTabSz="914400" rtl="0" eaLnBrk="1" latinLnBrk="0" hangingPunct="1">
              <a:spcBef>
                <a:spcPct val="20000"/>
              </a:spcBef>
              <a:buClr>
                <a:schemeClr val="accent1"/>
              </a:buClr>
              <a:buSzPct val="100000"/>
              <a:buFont typeface="Symbol" pitchFamily="18" charset="2"/>
              <a:buChar char=""/>
              <a:defRPr sz="2000" kern="1200">
                <a:solidFill>
                  <a:schemeClr val="tx2"/>
                </a:solidFill>
                <a:latin typeface="+mn-lt"/>
                <a:ea typeface="+mn-ea"/>
                <a:cs typeface="+mn-cs"/>
              </a:defRPr>
            </a:lvl3pPr>
            <a:lvl4pPr marL="1143000" indent="-228600" algn="l" defTabSz="914400" rtl="0" eaLnBrk="1" latinLnBrk="0" hangingPunct="1">
              <a:spcBef>
                <a:spcPct val="20000"/>
              </a:spcBef>
              <a:buClr>
                <a:schemeClr val="accent1"/>
              </a:buClr>
              <a:buSzPct val="100000"/>
              <a:buFont typeface="Symbol" pitchFamily="18" charset="2"/>
              <a:buChar char=""/>
              <a:defRPr sz="1800" kern="1200">
                <a:solidFill>
                  <a:schemeClr val="tx2"/>
                </a:solidFill>
                <a:latin typeface="+mn-lt"/>
                <a:ea typeface="+mn-ea"/>
                <a:cs typeface="+mn-cs"/>
              </a:defRPr>
            </a:lvl4pPr>
            <a:lvl5pPr marL="1463040" indent="-228600" algn="l" defTabSz="914400" rtl="0" eaLnBrk="1" latinLnBrk="0" hangingPunct="1">
              <a:spcBef>
                <a:spcPct val="20000"/>
              </a:spcBef>
              <a:buClr>
                <a:schemeClr val="accent1"/>
              </a:buClr>
              <a:buSzPct val="100000"/>
              <a:buFont typeface="Symbol" pitchFamily="18" charset="2"/>
              <a:buChar char=""/>
              <a:defRPr sz="1600" kern="1200">
                <a:solidFill>
                  <a:schemeClr val="tx2"/>
                </a:solidFill>
                <a:latin typeface="+mn-lt"/>
                <a:ea typeface="+mn-ea"/>
                <a:cs typeface="+mn-cs"/>
              </a:defRPr>
            </a:lvl5pPr>
            <a:lvl6pPr marL="178308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6pPr>
            <a:lvl7pPr marL="210312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7pPr>
            <a:lvl8pPr marL="242316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8pPr>
            <a:lvl9pPr marL="274320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9pPr>
          </a:lstStyle>
          <a:p>
            <a:pPr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(D) 128</a:t>
            </a:r>
            <a:endParaRPr lang="en-US" sz="2300" dirty="0">
              <a:solidFill>
                <a:schemeClr val="tx1"/>
              </a:solidFill>
              <a:latin typeface="Times New Roman" pitchFamily="18" charset="0"/>
              <a:cs typeface="Times New Roman" pitchFamily="18" charset="0"/>
            </a:endParaRPr>
          </a:p>
        </p:txBody>
      </p:sp>
      <p:sp>
        <p:nvSpPr>
          <p:cNvPr id="9" name="Notched Right Arrow 8"/>
          <p:cNvSpPr/>
          <p:nvPr/>
        </p:nvSpPr>
        <p:spPr>
          <a:xfrm>
            <a:off x="7162800" y="6019800"/>
            <a:ext cx="1782315" cy="685800"/>
          </a:xfrm>
          <a:prstGeom prst="notchedRightArrow">
            <a:avLst/>
          </a:prstGeom>
          <a:blipFill>
            <a:blip r:embed="rId2" cstate="print">
              <a:extLst>
                <a:ext uri="{BEBA8EAE-BF5A-486C-A8C5-ECC9F3942E4B}">
                  <a14:imgProps xmlns:a14="http://schemas.microsoft.com/office/drawing/2010/main" xmlns="">
                    <a14:imgLayer r:embed="rId3">
                      <a14:imgEffect>
                        <a14:brightnessContrast bright="-20000" contrast="-20000"/>
                      </a14:imgEffect>
                    </a14:imgLayer>
                  </a14:imgProps>
                </a:ex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ANSWER</a:t>
            </a:r>
            <a:endParaRPr lang="en-US" sz="2000" b="1" dirty="0">
              <a:solidFill>
                <a:schemeClr val="tx1"/>
              </a:solidFill>
              <a:latin typeface="Times New Roman" pitchFamily="18" charset="0"/>
              <a:cs typeface="Times New Roman" pitchFamily="18" charset="0"/>
            </a:endParaRPr>
          </a:p>
        </p:txBody>
      </p:sp>
      <p:sp>
        <p:nvSpPr>
          <p:cNvPr id="10" name="TextBox 9"/>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4 Paper 1</a:t>
            </a:r>
          </a:p>
        </p:txBody>
      </p:sp>
    </p:spTree>
    <p:extLst>
      <p:ext uri="{BB962C8B-B14F-4D97-AF65-F5344CB8AC3E}">
        <p14:creationId xmlns:p14="http://schemas.microsoft.com/office/powerpoint/2010/main" xmlns="" val="2258755551"/>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500" fill="hold"/>
                                        <p:tgtEl>
                                          <p:spTgt spid="4"/>
                                        </p:tgtEl>
                                        <p:attrNameLst>
                                          <p:attrName>ppt_w</p:attrName>
                                        </p:attrNameLst>
                                      </p:cBhvr>
                                      <p:tavLst>
                                        <p:tav tm="0">
                                          <p:val>
                                            <p:fltVal val="0"/>
                                          </p:val>
                                        </p:tav>
                                        <p:tav tm="100000">
                                          <p:val>
                                            <p:strVal val="#ppt_w"/>
                                          </p:val>
                                        </p:tav>
                                      </p:tavLst>
                                    </p:anim>
                                    <p:anim calcmode="lin" valueType="num">
                                      <p:cBhvr>
                                        <p:cTn id="8" dur="500" fill="hold"/>
                                        <p:tgtEl>
                                          <p:spTgt spid="4"/>
                                        </p:tgtEl>
                                        <p:attrNameLst>
                                          <p:attrName>ppt_h</p:attrName>
                                        </p:attrNameLst>
                                      </p:cBhvr>
                                      <p:tavLst>
                                        <p:tav tm="0">
                                          <p:val>
                                            <p:fltVal val="0"/>
                                          </p:val>
                                        </p:tav>
                                        <p:tav tm="100000">
                                          <p:val>
                                            <p:strVal val="#ppt_h"/>
                                          </p:val>
                                        </p:tav>
                                      </p:tavLst>
                                    </p:anim>
                                    <p:animEffect transition="in" filter="fade">
                                      <p:cBhvr>
                                        <p:cTn id="9" dur="500"/>
                                        <p:tgtEl>
                                          <p:spTgt spid="4"/>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3"/>
                                        </p:tgtEl>
                                        <p:attrNameLst>
                                          <p:attrName>style.visibility</p:attrName>
                                        </p:attrNameLst>
                                      </p:cBhvr>
                                      <p:to>
                                        <p:strVal val="visible"/>
                                      </p:to>
                                    </p:set>
                                    <p:anim calcmode="lin" valueType="num">
                                      <p:cBhvr>
                                        <p:cTn id="12" dur="500" fill="hold"/>
                                        <p:tgtEl>
                                          <p:spTgt spid="3"/>
                                        </p:tgtEl>
                                        <p:attrNameLst>
                                          <p:attrName>ppt_w</p:attrName>
                                        </p:attrNameLst>
                                      </p:cBhvr>
                                      <p:tavLst>
                                        <p:tav tm="0">
                                          <p:val>
                                            <p:fltVal val="0"/>
                                          </p:val>
                                        </p:tav>
                                        <p:tav tm="100000">
                                          <p:val>
                                            <p:strVal val="#ppt_w"/>
                                          </p:val>
                                        </p:tav>
                                      </p:tavLst>
                                    </p:anim>
                                    <p:anim calcmode="lin" valueType="num">
                                      <p:cBhvr>
                                        <p:cTn id="13" dur="500" fill="hold"/>
                                        <p:tgtEl>
                                          <p:spTgt spid="3"/>
                                        </p:tgtEl>
                                        <p:attrNameLst>
                                          <p:attrName>ppt_h</p:attrName>
                                        </p:attrNameLst>
                                      </p:cBhvr>
                                      <p:tavLst>
                                        <p:tav tm="0">
                                          <p:val>
                                            <p:fltVal val="0"/>
                                          </p:val>
                                        </p:tav>
                                        <p:tav tm="100000">
                                          <p:val>
                                            <p:strVal val="#ppt_h"/>
                                          </p:val>
                                        </p:tav>
                                      </p:tavLst>
                                    </p:anim>
                                    <p:animEffect transition="in" filter="fade">
                                      <p:cBhvr>
                                        <p:cTn id="14" dur="500"/>
                                        <p:tgtEl>
                                          <p:spTgt spid="3"/>
                                        </p:tgtEl>
                                      </p:cBhvr>
                                    </p:animEffect>
                                  </p:childTnLst>
                                </p:cTn>
                              </p:par>
                            </p:childTnLst>
                          </p:cTn>
                        </p:par>
                      </p:childTnLst>
                    </p:cTn>
                  </p:par>
                  <p:par>
                    <p:cTn id="15" fill="hold">
                      <p:stCondLst>
                        <p:cond delay="indefinite"/>
                      </p:stCondLst>
                      <p:childTnLst>
                        <p:par>
                          <p:cTn id="16" fill="hold">
                            <p:stCondLst>
                              <p:cond delay="0"/>
                            </p:stCondLst>
                            <p:childTnLst>
                              <p:par>
                                <p:cTn id="17" presetID="53" presetClass="entr" presetSubtype="16" fill="hold" grpId="0" nodeType="clickEffect">
                                  <p:stCondLst>
                                    <p:cond delay="0"/>
                                  </p:stCondLst>
                                  <p:childTnLst>
                                    <p:set>
                                      <p:cBhvr>
                                        <p:cTn id="18" dur="1" fill="hold">
                                          <p:stCondLst>
                                            <p:cond delay="0"/>
                                          </p:stCondLst>
                                        </p:cTn>
                                        <p:tgtEl>
                                          <p:spTgt spid="5"/>
                                        </p:tgtEl>
                                        <p:attrNameLst>
                                          <p:attrName>style.visibility</p:attrName>
                                        </p:attrNameLst>
                                      </p:cBhvr>
                                      <p:to>
                                        <p:strVal val="visible"/>
                                      </p:to>
                                    </p:set>
                                    <p:anim calcmode="lin" valueType="num">
                                      <p:cBhvr>
                                        <p:cTn id="19" dur="500" fill="hold"/>
                                        <p:tgtEl>
                                          <p:spTgt spid="5"/>
                                        </p:tgtEl>
                                        <p:attrNameLst>
                                          <p:attrName>ppt_w</p:attrName>
                                        </p:attrNameLst>
                                      </p:cBhvr>
                                      <p:tavLst>
                                        <p:tav tm="0">
                                          <p:val>
                                            <p:fltVal val="0"/>
                                          </p:val>
                                        </p:tav>
                                        <p:tav tm="100000">
                                          <p:val>
                                            <p:strVal val="#ppt_w"/>
                                          </p:val>
                                        </p:tav>
                                      </p:tavLst>
                                    </p:anim>
                                    <p:anim calcmode="lin" valueType="num">
                                      <p:cBhvr>
                                        <p:cTn id="20" dur="500" fill="hold"/>
                                        <p:tgtEl>
                                          <p:spTgt spid="5"/>
                                        </p:tgtEl>
                                        <p:attrNameLst>
                                          <p:attrName>ppt_h</p:attrName>
                                        </p:attrNameLst>
                                      </p:cBhvr>
                                      <p:tavLst>
                                        <p:tav tm="0">
                                          <p:val>
                                            <p:fltVal val="0"/>
                                          </p:val>
                                        </p:tav>
                                        <p:tav tm="100000">
                                          <p:val>
                                            <p:strVal val="#ppt_h"/>
                                          </p:val>
                                        </p:tav>
                                      </p:tavLst>
                                    </p:anim>
                                    <p:animEffect transition="in" filter="fade">
                                      <p:cBhvr>
                                        <p:cTn id="21" dur="500"/>
                                        <p:tgtEl>
                                          <p:spTgt spid="5"/>
                                        </p:tgtEl>
                                      </p:cBhvr>
                                    </p:animEffect>
                                  </p:childTnLst>
                                </p:cTn>
                              </p:par>
                              <p:par>
                                <p:cTn id="22" presetID="53" presetClass="entr" presetSubtype="16" fill="hold" grpId="0" nodeType="withEffect">
                                  <p:stCondLst>
                                    <p:cond delay="0"/>
                                  </p:stCondLst>
                                  <p:childTnLst>
                                    <p:set>
                                      <p:cBhvr>
                                        <p:cTn id="23" dur="1" fill="hold">
                                          <p:stCondLst>
                                            <p:cond delay="0"/>
                                          </p:stCondLst>
                                        </p:cTn>
                                        <p:tgtEl>
                                          <p:spTgt spid="6"/>
                                        </p:tgtEl>
                                        <p:attrNameLst>
                                          <p:attrName>style.visibility</p:attrName>
                                        </p:attrNameLst>
                                      </p:cBhvr>
                                      <p:to>
                                        <p:strVal val="visible"/>
                                      </p:to>
                                    </p:set>
                                    <p:anim calcmode="lin" valueType="num">
                                      <p:cBhvr>
                                        <p:cTn id="24" dur="500" fill="hold"/>
                                        <p:tgtEl>
                                          <p:spTgt spid="6"/>
                                        </p:tgtEl>
                                        <p:attrNameLst>
                                          <p:attrName>ppt_w</p:attrName>
                                        </p:attrNameLst>
                                      </p:cBhvr>
                                      <p:tavLst>
                                        <p:tav tm="0">
                                          <p:val>
                                            <p:fltVal val="0"/>
                                          </p:val>
                                        </p:tav>
                                        <p:tav tm="100000">
                                          <p:val>
                                            <p:strVal val="#ppt_w"/>
                                          </p:val>
                                        </p:tav>
                                      </p:tavLst>
                                    </p:anim>
                                    <p:anim calcmode="lin" valueType="num">
                                      <p:cBhvr>
                                        <p:cTn id="25" dur="500" fill="hold"/>
                                        <p:tgtEl>
                                          <p:spTgt spid="6"/>
                                        </p:tgtEl>
                                        <p:attrNameLst>
                                          <p:attrName>ppt_h</p:attrName>
                                        </p:attrNameLst>
                                      </p:cBhvr>
                                      <p:tavLst>
                                        <p:tav tm="0">
                                          <p:val>
                                            <p:fltVal val="0"/>
                                          </p:val>
                                        </p:tav>
                                        <p:tav tm="100000">
                                          <p:val>
                                            <p:strVal val="#ppt_h"/>
                                          </p:val>
                                        </p:tav>
                                      </p:tavLst>
                                    </p:anim>
                                    <p:animEffect transition="in" filter="fade">
                                      <p:cBhvr>
                                        <p:cTn id="26" dur="500"/>
                                        <p:tgtEl>
                                          <p:spTgt spid="6"/>
                                        </p:tgtEl>
                                      </p:cBhvr>
                                    </p:animEffect>
                                  </p:childTnLst>
                                </p:cTn>
                              </p:par>
                              <p:par>
                                <p:cTn id="27" presetID="53" presetClass="entr" presetSubtype="16" fill="hold" grpId="0" nodeType="withEffect">
                                  <p:stCondLst>
                                    <p:cond delay="0"/>
                                  </p:stCondLst>
                                  <p:childTnLst>
                                    <p:set>
                                      <p:cBhvr>
                                        <p:cTn id="28" dur="1" fill="hold">
                                          <p:stCondLst>
                                            <p:cond delay="0"/>
                                          </p:stCondLst>
                                        </p:cTn>
                                        <p:tgtEl>
                                          <p:spTgt spid="7"/>
                                        </p:tgtEl>
                                        <p:attrNameLst>
                                          <p:attrName>style.visibility</p:attrName>
                                        </p:attrNameLst>
                                      </p:cBhvr>
                                      <p:to>
                                        <p:strVal val="visible"/>
                                      </p:to>
                                    </p:set>
                                    <p:anim calcmode="lin" valueType="num">
                                      <p:cBhvr>
                                        <p:cTn id="29" dur="500" fill="hold"/>
                                        <p:tgtEl>
                                          <p:spTgt spid="7"/>
                                        </p:tgtEl>
                                        <p:attrNameLst>
                                          <p:attrName>ppt_w</p:attrName>
                                        </p:attrNameLst>
                                      </p:cBhvr>
                                      <p:tavLst>
                                        <p:tav tm="0">
                                          <p:val>
                                            <p:fltVal val="0"/>
                                          </p:val>
                                        </p:tav>
                                        <p:tav tm="100000">
                                          <p:val>
                                            <p:strVal val="#ppt_w"/>
                                          </p:val>
                                        </p:tav>
                                      </p:tavLst>
                                    </p:anim>
                                    <p:anim calcmode="lin" valueType="num">
                                      <p:cBhvr>
                                        <p:cTn id="30" dur="500" fill="hold"/>
                                        <p:tgtEl>
                                          <p:spTgt spid="7"/>
                                        </p:tgtEl>
                                        <p:attrNameLst>
                                          <p:attrName>ppt_h</p:attrName>
                                        </p:attrNameLst>
                                      </p:cBhvr>
                                      <p:tavLst>
                                        <p:tav tm="0">
                                          <p:val>
                                            <p:fltVal val="0"/>
                                          </p:val>
                                        </p:tav>
                                        <p:tav tm="100000">
                                          <p:val>
                                            <p:strVal val="#ppt_h"/>
                                          </p:val>
                                        </p:tav>
                                      </p:tavLst>
                                    </p:anim>
                                    <p:animEffect transition="in" filter="fade">
                                      <p:cBhvr>
                                        <p:cTn id="31" dur="500"/>
                                        <p:tgtEl>
                                          <p:spTgt spid="7"/>
                                        </p:tgtEl>
                                      </p:cBhvr>
                                    </p:animEffect>
                                  </p:childTnLst>
                                </p:cTn>
                              </p:par>
                              <p:par>
                                <p:cTn id="32" presetID="53" presetClass="entr" presetSubtype="16" fill="hold" grpId="0" nodeType="withEffect">
                                  <p:stCondLst>
                                    <p:cond delay="0"/>
                                  </p:stCondLst>
                                  <p:childTnLst>
                                    <p:set>
                                      <p:cBhvr>
                                        <p:cTn id="33" dur="1" fill="hold">
                                          <p:stCondLst>
                                            <p:cond delay="0"/>
                                          </p:stCondLst>
                                        </p:cTn>
                                        <p:tgtEl>
                                          <p:spTgt spid="8"/>
                                        </p:tgtEl>
                                        <p:attrNameLst>
                                          <p:attrName>style.visibility</p:attrName>
                                        </p:attrNameLst>
                                      </p:cBhvr>
                                      <p:to>
                                        <p:strVal val="visible"/>
                                      </p:to>
                                    </p:set>
                                    <p:anim calcmode="lin" valueType="num">
                                      <p:cBhvr>
                                        <p:cTn id="34" dur="500" fill="hold"/>
                                        <p:tgtEl>
                                          <p:spTgt spid="8"/>
                                        </p:tgtEl>
                                        <p:attrNameLst>
                                          <p:attrName>ppt_w</p:attrName>
                                        </p:attrNameLst>
                                      </p:cBhvr>
                                      <p:tavLst>
                                        <p:tav tm="0">
                                          <p:val>
                                            <p:fltVal val="0"/>
                                          </p:val>
                                        </p:tav>
                                        <p:tav tm="100000">
                                          <p:val>
                                            <p:strVal val="#ppt_w"/>
                                          </p:val>
                                        </p:tav>
                                      </p:tavLst>
                                    </p:anim>
                                    <p:anim calcmode="lin" valueType="num">
                                      <p:cBhvr>
                                        <p:cTn id="35" dur="500" fill="hold"/>
                                        <p:tgtEl>
                                          <p:spTgt spid="8"/>
                                        </p:tgtEl>
                                        <p:attrNameLst>
                                          <p:attrName>ppt_h</p:attrName>
                                        </p:attrNameLst>
                                      </p:cBhvr>
                                      <p:tavLst>
                                        <p:tav tm="0">
                                          <p:val>
                                            <p:fltVal val="0"/>
                                          </p:val>
                                        </p:tav>
                                        <p:tav tm="100000">
                                          <p:val>
                                            <p:strVal val="#ppt_h"/>
                                          </p:val>
                                        </p:tav>
                                      </p:tavLst>
                                    </p:anim>
                                    <p:animEffect transition="in" filter="fade">
                                      <p:cBhvr>
                                        <p:cTn id="36" dur="500"/>
                                        <p:tgtEl>
                                          <p:spTgt spid="8"/>
                                        </p:tgtEl>
                                      </p:cBhvr>
                                    </p:animEffect>
                                  </p:childTnLst>
                                </p:cTn>
                              </p:par>
                            </p:childTnLst>
                          </p:cTn>
                        </p:par>
                      </p:childTnLst>
                    </p:cTn>
                  </p:par>
                  <p:par>
                    <p:cTn id="37" fill="hold">
                      <p:stCondLst>
                        <p:cond delay="indefinite"/>
                      </p:stCondLst>
                      <p:childTnLst>
                        <p:par>
                          <p:cTn id="38" fill="hold">
                            <p:stCondLst>
                              <p:cond delay="0"/>
                            </p:stCondLst>
                            <p:childTnLst>
                              <p:par>
                                <p:cTn id="39" presetID="3" presetClass="entr" presetSubtype="10" fill="hold" grpId="0" nodeType="clickEffect">
                                  <p:stCondLst>
                                    <p:cond delay="0"/>
                                  </p:stCondLst>
                                  <p:childTnLst>
                                    <p:set>
                                      <p:cBhvr>
                                        <p:cTn id="40" dur="1" fill="hold">
                                          <p:stCondLst>
                                            <p:cond delay="0"/>
                                          </p:stCondLst>
                                        </p:cTn>
                                        <p:tgtEl>
                                          <p:spTgt spid="9"/>
                                        </p:tgtEl>
                                        <p:attrNameLst>
                                          <p:attrName>style.visibility</p:attrName>
                                        </p:attrNameLst>
                                      </p:cBhvr>
                                      <p:to>
                                        <p:strVal val="visible"/>
                                      </p:to>
                                    </p:set>
                                    <p:animEffect transition="in" filter="blinds(horizontal)">
                                      <p:cBhvr>
                                        <p:cTn id="41"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5" grpId="0"/>
      <p:bldP spid="6" grpId="0"/>
      <p:bldP spid="7" grpId="0"/>
      <p:bldP spid="8" grpId="0"/>
      <p:bldP spid="9" grpId="0" animBg="1"/>
    </p:bldLst>
  </p:timing>
</p:sld>
</file>

<file path=ppt/slides/slide6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a:xfrm>
            <a:off x="1143000" y="2676144"/>
            <a:ext cx="2938625" cy="446276"/>
          </a:xfrm>
          <a:prstGeom prst="rect">
            <a:avLst/>
          </a:prstGeom>
        </p:spPr>
        <p:txBody>
          <a:bodyPr wrap="none">
            <a:spAutoFit/>
          </a:bodyPr>
          <a:lstStyle/>
          <a:p>
            <a:r>
              <a:rPr lang="en-US" sz="2300" dirty="0" smtClean="0">
                <a:latin typeface="Times New Roman" pitchFamily="18" charset="0"/>
                <a:cs typeface="Times New Roman" pitchFamily="18" charset="0"/>
              </a:rPr>
              <a:t>The number of subsets,</a:t>
            </a:r>
            <a:endParaRPr lang="en-US" sz="2300" dirty="0">
              <a:latin typeface="Times New Roman" pitchFamily="18" charset="0"/>
              <a:cs typeface="Times New Roman" pitchFamily="18" charset="0"/>
            </a:endParaRPr>
          </a:p>
        </p:txBody>
      </p:sp>
      <p:sp>
        <p:nvSpPr>
          <p:cNvPr id="4" name="Rectangle 3"/>
          <p:cNvSpPr/>
          <p:nvPr/>
        </p:nvSpPr>
        <p:spPr>
          <a:xfrm>
            <a:off x="609600" y="2676144"/>
            <a:ext cx="553357" cy="446276"/>
          </a:xfrm>
          <a:prstGeom prst="rect">
            <a:avLst/>
          </a:prstGeom>
        </p:spPr>
        <p:txBody>
          <a:bodyPr wrap="none">
            <a:spAutoFit/>
          </a:bodyPr>
          <a:lstStyle/>
          <a:p>
            <a:r>
              <a:rPr lang="en-US" sz="2300" b="1" dirty="0" smtClean="0">
                <a:latin typeface="Times New Roman" pitchFamily="18" charset="0"/>
                <a:cs typeface="Times New Roman" pitchFamily="18" charset="0"/>
              </a:rPr>
              <a:t>22.</a:t>
            </a:r>
            <a:endParaRPr lang="en-US" sz="2300" dirty="0">
              <a:latin typeface="Times New Roman" pitchFamily="18" charset="0"/>
              <a:cs typeface="Times New Roman" pitchFamily="18" charset="0"/>
            </a:endParaRPr>
          </a:p>
        </p:txBody>
      </p:sp>
      <p:sp>
        <p:nvSpPr>
          <p:cNvPr id="5" name="Rectangle 4"/>
          <p:cNvSpPr/>
          <p:nvPr/>
        </p:nvSpPr>
        <p:spPr>
          <a:xfrm>
            <a:off x="3200400" y="3122420"/>
            <a:ext cx="1047082" cy="1154162"/>
          </a:xfrm>
          <a:prstGeom prst="rect">
            <a:avLst/>
          </a:prstGeom>
        </p:spPr>
        <p:txBody>
          <a:bodyPr wrap="none">
            <a:spAutoFit/>
          </a:bodyPr>
          <a:lstStyle/>
          <a:p>
            <a:r>
              <a:rPr lang="en-US" sz="2300" i="1" dirty="0" smtClean="0">
                <a:latin typeface="Times New Roman" pitchFamily="18" charset="0"/>
                <a:cs typeface="Times New Roman" pitchFamily="18" charset="0"/>
              </a:rPr>
              <a:t>N = </a:t>
            </a:r>
            <a:r>
              <a:rPr lang="en-US" sz="2300" dirty="0" smtClean="0">
                <a:latin typeface="Times New Roman" pitchFamily="18" charset="0"/>
                <a:cs typeface="Times New Roman" pitchFamily="18" charset="0"/>
              </a:rPr>
              <a:t>2</a:t>
            </a:r>
            <a:r>
              <a:rPr lang="en-US" sz="2300" i="1" baseline="30000" dirty="0" smtClean="0">
                <a:latin typeface="Times New Roman" pitchFamily="18" charset="0"/>
                <a:cs typeface="Times New Roman" pitchFamily="18" charset="0"/>
              </a:rPr>
              <a:t>n</a:t>
            </a:r>
          </a:p>
          <a:p>
            <a:pPr>
              <a:tabLst>
                <a:tab pos="274638" algn="l"/>
              </a:tabLst>
            </a:pPr>
            <a:r>
              <a:rPr lang="en-US" sz="2300" i="1" dirty="0" smtClean="0">
                <a:latin typeface="Times New Roman" pitchFamily="18" charset="0"/>
                <a:cs typeface="Times New Roman" pitchFamily="18" charset="0"/>
              </a:rPr>
              <a:t>  </a:t>
            </a:r>
            <a:r>
              <a:rPr lang="en-US" sz="2000" i="1" dirty="0" smtClean="0">
                <a:latin typeface="Times New Roman" pitchFamily="18" charset="0"/>
                <a:cs typeface="Times New Roman" pitchFamily="18" charset="0"/>
              </a:rPr>
              <a:t>  </a:t>
            </a:r>
            <a:r>
              <a:rPr lang="en-US" sz="2300" i="1" dirty="0" smtClean="0">
                <a:latin typeface="Times New Roman" pitchFamily="18" charset="0"/>
                <a:cs typeface="Times New Roman" pitchFamily="18" charset="0"/>
              </a:rPr>
              <a:t>= </a:t>
            </a:r>
            <a:r>
              <a:rPr lang="en-US" sz="2300" dirty="0" smtClean="0">
                <a:latin typeface="Times New Roman" pitchFamily="18" charset="0"/>
                <a:cs typeface="Times New Roman" pitchFamily="18" charset="0"/>
              </a:rPr>
              <a:t>2</a:t>
            </a:r>
            <a:r>
              <a:rPr lang="en-US" sz="2300" baseline="30000" dirty="0" smtClean="0">
                <a:latin typeface="Times New Roman" pitchFamily="18" charset="0"/>
                <a:cs typeface="Times New Roman" pitchFamily="18" charset="0"/>
              </a:rPr>
              <a:t>5</a:t>
            </a:r>
          </a:p>
          <a:p>
            <a:pPr>
              <a:tabLst>
                <a:tab pos="274638" algn="l"/>
              </a:tabLst>
            </a:pPr>
            <a:r>
              <a:rPr lang="en-US" sz="2300" i="1" dirty="0" smtClean="0">
                <a:latin typeface="Times New Roman" pitchFamily="18" charset="0"/>
                <a:cs typeface="Times New Roman" pitchFamily="18" charset="0"/>
              </a:rPr>
              <a:t>   </a:t>
            </a:r>
            <a:r>
              <a:rPr lang="en-US" sz="2000" i="1" dirty="0" smtClean="0">
                <a:latin typeface="Times New Roman" pitchFamily="18" charset="0"/>
                <a:cs typeface="Times New Roman" pitchFamily="18" charset="0"/>
              </a:rPr>
              <a:t> </a:t>
            </a:r>
            <a:r>
              <a:rPr lang="en-US" sz="2300" i="1" dirty="0" smtClean="0">
                <a:latin typeface="Times New Roman" pitchFamily="18" charset="0"/>
                <a:cs typeface="Times New Roman" pitchFamily="18" charset="0"/>
              </a:rPr>
              <a:t>= </a:t>
            </a:r>
            <a:r>
              <a:rPr lang="en-US" sz="2300" dirty="0" smtClean="0">
                <a:solidFill>
                  <a:srgbClr val="00A89C"/>
                </a:solidFill>
                <a:latin typeface="Times New Roman" pitchFamily="18" charset="0"/>
                <a:cs typeface="Times New Roman" pitchFamily="18" charset="0"/>
              </a:rPr>
              <a:t>32</a:t>
            </a:r>
            <a:endParaRPr lang="en-US" sz="2300" dirty="0">
              <a:solidFill>
                <a:srgbClr val="00A89C"/>
              </a:solidFill>
              <a:latin typeface="Times New Roman" pitchFamily="18" charset="0"/>
              <a:cs typeface="Times New Roman" pitchFamily="18" charset="0"/>
            </a:endParaRPr>
          </a:p>
        </p:txBody>
      </p:sp>
      <p:sp>
        <p:nvSpPr>
          <p:cNvPr id="6" name="Rectangle 5"/>
          <p:cNvSpPr/>
          <p:nvPr/>
        </p:nvSpPr>
        <p:spPr>
          <a:xfrm>
            <a:off x="4419600" y="3122420"/>
            <a:ext cx="2705677" cy="800219"/>
          </a:xfrm>
          <a:prstGeom prst="rect">
            <a:avLst/>
          </a:prstGeom>
        </p:spPr>
        <p:txBody>
          <a:bodyPr wrap="none">
            <a:spAutoFit/>
          </a:bodyPr>
          <a:lstStyle/>
          <a:p>
            <a:pPr>
              <a:tabLst>
                <a:tab pos="417513" algn="l"/>
              </a:tabLst>
            </a:pPr>
            <a:r>
              <a:rPr lang="en-US" sz="2300" i="1" dirty="0" smtClean="0">
                <a:solidFill>
                  <a:srgbClr val="00A99D"/>
                </a:solidFill>
                <a:latin typeface="Times New Roman" pitchFamily="18" charset="0"/>
                <a:cs typeface="Times New Roman" pitchFamily="18" charset="0"/>
              </a:rPr>
              <a:t>	P </a:t>
            </a:r>
            <a:r>
              <a:rPr lang="en-US" sz="2300" dirty="0" smtClean="0">
                <a:solidFill>
                  <a:srgbClr val="00A99D"/>
                </a:solidFill>
                <a:latin typeface="Times New Roman" pitchFamily="18" charset="0"/>
                <a:cs typeface="Times New Roman" pitchFamily="18" charset="0"/>
              </a:rPr>
              <a:t>= {1</a:t>
            </a:r>
            <a:r>
              <a:rPr lang="en-US" sz="2300" dirty="0">
                <a:solidFill>
                  <a:srgbClr val="00A99D"/>
                </a:solidFill>
                <a:latin typeface="Times New Roman" pitchFamily="18" charset="0"/>
                <a:cs typeface="Times New Roman" pitchFamily="18" charset="0"/>
              </a:rPr>
              <a:t>, 2, 3, 4, </a:t>
            </a:r>
            <a:r>
              <a:rPr lang="en-US" sz="2300" dirty="0" smtClean="0">
                <a:solidFill>
                  <a:srgbClr val="00A99D"/>
                </a:solidFill>
                <a:latin typeface="Times New Roman" pitchFamily="18" charset="0"/>
                <a:cs typeface="Times New Roman" pitchFamily="18" charset="0"/>
              </a:rPr>
              <a:t>5}</a:t>
            </a:r>
          </a:p>
          <a:p>
            <a:r>
              <a:rPr lang="en-US" sz="2300" dirty="0" smtClean="0">
                <a:solidFill>
                  <a:srgbClr val="00A99D"/>
                </a:solidFill>
                <a:latin typeface="Times New Roman" pitchFamily="18" charset="0"/>
                <a:cs typeface="Times New Roman" pitchFamily="18" charset="0"/>
              </a:rPr>
              <a:t> </a:t>
            </a:r>
            <a:r>
              <a:rPr lang="en-US" sz="2300" i="1" dirty="0" smtClean="0">
                <a:solidFill>
                  <a:srgbClr val="00A99D"/>
                </a:solidFill>
                <a:latin typeface="Times New Roman" pitchFamily="18" charset="0"/>
                <a:cs typeface="Times New Roman" pitchFamily="18" charset="0"/>
              </a:rPr>
              <a:t>n</a:t>
            </a:r>
            <a:r>
              <a:rPr lang="en-US" sz="2300" dirty="0" smtClean="0">
                <a:solidFill>
                  <a:srgbClr val="00A99D"/>
                </a:solidFill>
                <a:latin typeface="Times New Roman" pitchFamily="18" charset="0"/>
                <a:cs typeface="Times New Roman" pitchFamily="18" charset="0"/>
              </a:rPr>
              <a:t>(</a:t>
            </a:r>
            <a:r>
              <a:rPr lang="en-US" sz="2300" i="1" dirty="0" smtClean="0">
                <a:solidFill>
                  <a:srgbClr val="00A99D"/>
                </a:solidFill>
                <a:latin typeface="Times New Roman" pitchFamily="18" charset="0"/>
                <a:cs typeface="Times New Roman" pitchFamily="18" charset="0"/>
              </a:rPr>
              <a:t>P</a:t>
            </a:r>
            <a:r>
              <a:rPr lang="en-US" sz="2300" dirty="0" smtClean="0">
                <a:solidFill>
                  <a:srgbClr val="00A99D"/>
                </a:solidFill>
                <a:latin typeface="Times New Roman" pitchFamily="18" charset="0"/>
                <a:cs typeface="Times New Roman" pitchFamily="18" charset="0"/>
              </a:rPr>
              <a:t>) = 5 = </a:t>
            </a:r>
            <a:r>
              <a:rPr lang="en-US" sz="2300" i="1" dirty="0" smtClean="0">
                <a:solidFill>
                  <a:srgbClr val="00A99D"/>
                </a:solidFill>
                <a:latin typeface="Times New Roman" pitchFamily="18" charset="0"/>
                <a:cs typeface="Times New Roman" pitchFamily="18" charset="0"/>
              </a:rPr>
              <a:t>n</a:t>
            </a:r>
            <a:endParaRPr lang="en-US" sz="2300" i="1" dirty="0">
              <a:solidFill>
                <a:srgbClr val="00A99D"/>
              </a:solidFill>
              <a:latin typeface="Times New Roman" pitchFamily="18" charset="0"/>
              <a:cs typeface="Times New Roman" pitchFamily="18" charset="0"/>
            </a:endParaRPr>
          </a:p>
        </p:txBody>
      </p:sp>
      <p:sp>
        <p:nvSpPr>
          <p:cNvPr id="7" name="TextBox 6"/>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4 Paper 1</a:t>
            </a:r>
          </a:p>
        </p:txBody>
      </p:sp>
    </p:spTree>
    <p:extLst>
      <p:ext uri="{BB962C8B-B14F-4D97-AF65-F5344CB8AC3E}">
        <p14:creationId xmlns:p14="http://schemas.microsoft.com/office/powerpoint/2010/main" xmlns="" val="380918044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500" fill="hold"/>
                                        <p:tgtEl>
                                          <p:spTgt spid="4"/>
                                        </p:tgtEl>
                                        <p:attrNameLst>
                                          <p:attrName>ppt_w</p:attrName>
                                        </p:attrNameLst>
                                      </p:cBhvr>
                                      <p:tavLst>
                                        <p:tav tm="0">
                                          <p:val>
                                            <p:fltVal val="0"/>
                                          </p:val>
                                        </p:tav>
                                        <p:tav tm="100000">
                                          <p:val>
                                            <p:strVal val="#ppt_w"/>
                                          </p:val>
                                        </p:tav>
                                      </p:tavLst>
                                    </p:anim>
                                    <p:anim calcmode="lin" valueType="num">
                                      <p:cBhvr>
                                        <p:cTn id="8" dur="500" fill="hold"/>
                                        <p:tgtEl>
                                          <p:spTgt spid="4"/>
                                        </p:tgtEl>
                                        <p:attrNameLst>
                                          <p:attrName>ppt_h</p:attrName>
                                        </p:attrNameLst>
                                      </p:cBhvr>
                                      <p:tavLst>
                                        <p:tav tm="0">
                                          <p:val>
                                            <p:fltVal val="0"/>
                                          </p:val>
                                        </p:tav>
                                        <p:tav tm="100000">
                                          <p:val>
                                            <p:strVal val="#ppt_h"/>
                                          </p:val>
                                        </p:tav>
                                      </p:tavLst>
                                    </p:anim>
                                    <p:animEffect transition="in" filter="fade">
                                      <p:cBhvr>
                                        <p:cTn id="9" dur="500"/>
                                        <p:tgtEl>
                                          <p:spTgt spid="4"/>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3"/>
                                        </p:tgtEl>
                                        <p:attrNameLst>
                                          <p:attrName>style.visibility</p:attrName>
                                        </p:attrNameLst>
                                      </p:cBhvr>
                                      <p:to>
                                        <p:strVal val="visible"/>
                                      </p:to>
                                    </p:set>
                                    <p:anim calcmode="lin" valueType="num">
                                      <p:cBhvr>
                                        <p:cTn id="12" dur="500" fill="hold"/>
                                        <p:tgtEl>
                                          <p:spTgt spid="3"/>
                                        </p:tgtEl>
                                        <p:attrNameLst>
                                          <p:attrName>ppt_w</p:attrName>
                                        </p:attrNameLst>
                                      </p:cBhvr>
                                      <p:tavLst>
                                        <p:tav tm="0">
                                          <p:val>
                                            <p:fltVal val="0"/>
                                          </p:val>
                                        </p:tav>
                                        <p:tav tm="100000">
                                          <p:val>
                                            <p:strVal val="#ppt_w"/>
                                          </p:val>
                                        </p:tav>
                                      </p:tavLst>
                                    </p:anim>
                                    <p:anim calcmode="lin" valueType="num">
                                      <p:cBhvr>
                                        <p:cTn id="13" dur="500" fill="hold"/>
                                        <p:tgtEl>
                                          <p:spTgt spid="3"/>
                                        </p:tgtEl>
                                        <p:attrNameLst>
                                          <p:attrName>ppt_h</p:attrName>
                                        </p:attrNameLst>
                                      </p:cBhvr>
                                      <p:tavLst>
                                        <p:tav tm="0">
                                          <p:val>
                                            <p:fltVal val="0"/>
                                          </p:val>
                                        </p:tav>
                                        <p:tav tm="100000">
                                          <p:val>
                                            <p:strVal val="#ppt_h"/>
                                          </p:val>
                                        </p:tav>
                                      </p:tavLst>
                                    </p:anim>
                                    <p:animEffect transition="in" filter="fade">
                                      <p:cBhvr>
                                        <p:cTn id="14" dur="500"/>
                                        <p:tgtEl>
                                          <p:spTgt spid="3"/>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5"/>
                                        </p:tgtEl>
                                        <p:attrNameLst>
                                          <p:attrName>style.visibility</p:attrName>
                                        </p:attrNameLst>
                                      </p:cBhvr>
                                      <p:to>
                                        <p:strVal val="visible"/>
                                      </p:to>
                                    </p:set>
                                    <p:anim calcmode="lin" valueType="num">
                                      <p:cBhvr>
                                        <p:cTn id="17" dur="500" fill="hold"/>
                                        <p:tgtEl>
                                          <p:spTgt spid="5"/>
                                        </p:tgtEl>
                                        <p:attrNameLst>
                                          <p:attrName>ppt_w</p:attrName>
                                        </p:attrNameLst>
                                      </p:cBhvr>
                                      <p:tavLst>
                                        <p:tav tm="0">
                                          <p:val>
                                            <p:fltVal val="0"/>
                                          </p:val>
                                        </p:tav>
                                        <p:tav tm="100000">
                                          <p:val>
                                            <p:strVal val="#ppt_w"/>
                                          </p:val>
                                        </p:tav>
                                      </p:tavLst>
                                    </p:anim>
                                    <p:anim calcmode="lin" valueType="num">
                                      <p:cBhvr>
                                        <p:cTn id="18" dur="500" fill="hold"/>
                                        <p:tgtEl>
                                          <p:spTgt spid="5"/>
                                        </p:tgtEl>
                                        <p:attrNameLst>
                                          <p:attrName>ppt_h</p:attrName>
                                        </p:attrNameLst>
                                      </p:cBhvr>
                                      <p:tavLst>
                                        <p:tav tm="0">
                                          <p:val>
                                            <p:fltVal val="0"/>
                                          </p:val>
                                        </p:tav>
                                        <p:tav tm="100000">
                                          <p:val>
                                            <p:strVal val="#ppt_h"/>
                                          </p:val>
                                        </p:tav>
                                      </p:tavLst>
                                    </p:anim>
                                    <p:animEffect transition="in" filter="fade">
                                      <p:cBhvr>
                                        <p:cTn id="19" dur="500"/>
                                        <p:tgtEl>
                                          <p:spTgt spid="5"/>
                                        </p:tgtEl>
                                      </p:cBhvr>
                                    </p:animEffect>
                                  </p:childTnLst>
                                </p:cTn>
                              </p:par>
                              <p:par>
                                <p:cTn id="20" presetID="53" presetClass="entr" presetSubtype="16" fill="hold" grpId="0" nodeType="withEffect">
                                  <p:stCondLst>
                                    <p:cond delay="0"/>
                                  </p:stCondLst>
                                  <p:childTnLst>
                                    <p:set>
                                      <p:cBhvr>
                                        <p:cTn id="21" dur="1" fill="hold">
                                          <p:stCondLst>
                                            <p:cond delay="0"/>
                                          </p:stCondLst>
                                        </p:cTn>
                                        <p:tgtEl>
                                          <p:spTgt spid="6"/>
                                        </p:tgtEl>
                                        <p:attrNameLst>
                                          <p:attrName>style.visibility</p:attrName>
                                        </p:attrNameLst>
                                      </p:cBhvr>
                                      <p:to>
                                        <p:strVal val="visible"/>
                                      </p:to>
                                    </p:set>
                                    <p:anim calcmode="lin" valueType="num">
                                      <p:cBhvr>
                                        <p:cTn id="22" dur="500" fill="hold"/>
                                        <p:tgtEl>
                                          <p:spTgt spid="6"/>
                                        </p:tgtEl>
                                        <p:attrNameLst>
                                          <p:attrName>ppt_w</p:attrName>
                                        </p:attrNameLst>
                                      </p:cBhvr>
                                      <p:tavLst>
                                        <p:tav tm="0">
                                          <p:val>
                                            <p:fltVal val="0"/>
                                          </p:val>
                                        </p:tav>
                                        <p:tav tm="100000">
                                          <p:val>
                                            <p:strVal val="#ppt_w"/>
                                          </p:val>
                                        </p:tav>
                                      </p:tavLst>
                                    </p:anim>
                                    <p:anim calcmode="lin" valueType="num">
                                      <p:cBhvr>
                                        <p:cTn id="23" dur="500" fill="hold"/>
                                        <p:tgtEl>
                                          <p:spTgt spid="6"/>
                                        </p:tgtEl>
                                        <p:attrNameLst>
                                          <p:attrName>ppt_h</p:attrName>
                                        </p:attrNameLst>
                                      </p:cBhvr>
                                      <p:tavLst>
                                        <p:tav tm="0">
                                          <p:val>
                                            <p:fltVal val="0"/>
                                          </p:val>
                                        </p:tav>
                                        <p:tav tm="100000">
                                          <p:val>
                                            <p:strVal val="#ppt_h"/>
                                          </p:val>
                                        </p:tav>
                                      </p:tavLst>
                                    </p:anim>
                                    <p:animEffect transition="in" filter="fade">
                                      <p:cBhvr>
                                        <p:cTn id="24"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5" grpId="0"/>
      <p:bldP spid="6" grpId="0"/>
    </p:bldLst>
  </p:timing>
</p:sld>
</file>

<file path=ppt/slides/slide6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a:xfrm>
            <a:off x="1164612" y="2676144"/>
            <a:ext cx="4626588" cy="446276"/>
          </a:xfrm>
          <a:prstGeom prst="rect">
            <a:avLst/>
          </a:prstGeom>
        </p:spPr>
        <p:txBody>
          <a:bodyPr wrap="none">
            <a:spAutoFit/>
          </a:bodyPr>
          <a:lstStyle/>
          <a:p>
            <a:r>
              <a:rPr lang="en-US" sz="2300" dirty="0">
                <a:latin typeface="Times New Roman" pitchFamily="18" charset="0"/>
                <a:cs typeface="Times New Roman" pitchFamily="18" charset="0"/>
              </a:rPr>
              <a:t>How many grams are in 5 kilograms?</a:t>
            </a:r>
          </a:p>
        </p:txBody>
      </p:sp>
      <p:sp>
        <p:nvSpPr>
          <p:cNvPr id="4" name="Rectangle 3"/>
          <p:cNvSpPr/>
          <p:nvPr/>
        </p:nvSpPr>
        <p:spPr>
          <a:xfrm>
            <a:off x="609600" y="2676144"/>
            <a:ext cx="553357" cy="446276"/>
          </a:xfrm>
          <a:prstGeom prst="rect">
            <a:avLst/>
          </a:prstGeom>
        </p:spPr>
        <p:txBody>
          <a:bodyPr wrap="none">
            <a:spAutoFit/>
          </a:bodyPr>
          <a:lstStyle/>
          <a:p>
            <a:r>
              <a:rPr lang="en-US" sz="2300" b="1" dirty="0" smtClean="0">
                <a:latin typeface="Times New Roman" pitchFamily="18" charset="0"/>
                <a:cs typeface="Times New Roman" pitchFamily="18" charset="0"/>
              </a:rPr>
              <a:t>23.</a:t>
            </a:r>
            <a:endParaRPr lang="en-US" sz="2300" dirty="0">
              <a:latin typeface="Times New Roman" pitchFamily="18" charset="0"/>
              <a:cs typeface="Times New Roman" pitchFamily="18" charset="0"/>
            </a:endParaRPr>
          </a:p>
        </p:txBody>
      </p:sp>
      <p:sp>
        <p:nvSpPr>
          <p:cNvPr id="5" name="Content Placeholder 10"/>
          <p:cNvSpPr txBox="1">
            <a:spLocks/>
          </p:cNvSpPr>
          <p:nvPr/>
        </p:nvSpPr>
        <p:spPr>
          <a:xfrm>
            <a:off x="1197864" y="3057144"/>
            <a:ext cx="1282108" cy="676339"/>
          </a:xfrm>
          <a:prstGeom prst="rect">
            <a:avLst/>
          </a:prstGeom>
        </p:spPr>
        <p:txBody>
          <a:bodyPr wrap="square">
            <a:spAutoFit/>
          </a:bodyPr>
          <a:lstStyle>
            <a:lvl1pPr marL="274320" indent="-274320" algn="l" defTabSz="914400" rtl="0" eaLnBrk="1" latinLnBrk="0" hangingPunct="1">
              <a:spcBef>
                <a:spcPct val="20000"/>
              </a:spcBef>
              <a:buClr>
                <a:schemeClr val="accent1"/>
              </a:buClr>
              <a:buSzPct val="100000"/>
              <a:buFont typeface="Symbol" pitchFamily="18" charset="2"/>
              <a:buChar char=""/>
              <a:defRPr sz="2400" kern="1200">
                <a:solidFill>
                  <a:schemeClr val="tx2"/>
                </a:solidFill>
                <a:latin typeface="+mn-lt"/>
                <a:ea typeface="+mn-ea"/>
                <a:cs typeface="+mn-cs"/>
              </a:defRPr>
            </a:lvl1pPr>
            <a:lvl2pPr marL="576263" indent="-274320" algn="l" defTabSz="914400" rtl="0" eaLnBrk="1" latinLnBrk="0" hangingPunct="1">
              <a:spcBef>
                <a:spcPct val="20000"/>
              </a:spcBef>
              <a:buClr>
                <a:schemeClr val="accent1"/>
              </a:buClr>
              <a:buSzPct val="100000"/>
              <a:buFont typeface="Symbol" pitchFamily="18" charset="2"/>
              <a:buChar char=""/>
              <a:defRPr sz="2200" kern="1200">
                <a:solidFill>
                  <a:schemeClr val="tx2"/>
                </a:solidFill>
                <a:latin typeface="+mn-lt"/>
                <a:ea typeface="+mn-ea"/>
                <a:cs typeface="+mn-cs"/>
              </a:defRPr>
            </a:lvl2pPr>
            <a:lvl3pPr marL="855663" indent="-228600" algn="l" defTabSz="914400" rtl="0" eaLnBrk="1" latinLnBrk="0" hangingPunct="1">
              <a:spcBef>
                <a:spcPct val="20000"/>
              </a:spcBef>
              <a:buClr>
                <a:schemeClr val="accent1"/>
              </a:buClr>
              <a:buSzPct val="100000"/>
              <a:buFont typeface="Symbol" pitchFamily="18" charset="2"/>
              <a:buChar char=""/>
              <a:defRPr sz="2000" kern="1200">
                <a:solidFill>
                  <a:schemeClr val="tx2"/>
                </a:solidFill>
                <a:latin typeface="+mn-lt"/>
                <a:ea typeface="+mn-ea"/>
                <a:cs typeface="+mn-cs"/>
              </a:defRPr>
            </a:lvl3pPr>
            <a:lvl4pPr marL="1143000" indent="-228600" algn="l" defTabSz="914400" rtl="0" eaLnBrk="1" latinLnBrk="0" hangingPunct="1">
              <a:spcBef>
                <a:spcPct val="20000"/>
              </a:spcBef>
              <a:buClr>
                <a:schemeClr val="accent1"/>
              </a:buClr>
              <a:buSzPct val="100000"/>
              <a:buFont typeface="Symbol" pitchFamily="18" charset="2"/>
              <a:buChar char=""/>
              <a:defRPr sz="1800" kern="1200">
                <a:solidFill>
                  <a:schemeClr val="tx2"/>
                </a:solidFill>
                <a:latin typeface="+mn-lt"/>
                <a:ea typeface="+mn-ea"/>
                <a:cs typeface="+mn-cs"/>
              </a:defRPr>
            </a:lvl4pPr>
            <a:lvl5pPr marL="1463040" indent="-228600" algn="l" defTabSz="914400" rtl="0" eaLnBrk="1" latinLnBrk="0" hangingPunct="1">
              <a:spcBef>
                <a:spcPct val="20000"/>
              </a:spcBef>
              <a:buClr>
                <a:schemeClr val="accent1"/>
              </a:buClr>
              <a:buSzPct val="100000"/>
              <a:buFont typeface="Symbol" pitchFamily="18" charset="2"/>
              <a:buChar char=""/>
              <a:defRPr sz="1600" kern="1200">
                <a:solidFill>
                  <a:schemeClr val="tx2"/>
                </a:solidFill>
                <a:latin typeface="+mn-lt"/>
                <a:ea typeface="+mn-ea"/>
                <a:cs typeface="+mn-cs"/>
              </a:defRPr>
            </a:lvl5pPr>
            <a:lvl6pPr marL="178308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6pPr>
            <a:lvl7pPr marL="210312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7pPr>
            <a:lvl8pPr marL="242316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8pPr>
            <a:lvl9pPr marL="274320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9pPr>
          </a:lstStyle>
          <a:p>
            <a:pPr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(A) 50 g</a:t>
            </a:r>
            <a:endParaRPr lang="en-US" sz="2300" dirty="0">
              <a:solidFill>
                <a:schemeClr val="tx1"/>
              </a:solidFill>
              <a:latin typeface="Times New Roman" pitchFamily="18" charset="0"/>
              <a:cs typeface="Times New Roman" pitchFamily="18" charset="0"/>
            </a:endParaRPr>
          </a:p>
        </p:txBody>
      </p:sp>
      <p:sp>
        <p:nvSpPr>
          <p:cNvPr id="6" name="Content Placeholder 10"/>
          <p:cNvSpPr txBox="1">
            <a:spLocks/>
          </p:cNvSpPr>
          <p:nvPr/>
        </p:nvSpPr>
        <p:spPr>
          <a:xfrm>
            <a:off x="2648204" y="3057144"/>
            <a:ext cx="1383356" cy="676339"/>
          </a:xfrm>
          <a:prstGeom prst="rect">
            <a:avLst/>
          </a:prstGeom>
        </p:spPr>
        <p:txBody>
          <a:bodyPr wrap="square">
            <a:spAutoFit/>
          </a:bodyPr>
          <a:lstStyle>
            <a:lvl1pPr marL="274320" indent="-274320" algn="l" defTabSz="914400" rtl="0" eaLnBrk="1" latinLnBrk="0" hangingPunct="1">
              <a:spcBef>
                <a:spcPct val="20000"/>
              </a:spcBef>
              <a:buClr>
                <a:schemeClr val="accent1"/>
              </a:buClr>
              <a:buSzPct val="100000"/>
              <a:buFont typeface="Symbol" pitchFamily="18" charset="2"/>
              <a:buChar char=""/>
              <a:defRPr sz="2400" kern="1200">
                <a:solidFill>
                  <a:schemeClr val="tx2"/>
                </a:solidFill>
                <a:latin typeface="+mn-lt"/>
                <a:ea typeface="+mn-ea"/>
                <a:cs typeface="+mn-cs"/>
              </a:defRPr>
            </a:lvl1pPr>
            <a:lvl2pPr marL="576263" indent="-274320" algn="l" defTabSz="914400" rtl="0" eaLnBrk="1" latinLnBrk="0" hangingPunct="1">
              <a:spcBef>
                <a:spcPct val="20000"/>
              </a:spcBef>
              <a:buClr>
                <a:schemeClr val="accent1"/>
              </a:buClr>
              <a:buSzPct val="100000"/>
              <a:buFont typeface="Symbol" pitchFamily="18" charset="2"/>
              <a:buChar char=""/>
              <a:defRPr sz="2200" kern="1200">
                <a:solidFill>
                  <a:schemeClr val="tx2"/>
                </a:solidFill>
                <a:latin typeface="+mn-lt"/>
                <a:ea typeface="+mn-ea"/>
                <a:cs typeface="+mn-cs"/>
              </a:defRPr>
            </a:lvl2pPr>
            <a:lvl3pPr marL="855663" indent="-228600" algn="l" defTabSz="914400" rtl="0" eaLnBrk="1" latinLnBrk="0" hangingPunct="1">
              <a:spcBef>
                <a:spcPct val="20000"/>
              </a:spcBef>
              <a:buClr>
                <a:schemeClr val="accent1"/>
              </a:buClr>
              <a:buSzPct val="100000"/>
              <a:buFont typeface="Symbol" pitchFamily="18" charset="2"/>
              <a:buChar char=""/>
              <a:defRPr sz="2000" kern="1200">
                <a:solidFill>
                  <a:schemeClr val="tx2"/>
                </a:solidFill>
                <a:latin typeface="+mn-lt"/>
                <a:ea typeface="+mn-ea"/>
                <a:cs typeface="+mn-cs"/>
              </a:defRPr>
            </a:lvl3pPr>
            <a:lvl4pPr marL="1143000" indent="-228600" algn="l" defTabSz="914400" rtl="0" eaLnBrk="1" latinLnBrk="0" hangingPunct="1">
              <a:spcBef>
                <a:spcPct val="20000"/>
              </a:spcBef>
              <a:buClr>
                <a:schemeClr val="accent1"/>
              </a:buClr>
              <a:buSzPct val="100000"/>
              <a:buFont typeface="Symbol" pitchFamily="18" charset="2"/>
              <a:buChar char=""/>
              <a:defRPr sz="1800" kern="1200">
                <a:solidFill>
                  <a:schemeClr val="tx2"/>
                </a:solidFill>
                <a:latin typeface="+mn-lt"/>
                <a:ea typeface="+mn-ea"/>
                <a:cs typeface="+mn-cs"/>
              </a:defRPr>
            </a:lvl4pPr>
            <a:lvl5pPr marL="1463040" indent="-228600" algn="l" defTabSz="914400" rtl="0" eaLnBrk="1" latinLnBrk="0" hangingPunct="1">
              <a:spcBef>
                <a:spcPct val="20000"/>
              </a:spcBef>
              <a:buClr>
                <a:schemeClr val="accent1"/>
              </a:buClr>
              <a:buSzPct val="100000"/>
              <a:buFont typeface="Symbol" pitchFamily="18" charset="2"/>
              <a:buChar char=""/>
              <a:defRPr sz="1600" kern="1200">
                <a:solidFill>
                  <a:schemeClr val="tx2"/>
                </a:solidFill>
                <a:latin typeface="+mn-lt"/>
                <a:ea typeface="+mn-ea"/>
                <a:cs typeface="+mn-cs"/>
              </a:defRPr>
            </a:lvl5pPr>
            <a:lvl6pPr marL="178308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6pPr>
            <a:lvl7pPr marL="210312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7pPr>
            <a:lvl8pPr marL="242316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8pPr>
            <a:lvl9pPr marL="274320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9pPr>
          </a:lstStyle>
          <a:p>
            <a:pPr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(B) 500 g</a:t>
            </a:r>
            <a:endParaRPr lang="en-US" sz="2300" dirty="0">
              <a:solidFill>
                <a:schemeClr val="tx1"/>
              </a:solidFill>
              <a:latin typeface="Times New Roman" pitchFamily="18" charset="0"/>
              <a:cs typeface="Times New Roman" pitchFamily="18" charset="0"/>
            </a:endParaRPr>
          </a:p>
        </p:txBody>
      </p:sp>
      <p:sp>
        <p:nvSpPr>
          <p:cNvPr id="7" name="Content Placeholder 10"/>
          <p:cNvSpPr txBox="1">
            <a:spLocks/>
          </p:cNvSpPr>
          <p:nvPr/>
        </p:nvSpPr>
        <p:spPr>
          <a:xfrm>
            <a:off x="4114800" y="3048000"/>
            <a:ext cx="1530096" cy="599459"/>
          </a:xfrm>
          <a:prstGeom prst="rect">
            <a:avLst/>
          </a:prstGeom>
        </p:spPr>
        <p:txBody>
          <a:bodyPr wrap="square">
            <a:spAutoFit/>
          </a:bodyPr>
          <a:lstStyle>
            <a:lvl1pPr marL="274320" indent="-274320" algn="l" defTabSz="914400" rtl="0" eaLnBrk="1" latinLnBrk="0" hangingPunct="1">
              <a:spcBef>
                <a:spcPct val="20000"/>
              </a:spcBef>
              <a:buClr>
                <a:schemeClr val="accent1"/>
              </a:buClr>
              <a:buSzPct val="100000"/>
              <a:buFont typeface="Symbol" pitchFamily="18" charset="2"/>
              <a:buChar char=""/>
              <a:defRPr sz="2400" kern="1200">
                <a:solidFill>
                  <a:schemeClr val="tx2"/>
                </a:solidFill>
                <a:latin typeface="+mn-lt"/>
                <a:ea typeface="+mn-ea"/>
                <a:cs typeface="+mn-cs"/>
              </a:defRPr>
            </a:lvl1pPr>
            <a:lvl2pPr marL="576263" indent="-274320" algn="l" defTabSz="914400" rtl="0" eaLnBrk="1" latinLnBrk="0" hangingPunct="1">
              <a:spcBef>
                <a:spcPct val="20000"/>
              </a:spcBef>
              <a:buClr>
                <a:schemeClr val="accent1"/>
              </a:buClr>
              <a:buSzPct val="100000"/>
              <a:buFont typeface="Symbol" pitchFamily="18" charset="2"/>
              <a:buChar char=""/>
              <a:defRPr sz="2200" kern="1200">
                <a:solidFill>
                  <a:schemeClr val="tx2"/>
                </a:solidFill>
                <a:latin typeface="+mn-lt"/>
                <a:ea typeface="+mn-ea"/>
                <a:cs typeface="+mn-cs"/>
              </a:defRPr>
            </a:lvl2pPr>
            <a:lvl3pPr marL="855663" indent="-228600" algn="l" defTabSz="914400" rtl="0" eaLnBrk="1" latinLnBrk="0" hangingPunct="1">
              <a:spcBef>
                <a:spcPct val="20000"/>
              </a:spcBef>
              <a:buClr>
                <a:schemeClr val="accent1"/>
              </a:buClr>
              <a:buSzPct val="100000"/>
              <a:buFont typeface="Symbol" pitchFamily="18" charset="2"/>
              <a:buChar char=""/>
              <a:defRPr sz="2000" kern="1200">
                <a:solidFill>
                  <a:schemeClr val="tx2"/>
                </a:solidFill>
                <a:latin typeface="+mn-lt"/>
                <a:ea typeface="+mn-ea"/>
                <a:cs typeface="+mn-cs"/>
              </a:defRPr>
            </a:lvl3pPr>
            <a:lvl4pPr marL="1143000" indent="-228600" algn="l" defTabSz="914400" rtl="0" eaLnBrk="1" latinLnBrk="0" hangingPunct="1">
              <a:spcBef>
                <a:spcPct val="20000"/>
              </a:spcBef>
              <a:buClr>
                <a:schemeClr val="accent1"/>
              </a:buClr>
              <a:buSzPct val="100000"/>
              <a:buFont typeface="Symbol" pitchFamily="18" charset="2"/>
              <a:buChar char=""/>
              <a:defRPr sz="1800" kern="1200">
                <a:solidFill>
                  <a:schemeClr val="tx2"/>
                </a:solidFill>
                <a:latin typeface="+mn-lt"/>
                <a:ea typeface="+mn-ea"/>
                <a:cs typeface="+mn-cs"/>
              </a:defRPr>
            </a:lvl4pPr>
            <a:lvl5pPr marL="1463040" indent="-228600" algn="l" defTabSz="914400" rtl="0" eaLnBrk="1" latinLnBrk="0" hangingPunct="1">
              <a:spcBef>
                <a:spcPct val="20000"/>
              </a:spcBef>
              <a:buClr>
                <a:schemeClr val="accent1"/>
              </a:buClr>
              <a:buSzPct val="100000"/>
              <a:buFont typeface="Symbol" pitchFamily="18" charset="2"/>
              <a:buChar char=""/>
              <a:defRPr sz="1600" kern="1200">
                <a:solidFill>
                  <a:schemeClr val="tx2"/>
                </a:solidFill>
                <a:latin typeface="+mn-lt"/>
                <a:ea typeface="+mn-ea"/>
                <a:cs typeface="+mn-cs"/>
              </a:defRPr>
            </a:lvl5pPr>
            <a:lvl6pPr marL="178308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6pPr>
            <a:lvl7pPr marL="210312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7pPr>
            <a:lvl8pPr marL="242316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8pPr>
            <a:lvl9pPr marL="274320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9pPr>
          </a:lstStyle>
          <a:p>
            <a:pPr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(C) 5 000 </a:t>
            </a:r>
            <a:r>
              <a:rPr lang="en-US" sz="2300" dirty="0">
                <a:solidFill>
                  <a:schemeClr val="tx1"/>
                </a:solidFill>
                <a:latin typeface="Times New Roman" pitchFamily="18" charset="0"/>
                <a:cs typeface="Times New Roman" pitchFamily="18" charset="0"/>
              </a:rPr>
              <a:t>g</a:t>
            </a:r>
          </a:p>
        </p:txBody>
      </p:sp>
      <p:sp>
        <p:nvSpPr>
          <p:cNvPr id="8" name="Content Placeholder 10"/>
          <p:cNvSpPr txBox="1">
            <a:spLocks/>
          </p:cNvSpPr>
          <p:nvPr/>
        </p:nvSpPr>
        <p:spPr>
          <a:xfrm>
            <a:off x="5779008" y="3057144"/>
            <a:ext cx="1764792" cy="676339"/>
          </a:xfrm>
          <a:prstGeom prst="rect">
            <a:avLst/>
          </a:prstGeom>
        </p:spPr>
        <p:txBody>
          <a:bodyPr wrap="square">
            <a:spAutoFit/>
          </a:bodyPr>
          <a:lstStyle>
            <a:lvl1pPr marL="274320" indent="-274320" algn="l" defTabSz="914400" rtl="0" eaLnBrk="1" latinLnBrk="0" hangingPunct="1">
              <a:spcBef>
                <a:spcPct val="20000"/>
              </a:spcBef>
              <a:buClr>
                <a:schemeClr val="accent1"/>
              </a:buClr>
              <a:buSzPct val="100000"/>
              <a:buFont typeface="Symbol" pitchFamily="18" charset="2"/>
              <a:buChar char=""/>
              <a:defRPr sz="2400" kern="1200">
                <a:solidFill>
                  <a:schemeClr val="tx2"/>
                </a:solidFill>
                <a:latin typeface="+mn-lt"/>
                <a:ea typeface="+mn-ea"/>
                <a:cs typeface="+mn-cs"/>
              </a:defRPr>
            </a:lvl1pPr>
            <a:lvl2pPr marL="576263" indent="-274320" algn="l" defTabSz="914400" rtl="0" eaLnBrk="1" latinLnBrk="0" hangingPunct="1">
              <a:spcBef>
                <a:spcPct val="20000"/>
              </a:spcBef>
              <a:buClr>
                <a:schemeClr val="accent1"/>
              </a:buClr>
              <a:buSzPct val="100000"/>
              <a:buFont typeface="Symbol" pitchFamily="18" charset="2"/>
              <a:buChar char=""/>
              <a:defRPr sz="2200" kern="1200">
                <a:solidFill>
                  <a:schemeClr val="tx2"/>
                </a:solidFill>
                <a:latin typeface="+mn-lt"/>
                <a:ea typeface="+mn-ea"/>
                <a:cs typeface="+mn-cs"/>
              </a:defRPr>
            </a:lvl2pPr>
            <a:lvl3pPr marL="855663" indent="-228600" algn="l" defTabSz="914400" rtl="0" eaLnBrk="1" latinLnBrk="0" hangingPunct="1">
              <a:spcBef>
                <a:spcPct val="20000"/>
              </a:spcBef>
              <a:buClr>
                <a:schemeClr val="accent1"/>
              </a:buClr>
              <a:buSzPct val="100000"/>
              <a:buFont typeface="Symbol" pitchFamily="18" charset="2"/>
              <a:buChar char=""/>
              <a:defRPr sz="2000" kern="1200">
                <a:solidFill>
                  <a:schemeClr val="tx2"/>
                </a:solidFill>
                <a:latin typeface="+mn-lt"/>
                <a:ea typeface="+mn-ea"/>
                <a:cs typeface="+mn-cs"/>
              </a:defRPr>
            </a:lvl3pPr>
            <a:lvl4pPr marL="1143000" indent="-228600" algn="l" defTabSz="914400" rtl="0" eaLnBrk="1" latinLnBrk="0" hangingPunct="1">
              <a:spcBef>
                <a:spcPct val="20000"/>
              </a:spcBef>
              <a:buClr>
                <a:schemeClr val="accent1"/>
              </a:buClr>
              <a:buSzPct val="100000"/>
              <a:buFont typeface="Symbol" pitchFamily="18" charset="2"/>
              <a:buChar char=""/>
              <a:defRPr sz="1800" kern="1200">
                <a:solidFill>
                  <a:schemeClr val="tx2"/>
                </a:solidFill>
                <a:latin typeface="+mn-lt"/>
                <a:ea typeface="+mn-ea"/>
                <a:cs typeface="+mn-cs"/>
              </a:defRPr>
            </a:lvl4pPr>
            <a:lvl5pPr marL="1463040" indent="-228600" algn="l" defTabSz="914400" rtl="0" eaLnBrk="1" latinLnBrk="0" hangingPunct="1">
              <a:spcBef>
                <a:spcPct val="20000"/>
              </a:spcBef>
              <a:buClr>
                <a:schemeClr val="accent1"/>
              </a:buClr>
              <a:buSzPct val="100000"/>
              <a:buFont typeface="Symbol" pitchFamily="18" charset="2"/>
              <a:buChar char=""/>
              <a:defRPr sz="1600" kern="1200">
                <a:solidFill>
                  <a:schemeClr val="tx2"/>
                </a:solidFill>
                <a:latin typeface="+mn-lt"/>
                <a:ea typeface="+mn-ea"/>
                <a:cs typeface="+mn-cs"/>
              </a:defRPr>
            </a:lvl5pPr>
            <a:lvl6pPr marL="178308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6pPr>
            <a:lvl7pPr marL="210312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7pPr>
            <a:lvl8pPr marL="242316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8pPr>
            <a:lvl9pPr marL="274320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9pPr>
          </a:lstStyle>
          <a:p>
            <a:pPr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(D) 50 000 </a:t>
            </a:r>
            <a:r>
              <a:rPr lang="en-US" sz="2300" dirty="0">
                <a:solidFill>
                  <a:schemeClr val="tx1"/>
                </a:solidFill>
                <a:latin typeface="Times New Roman" pitchFamily="18" charset="0"/>
                <a:cs typeface="Times New Roman" pitchFamily="18" charset="0"/>
              </a:rPr>
              <a:t>g</a:t>
            </a:r>
          </a:p>
        </p:txBody>
      </p:sp>
      <p:sp>
        <p:nvSpPr>
          <p:cNvPr id="9" name="Notched Right Arrow 8"/>
          <p:cNvSpPr/>
          <p:nvPr/>
        </p:nvSpPr>
        <p:spPr>
          <a:xfrm>
            <a:off x="7162800" y="6019800"/>
            <a:ext cx="1782315" cy="685800"/>
          </a:xfrm>
          <a:prstGeom prst="notchedRightArrow">
            <a:avLst/>
          </a:prstGeom>
          <a:blipFill>
            <a:blip r:embed="rId2" cstate="print">
              <a:extLst>
                <a:ext uri="{BEBA8EAE-BF5A-486C-A8C5-ECC9F3942E4B}">
                  <a14:imgProps xmlns:a14="http://schemas.microsoft.com/office/drawing/2010/main" xmlns="">
                    <a14:imgLayer r:embed="rId3">
                      <a14:imgEffect>
                        <a14:brightnessContrast bright="-20000" contrast="-20000"/>
                      </a14:imgEffect>
                    </a14:imgLayer>
                  </a14:imgProps>
                </a:ex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ANSWER</a:t>
            </a:r>
            <a:endParaRPr lang="en-US" sz="2000" b="1" dirty="0">
              <a:solidFill>
                <a:schemeClr val="tx1"/>
              </a:solidFill>
              <a:latin typeface="Times New Roman" pitchFamily="18" charset="0"/>
              <a:cs typeface="Times New Roman" pitchFamily="18" charset="0"/>
            </a:endParaRPr>
          </a:p>
        </p:txBody>
      </p:sp>
      <p:sp>
        <p:nvSpPr>
          <p:cNvPr id="10" name="TextBox 9"/>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4 Paper 1</a:t>
            </a:r>
          </a:p>
        </p:txBody>
      </p:sp>
    </p:spTree>
    <p:extLst>
      <p:ext uri="{BB962C8B-B14F-4D97-AF65-F5344CB8AC3E}">
        <p14:creationId xmlns:p14="http://schemas.microsoft.com/office/powerpoint/2010/main" xmlns="" val="1845186418"/>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500" fill="hold"/>
                                        <p:tgtEl>
                                          <p:spTgt spid="4"/>
                                        </p:tgtEl>
                                        <p:attrNameLst>
                                          <p:attrName>ppt_w</p:attrName>
                                        </p:attrNameLst>
                                      </p:cBhvr>
                                      <p:tavLst>
                                        <p:tav tm="0">
                                          <p:val>
                                            <p:fltVal val="0"/>
                                          </p:val>
                                        </p:tav>
                                        <p:tav tm="100000">
                                          <p:val>
                                            <p:strVal val="#ppt_w"/>
                                          </p:val>
                                        </p:tav>
                                      </p:tavLst>
                                    </p:anim>
                                    <p:anim calcmode="lin" valueType="num">
                                      <p:cBhvr>
                                        <p:cTn id="8" dur="500" fill="hold"/>
                                        <p:tgtEl>
                                          <p:spTgt spid="4"/>
                                        </p:tgtEl>
                                        <p:attrNameLst>
                                          <p:attrName>ppt_h</p:attrName>
                                        </p:attrNameLst>
                                      </p:cBhvr>
                                      <p:tavLst>
                                        <p:tav tm="0">
                                          <p:val>
                                            <p:fltVal val="0"/>
                                          </p:val>
                                        </p:tav>
                                        <p:tav tm="100000">
                                          <p:val>
                                            <p:strVal val="#ppt_h"/>
                                          </p:val>
                                        </p:tav>
                                      </p:tavLst>
                                    </p:anim>
                                    <p:animEffect transition="in" filter="fade">
                                      <p:cBhvr>
                                        <p:cTn id="9" dur="500"/>
                                        <p:tgtEl>
                                          <p:spTgt spid="4"/>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3"/>
                                        </p:tgtEl>
                                        <p:attrNameLst>
                                          <p:attrName>style.visibility</p:attrName>
                                        </p:attrNameLst>
                                      </p:cBhvr>
                                      <p:to>
                                        <p:strVal val="visible"/>
                                      </p:to>
                                    </p:set>
                                    <p:anim calcmode="lin" valueType="num">
                                      <p:cBhvr>
                                        <p:cTn id="12" dur="500" fill="hold"/>
                                        <p:tgtEl>
                                          <p:spTgt spid="3"/>
                                        </p:tgtEl>
                                        <p:attrNameLst>
                                          <p:attrName>ppt_w</p:attrName>
                                        </p:attrNameLst>
                                      </p:cBhvr>
                                      <p:tavLst>
                                        <p:tav tm="0">
                                          <p:val>
                                            <p:fltVal val="0"/>
                                          </p:val>
                                        </p:tav>
                                        <p:tav tm="100000">
                                          <p:val>
                                            <p:strVal val="#ppt_w"/>
                                          </p:val>
                                        </p:tav>
                                      </p:tavLst>
                                    </p:anim>
                                    <p:anim calcmode="lin" valueType="num">
                                      <p:cBhvr>
                                        <p:cTn id="13" dur="500" fill="hold"/>
                                        <p:tgtEl>
                                          <p:spTgt spid="3"/>
                                        </p:tgtEl>
                                        <p:attrNameLst>
                                          <p:attrName>ppt_h</p:attrName>
                                        </p:attrNameLst>
                                      </p:cBhvr>
                                      <p:tavLst>
                                        <p:tav tm="0">
                                          <p:val>
                                            <p:fltVal val="0"/>
                                          </p:val>
                                        </p:tav>
                                        <p:tav tm="100000">
                                          <p:val>
                                            <p:strVal val="#ppt_h"/>
                                          </p:val>
                                        </p:tav>
                                      </p:tavLst>
                                    </p:anim>
                                    <p:animEffect transition="in" filter="fade">
                                      <p:cBhvr>
                                        <p:cTn id="14" dur="500"/>
                                        <p:tgtEl>
                                          <p:spTgt spid="3"/>
                                        </p:tgtEl>
                                      </p:cBhvr>
                                    </p:animEffect>
                                  </p:childTnLst>
                                </p:cTn>
                              </p:par>
                            </p:childTnLst>
                          </p:cTn>
                        </p:par>
                      </p:childTnLst>
                    </p:cTn>
                  </p:par>
                  <p:par>
                    <p:cTn id="15" fill="hold">
                      <p:stCondLst>
                        <p:cond delay="indefinite"/>
                      </p:stCondLst>
                      <p:childTnLst>
                        <p:par>
                          <p:cTn id="16" fill="hold">
                            <p:stCondLst>
                              <p:cond delay="0"/>
                            </p:stCondLst>
                            <p:childTnLst>
                              <p:par>
                                <p:cTn id="17" presetID="53" presetClass="entr" presetSubtype="16" fill="hold" grpId="0" nodeType="clickEffect">
                                  <p:stCondLst>
                                    <p:cond delay="0"/>
                                  </p:stCondLst>
                                  <p:childTnLst>
                                    <p:set>
                                      <p:cBhvr>
                                        <p:cTn id="18" dur="1" fill="hold">
                                          <p:stCondLst>
                                            <p:cond delay="0"/>
                                          </p:stCondLst>
                                        </p:cTn>
                                        <p:tgtEl>
                                          <p:spTgt spid="5"/>
                                        </p:tgtEl>
                                        <p:attrNameLst>
                                          <p:attrName>style.visibility</p:attrName>
                                        </p:attrNameLst>
                                      </p:cBhvr>
                                      <p:to>
                                        <p:strVal val="visible"/>
                                      </p:to>
                                    </p:set>
                                    <p:anim calcmode="lin" valueType="num">
                                      <p:cBhvr>
                                        <p:cTn id="19" dur="500" fill="hold"/>
                                        <p:tgtEl>
                                          <p:spTgt spid="5"/>
                                        </p:tgtEl>
                                        <p:attrNameLst>
                                          <p:attrName>ppt_w</p:attrName>
                                        </p:attrNameLst>
                                      </p:cBhvr>
                                      <p:tavLst>
                                        <p:tav tm="0">
                                          <p:val>
                                            <p:fltVal val="0"/>
                                          </p:val>
                                        </p:tav>
                                        <p:tav tm="100000">
                                          <p:val>
                                            <p:strVal val="#ppt_w"/>
                                          </p:val>
                                        </p:tav>
                                      </p:tavLst>
                                    </p:anim>
                                    <p:anim calcmode="lin" valueType="num">
                                      <p:cBhvr>
                                        <p:cTn id="20" dur="500" fill="hold"/>
                                        <p:tgtEl>
                                          <p:spTgt spid="5"/>
                                        </p:tgtEl>
                                        <p:attrNameLst>
                                          <p:attrName>ppt_h</p:attrName>
                                        </p:attrNameLst>
                                      </p:cBhvr>
                                      <p:tavLst>
                                        <p:tav tm="0">
                                          <p:val>
                                            <p:fltVal val="0"/>
                                          </p:val>
                                        </p:tav>
                                        <p:tav tm="100000">
                                          <p:val>
                                            <p:strVal val="#ppt_h"/>
                                          </p:val>
                                        </p:tav>
                                      </p:tavLst>
                                    </p:anim>
                                    <p:animEffect transition="in" filter="fade">
                                      <p:cBhvr>
                                        <p:cTn id="21" dur="500"/>
                                        <p:tgtEl>
                                          <p:spTgt spid="5"/>
                                        </p:tgtEl>
                                      </p:cBhvr>
                                    </p:animEffect>
                                  </p:childTnLst>
                                </p:cTn>
                              </p:par>
                              <p:par>
                                <p:cTn id="22" presetID="53" presetClass="entr" presetSubtype="16" fill="hold" grpId="0" nodeType="withEffect">
                                  <p:stCondLst>
                                    <p:cond delay="0"/>
                                  </p:stCondLst>
                                  <p:childTnLst>
                                    <p:set>
                                      <p:cBhvr>
                                        <p:cTn id="23" dur="1" fill="hold">
                                          <p:stCondLst>
                                            <p:cond delay="0"/>
                                          </p:stCondLst>
                                        </p:cTn>
                                        <p:tgtEl>
                                          <p:spTgt spid="6"/>
                                        </p:tgtEl>
                                        <p:attrNameLst>
                                          <p:attrName>style.visibility</p:attrName>
                                        </p:attrNameLst>
                                      </p:cBhvr>
                                      <p:to>
                                        <p:strVal val="visible"/>
                                      </p:to>
                                    </p:set>
                                    <p:anim calcmode="lin" valueType="num">
                                      <p:cBhvr>
                                        <p:cTn id="24" dur="500" fill="hold"/>
                                        <p:tgtEl>
                                          <p:spTgt spid="6"/>
                                        </p:tgtEl>
                                        <p:attrNameLst>
                                          <p:attrName>ppt_w</p:attrName>
                                        </p:attrNameLst>
                                      </p:cBhvr>
                                      <p:tavLst>
                                        <p:tav tm="0">
                                          <p:val>
                                            <p:fltVal val="0"/>
                                          </p:val>
                                        </p:tav>
                                        <p:tav tm="100000">
                                          <p:val>
                                            <p:strVal val="#ppt_w"/>
                                          </p:val>
                                        </p:tav>
                                      </p:tavLst>
                                    </p:anim>
                                    <p:anim calcmode="lin" valueType="num">
                                      <p:cBhvr>
                                        <p:cTn id="25" dur="500" fill="hold"/>
                                        <p:tgtEl>
                                          <p:spTgt spid="6"/>
                                        </p:tgtEl>
                                        <p:attrNameLst>
                                          <p:attrName>ppt_h</p:attrName>
                                        </p:attrNameLst>
                                      </p:cBhvr>
                                      <p:tavLst>
                                        <p:tav tm="0">
                                          <p:val>
                                            <p:fltVal val="0"/>
                                          </p:val>
                                        </p:tav>
                                        <p:tav tm="100000">
                                          <p:val>
                                            <p:strVal val="#ppt_h"/>
                                          </p:val>
                                        </p:tav>
                                      </p:tavLst>
                                    </p:anim>
                                    <p:animEffect transition="in" filter="fade">
                                      <p:cBhvr>
                                        <p:cTn id="26" dur="500"/>
                                        <p:tgtEl>
                                          <p:spTgt spid="6"/>
                                        </p:tgtEl>
                                      </p:cBhvr>
                                    </p:animEffect>
                                  </p:childTnLst>
                                </p:cTn>
                              </p:par>
                              <p:par>
                                <p:cTn id="27" presetID="53" presetClass="entr" presetSubtype="16" fill="hold" grpId="0" nodeType="withEffect">
                                  <p:stCondLst>
                                    <p:cond delay="0"/>
                                  </p:stCondLst>
                                  <p:childTnLst>
                                    <p:set>
                                      <p:cBhvr>
                                        <p:cTn id="28" dur="1" fill="hold">
                                          <p:stCondLst>
                                            <p:cond delay="0"/>
                                          </p:stCondLst>
                                        </p:cTn>
                                        <p:tgtEl>
                                          <p:spTgt spid="7"/>
                                        </p:tgtEl>
                                        <p:attrNameLst>
                                          <p:attrName>style.visibility</p:attrName>
                                        </p:attrNameLst>
                                      </p:cBhvr>
                                      <p:to>
                                        <p:strVal val="visible"/>
                                      </p:to>
                                    </p:set>
                                    <p:anim calcmode="lin" valueType="num">
                                      <p:cBhvr>
                                        <p:cTn id="29" dur="500" fill="hold"/>
                                        <p:tgtEl>
                                          <p:spTgt spid="7"/>
                                        </p:tgtEl>
                                        <p:attrNameLst>
                                          <p:attrName>ppt_w</p:attrName>
                                        </p:attrNameLst>
                                      </p:cBhvr>
                                      <p:tavLst>
                                        <p:tav tm="0">
                                          <p:val>
                                            <p:fltVal val="0"/>
                                          </p:val>
                                        </p:tav>
                                        <p:tav tm="100000">
                                          <p:val>
                                            <p:strVal val="#ppt_w"/>
                                          </p:val>
                                        </p:tav>
                                      </p:tavLst>
                                    </p:anim>
                                    <p:anim calcmode="lin" valueType="num">
                                      <p:cBhvr>
                                        <p:cTn id="30" dur="500" fill="hold"/>
                                        <p:tgtEl>
                                          <p:spTgt spid="7"/>
                                        </p:tgtEl>
                                        <p:attrNameLst>
                                          <p:attrName>ppt_h</p:attrName>
                                        </p:attrNameLst>
                                      </p:cBhvr>
                                      <p:tavLst>
                                        <p:tav tm="0">
                                          <p:val>
                                            <p:fltVal val="0"/>
                                          </p:val>
                                        </p:tav>
                                        <p:tav tm="100000">
                                          <p:val>
                                            <p:strVal val="#ppt_h"/>
                                          </p:val>
                                        </p:tav>
                                      </p:tavLst>
                                    </p:anim>
                                    <p:animEffect transition="in" filter="fade">
                                      <p:cBhvr>
                                        <p:cTn id="31" dur="500"/>
                                        <p:tgtEl>
                                          <p:spTgt spid="7"/>
                                        </p:tgtEl>
                                      </p:cBhvr>
                                    </p:animEffect>
                                  </p:childTnLst>
                                </p:cTn>
                              </p:par>
                              <p:par>
                                <p:cTn id="32" presetID="53" presetClass="entr" presetSubtype="16" fill="hold" grpId="0" nodeType="withEffect">
                                  <p:stCondLst>
                                    <p:cond delay="0"/>
                                  </p:stCondLst>
                                  <p:childTnLst>
                                    <p:set>
                                      <p:cBhvr>
                                        <p:cTn id="33" dur="1" fill="hold">
                                          <p:stCondLst>
                                            <p:cond delay="0"/>
                                          </p:stCondLst>
                                        </p:cTn>
                                        <p:tgtEl>
                                          <p:spTgt spid="8"/>
                                        </p:tgtEl>
                                        <p:attrNameLst>
                                          <p:attrName>style.visibility</p:attrName>
                                        </p:attrNameLst>
                                      </p:cBhvr>
                                      <p:to>
                                        <p:strVal val="visible"/>
                                      </p:to>
                                    </p:set>
                                    <p:anim calcmode="lin" valueType="num">
                                      <p:cBhvr>
                                        <p:cTn id="34" dur="500" fill="hold"/>
                                        <p:tgtEl>
                                          <p:spTgt spid="8"/>
                                        </p:tgtEl>
                                        <p:attrNameLst>
                                          <p:attrName>ppt_w</p:attrName>
                                        </p:attrNameLst>
                                      </p:cBhvr>
                                      <p:tavLst>
                                        <p:tav tm="0">
                                          <p:val>
                                            <p:fltVal val="0"/>
                                          </p:val>
                                        </p:tav>
                                        <p:tav tm="100000">
                                          <p:val>
                                            <p:strVal val="#ppt_w"/>
                                          </p:val>
                                        </p:tav>
                                      </p:tavLst>
                                    </p:anim>
                                    <p:anim calcmode="lin" valueType="num">
                                      <p:cBhvr>
                                        <p:cTn id="35" dur="500" fill="hold"/>
                                        <p:tgtEl>
                                          <p:spTgt spid="8"/>
                                        </p:tgtEl>
                                        <p:attrNameLst>
                                          <p:attrName>ppt_h</p:attrName>
                                        </p:attrNameLst>
                                      </p:cBhvr>
                                      <p:tavLst>
                                        <p:tav tm="0">
                                          <p:val>
                                            <p:fltVal val="0"/>
                                          </p:val>
                                        </p:tav>
                                        <p:tav tm="100000">
                                          <p:val>
                                            <p:strVal val="#ppt_h"/>
                                          </p:val>
                                        </p:tav>
                                      </p:tavLst>
                                    </p:anim>
                                    <p:animEffect transition="in" filter="fade">
                                      <p:cBhvr>
                                        <p:cTn id="36" dur="500"/>
                                        <p:tgtEl>
                                          <p:spTgt spid="8"/>
                                        </p:tgtEl>
                                      </p:cBhvr>
                                    </p:animEffect>
                                  </p:childTnLst>
                                </p:cTn>
                              </p:par>
                            </p:childTnLst>
                          </p:cTn>
                        </p:par>
                      </p:childTnLst>
                    </p:cTn>
                  </p:par>
                  <p:par>
                    <p:cTn id="37" fill="hold">
                      <p:stCondLst>
                        <p:cond delay="indefinite"/>
                      </p:stCondLst>
                      <p:childTnLst>
                        <p:par>
                          <p:cTn id="38" fill="hold">
                            <p:stCondLst>
                              <p:cond delay="0"/>
                            </p:stCondLst>
                            <p:childTnLst>
                              <p:par>
                                <p:cTn id="39" presetID="3" presetClass="entr" presetSubtype="10" fill="hold" grpId="0" nodeType="clickEffect">
                                  <p:stCondLst>
                                    <p:cond delay="0"/>
                                  </p:stCondLst>
                                  <p:childTnLst>
                                    <p:set>
                                      <p:cBhvr>
                                        <p:cTn id="40" dur="1" fill="hold">
                                          <p:stCondLst>
                                            <p:cond delay="0"/>
                                          </p:stCondLst>
                                        </p:cTn>
                                        <p:tgtEl>
                                          <p:spTgt spid="9"/>
                                        </p:tgtEl>
                                        <p:attrNameLst>
                                          <p:attrName>style.visibility</p:attrName>
                                        </p:attrNameLst>
                                      </p:cBhvr>
                                      <p:to>
                                        <p:strVal val="visible"/>
                                      </p:to>
                                    </p:set>
                                    <p:animEffect transition="in" filter="blinds(horizontal)">
                                      <p:cBhvr>
                                        <p:cTn id="41"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5" grpId="0"/>
      <p:bldP spid="6" grpId="0"/>
      <p:bldP spid="7" grpId="0"/>
      <p:bldP spid="8" grpId="0"/>
      <p:bldP spid="9" grpId="0" animBg="1"/>
    </p:bldLst>
  </p:timing>
</p:sld>
</file>

<file path=ppt/slides/slide6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a:xfrm>
            <a:off x="1143000" y="2676144"/>
            <a:ext cx="2362200" cy="1154162"/>
          </a:xfrm>
          <a:prstGeom prst="rect">
            <a:avLst/>
          </a:prstGeom>
        </p:spPr>
        <p:txBody>
          <a:bodyPr wrap="square">
            <a:spAutoFit/>
          </a:bodyPr>
          <a:lstStyle/>
          <a:p>
            <a:r>
              <a:rPr lang="nn-NO" sz="2300" dirty="0">
                <a:latin typeface="Times New Roman" pitchFamily="18" charset="0"/>
                <a:cs typeface="Times New Roman" pitchFamily="18" charset="0"/>
              </a:rPr>
              <a:t>1 </a:t>
            </a:r>
            <a:r>
              <a:rPr lang="nn-NO" sz="2300" dirty="0" smtClean="0">
                <a:latin typeface="Times New Roman" pitchFamily="18" charset="0"/>
                <a:cs typeface="Times New Roman" pitchFamily="18" charset="0"/>
              </a:rPr>
              <a:t>kg = 1 </a:t>
            </a:r>
            <a:r>
              <a:rPr lang="nn-NO" sz="2300" dirty="0">
                <a:latin typeface="Times New Roman" pitchFamily="18" charset="0"/>
                <a:cs typeface="Times New Roman" pitchFamily="18" charset="0"/>
              </a:rPr>
              <a:t>000 g</a:t>
            </a:r>
          </a:p>
          <a:p>
            <a:r>
              <a:rPr lang="nn-NO" sz="2300" dirty="0">
                <a:latin typeface="Times New Roman" pitchFamily="18" charset="0"/>
                <a:cs typeface="Times New Roman" pitchFamily="18" charset="0"/>
              </a:rPr>
              <a:t>5 </a:t>
            </a:r>
            <a:r>
              <a:rPr lang="nn-NO" sz="2300" dirty="0" smtClean="0">
                <a:latin typeface="Times New Roman" pitchFamily="18" charset="0"/>
                <a:cs typeface="Times New Roman" pitchFamily="18" charset="0"/>
              </a:rPr>
              <a:t>kg = 1 </a:t>
            </a:r>
            <a:r>
              <a:rPr lang="nn-NO" sz="2300" dirty="0">
                <a:latin typeface="Times New Roman" pitchFamily="18" charset="0"/>
                <a:cs typeface="Times New Roman" pitchFamily="18" charset="0"/>
              </a:rPr>
              <a:t>000 </a:t>
            </a:r>
            <a:r>
              <a:rPr lang="nn-NO" sz="2300" dirty="0" smtClean="0">
                <a:latin typeface="Times New Roman" pitchFamily="18" charset="0"/>
                <a:cs typeface="Times New Roman" pitchFamily="18" charset="0"/>
              </a:rPr>
              <a:t>g </a:t>
            </a:r>
            <a:r>
              <a:rPr lang="nn-NO" sz="2300" dirty="0" smtClean="0">
                <a:latin typeface="Times New Roman" pitchFamily="18" charset="0"/>
                <a:cs typeface="Times New Roman" pitchFamily="18" charset="0"/>
                <a:sym typeface="Symbol"/>
              </a:rPr>
              <a:t> </a:t>
            </a:r>
            <a:r>
              <a:rPr lang="nn-NO" sz="2300" dirty="0" smtClean="0">
                <a:latin typeface="Times New Roman" pitchFamily="18" charset="0"/>
                <a:cs typeface="Times New Roman" pitchFamily="18" charset="0"/>
              </a:rPr>
              <a:t>5</a:t>
            </a:r>
            <a:endParaRPr lang="nn-NO" sz="2300" dirty="0">
              <a:latin typeface="Times New Roman" pitchFamily="18" charset="0"/>
              <a:cs typeface="Times New Roman" pitchFamily="18" charset="0"/>
            </a:endParaRPr>
          </a:p>
          <a:p>
            <a:pPr>
              <a:tabLst>
                <a:tab pos="571500" algn="l"/>
              </a:tabLst>
            </a:pPr>
            <a:r>
              <a:rPr lang="en-US" sz="2300" dirty="0">
                <a:latin typeface="Times New Roman" pitchFamily="18" charset="0"/>
                <a:cs typeface="Times New Roman" pitchFamily="18" charset="0"/>
              </a:rPr>
              <a:t> </a:t>
            </a:r>
            <a:r>
              <a:rPr lang="en-US" sz="2300" dirty="0" smtClean="0">
                <a:latin typeface="Times New Roman" pitchFamily="18" charset="0"/>
                <a:cs typeface="Times New Roman" pitchFamily="18" charset="0"/>
              </a:rPr>
              <a:t>	= </a:t>
            </a:r>
            <a:r>
              <a:rPr lang="en-US" sz="2300" dirty="0" smtClean="0">
                <a:solidFill>
                  <a:srgbClr val="00A99D"/>
                </a:solidFill>
                <a:latin typeface="Times New Roman" pitchFamily="18" charset="0"/>
                <a:cs typeface="Times New Roman" pitchFamily="18" charset="0"/>
              </a:rPr>
              <a:t>5 </a:t>
            </a:r>
            <a:r>
              <a:rPr lang="en-US" sz="2300" dirty="0">
                <a:solidFill>
                  <a:srgbClr val="00A99D"/>
                </a:solidFill>
                <a:latin typeface="Times New Roman" pitchFamily="18" charset="0"/>
                <a:cs typeface="Times New Roman" pitchFamily="18" charset="0"/>
              </a:rPr>
              <a:t>000 g</a:t>
            </a:r>
          </a:p>
        </p:txBody>
      </p:sp>
      <p:sp>
        <p:nvSpPr>
          <p:cNvPr id="4" name="Rectangle 3"/>
          <p:cNvSpPr/>
          <p:nvPr/>
        </p:nvSpPr>
        <p:spPr>
          <a:xfrm>
            <a:off x="609600" y="2676144"/>
            <a:ext cx="553357" cy="446276"/>
          </a:xfrm>
          <a:prstGeom prst="rect">
            <a:avLst/>
          </a:prstGeom>
        </p:spPr>
        <p:txBody>
          <a:bodyPr wrap="none">
            <a:spAutoFit/>
          </a:bodyPr>
          <a:lstStyle/>
          <a:p>
            <a:r>
              <a:rPr lang="en-US" sz="2300" b="1" dirty="0" smtClean="0">
                <a:latin typeface="Times New Roman" pitchFamily="18" charset="0"/>
                <a:cs typeface="Times New Roman" pitchFamily="18" charset="0"/>
              </a:rPr>
              <a:t>23.</a:t>
            </a:r>
            <a:endParaRPr lang="en-US" sz="2300" dirty="0">
              <a:latin typeface="Times New Roman" pitchFamily="18" charset="0"/>
              <a:cs typeface="Times New Roman" pitchFamily="18" charset="0"/>
            </a:endParaRPr>
          </a:p>
        </p:txBody>
      </p:sp>
      <p:sp>
        <p:nvSpPr>
          <p:cNvPr id="5" name="TextBox 4"/>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4 Paper 1</a:t>
            </a:r>
          </a:p>
        </p:txBody>
      </p:sp>
    </p:spTree>
    <p:extLst>
      <p:ext uri="{BB962C8B-B14F-4D97-AF65-F5344CB8AC3E}">
        <p14:creationId xmlns:p14="http://schemas.microsoft.com/office/powerpoint/2010/main" xmlns="" val="236593802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500" fill="hold"/>
                                        <p:tgtEl>
                                          <p:spTgt spid="4"/>
                                        </p:tgtEl>
                                        <p:attrNameLst>
                                          <p:attrName>ppt_w</p:attrName>
                                        </p:attrNameLst>
                                      </p:cBhvr>
                                      <p:tavLst>
                                        <p:tav tm="0">
                                          <p:val>
                                            <p:fltVal val="0"/>
                                          </p:val>
                                        </p:tav>
                                        <p:tav tm="100000">
                                          <p:val>
                                            <p:strVal val="#ppt_w"/>
                                          </p:val>
                                        </p:tav>
                                      </p:tavLst>
                                    </p:anim>
                                    <p:anim calcmode="lin" valueType="num">
                                      <p:cBhvr>
                                        <p:cTn id="8" dur="500" fill="hold"/>
                                        <p:tgtEl>
                                          <p:spTgt spid="4"/>
                                        </p:tgtEl>
                                        <p:attrNameLst>
                                          <p:attrName>ppt_h</p:attrName>
                                        </p:attrNameLst>
                                      </p:cBhvr>
                                      <p:tavLst>
                                        <p:tav tm="0">
                                          <p:val>
                                            <p:fltVal val="0"/>
                                          </p:val>
                                        </p:tav>
                                        <p:tav tm="100000">
                                          <p:val>
                                            <p:strVal val="#ppt_h"/>
                                          </p:val>
                                        </p:tav>
                                      </p:tavLst>
                                    </p:anim>
                                    <p:animEffect transition="in" filter="fade">
                                      <p:cBhvr>
                                        <p:cTn id="9" dur="500"/>
                                        <p:tgtEl>
                                          <p:spTgt spid="4"/>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3"/>
                                        </p:tgtEl>
                                        <p:attrNameLst>
                                          <p:attrName>style.visibility</p:attrName>
                                        </p:attrNameLst>
                                      </p:cBhvr>
                                      <p:to>
                                        <p:strVal val="visible"/>
                                      </p:to>
                                    </p:set>
                                    <p:anim calcmode="lin" valueType="num">
                                      <p:cBhvr>
                                        <p:cTn id="12" dur="500" fill="hold"/>
                                        <p:tgtEl>
                                          <p:spTgt spid="3"/>
                                        </p:tgtEl>
                                        <p:attrNameLst>
                                          <p:attrName>ppt_w</p:attrName>
                                        </p:attrNameLst>
                                      </p:cBhvr>
                                      <p:tavLst>
                                        <p:tav tm="0">
                                          <p:val>
                                            <p:fltVal val="0"/>
                                          </p:val>
                                        </p:tav>
                                        <p:tav tm="100000">
                                          <p:val>
                                            <p:strVal val="#ppt_w"/>
                                          </p:val>
                                        </p:tav>
                                      </p:tavLst>
                                    </p:anim>
                                    <p:anim calcmode="lin" valueType="num">
                                      <p:cBhvr>
                                        <p:cTn id="13" dur="500" fill="hold"/>
                                        <p:tgtEl>
                                          <p:spTgt spid="3"/>
                                        </p:tgtEl>
                                        <p:attrNameLst>
                                          <p:attrName>ppt_h</p:attrName>
                                        </p:attrNameLst>
                                      </p:cBhvr>
                                      <p:tavLst>
                                        <p:tav tm="0">
                                          <p:val>
                                            <p:fltVal val="0"/>
                                          </p:val>
                                        </p:tav>
                                        <p:tav tm="100000">
                                          <p:val>
                                            <p:strVal val="#ppt_h"/>
                                          </p:val>
                                        </p:tav>
                                      </p:tavLst>
                                    </p:anim>
                                    <p:animEffect transition="in" filter="fade">
                                      <p:cBhvr>
                                        <p:cTn id="14"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Lst>
  </p:timing>
</p:sld>
</file>

<file path=ppt/slides/slide6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a:xfrm>
            <a:off x="609600" y="2676144"/>
            <a:ext cx="553357" cy="446276"/>
          </a:xfrm>
          <a:prstGeom prst="rect">
            <a:avLst/>
          </a:prstGeom>
        </p:spPr>
        <p:txBody>
          <a:bodyPr wrap="none">
            <a:spAutoFit/>
          </a:bodyPr>
          <a:lstStyle/>
          <a:p>
            <a:r>
              <a:rPr lang="en-US" sz="2300" b="1" dirty="0" smtClean="0">
                <a:latin typeface="Times New Roman" pitchFamily="18" charset="0"/>
                <a:cs typeface="Times New Roman" pitchFamily="18" charset="0"/>
              </a:rPr>
              <a:t>24.</a:t>
            </a:r>
            <a:endParaRPr lang="en-US" sz="2300" dirty="0">
              <a:latin typeface="Times New Roman" pitchFamily="18" charset="0"/>
              <a:cs typeface="Times New Roman" pitchFamily="18" charset="0"/>
            </a:endParaRPr>
          </a:p>
        </p:txBody>
      </p:sp>
      <p:pic>
        <p:nvPicPr>
          <p:cNvPr id="10242" name="Picture 2" descr="\\172.16.2.26\Conver\CARRIBEAN\MATHEMATICS_VOL-1_PPT_DESIGN\Incoming\Equations\Revision_Exam_4\Ex-04-22.tif"/>
          <p:cNvPicPr>
            <a:picLocks noChangeAspect="1" noChangeArrowheads="1"/>
          </p:cNvPicPr>
          <p:nvPr/>
        </p:nvPicPr>
        <p:blipFill>
          <a:blip r:embed="rId2" cstate="print">
            <a:extLst>
              <a:ext uri="{28A0092B-C50C-407E-A947-70E740481C1C}">
                <a14:useLocalDpi xmlns:a14="http://schemas.microsoft.com/office/drawing/2010/main" xmlns="" val="0"/>
              </a:ext>
            </a:extLst>
          </a:blip>
          <a:srcRect/>
          <a:stretch>
            <a:fillRect/>
          </a:stretch>
        </p:blipFill>
        <p:spPr bwMode="auto">
          <a:xfrm>
            <a:off x="1476375" y="2752725"/>
            <a:ext cx="3920195" cy="1822889"/>
          </a:xfrm>
          <a:prstGeom prst="rect">
            <a:avLst/>
          </a:prstGeom>
          <a:noFill/>
          <a:extLst>
            <a:ext uri="{909E8E84-426E-40DD-AFC4-6F175D3DCCD1}">
              <a14:hiddenFill xmlns:a14="http://schemas.microsoft.com/office/drawing/2010/main" xmlns="">
                <a:solidFill>
                  <a:srgbClr val="FFFFFF"/>
                </a:solidFill>
              </a14:hiddenFill>
            </a:ext>
          </a:extLst>
        </p:spPr>
      </p:pic>
      <p:sp>
        <p:nvSpPr>
          <p:cNvPr id="4" name="Rectangle 3"/>
          <p:cNvSpPr/>
          <p:nvPr/>
        </p:nvSpPr>
        <p:spPr>
          <a:xfrm>
            <a:off x="1197864" y="4735538"/>
            <a:ext cx="5567550" cy="446276"/>
          </a:xfrm>
          <a:prstGeom prst="rect">
            <a:avLst/>
          </a:prstGeom>
        </p:spPr>
        <p:txBody>
          <a:bodyPr wrap="none">
            <a:spAutoFit/>
          </a:bodyPr>
          <a:lstStyle/>
          <a:p>
            <a:r>
              <a:rPr lang="en-US" sz="2300" dirty="0">
                <a:latin typeface="Times New Roman" pitchFamily="18" charset="0"/>
                <a:cs typeface="Times New Roman" pitchFamily="18" charset="0"/>
              </a:rPr>
              <a:t>The area of the parallelogram </a:t>
            </a:r>
            <a:r>
              <a:rPr lang="en-US" sz="2300" i="1" dirty="0">
                <a:latin typeface="Times New Roman" pitchFamily="18" charset="0"/>
                <a:cs typeface="Times New Roman" pitchFamily="18" charset="0"/>
              </a:rPr>
              <a:t>ABCD </a:t>
            </a:r>
            <a:r>
              <a:rPr lang="en-US" sz="2300" dirty="0">
                <a:latin typeface="Times New Roman" pitchFamily="18" charset="0"/>
                <a:cs typeface="Times New Roman" pitchFamily="18" charset="0"/>
              </a:rPr>
              <a:t>above is</a:t>
            </a:r>
          </a:p>
        </p:txBody>
      </p:sp>
      <p:sp>
        <p:nvSpPr>
          <p:cNvPr id="6" name="Content Placeholder 10"/>
          <p:cNvSpPr txBox="1">
            <a:spLocks/>
          </p:cNvSpPr>
          <p:nvPr/>
        </p:nvSpPr>
        <p:spPr>
          <a:xfrm>
            <a:off x="1197863" y="5181600"/>
            <a:ext cx="1817435" cy="599459"/>
          </a:xfrm>
          <a:prstGeom prst="rect">
            <a:avLst/>
          </a:prstGeom>
        </p:spPr>
        <p:txBody>
          <a:bodyPr wrap="square">
            <a:spAutoFit/>
          </a:bodyPr>
          <a:lstStyle>
            <a:lvl1pPr marL="274320" indent="-274320" algn="l" defTabSz="914400" rtl="0" eaLnBrk="1" latinLnBrk="0" hangingPunct="1">
              <a:spcBef>
                <a:spcPct val="20000"/>
              </a:spcBef>
              <a:buClr>
                <a:schemeClr val="accent1"/>
              </a:buClr>
              <a:buSzPct val="100000"/>
              <a:buFont typeface="Symbol" pitchFamily="18" charset="2"/>
              <a:buChar char=""/>
              <a:defRPr sz="2400" kern="1200">
                <a:solidFill>
                  <a:schemeClr val="tx2"/>
                </a:solidFill>
                <a:latin typeface="+mn-lt"/>
                <a:ea typeface="+mn-ea"/>
                <a:cs typeface="+mn-cs"/>
              </a:defRPr>
            </a:lvl1pPr>
            <a:lvl2pPr marL="576263" indent="-274320" algn="l" defTabSz="914400" rtl="0" eaLnBrk="1" latinLnBrk="0" hangingPunct="1">
              <a:spcBef>
                <a:spcPct val="20000"/>
              </a:spcBef>
              <a:buClr>
                <a:schemeClr val="accent1"/>
              </a:buClr>
              <a:buSzPct val="100000"/>
              <a:buFont typeface="Symbol" pitchFamily="18" charset="2"/>
              <a:buChar char=""/>
              <a:defRPr sz="2200" kern="1200">
                <a:solidFill>
                  <a:schemeClr val="tx2"/>
                </a:solidFill>
                <a:latin typeface="+mn-lt"/>
                <a:ea typeface="+mn-ea"/>
                <a:cs typeface="+mn-cs"/>
              </a:defRPr>
            </a:lvl2pPr>
            <a:lvl3pPr marL="855663" indent="-228600" algn="l" defTabSz="914400" rtl="0" eaLnBrk="1" latinLnBrk="0" hangingPunct="1">
              <a:spcBef>
                <a:spcPct val="20000"/>
              </a:spcBef>
              <a:buClr>
                <a:schemeClr val="accent1"/>
              </a:buClr>
              <a:buSzPct val="100000"/>
              <a:buFont typeface="Symbol" pitchFamily="18" charset="2"/>
              <a:buChar char=""/>
              <a:defRPr sz="2000" kern="1200">
                <a:solidFill>
                  <a:schemeClr val="tx2"/>
                </a:solidFill>
                <a:latin typeface="+mn-lt"/>
                <a:ea typeface="+mn-ea"/>
                <a:cs typeface="+mn-cs"/>
              </a:defRPr>
            </a:lvl3pPr>
            <a:lvl4pPr marL="1143000" indent="-228600" algn="l" defTabSz="914400" rtl="0" eaLnBrk="1" latinLnBrk="0" hangingPunct="1">
              <a:spcBef>
                <a:spcPct val="20000"/>
              </a:spcBef>
              <a:buClr>
                <a:schemeClr val="accent1"/>
              </a:buClr>
              <a:buSzPct val="100000"/>
              <a:buFont typeface="Symbol" pitchFamily="18" charset="2"/>
              <a:buChar char=""/>
              <a:defRPr sz="1800" kern="1200">
                <a:solidFill>
                  <a:schemeClr val="tx2"/>
                </a:solidFill>
                <a:latin typeface="+mn-lt"/>
                <a:ea typeface="+mn-ea"/>
                <a:cs typeface="+mn-cs"/>
              </a:defRPr>
            </a:lvl4pPr>
            <a:lvl5pPr marL="1463040" indent="-228600" algn="l" defTabSz="914400" rtl="0" eaLnBrk="1" latinLnBrk="0" hangingPunct="1">
              <a:spcBef>
                <a:spcPct val="20000"/>
              </a:spcBef>
              <a:buClr>
                <a:schemeClr val="accent1"/>
              </a:buClr>
              <a:buSzPct val="100000"/>
              <a:buFont typeface="Symbol" pitchFamily="18" charset="2"/>
              <a:buChar char=""/>
              <a:defRPr sz="1600" kern="1200">
                <a:solidFill>
                  <a:schemeClr val="tx2"/>
                </a:solidFill>
                <a:latin typeface="+mn-lt"/>
                <a:ea typeface="+mn-ea"/>
                <a:cs typeface="+mn-cs"/>
              </a:defRPr>
            </a:lvl5pPr>
            <a:lvl6pPr marL="178308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6pPr>
            <a:lvl7pPr marL="210312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7pPr>
            <a:lvl8pPr marL="242316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8pPr>
            <a:lvl9pPr marL="274320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9pPr>
          </a:lstStyle>
          <a:p>
            <a:pPr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(A) 30 cm</a:t>
            </a:r>
            <a:r>
              <a:rPr lang="en-US" sz="2300" baseline="30000" dirty="0" smtClean="0">
                <a:solidFill>
                  <a:schemeClr val="tx1"/>
                </a:solidFill>
                <a:latin typeface="Times New Roman" pitchFamily="18" charset="0"/>
                <a:cs typeface="Times New Roman" pitchFamily="18" charset="0"/>
              </a:rPr>
              <a:t>2</a:t>
            </a:r>
            <a:endParaRPr lang="en-US" sz="2300" baseline="30000" dirty="0">
              <a:solidFill>
                <a:schemeClr val="tx1"/>
              </a:solidFill>
              <a:latin typeface="Times New Roman" pitchFamily="18" charset="0"/>
              <a:cs typeface="Times New Roman" pitchFamily="18" charset="0"/>
            </a:endParaRPr>
          </a:p>
        </p:txBody>
      </p:sp>
      <p:sp>
        <p:nvSpPr>
          <p:cNvPr id="7" name="Content Placeholder 10"/>
          <p:cNvSpPr txBox="1">
            <a:spLocks/>
          </p:cNvSpPr>
          <p:nvPr/>
        </p:nvSpPr>
        <p:spPr>
          <a:xfrm>
            <a:off x="3112008" y="5181600"/>
            <a:ext cx="1960958" cy="676339"/>
          </a:xfrm>
          <a:prstGeom prst="rect">
            <a:avLst/>
          </a:prstGeom>
        </p:spPr>
        <p:txBody>
          <a:bodyPr wrap="square">
            <a:spAutoFit/>
          </a:bodyPr>
          <a:lstStyle>
            <a:lvl1pPr marL="274320" indent="-274320" algn="l" defTabSz="914400" rtl="0" eaLnBrk="1" latinLnBrk="0" hangingPunct="1">
              <a:spcBef>
                <a:spcPct val="20000"/>
              </a:spcBef>
              <a:buClr>
                <a:schemeClr val="accent1"/>
              </a:buClr>
              <a:buSzPct val="100000"/>
              <a:buFont typeface="Symbol" pitchFamily="18" charset="2"/>
              <a:buChar char=""/>
              <a:defRPr sz="2400" kern="1200">
                <a:solidFill>
                  <a:schemeClr val="tx2"/>
                </a:solidFill>
                <a:latin typeface="+mn-lt"/>
                <a:ea typeface="+mn-ea"/>
                <a:cs typeface="+mn-cs"/>
              </a:defRPr>
            </a:lvl1pPr>
            <a:lvl2pPr marL="576263" indent="-274320" algn="l" defTabSz="914400" rtl="0" eaLnBrk="1" latinLnBrk="0" hangingPunct="1">
              <a:spcBef>
                <a:spcPct val="20000"/>
              </a:spcBef>
              <a:buClr>
                <a:schemeClr val="accent1"/>
              </a:buClr>
              <a:buSzPct val="100000"/>
              <a:buFont typeface="Symbol" pitchFamily="18" charset="2"/>
              <a:buChar char=""/>
              <a:defRPr sz="2200" kern="1200">
                <a:solidFill>
                  <a:schemeClr val="tx2"/>
                </a:solidFill>
                <a:latin typeface="+mn-lt"/>
                <a:ea typeface="+mn-ea"/>
                <a:cs typeface="+mn-cs"/>
              </a:defRPr>
            </a:lvl2pPr>
            <a:lvl3pPr marL="855663" indent="-228600" algn="l" defTabSz="914400" rtl="0" eaLnBrk="1" latinLnBrk="0" hangingPunct="1">
              <a:spcBef>
                <a:spcPct val="20000"/>
              </a:spcBef>
              <a:buClr>
                <a:schemeClr val="accent1"/>
              </a:buClr>
              <a:buSzPct val="100000"/>
              <a:buFont typeface="Symbol" pitchFamily="18" charset="2"/>
              <a:buChar char=""/>
              <a:defRPr sz="2000" kern="1200">
                <a:solidFill>
                  <a:schemeClr val="tx2"/>
                </a:solidFill>
                <a:latin typeface="+mn-lt"/>
                <a:ea typeface="+mn-ea"/>
                <a:cs typeface="+mn-cs"/>
              </a:defRPr>
            </a:lvl3pPr>
            <a:lvl4pPr marL="1143000" indent="-228600" algn="l" defTabSz="914400" rtl="0" eaLnBrk="1" latinLnBrk="0" hangingPunct="1">
              <a:spcBef>
                <a:spcPct val="20000"/>
              </a:spcBef>
              <a:buClr>
                <a:schemeClr val="accent1"/>
              </a:buClr>
              <a:buSzPct val="100000"/>
              <a:buFont typeface="Symbol" pitchFamily="18" charset="2"/>
              <a:buChar char=""/>
              <a:defRPr sz="1800" kern="1200">
                <a:solidFill>
                  <a:schemeClr val="tx2"/>
                </a:solidFill>
                <a:latin typeface="+mn-lt"/>
                <a:ea typeface="+mn-ea"/>
                <a:cs typeface="+mn-cs"/>
              </a:defRPr>
            </a:lvl4pPr>
            <a:lvl5pPr marL="1463040" indent="-228600" algn="l" defTabSz="914400" rtl="0" eaLnBrk="1" latinLnBrk="0" hangingPunct="1">
              <a:spcBef>
                <a:spcPct val="20000"/>
              </a:spcBef>
              <a:buClr>
                <a:schemeClr val="accent1"/>
              </a:buClr>
              <a:buSzPct val="100000"/>
              <a:buFont typeface="Symbol" pitchFamily="18" charset="2"/>
              <a:buChar char=""/>
              <a:defRPr sz="1600" kern="1200">
                <a:solidFill>
                  <a:schemeClr val="tx2"/>
                </a:solidFill>
                <a:latin typeface="+mn-lt"/>
                <a:ea typeface="+mn-ea"/>
                <a:cs typeface="+mn-cs"/>
              </a:defRPr>
            </a:lvl5pPr>
            <a:lvl6pPr marL="178308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6pPr>
            <a:lvl7pPr marL="210312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7pPr>
            <a:lvl8pPr marL="242316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8pPr>
            <a:lvl9pPr marL="274320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9pPr>
          </a:lstStyle>
          <a:p>
            <a:pPr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(B) 35 cm</a:t>
            </a:r>
            <a:r>
              <a:rPr lang="en-US" sz="2300" baseline="30000" dirty="0" smtClean="0">
                <a:solidFill>
                  <a:schemeClr val="tx1"/>
                </a:solidFill>
                <a:latin typeface="Times New Roman" pitchFamily="18" charset="0"/>
                <a:cs typeface="Times New Roman" pitchFamily="18" charset="0"/>
              </a:rPr>
              <a:t>2</a:t>
            </a:r>
            <a:endParaRPr lang="en-US" sz="2300" baseline="30000" dirty="0">
              <a:solidFill>
                <a:schemeClr val="tx1"/>
              </a:solidFill>
              <a:latin typeface="Times New Roman" pitchFamily="18" charset="0"/>
              <a:cs typeface="Times New Roman" pitchFamily="18" charset="0"/>
            </a:endParaRPr>
          </a:p>
        </p:txBody>
      </p:sp>
      <p:sp>
        <p:nvSpPr>
          <p:cNvPr id="8" name="Content Placeholder 10"/>
          <p:cNvSpPr txBox="1">
            <a:spLocks/>
          </p:cNvSpPr>
          <p:nvPr/>
        </p:nvSpPr>
        <p:spPr>
          <a:xfrm>
            <a:off x="1197863" y="5792197"/>
            <a:ext cx="1812677" cy="599459"/>
          </a:xfrm>
          <a:prstGeom prst="rect">
            <a:avLst/>
          </a:prstGeom>
        </p:spPr>
        <p:txBody>
          <a:bodyPr wrap="square">
            <a:spAutoFit/>
          </a:bodyPr>
          <a:lstStyle>
            <a:lvl1pPr marL="274320" indent="-274320" algn="l" defTabSz="914400" rtl="0" eaLnBrk="1" latinLnBrk="0" hangingPunct="1">
              <a:spcBef>
                <a:spcPct val="20000"/>
              </a:spcBef>
              <a:buClr>
                <a:schemeClr val="accent1"/>
              </a:buClr>
              <a:buSzPct val="100000"/>
              <a:buFont typeface="Symbol" pitchFamily="18" charset="2"/>
              <a:buChar char=""/>
              <a:defRPr sz="2400" kern="1200">
                <a:solidFill>
                  <a:schemeClr val="tx2"/>
                </a:solidFill>
                <a:latin typeface="+mn-lt"/>
                <a:ea typeface="+mn-ea"/>
                <a:cs typeface="+mn-cs"/>
              </a:defRPr>
            </a:lvl1pPr>
            <a:lvl2pPr marL="576263" indent="-274320" algn="l" defTabSz="914400" rtl="0" eaLnBrk="1" latinLnBrk="0" hangingPunct="1">
              <a:spcBef>
                <a:spcPct val="20000"/>
              </a:spcBef>
              <a:buClr>
                <a:schemeClr val="accent1"/>
              </a:buClr>
              <a:buSzPct val="100000"/>
              <a:buFont typeface="Symbol" pitchFamily="18" charset="2"/>
              <a:buChar char=""/>
              <a:defRPr sz="2200" kern="1200">
                <a:solidFill>
                  <a:schemeClr val="tx2"/>
                </a:solidFill>
                <a:latin typeface="+mn-lt"/>
                <a:ea typeface="+mn-ea"/>
                <a:cs typeface="+mn-cs"/>
              </a:defRPr>
            </a:lvl2pPr>
            <a:lvl3pPr marL="855663" indent="-228600" algn="l" defTabSz="914400" rtl="0" eaLnBrk="1" latinLnBrk="0" hangingPunct="1">
              <a:spcBef>
                <a:spcPct val="20000"/>
              </a:spcBef>
              <a:buClr>
                <a:schemeClr val="accent1"/>
              </a:buClr>
              <a:buSzPct val="100000"/>
              <a:buFont typeface="Symbol" pitchFamily="18" charset="2"/>
              <a:buChar char=""/>
              <a:defRPr sz="2000" kern="1200">
                <a:solidFill>
                  <a:schemeClr val="tx2"/>
                </a:solidFill>
                <a:latin typeface="+mn-lt"/>
                <a:ea typeface="+mn-ea"/>
                <a:cs typeface="+mn-cs"/>
              </a:defRPr>
            </a:lvl3pPr>
            <a:lvl4pPr marL="1143000" indent="-228600" algn="l" defTabSz="914400" rtl="0" eaLnBrk="1" latinLnBrk="0" hangingPunct="1">
              <a:spcBef>
                <a:spcPct val="20000"/>
              </a:spcBef>
              <a:buClr>
                <a:schemeClr val="accent1"/>
              </a:buClr>
              <a:buSzPct val="100000"/>
              <a:buFont typeface="Symbol" pitchFamily="18" charset="2"/>
              <a:buChar char=""/>
              <a:defRPr sz="1800" kern="1200">
                <a:solidFill>
                  <a:schemeClr val="tx2"/>
                </a:solidFill>
                <a:latin typeface="+mn-lt"/>
                <a:ea typeface="+mn-ea"/>
                <a:cs typeface="+mn-cs"/>
              </a:defRPr>
            </a:lvl4pPr>
            <a:lvl5pPr marL="1463040" indent="-228600" algn="l" defTabSz="914400" rtl="0" eaLnBrk="1" latinLnBrk="0" hangingPunct="1">
              <a:spcBef>
                <a:spcPct val="20000"/>
              </a:spcBef>
              <a:buClr>
                <a:schemeClr val="accent1"/>
              </a:buClr>
              <a:buSzPct val="100000"/>
              <a:buFont typeface="Symbol" pitchFamily="18" charset="2"/>
              <a:buChar char=""/>
              <a:defRPr sz="1600" kern="1200">
                <a:solidFill>
                  <a:schemeClr val="tx2"/>
                </a:solidFill>
                <a:latin typeface="+mn-lt"/>
                <a:ea typeface="+mn-ea"/>
                <a:cs typeface="+mn-cs"/>
              </a:defRPr>
            </a:lvl5pPr>
            <a:lvl6pPr marL="178308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6pPr>
            <a:lvl7pPr marL="210312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7pPr>
            <a:lvl8pPr marL="242316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8pPr>
            <a:lvl9pPr marL="274320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9pPr>
          </a:lstStyle>
          <a:p>
            <a:pPr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(C) 60 cm</a:t>
            </a:r>
            <a:r>
              <a:rPr lang="en-US" sz="2300" baseline="30000" dirty="0" smtClean="0">
                <a:solidFill>
                  <a:schemeClr val="tx1"/>
                </a:solidFill>
                <a:latin typeface="Times New Roman" pitchFamily="18" charset="0"/>
                <a:cs typeface="Times New Roman" pitchFamily="18" charset="0"/>
              </a:rPr>
              <a:t>2</a:t>
            </a:r>
            <a:endParaRPr lang="en-US" sz="2300" baseline="30000" dirty="0">
              <a:solidFill>
                <a:schemeClr val="tx1"/>
              </a:solidFill>
              <a:latin typeface="Times New Roman" pitchFamily="18" charset="0"/>
              <a:cs typeface="Times New Roman" pitchFamily="18" charset="0"/>
            </a:endParaRPr>
          </a:p>
        </p:txBody>
      </p:sp>
      <p:sp>
        <p:nvSpPr>
          <p:cNvPr id="9" name="Content Placeholder 10"/>
          <p:cNvSpPr txBox="1">
            <a:spLocks/>
          </p:cNvSpPr>
          <p:nvPr/>
        </p:nvSpPr>
        <p:spPr>
          <a:xfrm>
            <a:off x="3112008" y="5801341"/>
            <a:ext cx="2069592" cy="599459"/>
          </a:xfrm>
          <a:prstGeom prst="rect">
            <a:avLst/>
          </a:prstGeom>
        </p:spPr>
        <p:txBody>
          <a:bodyPr wrap="square">
            <a:spAutoFit/>
          </a:bodyPr>
          <a:lstStyle>
            <a:lvl1pPr marL="274320" indent="-274320" algn="l" defTabSz="914400" rtl="0" eaLnBrk="1" latinLnBrk="0" hangingPunct="1">
              <a:spcBef>
                <a:spcPct val="20000"/>
              </a:spcBef>
              <a:buClr>
                <a:schemeClr val="accent1"/>
              </a:buClr>
              <a:buSzPct val="100000"/>
              <a:buFont typeface="Symbol" pitchFamily="18" charset="2"/>
              <a:buChar char=""/>
              <a:defRPr sz="2400" kern="1200">
                <a:solidFill>
                  <a:schemeClr val="tx2"/>
                </a:solidFill>
                <a:latin typeface="+mn-lt"/>
                <a:ea typeface="+mn-ea"/>
                <a:cs typeface="+mn-cs"/>
              </a:defRPr>
            </a:lvl1pPr>
            <a:lvl2pPr marL="576263" indent="-274320" algn="l" defTabSz="914400" rtl="0" eaLnBrk="1" latinLnBrk="0" hangingPunct="1">
              <a:spcBef>
                <a:spcPct val="20000"/>
              </a:spcBef>
              <a:buClr>
                <a:schemeClr val="accent1"/>
              </a:buClr>
              <a:buSzPct val="100000"/>
              <a:buFont typeface="Symbol" pitchFamily="18" charset="2"/>
              <a:buChar char=""/>
              <a:defRPr sz="2200" kern="1200">
                <a:solidFill>
                  <a:schemeClr val="tx2"/>
                </a:solidFill>
                <a:latin typeface="+mn-lt"/>
                <a:ea typeface="+mn-ea"/>
                <a:cs typeface="+mn-cs"/>
              </a:defRPr>
            </a:lvl2pPr>
            <a:lvl3pPr marL="855663" indent="-228600" algn="l" defTabSz="914400" rtl="0" eaLnBrk="1" latinLnBrk="0" hangingPunct="1">
              <a:spcBef>
                <a:spcPct val="20000"/>
              </a:spcBef>
              <a:buClr>
                <a:schemeClr val="accent1"/>
              </a:buClr>
              <a:buSzPct val="100000"/>
              <a:buFont typeface="Symbol" pitchFamily="18" charset="2"/>
              <a:buChar char=""/>
              <a:defRPr sz="2000" kern="1200">
                <a:solidFill>
                  <a:schemeClr val="tx2"/>
                </a:solidFill>
                <a:latin typeface="+mn-lt"/>
                <a:ea typeface="+mn-ea"/>
                <a:cs typeface="+mn-cs"/>
              </a:defRPr>
            </a:lvl3pPr>
            <a:lvl4pPr marL="1143000" indent="-228600" algn="l" defTabSz="914400" rtl="0" eaLnBrk="1" latinLnBrk="0" hangingPunct="1">
              <a:spcBef>
                <a:spcPct val="20000"/>
              </a:spcBef>
              <a:buClr>
                <a:schemeClr val="accent1"/>
              </a:buClr>
              <a:buSzPct val="100000"/>
              <a:buFont typeface="Symbol" pitchFamily="18" charset="2"/>
              <a:buChar char=""/>
              <a:defRPr sz="1800" kern="1200">
                <a:solidFill>
                  <a:schemeClr val="tx2"/>
                </a:solidFill>
                <a:latin typeface="+mn-lt"/>
                <a:ea typeface="+mn-ea"/>
                <a:cs typeface="+mn-cs"/>
              </a:defRPr>
            </a:lvl4pPr>
            <a:lvl5pPr marL="1463040" indent="-228600" algn="l" defTabSz="914400" rtl="0" eaLnBrk="1" latinLnBrk="0" hangingPunct="1">
              <a:spcBef>
                <a:spcPct val="20000"/>
              </a:spcBef>
              <a:buClr>
                <a:schemeClr val="accent1"/>
              </a:buClr>
              <a:buSzPct val="100000"/>
              <a:buFont typeface="Symbol" pitchFamily="18" charset="2"/>
              <a:buChar char=""/>
              <a:defRPr sz="1600" kern="1200">
                <a:solidFill>
                  <a:schemeClr val="tx2"/>
                </a:solidFill>
                <a:latin typeface="+mn-lt"/>
                <a:ea typeface="+mn-ea"/>
                <a:cs typeface="+mn-cs"/>
              </a:defRPr>
            </a:lvl5pPr>
            <a:lvl6pPr marL="178308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6pPr>
            <a:lvl7pPr marL="210312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7pPr>
            <a:lvl8pPr marL="242316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8pPr>
            <a:lvl9pPr marL="274320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9pPr>
          </a:lstStyle>
          <a:p>
            <a:pPr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(D) 70 cm</a:t>
            </a:r>
            <a:r>
              <a:rPr lang="en-US" sz="2300" baseline="30000" dirty="0" smtClean="0">
                <a:solidFill>
                  <a:schemeClr val="tx1"/>
                </a:solidFill>
                <a:latin typeface="Times New Roman" pitchFamily="18" charset="0"/>
                <a:cs typeface="Times New Roman" pitchFamily="18" charset="0"/>
              </a:rPr>
              <a:t>2</a:t>
            </a:r>
            <a:endParaRPr lang="en-US" sz="2300" baseline="30000" dirty="0">
              <a:solidFill>
                <a:schemeClr val="tx1"/>
              </a:solidFill>
              <a:latin typeface="Times New Roman" pitchFamily="18" charset="0"/>
              <a:cs typeface="Times New Roman" pitchFamily="18" charset="0"/>
            </a:endParaRPr>
          </a:p>
        </p:txBody>
      </p:sp>
      <p:sp>
        <p:nvSpPr>
          <p:cNvPr id="10" name="Notched Right Arrow 9"/>
          <p:cNvSpPr/>
          <p:nvPr/>
        </p:nvSpPr>
        <p:spPr>
          <a:xfrm>
            <a:off x="7162800" y="6019800"/>
            <a:ext cx="1782315" cy="685800"/>
          </a:xfrm>
          <a:prstGeom prst="notchedRightArrow">
            <a:avLst/>
          </a:prstGeom>
          <a:blipFill>
            <a:blip r:embed="rId3" cstate="print">
              <a:extLst>
                <a:ext uri="{BEBA8EAE-BF5A-486C-A8C5-ECC9F3942E4B}">
                  <a14:imgProps xmlns:a14="http://schemas.microsoft.com/office/drawing/2010/main" xmlns="">
                    <a14:imgLayer r:embed="rId4">
                      <a14:imgEffect>
                        <a14:brightnessContrast bright="-20000" contrast="-20000"/>
                      </a14:imgEffect>
                    </a14:imgLayer>
                  </a14:imgProps>
                </a:ex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ANSWER</a:t>
            </a:r>
            <a:endParaRPr lang="en-US" sz="2000" b="1" dirty="0">
              <a:solidFill>
                <a:schemeClr val="tx1"/>
              </a:solidFill>
              <a:latin typeface="Times New Roman" pitchFamily="18" charset="0"/>
              <a:cs typeface="Times New Roman" pitchFamily="18" charset="0"/>
            </a:endParaRPr>
          </a:p>
        </p:txBody>
      </p:sp>
      <p:sp>
        <p:nvSpPr>
          <p:cNvPr id="11" name="TextBox 10"/>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4 Paper 1</a:t>
            </a:r>
          </a:p>
        </p:txBody>
      </p:sp>
    </p:spTree>
    <p:extLst>
      <p:ext uri="{BB962C8B-B14F-4D97-AF65-F5344CB8AC3E}">
        <p14:creationId xmlns:p14="http://schemas.microsoft.com/office/powerpoint/2010/main" xmlns="" val="4020474609"/>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fltVal val="0"/>
                                          </p:val>
                                        </p:tav>
                                        <p:tav tm="100000">
                                          <p:val>
                                            <p:strVal val="#ppt_w"/>
                                          </p:val>
                                        </p:tav>
                                      </p:tavLst>
                                    </p:anim>
                                    <p:anim calcmode="lin" valueType="num">
                                      <p:cBhvr>
                                        <p:cTn id="8" dur="500" fill="hold"/>
                                        <p:tgtEl>
                                          <p:spTgt spid="3"/>
                                        </p:tgtEl>
                                        <p:attrNameLst>
                                          <p:attrName>ppt_h</p:attrName>
                                        </p:attrNameLst>
                                      </p:cBhvr>
                                      <p:tavLst>
                                        <p:tav tm="0">
                                          <p:val>
                                            <p:fltVal val="0"/>
                                          </p:val>
                                        </p:tav>
                                        <p:tav tm="100000">
                                          <p:val>
                                            <p:strVal val="#ppt_h"/>
                                          </p:val>
                                        </p:tav>
                                      </p:tavLst>
                                    </p:anim>
                                    <p:animEffect transition="in" filter="fade">
                                      <p:cBhvr>
                                        <p:cTn id="9" dur="500"/>
                                        <p:tgtEl>
                                          <p:spTgt spid="3"/>
                                        </p:tgtEl>
                                      </p:cBhvr>
                                    </p:animEffect>
                                  </p:childTnLst>
                                </p:cTn>
                              </p:par>
                              <p:par>
                                <p:cTn id="10" presetID="53" presetClass="entr" presetSubtype="16" fill="hold" nodeType="withEffect">
                                  <p:stCondLst>
                                    <p:cond delay="0"/>
                                  </p:stCondLst>
                                  <p:childTnLst>
                                    <p:set>
                                      <p:cBhvr>
                                        <p:cTn id="11" dur="1" fill="hold">
                                          <p:stCondLst>
                                            <p:cond delay="0"/>
                                          </p:stCondLst>
                                        </p:cTn>
                                        <p:tgtEl>
                                          <p:spTgt spid="10242"/>
                                        </p:tgtEl>
                                        <p:attrNameLst>
                                          <p:attrName>style.visibility</p:attrName>
                                        </p:attrNameLst>
                                      </p:cBhvr>
                                      <p:to>
                                        <p:strVal val="visible"/>
                                      </p:to>
                                    </p:set>
                                    <p:anim calcmode="lin" valueType="num">
                                      <p:cBhvr>
                                        <p:cTn id="12" dur="500" fill="hold"/>
                                        <p:tgtEl>
                                          <p:spTgt spid="10242"/>
                                        </p:tgtEl>
                                        <p:attrNameLst>
                                          <p:attrName>ppt_w</p:attrName>
                                        </p:attrNameLst>
                                      </p:cBhvr>
                                      <p:tavLst>
                                        <p:tav tm="0">
                                          <p:val>
                                            <p:fltVal val="0"/>
                                          </p:val>
                                        </p:tav>
                                        <p:tav tm="100000">
                                          <p:val>
                                            <p:strVal val="#ppt_w"/>
                                          </p:val>
                                        </p:tav>
                                      </p:tavLst>
                                    </p:anim>
                                    <p:anim calcmode="lin" valueType="num">
                                      <p:cBhvr>
                                        <p:cTn id="13" dur="500" fill="hold"/>
                                        <p:tgtEl>
                                          <p:spTgt spid="10242"/>
                                        </p:tgtEl>
                                        <p:attrNameLst>
                                          <p:attrName>ppt_h</p:attrName>
                                        </p:attrNameLst>
                                      </p:cBhvr>
                                      <p:tavLst>
                                        <p:tav tm="0">
                                          <p:val>
                                            <p:fltVal val="0"/>
                                          </p:val>
                                        </p:tav>
                                        <p:tav tm="100000">
                                          <p:val>
                                            <p:strVal val="#ppt_h"/>
                                          </p:val>
                                        </p:tav>
                                      </p:tavLst>
                                    </p:anim>
                                    <p:animEffect transition="in" filter="fade">
                                      <p:cBhvr>
                                        <p:cTn id="14" dur="500"/>
                                        <p:tgtEl>
                                          <p:spTgt spid="10242"/>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4"/>
                                        </p:tgtEl>
                                        <p:attrNameLst>
                                          <p:attrName>style.visibility</p:attrName>
                                        </p:attrNameLst>
                                      </p:cBhvr>
                                      <p:to>
                                        <p:strVal val="visible"/>
                                      </p:to>
                                    </p:set>
                                    <p:anim calcmode="lin" valueType="num">
                                      <p:cBhvr>
                                        <p:cTn id="17" dur="500" fill="hold"/>
                                        <p:tgtEl>
                                          <p:spTgt spid="4"/>
                                        </p:tgtEl>
                                        <p:attrNameLst>
                                          <p:attrName>ppt_w</p:attrName>
                                        </p:attrNameLst>
                                      </p:cBhvr>
                                      <p:tavLst>
                                        <p:tav tm="0">
                                          <p:val>
                                            <p:fltVal val="0"/>
                                          </p:val>
                                        </p:tav>
                                        <p:tav tm="100000">
                                          <p:val>
                                            <p:strVal val="#ppt_w"/>
                                          </p:val>
                                        </p:tav>
                                      </p:tavLst>
                                    </p:anim>
                                    <p:anim calcmode="lin" valueType="num">
                                      <p:cBhvr>
                                        <p:cTn id="18" dur="500" fill="hold"/>
                                        <p:tgtEl>
                                          <p:spTgt spid="4"/>
                                        </p:tgtEl>
                                        <p:attrNameLst>
                                          <p:attrName>ppt_h</p:attrName>
                                        </p:attrNameLst>
                                      </p:cBhvr>
                                      <p:tavLst>
                                        <p:tav tm="0">
                                          <p:val>
                                            <p:fltVal val="0"/>
                                          </p:val>
                                        </p:tav>
                                        <p:tav tm="100000">
                                          <p:val>
                                            <p:strVal val="#ppt_h"/>
                                          </p:val>
                                        </p:tav>
                                      </p:tavLst>
                                    </p:anim>
                                    <p:animEffect transition="in" filter="fade">
                                      <p:cBhvr>
                                        <p:cTn id="19" dur="500"/>
                                        <p:tgtEl>
                                          <p:spTgt spid="4"/>
                                        </p:tgtEl>
                                      </p:cBhvr>
                                    </p:animEffect>
                                  </p:childTnLst>
                                </p:cTn>
                              </p:par>
                            </p:childTnLst>
                          </p:cTn>
                        </p:par>
                      </p:childTnLst>
                    </p:cTn>
                  </p:par>
                  <p:par>
                    <p:cTn id="20" fill="hold">
                      <p:stCondLst>
                        <p:cond delay="indefinite"/>
                      </p:stCondLst>
                      <p:childTnLst>
                        <p:par>
                          <p:cTn id="21" fill="hold">
                            <p:stCondLst>
                              <p:cond delay="0"/>
                            </p:stCondLst>
                            <p:childTnLst>
                              <p:par>
                                <p:cTn id="22" presetID="53" presetClass="entr" presetSubtype="16" fill="hold" grpId="0" nodeType="clickEffect">
                                  <p:stCondLst>
                                    <p:cond delay="0"/>
                                  </p:stCondLst>
                                  <p:childTnLst>
                                    <p:set>
                                      <p:cBhvr>
                                        <p:cTn id="23" dur="1" fill="hold">
                                          <p:stCondLst>
                                            <p:cond delay="0"/>
                                          </p:stCondLst>
                                        </p:cTn>
                                        <p:tgtEl>
                                          <p:spTgt spid="6"/>
                                        </p:tgtEl>
                                        <p:attrNameLst>
                                          <p:attrName>style.visibility</p:attrName>
                                        </p:attrNameLst>
                                      </p:cBhvr>
                                      <p:to>
                                        <p:strVal val="visible"/>
                                      </p:to>
                                    </p:set>
                                    <p:anim calcmode="lin" valueType="num">
                                      <p:cBhvr>
                                        <p:cTn id="24" dur="500" fill="hold"/>
                                        <p:tgtEl>
                                          <p:spTgt spid="6"/>
                                        </p:tgtEl>
                                        <p:attrNameLst>
                                          <p:attrName>ppt_w</p:attrName>
                                        </p:attrNameLst>
                                      </p:cBhvr>
                                      <p:tavLst>
                                        <p:tav tm="0">
                                          <p:val>
                                            <p:fltVal val="0"/>
                                          </p:val>
                                        </p:tav>
                                        <p:tav tm="100000">
                                          <p:val>
                                            <p:strVal val="#ppt_w"/>
                                          </p:val>
                                        </p:tav>
                                      </p:tavLst>
                                    </p:anim>
                                    <p:anim calcmode="lin" valueType="num">
                                      <p:cBhvr>
                                        <p:cTn id="25" dur="500" fill="hold"/>
                                        <p:tgtEl>
                                          <p:spTgt spid="6"/>
                                        </p:tgtEl>
                                        <p:attrNameLst>
                                          <p:attrName>ppt_h</p:attrName>
                                        </p:attrNameLst>
                                      </p:cBhvr>
                                      <p:tavLst>
                                        <p:tav tm="0">
                                          <p:val>
                                            <p:fltVal val="0"/>
                                          </p:val>
                                        </p:tav>
                                        <p:tav tm="100000">
                                          <p:val>
                                            <p:strVal val="#ppt_h"/>
                                          </p:val>
                                        </p:tav>
                                      </p:tavLst>
                                    </p:anim>
                                    <p:animEffect transition="in" filter="fade">
                                      <p:cBhvr>
                                        <p:cTn id="26" dur="500"/>
                                        <p:tgtEl>
                                          <p:spTgt spid="6"/>
                                        </p:tgtEl>
                                      </p:cBhvr>
                                    </p:animEffect>
                                  </p:childTnLst>
                                </p:cTn>
                              </p:par>
                              <p:par>
                                <p:cTn id="27" presetID="53" presetClass="entr" presetSubtype="16" fill="hold" grpId="0" nodeType="withEffect">
                                  <p:stCondLst>
                                    <p:cond delay="0"/>
                                  </p:stCondLst>
                                  <p:childTnLst>
                                    <p:set>
                                      <p:cBhvr>
                                        <p:cTn id="28" dur="1" fill="hold">
                                          <p:stCondLst>
                                            <p:cond delay="0"/>
                                          </p:stCondLst>
                                        </p:cTn>
                                        <p:tgtEl>
                                          <p:spTgt spid="7"/>
                                        </p:tgtEl>
                                        <p:attrNameLst>
                                          <p:attrName>style.visibility</p:attrName>
                                        </p:attrNameLst>
                                      </p:cBhvr>
                                      <p:to>
                                        <p:strVal val="visible"/>
                                      </p:to>
                                    </p:set>
                                    <p:anim calcmode="lin" valueType="num">
                                      <p:cBhvr>
                                        <p:cTn id="29" dur="500" fill="hold"/>
                                        <p:tgtEl>
                                          <p:spTgt spid="7"/>
                                        </p:tgtEl>
                                        <p:attrNameLst>
                                          <p:attrName>ppt_w</p:attrName>
                                        </p:attrNameLst>
                                      </p:cBhvr>
                                      <p:tavLst>
                                        <p:tav tm="0">
                                          <p:val>
                                            <p:fltVal val="0"/>
                                          </p:val>
                                        </p:tav>
                                        <p:tav tm="100000">
                                          <p:val>
                                            <p:strVal val="#ppt_w"/>
                                          </p:val>
                                        </p:tav>
                                      </p:tavLst>
                                    </p:anim>
                                    <p:anim calcmode="lin" valueType="num">
                                      <p:cBhvr>
                                        <p:cTn id="30" dur="500" fill="hold"/>
                                        <p:tgtEl>
                                          <p:spTgt spid="7"/>
                                        </p:tgtEl>
                                        <p:attrNameLst>
                                          <p:attrName>ppt_h</p:attrName>
                                        </p:attrNameLst>
                                      </p:cBhvr>
                                      <p:tavLst>
                                        <p:tav tm="0">
                                          <p:val>
                                            <p:fltVal val="0"/>
                                          </p:val>
                                        </p:tav>
                                        <p:tav tm="100000">
                                          <p:val>
                                            <p:strVal val="#ppt_h"/>
                                          </p:val>
                                        </p:tav>
                                      </p:tavLst>
                                    </p:anim>
                                    <p:animEffect transition="in" filter="fade">
                                      <p:cBhvr>
                                        <p:cTn id="31" dur="500"/>
                                        <p:tgtEl>
                                          <p:spTgt spid="7"/>
                                        </p:tgtEl>
                                      </p:cBhvr>
                                    </p:animEffect>
                                  </p:childTnLst>
                                </p:cTn>
                              </p:par>
                              <p:par>
                                <p:cTn id="32" presetID="53" presetClass="entr" presetSubtype="16" fill="hold" grpId="0" nodeType="withEffect">
                                  <p:stCondLst>
                                    <p:cond delay="0"/>
                                  </p:stCondLst>
                                  <p:childTnLst>
                                    <p:set>
                                      <p:cBhvr>
                                        <p:cTn id="33" dur="1" fill="hold">
                                          <p:stCondLst>
                                            <p:cond delay="0"/>
                                          </p:stCondLst>
                                        </p:cTn>
                                        <p:tgtEl>
                                          <p:spTgt spid="8"/>
                                        </p:tgtEl>
                                        <p:attrNameLst>
                                          <p:attrName>style.visibility</p:attrName>
                                        </p:attrNameLst>
                                      </p:cBhvr>
                                      <p:to>
                                        <p:strVal val="visible"/>
                                      </p:to>
                                    </p:set>
                                    <p:anim calcmode="lin" valueType="num">
                                      <p:cBhvr>
                                        <p:cTn id="34" dur="500" fill="hold"/>
                                        <p:tgtEl>
                                          <p:spTgt spid="8"/>
                                        </p:tgtEl>
                                        <p:attrNameLst>
                                          <p:attrName>ppt_w</p:attrName>
                                        </p:attrNameLst>
                                      </p:cBhvr>
                                      <p:tavLst>
                                        <p:tav tm="0">
                                          <p:val>
                                            <p:fltVal val="0"/>
                                          </p:val>
                                        </p:tav>
                                        <p:tav tm="100000">
                                          <p:val>
                                            <p:strVal val="#ppt_w"/>
                                          </p:val>
                                        </p:tav>
                                      </p:tavLst>
                                    </p:anim>
                                    <p:anim calcmode="lin" valueType="num">
                                      <p:cBhvr>
                                        <p:cTn id="35" dur="500" fill="hold"/>
                                        <p:tgtEl>
                                          <p:spTgt spid="8"/>
                                        </p:tgtEl>
                                        <p:attrNameLst>
                                          <p:attrName>ppt_h</p:attrName>
                                        </p:attrNameLst>
                                      </p:cBhvr>
                                      <p:tavLst>
                                        <p:tav tm="0">
                                          <p:val>
                                            <p:fltVal val="0"/>
                                          </p:val>
                                        </p:tav>
                                        <p:tav tm="100000">
                                          <p:val>
                                            <p:strVal val="#ppt_h"/>
                                          </p:val>
                                        </p:tav>
                                      </p:tavLst>
                                    </p:anim>
                                    <p:animEffect transition="in" filter="fade">
                                      <p:cBhvr>
                                        <p:cTn id="36" dur="500"/>
                                        <p:tgtEl>
                                          <p:spTgt spid="8"/>
                                        </p:tgtEl>
                                      </p:cBhvr>
                                    </p:animEffect>
                                  </p:childTnLst>
                                </p:cTn>
                              </p:par>
                              <p:par>
                                <p:cTn id="37" presetID="53" presetClass="entr" presetSubtype="16" fill="hold" grpId="0" nodeType="withEffect">
                                  <p:stCondLst>
                                    <p:cond delay="0"/>
                                  </p:stCondLst>
                                  <p:childTnLst>
                                    <p:set>
                                      <p:cBhvr>
                                        <p:cTn id="38" dur="1" fill="hold">
                                          <p:stCondLst>
                                            <p:cond delay="0"/>
                                          </p:stCondLst>
                                        </p:cTn>
                                        <p:tgtEl>
                                          <p:spTgt spid="9"/>
                                        </p:tgtEl>
                                        <p:attrNameLst>
                                          <p:attrName>style.visibility</p:attrName>
                                        </p:attrNameLst>
                                      </p:cBhvr>
                                      <p:to>
                                        <p:strVal val="visible"/>
                                      </p:to>
                                    </p:set>
                                    <p:anim calcmode="lin" valueType="num">
                                      <p:cBhvr>
                                        <p:cTn id="39" dur="500" fill="hold"/>
                                        <p:tgtEl>
                                          <p:spTgt spid="9"/>
                                        </p:tgtEl>
                                        <p:attrNameLst>
                                          <p:attrName>ppt_w</p:attrName>
                                        </p:attrNameLst>
                                      </p:cBhvr>
                                      <p:tavLst>
                                        <p:tav tm="0">
                                          <p:val>
                                            <p:fltVal val="0"/>
                                          </p:val>
                                        </p:tav>
                                        <p:tav tm="100000">
                                          <p:val>
                                            <p:strVal val="#ppt_w"/>
                                          </p:val>
                                        </p:tav>
                                      </p:tavLst>
                                    </p:anim>
                                    <p:anim calcmode="lin" valueType="num">
                                      <p:cBhvr>
                                        <p:cTn id="40" dur="500" fill="hold"/>
                                        <p:tgtEl>
                                          <p:spTgt spid="9"/>
                                        </p:tgtEl>
                                        <p:attrNameLst>
                                          <p:attrName>ppt_h</p:attrName>
                                        </p:attrNameLst>
                                      </p:cBhvr>
                                      <p:tavLst>
                                        <p:tav tm="0">
                                          <p:val>
                                            <p:fltVal val="0"/>
                                          </p:val>
                                        </p:tav>
                                        <p:tav tm="100000">
                                          <p:val>
                                            <p:strVal val="#ppt_h"/>
                                          </p:val>
                                        </p:tav>
                                      </p:tavLst>
                                    </p:anim>
                                    <p:animEffect transition="in" filter="fade">
                                      <p:cBhvr>
                                        <p:cTn id="41" dur="500"/>
                                        <p:tgtEl>
                                          <p:spTgt spid="9"/>
                                        </p:tgtEl>
                                      </p:cBhvr>
                                    </p:animEffect>
                                  </p:childTnLst>
                                </p:cTn>
                              </p:par>
                            </p:childTnLst>
                          </p:cTn>
                        </p:par>
                      </p:childTnLst>
                    </p:cTn>
                  </p:par>
                  <p:par>
                    <p:cTn id="42" fill="hold">
                      <p:stCondLst>
                        <p:cond delay="indefinite"/>
                      </p:stCondLst>
                      <p:childTnLst>
                        <p:par>
                          <p:cTn id="43" fill="hold">
                            <p:stCondLst>
                              <p:cond delay="0"/>
                            </p:stCondLst>
                            <p:childTnLst>
                              <p:par>
                                <p:cTn id="44" presetID="3" presetClass="entr" presetSubtype="10" fill="hold" grpId="0" nodeType="clickEffect">
                                  <p:stCondLst>
                                    <p:cond delay="0"/>
                                  </p:stCondLst>
                                  <p:childTnLst>
                                    <p:set>
                                      <p:cBhvr>
                                        <p:cTn id="45" dur="1" fill="hold">
                                          <p:stCondLst>
                                            <p:cond delay="0"/>
                                          </p:stCondLst>
                                        </p:cTn>
                                        <p:tgtEl>
                                          <p:spTgt spid="10"/>
                                        </p:tgtEl>
                                        <p:attrNameLst>
                                          <p:attrName>style.visibility</p:attrName>
                                        </p:attrNameLst>
                                      </p:cBhvr>
                                      <p:to>
                                        <p:strVal val="visible"/>
                                      </p:to>
                                    </p:set>
                                    <p:animEffect transition="in" filter="blinds(horizontal)">
                                      <p:cBhvr>
                                        <p:cTn id="46"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6" grpId="0"/>
      <p:bldP spid="7" grpId="0"/>
      <p:bldP spid="8" grpId="0"/>
      <p:bldP spid="9" grpId="0"/>
      <p:bldP spid="10" grpId="0" animBg="1"/>
    </p:bldLst>
  </p:timing>
</p:sld>
</file>

<file path=ppt/slides/slide6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a:xfrm>
            <a:off x="1143000" y="2097024"/>
            <a:ext cx="3212739" cy="400110"/>
          </a:xfrm>
          <a:prstGeom prst="rect">
            <a:avLst/>
          </a:prstGeom>
        </p:spPr>
        <p:txBody>
          <a:bodyPr wrap="none">
            <a:spAutoFit/>
          </a:bodyPr>
          <a:lstStyle/>
          <a:p>
            <a:r>
              <a:rPr lang="en-US" sz="2000" dirty="0">
                <a:latin typeface="Times New Roman" pitchFamily="18" charset="0"/>
                <a:cs typeface="Times New Roman" pitchFamily="18" charset="0"/>
              </a:rPr>
              <a:t>The area of the parallelogram</a:t>
            </a:r>
          </a:p>
        </p:txBody>
      </p:sp>
      <p:sp>
        <p:nvSpPr>
          <p:cNvPr id="4" name="Rectangle 3"/>
          <p:cNvSpPr/>
          <p:nvPr/>
        </p:nvSpPr>
        <p:spPr>
          <a:xfrm>
            <a:off x="3356418" y="2459736"/>
            <a:ext cx="2672526" cy="1015663"/>
          </a:xfrm>
          <a:prstGeom prst="rect">
            <a:avLst/>
          </a:prstGeom>
        </p:spPr>
        <p:txBody>
          <a:bodyPr wrap="none">
            <a:spAutoFit/>
          </a:bodyPr>
          <a:lstStyle/>
          <a:p>
            <a:pPr marL="182880"/>
            <a:r>
              <a:rPr lang="en-US" sz="2000" i="1" dirty="0" smtClean="0">
                <a:latin typeface="Times New Roman" pitchFamily="18" charset="0"/>
                <a:cs typeface="Times New Roman" pitchFamily="18" charset="0"/>
              </a:rPr>
              <a:t>ABCD</a:t>
            </a:r>
            <a:r>
              <a:rPr lang="en-US" sz="2000" dirty="0" smtClean="0">
                <a:latin typeface="Times New Roman" pitchFamily="18" charset="0"/>
                <a:cs typeface="Times New Roman" pitchFamily="18" charset="0"/>
              </a:rPr>
              <a:t>, </a:t>
            </a:r>
            <a:r>
              <a:rPr lang="en-US" sz="2000" i="1" dirty="0" smtClean="0">
                <a:latin typeface="Times New Roman" pitchFamily="18" charset="0"/>
                <a:cs typeface="Times New Roman" pitchFamily="18" charset="0"/>
              </a:rPr>
              <a:t>A </a:t>
            </a:r>
            <a:r>
              <a:rPr lang="en-US" sz="2000" dirty="0" smtClean="0">
                <a:latin typeface="Times New Roman" pitchFamily="18" charset="0"/>
                <a:cs typeface="Times New Roman" pitchFamily="18" charset="0"/>
              </a:rPr>
              <a:t>=</a:t>
            </a:r>
            <a:r>
              <a:rPr lang="en-US" sz="2000" i="1" dirty="0" smtClean="0">
                <a:latin typeface="Times New Roman" pitchFamily="18" charset="0"/>
                <a:cs typeface="Times New Roman" pitchFamily="18" charset="0"/>
              </a:rPr>
              <a:t> </a:t>
            </a:r>
            <a:r>
              <a:rPr lang="en-US" sz="2000" i="1" dirty="0" err="1" smtClean="0">
                <a:latin typeface="Times New Roman" pitchFamily="18" charset="0"/>
                <a:cs typeface="Times New Roman" pitchFamily="18" charset="0"/>
              </a:rPr>
              <a:t>bh</a:t>
            </a:r>
            <a:endParaRPr lang="en-US" sz="2000" i="1" dirty="0" smtClean="0">
              <a:latin typeface="Times New Roman" pitchFamily="18" charset="0"/>
              <a:cs typeface="Times New Roman" pitchFamily="18" charset="0"/>
            </a:endParaRPr>
          </a:p>
          <a:p>
            <a:pPr>
              <a:tabLst>
                <a:tab pos="1152525" algn="l"/>
              </a:tabLst>
            </a:pPr>
            <a:r>
              <a:rPr lang="en-US" sz="2000" i="1" dirty="0" smtClean="0">
                <a:latin typeface="Times New Roman" pitchFamily="18" charset="0"/>
                <a:cs typeface="Times New Roman" pitchFamily="18" charset="0"/>
              </a:rPr>
              <a:t>	</a:t>
            </a:r>
            <a:r>
              <a:rPr lang="en-US" sz="2000" dirty="0" smtClean="0">
                <a:latin typeface="Times New Roman" pitchFamily="18" charset="0"/>
                <a:cs typeface="Times New Roman" pitchFamily="18" charset="0"/>
              </a:rPr>
              <a:t>=</a:t>
            </a:r>
            <a:r>
              <a:rPr lang="en-US" sz="2000" i="1" dirty="0" smtClean="0">
                <a:latin typeface="Times New Roman" pitchFamily="18" charset="0"/>
                <a:cs typeface="Times New Roman" pitchFamily="18" charset="0"/>
              </a:rPr>
              <a:t> </a:t>
            </a:r>
            <a:r>
              <a:rPr lang="en-US" sz="2000" dirty="0" smtClean="0">
                <a:latin typeface="Times New Roman" pitchFamily="18" charset="0"/>
                <a:cs typeface="Times New Roman" pitchFamily="18" charset="0"/>
              </a:rPr>
              <a:t>10 </a:t>
            </a:r>
            <a:r>
              <a:rPr lang="en-US" sz="2000" dirty="0" smtClean="0">
                <a:latin typeface="Times New Roman" pitchFamily="18" charset="0"/>
                <a:cs typeface="Times New Roman" pitchFamily="18" charset="0"/>
                <a:sym typeface="Symbol"/>
              </a:rPr>
              <a:t> 6 cm</a:t>
            </a:r>
            <a:r>
              <a:rPr lang="en-US" sz="2000" baseline="30000" dirty="0" smtClean="0">
                <a:latin typeface="Times New Roman" pitchFamily="18" charset="0"/>
                <a:cs typeface="Times New Roman" pitchFamily="18" charset="0"/>
                <a:sym typeface="Symbol"/>
              </a:rPr>
              <a:t>2</a:t>
            </a:r>
          </a:p>
          <a:p>
            <a:pPr>
              <a:tabLst>
                <a:tab pos="1152525" algn="l"/>
              </a:tabLst>
            </a:pPr>
            <a:r>
              <a:rPr lang="en-US" sz="2000" dirty="0" smtClean="0">
                <a:latin typeface="Times New Roman" pitchFamily="18" charset="0"/>
                <a:cs typeface="Times New Roman" pitchFamily="18" charset="0"/>
              </a:rPr>
              <a:t>	= </a:t>
            </a:r>
            <a:r>
              <a:rPr lang="en-US" sz="2000" dirty="0" smtClean="0">
                <a:solidFill>
                  <a:srgbClr val="00A99D"/>
                </a:solidFill>
                <a:latin typeface="Times New Roman" pitchFamily="18" charset="0"/>
                <a:cs typeface="Times New Roman" pitchFamily="18" charset="0"/>
              </a:rPr>
              <a:t>60 cm</a:t>
            </a:r>
            <a:r>
              <a:rPr lang="en-US" sz="2000" baseline="30000" dirty="0" smtClean="0">
                <a:solidFill>
                  <a:srgbClr val="00A99D"/>
                </a:solidFill>
                <a:latin typeface="Times New Roman" pitchFamily="18" charset="0"/>
                <a:cs typeface="Times New Roman" pitchFamily="18" charset="0"/>
              </a:rPr>
              <a:t>2</a:t>
            </a:r>
            <a:endParaRPr lang="en-US" sz="2000" baseline="30000" dirty="0">
              <a:solidFill>
                <a:srgbClr val="00A99D"/>
              </a:solidFill>
              <a:latin typeface="Times New Roman" pitchFamily="18" charset="0"/>
              <a:cs typeface="Times New Roman" pitchFamily="18" charset="0"/>
            </a:endParaRPr>
          </a:p>
        </p:txBody>
      </p:sp>
      <p:sp>
        <p:nvSpPr>
          <p:cNvPr id="5" name="Rectangle 4"/>
          <p:cNvSpPr/>
          <p:nvPr/>
        </p:nvSpPr>
        <p:spPr>
          <a:xfrm>
            <a:off x="609600" y="2097024"/>
            <a:ext cx="505267" cy="400110"/>
          </a:xfrm>
          <a:prstGeom prst="rect">
            <a:avLst/>
          </a:prstGeom>
        </p:spPr>
        <p:txBody>
          <a:bodyPr wrap="none">
            <a:spAutoFit/>
          </a:bodyPr>
          <a:lstStyle/>
          <a:p>
            <a:r>
              <a:rPr lang="en-US" sz="2000" b="1" dirty="0" smtClean="0">
                <a:latin typeface="Times New Roman" pitchFamily="18" charset="0"/>
                <a:cs typeface="Times New Roman" pitchFamily="18" charset="0"/>
              </a:rPr>
              <a:t>24.</a:t>
            </a:r>
            <a:endParaRPr lang="en-US" sz="2000" dirty="0">
              <a:latin typeface="Times New Roman" pitchFamily="18" charset="0"/>
              <a:cs typeface="Times New Roman" pitchFamily="18" charset="0"/>
            </a:endParaRPr>
          </a:p>
        </p:txBody>
      </p:sp>
      <p:sp>
        <p:nvSpPr>
          <p:cNvPr id="6" name="Rectangle 5"/>
          <p:cNvSpPr/>
          <p:nvPr/>
        </p:nvSpPr>
        <p:spPr>
          <a:xfrm>
            <a:off x="1143000" y="4373254"/>
            <a:ext cx="5410200" cy="707886"/>
          </a:xfrm>
          <a:prstGeom prst="rect">
            <a:avLst/>
          </a:prstGeom>
        </p:spPr>
        <p:txBody>
          <a:bodyPr wrap="square">
            <a:spAutoFit/>
          </a:bodyPr>
          <a:lstStyle/>
          <a:p>
            <a:r>
              <a:rPr lang="en-US" sz="2000" dirty="0">
                <a:latin typeface="Times New Roman" pitchFamily="18" charset="0"/>
                <a:cs typeface="Times New Roman" pitchFamily="18" charset="0"/>
              </a:rPr>
              <a:t>Items </a:t>
            </a:r>
            <a:r>
              <a:rPr lang="en-US" sz="2000" dirty="0" smtClean="0">
                <a:latin typeface="Times New Roman" pitchFamily="18" charset="0"/>
                <a:cs typeface="Times New Roman" pitchFamily="18" charset="0"/>
              </a:rPr>
              <a:t>25 </a:t>
            </a:r>
            <a:r>
              <a:rPr lang="en-US" sz="2000" dirty="0" smtClean="0">
                <a:latin typeface="Times New Roman"/>
                <a:cs typeface="Times New Roman"/>
              </a:rPr>
              <a:t>– </a:t>
            </a:r>
            <a:r>
              <a:rPr lang="en-US" sz="2000" dirty="0" smtClean="0">
                <a:latin typeface="Times New Roman" pitchFamily="18" charset="0"/>
                <a:cs typeface="Times New Roman" pitchFamily="18" charset="0"/>
              </a:rPr>
              <a:t>26 </a:t>
            </a:r>
            <a:r>
              <a:rPr lang="en-US" sz="2000" dirty="0">
                <a:latin typeface="Times New Roman" pitchFamily="18" charset="0"/>
                <a:cs typeface="Times New Roman" pitchFamily="18" charset="0"/>
              </a:rPr>
              <a:t>refer to the diagram below, </a:t>
            </a:r>
            <a:r>
              <a:rPr lang="en-US" sz="2000" dirty="0" smtClean="0">
                <a:latin typeface="Times New Roman" pitchFamily="18" charset="0"/>
                <a:cs typeface="Times New Roman" pitchFamily="18" charset="0"/>
              </a:rPr>
              <a:t>which consists </a:t>
            </a:r>
            <a:r>
              <a:rPr lang="en-US" sz="2000" dirty="0">
                <a:latin typeface="Times New Roman" pitchFamily="18" charset="0"/>
                <a:cs typeface="Times New Roman" pitchFamily="18" charset="0"/>
              </a:rPr>
              <a:t>of a square and a triangle.</a:t>
            </a:r>
          </a:p>
        </p:txBody>
      </p:sp>
      <p:pic>
        <p:nvPicPr>
          <p:cNvPr id="11267" name="Picture 3" descr="\\172.16.2.26\Conver\CARRIBEAN\MATHEMATICS_VOL-1_PPT_DESIGN\Incoming\Equations\Revision_Exam_4\Ex-04-25.tif"/>
          <p:cNvPicPr>
            <a:picLocks noChangeAspect="1" noChangeArrowheads="1"/>
          </p:cNvPicPr>
          <p:nvPr/>
        </p:nvPicPr>
        <p:blipFill>
          <a:blip r:embed="rId2" cstate="print">
            <a:extLst>
              <a:ext uri="{28A0092B-C50C-407E-A947-70E740481C1C}">
                <a14:useLocalDpi xmlns:a14="http://schemas.microsoft.com/office/drawing/2010/main" xmlns="" val="0"/>
              </a:ext>
            </a:extLst>
          </a:blip>
          <a:srcRect/>
          <a:stretch>
            <a:fillRect/>
          </a:stretch>
        </p:blipFill>
        <p:spPr bwMode="auto">
          <a:xfrm>
            <a:off x="3023935" y="5065531"/>
            <a:ext cx="1327919" cy="1737360"/>
          </a:xfrm>
          <a:prstGeom prst="rect">
            <a:avLst/>
          </a:prstGeom>
          <a:noFill/>
          <a:extLst>
            <a:ext uri="{909E8E84-426E-40DD-AFC4-6F175D3DCCD1}">
              <a14:hiddenFill xmlns:a14="http://schemas.microsoft.com/office/drawing/2010/main" xmlns="">
                <a:solidFill>
                  <a:srgbClr val="FFFFFF"/>
                </a:solidFill>
              </a14:hiddenFill>
            </a:ext>
          </a:extLst>
        </p:spPr>
      </p:pic>
      <p:pic>
        <p:nvPicPr>
          <p:cNvPr id="11268" name="Picture 4"/>
          <p:cNvPicPr>
            <a:picLocks noChangeAspect="1" noChangeArrowheads="1"/>
          </p:cNvPicPr>
          <p:nvPr/>
        </p:nvPicPr>
        <p:blipFill>
          <a:blip r:embed="rId3" cstate="print">
            <a:extLst>
              <a:ext uri="{28A0092B-C50C-407E-A947-70E740481C1C}">
                <a14:useLocalDpi xmlns:a14="http://schemas.microsoft.com/office/drawing/2010/main" xmlns="" val="0"/>
              </a:ext>
            </a:extLst>
          </a:blip>
          <a:srcRect/>
          <a:stretch>
            <a:fillRect/>
          </a:stretch>
        </p:blipFill>
        <p:spPr bwMode="auto">
          <a:xfrm>
            <a:off x="1354253" y="2886456"/>
            <a:ext cx="3056203" cy="13900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pic>
      <p:sp>
        <p:nvSpPr>
          <p:cNvPr id="8"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4 Paper 1</a:t>
            </a:r>
          </a:p>
        </p:txBody>
      </p:sp>
    </p:spTree>
    <p:extLst>
      <p:ext uri="{BB962C8B-B14F-4D97-AF65-F5344CB8AC3E}">
        <p14:creationId xmlns:p14="http://schemas.microsoft.com/office/powerpoint/2010/main" xmlns="" val="79681436"/>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p:cTn id="7" dur="500" fill="hold"/>
                                        <p:tgtEl>
                                          <p:spTgt spid="5"/>
                                        </p:tgtEl>
                                        <p:attrNameLst>
                                          <p:attrName>ppt_w</p:attrName>
                                        </p:attrNameLst>
                                      </p:cBhvr>
                                      <p:tavLst>
                                        <p:tav tm="0">
                                          <p:val>
                                            <p:fltVal val="0"/>
                                          </p:val>
                                        </p:tav>
                                        <p:tav tm="100000">
                                          <p:val>
                                            <p:strVal val="#ppt_w"/>
                                          </p:val>
                                        </p:tav>
                                      </p:tavLst>
                                    </p:anim>
                                    <p:anim calcmode="lin" valueType="num">
                                      <p:cBhvr>
                                        <p:cTn id="8" dur="500" fill="hold"/>
                                        <p:tgtEl>
                                          <p:spTgt spid="5"/>
                                        </p:tgtEl>
                                        <p:attrNameLst>
                                          <p:attrName>ppt_h</p:attrName>
                                        </p:attrNameLst>
                                      </p:cBhvr>
                                      <p:tavLst>
                                        <p:tav tm="0">
                                          <p:val>
                                            <p:fltVal val="0"/>
                                          </p:val>
                                        </p:tav>
                                        <p:tav tm="100000">
                                          <p:val>
                                            <p:strVal val="#ppt_h"/>
                                          </p:val>
                                        </p:tav>
                                      </p:tavLst>
                                    </p:anim>
                                    <p:animEffect transition="in" filter="fade">
                                      <p:cBhvr>
                                        <p:cTn id="9" dur="500"/>
                                        <p:tgtEl>
                                          <p:spTgt spid="5"/>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3"/>
                                        </p:tgtEl>
                                        <p:attrNameLst>
                                          <p:attrName>style.visibility</p:attrName>
                                        </p:attrNameLst>
                                      </p:cBhvr>
                                      <p:to>
                                        <p:strVal val="visible"/>
                                      </p:to>
                                    </p:set>
                                    <p:anim calcmode="lin" valueType="num">
                                      <p:cBhvr>
                                        <p:cTn id="12" dur="500" fill="hold"/>
                                        <p:tgtEl>
                                          <p:spTgt spid="3"/>
                                        </p:tgtEl>
                                        <p:attrNameLst>
                                          <p:attrName>ppt_w</p:attrName>
                                        </p:attrNameLst>
                                      </p:cBhvr>
                                      <p:tavLst>
                                        <p:tav tm="0">
                                          <p:val>
                                            <p:fltVal val="0"/>
                                          </p:val>
                                        </p:tav>
                                        <p:tav tm="100000">
                                          <p:val>
                                            <p:strVal val="#ppt_w"/>
                                          </p:val>
                                        </p:tav>
                                      </p:tavLst>
                                    </p:anim>
                                    <p:anim calcmode="lin" valueType="num">
                                      <p:cBhvr>
                                        <p:cTn id="13" dur="500" fill="hold"/>
                                        <p:tgtEl>
                                          <p:spTgt spid="3"/>
                                        </p:tgtEl>
                                        <p:attrNameLst>
                                          <p:attrName>ppt_h</p:attrName>
                                        </p:attrNameLst>
                                      </p:cBhvr>
                                      <p:tavLst>
                                        <p:tav tm="0">
                                          <p:val>
                                            <p:fltVal val="0"/>
                                          </p:val>
                                        </p:tav>
                                        <p:tav tm="100000">
                                          <p:val>
                                            <p:strVal val="#ppt_h"/>
                                          </p:val>
                                        </p:tav>
                                      </p:tavLst>
                                    </p:anim>
                                    <p:animEffect transition="in" filter="fade">
                                      <p:cBhvr>
                                        <p:cTn id="14" dur="500"/>
                                        <p:tgtEl>
                                          <p:spTgt spid="3"/>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4"/>
                                        </p:tgtEl>
                                        <p:attrNameLst>
                                          <p:attrName>style.visibility</p:attrName>
                                        </p:attrNameLst>
                                      </p:cBhvr>
                                      <p:to>
                                        <p:strVal val="visible"/>
                                      </p:to>
                                    </p:set>
                                    <p:anim calcmode="lin" valueType="num">
                                      <p:cBhvr>
                                        <p:cTn id="17" dur="500" fill="hold"/>
                                        <p:tgtEl>
                                          <p:spTgt spid="4"/>
                                        </p:tgtEl>
                                        <p:attrNameLst>
                                          <p:attrName>ppt_w</p:attrName>
                                        </p:attrNameLst>
                                      </p:cBhvr>
                                      <p:tavLst>
                                        <p:tav tm="0">
                                          <p:val>
                                            <p:fltVal val="0"/>
                                          </p:val>
                                        </p:tav>
                                        <p:tav tm="100000">
                                          <p:val>
                                            <p:strVal val="#ppt_w"/>
                                          </p:val>
                                        </p:tav>
                                      </p:tavLst>
                                    </p:anim>
                                    <p:anim calcmode="lin" valueType="num">
                                      <p:cBhvr>
                                        <p:cTn id="18" dur="500" fill="hold"/>
                                        <p:tgtEl>
                                          <p:spTgt spid="4"/>
                                        </p:tgtEl>
                                        <p:attrNameLst>
                                          <p:attrName>ppt_h</p:attrName>
                                        </p:attrNameLst>
                                      </p:cBhvr>
                                      <p:tavLst>
                                        <p:tav tm="0">
                                          <p:val>
                                            <p:fltVal val="0"/>
                                          </p:val>
                                        </p:tav>
                                        <p:tav tm="100000">
                                          <p:val>
                                            <p:strVal val="#ppt_h"/>
                                          </p:val>
                                        </p:tav>
                                      </p:tavLst>
                                    </p:anim>
                                    <p:animEffect transition="in" filter="fade">
                                      <p:cBhvr>
                                        <p:cTn id="19" dur="500"/>
                                        <p:tgtEl>
                                          <p:spTgt spid="4"/>
                                        </p:tgtEl>
                                      </p:cBhvr>
                                    </p:animEffect>
                                  </p:childTnLst>
                                </p:cTn>
                              </p:par>
                              <p:par>
                                <p:cTn id="20" presetID="53" presetClass="entr" presetSubtype="16" fill="hold" nodeType="withEffect">
                                  <p:stCondLst>
                                    <p:cond delay="0"/>
                                  </p:stCondLst>
                                  <p:childTnLst>
                                    <p:set>
                                      <p:cBhvr>
                                        <p:cTn id="21" dur="1" fill="hold">
                                          <p:stCondLst>
                                            <p:cond delay="0"/>
                                          </p:stCondLst>
                                        </p:cTn>
                                        <p:tgtEl>
                                          <p:spTgt spid="11268"/>
                                        </p:tgtEl>
                                        <p:attrNameLst>
                                          <p:attrName>style.visibility</p:attrName>
                                        </p:attrNameLst>
                                      </p:cBhvr>
                                      <p:to>
                                        <p:strVal val="visible"/>
                                      </p:to>
                                    </p:set>
                                    <p:anim calcmode="lin" valueType="num">
                                      <p:cBhvr>
                                        <p:cTn id="22" dur="500" fill="hold"/>
                                        <p:tgtEl>
                                          <p:spTgt spid="11268"/>
                                        </p:tgtEl>
                                        <p:attrNameLst>
                                          <p:attrName>ppt_w</p:attrName>
                                        </p:attrNameLst>
                                      </p:cBhvr>
                                      <p:tavLst>
                                        <p:tav tm="0">
                                          <p:val>
                                            <p:fltVal val="0"/>
                                          </p:val>
                                        </p:tav>
                                        <p:tav tm="100000">
                                          <p:val>
                                            <p:strVal val="#ppt_w"/>
                                          </p:val>
                                        </p:tav>
                                      </p:tavLst>
                                    </p:anim>
                                    <p:anim calcmode="lin" valueType="num">
                                      <p:cBhvr>
                                        <p:cTn id="23" dur="500" fill="hold"/>
                                        <p:tgtEl>
                                          <p:spTgt spid="11268"/>
                                        </p:tgtEl>
                                        <p:attrNameLst>
                                          <p:attrName>ppt_h</p:attrName>
                                        </p:attrNameLst>
                                      </p:cBhvr>
                                      <p:tavLst>
                                        <p:tav tm="0">
                                          <p:val>
                                            <p:fltVal val="0"/>
                                          </p:val>
                                        </p:tav>
                                        <p:tav tm="100000">
                                          <p:val>
                                            <p:strVal val="#ppt_h"/>
                                          </p:val>
                                        </p:tav>
                                      </p:tavLst>
                                    </p:anim>
                                    <p:animEffect transition="in" filter="fade">
                                      <p:cBhvr>
                                        <p:cTn id="24" dur="500"/>
                                        <p:tgtEl>
                                          <p:spTgt spid="11268"/>
                                        </p:tgtEl>
                                      </p:cBhvr>
                                    </p:animEffect>
                                  </p:childTnLst>
                                </p:cTn>
                              </p:par>
                              <p:par>
                                <p:cTn id="25" presetID="53" presetClass="entr" presetSubtype="16" fill="hold" grpId="0" nodeType="withEffect">
                                  <p:stCondLst>
                                    <p:cond delay="0"/>
                                  </p:stCondLst>
                                  <p:childTnLst>
                                    <p:set>
                                      <p:cBhvr>
                                        <p:cTn id="26" dur="1" fill="hold">
                                          <p:stCondLst>
                                            <p:cond delay="0"/>
                                          </p:stCondLst>
                                        </p:cTn>
                                        <p:tgtEl>
                                          <p:spTgt spid="6"/>
                                        </p:tgtEl>
                                        <p:attrNameLst>
                                          <p:attrName>style.visibility</p:attrName>
                                        </p:attrNameLst>
                                      </p:cBhvr>
                                      <p:to>
                                        <p:strVal val="visible"/>
                                      </p:to>
                                    </p:set>
                                    <p:anim calcmode="lin" valueType="num">
                                      <p:cBhvr>
                                        <p:cTn id="27" dur="500" fill="hold"/>
                                        <p:tgtEl>
                                          <p:spTgt spid="6"/>
                                        </p:tgtEl>
                                        <p:attrNameLst>
                                          <p:attrName>ppt_w</p:attrName>
                                        </p:attrNameLst>
                                      </p:cBhvr>
                                      <p:tavLst>
                                        <p:tav tm="0">
                                          <p:val>
                                            <p:fltVal val="0"/>
                                          </p:val>
                                        </p:tav>
                                        <p:tav tm="100000">
                                          <p:val>
                                            <p:strVal val="#ppt_w"/>
                                          </p:val>
                                        </p:tav>
                                      </p:tavLst>
                                    </p:anim>
                                    <p:anim calcmode="lin" valueType="num">
                                      <p:cBhvr>
                                        <p:cTn id="28" dur="500" fill="hold"/>
                                        <p:tgtEl>
                                          <p:spTgt spid="6"/>
                                        </p:tgtEl>
                                        <p:attrNameLst>
                                          <p:attrName>ppt_h</p:attrName>
                                        </p:attrNameLst>
                                      </p:cBhvr>
                                      <p:tavLst>
                                        <p:tav tm="0">
                                          <p:val>
                                            <p:fltVal val="0"/>
                                          </p:val>
                                        </p:tav>
                                        <p:tav tm="100000">
                                          <p:val>
                                            <p:strVal val="#ppt_h"/>
                                          </p:val>
                                        </p:tav>
                                      </p:tavLst>
                                    </p:anim>
                                    <p:animEffect transition="in" filter="fade">
                                      <p:cBhvr>
                                        <p:cTn id="29" dur="500"/>
                                        <p:tgtEl>
                                          <p:spTgt spid="6"/>
                                        </p:tgtEl>
                                      </p:cBhvr>
                                    </p:animEffect>
                                  </p:childTnLst>
                                </p:cTn>
                              </p:par>
                              <p:par>
                                <p:cTn id="30" presetID="53" presetClass="entr" presetSubtype="16" fill="hold" nodeType="withEffect">
                                  <p:stCondLst>
                                    <p:cond delay="0"/>
                                  </p:stCondLst>
                                  <p:childTnLst>
                                    <p:set>
                                      <p:cBhvr>
                                        <p:cTn id="31" dur="1" fill="hold">
                                          <p:stCondLst>
                                            <p:cond delay="0"/>
                                          </p:stCondLst>
                                        </p:cTn>
                                        <p:tgtEl>
                                          <p:spTgt spid="11267"/>
                                        </p:tgtEl>
                                        <p:attrNameLst>
                                          <p:attrName>style.visibility</p:attrName>
                                        </p:attrNameLst>
                                      </p:cBhvr>
                                      <p:to>
                                        <p:strVal val="visible"/>
                                      </p:to>
                                    </p:set>
                                    <p:anim calcmode="lin" valueType="num">
                                      <p:cBhvr>
                                        <p:cTn id="32" dur="500" fill="hold"/>
                                        <p:tgtEl>
                                          <p:spTgt spid="11267"/>
                                        </p:tgtEl>
                                        <p:attrNameLst>
                                          <p:attrName>ppt_w</p:attrName>
                                        </p:attrNameLst>
                                      </p:cBhvr>
                                      <p:tavLst>
                                        <p:tav tm="0">
                                          <p:val>
                                            <p:fltVal val="0"/>
                                          </p:val>
                                        </p:tav>
                                        <p:tav tm="100000">
                                          <p:val>
                                            <p:strVal val="#ppt_w"/>
                                          </p:val>
                                        </p:tav>
                                      </p:tavLst>
                                    </p:anim>
                                    <p:anim calcmode="lin" valueType="num">
                                      <p:cBhvr>
                                        <p:cTn id="33" dur="500" fill="hold"/>
                                        <p:tgtEl>
                                          <p:spTgt spid="11267"/>
                                        </p:tgtEl>
                                        <p:attrNameLst>
                                          <p:attrName>ppt_h</p:attrName>
                                        </p:attrNameLst>
                                      </p:cBhvr>
                                      <p:tavLst>
                                        <p:tav tm="0">
                                          <p:val>
                                            <p:fltVal val="0"/>
                                          </p:val>
                                        </p:tav>
                                        <p:tav tm="100000">
                                          <p:val>
                                            <p:strVal val="#ppt_h"/>
                                          </p:val>
                                        </p:tav>
                                      </p:tavLst>
                                    </p:anim>
                                    <p:animEffect transition="in" filter="fade">
                                      <p:cBhvr>
                                        <p:cTn id="34" dur="500"/>
                                        <p:tgtEl>
                                          <p:spTgt spid="1126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5" grpId="0"/>
      <p:bldP spid="6" grpId="0"/>
    </p:bldLst>
  </p:timing>
</p:sld>
</file>

<file path=ppt/slides/slide6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a:xfrm>
            <a:off x="1191768" y="2676144"/>
            <a:ext cx="4657044" cy="446276"/>
          </a:xfrm>
          <a:prstGeom prst="rect">
            <a:avLst/>
          </a:prstGeom>
        </p:spPr>
        <p:txBody>
          <a:bodyPr wrap="none">
            <a:spAutoFit/>
          </a:bodyPr>
          <a:lstStyle/>
          <a:p>
            <a:r>
              <a:rPr lang="en-US" sz="2300" dirty="0">
                <a:latin typeface="Times New Roman" pitchFamily="18" charset="0"/>
                <a:cs typeface="Times New Roman" pitchFamily="18" charset="0"/>
              </a:rPr>
              <a:t>The perimeter of the entire diagram is</a:t>
            </a:r>
          </a:p>
        </p:txBody>
      </p:sp>
      <p:sp>
        <p:nvSpPr>
          <p:cNvPr id="4" name="Rectangle 3"/>
          <p:cNvSpPr/>
          <p:nvPr/>
        </p:nvSpPr>
        <p:spPr>
          <a:xfrm>
            <a:off x="609600" y="2676144"/>
            <a:ext cx="553357" cy="446276"/>
          </a:xfrm>
          <a:prstGeom prst="rect">
            <a:avLst/>
          </a:prstGeom>
        </p:spPr>
        <p:txBody>
          <a:bodyPr wrap="none">
            <a:spAutoFit/>
          </a:bodyPr>
          <a:lstStyle/>
          <a:p>
            <a:r>
              <a:rPr lang="en-US" sz="2300" b="1" dirty="0" smtClean="0">
                <a:latin typeface="Times New Roman" pitchFamily="18" charset="0"/>
                <a:cs typeface="Times New Roman" pitchFamily="18" charset="0"/>
              </a:rPr>
              <a:t>25.</a:t>
            </a:r>
            <a:endParaRPr lang="en-US" sz="2300" dirty="0">
              <a:latin typeface="Times New Roman" pitchFamily="18" charset="0"/>
              <a:cs typeface="Times New Roman" pitchFamily="18" charset="0"/>
            </a:endParaRPr>
          </a:p>
        </p:txBody>
      </p:sp>
      <p:sp>
        <p:nvSpPr>
          <p:cNvPr id="5" name="Content Placeholder 10"/>
          <p:cNvSpPr txBox="1">
            <a:spLocks/>
          </p:cNvSpPr>
          <p:nvPr/>
        </p:nvSpPr>
        <p:spPr>
          <a:xfrm>
            <a:off x="1197864" y="3057144"/>
            <a:ext cx="1450340" cy="676339"/>
          </a:xfrm>
          <a:prstGeom prst="rect">
            <a:avLst/>
          </a:prstGeom>
        </p:spPr>
        <p:txBody>
          <a:bodyPr wrap="square">
            <a:spAutoFit/>
          </a:bodyPr>
          <a:lstStyle>
            <a:lvl1pPr marL="274320" indent="-274320" algn="l" defTabSz="914400" rtl="0" eaLnBrk="1" latinLnBrk="0" hangingPunct="1">
              <a:spcBef>
                <a:spcPct val="20000"/>
              </a:spcBef>
              <a:buClr>
                <a:schemeClr val="accent1"/>
              </a:buClr>
              <a:buSzPct val="100000"/>
              <a:buFont typeface="Symbol" pitchFamily="18" charset="2"/>
              <a:buChar char=""/>
              <a:defRPr sz="2400" kern="1200">
                <a:solidFill>
                  <a:schemeClr val="tx2"/>
                </a:solidFill>
                <a:latin typeface="+mn-lt"/>
                <a:ea typeface="+mn-ea"/>
                <a:cs typeface="+mn-cs"/>
              </a:defRPr>
            </a:lvl1pPr>
            <a:lvl2pPr marL="576263" indent="-274320" algn="l" defTabSz="914400" rtl="0" eaLnBrk="1" latinLnBrk="0" hangingPunct="1">
              <a:spcBef>
                <a:spcPct val="20000"/>
              </a:spcBef>
              <a:buClr>
                <a:schemeClr val="accent1"/>
              </a:buClr>
              <a:buSzPct val="100000"/>
              <a:buFont typeface="Symbol" pitchFamily="18" charset="2"/>
              <a:buChar char=""/>
              <a:defRPr sz="2200" kern="1200">
                <a:solidFill>
                  <a:schemeClr val="tx2"/>
                </a:solidFill>
                <a:latin typeface="+mn-lt"/>
                <a:ea typeface="+mn-ea"/>
                <a:cs typeface="+mn-cs"/>
              </a:defRPr>
            </a:lvl2pPr>
            <a:lvl3pPr marL="855663" indent="-228600" algn="l" defTabSz="914400" rtl="0" eaLnBrk="1" latinLnBrk="0" hangingPunct="1">
              <a:spcBef>
                <a:spcPct val="20000"/>
              </a:spcBef>
              <a:buClr>
                <a:schemeClr val="accent1"/>
              </a:buClr>
              <a:buSzPct val="100000"/>
              <a:buFont typeface="Symbol" pitchFamily="18" charset="2"/>
              <a:buChar char=""/>
              <a:defRPr sz="2000" kern="1200">
                <a:solidFill>
                  <a:schemeClr val="tx2"/>
                </a:solidFill>
                <a:latin typeface="+mn-lt"/>
                <a:ea typeface="+mn-ea"/>
                <a:cs typeface="+mn-cs"/>
              </a:defRPr>
            </a:lvl3pPr>
            <a:lvl4pPr marL="1143000" indent="-228600" algn="l" defTabSz="914400" rtl="0" eaLnBrk="1" latinLnBrk="0" hangingPunct="1">
              <a:spcBef>
                <a:spcPct val="20000"/>
              </a:spcBef>
              <a:buClr>
                <a:schemeClr val="accent1"/>
              </a:buClr>
              <a:buSzPct val="100000"/>
              <a:buFont typeface="Symbol" pitchFamily="18" charset="2"/>
              <a:buChar char=""/>
              <a:defRPr sz="1800" kern="1200">
                <a:solidFill>
                  <a:schemeClr val="tx2"/>
                </a:solidFill>
                <a:latin typeface="+mn-lt"/>
                <a:ea typeface="+mn-ea"/>
                <a:cs typeface="+mn-cs"/>
              </a:defRPr>
            </a:lvl4pPr>
            <a:lvl5pPr marL="1463040" indent="-228600" algn="l" defTabSz="914400" rtl="0" eaLnBrk="1" latinLnBrk="0" hangingPunct="1">
              <a:spcBef>
                <a:spcPct val="20000"/>
              </a:spcBef>
              <a:buClr>
                <a:schemeClr val="accent1"/>
              </a:buClr>
              <a:buSzPct val="100000"/>
              <a:buFont typeface="Symbol" pitchFamily="18" charset="2"/>
              <a:buChar char=""/>
              <a:defRPr sz="1600" kern="1200">
                <a:solidFill>
                  <a:schemeClr val="tx2"/>
                </a:solidFill>
                <a:latin typeface="+mn-lt"/>
                <a:ea typeface="+mn-ea"/>
                <a:cs typeface="+mn-cs"/>
              </a:defRPr>
            </a:lvl5pPr>
            <a:lvl6pPr marL="178308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6pPr>
            <a:lvl7pPr marL="210312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7pPr>
            <a:lvl8pPr marL="242316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8pPr>
            <a:lvl9pPr marL="274320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9pPr>
          </a:lstStyle>
          <a:p>
            <a:pPr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(A) 36 cm</a:t>
            </a:r>
            <a:endParaRPr lang="en-US" sz="2300" dirty="0">
              <a:solidFill>
                <a:schemeClr val="tx1"/>
              </a:solidFill>
              <a:latin typeface="Times New Roman" pitchFamily="18" charset="0"/>
              <a:cs typeface="Times New Roman" pitchFamily="18" charset="0"/>
            </a:endParaRPr>
          </a:p>
        </p:txBody>
      </p:sp>
      <p:sp>
        <p:nvSpPr>
          <p:cNvPr id="6" name="Content Placeholder 10"/>
          <p:cNvSpPr txBox="1">
            <a:spLocks/>
          </p:cNvSpPr>
          <p:nvPr/>
        </p:nvSpPr>
        <p:spPr>
          <a:xfrm>
            <a:off x="2648204" y="3057144"/>
            <a:ext cx="1383356" cy="599459"/>
          </a:xfrm>
          <a:prstGeom prst="rect">
            <a:avLst/>
          </a:prstGeom>
        </p:spPr>
        <p:txBody>
          <a:bodyPr wrap="square">
            <a:spAutoFit/>
          </a:bodyPr>
          <a:lstStyle>
            <a:lvl1pPr marL="274320" indent="-274320" algn="l" defTabSz="914400" rtl="0" eaLnBrk="1" latinLnBrk="0" hangingPunct="1">
              <a:spcBef>
                <a:spcPct val="20000"/>
              </a:spcBef>
              <a:buClr>
                <a:schemeClr val="accent1"/>
              </a:buClr>
              <a:buSzPct val="100000"/>
              <a:buFont typeface="Symbol" pitchFamily="18" charset="2"/>
              <a:buChar char=""/>
              <a:defRPr sz="2400" kern="1200">
                <a:solidFill>
                  <a:schemeClr val="tx2"/>
                </a:solidFill>
                <a:latin typeface="+mn-lt"/>
                <a:ea typeface="+mn-ea"/>
                <a:cs typeface="+mn-cs"/>
              </a:defRPr>
            </a:lvl1pPr>
            <a:lvl2pPr marL="576263" indent="-274320" algn="l" defTabSz="914400" rtl="0" eaLnBrk="1" latinLnBrk="0" hangingPunct="1">
              <a:spcBef>
                <a:spcPct val="20000"/>
              </a:spcBef>
              <a:buClr>
                <a:schemeClr val="accent1"/>
              </a:buClr>
              <a:buSzPct val="100000"/>
              <a:buFont typeface="Symbol" pitchFamily="18" charset="2"/>
              <a:buChar char=""/>
              <a:defRPr sz="2200" kern="1200">
                <a:solidFill>
                  <a:schemeClr val="tx2"/>
                </a:solidFill>
                <a:latin typeface="+mn-lt"/>
                <a:ea typeface="+mn-ea"/>
                <a:cs typeface="+mn-cs"/>
              </a:defRPr>
            </a:lvl2pPr>
            <a:lvl3pPr marL="855663" indent="-228600" algn="l" defTabSz="914400" rtl="0" eaLnBrk="1" latinLnBrk="0" hangingPunct="1">
              <a:spcBef>
                <a:spcPct val="20000"/>
              </a:spcBef>
              <a:buClr>
                <a:schemeClr val="accent1"/>
              </a:buClr>
              <a:buSzPct val="100000"/>
              <a:buFont typeface="Symbol" pitchFamily="18" charset="2"/>
              <a:buChar char=""/>
              <a:defRPr sz="2000" kern="1200">
                <a:solidFill>
                  <a:schemeClr val="tx2"/>
                </a:solidFill>
                <a:latin typeface="+mn-lt"/>
                <a:ea typeface="+mn-ea"/>
                <a:cs typeface="+mn-cs"/>
              </a:defRPr>
            </a:lvl3pPr>
            <a:lvl4pPr marL="1143000" indent="-228600" algn="l" defTabSz="914400" rtl="0" eaLnBrk="1" latinLnBrk="0" hangingPunct="1">
              <a:spcBef>
                <a:spcPct val="20000"/>
              </a:spcBef>
              <a:buClr>
                <a:schemeClr val="accent1"/>
              </a:buClr>
              <a:buSzPct val="100000"/>
              <a:buFont typeface="Symbol" pitchFamily="18" charset="2"/>
              <a:buChar char=""/>
              <a:defRPr sz="1800" kern="1200">
                <a:solidFill>
                  <a:schemeClr val="tx2"/>
                </a:solidFill>
                <a:latin typeface="+mn-lt"/>
                <a:ea typeface="+mn-ea"/>
                <a:cs typeface="+mn-cs"/>
              </a:defRPr>
            </a:lvl4pPr>
            <a:lvl5pPr marL="1463040" indent="-228600" algn="l" defTabSz="914400" rtl="0" eaLnBrk="1" latinLnBrk="0" hangingPunct="1">
              <a:spcBef>
                <a:spcPct val="20000"/>
              </a:spcBef>
              <a:buClr>
                <a:schemeClr val="accent1"/>
              </a:buClr>
              <a:buSzPct val="100000"/>
              <a:buFont typeface="Symbol" pitchFamily="18" charset="2"/>
              <a:buChar char=""/>
              <a:defRPr sz="1600" kern="1200">
                <a:solidFill>
                  <a:schemeClr val="tx2"/>
                </a:solidFill>
                <a:latin typeface="+mn-lt"/>
                <a:ea typeface="+mn-ea"/>
                <a:cs typeface="+mn-cs"/>
              </a:defRPr>
            </a:lvl5pPr>
            <a:lvl6pPr marL="178308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6pPr>
            <a:lvl7pPr marL="210312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7pPr>
            <a:lvl8pPr marL="242316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8pPr>
            <a:lvl9pPr marL="274320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9pPr>
          </a:lstStyle>
          <a:p>
            <a:pPr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(B</a:t>
            </a:r>
            <a:r>
              <a:rPr lang="en-US" sz="2300" smtClean="0">
                <a:solidFill>
                  <a:schemeClr val="tx1"/>
                </a:solidFill>
                <a:latin typeface="Times New Roman" pitchFamily="18" charset="0"/>
                <a:cs typeface="Times New Roman" pitchFamily="18" charset="0"/>
              </a:rPr>
              <a:t>) 68 </a:t>
            </a:r>
            <a:r>
              <a:rPr lang="en-US" sz="2300" dirty="0" smtClean="0">
                <a:solidFill>
                  <a:schemeClr val="tx1"/>
                </a:solidFill>
                <a:latin typeface="Times New Roman" pitchFamily="18" charset="0"/>
                <a:cs typeface="Times New Roman" pitchFamily="18" charset="0"/>
              </a:rPr>
              <a:t>cm</a:t>
            </a:r>
            <a:endParaRPr lang="en-US" sz="2300" dirty="0">
              <a:solidFill>
                <a:schemeClr val="tx1"/>
              </a:solidFill>
              <a:latin typeface="Times New Roman" pitchFamily="18" charset="0"/>
              <a:cs typeface="Times New Roman" pitchFamily="18" charset="0"/>
            </a:endParaRPr>
          </a:p>
        </p:txBody>
      </p:sp>
      <p:sp>
        <p:nvSpPr>
          <p:cNvPr id="7" name="Content Placeholder 10"/>
          <p:cNvSpPr txBox="1">
            <a:spLocks/>
          </p:cNvSpPr>
          <p:nvPr/>
        </p:nvSpPr>
        <p:spPr>
          <a:xfrm>
            <a:off x="4114800" y="3048000"/>
            <a:ext cx="1530096" cy="599459"/>
          </a:xfrm>
          <a:prstGeom prst="rect">
            <a:avLst/>
          </a:prstGeom>
        </p:spPr>
        <p:txBody>
          <a:bodyPr wrap="square">
            <a:spAutoFit/>
          </a:bodyPr>
          <a:lstStyle>
            <a:lvl1pPr marL="274320" indent="-274320" algn="l" defTabSz="914400" rtl="0" eaLnBrk="1" latinLnBrk="0" hangingPunct="1">
              <a:spcBef>
                <a:spcPct val="20000"/>
              </a:spcBef>
              <a:buClr>
                <a:schemeClr val="accent1"/>
              </a:buClr>
              <a:buSzPct val="100000"/>
              <a:buFont typeface="Symbol" pitchFamily="18" charset="2"/>
              <a:buChar char=""/>
              <a:defRPr sz="2400" kern="1200">
                <a:solidFill>
                  <a:schemeClr val="tx2"/>
                </a:solidFill>
                <a:latin typeface="+mn-lt"/>
                <a:ea typeface="+mn-ea"/>
                <a:cs typeface="+mn-cs"/>
              </a:defRPr>
            </a:lvl1pPr>
            <a:lvl2pPr marL="576263" indent="-274320" algn="l" defTabSz="914400" rtl="0" eaLnBrk="1" latinLnBrk="0" hangingPunct="1">
              <a:spcBef>
                <a:spcPct val="20000"/>
              </a:spcBef>
              <a:buClr>
                <a:schemeClr val="accent1"/>
              </a:buClr>
              <a:buSzPct val="100000"/>
              <a:buFont typeface="Symbol" pitchFamily="18" charset="2"/>
              <a:buChar char=""/>
              <a:defRPr sz="2200" kern="1200">
                <a:solidFill>
                  <a:schemeClr val="tx2"/>
                </a:solidFill>
                <a:latin typeface="+mn-lt"/>
                <a:ea typeface="+mn-ea"/>
                <a:cs typeface="+mn-cs"/>
              </a:defRPr>
            </a:lvl2pPr>
            <a:lvl3pPr marL="855663" indent="-228600" algn="l" defTabSz="914400" rtl="0" eaLnBrk="1" latinLnBrk="0" hangingPunct="1">
              <a:spcBef>
                <a:spcPct val="20000"/>
              </a:spcBef>
              <a:buClr>
                <a:schemeClr val="accent1"/>
              </a:buClr>
              <a:buSzPct val="100000"/>
              <a:buFont typeface="Symbol" pitchFamily="18" charset="2"/>
              <a:buChar char=""/>
              <a:defRPr sz="2000" kern="1200">
                <a:solidFill>
                  <a:schemeClr val="tx2"/>
                </a:solidFill>
                <a:latin typeface="+mn-lt"/>
                <a:ea typeface="+mn-ea"/>
                <a:cs typeface="+mn-cs"/>
              </a:defRPr>
            </a:lvl3pPr>
            <a:lvl4pPr marL="1143000" indent="-228600" algn="l" defTabSz="914400" rtl="0" eaLnBrk="1" latinLnBrk="0" hangingPunct="1">
              <a:spcBef>
                <a:spcPct val="20000"/>
              </a:spcBef>
              <a:buClr>
                <a:schemeClr val="accent1"/>
              </a:buClr>
              <a:buSzPct val="100000"/>
              <a:buFont typeface="Symbol" pitchFamily="18" charset="2"/>
              <a:buChar char=""/>
              <a:defRPr sz="1800" kern="1200">
                <a:solidFill>
                  <a:schemeClr val="tx2"/>
                </a:solidFill>
                <a:latin typeface="+mn-lt"/>
                <a:ea typeface="+mn-ea"/>
                <a:cs typeface="+mn-cs"/>
              </a:defRPr>
            </a:lvl4pPr>
            <a:lvl5pPr marL="1463040" indent="-228600" algn="l" defTabSz="914400" rtl="0" eaLnBrk="1" latinLnBrk="0" hangingPunct="1">
              <a:spcBef>
                <a:spcPct val="20000"/>
              </a:spcBef>
              <a:buClr>
                <a:schemeClr val="accent1"/>
              </a:buClr>
              <a:buSzPct val="100000"/>
              <a:buFont typeface="Symbol" pitchFamily="18" charset="2"/>
              <a:buChar char=""/>
              <a:defRPr sz="1600" kern="1200">
                <a:solidFill>
                  <a:schemeClr val="tx2"/>
                </a:solidFill>
                <a:latin typeface="+mn-lt"/>
                <a:ea typeface="+mn-ea"/>
                <a:cs typeface="+mn-cs"/>
              </a:defRPr>
            </a:lvl5pPr>
            <a:lvl6pPr marL="178308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6pPr>
            <a:lvl7pPr marL="210312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7pPr>
            <a:lvl8pPr marL="242316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8pPr>
            <a:lvl9pPr marL="274320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9pPr>
          </a:lstStyle>
          <a:p>
            <a:pPr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(C) 78 cm</a:t>
            </a:r>
            <a:endParaRPr lang="en-US" sz="2300" dirty="0">
              <a:solidFill>
                <a:schemeClr val="tx1"/>
              </a:solidFill>
              <a:latin typeface="Times New Roman" pitchFamily="18" charset="0"/>
              <a:cs typeface="Times New Roman" pitchFamily="18" charset="0"/>
            </a:endParaRPr>
          </a:p>
        </p:txBody>
      </p:sp>
      <p:sp>
        <p:nvSpPr>
          <p:cNvPr id="8" name="Content Placeholder 10"/>
          <p:cNvSpPr txBox="1">
            <a:spLocks/>
          </p:cNvSpPr>
          <p:nvPr/>
        </p:nvSpPr>
        <p:spPr>
          <a:xfrm>
            <a:off x="5617083" y="3057144"/>
            <a:ext cx="1764792" cy="599459"/>
          </a:xfrm>
          <a:prstGeom prst="rect">
            <a:avLst/>
          </a:prstGeom>
        </p:spPr>
        <p:txBody>
          <a:bodyPr wrap="square">
            <a:spAutoFit/>
          </a:bodyPr>
          <a:lstStyle>
            <a:lvl1pPr marL="274320" indent="-274320" algn="l" defTabSz="914400" rtl="0" eaLnBrk="1" latinLnBrk="0" hangingPunct="1">
              <a:spcBef>
                <a:spcPct val="20000"/>
              </a:spcBef>
              <a:buClr>
                <a:schemeClr val="accent1"/>
              </a:buClr>
              <a:buSzPct val="100000"/>
              <a:buFont typeface="Symbol" pitchFamily="18" charset="2"/>
              <a:buChar char=""/>
              <a:defRPr sz="2400" kern="1200">
                <a:solidFill>
                  <a:schemeClr val="tx2"/>
                </a:solidFill>
                <a:latin typeface="+mn-lt"/>
                <a:ea typeface="+mn-ea"/>
                <a:cs typeface="+mn-cs"/>
              </a:defRPr>
            </a:lvl1pPr>
            <a:lvl2pPr marL="576263" indent="-274320" algn="l" defTabSz="914400" rtl="0" eaLnBrk="1" latinLnBrk="0" hangingPunct="1">
              <a:spcBef>
                <a:spcPct val="20000"/>
              </a:spcBef>
              <a:buClr>
                <a:schemeClr val="accent1"/>
              </a:buClr>
              <a:buSzPct val="100000"/>
              <a:buFont typeface="Symbol" pitchFamily="18" charset="2"/>
              <a:buChar char=""/>
              <a:defRPr sz="2200" kern="1200">
                <a:solidFill>
                  <a:schemeClr val="tx2"/>
                </a:solidFill>
                <a:latin typeface="+mn-lt"/>
                <a:ea typeface="+mn-ea"/>
                <a:cs typeface="+mn-cs"/>
              </a:defRPr>
            </a:lvl2pPr>
            <a:lvl3pPr marL="855663" indent="-228600" algn="l" defTabSz="914400" rtl="0" eaLnBrk="1" latinLnBrk="0" hangingPunct="1">
              <a:spcBef>
                <a:spcPct val="20000"/>
              </a:spcBef>
              <a:buClr>
                <a:schemeClr val="accent1"/>
              </a:buClr>
              <a:buSzPct val="100000"/>
              <a:buFont typeface="Symbol" pitchFamily="18" charset="2"/>
              <a:buChar char=""/>
              <a:defRPr sz="2000" kern="1200">
                <a:solidFill>
                  <a:schemeClr val="tx2"/>
                </a:solidFill>
                <a:latin typeface="+mn-lt"/>
                <a:ea typeface="+mn-ea"/>
                <a:cs typeface="+mn-cs"/>
              </a:defRPr>
            </a:lvl3pPr>
            <a:lvl4pPr marL="1143000" indent="-228600" algn="l" defTabSz="914400" rtl="0" eaLnBrk="1" latinLnBrk="0" hangingPunct="1">
              <a:spcBef>
                <a:spcPct val="20000"/>
              </a:spcBef>
              <a:buClr>
                <a:schemeClr val="accent1"/>
              </a:buClr>
              <a:buSzPct val="100000"/>
              <a:buFont typeface="Symbol" pitchFamily="18" charset="2"/>
              <a:buChar char=""/>
              <a:defRPr sz="1800" kern="1200">
                <a:solidFill>
                  <a:schemeClr val="tx2"/>
                </a:solidFill>
                <a:latin typeface="+mn-lt"/>
                <a:ea typeface="+mn-ea"/>
                <a:cs typeface="+mn-cs"/>
              </a:defRPr>
            </a:lvl4pPr>
            <a:lvl5pPr marL="1463040" indent="-228600" algn="l" defTabSz="914400" rtl="0" eaLnBrk="1" latinLnBrk="0" hangingPunct="1">
              <a:spcBef>
                <a:spcPct val="20000"/>
              </a:spcBef>
              <a:buClr>
                <a:schemeClr val="accent1"/>
              </a:buClr>
              <a:buSzPct val="100000"/>
              <a:buFont typeface="Symbol" pitchFamily="18" charset="2"/>
              <a:buChar char=""/>
              <a:defRPr sz="1600" kern="1200">
                <a:solidFill>
                  <a:schemeClr val="tx2"/>
                </a:solidFill>
                <a:latin typeface="+mn-lt"/>
                <a:ea typeface="+mn-ea"/>
                <a:cs typeface="+mn-cs"/>
              </a:defRPr>
            </a:lvl5pPr>
            <a:lvl6pPr marL="178308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6pPr>
            <a:lvl7pPr marL="210312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7pPr>
            <a:lvl8pPr marL="242316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8pPr>
            <a:lvl9pPr marL="274320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9pPr>
          </a:lstStyle>
          <a:p>
            <a:pPr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(D) 84 cm</a:t>
            </a:r>
            <a:endParaRPr lang="en-US" sz="2300" dirty="0">
              <a:solidFill>
                <a:schemeClr val="tx1"/>
              </a:solidFill>
              <a:latin typeface="Times New Roman" pitchFamily="18" charset="0"/>
              <a:cs typeface="Times New Roman" pitchFamily="18" charset="0"/>
            </a:endParaRPr>
          </a:p>
        </p:txBody>
      </p:sp>
      <p:sp>
        <p:nvSpPr>
          <p:cNvPr id="9" name="Notched Right Arrow 8"/>
          <p:cNvSpPr/>
          <p:nvPr/>
        </p:nvSpPr>
        <p:spPr>
          <a:xfrm>
            <a:off x="7162800" y="6019800"/>
            <a:ext cx="1782315" cy="685800"/>
          </a:xfrm>
          <a:prstGeom prst="notchedRightArrow">
            <a:avLst/>
          </a:prstGeom>
          <a:blipFill>
            <a:blip r:embed="rId2" cstate="print">
              <a:extLst>
                <a:ext uri="{BEBA8EAE-BF5A-486C-A8C5-ECC9F3942E4B}">
                  <a14:imgProps xmlns:a14="http://schemas.microsoft.com/office/drawing/2010/main" xmlns="">
                    <a14:imgLayer r:embed="rId3">
                      <a14:imgEffect>
                        <a14:brightnessContrast bright="-20000" contrast="-20000"/>
                      </a14:imgEffect>
                    </a14:imgLayer>
                  </a14:imgProps>
                </a:ex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ANSWER</a:t>
            </a:r>
            <a:endParaRPr lang="en-US" sz="2000" b="1" dirty="0">
              <a:solidFill>
                <a:schemeClr val="tx1"/>
              </a:solidFill>
              <a:latin typeface="Times New Roman" pitchFamily="18" charset="0"/>
              <a:cs typeface="Times New Roman" pitchFamily="18" charset="0"/>
            </a:endParaRPr>
          </a:p>
        </p:txBody>
      </p:sp>
      <p:sp>
        <p:nvSpPr>
          <p:cNvPr id="10" name="TextBox 9"/>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4 Paper 1</a:t>
            </a:r>
          </a:p>
        </p:txBody>
      </p:sp>
    </p:spTree>
    <p:extLst>
      <p:ext uri="{BB962C8B-B14F-4D97-AF65-F5344CB8AC3E}">
        <p14:creationId xmlns:p14="http://schemas.microsoft.com/office/powerpoint/2010/main" xmlns="" val="118856630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500" fill="hold"/>
                                        <p:tgtEl>
                                          <p:spTgt spid="4"/>
                                        </p:tgtEl>
                                        <p:attrNameLst>
                                          <p:attrName>ppt_w</p:attrName>
                                        </p:attrNameLst>
                                      </p:cBhvr>
                                      <p:tavLst>
                                        <p:tav tm="0">
                                          <p:val>
                                            <p:fltVal val="0"/>
                                          </p:val>
                                        </p:tav>
                                        <p:tav tm="100000">
                                          <p:val>
                                            <p:strVal val="#ppt_w"/>
                                          </p:val>
                                        </p:tav>
                                      </p:tavLst>
                                    </p:anim>
                                    <p:anim calcmode="lin" valueType="num">
                                      <p:cBhvr>
                                        <p:cTn id="8" dur="500" fill="hold"/>
                                        <p:tgtEl>
                                          <p:spTgt spid="4"/>
                                        </p:tgtEl>
                                        <p:attrNameLst>
                                          <p:attrName>ppt_h</p:attrName>
                                        </p:attrNameLst>
                                      </p:cBhvr>
                                      <p:tavLst>
                                        <p:tav tm="0">
                                          <p:val>
                                            <p:fltVal val="0"/>
                                          </p:val>
                                        </p:tav>
                                        <p:tav tm="100000">
                                          <p:val>
                                            <p:strVal val="#ppt_h"/>
                                          </p:val>
                                        </p:tav>
                                      </p:tavLst>
                                    </p:anim>
                                    <p:animEffect transition="in" filter="fade">
                                      <p:cBhvr>
                                        <p:cTn id="9" dur="500"/>
                                        <p:tgtEl>
                                          <p:spTgt spid="4"/>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3"/>
                                        </p:tgtEl>
                                        <p:attrNameLst>
                                          <p:attrName>style.visibility</p:attrName>
                                        </p:attrNameLst>
                                      </p:cBhvr>
                                      <p:to>
                                        <p:strVal val="visible"/>
                                      </p:to>
                                    </p:set>
                                    <p:anim calcmode="lin" valueType="num">
                                      <p:cBhvr>
                                        <p:cTn id="12" dur="500" fill="hold"/>
                                        <p:tgtEl>
                                          <p:spTgt spid="3"/>
                                        </p:tgtEl>
                                        <p:attrNameLst>
                                          <p:attrName>ppt_w</p:attrName>
                                        </p:attrNameLst>
                                      </p:cBhvr>
                                      <p:tavLst>
                                        <p:tav tm="0">
                                          <p:val>
                                            <p:fltVal val="0"/>
                                          </p:val>
                                        </p:tav>
                                        <p:tav tm="100000">
                                          <p:val>
                                            <p:strVal val="#ppt_w"/>
                                          </p:val>
                                        </p:tav>
                                      </p:tavLst>
                                    </p:anim>
                                    <p:anim calcmode="lin" valueType="num">
                                      <p:cBhvr>
                                        <p:cTn id="13" dur="500" fill="hold"/>
                                        <p:tgtEl>
                                          <p:spTgt spid="3"/>
                                        </p:tgtEl>
                                        <p:attrNameLst>
                                          <p:attrName>ppt_h</p:attrName>
                                        </p:attrNameLst>
                                      </p:cBhvr>
                                      <p:tavLst>
                                        <p:tav tm="0">
                                          <p:val>
                                            <p:fltVal val="0"/>
                                          </p:val>
                                        </p:tav>
                                        <p:tav tm="100000">
                                          <p:val>
                                            <p:strVal val="#ppt_h"/>
                                          </p:val>
                                        </p:tav>
                                      </p:tavLst>
                                    </p:anim>
                                    <p:animEffect transition="in" filter="fade">
                                      <p:cBhvr>
                                        <p:cTn id="14" dur="500"/>
                                        <p:tgtEl>
                                          <p:spTgt spid="3"/>
                                        </p:tgtEl>
                                      </p:cBhvr>
                                    </p:animEffect>
                                  </p:childTnLst>
                                </p:cTn>
                              </p:par>
                            </p:childTnLst>
                          </p:cTn>
                        </p:par>
                      </p:childTnLst>
                    </p:cTn>
                  </p:par>
                  <p:par>
                    <p:cTn id="15" fill="hold">
                      <p:stCondLst>
                        <p:cond delay="indefinite"/>
                      </p:stCondLst>
                      <p:childTnLst>
                        <p:par>
                          <p:cTn id="16" fill="hold">
                            <p:stCondLst>
                              <p:cond delay="0"/>
                            </p:stCondLst>
                            <p:childTnLst>
                              <p:par>
                                <p:cTn id="17" presetID="53" presetClass="entr" presetSubtype="16" fill="hold" grpId="0" nodeType="clickEffect">
                                  <p:stCondLst>
                                    <p:cond delay="0"/>
                                  </p:stCondLst>
                                  <p:childTnLst>
                                    <p:set>
                                      <p:cBhvr>
                                        <p:cTn id="18" dur="1" fill="hold">
                                          <p:stCondLst>
                                            <p:cond delay="0"/>
                                          </p:stCondLst>
                                        </p:cTn>
                                        <p:tgtEl>
                                          <p:spTgt spid="5"/>
                                        </p:tgtEl>
                                        <p:attrNameLst>
                                          <p:attrName>style.visibility</p:attrName>
                                        </p:attrNameLst>
                                      </p:cBhvr>
                                      <p:to>
                                        <p:strVal val="visible"/>
                                      </p:to>
                                    </p:set>
                                    <p:anim calcmode="lin" valueType="num">
                                      <p:cBhvr>
                                        <p:cTn id="19" dur="500" fill="hold"/>
                                        <p:tgtEl>
                                          <p:spTgt spid="5"/>
                                        </p:tgtEl>
                                        <p:attrNameLst>
                                          <p:attrName>ppt_w</p:attrName>
                                        </p:attrNameLst>
                                      </p:cBhvr>
                                      <p:tavLst>
                                        <p:tav tm="0">
                                          <p:val>
                                            <p:fltVal val="0"/>
                                          </p:val>
                                        </p:tav>
                                        <p:tav tm="100000">
                                          <p:val>
                                            <p:strVal val="#ppt_w"/>
                                          </p:val>
                                        </p:tav>
                                      </p:tavLst>
                                    </p:anim>
                                    <p:anim calcmode="lin" valueType="num">
                                      <p:cBhvr>
                                        <p:cTn id="20" dur="500" fill="hold"/>
                                        <p:tgtEl>
                                          <p:spTgt spid="5"/>
                                        </p:tgtEl>
                                        <p:attrNameLst>
                                          <p:attrName>ppt_h</p:attrName>
                                        </p:attrNameLst>
                                      </p:cBhvr>
                                      <p:tavLst>
                                        <p:tav tm="0">
                                          <p:val>
                                            <p:fltVal val="0"/>
                                          </p:val>
                                        </p:tav>
                                        <p:tav tm="100000">
                                          <p:val>
                                            <p:strVal val="#ppt_h"/>
                                          </p:val>
                                        </p:tav>
                                      </p:tavLst>
                                    </p:anim>
                                    <p:animEffect transition="in" filter="fade">
                                      <p:cBhvr>
                                        <p:cTn id="21" dur="500"/>
                                        <p:tgtEl>
                                          <p:spTgt spid="5"/>
                                        </p:tgtEl>
                                      </p:cBhvr>
                                    </p:animEffect>
                                  </p:childTnLst>
                                </p:cTn>
                              </p:par>
                              <p:par>
                                <p:cTn id="22" presetID="53" presetClass="entr" presetSubtype="16" fill="hold" grpId="0" nodeType="withEffect">
                                  <p:stCondLst>
                                    <p:cond delay="0"/>
                                  </p:stCondLst>
                                  <p:childTnLst>
                                    <p:set>
                                      <p:cBhvr>
                                        <p:cTn id="23" dur="1" fill="hold">
                                          <p:stCondLst>
                                            <p:cond delay="0"/>
                                          </p:stCondLst>
                                        </p:cTn>
                                        <p:tgtEl>
                                          <p:spTgt spid="6"/>
                                        </p:tgtEl>
                                        <p:attrNameLst>
                                          <p:attrName>style.visibility</p:attrName>
                                        </p:attrNameLst>
                                      </p:cBhvr>
                                      <p:to>
                                        <p:strVal val="visible"/>
                                      </p:to>
                                    </p:set>
                                    <p:anim calcmode="lin" valueType="num">
                                      <p:cBhvr>
                                        <p:cTn id="24" dur="500" fill="hold"/>
                                        <p:tgtEl>
                                          <p:spTgt spid="6"/>
                                        </p:tgtEl>
                                        <p:attrNameLst>
                                          <p:attrName>ppt_w</p:attrName>
                                        </p:attrNameLst>
                                      </p:cBhvr>
                                      <p:tavLst>
                                        <p:tav tm="0">
                                          <p:val>
                                            <p:fltVal val="0"/>
                                          </p:val>
                                        </p:tav>
                                        <p:tav tm="100000">
                                          <p:val>
                                            <p:strVal val="#ppt_w"/>
                                          </p:val>
                                        </p:tav>
                                      </p:tavLst>
                                    </p:anim>
                                    <p:anim calcmode="lin" valueType="num">
                                      <p:cBhvr>
                                        <p:cTn id="25" dur="500" fill="hold"/>
                                        <p:tgtEl>
                                          <p:spTgt spid="6"/>
                                        </p:tgtEl>
                                        <p:attrNameLst>
                                          <p:attrName>ppt_h</p:attrName>
                                        </p:attrNameLst>
                                      </p:cBhvr>
                                      <p:tavLst>
                                        <p:tav tm="0">
                                          <p:val>
                                            <p:fltVal val="0"/>
                                          </p:val>
                                        </p:tav>
                                        <p:tav tm="100000">
                                          <p:val>
                                            <p:strVal val="#ppt_h"/>
                                          </p:val>
                                        </p:tav>
                                      </p:tavLst>
                                    </p:anim>
                                    <p:animEffect transition="in" filter="fade">
                                      <p:cBhvr>
                                        <p:cTn id="26" dur="500"/>
                                        <p:tgtEl>
                                          <p:spTgt spid="6"/>
                                        </p:tgtEl>
                                      </p:cBhvr>
                                    </p:animEffect>
                                  </p:childTnLst>
                                </p:cTn>
                              </p:par>
                              <p:par>
                                <p:cTn id="27" presetID="53" presetClass="entr" presetSubtype="16" fill="hold" grpId="0" nodeType="withEffect">
                                  <p:stCondLst>
                                    <p:cond delay="0"/>
                                  </p:stCondLst>
                                  <p:childTnLst>
                                    <p:set>
                                      <p:cBhvr>
                                        <p:cTn id="28" dur="1" fill="hold">
                                          <p:stCondLst>
                                            <p:cond delay="0"/>
                                          </p:stCondLst>
                                        </p:cTn>
                                        <p:tgtEl>
                                          <p:spTgt spid="7"/>
                                        </p:tgtEl>
                                        <p:attrNameLst>
                                          <p:attrName>style.visibility</p:attrName>
                                        </p:attrNameLst>
                                      </p:cBhvr>
                                      <p:to>
                                        <p:strVal val="visible"/>
                                      </p:to>
                                    </p:set>
                                    <p:anim calcmode="lin" valueType="num">
                                      <p:cBhvr>
                                        <p:cTn id="29" dur="500" fill="hold"/>
                                        <p:tgtEl>
                                          <p:spTgt spid="7"/>
                                        </p:tgtEl>
                                        <p:attrNameLst>
                                          <p:attrName>ppt_w</p:attrName>
                                        </p:attrNameLst>
                                      </p:cBhvr>
                                      <p:tavLst>
                                        <p:tav tm="0">
                                          <p:val>
                                            <p:fltVal val="0"/>
                                          </p:val>
                                        </p:tav>
                                        <p:tav tm="100000">
                                          <p:val>
                                            <p:strVal val="#ppt_w"/>
                                          </p:val>
                                        </p:tav>
                                      </p:tavLst>
                                    </p:anim>
                                    <p:anim calcmode="lin" valueType="num">
                                      <p:cBhvr>
                                        <p:cTn id="30" dur="500" fill="hold"/>
                                        <p:tgtEl>
                                          <p:spTgt spid="7"/>
                                        </p:tgtEl>
                                        <p:attrNameLst>
                                          <p:attrName>ppt_h</p:attrName>
                                        </p:attrNameLst>
                                      </p:cBhvr>
                                      <p:tavLst>
                                        <p:tav tm="0">
                                          <p:val>
                                            <p:fltVal val="0"/>
                                          </p:val>
                                        </p:tav>
                                        <p:tav tm="100000">
                                          <p:val>
                                            <p:strVal val="#ppt_h"/>
                                          </p:val>
                                        </p:tav>
                                      </p:tavLst>
                                    </p:anim>
                                    <p:animEffect transition="in" filter="fade">
                                      <p:cBhvr>
                                        <p:cTn id="31" dur="500"/>
                                        <p:tgtEl>
                                          <p:spTgt spid="7"/>
                                        </p:tgtEl>
                                      </p:cBhvr>
                                    </p:animEffect>
                                  </p:childTnLst>
                                </p:cTn>
                              </p:par>
                              <p:par>
                                <p:cTn id="32" presetID="53" presetClass="entr" presetSubtype="16" fill="hold" grpId="0" nodeType="withEffect">
                                  <p:stCondLst>
                                    <p:cond delay="0"/>
                                  </p:stCondLst>
                                  <p:childTnLst>
                                    <p:set>
                                      <p:cBhvr>
                                        <p:cTn id="33" dur="1" fill="hold">
                                          <p:stCondLst>
                                            <p:cond delay="0"/>
                                          </p:stCondLst>
                                        </p:cTn>
                                        <p:tgtEl>
                                          <p:spTgt spid="8"/>
                                        </p:tgtEl>
                                        <p:attrNameLst>
                                          <p:attrName>style.visibility</p:attrName>
                                        </p:attrNameLst>
                                      </p:cBhvr>
                                      <p:to>
                                        <p:strVal val="visible"/>
                                      </p:to>
                                    </p:set>
                                    <p:anim calcmode="lin" valueType="num">
                                      <p:cBhvr>
                                        <p:cTn id="34" dur="500" fill="hold"/>
                                        <p:tgtEl>
                                          <p:spTgt spid="8"/>
                                        </p:tgtEl>
                                        <p:attrNameLst>
                                          <p:attrName>ppt_w</p:attrName>
                                        </p:attrNameLst>
                                      </p:cBhvr>
                                      <p:tavLst>
                                        <p:tav tm="0">
                                          <p:val>
                                            <p:fltVal val="0"/>
                                          </p:val>
                                        </p:tav>
                                        <p:tav tm="100000">
                                          <p:val>
                                            <p:strVal val="#ppt_w"/>
                                          </p:val>
                                        </p:tav>
                                      </p:tavLst>
                                    </p:anim>
                                    <p:anim calcmode="lin" valueType="num">
                                      <p:cBhvr>
                                        <p:cTn id="35" dur="500" fill="hold"/>
                                        <p:tgtEl>
                                          <p:spTgt spid="8"/>
                                        </p:tgtEl>
                                        <p:attrNameLst>
                                          <p:attrName>ppt_h</p:attrName>
                                        </p:attrNameLst>
                                      </p:cBhvr>
                                      <p:tavLst>
                                        <p:tav tm="0">
                                          <p:val>
                                            <p:fltVal val="0"/>
                                          </p:val>
                                        </p:tav>
                                        <p:tav tm="100000">
                                          <p:val>
                                            <p:strVal val="#ppt_h"/>
                                          </p:val>
                                        </p:tav>
                                      </p:tavLst>
                                    </p:anim>
                                    <p:animEffect transition="in" filter="fade">
                                      <p:cBhvr>
                                        <p:cTn id="36" dur="500"/>
                                        <p:tgtEl>
                                          <p:spTgt spid="8"/>
                                        </p:tgtEl>
                                      </p:cBhvr>
                                    </p:animEffect>
                                  </p:childTnLst>
                                </p:cTn>
                              </p:par>
                            </p:childTnLst>
                          </p:cTn>
                        </p:par>
                      </p:childTnLst>
                    </p:cTn>
                  </p:par>
                  <p:par>
                    <p:cTn id="37" fill="hold">
                      <p:stCondLst>
                        <p:cond delay="indefinite"/>
                      </p:stCondLst>
                      <p:childTnLst>
                        <p:par>
                          <p:cTn id="38" fill="hold">
                            <p:stCondLst>
                              <p:cond delay="0"/>
                            </p:stCondLst>
                            <p:childTnLst>
                              <p:par>
                                <p:cTn id="39" presetID="3" presetClass="entr" presetSubtype="10" fill="hold" grpId="0" nodeType="clickEffect">
                                  <p:stCondLst>
                                    <p:cond delay="0"/>
                                  </p:stCondLst>
                                  <p:childTnLst>
                                    <p:set>
                                      <p:cBhvr>
                                        <p:cTn id="40" dur="1" fill="hold">
                                          <p:stCondLst>
                                            <p:cond delay="0"/>
                                          </p:stCondLst>
                                        </p:cTn>
                                        <p:tgtEl>
                                          <p:spTgt spid="9"/>
                                        </p:tgtEl>
                                        <p:attrNameLst>
                                          <p:attrName>style.visibility</p:attrName>
                                        </p:attrNameLst>
                                      </p:cBhvr>
                                      <p:to>
                                        <p:strVal val="visible"/>
                                      </p:to>
                                    </p:set>
                                    <p:animEffect transition="in" filter="blinds(horizontal)">
                                      <p:cBhvr>
                                        <p:cTn id="41"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5" grpId="0"/>
      <p:bldP spid="6" grpId="0"/>
      <p:bldP spid="7" grpId="0"/>
      <p:bldP spid="8" grpId="0"/>
      <p:bldP spid="9" grpId="0" animBg="1"/>
    </p:bld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Content Placeholder 10"/>
          <p:cNvSpPr>
            <a:spLocks noGrp="1"/>
          </p:cNvSpPr>
          <p:nvPr>
            <p:ph sz="quarter" idx="13"/>
          </p:nvPr>
        </p:nvSpPr>
        <p:spPr>
          <a:xfrm>
            <a:off x="685799" y="2781300"/>
            <a:ext cx="6600371" cy="800219"/>
          </a:xfrm>
        </p:spPr>
        <p:txBody>
          <a:bodyPr wrap="square">
            <a:spAutoFit/>
          </a:bodyPr>
          <a:lstStyle/>
          <a:p>
            <a:pPr marL="623888" indent="-623888" algn="just">
              <a:spcBef>
                <a:spcPct val="0"/>
              </a:spcBef>
              <a:buFontTx/>
              <a:buNone/>
              <a:tabLst>
                <a:tab pos="800100" algn="l"/>
                <a:tab pos="3776663" algn="l"/>
              </a:tabLst>
            </a:pPr>
            <a:r>
              <a:rPr lang="en-US" sz="2300" b="1" dirty="0" smtClean="0">
                <a:solidFill>
                  <a:schemeClr val="tx1"/>
                </a:solidFill>
                <a:latin typeface="Times New Roman" pitchFamily="18" charset="0"/>
                <a:cs typeface="Times New Roman" pitchFamily="18" charset="0"/>
              </a:rPr>
              <a:t>32.	</a:t>
            </a:r>
            <a:r>
              <a:rPr lang="en-US" sz="2300" dirty="0" smtClean="0">
                <a:solidFill>
                  <a:schemeClr val="tx1"/>
                </a:solidFill>
                <a:latin typeface="Times New Roman" pitchFamily="18" charset="0"/>
                <a:cs typeface="Times New Roman" pitchFamily="18" charset="0"/>
              </a:rPr>
              <a:t>The mean of nine numbers is 15.6. The number 4.4 is removed from the set. The new mean is </a:t>
            </a:r>
          </a:p>
        </p:txBody>
      </p:sp>
      <p:sp>
        <p:nvSpPr>
          <p:cNvPr id="8" name="Notched Right Arrow 7"/>
          <p:cNvSpPr/>
          <p:nvPr/>
        </p:nvSpPr>
        <p:spPr>
          <a:xfrm>
            <a:off x="7162800" y="6019800"/>
            <a:ext cx="1782315" cy="685800"/>
          </a:xfrm>
          <a:prstGeom prst="notchedRightArrow">
            <a:avLst/>
          </a:prstGeom>
          <a:blipFill>
            <a:blip r:embed="rId2" cstate="print">
              <a:extLst>
                <a:ext uri="{BEBA8EAE-BF5A-486C-A8C5-ECC9F3942E4B}">
                  <a14:imgProps xmlns:a14="http://schemas.microsoft.com/office/drawing/2010/main" xmlns="">
                    <a14:imgLayer r:embed="rId3">
                      <a14:imgEffect>
                        <a14:brightnessContrast bright="-20000" contrast="-20000"/>
                      </a14:imgEffect>
                    </a14:imgLayer>
                  </a14:imgProps>
                </a:ex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ANSWER</a:t>
            </a:r>
            <a:endParaRPr lang="en-US" sz="2000" b="1" dirty="0">
              <a:latin typeface="Times New Roman" pitchFamily="18" charset="0"/>
              <a:cs typeface="Times New Roman" pitchFamily="18" charset="0"/>
            </a:endParaRPr>
          </a:p>
        </p:txBody>
      </p:sp>
      <p:sp>
        <p:nvSpPr>
          <p:cNvPr id="6" name="Content Placeholder 10"/>
          <p:cNvSpPr>
            <a:spLocks noGrp="1"/>
          </p:cNvSpPr>
          <p:nvPr>
            <p:ph sz="quarter" idx="13"/>
          </p:nvPr>
        </p:nvSpPr>
        <p:spPr>
          <a:xfrm>
            <a:off x="4114800" y="3733800"/>
            <a:ext cx="1417320" cy="599459"/>
          </a:xfrm>
        </p:spPr>
        <p:txBody>
          <a:bodyPr wrap="square">
            <a:spAutoFit/>
          </a:bodyPr>
          <a:lstStyle/>
          <a:p>
            <a:pPr algn="just">
              <a:lnSpc>
                <a:spcPct val="165000"/>
              </a:lnSpc>
              <a:spcBef>
                <a:spcPct val="0"/>
              </a:spcBef>
              <a:buFontTx/>
              <a:buNone/>
              <a:tabLst>
                <a:tab pos="3776663" algn="l"/>
              </a:tabLst>
            </a:pPr>
            <a:r>
              <a:rPr lang="en-US" sz="2300" dirty="0" smtClean="0">
                <a:solidFill>
                  <a:schemeClr val="tx1"/>
                </a:solidFill>
                <a:latin typeface="Times New Roman" pitchFamily="18" charset="0"/>
                <a:cs typeface="Times New Roman" pitchFamily="18" charset="0"/>
              </a:rPr>
              <a:t>(C) 11.2</a:t>
            </a:r>
          </a:p>
        </p:txBody>
      </p:sp>
      <p:sp>
        <p:nvSpPr>
          <p:cNvPr id="7" name="Content Placeholder 10"/>
          <p:cNvSpPr>
            <a:spLocks noGrp="1"/>
          </p:cNvSpPr>
          <p:nvPr>
            <p:ph sz="quarter" idx="13"/>
          </p:nvPr>
        </p:nvSpPr>
        <p:spPr>
          <a:xfrm>
            <a:off x="1310640" y="3733800"/>
            <a:ext cx="1264920" cy="599459"/>
          </a:xfrm>
        </p:spPr>
        <p:txBody>
          <a:bodyPr wrap="square">
            <a:spAutoFit/>
          </a:bodyPr>
          <a:lstStyle/>
          <a:p>
            <a:pPr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(A) 20.0</a:t>
            </a:r>
          </a:p>
        </p:txBody>
      </p:sp>
      <p:sp>
        <p:nvSpPr>
          <p:cNvPr id="9" name="Content Placeholder 10"/>
          <p:cNvSpPr>
            <a:spLocks noGrp="1"/>
          </p:cNvSpPr>
          <p:nvPr>
            <p:ph sz="quarter" idx="13"/>
          </p:nvPr>
        </p:nvSpPr>
        <p:spPr>
          <a:xfrm>
            <a:off x="5364479" y="3733800"/>
            <a:ext cx="1500777" cy="599459"/>
          </a:xfrm>
        </p:spPr>
        <p:txBody>
          <a:bodyPr wrap="square">
            <a:spAutoFit/>
          </a:bodyPr>
          <a:lstStyle/>
          <a:p>
            <a:pPr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(D) 8.0</a:t>
            </a:r>
          </a:p>
        </p:txBody>
      </p:sp>
      <p:sp>
        <p:nvSpPr>
          <p:cNvPr id="10" name="Content Placeholder 10"/>
          <p:cNvSpPr>
            <a:spLocks noGrp="1"/>
          </p:cNvSpPr>
          <p:nvPr>
            <p:ph sz="quarter" idx="13"/>
          </p:nvPr>
        </p:nvSpPr>
        <p:spPr>
          <a:xfrm>
            <a:off x="2682240" y="3733800"/>
            <a:ext cx="1264920" cy="599459"/>
          </a:xfrm>
        </p:spPr>
        <p:txBody>
          <a:bodyPr wrap="square">
            <a:spAutoFit/>
          </a:bodyPr>
          <a:lstStyle/>
          <a:p>
            <a:pPr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(B) 17.0</a:t>
            </a:r>
          </a:p>
        </p:txBody>
      </p:sp>
      <p:sp>
        <p:nvSpPr>
          <p:cNvPr id="12"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tabLst>
                <a:tab pos="393192" algn="r"/>
                <a:tab pos="640080" algn="l"/>
              </a:tabLst>
            </a:pPr>
            <a:r>
              <a:rPr lang="en-US" sz="1500" b="1" dirty="0" smtClean="0">
                <a:solidFill>
                  <a:schemeClr val="bg1"/>
                </a:solidFill>
                <a:latin typeface="Times New Roman" pitchFamily="18" charset="0"/>
                <a:cs typeface="Times New Roman" pitchFamily="18" charset="0"/>
              </a:rPr>
              <a:t>Revision Exam 1 Paper 1</a:t>
            </a:r>
          </a:p>
        </p:txBody>
      </p:sp>
    </p:spTree>
    <p:extLst>
      <p:ext uri="{BB962C8B-B14F-4D97-AF65-F5344CB8AC3E}">
        <p14:creationId xmlns:p14="http://schemas.microsoft.com/office/powerpoint/2010/main" xmlns="" val="714513420"/>
      </p:ext>
    </p:extLst>
  </p:cSld>
  <p:clrMapOvr>
    <a:masterClrMapping/>
  </p:clrMapOvr>
  <p:transition spd="slow">
    <p:strips dir="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11">
                                            <p:txEl>
                                              <p:pRg st="0" end="0"/>
                                            </p:txEl>
                                          </p:spTgt>
                                        </p:tgtEl>
                                        <p:attrNameLst>
                                          <p:attrName>style.visibility</p:attrName>
                                        </p:attrNameLst>
                                      </p:cBhvr>
                                      <p:to>
                                        <p:strVal val="visible"/>
                                      </p:to>
                                    </p:set>
                                    <p:anim calcmode="lin" valueType="num">
                                      <p:cBhvr>
                                        <p:cTn id="7" dur="500" fill="hold"/>
                                        <p:tgtEl>
                                          <p:spTgt spid="11">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11">
                                            <p:txEl>
                                              <p:pRg st="0" end="0"/>
                                            </p:txEl>
                                          </p:spTgt>
                                        </p:tgtEl>
                                        <p:attrNameLst>
                                          <p:attrName>ppt_h</p:attrName>
                                        </p:attrNameLst>
                                      </p:cBhvr>
                                      <p:tavLst>
                                        <p:tav tm="0">
                                          <p:val>
                                            <p:fltVal val="0"/>
                                          </p:val>
                                        </p:tav>
                                        <p:tav tm="100000">
                                          <p:val>
                                            <p:strVal val="#ppt_h"/>
                                          </p:val>
                                        </p:tav>
                                      </p:tavLst>
                                    </p:anim>
                                  </p:childTnLst>
                                </p:cTn>
                              </p:par>
                            </p:childTnLst>
                          </p:cTn>
                        </p:par>
                      </p:childTnLst>
                    </p:cTn>
                  </p:par>
                  <p:par>
                    <p:cTn id="9" fill="hold">
                      <p:stCondLst>
                        <p:cond delay="indefinite"/>
                      </p:stCondLst>
                      <p:childTnLst>
                        <p:par>
                          <p:cTn id="10" fill="hold">
                            <p:stCondLst>
                              <p:cond delay="0"/>
                            </p:stCondLst>
                            <p:childTnLst>
                              <p:par>
                                <p:cTn id="11" presetID="53" presetClass="entr" presetSubtype="16" fill="hold" grpId="0" nodeType="clickEffect">
                                  <p:stCondLst>
                                    <p:cond delay="0"/>
                                  </p:stCondLst>
                                  <p:childTnLst>
                                    <p:set>
                                      <p:cBhvr>
                                        <p:cTn id="12" dur="1" fill="hold">
                                          <p:stCondLst>
                                            <p:cond delay="0"/>
                                          </p:stCondLst>
                                        </p:cTn>
                                        <p:tgtEl>
                                          <p:spTgt spid="7">
                                            <p:txEl>
                                              <p:pRg st="0" end="0"/>
                                            </p:txEl>
                                          </p:spTgt>
                                        </p:tgtEl>
                                        <p:attrNameLst>
                                          <p:attrName>style.visibility</p:attrName>
                                        </p:attrNameLst>
                                      </p:cBhvr>
                                      <p:to>
                                        <p:strVal val="visible"/>
                                      </p:to>
                                    </p:set>
                                    <p:anim calcmode="lin" valueType="num">
                                      <p:cBhvr>
                                        <p:cTn id="13" dur="500" fill="hold"/>
                                        <p:tgtEl>
                                          <p:spTgt spid="7">
                                            <p:txEl>
                                              <p:pRg st="0" end="0"/>
                                            </p:txEl>
                                          </p:spTgt>
                                        </p:tgtEl>
                                        <p:attrNameLst>
                                          <p:attrName>ppt_w</p:attrName>
                                        </p:attrNameLst>
                                      </p:cBhvr>
                                      <p:tavLst>
                                        <p:tav tm="0">
                                          <p:val>
                                            <p:fltVal val="0"/>
                                          </p:val>
                                        </p:tav>
                                        <p:tav tm="100000">
                                          <p:val>
                                            <p:strVal val="#ppt_w"/>
                                          </p:val>
                                        </p:tav>
                                      </p:tavLst>
                                    </p:anim>
                                    <p:anim calcmode="lin" valueType="num">
                                      <p:cBhvr>
                                        <p:cTn id="14" dur="500" fill="hold"/>
                                        <p:tgtEl>
                                          <p:spTgt spid="7">
                                            <p:txEl>
                                              <p:pRg st="0" end="0"/>
                                            </p:txEl>
                                          </p:spTgt>
                                        </p:tgtEl>
                                        <p:attrNameLst>
                                          <p:attrName>ppt_h</p:attrName>
                                        </p:attrNameLst>
                                      </p:cBhvr>
                                      <p:tavLst>
                                        <p:tav tm="0">
                                          <p:val>
                                            <p:fltVal val="0"/>
                                          </p:val>
                                        </p:tav>
                                        <p:tav tm="100000">
                                          <p:val>
                                            <p:strVal val="#ppt_h"/>
                                          </p:val>
                                        </p:tav>
                                      </p:tavLst>
                                    </p:anim>
                                    <p:animEffect transition="in" filter="fade">
                                      <p:cBhvr>
                                        <p:cTn id="15" dur="500"/>
                                        <p:tgtEl>
                                          <p:spTgt spid="7">
                                            <p:txEl>
                                              <p:pRg st="0" end="0"/>
                                            </p:txEl>
                                          </p:spTgt>
                                        </p:tgtEl>
                                      </p:cBhvr>
                                    </p:animEffect>
                                  </p:childTnLst>
                                </p:cTn>
                              </p:par>
                              <p:par>
                                <p:cTn id="16" presetID="53" presetClass="entr" presetSubtype="16" fill="hold" grpId="0" nodeType="withEffect">
                                  <p:stCondLst>
                                    <p:cond delay="0"/>
                                  </p:stCondLst>
                                  <p:childTnLst>
                                    <p:set>
                                      <p:cBhvr>
                                        <p:cTn id="17" dur="1" fill="hold">
                                          <p:stCondLst>
                                            <p:cond delay="0"/>
                                          </p:stCondLst>
                                        </p:cTn>
                                        <p:tgtEl>
                                          <p:spTgt spid="10">
                                            <p:txEl>
                                              <p:pRg st="0" end="0"/>
                                            </p:txEl>
                                          </p:spTgt>
                                        </p:tgtEl>
                                        <p:attrNameLst>
                                          <p:attrName>style.visibility</p:attrName>
                                        </p:attrNameLst>
                                      </p:cBhvr>
                                      <p:to>
                                        <p:strVal val="visible"/>
                                      </p:to>
                                    </p:set>
                                    <p:anim calcmode="lin" valueType="num">
                                      <p:cBhvr>
                                        <p:cTn id="18" dur="500" fill="hold"/>
                                        <p:tgtEl>
                                          <p:spTgt spid="10">
                                            <p:txEl>
                                              <p:pRg st="0" end="0"/>
                                            </p:txEl>
                                          </p:spTgt>
                                        </p:tgtEl>
                                        <p:attrNameLst>
                                          <p:attrName>ppt_w</p:attrName>
                                        </p:attrNameLst>
                                      </p:cBhvr>
                                      <p:tavLst>
                                        <p:tav tm="0">
                                          <p:val>
                                            <p:fltVal val="0"/>
                                          </p:val>
                                        </p:tav>
                                        <p:tav tm="100000">
                                          <p:val>
                                            <p:strVal val="#ppt_w"/>
                                          </p:val>
                                        </p:tav>
                                      </p:tavLst>
                                    </p:anim>
                                    <p:anim calcmode="lin" valueType="num">
                                      <p:cBhvr>
                                        <p:cTn id="19" dur="500" fill="hold"/>
                                        <p:tgtEl>
                                          <p:spTgt spid="10">
                                            <p:txEl>
                                              <p:pRg st="0" end="0"/>
                                            </p:txEl>
                                          </p:spTgt>
                                        </p:tgtEl>
                                        <p:attrNameLst>
                                          <p:attrName>ppt_h</p:attrName>
                                        </p:attrNameLst>
                                      </p:cBhvr>
                                      <p:tavLst>
                                        <p:tav tm="0">
                                          <p:val>
                                            <p:fltVal val="0"/>
                                          </p:val>
                                        </p:tav>
                                        <p:tav tm="100000">
                                          <p:val>
                                            <p:strVal val="#ppt_h"/>
                                          </p:val>
                                        </p:tav>
                                      </p:tavLst>
                                    </p:anim>
                                    <p:animEffect transition="in" filter="fade">
                                      <p:cBhvr>
                                        <p:cTn id="20" dur="500"/>
                                        <p:tgtEl>
                                          <p:spTgt spid="10">
                                            <p:txEl>
                                              <p:pRg st="0" end="0"/>
                                            </p:txEl>
                                          </p:spTgt>
                                        </p:tgtEl>
                                      </p:cBhvr>
                                    </p:animEffect>
                                  </p:childTnLst>
                                </p:cTn>
                              </p:par>
                              <p:par>
                                <p:cTn id="21" presetID="53" presetClass="entr" presetSubtype="16" fill="hold" grpId="0" nodeType="withEffect">
                                  <p:stCondLst>
                                    <p:cond delay="0"/>
                                  </p:stCondLst>
                                  <p:childTnLst>
                                    <p:set>
                                      <p:cBhvr>
                                        <p:cTn id="22" dur="1" fill="hold">
                                          <p:stCondLst>
                                            <p:cond delay="0"/>
                                          </p:stCondLst>
                                        </p:cTn>
                                        <p:tgtEl>
                                          <p:spTgt spid="6">
                                            <p:txEl>
                                              <p:pRg st="0" end="0"/>
                                            </p:txEl>
                                          </p:spTgt>
                                        </p:tgtEl>
                                        <p:attrNameLst>
                                          <p:attrName>style.visibility</p:attrName>
                                        </p:attrNameLst>
                                      </p:cBhvr>
                                      <p:to>
                                        <p:strVal val="visible"/>
                                      </p:to>
                                    </p:set>
                                    <p:anim calcmode="lin" valueType="num">
                                      <p:cBhvr>
                                        <p:cTn id="23" dur="500" fill="hold"/>
                                        <p:tgtEl>
                                          <p:spTgt spid="6">
                                            <p:txEl>
                                              <p:pRg st="0" end="0"/>
                                            </p:txEl>
                                          </p:spTgt>
                                        </p:tgtEl>
                                        <p:attrNameLst>
                                          <p:attrName>ppt_w</p:attrName>
                                        </p:attrNameLst>
                                      </p:cBhvr>
                                      <p:tavLst>
                                        <p:tav tm="0">
                                          <p:val>
                                            <p:fltVal val="0"/>
                                          </p:val>
                                        </p:tav>
                                        <p:tav tm="100000">
                                          <p:val>
                                            <p:strVal val="#ppt_w"/>
                                          </p:val>
                                        </p:tav>
                                      </p:tavLst>
                                    </p:anim>
                                    <p:anim calcmode="lin" valueType="num">
                                      <p:cBhvr>
                                        <p:cTn id="24" dur="500" fill="hold"/>
                                        <p:tgtEl>
                                          <p:spTgt spid="6">
                                            <p:txEl>
                                              <p:pRg st="0" end="0"/>
                                            </p:txEl>
                                          </p:spTgt>
                                        </p:tgtEl>
                                        <p:attrNameLst>
                                          <p:attrName>ppt_h</p:attrName>
                                        </p:attrNameLst>
                                      </p:cBhvr>
                                      <p:tavLst>
                                        <p:tav tm="0">
                                          <p:val>
                                            <p:fltVal val="0"/>
                                          </p:val>
                                        </p:tav>
                                        <p:tav tm="100000">
                                          <p:val>
                                            <p:strVal val="#ppt_h"/>
                                          </p:val>
                                        </p:tav>
                                      </p:tavLst>
                                    </p:anim>
                                    <p:animEffect transition="in" filter="fade">
                                      <p:cBhvr>
                                        <p:cTn id="25" dur="500"/>
                                        <p:tgtEl>
                                          <p:spTgt spid="6">
                                            <p:txEl>
                                              <p:pRg st="0" end="0"/>
                                            </p:txEl>
                                          </p:spTgt>
                                        </p:tgtEl>
                                      </p:cBhvr>
                                    </p:animEffect>
                                  </p:childTnLst>
                                </p:cTn>
                              </p:par>
                              <p:par>
                                <p:cTn id="26" presetID="53" presetClass="entr" presetSubtype="16" fill="hold" grpId="0" nodeType="withEffect">
                                  <p:stCondLst>
                                    <p:cond delay="0"/>
                                  </p:stCondLst>
                                  <p:childTnLst>
                                    <p:set>
                                      <p:cBhvr>
                                        <p:cTn id="27" dur="1" fill="hold">
                                          <p:stCondLst>
                                            <p:cond delay="0"/>
                                          </p:stCondLst>
                                        </p:cTn>
                                        <p:tgtEl>
                                          <p:spTgt spid="9">
                                            <p:txEl>
                                              <p:pRg st="0" end="0"/>
                                            </p:txEl>
                                          </p:spTgt>
                                        </p:tgtEl>
                                        <p:attrNameLst>
                                          <p:attrName>style.visibility</p:attrName>
                                        </p:attrNameLst>
                                      </p:cBhvr>
                                      <p:to>
                                        <p:strVal val="visible"/>
                                      </p:to>
                                    </p:set>
                                    <p:anim calcmode="lin" valueType="num">
                                      <p:cBhvr>
                                        <p:cTn id="28" dur="500" fill="hold"/>
                                        <p:tgtEl>
                                          <p:spTgt spid="9">
                                            <p:txEl>
                                              <p:pRg st="0" end="0"/>
                                            </p:txEl>
                                          </p:spTgt>
                                        </p:tgtEl>
                                        <p:attrNameLst>
                                          <p:attrName>ppt_w</p:attrName>
                                        </p:attrNameLst>
                                      </p:cBhvr>
                                      <p:tavLst>
                                        <p:tav tm="0">
                                          <p:val>
                                            <p:fltVal val="0"/>
                                          </p:val>
                                        </p:tav>
                                        <p:tav tm="100000">
                                          <p:val>
                                            <p:strVal val="#ppt_w"/>
                                          </p:val>
                                        </p:tav>
                                      </p:tavLst>
                                    </p:anim>
                                    <p:anim calcmode="lin" valueType="num">
                                      <p:cBhvr>
                                        <p:cTn id="29" dur="500" fill="hold"/>
                                        <p:tgtEl>
                                          <p:spTgt spid="9">
                                            <p:txEl>
                                              <p:pRg st="0" end="0"/>
                                            </p:txEl>
                                          </p:spTgt>
                                        </p:tgtEl>
                                        <p:attrNameLst>
                                          <p:attrName>ppt_h</p:attrName>
                                        </p:attrNameLst>
                                      </p:cBhvr>
                                      <p:tavLst>
                                        <p:tav tm="0">
                                          <p:val>
                                            <p:fltVal val="0"/>
                                          </p:val>
                                        </p:tav>
                                        <p:tav tm="100000">
                                          <p:val>
                                            <p:strVal val="#ppt_h"/>
                                          </p:val>
                                        </p:tav>
                                      </p:tavLst>
                                    </p:anim>
                                    <p:animEffect transition="in" filter="fade">
                                      <p:cBhvr>
                                        <p:cTn id="30" dur="500"/>
                                        <p:tgtEl>
                                          <p:spTgt spid="9">
                                            <p:txEl>
                                              <p:pRg st="0" end="0"/>
                                            </p:txEl>
                                          </p:spTgt>
                                        </p:tgtEl>
                                      </p:cBhvr>
                                    </p:animEffect>
                                  </p:childTnLst>
                                </p:cTn>
                              </p:par>
                            </p:childTnLst>
                          </p:cTn>
                        </p:par>
                      </p:childTnLst>
                    </p:cTn>
                  </p:par>
                  <p:par>
                    <p:cTn id="31" fill="hold">
                      <p:stCondLst>
                        <p:cond delay="indefinite"/>
                      </p:stCondLst>
                      <p:childTnLst>
                        <p:par>
                          <p:cTn id="32" fill="hold">
                            <p:stCondLst>
                              <p:cond delay="0"/>
                            </p:stCondLst>
                            <p:childTnLst>
                              <p:par>
                                <p:cTn id="33" presetID="3" presetClass="entr" presetSubtype="10" fill="hold" grpId="1" nodeType="clickEffect">
                                  <p:stCondLst>
                                    <p:cond delay="0"/>
                                  </p:stCondLst>
                                  <p:childTnLst>
                                    <p:set>
                                      <p:cBhvr>
                                        <p:cTn id="34" dur="1" fill="hold">
                                          <p:stCondLst>
                                            <p:cond delay="0"/>
                                          </p:stCondLst>
                                        </p:cTn>
                                        <p:tgtEl>
                                          <p:spTgt spid="8"/>
                                        </p:tgtEl>
                                        <p:attrNameLst>
                                          <p:attrName>style.visibility</p:attrName>
                                        </p:attrNameLst>
                                      </p:cBhvr>
                                      <p:to>
                                        <p:strVal val="visible"/>
                                      </p:to>
                                    </p:set>
                                    <p:animEffect transition="in" filter="blinds(horizontal)">
                                      <p:cBhvr>
                                        <p:cTn id="35"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build="allAtOnce"/>
      <p:bldP spid="8" grpId="1" animBg="1"/>
      <p:bldP spid="6" grpId="0" build="p"/>
      <p:bldP spid="7" grpId="0" build="p"/>
      <p:bldP spid="9" grpId="0" build="p"/>
      <p:bldP spid="10" grpId="0" build="p"/>
    </p:bldLst>
  </p:timing>
</p:sld>
</file>

<file path=ppt/slides/slide6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a:xfrm>
            <a:off x="609600" y="2676144"/>
            <a:ext cx="553357" cy="446276"/>
          </a:xfrm>
          <a:prstGeom prst="rect">
            <a:avLst/>
          </a:prstGeom>
        </p:spPr>
        <p:txBody>
          <a:bodyPr wrap="none">
            <a:spAutoFit/>
          </a:bodyPr>
          <a:lstStyle/>
          <a:p>
            <a:r>
              <a:rPr lang="en-US" sz="2300" b="1" dirty="0" smtClean="0">
                <a:latin typeface="Times New Roman" pitchFamily="18" charset="0"/>
                <a:cs typeface="Times New Roman" pitchFamily="18" charset="0"/>
              </a:rPr>
              <a:t>25.</a:t>
            </a:r>
            <a:endParaRPr lang="en-US" sz="2300" dirty="0">
              <a:latin typeface="Times New Roman" pitchFamily="18" charset="0"/>
              <a:cs typeface="Times New Roman" pitchFamily="18" charset="0"/>
            </a:endParaRPr>
          </a:p>
        </p:txBody>
      </p:sp>
      <p:pic>
        <p:nvPicPr>
          <p:cNvPr id="12291" name="Picture 3"/>
          <p:cNvPicPr>
            <a:picLocks noChangeAspect="1" noChangeArrowheads="1"/>
          </p:cNvPicPr>
          <p:nvPr/>
        </p:nvPicPr>
        <p:blipFill>
          <a:blip r:embed="rId2" cstate="print">
            <a:extLst>
              <a:ext uri="{28A0092B-C50C-407E-A947-70E740481C1C}">
                <a14:useLocalDpi xmlns:a14="http://schemas.microsoft.com/office/drawing/2010/main" xmlns="" val="0"/>
              </a:ext>
            </a:extLst>
          </a:blip>
          <a:srcRect/>
          <a:stretch>
            <a:fillRect/>
          </a:stretch>
        </p:blipFill>
        <p:spPr bwMode="auto">
          <a:xfrm>
            <a:off x="1233029" y="2743200"/>
            <a:ext cx="3048573" cy="223991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pic>
      <p:sp>
        <p:nvSpPr>
          <p:cNvPr id="4" name="Rectangle 3"/>
          <p:cNvSpPr/>
          <p:nvPr/>
        </p:nvSpPr>
        <p:spPr>
          <a:xfrm>
            <a:off x="1228344" y="5410200"/>
            <a:ext cx="5934456" cy="1154162"/>
          </a:xfrm>
          <a:prstGeom prst="rect">
            <a:avLst/>
          </a:prstGeom>
        </p:spPr>
        <p:txBody>
          <a:bodyPr wrap="square">
            <a:spAutoFit/>
          </a:bodyPr>
          <a:lstStyle/>
          <a:p>
            <a:r>
              <a:rPr lang="en-US" sz="2300" dirty="0">
                <a:latin typeface="Times New Roman" pitchFamily="18" charset="0"/>
                <a:cs typeface="Times New Roman" pitchFamily="18" charset="0"/>
              </a:rPr>
              <a:t>The perimeter</a:t>
            </a:r>
            <a:r>
              <a:rPr lang="en-US" sz="2300" dirty="0" smtClean="0">
                <a:latin typeface="Times New Roman" pitchFamily="18" charset="0"/>
                <a:cs typeface="Times New Roman" pitchFamily="18" charset="0"/>
              </a:rPr>
              <a:t>,</a:t>
            </a:r>
            <a:r>
              <a:rPr lang="en-US" sz="2300" dirty="0">
                <a:latin typeface="Times New Roman" pitchFamily="18" charset="0"/>
                <a:cs typeface="Times New Roman" pitchFamily="18" charset="0"/>
              </a:rPr>
              <a:t> </a:t>
            </a:r>
            <a:r>
              <a:rPr lang="en-US" sz="2300" dirty="0" smtClean="0">
                <a:latin typeface="Times New Roman" pitchFamily="18" charset="0"/>
                <a:cs typeface="Times New Roman" pitchFamily="18" charset="0"/>
              </a:rPr>
              <a:t/>
            </a:r>
            <a:br>
              <a:rPr lang="en-US" sz="2300" dirty="0" smtClean="0">
                <a:latin typeface="Times New Roman" pitchFamily="18" charset="0"/>
                <a:cs typeface="Times New Roman" pitchFamily="18" charset="0"/>
              </a:rPr>
            </a:br>
            <a:r>
              <a:rPr lang="en-US" sz="2300" dirty="0" smtClean="0">
                <a:latin typeface="Times New Roman" pitchFamily="18" charset="0"/>
                <a:cs typeface="Times New Roman" pitchFamily="18" charset="0"/>
              </a:rPr>
              <a:t>                     </a:t>
            </a:r>
            <a:r>
              <a:rPr lang="en-US" sz="2300" i="1" dirty="0" smtClean="0">
                <a:latin typeface="Times New Roman" pitchFamily="18" charset="0"/>
                <a:cs typeface="Times New Roman" pitchFamily="18" charset="0"/>
              </a:rPr>
              <a:t>P</a:t>
            </a:r>
            <a:r>
              <a:rPr lang="en-US" sz="2300" dirty="0" smtClean="0">
                <a:latin typeface="Times New Roman" pitchFamily="18" charset="0"/>
                <a:cs typeface="Times New Roman" pitchFamily="18" charset="0"/>
              </a:rPr>
              <a:t> = (10 + 10 + 16 + 16 + 16</a:t>
            </a:r>
            <a:r>
              <a:rPr lang="en-US" sz="2300" dirty="0">
                <a:latin typeface="Times New Roman" pitchFamily="18" charset="0"/>
                <a:cs typeface="Times New Roman" pitchFamily="18" charset="0"/>
              </a:rPr>
              <a:t>) </a:t>
            </a:r>
            <a:r>
              <a:rPr lang="en-US" sz="2300" dirty="0" smtClean="0">
                <a:latin typeface="Times New Roman" pitchFamily="18" charset="0"/>
                <a:cs typeface="Times New Roman" pitchFamily="18" charset="0"/>
              </a:rPr>
              <a:t>cm</a:t>
            </a:r>
          </a:p>
          <a:p>
            <a:pPr>
              <a:tabLst>
                <a:tab pos="2030413" algn="l"/>
              </a:tabLst>
            </a:pPr>
            <a:r>
              <a:rPr lang="en-US" sz="2300" dirty="0" smtClean="0">
                <a:latin typeface="Times New Roman" pitchFamily="18" charset="0"/>
                <a:cs typeface="Times New Roman" pitchFamily="18" charset="0"/>
              </a:rPr>
              <a:t>                        </a:t>
            </a:r>
            <a:r>
              <a:rPr lang="en-US" sz="1100" dirty="0" smtClean="0">
                <a:latin typeface="Times New Roman" pitchFamily="18" charset="0"/>
                <a:cs typeface="Times New Roman" pitchFamily="18" charset="0"/>
              </a:rPr>
              <a:t> </a:t>
            </a:r>
            <a:r>
              <a:rPr lang="en-US" sz="2300" dirty="0" smtClean="0">
                <a:latin typeface="Times New Roman" pitchFamily="18" charset="0"/>
                <a:cs typeface="Times New Roman" pitchFamily="18" charset="0"/>
              </a:rPr>
              <a:t>= </a:t>
            </a:r>
            <a:r>
              <a:rPr lang="en-US" sz="2300" dirty="0" smtClean="0">
                <a:solidFill>
                  <a:srgbClr val="00A99D"/>
                </a:solidFill>
                <a:latin typeface="Times New Roman" pitchFamily="18" charset="0"/>
                <a:cs typeface="Times New Roman" pitchFamily="18" charset="0"/>
              </a:rPr>
              <a:t>68 cm</a:t>
            </a:r>
            <a:endParaRPr lang="en-US" sz="2300" dirty="0">
              <a:solidFill>
                <a:srgbClr val="00A99D"/>
              </a:solidFill>
              <a:latin typeface="Times New Roman" pitchFamily="18" charset="0"/>
              <a:cs typeface="Times New Roman" pitchFamily="18" charset="0"/>
            </a:endParaRPr>
          </a:p>
        </p:txBody>
      </p:sp>
      <p:sp>
        <p:nvSpPr>
          <p:cNvPr id="5" name="TextBox 4"/>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4 Paper 1</a:t>
            </a:r>
          </a:p>
        </p:txBody>
      </p:sp>
    </p:spTree>
    <p:extLst>
      <p:ext uri="{BB962C8B-B14F-4D97-AF65-F5344CB8AC3E}">
        <p14:creationId xmlns:p14="http://schemas.microsoft.com/office/powerpoint/2010/main" xmlns="" val="1539312786"/>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fltVal val="0"/>
                                          </p:val>
                                        </p:tav>
                                        <p:tav tm="100000">
                                          <p:val>
                                            <p:strVal val="#ppt_w"/>
                                          </p:val>
                                        </p:tav>
                                      </p:tavLst>
                                    </p:anim>
                                    <p:anim calcmode="lin" valueType="num">
                                      <p:cBhvr>
                                        <p:cTn id="8" dur="500" fill="hold"/>
                                        <p:tgtEl>
                                          <p:spTgt spid="3"/>
                                        </p:tgtEl>
                                        <p:attrNameLst>
                                          <p:attrName>ppt_h</p:attrName>
                                        </p:attrNameLst>
                                      </p:cBhvr>
                                      <p:tavLst>
                                        <p:tav tm="0">
                                          <p:val>
                                            <p:fltVal val="0"/>
                                          </p:val>
                                        </p:tav>
                                        <p:tav tm="100000">
                                          <p:val>
                                            <p:strVal val="#ppt_h"/>
                                          </p:val>
                                        </p:tav>
                                      </p:tavLst>
                                    </p:anim>
                                    <p:animEffect transition="in" filter="fade">
                                      <p:cBhvr>
                                        <p:cTn id="9" dur="500"/>
                                        <p:tgtEl>
                                          <p:spTgt spid="3"/>
                                        </p:tgtEl>
                                      </p:cBhvr>
                                    </p:animEffect>
                                  </p:childTnLst>
                                </p:cTn>
                              </p:par>
                              <p:par>
                                <p:cTn id="10" presetID="53" presetClass="entr" presetSubtype="16" fill="hold" nodeType="withEffect">
                                  <p:stCondLst>
                                    <p:cond delay="0"/>
                                  </p:stCondLst>
                                  <p:childTnLst>
                                    <p:set>
                                      <p:cBhvr>
                                        <p:cTn id="11" dur="1" fill="hold">
                                          <p:stCondLst>
                                            <p:cond delay="0"/>
                                          </p:stCondLst>
                                        </p:cTn>
                                        <p:tgtEl>
                                          <p:spTgt spid="12291"/>
                                        </p:tgtEl>
                                        <p:attrNameLst>
                                          <p:attrName>style.visibility</p:attrName>
                                        </p:attrNameLst>
                                      </p:cBhvr>
                                      <p:to>
                                        <p:strVal val="visible"/>
                                      </p:to>
                                    </p:set>
                                    <p:anim calcmode="lin" valueType="num">
                                      <p:cBhvr>
                                        <p:cTn id="12" dur="500" fill="hold"/>
                                        <p:tgtEl>
                                          <p:spTgt spid="12291"/>
                                        </p:tgtEl>
                                        <p:attrNameLst>
                                          <p:attrName>ppt_w</p:attrName>
                                        </p:attrNameLst>
                                      </p:cBhvr>
                                      <p:tavLst>
                                        <p:tav tm="0">
                                          <p:val>
                                            <p:fltVal val="0"/>
                                          </p:val>
                                        </p:tav>
                                        <p:tav tm="100000">
                                          <p:val>
                                            <p:strVal val="#ppt_w"/>
                                          </p:val>
                                        </p:tav>
                                      </p:tavLst>
                                    </p:anim>
                                    <p:anim calcmode="lin" valueType="num">
                                      <p:cBhvr>
                                        <p:cTn id="13" dur="500" fill="hold"/>
                                        <p:tgtEl>
                                          <p:spTgt spid="12291"/>
                                        </p:tgtEl>
                                        <p:attrNameLst>
                                          <p:attrName>ppt_h</p:attrName>
                                        </p:attrNameLst>
                                      </p:cBhvr>
                                      <p:tavLst>
                                        <p:tav tm="0">
                                          <p:val>
                                            <p:fltVal val="0"/>
                                          </p:val>
                                        </p:tav>
                                        <p:tav tm="100000">
                                          <p:val>
                                            <p:strVal val="#ppt_h"/>
                                          </p:val>
                                        </p:tav>
                                      </p:tavLst>
                                    </p:anim>
                                    <p:animEffect transition="in" filter="fade">
                                      <p:cBhvr>
                                        <p:cTn id="14" dur="500"/>
                                        <p:tgtEl>
                                          <p:spTgt spid="12291"/>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4"/>
                                        </p:tgtEl>
                                        <p:attrNameLst>
                                          <p:attrName>style.visibility</p:attrName>
                                        </p:attrNameLst>
                                      </p:cBhvr>
                                      <p:to>
                                        <p:strVal val="visible"/>
                                      </p:to>
                                    </p:set>
                                    <p:anim calcmode="lin" valueType="num">
                                      <p:cBhvr>
                                        <p:cTn id="17" dur="500" fill="hold"/>
                                        <p:tgtEl>
                                          <p:spTgt spid="4"/>
                                        </p:tgtEl>
                                        <p:attrNameLst>
                                          <p:attrName>ppt_w</p:attrName>
                                        </p:attrNameLst>
                                      </p:cBhvr>
                                      <p:tavLst>
                                        <p:tav tm="0">
                                          <p:val>
                                            <p:fltVal val="0"/>
                                          </p:val>
                                        </p:tav>
                                        <p:tav tm="100000">
                                          <p:val>
                                            <p:strVal val="#ppt_w"/>
                                          </p:val>
                                        </p:tav>
                                      </p:tavLst>
                                    </p:anim>
                                    <p:anim calcmode="lin" valueType="num">
                                      <p:cBhvr>
                                        <p:cTn id="18" dur="500" fill="hold"/>
                                        <p:tgtEl>
                                          <p:spTgt spid="4"/>
                                        </p:tgtEl>
                                        <p:attrNameLst>
                                          <p:attrName>ppt_h</p:attrName>
                                        </p:attrNameLst>
                                      </p:cBhvr>
                                      <p:tavLst>
                                        <p:tav tm="0">
                                          <p:val>
                                            <p:fltVal val="0"/>
                                          </p:val>
                                        </p:tav>
                                        <p:tav tm="100000">
                                          <p:val>
                                            <p:strVal val="#ppt_h"/>
                                          </p:val>
                                        </p:tav>
                                      </p:tavLst>
                                    </p:anim>
                                    <p:animEffect transition="in" filter="fade">
                                      <p:cBhvr>
                                        <p:cTn id="19"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Lst>
  </p:timing>
</p:sld>
</file>

<file path=ppt/slides/slide6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a:xfrm>
            <a:off x="1170432" y="2676144"/>
            <a:ext cx="4019049" cy="446276"/>
          </a:xfrm>
          <a:prstGeom prst="rect">
            <a:avLst/>
          </a:prstGeom>
        </p:spPr>
        <p:txBody>
          <a:bodyPr wrap="none">
            <a:spAutoFit/>
          </a:bodyPr>
          <a:lstStyle/>
          <a:p>
            <a:r>
              <a:rPr lang="en-US" sz="2300" dirty="0">
                <a:latin typeface="Times New Roman" pitchFamily="18" charset="0"/>
                <a:cs typeface="Times New Roman" pitchFamily="18" charset="0"/>
              </a:rPr>
              <a:t>The area of the entire diagram is</a:t>
            </a:r>
          </a:p>
        </p:txBody>
      </p:sp>
      <p:sp>
        <p:nvSpPr>
          <p:cNvPr id="4" name="Rectangle 3"/>
          <p:cNvSpPr/>
          <p:nvPr/>
        </p:nvSpPr>
        <p:spPr>
          <a:xfrm>
            <a:off x="609600" y="2676144"/>
            <a:ext cx="553357" cy="446276"/>
          </a:xfrm>
          <a:prstGeom prst="rect">
            <a:avLst/>
          </a:prstGeom>
        </p:spPr>
        <p:txBody>
          <a:bodyPr wrap="none">
            <a:spAutoFit/>
          </a:bodyPr>
          <a:lstStyle/>
          <a:p>
            <a:r>
              <a:rPr lang="en-US" sz="2300" b="1" smtClean="0">
                <a:latin typeface="Times New Roman" pitchFamily="18" charset="0"/>
                <a:cs typeface="Times New Roman" pitchFamily="18" charset="0"/>
              </a:rPr>
              <a:t>26.</a:t>
            </a:r>
            <a:endParaRPr lang="en-US" sz="2300" dirty="0">
              <a:latin typeface="Times New Roman" pitchFamily="18" charset="0"/>
              <a:cs typeface="Times New Roman" pitchFamily="18" charset="0"/>
            </a:endParaRPr>
          </a:p>
        </p:txBody>
      </p:sp>
      <p:sp>
        <p:nvSpPr>
          <p:cNvPr id="5" name="Content Placeholder 10"/>
          <p:cNvSpPr txBox="1">
            <a:spLocks/>
          </p:cNvSpPr>
          <p:nvPr/>
        </p:nvSpPr>
        <p:spPr>
          <a:xfrm>
            <a:off x="1197864" y="3075749"/>
            <a:ext cx="1638208" cy="599459"/>
          </a:xfrm>
          <a:prstGeom prst="rect">
            <a:avLst/>
          </a:prstGeom>
        </p:spPr>
        <p:txBody>
          <a:bodyPr wrap="square">
            <a:spAutoFit/>
          </a:bodyPr>
          <a:lstStyle>
            <a:lvl1pPr marL="274320" indent="-274320" algn="l" defTabSz="914400" rtl="0" eaLnBrk="1" latinLnBrk="0" hangingPunct="1">
              <a:spcBef>
                <a:spcPct val="20000"/>
              </a:spcBef>
              <a:buClr>
                <a:schemeClr val="accent1"/>
              </a:buClr>
              <a:buSzPct val="100000"/>
              <a:buFont typeface="Symbol" pitchFamily="18" charset="2"/>
              <a:buChar char=""/>
              <a:defRPr sz="2400" kern="1200">
                <a:solidFill>
                  <a:schemeClr val="tx2"/>
                </a:solidFill>
                <a:latin typeface="+mn-lt"/>
                <a:ea typeface="+mn-ea"/>
                <a:cs typeface="+mn-cs"/>
              </a:defRPr>
            </a:lvl1pPr>
            <a:lvl2pPr marL="576263" indent="-274320" algn="l" defTabSz="914400" rtl="0" eaLnBrk="1" latinLnBrk="0" hangingPunct="1">
              <a:spcBef>
                <a:spcPct val="20000"/>
              </a:spcBef>
              <a:buClr>
                <a:schemeClr val="accent1"/>
              </a:buClr>
              <a:buSzPct val="100000"/>
              <a:buFont typeface="Symbol" pitchFamily="18" charset="2"/>
              <a:buChar char=""/>
              <a:defRPr sz="2200" kern="1200">
                <a:solidFill>
                  <a:schemeClr val="tx2"/>
                </a:solidFill>
                <a:latin typeface="+mn-lt"/>
                <a:ea typeface="+mn-ea"/>
                <a:cs typeface="+mn-cs"/>
              </a:defRPr>
            </a:lvl2pPr>
            <a:lvl3pPr marL="855663" indent="-228600" algn="l" defTabSz="914400" rtl="0" eaLnBrk="1" latinLnBrk="0" hangingPunct="1">
              <a:spcBef>
                <a:spcPct val="20000"/>
              </a:spcBef>
              <a:buClr>
                <a:schemeClr val="accent1"/>
              </a:buClr>
              <a:buSzPct val="100000"/>
              <a:buFont typeface="Symbol" pitchFamily="18" charset="2"/>
              <a:buChar char=""/>
              <a:defRPr sz="2000" kern="1200">
                <a:solidFill>
                  <a:schemeClr val="tx2"/>
                </a:solidFill>
                <a:latin typeface="+mn-lt"/>
                <a:ea typeface="+mn-ea"/>
                <a:cs typeface="+mn-cs"/>
              </a:defRPr>
            </a:lvl3pPr>
            <a:lvl4pPr marL="1143000" indent="-228600" algn="l" defTabSz="914400" rtl="0" eaLnBrk="1" latinLnBrk="0" hangingPunct="1">
              <a:spcBef>
                <a:spcPct val="20000"/>
              </a:spcBef>
              <a:buClr>
                <a:schemeClr val="accent1"/>
              </a:buClr>
              <a:buSzPct val="100000"/>
              <a:buFont typeface="Symbol" pitchFamily="18" charset="2"/>
              <a:buChar char=""/>
              <a:defRPr sz="1800" kern="1200">
                <a:solidFill>
                  <a:schemeClr val="tx2"/>
                </a:solidFill>
                <a:latin typeface="+mn-lt"/>
                <a:ea typeface="+mn-ea"/>
                <a:cs typeface="+mn-cs"/>
              </a:defRPr>
            </a:lvl4pPr>
            <a:lvl5pPr marL="1463040" indent="-228600" algn="l" defTabSz="914400" rtl="0" eaLnBrk="1" latinLnBrk="0" hangingPunct="1">
              <a:spcBef>
                <a:spcPct val="20000"/>
              </a:spcBef>
              <a:buClr>
                <a:schemeClr val="accent1"/>
              </a:buClr>
              <a:buSzPct val="100000"/>
              <a:buFont typeface="Symbol" pitchFamily="18" charset="2"/>
              <a:buChar char=""/>
              <a:defRPr sz="1600" kern="1200">
                <a:solidFill>
                  <a:schemeClr val="tx2"/>
                </a:solidFill>
                <a:latin typeface="+mn-lt"/>
                <a:ea typeface="+mn-ea"/>
                <a:cs typeface="+mn-cs"/>
              </a:defRPr>
            </a:lvl5pPr>
            <a:lvl6pPr marL="178308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6pPr>
            <a:lvl7pPr marL="210312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7pPr>
            <a:lvl8pPr marL="242316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8pPr>
            <a:lvl9pPr marL="274320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9pPr>
          </a:lstStyle>
          <a:p>
            <a:pPr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(A) 276 cm</a:t>
            </a:r>
            <a:r>
              <a:rPr lang="en-US" sz="2300" baseline="30000" dirty="0" smtClean="0">
                <a:solidFill>
                  <a:schemeClr val="tx1"/>
                </a:solidFill>
                <a:latin typeface="Times New Roman" pitchFamily="18" charset="0"/>
                <a:cs typeface="Times New Roman" pitchFamily="18" charset="0"/>
              </a:rPr>
              <a:t>2</a:t>
            </a:r>
            <a:endParaRPr lang="en-US" sz="2300" baseline="30000" dirty="0">
              <a:solidFill>
                <a:schemeClr val="tx1"/>
              </a:solidFill>
              <a:latin typeface="Times New Roman" pitchFamily="18" charset="0"/>
              <a:cs typeface="Times New Roman" pitchFamily="18" charset="0"/>
            </a:endParaRPr>
          </a:p>
        </p:txBody>
      </p:sp>
      <p:sp>
        <p:nvSpPr>
          <p:cNvPr id="6" name="Content Placeholder 10"/>
          <p:cNvSpPr txBox="1">
            <a:spLocks/>
          </p:cNvSpPr>
          <p:nvPr/>
        </p:nvSpPr>
        <p:spPr>
          <a:xfrm>
            <a:off x="3227753" y="3075749"/>
            <a:ext cx="1695197" cy="676339"/>
          </a:xfrm>
          <a:prstGeom prst="rect">
            <a:avLst/>
          </a:prstGeom>
        </p:spPr>
        <p:txBody>
          <a:bodyPr wrap="square">
            <a:spAutoFit/>
          </a:bodyPr>
          <a:lstStyle>
            <a:lvl1pPr marL="274320" indent="-274320" algn="l" defTabSz="914400" rtl="0" eaLnBrk="1" latinLnBrk="0" hangingPunct="1">
              <a:spcBef>
                <a:spcPct val="20000"/>
              </a:spcBef>
              <a:buClr>
                <a:schemeClr val="accent1"/>
              </a:buClr>
              <a:buSzPct val="100000"/>
              <a:buFont typeface="Symbol" pitchFamily="18" charset="2"/>
              <a:buChar char=""/>
              <a:defRPr sz="2400" kern="1200">
                <a:solidFill>
                  <a:schemeClr val="tx2"/>
                </a:solidFill>
                <a:latin typeface="+mn-lt"/>
                <a:ea typeface="+mn-ea"/>
                <a:cs typeface="+mn-cs"/>
              </a:defRPr>
            </a:lvl1pPr>
            <a:lvl2pPr marL="576263" indent="-274320" algn="l" defTabSz="914400" rtl="0" eaLnBrk="1" latinLnBrk="0" hangingPunct="1">
              <a:spcBef>
                <a:spcPct val="20000"/>
              </a:spcBef>
              <a:buClr>
                <a:schemeClr val="accent1"/>
              </a:buClr>
              <a:buSzPct val="100000"/>
              <a:buFont typeface="Symbol" pitchFamily="18" charset="2"/>
              <a:buChar char=""/>
              <a:defRPr sz="2200" kern="1200">
                <a:solidFill>
                  <a:schemeClr val="tx2"/>
                </a:solidFill>
                <a:latin typeface="+mn-lt"/>
                <a:ea typeface="+mn-ea"/>
                <a:cs typeface="+mn-cs"/>
              </a:defRPr>
            </a:lvl2pPr>
            <a:lvl3pPr marL="855663" indent="-228600" algn="l" defTabSz="914400" rtl="0" eaLnBrk="1" latinLnBrk="0" hangingPunct="1">
              <a:spcBef>
                <a:spcPct val="20000"/>
              </a:spcBef>
              <a:buClr>
                <a:schemeClr val="accent1"/>
              </a:buClr>
              <a:buSzPct val="100000"/>
              <a:buFont typeface="Symbol" pitchFamily="18" charset="2"/>
              <a:buChar char=""/>
              <a:defRPr sz="2000" kern="1200">
                <a:solidFill>
                  <a:schemeClr val="tx2"/>
                </a:solidFill>
                <a:latin typeface="+mn-lt"/>
                <a:ea typeface="+mn-ea"/>
                <a:cs typeface="+mn-cs"/>
              </a:defRPr>
            </a:lvl3pPr>
            <a:lvl4pPr marL="1143000" indent="-228600" algn="l" defTabSz="914400" rtl="0" eaLnBrk="1" latinLnBrk="0" hangingPunct="1">
              <a:spcBef>
                <a:spcPct val="20000"/>
              </a:spcBef>
              <a:buClr>
                <a:schemeClr val="accent1"/>
              </a:buClr>
              <a:buSzPct val="100000"/>
              <a:buFont typeface="Symbol" pitchFamily="18" charset="2"/>
              <a:buChar char=""/>
              <a:defRPr sz="1800" kern="1200">
                <a:solidFill>
                  <a:schemeClr val="tx2"/>
                </a:solidFill>
                <a:latin typeface="+mn-lt"/>
                <a:ea typeface="+mn-ea"/>
                <a:cs typeface="+mn-cs"/>
              </a:defRPr>
            </a:lvl4pPr>
            <a:lvl5pPr marL="1463040" indent="-228600" algn="l" defTabSz="914400" rtl="0" eaLnBrk="1" latinLnBrk="0" hangingPunct="1">
              <a:spcBef>
                <a:spcPct val="20000"/>
              </a:spcBef>
              <a:buClr>
                <a:schemeClr val="accent1"/>
              </a:buClr>
              <a:buSzPct val="100000"/>
              <a:buFont typeface="Symbol" pitchFamily="18" charset="2"/>
              <a:buChar char=""/>
              <a:defRPr sz="1600" kern="1200">
                <a:solidFill>
                  <a:schemeClr val="tx2"/>
                </a:solidFill>
                <a:latin typeface="+mn-lt"/>
                <a:ea typeface="+mn-ea"/>
                <a:cs typeface="+mn-cs"/>
              </a:defRPr>
            </a:lvl5pPr>
            <a:lvl6pPr marL="178308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6pPr>
            <a:lvl7pPr marL="210312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7pPr>
            <a:lvl8pPr marL="242316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8pPr>
            <a:lvl9pPr marL="274320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9pPr>
          </a:lstStyle>
          <a:p>
            <a:pPr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(B) 281 cm</a:t>
            </a:r>
            <a:r>
              <a:rPr lang="en-US" sz="2300" baseline="30000" dirty="0">
                <a:solidFill>
                  <a:schemeClr val="tx1"/>
                </a:solidFill>
                <a:latin typeface="Times New Roman" pitchFamily="18" charset="0"/>
                <a:cs typeface="Times New Roman" pitchFamily="18" charset="0"/>
              </a:rPr>
              <a:t>2</a:t>
            </a:r>
            <a:endParaRPr lang="en-US" sz="2300" dirty="0">
              <a:solidFill>
                <a:schemeClr val="tx1"/>
              </a:solidFill>
              <a:latin typeface="Times New Roman" pitchFamily="18" charset="0"/>
              <a:cs typeface="Times New Roman" pitchFamily="18" charset="0"/>
            </a:endParaRPr>
          </a:p>
        </p:txBody>
      </p:sp>
      <p:sp>
        <p:nvSpPr>
          <p:cNvPr id="7" name="Content Placeholder 10"/>
          <p:cNvSpPr txBox="1">
            <a:spLocks/>
          </p:cNvSpPr>
          <p:nvPr/>
        </p:nvSpPr>
        <p:spPr>
          <a:xfrm>
            <a:off x="1197864" y="3581400"/>
            <a:ext cx="1728295" cy="599459"/>
          </a:xfrm>
          <a:prstGeom prst="rect">
            <a:avLst/>
          </a:prstGeom>
        </p:spPr>
        <p:txBody>
          <a:bodyPr wrap="square">
            <a:spAutoFit/>
          </a:bodyPr>
          <a:lstStyle>
            <a:lvl1pPr marL="274320" indent="-274320" algn="l" defTabSz="914400" rtl="0" eaLnBrk="1" latinLnBrk="0" hangingPunct="1">
              <a:spcBef>
                <a:spcPct val="20000"/>
              </a:spcBef>
              <a:buClr>
                <a:schemeClr val="accent1"/>
              </a:buClr>
              <a:buSzPct val="100000"/>
              <a:buFont typeface="Symbol" pitchFamily="18" charset="2"/>
              <a:buChar char=""/>
              <a:defRPr sz="2400" kern="1200">
                <a:solidFill>
                  <a:schemeClr val="tx2"/>
                </a:solidFill>
                <a:latin typeface="+mn-lt"/>
                <a:ea typeface="+mn-ea"/>
                <a:cs typeface="+mn-cs"/>
              </a:defRPr>
            </a:lvl1pPr>
            <a:lvl2pPr marL="576263" indent="-274320" algn="l" defTabSz="914400" rtl="0" eaLnBrk="1" latinLnBrk="0" hangingPunct="1">
              <a:spcBef>
                <a:spcPct val="20000"/>
              </a:spcBef>
              <a:buClr>
                <a:schemeClr val="accent1"/>
              </a:buClr>
              <a:buSzPct val="100000"/>
              <a:buFont typeface="Symbol" pitchFamily="18" charset="2"/>
              <a:buChar char=""/>
              <a:defRPr sz="2200" kern="1200">
                <a:solidFill>
                  <a:schemeClr val="tx2"/>
                </a:solidFill>
                <a:latin typeface="+mn-lt"/>
                <a:ea typeface="+mn-ea"/>
                <a:cs typeface="+mn-cs"/>
              </a:defRPr>
            </a:lvl2pPr>
            <a:lvl3pPr marL="855663" indent="-228600" algn="l" defTabSz="914400" rtl="0" eaLnBrk="1" latinLnBrk="0" hangingPunct="1">
              <a:spcBef>
                <a:spcPct val="20000"/>
              </a:spcBef>
              <a:buClr>
                <a:schemeClr val="accent1"/>
              </a:buClr>
              <a:buSzPct val="100000"/>
              <a:buFont typeface="Symbol" pitchFamily="18" charset="2"/>
              <a:buChar char=""/>
              <a:defRPr sz="2000" kern="1200">
                <a:solidFill>
                  <a:schemeClr val="tx2"/>
                </a:solidFill>
                <a:latin typeface="+mn-lt"/>
                <a:ea typeface="+mn-ea"/>
                <a:cs typeface="+mn-cs"/>
              </a:defRPr>
            </a:lvl3pPr>
            <a:lvl4pPr marL="1143000" indent="-228600" algn="l" defTabSz="914400" rtl="0" eaLnBrk="1" latinLnBrk="0" hangingPunct="1">
              <a:spcBef>
                <a:spcPct val="20000"/>
              </a:spcBef>
              <a:buClr>
                <a:schemeClr val="accent1"/>
              </a:buClr>
              <a:buSzPct val="100000"/>
              <a:buFont typeface="Symbol" pitchFamily="18" charset="2"/>
              <a:buChar char=""/>
              <a:defRPr sz="1800" kern="1200">
                <a:solidFill>
                  <a:schemeClr val="tx2"/>
                </a:solidFill>
                <a:latin typeface="+mn-lt"/>
                <a:ea typeface="+mn-ea"/>
                <a:cs typeface="+mn-cs"/>
              </a:defRPr>
            </a:lvl4pPr>
            <a:lvl5pPr marL="1463040" indent="-228600" algn="l" defTabSz="914400" rtl="0" eaLnBrk="1" latinLnBrk="0" hangingPunct="1">
              <a:spcBef>
                <a:spcPct val="20000"/>
              </a:spcBef>
              <a:buClr>
                <a:schemeClr val="accent1"/>
              </a:buClr>
              <a:buSzPct val="100000"/>
              <a:buFont typeface="Symbol" pitchFamily="18" charset="2"/>
              <a:buChar char=""/>
              <a:defRPr sz="1600" kern="1200">
                <a:solidFill>
                  <a:schemeClr val="tx2"/>
                </a:solidFill>
                <a:latin typeface="+mn-lt"/>
                <a:ea typeface="+mn-ea"/>
                <a:cs typeface="+mn-cs"/>
              </a:defRPr>
            </a:lvl5pPr>
            <a:lvl6pPr marL="178308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6pPr>
            <a:lvl7pPr marL="210312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7pPr>
            <a:lvl8pPr marL="242316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8pPr>
            <a:lvl9pPr marL="274320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9pPr>
          </a:lstStyle>
          <a:p>
            <a:pPr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(C) 304 cm</a:t>
            </a:r>
            <a:r>
              <a:rPr lang="en-US" sz="2300" baseline="30000" dirty="0" smtClean="0">
                <a:solidFill>
                  <a:schemeClr val="tx1"/>
                </a:solidFill>
                <a:latin typeface="Times New Roman" pitchFamily="18" charset="0"/>
                <a:cs typeface="Times New Roman" pitchFamily="18" charset="0"/>
              </a:rPr>
              <a:t>2</a:t>
            </a:r>
            <a:endParaRPr lang="en-US" sz="2300" baseline="30000" dirty="0">
              <a:solidFill>
                <a:schemeClr val="tx1"/>
              </a:solidFill>
              <a:latin typeface="Times New Roman" pitchFamily="18" charset="0"/>
              <a:cs typeface="Times New Roman" pitchFamily="18" charset="0"/>
            </a:endParaRPr>
          </a:p>
        </p:txBody>
      </p:sp>
      <p:sp>
        <p:nvSpPr>
          <p:cNvPr id="8" name="Content Placeholder 10"/>
          <p:cNvSpPr txBox="1">
            <a:spLocks/>
          </p:cNvSpPr>
          <p:nvPr/>
        </p:nvSpPr>
        <p:spPr>
          <a:xfrm>
            <a:off x="3227753" y="3590544"/>
            <a:ext cx="1993392" cy="676339"/>
          </a:xfrm>
          <a:prstGeom prst="rect">
            <a:avLst/>
          </a:prstGeom>
        </p:spPr>
        <p:txBody>
          <a:bodyPr wrap="square">
            <a:spAutoFit/>
          </a:bodyPr>
          <a:lstStyle>
            <a:lvl1pPr marL="274320" indent="-274320" algn="l" defTabSz="914400" rtl="0" eaLnBrk="1" latinLnBrk="0" hangingPunct="1">
              <a:spcBef>
                <a:spcPct val="20000"/>
              </a:spcBef>
              <a:buClr>
                <a:schemeClr val="accent1"/>
              </a:buClr>
              <a:buSzPct val="100000"/>
              <a:buFont typeface="Symbol" pitchFamily="18" charset="2"/>
              <a:buChar char=""/>
              <a:defRPr sz="2400" kern="1200">
                <a:solidFill>
                  <a:schemeClr val="tx2"/>
                </a:solidFill>
                <a:latin typeface="+mn-lt"/>
                <a:ea typeface="+mn-ea"/>
                <a:cs typeface="+mn-cs"/>
              </a:defRPr>
            </a:lvl1pPr>
            <a:lvl2pPr marL="576263" indent="-274320" algn="l" defTabSz="914400" rtl="0" eaLnBrk="1" latinLnBrk="0" hangingPunct="1">
              <a:spcBef>
                <a:spcPct val="20000"/>
              </a:spcBef>
              <a:buClr>
                <a:schemeClr val="accent1"/>
              </a:buClr>
              <a:buSzPct val="100000"/>
              <a:buFont typeface="Symbol" pitchFamily="18" charset="2"/>
              <a:buChar char=""/>
              <a:defRPr sz="2200" kern="1200">
                <a:solidFill>
                  <a:schemeClr val="tx2"/>
                </a:solidFill>
                <a:latin typeface="+mn-lt"/>
                <a:ea typeface="+mn-ea"/>
                <a:cs typeface="+mn-cs"/>
              </a:defRPr>
            </a:lvl2pPr>
            <a:lvl3pPr marL="855663" indent="-228600" algn="l" defTabSz="914400" rtl="0" eaLnBrk="1" latinLnBrk="0" hangingPunct="1">
              <a:spcBef>
                <a:spcPct val="20000"/>
              </a:spcBef>
              <a:buClr>
                <a:schemeClr val="accent1"/>
              </a:buClr>
              <a:buSzPct val="100000"/>
              <a:buFont typeface="Symbol" pitchFamily="18" charset="2"/>
              <a:buChar char=""/>
              <a:defRPr sz="2000" kern="1200">
                <a:solidFill>
                  <a:schemeClr val="tx2"/>
                </a:solidFill>
                <a:latin typeface="+mn-lt"/>
                <a:ea typeface="+mn-ea"/>
                <a:cs typeface="+mn-cs"/>
              </a:defRPr>
            </a:lvl3pPr>
            <a:lvl4pPr marL="1143000" indent="-228600" algn="l" defTabSz="914400" rtl="0" eaLnBrk="1" latinLnBrk="0" hangingPunct="1">
              <a:spcBef>
                <a:spcPct val="20000"/>
              </a:spcBef>
              <a:buClr>
                <a:schemeClr val="accent1"/>
              </a:buClr>
              <a:buSzPct val="100000"/>
              <a:buFont typeface="Symbol" pitchFamily="18" charset="2"/>
              <a:buChar char=""/>
              <a:defRPr sz="1800" kern="1200">
                <a:solidFill>
                  <a:schemeClr val="tx2"/>
                </a:solidFill>
                <a:latin typeface="+mn-lt"/>
                <a:ea typeface="+mn-ea"/>
                <a:cs typeface="+mn-cs"/>
              </a:defRPr>
            </a:lvl4pPr>
            <a:lvl5pPr marL="1463040" indent="-228600" algn="l" defTabSz="914400" rtl="0" eaLnBrk="1" latinLnBrk="0" hangingPunct="1">
              <a:spcBef>
                <a:spcPct val="20000"/>
              </a:spcBef>
              <a:buClr>
                <a:schemeClr val="accent1"/>
              </a:buClr>
              <a:buSzPct val="100000"/>
              <a:buFont typeface="Symbol" pitchFamily="18" charset="2"/>
              <a:buChar char=""/>
              <a:defRPr sz="1600" kern="1200">
                <a:solidFill>
                  <a:schemeClr val="tx2"/>
                </a:solidFill>
                <a:latin typeface="+mn-lt"/>
                <a:ea typeface="+mn-ea"/>
                <a:cs typeface="+mn-cs"/>
              </a:defRPr>
            </a:lvl5pPr>
            <a:lvl6pPr marL="178308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6pPr>
            <a:lvl7pPr marL="210312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7pPr>
            <a:lvl8pPr marL="242316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8pPr>
            <a:lvl9pPr marL="274320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9pPr>
          </a:lstStyle>
          <a:p>
            <a:pPr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(D) 306 cm</a:t>
            </a:r>
            <a:r>
              <a:rPr lang="en-US" sz="2300" baseline="30000" dirty="0">
                <a:solidFill>
                  <a:schemeClr val="tx1"/>
                </a:solidFill>
                <a:latin typeface="Times New Roman" pitchFamily="18" charset="0"/>
                <a:cs typeface="Times New Roman" pitchFamily="18" charset="0"/>
              </a:rPr>
              <a:t>2</a:t>
            </a:r>
            <a:endParaRPr lang="en-US" sz="2300" dirty="0">
              <a:solidFill>
                <a:schemeClr val="tx1"/>
              </a:solidFill>
              <a:latin typeface="Times New Roman" pitchFamily="18" charset="0"/>
              <a:cs typeface="Times New Roman" pitchFamily="18" charset="0"/>
            </a:endParaRPr>
          </a:p>
        </p:txBody>
      </p:sp>
      <p:sp>
        <p:nvSpPr>
          <p:cNvPr id="9" name="Notched Right Arrow 8"/>
          <p:cNvSpPr/>
          <p:nvPr/>
        </p:nvSpPr>
        <p:spPr>
          <a:xfrm>
            <a:off x="7162800" y="6019800"/>
            <a:ext cx="1782315" cy="685800"/>
          </a:xfrm>
          <a:prstGeom prst="notchedRightArrow">
            <a:avLst/>
          </a:prstGeom>
          <a:blipFill>
            <a:blip r:embed="rId2" cstate="print">
              <a:extLst>
                <a:ext uri="{BEBA8EAE-BF5A-486C-A8C5-ECC9F3942E4B}">
                  <a14:imgProps xmlns:a14="http://schemas.microsoft.com/office/drawing/2010/main" xmlns="">
                    <a14:imgLayer r:embed="rId3">
                      <a14:imgEffect>
                        <a14:brightnessContrast bright="-20000" contrast="-20000"/>
                      </a14:imgEffect>
                    </a14:imgLayer>
                  </a14:imgProps>
                </a:ex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ANSWER</a:t>
            </a:r>
            <a:endParaRPr lang="en-US" sz="2000" b="1" dirty="0">
              <a:solidFill>
                <a:schemeClr val="tx1"/>
              </a:solidFill>
              <a:latin typeface="Times New Roman" pitchFamily="18" charset="0"/>
              <a:cs typeface="Times New Roman" pitchFamily="18" charset="0"/>
            </a:endParaRPr>
          </a:p>
        </p:txBody>
      </p:sp>
      <p:sp>
        <p:nvSpPr>
          <p:cNvPr id="10" name="TextBox 9"/>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4 Paper 1</a:t>
            </a:r>
          </a:p>
        </p:txBody>
      </p:sp>
    </p:spTree>
    <p:extLst>
      <p:ext uri="{BB962C8B-B14F-4D97-AF65-F5344CB8AC3E}">
        <p14:creationId xmlns:p14="http://schemas.microsoft.com/office/powerpoint/2010/main" xmlns="" val="2389257852"/>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500" fill="hold"/>
                                        <p:tgtEl>
                                          <p:spTgt spid="4"/>
                                        </p:tgtEl>
                                        <p:attrNameLst>
                                          <p:attrName>ppt_w</p:attrName>
                                        </p:attrNameLst>
                                      </p:cBhvr>
                                      <p:tavLst>
                                        <p:tav tm="0">
                                          <p:val>
                                            <p:fltVal val="0"/>
                                          </p:val>
                                        </p:tav>
                                        <p:tav tm="100000">
                                          <p:val>
                                            <p:strVal val="#ppt_w"/>
                                          </p:val>
                                        </p:tav>
                                      </p:tavLst>
                                    </p:anim>
                                    <p:anim calcmode="lin" valueType="num">
                                      <p:cBhvr>
                                        <p:cTn id="8" dur="500" fill="hold"/>
                                        <p:tgtEl>
                                          <p:spTgt spid="4"/>
                                        </p:tgtEl>
                                        <p:attrNameLst>
                                          <p:attrName>ppt_h</p:attrName>
                                        </p:attrNameLst>
                                      </p:cBhvr>
                                      <p:tavLst>
                                        <p:tav tm="0">
                                          <p:val>
                                            <p:fltVal val="0"/>
                                          </p:val>
                                        </p:tav>
                                        <p:tav tm="100000">
                                          <p:val>
                                            <p:strVal val="#ppt_h"/>
                                          </p:val>
                                        </p:tav>
                                      </p:tavLst>
                                    </p:anim>
                                    <p:animEffect transition="in" filter="fade">
                                      <p:cBhvr>
                                        <p:cTn id="9" dur="500"/>
                                        <p:tgtEl>
                                          <p:spTgt spid="4"/>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3"/>
                                        </p:tgtEl>
                                        <p:attrNameLst>
                                          <p:attrName>style.visibility</p:attrName>
                                        </p:attrNameLst>
                                      </p:cBhvr>
                                      <p:to>
                                        <p:strVal val="visible"/>
                                      </p:to>
                                    </p:set>
                                    <p:anim calcmode="lin" valueType="num">
                                      <p:cBhvr>
                                        <p:cTn id="12" dur="500" fill="hold"/>
                                        <p:tgtEl>
                                          <p:spTgt spid="3"/>
                                        </p:tgtEl>
                                        <p:attrNameLst>
                                          <p:attrName>ppt_w</p:attrName>
                                        </p:attrNameLst>
                                      </p:cBhvr>
                                      <p:tavLst>
                                        <p:tav tm="0">
                                          <p:val>
                                            <p:fltVal val="0"/>
                                          </p:val>
                                        </p:tav>
                                        <p:tav tm="100000">
                                          <p:val>
                                            <p:strVal val="#ppt_w"/>
                                          </p:val>
                                        </p:tav>
                                      </p:tavLst>
                                    </p:anim>
                                    <p:anim calcmode="lin" valueType="num">
                                      <p:cBhvr>
                                        <p:cTn id="13" dur="500" fill="hold"/>
                                        <p:tgtEl>
                                          <p:spTgt spid="3"/>
                                        </p:tgtEl>
                                        <p:attrNameLst>
                                          <p:attrName>ppt_h</p:attrName>
                                        </p:attrNameLst>
                                      </p:cBhvr>
                                      <p:tavLst>
                                        <p:tav tm="0">
                                          <p:val>
                                            <p:fltVal val="0"/>
                                          </p:val>
                                        </p:tav>
                                        <p:tav tm="100000">
                                          <p:val>
                                            <p:strVal val="#ppt_h"/>
                                          </p:val>
                                        </p:tav>
                                      </p:tavLst>
                                    </p:anim>
                                    <p:animEffect transition="in" filter="fade">
                                      <p:cBhvr>
                                        <p:cTn id="14" dur="500"/>
                                        <p:tgtEl>
                                          <p:spTgt spid="3"/>
                                        </p:tgtEl>
                                      </p:cBhvr>
                                    </p:animEffect>
                                  </p:childTnLst>
                                </p:cTn>
                              </p:par>
                            </p:childTnLst>
                          </p:cTn>
                        </p:par>
                      </p:childTnLst>
                    </p:cTn>
                  </p:par>
                  <p:par>
                    <p:cTn id="15" fill="hold">
                      <p:stCondLst>
                        <p:cond delay="indefinite"/>
                      </p:stCondLst>
                      <p:childTnLst>
                        <p:par>
                          <p:cTn id="16" fill="hold">
                            <p:stCondLst>
                              <p:cond delay="0"/>
                            </p:stCondLst>
                            <p:childTnLst>
                              <p:par>
                                <p:cTn id="17" presetID="53" presetClass="entr" presetSubtype="16" fill="hold" grpId="0" nodeType="clickEffect">
                                  <p:stCondLst>
                                    <p:cond delay="0"/>
                                  </p:stCondLst>
                                  <p:childTnLst>
                                    <p:set>
                                      <p:cBhvr>
                                        <p:cTn id="18" dur="1" fill="hold">
                                          <p:stCondLst>
                                            <p:cond delay="0"/>
                                          </p:stCondLst>
                                        </p:cTn>
                                        <p:tgtEl>
                                          <p:spTgt spid="5"/>
                                        </p:tgtEl>
                                        <p:attrNameLst>
                                          <p:attrName>style.visibility</p:attrName>
                                        </p:attrNameLst>
                                      </p:cBhvr>
                                      <p:to>
                                        <p:strVal val="visible"/>
                                      </p:to>
                                    </p:set>
                                    <p:anim calcmode="lin" valueType="num">
                                      <p:cBhvr>
                                        <p:cTn id="19" dur="500" fill="hold"/>
                                        <p:tgtEl>
                                          <p:spTgt spid="5"/>
                                        </p:tgtEl>
                                        <p:attrNameLst>
                                          <p:attrName>ppt_w</p:attrName>
                                        </p:attrNameLst>
                                      </p:cBhvr>
                                      <p:tavLst>
                                        <p:tav tm="0">
                                          <p:val>
                                            <p:fltVal val="0"/>
                                          </p:val>
                                        </p:tav>
                                        <p:tav tm="100000">
                                          <p:val>
                                            <p:strVal val="#ppt_w"/>
                                          </p:val>
                                        </p:tav>
                                      </p:tavLst>
                                    </p:anim>
                                    <p:anim calcmode="lin" valueType="num">
                                      <p:cBhvr>
                                        <p:cTn id="20" dur="500" fill="hold"/>
                                        <p:tgtEl>
                                          <p:spTgt spid="5"/>
                                        </p:tgtEl>
                                        <p:attrNameLst>
                                          <p:attrName>ppt_h</p:attrName>
                                        </p:attrNameLst>
                                      </p:cBhvr>
                                      <p:tavLst>
                                        <p:tav tm="0">
                                          <p:val>
                                            <p:fltVal val="0"/>
                                          </p:val>
                                        </p:tav>
                                        <p:tav tm="100000">
                                          <p:val>
                                            <p:strVal val="#ppt_h"/>
                                          </p:val>
                                        </p:tav>
                                      </p:tavLst>
                                    </p:anim>
                                    <p:animEffect transition="in" filter="fade">
                                      <p:cBhvr>
                                        <p:cTn id="21" dur="500"/>
                                        <p:tgtEl>
                                          <p:spTgt spid="5"/>
                                        </p:tgtEl>
                                      </p:cBhvr>
                                    </p:animEffect>
                                  </p:childTnLst>
                                </p:cTn>
                              </p:par>
                              <p:par>
                                <p:cTn id="22" presetID="53" presetClass="entr" presetSubtype="16" fill="hold" grpId="0" nodeType="withEffect">
                                  <p:stCondLst>
                                    <p:cond delay="0"/>
                                  </p:stCondLst>
                                  <p:childTnLst>
                                    <p:set>
                                      <p:cBhvr>
                                        <p:cTn id="23" dur="1" fill="hold">
                                          <p:stCondLst>
                                            <p:cond delay="0"/>
                                          </p:stCondLst>
                                        </p:cTn>
                                        <p:tgtEl>
                                          <p:spTgt spid="6"/>
                                        </p:tgtEl>
                                        <p:attrNameLst>
                                          <p:attrName>style.visibility</p:attrName>
                                        </p:attrNameLst>
                                      </p:cBhvr>
                                      <p:to>
                                        <p:strVal val="visible"/>
                                      </p:to>
                                    </p:set>
                                    <p:anim calcmode="lin" valueType="num">
                                      <p:cBhvr>
                                        <p:cTn id="24" dur="500" fill="hold"/>
                                        <p:tgtEl>
                                          <p:spTgt spid="6"/>
                                        </p:tgtEl>
                                        <p:attrNameLst>
                                          <p:attrName>ppt_w</p:attrName>
                                        </p:attrNameLst>
                                      </p:cBhvr>
                                      <p:tavLst>
                                        <p:tav tm="0">
                                          <p:val>
                                            <p:fltVal val="0"/>
                                          </p:val>
                                        </p:tav>
                                        <p:tav tm="100000">
                                          <p:val>
                                            <p:strVal val="#ppt_w"/>
                                          </p:val>
                                        </p:tav>
                                      </p:tavLst>
                                    </p:anim>
                                    <p:anim calcmode="lin" valueType="num">
                                      <p:cBhvr>
                                        <p:cTn id="25" dur="500" fill="hold"/>
                                        <p:tgtEl>
                                          <p:spTgt spid="6"/>
                                        </p:tgtEl>
                                        <p:attrNameLst>
                                          <p:attrName>ppt_h</p:attrName>
                                        </p:attrNameLst>
                                      </p:cBhvr>
                                      <p:tavLst>
                                        <p:tav tm="0">
                                          <p:val>
                                            <p:fltVal val="0"/>
                                          </p:val>
                                        </p:tav>
                                        <p:tav tm="100000">
                                          <p:val>
                                            <p:strVal val="#ppt_h"/>
                                          </p:val>
                                        </p:tav>
                                      </p:tavLst>
                                    </p:anim>
                                    <p:animEffect transition="in" filter="fade">
                                      <p:cBhvr>
                                        <p:cTn id="26" dur="500"/>
                                        <p:tgtEl>
                                          <p:spTgt spid="6"/>
                                        </p:tgtEl>
                                      </p:cBhvr>
                                    </p:animEffect>
                                  </p:childTnLst>
                                </p:cTn>
                              </p:par>
                              <p:par>
                                <p:cTn id="27" presetID="53" presetClass="entr" presetSubtype="16" fill="hold" grpId="0" nodeType="withEffect">
                                  <p:stCondLst>
                                    <p:cond delay="0"/>
                                  </p:stCondLst>
                                  <p:childTnLst>
                                    <p:set>
                                      <p:cBhvr>
                                        <p:cTn id="28" dur="1" fill="hold">
                                          <p:stCondLst>
                                            <p:cond delay="0"/>
                                          </p:stCondLst>
                                        </p:cTn>
                                        <p:tgtEl>
                                          <p:spTgt spid="7"/>
                                        </p:tgtEl>
                                        <p:attrNameLst>
                                          <p:attrName>style.visibility</p:attrName>
                                        </p:attrNameLst>
                                      </p:cBhvr>
                                      <p:to>
                                        <p:strVal val="visible"/>
                                      </p:to>
                                    </p:set>
                                    <p:anim calcmode="lin" valueType="num">
                                      <p:cBhvr>
                                        <p:cTn id="29" dur="500" fill="hold"/>
                                        <p:tgtEl>
                                          <p:spTgt spid="7"/>
                                        </p:tgtEl>
                                        <p:attrNameLst>
                                          <p:attrName>ppt_w</p:attrName>
                                        </p:attrNameLst>
                                      </p:cBhvr>
                                      <p:tavLst>
                                        <p:tav tm="0">
                                          <p:val>
                                            <p:fltVal val="0"/>
                                          </p:val>
                                        </p:tav>
                                        <p:tav tm="100000">
                                          <p:val>
                                            <p:strVal val="#ppt_w"/>
                                          </p:val>
                                        </p:tav>
                                      </p:tavLst>
                                    </p:anim>
                                    <p:anim calcmode="lin" valueType="num">
                                      <p:cBhvr>
                                        <p:cTn id="30" dur="500" fill="hold"/>
                                        <p:tgtEl>
                                          <p:spTgt spid="7"/>
                                        </p:tgtEl>
                                        <p:attrNameLst>
                                          <p:attrName>ppt_h</p:attrName>
                                        </p:attrNameLst>
                                      </p:cBhvr>
                                      <p:tavLst>
                                        <p:tav tm="0">
                                          <p:val>
                                            <p:fltVal val="0"/>
                                          </p:val>
                                        </p:tav>
                                        <p:tav tm="100000">
                                          <p:val>
                                            <p:strVal val="#ppt_h"/>
                                          </p:val>
                                        </p:tav>
                                      </p:tavLst>
                                    </p:anim>
                                    <p:animEffect transition="in" filter="fade">
                                      <p:cBhvr>
                                        <p:cTn id="31" dur="500"/>
                                        <p:tgtEl>
                                          <p:spTgt spid="7"/>
                                        </p:tgtEl>
                                      </p:cBhvr>
                                    </p:animEffect>
                                  </p:childTnLst>
                                </p:cTn>
                              </p:par>
                              <p:par>
                                <p:cTn id="32" presetID="53" presetClass="entr" presetSubtype="16" fill="hold" grpId="0" nodeType="withEffect">
                                  <p:stCondLst>
                                    <p:cond delay="0"/>
                                  </p:stCondLst>
                                  <p:childTnLst>
                                    <p:set>
                                      <p:cBhvr>
                                        <p:cTn id="33" dur="1" fill="hold">
                                          <p:stCondLst>
                                            <p:cond delay="0"/>
                                          </p:stCondLst>
                                        </p:cTn>
                                        <p:tgtEl>
                                          <p:spTgt spid="8"/>
                                        </p:tgtEl>
                                        <p:attrNameLst>
                                          <p:attrName>style.visibility</p:attrName>
                                        </p:attrNameLst>
                                      </p:cBhvr>
                                      <p:to>
                                        <p:strVal val="visible"/>
                                      </p:to>
                                    </p:set>
                                    <p:anim calcmode="lin" valueType="num">
                                      <p:cBhvr>
                                        <p:cTn id="34" dur="500" fill="hold"/>
                                        <p:tgtEl>
                                          <p:spTgt spid="8"/>
                                        </p:tgtEl>
                                        <p:attrNameLst>
                                          <p:attrName>ppt_w</p:attrName>
                                        </p:attrNameLst>
                                      </p:cBhvr>
                                      <p:tavLst>
                                        <p:tav tm="0">
                                          <p:val>
                                            <p:fltVal val="0"/>
                                          </p:val>
                                        </p:tav>
                                        <p:tav tm="100000">
                                          <p:val>
                                            <p:strVal val="#ppt_w"/>
                                          </p:val>
                                        </p:tav>
                                      </p:tavLst>
                                    </p:anim>
                                    <p:anim calcmode="lin" valueType="num">
                                      <p:cBhvr>
                                        <p:cTn id="35" dur="500" fill="hold"/>
                                        <p:tgtEl>
                                          <p:spTgt spid="8"/>
                                        </p:tgtEl>
                                        <p:attrNameLst>
                                          <p:attrName>ppt_h</p:attrName>
                                        </p:attrNameLst>
                                      </p:cBhvr>
                                      <p:tavLst>
                                        <p:tav tm="0">
                                          <p:val>
                                            <p:fltVal val="0"/>
                                          </p:val>
                                        </p:tav>
                                        <p:tav tm="100000">
                                          <p:val>
                                            <p:strVal val="#ppt_h"/>
                                          </p:val>
                                        </p:tav>
                                      </p:tavLst>
                                    </p:anim>
                                    <p:animEffect transition="in" filter="fade">
                                      <p:cBhvr>
                                        <p:cTn id="36" dur="500"/>
                                        <p:tgtEl>
                                          <p:spTgt spid="8"/>
                                        </p:tgtEl>
                                      </p:cBhvr>
                                    </p:animEffect>
                                  </p:childTnLst>
                                </p:cTn>
                              </p:par>
                            </p:childTnLst>
                          </p:cTn>
                        </p:par>
                      </p:childTnLst>
                    </p:cTn>
                  </p:par>
                  <p:par>
                    <p:cTn id="37" fill="hold">
                      <p:stCondLst>
                        <p:cond delay="indefinite"/>
                      </p:stCondLst>
                      <p:childTnLst>
                        <p:par>
                          <p:cTn id="38" fill="hold">
                            <p:stCondLst>
                              <p:cond delay="0"/>
                            </p:stCondLst>
                            <p:childTnLst>
                              <p:par>
                                <p:cTn id="39" presetID="3" presetClass="entr" presetSubtype="10" fill="hold" grpId="0" nodeType="clickEffect">
                                  <p:stCondLst>
                                    <p:cond delay="0"/>
                                  </p:stCondLst>
                                  <p:childTnLst>
                                    <p:set>
                                      <p:cBhvr>
                                        <p:cTn id="40" dur="1" fill="hold">
                                          <p:stCondLst>
                                            <p:cond delay="0"/>
                                          </p:stCondLst>
                                        </p:cTn>
                                        <p:tgtEl>
                                          <p:spTgt spid="9"/>
                                        </p:tgtEl>
                                        <p:attrNameLst>
                                          <p:attrName>style.visibility</p:attrName>
                                        </p:attrNameLst>
                                      </p:cBhvr>
                                      <p:to>
                                        <p:strVal val="visible"/>
                                      </p:to>
                                    </p:set>
                                    <p:animEffect transition="in" filter="blinds(horizontal)">
                                      <p:cBhvr>
                                        <p:cTn id="41"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5" grpId="0"/>
      <p:bldP spid="6" grpId="0"/>
      <p:bldP spid="7" grpId="0"/>
      <p:bldP spid="8" grpId="0"/>
      <p:bldP spid="9" grpId="0" animBg="1"/>
    </p:bldLst>
  </p:timing>
</p:sld>
</file>

<file path=ppt/slides/slide6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a:xfrm>
            <a:off x="1219200" y="2676144"/>
            <a:ext cx="3010761" cy="446276"/>
          </a:xfrm>
          <a:prstGeom prst="rect">
            <a:avLst/>
          </a:prstGeom>
        </p:spPr>
        <p:txBody>
          <a:bodyPr wrap="none">
            <a:spAutoFit/>
          </a:bodyPr>
          <a:lstStyle/>
          <a:p>
            <a:r>
              <a:rPr lang="en-US" sz="2300" dirty="0">
                <a:latin typeface="Times New Roman" pitchFamily="18" charset="0"/>
                <a:cs typeface="Times New Roman" pitchFamily="18" charset="0"/>
              </a:rPr>
              <a:t>The area of the triangle,</a:t>
            </a:r>
          </a:p>
        </p:txBody>
      </p:sp>
      <p:sp>
        <p:nvSpPr>
          <p:cNvPr id="4" name="Rectangle 3"/>
          <p:cNvSpPr/>
          <p:nvPr/>
        </p:nvSpPr>
        <p:spPr>
          <a:xfrm>
            <a:off x="609600" y="2676144"/>
            <a:ext cx="553357" cy="446276"/>
          </a:xfrm>
          <a:prstGeom prst="rect">
            <a:avLst/>
          </a:prstGeom>
        </p:spPr>
        <p:txBody>
          <a:bodyPr wrap="none">
            <a:spAutoFit/>
          </a:bodyPr>
          <a:lstStyle/>
          <a:p>
            <a:r>
              <a:rPr lang="en-US" sz="2300" b="1" dirty="0" smtClean="0">
                <a:latin typeface="Times New Roman" pitchFamily="18" charset="0"/>
                <a:cs typeface="Times New Roman" pitchFamily="18" charset="0"/>
              </a:rPr>
              <a:t>26.</a:t>
            </a:r>
            <a:endParaRPr lang="en-US" sz="2300" dirty="0">
              <a:latin typeface="Times New Roman" pitchFamily="18" charset="0"/>
              <a:cs typeface="Times New Roman" pitchFamily="18" charset="0"/>
            </a:endParaRPr>
          </a:p>
        </p:txBody>
      </p:sp>
      <p:pic>
        <p:nvPicPr>
          <p:cNvPr id="13316" name="Picture 4"/>
          <p:cNvPicPr>
            <a:picLocks noChangeAspect="1" noChangeArrowheads="1"/>
          </p:cNvPicPr>
          <p:nvPr/>
        </p:nvPicPr>
        <p:blipFill>
          <a:blip r:embed="rId2" cstate="print">
            <a:extLst>
              <a:ext uri="{28A0092B-C50C-407E-A947-70E740481C1C}">
                <a14:useLocalDpi xmlns:a14="http://schemas.microsoft.com/office/drawing/2010/main" xmlns="" val="0"/>
              </a:ext>
            </a:extLst>
          </a:blip>
          <a:srcRect/>
          <a:stretch>
            <a:fillRect/>
          </a:stretch>
        </p:blipFill>
        <p:spPr bwMode="auto">
          <a:xfrm>
            <a:off x="3646406" y="4264941"/>
            <a:ext cx="3211594" cy="1602459"/>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pic>
      <p:pic>
        <p:nvPicPr>
          <p:cNvPr id="7" name="Picture 1" descr="D:\Deepak\Powerpoint\20110226\Art\New.wmf"/>
          <p:cNvPicPr>
            <a:picLocks noChangeAspect="1" noChangeArrowheads="1"/>
          </p:cNvPicPr>
          <p:nvPr/>
        </p:nvPicPr>
        <p:blipFill>
          <a:blip r:embed="rId3" cstate="print"/>
          <a:srcRect/>
          <a:stretch>
            <a:fillRect/>
          </a:stretch>
        </p:blipFill>
        <p:spPr bwMode="auto">
          <a:xfrm>
            <a:off x="1346200" y="3214390"/>
            <a:ext cx="2082800" cy="2425700"/>
          </a:xfrm>
          <a:prstGeom prst="rect">
            <a:avLst/>
          </a:prstGeom>
          <a:noFill/>
        </p:spPr>
      </p:pic>
      <p:sp>
        <p:nvSpPr>
          <p:cNvPr id="6" name="TextBox 5"/>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4 Paper 1</a:t>
            </a:r>
          </a:p>
        </p:txBody>
      </p:sp>
    </p:spTree>
    <p:extLst>
      <p:ext uri="{BB962C8B-B14F-4D97-AF65-F5344CB8AC3E}">
        <p14:creationId xmlns:p14="http://schemas.microsoft.com/office/powerpoint/2010/main" xmlns="" val="868810895"/>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500" fill="hold"/>
                                        <p:tgtEl>
                                          <p:spTgt spid="4"/>
                                        </p:tgtEl>
                                        <p:attrNameLst>
                                          <p:attrName>ppt_w</p:attrName>
                                        </p:attrNameLst>
                                      </p:cBhvr>
                                      <p:tavLst>
                                        <p:tav tm="0">
                                          <p:val>
                                            <p:fltVal val="0"/>
                                          </p:val>
                                        </p:tav>
                                        <p:tav tm="100000">
                                          <p:val>
                                            <p:strVal val="#ppt_w"/>
                                          </p:val>
                                        </p:tav>
                                      </p:tavLst>
                                    </p:anim>
                                    <p:anim calcmode="lin" valueType="num">
                                      <p:cBhvr>
                                        <p:cTn id="8" dur="500" fill="hold"/>
                                        <p:tgtEl>
                                          <p:spTgt spid="4"/>
                                        </p:tgtEl>
                                        <p:attrNameLst>
                                          <p:attrName>ppt_h</p:attrName>
                                        </p:attrNameLst>
                                      </p:cBhvr>
                                      <p:tavLst>
                                        <p:tav tm="0">
                                          <p:val>
                                            <p:fltVal val="0"/>
                                          </p:val>
                                        </p:tav>
                                        <p:tav tm="100000">
                                          <p:val>
                                            <p:strVal val="#ppt_h"/>
                                          </p:val>
                                        </p:tav>
                                      </p:tavLst>
                                    </p:anim>
                                    <p:animEffect transition="in" filter="fade">
                                      <p:cBhvr>
                                        <p:cTn id="9" dur="500"/>
                                        <p:tgtEl>
                                          <p:spTgt spid="4"/>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3"/>
                                        </p:tgtEl>
                                        <p:attrNameLst>
                                          <p:attrName>style.visibility</p:attrName>
                                        </p:attrNameLst>
                                      </p:cBhvr>
                                      <p:to>
                                        <p:strVal val="visible"/>
                                      </p:to>
                                    </p:set>
                                    <p:anim calcmode="lin" valueType="num">
                                      <p:cBhvr>
                                        <p:cTn id="12" dur="500" fill="hold"/>
                                        <p:tgtEl>
                                          <p:spTgt spid="3"/>
                                        </p:tgtEl>
                                        <p:attrNameLst>
                                          <p:attrName>ppt_w</p:attrName>
                                        </p:attrNameLst>
                                      </p:cBhvr>
                                      <p:tavLst>
                                        <p:tav tm="0">
                                          <p:val>
                                            <p:fltVal val="0"/>
                                          </p:val>
                                        </p:tav>
                                        <p:tav tm="100000">
                                          <p:val>
                                            <p:strVal val="#ppt_w"/>
                                          </p:val>
                                        </p:tav>
                                      </p:tavLst>
                                    </p:anim>
                                    <p:anim calcmode="lin" valueType="num">
                                      <p:cBhvr>
                                        <p:cTn id="13" dur="500" fill="hold"/>
                                        <p:tgtEl>
                                          <p:spTgt spid="3"/>
                                        </p:tgtEl>
                                        <p:attrNameLst>
                                          <p:attrName>ppt_h</p:attrName>
                                        </p:attrNameLst>
                                      </p:cBhvr>
                                      <p:tavLst>
                                        <p:tav tm="0">
                                          <p:val>
                                            <p:fltVal val="0"/>
                                          </p:val>
                                        </p:tav>
                                        <p:tav tm="100000">
                                          <p:val>
                                            <p:strVal val="#ppt_h"/>
                                          </p:val>
                                        </p:tav>
                                      </p:tavLst>
                                    </p:anim>
                                    <p:animEffect transition="in" filter="fade">
                                      <p:cBhvr>
                                        <p:cTn id="14" dur="500"/>
                                        <p:tgtEl>
                                          <p:spTgt spid="3"/>
                                        </p:tgtEl>
                                      </p:cBhvr>
                                    </p:animEffect>
                                  </p:childTnLst>
                                </p:cTn>
                              </p:par>
                              <p:par>
                                <p:cTn id="15" presetID="23" presetClass="entr" presetSubtype="16" fill="hold" nodeType="withEffect">
                                  <p:stCondLst>
                                    <p:cond delay="0"/>
                                  </p:stCondLst>
                                  <p:childTnLst>
                                    <p:set>
                                      <p:cBhvr>
                                        <p:cTn id="16" dur="1" fill="hold">
                                          <p:stCondLst>
                                            <p:cond delay="0"/>
                                          </p:stCondLst>
                                        </p:cTn>
                                        <p:tgtEl>
                                          <p:spTgt spid="7"/>
                                        </p:tgtEl>
                                        <p:attrNameLst>
                                          <p:attrName>style.visibility</p:attrName>
                                        </p:attrNameLst>
                                      </p:cBhvr>
                                      <p:to>
                                        <p:strVal val="visible"/>
                                      </p:to>
                                    </p:set>
                                    <p:anim calcmode="lin" valueType="num">
                                      <p:cBhvr>
                                        <p:cTn id="17" dur="500" fill="hold"/>
                                        <p:tgtEl>
                                          <p:spTgt spid="7"/>
                                        </p:tgtEl>
                                        <p:attrNameLst>
                                          <p:attrName>ppt_w</p:attrName>
                                        </p:attrNameLst>
                                      </p:cBhvr>
                                      <p:tavLst>
                                        <p:tav tm="0">
                                          <p:val>
                                            <p:fltVal val="0"/>
                                          </p:val>
                                        </p:tav>
                                        <p:tav tm="100000">
                                          <p:val>
                                            <p:strVal val="#ppt_w"/>
                                          </p:val>
                                        </p:tav>
                                      </p:tavLst>
                                    </p:anim>
                                    <p:anim calcmode="lin" valueType="num">
                                      <p:cBhvr>
                                        <p:cTn id="18" dur="500" fill="hold"/>
                                        <p:tgtEl>
                                          <p:spTgt spid="7"/>
                                        </p:tgtEl>
                                        <p:attrNameLst>
                                          <p:attrName>ppt_h</p:attrName>
                                        </p:attrNameLst>
                                      </p:cBhvr>
                                      <p:tavLst>
                                        <p:tav tm="0">
                                          <p:val>
                                            <p:fltVal val="0"/>
                                          </p:val>
                                        </p:tav>
                                        <p:tav tm="100000">
                                          <p:val>
                                            <p:strVal val="#ppt_h"/>
                                          </p:val>
                                        </p:tav>
                                      </p:tavLst>
                                    </p:anim>
                                  </p:childTnLst>
                                </p:cTn>
                              </p:par>
                              <p:par>
                                <p:cTn id="19" presetID="53" presetClass="entr" presetSubtype="16" fill="hold" nodeType="withEffect">
                                  <p:stCondLst>
                                    <p:cond delay="0"/>
                                  </p:stCondLst>
                                  <p:childTnLst>
                                    <p:set>
                                      <p:cBhvr>
                                        <p:cTn id="20" dur="1" fill="hold">
                                          <p:stCondLst>
                                            <p:cond delay="0"/>
                                          </p:stCondLst>
                                        </p:cTn>
                                        <p:tgtEl>
                                          <p:spTgt spid="13316"/>
                                        </p:tgtEl>
                                        <p:attrNameLst>
                                          <p:attrName>style.visibility</p:attrName>
                                        </p:attrNameLst>
                                      </p:cBhvr>
                                      <p:to>
                                        <p:strVal val="visible"/>
                                      </p:to>
                                    </p:set>
                                    <p:anim calcmode="lin" valueType="num">
                                      <p:cBhvr>
                                        <p:cTn id="21" dur="500" fill="hold"/>
                                        <p:tgtEl>
                                          <p:spTgt spid="13316"/>
                                        </p:tgtEl>
                                        <p:attrNameLst>
                                          <p:attrName>ppt_w</p:attrName>
                                        </p:attrNameLst>
                                      </p:cBhvr>
                                      <p:tavLst>
                                        <p:tav tm="0">
                                          <p:val>
                                            <p:fltVal val="0"/>
                                          </p:val>
                                        </p:tav>
                                        <p:tav tm="100000">
                                          <p:val>
                                            <p:strVal val="#ppt_w"/>
                                          </p:val>
                                        </p:tav>
                                      </p:tavLst>
                                    </p:anim>
                                    <p:anim calcmode="lin" valueType="num">
                                      <p:cBhvr>
                                        <p:cTn id="22" dur="500" fill="hold"/>
                                        <p:tgtEl>
                                          <p:spTgt spid="13316"/>
                                        </p:tgtEl>
                                        <p:attrNameLst>
                                          <p:attrName>ppt_h</p:attrName>
                                        </p:attrNameLst>
                                      </p:cBhvr>
                                      <p:tavLst>
                                        <p:tav tm="0">
                                          <p:val>
                                            <p:fltVal val="0"/>
                                          </p:val>
                                        </p:tav>
                                        <p:tav tm="100000">
                                          <p:val>
                                            <p:strVal val="#ppt_h"/>
                                          </p:val>
                                        </p:tav>
                                      </p:tavLst>
                                    </p:anim>
                                    <p:animEffect transition="in" filter="fade">
                                      <p:cBhvr>
                                        <p:cTn id="23" dur="500"/>
                                        <p:tgtEl>
                                          <p:spTgt spid="133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Lst>
  </p:timing>
</p:sld>
</file>

<file path=ppt/slides/slide6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338" name="Picture 2"/>
          <p:cNvPicPr>
            <a:picLocks noChangeAspect="1" noChangeArrowheads="1"/>
          </p:cNvPicPr>
          <p:nvPr/>
        </p:nvPicPr>
        <p:blipFill>
          <a:blip r:embed="rId2" cstate="print">
            <a:extLst>
              <a:ext uri="{28A0092B-C50C-407E-A947-70E740481C1C}">
                <a14:useLocalDpi xmlns:a14="http://schemas.microsoft.com/office/drawing/2010/main" xmlns="" val="0"/>
              </a:ext>
            </a:extLst>
          </a:blip>
          <a:srcRect/>
          <a:stretch>
            <a:fillRect/>
          </a:stretch>
        </p:blipFill>
        <p:spPr bwMode="auto">
          <a:xfrm>
            <a:off x="5107815" y="2919601"/>
            <a:ext cx="1755177" cy="200401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pic>
      <p:sp>
        <p:nvSpPr>
          <p:cNvPr id="3" name="Rectangle 2"/>
          <p:cNvSpPr/>
          <p:nvPr/>
        </p:nvSpPr>
        <p:spPr>
          <a:xfrm>
            <a:off x="762000" y="2676144"/>
            <a:ext cx="3847848" cy="1508105"/>
          </a:xfrm>
          <a:prstGeom prst="rect">
            <a:avLst/>
          </a:prstGeom>
        </p:spPr>
        <p:txBody>
          <a:bodyPr wrap="none">
            <a:spAutoFit/>
          </a:bodyPr>
          <a:lstStyle/>
          <a:p>
            <a:r>
              <a:rPr lang="en-US" sz="2300" dirty="0">
                <a:latin typeface="Times New Roman" pitchFamily="18" charset="0"/>
                <a:cs typeface="Times New Roman" pitchFamily="18" charset="0"/>
              </a:rPr>
              <a:t>The area of the </a:t>
            </a:r>
            <a:r>
              <a:rPr lang="en-US" sz="2300" dirty="0" smtClean="0">
                <a:latin typeface="Times New Roman" pitchFamily="18" charset="0"/>
                <a:cs typeface="Times New Roman" pitchFamily="18" charset="0"/>
              </a:rPr>
              <a:t>square,</a:t>
            </a:r>
          </a:p>
          <a:p>
            <a:pPr>
              <a:tabLst>
                <a:tab pos="1828800" algn="l"/>
              </a:tabLst>
            </a:pPr>
            <a:r>
              <a:rPr lang="en-US" sz="2300" dirty="0" smtClean="0">
                <a:latin typeface="Times New Roman" pitchFamily="18" charset="0"/>
                <a:cs typeface="Times New Roman" pitchFamily="18" charset="0"/>
              </a:rPr>
              <a:t>	</a:t>
            </a:r>
            <a:r>
              <a:rPr lang="en-US" sz="1600" dirty="0" smtClean="0">
                <a:latin typeface="Times New Roman" pitchFamily="18" charset="0"/>
                <a:cs typeface="Times New Roman" pitchFamily="18" charset="0"/>
              </a:rPr>
              <a:t> </a:t>
            </a:r>
            <a:r>
              <a:rPr lang="en-US" sz="2300" i="1" dirty="0" smtClean="0">
                <a:latin typeface="Times New Roman" pitchFamily="18" charset="0"/>
                <a:cs typeface="Times New Roman" pitchFamily="18" charset="0"/>
              </a:rPr>
              <a:t>A</a:t>
            </a:r>
            <a:r>
              <a:rPr lang="en-US" sz="2300" baseline="-25000" dirty="0" smtClean="0">
                <a:latin typeface="Times New Roman" pitchFamily="18" charset="0"/>
                <a:cs typeface="Times New Roman" pitchFamily="18" charset="0"/>
              </a:rPr>
              <a:t>2</a:t>
            </a:r>
            <a:r>
              <a:rPr lang="en-US" sz="2300" dirty="0" smtClean="0">
                <a:latin typeface="Times New Roman" pitchFamily="18" charset="0"/>
                <a:cs typeface="Times New Roman" pitchFamily="18" charset="0"/>
              </a:rPr>
              <a:t> </a:t>
            </a:r>
            <a:r>
              <a:rPr lang="en-US" sz="2300" i="1" dirty="0" smtClean="0">
                <a:latin typeface="Times New Roman" pitchFamily="18" charset="0"/>
                <a:cs typeface="Times New Roman" pitchFamily="18" charset="0"/>
              </a:rPr>
              <a:t>= l</a:t>
            </a:r>
            <a:r>
              <a:rPr lang="en-US" sz="2300" baseline="30000" dirty="0" smtClean="0">
                <a:latin typeface="Times New Roman" pitchFamily="18" charset="0"/>
                <a:cs typeface="Times New Roman" pitchFamily="18" charset="0"/>
              </a:rPr>
              <a:t>2</a:t>
            </a:r>
            <a:endParaRPr lang="en-US" sz="2300" dirty="0" smtClean="0">
              <a:latin typeface="Times New Roman" pitchFamily="18" charset="0"/>
              <a:cs typeface="Times New Roman" pitchFamily="18" charset="0"/>
            </a:endParaRPr>
          </a:p>
          <a:p>
            <a:pPr>
              <a:tabLst>
                <a:tab pos="2230438" algn="l"/>
              </a:tabLst>
            </a:pPr>
            <a:r>
              <a:rPr lang="en-US" sz="2300" dirty="0" smtClean="0">
                <a:latin typeface="Times New Roman" pitchFamily="18" charset="0"/>
                <a:cs typeface="Times New Roman" pitchFamily="18" charset="0"/>
              </a:rPr>
              <a:t>	= (16)</a:t>
            </a:r>
            <a:r>
              <a:rPr lang="en-US" sz="2300" baseline="30000" dirty="0" smtClean="0">
                <a:latin typeface="Times New Roman" pitchFamily="18" charset="0"/>
                <a:cs typeface="Times New Roman" pitchFamily="18" charset="0"/>
              </a:rPr>
              <a:t>2</a:t>
            </a:r>
            <a:r>
              <a:rPr lang="en-US" sz="2300" dirty="0" smtClean="0">
                <a:latin typeface="Times New Roman" pitchFamily="18" charset="0"/>
                <a:cs typeface="Times New Roman" pitchFamily="18" charset="0"/>
              </a:rPr>
              <a:t> cm</a:t>
            </a:r>
            <a:r>
              <a:rPr lang="en-US" sz="2300" baseline="30000" dirty="0">
                <a:latin typeface="Times New Roman" pitchFamily="18" charset="0"/>
                <a:cs typeface="Times New Roman" pitchFamily="18" charset="0"/>
              </a:rPr>
              <a:t>2</a:t>
            </a:r>
            <a:endParaRPr lang="en-US" sz="2300" dirty="0" smtClean="0">
              <a:latin typeface="Times New Roman" pitchFamily="18" charset="0"/>
              <a:cs typeface="Times New Roman" pitchFamily="18" charset="0"/>
            </a:endParaRPr>
          </a:p>
          <a:p>
            <a:pPr>
              <a:tabLst>
                <a:tab pos="2230438" algn="l"/>
              </a:tabLst>
            </a:pPr>
            <a:r>
              <a:rPr lang="en-US" sz="2300" dirty="0" smtClean="0">
                <a:latin typeface="Times New Roman" pitchFamily="18" charset="0"/>
                <a:cs typeface="Times New Roman" pitchFamily="18" charset="0"/>
              </a:rPr>
              <a:t>	= 256 cm</a:t>
            </a:r>
            <a:r>
              <a:rPr lang="en-US" sz="2300" baseline="30000" dirty="0" smtClean="0">
                <a:latin typeface="Times New Roman" pitchFamily="18" charset="0"/>
                <a:cs typeface="Times New Roman" pitchFamily="18" charset="0"/>
              </a:rPr>
              <a:t>2</a:t>
            </a:r>
            <a:r>
              <a:rPr lang="en-US" sz="2300" i="1" dirty="0" smtClean="0">
                <a:latin typeface="Times New Roman" pitchFamily="18" charset="0"/>
                <a:cs typeface="Times New Roman" pitchFamily="18" charset="0"/>
              </a:rPr>
              <a:t> </a:t>
            </a:r>
            <a:endParaRPr lang="en-US" sz="2300" i="1" dirty="0">
              <a:latin typeface="Times New Roman" pitchFamily="18" charset="0"/>
              <a:cs typeface="Times New Roman" pitchFamily="18" charset="0"/>
            </a:endParaRPr>
          </a:p>
        </p:txBody>
      </p:sp>
      <p:sp>
        <p:nvSpPr>
          <p:cNvPr id="4" name="Rectangle 3"/>
          <p:cNvSpPr/>
          <p:nvPr/>
        </p:nvSpPr>
        <p:spPr>
          <a:xfrm>
            <a:off x="762000" y="5094238"/>
            <a:ext cx="4448654" cy="1154162"/>
          </a:xfrm>
          <a:prstGeom prst="rect">
            <a:avLst/>
          </a:prstGeom>
        </p:spPr>
        <p:txBody>
          <a:bodyPr wrap="none">
            <a:spAutoFit/>
          </a:bodyPr>
          <a:lstStyle/>
          <a:p>
            <a:pPr>
              <a:tabLst>
                <a:tab pos="1974850" algn="l"/>
              </a:tabLst>
            </a:pPr>
            <a:r>
              <a:rPr lang="en-US" sz="2300" dirty="0">
                <a:latin typeface="Times New Roman" pitchFamily="18" charset="0"/>
                <a:cs typeface="Times New Roman" pitchFamily="18" charset="0"/>
              </a:rPr>
              <a:t>The total area</a:t>
            </a:r>
            <a:r>
              <a:rPr lang="en-US" sz="2300" dirty="0" smtClean="0">
                <a:latin typeface="Times New Roman" pitchFamily="18" charset="0"/>
                <a:cs typeface="Times New Roman" pitchFamily="18" charset="0"/>
              </a:rPr>
              <a:t>, 	</a:t>
            </a:r>
            <a:r>
              <a:rPr lang="en-US" sz="500" dirty="0" smtClean="0">
                <a:latin typeface="Times New Roman" pitchFamily="18" charset="0"/>
                <a:cs typeface="Times New Roman" pitchFamily="18" charset="0"/>
              </a:rPr>
              <a:t> </a:t>
            </a:r>
            <a:r>
              <a:rPr lang="en-US" sz="2300" i="1" dirty="0" smtClean="0">
                <a:latin typeface="Times New Roman" pitchFamily="18" charset="0"/>
                <a:cs typeface="Times New Roman" pitchFamily="18" charset="0"/>
              </a:rPr>
              <a:t>A</a:t>
            </a:r>
            <a:r>
              <a:rPr lang="en-US" sz="2300" dirty="0" smtClean="0">
                <a:latin typeface="Times New Roman" pitchFamily="18" charset="0"/>
                <a:cs typeface="Times New Roman" pitchFamily="18" charset="0"/>
              </a:rPr>
              <a:t> = </a:t>
            </a:r>
            <a:r>
              <a:rPr lang="en-US" sz="2300" i="1" dirty="0" smtClean="0">
                <a:latin typeface="Times New Roman" pitchFamily="18" charset="0"/>
                <a:cs typeface="Times New Roman" pitchFamily="18" charset="0"/>
              </a:rPr>
              <a:t>A</a:t>
            </a:r>
            <a:r>
              <a:rPr lang="en-US" sz="2300" baseline="-25000" dirty="0" smtClean="0">
                <a:latin typeface="Times New Roman" pitchFamily="18" charset="0"/>
                <a:cs typeface="Times New Roman" pitchFamily="18" charset="0"/>
              </a:rPr>
              <a:t>1</a:t>
            </a:r>
            <a:r>
              <a:rPr lang="en-US" sz="2300" dirty="0" smtClean="0">
                <a:latin typeface="Times New Roman" pitchFamily="18" charset="0"/>
                <a:cs typeface="Times New Roman" pitchFamily="18" charset="0"/>
              </a:rPr>
              <a:t> + </a:t>
            </a:r>
            <a:r>
              <a:rPr lang="en-US" sz="2300" i="1" dirty="0" smtClean="0">
                <a:latin typeface="Times New Roman" pitchFamily="18" charset="0"/>
                <a:cs typeface="Times New Roman" pitchFamily="18" charset="0"/>
              </a:rPr>
              <a:t>A</a:t>
            </a:r>
            <a:r>
              <a:rPr lang="en-US" sz="2300" baseline="-25000" dirty="0" smtClean="0">
                <a:latin typeface="Times New Roman" pitchFamily="18" charset="0"/>
                <a:cs typeface="Times New Roman" pitchFamily="18" charset="0"/>
              </a:rPr>
              <a:t>2</a:t>
            </a:r>
          </a:p>
          <a:p>
            <a:pPr>
              <a:tabLst>
                <a:tab pos="2222500" algn="l"/>
              </a:tabLst>
            </a:pPr>
            <a:r>
              <a:rPr lang="en-US" sz="2300" dirty="0">
                <a:latin typeface="Times New Roman" pitchFamily="18" charset="0"/>
                <a:cs typeface="Times New Roman" pitchFamily="18" charset="0"/>
              </a:rPr>
              <a:t>	</a:t>
            </a:r>
            <a:r>
              <a:rPr lang="en-US" sz="2300" dirty="0" smtClean="0">
                <a:latin typeface="Times New Roman" pitchFamily="18" charset="0"/>
                <a:cs typeface="Times New Roman" pitchFamily="18" charset="0"/>
              </a:rPr>
              <a:t>= (48 + 256) cm</a:t>
            </a:r>
            <a:r>
              <a:rPr lang="en-US" sz="2300" baseline="30000" dirty="0">
                <a:latin typeface="Times New Roman" pitchFamily="18" charset="0"/>
                <a:cs typeface="Times New Roman" pitchFamily="18" charset="0"/>
              </a:rPr>
              <a:t>2</a:t>
            </a:r>
            <a:endParaRPr lang="en-US" sz="2300" dirty="0" smtClean="0">
              <a:latin typeface="Times New Roman" pitchFamily="18" charset="0"/>
              <a:cs typeface="Times New Roman" pitchFamily="18" charset="0"/>
            </a:endParaRPr>
          </a:p>
          <a:p>
            <a:pPr>
              <a:tabLst>
                <a:tab pos="2222500" algn="l"/>
              </a:tabLst>
            </a:pPr>
            <a:r>
              <a:rPr lang="en-US" sz="2300" dirty="0">
                <a:latin typeface="Times New Roman" pitchFamily="18" charset="0"/>
                <a:cs typeface="Times New Roman" pitchFamily="18" charset="0"/>
              </a:rPr>
              <a:t>	</a:t>
            </a:r>
            <a:r>
              <a:rPr lang="en-US" sz="2300" dirty="0" smtClean="0">
                <a:latin typeface="Times New Roman" pitchFamily="18" charset="0"/>
                <a:cs typeface="Times New Roman" pitchFamily="18" charset="0"/>
              </a:rPr>
              <a:t>= </a:t>
            </a:r>
            <a:r>
              <a:rPr lang="en-US" sz="2300" dirty="0" smtClean="0">
                <a:solidFill>
                  <a:srgbClr val="00A99D"/>
                </a:solidFill>
                <a:latin typeface="Times New Roman" pitchFamily="18" charset="0"/>
                <a:cs typeface="Times New Roman" pitchFamily="18" charset="0"/>
              </a:rPr>
              <a:t>304 cm</a:t>
            </a:r>
            <a:r>
              <a:rPr lang="en-US" sz="2300" baseline="30000" dirty="0" smtClean="0">
                <a:solidFill>
                  <a:srgbClr val="00A99D"/>
                </a:solidFill>
                <a:latin typeface="Times New Roman" pitchFamily="18" charset="0"/>
                <a:cs typeface="Times New Roman" pitchFamily="18" charset="0"/>
              </a:rPr>
              <a:t>2</a:t>
            </a:r>
            <a:endParaRPr lang="en-US" sz="2300" baseline="30000" dirty="0">
              <a:solidFill>
                <a:srgbClr val="00A99D"/>
              </a:solidFill>
              <a:latin typeface="Times New Roman" pitchFamily="18" charset="0"/>
              <a:cs typeface="Times New Roman" pitchFamily="18" charset="0"/>
            </a:endParaRPr>
          </a:p>
        </p:txBody>
      </p:sp>
      <p:sp>
        <p:nvSpPr>
          <p:cNvPr id="5" name="TextBox 4"/>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4 Paper 1</a:t>
            </a:r>
          </a:p>
        </p:txBody>
      </p:sp>
    </p:spTree>
    <p:extLst>
      <p:ext uri="{BB962C8B-B14F-4D97-AF65-F5344CB8AC3E}">
        <p14:creationId xmlns:p14="http://schemas.microsoft.com/office/powerpoint/2010/main" xmlns="" val="1963500256"/>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fltVal val="0"/>
                                          </p:val>
                                        </p:tav>
                                        <p:tav tm="100000">
                                          <p:val>
                                            <p:strVal val="#ppt_w"/>
                                          </p:val>
                                        </p:tav>
                                      </p:tavLst>
                                    </p:anim>
                                    <p:anim calcmode="lin" valueType="num">
                                      <p:cBhvr>
                                        <p:cTn id="8" dur="500" fill="hold"/>
                                        <p:tgtEl>
                                          <p:spTgt spid="3"/>
                                        </p:tgtEl>
                                        <p:attrNameLst>
                                          <p:attrName>ppt_h</p:attrName>
                                        </p:attrNameLst>
                                      </p:cBhvr>
                                      <p:tavLst>
                                        <p:tav tm="0">
                                          <p:val>
                                            <p:fltVal val="0"/>
                                          </p:val>
                                        </p:tav>
                                        <p:tav tm="100000">
                                          <p:val>
                                            <p:strVal val="#ppt_h"/>
                                          </p:val>
                                        </p:tav>
                                      </p:tavLst>
                                    </p:anim>
                                    <p:animEffect transition="in" filter="fade">
                                      <p:cBhvr>
                                        <p:cTn id="9" dur="500"/>
                                        <p:tgtEl>
                                          <p:spTgt spid="3"/>
                                        </p:tgtEl>
                                      </p:cBhvr>
                                    </p:animEffect>
                                  </p:childTnLst>
                                </p:cTn>
                              </p:par>
                              <p:par>
                                <p:cTn id="10" presetID="53" presetClass="entr" presetSubtype="16" fill="hold" nodeType="withEffect">
                                  <p:stCondLst>
                                    <p:cond delay="0"/>
                                  </p:stCondLst>
                                  <p:childTnLst>
                                    <p:set>
                                      <p:cBhvr>
                                        <p:cTn id="11" dur="1" fill="hold">
                                          <p:stCondLst>
                                            <p:cond delay="0"/>
                                          </p:stCondLst>
                                        </p:cTn>
                                        <p:tgtEl>
                                          <p:spTgt spid="14338"/>
                                        </p:tgtEl>
                                        <p:attrNameLst>
                                          <p:attrName>style.visibility</p:attrName>
                                        </p:attrNameLst>
                                      </p:cBhvr>
                                      <p:to>
                                        <p:strVal val="visible"/>
                                      </p:to>
                                    </p:set>
                                    <p:anim calcmode="lin" valueType="num">
                                      <p:cBhvr>
                                        <p:cTn id="12" dur="500" fill="hold"/>
                                        <p:tgtEl>
                                          <p:spTgt spid="14338"/>
                                        </p:tgtEl>
                                        <p:attrNameLst>
                                          <p:attrName>ppt_w</p:attrName>
                                        </p:attrNameLst>
                                      </p:cBhvr>
                                      <p:tavLst>
                                        <p:tav tm="0">
                                          <p:val>
                                            <p:fltVal val="0"/>
                                          </p:val>
                                        </p:tav>
                                        <p:tav tm="100000">
                                          <p:val>
                                            <p:strVal val="#ppt_w"/>
                                          </p:val>
                                        </p:tav>
                                      </p:tavLst>
                                    </p:anim>
                                    <p:anim calcmode="lin" valueType="num">
                                      <p:cBhvr>
                                        <p:cTn id="13" dur="500" fill="hold"/>
                                        <p:tgtEl>
                                          <p:spTgt spid="14338"/>
                                        </p:tgtEl>
                                        <p:attrNameLst>
                                          <p:attrName>ppt_h</p:attrName>
                                        </p:attrNameLst>
                                      </p:cBhvr>
                                      <p:tavLst>
                                        <p:tav tm="0">
                                          <p:val>
                                            <p:fltVal val="0"/>
                                          </p:val>
                                        </p:tav>
                                        <p:tav tm="100000">
                                          <p:val>
                                            <p:strVal val="#ppt_h"/>
                                          </p:val>
                                        </p:tav>
                                      </p:tavLst>
                                    </p:anim>
                                    <p:animEffect transition="in" filter="fade">
                                      <p:cBhvr>
                                        <p:cTn id="14" dur="500"/>
                                        <p:tgtEl>
                                          <p:spTgt spid="14338"/>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4"/>
                                        </p:tgtEl>
                                        <p:attrNameLst>
                                          <p:attrName>style.visibility</p:attrName>
                                        </p:attrNameLst>
                                      </p:cBhvr>
                                      <p:to>
                                        <p:strVal val="visible"/>
                                      </p:to>
                                    </p:set>
                                    <p:anim calcmode="lin" valueType="num">
                                      <p:cBhvr>
                                        <p:cTn id="17" dur="500" fill="hold"/>
                                        <p:tgtEl>
                                          <p:spTgt spid="4"/>
                                        </p:tgtEl>
                                        <p:attrNameLst>
                                          <p:attrName>ppt_w</p:attrName>
                                        </p:attrNameLst>
                                      </p:cBhvr>
                                      <p:tavLst>
                                        <p:tav tm="0">
                                          <p:val>
                                            <p:fltVal val="0"/>
                                          </p:val>
                                        </p:tav>
                                        <p:tav tm="100000">
                                          <p:val>
                                            <p:strVal val="#ppt_w"/>
                                          </p:val>
                                        </p:tav>
                                      </p:tavLst>
                                    </p:anim>
                                    <p:anim calcmode="lin" valueType="num">
                                      <p:cBhvr>
                                        <p:cTn id="18" dur="500" fill="hold"/>
                                        <p:tgtEl>
                                          <p:spTgt spid="4"/>
                                        </p:tgtEl>
                                        <p:attrNameLst>
                                          <p:attrName>ppt_h</p:attrName>
                                        </p:attrNameLst>
                                      </p:cBhvr>
                                      <p:tavLst>
                                        <p:tav tm="0">
                                          <p:val>
                                            <p:fltVal val="0"/>
                                          </p:val>
                                        </p:tav>
                                        <p:tav tm="100000">
                                          <p:val>
                                            <p:strVal val="#ppt_h"/>
                                          </p:val>
                                        </p:tav>
                                      </p:tavLst>
                                    </p:anim>
                                    <p:animEffect transition="in" filter="fade">
                                      <p:cBhvr>
                                        <p:cTn id="19"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Lst>
  </p:timing>
</p:sld>
</file>

<file path=ppt/slides/slide6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a:xfrm>
            <a:off x="1143000" y="2676144"/>
            <a:ext cx="6553200" cy="1154162"/>
          </a:xfrm>
          <a:prstGeom prst="rect">
            <a:avLst/>
          </a:prstGeom>
        </p:spPr>
        <p:txBody>
          <a:bodyPr wrap="square">
            <a:spAutoFit/>
          </a:bodyPr>
          <a:lstStyle/>
          <a:p>
            <a:r>
              <a:rPr lang="en-US" sz="2300" dirty="0">
                <a:latin typeface="Times New Roman" pitchFamily="18" charset="0"/>
                <a:cs typeface="Times New Roman" pitchFamily="18" charset="0"/>
              </a:rPr>
              <a:t>A square has the same area as </a:t>
            </a:r>
            <a:r>
              <a:rPr lang="en-US" sz="2300" dirty="0" smtClean="0">
                <a:latin typeface="Times New Roman" pitchFamily="18" charset="0"/>
                <a:cs typeface="Times New Roman" pitchFamily="18" charset="0"/>
              </a:rPr>
              <a:t>a rectangle with sides </a:t>
            </a:r>
            <a:r>
              <a:rPr lang="en-US" sz="2300" dirty="0">
                <a:latin typeface="Times New Roman" pitchFamily="18" charset="0"/>
                <a:cs typeface="Times New Roman" pitchFamily="18" charset="0"/>
              </a:rPr>
              <a:t>of length </a:t>
            </a:r>
            <a:r>
              <a:rPr lang="en-US" sz="2300" dirty="0" smtClean="0">
                <a:latin typeface="Times New Roman" pitchFamily="18" charset="0"/>
                <a:cs typeface="Times New Roman" pitchFamily="18" charset="0"/>
              </a:rPr>
              <a:t>27 </a:t>
            </a:r>
            <a:r>
              <a:rPr lang="en-US" sz="2300" dirty="0" err="1" smtClean="0">
                <a:latin typeface="Times New Roman" pitchFamily="18" charset="0"/>
                <a:cs typeface="Times New Roman" pitchFamily="18" charset="0"/>
              </a:rPr>
              <a:t>centimetres</a:t>
            </a:r>
            <a:r>
              <a:rPr lang="en-US" sz="2300" dirty="0" smtClean="0">
                <a:latin typeface="Times New Roman" pitchFamily="18" charset="0"/>
                <a:cs typeface="Times New Roman" pitchFamily="18" charset="0"/>
              </a:rPr>
              <a:t> </a:t>
            </a:r>
            <a:r>
              <a:rPr lang="en-US" sz="2300" dirty="0">
                <a:latin typeface="Times New Roman" pitchFamily="18" charset="0"/>
                <a:cs typeface="Times New Roman" pitchFamily="18" charset="0"/>
              </a:rPr>
              <a:t>and 3 </a:t>
            </a:r>
            <a:r>
              <a:rPr lang="en-US" sz="2300" dirty="0" err="1" smtClean="0">
                <a:latin typeface="Times New Roman" pitchFamily="18" charset="0"/>
                <a:cs typeface="Times New Roman" pitchFamily="18" charset="0"/>
              </a:rPr>
              <a:t>centimetres</a:t>
            </a:r>
            <a:r>
              <a:rPr lang="en-US" sz="2300" dirty="0" smtClean="0">
                <a:latin typeface="Times New Roman" pitchFamily="18" charset="0"/>
                <a:cs typeface="Times New Roman" pitchFamily="18" charset="0"/>
              </a:rPr>
              <a:t>. What </a:t>
            </a:r>
            <a:r>
              <a:rPr lang="en-US" sz="2300" dirty="0">
                <a:latin typeface="Times New Roman" pitchFamily="18" charset="0"/>
                <a:cs typeface="Times New Roman" pitchFamily="18" charset="0"/>
              </a:rPr>
              <a:t>is the length of a side of the square?</a:t>
            </a:r>
          </a:p>
        </p:txBody>
      </p:sp>
      <p:sp>
        <p:nvSpPr>
          <p:cNvPr id="4" name="Rectangle 3"/>
          <p:cNvSpPr/>
          <p:nvPr/>
        </p:nvSpPr>
        <p:spPr>
          <a:xfrm>
            <a:off x="609600" y="2676144"/>
            <a:ext cx="553357" cy="446276"/>
          </a:xfrm>
          <a:prstGeom prst="rect">
            <a:avLst/>
          </a:prstGeom>
        </p:spPr>
        <p:txBody>
          <a:bodyPr wrap="none">
            <a:spAutoFit/>
          </a:bodyPr>
          <a:lstStyle/>
          <a:p>
            <a:r>
              <a:rPr lang="en-US" sz="2300" b="1" dirty="0" smtClean="0">
                <a:latin typeface="Times New Roman" pitchFamily="18" charset="0"/>
                <a:cs typeface="Times New Roman" pitchFamily="18" charset="0"/>
              </a:rPr>
              <a:t>27.</a:t>
            </a:r>
            <a:endParaRPr lang="en-US" sz="2300" dirty="0">
              <a:latin typeface="Times New Roman" pitchFamily="18" charset="0"/>
              <a:cs typeface="Times New Roman" pitchFamily="18" charset="0"/>
            </a:endParaRPr>
          </a:p>
        </p:txBody>
      </p:sp>
      <p:sp>
        <p:nvSpPr>
          <p:cNvPr id="5" name="Content Placeholder 10"/>
          <p:cNvSpPr txBox="1">
            <a:spLocks/>
          </p:cNvSpPr>
          <p:nvPr/>
        </p:nvSpPr>
        <p:spPr>
          <a:xfrm>
            <a:off x="1197864" y="3838066"/>
            <a:ext cx="1638208" cy="676339"/>
          </a:xfrm>
          <a:prstGeom prst="rect">
            <a:avLst/>
          </a:prstGeom>
        </p:spPr>
        <p:txBody>
          <a:bodyPr wrap="square">
            <a:spAutoFit/>
          </a:bodyPr>
          <a:lstStyle>
            <a:lvl1pPr marL="274320" indent="-274320" algn="l" defTabSz="914400" rtl="0" eaLnBrk="1" latinLnBrk="0" hangingPunct="1">
              <a:spcBef>
                <a:spcPct val="20000"/>
              </a:spcBef>
              <a:buClr>
                <a:schemeClr val="accent1"/>
              </a:buClr>
              <a:buSzPct val="100000"/>
              <a:buFont typeface="Symbol" pitchFamily="18" charset="2"/>
              <a:buChar char=""/>
              <a:defRPr sz="2400" kern="1200">
                <a:solidFill>
                  <a:schemeClr val="tx2"/>
                </a:solidFill>
                <a:latin typeface="+mn-lt"/>
                <a:ea typeface="+mn-ea"/>
                <a:cs typeface="+mn-cs"/>
              </a:defRPr>
            </a:lvl1pPr>
            <a:lvl2pPr marL="576263" indent="-274320" algn="l" defTabSz="914400" rtl="0" eaLnBrk="1" latinLnBrk="0" hangingPunct="1">
              <a:spcBef>
                <a:spcPct val="20000"/>
              </a:spcBef>
              <a:buClr>
                <a:schemeClr val="accent1"/>
              </a:buClr>
              <a:buSzPct val="100000"/>
              <a:buFont typeface="Symbol" pitchFamily="18" charset="2"/>
              <a:buChar char=""/>
              <a:defRPr sz="2200" kern="1200">
                <a:solidFill>
                  <a:schemeClr val="tx2"/>
                </a:solidFill>
                <a:latin typeface="+mn-lt"/>
                <a:ea typeface="+mn-ea"/>
                <a:cs typeface="+mn-cs"/>
              </a:defRPr>
            </a:lvl2pPr>
            <a:lvl3pPr marL="855663" indent="-228600" algn="l" defTabSz="914400" rtl="0" eaLnBrk="1" latinLnBrk="0" hangingPunct="1">
              <a:spcBef>
                <a:spcPct val="20000"/>
              </a:spcBef>
              <a:buClr>
                <a:schemeClr val="accent1"/>
              </a:buClr>
              <a:buSzPct val="100000"/>
              <a:buFont typeface="Symbol" pitchFamily="18" charset="2"/>
              <a:buChar char=""/>
              <a:defRPr sz="2000" kern="1200">
                <a:solidFill>
                  <a:schemeClr val="tx2"/>
                </a:solidFill>
                <a:latin typeface="+mn-lt"/>
                <a:ea typeface="+mn-ea"/>
                <a:cs typeface="+mn-cs"/>
              </a:defRPr>
            </a:lvl3pPr>
            <a:lvl4pPr marL="1143000" indent="-228600" algn="l" defTabSz="914400" rtl="0" eaLnBrk="1" latinLnBrk="0" hangingPunct="1">
              <a:spcBef>
                <a:spcPct val="20000"/>
              </a:spcBef>
              <a:buClr>
                <a:schemeClr val="accent1"/>
              </a:buClr>
              <a:buSzPct val="100000"/>
              <a:buFont typeface="Symbol" pitchFamily="18" charset="2"/>
              <a:buChar char=""/>
              <a:defRPr sz="1800" kern="1200">
                <a:solidFill>
                  <a:schemeClr val="tx2"/>
                </a:solidFill>
                <a:latin typeface="+mn-lt"/>
                <a:ea typeface="+mn-ea"/>
                <a:cs typeface="+mn-cs"/>
              </a:defRPr>
            </a:lvl4pPr>
            <a:lvl5pPr marL="1463040" indent="-228600" algn="l" defTabSz="914400" rtl="0" eaLnBrk="1" latinLnBrk="0" hangingPunct="1">
              <a:spcBef>
                <a:spcPct val="20000"/>
              </a:spcBef>
              <a:buClr>
                <a:schemeClr val="accent1"/>
              </a:buClr>
              <a:buSzPct val="100000"/>
              <a:buFont typeface="Symbol" pitchFamily="18" charset="2"/>
              <a:buChar char=""/>
              <a:defRPr sz="1600" kern="1200">
                <a:solidFill>
                  <a:schemeClr val="tx2"/>
                </a:solidFill>
                <a:latin typeface="+mn-lt"/>
                <a:ea typeface="+mn-ea"/>
                <a:cs typeface="+mn-cs"/>
              </a:defRPr>
            </a:lvl5pPr>
            <a:lvl6pPr marL="178308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6pPr>
            <a:lvl7pPr marL="210312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7pPr>
            <a:lvl8pPr marL="242316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8pPr>
            <a:lvl9pPr marL="274320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9pPr>
          </a:lstStyle>
          <a:p>
            <a:pPr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(A) 9 cm</a:t>
            </a:r>
            <a:endParaRPr lang="en-US" sz="2300" baseline="30000" dirty="0">
              <a:solidFill>
                <a:schemeClr val="tx1"/>
              </a:solidFill>
              <a:latin typeface="Times New Roman" pitchFamily="18" charset="0"/>
              <a:cs typeface="Times New Roman" pitchFamily="18" charset="0"/>
            </a:endParaRPr>
          </a:p>
        </p:txBody>
      </p:sp>
      <p:sp>
        <p:nvSpPr>
          <p:cNvPr id="6" name="Content Placeholder 10"/>
          <p:cNvSpPr txBox="1">
            <a:spLocks/>
          </p:cNvSpPr>
          <p:nvPr/>
        </p:nvSpPr>
        <p:spPr>
          <a:xfrm>
            <a:off x="3227753" y="3838066"/>
            <a:ext cx="1695197" cy="599459"/>
          </a:xfrm>
          <a:prstGeom prst="rect">
            <a:avLst/>
          </a:prstGeom>
        </p:spPr>
        <p:txBody>
          <a:bodyPr wrap="square">
            <a:spAutoFit/>
          </a:bodyPr>
          <a:lstStyle>
            <a:lvl1pPr marL="274320" indent="-274320" algn="l" defTabSz="914400" rtl="0" eaLnBrk="1" latinLnBrk="0" hangingPunct="1">
              <a:spcBef>
                <a:spcPct val="20000"/>
              </a:spcBef>
              <a:buClr>
                <a:schemeClr val="accent1"/>
              </a:buClr>
              <a:buSzPct val="100000"/>
              <a:buFont typeface="Symbol" pitchFamily="18" charset="2"/>
              <a:buChar char=""/>
              <a:defRPr sz="2400" kern="1200">
                <a:solidFill>
                  <a:schemeClr val="tx2"/>
                </a:solidFill>
                <a:latin typeface="+mn-lt"/>
                <a:ea typeface="+mn-ea"/>
                <a:cs typeface="+mn-cs"/>
              </a:defRPr>
            </a:lvl1pPr>
            <a:lvl2pPr marL="576263" indent="-274320" algn="l" defTabSz="914400" rtl="0" eaLnBrk="1" latinLnBrk="0" hangingPunct="1">
              <a:spcBef>
                <a:spcPct val="20000"/>
              </a:spcBef>
              <a:buClr>
                <a:schemeClr val="accent1"/>
              </a:buClr>
              <a:buSzPct val="100000"/>
              <a:buFont typeface="Symbol" pitchFamily="18" charset="2"/>
              <a:buChar char=""/>
              <a:defRPr sz="2200" kern="1200">
                <a:solidFill>
                  <a:schemeClr val="tx2"/>
                </a:solidFill>
                <a:latin typeface="+mn-lt"/>
                <a:ea typeface="+mn-ea"/>
                <a:cs typeface="+mn-cs"/>
              </a:defRPr>
            </a:lvl2pPr>
            <a:lvl3pPr marL="855663" indent="-228600" algn="l" defTabSz="914400" rtl="0" eaLnBrk="1" latinLnBrk="0" hangingPunct="1">
              <a:spcBef>
                <a:spcPct val="20000"/>
              </a:spcBef>
              <a:buClr>
                <a:schemeClr val="accent1"/>
              </a:buClr>
              <a:buSzPct val="100000"/>
              <a:buFont typeface="Symbol" pitchFamily="18" charset="2"/>
              <a:buChar char=""/>
              <a:defRPr sz="2000" kern="1200">
                <a:solidFill>
                  <a:schemeClr val="tx2"/>
                </a:solidFill>
                <a:latin typeface="+mn-lt"/>
                <a:ea typeface="+mn-ea"/>
                <a:cs typeface="+mn-cs"/>
              </a:defRPr>
            </a:lvl3pPr>
            <a:lvl4pPr marL="1143000" indent="-228600" algn="l" defTabSz="914400" rtl="0" eaLnBrk="1" latinLnBrk="0" hangingPunct="1">
              <a:spcBef>
                <a:spcPct val="20000"/>
              </a:spcBef>
              <a:buClr>
                <a:schemeClr val="accent1"/>
              </a:buClr>
              <a:buSzPct val="100000"/>
              <a:buFont typeface="Symbol" pitchFamily="18" charset="2"/>
              <a:buChar char=""/>
              <a:defRPr sz="1800" kern="1200">
                <a:solidFill>
                  <a:schemeClr val="tx2"/>
                </a:solidFill>
                <a:latin typeface="+mn-lt"/>
                <a:ea typeface="+mn-ea"/>
                <a:cs typeface="+mn-cs"/>
              </a:defRPr>
            </a:lvl4pPr>
            <a:lvl5pPr marL="1463040" indent="-228600" algn="l" defTabSz="914400" rtl="0" eaLnBrk="1" latinLnBrk="0" hangingPunct="1">
              <a:spcBef>
                <a:spcPct val="20000"/>
              </a:spcBef>
              <a:buClr>
                <a:schemeClr val="accent1"/>
              </a:buClr>
              <a:buSzPct val="100000"/>
              <a:buFont typeface="Symbol" pitchFamily="18" charset="2"/>
              <a:buChar char=""/>
              <a:defRPr sz="1600" kern="1200">
                <a:solidFill>
                  <a:schemeClr val="tx2"/>
                </a:solidFill>
                <a:latin typeface="+mn-lt"/>
                <a:ea typeface="+mn-ea"/>
                <a:cs typeface="+mn-cs"/>
              </a:defRPr>
            </a:lvl5pPr>
            <a:lvl6pPr marL="178308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6pPr>
            <a:lvl7pPr marL="210312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7pPr>
            <a:lvl8pPr marL="242316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8pPr>
            <a:lvl9pPr marL="274320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9pPr>
          </a:lstStyle>
          <a:p>
            <a:pPr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(B) 24	cm</a:t>
            </a:r>
            <a:endParaRPr lang="en-US" sz="2300" dirty="0">
              <a:solidFill>
                <a:schemeClr val="tx1"/>
              </a:solidFill>
              <a:latin typeface="Times New Roman" pitchFamily="18" charset="0"/>
              <a:cs typeface="Times New Roman" pitchFamily="18" charset="0"/>
            </a:endParaRPr>
          </a:p>
        </p:txBody>
      </p:sp>
      <p:sp>
        <p:nvSpPr>
          <p:cNvPr id="7" name="Content Placeholder 10"/>
          <p:cNvSpPr txBox="1">
            <a:spLocks/>
          </p:cNvSpPr>
          <p:nvPr/>
        </p:nvSpPr>
        <p:spPr>
          <a:xfrm>
            <a:off x="1197864" y="4343717"/>
            <a:ext cx="1728295" cy="676339"/>
          </a:xfrm>
          <a:prstGeom prst="rect">
            <a:avLst/>
          </a:prstGeom>
        </p:spPr>
        <p:txBody>
          <a:bodyPr wrap="square">
            <a:spAutoFit/>
          </a:bodyPr>
          <a:lstStyle>
            <a:lvl1pPr marL="274320" indent="-274320" algn="l" defTabSz="914400" rtl="0" eaLnBrk="1" latinLnBrk="0" hangingPunct="1">
              <a:spcBef>
                <a:spcPct val="20000"/>
              </a:spcBef>
              <a:buClr>
                <a:schemeClr val="accent1"/>
              </a:buClr>
              <a:buSzPct val="100000"/>
              <a:buFont typeface="Symbol" pitchFamily="18" charset="2"/>
              <a:buChar char=""/>
              <a:defRPr sz="2400" kern="1200">
                <a:solidFill>
                  <a:schemeClr val="tx2"/>
                </a:solidFill>
                <a:latin typeface="+mn-lt"/>
                <a:ea typeface="+mn-ea"/>
                <a:cs typeface="+mn-cs"/>
              </a:defRPr>
            </a:lvl1pPr>
            <a:lvl2pPr marL="576263" indent="-274320" algn="l" defTabSz="914400" rtl="0" eaLnBrk="1" latinLnBrk="0" hangingPunct="1">
              <a:spcBef>
                <a:spcPct val="20000"/>
              </a:spcBef>
              <a:buClr>
                <a:schemeClr val="accent1"/>
              </a:buClr>
              <a:buSzPct val="100000"/>
              <a:buFont typeface="Symbol" pitchFamily="18" charset="2"/>
              <a:buChar char=""/>
              <a:defRPr sz="2200" kern="1200">
                <a:solidFill>
                  <a:schemeClr val="tx2"/>
                </a:solidFill>
                <a:latin typeface="+mn-lt"/>
                <a:ea typeface="+mn-ea"/>
                <a:cs typeface="+mn-cs"/>
              </a:defRPr>
            </a:lvl2pPr>
            <a:lvl3pPr marL="855663" indent="-228600" algn="l" defTabSz="914400" rtl="0" eaLnBrk="1" latinLnBrk="0" hangingPunct="1">
              <a:spcBef>
                <a:spcPct val="20000"/>
              </a:spcBef>
              <a:buClr>
                <a:schemeClr val="accent1"/>
              </a:buClr>
              <a:buSzPct val="100000"/>
              <a:buFont typeface="Symbol" pitchFamily="18" charset="2"/>
              <a:buChar char=""/>
              <a:defRPr sz="2000" kern="1200">
                <a:solidFill>
                  <a:schemeClr val="tx2"/>
                </a:solidFill>
                <a:latin typeface="+mn-lt"/>
                <a:ea typeface="+mn-ea"/>
                <a:cs typeface="+mn-cs"/>
              </a:defRPr>
            </a:lvl3pPr>
            <a:lvl4pPr marL="1143000" indent="-228600" algn="l" defTabSz="914400" rtl="0" eaLnBrk="1" latinLnBrk="0" hangingPunct="1">
              <a:spcBef>
                <a:spcPct val="20000"/>
              </a:spcBef>
              <a:buClr>
                <a:schemeClr val="accent1"/>
              </a:buClr>
              <a:buSzPct val="100000"/>
              <a:buFont typeface="Symbol" pitchFamily="18" charset="2"/>
              <a:buChar char=""/>
              <a:defRPr sz="1800" kern="1200">
                <a:solidFill>
                  <a:schemeClr val="tx2"/>
                </a:solidFill>
                <a:latin typeface="+mn-lt"/>
                <a:ea typeface="+mn-ea"/>
                <a:cs typeface="+mn-cs"/>
              </a:defRPr>
            </a:lvl4pPr>
            <a:lvl5pPr marL="1463040" indent="-228600" algn="l" defTabSz="914400" rtl="0" eaLnBrk="1" latinLnBrk="0" hangingPunct="1">
              <a:spcBef>
                <a:spcPct val="20000"/>
              </a:spcBef>
              <a:buClr>
                <a:schemeClr val="accent1"/>
              </a:buClr>
              <a:buSzPct val="100000"/>
              <a:buFont typeface="Symbol" pitchFamily="18" charset="2"/>
              <a:buChar char=""/>
              <a:defRPr sz="1600" kern="1200">
                <a:solidFill>
                  <a:schemeClr val="tx2"/>
                </a:solidFill>
                <a:latin typeface="+mn-lt"/>
                <a:ea typeface="+mn-ea"/>
                <a:cs typeface="+mn-cs"/>
              </a:defRPr>
            </a:lvl5pPr>
            <a:lvl6pPr marL="178308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6pPr>
            <a:lvl7pPr marL="210312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7pPr>
            <a:lvl8pPr marL="242316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8pPr>
            <a:lvl9pPr marL="274320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9pPr>
          </a:lstStyle>
          <a:p>
            <a:pPr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(C) 30 cm</a:t>
            </a:r>
            <a:endParaRPr lang="en-US" sz="2300" baseline="30000" dirty="0">
              <a:solidFill>
                <a:schemeClr val="tx1"/>
              </a:solidFill>
              <a:latin typeface="Times New Roman" pitchFamily="18" charset="0"/>
              <a:cs typeface="Times New Roman" pitchFamily="18" charset="0"/>
            </a:endParaRPr>
          </a:p>
        </p:txBody>
      </p:sp>
      <p:sp>
        <p:nvSpPr>
          <p:cNvPr id="8" name="Content Placeholder 10"/>
          <p:cNvSpPr txBox="1">
            <a:spLocks/>
          </p:cNvSpPr>
          <p:nvPr/>
        </p:nvSpPr>
        <p:spPr>
          <a:xfrm>
            <a:off x="3227753" y="4352861"/>
            <a:ext cx="1993392" cy="676339"/>
          </a:xfrm>
          <a:prstGeom prst="rect">
            <a:avLst/>
          </a:prstGeom>
        </p:spPr>
        <p:txBody>
          <a:bodyPr wrap="square">
            <a:spAutoFit/>
          </a:bodyPr>
          <a:lstStyle>
            <a:lvl1pPr marL="274320" indent="-274320" algn="l" defTabSz="914400" rtl="0" eaLnBrk="1" latinLnBrk="0" hangingPunct="1">
              <a:spcBef>
                <a:spcPct val="20000"/>
              </a:spcBef>
              <a:buClr>
                <a:schemeClr val="accent1"/>
              </a:buClr>
              <a:buSzPct val="100000"/>
              <a:buFont typeface="Symbol" pitchFamily="18" charset="2"/>
              <a:buChar char=""/>
              <a:defRPr sz="2400" kern="1200">
                <a:solidFill>
                  <a:schemeClr val="tx2"/>
                </a:solidFill>
                <a:latin typeface="+mn-lt"/>
                <a:ea typeface="+mn-ea"/>
                <a:cs typeface="+mn-cs"/>
              </a:defRPr>
            </a:lvl1pPr>
            <a:lvl2pPr marL="576263" indent="-274320" algn="l" defTabSz="914400" rtl="0" eaLnBrk="1" latinLnBrk="0" hangingPunct="1">
              <a:spcBef>
                <a:spcPct val="20000"/>
              </a:spcBef>
              <a:buClr>
                <a:schemeClr val="accent1"/>
              </a:buClr>
              <a:buSzPct val="100000"/>
              <a:buFont typeface="Symbol" pitchFamily="18" charset="2"/>
              <a:buChar char=""/>
              <a:defRPr sz="2200" kern="1200">
                <a:solidFill>
                  <a:schemeClr val="tx2"/>
                </a:solidFill>
                <a:latin typeface="+mn-lt"/>
                <a:ea typeface="+mn-ea"/>
                <a:cs typeface="+mn-cs"/>
              </a:defRPr>
            </a:lvl2pPr>
            <a:lvl3pPr marL="855663" indent="-228600" algn="l" defTabSz="914400" rtl="0" eaLnBrk="1" latinLnBrk="0" hangingPunct="1">
              <a:spcBef>
                <a:spcPct val="20000"/>
              </a:spcBef>
              <a:buClr>
                <a:schemeClr val="accent1"/>
              </a:buClr>
              <a:buSzPct val="100000"/>
              <a:buFont typeface="Symbol" pitchFamily="18" charset="2"/>
              <a:buChar char=""/>
              <a:defRPr sz="2000" kern="1200">
                <a:solidFill>
                  <a:schemeClr val="tx2"/>
                </a:solidFill>
                <a:latin typeface="+mn-lt"/>
                <a:ea typeface="+mn-ea"/>
                <a:cs typeface="+mn-cs"/>
              </a:defRPr>
            </a:lvl3pPr>
            <a:lvl4pPr marL="1143000" indent="-228600" algn="l" defTabSz="914400" rtl="0" eaLnBrk="1" latinLnBrk="0" hangingPunct="1">
              <a:spcBef>
                <a:spcPct val="20000"/>
              </a:spcBef>
              <a:buClr>
                <a:schemeClr val="accent1"/>
              </a:buClr>
              <a:buSzPct val="100000"/>
              <a:buFont typeface="Symbol" pitchFamily="18" charset="2"/>
              <a:buChar char=""/>
              <a:defRPr sz="1800" kern="1200">
                <a:solidFill>
                  <a:schemeClr val="tx2"/>
                </a:solidFill>
                <a:latin typeface="+mn-lt"/>
                <a:ea typeface="+mn-ea"/>
                <a:cs typeface="+mn-cs"/>
              </a:defRPr>
            </a:lvl4pPr>
            <a:lvl5pPr marL="1463040" indent="-228600" algn="l" defTabSz="914400" rtl="0" eaLnBrk="1" latinLnBrk="0" hangingPunct="1">
              <a:spcBef>
                <a:spcPct val="20000"/>
              </a:spcBef>
              <a:buClr>
                <a:schemeClr val="accent1"/>
              </a:buClr>
              <a:buSzPct val="100000"/>
              <a:buFont typeface="Symbol" pitchFamily="18" charset="2"/>
              <a:buChar char=""/>
              <a:defRPr sz="1600" kern="1200">
                <a:solidFill>
                  <a:schemeClr val="tx2"/>
                </a:solidFill>
                <a:latin typeface="+mn-lt"/>
                <a:ea typeface="+mn-ea"/>
                <a:cs typeface="+mn-cs"/>
              </a:defRPr>
            </a:lvl5pPr>
            <a:lvl6pPr marL="178308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6pPr>
            <a:lvl7pPr marL="210312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7pPr>
            <a:lvl8pPr marL="242316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8pPr>
            <a:lvl9pPr marL="274320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9pPr>
          </a:lstStyle>
          <a:p>
            <a:pPr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(D) 81 cm</a:t>
            </a:r>
            <a:endParaRPr lang="en-US" sz="2300" dirty="0">
              <a:solidFill>
                <a:schemeClr val="tx1"/>
              </a:solidFill>
              <a:latin typeface="Times New Roman" pitchFamily="18" charset="0"/>
              <a:cs typeface="Times New Roman" pitchFamily="18" charset="0"/>
            </a:endParaRPr>
          </a:p>
        </p:txBody>
      </p:sp>
      <p:sp>
        <p:nvSpPr>
          <p:cNvPr id="10" name="Notched Right Arrow 9"/>
          <p:cNvSpPr/>
          <p:nvPr/>
        </p:nvSpPr>
        <p:spPr>
          <a:xfrm>
            <a:off x="7162800" y="6019800"/>
            <a:ext cx="1782315" cy="685800"/>
          </a:xfrm>
          <a:prstGeom prst="notchedRightArrow">
            <a:avLst/>
          </a:prstGeom>
          <a:blipFill>
            <a:blip r:embed="rId2" cstate="print">
              <a:extLst>
                <a:ext uri="{BEBA8EAE-BF5A-486C-A8C5-ECC9F3942E4B}">
                  <a14:imgProps xmlns:a14="http://schemas.microsoft.com/office/drawing/2010/main" xmlns="">
                    <a14:imgLayer r:embed="rId3">
                      <a14:imgEffect>
                        <a14:brightnessContrast bright="-20000" contrast="-20000"/>
                      </a14:imgEffect>
                    </a14:imgLayer>
                  </a14:imgProps>
                </a:ex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ANSWER</a:t>
            </a:r>
            <a:endParaRPr lang="en-US" sz="2000" b="1" dirty="0">
              <a:solidFill>
                <a:schemeClr val="tx1"/>
              </a:solidFill>
              <a:latin typeface="Times New Roman" pitchFamily="18" charset="0"/>
              <a:cs typeface="Times New Roman" pitchFamily="18" charset="0"/>
            </a:endParaRPr>
          </a:p>
        </p:txBody>
      </p:sp>
      <p:sp>
        <p:nvSpPr>
          <p:cNvPr id="9" name="TextBox 8"/>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4 Paper 1</a:t>
            </a:r>
          </a:p>
        </p:txBody>
      </p:sp>
    </p:spTree>
    <p:extLst>
      <p:ext uri="{BB962C8B-B14F-4D97-AF65-F5344CB8AC3E}">
        <p14:creationId xmlns:p14="http://schemas.microsoft.com/office/powerpoint/2010/main" xmlns="" val="2740861181"/>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500" fill="hold"/>
                                        <p:tgtEl>
                                          <p:spTgt spid="4"/>
                                        </p:tgtEl>
                                        <p:attrNameLst>
                                          <p:attrName>ppt_w</p:attrName>
                                        </p:attrNameLst>
                                      </p:cBhvr>
                                      <p:tavLst>
                                        <p:tav tm="0">
                                          <p:val>
                                            <p:fltVal val="0"/>
                                          </p:val>
                                        </p:tav>
                                        <p:tav tm="100000">
                                          <p:val>
                                            <p:strVal val="#ppt_w"/>
                                          </p:val>
                                        </p:tav>
                                      </p:tavLst>
                                    </p:anim>
                                    <p:anim calcmode="lin" valueType="num">
                                      <p:cBhvr>
                                        <p:cTn id="8" dur="500" fill="hold"/>
                                        <p:tgtEl>
                                          <p:spTgt spid="4"/>
                                        </p:tgtEl>
                                        <p:attrNameLst>
                                          <p:attrName>ppt_h</p:attrName>
                                        </p:attrNameLst>
                                      </p:cBhvr>
                                      <p:tavLst>
                                        <p:tav tm="0">
                                          <p:val>
                                            <p:fltVal val="0"/>
                                          </p:val>
                                        </p:tav>
                                        <p:tav tm="100000">
                                          <p:val>
                                            <p:strVal val="#ppt_h"/>
                                          </p:val>
                                        </p:tav>
                                      </p:tavLst>
                                    </p:anim>
                                    <p:animEffect transition="in" filter="fade">
                                      <p:cBhvr>
                                        <p:cTn id="9" dur="500"/>
                                        <p:tgtEl>
                                          <p:spTgt spid="4"/>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3"/>
                                        </p:tgtEl>
                                        <p:attrNameLst>
                                          <p:attrName>style.visibility</p:attrName>
                                        </p:attrNameLst>
                                      </p:cBhvr>
                                      <p:to>
                                        <p:strVal val="visible"/>
                                      </p:to>
                                    </p:set>
                                    <p:anim calcmode="lin" valueType="num">
                                      <p:cBhvr>
                                        <p:cTn id="12" dur="500" fill="hold"/>
                                        <p:tgtEl>
                                          <p:spTgt spid="3"/>
                                        </p:tgtEl>
                                        <p:attrNameLst>
                                          <p:attrName>ppt_w</p:attrName>
                                        </p:attrNameLst>
                                      </p:cBhvr>
                                      <p:tavLst>
                                        <p:tav tm="0">
                                          <p:val>
                                            <p:fltVal val="0"/>
                                          </p:val>
                                        </p:tav>
                                        <p:tav tm="100000">
                                          <p:val>
                                            <p:strVal val="#ppt_w"/>
                                          </p:val>
                                        </p:tav>
                                      </p:tavLst>
                                    </p:anim>
                                    <p:anim calcmode="lin" valueType="num">
                                      <p:cBhvr>
                                        <p:cTn id="13" dur="500" fill="hold"/>
                                        <p:tgtEl>
                                          <p:spTgt spid="3"/>
                                        </p:tgtEl>
                                        <p:attrNameLst>
                                          <p:attrName>ppt_h</p:attrName>
                                        </p:attrNameLst>
                                      </p:cBhvr>
                                      <p:tavLst>
                                        <p:tav tm="0">
                                          <p:val>
                                            <p:fltVal val="0"/>
                                          </p:val>
                                        </p:tav>
                                        <p:tav tm="100000">
                                          <p:val>
                                            <p:strVal val="#ppt_h"/>
                                          </p:val>
                                        </p:tav>
                                      </p:tavLst>
                                    </p:anim>
                                    <p:animEffect transition="in" filter="fade">
                                      <p:cBhvr>
                                        <p:cTn id="14" dur="500"/>
                                        <p:tgtEl>
                                          <p:spTgt spid="3"/>
                                        </p:tgtEl>
                                      </p:cBhvr>
                                    </p:animEffect>
                                  </p:childTnLst>
                                </p:cTn>
                              </p:par>
                            </p:childTnLst>
                          </p:cTn>
                        </p:par>
                      </p:childTnLst>
                    </p:cTn>
                  </p:par>
                  <p:par>
                    <p:cTn id="15" fill="hold">
                      <p:stCondLst>
                        <p:cond delay="indefinite"/>
                      </p:stCondLst>
                      <p:childTnLst>
                        <p:par>
                          <p:cTn id="16" fill="hold">
                            <p:stCondLst>
                              <p:cond delay="0"/>
                            </p:stCondLst>
                            <p:childTnLst>
                              <p:par>
                                <p:cTn id="17" presetID="53" presetClass="entr" presetSubtype="16" fill="hold" grpId="0" nodeType="clickEffect">
                                  <p:stCondLst>
                                    <p:cond delay="0"/>
                                  </p:stCondLst>
                                  <p:childTnLst>
                                    <p:set>
                                      <p:cBhvr>
                                        <p:cTn id="18" dur="1" fill="hold">
                                          <p:stCondLst>
                                            <p:cond delay="0"/>
                                          </p:stCondLst>
                                        </p:cTn>
                                        <p:tgtEl>
                                          <p:spTgt spid="5"/>
                                        </p:tgtEl>
                                        <p:attrNameLst>
                                          <p:attrName>style.visibility</p:attrName>
                                        </p:attrNameLst>
                                      </p:cBhvr>
                                      <p:to>
                                        <p:strVal val="visible"/>
                                      </p:to>
                                    </p:set>
                                    <p:anim calcmode="lin" valueType="num">
                                      <p:cBhvr>
                                        <p:cTn id="19" dur="500" fill="hold"/>
                                        <p:tgtEl>
                                          <p:spTgt spid="5"/>
                                        </p:tgtEl>
                                        <p:attrNameLst>
                                          <p:attrName>ppt_w</p:attrName>
                                        </p:attrNameLst>
                                      </p:cBhvr>
                                      <p:tavLst>
                                        <p:tav tm="0">
                                          <p:val>
                                            <p:fltVal val="0"/>
                                          </p:val>
                                        </p:tav>
                                        <p:tav tm="100000">
                                          <p:val>
                                            <p:strVal val="#ppt_w"/>
                                          </p:val>
                                        </p:tav>
                                      </p:tavLst>
                                    </p:anim>
                                    <p:anim calcmode="lin" valueType="num">
                                      <p:cBhvr>
                                        <p:cTn id="20" dur="500" fill="hold"/>
                                        <p:tgtEl>
                                          <p:spTgt spid="5"/>
                                        </p:tgtEl>
                                        <p:attrNameLst>
                                          <p:attrName>ppt_h</p:attrName>
                                        </p:attrNameLst>
                                      </p:cBhvr>
                                      <p:tavLst>
                                        <p:tav tm="0">
                                          <p:val>
                                            <p:fltVal val="0"/>
                                          </p:val>
                                        </p:tav>
                                        <p:tav tm="100000">
                                          <p:val>
                                            <p:strVal val="#ppt_h"/>
                                          </p:val>
                                        </p:tav>
                                      </p:tavLst>
                                    </p:anim>
                                    <p:animEffect transition="in" filter="fade">
                                      <p:cBhvr>
                                        <p:cTn id="21" dur="500"/>
                                        <p:tgtEl>
                                          <p:spTgt spid="5"/>
                                        </p:tgtEl>
                                      </p:cBhvr>
                                    </p:animEffect>
                                  </p:childTnLst>
                                </p:cTn>
                              </p:par>
                              <p:par>
                                <p:cTn id="22" presetID="53" presetClass="entr" presetSubtype="16" fill="hold" grpId="0" nodeType="withEffect">
                                  <p:stCondLst>
                                    <p:cond delay="0"/>
                                  </p:stCondLst>
                                  <p:childTnLst>
                                    <p:set>
                                      <p:cBhvr>
                                        <p:cTn id="23" dur="1" fill="hold">
                                          <p:stCondLst>
                                            <p:cond delay="0"/>
                                          </p:stCondLst>
                                        </p:cTn>
                                        <p:tgtEl>
                                          <p:spTgt spid="6"/>
                                        </p:tgtEl>
                                        <p:attrNameLst>
                                          <p:attrName>style.visibility</p:attrName>
                                        </p:attrNameLst>
                                      </p:cBhvr>
                                      <p:to>
                                        <p:strVal val="visible"/>
                                      </p:to>
                                    </p:set>
                                    <p:anim calcmode="lin" valueType="num">
                                      <p:cBhvr>
                                        <p:cTn id="24" dur="500" fill="hold"/>
                                        <p:tgtEl>
                                          <p:spTgt spid="6"/>
                                        </p:tgtEl>
                                        <p:attrNameLst>
                                          <p:attrName>ppt_w</p:attrName>
                                        </p:attrNameLst>
                                      </p:cBhvr>
                                      <p:tavLst>
                                        <p:tav tm="0">
                                          <p:val>
                                            <p:fltVal val="0"/>
                                          </p:val>
                                        </p:tav>
                                        <p:tav tm="100000">
                                          <p:val>
                                            <p:strVal val="#ppt_w"/>
                                          </p:val>
                                        </p:tav>
                                      </p:tavLst>
                                    </p:anim>
                                    <p:anim calcmode="lin" valueType="num">
                                      <p:cBhvr>
                                        <p:cTn id="25" dur="500" fill="hold"/>
                                        <p:tgtEl>
                                          <p:spTgt spid="6"/>
                                        </p:tgtEl>
                                        <p:attrNameLst>
                                          <p:attrName>ppt_h</p:attrName>
                                        </p:attrNameLst>
                                      </p:cBhvr>
                                      <p:tavLst>
                                        <p:tav tm="0">
                                          <p:val>
                                            <p:fltVal val="0"/>
                                          </p:val>
                                        </p:tav>
                                        <p:tav tm="100000">
                                          <p:val>
                                            <p:strVal val="#ppt_h"/>
                                          </p:val>
                                        </p:tav>
                                      </p:tavLst>
                                    </p:anim>
                                    <p:animEffect transition="in" filter="fade">
                                      <p:cBhvr>
                                        <p:cTn id="26" dur="500"/>
                                        <p:tgtEl>
                                          <p:spTgt spid="6"/>
                                        </p:tgtEl>
                                      </p:cBhvr>
                                    </p:animEffect>
                                  </p:childTnLst>
                                </p:cTn>
                              </p:par>
                              <p:par>
                                <p:cTn id="27" presetID="53" presetClass="entr" presetSubtype="16" fill="hold" grpId="0" nodeType="withEffect">
                                  <p:stCondLst>
                                    <p:cond delay="0"/>
                                  </p:stCondLst>
                                  <p:childTnLst>
                                    <p:set>
                                      <p:cBhvr>
                                        <p:cTn id="28" dur="1" fill="hold">
                                          <p:stCondLst>
                                            <p:cond delay="0"/>
                                          </p:stCondLst>
                                        </p:cTn>
                                        <p:tgtEl>
                                          <p:spTgt spid="7"/>
                                        </p:tgtEl>
                                        <p:attrNameLst>
                                          <p:attrName>style.visibility</p:attrName>
                                        </p:attrNameLst>
                                      </p:cBhvr>
                                      <p:to>
                                        <p:strVal val="visible"/>
                                      </p:to>
                                    </p:set>
                                    <p:anim calcmode="lin" valueType="num">
                                      <p:cBhvr>
                                        <p:cTn id="29" dur="500" fill="hold"/>
                                        <p:tgtEl>
                                          <p:spTgt spid="7"/>
                                        </p:tgtEl>
                                        <p:attrNameLst>
                                          <p:attrName>ppt_w</p:attrName>
                                        </p:attrNameLst>
                                      </p:cBhvr>
                                      <p:tavLst>
                                        <p:tav tm="0">
                                          <p:val>
                                            <p:fltVal val="0"/>
                                          </p:val>
                                        </p:tav>
                                        <p:tav tm="100000">
                                          <p:val>
                                            <p:strVal val="#ppt_w"/>
                                          </p:val>
                                        </p:tav>
                                      </p:tavLst>
                                    </p:anim>
                                    <p:anim calcmode="lin" valueType="num">
                                      <p:cBhvr>
                                        <p:cTn id="30" dur="500" fill="hold"/>
                                        <p:tgtEl>
                                          <p:spTgt spid="7"/>
                                        </p:tgtEl>
                                        <p:attrNameLst>
                                          <p:attrName>ppt_h</p:attrName>
                                        </p:attrNameLst>
                                      </p:cBhvr>
                                      <p:tavLst>
                                        <p:tav tm="0">
                                          <p:val>
                                            <p:fltVal val="0"/>
                                          </p:val>
                                        </p:tav>
                                        <p:tav tm="100000">
                                          <p:val>
                                            <p:strVal val="#ppt_h"/>
                                          </p:val>
                                        </p:tav>
                                      </p:tavLst>
                                    </p:anim>
                                    <p:animEffect transition="in" filter="fade">
                                      <p:cBhvr>
                                        <p:cTn id="31" dur="500"/>
                                        <p:tgtEl>
                                          <p:spTgt spid="7"/>
                                        </p:tgtEl>
                                      </p:cBhvr>
                                    </p:animEffect>
                                  </p:childTnLst>
                                </p:cTn>
                              </p:par>
                              <p:par>
                                <p:cTn id="32" presetID="53" presetClass="entr" presetSubtype="16" fill="hold" grpId="0" nodeType="withEffect">
                                  <p:stCondLst>
                                    <p:cond delay="0"/>
                                  </p:stCondLst>
                                  <p:childTnLst>
                                    <p:set>
                                      <p:cBhvr>
                                        <p:cTn id="33" dur="1" fill="hold">
                                          <p:stCondLst>
                                            <p:cond delay="0"/>
                                          </p:stCondLst>
                                        </p:cTn>
                                        <p:tgtEl>
                                          <p:spTgt spid="8"/>
                                        </p:tgtEl>
                                        <p:attrNameLst>
                                          <p:attrName>style.visibility</p:attrName>
                                        </p:attrNameLst>
                                      </p:cBhvr>
                                      <p:to>
                                        <p:strVal val="visible"/>
                                      </p:to>
                                    </p:set>
                                    <p:anim calcmode="lin" valueType="num">
                                      <p:cBhvr>
                                        <p:cTn id="34" dur="500" fill="hold"/>
                                        <p:tgtEl>
                                          <p:spTgt spid="8"/>
                                        </p:tgtEl>
                                        <p:attrNameLst>
                                          <p:attrName>ppt_w</p:attrName>
                                        </p:attrNameLst>
                                      </p:cBhvr>
                                      <p:tavLst>
                                        <p:tav tm="0">
                                          <p:val>
                                            <p:fltVal val="0"/>
                                          </p:val>
                                        </p:tav>
                                        <p:tav tm="100000">
                                          <p:val>
                                            <p:strVal val="#ppt_w"/>
                                          </p:val>
                                        </p:tav>
                                      </p:tavLst>
                                    </p:anim>
                                    <p:anim calcmode="lin" valueType="num">
                                      <p:cBhvr>
                                        <p:cTn id="35" dur="500" fill="hold"/>
                                        <p:tgtEl>
                                          <p:spTgt spid="8"/>
                                        </p:tgtEl>
                                        <p:attrNameLst>
                                          <p:attrName>ppt_h</p:attrName>
                                        </p:attrNameLst>
                                      </p:cBhvr>
                                      <p:tavLst>
                                        <p:tav tm="0">
                                          <p:val>
                                            <p:fltVal val="0"/>
                                          </p:val>
                                        </p:tav>
                                        <p:tav tm="100000">
                                          <p:val>
                                            <p:strVal val="#ppt_h"/>
                                          </p:val>
                                        </p:tav>
                                      </p:tavLst>
                                    </p:anim>
                                    <p:animEffect transition="in" filter="fade">
                                      <p:cBhvr>
                                        <p:cTn id="36" dur="500"/>
                                        <p:tgtEl>
                                          <p:spTgt spid="8"/>
                                        </p:tgtEl>
                                      </p:cBhvr>
                                    </p:animEffect>
                                  </p:childTnLst>
                                </p:cTn>
                              </p:par>
                            </p:childTnLst>
                          </p:cTn>
                        </p:par>
                      </p:childTnLst>
                    </p:cTn>
                  </p:par>
                  <p:par>
                    <p:cTn id="37" fill="hold">
                      <p:stCondLst>
                        <p:cond delay="indefinite"/>
                      </p:stCondLst>
                      <p:childTnLst>
                        <p:par>
                          <p:cTn id="38" fill="hold">
                            <p:stCondLst>
                              <p:cond delay="0"/>
                            </p:stCondLst>
                            <p:childTnLst>
                              <p:par>
                                <p:cTn id="39" presetID="3" presetClass="entr" presetSubtype="10" fill="hold" grpId="0" nodeType="clickEffect">
                                  <p:stCondLst>
                                    <p:cond delay="0"/>
                                  </p:stCondLst>
                                  <p:childTnLst>
                                    <p:set>
                                      <p:cBhvr>
                                        <p:cTn id="40" dur="1" fill="hold">
                                          <p:stCondLst>
                                            <p:cond delay="0"/>
                                          </p:stCondLst>
                                        </p:cTn>
                                        <p:tgtEl>
                                          <p:spTgt spid="10"/>
                                        </p:tgtEl>
                                        <p:attrNameLst>
                                          <p:attrName>style.visibility</p:attrName>
                                        </p:attrNameLst>
                                      </p:cBhvr>
                                      <p:to>
                                        <p:strVal val="visible"/>
                                      </p:to>
                                    </p:set>
                                    <p:animEffect transition="in" filter="blinds(horizontal)">
                                      <p:cBhvr>
                                        <p:cTn id="41"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5" grpId="0"/>
      <p:bldP spid="6" grpId="0"/>
      <p:bldP spid="7" grpId="0"/>
      <p:bldP spid="8" grpId="0"/>
      <p:bldP spid="10" grpId="0" animBg="1"/>
    </p:bldLst>
  </p:timing>
</p:sld>
</file>

<file path=ppt/slides/slide6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a:xfrm>
            <a:off x="1143000" y="2676144"/>
            <a:ext cx="5168723" cy="1154162"/>
          </a:xfrm>
          <a:prstGeom prst="rect">
            <a:avLst/>
          </a:prstGeom>
        </p:spPr>
        <p:txBody>
          <a:bodyPr wrap="none">
            <a:spAutoFit/>
          </a:bodyPr>
          <a:lstStyle/>
          <a:p>
            <a:pPr>
              <a:tabLst>
                <a:tab pos="3295650" algn="l"/>
              </a:tabLst>
            </a:pPr>
            <a:r>
              <a:rPr lang="en-US" sz="2300" dirty="0">
                <a:latin typeface="Times New Roman" pitchFamily="18" charset="0"/>
                <a:cs typeface="Times New Roman" pitchFamily="18" charset="0"/>
              </a:rPr>
              <a:t>The area of the </a:t>
            </a:r>
            <a:r>
              <a:rPr lang="en-US" sz="2300" dirty="0" smtClean="0">
                <a:latin typeface="Times New Roman" pitchFamily="18" charset="0"/>
                <a:cs typeface="Times New Roman" pitchFamily="18" charset="0"/>
              </a:rPr>
              <a:t>rectangle, </a:t>
            </a:r>
            <a:r>
              <a:rPr lang="en-US" sz="2300" i="1" dirty="0" smtClean="0">
                <a:latin typeface="Times New Roman" pitchFamily="18" charset="0"/>
                <a:cs typeface="Times New Roman" pitchFamily="18" charset="0"/>
              </a:rPr>
              <a:t>A	</a:t>
            </a:r>
            <a:r>
              <a:rPr lang="en-US" sz="2300" dirty="0" smtClean="0">
                <a:latin typeface="Times New Roman" pitchFamily="18" charset="0"/>
                <a:cs typeface="Times New Roman" pitchFamily="18" charset="0"/>
              </a:rPr>
              <a:t>= </a:t>
            </a:r>
            <a:r>
              <a:rPr lang="en-US" sz="2300" i="1" dirty="0" smtClean="0">
                <a:latin typeface="Times New Roman" pitchFamily="18" charset="0"/>
                <a:cs typeface="Times New Roman" pitchFamily="18" charset="0"/>
              </a:rPr>
              <a:t>lb</a:t>
            </a:r>
          </a:p>
          <a:p>
            <a:pPr>
              <a:tabLst>
                <a:tab pos="3303588" algn="l"/>
              </a:tabLst>
            </a:pPr>
            <a:r>
              <a:rPr lang="en-US" sz="2300" dirty="0">
                <a:latin typeface="Times New Roman" pitchFamily="18" charset="0"/>
                <a:cs typeface="Times New Roman" pitchFamily="18" charset="0"/>
              </a:rPr>
              <a:t>	</a:t>
            </a:r>
            <a:r>
              <a:rPr lang="en-US" sz="2300" dirty="0" smtClean="0">
                <a:latin typeface="Times New Roman" pitchFamily="18" charset="0"/>
                <a:cs typeface="Times New Roman" pitchFamily="18" charset="0"/>
              </a:rPr>
              <a:t>= 27 </a:t>
            </a:r>
            <a:r>
              <a:rPr lang="en-US" sz="2300" dirty="0" smtClean="0">
                <a:latin typeface="Times New Roman" pitchFamily="18" charset="0"/>
                <a:cs typeface="Times New Roman" pitchFamily="18" charset="0"/>
                <a:sym typeface="Symbol"/>
              </a:rPr>
              <a:t> 3 cm</a:t>
            </a:r>
            <a:r>
              <a:rPr lang="en-US" sz="2300" baseline="30000" dirty="0" smtClean="0">
                <a:latin typeface="Times New Roman" pitchFamily="18" charset="0"/>
                <a:cs typeface="Times New Roman" pitchFamily="18" charset="0"/>
                <a:sym typeface="Symbol"/>
              </a:rPr>
              <a:t>2</a:t>
            </a:r>
            <a:r>
              <a:rPr lang="en-US" sz="2300" dirty="0" smtClean="0">
                <a:latin typeface="Times New Roman" pitchFamily="18" charset="0"/>
                <a:cs typeface="Times New Roman" pitchFamily="18" charset="0"/>
                <a:sym typeface="Symbol"/>
              </a:rPr>
              <a:t> </a:t>
            </a:r>
          </a:p>
          <a:p>
            <a:pPr>
              <a:tabLst>
                <a:tab pos="3303588" algn="l"/>
              </a:tabLst>
            </a:pPr>
            <a:r>
              <a:rPr lang="en-US" sz="2300" dirty="0" smtClean="0">
                <a:latin typeface="Times New Roman" pitchFamily="18" charset="0"/>
                <a:cs typeface="Times New Roman" pitchFamily="18" charset="0"/>
              </a:rPr>
              <a:t>	= 81 cm</a:t>
            </a:r>
            <a:r>
              <a:rPr lang="en-US" sz="2300" baseline="30000" dirty="0">
                <a:latin typeface="Times New Roman" pitchFamily="18" charset="0"/>
                <a:cs typeface="Times New Roman" pitchFamily="18" charset="0"/>
                <a:sym typeface="Symbol"/>
              </a:rPr>
              <a:t>2</a:t>
            </a:r>
            <a:endParaRPr lang="en-US" sz="2300" dirty="0">
              <a:latin typeface="Times New Roman" pitchFamily="18" charset="0"/>
              <a:cs typeface="Times New Roman" pitchFamily="18" charset="0"/>
            </a:endParaRPr>
          </a:p>
        </p:txBody>
      </p:sp>
      <p:sp>
        <p:nvSpPr>
          <p:cNvPr id="4" name="Rectangle 3"/>
          <p:cNvSpPr/>
          <p:nvPr/>
        </p:nvSpPr>
        <p:spPr>
          <a:xfrm>
            <a:off x="609600" y="2676144"/>
            <a:ext cx="553357" cy="446276"/>
          </a:xfrm>
          <a:prstGeom prst="rect">
            <a:avLst/>
          </a:prstGeom>
        </p:spPr>
        <p:txBody>
          <a:bodyPr wrap="none">
            <a:spAutoFit/>
          </a:bodyPr>
          <a:lstStyle/>
          <a:p>
            <a:r>
              <a:rPr lang="en-US" sz="2300" b="1" dirty="0" smtClean="0">
                <a:latin typeface="Times New Roman" pitchFamily="18" charset="0"/>
                <a:cs typeface="Times New Roman" pitchFamily="18" charset="0"/>
              </a:rPr>
              <a:t>27.</a:t>
            </a:r>
            <a:endParaRPr lang="en-US" sz="2300" dirty="0">
              <a:latin typeface="Times New Roman" pitchFamily="18" charset="0"/>
              <a:cs typeface="Times New Roman" pitchFamily="18" charset="0"/>
            </a:endParaRPr>
          </a:p>
        </p:txBody>
      </p:sp>
      <p:sp>
        <p:nvSpPr>
          <p:cNvPr id="5" name="Rectangle 4"/>
          <p:cNvSpPr/>
          <p:nvPr/>
        </p:nvSpPr>
        <p:spPr>
          <a:xfrm>
            <a:off x="1146872" y="3973324"/>
            <a:ext cx="4734637" cy="446276"/>
          </a:xfrm>
          <a:prstGeom prst="rect">
            <a:avLst/>
          </a:prstGeom>
        </p:spPr>
        <p:txBody>
          <a:bodyPr wrap="square">
            <a:spAutoFit/>
          </a:bodyPr>
          <a:lstStyle/>
          <a:p>
            <a:r>
              <a:rPr lang="en-US" sz="2300" dirty="0">
                <a:latin typeface="Times New Roman" pitchFamily="18" charset="0"/>
                <a:cs typeface="Times New Roman" pitchFamily="18" charset="0"/>
              </a:rPr>
              <a:t>The area of the square</a:t>
            </a:r>
            <a:r>
              <a:rPr lang="en-US" sz="2300" dirty="0" smtClean="0">
                <a:latin typeface="Times New Roman" pitchFamily="18" charset="0"/>
                <a:cs typeface="Times New Roman" pitchFamily="18" charset="0"/>
              </a:rPr>
              <a:t>,     </a:t>
            </a:r>
            <a:r>
              <a:rPr lang="en-US" sz="2300" i="1" dirty="0" smtClean="0">
                <a:latin typeface="Times New Roman" pitchFamily="18" charset="0"/>
                <a:cs typeface="Times New Roman" pitchFamily="18" charset="0"/>
              </a:rPr>
              <a:t>A</a:t>
            </a:r>
            <a:r>
              <a:rPr lang="en-US" sz="2300" dirty="0" smtClean="0">
                <a:latin typeface="Times New Roman" pitchFamily="18" charset="0"/>
                <a:cs typeface="Times New Roman" pitchFamily="18" charset="0"/>
              </a:rPr>
              <a:t> = 81 cm</a:t>
            </a:r>
            <a:r>
              <a:rPr lang="en-US" sz="2300" baseline="30000" dirty="0" smtClean="0">
                <a:latin typeface="Times New Roman" pitchFamily="18" charset="0"/>
                <a:cs typeface="Times New Roman" pitchFamily="18" charset="0"/>
              </a:rPr>
              <a:t>2</a:t>
            </a:r>
            <a:endParaRPr lang="en-US" sz="2300" baseline="30000" dirty="0">
              <a:latin typeface="Times New Roman" pitchFamily="18" charset="0"/>
              <a:cs typeface="Times New Roman" pitchFamily="18" charset="0"/>
            </a:endParaRPr>
          </a:p>
        </p:txBody>
      </p:sp>
      <p:sp>
        <p:nvSpPr>
          <p:cNvPr id="6" name="Rectangle 5"/>
          <p:cNvSpPr/>
          <p:nvPr/>
        </p:nvSpPr>
        <p:spPr>
          <a:xfrm>
            <a:off x="1066800" y="4584667"/>
            <a:ext cx="4408579" cy="800219"/>
          </a:xfrm>
          <a:prstGeom prst="rect">
            <a:avLst/>
          </a:prstGeom>
        </p:spPr>
        <p:txBody>
          <a:bodyPr wrap="none">
            <a:spAutoFit/>
          </a:bodyPr>
          <a:lstStyle/>
          <a:p>
            <a:pPr>
              <a:tabLst>
                <a:tab pos="3371850" algn="l"/>
              </a:tabLst>
            </a:pPr>
            <a:r>
              <a:rPr lang="en-US" sz="2300" dirty="0" smtClean="0">
                <a:latin typeface="Times New Roman" pitchFamily="18" charset="0"/>
                <a:cs typeface="Times New Roman" pitchFamily="18" charset="0"/>
                <a:sym typeface="Symbol"/>
              </a:rPr>
              <a:t></a:t>
            </a:r>
            <a:r>
              <a:rPr lang="en-US" sz="2300" dirty="0" smtClean="0">
                <a:latin typeface="Times New Roman" pitchFamily="18" charset="0"/>
                <a:cs typeface="Times New Roman" pitchFamily="18" charset="0"/>
              </a:rPr>
              <a:t> the </a:t>
            </a:r>
            <a:r>
              <a:rPr lang="en-US" sz="2300" dirty="0">
                <a:latin typeface="Times New Roman" pitchFamily="18" charset="0"/>
                <a:cs typeface="Times New Roman" pitchFamily="18" charset="0"/>
              </a:rPr>
              <a:t>length of the square</a:t>
            </a:r>
            <a:r>
              <a:rPr lang="en-US" sz="2300" dirty="0" smtClean="0">
                <a:latin typeface="Times New Roman" pitchFamily="18" charset="0"/>
                <a:cs typeface="Times New Roman" pitchFamily="18" charset="0"/>
              </a:rPr>
              <a:t>, </a:t>
            </a:r>
            <a:r>
              <a:rPr lang="en-US" sz="2300" i="1" dirty="0" smtClean="0">
                <a:latin typeface="Times New Roman" pitchFamily="18" charset="0"/>
                <a:cs typeface="Times New Roman" pitchFamily="18" charset="0"/>
              </a:rPr>
              <a:t>l	</a:t>
            </a:r>
            <a:r>
              <a:rPr lang="en-US" sz="2300" dirty="0" smtClean="0">
                <a:latin typeface="Times New Roman" pitchFamily="18" charset="0"/>
                <a:cs typeface="Times New Roman" pitchFamily="18" charset="0"/>
              </a:rPr>
              <a:t>=</a:t>
            </a:r>
          </a:p>
          <a:p>
            <a:pPr>
              <a:tabLst>
                <a:tab pos="3368675" algn="l"/>
              </a:tabLst>
            </a:pPr>
            <a:r>
              <a:rPr lang="en-US" sz="2300" dirty="0" smtClean="0">
                <a:latin typeface="Times New Roman" pitchFamily="18" charset="0"/>
                <a:cs typeface="Times New Roman" pitchFamily="18" charset="0"/>
              </a:rPr>
              <a:t>	=</a:t>
            </a:r>
            <a:r>
              <a:rPr lang="en-US" sz="2300" dirty="0" smtClean="0">
                <a:solidFill>
                  <a:srgbClr val="00A99D"/>
                </a:solidFill>
                <a:latin typeface="Times New Roman" pitchFamily="18" charset="0"/>
                <a:cs typeface="Times New Roman" pitchFamily="18" charset="0"/>
              </a:rPr>
              <a:t> 9 cm</a:t>
            </a:r>
            <a:endParaRPr lang="en-US" sz="2300" dirty="0">
              <a:solidFill>
                <a:srgbClr val="00A99D"/>
              </a:solidFill>
              <a:latin typeface="Times New Roman" pitchFamily="18" charset="0"/>
              <a:cs typeface="Times New Roman" pitchFamily="18" charset="0"/>
            </a:endParaRPr>
          </a:p>
        </p:txBody>
      </p:sp>
      <p:graphicFrame>
        <p:nvGraphicFramePr>
          <p:cNvPr id="7" name="Object 6"/>
          <p:cNvGraphicFramePr>
            <a:graphicFrameLocks noChangeAspect="1"/>
          </p:cNvGraphicFramePr>
          <p:nvPr>
            <p:extLst>
              <p:ext uri="{D42A27DB-BD31-4B8C-83A1-F6EECF244321}">
                <p14:modId xmlns:p14="http://schemas.microsoft.com/office/powerpoint/2010/main" xmlns="" val="3534564232"/>
              </p:ext>
            </p:extLst>
          </p:nvPr>
        </p:nvGraphicFramePr>
        <p:xfrm>
          <a:off x="4733040" y="4572000"/>
          <a:ext cx="901700" cy="419100"/>
        </p:xfrm>
        <a:graphic>
          <a:graphicData uri="http://schemas.openxmlformats.org/presentationml/2006/ole">
            <p:oleObj spid="_x0000_s1655815" name="Equation" r:id="rId3" imgW="901309" imgH="418918" progId="Equation.DSMT4">
              <p:embed/>
            </p:oleObj>
          </a:graphicData>
        </a:graphic>
      </p:graphicFrame>
      <p:sp>
        <p:nvSpPr>
          <p:cNvPr id="8"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4 Paper 1</a:t>
            </a:r>
          </a:p>
        </p:txBody>
      </p:sp>
    </p:spTree>
    <p:extLst>
      <p:ext uri="{BB962C8B-B14F-4D97-AF65-F5344CB8AC3E}">
        <p14:creationId xmlns:p14="http://schemas.microsoft.com/office/powerpoint/2010/main" xmlns="" val="3147858662"/>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500" fill="hold"/>
                                        <p:tgtEl>
                                          <p:spTgt spid="4"/>
                                        </p:tgtEl>
                                        <p:attrNameLst>
                                          <p:attrName>ppt_w</p:attrName>
                                        </p:attrNameLst>
                                      </p:cBhvr>
                                      <p:tavLst>
                                        <p:tav tm="0">
                                          <p:val>
                                            <p:fltVal val="0"/>
                                          </p:val>
                                        </p:tav>
                                        <p:tav tm="100000">
                                          <p:val>
                                            <p:strVal val="#ppt_w"/>
                                          </p:val>
                                        </p:tav>
                                      </p:tavLst>
                                    </p:anim>
                                    <p:anim calcmode="lin" valueType="num">
                                      <p:cBhvr>
                                        <p:cTn id="8" dur="500" fill="hold"/>
                                        <p:tgtEl>
                                          <p:spTgt spid="4"/>
                                        </p:tgtEl>
                                        <p:attrNameLst>
                                          <p:attrName>ppt_h</p:attrName>
                                        </p:attrNameLst>
                                      </p:cBhvr>
                                      <p:tavLst>
                                        <p:tav tm="0">
                                          <p:val>
                                            <p:fltVal val="0"/>
                                          </p:val>
                                        </p:tav>
                                        <p:tav tm="100000">
                                          <p:val>
                                            <p:strVal val="#ppt_h"/>
                                          </p:val>
                                        </p:tav>
                                      </p:tavLst>
                                    </p:anim>
                                    <p:animEffect transition="in" filter="fade">
                                      <p:cBhvr>
                                        <p:cTn id="9" dur="500"/>
                                        <p:tgtEl>
                                          <p:spTgt spid="4"/>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3"/>
                                        </p:tgtEl>
                                        <p:attrNameLst>
                                          <p:attrName>style.visibility</p:attrName>
                                        </p:attrNameLst>
                                      </p:cBhvr>
                                      <p:to>
                                        <p:strVal val="visible"/>
                                      </p:to>
                                    </p:set>
                                    <p:anim calcmode="lin" valueType="num">
                                      <p:cBhvr>
                                        <p:cTn id="12" dur="500" fill="hold"/>
                                        <p:tgtEl>
                                          <p:spTgt spid="3"/>
                                        </p:tgtEl>
                                        <p:attrNameLst>
                                          <p:attrName>ppt_w</p:attrName>
                                        </p:attrNameLst>
                                      </p:cBhvr>
                                      <p:tavLst>
                                        <p:tav tm="0">
                                          <p:val>
                                            <p:fltVal val="0"/>
                                          </p:val>
                                        </p:tav>
                                        <p:tav tm="100000">
                                          <p:val>
                                            <p:strVal val="#ppt_w"/>
                                          </p:val>
                                        </p:tav>
                                      </p:tavLst>
                                    </p:anim>
                                    <p:anim calcmode="lin" valueType="num">
                                      <p:cBhvr>
                                        <p:cTn id="13" dur="500" fill="hold"/>
                                        <p:tgtEl>
                                          <p:spTgt spid="3"/>
                                        </p:tgtEl>
                                        <p:attrNameLst>
                                          <p:attrName>ppt_h</p:attrName>
                                        </p:attrNameLst>
                                      </p:cBhvr>
                                      <p:tavLst>
                                        <p:tav tm="0">
                                          <p:val>
                                            <p:fltVal val="0"/>
                                          </p:val>
                                        </p:tav>
                                        <p:tav tm="100000">
                                          <p:val>
                                            <p:strVal val="#ppt_h"/>
                                          </p:val>
                                        </p:tav>
                                      </p:tavLst>
                                    </p:anim>
                                    <p:animEffect transition="in" filter="fade">
                                      <p:cBhvr>
                                        <p:cTn id="14" dur="500"/>
                                        <p:tgtEl>
                                          <p:spTgt spid="3"/>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5"/>
                                        </p:tgtEl>
                                        <p:attrNameLst>
                                          <p:attrName>style.visibility</p:attrName>
                                        </p:attrNameLst>
                                      </p:cBhvr>
                                      <p:to>
                                        <p:strVal val="visible"/>
                                      </p:to>
                                    </p:set>
                                    <p:anim calcmode="lin" valueType="num">
                                      <p:cBhvr>
                                        <p:cTn id="17" dur="500" fill="hold"/>
                                        <p:tgtEl>
                                          <p:spTgt spid="5"/>
                                        </p:tgtEl>
                                        <p:attrNameLst>
                                          <p:attrName>ppt_w</p:attrName>
                                        </p:attrNameLst>
                                      </p:cBhvr>
                                      <p:tavLst>
                                        <p:tav tm="0">
                                          <p:val>
                                            <p:fltVal val="0"/>
                                          </p:val>
                                        </p:tav>
                                        <p:tav tm="100000">
                                          <p:val>
                                            <p:strVal val="#ppt_w"/>
                                          </p:val>
                                        </p:tav>
                                      </p:tavLst>
                                    </p:anim>
                                    <p:anim calcmode="lin" valueType="num">
                                      <p:cBhvr>
                                        <p:cTn id="18" dur="500" fill="hold"/>
                                        <p:tgtEl>
                                          <p:spTgt spid="5"/>
                                        </p:tgtEl>
                                        <p:attrNameLst>
                                          <p:attrName>ppt_h</p:attrName>
                                        </p:attrNameLst>
                                      </p:cBhvr>
                                      <p:tavLst>
                                        <p:tav tm="0">
                                          <p:val>
                                            <p:fltVal val="0"/>
                                          </p:val>
                                        </p:tav>
                                        <p:tav tm="100000">
                                          <p:val>
                                            <p:strVal val="#ppt_h"/>
                                          </p:val>
                                        </p:tav>
                                      </p:tavLst>
                                    </p:anim>
                                    <p:animEffect transition="in" filter="fade">
                                      <p:cBhvr>
                                        <p:cTn id="19" dur="500"/>
                                        <p:tgtEl>
                                          <p:spTgt spid="5"/>
                                        </p:tgtEl>
                                      </p:cBhvr>
                                    </p:animEffect>
                                  </p:childTnLst>
                                </p:cTn>
                              </p:par>
                              <p:par>
                                <p:cTn id="20" presetID="53" presetClass="entr" presetSubtype="16" fill="hold" grpId="0" nodeType="withEffect">
                                  <p:stCondLst>
                                    <p:cond delay="0"/>
                                  </p:stCondLst>
                                  <p:childTnLst>
                                    <p:set>
                                      <p:cBhvr>
                                        <p:cTn id="21" dur="1" fill="hold">
                                          <p:stCondLst>
                                            <p:cond delay="0"/>
                                          </p:stCondLst>
                                        </p:cTn>
                                        <p:tgtEl>
                                          <p:spTgt spid="6"/>
                                        </p:tgtEl>
                                        <p:attrNameLst>
                                          <p:attrName>style.visibility</p:attrName>
                                        </p:attrNameLst>
                                      </p:cBhvr>
                                      <p:to>
                                        <p:strVal val="visible"/>
                                      </p:to>
                                    </p:set>
                                    <p:anim calcmode="lin" valueType="num">
                                      <p:cBhvr>
                                        <p:cTn id="22" dur="500" fill="hold"/>
                                        <p:tgtEl>
                                          <p:spTgt spid="6"/>
                                        </p:tgtEl>
                                        <p:attrNameLst>
                                          <p:attrName>ppt_w</p:attrName>
                                        </p:attrNameLst>
                                      </p:cBhvr>
                                      <p:tavLst>
                                        <p:tav tm="0">
                                          <p:val>
                                            <p:fltVal val="0"/>
                                          </p:val>
                                        </p:tav>
                                        <p:tav tm="100000">
                                          <p:val>
                                            <p:strVal val="#ppt_w"/>
                                          </p:val>
                                        </p:tav>
                                      </p:tavLst>
                                    </p:anim>
                                    <p:anim calcmode="lin" valueType="num">
                                      <p:cBhvr>
                                        <p:cTn id="23" dur="500" fill="hold"/>
                                        <p:tgtEl>
                                          <p:spTgt spid="6"/>
                                        </p:tgtEl>
                                        <p:attrNameLst>
                                          <p:attrName>ppt_h</p:attrName>
                                        </p:attrNameLst>
                                      </p:cBhvr>
                                      <p:tavLst>
                                        <p:tav tm="0">
                                          <p:val>
                                            <p:fltVal val="0"/>
                                          </p:val>
                                        </p:tav>
                                        <p:tav tm="100000">
                                          <p:val>
                                            <p:strVal val="#ppt_h"/>
                                          </p:val>
                                        </p:tav>
                                      </p:tavLst>
                                    </p:anim>
                                    <p:animEffect transition="in" filter="fade">
                                      <p:cBhvr>
                                        <p:cTn id="24" dur="500"/>
                                        <p:tgtEl>
                                          <p:spTgt spid="6"/>
                                        </p:tgtEl>
                                      </p:cBhvr>
                                    </p:animEffect>
                                  </p:childTnLst>
                                </p:cTn>
                              </p:par>
                              <p:par>
                                <p:cTn id="25" presetID="53" presetClass="entr" presetSubtype="16" fill="hold" nodeType="withEffect">
                                  <p:stCondLst>
                                    <p:cond delay="0"/>
                                  </p:stCondLst>
                                  <p:childTnLst>
                                    <p:set>
                                      <p:cBhvr>
                                        <p:cTn id="26" dur="1" fill="hold">
                                          <p:stCondLst>
                                            <p:cond delay="0"/>
                                          </p:stCondLst>
                                        </p:cTn>
                                        <p:tgtEl>
                                          <p:spTgt spid="7"/>
                                        </p:tgtEl>
                                        <p:attrNameLst>
                                          <p:attrName>style.visibility</p:attrName>
                                        </p:attrNameLst>
                                      </p:cBhvr>
                                      <p:to>
                                        <p:strVal val="visible"/>
                                      </p:to>
                                    </p:set>
                                    <p:anim calcmode="lin" valueType="num">
                                      <p:cBhvr>
                                        <p:cTn id="27" dur="500" fill="hold"/>
                                        <p:tgtEl>
                                          <p:spTgt spid="7"/>
                                        </p:tgtEl>
                                        <p:attrNameLst>
                                          <p:attrName>ppt_w</p:attrName>
                                        </p:attrNameLst>
                                      </p:cBhvr>
                                      <p:tavLst>
                                        <p:tav tm="0">
                                          <p:val>
                                            <p:fltVal val="0"/>
                                          </p:val>
                                        </p:tav>
                                        <p:tav tm="100000">
                                          <p:val>
                                            <p:strVal val="#ppt_w"/>
                                          </p:val>
                                        </p:tav>
                                      </p:tavLst>
                                    </p:anim>
                                    <p:anim calcmode="lin" valueType="num">
                                      <p:cBhvr>
                                        <p:cTn id="28" dur="500" fill="hold"/>
                                        <p:tgtEl>
                                          <p:spTgt spid="7"/>
                                        </p:tgtEl>
                                        <p:attrNameLst>
                                          <p:attrName>ppt_h</p:attrName>
                                        </p:attrNameLst>
                                      </p:cBhvr>
                                      <p:tavLst>
                                        <p:tav tm="0">
                                          <p:val>
                                            <p:fltVal val="0"/>
                                          </p:val>
                                        </p:tav>
                                        <p:tav tm="100000">
                                          <p:val>
                                            <p:strVal val="#ppt_h"/>
                                          </p:val>
                                        </p:tav>
                                      </p:tavLst>
                                    </p:anim>
                                    <p:animEffect transition="in" filter="fade">
                                      <p:cBhvr>
                                        <p:cTn id="29"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5" grpId="0"/>
      <p:bldP spid="6" grpId="0"/>
    </p:bldLst>
  </p:timing>
</p:sld>
</file>

<file path=ppt/slides/slide6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a:xfrm>
            <a:off x="1143000" y="2676144"/>
            <a:ext cx="6400800" cy="800219"/>
          </a:xfrm>
          <a:prstGeom prst="rect">
            <a:avLst/>
          </a:prstGeom>
        </p:spPr>
        <p:txBody>
          <a:bodyPr wrap="square">
            <a:spAutoFit/>
          </a:bodyPr>
          <a:lstStyle/>
          <a:p>
            <a:r>
              <a:rPr lang="en-US" sz="2300" dirty="0">
                <a:latin typeface="Times New Roman" pitchFamily="18" charset="0"/>
                <a:cs typeface="Times New Roman" pitchFamily="18" charset="0"/>
              </a:rPr>
              <a:t>A rectangular aquarium is 100 </a:t>
            </a:r>
            <a:r>
              <a:rPr lang="en-US" sz="2300" dirty="0" smtClean="0">
                <a:latin typeface="Times New Roman" pitchFamily="18" charset="0"/>
                <a:cs typeface="Times New Roman" pitchFamily="18" charset="0"/>
              </a:rPr>
              <a:t>cm long</a:t>
            </a:r>
            <a:r>
              <a:rPr lang="en-US" sz="2300" dirty="0">
                <a:latin typeface="Times New Roman" pitchFamily="18" charset="0"/>
                <a:cs typeface="Times New Roman" pitchFamily="18" charset="0"/>
              </a:rPr>
              <a:t>, 50 cm </a:t>
            </a:r>
            <a:r>
              <a:rPr lang="en-US" sz="2300" dirty="0" smtClean="0">
                <a:latin typeface="Times New Roman" pitchFamily="18" charset="0"/>
                <a:cs typeface="Times New Roman" pitchFamily="18" charset="0"/>
              </a:rPr>
              <a:t>wide and </a:t>
            </a:r>
            <a:r>
              <a:rPr lang="en-US" sz="2300" dirty="0">
                <a:latin typeface="Times New Roman" pitchFamily="18" charset="0"/>
                <a:cs typeface="Times New Roman" pitchFamily="18" charset="0"/>
              </a:rPr>
              <a:t>30 cm </a:t>
            </a:r>
            <a:r>
              <a:rPr lang="en-US" sz="2300" dirty="0" smtClean="0">
                <a:latin typeface="Times New Roman" pitchFamily="18" charset="0"/>
                <a:cs typeface="Times New Roman" pitchFamily="18" charset="0"/>
              </a:rPr>
              <a:t>deep. The </a:t>
            </a:r>
            <a:r>
              <a:rPr lang="en-US" sz="2300" dirty="0">
                <a:latin typeface="Times New Roman" pitchFamily="18" charset="0"/>
                <a:cs typeface="Times New Roman" pitchFamily="18" charset="0"/>
              </a:rPr>
              <a:t>volume of water it will hold is</a:t>
            </a:r>
          </a:p>
        </p:txBody>
      </p:sp>
      <p:sp>
        <p:nvSpPr>
          <p:cNvPr id="4" name="Rectangle 3"/>
          <p:cNvSpPr/>
          <p:nvPr/>
        </p:nvSpPr>
        <p:spPr>
          <a:xfrm>
            <a:off x="609600" y="2676144"/>
            <a:ext cx="553357" cy="446276"/>
          </a:xfrm>
          <a:prstGeom prst="rect">
            <a:avLst/>
          </a:prstGeom>
        </p:spPr>
        <p:txBody>
          <a:bodyPr wrap="none">
            <a:spAutoFit/>
          </a:bodyPr>
          <a:lstStyle/>
          <a:p>
            <a:r>
              <a:rPr lang="en-US" sz="2300" b="1" smtClean="0">
                <a:latin typeface="Times New Roman" pitchFamily="18" charset="0"/>
                <a:cs typeface="Times New Roman" pitchFamily="18" charset="0"/>
              </a:rPr>
              <a:t>28.</a:t>
            </a:r>
            <a:endParaRPr lang="en-US" sz="2300" dirty="0">
              <a:latin typeface="Times New Roman" pitchFamily="18" charset="0"/>
              <a:cs typeface="Times New Roman" pitchFamily="18" charset="0"/>
            </a:endParaRPr>
          </a:p>
        </p:txBody>
      </p:sp>
      <p:sp>
        <p:nvSpPr>
          <p:cNvPr id="5" name="Content Placeholder 10"/>
          <p:cNvSpPr txBox="1">
            <a:spLocks/>
          </p:cNvSpPr>
          <p:nvPr/>
        </p:nvSpPr>
        <p:spPr>
          <a:xfrm>
            <a:off x="1151208" y="3429000"/>
            <a:ext cx="1896791" cy="676339"/>
          </a:xfrm>
          <a:prstGeom prst="rect">
            <a:avLst/>
          </a:prstGeom>
        </p:spPr>
        <p:txBody>
          <a:bodyPr wrap="square">
            <a:spAutoFit/>
          </a:bodyPr>
          <a:lstStyle>
            <a:lvl1pPr marL="274320" indent="-274320" algn="l" defTabSz="914400" rtl="0" eaLnBrk="1" latinLnBrk="0" hangingPunct="1">
              <a:spcBef>
                <a:spcPct val="20000"/>
              </a:spcBef>
              <a:buClr>
                <a:schemeClr val="accent1"/>
              </a:buClr>
              <a:buSzPct val="100000"/>
              <a:buFont typeface="Symbol" pitchFamily="18" charset="2"/>
              <a:buChar char=""/>
              <a:defRPr sz="2400" kern="1200">
                <a:solidFill>
                  <a:schemeClr val="tx2"/>
                </a:solidFill>
                <a:latin typeface="+mn-lt"/>
                <a:ea typeface="+mn-ea"/>
                <a:cs typeface="+mn-cs"/>
              </a:defRPr>
            </a:lvl1pPr>
            <a:lvl2pPr marL="576263" indent="-274320" algn="l" defTabSz="914400" rtl="0" eaLnBrk="1" latinLnBrk="0" hangingPunct="1">
              <a:spcBef>
                <a:spcPct val="20000"/>
              </a:spcBef>
              <a:buClr>
                <a:schemeClr val="accent1"/>
              </a:buClr>
              <a:buSzPct val="100000"/>
              <a:buFont typeface="Symbol" pitchFamily="18" charset="2"/>
              <a:buChar char=""/>
              <a:defRPr sz="2200" kern="1200">
                <a:solidFill>
                  <a:schemeClr val="tx2"/>
                </a:solidFill>
                <a:latin typeface="+mn-lt"/>
                <a:ea typeface="+mn-ea"/>
                <a:cs typeface="+mn-cs"/>
              </a:defRPr>
            </a:lvl2pPr>
            <a:lvl3pPr marL="855663" indent="-228600" algn="l" defTabSz="914400" rtl="0" eaLnBrk="1" latinLnBrk="0" hangingPunct="1">
              <a:spcBef>
                <a:spcPct val="20000"/>
              </a:spcBef>
              <a:buClr>
                <a:schemeClr val="accent1"/>
              </a:buClr>
              <a:buSzPct val="100000"/>
              <a:buFont typeface="Symbol" pitchFamily="18" charset="2"/>
              <a:buChar char=""/>
              <a:defRPr sz="2000" kern="1200">
                <a:solidFill>
                  <a:schemeClr val="tx2"/>
                </a:solidFill>
                <a:latin typeface="+mn-lt"/>
                <a:ea typeface="+mn-ea"/>
                <a:cs typeface="+mn-cs"/>
              </a:defRPr>
            </a:lvl3pPr>
            <a:lvl4pPr marL="1143000" indent="-228600" algn="l" defTabSz="914400" rtl="0" eaLnBrk="1" latinLnBrk="0" hangingPunct="1">
              <a:spcBef>
                <a:spcPct val="20000"/>
              </a:spcBef>
              <a:buClr>
                <a:schemeClr val="accent1"/>
              </a:buClr>
              <a:buSzPct val="100000"/>
              <a:buFont typeface="Symbol" pitchFamily="18" charset="2"/>
              <a:buChar char=""/>
              <a:defRPr sz="1800" kern="1200">
                <a:solidFill>
                  <a:schemeClr val="tx2"/>
                </a:solidFill>
                <a:latin typeface="+mn-lt"/>
                <a:ea typeface="+mn-ea"/>
                <a:cs typeface="+mn-cs"/>
              </a:defRPr>
            </a:lvl4pPr>
            <a:lvl5pPr marL="1463040" indent="-228600" algn="l" defTabSz="914400" rtl="0" eaLnBrk="1" latinLnBrk="0" hangingPunct="1">
              <a:spcBef>
                <a:spcPct val="20000"/>
              </a:spcBef>
              <a:buClr>
                <a:schemeClr val="accent1"/>
              </a:buClr>
              <a:buSzPct val="100000"/>
              <a:buFont typeface="Symbol" pitchFamily="18" charset="2"/>
              <a:buChar char=""/>
              <a:defRPr sz="1600" kern="1200">
                <a:solidFill>
                  <a:schemeClr val="tx2"/>
                </a:solidFill>
                <a:latin typeface="+mn-lt"/>
                <a:ea typeface="+mn-ea"/>
                <a:cs typeface="+mn-cs"/>
              </a:defRPr>
            </a:lvl5pPr>
            <a:lvl6pPr marL="178308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6pPr>
            <a:lvl7pPr marL="210312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7pPr>
            <a:lvl8pPr marL="242316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8pPr>
            <a:lvl9pPr marL="274320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9pPr>
          </a:lstStyle>
          <a:p>
            <a:pPr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(A) 1.5 </a:t>
            </a:r>
            <a:r>
              <a:rPr lang="en-US" sz="2300" dirty="0" err="1" smtClean="0">
                <a:solidFill>
                  <a:schemeClr val="tx1"/>
                </a:solidFill>
                <a:latin typeface="Times New Roman" pitchFamily="18" charset="0"/>
                <a:cs typeface="Times New Roman" pitchFamily="18" charset="0"/>
              </a:rPr>
              <a:t>litres</a:t>
            </a:r>
            <a:endParaRPr lang="en-US" sz="2300" baseline="30000" dirty="0">
              <a:solidFill>
                <a:schemeClr val="tx1"/>
              </a:solidFill>
              <a:latin typeface="Times New Roman" pitchFamily="18" charset="0"/>
              <a:cs typeface="Times New Roman" pitchFamily="18" charset="0"/>
            </a:endParaRPr>
          </a:p>
        </p:txBody>
      </p:sp>
      <p:sp>
        <p:nvSpPr>
          <p:cNvPr id="6" name="Content Placeholder 10"/>
          <p:cNvSpPr txBox="1">
            <a:spLocks/>
          </p:cNvSpPr>
          <p:nvPr/>
        </p:nvSpPr>
        <p:spPr>
          <a:xfrm>
            <a:off x="3181098" y="3429000"/>
            <a:ext cx="1695197" cy="676339"/>
          </a:xfrm>
          <a:prstGeom prst="rect">
            <a:avLst/>
          </a:prstGeom>
        </p:spPr>
        <p:txBody>
          <a:bodyPr wrap="square">
            <a:spAutoFit/>
          </a:bodyPr>
          <a:lstStyle>
            <a:lvl1pPr marL="274320" indent="-274320" algn="l" defTabSz="914400" rtl="0" eaLnBrk="1" latinLnBrk="0" hangingPunct="1">
              <a:spcBef>
                <a:spcPct val="20000"/>
              </a:spcBef>
              <a:buClr>
                <a:schemeClr val="accent1"/>
              </a:buClr>
              <a:buSzPct val="100000"/>
              <a:buFont typeface="Symbol" pitchFamily="18" charset="2"/>
              <a:buChar char=""/>
              <a:defRPr sz="2400" kern="1200">
                <a:solidFill>
                  <a:schemeClr val="tx2"/>
                </a:solidFill>
                <a:latin typeface="+mn-lt"/>
                <a:ea typeface="+mn-ea"/>
                <a:cs typeface="+mn-cs"/>
              </a:defRPr>
            </a:lvl1pPr>
            <a:lvl2pPr marL="576263" indent="-274320" algn="l" defTabSz="914400" rtl="0" eaLnBrk="1" latinLnBrk="0" hangingPunct="1">
              <a:spcBef>
                <a:spcPct val="20000"/>
              </a:spcBef>
              <a:buClr>
                <a:schemeClr val="accent1"/>
              </a:buClr>
              <a:buSzPct val="100000"/>
              <a:buFont typeface="Symbol" pitchFamily="18" charset="2"/>
              <a:buChar char=""/>
              <a:defRPr sz="2200" kern="1200">
                <a:solidFill>
                  <a:schemeClr val="tx2"/>
                </a:solidFill>
                <a:latin typeface="+mn-lt"/>
                <a:ea typeface="+mn-ea"/>
                <a:cs typeface="+mn-cs"/>
              </a:defRPr>
            </a:lvl2pPr>
            <a:lvl3pPr marL="855663" indent="-228600" algn="l" defTabSz="914400" rtl="0" eaLnBrk="1" latinLnBrk="0" hangingPunct="1">
              <a:spcBef>
                <a:spcPct val="20000"/>
              </a:spcBef>
              <a:buClr>
                <a:schemeClr val="accent1"/>
              </a:buClr>
              <a:buSzPct val="100000"/>
              <a:buFont typeface="Symbol" pitchFamily="18" charset="2"/>
              <a:buChar char=""/>
              <a:defRPr sz="2000" kern="1200">
                <a:solidFill>
                  <a:schemeClr val="tx2"/>
                </a:solidFill>
                <a:latin typeface="+mn-lt"/>
                <a:ea typeface="+mn-ea"/>
                <a:cs typeface="+mn-cs"/>
              </a:defRPr>
            </a:lvl3pPr>
            <a:lvl4pPr marL="1143000" indent="-228600" algn="l" defTabSz="914400" rtl="0" eaLnBrk="1" latinLnBrk="0" hangingPunct="1">
              <a:spcBef>
                <a:spcPct val="20000"/>
              </a:spcBef>
              <a:buClr>
                <a:schemeClr val="accent1"/>
              </a:buClr>
              <a:buSzPct val="100000"/>
              <a:buFont typeface="Symbol" pitchFamily="18" charset="2"/>
              <a:buChar char=""/>
              <a:defRPr sz="1800" kern="1200">
                <a:solidFill>
                  <a:schemeClr val="tx2"/>
                </a:solidFill>
                <a:latin typeface="+mn-lt"/>
                <a:ea typeface="+mn-ea"/>
                <a:cs typeface="+mn-cs"/>
              </a:defRPr>
            </a:lvl4pPr>
            <a:lvl5pPr marL="1463040" indent="-228600" algn="l" defTabSz="914400" rtl="0" eaLnBrk="1" latinLnBrk="0" hangingPunct="1">
              <a:spcBef>
                <a:spcPct val="20000"/>
              </a:spcBef>
              <a:buClr>
                <a:schemeClr val="accent1"/>
              </a:buClr>
              <a:buSzPct val="100000"/>
              <a:buFont typeface="Symbol" pitchFamily="18" charset="2"/>
              <a:buChar char=""/>
              <a:defRPr sz="1600" kern="1200">
                <a:solidFill>
                  <a:schemeClr val="tx2"/>
                </a:solidFill>
                <a:latin typeface="+mn-lt"/>
                <a:ea typeface="+mn-ea"/>
                <a:cs typeface="+mn-cs"/>
              </a:defRPr>
            </a:lvl5pPr>
            <a:lvl6pPr marL="178308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6pPr>
            <a:lvl7pPr marL="210312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7pPr>
            <a:lvl8pPr marL="242316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8pPr>
            <a:lvl9pPr marL="274320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9pPr>
          </a:lstStyle>
          <a:p>
            <a:pPr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(B) 15 </a:t>
            </a:r>
            <a:r>
              <a:rPr lang="en-US" sz="2300" dirty="0" err="1">
                <a:solidFill>
                  <a:schemeClr val="tx1"/>
                </a:solidFill>
                <a:latin typeface="Times New Roman" pitchFamily="18" charset="0"/>
                <a:cs typeface="Times New Roman" pitchFamily="18" charset="0"/>
              </a:rPr>
              <a:t>litres</a:t>
            </a:r>
            <a:endParaRPr lang="en-US" sz="2300" dirty="0">
              <a:solidFill>
                <a:schemeClr val="tx1"/>
              </a:solidFill>
              <a:latin typeface="Times New Roman" pitchFamily="18" charset="0"/>
              <a:cs typeface="Times New Roman" pitchFamily="18" charset="0"/>
            </a:endParaRPr>
          </a:p>
        </p:txBody>
      </p:sp>
      <p:sp>
        <p:nvSpPr>
          <p:cNvPr id="7" name="Content Placeholder 10"/>
          <p:cNvSpPr txBox="1">
            <a:spLocks/>
          </p:cNvSpPr>
          <p:nvPr/>
        </p:nvSpPr>
        <p:spPr>
          <a:xfrm>
            <a:off x="1151209" y="3934651"/>
            <a:ext cx="1896790" cy="676339"/>
          </a:xfrm>
          <a:prstGeom prst="rect">
            <a:avLst/>
          </a:prstGeom>
        </p:spPr>
        <p:txBody>
          <a:bodyPr wrap="square">
            <a:spAutoFit/>
          </a:bodyPr>
          <a:lstStyle>
            <a:lvl1pPr marL="274320" indent="-274320" algn="l" defTabSz="914400" rtl="0" eaLnBrk="1" latinLnBrk="0" hangingPunct="1">
              <a:spcBef>
                <a:spcPct val="20000"/>
              </a:spcBef>
              <a:buClr>
                <a:schemeClr val="accent1"/>
              </a:buClr>
              <a:buSzPct val="100000"/>
              <a:buFont typeface="Symbol" pitchFamily="18" charset="2"/>
              <a:buChar char=""/>
              <a:defRPr sz="2400" kern="1200">
                <a:solidFill>
                  <a:schemeClr val="tx2"/>
                </a:solidFill>
                <a:latin typeface="+mn-lt"/>
                <a:ea typeface="+mn-ea"/>
                <a:cs typeface="+mn-cs"/>
              </a:defRPr>
            </a:lvl1pPr>
            <a:lvl2pPr marL="576263" indent="-274320" algn="l" defTabSz="914400" rtl="0" eaLnBrk="1" latinLnBrk="0" hangingPunct="1">
              <a:spcBef>
                <a:spcPct val="20000"/>
              </a:spcBef>
              <a:buClr>
                <a:schemeClr val="accent1"/>
              </a:buClr>
              <a:buSzPct val="100000"/>
              <a:buFont typeface="Symbol" pitchFamily="18" charset="2"/>
              <a:buChar char=""/>
              <a:defRPr sz="2200" kern="1200">
                <a:solidFill>
                  <a:schemeClr val="tx2"/>
                </a:solidFill>
                <a:latin typeface="+mn-lt"/>
                <a:ea typeface="+mn-ea"/>
                <a:cs typeface="+mn-cs"/>
              </a:defRPr>
            </a:lvl2pPr>
            <a:lvl3pPr marL="855663" indent="-228600" algn="l" defTabSz="914400" rtl="0" eaLnBrk="1" latinLnBrk="0" hangingPunct="1">
              <a:spcBef>
                <a:spcPct val="20000"/>
              </a:spcBef>
              <a:buClr>
                <a:schemeClr val="accent1"/>
              </a:buClr>
              <a:buSzPct val="100000"/>
              <a:buFont typeface="Symbol" pitchFamily="18" charset="2"/>
              <a:buChar char=""/>
              <a:defRPr sz="2000" kern="1200">
                <a:solidFill>
                  <a:schemeClr val="tx2"/>
                </a:solidFill>
                <a:latin typeface="+mn-lt"/>
                <a:ea typeface="+mn-ea"/>
                <a:cs typeface="+mn-cs"/>
              </a:defRPr>
            </a:lvl3pPr>
            <a:lvl4pPr marL="1143000" indent="-228600" algn="l" defTabSz="914400" rtl="0" eaLnBrk="1" latinLnBrk="0" hangingPunct="1">
              <a:spcBef>
                <a:spcPct val="20000"/>
              </a:spcBef>
              <a:buClr>
                <a:schemeClr val="accent1"/>
              </a:buClr>
              <a:buSzPct val="100000"/>
              <a:buFont typeface="Symbol" pitchFamily="18" charset="2"/>
              <a:buChar char=""/>
              <a:defRPr sz="1800" kern="1200">
                <a:solidFill>
                  <a:schemeClr val="tx2"/>
                </a:solidFill>
                <a:latin typeface="+mn-lt"/>
                <a:ea typeface="+mn-ea"/>
                <a:cs typeface="+mn-cs"/>
              </a:defRPr>
            </a:lvl4pPr>
            <a:lvl5pPr marL="1463040" indent="-228600" algn="l" defTabSz="914400" rtl="0" eaLnBrk="1" latinLnBrk="0" hangingPunct="1">
              <a:spcBef>
                <a:spcPct val="20000"/>
              </a:spcBef>
              <a:buClr>
                <a:schemeClr val="accent1"/>
              </a:buClr>
              <a:buSzPct val="100000"/>
              <a:buFont typeface="Symbol" pitchFamily="18" charset="2"/>
              <a:buChar char=""/>
              <a:defRPr sz="1600" kern="1200">
                <a:solidFill>
                  <a:schemeClr val="tx2"/>
                </a:solidFill>
                <a:latin typeface="+mn-lt"/>
                <a:ea typeface="+mn-ea"/>
                <a:cs typeface="+mn-cs"/>
              </a:defRPr>
            </a:lvl5pPr>
            <a:lvl6pPr marL="178308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6pPr>
            <a:lvl7pPr marL="210312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7pPr>
            <a:lvl8pPr marL="242316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8pPr>
            <a:lvl9pPr marL="274320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9pPr>
          </a:lstStyle>
          <a:p>
            <a:pPr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(C) 150 </a:t>
            </a:r>
            <a:r>
              <a:rPr lang="en-US" sz="2300" dirty="0" err="1">
                <a:solidFill>
                  <a:schemeClr val="tx1"/>
                </a:solidFill>
                <a:latin typeface="Times New Roman" pitchFamily="18" charset="0"/>
                <a:cs typeface="Times New Roman" pitchFamily="18" charset="0"/>
              </a:rPr>
              <a:t>litres</a:t>
            </a:r>
            <a:endParaRPr lang="en-US" sz="2300" baseline="30000" dirty="0">
              <a:solidFill>
                <a:schemeClr val="tx1"/>
              </a:solidFill>
              <a:latin typeface="Times New Roman" pitchFamily="18" charset="0"/>
              <a:cs typeface="Times New Roman" pitchFamily="18" charset="0"/>
            </a:endParaRPr>
          </a:p>
        </p:txBody>
      </p:sp>
      <p:sp>
        <p:nvSpPr>
          <p:cNvPr id="8" name="Content Placeholder 10"/>
          <p:cNvSpPr txBox="1">
            <a:spLocks/>
          </p:cNvSpPr>
          <p:nvPr/>
        </p:nvSpPr>
        <p:spPr>
          <a:xfrm>
            <a:off x="3181098" y="3943795"/>
            <a:ext cx="1993392" cy="676339"/>
          </a:xfrm>
          <a:prstGeom prst="rect">
            <a:avLst/>
          </a:prstGeom>
        </p:spPr>
        <p:txBody>
          <a:bodyPr wrap="square">
            <a:spAutoFit/>
          </a:bodyPr>
          <a:lstStyle>
            <a:lvl1pPr marL="274320" indent="-274320" algn="l" defTabSz="914400" rtl="0" eaLnBrk="1" latinLnBrk="0" hangingPunct="1">
              <a:spcBef>
                <a:spcPct val="20000"/>
              </a:spcBef>
              <a:buClr>
                <a:schemeClr val="accent1"/>
              </a:buClr>
              <a:buSzPct val="100000"/>
              <a:buFont typeface="Symbol" pitchFamily="18" charset="2"/>
              <a:buChar char=""/>
              <a:defRPr sz="2400" kern="1200">
                <a:solidFill>
                  <a:schemeClr val="tx2"/>
                </a:solidFill>
                <a:latin typeface="+mn-lt"/>
                <a:ea typeface="+mn-ea"/>
                <a:cs typeface="+mn-cs"/>
              </a:defRPr>
            </a:lvl1pPr>
            <a:lvl2pPr marL="576263" indent="-274320" algn="l" defTabSz="914400" rtl="0" eaLnBrk="1" latinLnBrk="0" hangingPunct="1">
              <a:spcBef>
                <a:spcPct val="20000"/>
              </a:spcBef>
              <a:buClr>
                <a:schemeClr val="accent1"/>
              </a:buClr>
              <a:buSzPct val="100000"/>
              <a:buFont typeface="Symbol" pitchFamily="18" charset="2"/>
              <a:buChar char=""/>
              <a:defRPr sz="2200" kern="1200">
                <a:solidFill>
                  <a:schemeClr val="tx2"/>
                </a:solidFill>
                <a:latin typeface="+mn-lt"/>
                <a:ea typeface="+mn-ea"/>
                <a:cs typeface="+mn-cs"/>
              </a:defRPr>
            </a:lvl2pPr>
            <a:lvl3pPr marL="855663" indent="-228600" algn="l" defTabSz="914400" rtl="0" eaLnBrk="1" latinLnBrk="0" hangingPunct="1">
              <a:spcBef>
                <a:spcPct val="20000"/>
              </a:spcBef>
              <a:buClr>
                <a:schemeClr val="accent1"/>
              </a:buClr>
              <a:buSzPct val="100000"/>
              <a:buFont typeface="Symbol" pitchFamily="18" charset="2"/>
              <a:buChar char=""/>
              <a:defRPr sz="2000" kern="1200">
                <a:solidFill>
                  <a:schemeClr val="tx2"/>
                </a:solidFill>
                <a:latin typeface="+mn-lt"/>
                <a:ea typeface="+mn-ea"/>
                <a:cs typeface="+mn-cs"/>
              </a:defRPr>
            </a:lvl3pPr>
            <a:lvl4pPr marL="1143000" indent="-228600" algn="l" defTabSz="914400" rtl="0" eaLnBrk="1" latinLnBrk="0" hangingPunct="1">
              <a:spcBef>
                <a:spcPct val="20000"/>
              </a:spcBef>
              <a:buClr>
                <a:schemeClr val="accent1"/>
              </a:buClr>
              <a:buSzPct val="100000"/>
              <a:buFont typeface="Symbol" pitchFamily="18" charset="2"/>
              <a:buChar char=""/>
              <a:defRPr sz="1800" kern="1200">
                <a:solidFill>
                  <a:schemeClr val="tx2"/>
                </a:solidFill>
                <a:latin typeface="+mn-lt"/>
                <a:ea typeface="+mn-ea"/>
                <a:cs typeface="+mn-cs"/>
              </a:defRPr>
            </a:lvl4pPr>
            <a:lvl5pPr marL="1463040" indent="-228600" algn="l" defTabSz="914400" rtl="0" eaLnBrk="1" latinLnBrk="0" hangingPunct="1">
              <a:spcBef>
                <a:spcPct val="20000"/>
              </a:spcBef>
              <a:buClr>
                <a:schemeClr val="accent1"/>
              </a:buClr>
              <a:buSzPct val="100000"/>
              <a:buFont typeface="Symbol" pitchFamily="18" charset="2"/>
              <a:buChar char=""/>
              <a:defRPr sz="1600" kern="1200">
                <a:solidFill>
                  <a:schemeClr val="tx2"/>
                </a:solidFill>
                <a:latin typeface="+mn-lt"/>
                <a:ea typeface="+mn-ea"/>
                <a:cs typeface="+mn-cs"/>
              </a:defRPr>
            </a:lvl5pPr>
            <a:lvl6pPr marL="178308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6pPr>
            <a:lvl7pPr marL="210312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7pPr>
            <a:lvl8pPr marL="242316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8pPr>
            <a:lvl9pPr marL="274320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9pPr>
          </a:lstStyle>
          <a:p>
            <a:pPr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(D) 1 500 </a:t>
            </a:r>
            <a:r>
              <a:rPr lang="en-US" sz="2300" dirty="0" err="1">
                <a:solidFill>
                  <a:schemeClr val="tx1"/>
                </a:solidFill>
                <a:latin typeface="Times New Roman" pitchFamily="18" charset="0"/>
                <a:cs typeface="Times New Roman" pitchFamily="18" charset="0"/>
              </a:rPr>
              <a:t>litres</a:t>
            </a:r>
            <a:endParaRPr lang="en-US" sz="2300" dirty="0">
              <a:solidFill>
                <a:schemeClr val="tx1"/>
              </a:solidFill>
              <a:latin typeface="Times New Roman" pitchFamily="18" charset="0"/>
              <a:cs typeface="Times New Roman" pitchFamily="18" charset="0"/>
            </a:endParaRPr>
          </a:p>
        </p:txBody>
      </p:sp>
      <p:sp>
        <p:nvSpPr>
          <p:cNvPr id="9" name="Notched Right Arrow 8"/>
          <p:cNvSpPr/>
          <p:nvPr/>
        </p:nvSpPr>
        <p:spPr>
          <a:xfrm>
            <a:off x="7162800" y="6019800"/>
            <a:ext cx="1782315" cy="685800"/>
          </a:xfrm>
          <a:prstGeom prst="notchedRightArrow">
            <a:avLst/>
          </a:prstGeom>
          <a:blipFill>
            <a:blip r:embed="rId2" cstate="print">
              <a:extLst>
                <a:ext uri="{BEBA8EAE-BF5A-486C-A8C5-ECC9F3942E4B}">
                  <a14:imgProps xmlns:a14="http://schemas.microsoft.com/office/drawing/2010/main" xmlns="">
                    <a14:imgLayer r:embed="rId3">
                      <a14:imgEffect>
                        <a14:brightnessContrast bright="-20000" contrast="-20000"/>
                      </a14:imgEffect>
                    </a14:imgLayer>
                  </a14:imgProps>
                </a:ex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ANSWER</a:t>
            </a:r>
            <a:endParaRPr lang="en-US" sz="2000" b="1" dirty="0">
              <a:solidFill>
                <a:schemeClr val="tx1"/>
              </a:solidFill>
              <a:latin typeface="Times New Roman" pitchFamily="18" charset="0"/>
              <a:cs typeface="Times New Roman" pitchFamily="18" charset="0"/>
            </a:endParaRPr>
          </a:p>
        </p:txBody>
      </p:sp>
      <p:sp>
        <p:nvSpPr>
          <p:cNvPr id="10" name="TextBox 9"/>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4 Paper 1</a:t>
            </a:r>
          </a:p>
        </p:txBody>
      </p:sp>
    </p:spTree>
    <p:extLst>
      <p:ext uri="{BB962C8B-B14F-4D97-AF65-F5344CB8AC3E}">
        <p14:creationId xmlns:p14="http://schemas.microsoft.com/office/powerpoint/2010/main" xmlns="" val="2306336524"/>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500" fill="hold"/>
                                        <p:tgtEl>
                                          <p:spTgt spid="4"/>
                                        </p:tgtEl>
                                        <p:attrNameLst>
                                          <p:attrName>ppt_w</p:attrName>
                                        </p:attrNameLst>
                                      </p:cBhvr>
                                      <p:tavLst>
                                        <p:tav tm="0">
                                          <p:val>
                                            <p:fltVal val="0"/>
                                          </p:val>
                                        </p:tav>
                                        <p:tav tm="100000">
                                          <p:val>
                                            <p:strVal val="#ppt_w"/>
                                          </p:val>
                                        </p:tav>
                                      </p:tavLst>
                                    </p:anim>
                                    <p:anim calcmode="lin" valueType="num">
                                      <p:cBhvr>
                                        <p:cTn id="8" dur="500" fill="hold"/>
                                        <p:tgtEl>
                                          <p:spTgt spid="4"/>
                                        </p:tgtEl>
                                        <p:attrNameLst>
                                          <p:attrName>ppt_h</p:attrName>
                                        </p:attrNameLst>
                                      </p:cBhvr>
                                      <p:tavLst>
                                        <p:tav tm="0">
                                          <p:val>
                                            <p:fltVal val="0"/>
                                          </p:val>
                                        </p:tav>
                                        <p:tav tm="100000">
                                          <p:val>
                                            <p:strVal val="#ppt_h"/>
                                          </p:val>
                                        </p:tav>
                                      </p:tavLst>
                                    </p:anim>
                                    <p:animEffect transition="in" filter="fade">
                                      <p:cBhvr>
                                        <p:cTn id="9" dur="500"/>
                                        <p:tgtEl>
                                          <p:spTgt spid="4"/>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3"/>
                                        </p:tgtEl>
                                        <p:attrNameLst>
                                          <p:attrName>style.visibility</p:attrName>
                                        </p:attrNameLst>
                                      </p:cBhvr>
                                      <p:to>
                                        <p:strVal val="visible"/>
                                      </p:to>
                                    </p:set>
                                    <p:anim calcmode="lin" valueType="num">
                                      <p:cBhvr>
                                        <p:cTn id="12" dur="500" fill="hold"/>
                                        <p:tgtEl>
                                          <p:spTgt spid="3"/>
                                        </p:tgtEl>
                                        <p:attrNameLst>
                                          <p:attrName>ppt_w</p:attrName>
                                        </p:attrNameLst>
                                      </p:cBhvr>
                                      <p:tavLst>
                                        <p:tav tm="0">
                                          <p:val>
                                            <p:fltVal val="0"/>
                                          </p:val>
                                        </p:tav>
                                        <p:tav tm="100000">
                                          <p:val>
                                            <p:strVal val="#ppt_w"/>
                                          </p:val>
                                        </p:tav>
                                      </p:tavLst>
                                    </p:anim>
                                    <p:anim calcmode="lin" valueType="num">
                                      <p:cBhvr>
                                        <p:cTn id="13" dur="500" fill="hold"/>
                                        <p:tgtEl>
                                          <p:spTgt spid="3"/>
                                        </p:tgtEl>
                                        <p:attrNameLst>
                                          <p:attrName>ppt_h</p:attrName>
                                        </p:attrNameLst>
                                      </p:cBhvr>
                                      <p:tavLst>
                                        <p:tav tm="0">
                                          <p:val>
                                            <p:fltVal val="0"/>
                                          </p:val>
                                        </p:tav>
                                        <p:tav tm="100000">
                                          <p:val>
                                            <p:strVal val="#ppt_h"/>
                                          </p:val>
                                        </p:tav>
                                      </p:tavLst>
                                    </p:anim>
                                    <p:animEffect transition="in" filter="fade">
                                      <p:cBhvr>
                                        <p:cTn id="14" dur="500"/>
                                        <p:tgtEl>
                                          <p:spTgt spid="3"/>
                                        </p:tgtEl>
                                      </p:cBhvr>
                                    </p:animEffect>
                                  </p:childTnLst>
                                </p:cTn>
                              </p:par>
                            </p:childTnLst>
                          </p:cTn>
                        </p:par>
                      </p:childTnLst>
                    </p:cTn>
                  </p:par>
                  <p:par>
                    <p:cTn id="15" fill="hold">
                      <p:stCondLst>
                        <p:cond delay="indefinite"/>
                      </p:stCondLst>
                      <p:childTnLst>
                        <p:par>
                          <p:cTn id="16" fill="hold">
                            <p:stCondLst>
                              <p:cond delay="0"/>
                            </p:stCondLst>
                            <p:childTnLst>
                              <p:par>
                                <p:cTn id="17" presetID="53" presetClass="entr" presetSubtype="16" fill="hold" grpId="0" nodeType="clickEffect">
                                  <p:stCondLst>
                                    <p:cond delay="0"/>
                                  </p:stCondLst>
                                  <p:childTnLst>
                                    <p:set>
                                      <p:cBhvr>
                                        <p:cTn id="18" dur="1" fill="hold">
                                          <p:stCondLst>
                                            <p:cond delay="0"/>
                                          </p:stCondLst>
                                        </p:cTn>
                                        <p:tgtEl>
                                          <p:spTgt spid="5"/>
                                        </p:tgtEl>
                                        <p:attrNameLst>
                                          <p:attrName>style.visibility</p:attrName>
                                        </p:attrNameLst>
                                      </p:cBhvr>
                                      <p:to>
                                        <p:strVal val="visible"/>
                                      </p:to>
                                    </p:set>
                                    <p:anim calcmode="lin" valueType="num">
                                      <p:cBhvr>
                                        <p:cTn id="19" dur="500" fill="hold"/>
                                        <p:tgtEl>
                                          <p:spTgt spid="5"/>
                                        </p:tgtEl>
                                        <p:attrNameLst>
                                          <p:attrName>ppt_w</p:attrName>
                                        </p:attrNameLst>
                                      </p:cBhvr>
                                      <p:tavLst>
                                        <p:tav tm="0">
                                          <p:val>
                                            <p:fltVal val="0"/>
                                          </p:val>
                                        </p:tav>
                                        <p:tav tm="100000">
                                          <p:val>
                                            <p:strVal val="#ppt_w"/>
                                          </p:val>
                                        </p:tav>
                                      </p:tavLst>
                                    </p:anim>
                                    <p:anim calcmode="lin" valueType="num">
                                      <p:cBhvr>
                                        <p:cTn id="20" dur="500" fill="hold"/>
                                        <p:tgtEl>
                                          <p:spTgt spid="5"/>
                                        </p:tgtEl>
                                        <p:attrNameLst>
                                          <p:attrName>ppt_h</p:attrName>
                                        </p:attrNameLst>
                                      </p:cBhvr>
                                      <p:tavLst>
                                        <p:tav tm="0">
                                          <p:val>
                                            <p:fltVal val="0"/>
                                          </p:val>
                                        </p:tav>
                                        <p:tav tm="100000">
                                          <p:val>
                                            <p:strVal val="#ppt_h"/>
                                          </p:val>
                                        </p:tav>
                                      </p:tavLst>
                                    </p:anim>
                                    <p:animEffect transition="in" filter="fade">
                                      <p:cBhvr>
                                        <p:cTn id="21" dur="500"/>
                                        <p:tgtEl>
                                          <p:spTgt spid="5"/>
                                        </p:tgtEl>
                                      </p:cBhvr>
                                    </p:animEffect>
                                  </p:childTnLst>
                                </p:cTn>
                              </p:par>
                              <p:par>
                                <p:cTn id="22" presetID="53" presetClass="entr" presetSubtype="16" fill="hold" grpId="0" nodeType="withEffect">
                                  <p:stCondLst>
                                    <p:cond delay="0"/>
                                  </p:stCondLst>
                                  <p:childTnLst>
                                    <p:set>
                                      <p:cBhvr>
                                        <p:cTn id="23" dur="1" fill="hold">
                                          <p:stCondLst>
                                            <p:cond delay="0"/>
                                          </p:stCondLst>
                                        </p:cTn>
                                        <p:tgtEl>
                                          <p:spTgt spid="6"/>
                                        </p:tgtEl>
                                        <p:attrNameLst>
                                          <p:attrName>style.visibility</p:attrName>
                                        </p:attrNameLst>
                                      </p:cBhvr>
                                      <p:to>
                                        <p:strVal val="visible"/>
                                      </p:to>
                                    </p:set>
                                    <p:anim calcmode="lin" valueType="num">
                                      <p:cBhvr>
                                        <p:cTn id="24" dur="500" fill="hold"/>
                                        <p:tgtEl>
                                          <p:spTgt spid="6"/>
                                        </p:tgtEl>
                                        <p:attrNameLst>
                                          <p:attrName>ppt_w</p:attrName>
                                        </p:attrNameLst>
                                      </p:cBhvr>
                                      <p:tavLst>
                                        <p:tav tm="0">
                                          <p:val>
                                            <p:fltVal val="0"/>
                                          </p:val>
                                        </p:tav>
                                        <p:tav tm="100000">
                                          <p:val>
                                            <p:strVal val="#ppt_w"/>
                                          </p:val>
                                        </p:tav>
                                      </p:tavLst>
                                    </p:anim>
                                    <p:anim calcmode="lin" valueType="num">
                                      <p:cBhvr>
                                        <p:cTn id="25" dur="500" fill="hold"/>
                                        <p:tgtEl>
                                          <p:spTgt spid="6"/>
                                        </p:tgtEl>
                                        <p:attrNameLst>
                                          <p:attrName>ppt_h</p:attrName>
                                        </p:attrNameLst>
                                      </p:cBhvr>
                                      <p:tavLst>
                                        <p:tav tm="0">
                                          <p:val>
                                            <p:fltVal val="0"/>
                                          </p:val>
                                        </p:tav>
                                        <p:tav tm="100000">
                                          <p:val>
                                            <p:strVal val="#ppt_h"/>
                                          </p:val>
                                        </p:tav>
                                      </p:tavLst>
                                    </p:anim>
                                    <p:animEffect transition="in" filter="fade">
                                      <p:cBhvr>
                                        <p:cTn id="26" dur="500"/>
                                        <p:tgtEl>
                                          <p:spTgt spid="6"/>
                                        </p:tgtEl>
                                      </p:cBhvr>
                                    </p:animEffect>
                                  </p:childTnLst>
                                </p:cTn>
                              </p:par>
                              <p:par>
                                <p:cTn id="27" presetID="53" presetClass="entr" presetSubtype="16" fill="hold" grpId="0" nodeType="withEffect">
                                  <p:stCondLst>
                                    <p:cond delay="0"/>
                                  </p:stCondLst>
                                  <p:childTnLst>
                                    <p:set>
                                      <p:cBhvr>
                                        <p:cTn id="28" dur="1" fill="hold">
                                          <p:stCondLst>
                                            <p:cond delay="0"/>
                                          </p:stCondLst>
                                        </p:cTn>
                                        <p:tgtEl>
                                          <p:spTgt spid="7"/>
                                        </p:tgtEl>
                                        <p:attrNameLst>
                                          <p:attrName>style.visibility</p:attrName>
                                        </p:attrNameLst>
                                      </p:cBhvr>
                                      <p:to>
                                        <p:strVal val="visible"/>
                                      </p:to>
                                    </p:set>
                                    <p:anim calcmode="lin" valueType="num">
                                      <p:cBhvr>
                                        <p:cTn id="29" dur="500" fill="hold"/>
                                        <p:tgtEl>
                                          <p:spTgt spid="7"/>
                                        </p:tgtEl>
                                        <p:attrNameLst>
                                          <p:attrName>ppt_w</p:attrName>
                                        </p:attrNameLst>
                                      </p:cBhvr>
                                      <p:tavLst>
                                        <p:tav tm="0">
                                          <p:val>
                                            <p:fltVal val="0"/>
                                          </p:val>
                                        </p:tav>
                                        <p:tav tm="100000">
                                          <p:val>
                                            <p:strVal val="#ppt_w"/>
                                          </p:val>
                                        </p:tav>
                                      </p:tavLst>
                                    </p:anim>
                                    <p:anim calcmode="lin" valueType="num">
                                      <p:cBhvr>
                                        <p:cTn id="30" dur="500" fill="hold"/>
                                        <p:tgtEl>
                                          <p:spTgt spid="7"/>
                                        </p:tgtEl>
                                        <p:attrNameLst>
                                          <p:attrName>ppt_h</p:attrName>
                                        </p:attrNameLst>
                                      </p:cBhvr>
                                      <p:tavLst>
                                        <p:tav tm="0">
                                          <p:val>
                                            <p:fltVal val="0"/>
                                          </p:val>
                                        </p:tav>
                                        <p:tav tm="100000">
                                          <p:val>
                                            <p:strVal val="#ppt_h"/>
                                          </p:val>
                                        </p:tav>
                                      </p:tavLst>
                                    </p:anim>
                                    <p:animEffect transition="in" filter="fade">
                                      <p:cBhvr>
                                        <p:cTn id="31" dur="500"/>
                                        <p:tgtEl>
                                          <p:spTgt spid="7"/>
                                        </p:tgtEl>
                                      </p:cBhvr>
                                    </p:animEffect>
                                  </p:childTnLst>
                                </p:cTn>
                              </p:par>
                              <p:par>
                                <p:cTn id="32" presetID="53" presetClass="entr" presetSubtype="16" fill="hold" grpId="0" nodeType="withEffect">
                                  <p:stCondLst>
                                    <p:cond delay="0"/>
                                  </p:stCondLst>
                                  <p:childTnLst>
                                    <p:set>
                                      <p:cBhvr>
                                        <p:cTn id="33" dur="1" fill="hold">
                                          <p:stCondLst>
                                            <p:cond delay="0"/>
                                          </p:stCondLst>
                                        </p:cTn>
                                        <p:tgtEl>
                                          <p:spTgt spid="8"/>
                                        </p:tgtEl>
                                        <p:attrNameLst>
                                          <p:attrName>style.visibility</p:attrName>
                                        </p:attrNameLst>
                                      </p:cBhvr>
                                      <p:to>
                                        <p:strVal val="visible"/>
                                      </p:to>
                                    </p:set>
                                    <p:anim calcmode="lin" valueType="num">
                                      <p:cBhvr>
                                        <p:cTn id="34" dur="500" fill="hold"/>
                                        <p:tgtEl>
                                          <p:spTgt spid="8"/>
                                        </p:tgtEl>
                                        <p:attrNameLst>
                                          <p:attrName>ppt_w</p:attrName>
                                        </p:attrNameLst>
                                      </p:cBhvr>
                                      <p:tavLst>
                                        <p:tav tm="0">
                                          <p:val>
                                            <p:fltVal val="0"/>
                                          </p:val>
                                        </p:tav>
                                        <p:tav tm="100000">
                                          <p:val>
                                            <p:strVal val="#ppt_w"/>
                                          </p:val>
                                        </p:tav>
                                      </p:tavLst>
                                    </p:anim>
                                    <p:anim calcmode="lin" valueType="num">
                                      <p:cBhvr>
                                        <p:cTn id="35" dur="500" fill="hold"/>
                                        <p:tgtEl>
                                          <p:spTgt spid="8"/>
                                        </p:tgtEl>
                                        <p:attrNameLst>
                                          <p:attrName>ppt_h</p:attrName>
                                        </p:attrNameLst>
                                      </p:cBhvr>
                                      <p:tavLst>
                                        <p:tav tm="0">
                                          <p:val>
                                            <p:fltVal val="0"/>
                                          </p:val>
                                        </p:tav>
                                        <p:tav tm="100000">
                                          <p:val>
                                            <p:strVal val="#ppt_h"/>
                                          </p:val>
                                        </p:tav>
                                      </p:tavLst>
                                    </p:anim>
                                    <p:animEffect transition="in" filter="fade">
                                      <p:cBhvr>
                                        <p:cTn id="36" dur="500"/>
                                        <p:tgtEl>
                                          <p:spTgt spid="8"/>
                                        </p:tgtEl>
                                      </p:cBhvr>
                                    </p:animEffect>
                                  </p:childTnLst>
                                </p:cTn>
                              </p:par>
                            </p:childTnLst>
                          </p:cTn>
                        </p:par>
                      </p:childTnLst>
                    </p:cTn>
                  </p:par>
                  <p:par>
                    <p:cTn id="37" fill="hold">
                      <p:stCondLst>
                        <p:cond delay="indefinite"/>
                      </p:stCondLst>
                      <p:childTnLst>
                        <p:par>
                          <p:cTn id="38" fill="hold">
                            <p:stCondLst>
                              <p:cond delay="0"/>
                            </p:stCondLst>
                            <p:childTnLst>
                              <p:par>
                                <p:cTn id="39" presetID="3" presetClass="entr" presetSubtype="10" fill="hold" grpId="0" nodeType="clickEffect">
                                  <p:stCondLst>
                                    <p:cond delay="0"/>
                                  </p:stCondLst>
                                  <p:childTnLst>
                                    <p:set>
                                      <p:cBhvr>
                                        <p:cTn id="40" dur="1" fill="hold">
                                          <p:stCondLst>
                                            <p:cond delay="0"/>
                                          </p:stCondLst>
                                        </p:cTn>
                                        <p:tgtEl>
                                          <p:spTgt spid="9"/>
                                        </p:tgtEl>
                                        <p:attrNameLst>
                                          <p:attrName>style.visibility</p:attrName>
                                        </p:attrNameLst>
                                      </p:cBhvr>
                                      <p:to>
                                        <p:strVal val="visible"/>
                                      </p:to>
                                    </p:set>
                                    <p:animEffect transition="in" filter="blinds(horizontal)">
                                      <p:cBhvr>
                                        <p:cTn id="41"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5" grpId="0"/>
      <p:bldP spid="6" grpId="0"/>
      <p:bldP spid="7" grpId="0"/>
      <p:bldP spid="8" grpId="0"/>
      <p:bldP spid="9" grpId="0" animBg="1"/>
    </p:bldLst>
  </p:timing>
</p:sld>
</file>

<file path=ppt/slides/slide6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a:xfrm>
            <a:off x="1143000" y="2020076"/>
            <a:ext cx="5791200" cy="1323439"/>
          </a:xfrm>
          <a:prstGeom prst="rect">
            <a:avLst/>
          </a:prstGeom>
        </p:spPr>
        <p:txBody>
          <a:bodyPr wrap="square">
            <a:spAutoFit/>
          </a:bodyPr>
          <a:lstStyle/>
          <a:p>
            <a:r>
              <a:rPr lang="en-US" sz="2000" dirty="0">
                <a:latin typeface="Times New Roman" pitchFamily="18" charset="0"/>
                <a:cs typeface="Times New Roman" pitchFamily="18" charset="0"/>
              </a:rPr>
              <a:t>The volume of the aquarium,</a:t>
            </a:r>
          </a:p>
          <a:p>
            <a:pPr>
              <a:tabLst>
                <a:tab pos="2500313" algn="l"/>
              </a:tabLst>
            </a:pPr>
            <a:r>
              <a:rPr lang="en-US" sz="2000" i="1" dirty="0" smtClean="0">
                <a:latin typeface="Times New Roman" pitchFamily="18" charset="0"/>
                <a:cs typeface="Times New Roman" pitchFamily="18" charset="0"/>
              </a:rPr>
              <a:t>                              V </a:t>
            </a:r>
            <a:r>
              <a:rPr lang="en-US" sz="2000" dirty="0" smtClean="0">
                <a:latin typeface="Times New Roman" pitchFamily="18" charset="0"/>
                <a:cs typeface="Times New Roman" pitchFamily="18" charset="0"/>
              </a:rPr>
              <a:t>= </a:t>
            </a:r>
            <a:r>
              <a:rPr lang="en-US" sz="2000" i="1" dirty="0" err="1" smtClean="0">
                <a:latin typeface="Times New Roman" pitchFamily="18" charset="0"/>
                <a:cs typeface="Times New Roman" pitchFamily="18" charset="0"/>
              </a:rPr>
              <a:t>lbh</a:t>
            </a:r>
            <a:endParaRPr lang="en-US" sz="2000" i="1" dirty="0" smtClean="0">
              <a:latin typeface="Times New Roman" pitchFamily="18" charset="0"/>
              <a:cs typeface="Times New Roman" pitchFamily="18" charset="0"/>
            </a:endParaRPr>
          </a:p>
          <a:p>
            <a:pPr>
              <a:tabLst>
                <a:tab pos="2743200" algn="l"/>
              </a:tabLst>
            </a:pPr>
            <a:r>
              <a:rPr lang="en-US" sz="2000" i="1" dirty="0">
                <a:latin typeface="Times New Roman" pitchFamily="18" charset="0"/>
                <a:cs typeface="Times New Roman" pitchFamily="18" charset="0"/>
              </a:rPr>
              <a:t> </a:t>
            </a:r>
            <a:r>
              <a:rPr lang="en-US" sz="2000" i="1" dirty="0" smtClean="0">
                <a:latin typeface="Times New Roman" pitchFamily="18" charset="0"/>
                <a:cs typeface="Times New Roman" pitchFamily="18" charset="0"/>
              </a:rPr>
              <a:t>                                </a:t>
            </a:r>
            <a:r>
              <a:rPr lang="en-US" sz="1050" i="1" dirty="0" smtClean="0">
                <a:latin typeface="Times New Roman" pitchFamily="18" charset="0"/>
                <a:cs typeface="Times New Roman" pitchFamily="18" charset="0"/>
              </a:rPr>
              <a:t> </a:t>
            </a:r>
            <a:r>
              <a:rPr lang="en-US" sz="2000" dirty="0" smtClean="0">
                <a:latin typeface="Times New Roman" pitchFamily="18" charset="0"/>
                <a:cs typeface="Times New Roman" pitchFamily="18" charset="0"/>
              </a:rPr>
              <a:t>= 100 </a:t>
            </a:r>
            <a:r>
              <a:rPr lang="en-US" sz="2000" dirty="0" smtClean="0">
                <a:latin typeface="Times New Roman" pitchFamily="18" charset="0"/>
                <a:cs typeface="Times New Roman" pitchFamily="18" charset="0"/>
                <a:sym typeface="Symbol"/>
              </a:rPr>
              <a:t> 50</a:t>
            </a:r>
            <a:r>
              <a:rPr lang="en-US" sz="2000" dirty="0">
                <a:latin typeface="Times New Roman" pitchFamily="18" charset="0"/>
                <a:cs typeface="Times New Roman" pitchFamily="18" charset="0"/>
              </a:rPr>
              <a:t> </a:t>
            </a:r>
            <a:r>
              <a:rPr lang="en-US" sz="2000" dirty="0">
                <a:latin typeface="Times New Roman" pitchFamily="18" charset="0"/>
                <a:cs typeface="Times New Roman" pitchFamily="18" charset="0"/>
                <a:sym typeface="Symbol"/>
              </a:rPr>
              <a:t> </a:t>
            </a:r>
            <a:r>
              <a:rPr lang="en-US" sz="2000" dirty="0" smtClean="0">
                <a:latin typeface="Times New Roman" pitchFamily="18" charset="0"/>
                <a:cs typeface="Times New Roman" pitchFamily="18" charset="0"/>
                <a:sym typeface="Symbol"/>
              </a:rPr>
              <a:t>30 cm</a:t>
            </a:r>
            <a:r>
              <a:rPr lang="en-US" sz="2000" baseline="30000" dirty="0">
                <a:latin typeface="Times New Roman" pitchFamily="18" charset="0"/>
                <a:cs typeface="Times New Roman" pitchFamily="18" charset="0"/>
                <a:sym typeface="Symbol"/>
              </a:rPr>
              <a:t>3</a:t>
            </a:r>
            <a:endParaRPr lang="en-US" sz="2000" baseline="30000" dirty="0" smtClean="0">
              <a:latin typeface="Times New Roman" pitchFamily="18" charset="0"/>
              <a:cs typeface="Times New Roman" pitchFamily="18" charset="0"/>
              <a:sym typeface="Symbol"/>
            </a:endParaRPr>
          </a:p>
          <a:p>
            <a:pPr>
              <a:tabLst>
                <a:tab pos="2743200" algn="l"/>
              </a:tabLst>
            </a:pPr>
            <a:r>
              <a:rPr lang="en-US" sz="2000" i="1" dirty="0" smtClean="0">
                <a:latin typeface="Times New Roman" pitchFamily="18" charset="0"/>
                <a:cs typeface="Times New Roman" pitchFamily="18" charset="0"/>
              </a:rPr>
              <a:t>                                 </a:t>
            </a:r>
            <a:r>
              <a:rPr lang="en-US" sz="1050" i="1" dirty="0" smtClean="0">
                <a:latin typeface="Times New Roman" pitchFamily="18" charset="0"/>
                <a:cs typeface="Times New Roman" pitchFamily="18" charset="0"/>
              </a:rPr>
              <a:t> </a:t>
            </a:r>
            <a:r>
              <a:rPr lang="en-US" sz="2000" dirty="0" smtClean="0">
                <a:latin typeface="Times New Roman" pitchFamily="18" charset="0"/>
                <a:cs typeface="Times New Roman" pitchFamily="18" charset="0"/>
                <a:sym typeface="Symbol"/>
              </a:rPr>
              <a:t>= 150 000 cm</a:t>
            </a:r>
            <a:r>
              <a:rPr lang="en-US" sz="2000" baseline="30000" dirty="0">
                <a:latin typeface="Times New Roman" pitchFamily="18" charset="0"/>
                <a:cs typeface="Times New Roman" pitchFamily="18" charset="0"/>
                <a:sym typeface="Symbol"/>
              </a:rPr>
              <a:t>3</a:t>
            </a:r>
            <a:endParaRPr lang="en-US" sz="2000" dirty="0">
              <a:latin typeface="Times New Roman" pitchFamily="18" charset="0"/>
              <a:cs typeface="Times New Roman" pitchFamily="18" charset="0"/>
            </a:endParaRPr>
          </a:p>
        </p:txBody>
      </p:sp>
      <p:sp>
        <p:nvSpPr>
          <p:cNvPr id="4" name="Rectangle 3"/>
          <p:cNvSpPr/>
          <p:nvPr/>
        </p:nvSpPr>
        <p:spPr>
          <a:xfrm>
            <a:off x="609600" y="2020076"/>
            <a:ext cx="505267" cy="400110"/>
          </a:xfrm>
          <a:prstGeom prst="rect">
            <a:avLst/>
          </a:prstGeom>
        </p:spPr>
        <p:txBody>
          <a:bodyPr wrap="none">
            <a:spAutoFit/>
          </a:bodyPr>
          <a:lstStyle/>
          <a:p>
            <a:r>
              <a:rPr lang="en-US" sz="2000" b="1" smtClean="0">
                <a:latin typeface="Times New Roman" pitchFamily="18" charset="0"/>
                <a:cs typeface="Times New Roman" pitchFamily="18" charset="0"/>
              </a:rPr>
              <a:t>28.</a:t>
            </a:r>
            <a:endParaRPr lang="en-US" sz="2000" dirty="0">
              <a:latin typeface="Times New Roman" pitchFamily="18" charset="0"/>
              <a:cs typeface="Times New Roman" pitchFamily="18" charset="0"/>
            </a:endParaRPr>
          </a:p>
        </p:txBody>
      </p:sp>
      <p:sp>
        <p:nvSpPr>
          <p:cNvPr id="5" name="Rectangle 4"/>
          <p:cNvSpPr/>
          <p:nvPr/>
        </p:nvSpPr>
        <p:spPr>
          <a:xfrm>
            <a:off x="1143000" y="3276600"/>
            <a:ext cx="3512500" cy="400110"/>
          </a:xfrm>
          <a:prstGeom prst="rect">
            <a:avLst/>
          </a:prstGeom>
        </p:spPr>
        <p:txBody>
          <a:bodyPr wrap="none">
            <a:spAutoFit/>
          </a:bodyPr>
          <a:lstStyle/>
          <a:p>
            <a:r>
              <a:rPr lang="en-US" sz="2000" dirty="0">
                <a:latin typeface="Times New Roman" pitchFamily="18" charset="0"/>
                <a:cs typeface="Times New Roman" pitchFamily="18" charset="0"/>
              </a:rPr>
              <a:t>The volume of water it will hold</a:t>
            </a:r>
          </a:p>
        </p:txBody>
      </p:sp>
      <p:sp>
        <p:nvSpPr>
          <p:cNvPr id="6" name="Rectangle 5"/>
          <p:cNvSpPr/>
          <p:nvPr/>
        </p:nvSpPr>
        <p:spPr>
          <a:xfrm>
            <a:off x="1143000" y="4495800"/>
            <a:ext cx="4300536" cy="400110"/>
          </a:xfrm>
          <a:prstGeom prst="rect">
            <a:avLst/>
          </a:prstGeom>
        </p:spPr>
        <p:txBody>
          <a:bodyPr wrap="none">
            <a:spAutoFit/>
          </a:bodyPr>
          <a:lstStyle/>
          <a:p>
            <a:r>
              <a:rPr lang="en-US" sz="2000" dirty="0">
                <a:latin typeface="Times New Roman" pitchFamily="18" charset="0"/>
                <a:cs typeface="Times New Roman" pitchFamily="18" charset="0"/>
              </a:rPr>
              <a:t>Items </a:t>
            </a:r>
            <a:r>
              <a:rPr lang="en-US" sz="2000" dirty="0" smtClean="0">
                <a:latin typeface="Times New Roman" pitchFamily="18" charset="0"/>
                <a:cs typeface="Times New Roman" pitchFamily="18" charset="0"/>
              </a:rPr>
              <a:t>29−30 </a:t>
            </a:r>
            <a:r>
              <a:rPr lang="en-US" sz="2000" dirty="0">
                <a:latin typeface="Times New Roman" pitchFamily="18" charset="0"/>
                <a:cs typeface="Times New Roman" pitchFamily="18" charset="0"/>
              </a:rPr>
              <a:t>refer to the diagram below.</a:t>
            </a:r>
          </a:p>
        </p:txBody>
      </p:sp>
      <p:sp>
        <p:nvSpPr>
          <p:cNvPr id="7" name="Rectangle 6"/>
          <p:cNvSpPr/>
          <p:nvPr/>
        </p:nvSpPr>
        <p:spPr>
          <a:xfrm>
            <a:off x="1143000" y="6324152"/>
            <a:ext cx="6781800" cy="400110"/>
          </a:xfrm>
          <a:prstGeom prst="rect">
            <a:avLst/>
          </a:prstGeom>
        </p:spPr>
        <p:txBody>
          <a:bodyPr wrap="square">
            <a:spAutoFit/>
          </a:bodyPr>
          <a:lstStyle/>
          <a:p>
            <a:r>
              <a:rPr lang="en-US" sz="2000" dirty="0">
                <a:latin typeface="Times New Roman" pitchFamily="18" charset="0"/>
                <a:cs typeface="Times New Roman" pitchFamily="18" charset="0"/>
              </a:rPr>
              <a:t>In the sector above, the radius is 8 cm </a:t>
            </a:r>
            <a:r>
              <a:rPr lang="en-US" sz="2000" dirty="0" smtClean="0">
                <a:latin typeface="Times New Roman" pitchFamily="18" charset="0"/>
                <a:cs typeface="Times New Roman" pitchFamily="18" charset="0"/>
              </a:rPr>
              <a:t>and angle </a:t>
            </a:r>
            <a:r>
              <a:rPr lang="en-US" sz="2000" i="1" dirty="0" smtClean="0">
                <a:latin typeface="Times New Roman" pitchFamily="18" charset="0"/>
                <a:cs typeface="Times New Roman" pitchFamily="18" charset="0"/>
              </a:rPr>
              <a:t>AOB = </a:t>
            </a:r>
            <a:r>
              <a:rPr lang="en-US" sz="2000" dirty="0" smtClean="0">
                <a:latin typeface="Times New Roman" pitchFamily="18" charset="0"/>
                <a:cs typeface="Times New Roman" pitchFamily="18" charset="0"/>
              </a:rPr>
              <a:t>22.5°.</a:t>
            </a:r>
            <a:endParaRPr lang="en-US" sz="2000" dirty="0">
              <a:latin typeface="Times New Roman" pitchFamily="18" charset="0"/>
              <a:cs typeface="Times New Roman" pitchFamily="18" charset="0"/>
            </a:endParaRPr>
          </a:p>
        </p:txBody>
      </p:sp>
      <p:pic>
        <p:nvPicPr>
          <p:cNvPr id="2051" name="Picture 3" descr="\\172.16.2.26\Conver\CARRIBEAN\MATHEMATICS_VOL-1_PPT_DESIGN\Incoming\Equations\Revision_Exam_4\Eqn073.wmf"/>
          <p:cNvPicPr>
            <a:picLocks noChangeAspect="1" noChangeArrowheads="1"/>
          </p:cNvPicPr>
          <p:nvPr/>
        </p:nvPicPr>
        <p:blipFill>
          <a:blip r:embed="rId2" cstate="print">
            <a:extLst>
              <a:ext uri="{28A0092B-C50C-407E-A947-70E740481C1C}">
                <a14:useLocalDpi xmlns:a14="http://schemas.microsoft.com/office/drawing/2010/main" xmlns="" val="0"/>
              </a:ext>
            </a:extLst>
          </a:blip>
          <a:srcRect/>
          <a:stretch>
            <a:fillRect/>
          </a:stretch>
        </p:blipFill>
        <p:spPr bwMode="auto">
          <a:xfrm>
            <a:off x="3352800" y="3628055"/>
            <a:ext cx="1600200" cy="965200"/>
          </a:xfrm>
          <a:prstGeom prst="rect">
            <a:avLst/>
          </a:prstGeom>
          <a:noFill/>
          <a:extLst>
            <a:ext uri="{909E8E84-426E-40DD-AFC4-6F175D3DCCD1}">
              <a14:hiddenFill xmlns:a14="http://schemas.microsoft.com/office/drawing/2010/main" xmlns="">
                <a:solidFill>
                  <a:srgbClr val="FFFFFF"/>
                </a:solidFill>
              </a14:hiddenFill>
            </a:ext>
          </a:extLst>
        </p:spPr>
      </p:pic>
      <p:pic>
        <p:nvPicPr>
          <p:cNvPr id="2052" name="Picture 4" descr="\\172.16.2.26\Conver\CARRIBEAN\MATHEMATICS_VOL-1_PPT_DESIGN\Incoming\Equations\Revision_Exam_4\Ex-04-29.tif"/>
          <p:cNvPicPr>
            <a:picLocks noChangeAspect="1" noChangeArrowheads="1"/>
          </p:cNvPicPr>
          <p:nvPr/>
        </p:nvPicPr>
        <p:blipFill>
          <a:blip r:embed="rId3" cstate="print">
            <a:extLst>
              <a:ext uri="{28A0092B-C50C-407E-A947-70E740481C1C}">
                <a14:useLocalDpi xmlns:a14="http://schemas.microsoft.com/office/drawing/2010/main" xmlns="" val="0"/>
              </a:ext>
            </a:extLst>
          </a:blip>
          <a:srcRect/>
          <a:stretch>
            <a:fillRect/>
          </a:stretch>
        </p:blipFill>
        <p:spPr bwMode="auto">
          <a:xfrm>
            <a:off x="2274269" y="4885860"/>
            <a:ext cx="2987322" cy="1501523"/>
          </a:xfrm>
          <a:prstGeom prst="rect">
            <a:avLst/>
          </a:prstGeom>
          <a:noFill/>
          <a:extLst>
            <a:ext uri="{909E8E84-426E-40DD-AFC4-6F175D3DCCD1}">
              <a14:hiddenFill xmlns:a14="http://schemas.microsoft.com/office/drawing/2010/main" xmlns="">
                <a:solidFill>
                  <a:srgbClr val="FFFFFF"/>
                </a:solidFill>
              </a14:hiddenFill>
            </a:ext>
          </a:extLst>
        </p:spPr>
      </p:pic>
      <p:sp>
        <p:nvSpPr>
          <p:cNvPr id="9" name="TextBox 8"/>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4 Paper 1</a:t>
            </a:r>
          </a:p>
        </p:txBody>
      </p:sp>
    </p:spTree>
    <p:extLst>
      <p:ext uri="{BB962C8B-B14F-4D97-AF65-F5344CB8AC3E}">
        <p14:creationId xmlns:p14="http://schemas.microsoft.com/office/powerpoint/2010/main" xmlns="" val="234519349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500" fill="hold"/>
                                        <p:tgtEl>
                                          <p:spTgt spid="4"/>
                                        </p:tgtEl>
                                        <p:attrNameLst>
                                          <p:attrName>ppt_w</p:attrName>
                                        </p:attrNameLst>
                                      </p:cBhvr>
                                      <p:tavLst>
                                        <p:tav tm="0">
                                          <p:val>
                                            <p:fltVal val="0"/>
                                          </p:val>
                                        </p:tav>
                                        <p:tav tm="100000">
                                          <p:val>
                                            <p:strVal val="#ppt_w"/>
                                          </p:val>
                                        </p:tav>
                                      </p:tavLst>
                                    </p:anim>
                                    <p:anim calcmode="lin" valueType="num">
                                      <p:cBhvr>
                                        <p:cTn id="8" dur="500" fill="hold"/>
                                        <p:tgtEl>
                                          <p:spTgt spid="4"/>
                                        </p:tgtEl>
                                        <p:attrNameLst>
                                          <p:attrName>ppt_h</p:attrName>
                                        </p:attrNameLst>
                                      </p:cBhvr>
                                      <p:tavLst>
                                        <p:tav tm="0">
                                          <p:val>
                                            <p:fltVal val="0"/>
                                          </p:val>
                                        </p:tav>
                                        <p:tav tm="100000">
                                          <p:val>
                                            <p:strVal val="#ppt_h"/>
                                          </p:val>
                                        </p:tav>
                                      </p:tavLst>
                                    </p:anim>
                                    <p:animEffect transition="in" filter="fade">
                                      <p:cBhvr>
                                        <p:cTn id="9" dur="500"/>
                                        <p:tgtEl>
                                          <p:spTgt spid="4"/>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3"/>
                                        </p:tgtEl>
                                        <p:attrNameLst>
                                          <p:attrName>style.visibility</p:attrName>
                                        </p:attrNameLst>
                                      </p:cBhvr>
                                      <p:to>
                                        <p:strVal val="visible"/>
                                      </p:to>
                                    </p:set>
                                    <p:anim calcmode="lin" valueType="num">
                                      <p:cBhvr>
                                        <p:cTn id="12" dur="500" fill="hold"/>
                                        <p:tgtEl>
                                          <p:spTgt spid="3"/>
                                        </p:tgtEl>
                                        <p:attrNameLst>
                                          <p:attrName>ppt_w</p:attrName>
                                        </p:attrNameLst>
                                      </p:cBhvr>
                                      <p:tavLst>
                                        <p:tav tm="0">
                                          <p:val>
                                            <p:fltVal val="0"/>
                                          </p:val>
                                        </p:tav>
                                        <p:tav tm="100000">
                                          <p:val>
                                            <p:strVal val="#ppt_w"/>
                                          </p:val>
                                        </p:tav>
                                      </p:tavLst>
                                    </p:anim>
                                    <p:anim calcmode="lin" valueType="num">
                                      <p:cBhvr>
                                        <p:cTn id="13" dur="500" fill="hold"/>
                                        <p:tgtEl>
                                          <p:spTgt spid="3"/>
                                        </p:tgtEl>
                                        <p:attrNameLst>
                                          <p:attrName>ppt_h</p:attrName>
                                        </p:attrNameLst>
                                      </p:cBhvr>
                                      <p:tavLst>
                                        <p:tav tm="0">
                                          <p:val>
                                            <p:fltVal val="0"/>
                                          </p:val>
                                        </p:tav>
                                        <p:tav tm="100000">
                                          <p:val>
                                            <p:strVal val="#ppt_h"/>
                                          </p:val>
                                        </p:tav>
                                      </p:tavLst>
                                    </p:anim>
                                    <p:animEffect transition="in" filter="fade">
                                      <p:cBhvr>
                                        <p:cTn id="14" dur="500"/>
                                        <p:tgtEl>
                                          <p:spTgt spid="3"/>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5"/>
                                        </p:tgtEl>
                                        <p:attrNameLst>
                                          <p:attrName>style.visibility</p:attrName>
                                        </p:attrNameLst>
                                      </p:cBhvr>
                                      <p:to>
                                        <p:strVal val="visible"/>
                                      </p:to>
                                    </p:set>
                                    <p:anim calcmode="lin" valueType="num">
                                      <p:cBhvr>
                                        <p:cTn id="17" dur="500" fill="hold"/>
                                        <p:tgtEl>
                                          <p:spTgt spid="5"/>
                                        </p:tgtEl>
                                        <p:attrNameLst>
                                          <p:attrName>ppt_w</p:attrName>
                                        </p:attrNameLst>
                                      </p:cBhvr>
                                      <p:tavLst>
                                        <p:tav tm="0">
                                          <p:val>
                                            <p:fltVal val="0"/>
                                          </p:val>
                                        </p:tav>
                                        <p:tav tm="100000">
                                          <p:val>
                                            <p:strVal val="#ppt_w"/>
                                          </p:val>
                                        </p:tav>
                                      </p:tavLst>
                                    </p:anim>
                                    <p:anim calcmode="lin" valueType="num">
                                      <p:cBhvr>
                                        <p:cTn id="18" dur="500" fill="hold"/>
                                        <p:tgtEl>
                                          <p:spTgt spid="5"/>
                                        </p:tgtEl>
                                        <p:attrNameLst>
                                          <p:attrName>ppt_h</p:attrName>
                                        </p:attrNameLst>
                                      </p:cBhvr>
                                      <p:tavLst>
                                        <p:tav tm="0">
                                          <p:val>
                                            <p:fltVal val="0"/>
                                          </p:val>
                                        </p:tav>
                                        <p:tav tm="100000">
                                          <p:val>
                                            <p:strVal val="#ppt_h"/>
                                          </p:val>
                                        </p:tav>
                                      </p:tavLst>
                                    </p:anim>
                                    <p:animEffect transition="in" filter="fade">
                                      <p:cBhvr>
                                        <p:cTn id="19" dur="500"/>
                                        <p:tgtEl>
                                          <p:spTgt spid="5"/>
                                        </p:tgtEl>
                                      </p:cBhvr>
                                    </p:animEffect>
                                  </p:childTnLst>
                                </p:cTn>
                              </p:par>
                              <p:par>
                                <p:cTn id="20" presetID="53" presetClass="entr" presetSubtype="16" fill="hold" nodeType="withEffect">
                                  <p:stCondLst>
                                    <p:cond delay="0"/>
                                  </p:stCondLst>
                                  <p:childTnLst>
                                    <p:set>
                                      <p:cBhvr>
                                        <p:cTn id="21" dur="1" fill="hold">
                                          <p:stCondLst>
                                            <p:cond delay="0"/>
                                          </p:stCondLst>
                                        </p:cTn>
                                        <p:tgtEl>
                                          <p:spTgt spid="2051"/>
                                        </p:tgtEl>
                                        <p:attrNameLst>
                                          <p:attrName>style.visibility</p:attrName>
                                        </p:attrNameLst>
                                      </p:cBhvr>
                                      <p:to>
                                        <p:strVal val="visible"/>
                                      </p:to>
                                    </p:set>
                                    <p:anim calcmode="lin" valueType="num">
                                      <p:cBhvr>
                                        <p:cTn id="22" dur="500" fill="hold"/>
                                        <p:tgtEl>
                                          <p:spTgt spid="2051"/>
                                        </p:tgtEl>
                                        <p:attrNameLst>
                                          <p:attrName>ppt_w</p:attrName>
                                        </p:attrNameLst>
                                      </p:cBhvr>
                                      <p:tavLst>
                                        <p:tav tm="0">
                                          <p:val>
                                            <p:fltVal val="0"/>
                                          </p:val>
                                        </p:tav>
                                        <p:tav tm="100000">
                                          <p:val>
                                            <p:strVal val="#ppt_w"/>
                                          </p:val>
                                        </p:tav>
                                      </p:tavLst>
                                    </p:anim>
                                    <p:anim calcmode="lin" valueType="num">
                                      <p:cBhvr>
                                        <p:cTn id="23" dur="500" fill="hold"/>
                                        <p:tgtEl>
                                          <p:spTgt spid="2051"/>
                                        </p:tgtEl>
                                        <p:attrNameLst>
                                          <p:attrName>ppt_h</p:attrName>
                                        </p:attrNameLst>
                                      </p:cBhvr>
                                      <p:tavLst>
                                        <p:tav tm="0">
                                          <p:val>
                                            <p:fltVal val="0"/>
                                          </p:val>
                                        </p:tav>
                                        <p:tav tm="100000">
                                          <p:val>
                                            <p:strVal val="#ppt_h"/>
                                          </p:val>
                                        </p:tav>
                                      </p:tavLst>
                                    </p:anim>
                                    <p:animEffect transition="in" filter="fade">
                                      <p:cBhvr>
                                        <p:cTn id="24" dur="500"/>
                                        <p:tgtEl>
                                          <p:spTgt spid="2051"/>
                                        </p:tgtEl>
                                      </p:cBhvr>
                                    </p:animEffect>
                                  </p:childTnLst>
                                </p:cTn>
                              </p:par>
                              <p:par>
                                <p:cTn id="25" presetID="53" presetClass="entr" presetSubtype="16" fill="hold" grpId="0" nodeType="withEffect">
                                  <p:stCondLst>
                                    <p:cond delay="0"/>
                                  </p:stCondLst>
                                  <p:childTnLst>
                                    <p:set>
                                      <p:cBhvr>
                                        <p:cTn id="26" dur="1" fill="hold">
                                          <p:stCondLst>
                                            <p:cond delay="0"/>
                                          </p:stCondLst>
                                        </p:cTn>
                                        <p:tgtEl>
                                          <p:spTgt spid="6"/>
                                        </p:tgtEl>
                                        <p:attrNameLst>
                                          <p:attrName>style.visibility</p:attrName>
                                        </p:attrNameLst>
                                      </p:cBhvr>
                                      <p:to>
                                        <p:strVal val="visible"/>
                                      </p:to>
                                    </p:set>
                                    <p:anim calcmode="lin" valueType="num">
                                      <p:cBhvr>
                                        <p:cTn id="27" dur="500" fill="hold"/>
                                        <p:tgtEl>
                                          <p:spTgt spid="6"/>
                                        </p:tgtEl>
                                        <p:attrNameLst>
                                          <p:attrName>ppt_w</p:attrName>
                                        </p:attrNameLst>
                                      </p:cBhvr>
                                      <p:tavLst>
                                        <p:tav tm="0">
                                          <p:val>
                                            <p:fltVal val="0"/>
                                          </p:val>
                                        </p:tav>
                                        <p:tav tm="100000">
                                          <p:val>
                                            <p:strVal val="#ppt_w"/>
                                          </p:val>
                                        </p:tav>
                                      </p:tavLst>
                                    </p:anim>
                                    <p:anim calcmode="lin" valueType="num">
                                      <p:cBhvr>
                                        <p:cTn id="28" dur="500" fill="hold"/>
                                        <p:tgtEl>
                                          <p:spTgt spid="6"/>
                                        </p:tgtEl>
                                        <p:attrNameLst>
                                          <p:attrName>ppt_h</p:attrName>
                                        </p:attrNameLst>
                                      </p:cBhvr>
                                      <p:tavLst>
                                        <p:tav tm="0">
                                          <p:val>
                                            <p:fltVal val="0"/>
                                          </p:val>
                                        </p:tav>
                                        <p:tav tm="100000">
                                          <p:val>
                                            <p:strVal val="#ppt_h"/>
                                          </p:val>
                                        </p:tav>
                                      </p:tavLst>
                                    </p:anim>
                                    <p:animEffect transition="in" filter="fade">
                                      <p:cBhvr>
                                        <p:cTn id="29" dur="500"/>
                                        <p:tgtEl>
                                          <p:spTgt spid="6"/>
                                        </p:tgtEl>
                                      </p:cBhvr>
                                    </p:animEffect>
                                  </p:childTnLst>
                                </p:cTn>
                              </p:par>
                              <p:par>
                                <p:cTn id="30" presetID="53" presetClass="entr" presetSubtype="16" fill="hold" nodeType="withEffect">
                                  <p:stCondLst>
                                    <p:cond delay="0"/>
                                  </p:stCondLst>
                                  <p:childTnLst>
                                    <p:set>
                                      <p:cBhvr>
                                        <p:cTn id="31" dur="1" fill="hold">
                                          <p:stCondLst>
                                            <p:cond delay="0"/>
                                          </p:stCondLst>
                                        </p:cTn>
                                        <p:tgtEl>
                                          <p:spTgt spid="2052"/>
                                        </p:tgtEl>
                                        <p:attrNameLst>
                                          <p:attrName>style.visibility</p:attrName>
                                        </p:attrNameLst>
                                      </p:cBhvr>
                                      <p:to>
                                        <p:strVal val="visible"/>
                                      </p:to>
                                    </p:set>
                                    <p:anim calcmode="lin" valueType="num">
                                      <p:cBhvr>
                                        <p:cTn id="32" dur="500" fill="hold"/>
                                        <p:tgtEl>
                                          <p:spTgt spid="2052"/>
                                        </p:tgtEl>
                                        <p:attrNameLst>
                                          <p:attrName>ppt_w</p:attrName>
                                        </p:attrNameLst>
                                      </p:cBhvr>
                                      <p:tavLst>
                                        <p:tav tm="0">
                                          <p:val>
                                            <p:fltVal val="0"/>
                                          </p:val>
                                        </p:tav>
                                        <p:tav tm="100000">
                                          <p:val>
                                            <p:strVal val="#ppt_w"/>
                                          </p:val>
                                        </p:tav>
                                      </p:tavLst>
                                    </p:anim>
                                    <p:anim calcmode="lin" valueType="num">
                                      <p:cBhvr>
                                        <p:cTn id="33" dur="500" fill="hold"/>
                                        <p:tgtEl>
                                          <p:spTgt spid="2052"/>
                                        </p:tgtEl>
                                        <p:attrNameLst>
                                          <p:attrName>ppt_h</p:attrName>
                                        </p:attrNameLst>
                                      </p:cBhvr>
                                      <p:tavLst>
                                        <p:tav tm="0">
                                          <p:val>
                                            <p:fltVal val="0"/>
                                          </p:val>
                                        </p:tav>
                                        <p:tav tm="100000">
                                          <p:val>
                                            <p:strVal val="#ppt_h"/>
                                          </p:val>
                                        </p:tav>
                                      </p:tavLst>
                                    </p:anim>
                                    <p:animEffect transition="in" filter="fade">
                                      <p:cBhvr>
                                        <p:cTn id="34" dur="500"/>
                                        <p:tgtEl>
                                          <p:spTgt spid="2052"/>
                                        </p:tgtEl>
                                      </p:cBhvr>
                                    </p:animEffect>
                                  </p:childTnLst>
                                </p:cTn>
                              </p:par>
                              <p:par>
                                <p:cTn id="35" presetID="53" presetClass="entr" presetSubtype="16" fill="hold" grpId="0" nodeType="withEffect">
                                  <p:stCondLst>
                                    <p:cond delay="0"/>
                                  </p:stCondLst>
                                  <p:childTnLst>
                                    <p:set>
                                      <p:cBhvr>
                                        <p:cTn id="36" dur="1" fill="hold">
                                          <p:stCondLst>
                                            <p:cond delay="0"/>
                                          </p:stCondLst>
                                        </p:cTn>
                                        <p:tgtEl>
                                          <p:spTgt spid="7"/>
                                        </p:tgtEl>
                                        <p:attrNameLst>
                                          <p:attrName>style.visibility</p:attrName>
                                        </p:attrNameLst>
                                      </p:cBhvr>
                                      <p:to>
                                        <p:strVal val="visible"/>
                                      </p:to>
                                    </p:set>
                                    <p:anim calcmode="lin" valueType="num">
                                      <p:cBhvr>
                                        <p:cTn id="37" dur="500" fill="hold"/>
                                        <p:tgtEl>
                                          <p:spTgt spid="7"/>
                                        </p:tgtEl>
                                        <p:attrNameLst>
                                          <p:attrName>ppt_w</p:attrName>
                                        </p:attrNameLst>
                                      </p:cBhvr>
                                      <p:tavLst>
                                        <p:tav tm="0">
                                          <p:val>
                                            <p:fltVal val="0"/>
                                          </p:val>
                                        </p:tav>
                                        <p:tav tm="100000">
                                          <p:val>
                                            <p:strVal val="#ppt_w"/>
                                          </p:val>
                                        </p:tav>
                                      </p:tavLst>
                                    </p:anim>
                                    <p:anim calcmode="lin" valueType="num">
                                      <p:cBhvr>
                                        <p:cTn id="38" dur="500" fill="hold"/>
                                        <p:tgtEl>
                                          <p:spTgt spid="7"/>
                                        </p:tgtEl>
                                        <p:attrNameLst>
                                          <p:attrName>ppt_h</p:attrName>
                                        </p:attrNameLst>
                                      </p:cBhvr>
                                      <p:tavLst>
                                        <p:tav tm="0">
                                          <p:val>
                                            <p:fltVal val="0"/>
                                          </p:val>
                                        </p:tav>
                                        <p:tav tm="100000">
                                          <p:val>
                                            <p:strVal val="#ppt_h"/>
                                          </p:val>
                                        </p:tav>
                                      </p:tavLst>
                                    </p:anim>
                                    <p:animEffect transition="in" filter="fade">
                                      <p:cBhvr>
                                        <p:cTn id="39"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5" grpId="0"/>
      <p:bldP spid="6" grpId="0"/>
      <p:bldP spid="7" grpId="0"/>
    </p:bldLst>
  </p:timing>
</p:sld>
</file>

<file path=ppt/slides/slide6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a:xfrm>
            <a:off x="1143000" y="2676144"/>
            <a:ext cx="5230919" cy="446276"/>
          </a:xfrm>
          <a:prstGeom prst="rect">
            <a:avLst/>
          </a:prstGeom>
        </p:spPr>
        <p:txBody>
          <a:bodyPr wrap="none">
            <a:spAutoFit/>
          </a:bodyPr>
          <a:lstStyle/>
          <a:p>
            <a:r>
              <a:rPr lang="en-US" sz="2300" dirty="0">
                <a:latin typeface="Times New Roman" pitchFamily="18" charset="0"/>
                <a:cs typeface="Times New Roman" pitchFamily="18" charset="0"/>
              </a:rPr>
              <a:t>The length of the arc </a:t>
            </a:r>
            <a:r>
              <a:rPr lang="en-US" sz="2300" i="1" dirty="0">
                <a:latin typeface="Times New Roman" pitchFamily="18" charset="0"/>
                <a:cs typeface="Times New Roman" pitchFamily="18" charset="0"/>
              </a:rPr>
              <a:t>AB</a:t>
            </a:r>
            <a:r>
              <a:rPr lang="en-US" sz="2300" dirty="0">
                <a:latin typeface="Times New Roman" pitchFamily="18" charset="0"/>
                <a:cs typeface="Times New Roman" pitchFamily="18" charset="0"/>
              </a:rPr>
              <a:t>, in </a:t>
            </a:r>
            <a:r>
              <a:rPr lang="en-US" sz="2300" dirty="0" err="1">
                <a:latin typeface="Times New Roman" pitchFamily="18" charset="0"/>
                <a:cs typeface="Times New Roman" pitchFamily="18" charset="0"/>
              </a:rPr>
              <a:t>centimetres</a:t>
            </a:r>
            <a:r>
              <a:rPr lang="en-US" sz="2300" dirty="0">
                <a:latin typeface="Times New Roman" pitchFamily="18" charset="0"/>
                <a:cs typeface="Times New Roman" pitchFamily="18" charset="0"/>
              </a:rPr>
              <a:t>, is</a:t>
            </a:r>
          </a:p>
        </p:txBody>
      </p:sp>
      <p:sp>
        <p:nvSpPr>
          <p:cNvPr id="4" name="Rectangle 3"/>
          <p:cNvSpPr/>
          <p:nvPr/>
        </p:nvSpPr>
        <p:spPr>
          <a:xfrm>
            <a:off x="609600" y="2676144"/>
            <a:ext cx="553357" cy="446276"/>
          </a:xfrm>
          <a:prstGeom prst="rect">
            <a:avLst/>
          </a:prstGeom>
        </p:spPr>
        <p:txBody>
          <a:bodyPr wrap="none">
            <a:spAutoFit/>
          </a:bodyPr>
          <a:lstStyle/>
          <a:p>
            <a:r>
              <a:rPr lang="en-US" sz="2300" b="1" dirty="0" smtClean="0">
                <a:latin typeface="Times New Roman" pitchFamily="18" charset="0"/>
                <a:cs typeface="Times New Roman" pitchFamily="18" charset="0"/>
              </a:rPr>
              <a:t>29.</a:t>
            </a:r>
            <a:endParaRPr lang="en-US" sz="2300" dirty="0">
              <a:latin typeface="Times New Roman" pitchFamily="18" charset="0"/>
              <a:cs typeface="Times New Roman" pitchFamily="18" charset="0"/>
            </a:endParaRPr>
          </a:p>
        </p:txBody>
      </p:sp>
      <p:sp>
        <p:nvSpPr>
          <p:cNvPr id="5" name="Content Placeholder 10"/>
          <p:cNvSpPr txBox="1">
            <a:spLocks/>
          </p:cNvSpPr>
          <p:nvPr/>
        </p:nvSpPr>
        <p:spPr>
          <a:xfrm>
            <a:off x="1197864" y="3057144"/>
            <a:ext cx="1450340" cy="676339"/>
          </a:xfrm>
          <a:prstGeom prst="rect">
            <a:avLst/>
          </a:prstGeom>
        </p:spPr>
        <p:txBody>
          <a:bodyPr wrap="square">
            <a:spAutoFit/>
          </a:bodyPr>
          <a:lstStyle>
            <a:lvl1pPr marL="274320" indent="-274320" algn="l" defTabSz="914400" rtl="0" eaLnBrk="1" latinLnBrk="0" hangingPunct="1">
              <a:spcBef>
                <a:spcPct val="20000"/>
              </a:spcBef>
              <a:buClr>
                <a:schemeClr val="accent1"/>
              </a:buClr>
              <a:buSzPct val="100000"/>
              <a:buFont typeface="Symbol" pitchFamily="18" charset="2"/>
              <a:buChar char=""/>
              <a:defRPr sz="2400" kern="1200">
                <a:solidFill>
                  <a:schemeClr val="tx2"/>
                </a:solidFill>
                <a:latin typeface="+mn-lt"/>
                <a:ea typeface="+mn-ea"/>
                <a:cs typeface="+mn-cs"/>
              </a:defRPr>
            </a:lvl1pPr>
            <a:lvl2pPr marL="576263" indent="-274320" algn="l" defTabSz="914400" rtl="0" eaLnBrk="1" latinLnBrk="0" hangingPunct="1">
              <a:spcBef>
                <a:spcPct val="20000"/>
              </a:spcBef>
              <a:buClr>
                <a:schemeClr val="accent1"/>
              </a:buClr>
              <a:buSzPct val="100000"/>
              <a:buFont typeface="Symbol" pitchFamily="18" charset="2"/>
              <a:buChar char=""/>
              <a:defRPr sz="2200" kern="1200">
                <a:solidFill>
                  <a:schemeClr val="tx2"/>
                </a:solidFill>
                <a:latin typeface="+mn-lt"/>
                <a:ea typeface="+mn-ea"/>
                <a:cs typeface="+mn-cs"/>
              </a:defRPr>
            </a:lvl2pPr>
            <a:lvl3pPr marL="855663" indent="-228600" algn="l" defTabSz="914400" rtl="0" eaLnBrk="1" latinLnBrk="0" hangingPunct="1">
              <a:spcBef>
                <a:spcPct val="20000"/>
              </a:spcBef>
              <a:buClr>
                <a:schemeClr val="accent1"/>
              </a:buClr>
              <a:buSzPct val="100000"/>
              <a:buFont typeface="Symbol" pitchFamily="18" charset="2"/>
              <a:buChar char=""/>
              <a:defRPr sz="2000" kern="1200">
                <a:solidFill>
                  <a:schemeClr val="tx2"/>
                </a:solidFill>
                <a:latin typeface="+mn-lt"/>
                <a:ea typeface="+mn-ea"/>
                <a:cs typeface="+mn-cs"/>
              </a:defRPr>
            </a:lvl3pPr>
            <a:lvl4pPr marL="1143000" indent="-228600" algn="l" defTabSz="914400" rtl="0" eaLnBrk="1" latinLnBrk="0" hangingPunct="1">
              <a:spcBef>
                <a:spcPct val="20000"/>
              </a:spcBef>
              <a:buClr>
                <a:schemeClr val="accent1"/>
              </a:buClr>
              <a:buSzPct val="100000"/>
              <a:buFont typeface="Symbol" pitchFamily="18" charset="2"/>
              <a:buChar char=""/>
              <a:defRPr sz="1800" kern="1200">
                <a:solidFill>
                  <a:schemeClr val="tx2"/>
                </a:solidFill>
                <a:latin typeface="+mn-lt"/>
                <a:ea typeface="+mn-ea"/>
                <a:cs typeface="+mn-cs"/>
              </a:defRPr>
            </a:lvl4pPr>
            <a:lvl5pPr marL="1463040" indent="-228600" algn="l" defTabSz="914400" rtl="0" eaLnBrk="1" latinLnBrk="0" hangingPunct="1">
              <a:spcBef>
                <a:spcPct val="20000"/>
              </a:spcBef>
              <a:buClr>
                <a:schemeClr val="accent1"/>
              </a:buClr>
              <a:buSzPct val="100000"/>
              <a:buFont typeface="Symbol" pitchFamily="18" charset="2"/>
              <a:buChar char=""/>
              <a:defRPr sz="1600" kern="1200">
                <a:solidFill>
                  <a:schemeClr val="tx2"/>
                </a:solidFill>
                <a:latin typeface="+mn-lt"/>
                <a:ea typeface="+mn-ea"/>
                <a:cs typeface="+mn-cs"/>
              </a:defRPr>
            </a:lvl5pPr>
            <a:lvl6pPr marL="178308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6pPr>
            <a:lvl7pPr marL="210312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7pPr>
            <a:lvl8pPr marL="242316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8pPr>
            <a:lvl9pPr marL="274320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9pPr>
          </a:lstStyle>
          <a:p>
            <a:pPr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(A) </a:t>
            </a:r>
            <a:r>
              <a:rPr lang="en-US" sz="2300" dirty="0" smtClean="0">
                <a:solidFill>
                  <a:schemeClr val="tx1"/>
                </a:solidFill>
                <a:latin typeface="Times New Roman" pitchFamily="18" charset="0"/>
                <a:cs typeface="Times New Roman" pitchFamily="18" charset="0"/>
                <a:sym typeface="Symbol"/>
              </a:rPr>
              <a:t></a:t>
            </a:r>
            <a:endParaRPr lang="en-US" sz="2300" dirty="0">
              <a:solidFill>
                <a:schemeClr val="tx1"/>
              </a:solidFill>
              <a:latin typeface="Times New Roman" pitchFamily="18" charset="0"/>
              <a:cs typeface="Times New Roman" pitchFamily="18" charset="0"/>
            </a:endParaRPr>
          </a:p>
        </p:txBody>
      </p:sp>
      <p:sp>
        <p:nvSpPr>
          <p:cNvPr id="6" name="Content Placeholder 10"/>
          <p:cNvSpPr txBox="1">
            <a:spLocks/>
          </p:cNvSpPr>
          <p:nvPr/>
        </p:nvSpPr>
        <p:spPr>
          <a:xfrm>
            <a:off x="2648204" y="3057144"/>
            <a:ext cx="1383356" cy="599459"/>
          </a:xfrm>
          <a:prstGeom prst="rect">
            <a:avLst/>
          </a:prstGeom>
        </p:spPr>
        <p:txBody>
          <a:bodyPr wrap="square">
            <a:spAutoFit/>
          </a:bodyPr>
          <a:lstStyle>
            <a:lvl1pPr marL="274320" indent="-274320" algn="l" defTabSz="914400" rtl="0" eaLnBrk="1" latinLnBrk="0" hangingPunct="1">
              <a:spcBef>
                <a:spcPct val="20000"/>
              </a:spcBef>
              <a:buClr>
                <a:schemeClr val="accent1"/>
              </a:buClr>
              <a:buSzPct val="100000"/>
              <a:buFont typeface="Symbol" pitchFamily="18" charset="2"/>
              <a:buChar char=""/>
              <a:defRPr sz="2400" kern="1200">
                <a:solidFill>
                  <a:schemeClr val="tx2"/>
                </a:solidFill>
                <a:latin typeface="+mn-lt"/>
                <a:ea typeface="+mn-ea"/>
                <a:cs typeface="+mn-cs"/>
              </a:defRPr>
            </a:lvl1pPr>
            <a:lvl2pPr marL="576263" indent="-274320" algn="l" defTabSz="914400" rtl="0" eaLnBrk="1" latinLnBrk="0" hangingPunct="1">
              <a:spcBef>
                <a:spcPct val="20000"/>
              </a:spcBef>
              <a:buClr>
                <a:schemeClr val="accent1"/>
              </a:buClr>
              <a:buSzPct val="100000"/>
              <a:buFont typeface="Symbol" pitchFamily="18" charset="2"/>
              <a:buChar char=""/>
              <a:defRPr sz="2200" kern="1200">
                <a:solidFill>
                  <a:schemeClr val="tx2"/>
                </a:solidFill>
                <a:latin typeface="+mn-lt"/>
                <a:ea typeface="+mn-ea"/>
                <a:cs typeface="+mn-cs"/>
              </a:defRPr>
            </a:lvl2pPr>
            <a:lvl3pPr marL="855663" indent="-228600" algn="l" defTabSz="914400" rtl="0" eaLnBrk="1" latinLnBrk="0" hangingPunct="1">
              <a:spcBef>
                <a:spcPct val="20000"/>
              </a:spcBef>
              <a:buClr>
                <a:schemeClr val="accent1"/>
              </a:buClr>
              <a:buSzPct val="100000"/>
              <a:buFont typeface="Symbol" pitchFamily="18" charset="2"/>
              <a:buChar char=""/>
              <a:defRPr sz="2000" kern="1200">
                <a:solidFill>
                  <a:schemeClr val="tx2"/>
                </a:solidFill>
                <a:latin typeface="+mn-lt"/>
                <a:ea typeface="+mn-ea"/>
                <a:cs typeface="+mn-cs"/>
              </a:defRPr>
            </a:lvl3pPr>
            <a:lvl4pPr marL="1143000" indent="-228600" algn="l" defTabSz="914400" rtl="0" eaLnBrk="1" latinLnBrk="0" hangingPunct="1">
              <a:spcBef>
                <a:spcPct val="20000"/>
              </a:spcBef>
              <a:buClr>
                <a:schemeClr val="accent1"/>
              </a:buClr>
              <a:buSzPct val="100000"/>
              <a:buFont typeface="Symbol" pitchFamily="18" charset="2"/>
              <a:buChar char=""/>
              <a:defRPr sz="1800" kern="1200">
                <a:solidFill>
                  <a:schemeClr val="tx2"/>
                </a:solidFill>
                <a:latin typeface="+mn-lt"/>
                <a:ea typeface="+mn-ea"/>
                <a:cs typeface="+mn-cs"/>
              </a:defRPr>
            </a:lvl4pPr>
            <a:lvl5pPr marL="1463040" indent="-228600" algn="l" defTabSz="914400" rtl="0" eaLnBrk="1" latinLnBrk="0" hangingPunct="1">
              <a:spcBef>
                <a:spcPct val="20000"/>
              </a:spcBef>
              <a:buClr>
                <a:schemeClr val="accent1"/>
              </a:buClr>
              <a:buSzPct val="100000"/>
              <a:buFont typeface="Symbol" pitchFamily="18" charset="2"/>
              <a:buChar char=""/>
              <a:defRPr sz="1600" kern="1200">
                <a:solidFill>
                  <a:schemeClr val="tx2"/>
                </a:solidFill>
                <a:latin typeface="+mn-lt"/>
                <a:ea typeface="+mn-ea"/>
                <a:cs typeface="+mn-cs"/>
              </a:defRPr>
            </a:lvl5pPr>
            <a:lvl6pPr marL="178308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6pPr>
            <a:lvl7pPr marL="210312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7pPr>
            <a:lvl8pPr marL="242316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8pPr>
            <a:lvl9pPr marL="274320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9pPr>
          </a:lstStyle>
          <a:p>
            <a:pPr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(B) 2</a:t>
            </a:r>
            <a:r>
              <a:rPr lang="en-US" sz="2300" dirty="0" smtClean="0">
                <a:solidFill>
                  <a:schemeClr val="tx1"/>
                </a:solidFill>
                <a:latin typeface="Times New Roman" pitchFamily="18" charset="0"/>
                <a:cs typeface="Times New Roman" pitchFamily="18" charset="0"/>
                <a:sym typeface="Symbol"/>
              </a:rPr>
              <a:t></a:t>
            </a:r>
            <a:endParaRPr lang="en-US" sz="2300" dirty="0">
              <a:solidFill>
                <a:schemeClr val="tx1"/>
              </a:solidFill>
              <a:latin typeface="Times New Roman" pitchFamily="18" charset="0"/>
              <a:cs typeface="Times New Roman" pitchFamily="18" charset="0"/>
            </a:endParaRPr>
          </a:p>
        </p:txBody>
      </p:sp>
      <p:sp>
        <p:nvSpPr>
          <p:cNvPr id="7" name="Content Placeholder 10"/>
          <p:cNvSpPr txBox="1">
            <a:spLocks/>
          </p:cNvSpPr>
          <p:nvPr/>
        </p:nvSpPr>
        <p:spPr>
          <a:xfrm>
            <a:off x="4114800" y="3048000"/>
            <a:ext cx="1530096" cy="676339"/>
          </a:xfrm>
          <a:prstGeom prst="rect">
            <a:avLst/>
          </a:prstGeom>
        </p:spPr>
        <p:txBody>
          <a:bodyPr wrap="square">
            <a:spAutoFit/>
          </a:bodyPr>
          <a:lstStyle>
            <a:lvl1pPr marL="274320" indent="-274320" algn="l" defTabSz="914400" rtl="0" eaLnBrk="1" latinLnBrk="0" hangingPunct="1">
              <a:spcBef>
                <a:spcPct val="20000"/>
              </a:spcBef>
              <a:buClr>
                <a:schemeClr val="accent1"/>
              </a:buClr>
              <a:buSzPct val="100000"/>
              <a:buFont typeface="Symbol" pitchFamily="18" charset="2"/>
              <a:buChar char=""/>
              <a:defRPr sz="2400" kern="1200">
                <a:solidFill>
                  <a:schemeClr val="tx2"/>
                </a:solidFill>
                <a:latin typeface="+mn-lt"/>
                <a:ea typeface="+mn-ea"/>
                <a:cs typeface="+mn-cs"/>
              </a:defRPr>
            </a:lvl1pPr>
            <a:lvl2pPr marL="576263" indent="-274320" algn="l" defTabSz="914400" rtl="0" eaLnBrk="1" latinLnBrk="0" hangingPunct="1">
              <a:spcBef>
                <a:spcPct val="20000"/>
              </a:spcBef>
              <a:buClr>
                <a:schemeClr val="accent1"/>
              </a:buClr>
              <a:buSzPct val="100000"/>
              <a:buFont typeface="Symbol" pitchFamily="18" charset="2"/>
              <a:buChar char=""/>
              <a:defRPr sz="2200" kern="1200">
                <a:solidFill>
                  <a:schemeClr val="tx2"/>
                </a:solidFill>
                <a:latin typeface="+mn-lt"/>
                <a:ea typeface="+mn-ea"/>
                <a:cs typeface="+mn-cs"/>
              </a:defRPr>
            </a:lvl2pPr>
            <a:lvl3pPr marL="855663" indent="-228600" algn="l" defTabSz="914400" rtl="0" eaLnBrk="1" latinLnBrk="0" hangingPunct="1">
              <a:spcBef>
                <a:spcPct val="20000"/>
              </a:spcBef>
              <a:buClr>
                <a:schemeClr val="accent1"/>
              </a:buClr>
              <a:buSzPct val="100000"/>
              <a:buFont typeface="Symbol" pitchFamily="18" charset="2"/>
              <a:buChar char=""/>
              <a:defRPr sz="2000" kern="1200">
                <a:solidFill>
                  <a:schemeClr val="tx2"/>
                </a:solidFill>
                <a:latin typeface="+mn-lt"/>
                <a:ea typeface="+mn-ea"/>
                <a:cs typeface="+mn-cs"/>
              </a:defRPr>
            </a:lvl3pPr>
            <a:lvl4pPr marL="1143000" indent="-228600" algn="l" defTabSz="914400" rtl="0" eaLnBrk="1" latinLnBrk="0" hangingPunct="1">
              <a:spcBef>
                <a:spcPct val="20000"/>
              </a:spcBef>
              <a:buClr>
                <a:schemeClr val="accent1"/>
              </a:buClr>
              <a:buSzPct val="100000"/>
              <a:buFont typeface="Symbol" pitchFamily="18" charset="2"/>
              <a:buChar char=""/>
              <a:defRPr sz="1800" kern="1200">
                <a:solidFill>
                  <a:schemeClr val="tx2"/>
                </a:solidFill>
                <a:latin typeface="+mn-lt"/>
                <a:ea typeface="+mn-ea"/>
                <a:cs typeface="+mn-cs"/>
              </a:defRPr>
            </a:lvl4pPr>
            <a:lvl5pPr marL="1463040" indent="-228600" algn="l" defTabSz="914400" rtl="0" eaLnBrk="1" latinLnBrk="0" hangingPunct="1">
              <a:spcBef>
                <a:spcPct val="20000"/>
              </a:spcBef>
              <a:buClr>
                <a:schemeClr val="accent1"/>
              </a:buClr>
              <a:buSzPct val="100000"/>
              <a:buFont typeface="Symbol" pitchFamily="18" charset="2"/>
              <a:buChar char=""/>
              <a:defRPr sz="1600" kern="1200">
                <a:solidFill>
                  <a:schemeClr val="tx2"/>
                </a:solidFill>
                <a:latin typeface="+mn-lt"/>
                <a:ea typeface="+mn-ea"/>
                <a:cs typeface="+mn-cs"/>
              </a:defRPr>
            </a:lvl5pPr>
            <a:lvl6pPr marL="178308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6pPr>
            <a:lvl7pPr marL="210312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7pPr>
            <a:lvl8pPr marL="242316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8pPr>
            <a:lvl9pPr marL="274320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9pPr>
          </a:lstStyle>
          <a:p>
            <a:pPr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(C) 4</a:t>
            </a:r>
            <a:r>
              <a:rPr lang="en-US" sz="2300" dirty="0" smtClean="0">
                <a:solidFill>
                  <a:schemeClr val="tx1"/>
                </a:solidFill>
                <a:latin typeface="Times New Roman" pitchFamily="18" charset="0"/>
                <a:cs typeface="Times New Roman" pitchFamily="18" charset="0"/>
                <a:sym typeface="Symbol"/>
              </a:rPr>
              <a:t></a:t>
            </a:r>
            <a:endParaRPr lang="en-US" sz="2300" dirty="0">
              <a:solidFill>
                <a:schemeClr val="tx1"/>
              </a:solidFill>
              <a:latin typeface="Times New Roman" pitchFamily="18" charset="0"/>
              <a:cs typeface="Times New Roman" pitchFamily="18" charset="0"/>
            </a:endParaRPr>
          </a:p>
        </p:txBody>
      </p:sp>
      <p:sp>
        <p:nvSpPr>
          <p:cNvPr id="8" name="Content Placeholder 10"/>
          <p:cNvSpPr txBox="1">
            <a:spLocks/>
          </p:cNvSpPr>
          <p:nvPr/>
        </p:nvSpPr>
        <p:spPr>
          <a:xfrm>
            <a:off x="5779008" y="3057144"/>
            <a:ext cx="1764792" cy="676339"/>
          </a:xfrm>
          <a:prstGeom prst="rect">
            <a:avLst/>
          </a:prstGeom>
        </p:spPr>
        <p:txBody>
          <a:bodyPr wrap="square">
            <a:spAutoFit/>
          </a:bodyPr>
          <a:lstStyle>
            <a:lvl1pPr marL="274320" indent="-274320" algn="l" defTabSz="914400" rtl="0" eaLnBrk="1" latinLnBrk="0" hangingPunct="1">
              <a:spcBef>
                <a:spcPct val="20000"/>
              </a:spcBef>
              <a:buClr>
                <a:schemeClr val="accent1"/>
              </a:buClr>
              <a:buSzPct val="100000"/>
              <a:buFont typeface="Symbol" pitchFamily="18" charset="2"/>
              <a:buChar char=""/>
              <a:defRPr sz="2400" kern="1200">
                <a:solidFill>
                  <a:schemeClr val="tx2"/>
                </a:solidFill>
                <a:latin typeface="+mn-lt"/>
                <a:ea typeface="+mn-ea"/>
                <a:cs typeface="+mn-cs"/>
              </a:defRPr>
            </a:lvl1pPr>
            <a:lvl2pPr marL="576263" indent="-274320" algn="l" defTabSz="914400" rtl="0" eaLnBrk="1" latinLnBrk="0" hangingPunct="1">
              <a:spcBef>
                <a:spcPct val="20000"/>
              </a:spcBef>
              <a:buClr>
                <a:schemeClr val="accent1"/>
              </a:buClr>
              <a:buSzPct val="100000"/>
              <a:buFont typeface="Symbol" pitchFamily="18" charset="2"/>
              <a:buChar char=""/>
              <a:defRPr sz="2200" kern="1200">
                <a:solidFill>
                  <a:schemeClr val="tx2"/>
                </a:solidFill>
                <a:latin typeface="+mn-lt"/>
                <a:ea typeface="+mn-ea"/>
                <a:cs typeface="+mn-cs"/>
              </a:defRPr>
            </a:lvl2pPr>
            <a:lvl3pPr marL="855663" indent="-228600" algn="l" defTabSz="914400" rtl="0" eaLnBrk="1" latinLnBrk="0" hangingPunct="1">
              <a:spcBef>
                <a:spcPct val="20000"/>
              </a:spcBef>
              <a:buClr>
                <a:schemeClr val="accent1"/>
              </a:buClr>
              <a:buSzPct val="100000"/>
              <a:buFont typeface="Symbol" pitchFamily="18" charset="2"/>
              <a:buChar char=""/>
              <a:defRPr sz="2000" kern="1200">
                <a:solidFill>
                  <a:schemeClr val="tx2"/>
                </a:solidFill>
                <a:latin typeface="+mn-lt"/>
                <a:ea typeface="+mn-ea"/>
                <a:cs typeface="+mn-cs"/>
              </a:defRPr>
            </a:lvl3pPr>
            <a:lvl4pPr marL="1143000" indent="-228600" algn="l" defTabSz="914400" rtl="0" eaLnBrk="1" latinLnBrk="0" hangingPunct="1">
              <a:spcBef>
                <a:spcPct val="20000"/>
              </a:spcBef>
              <a:buClr>
                <a:schemeClr val="accent1"/>
              </a:buClr>
              <a:buSzPct val="100000"/>
              <a:buFont typeface="Symbol" pitchFamily="18" charset="2"/>
              <a:buChar char=""/>
              <a:defRPr sz="1800" kern="1200">
                <a:solidFill>
                  <a:schemeClr val="tx2"/>
                </a:solidFill>
                <a:latin typeface="+mn-lt"/>
                <a:ea typeface="+mn-ea"/>
                <a:cs typeface="+mn-cs"/>
              </a:defRPr>
            </a:lvl4pPr>
            <a:lvl5pPr marL="1463040" indent="-228600" algn="l" defTabSz="914400" rtl="0" eaLnBrk="1" latinLnBrk="0" hangingPunct="1">
              <a:spcBef>
                <a:spcPct val="20000"/>
              </a:spcBef>
              <a:buClr>
                <a:schemeClr val="accent1"/>
              </a:buClr>
              <a:buSzPct val="100000"/>
              <a:buFont typeface="Symbol" pitchFamily="18" charset="2"/>
              <a:buChar char=""/>
              <a:defRPr sz="1600" kern="1200">
                <a:solidFill>
                  <a:schemeClr val="tx2"/>
                </a:solidFill>
                <a:latin typeface="+mn-lt"/>
                <a:ea typeface="+mn-ea"/>
                <a:cs typeface="+mn-cs"/>
              </a:defRPr>
            </a:lvl5pPr>
            <a:lvl6pPr marL="178308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6pPr>
            <a:lvl7pPr marL="210312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7pPr>
            <a:lvl8pPr marL="242316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8pPr>
            <a:lvl9pPr marL="274320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9pPr>
          </a:lstStyle>
          <a:p>
            <a:pPr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(D) 16</a:t>
            </a:r>
            <a:r>
              <a:rPr lang="en-US" sz="2300" dirty="0" smtClean="0">
                <a:solidFill>
                  <a:schemeClr val="tx1"/>
                </a:solidFill>
                <a:latin typeface="Times New Roman" pitchFamily="18" charset="0"/>
                <a:cs typeface="Times New Roman" pitchFamily="18" charset="0"/>
                <a:sym typeface="Symbol"/>
              </a:rPr>
              <a:t></a:t>
            </a:r>
            <a:endParaRPr lang="en-US" sz="2300" dirty="0">
              <a:solidFill>
                <a:schemeClr val="tx1"/>
              </a:solidFill>
              <a:latin typeface="Times New Roman" pitchFamily="18" charset="0"/>
              <a:cs typeface="Times New Roman" pitchFamily="18" charset="0"/>
            </a:endParaRPr>
          </a:p>
        </p:txBody>
      </p:sp>
      <p:sp>
        <p:nvSpPr>
          <p:cNvPr id="9" name="Notched Right Arrow 8"/>
          <p:cNvSpPr/>
          <p:nvPr/>
        </p:nvSpPr>
        <p:spPr>
          <a:xfrm>
            <a:off x="7162800" y="6019800"/>
            <a:ext cx="1782315" cy="685800"/>
          </a:xfrm>
          <a:prstGeom prst="notchedRightArrow">
            <a:avLst/>
          </a:prstGeom>
          <a:blipFill>
            <a:blip r:embed="rId2" cstate="print">
              <a:extLst>
                <a:ext uri="{BEBA8EAE-BF5A-486C-A8C5-ECC9F3942E4B}">
                  <a14:imgProps xmlns:a14="http://schemas.microsoft.com/office/drawing/2010/main" xmlns="">
                    <a14:imgLayer r:embed="rId3">
                      <a14:imgEffect>
                        <a14:brightnessContrast bright="-20000" contrast="-20000"/>
                      </a14:imgEffect>
                    </a14:imgLayer>
                  </a14:imgProps>
                </a:ex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ANSWER</a:t>
            </a:r>
            <a:endParaRPr lang="en-US" sz="2000" b="1" dirty="0">
              <a:solidFill>
                <a:schemeClr val="tx1"/>
              </a:solidFill>
              <a:latin typeface="Times New Roman" pitchFamily="18" charset="0"/>
              <a:cs typeface="Times New Roman" pitchFamily="18" charset="0"/>
            </a:endParaRPr>
          </a:p>
        </p:txBody>
      </p:sp>
      <p:sp>
        <p:nvSpPr>
          <p:cNvPr id="10" name="TextBox 9"/>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4 Paper 1</a:t>
            </a:r>
          </a:p>
        </p:txBody>
      </p:sp>
    </p:spTree>
    <p:extLst>
      <p:ext uri="{BB962C8B-B14F-4D97-AF65-F5344CB8AC3E}">
        <p14:creationId xmlns:p14="http://schemas.microsoft.com/office/powerpoint/2010/main" xmlns="" val="1862584691"/>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500" fill="hold"/>
                                        <p:tgtEl>
                                          <p:spTgt spid="4"/>
                                        </p:tgtEl>
                                        <p:attrNameLst>
                                          <p:attrName>ppt_w</p:attrName>
                                        </p:attrNameLst>
                                      </p:cBhvr>
                                      <p:tavLst>
                                        <p:tav tm="0">
                                          <p:val>
                                            <p:fltVal val="0"/>
                                          </p:val>
                                        </p:tav>
                                        <p:tav tm="100000">
                                          <p:val>
                                            <p:strVal val="#ppt_w"/>
                                          </p:val>
                                        </p:tav>
                                      </p:tavLst>
                                    </p:anim>
                                    <p:anim calcmode="lin" valueType="num">
                                      <p:cBhvr>
                                        <p:cTn id="8" dur="500" fill="hold"/>
                                        <p:tgtEl>
                                          <p:spTgt spid="4"/>
                                        </p:tgtEl>
                                        <p:attrNameLst>
                                          <p:attrName>ppt_h</p:attrName>
                                        </p:attrNameLst>
                                      </p:cBhvr>
                                      <p:tavLst>
                                        <p:tav tm="0">
                                          <p:val>
                                            <p:fltVal val="0"/>
                                          </p:val>
                                        </p:tav>
                                        <p:tav tm="100000">
                                          <p:val>
                                            <p:strVal val="#ppt_h"/>
                                          </p:val>
                                        </p:tav>
                                      </p:tavLst>
                                    </p:anim>
                                    <p:animEffect transition="in" filter="fade">
                                      <p:cBhvr>
                                        <p:cTn id="9" dur="500"/>
                                        <p:tgtEl>
                                          <p:spTgt spid="4"/>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3"/>
                                        </p:tgtEl>
                                        <p:attrNameLst>
                                          <p:attrName>style.visibility</p:attrName>
                                        </p:attrNameLst>
                                      </p:cBhvr>
                                      <p:to>
                                        <p:strVal val="visible"/>
                                      </p:to>
                                    </p:set>
                                    <p:anim calcmode="lin" valueType="num">
                                      <p:cBhvr>
                                        <p:cTn id="12" dur="500" fill="hold"/>
                                        <p:tgtEl>
                                          <p:spTgt spid="3"/>
                                        </p:tgtEl>
                                        <p:attrNameLst>
                                          <p:attrName>ppt_w</p:attrName>
                                        </p:attrNameLst>
                                      </p:cBhvr>
                                      <p:tavLst>
                                        <p:tav tm="0">
                                          <p:val>
                                            <p:fltVal val="0"/>
                                          </p:val>
                                        </p:tav>
                                        <p:tav tm="100000">
                                          <p:val>
                                            <p:strVal val="#ppt_w"/>
                                          </p:val>
                                        </p:tav>
                                      </p:tavLst>
                                    </p:anim>
                                    <p:anim calcmode="lin" valueType="num">
                                      <p:cBhvr>
                                        <p:cTn id="13" dur="500" fill="hold"/>
                                        <p:tgtEl>
                                          <p:spTgt spid="3"/>
                                        </p:tgtEl>
                                        <p:attrNameLst>
                                          <p:attrName>ppt_h</p:attrName>
                                        </p:attrNameLst>
                                      </p:cBhvr>
                                      <p:tavLst>
                                        <p:tav tm="0">
                                          <p:val>
                                            <p:fltVal val="0"/>
                                          </p:val>
                                        </p:tav>
                                        <p:tav tm="100000">
                                          <p:val>
                                            <p:strVal val="#ppt_h"/>
                                          </p:val>
                                        </p:tav>
                                      </p:tavLst>
                                    </p:anim>
                                    <p:animEffect transition="in" filter="fade">
                                      <p:cBhvr>
                                        <p:cTn id="14" dur="500"/>
                                        <p:tgtEl>
                                          <p:spTgt spid="3"/>
                                        </p:tgtEl>
                                      </p:cBhvr>
                                    </p:animEffect>
                                  </p:childTnLst>
                                </p:cTn>
                              </p:par>
                            </p:childTnLst>
                          </p:cTn>
                        </p:par>
                      </p:childTnLst>
                    </p:cTn>
                  </p:par>
                  <p:par>
                    <p:cTn id="15" fill="hold">
                      <p:stCondLst>
                        <p:cond delay="indefinite"/>
                      </p:stCondLst>
                      <p:childTnLst>
                        <p:par>
                          <p:cTn id="16" fill="hold">
                            <p:stCondLst>
                              <p:cond delay="0"/>
                            </p:stCondLst>
                            <p:childTnLst>
                              <p:par>
                                <p:cTn id="17" presetID="53" presetClass="entr" presetSubtype="16" fill="hold" grpId="0" nodeType="clickEffect">
                                  <p:stCondLst>
                                    <p:cond delay="0"/>
                                  </p:stCondLst>
                                  <p:childTnLst>
                                    <p:set>
                                      <p:cBhvr>
                                        <p:cTn id="18" dur="1" fill="hold">
                                          <p:stCondLst>
                                            <p:cond delay="0"/>
                                          </p:stCondLst>
                                        </p:cTn>
                                        <p:tgtEl>
                                          <p:spTgt spid="5"/>
                                        </p:tgtEl>
                                        <p:attrNameLst>
                                          <p:attrName>style.visibility</p:attrName>
                                        </p:attrNameLst>
                                      </p:cBhvr>
                                      <p:to>
                                        <p:strVal val="visible"/>
                                      </p:to>
                                    </p:set>
                                    <p:anim calcmode="lin" valueType="num">
                                      <p:cBhvr>
                                        <p:cTn id="19" dur="500" fill="hold"/>
                                        <p:tgtEl>
                                          <p:spTgt spid="5"/>
                                        </p:tgtEl>
                                        <p:attrNameLst>
                                          <p:attrName>ppt_w</p:attrName>
                                        </p:attrNameLst>
                                      </p:cBhvr>
                                      <p:tavLst>
                                        <p:tav tm="0">
                                          <p:val>
                                            <p:fltVal val="0"/>
                                          </p:val>
                                        </p:tav>
                                        <p:tav tm="100000">
                                          <p:val>
                                            <p:strVal val="#ppt_w"/>
                                          </p:val>
                                        </p:tav>
                                      </p:tavLst>
                                    </p:anim>
                                    <p:anim calcmode="lin" valueType="num">
                                      <p:cBhvr>
                                        <p:cTn id="20" dur="500" fill="hold"/>
                                        <p:tgtEl>
                                          <p:spTgt spid="5"/>
                                        </p:tgtEl>
                                        <p:attrNameLst>
                                          <p:attrName>ppt_h</p:attrName>
                                        </p:attrNameLst>
                                      </p:cBhvr>
                                      <p:tavLst>
                                        <p:tav tm="0">
                                          <p:val>
                                            <p:fltVal val="0"/>
                                          </p:val>
                                        </p:tav>
                                        <p:tav tm="100000">
                                          <p:val>
                                            <p:strVal val="#ppt_h"/>
                                          </p:val>
                                        </p:tav>
                                      </p:tavLst>
                                    </p:anim>
                                    <p:animEffect transition="in" filter="fade">
                                      <p:cBhvr>
                                        <p:cTn id="21" dur="500"/>
                                        <p:tgtEl>
                                          <p:spTgt spid="5"/>
                                        </p:tgtEl>
                                      </p:cBhvr>
                                    </p:animEffect>
                                  </p:childTnLst>
                                </p:cTn>
                              </p:par>
                              <p:par>
                                <p:cTn id="22" presetID="53" presetClass="entr" presetSubtype="16" fill="hold" grpId="0" nodeType="withEffect">
                                  <p:stCondLst>
                                    <p:cond delay="0"/>
                                  </p:stCondLst>
                                  <p:childTnLst>
                                    <p:set>
                                      <p:cBhvr>
                                        <p:cTn id="23" dur="1" fill="hold">
                                          <p:stCondLst>
                                            <p:cond delay="0"/>
                                          </p:stCondLst>
                                        </p:cTn>
                                        <p:tgtEl>
                                          <p:spTgt spid="6"/>
                                        </p:tgtEl>
                                        <p:attrNameLst>
                                          <p:attrName>style.visibility</p:attrName>
                                        </p:attrNameLst>
                                      </p:cBhvr>
                                      <p:to>
                                        <p:strVal val="visible"/>
                                      </p:to>
                                    </p:set>
                                    <p:anim calcmode="lin" valueType="num">
                                      <p:cBhvr>
                                        <p:cTn id="24" dur="500" fill="hold"/>
                                        <p:tgtEl>
                                          <p:spTgt spid="6"/>
                                        </p:tgtEl>
                                        <p:attrNameLst>
                                          <p:attrName>ppt_w</p:attrName>
                                        </p:attrNameLst>
                                      </p:cBhvr>
                                      <p:tavLst>
                                        <p:tav tm="0">
                                          <p:val>
                                            <p:fltVal val="0"/>
                                          </p:val>
                                        </p:tav>
                                        <p:tav tm="100000">
                                          <p:val>
                                            <p:strVal val="#ppt_w"/>
                                          </p:val>
                                        </p:tav>
                                      </p:tavLst>
                                    </p:anim>
                                    <p:anim calcmode="lin" valueType="num">
                                      <p:cBhvr>
                                        <p:cTn id="25" dur="500" fill="hold"/>
                                        <p:tgtEl>
                                          <p:spTgt spid="6"/>
                                        </p:tgtEl>
                                        <p:attrNameLst>
                                          <p:attrName>ppt_h</p:attrName>
                                        </p:attrNameLst>
                                      </p:cBhvr>
                                      <p:tavLst>
                                        <p:tav tm="0">
                                          <p:val>
                                            <p:fltVal val="0"/>
                                          </p:val>
                                        </p:tav>
                                        <p:tav tm="100000">
                                          <p:val>
                                            <p:strVal val="#ppt_h"/>
                                          </p:val>
                                        </p:tav>
                                      </p:tavLst>
                                    </p:anim>
                                    <p:animEffect transition="in" filter="fade">
                                      <p:cBhvr>
                                        <p:cTn id="26" dur="500"/>
                                        <p:tgtEl>
                                          <p:spTgt spid="6"/>
                                        </p:tgtEl>
                                      </p:cBhvr>
                                    </p:animEffect>
                                  </p:childTnLst>
                                </p:cTn>
                              </p:par>
                              <p:par>
                                <p:cTn id="27" presetID="53" presetClass="entr" presetSubtype="16" fill="hold" grpId="0" nodeType="withEffect">
                                  <p:stCondLst>
                                    <p:cond delay="0"/>
                                  </p:stCondLst>
                                  <p:childTnLst>
                                    <p:set>
                                      <p:cBhvr>
                                        <p:cTn id="28" dur="1" fill="hold">
                                          <p:stCondLst>
                                            <p:cond delay="0"/>
                                          </p:stCondLst>
                                        </p:cTn>
                                        <p:tgtEl>
                                          <p:spTgt spid="7"/>
                                        </p:tgtEl>
                                        <p:attrNameLst>
                                          <p:attrName>style.visibility</p:attrName>
                                        </p:attrNameLst>
                                      </p:cBhvr>
                                      <p:to>
                                        <p:strVal val="visible"/>
                                      </p:to>
                                    </p:set>
                                    <p:anim calcmode="lin" valueType="num">
                                      <p:cBhvr>
                                        <p:cTn id="29" dur="500" fill="hold"/>
                                        <p:tgtEl>
                                          <p:spTgt spid="7"/>
                                        </p:tgtEl>
                                        <p:attrNameLst>
                                          <p:attrName>ppt_w</p:attrName>
                                        </p:attrNameLst>
                                      </p:cBhvr>
                                      <p:tavLst>
                                        <p:tav tm="0">
                                          <p:val>
                                            <p:fltVal val="0"/>
                                          </p:val>
                                        </p:tav>
                                        <p:tav tm="100000">
                                          <p:val>
                                            <p:strVal val="#ppt_w"/>
                                          </p:val>
                                        </p:tav>
                                      </p:tavLst>
                                    </p:anim>
                                    <p:anim calcmode="lin" valueType="num">
                                      <p:cBhvr>
                                        <p:cTn id="30" dur="500" fill="hold"/>
                                        <p:tgtEl>
                                          <p:spTgt spid="7"/>
                                        </p:tgtEl>
                                        <p:attrNameLst>
                                          <p:attrName>ppt_h</p:attrName>
                                        </p:attrNameLst>
                                      </p:cBhvr>
                                      <p:tavLst>
                                        <p:tav tm="0">
                                          <p:val>
                                            <p:fltVal val="0"/>
                                          </p:val>
                                        </p:tav>
                                        <p:tav tm="100000">
                                          <p:val>
                                            <p:strVal val="#ppt_h"/>
                                          </p:val>
                                        </p:tav>
                                      </p:tavLst>
                                    </p:anim>
                                    <p:animEffect transition="in" filter="fade">
                                      <p:cBhvr>
                                        <p:cTn id="31" dur="500"/>
                                        <p:tgtEl>
                                          <p:spTgt spid="7"/>
                                        </p:tgtEl>
                                      </p:cBhvr>
                                    </p:animEffect>
                                  </p:childTnLst>
                                </p:cTn>
                              </p:par>
                              <p:par>
                                <p:cTn id="32" presetID="53" presetClass="entr" presetSubtype="16" fill="hold" grpId="0" nodeType="withEffect">
                                  <p:stCondLst>
                                    <p:cond delay="0"/>
                                  </p:stCondLst>
                                  <p:childTnLst>
                                    <p:set>
                                      <p:cBhvr>
                                        <p:cTn id="33" dur="1" fill="hold">
                                          <p:stCondLst>
                                            <p:cond delay="0"/>
                                          </p:stCondLst>
                                        </p:cTn>
                                        <p:tgtEl>
                                          <p:spTgt spid="8"/>
                                        </p:tgtEl>
                                        <p:attrNameLst>
                                          <p:attrName>style.visibility</p:attrName>
                                        </p:attrNameLst>
                                      </p:cBhvr>
                                      <p:to>
                                        <p:strVal val="visible"/>
                                      </p:to>
                                    </p:set>
                                    <p:anim calcmode="lin" valueType="num">
                                      <p:cBhvr>
                                        <p:cTn id="34" dur="500" fill="hold"/>
                                        <p:tgtEl>
                                          <p:spTgt spid="8"/>
                                        </p:tgtEl>
                                        <p:attrNameLst>
                                          <p:attrName>ppt_w</p:attrName>
                                        </p:attrNameLst>
                                      </p:cBhvr>
                                      <p:tavLst>
                                        <p:tav tm="0">
                                          <p:val>
                                            <p:fltVal val="0"/>
                                          </p:val>
                                        </p:tav>
                                        <p:tav tm="100000">
                                          <p:val>
                                            <p:strVal val="#ppt_w"/>
                                          </p:val>
                                        </p:tav>
                                      </p:tavLst>
                                    </p:anim>
                                    <p:anim calcmode="lin" valueType="num">
                                      <p:cBhvr>
                                        <p:cTn id="35" dur="500" fill="hold"/>
                                        <p:tgtEl>
                                          <p:spTgt spid="8"/>
                                        </p:tgtEl>
                                        <p:attrNameLst>
                                          <p:attrName>ppt_h</p:attrName>
                                        </p:attrNameLst>
                                      </p:cBhvr>
                                      <p:tavLst>
                                        <p:tav tm="0">
                                          <p:val>
                                            <p:fltVal val="0"/>
                                          </p:val>
                                        </p:tav>
                                        <p:tav tm="100000">
                                          <p:val>
                                            <p:strVal val="#ppt_h"/>
                                          </p:val>
                                        </p:tav>
                                      </p:tavLst>
                                    </p:anim>
                                    <p:animEffect transition="in" filter="fade">
                                      <p:cBhvr>
                                        <p:cTn id="36" dur="500"/>
                                        <p:tgtEl>
                                          <p:spTgt spid="8"/>
                                        </p:tgtEl>
                                      </p:cBhvr>
                                    </p:animEffect>
                                  </p:childTnLst>
                                </p:cTn>
                              </p:par>
                            </p:childTnLst>
                          </p:cTn>
                        </p:par>
                      </p:childTnLst>
                    </p:cTn>
                  </p:par>
                  <p:par>
                    <p:cTn id="37" fill="hold">
                      <p:stCondLst>
                        <p:cond delay="indefinite"/>
                      </p:stCondLst>
                      <p:childTnLst>
                        <p:par>
                          <p:cTn id="38" fill="hold">
                            <p:stCondLst>
                              <p:cond delay="0"/>
                            </p:stCondLst>
                            <p:childTnLst>
                              <p:par>
                                <p:cTn id="39" presetID="3" presetClass="entr" presetSubtype="10" fill="hold" grpId="0" nodeType="clickEffect">
                                  <p:stCondLst>
                                    <p:cond delay="0"/>
                                  </p:stCondLst>
                                  <p:childTnLst>
                                    <p:set>
                                      <p:cBhvr>
                                        <p:cTn id="40" dur="1" fill="hold">
                                          <p:stCondLst>
                                            <p:cond delay="0"/>
                                          </p:stCondLst>
                                        </p:cTn>
                                        <p:tgtEl>
                                          <p:spTgt spid="9"/>
                                        </p:tgtEl>
                                        <p:attrNameLst>
                                          <p:attrName>style.visibility</p:attrName>
                                        </p:attrNameLst>
                                      </p:cBhvr>
                                      <p:to>
                                        <p:strVal val="visible"/>
                                      </p:to>
                                    </p:set>
                                    <p:animEffect transition="in" filter="blinds(horizontal)">
                                      <p:cBhvr>
                                        <p:cTn id="41"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5" grpId="0"/>
      <p:bldP spid="6" grpId="0"/>
      <p:bldP spid="7" grpId="0"/>
      <p:bldP spid="8" grpId="0"/>
      <p:bldP spid="9" grpId="0" animBg="1"/>
    </p:bldLst>
  </p:timing>
</p:sld>
</file>

<file path=ppt/slides/slide6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609600" y="2676144"/>
            <a:ext cx="553357" cy="446276"/>
          </a:xfrm>
          <a:prstGeom prst="rect">
            <a:avLst/>
          </a:prstGeom>
        </p:spPr>
        <p:txBody>
          <a:bodyPr wrap="none">
            <a:spAutoFit/>
          </a:bodyPr>
          <a:lstStyle/>
          <a:p>
            <a:r>
              <a:rPr lang="en-US" sz="2300" b="1" dirty="0" smtClean="0">
                <a:latin typeface="Times New Roman" pitchFamily="18" charset="0"/>
                <a:cs typeface="Times New Roman" pitchFamily="18" charset="0"/>
              </a:rPr>
              <a:t>29.</a:t>
            </a:r>
            <a:endParaRPr lang="en-US" sz="2300" dirty="0">
              <a:latin typeface="Times New Roman" pitchFamily="18" charset="0"/>
              <a:cs typeface="Times New Roman" pitchFamily="18" charset="0"/>
            </a:endParaRPr>
          </a:p>
        </p:txBody>
      </p:sp>
      <p:pic>
        <p:nvPicPr>
          <p:cNvPr id="3076" name="Picture 4"/>
          <p:cNvPicPr>
            <a:picLocks noChangeAspect="1" noChangeArrowheads="1"/>
          </p:cNvPicPr>
          <p:nvPr/>
        </p:nvPicPr>
        <p:blipFill>
          <a:blip r:embed="rId2" cstate="print">
            <a:extLst>
              <a:ext uri="{28A0092B-C50C-407E-A947-70E740481C1C}">
                <a14:useLocalDpi xmlns:a14="http://schemas.microsoft.com/office/drawing/2010/main" xmlns="" val="0"/>
              </a:ext>
            </a:extLst>
          </a:blip>
          <a:srcRect/>
          <a:stretch>
            <a:fillRect/>
          </a:stretch>
        </p:blipFill>
        <p:spPr bwMode="auto">
          <a:xfrm>
            <a:off x="1458386" y="5280758"/>
            <a:ext cx="3723214" cy="151737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pic>
      <p:pic>
        <p:nvPicPr>
          <p:cNvPr id="35842" name="Picture 2" descr="\\172.16.2.26\Conver\CARRIBEAN\MATHEMATICS_VOL-1_PPT_DESIGN\Incoming\Volume_01\Equations\Revision_Exam_4\Eqn078.wmf"/>
          <p:cNvPicPr>
            <a:picLocks noChangeAspect="1" noChangeArrowheads="1"/>
          </p:cNvPicPr>
          <p:nvPr/>
        </p:nvPicPr>
        <p:blipFill>
          <a:blip r:embed="rId3" cstate="print">
            <a:extLst>
              <a:ext uri="{28A0092B-C50C-407E-A947-70E740481C1C}">
                <a14:useLocalDpi xmlns:a14="http://schemas.microsoft.com/office/drawing/2010/main" xmlns="" val="0"/>
              </a:ext>
            </a:extLst>
          </a:blip>
          <a:srcRect/>
          <a:stretch>
            <a:fillRect/>
          </a:stretch>
        </p:blipFill>
        <p:spPr bwMode="auto">
          <a:xfrm>
            <a:off x="1219200" y="2571750"/>
            <a:ext cx="5359400" cy="2717800"/>
          </a:xfrm>
          <a:prstGeom prst="rect">
            <a:avLst/>
          </a:prstGeom>
          <a:noFill/>
          <a:extLst>
            <a:ext uri="{909E8E84-426E-40DD-AFC4-6F175D3DCCD1}">
              <a14:hiddenFill xmlns:a14="http://schemas.microsoft.com/office/drawing/2010/main" xmlns="">
                <a:solidFill>
                  <a:srgbClr val="FFFFFF"/>
                </a:solidFill>
              </a14:hiddenFill>
            </a:ext>
          </a:extLst>
        </p:spPr>
      </p:pic>
      <p:sp>
        <p:nvSpPr>
          <p:cNvPr id="5" name="TextBox 4"/>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4 Paper 1</a:t>
            </a:r>
          </a:p>
        </p:txBody>
      </p:sp>
    </p:spTree>
    <p:extLst>
      <p:ext uri="{BB962C8B-B14F-4D97-AF65-F5344CB8AC3E}">
        <p14:creationId xmlns:p14="http://schemas.microsoft.com/office/powerpoint/2010/main" xmlns="" val="78147752"/>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500" fill="hold"/>
                                        <p:tgtEl>
                                          <p:spTgt spid="4"/>
                                        </p:tgtEl>
                                        <p:attrNameLst>
                                          <p:attrName>ppt_w</p:attrName>
                                        </p:attrNameLst>
                                      </p:cBhvr>
                                      <p:tavLst>
                                        <p:tav tm="0">
                                          <p:val>
                                            <p:fltVal val="0"/>
                                          </p:val>
                                        </p:tav>
                                        <p:tav tm="100000">
                                          <p:val>
                                            <p:strVal val="#ppt_w"/>
                                          </p:val>
                                        </p:tav>
                                      </p:tavLst>
                                    </p:anim>
                                    <p:anim calcmode="lin" valueType="num">
                                      <p:cBhvr>
                                        <p:cTn id="8" dur="500" fill="hold"/>
                                        <p:tgtEl>
                                          <p:spTgt spid="4"/>
                                        </p:tgtEl>
                                        <p:attrNameLst>
                                          <p:attrName>ppt_h</p:attrName>
                                        </p:attrNameLst>
                                      </p:cBhvr>
                                      <p:tavLst>
                                        <p:tav tm="0">
                                          <p:val>
                                            <p:fltVal val="0"/>
                                          </p:val>
                                        </p:tav>
                                        <p:tav tm="100000">
                                          <p:val>
                                            <p:strVal val="#ppt_h"/>
                                          </p:val>
                                        </p:tav>
                                      </p:tavLst>
                                    </p:anim>
                                    <p:animEffect transition="in" filter="fade">
                                      <p:cBhvr>
                                        <p:cTn id="9" dur="500"/>
                                        <p:tgtEl>
                                          <p:spTgt spid="4"/>
                                        </p:tgtEl>
                                      </p:cBhvr>
                                    </p:animEffect>
                                  </p:childTnLst>
                                </p:cTn>
                              </p:par>
                              <p:par>
                                <p:cTn id="10" presetID="53" presetClass="entr" presetSubtype="16" fill="hold" nodeType="withEffect">
                                  <p:stCondLst>
                                    <p:cond delay="0"/>
                                  </p:stCondLst>
                                  <p:childTnLst>
                                    <p:set>
                                      <p:cBhvr>
                                        <p:cTn id="11" dur="1" fill="hold">
                                          <p:stCondLst>
                                            <p:cond delay="0"/>
                                          </p:stCondLst>
                                        </p:cTn>
                                        <p:tgtEl>
                                          <p:spTgt spid="35842"/>
                                        </p:tgtEl>
                                        <p:attrNameLst>
                                          <p:attrName>style.visibility</p:attrName>
                                        </p:attrNameLst>
                                      </p:cBhvr>
                                      <p:to>
                                        <p:strVal val="visible"/>
                                      </p:to>
                                    </p:set>
                                    <p:anim calcmode="lin" valueType="num">
                                      <p:cBhvr>
                                        <p:cTn id="12" dur="500" fill="hold"/>
                                        <p:tgtEl>
                                          <p:spTgt spid="35842"/>
                                        </p:tgtEl>
                                        <p:attrNameLst>
                                          <p:attrName>ppt_w</p:attrName>
                                        </p:attrNameLst>
                                      </p:cBhvr>
                                      <p:tavLst>
                                        <p:tav tm="0">
                                          <p:val>
                                            <p:fltVal val="0"/>
                                          </p:val>
                                        </p:tav>
                                        <p:tav tm="100000">
                                          <p:val>
                                            <p:strVal val="#ppt_w"/>
                                          </p:val>
                                        </p:tav>
                                      </p:tavLst>
                                    </p:anim>
                                    <p:anim calcmode="lin" valueType="num">
                                      <p:cBhvr>
                                        <p:cTn id="13" dur="500" fill="hold"/>
                                        <p:tgtEl>
                                          <p:spTgt spid="35842"/>
                                        </p:tgtEl>
                                        <p:attrNameLst>
                                          <p:attrName>ppt_h</p:attrName>
                                        </p:attrNameLst>
                                      </p:cBhvr>
                                      <p:tavLst>
                                        <p:tav tm="0">
                                          <p:val>
                                            <p:fltVal val="0"/>
                                          </p:val>
                                        </p:tav>
                                        <p:tav tm="100000">
                                          <p:val>
                                            <p:strVal val="#ppt_h"/>
                                          </p:val>
                                        </p:tav>
                                      </p:tavLst>
                                    </p:anim>
                                    <p:animEffect transition="in" filter="fade">
                                      <p:cBhvr>
                                        <p:cTn id="14" dur="500"/>
                                        <p:tgtEl>
                                          <p:spTgt spid="35842"/>
                                        </p:tgtEl>
                                      </p:cBhvr>
                                    </p:animEffect>
                                  </p:childTnLst>
                                </p:cTn>
                              </p:par>
                              <p:par>
                                <p:cTn id="15" presetID="53" presetClass="entr" presetSubtype="16" fill="hold" nodeType="withEffect">
                                  <p:stCondLst>
                                    <p:cond delay="0"/>
                                  </p:stCondLst>
                                  <p:childTnLst>
                                    <p:set>
                                      <p:cBhvr>
                                        <p:cTn id="16" dur="1" fill="hold">
                                          <p:stCondLst>
                                            <p:cond delay="0"/>
                                          </p:stCondLst>
                                        </p:cTn>
                                        <p:tgtEl>
                                          <p:spTgt spid="3076"/>
                                        </p:tgtEl>
                                        <p:attrNameLst>
                                          <p:attrName>style.visibility</p:attrName>
                                        </p:attrNameLst>
                                      </p:cBhvr>
                                      <p:to>
                                        <p:strVal val="visible"/>
                                      </p:to>
                                    </p:set>
                                    <p:anim calcmode="lin" valueType="num">
                                      <p:cBhvr>
                                        <p:cTn id="17" dur="500" fill="hold"/>
                                        <p:tgtEl>
                                          <p:spTgt spid="3076"/>
                                        </p:tgtEl>
                                        <p:attrNameLst>
                                          <p:attrName>ppt_w</p:attrName>
                                        </p:attrNameLst>
                                      </p:cBhvr>
                                      <p:tavLst>
                                        <p:tav tm="0">
                                          <p:val>
                                            <p:fltVal val="0"/>
                                          </p:val>
                                        </p:tav>
                                        <p:tav tm="100000">
                                          <p:val>
                                            <p:strVal val="#ppt_w"/>
                                          </p:val>
                                        </p:tav>
                                      </p:tavLst>
                                    </p:anim>
                                    <p:anim calcmode="lin" valueType="num">
                                      <p:cBhvr>
                                        <p:cTn id="18" dur="500" fill="hold"/>
                                        <p:tgtEl>
                                          <p:spTgt spid="3076"/>
                                        </p:tgtEl>
                                        <p:attrNameLst>
                                          <p:attrName>ppt_h</p:attrName>
                                        </p:attrNameLst>
                                      </p:cBhvr>
                                      <p:tavLst>
                                        <p:tav tm="0">
                                          <p:val>
                                            <p:fltVal val="0"/>
                                          </p:val>
                                        </p:tav>
                                        <p:tav tm="100000">
                                          <p:val>
                                            <p:strVal val="#ppt_h"/>
                                          </p:val>
                                        </p:tav>
                                      </p:tavLst>
                                    </p:anim>
                                    <p:animEffect transition="in" filter="fade">
                                      <p:cBhvr>
                                        <p:cTn id="19" dur="500"/>
                                        <p:tgtEl>
                                          <p:spTgt spid="307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Content Placeholder 10"/>
          <p:cNvSpPr>
            <a:spLocks noGrp="1"/>
          </p:cNvSpPr>
          <p:nvPr>
            <p:ph sz="quarter" idx="13"/>
          </p:nvPr>
        </p:nvSpPr>
        <p:spPr>
          <a:xfrm>
            <a:off x="685800" y="2432964"/>
            <a:ext cx="7010400" cy="3596369"/>
          </a:xfrm>
        </p:spPr>
        <p:txBody>
          <a:bodyPr wrap="square">
            <a:spAutoFit/>
          </a:bodyPr>
          <a:lstStyle/>
          <a:p>
            <a:pPr marL="457200" indent="-457200" algn="just">
              <a:lnSpc>
                <a:spcPct val="165000"/>
              </a:lnSpc>
              <a:spcBef>
                <a:spcPct val="0"/>
              </a:spcBef>
              <a:buFontTx/>
              <a:buNone/>
              <a:tabLst>
                <a:tab pos="800100" algn="l"/>
                <a:tab pos="4340225" algn="l"/>
              </a:tabLst>
            </a:pPr>
            <a:r>
              <a:rPr lang="en-US" sz="2300" b="1" dirty="0" smtClean="0">
                <a:solidFill>
                  <a:schemeClr val="tx1"/>
                </a:solidFill>
                <a:latin typeface="Times New Roman" pitchFamily="18" charset="0"/>
                <a:cs typeface="Times New Roman" pitchFamily="18" charset="0"/>
              </a:rPr>
              <a:t>32. 	 </a:t>
            </a:r>
            <a:r>
              <a:rPr lang="en-US" sz="2300" dirty="0" smtClean="0">
                <a:solidFill>
                  <a:schemeClr val="tx1"/>
                </a:solidFill>
                <a:latin typeface="Times New Roman" pitchFamily="18" charset="0"/>
                <a:cs typeface="Times New Roman" pitchFamily="18" charset="0"/>
              </a:rPr>
              <a:t>The sum of the nine numbers	= 15.6 × 9</a:t>
            </a:r>
          </a:p>
          <a:p>
            <a:pPr marL="457200" indent="-457200" algn="just">
              <a:lnSpc>
                <a:spcPct val="165000"/>
              </a:lnSpc>
              <a:spcBef>
                <a:spcPct val="0"/>
              </a:spcBef>
              <a:buFontTx/>
              <a:buNone/>
              <a:tabLst>
                <a:tab pos="800100" algn="l"/>
                <a:tab pos="4340225" algn="l"/>
              </a:tabLst>
            </a:pPr>
            <a:r>
              <a:rPr lang="en-US" sz="2300" dirty="0" smtClean="0">
                <a:solidFill>
                  <a:schemeClr val="tx1"/>
                </a:solidFill>
                <a:latin typeface="Times New Roman" pitchFamily="18" charset="0"/>
                <a:cs typeface="Times New Roman" pitchFamily="18" charset="0"/>
              </a:rPr>
              <a:t>			= 140.4</a:t>
            </a:r>
          </a:p>
          <a:p>
            <a:pPr marL="457200" indent="-457200" algn="just">
              <a:lnSpc>
                <a:spcPct val="165000"/>
              </a:lnSpc>
              <a:spcBef>
                <a:spcPct val="0"/>
              </a:spcBef>
              <a:buFontTx/>
              <a:buNone/>
              <a:tabLst>
                <a:tab pos="800100" algn="l"/>
                <a:tab pos="4340225" algn="l"/>
              </a:tabLst>
            </a:pPr>
            <a:r>
              <a:rPr lang="en-US" sz="2300" dirty="0" smtClean="0">
                <a:solidFill>
                  <a:schemeClr val="tx1"/>
                </a:solidFill>
                <a:latin typeface="Times New Roman" pitchFamily="18" charset="0"/>
                <a:cs typeface="Times New Roman" pitchFamily="18" charset="0"/>
              </a:rPr>
              <a:t>	  The sum of the eight numbers	= 140.4 − 4.4</a:t>
            </a:r>
          </a:p>
          <a:p>
            <a:pPr marL="457200" indent="-457200" algn="just">
              <a:lnSpc>
                <a:spcPct val="165000"/>
              </a:lnSpc>
              <a:spcBef>
                <a:spcPct val="0"/>
              </a:spcBef>
              <a:buFontTx/>
              <a:buNone/>
              <a:tabLst>
                <a:tab pos="800100" algn="l"/>
                <a:tab pos="4340225" algn="l"/>
              </a:tabLst>
            </a:pPr>
            <a:r>
              <a:rPr lang="en-US" sz="2300" dirty="0" smtClean="0">
                <a:solidFill>
                  <a:schemeClr val="tx1"/>
                </a:solidFill>
                <a:latin typeface="Times New Roman" pitchFamily="18" charset="0"/>
                <a:cs typeface="Times New Roman" pitchFamily="18" charset="0"/>
              </a:rPr>
              <a:t>			= 136</a:t>
            </a:r>
          </a:p>
          <a:p>
            <a:pPr marL="457200" indent="-457200" algn="just">
              <a:lnSpc>
                <a:spcPct val="165000"/>
              </a:lnSpc>
              <a:spcBef>
                <a:spcPct val="0"/>
              </a:spcBef>
              <a:buFontTx/>
              <a:buNone/>
              <a:tabLst>
                <a:tab pos="800100" algn="l"/>
                <a:tab pos="4340225" algn="l"/>
              </a:tabLst>
            </a:pPr>
            <a:r>
              <a:rPr lang="en-US" sz="2300" dirty="0" smtClean="0">
                <a:solidFill>
                  <a:schemeClr val="tx1"/>
                </a:solidFill>
                <a:latin typeface="Times New Roman" pitchFamily="18" charset="0"/>
                <a:cs typeface="Times New Roman" pitchFamily="18" charset="0"/>
              </a:rPr>
              <a:t>	  The mean of the eight numbers 	=</a:t>
            </a:r>
          </a:p>
          <a:p>
            <a:pPr marL="457200" indent="-457200" algn="just">
              <a:lnSpc>
                <a:spcPct val="165000"/>
              </a:lnSpc>
              <a:spcBef>
                <a:spcPct val="0"/>
              </a:spcBef>
              <a:buFontTx/>
              <a:buNone/>
              <a:tabLst>
                <a:tab pos="800100" algn="l"/>
                <a:tab pos="4340225" algn="l"/>
              </a:tabLst>
            </a:pPr>
            <a:r>
              <a:rPr lang="en-US" sz="2300" dirty="0" smtClean="0">
                <a:solidFill>
                  <a:schemeClr val="tx1"/>
                </a:solidFill>
                <a:latin typeface="Times New Roman" pitchFamily="18" charset="0"/>
                <a:cs typeface="Times New Roman" pitchFamily="18" charset="0"/>
              </a:rPr>
              <a:t>			= </a:t>
            </a:r>
            <a:r>
              <a:rPr lang="en-US" sz="2300" dirty="0" smtClean="0">
                <a:solidFill>
                  <a:srgbClr val="00A99D"/>
                </a:solidFill>
                <a:latin typeface="Times New Roman" pitchFamily="18" charset="0"/>
                <a:cs typeface="Times New Roman" pitchFamily="18" charset="0"/>
              </a:rPr>
              <a:t>17</a:t>
            </a:r>
          </a:p>
        </p:txBody>
      </p:sp>
      <p:pic>
        <p:nvPicPr>
          <p:cNvPr id="6" name="Picture 2" descr="D:\Deepak\Powerpoint\Re-work\Art\New.wmf"/>
          <p:cNvPicPr>
            <a:picLocks noChangeAspect="1" noChangeArrowheads="1"/>
          </p:cNvPicPr>
          <p:nvPr/>
        </p:nvPicPr>
        <p:blipFill>
          <a:blip r:embed="rId2" cstate="print"/>
          <a:srcRect/>
          <a:stretch>
            <a:fillRect/>
          </a:stretch>
        </p:blipFill>
        <p:spPr bwMode="auto">
          <a:xfrm>
            <a:off x="5352336" y="4787900"/>
            <a:ext cx="495300" cy="698500"/>
          </a:xfrm>
          <a:prstGeom prst="rect">
            <a:avLst/>
          </a:prstGeom>
          <a:noFill/>
        </p:spPr>
      </p:pic>
      <p:sp>
        <p:nvSpPr>
          <p:cNvPr id="4"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tabLst>
                <a:tab pos="393192" algn="r"/>
                <a:tab pos="640080" algn="l"/>
              </a:tabLst>
            </a:pPr>
            <a:r>
              <a:rPr lang="en-US" sz="1500" b="1" dirty="0" smtClean="0">
                <a:solidFill>
                  <a:schemeClr val="bg1"/>
                </a:solidFill>
                <a:latin typeface="Times New Roman" pitchFamily="18" charset="0"/>
                <a:cs typeface="Times New Roman" pitchFamily="18" charset="0"/>
              </a:rPr>
              <a:t>Revision Exam 1 Paper 1</a:t>
            </a:r>
          </a:p>
        </p:txBody>
      </p:sp>
    </p:spTree>
    <p:extLst>
      <p:ext uri="{BB962C8B-B14F-4D97-AF65-F5344CB8AC3E}">
        <p14:creationId xmlns:p14="http://schemas.microsoft.com/office/powerpoint/2010/main" xmlns="" val="1862447457"/>
      </p:ext>
    </p:extLst>
  </p:cSld>
  <p:clrMapOvr>
    <a:masterClrMapping/>
  </p:clrMapOvr>
  <p:transition spd="slow">
    <p:strips dir="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anim calcmode="lin" valueType="num">
                                      <p:cBhvr>
                                        <p:cTn id="7" dur="500" fill="hold"/>
                                        <p:tgtEl>
                                          <p:spTgt spid="5">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5">
                                            <p:txEl>
                                              <p:pRg st="0" end="0"/>
                                            </p:txEl>
                                          </p:spTgt>
                                        </p:tgtEl>
                                        <p:attrNameLst>
                                          <p:attrName>ppt_h</p:attrName>
                                        </p:attrNameLst>
                                      </p:cBhvr>
                                      <p:tavLst>
                                        <p:tav tm="0">
                                          <p:val>
                                            <p:fltVal val="0"/>
                                          </p:val>
                                        </p:tav>
                                        <p:tav tm="100000">
                                          <p:val>
                                            <p:strVal val="#ppt_h"/>
                                          </p:val>
                                        </p:tav>
                                      </p:tavLst>
                                    </p:anim>
                                  </p:childTnLst>
                                </p:cTn>
                              </p:par>
                              <p:par>
                                <p:cTn id="9" presetID="23" presetClass="entr" presetSubtype="16" fill="hold" grpId="0" nodeType="withEffect">
                                  <p:stCondLst>
                                    <p:cond delay="0"/>
                                  </p:stCondLst>
                                  <p:childTnLst>
                                    <p:set>
                                      <p:cBhvr>
                                        <p:cTn id="10" dur="1" fill="hold">
                                          <p:stCondLst>
                                            <p:cond delay="0"/>
                                          </p:stCondLst>
                                        </p:cTn>
                                        <p:tgtEl>
                                          <p:spTgt spid="5">
                                            <p:txEl>
                                              <p:pRg st="1" end="1"/>
                                            </p:txEl>
                                          </p:spTgt>
                                        </p:tgtEl>
                                        <p:attrNameLst>
                                          <p:attrName>style.visibility</p:attrName>
                                        </p:attrNameLst>
                                      </p:cBhvr>
                                      <p:to>
                                        <p:strVal val="visible"/>
                                      </p:to>
                                    </p:set>
                                    <p:anim calcmode="lin" valueType="num">
                                      <p:cBhvr>
                                        <p:cTn id="11" dur="500" fill="hold"/>
                                        <p:tgtEl>
                                          <p:spTgt spid="5">
                                            <p:txEl>
                                              <p:pRg st="1" end="1"/>
                                            </p:txEl>
                                          </p:spTgt>
                                        </p:tgtEl>
                                        <p:attrNameLst>
                                          <p:attrName>ppt_w</p:attrName>
                                        </p:attrNameLst>
                                      </p:cBhvr>
                                      <p:tavLst>
                                        <p:tav tm="0">
                                          <p:val>
                                            <p:fltVal val="0"/>
                                          </p:val>
                                        </p:tav>
                                        <p:tav tm="100000">
                                          <p:val>
                                            <p:strVal val="#ppt_w"/>
                                          </p:val>
                                        </p:tav>
                                      </p:tavLst>
                                    </p:anim>
                                    <p:anim calcmode="lin" valueType="num">
                                      <p:cBhvr>
                                        <p:cTn id="12" dur="500" fill="hold"/>
                                        <p:tgtEl>
                                          <p:spTgt spid="5">
                                            <p:txEl>
                                              <p:pRg st="1" end="1"/>
                                            </p:txEl>
                                          </p:spTgt>
                                        </p:tgtEl>
                                        <p:attrNameLst>
                                          <p:attrName>ppt_h</p:attrName>
                                        </p:attrNameLst>
                                      </p:cBhvr>
                                      <p:tavLst>
                                        <p:tav tm="0">
                                          <p:val>
                                            <p:fltVal val="0"/>
                                          </p:val>
                                        </p:tav>
                                        <p:tav tm="100000">
                                          <p:val>
                                            <p:strVal val="#ppt_h"/>
                                          </p:val>
                                        </p:tav>
                                      </p:tavLst>
                                    </p:anim>
                                  </p:childTnLst>
                                </p:cTn>
                              </p:par>
                              <p:par>
                                <p:cTn id="13" presetID="23" presetClass="entr" presetSubtype="16" fill="hold" grpId="0" nodeType="withEffect">
                                  <p:stCondLst>
                                    <p:cond delay="0"/>
                                  </p:stCondLst>
                                  <p:childTnLst>
                                    <p:set>
                                      <p:cBhvr>
                                        <p:cTn id="14" dur="1" fill="hold">
                                          <p:stCondLst>
                                            <p:cond delay="0"/>
                                          </p:stCondLst>
                                        </p:cTn>
                                        <p:tgtEl>
                                          <p:spTgt spid="5">
                                            <p:txEl>
                                              <p:pRg st="2" end="2"/>
                                            </p:txEl>
                                          </p:spTgt>
                                        </p:tgtEl>
                                        <p:attrNameLst>
                                          <p:attrName>style.visibility</p:attrName>
                                        </p:attrNameLst>
                                      </p:cBhvr>
                                      <p:to>
                                        <p:strVal val="visible"/>
                                      </p:to>
                                    </p:set>
                                    <p:anim calcmode="lin" valueType="num">
                                      <p:cBhvr>
                                        <p:cTn id="15" dur="500" fill="hold"/>
                                        <p:tgtEl>
                                          <p:spTgt spid="5">
                                            <p:txEl>
                                              <p:pRg st="2" end="2"/>
                                            </p:txEl>
                                          </p:spTgt>
                                        </p:tgtEl>
                                        <p:attrNameLst>
                                          <p:attrName>ppt_w</p:attrName>
                                        </p:attrNameLst>
                                      </p:cBhvr>
                                      <p:tavLst>
                                        <p:tav tm="0">
                                          <p:val>
                                            <p:fltVal val="0"/>
                                          </p:val>
                                        </p:tav>
                                        <p:tav tm="100000">
                                          <p:val>
                                            <p:strVal val="#ppt_w"/>
                                          </p:val>
                                        </p:tav>
                                      </p:tavLst>
                                    </p:anim>
                                    <p:anim calcmode="lin" valueType="num">
                                      <p:cBhvr>
                                        <p:cTn id="16" dur="500" fill="hold"/>
                                        <p:tgtEl>
                                          <p:spTgt spid="5">
                                            <p:txEl>
                                              <p:pRg st="2" end="2"/>
                                            </p:txEl>
                                          </p:spTgt>
                                        </p:tgtEl>
                                        <p:attrNameLst>
                                          <p:attrName>ppt_h</p:attrName>
                                        </p:attrNameLst>
                                      </p:cBhvr>
                                      <p:tavLst>
                                        <p:tav tm="0">
                                          <p:val>
                                            <p:fltVal val="0"/>
                                          </p:val>
                                        </p:tav>
                                        <p:tav tm="100000">
                                          <p:val>
                                            <p:strVal val="#ppt_h"/>
                                          </p:val>
                                        </p:tav>
                                      </p:tavLst>
                                    </p:anim>
                                  </p:childTnLst>
                                </p:cTn>
                              </p:par>
                              <p:par>
                                <p:cTn id="17" presetID="23" presetClass="entr" presetSubtype="16" fill="hold" grpId="0" nodeType="withEffect">
                                  <p:stCondLst>
                                    <p:cond delay="0"/>
                                  </p:stCondLst>
                                  <p:childTnLst>
                                    <p:set>
                                      <p:cBhvr>
                                        <p:cTn id="18" dur="1" fill="hold">
                                          <p:stCondLst>
                                            <p:cond delay="0"/>
                                          </p:stCondLst>
                                        </p:cTn>
                                        <p:tgtEl>
                                          <p:spTgt spid="5">
                                            <p:txEl>
                                              <p:pRg st="3" end="3"/>
                                            </p:txEl>
                                          </p:spTgt>
                                        </p:tgtEl>
                                        <p:attrNameLst>
                                          <p:attrName>style.visibility</p:attrName>
                                        </p:attrNameLst>
                                      </p:cBhvr>
                                      <p:to>
                                        <p:strVal val="visible"/>
                                      </p:to>
                                    </p:set>
                                    <p:anim calcmode="lin" valueType="num">
                                      <p:cBhvr>
                                        <p:cTn id="19" dur="500" fill="hold"/>
                                        <p:tgtEl>
                                          <p:spTgt spid="5">
                                            <p:txEl>
                                              <p:pRg st="3" end="3"/>
                                            </p:txEl>
                                          </p:spTgt>
                                        </p:tgtEl>
                                        <p:attrNameLst>
                                          <p:attrName>ppt_w</p:attrName>
                                        </p:attrNameLst>
                                      </p:cBhvr>
                                      <p:tavLst>
                                        <p:tav tm="0">
                                          <p:val>
                                            <p:fltVal val="0"/>
                                          </p:val>
                                        </p:tav>
                                        <p:tav tm="100000">
                                          <p:val>
                                            <p:strVal val="#ppt_w"/>
                                          </p:val>
                                        </p:tav>
                                      </p:tavLst>
                                    </p:anim>
                                    <p:anim calcmode="lin" valueType="num">
                                      <p:cBhvr>
                                        <p:cTn id="20" dur="500" fill="hold"/>
                                        <p:tgtEl>
                                          <p:spTgt spid="5">
                                            <p:txEl>
                                              <p:pRg st="3" end="3"/>
                                            </p:txEl>
                                          </p:spTgt>
                                        </p:tgtEl>
                                        <p:attrNameLst>
                                          <p:attrName>ppt_h</p:attrName>
                                        </p:attrNameLst>
                                      </p:cBhvr>
                                      <p:tavLst>
                                        <p:tav tm="0">
                                          <p:val>
                                            <p:fltVal val="0"/>
                                          </p:val>
                                        </p:tav>
                                        <p:tav tm="100000">
                                          <p:val>
                                            <p:strVal val="#ppt_h"/>
                                          </p:val>
                                        </p:tav>
                                      </p:tavLst>
                                    </p:anim>
                                  </p:childTnLst>
                                </p:cTn>
                              </p:par>
                              <p:par>
                                <p:cTn id="21" presetID="23" presetClass="entr" presetSubtype="16" fill="hold" grpId="0" nodeType="withEffect">
                                  <p:stCondLst>
                                    <p:cond delay="0"/>
                                  </p:stCondLst>
                                  <p:childTnLst>
                                    <p:set>
                                      <p:cBhvr>
                                        <p:cTn id="22" dur="1" fill="hold">
                                          <p:stCondLst>
                                            <p:cond delay="0"/>
                                          </p:stCondLst>
                                        </p:cTn>
                                        <p:tgtEl>
                                          <p:spTgt spid="5">
                                            <p:txEl>
                                              <p:pRg st="4" end="4"/>
                                            </p:txEl>
                                          </p:spTgt>
                                        </p:tgtEl>
                                        <p:attrNameLst>
                                          <p:attrName>style.visibility</p:attrName>
                                        </p:attrNameLst>
                                      </p:cBhvr>
                                      <p:to>
                                        <p:strVal val="visible"/>
                                      </p:to>
                                    </p:set>
                                    <p:anim calcmode="lin" valueType="num">
                                      <p:cBhvr>
                                        <p:cTn id="23" dur="500" fill="hold"/>
                                        <p:tgtEl>
                                          <p:spTgt spid="5">
                                            <p:txEl>
                                              <p:pRg st="4" end="4"/>
                                            </p:txEl>
                                          </p:spTgt>
                                        </p:tgtEl>
                                        <p:attrNameLst>
                                          <p:attrName>ppt_w</p:attrName>
                                        </p:attrNameLst>
                                      </p:cBhvr>
                                      <p:tavLst>
                                        <p:tav tm="0">
                                          <p:val>
                                            <p:fltVal val="0"/>
                                          </p:val>
                                        </p:tav>
                                        <p:tav tm="100000">
                                          <p:val>
                                            <p:strVal val="#ppt_w"/>
                                          </p:val>
                                        </p:tav>
                                      </p:tavLst>
                                    </p:anim>
                                    <p:anim calcmode="lin" valueType="num">
                                      <p:cBhvr>
                                        <p:cTn id="24" dur="500" fill="hold"/>
                                        <p:tgtEl>
                                          <p:spTgt spid="5">
                                            <p:txEl>
                                              <p:pRg st="4" end="4"/>
                                            </p:txEl>
                                          </p:spTgt>
                                        </p:tgtEl>
                                        <p:attrNameLst>
                                          <p:attrName>ppt_h</p:attrName>
                                        </p:attrNameLst>
                                      </p:cBhvr>
                                      <p:tavLst>
                                        <p:tav tm="0">
                                          <p:val>
                                            <p:fltVal val="0"/>
                                          </p:val>
                                        </p:tav>
                                        <p:tav tm="100000">
                                          <p:val>
                                            <p:strVal val="#ppt_h"/>
                                          </p:val>
                                        </p:tav>
                                      </p:tavLst>
                                    </p:anim>
                                  </p:childTnLst>
                                </p:cTn>
                              </p:par>
                              <p:par>
                                <p:cTn id="25" presetID="23" presetClass="entr" presetSubtype="16" fill="hold" nodeType="withEffect">
                                  <p:stCondLst>
                                    <p:cond delay="0"/>
                                  </p:stCondLst>
                                  <p:childTnLst>
                                    <p:set>
                                      <p:cBhvr>
                                        <p:cTn id="26" dur="1" fill="hold">
                                          <p:stCondLst>
                                            <p:cond delay="0"/>
                                          </p:stCondLst>
                                        </p:cTn>
                                        <p:tgtEl>
                                          <p:spTgt spid="6"/>
                                        </p:tgtEl>
                                        <p:attrNameLst>
                                          <p:attrName>style.visibility</p:attrName>
                                        </p:attrNameLst>
                                      </p:cBhvr>
                                      <p:to>
                                        <p:strVal val="visible"/>
                                      </p:to>
                                    </p:set>
                                    <p:anim calcmode="lin" valueType="num">
                                      <p:cBhvr>
                                        <p:cTn id="27" dur="500" fill="hold"/>
                                        <p:tgtEl>
                                          <p:spTgt spid="6"/>
                                        </p:tgtEl>
                                        <p:attrNameLst>
                                          <p:attrName>ppt_w</p:attrName>
                                        </p:attrNameLst>
                                      </p:cBhvr>
                                      <p:tavLst>
                                        <p:tav tm="0">
                                          <p:val>
                                            <p:fltVal val="0"/>
                                          </p:val>
                                        </p:tav>
                                        <p:tav tm="100000">
                                          <p:val>
                                            <p:strVal val="#ppt_w"/>
                                          </p:val>
                                        </p:tav>
                                      </p:tavLst>
                                    </p:anim>
                                    <p:anim calcmode="lin" valueType="num">
                                      <p:cBhvr>
                                        <p:cTn id="28" dur="500" fill="hold"/>
                                        <p:tgtEl>
                                          <p:spTgt spid="6"/>
                                        </p:tgtEl>
                                        <p:attrNameLst>
                                          <p:attrName>ppt_h</p:attrName>
                                        </p:attrNameLst>
                                      </p:cBhvr>
                                      <p:tavLst>
                                        <p:tav tm="0">
                                          <p:val>
                                            <p:fltVal val="0"/>
                                          </p:val>
                                        </p:tav>
                                        <p:tav tm="100000">
                                          <p:val>
                                            <p:strVal val="#ppt_h"/>
                                          </p:val>
                                        </p:tav>
                                      </p:tavLst>
                                    </p:anim>
                                  </p:childTnLst>
                                </p:cTn>
                              </p:par>
                              <p:par>
                                <p:cTn id="29" presetID="23" presetClass="entr" presetSubtype="16" fill="hold" grpId="0" nodeType="withEffect">
                                  <p:stCondLst>
                                    <p:cond delay="0"/>
                                  </p:stCondLst>
                                  <p:childTnLst>
                                    <p:set>
                                      <p:cBhvr>
                                        <p:cTn id="30" dur="1" fill="hold">
                                          <p:stCondLst>
                                            <p:cond delay="0"/>
                                          </p:stCondLst>
                                        </p:cTn>
                                        <p:tgtEl>
                                          <p:spTgt spid="5">
                                            <p:txEl>
                                              <p:pRg st="5" end="5"/>
                                            </p:txEl>
                                          </p:spTgt>
                                        </p:tgtEl>
                                        <p:attrNameLst>
                                          <p:attrName>style.visibility</p:attrName>
                                        </p:attrNameLst>
                                      </p:cBhvr>
                                      <p:to>
                                        <p:strVal val="visible"/>
                                      </p:to>
                                    </p:set>
                                    <p:anim calcmode="lin" valueType="num">
                                      <p:cBhvr>
                                        <p:cTn id="31" dur="500" fill="hold"/>
                                        <p:tgtEl>
                                          <p:spTgt spid="5">
                                            <p:txEl>
                                              <p:pRg st="5" end="5"/>
                                            </p:txEl>
                                          </p:spTgt>
                                        </p:tgtEl>
                                        <p:attrNameLst>
                                          <p:attrName>ppt_w</p:attrName>
                                        </p:attrNameLst>
                                      </p:cBhvr>
                                      <p:tavLst>
                                        <p:tav tm="0">
                                          <p:val>
                                            <p:fltVal val="0"/>
                                          </p:val>
                                        </p:tav>
                                        <p:tav tm="100000">
                                          <p:val>
                                            <p:strVal val="#ppt_w"/>
                                          </p:val>
                                        </p:tav>
                                      </p:tavLst>
                                    </p:anim>
                                    <p:anim calcmode="lin" valueType="num">
                                      <p:cBhvr>
                                        <p:cTn id="32" dur="500" fill="hold"/>
                                        <p:tgtEl>
                                          <p:spTgt spid="5">
                                            <p:txEl>
                                              <p:pRg st="5" end="5"/>
                                            </p:txEl>
                                          </p:spTgt>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build="p"/>
    </p:bldLst>
  </p:timing>
</p:sld>
</file>

<file path=ppt/slides/slide6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a:xfrm>
            <a:off x="1197864" y="2676144"/>
            <a:ext cx="6553200" cy="446276"/>
          </a:xfrm>
          <a:prstGeom prst="rect">
            <a:avLst/>
          </a:prstGeom>
        </p:spPr>
        <p:txBody>
          <a:bodyPr wrap="square">
            <a:spAutoFit/>
          </a:bodyPr>
          <a:lstStyle/>
          <a:p>
            <a:r>
              <a:rPr lang="en-US" sz="2300" dirty="0">
                <a:latin typeface="Times New Roman" pitchFamily="18" charset="0"/>
                <a:cs typeface="Times New Roman" pitchFamily="18" charset="0"/>
              </a:rPr>
              <a:t>The area of the sector </a:t>
            </a:r>
            <a:r>
              <a:rPr lang="en-US" sz="2300" i="1" dirty="0">
                <a:latin typeface="Times New Roman" pitchFamily="18" charset="0"/>
                <a:cs typeface="Times New Roman" pitchFamily="18" charset="0"/>
              </a:rPr>
              <a:t>AOB</a:t>
            </a:r>
            <a:r>
              <a:rPr lang="en-US" sz="2300" dirty="0">
                <a:latin typeface="Times New Roman" pitchFamily="18" charset="0"/>
                <a:cs typeface="Times New Roman" pitchFamily="18" charset="0"/>
              </a:rPr>
              <a:t>, in square </a:t>
            </a:r>
            <a:r>
              <a:rPr lang="en-US" sz="2300" dirty="0" err="1" smtClean="0">
                <a:latin typeface="Times New Roman" pitchFamily="18" charset="0"/>
                <a:cs typeface="Times New Roman" pitchFamily="18" charset="0"/>
              </a:rPr>
              <a:t>centimetres</a:t>
            </a:r>
            <a:r>
              <a:rPr lang="en-US" sz="2300" dirty="0" smtClean="0">
                <a:latin typeface="Times New Roman" pitchFamily="18" charset="0"/>
                <a:cs typeface="Times New Roman" pitchFamily="18" charset="0"/>
              </a:rPr>
              <a:t>, is</a:t>
            </a:r>
            <a:endParaRPr lang="en-US" sz="2300" dirty="0">
              <a:latin typeface="Times New Roman" pitchFamily="18" charset="0"/>
              <a:cs typeface="Times New Roman" pitchFamily="18" charset="0"/>
            </a:endParaRPr>
          </a:p>
        </p:txBody>
      </p:sp>
      <p:sp>
        <p:nvSpPr>
          <p:cNvPr id="4" name="Rectangle 3"/>
          <p:cNvSpPr/>
          <p:nvPr/>
        </p:nvSpPr>
        <p:spPr>
          <a:xfrm>
            <a:off x="609600" y="2676144"/>
            <a:ext cx="553357" cy="446276"/>
          </a:xfrm>
          <a:prstGeom prst="rect">
            <a:avLst/>
          </a:prstGeom>
        </p:spPr>
        <p:txBody>
          <a:bodyPr wrap="none">
            <a:spAutoFit/>
          </a:bodyPr>
          <a:lstStyle/>
          <a:p>
            <a:r>
              <a:rPr lang="en-US" sz="2300" b="1" dirty="0" smtClean="0">
                <a:latin typeface="Times New Roman" pitchFamily="18" charset="0"/>
                <a:cs typeface="Times New Roman" pitchFamily="18" charset="0"/>
              </a:rPr>
              <a:t>30.</a:t>
            </a:r>
            <a:endParaRPr lang="en-US" sz="2300" dirty="0">
              <a:latin typeface="Times New Roman" pitchFamily="18" charset="0"/>
              <a:cs typeface="Times New Roman" pitchFamily="18" charset="0"/>
            </a:endParaRPr>
          </a:p>
        </p:txBody>
      </p:sp>
      <p:sp>
        <p:nvSpPr>
          <p:cNvPr id="5" name="Content Placeholder 10"/>
          <p:cNvSpPr txBox="1">
            <a:spLocks/>
          </p:cNvSpPr>
          <p:nvPr/>
        </p:nvSpPr>
        <p:spPr>
          <a:xfrm>
            <a:off x="1197864" y="3057144"/>
            <a:ext cx="1450340" cy="676339"/>
          </a:xfrm>
          <a:prstGeom prst="rect">
            <a:avLst/>
          </a:prstGeom>
        </p:spPr>
        <p:txBody>
          <a:bodyPr wrap="square">
            <a:spAutoFit/>
          </a:bodyPr>
          <a:lstStyle>
            <a:lvl1pPr marL="274320" indent="-274320" algn="l" defTabSz="914400" rtl="0" eaLnBrk="1" latinLnBrk="0" hangingPunct="1">
              <a:spcBef>
                <a:spcPct val="20000"/>
              </a:spcBef>
              <a:buClr>
                <a:schemeClr val="accent1"/>
              </a:buClr>
              <a:buSzPct val="100000"/>
              <a:buFont typeface="Symbol" pitchFamily="18" charset="2"/>
              <a:buChar char=""/>
              <a:defRPr sz="2400" kern="1200">
                <a:solidFill>
                  <a:schemeClr val="tx2"/>
                </a:solidFill>
                <a:latin typeface="+mn-lt"/>
                <a:ea typeface="+mn-ea"/>
                <a:cs typeface="+mn-cs"/>
              </a:defRPr>
            </a:lvl1pPr>
            <a:lvl2pPr marL="576263" indent="-274320" algn="l" defTabSz="914400" rtl="0" eaLnBrk="1" latinLnBrk="0" hangingPunct="1">
              <a:spcBef>
                <a:spcPct val="20000"/>
              </a:spcBef>
              <a:buClr>
                <a:schemeClr val="accent1"/>
              </a:buClr>
              <a:buSzPct val="100000"/>
              <a:buFont typeface="Symbol" pitchFamily="18" charset="2"/>
              <a:buChar char=""/>
              <a:defRPr sz="2200" kern="1200">
                <a:solidFill>
                  <a:schemeClr val="tx2"/>
                </a:solidFill>
                <a:latin typeface="+mn-lt"/>
                <a:ea typeface="+mn-ea"/>
                <a:cs typeface="+mn-cs"/>
              </a:defRPr>
            </a:lvl2pPr>
            <a:lvl3pPr marL="855663" indent="-228600" algn="l" defTabSz="914400" rtl="0" eaLnBrk="1" latinLnBrk="0" hangingPunct="1">
              <a:spcBef>
                <a:spcPct val="20000"/>
              </a:spcBef>
              <a:buClr>
                <a:schemeClr val="accent1"/>
              </a:buClr>
              <a:buSzPct val="100000"/>
              <a:buFont typeface="Symbol" pitchFamily="18" charset="2"/>
              <a:buChar char=""/>
              <a:defRPr sz="2000" kern="1200">
                <a:solidFill>
                  <a:schemeClr val="tx2"/>
                </a:solidFill>
                <a:latin typeface="+mn-lt"/>
                <a:ea typeface="+mn-ea"/>
                <a:cs typeface="+mn-cs"/>
              </a:defRPr>
            </a:lvl3pPr>
            <a:lvl4pPr marL="1143000" indent="-228600" algn="l" defTabSz="914400" rtl="0" eaLnBrk="1" latinLnBrk="0" hangingPunct="1">
              <a:spcBef>
                <a:spcPct val="20000"/>
              </a:spcBef>
              <a:buClr>
                <a:schemeClr val="accent1"/>
              </a:buClr>
              <a:buSzPct val="100000"/>
              <a:buFont typeface="Symbol" pitchFamily="18" charset="2"/>
              <a:buChar char=""/>
              <a:defRPr sz="1800" kern="1200">
                <a:solidFill>
                  <a:schemeClr val="tx2"/>
                </a:solidFill>
                <a:latin typeface="+mn-lt"/>
                <a:ea typeface="+mn-ea"/>
                <a:cs typeface="+mn-cs"/>
              </a:defRPr>
            </a:lvl4pPr>
            <a:lvl5pPr marL="1463040" indent="-228600" algn="l" defTabSz="914400" rtl="0" eaLnBrk="1" latinLnBrk="0" hangingPunct="1">
              <a:spcBef>
                <a:spcPct val="20000"/>
              </a:spcBef>
              <a:buClr>
                <a:schemeClr val="accent1"/>
              </a:buClr>
              <a:buSzPct val="100000"/>
              <a:buFont typeface="Symbol" pitchFamily="18" charset="2"/>
              <a:buChar char=""/>
              <a:defRPr sz="1600" kern="1200">
                <a:solidFill>
                  <a:schemeClr val="tx2"/>
                </a:solidFill>
                <a:latin typeface="+mn-lt"/>
                <a:ea typeface="+mn-ea"/>
                <a:cs typeface="+mn-cs"/>
              </a:defRPr>
            </a:lvl5pPr>
            <a:lvl6pPr marL="178308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6pPr>
            <a:lvl7pPr marL="210312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7pPr>
            <a:lvl8pPr marL="242316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8pPr>
            <a:lvl9pPr marL="274320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9pPr>
          </a:lstStyle>
          <a:p>
            <a:pPr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(A) 2</a:t>
            </a:r>
            <a:r>
              <a:rPr lang="en-US" sz="2300" dirty="0" smtClean="0">
                <a:solidFill>
                  <a:schemeClr val="tx1"/>
                </a:solidFill>
                <a:latin typeface="Times New Roman" pitchFamily="18" charset="0"/>
                <a:cs typeface="Times New Roman" pitchFamily="18" charset="0"/>
                <a:sym typeface="Symbol"/>
              </a:rPr>
              <a:t></a:t>
            </a:r>
            <a:endParaRPr lang="en-US" sz="2300" dirty="0">
              <a:solidFill>
                <a:schemeClr val="tx1"/>
              </a:solidFill>
              <a:latin typeface="Times New Roman" pitchFamily="18" charset="0"/>
              <a:cs typeface="Times New Roman" pitchFamily="18" charset="0"/>
            </a:endParaRPr>
          </a:p>
        </p:txBody>
      </p:sp>
      <p:sp>
        <p:nvSpPr>
          <p:cNvPr id="6" name="Content Placeholder 10"/>
          <p:cNvSpPr txBox="1">
            <a:spLocks/>
          </p:cNvSpPr>
          <p:nvPr/>
        </p:nvSpPr>
        <p:spPr>
          <a:xfrm>
            <a:off x="2648204" y="3057144"/>
            <a:ext cx="1383356" cy="676339"/>
          </a:xfrm>
          <a:prstGeom prst="rect">
            <a:avLst/>
          </a:prstGeom>
        </p:spPr>
        <p:txBody>
          <a:bodyPr wrap="square">
            <a:spAutoFit/>
          </a:bodyPr>
          <a:lstStyle>
            <a:lvl1pPr marL="274320" indent="-274320" algn="l" defTabSz="914400" rtl="0" eaLnBrk="1" latinLnBrk="0" hangingPunct="1">
              <a:spcBef>
                <a:spcPct val="20000"/>
              </a:spcBef>
              <a:buClr>
                <a:schemeClr val="accent1"/>
              </a:buClr>
              <a:buSzPct val="100000"/>
              <a:buFont typeface="Symbol" pitchFamily="18" charset="2"/>
              <a:buChar char=""/>
              <a:defRPr sz="2400" kern="1200">
                <a:solidFill>
                  <a:schemeClr val="tx2"/>
                </a:solidFill>
                <a:latin typeface="+mn-lt"/>
                <a:ea typeface="+mn-ea"/>
                <a:cs typeface="+mn-cs"/>
              </a:defRPr>
            </a:lvl1pPr>
            <a:lvl2pPr marL="576263" indent="-274320" algn="l" defTabSz="914400" rtl="0" eaLnBrk="1" latinLnBrk="0" hangingPunct="1">
              <a:spcBef>
                <a:spcPct val="20000"/>
              </a:spcBef>
              <a:buClr>
                <a:schemeClr val="accent1"/>
              </a:buClr>
              <a:buSzPct val="100000"/>
              <a:buFont typeface="Symbol" pitchFamily="18" charset="2"/>
              <a:buChar char=""/>
              <a:defRPr sz="2200" kern="1200">
                <a:solidFill>
                  <a:schemeClr val="tx2"/>
                </a:solidFill>
                <a:latin typeface="+mn-lt"/>
                <a:ea typeface="+mn-ea"/>
                <a:cs typeface="+mn-cs"/>
              </a:defRPr>
            </a:lvl2pPr>
            <a:lvl3pPr marL="855663" indent="-228600" algn="l" defTabSz="914400" rtl="0" eaLnBrk="1" latinLnBrk="0" hangingPunct="1">
              <a:spcBef>
                <a:spcPct val="20000"/>
              </a:spcBef>
              <a:buClr>
                <a:schemeClr val="accent1"/>
              </a:buClr>
              <a:buSzPct val="100000"/>
              <a:buFont typeface="Symbol" pitchFamily="18" charset="2"/>
              <a:buChar char=""/>
              <a:defRPr sz="2000" kern="1200">
                <a:solidFill>
                  <a:schemeClr val="tx2"/>
                </a:solidFill>
                <a:latin typeface="+mn-lt"/>
                <a:ea typeface="+mn-ea"/>
                <a:cs typeface="+mn-cs"/>
              </a:defRPr>
            </a:lvl3pPr>
            <a:lvl4pPr marL="1143000" indent="-228600" algn="l" defTabSz="914400" rtl="0" eaLnBrk="1" latinLnBrk="0" hangingPunct="1">
              <a:spcBef>
                <a:spcPct val="20000"/>
              </a:spcBef>
              <a:buClr>
                <a:schemeClr val="accent1"/>
              </a:buClr>
              <a:buSzPct val="100000"/>
              <a:buFont typeface="Symbol" pitchFamily="18" charset="2"/>
              <a:buChar char=""/>
              <a:defRPr sz="1800" kern="1200">
                <a:solidFill>
                  <a:schemeClr val="tx2"/>
                </a:solidFill>
                <a:latin typeface="+mn-lt"/>
                <a:ea typeface="+mn-ea"/>
                <a:cs typeface="+mn-cs"/>
              </a:defRPr>
            </a:lvl4pPr>
            <a:lvl5pPr marL="1463040" indent="-228600" algn="l" defTabSz="914400" rtl="0" eaLnBrk="1" latinLnBrk="0" hangingPunct="1">
              <a:spcBef>
                <a:spcPct val="20000"/>
              </a:spcBef>
              <a:buClr>
                <a:schemeClr val="accent1"/>
              </a:buClr>
              <a:buSzPct val="100000"/>
              <a:buFont typeface="Symbol" pitchFamily="18" charset="2"/>
              <a:buChar char=""/>
              <a:defRPr sz="1600" kern="1200">
                <a:solidFill>
                  <a:schemeClr val="tx2"/>
                </a:solidFill>
                <a:latin typeface="+mn-lt"/>
                <a:ea typeface="+mn-ea"/>
                <a:cs typeface="+mn-cs"/>
              </a:defRPr>
            </a:lvl5pPr>
            <a:lvl6pPr marL="178308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6pPr>
            <a:lvl7pPr marL="210312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7pPr>
            <a:lvl8pPr marL="242316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8pPr>
            <a:lvl9pPr marL="274320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9pPr>
          </a:lstStyle>
          <a:p>
            <a:pPr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(B</a:t>
            </a:r>
            <a:r>
              <a:rPr lang="en-US" sz="2300" smtClean="0">
                <a:solidFill>
                  <a:schemeClr val="tx1"/>
                </a:solidFill>
                <a:latin typeface="Times New Roman" pitchFamily="18" charset="0"/>
                <a:cs typeface="Times New Roman" pitchFamily="18" charset="0"/>
              </a:rPr>
              <a:t>) 4</a:t>
            </a:r>
            <a:r>
              <a:rPr lang="en-US" sz="2300" smtClean="0">
                <a:solidFill>
                  <a:schemeClr val="tx1"/>
                </a:solidFill>
                <a:latin typeface="Times New Roman" pitchFamily="18" charset="0"/>
                <a:cs typeface="Times New Roman" pitchFamily="18" charset="0"/>
                <a:sym typeface="Symbol"/>
              </a:rPr>
              <a:t></a:t>
            </a:r>
            <a:endParaRPr lang="en-US" sz="2300" dirty="0">
              <a:solidFill>
                <a:schemeClr val="tx1"/>
              </a:solidFill>
              <a:latin typeface="Times New Roman" pitchFamily="18" charset="0"/>
              <a:cs typeface="Times New Roman" pitchFamily="18" charset="0"/>
            </a:endParaRPr>
          </a:p>
        </p:txBody>
      </p:sp>
      <p:sp>
        <p:nvSpPr>
          <p:cNvPr id="7" name="Content Placeholder 10"/>
          <p:cNvSpPr txBox="1">
            <a:spLocks/>
          </p:cNvSpPr>
          <p:nvPr/>
        </p:nvSpPr>
        <p:spPr>
          <a:xfrm>
            <a:off x="4114800" y="3048000"/>
            <a:ext cx="1530096" cy="676339"/>
          </a:xfrm>
          <a:prstGeom prst="rect">
            <a:avLst/>
          </a:prstGeom>
        </p:spPr>
        <p:txBody>
          <a:bodyPr wrap="square">
            <a:spAutoFit/>
          </a:bodyPr>
          <a:lstStyle>
            <a:lvl1pPr marL="274320" indent="-274320" algn="l" defTabSz="914400" rtl="0" eaLnBrk="1" latinLnBrk="0" hangingPunct="1">
              <a:spcBef>
                <a:spcPct val="20000"/>
              </a:spcBef>
              <a:buClr>
                <a:schemeClr val="accent1"/>
              </a:buClr>
              <a:buSzPct val="100000"/>
              <a:buFont typeface="Symbol" pitchFamily="18" charset="2"/>
              <a:buChar char=""/>
              <a:defRPr sz="2400" kern="1200">
                <a:solidFill>
                  <a:schemeClr val="tx2"/>
                </a:solidFill>
                <a:latin typeface="+mn-lt"/>
                <a:ea typeface="+mn-ea"/>
                <a:cs typeface="+mn-cs"/>
              </a:defRPr>
            </a:lvl1pPr>
            <a:lvl2pPr marL="576263" indent="-274320" algn="l" defTabSz="914400" rtl="0" eaLnBrk="1" latinLnBrk="0" hangingPunct="1">
              <a:spcBef>
                <a:spcPct val="20000"/>
              </a:spcBef>
              <a:buClr>
                <a:schemeClr val="accent1"/>
              </a:buClr>
              <a:buSzPct val="100000"/>
              <a:buFont typeface="Symbol" pitchFamily="18" charset="2"/>
              <a:buChar char=""/>
              <a:defRPr sz="2200" kern="1200">
                <a:solidFill>
                  <a:schemeClr val="tx2"/>
                </a:solidFill>
                <a:latin typeface="+mn-lt"/>
                <a:ea typeface="+mn-ea"/>
                <a:cs typeface="+mn-cs"/>
              </a:defRPr>
            </a:lvl2pPr>
            <a:lvl3pPr marL="855663" indent="-228600" algn="l" defTabSz="914400" rtl="0" eaLnBrk="1" latinLnBrk="0" hangingPunct="1">
              <a:spcBef>
                <a:spcPct val="20000"/>
              </a:spcBef>
              <a:buClr>
                <a:schemeClr val="accent1"/>
              </a:buClr>
              <a:buSzPct val="100000"/>
              <a:buFont typeface="Symbol" pitchFamily="18" charset="2"/>
              <a:buChar char=""/>
              <a:defRPr sz="2000" kern="1200">
                <a:solidFill>
                  <a:schemeClr val="tx2"/>
                </a:solidFill>
                <a:latin typeface="+mn-lt"/>
                <a:ea typeface="+mn-ea"/>
                <a:cs typeface="+mn-cs"/>
              </a:defRPr>
            </a:lvl3pPr>
            <a:lvl4pPr marL="1143000" indent="-228600" algn="l" defTabSz="914400" rtl="0" eaLnBrk="1" latinLnBrk="0" hangingPunct="1">
              <a:spcBef>
                <a:spcPct val="20000"/>
              </a:spcBef>
              <a:buClr>
                <a:schemeClr val="accent1"/>
              </a:buClr>
              <a:buSzPct val="100000"/>
              <a:buFont typeface="Symbol" pitchFamily="18" charset="2"/>
              <a:buChar char=""/>
              <a:defRPr sz="1800" kern="1200">
                <a:solidFill>
                  <a:schemeClr val="tx2"/>
                </a:solidFill>
                <a:latin typeface="+mn-lt"/>
                <a:ea typeface="+mn-ea"/>
                <a:cs typeface="+mn-cs"/>
              </a:defRPr>
            </a:lvl4pPr>
            <a:lvl5pPr marL="1463040" indent="-228600" algn="l" defTabSz="914400" rtl="0" eaLnBrk="1" latinLnBrk="0" hangingPunct="1">
              <a:spcBef>
                <a:spcPct val="20000"/>
              </a:spcBef>
              <a:buClr>
                <a:schemeClr val="accent1"/>
              </a:buClr>
              <a:buSzPct val="100000"/>
              <a:buFont typeface="Symbol" pitchFamily="18" charset="2"/>
              <a:buChar char=""/>
              <a:defRPr sz="1600" kern="1200">
                <a:solidFill>
                  <a:schemeClr val="tx2"/>
                </a:solidFill>
                <a:latin typeface="+mn-lt"/>
                <a:ea typeface="+mn-ea"/>
                <a:cs typeface="+mn-cs"/>
              </a:defRPr>
            </a:lvl5pPr>
            <a:lvl6pPr marL="178308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6pPr>
            <a:lvl7pPr marL="210312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7pPr>
            <a:lvl8pPr marL="242316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8pPr>
            <a:lvl9pPr marL="274320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9pPr>
          </a:lstStyle>
          <a:p>
            <a:pPr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(C) 8</a:t>
            </a:r>
            <a:r>
              <a:rPr lang="en-US" sz="2300" dirty="0" smtClean="0">
                <a:solidFill>
                  <a:schemeClr val="tx1"/>
                </a:solidFill>
                <a:latin typeface="Times New Roman" pitchFamily="18" charset="0"/>
                <a:cs typeface="Times New Roman" pitchFamily="18" charset="0"/>
                <a:sym typeface="Symbol"/>
              </a:rPr>
              <a:t></a:t>
            </a:r>
            <a:endParaRPr lang="en-US" sz="2300" dirty="0">
              <a:solidFill>
                <a:schemeClr val="tx1"/>
              </a:solidFill>
              <a:latin typeface="Times New Roman" pitchFamily="18" charset="0"/>
              <a:cs typeface="Times New Roman" pitchFamily="18" charset="0"/>
            </a:endParaRPr>
          </a:p>
        </p:txBody>
      </p:sp>
      <p:sp>
        <p:nvSpPr>
          <p:cNvPr id="8" name="Content Placeholder 10"/>
          <p:cNvSpPr txBox="1">
            <a:spLocks/>
          </p:cNvSpPr>
          <p:nvPr/>
        </p:nvSpPr>
        <p:spPr>
          <a:xfrm>
            <a:off x="5779008" y="3057144"/>
            <a:ext cx="1764792" cy="676339"/>
          </a:xfrm>
          <a:prstGeom prst="rect">
            <a:avLst/>
          </a:prstGeom>
        </p:spPr>
        <p:txBody>
          <a:bodyPr wrap="square">
            <a:spAutoFit/>
          </a:bodyPr>
          <a:lstStyle>
            <a:lvl1pPr marL="274320" indent="-274320" algn="l" defTabSz="914400" rtl="0" eaLnBrk="1" latinLnBrk="0" hangingPunct="1">
              <a:spcBef>
                <a:spcPct val="20000"/>
              </a:spcBef>
              <a:buClr>
                <a:schemeClr val="accent1"/>
              </a:buClr>
              <a:buSzPct val="100000"/>
              <a:buFont typeface="Symbol" pitchFamily="18" charset="2"/>
              <a:buChar char=""/>
              <a:defRPr sz="2400" kern="1200">
                <a:solidFill>
                  <a:schemeClr val="tx2"/>
                </a:solidFill>
                <a:latin typeface="+mn-lt"/>
                <a:ea typeface="+mn-ea"/>
                <a:cs typeface="+mn-cs"/>
              </a:defRPr>
            </a:lvl1pPr>
            <a:lvl2pPr marL="576263" indent="-274320" algn="l" defTabSz="914400" rtl="0" eaLnBrk="1" latinLnBrk="0" hangingPunct="1">
              <a:spcBef>
                <a:spcPct val="20000"/>
              </a:spcBef>
              <a:buClr>
                <a:schemeClr val="accent1"/>
              </a:buClr>
              <a:buSzPct val="100000"/>
              <a:buFont typeface="Symbol" pitchFamily="18" charset="2"/>
              <a:buChar char=""/>
              <a:defRPr sz="2200" kern="1200">
                <a:solidFill>
                  <a:schemeClr val="tx2"/>
                </a:solidFill>
                <a:latin typeface="+mn-lt"/>
                <a:ea typeface="+mn-ea"/>
                <a:cs typeface="+mn-cs"/>
              </a:defRPr>
            </a:lvl2pPr>
            <a:lvl3pPr marL="855663" indent="-228600" algn="l" defTabSz="914400" rtl="0" eaLnBrk="1" latinLnBrk="0" hangingPunct="1">
              <a:spcBef>
                <a:spcPct val="20000"/>
              </a:spcBef>
              <a:buClr>
                <a:schemeClr val="accent1"/>
              </a:buClr>
              <a:buSzPct val="100000"/>
              <a:buFont typeface="Symbol" pitchFamily="18" charset="2"/>
              <a:buChar char=""/>
              <a:defRPr sz="2000" kern="1200">
                <a:solidFill>
                  <a:schemeClr val="tx2"/>
                </a:solidFill>
                <a:latin typeface="+mn-lt"/>
                <a:ea typeface="+mn-ea"/>
                <a:cs typeface="+mn-cs"/>
              </a:defRPr>
            </a:lvl3pPr>
            <a:lvl4pPr marL="1143000" indent="-228600" algn="l" defTabSz="914400" rtl="0" eaLnBrk="1" latinLnBrk="0" hangingPunct="1">
              <a:spcBef>
                <a:spcPct val="20000"/>
              </a:spcBef>
              <a:buClr>
                <a:schemeClr val="accent1"/>
              </a:buClr>
              <a:buSzPct val="100000"/>
              <a:buFont typeface="Symbol" pitchFamily="18" charset="2"/>
              <a:buChar char=""/>
              <a:defRPr sz="1800" kern="1200">
                <a:solidFill>
                  <a:schemeClr val="tx2"/>
                </a:solidFill>
                <a:latin typeface="+mn-lt"/>
                <a:ea typeface="+mn-ea"/>
                <a:cs typeface="+mn-cs"/>
              </a:defRPr>
            </a:lvl4pPr>
            <a:lvl5pPr marL="1463040" indent="-228600" algn="l" defTabSz="914400" rtl="0" eaLnBrk="1" latinLnBrk="0" hangingPunct="1">
              <a:spcBef>
                <a:spcPct val="20000"/>
              </a:spcBef>
              <a:buClr>
                <a:schemeClr val="accent1"/>
              </a:buClr>
              <a:buSzPct val="100000"/>
              <a:buFont typeface="Symbol" pitchFamily="18" charset="2"/>
              <a:buChar char=""/>
              <a:defRPr sz="1600" kern="1200">
                <a:solidFill>
                  <a:schemeClr val="tx2"/>
                </a:solidFill>
                <a:latin typeface="+mn-lt"/>
                <a:ea typeface="+mn-ea"/>
                <a:cs typeface="+mn-cs"/>
              </a:defRPr>
            </a:lvl5pPr>
            <a:lvl6pPr marL="178308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6pPr>
            <a:lvl7pPr marL="210312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7pPr>
            <a:lvl8pPr marL="242316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8pPr>
            <a:lvl9pPr marL="274320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9pPr>
          </a:lstStyle>
          <a:p>
            <a:pPr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(D) 16</a:t>
            </a:r>
            <a:r>
              <a:rPr lang="en-US" sz="2300" dirty="0" smtClean="0">
                <a:solidFill>
                  <a:schemeClr val="tx1"/>
                </a:solidFill>
                <a:latin typeface="Times New Roman" pitchFamily="18" charset="0"/>
                <a:cs typeface="Times New Roman" pitchFamily="18" charset="0"/>
                <a:sym typeface="Symbol"/>
              </a:rPr>
              <a:t></a:t>
            </a:r>
            <a:endParaRPr lang="en-US" sz="2300" dirty="0">
              <a:solidFill>
                <a:schemeClr val="tx1"/>
              </a:solidFill>
              <a:latin typeface="Times New Roman" pitchFamily="18" charset="0"/>
              <a:cs typeface="Times New Roman" pitchFamily="18" charset="0"/>
            </a:endParaRPr>
          </a:p>
        </p:txBody>
      </p:sp>
      <p:sp>
        <p:nvSpPr>
          <p:cNvPr id="9" name="Notched Right Arrow 8"/>
          <p:cNvSpPr/>
          <p:nvPr/>
        </p:nvSpPr>
        <p:spPr>
          <a:xfrm>
            <a:off x="7162800" y="6019800"/>
            <a:ext cx="1782315" cy="685800"/>
          </a:xfrm>
          <a:prstGeom prst="notchedRightArrow">
            <a:avLst/>
          </a:prstGeom>
          <a:blipFill>
            <a:blip r:embed="rId2" cstate="print">
              <a:extLst>
                <a:ext uri="{BEBA8EAE-BF5A-486C-A8C5-ECC9F3942E4B}">
                  <a14:imgProps xmlns:a14="http://schemas.microsoft.com/office/drawing/2010/main" xmlns="">
                    <a14:imgLayer r:embed="rId3">
                      <a14:imgEffect>
                        <a14:brightnessContrast bright="-20000" contrast="-20000"/>
                      </a14:imgEffect>
                    </a14:imgLayer>
                  </a14:imgProps>
                </a:ex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ANSWER</a:t>
            </a:r>
            <a:endParaRPr lang="en-US" sz="2000" b="1" dirty="0">
              <a:solidFill>
                <a:schemeClr val="tx1"/>
              </a:solidFill>
              <a:latin typeface="Times New Roman" pitchFamily="18" charset="0"/>
              <a:cs typeface="Times New Roman" pitchFamily="18" charset="0"/>
            </a:endParaRPr>
          </a:p>
        </p:txBody>
      </p:sp>
      <p:sp>
        <p:nvSpPr>
          <p:cNvPr id="10" name="TextBox 9"/>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4 Paper 1</a:t>
            </a:r>
          </a:p>
        </p:txBody>
      </p:sp>
    </p:spTree>
    <p:extLst>
      <p:ext uri="{BB962C8B-B14F-4D97-AF65-F5344CB8AC3E}">
        <p14:creationId xmlns:p14="http://schemas.microsoft.com/office/powerpoint/2010/main" xmlns="" val="3823050059"/>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500" fill="hold"/>
                                        <p:tgtEl>
                                          <p:spTgt spid="4"/>
                                        </p:tgtEl>
                                        <p:attrNameLst>
                                          <p:attrName>ppt_w</p:attrName>
                                        </p:attrNameLst>
                                      </p:cBhvr>
                                      <p:tavLst>
                                        <p:tav tm="0">
                                          <p:val>
                                            <p:fltVal val="0"/>
                                          </p:val>
                                        </p:tav>
                                        <p:tav tm="100000">
                                          <p:val>
                                            <p:strVal val="#ppt_w"/>
                                          </p:val>
                                        </p:tav>
                                      </p:tavLst>
                                    </p:anim>
                                    <p:anim calcmode="lin" valueType="num">
                                      <p:cBhvr>
                                        <p:cTn id="8" dur="500" fill="hold"/>
                                        <p:tgtEl>
                                          <p:spTgt spid="4"/>
                                        </p:tgtEl>
                                        <p:attrNameLst>
                                          <p:attrName>ppt_h</p:attrName>
                                        </p:attrNameLst>
                                      </p:cBhvr>
                                      <p:tavLst>
                                        <p:tav tm="0">
                                          <p:val>
                                            <p:fltVal val="0"/>
                                          </p:val>
                                        </p:tav>
                                        <p:tav tm="100000">
                                          <p:val>
                                            <p:strVal val="#ppt_h"/>
                                          </p:val>
                                        </p:tav>
                                      </p:tavLst>
                                    </p:anim>
                                    <p:animEffect transition="in" filter="fade">
                                      <p:cBhvr>
                                        <p:cTn id="9" dur="500"/>
                                        <p:tgtEl>
                                          <p:spTgt spid="4"/>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3"/>
                                        </p:tgtEl>
                                        <p:attrNameLst>
                                          <p:attrName>style.visibility</p:attrName>
                                        </p:attrNameLst>
                                      </p:cBhvr>
                                      <p:to>
                                        <p:strVal val="visible"/>
                                      </p:to>
                                    </p:set>
                                    <p:anim calcmode="lin" valueType="num">
                                      <p:cBhvr>
                                        <p:cTn id="12" dur="500" fill="hold"/>
                                        <p:tgtEl>
                                          <p:spTgt spid="3"/>
                                        </p:tgtEl>
                                        <p:attrNameLst>
                                          <p:attrName>ppt_w</p:attrName>
                                        </p:attrNameLst>
                                      </p:cBhvr>
                                      <p:tavLst>
                                        <p:tav tm="0">
                                          <p:val>
                                            <p:fltVal val="0"/>
                                          </p:val>
                                        </p:tav>
                                        <p:tav tm="100000">
                                          <p:val>
                                            <p:strVal val="#ppt_w"/>
                                          </p:val>
                                        </p:tav>
                                      </p:tavLst>
                                    </p:anim>
                                    <p:anim calcmode="lin" valueType="num">
                                      <p:cBhvr>
                                        <p:cTn id="13" dur="500" fill="hold"/>
                                        <p:tgtEl>
                                          <p:spTgt spid="3"/>
                                        </p:tgtEl>
                                        <p:attrNameLst>
                                          <p:attrName>ppt_h</p:attrName>
                                        </p:attrNameLst>
                                      </p:cBhvr>
                                      <p:tavLst>
                                        <p:tav tm="0">
                                          <p:val>
                                            <p:fltVal val="0"/>
                                          </p:val>
                                        </p:tav>
                                        <p:tav tm="100000">
                                          <p:val>
                                            <p:strVal val="#ppt_h"/>
                                          </p:val>
                                        </p:tav>
                                      </p:tavLst>
                                    </p:anim>
                                    <p:animEffect transition="in" filter="fade">
                                      <p:cBhvr>
                                        <p:cTn id="14" dur="500"/>
                                        <p:tgtEl>
                                          <p:spTgt spid="3"/>
                                        </p:tgtEl>
                                      </p:cBhvr>
                                    </p:animEffect>
                                  </p:childTnLst>
                                </p:cTn>
                              </p:par>
                            </p:childTnLst>
                          </p:cTn>
                        </p:par>
                      </p:childTnLst>
                    </p:cTn>
                  </p:par>
                  <p:par>
                    <p:cTn id="15" fill="hold">
                      <p:stCondLst>
                        <p:cond delay="indefinite"/>
                      </p:stCondLst>
                      <p:childTnLst>
                        <p:par>
                          <p:cTn id="16" fill="hold">
                            <p:stCondLst>
                              <p:cond delay="0"/>
                            </p:stCondLst>
                            <p:childTnLst>
                              <p:par>
                                <p:cTn id="17" presetID="53" presetClass="entr" presetSubtype="16" fill="hold" grpId="0" nodeType="clickEffect">
                                  <p:stCondLst>
                                    <p:cond delay="0"/>
                                  </p:stCondLst>
                                  <p:childTnLst>
                                    <p:set>
                                      <p:cBhvr>
                                        <p:cTn id="18" dur="1" fill="hold">
                                          <p:stCondLst>
                                            <p:cond delay="0"/>
                                          </p:stCondLst>
                                        </p:cTn>
                                        <p:tgtEl>
                                          <p:spTgt spid="5"/>
                                        </p:tgtEl>
                                        <p:attrNameLst>
                                          <p:attrName>style.visibility</p:attrName>
                                        </p:attrNameLst>
                                      </p:cBhvr>
                                      <p:to>
                                        <p:strVal val="visible"/>
                                      </p:to>
                                    </p:set>
                                    <p:anim calcmode="lin" valueType="num">
                                      <p:cBhvr>
                                        <p:cTn id="19" dur="500" fill="hold"/>
                                        <p:tgtEl>
                                          <p:spTgt spid="5"/>
                                        </p:tgtEl>
                                        <p:attrNameLst>
                                          <p:attrName>ppt_w</p:attrName>
                                        </p:attrNameLst>
                                      </p:cBhvr>
                                      <p:tavLst>
                                        <p:tav tm="0">
                                          <p:val>
                                            <p:fltVal val="0"/>
                                          </p:val>
                                        </p:tav>
                                        <p:tav tm="100000">
                                          <p:val>
                                            <p:strVal val="#ppt_w"/>
                                          </p:val>
                                        </p:tav>
                                      </p:tavLst>
                                    </p:anim>
                                    <p:anim calcmode="lin" valueType="num">
                                      <p:cBhvr>
                                        <p:cTn id="20" dur="500" fill="hold"/>
                                        <p:tgtEl>
                                          <p:spTgt spid="5"/>
                                        </p:tgtEl>
                                        <p:attrNameLst>
                                          <p:attrName>ppt_h</p:attrName>
                                        </p:attrNameLst>
                                      </p:cBhvr>
                                      <p:tavLst>
                                        <p:tav tm="0">
                                          <p:val>
                                            <p:fltVal val="0"/>
                                          </p:val>
                                        </p:tav>
                                        <p:tav tm="100000">
                                          <p:val>
                                            <p:strVal val="#ppt_h"/>
                                          </p:val>
                                        </p:tav>
                                      </p:tavLst>
                                    </p:anim>
                                    <p:animEffect transition="in" filter="fade">
                                      <p:cBhvr>
                                        <p:cTn id="21" dur="500"/>
                                        <p:tgtEl>
                                          <p:spTgt spid="5"/>
                                        </p:tgtEl>
                                      </p:cBhvr>
                                    </p:animEffect>
                                  </p:childTnLst>
                                </p:cTn>
                              </p:par>
                              <p:par>
                                <p:cTn id="22" presetID="53" presetClass="entr" presetSubtype="16" fill="hold" grpId="0" nodeType="withEffect">
                                  <p:stCondLst>
                                    <p:cond delay="0"/>
                                  </p:stCondLst>
                                  <p:childTnLst>
                                    <p:set>
                                      <p:cBhvr>
                                        <p:cTn id="23" dur="1" fill="hold">
                                          <p:stCondLst>
                                            <p:cond delay="0"/>
                                          </p:stCondLst>
                                        </p:cTn>
                                        <p:tgtEl>
                                          <p:spTgt spid="6"/>
                                        </p:tgtEl>
                                        <p:attrNameLst>
                                          <p:attrName>style.visibility</p:attrName>
                                        </p:attrNameLst>
                                      </p:cBhvr>
                                      <p:to>
                                        <p:strVal val="visible"/>
                                      </p:to>
                                    </p:set>
                                    <p:anim calcmode="lin" valueType="num">
                                      <p:cBhvr>
                                        <p:cTn id="24" dur="500" fill="hold"/>
                                        <p:tgtEl>
                                          <p:spTgt spid="6"/>
                                        </p:tgtEl>
                                        <p:attrNameLst>
                                          <p:attrName>ppt_w</p:attrName>
                                        </p:attrNameLst>
                                      </p:cBhvr>
                                      <p:tavLst>
                                        <p:tav tm="0">
                                          <p:val>
                                            <p:fltVal val="0"/>
                                          </p:val>
                                        </p:tav>
                                        <p:tav tm="100000">
                                          <p:val>
                                            <p:strVal val="#ppt_w"/>
                                          </p:val>
                                        </p:tav>
                                      </p:tavLst>
                                    </p:anim>
                                    <p:anim calcmode="lin" valueType="num">
                                      <p:cBhvr>
                                        <p:cTn id="25" dur="500" fill="hold"/>
                                        <p:tgtEl>
                                          <p:spTgt spid="6"/>
                                        </p:tgtEl>
                                        <p:attrNameLst>
                                          <p:attrName>ppt_h</p:attrName>
                                        </p:attrNameLst>
                                      </p:cBhvr>
                                      <p:tavLst>
                                        <p:tav tm="0">
                                          <p:val>
                                            <p:fltVal val="0"/>
                                          </p:val>
                                        </p:tav>
                                        <p:tav tm="100000">
                                          <p:val>
                                            <p:strVal val="#ppt_h"/>
                                          </p:val>
                                        </p:tav>
                                      </p:tavLst>
                                    </p:anim>
                                    <p:animEffect transition="in" filter="fade">
                                      <p:cBhvr>
                                        <p:cTn id="26" dur="500"/>
                                        <p:tgtEl>
                                          <p:spTgt spid="6"/>
                                        </p:tgtEl>
                                      </p:cBhvr>
                                    </p:animEffect>
                                  </p:childTnLst>
                                </p:cTn>
                              </p:par>
                              <p:par>
                                <p:cTn id="27" presetID="53" presetClass="entr" presetSubtype="16" fill="hold" grpId="0" nodeType="withEffect">
                                  <p:stCondLst>
                                    <p:cond delay="0"/>
                                  </p:stCondLst>
                                  <p:childTnLst>
                                    <p:set>
                                      <p:cBhvr>
                                        <p:cTn id="28" dur="1" fill="hold">
                                          <p:stCondLst>
                                            <p:cond delay="0"/>
                                          </p:stCondLst>
                                        </p:cTn>
                                        <p:tgtEl>
                                          <p:spTgt spid="7"/>
                                        </p:tgtEl>
                                        <p:attrNameLst>
                                          <p:attrName>style.visibility</p:attrName>
                                        </p:attrNameLst>
                                      </p:cBhvr>
                                      <p:to>
                                        <p:strVal val="visible"/>
                                      </p:to>
                                    </p:set>
                                    <p:anim calcmode="lin" valueType="num">
                                      <p:cBhvr>
                                        <p:cTn id="29" dur="500" fill="hold"/>
                                        <p:tgtEl>
                                          <p:spTgt spid="7"/>
                                        </p:tgtEl>
                                        <p:attrNameLst>
                                          <p:attrName>ppt_w</p:attrName>
                                        </p:attrNameLst>
                                      </p:cBhvr>
                                      <p:tavLst>
                                        <p:tav tm="0">
                                          <p:val>
                                            <p:fltVal val="0"/>
                                          </p:val>
                                        </p:tav>
                                        <p:tav tm="100000">
                                          <p:val>
                                            <p:strVal val="#ppt_w"/>
                                          </p:val>
                                        </p:tav>
                                      </p:tavLst>
                                    </p:anim>
                                    <p:anim calcmode="lin" valueType="num">
                                      <p:cBhvr>
                                        <p:cTn id="30" dur="500" fill="hold"/>
                                        <p:tgtEl>
                                          <p:spTgt spid="7"/>
                                        </p:tgtEl>
                                        <p:attrNameLst>
                                          <p:attrName>ppt_h</p:attrName>
                                        </p:attrNameLst>
                                      </p:cBhvr>
                                      <p:tavLst>
                                        <p:tav tm="0">
                                          <p:val>
                                            <p:fltVal val="0"/>
                                          </p:val>
                                        </p:tav>
                                        <p:tav tm="100000">
                                          <p:val>
                                            <p:strVal val="#ppt_h"/>
                                          </p:val>
                                        </p:tav>
                                      </p:tavLst>
                                    </p:anim>
                                    <p:animEffect transition="in" filter="fade">
                                      <p:cBhvr>
                                        <p:cTn id="31" dur="500"/>
                                        <p:tgtEl>
                                          <p:spTgt spid="7"/>
                                        </p:tgtEl>
                                      </p:cBhvr>
                                    </p:animEffect>
                                  </p:childTnLst>
                                </p:cTn>
                              </p:par>
                              <p:par>
                                <p:cTn id="32" presetID="53" presetClass="entr" presetSubtype="16" fill="hold" grpId="0" nodeType="withEffect">
                                  <p:stCondLst>
                                    <p:cond delay="0"/>
                                  </p:stCondLst>
                                  <p:childTnLst>
                                    <p:set>
                                      <p:cBhvr>
                                        <p:cTn id="33" dur="1" fill="hold">
                                          <p:stCondLst>
                                            <p:cond delay="0"/>
                                          </p:stCondLst>
                                        </p:cTn>
                                        <p:tgtEl>
                                          <p:spTgt spid="8"/>
                                        </p:tgtEl>
                                        <p:attrNameLst>
                                          <p:attrName>style.visibility</p:attrName>
                                        </p:attrNameLst>
                                      </p:cBhvr>
                                      <p:to>
                                        <p:strVal val="visible"/>
                                      </p:to>
                                    </p:set>
                                    <p:anim calcmode="lin" valueType="num">
                                      <p:cBhvr>
                                        <p:cTn id="34" dur="500" fill="hold"/>
                                        <p:tgtEl>
                                          <p:spTgt spid="8"/>
                                        </p:tgtEl>
                                        <p:attrNameLst>
                                          <p:attrName>ppt_w</p:attrName>
                                        </p:attrNameLst>
                                      </p:cBhvr>
                                      <p:tavLst>
                                        <p:tav tm="0">
                                          <p:val>
                                            <p:fltVal val="0"/>
                                          </p:val>
                                        </p:tav>
                                        <p:tav tm="100000">
                                          <p:val>
                                            <p:strVal val="#ppt_w"/>
                                          </p:val>
                                        </p:tav>
                                      </p:tavLst>
                                    </p:anim>
                                    <p:anim calcmode="lin" valueType="num">
                                      <p:cBhvr>
                                        <p:cTn id="35" dur="500" fill="hold"/>
                                        <p:tgtEl>
                                          <p:spTgt spid="8"/>
                                        </p:tgtEl>
                                        <p:attrNameLst>
                                          <p:attrName>ppt_h</p:attrName>
                                        </p:attrNameLst>
                                      </p:cBhvr>
                                      <p:tavLst>
                                        <p:tav tm="0">
                                          <p:val>
                                            <p:fltVal val="0"/>
                                          </p:val>
                                        </p:tav>
                                        <p:tav tm="100000">
                                          <p:val>
                                            <p:strVal val="#ppt_h"/>
                                          </p:val>
                                        </p:tav>
                                      </p:tavLst>
                                    </p:anim>
                                    <p:animEffect transition="in" filter="fade">
                                      <p:cBhvr>
                                        <p:cTn id="36" dur="500"/>
                                        <p:tgtEl>
                                          <p:spTgt spid="8"/>
                                        </p:tgtEl>
                                      </p:cBhvr>
                                    </p:animEffect>
                                  </p:childTnLst>
                                </p:cTn>
                              </p:par>
                            </p:childTnLst>
                          </p:cTn>
                        </p:par>
                      </p:childTnLst>
                    </p:cTn>
                  </p:par>
                  <p:par>
                    <p:cTn id="37" fill="hold">
                      <p:stCondLst>
                        <p:cond delay="indefinite"/>
                      </p:stCondLst>
                      <p:childTnLst>
                        <p:par>
                          <p:cTn id="38" fill="hold">
                            <p:stCondLst>
                              <p:cond delay="0"/>
                            </p:stCondLst>
                            <p:childTnLst>
                              <p:par>
                                <p:cTn id="39" presetID="3" presetClass="entr" presetSubtype="10" fill="hold" grpId="0" nodeType="clickEffect">
                                  <p:stCondLst>
                                    <p:cond delay="0"/>
                                  </p:stCondLst>
                                  <p:childTnLst>
                                    <p:set>
                                      <p:cBhvr>
                                        <p:cTn id="40" dur="1" fill="hold">
                                          <p:stCondLst>
                                            <p:cond delay="0"/>
                                          </p:stCondLst>
                                        </p:cTn>
                                        <p:tgtEl>
                                          <p:spTgt spid="9"/>
                                        </p:tgtEl>
                                        <p:attrNameLst>
                                          <p:attrName>style.visibility</p:attrName>
                                        </p:attrNameLst>
                                      </p:cBhvr>
                                      <p:to>
                                        <p:strVal val="visible"/>
                                      </p:to>
                                    </p:set>
                                    <p:animEffect transition="in" filter="blinds(horizontal)">
                                      <p:cBhvr>
                                        <p:cTn id="41"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5" grpId="0"/>
      <p:bldP spid="6" grpId="0"/>
      <p:bldP spid="7" grpId="0"/>
      <p:bldP spid="8" grpId="0"/>
      <p:bldP spid="9" grpId="0" animBg="1"/>
    </p:bldLst>
  </p:timing>
</p:sld>
</file>

<file path=ppt/slides/slide6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a:xfrm>
            <a:off x="1219200" y="2676144"/>
            <a:ext cx="2803396" cy="446276"/>
          </a:xfrm>
          <a:prstGeom prst="rect">
            <a:avLst/>
          </a:prstGeom>
        </p:spPr>
        <p:txBody>
          <a:bodyPr wrap="none">
            <a:spAutoFit/>
          </a:bodyPr>
          <a:lstStyle/>
          <a:p>
            <a:r>
              <a:rPr lang="en-US" sz="2300" dirty="0">
                <a:latin typeface="Times New Roman" pitchFamily="18" charset="0"/>
                <a:cs typeface="Times New Roman" pitchFamily="18" charset="0"/>
              </a:rPr>
              <a:t>The area of the sector</a:t>
            </a:r>
            <a:r>
              <a:rPr lang="en-US" sz="2300" dirty="0" smtClean="0">
                <a:latin typeface="Times New Roman" pitchFamily="18" charset="0"/>
                <a:cs typeface="Times New Roman" pitchFamily="18" charset="0"/>
              </a:rPr>
              <a:t>,</a:t>
            </a:r>
            <a:endParaRPr lang="en-US" sz="2300" dirty="0">
              <a:latin typeface="Times New Roman" pitchFamily="18" charset="0"/>
              <a:cs typeface="Times New Roman" pitchFamily="18" charset="0"/>
            </a:endParaRPr>
          </a:p>
        </p:txBody>
      </p:sp>
      <p:sp>
        <p:nvSpPr>
          <p:cNvPr id="4" name="Rectangle 3"/>
          <p:cNvSpPr/>
          <p:nvPr/>
        </p:nvSpPr>
        <p:spPr>
          <a:xfrm>
            <a:off x="609600" y="2676144"/>
            <a:ext cx="553357" cy="446276"/>
          </a:xfrm>
          <a:prstGeom prst="rect">
            <a:avLst/>
          </a:prstGeom>
        </p:spPr>
        <p:txBody>
          <a:bodyPr wrap="none">
            <a:spAutoFit/>
          </a:bodyPr>
          <a:lstStyle/>
          <a:p>
            <a:r>
              <a:rPr lang="en-US" sz="2300" b="1" dirty="0" smtClean="0">
                <a:latin typeface="Times New Roman" pitchFamily="18" charset="0"/>
                <a:cs typeface="Times New Roman" pitchFamily="18" charset="0"/>
              </a:rPr>
              <a:t>30.</a:t>
            </a:r>
            <a:endParaRPr lang="en-US" sz="2300" dirty="0">
              <a:latin typeface="Times New Roman" pitchFamily="18" charset="0"/>
              <a:cs typeface="Times New Roman" pitchFamily="18" charset="0"/>
            </a:endParaRPr>
          </a:p>
        </p:txBody>
      </p:sp>
      <p:pic>
        <p:nvPicPr>
          <p:cNvPr id="4099" name="Picture 3"/>
          <p:cNvPicPr>
            <a:picLocks noChangeAspect="1" noChangeArrowheads="1"/>
          </p:cNvPicPr>
          <p:nvPr/>
        </p:nvPicPr>
        <p:blipFill>
          <a:blip r:embed="rId2" cstate="print">
            <a:extLst>
              <a:ext uri="{28A0092B-C50C-407E-A947-70E740481C1C}">
                <a14:useLocalDpi xmlns:a14="http://schemas.microsoft.com/office/drawing/2010/main" xmlns="" val="0"/>
              </a:ext>
            </a:extLst>
          </a:blip>
          <a:srcRect/>
          <a:stretch>
            <a:fillRect/>
          </a:stretch>
        </p:blipFill>
        <p:spPr bwMode="auto">
          <a:xfrm>
            <a:off x="4339735" y="4356400"/>
            <a:ext cx="3783714" cy="185467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pic>
      <p:pic>
        <p:nvPicPr>
          <p:cNvPr id="7" name="Picture 2" descr="D:\Deepak\Powerpoint\20110226\Art\New.wmf"/>
          <p:cNvPicPr>
            <a:picLocks noChangeAspect="1" noChangeArrowheads="1"/>
          </p:cNvPicPr>
          <p:nvPr/>
        </p:nvPicPr>
        <p:blipFill>
          <a:blip r:embed="rId3" cstate="print"/>
          <a:srcRect/>
          <a:stretch>
            <a:fillRect/>
          </a:stretch>
        </p:blipFill>
        <p:spPr bwMode="auto">
          <a:xfrm>
            <a:off x="1295400" y="3111500"/>
            <a:ext cx="2654300" cy="2908300"/>
          </a:xfrm>
          <a:prstGeom prst="rect">
            <a:avLst/>
          </a:prstGeom>
          <a:noFill/>
        </p:spPr>
      </p:pic>
      <p:sp>
        <p:nvSpPr>
          <p:cNvPr id="6" name="TextBox 5"/>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4 Paper 1</a:t>
            </a:r>
          </a:p>
        </p:txBody>
      </p:sp>
    </p:spTree>
    <p:extLst>
      <p:ext uri="{BB962C8B-B14F-4D97-AF65-F5344CB8AC3E}">
        <p14:creationId xmlns:p14="http://schemas.microsoft.com/office/powerpoint/2010/main" xmlns="" val="2446071872"/>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500" fill="hold"/>
                                        <p:tgtEl>
                                          <p:spTgt spid="4"/>
                                        </p:tgtEl>
                                        <p:attrNameLst>
                                          <p:attrName>ppt_w</p:attrName>
                                        </p:attrNameLst>
                                      </p:cBhvr>
                                      <p:tavLst>
                                        <p:tav tm="0">
                                          <p:val>
                                            <p:fltVal val="0"/>
                                          </p:val>
                                        </p:tav>
                                        <p:tav tm="100000">
                                          <p:val>
                                            <p:strVal val="#ppt_w"/>
                                          </p:val>
                                        </p:tav>
                                      </p:tavLst>
                                    </p:anim>
                                    <p:anim calcmode="lin" valueType="num">
                                      <p:cBhvr>
                                        <p:cTn id="8" dur="500" fill="hold"/>
                                        <p:tgtEl>
                                          <p:spTgt spid="4"/>
                                        </p:tgtEl>
                                        <p:attrNameLst>
                                          <p:attrName>ppt_h</p:attrName>
                                        </p:attrNameLst>
                                      </p:cBhvr>
                                      <p:tavLst>
                                        <p:tav tm="0">
                                          <p:val>
                                            <p:fltVal val="0"/>
                                          </p:val>
                                        </p:tav>
                                        <p:tav tm="100000">
                                          <p:val>
                                            <p:strVal val="#ppt_h"/>
                                          </p:val>
                                        </p:tav>
                                      </p:tavLst>
                                    </p:anim>
                                    <p:animEffect transition="in" filter="fade">
                                      <p:cBhvr>
                                        <p:cTn id="9" dur="500"/>
                                        <p:tgtEl>
                                          <p:spTgt spid="4"/>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3"/>
                                        </p:tgtEl>
                                        <p:attrNameLst>
                                          <p:attrName>style.visibility</p:attrName>
                                        </p:attrNameLst>
                                      </p:cBhvr>
                                      <p:to>
                                        <p:strVal val="visible"/>
                                      </p:to>
                                    </p:set>
                                    <p:anim calcmode="lin" valueType="num">
                                      <p:cBhvr>
                                        <p:cTn id="12" dur="500" fill="hold"/>
                                        <p:tgtEl>
                                          <p:spTgt spid="3"/>
                                        </p:tgtEl>
                                        <p:attrNameLst>
                                          <p:attrName>ppt_w</p:attrName>
                                        </p:attrNameLst>
                                      </p:cBhvr>
                                      <p:tavLst>
                                        <p:tav tm="0">
                                          <p:val>
                                            <p:fltVal val="0"/>
                                          </p:val>
                                        </p:tav>
                                        <p:tav tm="100000">
                                          <p:val>
                                            <p:strVal val="#ppt_w"/>
                                          </p:val>
                                        </p:tav>
                                      </p:tavLst>
                                    </p:anim>
                                    <p:anim calcmode="lin" valueType="num">
                                      <p:cBhvr>
                                        <p:cTn id="13" dur="500" fill="hold"/>
                                        <p:tgtEl>
                                          <p:spTgt spid="3"/>
                                        </p:tgtEl>
                                        <p:attrNameLst>
                                          <p:attrName>ppt_h</p:attrName>
                                        </p:attrNameLst>
                                      </p:cBhvr>
                                      <p:tavLst>
                                        <p:tav tm="0">
                                          <p:val>
                                            <p:fltVal val="0"/>
                                          </p:val>
                                        </p:tav>
                                        <p:tav tm="100000">
                                          <p:val>
                                            <p:strVal val="#ppt_h"/>
                                          </p:val>
                                        </p:tav>
                                      </p:tavLst>
                                    </p:anim>
                                    <p:animEffect transition="in" filter="fade">
                                      <p:cBhvr>
                                        <p:cTn id="14" dur="500"/>
                                        <p:tgtEl>
                                          <p:spTgt spid="3"/>
                                        </p:tgtEl>
                                      </p:cBhvr>
                                    </p:animEffect>
                                  </p:childTnLst>
                                </p:cTn>
                              </p:par>
                              <p:par>
                                <p:cTn id="15" presetID="23" presetClass="entr" presetSubtype="16" fill="hold" nodeType="withEffect">
                                  <p:stCondLst>
                                    <p:cond delay="0"/>
                                  </p:stCondLst>
                                  <p:childTnLst>
                                    <p:set>
                                      <p:cBhvr>
                                        <p:cTn id="16" dur="1" fill="hold">
                                          <p:stCondLst>
                                            <p:cond delay="0"/>
                                          </p:stCondLst>
                                        </p:cTn>
                                        <p:tgtEl>
                                          <p:spTgt spid="7"/>
                                        </p:tgtEl>
                                        <p:attrNameLst>
                                          <p:attrName>style.visibility</p:attrName>
                                        </p:attrNameLst>
                                      </p:cBhvr>
                                      <p:to>
                                        <p:strVal val="visible"/>
                                      </p:to>
                                    </p:set>
                                    <p:anim calcmode="lin" valueType="num">
                                      <p:cBhvr>
                                        <p:cTn id="17" dur="500" fill="hold"/>
                                        <p:tgtEl>
                                          <p:spTgt spid="7"/>
                                        </p:tgtEl>
                                        <p:attrNameLst>
                                          <p:attrName>ppt_w</p:attrName>
                                        </p:attrNameLst>
                                      </p:cBhvr>
                                      <p:tavLst>
                                        <p:tav tm="0">
                                          <p:val>
                                            <p:fltVal val="0"/>
                                          </p:val>
                                        </p:tav>
                                        <p:tav tm="100000">
                                          <p:val>
                                            <p:strVal val="#ppt_w"/>
                                          </p:val>
                                        </p:tav>
                                      </p:tavLst>
                                    </p:anim>
                                    <p:anim calcmode="lin" valueType="num">
                                      <p:cBhvr>
                                        <p:cTn id="18" dur="500" fill="hold"/>
                                        <p:tgtEl>
                                          <p:spTgt spid="7"/>
                                        </p:tgtEl>
                                        <p:attrNameLst>
                                          <p:attrName>ppt_h</p:attrName>
                                        </p:attrNameLst>
                                      </p:cBhvr>
                                      <p:tavLst>
                                        <p:tav tm="0">
                                          <p:val>
                                            <p:fltVal val="0"/>
                                          </p:val>
                                        </p:tav>
                                        <p:tav tm="100000">
                                          <p:val>
                                            <p:strVal val="#ppt_h"/>
                                          </p:val>
                                        </p:tav>
                                      </p:tavLst>
                                    </p:anim>
                                  </p:childTnLst>
                                </p:cTn>
                              </p:par>
                              <p:par>
                                <p:cTn id="19" presetID="53" presetClass="entr" presetSubtype="16" fill="hold" nodeType="withEffect">
                                  <p:stCondLst>
                                    <p:cond delay="0"/>
                                  </p:stCondLst>
                                  <p:childTnLst>
                                    <p:set>
                                      <p:cBhvr>
                                        <p:cTn id="20" dur="1" fill="hold">
                                          <p:stCondLst>
                                            <p:cond delay="0"/>
                                          </p:stCondLst>
                                        </p:cTn>
                                        <p:tgtEl>
                                          <p:spTgt spid="4099"/>
                                        </p:tgtEl>
                                        <p:attrNameLst>
                                          <p:attrName>style.visibility</p:attrName>
                                        </p:attrNameLst>
                                      </p:cBhvr>
                                      <p:to>
                                        <p:strVal val="visible"/>
                                      </p:to>
                                    </p:set>
                                    <p:anim calcmode="lin" valueType="num">
                                      <p:cBhvr>
                                        <p:cTn id="21" dur="500" fill="hold"/>
                                        <p:tgtEl>
                                          <p:spTgt spid="4099"/>
                                        </p:tgtEl>
                                        <p:attrNameLst>
                                          <p:attrName>ppt_w</p:attrName>
                                        </p:attrNameLst>
                                      </p:cBhvr>
                                      <p:tavLst>
                                        <p:tav tm="0">
                                          <p:val>
                                            <p:fltVal val="0"/>
                                          </p:val>
                                        </p:tav>
                                        <p:tav tm="100000">
                                          <p:val>
                                            <p:strVal val="#ppt_w"/>
                                          </p:val>
                                        </p:tav>
                                      </p:tavLst>
                                    </p:anim>
                                    <p:anim calcmode="lin" valueType="num">
                                      <p:cBhvr>
                                        <p:cTn id="22" dur="500" fill="hold"/>
                                        <p:tgtEl>
                                          <p:spTgt spid="4099"/>
                                        </p:tgtEl>
                                        <p:attrNameLst>
                                          <p:attrName>ppt_h</p:attrName>
                                        </p:attrNameLst>
                                      </p:cBhvr>
                                      <p:tavLst>
                                        <p:tav tm="0">
                                          <p:val>
                                            <p:fltVal val="0"/>
                                          </p:val>
                                        </p:tav>
                                        <p:tav tm="100000">
                                          <p:val>
                                            <p:strVal val="#ppt_h"/>
                                          </p:val>
                                        </p:tav>
                                      </p:tavLst>
                                    </p:anim>
                                    <p:animEffect transition="in" filter="fade">
                                      <p:cBhvr>
                                        <p:cTn id="23" dur="500"/>
                                        <p:tgtEl>
                                          <p:spTgt spid="409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Lst>
  </p:timing>
</p:sld>
</file>

<file path=ppt/slides/slide6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122" name="Picture 2" descr="\\172.16.2.26\Conver\CARRIBEAN\MATHEMATICS_VOL-1_PPT_DESIGN\Incoming\Equations\Revision_Exam_4\Ex-04-31.tif"/>
          <p:cNvPicPr>
            <a:picLocks noChangeAspect="1" noChangeArrowheads="1"/>
          </p:cNvPicPr>
          <p:nvPr/>
        </p:nvPicPr>
        <p:blipFill>
          <a:blip r:embed="rId2" cstate="print">
            <a:extLst>
              <a:ext uri="{28A0092B-C50C-407E-A947-70E740481C1C}">
                <a14:useLocalDpi xmlns:a14="http://schemas.microsoft.com/office/drawing/2010/main" xmlns="" val="0"/>
              </a:ext>
            </a:extLst>
          </a:blip>
          <a:srcRect/>
          <a:stretch>
            <a:fillRect/>
          </a:stretch>
        </p:blipFill>
        <p:spPr bwMode="auto">
          <a:xfrm>
            <a:off x="1150315" y="2836505"/>
            <a:ext cx="2735885" cy="2338578"/>
          </a:xfrm>
          <a:prstGeom prst="rect">
            <a:avLst/>
          </a:prstGeom>
          <a:noFill/>
          <a:extLst>
            <a:ext uri="{909E8E84-426E-40DD-AFC4-6F175D3DCCD1}">
              <a14:hiddenFill xmlns:a14="http://schemas.microsoft.com/office/drawing/2010/main" xmlns="">
                <a:solidFill>
                  <a:srgbClr val="FFFFFF"/>
                </a:solidFill>
              </a14:hiddenFill>
            </a:ext>
          </a:extLst>
        </p:spPr>
      </p:pic>
      <p:sp>
        <p:nvSpPr>
          <p:cNvPr id="4" name="Rectangle 3"/>
          <p:cNvSpPr/>
          <p:nvPr/>
        </p:nvSpPr>
        <p:spPr>
          <a:xfrm>
            <a:off x="1068352" y="5186074"/>
            <a:ext cx="7848600" cy="707886"/>
          </a:xfrm>
          <a:prstGeom prst="rect">
            <a:avLst/>
          </a:prstGeom>
        </p:spPr>
        <p:txBody>
          <a:bodyPr wrap="square">
            <a:spAutoFit/>
          </a:bodyPr>
          <a:lstStyle/>
          <a:p>
            <a:r>
              <a:rPr lang="en-US" sz="2000" dirty="0">
                <a:latin typeface="Times New Roman" pitchFamily="18" charset="0"/>
                <a:cs typeface="Times New Roman" pitchFamily="18" charset="0"/>
              </a:rPr>
              <a:t>The histogram above shows, </a:t>
            </a:r>
            <a:r>
              <a:rPr lang="en-US" sz="2000" dirty="0" smtClean="0">
                <a:latin typeface="Times New Roman" pitchFamily="18" charset="0"/>
                <a:cs typeface="Times New Roman" pitchFamily="18" charset="0"/>
              </a:rPr>
              <a:t>the number of stars </a:t>
            </a:r>
            <a:r>
              <a:rPr lang="en-US" sz="2000" dirty="0">
                <a:latin typeface="Times New Roman" pitchFamily="18" charset="0"/>
                <a:cs typeface="Times New Roman" pitchFamily="18" charset="0"/>
              </a:rPr>
              <a:t>with a given </a:t>
            </a:r>
            <a:r>
              <a:rPr lang="en-US" sz="2000" dirty="0" smtClean="0">
                <a:latin typeface="Times New Roman" pitchFamily="18" charset="0"/>
                <a:cs typeface="Times New Roman" pitchFamily="18" charset="0"/>
              </a:rPr>
              <a:t>number of </a:t>
            </a:r>
            <a:r>
              <a:rPr lang="en-US" sz="2000" dirty="0">
                <a:latin typeface="Times New Roman" pitchFamily="18" charset="0"/>
                <a:cs typeface="Times New Roman" pitchFamily="18" charset="0"/>
              </a:rPr>
              <a:t>points decorating </a:t>
            </a:r>
            <a:r>
              <a:rPr lang="en-US" sz="2000" dirty="0" smtClean="0">
                <a:latin typeface="Times New Roman" pitchFamily="18" charset="0"/>
                <a:cs typeface="Times New Roman" pitchFamily="18" charset="0"/>
              </a:rPr>
              <a:t>a Christmas tree. The </a:t>
            </a:r>
            <a:r>
              <a:rPr lang="en-US" sz="2000" dirty="0">
                <a:latin typeface="Times New Roman" pitchFamily="18" charset="0"/>
                <a:cs typeface="Times New Roman" pitchFamily="18" charset="0"/>
              </a:rPr>
              <a:t>total number </a:t>
            </a:r>
            <a:r>
              <a:rPr lang="en-US" sz="2000" dirty="0" smtClean="0">
                <a:latin typeface="Times New Roman" pitchFamily="18" charset="0"/>
                <a:cs typeface="Times New Roman" pitchFamily="18" charset="0"/>
              </a:rPr>
              <a:t>of stars </a:t>
            </a:r>
            <a:r>
              <a:rPr lang="en-US" sz="2000" dirty="0">
                <a:latin typeface="Times New Roman" pitchFamily="18" charset="0"/>
                <a:cs typeface="Times New Roman" pitchFamily="18" charset="0"/>
              </a:rPr>
              <a:t>is</a:t>
            </a:r>
          </a:p>
        </p:txBody>
      </p:sp>
      <p:sp>
        <p:nvSpPr>
          <p:cNvPr id="6" name="Content Placeholder 10"/>
          <p:cNvSpPr txBox="1">
            <a:spLocks/>
          </p:cNvSpPr>
          <p:nvPr/>
        </p:nvSpPr>
        <p:spPr>
          <a:xfrm>
            <a:off x="1095223" y="5812489"/>
            <a:ext cx="1450340" cy="600164"/>
          </a:xfrm>
          <a:prstGeom prst="rect">
            <a:avLst/>
          </a:prstGeom>
        </p:spPr>
        <p:txBody>
          <a:bodyPr wrap="square">
            <a:spAutoFit/>
          </a:bodyPr>
          <a:lstStyle>
            <a:lvl1pPr marL="274320" indent="-274320" algn="l" defTabSz="914400" rtl="0" eaLnBrk="1" latinLnBrk="0" hangingPunct="1">
              <a:spcBef>
                <a:spcPct val="20000"/>
              </a:spcBef>
              <a:buClr>
                <a:schemeClr val="accent1"/>
              </a:buClr>
              <a:buSzPct val="100000"/>
              <a:buFont typeface="Symbol" pitchFamily="18" charset="2"/>
              <a:buChar char=""/>
              <a:defRPr sz="2400" kern="1200">
                <a:solidFill>
                  <a:schemeClr val="tx2"/>
                </a:solidFill>
                <a:latin typeface="+mn-lt"/>
                <a:ea typeface="+mn-ea"/>
                <a:cs typeface="+mn-cs"/>
              </a:defRPr>
            </a:lvl1pPr>
            <a:lvl2pPr marL="576263" indent="-274320" algn="l" defTabSz="914400" rtl="0" eaLnBrk="1" latinLnBrk="0" hangingPunct="1">
              <a:spcBef>
                <a:spcPct val="20000"/>
              </a:spcBef>
              <a:buClr>
                <a:schemeClr val="accent1"/>
              </a:buClr>
              <a:buSzPct val="100000"/>
              <a:buFont typeface="Symbol" pitchFamily="18" charset="2"/>
              <a:buChar char=""/>
              <a:defRPr sz="2200" kern="1200">
                <a:solidFill>
                  <a:schemeClr val="tx2"/>
                </a:solidFill>
                <a:latin typeface="+mn-lt"/>
                <a:ea typeface="+mn-ea"/>
                <a:cs typeface="+mn-cs"/>
              </a:defRPr>
            </a:lvl2pPr>
            <a:lvl3pPr marL="855663" indent="-228600" algn="l" defTabSz="914400" rtl="0" eaLnBrk="1" latinLnBrk="0" hangingPunct="1">
              <a:spcBef>
                <a:spcPct val="20000"/>
              </a:spcBef>
              <a:buClr>
                <a:schemeClr val="accent1"/>
              </a:buClr>
              <a:buSzPct val="100000"/>
              <a:buFont typeface="Symbol" pitchFamily="18" charset="2"/>
              <a:buChar char=""/>
              <a:defRPr sz="2000" kern="1200">
                <a:solidFill>
                  <a:schemeClr val="tx2"/>
                </a:solidFill>
                <a:latin typeface="+mn-lt"/>
                <a:ea typeface="+mn-ea"/>
                <a:cs typeface="+mn-cs"/>
              </a:defRPr>
            </a:lvl3pPr>
            <a:lvl4pPr marL="1143000" indent="-228600" algn="l" defTabSz="914400" rtl="0" eaLnBrk="1" latinLnBrk="0" hangingPunct="1">
              <a:spcBef>
                <a:spcPct val="20000"/>
              </a:spcBef>
              <a:buClr>
                <a:schemeClr val="accent1"/>
              </a:buClr>
              <a:buSzPct val="100000"/>
              <a:buFont typeface="Symbol" pitchFamily="18" charset="2"/>
              <a:buChar char=""/>
              <a:defRPr sz="1800" kern="1200">
                <a:solidFill>
                  <a:schemeClr val="tx2"/>
                </a:solidFill>
                <a:latin typeface="+mn-lt"/>
                <a:ea typeface="+mn-ea"/>
                <a:cs typeface="+mn-cs"/>
              </a:defRPr>
            </a:lvl4pPr>
            <a:lvl5pPr marL="1463040" indent="-228600" algn="l" defTabSz="914400" rtl="0" eaLnBrk="1" latinLnBrk="0" hangingPunct="1">
              <a:spcBef>
                <a:spcPct val="20000"/>
              </a:spcBef>
              <a:buClr>
                <a:schemeClr val="accent1"/>
              </a:buClr>
              <a:buSzPct val="100000"/>
              <a:buFont typeface="Symbol" pitchFamily="18" charset="2"/>
              <a:buChar char=""/>
              <a:defRPr sz="1600" kern="1200">
                <a:solidFill>
                  <a:schemeClr val="tx2"/>
                </a:solidFill>
                <a:latin typeface="+mn-lt"/>
                <a:ea typeface="+mn-ea"/>
                <a:cs typeface="+mn-cs"/>
              </a:defRPr>
            </a:lvl5pPr>
            <a:lvl6pPr marL="178308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6pPr>
            <a:lvl7pPr marL="210312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7pPr>
            <a:lvl8pPr marL="242316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8pPr>
            <a:lvl9pPr marL="274320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9pPr>
          </a:lstStyle>
          <a:p>
            <a:pPr algn="just">
              <a:lnSpc>
                <a:spcPct val="165000"/>
              </a:lnSpc>
              <a:spcBef>
                <a:spcPct val="0"/>
              </a:spcBef>
              <a:buFontTx/>
              <a:buNone/>
              <a:tabLst>
                <a:tab pos="800100" algn="l"/>
                <a:tab pos="3776663" algn="l"/>
              </a:tabLst>
            </a:pPr>
            <a:r>
              <a:rPr lang="en-US" sz="2000" dirty="0" smtClean="0">
                <a:solidFill>
                  <a:schemeClr val="tx1"/>
                </a:solidFill>
                <a:latin typeface="Times New Roman" pitchFamily="18" charset="0"/>
                <a:cs typeface="Times New Roman" pitchFamily="18" charset="0"/>
              </a:rPr>
              <a:t>(A) 25</a:t>
            </a:r>
            <a:endParaRPr lang="en-US" sz="2000" dirty="0">
              <a:solidFill>
                <a:schemeClr val="tx1"/>
              </a:solidFill>
              <a:latin typeface="Times New Roman" pitchFamily="18" charset="0"/>
              <a:cs typeface="Times New Roman" pitchFamily="18" charset="0"/>
            </a:endParaRPr>
          </a:p>
        </p:txBody>
      </p:sp>
      <p:sp>
        <p:nvSpPr>
          <p:cNvPr id="7" name="Content Placeholder 10"/>
          <p:cNvSpPr txBox="1">
            <a:spLocks/>
          </p:cNvSpPr>
          <p:nvPr/>
        </p:nvSpPr>
        <p:spPr>
          <a:xfrm>
            <a:off x="2545563" y="5812489"/>
            <a:ext cx="1383356" cy="532325"/>
          </a:xfrm>
          <a:prstGeom prst="rect">
            <a:avLst/>
          </a:prstGeom>
        </p:spPr>
        <p:txBody>
          <a:bodyPr wrap="square">
            <a:spAutoFit/>
          </a:bodyPr>
          <a:lstStyle>
            <a:lvl1pPr marL="274320" indent="-274320" algn="l" defTabSz="914400" rtl="0" eaLnBrk="1" latinLnBrk="0" hangingPunct="1">
              <a:spcBef>
                <a:spcPct val="20000"/>
              </a:spcBef>
              <a:buClr>
                <a:schemeClr val="accent1"/>
              </a:buClr>
              <a:buSzPct val="100000"/>
              <a:buFont typeface="Symbol" pitchFamily="18" charset="2"/>
              <a:buChar char=""/>
              <a:defRPr sz="2400" kern="1200">
                <a:solidFill>
                  <a:schemeClr val="tx2"/>
                </a:solidFill>
                <a:latin typeface="+mn-lt"/>
                <a:ea typeface="+mn-ea"/>
                <a:cs typeface="+mn-cs"/>
              </a:defRPr>
            </a:lvl1pPr>
            <a:lvl2pPr marL="576263" indent="-274320" algn="l" defTabSz="914400" rtl="0" eaLnBrk="1" latinLnBrk="0" hangingPunct="1">
              <a:spcBef>
                <a:spcPct val="20000"/>
              </a:spcBef>
              <a:buClr>
                <a:schemeClr val="accent1"/>
              </a:buClr>
              <a:buSzPct val="100000"/>
              <a:buFont typeface="Symbol" pitchFamily="18" charset="2"/>
              <a:buChar char=""/>
              <a:defRPr sz="2200" kern="1200">
                <a:solidFill>
                  <a:schemeClr val="tx2"/>
                </a:solidFill>
                <a:latin typeface="+mn-lt"/>
                <a:ea typeface="+mn-ea"/>
                <a:cs typeface="+mn-cs"/>
              </a:defRPr>
            </a:lvl2pPr>
            <a:lvl3pPr marL="855663" indent="-228600" algn="l" defTabSz="914400" rtl="0" eaLnBrk="1" latinLnBrk="0" hangingPunct="1">
              <a:spcBef>
                <a:spcPct val="20000"/>
              </a:spcBef>
              <a:buClr>
                <a:schemeClr val="accent1"/>
              </a:buClr>
              <a:buSzPct val="100000"/>
              <a:buFont typeface="Symbol" pitchFamily="18" charset="2"/>
              <a:buChar char=""/>
              <a:defRPr sz="2000" kern="1200">
                <a:solidFill>
                  <a:schemeClr val="tx2"/>
                </a:solidFill>
                <a:latin typeface="+mn-lt"/>
                <a:ea typeface="+mn-ea"/>
                <a:cs typeface="+mn-cs"/>
              </a:defRPr>
            </a:lvl3pPr>
            <a:lvl4pPr marL="1143000" indent="-228600" algn="l" defTabSz="914400" rtl="0" eaLnBrk="1" latinLnBrk="0" hangingPunct="1">
              <a:spcBef>
                <a:spcPct val="20000"/>
              </a:spcBef>
              <a:buClr>
                <a:schemeClr val="accent1"/>
              </a:buClr>
              <a:buSzPct val="100000"/>
              <a:buFont typeface="Symbol" pitchFamily="18" charset="2"/>
              <a:buChar char=""/>
              <a:defRPr sz="1800" kern="1200">
                <a:solidFill>
                  <a:schemeClr val="tx2"/>
                </a:solidFill>
                <a:latin typeface="+mn-lt"/>
                <a:ea typeface="+mn-ea"/>
                <a:cs typeface="+mn-cs"/>
              </a:defRPr>
            </a:lvl4pPr>
            <a:lvl5pPr marL="1463040" indent="-228600" algn="l" defTabSz="914400" rtl="0" eaLnBrk="1" latinLnBrk="0" hangingPunct="1">
              <a:spcBef>
                <a:spcPct val="20000"/>
              </a:spcBef>
              <a:buClr>
                <a:schemeClr val="accent1"/>
              </a:buClr>
              <a:buSzPct val="100000"/>
              <a:buFont typeface="Symbol" pitchFamily="18" charset="2"/>
              <a:buChar char=""/>
              <a:defRPr sz="1600" kern="1200">
                <a:solidFill>
                  <a:schemeClr val="tx2"/>
                </a:solidFill>
                <a:latin typeface="+mn-lt"/>
                <a:ea typeface="+mn-ea"/>
                <a:cs typeface="+mn-cs"/>
              </a:defRPr>
            </a:lvl5pPr>
            <a:lvl6pPr marL="178308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6pPr>
            <a:lvl7pPr marL="210312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7pPr>
            <a:lvl8pPr marL="242316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8pPr>
            <a:lvl9pPr marL="274320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9pPr>
          </a:lstStyle>
          <a:p>
            <a:pPr algn="just">
              <a:lnSpc>
                <a:spcPct val="165000"/>
              </a:lnSpc>
              <a:spcBef>
                <a:spcPct val="0"/>
              </a:spcBef>
              <a:buFontTx/>
              <a:buNone/>
              <a:tabLst>
                <a:tab pos="800100" algn="l"/>
                <a:tab pos="3776663" algn="l"/>
              </a:tabLst>
            </a:pPr>
            <a:r>
              <a:rPr lang="en-US" sz="2000" dirty="0" smtClean="0">
                <a:solidFill>
                  <a:schemeClr val="tx1"/>
                </a:solidFill>
                <a:latin typeface="Times New Roman" pitchFamily="18" charset="0"/>
                <a:cs typeface="Times New Roman" pitchFamily="18" charset="0"/>
              </a:rPr>
              <a:t>(B) 44</a:t>
            </a:r>
            <a:endParaRPr lang="en-US" sz="2000" dirty="0">
              <a:solidFill>
                <a:schemeClr val="tx1"/>
              </a:solidFill>
              <a:latin typeface="Times New Roman" pitchFamily="18" charset="0"/>
              <a:cs typeface="Times New Roman" pitchFamily="18" charset="0"/>
            </a:endParaRPr>
          </a:p>
        </p:txBody>
      </p:sp>
      <p:sp>
        <p:nvSpPr>
          <p:cNvPr id="8" name="Content Placeholder 10"/>
          <p:cNvSpPr txBox="1">
            <a:spLocks/>
          </p:cNvSpPr>
          <p:nvPr/>
        </p:nvSpPr>
        <p:spPr>
          <a:xfrm>
            <a:off x="4012159" y="5803345"/>
            <a:ext cx="1530096" cy="600164"/>
          </a:xfrm>
          <a:prstGeom prst="rect">
            <a:avLst/>
          </a:prstGeom>
        </p:spPr>
        <p:txBody>
          <a:bodyPr wrap="square">
            <a:spAutoFit/>
          </a:bodyPr>
          <a:lstStyle>
            <a:lvl1pPr marL="274320" indent="-274320" algn="l" defTabSz="914400" rtl="0" eaLnBrk="1" latinLnBrk="0" hangingPunct="1">
              <a:spcBef>
                <a:spcPct val="20000"/>
              </a:spcBef>
              <a:buClr>
                <a:schemeClr val="accent1"/>
              </a:buClr>
              <a:buSzPct val="100000"/>
              <a:buFont typeface="Symbol" pitchFamily="18" charset="2"/>
              <a:buChar char=""/>
              <a:defRPr sz="2400" kern="1200">
                <a:solidFill>
                  <a:schemeClr val="tx2"/>
                </a:solidFill>
                <a:latin typeface="+mn-lt"/>
                <a:ea typeface="+mn-ea"/>
                <a:cs typeface="+mn-cs"/>
              </a:defRPr>
            </a:lvl1pPr>
            <a:lvl2pPr marL="576263" indent="-274320" algn="l" defTabSz="914400" rtl="0" eaLnBrk="1" latinLnBrk="0" hangingPunct="1">
              <a:spcBef>
                <a:spcPct val="20000"/>
              </a:spcBef>
              <a:buClr>
                <a:schemeClr val="accent1"/>
              </a:buClr>
              <a:buSzPct val="100000"/>
              <a:buFont typeface="Symbol" pitchFamily="18" charset="2"/>
              <a:buChar char=""/>
              <a:defRPr sz="2200" kern="1200">
                <a:solidFill>
                  <a:schemeClr val="tx2"/>
                </a:solidFill>
                <a:latin typeface="+mn-lt"/>
                <a:ea typeface="+mn-ea"/>
                <a:cs typeface="+mn-cs"/>
              </a:defRPr>
            </a:lvl2pPr>
            <a:lvl3pPr marL="855663" indent="-228600" algn="l" defTabSz="914400" rtl="0" eaLnBrk="1" latinLnBrk="0" hangingPunct="1">
              <a:spcBef>
                <a:spcPct val="20000"/>
              </a:spcBef>
              <a:buClr>
                <a:schemeClr val="accent1"/>
              </a:buClr>
              <a:buSzPct val="100000"/>
              <a:buFont typeface="Symbol" pitchFamily="18" charset="2"/>
              <a:buChar char=""/>
              <a:defRPr sz="2000" kern="1200">
                <a:solidFill>
                  <a:schemeClr val="tx2"/>
                </a:solidFill>
                <a:latin typeface="+mn-lt"/>
                <a:ea typeface="+mn-ea"/>
                <a:cs typeface="+mn-cs"/>
              </a:defRPr>
            </a:lvl3pPr>
            <a:lvl4pPr marL="1143000" indent="-228600" algn="l" defTabSz="914400" rtl="0" eaLnBrk="1" latinLnBrk="0" hangingPunct="1">
              <a:spcBef>
                <a:spcPct val="20000"/>
              </a:spcBef>
              <a:buClr>
                <a:schemeClr val="accent1"/>
              </a:buClr>
              <a:buSzPct val="100000"/>
              <a:buFont typeface="Symbol" pitchFamily="18" charset="2"/>
              <a:buChar char=""/>
              <a:defRPr sz="1800" kern="1200">
                <a:solidFill>
                  <a:schemeClr val="tx2"/>
                </a:solidFill>
                <a:latin typeface="+mn-lt"/>
                <a:ea typeface="+mn-ea"/>
                <a:cs typeface="+mn-cs"/>
              </a:defRPr>
            </a:lvl4pPr>
            <a:lvl5pPr marL="1463040" indent="-228600" algn="l" defTabSz="914400" rtl="0" eaLnBrk="1" latinLnBrk="0" hangingPunct="1">
              <a:spcBef>
                <a:spcPct val="20000"/>
              </a:spcBef>
              <a:buClr>
                <a:schemeClr val="accent1"/>
              </a:buClr>
              <a:buSzPct val="100000"/>
              <a:buFont typeface="Symbol" pitchFamily="18" charset="2"/>
              <a:buChar char=""/>
              <a:defRPr sz="1600" kern="1200">
                <a:solidFill>
                  <a:schemeClr val="tx2"/>
                </a:solidFill>
                <a:latin typeface="+mn-lt"/>
                <a:ea typeface="+mn-ea"/>
                <a:cs typeface="+mn-cs"/>
              </a:defRPr>
            </a:lvl5pPr>
            <a:lvl6pPr marL="178308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6pPr>
            <a:lvl7pPr marL="210312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7pPr>
            <a:lvl8pPr marL="242316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8pPr>
            <a:lvl9pPr marL="274320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9pPr>
          </a:lstStyle>
          <a:p>
            <a:pPr algn="just">
              <a:lnSpc>
                <a:spcPct val="165000"/>
              </a:lnSpc>
              <a:spcBef>
                <a:spcPct val="0"/>
              </a:spcBef>
              <a:buFontTx/>
              <a:buNone/>
              <a:tabLst>
                <a:tab pos="800100" algn="l"/>
                <a:tab pos="3776663" algn="l"/>
              </a:tabLst>
            </a:pPr>
            <a:r>
              <a:rPr lang="en-US" sz="2000" dirty="0" smtClean="0">
                <a:solidFill>
                  <a:schemeClr val="tx1"/>
                </a:solidFill>
                <a:latin typeface="Times New Roman" pitchFamily="18" charset="0"/>
                <a:cs typeface="Times New Roman" pitchFamily="18" charset="0"/>
              </a:rPr>
              <a:t>(C) 150</a:t>
            </a:r>
            <a:endParaRPr lang="en-US" sz="2000" dirty="0">
              <a:solidFill>
                <a:schemeClr val="tx1"/>
              </a:solidFill>
              <a:latin typeface="Times New Roman" pitchFamily="18" charset="0"/>
              <a:cs typeface="Times New Roman" pitchFamily="18" charset="0"/>
            </a:endParaRPr>
          </a:p>
        </p:txBody>
      </p:sp>
      <p:sp>
        <p:nvSpPr>
          <p:cNvPr id="9" name="Content Placeholder 10"/>
          <p:cNvSpPr txBox="1">
            <a:spLocks/>
          </p:cNvSpPr>
          <p:nvPr/>
        </p:nvSpPr>
        <p:spPr>
          <a:xfrm>
            <a:off x="5676367" y="5812489"/>
            <a:ext cx="1764792" cy="600164"/>
          </a:xfrm>
          <a:prstGeom prst="rect">
            <a:avLst/>
          </a:prstGeom>
        </p:spPr>
        <p:txBody>
          <a:bodyPr wrap="square">
            <a:spAutoFit/>
          </a:bodyPr>
          <a:lstStyle>
            <a:lvl1pPr marL="274320" indent="-274320" algn="l" defTabSz="914400" rtl="0" eaLnBrk="1" latinLnBrk="0" hangingPunct="1">
              <a:spcBef>
                <a:spcPct val="20000"/>
              </a:spcBef>
              <a:buClr>
                <a:schemeClr val="accent1"/>
              </a:buClr>
              <a:buSzPct val="100000"/>
              <a:buFont typeface="Symbol" pitchFamily="18" charset="2"/>
              <a:buChar char=""/>
              <a:defRPr sz="2400" kern="1200">
                <a:solidFill>
                  <a:schemeClr val="tx2"/>
                </a:solidFill>
                <a:latin typeface="+mn-lt"/>
                <a:ea typeface="+mn-ea"/>
                <a:cs typeface="+mn-cs"/>
              </a:defRPr>
            </a:lvl1pPr>
            <a:lvl2pPr marL="576263" indent="-274320" algn="l" defTabSz="914400" rtl="0" eaLnBrk="1" latinLnBrk="0" hangingPunct="1">
              <a:spcBef>
                <a:spcPct val="20000"/>
              </a:spcBef>
              <a:buClr>
                <a:schemeClr val="accent1"/>
              </a:buClr>
              <a:buSzPct val="100000"/>
              <a:buFont typeface="Symbol" pitchFamily="18" charset="2"/>
              <a:buChar char=""/>
              <a:defRPr sz="2200" kern="1200">
                <a:solidFill>
                  <a:schemeClr val="tx2"/>
                </a:solidFill>
                <a:latin typeface="+mn-lt"/>
                <a:ea typeface="+mn-ea"/>
                <a:cs typeface="+mn-cs"/>
              </a:defRPr>
            </a:lvl2pPr>
            <a:lvl3pPr marL="855663" indent="-228600" algn="l" defTabSz="914400" rtl="0" eaLnBrk="1" latinLnBrk="0" hangingPunct="1">
              <a:spcBef>
                <a:spcPct val="20000"/>
              </a:spcBef>
              <a:buClr>
                <a:schemeClr val="accent1"/>
              </a:buClr>
              <a:buSzPct val="100000"/>
              <a:buFont typeface="Symbol" pitchFamily="18" charset="2"/>
              <a:buChar char=""/>
              <a:defRPr sz="2000" kern="1200">
                <a:solidFill>
                  <a:schemeClr val="tx2"/>
                </a:solidFill>
                <a:latin typeface="+mn-lt"/>
                <a:ea typeface="+mn-ea"/>
                <a:cs typeface="+mn-cs"/>
              </a:defRPr>
            </a:lvl3pPr>
            <a:lvl4pPr marL="1143000" indent="-228600" algn="l" defTabSz="914400" rtl="0" eaLnBrk="1" latinLnBrk="0" hangingPunct="1">
              <a:spcBef>
                <a:spcPct val="20000"/>
              </a:spcBef>
              <a:buClr>
                <a:schemeClr val="accent1"/>
              </a:buClr>
              <a:buSzPct val="100000"/>
              <a:buFont typeface="Symbol" pitchFamily="18" charset="2"/>
              <a:buChar char=""/>
              <a:defRPr sz="1800" kern="1200">
                <a:solidFill>
                  <a:schemeClr val="tx2"/>
                </a:solidFill>
                <a:latin typeface="+mn-lt"/>
                <a:ea typeface="+mn-ea"/>
                <a:cs typeface="+mn-cs"/>
              </a:defRPr>
            </a:lvl4pPr>
            <a:lvl5pPr marL="1463040" indent="-228600" algn="l" defTabSz="914400" rtl="0" eaLnBrk="1" latinLnBrk="0" hangingPunct="1">
              <a:spcBef>
                <a:spcPct val="20000"/>
              </a:spcBef>
              <a:buClr>
                <a:schemeClr val="accent1"/>
              </a:buClr>
              <a:buSzPct val="100000"/>
              <a:buFont typeface="Symbol" pitchFamily="18" charset="2"/>
              <a:buChar char=""/>
              <a:defRPr sz="1600" kern="1200">
                <a:solidFill>
                  <a:schemeClr val="tx2"/>
                </a:solidFill>
                <a:latin typeface="+mn-lt"/>
                <a:ea typeface="+mn-ea"/>
                <a:cs typeface="+mn-cs"/>
              </a:defRPr>
            </a:lvl5pPr>
            <a:lvl6pPr marL="178308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6pPr>
            <a:lvl7pPr marL="210312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7pPr>
            <a:lvl8pPr marL="242316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8pPr>
            <a:lvl9pPr marL="274320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9pPr>
          </a:lstStyle>
          <a:p>
            <a:pPr algn="just">
              <a:lnSpc>
                <a:spcPct val="165000"/>
              </a:lnSpc>
              <a:spcBef>
                <a:spcPct val="0"/>
              </a:spcBef>
              <a:buFontTx/>
              <a:buNone/>
              <a:tabLst>
                <a:tab pos="800100" algn="l"/>
                <a:tab pos="3776663" algn="l"/>
              </a:tabLst>
            </a:pPr>
            <a:r>
              <a:rPr lang="en-US" sz="2000" dirty="0" smtClean="0">
                <a:solidFill>
                  <a:schemeClr val="tx1"/>
                </a:solidFill>
                <a:latin typeface="Times New Roman" pitchFamily="18" charset="0"/>
                <a:cs typeface="Times New Roman" pitchFamily="18" charset="0"/>
              </a:rPr>
              <a:t>(D) 220</a:t>
            </a:r>
            <a:endParaRPr lang="en-US" sz="2000" dirty="0">
              <a:solidFill>
                <a:schemeClr val="tx1"/>
              </a:solidFill>
              <a:latin typeface="Times New Roman" pitchFamily="18" charset="0"/>
              <a:cs typeface="Times New Roman" pitchFamily="18" charset="0"/>
            </a:endParaRPr>
          </a:p>
        </p:txBody>
      </p:sp>
      <p:sp>
        <p:nvSpPr>
          <p:cNvPr id="10" name="Rectangle 9"/>
          <p:cNvSpPr/>
          <p:nvPr/>
        </p:nvSpPr>
        <p:spPr>
          <a:xfrm>
            <a:off x="609600" y="2676144"/>
            <a:ext cx="553357" cy="446276"/>
          </a:xfrm>
          <a:prstGeom prst="rect">
            <a:avLst/>
          </a:prstGeom>
        </p:spPr>
        <p:txBody>
          <a:bodyPr wrap="none">
            <a:spAutoFit/>
          </a:bodyPr>
          <a:lstStyle/>
          <a:p>
            <a:r>
              <a:rPr lang="en-US" sz="2300" b="1" dirty="0" smtClean="0">
                <a:latin typeface="Times New Roman" pitchFamily="18" charset="0"/>
                <a:cs typeface="Times New Roman" pitchFamily="18" charset="0"/>
              </a:rPr>
              <a:t>31.</a:t>
            </a:r>
            <a:endParaRPr lang="en-US" sz="2300" dirty="0">
              <a:latin typeface="Times New Roman" pitchFamily="18" charset="0"/>
              <a:cs typeface="Times New Roman" pitchFamily="18" charset="0"/>
            </a:endParaRPr>
          </a:p>
        </p:txBody>
      </p:sp>
      <p:sp>
        <p:nvSpPr>
          <p:cNvPr id="11" name="Notched Right Arrow 10"/>
          <p:cNvSpPr/>
          <p:nvPr/>
        </p:nvSpPr>
        <p:spPr>
          <a:xfrm>
            <a:off x="7162800" y="6019800"/>
            <a:ext cx="1782315" cy="685800"/>
          </a:xfrm>
          <a:prstGeom prst="notchedRightArrow">
            <a:avLst/>
          </a:prstGeom>
          <a:blipFill>
            <a:blip r:embed="rId3" cstate="print">
              <a:extLst>
                <a:ext uri="{BEBA8EAE-BF5A-486C-A8C5-ECC9F3942E4B}">
                  <a14:imgProps xmlns:a14="http://schemas.microsoft.com/office/drawing/2010/main" xmlns="">
                    <a14:imgLayer r:embed="rId4">
                      <a14:imgEffect>
                        <a14:brightnessContrast bright="-20000" contrast="-20000"/>
                      </a14:imgEffect>
                    </a14:imgLayer>
                  </a14:imgProps>
                </a:ex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ANSWER</a:t>
            </a:r>
            <a:endParaRPr lang="en-US" sz="2000" b="1" dirty="0">
              <a:solidFill>
                <a:schemeClr val="tx1"/>
              </a:solidFill>
              <a:latin typeface="Times New Roman" pitchFamily="18" charset="0"/>
              <a:cs typeface="Times New Roman" pitchFamily="18" charset="0"/>
            </a:endParaRPr>
          </a:p>
        </p:txBody>
      </p:sp>
      <p:sp>
        <p:nvSpPr>
          <p:cNvPr id="12" name="TextBox 11"/>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4 Paper 1</a:t>
            </a:r>
          </a:p>
        </p:txBody>
      </p:sp>
    </p:spTree>
    <p:extLst>
      <p:ext uri="{BB962C8B-B14F-4D97-AF65-F5344CB8AC3E}">
        <p14:creationId xmlns:p14="http://schemas.microsoft.com/office/powerpoint/2010/main" xmlns="" val="3260013919"/>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p:cTn id="7" dur="500" fill="hold"/>
                                        <p:tgtEl>
                                          <p:spTgt spid="10"/>
                                        </p:tgtEl>
                                        <p:attrNameLst>
                                          <p:attrName>ppt_w</p:attrName>
                                        </p:attrNameLst>
                                      </p:cBhvr>
                                      <p:tavLst>
                                        <p:tav tm="0">
                                          <p:val>
                                            <p:fltVal val="0"/>
                                          </p:val>
                                        </p:tav>
                                        <p:tav tm="100000">
                                          <p:val>
                                            <p:strVal val="#ppt_w"/>
                                          </p:val>
                                        </p:tav>
                                      </p:tavLst>
                                    </p:anim>
                                    <p:anim calcmode="lin" valueType="num">
                                      <p:cBhvr>
                                        <p:cTn id="8" dur="500" fill="hold"/>
                                        <p:tgtEl>
                                          <p:spTgt spid="10"/>
                                        </p:tgtEl>
                                        <p:attrNameLst>
                                          <p:attrName>ppt_h</p:attrName>
                                        </p:attrNameLst>
                                      </p:cBhvr>
                                      <p:tavLst>
                                        <p:tav tm="0">
                                          <p:val>
                                            <p:fltVal val="0"/>
                                          </p:val>
                                        </p:tav>
                                        <p:tav tm="100000">
                                          <p:val>
                                            <p:strVal val="#ppt_h"/>
                                          </p:val>
                                        </p:tav>
                                      </p:tavLst>
                                    </p:anim>
                                    <p:animEffect transition="in" filter="fade">
                                      <p:cBhvr>
                                        <p:cTn id="9" dur="500"/>
                                        <p:tgtEl>
                                          <p:spTgt spid="10"/>
                                        </p:tgtEl>
                                      </p:cBhvr>
                                    </p:animEffect>
                                  </p:childTnLst>
                                </p:cTn>
                              </p:par>
                              <p:par>
                                <p:cTn id="10" presetID="53" presetClass="entr" presetSubtype="16" fill="hold" nodeType="withEffect">
                                  <p:stCondLst>
                                    <p:cond delay="0"/>
                                  </p:stCondLst>
                                  <p:childTnLst>
                                    <p:set>
                                      <p:cBhvr>
                                        <p:cTn id="11" dur="1" fill="hold">
                                          <p:stCondLst>
                                            <p:cond delay="0"/>
                                          </p:stCondLst>
                                        </p:cTn>
                                        <p:tgtEl>
                                          <p:spTgt spid="5122"/>
                                        </p:tgtEl>
                                        <p:attrNameLst>
                                          <p:attrName>style.visibility</p:attrName>
                                        </p:attrNameLst>
                                      </p:cBhvr>
                                      <p:to>
                                        <p:strVal val="visible"/>
                                      </p:to>
                                    </p:set>
                                    <p:anim calcmode="lin" valueType="num">
                                      <p:cBhvr>
                                        <p:cTn id="12" dur="500" fill="hold"/>
                                        <p:tgtEl>
                                          <p:spTgt spid="5122"/>
                                        </p:tgtEl>
                                        <p:attrNameLst>
                                          <p:attrName>ppt_w</p:attrName>
                                        </p:attrNameLst>
                                      </p:cBhvr>
                                      <p:tavLst>
                                        <p:tav tm="0">
                                          <p:val>
                                            <p:fltVal val="0"/>
                                          </p:val>
                                        </p:tav>
                                        <p:tav tm="100000">
                                          <p:val>
                                            <p:strVal val="#ppt_w"/>
                                          </p:val>
                                        </p:tav>
                                      </p:tavLst>
                                    </p:anim>
                                    <p:anim calcmode="lin" valueType="num">
                                      <p:cBhvr>
                                        <p:cTn id="13" dur="500" fill="hold"/>
                                        <p:tgtEl>
                                          <p:spTgt spid="5122"/>
                                        </p:tgtEl>
                                        <p:attrNameLst>
                                          <p:attrName>ppt_h</p:attrName>
                                        </p:attrNameLst>
                                      </p:cBhvr>
                                      <p:tavLst>
                                        <p:tav tm="0">
                                          <p:val>
                                            <p:fltVal val="0"/>
                                          </p:val>
                                        </p:tav>
                                        <p:tav tm="100000">
                                          <p:val>
                                            <p:strVal val="#ppt_h"/>
                                          </p:val>
                                        </p:tav>
                                      </p:tavLst>
                                    </p:anim>
                                    <p:animEffect transition="in" filter="fade">
                                      <p:cBhvr>
                                        <p:cTn id="14" dur="500"/>
                                        <p:tgtEl>
                                          <p:spTgt spid="5122"/>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4"/>
                                        </p:tgtEl>
                                        <p:attrNameLst>
                                          <p:attrName>style.visibility</p:attrName>
                                        </p:attrNameLst>
                                      </p:cBhvr>
                                      <p:to>
                                        <p:strVal val="visible"/>
                                      </p:to>
                                    </p:set>
                                    <p:anim calcmode="lin" valueType="num">
                                      <p:cBhvr>
                                        <p:cTn id="17" dur="500" fill="hold"/>
                                        <p:tgtEl>
                                          <p:spTgt spid="4"/>
                                        </p:tgtEl>
                                        <p:attrNameLst>
                                          <p:attrName>ppt_w</p:attrName>
                                        </p:attrNameLst>
                                      </p:cBhvr>
                                      <p:tavLst>
                                        <p:tav tm="0">
                                          <p:val>
                                            <p:fltVal val="0"/>
                                          </p:val>
                                        </p:tav>
                                        <p:tav tm="100000">
                                          <p:val>
                                            <p:strVal val="#ppt_w"/>
                                          </p:val>
                                        </p:tav>
                                      </p:tavLst>
                                    </p:anim>
                                    <p:anim calcmode="lin" valueType="num">
                                      <p:cBhvr>
                                        <p:cTn id="18" dur="500" fill="hold"/>
                                        <p:tgtEl>
                                          <p:spTgt spid="4"/>
                                        </p:tgtEl>
                                        <p:attrNameLst>
                                          <p:attrName>ppt_h</p:attrName>
                                        </p:attrNameLst>
                                      </p:cBhvr>
                                      <p:tavLst>
                                        <p:tav tm="0">
                                          <p:val>
                                            <p:fltVal val="0"/>
                                          </p:val>
                                        </p:tav>
                                        <p:tav tm="100000">
                                          <p:val>
                                            <p:strVal val="#ppt_h"/>
                                          </p:val>
                                        </p:tav>
                                      </p:tavLst>
                                    </p:anim>
                                    <p:animEffect transition="in" filter="fade">
                                      <p:cBhvr>
                                        <p:cTn id="19" dur="500"/>
                                        <p:tgtEl>
                                          <p:spTgt spid="4"/>
                                        </p:tgtEl>
                                      </p:cBhvr>
                                    </p:animEffect>
                                  </p:childTnLst>
                                </p:cTn>
                              </p:par>
                            </p:childTnLst>
                          </p:cTn>
                        </p:par>
                      </p:childTnLst>
                    </p:cTn>
                  </p:par>
                  <p:par>
                    <p:cTn id="20" fill="hold">
                      <p:stCondLst>
                        <p:cond delay="indefinite"/>
                      </p:stCondLst>
                      <p:childTnLst>
                        <p:par>
                          <p:cTn id="21" fill="hold">
                            <p:stCondLst>
                              <p:cond delay="0"/>
                            </p:stCondLst>
                            <p:childTnLst>
                              <p:par>
                                <p:cTn id="22" presetID="53" presetClass="entr" presetSubtype="16" fill="hold" grpId="0" nodeType="clickEffect">
                                  <p:stCondLst>
                                    <p:cond delay="0"/>
                                  </p:stCondLst>
                                  <p:childTnLst>
                                    <p:set>
                                      <p:cBhvr>
                                        <p:cTn id="23" dur="1" fill="hold">
                                          <p:stCondLst>
                                            <p:cond delay="0"/>
                                          </p:stCondLst>
                                        </p:cTn>
                                        <p:tgtEl>
                                          <p:spTgt spid="6"/>
                                        </p:tgtEl>
                                        <p:attrNameLst>
                                          <p:attrName>style.visibility</p:attrName>
                                        </p:attrNameLst>
                                      </p:cBhvr>
                                      <p:to>
                                        <p:strVal val="visible"/>
                                      </p:to>
                                    </p:set>
                                    <p:anim calcmode="lin" valueType="num">
                                      <p:cBhvr>
                                        <p:cTn id="24" dur="500" fill="hold"/>
                                        <p:tgtEl>
                                          <p:spTgt spid="6"/>
                                        </p:tgtEl>
                                        <p:attrNameLst>
                                          <p:attrName>ppt_w</p:attrName>
                                        </p:attrNameLst>
                                      </p:cBhvr>
                                      <p:tavLst>
                                        <p:tav tm="0">
                                          <p:val>
                                            <p:fltVal val="0"/>
                                          </p:val>
                                        </p:tav>
                                        <p:tav tm="100000">
                                          <p:val>
                                            <p:strVal val="#ppt_w"/>
                                          </p:val>
                                        </p:tav>
                                      </p:tavLst>
                                    </p:anim>
                                    <p:anim calcmode="lin" valueType="num">
                                      <p:cBhvr>
                                        <p:cTn id="25" dur="500" fill="hold"/>
                                        <p:tgtEl>
                                          <p:spTgt spid="6"/>
                                        </p:tgtEl>
                                        <p:attrNameLst>
                                          <p:attrName>ppt_h</p:attrName>
                                        </p:attrNameLst>
                                      </p:cBhvr>
                                      <p:tavLst>
                                        <p:tav tm="0">
                                          <p:val>
                                            <p:fltVal val="0"/>
                                          </p:val>
                                        </p:tav>
                                        <p:tav tm="100000">
                                          <p:val>
                                            <p:strVal val="#ppt_h"/>
                                          </p:val>
                                        </p:tav>
                                      </p:tavLst>
                                    </p:anim>
                                    <p:animEffect transition="in" filter="fade">
                                      <p:cBhvr>
                                        <p:cTn id="26" dur="500"/>
                                        <p:tgtEl>
                                          <p:spTgt spid="6"/>
                                        </p:tgtEl>
                                      </p:cBhvr>
                                    </p:animEffect>
                                  </p:childTnLst>
                                </p:cTn>
                              </p:par>
                              <p:par>
                                <p:cTn id="27" presetID="53" presetClass="entr" presetSubtype="16" fill="hold" grpId="0" nodeType="withEffect">
                                  <p:stCondLst>
                                    <p:cond delay="0"/>
                                  </p:stCondLst>
                                  <p:childTnLst>
                                    <p:set>
                                      <p:cBhvr>
                                        <p:cTn id="28" dur="1" fill="hold">
                                          <p:stCondLst>
                                            <p:cond delay="0"/>
                                          </p:stCondLst>
                                        </p:cTn>
                                        <p:tgtEl>
                                          <p:spTgt spid="7"/>
                                        </p:tgtEl>
                                        <p:attrNameLst>
                                          <p:attrName>style.visibility</p:attrName>
                                        </p:attrNameLst>
                                      </p:cBhvr>
                                      <p:to>
                                        <p:strVal val="visible"/>
                                      </p:to>
                                    </p:set>
                                    <p:anim calcmode="lin" valueType="num">
                                      <p:cBhvr>
                                        <p:cTn id="29" dur="500" fill="hold"/>
                                        <p:tgtEl>
                                          <p:spTgt spid="7"/>
                                        </p:tgtEl>
                                        <p:attrNameLst>
                                          <p:attrName>ppt_w</p:attrName>
                                        </p:attrNameLst>
                                      </p:cBhvr>
                                      <p:tavLst>
                                        <p:tav tm="0">
                                          <p:val>
                                            <p:fltVal val="0"/>
                                          </p:val>
                                        </p:tav>
                                        <p:tav tm="100000">
                                          <p:val>
                                            <p:strVal val="#ppt_w"/>
                                          </p:val>
                                        </p:tav>
                                      </p:tavLst>
                                    </p:anim>
                                    <p:anim calcmode="lin" valueType="num">
                                      <p:cBhvr>
                                        <p:cTn id="30" dur="500" fill="hold"/>
                                        <p:tgtEl>
                                          <p:spTgt spid="7"/>
                                        </p:tgtEl>
                                        <p:attrNameLst>
                                          <p:attrName>ppt_h</p:attrName>
                                        </p:attrNameLst>
                                      </p:cBhvr>
                                      <p:tavLst>
                                        <p:tav tm="0">
                                          <p:val>
                                            <p:fltVal val="0"/>
                                          </p:val>
                                        </p:tav>
                                        <p:tav tm="100000">
                                          <p:val>
                                            <p:strVal val="#ppt_h"/>
                                          </p:val>
                                        </p:tav>
                                      </p:tavLst>
                                    </p:anim>
                                    <p:animEffect transition="in" filter="fade">
                                      <p:cBhvr>
                                        <p:cTn id="31" dur="500"/>
                                        <p:tgtEl>
                                          <p:spTgt spid="7"/>
                                        </p:tgtEl>
                                      </p:cBhvr>
                                    </p:animEffect>
                                  </p:childTnLst>
                                </p:cTn>
                              </p:par>
                              <p:par>
                                <p:cTn id="32" presetID="53" presetClass="entr" presetSubtype="16" fill="hold" grpId="0" nodeType="withEffect">
                                  <p:stCondLst>
                                    <p:cond delay="0"/>
                                  </p:stCondLst>
                                  <p:childTnLst>
                                    <p:set>
                                      <p:cBhvr>
                                        <p:cTn id="33" dur="1" fill="hold">
                                          <p:stCondLst>
                                            <p:cond delay="0"/>
                                          </p:stCondLst>
                                        </p:cTn>
                                        <p:tgtEl>
                                          <p:spTgt spid="8"/>
                                        </p:tgtEl>
                                        <p:attrNameLst>
                                          <p:attrName>style.visibility</p:attrName>
                                        </p:attrNameLst>
                                      </p:cBhvr>
                                      <p:to>
                                        <p:strVal val="visible"/>
                                      </p:to>
                                    </p:set>
                                    <p:anim calcmode="lin" valueType="num">
                                      <p:cBhvr>
                                        <p:cTn id="34" dur="500" fill="hold"/>
                                        <p:tgtEl>
                                          <p:spTgt spid="8"/>
                                        </p:tgtEl>
                                        <p:attrNameLst>
                                          <p:attrName>ppt_w</p:attrName>
                                        </p:attrNameLst>
                                      </p:cBhvr>
                                      <p:tavLst>
                                        <p:tav tm="0">
                                          <p:val>
                                            <p:fltVal val="0"/>
                                          </p:val>
                                        </p:tav>
                                        <p:tav tm="100000">
                                          <p:val>
                                            <p:strVal val="#ppt_w"/>
                                          </p:val>
                                        </p:tav>
                                      </p:tavLst>
                                    </p:anim>
                                    <p:anim calcmode="lin" valueType="num">
                                      <p:cBhvr>
                                        <p:cTn id="35" dur="500" fill="hold"/>
                                        <p:tgtEl>
                                          <p:spTgt spid="8"/>
                                        </p:tgtEl>
                                        <p:attrNameLst>
                                          <p:attrName>ppt_h</p:attrName>
                                        </p:attrNameLst>
                                      </p:cBhvr>
                                      <p:tavLst>
                                        <p:tav tm="0">
                                          <p:val>
                                            <p:fltVal val="0"/>
                                          </p:val>
                                        </p:tav>
                                        <p:tav tm="100000">
                                          <p:val>
                                            <p:strVal val="#ppt_h"/>
                                          </p:val>
                                        </p:tav>
                                      </p:tavLst>
                                    </p:anim>
                                    <p:animEffect transition="in" filter="fade">
                                      <p:cBhvr>
                                        <p:cTn id="36" dur="500"/>
                                        <p:tgtEl>
                                          <p:spTgt spid="8"/>
                                        </p:tgtEl>
                                      </p:cBhvr>
                                    </p:animEffect>
                                  </p:childTnLst>
                                </p:cTn>
                              </p:par>
                              <p:par>
                                <p:cTn id="37" presetID="53" presetClass="entr" presetSubtype="16" fill="hold" grpId="0" nodeType="withEffect">
                                  <p:stCondLst>
                                    <p:cond delay="0"/>
                                  </p:stCondLst>
                                  <p:childTnLst>
                                    <p:set>
                                      <p:cBhvr>
                                        <p:cTn id="38" dur="1" fill="hold">
                                          <p:stCondLst>
                                            <p:cond delay="0"/>
                                          </p:stCondLst>
                                        </p:cTn>
                                        <p:tgtEl>
                                          <p:spTgt spid="9"/>
                                        </p:tgtEl>
                                        <p:attrNameLst>
                                          <p:attrName>style.visibility</p:attrName>
                                        </p:attrNameLst>
                                      </p:cBhvr>
                                      <p:to>
                                        <p:strVal val="visible"/>
                                      </p:to>
                                    </p:set>
                                    <p:anim calcmode="lin" valueType="num">
                                      <p:cBhvr>
                                        <p:cTn id="39" dur="500" fill="hold"/>
                                        <p:tgtEl>
                                          <p:spTgt spid="9"/>
                                        </p:tgtEl>
                                        <p:attrNameLst>
                                          <p:attrName>ppt_w</p:attrName>
                                        </p:attrNameLst>
                                      </p:cBhvr>
                                      <p:tavLst>
                                        <p:tav tm="0">
                                          <p:val>
                                            <p:fltVal val="0"/>
                                          </p:val>
                                        </p:tav>
                                        <p:tav tm="100000">
                                          <p:val>
                                            <p:strVal val="#ppt_w"/>
                                          </p:val>
                                        </p:tav>
                                      </p:tavLst>
                                    </p:anim>
                                    <p:anim calcmode="lin" valueType="num">
                                      <p:cBhvr>
                                        <p:cTn id="40" dur="500" fill="hold"/>
                                        <p:tgtEl>
                                          <p:spTgt spid="9"/>
                                        </p:tgtEl>
                                        <p:attrNameLst>
                                          <p:attrName>ppt_h</p:attrName>
                                        </p:attrNameLst>
                                      </p:cBhvr>
                                      <p:tavLst>
                                        <p:tav tm="0">
                                          <p:val>
                                            <p:fltVal val="0"/>
                                          </p:val>
                                        </p:tav>
                                        <p:tav tm="100000">
                                          <p:val>
                                            <p:strVal val="#ppt_h"/>
                                          </p:val>
                                        </p:tav>
                                      </p:tavLst>
                                    </p:anim>
                                    <p:animEffect transition="in" filter="fade">
                                      <p:cBhvr>
                                        <p:cTn id="41" dur="500"/>
                                        <p:tgtEl>
                                          <p:spTgt spid="9"/>
                                        </p:tgtEl>
                                      </p:cBhvr>
                                    </p:animEffect>
                                  </p:childTnLst>
                                </p:cTn>
                              </p:par>
                            </p:childTnLst>
                          </p:cTn>
                        </p:par>
                      </p:childTnLst>
                    </p:cTn>
                  </p:par>
                  <p:par>
                    <p:cTn id="42" fill="hold">
                      <p:stCondLst>
                        <p:cond delay="indefinite"/>
                      </p:stCondLst>
                      <p:childTnLst>
                        <p:par>
                          <p:cTn id="43" fill="hold">
                            <p:stCondLst>
                              <p:cond delay="0"/>
                            </p:stCondLst>
                            <p:childTnLst>
                              <p:par>
                                <p:cTn id="44" presetID="3" presetClass="entr" presetSubtype="10" fill="hold" grpId="0" nodeType="clickEffect">
                                  <p:stCondLst>
                                    <p:cond delay="0"/>
                                  </p:stCondLst>
                                  <p:childTnLst>
                                    <p:set>
                                      <p:cBhvr>
                                        <p:cTn id="45" dur="1" fill="hold">
                                          <p:stCondLst>
                                            <p:cond delay="0"/>
                                          </p:stCondLst>
                                        </p:cTn>
                                        <p:tgtEl>
                                          <p:spTgt spid="11"/>
                                        </p:tgtEl>
                                        <p:attrNameLst>
                                          <p:attrName>style.visibility</p:attrName>
                                        </p:attrNameLst>
                                      </p:cBhvr>
                                      <p:to>
                                        <p:strVal val="visible"/>
                                      </p:to>
                                    </p:set>
                                    <p:animEffect transition="in" filter="blinds(horizontal)">
                                      <p:cBhvr>
                                        <p:cTn id="46"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6" grpId="0"/>
      <p:bldP spid="7" grpId="0"/>
      <p:bldP spid="8" grpId="0"/>
      <p:bldP spid="9" grpId="0"/>
      <p:bldP spid="10" grpId="0"/>
      <p:bldP spid="11" grpId="0" animBg="1"/>
    </p:bldLst>
  </p:timing>
</p:sld>
</file>

<file path=ppt/slides/slide6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a:xfrm>
            <a:off x="609600" y="2086945"/>
            <a:ext cx="553357" cy="446276"/>
          </a:xfrm>
          <a:prstGeom prst="rect">
            <a:avLst/>
          </a:prstGeom>
        </p:spPr>
        <p:txBody>
          <a:bodyPr wrap="none">
            <a:spAutoFit/>
          </a:bodyPr>
          <a:lstStyle/>
          <a:p>
            <a:r>
              <a:rPr lang="en-US" sz="2300" b="1" dirty="0" smtClean="0">
                <a:latin typeface="Times New Roman" pitchFamily="18" charset="0"/>
                <a:cs typeface="Times New Roman" pitchFamily="18" charset="0"/>
              </a:rPr>
              <a:t>31.</a:t>
            </a:r>
            <a:endParaRPr lang="en-US" sz="2300" dirty="0">
              <a:latin typeface="Times New Roman" pitchFamily="18" charset="0"/>
              <a:cs typeface="Times New Roman" pitchFamily="18" charset="0"/>
            </a:endParaRPr>
          </a:p>
        </p:txBody>
      </p:sp>
      <p:pic>
        <p:nvPicPr>
          <p:cNvPr id="6146" name="Picture 2"/>
          <p:cNvPicPr>
            <a:picLocks noChangeAspect="1" noChangeArrowheads="1"/>
          </p:cNvPicPr>
          <p:nvPr/>
        </p:nvPicPr>
        <p:blipFill>
          <a:blip r:embed="rId2" cstate="print">
            <a:extLst>
              <a:ext uri="{28A0092B-C50C-407E-A947-70E740481C1C}">
                <a14:useLocalDpi xmlns:a14="http://schemas.microsoft.com/office/drawing/2010/main" xmlns="" val="0"/>
              </a:ext>
            </a:extLst>
          </a:blip>
          <a:srcRect/>
          <a:stretch>
            <a:fillRect/>
          </a:stretch>
        </p:blipFill>
        <p:spPr bwMode="auto">
          <a:xfrm>
            <a:off x="1109781" y="2230455"/>
            <a:ext cx="3309819" cy="279874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pic>
      <p:sp>
        <p:nvSpPr>
          <p:cNvPr id="4" name="Rectangle 3"/>
          <p:cNvSpPr/>
          <p:nvPr/>
        </p:nvSpPr>
        <p:spPr>
          <a:xfrm>
            <a:off x="1121229" y="5085186"/>
            <a:ext cx="5402441" cy="707886"/>
          </a:xfrm>
          <a:prstGeom prst="rect">
            <a:avLst/>
          </a:prstGeom>
        </p:spPr>
        <p:txBody>
          <a:bodyPr wrap="none">
            <a:spAutoFit/>
          </a:bodyPr>
          <a:lstStyle/>
          <a:p>
            <a:pPr>
              <a:tabLst>
                <a:tab pos="2609850" algn="l"/>
              </a:tabLst>
            </a:pPr>
            <a:r>
              <a:rPr lang="en-US" sz="2000" dirty="0">
                <a:latin typeface="Times New Roman" pitchFamily="18" charset="0"/>
                <a:cs typeface="Times New Roman" pitchFamily="18" charset="0"/>
              </a:rPr>
              <a:t>The total number of </a:t>
            </a:r>
            <a:r>
              <a:rPr lang="en-US" sz="2000" dirty="0" smtClean="0">
                <a:latin typeface="Times New Roman" pitchFamily="18" charset="0"/>
                <a:cs typeface="Times New Roman" pitchFamily="18" charset="0"/>
              </a:rPr>
              <a:t>stars	= 20 + 34 + 44 + 30 + 22</a:t>
            </a:r>
          </a:p>
          <a:p>
            <a:pPr>
              <a:tabLst>
                <a:tab pos="2613025" algn="l"/>
              </a:tabLst>
            </a:pPr>
            <a:r>
              <a:rPr lang="en-US" sz="2000" dirty="0">
                <a:latin typeface="Times New Roman" pitchFamily="18" charset="0"/>
                <a:cs typeface="Times New Roman" pitchFamily="18" charset="0"/>
              </a:rPr>
              <a:t>	</a:t>
            </a:r>
            <a:r>
              <a:rPr lang="en-US" sz="2000" dirty="0" smtClean="0">
                <a:latin typeface="Times New Roman" pitchFamily="18" charset="0"/>
                <a:cs typeface="Times New Roman" pitchFamily="18" charset="0"/>
              </a:rPr>
              <a:t>= </a:t>
            </a:r>
            <a:r>
              <a:rPr lang="en-US" sz="2000" dirty="0" smtClean="0">
                <a:solidFill>
                  <a:srgbClr val="00A89C"/>
                </a:solidFill>
                <a:latin typeface="Times New Roman" pitchFamily="18" charset="0"/>
                <a:cs typeface="Times New Roman" pitchFamily="18" charset="0"/>
              </a:rPr>
              <a:t>150</a:t>
            </a:r>
            <a:endParaRPr lang="en-US" sz="2000" dirty="0">
              <a:solidFill>
                <a:srgbClr val="00A89C"/>
              </a:solidFill>
              <a:latin typeface="Times New Roman" pitchFamily="18" charset="0"/>
              <a:cs typeface="Times New Roman" pitchFamily="18" charset="0"/>
            </a:endParaRPr>
          </a:p>
        </p:txBody>
      </p:sp>
      <p:sp>
        <p:nvSpPr>
          <p:cNvPr id="5" name="Rectangle 4"/>
          <p:cNvSpPr/>
          <p:nvPr/>
        </p:nvSpPr>
        <p:spPr>
          <a:xfrm>
            <a:off x="1121229" y="5696338"/>
            <a:ext cx="7467600" cy="707886"/>
          </a:xfrm>
          <a:prstGeom prst="rect">
            <a:avLst/>
          </a:prstGeom>
        </p:spPr>
        <p:txBody>
          <a:bodyPr wrap="square">
            <a:spAutoFit/>
          </a:bodyPr>
          <a:lstStyle/>
          <a:p>
            <a:r>
              <a:rPr lang="en-US" sz="2000" dirty="0" smtClean="0">
                <a:latin typeface="Times New Roman" pitchFamily="18" charset="0"/>
                <a:cs typeface="Times New Roman" pitchFamily="18" charset="0"/>
              </a:rPr>
              <a:t>Items 32−34 refer to the information below. The following scores were obtained by eleven footballers in a school’s goal-shoot out competition:</a:t>
            </a:r>
            <a:endParaRPr lang="en-US" sz="2000" dirty="0">
              <a:latin typeface="Times New Roman" pitchFamily="18" charset="0"/>
              <a:cs typeface="Times New Roman" pitchFamily="18" charset="0"/>
            </a:endParaRPr>
          </a:p>
        </p:txBody>
      </p:sp>
      <p:sp>
        <p:nvSpPr>
          <p:cNvPr id="6" name="Rectangle 5"/>
          <p:cNvSpPr/>
          <p:nvPr/>
        </p:nvSpPr>
        <p:spPr>
          <a:xfrm>
            <a:off x="1121229" y="6421331"/>
            <a:ext cx="5032147" cy="369332"/>
          </a:xfrm>
          <a:prstGeom prst="rect">
            <a:avLst/>
          </a:prstGeom>
        </p:spPr>
        <p:txBody>
          <a:bodyPr wrap="none">
            <a:spAutoFit/>
          </a:bodyPr>
          <a:lstStyle/>
          <a:p>
            <a:r>
              <a:rPr lang="en-US" dirty="0">
                <a:latin typeface="Times New Roman" pitchFamily="18" charset="0"/>
                <a:cs typeface="Times New Roman" pitchFamily="18" charset="0"/>
              </a:rPr>
              <a:t>4 </a:t>
            </a:r>
            <a:r>
              <a:rPr lang="en-US" dirty="0" smtClean="0">
                <a:latin typeface="Times New Roman" pitchFamily="18" charset="0"/>
                <a:cs typeface="Times New Roman" pitchFamily="18" charset="0"/>
              </a:rPr>
              <a:t>     1      7      9      4      2      8      4      10      3      </a:t>
            </a:r>
            <a:r>
              <a:rPr lang="en-US" dirty="0">
                <a:latin typeface="Times New Roman" pitchFamily="18" charset="0"/>
                <a:cs typeface="Times New Roman" pitchFamily="18" charset="0"/>
              </a:rPr>
              <a:t>7</a:t>
            </a:r>
          </a:p>
        </p:txBody>
      </p:sp>
      <p:sp>
        <p:nvSpPr>
          <p:cNvPr id="7" name="TextBox 6"/>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4 Paper 1</a:t>
            </a:r>
          </a:p>
        </p:txBody>
      </p:sp>
    </p:spTree>
    <p:extLst>
      <p:ext uri="{BB962C8B-B14F-4D97-AF65-F5344CB8AC3E}">
        <p14:creationId xmlns:p14="http://schemas.microsoft.com/office/powerpoint/2010/main" xmlns="" val="350994404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fltVal val="0"/>
                                          </p:val>
                                        </p:tav>
                                        <p:tav tm="100000">
                                          <p:val>
                                            <p:strVal val="#ppt_w"/>
                                          </p:val>
                                        </p:tav>
                                      </p:tavLst>
                                    </p:anim>
                                    <p:anim calcmode="lin" valueType="num">
                                      <p:cBhvr>
                                        <p:cTn id="8" dur="500" fill="hold"/>
                                        <p:tgtEl>
                                          <p:spTgt spid="3"/>
                                        </p:tgtEl>
                                        <p:attrNameLst>
                                          <p:attrName>ppt_h</p:attrName>
                                        </p:attrNameLst>
                                      </p:cBhvr>
                                      <p:tavLst>
                                        <p:tav tm="0">
                                          <p:val>
                                            <p:fltVal val="0"/>
                                          </p:val>
                                        </p:tav>
                                        <p:tav tm="100000">
                                          <p:val>
                                            <p:strVal val="#ppt_h"/>
                                          </p:val>
                                        </p:tav>
                                      </p:tavLst>
                                    </p:anim>
                                    <p:animEffect transition="in" filter="fade">
                                      <p:cBhvr>
                                        <p:cTn id="9" dur="500"/>
                                        <p:tgtEl>
                                          <p:spTgt spid="3"/>
                                        </p:tgtEl>
                                      </p:cBhvr>
                                    </p:animEffect>
                                  </p:childTnLst>
                                </p:cTn>
                              </p:par>
                              <p:par>
                                <p:cTn id="10" presetID="53" presetClass="entr" presetSubtype="16" fill="hold" nodeType="withEffect">
                                  <p:stCondLst>
                                    <p:cond delay="0"/>
                                  </p:stCondLst>
                                  <p:childTnLst>
                                    <p:set>
                                      <p:cBhvr>
                                        <p:cTn id="11" dur="1" fill="hold">
                                          <p:stCondLst>
                                            <p:cond delay="0"/>
                                          </p:stCondLst>
                                        </p:cTn>
                                        <p:tgtEl>
                                          <p:spTgt spid="6146"/>
                                        </p:tgtEl>
                                        <p:attrNameLst>
                                          <p:attrName>style.visibility</p:attrName>
                                        </p:attrNameLst>
                                      </p:cBhvr>
                                      <p:to>
                                        <p:strVal val="visible"/>
                                      </p:to>
                                    </p:set>
                                    <p:anim calcmode="lin" valueType="num">
                                      <p:cBhvr>
                                        <p:cTn id="12" dur="500" fill="hold"/>
                                        <p:tgtEl>
                                          <p:spTgt spid="6146"/>
                                        </p:tgtEl>
                                        <p:attrNameLst>
                                          <p:attrName>ppt_w</p:attrName>
                                        </p:attrNameLst>
                                      </p:cBhvr>
                                      <p:tavLst>
                                        <p:tav tm="0">
                                          <p:val>
                                            <p:fltVal val="0"/>
                                          </p:val>
                                        </p:tav>
                                        <p:tav tm="100000">
                                          <p:val>
                                            <p:strVal val="#ppt_w"/>
                                          </p:val>
                                        </p:tav>
                                      </p:tavLst>
                                    </p:anim>
                                    <p:anim calcmode="lin" valueType="num">
                                      <p:cBhvr>
                                        <p:cTn id="13" dur="500" fill="hold"/>
                                        <p:tgtEl>
                                          <p:spTgt spid="6146"/>
                                        </p:tgtEl>
                                        <p:attrNameLst>
                                          <p:attrName>ppt_h</p:attrName>
                                        </p:attrNameLst>
                                      </p:cBhvr>
                                      <p:tavLst>
                                        <p:tav tm="0">
                                          <p:val>
                                            <p:fltVal val="0"/>
                                          </p:val>
                                        </p:tav>
                                        <p:tav tm="100000">
                                          <p:val>
                                            <p:strVal val="#ppt_h"/>
                                          </p:val>
                                        </p:tav>
                                      </p:tavLst>
                                    </p:anim>
                                    <p:animEffect transition="in" filter="fade">
                                      <p:cBhvr>
                                        <p:cTn id="14" dur="500"/>
                                        <p:tgtEl>
                                          <p:spTgt spid="6146"/>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4"/>
                                        </p:tgtEl>
                                        <p:attrNameLst>
                                          <p:attrName>style.visibility</p:attrName>
                                        </p:attrNameLst>
                                      </p:cBhvr>
                                      <p:to>
                                        <p:strVal val="visible"/>
                                      </p:to>
                                    </p:set>
                                    <p:anim calcmode="lin" valueType="num">
                                      <p:cBhvr>
                                        <p:cTn id="17" dur="500" fill="hold"/>
                                        <p:tgtEl>
                                          <p:spTgt spid="4"/>
                                        </p:tgtEl>
                                        <p:attrNameLst>
                                          <p:attrName>ppt_w</p:attrName>
                                        </p:attrNameLst>
                                      </p:cBhvr>
                                      <p:tavLst>
                                        <p:tav tm="0">
                                          <p:val>
                                            <p:fltVal val="0"/>
                                          </p:val>
                                        </p:tav>
                                        <p:tav tm="100000">
                                          <p:val>
                                            <p:strVal val="#ppt_w"/>
                                          </p:val>
                                        </p:tav>
                                      </p:tavLst>
                                    </p:anim>
                                    <p:anim calcmode="lin" valueType="num">
                                      <p:cBhvr>
                                        <p:cTn id="18" dur="500" fill="hold"/>
                                        <p:tgtEl>
                                          <p:spTgt spid="4"/>
                                        </p:tgtEl>
                                        <p:attrNameLst>
                                          <p:attrName>ppt_h</p:attrName>
                                        </p:attrNameLst>
                                      </p:cBhvr>
                                      <p:tavLst>
                                        <p:tav tm="0">
                                          <p:val>
                                            <p:fltVal val="0"/>
                                          </p:val>
                                        </p:tav>
                                        <p:tav tm="100000">
                                          <p:val>
                                            <p:strVal val="#ppt_h"/>
                                          </p:val>
                                        </p:tav>
                                      </p:tavLst>
                                    </p:anim>
                                    <p:animEffect transition="in" filter="fade">
                                      <p:cBhvr>
                                        <p:cTn id="19" dur="500"/>
                                        <p:tgtEl>
                                          <p:spTgt spid="4"/>
                                        </p:tgtEl>
                                      </p:cBhvr>
                                    </p:animEffect>
                                  </p:childTnLst>
                                </p:cTn>
                              </p:par>
                              <p:par>
                                <p:cTn id="20" presetID="53" presetClass="entr" presetSubtype="16" fill="hold" grpId="0" nodeType="withEffect">
                                  <p:stCondLst>
                                    <p:cond delay="0"/>
                                  </p:stCondLst>
                                  <p:childTnLst>
                                    <p:set>
                                      <p:cBhvr>
                                        <p:cTn id="21" dur="1" fill="hold">
                                          <p:stCondLst>
                                            <p:cond delay="0"/>
                                          </p:stCondLst>
                                        </p:cTn>
                                        <p:tgtEl>
                                          <p:spTgt spid="5"/>
                                        </p:tgtEl>
                                        <p:attrNameLst>
                                          <p:attrName>style.visibility</p:attrName>
                                        </p:attrNameLst>
                                      </p:cBhvr>
                                      <p:to>
                                        <p:strVal val="visible"/>
                                      </p:to>
                                    </p:set>
                                    <p:anim calcmode="lin" valueType="num">
                                      <p:cBhvr>
                                        <p:cTn id="22" dur="500" fill="hold"/>
                                        <p:tgtEl>
                                          <p:spTgt spid="5"/>
                                        </p:tgtEl>
                                        <p:attrNameLst>
                                          <p:attrName>ppt_w</p:attrName>
                                        </p:attrNameLst>
                                      </p:cBhvr>
                                      <p:tavLst>
                                        <p:tav tm="0">
                                          <p:val>
                                            <p:fltVal val="0"/>
                                          </p:val>
                                        </p:tav>
                                        <p:tav tm="100000">
                                          <p:val>
                                            <p:strVal val="#ppt_w"/>
                                          </p:val>
                                        </p:tav>
                                      </p:tavLst>
                                    </p:anim>
                                    <p:anim calcmode="lin" valueType="num">
                                      <p:cBhvr>
                                        <p:cTn id="23" dur="500" fill="hold"/>
                                        <p:tgtEl>
                                          <p:spTgt spid="5"/>
                                        </p:tgtEl>
                                        <p:attrNameLst>
                                          <p:attrName>ppt_h</p:attrName>
                                        </p:attrNameLst>
                                      </p:cBhvr>
                                      <p:tavLst>
                                        <p:tav tm="0">
                                          <p:val>
                                            <p:fltVal val="0"/>
                                          </p:val>
                                        </p:tav>
                                        <p:tav tm="100000">
                                          <p:val>
                                            <p:strVal val="#ppt_h"/>
                                          </p:val>
                                        </p:tav>
                                      </p:tavLst>
                                    </p:anim>
                                    <p:animEffect transition="in" filter="fade">
                                      <p:cBhvr>
                                        <p:cTn id="24" dur="500"/>
                                        <p:tgtEl>
                                          <p:spTgt spid="5"/>
                                        </p:tgtEl>
                                      </p:cBhvr>
                                    </p:animEffect>
                                  </p:childTnLst>
                                </p:cTn>
                              </p:par>
                              <p:par>
                                <p:cTn id="25" presetID="53" presetClass="entr" presetSubtype="16" fill="hold" grpId="0" nodeType="withEffect">
                                  <p:stCondLst>
                                    <p:cond delay="0"/>
                                  </p:stCondLst>
                                  <p:childTnLst>
                                    <p:set>
                                      <p:cBhvr>
                                        <p:cTn id="26" dur="1" fill="hold">
                                          <p:stCondLst>
                                            <p:cond delay="0"/>
                                          </p:stCondLst>
                                        </p:cTn>
                                        <p:tgtEl>
                                          <p:spTgt spid="6"/>
                                        </p:tgtEl>
                                        <p:attrNameLst>
                                          <p:attrName>style.visibility</p:attrName>
                                        </p:attrNameLst>
                                      </p:cBhvr>
                                      <p:to>
                                        <p:strVal val="visible"/>
                                      </p:to>
                                    </p:set>
                                    <p:anim calcmode="lin" valueType="num">
                                      <p:cBhvr>
                                        <p:cTn id="27" dur="500" fill="hold"/>
                                        <p:tgtEl>
                                          <p:spTgt spid="6"/>
                                        </p:tgtEl>
                                        <p:attrNameLst>
                                          <p:attrName>ppt_w</p:attrName>
                                        </p:attrNameLst>
                                      </p:cBhvr>
                                      <p:tavLst>
                                        <p:tav tm="0">
                                          <p:val>
                                            <p:fltVal val="0"/>
                                          </p:val>
                                        </p:tav>
                                        <p:tav tm="100000">
                                          <p:val>
                                            <p:strVal val="#ppt_w"/>
                                          </p:val>
                                        </p:tav>
                                      </p:tavLst>
                                    </p:anim>
                                    <p:anim calcmode="lin" valueType="num">
                                      <p:cBhvr>
                                        <p:cTn id="28" dur="500" fill="hold"/>
                                        <p:tgtEl>
                                          <p:spTgt spid="6"/>
                                        </p:tgtEl>
                                        <p:attrNameLst>
                                          <p:attrName>ppt_h</p:attrName>
                                        </p:attrNameLst>
                                      </p:cBhvr>
                                      <p:tavLst>
                                        <p:tav tm="0">
                                          <p:val>
                                            <p:fltVal val="0"/>
                                          </p:val>
                                        </p:tav>
                                        <p:tav tm="100000">
                                          <p:val>
                                            <p:strVal val="#ppt_h"/>
                                          </p:val>
                                        </p:tav>
                                      </p:tavLst>
                                    </p:anim>
                                    <p:animEffect transition="in" filter="fade">
                                      <p:cBhvr>
                                        <p:cTn id="29"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5" grpId="0"/>
      <p:bldP spid="6" grpId="0"/>
    </p:bldLst>
  </p:timing>
</p:sld>
</file>

<file path=ppt/slides/slide6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609600" y="2676144"/>
            <a:ext cx="553357" cy="446276"/>
          </a:xfrm>
          <a:prstGeom prst="rect">
            <a:avLst/>
          </a:prstGeom>
        </p:spPr>
        <p:txBody>
          <a:bodyPr wrap="none">
            <a:spAutoFit/>
          </a:bodyPr>
          <a:lstStyle/>
          <a:p>
            <a:r>
              <a:rPr lang="en-US" sz="2300" b="1" dirty="0" smtClean="0">
                <a:latin typeface="Times New Roman" pitchFamily="18" charset="0"/>
                <a:cs typeface="Times New Roman" pitchFamily="18" charset="0"/>
              </a:rPr>
              <a:t>32.</a:t>
            </a:r>
            <a:endParaRPr lang="en-US" sz="2300" dirty="0">
              <a:latin typeface="Times New Roman" pitchFamily="18" charset="0"/>
              <a:cs typeface="Times New Roman" pitchFamily="18" charset="0"/>
            </a:endParaRPr>
          </a:p>
        </p:txBody>
      </p:sp>
      <p:sp>
        <p:nvSpPr>
          <p:cNvPr id="5" name="Content Placeholder 10"/>
          <p:cNvSpPr txBox="1">
            <a:spLocks/>
          </p:cNvSpPr>
          <p:nvPr/>
        </p:nvSpPr>
        <p:spPr>
          <a:xfrm>
            <a:off x="1197864" y="3057144"/>
            <a:ext cx="1450340" cy="676339"/>
          </a:xfrm>
          <a:prstGeom prst="rect">
            <a:avLst/>
          </a:prstGeom>
        </p:spPr>
        <p:txBody>
          <a:bodyPr wrap="square">
            <a:spAutoFit/>
          </a:bodyPr>
          <a:lstStyle>
            <a:lvl1pPr marL="274320" indent="-274320" algn="l" defTabSz="914400" rtl="0" eaLnBrk="1" latinLnBrk="0" hangingPunct="1">
              <a:spcBef>
                <a:spcPct val="20000"/>
              </a:spcBef>
              <a:buClr>
                <a:schemeClr val="accent1"/>
              </a:buClr>
              <a:buSzPct val="100000"/>
              <a:buFont typeface="Symbol" pitchFamily="18" charset="2"/>
              <a:buChar char=""/>
              <a:defRPr sz="2400" kern="1200">
                <a:solidFill>
                  <a:schemeClr val="tx2"/>
                </a:solidFill>
                <a:latin typeface="+mn-lt"/>
                <a:ea typeface="+mn-ea"/>
                <a:cs typeface="+mn-cs"/>
              </a:defRPr>
            </a:lvl1pPr>
            <a:lvl2pPr marL="576263" indent="-274320" algn="l" defTabSz="914400" rtl="0" eaLnBrk="1" latinLnBrk="0" hangingPunct="1">
              <a:spcBef>
                <a:spcPct val="20000"/>
              </a:spcBef>
              <a:buClr>
                <a:schemeClr val="accent1"/>
              </a:buClr>
              <a:buSzPct val="100000"/>
              <a:buFont typeface="Symbol" pitchFamily="18" charset="2"/>
              <a:buChar char=""/>
              <a:defRPr sz="2200" kern="1200">
                <a:solidFill>
                  <a:schemeClr val="tx2"/>
                </a:solidFill>
                <a:latin typeface="+mn-lt"/>
                <a:ea typeface="+mn-ea"/>
                <a:cs typeface="+mn-cs"/>
              </a:defRPr>
            </a:lvl2pPr>
            <a:lvl3pPr marL="855663" indent="-228600" algn="l" defTabSz="914400" rtl="0" eaLnBrk="1" latinLnBrk="0" hangingPunct="1">
              <a:spcBef>
                <a:spcPct val="20000"/>
              </a:spcBef>
              <a:buClr>
                <a:schemeClr val="accent1"/>
              </a:buClr>
              <a:buSzPct val="100000"/>
              <a:buFont typeface="Symbol" pitchFamily="18" charset="2"/>
              <a:buChar char=""/>
              <a:defRPr sz="2000" kern="1200">
                <a:solidFill>
                  <a:schemeClr val="tx2"/>
                </a:solidFill>
                <a:latin typeface="+mn-lt"/>
                <a:ea typeface="+mn-ea"/>
                <a:cs typeface="+mn-cs"/>
              </a:defRPr>
            </a:lvl3pPr>
            <a:lvl4pPr marL="1143000" indent="-228600" algn="l" defTabSz="914400" rtl="0" eaLnBrk="1" latinLnBrk="0" hangingPunct="1">
              <a:spcBef>
                <a:spcPct val="20000"/>
              </a:spcBef>
              <a:buClr>
                <a:schemeClr val="accent1"/>
              </a:buClr>
              <a:buSzPct val="100000"/>
              <a:buFont typeface="Symbol" pitchFamily="18" charset="2"/>
              <a:buChar char=""/>
              <a:defRPr sz="1800" kern="1200">
                <a:solidFill>
                  <a:schemeClr val="tx2"/>
                </a:solidFill>
                <a:latin typeface="+mn-lt"/>
                <a:ea typeface="+mn-ea"/>
                <a:cs typeface="+mn-cs"/>
              </a:defRPr>
            </a:lvl4pPr>
            <a:lvl5pPr marL="1463040" indent="-228600" algn="l" defTabSz="914400" rtl="0" eaLnBrk="1" latinLnBrk="0" hangingPunct="1">
              <a:spcBef>
                <a:spcPct val="20000"/>
              </a:spcBef>
              <a:buClr>
                <a:schemeClr val="accent1"/>
              </a:buClr>
              <a:buSzPct val="100000"/>
              <a:buFont typeface="Symbol" pitchFamily="18" charset="2"/>
              <a:buChar char=""/>
              <a:defRPr sz="1600" kern="1200">
                <a:solidFill>
                  <a:schemeClr val="tx2"/>
                </a:solidFill>
                <a:latin typeface="+mn-lt"/>
                <a:ea typeface="+mn-ea"/>
                <a:cs typeface="+mn-cs"/>
              </a:defRPr>
            </a:lvl5pPr>
            <a:lvl6pPr marL="178308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6pPr>
            <a:lvl7pPr marL="210312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7pPr>
            <a:lvl8pPr marL="242316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8pPr>
            <a:lvl9pPr marL="274320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9pPr>
          </a:lstStyle>
          <a:p>
            <a:pPr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(A) 1</a:t>
            </a:r>
            <a:endParaRPr lang="en-US" sz="2300" dirty="0">
              <a:solidFill>
                <a:schemeClr val="tx1"/>
              </a:solidFill>
              <a:latin typeface="Times New Roman" pitchFamily="18" charset="0"/>
              <a:cs typeface="Times New Roman" pitchFamily="18" charset="0"/>
            </a:endParaRPr>
          </a:p>
        </p:txBody>
      </p:sp>
      <p:sp>
        <p:nvSpPr>
          <p:cNvPr id="6" name="Content Placeholder 10"/>
          <p:cNvSpPr txBox="1">
            <a:spLocks/>
          </p:cNvSpPr>
          <p:nvPr/>
        </p:nvSpPr>
        <p:spPr>
          <a:xfrm>
            <a:off x="2648204" y="3057144"/>
            <a:ext cx="1383356" cy="599459"/>
          </a:xfrm>
          <a:prstGeom prst="rect">
            <a:avLst/>
          </a:prstGeom>
        </p:spPr>
        <p:txBody>
          <a:bodyPr wrap="square">
            <a:spAutoFit/>
          </a:bodyPr>
          <a:lstStyle>
            <a:lvl1pPr marL="274320" indent="-274320" algn="l" defTabSz="914400" rtl="0" eaLnBrk="1" latinLnBrk="0" hangingPunct="1">
              <a:spcBef>
                <a:spcPct val="20000"/>
              </a:spcBef>
              <a:buClr>
                <a:schemeClr val="accent1"/>
              </a:buClr>
              <a:buSzPct val="100000"/>
              <a:buFont typeface="Symbol" pitchFamily="18" charset="2"/>
              <a:buChar char=""/>
              <a:defRPr sz="2400" kern="1200">
                <a:solidFill>
                  <a:schemeClr val="tx2"/>
                </a:solidFill>
                <a:latin typeface="+mn-lt"/>
                <a:ea typeface="+mn-ea"/>
                <a:cs typeface="+mn-cs"/>
              </a:defRPr>
            </a:lvl1pPr>
            <a:lvl2pPr marL="576263" indent="-274320" algn="l" defTabSz="914400" rtl="0" eaLnBrk="1" latinLnBrk="0" hangingPunct="1">
              <a:spcBef>
                <a:spcPct val="20000"/>
              </a:spcBef>
              <a:buClr>
                <a:schemeClr val="accent1"/>
              </a:buClr>
              <a:buSzPct val="100000"/>
              <a:buFont typeface="Symbol" pitchFamily="18" charset="2"/>
              <a:buChar char=""/>
              <a:defRPr sz="2200" kern="1200">
                <a:solidFill>
                  <a:schemeClr val="tx2"/>
                </a:solidFill>
                <a:latin typeface="+mn-lt"/>
                <a:ea typeface="+mn-ea"/>
                <a:cs typeface="+mn-cs"/>
              </a:defRPr>
            </a:lvl2pPr>
            <a:lvl3pPr marL="855663" indent="-228600" algn="l" defTabSz="914400" rtl="0" eaLnBrk="1" latinLnBrk="0" hangingPunct="1">
              <a:spcBef>
                <a:spcPct val="20000"/>
              </a:spcBef>
              <a:buClr>
                <a:schemeClr val="accent1"/>
              </a:buClr>
              <a:buSzPct val="100000"/>
              <a:buFont typeface="Symbol" pitchFamily="18" charset="2"/>
              <a:buChar char=""/>
              <a:defRPr sz="2000" kern="1200">
                <a:solidFill>
                  <a:schemeClr val="tx2"/>
                </a:solidFill>
                <a:latin typeface="+mn-lt"/>
                <a:ea typeface="+mn-ea"/>
                <a:cs typeface="+mn-cs"/>
              </a:defRPr>
            </a:lvl3pPr>
            <a:lvl4pPr marL="1143000" indent="-228600" algn="l" defTabSz="914400" rtl="0" eaLnBrk="1" latinLnBrk="0" hangingPunct="1">
              <a:spcBef>
                <a:spcPct val="20000"/>
              </a:spcBef>
              <a:buClr>
                <a:schemeClr val="accent1"/>
              </a:buClr>
              <a:buSzPct val="100000"/>
              <a:buFont typeface="Symbol" pitchFamily="18" charset="2"/>
              <a:buChar char=""/>
              <a:defRPr sz="1800" kern="1200">
                <a:solidFill>
                  <a:schemeClr val="tx2"/>
                </a:solidFill>
                <a:latin typeface="+mn-lt"/>
                <a:ea typeface="+mn-ea"/>
                <a:cs typeface="+mn-cs"/>
              </a:defRPr>
            </a:lvl4pPr>
            <a:lvl5pPr marL="1463040" indent="-228600" algn="l" defTabSz="914400" rtl="0" eaLnBrk="1" latinLnBrk="0" hangingPunct="1">
              <a:spcBef>
                <a:spcPct val="20000"/>
              </a:spcBef>
              <a:buClr>
                <a:schemeClr val="accent1"/>
              </a:buClr>
              <a:buSzPct val="100000"/>
              <a:buFont typeface="Symbol" pitchFamily="18" charset="2"/>
              <a:buChar char=""/>
              <a:defRPr sz="1600" kern="1200">
                <a:solidFill>
                  <a:schemeClr val="tx2"/>
                </a:solidFill>
                <a:latin typeface="+mn-lt"/>
                <a:ea typeface="+mn-ea"/>
                <a:cs typeface="+mn-cs"/>
              </a:defRPr>
            </a:lvl5pPr>
            <a:lvl6pPr marL="178308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6pPr>
            <a:lvl7pPr marL="210312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7pPr>
            <a:lvl8pPr marL="242316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8pPr>
            <a:lvl9pPr marL="274320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9pPr>
          </a:lstStyle>
          <a:p>
            <a:pPr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(B</a:t>
            </a:r>
            <a:r>
              <a:rPr lang="en-US" sz="2300" smtClean="0">
                <a:solidFill>
                  <a:schemeClr val="tx1"/>
                </a:solidFill>
                <a:latin typeface="Times New Roman" pitchFamily="18" charset="0"/>
                <a:cs typeface="Times New Roman" pitchFamily="18" charset="0"/>
              </a:rPr>
              <a:t>) 4</a:t>
            </a:r>
            <a:endParaRPr lang="en-US" sz="2300" dirty="0">
              <a:solidFill>
                <a:schemeClr val="tx1"/>
              </a:solidFill>
              <a:latin typeface="Times New Roman" pitchFamily="18" charset="0"/>
              <a:cs typeface="Times New Roman" pitchFamily="18" charset="0"/>
            </a:endParaRPr>
          </a:p>
        </p:txBody>
      </p:sp>
      <p:sp>
        <p:nvSpPr>
          <p:cNvPr id="7" name="Content Placeholder 10"/>
          <p:cNvSpPr txBox="1">
            <a:spLocks/>
          </p:cNvSpPr>
          <p:nvPr/>
        </p:nvSpPr>
        <p:spPr>
          <a:xfrm>
            <a:off x="4114800" y="3048000"/>
            <a:ext cx="1530096" cy="676339"/>
          </a:xfrm>
          <a:prstGeom prst="rect">
            <a:avLst/>
          </a:prstGeom>
        </p:spPr>
        <p:txBody>
          <a:bodyPr wrap="square">
            <a:spAutoFit/>
          </a:bodyPr>
          <a:lstStyle>
            <a:lvl1pPr marL="274320" indent="-274320" algn="l" defTabSz="914400" rtl="0" eaLnBrk="1" latinLnBrk="0" hangingPunct="1">
              <a:spcBef>
                <a:spcPct val="20000"/>
              </a:spcBef>
              <a:buClr>
                <a:schemeClr val="accent1"/>
              </a:buClr>
              <a:buSzPct val="100000"/>
              <a:buFont typeface="Symbol" pitchFamily="18" charset="2"/>
              <a:buChar char=""/>
              <a:defRPr sz="2400" kern="1200">
                <a:solidFill>
                  <a:schemeClr val="tx2"/>
                </a:solidFill>
                <a:latin typeface="+mn-lt"/>
                <a:ea typeface="+mn-ea"/>
                <a:cs typeface="+mn-cs"/>
              </a:defRPr>
            </a:lvl1pPr>
            <a:lvl2pPr marL="576263" indent="-274320" algn="l" defTabSz="914400" rtl="0" eaLnBrk="1" latinLnBrk="0" hangingPunct="1">
              <a:spcBef>
                <a:spcPct val="20000"/>
              </a:spcBef>
              <a:buClr>
                <a:schemeClr val="accent1"/>
              </a:buClr>
              <a:buSzPct val="100000"/>
              <a:buFont typeface="Symbol" pitchFamily="18" charset="2"/>
              <a:buChar char=""/>
              <a:defRPr sz="2200" kern="1200">
                <a:solidFill>
                  <a:schemeClr val="tx2"/>
                </a:solidFill>
                <a:latin typeface="+mn-lt"/>
                <a:ea typeface="+mn-ea"/>
                <a:cs typeface="+mn-cs"/>
              </a:defRPr>
            </a:lvl2pPr>
            <a:lvl3pPr marL="855663" indent="-228600" algn="l" defTabSz="914400" rtl="0" eaLnBrk="1" latinLnBrk="0" hangingPunct="1">
              <a:spcBef>
                <a:spcPct val="20000"/>
              </a:spcBef>
              <a:buClr>
                <a:schemeClr val="accent1"/>
              </a:buClr>
              <a:buSzPct val="100000"/>
              <a:buFont typeface="Symbol" pitchFamily="18" charset="2"/>
              <a:buChar char=""/>
              <a:defRPr sz="2000" kern="1200">
                <a:solidFill>
                  <a:schemeClr val="tx2"/>
                </a:solidFill>
                <a:latin typeface="+mn-lt"/>
                <a:ea typeface="+mn-ea"/>
                <a:cs typeface="+mn-cs"/>
              </a:defRPr>
            </a:lvl3pPr>
            <a:lvl4pPr marL="1143000" indent="-228600" algn="l" defTabSz="914400" rtl="0" eaLnBrk="1" latinLnBrk="0" hangingPunct="1">
              <a:spcBef>
                <a:spcPct val="20000"/>
              </a:spcBef>
              <a:buClr>
                <a:schemeClr val="accent1"/>
              </a:buClr>
              <a:buSzPct val="100000"/>
              <a:buFont typeface="Symbol" pitchFamily="18" charset="2"/>
              <a:buChar char=""/>
              <a:defRPr sz="1800" kern="1200">
                <a:solidFill>
                  <a:schemeClr val="tx2"/>
                </a:solidFill>
                <a:latin typeface="+mn-lt"/>
                <a:ea typeface="+mn-ea"/>
                <a:cs typeface="+mn-cs"/>
              </a:defRPr>
            </a:lvl4pPr>
            <a:lvl5pPr marL="1463040" indent="-228600" algn="l" defTabSz="914400" rtl="0" eaLnBrk="1" latinLnBrk="0" hangingPunct="1">
              <a:spcBef>
                <a:spcPct val="20000"/>
              </a:spcBef>
              <a:buClr>
                <a:schemeClr val="accent1"/>
              </a:buClr>
              <a:buSzPct val="100000"/>
              <a:buFont typeface="Symbol" pitchFamily="18" charset="2"/>
              <a:buChar char=""/>
              <a:defRPr sz="1600" kern="1200">
                <a:solidFill>
                  <a:schemeClr val="tx2"/>
                </a:solidFill>
                <a:latin typeface="+mn-lt"/>
                <a:ea typeface="+mn-ea"/>
                <a:cs typeface="+mn-cs"/>
              </a:defRPr>
            </a:lvl5pPr>
            <a:lvl6pPr marL="178308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6pPr>
            <a:lvl7pPr marL="210312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7pPr>
            <a:lvl8pPr marL="242316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8pPr>
            <a:lvl9pPr marL="274320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9pPr>
          </a:lstStyle>
          <a:p>
            <a:pPr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(C</a:t>
            </a:r>
            <a:r>
              <a:rPr lang="en-US" sz="2300" smtClean="0">
                <a:solidFill>
                  <a:schemeClr val="tx1"/>
                </a:solidFill>
                <a:latin typeface="Times New Roman" pitchFamily="18" charset="0"/>
                <a:cs typeface="Times New Roman" pitchFamily="18" charset="0"/>
              </a:rPr>
              <a:t>) 7</a:t>
            </a:r>
            <a:endParaRPr lang="en-US" sz="2300" dirty="0">
              <a:solidFill>
                <a:schemeClr val="tx1"/>
              </a:solidFill>
              <a:latin typeface="Times New Roman" pitchFamily="18" charset="0"/>
              <a:cs typeface="Times New Roman" pitchFamily="18" charset="0"/>
            </a:endParaRPr>
          </a:p>
        </p:txBody>
      </p:sp>
      <p:sp>
        <p:nvSpPr>
          <p:cNvPr id="8" name="Content Placeholder 10"/>
          <p:cNvSpPr txBox="1">
            <a:spLocks/>
          </p:cNvSpPr>
          <p:nvPr/>
        </p:nvSpPr>
        <p:spPr>
          <a:xfrm>
            <a:off x="5779008" y="3057144"/>
            <a:ext cx="1764792" cy="676339"/>
          </a:xfrm>
          <a:prstGeom prst="rect">
            <a:avLst/>
          </a:prstGeom>
        </p:spPr>
        <p:txBody>
          <a:bodyPr wrap="square">
            <a:spAutoFit/>
          </a:bodyPr>
          <a:lstStyle>
            <a:lvl1pPr marL="274320" indent="-274320" algn="l" defTabSz="914400" rtl="0" eaLnBrk="1" latinLnBrk="0" hangingPunct="1">
              <a:spcBef>
                <a:spcPct val="20000"/>
              </a:spcBef>
              <a:buClr>
                <a:schemeClr val="accent1"/>
              </a:buClr>
              <a:buSzPct val="100000"/>
              <a:buFont typeface="Symbol" pitchFamily="18" charset="2"/>
              <a:buChar char=""/>
              <a:defRPr sz="2400" kern="1200">
                <a:solidFill>
                  <a:schemeClr val="tx2"/>
                </a:solidFill>
                <a:latin typeface="+mn-lt"/>
                <a:ea typeface="+mn-ea"/>
                <a:cs typeface="+mn-cs"/>
              </a:defRPr>
            </a:lvl1pPr>
            <a:lvl2pPr marL="576263" indent="-274320" algn="l" defTabSz="914400" rtl="0" eaLnBrk="1" latinLnBrk="0" hangingPunct="1">
              <a:spcBef>
                <a:spcPct val="20000"/>
              </a:spcBef>
              <a:buClr>
                <a:schemeClr val="accent1"/>
              </a:buClr>
              <a:buSzPct val="100000"/>
              <a:buFont typeface="Symbol" pitchFamily="18" charset="2"/>
              <a:buChar char=""/>
              <a:defRPr sz="2200" kern="1200">
                <a:solidFill>
                  <a:schemeClr val="tx2"/>
                </a:solidFill>
                <a:latin typeface="+mn-lt"/>
                <a:ea typeface="+mn-ea"/>
                <a:cs typeface="+mn-cs"/>
              </a:defRPr>
            </a:lvl2pPr>
            <a:lvl3pPr marL="855663" indent="-228600" algn="l" defTabSz="914400" rtl="0" eaLnBrk="1" latinLnBrk="0" hangingPunct="1">
              <a:spcBef>
                <a:spcPct val="20000"/>
              </a:spcBef>
              <a:buClr>
                <a:schemeClr val="accent1"/>
              </a:buClr>
              <a:buSzPct val="100000"/>
              <a:buFont typeface="Symbol" pitchFamily="18" charset="2"/>
              <a:buChar char=""/>
              <a:defRPr sz="2000" kern="1200">
                <a:solidFill>
                  <a:schemeClr val="tx2"/>
                </a:solidFill>
                <a:latin typeface="+mn-lt"/>
                <a:ea typeface="+mn-ea"/>
                <a:cs typeface="+mn-cs"/>
              </a:defRPr>
            </a:lvl3pPr>
            <a:lvl4pPr marL="1143000" indent="-228600" algn="l" defTabSz="914400" rtl="0" eaLnBrk="1" latinLnBrk="0" hangingPunct="1">
              <a:spcBef>
                <a:spcPct val="20000"/>
              </a:spcBef>
              <a:buClr>
                <a:schemeClr val="accent1"/>
              </a:buClr>
              <a:buSzPct val="100000"/>
              <a:buFont typeface="Symbol" pitchFamily="18" charset="2"/>
              <a:buChar char=""/>
              <a:defRPr sz="1800" kern="1200">
                <a:solidFill>
                  <a:schemeClr val="tx2"/>
                </a:solidFill>
                <a:latin typeface="+mn-lt"/>
                <a:ea typeface="+mn-ea"/>
                <a:cs typeface="+mn-cs"/>
              </a:defRPr>
            </a:lvl4pPr>
            <a:lvl5pPr marL="1463040" indent="-228600" algn="l" defTabSz="914400" rtl="0" eaLnBrk="1" latinLnBrk="0" hangingPunct="1">
              <a:spcBef>
                <a:spcPct val="20000"/>
              </a:spcBef>
              <a:buClr>
                <a:schemeClr val="accent1"/>
              </a:buClr>
              <a:buSzPct val="100000"/>
              <a:buFont typeface="Symbol" pitchFamily="18" charset="2"/>
              <a:buChar char=""/>
              <a:defRPr sz="1600" kern="1200">
                <a:solidFill>
                  <a:schemeClr val="tx2"/>
                </a:solidFill>
                <a:latin typeface="+mn-lt"/>
                <a:ea typeface="+mn-ea"/>
                <a:cs typeface="+mn-cs"/>
              </a:defRPr>
            </a:lvl5pPr>
            <a:lvl6pPr marL="178308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6pPr>
            <a:lvl7pPr marL="210312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7pPr>
            <a:lvl8pPr marL="242316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8pPr>
            <a:lvl9pPr marL="274320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9pPr>
          </a:lstStyle>
          <a:p>
            <a:pPr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(D) 10</a:t>
            </a:r>
            <a:endParaRPr lang="en-US" sz="2300" dirty="0">
              <a:solidFill>
                <a:schemeClr val="tx1"/>
              </a:solidFill>
              <a:latin typeface="Times New Roman" pitchFamily="18" charset="0"/>
              <a:cs typeface="Times New Roman" pitchFamily="18" charset="0"/>
            </a:endParaRPr>
          </a:p>
        </p:txBody>
      </p:sp>
      <p:sp>
        <p:nvSpPr>
          <p:cNvPr id="9" name="Rectangle 8"/>
          <p:cNvSpPr/>
          <p:nvPr/>
        </p:nvSpPr>
        <p:spPr>
          <a:xfrm>
            <a:off x="1161662" y="2676144"/>
            <a:ext cx="2685351" cy="446276"/>
          </a:xfrm>
          <a:prstGeom prst="rect">
            <a:avLst/>
          </a:prstGeom>
        </p:spPr>
        <p:txBody>
          <a:bodyPr wrap="none">
            <a:spAutoFit/>
          </a:bodyPr>
          <a:lstStyle/>
          <a:p>
            <a:r>
              <a:rPr lang="en-US" sz="2300" dirty="0">
                <a:latin typeface="Times New Roman" pitchFamily="18" charset="0"/>
                <a:cs typeface="Times New Roman" pitchFamily="18" charset="0"/>
              </a:rPr>
              <a:t>The modal score was</a:t>
            </a:r>
          </a:p>
        </p:txBody>
      </p:sp>
      <p:sp>
        <p:nvSpPr>
          <p:cNvPr id="10" name="Notched Right Arrow 9"/>
          <p:cNvSpPr/>
          <p:nvPr/>
        </p:nvSpPr>
        <p:spPr>
          <a:xfrm>
            <a:off x="7162800" y="6019800"/>
            <a:ext cx="1782315" cy="685800"/>
          </a:xfrm>
          <a:prstGeom prst="notchedRightArrow">
            <a:avLst/>
          </a:prstGeom>
          <a:blipFill>
            <a:blip r:embed="rId2" cstate="print">
              <a:extLst>
                <a:ext uri="{BEBA8EAE-BF5A-486C-A8C5-ECC9F3942E4B}">
                  <a14:imgProps xmlns:a14="http://schemas.microsoft.com/office/drawing/2010/main" xmlns="">
                    <a14:imgLayer r:embed="rId3">
                      <a14:imgEffect>
                        <a14:brightnessContrast bright="-20000" contrast="-20000"/>
                      </a14:imgEffect>
                    </a14:imgLayer>
                  </a14:imgProps>
                </a:ex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ANSWER</a:t>
            </a:r>
            <a:endParaRPr lang="en-US" sz="2000" b="1" dirty="0">
              <a:solidFill>
                <a:schemeClr val="tx1"/>
              </a:solidFill>
              <a:latin typeface="Times New Roman" pitchFamily="18" charset="0"/>
              <a:cs typeface="Times New Roman" pitchFamily="18" charset="0"/>
            </a:endParaRPr>
          </a:p>
        </p:txBody>
      </p:sp>
      <p:sp>
        <p:nvSpPr>
          <p:cNvPr id="11" name="TextBox 10"/>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4 Paper 1</a:t>
            </a:r>
          </a:p>
        </p:txBody>
      </p:sp>
    </p:spTree>
    <p:extLst>
      <p:ext uri="{BB962C8B-B14F-4D97-AF65-F5344CB8AC3E}">
        <p14:creationId xmlns:p14="http://schemas.microsoft.com/office/powerpoint/2010/main" xmlns="" val="540875515"/>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500" fill="hold"/>
                                        <p:tgtEl>
                                          <p:spTgt spid="4"/>
                                        </p:tgtEl>
                                        <p:attrNameLst>
                                          <p:attrName>ppt_w</p:attrName>
                                        </p:attrNameLst>
                                      </p:cBhvr>
                                      <p:tavLst>
                                        <p:tav tm="0">
                                          <p:val>
                                            <p:fltVal val="0"/>
                                          </p:val>
                                        </p:tav>
                                        <p:tav tm="100000">
                                          <p:val>
                                            <p:strVal val="#ppt_w"/>
                                          </p:val>
                                        </p:tav>
                                      </p:tavLst>
                                    </p:anim>
                                    <p:anim calcmode="lin" valueType="num">
                                      <p:cBhvr>
                                        <p:cTn id="8" dur="500" fill="hold"/>
                                        <p:tgtEl>
                                          <p:spTgt spid="4"/>
                                        </p:tgtEl>
                                        <p:attrNameLst>
                                          <p:attrName>ppt_h</p:attrName>
                                        </p:attrNameLst>
                                      </p:cBhvr>
                                      <p:tavLst>
                                        <p:tav tm="0">
                                          <p:val>
                                            <p:fltVal val="0"/>
                                          </p:val>
                                        </p:tav>
                                        <p:tav tm="100000">
                                          <p:val>
                                            <p:strVal val="#ppt_h"/>
                                          </p:val>
                                        </p:tav>
                                      </p:tavLst>
                                    </p:anim>
                                    <p:animEffect transition="in" filter="fade">
                                      <p:cBhvr>
                                        <p:cTn id="9" dur="500"/>
                                        <p:tgtEl>
                                          <p:spTgt spid="4"/>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9"/>
                                        </p:tgtEl>
                                        <p:attrNameLst>
                                          <p:attrName>style.visibility</p:attrName>
                                        </p:attrNameLst>
                                      </p:cBhvr>
                                      <p:to>
                                        <p:strVal val="visible"/>
                                      </p:to>
                                    </p:set>
                                    <p:anim calcmode="lin" valueType="num">
                                      <p:cBhvr>
                                        <p:cTn id="12" dur="500" fill="hold"/>
                                        <p:tgtEl>
                                          <p:spTgt spid="9"/>
                                        </p:tgtEl>
                                        <p:attrNameLst>
                                          <p:attrName>ppt_w</p:attrName>
                                        </p:attrNameLst>
                                      </p:cBhvr>
                                      <p:tavLst>
                                        <p:tav tm="0">
                                          <p:val>
                                            <p:fltVal val="0"/>
                                          </p:val>
                                        </p:tav>
                                        <p:tav tm="100000">
                                          <p:val>
                                            <p:strVal val="#ppt_w"/>
                                          </p:val>
                                        </p:tav>
                                      </p:tavLst>
                                    </p:anim>
                                    <p:anim calcmode="lin" valueType="num">
                                      <p:cBhvr>
                                        <p:cTn id="13" dur="500" fill="hold"/>
                                        <p:tgtEl>
                                          <p:spTgt spid="9"/>
                                        </p:tgtEl>
                                        <p:attrNameLst>
                                          <p:attrName>ppt_h</p:attrName>
                                        </p:attrNameLst>
                                      </p:cBhvr>
                                      <p:tavLst>
                                        <p:tav tm="0">
                                          <p:val>
                                            <p:fltVal val="0"/>
                                          </p:val>
                                        </p:tav>
                                        <p:tav tm="100000">
                                          <p:val>
                                            <p:strVal val="#ppt_h"/>
                                          </p:val>
                                        </p:tav>
                                      </p:tavLst>
                                    </p:anim>
                                    <p:animEffect transition="in" filter="fade">
                                      <p:cBhvr>
                                        <p:cTn id="14" dur="500"/>
                                        <p:tgtEl>
                                          <p:spTgt spid="9"/>
                                        </p:tgtEl>
                                      </p:cBhvr>
                                    </p:animEffect>
                                  </p:childTnLst>
                                </p:cTn>
                              </p:par>
                            </p:childTnLst>
                          </p:cTn>
                        </p:par>
                      </p:childTnLst>
                    </p:cTn>
                  </p:par>
                  <p:par>
                    <p:cTn id="15" fill="hold">
                      <p:stCondLst>
                        <p:cond delay="indefinite"/>
                      </p:stCondLst>
                      <p:childTnLst>
                        <p:par>
                          <p:cTn id="16" fill="hold">
                            <p:stCondLst>
                              <p:cond delay="0"/>
                            </p:stCondLst>
                            <p:childTnLst>
                              <p:par>
                                <p:cTn id="17" presetID="53" presetClass="entr" presetSubtype="16" fill="hold" grpId="0" nodeType="clickEffect">
                                  <p:stCondLst>
                                    <p:cond delay="0"/>
                                  </p:stCondLst>
                                  <p:childTnLst>
                                    <p:set>
                                      <p:cBhvr>
                                        <p:cTn id="18" dur="1" fill="hold">
                                          <p:stCondLst>
                                            <p:cond delay="0"/>
                                          </p:stCondLst>
                                        </p:cTn>
                                        <p:tgtEl>
                                          <p:spTgt spid="5"/>
                                        </p:tgtEl>
                                        <p:attrNameLst>
                                          <p:attrName>style.visibility</p:attrName>
                                        </p:attrNameLst>
                                      </p:cBhvr>
                                      <p:to>
                                        <p:strVal val="visible"/>
                                      </p:to>
                                    </p:set>
                                    <p:anim calcmode="lin" valueType="num">
                                      <p:cBhvr>
                                        <p:cTn id="19" dur="500" fill="hold"/>
                                        <p:tgtEl>
                                          <p:spTgt spid="5"/>
                                        </p:tgtEl>
                                        <p:attrNameLst>
                                          <p:attrName>ppt_w</p:attrName>
                                        </p:attrNameLst>
                                      </p:cBhvr>
                                      <p:tavLst>
                                        <p:tav tm="0">
                                          <p:val>
                                            <p:fltVal val="0"/>
                                          </p:val>
                                        </p:tav>
                                        <p:tav tm="100000">
                                          <p:val>
                                            <p:strVal val="#ppt_w"/>
                                          </p:val>
                                        </p:tav>
                                      </p:tavLst>
                                    </p:anim>
                                    <p:anim calcmode="lin" valueType="num">
                                      <p:cBhvr>
                                        <p:cTn id="20" dur="500" fill="hold"/>
                                        <p:tgtEl>
                                          <p:spTgt spid="5"/>
                                        </p:tgtEl>
                                        <p:attrNameLst>
                                          <p:attrName>ppt_h</p:attrName>
                                        </p:attrNameLst>
                                      </p:cBhvr>
                                      <p:tavLst>
                                        <p:tav tm="0">
                                          <p:val>
                                            <p:fltVal val="0"/>
                                          </p:val>
                                        </p:tav>
                                        <p:tav tm="100000">
                                          <p:val>
                                            <p:strVal val="#ppt_h"/>
                                          </p:val>
                                        </p:tav>
                                      </p:tavLst>
                                    </p:anim>
                                    <p:animEffect transition="in" filter="fade">
                                      <p:cBhvr>
                                        <p:cTn id="21" dur="500"/>
                                        <p:tgtEl>
                                          <p:spTgt spid="5"/>
                                        </p:tgtEl>
                                      </p:cBhvr>
                                    </p:animEffect>
                                  </p:childTnLst>
                                </p:cTn>
                              </p:par>
                              <p:par>
                                <p:cTn id="22" presetID="53" presetClass="entr" presetSubtype="16" fill="hold" grpId="0" nodeType="withEffect">
                                  <p:stCondLst>
                                    <p:cond delay="0"/>
                                  </p:stCondLst>
                                  <p:childTnLst>
                                    <p:set>
                                      <p:cBhvr>
                                        <p:cTn id="23" dur="1" fill="hold">
                                          <p:stCondLst>
                                            <p:cond delay="0"/>
                                          </p:stCondLst>
                                        </p:cTn>
                                        <p:tgtEl>
                                          <p:spTgt spid="6"/>
                                        </p:tgtEl>
                                        <p:attrNameLst>
                                          <p:attrName>style.visibility</p:attrName>
                                        </p:attrNameLst>
                                      </p:cBhvr>
                                      <p:to>
                                        <p:strVal val="visible"/>
                                      </p:to>
                                    </p:set>
                                    <p:anim calcmode="lin" valueType="num">
                                      <p:cBhvr>
                                        <p:cTn id="24" dur="500" fill="hold"/>
                                        <p:tgtEl>
                                          <p:spTgt spid="6"/>
                                        </p:tgtEl>
                                        <p:attrNameLst>
                                          <p:attrName>ppt_w</p:attrName>
                                        </p:attrNameLst>
                                      </p:cBhvr>
                                      <p:tavLst>
                                        <p:tav tm="0">
                                          <p:val>
                                            <p:fltVal val="0"/>
                                          </p:val>
                                        </p:tav>
                                        <p:tav tm="100000">
                                          <p:val>
                                            <p:strVal val="#ppt_w"/>
                                          </p:val>
                                        </p:tav>
                                      </p:tavLst>
                                    </p:anim>
                                    <p:anim calcmode="lin" valueType="num">
                                      <p:cBhvr>
                                        <p:cTn id="25" dur="500" fill="hold"/>
                                        <p:tgtEl>
                                          <p:spTgt spid="6"/>
                                        </p:tgtEl>
                                        <p:attrNameLst>
                                          <p:attrName>ppt_h</p:attrName>
                                        </p:attrNameLst>
                                      </p:cBhvr>
                                      <p:tavLst>
                                        <p:tav tm="0">
                                          <p:val>
                                            <p:fltVal val="0"/>
                                          </p:val>
                                        </p:tav>
                                        <p:tav tm="100000">
                                          <p:val>
                                            <p:strVal val="#ppt_h"/>
                                          </p:val>
                                        </p:tav>
                                      </p:tavLst>
                                    </p:anim>
                                    <p:animEffect transition="in" filter="fade">
                                      <p:cBhvr>
                                        <p:cTn id="26" dur="500"/>
                                        <p:tgtEl>
                                          <p:spTgt spid="6"/>
                                        </p:tgtEl>
                                      </p:cBhvr>
                                    </p:animEffect>
                                  </p:childTnLst>
                                </p:cTn>
                              </p:par>
                              <p:par>
                                <p:cTn id="27" presetID="53" presetClass="entr" presetSubtype="16" fill="hold" grpId="0" nodeType="withEffect">
                                  <p:stCondLst>
                                    <p:cond delay="0"/>
                                  </p:stCondLst>
                                  <p:childTnLst>
                                    <p:set>
                                      <p:cBhvr>
                                        <p:cTn id="28" dur="1" fill="hold">
                                          <p:stCondLst>
                                            <p:cond delay="0"/>
                                          </p:stCondLst>
                                        </p:cTn>
                                        <p:tgtEl>
                                          <p:spTgt spid="7"/>
                                        </p:tgtEl>
                                        <p:attrNameLst>
                                          <p:attrName>style.visibility</p:attrName>
                                        </p:attrNameLst>
                                      </p:cBhvr>
                                      <p:to>
                                        <p:strVal val="visible"/>
                                      </p:to>
                                    </p:set>
                                    <p:anim calcmode="lin" valueType="num">
                                      <p:cBhvr>
                                        <p:cTn id="29" dur="500" fill="hold"/>
                                        <p:tgtEl>
                                          <p:spTgt spid="7"/>
                                        </p:tgtEl>
                                        <p:attrNameLst>
                                          <p:attrName>ppt_w</p:attrName>
                                        </p:attrNameLst>
                                      </p:cBhvr>
                                      <p:tavLst>
                                        <p:tav tm="0">
                                          <p:val>
                                            <p:fltVal val="0"/>
                                          </p:val>
                                        </p:tav>
                                        <p:tav tm="100000">
                                          <p:val>
                                            <p:strVal val="#ppt_w"/>
                                          </p:val>
                                        </p:tav>
                                      </p:tavLst>
                                    </p:anim>
                                    <p:anim calcmode="lin" valueType="num">
                                      <p:cBhvr>
                                        <p:cTn id="30" dur="500" fill="hold"/>
                                        <p:tgtEl>
                                          <p:spTgt spid="7"/>
                                        </p:tgtEl>
                                        <p:attrNameLst>
                                          <p:attrName>ppt_h</p:attrName>
                                        </p:attrNameLst>
                                      </p:cBhvr>
                                      <p:tavLst>
                                        <p:tav tm="0">
                                          <p:val>
                                            <p:fltVal val="0"/>
                                          </p:val>
                                        </p:tav>
                                        <p:tav tm="100000">
                                          <p:val>
                                            <p:strVal val="#ppt_h"/>
                                          </p:val>
                                        </p:tav>
                                      </p:tavLst>
                                    </p:anim>
                                    <p:animEffect transition="in" filter="fade">
                                      <p:cBhvr>
                                        <p:cTn id="31" dur="500"/>
                                        <p:tgtEl>
                                          <p:spTgt spid="7"/>
                                        </p:tgtEl>
                                      </p:cBhvr>
                                    </p:animEffect>
                                  </p:childTnLst>
                                </p:cTn>
                              </p:par>
                              <p:par>
                                <p:cTn id="32" presetID="53" presetClass="entr" presetSubtype="16" fill="hold" grpId="0" nodeType="withEffect">
                                  <p:stCondLst>
                                    <p:cond delay="0"/>
                                  </p:stCondLst>
                                  <p:childTnLst>
                                    <p:set>
                                      <p:cBhvr>
                                        <p:cTn id="33" dur="1" fill="hold">
                                          <p:stCondLst>
                                            <p:cond delay="0"/>
                                          </p:stCondLst>
                                        </p:cTn>
                                        <p:tgtEl>
                                          <p:spTgt spid="8"/>
                                        </p:tgtEl>
                                        <p:attrNameLst>
                                          <p:attrName>style.visibility</p:attrName>
                                        </p:attrNameLst>
                                      </p:cBhvr>
                                      <p:to>
                                        <p:strVal val="visible"/>
                                      </p:to>
                                    </p:set>
                                    <p:anim calcmode="lin" valueType="num">
                                      <p:cBhvr>
                                        <p:cTn id="34" dur="500" fill="hold"/>
                                        <p:tgtEl>
                                          <p:spTgt spid="8"/>
                                        </p:tgtEl>
                                        <p:attrNameLst>
                                          <p:attrName>ppt_w</p:attrName>
                                        </p:attrNameLst>
                                      </p:cBhvr>
                                      <p:tavLst>
                                        <p:tav tm="0">
                                          <p:val>
                                            <p:fltVal val="0"/>
                                          </p:val>
                                        </p:tav>
                                        <p:tav tm="100000">
                                          <p:val>
                                            <p:strVal val="#ppt_w"/>
                                          </p:val>
                                        </p:tav>
                                      </p:tavLst>
                                    </p:anim>
                                    <p:anim calcmode="lin" valueType="num">
                                      <p:cBhvr>
                                        <p:cTn id="35" dur="500" fill="hold"/>
                                        <p:tgtEl>
                                          <p:spTgt spid="8"/>
                                        </p:tgtEl>
                                        <p:attrNameLst>
                                          <p:attrName>ppt_h</p:attrName>
                                        </p:attrNameLst>
                                      </p:cBhvr>
                                      <p:tavLst>
                                        <p:tav tm="0">
                                          <p:val>
                                            <p:fltVal val="0"/>
                                          </p:val>
                                        </p:tav>
                                        <p:tav tm="100000">
                                          <p:val>
                                            <p:strVal val="#ppt_h"/>
                                          </p:val>
                                        </p:tav>
                                      </p:tavLst>
                                    </p:anim>
                                    <p:animEffect transition="in" filter="fade">
                                      <p:cBhvr>
                                        <p:cTn id="36" dur="500"/>
                                        <p:tgtEl>
                                          <p:spTgt spid="8"/>
                                        </p:tgtEl>
                                      </p:cBhvr>
                                    </p:animEffect>
                                  </p:childTnLst>
                                </p:cTn>
                              </p:par>
                            </p:childTnLst>
                          </p:cTn>
                        </p:par>
                      </p:childTnLst>
                    </p:cTn>
                  </p:par>
                  <p:par>
                    <p:cTn id="37" fill="hold">
                      <p:stCondLst>
                        <p:cond delay="indefinite"/>
                      </p:stCondLst>
                      <p:childTnLst>
                        <p:par>
                          <p:cTn id="38" fill="hold">
                            <p:stCondLst>
                              <p:cond delay="0"/>
                            </p:stCondLst>
                            <p:childTnLst>
                              <p:par>
                                <p:cTn id="39" presetID="3" presetClass="entr" presetSubtype="10" fill="hold" grpId="0" nodeType="clickEffect">
                                  <p:stCondLst>
                                    <p:cond delay="0"/>
                                  </p:stCondLst>
                                  <p:childTnLst>
                                    <p:set>
                                      <p:cBhvr>
                                        <p:cTn id="40" dur="1" fill="hold">
                                          <p:stCondLst>
                                            <p:cond delay="0"/>
                                          </p:stCondLst>
                                        </p:cTn>
                                        <p:tgtEl>
                                          <p:spTgt spid="10"/>
                                        </p:tgtEl>
                                        <p:attrNameLst>
                                          <p:attrName>style.visibility</p:attrName>
                                        </p:attrNameLst>
                                      </p:cBhvr>
                                      <p:to>
                                        <p:strVal val="visible"/>
                                      </p:to>
                                    </p:set>
                                    <p:animEffect transition="in" filter="blinds(horizontal)">
                                      <p:cBhvr>
                                        <p:cTn id="41"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p:bldP spid="6" grpId="0"/>
      <p:bldP spid="7" grpId="0"/>
      <p:bldP spid="8" grpId="0"/>
      <p:bldP spid="9" grpId="0"/>
      <p:bldP spid="10" grpId="0" animBg="1"/>
    </p:bldLst>
  </p:timing>
</p:sld>
</file>

<file path=ppt/slides/slide6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a:xfrm>
            <a:off x="1219200" y="2676144"/>
            <a:ext cx="5791200" cy="800219"/>
          </a:xfrm>
          <a:prstGeom prst="rect">
            <a:avLst/>
          </a:prstGeom>
        </p:spPr>
        <p:txBody>
          <a:bodyPr wrap="square">
            <a:spAutoFit/>
          </a:bodyPr>
          <a:lstStyle/>
          <a:p>
            <a:r>
              <a:rPr lang="en-US" sz="2300" dirty="0">
                <a:latin typeface="Times New Roman" pitchFamily="18" charset="0"/>
                <a:cs typeface="Times New Roman" pitchFamily="18" charset="0"/>
              </a:rPr>
              <a:t>The modal </a:t>
            </a:r>
            <a:r>
              <a:rPr lang="en-US" sz="2300" dirty="0" smtClean="0">
                <a:latin typeface="Times New Roman" pitchFamily="18" charset="0"/>
                <a:cs typeface="Times New Roman" pitchFamily="18" charset="0"/>
              </a:rPr>
              <a:t>score = 4</a:t>
            </a:r>
            <a:r>
              <a:rPr lang="en-US" sz="2300" dirty="0">
                <a:latin typeface="Times New Roman" pitchFamily="18" charset="0"/>
                <a:cs typeface="Times New Roman" pitchFamily="18" charset="0"/>
              </a:rPr>
              <a:t>, since it </a:t>
            </a:r>
            <a:r>
              <a:rPr lang="en-US" sz="2300" dirty="0" smtClean="0">
                <a:latin typeface="Times New Roman" pitchFamily="18" charset="0"/>
                <a:cs typeface="Times New Roman" pitchFamily="18" charset="0"/>
              </a:rPr>
              <a:t>occurs the most frequent</a:t>
            </a:r>
            <a:r>
              <a:rPr lang="en-US" sz="2300" dirty="0">
                <a:latin typeface="Times New Roman" pitchFamily="18" charset="0"/>
                <a:cs typeface="Times New Roman" pitchFamily="18" charset="0"/>
              </a:rPr>
              <a:t>. It occurred three times.</a:t>
            </a:r>
          </a:p>
        </p:txBody>
      </p:sp>
      <p:sp>
        <p:nvSpPr>
          <p:cNvPr id="4" name="Rectangle 3"/>
          <p:cNvSpPr/>
          <p:nvPr/>
        </p:nvSpPr>
        <p:spPr>
          <a:xfrm>
            <a:off x="609600" y="2676144"/>
            <a:ext cx="553357" cy="446276"/>
          </a:xfrm>
          <a:prstGeom prst="rect">
            <a:avLst/>
          </a:prstGeom>
        </p:spPr>
        <p:txBody>
          <a:bodyPr wrap="none">
            <a:spAutoFit/>
          </a:bodyPr>
          <a:lstStyle/>
          <a:p>
            <a:r>
              <a:rPr lang="en-US" sz="2300" b="1" smtClean="0">
                <a:latin typeface="Times New Roman" pitchFamily="18" charset="0"/>
                <a:cs typeface="Times New Roman" pitchFamily="18" charset="0"/>
              </a:rPr>
              <a:t>32.</a:t>
            </a:r>
            <a:endParaRPr lang="en-US" sz="2300" dirty="0">
              <a:latin typeface="Times New Roman" pitchFamily="18" charset="0"/>
              <a:cs typeface="Times New Roman" pitchFamily="18" charset="0"/>
            </a:endParaRPr>
          </a:p>
        </p:txBody>
      </p:sp>
      <p:sp>
        <p:nvSpPr>
          <p:cNvPr id="5" name="TextBox 4"/>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4 Paper 1</a:t>
            </a:r>
          </a:p>
        </p:txBody>
      </p:sp>
    </p:spTree>
    <p:extLst>
      <p:ext uri="{BB962C8B-B14F-4D97-AF65-F5344CB8AC3E}">
        <p14:creationId xmlns:p14="http://schemas.microsoft.com/office/powerpoint/2010/main" xmlns="" val="4110873793"/>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500" fill="hold"/>
                                        <p:tgtEl>
                                          <p:spTgt spid="4"/>
                                        </p:tgtEl>
                                        <p:attrNameLst>
                                          <p:attrName>ppt_w</p:attrName>
                                        </p:attrNameLst>
                                      </p:cBhvr>
                                      <p:tavLst>
                                        <p:tav tm="0">
                                          <p:val>
                                            <p:fltVal val="0"/>
                                          </p:val>
                                        </p:tav>
                                        <p:tav tm="100000">
                                          <p:val>
                                            <p:strVal val="#ppt_w"/>
                                          </p:val>
                                        </p:tav>
                                      </p:tavLst>
                                    </p:anim>
                                    <p:anim calcmode="lin" valueType="num">
                                      <p:cBhvr>
                                        <p:cTn id="8" dur="500" fill="hold"/>
                                        <p:tgtEl>
                                          <p:spTgt spid="4"/>
                                        </p:tgtEl>
                                        <p:attrNameLst>
                                          <p:attrName>ppt_h</p:attrName>
                                        </p:attrNameLst>
                                      </p:cBhvr>
                                      <p:tavLst>
                                        <p:tav tm="0">
                                          <p:val>
                                            <p:fltVal val="0"/>
                                          </p:val>
                                        </p:tav>
                                        <p:tav tm="100000">
                                          <p:val>
                                            <p:strVal val="#ppt_h"/>
                                          </p:val>
                                        </p:tav>
                                      </p:tavLst>
                                    </p:anim>
                                    <p:animEffect transition="in" filter="fade">
                                      <p:cBhvr>
                                        <p:cTn id="9" dur="500"/>
                                        <p:tgtEl>
                                          <p:spTgt spid="4"/>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3"/>
                                        </p:tgtEl>
                                        <p:attrNameLst>
                                          <p:attrName>style.visibility</p:attrName>
                                        </p:attrNameLst>
                                      </p:cBhvr>
                                      <p:to>
                                        <p:strVal val="visible"/>
                                      </p:to>
                                    </p:set>
                                    <p:anim calcmode="lin" valueType="num">
                                      <p:cBhvr>
                                        <p:cTn id="12" dur="500" fill="hold"/>
                                        <p:tgtEl>
                                          <p:spTgt spid="3"/>
                                        </p:tgtEl>
                                        <p:attrNameLst>
                                          <p:attrName>ppt_w</p:attrName>
                                        </p:attrNameLst>
                                      </p:cBhvr>
                                      <p:tavLst>
                                        <p:tav tm="0">
                                          <p:val>
                                            <p:fltVal val="0"/>
                                          </p:val>
                                        </p:tav>
                                        <p:tav tm="100000">
                                          <p:val>
                                            <p:strVal val="#ppt_w"/>
                                          </p:val>
                                        </p:tav>
                                      </p:tavLst>
                                    </p:anim>
                                    <p:anim calcmode="lin" valueType="num">
                                      <p:cBhvr>
                                        <p:cTn id="13" dur="500" fill="hold"/>
                                        <p:tgtEl>
                                          <p:spTgt spid="3"/>
                                        </p:tgtEl>
                                        <p:attrNameLst>
                                          <p:attrName>ppt_h</p:attrName>
                                        </p:attrNameLst>
                                      </p:cBhvr>
                                      <p:tavLst>
                                        <p:tav tm="0">
                                          <p:val>
                                            <p:fltVal val="0"/>
                                          </p:val>
                                        </p:tav>
                                        <p:tav tm="100000">
                                          <p:val>
                                            <p:strVal val="#ppt_h"/>
                                          </p:val>
                                        </p:tav>
                                      </p:tavLst>
                                    </p:anim>
                                    <p:animEffect transition="in" filter="fade">
                                      <p:cBhvr>
                                        <p:cTn id="14"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Lst>
  </p:timing>
</p:sld>
</file>

<file path=ppt/slides/slide6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a:xfrm>
            <a:off x="609600" y="2676144"/>
            <a:ext cx="553357" cy="446276"/>
          </a:xfrm>
          <a:prstGeom prst="rect">
            <a:avLst/>
          </a:prstGeom>
        </p:spPr>
        <p:txBody>
          <a:bodyPr wrap="none">
            <a:spAutoFit/>
          </a:bodyPr>
          <a:lstStyle/>
          <a:p>
            <a:r>
              <a:rPr lang="en-US" sz="2300" b="1" smtClean="0">
                <a:latin typeface="Times New Roman" pitchFamily="18" charset="0"/>
                <a:cs typeface="Times New Roman" pitchFamily="18" charset="0"/>
              </a:rPr>
              <a:t>33.</a:t>
            </a:r>
            <a:endParaRPr lang="en-US" sz="2300" dirty="0">
              <a:latin typeface="Times New Roman" pitchFamily="18" charset="0"/>
              <a:cs typeface="Times New Roman" pitchFamily="18" charset="0"/>
            </a:endParaRPr>
          </a:p>
        </p:txBody>
      </p:sp>
      <p:sp>
        <p:nvSpPr>
          <p:cNvPr id="6" name="Content Placeholder 10"/>
          <p:cNvSpPr txBox="1">
            <a:spLocks/>
          </p:cNvSpPr>
          <p:nvPr/>
        </p:nvSpPr>
        <p:spPr>
          <a:xfrm>
            <a:off x="1197864" y="3057144"/>
            <a:ext cx="1450340" cy="676339"/>
          </a:xfrm>
          <a:prstGeom prst="rect">
            <a:avLst/>
          </a:prstGeom>
        </p:spPr>
        <p:txBody>
          <a:bodyPr wrap="square">
            <a:spAutoFit/>
          </a:bodyPr>
          <a:lstStyle>
            <a:lvl1pPr marL="274320" indent="-274320" algn="l" defTabSz="914400" rtl="0" eaLnBrk="1" latinLnBrk="0" hangingPunct="1">
              <a:spcBef>
                <a:spcPct val="20000"/>
              </a:spcBef>
              <a:buClr>
                <a:schemeClr val="accent1"/>
              </a:buClr>
              <a:buSzPct val="100000"/>
              <a:buFont typeface="Symbol" pitchFamily="18" charset="2"/>
              <a:buChar char=""/>
              <a:defRPr sz="2400" kern="1200">
                <a:solidFill>
                  <a:schemeClr val="tx2"/>
                </a:solidFill>
                <a:latin typeface="+mn-lt"/>
                <a:ea typeface="+mn-ea"/>
                <a:cs typeface="+mn-cs"/>
              </a:defRPr>
            </a:lvl1pPr>
            <a:lvl2pPr marL="576263" indent="-274320" algn="l" defTabSz="914400" rtl="0" eaLnBrk="1" latinLnBrk="0" hangingPunct="1">
              <a:spcBef>
                <a:spcPct val="20000"/>
              </a:spcBef>
              <a:buClr>
                <a:schemeClr val="accent1"/>
              </a:buClr>
              <a:buSzPct val="100000"/>
              <a:buFont typeface="Symbol" pitchFamily="18" charset="2"/>
              <a:buChar char=""/>
              <a:defRPr sz="2200" kern="1200">
                <a:solidFill>
                  <a:schemeClr val="tx2"/>
                </a:solidFill>
                <a:latin typeface="+mn-lt"/>
                <a:ea typeface="+mn-ea"/>
                <a:cs typeface="+mn-cs"/>
              </a:defRPr>
            </a:lvl2pPr>
            <a:lvl3pPr marL="855663" indent="-228600" algn="l" defTabSz="914400" rtl="0" eaLnBrk="1" latinLnBrk="0" hangingPunct="1">
              <a:spcBef>
                <a:spcPct val="20000"/>
              </a:spcBef>
              <a:buClr>
                <a:schemeClr val="accent1"/>
              </a:buClr>
              <a:buSzPct val="100000"/>
              <a:buFont typeface="Symbol" pitchFamily="18" charset="2"/>
              <a:buChar char=""/>
              <a:defRPr sz="2000" kern="1200">
                <a:solidFill>
                  <a:schemeClr val="tx2"/>
                </a:solidFill>
                <a:latin typeface="+mn-lt"/>
                <a:ea typeface="+mn-ea"/>
                <a:cs typeface="+mn-cs"/>
              </a:defRPr>
            </a:lvl3pPr>
            <a:lvl4pPr marL="1143000" indent="-228600" algn="l" defTabSz="914400" rtl="0" eaLnBrk="1" latinLnBrk="0" hangingPunct="1">
              <a:spcBef>
                <a:spcPct val="20000"/>
              </a:spcBef>
              <a:buClr>
                <a:schemeClr val="accent1"/>
              </a:buClr>
              <a:buSzPct val="100000"/>
              <a:buFont typeface="Symbol" pitchFamily="18" charset="2"/>
              <a:buChar char=""/>
              <a:defRPr sz="1800" kern="1200">
                <a:solidFill>
                  <a:schemeClr val="tx2"/>
                </a:solidFill>
                <a:latin typeface="+mn-lt"/>
                <a:ea typeface="+mn-ea"/>
                <a:cs typeface="+mn-cs"/>
              </a:defRPr>
            </a:lvl4pPr>
            <a:lvl5pPr marL="1463040" indent="-228600" algn="l" defTabSz="914400" rtl="0" eaLnBrk="1" latinLnBrk="0" hangingPunct="1">
              <a:spcBef>
                <a:spcPct val="20000"/>
              </a:spcBef>
              <a:buClr>
                <a:schemeClr val="accent1"/>
              </a:buClr>
              <a:buSzPct val="100000"/>
              <a:buFont typeface="Symbol" pitchFamily="18" charset="2"/>
              <a:buChar char=""/>
              <a:defRPr sz="1600" kern="1200">
                <a:solidFill>
                  <a:schemeClr val="tx2"/>
                </a:solidFill>
                <a:latin typeface="+mn-lt"/>
                <a:ea typeface="+mn-ea"/>
                <a:cs typeface="+mn-cs"/>
              </a:defRPr>
            </a:lvl5pPr>
            <a:lvl6pPr marL="178308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6pPr>
            <a:lvl7pPr marL="210312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7pPr>
            <a:lvl8pPr marL="242316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8pPr>
            <a:lvl9pPr marL="274320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9pPr>
          </a:lstStyle>
          <a:p>
            <a:pPr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(A) 8</a:t>
            </a:r>
            <a:endParaRPr lang="en-US" sz="2300" dirty="0">
              <a:solidFill>
                <a:schemeClr val="tx1"/>
              </a:solidFill>
              <a:latin typeface="Times New Roman" pitchFamily="18" charset="0"/>
              <a:cs typeface="Times New Roman" pitchFamily="18" charset="0"/>
            </a:endParaRPr>
          </a:p>
        </p:txBody>
      </p:sp>
      <p:sp>
        <p:nvSpPr>
          <p:cNvPr id="7" name="Content Placeholder 10"/>
          <p:cNvSpPr txBox="1">
            <a:spLocks/>
          </p:cNvSpPr>
          <p:nvPr/>
        </p:nvSpPr>
        <p:spPr>
          <a:xfrm>
            <a:off x="2648204" y="3057144"/>
            <a:ext cx="1383356" cy="599459"/>
          </a:xfrm>
          <a:prstGeom prst="rect">
            <a:avLst/>
          </a:prstGeom>
        </p:spPr>
        <p:txBody>
          <a:bodyPr wrap="square">
            <a:spAutoFit/>
          </a:bodyPr>
          <a:lstStyle>
            <a:lvl1pPr marL="274320" indent="-274320" algn="l" defTabSz="914400" rtl="0" eaLnBrk="1" latinLnBrk="0" hangingPunct="1">
              <a:spcBef>
                <a:spcPct val="20000"/>
              </a:spcBef>
              <a:buClr>
                <a:schemeClr val="accent1"/>
              </a:buClr>
              <a:buSzPct val="100000"/>
              <a:buFont typeface="Symbol" pitchFamily="18" charset="2"/>
              <a:buChar char=""/>
              <a:defRPr sz="2400" kern="1200">
                <a:solidFill>
                  <a:schemeClr val="tx2"/>
                </a:solidFill>
                <a:latin typeface="+mn-lt"/>
                <a:ea typeface="+mn-ea"/>
                <a:cs typeface="+mn-cs"/>
              </a:defRPr>
            </a:lvl1pPr>
            <a:lvl2pPr marL="576263" indent="-274320" algn="l" defTabSz="914400" rtl="0" eaLnBrk="1" latinLnBrk="0" hangingPunct="1">
              <a:spcBef>
                <a:spcPct val="20000"/>
              </a:spcBef>
              <a:buClr>
                <a:schemeClr val="accent1"/>
              </a:buClr>
              <a:buSzPct val="100000"/>
              <a:buFont typeface="Symbol" pitchFamily="18" charset="2"/>
              <a:buChar char=""/>
              <a:defRPr sz="2200" kern="1200">
                <a:solidFill>
                  <a:schemeClr val="tx2"/>
                </a:solidFill>
                <a:latin typeface="+mn-lt"/>
                <a:ea typeface="+mn-ea"/>
                <a:cs typeface="+mn-cs"/>
              </a:defRPr>
            </a:lvl2pPr>
            <a:lvl3pPr marL="855663" indent="-228600" algn="l" defTabSz="914400" rtl="0" eaLnBrk="1" latinLnBrk="0" hangingPunct="1">
              <a:spcBef>
                <a:spcPct val="20000"/>
              </a:spcBef>
              <a:buClr>
                <a:schemeClr val="accent1"/>
              </a:buClr>
              <a:buSzPct val="100000"/>
              <a:buFont typeface="Symbol" pitchFamily="18" charset="2"/>
              <a:buChar char=""/>
              <a:defRPr sz="2000" kern="1200">
                <a:solidFill>
                  <a:schemeClr val="tx2"/>
                </a:solidFill>
                <a:latin typeface="+mn-lt"/>
                <a:ea typeface="+mn-ea"/>
                <a:cs typeface="+mn-cs"/>
              </a:defRPr>
            </a:lvl3pPr>
            <a:lvl4pPr marL="1143000" indent="-228600" algn="l" defTabSz="914400" rtl="0" eaLnBrk="1" latinLnBrk="0" hangingPunct="1">
              <a:spcBef>
                <a:spcPct val="20000"/>
              </a:spcBef>
              <a:buClr>
                <a:schemeClr val="accent1"/>
              </a:buClr>
              <a:buSzPct val="100000"/>
              <a:buFont typeface="Symbol" pitchFamily="18" charset="2"/>
              <a:buChar char=""/>
              <a:defRPr sz="1800" kern="1200">
                <a:solidFill>
                  <a:schemeClr val="tx2"/>
                </a:solidFill>
                <a:latin typeface="+mn-lt"/>
                <a:ea typeface="+mn-ea"/>
                <a:cs typeface="+mn-cs"/>
              </a:defRPr>
            </a:lvl4pPr>
            <a:lvl5pPr marL="1463040" indent="-228600" algn="l" defTabSz="914400" rtl="0" eaLnBrk="1" latinLnBrk="0" hangingPunct="1">
              <a:spcBef>
                <a:spcPct val="20000"/>
              </a:spcBef>
              <a:buClr>
                <a:schemeClr val="accent1"/>
              </a:buClr>
              <a:buSzPct val="100000"/>
              <a:buFont typeface="Symbol" pitchFamily="18" charset="2"/>
              <a:buChar char=""/>
              <a:defRPr sz="1600" kern="1200">
                <a:solidFill>
                  <a:schemeClr val="tx2"/>
                </a:solidFill>
                <a:latin typeface="+mn-lt"/>
                <a:ea typeface="+mn-ea"/>
                <a:cs typeface="+mn-cs"/>
              </a:defRPr>
            </a:lvl5pPr>
            <a:lvl6pPr marL="178308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6pPr>
            <a:lvl7pPr marL="210312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7pPr>
            <a:lvl8pPr marL="242316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8pPr>
            <a:lvl9pPr marL="274320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9pPr>
          </a:lstStyle>
          <a:p>
            <a:pPr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(B</a:t>
            </a:r>
            <a:r>
              <a:rPr lang="en-US" sz="2300" smtClean="0">
                <a:solidFill>
                  <a:schemeClr val="tx1"/>
                </a:solidFill>
                <a:latin typeface="Times New Roman" pitchFamily="18" charset="0"/>
                <a:cs typeface="Times New Roman" pitchFamily="18" charset="0"/>
              </a:rPr>
              <a:t>) 7</a:t>
            </a:r>
            <a:endParaRPr lang="en-US" sz="2300" dirty="0">
              <a:solidFill>
                <a:schemeClr val="tx1"/>
              </a:solidFill>
              <a:latin typeface="Times New Roman" pitchFamily="18" charset="0"/>
              <a:cs typeface="Times New Roman" pitchFamily="18" charset="0"/>
            </a:endParaRPr>
          </a:p>
        </p:txBody>
      </p:sp>
      <p:sp>
        <p:nvSpPr>
          <p:cNvPr id="8" name="Content Placeholder 10"/>
          <p:cNvSpPr txBox="1">
            <a:spLocks/>
          </p:cNvSpPr>
          <p:nvPr/>
        </p:nvSpPr>
        <p:spPr>
          <a:xfrm>
            <a:off x="4114800" y="3048000"/>
            <a:ext cx="1530096" cy="599459"/>
          </a:xfrm>
          <a:prstGeom prst="rect">
            <a:avLst/>
          </a:prstGeom>
        </p:spPr>
        <p:txBody>
          <a:bodyPr wrap="square">
            <a:spAutoFit/>
          </a:bodyPr>
          <a:lstStyle>
            <a:lvl1pPr marL="274320" indent="-274320" algn="l" defTabSz="914400" rtl="0" eaLnBrk="1" latinLnBrk="0" hangingPunct="1">
              <a:spcBef>
                <a:spcPct val="20000"/>
              </a:spcBef>
              <a:buClr>
                <a:schemeClr val="accent1"/>
              </a:buClr>
              <a:buSzPct val="100000"/>
              <a:buFont typeface="Symbol" pitchFamily="18" charset="2"/>
              <a:buChar char=""/>
              <a:defRPr sz="2400" kern="1200">
                <a:solidFill>
                  <a:schemeClr val="tx2"/>
                </a:solidFill>
                <a:latin typeface="+mn-lt"/>
                <a:ea typeface="+mn-ea"/>
                <a:cs typeface="+mn-cs"/>
              </a:defRPr>
            </a:lvl1pPr>
            <a:lvl2pPr marL="576263" indent="-274320" algn="l" defTabSz="914400" rtl="0" eaLnBrk="1" latinLnBrk="0" hangingPunct="1">
              <a:spcBef>
                <a:spcPct val="20000"/>
              </a:spcBef>
              <a:buClr>
                <a:schemeClr val="accent1"/>
              </a:buClr>
              <a:buSzPct val="100000"/>
              <a:buFont typeface="Symbol" pitchFamily="18" charset="2"/>
              <a:buChar char=""/>
              <a:defRPr sz="2200" kern="1200">
                <a:solidFill>
                  <a:schemeClr val="tx2"/>
                </a:solidFill>
                <a:latin typeface="+mn-lt"/>
                <a:ea typeface="+mn-ea"/>
                <a:cs typeface="+mn-cs"/>
              </a:defRPr>
            </a:lvl2pPr>
            <a:lvl3pPr marL="855663" indent="-228600" algn="l" defTabSz="914400" rtl="0" eaLnBrk="1" latinLnBrk="0" hangingPunct="1">
              <a:spcBef>
                <a:spcPct val="20000"/>
              </a:spcBef>
              <a:buClr>
                <a:schemeClr val="accent1"/>
              </a:buClr>
              <a:buSzPct val="100000"/>
              <a:buFont typeface="Symbol" pitchFamily="18" charset="2"/>
              <a:buChar char=""/>
              <a:defRPr sz="2000" kern="1200">
                <a:solidFill>
                  <a:schemeClr val="tx2"/>
                </a:solidFill>
                <a:latin typeface="+mn-lt"/>
                <a:ea typeface="+mn-ea"/>
                <a:cs typeface="+mn-cs"/>
              </a:defRPr>
            </a:lvl3pPr>
            <a:lvl4pPr marL="1143000" indent="-228600" algn="l" defTabSz="914400" rtl="0" eaLnBrk="1" latinLnBrk="0" hangingPunct="1">
              <a:spcBef>
                <a:spcPct val="20000"/>
              </a:spcBef>
              <a:buClr>
                <a:schemeClr val="accent1"/>
              </a:buClr>
              <a:buSzPct val="100000"/>
              <a:buFont typeface="Symbol" pitchFamily="18" charset="2"/>
              <a:buChar char=""/>
              <a:defRPr sz="1800" kern="1200">
                <a:solidFill>
                  <a:schemeClr val="tx2"/>
                </a:solidFill>
                <a:latin typeface="+mn-lt"/>
                <a:ea typeface="+mn-ea"/>
                <a:cs typeface="+mn-cs"/>
              </a:defRPr>
            </a:lvl4pPr>
            <a:lvl5pPr marL="1463040" indent="-228600" algn="l" defTabSz="914400" rtl="0" eaLnBrk="1" latinLnBrk="0" hangingPunct="1">
              <a:spcBef>
                <a:spcPct val="20000"/>
              </a:spcBef>
              <a:buClr>
                <a:schemeClr val="accent1"/>
              </a:buClr>
              <a:buSzPct val="100000"/>
              <a:buFont typeface="Symbol" pitchFamily="18" charset="2"/>
              <a:buChar char=""/>
              <a:defRPr sz="1600" kern="1200">
                <a:solidFill>
                  <a:schemeClr val="tx2"/>
                </a:solidFill>
                <a:latin typeface="+mn-lt"/>
                <a:ea typeface="+mn-ea"/>
                <a:cs typeface="+mn-cs"/>
              </a:defRPr>
            </a:lvl5pPr>
            <a:lvl6pPr marL="178308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6pPr>
            <a:lvl7pPr marL="210312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7pPr>
            <a:lvl8pPr marL="242316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8pPr>
            <a:lvl9pPr marL="274320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9pPr>
          </a:lstStyle>
          <a:p>
            <a:pPr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(C) 4</a:t>
            </a:r>
            <a:endParaRPr lang="en-US" sz="2300" dirty="0">
              <a:solidFill>
                <a:schemeClr val="tx1"/>
              </a:solidFill>
              <a:latin typeface="Times New Roman" pitchFamily="18" charset="0"/>
              <a:cs typeface="Times New Roman" pitchFamily="18" charset="0"/>
            </a:endParaRPr>
          </a:p>
        </p:txBody>
      </p:sp>
      <p:sp>
        <p:nvSpPr>
          <p:cNvPr id="9" name="Content Placeholder 10"/>
          <p:cNvSpPr txBox="1">
            <a:spLocks/>
          </p:cNvSpPr>
          <p:nvPr/>
        </p:nvSpPr>
        <p:spPr>
          <a:xfrm>
            <a:off x="5779008" y="3057144"/>
            <a:ext cx="1764792" cy="676339"/>
          </a:xfrm>
          <a:prstGeom prst="rect">
            <a:avLst/>
          </a:prstGeom>
        </p:spPr>
        <p:txBody>
          <a:bodyPr wrap="square">
            <a:spAutoFit/>
          </a:bodyPr>
          <a:lstStyle>
            <a:lvl1pPr marL="274320" indent="-274320" algn="l" defTabSz="914400" rtl="0" eaLnBrk="1" latinLnBrk="0" hangingPunct="1">
              <a:spcBef>
                <a:spcPct val="20000"/>
              </a:spcBef>
              <a:buClr>
                <a:schemeClr val="accent1"/>
              </a:buClr>
              <a:buSzPct val="100000"/>
              <a:buFont typeface="Symbol" pitchFamily="18" charset="2"/>
              <a:buChar char=""/>
              <a:defRPr sz="2400" kern="1200">
                <a:solidFill>
                  <a:schemeClr val="tx2"/>
                </a:solidFill>
                <a:latin typeface="+mn-lt"/>
                <a:ea typeface="+mn-ea"/>
                <a:cs typeface="+mn-cs"/>
              </a:defRPr>
            </a:lvl1pPr>
            <a:lvl2pPr marL="576263" indent="-274320" algn="l" defTabSz="914400" rtl="0" eaLnBrk="1" latinLnBrk="0" hangingPunct="1">
              <a:spcBef>
                <a:spcPct val="20000"/>
              </a:spcBef>
              <a:buClr>
                <a:schemeClr val="accent1"/>
              </a:buClr>
              <a:buSzPct val="100000"/>
              <a:buFont typeface="Symbol" pitchFamily="18" charset="2"/>
              <a:buChar char=""/>
              <a:defRPr sz="2200" kern="1200">
                <a:solidFill>
                  <a:schemeClr val="tx2"/>
                </a:solidFill>
                <a:latin typeface="+mn-lt"/>
                <a:ea typeface="+mn-ea"/>
                <a:cs typeface="+mn-cs"/>
              </a:defRPr>
            </a:lvl2pPr>
            <a:lvl3pPr marL="855663" indent="-228600" algn="l" defTabSz="914400" rtl="0" eaLnBrk="1" latinLnBrk="0" hangingPunct="1">
              <a:spcBef>
                <a:spcPct val="20000"/>
              </a:spcBef>
              <a:buClr>
                <a:schemeClr val="accent1"/>
              </a:buClr>
              <a:buSzPct val="100000"/>
              <a:buFont typeface="Symbol" pitchFamily="18" charset="2"/>
              <a:buChar char=""/>
              <a:defRPr sz="2000" kern="1200">
                <a:solidFill>
                  <a:schemeClr val="tx2"/>
                </a:solidFill>
                <a:latin typeface="+mn-lt"/>
                <a:ea typeface="+mn-ea"/>
                <a:cs typeface="+mn-cs"/>
              </a:defRPr>
            </a:lvl3pPr>
            <a:lvl4pPr marL="1143000" indent="-228600" algn="l" defTabSz="914400" rtl="0" eaLnBrk="1" latinLnBrk="0" hangingPunct="1">
              <a:spcBef>
                <a:spcPct val="20000"/>
              </a:spcBef>
              <a:buClr>
                <a:schemeClr val="accent1"/>
              </a:buClr>
              <a:buSzPct val="100000"/>
              <a:buFont typeface="Symbol" pitchFamily="18" charset="2"/>
              <a:buChar char=""/>
              <a:defRPr sz="1800" kern="1200">
                <a:solidFill>
                  <a:schemeClr val="tx2"/>
                </a:solidFill>
                <a:latin typeface="+mn-lt"/>
                <a:ea typeface="+mn-ea"/>
                <a:cs typeface="+mn-cs"/>
              </a:defRPr>
            </a:lvl4pPr>
            <a:lvl5pPr marL="1463040" indent="-228600" algn="l" defTabSz="914400" rtl="0" eaLnBrk="1" latinLnBrk="0" hangingPunct="1">
              <a:spcBef>
                <a:spcPct val="20000"/>
              </a:spcBef>
              <a:buClr>
                <a:schemeClr val="accent1"/>
              </a:buClr>
              <a:buSzPct val="100000"/>
              <a:buFont typeface="Symbol" pitchFamily="18" charset="2"/>
              <a:buChar char=""/>
              <a:defRPr sz="1600" kern="1200">
                <a:solidFill>
                  <a:schemeClr val="tx2"/>
                </a:solidFill>
                <a:latin typeface="+mn-lt"/>
                <a:ea typeface="+mn-ea"/>
                <a:cs typeface="+mn-cs"/>
              </a:defRPr>
            </a:lvl5pPr>
            <a:lvl6pPr marL="178308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6pPr>
            <a:lvl7pPr marL="210312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7pPr>
            <a:lvl8pPr marL="242316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8pPr>
            <a:lvl9pPr marL="274320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9pPr>
          </a:lstStyle>
          <a:p>
            <a:pPr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(D</a:t>
            </a:r>
            <a:r>
              <a:rPr lang="en-US" sz="2300" smtClean="0">
                <a:solidFill>
                  <a:schemeClr val="tx1"/>
                </a:solidFill>
                <a:latin typeface="Times New Roman" pitchFamily="18" charset="0"/>
                <a:cs typeface="Times New Roman" pitchFamily="18" charset="0"/>
              </a:rPr>
              <a:t>) 3</a:t>
            </a:r>
            <a:endParaRPr lang="en-US" sz="2300" dirty="0">
              <a:solidFill>
                <a:schemeClr val="tx1"/>
              </a:solidFill>
              <a:latin typeface="Times New Roman" pitchFamily="18" charset="0"/>
              <a:cs typeface="Times New Roman" pitchFamily="18" charset="0"/>
            </a:endParaRPr>
          </a:p>
        </p:txBody>
      </p:sp>
      <p:sp>
        <p:nvSpPr>
          <p:cNvPr id="10" name="Rectangle 9"/>
          <p:cNvSpPr/>
          <p:nvPr/>
        </p:nvSpPr>
        <p:spPr>
          <a:xfrm>
            <a:off x="1161662" y="2676144"/>
            <a:ext cx="2816797" cy="446276"/>
          </a:xfrm>
          <a:prstGeom prst="rect">
            <a:avLst/>
          </a:prstGeom>
        </p:spPr>
        <p:txBody>
          <a:bodyPr wrap="none">
            <a:spAutoFit/>
          </a:bodyPr>
          <a:lstStyle/>
          <a:p>
            <a:r>
              <a:rPr lang="en-US" sz="2300" dirty="0">
                <a:latin typeface="Times New Roman" pitchFamily="18" charset="0"/>
                <a:cs typeface="Times New Roman" pitchFamily="18" charset="0"/>
              </a:rPr>
              <a:t>The </a:t>
            </a:r>
            <a:r>
              <a:rPr lang="en-US" sz="2300" dirty="0" smtClean="0">
                <a:latin typeface="Times New Roman" pitchFamily="18" charset="0"/>
                <a:cs typeface="Times New Roman" pitchFamily="18" charset="0"/>
              </a:rPr>
              <a:t>median </a:t>
            </a:r>
            <a:r>
              <a:rPr lang="en-US" sz="2300" dirty="0">
                <a:latin typeface="Times New Roman" pitchFamily="18" charset="0"/>
                <a:cs typeface="Times New Roman" pitchFamily="18" charset="0"/>
              </a:rPr>
              <a:t>score was</a:t>
            </a:r>
          </a:p>
        </p:txBody>
      </p:sp>
      <p:sp>
        <p:nvSpPr>
          <p:cNvPr id="11" name="Notched Right Arrow 10"/>
          <p:cNvSpPr/>
          <p:nvPr/>
        </p:nvSpPr>
        <p:spPr>
          <a:xfrm>
            <a:off x="7162800" y="6019800"/>
            <a:ext cx="1782315" cy="685800"/>
          </a:xfrm>
          <a:prstGeom prst="notchedRightArrow">
            <a:avLst/>
          </a:prstGeom>
          <a:blipFill>
            <a:blip r:embed="rId2" cstate="print">
              <a:extLst>
                <a:ext uri="{BEBA8EAE-BF5A-486C-A8C5-ECC9F3942E4B}">
                  <a14:imgProps xmlns:a14="http://schemas.microsoft.com/office/drawing/2010/main" xmlns="">
                    <a14:imgLayer r:embed="rId3">
                      <a14:imgEffect>
                        <a14:brightnessContrast bright="-20000" contrast="-20000"/>
                      </a14:imgEffect>
                    </a14:imgLayer>
                  </a14:imgProps>
                </a:ex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ANSWER</a:t>
            </a:r>
            <a:endParaRPr lang="en-US" sz="2000" b="1" dirty="0">
              <a:solidFill>
                <a:schemeClr val="tx1"/>
              </a:solidFill>
              <a:latin typeface="Times New Roman" pitchFamily="18" charset="0"/>
              <a:cs typeface="Times New Roman" pitchFamily="18" charset="0"/>
            </a:endParaRPr>
          </a:p>
        </p:txBody>
      </p:sp>
      <p:sp>
        <p:nvSpPr>
          <p:cNvPr id="12" name="TextBox 11"/>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4 Paper 1</a:t>
            </a:r>
          </a:p>
        </p:txBody>
      </p:sp>
    </p:spTree>
    <p:extLst>
      <p:ext uri="{BB962C8B-B14F-4D97-AF65-F5344CB8AC3E}">
        <p14:creationId xmlns:p14="http://schemas.microsoft.com/office/powerpoint/2010/main" xmlns="" val="1992211618"/>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p:cTn id="7" dur="500" fill="hold"/>
                                        <p:tgtEl>
                                          <p:spTgt spid="5"/>
                                        </p:tgtEl>
                                        <p:attrNameLst>
                                          <p:attrName>ppt_w</p:attrName>
                                        </p:attrNameLst>
                                      </p:cBhvr>
                                      <p:tavLst>
                                        <p:tav tm="0">
                                          <p:val>
                                            <p:fltVal val="0"/>
                                          </p:val>
                                        </p:tav>
                                        <p:tav tm="100000">
                                          <p:val>
                                            <p:strVal val="#ppt_w"/>
                                          </p:val>
                                        </p:tav>
                                      </p:tavLst>
                                    </p:anim>
                                    <p:anim calcmode="lin" valueType="num">
                                      <p:cBhvr>
                                        <p:cTn id="8" dur="500" fill="hold"/>
                                        <p:tgtEl>
                                          <p:spTgt spid="5"/>
                                        </p:tgtEl>
                                        <p:attrNameLst>
                                          <p:attrName>ppt_h</p:attrName>
                                        </p:attrNameLst>
                                      </p:cBhvr>
                                      <p:tavLst>
                                        <p:tav tm="0">
                                          <p:val>
                                            <p:fltVal val="0"/>
                                          </p:val>
                                        </p:tav>
                                        <p:tav tm="100000">
                                          <p:val>
                                            <p:strVal val="#ppt_h"/>
                                          </p:val>
                                        </p:tav>
                                      </p:tavLst>
                                    </p:anim>
                                    <p:animEffect transition="in" filter="fade">
                                      <p:cBhvr>
                                        <p:cTn id="9" dur="500"/>
                                        <p:tgtEl>
                                          <p:spTgt spid="5"/>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10"/>
                                        </p:tgtEl>
                                        <p:attrNameLst>
                                          <p:attrName>style.visibility</p:attrName>
                                        </p:attrNameLst>
                                      </p:cBhvr>
                                      <p:to>
                                        <p:strVal val="visible"/>
                                      </p:to>
                                    </p:set>
                                    <p:anim calcmode="lin" valueType="num">
                                      <p:cBhvr>
                                        <p:cTn id="12" dur="500" fill="hold"/>
                                        <p:tgtEl>
                                          <p:spTgt spid="10"/>
                                        </p:tgtEl>
                                        <p:attrNameLst>
                                          <p:attrName>ppt_w</p:attrName>
                                        </p:attrNameLst>
                                      </p:cBhvr>
                                      <p:tavLst>
                                        <p:tav tm="0">
                                          <p:val>
                                            <p:fltVal val="0"/>
                                          </p:val>
                                        </p:tav>
                                        <p:tav tm="100000">
                                          <p:val>
                                            <p:strVal val="#ppt_w"/>
                                          </p:val>
                                        </p:tav>
                                      </p:tavLst>
                                    </p:anim>
                                    <p:anim calcmode="lin" valueType="num">
                                      <p:cBhvr>
                                        <p:cTn id="13" dur="500" fill="hold"/>
                                        <p:tgtEl>
                                          <p:spTgt spid="10"/>
                                        </p:tgtEl>
                                        <p:attrNameLst>
                                          <p:attrName>ppt_h</p:attrName>
                                        </p:attrNameLst>
                                      </p:cBhvr>
                                      <p:tavLst>
                                        <p:tav tm="0">
                                          <p:val>
                                            <p:fltVal val="0"/>
                                          </p:val>
                                        </p:tav>
                                        <p:tav tm="100000">
                                          <p:val>
                                            <p:strVal val="#ppt_h"/>
                                          </p:val>
                                        </p:tav>
                                      </p:tavLst>
                                    </p:anim>
                                    <p:animEffect transition="in" filter="fade">
                                      <p:cBhvr>
                                        <p:cTn id="14" dur="500"/>
                                        <p:tgtEl>
                                          <p:spTgt spid="10"/>
                                        </p:tgtEl>
                                      </p:cBhvr>
                                    </p:animEffect>
                                  </p:childTnLst>
                                </p:cTn>
                              </p:par>
                            </p:childTnLst>
                          </p:cTn>
                        </p:par>
                      </p:childTnLst>
                    </p:cTn>
                  </p:par>
                  <p:par>
                    <p:cTn id="15" fill="hold">
                      <p:stCondLst>
                        <p:cond delay="indefinite"/>
                      </p:stCondLst>
                      <p:childTnLst>
                        <p:par>
                          <p:cTn id="16" fill="hold">
                            <p:stCondLst>
                              <p:cond delay="0"/>
                            </p:stCondLst>
                            <p:childTnLst>
                              <p:par>
                                <p:cTn id="17" presetID="53" presetClass="entr" presetSubtype="16" fill="hold" grpId="0" nodeType="clickEffect">
                                  <p:stCondLst>
                                    <p:cond delay="0"/>
                                  </p:stCondLst>
                                  <p:childTnLst>
                                    <p:set>
                                      <p:cBhvr>
                                        <p:cTn id="18" dur="1" fill="hold">
                                          <p:stCondLst>
                                            <p:cond delay="0"/>
                                          </p:stCondLst>
                                        </p:cTn>
                                        <p:tgtEl>
                                          <p:spTgt spid="6"/>
                                        </p:tgtEl>
                                        <p:attrNameLst>
                                          <p:attrName>style.visibility</p:attrName>
                                        </p:attrNameLst>
                                      </p:cBhvr>
                                      <p:to>
                                        <p:strVal val="visible"/>
                                      </p:to>
                                    </p:set>
                                    <p:anim calcmode="lin" valueType="num">
                                      <p:cBhvr>
                                        <p:cTn id="19" dur="500" fill="hold"/>
                                        <p:tgtEl>
                                          <p:spTgt spid="6"/>
                                        </p:tgtEl>
                                        <p:attrNameLst>
                                          <p:attrName>ppt_w</p:attrName>
                                        </p:attrNameLst>
                                      </p:cBhvr>
                                      <p:tavLst>
                                        <p:tav tm="0">
                                          <p:val>
                                            <p:fltVal val="0"/>
                                          </p:val>
                                        </p:tav>
                                        <p:tav tm="100000">
                                          <p:val>
                                            <p:strVal val="#ppt_w"/>
                                          </p:val>
                                        </p:tav>
                                      </p:tavLst>
                                    </p:anim>
                                    <p:anim calcmode="lin" valueType="num">
                                      <p:cBhvr>
                                        <p:cTn id="20" dur="500" fill="hold"/>
                                        <p:tgtEl>
                                          <p:spTgt spid="6"/>
                                        </p:tgtEl>
                                        <p:attrNameLst>
                                          <p:attrName>ppt_h</p:attrName>
                                        </p:attrNameLst>
                                      </p:cBhvr>
                                      <p:tavLst>
                                        <p:tav tm="0">
                                          <p:val>
                                            <p:fltVal val="0"/>
                                          </p:val>
                                        </p:tav>
                                        <p:tav tm="100000">
                                          <p:val>
                                            <p:strVal val="#ppt_h"/>
                                          </p:val>
                                        </p:tav>
                                      </p:tavLst>
                                    </p:anim>
                                    <p:animEffect transition="in" filter="fade">
                                      <p:cBhvr>
                                        <p:cTn id="21" dur="500"/>
                                        <p:tgtEl>
                                          <p:spTgt spid="6"/>
                                        </p:tgtEl>
                                      </p:cBhvr>
                                    </p:animEffect>
                                  </p:childTnLst>
                                </p:cTn>
                              </p:par>
                              <p:par>
                                <p:cTn id="22" presetID="53" presetClass="entr" presetSubtype="16" fill="hold" grpId="0" nodeType="withEffect">
                                  <p:stCondLst>
                                    <p:cond delay="0"/>
                                  </p:stCondLst>
                                  <p:childTnLst>
                                    <p:set>
                                      <p:cBhvr>
                                        <p:cTn id="23" dur="1" fill="hold">
                                          <p:stCondLst>
                                            <p:cond delay="0"/>
                                          </p:stCondLst>
                                        </p:cTn>
                                        <p:tgtEl>
                                          <p:spTgt spid="7"/>
                                        </p:tgtEl>
                                        <p:attrNameLst>
                                          <p:attrName>style.visibility</p:attrName>
                                        </p:attrNameLst>
                                      </p:cBhvr>
                                      <p:to>
                                        <p:strVal val="visible"/>
                                      </p:to>
                                    </p:set>
                                    <p:anim calcmode="lin" valueType="num">
                                      <p:cBhvr>
                                        <p:cTn id="24" dur="500" fill="hold"/>
                                        <p:tgtEl>
                                          <p:spTgt spid="7"/>
                                        </p:tgtEl>
                                        <p:attrNameLst>
                                          <p:attrName>ppt_w</p:attrName>
                                        </p:attrNameLst>
                                      </p:cBhvr>
                                      <p:tavLst>
                                        <p:tav tm="0">
                                          <p:val>
                                            <p:fltVal val="0"/>
                                          </p:val>
                                        </p:tav>
                                        <p:tav tm="100000">
                                          <p:val>
                                            <p:strVal val="#ppt_w"/>
                                          </p:val>
                                        </p:tav>
                                      </p:tavLst>
                                    </p:anim>
                                    <p:anim calcmode="lin" valueType="num">
                                      <p:cBhvr>
                                        <p:cTn id="25" dur="500" fill="hold"/>
                                        <p:tgtEl>
                                          <p:spTgt spid="7"/>
                                        </p:tgtEl>
                                        <p:attrNameLst>
                                          <p:attrName>ppt_h</p:attrName>
                                        </p:attrNameLst>
                                      </p:cBhvr>
                                      <p:tavLst>
                                        <p:tav tm="0">
                                          <p:val>
                                            <p:fltVal val="0"/>
                                          </p:val>
                                        </p:tav>
                                        <p:tav tm="100000">
                                          <p:val>
                                            <p:strVal val="#ppt_h"/>
                                          </p:val>
                                        </p:tav>
                                      </p:tavLst>
                                    </p:anim>
                                    <p:animEffect transition="in" filter="fade">
                                      <p:cBhvr>
                                        <p:cTn id="26" dur="500"/>
                                        <p:tgtEl>
                                          <p:spTgt spid="7"/>
                                        </p:tgtEl>
                                      </p:cBhvr>
                                    </p:animEffect>
                                  </p:childTnLst>
                                </p:cTn>
                              </p:par>
                              <p:par>
                                <p:cTn id="27" presetID="53" presetClass="entr" presetSubtype="16" fill="hold" grpId="0" nodeType="withEffect">
                                  <p:stCondLst>
                                    <p:cond delay="0"/>
                                  </p:stCondLst>
                                  <p:childTnLst>
                                    <p:set>
                                      <p:cBhvr>
                                        <p:cTn id="28" dur="1" fill="hold">
                                          <p:stCondLst>
                                            <p:cond delay="0"/>
                                          </p:stCondLst>
                                        </p:cTn>
                                        <p:tgtEl>
                                          <p:spTgt spid="8"/>
                                        </p:tgtEl>
                                        <p:attrNameLst>
                                          <p:attrName>style.visibility</p:attrName>
                                        </p:attrNameLst>
                                      </p:cBhvr>
                                      <p:to>
                                        <p:strVal val="visible"/>
                                      </p:to>
                                    </p:set>
                                    <p:anim calcmode="lin" valueType="num">
                                      <p:cBhvr>
                                        <p:cTn id="29" dur="500" fill="hold"/>
                                        <p:tgtEl>
                                          <p:spTgt spid="8"/>
                                        </p:tgtEl>
                                        <p:attrNameLst>
                                          <p:attrName>ppt_w</p:attrName>
                                        </p:attrNameLst>
                                      </p:cBhvr>
                                      <p:tavLst>
                                        <p:tav tm="0">
                                          <p:val>
                                            <p:fltVal val="0"/>
                                          </p:val>
                                        </p:tav>
                                        <p:tav tm="100000">
                                          <p:val>
                                            <p:strVal val="#ppt_w"/>
                                          </p:val>
                                        </p:tav>
                                      </p:tavLst>
                                    </p:anim>
                                    <p:anim calcmode="lin" valueType="num">
                                      <p:cBhvr>
                                        <p:cTn id="30" dur="500" fill="hold"/>
                                        <p:tgtEl>
                                          <p:spTgt spid="8"/>
                                        </p:tgtEl>
                                        <p:attrNameLst>
                                          <p:attrName>ppt_h</p:attrName>
                                        </p:attrNameLst>
                                      </p:cBhvr>
                                      <p:tavLst>
                                        <p:tav tm="0">
                                          <p:val>
                                            <p:fltVal val="0"/>
                                          </p:val>
                                        </p:tav>
                                        <p:tav tm="100000">
                                          <p:val>
                                            <p:strVal val="#ppt_h"/>
                                          </p:val>
                                        </p:tav>
                                      </p:tavLst>
                                    </p:anim>
                                    <p:animEffect transition="in" filter="fade">
                                      <p:cBhvr>
                                        <p:cTn id="31" dur="500"/>
                                        <p:tgtEl>
                                          <p:spTgt spid="8"/>
                                        </p:tgtEl>
                                      </p:cBhvr>
                                    </p:animEffect>
                                  </p:childTnLst>
                                </p:cTn>
                              </p:par>
                              <p:par>
                                <p:cTn id="32" presetID="53" presetClass="entr" presetSubtype="16" fill="hold" grpId="0" nodeType="withEffect">
                                  <p:stCondLst>
                                    <p:cond delay="0"/>
                                  </p:stCondLst>
                                  <p:childTnLst>
                                    <p:set>
                                      <p:cBhvr>
                                        <p:cTn id="33" dur="1" fill="hold">
                                          <p:stCondLst>
                                            <p:cond delay="0"/>
                                          </p:stCondLst>
                                        </p:cTn>
                                        <p:tgtEl>
                                          <p:spTgt spid="9"/>
                                        </p:tgtEl>
                                        <p:attrNameLst>
                                          <p:attrName>style.visibility</p:attrName>
                                        </p:attrNameLst>
                                      </p:cBhvr>
                                      <p:to>
                                        <p:strVal val="visible"/>
                                      </p:to>
                                    </p:set>
                                    <p:anim calcmode="lin" valueType="num">
                                      <p:cBhvr>
                                        <p:cTn id="34" dur="500" fill="hold"/>
                                        <p:tgtEl>
                                          <p:spTgt spid="9"/>
                                        </p:tgtEl>
                                        <p:attrNameLst>
                                          <p:attrName>ppt_w</p:attrName>
                                        </p:attrNameLst>
                                      </p:cBhvr>
                                      <p:tavLst>
                                        <p:tav tm="0">
                                          <p:val>
                                            <p:fltVal val="0"/>
                                          </p:val>
                                        </p:tav>
                                        <p:tav tm="100000">
                                          <p:val>
                                            <p:strVal val="#ppt_w"/>
                                          </p:val>
                                        </p:tav>
                                      </p:tavLst>
                                    </p:anim>
                                    <p:anim calcmode="lin" valueType="num">
                                      <p:cBhvr>
                                        <p:cTn id="35" dur="500" fill="hold"/>
                                        <p:tgtEl>
                                          <p:spTgt spid="9"/>
                                        </p:tgtEl>
                                        <p:attrNameLst>
                                          <p:attrName>ppt_h</p:attrName>
                                        </p:attrNameLst>
                                      </p:cBhvr>
                                      <p:tavLst>
                                        <p:tav tm="0">
                                          <p:val>
                                            <p:fltVal val="0"/>
                                          </p:val>
                                        </p:tav>
                                        <p:tav tm="100000">
                                          <p:val>
                                            <p:strVal val="#ppt_h"/>
                                          </p:val>
                                        </p:tav>
                                      </p:tavLst>
                                    </p:anim>
                                    <p:animEffect transition="in" filter="fade">
                                      <p:cBhvr>
                                        <p:cTn id="36" dur="500"/>
                                        <p:tgtEl>
                                          <p:spTgt spid="9"/>
                                        </p:tgtEl>
                                      </p:cBhvr>
                                    </p:animEffect>
                                  </p:childTnLst>
                                </p:cTn>
                              </p:par>
                            </p:childTnLst>
                          </p:cTn>
                        </p:par>
                      </p:childTnLst>
                    </p:cTn>
                  </p:par>
                  <p:par>
                    <p:cTn id="37" fill="hold">
                      <p:stCondLst>
                        <p:cond delay="indefinite"/>
                      </p:stCondLst>
                      <p:childTnLst>
                        <p:par>
                          <p:cTn id="38" fill="hold">
                            <p:stCondLst>
                              <p:cond delay="0"/>
                            </p:stCondLst>
                            <p:childTnLst>
                              <p:par>
                                <p:cTn id="39" presetID="3" presetClass="entr" presetSubtype="10" fill="hold" grpId="0" nodeType="clickEffect">
                                  <p:stCondLst>
                                    <p:cond delay="0"/>
                                  </p:stCondLst>
                                  <p:childTnLst>
                                    <p:set>
                                      <p:cBhvr>
                                        <p:cTn id="40" dur="1" fill="hold">
                                          <p:stCondLst>
                                            <p:cond delay="0"/>
                                          </p:stCondLst>
                                        </p:cTn>
                                        <p:tgtEl>
                                          <p:spTgt spid="11"/>
                                        </p:tgtEl>
                                        <p:attrNameLst>
                                          <p:attrName>style.visibility</p:attrName>
                                        </p:attrNameLst>
                                      </p:cBhvr>
                                      <p:to>
                                        <p:strVal val="visible"/>
                                      </p:to>
                                    </p:set>
                                    <p:animEffect transition="in" filter="blinds(horizontal)">
                                      <p:cBhvr>
                                        <p:cTn id="41"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P spid="7" grpId="0"/>
      <p:bldP spid="8" grpId="0"/>
      <p:bldP spid="9" grpId="0"/>
      <p:bldP spid="10" grpId="0"/>
      <p:bldP spid="11" grpId="0" animBg="1"/>
    </p:bldLst>
  </p:timing>
</p:sld>
</file>

<file path=ppt/slides/slide6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9"/>
          <p:cNvSpPr/>
          <p:nvPr/>
        </p:nvSpPr>
        <p:spPr>
          <a:xfrm>
            <a:off x="1161577" y="2676144"/>
            <a:ext cx="3791423" cy="446276"/>
          </a:xfrm>
          <a:prstGeom prst="rect">
            <a:avLst/>
          </a:prstGeom>
        </p:spPr>
        <p:txBody>
          <a:bodyPr wrap="none">
            <a:spAutoFit/>
          </a:bodyPr>
          <a:lstStyle/>
          <a:p>
            <a:r>
              <a:rPr lang="en-US" sz="2300" dirty="0">
                <a:latin typeface="Times New Roman" pitchFamily="18" charset="0"/>
                <a:cs typeface="Times New Roman" pitchFamily="18" charset="0"/>
              </a:rPr>
              <a:t>The scores in ascending order:</a:t>
            </a:r>
          </a:p>
        </p:txBody>
      </p:sp>
      <p:sp>
        <p:nvSpPr>
          <p:cNvPr id="11" name="Rectangle 10"/>
          <p:cNvSpPr/>
          <p:nvPr/>
        </p:nvSpPr>
        <p:spPr>
          <a:xfrm>
            <a:off x="609600" y="2676144"/>
            <a:ext cx="553357" cy="446276"/>
          </a:xfrm>
          <a:prstGeom prst="rect">
            <a:avLst/>
          </a:prstGeom>
        </p:spPr>
        <p:txBody>
          <a:bodyPr wrap="none">
            <a:spAutoFit/>
          </a:bodyPr>
          <a:lstStyle/>
          <a:p>
            <a:r>
              <a:rPr lang="en-US" sz="2300" b="1" smtClean="0">
                <a:latin typeface="Times New Roman" pitchFamily="18" charset="0"/>
                <a:cs typeface="Times New Roman" pitchFamily="18" charset="0"/>
              </a:rPr>
              <a:t>33.</a:t>
            </a:r>
            <a:endParaRPr lang="en-US" sz="2300" dirty="0">
              <a:latin typeface="Times New Roman" pitchFamily="18" charset="0"/>
              <a:cs typeface="Times New Roman" pitchFamily="18" charset="0"/>
            </a:endParaRPr>
          </a:p>
        </p:txBody>
      </p:sp>
      <p:pic>
        <p:nvPicPr>
          <p:cNvPr id="7170" name="Picture 2"/>
          <p:cNvPicPr>
            <a:picLocks noChangeAspect="1" noChangeArrowheads="1"/>
          </p:cNvPicPr>
          <p:nvPr/>
        </p:nvPicPr>
        <p:blipFill>
          <a:blip r:embed="rId2" cstate="print">
            <a:extLst>
              <a:ext uri="{28A0092B-C50C-407E-A947-70E740481C1C}">
                <a14:useLocalDpi xmlns:a14="http://schemas.microsoft.com/office/drawing/2010/main" xmlns="" val="0"/>
              </a:ext>
            </a:extLst>
          </a:blip>
          <a:srcRect/>
          <a:stretch>
            <a:fillRect/>
          </a:stretch>
        </p:blipFill>
        <p:spPr bwMode="auto">
          <a:xfrm>
            <a:off x="1286069" y="3297004"/>
            <a:ext cx="3483508" cy="165599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pic>
      <p:sp>
        <p:nvSpPr>
          <p:cNvPr id="12" name="Rectangle 11"/>
          <p:cNvSpPr/>
          <p:nvPr/>
        </p:nvSpPr>
        <p:spPr>
          <a:xfrm>
            <a:off x="1161576" y="5181600"/>
            <a:ext cx="6077423" cy="800219"/>
          </a:xfrm>
          <a:prstGeom prst="rect">
            <a:avLst/>
          </a:prstGeom>
        </p:spPr>
        <p:txBody>
          <a:bodyPr wrap="square">
            <a:spAutoFit/>
          </a:bodyPr>
          <a:lstStyle/>
          <a:p>
            <a:r>
              <a:rPr lang="en-US" sz="2300" dirty="0">
                <a:latin typeface="Times New Roman" pitchFamily="18" charset="0"/>
                <a:cs typeface="Times New Roman" pitchFamily="18" charset="0"/>
              </a:rPr>
              <a:t>The middle score which is in the </a:t>
            </a:r>
            <a:r>
              <a:rPr lang="en-US" sz="2300" dirty="0" smtClean="0">
                <a:latin typeface="Times New Roman" pitchFamily="18" charset="0"/>
                <a:cs typeface="Times New Roman" pitchFamily="18" charset="0"/>
              </a:rPr>
              <a:t>6</a:t>
            </a:r>
            <a:r>
              <a:rPr lang="en-US" sz="2300" baseline="30000" dirty="0" smtClean="0">
                <a:latin typeface="Times New Roman" pitchFamily="18" charset="0"/>
                <a:cs typeface="Times New Roman" pitchFamily="18" charset="0"/>
              </a:rPr>
              <a:t>th</a:t>
            </a:r>
            <a:r>
              <a:rPr lang="en-US" sz="2300" dirty="0" smtClean="0">
                <a:latin typeface="Times New Roman" pitchFamily="18" charset="0"/>
                <a:cs typeface="Times New Roman" pitchFamily="18" charset="0"/>
              </a:rPr>
              <a:t> position is </a:t>
            </a:r>
            <a:r>
              <a:rPr lang="en-US" sz="2300" dirty="0">
                <a:latin typeface="Times New Roman" pitchFamily="18" charset="0"/>
                <a:cs typeface="Times New Roman" pitchFamily="18" charset="0"/>
              </a:rPr>
              <a:t>4.</a:t>
            </a:r>
          </a:p>
          <a:p>
            <a:r>
              <a:rPr lang="en-US" sz="2300" dirty="0">
                <a:latin typeface="Times New Roman" pitchFamily="18" charset="0"/>
                <a:cs typeface="Times New Roman" pitchFamily="18" charset="0"/>
              </a:rPr>
              <a:t>The median score, </a:t>
            </a:r>
            <a:r>
              <a:rPr lang="en-US" sz="2300" i="1" dirty="0" smtClean="0">
                <a:latin typeface="Times New Roman" pitchFamily="18" charset="0"/>
                <a:cs typeface="Times New Roman" pitchFamily="18" charset="0"/>
              </a:rPr>
              <a:t>Q</a:t>
            </a:r>
            <a:r>
              <a:rPr lang="en-US" sz="2300" baseline="-25000" dirty="0" smtClean="0">
                <a:latin typeface="Times New Roman" pitchFamily="18" charset="0"/>
                <a:cs typeface="Times New Roman" pitchFamily="18" charset="0"/>
              </a:rPr>
              <a:t>2</a:t>
            </a:r>
            <a:r>
              <a:rPr lang="en-US" sz="2300" dirty="0" smtClean="0">
                <a:latin typeface="Times New Roman" pitchFamily="18" charset="0"/>
                <a:cs typeface="Times New Roman" pitchFamily="18" charset="0"/>
              </a:rPr>
              <a:t> = </a:t>
            </a:r>
            <a:r>
              <a:rPr lang="en-US" sz="2300" dirty="0" smtClean="0">
                <a:solidFill>
                  <a:srgbClr val="00A89C"/>
                </a:solidFill>
                <a:latin typeface="Times New Roman" pitchFamily="18" charset="0"/>
                <a:cs typeface="Times New Roman" pitchFamily="18" charset="0"/>
              </a:rPr>
              <a:t>4</a:t>
            </a:r>
            <a:r>
              <a:rPr lang="en-US" sz="2300" dirty="0">
                <a:latin typeface="Times New Roman" pitchFamily="18" charset="0"/>
                <a:cs typeface="Times New Roman" pitchFamily="18" charset="0"/>
              </a:rPr>
              <a:t>.</a:t>
            </a:r>
          </a:p>
        </p:txBody>
      </p:sp>
      <p:sp>
        <p:nvSpPr>
          <p:cNvPr id="6" name="TextBox 5"/>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4 Paper 1</a:t>
            </a:r>
          </a:p>
        </p:txBody>
      </p:sp>
    </p:spTree>
    <p:extLst>
      <p:ext uri="{BB962C8B-B14F-4D97-AF65-F5344CB8AC3E}">
        <p14:creationId xmlns:p14="http://schemas.microsoft.com/office/powerpoint/2010/main" xmlns="" val="310118643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11"/>
                                        </p:tgtEl>
                                        <p:attrNameLst>
                                          <p:attrName>style.visibility</p:attrName>
                                        </p:attrNameLst>
                                      </p:cBhvr>
                                      <p:to>
                                        <p:strVal val="visible"/>
                                      </p:to>
                                    </p:set>
                                    <p:anim calcmode="lin" valueType="num">
                                      <p:cBhvr>
                                        <p:cTn id="7" dur="500" fill="hold"/>
                                        <p:tgtEl>
                                          <p:spTgt spid="11"/>
                                        </p:tgtEl>
                                        <p:attrNameLst>
                                          <p:attrName>ppt_w</p:attrName>
                                        </p:attrNameLst>
                                      </p:cBhvr>
                                      <p:tavLst>
                                        <p:tav tm="0">
                                          <p:val>
                                            <p:fltVal val="0"/>
                                          </p:val>
                                        </p:tav>
                                        <p:tav tm="100000">
                                          <p:val>
                                            <p:strVal val="#ppt_w"/>
                                          </p:val>
                                        </p:tav>
                                      </p:tavLst>
                                    </p:anim>
                                    <p:anim calcmode="lin" valueType="num">
                                      <p:cBhvr>
                                        <p:cTn id="8" dur="500" fill="hold"/>
                                        <p:tgtEl>
                                          <p:spTgt spid="11"/>
                                        </p:tgtEl>
                                        <p:attrNameLst>
                                          <p:attrName>ppt_h</p:attrName>
                                        </p:attrNameLst>
                                      </p:cBhvr>
                                      <p:tavLst>
                                        <p:tav tm="0">
                                          <p:val>
                                            <p:fltVal val="0"/>
                                          </p:val>
                                        </p:tav>
                                        <p:tav tm="100000">
                                          <p:val>
                                            <p:strVal val="#ppt_h"/>
                                          </p:val>
                                        </p:tav>
                                      </p:tavLst>
                                    </p:anim>
                                    <p:animEffect transition="in" filter="fade">
                                      <p:cBhvr>
                                        <p:cTn id="9" dur="500"/>
                                        <p:tgtEl>
                                          <p:spTgt spid="11"/>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10"/>
                                        </p:tgtEl>
                                        <p:attrNameLst>
                                          <p:attrName>style.visibility</p:attrName>
                                        </p:attrNameLst>
                                      </p:cBhvr>
                                      <p:to>
                                        <p:strVal val="visible"/>
                                      </p:to>
                                    </p:set>
                                    <p:anim calcmode="lin" valueType="num">
                                      <p:cBhvr>
                                        <p:cTn id="12" dur="500" fill="hold"/>
                                        <p:tgtEl>
                                          <p:spTgt spid="10"/>
                                        </p:tgtEl>
                                        <p:attrNameLst>
                                          <p:attrName>ppt_w</p:attrName>
                                        </p:attrNameLst>
                                      </p:cBhvr>
                                      <p:tavLst>
                                        <p:tav tm="0">
                                          <p:val>
                                            <p:fltVal val="0"/>
                                          </p:val>
                                        </p:tav>
                                        <p:tav tm="100000">
                                          <p:val>
                                            <p:strVal val="#ppt_w"/>
                                          </p:val>
                                        </p:tav>
                                      </p:tavLst>
                                    </p:anim>
                                    <p:anim calcmode="lin" valueType="num">
                                      <p:cBhvr>
                                        <p:cTn id="13" dur="500" fill="hold"/>
                                        <p:tgtEl>
                                          <p:spTgt spid="10"/>
                                        </p:tgtEl>
                                        <p:attrNameLst>
                                          <p:attrName>ppt_h</p:attrName>
                                        </p:attrNameLst>
                                      </p:cBhvr>
                                      <p:tavLst>
                                        <p:tav tm="0">
                                          <p:val>
                                            <p:fltVal val="0"/>
                                          </p:val>
                                        </p:tav>
                                        <p:tav tm="100000">
                                          <p:val>
                                            <p:strVal val="#ppt_h"/>
                                          </p:val>
                                        </p:tav>
                                      </p:tavLst>
                                    </p:anim>
                                    <p:animEffect transition="in" filter="fade">
                                      <p:cBhvr>
                                        <p:cTn id="14" dur="500"/>
                                        <p:tgtEl>
                                          <p:spTgt spid="10"/>
                                        </p:tgtEl>
                                      </p:cBhvr>
                                    </p:animEffect>
                                  </p:childTnLst>
                                </p:cTn>
                              </p:par>
                              <p:par>
                                <p:cTn id="15" presetID="53" presetClass="entr" presetSubtype="16" fill="hold" nodeType="withEffect">
                                  <p:stCondLst>
                                    <p:cond delay="0"/>
                                  </p:stCondLst>
                                  <p:childTnLst>
                                    <p:set>
                                      <p:cBhvr>
                                        <p:cTn id="16" dur="1" fill="hold">
                                          <p:stCondLst>
                                            <p:cond delay="0"/>
                                          </p:stCondLst>
                                        </p:cTn>
                                        <p:tgtEl>
                                          <p:spTgt spid="7170"/>
                                        </p:tgtEl>
                                        <p:attrNameLst>
                                          <p:attrName>style.visibility</p:attrName>
                                        </p:attrNameLst>
                                      </p:cBhvr>
                                      <p:to>
                                        <p:strVal val="visible"/>
                                      </p:to>
                                    </p:set>
                                    <p:anim calcmode="lin" valueType="num">
                                      <p:cBhvr>
                                        <p:cTn id="17" dur="500" fill="hold"/>
                                        <p:tgtEl>
                                          <p:spTgt spid="7170"/>
                                        </p:tgtEl>
                                        <p:attrNameLst>
                                          <p:attrName>ppt_w</p:attrName>
                                        </p:attrNameLst>
                                      </p:cBhvr>
                                      <p:tavLst>
                                        <p:tav tm="0">
                                          <p:val>
                                            <p:fltVal val="0"/>
                                          </p:val>
                                        </p:tav>
                                        <p:tav tm="100000">
                                          <p:val>
                                            <p:strVal val="#ppt_w"/>
                                          </p:val>
                                        </p:tav>
                                      </p:tavLst>
                                    </p:anim>
                                    <p:anim calcmode="lin" valueType="num">
                                      <p:cBhvr>
                                        <p:cTn id="18" dur="500" fill="hold"/>
                                        <p:tgtEl>
                                          <p:spTgt spid="7170"/>
                                        </p:tgtEl>
                                        <p:attrNameLst>
                                          <p:attrName>ppt_h</p:attrName>
                                        </p:attrNameLst>
                                      </p:cBhvr>
                                      <p:tavLst>
                                        <p:tav tm="0">
                                          <p:val>
                                            <p:fltVal val="0"/>
                                          </p:val>
                                        </p:tav>
                                        <p:tav tm="100000">
                                          <p:val>
                                            <p:strVal val="#ppt_h"/>
                                          </p:val>
                                        </p:tav>
                                      </p:tavLst>
                                    </p:anim>
                                    <p:animEffect transition="in" filter="fade">
                                      <p:cBhvr>
                                        <p:cTn id="19" dur="500"/>
                                        <p:tgtEl>
                                          <p:spTgt spid="7170"/>
                                        </p:tgtEl>
                                      </p:cBhvr>
                                    </p:animEffect>
                                  </p:childTnLst>
                                </p:cTn>
                              </p:par>
                              <p:par>
                                <p:cTn id="20" presetID="53" presetClass="entr" presetSubtype="16" fill="hold" grpId="0" nodeType="withEffect">
                                  <p:stCondLst>
                                    <p:cond delay="0"/>
                                  </p:stCondLst>
                                  <p:childTnLst>
                                    <p:set>
                                      <p:cBhvr>
                                        <p:cTn id="21" dur="1" fill="hold">
                                          <p:stCondLst>
                                            <p:cond delay="0"/>
                                          </p:stCondLst>
                                        </p:cTn>
                                        <p:tgtEl>
                                          <p:spTgt spid="12">
                                            <p:txEl>
                                              <p:pRg st="0" end="0"/>
                                            </p:txEl>
                                          </p:spTgt>
                                        </p:tgtEl>
                                        <p:attrNameLst>
                                          <p:attrName>style.visibility</p:attrName>
                                        </p:attrNameLst>
                                      </p:cBhvr>
                                      <p:to>
                                        <p:strVal val="visible"/>
                                      </p:to>
                                    </p:set>
                                    <p:anim calcmode="lin" valueType="num">
                                      <p:cBhvr>
                                        <p:cTn id="22" dur="500" fill="hold"/>
                                        <p:tgtEl>
                                          <p:spTgt spid="12">
                                            <p:txEl>
                                              <p:pRg st="0" end="0"/>
                                            </p:txEl>
                                          </p:spTgt>
                                        </p:tgtEl>
                                        <p:attrNameLst>
                                          <p:attrName>ppt_w</p:attrName>
                                        </p:attrNameLst>
                                      </p:cBhvr>
                                      <p:tavLst>
                                        <p:tav tm="0">
                                          <p:val>
                                            <p:fltVal val="0"/>
                                          </p:val>
                                        </p:tav>
                                        <p:tav tm="100000">
                                          <p:val>
                                            <p:strVal val="#ppt_w"/>
                                          </p:val>
                                        </p:tav>
                                      </p:tavLst>
                                    </p:anim>
                                    <p:anim calcmode="lin" valueType="num">
                                      <p:cBhvr>
                                        <p:cTn id="23" dur="500" fill="hold"/>
                                        <p:tgtEl>
                                          <p:spTgt spid="12">
                                            <p:txEl>
                                              <p:pRg st="0" end="0"/>
                                            </p:txEl>
                                          </p:spTgt>
                                        </p:tgtEl>
                                        <p:attrNameLst>
                                          <p:attrName>ppt_h</p:attrName>
                                        </p:attrNameLst>
                                      </p:cBhvr>
                                      <p:tavLst>
                                        <p:tav tm="0">
                                          <p:val>
                                            <p:fltVal val="0"/>
                                          </p:val>
                                        </p:tav>
                                        <p:tav tm="100000">
                                          <p:val>
                                            <p:strVal val="#ppt_h"/>
                                          </p:val>
                                        </p:tav>
                                      </p:tavLst>
                                    </p:anim>
                                    <p:animEffect transition="in" filter="fade">
                                      <p:cBhvr>
                                        <p:cTn id="24" dur="500"/>
                                        <p:tgtEl>
                                          <p:spTgt spid="12">
                                            <p:txEl>
                                              <p:pRg st="0" end="0"/>
                                            </p:txEl>
                                          </p:spTgt>
                                        </p:tgtEl>
                                      </p:cBhvr>
                                    </p:animEffect>
                                  </p:childTnLst>
                                </p:cTn>
                              </p:par>
                              <p:par>
                                <p:cTn id="25" presetID="53" presetClass="entr" presetSubtype="16" fill="hold" grpId="0" nodeType="withEffect">
                                  <p:stCondLst>
                                    <p:cond delay="0"/>
                                  </p:stCondLst>
                                  <p:childTnLst>
                                    <p:set>
                                      <p:cBhvr>
                                        <p:cTn id="26" dur="1" fill="hold">
                                          <p:stCondLst>
                                            <p:cond delay="0"/>
                                          </p:stCondLst>
                                        </p:cTn>
                                        <p:tgtEl>
                                          <p:spTgt spid="12">
                                            <p:txEl>
                                              <p:pRg st="1" end="1"/>
                                            </p:txEl>
                                          </p:spTgt>
                                        </p:tgtEl>
                                        <p:attrNameLst>
                                          <p:attrName>style.visibility</p:attrName>
                                        </p:attrNameLst>
                                      </p:cBhvr>
                                      <p:to>
                                        <p:strVal val="visible"/>
                                      </p:to>
                                    </p:set>
                                    <p:anim calcmode="lin" valueType="num">
                                      <p:cBhvr>
                                        <p:cTn id="27" dur="500" fill="hold"/>
                                        <p:tgtEl>
                                          <p:spTgt spid="12">
                                            <p:txEl>
                                              <p:pRg st="1" end="1"/>
                                            </p:txEl>
                                          </p:spTgt>
                                        </p:tgtEl>
                                        <p:attrNameLst>
                                          <p:attrName>ppt_w</p:attrName>
                                        </p:attrNameLst>
                                      </p:cBhvr>
                                      <p:tavLst>
                                        <p:tav tm="0">
                                          <p:val>
                                            <p:fltVal val="0"/>
                                          </p:val>
                                        </p:tav>
                                        <p:tav tm="100000">
                                          <p:val>
                                            <p:strVal val="#ppt_w"/>
                                          </p:val>
                                        </p:tav>
                                      </p:tavLst>
                                    </p:anim>
                                    <p:anim calcmode="lin" valueType="num">
                                      <p:cBhvr>
                                        <p:cTn id="28" dur="500" fill="hold"/>
                                        <p:tgtEl>
                                          <p:spTgt spid="12">
                                            <p:txEl>
                                              <p:pRg st="1" end="1"/>
                                            </p:txEl>
                                          </p:spTgt>
                                        </p:tgtEl>
                                        <p:attrNameLst>
                                          <p:attrName>ppt_h</p:attrName>
                                        </p:attrNameLst>
                                      </p:cBhvr>
                                      <p:tavLst>
                                        <p:tav tm="0">
                                          <p:val>
                                            <p:fltVal val="0"/>
                                          </p:val>
                                        </p:tav>
                                        <p:tav tm="100000">
                                          <p:val>
                                            <p:strVal val="#ppt_h"/>
                                          </p:val>
                                        </p:tav>
                                      </p:tavLst>
                                    </p:anim>
                                    <p:animEffect transition="in" filter="fade">
                                      <p:cBhvr>
                                        <p:cTn id="29" dur="500"/>
                                        <p:tgtEl>
                                          <p:spTgt spid="12">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1" grpId="0"/>
      <p:bldP spid="12" grpId="0" build="p"/>
    </p:bldLst>
  </p:timing>
</p:sld>
</file>

<file path=ppt/slides/slide6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a:xfrm>
            <a:off x="609600" y="2676144"/>
            <a:ext cx="553357" cy="446276"/>
          </a:xfrm>
          <a:prstGeom prst="rect">
            <a:avLst/>
          </a:prstGeom>
        </p:spPr>
        <p:txBody>
          <a:bodyPr wrap="none">
            <a:spAutoFit/>
          </a:bodyPr>
          <a:lstStyle/>
          <a:p>
            <a:r>
              <a:rPr lang="en-US" sz="2300" b="1" dirty="0" smtClean="0">
                <a:latin typeface="Times New Roman" pitchFamily="18" charset="0"/>
                <a:cs typeface="Times New Roman" pitchFamily="18" charset="0"/>
              </a:rPr>
              <a:t>34.</a:t>
            </a:r>
            <a:endParaRPr lang="en-US" sz="2300" dirty="0">
              <a:latin typeface="Times New Roman" pitchFamily="18" charset="0"/>
              <a:cs typeface="Times New Roman" pitchFamily="18" charset="0"/>
            </a:endParaRPr>
          </a:p>
        </p:txBody>
      </p:sp>
      <p:sp>
        <p:nvSpPr>
          <p:cNvPr id="4" name="Content Placeholder 10"/>
          <p:cNvSpPr txBox="1">
            <a:spLocks/>
          </p:cNvSpPr>
          <p:nvPr/>
        </p:nvSpPr>
        <p:spPr>
          <a:xfrm>
            <a:off x="1244519" y="3229986"/>
            <a:ext cx="1450340" cy="446276"/>
          </a:xfrm>
          <a:prstGeom prst="rect">
            <a:avLst/>
          </a:prstGeom>
        </p:spPr>
        <p:txBody>
          <a:bodyPr wrap="square">
            <a:spAutoFit/>
          </a:bodyPr>
          <a:lstStyle>
            <a:lvl1pPr marL="274320" indent="-274320" algn="l" defTabSz="914400" rtl="0" eaLnBrk="1" latinLnBrk="0" hangingPunct="1">
              <a:spcBef>
                <a:spcPct val="20000"/>
              </a:spcBef>
              <a:buClr>
                <a:schemeClr val="accent1"/>
              </a:buClr>
              <a:buSzPct val="100000"/>
              <a:buFont typeface="Symbol" pitchFamily="18" charset="2"/>
              <a:buChar char=""/>
              <a:defRPr sz="2400" kern="1200">
                <a:solidFill>
                  <a:schemeClr val="tx2"/>
                </a:solidFill>
                <a:latin typeface="+mn-lt"/>
                <a:ea typeface="+mn-ea"/>
                <a:cs typeface="+mn-cs"/>
              </a:defRPr>
            </a:lvl1pPr>
            <a:lvl2pPr marL="576263" indent="-274320" algn="l" defTabSz="914400" rtl="0" eaLnBrk="1" latinLnBrk="0" hangingPunct="1">
              <a:spcBef>
                <a:spcPct val="20000"/>
              </a:spcBef>
              <a:buClr>
                <a:schemeClr val="accent1"/>
              </a:buClr>
              <a:buSzPct val="100000"/>
              <a:buFont typeface="Symbol" pitchFamily="18" charset="2"/>
              <a:buChar char=""/>
              <a:defRPr sz="2200" kern="1200">
                <a:solidFill>
                  <a:schemeClr val="tx2"/>
                </a:solidFill>
                <a:latin typeface="+mn-lt"/>
                <a:ea typeface="+mn-ea"/>
                <a:cs typeface="+mn-cs"/>
              </a:defRPr>
            </a:lvl2pPr>
            <a:lvl3pPr marL="855663" indent="-228600" algn="l" defTabSz="914400" rtl="0" eaLnBrk="1" latinLnBrk="0" hangingPunct="1">
              <a:spcBef>
                <a:spcPct val="20000"/>
              </a:spcBef>
              <a:buClr>
                <a:schemeClr val="accent1"/>
              </a:buClr>
              <a:buSzPct val="100000"/>
              <a:buFont typeface="Symbol" pitchFamily="18" charset="2"/>
              <a:buChar char=""/>
              <a:defRPr sz="2000" kern="1200">
                <a:solidFill>
                  <a:schemeClr val="tx2"/>
                </a:solidFill>
                <a:latin typeface="+mn-lt"/>
                <a:ea typeface="+mn-ea"/>
                <a:cs typeface="+mn-cs"/>
              </a:defRPr>
            </a:lvl3pPr>
            <a:lvl4pPr marL="1143000" indent="-228600" algn="l" defTabSz="914400" rtl="0" eaLnBrk="1" latinLnBrk="0" hangingPunct="1">
              <a:spcBef>
                <a:spcPct val="20000"/>
              </a:spcBef>
              <a:buClr>
                <a:schemeClr val="accent1"/>
              </a:buClr>
              <a:buSzPct val="100000"/>
              <a:buFont typeface="Symbol" pitchFamily="18" charset="2"/>
              <a:buChar char=""/>
              <a:defRPr sz="1800" kern="1200">
                <a:solidFill>
                  <a:schemeClr val="tx2"/>
                </a:solidFill>
                <a:latin typeface="+mn-lt"/>
                <a:ea typeface="+mn-ea"/>
                <a:cs typeface="+mn-cs"/>
              </a:defRPr>
            </a:lvl4pPr>
            <a:lvl5pPr marL="1463040" indent="-228600" algn="l" defTabSz="914400" rtl="0" eaLnBrk="1" latinLnBrk="0" hangingPunct="1">
              <a:spcBef>
                <a:spcPct val="20000"/>
              </a:spcBef>
              <a:buClr>
                <a:schemeClr val="accent1"/>
              </a:buClr>
              <a:buSzPct val="100000"/>
              <a:buFont typeface="Symbol" pitchFamily="18" charset="2"/>
              <a:buChar char=""/>
              <a:defRPr sz="1600" kern="1200">
                <a:solidFill>
                  <a:schemeClr val="tx2"/>
                </a:solidFill>
                <a:latin typeface="+mn-lt"/>
                <a:ea typeface="+mn-ea"/>
                <a:cs typeface="+mn-cs"/>
              </a:defRPr>
            </a:lvl5pPr>
            <a:lvl6pPr marL="178308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6pPr>
            <a:lvl7pPr marL="210312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7pPr>
            <a:lvl8pPr marL="242316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8pPr>
            <a:lvl9pPr marL="274320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9pPr>
          </a:lstStyle>
          <a:p>
            <a:pPr algn="just">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(A) </a:t>
            </a:r>
            <a:endParaRPr lang="en-US" sz="2300" dirty="0">
              <a:solidFill>
                <a:schemeClr val="tx1"/>
              </a:solidFill>
              <a:latin typeface="Times New Roman" pitchFamily="18" charset="0"/>
              <a:cs typeface="Times New Roman" pitchFamily="18" charset="0"/>
            </a:endParaRPr>
          </a:p>
        </p:txBody>
      </p:sp>
      <p:sp>
        <p:nvSpPr>
          <p:cNvPr id="5" name="Content Placeholder 10"/>
          <p:cNvSpPr txBox="1">
            <a:spLocks/>
          </p:cNvSpPr>
          <p:nvPr/>
        </p:nvSpPr>
        <p:spPr>
          <a:xfrm>
            <a:off x="2903756" y="3229986"/>
            <a:ext cx="602996" cy="446276"/>
          </a:xfrm>
          <a:prstGeom prst="rect">
            <a:avLst/>
          </a:prstGeom>
        </p:spPr>
        <p:txBody>
          <a:bodyPr wrap="square">
            <a:spAutoFit/>
          </a:bodyPr>
          <a:lstStyle>
            <a:lvl1pPr marL="274320" indent="-274320" algn="l" defTabSz="914400" rtl="0" eaLnBrk="1" latinLnBrk="0" hangingPunct="1">
              <a:spcBef>
                <a:spcPct val="20000"/>
              </a:spcBef>
              <a:buClr>
                <a:schemeClr val="accent1"/>
              </a:buClr>
              <a:buSzPct val="100000"/>
              <a:buFont typeface="Symbol" pitchFamily="18" charset="2"/>
              <a:buChar char=""/>
              <a:defRPr sz="2400" kern="1200">
                <a:solidFill>
                  <a:schemeClr val="tx2"/>
                </a:solidFill>
                <a:latin typeface="+mn-lt"/>
                <a:ea typeface="+mn-ea"/>
                <a:cs typeface="+mn-cs"/>
              </a:defRPr>
            </a:lvl1pPr>
            <a:lvl2pPr marL="576263" indent="-274320" algn="l" defTabSz="914400" rtl="0" eaLnBrk="1" latinLnBrk="0" hangingPunct="1">
              <a:spcBef>
                <a:spcPct val="20000"/>
              </a:spcBef>
              <a:buClr>
                <a:schemeClr val="accent1"/>
              </a:buClr>
              <a:buSzPct val="100000"/>
              <a:buFont typeface="Symbol" pitchFamily="18" charset="2"/>
              <a:buChar char=""/>
              <a:defRPr sz="2200" kern="1200">
                <a:solidFill>
                  <a:schemeClr val="tx2"/>
                </a:solidFill>
                <a:latin typeface="+mn-lt"/>
                <a:ea typeface="+mn-ea"/>
                <a:cs typeface="+mn-cs"/>
              </a:defRPr>
            </a:lvl2pPr>
            <a:lvl3pPr marL="855663" indent="-228600" algn="l" defTabSz="914400" rtl="0" eaLnBrk="1" latinLnBrk="0" hangingPunct="1">
              <a:spcBef>
                <a:spcPct val="20000"/>
              </a:spcBef>
              <a:buClr>
                <a:schemeClr val="accent1"/>
              </a:buClr>
              <a:buSzPct val="100000"/>
              <a:buFont typeface="Symbol" pitchFamily="18" charset="2"/>
              <a:buChar char=""/>
              <a:defRPr sz="2000" kern="1200">
                <a:solidFill>
                  <a:schemeClr val="tx2"/>
                </a:solidFill>
                <a:latin typeface="+mn-lt"/>
                <a:ea typeface="+mn-ea"/>
                <a:cs typeface="+mn-cs"/>
              </a:defRPr>
            </a:lvl3pPr>
            <a:lvl4pPr marL="1143000" indent="-228600" algn="l" defTabSz="914400" rtl="0" eaLnBrk="1" latinLnBrk="0" hangingPunct="1">
              <a:spcBef>
                <a:spcPct val="20000"/>
              </a:spcBef>
              <a:buClr>
                <a:schemeClr val="accent1"/>
              </a:buClr>
              <a:buSzPct val="100000"/>
              <a:buFont typeface="Symbol" pitchFamily="18" charset="2"/>
              <a:buChar char=""/>
              <a:defRPr sz="1800" kern="1200">
                <a:solidFill>
                  <a:schemeClr val="tx2"/>
                </a:solidFill>
                <a:latin typeface="+mn-lt"/>
                <a:ea typeface="+mn-ea"/>
                <a:cs typeface="+mn-cs"/>
              </a:defRPr>
            </a:lvl4pPr>
            <a:lvl5pPr marL="1463040" indent="-228600" algn="l" defTabSz="914400" rtl="0" eaLnBrk="1" latinLnBrk="0" hangingPunct="1">
              <a:spcBef>
                <a:spcPct val="20000"/>
              </a:spcBef>
              <a:buClr>
                <a:schemeClr val="accent1"/>
              </a:buClr>
              <a:buSzPct val="100000"/>
              <a:buFont typeface="Symbol" pitchFamily="18" charset="2"/>
              <a:buChar char=""/>
              <a:defRPr sz="1600" kern="1200">
                <a:solidFill>
                  <a:schemeClr val="tx2"/>
                </a:solidFill>
                <a:latin typeface="+mn-lt"/>
                <a:ea typeface="+mn-ea"/>
                <a:cs typeface="+mn-cs"/>
              </a:defRPr>
            </a:lvl5pPr>
            <a:lvl6pPr marL="178308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6pPr>
            <a:lvl7pPr marL="210312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7pPr>
            <a:lvl8pPr marL="242316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8pPr>
            <a:lvl9pPr marL="274320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9pPr>
          </a:lstStyle>
          <a:p>
            <a:pPr algn="just">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(B)</a:t>
            </a:r>
            <a:endParaRPr lang="en-US" sz="2300" dirty="0">
              <a:solidFill>
                <a:schemeClr val="tx1"/>
              </a:solidFill>
              <a:latin typeface="Times New Roman" pitchFamily="18" charset="0"/>
              <a:cs typeface="Times New Roman" pitchFamily="18" charset="0"/>
            </a:endParaRPr>
          </a:p>
        </p:txBody>
      </p:sp>
      <p:sp>
        <p:nvSpPr>
          <p:cNvPr id="6" name="Content Placeholder 10"/>
          <p:cNvSpPr txBox="1">
            <a:spLocks/>
          </p:cNvSpPr>
          <p:nvPr/>
        </p:nvSpPr>
        <p:spPr>
          <a:xfrm>
            <a:off x="4340539" y="3229986"/>
            <a:ext cx="765048" cy="446276"/>
          </a:xfrm>
          <a:prstGeom prst="rect">
            <a:avLst/>
          </a:prstGeom>
        </p:spPr>
        <p:txBody>
          <a:bodyPr wrap="square">
            <a:spAutoFit/>
          </a:bodyPr>
          <a:lstStyle>
            <a:lvl1pPr marL="274320" indent="-274320" algn="l" defTabSz="914400" rtl="0" eaLnBrk="1" latinLnBrk="0" hangingPunct="1">
              <a:spcBef>
                <a:spcPct val="20000"/>
              </a:spcBef>
              <a:buClr>
                <a:schemeClr val="accent1"/>
              </a:buClr>
              <a:buSzPct val="100000"/>
              <a:buFont typeface="Symbol" pitchFamily="18" charset="2"/>
              <a:buChar char=""/>
              <a:defRPr sz="2400" kern="1200">
                <a:solidFill>
                  <a:schemeClr val="tx2"/>
                </a:solidFill>
                <a:latin typeface="+mn-lt"/>
                <a:ea typeface="+mn-ea"/>
                <a:cs typeface="+mn-cs"/>
              </a:defRPr>
            </a:lvl1pPr>
            <a:lvl2pPr marL="576263" indent="-274320" algn="l" defTabSz="914400" rtl="0" eaLnBrk="1" latinLnBrk="0" hangingPunct="1">
              <a:spcBef>
                <a:spcPct val="20000"/>
              </a:spcBef>
              <a:buClr>
                <a:schemeClr val="accent1"/>
              </a:buClr>
              <a:buSzPct val="100000"/>
              <a:buFont typeface="Symbol" pitchFamily="18" charset="2"/>
              <a:buChar char=""/>
              <a:defRPr sz="2200" kern="1200">
                <a:solidFill>
                  <a:schemeClr val="tx2"/>
                </a:solidFill>
                <a:latin typeface="+mn-lt"/>
                <a:ea typeface="+mn-ea"/>
                <a:cs typeface="+mn-cs"/>
              </a:defRPr>
            </a:lvl2pPr>
            <a:lvl3pPr marL="855663" indent="-228600" algn="l" defTabSz="914400" rtl="0" eaLnBrk="1" latinLnBrk="0" hangingPunct="1">
              <a:spcBef>
                <a:spcPct val="20000"/>
              </a:spcBef>
              <a:buClr>
                <a:schemeClr val="accent1"/>
              </a:buClr>
              <a:buSzPct val="100000"/>
              <a:buFont typeface="Symbol" pitchFamily="18" charset="2"/>
              <a:buChar char=""/>
              <a:defRPr sz="2000" kern="1200">
                <a:solidFill>
                  <a:schemeClr val="tx2"/>
                </a:solidFill>
                <a:latin typeface="+mn-lt"/>
                <a:ea typeface="+mn-ea"/>
                <a:cs typeface="+mn-cs"/>
              </a:defRPr>
            </a:lvl3pPr>
            <a:lvl4pPr marL="1143000" indent="-228600" algn="l" defTabSz="914400" rtl="0" eaLnBrk="1" latinLnBrk="0" hangingPunct="1">
              <a:spcBef>
                <a:spcPct val="20000"/>
              </a:spcBef>
              <a:buClr>
                <a:schemeClr val="accent1"/>
              </a:buClr>
              <a:buSzPct val="100000"/>
              <a:buFont typeface="Symbol" pitchFamily="18" charset="2"/>
              <a:buChar char=""/>
              <a:defRPr sz="1800" kern="1200">
                <a:solidFill>
                  <a:schemeClr val="tx2"/>
                </a:solidFill>
                <a:latin typeface="+mn-lt"/>
                <a:ea typeface="+mn-ea"/>
                <a:cs typeface="+mn-cs"/>
              </a:defRPr>
            </a:lvl4pPr>
            <a:lvl5pPr marL="1463040" indent="-228600" algn="l" defTabSz="914400" rtl="0" eaLnBrk="1" latinLnBrk="0" hangingPunct="1">
              <a:spcBef>
                <a:spcPct val="20000"/>
              </a:spcBef>
              <a:buClr>
                <a:schemeClr val="accent1"/>
              </a:buClr>
              <a:buSzPct val="100000"/>
              <a:buFont typeface="Symbol" pitchFamily="18" charset="2"/>
              <a:buChar char=""/>
              <a:defRPr sz="1600" kern="1200">
                <a:solidFill>
                  <a:schemeClr val="tx2"/>
                </a:solidFill>
                <a:latin typeface="+mn-lt"/>
                <a:ea typeface="+mn-ea"/>
                <a:cs typeface="+mn-cs"/>
              </a:defRPr>
            </a:lvl5pPr>
            <a:lvl6pPr marL="178308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6pPr>
            <a:lvl7pPr marL="210312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7pPr>
            <a:lvl8pPr marL="242316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8pPr>
            <a:lvl9pPr marL="274320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9pPr>
          </a:lstStyle>
          <a:p>
            <a:pPr algn="just">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(C) </a:t>
            </a:r>
            <a:endParaRPr lang="en-US" sz="2300" dirty="0">
              <a:solidFill>
                <a:schemeClr val="tx1"/>
              </a:solidFill>
              <a:latin typeface="Times New Roman" pitchFamily="18" charset="0"/>
              <a:cs typeface="Times New Roman" pitchFamily="18" charset="0"/>
            </a:endParaRPr>
          </a:p>
        </p:txBody>
      </p:sp>
      <p:sp>
        <p:nvSpPr>
          <p:cNvPr id="7" name="Content Placeholder 10"/>
          <p:cNvSpPr txBox="1">
            <a:spLocks/>
          </p:cNvSpPr>
          <p:nvPr/>
        </p:nvSpPr>
        <p:spPr>
          <a:xfrm>
            <a:off x="5779008" y="3229986"/>
            <a:ext cx="697992" cy="446276"/>
          </a:xfrm>
          <a:prstGeom prst="rect">
            <a:avLst/>
          </a:prstGeom>
        </p:spPr>
        <p:txBody>
          <a:bodyPr wrap="square">
            <a:spAutoFit/>
          </a:bodyPr>
          <a:lstStyle>
            <a:lvl1pPr marL="274320" indent="-274320" algn="l" defTabSz="914400" rtl="0" eaLnBrk="1" latinLnBrk="0" hangingPunct="1">
              <a:spcBef>
                <a:spcPct val="20000"/>
              </a:spcBef>
              <a:buClr>
                <a:schemeClr val="accent1"/>
              </a:buClr>
              <a:buSzPct val="100000"/>
              <a:buFont typeface="Symbol" pitchFamily="18" charset="2"/>
              <a:buChar char=""/>
              <a:defRPr sz="2400" kern="1200">
                <a:solidFill>
                  <a:schemeClr val="tx2"/>
                </a:solidFill>
                <a:latin typeface="+mn-lt"/>
                <a:ea typeface="+mn-ea"/>
                <a:cs typeface="+mn-cs"/>
              </a:defRPr>
            </a:lvl1pPr>
            <a:lvl2pPr marL="576263" indent="-274320" algn="l" defTabSz="914400" rtl="0" eaLnBrk="1" latinLnBrk="0" hangingPunct="1">
              <a:spcBef>
                <a:spcPct val="20000"/>
              </a:spcBef>
              <a:buClr>
                <a:schemeClr val="accent1"/>
              </a:buClr>
              <a:buSzPct val="100000"/>
              <a:buFont typeface="Symbol" pitchFamily="18" charset="2"/>
              <a:buChar char=""/>
              <a:defRPr sz="2200" kern="1200">
                <a:solidFill>
                  <a:schemeClr val="tx2"/>
                </a:solidFill>
                <a:latin typeface="+mn-lt"/>
                <a:ea typeface="+mn-ea"/>
                <a:cs typeface="+mn-cs"/>
              </a:defRPr>
            </a:lvl2pPr>
            <a:lvl3pPr marL="855663" indent="-228600" algn="l" defTabSz="914400" rtl="0" eaLnBrk="1" latinLnBrk="0" hangingPunct="1">
              <a:spcBef>
                <a:spcPct val="20000"/>
              </a:spcBef>
              <a:buClr>
                <a:schemeClr val="accent1"/>
              </a:buClr>
              <a:buSzPct val="100000"/>
              <a:buFont typeface="Symbol" pitchFamily="18" charset="2"/>
              <a:buChar char=""/>
              <a:defRPr sz="2000" kern="1200">
                <a:solidFill>
                  <a:schemeClr val="tx2"/>
                </a:solidFill>
                <a:latin typeface="+mn-lt"/>
                <a:ea typeface="+mn-ea"/>
                <a:cs typeface="+mn-cs"/>
              </a:defRPr>
            </a:lvl3pPr>
            <a:lvl4pPr marL="1143000" indent="-228600" algn="l" defTabSz="914400" rtl="0" eaLnBrk="1" latinLnBrk="0" hangingPunct="1">
              <a:spcBef>
                <a:spcPct val="20000"/>
              </a:spcBef>
              <a:buClr>
                <a:schemeClr val="accent1"/>
              </a:buClr>
              <a:buSzPct val="100000"/>
              <a:buFont typeface="Symbol" pitchFamily="18" charset="2"/>
              <a:buChar char=""/>
              <a:defRPr sz="1800" kern="1200">
                <a:solidFill>
                  <a:schemeClr val="tx2"/>
                </a:solidFill>
                <a:latin typeface="+mn-lt"/>
                <a:ea typeface="+mn-ea"/>
                <a:cs typeface="+mn-cs"/>
              </a:defRPr>
            </a:lvl4pPr>
            <a:lvl5pPr marL="1463040" indent="-228600" algn="l" defTabSz="914400" rtl="0" eaLnBrk="1" latinLnBrk="0" hangingPunct="1">
              <a:spcBef>
                <a:spcPct val="20000"/>
              </a:spcBef>
              <a:buClr>
                <a:schemeClr val="accent1"/>
              </a:buClr>
              <a:buSzPct val="100000"/>
              <a:buFont typeface="Symbol" pitchFamily="18" charset="2"/>
              <a:buChar char=""/>
              <a:defRPr sz="1600" kern="1200">
                <a:solidFill>
                  <a:schemeClr val="tx2"/>
                </a:solidFill>
                <a:latin typeface="+mn-lt"/>
                <a:ea typeface="+mn-ea"/>
                <a:cs typeface="+mn-cs"/>
              </a:defRPr>
            </a:lvl5pPr>
            <a:lvl6pPr marL="178308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6pPr>
            <a:lvl7pPr marL="210312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7pPr>
            <a:lvl8pPr marL="242316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8pPr>
            <a:lvl9pPr marL="274320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9pPr>
          </a:lstStyle>
          <a:p>
            <a:pPr algn="just">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(D) </a:t>
            </a:r>
            <a:endParaRPr lang="en-US" sz="2300" dirty="0">
              <a:solidFill>
                <a:schemeClr val="tx1"/>
              </a:solidFill>
              <a:latin typeface="Times New Roman" pitchFamily="18" charset="0"/>
              <a:cs typeface="Times New Roman" pitchFamily="18" charset="0"/>
            </a:endParaRPr>
          </a:p>
        </p:txBody>
      </p:sp>
      <p:sp>
        <p:nvSpPr>
          <p:cNvPr id="8" name="Rectangle 7"/>
          <p:cNvSpPr/>
          <p:nvPr/>
        </p:nvSpPr>
        <p:spPr>
          <a:xfrm>
            <a:off x="1161662" y="2676144"/>
            <a:ext cx="2587568" cy="446276"/>
          </a:xfrm>
          <a:prstGeom prst="rect">
            <a:avLst/>
          </a:prstGeom>
        </p:spPr>
        <p:txBody>
          <a:bodyPr wrap="none">
            <a:spAutoFit/>
          </a:bodyPr>
          <a:lstStyle/>
          <a:p>
            <a:r>
              <a:rPr lang="en-US" sz="2300" dirty="0">
                <a:latin typeface="Times New Roman" pitchFamily="18" charset="0"/>
                <a:cs typeface="Times New Roman" pitchFamily="18" charset="0"/>
              </a:rPr>
              <a:t>The </a:t>
            </a:r>
            <a:r>
              <a:rPr lang="en-US" sz="2300" dirty="0" smtClean="0">
                <a:latin typeface="Times New Roman" pitchFamily="18" charset="0"/>
                <a:cs typeface="Times New Roman" pitchFamily="18" charset="0"/>
              </a:rPr>
              <a:t>mean score </a:t>
            </a:r>
            <a:r>
              <a:rPr lang="en-US" sz="2300" dirty="0">
                <a:latin typeface="Times New Roman" pitchFamily="18" charset="0"/>
                <a:cs typeface="Times New Roman" pitchFamily="18" charset="0"/>
              </a:rPr>
              <a:t>was</a:t>
            </a:r>
          </a:p>
        </p:txBody>
      </p:sp>
      <p:sp>
        <p:nvSpPr>
          <p:cNvPr id="9" name="Notched Right Arrow 8"/>
          <p:cNvSpPr/>
          <p:nvPr/>
        </p:nvSpPr>
        <p:spPr>
          <a:xfrm>
            <a:off x="7162800" y="6019800"/>
            <a:ext cx="1782315" cy="685800"/>
          </a:xfrm>
          <a:prstGeom prst="notchedRightArrow">
            <a:avLst/>
          </a:prstGeom>
          <a:blipFill>
            <a:blip r:embed="rId2" cstate="print">
              <a:extLst>
                <a:ext uri="{BEBA8EAE-BF5A-486C-A8C5-ECC9F3942E4B}">
                  <a14:imgProps xmlns:a14="http://schemas.microsoft.com/office/drawing/2010/main" xmlns="">
                    <a14:imgLayer r:embed="rId3">
                      <a14:imgEffect>
                        <a14:brightnessContrast bright="-20000" contrast="-20000"/>
                      </a14:imgEffect>
                    </a14:imgLayer>
                  </a14:imgProps>
                </a:ex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ANSWER</a:t>
            </a:r>
            <a:endParaRPr lang="en-US" sz="2000" b="1" dirty="0">
              <a:solidFill>
                <a:schemeClr val="tx1"/>
              </a:solidFill>
              <a:latin typeface="Times New Roman" pitchFamily="18" charset="0"/>
              <a:cs typeface="Times New Roman" pitchFamily="18" charset="0"/>
            </a:endParaRPr>
          </a:p>
        </p:txBody>
      </p:sp>
      <p:pic>
        <p:nvPicPr>
          <p:cNvPr id="8194" name="Picture 2" descr="\\172.16.2.26\Conver\CARRIBEAN\MATHEMATICS_VOL-1_PPT_DESIGN\Incoming\Equations\Revision_Exam_4\Eqn088.wmf"/>
          <p:cNvPicPr>
            <a:picLocks noChangeAspect="1" noChangeArrowheads="1"/>
          </p:cNvPicPr>
          <p:nvPr/>
        </p:nvPicPr>
        <p:blipFill>
          <a:blip r:embed="rId4" cstate="print">
            <a:extLst>
              <a:ext uri="{28A0092B-C50C-407E-A947-70E740481C1C}">
                <a14:useLocalDpi xmlns:a14="http://schemas.microsoft.com/office/drawing/2010/main" xmlns="" val="0"/>
              </a:ext>
            </a:extLst>
          </a:blip>
          <a:srcRect/>
          <a:stretch>
            <a:fillRect/>
          </a:stretch>
        </p:blipFill>
        <p:spPr bwMode="auto">
          <a:xfrm>
            <a:off x="6299200" y="3124200"/>
            <a:ext cx="482600" cy="685800"/>
          </a:xfrm>
          <a:prstGeom prst="rect">
            <a:avLst/>
          </a:prstGeom>
          <a:noFill/>
          <a:extLst>
            <a:ext uri="{909E8E84-426E-40DD-AFC4-6F175D3DCCD1}">
              <a14:hiddenFill xmlns:a14="http://schemas.microsoft.com/office/drawing/2010/main" xmlns="">
                <a:solidFill>
                  <a:srgbClr val="FFFFFF"/>
                </a:solidFill>
              </a14:hiddenFill>
            </a:ext>
          </a:extLst>
        </p:spPr>
      </p:pic>
      <p:pic>
        <p:nvPicPr>
          <p:cNvPr id="8195" name="Picture 3" descr="\\172.16.2.26\Conver\CARRIBEAN\MATHEMATICS_VOL-1_PPT_DESIGN\Incoming\Equations\Revision_Exam_4\Eqn085.wmf"/>
          <p:cNvPicPr>
            <a:picLocks noChangeAspect="1" noChangeArrowheads="1"/>
          </p:cNvPicPr>
          <p:nvPr/>
        </p:nvPicPr>
        <p:blipFill>
          <a:blip r:embed="rId5" cstate="print">
            <a:extLst>
              <a:ext uri="{28A0092B-C50C-407E-A947-70E740481C1C}">
                <a14:useLocalDpi xmlns:a14="http://schemas.microsoft.com/office/drawing/2010/main" xmlns="" val="0"/>
              </a:ext>
            </a:extLst>
          </a:blip>
          <a:srcRect/>
          <a:stretch>
            <a:fillRect/>
          </a:stretch>
        </p:blipFill>
        <p:spPr bwMode="auto">
          <a:xfrm>
            <a:off x="1761931" y="3124200"/>
            <a:ext cx="482600" cy="685800"/>
          </a:xfrm>
          <a:prstGeom prst="rect">
            <a:avLst/>
          </a:prstGeom>
          <a:noFill/>
          <a:extLst>
            <a:ext uri="{909E8E84-426E-40DD-AFC4-6F175D3DCCD1}">
              <a14:hiddenFill xmlns:a14="http://schemas.microsoft.com/office/drawing/2010/main" xmlns="">
                <a:solidFill>
                  <a:srgbClr val="FFFFFF"/>
                </a:solidFill>
              </a14:hiddenFill>
            </a:ext>
          </a:extLst>
        </p:spPr>
      </p:pic>
      <p:pic>
        <p:nvPicPr>
          <p:cNvPr id="8196" name="Picture 4" descr="\\172.16.2.26\Conver\CARRIBEAN\MATHEMATICS_VOL-1_PPT_DESIGN\Incoming\Equations\Revision_Exam_4\Eqn086.wmf"/>
          <p:cNvPicPr>
            <a:picLocks noChangeAspect="1" noChangeArrowheads="1"/>
          </p:cNvPicPr>
          <p:nvPr/>
        </p:nvPicPr>
        <p:blipFill>
          <a:blip r:embed="rId6" cstate="print">
            <a:extLst>
              <a:ext uri="{28A0092B-C50C-407E-A947-70E740481C1C}">
                <a14:useLocalDpi xmlns:a14="http://schemas.microsoft.com/office/drawing/2010/main" xmlns="" val="0"/>
              </a:ext>
            </a:extLst>
          </a:blip>
          <a:srcRect/>
          <a:stretch>
            <a:fillRect/>
          </a:stretch>
        </p:blipFill>
        <p:spPr bwMode="auto">
          <a:xfrm>
            <a:off x="3422396" y="3124200"/>
            <a:ext cx="482600" cy="685800"/>
          </a:xfrm>
          <a:prstGeom prst="rect">
            <a:avLst/>
          </a:prstGeom>
          <a:noFill/>
          <a:extLst>
            <a:ext uri="{909E8E84-426E-40DD-AFC4-6F175D3DCCD1}">
              <a14:hiddenFill xmlns:a14="http://schemas.microsoft.com/office/drawing/2010/main" xmlns="">
                <a:solidFill>
                  <a:srgbClr val="FFFFFF"/>
                </a:solidFill>
              </a14:hiddenFill>
            </a:ext>
          </a:extLst>
        </p:spPr>
      </p:pic>
      <p:pic>
        <p:nvPicPr>
          <p:cNvPr id="8197" name="Picture 5" descr="\\172.16.2.26\Conver\CARRIBEAN\MATHEMATICS_VOL-1_PPT_DESIGN\Incoming\Equations\Revision_Exam_4\Eqn087.wmf"/>
          <p:cNvPicPr>
            <a:picLocks noChangeAspect="1" noChangeArrowheads="1"/>
          </p:cNvPicPr>
          <p:nvPr/>
        </p:nvPicPr>
        <p:blipFill>
          <a:blip r:embed="rId7" cstate="print">
            <a:extLst>
              <a:ext uri="{28A0092B-C50C-407E-A947-70E740481C1C}">
                <a14:useLocalDpi xmlns:a14="http://schemas.microsoft.com/office/drawing/2010/main" xmlns="" val="0"/>
              </a:ext>
            </a:extLst>
          </a:blip>
          <a:srcRect/>
          <a:stretch>
            <a:fillRect/>
          </a:stretch>
        </p:blipFill>
        <p:spPr bwMode="auto">
          <a:xfrm>
            <a:off x="4851400" y="3124200"/>
            <a:ext cx="482600" cy="685800"/>
          </a:xfrm>
          <a:prstGeom prst="rect">
            <a:avLst/>
          </a:prstGeom>
          <a:noFill/>
          <a:extLst>
            <a:ext uri="{909E8E84-426E-40DD-AFC4-6F175D3DCCD1}">
              <a14:hiddenFill xmlns:a14="http://schemas.microsoft.com/office/drawing/2010/main" xmlns="">
                <a:solidFill>
                  <a:srgbClr val="FFFFFF"/>
                </a:solidFill>
              </a14:hiddenFill>
            </a:ext>
          </a:extLst>
        </p:spPr>
      </p:pic>
      <p:sp>
        <p:nvSpPr>
          <p:cNvPr id="13" name="TextBox 12"/>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4 Paper 1</a:t>
            </a:r>
          </a:p>
        </p:txBody>
      </p:sp>
    </p:spTree>
    <p:extLst>
      <p:ext uri="{BB962C8B-B14F-4D97-AF65-F5344CB8AC3E}">
        <p14:creationId xmlns:p14="http://schemas.microsoft.com/office/powerpoint/2010/main" xmlns="" val="1041564148"/>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fltVal val="0"/>
                                          </p:val>
                                        </p:tav>
                                        <p:tav tm="100000">
                                          <p:val>
                                            <p:strVal val="#ppt_w"/>
                                          </p:val>
                                        </p:tav>
                                      </p:tavLst>
                                    </p:anim>
                                    <p:anim calcmode="lin" valueType="num">
                                      <p:cBhvr>
                                        <p:cTn id="8" dur="500" fill="hold"/>
                                        <p:tgtEl>
                                          <p:spTgt spid="3"/>
                                        </p:tgtEl>
                                        <p:attrNameLst>
                                          <p:attrName>ppt_h</p:attrName>
                                        </p:attrNameLst>
                                      </p:cBhvr>
                                      <p:tavLst>
                                        <p:tav tm="0">
                                          <p:val>
                                            <p:fltVal val="0"/>
                                          </p:val>
                                        </p:tav>
                                        <p:tav tm="100000">
                                          <p:val>
                                            <p:strVal val="#ppt_h"/>
                                          </p:val>
                                        </p:tav>
                                      </p:tavLst>
                                    </p:anim>
                                    <p:animEffect transition="in" filter="fade">
                                      <p:cBhvr>
                                        <p:cTn id="9" dur="500"/>
                                        <p:tgtEl>
                                          <p:spTgt spid="3"/>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8"/>
                                        </p:tgtEl>
                                        <p:attrNameLst>
                                          <p:attrName>style.visibility</p:attrName>
                                        </p:attrNameLst>
                                      </p:cBhvr>
                                      <p:to>
                                        <p:strVal val="visible"/>
                                      </p:to>
                                    </p:set>
                                    <p:anim calcmode="lin" valueType="num">
                                      <p:cBhvr>
                                        <p:cTn id="12" dur="500" fill="hold"/>
                                        <p:tgtEl>
                                          <p:spTgt spid="8"/>
                                        </p:tgtEl>
                                        <p:attrNameLst>
                                          <p:attrName>ppt_w</p:attrName>
                                        </p:attrNameLst>
                                      </p:cBhvr>
                                      <p:tavLst>
                                        <p:tav tm="0">
                                          <p:val>
                                            <p:fltVal val="0"/>
                                          </p:val>
                                        </p:tav>
                                        <p:tav tm="100000">
                                          <p:val>
                                            <p:strVal val="#ppt_w"/>
                                          </p:val>
                                        </p:tav>
                                      </p:tavLst>
                                    </p:anim>
                                    <p:anim calcmode="lin" valueType="num">
                                      <p:cBhvr>
                                        <p:cTn id="13" dur="500" fill="hold"/>
                                        <p:tgtEl>
                                          <p:spTgt spid="8"/>
                                        </p:tgtEl>
                                        <p:attrNameLst>
                                          <p:attrName>ppt_h</p:attrName>
                                        </p:attrNameLst>
                                      </p:cBhvr>
                                      <p:tavLst>
                                        <p:tav tm="0">
                                          <p:val>
                                            <p:fltVal val="0"/>
                                          </p:val>
                                        </p:tav>
                                        <p:tav tm="100000">
                                          <p:val>
                                            <p:strVal val="#ppt_h"/>
                                          </p:val>
                                        </p:tav>
                                      </p:tavLst>
                                    </p:anim>
                                    <p:animEffect transition="in" filter="fade">
                                      <p:cBhvr>
                                        <p:cTn id="14" dur="500"/>
                                        <p:tgtEl>
                                          <p:spTgt spid="8"/>
                                        </p:tgtEl>
                                      </p:cBhvr>
                                    </p:animEffect>
                                  </p:childTnLst>
                                </p:cTn>
                              </p:par>
                            </p:childTnLst>
                          </p:cTn>
                        </p:par>
                      </p:childTnLst>
                    </p:cTn>
                  </p:par>
                  <p:par>
                    <p:cTn id="15" fill="hold">
                      <p:stCondLst>
                        <p:cond delay="indefinite"/>
                      </p:stCondLst>
                      <p:childTnLst>
                        <p:par>
                          <p:cTn id="16" fill="hold">
                            <p:stCondLst>
                              <p:cond delay="0"/>
                            </p:stCondLst>
                            <p:childTnLst>
                              <p:par>
                                <p:cTn id="17" presetID="53" presetClass="entr" presetSubtype="16" fill="hold" grpId="0" nodeType="clickEffect">
                                  <p:stCondLst>
                                    <p:cond delay="0"/>
                                  </p:stCondLst>
                                  <p:childTnLst>
                                    <p:set>
                                      <p:cBhvr>
                                        <p:cTn id="18" dur="1" fill="hold">
                                          <p:stCondLst>
                                            <p:cond delay="0"/>
                                          </p:stCondLst>
                                        </p:cTn>
                                        <p:tgtEl>
                                          <p:spTgt spid="4"/>
                                        </p:tgtEl>
                                        <p:attrNameLst>
                                          <p:attrName>style.visibility</p:attrName>
                                        </p:attrNameLst>
                                      </p:cBhvr>
                                      <p:to>
                                        <p:strVal val="visible"/>
                                      </p:to>
                                    </p:set>
                                    <p:anim calcmode="lin" valueType="num">
                                      <p:cBhvr>
                                        <p:cTn id="19" dur="500" fill="hold"/>
                                        <p:tgtEl>
                                          <p:spTgt spid="4"/>
                                        </p:tgtEl>
                                        <p:attrNameLst>
                                          <p:attrName>ppt_w</p:attrName>
                                        </p:attrNameLst>
                                      </p:cBhvr>
                                      <p:tavLst>
                                        <p:tav tm="0">
                                          <p:val>
                                            <p:fltVal val="0"/>
                                          </p:val>
                                        </p:tav>
                                        <p:tav tm="100000">
                                          <p:val>
                                            <p:strVal val="#ppt_w"/>
                                          </p:val>
                                        </p:tav>
                                      </p:tavLst>
                                    </p:anim>
                                    <p:anim calcmode="lin" valueType="num">
                                      <p:cBhvr>
                                        <p:cTn id="20" dur="500" fill="hold"/>
                                        <p:tgtEl>
                                          <p:spTgt spid="4"/>
                                        </p:tgtEl>
                                        <p:attrNameLst>
                                          <p:attrName>ppt_h</p:attrName>
                                        </p:attrNameLst>
                                      </p:cBhvr>
                                      <p:tavLst>
                                        <p:tav tm="0">
                                          <p:val>
                                            <p:fltVal val="0"/>
                                          </p:val>
                                        </p:tav>
                                        <p:tav tm="100000">
                                          <p:val>
                                            <p:strVal val="#ppt_h"/>
                                          </p:val>
                                        </p:tav>
                                      </p:tavLst>
                                    </p:anim>
                                    <p:animEffect transition="in" filter="fade">
                                      <p:cBhvr>
                                        <p:cTn id="21" dur="500"/>
                                        <p:tgtEl>
                                          <p:spTgt spid="4"/>
                                        </p:tgtEl>
                                      </p:cBhvr>
                                    </p:animEffect>
                                  </p:childTnLst>
                                </p:cTn>
                              </p:par>
                              <p:par>
                                <p:cTn id="22" presetID="53" presetClass="entr" presetSubtype="16" fill="hold" nodeType="withEffect">
                                  <p:stCondLst>
                                    <p:cond delay="0"/>
                                  </p:stCondLst>
                                  <p:childTnLst>
                                    <p:set>
                                      <p:cBhvr>
                                        <p:cTn id="23" dur="1" fill="hold">
                                          <p:stCondLst>
                                            <p:cond delay="0"/>
                                          </p:stCondLst>
                                        </p:cTn>
                                        <p:tgtEl>
                                          <p:spTgt spid="8195"/>
                                        </p:tgtEl>
                                        <p:attrNameLst>
                                          <p:attrName>style.visibility</p:attrName>
                                        </p:attrNameLst>
                                      </p:cBhvr>
                                      <p:to>
                                        <p:strVal val="visible"/>
                                      </p:to>
                                    </p:set>
                                    <p:anim calcmode="lin" valueType="num">
                                      <p:cBhvr>
                                        <p:cTn id="24" dur="500" fill="hold"/>
                                        <p:tgtEl>
                                          <p:spTgt spid="8195"/>
                                        </p:tgtEl>
                                        <p:attrNameLst>
                                          <p:attrName>ppt_w</p:attrName>
                                        </p:attrNameLst>
                                      </p:cBhvr>
                                      <p:tavLst>
                                        <p:tav tm="0">
                                          <p:val>
                                            <p:fltVal val="0"/>
                                          </p:val>
                                        </p:tav>
                                        <p:tav tm="100000">
                                          <p:val>
                                            <p:strVal val="#ppt_w"/>
                                          </p:val>
                                        </p:tav>
                                      </p:tavLst>
                                    </p:anim>
                                    <p:anim calcmode="lin" valueType="num">
                                      <p:cBhvr>
                                        <p:cTn id="25" dur="500" fill="hold"/>
                                        <p:tgtEl>
                                          <p:spTgt spid="8195"/>
                                        </p:tgtEl>
                                        <p:attrNameLst>
                                          <p:attrName>ppt_h</p:attrName>
                                        </p:attrNameLst>
                                      </p:cBhvr>
                                      <p:tavLst>
                                        <p:tav tm="0">
                                          <p:val>
                                            <p:fltVal val="0"/>
                                          </p:val>
                                        </p:tav>
                                        <p:tav tm="100000">
                                          <p:val>
                                            <p:strVal val="#ppt_h"/>
                                          </p:val>
                                        </p:tav>
                                      </p:tavLst>
                                    </p:anim>
                                    <p:animEffect transition="in" filter="fade">
                                      <p:cBhvr>
                                        <p:cTn id="26" dur="500"/>
                                        <p:tgtEl>
                                          <p:spTgt spid="8195"/>
                                        </p:tgtEl>
                                      </p:cBhvr>
                                    </p:animEffect>
                                  </p:childTnLst>
                                </p:cTn>
                              </p:par>
                              <p:par>
                                <p:cTn id="27" presetID="53" presetClass="entr" presetSubtype="16" fill="hold" grpId="0" nodeType="withEffect">
                                  <p:stCondLst>
                                    <p:cond delay="0"/>
                                  </p:stCondLst>
                                  <p:childTnLst>
                                    <p:set>
                                      <p:cBhvr>
                                        <p:cTn id="28" dur="1" fill="hold">
                                          <p:stCondLst>
                                            <p:cond delay="0"/>
                                          </p:stCondLst>
                                        </p:cTn>
                                        <p:tgtEl>
                                          <p:spTgt spid="5"/>
                                        </p:tgtEl>
                                        <p:attrNameLst>
                                          <p:attrName>style.visibility</p:attrName>
                                        </p:attrNameLst>
                                      </p:cBhvr>
                                      <p:to>
                                        <p:strVal val="visible"/>
                                      </p:to>
                                    </p:set>
                                    <p:anim calcmode="lin" valueType="num">
                                      <p:cBhvr>
                                        <p:cTn id="29" dur="500" fill="hold"/>
                                        <p:tgtEl>
                                          <p:spTgt spid="5"/>
                                        </p:tgtEl>
                                        <p:attrNameLst>
                                          <p:attrName>ppt_w</p:attrName>
                                        </p:attrNameLst>
                                      </p:cBhvr>
                                      <p:tavLst>
                                        <p:tav tm="0">
                                          <p:val>
                                            <p:fltVal val="0"/>
                                          </p:val>
                                        </p:tav>
                                        <p:tav tm="100000">
                                          <p:val>
                                            <p:strVal val="#ppt_w"/>
                                          </p:val>
                                        </p:tav>
                                      </p:tavLst>
                                    </p:anim>
                                    <p:anim calcmode="lin" valueType="num">
                                      <p:cBhvr>
                                        <p:cTn id="30" dur="500" fill="hold"/>
                                        <p:tgtEl>
                                          <p:spTgt spid="5"/>
                                        </p:tgtEl>
                                        <p:attrNameLst>
                                          <p:attrName>ppt_h</p:attrName>
                                        </p:attrNameLst>
                                      </p:cBhvr>
                                      <p:tavLst>
                                        <p:tav tm="0">
                                          <p:val>
                                            <p:fltVal val="0"/>
                                          </p:val>
                                        </p:tav>
                                        <p:tav tm="100000">
                                          <p:val>
                                            <p:strVal val="#ppt_h"/>
                                          </p:val>
                                        </p:tav>
                                      </p:tavLst>
                                    </p:anim>
                                    <p:animEffect transition="in" filter="fade">
                                      <p:cBhvr>
                                        <p:cTn id="31" dur="500"/>
                                        <p:tgtEl>
                                          <p:spTgt spid="5"/>
                                        </p:tgtEl>
                                      </p:cBhvr>
                                    </p:animEffect>
                                  </p:childTnLst>
                                </p:cTn>
                              </p:par>
                              <p:par>
                                <p:cTn id="32" presetID="53" presetClass="entr" presetSubtype="16" fill="hold" nodeType="withEffect">
                                  <p:stCondLst>
                                    <p:cond delay="0"/>
                                  </p:stCondLst>
                                  <p:childTnLst>
                                    <p:set>
                                      <p:cBhvr>
                                        <p:cTn id="33" dur="1" fill="hold">
                                          <p:stCondLst>
                                            <p:cond delay="0"/>
                                          </p:stCondLst>
                                        </p:cTn>
                                        <p:tgtEl>
                                          <p:spTgt spid="8196"/>
                                        </p:tgtEl>
                                        <p:attrNameLst>
                                          <p:attrName>style.visibility</p:attrName>
                                        </p:attrNameLst>
                                      </p:cBhvr>
                                      <p:to>
                                        <p:strVal val="visible"/>
                                      </p:to>
                                    </p:set>
                                    <p:anim calcmode="lin" valueType="num">
                                      <p:cBhvr>
                                        <p:cTn id="34" dur="500" fill="hold"/>
                                        <p:tgtEl>
                                          <p:spTgt spid="8196"/>
                                        </p:tgtEl>
                                        <p:attrNameLst>
                                          <p:attrName>ppt_w</p:attrName>
                                        </p:attrNameLst>
                                      </p:cBhvr>
                                      <p:tavLst>
                                        <p:tav tm="0">
                                          <p:val>
                                            <p:fltVal val="0"/>
                                          </p:val>
                                        </p:tav>
                                        <p:tav tm="100000">
                                          <p:val>
                                            <p:strVal val="#ppt_w"/>
                                          </p:val>
                                        </p:tav>
                                      </p:tavLst>
                                    </p:anim>
                                    <p:anim calcmode="lin" valueType="num">
                                      <p:cBhvr>
                                        <p:cTn id="35" dur="500" fill="hold"/>
                                        <p:tgtEl>
                                          <p:spTgt spid="8196"/>
                                        </p:tgtEl>
                                        <p:attrNameLst>
                                          <p:attrName>ppt_h</p:attrName>
                                        </p:attrNameLst>
                                      </p:cBhvr>
                                      <p:tavLst>
                                        <p:tav tm="0">
                                          <p:val>
                                            <p:fltVal val="0"/>
                                          </p:val>
                                        </p:tav>
                                        <p:tav tm="100000">
                                          <p:val>
                                            <p:strVal val="#ppt_h"/>
                                          </p:val>
                                        </p:tav>
                                      </p:tavLst>
                                    </p:anim>
                                    <p:animEffect transition="in" filter="fade">
                                      <p:cBhvr>
                                        <p:cTn id="36" dur="500"/>
                                        <p:tgtEl>
                                          <p:spTgt spid="8196"/>
                                        </p:tgtEl>
                                      </p:cBhvr>
                                    </p:animEffect>
                                  </p:childTnLst>
                                </p:cTn>
                              </p:par>
                              <p:par>
                                <p:cTn id="37" presetID="53" presetClass="entr" presetSubtype="16" fill="hold" grpId="0" nodeType="withEffect">
                                  <p:stCondLst>
                                    <p:cond delay="0"/>
                                  </p:stCondLst>
                                  <p:childTnLst>
                                    <p:set>
                                      <p:cBhvr>
                                        <p:cTn id="38" dur="1" fill="hold">
                                          <p:stCondLst>
                                            <p:cond delay="0"/>
                                          </p:stCondLst>
                                        </p:cTn>
                                        <p:tgtEl>
                                          <p:spTgt spid="6"/>
                                        </p:tgtEl>
                                        <p:attrNameLst>
                                          <p:attrName>style.visibility</p:attrName>
                                        </p:attrNameLst>
                                      </p:cBhvr>
                                      <p:to>
                                        <p:strVal val="visible"/>
                                      </p:to>
                                    </p:set>
                                    <p:anim calcmode="lin" valueType="num">
                                      <p:cBhvr>
                                        <p:cTn id="39" dur="500" fill="hold"/>
                                        <p:tgtEl>
                                          <p:spTgt spid="6"/>
                                        </p:tgtEl>
                                        <p:attrNameLst>
                                          <p:attrName>ppt_w</p:attrName>
                                        </p:attrNameLst>
                                      </p:cBhvr>
                                      <p:tavLst>
                                        <p:tav tm="0">
                                          <p:val>
                                            <p:fltVal val="0"/>
                                          </p:val>
                                        </p:tav>
                                        <p:tav tm="100000">
                                          <p:val>
                                            <p:strVal val="#ppt_w"/>
                                          </p:val>
                                        </p:tav>
                                      </p:tavLst>
                                    </p:anim>
                                    <p:anim calcmode="lin" valueType="num">
                                      <p:cBhvr>
                                        <p:cTn id="40" dur="500" fill="hold"/>
                                        <p:tgtEl>
                                          <p:spTgt spid="6"/>
                                        </p:tgtEl>
                                        <p:attrNameLst>
                                          <p:attrName>ppt_h</p:attrName>
                                        </p:attrNameLst>
                                      </p:cBhvr>
                                      <p:tavLst>
                                        <p:tav tm="0">
                                          <p:val>
                                            <p:fltVal val="0"/>
                                          </p:val>
                                        </p:tav>
                                        <p:tav tm="100000">
                                          <p:val>
                                            <p:strVal val="#ppt_h"/>
                                          </p:val>
                                        </p:tav>
                                      </p:tavLst>
                                    </p:anim>
                                    <p:animEffect transition="in" filter="fade">
                                      <p:cBhvr>
                                        <p:cTn id="41" dur="500"/>
                                        <p:tgtEl>
                                          <p:spTgt spid="6"/>
                                        </p:tgtEl>
                                      </p:cBhvr>
                                    </p:animEffect>
                                  </p:childTnLst>
                                </p:cTn>
                              </p:par>
                              <p:par>
                                <p:cTn id="42" presetID="53" presetClass="entr" presetSubtype="16" fill="hold" nodeType="withEffect">
                                  <p:stCondLst>
                                    <p:cond delay="0"/>
                                  </p:stCondLst>
                                  <p:childTnLst>
                                    <p:set>
                                      <p:cBhvr>
                                        <p:cTn id="43" dur="1" fill="hold">
                                          <p:stCondLst>
                                            <p:cond delay="0"/>
                                          </p:stCondLst>
                                        </p:cTn>
                                        <p:tgtEl>
                                          <p:spTgt spid="8197"/>
                                        </p:tgtEl>
                                        <p:attrNameLst>
                                          <p:attrName>style.visibility</p:attrName>
                                        </p:attrNameLst>
                                      </p:cBhvr>
                                      <p:to>
                                        <p:strVal val="visible"/>
                                      </p:to>
                                    </p:set>
                                    <p:anim calcmode="lin" valueType="num">
                                      <p:cBhvr>
                                        <p:cTn id="44" dur="500" fill="hold"/>
                                        <p:tgtEl>
                                          <p:spTgt spid="8197"/>
                                        </p:tgtEl>
                                        <p:attrNameLst>
                                          <p:attrName>ppt_w</p:attrName>
                                        </p:attrNameLst>
                                      </p:cBhvr>
                                      <p:tavLst>
                                        <p:tav tm="0">
                                          <p:val>
                                            <p:fltVal val="0"/>
                                          </p:val>
                                        </p:tav>
                                        <p:tav tm="100000">
                                          <p:val>
                                            <p:strVal val="#ppt_w"/>
                                          </p:val>
                                        </p:tav>
                                      </p:tavLst>
                                    </p:anim>
                                    <p:anim calcmode="lin" valueType="num">
                                      <p:cBhvr>
                                        <p:cTn id="45" dur="500" fill="hold"/>
                                        <p:tgtEl>
                                          <p:spTgt spid="8197"/>
                                        </p:tgtEl>
                                        <p:attrNameLst>
                                          <p:attrName>ppt_h</p:attrName>
                                        </p:attrNameLst>
                                      </p:cBhvr>
                                      <p:tavLst>
                                        <p:tav tm="0">
                                          <p:val>
                                            <p:fltVal val="0"/>
                                          </p:val>
                                        </p:tav>
                                        <p:tav tm="100000">
                                          <p:val>
                                            <p:strVal val="#ppt_h"/>
                                          </p:val>
                                        </p:tav>
                                      </p:tavLst>
                                    </p:anim>
                                    <p:animEffect transition="in" filter="fade">
                                      <p:cBhvr>
                                        <p:cTn id="46" dur="500"/>
                                        <p:tgtEl>
                                          <p:spTgt spid="8197"/>
                                        </p:tgtEl>
                                      </p:cBhvr>
                                    </p:animEffect>
                                  </p:childTnLst>
                                </p:cTn>
                              </p:par>
                              <p:par>
                                <p:cTn id="47" presetID="53" presetClass="entr" presetSubtype="16" fill="hold" grpId="0" nodeType="withEffect">
                                  <p:stCondLst>
                                    <p:cond delay="0"/>
                                  </p:stCondLst>
                                  <p:childTnLst>
                                    <p:set>
                                      <p:cBhvr>
                                        <p:cTn id="48" dur="1" fill="hold">
                                          <p:stCondLst>
                                            <p:cond delay="0"/>
                                          </p:stCondLst>
                                        </p:cTn>
                                        <p:tgtEl>
                                          <p:spTgt spid="7"/>
                                        </p:tgtEl>
                                        <p:attrNameLst>
                                          <p:attrName>style.visibility</p:attrName>
                                        </p:attrNameLst>
                                      </p:cBhvr>
                                      <p:to>
                                        <p:strVal val="visible"/>
                                      </p:to>
                                    </p:set>
                                    <p:anim calcmode="lin" valueType="num">
                                      <p:cBhvr>
                                        <p:cTn id="49" dur="500" fill="hold"/>
                                        <p:tgtEl>
                                          <p:spTgt spid="7"/>
                                        </p:tgtEl>
                                        <p:attrNameLst>
                                          <p:attrName>ppt_w</p:attrName>
                                        </p:attrNameLst>
                                      </p:cBhvr>
                                      <p:tavLst>
                                        <p:tav tm="0">
                                          <p:val>
                                            <p:fltVal val="0"/>
                                          </p:val>
                                        </p:tav>
                                        <p:tav tm="100000">
                                          <p:val>
                                            <p:strVal val="#ppt_w"/>
                                          </p:val>
                                        </p:tav>
                                      </p:tavLst>
                                    </p:anim>
                                    <p:anim calcmode="lin" valueType="num">
                                      <p:cBhvr>
                                        <p:cTn id="50" dur="500" fill="hold"/>
                                        <p:tgtEl>
                                          <p:spTgt spid="7"/>
                                        </p:tgtEl>
                                        <p:attrNameLst>
                                          <p:attrName>ppt_h</p:attrName>
                                        </p:attrNameLst>
                                      </p:cBhvr>
                                      <p:tavLst>
                                        <p:tav tm="0">
                                          <p:val>
                                            <p:fltVal val="0"/>
                                          </p:val>
                                        </p:tav>
                                        <p:tav tm="100000">
                                          <p:val>
                                            <p:strVal val="#ppt_h"/>
                                          </p:val>
                                        </p:tav>
                                      </p:tavLst>
                                    </p:anim>
                                    <p:animEffect transition="in" filter="fade">
                                      <p:cBhvr>
                                        <p:cTn id="51" dur="500"/>
                                        <p:tgtEl>
                                          <p:spTgt spid="7"/>
                                        </p:tgtEl>
                                      </p:cBhvr>
                                    </p:animEffect>
                                  </p:childTnLst>
                                </p:cTn>
                              </p:par>
                              <p:par>
                                <p:cTn id="52" presetID="53" presetClass="entr" presetSubtype="16" fill="hold" nodeType="withEffect">
                                  <p:stCondLst>
                                    <p:cond delay="0"/>
                                  </p:stCondLst>
                                  <p:childTnLst>
                                    <p:set>
                                      <p:cBhvr>
                                        <p:cTn id="53" dur="1" fill="hold">
                                          <p:stCondLst>
                                            <p:cond delay="0"/>
                                          </p:stCondLst>
                                        </p:cTn>
                                        <p:tgtEl>
                                          <p:spTgt spid="8194"/>
                                        </p:tgtEl>
                                        <p:attrNameLst>
                                          <p:attrName>style.visibility</p:attrName>
                                        </p:attrNameLst>
                                      </p:cBhvr>
                                      <p:to>
                                        <p:strVal val="visible"/>
                                      </p:to>
                                    </p:set>
                                    <p:anim calcmode="lin" valueType="num">
                                      <p:cBhvr>
                                        <p:cTn id="54" dur="500" fill="hold"/>
                                        <p:tgtEl>
                                          <p:spTgt spid="8194"/>
                                        </p:tgtEl>
                                        <p:attrNameLst>
                                          <p:attrName>ppt_w</p:attrName>
                                        </p:attrNameLst>
                                      </p:cBhvr>
                                      <p:tavLst>
                                        <p:tav tm="0">
                                          <p:val>
                                            <p:fltVal val="0"/>
                                          </p:val>
                                        </p:tav>
                                        <p:tav tm="100000">
                                          <p:val>
                                            <p:strVal val="#ppt_w"/>
                                          </p:val>
                                        </p:tav>
                                      </p:tavLst>
                                    </p:anim>
                                    <p:anim calcmode="lin" valueType="num">
                                      <p:cBhvr>
                                        <p:cTn id="55" dur="500" fill="hold"/>
                                        <p:tgtEl>
                                          <p:spTgt spid="8194"/>
                                        </p:tgtEl>
                                        <p:attrNameLst>
                                          <p:attrName>ppt_h</p:attrName>
                                        </p:attrNameLst>
                                      </p:cBhvr>
                                      <p:tavLst>
                                        <p:tav tm="0">
                                          <p:val>
                                            <p:fltVal val="0"/>
                                          </p:val>
                                        </p:tav>
                                        <p:tav tm="100000">
                                          <p:val>
                                            <p:strVal val="#ppt_h"/>
                                          </p:val>
                                        </p:tav>
                                      </p:tavLst>
                                    </p:anim>
                                    <p:animEffect transition="in" filter="fade">
                                      <p:cBhvr>
                                        <p:cTn id="56" dur="500"/>
                                        <p:tgtEl>
                                          <p:spTgt spid="8194"/>
                                        </p:tgtEl>
                                      </p:cBhvr>
                                    </p:animEffect>
                                  </p:childTnLst>
                                </p:cTn>
                              </p:par>
                            </p:childTnLst>
                          </p:cTn>
                        </p:par>
                      </p:childTnLst>
                    </p:cTn>
                  </p:par>
                  <p:par>
                    <p:cTn id="57" fill="hold">
                      <p:stCondLst>
                        <p:cond delay="indefinite"/>
                      </p:stCondLst>
                      <p:childTnLst>
                        <p:par>
                          <p:cTn id="58" fill="hold">
                            <p:stCondLst>
                              <p:cond delay="0"/>
                            </p:stCondLst>
                            <p:childTnLst>
                              <p:par>
                                <p:cTn id="59" presetID="3" presetClass="entr" presetSubtype="10" fill="hold" grpId="0" nodeType="clickEffect">
                                  <p:stCondLst>
                                    <p:cond delay="0"/>
                                  </p:stCondLst>
                                  <p:childTnLst>
                                    <p:set>
                                      <p:cBhvr>
                                        <p:cTn id="60" dur="1" fill="hold">
                                          <p:stCondLst>
                                            <p:cond delay="0"/>
                                          </p:stCondLst>
                                        </p:cTn>
                                        <p:tgtEl>
                                          <p:spTgt spid="9"/>
                                        </p:tgtEl>
                                        <p:attrNameLst>
                                          <p:attrName>style.visibility</p:attrName>
                                        </p:attrNameLst>
                                      </p:cBhvr>
                                      <p:to>
                                        <p:strVal val="visible"/>
                                      </p:to>
                                    </p:set>
                                    <p:animEffect transition="in" filter="blinds(horizontal)">
                                      <p:cBhvr>
                                        <p:cTn id="61"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5" grpId="0"/>
      <p:bldP spid="6" grpId="0"/>
      <p:bldP spid="7" grpId="0"/>
      <p:bldP spid="8" grpId="0"/>
      <p:bldP spid="9" grpId="0" animBg="1"/>
    </p:bldLst>
  </p:timing>
</p:sld>
</file>

<file path=ppt/slides/slide6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a:xfrm>
            <a:off x="1066800" y="2341986"/>
            <a:ext cx="4935967" cy="1015663"/>
          </a:xfrm>
          <a:prstGeom prst="rect">
            <a:avLst/>
          </a:prstGeom>
        </p:spPr>
        <p:txBody>
          <a:bodyPr wrap="none">
            <a:spAutoFit/>
          </a:bodyPr>
          <a:lstStyle/>
          <a:p>
            <a:pPr>
              <a:tabLst>
                <a:tab pos="2276475" algn="l"/>
              </a:tabLst>
            </a:pPr>
            <a:r>
              <a:rPr lang="en-US" sz="2000" dirty="0">
                <a:latin typeface="Times New Roman" pitchFamily="18" charset="0"/>
                <a:cs typeface="Times New Roman" pitchFamily="18" charset="0"/>
              </a:rPr>
              <a:t>The sum of the </a:t>
            </a:r>
            <a:r>
              <a:rPr lang="en-US" sz="2000" dirty="0" smtClean="0">
                <a:latin typeface="Times New Roman" pitchFamily="18" charset="0"/>
                <a:cs typeface="Times New Roman" pitchFamily="18" charset="0"/>
              </a:rPr>
              <a:t>scores = 1 + 2 + 3 + 4 +4 + 4 </a:t>
            </a:r>
            <a:br>
              <a:rPr lang="en-US" sz="2000" dirty="0" smtClean="0">
                <a:latin typeface="Times New Roman" pitchFamily="18" charset="0"/>
                <a:cs typeface="Times New Roman" pitchFamily="18" charset="0"/>
              </a:rPr>
            </a:br>
            <a:r>
              <a:rPr lang="en-US" sz="2000" dirty="0" smtClean="0">
                <a:latin typeface="Times New Roman" pitchFamily="18" charset="0"/>
                <a:cs typeface="Times New Roman" pitchFamily="18" charset="0"/>
              </a:rPr>
              <a:t>	    + 7 + 7 + 8 + 9 + 10</a:t>
            </a:r>
          </a:p>
          <a:p>
            <a:pPr>
              <a:tabLst>
                <a:tab pos="2276475" algn="l"/>
              </a:tabLst>
            </a:pPr>
            <a:r>
              <a:rPr lang="en-US" sz="2000" dirty="0">
                <a:latin typeface="Times New Roman" pitchFamily="18" charset="0"/>
                <a:cs typeface="Times New Roman" pitchFamily="18" charset="0"/>
              </a:rPr>
              <a:t>	</a:t>
            </a:r>
            <a:r>
              <a:rPr lang="en-US" sz="2000" dirty="0" smtClean="0">
                <a:latin typeface="Times New Roman" pitchFamily="18" charset="0"/>
                <a:cs typeface="Times New Roman" pitchFamily="18" charset="0"/>
              </a:rPr>
              <a:t>= 59  </a:t>
            </a:r>
            <a:endParaRPr lang="en-US" sz="2000" dirty="0">
              <a:latin typeface="Times New Roman" pitchFamily="18" charset="0"/>
              <a:cs typeface="Times New Roman" pitchFamily="18" charset="0"/>
            </a:endParaRPr>
          </a:p>
        </p:txBody>
      </p:sp>
      <p:sp>
        <p:nvSpPr>
          <p:cNvPr id="4" name="Rectangle 3"/>
          <p:cNvSpPr/>
          <p:nvPr/>
        </p:nvSpPr>
        <p:spPr>
          <a:xfrm>
            <a:off x="609600" y="2341986"/>
            <a:ext cx="505267" cy="400110"/>
          </a:xfrm>
          <a:prstGeom prst="rect">
            <a:avLst/>
          </a:prstGeom>
        </p:spPr>
        <p:txBody>
          <a:bodyPr wrap="none">
            <a:spAutoFit/>
          </a:bodyPr>
          <a:lstStyle/>
          <a:p>
            <a:r>
              <a:rPr lang="en-US" sz="2000" b="1" smtClean="0">
                <a:latin typeface="Times New Roman" pitchFamily="18" charset="0"/>
                <a:cs typeface="Times New Roman" pitchFamily="18" charset="0"/>
              </a:rPr>
              <a:t>34.</a:t>
            </a:r>
            <a:endParaRPr lang="en-US" sz="2000" dirty="0">
              <a:latin typeface="Times New Roman" pitchFamily="18" charset="0"/>
              <a:cs typeface="Times New Roman" pitchFamily="18" charset="0"/>
            </a:endParaRPr>
          </a:p>
        </p:txBody>
      </p:sp>
      <p:sp>
        <p:nvSpPr>
          <p:cNvPr id="5" name="Rectangle 4"/>
          <p:cNvSpPr/>
          <p:nvPr/>
        </p:nvSpPr>
        <p:spPr>
          <a:xfrm>
            <a:off x="1066800" y="3257490"/>
            <a:ext cx="2930739" cy="400110"/>
          </a:xfrm>
          <a:prstGeom prst="rect">
            <a:avLst/>
          </a:prstGeom>
        </p:spPr>
        <p:txBody>
          <a:bodyPr wrap="none">
            <a:spAutoFit/>
          </a:bodyPr>
          <a:lstStyle/>
          <a:p>
            <a:r>
              <a:rPr lang="en-US" sz="2000" dirty="0">
                <a:latin typeface="Times New Roman" pitchFamily="18" charset="0"/>
                <a:cs typeface="Times New Roman" pitchFamily="18" charset="0"/>
              </a:rPr>
              <a:t>The number of </a:t>
            </a:r>
            <a:r>
              <a:rPr lang="en-US" sz="2000" dirty="0" smtClean="0">
                <a:latin typeface="Times New Roman" pitchFamily="18" charset="0"/>
                <a:cs typeface="Times New Roman" pitchFamily="18" charset="0"/>
              </a:rPr>
              <a:t>scores = 11</a:t>
            </a:r>
            <a:endParaRPr lang="en-US" sz="2000" dirty="0">
              <a:latin typeface="Times New Roman" pitchFamily="18" charset="0"/>
              <a:cs typeface="Times New Roman" pitchFamily="18" charset="0"/>
            </a:endParaRPr>
          </a:p>
        </p:txBody>
      </p:sp>
      <p:sp>
        <p:nvSpPr>
          <p:cNvPr id="6" name="Rectangle 5"/>
          <p:cNvSpPr/>
          <p:nvPr/>
        </p:nvSpPr>
        <p:spPr>
          <a:xfrm>
            <a:off x="1066800" y="3724573"/>
            <a:ext cx="2262158" cy="400110"/>
          </a:xfrm>
          <a:prstGeom prst="rect">
            <a:avLst/>
          </a:prstGeom>
        </p:spPr>
        <p:txBody>
          <a:bodyPr wrap="none">
            <a:spAutoFit/>
          </a:bodyPr>
          <a:lstStyle/>
          <a:p>
            <a:r>
              <a:rPr lang="en-US" sz="2000" dirty="0" smtClean="0">
                <a:latin typeface="Times New Roman" pitchFamily="18" charset="0"/>
                <a:cs typeface="Times New Roman" pitchFamily="18" charset="0"/>
                <a:sym typeface="Symbol"/>
              </a:rPr>
              <a:t>   </a:t>
            </a:r>
            <a:r>
              <a:rPr lang="en-US" sz="2000" dirty="0" smtClean="0">
                <a:latin typeface="Times New Roman" pitchFamily="18" charset="0"/>
                <a:cs typeface="Times New Roman" pitchFamily="18" charset="0"/>
              </a:rPr>
              <a:t>the </a:t>
            </a:r>
            <a:r>
              <a:rPr lang="en-US" sz="2000" dirty="0">
                <a:latin typeface="Times New Roman" pitchFamily="18" charset="0"/>
                <a:cs typeface="Times New Roman" pitchFamily="18" charset="0"/>
              </a:rPr>
              <a:t>mean score</a:t>
            </a:r>
            <a:r>
              <a:rPr lang="en-US" sz="2000" dirty="0" smtClean="0">
                <a:latin typeface="Times New Roman" pitchFamily="18" charset="0"/>
                <a:cs typeface="Times New Roman" pitchFamily="18" charset="0"/>
              </a:rPr>
              <a:t>, </a:t>
            </a:r>
            <a:endParaRPr lang="en-US" sz="2000" dirty="0">
              <a:latin typeface="Times New Roman" pitchFamily="18" charset="0"/>
              <a:cs typeface="Times New Roman" pitchFamily="18" charset="0"/>
            </a:endParaRPr>
          </a:p>
        </p:txBody>
      </p:sp>
      <p:sp>
        <p:nvSpPr>
          <p:cNvPr id="7" name="Rectangle 6"/>
          <p:cNvSpPr/>
          <p:nvPr/>
        </p:nvSpPr>
        <p:spPr>
          <a:xfrm>
            <a:off x="1066800" y="4248090"/>
            <a:ext cx="4334200" cy="400110"/>
          </a:xfrm>
          <a:prstGeom prst="rect">
            <a:avLst/>
          </a:prstGeom>
        </p:spPr>
        <p:txBody>
          <a:bodyPr wrap="none">
            <a:spAutoFit/>
          </a:bodyPr>
          <a:lstStyle/>
          <a:p>
            <a:r>
              <a:rPr lang="en-US" sz="2000" dirty="0">
                <a:latin typeface="Times New Roman" pitchFamily="18" charset="0"/>
                <a:cs typeface="Times New Roman" pitchFamily="18" charset="0"/>
              </a:rPr>
              <a:t>Items 35–36 refer to the pie chart below.</a:t>
            </a:r>
          </a:p>
        </p:txBody>
      </p:sp>
      <p:sp>
        <p:nvSpPr>
          <p:cNvPr id="8" name="Rectangle 7"/>
          <p:cNvSpPr/>
          <p:nvPr/>
        </p:nvSpPr>
        <p:spPr>
          <a:xfrm>
            <a:off x="1066800" y="5733662"/>
            <a:ext cx="7848600" cy="1015663"/>
          </a:xfrm>
          <a:prstGeom prst="rect">
            <a:avLst/>
          </a:prstGeom>
        </p:spPr>
        <p:txBody>
          <a:bodyPr wrap="square">
            <a:spAutoFit/>
          </a:bodyPr>
          <a:lstStyle/>
          <a:p>
            <a:r>
              <a:rPr lang="en-US" sz="2000" dirty="0">
                <a:latin typeface="Times New Roman" pitchFamily="18" charset="0"/>
                <a:cs typeface="Times New Roman" pitchFamily="18" charset="0"/>
              </a:rPr>
              <a:t>The pie chart, not drawn to scale, shows </a:t>
            </a:r>
            <a:r>
              <a:rPr lang="en-US" sz="2000" dirty="0" smtClean="0">
                <a:latin typeface="Times New Roman" pitchFamily="18" charset="0"/>
                <a:cs typeface="Times New Roman" pitchFamily="18" charset="0"/>
              </a:rPr>
              <a:t>the number </a:t>
            </a:r>
            <a:r>
              <a:rPr lang="en-US" sz="2000" dirty="0">
                <a:latin typeface="Times New Roman" pitchFamily="18" charset="0"/>
                <a:cs typeface="Times New Roman" pitchFamily="18" charset="0"/>
              </a:rPr>
              <a:t>of bikes stored in a warehouse. </a:t>
            </a:r>
            <a:r>
              <a:rPr lang="en-US" sz="2000" dirty="0" smtClean="0">
                <a:latin typeface="Times New Roman" pitchFamily="18" charset="0"/>
                <a:cs typeface="Times New Roman" pitchFamily="18" charset="0"/>
              </a:rPr>
              <a:t>Angle </a:t>
            </a:r>
            <a:r>
              <a:rPr lang="en-US" sz="2000" i="1" dirty="0" smtClean="0">
                <a:latin typeface="Times New Roman" pitchFamily="18" charset="0"/>
                <a:cs typeface="Times New Roman" pitchFamily="18" charset="0"/>
              </a:rPr>
              <a:t>POQ </a:t>
            </a:r>
            <a:r>
              <a:rPr lang="en-US" sz="2000" dirty="0">
                <a:latin typeface="Times New Roman" pitchFamily="18" charset="0"/>
                <a:cs typeface="Times New Roman" pitchFamily="18" charset="0"/>
              </a:rPr>
              <a:t>is a right angle. The warehouse has </a:t>
            </a:r>
            <a:r>
              <a:rPr lang="en-US" sz="2000" dirty="0" smtClean="0">
                <a:latin typeface="Times New Roman" pitchFamily="18" charset="0"/>
                <a:cs typeface="Times New Roman" pitchFamily="18" charset="0"/>
              </a:rPr>
              <a:t>the same number </a:t>
            </a:r>
            <a:r>
              <a:rPr lang="en-US" sz="2000" dirty="0">
                <a:latin typeface="Times New Roman" pitchFamily="18" charset="0"/>
                <a:cs typeface="Times New Roman" pitchFamily="18" charset="0"/>
              </a:rPr>
              <a:t>of motorbikes as scooters and </a:t>
            </a:r>
            <a:r>
              <a:rPr lang="en-US" sz="2000" dirty="0" smtClean="0">
                <a:latin typeface="Times New Roman" pitchFamily="18" charset="0"/>
                <a:cs typeface="Times New Roman" pitchFamily="18" charset="0"/>
              </a:rPr>
              <a:t>the total </a:t>
            </a:r>
            <a:r>
              <a:rPr lang="en-US" sz="2000" dirty="0">
                <a:latin typeface="Times New Roman" pitchFamily="18" charset="0"/>
                <a:cs typeface="Times New Roman" pitchFamily="18" charset="0"/>
              </a:rPr>
              <a:t>number of bikes were 96.</a:t>
            </a:r>
          </a:p>
        </p:txBody>
      </p:sp>
      <p:pic>
        <p:nvPicPr>
          <p:cNvPr id="9219" name="Picture 3" descr="\\172.16.2.26\Conver\CARRIBEAN\MATHEMATICS_VOL-1_PPT_DESIGN\Incoming\Equations\Revision_Exam_4\Eqn090.wmf"/>
          <p:cNvPicPr>
            <a:picLocks noChangeAspect="1" noChangeArrowheads="1"/>
          </p:cNvPicPr>
          <p:nvPr/>
        </p:nvPicPr>
        <p:blipFill>
          <a:blip r:embed="rId2" cstate="print">
            <a:extLst>
              <a:ext uri="{28A0092B-C50C-407E-A947-70E740481C1C}">
                <a14:useLocalDpi xmlns:a14="http://schemas.microsoft.com/office/drawing/2010/main" xmlns="" val="0"/>
              </a:ext>
            </a:extLst>
          </a:blip>
          <a:srcRect/>
          <a:stretch>
            <a:fillRect/>
          </a:stretch>
        </p:blipFill>
        <p:spPr bwMode="auto">
          <a:xfrm>
            <a:off x="3200400" y="3638490"/>
            <a:ext cx="1371600" cy="609600"/>
          </a:xfrm>
          <a:prstGeom prst="rect">
            <a:avLst/>
          </a:prstGeom>
          <a:noFill/>
          <a:extLst>
            <a:ext uri="{909E8E84-426E-40DD-AFC4-6F175D3DCCD1}">
              <a14:hiddenFill xmlns:a14="http://schemas.microsoft.com/office/drawing/2010/main" xmlns="">
                <a:solidFill>
                  <a:srgbClr val="FFFFFF"/>
                </a:solidFill>
              </a14:hiddenFill>
            </a:ext>
          </a:extLst>
        </p:spPr>
      </p:pic>
      <p:pic>
        <p:nvPicPr>
          <p:cNvPr id="9220" name="Picture 4" descr="\\172.16.2.26\Conver\CARRIBEAN\MATHEMATICS_VOL-1_PPT_DESIGN\Incoming\Equations\Revision_Exam_4\Ex-04-35.tif"/>
          <p:cNvPicPr>
            <a:picLocks noChangeAspect="1" noChangeArrowheads="1"/>
          </p:cNvPicPr>
          <p:nvPr/>
        </p:nvPicPr>
        <p:blipFill>
          <a:blip r:embed="rId3" cstate="print">
            <a:extLst>
              <a:ext uri="{28A0092B-C50C-407E-A947-70E740481C1C}">
                <a14:useLocalDpi xmlns:a14="http://schemas.microsoft.com/office/drawing/2010/main" xmlns="" val="0"/>
              </a:ext>
            </a:extLst>
          </a:blip>
          <a:srcRect/>
          <a:stretch>
            <a:fillRect/>
          </a:stretch>
        </p:blipFill>
        <p:spPr bwMode="auto">
          <a:xfrm>
            <a:off x="5791945" y="2819400"/>
            <a:ext cx="2818655" cy="2875349"/>
          </a:xfrm>
          <a:prstGeom prst="rect">
            <a:avLst/>
          </a:prstGeom>
          <a:noFill/>
          <a:extLst>
            <a:ext uri="{909E8E84-426E-40DD-AFC4-6F175D3DCCD1}">
              <a14:hiddenFill xmlns:a14="http://schemas.microsoft.com/office/drawing/2010/main" xmlns="">
                <a:solidFill>
                  <a:srgbClr val="FFFFFF"/>
                </a:solidFill>
              </a14:hiddenFill>
            </a:ext>
          </a:extLst>
        </p:spPr>
      </p:pic>
      <p:sp>
        <p:nvSpPr>
          <p:cNvPr id="10" name="TextBox 9"/>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4 Paper 1</a:t>
            </a:r>
          </a:p>
        </p:txBody>
      </p:sp>
    </p:spTree>
    <p:extLst>
      <p:ext uri="{BB962C8B-B14F-4D97-AF65-F5344CB8AC3E}">
        <p14:creationId xmlns:p14="http://schemas.microsoft.com/office/powerpoint/2010/main" xmlns="" val="2759931484"/>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500" fill="hold"/>
                                        <p:tgtEl>
                                          <p:spTgt spid="4"/>
                                        </p:tgtEl>
                                        <p:attrNameLst>
                                          <p:attrName>ppt_w</p:attrName>
                                        </p:attrNameLst>
                                      </p:cBhvr>
                                      <p:tavLst>
                                        <p:tav tm="0">
                                          <p:val>
                                            <p:fltVal val="0"/>
                                          </p:val>
                                        </p:tav>
                                        <p:tav tm="100000">
                                          <p:val>
                                            <p:strVal val="#ppt_w"/>
                                          </p:val>
                                        </p:tav>
                                      </p:tavLst>
                                    </p:anim>
                                    <p:anim calcmode="lin" valueType="num">
                                      <p:cBhvr>
                                        <p:cTn id="8" dur="500" fill="hold"/>
                                        <p:tgtEl>
                                          <p:spTgt spid="4"/>
                                        </p:tgtEl>
                                        <p:attrNameLst>
                                          <p:attrName>ppt_h</p:attrName>
                                        </p:attrNameLst>
                                      </p:cBhvr>
                                      <p:tavLst>
                                        <p:tav tm="0">
                                          <p:val>
                                            <p:fltVal val="0"/>
                                          </p:val>
                                        </p:tav>
                                        <p:tav tm="100000">
                                          <p:val>
                                            <p:strVal val="#ppt_h"/>
                                          </p:val>
                                        </p:tav>
                                      </p:tavLst>
                                    </p:anim>
                                    <p:animEffect transition="in" filter="fade">
                                      <p:cBhvr>
                                        <p:cTn id="9" dur="500"/>
                                        <p:tgtEl>
                                          <p:spTgt spid="4"/>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3"/>
                                        </p:tgtEl>
                                        <p:attrNameLst>
                                          <p:attrName>style.visibility</p:attrName>
                                        </p:attrNameLst>
                                      </p:cBhvr>
                                      <p:to>
                                        <p:strVal val="visible"/>
                                      </p:to>
                                    </p:set>
                                    <p:anim calcmode="lin" valueType="num">
                                      <p:cBhvr>
                                        <p:cTn id="12" dur="500" fill="hold"/>
                                        <p:tgtEl>
                                          <p:spTgt spid="3"/>
                                        </p:tgtEl>
                                        <p:attrNameLst>
                                          <p:attrName>ppt_w</p:attrName>
                                        </p:attrNameLst>
                                      </p:cBhvr>
                                      <p:tavLst>
                                        <p:tav tm="0">
                                          <p:val>
                                            <p:fltVal val="0"/>
                                          </p:val>
                                        </p:tav>
                                        <p:tav tm="100000">
                                          <p:val>
                                            <p:strVal val="#ppt_w"/>
                                          </p:val>
                                        </p:tav>
                                      </p:tavLst>
                                    </p:anim>
                                    <p:anim calcmode="lin" valueType="num">
                                      <p:cBhvr>
                                        <p:cTn id="13" dur="500" fill="hold"/>
                                        <p:tgtEl>
                                          <p:spTgt spid="3"/>
                                        </p:tgtEl>
                                        <p:attrNameLst>
                                          <p:attrName>ppt_h</p:attrName>
                                        </p:attrNameLst>
                                      </p:cBhvr>
                                      <p:tavLst>
                                        <p:tav tm="0">
                                          <p:val>
                                            <p:fltVal val="0"/>
                                          </p:val>
                                        </p:tav>
                                        <p:tav tm="100000">
                                          <p:val>
                                            <p:strVal val="#ppt_h"/>
                                          </p:val>
                                        </p:tav>
                                      </p:tavLst>
                                    </p:anim>
                                    <p:animEffect transition="in" filter="fade">
                                      <p:cBhvr>
                                        <p:cTn id="14" dur="500"/>
                                        <p:tgtEl>
                                          <p:spTgt spid="3"/>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5"/>
                                        </p:tgtEl>
                                        <p:attrNameLst>
                                          <p:attrName>style.visibility</p:attrName>
                                        </p:attrNameLst>
                                      </p:cBhvr>
                                      <p:to>
                                        <p:strVal val="visible"/>
                                      </p:to>
                                    </p:set>
                                    <p:anim calcmode="lin" valueType="num">
                                      <p:cBhvr>
                                        <p:cTn id="17" dur="500" fill="hold"/>
                                        <p:tgtEl>
                                          <p:spTgt spid="5"/>
                                        </p:tgtEl>
                                        <p:attrNameLst>
                                          <p:attrName>ppt_w</p:attrName>
                                        </p:attrNameLst>
                                      </p:cBhvr>
                                      <p:tavLst>
                                        <p:tav tm="0">
                                          <p:val>
                                            <p:fltVal val="0"/>
                                          </p:val>
                                        </p:tav>
                                        <p:tav tm="100000">
                                          <p:val>
                                            <p:strVal val="#ppt_w"/>
                                          </p:val>
                                        </p:tav>
                                      </p:tavLst>
                                    </p:anim>
                                    <p:anim calcmode="lin" valueType="num">
                                      <p:cBhvr>
                                        <p:cTn id="18" dur="500" fill="hold"/>
                                        <p:tgtEl>
                                          <p:spTgt spid="5"/>
                                        </p:tgtEl>
                                        <p:attrNameLst>
                                          <p:attrName>ppt_h</p:attrName>
                                        </p:attrNameLst>
                                      </p:cBhvr>
                                      <p:tavLst>
                                        <p:tav tm="0">
                                          <p:val>
                                            <p:fltVal val="0"/>
                                          </p:val>
                                        </p:tav>
                                        <p:tav tm="100000">
                                          <p:val>
                                            <p:strVal val="#ppt_h"/>
                                          </p:val>
                                        </p:tav>
                                      </p:tavLst>
                                    </p:anim>
                                    <p:animEffect transition="in" filter="fade">
                                      <p:cBhvr>
                                        <p:cTn id="19" dur="500"/>
                                        <p:tgtEl>
                                          <p:spTgt spid="5"/>
                                        </p:tgtEl>
                                      </p:cBhvr>
                                    </p:animEffect>
                                  </p:childTnLst>
                                </p:cTn>
                              </p:par>
                              <p:par>
                                <p:cTn id="20" presetID="53" presetClass="entr" presetSubtype="16" fill="hold" grpId="0" nodeType="withEffect">
                                  <p:stCondLst>
                                    <p:cond delay="0"/>
                                  </p:stCondLst>
                                  <p:childTnLst>
                                    <p:set>
                                      <p:cBhvr>
                                        <p:cTn id="21" dur="1" fill="hold">
                                          <p:stCondLst>
                                            <p:cond delay="0"/>
                                          </p:stCondLst>
                                        </p:cTn>
                                        <p:tgtEl>
                                          <p:spTgt spid="6"/>
                                        </p:tgtEl>
                                        <p:attrNameLst>
                                          <p:attrName>style.visibility</p:attrName>
                                        </p:attrNameLst>
                                      </p:cBhvr>
                                      <p:to>
                                        <p:strVal val="visible"/>
                                      </p:to>
                                    </p:set>
                                    <p:anim calcmode="lin" valueType="num">
                                      <p:cBhvr>
                                        <p:cTn id="22" dur="500" fill="hold"/>
                                        <p:tgtEl>
                                          <p:spTgt spid="6"/>
                                        </p:tgtEl>
                                        <p:attrNameLst>
                                          <p:attrName>ppt_w</p:attrName>
                                        </p:attrNameLst>
                                      </p:cBhvr>
                                      <p:tavLst>
                                        <p:tav tm="0">
                                          <p:val>
                                            <p:fltVal val="0"/>
                                          </p:val>
                                        </p:tav>
                                        <p:tav tm="100000">
                                          <p:val>
                                            <p:strVal val="#ppt_w"/>
                                          </p:val>
                                        </p:tav>
                                      </p:tavLst>
                                    </p:anim>
                                    <p:anim calcmode="lin" valueType="num">
                                      <p:cBhvr>
                                        <p:cTn id="23" dur="500" fill="hold"/>
                                        <p:tgtEl>
                                          <p:spTgt spid="6"/>
                                        </p:tgtEl>
                                        <p:attrNameLst>
                                          <p:attrName>ppt_h</p:attrName>
                                        </p:attrNameLst>
                                      </p:cBhvr>
                                      <p:tavLst>
                                        <p:tav tm="0">
                                          <p:val>
                                            <p:fltVal val="0"/>
                                          </p:val>
                                        </p:tav>
                                        <p:tav tm="100000">
                                          <p:val>
                                            <p:strVal val="#ppt_h"/>
                                          </p:val>
                                        </p:tav>
                                      </p:tavLst>
                                    </p:anim>
                                    <p:animEffect transition="in" filter="fade">
                                      <p:cBhvr>
                                        <p:cTn id="24" dur="500"/>
                                        <p:tgtEl>
                                          <p:spTgt spid="6"/>
                                        </p:tgtEl>
                                      </p:cBhvr>
                                    </p:animEffect>
                                  </p:childTnLst>
                                </p:cTn>
                              </p:par>
                              <p:par>
                                <p:cTn id="25" presetID="53" presetClass="entr" presetSubtype="16" fill="hold" nodeType="withEffect">
                                  <p:stCondLst>
                                    <p:cond delay="0"/>
                                  </p:stCondLst>
                                  <p:childTnLst>
                                    <p:set>
                                      <p:cBhvr>
                                        <p:cTn id="26" dur="1" fill="hold">
                                          <p:stCondLst>
                                            <p:cond delay="0"/>
                                          </p:stCondLst>
                                        </p:cTn>
                                        <p:tgtEl>
                                          <p:spTgt spid="9219"/>
                                        </p:tgtEl>
                                        <p:attrNameLst>
                                          <p:attrName>style.visibility</p:attrName>
                                        </p:attrNameLst>
                                      </p:cBhvr>
                                      <p:to>
                                        <p:strVal val="visible"/>
                                      </p:to>
                                    </p:set>
                                    <p:anim calcmode="lin" valueType="num">
                                      <p:cBhvr>
                                        <p:cTn id="27" dur="500" fill="hold"/>
                                        <p:tgtEl>
                                          <p:spTgt spid="9219"/>
                                        </p:tgtEl>
                                        <p:attrNameLst>
                                          <p:attrName>ppt_w</p:attrName>
                                        </p:attrNameLst>
                                      </p:cBhvr>
                                      <p:tavLst>
                                        <p:tav tm="0">
                                          <p:val>
                                            <p:fltVal val="0"/>
                                          </p:val>
                                        </p:tav>
                                        <p:tav tm="100000">
                                          <p:val>
                                            <p:strVal val="#ppt_w"/>
                                          </p:val>
                                        </p:tav>
                                      </p:tavLst>
                                    </p:anim>
                                    <p:anim calcmode="lin" valueType="num">
                                      <p:cBhvr>
                                        <p:cTn id="28" dur="500" fill="hold"/>
                                        <p:tgtEl>
                                          <p:spTgt spid="9219"/>
                                        </p:tgtEl>
                                        <p:attrNameLst>
                                          <p:attrName>ppt_h</p:attrName>
                                        </p:attrNameLst>
                                      </p:cBhvr>
                                      <p:tavLst>
                                        <p:tav tm="0">
                                          <p:val>
                                            <p:fltVal val="0"/>
                                          </p:val>
                                        </p:tav>
                                        <p:tav tm="100000">
                                          <p:val>
                                            <p:strVal val="#ppt_h"/>
                                          </p:val>
                                        </p:tav>
                                      </p:tavLst>
                                    </p:anim>
                                    <p:animEffect transition="in" filter="fade">
                                      <p:cBhvr>
                                        <p:cTn id="29" dur="500"/>
                                        <p:tgtEl>
                                          <p:spTgt spid="9219"/>
                                        </p:tgtEl>
                                      </p:cBhvr>
                                    </p:animEffect>
                                  </p:childTnLst>
                                </p:cTn>
                              </p:par>
                              <p:par>
                                <p:cTn id="30" presetID="53" presetClass="entr" presetSubtype="16" fill="hold" grpId="0" nodeType="withEffect">
                                  <p:stCondLst>
                                    <p:cond delay="0"/>
                                  </p:stCondLst>
                                  <p:childTnLst>
                                    <p:set>
                                      <p:cBhvr>
                                        <p:cTn id="31" dur="1" fill="hold">
                                          <p:stCondLst>
                                            <p:cond delay="0"/>
                                          </p:stCondLst>
                                        </p:cTn>
                                        <p:tgtEl>
                                          <p:spTgt spid="7"/>
                                        </p:tgtEl>
                                        <p:attrNameLst>
                                          <p:attrName>style.visibility</p:attrName>
                                        </p:attrNameLst>
                                      </p:cBhvr>
                                      <p:to>
                                        <p:strVal val="visible"/>
                                      </p:to>
                                    </p:set>
                                    <p:anim calcmode="lin" valueType="num">
                                      <p:cBhvr>
                                        <p:cTn id="32" dur="500" fill="hold"/>
                                        <p:tgtEl>
                                          <p:spTgt spid="7"/>
                                        </p:tgtEl>
                                        <p:attrNameLst>
                                          <p:attrName>ppt_w</p:attrName>
                                        </p:attrNameLst>
                                      </p:cBhvr>
                                      <p:tavLst>
                                        <p:tav tm="0">
                                          <p:val>
                                            <p:fltVal val="0"/>
                                          </p:val>
                                        </p:tav>
                                        <p:tav tm="100000">
                                          <p:val>
                                            <p:strVal val="#ppt_w"/>
                                          </p:val>
                                        </p:tav>
                                      </p:tavLst>
                                    </p:anim>
                                    <p:anim calcmode="lin" valueType="num">
                                      <p:cBhvr>
                                        <p:cTn id="33" dur="500" fill="hold"/>
                                        <p:tgtEl>
                                          <p:spTgt spid="7"/>
                                        </p:tgtEl>
                                        <p:attrNameLst>
                                          <p:attrName>ppt_h</p:attrName>
                                        </p:attrNameLst>
                                      </p:cBhvr>
                                      <p:tavLst>
                                        <p:tav tm="0">
                                          <p:val>
                                            <p:fltVal val="0"/>
                                          </p:val>
                                        </p:tav>
                                        <p:tav tm="100000">
                                          <p:val>
                                            <p:strVal val="#ppt_h"/>
                                          </p:val>
                                        </p:tav>
                                      </p:tavLst>
                                    </p:anim>
                                    <p:animEffect transition="in" filter="fade">
                                      <p:cBhvr>
                                        <p:cTn id="34" dur="500"/>
                                        <p:tgtEl>
                                          <p:spTgt spid="7"/>
                                        </p:tgtEl>
                                      </p:cBhvr>
                                    </p:animEffect>
                                  </p:childTnLst>
                                </p:cTn>
                              </p:par>
                              <p:par>
                                <p:cTn id="35" presetID="53" presetClass="entr" presetSubtype="16" fill="hold" nodeType="withEffect">
                                  <p:stCondLst>
                                    <p:cond delay="0"/>
                                  </p:stCondLst>
                                  <p:childTnLst>
                                    <p:set>
                                      <p:cBhvr>
                                        <p:cTn id="36" dur="1" fill="hold">
                                          <p:stCondLst>
                                            <p:cond delay="0"/>
                                          </p:stCondLst>
                                        </p:cTn>
                                        <p:tgtEl>
                                          <p:spTgt spid="9220"/>
                                        </p:tgtEl>
                                        <p:attrNameLst>
                                          <p:attrName>style.visibility</p:attrName>
                                        </p:attrNameLst>
                                      </p:cBhvr>
                                      <p:to>
                                        <p:strVal val="visible"/>
                                      </p:to>
                                    </p:set>
                                    <p:anim calcmode="lin" valueType="num">
                                      <p:cBhvr>
                                        <p:cTn id="37" dur="500" fill="hold"/>
                                        <p:tgtEl>
                                          <p:spTgt spid="9220"/>
                                        </p:tgtEl>
                                        <p:attrNameLst>
                                          <p:attrName>ppt_w</p:attrName>
                                        </p:attrNameLst>
                                      </p:cBhvr>
                                      <p:tavLst>
                                        <p:tav tm="0">
                                          <p:val>
                                            <p:fltVal val="0"/>
                                          </p:val>
                                        </p:tav>
                                        <p:tav tm="100000">
                                          <p:val>
                                            <p:strVal val="#ppt_w"/>
                                          </p:val>
                                        </p:tav>
                                      </p:tavLst>
                                    </p:anim>
                                    <p:anim calcmode="lin" valueType="num">
                                      <p:cBhvr>
                                        <p:cTn id="38" dur="500" fill="hold"/>
                                        <p:tgtEl>
                                          <p:spTgt spid="9220"/>
                                        </p:tgtEl>
                                        <p:attrNameLst>
                                          <p:attrName>ppt_h</p:attrName>
                                        </p:attrNameLst>
                                      </p:cBhvr>
                                      <p:tavLst>
                                        <p:tav tm="0">
                                          <p:val>
                                            <p:fltVal val="0"/>
                                          </p:val>
                                        </p:tav>
                                        <p:tav tm="100000">
                                          <p:val>
                                            <p:strVal val="#ppt_h"/>
                                          </p:val>
                                        </p:tav>
                                      </p:tavLst>
                                    </p:anim>
                                    <p:animEffect transition="in" filter="fade">
                                      <p:cBhvr>
                                        <p:cTn id="39" dur="500"/>
                                        <p:tgtEl>
                                          <p:spTgt spid="9220"/>
                                        </p:tgtEl>
                                      </p:cBhvr>
                                    </p:animEffect>
                                  </p:childTnLst>
                                </p:cTn>
                              </p:par>
                              <p:par>
                                <p:cTn id="40" presetID="53" presetClass="entr" presetSubtype="16" fill="hold" grpId="0" nodeType="withEffect">
                                  <p:stCondLst>
                                    <p:cond delay="0"/>
                                  </p:stCondLst>
                                  <p:childTnLst>
                                    <p:set>
                                      <p:cBhvr>
                                        <p:cTn id="41" dur="1" fill="hold">
                                          <p:stCondLst>
                                            <p:cond delay="0"/>
                                          </p:stCondLst>
                                        </p:cTn>
                                        <p:tgtEl>
                                          <p:spTgt spid="8"/>
                                        </p:tgtEl>
                                        <p:attrNameLst>
                                          <p:attrName>style.visibility</p:attrName>
                                        </p:attrNameLst>
                                      </p:cBhvr>
                                      <p:to>
                                        <p:strVal val="visible"/>
                                      </p:to>
                                    </p:set>
                                    <p:anim calcmode="lin" valueType="num">
                                      <p:cBhvr>
                                        <p:cTn id="42" dur="500" fill="hold"/>
                                        <p:tgtEl>
                                          <p:spTgt spid="8"/>
                                        </p:tgtEl>
                                        <p:attrNameLst>
                                          <p:attrName>ppt_w</p:attrName>
                                        </p:attrNameLst>
                                      </p:cBhvr>
                                      <p:tavLst>
                                        <p:tav tm="0">
                                          <p:val>
                                            <p:fltVal val="0"/>
                                          </p:val>
                                        </p:tav>
                                        <p:tav tm="100000">
                                          <p:val>
                                            <p:strVal val="#ppt_w"/>
                                          </p:val>
                                        </p:tav>
                                      </p:tavLst>
                                    </p:anim>
                                    <p:anim calcmode="lin" valueType="num">
                                      <p:cBhvr>
                                        <p:cTn id="43" dur="500" fill="hold"/>
                                        <p:tgtEl>
                                          <p:spTgt spid="8"/>
                                        </p:tgtEl>
                                        <p:attrNameLst>
                                          <p:attrName>ppt_h</p:attrName>
                                        </p:attrNameLst>
                                      </p:cBhvr>
                                      <p:tavLst>
                                        <p:tav tm="0">
                                          <p:val>
                                            <p:fltVal val="0"/>
                                          </p:val>
                                        </p:tav>
                                        <p:tav tm="100000">
                                          <p:val>
                                            <p:strVal val="#ppt_h"/>
                                          </p:val>
                                        </p:tav>
                                      </p:tavLst>
                                    </p:anim>
                                    <p:animEffect transition="in" filter="fade">
                                      <p:cBhvr>
                                        <p:cTn id="44"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5" grpId="0"/>
      <p:bldP spid="6" grpId="0"/>
      <p:bldP spid="7" grpId="0"/>
      <p:bldP spid="8" grpId="0"/>
    </p:bld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Content Placeholder 10"/>
          <p:cNvSpPr>
            <a:spLocks noGrp="1"/>
          </p:cNvSpPr>
          <p:nvPr>
            <p:ph sz="quarter" idx="13"/>
          </p:nvPr>
        </p:nvSpPr>
        <p:spPr>
          <a:xfrm>
            <a:off x="685800" y="2133600"/>
            <a:ext cx="6934200" cy="3308598"/>
          </a:xfrm>
        </p:spPr>
        <p:txBody>
          <a:bodyPr wrap="square">
            <a:spAutoFit/>
          </a:bodyPr>
          <a:lstStyle/>
          <a:p>
            <a:pPr marL="625475" indent="-625475">
              <a:spcBef>
                <a:spcPct val="0"/>
              </a:spcBef>
              <a:buFontTx/>
              <a:buNone/>
              <a:tabLst>
                <a:tab pos="800100" algn="l"/>
                <a:tab pos="3776663" algn="l"/>
              </a:tabLst>
            </a:pPr>
            <a:r>
              <a:rPr lang="en-US" sz="2300" b="1" dirty="0" smtClean="0">
                <a:solidFill>
                  <a:schemeClr val="tx1"/>
                </a:solidFill>
                <a:latin typeface="Times New Roman" pitchFamily="18" charset="0"/>
                <a:cs typeface="Times New Roman" pitchFamily="18" charset="0"/>
              </a:rPr>
              <a:t>33.</a:t>
            </a:r>
            <a:r>
              <a:rPr lang="en-US" sz="2300" dirty="0" smtClean="0">
                <a:solidFill>
                  <a:schemeClr val="tx1"/>
                </a:solidFill>
                <a:latin typeface="Times New Roman" pitchFamily="18" charset="0"/>
                <a:cs typeface="Times New Roman" pitchFamily="18" charset="0"/>
              </a:rPr>
              <a:t>	</a:t>
            </a:r>
            <a:br>
              <a:rPr lang="en-US" sz="2300" dirty="0" smtClean="0">
                <a:solidFill>
                  <a:schemeClr val="tx1"/>
                </a:solidFill>
                <a:latin typeface="Times New Roman" pitchFamily="18" charset="0"/>
                <a:cs typeface="Times New Roman" pitchFamily="18" charset="0"/>
              </a:rPr>
            </a:br>
            <a:r>
              <a:rPr lang="en-US" sz="2300" dirty="0" smtClean="0">
                <a:solidFill>
                  <a:schemeClr val="tx1"/>
                </a:solidFill>
                <a:latin typeface="Times New Roman" pitchFamily="18" charset="0"/>
                <a:cs typeface="Times New Roman" pitchFamily="18" charset="0"/>
              </a:rPr>
              <a:t/>
            </a:r>
            <a:br>
              <a:rPr lang="en-US" sz="2300" dirty="0" smtClean="0">
                <a:solidFill>
                  <a:schemeClr val="tx1"/>
                </a:solidFill>
                <a:latin typeface="Times New Roman" pitchFamily="18" charset="0"/>
                <a:cs typeface="Times New Roman" pitchFamily="18" charset="0"/>
              </a:rPr>
            </a:br>
            <a:r>
              <a:rPr lang="en-US" sz="2300" dirty="0" smtClean="0">
                <a:solidFill>
                  <a:schemeClr val="tx1"/>
                </a:solidFill>
                <a:latin typeface="Times New Roman" pitchFamily="18" charset="0"/>
                <a:cs typeface="Times New Roman" pitchFamily="18" charset="0"/>
              </a:rPr>
              <a:t/>
            </a:r>
            <a:br>
              <a:rPr lang="en-US" sz="2300" dirty="0" smtClean="0">
                <a:solidFill>
                  <a:schemeClr val="tx1"/>
                </a:solidFill>
                <a:latin typeface="Times New Roman" pitchFamily="18" charset="0"/>
                <a:cs typeface="Times New Roman" pitchFamily="18" charset="0"/>
              </a:rPr>
            </a:br>
            <a:endParaRPr lang="en-US" sz="2300" dirty="0" smtClean="0">
              <a:solidFill>
                <a:schemeClr val="tx1"/>
              </a:solidFill>
              <a:latin typeface="Times New Roman" pitchFamily="18" charset="0"/>
              <a:cs typeface="Times New Roman" pitchFamily="18" charset="0"/>
            </a:endParaRPr>
          </a:p>
          <a:p>
            <a:pPr marL="625475" indent="-625475" algn="just">
              <a:spcBef>
                <a:spcPct val="0"/>
              </a:spcBef>
              <a:buFontTx/>
              <a:buNone/>
              <a:tabLst>
                <a:tab pos="800100" algn="l"/>
                <a:tab pos="3776663" algn="l"/>
              </a:tabLst>
            </a:pPr>
            <a:r>
              <a:rPr lang="en-US" sz="4800" dirty="0" smtClean="0">
                <a:solidFill>
                  <a:schemeClr val="tx1"/>
                </a:solidFill>
                <a:latin typeface="Times New Roman" pitchFamily="18" charset="0"/>
                <a:cs typeface="Times New Roman" pitchFamily="18" charset="0"/>
              </a:rPr>
              <a:t/>
            </a:r>
            <a:br>
              <a:rPr lang="en-US" sz="4800" dirty="0" smtClean="0">
                <a:solidFill>
                  <a:schemeClr val="tx1"/>
                </a:solidFill>
                <a:latin typeface="Times New Roman" pitchFamily="18" charset="0"/>
                <a:cs typeface="Times New Roman" pitchFamily="18" charset="0"/>
              </a:rPr>
            </a:br>
            <a:r>
              <a:rPr lang="en-US" sz="2300" dirty="0" smtClean="0">
                <a:solidFill>
                  <a:schemeClr val="tx1"/>
                </a:solidFill>
                <a:latin typeface="Times New Roman" pitchFamily="18" charset="0"/>
              </a:rPr>
              <a:t>The pie chart above shows how 240 students spend their physical education period. The number of students who spend it playing Jiu-Jitsu is equal to </a:t>
            </a:r>
            <a:endParaRPr lang="en-US" sz="2300" dirty="0" smtClean="0">
              <a:solidFill>
                <a:schemeClr val="tx1"/>
              </a:solidFill>
              <a:latin typeface="Times New Roman" pitchFamily="18" charset="0"/>
              <a:cs typeface="Times New Roman" pitchFamily="18" charset="0"/>
            </a:endParaRPr>
          </a:p>
        </p:txBody>
      </p:sp>
      <p:sp>
        <p:nvSpPr>
          <p:cNvPr id="15" name="Notched Right Arrow 14"/>
          <p:cNvSpPr/>
          <p:nvPr/>
        </p:nvSpPr>
        <p:spPr>
          <a:xfrm>
            <a:off x="7162800" y="6019800"/>
            <a:ext cx="1782315" cy="685800"/>
          </a:xfrm>
          <a:prstGeom prst="notchedRightArrow">
            <a:avLst/>
          </a:prstGeom>
          <a:blipFill>
            <a:blip r:embed="rId2" cstate="print">
              <a:extLst>
                <a:ext uri="{BEBA8EAE-BF5A-486C-A8C5-ECC9F3942E4B}">
                  <a14:imgProps xmlns:a14="http://schemas.microsoft.com/office/drawing/2010/main" xmlns="">
                    <a14:imgLayer r:embed="rId3">
                      <a14:imgEffect>
                        <a14:brightnessContrast bright="-20000" contrast="-20000"/>
                      </a14:imgEffect>
                    </a14:imgLayer>
                  </a14:imgProps>
                </a:ex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ANSWER</a:t>
            </a:r>
            <a:endParaRPr lang="en-US" sz="2000" b="1" dirty="0">
              <a:latin typeface="Times New Roman" pitchFamily="18" charset="0"/>
              <a:cs typeface="Times New Roman" pitchFamily="18" charset="0"/>
            </a:endParaRPr>
          </a:p>
        </p:txBody>
      </p:sp>
      <p:sp>
        <p:nvSpPr>
          <p:cNvPr id="16" name="Content Placeholder 10"/>
          <p:cNvSpPr>
            <a:spLocks noGrp="1"/>
          </p:cNvSpPr>
          <p:nvPr>
            <p:ph sz="quarter" idx="13"/>
          </p:nvPr>
        </p:nvSpPr>
        <p:spPr>
          <a:xfrm>
            <a:off x="3874586" y="5324475"/>
            <a:ext cx="1417320" cy="676339"/>
          </a:xfrm>
        </p:spPr>
        <p:txBody>
          <a:bodyPr wrap="square">
            <a:spAutoFit/>
          </a:bodyPr>
          <a:lstStyle/>
          <a:p>
            <a:pPr algn="just">
              <a:lnSpc>
                <a:spcPct val="165000"/>
              </a:lnSpc>
              <a:spcBef>
                <a:spcPct val="0"/>
              </a:spcBef>
              <a:buFontTx/>
              <a:buNone/>
              <a:tabLst>
                <a:tab pos="3776663" algn="l"/>
              </a:tabLst>
            </a:pPr>
            <a:r>
              <a:rPr lang="en-US" sz="2300" dirty="0" smtClean="0">
                <a:solidFill>
                  <a:schemeClr val="tx1"/>
                </a:solidFill>
                <a:latin typeface="Times New Roman" pitchFamily="18" charset="0"/>
                <a:cs typeface="Times New Roman" pitchFamily="18" charset="0"/>
              </a:rPr>
              <a:t>(C) 75</a:t>
            </a:r>
          </a:p>
        </p:txBody>
      </p:sp>
      <p:sp>
        <p:nvSpPr>
          <p:cNvPr id="17" name="Content Placeholder 10"/>
          <p:cNvSpPr>
            <a:spLocks noGrp="1"/>
          </p:cNvSpPr>
          <p:nvPr>
            <p:ph sz="quarter" idx="13"/>
          </p:nvPr>
        </p:nvSpPr>
        <p:spPr>
          <a:xfrm>
            <a:off x="1273626" y="5324475"/>
            <a:ext cx="1264920" cy="676339"/>
          </a:xfrm>
        </p:spPr>
        <p:txBody>
          <a:bodyPr wrap="square">
            <a:spAutoFit/>
          </a:bodyPr>
          <a:lstStyle/>
          <a:p>
            <a:pPr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(A) 50</a:t>
            </a:r>
          </a:p>
        </p:txBody>
      </p:sp>
      <p:sp>
        <p:nvSpPr>
          <p:cNvPr id="18" name="Content Placeholder 10"/>
          <p:cNvSpPr>
            <a:spLocks noGrp="1"/>
          </p:cNvSpPr>
          <p:nvPr>
            <p:ph sz="quarter" idx="13"/>
          </p:nvPr>
        </p:nvSpPr>
        <p:spPr>
          <a:xfrm>
            <a:off x="5327465" y="5324475"/>
            <a:ext cx="1500777" cy="676339"/>
          </a:xfrm>
        </p:spPr>
        <p:txBody>
          <a:bodyPr wrap="square">
            <a:spAutoFit/>
          </a:bodyPr>
          <a:lstStyle/>
          <a:p>
            <a:pPr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(D) 80</a:t>
            </a:r>
          </a:p>
        </p:txBody>
      </p:sp>
      <p:sp>
        <p:nvSpPr>
          <p:cNvPr id="19" name="Content Placeholder 10"/>
          <p:cNvSpPr>
            <a:spLocks noGrp="1"/>
          </p:cNvSpPr>
          <p:nvPr>
            <p:ph sz="quarter" idx="13"/>
          </p:nvPr>
        </p:nvSpPr>
        <p:spPr>
          <a:xfrm>
            <a:off x="2574106" y="5324475"/>
            <a:ext cx="1264920" cy="676339"/>
          </a:xfrm>
        </p:spPr>
        <p:txBody>
          <a:bodyPr wrap="square">
            <a:spAutoFit/>
          </a:bodyPr>
          <a:lstStyle/>
          <a:p>
            <a:pPr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(B) 60</a:t>
            </a:r>
          </a:p>
        </p:txBody>
      </p:sp>
      <p:pic>
        <p:nvPicPr>
          <p:cNvPr id="20" name="Picture 1"/>
          <p:cNvPicPr>
            <a:picLocks noChangeAspect="1" noChangeArrowheads="1"/>
          </p:cNvPicPr>
          <p:nvPr/>
        </p:nvPicPr>
        <p:blipFill>
          <a:blip r:embed="rId4" cstate="print"/>
          <a:srcRect/>
          <a:stretch>
            <a:fillRect/>
          </a:stretch>
        </p:blipFill>
        <p:spPr bwMode="auto">
          <a:xfrm>
            <a:off x="1371600" y="2133600"/>
            <a:ext cx="1953577" cy="1980247"/>
          </a:xfrm>
          <a:prstGeom prst="rect">
            <a:avLst/>
          </a:prstGeom>
          <a:noFill/>
          <a:ln w="9525">
            <a:noFill/>
            <a:miter lim="800000"/>
            <a:headEnd/>
            <a:tailEnd/>
          </a:ln>
          <a:effectLst/>
        </p:spPr>
      </p:pic>
      <p:sp>
        <p:nvSpPr>
          <p:cNvPr id="9"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tabLst>
                <a:tab pos="393192" algn="r"/>
                <a:tab pos="640080" algn="l"/>
              </a:tabLst>
            </a:pPr>
            <a:r>
              <a:rPr lang="en-US" sz="1500" b="1" dirty="0" smtClean="0">
                <a:solidFill>
                  <a:schemeClr val="bg1"/>
                </a:solidFill>
                <a:latin typeface="Times New Roman" pitchFamily="18" charset="0"/>
                <a:cs typeface="Times New Roman" pitchFamily="18" charset="0"/>
              </a:rPr>
              <a:t>Revision Exam 1 Paper 1</a:t>
            </a:r>
          </a:p>
        </p:txBody>
      </p:sp>
    </p:spTree>
    <p:extLst>
      <p:ext uri="{BB962C8B-B14F-4D97-AF65-F5344CB8AC3E}">
        <p14:creationId xmlns:p14="http://schemas.microsoft.com/office/powerpoint/2010/main" xmlns="" val="714513420"/>
      </p:ext>
    </p:extLst>
  </p:cSld>
  <p:clrMapOvr>
    <a:masterClrMapping/>
  </p:clrMapOvr>
  <p:transition spd="slow">
    <p:strips dir="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14">
                                            <p:txEl>
                                              <p:pRg st="0" end="0"/>
                                            </p:txEl>
                                          </p:spTgt>
                                        </p:tgtEl>
                                        <p:attrNameLst>
                                          <p:attrName>style.visibility</p:attrName>
                                        </p:attrNameLst>
                                      </p:cBhvr>
                                      <p:to>
                                        <p:strVal val="visible"/>
                                      </p:to>
                                    </p:set>
                                    <p:anim calcmode="lin" valueType="num">
                                      <p:cBhvr>
                                        <p:cTn id="7" dur="500" fill="hold"/>
                                        <p:tgtEl>
                                          <p:spTgt spid="14">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14">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14">
                                            <p:txEl>
                                              <p:pRg st="0" end="0"/>
                                            </p:txEl>
                                          </p:spTgt>
                                        </p:tgtEl>
                                      </p:cBhvr>
                                    </p:animEffect>
                                  </p:childTnLst>
                                </p:cTn>
                              </p:par>
                              <p:par>
                                <p:cTn id="10" presetID="23" presetClass="entr" presetSubtype="16" fill="hold" nodeType="withEffect">
                                  <p:stCondLst>
                                    <p:cond delay="0"/>
                                  </p:stCondLst>
                                  <p:childTnLst>
                                    <p:set>
                                      <p:cBhvr>
                                        <p:cTn id="11" dur="1" fill="hold">
                                          <p:stCondLst>
                                            <p:cond delay="0"/>
                                          </p:stCondLst>
                                        </p:cTn>
                                        <p:tgtEl>
                                          <p:spTgt spid="20"/>
                                        </p:tgtEl>
                                        <p:attrNameLst>
                                          <p:attrName>style.visibility</p:attrName>
                                        </p:attrNameLst>
                                      </p:cBhvr>
                                      <p:to>
                                        <p:strVal val="visible"/>
                                      </p:to>
                                    </p:set>
                                    <p:anim calcmode="lin" valueType="num">
                                      <p:cBhvr>
                                        <p:cTn id="12" dur="500" fill="hold"/>
                                        <p:tgtEl>
                                          <p:spTgt spid="20"/>
                                        </p:tgtEl>
                                        <p:attrNameLst>
                                          <p:attrName>ppt_w</p:attrName>
                                        </p:attrNameLst>
                                      </p:cBhvr>
                                      <p:tavLst>
                                        <p:tav tm="0">
                                          <p:val>
                                            <p:fltVal val="0"/>
                                          </p:val>
                                        </p:tav>
                                        <p:tav tm="100000">
                                          <p:val>
                                            <p:strVal val="#ppt_w"/>
                                          </p:val>
                                        </p:tav>
                                      </p:tavLst>
                                    </p:anim>
                                    <p:anim calcmode="lin" valueType="num">
                                      <p:cBhvr>
                                        <p:cTn id="13" dur="500" fill="hold"/>
                                        <p:tgtEl>
                                          <p:spTgt spid="20"/>
                                        </p:tgtEl>
                                        <p:attrNameLst>
                                          <p:attrName>ppt_h</p:attrName>
                                        </p:attrNameLst>
                                      </p:cBhvr>
                                      <p:tavLst>
                                        <p:tav tm="0">
                                          <p:val>
                                            <p:fltVal val="0"/>
                                          </p:val>
                                        </p:tav>
                                        <p:tav tm="100000">
                                          <p:val>
                                            <p:strVal val="#ppt_h"/>
                                          </p:val>
                                        </p:tav>
                                      </p:tavLst>
                                    </p:anim>
                                  </p:childTnLst>
                                </p:cTn>
                              </p:par>
                              <p:par>
                                <p:cTn id="14" presetID="53" presetClass="entr" presetSubtype="16" fill="hold" grpId="0" nodeType="withEffect">
                                  <p:stCondLst>
                                    <p:cond delay="0"/>
                                  </p:stCondLst>
                                  <p:childTnLst>
                                    <p:set>
                                      <p:cBhvr>
                                        <p:cTn id="15" dur="1" fill="hold">
                                          <p:stCondLst>
                                            <p:cond delay="0"/>
                                          </p:stCondLst>
                                        </p:cTn>
                                        <p:tgtEl>
                                          <p:spTgt spid="14">
                                            <p:txEl>
                                              <p:pRg st="1" end="1"/>
                                            </p:txEl>
                                          </p:spTgt>
                                        </p:tgtEl>
                                        <p:attrNameLst>
                                          <p:attrName>style.visibility</p:attrName>
                                        </p:attrNameLst>
                                      </p:cBhvr>
                                      <p:to>
                                        <p:strVal val="visible"/>
                                      </p:to>
                                    </p:set>
                                    <p:anim calcmode="lin" valueType="num">
                                      <p:cBhvr>
                                        <p:cTn id="16" dur="500" fill="hold"/>
                                        <p:tgtEl>
                                          <p:spTgt spid="14">
                                            <p:txEl>
                                              <p:pRg st="1" end="1"/>
                                            </p:txEl>
                                          </p:spTgt>
                                        </p:tgtEl>
                                        <p:attrNameLst>
                                          <p:attrName>ppt_w</p:attrName>
                                        </p:attrNameLst>
                                      </p:cBhvr>
                                      <p:tavLst>
                                        <p:tav tm="0">
                                          <p:val>
                                            <p:fltVal val="0"/>
                                          </p:val>
                                        </p:tav>
                                        <p:tav tm="100000">
                                          <p:val>
                                            <p:strVal val="#ppt_w"/>
                                          </p:val>
                                        </p:tav>
                                      </p:tavLst>
                                    </p:anim>
                                    <p:anim calcmode="lin" valueType="num">
                                      <p:cBhvr>
                                        <p:cTn id="17" dur="500" fill="hold"/>
                                        <p:tgtEl>
                                          <p:spTgt spid="14">
                                            <p:txEl>
                                              <p:pRg st="1" end="1"/>
                                            </p:txEl>
                                          </p:spTgt>
                                        </p:tgtEl>
                                        <p:attrNameLst>
                                          <p:attrName>ppt_h</p:attrName>
                                        </p:attrNameLst>
                                      </p:cBhvr>
                                      <p:tavLst>
                                        <p:tav tm="0">
                                          <p:val>
                                            <p:fltVal val="0"/>
                                          </p:val>
                                        </p:tav>
                                        <p:tav tm="100000">
                                          <p:val>
                                            <p:strVal val="#ppt_h"/>
                                          </p:val>
                                        </p:tav>
                                      </p:tavLst>
                                    </p:anim>
                                    <p:animEffect transition="in" filter="fade">
                                      <p:cBhvr>
                                        <p:cTn id="18" dur="500"/>
                                        <p:tgtEl>
                                          <p:spTgt spid="14">
                                            <p:txEl>
                                              <p:pRg st="1" end="1"/>
                                            </p:txEl>
                                          </p:spTgt>
                                        </p:tgtEl>
                                      </p:cBhvr>
                                    </p:animEffect>
                                  </p:childTnLst>
                                </p:cTn>
                              </p:par>
                            </p:childTnLst>
                          </p:cTn>
                        </p:par>
                      </p:childTnLst>
                    </p:cTn>
                  </p:par>
                  <p:par>
                    <p:cTn id="19" fill="hold">
                      <p:stCondLst>
                        <p:cond delay="indefinite"/>
                      </p:stCondLst>
                      <p:childTnLst>
                        <p:par>
                          <p:cTn id="20" fill="hold">
                            <p:stCondLst>
                              <p:cond delay="0"/>
                            </p:stCondLst>
                            <p:childTnLst>
                              <p:par>
                                <p:cTn id="21" presetID="53" presetClass="entr" presetSubtype="16" fill="hold" grpId="0" nodeType="clickEffect">
                                  <p:stCondLst>
                                    <p:cond delay="0"/>
                                  </p:stCondLst>
                                  <p:childTnLst>
                                    <p:set>
                                      <p:cBhvr>
                                        <p:cTn id="22" dur="1" fill="hold">
                                          <p:stCondLst>
                                            <p:cond delay="0"/>
                                          </p:stCondLst>
                                        </p:cTn>
                                        <p:tgtEl>
                                          <p:spTgt spid="17">
                                            <p:txEl>
                                              <p:pRg st="0" end="0"/>
                                            </p:txEl>
                                          </p:spTgt>
                                        </p:tgtEl>
                                        <p:attrNameLst>
                                          <p:attrName>style.visibility</p:attrName>
                                        </p:attrNameLst>
                                      </p:cBhvr>
                                      <p:to>
                                        <p:strVal val="visible"/>
                                      </p:to>
                                    </p:set>
                                    <p:anim calcmode="lin" valueType="num">
                                      <p:cBhvr>
                                        <p:cTn id="23" dur="500" fill="hold"/>
                                        <p:tgtEl>
                                          <p:spTgt spid="17">
                                            <p:txEl>
                                              <p:pRg st="0" end="0"/>
                                            </p:txEl>
                                          </p:spTgt>
                                        </p:tgtEl>
                                        <p:attrNameLst>
                                          <p:attrName>ppt_w</p:attrName>
                                        </p:attrNameLst>
                                      </p:cBhvr>
                                      <p:tavLst>
                                        <p:tav tm="0">
                                          <p:val>
                                            <p:fltVal val="0"/>
                                          </p:val>
                                        </p:tav>
                                        <p:tav tm="100000">
                                          <p:val>
                                            <p:strVal val="#ppt_w"/>
                                          </p:val>
                                        </p:tav>
                                      </p:tavLst>
                                    </p:anim>
                                    <p:anim calcmode="lin" valueType="num">
                                      <p:cBhvr>
                                        <p:cTn id="24" dur="500" fill="hold"/>
                                        <p:tgtEl>
                                          <p:spTgt spid="17">
                                            <p:txEl>
                                              <p:pRg st="0" end="0"/>
                                            </p:txEl>
                                          </p:spTgt>
                                        </p:tgtEl>
                                        <p:attrNameLst>
                                          <p:attrName>ppt_h</p:attrName>
                                        </p:attrNameLst>
                                      </p:cBhvr>
                                      <p:tavLst>
                                        <p:tav tm="0">
                                          <p:val>
                                            <p:fltVal val="0"/>
                                          </p:val>
                                        </p:tav>
                                        <p:tav tm="100000">
                                          <p:val>
                                            <p:strVal val="#ppt_h"/>
                                          </p:val>
                                        </p:tav>
                                      </p:tavLst>
                                    </p:anim>
                                    <p:animEffect transition="in" filter="fade">
                                      <p:cBhvr>
                                        <p:cTn id="25" dur="500"/>
                                        <p:tgtEl>
                                          <p:spTgt spid="17">
                                            <p:txEl>
                                              <p:pRg st="0" end="0"/>
                                            </p:txEl>
                                          </p:spTgt>
                                        </p:tgtEl>
                                      </p:cBhvr>
                                    </p:animEffect>
                                  </p:childTnLst>
                                </p:cTn>
                              </p:par>
                              <p:par>
                                <p:cTn id="26" presetID="53" presetClass="entr" presetSubtype="16" fill="hold" grpId="0" nodeType="withEffect">
                                  <p:stCondLst>
                                    <p:cond delay="0"/>
                                  </p:stCondLst>
                                  <p:childTnLst>
                                    <p:set>
                                      <p:cBhvr>
                                        <p:cTn id="27" dur="1" fill="hold">
                                          <p:stCondLst>
                                            <p:cond delay="0"/>
                                          </p:stCondLst>
                                        </p:cTn>
                                        <p:tgtEl>
                                          <p:spTgt spid="19">
                                            <p:txEl>
                                              <p:pRg st="0" end="0"/>
                                            </p:txEl>
                                          </p:spTgt>
                                        </p:tgtEl>
                                        <p:attrNameLst>
                                          <p:attrName>style.visibility</p:attrName>
                                        </p:attrNameLst>
                                      </p:cBhvr>
                                      <p:to>
                                        <p:strVal val="visible"/>
                                      </p:to>
                                    </p:set>
                                    <p:anim calcmode="lin" valueType="num">
                                      <p:cBhvr>
                                        <p:cTn id="28" dur="500" fill="hold"/>
                                        <p:tgtEl>
                                          <p:spTgt spid="19">
                                            <p:txEl>
                                              <p:pRg st="0" end="0"/>
                                            </p:txEl>
                                          </p:spTgt>
                                        </p:tgtEl>
                                        <p:attrNameLst>
                                          <p:attrName>ppt_w</p:attrName>
                                        </p:attrNameLst>
                                      </p:cBhvr>
                                      <p:tavLst>
                                        <p:tav tm="0">
                                          <p:val>
                                            <p:fltVal val="0"/>
                                          </p:val>
                                        </p:tav>
                                        <p:tav tm="100000">
                                          <p:val>
                                            <p:strVal val="#ppt_w"/>
                                          </p:val>
                                        </p:tav>
                                      </p:tavLst>
                                    </p:anim>
                                    <p:anim calcmode="lin" valueType="num">
                                      <p:cBhvr>
                                        <p:cTn id="29" dur="500" fill="hold"/>
                                        <p:tgtEl>
                                          <p:spTgt spid="19">
                                            <p:txEl>
                                              <p:pRg st="0" end="0"/>
                                            </p:txEl>
                                          </p:spTgt>
                                        </p:tgtEl>
                                        <p:attrNameLst>
                                          <p:attrName>ppt_h</p:attrName>
                                        </p:attrNameLst>
                                      </p:cBhvr>
                                      <p:tavLst>
                                        <p:tav tm="0">
                                          <p:val>
                                            <p:fltVal val="0"/>
                                          </p:val>
                                        </p:tav>
                                        <p:tav tm="100000">
                                          <p:val>
                                            <p:strVal val="#ppt_h"/>
                                          </p:val>
                                        </p:tav>
                                      </p:tavLst>
                                    </p:anim>
                                    <p:animEffect transition="in" filter="fade">
                                      <p:cBhvr>
                                        <p:cTn id="30" dur="500"/>
                                        <p:tgtEl>
                                          <p:spTgt spid="19">
                                            <p:txEl>
                                              <p:pRg st="0" end="0"/>
                                            </p:txEl>
                                          </p:spTgt>
                                        </p:tgtEl>
                                      </p:cBhvr>
                                    </p:animEffect>
                                  </p:childTnLst>
                                </p:cTn>
                              </p:par>
                              <p:par>
                                <p:cTn id="31" presetID="53" presetClass="entr" presetSubtype="16" fill="hold" grpId="0" nodeType="withEffect">
                                  <p:stCondLst>
                                    <p:cond delay="0"/>
                                  </p:stCondLst>
                                  <p:childTnLst>
                                    <p:set>
                                      <p:cBhvr>
                                        <p:cTn id="32" dur="1" fill="hold">
                                          <p:stCondLst>
                                            <p:cond delay="0"/>
                                          </p:stCondLst>
                                        </p:cTn>
                                        <p:tgtEl>
                                          <p:spTgt spid="16">
                                            <p:txEl>
                                              <p:pRg st="0" end="0"/>
                                            </p:txEl>
                                          </p:spTgt>
                                        </p:tgtEl>
                                        <p:attrNameLst>
                                          <p:attrName>style.visibility</p:attrName>
                                        </p:attrNameLst>
                                      </p:cBhvr>
                                      <p:to>
                                        <p:strVal val="visible"/>
                                      </p:to>
                                    </p:set>
                                    <p:anim calcmode="lin" valueType="num">
                                      <p:cBhvr>
                                        <p:cTn id="33" dur="500" fill="hold"/>
                                        <p:tgtEl>
                                          <p:spTgt spid="16">
                                            <p:txEl>
                                              <p:pRg st="0" end="0"/>
                                            </p:txEl>
                                          </p:spTgt>
                                        </p:tgtEl>
                                        <p:attrNameLst>
                                          <p:attrName>ppt_w</p:attrName>
                                        </p:attrNameLst>
                                      </p:cBhvr>
                                      <p:tavLst>
                                        <p:tav tm="0">
                                          <p:val>
                                            <p:fltVal val="0"/>
                                          </p:val>
                                        </p:tav>
                                        <p:tav tm="100000">
                                          <p:val>
                                            <p:strVal val="#ppt_w"/>
                                          </p:val>
                                        </p:tav>
                                      </p:tavLst>
                                    </p:anim>
                                    <p:anim calcmode="lin" valueType="num">
                                      <p:cBhvr>
                                        <p:cTn id="34" dur="500" fill="hold"/>
                                        <p:tgtEl>
                                          <p:spTgt spid="16">
                                            <p:txEl>
                                              <p:pRg st="0" end="0"/>
                                            </p:txEl>
                                          </p:spTgt>
                                        </p:tgtEl>
                                        <p:attrNameLst>
                                          <p:attrName>ppt_h</p:attrName>
                                        </p:attrNameLst>
                                      </p:cBhvr>
                                      <p:tavLst>
                                        <p:tav tm="0">
                                          <p:val>
                                            <p:fltVal val="0"/>
                                          </p:val>
                                        </p:tav>
                                        <p:tav tm="100000">
                                          <p:val>
                                            <p:strVal val="#ppt_h"/>
                                          </p:val>
                                        </p:tav>
                                      </p:tavLst>
                                    </p:anim>
                                    <p:animEffect transition="in" filter="fade">
                                      <p:cBhvr>
                                        <p:cTn id="35" dur="500"/>
                                        <p:tgtEl>
                                          <p:spTgt spid="16">
                                            <p:txEl>
                                              <p:pRg st="0" end="0"/>
                                            </p:txEl>
                                          </p:spTgt>
                                        </p:tgtEl>
                                      </p:cBhvr>
                                    </p:animEffect>
                                  </p:childTnLst>
                                </p:cTn>
                              </p:par>
                              <p:par>
                                <p:cTn id="36" presetID="53" presetClass="entr" presetSubtype="16" fill="hold" grpId="0" nodeType="withEffect">
                                  <p:stCondLst>
                                    <p:cond delay="0"/>
                                  </p:stCondLst>
                                  <p:childTnLst>
                                    <p:set>
                                      <p:cBhvr>
                                        <p:cTn id="37" dur="1" fill="hold">
                                          <p:stCondLst>
                                            <p:cond delay="0"/>
                                          </p:stCondLst>
                                        </p:cTn>
                                        <p:tgtEl>
                                          <p:spTgt spid="18">
                                            <p:txEl>
                                              <p:pRg st="0" end="0"/>
                                            </p:txEl>
                                          </p:spTgt>
                                        </p:tgtEl>
                                        <p:attrNameLst>
                                          <p:attrName>style.visibility</p:attrName>
                                        </p:attrNameLst>
                                      </p:cBhvr>
                                      <p:to>
                                        <p:strVal val="visible"/>
                                      </p:to>
                                    </p:set>
                                    <p:anim calcmode="lin" valueType="num">
                                      <p:cBhvr>
                                        <p:cTn id="38" dur="500" fill="hold"/>
                                        <p:tgtEl>
                                          <p:spTgt spid="18">
                                            <p:txEl>
                                              <p:pRg st="0" end="0"/>
                                            </p:txEl>
                                          </p:spTgt>
                                        </p:tgtEl>
                                        <p:attrNameLst>
                                          <p:attrName>ppt_w</p:attrName>
                                        </p:attrNameLst>
                                      </p:cBhvr>
                                      <p:tavLst>
                                        <p:tav tm="0">
                                          <p:val>
                                            <p:fltVal val="0"/>
                                          </p:val>
                                        </p:tav>
                                        <p:tav tm="100000">
                                          <p:val>
                                            <p:strVal val="#ppt_w"/>
                                          </p:val>
                                        </p:tav>
                                      </p:tavLst>
                                    </p:anim>
                                    <p:anim calcmode="lin" valueType="num">
                                      <p:cBhvr>
                                        <p:cTn id="39" dur="500" fill="hold"/>
                                        <p:tgtEl>
                                          <p:spTgt spid="18">
                                            <p:txEl>
                                              <p:pRg st="0" end="0"/>
                                            </p:txEl>
                                          </p:spTgt>
                                        </p:tgtEl>
                                        <p:attrNameLst>
                                          <p:attrName>ppt_h</p:attrName>
                                        </p:attrNameLst>
                                      </p:cBhvr>
                                      <p:tavLst>
                                        <p:tav tm="0">
                                          <p:val>
                                            <p:fltVal val="0"/>
                                          </p:val>
                                        </p:tav>
                                        <p:tav tm="100000">
                                          <p:val>
                                            <p:strVal val="#ppt_h"/>
                                          </p:val>
                                        </p:tav>
                                      </p:tavLst>
                                    </p:anim>
                                    <p:animEffect transition="in" filter="fade">
                                      <p:cBhvr>
                                        <p:cTn id="40" dur="500"/>
                                        <p:tgtEl>
                                          <p:spTgt spid="18">
                                            <p:txEl>
                                              <p:pRg st="0" end="0"/>
                                            </p:txEl>
                                          </p:spTgt>
                                        </p:tgtEl>
                                      </p:cBhvr>
                                    </p:animEffect>
                                  </p:childTnLst>
                                </p:cTn>
                              </p:par>
                            </p:childTnLst>
                          </p:cTn>
                        </p:par>
                      </p:childTnLst>
                    </p:cTn>
                  </p:par>
                  <p:par>
                    <p:cTn id="41" fill="hold">
                      <p:stCondLst>
                        <p:cond delay="indefinite"/>
                      </p:stCondLst>
                      <p:childTnLst>
                        <p:par>
                          <p:cTn id="42" fill="hold">
                            <p:stCondLst>
                              <p:cond delay="0"/>
                            </p:stCondLst>
                            <p:childTnLst>
                              <p:par>
                                <p:cTn id="43" presetID="3" presetClass="entr" presetSubtype="10" fill="hold" grpId="0" nodeType="clickEffect">
                                  <p:stCondLst>
                                    <p:cond delay="0"/>
                                  </p:stCondLst>
                                  <p:childTnLst>
                                    <p:set>
                                      <p:cBhvr>
                                        <p:cTn id="44" dur="1" fill="hold">
                                          <p:stCondLst>
                                            <p:cond delay="0"/>
                                          </p:stCondLst>
                                        </p:cTn>
                                        <p:tgtEl>
                                          <p:spTgt spid="15"/>
                                        </p:tgtEl>
                                        <p:attrNameLst>
                                          <p:attrName>style.visibility</p:attrName>
                                        </p:attrNameLst>
                                      </p:cBhvr>
                                      <p:to>
                                        <p:strVal val="visible"/>
                                      </p:to>
                                    </p:set>
                                    <p:animEffect transition="in" filter="blinds(horizontal)">
                                      <p:cBhvr>
                                        <p:cTn id="45"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build="p"/>
      <p:bldP spid="15" grpId="0" animBg="1"/>
      <p:bldP spid="16" grpId="0" build="p"/>
      <p:bldP spid="17" grpId="0" build="p"/>
      <p:bldP spid="18" grpId="0" build="p"/>
      <p:bldP spid="19" grpId="0" build="p"/>
    </p:bldLst>
  </p:timing>
</p:sld>
</file>

<file path=ppt/slides/slide6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a:xfrm>
            <a:off x="1197864" y="2667000"/>
            <a:ext cx="3972562" cy="446276"/>
          </a:xfrm>
          <a:prstGeom prst="rect">
            <a:avLst/>
          </a:prstGeom>
        </p:spPr>
        <p:txBody>
          <a:bodyPr wrap="none">
            <a:spAutoFit/>
          </a:bodyPr>
          <a:lstStyle/>
          <a:p>
            <a:r>
              <a:rPr lang="en-US" sz="2300" dirty="0">
                <a:latin typeface="Times New Roman" pitchFamily="18" charset="0"/>
                <a:cs typeface="Times New Roman" pitchFamily="18" charset="0"/>
              </a:rPr>
              <a:t>How many bicycles were there?</a:t>
            </a:r>
          </a:p>
        </p:txBody>
      </p:sp>
      <p:sp>
        <p:nvSpPr>
          <p:cNvPr id="4" name="Rectangle 3"/>
          <p:cNvSpPr/>
          <p:nvPr/>
        </p:nvSpPr>
        <p:spPr>
          <a:xfrm>
            <a:off x="609600" y="2667000"/>
            <a:ext cx="553357" cy="446276"/>
          </a:xfrm>
          <a:prstGeom prst="rect">
            <a:avLst/>
          </a:prstGeom>
        </p:spPr>
        <p:txBody>
          <a:bodyPr wrap="none">
            <a:spAutoFit/>
          </a:bodyPr>
          <a:lstStyle/>
          <a:p>
            <a:r>
              <a:rPr lang="en-US" sz="2300" b="1" smtClean="0">
                <a:latin typeface="Times New Roman" pitchFamily="18" charset="0"/>
                <a:cs typeface="Times New Roman" pitchFamily="18" charset="0"/>
              </a:rPr>
              <a:t>35.</a:t>
            </a:r>
            <a:endParaRPr lang="en-US" sz="2300" dirty="0">
              <a:latin typeface="Times New Roman" pitchFamily="18" charset="0"/>
              <a:cs typeface="Times New Roman" pitchFamily="18" charset="0"/>
            </a:endParaRPr>
          </a:p>
        </p:txBody>
      </p:sp>
      <p:sp>
        <p:nvSpPr>
          <p:cNvPr id="5" name="Content Placeholder 10"/>
          <p:cNvSpPr txBox="1">
            <a:spLocks/>
          </p:cNvSpPr>
          <p:nvPr/>
        </p:nvSpPr>
        <p:spPr>
          <a:xfrm>
            <a:off x="1197864" y="2999606"/>
            <a:ext cx="1450340" cy="676339"/>
          </a:xfrm>
          <a:prstGeom prst="rect">
            <a:avLst/>
          </a:prstGeom>
        </p:spPr>
        <p:txBody>
          <a:bodyPr wrap="square">
            <a:spAutoFit/>
          </a:bodyPr>
          <a:lstStyle>
            <a:lvl1pPr marL="274320" indent="-274320" algn="l" defTabSz="914400" rtl="0" eaLnBrk="1" latinLnBrk="0" hangingPunct="1">
              <a:spcBef>
                <a:spcPct val="20000"/>
              </a:spcBef>
              <a:buClr>
                <a:schemeClr val="accent1"/>
              </a:buClr>
              <a:buSzPct val="100000"/>
              <a:buFont typeface="Symbol" pitchFamily="18" charset="2"/>
              <a:buChar char=""/>
              <a:defRPr sz="2400" kern="1200">
                <a:solidFill>
                  <a:schemeClr val="tx2"/>
                </a:solidFill>
                <a:latin typeface="+mn-lt"/>
                <a:ea typeface="+mn-ea"/>
                <a:cs typeface="+mn-cs"/>
              </a:defRPr>
            </a:lvl1pPr>
            <a:lvl2pPr marL="576263" indent="-274320" algn="l" defTabSz="914400" rtl="0" eaLnBrk="1" latinLnBrk="0" hangingPunct="1">
              <a:spcBef>
                <a:spcPct val="20000"/>
              </a:spcBef>
              <a:buClr>
                <a:schemeClr val="accent1"/>
              </a:buClr>
              <a:buSzPct val="100000"/>
              <a:buFont typeface="Symbol" pitchFamily="18" charset="2"/>
              <a:buChar char=""/>
              <a:defRPr sz="2200" kern="1200">
                <a:solidFill>
                  <a:schemeClr val="tx2"/>
                </a:solidFill>
                <a:latin typeface="+mn-lt"/>
                <a:ea typeface="+mn-ea"/>
                <a:cs typeface="+mn-cs"/>
              </a:defRPr>
            </a:lvl2pPr>
            <a:lvl3pPr marL="855663" indent="-228600" algn="l" defTabSz="914400" rtl="0" eaLnBrk="1" latinLnBrk="0" hangingPunct="1">
              <a:spcBef>
                <a:spcPct val="20000"/>
              </a:spcBef>
              <a:buClr>
                <a:schemeClr val="accent1"/>
              </a:buClr>
              <a:buSzPct val="100000"/>
              <a:buFont typeface="Symbol" pitchFamily="18" charset="2"/>
              <a:buChar char=""/>
              <a:defRPr sz="2000" kern="1200">
                <a:solidFill>
                  <a:schemeClr val="tx2"/>
                </a:solidFill>
                <a:latin typeface="+mn-lt"/>
                <a:ea typeface="+mn-ea"/>
                <a:cs typeface="+mn-cs"/>
              </a:defRPr>
            </a:lvl3pPr>
            <a:lvl4pPr marL="1143000" indent="-228600" algn="l" defTabSz="914400" rtl="0" eaLnBrk="1" latinLnBrk="0" hangingPunct="1">
              <a:spcBef>
                <a:spcPct val="20000"/>
              </a:spcBef>
              <a:buClr>
                <a:schemeClr val="accent1"/>
              </a:buClr>
              <a:buSzPct val="100000"/>
              <a:buFont typeface="Symbol" pitchFamily="18" charset="2"/>
              <a:buChar char=""/>
              <a:defRPr sz="1800" kern="1200">
                <a:solidFill>
                  <a:schemeClr val="tx2"/>
                </a:solidFill>
                <a:latin typeface="+mn-lt"/>
                <a:ea typeface="+mn-ea"/>
                <a:cs typeface="+mn-cs"/>
              </a:defRPr>
            </a:lvl4pPr>
            <a:lvl5pPr marL="1463040" indent="-228600" algn="l" defTabSz="914400" rtl="0" eaLnBrk="1" latinLnBrk="0" hangingPunct="1">
              <a:spcBef>
                <a:spcPct val="20000"/>
              </a:spcBef>
              <a:buClr>
                <a:schemeClr val="accent1"/>
              </a:buClr>
              <a:buSzPct val="100000"/>
              <a:buFont typeface="Symbol" pitchFamily="18" charset="2"/>
              <a:buChar char=""/>
              <a:defRPr sz="1600" kern="1200">
                <a:solidFill>
                  <a:schemeClr val="tx2"/>
                </a:solidFill>
                <a:latin typeface="+mn-lt"/>
                <a:ea typeface="+mn-ea"/>
                <a:cs typeface="+mn-cs"/>
              </a:defRPr>
            </a:lvl5pPr>
            <a:lvl6pPr marL="178308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6pPr>
            <a:lvl7pPr marL="210312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7pPr>
            <a:lvl8pPr marL="242316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8pPr>
            <a:lvl9pPr marL="274320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9pPr>
          </a:lstStyle>
          <a:p>
            <a:pPr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(A) 12</a:t>
            </a:r>
            <a:endParaRPr lang="en-US" sz="2300" dirty="0">
              <a:solidFill>
                <a:schemeClr val="tx1"/>
              </a:solidFill>
              <a:latin typeface="Times New Roman" pitchFamily="18" charset="0"/>
              <a:cs typeface="Times New Roman" pitchFamily="18" charset="0"/>
            </a:endParaRPr>
          </a:p>
        </p:txBody>
      </p:sp>
      <p:sp>
        <p:nvSpPr>
          <p:cNvPr id="6" name="Content Placeholder 10"/>
          <p:cNvSpPr txBox="1">
            <a:spLocks/>
          </p:cNvSpPr>
          <p:nvPr/>
        </p:nvSpPr>
        <p:spPr>
          <a:xfrm>
            <a:off x="2648204" y="2999606"/>
            <a:ext cx="1383356" cy="599459"/>
          </a:xfrm>
          <a:prstGeom prst="rect">
            <a:avLst/>
          </a:prstGeom>
        </p:spPr>
        <p:txBody>
          <a:bodyPr wrap="square">
            <a:spAutoFit/>
          </a:bodyPr>
          <a:lstStyle>
            <a:lvl1pPr marL="274320" indent="-274320" algn="l" defTabSz="914400" rtl="0" eaLnBrk="1" latinLnBrk="0" hangingPunct="1">
              <a:spcBef>
                <a:spcPct val="20000"/>
              </a:spcBef>
              <a:buClr>
                <a:schemeClr val="accent1"/>
              </a:buClr>
              <a:buSzPct val="100000"/>
              <a:buFont typeface="Symbol" pitchFamily="18" charset="2"/>
              <a:buChar char=""/>
              <a:defRPr sz="2400" kern="1200">
                <a:solidFill>
                  <a:schemeClr val="tx2"/>
                </a:solidFill>
                <a:latin typeface="+mn-lt"/>
                <a:ea typeface="+mn-ea"/>
                <a:cs typeface="+mn-cs"/>
              </a:defRPr>
            </a:lvl1pPr>
            <a:lvl2pPr marL="576263" indent="-274320" algn="l" defTabSz="914400" rtl="0" eaLnBrk="1" latinLnBrk="0" hangingPunct="1">
              <a:spcBef>
                <a:spcPct val="20000"/>
              </a:spcBef>
              <a:buClr>
                <a:schemeClr val="accent1"/>
              </a:buClr>
              <a:buSzPct val="100000"/>
              <a:buFont typeface="Symbol" pitchFamily="18" charset="2"/>
              <a:buChar char=""/>
              <a:defRPr sz="2200" kern="1200">
                <a:solidFill>
                  <a:schemeClr val="tx2"/>
                </a:solidFill>
                <a:latin typeface="+mn-lt"/>
                <a:ea typeface="+mn-ea"/>
                <a:cs typeface="+mn-cs"/>
              </a:defRPr>
            </a:lvl2pPr>
            <a:lvl3pPr marL="855663" indent="-228600" algn="l" defTabSz="914400" rtl="0" eaLnBrk="1" latinLnBrk="0" hangingPunct="1">
              <a:spcBef>
                <a:spcPct val="20000"/>
              </a:spcBef>
              <a:buClr>
                <a:schemeClr val="accent1"/>
              </a:buClr>
              <a:buSzPct val="100000"/>
              <a:buFont typeface="Symbol" pitchFamily="18" charset="2"/>
              <a:buChar char=""/>
              <a:defRPr sz="2000" kern="1200">
                <a:solidFill>
                  <a:schemeClr val="tx2"/>
                </a:solidFill>
                <a:latin typeface="+mn-lt"/>
                <a:ea typeface="+mn-ea"/>
                <a:cs typeface="+mn-cs"/>
              </a:defRPr>
            </a:lvl3pPr>
            <a:lvl4pPr marL="1143000" indent="-228600" algn="l" defTabSz="914400" rtl="0" eaLnBrk="1" latinLnBrk="0" hangingPunct="1">
              <a:spcBef>
                <a:spcPct val="20000"/>
              </a:spcBef>
              <a:buClr>
                <a:schemeClr val="accent1"/>
              </a:buClr>
              <a:buSzPct val="100000"/>
              <a:buFont typeface="Symbol" pitchFamily="18" charset="2"/>
              <a:buChar char=""/>
              <a:defRPr sz="1800" kern="1200">
                <a:solidFill>
                  <a:schemeClr val="tx2"/>
                </a:solidFill>
                <a:latin typeface="+mn-lt"/>
                <a:ea typeface="+mn-ea"/>
                <a:cs typeface="+mn-cs"/>
              </a:defRPr>
            </a:lvl4pPr>
            <a:lvl5pPr marL="1463040" indent="-228600" algn="l" defTabSz="914400" rtl="0" eaLnBrk="1" latinLnBrk="0" hangingPunct="1">
              <a:spcBef>
                <a:spcPct val="20000"/>
              </a:spcBef>
              <a:buClr>
                <a:schemeClr val="accent1"/>
              </a:buClr>
              <a:buSzPct val="100000"/>
              <a:buFont typeface="Symbol" pitchFamily="18" charset="2"/>
              <a:buChar char=""/>
              <a:defRPr sz="1600" kern="1200">
                <a:solidFill>
                  <a:schemeClr val="tx2"/>
                </a:solidFill>
                <a:latin typeface="+mn-lt"/>
                <a:ea typeface="+mn-ea"/>
                <a:cs typeface="+mn-cs"/>
              </a:defRPr>
            </a:lvl5pPr>
            <a:lvl6pPr marL="178308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6pPr>
            <a:lvl7pPr marL="210312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7pPr>
            <a:lvl8pPr marL="242316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8pPr>
            <a:lvl9pPr marL="274320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9pPr>
          </a:lstStyle>
          <a:p>
            <a:pPr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(B) 24</a:t>
            </a:r>
            <a:endParaRPr lang="en-US" sz="2300" dirty="0">
              <a:solidFill>
                <a:schemeClr val="tx1"/>
              </a:solidFill>
              <a:latin typeface="Times New Roman" pitchFamily="18" charset="0"/>
              <a:cs typeface="Times New Roman" pitchFamily="18" charset="0"/>
            </a:endParaRPr>
          </a:p>
        </p:txBody>
      </p:sp>
      <p:sp>
        <p:nvSpPr>
          <p:cNvPr id="7" name="Content Placeholder 10"/>
          <p:cNvSpPr txBox="1">
            <a:spLocks/>
          </p:cNvSpPr>
          <p:nvPr/>
        </p:nvSpPr>
        <p:spPr>
          <a:xfrm>
            <a:off x="4114800" y="2990462"/>
            <a:ext cx="1530096" cy="676339"/>
          </a:xfrm>
          <a:prstGeom prst="rect">
            <a:avLst/>
          </a:prstGeom>
        </p:spPr>
        <p:txBody>
          <a:bodyPr wrap="square">
            <a:spAutoFit/>
          </a:bodyPr>
          <a:lstStyle>
            <a:lvl1pPr marL="274320" indent="-274320" algn="l" defTabSz="914400" rtl="0" eaLnBrk="1" latinLnBrk="0" hangingPunct="1">
              <a:spcBef>
                <a:spcPct val="20000"/>
              </a:spcBef>
              <a:buClr>
                <a:schemeClr val="accent1"/>
              </a:buClr>
              <a:buSzPct val="100000"/>
              <a:buFont typeface="Symbol" pitchFamily="18" charset="2"/>
              <a:buChar char=""/>
              <a:defRPr sz="2400" kern="1200">
                <a:solidFill>
                  <a:schemeClr val="tx2"/>
                </a:solidFill>
                <a:latin typeface="+mn-lt"/>
                <a:ea typeface="+mn-ea"/>
                <a:cs typeface="+mn-cs"/>
              </a:defRPr>
            </a:lvl1pPr>
            <a:lvl2pPr marL="576263" indent="-274320" algn="l" defTabSz="914400" rtl="0" eaLnBrk="1" latinLnBrk="0" hangingPunct="1">
              <a:spcBef>
                <a:spcPct val="20000"/>
              </a:spcBef>
              <a:buClr>
                <a:schemeClr val="accent1"/>
              </a:buClr>
              <a:buSzPct val="100000"/>
              <a:buFont typeface="Symbol" pitchFamily="18" charset="2"/>
              <a:buChar char=""/>
              <a:defRPr sz="2200" kern="1200">
                <a:solidFill>
                  <a:schemeClr val="tx2"/>
                </a:solidFill>
                <a:latin typeface="+mn-lt"/>
                <a:ea typeface="+mn-ea"/>
                <a:cs typeface="+mn-cs"/>
              </a:defRPr>
            </a:lvl2pPr>
            <a:lvl3pPr marL="855663" indent="-228600" algn="l" defTabSz="914400" rtl="0" eaLnBrk="1" latinLnBrk="0" hangingPunct="1">
              <a:spcBef>
                <a:spcPct val="20000"/>
              </a:spcBef>
              <a:buClr>
                <a:schemeClr val="accent1"/>
              </a:buClr>
              <a:buSzPct val="100000"/>
              <a:buFont typeface="Symbol" pitchFamily="18" charset="2"/>
              <a:buChar char=""/>
              <a:defRPr sz="2000" kern="1200">
                <a:solidFill>
                  <a:schemeClr val="tx2"/>
                </a:solidFill>
                <a:latin typeface="+mn-lt"/>
                <a:ea typeface="+mn-ea"/>
                <a:cs typeface="+mn-cs"/>
              </a:defRPr>
            </a:lvl3pPr>
            <a:lvl4pPr marL="1143000" indent="-228600" algn="l" defTabSz="914400" rtl="0" eaLnBrk="1" latinLnBrk="0" hangingPunct="1">
              <a:spcBef>
                <a:spcPct val="20000"/>
              </a:spcBef>
              <a:buClr>
                <a:schemeClr val="accent1"/>
              </a:buClr>
              <a:buSzPct val="100000"/>
              <a:buFont typeface="Symbol" pitchFamily="18" charset="2"/>
              <a:buChar char=""/>
              <a:defRPr sz="1800" kern="1200">
                <a:solidFill>
                  <a:schemeClr val="tx2"/>
                </a:solidFill>
                <a:latin typeface="+mn-lt"/>
                <a:ea typeface="+mn-ea"/>
                <a:cs typeface="+mn-cs"/>
              </a:defRPr>
            </a:lvl4pPr>
            <a:lvl5pPr marL="1463040" indent="-228600" algn="l" defTabSz="914400" rtl="0" eaLnBrk="1" latinLnBrk="0" hangingPunct="1">
              <a:spcBef>
                <a:spcPct val="20000"/>
              </a:spcBef>
              <a:buClr>
                <a:schemeClr val="accent1"/>
              </a:buClr>
              <a:buSzPct val="100000"/>
              <a:buFont typeface="Symbol" pitchFamily="18" charset="2"/>
              <a:buChar char=""/>
              <a:defRPr sz="1600" kern="1200">
                <a:solidFill>
                  <a:schemeClr val="tx2"/>
                </a:solidFill>
                <a:latin typeface="+mn-lt"/>
                <a:ea typeface="+mn-ea"/>
                <a:cs typeface="+mn-cs"/>
              </a:defRPr>
            </a:lvl5pPr>
            <a:lvl6pPr marL="178308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6pPr>
            <a:lvl7pPr marL="210312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7pPr>
            <a:lvl8pPr marL="242316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8pPr>
            <a:lvl9pPr marL="274320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9pPr>
          </a:lstStyle>
          <a:p>
            <a:pPr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(C) 30</a:t>
            </a:r>
            <a:endParaRPr lang="en-US" sz="2300" dirty="0">
              <a:solidFill>
                <a:schemeClr val="tx1"/>
              </a:solidFill>
              <a:latin typeface="Times New Roman" pitchFamily="18" charset="0"/>
              <a:cs typeface="Times New Roman" pitchFamily="18" charset="0"/>
            </a:endParaRPr>
          </a:p>
        </p:txBody>
      </p:sp>
      <p:sp>
        <p:nvSpPr>
          <p:cNvPr id="8" name="Content Placeholder 10"/>
          <p:cNvSpPr txBox="1">
            <a:spLocks/>
          </p:cNvSpPr>
          <p:nvPr/>
        </p:nvSpPr>
        <p:spPr>
          <a:xfrm>
            <a:off x="5779008" y="2999606"/>
            <a:ext cx="1764792" cy="676339"/>
          </a:xfrm>
          <a:prstGeom prst="rect">
            <a:avLst/>
          </a:prstGeom>
        </p:spPr>
        <p:txBody>
          <a:bodyPr wrap="square">
            <a:spAutoFit/>
          </a:bodyPr>
          <a:lstStyle>
            <a:lvl1pPr marL="274320" indent="-274320" algn="l" defTabSz="914400" rtl="0" eaLnBrk="1" latinLnBrk="0" hangingPunct="1">
              <a:spcBef>
                <a:spcPct val="20000"/>
              </a:spcBef>
              <a:buClr>
                <a:schemeClr val="accent1"/>
              </a:buClr>
              <a:buSzPct val="100000"/>
              <a:buFont typeface="Symbol" pitchFamily="18" charset="2"/>
              <a:buChar char=""/>
              <a:defRPr sz="2400" kern="1200">
                <a:solidFill>
                  <a:schemeClr val="tx2"/>
                </a:solidFill>
                <a:latin typeface="+mn-lt"/>
                <a:ea typeface="+mn-ea"/>
                <a:cs typeface="+mn-cs"/>
              </a:defRPr>
            </a:lvl1pPr>
            <a:lvl2pPr marL="576263" indent="-274320" algn="l" defTabSz="914400" rtl="0" eaLnBrk="1" latinLnBrk="0" hangingPunct="1">
              <a:spcBef>
                <a:spcPct val="20000"/>
              </a:spcBef>
              <a:buClr>
                <a:schemeClr val="accent1"/>
              </a:buClr>
              <a:buSzPct val="100000"/>
              <a:buFont typeface="Symbol" pitchFamily="18" charset="2"/>
              <a:buChar char=""/>
              <a:defRPr sz="2200" kern="1200">
                <a:solidFill>
                  <a:schemeClr val="tx2"/>
                </a:solidFill>
                <a:latin typeface="+mn-lt"/>
                <a:ea typeface="+mn-ea"/>
                <a:cs typeface="+mn-cs"/>
              </a:defRPr>
            </a:lvl2pPr>
            <a:lvl3pPr marL="855663" indent="-228600" algn="l" defTabSz="914400" rtl="0" eaLnBrk="1" latinLnBrk="0" hangingPunct="1">
              <a:spcBef>
                <a:spcPct val="20000"/>
              </a:spcBef>
              <a:buClr>
                <a:schemeClr val="accent1"/>
              </a:buClr>
              <a:buSzPct val="100000"/>
              <a:buFont typeface="Symbol" pitchFamily="18" charset="2"/>
              <a:buChar char=""/>
              <a:defRPr sz="2000" kern="1200">
                <a:solidFill>
                  <a:schemeClr val="tx2"/>
                </a:solidFill>
                <a:latin typeface="+mn-lt"/>
                <a:ea typeface="+mn-ea"/>
                <a:cs typeface="+mn-cs"/>
              </a:defRPr>
            </a:lvl3pPr>
            <a:lvl4pPr marL="1143000" indent="-228600" algn="l" defTabSz="914400" rtl="0" eaLnBrk="1" latinLnBrk="0" hangingPunct="1">
              <a:spcBef>
                <a:spcPct val="20000"/>
              </a:spcBef>
              <a:buClr>
                <a:schemeClr val="accent1"/>
              </a:buClr>
              <a:buSzPct val="100000"/>
              <a:buFont typeface="Symbol" pitchFamily="18" charset="2"/>
              <a:buChar char=""/>
              <a:defRPr sz="1800" kern="1200">
                <a:solidFill>
                  <a:schemeClr val="tx2"/>
                </a:solidFill>
                <a:latin typeface="+mn-lt"/>
                <a:ea typeface="+mn-ea"/>
                <a:cs typeface="+mn-cs"/>
              </a:defRPr>
            </a:lvl4pPr>
            <a:lvl5pPr marL="1463040" indent="-228600" algn="l" defTabSz="914400" rtl="0" eaLnBrk="1" latinLnBrk="0" hangingPunct="1">
              <a:spcBef>
                <a:spcPct val="20000"/>
              </a:spcBef>
              <a:buClr>
                <a:schemeClr val="accent1"/>
              </a:buClr>
              <a:buSzPct val="100000"/>
              <a:buFont typeface="Symbol" pitchFamily="18" charset="2"/>
              <a:buChar char=""/>
              <a:defRPr sz="1600" kern="1200">
                <a:solidFill>
                  <a:schemeClr val="tx2"/>
                </a:solidFill>
                <a:latin typeface="+mn-lt"/>
                <a:ea typeface="+mn-ea"/>
                <a:cs typeface="+mn-cs"/>
              </a:defRPr>
            </a:lvl5pPr>
            <a:lvl6pPr marL="178308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6pPr>
            <a:lvl7pPr marL="210312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7pPr>
            <a:lvl8pPr marL="242316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8pPr>
            <a:lvl9pPr marL="274320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9pPr>
          </a:lstStyle>
          <a:p>
            <a:pPr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(D) 36</a:t>
            </a:r>
            <a:endParaRPr lang="en-US" sz="2300" dirty="0">
              <a:solidFill>
                <a:schemeClr val="tx1"/>
              </a:solidFill>
              <a:latin typeface="Times New Roman" pitchFamily="18" charset="0"/>
              <a:cs typeface="Times New Roman" pitchFamily="18" charset="0"/>
            </a:endParaRPr>
          </a:p>
        </p:txBody>
      </p:sp>
      <p:sp>
        <p:nvSpPr>
          <p:cNvPr id="9" name="Notched Right Arrow 8"/>
          <p:cNvSpPr/>
          <p:nvPr/>
        </p:nvSpPr>
        <p:spPr>
          <a:xfrm>
            <a:off x="7162800" y="6019800"/>
            <a:ext cx="1782315" cy="685800"/>
          </a:xfrm>
          <a:prstGeom prst="notchedRightArrow">
            <a:avLst/>
          </a:prstGeom>
          <a:blipFill>
            <a:blip r:embed="rId2" cstate="print">
              <a:extLst>
                <a:ext uri="{BEBA8EAE-BF5A-486C-A8C5-ECC9F3942E4B}">
                  <a14:imgProps xmlns:a14="http://schemas.microsoft.com/office/drawing/2010/main" xmlns="">
                    <a14:imgLayer r:embed="rId3">
                      <a14:imgEffect>
                        <a14:brightnessContrast bright="-20000" contrast="-20000"/>
                      </a14:imgEffect>
                    </a14:imgLayer>
                  </a14:imgProps>
                </a:ex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ANSWER</a:t>
            </a:r>
            <a:endParaRPr lang="en-US" sz="2000" b="1" dirty="0">
              <a:solidFill>
                <a:schemeClr val="tx1"/>
              </a:solidFill>
              <a:latin typeface="Times New Roman" pitchFamily="18" charset="0"/>
              <a:cs typeface="Times New Roman" pitchFamily="18" charset="0"/>
            </a:endParaRPr>
          </a:p>
        </p:txBody>
      </p:sp>
      <p:sp>
        <p:nvSpPr>
          <p:cNvPr id="10" name="TextBox 9"/>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4 Paper 1</a:t>
            </a:r>
          </a:p>
        </p:txBody>
      </p:sp>
    </p:spTree>
    <p:extLst>
      <p:ext uri="{BB962C8B-B14F-4D97-AF65-F5344CB8AC3E}">
        <p14:creationId xmlns:p14="http://schemas.microsoft.com/office/powerpoint/2010/main" xmlns="" val="62340535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500" fill="hold"/>
                                        <p:tgtEl>
                                          <p:spTgt spid="4"/>
                                        </p:tgtEl>
                                        <p:attrNameLst>
                                          <p:attrName>ppt_w</p:attrName>
                                        </p:attrNameLst>
                                      </p:cBhvr>
                                      <p:tavLst>
                                        <p:tav tm="0">
                                          <p:val>
                                            <p:fltVal val="0"/>
                                          </p:val>
                                        </p:tav>
                                        <p:tav tm="100000">
                                          <p:val>
                                            <p:strVal val="#ppt_w"/>
                                          </p:val>
                                        </p:tav>
                                      </p:tavLst>
                                    </p:anim>
                                    <p:anim calcmode="lin" valueType="num">
                                      <p:cBhvr>
                                        <p:cTn id="8" dur="500" fill="hold"/>
                                        <p:tgtEl>
                                          <p:spTgt spid="4"/>
                                        </p:tgtEl>
                                        <p:attrNameLst>
                                          <p:attrName>ppt_h</p:attrName>
                                        </p:attrNameLst>
                                      </p:cBhvr>
                                      <p:tavLst>
                                        <p:tav tm="0">
                                          <p:val>
                                            <p:fltVal val="0"/>
                                          </p:val>
                                        </p:tav>
                                        <p:tav tm="100000">
                                          <p:val>
                                            <p:strVal val="#ppt_h"/>
                                          </p:val>
                                        </p:tav>
                                      </p:tavLst>
                                    </p:anim>
                                    <p:animEffect transition="in" filter="fade">
                                      <p:cBhvr>
                                        <p:cTn id="9" dur="500"/>
                                        <p:tgtEl>
                                          <p:spTgt spid="4"/>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3"/>
                                        </p:tgtEl>
                                        <p:attrNameLst>
                                          <p:attrName>style.visibility</p:attrName>
                                        </p:attrNameLst>
                                      </p:cBhvr>
                                      <p:to>
                                        <p:strVal val="visible"/>
                                      </p:to>
                                    </p:set>
                                    <p:anim calcmode="lin" valueType="num">
                                      <p:cBhvr>
                                        <p:cTn id="12" dur="500" fill="hold"/>
                                        <p:tgtEl>
                                          <p:spTgt spid="3"/>
                                        </p:tgtEl>
                                        <p:attrNameLst>
                                          <p:attrName>ppt_w</p:attrName>
                                        </p:attrNameLst>
                                      </p:cBhvr>
                                      <p:tavLst>
                                        <p:tav tm="0">
                                          <p:val>
                                            <p:fltVal val="0"/>
                                          </p:val>
                                        </p:tav>
                                        <p:tav tm="100000">
                                          <p:val>
                                            <p:strVal val="#ppt_w"/>
                                          </p:val>
                                        </p:tav>
                                      </p:tavLst>
                                    </p:anim>
                                    <p:anim calcmode="lin" valueType="num">
                                      <p:cBhvr>
                                        <p:cTn id="13" dur="500" fill="hold"/>
                                        <p:tgtEl>
                                          <p:spTgt spid="3"/>
                                        </p:tgtEl>
                                        <p:attrNameLst>
                                          <p:attrName>ppt_h</p:attrName>
                                        </p:attrNameLst>
                                      </p:cBhvr>
                                      <p:tavLst>
                                        <p:tav tm="0">
                                          <p:val>
                                            <p:fltVal val="0"/>
                                          </p:val>
                                        </p:tav>
                                        <p:tav tm="100000">
                                          <p:val>
                                            <p:strVal val="#ppt_h"/>
                                          </p:val>
                                        </p:tav>
                                      </p:tavLst>
                                    </p:anim>
                                    <p:animEffect transition="in" filter="fade">
                                      <p:cBhvr>
                                        <p:cTn id="14" dur="500"/>
                                        <p:tgtEl>
                                          <p:spTgt spid="3"/>
                                        </p:tgtEl>
                                      </p:cBhvr>
                                    </p:animEffect>
                                  </p:childTnLst>
                                </p:cTn>
                              </p:par>
                            </p:childTnLst>
                          </p:cTn>
                        </p:par>
                      </p:childTnLst>
                    </p:cTn>
                  </p:par>
                  <p:par>
                    <p:cTn id="15" fill="hold">
                      <p:stCondLst>
                        <p:cond delay="indefinite"/>
                      </p:stCondLst>
                      <p:childTnLst>
                        <p:par>
                          <p:cTn id="16" fill="hold">
                            <p:stCondLst>
                              <p:cond delay="0"/>
                            </p:stCondLst>
                            <p:childTnLst>
                              <p:par>
                                <p:cTn id="17" presetID="53" presetClass="entr" presetSubtype="16" fill="hold" grpId="0" nodeType="clickEffect">
                                  <p:stCondLst>
                                    <p:cond delay="0"/>
                                  </p:stCondLst>
                                  <p:childTnLst>
                                    <p:set>
                                      <p:cBhvr>
                                        <p:cTn id="18" dur="1" fill="hold">
                                          <p:stCondLst>
                                            <p:cond delay="0"/>
                                          </p:stCondLst>
                                        </p:cTn>
                                        <p:tgtEl>
                                          <p:spTgt spid="5"/>
                                        </p:tgtEl>
                                        <p:attrNameLst>
                                          <p:attrName>style.visibility</p:attrName>
                                        </p:attrNameLst>
                                      </p:cBhvr>
                                      <p:to>
                                        <p:strVal val="visible"/>
                                      </p:to>
                                    </p:set>
                                    <p:anim calcmode="lin" valueType="num">
                                      <p:cBhvr>
                                        <p:cTn id="19" dur="500" fill="hold"/>
                                        <p:tgtEl>
                                          <p:spTgt spid="5"/>
                                        </p:tgtEl>
                                        <p:attrNameLst>
                                          <p:attrName>ppt_w</p:attrName>
                                        </p:attrNameLst>
                                      </p:cBhvr>
                                      <p:tavLst>
                                        <p:tav tm="0">
                                          <p:val>
                                            <p:fltVal val="0"/>
                                          </p:val>
                                        </p:tav>
                                        <p:tav tm="100000">
                                          <p:val>
                                            <p:strVal val="#ppt_w"/>
                                          </p:val>
                                        </p:tav>
                                      </p:tavLst>
                                    </p:anim>
                                    <p:anim calcmode="lin" valueType="num">
                                      <p:cBhvr>
                                        <p:cTn id="20" dur="500" fill="hold"/>
                                        <p:tgtEl>
                                          <p:spTgt spid="5"/>
                                        </p:tgtEl>
                                        <p:attrNameLst>
                                          <p:attrName>ppt_h</p:attrName>
                                        </p:attrNameLst>
                                      </p:cBhvr>
                                      <p:tavLst>
                                        <p:tav tm="0">
                                          <p:val>
                                            <p:fltVal val="0"/>
                                          </p:val>
                                        </p:tav>
                                        <p:tav tm="100000">
                                          <p:val>
                                            <p:strVal val="#ppt_h"/>
                                          </p:val>
                                        </p:tav>
                                      </p:tavLst>
                                    </p:anim>
                                    <p:animEffect transition="in" filter="fade">
                                      <p:cBhvr>
                                        <p:cTn id="21" dur="500"/>
                                        <p:tgtEl>
                                          <p:spTgt spid="5"/>
                                        </p:tgtEl>
                                      </p:cBhvr>
                                    </p:animEffect>
                                  </p:childTnLst>
                                </p:cTn>
                              </p:par>
                              <p:par>
                                <p:cTn id="22" presetID="53" presetClass="entr" presetSubtype="16" fill="hold" grpId="0" nodeType="withEffect">
                                  <p:stCondLst>
                                    <p:cond delay="0"/>
                                  </p:stCondLst>
                                  <p:childTnLst>
                                    <p:set>
                                      <p:cBhvr>
                                        <p:cTn id="23" dur="1" fill="hold">
                                          <p:stCondLst>
                                            <p:cond delay="0"/>
                                          </p:stCondLst>
                                        </p:cTn>
                                        <p:tgtEl>
                                          <p:spTgt spid="6"/>
                                        </p:tgtEl>
                                        <p:attrNameLst>
                                          <p:attrName>style.visibility</p:attrName>
                                        </p:attrNameLst>
                                      </p:cBhvr>
                                      <p:to>
                                        <p:strVal val="visible"/>
                                      </p:to>
                                    </p:set>
                                    <p:anim calcmode="lin" valueType="num">
                                      <p:cBhvr>
                                        <p:cTn id="24" dur="500" fill="hold"/>
                                        <p:tgtEl>
                                          <p:spTgt spid="6"/>
                                        </p:tgtEl>
                                        <p:attrNameLst>
                                          <p:attrName>ppt_w</p:attrName>
                                        </p:attrNameLst>
                                      </p:cBhvr>
                                      <p:tavLst>
                                        <p:tav tm="0">
                                          <p:val>
                                            <p:fltVal val="0"/>
                                          </p:val>
                                        </p:tav>
                                        <p:tav tm="100000">
                                          <p:val>
                                            <p:strVal val="#ppt_w"/>
                                          </p:val>
                                        </p:tav>
                                      </p:tavLst>
                                    </p:anim>
                                    <p:anim calcmode="lin" valueType="num">
                                      <p:cBhvr>
                                        <p:cTn id="25" dur="500" fill="hold"/>
                                        <p:tgtEl>
                                          <p:spTgt spid="6"/>
                                        </p:tgtEl>
                                        <p:attrNameLst>
                                          <p:attrName>ppt_h</p:attrName>
                                        </p:attrNameLst>
                                      </p:cBhvr>
                                      <p:tavLst>
                                        <p:tav tm="0">
                                          <p:val>
                                            <p:fltVal val="0"/>
                                          </p:val>
                                        </p:tav>
                                        <p:tav tm="100000">
                                          <p:val>
                                            <p:strVal val="#ppt_h"/>
                                          </p:val>
                                        </p:tav>
                                      </p:tavLst>
                                    </p:anim>
                                    <p:animEffect transition="in" filter="fade">
                                      <p:cBhvr>
                                        <p:cTn id="26" dur="500"/>
                                        <p:tgtEl>
                                          <p:spTgt spid="6"/>
                                        </p:tgtEl>
                                      </p:cBhvr>
                                    </p:animEffect>
                                  </p:childTnLst>
                                </p:cTn>
                              </p:par>
                              <p:par>
                                <p:cTn id="27" presetID="53" presetClass="entr" presetSubtype="16" fill="hold" grpId="0" nodeType="withEffect">
                                  <p:stCondLst>
                                    <p:cond delay="0"/>
                                  </p:stCondLst>
                                  <p:childTnLst>
                                    <p:set>
                                      <p:cBhvr>
                                        <p:cTn id="28" dur="1" fill="hold">
                                          <p:stCondLst>
                                            <p:cond delay="0"/>
                                          </p:stCondLst>
                                        </p:cTn>
                                        <p:tgtEl>
                                          <p:spTgt spid="7"/>
                                        </p:tgtEl>
                                        <p:attrNameLst>
                                          <p:attrName>style.visibility</p:attrName>
                                        </p:attrNameLst>
                                      </p:cBhvr>
                                      <p:to>
                                        <p:strVal val="visible"/>
                                      </p:to>
                                    </p:set>
                                    <p:anim calcmode="lin" valueType="num">
                                      <p:cBhvr>
                                        <p:cTn id="29" dur="500" fill="hold"/>
                                        <p:tgtEl>
                                          <p:spTgt spid="7"/>
                                        </p:tgtEl>
                                        <p:attrNameLst>
                                          <p:attrName>ppt_w</p:attrName>
                                        </p:attrNameLst>
                                      </p:cBhvr>
                                      <p:tavLst>
                                        <p:tav tm="0">
                                          <p:val>
                                            <p:fltVal val="0"/>
                                          </p:val>
                                        </p:tav>
                                        <p:tav tm="100000">
                                          <p:val>
                                            <p:strVal val="#ppt_w"/>
                                          </p:val>
                                        </p:tav>
                                      </p:tavLst>
                                    </p:anim>
                                    <p:anim calcmode="lin" valueType="num">
                                      <p:cBhvr>
                                        <p:cTn id="30" dur="500" fill="hold"/>
                                        <p:tgtEl>
                                          <p:spTgt spid="7"/>
                                        </p:tgtEl>
                                        <p:attrNameLst>
                                          <p:attrName>ppt_h</p:attrName>
                                        </p:attrNameLst>
                                      </p:cBhvr>
                                      <p:tavLst>
                                        <p:tav tm="0">
                                          <p:val>
                                            <p:fltVal val="0"/>
                                          </p:val>
                                        </p:tav>
                                        <p:tav tm="100000">
                                          <p:val>
                                            <p:strVal val="#ppt_h"/>
                                          </p:val>
                                        </p:tav>
                                      </p:tavLst>
                                    </p:anim>
                                    <p:animEffect transition="in" filter="fade">
                                      <p:cBhvr>
                                        <p:cTn id="31" dur="500"/>
                                        <p:tgtEl>
                                          <p:spTgt spid="7"/>
                                        </p:tgtEl>
                                      </p:cBhvr>
                                    </p:animEffect>
                                  </p:childTnLst>
                                </p:cTn>
                              </p:par>
                              <p:par>
                                <p:cTn id="32" presetID="53" presetClass="entr" presetSubtype="16" fill="hold" grpId="0" nodeType="withEffect">
                                  <p:stCondLst>
                                    <p:cond delay="0"/>
                                  </p:stCondLst>
                                  <p:childTnLst>
                                    <p:set>
                                      <p:cBhvr>
                                        <p:cTn id="33" dur="1" fill="hold">
                                          <p:stCondLst>
                                            <p:cond delay="0"/>
                                          </p:stCondLst>
                                        </p:cTn>
                                        <p:tgtEl>
                                          <p:spTgt spid="8"/>
                                        </p:tgtEl>
                                        <p:attrNameLst>
                                          <p:attrName>style.visibility</p:attrName>
                                        </p:attrNameLst>
                                      </p:cBhvr>
                                      <p:to>
                                        <p:strVal val="visible"/>
                                      </p:to>
                                    </p:set>
                                    <p:anim calcmode="lin" valueType="num">
                                      <p:cBhvr>
                                        <p:cTn id="34" dur="500" fill="hold"/>
                                        <p:tgtEl>
                                          <p:spTgt spid="8"/>
                                        </p:tgtEl>
                                        <p:attrNameLst>
                                          <p:attrName>ppt_w</p:attrName>
                                        </p:attrNameLst>
                                      </p:cBhvr>
                                      <p:tavLst>
                                        <p:tav tm="0">
                                          <p:val>
                                            <p:fltVal val="0"/>
                                          </p:val>
                                        </p:tav>
                                        <p:tav tm="100000">
                                          <p:val>
                                            <p:strVal val="#ppt_w"/>
                                          </p:val>
                                        </p:tav>
                                      </p:tavLst>
                                    </p:anim>
                                    <p:anim calcmode="lin" valueType="num">
                                      <p:cBhvr>
                                        <p:cTn id="35" dur="500" fill="hold"/>
                                        <p:tgtEl>
                                          <p:spTgt spid="8"/>
                                        </p:tgtEl>
                                        <p:attrNameLst>
                                          <p:attrName>ppt_h</p:attrName>
                                        </p:attrNameLst>
                                      </p:cBhvr>
                                      <p:tavLst>
                                        <p:tav tm="0">
                                          <p:val>
                                            <p:fltVal val="0"/>
                                          </p:val>
                                        </p:tav>
                                        <p:tav tm="100000">
                                          <p:val>
                                            <p:strVal val="#ppt_h"/>
                                          </p:val>
                                        </p:tav>
                                      </p:tavLst>
                                    </p:anim>
                                    <p:animEffect transition="in" filter="fade">
                                      <p:cBhvr>
                                        <p:cTn id="36" dur="500"/>
                                        <p:tgtEl>
                                          <p:spTgt spid="8"/>
                                        </p:tgtEl>
                                      </p:cBhvr>
                                    </p:animEffect>
                                  </p:childTnLst>
                                </p:cTn>
                              </p:par>
                            </p:childTnLst>
                          </p:cTn>
                        </p:par>
                      </p:childTnLst>
                    </p:cTn>
                  </p:par>
                  <p:par>
                    <p:cTn id="37" fill="hold">
                      <p:stCondLst>
                        <p:cond delay="indefinite"/>
                      </p:stCondLst>
                      <p:childTnLst>
                        <p:par>
                          <p:cTn id="38" fill="hold">
                            <p:stCondLst>
                              <p:cond delay="0"/>
                            </p:stCondLst>
                            <p:childTnLst>
                              <p:par>
                                <p:cTn id="39" presetID="3" presetClass="entr" presetSubtype="10" fill="hold" grpId="0" nodeType="clickEffect">
                                  <p:stCondLst>
                                    <p:cond delay="0"/>
                                  </p:stCondLst>
                                  <p:childTnLst>
                                    <p:set>
                                      <p:cBhvr>
                                        <p:cTn id="40" dur="1" fill="hold">
                                          <p:stCondLst>
                                            <p:cond delay="0"/>
                                          </p:stCondLst>
                                        </p:cTn>
                                        <p:tgtEl>
                                          <p:spTgt spid="9"/>
                                        </p:tgtEl>
                                        <p:attrNameLst>
                                          <p:attrName>style.visibility</p:attrName>
                                        </p:attrNameLst>
                                      </p:cBhvr>
                                      <p:to>
                                        <p:strVal val="visible"/>
                                      </p:to>
                                    </p:set>
                                    <p:animEffect transition="in" filter="blinds(horizontal)">
                                      <p:cBhvr>
                                        <p:cTn id="41"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5" grpId="0"/>
      <p:bldP spid="6" grpId="0"/>
      <p:bldP spid="7" grpId="0"/>
      <p:bldP spid="8" grpId="0"/>
      <p:bldP spid="9" grpId="0" animBg="1"/>
    </p:bldLst>
  </p:timing>
</p:sld>
</file>

<file path=ppt/slides/slide6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a:xfrm>
            <a:off x="609600" y="2667000"/>
            <a:ext cx="553357" cy="446276"/>
          </a:xfrm>
          <a:prstGeom prst="rect">
            <a:avLst/>
          </a:prstGeom>
        </p:spPr>
        <p:txBody>
          <a:bodyPr wrap="none">
            <a:spAutoFit/>
          </a:bodyPr>
          <a:lstStyle/>
          <a:p>
            <a:r>
              <a:rPr lang="en-US" sz="2300" b="1" dirty="0" smtClean="0">
                <a:latin typeface="Times New Roman" pitchFamily="18" charset="0"/>
                <a:cs typeface="Times New Roman" pitchFamily="18" charset="0"/>
              </a:rPr>
              <a:t>35.</a:t>
            </a:r>
            <a:endParaRPr lang="en-US" sz="2300" dirty="0">
              <a:latin typeface="Times New Roman" pitchFamily="18" charset="0"/>
              <a:cs typeface="Times New Roman" pitchFamily="18" charset="0"/>
            </a:endParaRPr>
          </a:p>
        </p:txBody>
      </p:sp>
      <p:sp>
        <p:nvSpPr>
          <p:cNvPr id="4" name="Rectangle 3"/>
          <p:cNvSpPr/>
          <p:nvPr/>
        </p:nvSpPr>
        <p:spPr>
          <a:xfrm>
            <a:off x="1219200" y="2667000"/>
            <a:ext cx="2978701" cy="446276"/>
          </a:xfrm>
          <a:prstGeom prst="rect">
            <a:avLst/>
          </a:prstGeom>
        </p:spPr>
        <p:txBody>
          <a:bodyPr wrap="none">
            <a:spAutoFit/>
          </a:bodyPr>
          <a:lstStyle/>
          <a:p>
            <a:r>
              <a:rPr lang="en-US" sz="2300" dirty="0">
                <a:latin typeface="Times New Roman" pitchFamily="18" charset="0"/>
                <a:cs typeface="Times New Roman" pitchFamily="18" charset="0"/>
              </a:rPr>
              <a:t>The number of bicycles</a:t>
            </a:r>
          </a:p>
        </p:txBody>
      </p:sp>
      <p:pic>
        <p:nvPicPr>
          <p:cNvPr id="10243" name="Picture 3" descr="\\172.16.2.26\Conver\CARRIBEAN\MATHEMATICS_VOL-1_PPT_DESIGN\Incoming\Equations\Revision_Exam_4\Eqn091.wmf"/>
          <p:cNvPicPr>
            <a:picLocks noChangeAspect="1" noChangeArrowheads="1"/>
          </p:cNvPicPr>
          <p:nvPr/>
        </p:nvPicPr>
        <p:blipFill>
          <a:blip r:embed="rId2" cstate="print">
            <a:extLst>
              <a:ext uri="{28A0092B-C50C-407E-A947-70E740481C1C}">
                <a14:useLocalDpi xmlns:a14="http://schemas.microsoft.com/office/drawing/2010/main" xmlns="" val="0"/>
              </a:ext>
            </a:extLst>
          </a:blip>
          <a:srcRect/>
          <a:stretch>
            <a:fillRect/>
          </a:stretch>
        </p:blipFill>
        <p:spPr bwMode="auto">
          <a:xfrm>
            <a:off x="4187631" y="2553476"/>
            <a:ext cx="1003300" cy="1066800"/>
          </a:xfrm>
          <a:prstGeom prst="rect">
            <a:avLst/>
          </a:prstGeom>
          <a:noFill/>
          <a:extLst>
            <a:ext uri="{909E8E84-426E-40DD-AFC4-6F175D3DCCD1}">
              <a14:hiddenFill xmlns:a14="http://schemas.microsoft.com/office/drawing/2010/main" xmlns="">
                <a:solidFill>
                  <a:srgbClr val="FFFFFF"/>
                </a:solidFill>
              </a14:hiddenFill>
            </a:ext>
          </a:extLst>
        </p:spPr>
      </p:pic>
      <p:sp>
        <p:nvSpPr>
          <p:cNvPr id="5" name="TextBox 4"/>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4 Paper 1</a:t>
            </a:r>
          </a:p>
        </p:txBody>
      </p:sp>
    </p:spTree>
    <p:extLst>
      <p:ext uri="{BB962C8B-B14F-4D97-AF65-F5344CB8AC3E}">
        <p14:creationId xmlns:p14="http://schemas.microsoft.com/office/powerpoint/2010/main" xmlns="" val="304027784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fltVal val="0"/>
                                          </p:val>
                                        </p:tav>
                                        <p:tav tm="100000">
                                          <p:val>
                                            <p:strVal val="#ppt_w"/>
                                          </p:val>
                                        </p:tav>
                                      </p:tavLst>
                                    </p:anim>
                                    <p:anim calcmode="lin" valueType="num">
                                      <p:cBhvr>
                                        <p:cTn id="8" dur="500" fill="hold"/>
                                        <p:tgtEl>
                                          <p:spTgt spid="3"/>
                                        </p:tgtEl>
                                        <p:attrNameLst>
                                          <p:attrName>ppt_h</p:attrName>
                                        </p:attrNameLst>
                                      </p:cBhvr>
                                      <p:tavLst>
                                        <p:tav tm="0">
                                          <p:val>
                                            <p:fltVal val="0"/>
                                          </p:val>
                                        </p:tav>
                                        <p:tav tm="100000">
                                          <p:val>
                                            <p:strVal val="#ppt_h"/>
                                          </p:val>
                                        </p:tav>
                                      </p:tavLst>
                                    </p:anim>
                                    <p:animEffect transition="in" filter="fade">
                                      <p:cBhvr>
                                        <p:cTn id="9" dur="500"/>
                                        <p:tgtEl>
                                          <p:spTgt spid="3"/>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4"/>
                                        </p:tgtEl>
                                        <p:attrNameLst>
                                          <p:attrName>style.visibility</p:attrName>
                                        </p:attrNameLst>
                                      </p:cBhvr>
                                      <p:to>
                                        <p:strVal val="visible"/>
                                      </p:to>
                                    </p:set>
                                    <p:anim calcmode="lin" valueType="num">
                                      <p:cBhvr>
                                        <p:cTn id="12" dur="500" fill="hold"/>
                                        <p:tgtEl>
                                          <p:spTgt spid="4"/>
                                        </p:tgtEl>
                                        <p:attrNameLst>
                                          <p:attrName>ppt_w</p:attrName>
                                        </p:attrNameLst>
                                      </p:cBhvr>
                                      <p:tavLst>
                                        <p:tav tm="0">
                                          <p:val>
                                            <p:fltVal val="0"/>
                                          </p:val>
                                        </p:tav>
                                        <p:tav tm="100000">
                                          <p:val>
                                            <p:strVal val="#ppt_w"/>
                                          </p:val>
                                        </p:tav>
                                      </p:tavLst>
                                    </p:anim>
                                    <p:anim calcmode="lin" valueType="num">
                                      <p:cBhvr>
                                        <p:cTn id="13" dur="500" fill="hold"/>
                                        <p:tgtEl>
                                          <p:spTgt spid="4"/>
                                        </p:tgtEl>
                                        <p:attrNameLst>
                                          <p:attrName>ppt_h</p:attrName>
                                        </p:attrNameLst>
                                      </p:cBhvr>
                                      <p:tavLst>
                                        <p:tav tm="0">
                                          <p:val>
                                            <p:fltVal val="0"/>
                                          </p:val>
                                        </p:tav>
                                        <p:tav tm="100000">
                                          <p:val>
                                            <p:strVal val="#ppt_h"/>
                                          </p:val>
                                        </p:tav>
                                      </p:tavLst>
                                    </p:anim>
                                    <p:animEffect transition="in" filter="fade">
                                      <p:cBhvr>
                                        <p:cTn id="14" dur="500"/>
                                        <p:tgtEl>
                                          <p:spTgt spid="4"/>
                                        </p:tgtEl>
                                      </p:cBhvr>
                                    </p:animEffect>
                                  </p:childTnLst>
                                </p:cTn>
                              </p:par>
                              <p:par>
                                <p:cTn id="15" presetID="53" presetClass="entr" presetSubtype="16" fill="hold" nodeType="withEffect">
                                  <p:stCondLst>
                                    <p:cond delay="0"/>
                                  </p:stCondLst>
                                  <p:childTnLst>
                                    <p:set>
                                      <p:cBhvr>
                                        <p:cTn id="16" dur="1" fill="hold">
                                          <p:stCondLst>
                                            <p:cond delay="0"/>
                                          </p:stCondLst>
                                        </p:cTn>
                                        <p:tgtEl>
                                          <p:spTgt spid="10243"/>
                                        </p:tgtEl>
                                        <p:attrNameLst>
                                          <p:attrName>style.visibility</p:attrName>
                                        </p:attrNameLst>
                                      </p:cBhvr>
                                      <p:to>
                                        <p:strVal val="visible"/>
                                      </p:to>
                                    </p:set>
                                    <p:anim calcmode="lin" valueType="num">
                                      <p:cBhvr>
                                        <p:cTn id="17" dur="500" fill="hold"/>
                                        <p:tgtEl>
                                          <p:spTgt spid="10243"/>
                                        </p:tgtEl>
                                        <p:attrNameLst>
                                          <p:attrName>ppt_w</p:attrName>
                                        </p:attrNameLst>
                                      </p:cBhvr>
                                      <p:tavLst>
                                        <p:tav tm="0">
                                          <p:val>
                                            <p:fltVal val="0"/>
                                          </p:val>
                                        </p:tav>
                                        <p:tav tm="100000">
                                          <p:val>
                                            <p:strVal val="#ppt_w"/>
                                          </p:val>
                                        </p:tav>
                                      </p:tavLst>
                                    </p:anim>
                                    <p:anim calcmode="lin" valueType="num">
                                      <p:cBhvr>
                                        <p:cTn id="18" dur="500" fill="hold"/>
                                        <p:tgtEl>
                                          <p:spTgt spid="10243"/>
                                        </p:tgtEl>
                                        <p:attrNameLst>
                                          <p:attrName>ppt_h</p:attrName>
                                        </p:attrNameLst>
                                      </p:cBhvr>
                                      <p:tavLst>
                                        <p:tav tm="0">
                                          <p:val>
                                            <p:fltVal val="0"/>
                                          </p:val>
                                        </p:tav>
                                        <p:tav tm="100000">
                                          <p:val>
                                            <p:strVal val="#ppt_h"/>
                                          </p:val>
                                        </p:tav>
                                      </p:tavLst>
                                    </p:anim>
                                    <p:animEffect transition="in" filter="fade">
                                      <p:cBhvr>
                                        <p:cTn id="19" dur="500"/>
                                        <p:tgtEl>
                                          <p:spTgt spid="102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Lst>
  </p:timing>
</p:sld>
</file>

<file path=ppt/slides/slide6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a:xfrm>
            <a:off x="1219200" y="2667000"/>
            <a:ext cx="6477000" cy="800219"/>
          </a:xfrm>
          <a:prstGeom prst="rect">
            <a:avLst/>
          </a:prstGeom>
        </p:spPr>
        <p:txBody>
          <a:bodyPr wrap="square">
            <a:spAutoFit/>
          </a:bodyPr>
          <a:lstStyle/>
          <a:p>
            <a:r>
              <a:rPr lang="en-US" sz="2300" dirty="0">
                <a:latin typeface="Times New Roman" pitchFamily="18" charset="0"/>
                <a:cs typeface="Times New Roman" pitchFamily="18" charset="0"/>
              </a:rPr>
              <a:t>If a bike is chosen at random, what is the </a:t>
            </a:r>
            <a:r>
              <a:rPr lang="en-US" sz="2300" dirty="0" smtClean="0">
                <a:latin typeface="Times New Roman" pitchFamily="18" charset="0"/>
                <a:cs typeface="Times New Roman" pitchFamily="18" charset="0"/>
              </a:rPr>
              <a:t>probability that </a:t>
            </a:r>
            <a:r>
              <a:rPr lang="en-US" sz="2300" dirty="0">
                <a:latin typeface="Times New Roman" pitchFamily="18" charset="0"/>
                <a:cs typeface="Times New Roman" pitchFamily="18" charset="0"/>
              </a:rPr>
              <a:t>it is a motorbike?</a:t>
            </a:r>
          </a:p>
        </p:txBody>
      </p:sp>
      <p:sp>
        <p:nvSpPr>
          <p:cNvPr id="4" name="Rectangle 3"/>
          <p:cNvSpPr/>
          <p:nvPr/>
        </p:nvSpPr>
        <p:spPr>
          <a:xfrm>
            <a:off x="609600" y="2667000"/>
            <a:ext cx="553357" cy="446276"/>
          </a:xfrm>
          <a:prstGeom prst="rect">
            <a:avLst/>
          </a:prstGeom>
        </p:spPr>
        <p:txBody>
          <a:bodyPr wrap="none">
            <a:spAutoFit/>
          </a:bodyPr>
          <a:lstStyle/>
          <a:p>
            <a:r>
              <a:rPr lang="en-US" sz="2300" b="1" dirty="0" smtClean="0">
                <a:latin typeface="Times New Roman" pitchFamily="18" charset="0"/>
                <a:cs typeface="Times New Roman" pitchFamily="18" charset="0"/>
              </a:rPr>
              <a:t>36.</a:t>
            </a:r>
            <a:endParaRPr lang="en-US" sz="2300" dirty="0">
              <a:latin typeface="Times New Roman" pitchFamily="18" charset="0"/>
              <a:cs typeface="Times New Roman" pitchFamily="18" charset="0"/>
            </a:endParaRPr>
          </a:p>
        </p:txBody>
      </p:sp>
      <p:sp>
        <p:nvSpPr>
          <p:cNvPr id="5" name="Content Placeholder 10"/>
          <p:cNvSpPr txBox="1">
            <a:spLocks/>
          </p:cNvSpPr>
          <p:nvPr/>
        </p:nvSpPr>
        <p:spPr>
          <a:xfrm>
            <a:off x="1197864" y="3581400"/>
            <a:ext cx="1450340" cy="676339"/>
          </a:xfrm>
          <a:prstGeom prst="rect">
            <a:avLst/>
          </a:prstGeom>
        </p:spPr>
        <p:txBody>
          <a:bodyPr wrap="square">
            <a:spAutoFit/>
          </a:bodyPr>
          <a:lstStyle>
            <a:lvl1pPr marL="274320" indent="-274320" algn="l" defTabSz="914400" rtl="0" eaLnBrk="1" latinLnBrk="0" hangingPunct="1">
              <a:spcBef>
                <a:spcPct val="20000"/>
              </a:spcBef>
              <a:buClr>
                <a:schemeClr val="accent1"/>
              </a:buClr>
              <a:buSzPct val="100000"/>
              <a:buFont typeface="Symbol" pitchFamily="18" charset="2"/>
              <a:buChar char=""/>
              <a:defRPr sz="2400" kern="1200">
                <a:solidFill>
                  <a:schemeClr val="tx2"/>
                </a:solidFill>
                <a:latin typeface="+mn-lt"/>
                <a:ea typeface="+mn-ea"/>
                <a:cs typeface="+mn-cs"/>
              </a:defRPr>
            </a:lvl1pPr>
            <a:lvl2pPr marL="576263" indent="-274320" algn="l" defTabSz="914400" rtl="0" eaLnBrk="1" latinLnBrk="0" hangingPunct="1">
              <a:spcBef>
                <a:spcPct val="20000"/>
              </a:spcBef>
              <a:buClr>
                <a:schemeClr val="accent1"/>
              </a:buClr>
              <a:buSzPct val="100000"/>
              <a:buFont typeface="Symbol" pitchFamily="18" charset="2"/>
              <a:buChar char=""/>
              <a:defRPr sz="2200" kern="1200">
                <a:solidFill>
                  <a:schemeClr val="tx2"/>
                </a:solidFill>
                <a:latin typeface="+mn-lt"/>
                <a:ea typeface="+mn-ea"/>
                <a:cs typeface="+mn-cs"/>
              </a:defRPr>
            </a:lvl2pPr>
            <a:lvl3pPr marL="855663" indent="-228600" algn="l" defTabSz="914400" rtl="0" eaLnBrk="1" latinLnBrk="0" hangingPunct="1">
              <a:spcBef>
                <a:spcPct val="20000"/>
              </a:spcBef>
              <a:buClr>
                <a:schemeClr val="accent1"/>
              </a:buClr>
              <a:buSzPct val="100000"/>
              <a:buFont typeface="Symbol" pitchFamily="18" charset="2"/>
              <a:buChar char=""/>
              <a:defRPr sz="2000" kern="1200">
                <a:solidFill>
                  <a:schemeClr val="tx2"/>
                </a:solidFill>
                <a:latin typeface="+mn-lt"/>
                <a:ea typeface="+mn-ea"/>
                <a:cs typeface="+mn-cs"/>
              </a:defRPr>
            </a:lvl3pPr>
            <a:lvl4pPr marL="1143000" indent="-228600" algn="l" defTabSz="914400" rtl="0" eaLnBrk="1" latinLnBrk="0" hangingPunct="1">
              <a:spcBef>
                <a:spcPct val="20000"/>
              </a:spcBef>
              <a:buClr>
                <a:schemeClr val="accent1"/>
              </a:buClr>
              <a:buSzPct val="100000"/>
              <a:buFont typeface="Symbol" pitchFamily="18" charset="2"/>
              <a:buChar char=""/>
              <a:defRPr sz="1800" kern="1200">
                <a:solidFill>
                  <a:schemeClr val="tx2"/>
                </a:solidFill>
                <a:latin typeface="+mn-lt"/>
                <a:ea typeface="+mn-ea"/>
                <a:cs typeface="+mn-cs"/>
              </a:defRPr>
            </a:lvl4pPr>
            <a:lvl5pPr marL="1463040" indent="-228600" algn="l" defTabSz="914400" rtl="0" eaLnBrk="1" latinLnBrk="0" hangingPunct="1">
              <a:spcBef>
                <a:spcPct val="20000"/>
              </a:spcBef>
              <a:buClr>
                <a:schemeClr val="accent1"/>
              </a:buClr>
              <a:buSzPct val="100000"/>
              <a:buFont typeface="Symbol" pitchFamily="18" charset="2"/>
              <a:buChar char=""/>
              <a:defRPr sz="1600" kern="1200">
                <a:solidFill>
                  <a:schemeClr val="tx2"/>
                </a:solidFill>
                <a:latin typeface="+mn-lt"/>
                <a:ea typeface="+mn-ea"/>
                <a:cs typeface="+mn-cs"/>
              </a:defRPr>
            </a:lvl5pPr>
            <a:lvl6pPr marL="178308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6pPr>
            <a:lvl7pPr marL="210312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7pPr>
            <a:lvl8pPr marL="242316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8pPr>
            <a:lvl9pPr marL="274320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9pPr>
          </a:lstStyle>
          <a:p>
            <a:pPr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(A) </a:t>
            </a:r>
            <a:endParaRPr lang="en-US" sz="2300" dirty="0">
              <a:solidFill>
                <a:schemeClr val="tx1"/>
              </a:solidFill>
              <a:latin typeface="Times New Roman" pitchFamily="18" charset="0"/>
              <a:cs typeface="Times New Roman" pitchFamily="18" charset="0"/>
            </a:endParaRPr>
          </a:p>
        </p:txBody>
      </p:sp>
      <p:sp>
        <p:nvSpPr>
          <p:cNvPr id="6" name="Content Placeholder 10"/>
          <p:cNvSpPr txBox="1">
            <a:spLocks/>
          </p:cNvSpPr>
          <p:nvPr/>
        </p:nvSpPr>
        <p:spPr>
          <a:xfrm>
            <a:off x="2371531" y="3619840"/>
            <a:ext cx="602996" cy="676339"/>
          </a:xfrm>
          <a:prstGeom prst="rect">
            <a:avLst/>
          </a:prstGeom>
        </p:spPr>
        <p:txBody>
          <a:bodyPr wrap="square">
            <a:spAutoFit/>
          </a:bodyPr>
          <a:lstStyle>
            <a:lvl1pPr marL="274320" indent="-274320" algn="l" defTabSz="914400" rtl="0" eaLnBrk="1" latinLnBrk="0" hangingPunct="1">
              <a:spcBef>
                <a:spcPct val="20000"/>
              </a:spcBef>
              <a:buClr>
                <a:schemeClr val="accent1"/>
              </a:buClr>
              <a:buSzPct val="100000"/>
              <a:buFont typeface="Symbol" pitchFamily="18" charset="2"/>
              <a:buChar char=""/>
              <a:defRPr sz="2400" kern="1200">
                <a:solidFill>
                  <a:schemeClr val="tx2"/>
                </a:solidFill>
                <a:latin typeface="+mn-lt"/>
                <a:ea typeface="+mn-ea"/>
                <a:cs typeface="+mn-cs"/>
              </a:defRPr>
            </a:lvl1pPr>
            <a:lvl2pPr marL="576263" indent="-274320" algn="l" defTabSz="914400" rtl="0" eaLnBrk="1" latinLnBrk="0" hangingPunct="1">
              <a:spcBef>
                <a:spcPct val="20000"/>
              </a:spcBef>
              <a:buClr>
                <a:schemeClr val="accent1"/>
              </a:buClr>
              <a:buSzPct val="100000"/>
              <a:buFont typeface="Symbol" pitchFamily="18" charset="2"/>
              <a:buChar char=""/>
              <a:defRPr sz="2200" kern="1200">
                <a:solidFill>
                  <a:schemeClr val="tx2"/>
                </a:solidFill>
                <a:latin typeface="+mn-lt"/>
                <a:ea typeface="+mn-ea"/>
                <a:cs typeface="+mn-cs"/>
              </a:defRPr>
            </a:lvl2pPr>
            <a:lvl3pPr marL="855663" indent="-228600" algn="l" defTabSz="914400" rtl="0" eaLnBrk="1" latinLnBrk="0" hangingPunct="1">
              <a:spcBef>
                <a:spcPct val="20000"/>
              </a:spcBef>
              <a:buClr>
                <a:schemeClr val="accent1"/>
              </a:buClr>
              <a:buSzPct val="100000"/>
              <a:buFont typeface="Symbol" pitchFamily="18" charset="2"/>
              <a:buChar char=""/>
              <a:defRPr sz="2000" kern="1200">
                <a:solidFill>
                  <a:schemeClr val="tx2"/>
                </a:solidFill>
                <a:latin typeface="+mn-lt"/>
                <a:ea typeface="+mn-ea"/>
                <a:cs typeface="+mn-cs"/>
              </a:defRPr>
            </a:lvl3pPr>
            <a:lvl4pPr marL="1143000" indent="-228600" algn="l" defTabSz="914400" rtl="0" eaLnBrk="1" latinLnBrk="0" hangingPunct="1">
              <a:spcBef>
                <a:spcPct val="20000"/>
              </a:spcBef>
              <a:buClr>
                <a:schemeClr val="accent1"/>
              </a:buClr>
              <a:buSzPct val="100000"/>
              <a:buFont typeface="Symbol" pitchFamily="18" charset="2"/>
              <a:buChar char=""/>
              <a:defRPr sz="1800" kern="1200">
                <a:solidFill>
                  <a:schemeClr val="tx2"/>
                </a:solidFill>
                <a:latin typeface="+mn-lt"/>
                <a:ea typeface="+mn-ea"/>
                <a:cs typeface="+mn-cs"/>
              </a:defRPr>
            </a:lvl4pPr>
            <a:lvl5pPr marL="1463040" indent="-228600" algn="l" defTabSz="914400" rtl="0" eaLnBrk="1" latinLnBrk="0" hangingPunct="1">
              <a:spcBef>
                <a:spcPct val="20000"/>
              </a:spcBef>
              <a:buClr>
                <a:schemeClr val="accent1"/>
              </a:buClr>
              <a:buSzPct val="100000"/>
              <a:buFont typeface="Symbol" pitchFamily="18" charset="2"/>
              <a:buChar char=""/>
              <a:defRPr sz="1600" kern="1200">
                <a:solidFill>
                  <a:schemeClr val="tx2"/>
                </a:solidFill>
                <a:latin typeface="+mn-lt"/>
                <a:ea typeface="+mn-ea"/>
                <a:cs typeface="+mn-cs"/>
              </a:defRPr>
            </a:lvl5pPr>
            <a:lvl6pPr marL="178308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6pPr>
            <a:lvl7pPr marL="210312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7pPr>
            <a:lvl8pPr marL="242316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8pPr>
            <a:lvl9pPr marL="274320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9pPr>
          </a:lstStyle>
          <a:p>
            <a:pPr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(B)</a:t>
            </a:r>
            <a:endParaRPr lang="en-US" sz="2300" dirty="0">
              <a:solidFill>
                <a:schemeClr val="tx1"/>
              </a:solidFill>
              <a:latin typeface="Times New Roman" pitchFamily="18" charset="0"/>
              <a:cs typeface="Times New Roman" pitchFamily="18" charset="0"/>
            </a:endParaRPr>
          </a:p>
        </p:txBody>
      </p:sp>
      <p:sp>
        <p:nvSpPr>
          <p:cNvPr id="7" name="Content Placeholder 10"/>
          <p:cNvSpPr txBox="1">
            <a:spLocks/>
          </p:cNvSpPr>
          <p:nvPr/>
        </p:nvSpPr>
        <p:spPr>
          <a:xfrm>
            <a:off x="3618858" y="3619840"/>
            <a:ext cx="765048" cy="676339"/>
          </a:xfrm>
          <a:prstGeom prst="rect">
            <a:avLst/>
          </a:prstGeom>
        </p:spPr>
        <p:txBody>
          <a:bodyPr wrap="square">
            <a:spAutoFit/>
          </a:bodyPr>
          <a:lstStyle>
            <a:lvl1pPr marL="274320" indent="-274320" algn="l" defTabSz="914400" rtl="0" eaLnBrk="1" latinLnBrk="0" hangingPunct="1">
              <a:spcBef>
                <a:spcPct val="20000"/>
              </a:spcBef>
              <a:buClr>
                <a:schemeClr val="accent1"/>
              </a:buClr>
              <a:buSzPct val="100000"/>
              <a:buFont typeface="Symbol" pitchFamily="18" charset="2"/>
              <a:buChar char=""/>
              <a:defRPr sz="2400" kern="1200">
                <a:solidFill>
                  <a:schemeClr val="tx2"/>
                </a:solidFill>
                <a:latin typeface="+mn-lt"/>
                <a:ea typeface="+mn-ea"/>
                <a:cs typeface="+mn-cs"/>
              </a:defRPr>
            </a:lvl1pPr>
            <a:lvl2pPr marL="576263" indent="-274320" algn="l" defTabSz="914400" rtl="0" eaLnBrk="1" latinLnBrk="0" hangingPunct="1">
              <a:spcBef>
                <a:spcPct val="20000"/>
              </a:spcBef>
              <a:buClr>
                <a:schemeClr val="accent1"/>
              </a:buClr>
              <a:buSzPct val="100000"/>
              <a:buFont typeface="Symbol" pitchFamily="18" charset="2"/>
              <a:buChar char=""/>
              <a:defRPr sz="2200" kern="1200">
                <a:solidFill>
                  <a:schemeClr val="tx2"/>
                </a:solidFill>
                <a:latin typeface="+mn-lt"/>
                <a:ea typeface="+mn-ea"/>
                <a:cs typeface="+mn-cs"/>
              </a:defRPr>
            </a:lvl2pPr>
            <a:lvl3pPr marL="855663" indent="-228600" algn="l" defTabSz="914400" rtl="0" eaLnBrk="1" latinLnBrk="0" hangingPunct="1">
              <a:spcBef>
                <a:spcPct val="20000"/>
              </a:spcBef>
              <a:buClr>
                <a:schemeClr val="accent1"/>
              </a:buClr>
              <a:buSzPct val="100000"/>
              <a:buFont typeface="Symbol" pitchFamily="18" charset="2"/>
              <a:buChar char=""/>
              <a:defRPr sz="2000" kern="1200">
                <a:solidFill>
                  <a:schemeClr val="tx2"/>
                </a:solidFill>
                <a:latin typeface="+mn-lt"/>
                <a:ea typeface="+mn-ea"/>
                <a:cs typeface="+mn-cs"/>
              </a:defRPr>
            </a:lvl3pPr>
            <a:lvl4pPr marL="1143000" indent="-228600" algn="l" defTabSz="914400" rtl="0" eaLnBrk="1" latinLnBrk="0" hangingPunct="1">
              <a:spcBef>
                <a:spcPct val="20000"/>
              </a:spcBef>
              <a:buClr>
                <a:schemeClr val="accent1"/>
              </a:buClr>
              <a:buSzPct val="100000"/>
              <a:buFont typeface="Symbol" pitchFamily="18" charset="2"/>
              <a:buChar char=""/>
              <a:defRPr sz="1800" kern="1200">
                <a:solidFill>
                  <a:schemeClr val="tx2"/>
                </a:solidFill>
                <a:latin typeface="+mn-lt"/>
                <a:ea typeface="+mn-ea"/>
                <a:cs typeface="+mn-cs"/>
              </a:defRPr>
            </a:lvl4pPr>
            <a:lvl5pPr marL="1463040" indent="-228600" algn="l" defTabSz="914400" rtl="0" eaLnBrk="1" latinLnBrk="0" hangingPunct="1">
              <a:spcBef>
                <a:spcPct val="20000"/>
              </a:spcBef>
              <a:buClr>
                <a:schemeClr val="accent1"/>
              </a:buClr>
              <a:buSzPct val="100000"/>
              <a:buFont typeface="Symbol" pitchFamily="18" charset="2"/>
              <a:buChar char=""/>
              <a:defRPr sz="1600" kern="1200">
                <a:solidFill>
                  <a:schemeClr val="tx2"/>
                </a:solidFill>
                <a:latin typeface="+mn-lt"/>
                <a:ea typeface="+mn-ea"/>
                <a:cs typeface="+mn-cs"/>
              </a:defRPr>
            </a:lvl5pPr>
            <a:lvl6pPr marL="178308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6pPr>
            <a:lvl7pPr marL="210312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7pPr>
            <a:lvl8pPr marL="242316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8pPr>
            <a:lvl9pPr marL="274320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9pPr>
          </a:lstStyle>
          <a:p>
            <a:pPr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(C) </a:t>
            </a:r>
            <a:endParaRPr lang="en-US" sz="2300" dirty="0">
              <a:solidFill>
                <a:schemeClr val="tx1"/>
              </a:solidFill>
              <a:latin typeface="Times New Roman" pitchFamily="18" charset="0"/>
              <a:cs typeface="Times New Roman" pitchFamily="18" charset="0"/>
            </a:endParaRPr>
          </a:p>
        </p:txBody>
      </p:sp>
      <p:sp>
        <p:nvSpPr>
          <p:cNvPr id="8" name="Content Placeholder 10"/>
          <p:cNvSpPr txBox="1">
            <a:spLocks/>
          </p:cNvSpPr>
          <p:nvPr/>
        </p:nvSpPr>
        <p:spPr>
          <a:xfrm>
            <a:off x="4828727" y="3581400"/>
            <a:ext cx="697992" cy="676339"/>
          </a:xfrm>
          <a:prstGeom prst="rect">
            <a:avLst/>
          </a:prstGeom>
        </p:spPr>
        <p:txBody>
          <a:bodyPr wrap="square">
            <a:spAutoFit/>
          </a:bodyPr>
          <a:lstStyle>
            <a:lvl1pPr marL="274320" indent="-274320" algn="l" defTabSz="914400" rtl="0" eaLnBrk="1" latinLnBrk="0" hangingPunct="1">
              <a:spcBef>
                <a:spcPct val="20000"/>
              </a:spcBef>
              <a:buClr>
                <a:schemeClr val="accent1"/>
              </a:buClr>
              <a:buSzPct val="100000"/>
              <a:buFont typeface="Symbol" pitchFamily="18" charset="2"/>
              <a:buChar char=""/>
              <a:defRPr sz="2400" kern="1200">
                <a:solidFill>
                  <a:schemeClr val="tx2"/>
                </a:solidFill>
                <a:latin typeface="+mn-lt"/>
                <a:ea typeface="+mn-ea"/>
                <a:cs typeface="+mn-cs"/>
              </a:defRPr>
            </a:lvl1pPr>
            <a:lvl2pPr marL="576263" indent="-274320" algn="l" defTabSz="914400" rtl="0" eaLnBrk="1" latinLnBrk="0" hangingPunct="1">
              <a:spcBef>
                <a:spcPct val="20000"/>
              </a:spcBef>
              <a:buClr>
                <a:schemeClr val="accent1"/>
              </a:buClr>
              <a:buSzPct val="100000"/>
              <a:buFont typeface="Symbol" pitchFamily="18" charset="2"/>
              <a:buChar char=""/>
              <a:defRPr sz="2200" kern="1200">
                <a:solidFill>
                  <a:schemeClr val="tx2"/>
                </a:solidFill>
                <a:latin typeface="+mn-lt"/>
                <a:ea typeface="+mn-ea"/>
                <a:cs typeface="+mn-cs"/>
              </a:defRPr>
            </a:lvl2pPr>
            <a:lvl3pPr marL="855663" indent="-228600" algn="l" defTabSz="914400" rtl="0" eaLnBrk="1" latinLnBrk="0" hangingPunct="1">
              <a:spcBef>
                <a:spcPct val="20000"/>
              </a:spcBef>
              <a:buClr>
                <a:schemeClr val="accent1"/>
              </a:buClr>
              <a:buSzPct val="100000"/>
              <a:buFont typeface="Symbol" pitchFamily="18" charset="2"/>
              <a:buChar char=""/>
              <a:defRPr sz="2000" kern="1200">
                <a:solidFill>
                  <a:schemeClr val="tx2"/>
                </a:solidFill>
                <a:latin typeface="+mn-lt"/>
                <a:ea typeface="+mn-ea"/>
                <a:cs typeface="+mn-cs"/>
              </a:defRPr>
            </a:lvl3pPr>
            <a:lvl4pPr marL="1143000" indent="-228600" algn="l" defTabSz="914400" rtl="0" eaLnBrk="1" latinLnBrk="0" hangingPunct="1">
              <a:spcBef>
                <a:spcPct val="20000"/>
              </a:spcBef>
              <a:buClr>
                <a:schemeClr val="accent1"/>
              </a:buClr>
              <a:buSzPct val="100000"/>
              <a:buFont typeface="Symbol" pitchFamily="18" charset="2"/>
              <a:buChar char=""/>
              <a:defRPr sz="1800" kern="1200">
                <a:solidFill>
                  <a:schemeClr val="tx2"/>
                </a:solidFill>
                <a:latin typeface="+mn-lt"/>
                <a:ea typeface="+mn-ea"/>
                <a:cs typeface="+mn-cs"/>
              </a:defRPr>
            </a:lvl4pPr>
            <a:lvl5pPr marL="1463040" indent="-228600" algn="l" defTabSz="914400" rtl="0" eaLnBrk="1" latinLnBrk="0" hangingPunct="1">
              <a:spcBef>
                <a:spcPct val="20000"/>
              </a:spcBef>
              <a:buClr>
                <a:schemeClr val="accent1"/>
              </a:buClr>
              <a:buSzPct val="100000"/>
              <a:buFont typeface="Symbol" pitchFamily="18" charset="2"/>
              <a:buChar char=""/>
              <a:defRPr sz="1600" kern="1200">
                <a:solidFill>
                  <a:schemeClr val="tx2"/>
                </a:solidFill>
                <a:latin typeface="+mn-lt"/>
                <a:ea typeface="+mn-ea"/>
                <a:cs typeface="+mn-cs"/>
              </a:defRPr>
            </a:lvl5pPr>
            <a:lvl6pPr marL="178308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6pPr>
            <a:lvl7pPr marL="210312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7pPr>
            <a:lvl8pPr marL="242316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8pPr>
            <a:lvl9pPr marL="274320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9pPr>
          </a:lstStyle>
          <a:p>
            <a:pPr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(D) </a:t>
            </a:r>
            <a:endParaRPr lang="en-US" sz="2300" dirty="0">
              <a:solidFill>
                <a:schemeClr val="tx1"/>
              </a:solidFill>
              <a:latin typeface="Times New Roman" pitchFamily="18" charset="0"/>
              <a:cs typeface="Times New Roman" pitchFamily="18" charset="0"/>
            </a:endParaRPr>
          </a:p>
        </p:txBody>
      </p:sp>
      <p:pic>
        <p:nvPicPr>
          <p:cNvPr id="11267" name="Picture 3" descr="\\172.16.2.26\Conver\CARRIBEAN\MATHEMATICS_VOL-1_PPT_DESIGN\Incoming\Equations\Revision_Exam_4\Eqn092.wmf"/>
          <p:cNvPicPr>
            <a:picLocks noChangeAspect="1" noChangeArrowheads="1"/>
          </p:cNvPicPr>
          <p:nvPr/>
        </p:nvPicPr>
        <p:blipFill>
          <a:blip r:embed="rId2" cstate="print">
            <a:extLst>
              <a:ext uri="{28A0092B-C50C-407E-A947-70E740481C1C}">
                <a14:useLocalDpi xmlns:a14="http://schemas.microsoft.com/office/drawing/2010/main" xmlns="" val="0"/>
              </a:ext>
            </a:extLst>
          </a:blip>
          <a:srcRect/>
          <a:stretch>
            <a:fillRect/>
          </a:stretch>
        </p:blipFill>
        <p:spPr bwMode="auto">
          <a:xfrm>
            <a:off x="1780593" y="3657600"/>
            <a:ext cx="228600" cy="685800"/>
          </a:xfrm>
          <a:prstGeom prst="rect">
            <a:avLst/>
          </a:prstGeom>
          <a:noFill/>
          <a:extLst>
            <a:ext uri="{909E8E84-426E-40DD-AFC4-6F175D3DCCD1}">
              <a14:hiddenFill xmlns:a14="http://schemas.microsoft.com/office/drawing/2010/main" xmlns="">
                <a:solidFill>
                  <a:srgbClr val="FFFFFF"/>
                </a:solidFill>
              </a14:hiddenFill>
            </a:ext>
          </a:extLst>
        </p:spPr>
      </p:pic>
      <p:pic>
        <p:nvPicPr>
          <p:cNvPr id="11268" name="Picture 4" descr="\\172.16.2.26\Conver\CARRIBEAN\MATHEMATICS_VOL-1_PPT_DESIGN\Incoming\Equations\Revision_Exam_4\Eqn093.wmf"/>
          <p:cNvPicPr>
            <a:picLocks noChangeAspect="1" noChangeArrowheads="1"/>
          </p:cNvPicPr>
          <p:nvPr/>
        </p:nvPicPr>
        <p:blipFill>
          <a:blip r:embed="rId3" cstate="print">
            <a:extLst>
              <a:ext uri="{28A0092B-C50C-407E-A947-70E740481C1C}">
                <a14:useLocalDpi xmlns:a14="http://schemas.microsoft.com/office/drawing/2010/main" xmlns="" val="0"/>
              </a:ext>
            </a:extLst>
          </a:blip>
          <a:srcRect/>
          <a:stretch>
            <a:fillRect/>
          </a:stretch>
        </p:blipFill>
        <p:spPr bwMode="auto">
          <a:xfrm>
            <a:off x="2981759" y="3628053"/>
            <a:ext cx="228600" cy="685800"/>
          </a:xfrm>
          <a:prstGeom prst="rect">
            <a:avLst/>
          </a:prstGeom>
          <a:noFill/>
          <a:extLst>
            <a:ext uri="{909E8E84-426E-40DD-AFC4-6F175D3DCCD1}">
              <a14:hiddenFill xmlns:a14="http://schemas.microsoft.com/office/drawing/2010/main" xmlns="">
                <a:solidFill>
                  <a:srgbClr val="FFFFFF"/>
                </a:solidFill>
              </a14:hiddenFill>
            </a:ext>
          </a:extLst>
        </p:spPr>
      </p:pic>
      <p:pic>
        <p:nvPicPr>
          <p:cNvPr id="11269" name="Picture 5" descr="\\172.16.2.26\Conver\CARRIBEAN\MATHEMATICS_VOL-1_PPT_DESIGN\Incoming\Equations\Revision_Exam_4\Eqn094.wmf"/>
          <p:cNvPicPr>
            <a:picLocks noChangeAspect="1" noChangeArrowheads="1"/>
          </p:cNvPicPr>
          <p:nvPr/>
        </p:nvPicPr>
        <p:blipFill>
          <a:blip r:embed="rId4" cstate="print">
            <a:extLst>
              <a:ext uri="{28A0092B-C50C-407E-A947-70E740481C1C}">
                <a14:useLocalDpi xmlns:a14="http://schemas.microsoft.com/office/drawing/2010/main" xmlns="" val="0"/>
              </a:ext>
            </a:extLst>
          </a:blip>
          <a:srcRect/>
          <a:stretch>
            <a:fillRect/>
          </a:stretch>
        </p:blipFill>
        <p:spPr bwMode="auto">
          <a:xfrm>
            <a:off x="4207309" y="3628053"/>
            <a:ext cx="215900" cy="698500"/>
          </a:xfrm>
          <a:prstGeom prst="rect">
            <a:avLst/>
          </a:prstGeom>
          <a:noFill/>
          <a:extLst>
            <a:ext uri="{909E8E84-426E-40DD-AFC4-6F175D3DCCD1}">
              <a14:hiddenFill xmlns:a14="http://schemas.microsoft.com/office/drawing/2010/main" xmlns="">
                <a:solidFill>
                  <a:srgbClr val="FFFFFF"/>
                </a:solidFill>
              </a14:hiddenFill>
            </a:ext>
          </a:extLst>
        </p:spPr>
      </p:pic>
      <p:pic>
        <p:nvPicPr>
          <p:cNvPr id="11270" name="Picture 6" descr="\\172.16.2.26\Conver\CARRIBEAN\MATHEMATICS_VOL-1_PPT_DESIGN\Incoming\Equations\Revision_Exam_4\Eqn095.wmf"/>
          <p:cNvPicPr>
            <a:picLocks noChangeAspect="1" noChangeArrowheads="1"/>
          </p:cNvPicPr>
          <p:nvPr/>
        </p:nvPicPr>
        <p:blipFill>
          <a:blip r:embed="rId5" cstate="print">
            <a:extLst>
              <a:ext uri="{28A0092B-C50C-407E-A947-70E740481C1C}">
                <a14:useLocalDpi xmlns:a14="http://schemas.microsoft.com/office/drawing/2010/main" xmlns="" val="0"/>
              </a:ext>
            </a:extLst>
          </a:blip>
          <a:srcRect/>
          <a:stretch>
            <a:fillRect/>
          </a:stretch>
        </p:blipFill>
        <p:spPr bwMode="auto">
          <a:xfrm>
            <a:off x="5450893" y="3637772"/>
            <a:ext cx="215900" cy="698500"/>
          </a:xfrm>
          <a:prstGeom prst="rect">
            <a:avLst/>
          </a:prstGeom>
          <a:noFill/>
          <a:extLst>
            <a:ext uri="{909E8E84-426E-40DD-AFC4-6F175D3DCCD1}">
              <a14:hiddenFill xmlns:a14="http://schemas.microsoft.com/office/drawing/2010/main" xmlns="">
                <a:solidFill>
                  <a:srgbClr val="FFFFFF"/>
                </a:solidFill>
              </a14:hiddenFill>
            </a:ext>
          </a:extLst>
        </p:spPr>
      </p:pic>
      <p:sp>
        <p:nvSpPr>
          <p:cNvPr id="14" name="Notched Right Arrow 13"/>
          <p:cNvSpPr/>
          <p:nvPr/>
        </p:nvSpPr>
        <p:spPr>
          <a:xfrm>
            <a:off x="7162800" y="6019800"/>
            <a:ext cx="1782315" cy="685800"/>
          </a:xfrm>
          <a:prstGeom prst="notchedRightArrow">
            <a:avLst/>
          </a:prstGeom>
          <a:blipFill>
            <a:blip r:embed="rId6" cstate="print">
              <a:extLst>
                <a:ext uri="{BEBA8EAE-BF5A-486C-A8C5-ECC9F3942E4B}">
                  <a14:imgProps xmlns:a14="http://schemas.microsoft.com/office/drawing/2010/main" xmlns="">
                    <a14:imgLayer r:embed="rId7">
                      <a14:imgEffect>
                        <a14:brightnessContrast bright="-20000" contrast="-20000"/>
                      </a14:imgEffect>
                    </a14:imgLayer>
                  </a14:imgProps>
                </a:ex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ANSWER</a:t>
            </a:r>
            <a:endParaRPr lang="en-US" sz="2000" b="1" dirty="0">
              <a:solidFill>
                <a:schemeClr val="tx1"/>
              </a:solidFill>
              <a:latin typeface="Times New Roman" pitchFamily="18" charset="0"/>
              <a:cs typeface="Times New Roman" pitchFamily="18" charset="0"/>
            </a:endParaRPr>
          </a:p>
        </p:txBody>
      </p:sp>
      <p:sp>
        <p:nvSpPr>
          <p:cNvPr id="13" name="TextBox 12"/>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4 Paper 1</a:t>
            </a:r>
          </a:p>
        </p:txBody>
      </p:sp>
    </p:spTree>
    <p:extLst>
      <p:ext uri="{BB962C8B-B14F-4D97-AF65-F5344CB8AC3E}">
        <p14:creationId xmlns:p14="http://schemas.microsoft.com/office/powerpoint/2010/main" xmlns="" val="3612392933"/>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500" fill="hold"/>
                                        <p:tgtEl>
                                          <p:spTgt spid="4"/>
                                        </p:tgtEl>
                                        <p:attrNameLst>
                                          <p:attrName>ppt_w</p:attrName>
                                        </p:attrNameLst>
                                      </p:cBhvr>
                                      <p:tavLst>
                                        <p:tav tm="0">
                                          <p:val>
                                            <p:fltVal val="0"/>
                                          </p:val>
                                        </p:tav>
                                        <p:tav tm="100000">
                                          <p:val>
                                            <p:strVal val="#ppt_w"/>
                                          </p:val>
                                        </p:tav>
                                      </p:tavLst>
                                    </p:anim>
                                    <p:anim calcmode="lin" valueType="num">
                                      <p:cBhvr>
                                        <p:cTn id="8" dur="500" fill="hold"/>
                                        <p:tgtEl>
                                          <p:spTgt spid="4"/>
                                        </p:tgtEl>
                                        <p:attrNameLst>
                                          <p:attrName>ppt_h</p:attrName>
                                        </p:attrNameLst>
                                      </p:cBhvr>
                                      <p:tavLst>
                                        <p:tav tm="0">
                                          <p:val>
                                            <p:fltVal val="0"/>
                                          </p:val>
                                        </p:tav>
                                        <p:tav tm="100000">
                                          <p:val>
                                            <p:strVal val="#ppt_h"/>
                                          </p:val>
                                        </p:tav>
                                      </p:tavLst>
                                    </p:anim>
                                    <p:animEffect transition="in" filter="fade">
                                      <p:cBhvr>
                                        <p:cTn id="9" dur="500"/>
                                        <p:tgtEl>
                                          <p:spTgt spid="4"/>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3"/>
                                        </p:tgtEl>
                                        <p:attrNameLst>
                                          <p:attrName>style.visibility</p:attrName>
                                        </p:attrNameLst>
                                      </p:cBhvr>
                                      <p:to>
                                        <p:strVal val="visible"/>
                                      </p:to>
                                    </p:set>
                                    <p:anim calcmode="lin" valueType="num">
                                      <p:cBhvr>
                                        <p:cTn id="12" dur="500" fill="hold"/>
                                        <p:tgtEl>
                                          <p:spTgt spid="3"/>
                                        </p:tgtEl>
                                        <p:attrNameLst>
                                          <p:attrName>ppt_w</p:attrName>
                                        </p:attrNameLst>
                                      </p:cBhvr>
                                      <p:tavLst>
                                        <p:tav tm="0">
                                          <p:val>
                                            <p:fltVal val="0"/>
                                          </p:val>
                                        </p:tav>
                                        <p:tav tm="100000">
                                          <p:val>
                                            <p:strVal val="#ppt_w"/>
                                          </p:val>
                                        </p:tav>
                                      </p:tavLst>
                                    </p:anim>
                                    <p:anim calcmode="lin" valueType="num">
                                      <p:cBhvr>
                                        <p:cTn id="13" dur="500" fill="hold"/>
                                        <p:tgtEl>
                                          <p:spTgt spid="3"/>
                                        </p:tgtEl>
                                        <p:attrNameLst>
                                          <p:attrName>ppt_h</p:attrName>
                                        </p:attrNameLst>
                                      </p:cBhvr>
                                      <p:tavLst>
                                        <p:tav tm="0">
                                          <p:val>
                                            <p:fltVal val="0"/>
                                          </p:val>
                                        </p:tav>
                                        <p:tav tm="100000">
                                          <p:val>
                                            <p:strVal val="#ppt_h"/>
                                          </p:val>
                                        </p:tav>
                                      </p:tavLst>
                                    </p:anim>
                                    <p:animEffect transition="in" filter="fade">
                                      <p:cBhvr>
                                        <p:cTn id="14" dur="500"/>
                                        <p:tgtEl>
                                          <p:spTgt spid="3"/>
                                        </p:tgtEl>
                                      </p:cBhvr>
                                    </p:animEffect>
                                  </p:childTnLst>
                                </p:cTn>
                              </p:par>
                            </p:childTnLst>
                          </p:cTn>
                        </p:par>
                      </p:childTnLst>
                    </p:cTn>
                  </p:par>
                  <p:par>
                    <p:cTn id="15" fill="hold">
                      <p:stCondLst>
                        <p:cond delay="indefinite"/>
                      </p:stCondLst>
                      <p:childTnLst>
                        <p:par>
                          <p:cTn id="16" fill="hold">
                            <p:stCondLst>
                              <p:cond delay="0"/>
                            </p:stCondLst>
                            <p:childTnLst>
                              <p:par>
                                <p:cTn id="17" presetID="53" presetClass="entr" presetSubtype="16" fill="hold" grpId="0" nodeType="clickEffect">
                                  <p:stCondLst>
                                    <p:cond delay="0"/>
                                  </p:stCondLst>
                                  <p:childTnLst>
                                    <p:set>
                                      <p:cBhvr>
                                        <p:cTn id="18" dur="1" fill="hold">
                                          <p:stCondLst>
                                            <p:cond delay="0"/>
                                          </p:stCondLst>
                                        </p:cTn>
                                        <p:tgtEl>
                                          <p:spTgt spid="5"/>
                                        </p:tgtEl>
                                        <p:attrNameLst>
                                          <p:attrName>style.visibility</p:attrName>
                                        </p:attrNameLst>
                                      </p:cBhvr>
                                      <p:to>
                                        <p:strVal val="visible"/>
                                      </p:to>
                                    </p:set>
                                    <p:anim calcmode="lin" valueType="num">
                                      <p:cBhvr>
                                        <p:cTn id="19" dur="500" fill="hold"/>
                                        <p:tgtEl>
                                          <p:spTgt spid="5"/>
                                        </p:tgtEl>
                                        <p:attrNameLst>
                                          <p:attrName>ppt_w</p:attrName>
                                        </p:attrNameLst>
                                      </p:cBhvr>
                                      <p:tavLst>
                                        <p:tav tm="0">
                                          <p:val>
                                            <p:fltVal val="0"/>
                                          </p:val>
                                        </p:tav>
                                        <p:tav tm="100000">
                                          <p:val>
                                            <p:strVal val="#ppt_w"/>
                                          </p:val>
                                        </p:tav>
                                      </p:tavLst>
                                    </p:anim>
                                    <p:anim calcmode="lin" valueType="num">
                                      <p:cBhvr>
                                        <p:cTn id="20" dur="500" fill="hold"/>
                                        <p:tgtEl>
                                          <p:spTgt spid="5"/>
                                        </p:tgtEl>
                                        <p:attrNameLst>
                                          <p:attrName>ppt_h</p:attrName>
                                        </p:attrNameLst>
                                      </p:cBhvr>
                                      <p:tavLst>
                                        <p:tav tm="0">
                                          <p:val>
                                            <p:fltVal val="0"/>
                                          </p:val>
                                        </p:tav>
                                        <p:tav tm="100000">
                                          <p:val>
                                            <p:strVal val="#ppt_h"/>
                                          </p:val>
                                        </p:tav>
                                      </p:tavLst>
                                    </p:anim>
                                    <p:animEffect transition="in" filter="fade">
                                      <p:cBhvr>
                                        <p:cTn id="21" dur="500"/>
                                        <p:tgtEl>
                                          <p:spTgt spid="5"/>
                                        </p:tgtEl>
                                      </p:cBhvr>
                                    </p:animEffect>
                                  </p:childTnLst>
                                </p:cTn>
                              </p:par>
                              <p:par>
                                <p:cTn id="22" presetID="53" presetClass="entr" presetSubtype="16" fill="hold" nodeType="withEffect">
                                  <p:stCondLst>
                                    <p:cond delay="0"/>
                                  </p:stCondLst>
                                  <p:childTnLst>
                                    <p:set>
                                      <p:cBhvr>
                                        <p:cTn id="23" dur="1" fill="hold">
                                          <p:stCondLst>
                                            <p:cond delay="0"/>
                                          </p:stCondLst>
                                        </p:cTn>
                                        <p:tgtEl>
                                          <p:spTgt spid="11267"/>
                                        </p:tgtEl>
                                        <p:attrNameLst>
                                          <p:attrName>style.visibility</p:attrName>
                                        </p:attrNameLst>
                                      </p:cBhvr>
                                      <p:to>
                                        <p:strVal val="visible"/>
                                      </p:to>
                                    </p:set>
                                    <p:anim calcmode="lin" valueType="num">
                                      <p:cBhvr>
                                        <p:cTn id="24" dur="500" fill="hold"/>
                                        <p:tgtEl>
                                          <p:spTgt spid="11267"/>
                                        </p:tgtEl>
                                        <p:attrNameLst>
                                          <p:attrName>ppt_w</p:attrName>
                                        </p:attrNameLst>
                                      </p:cBhvr>
                                      <p:tavLst>
                                        <p:tav tm="0">
                                          <p:val>
                                            <p:fltVal val="0"/>
                                          </p:val>
                                        </p:tav>
                                        <p:tav tm="100000">
                                          <p:val>
                                            <p:strVal val="#ppt_w"/>
                                          </p:val>
                                        </p:tav>
                                      </p:tavLst>
                                    </p:anim>
                                    <p:anim calcmode="lin" valueType="num">
                                      <p:cBhvr>
                                        <p:cTn id="25" dur="500" fill="hold"/>
                                        <p:tgtEl>
                                          <p:spTgt spid="11267"/>
                                        </p:tgtEl>
                                        <p:attrNameLst>
                                          <p:attrName>ppt_h</p:attrName>
                                        </p:attrNameLst>
                                      </p:cBhvr>
                                      <p:tavLst>
                                        <p:tav tm="0">
                                          <p:val>
                                            <p:fltVal val="0"/>
                                          </p:val>
                                        </p:tav>
                                        <p:tav tm="100000">
                                          <p:val>
                                            <p:strVal val="#ppt_h"/>
                                          </p:val>
                                        </p:tav>
                                      </p:tavLst>
                                    </p:anim>
                                    <p:animEffect transition="in" filter="fade">
                                      <p:cBhvr>
                                        <p:cTn id="26" dur="500"/>
                                        <p:tgtEl>
                                          <p:spTgt spid="11267"/>
                                        </p:tgtEl>
                                      </p:cBhvr>
                                    </p:animEffect>
                                  </p:childTnLst>
                                </p:cTn>
                              </p:par>
                              <p:par>
                                <p:cTn id="27" presetID="53" presetClass="entr" presetSubtype="16" fill="hold" grpId="0" nodeType="withEffect">
                                  <p:stCondLst>
                                    <p:cond delay="0"/>
                                  </p:stCondLst>
                                  <p:childTnLst>
                                    <p:set>
                                      <p:cBhvr>
                                        <p:cTn id="28" dur="1" fill="hold">
                                          <p:stCondLst>
                                            <p:cond delay="0"/>
                                          </p:stCondLst>
                                        </p:cTn>
                                        <p:tgtEl>
                                          <p:spTgt spid="6"/>
                                        </p:tgtEl>
                                        <p:attrNameLst>
                                          <p:attrName>style.visibility</p:attrName>
                                        </p:attrNameLst>
                                      </p:cBhvr>
                                      <p:to>
                                        <p:strVal val="visible"/>
                                      </p:to>
                                    </p:set>
                                    <p:anim calcmode="lin" valueType="num">
                                      <p:cBhvr>
                                        <p:cTn id="29" dur="500" fill="hold"/>
                                        <p:tgtEl>
                                          <p:spTgt spid="6"/>
                                        </p:tgtEl>
                                        <p:attrNameLst>
                                          <p:attrName>ppt_w</p:attrName>
                                        </p:attrNameLst>
                                      </p:cBhvr>
                                      <p:tavLst>
                                        <p:tav tm="0">
                                          <p:val>
                                            <p:fltVal val="0"/>
                                          </p:val>
                                        </p:tav>
                                        <p:tav tm="100000">
                                          <p:val>
                                            <p:strVal val="#ppt_w"/>
                                          </p:val>
                                        </p:tav>
                                      </p:tavLst>
                                    </p:anim>
                                    <p:anim calcmode="lin" valueType="num">
                                      <p:cBhvr>
                                        <p:cTn id="30" dur="500" fill="hold"/>
                                        <p:tgtEl>
                                          <p:spTgt spid="6"/>
                                        </p:tgtEl>
                                        <p:attrNameLst>
                                          <p:attrName>ppt_h</p:attrName>
                                        </p:attrNameLst>
                                      </p:cBhvr>
                                      <p:tavLst>
                                        <p:tav tm="0">
                                          <p:val>
                                            <p:fltVal val="0"/>
                                          </p:val>
                                        </p:tav>
                                        <p:tav tm="100000">
                                          <p:val>
                                            <p:strVal val="#ppt_h"/>
                                          </p:val>
                                        </p:tav>
                                      </p:tavLst>
                                    </p:anim>
                                    <p:animEffect transition="in" filter="fade">
                                      <p:cBhvr>
                                        <p:cTn id="31" dur="500"/>
                                        <p:tgtEl>
                                          <p:spTgt spid="6"/>
                                        </p:tgtEl>
                                      </p:cBhvr>
                                    </p:animEffect>
                                  </p:childTnLst>
                                </p:cTn>
                              </p:par>
                              <p:par>
                                <p:cTn id="32" presetID="53" presetClass="entr" presetSubtype="16" fill="hold" nodeType="withEffect">
                                  <p:stCondLst>
                                    <p:cond delay="0"/>
                                  </p:stCondLst>
                                  <p:childTnLst>
                                    <p:set>
                                      <p:cBhvr>
                                        <p:cTn id="33" dur="1" fill="hold">
                                          <p:stCondLst>
                                            <p:cond delay="0"/>
                                          </p:stCondLst>
                                        </p:cTn>
                                        <p:tgtEl>
                                          <p:spTgt spid="11268"/>
                                        </p:tgtEl>
                                        <p:attrNameLst>
                                          <p:attrName>style.visibility</p:attrName>
                                        </p:attrNameLst>
                                      </p:cBhvr>
                                      <p:to>
                                        <p:strVal val="visible"/>
                                      </p:to>
                                    </p:set>
                                    <p:anim calcmode="lin" valueType="num">
                                      <p:cBhvr>
                                        <p:cTn id="34" dur="500" fill="hold"/>
                                        <p:tgtEl>
                                          <p:spTgt spid="11268"/>
                                        </p:tgtEl>
                                        <p:attrNameLst>
                                          <p:attrName>ppt_w</p:attrName>
                                        </p:attrNameLst>
                                      </p:cBhvr>
                                      <p:tavLst>
                                        <p:tav tm="0">
                                          <p:val>
                                            <p:fltVal val="0"/>
                                          </p:val>
                                        </p:tav>
                                        <p:tav tm="100000">
                                          <p:val>
                                            <p:strVal val="#ppt_w"/>
                                          </p:val>
                                        </p:tav>
                                      </p:tavLst>
                                    </p:anim>
                                    <p:anim calcmode="lin" valueType="num">
                                      <p:cBhvr>
                                        <p:cTn id="35" dur="500" fill="hold"/>
                                        <p:tgtEl>
                                          <p:spTgt spid="11268"/>
                                        </p:tgtEl>
                                        <p:attrNameLst>
                                          <p:attrName>ppt_h</p:attrName>
                                        </p:attrNameLst>
                                      </p:cBhvr>
                                      <p:tavLst>
                                        <p:tav tm="0">
                                          <p:val>
                                            <p:fltVal val="0"/>
                                          </p:val>
                                        </p:tav>
                                        <p:tav tm="100000">
                                          <p:val>
                                            <p:strVal val="#ppt_h"/>
                                          </p:val>
                                        </p:tav>
                                      </p:tavLst>
                                    </p:anim>
                                    <p:animEffect transition="in" filter="fade">
                                      <p:cBhvr>
                                        <p:cTn id="36" dur="500"/>
                                        <p:tgtEl>
                                          <p:spTgt spid="11268"/>
                                        </p:tgtEl>
                                      </p:cBhvr>
                                    </p:animEffect>
                                  </p:childTnLst>
                                </p:cTn>
                              </p:par>
                              <p:par>
                                <p:cTn id="37" presetID="53" presetClass="entr" presetSubtype="16" fill="hold" grpId="0" nodeType="withEffect">
                                  <p:stCondLst>
                                    <p:cond delay="0"/>
                                  </p:stCondLst>
                                  <p:childTnLst>
                                    <p:set>
                                      <p:cBhvr>
                                        <p:cTn id="38" dur="1" fill="hold">
                                          <p:stCondLst>
                                            <p:cond delay="0"/>
                                          </p:stCondLst>
                                        </p:cTn>
                                        <p:tgtEl>
                                          <p:spTgt spid="7"/>
                                        </p:tgtEl>
                                        <p:attrNameLst>
                                          <p:attrName>style.visibility</p:attrName>
                                        </p:attrNameLst>
                                      </p:cBhvr>
                                      <p:to>
                                        <p:strVal val="visible"/>
                                      </p:to>
                                    </p:set>
                                    <p:anim calcmode="lin" valueType="num">
                                      <p:cBhvr>
                                        <p:cTn id="39" dur="500" fill="hold"/>
                                        <p:tgtEl>
                                          <p:spTgt spid="7"/>
                                        </p:tgtEl>
                                        <p:attrNameLst>
                                          <p:attrName>ppt_w</p:attrName>
                                        </p:attrNameLst>
                                      </p:cBhvr>
                                      <p:tavLst>
                                        <p:tav tm="0">
                                          <p:val>
                                            <p:fltVal val="0"/>
                                          </p:val>
                                        </p:tav>
                                        <p:tav tm="100000">
                                          <p:val>
                                            <p:strVal val="#ppt_w"/>
                                          </p:val>
                                        </p:tav>
                                      </p:tavLst>
                                    </p:anim>
                                    <p:anim calcmode="lin" valueType="num">
                                      <p:cBhvr>
                                        <p:cTn id="40" dur="500" fill="hold"/>
                                        <p:tgtEl>
                                          <p:spTgt spid="7"/>
                                        </p:tgtEl>
                                        <p:attrNameLst>
                                          <p:attrName>ppt_h</p:attrName>
                                        </p:attrNameLst>
                                      </p:cBhvr>
                                      <p:tavLst>
                                        <p:tav tm="0">
                                          <p:val>
                                            <p:fltVal val="0"/>
                                          </p:val>
                                        </p:tav>
                                        <p:tav tm="100000">
                                          <p:val>
                                            <p:strVal val="#ppt_h"/>
                                          </p:val>
                                        </p:tav>
                                      </p:tavLst>
                                    </p:anim>
                                    <p:animEffect transition="in" filter="fade">
                                      <p:cBhvr>
                                        <p:cTn id="41" dur="500"/>
                                        <p:tgtEl>
                                          <p:spTgt spid="7"/>
                                        </p:tgtEl>
                                      </p:cBhvr>
                                    </p:animEffect>
                                  </p:childTnLst>
                                </p:cTn>
                              </p:par>
                              <p:par>
                                <p:cTn id="42" presetID="53" presetClass="entr" presetSubtype="16" fill="hold" nodeType="withEffect">
                                  <p:stCondLst>
                                    <p:cond delay="0"/>
                                  </p:stCondLst>
                                  <p:childTnLst>
                                    <p:set>
                                      <p:cBhvr>
                                        <p:cTn id="43" dur="1" fill="hold">
                                          <p:stCondLst>
                                            <p:cond delay="0"/>
                                          </p:stCondLst>
                                        </p:cTn>
                                        <p:tgtEl>
                                          <p:spTgt spid="11269"/>
                                        </p:tgtEl>
                                        <p:attrNameLst>
                                          <p:attrName>style.visibility</p:attrName>
                                        </p:attrNameLst>
                                      </p:cBhvr>
                                      <p:to>
                                        <p:strVal val="visible"/>
                                      </p:to>
                                    </p:set>
                                    <p:anim calcmode="lin" valueType="num">
                                      <p:cBhvr>
                                        <p:cTn id="44" dur="500" fill="hold"/>
                                        <p:tgtEl>
                                          <p:spTgt spid="11269"/>
                                        </p:tgtEl>
                                        <p:attrNameLst>
                                          <p:attrName>ppt_w</p:attrName>
                                        </p:attrNameLst>
                                      </p:cBhvr>
                                      <p:tavLst>
                                        <p:tav tm="0">
                                          <p:val>
                                            <p:fltVal val="0"/>
                                          </p:val>
                                        </p:tav>
                                        <p:tav tm="100000">
                                          <p:val>
                                            <p:strVal val="#ppt_w"/>
                                          </p:val>
                                        </p:tav>
                                      </p:tavLst>
                                    </p:anim>
                                    <p:anim calcmode="lin" valueType="num">
                                      <p:cBhvr>
                                        <p:cTn id="45" dur="500" fill="hold"/>
                                        <p:tgtEl>
                                          <p:spTgt spid="11269"/>
                                        </p:tgtEl>
                                        <p:attrNameLst>
                                          <p:attrName>ppt_h</p:attrName>
                                        </p:attrNameLst>
                                      </p:cBhvr>
                                      <p:tavLst>
                                        <p:tav tm="0">
                                          <p:val>
                                            <p:fltVal val="0"/>
                                          </p:val>
                                        </p:tav>
                                        <p:tav tm="100000">
                                          <p:val>
                                            <p:strVal val="#ppt_h"/>
                                          </p:val>
                                        </p:tav>
                                      </p:tavLst>
                                    </p:anim>
                                    <p:animEffect transition="in" filter="fade">
                                      <p:cBhvr>
                                        <p:cTn id="46" dur="500"/>
                                        <p:tgtEl>
                                          <p:spTgt spid="11269"/>
                                        </p:tgtEl>
                                      </p:cBhvr>
                                    </p:animEffect>
                                  </p:childTnLst>
                                </p:cTn>
                              </p:par>
                              <p:par>
                                <p:cTn id="47" presetID="53" presetClass="entr" presetSubtype="16" fill="hold" grpId="0" nodeType="withEffect">
                                  <p:stCondLst>
                                    <p:cond delay="0"/>
                                  </p:stCondLst>
                                  <p:childTnLst>
                                    <p:set>
                                      <p:cBhvr>
                                        <p:cTn id="48" dur="1" fill="hold">
                                          <p:stCondLst>
                                            <p:cond delay="0"/>
                                          </p:stCondLst>
                                        </p:cTn>
                                        <p:tgtEl>
                                          <p:spTgt spid="8"/>
                                        </p:tgtEl>
                                        <p:attrNameLst>
                                          <p:attrName>style.visibility</p:attrName>
                                        </p:attrNameLst>
                                      </p:cBhvr>
                                      <p:to>
                                        <p:strVal val="visible"/>
                                      </p:to>
                                    </p:set>
                                    <p:anim calcmode="lin" valueType="num">
                                      <p:cBhvr>
                                        <p:cTn id="49" dur="500" fill="hold"/>
                                        <p:tgtEl>
                                          <p:spTgt spid="8"/>
                                        </p:tgtEl>
                                        <p:attrNameLst>
                                          <p:attrName>ppt_w</p:attrName>
                                        </p:attrNameLst>
                                      </p:cBhvr>
                                      <p:tavLst>
                                        <p:tav tm="0">
                                          <p:val>
                                            <p:fltVal val="0"/>
                                          </p:val>
                                        </p:tav>
                                        <p:tav tm="100000">
                                          <p:val>
                                            <p:strVal val="#ppt_w"/>
                                          </p:val>
                                        </p:tav>
                                      </p:tavLst>
                                    </p:anim>
                                    <p:anim calcmode="lin" valueType="num">
                                      <p:cBhvr>
                                        <p:cTn id="50" dur="500" fill="hold"/>
                                        <p:tgtEl>
                                          <p:spTgt spid="8"/>
                                        </p:tgtEl>
                                        <p:attrNameLst>
                                          <p:attrName>ppt_h</p:attrName>
                                        </p:attrNameLst>
                                      </p:cBhvr>
                                      <p:tavLst>
                                        <p:tav tm="0">
                                          <p:val>
                                            <p:fltVal val="0"/>
                                          </p:val>
                                        </p:tav>
                                        <p:tav tm="100000">
                                          <p:val>
                                            <p:strVal val="#ppt_h"/>
                                          </p:val>
                                        </p:tav>
                                      </p:tavLst>
                                    </p:anim>
                                    <p:animEffect transition="in" filter="fade">
                                      <p:cBhvr>
                                        <p:cTn id="51" dur="500"/>
                                        <p:tgtEl>
                                          <p:spTgt spid="8"/>
                                        </p:tgtEl>
                                      </p:cBhvr>
                                    </p:animEffect>
                                  </p:childTnLst>
                                </p:cTn>
                              </p:par>
                              <p:par>
                                <p:cTn id="52" presetID="53" presetClass="entr" presetSubtype="16" fill="hold" nodeType="withEffect">
                                  <p:stCondLst>
                                    <p:cond delay="0"/>
                                  </p:stCondLst>
                                  <p:childTnLst>
                                    <p:set>
                                      <p:cBhvr>
                                        <p:cTn id="53" dur="1" fill="hold">
                                          <p:stCondLst>
                                            <p:cond delay="0"/>
                                          </p:stCondLst>
                                        </p:cTn>
                                        <p:tgtEl>
                                          <p:spTgt spid="11270"/>
                                        </p:tgtEl>
                                        <p:attrNameLst>
                                          <p:attrName>style.visibility</p:attrName>
                                        </p:attrNameLst>
                                      </p:cBhvr>
                                      <p:to>
                                        <p:strVal val="visible"/>
                                      </p:to>
                                    </p:set>
                                    <p:anim calcmode="lin" valueType="num">
                                      <p:cBhvr>
                                        <p:cTn id="54" dur="500" fill="hold"/>
                                        <p:tgtEl>
                                          <p:spTgt spid="11270"/>
                                        </p:tgtEl>
                                        <p:attrNameLst>
                                          <p:attrName>ppt_w</p:attrName>
                                        </p:attrNameLst>
                                      </p:cBhvr>
                                      <p:tavLst>
                                        <p:tav tm="0">
                                          <p:val>
                                            <p:fltVal val="0"/>
                                          </p:val>
                                        </p:tav>
                                        <p:tav tm="100000">
                                          <p:val>
                                            <p:strVal val="#ppt_w"/>
                                          </p:val>
                                        </p:tav>
                                      </p:tavLst>
                                    </p:anim>
                                    <p:anim calcmode="lin" valueType="num">
                                      <p:cBhvr>
                                        <p:cTn id="55" dur="500" fill="hold"/>
                                        <p:tgtEl>
                                          <p:spTgt spid="11270"/>
                                        </p:tgtEl>
                                        <p:attrNameLst>
                                          <p:attrName>ppt_h</p:attrName>
                                        </p:attrNameLst>
                                      </p:cBhvr>
                                      <p:tavLst>
                                        <p:tav tm="0">
                                          <p:val>
                                            <p:fltVal val="0"/>
                                          </p:val>
                                        </p:tav>
                                        <p:tav tm="100000">
                                          <p:val>
                                            <p:strVal val="#ppt_h"/>
                                          </p:val>
                                        </p:tav>
                                      </p:tavLst>
                                    </p:anim>
                                    <p:animEffect transition="in" filter="fade">
                                      <p:cBhvr>
                                        <p:cTn id="56" dur="500"/>
                                        <p:tgtEl>
                                          <p:spTgt spid="11270"/>
                                        </p:tgtEl>
                                      </p:cBhvr>
                                    </p:animEffect>
                                  </p:childTnLst>
                                </p:cTn>
                              </p:par>
                            </p:childTnLst>
                          </p:cTn>
                        </p:par>
                      </p:childTnLst>
                    </p:cTn>
                  </p:par>
                  <p:par>
                    <p:cTn id="57" fill="hold">
                      <p:stCondLst>
                        <p:cond delay="indefinite"/>
                      </p:stCondLst>
                      <p:childTnLst>
                        <p:par>
                          <p:cTn id="58" fill="hold">
                            <p:stCondLst>
                              <p:cond delay="0"/>
                            </p:stCondLst>
                            <p:childTnLst>
                              <p:par>
                                <p:cTn id="59" presetID="3" presetClass="entr" presetSubtype="10" fill="hold" grpId="0" nodeType="clickEffect">
                                  <p:stCondLst>
                                    <p:cond delay="0"/>
                                  </p:stCondLst>
                                  <p:childTnLst>
                                    <p:set>
                                      <p:cBhvr>
                                        <p:cTn id="60" dur="1" fill="hold">
                                          <p:stCondLst>
                                            <p:cond delay="0"/>
                                          </p:stCondLst>
                                        </p:cTn>
                                        <p:tgtEl>
                                          <p:spTgt spid="14"/>
                                        </p:tgtEl>
                                        <p:attrNameLst>
                                          <p:attrName>style.visibility</p:attrName>
                                        </p:attrNameLst>
                                      </p:cBhvr>
                                      <p:to>
                                        <p:strVal val="visible"/>
                                      </p:to>
                                    </p:set>
                                    <p:animEffect transition="in" filter="blinds(horizontal)">
                                      <p:cBhvr>
                                        <p:cTn id="61"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5" grpId="0"/>
      <p:bldP spid="6" grpId="0"/>
      <p:bldP spid="7" grpId="0"/>
      <p:bldP spid="8" grpId="0"/>
      <p:bldP spid="14" grpId="0" animBg="1"/>
    </p:bldLst>
  </p:timing>
</p:sld>
</file>

<file path=ppt/slides/slide6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descr="\\172.16.2.26\Conver\CARRIBEAN\MATHEMATICS_VOL-1_PPT_DESIGN\Incoming\Equations\Revision_Exam_4\Eqn096.wmf"/>
          <p:cNvPicPr>
            <a:picLocks noChangeAspect="1" noChangeArrowheads="1"/>
          </p:cNvPicPr>
          <p:nvPr/>
        </p:nvPicPr>
        <p:blipFill>
          <a:blip r:embed="rId2" cstate="print">
            <a:extLst>
              <a:ext uri="{28A0092B-C50C-407E-A947-70E740481C1C}">
                <a14:useLocalDpi xmlns:a14="http://schemas.microsoft.com/office/drawing/2010/main" xmlns="" val="0"/>
              </a:ext>
            </a:extLst>
          </a:blip>
          <a:srcRect/>
          <a:stretch>
            <a:fillRect/>
          </a:stretch>
        </p:blipFill>
        <p:spPr bwMode="auto">
          <a:xfrm>
            <a:off x="4413638" y="3085324"/>
            <a:ext cx="1511300" cy="1854200"/>
          </a:xfrm>
          <a:prstGeom prst="rect">
            <a:avLst/>
          </a:prstGeom>
          <a:noFill/>
          <a:extLst>
            <a:ext uri="{909E8E84-426E-40DD-AFC4-6F175D3DCCD1}">
              <a14:hiddenFill xmlns:a14="http://schemas.microsoft.com/office/drawing/2010/main" xmlns="">
                <a:solidFill>
                  <a:srgbClr val="FFFFFF"/>
                </a:solidFill>
              </a14:hiddenFill>
            </a:ext>
          </a:extLst>
        </p:spPr>
      </p:pic>
      <p:sp>
        <p:nvSpPr>
          <p:cNvPr id="4" name="Rectangle 3"/>
          <p:cNvSpPr/>
          <p:nvPr/>
        </p:nvSpPr>
        <p:spPr>
          <a:xfrm>
            <a:off x="1219200" y="2544249"/>
            <a:ext cx="4038600" cy="1104020"/>
          </a:xfrm>
          <a:prstGeom prst="rect">
            <a:avLst/>
          </a:prstGeom>
        </p:spPr>
        <p:txBody>
          <a:bodyPr wrap="square">
            <a:spAutoFit/>
          </a:bodyPr>
          <a:lstStyle/>
          <a:p>
            <a:pPr>
              <a:lnSpc>
                <a:spcPts val="4200"/>
              </a:lnSpc>
            </a:pPr>
            <a:r>
              <a:rPr lang="en-US" sz="2300" dirty="0">
                <a:latin typeface="Times New Roman" pitchFamily="18" charset="0"/>
                <a:cs typeface="Times New Roman" pitchFamily="18" charset="0"/>
              </a:rPr>
              <a:t>The sector angle that represents the number </a:t>
            </a:r>
            <a:r>
              <a:rPr lang="en-US" sz="2300" dirty="0" smtClean="0">
                <a:latin typeface="Times New Roman" pitchFamily="18" charset="0"/>
                <a:cs typeface="Times New Roman" pitchFamily="18" charset="0"/>
              </a:rPr>
              <a:t>of motorbikes</a:t>
            </a:r>
            <a:endParaRPr lang="en-US" sz="2300" dirty="0">
              <a:latin typeface="Times New Roman" pitchFamily="18" charset="0"/>
              <a:cs typeface="Times New Roman" pitchFamily="18" charset="0"/>
            </a:endParaRPr>
          </a:p>
        </p:txBody>
      </p:sp>
      <p:sp>
        <p:nvSpPr>
          <p:cNvPr id="5" name="Rectangle 4"/>
          <p:cNvSpPr/>
          <p:nvPr/>
        </p:nvSpPr>
        <p:spPr>
          <a:xfrm>
            <a:off x="609600" y="2667000"/>
            <a:ext cx="553357" cy="446276"/>
          </a:xfrm>
          <a:prstGeom prst="rect">
            <a:avLst/>
          </a:prstGeom>
        </p:spPr>
        <p:txBody>
          <a:bodyPr wrap="none">
            <a:spAutoFit/>
          </a:bodyPr>
          <a:lstStyle/>
          <a:p>
            <a:r>
              <a:rPr lang="en-US" sz="2300" b="1" dirty="0" smtClean="0">
                <a:latin typeface="Times New Roman" pitchFamily="18" charset="0"/>
                <a:cs typeface="Times New Roman" pitchFamily="18" charset="0"/>
              </a:rPr>
              <a:t>36.</a:t>
            </a:r>
            <a:endParaRPr lang="en-US" sz="2300" dirty="0">
              <a:latin typeface="Times New Roman" pitchFamily="18" charset="0"/>
              <a:cs typeface="Times New Roman" pitchFamily="18" charset="0"/>
            </a:endParaRPr>
          </a:p>
        </p:txBody>
      </p:sp>
      <p:sp>
        <p:nvSpPr>
          <p:cNvPr id="6" name="TextBox 5"/>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4 Paper 1</a:t>
            </a:r>
          </a:p>
        </p:txBody>
      </p:sp>
    </p:spTree>
    <p:extLst>
      <p:ext uri="{BB962C8B-B14F-4D97-AF65-F5344CB8AC3E}">
        <p14:creationId xmlns:p14="http://schemas.microsoft.com/office/powerpoint/2010/main" xmlns="" val="4209197478"/>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p:cTn id="7" dur="500" fill="hold"/>
                                        <p:tgtEl>
                                          <p:spTgt spid="5"/>
                                        </p:tgtEl>
                                        <p:attrNameLst>
                                          <p:attrName>ppt_w</p:attrName>
                                        </p:attrNameLst>
                                      </p:cBhvr>
                                      <p:tavLst>
                                        <p:tav tm="0">
                                          <p:val>
                                            <p:fltVal val="0"/>
                                          </p:val>
                                        </p:tav>
                                        <p:tav tm="100000">
                                          <p:val>
                                            <p:strVal val="#ppt_w"/>
                                          </p:val>
                                        </p:tav>
                                      </p:tavLst>
                                    </p:anim>
                                    <p:anim calcmode="lin" valueType="num">
                                      <p:cBhvr>
                                        <p:cTn id="8" dur="500" fill="hold"/>
                                        <p:tgtEl>
                                          <p:spTgt spid="5"/>
                                        </p:tgtEl>
                                        <p:attrNameLst>
                                          <p:attrName>ppt_h</p:attrName>
                                        </p:attrNameLst>
                                      </p:cBhvr>
                                      <p:tavLst>
                                        <p:tav tm="0">
                                          <p:val>
                                            <p:fltVal val="0"/>
                                          </p:val>
                                        </p:tav>
                                        <p:tav tm="100000">
                                          <p:val>
                                            <p:strVal val="#ppt_h"/>
                                          </p:val>
                                        </p:tav>
                                      </p:tavLst>
                                    </p:anim>
                                    <p:animEffect transition="in" filter="fade">
                                      <p:cBhvr>
                                        <p:cTn id="9" dur="500"/>
                                        <p:tgtEl>
                                          <p:spTgt spid="5"/>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4"/>
                                        </p:tgtEl>
                                        <p:attrNameLst>
                                          <p:attrName>style.visibility</p:attrName>
                                        </p:attrNameLst>
                                      </p:cBhvr>
                                      <p:to>
                                        <p:strVal val="visible"/>
                                      </p:to>
                                    </p:set>
                                    <p:anim calcmode="lin" valueType="num">
                                      <p:cBhvr>
                                        <p:cTn id="12" dur="500" fill="hold"/>
                                        <p:tgtEl>
                                          <p:spTgt spid="4"/>
                                        </p:tgtEl>
                                        <p:attrNameLst>
                                          <p:attrName>ppt_w</p:attrName>
                                        </p:attrNameLst>
                                      </p:cBhvr>
                                      <p:tavLst>
                                        <p:tav tm="0">
                                          <p:val>
                                            <p:fltVal val="0"/>
                                          </p:val>
                                        </p:tav>
                                        <p:tav tm="100000">
                                          <p:val>
                                            <p:strVal val="#ppt_w"/>
                                          </p:val>
                                        </p:tav>
                                      </p:tavLst>
                                    </p:anim>
                                    <p:anim calcmode="lin" valueType="num">
                                      <p:cBhvr>
                                        <p:cTn id="13" dur="500" fill="hold"/>
                                        <p:tgtEl>
                                          <p:spTgt spid="4"/>
                                        </p:tgtEl>
                                        <p:attrNameLst>
                                          <p:attrName>ppt_h</p:attrName>
                                        </p:attrNameLst>
                                      </p:cBhvr>
                                      <p:tavLst>
                                        <p:tav tm="0">
                                          <p:val>
                                            <p:fltVal val="0"/>
                                          </p:val>
                                        </p:tav>
                                        <p:tav tm="100000">
                                          <p:val>
                                            <p:strVal val="#ppt_h"/>
                                          </p:val>
                                        </p:tav>
                                      </p:tavLst>
                                    </p:anim>
                                    <p:animEffect transition="in" filter="fade">
                                      <p:cBhvr>
                                        <p:cTn id="14" dur="500"/>
                                        <p:tgtEl>
                                          <p:spTgt spid="4"/>
                                        </p:tgtEl>
                                      </p:cBhvr>
                                    </p:animEffect>
                                  </p:childTnLst>
                                </p:cTn>
                              </p:par>
                              <p:par>
                                <p:cTn id="15" presetID="53" presetClass="entr" presetSubtype="16" fill="hold" nodeType="withEffect">
                                  <p:stCondLst>
                                    <p:cond delay="0"/>
                                  </p:stCondLst>
                                  <p:childTnLst>
                                    <p:set>
                                      <p:cBhvr>
                                        <p:cTn id="16" dur="1" fill="hold">
                                          <p:stCondLst>
                                            <p:cond delay="0"/>
                                          </p:stCondLst>
                                        </p:cTn>
                                        <p:tgtEl>
                                          <p:spTgt spid="3"/>
                                        </p:tgtEl>
                                        <p:attrNameLst>
                                          <p:attrName>style.visibility</p:attrName>
                                        </p:attrNameLst>
                                      </p:cBhvr>
                                      <p:to>
                                        <p:strVal val="visible"/>
                                      </p:to>
                                    </p:set>
                                    <p:anim calcmode="lin" valueType="num">
                                      <p:cBhvr>
                                        <p:cTn id="17" dur="500" fill="hold"/>
                                        <p:tgtEl>
                                          <p:spTgt spid="3"/>
                                        </p:tgtEl>
                                        <p:attrNameLst>
                                          <p:attrName>ppt_w</p:attrName>
                                        </p:attrNameLst>
                                      </p:cBhvr>
                                      <p:tavLst>
                                        <p:tav tm="0">
                                          <p:val>
                                            <p:fltVal val="0"/>
                                          </p:val>
                                        </p:tav>
                                        <p:tav tm="100000">
                                          <p:val>
                                            <p:strVal val="#ppt_w"/>
                                          </p:val>
                                        </p:tav>
                                      </p:tavLst>
                                    </p:anim>
                                    <p:anim calcmode="lin" valueType="num">
                                      <p:cBhvr>
                                        <p:cTn id="18" dur="500" fill="hold"/>
                                        <p:tgtEl>
                                          <p:spTgt spid="3"/>
                                        </p:tgtEl>
                                        <p:attrNameLst>
                                          <p:attrName>ppt_h</p:attrName>
                                        </p:attrNameLst>
                                      </p:cBhvr>
                                      <p:tavLst>
                                        <p:tav tm="0">
                                          <p:val>
                                            <p:fltVal val="0"/>
                                          </p:val>
                                        </p:tav>
                                        <p:tav tm="100000">
                                          <p:val>
                                            <p:strVal val="#ppt_h"/>
                                          </p:val>
                                        </p:tav>
                                      </p:tavLst>
                                    </p:anim>
                                    <p:animEffect transition="in" filter="fade">
                                      <p:cBhvr>
                                        <p:cTn id="19"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p:bldLst>
  </p:timing>
</p:sld>
</file>

<file path=ppt/slides/slide6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78"/>
          <p:cNvGrpSpPr>
            <a:grpSpLocks noChangeAspect="1"/>
          </p:cNvGrpSpPr>
          <p:nvPr/>
        </p:nvGrpSpPr>
        <p:grpSpPr bwMode="auto">
          <a:xfrm>
            <a:off x="771525" y="2217738"/>
            <a:ext cx="3797300" cy="4508500"/>
            <a:chOff x="486" y="1397"/>
            <a:chExt cx="2392" cy="2840"/>
          </a:xfrm>
        </p:grpSpPr>
        <p:sp>
          <p:nvSpPr>
            <p:cNvPr id="71757" name="AutoShape 77"/>
            <p:cNvSpPr>
              <a:spLocks noChangeAspect="1" noChangeArrowheads="1" noTextEdit="1"/>
            </p:cNvSpPr>
            <p:nvPr/>
          </p:nvSpPr>
          <p:spPr bwMode="auto">
            <a:xfrm>
              <a:off x="486" y="1418"/>
              <a:ext cx="2392" cy="2776"/>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1759" name="Line 79"/>
            <p:cNvSpPr>
              <a:spLocks noChangeShapeType="1"/>
            </p:cNvSpPr>
            <p:nvPr/>
          </p:nvSpPr>
          <p:spPr bwMode="auto">
            <a:xfrm>
              <a:off x="2370" y="1619"/>
              <a:ext cx="313" cy="1"/>
            </a:xfrm>
            <a:prstGeom prst="line">
              <a:avLst/>
            </a:prstGeom>
            <a:noFill/>
            <a:ln w="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1760" name="Line 80"/>
            <p:cNvSpPr>
              <a:spLocks noChangeShapeType="1"/>
            </p:cNvSpPr>
            <p:nvPr/>
          </p:nvSpPr>
          <p:spPr bwMode="auto">
            <a:xfrm>
              <a:off x="2370" y="1997"/>
              <a:ext cx="86" cy="1"/>
            </a:xfrm>
            <a:prstGeom prst="line">
              <a:avLst/>
            </a:prstGeom>
            <a:noFill/>
            <a:ln w="8">
              <a:solidFill>
                <a:srgbClr val="00A79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1761" name="Line 81"/>
            <p:cNvSpPr>
              <a:spLocks noChangeShapeType="1"/>
            </p:cNvSpPr>
            <p:nvPr/>
          </p:nvSpPr>
          <p:spPr bwMode="auto">
            <a:xfrm>
              <a:off x="2367" y="2527"/>
              <a:ext cx="491" cy="1"/>
            </a:xfrm>
            <a:prstGeom prst="line">
              <a:avLst/>
            </a:prstGeom>
            <a:noFill/>
            <a:ln w="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1762" name="Line 82"/>
            <p:cNvSpPr>
              <a:spLocks noChangeShapeType="1"/>
            </p:cNvSpPr>
            <p:nvPr/>
          </p:nvSpPr>
          <p:spPr bwMode="auto">
            <a:xfrm>
              <a:off x="2370" y="2906"/>
              <a:ext cx="96" cy="1"/>
            </a:xfrm>
            <a:prstGeom prst="line">
              <a:avLst/>
            </a:prstGeom>
            <a:noFill/>
            <a:ln w="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1763" name="Line 83"/>
            <p:cNvSpPr>
              <a:spLocks noChangeShapeType="1"/>
            </p:cNvSpPr>
            <p:nvPr/>
          </p:nvSpPr>
          <p:spPr bwMode="auto">
            <a:xfrm>
              <a:off x="2370" y="3574"/>
              <a:ext cx="171" cy="1"/>
            </a:xfrm>
            <a:prstGeom prst="line">
              <a:avLst/>
            </a:prstGeom>
            <a:noFill/>
            <a:ln w="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1764" name="Line 84"/>
            <p:cNvSpPr>
              <a:spLocks noChangeShapeType="1"/>
            </p:cNvSpPr>
            <p:nvPr/>
          </p:nvSpPr>
          <p:spPr bwMode="auto">
            <a:xfrm>
              <a:off x="2370" y="4004"/>
              <a:ext cx="86" cy="1"/>
            </a:xfrm>
            <a:prstGeom prst="line">
              <a:avLst/>
            </a:prstGeom>
            <a:noFill/>
            <a:ln w="8">
              <a:solidFill>
                <a:srgbClr val="00A79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1765" name="Rectangle 85"/>
            <p:cNvSpPr>
              <a:spLocks noChangeArrowheads="1"/>
            </p:cNvSpPr>
            <p:nvPr/>
          </p:nvSpPr>
          <p:spPr bwMode="auto">
            <a:xfrm>
              <a:off x="2369" y="1415"/>
              <a:ext cx="304" cy="212"/>
            </a:xfrm>
            <a:prstGeom prst="rect">
              <a:avLst/>
            </a:prstGeom>
            <a:noFill/>
            <a:ln w="9525">
              <a:noFill/>
              <a:miter lim="800000"/>
              <a:headEnd/>
              <a:tailEnd/>
            </a:ln>
          </p:spPr>
          <p:txBody>
            <a:bodyPr vert="horz" wrap="none" lIns="0" tIns="0" rIns="0" bIns="0" numCol="1" anchor="t"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2000" b="0" i="0" u="none" strike="noStrike" cap="none" normalizeH="0" baseline="0" smtClean="0">
                  <a:ln>
                    <a:noFill/>
                  </a:ln>
                  <a:solidFill>
                    <a:srgbClr val="000000"/>
                  </a:solidFill>
                  <a:effectLst/>
                  <a:latin typeface="Times New Roman" pitchFamily="18" charset="0"/>
                </a:rPr>
                <a:t>135</a:t>
              </a:r>
              <a:endParaRPr kumimoji="0" lang="en-US" sz="1800" b="0" i="0" u="none" strike="noStrike" cap="none" normalizeH="0" baseline="0" smtClean="0">
                <a:ln>
                  <a:noFill/>
                </a:ln>
                <a:solidFill>
                  <a:schemeClr val="tx1"/>
                </a:solidFill>
                <a:effectLst/>
                <a:latin typeface="Arial" pitchFamily="34" charset="0"/>
              </a:endParaRPr>
            </a:p>
          </p:txBody>
        </p:sp>
        <p:sp>
          <p:nvSpPr>
            <p:cNvPr id="71766" name="Rectangle 86"/>
            <p:cNvSpPr>
              <a:spLocks noChangeArrowheads="1"/>
            </p:cNvSpPr>
            <p:nvPr/>
          </p:nvSpPr>
          <p:spPr bwMode="auto">
            <a:xfrm>
              <a:off x="607" y="1516"/>
              <a:ext cx="1402" cy="212"/>
            </a:xfrm>
            <a:prstGeom prst="rect">
              <a:avLst/>
            </a:prstGeom>
            <a:noFill/>
            <a:ln w="9525">
              <a:noFill/>
              <a:miter lim="800000"/>
              <a:headEnd/>
              <a:tailEnd/>
            </a:ln>
          </p:spPr>
          <p:txBody>
            <a:bodyPr vert="horz" wrap="none" lIns="0" tIns="0" rIns="0" bIns="0" numCol="1" anchor="t"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2000" b="0" i="0" u="none" strike="noStrike" cap="none" normalizeH="0" baseline="0" smtClean="0">
                  <a:ln>
                    <a:noFill/>
                  </a:ln>
                  <a:solidFill>
                    <a:srgbClr val="000000"/>
                  </a:solidFill>
                  <a:effectLst/>
                  <a:latin typeface="Times New Roman" pitchFamily="18" charset="0"/>
                </a:rPr>
                <a:t>(bike is a motorbike)</a:t>
              </a:r>
              <a:endParaRPr kumimoji="0" lang="en-US" sz="1800" b="0" i="0" u="none" strike="noStrike" cap="none" normalizeH="0" baseline="0" smtClean="0">
                <a:ln>
                  <a:noFill/>
                </a:ln>
                <a:solidFill>
                  <a:schemeClr val="tx1"/>
                </a:solidFill>
                <a:effectLst/>
                <a:latin typeface="Arial" pitchFamily="34" charset="0"/>
              </a:endParaRPr>
            </a:p>
          </p:txBody>
        </p:sp>
        <p:sp>
          <p:nvSpPr>
            <p:cNvPr id="71767" name="Rectangle 87"/>
            <p:cNvSpPr>
              <a:spLocks noChangeArrowheads="1"/>
            </p:cNvSpPr>
            <p:nvPr/>
          </p:nvSpPr>
          <p:spPr bwMode="auto">
            <a:xfrm>
              <a:off x="2375" y="1640"/>
              <a:ext cx="304" cy="212"/>
            </a:xfrm>
            <a:prstGeom prst="rect">
              <a:avLst/>
            </a:prstGeom>
            <a:noFill/>
            <a:ln w="9525">
              <a:noFill/>
              <a:miter lim="800000"/>
              <a:headEnd/>
              <a:tailEnd/>
            </a:ln>
          </p:spPr>
          <p:txBody>
            <a:bodyPr vert="horz" wrap="none" lIns="0" tIns="0" rIns="0" bIns="0" numCol="1" anchor="t"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2000" b="0" i="0" u="none" strike="noStrike" cap="none" normalizeH="0" baseline="0" smtClean="0">
                  <a:ln>
                    <a:noFill/>
                  </a:ln>
                  <a:solidFill>
                    <a:srgbClr val="000000"/>
                  </a:solidFill>
                  <a:effectLst/>
                  <a:latin typeface="Times New Roman" pitchFamily="18" charset="0"/>
                </a:rPr>
                <a:t>360</a:t>
              </a:r>
              <a:endParaRPr kumimoji="0" lang="en-US" sz="1800" b="0" i="0" u="none" strike="noStrike" cap="none" normalizeH="0" baseline="0" smtClean="0">
                <a:ln>
                  <a:noFill/>
                </a:ln>
                <a:solidFill>
                  <a:schemeClr val="tx1"/>
                </a:solidFill>
                <a:effectLst/>
                <a:latin typeface="Arial" pitchFamily="34" charset="0"/>
              </a:endParaRPr>
            </a:p>
          </p:txBody>
        </p:sp>
        <p:sp>
          <p:nvSpPr>
            <p:cNvPr id="71768" name="Rectangle 88"/>
            <p:cNvSpPr>
              <a:spLocks noChangeArrowheads="1"/>
            </p:cNvSpPr>
            <p:nvPr/>
          </p:nvSpPr>
          <p:spPr bwMode="auto">
            <a:xfrm>
              <a:off x="2372" y="2323"/>
              <a:ext cx="493" cy="194"/>
            </a:xfrm>
            <a:prstGeom prst="rect">
              <a:avLst/>
            </a:prstGeom>
            <a:noFill/>
            <a:ln w="9525">
              <a:noFill/>
              <a:miter lim="800000"/>
              <a:headEnd/>
              <a:tailEnd/>
            </a:ln>
          </p:spPr>
          <p:txBody>
            <a:bodyPr vert="horz" wrap="none" lIns="0" tIns="0" rIns="0" bIns="0" numCol="1" anchor="t"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2000" b="0" i="0" u="none" strike="noStrike" cap="none" normalizeH="0" baseline="0" dirty="0" smtClean="0">
                  <a:ln>
                    <a:noFill/>
                  </a:ln>
                  <a:solidFill>
                    <a:srgbClr val="000000"/>
                  </a:solidFill>
                  <a:effectLst/>
                  <a:latin typeface="Times New Roman" pitchFamily="18" charset="0"/>
                </a:rPr>
                <a:t>96 </a:t>
              </a:r>
              <a:r>
                <a:rPr kumimoji="0" lang="en-US" sz="2000" b="0" i="0" u="none" strike="noStrike" cap="none" normalizeH="0" baseline="0" dirty="0" smtClean="0">
                  <a:ln>
                    <a:noFill/>
                  </a:ln>
                  <a:solidFill>
                    <a:srgbClr val="000000"/>
                  </a:solidFill>
                  <a:effectLst/>
                  <a:latin typeface="Times New Roman" pitchFamily="18" charset="0"/>
                  <a:sym typeface="Symbol"/>
                </a:rPr>
                <a:t></a:t>
              </a:r>
              <a:r>
                <a:rPr kumimoji="0" lang="en-US" sz="2000" b="0" i="0" u="none" strike="noStrike" cap="none" normalizeH="0" baseline="0" dirty="0" smtClean="0">
                  <a:ln>
                    <a:noFill/>
                  </a:ln>
                  <a:solidFill>
                    <a:srgbClr val="000000"/>
                  </a:solidFill>
                  <a:effectLst/>
                  <a:latin typeface="Times New Roman" pitchFamily="18" charset="0"/>
                </a:rPr>
                <a:t> 24</a:t>
              </a:r>
              <a:endParaRPr kumimoji="0" lang="en-US" sz="1800" b="0" i="0" u="none" strike="noStrike" cap="none" normalizeH="0" baseline="0" dirty="0" smtClean="0">
                <a:ln>
                  <a:noFill/>
                </a:ln>
                <a:solidFill>
                  <a:schemeClr val="tx1"/>
                </a:solidFill>
                <a:effectLst/>
                <a:latin typeface="Arial" pitchFamily="34" charset="0"/>
              </a:endParaRPr>
            </a:p>
          </p:txBody>
        </p:sp>
        <p:sp>
          <p:nvSpPr>
            <p:cNvPr id="71769" name="Rectangle 89"/>
            <p:cNvSpPr>
              <a:spLocks noChangeArrowheads="1"/>
            </p:cNvSpPr>
            <p:nvPr/>
          </p:nvSpPr>
          <p:spPr bwMode="auto">
            <a:xfrm>
              <a:off x="497" y="2400"/>
              <a:ext cx="1775" cy="212"/>
            </a:xfrm>
            <a:prstGeom prst="rect">
              <a:avLst/>
            </a:prstGeom>
            <a:noFill/>
            <a:ln w="9525">
              <a:noFill/>
              <a:miter lim="800000"/>
              <a:headEnd/>
              <a:tailEnd/>
            </a:ln>
          </p:spPr>
          <p:txBody>
            <a:bodyPr vert="horz" wrap="none" lIns="0" tIns="0" rIns="0" bIns="0" numCol="1" anchor="t"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2000" b="0" i="0" u="none" strike="noStrike" cap="none" normalizeH="0" baseline="0" dirty="0" smtClean="0">
                  <a:ln>
                    <a:noFill/>
                  </a:ln>
                  <a:solidFill>
                    <a:srgbClr val="000000"/>
                  </a:solidFill>
                  <a:effectLst/>
                  <a:latin typeface="Times New Roman" pitchFamily="18" charset="0"/>
                </a:rPr>
                <a:t>The number of motorbikes</a:t>
              </a:r>
              <a:endParaRPr kumimoji="0" lang="en-US" sz="1800" b="0" i="0" u="none" strike="noStrike" cap="none" normalizeH="0" baseline="0" dirty="0" smtClean="0">
                <a:ln>
                  <a:noFill/>
                </a:ln>
                <a:solidFill>
                  <a:schemeClr val="tx1"/>
                </a:solidFill>
                <a:effectLst/>
                <a:latin typeface="Arial" pitchFamily="34" charset="0"/>
              </a:endParaRPr>
            </a:p>
          </p:txBody>
        </p:sp>
        <p:sp>
          <p:nvSpPr>
            <p:cNvPr id="71770" name="Rectangle 90"/>
            <p:cNvSpPr>
              <a:spLocks noChangeArrowheads="1"/>
            </p:cNvSpPr>
            <p:nvPr/>
          </p:nvSpPr>
          <p:spPr bwMode="auto">
            <a:xfrm>
              <a:off x="2575" y="2548"/>
              <a:ext cx="144" cy="212"/>
            </a:xfrm>
            <a:prstGeom prst="rect">
              <a:avLst/>
            </a:prstGeom>
            <a:noFill/>
            <a:ln w="9525">
              <a:noFill/>
              <a:miter lim="800000"/>
              <a:headEnd/>
              <a:tailEnd/>
            </a:ln>
          </p:spPr>
          <p:txBody>
            <a:bodyPr vert="horz" wrap="none" lIns="0" tIns="0" rIns="0" bIns="0" numCol="1" anchor="t"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2000" b="0" i="0" u="none" strike="noStrike" cap="none" normalizeH="0" baseline="0" dirty="0" smtClean="0">
                  <a:ln>
                    <a:noFill/>
                  </a:ln>
                  <a:solidFill>
                    <a:srgbClr val="000000"/>
                  </a:solidFill>
                  <a:effectLst/>
                  <a:latin typeface="Times New Roman" pitchFamily="18" charset="0"/>
                </a:rPr>
                <a:t>2</a:t>
              </a:r>
              <a:endParaRPr kumimoji="0" lang="en-US" sz="1800" b="0" i="0" u="none" strike="noStrike" cap="none" normalizeH="0" baseline="0" dirty="0" smtClean="0">
                <a:ln>
                  <a:noFill/>
                </a:ln>
                <a:solidFill>
                  <a:schemeClr val="tx1"/>
                </a:solidFill>
                <a:effectLst/>
                <a:latin typeface="Arial" pitchFamily="34" charset="0"/>
              </a:endParaRPr>
            </a:p>
          </p:txBody>
        </p:sp>
        <p:sp>
          <p:nvSpPr>
            <p:cNvPr id="71771" name="Rectangle 91"/>
            <p:cNvSpPr>
              <a:spLocks noChangeArrowheads="1"/>
            </p:cNvSpPr>
            <p:nvPr/>
          </p:nvSpPr>
          <p:spPr bwMode="auto">
            <a:xfrm>
              <a:off x="2378" y="2703"/>
              <a:ext cx="144" cy="212"/>
            </a:xfrm>
            <a:prstGeom prst="rect">
              <a:avLst/>
            </a:prstGeom>
            <a:noFill/>
            <a:ln w="9525">
              <a:noFill/>
              <a:miter lim="800000"/>
              <a:headEnd/>
              <a:tailEnd/>
            </a:ln>
          </p:spPr>
          <p:txBody>
            <a:bodyPr vert="horz" wrap="none" lIns="0" tIns="0" rIns="0" bIns="0" numCol="1" anchor="t"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2000" b="0" i="0" u="none" strike="noStrike" cap="none" normalizeH="0" baseline="0" smtClean="0">
                  <a:ln>
                    <a:noFill/>
                  </a:ln>
                  <a:solidFill>
                    <a:srgbClr val="000000"/>
                  </a:solidFill>
                  <a:effectLst/>
                  <a:latin typeface="Times New Roman" pitchFamily="18" charset="0"/>
                </a:rPr>
                <a:t>7</a:t>
              </a:r>
              <a:endParaRPr kumimoji="0" lang="en-US" sz="1800" b="0" i="0" u="none" strike="noStrike" cap="none" normalizeH="0" baseline="0" smtClean="0">
                <a:ln>
                  <a:noFill/>
                </a:ln>
                <a:solidFill>
                  <a:schemeClr val="tx1"/>
                </a:solidFill>
                <a:effectLst/>
                <a:latin typeface="Arial" pitchFamily="34" charset="0"/>
              </a:endParaRPr>
            </a:p>
          </p:txBody>
        </p:sp>
        <p:sp>
          <p:nvSpPr>
            <p:cNvPr id="71772" name="Rectangle 92"/>
            <p:cNvSpPr>
              <a:spLocks noChangeArrowheads="1"/>
            </p:cNvSpPr>
            <p:nvPr/>
          </p:nvSpPr>
          <p:spPr bwMode="auto">
            <a:xfrm>
              <a:off x="2380" y="2928"/>
              <a:ext cx="144" cy="212"/>
            </a:xfrm>
            <a:prstGeom prst="rect">
              <a:avLst/>
            </a:prstGeom>
            <a:noFill/>
            <a:ln w="9525">
              <a:noFill/>
              <a:miter lim="800000"/>
              <a:headEnd/>
              <a:tailEnd/>
            </a:ln>
          </p:spPr>
          <p:txBody>
            <a:bodyPr vert="horz" wrap="none" lIns="0" tIns="0" rIns="0" bIns="0" numCol="1" anchor="t"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2000" b="0" i="0" u="none" strike="noStrike" cap="none" normalizeH="0" baseline="0" smtClean="0">
                  <a:ln>
                    <a:noFill/>
                  </a:ln>
                  <a:solidFill>
                    <a:srgbClr val="000000"/>
                  </a:solidFill>
                  <a:effectLst/>
                  <a:latin typeface="Times New Roman" pitchFamily="18" charset="0"/>
                </a:rPr>
                <a:t>2</a:t>
              </a:r>
              <a:endParaRPr kumimoji="0" lang="en-US" sz="1800" b="0" i="0" u="none" strike="noStrike" cap="none" normalizeH="0" baseline="0" smtClean="0">
                <a:ln>
                  <a:noFill/>
                </a:ln>
                <a:solidFill>
                  <a:schemeClr val="tx1"/>
                </a:solidFill>
                <a:effectLst/>
                <a:latin typeface="Arial" pitchFamily="34" charset="0"/>
              </a:endParaRPr>
            </a:p>
          </p:txBody>
        </p:sp>
        <p:sp>
          <p:nvSpPr>
            <p:cNvPr id="71773" name="Rectangle 93"/>
            <p:cNvSpPr>
              <a:spLocks noChangeArrowheads="1"/>
            </p:cNvSpPr>
            <p:nvPr/>
          </p:nvSpPr>
          <p:spPr bwMode="auto">
            <a:xfrm>
              <a:off x="2363" y="3130"/>
              <a:ext cx="224" cy="212"/>
            </a:xfrm>
            <a:prstGeom prst="rect">
              <a:avLst/>
            </a:prstGeom>
            <a:noFill/>
            <a:ln w="9525">
              <a:noFill/>
              <a:miter lim="800000"/>
              <a:headEnd/>
              <a:tailEnd/>
            </a:ln>
          </p:spPr>
          <p:txBody>
            <a:bodyPr vert="horz" wrap="none" lIns="0" tIns="0" rIns="0" bIns="0" numCol="1" anchor="t"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2000" b="0" i="0" u="none" strike="noStrike" cap="none" normalizeH="0" baseline="0" smtClean="0">
                  <a:ln>
                    <a:noFill/>
                  </a:ln>
                  <a:solidFill>
                    <a:srgbClr val="000000"/>
                  </a:solidFill>
                  <a:effectLst/>
                  <a:latin typeface="Times New Roman" pitchFamily="18" charset="0"/>
                </a:rPr>
                <a:t>36</a:t>
              </a:r>
              <a:endParaRPr kumimoji="0" lang="en-US" sz="1800" b="0" i="0" u="none" strike="noStrike" cap="none" normalizeH="0" baseline="0" smtClean="0">
                <a:ln>
                  <a:noFill/>
                </a:ln>
                <a:solidFill>
                  <a:schemeClr val="tx1"/>
                </a:solidFill>
                <a:effectLst/>
                <a:latin typeface="Arial" pitchFamily="34" charset="0"/>
              </a:endParaRPr>
            </a:p>
          </p:txBody>
        </p:sp>
        <p:sp>
          <p:nvSpPr>
            <p:cNvPr id="71774" name="Rectangle 94"/>
            <p:cNvSpPr>
              <a:spLocks noChangeArrowheads="1"/>
            </p:cNvSpPr>
            <p:nvPr/>
          </p:nvSpPr>
          <p:spPr bwMode="auto">
            <a:xfrm>
              <a:off x="2375" y="3370"/>
              <a:ext cx="224" cy="212"/>
            </a:xfrm>
            <a:prstGeom prst="rect">
              <a:avLst/>
            </a:prstGeom>
            <a:noFill/>
            <a:ln w="9525">
              <a:noFill/>
              <a:miter lim="800000"/>
              <a:headEnd/>
              <a:tailEnd/>
            </a:ln>
          </p:spPr>
          <p:txBody>
            <a:bodyPr vert="horz" wrap="none" lIns="0" tIns="0" rIns="0" bIns="0" numCol="1" anchor="t"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2000" b="0" i="0" u="none" strike="noStrike" cap="none" normalizeH="0" baseline="0" smtClean="0">
                  <a:ln>
                    <a:noFill/>
                  </a:ln>
                  <a:solidFill>
                    <a:srgbClr val="000000"/>
                  </a:solidFill>
                  <a:effectLst/>
                  <a:latin typeface="Times New Roman" pitchFamily="18" charset="0"/>
                </a:rPr>
                <a:t>36</a:t>
              </a:r>
              <a:endParaRPr kumimoji="0" lang="en-US" sz="1800" b="0" i="0" u="none" strike="noStrike" cap="none" normalizeH="0" baseline="0" smtClean="0">
                <a:ln>
                  <a:noFill/>
                </a:ln>
                <a:solidFill>
                  <a:schemeClr val="tx1"/>
                </a:solidFill>
                <a:effectLst/>
                <a:latin typeface="Arial" pitchFamily="34" charset="0"/>
              </a:endParaRPr>
            </a:p>
          </p:txBody>
        </p:sp>
        <p:sp>
          <p:nvSpPr>
            <p:cNvPr id="71775" name="Rectangle 95"/>
            <p:cNvSpPr>
              <a:spLocks noChangeArrowheads="1"/>
            </p:cNvSpPr>
            <p:nvPr/>
          </p:nvSpPr>
          <p:spPr bwMode="auto">
            <a:xfrm>
              <a:off x="607" y="3471"/>
              <a:ext cx="1402" cy="212"/>
            </a:xfrm>
            <a:prstGeom prst="rect">
              <a:avLst/>
            </a:prstGeom>
            <a:noFill/>
            <a:ln w="9525">
              <a:noFill/>
              <a:miter lim="800000"/>
              <a:headEnd/>
              <a:tailEnd/>
            </a:ln>
          </p:spPr>
          <p:txBody>
            <a:bodyPr vert="horz" wrap="none" lIns="0" tIns="0" rIns="0" bIns="0" numCol="1" anchor="t"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2000" b="0" i="0" u="none" strike="noStrike" cap="none" normalizeH="0" baseline="0" smtClean="0">
                  <a:ln>
                    <a:noFill/>
                  </a:ln>
                  <a:solidFill>
                    <a:srgbClr val="000000"/>
                  </a:solidFill>
                  <a:effectLst/>
                  <a:latin typeface="Times New Roman" pitchFamily="18" charset="0"/>
                </a:rPr>
                <a:t>(bike is a motorbike)</a:t>
              </a:r>
              <a:endParaRPr kumimoji="0" lang="en-US" sz="1800" b="0" i="0" u="none" strike="noStrike" cap="none" normalizeH="0" baseline="0" smtClean="0">
                <a:ln>
                  <a:noFill/>
                </a:ln>
                <a:solidFill>
                  <a:schemeClr val="tx1"/>
                </a:solidFill>
                <a:effectLst/>
                <a:latin typeface="Arial" pitchFamily="34" charset="0"/>
              </a:endParaRPr>
            </a:p>
          </p:txBody>
        </p:sp>
        <p:sp>
          <p:nvSpPr>
            <p:cNvPr id="71776" name="Rectangle 96"/>
            <p:cNvSpPr>
              <a:spLocks noChangeArrowheads="1"/>
            </p:cNvSpPr>
            <p:nvPr/>
          </p:nvSpPr>
          <p:spPr bwMode="auto">
            <a:xfrm>
              <a:off x="2375" y="3595"/>
              <a:ext cx="224" cy="212"/>
            </a:xfrm>
            <a:prstGeom prst="rect">
              <a:avLst/>
            </a:prstGeom>
            <a:noFill/>
            <a:ln w="9525">
              <a:noFill/>
              <a:miter lim="800000"/>
              <a:headEnd/>
              <a:tailEnd/>
            </a:ln>
          </p:spPr>
          <p:txBody>
            <a:bodyPr vert="horz" wrap="none" lIns="0" tIns="0" rIns="0" bIns="0" numCol="1" anchor="t"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2000" b="0" i="0" u="none" strike="noStrike" cap="none" normalizeH="0" baseline="0" smtClean="0">
                  <a:ln>
                    <a:noFill/>
                  </a:ln>
                  <a:solidFill>
                    <a:srgbClr val="000000"/>
                  </a:solidFill>
                  <a:effectLst/>
                  <a:latin typeface="Times New Roman" pitchFamily="18" charset="0"/>
                </a:rPr>
                <a:t>96</a:t>
              </a:r>
              <a:endParaRPr kumimoji="0" lang="en-US" sz="1800" b="0" i="0" u="none" strike="noStrike" cap="none" normalizeH="0" baseline="0" smtClean="0">
                <a:ln>
                  <a:noFill/>
                </a:ln>
                <a:solidFill>
                  <a:schemeClr val="tx1"/>
                </a:solidFill>
                <a:effectLst/>
                <a:latin typeface="Arial" pitchFamily="34" charset="0"/>
              </a:endParaRPr>
            </a:p>
          </p:txBody>
        </p:sp>
        <p:sp>
          <p:nvSpPr>
            <p:cNvPr id="71777" name="Rectangle 97"/>
            <p:cNvSpPr>
              <a:spLocks noChangeArrowheads="1"/>
            </p:cNvSpPr>
            <p:nvPr/>
          </p:nvSpPr>
          <p:spPr bwMode="auto">
            <a:xfrm>
              <a:off x="2375" y="1807"/>
              <a:ext cx="144" cy="212"/>
            </a:xfrm>
            <a:prstGeom prst="rect">
              <a:avLst/>
            </a:prstGeom>
            <a:noFill/>
            <a:ln w="9525">
              <a:noFill/>
              <a:miter lim="800000"/>
              <a:headEnd/>
              <a:tailEnd/>
            </a:ln>
          </p:spPr>
          <p:txBody>
            <a:bodyPr vert="horz" wrap="none" lIns="0" tIns="0" rIns="0" bIns="0" numCol="1" anchor="t"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2000" b="0" i="0" u="none" strike="noStrike" cap="none" normalizeH="0" baseline="0" dirty="0" smtClean="0">
                  <a:ln>
                    <a:noFill/>
                  </a:ln>
                  <a:solidFill>
                    <a:srgbClr val="00A79B"/>
                  </a:solidFill>
                  <a:effectLst/>
                  <a:latin typeface="Times New Roman" pitchFamily="18" charset="0"/>
                </a:rPr>
                <a:t>3</a:t>
              </a:r>
              <a:endParaRPr kumimoji="0" lang="en-US" sz="1800" b="0" i="0" u="none" strike="noStrike" cap="none" normalizeH="0" baseline="0" dirty="0" smtClean="0">
                <a:ln>
                  <a:noFill/>
                </a:ln>
                <a:solidFill>
                  <a:schemeClr val="tx1"/>
                </a:solidFill>
                <a:effectLst/>
                <a:latin typeface="Arial" pitchFamily="34" charset="0"/>
              </a:endParaRPr>
            </a:p>
          </p:txBody>
        </p:sp>
        <p:sp>
          <p:nvSpPr>
            <p:cNvPr id="71778" name="Rectangle 98"/>
            <p:cNvSpPr>
              <a:spLocks noChangeArrowheads="1"/>
            </p:cNvSpPr>
            <p:nvPr/>
          </p:nvSpPr>
          <p:spPr bwMode="auto">
            <a:xfrm>
              <a:off x="2366" y="1981"/>
              <a:ext cx="144" cy="212"/>
            </a:xfrm>
            <a:prstGeom prst="rect">
              <a:avLst/>
            </a:prstGeom>
            <a:noFill/>
            <a:ln w="9525">
              <a:noFill/>
              <a:miter lim="800000"/>
              <a:headEnd/>
              <a:tailEnd/>
            </a:ln>
          </p:spPr>
          <p:txBody>
            <a:bodyPr vert="horz" wrap="none" lIns="0" tIns="0" rIns="0" bIns="0" numCol="1" anchor="t"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2000" b="0" i="0" u="none" strike="noStrike" cap="none" normalizeH="0" baseline="0" dirty="0" smtClean="0">
                  <a:ln>
                    <a:noFill/>
                  </a:ln>
                  <a:solidFill>
                    <a:srgbClr val="00A79B"/>
                  </a:solidFill>
                  <a:effectLst/>
                  <a:latin typeface="Times New Roman" pitchFamily="18" charset="0"/>
                </a:rPr>
                <a:t>8</a:t>
              </a:r>
              <a:endParaRPr kumimoji="0" lang="en-US" sz="1800" b="0" i="0" u="none" strike="noStrike" cap="none" normalizeH="0" baseline="0" dirty="0" smtClean="0">
                <a:ln>
                  <a:noFill/>
                </a:ln>
                <a:solidFill>
                  <a:schemeClr val="tx1"/>
                </a:solidFill>
                <a:effectLst/>
                <a:latin typeface="Arial" pitchFamily="34" charset="0"/>
              </a:endParaRPr>
            </a:p>
          </p:txBody>
        </p:sp>
        <p:sp>
          <p:nvSpPr>
            <p:cNvPr id="71779" name="Rectangle 99"/>
            <p:cNvSpPr>
              <a:spLocks noChangeArrowheads="1"/>
            </p:cNvSpPr>
            <p:nvPr/>
          </p:nvSpPr>
          <p:spPr bwMode="auto">
            <a:xfrm>
              <a:off x="2375" y="3800"/>
              <a:ext cx="144" cy="212"/>
            </a:xfrm>
            <a:prstGeom prst="rect">
              <a:avLst/>
            </a:prstGeom>
            <a:noFill/>
            <a:ln w="9525">
              <a:noFill/>
              <a:miter lim="800000"/>
              <a:headEnd/>
              <a:tailEnd/>
            </a:ln>
          </p:spPr>
          <p:txBody>
            <a:bodyPr vert="horz" wrap="none" lIns="0" tIns="0" rIns="0" bIns="0" numCol="1" anchor="t"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2000" b="0" i="0" u="none" strike="noStrike" cap="none" normalizeH="0" baseline="0" smtClean="0">
                  <a:ln>
                    <a:noFill/>
                  </a:ln>
                  <a:solidFill>
                    <a:srgbClr val="00A79B"/>
                  </a:solidFill>
                  <a:effectLst/>
                  <a:latin typeface="Times New Roman" pitchFamily="18" charset="0"/>
                </a:rPr>
                <a:t>3</a:t>
              </a:r>
              <a:endParaRPr kumimoji="0" lang="en-US" sz="1800" b="0" i="0" u="none" strike="noStrike" cap="none" normalizeH="0" baseline="0" smtClean="0">
                <a:ln>
                  <a:noFill/>
                </a:ln>
                <a:solidFill>
                  <a:schemeClr val="tx1"/>
                </a:solidFill>
                <a:effectLst/>
                <a:latin typeface="Arial" pitchFamily="34" charset="0"/>
              </a:endParaRPr>
            </a:p>
          </p:txBody>
        </p:sp>
        <p:sp>
          <p:nvSpPr>
            <p:cNvPr id="71780" name="Rectangle 100"/>
            <p:cNvSpPr>
              <a:spLocks noChangeArrowheads="1"/>
            </p:cNvSpPr>
            <p:nvPr/>
          </p:nvSpPr>
          <p:spPr bwMode="auto">
            <a:xfrm>
              <a:off x="2373" y="4025"/>
              <a:ext cx="144" cy="212"/>
            </a:xfrm>
            <a:prstGeom prst="rect">
              <a:avLst/>
            </a:prstGeom>
            <a:noFill/>
            <a:ln w="9525">
              <a:noFill/>
              <a:miter lim="800000"/>
              <a:headEnd/>
              <a:tailEnd/>
            </a:ln>
          </p:spPr>
          <p:txBody>
            <a:bodyPr vert="horz" wrap="none" lIns="0" tIns="0" rIns="0" bIns="0" numCol="1" anchor="t"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2000" b="0" i="0" u="none" strike="noStrike" cap="none" normalizeH="0" baseline="0" smtClean="0">
                  <a:ln>
                    <a:noFill/>
                  </a:ln>
                  <a:solidFill>
                    <a:srgbClr val="00A79B"/>
                  </a:solidFill>
                  <a:effectLst/>
                  <a:latin typeface="Times New Roman" pitchFamily="18" charset="0"/>
                </a:rPr>
                <a:t>8</a:t>
              </a:r>
              <a:endParaRPr kumimoji="0" lang="en-US" sz="1800" b="0" i="0" u="none" strike="noStrike" cap="none" normalizeH="0" baseline="0" smtClean="0">
                <a:ln>
                  <a:noFill/>
                </a:ln>
                <a:solidFill>
                  <a:schemeClr val="tx1"/>
                </a:solidFill>
                <a:effectLst/>
                <a:latin typeface="Arial" pitchFamily="34" charset="0"/>
              </a:endParaRPr>
            </a:p>
          </p:txBody>
        </p:sp>
        <p:sp>
          <p:nvSpPr>
            <p:cNvPr id="71781" name="Rectangle 101"/>
            <p:cNvSpPr>
              <a:spLocks noChangeArrowheads="1"/>
            </p:cNvSpPr>
            <p:nvPr/>
          </p:nvSpPr>
          <p:spPr bwMode="auto">
            <a:xfrm>
              <a:off x="505" y="1516"/>
              <a:ext cx="162" cy="212"/>
            </a:xfrm>
            <a:prstGeom prst="rect">
              <a:avLst/>
            </a:prstGeom>
            <a:noFill/>
            <a:ln w="9525">
              <a:noFill/>
              <a:miter lim="800000"/>
              <a:headEnd/>
              <a:tailEnd/>
            </a:ln>
          </p:spPr>
          <p:txBody>
            <a:bodyPr vert="horz" wrap="none" lIns="0" tIns="0" rIns="0" bIns="0" numCol="1" anchor="t"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2000" b="0" i="1" u="none" strike="noStrike" cap="none" normalizeH="0" baseline="0" smtClean="0">
                  <a:ln>
                    <a:noFill/>
                  </a:ln>
                  <a:solidFill>
                    <a:srgbClr val="000000"/>
                  </a:solidFill>
                  <a:effectLst/>
                  <a:latin typeface="Times New Roman" pitchFamily="18" charset="0"/>
                </a:rPr>
                <a:t>P</a:t>
              </a:r>
              <a:endParaRPr kumimoji="0" lang="en-US" sz="1800" b="0" i="0" u="none" strike="noStrike" cap="none" normalizeH="0" baseline="0" smtClean="0">
                <a:ln>
                  <a:noFill/>
                </a:ln>
                <a:solidFill>
                  <a:schemeClr val="tx1"/>
                </a:solidFill>
                <a:effectLst/>
                <a:latin typeface="Arial" pitchFamily="34" charset="0"/>
              </a:endParaRPr>
            </a:p>
          </p:txBody>
        </p:sp>
        <p:sp>
          <p:nvSpPr>
            <p:cNvPr id="71782" name="Rectangle 102"/>
            <p:cNvSpPr>
              <a:spLocks noChangeArrowheads="1"/>
            </p:cNvSpPr>
            <p:nvPr/>
          </p:nvSpPr>
          <p:spPr bwMode="auto">
            <a:xfrm>
              <a:off x="505" y="3471"/>
              <a:ext cx="162" cy="212"/>
            </a:xfrm>
            <a:prstGeom prst="rect">
              <a:avLst/>
            </a:prstGeom>
            <a:noFill/>
            <a:ln w="9525">
              <a:noFill/>
              <a:miter lim="800000"/>
              <a:headEnd/>
              <a:tailEnd/>
            </a:ln>
          </p:spPr>
          <p:txBody>
            <a:bodyPr vert="horz" wrap="none" lIns="0" tIns="0" rIns="0" bIns="0" numCol="1" anchor="t"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2000" b="0" i="1" u="none" strike="noStrike" cap="none" normalizeH="0" baseline="0" smtClean="0">
                  <a:ln>
                    <a:noFill/>
                  </a:ln>
                  <a:solidFill>
                    <a:srgbClr val="000000"/>
                  </a:solidFill>
                  <a:effectLst/>
                  <a:latin typeface="Times New Roman" pitchFamily="18" charset="0"/>
                </a:rPr>
                <a:t>P</a:t>
              </a:r>
              <a:endParaRPr kumimoji="0" lang="en-US" sz="1800" b="0" i="0" u="none" strike="noStrike" cap="none" normalizeH="0" baseline="0" smtClean="0">
                <a:ln>
                  <a:noFill/>
                </a:ln>
                <a:solidFill>
                  <a:schemeClr val="tx1"/>
                </a:solidFill>
                <a:effectLst/>
                <a:latin typeface="Arial" pitchFamily="34" charset="0"/>
              </a:endParaRPr>
            </a:p>
          </p:txBody>
        </p:sp>
        <p:sp>
          <p:nvSpPr>
            <p:cNvPr id="71783" name="Rectangle 103"/>
            <p:cNvSpPr>
              <a:spLocks noChangeArrowheads="1"/>
            </p:cNvSpPr>
            <p:nvPr/>
          </p:nvSpPr>
          <p:spPr bwMode="auto">
            <a:xfrm>
              <a:off x="2609" y="1397"/>
              <a:ext cx="160" cy="231"/>
            </a:xfrm>
            <a:prstGeom prst="rect">
              <a:avLst/>
            </a:prstGeom>
            <a:noFill/>
            <a:ln w="9525">
              <a:noFill/>
              <a:miter lim="800000"/>
              <a:headEnd/>
              <a:tailEnd/>
            </a:ln>
          </p:spPr>
          <p:txBody>
            <a:bodyPr vert="horz" wrap="none" lIns="0" tIns="0" rIns="0" bIns="0" numCol="1" anchor="t"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2000" b="0" i="0" u="none" strike="noStrike" cap="none" normalizeH="0" baseline="0" smtClean="0">
                  <a:ln>
                    <a:noFill/>
                  </a:ln>
                  <a:solidFill>
                    <a:srgbClr val="000000"/>
                  </a:solidFill>
                  <a:effectLst/>
                  <a:latin typeface="Symbol" pitchFamily="18" charset="2"/>
                </a:rPr>
                <a:t>°</a:t>
              </a:r>
              <a:endParaRPr kumimoji="0" lang="en-US" sz="1800" b="0" i="0" u="none" strike="noStrike" cap="none" normalizeH="0" baseline="0" smtClean="0">
                <a:ln>
                  <a:noFill/>
                </a:ln>
                <a:solidFill>
                  <a:schemeClr val="tx1"/>
                </a:solidFill>
                <a:effectLst/>
                <a:latin typeface="Arial" pitchFamily="34" charset="0"/>
              </a:endParaRPr>
            </a:p>
          </p:txBody>
        </p:sp>
        <p:sp>
          <p:nvSpPr>
            <p:cNvPr id="71784" name="Rectangle 104"/>
            <p:cNvSpPr>
              <a:spLocks noChangeArrowheads="1"/>
            </p:cNvSpPr>
            <p:nvPr/>
          </p:nvSpPr>
          <p:spPr bwMode="auto">
            <a:xfrm>
              <a:off x="2243" y="1498"/>
              <a:ext cx="184" cy="231"/>
            </a:xfrm>
            <a:prstGeom prst="rect">
              <a:avLst/>
            </a:prstGeom>
            <a:noFill/>
            <a:ln w="9525">
              <a:noFill/>
              <a:miter lim="800000"/>
              <a:headEnd/>
              <a:tailEnd/>
            </a:ln>
          </p:spPr>
          <p:txBody>
            <a:bodyPr vert="horz" wrap="none" lIns="0" tIns="0" rIns="0" bIns="0" numCol="1" anchor="t"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2000" b="0" i="0" u="none" strike="noStrike" cap="none" normalizeH="0" baseline="0" smtClean="0">
                  <a:ln>
                    <a:noFill/>
                  </a:ln>
                  <a:solidFill>
                    <a:srgbClr val="000000"/>
                  </a:solidFill>
                  <a:effectLst/>
                  <a:latin typeface="Symbol" pitchFamily="18" charset="2"/>
                </a:rPr>
                <a:t>=</a:t>
              </a:r>
              <a:endParaRPr kumimoji="0" lang="en-US" sz="1800" b="0" i="0" u="none" strike="noStrike" cap="none" normalizeH="0" baseline="0" smtClean="0">
                <a:ln>
                  <a:noFill/>
                </a:ln>
                <a:solidFill>
                  <a:schemeClr val="tx1"/>
                </a:solidFill>
                <a:effectLst/>
                <a:latin typeface="Arial" pitchFamily="34" charset="0"/>
              </a:endParaRPr>
            </a:p>
          </p:txBody>
        </p:sp>
        <p:sp>
          <p:nvSpPr>
            <p:cNvPr id="71785" name="Rectangle 105"/>
            <p:cNvSpPr>
              <a:spLocks noChangeArrowheads="1"/>
            </p:cNvSpPr>
            <p:nvPr/>
          </p:nvSpPr>
          <p:spPr bwMode="auto">
            <a:xfrm>
              <a:off x="2615" y="1622"/>
              <a:ext cx="160" cy="231"/>
            </a:xfrm>
            <a:prstGeom prst="rect">
              <a:avLst/>
            </a:prstGeom>
            <a:noFill/>
            <a:ln w="9525">
              <a:noFill/>
              <a:miter lim="800000"/>
              <a:headEnd/>
              <a:tailEnd/>
            </a:ln>
          </p:spPr>
          <p:txBody>
            <a:bodyPr vert="horz" wrap="none" lIns="0" tIns="0" rIns="0" bIns="0" numCol="1" anchor="t"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2000" b="0" i="0" u="none" strike="noStrike" cap="none" normalizeH="0" baseline="0" smtClean="0">
                  <a:ln>
                    <a:noFill/>
                  </a:ln>
                  <a:solidFill>
                    <a:srgbClr val="000000"/>
                  </a:solidFill>
                  <a:effectLst/>
                  <a:latin typeface="Symbol" pitchFamily="18" charset="2"/>
                </a:rPr>
                <a:t>°</a:t>
              </a:r>
              <a:endParaRPr kumimoji="0" lang="en-US" sz="1800" b="0" i="0" u="none" strike="noStrike" cap="none" normalizeH="0" baseline="0" smtClean="0">
                <a:ln>
                  <a:noFill/>
                </a:ln>
                <a:solidFill>
                  <a:schemeClr val="tx1"/>
                </a:solidFill>
                <a:effectLst/>
                <a:latin typeface="Arial" pitchFamily="34" charset="0"/>
              </a:endParaRPr>
            </a:p>
          </p:txBody>
        </p:sp>
        <p:sp>
          <p:nvSpPr>
            <p:cNvPr id="71786" name="Rectangle 106"/>
            <p:cNvSpPr>
              <a:spLocks noChangeArrowheads="1"/>
            </p:cNvSpPr>
            <p:nvPr/>
          </p:nvSpPr>
          <p:spPr bwMode="auto">
            <a:xfrm>
              <a:off x="2243" y="1887"/>
              <a:ext cx="184" cy="231"/>
            </a:xfrm>
            <a:prstGeom prst="rect">
              <a:avLst/>
            </a:prstGeom>
            <a:noFill/>
            <a:ln w="9525">
              <a:noFill/>
              <a:miter lim="800000"/>
              <a:headEnd/>
              <a:tailEnd/>
            </a:ln>
          </p:spPr>
          <p:txBody>
            <a:bodyPr vert="horz" wrap="none" lIns="0" tIns="0" rIns="0" bIns="0" numCol="1" anchor="t"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2000" b="0" i="0" u="none" strike="noStrike" cap="none" normalizeH="0" baseline="0" smtClean="0">
                  <a:ln>
                    <a:noFill/>
                  </a:ln>
                  <a:solidFill>
                    <a:srgbClr val="000000"/>
                  </a:solidFill>
                  <a:effectLst/>
                  <a:latin typeface="Symbol" pitchFamily="18" charset="2"/>
                </a:rPr>
                <a:t>=</a:t>
              </a:r>
              <a:endParaRPr kumimoji="0" lang="en-US" sz="1800" b="0" i="0" u="none" strike="noStrike" cap="none" normalizeH="0" baseline="0" smtClean="0">
                <a:ln>
                  <a:noFill/>
                </a:ln>
                <a:solidFill>
                  <a:schemeClr val="tx1"/>
                </a:solidFill>
                <a:effectLst/>
                <a:latin typeface="Arial" pitchFamily="34" charset="0"/>
              </a:endParaRPr>
            </a:p>
          </p:txBody>
        </p:sp>
        <p:sp>
          <p:nvSpPr>
            <p:cNvPr id="71787" name="Rectangle 107"/>
            <p:cNvSpPr>
              <a:spLocks noChangeArrowheads="1"/>
            </p:cNvSpPr>
            <p:nvPr/>
          </p:nvSpPr>
          <p:spPr bwMode="auto">
            <a:xfrm>
              <a:off x="1536" y="2134"/>
              <a:ext cx="171" cy="194"/>
            </a:xfrm>
            <a:prstGeom prst="rect">
              <a:avLst/>
            </a:prstGeom>
            <a:noFill/>
            <a:ln w="9525">
              <a:noFill/>
              <a:miter lim="800000"/>
              <a:headEnd/>
              <a:tailEnd/>
            </a:ln>
          </p:spPr>
          <p:txBody>
            <a:bodyPr vert="horz" wrap="none" lIns="0" tIns="0" rIns="0" bIns="0" numCol="1" anchor="t"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2000" b="0" i="0" u="none" strike="noStrike" cap="none" normalizeH="0" baseline="0" dirty="0" smtClean="0">
                  <a:ln>
                    <a:noFill/>
                  </a:ln>
                  <a:solidFill>
                    <a:srgbClr val="000000"/>
                  </a:solidFill>
                  <a:effectLst/>
                  <a:latin typeface="Symbol" pitchFamily="18" charset="2"/>
                  <a:sym typeface="Symbol"/>
                </a:rPr>
                <a:t></a:t>
              </a:r>
              <a:r>
                <a:rPr kumimoji="0" lang="en-US" sz="2000" b="0" i="0" u="none" strike="noStrike" cap="none" normalizeH="0" baseline="0" dirty="0" smtClean="0">
                  <a:ln>
                    <a:noFill/>
                  </a:ln>
                  <a:solidFill>
                    <a:srgbClr val="000000"/>
                  </a:solidFill>
                  <a:effectLst/>
                  <a:latin typeface="Times New Roman" pitchFamily="18" charset="0"/>
                  <a:cs typeface="Times New Roman" pitchFamily="18" charset="0"/>
                  <a:sym typeface="Symbol"/>
                </a:rPr>
                <a:t>r</a:t>
              </a:r>
              <a:endParaRPr kumimoji="0" lang="en-US" sz="1800" b="0" i="0" u="none" strike="noStrike" cap="none" normalizeH="0" baseline="0" dirty="0" smtClean="0">
                <a:ln>
                  <a:noFill/>
                </a:ln>
                <a:solidFill>
                  <a:schemeClr val="tx1"/>
                </a:solidFill>
                <a:effectLst/>
                <a:latin typeface="Arial" pitchFamily="34" charset="0"/>
              </a:endParaRPr>
            </a:p>
          </p:txBody>
        </p:sp>
        <p:sp>
          <p:nvSpPr>
            <p:cNvPr id="71788" name="Rectangle 108"/>
            <p:cNvSpPr>
              <a:spLocks noChangeArrowheads="1"/>
            </p:cNvSpPr>
            <p:nvPr/>
          </p:nvSpPr>
          <p:spPr bwMode="auto">
            <a:xfrm>
              <a:off x="2240" y="2406"/>
              <a:ext cx="184" cy="231"/>
            </a:xfrm>
            <a:prstGeom prst="rect">
              <a:avLst/>
            </a:prstGeom>
            <a:noFill/>
            <a:ln w="9525">
              <a:noFill/>
              <a:miter lim="800000"/>
              <a:headEnd/>
              <a:tailEnd/>
            </a:ln>
          </p:spPr>
          <p:txBody>
            <a:bodyPr vert="horz" wrap="none" lIns="0" tIns="0" rIns="0" bIns="0" numCol="1" anchor="t"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2000" b="0" i="0" u="none" strike="noStrike" cap="none" normalizeH="0" baseline="0" dirty="0" smtClean="0">
                  <a:ln>
                    <a:noFill/>
                  </a:ln>
                  <a:solidFill>
                    <a:srgbClr val="000000"/>
                  </a:solidFill>
                  <a:effectLst/>
                  <a:latin typeface="Symbol" pitchFamily="18" charset="2"/>
                </a:rPr>
                <a:t>=</a:t>
              </a:r>
              <a:endParaRPr kumimoji="0" lang="en-US" sz="1800" b="0" i="0" u="none" strike="noStrike" cap="none" normalizeH="0" baseline="0" dirty="0" smtClean="0">
                <a:ln>
                  <a:noFill/>
                </a:ln>
                <a:solidFill>
                  <a:schemeClr val="tx1"/>
                </a:solidFill>
                <a:effectLst/>
                <a:latin typeface="Arial" pitchFamily="34" charset="0"/>
              </a:endParaRPr>
            </a:p>
          </p:txBody>
        </p:sp>
        <p:sp>
          <p:nvSpPr>
            <p:cNvPr id="71789" name="Rectangle 109"/>
            <p:cNvSpPr>
              <a:spLocks noChangeArrowheads="1"/>
            </p:cNvSpPr>
            <p:nvPr/>
          </p:nvSpPr>
          <p:spPr bwMode="auto">
            <a:xfrm>
              <a:off x="2243" y="2785"/>
              <a:ext cx="184" cy="231"/>
            </a:xfrm>
            <a:prstGeom prst="rect">
              <a:avLst/>
            </a:prstGeom>
            <a:noFill/>
            <a:ln w="9525">
              <a:noFill/>
              <a:miter lim="800000"/>
              <a:headEnd/>
              <a:tailEnd/>
            </a:ln>
          </p:spPr>
          <p:txBody>
            <a:bodyPr vert="horz" wrap="none" lIns="0" tIns="0" rIns="0" bIns="0" numCol="1" anchor="t"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2000" b="0" i="0" u="none" strike="noStrike" cap="none" normalizeH="0" baseline="0" smtClean="0">
                  <a:ln>
                    <a:noFill/>
                  </a:ln>
                  <a:solidFill>
                    <a:srgbClr val="000000"/>
                  </a:solidFill>
                  <a:effectLst/>
                  <a:latin typeface="Symbol" pitchFamily="18" charset="2"/>
                </a:rPr>
                <a:t>=</a:t>
              </a:r>
              <a:endParaRPr kumimoji="0" lang="en-US" sz="1800" b="0" i="0" u="none" strike="noStrike" cap="none" normalizeH="0" baseline="0" smtClean="0">
                <a:ln>
                  <a:noFill/>
                </a:ln>
                <a:solidFill>
                  <a:schemeClr val="tx1"/>
                </a:solidFill>
                <a:effectLst/>
                <a:latin typeface="Arial" pitchFamily="34" charset="0"/>
              </a:endParaRPr>
            </a:p>
          </p:txBody>
        </p:sp>
        <p:sp>
          <p:nvSpPr>
            <p:cNvPr id="71790" name="Rectangle 110"/>
            <p:cNvSpPr>
              <a:spLocks noChangeArrowheads="1"/>
            </p:cNvSpPr>
            <p:nvPr/>
          </p:nvSpPr>
          <p:spPr bwMode="auto">
            <a:xfrm>
              <a:off x="2243" y="3112"/>
              <a:ext cx="184" cy="231"/>
            </a:xfrm>
            <a:prstGeom prst="rect">
              <a:avLst/>
            </a:prstGeom>
            <a:noFill/>
            <a:ln w="9525">
              <a:noFill/>
              <a:miter lim="800000"/>
              <a:headEnd/>
              <a:tailEnd/>
            </a:ln>
          </p:spPr>
          <p:txBody>
            <a:bodyPr vert="horz" wrap="none" lIns="0" tIns="0" rIns="0" bIns="0" numCol="1" anchor="t"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2000" b="0" i="0" u="none" strike="noStrike" cap="none" normalizeH="0" baseline="0" smtClean="0">
                  <a:ln>
                    <a:noFill/>
                  </a:ln>
                  <a:solidFill>
                    <a:srgbClr val="000000"/>
                  </a:solidFill>
                  <a:effectLst/>
                  <a:latin typeface="Symbol" pitchFamily="18" charset="2"/>
                </a:rPr>
                <a:t>=</a:t>
              </a:r>
              <a:endParaRPr kumimoji="0" lang="en-US" sz="1800" b="0" i="0" u="none" strike="noStrike" cap="none" normalizeH="0" baseline="0" smtClean="0">
                <a:ln>
                  <a:noFill/>
                </a:ln>
                <a:solidFill>
                  <a:schemeClr val="tx1"/>
                </a:solidFill>
                <a:effectLst/>
                <a:latin typeface="Arial" pitchFamily="34" charset="0"/>
              </a:endParaRPr>
            </a:p>
          </p:txBody>
        </p:sp>
        <p:sp>
          <p:nvSpPr>
            <p:cNvPr id="71791" name="Rectangle 111"/>
            <p:cNvSpPr>
              <a:spLocks noChangeArrowheads="1"/>
            </p:cNvSpPr>
            <p:nvPr/>
          </p:nvSpPr>
          <p:spPr bwMode="auto">
            <a:xfrm>
              <a:off x="2243" y="3453"/>
              <a:ext cx="184" cy="231"/>
            </a:xfrm>
            <a:prstGeom prst="rect">
              <a:avLst/>
            </a:prstGeom>
            <a:noFill/>
            <a:ln w="9525">
              <a:noFill/>
              <a:miter lim="800000"/>
              <a:headEnd/>
              <a:tailEnd/>
            </a:ln>
          </p:spPr>
          <p:txBody>
            <a:bodyPr vert="horz" wrap="none" lIns="0" tIns="0" rIns="0" bIns="0" numCol="1" anchor="t"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2000" b="0" i="0" u="none" strike="noStrike" cap="none" normalizeH="0" baseline="0" smtClean="0">
                  <a:ln>
                    <a:noFill/>
                  </a:ln>
                  <a:solidFill>
                    <a:srgbClr val="000000"/>
                  </a:solidFill>
                  <a:effectLst/>
                  <a:latin typeface="Symbol" pitchFamily="18" charset="2"/>
                </a:rPr>
                <a:t>=</a:t>
              </a:r>
              <a:endParaRPr kumimoji="0" lang="en-US" sz="1800" b="0" i="0" u="none" strike="noStrike" cap="none" normalizeH="0" baseline="0" smtClean="0">
                <a:ln>
                  <a:noFill/>
                </a:ln>
                <a:solidFill>
                  <a:schemeClr val="tx1"/>
                </a:solidFill>
                <a:effectLst/>
                <a:latin typeface="Arial" pitchFamily="34" charset="0"/>
              </a:endParaRPr>
            </a:p>
          </p:txBody>
        </p:sp>
        <p:sp>
          <p:nvSpPr>
            <p:cNvPr id="71792" name="Rectangle 112"/>
            <p:cNvSpPr>
              <a:spLocks noChangeArrowheads="1"/>
            </p:cNvSpPr>
            <p:nvPr/>
          </p:nvSpPr>
          <p:spPr bwMode="auto">
            <a:xfrm>
              <a:off x="2243" y="3883"/>
              <a:ext cx="184" cy="231"/>
            </a:xfrm>
            <a:prstGeom prst="rect">
              <a:avLst/>
            </a:prstGeom>
            <a:noFill/>
            <a:ln w="9525">
              <a:noFill/>
              <a:miter lim="800000"/>
              <a:headEnd/>
              <a:tailEnd/>
            </a:ln>
          </p:spPr>
          <p:txBody>
            <a:bodyPr vert="horz" wrap="none" lIns="0" tIns="0" rIns="0" bIns="0" numCol="1" anchor="t"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2000" b="0" i="0" u="none" strike="noStrike" cap="none" normalizeH="0" baseline="0" smtClean="0">
                  <a:ln>
                    <a:noFill/>
                  </a:ln>
                  <a:solidFill>
                    <a:srgbClr val="000000"/>
                  </a:solidFill>
                  <a:effectLst/>
                  <a:latin typeface="Symbol" pitchFamily="18" charset="2"/>
                </a:rPr>
                <a:t>=</a:t>
              </a:r>
              <a:endParaRPr kumimoji="0" lang="en-US" sz="1800" b="0" i="0" u="none" strike="noStrike" cap="none" normalizeH="0" baseline="0" smtClean="0">
                <a:ln>
                  <a:noFill/>
                </a:ln>
                <a:solidFill>
                  <a:schemeClr val="tx1"/>
                </a:solidFill>
                <a:effectLst/>
                <a:latin typeface="Arial" pitchFamily="34" charset="0"/>
              </a:endParaRPr>
            </a:p>
          </p:txBody>
        </p:sp>
      </p:grpSp>
      <p:sp>
        <p:nvSpPr>
          <p:cNvPr id="38" name="TextBox 3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4 Paper 1</a:t>
            </a:r>
          </a:p>
        </p:txBody>
      </p:sp>
    </p:spTree>
    <p:extLst>
      <p:ext uri="{BB962C8B-B14F-4D97-AF65-F5344CB8AC3E}">
        <p14:creationId xmlns:p14="http://schemas.microsoft.com/office/powerpoint/2010/main" xmlns="" val="154188986"/>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ppt_w</p:attrName>
                                        </p:attrNameLst>
                                      </p:cBhvr>
                                      <p:tavLst>
                                        <p:tav tm="0">
                                          <p:val>
                                            <p:fltVal val="0"/>
                                          </p:val>
                                        </p:tav>
                                        <p:tav tm="100000">
                                          <p:val>
                                            <p:strVal val="#ppt_w"/>
                                          </p:val>
                                        </p:tav>
                                      </p:tavLst>
                                    </p:anim>
                                    <p:anim calcmode="lin" valueType="num">
                                      <p:cBhvr>
                                        <p:cTn id="8" dur="500" fill="hold"/>
                                        <p:tgtEl>
                                          <p:spTgt spid="2"/>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a:xfrm>
            <a:off x="609600" y="2667000"/>
            <a:ext cx="3127779" cy="446276"/>
          </a:xfrm>
          <a:prstGeom prst="rect">
            <a:avLst/>
          </a:prstGeom>
        </p:spPr>
        <p:txBody>
          <a:bodyPr wrap="none">
            <a:spAutoFit/>
          </a:bodyPr>
          <a:lstStyle/>
          <a:p>
            <a:r>
              <a:rPr lang="en-US" sz="2300" b="1" dirty="0" smtClean="0">
                <a:latin typeface="Times New Roman" pitchFamily="18" charset="0"/>
                <a:cs typeface="Times New Roman" pitchFamily="18" charset="0"/>
              </a:rPr>
              <a:t>37.    </a:t>
            </a:r>
            <a:r>
              <a:rPr lang="en-US" sz="2300" dirty="0" smtClean="0">
                <a:latin typeface="Times New Roman" pitchFamily="18" charset="0"/>
                <a:cs typeface="Times New Roman" pitchFamily="18" charset="0"/>
              </a:rPr>
              <a:t>3</a:t>
            </a:r>
            <a:r>
              <a:rPr lang="en-US" sz="2300" i="1" dirty="0" smtClean="0">
                <a:latin typeface="Times New Roman" pitchFamily="18" charset="0"/>
                <a:cs typeface="Times New Roman" pitchFamily="18" charset="0"/>
              </a:rPr>
              <a:t>x</a:t>
            </a:r>
            <a:r>
              <a:rPr lang="en-US" sz="2300" dirty="0" smtClean="0">
                <a:latin typeface="Times New Roman" pitchFamily="18" charset="0"/>
                <a:cs typeface="Times New Roman" pitchFamily="18" charset="0"/>
              </a:rPr>
              <a:t> + 7</a:t>
            </a:r>
            <a:r>
              <a:rPr lang="en-US" sz="2300" i="1" dirty="0" smtClean="0">
                <a:latin typeface="Times New Roman" pitchFamily="18" charset="0"/>
                <a:cs typeface="Times New Roman" pitchFamily="18" charset="0"/>
              </a:rPr>
              <a:t>y</a:t>
            </a:r>
            <a:r>
              <a:rPr lang="en-US" sz="2300" dirty="0" smtClean="0">
                <a:latin typeface="Times New Roman" pitchFamily="18" charset="0"/>
                <a:cs typeface="Times New Roman" pitchFamily="18" charset="0"/>
              </a:rPr>
              <a:t> </a:t>
            </a:r>
            <a:r>
              <a:rPr lang="en-US" sz="2300" dirty="0" smtClean="0">
                <a:latin typeface="Times New Roman"/>
                <a:cs typeface="Times New Roman"/>
              </a:rPr>
              <a:t>– 8</a:t>
            </a:r>
            <a:r>
              <a:rPr lang="en-US" sz="2300" i="1" dirty="0" smtClean="0">
                <a:latin typeface="Times New Roman"/>
                <a:cs typeface="Times New Roman"/>
              </a:rPr>
              <a:t>x</a:t>
            </a:r>
            <a:r>
              <a:rPr lang="en-US" sz="2300" dirty="0" smtClean="0">
                <a:latin typeface="Times New Roman"/>
                <a:cs typeface="Times New Roman"/>
              </a:rPr>
              <a:t> + 2</a:t>
            </a:r>
            <a:r>
              <a:rPr lang="en-US" sz="2300" i="1" dirty="0" smtClean="0">
                <a:latin typeface="Times New Roman"/>
                <a:cs typeface="Times New Roman"/>
              </a:rPr>
              <a:t>y</a:t>
            </a:r>
            <a:r>
              <a:rPr lang="en-US" sz="2300" dirty="0" smtClean="0">
                <a:latin typeface="Times New Roman"/>
                <a:cs typeface="Times New Roman"/>
              </a:rPr>
              <a:t> =</a:t>
            </a:r>
            <a:endParaRPr lang="en-US" sz="2300" dirty="0">
              <a:latin typeface="Times New Roman" pitchFamily="18" charset="0"/>
              <a:cs typeface="Times New Roman" pitchFamily="18" charset="0"/>
            </a:endParaRPr>
          </a:p>
        </p:txBody>
      </p:sp>
      <p:pic>
        <p:nvPicPr>
          <p:cNvPr id="3074" name="Picture 2" descr="\\172.16.2.26\Conver\CARRIBEAN\MATHEMATICS_VOL-1_PPT_DESIGN\Incoming\Volume_01\Equations\Revision_Exam_4\Eqn106.wmf"/>
          <p:cNvPicPr>
            <a:picLocks noChangeAspect="1" noChangeArrowheads="1"/>
          </p:cNvPicPr>
          <p:nvPr/>
        </p:nvPicPr>
        <p:blipFill>
          <a:blip r:embed="rId2" cstate="print">
            <a:extLst>
              <a:ext uri="{28A0092B-C50C-407E-A947-70E740481C1C}">
                <a14:useLocalDpi xmlns:a14="http://schemas.microsoft.com/office/drawing/2010/main" xmlns="" val="0"/>
              </a:ext>
            </a:extLst>
          </a:blip>
          <a:srcRect/>
          <a:stretch>
            <a:fillRect/>
          </a:stretch>
        </p:blipFill>
        <p:spPr bwMode="auto">
          <a:xfrm>
            <a:off x="1744045" y="3842138"/>
            <a:ext cx="1054100" cy="330200"/>
          </a:xfrm>
          <a:prstGeom prst="rect">
            <a:avLst/>
          </a:prstGeom>
          <a:noFill/>
          <a:extLst>
            <a:ext uri="{909E8E84-426E-40DD-AFC4-6F175D3DCCD1}">
              <a14:hiddenFill xmlns:a14="http://schemas.microsoft.com/office/drawing/2010/main" xmlns="">
                <a:solidFill>
                  <a:srgbClr val="FFFFFF"/>
                </a:solidFill>
              </a14:hiddenFill>
            </a:ext>
          </a:extLst>
        </p:spPr>
      </p:pic>
      <p:pic>
        <p:nvPicPr>
          <p:cNvPr id="3075" name="Picture 3" descr="\\172.16.2.26\Conver\CARRIBEAN\MATHEMATICS_VOL-1_PPT_DESIGN\Incoming\Volume_01\Equations\Revision_Exam_4\Eqn107.wmf"/>
          <p:cNvPicPr>
            <a:picLocks noChangeAspect="1" noChangeArrowheads="1"/>
          </p:cNvPicPr>
          <p:nvPr/>
        </p:nvPicPr>
        <p:blipFill>
          <a:blip r:embed="rId3" cstate="print">
            <a:extLst>
              <a:ext uri="{28A0092B-C50C-407E-A947-70E740481C1C}">
                <a14:useLocalDpi xmlns:a14="http://schemas.microsoft.com/office/drawing/2010/main" xmlns="" val="0"/>
              </a:ext>
            </a:extLst>
          </a:blip>
          <a:srcRect/>
          <a:stretch>
            <a:fillRect/>
          </a:stretch>
        </p:blipFill>
        <p:spPr bwMode="auto">
          <a:xfrm>
            <a:off x="3762644" y="3839545"/>
            <a:ext cx="469900" cy="330200"/>
          </a:xfrm>
          <a:prstGeom prst="rect">
            <a:avLst/>
          </a:prstGeom>
          <a:noFill/>
          <a:extLst>
            <a:ext uri="{909E8E84-426E-40DD-AFC4-6F175D3DCCD1}">
              <a14:hiddenFill xmlns:a14="http://schemas.microsoft.com/office/drawing/2010/main" xmlns="">
                <a:solidFill>
                  <a:srgbClr val="FFFFFF"/>
                </a:solidFill>
              </a14:hiddenFill>
            </a:ext>
          </a:extLst>
        </p:spPr>
      </p:pic>
      <p:pic>
        <p:nvPicPr>
          <p:cNvPr id="3076" name="Picture 4" descr="\\172.16.2.26\Conver\CARRIBEAN\MATHEMATICS_VOL-1_PPT_DESIGN\Incoming\Volume_01\Equations\Revision_Exam_4\Eqn104.wmf"/>
          <p:cNvPicPr>
            <a:picLocks noChangeAspect="1" noChangeArrowheads="1"/>
          </p:cNvPicPr>
          <p:nvPr/>
        </p:nvPicPr>
        <p:blipFill>
          <a:blip r:embed="rId4" cstate="print">
            <a:extLst>
              <a:ext uri="{28A0092B-C50C-407E-A947-70E740481C1C}">
                <a14:useLocalDpi xmlns:a14="http://schemas.microsoft.com/office/drawing/2010/main" xmlns="" val="0"/>
              </a:ext>
            </a:extLst>
          </a:blip>
          <a:srcRect/>
          <a:stretch>
            <a:fillRect/>
          </a:stretch>
        </p:blipFill>
        <p:spPr bwMode="auto">
          <a:xfrm>
            <a:off x="1744045" y="3308894"/>
            <a:ext cx="1104900" cy="330200"/>
          </a:xfrm>
          <a:prstGeom prst="rect">
            <a:avLst/>
          </a:prstGeom>
          <a:noFill/>
          <a:extLst>
            <a:ext uri="{909E8E84-426E-40DD-AFC4-6F175D3DCCD1}">
              <a14:hiddenFill xmlns:a14="http://schemas.microsoft.com/office/drawing/2010/main" xmlns="">
                <a:solidFill>
                  <a:srgbClr val="FFFFFF"/>
                </a:solidFill>
              </a14:hiddenFill>
            </a:ext>
          </a:extLst>
        </p:spPr>
      </p:pic>
      <p:pic>
        <p:nvPicPr>
          <p:cNvPr id="3077" name="Picture 5" descr="\\172.16.2.26\Conver\CARRIBEAN\MATHEMATICS_VOL-1_PPT_DESIGN\Incoming\Volume_01\Equations\Revision_Exam_4\Eqn105.wmf"/>
          <p:cNvPicPr>
            <a:picLocks noChangeAspect="1" noChangeArrowheads="1"/>
          </p:cNvPicPr>
          <p:nvPr/>
        </p:nvPicPr>
        <p:blipFill>
          <a:blip r:embed="rId5" cstate="print">
            <a:extLst>
              <a:ext uri="{28A0092B-C50C-407E-A947-70E740481C1C}">
                <a14:useLocalDpi xmlns:a14="http://schemas.microsoft.com/office/drawing/2010/main" xmlns="" val="0"/>
              </a:ext>
            </a:extLst>
          </a:blip>
          <a:srcRect/>
          <a:stretch>
            <a:fillRect/>
          </a:stretch>
        </p:blipFill>
        <p:spPr bwMode="auto">
          <a:xfrm>
            <a:off x="3762644" y="3325586"/>
            <a:ext cx="927100" cy="330200"/>
          </a:xfrm>
          <a:prstGeom prst="rect">
            <a:avLst/>
          </a:prstGeom>
          <a:noFill/>
          <a:extLst>
            <a:ext uri="{909E8E84-426E-40DD-AFC4-6F175D3DCCD1}">
              <a14:hiddenFill xmlns:a14="http://schemas.microsoft.com/office/drawing/2010/main" xmlns="">
                <a:solidFill>
                  <a:srgbClr val="FFFFFF"/>
                </a:solidFill>
              </a14:hiddenFill>
            </a:ext>
          </a:extLst>
        </p:spPr>
      </p:pic>
      <p:sp>
        <p:nvSpPr>
          <p:cNvPr id="8" name="Content Placeholder 10"/>
          <p:cNvSpPr txBox="1">
            <a:spLocks/>
          </p:cNvSpPr>
          <p:nvPr/>
        </p:nvSpPr>
        <p:spPr>
          <a:xfrm>
            <a:off x="1151208" y="3086876"/>
            <a:ext cx="1896791" cy="676339"/>
          </a:xfrm>
          <a:prstGeom prst="rect">
            <a:avLst/>
          </a:prstGeom>
        </p:spPr>
        <p:txBody>
          <a:bodyPr wrap="square">
            <a:spAutoFit/>
          </a:bodyPr>
          <a:lstStyle>
            <a:lvl1pPr marL="274320" indent="-274320" algn="l" defTabSz="914400" rtl="0" eaLnBrk="1" latinLnBrk="0" hangingPunct="1">
              <a:spcBef>
                <a:spcPct val="20000"/>
              </a:spcBef>
              <a:buClr>
                <a:schemeClr val="accent1"/>
              </a:buClr>
              <a:buSzPct val="100000"/>
              <a:buFont typeface="Symbol" pitchFamily="18" charset="2"/>
              <a:buChar char=""/>
              <a:defRPr sz="2400" kern="1200">
                <a:solidFill>
                  <a:schemeClr val="tx2"/>
                </a:solidFill>
                <a:latin typeface="+mn-lt"/>
                <a:ea typeface="+mn-ea"/>
                <a:cs typeface="+mn-cs"/>
              </a:defRPr>
            </a:lvl1pPr>
            <a:lvl2pPr marL="576263" indent="-274320" algn="l" defTabSz="914400" rtl="0" eaLnBrk="1" latinLnBrk="0" hangingPunct="1">
              <a:spcBef>
                <a:spcPct val="20000"/>
              </a:spcBef>
              <a:buClr>
                <a:schemeClr val="accent1"/>
              </a:buClr>
              <a:buSzPct val="100000"/>
              <a:buFont typeface="Symbol" pitchFamily="18" charset="2"/>
              <a:buChar char=""/>
              <a:defRPr sz="2200" kern="1200">
                <a:solidFill>
                  <a:schemeClr val="tx2"/>
                </a:solidFill>
                <a:latin typeface="+mn-lt"/>
                <a:ea typeface="+mn-ea"/>
                <a:cs typeface="+mn-cs"/>
              </a:defRPr>
            </a:lvl2pPr>
            <a:lvl3pPr marL="855663" indent="-228600" algn="l" defTabSz="914400" rtl="0" eaLnBrk="1" latinLnBrk="0" hangingPunct="1">
              <a:spcBef>
                <a:spcPct val="20000"/>
              </a:spcBef>
              <a:buClr>
                <a:schemeClr val="accent1"/>
              </a:buClr>
              <a:buSzPct val="100000"/>
              <a:buFont typeface="Symbol" pitchFamily="18" charset="2"/>
              <a:buChar char=""/>
              <a:defRPr sz="2000" kern="1200">
                <a:solidFill>
                  <a:schemeClr val="tx2"/>
                </a:solidFill>
                <a:latin typeface="+mn-lt"/>
                <a:ea typeface="+mn-ea"/>
                <a:cs typeface="+mn-cs"/>
              </a:defRPr>
            </a:lvl3pPr>
            <a:lvl4pPr marL="1143000" indent="-228600" algn="l" defTabSz="914400" rtl="0" eaLnBrk="1" latinLnBrk="0" hangingPunct="1">
              <a:spcBef>
                <a:spcPct val="20000"/>
              </a:spcBef>
              <a:buClr>
                <a:schemeClr val="accent1"/>
              </a:buClr>
              <a:buSzPct val="100000"/>
              <a:buFont typeface="Symbol" pitchFamily="18" charset="2"/>
              <a:buChar char=""/>
              <a:defRPr sz="1800" kern="1200">
                <a:solidFill>
                  <a:schemeClr val="tx2"/>
                </a:solidFill>
                <a:latin typeface="+mn-lt"/>
                <a:ea typeface="+mn-ea"/>
                <a:cs typeface="+mn-cs"/>
              </a:defRPr>
            </a:lvl4pPr>
            <a:lvl5pPr marL="1463040" indent="-228600" algn="l" defTabSz="914400" rtl="0" eaLnBrk="1" latinLnBrk="0" hangingPunct="1">
              <a:spcBef>
                <a:spcPct val="20000"/>
              </a:spcBef>
              <a:buClr>
                <a:schemeClr val="accent1"/>
              </a:buClr>
              <a:buSzPct val="100000"/>
              <a:buFont typeface="Symbol" pitchFamily="18" charset="2"/>
              <a:buChar char=""/>
              <a:defRPr sz="1600" kern="1200">
                <a:solidFill>
                  <a:schemeClr val="tx2"/>
                </a:solidFill>
                <a:latin typeface="+mn-lt"/>
                <a:ea typeface="+mn-ea"/>
                <a:cs typeface="+mn-cs"/>
              </a:defRPr>
            </a:lvl5pPr>
            <a:lvl6pPr marL="178308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6pPr>
            <a:lvl7pPr marL="210312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7pPr>
            <a:lvl8pPr marL="242316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8pPr>
            <a:lvl9pPr marL="274320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9pPr>
          </a:lstStyle>
          <a:p>
            <a:pPr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(A)</a:t>
            </a:r>
            <a:endParaRPr lang="en-US" sz="2300" baseline="30000" dirty="0">
              <a:solidFill>
                <a:schemeClr val="tx1"/>
              </a:solidFill>
              <a:latin typeface="Times New Roman" pitchFamily="18" charset="0"/>
              <a:cs typeface="Times New Roman" pitchFamily="18" charset="0"/>
            </a:endParaRPr>
          </a:p>
        </p:txBody>
      </p:sp>
      <p:sp>
        <p:nvSpPr>
          <p:cNvPr id="9" name="Content Placeholder 10"/>
          <p:cNvSpPr txBox="1">
            <a:spLocks/>
          </p:cNvSpPr>
          <p:nvPr/>
        </p:nvSpPr>
        <p:spPr>
          <a:xfrm>
            <a:off x="3181098" y="3086876"/>
            <a:ext cx="1695197" cy="676339"/>
          </a:xfrm>
          <a:prstGeom prst="rect">
            <a:avLst/>
          </a:prstGeom>
        </p:spPr>
        <p:txBody>
          <a:bodyPr wrap="square">
            <a:spAutoFit/>
          </a:bodyPr>
          <a:lstStyle>
            <a:lvl1pPr marL="274320" indent="-274320" algn="l" defTabSz="914400" rtl="0" eaLnBrk="1" latinLnBrk="0" hangingPunct="1">
              <a:spcBef>
                <a:spcPct val="20000"/>
              </a:spcBef>
              <a:buClr>
                <a:schemeClr val="accent1"/>
              </a:buClr>
              <a:buSzPct val="100000"/>
              <a:buFont typeface="Symbol" pitchFamily="18" charset="2"/>
              <a:buChar char=""/>
              <a:defRPr sz="2400" kern="1200">
                <a:solidFill>
                  <a:schemeClr val="tx2"/>
                </a:solidFill>
                <a:latin typeface="+mn-lt"/>
                <a:ea typeface="+mn-ea"/>
                <a:cs typeface="+mn-cs"/>
              </a:defRPr>
            </a:lvl1pPr>
            <a:lvl2pPr marL="576263" indent="-274320" algn="l" defTabSz="914400" rtl="0" eaLnBrk="1" latinLnBrk="0" hangingPunct="1">
              <a:spcBef>
                <a:spcPct val="20000"/>
              </a:spcBef>
              <a:buClr>
                <a:schemeClr val="accent1"/>
              </a:buClr>
              <a:buSzPct val="100000"/>
              <a:buFont typeface="Symbol" pitchFamily="18" charset="2"/>
              <a:buChar char=""/>
              <a:defRPr sz="2200" kern="1200">
                <a:solidFill>
                  <a:schemeClr val="tx2"/>
                </a:solidFill>
                <a:latin typeface="+mn-lt"/>
                <a:ea typeface="+mn-ea"/>
                <a:cs typeface="+mn-cs"/>
              </a:defRPr>
            </a:lvl2pPr>
            <a:lvl3pPr marL="855663" indent="-228600" algn="l" defTabSz="914400" rtl="0" eaLnBrk="1" latinLnBrk="0" hangingPunct="1">
              <a:spcBef>
                <a:spcPct val="20000"/>
              </a:spcBef>
              <a:buClr>
                <a:schemeClr val="accent1"/>
              </a:buClr>
              <a:buSzPct val="100000"/>
              <a:buFont typeface="Symbol" pitchFamily="18" charset="2"/>
              <a:buChar char=""/>
              <a:defRPr sz="2000" kern="1200">
                <a:solidFill>
                  <a:schemeClr val="tx2"/>
                </a:solidFill>
                <a:latin typeface="+mn-lt"/>
                <a:ea typeface="+mn-ea"/>
                <a:cs typeface="+mn-cs"/>
              </a:defRPr>
            </a:lvl3pPr>
            <a:lvl4pPr marL="1143000" indent="-228600" algn="l" defTabSz="914400" rtl="0" eaLnBrk="1" latinLnBrk="0" hangingPunct="1">
              <a:spcBef>
                <a:spcPct val="20000"/>
              </a:spcBef>
              <a:buClr>
                <a:schemeClr val="accent1"/>
              </a:buClr>
              <a:buSzPct val="100000"/>
              <a:buFont typeface="Symbol" pitchFamily="18" charset="2"/>
              <a:buChar char=""/>
              <a:defRPr sz="1800" kern="1200">
                <a:solidFill>
                  <a:schemeClr val="tx2"/>
                </a:solidFill>
                <a:latin typeface="+mn-lt"/>
                <a:ea typeface="+mn-ea"/>
                <a:cs typeface="+mn-cs"/>
              </a:defRPr>
            </a:lvl4pPr>
            <a:lvl5pPr marL="1463040" indent="-228600" algn="l" defTabSz="914400" rtl="0" eaLnBrk="1" latinLnBrk="0" hangingPunct="1">
              <a:spcBef>
                <a:spcPct val="20000"/>
              </a:spcBef>
              <a:buClr>
                <a:schemeClr val="accent1"/>
              </a:buClr>
              <a:buSzPct val="100000"/>
              <a:buFont typeface="Symbol" pitchFamily="18" charset="2"/>
              <a:buChar char=""/>
              <a:defRPr sz="1600" kern="1200">
                <a:solidFill>
                  <a:schemeClr val="tx2"/>
                </a:solidFill>
                <a:latin typeface="+mn-lt"/>
                <a:ea typeface="+mn-ea"/>
                <a:cs typeface="+mn-cs"/>
              </a:defRPr>
            </a:lvl5pPr>
            <a:lvl6pPr marL="178308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6pPr>
            <a:lvl7pPr marL="210312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7pPr>
            <a:lvl8pPr marL="242316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8pPr>
            <a:lvl9pPr marL="274320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9pPr>
          </a:lstStyle>
          <a:p>
            <a:pPr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(B)</a:t>
            </a:r>
            <a:endParaRPr lang="en-US" sz="2300" dirty="0">
              <a:solidFill>
                <a:schemeClr val="tx1"/>
              </a:solidFill>
              <a:latin typeface="Times New Roman" pitchFamily="18" charset="0"/>
              <a:cs typeface="Times New Roman" pitchFamily="18" charset="0"/>
            </a:endParaRPr>
          </a:p>
        </p:txBody>
      </p:sp>
      <p:sp>
        <p:nvSpPr>
          <p:cNvPr id="10" name="Content Placeholder 10"/>
          <p:cNvSpPr txBox="1">
            <a:spLocks/>
          </p:cNvSpPr>
          <p:nvPr/>
        </p:nvSpPr>
        <p:spPr>
          <a:xfrm>
            <a:off x="1151209" y="3592527"/>
            <a:ext cx="1896790" cy="676339"/>
          </a:xfrm>
          <a:prstGeom prst="rect">
            <a:avLst/>
          </a:prstGeom>
        </p:spPr>
        <p:txBody>
          <a:bodyPr wrap="square">
            <a:spAutoFit/>
          </a:bodyPr>
          <a:lstStyle>
            <a:lvl1pPr marL="274320" indent="-274320" algn="l" defTabSz="914400" rtl="0" eaLnBrk="1" latinLnBrk="0" hangingPunct="1">
              <a:spcBef>
                <a:spcPct val="20000"/>
              </a:spcBef>
              <a:buClr>
                <a:schemeClr val="accent1"/>
              </a:buClr>
              <a:buSzPct val="100000"/>
              <a:buFont typeface="Symbol" pitchFamily="18" charset="2"/>
              <a:buChar char=""/>
              <a:defRPr sz="2400" kern="1200">
                <a:solidFill>
                  <a:schemeClr val="tx2"/>
                </a:solidFill>
                <a:latin typeface="+mn-lt"/>
                <a:ea typeface="+mn-ea"/>
                <a:cs typeface="+mn-cs"/>
              </a:defRPr>
            </a:lvl1pPr>
            <a:lvl2pPr marL="576263" indent="-274320" algn="l" defTabSz="914400" rtl="0" eaLnBrk="1" latinLnBrk="0" hangingPunct="1">
              <a:spcBef>
                <a:spcPct val="20000"/>
              </a:spcBef>
              <a:buClr>
                <a:schemeClr val="accent1"/>
              </a:buClr>
              <a:buSzPct val="100000"/>
              <a:buFont typeface="Symbol" pitchFamily="18" charset="2"/>
              <a:buChar char=""/>
              <a:defRPr sz="2200" kern="1200">
                <a:solidFill>
                  <a:schemeClr val="tx2"/>
                </a:solidFill>
                <a:latin typeface="+mn-lt"/>
                <a:ea typeface="+mn-ea"/>
                <a:cs typeface="+mn-cs"/>
              </a:defRPr>
            </a:lvl2pPr>
            <a:lvl3pPr marL="855663" indent="-228600" algn="l" defTabSz="914400" rtl="0" eaLnBrk="1" latinLnBrk="0" hangingPunct="1">
              <a:spcBef>
                <a:spcPct val="20000"/>
              </a:spcBef>
              <a:buClr>
                <a:schemeClr val="accent1"/>
              </a:buClr>
              <a:buSzPct val="100000"/>
              <a:buFont typeface="Symbol" pitchFamily="18" charset="2"/>
              <a:buChar char=""/>
              <a:defRPr sz="2000" kern="1200">
                <a:solidFill>
                  <a:schemeClr val="tx2"/>
                </a:solidFill>
                <a:latin typeface="+mn-lt"/>
                <a:ea typeface="+mn-ea"/>
                <a:cs typeface="+mn-cs"/>
              </a:defRPr>
            </a:lvl3pPr>
            <a:lvl4pPr marL="1143000" indent="-228600" algn="l" defTabSz="914400" rtl="0" eaLnBrk="1" latinLnBrk="0" hangingPunct="1">
              <a:spcBef>
                <a:spcPct val="20000"/>
              </a:spcBef>
              <a:buClr>
                <a:schemeClr val="accent1"/>
              </a:buClr>
              <a:buSzPct val="100000"/>
              <a:buFont typeface="Symbol" pitchFamily="18" charset="2"/>
              <a:buChar char=""/>
              <a:defRPr sz="1800" kern="1200">
                <a:solidFill>
                  <a:schemeClr val="tx2"/>
                </a:solidFill>
                <a:latin typeface="+mn-lt"/>
                <a:ea typeface="+mn-ea"/>
                <a:cs typeface="+mn-cs"/>
              </a:defRPr>
            </a:lvl4pPr>
            <a:lvl5pPr marL="1463040" indent="-228600" algn="l" defTabSz="914400" rtl="0" eaLnBrk="1" latinLnBrk="0" hangingPunct="1">
              <a:spcBef>
                <a:spcPct val="20000"/>
              </a:spcBef>
              <a:buClr>
                <a:schemeClr val="accent1"/>
              </a:buClr>
              <a:buSzPct val="100000"/>
              <a:buFont typeface="Symbol" pitchFamily="18" charset="2"/>
              <a:buChar char=""/>
              <a:defRPr sz="1600" kern="1200">
                <a:solidFill>
                  <a:schemeClr val="tx2"/>
                </a:solidFill>
                <a:latin typeface="+mn-lt"/>
                <a:ea typeface="+mn-ea"/>
                <a:cs typeface="+mn-cs"/>
              </a:defRPr>
            </a:lvl5pPr>
            <a:lvl6pPr marL="178308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6pPr>
            <a:lvl7pPr marL="210312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7pPr>
            <a:lvl8pPr marL="242316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8pPr>
            <a:lvl9pPr marL="274320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9pPr>
          </a:lstStyle>
          <a:p>
            <a:pPr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(C)</a:t>
            </a:r>
            <a:endParaRPr lang="en-US" sz="2300" baseline="30000" dirty="0">
              <a:solidFill>
                <a:schemeClr val="tx1"/>
              </a:solidFill>
              <a:latin typeface="Times New Roman" pitchFamily="18" charset="0"/>
              <a:cs typeface="Times New Roman" pitchFamily="18" charset="0"/>
            </a:endParaRPr>
          </a:p>
        </p:txBody>
      </p:sp>
      <p:sp>
        <p:nvSpPr>
          <p:cNvPr id="11" name="Content Placeholder 10"/>
          <p:cNvSpPr txBox="1">
            <a:spLocks/>
          </p:cNvSpPr>
          <p:nvPr/>
        </p:nvSpPr>
        <p:spPr>
          <a:xfrm>
            <a:off x="3181098" y="3601671"/>
            <a:ext cx="1993392" cy="676339"/>
          </a:xfrm>
          <a:prstGeom prst="rect">
            <a:avLst/>
          </a:prstGeom>
        </p:spPr>
        <p:txBody>
          <a:bodyPr wrap="square">
            <a:spAutoFit/>
          </a:bodyPr>
          <a:lstStyle>
            <a:lvl1pPr marL="274320" indent="-274320" algn="l" defTabSz="914400" rtl="0" eaLnBrk="1" latinLnBrk="0" hangingPunct="1">
              <a:spcBef>
                <a:spcPct val="20000"/>
              </a:spcBef>
              <a:buClr>
                <a:schemeClr val="accent1"/>
              </a:buClr>
              <a:buSzPct val="100000"/>
              <a:buFont typeface="Symbol" pitchFamily="18" charset="2"/>
              <a:buChar char=""/>
              <a:defRPr sz="2400" kern="1200">
                <a:solidFill>
                  <a:schemeClr val="tx2"/>
                </a:solidFill>
                <a:latin typeface="+mn-lt"/>
                <a:ea typeface="+mn-ea"/>
                <a:cs typeface="+mn-cs"/>
              </a:defRPr>
            </a:lvl1pPr>
            <a:lvl2pPr marL="576263" indent="-274320" algn="l" defTabSz="914400" rtl="0" eaLnBrk="1" latinLnBrk="0" hangingPunct="1">
              <a:spcBef>
                <a:spcPct val="20000"/>
              </a:spcBef>
              <a:buClr>
                <a:schemeClr val="accent1"/>
              </a:buClr>
              <a:buSzPct val="100000"/>
              <a:buFont typeface="Symbol" pitchFamily="18" charset="2"/>
              <a:buChar char=""/>
              <a:defRPr sz="2200" kern="1200">
                <a:solidFill>
                  <a:schemeClr val="tx2"/>
                </a:solidFill>
                <a:latin typeface="+mn-lt"/>
                <a:ea typeface="+mn-ea"/>
                <a:cs typeface="+mn-cs"/>
              </a:defRPr>
            </a:lvl2pPr>
            <a:lvl3pPr marL="855663" indent="-228600" algn="l" defTabSz="914400" rtl="0" eaLnBrk="1" latinLnBrk="0" hangingPunct="1">
              <a:spcBef>
                <a:spcPct val="20000"/>
              </a:spcBef>
              <a:buClr>
                <a:schemeClr val="accent1"/>
              </a:buClr>
              <a:buSzPct val="100000"/>
              <a:buFont typeface="Symbol" pitchFamily="18" charset="2"/>
              <a:buChar char=""/>
              <a:defRPr sz="2000" kern="1200">
                <a:solidFill>
                  <a:schemeClr val="tx2"/>
                </a:solidFill>
                <a:latin typeface="+mn-lt"/>
                <a:ea typeface="+mn-ea"/>
                <a:cs typeface="+mn-cs"/>
              </a:defRPr>
            </a:lvl3pPr>
            <a:lvl4pPr marL="1143000" indent="-228600" algn="l" defTabSz="914400" rtl="0" eaLnBrk="1" latinLnBrk="0" hangingPunct="1">
              <a:spcBef>
                <a:spcPct val="20000"/>
              </a:spcBef>
              <a:buClr>
                <a:schemeClr val="accent1"/>
              </a:buClr>
              <a:buSzPct val="100000"/>
              <a:buFont typeface="Symbol" pitchFamily="18" charset="2"/>
              <a:buChar char=""/>
              <a:defRPr sz="1800" kern="1200">
                <a:solidFill>
                  <a:schemeClr val="tx2"/>
                </a:solidFill>
                <a:latin typeface="+mn-lt"/>
                <a:ea typeface="+mn-ea"/>
                <a:cs typeface="+mn-cs"/>
              </a:defRPr>
            </a:lvl4pPr>
            <a:lvl5pPr marL="1463040" indent="-228600" algn="l" defTabSz="914400" rtl="0" eaLnBrk="1" latinLnBrk="0" hangingPunct="1">
              <a:spcBef>
                <a:spcPct val="20000"/>
              </a:spcBef>
              <a:buClr>
                <a:schemeClr val="accent1"/>
              </a:buClr>
              <a:buSzPct val="100000"/>
              <a:buFont typeface="Symbol" pitchFamily="18" charset="2"/>
              <a:buChar char=""/>
              <a:defRPr sz="1600" kern="1200">
                <a:solidFill>
                  <a:schemeClr val="tx2"/>
                </a:solidFill>
                <a:latin typeface="+mn-lt"/>
                <a:ea typeface="+mn-ea"/>
                <a:cs typeface="+mn-cs"/>
              </a:defRPr>
            </a:lvl5pPr>
            <a:lvl6pPr marL="178308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6pPr>
            <a:lvl7pPr marL="210312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7pPr>
            <a:lvl8pPr marL="242316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8pPr>
            <a:lvl9pPr marL="274320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9pPr>
          </a:lstStyle>
          <a:p>
            <a:pPr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(D)</a:t>
            </a:r>
            <a:endParaRPr lang="en-US" sz="2300" dirty="0">
              <a:solidFill>
                <a:schemeClr val="tx1"/>
              </a:solidFill>
              <a:latin typeface="Times New Roman" pitchFamily="18" charset="0"/>
              <a:cs typeface="Times New Roman" pitchFamily="18" charset="0"/>
            </a:endParaRPr>
          </a:p>
        </p:txBody>
      </p:sp>
      <p:sp>
        <p:nvSpPr>
          <p:cNvPr id="12" name="Notched Right Arrow 11"/>
          <p:cNvSpPr/>
          <p:nvPr/>
        </p:nvSpPr>
        <p:spPr>
          <a:xfrm>
            <a:off x="7162800" y="6019800"/>
            <a:ext cx="1782315" cy="685800"/>
          </a:xfrm>
          <a:prstGeom prst="notchedRightArrow">
            <a:avLst/>
          </a:prstGeom>
          <a:blipFill>
            <a:blip r:embed="rId6" cstate="print">
              <a:extLst>
                <a:ext uri="{BEBA8EAE-BF5A-486C-A8C5-ECC9F3942E4B}">
                  <a14:imgProps xmlns:a14="http://schemas.microsoft.com/office/drawing/2010/main" xmlns="">
                    <a14:imgLayer r:embed="rId7">
                      <a14:imgEffect>
                        <a14:brightnessContrast bright="-20000" contrast="-20000"/>
                      </a14:imgEffect>
                    </a14:imgLayer>
                  </a14:imgProps>
                </a:ex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ANSWER</a:t>
            </a:r>
            <a:endParaRPr lang="en-US" sz="2000" b="1" dirty="0">
              <a:solidFill>
                <a:schemeClr val="tx1"/>
              </a:solidFill>
              <a:latin typeface="Times New Roman" pitchFamily="18" charset="0"/>
              <a:cs typeface="Times New Roman" pitchFamily="18" charset="0"/>
            </a:endParaRPr>
          </a:p>
        </p:txBody>
      </p:sp>
      <p:sp>
        <p:nvSpPr>
          <p:cNvPr id="13" name="TextBox 12"/>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4 Paper 1</a:t>
            </a:r>
          </a:p>
        </p:txBody>
      </p:sp>
    </p:spTree>
    <p:extLst>
      <p:ext uri="{BB962C8B-B14F-4D97-AF65-F5344CB8AC3E}">
        <p14:creationId xmlns:p14="http://schemas.microsoft.com/office/powerpoint/2010/main" xmlns="" val="1130554239"/>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fltVal val="0"/>
                                          </p:val>
                                        </p:tav>
                                        <p:tav tm="100000">
                                          <p:val>
                                            <p:strVal val="#ppt_w"/>
                                          </p:val>
                                        </p:tav>
                                      </p:tavLst>
                                    </p:anim>
                                    <p:anim calcmode="lin" valueType="num">
                                      <p:cBhvr>
                                        <p:cTn id="8" dur="500" fill="hold"/>
                                        <p:tgtEl>
                                          <p:spTgt spid="3"/>
                                        </p:tgtEl>
                                        <p:attrNameLst>
                                          <p:attrName>ppt_h</p:attrName>
                                        </p:attrNameLst>
                                      </p:cBhvr>
                                      <p:tavLst>
                                        <p:tav tm="0">
                                          <p:val>
                                            <p:fltVal val="0"/>
                                          </p:val>
                                        </p:tav>
                                        <p:tav tm="100000">
                                          <p:val>
                                            <p:strVal val="#ppt_h"/>
                                          </p:val>
                                        </p:tav>
                                      </p:tavLst>
                                    </p:anim>
                                    <p:animEffect transition="in" filter="fade">
                                      <p:cBhvr>
                                        <p:cTn id="9" dur="500"/>
                                        <p:tgtEl>
                                          <p:spTgt spid="3"/>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8"/>
                                        </p:tgtEl>
                                        <p:attrNameLst>
                                          <p:attrName>style.visibility</p:attrName>
                                        </p:attrNameLst>
                                      </p:cBhvr>
                                      <p:to>
                                        <p:strVal val="visible"/>
                                      </p:to>
                                    </p:set>
                                    <p:anim calcmode="lin" valueType="num">
                                      <p:cBhvr>
                                        <p:cTn id="14" dur="500" fill="hold"/>
                                        <p:tgtEl>
                                          <p:spTgt spid="8"/>
                                        </p:tgtEl>
                                        <p:attrNameLst>
                                          <p:attrName>ppt_w</p:attrName>
                                        </p:attrNameLst>
                                      </p:cBhvr>
                                      <p:tavLst>
                                        <p:tav tm="0">
                                          <p:val>
                                            <p:fltVal val="0"/>
                                          </p:val>
                                        </p:tav>
                                        <p:tav tm="100000">
                                          <p:val>
                                            <p:strVal val="#ppt_w"/>
                                          </p:val>
                                        </p:tav>
                                      </p:tavLst>
                                    </p:anim>
                                    <p:anim calcmode="lin" valueType="num">
                                      <p:cBhvr>
                                        <p:cTn id="15" dur="500" fill="hold"/>
                                        <p:tgtEl>
                                          <p:spTgt spid="8"/>
                                        </p:tgtEl>
                                        <p:attrNameLst>
                                          <p:attrName>ppt_h</p:attrName>
                                        </p:attrNameLst>
                                      </p:cBhvr>
                                      <p:tavLst>
                                        <p:tav tm="0">
                                          <p:val>
                                            <p:fltVal val="0"/>
                                          </p:val>
                                        </p:tav>
                                        <p:tav tm="100000">
                                          <p:val>
                                            <p:strVal val="#ppt_h"/>
                                          </p:val>
                                        </p:tav>
                                      </p:tavLst>
                                    </p:anim>
                                    <p:animEffect transition="in" filter="fade">
                                      <p:cBhvr>
                                        <p:cTn id="16" dur="500"/>
                                        <p:tgtEl>
                                          <p:spTgt spid="8"/>
                                        </p:tgtEl>
                                      </p:cBhvr>
                                    </p:animEffect>
                                  </p:childTnLst>
                                </p:cTn>
                              </p:par>
                              <p:par>
                                <p:cTn id="17" presetID="53" presetClass="entr" presetSubtype="16" fill="hold" nodeType="withEffect">
                                  <p:stCondLst>
                                    <p:cond delay="0"/>
                                  </p:stCondLst>
                                  <p:childTnLst>
                                    <p:set>
                                      <p:cBhvr>
                                        <p:cTn id="18" dur="1" fill="hold">
                                          <p:stCondLst>
                                            <p:cond delay="0"/>
                                          </p:stCondLst>
                                        </p:cTn>
                                        <p:tgtEl>
                                          <p:spTgt spid="3076"/>
                                        </p:tgtEl>
                                        <p:attrNameLst>
                                          <p:attrName>style.visibility</p:attrName>
                                        </p:attrNameLst>
                                      </p:cBhvr>
                                      <p:to>
                                        <p:strVal val="visible"/>
                                      </p:to>
                                    </p:set>
                                    <p:anim calcmode="lin" valueType="num">
                                      <p:cBhvr>
                                        <p:cTn id="19" dur="500" fill="hold"/>
                                        <p:tgtEl>
                                          <p:spTgt spid="3076"/>
                                        </p:tgtEl>
                                        <p:attrNameLst>
                                          <p:attrName>ppt_w</p:attrName>
                                        </p:attrNameLst>
                                      </p:cBhvr>
                                      <p:tavLst>
                                        <p:tav tm="0">
                                          <p:val>
                                            <p:fltVal val="0"/>
                                          </p:val>
                                        </p:tav>
                                        <p:tav tm="100000">
                                          <p:val>
                                            <p:strVal val="#ppt_w"/>
                                          </p:val>
                                        </p:tav>
                                      </p:tavLst>
                                    </p:anim>
                                    <p:anim calcmode="lin" valueType="num">
                                      <p:cBhvr>
                                        <p:cTn id="20" dur="500" fill="hold"/>
                                        <p:tgtEl>
                                          <p:spTgt spid="3076"/>
                                        </p:tgtEl>
                                        <p:attrNameLst>
                                          <p:attrName>ppt_h</p:attrName>
                                        </p:attrNameLst>
                                      </p:cBhvr>
                                      <p:tavLst>
                                        <p:tav tm="0">
                                          <p:val>
                                            <p:fltVal val="0"/>
                                          </p:val>
                                        </p:tav>
                                        <p:tav tm="100000">
                                          <p:val>
                                            <p:strVal val="#ppt_h"/>
                                          </p:val>
                                        </p:tav>
                                      </p:tavLst>
                                    </p:anim>
                                    <p:animEffect transition="in" filter="fade">
                                      <p:cBhvr>
                                        <p:cTn id="21" dur="500"/>
                                        <p:tgtEl>
                                          <p:spTgt spid="3076"/>
                                        </p:tgtEl>
                                      </p:cBhvr>
                                    </p:animEffect>
                                  </p:childTnLst>
                                </p:cTn>
                              </p:par>
                              <p:par>
                                <p:cTn id="22" presetID="53" presetClass="entr" presetSubtype="16" fill="hold" grpId="0" nodeType="withEffect">
                                  <p:stCondLst>
                                    <p:cond delay="0"/>
                                  </p:stCondLst>
                                  <p:childTnLst>
                                    <p:set>
                                      <p:cBhvr>
                                        <p:cTn id="23" dur="1" fill="hold">
                                          <p:stCondLst>
                                            <p:cond delay="0"/>
                                          </p:stCondLst>
                                        </p:cTn>
                                        <p:tgtEl>
                                          <p:spTgt spid="9"/>
                                        </p:tgtEl>
                                        <p:attrNameLst>
                                          <p:attrName>style.visibility</p:attrName>
                                        </p:attrNameLst>
                                      </p:cBhvr>
                                      <p:to>
                                        <p:strVal val="visible"/>
                                      </p:to>
                                    </p:set>
                                    <p:anim calcmode="lin" valueType="num">
                                      <p:cBhvr>
                                        <p:cTn id="24" dur="500" fill="hold"/>
                                        <p:tgtEl>
                                          <p:spTgt spid="9"/>
                                        </p:tgtEl>
                                        <p:attrNameLst>
                                          <p:attrName>ppt_w</p:attrName>
                                        </p:attrNameLst>
                                      </p:cBhvr>
                                      <p:tavLst>
                                        <p:tav tm="0">
                                          <p:val>
                                            <p:fltVal val="0"/>
                                          </p:val>
                                        </p:tav>
                                        <p:tav tm="100000">
                                          <p:val>
                                            <p:strVal val="#ppt_w"/>
                                          </p:val>
                                        </p:tav>
                                      </p:tavLst>
                                    </p:anim>
                                    <p:anim calcmode="lin" valueType="num">
                                      <p:cBhvr>
                                        <p:cTn id="25" dur="500" fill="hold"/>
                                        <p:tgtEl>
                                          <p:spTgt spid="9"/>
                                        </p:tgtEl>
                                        <p:attrNameLst>
                                          <p:attrName>ppt_h</p:attrName>
                                        </p:attrNameLst>
                                      </p:cBhvr>
                                      <p:tavLst>
                                        <p:tav tm="0">
                                          <p:val>
                                            <p:fltVal val="0"/>
                                          </p:val>
                                        </p:tav>
                                        <p:tav tm="100000">
                                          <p:val>
                                            <p:strVal val="#ppt_h"/>
                                          </p:val>
                                        </p:tav>
                                      </p:tavLst>
                                    </p:anim>
                                    <p:animEffect transition="in" filter="fade">
                                      <p:cBhvr>
                                        <p:cTn id="26" dur="500"/>
                                        <p:tgtEl>
                                          <p:spTgt spid="9"/>
                                        </p:tgtEl>
                                      </p:cBhvr>
                                    </p:animEffect>
                                  </p:childTnLst>
                                </p:cTn>
                              </p:par>
                              <p:par>
                                <p:cTn id="27" presetID="53" presetClass="entr" presetSubtype="16" fill="hold" nodeType="withEffect">
                                  <p:stCondLst>
                                    <p:cond delay="0"/>
                                  </p:stCondLst>
                                  <p:childTnLst>
                                    <p:set>
                                      <p:cBhvr>
                                        <p:cTn id="28" dur="1" fill="hold">
                                          <p:stCondLst>
                                            <p:cond delay="0"/>
                                          </p:stCondLst>
                                        </p:cTn>
                                        <p:tgtEl>
                                          <p:spTgt spid="3077"/>
                                        </p:tgtEl>
                                        <p:attrNameLst>
                                          <p:attrName>style.visibility</p:attrName>
                                        </p:attrNameLst>
                                      </p:cBhvr>
                                      <p:to>
                                        <p:strVal val="visible"/>
                                      </p:to>
                                    </p:set>
                                    <p:anim calcmode="lin" valueType="num">
                                      <p:cBhvr>
                                        <p:cTn id="29" dur="500" fill="hold"/>
                                        <p:tgtEl>
                                          <p:spTgt spid="3077"/>
                                        </p:tgtEl>
                                        <p:attrNameLst>
                                          <p:attrName>ppt_w</p:attrName>
                                        </p:attrNameLst>
                                      </p:cBhvr>
                                      <p:tavLst>
                                        <p:tav tm="0">
                                          <p:val>
                                            <p:fltVal val="0"/>
                                          </p:val>
                                        </p:tav>
                                        <p:tav tm="100000">
                                          <p:val>
                                            <p:strVal val="#ppt_w"/>
                                          </p:val>
                                        </p:tav>
                                      </p:tavLst>
                                    </p:anim>
                                    <p:anim calcmode="lin" valueType="num">
                                      <p:cBhvr>
                                        <p:cTn id="30" dur="500" fill="hold"/>
                                        <p:tgtEl>
                                          <p:spTgt spid="3077"/>
                                        </p:tgtEl>
                                        <p:attrNameLst>
                                          <p:attrName>ppt_h</p:attrName>
                                        </p:attrNameLst>
                                      </p:cBhvr>
                                      <p:tavLst>
                                        <p:tav tm="0">
                                          <p:val>
                                            <p:fltVal val="0"/>
                                          </p:val>
                                        </p:tav>
                                        <p:tav tm="100000">
                                          <p:val>
                                            <p:strVal val="#ppt_h"/>
                                          </p:val>
                                        </p:tav>
                                      </p:tavLst>
                                    </p:anim>
                                    <p:animEffect transition="in" filter="fade">
                                      <p:cBhvr>
                                        <p:cTn id="31" dur="500"/>
                                        <p:tgtEl>
                                          <p:spTgt spid="3077"/>
                                        </p:tgtEl>
                                      </p:cBhvr>
                                    </p:animEffect>
                                  </p:childTnLst>
                                </p:cTn>
                              </p:par>
                              <p:par>
                                <p:cTn id="32" presetID="53" presetClass="entr" presetSubtype="16" fill="hold" grpId="0" nodeType="withEffect">
                                  <p:stCondLst>
                                    <p:cond delay="0"/>
                                  </p:stCondLst>
                                  <p:childTnLst>
                                    <p:set>
                                      <p:cBhvr>
                                        <p:cTn id="33" dur="1" fill="hold">
                                          <p:stCondLst>
                                            <p:cond delay="0"/>
                                          </p:stCondLst>
                                        </p:cTn>
                                        <p:tgtEl>
                                          <p:spTgt spid="10"/>
                                        </p:tgtEl>
                                        <p:attrNameLst>
                                          <p:attrName>style.visibility</p:attrName>
                                        </p:attrNameLst>
                                      </p:cBhvr>
                                      <p:to>
                                        <p:strVal val="visible"/>
                                      </p:to>
                                    </p:set>
                                    <p:anim calcmode="lin" valueType="num">
                                      <p:cBhvr>
                                        <p:cTn id="34" dur="500" fill="hold"/>
                                        <p:tgtEl>
                                          <p:spTgt spid="10"/>
                                        </p:tgtEl>
                                        <p:attrNameLst>
                                          <p:attrName>ppt_w</p:attrName>
                                        </p:attrNameLst>
                                      </p:cBhvr>
                                      <p:tavLst>
                                        <p:tav tm="0">
                                          <p:val>
                                            <p:fltVal val="0"/>
                                          </p:val>
                                        </p:tav>
                                        <p:tav tm="100000">
                                          <p:val>
                                            <p:strVal val="#ppt_w"/>
                                          </p:val>
                                        </p:tav>
                                      </p:tavLst>
                                    </p:anim>
                                    <p:anim calcmode="lin" valueType="num">
                                      <p:cBhvr>
                                        <p:cTn id="35" dur="500" fill="hold"/>
                                        <p:tgtEl>
                                          <p:spTgt spid="10"/>
                                        </p:tgtEl>
                                        <p:attrNameLst>
                                          <p:attrName>ppt_h</p:attrName>
                                        </p:attrNameLst>
                                      </p:cBhvr>
                                      <p:tavLst>
                                        <p:tav tm="0">
                                          <p:val>
                                            <p:fltVal val="0"/>
                                          </p:val>
                                        </p:tav>
                                        <p:tav tm="100000">
                                          <p:val>
                                            <p:strVal val="#ppt_h"/>
                                          </p:val>
                                        </p:tav>
                                      </p:tavLst>
                                    </p:anim>
                                    <p:animEffect transition="in" filter="fade">
                                      <p:cBhvr>
                                        <p:cTn id="36" dur="500"/>
                                        <p:tgtEl>
                                          <p:spTgt spid="10"/>
                                        </p:tgtEl>
                                      </p:cBhvr>
                                    </p:animEffect>
                                  </p:childTnLst>
                                </p:cTn>
                              </p:par>
                              <p:par>
                                <p:cTn id="37" presetID="53" presetClass="entr" presetSubtype="16" fill="hold" nodeType="withEffect">
                                  <p:stCondLst>
                                    <p:cond delay="0"/>
                                  </p:stCondLst>
                                  <p:childTnLst>
                                    <p:set>
                                      <p:cBhvr>
                                        <p:cTn id="38" dur="1" fill="hold">
                                          <p:stCondLst>
                                            <p:cond delay="0"/>
                                          </p:stCondLst>
                                        </p:cTn>
                                        <p:tgtEl>
                                          <p:spTgt spid="3074"/>
                                        </p:tgtEl>
                                        <p:attrNameLst>
                                          <p:attrName>style.visibility</p:attrName>
                                        </p:attrNameLst>
                                      </p:cBhvr>
                                      <p:to>
                                        <p:strVal val="visible"/>
                                      </p:to>
                                    </p:set>
                                    <p:anim calcmode="lin" valueType="num">
                                      <p:cBhvr>
                                        <p:cTn id="39" dur="500" fill="hold"/>
                                        <p:tgtEl>
                                          <p:spTgt spid="3074"/>
                                        </p:tgtEl>
                                        <p:attrNameLst>
                                          <p:attrName>ppt_w</p:attrName>
                                        </p:attrNameLst>
                                      </p:cBhvr>
                                      <p:tavLst>
                                        <p:tav tm="0">
                                          <p:val>
                                            <p:fltVal val="0"/>
                                          </p:val>
                                        </p:tav>
                                        <p:tav tm="100000">
                                          <p:val>
                                            <p:strVal val="#ppt_w"/>
                                          </p:val>
                                        </p:tav>
                                      </p:tavLst>
                                    </p:anim>
                                    <p:anim calcmode="lin" valueType="num">
                                      <p:cBhvr>
                                        <p:cTn id="40" dur="500" fill="hold"/>
                                        <p:tgtEl>
                                          <p:spTgt spid="3074"/>
                                        </p:tgtEl>
                                        <p:attrNameLst>
                                          <p:attrName>ppt_h</p:attrName>
                                        </p:attrNameLst>
                                      </p:cBhvr>
                                      <p:tavLst>
                                        <p:tav tm="0">
                                          <p:val>
                                            <p:fltVal val="0"/>
                                          </p:val>
                                        </p:tav>
                                        <p:tav tm="100000">
                                          <p:val>
                                            <p:strVal val="#ppt_h"/>
                                          </p:val>
                                        </p:tav>
                                      </p:tavLst>
                                    </p:anim>
                                    <p:animEffect transition="in" filter="fade">
                                      <p:cBhvr>
                                        <p:cTn id="41" dur="500"/>
                                        <p:tgtEl>
                                          <p:spTgt spid="3074"/>
                                        </p:tgtEl>
                                      </p:cBhvr>
                                    </p:animEffect>
                                  </p:childTnLst>
                                </p:cTn>
                              </p:par>
                              <p:par>
                                <p:cTn id="42" presetID="53" presetClass="entr" presetSubtype="16" fill="hold" grpId="0" nodeType="withEffect">
                                  <p:stCondLst>
                                    <p:cond delay="0"/>
                                  </p:stCondLst>
                                  <p:childTnLst>
                                    <p:set>
                                      <p:cBhvr>
                                        <p:cTn id="43" dur="1" fill="hold">
                                          <p:stCondLst>
                                            <p:cond delay="0"/>
                                          </p:stCondLst>
                                        </p:cTn>
                                        <p:tgtEl>
                                          <p:spTgt spid="11"/>
                                        </p:tgtEl>
                                        <p:attrNameLst>
                                          <p:attrName>style.visibility</p:attrName>
                                        </p:attrNameLst>
                                      </p:cBhvr>
                                      <p:to>
                                        <p:strVal val="visible"/>
                                      </p:to>
                                    </p:set>
                                    <p:anim calcmode="lin" valueType="num">
                                      <p:cBhvr>
                                        <p:cTn id="44" dur="500" fill="hold"/>
                                        <p:tgtEl>
                                          <p:spTgt spid="11"/>
                                        </p:tgtEl>
                                        <p:attrNameLst>
                                          <p:attrName>ppt_w</p:attrName>
                                        </p:attrNameLst>
                                      </p:cBhvr>
                                      <p:tavLst>
                                        <p:tav tm="0">
                                          <p:val>
                                            <p:fltVal val="0"/>
                                          </p:val>
                                        </p:tav>
                                        <p:tav tm="100000">
                                          <p:val>
                                            <p:strVal val="#ppt_w"/>
                                          </p:val>
                                        </p:tav>
                                      </p:tavLst>
                                    </p:anim>
                                    <p:anim calcmode="lin" valueType="num">
                                      <p:cBhvr>
                                        <p:cTn id="45" dur="500" fill="hold"/>
                                        <p:tgtEl>
                                          <p:spTgt spid="11"/>
                                        </p:tgtEl>
                                        <p:attrNameLst>
                                          <p:attrName>ppt_h</p:attrName>
                                        </p:attrNameLst>
                                      </p:cBhvr>
                                      <p:tavLst>
                                        <p:tav tm="0">
                                          <p:val>
                                            <p:fltVal val="0"/>
                                          </p:val>
                                        </p:tav>
                                        <p:tav tm="100000">
                                          <p:val>
                                            <p:strVal val="#ppt_h"/>
                                          </p:val>
                                        </p:tav>
                                      </p:tavLst>
                                    </p:anim>
                                    <p:animEffect transition="in" filter="fade">
                                      <p:cBhvr>
                                        <p:cTn id="46" dur="500"/>
                                        <p:tgtEl>
                                          <p:spTgt spid="11"/>
                                        </p:tgtEl>
                                      </p:cBhvr>
                                    </p:animEffect>
                                  </p:childTnLst>
                                </p:cTn>
                              </p:par>
                              <p:par>
                                <p:cTn id="47" presetID="53" presetClass="entr" presetSubtype="16" fill="hold" nodeType="withEffect">
                                  <p:stCondLst>
                                    <p:cond delay="0"/>
                                  </p:stCondLst>
                                  <p:childTnLst>
                                    <p:set>
                                      <p:cBhvr>
                                        <p:cTn id="48" dur="1" fill="hold">
                                          <p:stCondLst>
                                            <p:cond delay="0"/>
                                          </p:stCondLst>
                                        </p:cTn>
                                        <p:tgtEl>
                                          <p:spTgt spid="3075"/>
                                        </p:tgtEl>
                                        <p:attrNameLst>
                                          <p:attrName>style.visibility</p:attrName>
                                        </p:attrNameLst>
                                      </p:cBhvr>
                                      <p:to>
                                        <p:strVal val="visible"/>
                                      </p:to>
                                    </p:set>
                                    <p:anim calcmode="lin" valueType="num">
                                      <p:cBhvr>
                                        <p:cTn id="49" dur="500" fill="hold"/>
                                        <p:tgtEl>
                                          <p:spTgt spid="3075"/>
                                        </p:tgtEl>
                                        <p:attrNameLst>
                                          <p:attrName>ppt_w</p:attrName>
                                        </p:attrNameLst>
                                      </p:cBhvr>
                                      <p:tavLst>
                                        <p:tav tm="0">
                                          <p:val>
                                            <p:fltVal val="0"/>
                                          </p:val>
                                        </p:tav>
                                        <p:tav tm="100000">
                                          <p:val>
                                            <p:strVal val="#ppt_w"/>
                                          </p:val>
                                        </p:tav>
                                      </p:tavLst>
                                    </p:anim>
                                    <p:anim calcmode="lin" valueType="num">
                                      <p:cBhvr>
                                        <p:cTn id="50" dur="500" fill="hold"/>
                                        <p:tgtEl>
                                          <p:spTgt spid="3075"/>
                                        </p:tgtEl>
                                        <p:attrNameLst>
                                          <p:attrName>ppt_h</p:attrName>
                                        </p:attrNameLst>
                                      </p:cBhvr>
                                      <p:tavLst>
                                        <p:tav tm="0">
                                          <p:val>
                                            <p:fltVal val="0"/>
                                          </p:val>
                                        </p:tav>
                                        <p:tav tm="100000">
                                          <p:val>
                                            <p:strVal val="#ppt_h"/>
                                          </p:val>
                                        </p:tav>
                                      </p:tavLst>
                                    </p:anim>
                                    <p:animEffect transition="in" filter="fade">
                                      <p:cBhvr>
                                        <p:cTn id="51" dur="500"/>
                                        <p:tgtEl>
                                          <p:spTgt spid="3075"/>
                                        </p:tgtEl>
                                      </p:cBhvr>
                                    </p:animEffect>
                                  </p:childTnLst>
                                </p:cTn>
                              </p:par>
                            </p:childTnLst>
                          </p:cTn>
                        </p:par>
                      </p:childTnLst>
                    </p:cTn>
                  </p:par>
                  <p:par>
                    <p:cTn id="52" fill="hold">
                      <p:stCondLst>
                        <p:cond delay="indefinite"/>
                      </p:stCondLst>
                      <p:childTnLst>
                        <p:par>
                          <p:cTn id="53" fill="hold">
                            <p:stCondLst>
                              <p:cond delay="0"/>
                            </p:stCondLst>
                            <p:childTnLst>
                              <p:par>
                                <p:cTn id="54" presetID="3" presetClass="entr" presetSubtype="10" fill="hold" grpId="0" nodeType="clickEffect">
                                  <p:stCondLst>
                                    <p:cond delay="0"/>
                                  </p:stCondLst>
                                  <p:childTnLst>
                                    <p:set>
                                      <p:cBhvr>
                                        <p:cTn id="55" dur="1" fill="hold">
                                          <p:stCondLst>
                                            <p:cond delay="0"/>
                                          </p:stCondLst>
                                        </p:cTn>
                                        <p:tgtEl>
                                          <p:spTgt spid="12"/>
                                        </p:tgtEl>
                                        <p:attrNameLst>
                                          <p:attrName>style.visibility</p:attrName>
                                        </p:attrNameLst>
                                      </p:cBhvr>
                                      <p:to>
                                        <p:strVal val="visible"/>
                                      </p:to>
                                    </p:set>
                                    <p:animEffect transition="in" filter="blinds(horizontal)">
                                      <p:cBhvr>
                                        <p:cTn id="56"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8" grpId="0"/>
      <p:bldP spid="9" grpId="0"/>
      <p:bldP spid="10" grpId="0"/>
      <p:bldP spid="11" grpId="0"/>
      <p:bldP spid="12" grpId="0" animBg="1"/>
    </p:bldLst>
  </p:timing>
</p:sld>
</file>

<file path=ppt/slides/slide6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a:xfrm>
            <a:off x="609600" y="2667000"/>
            <a:ext cx="3182281" cy="1154162"/>
          </a:xfrm>
          <a:prstGeom prst="rect">
            <a:avLst/>
          </a:prstGeom>
        </p:spPr>
        <p:txBody>
          <a:bodyPr wrap="none">
            <a:spAutoFit/>
          </a:bodyPr>
          <a:lstStyle/>
          <a:p>
            <a:r>
              <a:rPr lang="en-US" sz="2300" b="1" dirty="0" smtClean="0">
                <a:latin typeface="Times New Roman" pitchFamily="18" charset="0"/>
                <a:cs typeface="Times New Roman" pitchFamily="18" charset="0"/>
              </a:rPr>
              <a:t>37.       </a:t>
            </a:r>
            <a:r>
              <a:rPr lang="en-US" sz="2300" dirty="0" smtClean="0">
                <a:latin typeface="Times New Roman" pitchFamily="18" charset="0"/>
                <a:cs typeface="Times New Roman" pitchFamily="18" charset="0"/>
              </a:rPr>
              <a:t>3</a:t>
            </a:r>
            <a:r>
              <a:rPr lang="en-US" sz="2300" i="1" dirty="0" smtClean="0">
                <a:latin typeface="Times New Roman" pitchFamily="18" charset="0"/>
                <a:cs typeface="Times New Roman" pitchFamily="18" charset="0"/>
              </a:rPr>
              <a:t>x</a:t>
            </a:r>
            <a:r>
              <a:rPr lang="en-US" sz="2300" dirty="0" smtClean="0">
                <a:latin typeface="Times New Roman" pitchFamily="18" charset="0"/>
                <a:cs typeface="Times New Roman" pitchFamily="18" charset="0"/>
              </a:rPr>
              <a:t> + 7</a:t>
            </a:r>
            <a:r>
              <a:rPr lang="en-US" sz="2300" i="1" dirty="0" smtClean="0">
                <a:latin typeface="Times New Roman" pitchFamily="18" charset="0"/>
                <a:cs typeface="Times New Roman" pitchFamily="18" charset="0"/>
              </a:rPr>
              <a:t>y</a:t>
            </a:r>
            <a:r>
              <a:rPr lang="en-US" sz="2300" dirty="0" smtClean="0">
                <a:latin typeface="Times New Roman" pitchFamily="18" charset="0"/>
                <a:cs typeface="Times New Roman" pitchFamily="18" charset="0"/>
              </a:rPr>
              <a:t> </a:t>
            </a:r>
            <a:r>
              <a:rPr lang="en-US" sz="2300" dirty="0" smtClean="0">
                <a:latin typeface="Times New Roman"/>
                <a:cs typeface="Times New Roman"/>
              </a:rPr>
              <a:t>– 8</a:t>
            </a:r>
            <a:r>
              <a:rPr lang="en-US" sz="2300" i="1" dirty="0" smtClean="0">
                <a:latin typeface="Times New Roman"/>
                <a:cs typeface="Times New Roman"/>
              </a:rPr>
              <a:t>x</a:t>
            </a:r>
            <a:r>
              <a:rPr lang="en-US" sz="2300" dirty="0" smtClean="0">
                <a:latin typeface="Times New Roman"/>
                <a:cs typeface="Times New Roman"/>
              </a:rPr>
              <a:t> + 2</a:t>
            </a:r>
            <a:r>
              <a:rPr lang="en-US" sz="2300" i="1" dirty="0" smtClean="0">
                <a:latin typeface="Times New Roman"/>
                <a:cs typeface="Times New Roman"/>
              </a:rPr>
              <a:t>y</a:t>
            </a:r>
            <a:r>
              <a:rPr lang="en-US" sz="2300" dirty="0" smtClean="0">
                <a:latin typeface="Times New Roman"/>
                <a:cs typeface="Times New Roman"/>
              </a:rPr>
              <a:t> </a:t>
            </a:r>
          </a:p>
          <a:p>
            <a:pPr>
              <a:tabLst>
                <a:tab pos="644525" algn="l"/>
              </a:tabLst>
            </a:pPr>
            <a:r>
              <a:rPr lang="en-US" sz="2300" dirty="0" smtClean="0">
                <a:latin typeface="Times New Roman" pitchFamily="18" charset="0"/>
                <a:cs typeface="Times New Roman" pitchFamily="18" charset="0"/>
              </a:rPr>
              <a:t>	</a:t>
            </a:r>
            <a:r>
              <a:rPr lang="en-US" sz="2300" dirty="0">
                <a:latin typeface="Times New Roman" pitchFamily="18" charset="0"/>
                <a:cs typeface="Times New Roman" pitchFamily="18" charset="0"/>
              </a:rPr>
              <a:t>= </a:t>
            </a:r>
            <a:r>
              <a:rPr lang="en-US" sz="2300" dirty="0" smtClean="0">
                <a:latin typeface="Times New Roman" pitchFamily="18" charset="0"/>
                <a:cs typeface="Times New Roman" pitchFamily="18" charset="0"/>
              </a:rPr>
              <a:t>3</a:t>
            </a:r>
            <a:r>
              <a:rPr lang="en-US" sz="2300" i="1" dirty="0" smtClean="0">
                <a:latin typeface="Times New Roman" pitchFamily="18" charset="0"/>
                <a:cs typeface="Times New Roman" pitchFamily="18" charset="0"/>
              </a:rPr>
              <a:t>x</a:t>
            </a:r>
            <a:r>
              <a:rPr lang="en-US" sz="2300" dirty="0" smtClean="0">
                <a:latin typeface="Times New Roman"/>
                <a:cs typeface="Times New Roman"/>
              </a:rPr>
              <a:t> – </a:t>
            </a:r>
            <a:r>
              <a:rPr lang="en-US" sz="2300" dirty="0" smtClean="0">
                <a:latin typeface="Times New Roman" pitchFamily="18" charset="0"/>
                <a:cs typeface="Times New Roman" pitchFamily="18" charset="0"/>
              </a:rPr>
              <a:t>8</a:t>
            </a:r>
            <a:r>
              <a:rPr lang="en-US" sz="2300" i="1" dirty="0" smtClean="0">
                <a:latin typeface="Times New Roman" pitchFamily="18" charset="0"/>
                <a:cs typeface="Times New Roman" pitchFamily="18" charset="0"/>
              </a:rPr>
              <a:t>x </a:t>
            </a:r>
            <a:r>
              <a:rPr lang="en-US" sz="2300" dirty="0" smtClean="0">
                <a:latin typeface="Times New Roman" pitchFamily="18" charset="0"/>
                <a:cs typeface="Times New Roman" pitchFamily="18" charset="0"/>
              </a:rPr>
              <a:t>+ 7</a:t>
            </a:r>
            <a:r>
              <a:rPr lang="en-US" sz="2300" i="1" dirty="0" smtClean="0">
                <a:latin typeface="Times New Roman" pitchFamily="18" charset="0"/>
                <a:cs typeface="Times New Roman" pitchFamily="18" charset="0"/>
              </a:rPr>
              <a:t>y </a:t>
            </a:r>
            <a:r>
              <a:rPr lang="en-US" sz="2300" dirty="0" smtClean="0">
                <a:latin typeface="Times New Roman" pitchFamily="18" charset="0"/>
                <a:cs typeface="Times New Roman" pitchFamily="18" charset="0"/>
              </a:rPr>
              <a:t>+ 2</a:t>
            </a:r>
            <a:r>
              <a:rPr lang="en-US" sz="2300" i="1" dirty="0" smtClean="0">
                <a:latin typeface="Times New Roman" pitchFamily="18" charset="0"/>
                <a:cs typeface="Times New Roman" pitchFamily="18" charset="0"/>
              </a:rPr>
              <a:t>y</a:t>
            </a:r>
            <a:endParaRPr lang="en-US" sz="2300" i="1" dirty="0" smtClean="0">
              <a:latin typeface="Times New Roman"/>
              <a:cs typeface="Times New Roman"/>
            </a:endParaRPr>
          </a:p>
          <a:p>
            <a:pPr>
              <a:tabLst>
                <a:tab pos="644525" algn="l"/>
              </a:tabLst>
            </a:pPr>
            <a:r>
              <a:rPr lang="en-US" sz="2300" i="1" dirty="0">
                <a:latin typeface="Times New Roman"/>
                <a:cs typeface="Times New Roman"/>
              </a:rPr>
              <a:t>	</a:t>
            </a:r>
            <a:r>
              <a:rPr lang="en-US" sz="2300" i="1" dirty="0" smtClean="0">
                <a:latin typeface="Times New Roman"/>
                <a:cs typeface="Times New Roman"/>
              </a:rPr>
              <a:t>= </a:t>
            </a:r>
            <a:r>
              <a:rPr lang="en-US" sz="2300" dirty="0">
                <a:solidFill>
                  <a:srgbClr val="00A99D"/>
                </a:solidFill>
                <a:latin typeface="Times New Roman"/>
                <a:cs typeface="Times New Roman"/>
              </a:rPr>
              <a:t>– </a:t>
            </a:r>
            <a:r>
              <a:rPr lang="en-US" sz="2300" dirty="0" smtClean="0">
                <a:solidFill>
                  <a:srgbClr val="00A99D"/>
                </a:solidFill>
                <a:latin typeface="Times New Roman"/>
                <a:cs typeface="Times New Roman"/>
              </a:rPr>
              <a:t>5</a:t>
            </a:r>
            <a:r>
              <a:rPr lang="en-US" sz="2300" i="1" dirty="0" smtClean="0">
                <a:solidFill>
                  <a:srgbClr val="00A99D"/>
                </a:solidFill>
                <a:latin typeface="Times New Roman"/>
                <a:cs typeface="Times New Roman"/>
              </a:rPr>
              <a:t>x</a:t>
            </a:r>
            <a:r>
              <a:rPr lang="en-US" sz="2300" dirty="0" smtClean="0">
                <a:solidFill>
                  <a:srgbClr val="00A99D"/>
                </a:solidFill>
                <a:latin typeface="Times New Roman"/>
                <a:cs typeface="Times New Roman"/>
              </a:rPr>
              <a:t> </a:t>
            </a:r>
            <a:r>
              <a:rPr lang="en-US" sz="2300" dirty="0">
                <a:solidFill>
                  <a:srgbClr val="00A99D"/>
                </a:solidFill>
                <a:latin typeface="Times New Roman"/>
                <a:cs typeface="Times New Roman"/>
              </a:rPr>
              <a:t>+ </a:t>
            </a:r>
            <a:r>
              <a:rPr lang="en-US" sz="2300" dirty="0" smtClean="0">
                <a:solidFill>
                  <a:srgbClr val="00A99D"/>
                </a:solidFill>
                <a:latin typeface="Times New Roman"/>
                <a:cs typeface="Times New Roman"/>
              </a:rPr>
              <a:t>9</a:t>
            </a:r>
            <a:r>
              <a:rPr lang="en-US" sz="2300" i="1" dirty="0" smtClean="0">
                <a:solidFill>
                  <a:srgbClr val="00A99D"/>
                </a:solidFill>
                <a:latin typeface="Times New Roman"/>
                <a:cs typeface="Times New Roman"/>
              </a:rPr>
              <a:t>y</a:t>
            </a:r>
            <a:endParaRPr lang="en-US" sz="2300" dirty="0">
              <a:solidFill>
                <a:srgbClr val="00A99D"/>
              </a:solidFill>
              <a:latin typeface="Times New Roman" pitchFamily="18" charset="0"/>
              <a:cs typeface="Times New Roman" pitchFamily="18" charset="0"/>
            </a:endParaRPr>
          </a:p>
        </p:txBody>
      </p:sp>
      <p:sp>
        <p:nvSpPr>
          <p:cNvPr id="4" name="Rectangle 3"/>
          <p:cNvSpPr/>
          <p:nvPr/>
        </p:nvSpPr>
        <p:spPr>
          <a:xfrm>
            <a:off x="3819331" y="2705876"/>
            <a:ext cx="2286000" cy="800219"/>
          </a:xfrm>
          <a:prstGeom prst="rect">
            <a:avLst/>
          </a:prstGeom>
        </p:spPr>
        <p:txBody>
          <a:bodyPr wrap="square">
            <a:spAutoFit/>
          </a:bodyPr>
          <a:lstStyle/>
          <a:p>
            <a:r>
              <a:rPr lang="en-US" sz="2300" dirty="0">
                <a:solidFill>
                  <a:srgbClr val="00A99D"/>
                </a:solidFill>
                <a:latin typeface="Times New Roman" pitchFamily="18" charset="0"/>
                <a:cs typeface="Times New Roman" pitchFamily="18" charset="0"/>
              </a:rPr>
              <a:t>Group like </a:t>
            </a:r>
            <a:r>
              <a:rPr lang="en-US" sz="2300" dirty="0" smtClean="0">
                <a:solidFill>
                  <a:srgbClr val="00A99D"/>
                </a:solidFill>
                <a:latin typeface="Times New Roman" pitchFamily="18" charset="0"/>
                <a:cs typeface="Times New Roman" pitchFamily="18" charset="0"/>
              </a:rPr>
              <a:t>terms</a:t>
            </a:r>
          </a:p>
          <a:p>
            <a:r>
              <a:rPr lang="en-US" sz="2300" dirty="0" smtClean="0">
                <a:solidFill>
                  <a:srgbClr val="00A99D"/>
                </a:solidFill>
                <a:latin typeface="Times New Roman" pitchFamily="18" charset="0"/>
                <a:cs typeface="Times New Roman" pitchFamily="18" charset="0"/>
              </a:rPr>
              <a:t>Add like terms</a:t>
            </a:r>
            <a:endParaRPr lang="en-US" sz="2300" dirty="0">
              <a:solidFill>
                <a:srgbClr val="00A99D"/>
              </a:solidFill>
              <a:latin typeface="Times New Roman" pitchFamily="18" charset="0"/>
              <a:cs typeface="Times New Roman" pitchFamily="18" charset="0"/>
            </a:endParaRPr>
          </a:p>
        </p:txBody>
      </p:sp>
      <p:sp>
        <p:nvSpPr>
          <p:cNvPr id="5" name="TextBox 4"/>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4 Paper 1</a:t>
            </a:r>
          </a:p>
        </p:txBody>
      </p:sp>
    </p:spTree>
    <p:extLst>
      <p:ext uri="{BB962C8B-B14F-4D97-AF65-F5344CB8AC3E}">
        <p14:creationId xmlns:p14="http://schemas.microsoft.com/office/powerpoint/2010/main" xmlns="" val="240477028"/>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fltVal val="0"/>
                                          </p:val>
                                        </p:tav>
                                        <p:tav tm="100000">
                                          <p:val>
                                            <p:strVal val="#ppt_w"/>
                                          </p:val>
                                        </p:tav>
                                      </p:tavLst>
                                    </p:anim>
                                    <p:anim calcmode="lin" valueType="num">
                                      <p:cBhvr>
                                        <p:cTn id="8" dur="500" fill="hold"/>
                                        <p:tgtEl>
                                          <p:spTgt spid="3"/>
                                        </p:tgtEl>
                                        <p:attrNameLst>
                                          <p:attrName>ppt_h</p:attrName>
                                        </p:attrNameLst>
                                      </p:cBhvr>
                                      <p:tavLst>
                                        <p:tav tm="0">
                                          <p:val>
                                            <p:fltVal val="0"/>
                                          </p:val>
                                        </p:tav>
                                        <p:tav tm="100000">
                                          <p:val>
                                            <p:strVal val="#ppt_h"/>
                                          </p:val>
                                        </p:tav>
                                      </p:tavLst>
                                    </p:anim>
                                    <p:animEffect transition="in" filter="fade">
                                      <p:cBhvr>
                                        <p:cTn id="9" dur="500"/>
                                        <p:tgtEl>
                                          <p:spTgt spid="3"/>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4"/>
                                        </p:tgtEl>
                                        <p:attrNameLst>
                                          <p:attrName>style.visibility</p:attrName>
                                        </p:attrNameLst>
                                      </p:cBhvr>
                                      <p:to>
                                        <p:strVal val="visible"/>
                                      </p:to>
                                    </p:set>
                                    <p:anim calcmode="lin" valueType="num">
                                      <p:cBhvr>
                                        <p:cTn id="12" dur="500" fill="hold"/>
                                        <p:tgtEl>
                                          <p:spTgt spid="4"/>
                                        </p:tgtEl>
                                        <p:attrNameLst>
                                          <p:attrName>ppt_w</p:attrName>
                                        </p:attrNameLst>
                                      </p:cBhvr>
                                      <p:tavLst>
                                        <p:tav tm="0">
                                          <p:val>
                                            <p:fltVal val="0"/>
                                          </p:val>
                                        </p:tav>
                                        <p:tav tm="100000">
                                          <p:val>
                                            <p:strVal val="#ppt_w"/>
                                          </p:val>
                                        </p:tav>
                                      </p:tavLst>
                                    </p:anim>
                                    <p:anim calcmode="lin" valueType="num">
                                      <p:cBhvr>
                                        <p:cTn id="13" dur="500" fill="hold"/>
                                        <p:tgtEl>
                                          <p:spTgt spid="4"/>
                                        </p:tgtEl>
                                        <p:attrNameLst>
                                          <p:attrName>ppt_h</p:attrName>
                                        </p:attrNameLst>
                                      </p:cBhvr>
                                      <p:tavLst>
                                        <p:tav tm="0">
                                          <p:val>
                                            <p:fltVal val="0"/>
                                          </p:val>
                                        </p:tav>
                                        <p:tav tm="100000">
                                          <p:val>
                                            <p:strVal val="#ppt_h"/>
                                          </p:val>
                                        </p:tav>
                                      </p:tavLst>
                                    </p:anim>
                                    <p:animEffect transition="in" filter="fade">
                                      <p:cBhvr>
                                        <p:cTn id="14"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Lst>
  </p:timing>
</p:sld>
</file>

<file path=ppt/slides/slide6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a:xfrm>
            <a:off x="609600" y="2667000"/>
            <a:ext cx="627095" cy="446276"/>
          </a:xfrm>
          <a:prstGeom prst="rect">
            <a:avLst/>
          </a:prstGeom>
        </p:spPr>
        <p:txBody>
          <a:bodyPr wrap="none">
            <a:spAutoFit/>
          </a:bodyPr>
          <a:lstStyle/>
          <a:p>
            <a:r>
              <a:rPr lang="en-US" sz="2300" b="1" smtClean="0">
                <a:latin typeface="Times New Roman" pitchFamily="18" charset="0"/>
                <a:cs typeface="Times New Roman" pitchFamily="18" charset="0"/>
              </a:rPr>
              <a:t>38. </a:t>
            </a:r>
            <a:endParaRPr lang="en-US" sz="2300" dirty="0">
              <a:latin typeface="Times New Roman" pitchFamily="18" charset="0"/>
              <a:cs typeface="Times New Roman" pitchFamily="18" charset="0"/>
            </a:endParaRPr>
          </a:p>
        </p:txBody>
      </p:sp>
      <p:pic>
        <p:nvPicPr>
          <p:cNvPr id="4098" name="Picture 2" descr="\\172.16.2.26\Conver\CARRIBEAN\MATHEMATICS_VOL-1_PPT_DESIGN\Incoming\Volume_01\Equations\Revision_Exam_4\Eqn109.wmf"/>
          <p:cNvPicPr>
            <a:picLocks noChangeAspect="1" noChangeArrowheads="1"/>
          </p:cNvPicPr>
          <p:nvPr/>
        </p:nvPicPr>
        <p:blipFill>
          <a:blip r:embed="rId2" cstate="print">
            <a:extLst>
              <a:ext uri="{28A0092B-C50C-407E-A947-70E740481C1C}">
                <a14:useLocalDpi xmlns:a14="http://schemas.microsoft.com/office/drawing/2010/main" xmlns="" val="0"/>
              </a:ext>
            </a:extLst>
          </a:blip>
          <a:srcRect/>
          <a:stretch>
            <a:fillRect/>
          </a:stretch>
        </p:blipFill>
        <p:spPr bwMode="auto">
          <a:xfrm>
            <a:off x="1226820" y="2689860"/>
            <a:ext cx="2971800" cy="393700"/>
          </a:xfrm>
          <a:prstGeom prst="rect">
            <a:avLst/>
          </a:prstGeom>
          <a:noFill/>
          <a:extLst>
            <a:ext uri="{909E8E84-426E-40DD-AFC4-6F175D3DCCD1}">
              <a14:hiddenFill xmlns:a14="http://schemas.microsoft.com/office/drawing/2010/main" xmlns="">
                <a:solidFill>
                  <a:srgbClr val="FFFFFF"/>
                </a:solidFill>
              </a14:hiddenFill>
            </a:ext>
          </a:extLst>
        </p:spPr>
      </p:pic>
      <p:sp>
        <p:nvSpPr>
          <p:cNvPr id="5" name="Content Placeholder 10"/>
          <p:cNvSpPr txBox="1">
            <a:spLocks/>
          </p:cNvSpPr>
          <p:nvPr/>
        </p:nvSpPr>
        <p:spPr>
          <a:xfrm>
            <a:off x="1197864" y="2999606"/>
            <a:ext cx="1450340" cy="599459"/>
          </a:xfrm>
          <a:prstGeom prst="rect">
            <a:avLst/>
          </a:prstGeom>
        </p:spPr>
        <p:txBody>
          <a:bodyPr wrap="square">
            <a:spAutoFit/>
          </a:bodyPr>
          <a:lstStyle>
            <a:lvl1pPr marL="274320" indent="-274320" algn="l" defTabSz="914400" rtl="0" eaLnBrk="1" latinLnBrk="0" hangingPunct="1">
              <a:spcBef>
                <a:spcPct val="20000"/>
              </a:spcBef>
              <a:buClr>
                <a:schemeClr val="accent1"/>
              </a:buClr>
              <a:buSzPct val="100000"/>
              <a:buFont typeface="Symbol" pitchFamily="18" charset="2"/>
              <a:buChar char=""/>
              <a:defRPr sz="2400" kern="1200">
                <a:solidFill>
                  <a:schemeClr val="tx2"/>
                </a:solidFill>
                <a:latin typeface="+mn-lt"/>
                <a:ea typeface="+mn-ea"/>
                <a:cs typeface="+mn-cs"/>
              </a:defRPr>
            </a:lvl1pPr>
            <a:lvl2pPr marL="576263" indent="-274320" algn="l" defTabSz="914400" rtl="0" eaLnBrk="1" latinLnBrk="0" hangingPunct="1">
              <a:spcBef>
                <a:spcPct val="20000"/>
              </a:spcBef>
              <a:buClr>
                <a:schemeClr val="accent1"/>
              </a:buClr>
              <a:buSzPct val="100000"/>
              <a:buFont typeface="Symbol" pitchFamily="18" charset="2"/>
              <a:buChar char=""/>
              <a:defRPr sz="2200" kern="1200">
                <a:solidFill>
                  <a:schemeClr val="tx2"/>
                </a:solidFill>
                <a:latin typeface="+mn-lt"/>
                <a:ea typeface="+mn-ea"/>
                <a:cs typeface="+mn-cs"/>
              </a:defRPr>
            </a:lvl2pPr>
            <a:lvl3pPr marL="855663" indent="-228600" algn="l" defTabSz="914400" rtl="0" eaLnBrk="1" latinLnBrk="0" hangingPunct="1">
              <a:spcBef>
                <a:spcPct val="20000"/>
              </a:spcBef>
              <a:buClr>
                <a:schemeClr val="accent1"/>
              </a:buClr>
              <a:buSzPct val="100000"/>
              <a:buFont typeface="Symbol" pitchFamily="18" charset="2"/>
              <a:buChar char=""/>
              <a:defRPr sz="2000" kern="1200">
                <a:solidFill>
                  <a:schemeClr val="tx2"/>
                </a:solidFill>
                <a:latin typeface="+mn-lt"/>
                <a:ea typeface="+mn-ea"/>
                <a:cs typeface="+mn-cs"/>
              </a:defRPr>
            </a:lvl3pPr>
            <a:lvl4pPr marL="1143000" indent="-228600" algn="l" defTabSz="914400" rtl="0" eaLnBrk="1" latinLnBrk="0" hangingPunct="1">
              <a:spcBef>
                <a:spcPct val="20000"/>
              </a:spcBef>
              <a:buClr>
                <a:schemeClr val="accent1"/>
              </a:buClr>
              <a:buSzPct val="100000"/>
              <a:buFont typeface="Symbol" pitchFamily="18" charset="2"/>
              <a:buChar char=""/>
              <a:defRPr sz="1800" kern="1200">
                <a:solidFill>
                  <a:schemeClr val="tx2"/>
                </a:solidFill>
                <a:latin typeface="+mn-lt"/>
                <a:ea typeface="+mn-ea"/>
                <a:cs typeface="+mn-cs"/>
              </a:defRPr>
            </a:lvl4pPr>
            <a:lvl5pPr marL="1463040" indent="-228600" algn="l" defTabSz="914400" rtl="0" eaLnBrk="1" latinLnBrk="0" hangingPunct="1">
              <a:spcBef>
                <a:spcPct val="20000"/>
              </a:spcBef>
              <a:buClr>
                <a:schemeClr val="accent1"/>
              </a:buClr>
              <a:buSzPct val="100000"/>
              <a:buFont typeface="Symbol" pitchFamily="18" charset="2"/>
              <a:buChar char=""/>
              <a:defRPr sz="1600" kern="1200">
                <a:solidFill>
                  <a:schemeClr val="tx2"/>
                </a:solidFill>
                <a:latin typeface="+mn-lt"/>
                <a:ea typeface="+mn-ea"/>
                <a:cs typeface="+mn-cs"/>
              </a:defRPr>
            </a:lvl5pPr>
            <a:lvl6pPr marL="178308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6pPr>
            <a:lvl7pPr marL="210312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7pPr>
            <a:lvl8pPr marL="242316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8pPr>
            <a:lvl9pPr marL="274320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9pPr>
          </a:lstStyle>
          <a:p>
            <a:pPr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(A) 3</a:t>
            </a:r>
            <a:endParaRPr lang="en-US" sz="2300" dirty="0">
              <a:solidFill>
                <a:schemeClr val="tx1"/>
              </a:solidFill>
              <a:latin typeface="Times New Roman" pitchFamily="18" charset="0"/>
              <a:cs typeface="Times New Roman" pitchFamily="18" charset="0"/>
            </a:endParaRPr>
          </a:p>
        </p:txBody>
      </p:sp>
      <p:sp>
        <p:nvSpPr>
          <p:cNvPr id="6" name="Content Placeholder 10"/>
          <p:cNvSpPr txBox="1">
            <a:spLocks/>
          </p:cNvSpPr>
          <p:nvPr/>
        </p:nvSpPr>
        <p:spPr>
          <a:xfrm>
            <a:off x="2648204" y="2999606"/>
            <a:ext cx="1383356" cy="599459"/>
          </a:xfrm>
          <a:prstGeom prst="rect">
            <a:avLst/>
          </a:prstGeom>
        </p:spPr>
        <p:txBody>
          <a:bodyPr wrap="square">
            <a:spAutoFit/>
          </a:bodyPr>
          <a:lstStyle>
            <a:lvl1pPr marL="274320" indent="-274320" algn="l" defTabSz="914400" rtl="0" eaLnBrk="1" latinLnBrk="0" hangingPunct="1">
              <a:spcBef>
                <a:spcPct val="20000"/>
              </a:spcBef>
              <a:buClr>
                <a:schemeClr val="accent1"/>
              </a:buClr>
              <a:buSzPct val="100000"/>
              <a:buFont typeface="Symbol" pitchFamily="18" charset="2"/>
              <a:buChar char=""/>
              <a:defRPr sz="2400" kern="1200">
                <a:solidFill>
                  <a:schemeClr val="tx2"/>
                </a:solidFill>
                <a:latin typeface="+mn-lt"/>
                <a:ea typeface="+mn-ea"/>
                <a:cs typeface="+mn-cs"/>
              </a:defRPr>
            </a:lvl1pPr>
            <a:lvl2pPr marL="576263" indent="-274320" algn="l" defTabSz="914400" rtl="0" eaLnBrk="1" latinLnBrk="0" hangingPunct="1">
              <a:spcBef>
                <a:spcPct val="20000"/>
              </a:spcBef>
              <a:buClr>
                <a:schemeClr val="accent1"/>
              </a:buClr>
              <a:buSzPct val="100000"/>
              <a:buFont typeface="Symbol" pitchFamily="18" charset="2"/>
              <a:buChar char=""/>
              <a:defRPr sz="2200" kern="1200">
                <a:solidFill>
                  <a:schemeClr val="tx2"/>
                </a:solidFill>
                <a:latin typeface="+mn-lt"/>
                <a:ea typeface="+mn-ea"/>
                <a:cs typeface="+mn-cs"/>
              </a:defRPr>
            </a:lvl2pPr>
            <a:lvl3pPr marL="855663" indent="-228600" algn="l" defTabSz="914400" rtl="0" eaLnBrk="1" latinLnBrk="0" hangingPunct="1">
              <a:spcBef>
                <a:spcPct val="20000"/>
              </a:spcBef>
              <a:buClr>
                <a:schemeClr val="accent1"/>
              </a:buClr>
              <a:buSzPct val="100000"/>
              <a:buFont typeface="Symbol" pitchFamily="18" charset="2"/>
              <a:buChar char=""/>
              <a:defRPr sz="2000" kern="1200">
                <a:solidFill>
                  <a:schemeClr val="tx2"/>
                </a:solidFill>
                <a:latin typeface="+mn-lt"/>
                <a:ea typeface="+mn-ea"/>
                <a:cs typeface="+mn-cs"/>
              </a:defRPr>
            </a:lvl3pPr>
            <a:lvl4pPr marL="1143000" indent="-228600" algn="l" defTabSz="914400" rtl="0" eaLnBrk="1" latinLnBrk="0" hangingPunct="1">
              <a:spcBef>
                <a:spcPct val="20000"/>
              </a:spcBef>
              <a:buClr>
                <a:schemeClr val="accent1"/>
              </a:buClr>
              <a:buSzPct val="100000"/>
              <a:buFont typeface="Symbol" pitchFamily="18" charset="2"/>
              <a:buChar char=""/>
              <a:defRPr sz="1800" kern="1200">
                <a:solidFill>
                  <a:schemeClr val="tx2"/>
                </a:solidFill>
                <a:latin typeface="+mn-lt"/>
                <a:ea typeface="+mn-ea"/>
                <a:cs typeface="+mn-cs"/>
              </a:defRPr>
            </a:lvl4pPr>
            <a:lvl5pPr marL="1463040" indent="-228600" algn="l" defTabSz="914400" rtl="0" eaLnBrk="1" latinLnBrk="0" hangingPunct="1">
              <a:spcBef>
                <a:spcPct val="20000"/>
              </a:spcBef>
              <a:buClr>
                <a:schemeClr val="accent1"/>
              </a:buClr>
              <a:buSzPct val="100000"/>
              <a:buFont typeface="Symbol" pitchFamily="18" charset="2"/>
              <a:buChar char=""/>
              <a:defRPr sz="1600" kern="1200">
                <a:solidFill>
                  <a:schemeClr val="tx2"/>
                </a:solidFill>
                <a:latin typeface="+mn-lt"/>
                <a:ea typeface="+mn-ea"/>
                <a:cs typeface="+mn-cs"/>
              </a:defRPr>
            </a:lvl5pPr>
            <a:lvl6pPr marL="178308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6pPr>
            <a:lvl7pPr marL="210312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7pPr>
            <a:lvl8pPr marL="242316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8pPr>
            <a:lvl9pPr marL="274320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9pPr>
          </a:lstStyle>
          <a:p>
            <a:pPr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(B) 10</a:t>
            </a:r>
            <a:endParaRPr lang="en-US" sz="2300" dirty="0">
              <a:solidFill>
                <a:schemeClr val="tx1"/>
              </a:solidFill>
              <a:latin typeface="Times New Roman" pitchFamily="18" charset="0"/>
              <a:cs typeface="Times New Roman" pitchFamily="18" charset="0"/>
            </a:endParaRPr>
          </a:p>
        </p:txBody>
      </p:sp>
      <p:sp>
        <p:nvSpPr>
          <p:cNvPr id="7" name="Content Placeholder 10"/>
          <p:cNvSpPr txBox="1">
            <a:spLocks/>
          </p:cNvSpPr>
          <p:nvPr/>
        </p:nvSpPr>
        <p:spPr>
          <a:xfrm>
            <a:off x="4114800" y="2990462"/>
            <a:ext cx="1530096" cy="676339"/>
          </a:xfrm>
          <a:prstGeom prst="rect">
            <a:avLst/>
          </a:prstGeom>
        </p:spPr>
        <p:txBody>
          <a:bodyPr wrap="square">
            <a:spAutoFit/>
          </a:bodyPr>
          <a:lstStyle>
            <a:lvl1pPr marL="274320" indent="-274320" algn="l" defTabSz="914400" rtl="0" eaLnBrk="1" latinLnBrk="0" hangingPunct="1">
              <a:spcBef>
                <a:spcPct val="20000"/>
              </a:spcBef>
              <a:buClr>
                <a:schemeClr val="accent1"/>
              </a:buClr>
              <a:buSzPct val="100000"/>
              <a:buFont typeface="Symbol" pitchFamily="18" charset="2"/>
              <a:buChar char=""/>
              <a:defRPr sz="2400" kern="1200">
                <a:solidFill>
                  <a:schemeClr val="tx2"/>
                </a:solidFill>
                <a:latin typeface="+mn-lt"/>
                <a:ea typeface="+mn-ea"/>
                <a:cs typeface="+mn-cs"/>
              </a:defRPr>
            </a:lvl1pPr>
            <a:lvl2pPr marL="576263" indent="-274320" algn="l" defTabSz="914400" rtl="0" eaLnBrk="1" latinLnBrk="0" hangingPunct="1">
              <a:spcBef>
                <a:spcPct val="20000"/>
              </a:spcBef>
              <a:buClr>
                <a:schemeClr val="accent1"/>
              </a:buClr>
              <a:buSzPct val="100000"/>
              <a:buFont typeface="Symbol" pitchFamily="18" charset="2"/>
              <a:buChar char=""/>
              <a:defRPr sz="2200" kern="1200">
                <a:solidFill>
                  <a:schemeClr val="tx2"/>
                </a:solidFill>
                <a:latin typeface="+mn-lt"/>
                <a:ea typeface="+mn-ea"/>
                <a:cs typeface="+mn-cs"/>
              </a:defRPr>
            </a:lvl2pPr>
            <a:lvl3pPr marL="855663" indent="-228600" algn="l" defTabSz="914400" rtl="0" eaLnBrk="1" latinLnBrk="0" hangingPunct="1">
              <a:spcBef>
                <a:spcPct val="20000"/>
              </a:spcBef>
              <a:buClr>
                <a:schemeClr val="accent1"/>
              </a:buClr>
              <a:buSzPct val="100000"/>
              <a:buFont typeface="Symbol" pitchFamily="18" charset="2"/>
              <a:buChar char=""/>
              <a:defRPr sz="2000" kern="1200">
                <a:solidFill>
                  <a:schemeClr val="tx2"/>
                </a:solidFill>
                <a:latin typeface="+mn-lt"/>
                <a:ea typeface="+mn-ea"/>
                <a:cs typeface="+mn-cs"/>
              </a:defRPr>
            </a:lvl3pPr>
            <a:lvl4pPr marL="1143000" indent="-228600" algn="l" defTabSz="914400" rtl="0" eaLnBrk="1" latinLnBrk="0" hangingPunct="1">
              <a:spcBef>
                <a:spcPct val="20000"/>
              </a:spcBef>
              <a:buClr>
                <a:schemeClr val="accent1"/>
              </a:buClr>
              <a:buSzPct val="100000"/>
              <a:buFont typeface="Symbol" pitchFamily="18" charset="2"/>
              <a:buChar char=""/>
              <a:defRPr sz="1800" kern="1200">
                <a:solidFill>
                  <a:schemeClr val="tx2"/>
                </a:solidFill>
                <a:latin typeface="+mn-lt"/>
                <a:ea typeface="+mn-ea"/>
                <a:cs typeface="+mn-cs"/>
              </a:defRPr>
            </a:lvl4pPr>
            <a:lvl5pPr marL="1463040" indent="-228600" algn="l" defTabSz="914400" rtl="0" eaLnBrk="1" latinLnBrk="0" hangingPunct="1">
              <a:spcBef>
                <a:spcPct val="20000"/>
              </a:spcBef>
              <a:buClr>
                <a:schemeClr val="accent1"/>
              </a:buClr>
              <a:buSzPct val="100000"/>
              <a:buFont typeface="Symbol" pitchFamily="18" charset="2"/>
              <a:buChar char=""/>
              <a:defRPr sz="1600" kern="1200">
                <a:solidFill>
                  <a:schemeClr val="tx2"/>
                </a:solidFill>
                <a:latin typeface="+mn-lt"/>
                <a:ea typeface="+mn-ea"/>
                <a:cs typeface="+mn-cs"/>
              </a:defRPr>
            </a:lvl5pPr>
            <a:lvl6pPr marL="178308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6pPr>
            <a:lvl7pPr marL="210312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7pPr>
            <a:lvl8pPr marL="242316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8pPr>
            <a:lvl9pPr marL="274320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9pPr>
          </a:lstStyle>
          <a:p>
            <a:pPr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(C) 12</a:t>
            </a:r>
            <a:endParaRPr lang="en-US" sz="2300" dirty="0">
              <a:solidFill>
                <a:schemeClr val="tx1"/>
              </a:solidFill>
              <a:latin typeface="Times New Roman" pitchFamily="18" charset="0"/>
              <a:cs typeface="Times New Roman" pitchFamily="18" charset="0"/>
            </a:endParaRPr>
          </a:p>
        </p:txBody>
      </p:sp>
      <p:sp>
        <p:nvSpPr>
          <p:cNvPr id="8" name="Content Placeholder 10"/>
          <p:cNvSpPr txBox="1">
            <a:spLocks/>
          </p:cNvSpPr>
          <p:nvPr/>
        </p:nvSpPr>
        <p:spPr>
          <a:xfrm>
            <a:off x="5779008" y="2999606"/>
            <a:ext cx="1764792" cy="676339"/>
          </a:xfrm>
          <a:prstGeom prst="rect">
            <a:avLst/>
          </a:prstGeom>
        </p:spPr>
        <p:txBody>
          <a:bodyPr wrap="square">
            <a:spAutoFit/>
          </a:bodyPr>
          <a:lstStyle>
            <a:lvl1pPr marL="274320" indent="-274320" algn="l" defTabSz="914400" rtl="0" eaLnBrk="1" latinLnBrk="0" hangingPunct="1">
              <a:spcBef>
                <a:spcPct val="20000"/>
              </a:spcBef>
              <a:buClr>
                <a:schemeClr val="accent1"/>
              </a:buClr>
              <a:buSzPct val="100000"/>
              <a:buFont typeface="Symbol" pitchFamily="18" charset="2"/>
              <a:buChar char=""/>
              <a:defRPr sz="2400" kern="1200">
                <a:solidFill>
                  <a:schemeClr val="tx2"/>
                </a:solidFill>
                <a:latin typeface="+mn-lt"/>
                <a:ea typeface="+mn-ea"/>
                <a:cs typeface="+mn-cs"/>
              </a:defRPr>
            </a:lvl1pPr>
            <a:lvl2pPr marL="576263" indent="-274320" algn="l" defTabSz="914400" rtl="0" eaLnBrk="1" latinLnBrk="0" hangingPunct="1">
              <a:spcBef>
                <a:spcPct val="20000"/>
              </a:spcBef>
              <a:buClr>
                <a:schemeClr val="accent1"/>
              </a:buClr>
              <a:buSzPct val="100000"/>
              <a:buFont typeface="Symbol" pitchFamily="18" charset="2"/>
              <a:buChar char=""/>
              <a:defRPr sz="2200" kern="1200">
                <a:solidFill>
                  <a:schemeClr val="tx2"/>
                </a:solidFill>
                <a:latin typeface="+mn-lt"/>
                <a:ea typeface="+mn-ea"/>
                <a:cs typeface="+mn-cs"/>
              </a:defRPr>
            </a:lvl2pPr>
            <a:lvl3pPr marL="855663" indent="-228600" algn="l" defTabSz="914400" rtl="0" eaLnBrk="1" latinLnBrk="0" hangingPunct="1">
              <a:spcBef>
                <a:spcPct val="20000"/>
              </a:spcBef>
              <a:buClr>
                <a:schemeClr val="accent1"/>
              </a:buClr>
              <a:buSzPct val="100000"/>
              <a:buFont typeface="Symbol" pitchFamily="18" charset="2"/>
              <a:buChar char=""/>
              <a:defRPr sz="2000" kern="1200">
                <a:solidFill>
                  <a:schemeClr val="tx2"/>
                </a:solidFill>
                <a:latin typeface="+mn-lt"/>
                <a:ea typeface="+mn-ea"/>
                <a:cs typeface="+mn-cs"/>
              </a:defRPr>
            </a:lvl3pPr>
            <a:lvl4pPr marL="1143000" indent="-228600" algn="l" defTabSz="914400" rtl="0" eaLnBrk="1" latinLnBrk="0" hangingPunct="1">
              <a:spcBef>
                <a:spcPct val="20000"/>
              </a:spcBef>
              <a:buClr>
                <a:schemeClr val="accent1"/>
              </a:buClr>
              <a:buSzPct val="100000"/>
              <a:buFont typeface="Symbol" pitchFamily="18" charset="2"/>
              <a:buChar char=""/>
              <a:defRPr sz="1800" kern="1200">
                <a:solidFill>
                  <a:schemeClr val="tx2"/>
                </a:solidFill>
                <a:latin typeface="+mn-lt"/>
                <a:ea typeface="+mn-ea"/>
                <a:cs typeface="+mn-cs"/>
              </a:defRPr>
            </a:lvl4pPr>
            <a:lvl5pPr marL="1463040" indent="-228600" algn="l" defTabSz="914400" rtl="0" eaLnBrk="1" latinLnBrk="0" hangingPunct="1">
              <a:spcBef>
                <a:spcPct val="20000"/>
              </a:spcBef>
              <a:buClr>
                <a:schemeClr val="accent1"/>
              </a:buClr>
              <a:buSzPct val="100000"/>
              <a:buFont typeface="Symbol" pitchFamily="18" charset="2"/>
              <a:buChar char=""/>
              <a:defRPr sz="1600" kern="1200">
                <a:solidFill>
                  <a:schemeClr val="tx2"/>
                </a:solidFill>
                <a:latin typeface="+mn-lt"/>
                <a:ea typeface="+mn-ea"/>
                <a:cs typeface="+mn-cs"/>
              </a:defRPr>
            </a:lvl5pPr>
            <a:lvl6pPr marL="178308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6pPr>
            <a:lvl7pPr marL="210312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7pPr>
            <a:lvl8pPr marL="242316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8pPr>
            <a:lvl9pPr marL="274320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9pPr>
          </a:lstStyle>
          <a:p>
            <a:pPr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(D) 18</a:t>
            </a:r>
            <a:endParaRPr lang="en-US" sz="2300" dirty="0">
              <a:solidFill>
                <a:schemeClr val="tx1"/>
              </a:solidFill>
              <a:latin typeface="Times New Roman" pitchFamily="18" charset="0"/>
              <a:cs typeface="Times New Roman" pitchFamily="18" charset="0"/>
            </a:endParaRPr>
          </a:p>
        </p:txBody>
      </p:sp>
      <p:sp>
        <p:nvSpPr>
          <p:cNvPr id="9" name="Notched Right Arrow 8"/>
          <p:cNvSpPr/>
          <p:nvPr/>
        </p:nvSpPr>
        <p:spPr>
          <a:xfrm>
            <a:off x="7162800" y="6019800"/>
            <a:ext cx="1782315" cy="685800"/>
          </a:xfrm>
          <a:prstGeom prst="notchedRightArrow">
            <a:avLst/>
          </a:prstGeom>
          <a:blipFill>
            <a:blip r:embed="rId3" cstate="print">
              <a:extLst>
                <a:ext uri="{BEBA8EAE-BF5A-486C-A8C5-ECC9F3942E4B}">
                  <a14:imgProps xmlns:a14="http://schemas.microsoft.com/office/drawing/2010/main" xmlns="">
                    <a14:imgLayer r:embed="rId4">
                      <a14:imgEffect>
                        <a14:brightnessContrast bright="-20000" contrast="-20000"/>
                      </a14:imgEffect>
                    </a14:imgLayer>
                  </a14:imgProps>
                </a:ex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ANSWER</a:t>
            </a:r>
            <a:endParaRPr lang="en-US" sz="2000" b="1" dirty="0">
              <a:solidFill>
                <a:schemeClr val="tx1"/>
              </a:solidFill>
              <a:latin typeface="Times New Roman" pitchFamily="18" charset="0"/>
              <a:cs typeface="Times New Roman" pitchFamily="18" charset="0"/>
            </a:endParaRPr>
          </a:p>
        </p:txBody>
      </p:sp>
      <p:sp>
        <p:nvSpPr>
          <p:cNvPr id="10" name="TextBox 9"/>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4 Paper 1</a:t>
            </a:r>
          </a:p>
        </p:txBody>
      </p:sp>
    </p:spTree>
    <p:extLst>
      <p:ext uri="{BB962C8B-B14F-4D97-AF65-F5344CB8AC3E}">
        <p14:creationId xmlns:p14="http://schemas.microsoft.com/office/powerpoint/2010/main" xmlns="" val="2000806566"/>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fltVal val="0"/>
                                          </p:val>
                                        </p:tav>
                                        <p:tav tm="100000">
                                          <p:val>
                                            <p:strVal val="#ppt_w"/>
                                          </p:val>
                                        </p:tav>
                                      </p:tavLst>
                                    </p:anim>
                                    <p:anim calcmode="lin" valueType="num">
                                      <p:cBhvr>
                                        <p:cTn id="8" dur="500" fill="hold"/>
                                        <p:tgtEl>
                                          <p:spTgt spid="3"/>
                                        </p:tgtEl>
                                        <p:attrNameLst>
                                          <p:attrName>ppt_h</p:attrName>
                                        </p:attrNameLst>
                                      </p:cBhvr>
                                      <p:tavLst>
                                        <p:tav tm="0">
                                          <p:val>
                                            <p:fltVal val="0"/>
                                          </p:val>
                                        </p:tav>
                                        <p:tav tm="100000">
                                          <p:val>
                                            <p:strVal val="#ppt_h"/>
                                          </p:val>
                                        </p:tav>
                                      </p:tavLst>
                                    </p:anim>
                                    <p:animEffect transition="in" filter="fade">
                                      <p:cBhvr>
                                        <p:cTn id="9" dur="500"/>
                                        <p:tgtEl>
                                          <p:spTgt spid="3"/>
                                        </p:tgtEl>
                                      </p:cBhvr>
                                    </p:animEffect>
                                  </p:childTnLst>
                                </p:cTn>
                              </p:par>
                              <p:par>
                                <p:cTn id="10" presetID="53" presetClass="entr" presetSubtype="16" fill="hold" nodeType="withEffect">
                                  <p:stCondLst>
                                    <p:cond delay="0"/>
                                  </p:stCondLst>
                                  <p:childTnLst>
                                    <p:set>
                                      <p:cBhvr>
                                        <p:cTn id="11" dur="1" fill="hold">
                                          <p:stCondLst>
                                            <p:cond delay="0"/>
                                          </p:stCondLst>
                                        </p:cTn>
                                        <p:tgtEl>
                                          <p:spTgt spid="4098"/>
                                        </p:tgtEl>
                                        <p:attrNameLst>
                                          <p:attrName>style.visibility</p:attrName>
                                        </p:attrNameLst>
                                      </p:cBhvr>
                                      <p:to>
                                        <p:strVal val="visible"/>
                                      </p:to>
                                    </p:set>
                                    <p:anim calcmode="lin" valueType="num">
                                      <p:cBhvr>
                                        <p:cTn id="12" dur="500" fill="hold"/>
                                        <p:tgtEl>
                                          <p:spTgt spid="4098"/>
                                        </p:tgtEl>
                                        <p:attrNameLst>
                                          <p:attrName>ppt_w</p:attrName>
                                        </p:attrNameLst>
                                      </p:cBhvr>
                                      <p:tavLst>
                                        <p:tav tm="0">
                                          <p:val>
                                            <p:fltVal val="0"/>
                                          </p:val>
                                        </p:tav>
                                        <p:tav tm="100000">
                                          <p:val>
                                            <p:strVal val="#ppt_w"/>
                                          </p:val>
                                        </p:tav>
                                      </p:tavLst>
                                    </p:anim>
                                    <p:anim calcmode="lin" valueType="num">
                                      <p:cBhvr>
                                        <p:cTn id="13" dur="500" fill="hold"/>
                                        <p:tgtEl>
                                          <p:spTgt spid="4098"/>
                                        </p:tgtEl>
                                        <p:attrNameLst>
                                          <p:attrName>ppt_h</p:attrName>
                                        </p:attrNameLst>
                                      </p:cBhvr>
                                      <p:tavLst>
                                        <p:tav tm="0">
                                          <p:val>
                                            <p:fltVal val="0"/>
                                          </p:val>
                                        </p:tav>
                                        <p:tav tm="100000">
                                          <p:val>
                                            <p:strVal val="#ppt_h"/>
                                          </p:val>
                                        </p:tav>
                                      </p:tavLst>
                                    </p:anim>
                                    <p:animEffect transition="in" filter="fade">
                                      <p:cBhvr>
                                        <p:cTn id="14" dur="500"/>
                                        <p:tgtEl>
                                          <p:spTgt spid="4098"/>
                                        </p:tgtEl>
                                      </p:cBhvr>
                                    </p:animEffect>
                                  </p:childTnLst>
                                </p:cTn>
                              </p:par>
                            </p:childTnLst>
                          </p:cTn>
                        </p:par>
                      </p:childTnLst>
                    </p:cTn>
                  </p:par>
                  <p:par>
                    <p:cTn id="15" fill="hold">
                      <p:stCondLst>
                        <p:cond delay="indefinite"/>
                      </p:stCondLst>
                      <p:childTnLst>
                        <p:par>
                          <p:cTn id="16" fill="hold">
                            <p:stCondLst>
                              <p:cond delay="0"/>
                            </p:stCondLst>
                            <p:childTnLst>
                              <p:par>
                                <p:cTn id="17" presetID="53" presetClass="entr" presetSubtype="16" fill="hold" grpId="0" nodeType="clickEffect">
                                  <p:stCondLst>
                                    <p:cond delay="0"/>
                                  </p:stCondLst>
                                  <p:childTnLst>
                                    <p:set>
                                      <p:cBhvr>
                                        <p:cTn id="18" dur="1" fill="hold">
                                          <p:stCondLst>
                                            <p:cond delay="0"/>
                                          </p:stCondLst>
                                        </p:cTn>
                                        <p:tgtEl>
                                          <p:spTgt spid="5"/>
                                        </p:tgtEl>
                                        <p:attrNameLst>
                                          <p:attrName>style.visibility</p:attrName>
                                        </p:attrNameLst>
                                      </p:cBhvr>
                                      <p:to>
                                        <p:strVal val="visible"/>
                                      </p:to>
                                    </p:set>
                                    <p:anim calcmode="lin" valueType="num">
                                      <p:cBhvr>
                                        <p:cTn id="19" dur="500" fill="hold"/>
                                        <p:tgtEl>
                                          <p:spTgt spid="5"/>
                                        </p:tgtEl>
                                        <p:attrNameLst>
                                          <p:attrName>ppt_w</p:attrName>
                                        </p:attrNameLst>
                                      </p:cBhvr>
                                      <p:tavLst>
                                        <p:tav tm="0">
                                          <p:val>
                                            <p:fltVal val="0"/>
                                          </p:val>
                                        </p:tav>
                                        <p:tav tm="100000">
                                          <p:val>
                                            <p:strVal val="#ppt_w"/>
                                          </p:val>
                                        </p:tav>
                                      </p:tavLst>
                                    </p:anim>
                                    <p:anim calcmode="lin" valueType="num">
                                      <p:cBhvr>
                                        <p:cTn id="20" dur="500" fill="hold"/>
                                        <p:tgtEl>
                                          <p:spTgt spid="5"/>
                                        </p:tgtEl>
                                        <p:attrNameLst>
                                          <p:attrName>ppt_h</p:attrName>
                                        </p:attrNameLst>
                                      </p:cBhvr>
                                      <p:tavLst>
                                        <p:tav tm="0">
                                          <p:val>
                                            <p:fltVal val="0"/>
                                          </p:val>
                                        </p:tav>
                                        <p:tav tm="100000">
                                          <p:val>
                                            <p:strVal val="#ppt_h"/>
                                          </p:val>
                                        </p:tav>
                                      </p:tavLst>
                                    </p:anim>
                                    <p:animEffect transition="in" filter="fade">
                                      <p:cBhvr>
                                        <p:cTn id="21" dur="500"/>
                                        <p:tgtEl>
                                          <p:spTgt spid="5"/>
                                        </p:tgtEl>
                                      </p:cBhvr>
                                    </p:animEffect>
                                  </p:childTnLst>
                                </p:cTn>
                              </p:par>
                              <p:par>
                                <p:cTn id="22" presetID="53" presetClass="entr" presetSubtype="16" fill="hold" grpId="0" nodeType="withEffect">
                                  <p:stCondLst>
                                    <p:cond delay="0"/>
                                  </p:stCondLst>
                                  <p:childTnLst>
                                    <p:set>
                                      <p:cBhvr>
                                        <p:cTn id="23" dur="1" fill="hold">
                                          <p:stCondLst>
                                            <p:cond delay="0"/>
                                          </p:stCondLst>
                                        </p:cTn>
                                        <p:tgtEl>
                                          <p:spTgt spid="6"/>
                                        </p:tgtEl>
                                        <p:attrNameLst>
                                          <p:attrName>style.visibility</p:attrName>
                                        </p:attrNameLst>
                                      </p:cBhvr>
                                      <p:to>
                                        <p:strVal val="visible"/>
                                      </p:to>
                                    </p:set>
                                    <p:anim calcmode="lin" valueType="num">
                                      <p:cBhvr>
                                        <p:cTn id="24" dur="500" fill="hold"/>
                                        <p:tgtEl>
                                          <p:spTgt spid="6"/>
                                        </p:tgtEl>
                                        <p:attrNameLst>
                                          <p:attrName>ppt_w</p:attrName>
                                        </p:attrNameLst>
                                      </p:cBhvr>
                                      <p:tavLst>
                                        <p:tav tm="0">
                                          <p:val>
                                            <p:fltVal val="0"/>
                                          </p:val>
                                        </p:tav>
                                        <p:tav tm="100000">
                                          <p:val>
                                            <p:strVal val="#ppt_w"/>
                                          </p:val>
                                        </p:tav>
                                      </p:tavLst>
                                    </p:anim>
                                    <p:anim calcmode="lin" valueType="num">
                                      <p:cBhvr>
                                        <p:cTn id="25" dur="500" fill="hold"/>
                                        <p:tgtEl>
                                          <p:spTgt spid="6"/>
                                        </p:tgtEl>
                                        <p:attrNameLst>
                                          <p:attrName>ppt_h</p:attrName>
                                        </p:attrNameLst>
                                      </p:cBhvr>
                                      <p:tavLst>
                                        <p:tav tm="0">
                                          <p:val>
                                            <p:fltVal val="0"/>
                                          </p:val>
                                        </p:tav>
                                        <p:tav tm="100000">
                                          <p:val>
                                            <p:strVal val="#ppt_h"/>
                                          </p:val>
                                        </p:tav>
                                      </p:tavLst>
                                    </p:anim>
                                    <p:animEffect transition="in" filter="fade">
                                      <p:cBhvr>
                                        <p:cTn id="26" dur="500"/>
                                        <p:tgtEl>
                                          <p:spTgt spid="6"/>
                                        </p:tgtEl>
                                      </p:cBhvr>
                                    </p:animEffect>
                                  </p:childTnLst>
                                </p:cTn>
                              </p:par>
                              <p:par>
                                <p:cTn id="27" presetID="53" presetClass="entr" presetSubtype="16" fill="hold" grpId="0" nodeType="withEffect">
                                  <p:stCondLst>
                                    <p:cond delay="0"/>
                                  </p:stCondLst>
                                  <p:childTnLst>
                                    <p:set>
                                      <p:cBhvr>
                                        <p:cTn id="28" dur="1" fill="hold">
                                          <p:stCondLst>
                                            <p:cond delay="0"/>
                                          </p:stCondLst>
                                        </p:cTn>
                                        <p:tgtEl>
                                          <p:spTgt spid="7"/>
                                        </p:tgtEl>
                                        <p:attrNameLst>
                                          <p:attrName>style.visibility</p:attrName>
                                        </p:attrNameLst>
                                      </p:cBhvr>
                                      <p:to>
                                        <p:strVal val="visible"/>
                                      </p:to>
                                    </p:set>
                                    <p:anim calcmode="lin" valueType="num">
                                      <p:cBhvr>
                                        <p:cTn id="29" dur="500" fill="hold"/>
                                        <p:tgtEl>
                                          <p:spTgt spid="7"/>
                                        </p:tgtEl>
                                        <p:attrNameLst>
                                          <p:attrName>ppt_w</p:attrName>
                                        </p:attrNameLst>
                                      </p:cBhvr>
                                      <p:tavLst>
                                        <p:tav tm="0">
                                          <p:val>
                                            <p:fltVal val="0"/>
                                          </p:val>
                                        </p:tav>
                                        <p:tav tm="100000">
                                          <p:val>
                                            <p:strVal val="#ppt_w"/>
                                          </p:val>
                                        </p:tav>
                                      </p:tavLst>
                                    </p:anim>
                                    <p:anim calcmode="lin" valueType="num">
                                      <p:cBhvr>
                                        <p:cTn id="30" dur="500" fill="hold"/>
                                        <p:tgtEl>
                                          <p:spTgt spid="7"/>
                                        </p:tgtEl>
                                        <p:attrNameLst>
                                          <p:attrName>ppt_h</p:attrName>
                                        </p:attrNameLst>
                                      </p:cBhvr>
                                      <p:tavLst>
                                        <p:tav tm="0">
                                          <p:val>
                                            <p:fltVal val="0"/>
                                          </p:val>
                                        </p:tav>
                                        <p:tav tm="100000">
                                          <p:val>
                                            <p:strVal val="#ppt_h"/>
                                          </p:val>
                                        </p:tav>
                                      </p:tavLst>
                                    </p:anim>
                                    <p:animEffect transition="in" filter="fade">
                                      <p:cBhvr>
                                        <p:cTn id="31" dur="500"/>
                                        <p:tgtEl>
                                          <p:spTgt spid="7"/>
                                        </p:tgtEl>
                                      </p:cBhvr>
                                    </p:animEffect>
                                  </p:childTnLst>
                                </p:cTn>
                              </p:par>
                              <p:par>
                                <p:cTn id="32" presetID="53" presetClass="entr" presetSubtype="16" fill="hold" grpId="0" nodeType="withEffect">
                                  <p:stCondLst>
                                    <p:cond delay="0"/>
                                  </p:stCondLst>
                                  <p:childTnLst>
                                    <p:set>
                                      <p:cBhvr>
                                        <p:cTn id="33" dur="1" fill="hold">
                                          <p:stCondLst>
                                            <p:cond delay="0"/>
                                          </p:stCondLst>
                                        </p:cTn>
                                        <p:tgtEl>
                                          <p:spTgt spid="8"/>
                                        </p:tgtEl>
                                        <p:attrNameLst>
                                          <p:attrName>style.visibility</p:attrName>
                                        </p:attrNameLst>
                                      </p:cBhvr>
                                      <p:to>
                                        <p:strVal val="visible"/>
                                      </p:to>
                                    </p:set>
                                    <p:anim calcmode="lin" valueType="num">
                                      <p:cBhvr>
                                        <p:cTn id="34" dur="500" fill="hold"/>
                                        <p:tgtEl>
                                          <p:spTgt spid="8"/>
                                        </p:tgtEl>
                                        <p:attrNameLst>
                                          <p:attrName>ppt_w</p:attrName>
                                        </p:attrNameLst>
                                      </p:cBhvr>
                                      <p:tavLst>
                                        <p:tav tm="0">
                                          <p:val>
                                            <p:fltVal val="0"/>
                                          </p:val>
                                        </p:tav>
                                        <p:tav tm="100000">
                                          <p:val>
                                            <p:strVal val="#ppt_w"/>
                                          </p:val>
                                        </p:tav>
                                      </p:tavLst>
                                    </p:anim>
                                    <p:anim calcmode="lin" valueType="num">
                                      <p:cBhvr>
                                        <p:cTn id="35" dur="500" fill="hold"/>
                                        <p:tgtEl>
                                          <p:spTgt spid="8"/>
                                        </p:tgtEl>
                                        <p:attrNameLst>
                                          <p:attrName>ppt_h</p:attrName>
                                        </p:attrNameLst>
                                      </p:cBhvr>
                                      <p:tavLst>
                                        <p:tav tm="0">
                                          <p:val>
                                            <p:fltVal val="0"/>
                                          </p:val>
                                        </p:tav>
                                        <p:tav tm="100000">
                                          <p:val>
                                            <p:strVal val="#ppt_h"/>
                                          </p:val>
                                        </p:tav>
                                      </p:tavLst>
                                    </p:anim>
                                    <p:animEffect transition="in" filter="fade">
                                      <p:cBhvr>
                                        <p:cTn id="36" dur="500"/>
                                        <p:tgtEl>
                                          <p:spTgt spid="8"/>
                                        </p:tgtEl>
                                      </p:cBhvr>
                                    </p:animEffect>
                                  </p:childTnLst>
                                </p:cTn>
                              </p:par>
                            </p:childTnLst>
                          </p:cTn>
                        </p:par>
                      </p:childTnLst>
                    </p:cTn>
                  </p:par>
                  <p:par>
                    <p:cTn id="37" fill="hold">
                      <p:stCondLst>
                        <p:cond delay="indefinite"/>
                      </p:stCondLst>
                      <p:childTnLst>
                        <p:par>
                          <p:cTn id="38" fill="hold">
                            <p:stCondLst>
                              <p:cond delay="0"/>
                            </p:stCondLst>
                            <p:childTnLst>
                              <p:par>
                                <p:cTn id="39" presetID="3" presetClass="entr" presetSubtype="10" fill="hold" grpId="0" nodeType="clickEffect">
                                  <p:stCondLst>
                                    <p:cond delay="0"/>
                                  </p:stCondLst>
                                  <p:childTnLst>
                                    <p:set>
                                      <p:cBhvr>
                                        <p:cTn id="40" dur="1" fill="hold">
                                          <p:stCondLst>
                                            <p:cond delay="0"/>
                                          </p:stCondLst>
                                        </p:cTn>
                                        <p:tgtEl>
                                          <p:spTgt spid="9"/>
                                        </p:tgtEl>
                                        <p:attrNameLst>
                                          <p:attrName>style.visibility</p:attrName>
                                        </p:attrNameLst>
                                      </p:cBhvr>
                                      <p:to>
                                        <p:strVal val="visible"/>
                                      </p:to>
                                    </p:set>
                                    <p:animEffect transition="in" filter="blinds(horizontal)">
                                      <p:cBhvr>
                                        <p:cTn id="41"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5" grpId="0"/>
      <p:bldP spid="6" grpId="0"/>
      <p:bldP spid="7" grpId="0"/>
      <p:bldP spid="8" grpId="0"/>
      <p:bldP spid="9" grpId="0" animBg="1"/>
    </p:bldLst>
  </p:timing>
</p:sld>
</file>

<file path=ppt/slides/slide6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122" name="Picture 2" descr="\\172.16.2.26\Conver\CARRIBEAN\MATHEMATICS_VOL-1_PPT_DESIGN\Incoming\Volume_01\Equations\Revision_Exam_4\Eqn111.wmf"/>
          <p:cNvPicPr>
            <a:picLocks noChangeAspect="1" noChangeArrowheads="1"/>
          </p:cNvPicPr>
          <p:nvPr/>
        </p:nvPicPr>
        <p:blipFill>
          <a:blip r:embed="rId2" cstate="print">
            <a:extLst>
              <a:ext uri="{28A0092B-C50C-407E-A947-70E740481C1C}">
                <a14:useLocalDpi xmlns:a14="http://schemas.microsoft.com/office/drawing/2010/main" xmlns="" val="0"/>
              </a:ext>
            </a:extLst>
          </a:blip>
          <a:srcRect/>
          <a:stretch>
            <a:fillRect/>
          </a:stretch>
        </p:blipFill>
        <p:spPr bwMode="auto">
          <a:xfrm>
            <a:off x="1295400" y="2667000"/>
            <a:ext cx="1524000" cy="1739900"/>
          </a:xfrm>
          <a:prstGeom prst="rect">
            <a:avLst/>
          </a:prstGeom>
          <a:noFill/>
          <a:extLst>
            <a:ext uri="{909E8E84-426E-40DD-AFC4-6F175D3DCCD1}">
              <a14:hiddenFill xmlns:a14="http://schemas.microsoft.com/office/drawing/2010/main" xmlns="">
                <a:solidFill>
                  <a:srgbClr val="FFFFFF"/>
                </a:solidFill>
              </a14:hiddenFill>
            </a:ext>
          </a:extLst>
        </p:spPr>
      </p:pic>
      <p:sp>
        <p:nvSpPr>
          <p:cNvPr id="4" name="Rectangle 3"/>
          <p:cNvSpPr/>
          <p:nvPr/>
        </p:nvSpPr>
        <p:spPr>
          <a:xfrm>
            <a:off x="609600" y="2667000"/>
            <a:ext cx="627095" cy="446276"/>
          </a:xfrm>
          <a:prstGeom prst="rect">
            <a:avLst/>
          </a:prstGeom>
        </p:spPr>
        <p:txBody>
          <a:bodyPr wrap="none">
            <a:spAutoFit/>
          </a:bodyPr>
          <a:lstStyle/>
          <a:p>
            <a:r>
              <a:rPr lang="en-US" sz="2300" b="1" smtClean="0">
                <a:latin typeface="Times New Roman" pitchFamily="18" charset="0"/>
                <a:cs typeface="Times New Roman" pitchFamily="18" charset="0"/>
              </a:rPr>
              <a:t>38. </a:t>
            </a:r>
            <a:endParaRPr lang="en-US" sz="2300" dirty="0">
              <a:latin typeface="Times New Roman" pitchFamily="18" charset="0"/>
              <a:cs typeface="Times New Roman" pitchFamily="18" charset="0"/>
            </a:endParaRPr>
          </a:p>
        </p:txBody>
      </p:sp>
      <p:sp>
        <p:nvSpPr>
          <p:cNvPr id="5" name="TextBox 4"/>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4 Paper 1</a:t>
            </a:r>
          </a:p>
        </p:txBody>
      </p:sp>
    </p:spTree>
    <p:extLst>
      <p:ext uri="{BB962C8B-B14F-4D97-AF65-F5344CB8AC3E}">
        <p14:creationId xmlns:p14="http://schemas.microsoft.com/office/powerpoint/2010/main" xmlns="" val="3883256796"/>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500" fill="hold"/>
                                        <p:tgtEl>
                                          <p:spTgt spid="4"/>
                                        </p:tgtEl>
                                        <p:attrNameLst>
                                          <p:attrName>ppt_w</p:attrName>
                                        </p:attrNameLst>
                                      </p:cBhvr>
                                      <p:tavLst>
                                        <p:tav tm="0">
                                          <p:val>
                                            <p:fltVal val="0"/>
                                          </p:val>
                                        </p:tav>
                                        <p:tav tm="100000">
                                          <p:val>
                                            <p:strVal val="#ppt_w"/>
                                          </p:val>
                                        </p:tav>
                                      </p:tavLst>
                                    </p:anim>
                                    <p:anim calcmode="lin" valueType="num">
                                      <p:cBhvr>
                                        <p:cTn id="8" dur="500" fill="hold"/>
                                        <p:tgtEl>
                                          <p:spTgt spid="4"/>
                                        </p:tgtEl>
                                        <p:attrNameLst>
                                          <p:attrName>ppt_h</p:attrName>
                                        </p:attrNameLst>
                                      </p:cBhvr>
                                      <p:tavLst>
                                        <p:tav tm="0">
                                          <p:val>
                                            <p:fltVal val="0"/>
                                          </p:val>
                                        </p:tav>
                                        <p:tav tm="100000">
                                          <p:val>
                                            <p:strVal val="#ppt_h"/>
                                          </p:val>
                                        </p:tav>
                                      </p:tavLst>
                                    </p:anim>
                                    <p:animEffect transition="in" filter="fade">
                                      <p:cBhvr>
                                        <p:cTn id="9" dur="500"/>
                                        <p:tgtEl>
                                          <p:spTgt spid="4"/>
                                        </p:tgtEl>
                                      </p:cBhvr>
                                    </p:animEffect>
                                  </p:childTnLst>
                                </p:cTn>
                              </p:par>
                              <p:par>
                                <p:cTn id="10" presetID="53" presetClass="entr" presetSubtype="16" fill="hold" nodeType="withEffect">
                                  <p:stCondLst>
                                    <p:cond delay="0"/>
                                  </p:stCondLst>
                                  <p:childTnLst>
                                    <p:set>
                                      <p:cBhvr>
                                        <p:cTn id="11" dur="1" fill="hold">
                                          <p:stCondLst>
                                            <p:cond delay="0"/>
                                          </p:stCondLst>
                                        </p:cTn>
                                        <p:tgtEl>
                                          <p:spTgt spid="5122"/>
                                        </p:tgtEl>
                                        <p:attrNameLst>
                                          <p:attrName>style.visibility</p:attrName>
                                        </p:attrNameLst>
                                      </p:cBhvr>
                                      <p:to>
                                        <p:strVal val="visible"/>
                                      </p:to>
                                    </p:set>
                                    <p:anim calcmode="lin" valueType="num">
                                      <p:cBhvr>
                                        <p:cTn id="12" dur="500" fill="hold"/>
                                        <p:tgtEl>
                                          <p:spTgt spid="5122"/>
                                        </p:tgtEl>
                                        <p:attrNameLst>
                                          <p:attrName>ppt_w</p:attrName>
                                        </p:attrNameLst>
                                      </p:cBhvr>
                                      <p:tavLst>
                                        <p:tav tm="0">
                                          <p:val>
                                            <p:fltVal val="0"/>
                                          </p:val>
                                        </p:tav>
                                        <p:tav tm="100000">
                                          <p:val>
                                            <p:strVal val="#ppt_w"/>
                                          </p:val>
                                        </p:tav>
                                      </p:tavLst>
                                    </p:anim>
                                    <p:anim calcmode="lin" valueType="num">
                                      <p:cBhvr>
                                        <p:cTn id="13" dur="500" fill="hold"/>
                                        <p:tgtEl>
                                          <p:spTgt spid="5122"/>
                                        </p:tgtEl>
                                        <p:attrNameLst>
                                          <p:attrName>ppt_h</p:attrName>
                                        </p:attrNameLst>
                                      </p:cBhvr>
                                      <p:tavLst>
                                        <p:tav tm="0">
                                          <p:val>
                                            <p:fltVal val="0"/>
                                          </p:val>
                                        </p:tav>
                                        <p:tav tm="100000">
                                          <p:val>
                                            <p:strVal val="#ppt_h"/>
                                          </p:val>
                                        </p:tav>
                                      </p:tavLst>
                                    </p:anim>
                                    <p:animEffect transition="in" filter="fade">
                                      <p:cBhvr>
                                        <p:cTn id="14" dur="500"/>
                                        <p:tgtEl>
                                          <p:spTgt spid="51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6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a:xfrm>
            <a:off x="609600" y="2667000"/>
            <a:ext cx="627095" cy="446276"/>
          </a:xfrm>
          <a:prstGeom prst="rect">
            <a:avLst/>
          </a:prstGeom>
        </p:spPr>
        <p:txBody>
          <a:bodyPr wrap="none">
            <a:spAutoFit/>
          </a:bodyPr>
          <a:lstStyle/>
          <a:p>
            <a:r>
              <a:rPr lang="en-US" sz="2300" b="1" dirty="0" smtClean="0">
                <a:latin typeface="Times New Roman" pitchFamily="18" charset="0"/>
                <a:cs typeface="Times New Roman" pitchFamily="18" charset="0"/>
              </a:rPr>
              <a:t>39. </a:t>
            </a:r>
            <a:endParaRPr lang="en-US" sz="2300" dirty="0">
              <a:latin typeface="Times New Roman" pitchFamily="18" charset="0"/>
              <a:cs typeface="Times New Roman" pitchFamily="18" charset="0"/>
            </a:endParaRPr>
          </a:p>
        </p:txBody>
      </p:sp>
      <p:pic>
        <p:nvPicPr>
          <p:cNvPr id="6147" name="Picture 3" descr="\\172.16.2.26\Conver\CARRIBEAN\MATHEMATICS_VOL-1_PPT_DESIGN\Incoming\Volume_01\Equations\Revision_Exam_4\Eqn113.wmf"/>
          <p:cNvPicPr>
            <a:picLocks noChangeAspect="1" noChangeArrowheads="1"/>
          </p:cNvPicPr>
          <p:nvPr/>
        </p:nvPicPr>
        <p:blipFill>
          <a:blip r:embed="rId2" cstate="print">
            <a:extLst>
              <a:ext uri="{28A0092B-C50C-407E-A947-70E740481C1C}">
                <a14:useLocalDpi xmlns:a14="http://schemas.microsoft.com/office/drawing/2010/main" xmlns="" val="0"/>
              </a:ext>
            </a:extLst>
          </a:blip>
          <a:srcRect/>
          <a:stretch>
            <a:fillRect/>
          </a:stretch>
        </p:blipFill>
        <p:spPr bwMode="auto">
          <a:xfrm>
            <a:off x="1820510" y="3304593"/>
            <a:ext cx="1016000" cy="393700"/>
          </a:xfrm>
          <a:prstGeom prst="rect">
            <a:avLst/>
          </a:prstGeom>
          <a:noFill/>
          <a:extLst>
            <a:ext uri="{909E8E84-426E-40DD-AFC4-6F175D3DCCD1}">
              <a14:hiddenFill xmlns:a14="http://schemas.microsoft.com/office/drawing/2010/main" xmlns="">
                <a:solidFill>
                  <a:srgbClr val="FFFFFF"/>
                </a:solidFill>
              </a14:hiddenFill>
            </a:ext>
          </a:extLst>
        </p:spPr>
      </p:pic>
      <p:pic>
        <p:nvPicPr>
          <p:cNvPr id="6148" name="Picture 4" descr="\\172.16.2.26\Conver\CARRIBEAN\MATHEMATICS_VOL-1_PPT_DESIGN\Incoming\Volume_01\Equations\Revision_Exam_4\Eqn114.wmf"/>
          <p:cNvPicPr>
            <a:picLocks noChangeAspect="1" noChangeArrowheads="1"/>
          </p:cNvPicPr>
          <p:nvPr/>
        </p:nvPicPr>
        <p:blipFill>
          <a:blip r:embed="rId3" cstate="print">
            <a:extLst>
              <a:ext uri="{28A0092B-C50C-407E-A947-70E740481C1C}">
                <a14:useLocalDpi xmlns:a14="http://schemas.microsoft.com/office/drawing/2010/main" xmlns="" val="0"/>
              </a:ext>
            </a:extLst>
          </a:blip>
          <a:srcRect/>
          <a:stretch>
            <a:fillRect/>
          </a:stretch>
        </p:blipFill>
        <p:spPr bwMode="auto">
          <a:xfrm>
            <a:off x="3836441" y="3284181"/>
            <a:ext cx="876300" cy="393700"/>
          </a:xfrm>
          <a:prstGeom prst="rect">
            <a:avLst/>
          </a:prstGeom>
          <a:noFill/>
          <a:extLst>
            <a:ext uri="{909E8E84-426E-40DD-AFC4-6F175D3DCCD1}">
              <a14:hiddenFill xmlns:a14="http://schemas.microsoft.com/office/drawing/2010/main" xmlns="">
                <a:solidFill>
                  <a:srgbClr val="FFFFFF"/>
                </a:solidFill>
              </a14:hiddenFill>
            </a:ext>
          </a:extLst>
        </p:spPr>
      </p:pic>
      <p:pic>
        <p:nvPicPr>
          <p:cNvPr id="6149" name="Picture 5" descr="\\172.16.2.26\Conver\CARRIBEAN\MATHEMATICS_VOL-1_PPT_DESIGN\Incoming\Volume_01\Equations\Revision_Exam_4\Eqn115.wmf"/>
          <p:cNvPicPr>
            <a:picLocks noChangeAspect="1" noChangeArrowheads="1"/>
          </p:cNvPicPr>
          <p:nvPr/>
        </p:nvPicPr>
        <p:blipFill>
          <a:blip r:embed="rId4" cstate="print">
            <a:extLst>
              <a:ext uri="{28A0092B-C50C-407E-A947-70E740481C1C}">
                <a14:useLocalDpi xmlns:a14="http://schemas.microsoft.com/office/drawing/2010/main" xmlns="" val="0"/>
              </a:ext>
            </a:extLst>
          </a:blip>
          <a:srcRect/>
          <a:stretch>
            <a:fillRect/>
          </a:stretch>
        </p:blipFill>
        <p:spPr bwMode="auto">
          <a:xfrm>
            <a:off x="1820510" y="3819331"/>
            <a:ext cx="1016000" cy="393700"/>
          </a:xfrm>
          <a:prstGeom prst="rect">
            <a:avLst/>
          </a:prstGeom>
          <a:noFill/>
          <a:extLst>
            <a:ext uri="{909E8E84-426E-40DD-AFC4-6F175D3DCCD1}">
              <a14:hiddenFill xmlns:a14="http://schemas.microsoft.com/office/drawing/2010/main" xmlns="">
                <a:solidFill>
                  <a:srgbClr val="FFFFFF"/>
                </a:solidFill>
              </a14:hiddenFill>
            </a:ext>
          </a:extLst>
        </p:spPr>
      </p:pic>
      <p:pic>
        <p:nvPicPr>
          <p:cNvPr id="6150" name="Picture 6" descr="\\172.16.2.26\Conver\CARRIBEAN\MATHEMATICS_VOL-1_PPT_DESIGN\Incoming\Volume_01\Equations\Revision_Exam_4\Eqn116.wmf"/>
          <p:cNvPicPr>
            <a:picLocks noChangeAspect="1" noChangeArrowheads="1"/>
          </p:cNvPicPr>
          <p:nvPr/>
        </p:nvPicPr>
        <p:blipFill>
          <a:blip r:embed="rId5" cstate="print">
            <a:extLst>
              <a:ext uri="{28A0092B-C50C-407E-A947-70E740481C1C}">
                <a14:useLocalDpi xmlns:a14="http://schemas.microsoft.com/office/drawing/2010/main" xmlns="" val="0"/>
              </a:ext>
            </a:extLst>
          </a:blip>
          <a:srcRect/>
          <a:stretch>
            <a:fillRect/>
          </a:stretch>
        </p:blipFill>
        <p:spPr bwMode="auto">
          <a:xfrm>
            <a:off x="3836441" y="3817825"/>
            <a:ext cx="901700" cy="393700"/>
          </a:xfrm>
          <a:prstGeom prst="rect">
            <a:avLst/>
          </a:prstGeom>
          <a:noFill/>
          <a:extLst>
            <a:ext uri="{909E8E84-426E-40DD-AFC4-6F175D3DCCD1}">
              <a14:hiddenFill xmlns:a14="http://schemas.microsoft.com/office/drawing/2010/main" xmlns="">
                <a:solidFill>
                  <a:srgbClr val="FFFFFF"/>
                </a:solidFill>
              </a14:hiddenFill>
            </a:ext>
          </a:extLst>
        </p:spPr>
      </p:pic>
      <p:sp>
        <p:nvSpPr>
          <p:cNvPr id="21" name="Content Placeholder 10"/>
          <p:cNvSpPr txBox="1">
            <a:spLocks/>
          </p:cNvSpPr>
          <p:nvPr/>
        </p:nvSpPr>
        <p:spPr>
          <a:xfrm>
            <a:off x="1236310" y="3124200"/>
            <a:ext cx="1896791" cy="676339"/>
          </a:xfrm>
          <a:prstGeom prst="rect">
            <a:avLst/>
          </a:prstGeom>
        </p:spPr>
        <p:txBody>
          <a:bodyPr wrap="square">
            <a:spAutoFit/>
          </a:bodyPr>
          <a:lstStyle>
            <a:lvl1pPr marL="274320" indent="-274320" algn="l" defTabSz="914400" rtl="0" eaLnBrk="1" latinLnBrk="0" hangingPunct="1">
              <a:spcBef>
                <a:spcPct val="20000"/>
              </a:spcBef>
              <a:buClr>
                <a:schemeClr val="accent1"/>
              </a:buClr>
              <a:buSzPct val="100000"/>
              <a:buFont typeface="Symbol" pitchFamily="18" charset="2"/>
              <a:buChar char=""/>
              <a:defRPr sz="2400" kern="1200">
                <a:solidFill>
                  <a:schemeClr val="tx2"/>
                </a:solidFill>
                <a:latin typeface="+mn-lt"/>
                <a:ea typeface="+mn-ea"/>
                <a:cs typeface="+mn-cs"/>
              </a:defRPr>
            </a:lvl1pPr>
            <a:lvl2pPr marL="576263" indent="-274320" algn="l" defTabSz="914400" rtl="0" eaLnBrk="1" latinLnBrk="0" hangingPunct="1">
              <a:spcBef>
                <a:spcPct val="20000"/>
              </a:spcBef>
              <a:buClr>
                <a:schemeClr val="accent1"/>
              </a:buClr>
              <a:buSzPct val="100000"/>
              <a:buFont typeface="Symbol" pitchFamily="18" charset="2"/>
              <a:buChar char=""/>
              <a:defRPr sz="2200" kern="1200">
                <a:solidFill>
                  <a:schemeClr val="tx2"/>
                </a:solidFill>
                <a:latin typeface="+mn-lt"/>
                <a:ea typeface="+mn-ea"/>
                <a:cs typeface="+mn-cs"/>
              </a:defRPr>
            </a:lvl2pPr>
            <a:lvl3pPr marL="855663" indent="-228600" algn="l" defTabSz="914400" rtl="0" eaLnBrk="1" latinLnBrk="0" hangingPunct="1">
              <a:spcBef>
                <a:spcPct val="20000"/>
              </a:spcBef>
              <a:buClr>
                <a:schemeClr val="accent1"/>
              </a:buClr>
              <a:buSzPct val="100000"/>
              <a:buFont typeface="Symbol" pitchFamily="18" charset="2"/>
              <a:buChar char=""/>
              <a:defRPr sz="2000" kern="1200">
                <a:solidFill>
                  <a:schemeClr val="tx2"/>
                </a:solidFill>
                <a:latin typeface="+mn-lt"/>
                <a:ea typeface="+mn-ea"/>
                <a:cs typeface="+mn-cs"/>
              </a:defRPr>
            </a:lvl3pPr>
            <a:lvl4pPr marL="1143000" indent="-228600" algn="l" defTabSz="914400" rtl="0" eaLnBrk="1" latinLnBrk="0" hangingPunct="1">
              <a:spcBef>
                <a:spcPct val="20000"/>
              </a:spcBef>
              <a:buClr>
                <a:schemeClr val="accent1"/>
              </a:buClr>
              <a:buSzPct val="100000"/>
              <a:buFont typeface="Symbol" pitchFamily="18" charset="2"/>
              <a:buChar char=""/>
              <a:defRPr sz="1800" kern="1200">
                <a:solidFill>
                  <a:schemeClr val="tx2"/>
                </a:solidFill>
                <a:latin typeface="+mn-lt"/>
                <a:ea typeface="+mn-ea"/>
                <a:cs typeface="+mn-cs"/>
              </a:defRPr>
            </a:lvl4pPr>
            <a:lvl5pPr marL="1463040" indent="-228600" algn="l" defTabSz="914400" rtl="0" eaLnBrk="1" latinLnBrk="0" hangingPunct="1">
              <a:spcBef>
                <a:spcPct val="20000"/>
              </a:spcBef>
              <a:buClr>
                <a:schemeClr val="accent1"/>
              </a:buClr>
              <a:buSzPct val="100000"/>
              <a:buFont typeface="Symbol" pitchFamily="18" charset="2"/>
              <a:buChar char=""/>
              <a:defRPr sz="1600" kern="1200">
                <a:solidFill>
                  <a:schemeClr val="tx2"/>
                </a:solidFill>
                <a:latin typeface="+mn-lt"/>
                <a:ea typeface="+mn-ea"/>
                <a:cs typeface="+mn-cs"/>
              </a:defRPr>
            </a:lvl5pPr>
            <a:lvl6pPr marL="178308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6pPr>
            <a:lvl7pPr marL="210312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7pPr>
            <a:lvl8pPr marL="242316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8pPr>
            <a:lvl9pPr marL="274320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9pPr>
          </a:lstStyle>
          <a:p>
            <a:pPr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(A)</a:t>
            </a:r>
            <a:endParaRPr lang="en-US" sz="2300" baseline="30000" dirty="0">
              <a:solidFill>
                <a:schemeClr val="tx1"/>
              </a:solidFill>
              <a:latin typeface="Times New Roman" pitchFamily="18" charset="0"/>
              <a:cs typeface="Times New Roman" pitchFamily="18" charset="0"/>
            </a:endParaRPr>
          </a:p>
        </p:txBody>
      </p:sp>
      <p:sp>
        <p:nvSpPr>
          <p:cNvPr id="22" name="Content Placeholder 10"/>
          <p:cNvSpPr txBox="1">
            <a:spLocks/>
          </p:cNvSpPr>
          <p:nvPr/>
        </p:nvSpPr>
        <p:spPr>
          <a:xfrm>
            <a:off x="3266200" y="3124200"/>
            <a:ext cx="1695197" cy="676339"/>
          </a:xfrm>
          <a:prstGeom prst="rect">
            <a:avLst/>
          </a:prstGeom>
        </p:spPr>
        <p:txBody>
          <a:bodyPr wrap="square">
            <a:spAutoFit/>
          </a:bodyPr>
          <a:lstStyle>
            <a:lvl1pPr marL="274320" indent="-274320" algn="l" defTabSz="914400" rtl="0" eaLnBrk="1" latinLnBrk="0" hangingPunct="1">
              <a:spcBef>
                <a:spcPct val="20000"/>
              </a:spcBef>
              <a:buClr>
                <a:schemeClr val="accent1"/>
              </a:buClr>
              <a:buSzPct val="100000"/>
              <a:buFont typeface="Symbol" pitchFamily="18" charset="2"/>
              <a:buChar char=""/>
              <a:defRPr sz="2400" kern="1200">
                <a:solidFill>
                  <a:schemeClr val="tx2"/>
                </a:solidFill>
                <a:latin typeface="+mn-lt"/>
                <a:ea typeface="+mn-ea"/>
                <a:cs typeface="+mn-cs"/>
              </a:defRPr>
            </a:lvl1pPr>
            <a:lvl2pPr marL="576263" indent="-274320" algn="l" defTabSz="914400" rtl="0" eaLnBrk="1" latinLnBrk="0" hangingPunct="1">
              <a:spcBef>
                <a:spcPct val="20000"/>
              </a:spcBef>
              <a:buClr>
                <a:schemeClr val="accent1"/>
              </a:buClr>
              <a:buSzPct val="100000"/>
              <a:buFont typeface="Symbol" pitchFamily="18" charset="2"/>
              <a:buChar char=""/>
              <a:defRPr sz="2200" kern="1200">
                <a:solidFill>
                  <a:schemeClr val="tx2"/>
                </a:solidFill>
                <a:latin typeface="+mn-lt"/>
                <a:ea typeface="+mn-ea"/>
                <a:cs typeface="+mn-cs"/>
              </a:defRPr>
            </a:lvl2pPr>
            <a:lvl3pPr marL="855663" indent="-228600" algn="l" defTabSz="914400" rtl="0" eaLnBrk="1" latinLnBrk="0" hangingPunct="1">
              <a:spcBef>
                <a:spcPct val="20000"/>
              </a:spcBef>
              <a:buClr>
                <a:schemeClr val="accent1"/>
              </a:buClr>
              <a:buSzPct val="100000"/>
              <a:buFont typeface="Symbol" pitchFamily="18" charset="2"/>
              <a:buChar char=""/>
              <a:defRPr sz="2000" kern="1200">
                <a:solidFill>
                  <a:schemeClr val="tx2"/>
                </a:solidFill>
                <a:latin typeface="+mn-lt"/>
                <a:ea typeface="+mn-ea"/>
                <a:cs typeface="+mn-cs"/>
              </a:defRPr>
            </a:lvl3pPr>
            <a:lvl4pPr marL="1143000" indent="-228600" algn="l" defTabSz="914400" rtl="0" eaLnBrk="1" latinLnBrk="0" hangingPunct="1">
              <a:spcBef>
                <a:spcPct val="20000"/>
              </a:spcBef>
              <a:buClr>
                <a:schemeClr val="accent1"/>
              </a:buClr>
              <a:buSzPct val="100000"/>
              <a:buFont typeface="Symbol" pitchFamily="18" charset="2"/>
              <a:buChar char=""/>
              <a:defRPr sz="1800" kern="1200">
                <a:solidFill>
                  <a:schemeClr val="tx2"/>
                </a:solidFill>
                <a:latin typeface="+mn-lt"/>
                <a:ea typeface="+mn-ea"/>
                <a:cs typeface="+mn-cs"/>
              </a:defRPr>
            </a:lvl4pPr>
            <a:lvl5pPr marL="1463040" indent="-228600" algn="l" defTabSz="914400" rtl="0" eaLnBrk="1" latinLnBrk="0" hangingPunct="1">
              <a:spcBef>
                <a:spcPct val="20000"/>
              </a:spcBef>
              <a:buClr>
                <a:schemeClr val="accent1"/>
              </a:buClr>
              <a:buSzPct val="100000"/>
              <a:buFont typeface="Symbol" pitchFamily="18" charset="2"/>
              <a:buChar char=""/>
              <a:defRPr sz="1600" kern="1200">
                <a:solidFill>
                  <a:schemeClr val="tx2"/>
                </a:solidFill>
                <a:latin typeface="+mn-lt"/>
                <a:ea typeface="+mn-ea"/>
                <a:cs typeface="+mn-cs"/>
              </a:defRPr>
            </a:lvl5pPr>
            <a:lvl6pPr marL="178308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6pPr>
            <a:lvl7pPr marL="210312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7pPr>
            <a:lvl8pPr marL="242316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8pPr>
            <a:lvl9pPr marL="274320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9pPr>
          </a:lstStyle>
          <a:p>
            <a:pPr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(B)</a:t>
            </a:r>
            <a:endParaRPr lang="en-US" sz="2300" dirty="0">
              <a:solidFill>
                <a:schemeClr val="tx1"/>
              </a:solidFill>
              <a:latin typeface="Times New Roman" pitchFamily="18" charset="0"/>
              <a:cs typeface="Times New Roman" pitchFamily="18" charset="0"/>
            </a:endParaRPr>
          </a:p>
        </p:txBody>
      </p:sp>
      <p:sp>
        <p:nvSpPr>
          <p:cNvPr id="23" name="Content Placeholder 10"/>
          <p:cNvSpPr txBox="1">
            <a:spLocks/>
          </p:cNvSpPr>
          <p:nvPr/>
        </p:nvSpPr>
        <p:spPr>
          <a:xfrm>
            <a:off x="1236310" y="3629851"/>
            <a:ext cx="601392" cy="676339"/>
          </a:xfrm>
          <a:prstGeom prst="rect">
            <a:avLst/>
          </a:prstGeom>
        </p:spPr>
        <p:txBody>
          <a:bodyPr wrap="square">
            <a:spAutoFit/>
          </a:bodyPr>
          <a:lstStyle>
            <a:lvl1pPr marL="274320" indent="-274320" algn="l" defTabSz="914400" rtl="0" eaLnBrk="1" latinLnBrk="0" hangingPunct="1">
              <a:spcBef>
                <a:spcPct val="20000"/>
              </a:spcBef>
              <a:buClr>
                <a:schemeClr val="accent1"/>
              </a:buClr>
              <a:buSzPct val="100000"/>
              <a:buFont typeface="Symbol" pitchFamily="18" charset="2"/>
              <a:buChar char=""/>
              <a:defRPr sz="2400" kern="1200">
                <a:solidFill>
                  <a:schemeClr val="tx2"/>
                </a:solidFill>
                <a:latin typeface="+mn-lt"/>
                <a:ea typeface="+mn-ea"/>
                <a:cs typeface="+mn-cs"/>
              </a:defRPr>
            </a:lvl1pPr>
            <a:lvl2pPr marL="576263" indent="-274320" algn="l" defTabSz="914400" rtl="0" eaLnBrk="1" latinLnBrk="0" hangingPunct="1">
              <a:spcBef>
                <a:spcPct val="20000"/>
              </a:spcBef>
              <a:buClr>
                <a:schemeClr val="accent1"/>
              </a:buClr>
              <a:buSzPct val="100000"/>
              <a:buFont typeface="Symbol" pitchFamily="18" charset="2"/>
              <a:buChar char=""/>
              <a:defRPr sz="2200" kern="1200">
                <a:solidFill>
                  <a:schemeClr val="tx2"/>
                </a:solidFill>
                <a:latin typeface="+mn-lt"/>
                <a:ea typeface="+mn-ea"/>
                <a:cs typeface="+mn-cs"/>
              </a:defRPr>
            </a:lvl2pPr>
            <a:lvl3pPr marL="855663" indent="-228600" algn="l" defTabSz="914400" rtl="0" eaLnBrk="1" latinLnBrk="0" hangingPunct="1">
              <a:spcBef>
                <a:spcPct val="20000"/>
              </a:spcBef>
              <a:buClr>
                <a:schemeClr val="accent1"/>
              </a:buClr>
              <a:buSzPct val="100000"/>
              <a:buFont typeface="Symbol" pitchFamily="18" charset="2"/>
              <a:buChar char=""/>
              <a:defRPr sz="2000" kern="1200">
                <a:solidFill>
                  <a:schemeClr val="tx2"/>
                </a:solidFill>
                <a:latin typeface="+mn-lt"/>
                <a:ea typeface="+mn-ea"/>
                <a:cs typeface="+mn-cs"/>
              </a:defRPr>
            </a:lvl3pPr>
            <a:lvl4pPr marL="1143000" indent="-228600" algn="l" defTabSz="914400" rtl="0" eaLnBrk="1" latinLnBrk="0" hangingPunct="1">
              <a:spcBef>
                <a:spcPct val="20000"/>
              </a:spcBef>
              <a:buClr>
                <a:schemeClr val="accent1"/>
              </a:buClr>
              <a:buSzPct val="100000"/>
              <a:buFont typeface="Symbol" pitchFamily="18" charset="2"/>
              <a:buChar char=""/>
              <a:defRPr sz="1800" kern="1200">
                <a:solidFill>
                  <a:schemeClr val="tx2"/>
                </a:solidFill>
                <a:latin typeface="+mn-lt"/>
                <a:ea typeface="+mn-ea"/>
                <a:cs typeface="+mn-cs"/>
              </a:defRPr>
            </a:lvl4pPr>
            <a:lvl5pPr marL="1463040" indent="-228600" algn="l" defTabSz="914400" rtl="0" eaLnBrk="1" latinLnBrk="0" hangingPunct="1">
              <a:spcBef>
                <a:spcPct val="20000"/>
              </a:spcBef>
              <a:buClr>
                <a:schemeClr val="accent1"/>
              </a:buClr>
              <a:buSzPct val="100000"/>
              <a:buFont typeface="Symbol" pitchFamily="18" charset="2"/>
              <a:buChar char=""/>
              <a:defRPr sz="1600" kern="1200">
                <a:solidFill>
                  <a:schemeClr val="tx2"/>
                </a:solidFill>
                <a:latin typeface="+mn-lt"/>
                <a:ea typeface="+mn-ea"/>
                <a:cs typeface="+mn-cs"/>
              </a:defRPr>
            </a:lvl5pPr>
            <a:lvl6pPr marL="178308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6pPr>
            <a:lvl7pPr marL="210312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7pPr>
            <a:lvl8pPr marL="242316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8pPr>
            <a:lvl9pPr marL="274320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9pPr>
          </a:lstStyle>
          <a:p>
            <a:pPr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(C)</a:t>
            </a:r>
            <a:endParaRPr lang="en-US" sz="2300" baseline="30000" dirty="0">
              <a:solidFill>
                <a:schemeClr val="tx1"/>
              </a:solidFill>
              <a:latin typeface="Times New Roman" pitchFamily="18" charset="0"/>
              <a:cs typeface="Times New Roman" pitchFamily="18" charset="0"/>
            </a:endParaRPr>
          </a:p>
        </p:txBody>
      </p:sp>
      <p:sp>
        <p:nvSpPr>
          <p:cNvPr id="24" name="Content Placeholder 10"/>
          <p:cNvSpPr txBox="1">
            <a:spLocks/>
          </p:cNvSpPr>
          <p:nvPr/>
        </p:nvSpPr>
        <p:spPr>
          <a:xfrm>
            <a:off x="3266200" y="3638995"/>
            <a:ext cx="1993392" cy="676339"/>
          </a:xfrm>
          <a:prstGeom prst="rect">
            <a:avLst/>
          </a:prstGeom>
        </p:spPr>
        <p:txBody>
          <a:bodyPr wrap="square">
            <a:spAutoFit/>
          </a:bodyPr>
          <a:lstStyle>
            <a:lvl1pPr marL="274320" indent="-274320" algn="l" defTabSz="914400" rtl="0" eaLnBrk="1" latinLnBrk="0" hangingPunct="1">
              <a:spcBef>
                <a:spcPct val="20000"/>
              </a:spcBef>
              <a:buClr>
                <a:schemeClr val="accent1"/>
              </a:buClr>
              <a:buSzPct val="100000"/>
              <a:buFont typeface="Symbol" pitchFamily="18" charset="2"/>
              <a:buChar char=""/>
              <a:defRPr sz="2400" kern="1200">
                <a:solidFill>
                  <a:schemeClr val="tx2"/>
                </a:solidFill>
                <a:latin typeface="+mn-lt"/>
                <a:ea typeface="+mn-ea"/>
                <a:cs typeface="+mn-cs"/>
              </a:defRPr>
            </a:lvl1pPr>
            <a:lvl2pPr marL="576263" indent="-274320" algn="l" defTabSz="914400" rtl="0" eaLnBrk="1" latinLnBrk="0" hangingPunct="1">
              <a:spcBef>
                <a:spcPct val="20000"/>
              </a:spcBef>
              <a:buClr>
                <a:schemeClr val="accent1"/>
              </a:buClr>
              <a:buSzPct val="100000"/>
              <a:buFont typeface="Symbol" pitchFamily="18" charset="2"/>
              <a:buChar char=""/>
              <a:defRPr sz="2200" kern="1200">
                <a:solidFill>
                  <a:schemeClr val="tx2"/>
                </a:solidFill>
                <a:latin typeface="+mn-lt"/>
                <a:ea typeface="+mn-ea"/>
                <a:cs typeface="+mn-cs"/>
              </a:defRPr>
            </a:lvl2pPr>
            <a:lvl3pPr marL="855663" indent="-228600" algn="l" defTabSz="914400" rtl="0" eaLnBrk="1" latinLnBrk="0" hangingPunct="1">
              <a:spcBef>
                <a:spcPct val="20000"/>
              </a:spcBef>
              <a:buClr>
                <a:schemeClr val="accent1"/>
              </a:buClr>
              <a:buSzPct val="100000"/>
              <a:buFont typeface="Symbol" pitchFamily="18" charset="2"/>
              <a:buChar char=""/>
              <a:defRPr sz="2000" kern="1200">
                <a:solidFill>
                  <a:schemeClr val="tx2"/>
                </a:solidFill>
                <a:latin typeface="+mn-lt"/>
                <a:ea typeface="+mn-ea"/>
                <a:cs typeface="+mn-cs"/>
              </a:defRPr>
            </a:lvl3pPr>
            <a:lvl4pPr marL="1143000" indent="-228600" algn="l" defTabSz="914400" rtl="0" eaLnBrk="1" latinLnBrk="0" hangingPunct="1">
              <a:spcBef>
                <a:spcPct val="20000"/>
              </a:spcBef>
              <a:buClr>
                <a:schemeClr val="accent1"/>
              </a:buClr>
              <a:buSzPct val="100000"/>
              <a:buFont typeface="Symbol" pitchFamily="18" charset="2"/>
              <a:buChar char=""/>
              <a:defRPr sz="1800" kern="1200">
                <a:solidFill>
                  <a:schemeClr val="tx2"/>
                </a:solidFill>
                <a:latin typeface="+mn-lt"/>
                <a:ea typeface="+mn-ea"/>
                <a:cs typeface="+mn-cs"/>
              </a:defRPr>
            </a:lvl4pPr>
            <a:lvl5pPr marL="1463040" indent="-228600" algn="l" defTabSz="914400" rtl="0" eaLnBrk="1" latinLnBrk="0" hangingPunct="1">
              <a:spcBef>
                <a:spcPct val="20000"/>
              </a:spcBef>
              <a:buClr>
                <a:schemeClr val="accent1"/>
              </a:buClr>
              <a:buSzPct val="100000"/>
              <a:buFont typeface="Symbol" pitchFamily="18" charset="2"/>
              <a:buChar char=""/>
              <a:defRPr sz="1600" kern="1200">
                <a:solidFill>
                  <a:schemeClr val="tx2"/>
                </a:solidFill>
                <a:latin typeface="+mn-lt"/>
                <a:ea typeface="+mn-ea"/>
                <a:cs typeface="+mn-cs"/>
              </a:defRPr>
            </a:lvl5pPr>
            <a:lvl6pPr marL="178308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6pPr>
            <a:lvl7pPr marL="210312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7pPr>
            <a:lvl8pPr marL="242316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8pPr>
            <a:lvl9pPr marL="274320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9pPr>
          </a:lstStyle>
          <a:p>
            <a:pPr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(D)</a:t>
            </a:r>
            <a:endParaRPr lang="en-US" sz="2300" dirty="0">
              <a:solidFill>
                <a:schemeClr val="tx1"/>
              </a:solidFill>
              <a:latin typeface="Times New Roman" pitchFamily="18" charset="0"/>
              <a:cs typeface="Times New Roman" pitchFamily="18" charset="0"/>
            </a:endParaRPr>
          </a:p>
        </p:txBody>
      </p:sp>
      <p:pic>
        <p:nvPicPr>
          <p:cNvPr id="6151" name="Picture 7" descr="\\172.16.2.26\Conver\CARRIBEAN\MATHEMATICS_VOL-1_PPT_DESIGN\Incoming\Volume_01\Equations\Revision_Exam_4\Eqn112.wmf"/>
          <p:cNvPicPr>
            <a:picLocks noChangeAspect="1" noChangeArrowheads="1"/>
          </p:cNvPicPr>
          <p:nvPr/>
        </p:nvPicPr>
        <p:blipFill>
          <a:blip r:embed="rId6" cstate="print">
            <a:extLst>
              <a:ext uri="{28A0092B-C50C-407E-A947-70E740481C1C}">
                <a14:useLocalDpi xmlns:a14="http://schemas.microsoft.com/office/drawing/2010/main" xmlns="" val="0"/>
              </a:ext>
            </a:extLst>
          </a:blip>
          <a:srcRect/>
          <a:stretch>
            <a:fillRect/>
          </a:stretch>
        </p:blipFill>
        <p:spPr bwMode="auto">
          <a:xfrm>
            <a:off x="1295400" y="2694993"/>
            <a:ext cx="1574800" cy="393700"/>
          </a:xfrm>
          <a:prstGeom prst="rect">
            <a:avLst/>
          </a:prstGeom>
          <a:noFill/>
          <a:extLst>
            <a:ext uri="{909E8E84-426E-40DD-AFC4-6F175D3DCCD1}">
              <a14:hiddenFill xmlns:a14="http://schemas.microsoft.com/office/drawing/2010/main" xmlns="">
                <a:solidFill>
                  <a:srgbClr val="FFFFFF"/>
                </a:solidFill>
              </a14:hiddenFill>
            </a:ext>
          </a:extLst>
        </p:spPr>
      </p:pic>
      <p:sp>
        <p:nvSpPr>
          <p:cNvPr id="26" name="Notched Right Arrow 25"/>
          <p:cNvSpPr/>
          <p:nvPr/>
        </p:nvSpPr>
        <p:spPr>
          <a:xfrm>
            <a:off x="7162800" y="6019800"/>
            <a:ext cx="1782315" cy="685800"/>
          </a:xfrm>
          <a:prstGeom prst="notchedRightArrow">
            <a:avLst/>
          </a:prstGeom>
          <a:blipFill>
            <a:blip r:embed="rId7" cstate="print">
              <a:extLst>
                <a:ext uri="{BEBA8EAE-BF5A-486C-A8C5-ECC9F3942E4B}">
                  <a14:imgProps xmlns:a14="http://schemas.microsoft.com/office/drawing/2010/main" xmlns="">
                    <a14:imgLayer r:embed="rId8">
                      <a14:imgEffect>
                        <a14:brightnessContrast bright="-20000" contrast="-20000"/>
                      </a14:imgEffect>
                    </a14:imgLayer>
                  </a14:imgProps>
                </a:ex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ANSWER</a:t>
            </a:r>
            <a:endParaRPr lang="en-US" sz="2000" b="1" dirty="0">
              <a:solidFill>
                <a:schemeClr val="tx1"/>
              </a:solidFill>
              <a:latin typeface="Times New Roman" pitchFamily="18" charset="0"/>
              <a:cs typeface="Times New Roman" pitchFamily="18" charset="0"/>
            </a:endParaRPr>
          </a:p>
        </p:txBody>
      </p:sp>
      <p:sp>
        <p:nvSpPr>
          <p:cNvPr id="13" name="TextBox 12"/>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4 Paper 1</a:t>
            </a:r>
          </a:p>
        </p:txBody>
      </p:sp>
    </p:spTree>
    <p:extLst>
      <p:ext uri="{BB962C8B-B14F-4D97-AF65-F5344CB8AC3E}">
        <p14:creationId xmlns:p14="http://schemas.microsoft.com/office/powerpoint/2010/main" xmlns="" val="141818109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fltVal val="0"/>
                                          </p:val>
                                        </p:tav>
                                        <p:tav tm="100000">
                                          <p:val>
                                            <p:strVal val="#ppt_w"/>
                                          </p:val>
                                        </p:tav>
                                      </p:tavLst>
                                    </p:anim>
                                    <p:anim calcmode="lin" valueType="num">
                                      <p:cBhvr>
                                        <p:cTn id="8" dur="500" fill="hold"/>
                                        <p:tgtEl>
                                          <p:spTgt spid="3"/>
                                        </p:tgtEl>
                                        <p:attrNameLst>
                                          <p:attrName>ppt_h</p:attrName>
                                        </p:attrNameLst>
                                      </p:cBhvr>
                                      <p:tavLst>
                                        <p:tav tm="0">
                                          <p:val>
                                            <p:fltVal val="0"/>
                                          </p:val>
                                        </p:tav>
                                        <p:tav tm="100000">
                                          <p:val>
                                            <p:strVal val="#ppt_h"/>
                                          </p:val>
                                        </p:tav>
                                      </p:tavLst>
                                    </p:anim>
                                    <p:animEffect transition="in" filter="fade">
                                      <p:cBhvr>
                                        <p:cTn id="9" dur="500"/>
                                        <p:tgtEl>
                                          <p:spTgt spid="3"/>
                                        </p:tgtEl>
                                      </p:cBhvr>
                                    </p:animEffect>
                                  </p:childTnLst>
                                </p:cTn>
                              </p:par>
                              <p:par>
                                <p:cTn id="10" presetID="53" presetClass="entr" presetSubtype="16" fill="hold" nodeType="withEffect">
                                  <p:stCondLst>
                                    <p:cond delay="0"/>
                                  </p:stCondLst>
                                  <p:childTnLst>
                                    <p:set>
                                      <p:cBhvr>
                                        <p:cTn id="11" dur="1" fill="hold">
                                          <p:stCondLst>
                                            <p:cond delay="0"/>
                                          </p:stCondLst>
                                        </p:cTn>
                                        <p:tgtEl>
                                          <p:spTgt spid="6151"/>
                                        </p:tgtEl>
                                        <p:attrNameLst>
                                          <p:attrName>style.visibility</p:attrName>
                                        </p:attrNameLst>
                                      </p:cBhvr>
                                      <p:to>
                                        <p:strVal val="visible"/>
                                      </p:to>
                                    </p:set>
                                    <p:anim calcmode="lin" valueType="num">
                                      <p:cBhvr>
                                        <p:cTn id="12" dur="500" fill="hold"/>
                                        <p:tgtEl>
                                          <p:spTgt spid="6151"/>
                                        </p:tgtEl>
                                        <p:attrNameLst>
                                          <p:attrName>ppt_w</p:attrName>
                                        </p:attrNameLst>
                                      </p:cBhvr>
                                      <p:tavLst>
                                        <p:tav tm="0">
                                          <p:val>
                                            <p:fltVal val="0"/>
                                          </p:val>
                                        </p:tav>
                                        <p:tav tm="100000">
                                          <p:val>
                                            <p:strVal val="#ppt_w"/>
                                          </p:val>
                                        </p:tav>
                                      </p:tavLst>
                                    </p:anim>
                                    <p:anim calcmode="lin" valueType="num">
                                      <p:cBhvr>
                                        <p:cTn id="13" dur="500" fill="hold"/>
                                        <p:tgtEl>
                                          <p:spTgt spid="6151"/>
                                        </p:tgtEl>
                                        <p:attrNameLst>
                                          <p:attrName>ppt_h</p:attrName>
                                        </p:attrNameLst>
                                      </p:cBhvr>
                                      <p:tavLst>
                                        <p:tav tm="0">
                                          <p:val>
                                            <p:fltVal val="0"/>
                                          </p:val>
                                        </p:tav>
                                        <p:tav tm="100000">
                                          <p:val>
                                            <p:strVal val="#ppt_h"/>
                                          </p:val>
                                        </p:tav>
                                      </p:tavLst>
                                    </p:anim>
                                    <p:animEffect transition="in" filter="fade">
                                      <p:cBhvr>
                                        <p:cTn id="14" dur="500"/>
                                        <p:tgtEl>
                                          <p:spTgt spid="6151"/>
                                        </p:tgtEl>
                                      </p:cBhvr>
                                    </p:animEffect>
                                  </p:childTnLst>
                                </p:cTn>
                              </p:par>
                            </p:childTnLst>
                          </p:cTn>
                        </p:par>
                      </p:childTnLst>
                    </p:cTn>
                  </p:par>
                  <p:par>
                    <p:cTn id="15" fill="hold">
                      <p:stCondLst>
                        <p:cond delay="indefinite"/>
                      </p:stCondLst>
                      <p:childTnLst>
                        <p:par>
                          <p:cTn id="16" fill="hold">
                            <p:stCondLst>
                              <p:cond delay="0"/>
                            </p:stCondLst>
                            <p:childTnLst>
                              <p:par>
                                <p:cTn id="17" presetID="53" presetClass="entr" presetSubtype="16" fill="hold" grpId="0" nodeType="clickEffect">
                                  <p:stCondLst>
                                    <p:cond delay="0"/>
                                  </p:stCondLst>
                                  <p:childTnLst>
                                    <p:set>
                                      <p:cBhvr>
                                        <p:cTn id="18" dur="1" fill="hold">
                                          <p:stCondLst>
                                            <p:cond delay="0"/>
                                          </p:stCondLst>
                                        </p:cTn>
                                        <p:tgtEl>
                                          <p:spTgt spid="21"/>
                                        </p:tgtEl>
                                        <p:attrNameLst>
                                          <p:attrName>style.visibility</p:attrName>
                                        </p:attrNameLst>
                                      </p:cBhvr>
                                      <p:to>
                                        <p:strVal val="visible"/>
                                      </p:to>
                                    </p:set>
                                    <p:anim calcmode="lin" valueType="num">
                                      <p:cBhvr>
                                        <p:cTn id="19" dur="500" fill="hold"/>
                                        <p:tgtEl>
                                          <p:spTgt spid="21"/>
                                        </p:tgtEl>
                                        <p:attrNameLst>
                                          <p:attrName>ppt_w</p:attrName>
                                        </p:attrNameLst>
                                      </p:cBhvr>
                                      <p:tavLst>
                                        <p:tav tm="0">
                                          <p:val>
                                            <p:fltVal val="0"/>
                                          </p:val>
                                        </p:tav>
                                        <p:tav tm="100000">
                                          <p:val>
                                            <p:strVal val="#ppt_w"/>
                                          </p:val>
                                        </p:tav>
                                      </p:tavLst>
                                    </p:anim>
                                    <p:anim calcmode="lin" valueType="num">
                                      <p:cBhvr>
                                        <p:cTn id="20" dur="500" fill="hold"/>
                                        <p:tgtEl>
                                          <p:spTgt spid="21"/>
                                        </p:tgtEl>
                                        <p:attrNameLst>
                                          <p:attrName>ppt_h</p:attrName>
                                        </p:attrNameLst>
                                      </p:cBhvr>
                                      <p:tavLst>
                                        <p:tav tm="0">
                                          <p:val>
                                            <p:fltVal val="0"/>
                                          </p:val>
                                        </p:tav>
                                        <p:tav tm="100000">
                                          <p:val>
                                            <p:strVal val="#ppt_h"/>
                                          </p:val>
                                        </p:tav>
                                      </p:tavLst>
                                    </p:anim>
                                    <p:animEffect transition="in" filter="fade">
                                      <p:cBhvr>
                                        <p:cTn id="21" dur="500"/>
                                        <p:tgtEl>
                                          <p:spTgt spid="21"/>
                                        </p:tgtEl>
                                      </p:cBhvr>
                                    </p:animEffect>
                                  </p:childTnLst>
                                </p:cTn>
                              </p:par>
                              <p:par>
                                <p:cTn id="22" presetID="53" presetClass="entr" presetSubtype="16" fill="hold" nodeType="withEffect">
                                  <p:stCondLst>
                                    <p:cond delay="0"/>
                                  </p:stCondLst>
                                  <p:childTnLst>
                                    <p:set>
                                      <p:cBhvr>
                                        <p:cTn id="23" dur="1" fill="hold">
                                          <p:stCondLst>
                                            <p:cond delay="0"/>
                                          </p:stCondLst>
                                        </p:cTn>
                                        <p:tgtEl>
                                          <p:spTgt spid="6147"/>
                                        </p:tgtEl>
                                        <p:attrNameLst>
                                          <p:attrName>style.visibility</p:attrName>
                                        </p:attrNameLst>
                                      </p:cBhvr>
                                      <p:to>
                                        <p:strVal val="visible"/>
                                      </p:to>
                                    </p:set>
                                    <p:anim calcmode="lin" valueType="num">
                                      <p:cBhvr>
                                        <p:cTn id="24" dur="500" fill="hold"/>
                                        <p:tgtEl>
                                          <p:spTgt spid="6147"/>
                                        </p:tgtEl>
                                        <p:attrNameLst>
                                          <p:attrName>ppt_w</p:attrName>
                                        </p:attrNameLst>
                                      </p:cBhvr>
                                      <p:tavLst>
                                        <p:tav tm="0">
                                          <p:val>
                                            <p:fltVal val="0"/>
                                          </p:val>
                                        </p:tav>
                                        <p:tav tm="100000">
                                          <p:val>
                                            <p:strVal val="#ppt_w"/>
                                          </p:val>
                                        </p:tav>
                                      </p:tavLst>
                                    </p:anim>
                                    <p:anim calcmode="lin" valueType="num">
                                      <p:cBhvr>
                                        <p:cTn id="25" dur="500" fill="hold"/>
                                        <p:tgtEl>
                                          <p:spTgt spid="6147"/>
                                        </p:tgtEl>
                                        <p:attrNameLst>
                                          <p:attrName>ppt_h</p:attrName>
                                        </p:attrNameLst>
                                      </p:cBhvr>
                                      <p:tavLst>
                                        <p:tav tm="0">
                                          <p:val>
                                            <p:fltVal val="0"/>
                                          </p:val>
                                        </p:tav>
                                        <p:tav tm="100000">
                                          <p:val>
                                            <p:strVal val="#ppt_h"/>
                                          </p:val>
                                        </p:tav>
                                      </p:tavLst>
                                    </p:anim>
                                    <p:animEffect transition="in" filter="fade">
                                      <p:cBhvr>
                                        <p:cTn id="26" dur="500"/>
                                        <p:tgtEl>
                                          <p:spTgt spid="6147"/>
                                        </p:tgtEl>
                                      </p:cBhvr>
                                    </p:animEffect>
                                  </p:childTnLst>
                                </p:cTn>
                              </p:par>
                              <p:par>
                                <p:cTn id="27" presetID="53" presetClass="entr" presetSubtype="16" fill="hold" grpId="0" nodeType="withEffect">
                                  <p:stCondLst>
                                    <p:cond delay="0"/>
                                  </p:stCondLst>
                                  <p:childTnLst>
                                    <p:set>
                                      <p:cBhvr>
                                        <p:cTn id="28" dur="1" fill="hold">
                                          <p:stCondLst>
                                            <p:cond delay="0"/>
                                          </p:stCondLst>
                                        </p:cTn>
                                        <p:tgtEl>
                                          <p:spTgt spid="22"/>
                                        </p:tgtEl>
                                        <p:attrNameLst>
                                          <p:attrName>style.visibility</p:attrName>
                                        </p:attrNameLst>
                                      </p:cBhvr>
                                      <p:to>
                                        <p:strVal val="visible"/>
                                      </p:to>
                                    </p:set>
                                    <p:anim calcmode="lin" valueType="num">
                                      <p:cBhvr>
                                        <p:cTn id="29" dur="500" fill="hold"/>
                                        <p:tgtEl>
                                          <p:spTgt spid="22"/>
                                        </p:tgtEl>
                                        <p:attrNameLst>
                                          <p:attrName>ppt_w</p:attrName>
                                        </p:attrNameLst>
                                      </p:cBhvr>
                                      <p:tavLst>
                                        <p:tav tm="0">
                                          <p:val>
                                            <p:fltVal val="0"/>
                                          </p:val>
                                        </p:tav>
                                        <p:tav tm="100000">
                                          <p:val>
                                            <p:strVal val="#ppt_w"/>
                                          </p:val>
                                        </p:tav>
                                      </p:tavLst>
                                    </p:anim>
                                    <p:anim calcmode="lin" valueType="num">
                                      <p:cBhvr>
                                        <p:cTn id="30" dur="500" fill="hold"/>
                                        <p:tgtEl>
                                          <p:spTgt spid="22"/>
                                        </p:tgtEl>
                                        <p:attrNameLst>
                                          <p:attrName>ppt_h</p:attrName>
                                        </p:attrNameLst>
                                      </p:cBhvr>
                                      <p:tavLst>
                                        <p:tav tm="0">
                                          <p:val>
                                            <p:fltVal val="0"/>
                                          </p:val>
                                        </p:tav>
                                        <p:tav tm="100000">
                                          <p:val>
                                            <p:strVal val="#ppt_h"/>
                                          </p:val>
                                        </p:tav>
                                      </p:tavLst>
                                    </p:anim>
                                    <p:animEffect transition="in" filter="fade">
                                      <p:cBhvr>
                                        <p:cTn id="31" dur="500"/>
                                        <p:tgtEl>
                                          <p:spTgt spid="22"/>
                                        </p:tgtEl>
                                      </p:cBhvr>
                                    </p:animEffect>
                                  </p:childTnLst>
                                </p:cTn>
                              </p:par>
                              <p:par>
                                <p:cTn id="32" presetID="53" presetClass="entr" presetSubtype="16" fill="hold" nodeType="withEffect">
                                  <p:stCondLst>
                                    <p:cond delay="0"/>
                                  </p:stCondLst>
                                  <p:childTnLst>
                                    <p:set>
                                      <p:cBhvr>
                                        <p:cTn id="33" dur="1" fill="hold">
                                          <p:stCondLst>
                                            <p:cond delay="0"/>
                                          </p:stCondLst>
                                        </p:cTn>
                                        <p:tgtEl>
                                          <p:spTgt spid="6148"/>
                                        </p:tgtEl>
                                        <p:attrNameLst>
                                          <p:attrName>style.visibility</p:attrName>
                                        </p:attrNameLst>
                                      </p:cBhvr>
                                      <p:to>
                                        <p:strVal val="visible"/>
                                      </p:to>
                                    </p:set>
                                    <p:anim calcmode="lin" valueType="num">
                                      <p:cBhvr>
                                        <p:cTn id="34" dur="500" fill="hold"/>
                                        <p:tgtEl>
                                          <p:spTgt spid="6148"/>
                                        </p:tgtEl>
                                        <p:attrNameLst>
                                          <p:attrName>ppt_w</p:attrName>
                                        </p:attrNameLst>
                                      </p:cBhvr>
                                      <p:tavLst>
                                        <p:tav tm="0">
                                          <p:val>
                                            <p:fltVal val="0"/>
                                          </p:val>
                                        </p:tav>
                                        <p:tav tm="100000">
                                          <p:val>
                                            <p:strVal val="#ppt_w"/>
                                          </p:val>
                                        </p:tav>
                                      </p:tavLst>
                                    </p:anim>
                                    <p:anim calcmode="lin" valueType="num">
                                      <p:cBhvr>
                                        <p:cTn id="35" dur="500" fill="hold"/>
                                        <p:tgtEl>
                                          <p:spTgt spid="6148"/>
                                        </p:tgtEl>
                                        <p:attrNameLst>
                                          <p:attrName>ppt_h</p:attrName>
                                        </p:attrNameLst>
                                      </p:cBhvr>
                                      <p:tavLst>
                                        <p:tav tm="0">
                                          <p:val>
                                            <p:fltVal val="0"/>
                                          </p:val>
                                        </p:tav>
                                        <p:tav tm="100000">
                                          <p:val>
                                            <p:strVal val="#ppt_h"/>
                                          </p:val>
                                        </p:tav>
                                      </p:tavLst>
                                    </p:anim>
                                    <p:animEffect transition="in" filter="fade">
                                      <p:cBhvr>
                                        <p:cTn id="36" dur="500"/>
                                        <p:tgtEl>
                                          <p:spTgt spid="6148"/>
                                        </p:tgtEl>
                                      </p:cBhvr>
                                    </p:animEffect>
                                  </p:childTnLst>
                                </p:cTn>
                              </p:par>
                              <p:par>
                                <p:cTn id="37" presetID="53" presetClass="entr" presetSubtype="16" fill="hold" grpId="0" nodeType="withEffect">
                                  <p:stCondLst>
                                    <p:cond delay="0"/>
                                  </p:stCondLst>
                                  <p:childTnLst>
                                    <p:set>
                                      <p:cBhvr>
                                        <p:cTn id="38" dur="1" fill="hold">
                                          <p:stCondLst>
                                            <p:cond delay="0"/>
                                          </p:stCondLst>
                                        </p:cTn>
                                        <p:tgtEl>
                                          <p:spTgt spid="23"/>
                                        </p:tgtEl>
                                        <p:attrNameLst>
                                          <p:attrName>style.visibility</p:attrName>
                                        </p:attrNameLst>
                                      </p:cBhvr>
                                      <p:to>
                                        <p:strVal val="visible"/>
                                      </p:to>
                                    </p:set>
                                    <p:anim calcmode="lin" valueType="num">
                                      <p:cBhvr>
                                        <p:cTn id="39" dur="500" fill="hold"/>
                                        <p:tgtEl>
                                          <p:spTgt spid="23"/>
                                        </p:tgtEl>
                                        <p:attrNameLst>
                                          <p:attrName>ppt_w</p:attrName>
                                        </p:attrNameLst>
                                      </p:cBhvr>
                                      <p:tavLst>
                                        <p:tav tm="0">
                                          <p:val>
                                            <p:fltVal val="0"/>
                                          </p:val>
                                        </p:tav>
                                        <p:tav tm="100000">
                                          <p:val>
                                            <p:strVal val="#ppt_w"/>
                                          </p:val>
                                        </p:tav>
                                      </p:tavLst>
                                    </p:anim>
                                    <p:anim calcmode="lin" valueType="num">
                                      <p:cBhvr>
                                        <p:cTn id="40" dur="500" fill="hold"/>
                                        <p:tgtEl>
                                          <p:spTgt spid="23"/>
                                        </p:tgtEl>
                                        <p:attrNameLst>
                                          <p:attrName>ppt_h</p:attrName>
                                        </p:attrNameLst>
                                      </p:cBhvr>
                                      <p:tavLst>
                                        <p:tav tm="0">
                                          <p:val>
                                            <p:fltVal val="0"/>
                                          </p:val>
                                        </p:tav>
                                        <p:tav tm="100000">
                                          <p:val>
                                            <p:strVal val="#ppt_h"/>
                                          </p:val>
                                        </p:tav>
                                      </p:tavLst>
                                    </p:anim>
                                    <p:animEffect transition="in" filter="fade">
                                      <p:cBhvr>
                                        <p:cTn id="41" dur="500"/>
                                        <p:tgtEl>
                                          <p:spTgt spid="23"/>
                                        </p:tgtEl>
                                      </p:cBhvr>
                                    </p:animEffect>
                                  </p:childTnLst>
                                </p:cTn>
                              </p:par>
                              <p:par>
                                <p:cTn id="42" presetID="53" presetClass="entr" presetSubtype="16" fill="hold" nodeType="withEffect">
                                  <p:stCondLst>
                                    <p:cond delay="0"/>
                                  </p:stCondLst>
                                  <p:childTnLst>
                                    <p:set>
                                      <p:cBhvr>
                                        <p:cTn id="43" dur="1" fill="hold">
                                          <p:stCondLst>
                                            <p:cond delay="0"/>
                                          </p:stCondLst>
                                        </p:cTn>
                                        <p:tgtEl>
                                          <p:spTgt spid="6149"/>
                                        </p:tgtEl>
                                        <p:attrNameLst>
                                          <p:attrName>style.visibility</p:attrName>
                                        </p:attrNameLst>
                                      </p:cBhvr>
                                      <p:to>
                                        <p:strVal val="visible"/>
                                      </p:to>
                                    </p:set>
                                    <p:anim calcmode="lin" valueType="num">
                                      <p:cBhvr>
                                        <p:cTn id="44" dur="500" fill="hold"/>
                                        <p:tgtEl>
                                          <p:spTgt spid="6149"/>
                                        </p:tgtEl>
                                        <p:attrNameLst>
                                          <p:attrName>ppt_w</p:attrName>
                                        </p:attrNameLst>
                                      </p:cBhvr>
                                      <p:tavLst>
                                        <p:tav tm="0">
                                          <p:val>
                                            <p:fltVal val="0"/>
                                          </p:val>
                                        </p:tav>
                                        <p:tav tm="100000">
                                          <p:val>
                                            <p:strVal val="#ppt_w"/>
                                          </p:val>
                                        </p:tav>
                                      </p:tavLst>
                                    </p:anim>
                                    <p:anim calcmode="lin" valueType="num">
                                      <p:cBhvr>
                                        <p:cTn id="45" dur="500" fill="hold"/>
                                        <p:tgtEl>
                                          <p:spTgt spid="6149"/>
                                        </p:tgtEl>
                                        <p:attrNameLst>
                                          <p:attrName>ppt_h</p:attrName>
                                        </p:attrNameLst>
                                      </p:cBhvr>
                                      <p:tavLst>
                                        <p:tav tm="0">
                                          <p:val>
                                            <p:fltVal val="0"/>
                                          </p:val>
                                        </p:tav>
                                        <p:tav tm="100000">
                                          <p:val>
                                            <p:strVal val="#ppt_h"/>
                                          </p:val>
                                        </p:tav>
                                      </p:tavLst>
                                    </p:anim>
                                    <p:animEffect transition="in" filter="fade">
                                      <p:cBhvr>
                                        <p:cTn id="46" dur="500"/>
                                        <p:tgtEl>
                                          <p:spTgt spid="6149"/>
                                        </p:tgtEl>
                                      </p:cBhvr>
                                    </p:animEffect>
                                  </p:childTnLst>
                                </p:cTn>
                              </p:par>
                              <p:par>
                                <p:cTn id="47" presetID="53" presetClass="entr" presetSubtype="16" fill="hold" grpId="0" nodeType="withEffect">
                                  <p:stCondLst>
                                    <p:cond delay="0"/>
                                  </p:stCondLst>
                                  <p:childTnLst>
                                    <p:set>
                                      <p:cBhvr>
                                        <p:cTn id="48" dur="1" fill="hold">
                                          <p:stCondLst>
                                            <p:cond delay="0"/>
                                          </p:stCondLst>
                                        </p:cTn>
                                        <p:tgtEl>
                                          <p:spTgt spid="24"/>
                                        </p:tgtEl>
                                        <p:attrNameLst>
                                          <p:attrName>style.visibility</p:attrName>
                                        </p:attrNameLst>
                                      </p:cBhvr>
                                      <p:to>
                                        <p:strVal val="visible"/>
                                      </p:to>
                                    </p:set>
                                    <p:anim calcmode="lin" valueType="num">
                                      <p:cBhvr>
                                        <p:cTn id="49" dur="500" fill="hold"/>
                                        <p:tgtEl>
                                          <p:spTgt spid="24"/>
                                        </p:tgtEl>
                                        <p:attrNameLst>
                                          <p:attrName>ppt_w</p:attrName>
                                        </p:attrNameLst>
                                      </p:cBhvr>
                                      <p:tavLst>
                                        <p:tav tm="0">
                                          <p:val>
                                            <p:fltVal val="0"/>
                                          </p:val>
                                        </p:tav>
                                        <p:tav tm="100000">
                                          <p:val>
                                            <p:strVal val="#ppt_w"/>
                                          </p:val>
                                        </p:tav>
                                      </p:tavLst>
                                    </p:anim>
                                    <p:anim calcmode="lin" valueType="num">
                                      <p:cBhvr>
                                        <p:cTn id="50" dur="500" fill="hold"/>
                                        <p:tgtEl>
                                          <p:spTgt spid="24"/>
                                        </p:tgtEl>
                                        <p:attrNameLst>
                                          <p:attrName>ppt_h</p:attrName>
                                        </p:attrNameLst>
                                      </p:cBhvr>
                                      <p:tavLst>
                                        <p:tav tm="0">
                                          <p:val>
                                            <p:fltVal val="0"/>
                                          </p:val>
                                        </p:tav>
                                        <p:tav tm="100000">
                                          <p:val>
                                            <p:strVal val="#ppt_h"/>
                                          </p:val>
                                        </p:tav>
                                      </p:tavLst>
                                    </p:anim>
                                    <p:animEffect transition="in" filter="fade">
                                      <p:cBhvr>
                                        <p:cTn id="51" dur="500"/>
                                        <p:tgtEl>
                                          <p:spTgt spid="24"/>
                                        </p:tgtEl>
                                      </p:cBhvr>
                                    </p:animEffect>
                                  </p:childTnLst>
                                </p:cTn>
                              </p:par>
                              <p:par>
                                <p:cTn id="52" presetID="53" presetClass="entr" presetSubtype="16" fill="hold" nodeType="withEffect">
                                  <p:stCondLst>
                                    <p:cond delay="0"/>
                                  </p:stCondLst>
                                  <p:childTnLst>
                                    <p:set>
                                      <p:cBhvr>
                                        <p:cTn id="53" dur="1" fill="hold">
                                          <p:stCondLst>
                                            <p:cond delay="0"/>
                                          </p:stCondLst>
                                        </p:cTn>
                                        <p:tgtEl>
                                          <p:spTgt spid="6150"/>
                                        </p:tgtEl>
                                        <p:attrNameLst>
                                          <p:attrName>style.visibility</p:attrName>
                                        </p:attrNameLst>
                                      </p:cBhvr>
                                      <p:to>
                                        <p:strVal val="visible"/>
                                      </p:to>
                                    </p:set>
                                    <p:anim calcmode="lin" valueType="num">
                                      <p:cBhvr>
                                        <p:cTn id="54" dur="500" fill="hold"/>
                                        <p:tgtEl>
                                          <p:spTgt spid="6150"/>
                                        </p:tgtEl>
                                        <p:attrNameLst>
                                          <p:attrName>ppt_w</p:attrName>
                                        </p:attrNameLst>
                                      </p:cBhvr>
                                      <p:tavLst>
                                        <p:tav tm="0">
                                          <p:val>
                                            <p:fltVal val="0"/>
                                          </p:val>
                                        </p:tav>
                                        <p:tav tm="100000">
                                          <p:val>
                                            <p:strVal val="#ppt_w"/>
                                          </p:val>
                                        </p:tav>
                                      </p:tavLst>
                                    </p:anim>
                                    <p:anim calcmode="lin" valueType="num">
                                      <p:cBhvr>
                                        <p:cTn id="55" dur="500" fill="hold"/>
                                        <p:tgtEl>
                                          <p:spTgt spid="6150"/>
                                        </p:tgtEl>
                                        <p:attrNameLst>
                                          <p:attrName>ppt_h</p:attrName>
                                        </p:attrNameLst>
                                      </p:cBhvr>
                                      <p:tavLst>
                                        <p:tav tm="0">
                                          <p:val>
                                            <p:fltVal val="0"/>
                                          </p:val>
                                        </p:tav>
                                        <p:tav tm="100000">
                                          <p:val>
                                            <p:strVal val="#ppt_h"/>
                                          </p:val>
                                        </p:tav>
                                      </p:tavLst>
                                    </p:anim>
                                    <p:animEffect transition="in" filter="fade">
                                      <p:cBhvr>
                                        <p:cTn id="56" dur="500"/>
                                        <p:tgtEl>
                                          <p:spTgt spid="6150"/>
                                        </p:tgtEl>
                                      </p:cBhvr>
                                    </p:animEffect>
                                  </p:childTnLst>
                                </p:cTn>
                              </p:par>
                            </p:childTnLst>
                          </p:cTn>
                        </p:par>
                      </p:childTnLst>
                    </p:cTn>
                  </p:par>
                  <p:par>
                    <p:cTn id="57" fill="hold">
                      <p:stCondLst>
                        <p:cond delay="indefinite"/>
                      </p:stCondLst>
                      <p:childTnLst>
                        <p:par>
                          <p:cTn id="58" fill="hold">
                            <p:stCondLst>
                              <p:cond delay="0"/>
                            </p:stCondLst>
                            <p:childTnLst>
                              <p:par>
                                <p:cTn id="59" presetID="3" presetClass="entr" presetSubtype="10" fill="hold" grpId="0" nodeType="clickEffect">
                                  <p:stCondLst>
                                    <p:cond delay="0"/>
                                  </p:stCondLst>
                                  <p:childTnLst>
                                    <p:set>
                                      <p:cBhvr>
                                        <p:cTn id="60" dur="1" fill="hold">
                                          <p:stCondLst>
                                            <p:cond delay="0"/>
                                          </p:stCondLst>
                                        </p:cTn>
                                        <p:tgtEl>
                                          <p:spTgt spid="26"/>
                                        </p:tgtEl>
                                        <p:attrNameLst>
                                          <p:attrName>style.visibility</p:attrName>
                                        </p:attrNameLst>
                                      </p:cBhvr>
                                      <p:to>
                                        <p:strVal val="visible"/>
                                      </p:to>
                                    </p:set>
                                    <p:animEffect transition="in" filter="blinds(horizontal)">
                                      <p:cBhvr>
                                        <p:cTn id="61" dur="500"/>
                                        <p:tgtEl>
                                          <p:spTgt spid="2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21" grpId="0"/>
      <p:bldP spid="22" grpId="0"/>
      <p:bldP spid="23" grpId="0"/>
      <p:bldP spid="24" grpId="0"/>
      <p:bldP spid="26" grpId="0" animBg="1"/>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Content Placeholder 10"/>
          <p:cNvSpPr>
            <a:spLocks noGrp="1"/>
          </p:cNvSpPr>
          <p:nvPr>
            <p:ph sz="quarter" idx="13"/>
          </p:nvPr>
        </p:nvSpPr>
        <p:spPr>
          <a:xfrm>
            <a:off x="685800" y="2781300"/>
            <a:ext cx="6416040" cy="676339"/>
          </a:xfrm>
        </p:spPr>
        <p:txBody>
          <a:bodyPr wrap="square">
            <a:spAutoFit/>
          </a:bodyPr>
          <a:lstStyle/>
          <a:p>
            <a:pPr marL="457200" indent="-457200"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	Alternative Method:</a:t>
            </a:r>
          </a:p>
        </p:txBody>
      </p:sp>
      <p:pic>
        <p:nvPicPr>
          <p:cNvPr id="7" name="Picture 2" descr="D:\Deepak\Powerpoint\Re-work\Art\New.wmf"/>
          <p:cNvPicPr>
            <a:picLocks noChangeAspect="1" noChangeArrowheads="1"/>
          </p:cNvPicPr>
          <p:nvPr/>
        </p:nvPicPr>
        <p:blipFill>
          <a:blip r:embed="rId2" cstate="print"/>
          <a:srcRect/>
          <a:stretch>
            <a:fillRect/>
          </a:stretch>
        </p:blipFill>
        <p:spPr bwMode="auto">
          <a:xfrm>
            <a:off x="1304472" y="3604986"/>
            <a:ext cx="4381500" cy="1257300"/>
          </a:xfrm>
          <a:prstGeom prst="rect">
            <a:avLst/>
          </a:prstGeom>
          <a:noFill/>
        </p:spPr>
      </p:pic>
      <p:pic>
        <p:nvPicPr>
          <p:cNvPr id="8" name="Picture 3"/>
          <p:cNvPicPr>
            <a:picLocks noChangeAspect="1" noChangeArrowheads="1"/>
          </p:cNvPicPr>
          <p:nvPr/>
        </p:nvPicPr>
        <p:blipFill>
          <a:blip r:embed="rId3" cstate="print"/>
          <a:srcRect/>
          <a:stretch>
            <a:fillRect/>
          </a:stretch>
        </p:blipFill>
        <p:spPr bwMode="auto">
          <a:xfrm>
            <a:off x="6353175" y="3857625"/>
            <a:ext cx="1038225" cy="1095375"/>
          </a:xfrm>
          <a:prstGeom prst="rect">
            <a:avLst/>
          </a:prstGeom>
          <a:noFill/>
          <a:ln w="9525">
            <a:noFill/>
            <a:miter lim="800000"/>
            <a:headEnd/>
            <a:tailEnd/>
          </a:ln>
          <a:effectLst/>
        </p:spPr>
      </p:pic>
      <p:sp>
        <p:nvSpPr>
          <p:cNvPr id="6"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tabLst>
                <a:tab pos="393192" algn="r"/>
                <a:tab pos="640080" algn="l"/>
              </a:tabLst>
            </a:pPr>
            <a:r>
              <a:rPr lang="en-US" sz="1500" b="1" dirty="0" smtClean="0">
                <a:solidFill>
                  <a:schemeClr val="bg1"/>
                </a:solidFill>
                <a:latin typeface="Times New Roman" pitchFamily="18" charset="0"/>
                <a:cs typeface="Times New Roman" pitchFamily="18" charset="0"/>
              </a:rPr>
              <a:t>Revision Exam 1 Paper 1</a:t>
            </a:r>
          </a:p>
        </p:txBody>
      </p:sp>
    </p:spTree>
    <p:extLst>
      <p:ext uri="{BB962C8B-B14F-4D97-AF65-F5344CB8AC3E}">
        <p14:creationId xmlns:p14="http://schemas.microsoft.com/office/powerpoint/2010/main" xmlns="" val="1862447457"/>
      </p:ext>
    </p:extLst>
  </p:cSld>
  <p:clrMapOvr>
    <a:masterClrMapping/>
  </p:clrMapOvr>
  <p:transition spd="slow">
    <p:strips dir="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11">
                                            <p:txEl>
                                              <p:pRg st="0" end="0"/>
                                            </p:txEl>
                                          </p:spTgt>
                                        </p:tgtEl>
                                        <p:attrNameLst>
                                          <p:attrName>style.visibility</p:attrName>
                                        </p:attrNameLst>
                                      </p:cBhvr>
                                      <p:to>
                                        <p:strVal val="visible"/>
                                      </p:to>
                                    </p:set>
                                    <p:anim calcmode="lin" valueType="num">
                                      <p:cBhvr>
                                        <p:cTn id="7" dur="500" fill="hold"/>
                                        <p:tgtEl>
                                          <p:spTgt spid="11">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11">
                                            <p:txEl>
                                              <p:pRg st="0" end="0"/>
                                            </p:txEl>
                                          </p:spTgt>
                                        </p:tgtEl>
                                        <p:attrNameLst>
                                          <p:attrName>ppt_h</p:attrName>
                                        </p:attrNameLst>
                                      </p:cBhvr>
                                      <p:tavLst>
                                        <p:tav tm="0">
                                          <p:val>
                                            <p:fltVal val="0"/>
                                          </p:val>
                                        </p:tav>
                                        <p:tav tm="100000">
                                          <p:val>
                                            <p:strVal val="#ppt_h"/>
                                          </p:val>
                                        </p:tav>
                                      </p:tavLst>
                                    </p:anim>
                                  </p:childTnLst>
                                </p:cTn>
                              </p:par>
                              <p:par>
                                <p:cTn id="9" presetID="23" presetClass="entr" presetSubtype="16" fill="hold" nodeType="withEffect">
                                  <p:stCondLst>
                                    <p:cond delay="0"/>
                                  </p:stCondLst>
                                  <p:childTnLst>
                                    <p:set>
                                      <p:cBhvr>
                                        <p:cTn id="10" dur="1" fill="hold">
                                          <p:stCondLst>
                                            <p:cond delay="0"/>
                                          </p:stCondLst>
                                        </p:cTn>
                                        <p:tgtEl>
                                          <p:spTgt spid="7"/>
                                        </p:tgtEl>
                                        <p:attrNameLst>
                                          <p:attrName>style.visibility</p:attrName>
                                        </p:attrNameLst>
                                      </p:cBhvr>
                                      <p:to>
                                        <p:strVal val="visible"/>
                                      </p:to>
                                    </p:set>
                                    <p:anim calcmode="lin" valueType="num">
                                      <p:cBhvr>
                                        <p:cTn id="11" dur="500" fill="hold"/>
                                        <p:tgtEl>
                                          <p:spTgt spid="7"/>
                                        </p:tgtEl>
                                        <p:attrNameLst>
                                          <p:attrName>ppt_w</p:attrName>
                                        </p:attrNameLst>
                                      </p:cBhvr>
                                      <p:tavLst>
                                        <p:tav tm="0">
                                          <p:val>
                                            <p:fltVal val="0"/>
                                          </p:val>
                                        </p:tav>
                                        <p:tav tm="100000">
                                          <p:val>
                                            <p:strVal val="#ppt_w"/>
                                          </p:val>
                                        </p:tav>
                                      </p:tavLst>
                                    </p:anim>
                                    <p:anim calcmode="lin" valueType="num">
                                      <p:cBhvr>
                                        <p:cTn id="12" dur="500" fill="hold"/>
                                        <p:tgtEl>
                                          <p:spTgt spid="7"/>
                                        </p:tgtEl>
                                        <p:attrNameLst>
                                          <p:attrName>ppt_h</p:attrName>
                                        </p:attrNameLst>
                                      </p:cBhvr>
                                      <p:tavLst>
                                        <p:tav tm="0">
                                          <p:val>
                                            <p:fltVal val="0"/>
                                          </p:val>
                                        </p:tav>
                                        <p:tav tm="100000">
                                          <p:val>
                                            <p:strVal val="#ppt_h"/>
                                          </p:val>
                                        </p:tav>
                                      </p:tavLst>
                                    </p:anim>
                                  </p:childTnLst>
                                </p:cTn>
                              </p:par>
                              <p:par>
                                <p:cTn id="13" presetID="23" presetClass="entr" presetSubtype="16" fill="hold" nodeType="withEffect">
                                  <p:stCondLst>
                                    <p:cond delay="0"/>
                                  </p:stCondLst>
                                  <p:childTnLst>
                                    <p:set>
                                      <p:cBhvr>
                                        <p:cTn id="14" dur="1" fill="hold">
                                          <p:stCondLst>
                                            <p:cond delay="0"/>
                                          </p:stCondLst>
                                        </p:cTn>
                                        <p:tgtEl>
                                          <p:spTgt spid="8"/>
                                        </p:tgtEl>
                                        <p:attrNameLst>
                                          <p:attrName>style.visibility</p:attrName>
                                        </p:attrNameLst>
                                      </p:cBhvr>
                                      <p:to>
                                        <p:strVal val="visible"/>
                                      </p:to>
                                    </p:set>
                                    <p:anim calcmode="lin" valueType="num">
                                      <p:cBhvr>
                                        <p:cTn id="15" dur="500" fill="hold"/>
                                        <p:tgtEl>
                                          <p:spTgt spid="8"/>
                                        </p:tgtEl>
                                        <p:attrNameLst>
                                          <p:attrName>ppt_w</p:attrName>
                                        </p:attrNameLst>
                                      </p:cBhvr>
                                      <p:tavLst>
                                        <p:tav tm="0">
                                          <p:val>
                                            <p:fltVal val="0"/>
                                          </p:val>
                                        </p:tav>
                                        <p:tav tm="100000">
                                          <p:val>
                                            <p:strVal val="#ppt_w"/>
                                          </p:val>
                                        </p:tav>
                                      </p:tavLst>
                                    </p:anim>
                                    <p:anim calcmode="lin" valueType="num">
                                      <p:cBhvr>
                                        <p:cTn id="16" dur="500" fill="hold"/>
                                        <p:tgtEl>
                                          <p:spTgt spid="8"/>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build="p"/>
    </p:bld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Content Placeholder 10"/>
          <p:cNvSpPr>
            <a:spLocks noGrp="1"/>
          </p:cNvSpPr>
          <p:nvPr>
            <p:ph sz="quarter" idx="13"/>
          </p:nvPr>
        </p:nvSpPr>
        <p:spPr>
          <a:xfrm>
            <a:off x="685800" y="2258041"/>
            <a:ext cx="7010400" cy="1183466"/>
          </a:xfrm>
        </p:spPr>
        <p:txBody>
          <a:bodyPr wrap="square">
            <a:spAutoFit/>
          </a:bodyPr>
          <a:lstStyle/>
          <a:p>
            <a:pPr marL="511175" indent="-511175">
              <a:lnSpc>
                <a:spcPct val="165000"/>
              </a:lnSpc>
              <a:spcBef>
                <a:spcPct val="0"/>
              </a:spcBef>
              <a:buFontTx/>
              <a:buNone/>
              <a:tabLst>
                <a:tab pos="800100" algn="l"/>
                <a:tab pos="3889375" algn="l"/>
              </a:tabLst>
            </a:pPr>
            <a:r>
              <a:rPr lang="en-US" sz="2300" b="1" dirty="0" smtClean="0">
                <a:solidFill>
                  <a:schemeClr val="tx1"/>
                </a:solidFill>
                <a:latin typeface="Times New Roman" pitchFamily="18" charset="0"/>
                <a:cs typeface="Times New Roman" pitchFamily="18" charset="0"/>
              </a:rPr>
              <a:t>33.	</a:t>
            </a:r>
            <a:r>
              <a:rPr lang="en-US" sz="2300" dirty="0" smtClean="0">
                <a:solidFill>
                  <a:schemeClr val="tx1"/>
                </a:solidFill>
                <a:latin typeface="Times New Roman" pitchFamily="18" charset="0"/>
                <a:cs typeface="Times New Roman" pitchFamily="18" charset="0"/>
              </a:rPr>
              <a:t>The number of students who </a:t>
            </a:r>
            <a:br>
              <a:rPr lang="en-US" sz="2300" dirty="0" smtClean="0">
                <a:solidFill>
                  <a:schemeClr val="tx1"/>
                </a:solidFill>
                <a:latin typeface="Times New Roman" pitchFamily="18" charset="0"/>
                <a:cs typeface="Times New Roman" pitchFamily="18" charset="0"/>
              </a:rPr>
            </a:br>
            <a:r>
              <a:rPr lang="en-US" sz="2300" dirty="0" smtClean="0">
                <a:solidFill>
                  <a:schemeClr val="tx1"/>
                </a:solidFill>
                <a:latin typeface="Times New Roman" pitchFamily="18" charset="0"/>
                <a:cs typeface="Times New Roman" pitchFamily="18" charset="0"/>
              </a:rPr>
              <a:t>spend it playing </a:t>
            </a:r>
            <a:r>
              <a:rPr lang="en-US" sz="2300" dirty="0" err="1" smtClean="0">
                <a:solidFill>
                  <a:schemeClr val="tx1"/>
                </a:solidFill>
                <a:latin typeface="Times New Roman" pitchFamily="18" charset="0"/>
                <a:cs typeface="Times New Roman" pitchFamily="18" charset="0"/>
              </a:rPr>
              <a:t>Jiu-Jitsu</a:t>
            </a:r>
            <a:r>
              <a:rPr lang="en-US" sz="2300" dirty="0" smtClean="0">
                <a:solidFill>
                  <a:schemeClr val="tx1"/>
                </a:solidFill>
                <a:latin typeface="Times New Roman" pitchFamily="18" charset="0"/>
                <a:cs typeface="Times New Roman" pitchFamily="18" charset="0"/>
              </a:rPr>
              <a:t>	</a:t>
            </a:r>
          </a:p>
        </p:txBody>
      </p:sp>
      <p:pic>
        <p:nvPicPr>
          <p:cNvPr id="5" name="Picture 2" descr="D:\Deepak\Powerpoint\Re-work\Art\Slide_69.wmf"/>
          <p:cNvPicPr>
            <a:picLocks noChangeAspect="1" noChangeArrowheads="1"/>
          </p:cNvPicPr>
          <p:nvPr/>
        </p:nvPicPr>
        <p:blipFill>
          <a:blip r:embed="rId2" cstate="print"/>
          <a:srcRect/>
          <a:stretch>
            <a:fillRect/>
          </a:stretch>
        </p:blipFill>
        <p:spPr bwMode="auto">
          <a:xfrm>
            <a:off x="4715352" y="2730500"/>
            <a:ext cx="1562100" cy="1536700"/>
          </a:xfrm>
          <a:prstGeom prst="rect">
            <a:avLst/>
          </a:prstGeom>
          <a:noFill/>
        </p:spPr>
      </p:pic>
      <p:sp>
        <p:nvSpPr>
          <p:cNvPr id="4"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tabLst>
                <a:tab pos="393192" algn="r"/>
                <a:tab pos="640080" algn="l"/>
              </a:tabLst>
            </a:pPr>
            <a:r>
              <a:rPr lang="en-US" sz="1500" b="1" dirty="0" smtClean="0">
                <a:solidFill>
                  <a:schemeClr val="bg1"/>
                </a:solidFill>
                <a:latin typeface="Times New Roman" pitchFamily="18" charset="0"/>
                <a:cs typeface="Times New Roman" pitchFamily="18" charset="0"/>
              </a:rPr>
              <a:t>Revision Exam 1 Paper 1</a:t>
            </a:r>
          </a:p>
        </p:txBody>
      </p:sp>
    </p:spTree>
    <p:extLst>
      <p:ext uri="{BB962C8B-B14F-4D97-AF65-F5344CB8AC3E}">
        <p14:creationId xmlns:p14="http://schemas.microsoft.com/office/powerpoint/2010/main" xmlns="" val="1862447457"/>
      </p:ext>
    </p:extLst>
  </p:cSld>
  <p:clrMapOvr>
    <a:masterClrMapping/>
  </p:clrMapOvr>
  <p:transition spd="slow">
    <p:strips dir="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8">
                                            <p:txEl>
                                              <p:pRg st="0" end="0"/>
                                            </p:txEl>
                                          </p:spTgt>
                                        </p:tgtEl>
                                        <p:attrNameLst>
                                          <p:attrName>style.visibility</p:attrName>
                                        </p:attrNameLst>
                                      </p:cBhvr>
                                      <p:to>
                                        <p:strVal val="visible"/>
                                      </p:to>
                                    </p:set>
                                    <p:anim calcmode="lin" valueType="num">
                                      <p:cBhvr>
                                        <p:cTn id="7" dur="500" fill="hold"/>
                                        <p:tgtEl>
                                          <p:spTgt spid="8">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8">
                                            <p:txEl>
                                              <p:pRg st="0" end="0"/>
                                            </p:txEl>
                                          </p:spTgt>
                                        </p:tgtEl>
                                        <p:attrNameLst>
                                          <p:attrName>ppt_h</p:attrName>
                                        </p:attrNameLst>
                                      </p:cBhvr>
                                      <p:tavLst>
                                        <p:tav tm="0">
                                          <p:val>
                                            <p:fltVal val="0"/>
                                          </p:val>
                                        </p:tav>
                                        <p:tav tm="100000">
                                          <p:val>
                                            <p:strVal val="#ppt_h"/>
                                          </p:val>
                                        </p:tav>
                                      </p:tavLst>
                                    </p:anim>
                                  </p:childTnLst>
                                </p:cTn>
                              </p:par>
                              <p:par>
                                <p:cTn id="9" presetID="23" presetClass="entr" presetSubtype="16" fill="hold" nodeType="with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p:cTn id="11" dur="500" fill="hold"/>
                                        <p:tgtEl>
                                          <p:spTgt spid="5"/>
                                        </p:tgtEl>
                                        <p:attrNameLst>
                                          <p:attrName>ppt_w</p:attrName>
                                        </p:attrNameLst>
                                      </p:cBhvr>
                                      <p:tavLst>
                                        <p:tav tm="0">
                                          <p:val>
                                            <p:fltVal val="0"/>
                                          </p:val>
                                        </p:tav>
                                        <p:tav tm="100000">
                                          <p:val>
                                            <p:strVal val="#ppt_w"/>
                                          </p:val>
                                        </p:tav>
                                      </p:tavLst>
                                    </p:anim>
                                    <p:anim calcmode="lin" valueType="num">
                                      <p:cBhvr>
                                        <p:cTn id="12" dur="500" fill="hold"/>
                                        <p:tgtEl>
                                          <p:spTgt spid="5"/>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build="p"/>
    </p:bldLst>
  </p:timing>
</p:sld>
</file>

<file path=ppt/slides/slide7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609600" y="2667000"/>
            <a:ext cx="627095" cy="446276"/>
          </a:xfrm>
          <a:prstGeom prst="rect">
            <a:avLst/>
          </a:prstGeom>
        </p:spPr>
        <p:txBody>
          <a:bodyPr wrap="none">
            <a:spAutoFit/>
          </a:bodyPr>
          <a:lstStyle/>
          <a:p>
            <a:r>
              <a:rPr lang="en-US" sz="2300" b="1" dirty="0" smtClean="0">
                <a:latin typeface="Times New Roman" pitchFamily="18" charset="0"/>
                <a:cs typeface="Times New Roman" pitchFamily="18" charset="0"/>
              </a:rPr>
              <a:t>39. </a:t>
            </a:r>
            <a:endParaRPr lang="en-US" sz="2300" dirty="0">
              <a:latin typeface="Times New Roman" pitchFamily="18" charset="0"/>
              <a:cs typeface="Times New Roman" pitchFamily="18" charset="0"/>
            </a:endParaRPr>
          </a:p>
        </p:txBody>
      </p:sp>
      <p:sp>
        <p:nvSpPr>
          <p:cNvPr id="5" name="TextBox 4"/>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4 Paper 1</a:t>
            </a:r>
          </a:p>
        </p:txBody>
      </p:sp>
      <p:pic>
        <p:nvPicPr>
          <p:cNvPr id="2515970" name="Picture 2" descr="Z:\CARRIBEAN\MATHEMATICS_VOL-1_PPT_DESIGN\Incoming\Volume_01\Equations\Revision_Exam_4\Eqn117.wmf"/>
          <p:cNvPicPr>
            <a:picLocks noChangeAspect="1" noChangeArrowheads="1"/>
          </p:cNvPicPr>
          <p:nvPr/>
        </p:nvPicPr>
        <p:blipFill>
          <a:blip r:embed="rId2" cstate="print"/>
          <a:srcRect/>
          <a:stretch>
            <a:fillRect/>
          </a:stretch>
        </p:blipFill>
        <p:spPr bwMode="auto">
          <a:xfrm>
            <a:off x="1206500" y="2695575"/>
            <a:ext cx="4775200" cy="1333500"/>
          </a:xfrm>
          <a:prstGeom prst="rect">
            <a:avLst/>
          </a:prstGeom>
          <a:noFill/>
        </p:spPr>
      </p:pic>
    </p:spTree>
    <p:extLst>
      <p:ext uri="{BB962C8B-B14F-4D97-AF65-F5344CB8AC3E}">
        <p14:creationId xmlns:p14="http://schemas.microsoft.com/office/powerpoint/2010/main" xmlns="" val="2089099553"/>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500" fill="hold"/>
                                        <p:tgtEl>
                                          <p:spTgt spid="4"/>
                                        </p:tgtEl>
                                        <p:attrNameLst>
                                          <p:attrName>ppt_w</p:attrName>
                                        </p:attrNameLst>
                                      </p:cBhvr>
                                      <p:tavLst>
                                        <p:tav tm="0">
                                          <p:val>
                                            <p:fltVal val="0"/>
                                          </p:val>
                                        </p:tav>
                                        <p:tav tm="100000">
                                          <p:val>
                                            <p:strVal val="#ppt_w"/>
                                          </p:val>
                                        </p:tav>
                                      </p:tavLst>
                                    </p:anim>
                                    <p:anim calcmode="lin" valueType="num">
                                      <p:cBhvr>
                                        <p:cTn id="8" dur="500" fill="hold"/>
                                        <p:tgtEl>
                                          <p:spTgt spid="4"/>
                                        </p:tgtEl>
                                        <p:attrNameLst>
                                          <p:attrName>ppt_h</p:attrName>
                                        </p:attrNameLst>
                                      </p:cBhvr>
                                      <p:tavLst>
                                        <p:tav tm="0">
                                          <p:val>
                                            <p:fltVal val="0"/>
                                          </p:val>
                                        </p:tav>
                                        <p:tav tm="100000">
                                          <p:val>
                                            <p:strVal val="#ppt_h"/>
                                          </p:val>
                                        </p:tav>
                                      </p:tavLst>
                                    </p:anim>
                                    <p:animEffect transition="in" filter="fade">
                                      <p:cBhvr>
                                        <p:cTn id="9" dur="500"/>
                                        <p:tgtEl>
                                          <p:spTgt spid="4"/>
                                        </p:tgtEl>
                                      </p:cBhvr>
                                    </p:animEffect>
                                  </p:childTnLst>
                                </p:cTn>
                              </p:par>
                              <p:par>
                                <p:cTn id="10" presetID="53" presetClass="entr" presetSubtype="0" fill="hold" nodeType="withEffect">
                                  <p:stCondLst>
                                    <p:cond delay="0"/>
                                  </p:stCondLst>
                                  <p:childTnLst>
                                    <p:set>
                                      <p:cBhvr>
                                        <p:cTn id="11" dur="1" fill="hold">
                                          <p:stCondLst>
                                            <p:cond delay="0"/>
                                          </p:stCondLst>
                                        </p:cTn>
                                        <p:tgtEl>
                                          <p:spTgt spid="2515970"/>
                                        </p:tgtEl>
                                        <p:attrNameLst>
                                          <p:attrName>style.visibility</p:attrName>
                                        </p:attrNameLst>
                                      </p:cBhvr>
                                      <p:to>
                                        <p:strVal val="visible"/>
                                      </p:to>
                                    </p:set>
                                    <p:anim calcmode="lin" valueType="num">
                                      <p:cBhvr>
                                        <p:cTn id="12" dur="500" fill="hold"/>
                                        <p:tgtEl>
                                          <p:spTgt spid="2515970"/>
                                        </p:tgtEl>
                                        <p:attrNameLst>
                                          <p:attrName>ppt_w</p:attrName>
                                        </p:attrNameLst>
                                      </p:cBhvr>
                                      <p:tavLst>
                                        <p:tav tm="0">
                                          <p:val>
                                            <p:fltVal val="0"/>
                                          </p:val>
                                        </p:tav>
                                        <p:tav tm="100000">
                                          <p:val>
                                            <p:strVal val="#ppt_w"/>
                                          </p:val>
                                        </p:tav>
                                      </p:tavLst>
                                    </p:anim>
                                    <p:anim calcmode="lin" valueType="num">
                                      <p:cBhvr>
                                        <p:cTn id="13" dur="500" fill="hold"/>
                                        <p:tgtEl>
                                          <p:spTgt spid="2515970"/>
                                        </p:tgtEl>
                                        <p:attrNameLst>
                                          <p:attrName>ppt_h</p:attrName>
                                        </p:attrNameLst>
                                      </p:cBhvr>
                                      <p:tavLst>
                                        <p:tav tm="0">
                                          <p:val>
                                            <p:fltVal val="0"/>
                                          </p:val>
                                        </p:tav>
                                        <p:tav tm="100000">
                                          <p:val>
                                            <p:strVal val="#ppt_h"/>
                                          </p:val>
                                        </p:tav>
                                      </p:tavLst>
                                    </p:anim>
                                    <p:animEffect transition="in" filter="fade">
                                      <p:cBhvr>
                                        <p:cTn id="14" dur="500"/>
                                        <p:tgtEl>
                                          <p:spTgt spid="251597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7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a:xfrm>
            <a:off x="609600" y="2667000"/>
            <a:ext cx="627095" cy="446276"/>
          </a:xfrm>
          <a:prstGeom prst="rect">
            <a:avLst/>
          </a:prstGeom>
        </p:spPr>
        <p:txBody>
          <a:bodyPr wrap="none">
            <a:spAutoFit/>
          </a:bodyPr>
          <a:lstStyle/>
          <a:p>
            <a:r>
              <a:rPr lang="en-US" sz="2300" b="1" dirty="0" smtClean="0">
                <a:latin typeface="Times New Roman" pitchFamily="18" charset="0"/>
                <a:cs typeface="Times New Roman" pitchFamily="18" charset="0"/>
              </a:rPr>
              <a:t>40. </a:t>
            </a:r>
            <a:endParaRPr lang="en-US" sz="2300" dirty="0">
              <a:latin typeface="Times New Roman" pitchFamily="18" charset="0"/>
              <a:cs typeface="Times New Roman" pitchFamily="18" charset="0"/>
            </a:endParaRPr>
          </a:p>
        </p:txBody>
      </p:sp>
      <p:pic>
        <p:nvPicPr>
          <p:cNvPr id="7170" name="Picture 2" descr="\\172.16.2.26\Conver\CARRIBEAN\MATHEMATICS_VOL-1_PPT_DESIGN\Incoming\Volume_01\Equations\Revision_Exam_4\Eqn119.wmf"/>
          <p:cNvPicPr>
            <a:picLocks noChangeAspect="1" noChangeArrowheads="1"/>
          </p:cNvPicPr>
          <p:nvPr/>
        </p:nvPicPr>
        <p:blipFill>
          <a:blip r:embed="rId2" cstate="print">
            <a:extLst>
              <a:ext uri="{28A0092B-C50C-407E-A947-70E740481C1C}">
                <a14:useLocalDpi xmlns:a14="http://schemas.microsoft.com/office/drawing/2010/main" xmlns="" val="0"/>
              </a:ext>
            </a:extLst>
          </a:blip>
          <a:srcRect/>
          <a:stretch>
            <a:fillRect/>
          </a:stretch>
        </p:blipFill>
        <p:spPr bwMode="auto">
          <a:xfrm>
            <a:off x="1826816" y="3395758"/>
            <a:ext cx="1117600" cy="330200"/>
          </a:xfrm>
          <a:prstGeom prst="rect">
            <a:avLst/>
          </a:prstGeom>
          <a:noFill/>
          <a:extLst>
            <a:ext uri="{909E8E84-426E-40DD-AFC4-6F175D3DCCD1}">
              <a14:hiddenFill xmlns:a14="http://schemas.microsoft.com/office/drawing/2010/main" xmlns="">
                <a:solidFill>
                  <a:srgbClr val="FFFFFF"/>
                </a:solidFill>
              </a14:hiddenFill>
            </a:ext>
          </a:extLst>
        </p:spPr>
      </p:pic>
      <p:pic>
        <p:nvPicPr>
          <p:cNvPr id="7171" name="Picture 3" descr="\\172.16.2.26\Conver\CARRIBEAN\MATHEMATICS_VOL-1_PPT_DESIGN\Incoming\Volume_01\Equations\Revision_Exam_4\Eqn120.wmf"/>
          <p:cNvPicPr>
            <a:picLocks noChangeAspect="1" noChangeArrowheads="1"/>
          </p:cNvPicPr>
          <p:nvPr/>
        </p:nvPicPr>
        <p:blipFill>
          <a:blip r:embed="rId3" cstate="print">
            <a:extLst>
              <a:ext uri="{28A0092B-C50C-407E-A947-70E740481C1C}">
                <a14:useLocalDpi xmlns:a14="http://schemas.microsoft.com/office/drawing/2010/main" xmlns="" val="0"/>
              </a:ext>
            </a:extLst>
          </a:blip>
          <a:srcRect/>
          <a:stretch>
            <a:fillRect/>
          </a:stretch>
        </p:blipFill>
        <p:spPr bwMode="auto">
          <a:xfrm>
            <a:off x="3867538" y="3371462"/>
            <a:ext cx="927100" cy="330200"/>
          </a:xfrm>
          <a:prstGeom prst="rect">
            <a:avLst/>
          </a:prstGeom>
          <a:noFill/>
          <a:extLst>
            <a:ext uri="{909E8E84-426E-40DD-AFC4-6F175D3DCCD1}">
              <a14:hiddenFill xmlns:a14="http://schemas.microsoft.com/office/drawing/2010/main" xmlns="">
                <a:solidFill>
                  <a:srgbClr val="FFFFFF"/>
                </a:solidFill>
              </a14:hiddenFill>
            </a:ext>
          </a:extLst>
        </p:spPr>
      </p:pic>
      <p:pic>
        <p:nvPicPr>
          <p:cNvPr id="7172" name="Picture 4" descr="\\172.16.2.26\Conver\CARRIBEAN\MATHEMATICS_VOL-1_PPT_DESIGN\Incoming\Volume_01\Equations\Revision_Exam_4\Eqn121.wmf"/>
          <p:cNvPicPr>
            <a:picLocks noChangeAspect="1" noChangeArrowheads="1"/>
          </p:cNvPicPr>
          <p:nvPr/>
        </p:nvPicPr>
        <p:blipFill>
          <a:blip r:embed="rId4" cstate="print">
            <a:extLst>
              <a:ext uri="{28A0092B-C50C-407E-A947-70E740481C1C}">
                <a14:useLocalDpi xmlns:a14="http://schemas.microsoft.com/office/drawing/2010/main" xmlns="" val="0"/>
              </a:ext>
            </a:extLst>
          </a:blip>
          <a:srcRect/>
          <a:stretch>
            <a:fillRect/>
          </a:stretch>
        </p:blipFill>
        <p:spPr bwMode="auto">
          <a:xfrm>
            <a:off x="1826816" y="3886588"/>
            <a:ext cx="914400" cy="330200"/>
          </a:xfrm>
          <a:prstGeom prst="rect">
            <a:avLst/>
          </a:prstGeom>
          <a:noFill/>
          <a:extLst>
            <a:ext uri="{909E8E84-426E-40DD-AFC4-6F175D3DCCD1}">
              <a14:hiddenFill xmlns:a14="http://schemas.microsoft.com/office/drawing/2010/main" xmlns="">
                <a:solidFill>
                  <a:srgbClr val="FFFFFF"/>
                </a:solidFill>
              </a14:hiddenFill>
            </a:ext>
          </a:extLst>
        </p:spPr>
      </p:pic>
      <p:pic>
        <p:nvPicPr>
          <p:cNvPr id="7173" name="Picture 5" descr="\\172.16.2.26\Conver\CARRIBEAN\MATHEMATICS_VOL-1_PPT_DESIGN\Incoming\Volume_01\Equations\Revision_Exam_4\Eqn122.wmf"/>
          <p:cNvPicPr>
            <a:picLocks noChangeAspect="1" noChangeArrowheads="1"/>
          </p:cNvPicPr>
          <p:nvPr/>
        </p:nvPicPr>
        <p:blipFill>
          <a:blip r:embed="rId5" cstate="print">
            <a:extLst>
              <a:ext uri="{28A0092B-C50C-407E-A947-70E740481C1C}">
                <a14:useLocalDpi xmlns:a14="http://schemas.microsoft.com/office/drawing/2010/main" xmlns="" val="0"/>
              </a:ext>
            </a:extLst>
          </a:blip>
          <a:srcRect/>
          <a:stretch>
            <a:fillRect/>
          </a:stretch>
        </p:blipFill>
        <p:spPr bwMode="auto">
          <a:xfrm>
            <a:off x="3867538" y="3886200"/>
            <a:ext cx="914400" cy="330200"/>
          </a:xfrm>
          <a:prstGeom prst="rect">
            <a:avLst/>
          </a:prstGeom>
          <a:noFill/>
          <a:extLst>
            <a:ext uri="{909E8E84-426E-40DD-AFC4-6F175D3DCCD1}">
              <a14:hiddenFill xmlns:a14="http://schemas.microsoft.com/office/drawing/2010/main" xmlns="">
                <a:solidFill>
                  <a:srgbClr val="FFFFFF"/>
                </a:solidFill>
              </a14:hiddenFill>
            </a:ext>
          </a:extLst>
        </p:spPr>
      </p:pic>
      <p:pic>
        <p:nvPicPr>
          <p:cNvPr id="7175" name="Picture 7" descr="\\172.16.2.26\Conver\CARRIBEAN\MATHEMATICS_VOL-1_PPT_DESIGN\Incoming\Volume_01\Equations\Revision_Exam_4\Eqn118.wmf"/>
          <p:cNvPicPr>
            <a:picLocks noChangeAspect="1" noChangeArrowheads="1"/>
          </p:cNvPicPr>
          <p:nvPr/>
        </p:nvPicPr>
        <p:blipFill>
          <a:blip r:embed="rId6" cstate="print">
            <a:extLst>
              <a:ext uri="{28A0092B-C50C-407E-A947-70E740481C1C}">
                <a14:useLocalDpi xmlns:a14="http://schemas.microsoft.com/office/drawing/2010/main" xmlns="" val="0"/>
              </a:ext>
            </a:extLst>
          </a:blip>
          <a:srcRect/>
          <a:stretch>
            <a:fillRect/>
          </a:stretch>
        </p:blipFill>
        <p:spPr bwMode="auto">
          <a:xfrm>
            <a:off x="1286458" y="2743200"/>
            <a:ext cx="1714500" cy="342900"/>
          </a:xfrm>
          <a:prstGeom prst="rect">
            <a:avLst/>
          </a:prstGeom>
          <a:noFill/>
          <a:extLst>
            <a:ext uri="{909E8E84-426E-40DD-AFC4-6F175D3DCCD1}">
              <a14:hiddenFill xmlns:a14="http://schemas.microsoft.com/office/drawing/2010/main" xmlns="">
                <a:solidFill>
                  <a:srgbClr val="FFFFFF"/>
                </a:solidFill>
              </a14:hiddenFill>
            </a:ext>
          </a:extLst>
        </p:spPr>
      </p:pic>
      <p:sp>
        <p:nvSpPr>
          <p:cNvPr id="10" name="Content Placeholder 10"/>
          <p:cNvSpPr txBox="1">
            <a:spLocks/>
          </p:cNvSpPr>
          <p:nvPr/>
        </p:nvSpPr>
        <p:spPr>
          <a:xfrm>
            <a:off x="1236311" y="3124200"/>
            <a:ext cx="601392" cy="676339"/>
          </a:xfrm>
          <a:prstGeom prst="rect">
            <a:avLst/>
          </a:prstGeom>
        </p:spPr>
        <p:txBody>
          <a:bodyPr wrap="square">
            <a:spAutoFit/>
          </a:bodyPr>
          <a:lstStyle>
            <a:lvl1pPr marL="274320" indent="-274320" algn="l" defTabSz="914400" rtl="0" eaLnBrk="1" latinLnBrk="0" hangingPunct="1">
              <a:spcBef>
                <a:spcPct val="20000"/>
              </a:spcBef>
              <a:buClr>
                <a:schemeClr val="accent1"/>
              </a:buClr>
              <a:buSzPct val="100000"/>
              <a:buFont typeface="Symbol" pitchFamily="18" charset="2"/>
              <a:buChar char=""/>
              <a:defRPr sz="2400" kern="1200">
                <a:solidFill>
                  <a:schemeClr val="tx2"/>
                </a:solidFill>
                <a:latin typeface="+mn-lt"/>
                <a:ea typeface="+mn-ea"/>
                <a:cs typeface="+mn-cs"/>
              </a:defRPr>
            </a:lvl1pPr>
            <a:lvl2pPr marL="576263" indent="-274320" algn="l" defTabSz="914400" rtl="0" eaLnBrk="1" latinLnBrk="0" hangingPunct="1">
              <a:spcBef>
                <a:spcPct val="20000"/>
              </a:spcBef>
              <a:buClr>
                <a:schemeClr val="accent1"/>
              </a:buClr>
              <a:buSzPct val="100000"/>
              <a:buFont typeface="Symbol" pitchFamily="18" charset="2"/>
              <a:buChar char=""/>
              <a:defRPr sz="2200" kern="1200">
                <a:solidFill>
                  <a:schemeClr val="tx2"/>
                </a:solidFill>
                <a:latin typeface="+mn-lt"/>
                <a:ea typeface="+mn-ea"/>
                <a:cs typeface="+mn-cs"/>
              </a:defRPr>
            </a:lvl2pPr>
            <a:lvl3pPr marL="855663" indent="-228600" algn="l" defTabSz="914400" rtl="0" eaLnBrk="1" latinLnBrk="0" hangingPunct="1">
              <a:spcBef>
                <a:spcPct val="20000"/>
              </a:spcBef>
              <a:buClr>
                <a:schemeClr val="accent1"/>
              </a:buClr>
              <a:buSzPct val="100000"/>
              <a:buFont typeface="Symbol" pitchFamily="18" charset="2"/>
              <a:buChar char=""/>
              <a:defRPr sz="2000" kern="1200">
                <a:solidFill>
                  <a:schemeClr val="tx2"/>
                </a:solidFill>
                <a:latin typeface="+mn-lt"/>
                <a:ea typeface="+mn-ea"/>
                <a:cs typeface="+mn-cs"/>
              </a:defRPr>
            </a:lvl3pPr>
            <a:lvl4pPr marL="1143000" indent="-228600" algn="l" defTabSz="914400" rtl="0" eaLnBrk="1" latinLnBrk="0" hangingPunct="1">
              <a:spcBef>
                <a:spcPct val="20000"/>
              </a:spcBef>
              <a:buClr>
                <a:schemeClr val="accent1"/>
              </a:buClr>
              <a:buSzPct val="100000"/>
              <a:buFont typeface="Symbol" pitchFamily="18" charset="2"/>
              <a:buChar char=""/>
              <a:defRPr sz="1800" kern="1200">
                <a:solidFill>
                  <a:schemeClr val="tx2"/>
                </a:solidFill>
                <a:latin typeface="+mn-lt"/>
                <a:ea typeface="+mn-ea"/>
                <a:cs typeface="+mn-cs"/>
              </a:defRPr>
            </a:lvl4pPr>
            <a:lvl5pPr marL="1463040" indent="-228600" algn="l" defTabSz="914400" rtl="0" eaLnBrk="1" latinLnBrk="0" hangingPunct="1">
              <a:spcBef>
                <a:spcPct val="20000"/>
              </a:spcBef>
              <a:buClr>
                <a:schemeClr val="accent1"/>
              </a:buClr>
              <a:buSzPct val="100000"/>
              <a:buFont typeface="Symbol" pitchFamily="18" charset="2"/>
              <a:buChar char=""/>
              <a:defRPr sz="1600" kern="1200">
                <a:solidFill>
                  <a:schemeClr val="tx2"/>
                </a:solidFill>
                <a:latin typeface="+mn-lt"/>
                <a:ea typeface="+mn-ea"/>
                <a:cs typeface="+mn-cs"/>
              </a:defRPr>
            </a:lvl5pPr>
            <a:lvl6pPr marL="178308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6pPr>
            <a:lvl7pPr marL="210312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7pPr>
            <a:lvl8pPr marL="242316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8pPr>
            <a:lvl9pPr marL="274320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9pPr>
          </a:lstStyle>
          <a:p>
            <a:pPr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(A)</a:t>
            </a:r>
            <a:endParaRPr lang="en-US" sz="2300" baseline="30000" dirty="0">
              <a:solidFill>
                <a:schemeClr val="tx1"/>
              </a:solidFill>
              <a:latin typeface="Times New Roman" pitchFamily="18" charset="0"/>
              <a:cs typeface="Times New Roman" pitchFamily="18" charset="0"/>
            </a:endParaRPr>
          </a:p>
        </p:txBody>
      </p:sp>
      <p:sp>
        <p:nvSpPr>
          <p:cNvPr id="11" name="Content Placeholder 10"/>
          <p:cNvSpPr txBox="1">
            <a:spLocks/>
          </p:cNvSpPr>
          <p:nvPr/>
        </p:nvSpPr>
        <p:spPr>
          <a:xfrm>
            <a:off x="3266200" y="3124200"/>
            <a:ext cx="1695197" cy="676339"/>
          </a:xfrm>
          <a:prstGeom prst="rect">
            <a:avLst/>
          </a:prstGeom>
        </p:spPr>
        <p:txBody>
          <a:bodyPr wrap="square">
            <a:spAutoFit/>
          </a:bodyPr>
          <a:lstStyle>
            <a:lvl1pPr marL="274320" indent="-274320" algn="l" defTabSz="914400" rtl="0" eaLnBrk="1" latinLnBrk="0" hangingPunct="1">
              <a:spcBef>
                <a:spcPct val="20000"/>
              </a:spcBef>
              <a:buClr>
                <a:schemeClr val="accent1"/>
              </a:buClr>
              <a:buSzPct val="100000"/>
              <a:buFont typeface="Symbol" pitchFamily="18" charset="2"/>
              <a:buChar char=""/>
              <a:defRPr sz="2400" kern="1200">
                <a:solidFill>
                  <a:schemeClr val="tx2"/>
                </a:solidFill>
                <a:latin typeface="+mn-lt"/>
                <a:ea typeface="+mn-ea"/>
                <a:cs typeface="+mn-cs"/>
              </a:defRPr>
            </a:lvl1pPr>
            <a:lvl2pPr marL="576263" indent="-274320" algn="l" defTabSz="914400" rtl="0" eaLnBrk="1" latinLnBrk="0" hangingPunct="1">
              <a:spcBef>
                <a:spcPct val="20000"/>
              </a:spcBef>
              <a:buClr>
                <a:schemeClr val="accent1"/>
              </a:buClr>
              <a:buSzPct val="100000"/>
              <a:buFont typeface="Symbol" pitchFamily="18" charset="2"/>
              <a:buChar char=""/>
              <a:defRPr sz="2200" kern="1200">
                <a:solidFill>
                  <a:schemeClr val="tx2"/>
                </a:solidFill>
                <a:latin typeface="+mn-lt"/>
                <a:ea typeface="+mn-ea"/>
                <a:cs typeface="+mn-cs"/>
              </a:defRPr>
            </a:lvl2pPr>
            <a:lvl3pPr marL="855663" indent="-228600" algn="l" defTabSz="914400" rtl="0" eaLnBrk="1" latinLnBrk="0" hangingPunct="1">
              <a:spcBef>
                <a:spcPct val="20000"/>
              </a:spcBef>
              <a:buClr>
                <a:schemeClr val="accent1"/>
              </a:buClr>
              <a:buSzPct val="100000"/>
              <a:buFont typeface="Symbol" pitchFamily="18" charset="2"/>
              <a:buChar char=""/>
              <a:defRPr sz="2000" kern="1200">
                <a:solidFill>
                  <a:schemeClr val="tx2"/>
                </a:solidFill>
                <a:latin typeface="+mn-lt"/>
                <a:ea typeface="+mn-ea"/>
                <a:cs typeface="+mn-cs"/>
              </a:defRPr>
            </a:lvl3pPr>
            <a:lvl4pPr marL="1143000" indent="-228600" algn="l" defTabSz="914400" rtl="0" eaLnBrk="1" latinLnBrk="0" hangingPunct="1">
              <a:spcBef>
                <a:spcPct val="20000"/>
              </a:spcBef>
              <a:buClr>
                <a:schemeClr val="accent1"/>
              </a:buClr>
              <a:buSzPct val="100000"/>
              <a:buFont typeface="Symbol" pitchFamily="18" charset="2"/>
              <a:buChar char=""/>
              <a:defRPr sz="1800" kern="1200">
                <a:solidFill>
                  <a:schemeClr val="tx2"/>
                </a:solidFill>
                <a:latin typeface="+mn-lt"/>
                <a:ea typeface="+mn-ea"/>
                <a:cs typeface="+mn-cs"/>
              </a:defRPr>
            </a:lvl4pPr>
            <a:lvl5pPr marL="1463040" indent="-228600" algn="l" defTabSz="914400" rtl="0" eaLnBrk="1" latinLnBrk="0" hangingPunct="1">
              <a:spcBef>
                <a:spcPct val="20000"/>
              </a:spcBef>
              <a:buClr>
                <a:schemeClr val="accent1"/>
              </a:buClr>
              <a:buSzPct val="100000"/>
              <a:buFont typeface="Symbol" pitchFamily="18" charset="2"/>
              <a:buChar char=""/>
              <a:defRPr sz="1600" kern="1200">
                <a:solidFill>
                  <a:schemeClr val="tx2"/>
                </a:solidFill>
                <a:latin typeface="+mn-lt"/>
                <a:ea typeface="+mn-ea"/>
                <a:cs typeface="+mn-cs"/>
              </a:defRPr>
            </a:lvl5pPr>
            <a:lvl6pPr marL="178308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6pPr>
            <a:lvl7pPr marL="210312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7pPr>
            <a:lvl8pPr marL="242316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8pPr>
            <a:lvl9pPr marL="274320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9pPr>
          </a:lstStyle>
          <a:p>
            <a:pPr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(B)</a:t>
            </a:r>
            <a:endParaRPr lang="en-US" sz="2300" dirty="0">
              <a:solidFill>
                <a:schemeClr val="tx1"/>
              </a:solidFill>
              <a:latin typeface="Times New Roman" pitchFamily="18" charset="0"/>
              <a:cs typeface="Times New Roman" pitchFamily="18" charset="0"/>
            </a:endParaRPr>
          </a:p>
        </p:txBody>
      </p:sp>
      <p:sp>
        <p:nvSpPr>
          <p:cNvPr id="12" name="Content Placeholder 10"/>
          <p:cNvSpPr txBox="1">
            <a:spLocks/>
          </p:cNvSpPr>
          <p:nvPr/>
        </p:nvSpPr>
        <p:spPr>
          <a:xfrm>
            <a:off x="1236310" y="3629851"/>
            <a:ext cx="601392" cy="676339"/>
          </a:xfrm>
          <a:prstGeom prst="rect">
            <a:avLst/>
          </a:prstGeom>
        </p:spPr>
        <p:txBody>
          <a:bodyPr wrap="square">
            <a:spAutoFit/>
          </a:bodyPr>
          <a:lstStyle>
            <a:lvl1pPr marL="274320" indent="-274320" algn="l" defTabSz="914400" rtl="0" eaLnBrk="1" latinLnBrk="0" hangingPunct="1">
              <a:spcBef>
                <a:spcPct val="20000"/>
              </a:spcBef>
              <a:buClr>
                <a:schemeClr val="accent1"/>
              </a:buClr>
              <a:buSzPct val="100000"/>
              <a:buFont typeface="Symbol" pitchFamily="18" charset="2"/>
              <a:buChar char=""/>
              <a:defRPr sz="2400" kern="1200">
                <a:solidFill>
                  <a:schemeClr val="tx2"/>
                </a:solidFill>
                <a:latin typeface="+mn-lt"/>
                <a:ea typeface="+mn-ea"/>
                <a:cs typeface="+mn-cs"/>
              </a:defRPr>
            </a:lvl1pPr>
            <a:lvl2pPr marL="576263" indent="-274320" algn="l" defTabSz="914400" rtl="0" eaLnBrk="1" latinLnBrk="0" hangingPunct="1">
              <a:spcBef>
                <a:spcPct val="20000"/>
              </a:spcBef>
              <a:buClr>
                <a:schemeClr val="accent1"/>
              </a:buClr>
              <a:buSzPct val="100000"/>
              <a:buFont typeface="Symbol" pitchFamily="18" charset="2"/>
              <a:buChar char=""/>
              <a:defRPr sz="2200" kern="1200">
                <a:solidFill>
                  <a:schemeClr val="tx2"/>
                </a:solidFill>
                <a:latin typeface="+mn-lt"/>
                <a:ea typeface="+mn-ea"/>
                <a:cs typeface="+mn-cs"/>
              </a:defRPr>
            </a:lvl2pPr>
            <a:lvl3pPr marL="855663" indent="-228600" algn="l" defTabSz="914400" rtl="0" eaLnBrk="1" latinLnBrk="0" hangingPunct="1">
              <a:spcBef>
                <a:spcPct val="20000"/>
              </a:spcBef>
              <a:buClr>
                <a:schemeClr val="accent1"/>
              </a:buClr>
              <a:buSzPct val="100000"/>
              <a:buFont typeface="Symbol" pitchFamily="18" charset="2"/>
              <a:buChar char=""/>
              <a:defRPr sz="2000" kern="1200">
                <a:solidFill>
                  <a:schemeClr val="tx2"/>
                </a:solidFill>
                <a:latin typeface="+mn-lt"/>
                <a:ea typeface="+mn-ea"/>
                <a:cs typeface="+mn-cs"/>
              </a:defRPr>
            </a:lvl3pPr>
            <a:lvl4pPr marL="1143000" indent="-228600" algn="l" defTabSz="914400" rtl="0" eaLnBrk="1" latinLnBrk="0" hangingPunct="1">
              <a:spcBef>
                <a:spcPct val="20000"/>
              </a:spcBef>
              <a:buClr>
                <a:schemeClr val="accent1"/>
              </a:buClr>
              <a:buSzPct val="100000"/>
              <a:buFont typeface="Symbol" pitchFamily="18" charset="2"/>
              <a:buChar char=""/>
              <a:defRPr sz="1800" kern="1200">
                <a:solidFill>
                  <a:schemeClr val="tx2"/>
                </a:solidFill>
                <a:latin typeface="+mn-lt"/>
                <a:ea typeface="+mn-ea"/>
                <a:cs typeface="+mn-cs"/>
              </a:defRPr>
            </a:lvl4pPr>
            <a:lvl5pPr marL="1463040" indent="-228600" algn="l" defTabSz="914400" rtl="0" eaLnBrk="1" latinLnBrk="0" hangingPunct="1">
              <a:spcBef>
                <a:spcPct val="20000"/>
              </a:spcBef>
              <a:buClr>
                <a:schemeClr val="accent1"/>
              </a:buClr>
              <a:buSzPct val="100000"/>
              <a:buFont typeface="Symbol" pitchFamily="18" charset="2"/>
              <a:buChar char=""/>
              <a:defRPr sz="1600" kern="1200">
                <a:solidFill>
                  <a:schemeClr val="tx2"/>
                </a:solidFill>
                <a:latin typeface="+mn-lt"/>
                <a:ea typeface="+mn-ea"/>
                <a:cs typeface="+mn-cs"/>
              </a:defRPr>
            </a:lvl5pPr>
            <a:lvl6pPr marL="178308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6pPr>
            <a:lvl7pPr marL="210312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7pPr>
            <a:lvl8pPr marL="242316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8pPr>
            <a:lvl9pPr marL="274320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9pPr>
          </a:lstStyle>
          <a:p>
            <a:pPr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(C)</a:t>
            </a:r>
            <a:endParaRPr lang="en-US" sz="2300" baseline="30000" dirty="0">
              <a:solidFill>
                <a:schemeClr val="tx1"/>
              </a:solidFill>
              <a:latin typeface="Times New Roman" pitchFamily="18" charset="0"/>
              <a:cs typeface="Times New Roman" pitchFamily="18" charset="0"/>
            </a:endParaRPr>
          </a:p>
        </p:txBody>
      </p:sp>
      <p:sp>
        <p:nvSpPr>
          <p:cNvPr id="13" name="Content Placeholder 10"/>
          <p:cNvSpPr txBox="1">
            <a:spLocks/>
          </p:cNvSpPr>
          <p:nvPr/>
        </p:nvSpPr>
        <p:spPr>
          <a:xfrm>
            <a:off x="3266200" y="3638995"/>
            <a:ext cx="1993392" cy="676339"/>
          </a:xfrm>
          <a:prstGeom prst="rect">
            <a:avLst/>
          </a:prstGeom>
        </p:spPr>
        <p:txBody>
          <a:bodyPr wrap="square">
            <a:spAutoFit/>
          </a:bodyPr>
          <a:lstStyle>
            <a:lvl1pPr marL="274320" indent="-274320" algn="l" defTabSz="914400" rtl="0" eaLnBrk="1" latinLnBrk="0" hangingPunct="1">
              <a:spcBef>
                <a:spcPct val="20000"/>
              </a:spcBef>
              <a:buClr>
                <a:schemeClr val="accent1"/>
              </a:buClr>
              <a:buSzPct val="100000"/>
              <a:buFont typeface="Symbol" pitchFamily="18" charset="2"/>
              <a:buChar char=""/>
              <a:defRPr sz="2400" kern="1200">
                <a:solidFill>
                  <a:schemeClr val="tx2"/>
                </a:solidFill>
                <a:latin typeface="+mn-lt"/>
                <a:ea typeface="+mn-ea"/>
                <a:cs typeface="+mn-cs"/>
              </a:defRPr>
            </a:lvl1pPr>
            <a:lvl2pPr marL="576263" indent="-274320" algn="l" defTabSz="914400" rtl="0" eaLnBrk="1" latinLnBrk="0" hangingPunct="1">
              <a:spcBef>
                <a:spcPct val="20000"/>
              </a:spcBef>
              <a:buClr>
                <a:schemeClr val="accent1"/>
              </a:buClr>
              <a:buSzPct val="100000"/>
              <a:buFont typeface="Symbol" pitchFamily="18" charset="2"/>
              <a:buChar char=""/>
              <a:defRPr sz="2200" kern="1200">
                <a:solidFill>
                  <a:schemeClr val="tx2"/>
                </a:solidFill>
                <a:latin typeface="+mn-lt"/>
                <a:ea typeface="+mn-ea"/>
                <a:cs typeface="+mn-cs"/>
              </a:defRPr>
            </a:lvl2pPr>
            <a:lvl3pPr marL="855663" indent="-228600" algn="l" defTabSz="914400" rtl="0" eaLnBrk="1" latinLnBrk="0" hangingPunct="1">
              <a:spcBef>
                <a:spcPct val="20000"/>
              </a:spcBef>
              <a:buClr>
                <a:schemeClr val="accent1"/>
              </a:buClr>
              <a:buSzPct val="100000"/>
              <a:buFont typeface="Symbol" pitchFamily="18" charset="2"/>
              <a:buChar char=""/>
              <a:defRPr sz="2000" kern="1200">
                <a:solidFill>
                  <a:schemeClr val="tx2"/>
                </a:solidFill>
                <a:latin typeface="+mn-lt"/>
                <a:ea typeface="+mn-ea"/>
                <a:cs typeface="+mn-cs"/>
              </a:defRPr>
            </a:lvl3pPr>
            <a:lvl4pPr marL="1143000" indent="-228600" algn="l" defTabSz="914400" rtl="0" eaLnBrk="1" latinLnBrk="0" hangingPunct="1">
              <a:spcBef>
                <a:spcPct val="20000"/>
              </a:spcBef>
              <a:buClr>
                <a:schemeClr val="accent1"/>
              </a:buClr>
              <a:buSzPct val="100000"/>
              <a:buFont typeface="Symbol" pitchFamily="18" charset="2"/>
              <a:buChar char=""/>
              <a:defRPr sz="1800" kern="1200">
                <a:solidFill>
                  <a:schemeClr val="tx2"/>
                </a:solidFill>
                <a:latin typeface="+mn-lt"/>
                <a:ea typeface="+mn-ea"/>
                <a:cs typeface="+mn-cs"/>
              </a:defRPr>
            </a:lvl4pPr>
            <a:lvl5pPr marL="1463040" indent="-228600" algn="l" defTabSz="914400" rtl="0" eaLnBrk="1" latinLnBrk="0" hangingPunct="1">
              <a:spcBef>
                <a:spcPct val="20000"/>
              </a:spcBef>
              <a:buClr>
                <a:schemeClr val="accent1"/>
              </a:buClr>
              <a:buSzPct val="100000"/>
              <a:buFont typeface="Symbol" pitchFamily="18" charset="2"/>
              <a:buChar char=""/>
              <a:defRPr sz="1600" kern="1200">
                <a:solidFill>
                  <a:schemeClr val="tx2"/>
                </a:solidFill>
                <a:latin typeface="+mn-lt"/>
                <a:ea typeface="+mn-ea"/>
                <a:cs typeface="+mn-cs"/>
              </a:defRPr>
            </a:lvl5pPr>
            <a:lvl6pPr marL="178308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6pPr>
            <a:lvl7pPr marL="210312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7pPr>
            <a:lvl8pPr marL="242316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8pPr>
            <a:lvl9pPr marL="274320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9pPr>
          </a:lstStyle>
          <a:p>
            <a:pPr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(D)</a:t>
            </a:r>
            <a:endParaRPr lang="en-US" sz="2300" dirty="0">
              <a:solidFill>
                <a:schemeClr val="tx1"/>
              </a:solidFill>
              <a:latin typeface="Times New Roman" pitchFamily="18" charset="0"/>
              <a:cs typeface="Times New Roman" pitchFamily="18" charset="0"/>
            </a:endParaRPr>
          </a:p>
        </p:txBody>
      </p:sp>
      <p:sp>
        <p:nvSpPr>
          <p:cNvPr id="14" name="Notched Right Arrow 13"/>
          <p:cNvSpPr/>
          <p:nvPr/>
        </p:nvSpPr>
        <p:spPr>
          <a:xfrm>
            <a:off x="7162800" y="6019800"/>
            <a:ext cx="1782315" cy="685800"/>
          </a:xfrm>
          <a:prstGeom prst="notchedRightArrow">
            <a:avLst/>
          </a:prstGeom>
          <a:blipFill>
            <a:blip r:embed="rId7" cstate="print">
              <a:extLst>
                <a:ext uri="{BEBA8EAE-BF5A-486C-A8C5-ECC9F3942E4B}">
                  <a14:imgProps xmlns:a14="http://schemas.microsoft.com/office/drawing/2010/main" xmlns="">
                    <a14:imgLayer r:embed="rId8">
                      <a14:imgEffect>
                        <a14:brightnessContrast bright="-20000" contrast="-20000"/>
                      </a14:imgEffect>
                    </a14:imgLayer>
                  </a14:imgProps>
                </a:ex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ANSWER</a:t>
            </a:r>
            <a:endParaRPr lang="en-US" sz="2000" b="1" dirty="0">
              <a:solidFill>
                <a:schemeClr val="tx1"/>
              </a:solidFill>
              <a:latin typeface="Times New Roman" pitchFamily="18" charset="0"/>
              <a:cs typeface="Times New Roman" pitchFamily="18" charset="0"/>
            </a:endParaRPr>
          </a:p>
        </p:txBody>
      </p:sp>
      <p:sp>
        <p:nvSpPr>
          <p:cNvPr id="15" name="TextBox 14"/>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4 Paper 1</a:t>
            </a:r>
          </a:p>
        </p:txBody>
      </p:sp>
    </p:spTree>
    <p:extLst>
      <p:ext uri="{BB962C8B-B14F-4D97-AF65-F5344CB8AC3E}">
        <p14:creationId xmlns:p14="http://schemas.microsoft.com/office/powerpoint/2010/main" xmlns="" val="2670216054"/>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fltVal val="0"/>
                                          </p:val>
                                        </p:tav>
                                        <p:tav tm="100000">
                                          <p:val>
                                            <p:strVal val="#ppt_w"/>
                                          </p:val>
                                        </p:tav>
                                      </p:tavLst>
                                    </p:anim>
                                    <p:anim calcmode="lin" valueType="num">
                                      <p:cBhvr>
                                        <p:cTn id="8" dur="500" fill="hold"/>
                                        <p:tgtEl>
                                          <p:spTgt spid="3"/>
                                        </p:tgtEl>
                                        <p:attrNameLst>
                                          <p:attrName>ppt_h</p:attrName>
                                        </p:attrNameLst>
                                      </p:cBhvr>
                                      <p:tavLst>
                                        <p:tav tm="0">
                                          <p:val>
                                            <p:fltVal val="0"/>
                                          </p:val>
                                        </p:tav>
                                        <p:tav tm="100000">
                                          <p:val>
                                            <p:strVal val="#ppt_h"/>
                                          </p:val>
                                        </p:tav>
                                      </p:tavLst>
                                    </p:anim>
                                    <p:animEffect transition="in" filter="fade">
                                      <p:cBhvr>
                                        <p:cTn id="9" dur="500"/>
                                        <p:tgtEl>
                                          <p:spTgt spid="3"/>
                                        </p:tgtEl>
                                      </p:cBhvr>
                                    </p:animEffect>
                                  </p:childTnLst>
                                </p:cTn>
                              </p:par>
                              <p:par>
                                <p:cTn id="10" presetID="53" presetClass="entr" presetSubtype="16" fill="hold" nodeType="withEffect">
                                  <p:stCondLst>
                                    <p:cond delay="0"/>
                                  </p:stCondLst>
                                  <p:childTnLst>
                                    <p:set>
                                      <p:cBhvr>
                                        <p:cTn id="11" dur="1" fill="hold">
                                          <p:stCondLst>
                                            <p:cond delay="0"/>
                                          </p:stCondLst>
                                        </p:cTn>
                                        <p:tgtEl>
                                          <p:spTgt spid="7175"/>
                                        </p:tgtEl>
                                        <p:attrNameLst>
                                          <p:attrName>style.visibility</p:attrName>
                                        </p:attrNameLst>
                                      </p:cBhvr>
                                      <p:to>
                                        <p:strVal val="visible"/>
                                      </p:to>
                                    </p:set>
                                    <p:anim calcmode="lin" valueType="num">
                                      <p:cBhvr>
                                        <p:cTn id="12" dur="500" fill="hold"/>
                                        <p:tgtEl>
                                          <p:spTgt spid="7175"/>
                                        </p:tgtEl>
                                        <p:attrNameLst>
                                          <p:attrName>ppt_w</p:attrName>
                                        </p:attrNameLst>
                                      </p:cBhvr>
                                      <p:tavLst>
                                        <p:tav tm="0">
                                          <p:val>
                                            <p:fltVal val="0"/>
                                          </p:val>
                                        </p:tav>
                                        <p:tav tm="100000">
                                          <p:val>
                                            <p:strVal val="#ppt_w"/>
                                          </p:val>
                                        </p:tav>
                                      </p:tavLst>
                                    </p:anim>
                                    <p:anim calcmode="lin" valueType="num">
                                      <p:cBhvr>
                                        <p:cTn id="13" dur="500" fill="hold"/>
                                        <p:tgtEl>
                                          <p:spTgt spid="7175"/>
                                        </p:tgtEl>
                                        <p:attrNameLst>
                                          <p:attrName>ppt_h</p:attrName>
                                        </p:attrNameLst>
                                      </p:cBhvr>
                                      <p:tavLst>
                                        <p:tav tm="0">
                                          <p:val>
                                            <p:fltVal val="0"/>
                                          </p:val>
                                        </p:tav>
                                        <p:tav tm="100000">
                                          <p:val>
                                            <p:strVal val="#ppt_h"/>
                                          </p:val>
                                        </p:tav>
                                      </p:tavLst>
                                    </p:anim>
                                    <p:animEffect transition="in" filter="fade">
                                      <p:cBhvr>
                                        <p:cTn id="14" dur="500"/>
                                        <p:tgtEl>
                                          <p:spTgt spid="7175"/>
                                        </p:tgtEl>
                                      </p:cBhvr>
                                    </p:animEffect>
                                  </p:childTnLst>
                                </p:cTn>
                              </p:par>
                            </p:childTnLst>
                          </p:cTn>
                        </p:par>
                      </p:childTnLst>
                    </p:cTn>
                  </p:par>
                  <p:par>
                    <p:cTn id="15" fill="hold">
                      <p:stCondLst>
                        <p:cond delay="indefinite"/>
                      </p:stCondLst>
                      <p:childTnLst>
                        <p:par>
                          <p:cTn id="16" fill="hold">
                            <p:stCondLst>
                              <p:cond delay="0"/>
                            </p:stCondLst>
                            <p:childTnLst>
                              <p:par>
                                <p:cTn id="17" presetID="53" presetClass="entr" presetSubtype="16" fill="hold" grpId="0" nodeType="clickEffect">
                                  <p:stCondLst>
                                    <p:cond delay="0"/>
                                  </p:stCondLst>
                                  <p:childTnLst>
                                    <p:set>
                                      <p:cBhvr>
                                        <p:cTn id="18" dur="1" fill="hold">
                                          <p:stCondLst>
                                            <p:cond delay="0"/>
                                          </p:stCondLst>
                                        </p:cTn>
                                        <p:tgtEl>
                                          <p:spTgt spid="10"/>
                                        </p:tgtEl>
                                        <p:attrNameLst>
                                          <p:attrName>style.visibility</p:attrName>
                                        </p:attrNameLst>
                                      </p:cBhvr>
                                      <p:to>
                                        <p:strVal val="visible"/>
                                      </p:to>
                                    </p:set>
                                    <p:anim calcmode="lin" valueType="num">
                                      <p:cBhvr>
                                        <p:cTn id="19" dur="500" fill="hold"/>
                                        <p:tgtEl>
                                          <p:spTgt spid="10"/>
                                        </p:tgtEl>
                                        <p:attrNameLst>
                                          <p:attrName>ppt_w</p:attrName>
                                        </p:attrNameLst>
                                      </p:cBhvr>
                                      <p:tavLst>
                                        <p:tav tm="0">
                                          <p:val>
                                            <p:fltVal val="0"/>
                                          </p:val>
                                        </p:tav>
                                        <p:tav tm="100000">
                                          <p:val>
                                            <p:strVal val="#ppt_w"/>
                                          </p:val>
                                        </p:tav>
                                      </p:tavLst>
                                    </p:anim>
                                    <p:anim calcmode="lin" valueType="num">
                                      <p:cBhvr>
                                        <p:cTn id="20" dur="500" fill="hold"/>
                                        <p:tgtEl>
                                          <p:spTgt spid="10"/>
                                        </p:tgtEl>
                                        <p:attrNameLst>
                                          <p:attrName>ppt_h</p:attrName>
                                        </p:attrNameLst>
                                      </p:cBhvr>
                                      <p:tavLst>
                                        <p:tav tm="0">
                                          <p:val>
                                            <p:fltVal val="0"/>
                                          </p:val>
                                        </p:tav>
                                        <p:tav tm="100000">
                                          <p:val>
                                            <p:strVal val="#ppt_h"/>
                                          </p:val>
                                        </p:tav>
                                      </p:tavLst>
                                    </p:anim>
                                    <p:animEffect transition="in" filter="fade">
                                      <p:cBhvr>
                                        <p:cTn id="21" dur="500"/>
                                        <p:tgtEl>
                                          <p:spTgt spid="10"/>
                                        </p:tgtEl>
                                      </p:cBhvr>
                                    </p:animEffect>
                                  </p:childTnLst>
                                </p:cTn>
                              </p:par>
                              <p:par>
                                <p:cTn id="22" presetID="53" presetClass="entr" presetSubtype="16" fill="hold" nodeType="withEffect">
                                  <p:stCondLst>
                                    <p:cond delay="0"/>
                                  </p:stCondLst>
                                  <p:childTnLst>
                                    <p:set>
                                      <p:cBhvr>
                                        <p:cTn id="23" dur="1" fill="hold">
                                          <p:stCondLst>
                                            <p:cond delay="0"/>
                                          </p:stCondLst>
                                        </p:cTn>
                                        <p:tgtEl>
                                          <p:spTgt spid="7170"/>
                                        </p:tgtEl>
                                        <p:attrNameLst>
                                          <p:attrName>style.visibility</p:attrName>
                                        </p:attrNameLst>
                                      </p:cBhvr>
                                      <p:to>
                                        <p:strVal val="visible"/>
                                      </p:to>
                                    </p:set>
                                    <p:anim calcmode="lin" valueType="num">
                                      <p:cBhvr>
                                        <p:cTn id="24" dur="500" fill="hold"/>
                                        <p:tgtEl>
                                          <p:spTgt spid="7170"/>
                                        </p:tgtEl>
                                        <p:attrNameLst>
                                          <p:attrName>ppt_w</p:attrName>
                                        </p:attrNameLst>
                                      </p:cBhvr>
                                      <p:tavLst>
                                        <p:tav tm="0">
                                          <p:val>
                                            <p:fltVal val="0"/>
                                          </p:val>
                                        </p:tav>
                                        <p:tav tm="100000">
                                          <p:val>
                                            <p:strVal val="#ppt_w"/>
                                          </p:val>
                                        </p:tav>
                                      </p:tavLst>
                                    </p:anim>
                                    <p:anim calcmode="lin" valueType="num">
                                      <p:cBhvr>
                                        <p:cTn id="25" dur="500" fill="hold"/>
                                        <p:tgtEl>
                                          <p:spTgt spid="7170"/>
                                        </p:tgtEl>
                                        <p:attrNameLst>
                                          <p:attrName>ppt_h</p:attrName>
                                        </p:attrNameLst>
                                      </p:cBhvr>
                                      <p:tavLst>
                                        <p:tav tm="0">
                                          <p:val>
                                            <p:fltVal val="0"/>
                                          </p:val>
                                        </p:tav>
                                        <p:tav tm="100000">
                                          <p:val>
                                            <p:strVal val="#ppt_h"/>
                                          </p:val>
                                        </p:tav>
                                      </p:tavLst>
                                    </p:anim>
                                    <p:animEffect transition="in" filter="fade">
                                      <p:cBhvr>
                                        <p:cTn id="26" dur="500"/>
                                        <p:tgtEl>
                                          <p:spTgt spid="7170"/>
                                        </p:tgtEl>
                                      </p:cBhvr>
                                    </p:animEffect>
                                  </p:childTnLst>
                                </p:cTn>
                              </p:par>
                              <p:par>
                                <p:cTn id="27" presetID="53" presetClass="entr" presetSubtype="16" fill="hold" grpId="0" nodeType="withEffect">
                                  <p:stCondLst>
                                    <p:cond delay="0"/>
                                  </p:stCondLst>
                                  <p:childTnLst>
                                    <p:set>
                                      <p:cBhvr>
                                        <p:cTn id="28" dur="1" fill="hold">
                                          <p:stCondLst>
                                            <p:cond delay="0"/>
                                          </p:stCondLst>
                                        </p:cTn>
                                        <p:tgtEl>
                                          <p:spTgt spid="11"/>
                                        </p:tgtEl>
                                        <p:attrNameLst>
                                          <p:attrName>style.visibility</p:attrName>
                                        </p:attrNameLst>
                                      </p:cBhvr>
                                      <p:to>
                                        <p:strVal val="visible"/>
                                      </p:to>
                                    </p:set>
                                    <p:anim calcmode="lin" valueType="num">
                                      <p:cBhvr>
                                        <p:cTn id="29" dur="500" fill="hold"/>
                                        <p:tgtEl>
                                          <p:spTgt spid="11"/>
                                        </p:tgtEl>
                                        <p:attrNameLst>
                                          <p:attrName>ppt_w</p:attrName>
                                        </p:attrNameLst>
                                      </p:cBhvr>
                                      <p:tavLst>
                                        <p:tav tm="0">
                                          <p:val>
                                            <p:fltVal val="0"/>
                                          </p:val>
                                        </p:tav>
                                        <p:tav tm="100000">
                                          <p:val>
                                            <p:strVal val="#ppt_w"/>
                                          </p:val>
                                        </p:tav>
                                      </p:tavLst>
                                    </p:anim>
                                    <p:anim calcmode="lin" valueType="num">
                                      <p:cBhvr>
                                        <p:cTn id="30" dur="500" fill="hold"/>
                                        <p:tgtEl>
                                          <p:spTgt spid="11"/>
                                        </p:tgtEl>
                                        <p:attrNameLst>
                                          <p:attrName>ppt_h</p:attrName>
                                        </p:attrNameLst>
                                      </p:cBhvr>
                                      <p:tavLst>
                                        <p:tav tm="0">
                                          <p:val>
                                            <p:fltVal val="0"/>
                                          </p:val>
                                        </p:tav>
                                        <p:tav tm="100000">
                                          <p:val>
                                            <p:strVal val="#ppt_h"/>
                                          </p:val>
                                        </p:tav>
                                      </p:tavLst>
                                    </p:anim>
                                    <p:animEffect transition="in" filter="fade">
                                      <p:cBhvr>
                                        <p:cTn id="31" dur="500"/>
                                        <p:tgtEl>
                                          <p:spTgt spid="11"/>
                                        </p:tgtEl>
                                      </p:cBhvr>
                                    </p:animEffect>
                                  </p:childTnLst>
                                </p:cTn>
                              </p:par>
                              <p:par>
                                <p:cTn id="32" presetID="53" presetClass="entr" presetSubtype="16" fill="hold" nodeType="withEffect">
                                  <p:stCondLst>
                                    <p:cond delay="0"/>
                                  </p:stCondLst>
                                  <p:childTnLst>
                                    <p:set>
                                      <p:cBhvr>
                                        <p:cTn id="33" dur="1" fill="hold">
                                          <p:stCondLst>
                                            <p:cond delay="0"/>
                                          </p:stCondLst>
                                        </p:cTn>
                                        <p:tgtEl>
                                          <p:spTgt spid="7171"/>
                                        </p:tgtEl>
                                        <p:attrNameLst>
                                          <p:attrName>style.visibility</p:attrName>
                                        </p:attrNameLst>
                                      </p:cBhvr>
                                      <p:to>
                                        <p:strVal val="visible"/>
                                      </p:to>
                                    </p:set>
                                    <p:anim calcmode="lin" valueType="num">
                                      <p:cBhvr>
                                        <p:cTn id="34" dur="500" fill="hold"/>
                                        <p:tgtEl>
                                          <p:spTgt spid="7171"/>
                                        </p:tgtEl>
                                        <p:attrNameLst>
                                          <p:attrName>ppt_w</p:attrName>
                                        </p:attrNameLst>
                                      </p:cBhvr>
                                      <p:tavLst>
                                        <p:tav tm="0">
                                          <p:val>
                                            <p:fltVal val="0"/>
                                          </p:val>
                                        </p:tav>
                                        <p:tav tm="100000">
                                          <p:val>
                                            <p:strVal val="#ppt_w"/>
                                          </p:val>
                                        </p:tav>
                                      </p:tavLst>
                                    </p:anim>
                                    <p:anim calcmode="lin" valueType="num">
                                      <p:cBhvr>
                                        <p:cTn id="35" dur="500" fill="hold"/>
                                        <p:tgtEl>
                                          <p:spTgt spid="7171"/>
                                        </p:tgtEl>
                                        <p:attrNameLst>
                                          <p:attrName>ppt_h</p:attrName>
                                        </p:attrNameLst>
                                      </p:cBhvr>
                                      <p:tavLst>
                                        <p:tav tm="0">
                                          <p:val>
                                            <p:fltVal val="0"/>
                                          </p:val>
                                        </p:tav>
                                        <p:tav tm="100000">
                                          <p:val>
                                            <p:strVal val="#ppt_h"/>
                                          </p:val>
                                        </p:tav>
                                      </p:tavLst>
                                    </p:anim>
                                    <p:animEffect transition="in" filter="fade">
                                      <p:cBhvr>
                                        <p:cTn id="36" dur="500"/>
                                        <p:tgtEl>
                                          <p:spTgt spid="7171"/>
                                        </p:tgtEl>
                                      </p:cBhvr>
                                    </p:animEffect>
                                  </p:childTnLst>
                                </p:cTn>
                              </p:par>
                              <p:par>
                                <p:cTn id="37" presetID="53" presetClass="entr" presetSubtype="16" fill="hold" grpId="0" nodeType="withEffect">
                                  <p:stCondLst>
                                    <p:cond delay="0"/>
                                  </p:stCondLst>
                                  <p:childTnLst>
                                    <p:set>
                                      <p:cBhvr>
                                        <p:cTn id="38" dur="1" fill="hold">
                                          <p:stCondLst>
                                            <p:cond delay="0"/>
                                          </p:stCondLst>
                                        </p:cTn>
                                        <p:tgtEl>
                                          <p:spTgt spid="12"/>
                                        </p:tgtEl>
                                        <p:attrNameLst>
                                          <p:attrName>style.visibility</p:attrName>
                                        </p:attrNameLst>
                                      </p:cBhvr>
                                      <p:to>
                                        <p:strVal val="visible"/>
                                      </p:to>
                                    </p:set>
                                    <p:anim calcmode="lin" valueType="num">
                                      <p:cBhvr>
                                        <p:cTn id="39" dur="500" fill="hold"/>
                                        <p:tgtEl>
                                          <p:spTgt spid="12"/>
                                        </p:tgtEl>
                                        <p:attrNameLst>
                                          <p:attrName>ppt_w</p:attrName>
                                        </p:attrNameLst>
                                      </p:cBhvr>
                                      <p:tavLst>
                                        <p:tav tm="0">
                                          <p:val>
                                            <p:fltVal val="0"/>
                                          </p:val>
                                        </p:tav>
                                        <p:tav tm="100000">
                                          <p:val>
                                            <p:strVal val="#ppt_w"/>
                                          </p:val>
                                        </p:tav>
                                      </p:tavLst>
                                    </p:anim>
                                    <p:anim calcmode="lin" valueType="num">
                                      <p:cBhvr>
                                        <p:cTn id="40" dur="500" fill="hold"/>
                                        <p:tgtEl>
                                          <p:spTgt spid="12"/>
                                        </p:tgtEl>
                                        <p:attrNameLst>
                                          <p:attrName>ppt_h</p:attrName>
                                        </p:attrNameLst>
                                      </p:cBhvr>
                                      <p:tavLst>
                                        <p:tav tm="0">
                                          <p:val>
                                            <p:fltVal val="0"/>
                                          </p:val>
                                        </p:tav>
                                        <p:tav tm="100000">
                                          <p:val>
                                            <p:strVal val="#ppt_h"/>
                                          </p:val>
                                        </p:tav>
                                      </p:tavLst>
                                    </p:anim>
                                    <p:animEffect transition="in" filter="fade">
                                      <p:cBhvr>
                                        <p:cTn id="41" dur="500"/>
                                        <p:tgtEl>
                                          <p:spTgt spid="12"/>
                                        </p:tgtEl>
                                      </p:cBhvr>
                                    </p:animEffect>
                                  </p:childTnLst>
                                </p:cTn>
                              </p:par>
                              <p:par>
                                <p:cTn id="42" presetID="53" presetClass="entr" presetSubtype="16" fill="hold" nodeType="withEffect">
                                  <p:stCondLst>
                                    <p:cond delay="0"/>
                                  </p:stCondLst>
                                  <p:childTnLst>
                                    <p:set>
                                      <p:cBhvr>
                                        <p:cTn id="43" dur="1" fill="hold">
                                          <p:stCondLst>
                                            <p:cond delay="0"/>
                                          </p:stCondLst>
                                        </p:cTn>
                                        <p:tgtEl>
                                          <p:spTgt spid="7172"/>
                                        </p:tgtEl>
                                        <p:attrNameLst>
                                          <p:attrName>style.visibility</p:attrName>
                                        </p:attrNameLst>
                                      </p:cBhvr>
                                      <p:to>
                                        <p:strVal val="visible"/>
                                      </p:to>
                                    </p:set>
                                    <p:anim calcmode="lin" valueType="num">
                                      <p:cBhvr>
                                        <p:cTn id="44" dur="500" fill="hold"/>
                                        <p:tgtEl>
                                          <p:spTgt spid="7172"/>
                                        </p:tgtEl>
                                        <p:attrNameLst>
                                          <p:attrName>ppt_w</p:attrName>
                                        </p:attrNameLst>
                                      </p:cBhvr>
                                      <p:tavLst>
                                        <p:tav tm="0">
                                          <p:val>
                                            <p:fltVal val="0"/>
                                          </p:val>
                                        </p:tav>
                                        <p:tav tm="100000">
                                          <p:val>
                                            <p:strVal val="#ppt_w"/>
                                          </p:val>
                                        </p:tav>
                                      </p:tavLst>
                                    </p:anim>
                                    <p:anim calcmode="lin" valueType="num">
                                      <p:cBhvr>
                                        <p:cTn id="45" dur="500" fill="hold"/>
                                        <p:tgtEl>
                                          <p:spTgt spid="7172"/>
                                        </p:tgtEl>
                                        <p:attrNameLst>
                                          <p:attrName>ppt_h</p:attrName>
                                        </p:attrNameLst>
                                      </p:cBhvr>
                                      <p:tavLst>
                                        <p:tav tm="0">
                                          <p:val>
                                            <p:fltVal val="0"/>
                                          </p:val>
                                        </p:tav>
                                        <p:tav tm="100000">
                                          <p:val>
                                            <p:strVal val="#ppt_h"/>
                                          </p:val>
                                        </p:tav>
                                      </p:tavLst>
                                    </p:anim>
                                    <p:animEffect transition="in" filter="fade">
                                      <p:cBhvr>
                                        <p:cTn id="46" dur="500"/>
                                        <p:tgtEl>
                                          <p:spTgt spid="7172"/>
                                        </p:tgtEl>
                                      </p:cBhvr>
                                    </p:animEffect>
                                  </p:childTnLst>
                                </p:cTn>
                              </p:par>
                              <p:par>
                                <p:cTn id="47" presetID="53" presetClass="entr" presetSubtype="16" fill="hold" grpId="0" nodeType="withEffect">
                                  <p:stCondLst>
                                    <p:cond delay="0"/>
                                  </p:stCondLst>
                                  <p:childTnLst>
                                    <p:set>
                                      <p:cBhvr>
                                        <p:cTn id="48" dur="1" fill="hold">
                                          <p:stCondLst>
                                            <p:cond delay="0"/>
                                          </p:stCondLst>
                                        </p:cTn>
                                        <p:tgtEl>
                                          <p:spTgt spid="13"/>
                                        </p:tgtEl>
                                        <p:attrNameLst>
                                          <p:attrName>style.visibility</p:attrName>
                                        </p:attrNameLst>
                                      </p:cBhvr>
                                      <p:to>
                                        <p:strVal val="visible"/>
                                      </p:to>
                                    </p:set>
                                    <p:anim calcmode="lin" valueType="num">
                                      <p:cBhvr>
                                        <p:cTn id="49" dur="500" fill="hold"/>
                                        <p:tgtEl>
                                          <p:spTgt spid="13"/>
                                        </p:tgtEl>
                                        <p:attrNameLst>
                                          <p:attrName>ppt_w</p:attrName>
                                        </p:attrNameLst>
                                      </p:cBhvr>
                                      <p:tavLst>
                                        <p:tav tm="0">
                                          <p:val>
                                            <p:fltVal val="0"/>
                                          </p:val>
                                        </p:tav>
                                        <p:tav tm="100000">
                                          <p:val>
                                            <p:strVal val="#ppt_w"/>
                                          </p:val>
                                        </p:tav>
                                      </p:tavLst>
                                    </p:anim>
                                    <p:anim calcmode="lin" valueType="num">
                                      <p:cBhvr>
                                        <p:cTn id="50" dur="500" fill="hold"/>
                                        <p:tgtEl>
                                          <p:spTgt spid="13"/>
                                        </p:tgtEl>
                                        <p:attrNameLst>
                                          <p:attrName>ppt_h</p:attrName>
                                        </p:attrNameLst>
                                      </p:cBhvr>
                                      <p:tavLst>
                                        <p:tav tm="0">
                                          <p:val>
                                            <p:fltVal val="0"/>
                                          </p:val>
                                        </p:tav>
                                        <p:tav tm="100000">
                                          <p:val>
                                            <p:strVal val="#ppt_h"/>
                                          </p:val>
                                        </p:tav>
                                      </p:tavLst>
                                    </p:anim>
                                    <p:animEffect transition="in" filter="fade">
                                      <p:cBhvr>
                                        <p:cTn id="51" dur="500"/>
                                        <p:tgtEl>
                                          <p:spTgt spid="13"/>
                                        </p:tgtEl>
                                      </p:cBhvr>
                                    </p:animEffect>
                                  </p:childTnLst>
                                </p:cTn>
                              </p:par>
                              <p:par>
                                <p:cTn id="52" presetID="53" presetClass="entr" presetSubtype="16" fill="hold" nodeType="withEffect">
                                  <p:stCondLst>
                                    <p:cond delay="0"/>
                                  </p:stCondLst>
                                  <p:childTnLst>
                                    <p:set>
                                      <p:cBhvr>
                                        <p:cTn id="53" dur="1" fill="hold">
                                          <p:stCondLst>
                                            <p:cond delay="0"/>
                                          </p:stCondLst>
                                        </p:cTn>
                                        <p:tgtEl>
                                          <p:spTgt spid="7173"/>
                                        </p:tgtEl>
                                        <p:attrNameLst>
                                          <p:attrName>style.visibility</p:attrName>
                                        </p:attrNameLst>
                                      </p:cBhvr>
                                      <p:to>
                                        <p:strVal val="visible"/>
                                      </p:to>
                                    </p:set>
                                    <p:anim calcmode="lin" valueType="num">
                                      <p:cBhvr>
                                        <p:cTn id="54" dur="500" fill="hold"/>
                                        <p:tgtEl>
                                          <p:spTgt spid="7173"/>
                                        </p:tgtEl>
                                        <p:attrNameLst>
                                          <p:attrName>ppt_w</p:attrName>
                                        </p:attrNameLst>
                                      </p:cBhvr>
                                      <p:tavLst>
                                        <p:tav tm="0">
                                          <p:val>
                                            <p:fltVal val="0"/>
                                          </p:val>
                                        </p:tav>
                                        <p:tav tm="100000">
                                          <p:val>
                                            <p:strVal val="#ppt_w"/>
                                          </p:val>
                                        </p:tav>
                                      </p:tavLst>
                                    </p:anim>
                                    <p:anim calcmode="lin" valueType="num">
                                      <p:cBhvr>
                                        <p:cTn id="55" dur="500" fill="hold"/>
                                        <p:tgtEl>
                                          <p:spTgt spid="7173"/>
                                        </p:tgtEl>
                                        <p:attrNameLst>
                                          <p:attrName>ppt_h</p:attrName>
                                        </p:attrNameLst>
                                      </p:cBhvr>
                                      <p:tavLst>
                                        <p:tav tm="0">
                                          <p:val>
                                            <p:fltVal val="0"/>
                                          </p:val>
                                        </p:tav>
                                        <p:tav tm="100000">
                                          <p:val>
                                            <p:strVal val="#ppt_h"/>
                                          </p:val>
                                        </p:tav>
                                      </p:tavLst>
                                    </p:anim>
                                    <p:animEffect transition="in" filter="fade">
                                      <p:cBhvr>
                                        <p:cTn id="56" dur="500"/>
                                        <p:tgtEl>
                                          <p:spTgt spid="7173"/>
                                        </p:tgtEl>
                                      </p:cBhvr>
                                    </p:animEffect>
                                  </p:childTnLst>
                                </p:cTn>
                              </p:par>
                            </p:childTnLst>
                          </p:cTn>
                        </p:par>
                      </p:childTnLst>
                    </p:cTn>
                  </p:par>
                  <p:par>
                    <p:cTn id="57" fill="hold">
                      <p:stCondLst>
                        <p:cond delay="indefinite"/>
                      </p:stCondLst>
                      <p:childTnLst>
                        <p:par>
                          <p:cTn id="58" fill="hold">
                            <p:stCondLst>
                              <p:cond delay="0"/>
                            </p:stCondLst>
                            <p:childTnLst>
                              <p:par>
                                <p:cTn id="59" presetID="3" presetClass="entr" presetSubtype="10" fill="hold" grpId="0" nodeType="clickEffect">
                                  <p:stCondLst>
                                    <p:cond delay="0"/>
                                  </p:stCondLst>
                                  <p:childTnLst>
                                    <p:set>
                                      <p:cBhvr>
                                        <p:cTn id="60" dur="1" fill="hold">
                                          <p:stCondLst>
                                            <p:cond delay="0"/>
                                          </p:stCondLst>
                                        </p:cTn>
                                        <p:tgtEl>
                                          <p:spTgt spid="14"/>
                                        </p:tgtEl>
                                        <p:attrNameLst>
                                          <p:attrName>style.visibility</p:attrName>
                                        </p:attrNameLst>
                                      </p:cBhvr>
                                      <p:to>
                                        <p:strVal val="visible"/>
                                      </p:to>
                                    </p:set>
                                    <p:animEffect transition="in" filter="blinds(horizontal)">
                                      <p:cBhvr>
                                        <p:cTn id="61"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10" grpId="0"/>
      <p:bldP spid="11" grpId="0"/>
      <p:bldP spid="12" grpId="0"/>
      <p:bldP spid="13" grpId="0"/>
      <p:bldP spid="14" grpId="0" animBg="1"/>
    </p:bldLst>
  </p:timing>
</p:sld>
</file>

<file path=ppt/slides/slide7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6" descr="\\172.16.2.26\Conver\CARRIBEAN\MATHEMATICS_VOL-1_PPT_DESIGN\Incoming\Volume_01\Equations\Revision_Exam_4\Eqn123.wmf"/>
          <p:cNvPicPr>
            <a:picLocks noChangeAspect="1" noChangeArrowheads="1"/>
          </p:cNvPicPr>
          <p:nvPr/>
        </p:nvPicPr>
        <p:blipFill>
          <a:blip r:embed="rId2" cstate="print">
            <a:extLst>
              <a:ext uri="{28A0092B-C50C-407E-A947-70E740481C1C}">
                <a14:useLocalDpi xmlns:a14="http://schemas.microsoft.com/office/drawing/2010/main" xmlns="" val="0"/>
              </a:ext>
            </a:extLst>
          </a:blip>
          <a:srcRect/>
          <a:stretch>
            <a:fillRect/>
          </a:stretch>
        </p:blipFill>
        <p:spPr bwMode="auto">
          <a:xfrm>
            <a:off x="1258076" y="2773010"/>
            <a:ext cx="4737100" cy="1206500"/>
          </a:xfrm>
          <a:prstGeom prst="rect">
            <a:avLst/>
          </a:prstGeom>
          <a:noFill/>
          <a:extLst>
            <a:ext uri="{909E8E84-426E-40DD-AFC4-6F175D3DCCD1}">
              <a14:hiddenFill xmlns:a14="http://schemas.microsoft.com/office/drawing/2010/main" xmlns="">
                <a:solidFill>
                  <a:srgbClr val="FFFFFF"/>
                </a:solidFill>
              </a14:hiddenFill>
            </a:ext>
          </a:extLst>
        </p:spPr>
      </p:pic>
      <p:sp>
        <p:nvSpPr>
          <p:cNvPr id="4" name="Rectangle 3"/>
          <p:cNvSpPr/>
          <p:nvPr/>
        </p:nvSpPr>
        <p:spPr>
          <a:xfrm>
            <a:off x="609600" y="2667000"/>
            <a:ext cx="627095" cy="446276"/>
          </a:xfrm>
          <a:prstGeom prst="rect">
            <a:avLst/>
          </a:prstGeom>
        </p:spPr>
        <p:txBody>
          <a:bodyPr wrap="none">
            <a:spAutoFit/>
          </a:bodyPr>
          <a:lstStyle/>
          <a:p>
            <a:r>
              <a:rPr lang="en-US" sz="2300" b="1" dirty="0" smtClean="0">
                <a:latin typeface="Times New Roman" pitchFamily="18" charset="0"/>
                <a:cs typeface="Times New Roman" pitchFamily="18" charset="0"/>
              </a:rPr>
              <a:t>40. </a:t>
            </a:r>
            <a:endParaRPr lang="en-US" sz="2300" dirty="0">
              <a:latin typeface="Times New Roman" pitchFamily="18" charset="0"/>
              <a:cs typeface="Times New Roman" pitchFamily="18" charset="0"/>
            </a:endParaRPr>
          </a:p>
        </p:txBody>
      </p:sp>
      <p:sp>
        <p:nvSpPr>
          <p:cNvPr id="5" name="TextBox 4"/>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4 Paper 1</a:t>
            </a:r>
          </a:p>
        </p:txBody>
      </p:sp>
    </p:spTree>
    <p:extLst>
      <p:ext uri="{BB962C8B-B14F-4D97-AF65-F5344CB8AC3E}">
        <p14:creationId xmlns:p14="http://schemas.microsoft.com/office/powerpoint/2010/main" xmlns="" val="2764028106"/>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500" fill="hold"/>
                                        <p:tgtEl>
                                          <p:spTgt spid="4"/>
                                        </p:tgtEl>
                                        <p:attrNameLst>
                                          <p:attrName>ppt_w</p:attrName>
                                        </p:attrNameLst>
                                      </p:cBhvr>
                                      <p:tavLst>
                                        <p:tav tm="0">
                                          <p:val>
                                            <p:fltVal val="0"/>
                                          </p:val>
                                        </p:tav>
                                        <p:tav tm="100000">
                                          <p:val>
                                            <p:strVal val="#ppt_w"/>
                                          </p:val>
                                        </p:tav>
                                      </p:tavLst>
                                    </p:anim>
                                    <p:anim calcmode="lin" valueType="num">
                                      <p:cBhvr>
                                        <p:cTn id="8" dur="500" fill="hold"/>
                                        <p:tgtEl>
                                          <p:spTgt spid="4"/>
                                        </p:tgtEl>
                                        <p:attrNameLst>
                                          <p:attrName>ppt_h</p:attrName>
                                        </p:attrNameLst>
                                      </p:cBhvr>
                                      <p:tavLst>
                                        <p:tav tm="0">
                                          <p:val>
                                            <p:fltVal val="0"/>
                                          </p:val>
                                        </p:tav>
                                        <p:tav tm="100000">
                                          <p:val>
                                            <p:strVal val="#ppt_h"/>
                                          </p:val>
                                        </p:tav>
                                      </p:tavLst>
                                    </p:anim>
                                    <p:animEffect transition="in" filter="fade">
                                      <p:cBhvr>
                                        <p:cTn id="9" dur="500"/>
                                        <p:tgtEl>
                                          <p:spTgt spid="4"/>
                                        </p:tgtEl>
                                      </p:cBhvr>
                                    </p:animEffect>
                                  </p:childTnLst>
                                </p:cTn>
                              </p:par>
                              <p:par>
                                <p:cTn id="10" presetID="53" presetClass="entr" presetSubtype="16" fill="hold" nodeType="withEffect">
                                  <p:stCondLst>
                                    <p:cond delay="0"/>
                                  </p:stCondLst>
                                  <p:childTnLst>
                                    <p:set>
                                      <p:cBhvr>
                                        <p:cTn id="11" dur="1" fill="hold">
                                          <p:stCondLst>
                                            <p:cond delay="0"/>
                                          </p:stCondLst>
                                        </p:cTn>
                                        <p:tgtEl>
                                          <p:spTgt spid="3"/>
                                        </p:tgtEl>
                                        <p:attrNameLst>
                                          <p:attrName>style.visibility</p:attrName>
                                        </p:attrNameLst>
                                      </p:cBhvr>
                                      <p:to>
                                        <p:strVal val="visible"/>
                                      </p:to>
                                    </p:set>
                                    <p:anim calcmode="lin" valueType="num">
                                      <p:cBhvr>
                                        <p:cTn id="12" dur="500" fill="hold"/>
                                        <p:tgtEl>
                                          <p:spTgt spid="3"/>
                                        </p:tgtEl>
                                        <p:attrNameLst>
                                          <p:attrName>ppt_w</p:attrName>
                                        </p:attrNameLst>
                                      </p:cBhvr>
                                      <p:tavLst>
                                        <p:tav tm="0">
                                          <p:val>
                                            <p:fltVal val="0"/>
                                          </p:val>
                                        </p:tav>
                                        <p:tav tm="100000">
                                          <p:val>
                                            <p:strVal val="#ppt_w"/>
                                          </p:val>
                                        </p:tav>
                                      </p:tavLst>
                                    </p:anim>
                                    <p:anim calcmode="lin" valueType="num">
                                      <p:cBhvr>
                                        <p:cTn id="13" dur="500" fill="hold"/>
                                        <p:tgtEl>
                                          <p:spTgt spid="3"/>
                                        </p:tgtEl>
                                        <p:attrNameLst>
                                          <p:attrName>ppt_h</p:attrName>
                                        </p:attrNameLst>
                                      </p:cBhvr>
                                      <p:tavLst>
                                        <p:tav tm="0">
                                          <p:val>
                                            <p:fltVal val="0"/>
                                          </p:val>
                                        </p:tav>
                                        <p:tav tm="100000">
                                          <p:val>
                                            <p:strVal val="#ppt_h"/>
                                          </p:val>
                                        </p:tav>
                                      </p:tavLst>
                                    </p:anim>
                                    <p:animEffect transition="in" filter="fade">
                                      <p:cBhvr>
                                        <p:cTn id="14"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7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194" name="Picture 2" descr="\\172.16.2.26\Conver\CARRIBEAN\MATHEMATICS_VOL-1_PPT_DESIGN\Incoming\Volume_01\Equations\Revision_Exam_4\Eqn124.wmf"/>
          <p:cNvPicPr>
            <a:picLocks noChangeAspect="1" noChangeArrowheads="1"/>
          </p:cNvPicPr>
          <p:nvPr/>
        </p:nvPicPr>
        <p:blipFill>
          <a:blip r:embed="rId2" cstate="print">
            <a:extLst>
              <a:ext uri="{28A0092B-C50C-407E-A947-70E740481C1C}">
                <a14:useLocalDpi xmlns:a14="http://schemas.microsoft.com/office/drawing/2010/main" xmlns="" val="0"/>
              </a:ext>
            </a:extLst>
          </a:blip>
          <a:srcRect/>
          <a:stretch>
            <a:fillRect/>
          </a:stretch>
        </p:blipFill>
        <p:spPr bwMode="auto">
          <a:xfrm>
            <a:off x="1191207" y="2704324"/>
            <a:ext cx="2628900" cy="393700"/>
          </a:xfrm>
          <a:prstGeom prst="rect">
            <a:avLst/>
          </a:prstGeom>
          <a:noFill/>
          <a:extLst>
            <a:ext uri="{909E8E84-426E-40DD-AFC4-6F175D3DCCD1}">
              <a14:hiddenFill xmlns:a14="http://schemas.microsoft.com/office/drawing/2010/main" xmlns="">
                <a:solidFill>
                  <a:srgbClr val="FFFFFF"/>
                </a:solidFill>
              </a14:hiddenFill>
            </a:ext>
          </a:extLst>
        </p:spPr>
      </p:pic>
      <p:sp>
        <p:nvSpPr>
          <p:cNvPr id="4" name="Rectangle 3"/>
          <p:cNvSpPr/>
          <p:nvPr/>
        </p:nvSpPr>
        <p:spPr>
          <a:xfrm>
            <a:off x="609600" y="2667000"/>
            <a:ext cx="627095" cy="446276"/>
          </a:xfrm>
          <a:prstGeom prst="rect">
            <a:avLst/>
          </a:prstGeom>
        </p:spPr>
        <p:txBody>
          <a:bodyPr wrap="none">
            <a:spAutoFit/>
          </a:bodyPr>
          <a:lstStyle/>
          <a:p>
            <a:r>
              <a:rPr lang="en-US" sz="2300" b="1" smtClean="0">
                <a:latin typeface="Times New Roman" pitchFamily="18" charset="0"/>
                <a:cs typeface="Times New Roman" pitchFamily="18" charset="0"/>
              </a:rPr>
              <a:t>41. </a:t>
            </a:r>
            <a:endParaRPr lang="en-US" sz="2300" dirty="0">
              <a:latin typeface="Times New Roman" pitchFamily="18" charset="0"/>
              <a:cs typeface="Times New Roman" pitchFamily="18" charset="0"/>
            </a:endParaRPr>
          </a:p>
        </p:txBody>
      </p:sp>
      <p:sp>
        <p:nvSpPr>
          <p:cNvPr id="5" name="Notched Right Arrow 4"/>
          <p:cNvSpPr/>
          <p:nvPr/>
        </p:nvSpPr>
        <p:spPr>
          <a:xfrm>
            <a:off x="7162800" y="6019800"/>
            <a:ext cx="1782315" cy="685800"/>
          </a:xfrm>
          <a:prstGeom prst="notchedRightArrow">
            <a:avLst/>
          </a:prstGeom>
          <a:blipFill>
            <a:blip r:embed="rId3" cstate="print">
              <a:extLst>
                <a:ext uri="{BEBA8EAE-BF5A-486C-A8C5-ECC9F3942E4B}">
                  <a14:imgProps xmlns:a14="http://schemas.microsoft.com/office/drawing/2010/main" xmlns="">
                    <a14:imgLayer r:embed="rId4">
                      <a14:imgEffect>
                        <a14:brightnessContrast bright="-20000" contrast="-20000"/>
                      </a14:imgEffect>
                    </a14:imgLayer>
                  </a14:imgProps>
                </a:ex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ANSWER</a:t>
            </a:r>
            <a:endParaRPr lang="en-US" sz="2000" b="1" dirty="0">
              <a:solidFill>
                <a:schemeClr val="tx1"/>
              </a:solidFill>
              <a:latin typeface="Times New Roman" pitchFamily="18" charset="0"/>
              <a:cs typeface="Times New Roman" pitchFamily="18" charset="0"/>
            </a:endParaRPr>
          </a:p>
        </p:txBody>
      </p:sp>
      <p:pic>
        <p:nvPicPr>
          <p:cNvPr id="6" name="Picture 3" descr="\\172.16.2.26\Conver\CARRIBEAN\MATHEMATICS_VOL-1_PPT_DESIGN\Incoming\Volume_01\Equations\Revision_Exam_4\Eqn126.wmf"/>
          <p:cNvPicPr>
            <a:picLocks noChangeAspect="1" noChangeArrowheads="1"/>
          </p:cNvPicPr>
          <p:nvPr/>
        </p:nvPicPr>
        <p:blipFill>
          <a:blip r:embed="rId5" cstate="print">
            <a:extLst>
              <a:ext uri="{28A0092B-C50C-407E-A947-70E740481C1C}">
                <a14:useLocalDpi xmlns:a14="http://schemas.microsoft.com/office/drawing/2010/main" xmlns="" val="0"/>
              </a:ext>
            </a:extLst>
          </a:blip>
          <a:srcRect/>
          <a:stretch>
            <a:fillRect/>
          </a:stretch>
        </p:blipFill>
        <p:spPr bwMode="auto">
          <a:xfrm>
            <a:off x="1800378" y="3312071"/>
            <a:ext cx="787400" cy="393700"/>
          </a:xfrm>
          <a:prstGeom prst="rect">
            <a:avLst/>
          </a:prstGeom>
          <a:noFill/>
          <a:extLst>
            <a:ext uri="{909E8E84-426E-40DD-AFC4-6F175D3DCCD1}">
              <a14:hiddenFill xmlns:a14="http://schemas.microsoft.com/office/drawing/2010/main" xmlns="">
                <a:solidFill>
                  <a:srgbClr val="FFFFFF"/>
                </a:solidFill>
              </a14:hiddenFill>
            </a:ext>
          </a:extLst>
        </p:spPr>
      </p:pic>
      <p:pic>
        <p:nvPicPr>
          <p:cNvPr id="7" name="Picture 4" descr="\\172.16.2.26\Conver\CARRIBEAN\MATHEMATICS_VOL-1_PPT_DESIGN\Incoming\Volume_01\Equations\Revision_Exam_4\Eqn127.wmf"/>
          <p:cNvPicPr>
            <a:picLocks noChangeAspect="1" noChangeArrowheads="1"/>
          </p:cNvPicPr>
          <p:nvPr/>
        </p:nvPicPr>
        <p:blipFill>
          <a:blip r:embed="rId6" cstate="print">
            <a:extLst>
              <a:ext uri="{28A0092B-C50C-407E-A947-70E740481C1C}">
                <a14:useLocalDpi xmlns:a14="http://schemas.microsoft.com/office/drawing/2010/main" xmlns="" val="0"/>
              </a:ext>
            </a:extLst>
          </a:blip>
          <a:srcRect/>
          <a:stretch>
            <a:fillRect/>
          </a:stretch>
        </p:blipFill>
        <p:spPr bwMode="auto">
          <a:xfrm>
            <a:off x="3819331" y="3321402"/>
            <a:ext cx="927100" cy="393700"/>
          </a:xfrm>
          <a:prstGeom prst="rect">
            <a:avLst/>
          </a:prstGeom>
          <a:noFill/>
          <a:extLst>
            <a:ext uri="{909E8E84-426E-40DD-AFC4-6F175D3DCCD1}">
              <a14:hiddenFill xmlns:a14="http://schemas.microsoft.com/office/drawing/2010/main" xmlns="">
                <a:solidFill>
                  <a:srgbClr val="FFFFFF"/>
                </a:solidFill>
              </a14:hiddenFill>
            </a:ext>
          </a:extLst>
        </p:spPr>
      </p:pic>
      <p:pic>
        <p:nvPicPr>
          <p:cNvPr id="8" name="Picture 5" descr="\\172.16.2.26\Conver\CARRIBEAN\MATHEMATICS_VOL-1_PPT_DESIGN\Incoming\Volume_01\Equations\Revision_Exam_4\Eqn128.wmf"/>
          <p:cNvPicPr>
            <a:picLocks noChangeAspect="1" noChangeArrowheads="1"/>
          </p:cNvPicPr>
          <p:nvPr/>
        </p:nvPicPr>
        <p:blipFill>
          <a:blip r:embed="rId7" cstate="print">
            <a:extLst>
              <a:ext uri="{28A0092B-C50C-407E-A947-70E740481C1C}">
                <a14:useLocalDpi xmlns:a14="http://schemas.microsoft.com/office/drawing/2010/main" xmlns="" val="0"/>
              </a:ext>
            </a:extLst>
          </a:blip>
          <a:srcRect/>
          <a:stretch>
            <a:fillRect/>
          </a:stretch>
        </p:blipFill>
        <p:spPr bwMode="auto">
          <a:xfrm>
            <a:off x="1800378" y="3809870"/>
            <a:ext cx="850900" cy="393700"/>
          </a:xfrm>
          <a:prstGeom prst="rect">
            <a:avLst/>
          </a:prstGeom>
          <a:noFill/>
          <a:extLst>
            <a:ext uri="{909E8E84-426E-40DD-AFC4-6F175D3DCCD1}">
              <a14:hiddenFill xmlns:a14="http://schemas.microsoft.com/office/drawing/2010/main" xmlns="">
                <a:solidFill>
                  <a:srgbClr val="FFFFFF"/>
                </a:solidFill>
              </a14:hiddenFill>
            </a:ext>
          </a:extLst>
        </p:spPr>
      </p:pic>
      <p:pic>
        <p:nvPicPr>
          <p:cNvPr id="9" name="Picture 6" descr="\\172.16.2.26\Conver\CARRIBEAN\MATHEMATICS_VOL-1_PPT_DESIGN\Incoming\Volume_01\Equations\Revision_Exam_4\Eqn129.wmf"/>
          <p:cNvPicPr>
            <a:picLocks noChangeAspect="1" noChangeArrowheads="1"/>
          </p:cNvPicPr>
          <p:nvPr/>
        </p:nvPicPr>
        <p:blipFill>
          <a:blip r:embed="rId8" cstate="print">
            <a:extLst>
              <a:ext uri="{28A0092B-C50C-407E-A947-70E740481C1C}">
                <a14:useLocalDpi xmlns:a14="http://schemas.microsoft.com/office/drawing/2010/main" xmlns="" val="0"/>
              </a:ext>
            </a:extLst>
          </a:blip>
          <a:srcRect/>
          <a:stretch>
            <a:fillRect/>
          </a:stretch>
        </p:blipFill>
        <p:spPr bwMode="auto">
          <a:xfrm>
            <a:off x="3819331" y="3819331"/>
            <a:ext cx="927100" cy="393700"/>
          </a:xfrm>
          <a:prstGeom prst="rect">
            <a:avLst/>
          </a:prstGeom>
          <a:noFill/>
          <a:extLst>
            <a:ext uri="{909E8E84-426E-40DD-AFC4-6F175D3DCCD1}">
              <a14:hiddenFill xmlns:a14="http://schemas.microsoft.com/office/drawing/2010/main" xmlns="">
                <a:solidFill>
                  <a:srgbClr val="FFFFFF"/>
                </a:solidFill>
              </a14:hiddenFill>
            </a:ext>
          </a:extLst>
        </p:spPr>
      </p:pic>
      <p:sp>
        <p:nvSpPr>
          <p:cNvPr id="10" name="Content Placeholder 10"/>
          <p:cNvSpPr txBox="1">
            <a:spLocks/>
          </p:cNvSpPr>
          <p:nvPr/>
        </p:nvSpPr>
        <p:spPr>
          <a:xfrm>
            <a:off x="1236311" y="3124200"/>
            <a:ext cx="601392" cy="676339"/>
          </a:xfrm>
          <a:prstGeom prst="rect">
            <a:avLst/>
          </a:prstGeom>
        </p:spPr>
        <p:txBody>
          <a:bodyPr wrap="square">
            <a:spAutoFit/>
          </a:bodyPr>
          <a:lstStyle>
            <a:lvl1pPr marL="274320" indent="-274320" algn="l" defTabSz="914400" rtl="0" eaLnBrk="1" latinLnBrk="0" hangingPunct="1">
              <a:spcBef>
                <a:spcPct val="20000"/>
              </a:spcBef>
              <a:buClr>
                <a:schemeClr val="accent1"/>
              </a:buClr>
              <a:buSzPct val="100000"/>
              <a:buFont typeface="Symbol" pitchFamily="18" charset="2"/>
              <a:buChar char=""/>
              <a:defRPr sz="2400" kern="1200">
                <a:solidFill>
                  <a:schemeClr val="tx2"/>
                </a:solidFill>
                <a:latin typeface="+mn-lt"/>
                <a:ea typeface="+mn-ea"/>
                <a:cs typeface="+mn-cs"/>
              </a:defRPr>
            </a:lvl1pPr>
            <a:lvl2pPr marL="576263" indent="-274320" algn="l" defTabSz="914400" rtl="0" eaLnBrk="1" latinLnBrk="0" hangingPunct="1">
              <a:spcBef>
                <a:spcPct val="20000"/>
              </a:spcBef>
              <a:buClr>
                <a:schemeClr val="accent1"/>
              </a:buClr>
              <a:buSzPct val="100000"/>
              <a:buFont typeface="Symbol" pitchFamily="18" charset="2"/>
              <a:buChar char=""/>
              <a:defRPr sz="2200" kern="1200">
                <a:solidFill>
                  <a:schemeClr val="tx2"/>
                </a:solidFill>
                <a:latin typeface="+mn-lt"/>
                <a:ea typeface="+mn-ea"/>
                <a:cs typeface="+mn-cs"/>
              </a:defRPr>
            </a:lvl2pPr>
            <a:lvl3pPr marL="855663" indent="-228600" algn="l" defTabSz="914400" rtl="0" eaLnBrk="1" latinLnBrk="0" hangingPunct="1">
              <a:spcBef>
                <a:spcPct val="20000"/>
              </a:spcBef>
              <a:buClr>
                <a:schemeClr val="accent1"/>
              </a:buClr>
              <a:buSzPct val="100000"/>
              <a:buFont typeface="Symbol" pitchFamily="18" charset="2"/>
              <a:buChar char=""/>
              <a:defRPr sz="2000" kern="1200">
                <a:solidFill>
                  <a:schemeClr val="tx2"/>
                </a:solidFill>
                <a:latin typeface="+mn-lt"/>
                <a:ea typeface="+mn-ea"/>
                <a:cs typeface="+mn-cs"/>
              </a:defRPr>
            </a:lvl3pPr>
            <a:lvl4pPr marL="1143000" indent="-228600" algn="l" defTabSz="914400" rtl="0" eaLnBrk="1" latinLnBrk="0" hangingPunct="1">
              <a:spcBef>
                <a:spcPct val="20000"/>
              </a:spcBef>
              <a:buClr>
                <a:schemeClr val="accent1"/>
              </a:buClr>
              <a:buSzPct val="100000"/>
              <a:buFont typeface="Symbol" pitchFamily="18" charset="2"/>
              <a:buChar char=""/>
              <a:defRPr sz="1800" kern="1200">
                <a:solidFill>
                  <a:schemeClr val="tx2"/>
                </a:solidFill>
                <a:latin typeface="+mn-lt"/>
                <a:ea typeface="+mn-ea"/>
                <a:cs typeface="+mn-cs"/>
              </a:defRPr>
            </a:lvl4pPr>
            <a:lvl5pPr marL="1463040" indent="-228600" algn="l" defTabSz="914400" rtl="0" eaLnBrk="1" latinLnBrk="0" hangingPunct="1">
              <a:spcBef>
                <a:spcPct val="20000"/>
              </a:spcBef>
              <a:buClr>
                <a:schemeClr val="accent1"/>
              </a:buClr>
              <a:buSzPct val="100000"/>
              <a:buFont typeface="Symbol" pitchFamily="18" charset="2"/>
              <a:buChar char=""/>
              <a:defRPr sz="1600" kern="1200">
                <a:solidFill>
                  <a:schemeClr val="tx2"/>
                </a:solidFill>
                <a:latin typeface="+mn-lt"/>
                <a:ea typeface="+mn-ea"/>
                <a:cs typeface="+mn-cs"/>
              </a:defRPr>
            </a:lvl5pPr>
            <a:lvl6pPr marL="178308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6pPr>
            <a:lvl7pPr marL="210312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7pPr>
            <a:lvl8pPr marL="242316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8pPr>
            <a:lvl9pPr marL="274320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9pPr>
          </a:lstStyle>
          <a:p>
            <a:pPr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(A)</a:t>
            </a:r>
            <a:endParaRPr lang="en-US" sz="2300" baseline="30000" dirty="0">
              <a:solidFill>
                <a:schemeClr val="tx1"/>
              </a:solidFill>
              <a:latin typeface="Times New Roman" pitchFamily="18" charset="0"/>
              <a:cs typeface="Times New Roman" pitchFamily="18" charset="0"/>
            </a:endParaRPr>
          </a:p>
        </p:txBody>
      </p:sp>
      <p:sp>
        <p:nvSpPr>
          <p:cNvPr id="11" name="Content Placeholder 10"/>
          <p:cNvSpPr txBox="1">
            <a:spLocks/>
          </p:cNvSpPr>
          <p:nvPr/>
        </p:nvSpPr>
        <p:spPr>
          <a:xfrm>
            <a:off x="3266201" y="3124200"/>
            <a:ext cx="696200" cy="676339"/>
          </a:xfrm>
          <a:prstGeom prst="rect">
            <a:avLst/>
          </a:prstGeom>
        </p:spPr>
        <p:txBody>
          <a:bodyPr wrap="square">
            <a:spAutoFit/>
          </a:bodyPr>
          <a:lstStyle>
            <a:lvl1pPr marL="274320" indent="-274320" algn="l" defTabSz="914400" rtl="0" eaLnBrk="1" latinLnBrk="0" hangingPunct="1">
              <a:spcBef>
                <a:spcPct val="20000"/>
              </a:spcBef>
              <a:buClr>
                <a:schemeClr val="accent1"/>
              </a:buClr>
              <a:buSzPct val="100000"/>
              <a:buFont typeface="Symbol" pitchFamily="18" charset="2"/>
              <a:buChar char=""/>
              <a:defRPr sz="2400" kern="1200">
                <a:solidFill>
                  <a:schemeClr val="tx2"/>
                </a:solidFill>
                <a:latin typeface="+mn-lt"/>
                <a:ea typeface="+mn-ea"/>
                <a:cs typeface="+mn-cs"/>
              </a:defRPr>
            </a:lvl1pPr>
            <a:lvl2pPr marL="576263" indent="-274320" algn="l" defTabSz="914400" rtl="0" eaLnBrk="1" latinLnBrk="0" hangingPunct="1">
              <a:spcBef>
                <a:spcPct val="20000"/>
              </a:spcBef>
              <a:buClr>
                <a:schemeClr val="accent1"/>
              </a:buClr>
              <a:buSzPct val="100000"/>
              <a:buFont typeface="Symbol" pitchFamily="18" charset="2"/>
              <a:buChar char=""/>
              <a:defRPr sz="2200" kern="1200">
                <a:solidFill>
                  <a:schemeClr val="tx2"/>
                </a:solidFill>
                <a:latin typeface="+mn-lt"/>
                <a:ea typeface="+mn-ea"/>
                <a:cs typeface="+mn-cs"/>
              </a:defRPr>
            </a:lvl2pPr>
            <a:lvl3pPr marL="855663" indent="-228600" algn="l" defTabSz="914400" rtl="0" eaLnBrk="1" latinLnBrk="0" hangingPunct="1">
              <a:spcBef>
                <a:spcPct val="20000"/>
              </a:spcBef>
              <a:buClr>
                <a:schemeClr val="accent1"/>
              </a:buClr>
              <a:buSzPct val="100000"/>
              <a:buFont typeface="Symbol" pitchFamily="18" charset="2"/>
              <a:buChar char=""/>
              <a:defRPr sz="2000" kern="1200">
                <a:solidFill>
                  <a:schemeClr val="tx2"/>
                </a:solidFill>
                <a:latin typeface="+mn-lt"/>
                <a:ea typeface="+mn-ea"/>
                <a:cs typeface="+mn-cs"/>
              </a:defRPr>
            </a:lvl3pPr>
            <a:lvl4pPr marL="1143000" indent="-228600" algn="l" defTabSz="914400" rtl="0" eaLnBrk="1" latinLnBrk="0" hangingPunct="1">
              <a:spcBef>
                <a:spcPct val="20000"/>
              </a:spcBef>
              <a:buClr>
                <a:schemeClr val="accent1"/>
              </a:buClr>
              <a:buSzPct val="100000"/>
              <a:buFont typeface="Symbol" pitchFamily="18" charset="2"/>
              <a:buChar char=""/>
              <a:defRPr sz="1800" kern="1200">
                <a:solidFill>
                  <a:schemeClr val="tx2"/>
                </a:solidFill>
                <a:latin typeface="+mn-lt"/>
                <a:ea typeface="+mn-ea"/>
                <a:cs typeface="+mn-cs"/>
              </a:defRPr>
            </a:lvl4pPr>
            <a:lvl5pPr marL="1463040" indent="-228600" algn="l" defTabSz="914400" rtl="0" eaLnBrk="1" latinLnBrk="0" hangingPunct="1">
              <a:spcBef>
                <a:spcPct val="20000"/>
              </a:spcBef>
              <a:buClr>
                <a:schemeClr val="accent1"/>
              </a:buClr>
              <a:buSzPct val="100000"/>
              <a:buFont typeface="Symbol" pitchFamily="18" charset="2"/>
              <a:buChar char=""/>
              <a:defRPr sz="1600" kern="1200">
                <a:solidFill>
                  <a:schemeClr val="tx2"/>
                </a:solidFill>
                <a:latin typeface="+mn-lt"/>
                <a:ea typeface="+mn-ea"/>
                <a:cs typeface="+mn-cs"/>
              </a:defRPr>
            </a:lvl5pPr>
            <a:lvl6pPr marL="178308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6pPr>
            <a:lvl7pPr marL="210312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7pPr>
            <a:lvl8pPr marL="242316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8pPr>
            <a:lvl9pPr marL="274320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9pPr>
          </a:lstStyle>
          <a:p>
            <a:pPr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(B)</a:t>
            </a:r>
            <a:endParaRPr lang="en-US" sz="2300" dirty="0">
              <a:solidFill>
                <a:schemeClr val="tx1"/>
              </a:solidFill>
              <a:latin typeface="Times New Roman" pitchFamily="18" charset="0"/>
              <a:cs typeface="Times New Roman" pitchFamily="18" charset="0"/>
            </a:endParaRPr>
          </a:p>
        </p:txBody>
      </p:sp>
      <p:sp>
        <p:nvSpPr>
          <p:cNvPr id="12" name="Content Placeholder 10"/>
          <p:cNvSpPr txBox="1">
            <a:spLocks/>
          </p:cNvSpPr>
          <p:nvPr/>
        </p:nvSpPr>
        <p:spPr>
          <a:xfrm>
            <a:off x="1236310" y="3629851"/>
            <a:ext cx="601392" cy="676339"/>
          </a:xfrm>
          <a:prstGeom prst="rect">
            <a:avLst/>
          </a:prstGeom>
        </p:spPr>
        <p:txBody>
          <a:bodyPr wrap="square">
            <a:spAutoFit/>
          </a:bodyPr>
          <a:lstStyle>
            <a:lvl1pPr marL="274320" indent="-274320" algn="l" defTabSz="914400" rtl="0" eaLnBrk="1" latinLnBrk="0" hangingPunct="1">
              <a:spcBef>
                <a:spcPct val="20000"/>
              </a:spcBef>
              <a:buClr>
                <a:schemeClr val="accent1"/>
              </a:buClr>
              <a:buSzPct val="100000"/>
              <a:buFont typeface="Symbol" pitchFamily="18" charset="2"/>
              <a:buChar char=""/>
              <a:defRPr sz="2400" kern="1200">
                <a:solidFill>
                  <a:schemeClr val="tx2"/>
                </a:solidFill>
                <a:latin typeface="+mn-lt"/>
                <a:ea typeface="+mn-ea"/>
                <a:cs typeface="+mn-cs"/>
              </a:defRPr>
            </a:lvl1pPr>
            <a:lvl2pPr marL="576263" indent="-274320" algn="l" defTabSz="914400" rtl="0" eaLnBrk="1" latinLnBrk="0" hangingPunct="1">
              <a:spcBef>
                <a:spcPct val="20000"/>
              </a:spcBef>
              <a:buClr>
                <a:schemeClr val="accent1"/>
              </a:buClr>
              <a:buSzPct val="100000"/>
              <a:buFont typeface="Symbol" pitchFamily="18" charset="2"/>
              <a:buChar char=""/>
              <a:defRPr sz="2200" kern="1200">
                <a:solidFill>
                  <a:schemeClr val="tx2"/>
                </a:solidFill>
                <a:latin typeface="+mn-lt"/>
                <a:ea typeface="+mn-ea"/>
                <a:cs typeface="+mn-cs"/>
              </a:defRPr>
            </a:lvl2pPr>
            <a:lvl3pPr marL="855663" indent="-228600" algn="l" defTabSz="914400" rtl="0" eaLnBrk="1" latinLnBrk="0" hangingPunct="1">
              <a:spcBef>
                <a:spcPct val="20000"/>
              </a:spcBef>
              <a:buClr>
                <a:schemeClr val="accent1"/>
              </a:buClr>
              <a:buSzPct val="100000"/>
              <a:buFont typeface="Symbol" pitchFamily="18" charset="2"/>
              <a:buChar char=""/>
              <a:defRPr sz="2000" kern="1200">
                <a:solidFill>
                  <a:schemeClr val="tx2"/>
                </a:solidFill>
                <a:latin typeface="+mn-lt"/>
                <a:ea typeface="+mn-ea"/>
                <a:cs typeface="+mn-cs"/>
              </a:defRPr>
            </a:lvl3pPr>
            <a:lvl4pPr marL="1143000" indent="-228600" algn="l" defTabSz="914400" rtl="0" eaLnBrk="1" latinLnBrk="0" hangingPunct="1">
              <a:spcBef>
                <a:spcPct val="20000"/>
              </a:spcBef>
              <a:buClr>
                <a:schemeClr val="accent1"/>
              </a:buClr>
              <a:buSzPct val="100000"/>
              <a:buFont typeface="Symbol" pitchFamily="18" charset="2"/>
              <a:buChar char=""/>
              <a:defRPr sz="1800" kern="1200">
                <a:solidFill>
                  <a:schemeClr val="tx2"/>
                </a:solidFill>
                <a:latin typeface="+mn-lt"/>
                <a:ea typeface="+mn-ea"/>
                <a:cs typeface="+mn-cs"/>
              </a:defRPr>
            </a:lvl4pPr>
            <a:lvl5pPr marL="1463040" indent="-228600" algn="l" defTabSz="914400" rtl="0" eaLnBrk="1" latinLnBrk="0" hangingPunct="1">
              <a:spcBef>
                <a:spcPct val="20000"/>
              </a:spcBef>
              <a:buClr>
                <a:schemeClr val="accent1"/>
              </a:buClr>
              <a:buSzPct val="100000"/>
              <a:buFont typeface="Symbol" pitchFamily="18" charset="2"/>
              <a:buChar char=""/>
              <a:defRPr sz="1600" kern="1200">
                <a:solidFill>
                  <a:schemeClr val="tx2"/>
                </a:solidFill>
                <a:latin typeface="+mn-lt"/>
                <a:ea typeface="+mn-ea"/>
                <a:cs typeface="+mn-cs"/>
              </a:defRPr>
            </a:lvl5pPr>
            <a:lvl6pPr marL="178308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6pPr>
            <a:lvl7pPr marL="210312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7pPr>
            <a:lvl8pPr marL="242316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8pPr>
            <a:lvl9pPr marL="274320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9pPr>
          </a:lstStyle>
          <a:p>
            <a:pPr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(C)</a:t>
            </a:r>
            <a:endParaRPr lang="en-US" sz="2300" baseline="30000" dirty="0">
              <a:solidFill>
                <a:schemeClr val="tx1"/>
              </a:solidFill>
              <a:latin typeface="Times New Roman" pitchFamily="18" charset="0"/>
              <a:cs typeface="Times New Roman" pitchFamily="18" charset="0"/>
            </a:endParaRPr>
          </a:p>
        </p:txBody>
      </p:sp>
      <p:sp>
        <p:nvSpPr>
          <p:cNvPr id="13" name="Content Placeholder 10"/>
          <p:cNvSpPr txBox="1">
            <a:spLocks/>
          </p:cNvSpPr>
          <p:nvPr/>
        </p:nvSpPr>
        <p:spPr>
          <a:xfrm>
            <a:off x="3266200" y="3638995"/>
            <a:ext cx="620000" cy="676339"/>
          </a:xfrm>
          <a:prstGeom prst="rect">
            <a:avLst/>
          </a:prstGeom>
        </p:spPr>
        <p:txBody>
          <a:bodyPr wrap="square">
            <a:spAutoFit/>
          </a:bodyPr>
          <a:lstStyle>
            <a:lvl1pPr marL="274320" indent="-274320" algn="l" defTabSz="914400" rtl="0" eaLnBrk="1" latinLnBrk="0" hangingPunct="1">
              <a:spcBef>
                <a:spcPct val="20000"/>
              </a:spcBef>
              <a:buClr>
                <a:schemeClr val="accent1"/>
              </a:buClr>
              <a:buSzPct val="100000"/>
              <a:buFont typeface="Symbol" pitchFamily="18" charset="2"/>
              <a:buChar char=""/>
              <a:defRPr sz="2400" kern="1200">
                <a:solidFill>
                  <a:schemeClr val="tx2"/>
                </a:solidFill>
                <a:latin typeface="+mn-lt"/>
                <a:ea typeface="+mn-ea"/>
                <a:cs typeface="+mn-cs"/>
              </a:defRPr>
            </a:lvl1pPr>
            <a:lvl2pPr marL="576263" indent="-274320" algn="l" defTabSz="914400" rtl="0" eaLnBrk="1" latinLnBrk="0" hangingPunct="1">
              <a:spcBef>
                <a:spcPct val="20000"/>
              </a:spcBef>
              <a:buClr>
                <a:schemeClr val="accent1"/>
              </a:buClr>
              <a:buSzPct val="100000"/>
              <a:buFont typeface="Symbol" pitchFamily="18" charset="2"/>
              <a:buChar char=""/>
              <a:defRPr sz="2200" kern="1200">
                <a:solidFill>
                  <a:schemeClr val="tx2"/>
                </a:solidFill>
                <a:latin typeface="+mn-lt"/>
                <a:ea typeface="+mn-ea"/>
                <a:cs typeface="+mn-cs"/>
              </a:defRPr>
            </a:lvl2pPr>
            <a:lvl3pPr marL="855663" indent="-228600" algn="l" defTabSz="914400" rtl="0" eaLnBrk="1" latinLnBrk="0" hangingPunct="1">
              <a:spcBef>
                <a:spcPct val="20000"/>
              </a:spcBef>
              <a:buClr>
                <a:schemeClr val="accent1"/>
              </a:buClr>
              <a:buSzPct val="100000"/>
              <a:buFont typeface="Symbol" pitchFamily="18" charset="2"/>
              <a:buChar char=""/>
              <a:defRPr sz="2000" kern="1200">
                <a:solidFill>
                  <a:schemeClr val="tx2"/>
                </a:solidFill>
                <a:latin typeface="+mn-lt"/>
                <a:ea typeface="+mn-ea"/>
                <a:cs typeface="+mn-cs"/>
              </a:defRPr>
            </a:lvl3pPr>
            <a:lvl4pPr marL="1143000" indent="-228600" algn="l" defTabSz="914400" rtl="0" eaLnBrk="1" latinLnBrk="0" hangingPunct="1">
              <a:spcBef>
                <a:spcPct val="20000"/>
              </a:spcBef>
              <a:buClr>
                <a:schemeClr val="accent1"/>
              </a:buClr>
              <a:buSzPct val="100000"/>
              <a:buFont typeface="Symbol" pitchFamily="18" charset="2"/>
              <a:buChar char=""/>
              <a:defRPr sz="1800" kern="1200">
                <a:solidFill>
                  <a:schemeClr val="tx2"/>
                </a:solidFill>
                <a:latin typeface="+mn-lt"/>
                <a:ea typeface="+mn-ea"/>
                <a:cs typeface="+mn-cs"/>
              </a:defRPr>
            </a:lvl4pPr>
            <a:lvl5pPr marL="1463040" indent="-228600" algn="l" defTabSz="914400" rtl="0" eaLnBrk="1" latinLnBrk="0" hangingPunct="1">
              <a:spcBef>
                <a:spcPct val="20000"/>
              </a:spcBef>
              <a:buClr>
                <a:schemeClr val="accent1"/>
              </a:buClr>
              <a:buSzPct val="100000"/>
              <a:buFont typeface="Symbol" pitchFamily="18" charset="2"/>
              <a:buChar char=""/>
              <a:defRPr sz="1600" kern="1200">
                <a:solidFill>
                  <a:schemeClr val="tx2"/>
                </a:solidFill>
                <a:latin typeface="+mn-lt"/>
                <a:ea typeface="+mn-ea"/>
                <a:cs typeface="+mn-cs"/>
              </a:defRPr>
            </a:lvl5pPr>
            <a:lvl6pPr marL="178308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6pPr>
            <a:lvl7pPr marL="210312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7pPr>
            <a:lvl8pPr marL="242316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8pPr>
            <a:lvl9pPr marL="274320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9pPr>
          </a:lstStyle>
          <a:p>
            <a:pPr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(D)</a:t>
            </a:r>
            <a:endParaRPr lang="en-US" sz="2300" dirty="0">
              <a:solidFill>
                <a:schemeClr val="tx1"/>
              </a:solidFill>
              <a:latin typeface="Times New Roman" pitchFamily="18" charset="0"/>
              <a:cs typeface="Times New Roman" pitchFamily="18" charset="0"/>
            </a:endParaRPr>
          </a:p>
        </p:txBody>
      </p:sp>
      <p:sp>
        <p:nvSpPr>
          <p:cNvPr id="14" name="TextBox 13"/>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4 Paper 1</a:t>
            </a:r>
          </a:p>
        </p:txBody>
      </p:sp>
    </p:spTree>
    <p:extLst>
      <p:ext uri="{BB962C8B-B14F-4D97-AF65-F5344CB8AC3E}">
        <p14:creationId xmlns:p14="http://schemas.microsoft.com/office/powerpoint/2010/main" xmlns="" val="3652211715"/>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500" fill="hold"/>
                                        <p:tgtEl>
                                          <p:spTgt spid="4"/>
                                        </p:tgtEl>
                                        <p:attrNameLst>
                                          <p:attrName>ppt_w</p:attrName>
                                        </p:attrNameLst>
                                      </p:cBhvr>
                                      <p:tavLst>
                                        <p:tav tm="0">
                                          <p:val>
                                            <p:fltVal val="0"/>
                                          </p:val>
                                        </p:tav>
                                        <p:tav tm="100000">
                                          <p:val>
                                            <p:strVal val="#ppt_w"/>
                                          </p:val>
                                        </p:tav>
                                      </p:tavLst>
                                    </p:anim>
                                    <p:anim calcmode="lin" valueType="num">
                                      <p:cBhvr>
                                        <p:cTn id="8" dur="500" fill="hold"/>
                                        <p:tgtEl>
                                          <p:spTgt spid="4"/>
                                        </p:tgtEl>
                                        <p:attrNameLst>
                                          <p:attrName>ppt_h</p:attrName>
                                        </p:attrNameLst>
                                      </p:cBhvr>
                                      <p:tavLst>
                                        <p:tav tm="0">
                                          <p:val>
                                            <p:fltVal val="0"/>
                                          </p:val>
                                        </p:tav>
                                        <p:tav tm="100000">
                                          <p:val>
                                            <p:strVal val="#ppt_h"/>
                                          </p:val>
                                        </p:tav>
                                      </p:tavLst>
                                    </p:anim>
                                    <p:animEffect transition="in" filter="fade">
                                      <p:cBhvr>
                                        <p:cTn id="9" dur="500"/>
                                        <p:tgtEl>
                                          <p:spTgt spid="4"/>
                                        </p:tgtEl>
                                      </p:cBhvr>
                                    </p:animEffect>
                                  </p:childTnLst>
                                </p:cTn>
                              </p:par>
                              <p:par>
                                <p:cTn id="10" presetID="53" presetClass="entr" presetSubtype="16" fill="hold" nodeType="withEffect">
                                  <p:stCondLst>
                                    <p:cond delay="0"/>
                                  </p:stCondLst>
                                  <p:childTnLst>
                                    <p:set>
                                      <p:cBhvr>
                                        <p:cTn id="11" dur="1" fill="hold">
                                          <p:stCondLst>
                                            <p:cond delay="0"/>
                                          </p:stCondLst>
                                        </p:cTn>
                                        <p:tgtEl>
                                          <p:spTgt spid="8194"/>
                                        </p:tgtEl>
                                        <p:attrNameLst>
                                          <p:attrName>style.visibility</p:attrName>
                                        </p:attrNameLst>
                                      </p:cBhvr>
                                      <p:to>
                                        <p:strVal val="visible"/>
                                      </p:to>
                                    </p:set>
                                    <p:anim calcmode="lin" valueType="num">
                                      <p:cBhvr>
                                        <p:cTn id="12" dur="500" fill="hold"/>
                                        <p:tgtEl>
                                          <p:spTgt spid="8194"/>
                                        </p:tgtEl>
                                        <p:attrNameLst>
                                          <p:attrName>ppt_w</p:attrName>
                                        </p:attrNameLst>
                                      </p:cBhvr>
                                      <p:tavLst>
                                        <p:tav tm="0">
                                          <p:val>
                                            <p:fltVal val="0"/>
                                          </p:val>
                                        </p:tav>
                                        <p:tav tm="100000">
                                          <p:val>
                                            <p:strVal val="#ppt_w"/>
                                          </p:val>
                                        </p:tav>
                                      </p:tavLst>
                                    </p:anim>
                                    <p:anim calcmode="lin" valueType="num">
                                      <p:cBhvr>
                                        <p:cTn id="13" dur="500" fill="hold"/>
                                        <p:tgtEl>
                                          <p:spTgt spid="8194"/>
                                        </p:tgtEl>
                                        <p:attrNameLst>
                                          <p:attrName>ppt_h</p:attrName>
                                        </p:attrNameLst>
                                      </p:cBhvr>
                                      <p:tavLst>
                                        <p:tav tm="0">
                                          <p:val>
                                            <p:fltVal val="0"/>
                                          </p:val>
                                        </p:tav>
                                        <p:tav tm="100000">
                                          <p:val>
                                            <p:strVal val="#ppt_h"/>
                                          </p:val>
                                        </p:tav>
                                      </p:tavLst>
                                    </p:anim>
                                    <p:animEffect transition="in" filter="fade">
                                      <p:cBhvr>
                                        <p:cTn id="14" dur="500"/>
                                        <p:tgtEl>
                                          <p:spTgt spid="8194"/>
                                        </p:tgtEl>
                                      </p:cBhvr>
                                    </p:animEffect>
                                  </p:childTnLst>
                                </p:cTn>
                              </p:par>
                            </p:childTnLst>
                          </p:cTn>
                        </p:par>
                      </p:childTnLst>
                    </p:cTn>
                  </p:par>
                  <p:par>
                    <p:cTn id="15" fill="hold">
                      <p:stCondLst>
                        <p:cond delay="indefinite"/>
                      </p:stCondLst>
                      <p:childTnLst>
                        <p:par>
                          <p:cTn id="16" fill="hold">
                            <p:stCondLst>
                              <p:cond delay="0"/>
                            </p:stCondLst>
                            <p:childTnLst>
                              <p:par>
                                <p:cTn id="17" presetID="53" presetClass="entr" presetSubtype="16" fill="hold" grpId="0" nodeType="clickEffect">
                                  <p:stCondLst>
                                    <p:cond delay="0"/>
                                  </p:stCondLst>
                                  <p:childTnLst>
                                    <p:set>
                                      <p:cBhvr>
                                        <p:cTn id="18" dur="1" fill="hold">
                                          <p:stCondLst>
                                            <p:cond delay="0"/>
                                          </p:stCondLst>
                                        </p:cTn>
                                        <p:tgtEl>
                                          <p:spTgt spid="10"/>
                                        </p:tgtEl>
                                        <p:attrNameLst>
                                          <p:attrName>style.visibility</p:attrName>
                                        </p:attrNameLst>
                                      </p:cBhvr>
                                      <p:to>
                                        <p:strVal val="visible"/>
                                      </p:to>
                                    </p:set>
                                    <p:anim calcmode="lin" valueType="num">
                                      <p:cBhvr>
                                        <p:cTn id="19" dur="500" fill="hold"/>
                                        <p:tgtEl>
                                          <p:spTgt spid="10"/>
                                        </p:tgtEl>
                                        <p:attrNameLst>
                                          <p:attrName>ppt_w</p:attrName>
                                        </p:attrNameLst>
                                      </p:cBhvr>
                                      <p:tavLst>
                                        <p:tav tm="0">
                                          <p:val>
                                            <p:fltVal val="0"/>
                                          </p:val>
                                        </p:tav>
                                        <p:tav tm="100000">
                                          <p:val>
                                            <p:strVal val="#ppt_w"/>
                                          </p:val>
                                        </p:tav>
                                      </p:tavLst>
                                    </p:anim>
                                    <p:anim calcmode="lin" valueType="num">
                                      <p:cBhvr>
                                        <p:cTn id="20" dur="500" fill="hold"/>
                                        <p:tgtEl>
                                          <p:spTgt spid="10"/>
                                        </p:tgtEl>
                                        <p:attrNameLst>
                                          <p:attrName>ppt_h</p:attrName>
                                        </p:attrNameLst>
                                      </p:cBhvr>
                                      <p:tavLst>
                                        <p:tav tm="0">
                                          <p:val>
                                            <p:fltVal val="0"/>
                                          </p:val>
                                        </p:tav>
                                        <p:tav tm="100000">
                                          <p:val>
                                            <p:strVal val="#ppt_h"/>
                                          </p:val>
                                        </p:tav>
                                      </p:tavLst>
                                    </p:anim>
                                    <p:animEffect transition="in" filter="fade">
                                      <p:cBhvr>
                                        <p:cTn id="21" dur="500"/>
                                        <p:tgtEl>
                                          <p:spTgt spid="10"/>
                                        </p:tgtEl>
                                      </p:cBhvr>
                                    </p:animEffect>
                                  </p:childTnLst>
                                </p:cTn>
                              </p:par>
                              <p:par>
                                <p:cTn id="22" presetID="53" presetClass="entr" presetSubtype="16" fill="hold" nodeType="withEffect">
                                  <p:stCondLst>
                                    <p:cond delay="0"/>
                                  </p:stCondLst>
                                  <p:childTnLst>
                                    <p:set>
                                      <p:cBhvr>
                                        <p:cTn id="23" dur="1" fill="hold">
                                          <p:stCondLst>
                                            <p:cond delay="0"/>
                                          </p:stCondLst>
                                        </p:cTn>
                                        <p:tgtEl>
                                          <p:spTgt spid="6"/>
                                        </p:tgtEl>
                                        <p:attrNameLst>
                                          <p:attrName>style.visibility</p:attrName>
                                        </p:attrNameLst>
                                      </p:cBhvr>
                                      <p:to>
                                        <p:strVal val="visible"/>
                                      </p:to>
                                    </p:set>
                                    <p:anim calcmode="lin" valueType="num">
                                      <p:cBhvr>
                                        <p:cTn id="24" dur="500" fill="hold"/>
                                        <p:tgtEl>
                                          <p:spTgt spid="6"/>
                                        </p:tgtEl>
                                        <p:attrNameLst>
                                          <p:attrName>ppt_w</p:attrName>
                                        </p:attrNameLst>
                                      </p:cBhvr>
                                      <p:tavLst>
                                        <p:tav tm="0">
                                          <p:val>
                                            <p:fltVal val="0"/>
                                          </p:val>
                                        </p:tav>
                                        <p:tav tm="100000">
                                          <p:val>
                                            <p:strVal val="#ppt_w"/>
                                          </p:val>
                                        </p:tav>
                                      </p:tavLst>
                                    </p:anim>
                                    <p:anim calcmode="lin" valueType="num">
                                      <p:cBhvr>
                                        <p:cTn id="25" dur="500" fill="hold"/>
                                        <p:tgtEl>
                                          <p:spTgt spid="6"/>
                                        </p:tgtEl>
                                        <p:attrNameLst>
                                          <p:attrName>ppt_h</p:attrName>
                                        </p:attrNameLst>
                                      </p:cBhvr>
                                      <p:tavLst>
                                        <p:tav tm="0">
                                          <p:val>
                                            <p:fltVal val="0"/>
                                          </p:val>
                                        </p:tav>
                                        <p:tav tm="100000">
                                          <p:val>
                                            <p:strVal val="#ppt_h"/>
                                          </p:val>
                                        </p:tav>
                                      </p:tavLst>
                                    </p:anim>
                                    <p:animEffect transition="in" filter="fade">
                                      <p:cBhvr>
                                        <p:cTn id="26" dur="500"/>
                                        <p:tgtEl>
                                          <p:spTgt spid="6"/>
                                        </p:tgtEl>
                                      </p:cBhvr>
                                    </p:animEffect>
                                  </p:childTnLst>
                                </p:cTn>
                              </p:par>
                              <p:par>
                                <p:cTn id="27" presetID="53" presetClass="entr" presetSubtype="16" fill="hold" grpId="0" nodeType="withEffect">
                                  <p:stCondLst>
                                    <p:cond delay="0"/>
                                  </p:stCondLst>
                                  <p:childTnLst>
                                    <p:set>
                                      <p:cBhvr>
                                        <p:cTn id="28" dur="1" fill="hold">
                                          <p:stCondLst>
                                            <p:cond delay="0"/>
                                          </p:stCondLst>
                                        </p:cTn>
                                        <p:tgtEl>
                                          <p:spTgt spid="11"/>
                                        </p:tgtEl>
                                        <p:attrNameLst>
                                          <p:attrName>style.visibility</p:attrName>
                                        </p:attrNameLst>
                                      </p:cBhvr>
                                      <p:to>
                                        <p:strVal val="visible"/>
                                      </p:to>
                                    </p:set>
                                    <p:anim calcmode="lin" valueType="num">
                                      <p:cBhvr>
                                        <p:cTn id="29" dur="500" fill="hold"/>
                                        <p:tgtEl>
                                          <p:spTgt spid="11"/>
                                        </p:tgtEl>
                                        <p:attrNameLst>
                                          <p:attrName>ppt_w</p:attrName>
                                        </p:attrNameLst>
                                      </p:cBhvr>
                                      <p:tavLst>
                                        <p:tav tm="0">
                                          <p:val>
                                            <p:fltVal val="0"/>
                                          </p:val>
                                        </p:tav>
                                        <p:tav tm="100000">
                                          <p:val>
                                            <p:strVal val="#ppt_w"/>
                                          </p:val>
                                        </p:tav>
                                      </p:tavLst>
                                    </p:anim>
                                    <p:anim calcmode="lin" valueType="num">
                                      <p:cBhvr>
                                        <p:cTn id="30" dur="500" fill="hold"/>
                                        <p:tgtEl>
                                          <p:spTgt spid="11"/>
                                        </p:tgtEl>
                                        <p:attrNameLst>
                                          <p:attrName>ppt_h</p:attrName>
                                        </p:attrNameLst>
                                      </p:cBhvr>
                                      <p:tavLst>
                                        <p:tav tm="0">
                                          <p:val>
                                            <p:fltVal val="0"/>
                                          </p:val>
                                        </p:tav>
                                        <p:tav tm="100000">
                                          <p:val>
                                            <p:strVal val="#ppt_h"/>
                                          </p:val>
                                        </p:tav>
                                      </p:tavLst>
                                    </p:anim>
                                    <p:animEffect transition="in" filter="fade">
                                      <p:cBhvr>
                                        <p:cTn id="31" dur="500"/>
                                        <p:tgtEl>
                                          <p:spTgt spid="11"/>
                                        </p:tgtEl>
                                      </p:cBhvr>
                                    </p:animEffect>
                                  </p:childTnLst>
                                </p:cTn>
                              </p:par>
                              <p:par>
                                <p:cTn id="32" presetID="53" presetClass="entr" presetSubtype="16" fill="hold" nodeType="withEffect">
                                  <p:stCondLst>
                                    <p:cond delay="0"/>
                                  </p:stCondLst>
                                  <p:childTnLst>
                                    <p:set>
                                      <p:cBhvr>
                                        <p:cTn id="33" dur="1" fill="hold">
                                          <p:stCondLst>
                                            <p:cond delay="0"/>
                                          </p:stCondLst>
                                        </p:cTn>
                                        <p:tgtEl>
                                          <p:spTgt spid="7"/>
                                        </p:tgtEl>
                                        <p:attrNameLst>
                                          <p:attrName>style.visibility</p:attrName>
                                        </p:attrNameLst>
                                      </p:cBhvr>
                                      <p:to>
                                        <p:strVal val="visible"/>
                                      </p:to>
                                    </p:set>
                                    <p:anim calcmode="lin" valueType="num">
                                      <p:cBhvr>
                                        <p:cTn id="34" dur="500" fill="hold"/>
                                        <p:tgtEl>
                                          <p:spTgt spid="7"/>
                                        </p:tgtEl>
                                        <p:attrNameLst>
                                          <p:attrName>ppt_w</p:attrName>
                                        </p:attrNameLst>
                                      </p:cBhvr>
                                      <p:tavLst>
                                        <p:tav tm="0">
                                          <p:val>
                                            <p:fltVal val="0"/>
                                          </p:val>
                                        </p:tav>
                                        <p:tav tm="100000">
                                          <p:val>
                                            <p:strVal val="#ppt_w"/>
                                          </p:val>
                                        </p:tav>
                                      </p:tavLst>
                                    </p:anim>
                                    <p:anim calcmode="lin" valueType="num">
                                      <p:cBhvr>
                                        <p:cTn id="35" dur="500" fill="hold"/>
                                        <p:tgtEl>
                                          <p:spTgt spid="7"/>
                                        </p:tgtEl>
                                        <p:attrNameLst>
                                          <p:attrName>ppt_h</p:attrName>
                                        </p:attrNameLst>
                                      </p:cBhvr>
                                      <p:tavLst>
                                        <p:tav tm="0">
                                          <p:val>
                                            <p:fltVal val="0"/>
                                          </p:val>
                                        </p:tav>
                                        <p:tav tm="100000">
                                          <p:val>
                                            <p:strVal val="#ppt_h"/>
                                          </p:val>
                                        </p:tav>
                                      </p:tavLst>
                                    </p:anim>
                                    <p:animEffect transition="in" filter="fade">
                                      <p:cBhvr>
                                        <p:cTn id="36" dur="500"/>
                                        <p:tgtEl>
                                          <p:spTgt spid="7"/>
                                        </p:tgtEl>
                                      </p:cBhvr>
                                    </p:animEffect>
                                  </p:childTnLst>
                                </p:cTn>
                              </p:par>
                              <p:par>
                                <p:cTn id="37" presetID="53" presetClass="entr" presetSubtype="16" fill="hold" grpId="0" nodeType="withEffect">
                                  <p:stCondLst>
                                    <p:cond delay="0"/>
                                  </p:stCondLst>
                                  <p:childTnLst>
                                    <p:set>
                                      <p:cBhvr>
                                        <p:cTn id="38" dur="1" fill="hold">
                                          <p:stCondLst>
                                            <p:cond delay="0"/>
                                          </p:stCondLst>
                                        </p:cTn>
                                        <p:tgtEl>
                                          <p:spTgt spid="12"/>
                                        </p:tgtEl>
                                        <p:attrNameLst>
                                          <p:attrName>style.visibility</p:attrName>
                                        </p:attrNameLst>
                                      </p:cBhvr>
                                      <p:to>
                                        <p:strVal val="visible"/>
                                      </p:to>
                                    </p:set>
                                    <p:anim calcmode="lin" valueType="num">
                                      <p:cBhvr>
                                        <p:cTn id="39" dur="500" fill="hold"/>
                                        <p:tgtEl>
                                          <p:spTgt spid="12"/>
                                        </p:tgtEl>
                                        <p:attrNameLst>
                                          <p:attrName>ppt_w</p:attrName>
                                        </p:attrNameLst>
                                      </p:cBhvr>
                                      <p:tavLst>
                                        <p:tav tm="0">
                                          <p:val>
                                            <p:fltVal val="0"/>
                                          </p:val>
                                        </p:tav>
                                        <p:tav tm="100000">
                                          <p:val>
                                            <p:strVal val="#ppt_w"/>
                                          </p:val>
                                        </p:tav>
                                      </p:tavLst>
                                    </p:anim>
                                    <p:anim calcmode="lin" valueType="num">
                                      <p:cBhvr>
                                        <p:cTn id="40" dur="500" fill="hold"/>
                                        <p:tgtEl>
                                          <p:spTgt spid="12"/>
                                        </p:tgtEl>
                                        <p:attrNameLst>
                                          <p:attrName>ppt_h</p:attrName>
                                        </p:attrNameLst>
                                      </p:cBhvr>
                                      <p:tavLst>
                                        <p:tav tm="0">
                                          <p:val>
                                            <p:fltVal val="0"/>
                                          </p:val>
                                        </p:tav>
                                        <p:tav tm="100000">
                                          <p:val>
                                            <p:strVal val="#ppt_h"/>
                                          </p:val>
                                        </p:tav>
                                      </p:tavLst>
                                    </p:anim>
                                    <p:animEffect transition="in" filter="fade">
                                      <p:cBhvr>
                                        <p:cTn id="41" dur="500"/>
                                        <p:tgtEl>
                                          <p:spTgt spid="12"/>
                                        </p:tgtEl>
                                      </p:cBhvr>
                                    </p:animEffect>
                                  </p:childTnLst>
                                </p:cTn>
                              </p:par>
                              <p:par>
                                <p:cTn id="42" presetID="53" presetClass="entr" presetSubtype="16" fill="hold" nodeType="withEffect">
                                  <p:stCondLst>
                                    <p:cond delay="0"/>
                                  </p:stCondLst>
                                  <p:childTnLst>
                                    <p:set>
                                      <p:cBhvr>
                                        <p:cTn id="43" dur="1" fill="hold">
                                          <p:stCondLst>
                                            <p:cond delay="0"/>
                                          </p:stCondLst>
                                        </p:cTn>
                                        <p:tgtEl>
                                          <p:spTgt spid="8"/>
                                        </p:tgtEl>
                                        <p:attrNameLst>
                                          <p:attrName>style.visibility</p:attrName>
                                        </p:attrNameLst>
                                      </p:cBhvr>
                                      <p:to>
                                        <p:strVal val="visible"/>
                                      </p:to>
                                    </p:set>
                                    <p:anim calcmode="lin" valueType="num">
                                      <p:cBhvr>
                                        <p:cTn id="44" dur="500" fill="hold"/>
                                        <p:tgtEl>
                                          <p:spTgt spid="8"/>
                                        </p:tgtEl>
                                        <p:attrNameLst>
                                          <p:attrName>ppt_w</p:attrName>
                                        </p:attrNameLst>
                                      </p:cBhvr>
                                      <p:tavLst>
                                        <p:tav tm="0">
                                          <p:val>
                                            <p:fltVal val="0"/>
                                          </p:val>
                                        </p:tav>
                                        <p:tav tm="100000">
                                          <p:val>
                                            <p:strVal val="#ppt_w"/>
                                          </p:val>
                                        </p:tav>
                                      </p:tavLst>
                                    </p:anim>
                                    <p:anim calcmode="lin" valueType="num">
                                      <p:cBhvr>
                                        <p:cTn id="45" dur="500" fill="hold"/>
                                        <p:tgtEl>
                                          <p:spTgt spid="8"/>
                                        </p:tgtEl>
                                        <p:attrNameLst>
                                          <p:attrName>ppt_h</p:attrName>
                                        </p:attrNameLst>
                                      </p:cBhvr>
                                      <p:tavLst>
                                        <p:tav tm="0">
                                          <p:val>
                                            <p:fltVal val="0"/>
                                          </p:val>
                                        </p:tav>
                                        <p:tav tm="100000">
                                          <p:val>
                                            <p:strVal val="#ppt_h"/>
                                          </p:val>
                                        </p:tav>
                                      </p:tavLst>
                                    </p:anim>
                                    <p:animEffect transition="in" filter="fade">
                                      <p:cBhvr>
                                        <p:cTn id="46" dur="500"/>
                                        <p:tgtEl>
                                          <p:spTgt spid="8"/>
                                        </p:tgtEl>
                                      </p:cBhvr>
                                    </p:animEffect>
                                  </p:childTnLst>
                                </p:cTn>
                              </p:par>
                              <p:par>
                                <p:cTn id="47" presetID="53" presetClass="entr" presetSubtype="16" fill="hold" grpId="0" nodeType="withEffect">
                                  <p:stCondLst>
                                    <p:cond delay="0"/>
                                  </p:stCondLst>
                                  <p:childTnLst>
                                    <p:set>
                                      <p:cBhvr>
                                        <p:cTn id="48" dur="1" fill="hold">
                                          <p:stCondLst>
                                            <p:cond delay="0"/>
                                          </p:stCondLst>
                                        </p:cTn>
                                        <p:tgtEl>
                                          <p:spTgt spid="13"/>
                                        </p:tgtEl>
                                        <p:attrNameLst>
                                          <p:attrName>style.visibility</p:attrName>
                                        </p:attrNameLst>
                                      </p:cBhvr>
                                      <p:to>
                                        <p:strVal val="visible"/>
                                      </p:to>
                                    </p:set>
                                    <p:anim calcmode="lin" valueType="num">
                                      <p:cBhvr>
                                        <p:cTn id="49" dur="500" fill="hold"/>
                                        <p:tgtEl>
                                          <p:spTgt spid="13"/>
                                        </p:tgtEl>
                                        <p:attrNameLst>
                                          <p:attrName>ppt_w</p:attrName>
                                        </p:attrNameLst>
                                      </p:cBhvr>
                                      <p:tavLst>
                                        <p:tav tm="0">
                                          <p:val>
                                            <p:fltVal val="0"/>
                                          </p:val>
                                        </p:tav>
                                        <p:tav tm="100000">
                                          <p:val>
                                            <p:strVal val="#ppt_w"/>
                                          </p:val>
                                        </p:tav>
                                      </p:tavLst>
                                    </p:anim>
                                    <p:anim calcmode="lin" valueType="num">
                                      <p:cBhvr>
                                        <p:cTn id="50" dur="500" fill="hold"/>
                                        <p:tgtEl>
                                          <p:spTgt spid="13"/>
                                        </p:tgtEl>
                                        <p:attrNameLst>
                                          <p:attrName>ppt_h</p:attrName>
                                        </p:attrNameLst>
                                      </p:cBhvr>
                                      <p:tavLst>
                                        <p:tav tm="0">
                                          <p:val>
                                            <p:fltVal val="0"/>
                                          </p:val>
                                        </p:tav>
                                        <p:tav tm="100000">
                                          <p:val>
                                            <p:strVal val="#ppt_h"/>
                                          </p:val>
                                        </p:tav>
                                      </p:tavLst>
                                    </p:anim>
                                    <p:animEffect transition="in" filter="fade">
                                      <p:cBhvr>
                                        <p:cTn id="51" dur="500"/>
                                        <p:tgtEl>
                                          <p:spTgt spid="13"/>
                                        </p:tgtEl>
                                      </p:cBhvr>
                                    </p:animEffect>
                                  </p:childTnLst>
                                </p:cTn>
                              </p:par>
                              <p:par>
                                <p:cTn id="52" presetID="53" presetClass="entr" presetSubtype="16" fill="hold" nodeType="withEffect">
                                  <p:stCondLst>
                                    <p:cond delay="0"/>
                                  </p:stCondLst>
                                  <p:childTnLst>
                                    <p:set>
                                      <p:cBhvr>
                                        <p:cTn id="53" dur="1" fill="hold">
                                          <p:stCondLst>
                                            <p:cond delay="0"/>
                                          </p:stCondLst>
                                        </p:cTn>
                                        <p:tgtEl>
                                          <p:spTgt spid="9"/>
                                        </p:tgtEl>
                                        <p:attrNameLst>
                                          <p:attrName>style.visibility</p:attrName>
                                        </p:attrNameLst>
                                      </p:cBhvr>
                                      <p:to>
                                        <p:strVal val="visible"/>
                                      </p:to>
                                    </p:set>
                                    <p:anim calcmode="lin" valueType="num">
                                      <p:cBhvr>
                                        <p:cTn id="54" dur="500" fill="hold"/>
                                        <p:tgtEl>
                                          <p:spTgt spid="9"/>
                                        </p:tgtEl>
                                        <p:attrNameLst>
                                          <p:attrName>ppt_w</p:attrName>
                                        </p:attrNameLst>
                                      </p:cBhvr>
                                      <p:tavLst>
                                        <p:tav tm="0">
                                          <p:val>
                                            <p:fltVal val="0"/>
                                          </p:val>
                                        </p:tav>
                                        <p:tav tm="100000">
                                          <p:val>
                                            <p:strVal val="#ppt_w"/>
                                          </p:val>
                                        </p:tav>
                                      </p:tavLst>
                                    </p:anim>
                                    <p:anim calcmode="lin" valueType="num">
                                      <p:cBhvr>
                                        <p:cTn id="55" dur="500" fill="hold"/>
                                        <p:tgtEl>
                                          <p:spTgt spid="9"/>
                                        </p:tgtEl>
                                        <p:attrNameLst>
                                          <p:attrName>ppt_h</p:attrName>
                                        </p:attrNameLst>
                                      </p:cBhvr>
                                      <p:tavLst>
                                        <p:tav tm="0">
                                          <p:val>
                                            <p:fltVal val="0"/>
                                          </p:val>
                                        </p:tav>
                                        <p:tav tm="100000">
                                          <p:val>
                                            <p:strVal val="#ppt_h"/>
                                          </p:val>
                                        </p:tav>
                                      </p:tavLst>
                                    </p:anim>
                                    <p:animEffect transition="in" filter="fade">
                                      <p:cBhvr>
                                        <p:cTn id="56" dur="500"/>
                                        <p:tgtEl>
                                          <p:spTgt spid="9"/>
                                        </p:tgtEl>
                                      </p:cBhvr>
                                    </p:animEffect>
                                  </p:childTnLst>
                                </p:cTn>
                              </p:par>
                            </p:childTnLst>
                          </p:cTn>
                        </p:par>
                      </p:childTnLst>
                    </p:cTn>
                  </p:par>
                  <p:par>
                    <p:cTn id="57" fill="hold">
                      <p:stCondLst>
                        <p:cond delay="indefinite"/>
                      </p:stCondLst>
                      <p:childTnLst>
                        <p:par>
                          <p:cTn id="58" fill="hold">
                            <p:stCondLst>
                              <p:cond delay="0"/>
                            </p:stCondLst>
                            <p:childTnLst>
                              <p:par>
                                <p:cTn id="59" presetID="3" presetClass="entr" presetSubtype="10" fill="hold" grpId="0" nodeType="clickEffect">
                                  <p:stCondLst>
                                    <p:cond delay="0"/>
                                  </p:stCondLst>
                                  <p:childTnLst>
                                    <p:set>
                                      <p:cBhvr>
                                        <p:cTn id="60" dur="1" fill="hold">
                                          <p:stCondLst>
                                            <p:cond delay="0"/>
                                          </p:stCondLst>
                                        </p:cTn>
                                        <p:tgtEl>
                                          <p:spTgt spid="5"/>
                                        </p:tgtEl>
                                        <p:attrNameLst>
                                          <p:attrName>style.visibility</p:attrName>
                                        </p:attrNameLst>
                                      </p:cBhvr>
                                      <p:to>
                                        <p:strVal val="visible"/>
                                      </p:to>
                                    </p:set>
                                    <p:animEffect transition="in" filter="blinds(horizontal)">
                                      <p:cBhvr>
                                        <p:cTn id="61"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animBg="1"/>
      <p:bldP spid="10" grpId="0"/>
      <p:bldP spid="11" grpId="0"/>
      <p:bldP spid="12" grpId="0"/>
      <p:bldP spid="13" grpId="0"/>
    </p:bldLst>
  </p:timing>
</p:sld>
</file>

<file path=ppt/slides/slide7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218" name="Picture 2" descr="\\172.16.2.26\Conver\CARRIBEAN\MATHEMATICS_VOL-1_PPT_DESIGN\Incoming\Volume_01\Equations\Revision_Exam_4\Eqn130.wmf"/>
          <p:cNvPicPr>
            <a:picLocks noChangeAspect="1" noChangeArrowheads="1"/>
          </p:cNvPicPr>
          <p:nvPr/>
        </p:nvPicPr>
        <p:blipFill>
          <a:blip r:embed="rId2" cstate="print">
            <a:extLst>
              <a:ext uri="{28A0092B-C50C-407E-A947-70E740481C1C}">
                <a14:useLocalDpi xmlns:a14="http://schemas.microsoft.com/office/drawing/2010/main" xmlns="" val="0"/>
              </a:ext>
            </a:extLst>
          </a:blip>
          <a:srcRect/>
          <a:stretch>
            <a:fillRect/>
          </a:stretch>
        </p:blipFill>
        <p:spPr bwMode="auto">
          <a:xfrm>
            <a:off x="1209869" y="2704324"/>
            <a:ext cx="1816100" cy="1816100"/>
          </a:xfrm>
          <a:prstGeom prst="rect">
            <a:avLst/>
          </a:prstGeom>
          <a:noFill/>
          <a:extLst>
            <a:ext uri="{909E8E84-426E-40DD-AFC4-6F175D3DCCD1}">
              <a14:hiddenFill xmlns:a14="http://schemas.microsoft.com/office/drawing/2010/main" xmlns="">
                <a:solidFill>
                  <a:srgbClr val="FFFFFF"/>
                </a:solidFill>
              </a14:hiddenFill>
            </a:ext>
          </a:extLst>
        </p:spPr>
      </p:pic>
      <p:sp>
        <p:nvSpPr>
          <p:cNvPr id="8" name="Rectangle 7"/>
          <p:cNvSpPr/>
          <p:nvPr/>
        </p:nvSpPr>
        <p:spPr>
          <a:xfrm>
            <a:off x="609600" y="2667000"/>
            <a:ext cx="627095" cy="446276"/>
          </a:xfrm>
          <a:prstGeom prst="rect">
            <a:avLst/>
          </a:prstGeom>
        </p:spPr>
        <p:txBody>
          <a:bodyPr wrap="none">
            <a:spAutoFit/>
          </a:bodyPr>
          <a:lstStyle/>
          <a:p>
            <a:r>
              <a:rPr lang="en-US" sz="2300" b="1" dirty="0" smtClean="0">
                <a:latin typeface="Times New Roman" pitchFamily="18" charset="0"/>
                <a:cs typeface="Times New Roman" pitchFamily="18" charset="0"/>
              </a:rPr>
              <a:t>41. </a:t>
            </a:r>
            <a:endParaRPr lang="en-US" sz="2300" dirty="0">
              <a:latin typeface="Times New Roman" pitchFamily="18" charset="0"/>
              <a:cs typeface="Times New Roman" pitchFamily="18" charset="0"/>
            </a:endParaRPr>
          </a:p>
        </p:txBody>
      </p:sp>
      <p:sp>
        <p:nvSpPr>
          <p:cNvPr id="4" name="TextBox 3"/>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4 Paper 1</a:t>
            </a:r>
          </a:p>
        </p:txBody>
      </p:sp>
    </p:spTree>
    <p:extLst>
      <p:ext uri="{BB962C8B-B14F-4D97-AF65-F5344CB8AC3E}">
        <p14:creationId xmlns:p14="http://schemas.microsoft.com/office/powerpoint/2010/main" xmlns="" val="657052469"/>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p:cTn id="7" dur="500" fill="hold"/>
                                        <p:tgtEl>
                                          <p:spTgt spid="8"/>
                                        </p:tgtEl>
                                        <p:attrNameLst>
                                          <p:attrName>ppt_w</p:attrName>
                                        </p:attrNameLst>
                                      </p:cBhvr>
                                      <p:tavLst>
                                        <p:tav tm="0">
                                          <p:val>
                                            <p:fltVal val="0"/>
                                          </p:val>
                                        </p:tav>
                                        <p:tav tm="100000">
                                          <p:val>
                                            <p:strVal val="#ppt_w"/>
                                          </p:val>
                                        </p:tav>
                                      </p:tavLst>
                                    </p:anim>
                                    <p:anim calcmode="lin" valueType="num">
                                      <p:cBhvr>
                                        <p:cTn id="8" dur="500" fill="hold"/>
                                        <p:tgtEl>
                                          <p:spTgt spid="8"/>
                                        </p:tgtEl>
                                        <p:attrNameLst>
                                          <p:attrName>ppt_h</p:attrName>
                                        </p:attrNameLst>
                                      </p:cBhvr>
                                      <p:tavLst>
                                        <p:tav tm="0">
                                          <p:val>
                                            <p:fltVal val="0"/>
                                          </p:val>
                                        </p:tav>
                                        <p:tav tm="100000">
                                          <p:val>
                                            <p:strVal val="#ppt_h"/>
                                          </p:val>
                                        </p:tav>
                                      </p:tavLst>
                                    </p:anim>
                                    <p:animEffect transition="in" filter="fade">
                                      <p:cBhvr>
                                        <p:cTn id="9" dur="500"/>
                                        <p:tgtEl>
                                          <p:spTgt spid="8"/>
                                        </p:tgtEl>
                                      </p:cBhvr>
                                    </p:animEffect>
                                  </p:childTnLst>
                                </p:cTn>
                              </p:par>
                              <p:par>
                                <p:cTn id="10" presetID="53" presetClass="entr" presetSubtype="16" fill="hold" nodeType="withEffect">
                                  <p:stCondLst>
                                    <p:cond delay="0"/>
                                  </p:stCondLst>
                                  <p:childTnLst>
                                    <p:set>
                                      <p:cBhvr>
                                        <p:cTn id="11" dur="1" fill="hold">
                                          <p:stCondLst>
                                            <p:cond delay="0"/>
                                          </p:stCondLst>
                                        </p:cTn>
                                        <p:tgtEl>
                                          <p:spTgt spid="9218"/>
                                        </p:tgtEl>
                                        <p:attrNameLst>
                                          <p:attrName>style.visibility</p:attrName>
                                        </p:attrNameLst>
                                      </p:cBhvr>
                                      <p:to>
                                        <p:strVal val="visible"/>
                                      </p:to>
                                    </p:set>
                                    <p:anim calcmode="lin" valueType="num">
                                      <p:cBhvr>
                                        <p:cTn id="12" dur="500" fill="hold"/>
                                        <p:tgtEl>
                                          <p:spTgt spid="9218"/>
                                        </p:tgtEl>
                                        <p:attrNameLst>
                                          <p:attrName>ppt_w</p:attrName>
                                        </p:attrNameLst>
                                      </p:cBhvr>
                                      <p:tavLst>
                                        <p:tav tm="0">
                                          <p:val>
                                            <p:fltVal val="0"/>
                                          </p:val>
                                        </p:tav>
                                        <p:tav tm="100000">
                                          <p:val>
                                            <p:strVal val="#ppt_w"/>
                                          </p:val>
                                        </p:tav>
                                      </p:tavLst>
                                    </p:anim>
                                    <p:anim calcmode="lin" valueType="num">
                                      <p:cBhvr>
                                        <p:cTn id="13" dur="500" fill="hold"/>
                                        <p:tgtEl>
                                          <p:spTgt spid="9218"/>
                                        </p:tgtEl>
                                        <p:attrNameLst>
                                          <p:attrName>ppt_h</p:attrName>
                                        </p:attrNameLst>
                                      </p:cBhvr>
                                      <p:tavLst>
                                        <p:tav tm="0">
                                          <p:val>
                                            <p:fltVal val="0"/>
                                          </p:val>
                                        </p:tav>
                                        <p:tav tm="100000">
                                          <p:val>
                                            <p:strVal val="#ppt_h"/>
                                          </p:val>
                                        </p:tav>
                                      </p:tavLst>
                                    </p:anim>
                                    <p:animEffect transition="in" filter="fade">
                                      <p:cBhvr>
                                        <p:cTn id="14" dur="500"/>
                                        <p:tgtEl>
                                          <p:spTgt spid="92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7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a:xfrm>
            <a:off x="1241360" y="2667000"/>
            <a:ext cx="6096000" cy="446276"/>
          </a:xfrm>
          <a:prstGeom prst="rect">
            <a:avLst/>
          </a:prstGeom>
        </p:spPr>
        <p:txBody>
          <a:bodyPr wrap="square">
            <a:spAutoFit/>
          </a:bodyPr>
          <a:lstStyle/>
          <a:p>
            <a:r>
              <a:rPr lang="en-US" sz="2300" dirty="0">
                <a:latin typeface="Times New Roman" pitchFamily="18" charset="0"/>
                <a:cs typeface="Times New Roman" pitchFamily="18" charset="0"/>
              </a:rPr>
              <a:t>If </a:t>
            </a:r>
            <a:r>
              <a:rPr lang="en-US" sz="2300" i="1" dirty="0">
                <a:latin typeface="Times New Roman" pitchFamily="18" charset="0"/>
                <a:cs typeface="Times New Roman" pitchFamily="18" charset="0"/>
              </a:rPr>
              <a:t>a </a:t>
            </a:r>
            <a:r>
              <a:rPr lang="en-US" sz="2300" dirty="0">
                <a:latin typeface="Times New Roman" pitchFamily="18" charset="0"/>
                <a:cs typeface="Times New Roman" pitchFamily="18" charset="0"/>
              </a:rPr>
              <a:t>and </a:t>
            </a:r>
            <a:r>
              <a:rPr lang="en-US" sz="2300" i="1" dirty="0">
                <a:latin typeface="Times New Roman" pitchFamily="18" charset="0"/>
                <a:cs typeface="Times New Roman" pitchFamily="18" charset="0"/>
              </a:rPr>
              <a:t>b </a:t>
            </a:r>
            <a:r>
              <a:rPr lang="en-US" sz="2300" dirty="0">
                <a:latin typeface="Times New Roman" pitchFamily="18" charset="0"/>
                <a:cs typeface="Times New Roman" pitchFamily="18" charset="0"/>
              </a:rPr>
              <a:t>are two integers, then </a:t>
            </a:r>
            <a:r>
              <a:rPr lang="en-US" sz="2300" dirty="0" smtClean="0">
                <a:latin typeface="Times New Roman" pitchFamily="18" charset="0"/>
                <a:cs typeface="Times New Roman" pitchFamily="18" charset="0"/>
              </a:rPr>
              <a:t>4(a </a:t>
            </a:r>
            <a:r>
              <a:rPr lang="en-US" sz="2300" dirty="0" smtClean="0">
                <a:latin typeface="Times New Roman"/>
                <a:cs typeface="Times New Roman"/>
              </a:rPr>
              <a:t>– </a:t>
            </a:r>
            <a:r>
              <a:rPr lang="en-US" sz="2300" i="1" dirty="0" smtClean="0">
                <a:latin typeface="Times New Roman" pitchFamily="18" charset="0"/>
                <a:cs typeface="Times New Roman" pitchFamily="18" charset="0"/>
              </a:rPr>
              <a:t>b</a:t>
            </a:r>
            <a:r>
              <a:rPr lang="en-US" sz="2300" dirty="0" smtClean="0">
                <a:latin typeface="Times New Roman" pitchFamily="18" charset="0"/>
                <a:cs typeface="Times New Roman" pitchFamily="18" charset="0"/>
              </a:rPr>
              <a:t>)</a:t>
            </a:r>
            <a:r>
              <a:rPr lang="en-US" sz="2300" baseline="30000" dirty="0" smtClean="0">
                <a:latin typeface="Times New Roman" pitchFamily="18" charset="0"/>
                <a:cs typeface="Times New Roman" pitchFamily="18" charset="0"/>
              </a:rPr>
              <a:t>2</a:t>
            </a:r>
            <a:r>
              <a:rPr lang="en-US" sz="2300" dirty="0" smtClean="0">
                <a:latin typeface="Times New Roman" pitchFamily="18" charset="0"/>
                <a:cs typeface="Times New Roman" pitchFamily="18" charset="0"/>
              </a:rPr>
              <a:t> means</a:t>
            </a:r>
            <a:endParaRPr lang="en-US" sz="2300" dirty="0">
              <a:latin typeface="Times New Roman" pitchFamily="18" charset="0"/>
              <a:cs typeface="Times New Roman" pitchFamily="18" charset="0"/>
            </a:endParaRPr>
          </a:p>
        </p:txBody>
      </p:sp>
      <p:sp>
        <p:nvSpPr>
          <p:cNvPr id="4" name="Rectangle 3"/>
          <p:cNvSpPr/>
          <p:nvPr/>
        </p:nvSpPr>
        <p:spPr>
          <a:xfrm>
            <a:off x="609600" y="2667000"/>
            <a:ext cx="627095" cy="446276"/>
          </a:xfrm>
          <a:prstGeom prst="rect">
            <a:avLst/>
          </a:prstGeom>
        </p:spPr>
        <p:txBody>
          <a:bodyPr wrap="none">
            <a:spAutoFit/>
          </a:bodyPr>
          <a:lstStyle/>
          <a:p>
            <a:r>
              <a:rPr lang="en-US" sz="2300" b="1" dirty="0" smtClean="0">
                <a:latin typeface="Times New Roman" pitchFamily="18" charset="0"/>
                <a:cs typeface="Times New Roman" pitchFamily="18" charset="0"/>
              </a:rPr>
              <a:t>42. </a:t>
            </a:r>
            <a:endParaRPr lang="en-US" sz="2300" dirty="0">
              <a:latin typeface="Times New Roman" pitchFamily="18" charset="0"/>
              <a:cs typeface="Times New Roman" pitchFamily="18" charset="0"/>
            </a:endParaRPr>
          </a:p>
        </p:txBody>
      </p:sp>
      <p:sp>
        <p:nvSpPr>
          <p:cNvPr id="5" name="Rectangle 4"/>
          <p:cNvSpPr/>
          <p:nvPr/>
        </p:nvSpPr>
        <p:spPr>
          <a:xfrm>
            <a:off x="1213367" y="3077545"/>
            <a:ext cx="5867400" cy="1844608"/>
          </a:xfrm>
          <a:prstGeom prst="rect">
            <a:avLst/>
          </a:prstGeom>
        </p:spPr>
        <p:txBody>
          <a:bodyPr wrap="square">
            <a:spAutoFit/>
          </a:bodyPr>
          <a:lstStyle/>
          <a:p>
            <a:pPr>
              <a:lnSpc>
                <a:spcPts val="3500"/>
              </a:lnSpc>
            </a:pPr>
            <a:r>
              <a:rPr lang="en-US" sz="2300" dirty="0">
                <a:latin typeface="Times New Roman" pitchFamily="18" charset="0"/>
                <a:cs typeface="Times New Roman" pitchFamily="18" charset="0"/>
              </a:rPr>
              <a:t>(A) four times the difference of their squares</a:t>
            </a:r>
          </a:p>
          <a:p>
            <a:pPr>
              <a:lnSpc>
                <a:spcPts val="3500"/>
              </a:lnSpc>
            </a:pPr>
            <a:r>
              <a:rPr lang="en-US" sz="2300" dirty="0">
                <a:latin typeface="Times New Roman" pitchFamily="18" charset="0"/>
                <a:cs typeface="Times New Roman" pitchFamily="18" charset="0"/>
              </a:rPr>
              <a:t>(B) four times the square of their difference</a:t>
            </a:r>
          </a:p>
          <a:p>
            <a:pPr>
              <a:lnSpc>
                <a:spcPts val="3500"/>
              </a:lnSpc>
            </a:pPr>
            <a:r>
              <a:rPr lang="en-US" sz="2300" dirty="0">
                <a:latin typeface="Times New Roman" pitchFamily="18" charset="0"/>
                <a:cs typeface="Times New Roman" pitchFamily="18" charset="0"/>
              </a:rPr>
              <a:t>(C) eight times their difference</a:t>
            </a:r>
          </a:p>
          <a:p>
            <a:pPr>
              <a:lnSpc>
                <a:spcPts val="3500"/>
              </a:lnSpc>
            </a:pPr>
            <a:r>
              <a:rPr lang="en-US" sz="2300" dirty="0">
                <a:latin typeface="Times New Roman" pitchFamily="18" charset="0"/>
                <a:cs typeface="Times New Roman" pitchFamily="18" charset="0"/>
              </a:rPr>
              <a:t>(D) the square of four times their difference</a:t>
            </a:r>
          </a:p>
        </p:txBody>
      </p:sp>
      <p:sp>
        <p:nvSpPr>
          <p:cNvPr id="6" name="Notched Right Arrow 5"/>
          <p:cNvSpPr/>
          <p:nvPr/>
        </p:nvSpPr>
        <p:spPr>
          <a:xfrm>
            <a:off x="7162800" y="6019800"/>
            <a:ext cx="1782315" cy="685800"/>
          </a:xfrm>
          <a:prstGeom prst="notchedRightArrow">
            <a:avLst/>
          </a:prstGeom>
          <a:blipFill>
            <a:blip r:embed="rId2" cstate="print">
              <a:extLst>
                <a:ext uri="{BEBA8EAE-BF5A-486C-A8C5-ECC9F3942E4B}">
                  <a14:imgProps xmlns:a14="http://schemas.microsoft.com/office/drawing/2010/main" xmlns="">
                    <a14:imgLayer r:embed="rId3">
                      <a14:imgEffect>
                        <a14:brightnessContrast bright="-20000" contrast="-20000"/>
                      </a14:imgEffect>
                    </a14:imgLayer>
                  </a14:imgProps>
                </a:ex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ANSWER</a:t>
            </a:r>
            <a:endParaRPr lang="en-US" sz="2000" b="1" dirty="0">
              <a:solidFill>
                <a:schemeClr val="tx1"/>
              </a:solidFill>
              <a:latin typeface="Times New Roman" pitchFamily="18" charset="0"/>
              <a:cs typeface="Times New Roman" pitchFamily="18" charset="0"/>
            </a:endParaRPr>
          </a:p>
        </p:txBody>
      </p:sp>
      <p:sp>
        <p:nvSpPr>
          <p:cNvPr id="7" name="TextBox 6"/>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4 Paper 1</a:t>
            </a:r>
          </a:p>
        </p:txBody>
      </p:sp>
    </p:spTree>
    <p:extLst>
      <p:ext uri="{BB962C8B-B14F-4D97-AF65-F5344CB8AC3E}">
        <p14:creationId xmlns:p14="http://schemas.microsoft.com/office/powerpoint/2010/main" xmlns="" val="258945132"/>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500" fill="hold"/>
                                        <p:tgtEl>
                                          <p:spTgt spid="4"/>
                                        </p:tgtEl>
                                        <p:attrNameLst>
                                          <p:attrName>ppt_w</p:attrName>
                                        </p:attrNameLst>
                                      </p:cBhvr>
                                      <p:tavLst>
                                        <p:tav tm="0">
                                          <p:val>
                                            <p:fltVal val="0"/>
                                          </p:val>
                                        </p:tav>
                                        <p:tav tm="100000">
                                          <p:val>
                                            <p:strVal val="#ppt_w"/>
                                          </p:val>
                                        </p:tav>
                                      </p:tavLst>
                                    </p:anim>
                                    <p:anim calcmode="lin" valueType="num">
                                      <p:cBhvr>
                                        <p:cTn id="8" dur="500" fill="hold"/>
                                        <p:tgtEl>
                                          <p:spTgt spid="4"/>
                                        </p:tgtEl>
                                        <p:attrNameLst>
                                          <p:attrName>ppt_h</p:attrName>
                                        </p:attrNameLst>
                                      </p:cBhvr>
                                      <p:tavLst>
                                        <p:tav tm="0">
                                          <p:val>
                                            <p:fltVal val="0"/>
                                          </p:val>
                                        </p:tav>
                                        <p:tav tm="100000">
                                          <p:val>
                                            <p:strVal val="#ppt_h"/>
                                          </p:val>
                                        </p:tav>
                                      </p:tavLst>
                                    </p:anim>
                                    <p:animEffect transition="in" filter="fade">
                                      <p:cBhvr>
                                        <p:cTn id="9" dur="500"/>
                                        <p:tgtEl>
                                          <p:spTgt spid="4"/>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3"/>
                                        </p:tgtEl>
                                        <p:attrNameLst>
                                          <p:attrName>style.visibility</p:attrName>
                                        </p:attrNameLst>
                                      </p:cBhvr>
                                      <p:to>
                                        <p:strVal val="visible"/>
                                      </p:to>
                                    </p:set>
                                    <p:anim calcmode="lin" valueType="num">
                                      <p:cBhvr>
                                        <p:cTn id="12" dur="500" fill="hold"/>
                                        <p:tgtEl>
                                          <p:spTgt spid="3"/>
                                        </p:tgtEl>
                                        <p:attrNameLst>
                                          <p:attrName>ppt_w</p:attrName>
                                        </p:attrNameLst>
                                      </p:cBhvr>
                                      <p:tavLst>
                                        <p:tav tm="0">
                                          <p:val>
                                            <p:fltVal val="0"/>
                                          </p:val>
                                        </p:tav>
                                        <p:tav tm="100000">
                                          <p:val>
                                            <p:strVal val="#ppt_w"/>
                                          </p:val>
                                        </p:tav>
                                      </p:tavLst>
                                    </p:anim>
                                    <p:anim calcmode="lin" valueType="num">
                                      <p:cBhvr>
                                        <p:cTn id="13" dur="500" fill="hold"/>
                                        <p:tgtEl>
                                          <p:spTgt spid="3"/>
                                        </p:tgtEl>
                                        <p:attrNameLst>
                                          <p:attrName>ppt_h</p:attrName>
                                        </p:attrNameLst>
                                      </p:cBhvr>
                                      <p:tavLst>
                                        <p:tav tm="0">
                                          <p:val>
                                            <p:fltVal val="0"/>
                                          </p:val>
                                        </p:tav>
                                        <p:tav tm="100000">
                                          <p:val>
                                            <p:strVal val="#ppt_h"/>
                                          </p:val>
                                        </p:tav>
                                      </p:tavLst>
                                    </p:anim>
                                    <p:animEffect transition="in" filter="fade">
                                      <p:cBhvr>
                                        <p:cTn id="14" dur="500"/>
                                        <p:tgtEl>
                                          <p:spTgt spid="3"/>
                                        </p:tgtEl>
                                      </p:cBhvr>
                                    </p:animEffect>
                                  </p:childTnLst>
                                </p:cTn>
                              </p:par>
                            </p:childTnLst>
                          </p:cTn>
                        </p:par>
                      </p:childTnLst>
                    </p:cTn>
                  </p:par>
                  <p:par>
                    <p:cTn id="15" fill="hold">
                      <p:stCondLst>
                        <p:cond delay="indefinite"/>
                      </p:stCondLst>
                      <p:childTnLst>
                        <p:par>
                          <p:cTn id="16" fill="hold">
                            <p:stCondLst>
                              <p:cond delay="0"/>
                            </p:stCondLst>
                            <p:childTnLst>
                              <p:par>
                                <p:cTn id="17" presetID="53" presetClass="entr" presetSubtype="16" fill="hold" grpId="0" nodeType="clickEffect">
                                  <p:stCondLst>
                                    <p:cond delay="0"/>
                                  </p:stCondLst>
                                  <p:childTnLst>
                                    <p:set>
                                      <p:cBhvr>
                                        <p:cTn id="18" dur="1" fill="hold">
                                          <p:stCondLst>
                                            <p:cond delay="0"/>
                                          </p:stCondLst>
                                        </p:cTn>
                                        <p:tgtEl>
                                          <p:spTgt spid="5">
                                            <p:txEl>
                                              <p:pRg st="0" end="0"/>
                                            </p:txEl>
                                          </p:spTgt>
                                        </p:tgtEl>
                                        <p:attrNameLst>
                                          <p:attrName>style.visibility</p:attrName>
                                        </p:attrNameLst>
                                      </p:cBhvr>
                                      <p:to>
                                        <p:strVal val="visible"/>
                                      </p:to>
                                    </p:set>
                                    <p:anim calcmode="lin" valueType="num">
                                      <p:cBhvr>
                                        <p:cTn id="19" dur="500" fill="hold"/>
                                        <p:tgtEl>
                                          <p:spTgt spid="5">
                                            <p:txEl>
                                              <p:pRg st="0" end="0"/>
                                            </p:txEl>
                                          </p:spTgt>
                                        </p:tgtEl>
                                        <p:attrNameLst>
                                          <p:attrName>ppt_w</p:attrName>
                                        </p:attrNameLst>
                                      </p:cBhvr>
                                      <p:tavLst>
                                        <p:tav tm="0">
                                          <p:val>
                                            <p:fltVal val="0"/>
                                          </p:val>
                                        </p:tav>
                                        <p:tav tm="100000">
                                          <p:val>
                                            <p:strVal val="#ppt_w"/>
                                          </p:val>
                                        </p:tav>
                                      </p:tavLst>
                                    </p:anim>
                                    <p:anim calcmode="lin" valueType="num">
                                      <p:cBhvr>
                                        <p:cTn id="20" dur="500" fill="hold"/>
                                        <p:tgtEl>
                                          <p:spTgt spid="5">
                                            <p:txEl>
                                              <p:pRg st="0" end="0"/>
                                            </p:txEl>
                                          </p:spTgt>
                                        </p:tgtEl>
                                        <p:attrNameLst>
                                          <p:attrName>ppt_h</p:attrName>
                                        </p:attrNameLst>
                                      </p:cBhvr>
                                      <p:tavLst>
                                        <p:tav tm="0">
                                          <p:val>
                                            <p:fltVal val="0"/>
                                          </p:val>
                                        </p:tav>
                                        <p:tav tm="100000">
                                          <p:val>
                                            <p:strVal val="#ppt_h"/>
                                          </p:val>
                                        </p:tav>
                                      </p:tavLst>
                                    </p:anim>
                                    <p:animEffect transition="in" filter="fade">
                                      <p:cBhvr>
                                        <p:cTn id="21" dur="500"/>
                                        <p:tgtEl>
                                          <p:spTgt spid="5">
                                            <p:txEl>
                                              <p:pRg st="0" end="0"/>
                                            </p:txEl>
                                          </p:spTgt>
                                        </p:tgtEl>
                                      </p:cBhvr>
                                    </p:animEffect>
                                  </p:childTnLst>
                                </p:cTn>
                              </p:par>
                              <p:par>
                                <p:cTn id="22" presetID="53" presetClass="entr" presetSubtype="16" fill="hold" grpId="0" nodeType="withEffect">
                                  <p:stCondLst>
                                    <p:cond delay="0"/>
                                  </p:stCondLst>
                                  <p:childTnLst>
                                    <p:set>
                                      <p:cBhvr>
                                        <p:cTn id="23" dur="1" fill="hold">
                                          <p:stCondLst>
                                            <p:cond delay="0"/>
                                          </p:stCondLst>
                                        </p:cTn>
                                        <p:tgtEl>
                                          <p:spTgt spid="5">
                                            <p:txEl>
                                              <p:pRg st="1" end="1"/>
                                            </p:txEl>
                                          </p:spTgt>
                                        </p:tgtEl>
                                        <p:attrNameLst>
                                          <p:attrName>style.visibility</p:attrName>
                                        </p:attrNameLst>
                                      </p:cBhvr>
                                      <p:to>
                                        <p:strVal val="visible"/>
                                      </p:to>
                                    </p:set>
                                    <p:anim calcmode="lin" valueType="num">
                                      <p:cBhvr>
                                        <p:cTn id="24" dur="500" fill="hold"/>
                                        <p:tgtEl>
                                          <p:spTgt spid="5">
                                            <p:txEl>
                                              <p:pRg st="1" end="1"/>
                                            </p:txEl>
                                          </p:spTgt>
                                        </p:tgtEl>
                                        <p:attrNameLst>
                                          <p:attrName>ppt_w</p:attrName>
                                        </p:attrNameLst>
                                      </p:cBhvr>
                                      <p:tavLst>
                                        <p:tav tm="0">
                                          <p:val>
                                            <p:fltVal val="0"/>
                                          </p:val>
                                        </p:tav>
                                        <p:tav tm="100000">
                                          <p:val>
                                            <p:strVal val="#ppt_w"/>
                                          </p:val>
                                        </p:tav>
                                      </p:tavLst>
                                    </p:anim>
                                    <p:anim calcmode="lin" valueType="num">
                                      <p:cBhvr>
                                        <p:cTn id="25" dur="500" fill="hold"/>
                                        <p:tgtEl>
                                          <p:spTgt spid="5">
                                            <p:txEl>
                                              <p:pRg st="1" end="1"/>
                                            </p:txEl>
                                          </p:spTgt>
                                        </p:tgtEl>
                                        <p:attrNameLst>
                                          <p:attrName>ppt_h</p:attrName>
                                        </p:attrNameLst>
                                      </p:cBhvr>
                                      <p:tavLst>
                                        <p:tav tm="0">
                                          <p:val>
                                            <p:fltVal val="0"/>
                                          </p:val>
                                        </p:tav>
                                        <p:tav tm="100000">
                                          <p:val>
                                            <p:strVal val="#ppt_h"/>
                                          </p:val>
                                        </p:tav>
                                      </p:tavLst>
                                    </p:anim>
                                    <p:animEffect transition="in" filter="fade">
                                      <p:cBhvr>
                                        <p:cTn id="26" dur="500"/>
                                        <p:tgtEl>
                                          <p:spTgt spid="5">
                                            <p:txEl>
                                              <p:pRg st="1" end="1"/>
                                            </p:txEl>
                                          </p:spTgt>
                                        </p:tgtEl>
                                      </p:cBhvr>
                                    </p:animEffect>
                                  </p:childTnLst>
                                </p:cTn>
                              </p:par>
                              <p:par>
                                <p:cTn id="27" presetID="53" presetClass="entr" presetSubtype="16" fill="hold" grpId="0" nodeType="withEffect">
                                  <p:stCondLst>
                                    <p:cond delay="0"/>
                                  </p:stCondLst>
                                  <p:childTnLst>
                                    <p:set>
                                      <p:cBhvr>
                                        <p:cTn id="28" dur="1" fill="hold">
                                          <p:stCondLst>
                                            <p:cond delay="0"/>
                                          </p:stCondLst>
                                        </p:cTn>
                                        <p:tgtEl>
                                          <p:spTgt spid="5">
                                            <p:txEl>
                                              <p:pRg st="2" end="2"/>
                                            </p:txEl>
                                          </p:spTgt>
                                        </p:tgtEl>
                                        <p:attrNameLst>
                                          <p:attrName>style.visibility</p:attrName>
                                        </p:attrNameLst>
                                      </p:cBhvr>
                                      <p:to>
                                        <p:strVal val="visible"/>
                                      </p:to>
                                    </p:set>
                                    <p:anim calcmode="lin" valueType="num">
                                      <p:cBhvr>
                                        <p:cTn id="29" dur="500" fill="hold"/>
                                        <p:tgtEl>
                                          <p:spTgt spid="5">
                                            <p:txEl>
                                              <p:pRg st="2" end="2"/>
                                            </p:txEl>
                                          </p:spTgt>
                                        </p:tgtEl>
                                        <p:attrNameLst>
                                          <p:attrName>ppt_w</p:attrName>
                                        </p:attrNameLst>
                                      </p:cBhvr>
                                      <p:tavLst>
                                        <p:tav tm="0">
                                          <p:val>
                                            <p:fltVal val="0"/>
                                          </p:val>
                                        </p:tav>
                                        <p:tav tm="100000">
                                          <p:val>
                                            <p:strVal val="#ppt_w"/>
                                          </p:val>
                                        </p:tav>
                                      </p:tavLst>
                                    </p:anim>
                                    <p:anim calcmode="lin" valueType="num">
                                      <p:cBhvr>
                                        <p:cTn id="30" dur="500" fill="hold"/>
                                        <p:tgtEl>
                                          <p:spTgt spid="5">
                                            <p:txEl>
                                              <p:pRg st="2" end="2"/>
                                            </p:txEl>
                                          </p:spTgt>
                                        </p:tgtEl>
                                        <p:attrNameLst>
                                          <p:attrName>ppt_h</p:attrName>
                                        </p:attrNameLst>
                                      </p:cBhvr>
                                      <p:tavLst>
                                        <p:tav tm="0">
                                          <p:val>
                                            <p:fltVal val="0"/>
                                          </p:val>
                                        </p:tav>
                                        <p:tav tm="100000">
                                          <p:val>
                                            <p:strVal val="#ppt_h"/>
                                          </p:val>
                                        </p:tav>
                                      </p:tavLst>
                                    </p:anim>
                                    <p:animEffect transition="in" filter="fade">
                                      <p:cBhvr>
                                        <p:cTn id="31" dur="500"/>
                                        <p:tgtEl>
                                          <p:spTgt spid="5">
                                            <p:txEl>
                                              <p:pRg st="2" end="2"/>
                                            </p:txEl>
                                          </p:spTgt>
                                        </p:tgtEl>
                                      </p:cBhvr>
                                    </p:animEffect>
                                  </p:childTnLst>
                                </p:cTn>
                              </p:par>
                              <p:par>
                                <p:cTn id="32" presetID="53" presetClass="entr" presetSubtype="16" fill="hold" grpId="0" nodeType="withEffect">
                                  <p:stCondLst>
                                    <p:cond delay="0"/>
                                  </p:stCondLst>
                                  <p:childTnLst>
                                    <p:set>
                                      <p:cBhvr>
                                        <p:cTn id="33" dur="1" fill="hold">
                                          <p:stCondLst>
                                            <p:cond delay="0"/>
                                          </p:stCondLst>
                                        </p:cTn>
                                        <p:tgtEl>
                                          <p:spTgt spid="5">
                                            <p:txEl>
                                              <p:pRg st="3" end="3"/>
                                            </p:txEl>
                                          </p:spTgt>
                                        </p:tgtEl>
                                        <p:attrNameLst>
                                          <p:attrName>style.visibility</p:attrName>
                                        </p:attrNameLst>
                                      </p:cBhvr>
                                      <p:to>
                                        <p:strVal val="visible"/>
                                      </p:to>
                                    </p:set>
                                    <p:anim calcmode="lin" valueType="num">
                                      <p:cBhvr>
                                        <p:cTn id="34" dur="500" fill="hold"/>
                                        <p:tgtEl>
                                          <p:spTgt spid="5">
                                            <p:txEl>
                                              <p:pRg st="3" end="3"/>
                                            </p:txEl>
                                          </p:spTgt>
                                        </p:tgtEl>
                                        <p:attrNameLst>
                                          <p:attrName>ppt_w</p:attrName>
                                        </p:attrNameLst>
                                      </p:cBhvr>
                                      <p:tavLst>
                                        <p:tav tm="0">
                                          <p:val>
                                            <p:fltVal val="0"/>
                                          </p:val>
                                        </p:tav>
                                        <p:tav tm="100000">
                                          <p:val>
                                            <p:strVal val="#ppt_w"/>
                                          </p:val>
                                        </p:tav>
                                      </p:tavLst>
                                    </p:anim>
                                    <p:anim calcmode="lin" valueType="num">
                                      <p:cBhvr>
                                        <p:cTn id="35" dur="500" fill="hold"/>
                                        <p:tgtEl>
                                          <p:spTgt spid="5">
                                            <p:txEl>
                                              <p:pRg st="3" end="3"/>
                                            </p:txEl>
                                          </p:spTgt>
                                        </p:tgtEl>
                                        <p:attrNameLst>
                                          <p:attrName>ppt_h</p:attrName>
                                        </p:attrNameLst>
                                      </p:cBhvr>
                                      <p:tavLst>
                                        <p:tav tm="0">
                                          <p:val>
                                            <p:fltVal val="0"/>
                                          </p:val>
                                        </p:tav>
                                        <p:tav tm="100000">
                                          <p:val>
                                            <p:strVal val="#ppt_h"/>
                                          </p:val>
                                        </p:tav>
                                      </p:tavLst>
                                    </p:anim>
                                    <p:animEffect transition="in" filter="fade">
                                      <p:cBhvr>
                                        <p:cTn id="36" dur="500"/>
                                        <p:tgtEl>
                                          <p:spTgt spid="5">
                                            <p:txEl>
                                              <p:pRg st="3" end="3"/>
                                            </p:txEl>
                                          </p:spTgt>
                                        </p:tgtEl>
                                      </p:cBhvr>
                                    </p:animEffect>
                                  </p:childTnLst>
                                </p:cTn>
                              </p:par>
                            </p:childTnLst>
                          </p:cTn>
                        </p:par>
                      </p:childTnLst>
                    </p:cTn>
                  </p:par>
                  <p:par>
                    <p:cTn id="37" fill="hold">
                      <p:stCondLst>
                        <p:cond delay="indefinite"/>
                      </p:stCondLst>
                      <p:childTnLst>
                        <p:par>
                          <p:cTn id="38" fill="hold">
                            <p:stCondLst>
                              <p:cond delay="0"/>
                            </p:stCondLst>
                            <p:childTnLst>
                              <p:par>
                                <p:cTn id="39" presetID="3" presetClass="entr" presetSubtype="10" fill="hold" grpId="0" nodeType="clickEffect">
                                  <p:stCondLst>
                                    <p:cond delay="0"/>
                                  </p:stCondLst>
                                  <p:childTnLst>
                                    <p:set>
                                      <p:cBhvr>
                                        <p:cTn id="40" dur="1" fill="hold">
                                          <p:stCondLst>
                                            <p:cond delay="0"/>
                                          </p:stCondLst>
                                        </p:cTn>
                                        <p:tgtEl>
                                          <p:spTgt spid="6"/>
                                        </p:tgtEl>
                                        <p:attrNameLst>
                                          <p:attrName>style.visibility</p:attrName>
                                        </p:attrNameLst>
                                      </p:cBhvr>
                                      <p:to>
                                        <p:strVal val="visible"/>
                                      </p:to>
                                    </p:set>
                                    <p:animEffect transition="in" filter="blinds(horizontal)">
                                      <p:cBhvr>
                                        <p:cTn id="41"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5" grpId="0" uiExpand="1" build="p"/>
      <p:bldP spid="6" grpId="0" animBg="1"/>
    </p:bldLst>
  </p:timing>
</p:sld>
</file>

<file path=ppt/slides/slide7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a:xfrm>
            <a:off x="1219200" y="2667000"/>
            <a:ext cx="5791200" cy="1508105"/>
          </a:xfrm>
          <a:prstGeom prst="rect">
            <a:avLst/>
          </a:prstGeom>
        </p:spPr>
        <p:txBody>
          <a:bodyPr wrap="square">
            <a:spAutoFit/>
          </a:bodyPr>
          <a:lstStyle/>
          <a:p>
            <a:pPr>
              <a:tabLst>
                <a:tab pos="2276475" algn="l"/>
                <a:tab pos="3549650" algn="l"/>
              </a:tabLst>
            </a:pPr>
            <a:r>
              <a:rPr lang="en-US" sz="2300" dirty="0">
                <a:latin typeface="Times New Roman" pitchFamily="18" charset="0"/>
                <a:cs typeface="Times New Roman" pitchFamily="18" charset="0"/>
              </a:rPr>
              <a:t>Their difference </a:t>
            </a:r>
            <a:r>
              <a:rPr lang="en-US" sz="2300" dirty="0" smtClean="0">
                <a:latin typeface="Times New Roman" pitchFamily="18" charset="0"/>
                <a:cs typeface="Times New Roman" pitchFamily="18" charset="0"/>
              </a:rPr>
              <a:t>		= </a:t>
            </a:r>
            <a:r>
              <a:rPr lang="en-US" sz="2300" i="1" dirty="0" smtClean="0">
                <a:latin typeface="Times New Roman" pitchFamily="18" charset="0"/>
                <a:cs typeface="Times New Roman" pitchFamily="18" charset="0"/>
              </a:rPr>
              <a:t>a </a:t>
            </a:r>
            <a:r>
              <a:rPr lang="en-US" sz="2300" i="1" dirty="0" smtClean="0">
                <a:latin typeface="Times New Roman"/>
                <a:cs typeface="Times New Roman"/>
              </a:rPr>
              <a:t>– </a:t>
            </a:r>
            <a:r>
              <a:rPr lang="en-US" sz="2300" i="1" dirty="0" smtClean="0">
                <a:latin typeface="Times New Roman" pitchFamily="18" charset="0"/>
                <a:cs typeface="Times New Roman" pitchFamily="18" charset="0"/>
              </a:rPr>
              <a:t>b</a:t>
            </a:r>
            <a:endParaRPr lang="en-US" sz="2300" i="1" dirty="0">
              <a:latin typeface="Times New Roman" pitchFamily="18" charset="0"/>
              <a:cs typeface="Times New Roman" pitchFamily="18" charset="0"/>
            </a:endParaRPr>
          </a:p>
          <a:p>
            <a:pPr>
              <a:tabLst>
                <a:tab pos="2276475" algn="l"/>
                <a:tab pos="3549650" algn="l"/>
              </a:tabLst>
            </a:pPr>
            <a:r>
              <a:rPr lang="en-US" sz="2300" dirty="0">
                <a:latin typeface="Times New Roman" pitchFamily="18" charset="0"/>
                <a:cs typeface="Times New Roman" pitchFamily="18" charset="0"/>
              </a:rPr>
              <a:t>The square of their </a:t>
            </a:r>
            <a:r>
              <a:rPr lang="en-US" sz="2300" dirty="0" smtClean="0">
                <a:latin typeface="Times New Roman" pitchFamily="18" charset="0"/>
                <a:cs typeface="Times New Roman" pitchFamily="18" charset="0"/>
              </a:rPr>
              <a:t>difference	= (</a:t>
            </a:r>
            <a:r>
              <a:rPr lang="en-US" sz="2300" i="1" dirty="0">
                <a:latin typeface="Times New Roman" pitchFamily="18" charset="0"/>
                <a:cs typeface="Times New Roman" pitchFamily="18" charset="0"/>
              </a:rPr>
              <a:t>a </a:t>
            </a:r>
            <a:r>
              <a:rPr lang="en-US" sz="2300" i="1" dirty="0">
                <a:latin typeface="Times New Roman"/>
                <a:cs typeface="Times New Roman"/>
              </a:rPr>
              <a:t>– </a:t>
            </a:r>
            <a:r>
              <a:rPr lang="en-US" sz="2300" i="1" dirty="0">
                <a:latin typeface="Times New Roman" pitchFamily="18" charset="0"/>
                <a:cs typeface="Times New Roman" pitchFamily="18" charset="0"/>
              </a:rPr>
              <a:t>b</a:t>
            </a:r>
            <a:r>
              <a:rPr lang="en-US" sz="2300" dirty="0" smtClean="0">
                <a:latin typeface="Times New Roman" pitchFamily="18" charset="0"/>
                <a:cs typeface="Times New Roman" pitchFamily="18" charset="0"/>
              </a:rPr>
              <a:t>)</a:t>
            </a:r>
            <a:r>
              <a:rPr lang="en-US" sz="2300" baseline="30000" dirty="0" smtClean="0">
                <a:latin typeface="Times New Roman" pitchFamily="18" charset="0"/>
                <a:cs typeface="Times New Roman" pitchFamily="18" charset="0"/>
              </a:rPr>
              <a:t>2</a:t>
            </a:r>
            <a:endParaRPr lang="en-US" sz="2300" baseline="30000" dirty="0">
              <a:latin typeface="Times New Roman" pitchFamily="18" charset="0"/>
              <a:cs typeface="Times New Roman" pitchFamily="18" charset="0"/>
            </a:endParaRPr>
          </a:p>
          <a:p>
            <a:pPr>
              <a:tabLst>
                <a:tab pos="2276475" algn="l"/>
                <a:tab pos="3549650" algn="l"/>
              </a:tabLst>
            </a:pPr>
            <a:r>
              <a:rPr lang="en-US" sz="2300" dirty="0">
                <a:latin typeface="Times New Roman" pitchFamily="18" charset="0"/>
                <a:cs typeface="Times New Roman" pitchFamily="18" charset="0"/>
              </a:rPr>
              <a:t>Four times the square of </a:t>
            </a:r>
            <a:r>
              <a:rPr lang="en-US" sz="2300" dirty="0" smtClean="0">
                <a:latin typeface="Times New Roman" pitchFamily="18" charset="0"/>
                <a:cs typeface="Times New Roman" pitchFamily="18" charset="0"/>
              </a:rPr>
              <a:t>their </a:t>
            </a:r>
            <a:br>
              <a:rPr lang="en-US" sz="2300" dirty="0" smtClean="0">
                <a:latin typeface="Times New Roman" pitchFamily="18" charset="0"/>
                <a:cs typeface="Times New Roman" pitchFamily="18" charset="0"/>
              </a:rPr>
            </a:br>
            <a:r>
              <a:rPr lang="en-US" sz="2300" dirty="0" smtClean="0">
                <a:latin typeface="Times New Roman" pitchFamily="18" charset="0"/>
                <a:cs typeface="Times New Roman" pitchFamily="18" charset="0"/>
              </a:rPr>
              <a:t>	difference	= 4(</a:t>
            </a:r>
            <a:r>
              <a:rPr lang="en-US" sz="2300" i="1" dirty="0" smtClean="0">
                <a:latin typeface="Times New Roman" pitchFamily="18" charset="0"/>
                <a:cs typeface="Times New Roman" pitchFamily="18" charset="0"/>
              </a:rPr>
              <a:t>a </a:t>
            </a:r>
            <a:r>
              <a:rPr lang="en-US" sz="2300" i="1" dirty="0">
                <a:latin typeface="Times New Roman"/>
                <a:cs typeface="Times New Roman"/>
              </a:rPr>
              <a:t>– </a:t>
            </a:r>
            <a:r>
              <a:rPr lang="en-US" sz="2300" i="1" dirty="0">
                <a:latin typeface="Times New Roman" pitchFamily="18" charset="0"/>
                <a:cs typeface="Times New Roman" pitchFamily="18" charset="0"/>
              </a:rPr>
              <a:t>b</a:t>
            </a:r>
            <a:r>
              <a:rPr lang="en-US" sz="2300" dirty="0" smtClean="0">
                <a:latin typeface="Times New Roman" pitchFamily="18" charset="0"/>
                <a:cs typeface="Times New Roman" pitchFamily="18" charset="0"/>
              </a:rPr>
              <a:t>)</a:t>
            </a:r>
            <a:r>
              <a:rPr lang="en-US" sz="2300" baseline="30000" dirty="0" smtClean="0">
                <a:latin typeface="Times New Roman" pitchFamily="18" charset="0"/>
                <a:cs typeface="Times New Roman" pitchFamily="18" charset="0"/>
              </a:rPr>
              <a:t>2</a:t>
            </a:r>
            <a:endParaRPr lang="en-US" sz="2300" baseline="30000" dirty="0">
              <a:latin typeface="Times New Roman" pitchFamily="18" charset="0"/>
              <a:cs typeface="Times New Roman" pitchFamily="18" charset="0"/>
            </a:endParaRPr>
          </a:p>
        </p:txBody>
      </p:sp>
      <p:sp>
        <p:nvSpPr>
          <p:cNvPr id="4" name="Rectangle 3"/>
          <p:cNvSpPr/>
          <p:nvPr/>
        </p:nvSpPr>
        <p:spPr>
          <a:xfrm>
            <a:off x="609600" y="2667000"/>
            <a:ext cx="627095" cy="446276"/>
          </a:xfrm>
          <a:prstGeom prst="rect">
            <a:avLst/>
          </a:prstGeom>
        </p:spPr>
        <p:txBody>
          <a:bodyPr wrap="none">
            <a:spAutoFit/>
          </a:bodyPr>
          <a:lstStyle/>
          <a:p>
            <a:r>
              <a:rPr lang="en-US" sz="2300" b="1" dirty="0" smtClean="0">
                <a:latin typeface="Times New Roman" pitchFamily="18" charset="0"/>
                <a:cs typeface="Times New Roman" pitchFamily="18" charset="0"/>
              </a:rPr>
              <a:t>42. </a:t>
            </a:r>
            <a:endParaRPr lang="en-US" sz="2300" dirty="0">
              <a:latin typeface="Times New Roman" pitchFamily="18" charset="0"/>
              <a:cs typeface="Times New Roman" pitchFamily="18" charset="0"/>
            </a:endParaRPr>
          </a:p>
        </p:txBody>
      </p:sp>
      <p:sp>
        <p:nvSpPr>
          <p:cNvPr id="5" name="TextBox 4"/>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4 Paper 1</a:t>
            </a:r>
          </a:p>
        </p:txBody>
      </p:sp>
    </p:spTree>
    <p:extLst>
      <p:ext uri="{BB962C8B-B14F-4D97-AF65-F5344CB8AC3E}">
        <p14:creationId xmlns:p14="http://schemas.microsoft.com/office/powerpoint/2010/main" xmlns="" val="1040235098"/>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500" fill="hold"/>
                                        <p:tgtEl>
                                          <p:spTgt spid="4"/>
                                        </p:tgtEl>
                                        <p:attrNameLst>
                                          <p:attrName>ppt_w</p:attrName>
                                        </p:attrNameLst>
                                      </p:cBhvr>
                                      <p:tavLst>
                                        <p:tav tm="0">
                                          <p:val>
                                            <p:fltVal val="0"/>
                                          </p:val>
                                        </p:tav>
                                        <p:tav tm="100000">
                                          <p:val>
                                            <p:strVal val="#ppt_w"/>
                                          </p:val>
                                        </p:tav>
                                      </p:tavLst>
                                    </p:anim>
                                    <p:anim calcmode="lin" valueType="num">
                                      <p:cBhvr>
                                        <p:cTn id="8" dur="500" fill="hold"/>
                                        <p:tgtEl>
                                          <p:spTgt spid="4"/>
                                        </p:tgtEl>
                                        <p:attrNameLst>
                                          <p:attrName>ppt_h</p:attrName>
                                        </p:attrNameLst>
                                      </p:cBhvr>
                                      <p:tavLst>
                                        <p:tav tm="0">
                                          <p:val>
                                            <p:fltVal val="0"/>
                                          </p:val>
                                        </p:tav>
                                        <p:tav tm="100000">
                                          <p:val>
                                            <p:strVal val="#ppt_h"/>
                                          </p:val>
                                        </p:tav>
                                      </p:tavLst>
                                    </p:anim>
                                    <p:animEffect transition="in" filter="fade">
                                      <p:cBhvr>
                                        <p:cTn id="9" dur="500"/>
                                        <p:tgtEl>
                                          <p:spTgt spid="4"/>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3">
                                            <p:txEl>
                                              <p:pRg st="0" end="0"/>
                                            </p:txEl>
                                          </p:spTgt>
                                        </p:tgtEl>
                                        <p:attrNameLst>
                                          <p:attrName>style.visibility</p:attrName>
                                        </p:attrNameLst>
                                      </p:cBhvr>
                                      <p:to>
                                        <p:strVal val="visible"/>
                                      </p:to>
                                    </p:set>
                                    <p:anim calcmode="lin" valueType="num">
                                      <p:cBhvr>
                                        <p:cTn id="12" dur="500" fill="hold"/>
                                        <p:tgtEl>
                                          <p:spTgt spid="3">
                                            <p:txEl>
                                              <p:pRg st="0" end="0"/>
                                            </p:txEl>
                                          </p:spTgt>
                                        </p:tgtEl>
                                        <p:attrNameLst>
                                          <p:attrName>ppt_w</p:attrName>
                                        </p:attrNameLst>
                                      </p:cBhvr>
                                      <p:tavLst>
                                        <p:tav tm="0">
                                          <p:val>
                                            <p:fltVal val="0"/>
                                          </p:val>
                                        </p:tav>
                                        <p:tav tm="100000">
                                          <p:val>
                                            <p:strVal val="#ppt_w"/>
                                          </p:val>
                                        </p:tav>
                                      </p:tavLst>
                                    </p:anim>
                                    <p:anim calcmode="lin" valueType="num">
                                      <p:cBhvr>
                                        <p:cTn id="13" dur="500" fill="hold"/>
                                        <p:tgtEl>
                                          <p:spTgt spid="3">
                                            <p:txEl>
                                              <p:pRg st="0" end="0"/>
                                            </p:txEl>
                                          </p:spTgt>
                                        </p:tgtEl>
                                        <p:attrNameLst>
                                          <p:attrName>ppt_h</p:attrName>
                                        </p:attrNameLst>
                                      </p:cBhvr>
                                      <p:tavLst>
                                        <p:tav tm="0">
                                          <p:val>
                                            <p:fltVal val="0"/>
                                          </p:val>
                                        </p:tav>
                                        <p:tav tm="100000">
                                          <p:val>
                                            <p:strVal val="#ppt_h"/>
                                          </p:val>
                                        </p:tav>
                                      </p:tavLst>
                                    </p:anim>
                                    <p:animEffect transition="in" filter="fade">
                                      <p:cBhvr>
                                        <p:cTn id="14" dur="500"/>
                                        <p:tgtEl>
                                          <p:spTgt spid="3">
                                            <p:txEl>
                                              <p:pRg st="0" end="0"/>
                                            </p:txEl>
                                          </p:spTgt>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3">
                                            <p:txEl>
                                              <p:pRg st="1" end="1"/>
                                            </p:txEl>
                                          </p:spTgt>
                                        </p:tgtEl>
                                        <p:attrNameLst>
                                          <p:attrName>style.visibility</p:attrName>
                                        </p:attrNameLst>
                                      </p:cBhvr>
                                      <p:to>
                                        <p:strVal val="visible"/>
                                      </p:to>
                                    </p:set>
                                    <p:anim calcmode="lin" valueType="num">
                                      <p:cBhvr>
                                        <p:cTn id="17" dur="500" fill="hold"/>
                                        <p:tgtEl>
                                          <p:spTgt spid="3">
                                            <p:txEl>
                                              <p:pRg st="1" end="1"/>
                                            </p:txEl>
                                          </p:spTgt>
                                        </p:tgtEl>
                                        <p:attrNameLst>
                                          <p:attrName>ppt_w</p:attrName>
                                        </p:attrNameLst>
                                      </p:cBhvr>
                                      <p:tavLst>
                                        <p:tav tm="0">
                                          <p:val>
                                            <p:fltVal val="0"/>
                                          </p:val>
                                        </p:tav>
                                        <p:tav tm="100000">
                                          <p:val>
                                            <p:strVal val="#ppt_w"/>
                                          </p:val>
                                        </p:tav>
                                      </p:tavLst>
                                    </p:anim>
                                    <p:anim calcmode="lin" valueType="num">
                                      <p:cBhvr>
                                        <p:cTn id="18" dur="500" fill="hold"/>
                                        <p:tgtEl>
                                          <p:spTgt spid="3">
                                            <p:txEl>
                                              <p:pRg st="1" end="1"/>
                                            </p:txEl>
                                          </p:spTgt>
                                        </p:tgtEl>
                                        <p:attrNameLst>
                                          <p:attrName>ppt_h</p:attrName>
                                        </p:attrNameLst>
                                      </p:cBhvr>
                                      <p:tavLst>
                                        <p:tav tm="0">
                                          <p:val>
                                            <p:fltVal val="0"/>
                                          </p:val>
                                        </p:tav>
                                        <p:tav tm="100000">
                                          <p:val>
                                            <p:strVal val="#ppt_h"/>
                                          </p:val>
                                        </p:tav>
                                      </p:tavLst>
                                    </p:anim>
                                    <p:animEffect transition="in" filter="fade">
                                      <p:cBhvr>
                                        <p:cTn id="19" dur="500"/>
                                        <p:tgtEl>
                                          <p:spTgt spid="3">
                                            <p:txEl>
                                              <p:pRg st="1" end="1"/>
                                            </p:txEl>
                                          </p:spTgt>
                                        </p:tgtEl>
                                      </p:cBhvr>
                                    </p:animEffect>
                                  </p:childTnLst>
                                </p:cTn>
                              </p:par>
                              <p:par>
                                <p:cTn id="20" presetID="53" presetClass="entr" presetSubtype="16" fill="hold" grpId="0" nodeType="withEffect">
                                  <p:stCondLst>
                                    <p:cond delay="0"/>
                                  </p:stCondLst>
                                  <p:childTnLst>
                                    <p:set>
                                      <p:cBhvr>
                                        <p:cTn id="21" dur="1" fill="hold">
                                          <p:stCondLst>
                                            <p:cond delay="0"/>
                                          </p:stCondLst>
                                        </p:cTn>
                                        <p:tgtEl>
                                          <p:spTgt spid="3">
                                            <p:txEl>
                                              <p:pRg st="2" end="2"/>
                                            </p:txEl>
                                          </p:spTgt>
                                        </p:tgtEl>
                                        <p:attrNameLst>
                                          <p:attrName>style.visibility</p:attrName>
                                        </p:attrNameLst>
                                      </p:cBhvr>
                                      <p:to>
                                        <p:strVal val="visible"/>
                                      </p:to>
                                    </p:set>
                                    <p:anim calcmode="lin" valueType="num">
                                      <p:cBhvr>
                                        <p:cTn id="22" dur="500" fill="hold"/>
                                        <p:tgtEl>
                                          <p:spTgt spid="3">
                                            <p:txEl>
                                              <p:pRg st="2" end="2"/>
                                            </p:txEl>
                                          </p:spTgt>
                                        </p:tgtEl>
                                        <p:attrNameLst>
                                          <p:attrName>ppt_w</p:attrName>
                                        </p:attrNameLst>
                                      </p:cBhvr>
                                      <p:tavLst>
                                        <p:tav tm="0">
                                          <p:val>
                                            <p:fltVal val="0"/>
                                          </p:val>
                                        </p:tav>
                                        <p:tav tm="100000">
                                          <p:val>
                                            <p:strVal val="#ppt_w"/>
                                          </p:val>
                                        </p:tav>
                                      </p:tavLst>
                                    </p:anim>
                                    <p:anim calcmode="lin" valueType="num">
                                      <p:cBhvr>
                                        <p:cTn id="23" dur="500" fill="hold"/>
                                        <p:tgtEl>
                                          <p:spTgt spid="3">
                                            <p:txEl>
                                              <p:pRg st="2" end="2"/>
                                            </p:txEl>
                                          </p:spTgt>
                                        </p:tgtEl>
                                        <p:attrNameLst>
                                          <p:attrName>ppt_h</p:attrName>
                                        </p:attrNameLst>
                                      </p:cBhvr>
                                      <p:tavLst>
                                        <p:tav tm="0">
                                          <p:val>
                                            <p:fltVal val="0"/>
                                          </p:val>
                                        </p:tav>
                                        <p:tav tm="100000">
                                          <p:val>
                                            <p:strVal val="#ppt_h"/>
                                          </p:val>
                                        </p:tav>
                                      </p:tavLst>
                                    </p:anim>
                                    <p:animEffect transition="in" filter="fade">
                                      <p:cBhvr>
                                        <p:cTn id="24" dur="500"/>
                                        <p:tgtEl>
                                          <p:spTgt spid="3">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P spid="4" grpId="0"/>
    </p:bldLst>
  </p:timing>
</p:sld>
</file>

<file path=ppt/slides/slide7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a:xfrm>
            <a:off x="1295400" y="2667000"/>
            <a:ext cx="4572000" cy="800219"/>
          </a:xfrm>
          <a:prstGeom prst="rect">
            <a:avLst/>
          </a:prstGeom>
        </p:spPr>
        <p:txBody>
          <a:bodyPr>
            <a:spAutoFit/>
          </a:bodyPr>
          <a:lstStyle/>
          <a:p>
            <a:r>
              <a:rPr lang="en-US" sz="2300" dirty="0">
                <a:latin typeface="Times New Roman" pitchFamily="18" charset="0"/>
                <a:cs typeface="Times New Roman" pitchFamily="18" charset="0"/>
              </a:rPr>
              <a:t>If </a:t>
            </a:r>
            <a:r>
              <a:rPr lang="en-US" sz="2300" i="1" dirty="0">
                <a:latin typeface="Times New Roman" pitchFamily="18" charset="0"/>
                <a:cs typeface="Times New Roman" pitchFamily="18" charset="0"/>
              </a:rPr>
              <a:t>x </a:t>
            </a:r>
            <a:r>
              <a:rPr lang="en-US" sz="2300" dirty="0">
                <a:latin typeface="Times New Roman" pitchFamily="18" charset="0"/>
                <a:cs typeface="Times New Roman" pitchFamily="18" charset="0"/>
              </a:rPr>
              <a:t>is an odd number, which of the following </a:t>
            </a:r>
            <a:r>
              <a:rPr lang="en-US" sz="2300" dirty="0" smtClean="0">
                <a:latin typeface="Times New Roman" pitchFamily="18" charset="0"/>
                <a:cs typeface="Times New Roman" pitchFamily="18" charset="0"/>
              </a:rPr>
              <a:t>is not odd?</a:t>
            </a:r>
            <a:endParaRPr lang="en-US" sz="2300" dirty="0">
              <a:latin typeface="Times New Roman" pitchFamily="18" charset="0"/>
              <a:cs typeface="Times New Roman" pitchFamily="18" charset="0"/>
            </a:endParaRPr>
          </a:p>
        </p:txBody>
      </p:sp>
      <p:sp>
        <p:nvSpPr>
          <p:cNvPr id="4" name="Rectangle 3"/>
          <p:cNvSpPr/>
          <p:nvPr/>
        </p:nvSpPr>
        <p:spPr>
          <a:xfrm>
            <a:off x="609600" y="2667000"/>
            <a:ext cx="627095" cy="446276"/>
          </a:xfrm>
          <a:prstGeom prst="rect">
            <a:avLst/>
          </a:prstGeom>
        </p:spPr>
        <p:txBody>
          <a:bodyPr wrap="none">
            <a:spAutoFit/>
          </a:bodyPr>
          <a:lstStyle/>
          <a:p>
            <a:r>
              <a:rPr lang="en-US" sz="2300" b="1" dirty="0" smtClean="0">
                <a:latin typeface="Times New Roman" pitchFamily="18" charset="0"/>
                <a:cs typeface="Times New Roman" pitchFamily="18" charset="0"/>
              </a:rPr>
              <a:t>43. </a:t>
            </a:r>
            <a:endParaRPr lang="en-US" sz="2300" dirty="0">
              <a:latin typeface="Times New Roman" pitchFamily="18" charset="0"/>
              <a:cs typeface="Times New Roman" pitchFamily="18" charset="0"/>
            </a:endParaRPr>
          </a:p>
        </p:txBody>
      </p:sp>
      <p:sp>
        <p:nvSpPr>
          <p:cNvPr id="5" name="Content Placeholder 10"/>
          <p:cNvSpPr txBox="1">
            <a:spLocks/>
          </p:cNvSpPr>
          <p:nvPr/>
        </p:nvSpPr>
        <p:spPr>
          <a:xfrm>
            <a:off x="1292296" y="3544060"/>
            <a:ext cx="1298503" cy="446276"/>
          </a:xfrm>
          <a:prstGeom prst="rect">
            <a:avLst/>
          </a:prstGeom>
        </p:spPr>
        <p:txBody>
          <a:bodyPr wrap="square">
            <a:spAutoFit/>
          </a:bodyPr>
          <a:lstStyle>
            <a:lvl1pPr marL="274320" indent="-274320" algn="l" defTabSz="914400" rtl="0" eaLnBrk="1" latinLnBrk="0" hangingPunct="1">
              <a:spcBef>
                <a:spcPct val="20000"/>
              </a:spcBef>
              <a:buClr>
                <a:schemeClr val="accent1"/>
              </a:buClr>
              <a:buSzPct val="100000"/>
              <a:buFont typeface="Symbol" pitchFamily="18" charset="2"/>
              <a:buChar char=""/>
              <a:defRPr sz="2400" kern="1200">
                <a:solidFill>
                  <a:schemeClr val="tx2"/>
                </a:solidFill>
                <a:latin typeface="+mn-lt"/>
                <a:ea typeface="+mn-ea"/>
                <a:cs typeface="+mn-cs"/>
              </a:defRPr>
            </a:lvl1pPr>
            <a:lvl2pPr marL="576263" indent="-274320" algn="l" defTabSz="914400" rtl="0" eaLnBrk="1" latinLnBrk="0" hangingPunct="1">
              <a:spcBef>
                <a:spcPct val="20000"/>
              </a:spcBef>
              <a:buClr>
                <a:schemeClr val="accent1"/>
              </a:buClr>
              <a:buSzPct val="100000"/>
              <a:buFont typeface="Symbol" pitchFamily="18" charset="2"/>
              <a:buChar char=""/>
              <a:defRPr sz="2200" kern="1200">
                <a:solidFill>
                  <a:schemeClr val="tx2"/>
                </a:solidFill>
                <a:latin typeface="+mn-lt"/>
                <a:ea typeface="+mn-ea"/>
                <a:cs typeface="+mn-cs"/>
              </a:defRPr>
            </a:lvl2pPr>
            <a:lvl3pPr marL="855663" indent="-228600" algn="l" defTabSz="914400" rtl="0" eaLnBrk="1" latinLnBrk="0" hangingPunct="1">
              <a:spcBef>
                <a:spcPct val="20000"/>
              </a:spcBef>
              <a:buClr>
                <a:schemeClr val="accent1"/>
              </a:buClr>
              <a:buSzPct val="100000"/>
              <a:buFont typeface="Symbol" pitchFamily="18" charset="2"/>
              <a:buChar char=""/>
              <a:defRPr sz="2000" kern="1200">
                <a:solidFill>
                  <a:schemeClr val="tx2"/>
                </a:solidFill>
                <a:latin typeface="+mn-lt"/>
                <a:ea typeface="+mn-ea"/>
                <a:cs typeface="+mn-cs"/>
              </a:defRPr>
            </a:lvl3pPr>
            <a:lvl4pPr marL="1143000" indent="-228600" algn="l" defTabSz="914400" rtl="0" eaLnBrk="1" latinLnBrk="0" hangingPunct="1">
              <a:spcBef>
                <a:spcPct val="20000"/>
              </a:spcBef>
              <a:buClr>
                <a:schemeClr val="accent1"/>
              </a:buClr>
              <a:buSzPct val="100000"/>
              <a:buFont typeface="Symbol" pitchFamily="18" charset="2"/>
              <a:buChar char=""/>
              <a:defRPr sz="1800" kern="1200">
                <a:solidFill>
                  <a:schemeClr val="tx2"/>
                </a:solidFill>
                <a:latin typeface="+mn-lt"/>
                <a:ea typeface="+mn-ea"/>
                <a:cs typeface="+mn-cs"/>
              </a:defRPr>
            </a:lvl4pPr>
            <a:lvl5pPr marL="1463040" indent="-228600" algn="l" defTabSz="914400" rtl="0" eaLnBrk="1" latinLnBrk="0" hangingPunct="1">
              <a:spcBef>
                <a:spcPct val="20000"/>
              </a:spcBef>
              <a:buClr>
                <a:schemeClr val="accent1"/>
              </a:buClr>
              <a:buSzPct val="100000"/>
              <a:buFont typeface="Symbol" pitchFamily="18" charset="2"/>
              <a:buChar char=""/>
              <a:defRPr sz="1600" kern="1200">
                <a:solidFill>
                  <a:schemeClr val="tx2"/>
                </a:solidFill>
                <a:latin typeface="+mn-lt"/>
                <a:ea typeface="+mn-ea"/>
                <a:cs typeface="+mn-cs"/>
              </a:defRPr>
            </a:lvl5pPr>
            <a:lvl6pPr marL="178308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6pPr>
            <a:lvl7pPr marL="210312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7pPr>
            <a:lvl8pPr marL="242316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8pPr>
            <a:lvl9pPr marL="274320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9pPr>
          </a:lstStyle>
          <a:p>
            <a:pPr algn="just">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(A) </a:t>
            </a:r>
            <a:r>
              <a:rPr lang="en-US" sz="2300" i="1" dirty="0" smtClean="0">
                <a:solidFill>
                  <a:schemeClr val="tx1"/>
                </a:solidFill>
                <a:latin typeface="Times New Roman" pitchFamily="18" charset="0"/>
                <a:cs typeface="Times New Roman" pitchFamily="18" charset="0"/>
              </a:rPr>
              <a:t>x</a:t>
            </a:r>
            <a:r>
              <a:rPr lang="en-US" sz="2300" dirty="0" smtClean="0">
                <a:solidFill>
                  <a:schemeClr val="tx1"/>
                </a:solidFill>
                <a:latin typeface="Times New Roman" pitchFamily="18" charset="0"/>
                <a:cs typeface="Times New Roman" pitchFamily="18" charset="0"/>
              </a:rPr>
              <a:t> + 2 </a:t>
            </a:r>
            <a:endParaRPr lang="en-US" sz="2300" baseline="30000" dirty="0">
              <a:solidFill>
                <a:schemeClr val="tx1"/>
              </a:solidFill>
              <a:latin typeface="Times New Roman" pitchFamily="18" charset="0"/>
              <a:cs typeface="Times New Roman" pitchFamily="18" charset="0"/>
            </a:endParaRPr>
          </a:p>
        </p:txBody>
      </p:sp>
      <p:sp>
        <p:nvSpPr>
          <p:cNvPr id="6" name="Content Placeholder 10"/>
          <p:cNvSpPr txBox="1">
            <a:spLocks/>
          </p:cNvSpPr>
          <p:nvPr/>
        </p:nvSpPr>
        <p:spPr>
          <a:xfrm>
            <a:off x="3322186" y="3544060"/>
            <a:ext cx="1783213" cy="446276"/>
          </a:xfrm>
          <a:prstGeom prst="rect">
            <a:avLst/>
          </a:prstGeom>
        </p:spPr>
        <p:txBody>
          <a:bodyPr wrap="square">
            <a:spAutoFit/>
          </a:bodyPr>
          <a:lstStyle>
            <a:lvl1pPr marL="274320" indent="-274320" algn="l" defTabSz="914400" rtl="0" eaLnBrk="1" latinLnBrk="0" hangingPunct="1">
              <a:spcBef>
                <a:spcPct val="20000"/>
              </a:spcBef>
              <a:buClr>
                <a:schemeClr val="accent1"/>
              </a:buClr>
              <a:buSzPct val="100000"/>
              <a:buFont typeface="Symbol" pitchFamily="18" charset="2"/>
              <a:buChar char=""/>
              <a:defRPr sz="2400" kern="1200">
                <a:solidFill>
                  <a:schemeClr val="tx2"/>
                </a:solidFill>
                <a:latin typeface="+mn-lt"/>
                <a:ea typeface="+mn-ea"/>
                <a:cs typeface="+mn-cs"/>
              </a:defRPr>
            </a:lvl1pPr>
            <a:lvl2pPr marL="576263" indent="-274320" algn="l" defTabSz="914400" rtl="0" eaLnBrk="1" latinLnBrk="0" hangingPunct="1">
              <a:spcBef>
                <a:spcPct val="20000"/>
              </a:spcBef>
              <a:buClr>
                <a:schemeClr val="accent1"/>
              </a:buClr>
              <a:buSzPct val="100000"/>
              <a:buFont typeface="Symbol" pitchFamily="18" charset="2"/>
              <a:buChar char=""/>
              <a:defRPr sz="2200" kern="1200">
                <a:solidFill>
                  <a:schemeClr val="tx2"/>
                </a:solidFill>
                <a:latin typeface="+mn-lt"/>
                <a:ea typeface="+mn-ea"/>
                <a:cs typeface="+mn-cs"/>
              </a:defRPr>
            </a:lvl2pPr>
            <a:lvl3pPr marL="855663" indent="-228600" algn="l" defTabSz="914400" rtl="0" eaLnBrk="1" latinLnBrk="0" hangingPunct="1">
              <a:spcBef>
                <a:spcPct val="20000"/>
              </a:spcBef>
              <a:buClr>
                <a:schemeClr val="accent1"/>
              </a:buClr>
              <a:buSzPct val="100000"/>
              <a:buFont typeface="Symbol" pitchFamily="18" charset="2"/>
              <a:buChar char=""/>
              <a:defRPr sz="2000" kern="1200">
                <a:solidFill>
                  <a:schemeClr val="tx2"/>
                </a:solidFill>
                <a:latin typeface="+mn-lt"/>
                <a:ea typeface="+mn-ea"/>
                <a:cs typeface="+mn-cs"/>
              </a:defRPr>
            </a:lvl3pPr>
            <a:lvl4pPr marL="1143000" indent="-228600" algn="l" defTabSz="914400" rtl="0" eaLnBrk="1" latinLnBrk="0" hangingPunct="1">
              <a:spcBef>
                <a:spcPct val="20000"/>
              </a:spcBef>
              <a:buClr>
                <a:schemeClr val="accent1"/>
              </a:buClr>
              <a:buSzPct val="100000"/>
              <a:buFont typeface="Symbol" pitchFamily="18" charset="2"/>
              <a:buChar char=""/>
              <a:defRPr sz="1800" kern="1200">
                <a:solidFill>
                  <a:schemeClr val="tx2"/>
                </a:solidFill>
                <a:latin typeface="+mn-lt"/>
                <a:ea typeface="+mn-ea"/>
                <a:cs typeface="+mn-cs"/>
              </a:defRPr>
            </a:lvl4pPr>
            <a:lvl5pPr marL="1463040" indent="-228600" algn="l" defTabSz="914400" rtl="0" eaLnBrk="1" latinLnBrk="0" hangingPunct="1">
              <a:spcBef>
                <a:spcPct val="20000"/>
              </a:spcBef>
              <a:buClr>
                <a:schemeClr val="accent1"/>
              </a:buClr>
              <a:buSzPct val="100000"/>
              <a:buFont typeface="Symbol" pitchFamily="18" charset="2"/>
              <a:buChar char=""/>
              <a:defRPr sz="1600" kern="1200">
                <a:solidFill>
                  <a:schemeClr val="tx2"/>
                </a:solidFill>
                <a:latin typeface="+mn-lt"/>
                <a:ea typeface="+mn-ea"/>
                <a:cs typeface="+mn-cs"/>
              </a:defRPr>
            </a:lvl5pPr>
            <a:lvl6pPr marL="178308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6pPr>
            <a:lvl7pPr marL="210312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7pPr>
            <a:lvl8pPr marL="242316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8pPr>
            <a:lvl9pPr marL="274320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9pPr>
          </a:lstStyle>
          <a:p>
            <a:pPr algn="just">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(B)</a:t>
            </a:r>
            <a:r>
              <a:rPr lang="en-US" sz="2300" i="1" dirty="0">
                <a:solidFill>
                  <a:schemeClr val="tx1"/>
                </a:solidFill>
                <a:latin typeface="Times New Roman" pitchFamily="18" charset="0"/>
                <a:cs typeface="Times New Roman" pitchFamily="18" charset="0"/>
              </a:rPr>
              <a:t> x</a:t>
            </a:r>
            <a:r>
              <a:rPr lang="en-US" sz="2300" dirty="0">
                <a:solidFill>
                  <a:schemeClr val="tx1"/>
                </a:solidFill>
                <a:latin typeface="Times New Roman" pitchFamily="18" charset="0"/>
                <a:cs typeface="Times New Roman" pitchFamily="18" charset="0"/>
              </a:rPr>
              <a:t> </a:t>
            </a:r>
            <a:r>
              <a:rPr lang="en-US" sz="2300" dirty="0" smtClean="0">
                <a:solidFill>
                  <a:schemeClr val="tx1"/>
                </a:solidFill>
                <a:latin typeface="Times New Roman"/>
                <a:cs typeface="Times New Roman"/>
              </a:rPr>
              <a:t>–</a:t>
            </a:r>
            <a:r>
              <a:rPr lang="en-US" sz="2300" dirty="0" smtClean="0">
                <a:solidFill>
                  <a:schemeClr val="tx1"/>
                </a:solidFill>
                <a:latin typeface="Times New Roman" pitchFamily="18" charset="0"/>
                <a:cs typeface="Times New Roman" pitchFamily="18" charset="0"/>
              </a:rPr>
              <a:t> </a:t>
            </a:r>
            <a:r>
              <a:rPr lang="en-US" sz="2300" dirty="0">
                <a:solidFill>
                  <a:schemeClr val="tx1"/>
                </a:solidFill>
                <a:latin typeface="Times New Roman" pitchFamily="18" charset="0"/>
                <a:cs typeface="Times New Roman" pitchFamily="18" charset="0"/>
              </a:rPr>
              <a:t>2</a:t>
            </a:r>
          </a:p>
        </p:txBody>
      </p:sp>
      <p:sp>
        <p:nvSpPr>
          <p:cNvPr id="7" name="Content Placeholder 10"/>
          <p:cNvSpPr txBox="1">
            <a:spLocks/>
          </p:cNvSpPr>
          <p:nvPr/>
        </p:nvSpPr>
        <p:spPr>
          <a:xfrm>
            <a:off x="1292296" y="4049711"/>
            <a:ext cx="2339890" cy="446276"/>
          </a:xfrm>
          <a:prstGeom prst="rect">
            <a:avLst/>
          </a:prstGeom>
        </p:spPr>
        <p:txBody>
          <a:bodyPr wrap="square">
            <a:spAutoFit/>
          </a:bodyPr>
          <a:lstStyle>
            <a:lvl1pPr marL="274320" indent="-274320" algn="l" defTabSz="914400" rtl="0" eaLnBrk="1" latinLnBrk="0" hangingPunct="1">
              <a:spcBef>
                <a:spcPct val="20000"/>
              </a:spcBef>
              <a:buClr>
                <a:schemeClr val="accent1"/>
              </a:buClr>
              <a:buSzPct val="100000"/>
              <a:buFont typeface="Symbol" pitchFamily="18" charset="2"/>
              <a:buChar char=""/>
              <a:defRPr sz="2400" kern="1200">
                <a:solidFill>
                  <a:schemeClr val="tx2"/>
                </a:solidFill>
                <a:latin typeface="+mn-lt"/>
                <a:ea typeface="+mn-ea"/>
                <a:cs typeface="+mn-cs"/>
              </a:defRPr>
            </a:lvl1pPr>
            <a:lvl2pPr marL="576263" indent="-274320" algn="l" defTabSz="914400" rtl="0" eaLnBrk="1" latinLnBrk="0" hangingPunct="1">
              <a:spcBef>
                <a:spcPct val="20000"/>
              </a:spcBef>
              <a:buClr>
                <a:schemeClr val="accent1"/>
              </a:buClr>
              <a:buSzPct val="100000"/>
              <a:buFont typeface="Symbol" pitchFamily="18" charset="2"/>
              <a:buChar char=""/>
              <a:defRPr sz="2200" kern="1200">
                <a:solidFill>
                  <a:schemeClr val="tx2"/>
                </a:solidFill>
                <a:latin typeface="+mn-lt"/>
                <a:ea typeface="+mn-ea"/>
                <a:cs typeface="+mn-cs"/>
              </a:defRPr>
            </a:lvl2pPr>
            <a:lvl3pPr marL="855663" indent="-228600" algn="l" defTabSz="914400" rtl="0" eaLnBrk="1" latinLnBrk="0" hangingPunct="1">
              <a:spcBef>
                <a:spcPct val="20000"/>
              </a:spcBef>
              <a:buClr>
                <a:schemeClr val="accent1"/>
              </a:buClr>
              <a:buSzPct val="100000"/>
              <a:buFont typeface="Symbol" pitchFamily="18" charset="2"/>
              <a:buChar char=""/>
              <a:defRPr sz="2000" kern="1200">
                <a:solidFill>
                  <a:schemeClr val="tx2"/>
                </a:solidFill>
                <a:latin typeface="+mn-lt"/>
                <a:ea typeface="+mn-ea"/>
                <a:cs typeface="+mn-cs"/>
              </a:defRPr>
            </a:lvl3pPr>
            <a:lvl4pPr marL="1143000" indent="-228600" algn="l" defTabSz="914400" rtl="0" eaLnBrk="1" latinLnBrk="0" hangingPunct="1">
              <a:spcBef>
                <a:spcPct val="20000"/>
              </a:spcBef>
              <a:buClr>
                <a:schemeClr val="accent1"/>
              </a:buClr>
              <a:buSzPct val="100000"/>
              <a:buFont typeface="Symbol" pitchFamily="18" charset="2"/>
              <a:buChar char=""/>
              <a:defRPr sz="1800" kern="1200">
                <a:solidFill>
                  <a:schemeClr val="tx2"/>
                </a:solidFill>
                <a:latin typeface="+mn-lt"/>
                <a:ea typeface="+mn-ea"/>
                <a:cs typeface="+mn-cs"/>
              </a:defRPr>
            </a:lvl4pPr>
            <a:lvl5pPr marL="1463040" indent="-228600" algn="l" defTabSz="914400" rtl="0" eaLnBrk="1" latinLnBrk="0" hangingPunct="1">
              <a:spcBef>
                <a:spcPct val="20000"/>
              </a:spcBef>
              <a:buClr>
                <a:schemeClr val="accent1"/>
              </a:buClr>
              <a:buSzPct val="100000"/>
              <a:buFont typeface="Symbol" pitchFamily="18" charset="2"/>
              <a:buChar char=""/>
              <a:defRPr sz="1600" kern="1200">
                <a:solidFill>
                  <a:schemeClr val="tx2"/>
                </a:solidFill>
                <a:latin typeface="+mn-lt"/>
                <a:ea typeface="+mn-ea"/>
                <a:cs typeface="+mn-cs"/>
              </a:defRPr>
            </a:lvl5pPr>
            <a:lvl6pPr marL="178308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6pPr>
            <a:lvl7pPr marL="210312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7pPr>
            <a:lvl8pPr marL="242316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8pPr>
            <a:lvl9pPr marL="274320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9pPr>
          </a:lstStyle>
          <a:p>
            <a:pPr algn="just">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(C)</a:t>
            </a:r>
            <a:r>
              <a:rPr lang="en-US" sz="2300" i="1" dirty="0">
                <a:solidFill>
                  <a:schemeClr val="tx1"/>
                </a:solidFill>
                <a:latin typeface="Times New Roman" pitchFamily="18" charset="0"/>
                <a:cs typeface="Times New Roman" pitchFamily="18" charset="0"/>
              </a:rPr>
              <a:t> x</a:t>
            </a:r>
            <a:r>
              <a:rPr lang="en-US" sz="2300" dirty="0">
                <a:solidFill>
                  <a:schemeClr val="tx1"/>
                </a:solidFill>
                <a:latin typeface="Times New Roman" pitchFamily="18" charset="0"/>
                <a:cs typeface="Times New Roman" pitchFamily="18" charset="0"/>
              </a:rPr>
              <a:t> </a:t>
            </a:r>
            <a:r>
              <a:rPr lang="en-US" sz="2300">
                <a:solidFill>
                  <a:schemeClr val="tx1"/>
                </a:solidFill>
                <a:latin typeface="Times New Roman" pitchFamily="18" charset="0"/>
                <a:cs typeface="Times New Roman" pitchFamily="18" charset="0"/>
              </a:rPr>
              <a:t>+ </a:t>
            </a:r>
            <a:r>
              <a:rPr lang="en-US" sz="2300" smtClean="0">
                <a:solidFill>
                  <a:schemeClr val="tx1"/>
                </a:solidFill>
                <a:latin typeface="Times New Roman" pitchFamily="18" charset="0"/>
                <a:cs typeface="Times New Roman" pitchFamily="18" charset="0"/>
              </a:rPr>
              <a:t>1</a:t>
            </a:r>
            <a:endParaRPr lang="en-US" sz="2300" baseline="30000" dirty="0">
              <a:solidFill>
                <a:schemeClr val="tx1"/>
              </a:solidFill>
              <a:latin typeface="Times New Roman" pitchFamily="18" charset="0"/>
              <a:cs typeface="Times New Roman" pitchFamily="18" charset="0"/>
            </a:endParaRPr>
          </a:p>
        </p:txBody>
      </p:sp>
      <p:sp>
        <p:nvSpPr>
          <p:cNvPr id="8" name="Content Placeholder 10"/>
          <p:cNvSpPr txBox="1">
            <a:spLocks/>
          </p:cNvSpPr>
          <p:nvPr/>
        </p:nvSpPr>
        <p:spPr>
          <a:xfrm>
            <a:off x="3322186" y="4058855"/>
            <a:ext cx="1859414" cy="446276"/>
          </a:xfrm>
          <a:prstGeom prst="rect">
            <a:avLst/>
          </a:prstGeom>
        </p:spPr>
        <p:txBody>
          <a:bodyPr wrap="square">
            <a:spAutoFit/>
          </a:bodyPr>
          <a:lstStyle>
            <a:lvl1pPr marL="274320" indent="-274320" algn="l" defTabSz="914400" rtl="0" eaLnBrk="1" latinLnBrk="0" hangingPunct="1">
              <a:spcBef>
                <a:spcPct val="20000"/>
              </a:spcBef>
              <a:buClr>
                <a:schemeClr val="accent1"/>
              </a:buClr>
              <a:buSzPct val="100000"/>
              <a:buFont typeface="Symbol" pitchFamily="18" charset="2"/>
              <a:buChar char=""/>
              <a:defRPr sz="2400" kern="1200">
                <a:solidFill>
                  <a:schemeClr val="tx2"/>
                </a:solidFill>
                <a:latin typeface="+mn-lt"/>
                <a:ea typeface="+mn-ea"/>
                <a:cs typeface="+mn-cs"/>
              </a:defRPr>
            </a:lvl1pPr>
            <a:lvl2pPr marL="576263" indent="-274320" algn="l" defTabSz="914400" rtl="0" eaLnBrk="1" latinLnBrk="0" hangingPunct="1">
              <a:spcBef>
                <a:spcPct val="20000"/>
              </a:spcBef>
              <a:buClr>
                <a:schemeClr val="accent1"/>
              </a:buClr>
              <a:buSzPct val="100000"/>
              <a:buFont typeface="Symbol" pitchFamily="18" charset="2"/>
              <a:buChar char=""/>
              <a:defRPr sz="2200" kern="1200">
                <a:solidFill>
                  <a:schemeClr val="tx2"/>
                </a:solidFill>
                <a:latin typeface="+mn-lt"/>
                <a:ea typeface="+mn-ea"/>
                <a:cs typeface="+mn-cs"/>
              </a:defRPr>
            </a:lvl2pPr>
            <a:lvl3pPr marL="855663" indent="-228600" algn="l" defTabSz="914400" rtl="0" eaLnBrk="1" latinLnBrk="0" hangingPunct="1">
              <a:spcBef>
                <a:spcPct val="20000"/>
              </a:spcBef>
              <a:buClr>
                <a:schemeClr val="accent1"/>
              </a:buClr>
              <a:buSzPct val="100000"/>
              <a:buFont typeface="Symbol" pitchFamily="18" charset="2"/>
              <a:buChar char=""/>
              <a:defRPr sz="2000" kern="1200">
                <a:solidFill>
                  <a:schemeClr val="tx2"/>
                </a:solidFill>
                <a:latin typeface="+mn-lt"/>
                <a:ea typeface="+mn-ea"/>
                <a:cs typeface="+mn-cs"/>
              </a:defRPr>
            </a:lvl3pPr>
            <a:lvl4pPr marL="1143000" indent="-228600" algn="l" defTabSz="914400" rtl="0" eaLnBrk="1" latinLnBrk="0" hangingPunct="1">
              <a:spcBef>
                <a:spcPct val="20000"/>
              </a:spcBef>
              <a:buClr>
                <a:schemeClr val="accent1"/>
              </a:buClr>
              <a:buSzPct val="100000"/>
              <a:buFont typeface="Symbol" pitchFamily="18" charset="2"/>
              <a:buChar char=""/>
              <a:defRPr sz="1800" kern="1200">
                <a:solidFill>
                  <a:schemeClr val="tx2"/>
                </a:solidFill>
                <a:latin typeface="+mn-lt"/>
                <a:ea typeface="+mn-ea"/>
                <a:cs typeface="+mn-cs"/>
              </a:defRPr>
            </a:lvl4pPr>
            <a:lvl5pPr marL="1463040" indent="-228600" algn="l" defTabSz="914400" rtl="0" eaLnBrk="1" latinLnBrk="0" hangingPunct="1">
              <a:spcBef>
                <a:spcPct val="20000"/>
              </a:spcBef>
              <a:buClr>
                <a:schemeClr val="accent1"/>
              </a:buClr>
              <a:buSzPct val="100000"/>
              <a:buFont typeface="Symbol" pitchFamily="18" charset="2"/>
              <a:buChar char=""/>
              <a:defRPr sz="1600" kern="1200">
                <a:solidFill>
                  <a:schemeClr val="tx2"/>
                </a:solidFill>
                <a:latin typeface="+mn-lt"/>
                <a:ea typeface="+mn-ea"/>
                <a:cs typeface="+mn-cs"/>
              </a:defRPr>
            </a:lvl5pPr>
            <a:lvl6pPr marL="178308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6pPr>
            <a:lvl7pPr marL="210312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7pPr>
            <a:lvl8pPr marL="242316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8pPr>
            <a:lvl9pPr marL="274320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9pPr>
          </a:lstStyle>
          <a:p>
            <a:pPr algn="just">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(D)</a:t>
            </a:r>
            <a:r>
              <a:rPr lang="en-US" sz="2300" i="1" dirty="0">
                <a:solidFill>
                  <a:schemeClr val="tx1"/>
                </a:solidFill>
                <a:latin typeface="Times New Roman" pitchFamily="18" charset="0"/>
                <a:cs typeface="Times New Roman" pitchFamily="18" charset="0"/>
              </a:rPr>
              <a:t> </a:t>
            </a:r>
            <a:r>
              <a:rPr lang="en-US" sz="2300" dirty="0" smtClean="0">
                <a:solidFill>
                  <a:schemeClr val="tx1"/>
                </a:solidFill>
                <a:latin typeface="Times New Roman" pitchFamily="18" charset="0"/>
                <a:cs typeface="Times New Roman" pitchFamily="18" charset="0"/>
              </a:rPr>
              <a:t>2</a:t>
            </a:r>
            <a:r>
              <a:rPr lang="en-US" sz="2300" i="1" dirty="0" smtClean="0">
                <a:solidFill>
                  <a:schemeClr val="tx1"/>
                </a:solidFill>
                <a:latin typeface="Times New Roman" pitchFamily="18" charset="0"/>
                <a:cs typeface="Times New Roman" pitchFamily="18" charset="0"/>
              </a:rPr>
              <a:t>x</a:t>
            </a:r>
            <a:r>
              <a:rPr lang="en-US" sz="2300" dirty="0" smtClean="0">
                <a:solidFill>
                  <a:schemeClr val="tx1"/>
                </a:solidFill>
                <a:latin typeface="Times New Roman" pitchFamily="18" charset="0"/>
                <a:cs typeface="Times New Roman" pitchFamily="18" charset="0"/>
              </a:rPr>
              <a:t> </a:t>
            </a:r>
            <a:r>
              <a:rPr lang="en-US" sz="2300" dirty="0">
                <a:solidFill>
                  <a:schemeClr val="tx1"/>
                </a:solidFill>
                <a:latin typeface="Times New Roman" pitchFamily="18" charset="0"/>
                <a:cs typeface="Times New Roman" pitchFamily="18" charset="0"/>
              </a:rPr>
              <a:t>+ </a:t>
            </a:r>
            <a:r>
              <a:rPr lang="en-US" sz="2300" dirty="0" smtClean="0">
                <a:solidFill>
                  <a:schemeClr val="tx1"/>
                </a:solidFill>
                <a:latin typeface="Times New Roman" pitchFamily="18" charset="0"/>
                <a:cs typeface="Times New Roman" pitchFamily="18" charset="0"/>
              </a:rPr>
              <a:t>3</a:t>
            </a:r>
            <a:endParaRPr lang="en-US" sz="2300" dirty="0">
              <a:solidFill>
                <a:schemeClr val="tx1"/>
              </a:solidFill>
              <a:latin typeface="Times New Roman" pitchFamily="18" charset="0"/>
              <a:cs typeface="Times New Roman" pitchFamily="18" charset="0"/>
            </a:endParaRPr>
          </a:p>
        </p:txBody>
      </p:sp>
      <p:sp>
        <p:nvSpPr>
          <p:cNvPr id="9" name="Notched Right Arrow 8"/>
          <p:cNvSpPr/>
          <p:nvPr/>
        </p:nvSpPr>
        <p:spPr>
          <a:xfrm>
            <a:off x="7162800" y="6019800"/>
            <a:ext cx="1782315" cy="685800"/>
          </a:xfrm>
          <a:prstGeom prst="notchedRightArrow">
            <a:avLst/>
          </a:prstGeom>
          <a:blipFill>
            <a:blip r:embed="rId2" cstate="print">
              <a:extLst>
                <a:ext uri="{BEBA8EAE-BF5A-486C-A8C5-ECC9F3942E4B}">
                  <a14:imgProps xmlns:a14="http://schemas.microsoft.com/office/drawing/2010/main" xmlns="">
                    <a14:imgLayer r:embed="rId3">
                      <a14:imgEffect>
                        <a14:brightnessContrast bright="-20000" contrast="-20000"/>
                      </a14:imgEffect>
                    </a14:imgLayer>
                  </a14:imgProps>
                </a:ex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ANSWER</a:t>
            </a:r>
            <a:endParaRPr lang="en-US" sz="2000" b="1" dirty="0">
              <a:solidFill>
                <a:schemeClr val="tx1"/>
              </a:solidFill>
              <a:latin typeface="Times New Roman" pitchFamily="18" charset="0"/>
              <a:cs typeface="Times New Roman" pitchFamily="18" charset="0"/>
            </a:endParaRPr>
          </a:p>
        </p:txBody>
      </p:sp>
      <p:sp>
        <p:nvSpPr>
          <p:cNvPr id="10" name="TextBox 9"/>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4 Paper 1</a:t>
            </a:r>
          </a:p>
        </p:txBody>
      </p:sp>
    </p:spTree>
    <p:extLst>
      <p:ext uri="{BB962C8B-B14F-4D97-AF65-F5344CB8AC3E}">
        <p14:creationId xmlns:p14="http://schemas.microsoft.com/office/powerpoint/2010/main" xmlns="" val="2461741653"/>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500" fill="hold"/>
                                        <p:tgtEl>
                                          <p:spTgt spid="4"/>
                                        </p:tgtEl>
                                        <p:attrNameLst>
                                          <p:attrName>ppt_w</p:attrName>
                                        </p:attrNameLst>
                                      </p:cBhvr>
                                      <p:tavLst>
                                        <p:tav tm="0">
                                          <p:val>
                                            <p:fltVal val="0"/>
                                          </p:val>
                                        </p:tav>
                                        <p:tav tm="100000">
                                          <p:val>
                                            <p:strVal val="#ppt_w"/>
                                          </p:val>
                                        </p:tav>
                                      </p:tavLst>
                                    </p:anim>
                                    <p:anim calcmode="lin" valueType="num">
                                      <p:cBhvr>
                                        <p:cTn id="8" dur="500" fill="hold"/>
                                        <p:tgtEl>
                                          <p:spTgt spid="4"/>
                                        </p:tgtEl>
                                        <p:attrNameLst>
                                          <p:attrName>ppt_h</p:attrName>
                                        </p:attrNameLst>
                                      </p:cBhvr>
                                      <p:tavLst>
                                        <p:tav tm="0">
                                          <p:val>
                                            <p:fltVal val="0"/>
                                          </p:val>
                                        </p:tav>
                                        <p:tav tm="100000">
                                          <p:val>
                                            <p:strVal val="#ppt_h"/>
                                          </p:val>
                                        </p:tav>
                                      </p:tavLst>
                                    </p:anim>
                                    <p:animEffect transition="in" filter="fade">
                                      <p:cBhvr>
                                        <p:cTn id="9" dur="500"/>
                                        <p:tgtEl>
                                          <p:spTgt spid="4"/>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3"/>
                                        </p:tgtEl>
                                        <p:attrNameLst>
                                          <p:attrName>style.visibility</p:attrName>
                                        </p:attrNameLst>
                                      </p:cBhvr>
                                      <p:to>
                                        <p:strVal val="visible"/>
                                      </p:to>
                                    </p:set>
                                    <p:anim calcmode="lin" valueType="num">
                                      <p:cBhvr>
                                        <p:cTn id="12" dur="500" fill="hold"/>
                                        <p:tgtEl>
                                          <p:spTgt spid="3"/>
                                        </p:tgtEl>
                                        <p:attrNameLst>
                                          <p:attrName>ppt_w</p:attrName>
                                        </p:attrNameLst>
                                      </p:cBhvr>
                                      <p:tavLst>
                                        <p:tav tm="0">
                                          <p:val>
                                            <p:fltVal val="0"/>
                                          </p:val>
                                        </p:tav>
                                        <p:tav tm="100000">
                                          <p:val>
                                            <p:strVal val="#ppt_w"/>
                                          </p:val>
                                        </p:tav>
                                      </p:tavLst>
                                    </p:anim>
                                    <p:anim calcmode="lin" valueType="num">
                                      <p:cBhvr>
                                        <p:cTn id="13" dur="500" fill="hold"/>
                                        <p:tgtEl>
                                          <p:spTgt spid="3"/>
                                        </p:tgtEl>
                                        <p:attrNameLst>
                                          <p:attrName>ppt_h</p:attrName>
                                        </p:attrNameLst>
                                      </p:cBhvr>
                                      <p:tavLst>
                                        <p:tav tm="0">
                                          <p:val>
                                            <p:fltVal val="0"/>
                                          </p:val>
                                        </p:tav>
                                        <p:tav tm="100000">
                                          <p:val>
                                            <p:strVal val="#ppt_h"/>
                                          </p:val>
                                        </p:tav>
                                      </p:tavLst>
                                    </p:anim>
                                    <p:animEffect transition="in" filter="fade">
                                      <p:cBhvr>
                                        <p:cTn id="14" dur="500"/>
                                        <p:tgtEl>
                                          <p:spTgt spid="3"/>
                                        </p:tgtEl>
                                      </p:cBhvr>
                                    </p:animEffect>
                                  </p:childTnLst>
                                </p:cTn>
                              </p:par>
                            </p:childTnLst>
                          </p:cTn>
                        </p:par>
                      </p:childTnLst>
                    </p:cTn>
                  </p:par>
                  <p:par>
                    <p:cTn id="15" fill="hold">
                      <p:stCondLst>
                        <p:cond delay="indefinite"/>
                      </p:stCondLst>
                      <p:childTnLst>
                        <p:par>
                          <p:cTn id="16" fill="hold">
                            <p:stCondLst>
                              <p:cond delay="0"/>
                            </p:stCondLst>
                            <p:childTnLst>
                              <p:par>
                                <p:cTn id="17" presetID="53" presetClass="entr" presetSubtype="16" fill="hold" grpId="0" nodeType="clickEffect">
                                  <p:stCondLst>
                                    <p:cond delay="0"/>
                                  </p:stCondLst>
                                  <p:childTnLst>
                                    <p:set>
                                      <p:cBhvr>
                                        <p:cTn id="18" dur="1" fill="hold">
                                          <p:stCondLst>
                                            <p:cond delay="0"/>
                                          </p:stCondLst>
                                        </p:cTn>
                                        <p:tgtEl>
                                          <p:spTgt spid="5"/>
                                        </p:tgtEl>
                                        <p:attrNameLst>
                                          <p:attrName>style.visibility</p:attrName>
                                        </p:attrNameLst>
                                      </p:cBhvr>
                                      <p:to>
                                        <p:strVal val="visible"/>
                                      </p:to>
                                    </p:set>
                                    <p:anim calcmode="lin" valueType="num">
                                      <p:cBhvr>
                                        <p:cTn id="19" dur="500" fill="hold"/>
                                        <p:tgtEl>
                                          <p:spTgt spid="5"/>
                                        </p:tgtEl>
                                        <p:attrNameLst>
                                          <p:attrName>ppt_w</p:attrName>
                                        </p:attrNameLst>
                                      </p:cBhvr>
                                      <p:tavLst>
                                        <p:tav tm="0">
                                          <p:val>
                                            <p:fltVal val="0"/>
                                          </p:val>
                                        </p:tav>
                                        <p:tav tm="100000">
                                          <p:val>
                                            <p:strVal val="#ppt_w"/>
                                          </p:val>
                                        </p:tav>
                                      </p:tavLst>
                                    </p:anim>
                                    <p:anim calcmode="lin" valueType="num">
                                      <p:cBhvr>
                                        <p:cTn id="20" dur="500" fill="hold"/>
                                        <p:tgtEl>
                                          <p:spTgt spid="5"/>
                                        </p:tgtEl>
                                        <p:attrNameLst>
                                          <p:attrName>ppt_h</p:attrName>
                                        </p:attrNameLst>
                                      </p:cBhvr>
                                      <p:tavLst>
                                        <p:tav tm="0">
                                          <p:val>
                                            <p:fltVal val="0"/>
                                          </p:val>
                                        </p:tav>
                                        <p:tav tm="100000">
                                          <p:val>
                                            <p:strVal val="#ppt_h"/>
                                          </p:val>
                                        </p:tav>
                                      </p:tavLst>
                                    </p:anim>
                                    <p:animEffect transition="in" filter="fade">
                                      <p:cBhvr>
                                        <p:cTn id="21" dur="500"/>
                                        <p:tgtEl>
                                          <p:spTgt spid="5"/>
                                        </p:tgtEl>
                                      </p:cBhvr>
                                    </p:animEffect>
                                  </p:childTnLst>
                                </p:cTn>
                              </p:par>
                              <p:par>
                                <p:cTn id="22" presetID="53" presetClass="entr" presetSubtype="16" fill="hold" grpId="0" nodeType="withEffect">
                                  <p:stCondLst>
                                    <p:cond delay="0"/>
                                  </p:stCondLst>
                                  <p:childTnLst>
                                    <p:set>
                                      <p:cBhvr>
                                        <p:cTn id="23" dur="1" fill="hold">
                                          <p:stCondLst>
                                            <p:cond delay="0"/>
                                          </p:stCondLst>
                                        </p:cTn>
                                        <p:tgtEl>
                                          <p:spTgt spid="6"/>
                                        </p:tgtEl>
                                        <p:attrNameLst>
                                          <p:attrName>style.visibility</p:attrName>
                                        </p:attrNameLst>
                                      </p:cBhvr>
                                      <p:to>
                                        <p:strVal val="visible"/>
                                      </p:to>
                                    </p:set>
                                    <p:anim calcmode="lin" valueType="num">
                                      <p:cBhvr>
                                        <p:cTn id="24" dur="500" fill="hold"/>
                                        <p:tgtEl>
                                          <p:spTgt spid="6"/>
                                        </p:tgtEl>
                                        <p:attrNameLst>
                                          <p:attrName>ppt_w</p:attrName>
                                        </p:attrNameLst>
                                      </p:cBhvr>
                                      <p:tavLst>
                                        <p:tav tm="0">
                                          <p:val>
                                            <p:fltVal val="0"/>
                                          </p:val>
                                        </p:tav>
                                        <p:tav tm="100000">
                                          <p:val>
                                            <p:strVal val="#ppt_w"/>
                                          </p:val>
                                        </p:tav>
                                      </p:tavLst>
                                    </p:anim>
                                    <p:anim calcmode="lin" valueType="num">
                                      <p:cBhvr>
                                        <p:cTn id="25" dur="500" fill="hold"/>
                                        <p:tgtEl>
                                          <p:spTgt spid="6"/>
                                        </p:tgtEl>
                                        <p:attrNameLst>
                                          <p:attrName>ppt_h</p:attrName>
                                        </p:attrNameLst>
                                      </p:cBhvr>
                                      <p:tavLst>
                                        <p:tav tm="0">
                                          <p:val>
                                            <p:fltVal val="0"/>
                                          </p:val>
                                        </p:tav>
                                        <p:tav tm="100000">
                                          <p:val>
                                            <p:strVal val="#ppt_h"/>
                                          </p:val>
                                        </p:tav>
                                      </p:tavLst>
                                    </p:anim>
                                    <p:animEffect transition="in" filter="fade">
                                      <p:cBhvr>
                                        <p:cTn id="26" dur="500"/>
                                        <p:tgtEl>
                                          <p:spTgt spid="6"/>
                                        </p:tgtEl>
                                      </p:cBhvr>
                                    </p:animEffect>
                                  </p:childTnLst>
                                </p:cTn>
                              </p:par>
                              <p:par>
                                <p:cTn id="27" presetID="53" presetClass="entr" presetSubtype="16" fill="hold" grpId="0" nodeType="withEffect">
                                  <p:stCondLst>
                                    <p:cond delay="0"/>
                                  </p:stCondLst>
                                  <p:childTnLst>
                                    <p:set>
                                      <p:cBhvr>
                                        <p:cTn id="28" dur="1" fill="hold">
                                          <p:stCondLst>
                                            <p:cond delay="0"/>
                                          </p:stCondLst>
                                        </p:cTn>
                                        <p:tgtEl>
                                          <p:spTgt spid="7"/>
                                        </p:tgtEl>
                                        <p:attrNameLst>
                                          <p:attrName>style.visibility</p:attrName>
                                        </p:attrNameLst>
                                      </p:cBhvr>
                                      <p:to>
                                        <p:strVal val="visible"/>
                                      </p:to>
                                    </p:set>
                                    <p:anim calcmode="lin" valueType="num">
                                      <p:cBhvr>
                                        <p:cTn id="29" dur="500" fill="hold"/>
                                        <p:tgtEl>
                                          <p:spTgt spid="7"/>
                                        </p:tgtEl>
                                        <p:attrNameLst>
                                          <p:attrName>ppt_w</p:attrName>
                                        </p:attrNameLst>
                                      </p:cBhvr>
                                      <p:tavLst>
                                        <p:tav tm="0">
                                          <p:val>
                                            <p:fltVal val="0"/>
                                          </p:val>
                                        </p:tav>
                                        <p:tav tm="100000">
                                          <p:val>
                                            <p:strVal val="#ppt_w"/>
                                          </p:val>
                                        </p:tav>
                                      </p:tavLst>
                                    </p:anim>
                                    <p:anim calcmode="lin" valueType="num">
                                      <p:cBhvr>
                                        <p:cTn id="30" dur="500" fill="hold"/>
                                        <p:tgtEl>
                                          <p:spTgt spid="7"/>
                                        </p:tgtEl>
                                        <p:attrNameLst>
                                          <p:attrName>ppt_h</p:attrName>
                                        </p:attrNameLst>
                                      </p:cBhvr>
                                      <p:tavLst>
                                        <p:tav tm="0">
                                          <p:val>
                                            <p:fltVal val="0"/>
                                          </p:val>
                                        </p:tav>
                                        <p:tav tm="100000">
                                          <p:val>
                                            <p:strVal val="#ppt_h"/>
                                          </p:val>
                                        </p:tav>
                                      </p:tavLst>
                                    </p:anim>
                                    <p:animEffect transition="in" filter="fade">
                                      <p:cBhvr>
                                        <p:cTn id="31" dur="500"/>
                                        <p:tgtEl>
                                          <p:spTgt spid="7"/>
                                        </p:tgtEl>
                                      </p:cBhvr>
                                    </p:animEffect>
                                  </p:childTnLst>
                                </p:cTn>
                              </p:par>
                              <p:par>
                                <p:cTn id="32" presetID="53" presetClass="entr" presetSubtype="16" fill="hold" grpId="0" nodeType="withEffect">
                                  <p:stCondLst>
                                    <p:cond delay="0"/>
                                  </p:stCondLst>
                                  <p:childTnLst>
                                    <p:set>
                                      <p:cBhvr>
                                        <p:cTn id="33" dur="1" fill="hold">
                                          <p:stCondLst>
                                            <p:cond delay="0"/>
                                          </p:stCondLst>
                                        </p:cTn>
                                        <p:tgtEl>
                                          <p:spTgt spid="8"/>
                                        </p:tgtEl>
                                        <p:attrNameLst>
                                          <p:attrName>style.visibility</p:attrName>
                                        </p:attrNameLst>
                                      </p:cBhvr>
                                      <p:to>
                                        <p:strVal val="visible"/>
                                      </p:to>
                                    </p:set>
                                    <p:anim calcmode="lin" valueType="num">
                                      <p:cBhvr>
                                        <p:cTn id="34" dur="500" fill="hold"/>
                                        <p:tgtEl>
                                          <p:spTgt spid="8"/>
                                        </p:tgtEl>
                                        <p:attrNameLst>
                                          <p:attrName>ppt_w</p:attrName>
                                        </p:attrNameLst>
                                      </p:cBhvr>
                                      <p:tavLst>
                                        <p:tav tm="0">
                                          <p:val>
                                            <p:fltVal val="0"/>
                                          </p:val>
                                        </p:tav>
                                        <p:tav tm="100000">
                                          <p:val>
                                            <p:strVal val="#ppt_w"/>
                                          </p:val>
                                        </p:tav>
                                      </p:tavLst>
                                    </p:anim>
                                    <p:anim calcmode="lin" valueType="num">
                                      <p:cBhvr>
                                        <p:cTn id="35" dur="500" fill="hold"/>
                                        <p:tgtEl>
                                          <p:spTgt spid="8"/>
                                        </p:tgtEl>
                                        <p:attrNameLst>
                                          <p:attrName>ppt_h</p:attrName>
                                        </p:attrNameLst>
                                      </p:cBhvr>
                                      <p:tavLst>
                                        <p:tav tm="0">
                                          <p:val>
                                            <p:fltVal val="0"/>
                                          </p:val>
                                        </p:tav>
                                        <p:tav tm="100000">
                                          <p:val>
                                            <p:strVal val="#ppt_h"/>
                                          </p:val>
                                        </p:tav>
                                      </p:tavLst>
                                    </p:anim>
                                    <p:animEffect transition="in" filter="fade">
                                      <p:cBhvr>
                                        <p:cTn id="36" dur="500"/>
                                        <p:tgtEl>
                                          <p:spTgt spid="8"/>
                                        </p:tgtEl>
                                      </p:cBhvr>
                                    </p:animEffect>
                                  </p:childTnLst>
                                </p:cTn>
                              </p:par>
                            </p:childTnLst>
                          </p:cTn>
                        </p:par>
                      </p:childTnLst>
                    </p:cTn>
                  </p:par>
                  <p:par>
                    <p:cTn id="37" fill="hold">
                      <p:stCondLst>
                        <p:cond delay="indefinite"/>
                      </p:stCondLst>
                      <p:childTnLst>
                        <p:par>
                          <p:cTn id="38" fill="hold">
                            <p:stCondLst>
                              <p:cond delay="0"/>
                            </p:stCondLst>
                            <p:childTnLst>
                              <p:par>
                                <p:cTn id="39" presetID="3" presetClass="entr" presetSubtype="10" fill="hold" grpId="0" nodeType="clickEffect">
                                  <p:stCondLst>
                                    <p:cond delay="0"/>
                                  </p:stCondLst>
                                  <p:childTnLst>
                                    <p:set>
                                      <p:cBhvr>
                                        <p:cTn id="40" dur="1" fill="hold">
                                          <p:stCondLst>
                                            <p:cond delay="0"/>
                                          </p:stCondLst>
                                        </p:cTn>
                                        <p:tgtEl>
                                          <p:spTgt spid="9"/>
                                        </p:tgtEl>
                                        <p:attrNameLst>
                                          <p:attrName>style.visibility</p:attrName>
                                        </p:attrNameLst>
                                      </p:cBhvr>
                                      <p:to>
                                        <p:strVal val="visible"/>
                                      </p:to>
                                    </p:set>
                                    <p:animEffect transition="in" filter="blinds(horizontal)">
                                      <p:cBhvr>
                                        <p:cTn id="41"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5" grpId="0"/>
      <p:bldP spid="6" grpId="0"/>
      <p:bldP spid="7" grpId="0"/>
      <p:bldP spid="8" grpId="0"/>
      <p:bldP spid="9" grpId="0" animBg="1"/>
    </p:bldLst>
  </p:timing>
</p:sld>
</file>

<file path=ppt/slides/slide7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a:xfrm>
            <a:off x="1191207" y="2667000"/>
            <a:ext cx="3334567" cy="446276"/>
          </a:xfrm>
          <a:prstGeom prst="rect">
            <a:avLst/>
          </a:prstGeom>
        </p:spPr>
        <p:txBody>
          <a:bodyPr wrap="none">
            <a:spAutoFit/>
          </a:bodyPr>
          <a:lstStyle/>
          <a:p>
            <a:r>
              <a:rPr lang="en-US" sz="2300" i="1" dirty="0" smtClean="0">
                <a:latin typeface="Times New Roman" pitchFamily="18" charset="0"/>
                <a:cs typeface="Times New Roman" pitchFamily="18" charset="0"/>
              </a:rPr>
              <a:t>x + </a:t>
            </a:r>
            <a:r>
              <a:rPr lang="en-US" sz="2300" dirty="0" smtClean="0">
                <a:latin typeface="Times New Roman" pitchFamily="18" charset="0"/>
                <a:cs typeface="Times New Roman" pitchFamily="18" charset="0"/>
              </a:rPr>
              <a:t>1 </a:t>
            </a:r>
            <a:r>
              <a:rPr lang="en-US" sz="2300" dirty="0">
                <a:latin typeface="Times New Roman" pitchFamily="18" charset="0"/>
                <a:cs typeface="Times New Roman" pitchFamily="18" charset="0"/>
              </a:rPr>
              <a:t>is not odd, it is even.</a:t>
            </a:r>
          </a:p>
        </p:txBody>
      </p:sp>
      <p:sp>
        <p:nvSpPr>
          <p:cNvPr id="4" name="Rectangle 3"/>
          <p:cNvSpPr/>
          <p:nvPr/>
        </p:nvSpPr>
        <p:spPr>
          <a:xfrm>
            <a:off x="609600" y="2667000"/>
            <a:ext cx="627095" cy="446276"/>
          </a:xfrm>
          <a:prstGeom prst="rect">
            <a:avLst/>
          </a:prstGeom>
        </p:spPr>
        <p:txBody>
          <a:bodyPr wrap="none">
            <a:spAutoFit/>
          </a:bodyPr>
          <a:lstStyle/>
          <a:p>
            <a:r>
              <a:rPr lang="en-US" sz="2300" b="1" dirty="0" smtClean="0">
                <a:latin typeface="Times New Roman" pitchFamily="18" charset="0"/>
                <a:cs typeface="Times New Roman" pitchFamily="18" charset="0"/>
              </a:rPr>
              <a:t>43. </a:t>
            </a:r>
            <a:endParaRPr lang="en-US" sz="2300" dirty="0">
              <a:latin typeface="Times New Roman" pitchFamily="18" charset="0"/>
              <a:cs typeface="Times New Roman" pitchFamily="18" charset="0"/>
            </a:endParaRPr>
          </a:p>
        </p:txBody>
      </p:sp>
      <p:sp>
        <p:nvSpPr>
          <p:cNvPr id="5" name="TextBox 4"/>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4 Paper 1</a:t>
            </a:r>
          </a:p>
        </p:txBody>
      </p:sp>
    </p:spTree>
    <p:extLst>
      <p:ext uri="{BB962C8B-B14F-4D97-AF65-F5344CB8AC3E}">
        <p14:creationId xmlns:p14="http://schemas.microsoft.com/office/powerpoint/2010/main" xmlns="" val="1440282324"/>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500" fill="hold"/>
                                        <p:tgtEl>
                                          <p:spTgt spid="4"/>
                                        </p:tgtEl>
                                        <p:attrNameLst>
                                          <p:attrName>ppt_w</p:attrName>
                                        </p:attrNameLst>
                                      </p:cBhvr>
                                      <p:tavLst>
                                        <p:tav tm="0">
                                          <p:val>
                                            <p:fltVal val="0"/>
                                          </p:val>
                                        </p:tav>
                                        <p:tav tm="100000">
                                          <p:val>
                                            <p:strVal val="#ppt_w"/>
                                          </p:val>
                                        </p:tav>
                                      </p:tavLst>
                                    </p:anim>
                                    <p:anim calcmode="lin" valueType="num">
                                      <p:cBhvr>
                                        <p:cTn id="8" dur="500" fill="hold"/>
                                        <p:tgtEl>
                                          <p:spTgt spid="4"/>
                                        </p:tgtEl>
                                        <p:attrNameLst>
                                          <p:attrName>ppt_h</p:attrName>
                                        </p:attrNameLst>
                                      </p:cBhvr>
                                      <p:tavLst>
                                        <p:tav tm="0">
                                          <p:val>
                                            <p:fltVal val="0"/>
                                          </p:val>
                                        </p:tav>
                                        <p:tav tm="100000">
                                          <p:val>
                                            <p:strVal val="#ppt_h"/>
                                          </p:val>
                                        </p:tav>
                                      </p:tavLst>
                                    </p:anim>
                                    <p:animEffect transition="in" filter="fade">
                                      <p:cBhvr>
                                        <p:cTn id="9" dur="500"/>
                                        <p:tgtEl>
                                          <p:spTgt spid="4"/>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3"/>
                                        </p:tgtEl>
                                        <p:attrNameLst>
                                          <p:attrName>style.visibility</p:attrName>
                                        </p:attrNameLst>
                                      </p:cBhvr>
                                      <p:to>
                                        <p:strVal val="visible"/>
                                      </p:to>
                                    </p:set>
                                    <p:anim calcmode="lin" valueType="num">
                                      <p:cBhvr>
                                        <p:cTn id="12" dur="500" fill="hold"/>
                                        <p:tgtEl>
                                          <p:spTgt spid="3"/>
                                        </p:tgtEl>
                                        <p:attrNameLst>
                                          <p:attrName>ppt_w</p:attrName>
                                        </p:attrNameLst>
                                      </p:cBhvr>
                                      <p:tavLst>
                                        <p:tav tm="0">
                                          <p:val>
                                            <p:fltVal val="0"/>
                                          </p:val>
                                        </p:tav>
                                        <p:tav tm="100000">
                                          <p:val>
                                            <p:strVal val="#ppt_w"/>
                                          </p:val>
                                        </p:tav>
                                      </p:tavLst>
                                    </p:anim>
                                    <p:anim calcmode="lin" valueType="num">
                                      <p:cBhvr>
                                        <p:cTn id="13" dur="500" fill="hold"/>
                                        <p:tgtEl>
                                          <p:spTgt spid="3"/>
                                        </p:tgtEl>
                                        <p:attrNameLst>
                                          <p:attrName>ppt_h</p:attrName>
                                        </p:attrNameLst>
                                      </p:cBhvr>
                                      <p:tavLst>
                                        <p:tav tm="0">
                                          <p:val>
                                            <p:fltVal val="0"/>
                                          </p:val>
                                        </p:tav>
                                        <p:tav tm="100000">
                                          <p:val>
                                            <p:strVal val="#ppt_h"/>
                                          </p:val>
                                        </p:tav>
                                      </p:tavLst>
                                    </p:anim>
                                    <p:animEffect transition="in" filter="fade">
                                      <p:cBhvr>
                                        <p:cTn id="14"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Lst>
  </p:timing>
</p:sld>
</file>

<file path=ppt/slides/slide7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a:xfrm>
            <a:off x="1225239" y="2667000"/>
            <a:ext cx="3722494" cy="446276"/>
          </a:xfrm>
          <a:prstGeom prst="rect">
            <a:avLst/>
          </a:prstGeom>
        </p:spPr>
        <p:txBody>
          <a:bodyPr wrap="none">
            <a:spAutoFit/>
          </a:bodyPr>
          <a:lstStyle/>
          <a:p>
            <a:r>
              <a:rPr lang="en-US" sz="2300" dirty="0">
                <a:latin typeface="Times New Roman" pitchFamily="18" charset="0"/>
                <a:cs typeface="Times New Roman" pitchFamily="18" charset="0"/>
              </a:rPr>
              <a:t>If </a:t>
            </a:r>
            <a:r>
              <a:rPr lang="en-US" sz="2300" dirty="0" smtClean="0">
                <a:latin typeface="Times New Roman" pitchFamily="18" charset="0"/>
                <a:cs typeface="Times New Roman" pitchFamily="18" charset="0"/>
              </a:rPr>
              <a:t>70 </a:t>
            </a:r>
            <a:r>
              <a:rPr lang="en-US" sz="2300" dirty="0" smtClean="0">
                <a:latin typeface="Times New Roman"/>
                <a:cs typeface="Times New Roman"/>
              </a:rPr>
              <a:t>– </a:t>
            </a:r>
            <a:r>
              <a:rPr lang="en-US" sz="2300" i="1" dirty="0" smtClean="0">
                <a:latin typeface="Times New Roman" pitchFamily="18" charset="0"/>
                <a:cs typeface="Times New Roman" pitchFamily="18" charset="0"/>
              </a:rPr>
              <a:t>y </a:t>
            </a:r>
            <a:r>
              <a:rPr lang="en-US" sz="2300" dirty="0" smtClean="0">
                <a:latin typeface="Times New Roman" pitchFamily="18" charset="0"/>
                <a:cs typeface="Times New Roman" pitchFamily="18" charset="0"/>
                <a:sym typeface="Symbol"/>
              </a:rPr>
              <a:t> </a:t>
            </a:r>
            <a:r>
              <a:rPr lang="en-US" sz="2300" dirty="0" smtClean="0">
                <a:latin typeface="Times New Roman" pitchFamily="18" charset="0"/>
                <a:cs typeface="Times New Roman" pitchFamily="18" charset="0"/>
              </a:rPr>
              <a:t>20</a:t>
            </a:r>
            <a:r>
              <a:rPr lang="en-US" sz="2300" dirty="0">
                <a:latin typeface="Times New Roman" pitchFamily="18" charset="0"/>
                <a:cs typeface="Times New Roman" pitchFamily="18" charset="0"/>
              </a:rPr>
              <a:t>, then </a:t>
            </a:r>
            <a:r>
              <a:rPr lang="en-US" sz="2300" i="1" dirty="0">
                <a:latin typeface="Times New Roman" pitchFamily="18" charset="0"/>
                <a:cs typeface="Times New Roman" pitchFamily="18" charset="0"/>
              </a:rPr>
              <a:t>y </a:t>
            </a:r>
            <a:r>
              <a:rPr lang="en-US" sz="2300" dirty="0">
                <a:latin typeface="Times New Roman" pitchFamily="18" charset="0"/>
                <a:cs typeface="Times New Roman" pitchFamily="18" charset="0"/>
              </a:rPr>
              <a:t>could be</a:t>
            </a:r>
          </a:p>
        </p:txBody>
      </p:sp>
      <p:sp>
        <p:nvSpPr>
          <p:cNvPr id="4" name="Rectangle 3"/>
          <p:cNvSpPr/>
          <p:nvPr/>
        </p:nvSpPr>
        <p:spPr>
          <a:xfrm>
            <a:off x="609600" y="2667000"/>
            <a:ext cx="627095" cy="446276"/>
          </a:xfrm>
          <a:prstGeom prst="rect">
            <a:avLst/>
          </a:prstGeom>
        </p:spPr>
        <p:txBody>
          <a:bodyPr wrap="none">
            <a:spAutoFit/>
          </a:bodyPr>
          <a:lstStyle/>
          <a:p>
            <a:r>
              <a:rPr lang="en-US" sz="2300" b="1" dirty="0" smtClean="0">
                <a:latin typeface="Times New Roman" pitchFamily="18" charset="0"/>
                <a:cs typeface="Times New Roman" pitchFamily="18" charset="0"/>
              </a:rPr>
              <a:t>44. </a:t>
            </a:r>
            <a:endParaRPr lang="en-US" sz="2300" dirty="0">
              <a:latin typeface="Times New Roman" pitchFamily="18" charset="0"/>
              <a:cs typeface="Times New Roman" pitchFamily="18" charset="0"/>
            </a:endParaRPr>
          </a:p>
        </p:txBody>
      </p:sp>
      <p:sp>
        <p:nvSpPr>
          <p:cNvPr id="5" name="Content Placeholder 10"/>
          <p:cNvSpPr txBox="1">
            <a:spLocks/>
          </p:cNvSpPr>
          <p:nvPr/>
        </p:nvSpPr>
        <p:spPr>
          <a:xfrm>
            <a:off x="1197864" y="2999606"/>
            <a:ext cx="1450340" cy="599459"/>
          </a:xfrm>
          <a:prstGeom prst="rect">
            <a:avLst/>
          </a:prstGeom>
        </p:spPr>
        <p:txBody>
          <a:bodyPr wrap="square">
            <a:spAutoFit/>
          </a:bodyPr>
          <a:lstStyle>
            <a:lvl1pPr marL="274320" indent="-274320" algn="l" defTabSz="914400" rtl="0" eaLnBrk="1" latinLnBrk="0" hangingPunct="1">
              <a:spcBef>
                <a:spcPct val="20000"/>
              </a:spcBef>
              <a:buClr>
                <a:schemeClr val="accent1"/>
              </a:buClr>
              <a:buSzPct val="100000"/>
              <a:buFont typeface="Symbol" pitchFamily="18" charset="2"/>
              <a:buChar char=""/>
              <a:defRPr sz="2400" kern="1200">
                <a:solidFill>
                  <a:schemeClr val="tx2"/>
                </a:solidFill>
                <a:latin typeface="+mn-lt"/>
                <a:ea typeface="+mn-ea"/>
                <a:cs typeface="+mn-cs"/>
              </a:defRPr>
            </a:lvl1pPr>
            <a:lvl2pPr marL="576263" indent="-274320" algn="l" defTabSz="914400" rtl="0" eaLnBrk="1" latinLnBrk="0" hangingPunct="1">
              <a:spcBef>
                <a:spcPct val="20000"/>
              </a:spcBef>
              <a:buClr>
                <a:schemeClr val="accent1"/>
              </a:buClr>
              <a:buSzPct val="100000"/>
              <a:buFont typeface="Symbol" pitchFamily="18" charset="2"/>
              <a:buChar char=""/>
              <a:defRPr sz="2200" kern="1200">
                <a:solidFill>
                  <a:schemeClr val="tx2"/>
                </a:solidFill>
                <a:latin typeface="+mn-lt"/>
                <a:ea typeface="+mn-ea"/>
                <a:cs typeface="+mn-cs"/>
              </a:defRPr>
            </a:lvl2pPr>
            <a:lvl3pPr marL="855663" indent="-228600" algn="l" defTabSz="914400" rtl="0" eaLnBrk="1" latinLnBrk="0" hangingPunct="1">
              <a:spcBef>
                <a:spcPct val="20000"/>
              </a:spcBef>
              <a:buClr>
                <a:schemeClr val="accent1"/>
              </a:buClr>
              <a:buSzPct val="100000"/>
              <a:buFont typeface="Symbol" pitchFamily="18" charset="2"/>
              <a:buChar char=""/>
              <a:defRPr sz="2000" kern="1200">
                <a:solidFill>
                  <a:schemeClr val="tx2"/>
                </a:solidFill>
                <a:latin typeface="+mn-lt"/>
                <a:ea typeface="+mn-ea"/>
                <a:cs typeface="+mn-cs"/>
              </a:defRPr>
            </a:lvl3pPr>
            <a:lvl4pPr marL="1143000" indent="-228600" algn="l" defTabSz="914400" rtl="0" eaLnBrk="1" latinLnBrk="0" hangingPunct="1">
              <a:spcBef>
                <a:spcPct val="20000"/>
              </a:spcBef>
              <a:buClr>
                <a:schemeClr val="accent1"/>
              </a:buClr>
              <a:buSzPct val="100000"/>
              <a:buFont typeface="Symbol" pitchFamily="18" charset="2"/>
              <a:buChar char=""/>
              <a:defRPr sz="1800" kern="1200">
                <a:solidFill>
                  <a:schemeClr val="tx2"/>
                </a:solidFill>
                <a:latin typeface="+mn-lt"/>
                <a:ea typeface="+mn-ea"/>
                <a:cs typeface="+mn-cs"/>
              </a:defRPr>
            </a:lvl4pPr>
            <a:lvl5pPr marL="1463040" indent="-228600" algn="l" defTabSz="914400" rtl="0" eaLnBrk="1" latinLnBrk="0" hangingPunct="1">
              <a:spcBef>
                <a:spcPct val="20000"/>
              </a:spcBef>
              <a:buClr>
                <a:schemeClr val="accent1"/>
              </a:buClr>
              <a:buSzPct val="100000"/>
              <a:buFont typeface="Symbol" pitchFamily="18" charset="2"/>
              <a:buChar char=""/>
              <a:defRPr sz="1600" kern="1200">
                <a:solidFill>
                  <a:schemeClr val="tx2"/>
                </a:solidFill>
                <a:latin typeface="+mn-lt"/>
                <a:ea typeface="+mn-ea"/>
                <a:cs typeface="+mn-cs"/>
              </a:defRPr>
            </a:lvl5pPr>
            <a:lvl6pPr marL="178308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6pPr>
            <a:lvl7pPr marL="210312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7pPr>
            <a:lvl8pPr marL="242316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8pPr>
            <a:lvl9pPr marL="274320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9pPr>
          </a:lstStyle>
          <a:p>
            <a:pPr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(A) 30</a:t>
            </a:r>
            <a:endParaRPr lang="en-US" sz="2300" dirty="0">
              <a:solidFill>
                <a:schemeClr val="tx1"/>
              </a:solidFill>
              <a:latin typeface="Times New Roman" pitchFamily="18" charset="0"/>
              <a:cs typeface="Times New Roman" pitchFamily="18" charset="0"/>
            </a:endParaRPr>
          </a:p>
        </p:txBody>
      </p:sp>
      <p:sp>
        <p:nvSpPr>
          <p:cNvPr id="6" name="Content Placeholder 10"/>
          <p:cNvSpPr txBox="1">
            <a:spLocks/>
          </p:cNvSpPr>
          <p:nvPr/>
        </p:nvSpPr>
        <p:spPr>
          <a:xfrm>
            <a:off x="2648204" y="2999606"/>
            <a:ext cx="1383356" cy="676339"/>
          </a:xfrm>
          <a:prstGeom prst="rect">
            <a:avLst/>
          </a:prstGeom>
        </p:spPr>
        <p:txBody>
          <a:bodyPr wrap="square">
            <a:spAutoFit/>
          </a:bodyPr>
          <a:lstStyle>
            <a:lvl1pPr marL="274320" indent="-274320" algn="l" defTabSz="914400" rtl="0" eaLnBrk="1" latinLnBrk="0" hangingPunct="1">
              <a:spcBef>
                <a:spcPct val="20000"/>
              </a:spcBef>
              <a:buClr>
                <a:schemeClr val="accent1"/>
              </a:buClr>
              <a:buSzPct val="100000"/>
              <a:buFont typeface="Symbol" pitchFamily="18" charset="2"/>
              <a:buChar char=""/>
              <a:defRPr sz="2400" kern="1200">
                <a:solidFill>
                  <a:schemeClr val="tx2"/>
                </a:solidFill>
                <a:latin typeface="+mn-lt"/>
                <a:ea typeface="+mn-ea"/>
                <a:cs typeface="+mn-cs"/>
              </a:defRPr>
            </a:lvl1pPr>
            <a:lvl2pPr marL="576263" indent="-274320" algn="l" defTabSz="914400" rtl="0" eaLnBrk="1" latinLnBrk="0" hangingPunct="1">
              <a:spcBef>
                <a:spcPct val="20000"/>
              </a:spcBef>
              <a:buClr>
                <a:schemeClr val="accent1"/>
              </a:buClr>
              <a:buSzPct val="100000"/>
              <a:buFont typeface="Symbol" pitchFamily="18" charset="2"/>
              <a:buChar char=""/>
              <a:defRPr sz="2200" kern="1200">
                <a:solidFill>
                  <a:schemeClr val="tx2"/>
                </a:solidFill>
                <a:latin typeface="+mn-lt"/>
                <a:ea typeface="+mn-ea"/>
                <a:cs typeface="+mn-cs"/>
              </a:defRPr>
            </a:lvl2pPr>
            <a:lvl3pPr marL="855663" indent="-228600" algn="l" defTabSz="914400" rtl="0" eaLnBrk="1" latinLnBrk="0" hangingPunct="1">
              <a:spcBef>
                <a:spcPct val="20000"/>
              </a:spcBef>
              <a:buClr>
                <a:schemeClr val="accent1"/>
              </a:buClr>
              <a:buSzPct val="100000"/>
              <a:buFont typeface="Symbol" pitchFamily="18" charset="2"/>
              <a:buChar char=""/>
              <a:defRPr sz="2000" kern="1200">
                <a:solidFill>
                  <a:schemeClr val="tx2"/>
                </a:solidFill>
                <a:latin typeface="+mn-lt"/>
                <a:ea typeface="+mn-ea"/>
                <a:cs typeface="+mn-cs"/>
              </a:defRPr>
            </a:lvl3pPr>
            <a:lvl4pPr marL="1143000" indent="-228600" algn="l" defTabSz="914400" rtl="0" eaLnBrk="1" latinLnBrk="0" hangingPunct="1">
              <a:spcBef>
                <a:spcPct val="20000"/>
              </a:spcBef>
              <a:buClr>
                <a:schemeClr val="accent1"/>
              </a:buClr>
              <a:buSzPct val="100000"/>
              <a:buFont typeface="Symbol" pitchFamily="18" charset="2"/>
              <a:buChar char=""/>
              <a:defRPr sz="1800" kern="1200">
                <a:solidFill>
                  <a:schemeClr val="tx2"/>
                </a:solidFill>
                <a:latin typeface="+mn-lt"/>
                <a:ea typeface="+mn-ea"/>
                <a:cs typeface="+mn-cs"/>
              </a:defRPr>
            </a:lvl4pPr>
            <a:lvl5pPr marL="1463040" indent="-228600" algn="l" defTabSz="914400" rtl="0" eaLnBrk="1" latinLnBrk="0" hangingPunct="1">
              <a:spcBef>
                <a:spcPct val="20000"/>
              </a:spcBef>
              <a:buClr>
                <a:schemeClr val="accent1"/>
              </a:buClr>
              <a:buSzPct val="100000"/>
              <a:buFont typeface="Symbol" pitchFamily="18" charset="2"/>
              <a:buChar char=""/>
              <a:defRPr sz="1600" kern="1200">
                <a:solidFill>
                  <a:schemeClr val="tx2"/>
                </a:solidFill>
                <a:latin typeface="+mn-lt"/>
                <a:ea typeface="+mn-ea"/>
                <a:cs typeface="+mn-cs"/>
              </a:defRPr>
            </a:lvl5pPr>
            <a:lvl6pPr marL="178308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6pPr>
            <a:lvl7pPr marL="210312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7pPr>
            <a:lvl8pPr marL="242316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8pPr>
            <a:lvl9pPr marL="274320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9pPr>
          </a:lstStyle>
          <a:p>
            <a:pPr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(B) 40</a:t>
            </a:r>
            <a:endParaRPr lang="en-US" sz="2300" dirty="0">
              <a:solidFill>
                <a:schemeClr val="tx1"/>
              </a:solidFill>
              <a:latin typeface="Times New Roman" pitchFamily="18" charset="0"/>
              <a:cs typeface="Times New Roman" pitchFamily="18" charset="0"/>
            </a:endParaRPr>
          </a:p>
        </p:txBody>
      </p:sp>
      <p:sp>
        <p:nvSpPr>
          <p:cNvPr id="7" name="Content Placeholder 10"/>
          <p:cNvSpPr txBox="1">
            <a:spLocks/>
          </p:cNvSpPr>
          <p:nvPr/>
        </p:nvSpPr>
        <p:spPr>
          <a:xfrm>
            <a:off x="4114800" y="2990462"/>
            <a:ext cx="1530096" cy="676339"/>
          </a:xfrm>
          <a:prstGeom prst="rect">
            <a:avLst/>
          </a:prstGeom>
        </p:spPr>
        <p:txBody>
          <a:bodyPr wrap="square">
            <a:spAutoFit/>
          </a:bodyPr>
          <a:lstStyle>
            <a:lvl1pPr marL="274320" indent="-274320" algn="l" defTabSz="914400" rtl="0" eaLnBrk="1" latinLnBrk="0" hangingPunct="1">
              <a:spcBef>
                <a:spcPct val="20000"/>
              </a:spcBef>
              <a:buClr>
                <a:schemeClr val="accent1"/>
              </a:buClr>
              <a:buSzPct val="100000"/>
              <a:buFont typeface="Symbol" pitchFamily="18" charset="2"/>
              <a:buChar char=""/>
              <a:defRPr sz="2400" kern="1200">
                <a:solidFill>
                  <a:schemeClr val="tx2"/>
                </a:solidFill>
                <a:latin typeface="+mn-lt"/>
                <a:ea typeface="+mn-ea"/>
                <a:cs typeface="+mn-cs"/>
              </a:defRPr>
            </a:lvl1pPr>
            <a:lvl2pPr marL="576263" indent="-274320" algn="l" defTabSz="914400" rtl="0" eaLnBrk="1" latinLnBrk="0" hangingPunct="1">
              <a:spcBef>
                <a:spcPct val="20000"/>
              </a:spcBef>
              <a:buClr>
                <a:schemeClr val="accent1"/>
              </a:buClr>
              <a:buSzPct val="100000"/>
              <a:buFont typeface="Symbol" pitchFamily="18" charset="2"/>
              <a:buChar char=""/>
              <a:defRPr sz="2200" kern="1200">
                <a:solidFill>
                  <a:schemeClr val="tx2"/>
                </a:solidFill>
                <a:latin typeface="+mn-lt"/>
                <a:ea typeface="+mn-ea"/>
                <a:cs typeface="+mn-cs"/>
              </a:defRPr>
            </a:lvl2pPr>
            <a:lvl3pPr marL="855663" indent="-228600" algn="l" defTabSz="914400" rtl="0" eaLnBrk="1" latinLnBrk="0" hangingPunct="1">
              <a:spcBef>
                <a:spcPct val="20000"/>
              </a:spcBef>
              <a:buClr>
                <a:schemeClr val="accent1"/>
              </a:buClr>
              <a:buSzPct val="100000"/>
              <a:buFont typeface="Symbol" pitchFamily="18" charset="2"/>
              <a:buChar char=""/>
              <a:defRPr sz="2000" kern="1200">
                <a:solidFill>
                  <a:schemeClr val="tx2"/>
                </a:solidFill>
                <a:latin typeface="+mn-lt"/>
                <a:ea typeface="+mn-ea"/>
                <a:cs typeface="+mn-cs"/>
              </a:defRPr>
            </a:lvl3pPr>
            <a:lvl4pPr marL="1143000" indent="-228600" algn="l" defTabSz="914400" rtl="0" eaLnBrk="1" latinLnBrk="0" hangingPunct="1">
              <a:spcBef>
                <a:spcPct val="20000"/>
              </a:spcBef>
              <a:buClr>
                <a:schemeClr val="accent1"/>
              </a:buClr>
              <a:buSzPct val="100000"/>
              <a:buFont typeface="Symbol" pitchFamily="18" charset="2"/>
              <a:buChar char=""/>
              <a:defRPr sz="1800" kern="1200">
                <a:solidFill>
                  <a:schemeClr val="tx2"/>
                </a:solidFill>
                <a:latin typeface="+mn-lt"/>
                <a:ea typeface="+mn-ea"/>
                <a:cs typeface="+mn-cs"/>
              </a:defRPr>
            </a:lvl4pPr>
            <a:lvl5pPr marL="1463040" indent="-228600" algn="l" defTabSz="914400" rtl="0" eaLnBrk="1" latinLnBrk="0" hangingPunct="1">
              <a:spcBef>
                <a:spcPct val="20000"/>
              </a:spcBef>
              <a:buClr>
                <a:schemeClr val="accent1"/>
              </a:buClr>
              <a:buSzPct val="100000"/>
              <a:buFont typeface="Symbol" pitchFamily="18" charset="2"/>
              <a:buChar char=""/>
              <a:defRPr sz="1600" kern="1200">
                <a:solidFill>
                  <a:schemeClr val="tx2"/>
                </a:solidFill>
                <a:latin typeface="+mn-lt"/>
                <a:ea typeface="+mn-ea"/>
                <a:cs typeface="+mn-cs"/>
              </a:defRPr>
            </a:lvl5pPr>
            <a:lvl6pPr marL="178308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6pPr>
            <a:lvl7pPr marL="210312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7pPr>
            <a:lvl8pPr marL="242316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8pPr>
            <a:lvl9pPr marL="274320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9pPr>
          </a:lstStyle>
          <a:p>
            <a:pPr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(C) 50</a:t>
            </a:r>
            <a:endParaRPr lang="en-US" sz="2300" dirty="0">
              <a:solidFill>
                <a:schemeClr val="tx1"/>
              </a:solidFill>
              <a:latin typeface="Times New Roman" pitchFamily="18" charset="0"/>
              <a:cs typeface="Times New Roman" pitchFamily="18" charset="0"/>
            </a:endParaRPr>
          </a:p>
        </p:txBody>
      </p:sp>
      <p:sp>
        <p:nvSpPr>
          <p:cNvPr id="8" name="Content Placeholder 10"/>
          <p:cNvSpPr txBox="1">
            <a:spLocks/>
          </p:cNvSpPr>
          <p:nvPr/>
        </p:nvSpPr>
        <p:spPr>
          <a:xfrm>
            <a:off x="5779008" y="2999606"/>
            <a:ext cx="1764792" cy="676339"/>
          </a:xfrm>
          <a:prstGeom prst="rect">
            <a:avLst/>
          </a:prstGeom>
        </p:spPr>
        <p:txBody>
          <a:bodyPr wrap="square">
            <a:spAutoFit/>
          </a:bodyPr>
          <a:lstStyle>
            <a:lvl1pPr marL="274320" indent="-274320" algn="l" defTabSz="914400" rtl="0" eaLnBrk="1" latinLnBrk="0" hangingPunct="1">
              <a:spcBef>
                <a:spcPct val="20000"/>
              </a:spcBef>
              <a:buClr>
                <a:schemeClr val="accent1"/>
              </a:buClr>
              <a:buSzPct val="100000"/>
              <a:buFont typeface="Symbol" pitchFamily="18" charset="2"/>
              <a:buChar char=""/>
              <a:defRPr sz="2400" kern="1200">
                <a:solidFill>
                  <a:schemeClr val="tx2"/>
                </a:solidFill>
                <a:latin typeface="+mn-lt"/>
                <a:ea typeface="+mn-ea"/>
                <a:cs typeface="+mn-cs"/>
              </a:defRPr>
            </a:lvl1pPr>
            <a:lvl2pPr marL="576263" indent="-274320" algn="l" defTabSz="914400" rtl="0" eaLnBrk="1" latinLnBrk="0" hangingPunct="1">
              <a:spcBef>
                <a:spcPct val="20000"/>
              </a:spcBef>
              <a:buClr>
                <a:schemeClr val="accent1"/>
              </a:buClr>
              <a:buSzPct val="100000"/>
              <a:buFont typeface="Symbol" pitchFamily="18" charset="2"/>
              <a:buChar char=""/>
              <a:defRPr sz="2200" kern="1200">
                <a:solidFill>
                  <a:schemeClr val="tx2"/>
                </a:solidFill>
                <a:latin typeface="+mn-lt"/>
                <a:ea typeface="+mn-ea"/>
                <a:cs typeface="+mn-cs"/>
              </a:defRPr>
            </a:lvl2pPr>
            <a:lvl3pPr marL="855663" indent="-228600" algn="l" defTabSz="914400" rtl="0" eaLnBrk="1" latinLnBrk="0" hangingPunct="1">
              <a:spcBef>
                <a:spcPct val="20000"/>
              </a:spcBef>
              <a:buClr>
                <a:schemeClr val="accent1"/>
              </a:buClr>
              <a:buSzPct val="100000"/>
              <a:buFont typeface="Symbol" pitchFamily="18" charset="2"/>
              <a:buChar char=""/>
              <a:defRPr sz="2000" kern="1200">
                <a:solidFill>
                  <a:schemeClr val="tx2"/>
                </a:solidFill>
                <a:latin typeface="+mn-lt"/>
                <a:ea typeface="+mn-ea"/>
                <a:cs typeface="+mn-cs"/>
              </a:defRPr>
            </a:lvl3pPr>
            <a:lvl4pPr marL="1143000" indent="-228600" algn="l" defTabSz="914400" rtl="0" eaLnBrk="1" latinLnBrk="0" hangingPunct="1">
              <a:spcBef>
                <a:spcPct val="20000"/>
              </a:spcBef>
              <a:buClr>
                <a:schemeClr val="accent1"/>
              </a:buClr>
              <a:buSzPct val="100000"/>
              <a:buFont typeface="Symbol" pitchFamily="18" charset="2"/>
              <a:buChar char=""/>
              <a:defRPr sz="1800" kern="1200">
                <a:solidFill>
                  <a:schemeClr val="tx2"/>
                </a:solidFill>
                <a:latin typeface="+mn-lt"/>
                <a:ea typeface="+mn-ea"/>
                <a:cs typeface="+mn-cs"/>
              </a:defRPr>
            </a:lvl4pPr>
            <a:lvl5pPr marL="1463040" indent="-228600" algn="l" defTabSz="914400" rtl="0" eaLnBrk="1" latinLnBrk="0" hangingPunct="1">
              <a:spcBef>
                <a:spcPct val="20000"/>
              </a:spcBef>
              <a:buClr>
                <a:schemeClr val="accent1"/>
              </a:buClr>
              <a:buSzPct val="100000"/>
              <a:buFont typeface="Symbol" pitchFamily="18" charset="2"/>
              <a:buChar char=""/>
              <a:defRPr sz="1600" kern="1200">
                <a:solidFill>
                  <a:schemeClr val="tx2"/>
                </a:solidFill>
                <a:latin typeface="+mn-lt"/>
                <a:ea typeface="+mn-ea"/>
                <a:cs typeface="+mn-cs"/>
              </a:defRPr>
            </a:lvl5pPr>
            <a:lvl6pPr marL="178308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6pPr>
            <a:lvl7pPr marL="210312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7pPr>
            <a:lvl8pPr marL="242316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8pPr>
            <a:lvl9pPr marL="274320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9pPr>
          </a:lstStyle>
          <a:p>
            <a:pPr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(D) 60</a:t>
            </a:r>
            <a:endParaRPr lang="en-US" sz="2300" dirty="0">
              <a:solidFill>
                <a:schemeClr val="tx1"/>
              </a:solidFill>
              <a:latin typeface="Times New Roman" pitchFamily="18" charset="0"/>
              <a:cs typeface="Times New Roman" pitchFamily="18" charset="0"/>
            </a:endParaRPr>
          </a:p>
        </p:txBody>
      </p:sp>
      <p:sp>
        <p:nvSpPr>
          <p:cNvPr id="9" name="Notched Right Arrow 8"/>
          <p:cNvSpPr/>
          <p:nvPr/>
        </p:nvSpPr>
        <p:spPr>
          <a:xfrm>
            <a:off x="7162800" y="6019800"/>
            <a:ext cx="1782315" cy="685800"/>
          </a:xfrm>
          <a:prstGeom prst="notchedRightArrow">
            <a:avLst/>
          </a:prstGeom>
          <a:blipFill>
            <a:blip r:embed="rId2" cstate="print">
              <a:extLst>
                <a:ext uri="{BEBA8EAE-BF5A-486C-A8C5-ECC9F3942E4B}">
                  <a14:imgProps xmlns:a14="http://schemas.microsoft.com/office/drawing/2010/main" xmlns="">
                    <a14:imgLayer r:embed="rId3">
                      <a14:imgEffect>
                        <a14:brightnessContrast bright="-20000" contrast="-20000"/>
                      </a14:imgEffect>
                    </a14:imgLayer>
                  </a14:imgProps>
                </a:ex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ANSWER</a:t>
            </a:r>
            <a:endParaRPr lang="en-US" sz="2000" b="1" dirty="0">
              <a:solidFill>
                <a:schemeClr val="tx1"/>
              </a:solidFill>
              <a:latin typeface="Times New Roman" pitchFamily="18" charset="0"/>
              <a:cs typeface="Times New Roman" pitchFamily="18" charset="0"/>
            </a:endParaRPr>
          </a:p>
        </p:txBody>
      </p:sp>
      <p:sp>
        <p:nvSpPr>
          <p:cNvPr id="10" name="TextBox 9"/>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4 Paper 1</a:t>
            </a:r>
          </a:p>
        </p:txBody>
      </p:sp>
    </p:spTree>
    <p:extLst>
      <p:ext uri="{BB962C8B-B14F-4D97-AF65-F5344CB8AC3E}">
        <p14:creationId xmlns:p14="http://schemas.microsoft.com/office/powerpoint/2010/main" xmlns="" val="3248271955"/>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500" fill="hold"/>
                                        <p:tgtEl>
                                          <p:spTgt spid="4"/>
                                        </p:tgtEl>
                                        <p:attrNameLst>
                                          <p:attrName>ppt_w</p:attrName>
                                        </p:attrNameLst>
                                      </p:cBhvr>
                                      <p:tavLst>
                                        <p:tav tm="0">
                                          <p:val>
                                            <p:fltVal val="0"/>
                                          </p:val>
                                        </p:tav>
                                        <p:tav tm="100000">
                                          <p:val>
                                            <p:strVal val="#ppt_w"/>
                                          </p:val>
                                        </p:tav>
                                      </p:tavLst>
                                    </p:anim>
                                    <p:anim calcmode="lin" valueType="num">
                                      <p:cBhvr>
                                        <p:cTn id="8" dur="500" fill="hold"/>
                                        <p:tgtEl>
                                          <p:spTgt spid="4"/>
                                        </p:tgtEl>
                                        <p:attrNameLst>
                                          <p:attrName>ppt_h</p:attrName>
                                        </p:attrNameLst>
                                      </p:cBhvr>
                                      <p:tavLst>
                                        <p:tav tm="0">
                                          <p:val>
                                            <p:fltVal val="0"/>
                                          </p:val>
                                        </p:tav>
                                        <p:tav tm="100000">
                                          <p:val>
                                            <p:strVal val="#ppt_h"/>
                                          </p:val>
                                        </p:tav>
                                      </p:tavLst>
                                    </p:anim>
                                    <p:animEffect transition="in" filter="fade">
                                      <p:cBhvr>
                                        <p:cTn id="9" dur="500"/>
                                        <p:tgtEl>
                                          <p:spTgt spid="4"/>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3"/>
                                        </p:tgtEl>
                                        <p:attrNameLst>
                                          <p:attrName>style.visibility</p:attrName>
                                        </p:attrNameLst>
                                      </p:cBhvr>
                                      <p:to>
                                        <p:strVal val="visible"/>
                                      </p:to>
                                    </p:set>
                                    <p:anim calcmode="lin" valueType="num">
                                      <p:cBhvr>
                                        <p:cTn id="12" dur="500" fill="hold"/>
                                        <p:tgtEl>
                                          <p:spTgt spid="3"/>
                                        </p:tgtEl>
                                        <p:attrNameLst>
                                          <p:attrName>ppt_w</p:attrName>
                                        </p:attrNameLst>
                                      </p:cBhvr>
                                      <p:tavLst>
                                        <p:tav tm="0">
                                          <p:val>
                                            <p:fltVal val="0"/>
                                          </p:val>
                                        </p:tav>
                                        <p:tav tm="100000">
                                          <p:val>
                                            <p:strVal val="#ppt_w"/>
                                          </p:val>
                                        </p:tav>
                                      </p:tavLst>
                                    </p:anim>
                                    <p:anim calcmode="lin" valueType="num">
                                      <p:cBhvr>
                                        <p:cTn id="13" dur="500" fill="hold"/>
                                        <p:tgtEl>
                                          <p:spTgt spid="3"/>
                                        </p:tgtEl>
                                        <p:attrNameLst>
                                          <p:attrName>ppt_h</p:attrName>
                                        </p:attrNameLst>
                                      </p:cBhvr>
                                      <p:tavLst>
                                        <p:tav tm="0">
                                          <p:val>
                                            <p:fltVal val="0"/>
                                          </p:val>
                                        </p:tav>
                                        <p:tav tm="100000">
                                          <p:val>
                                            <p:strVal val="#ppt_h"/>
                                          </p:val>
                                        </p:tav>
                                      </p:tavLst>
                                    </p:anim>
                                    <p:animEffect transition="in" filter="fade">
                                      <p:cBhvr>
                                        <p:cTn id="14" dur="500"/>
                                        <p:tgtEl>
                                          <p:spTgt spid="3"/>
                                        </p:tgtEl>
                                      </p:cBhvr>
                                    </p:animEffect>
                                  </p:childTnLst>
                                </p:cTn>
                              </p:par>
                            </p:childTnLst>
                          </p:cTn>
                        </p:par>
                      </p:childTnLst>
                    </p:cTn>
                  </p:par>
                  <p:par>
                    <p:cTn id="15" fill="hold">
                      <p:stCondLst>
                        <p:cond delay="indefinite"/>
                      </p:stCondLst>
                      <p:childTnLst>
                        <p:par>
                          <p:cTn id="16" fill="hold">
                            <p:stCondLst>
                              <p:cond delay="0"/>
                            </p:stCondLst>
                            <p:childTnLst>
                              <p:par>
                                <p:cTn id="17" presetID="53" presetClass="entr" presetSubtype="16" fill="hold" grpId="0" nodeType="clickEffect">
                                  <p:stCondLst>
                                    <p:cond delay="0"/>
                                  </p:stCondLst>
                                  <p:childTnLst>
                                    <p:set>
                                      <p:cBhvr>
                                        <p:cTn id="18" dur="1" fill="hold">
                                          <p:stCondLst>
                                            <p:cond delay="0"/>
                                          </p:stCondLst>
                                        </p:cTn>
                                        <p:tgtEl>
                                          <p:spTgt spid="5"/>
                                        </p:tgtEl>
                                        <p:attrNameLst>
                                          <p:attrName>style.visibility</p:attrName>
                                        </p:attrNameLst>
                                      </p:cBhvr>
                                      <p:to>
                                        <p:strVal val="visible"/>
                                      </p:to>
                                    </p:set>
                                    <p:anim calcmode="lin" valueType="num">
                                      <p:cBhvr>
                                        <p:cTn id="19" dur="500" fill="hold"/>
                                        <p:tgtEl>
                                          <p:spTgt spid="5"/>
                                        </p:tgtEl>
                                        <p:attrNameLst>
                                          <p:attrName>ppt_w</p:attrName>
                                        </p:attrNameLst>
                                      </p:cBhvr>
                                      <p:tavLst>
                                        <p:tav tm="0">
                                          <p:val>
                                            <p:fltVal val="0"/>
                                          </p:val>
                                        </p:tav>
                                        <p:tav tm="100000">
                                          <p:val>
                                            <p:strVal val="#ppt_w"/>
                                          </p:val>
                                        </p:tav>
                                      </p:tavLst>
                                    </p:anim>
                                    <p:anim calcmode="lin" valueType="num">
                                      <p:cBhvr>
                                        <p:cTn id="20" dur="500" fill="hold"/>
                                        <p:tgtEl>
                                          <p:spTgt spid="5"/>
                                        </p:tgtEl>
                                        <p:attrNameLst>
                                          <p:attrName>ppt_h</p:attrName>
                                        </p:attrNameLst>
                                      </p:cBhvr>
                                      <p:tavLst>
                                        <p:tav tm="0">
                                          <p:val>
                                            <p:fltVal val="0"/>
                                          </p:val>
                                        </p:tav>
                                        <p:tav tm="100000">
                                          <p:val>
                                            <p:strVal val="#ppt_h"/>
                                          </p:val>
                                        </p:tav>
                                      </p:tavLst>
                                    </p:anim>
                                    <p:animEffect transition="in" filter="fade">
                                      <p:cBhvr>
                                        <p:cTn id="21" dur="500"/>
                                        <p:tgtEl>
                                          <p:spTgt spid="5"/>
                                        </p:tgtEl>
                                      </p:cBhvr>
                                    </p:animEffect>
                                  </p:childTnLst>
                                </p:cTn>
                              </p:par>
                              <p:par>
                                <p:cTn id="22" presetID="53" presetClass="entr" presetSubtype="16" fill="hold" grpId="0" nodeType="withEffect">
                                  <p:stCondLst>
                                    <p:cond delay="0"/>
                                  </p:stCondLst>
                                  <p:childTnLst>
                                    <p:set>
                                      <p:cBhvr>
                                        <p:cTn id="23" dur="1" fill="hold">
                                          <p:stCondLst>
                                            <p:cond delay="0"/>
                                          </p:stCondLst>
                                        </p:cTn>
                                        <p:tgtEl>
                                          <p:spTgt spid="6"/>
                                        </p:tgtEl>
                                        <p:attrNameLst>
                                          <p:attrName>style.visibility</p:attrName>
                                        </p:attrNameLst>
                                      </p:cBhvr>
                                      <p:to>
                                        <p:strVal val="visible"/>
                                      </p:to>
                                    </p:set>
                                    <p:anim calcmode="lin" valueType="num">
                                      <p:cBhvr>
                                        <p:cTn id="24" dur="500" fill="hold"/>
                                        <p:tgtEl>
                                          <p:spTgt spid="6"/>
                                        </p:tgtEl>
                                        <p:attrNameLst>
                                          <p:attrName>ppt_w</p:attrName>
                                        </p:attrNameLst>
                                      </p:cBhvr>
                                      <p:tavLst>
                                        <p:tav tm="0">
                                          <p:val>
                                            <p:fltVal val="0"/>
                                          </p:val>
                                        </p:tav>
                                        <p:tav tm="100000">
                                          <p:val>
                                            <p:strVal val="#ppt_w"/>
                                          </p:val>
                                        </p:tav>
                                      </p:tavLst>
                                    </p:anim>
                                    <p:anim calcmode="lin" valueType="num">
                                      <p:cBhvr>
                                        <p:cTn id="25" dur="500" fill="hold"/>
                                        <p:tgtEl>
                                          <p:spTgt spid="6"/>
                                        </p:tgtEl>
                                        <p:attrNameLst>
                                          <p:attrName>ppt_h</p:attrName>
                                        </p:attrNameLst>
                                      </p:cBhvr>
                                      <p:tavLst>
                                        <p:tav tm="0">
                                          <p:val>
                                            <p:fltVal val="0"/>
                                          </p:val>
                                        </p:tav>
                                        <p:tav tm="100000">
                                          <p:val>
                                            <p:strVal val="#ppt_h"/>
                                          </p:val>
                                        </p:tav>
                                      </p:tavLst>
                                    </p:anim>
                                    <p:animEffect transition="in" filter="fade">
                                      <p:cBhvr>
                                        <p:cTn id="26" dur="500"/>
                                        <p:tgtEl>
                                          <p:spTgt spid="6"/>
                                        </p:tgtEl>
                                      </p:cBhvr>
                                    </p:animEffect>
                                  </p:childTnLst>
                                </p:cTn>
                              </p:par>
                              <p:par>
                                <p:cTn id="27" presetID="53" presetClass="entr" presetSubtype="16" fill="hold" grpId="0" nodeType="withEffect">
                                  <p:stCondLst>
                                    <p:cond delay="0"/>
                                  </p:stCondLst>
                                  <p:childTnLst>
                                    <p:set>
                                      <p:cBhvr>
                                        <p:cTn id="28" dur="1" fill="hold">
                                          <p:stCondLst>
                                            <p:cond delay="0"/>
                                          </p:stCondLst>
                                        </p:cTn>
                                        <p:tgtEl>
                                          <p:spTgt spid="7"/>
                                        </p:tgtEl>
                                        <p:attrNameLst>
                                          <p:attrName>style.visibility</p:attrName>
                                        </p:attrNameLst>
                                      </p:cBhvr>
                                      <p:to>
                                        <p:strVal val="visible"/>
                                      </p:to>
                                    </p:set>
                                    <p:anim calcmode="lin" valueType="num">
                                      <p:cBhvr>
                                        <p:cTn id="29" dur="500" fill="hold"/>
                                        <p:tgtEl>
                                          <p:spTgt spid="7"/>
                                        </p:tgtEl>
                                        <p:attrNameLst>
                                          <p:attrName>ppt_w</p:attrName>
                                        </p:attrNameLst>
                                      </p:cBhvr>
                                      <p:tavLst>
                                        <p:tav tm="0">
                                          <p:val>
                                            <p:fltVal val="0"/>
                                          </p:val>
                                        </p:tav>
                                        <p:tav tm="100000">
                                          <p:val>
                                            <p:strVal val="#ppt_w"/>
                                          </p:val>
                                        </p:tav>
                                      </p:tavLst>
                                    </p:anim>
                                    <p:anim calcmode="lin" valueType="num">
                                      <p:cBhvr>
                                        <p:cTn id="30" dur="500" fill="hold"/>
                                        <p:tgtEl>
                                          <p:spTgt spid="7"/>
                                        </p:tgtEl>
                                        <p:attrNameLst>
                                          <p:attrName>ppt_h</p:attrName>
                                        </p:attrNameLst>
                                      </p:cBhvr>
                                      <p:tavLst>
                                        <p:tav tm="0">
                                          <p:val>
                                            <p:fltVal val="0"/>
                                          </p:val>
                                        </p:tav>
                                        <p:tav tm="100000">
                                          <p:val>
                                            <p:strVal val="#ppt_h"/>
                                          </p:val>
                                        </p:tav>
                                      </p:tavLst>
                                    </p:anim>
                                    <p:animEffect transition="in" filter="fade">
                                      <p:cBhvr>
                                        <p:cTn id="31" dur="500"/>
                                        <p:tgtEl>
                                          <p:spTgt spid="7"/>
                                        </p:tgtEl>
                                      </p:cBhvr>
                                    </p:animEffect>
                                  </p:childTnLst>
                                </p:cTn>
                              </p:par>
                              <p:par>
                                <p:cTn id="32" presetID="53" presetClass="entr" presetSubtype="16" fill="hold" grpId="0" nodeType="withEffect">
                                  <p:stCondLst>
                                    <p:cond delay="0"/>
                                  </p:stCondLst>
                                  <p:childTnLst>
                                    <p:set>
                                      <p:cBhvr>
                                        <p:cTn id="33" dur="1" fill="hold">
                                          <p:stCondLst>
                                            <p:cond delay="0"/>
                                          </p:stCondLst>
                                        </p:cTn>
                                        <p:tgtEl>
                                          <p:spTgt spid="8"/>
                                        </p:tgtEl>
                                        <p:attrNameLst>
                                          <p:attrName>style.visibility</p:attrName>
                                        </p:attrNameLst>
                                      </p:cBhvr>
                                      <p:to>
                                        <p:strVal val="visible"/>
                                      </p:to>
                                    </p:set>
                                    <p:anim calcmode="lin" valueType="num">
                                      <p:cBhvr>
                                        <p:cTn id="34" dur="500" fill="hold"/>
                                        <p:tgtEl>
                                          <p:spTgt spid="8"/>
                                        </p:tgtEl>
                                        <p:attrNameLst>
                                          <p:attrName>ppt_w</p:attrName>
                                        </p:attrNameLst>
                                      </p:cBhvr>
                                      <p:tavLst>
                                        <p:tav tm="0">
                                          <p:val>
                                            <p:fltVal val="0"/>
                                          </p:val>
                                        </p:tav>
                                        <p:tav tm="100000">
                                          <p:val>
                                            <p:strVal val="#ppt_w"/>
                                          </p:val>
                                        </p:tav>
                                      </p:tavLst>
                                    </p:anim>
                                    <p:anim calcmode="lin" valueType="num">
                                      <p:cBhvr>
                                        <p:cTn id="35" dur="500" fill="hold"/>
                                        <p:tgtEl>
                                          <p:spTgt spid="8"/>
                                        </p:tgtEl>
                                        <p:attrNameLst>
                                          <p:attrName>ppt_h</p:attrName>
                                        </p:attrNameLst>
                                      </p:cBhvr>
                                      <p:tavLst>
                                        <p:tav tm="0">
                                          <p:val>
                                            <p:fltVal val="0"/>
                                          </p:val>
                                        </p:tav>
                                        <p:tav tm="100000">
                                          <p:val>
                                            <p:strVal val="#ppt_h"/>
                                          </p:val>
                                        </p:tav>
                                      </p:tavLst>
                                    </p:anim>
                                    <p:animEffect transition="in" filter="fade">
                                      <p:cBhvr>
                                        <p:cTn id="36" dur="500"/>
                                        <p:tgtEl>
                                          <p:spTgt spid="8"/>
                                        </p:tgtEl>
                                      </p:cBhvr>
                                    </p:animEffect>
                                  </p:childTnLst>
                                </p:cTn>
                              </p:par>
                            </p:childTnLst>
                          </p:cTn>
                        </p:par>
                      </p:childTnLst>
                    </p:cTn>
                  </p:par>
                  <p:par>
                    <p:cTn id="37" fill="hold">
                      <p:stCondLst>
                        <p:cond delay="indefinite"/>
                      </p:stCondLst>
                      <p:childTnLst>
                        <p:par>
                          <p:cTn id="38" fill="hold">
                            <p:stCondLst>
                              <p:cond delay="0"/>
                            </p:stCondLst>
                            <p:childTnLst>
                              <p:par>
                                <p:cTn id="39" presetID="3" presetClass="entr" presetSubtype="10" fill="hold" grpId="0" nodeType="clickEffect">
                                  <p:stCondLst>
                                    <p:cond delay="0"/>
                                  </p:stCondLst>
                                  <p:childTnLst>
                                    <p:set>
                                      <p:cBhvr>
                                        <p:cTn id="40" dur="1" fill="hold">
                                          <p:stCondLst>
                                            <p:cond delay="0"/>
                                          </p:stCondLst>
                                        </p:cTn>
                                        <p:tgtEl>
                                          <p:spTgt spid="9"/>
                                        </p:tgtEl>
                                        <p:attrNameLst>
                                          <p:attrName>style.visibility</p:attrName>
                                        </p:attrNameLst>
                                      </p:cBhvr>
                                      <p:to>
                                        <p:strVal val="visible"/>
                                      </p:to>
                                    </p:set>
                                    <p:animEffect transition="in" filter="blinds(horizontal)">
                                      <p:cBhvr>
                                        <p:cTn id="41"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5" grpId="0"/>
      <p:bldP spid="6" grpId="0"/>
      <p:bldP spid="7" grpId="0"/>
      <p:bldP spid="8" grpId="0"/>
      <p:bldP spid="9" grpId="0" animBg="1"/>
    </p:bld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Content Placeholder 10"/>
          <p:cNvSpPr>
            <a:spLocks noGrp="1"/>
          </p:cNvSpPr>
          <p:nvPr>
            <p:ph sz="quarter" idx="13"/>
          </p:nvPr>
        </p:nvSpPr>
        <p:spPr>
          <a:xfrm>
            <a:off x="685799" y="2781300"/>
            <a:ext cx="6600371" cy="800219"/>
          </a:xfrm>
        </p:spPr>
        <p:txBody>
          <a:bodyPr wrap="square">
            <a:spAutoFit/>
          </a:bodyPr>
          <a:lstStyle/>
          <a:p>
            <a:pPr marL="623888" indent="-623888" algn="just">
              <a:spcBef>
                <a:spcPct val="0"/>
              </a:spcBef>
              <a:buFontTx/>
              <a:buNone/>
              <a:tabLst>
                <a:tab pos="800100" algn="l"/>
                <a:tab pos="3776663" algn="l"/>
              </a:tabLst>
            </a:pPr>
            <a:r>
              <a:rPr lang="en-US" sz="2300" b="1" dirty="0" smtClean="0">
                <a:solidFill>
                  <a:schemeClr val="tx1"/>
                </a:solidFill>
                <a:latin typeface="Times New Roman" pitchFamily="18" charset="0"/>
                <a:cs typeface="Times New Roman" pitchFamily="18" charset="0"/>
              </a:rPr>
              <a:t>34.</a:t>
            </a:r>
            <a:r>
              <a:rPr lang="en-US" sz="2300" dirty="0" smtClean="0">
                <a:solidFill>
                  <a:schemeClr val="tx1"/>
                </a:solidFill>
                <a:latin typeface="Times New Roman" pitchFamily="18" charset="0"/>
                <a:cs typeface="Times New Roman" pitchFamily="18" charset="0"/>
              </a:rPr>
              <a:t>	The median of the numbers 7, 8, 9, 9, 10, 11, </a:t>
            </a:r>
            <a:br>
              <a:rPr lang="en-US" sz="2300" dirty="0" smtClean="0">
                <a:solidFill>
                  <a:schemeClr val="tx1"/>
                </a:solidFill>
                <a:latin typeface="Times New Roman" pitchFamily="18" charset="0"/>
                <a:cs typeface="Times New Roman" pitchFamily="18" charset="0"/>
              </a:rPr>
            </a:br>
            <a:r>
              <a:rPr lang="en-US" sz="2300" dirty="0" smtClean="0">
                <a:solidFill>
                  <a:schemeClr val="tx1"/>
                </a:solidFill>
                <a:latin typeface="Times New Roman" pitchFamily="18" charset="0"/>
                <a:cs typeface="Times New Roman" pitchFamily="18" charset="0"/>
              </a:rPr>
              <a:t>12, 13 is</a:t>
            </a:r>
          </a:p>
        </p:txBody>
      </p:sp>
      <p:sp>
        <p:nvSpPr>
          <p:cNvPr id="8" name="Notched Right Arrow 7"/>
          <p:cNvSpPr/>
          <p:nvPr/>
        </p:nvSpPr>
        <p:spPr>
          <a:xfrm>
            <a:off x="7162800" y="6019800"/>
            <a:ext cx="1782315" cy="685800"/>
          </a:xfrm>
          <a:prstGeom prst="notchedRightArrow">
            <a:avLst/>
          </a:prstGeom>
          <a:blipFill>
            <a:blip r:embed="rId2" cstate="print">
              <a:extLst>
                <a:ext uri="{BEBA8EAE-BF5A-486C-A8C5-ECC9F3942E4B}">
                  <a14:imgProps xmlns:a14="http://schemas.microsoft.com/office/drawing/2010/main" xmlns="">
                    <a14:imgLayer r:embed="rId3">
                      <a14:imgEffect>
                        <a14:brightnessContrast bright="-20000" contrast="-20000"/>
                      </a14:imgEffect>
                    </a14:imgLayer>
                  </a14:imgProps>
                </a:ex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ANSWER</a:t>
            </a:r>
            <a:endParaRPr lang="en-US" sz="2000" b="1" dirty="0">
              <a:latin typeface="Times New Roman" pitchFamily="18" charset="0"/>
              <a:cs typeface="Times New Roman" pitchFamily="18" charset="0"/>
            </a:endParaRPr>
          </a:p>
        </p:txBody>
      </p:sp>
      <p:sp>
        <p:nvSpPr>
          <p:cNvPr id="6" name="Content Placeholder 10"/>
          <p:cNvSpPr>
            <a:spLocks noGrp="1"/>
          </p:cNvSpPr>
          <p:nvPr>
            <p:ph sz="quarter" idx="13"/>
          </p:nvPr>
        </p:nvSpPr>
        <p:spPr>
          <a:xfrm>
            <a:off x="3889830" y="3733800"/>
            <a:ext cx="1417320" cy="676339"/>
          </a:xfrm>
        </p:spPr>
        <p:txBody>
          <a:bodyPr wrap="square">
            <a:spAutoFit/>
          </a:bodyPr>
          <a:lstStyle/>
          <a:p>
            <a:pPr algn="just">
              <a:lnSpc>
                <a:spcPct val="165000"/>
              </a:lnSpc>
              <a:spcBef>
                <a:spcPct val="0"/>
              </a:spcBef>
              <a:buFontTx/>
              <a:buNone/>
              <a:tabLst>
                <a:tab pos="3776663" algn="l"/>
              </a:tabLst>
            </a:pPr>
            <a:r>
              <a:rPr lang="en-US" sz="2300" dirty="0" smtClean="0">
                <a:solidFill>
                  <a:schemeClr val="tx1"/>
                </a:solidFill>
                <a:latin typeface="Times New Roman" pitchFamily="18" charset="0"/>
                <a:cs typeface="Times New Roman" pitchFamily="18" charset="0"/>
              </a:rPr>
              <a:t>(C) 9.875</a:t>
            </a:r>
          </a:p>
        </p:txBody>
      </p:sp>
      <p:sp>
        <p:nvSpPr>
          <p:cNvPr id="7" name="Content Placeholder 10"/>
          <p:cNvSpPr>
            <a:spLocks noGrp="1"/>
          </p:cNvSpPr>
          <p:nvPr>
            <p:ph sz="quarter" idx="13"/>
          </p:nvPr>
        </p:nvSpPr>
        <p:spPr>
          <a:xfrm>
            <a:off x="1310640" y="3733800"/>
            <a:ext cx="1264920" cy="676339"/>
          </a:xfrm>
        </p:spPr>
        <p:txBody>
          <a:bodyPr wrap="square">
            <a:spAutoFit/>
          </a:bodyPr>
          <a:lstStyle/>
          <a:p>
            <a:pPr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(A) 9</a:t>
            </a:r>
          </a:p>
        </p:txBody>
      </p:sp>
      <p:sp>
        <p:nvSpPr>
          <p:cNvPr id="9" name="Content Placeholder 10"/>
          <p:cNvSpPr>
            <a:spLocks noGrp="1"/>
          </p:cNvSpPr>
          <p:nvPr>
            <p:ph sz="quarter" idx="13"/>
          </p:nvPr>
        </p:nvSpPr>
        <p:spPr>
          <a:xfrm>
            <a:off x="5364479" y="3733800"/>
            <a:ext cx="1500777" cy="676339"/>
          </a:xfrm>
        </p:spPr>
        <p:txBody>
          <a:bodyPr wrap="square">
            <a:spAutoFit/>
          </a:bodyPr>
          <a:lstStyle/>
          <a:p>
            <a:pPr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(D) 10</a:t>
            </a:r>
          </a:p>
        </p:txBody>
      </p:sp>
      <p:sp>
        <p:nvSpPr>
          <p:cNvPr id="10" name="Content Placeholder 10"/>
          <p:cNvSpPr>
            <a:spLocks noGrp="1"/>
          </p:cNvSpPr>
          <p:nvPr>
            <p:ph sz="quarter" idx="13"/>
          </p:nvPr>
        </p:nvSpPr>
        <p:spPr>
          <a:xfrm>
            <a:off x="2682240" y="3733800"/>
            <a:ext cx="1264920" cy="676339"/>
          </a:xfrm>
        </p:spPr>
        <p:txBody>
          <a:bodyPr wrap="square">
            <a:spAutoFit/>
          </a:bodyPr>
          <a:lstStyle/>
          <a:p>
            <a:pPr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(B) 9.5</a:t>
            </a:r>
          </a:p>
        </p:txBody>
      </p:sp>
      <p:sp>
        <p:nvSpPr>
          <p:cNvPr id="12"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tabLst>
                <a:tab pos="393192" algn="r"/>
                <a:tab pos="640080" algn="l"/>
              </a:tabLst>
            </a:pPr>
            <a:r>
              <a:rPr lang="en-US" sz="1500" b="1" dirty="0" smtClean="0">
                <a:solidFill>
                  <a:schemeClr val="bg1"/>
                </a:solidFill>
                <a:latin typeface="Times New Roman" pitchFamily="18" charset="0"/>
                <a:cs typeface="Times New Roman" pitchFamily="18" charset="0"/>
              </a:rPr>
              <a:t>Revision Exam 1 Paper 1</a:t>
            </a:r>
          </a:p>
        </p:txBody>
      </p:sp>
    </p:spTree>
    <p:extLst>
      <p:ext uri="{BB962C8B-B14F-4D97-AF65-F5344CB8AC3E}">
        <p14:creationId xmlns:p14="http://schemas.microsoft.com/office/powerpoint/2010/main" xmlns="" val="714513420"/>
      </p:ext>
    </p:extLst>
  </p:cSld>
  <p:clrMapOvr>
    <a:masterClrMapping/>
  </p:clrMapOvr>
  <p:transition spd="slow">
    <p:strips dir="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11">
                                            <p:txEl>
                                              <p:pRg st="0" end="0"/>
                                            </p:txEl>
                                          </p:spTgt>
                                        </p:tgtEl>
                                        <p:attrNameLst>
                                          <p:attrName>style.visibility</p:attrName>
                                        </p:attrNameLst>
                                      </p:cBhvr>
                                      <p:to>
                                        <p:strVal val="visible"/>
                                      </p:to>
                                    </p:set>
                                    <p:anim calcmode="lin" valueType="num">
                                      <p:cBhvr>
                                        <p:cTn id="7" dur="500" fill="hold"/>
                                        <p:tgtEl>
                                          <p:spTgt spid="11">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11">
                                            <p:txEl>
                                              <p:pRg st="0" end="0"/>
                                            </p:txEl>
                                          </p:spTgt>
                                        </p:tgtEl>
                                        <p:attrNameLst>
                                          <p:attrName>ppt_h</p:attrName>
                                        </p:attrNameLst>
                                      </p:cBhvr>
                                      <p:tavLst>
                                        <p:tav tm="0">
                                          <p:val>
                                            <p:fltVal val="0"/>
                                          </p:val>
                                        </p:tav>
                                        <p:tav tm="100000">
                                          <p:val>
                                            <p:strVal val="#ppt_h"/>
                                          </p:val>
                                        </p:tav>
                                      </p:tavLst>
                                    </p:anim>
                                  </p:childTnLst>
                                </p:cTn>
                              </p:par>
                            </p:childTnLst>
                          </p:cTn>
                        </p:par>
                      </p:childTnLst>
                    </p:cTn>
                  </p:par>
                  <p:par>
                    <p:cTn id="9" fill="hold">
                      <p:stCondLst>
                        <p:cond delay="indefinite"/>
                      </p:stCondLst>
                      <p:childTnLst>
                        <p:par>
                          <p:cTn id="10" fill="hold">
                            <p:stCondLst>
                              <p:cond delay="0"/>
                            </p:stCondLst>
                            <p:childTnLst>
                              <p:par>
                                <p:cTn id="11" presetID="53" presetClass="entr" presetSubtype="16" fill="hold" grpId="0" nodeType="clickEffect">
                                  <p:stCondLst>
                                    <p:cond delay="0"/>
                                  </p:stCondLst>
                                  <p:childTnLst>
                                    <p:set>
                                      <p:cBhvr>
                                        <p:cTn id="12" dur="1" fill="hold">
                                          <p:stCondLst>
                                            <p:cond delay="0"/>
                                          </p:stCondLst>
                                        </p:cTn>
                                        <p:tgtEl>
                                          <p:spTgt spid="7">
                                            <p:txEl>
                                              <p:pRg st="0" end="0"/>
                                            </p:txEl>
                                          </p:spTgt>
                                        </p:tgtEl>
                                        <p:attrNameLst>
                                          <p:attrName>style.visibility</p:attrName>
                                        </p:attrNameLst>
                                      </p:cBhvr>
                                      <p:to>
                                        <p:strVal val="visible"/>
                                      </p:to>
                                    </p:set>
                                    <p:anim calcmode="lin" valueType="num">
                                      <p:cBhvr>
                                        <p:cTn id="13" dur="500" fill="hold"/>
                                        <p:tgtEl>
                                          <p:spTgt spid="7">
                                            <p:txEl>
                                              <p:pRg st="0" end="0"/>
                                            </p:txEl>
                                          </p:spTgt>
                                        </p:tgtEl>
                                        <p:attrNameLst>
                                          <p:attrName>ppt_w</p:attrName>
                                        </p:attrNameLst>
                                      </p:cBhvr>
                                      <p:tavLst>
                                        <p:tav tm="0">
                                          <p:val>
                                            <p:fltVal val="0"/>
                                          </p:val>
                                        </p:tav>
                                        <p:tav tm="100000">
                                          <p:val>
                                            <p:strVal val="#ppt_w"/>
                                          </p:val>
                                        </p:tav>
                                      </p:tavLst>
                                    </p:anim>
                                    <p:anim calcmode="lin" valueType="num">
                                      <p:cBhvr>
                                        <p:cTn id="14" dur="500" fill="hold"/>
                                        <p:tgtEl>
                                          <p:spTgt spid="7">
                                            <p:txEl>
                                              <p:pRg st="0" end="0"/>
                                            </p:txEl>
                                          </p:spTgt>
                                        </p:tgtEl>
                                        <p:attrNameLst>
                                          <p:attrName>ppt_h</p:attrName>
                                        </p:attrNameLst>
                                      </p:cBhvr>
                                      <p:tavLst>
                                        <p:tav tm="0">
                                          <p:val>
                                            <p:fltVal val="0"/>
                                          </p:val>
                                        </p:tav>
                                        <p:tav tm="100000">
                                          <p:val>
                                            <p:strVal val="#ppt_h"/>
                                          </p:val>
                                        </p:tav>
                                      </p:tavLst>
                                    </p:anim>
                                    <p:animEffect transition="in" filter="fade">
                                      <p:cBhvr>
                                        <p:cTn id="15" dur="500"/>
                                        <p:tgtEl>
                                          <p:spTgt spid="7">
                                            <p:txEl>
                                              <p:pRg st="0" end="0"/>
                                            </p:txEl>
                                          </p:spTgt>
                                        </p:tgtEl>
                                      </p:cBhvr>
                                    </p:animEffect>
                                  </p:childTnLst>
                                </p:cTn>
                              </p:par>
                              <p:par>
                                <p:cTn id="16" presetID="53" presetClass="entr" presetSubtype="16" fill="hold" grpId="0" nodeType="withEffect">
                                  <p:stCondLst>
                                    <p:cond delay="0"/>
                                  </p:stCondLst>
                                  <p:childTnLst>
                                    <p:set>
                                      <p:cBhvr>
                                        <p:cTn id="17" dur="1" fill="hold">
                                          <p:stCondLst>
                                            <p:cond delay="0"/>
                                          </p:stCondLst>
                                        </p:cTn>
                                        <p:tgtEl>
                                          <p:spTgt spid="10">
                                            <p:txEl>
                                              <p:pRg st="0" end="0"/>
                                            </p:txEl>
                                          </p:spTgt>
                                        </p:tgtEl>
                                        <p:attrNameLst>
                                          <p:attrName>style.visibility</p:attrName>
                                        </p:attrNameLst>
                                      </p:cBhvr>
                                      <p:to>
                                        <p:strVal val="visible"/>
                                      </p:to>
                                    </p:set>
                                    <p:anim calcmode="lin" valueType="num">
                                      <p:cBhvr>
                                        <p:cTn id="18" dur="500" fill="hold"/>
                                        <p:tgtEl>
                                          <p:spTgt spid="10">
                                            <p:txEl>
                                              <p:pRg st="0" end="0"/>
                                            </p:txEl>
                                          </p:spTgt>
                                        </p:tgtEl>
                                        <p:attrNameLst>
                                          <p:attrName>ppt_w</p:attrName>
                                        </p:attrNameLst>
                                      </p:cBhvr>
                                      <p:tavLst>
                                        <p:tav tm="0">
                                          <p:val>
                                            <p:fltVal val="0"/>
                                          </p:val>
                                        </p:tav>
                                        <p:tav tm="100000">
                                          <p:val>
                                            <p:strVal val="#ppt_w"/>
                                          </p:val>
                                        </p:tav>
                                      </p:tavLst>
                                    </p:anim>
                                    <p:anim calcmode="lin" valueType="num">
                                      <p:cBhvr>
                                        <p:cTn id="19" dur="500" fill="hold"/>
                                        <p:tgtEl>
                                          <p:spTgt spid="10">
                                            <p:txEl>
                                              <p:pRg st="0" end="0"/>
                                            </p:txEl>
                                          </p:spTgt>
                                        </p:tgtEl>
                                        <p:attrNameLst>
                                          <p:attrName>ppt_h</p:attrName>
                                        </p:attrNameLst>
                                      </p:cBhvr>
                                      <p:tavLst>
                                        <p:tav tm="0">
                                          <p:val>
                                            <p:fltVal val="0"/>
                                          </p:val>
                                        </p:tav>
                                        <p:tav tm="100000">
                                          <p:val>
                                            <p:strVal val="#ppt_h"/>
                                          </p:val>
                                        </p:tav>
                                      </p:tavLst>
                                    </p:anim>
                                    <p:animEffect transition="in" filter="fade">
                                      <p:cBhvr>
                                        <p:cTn id="20" dur="500"/>
                                        <p:tgtEl>
                                          <p:spTgt spid="10">
                                            <p:txEl>
                                              <p:pRg st="0" end="0"/>
                                            </p:txEl>
                                          </p:spTgt>
                                        </p:tgtEl>
                                      </p:cBhvr>
                                    </p:animEffect>
                                  </p:childTnLst>
                                </p:cTn>
                              </p:par>
                              <p:par>
                                <p:cTn id="21" presetID="53" presetClass="entr" presetSubtype="16" fill="hold" grpId="0" nodeType="withEffect">
                                  <p:stCondLst>
                                    <p:cond delay="0"/>
                                  </p:stCondLst>
                                  <p:childTnLst>
                                    <p:set>
                                      <p:cBhvr>
                                        <p:cTn id="22" dur="1" fill="hold">
                                          <p:stCondLst>
                                            <p:cond delay="0"/>
                                          </p:stCondLst>
                                        </p:cTn>
                                        <p:tgtEl>
                                          <p:spTgt spid="6">
                                            <p:txEl>
                                              <p:pRg st="0" end="0"/>
                                            </p:txEl>
                                          </p:spTgt>
                                        </p:tgtEl>
                                        <p:attrNameLst>
                                          <p:attrName>style.visibility</p:attrName>
                                        </p:attrNameLst>
                                      </p:cBhvr>
                                      <p:to>
                                        <p:strVal val="visible"/>
                                      </p:to>
                                    </p:set>
                                    <p:anim calcmode="lin" valueType="num">
                                      <p:cBhvr>
                                        <p:cTn id="23" dur="500" fill="hold"/>
                                        <p:tgtEl>
                                          <p:spTgt spid="6">
                                            <p:txEl>
                                              <p:pRg st="0" end="0"/>
                                            </p:txEl>
                                          </p:spTgt>
                                        </p:tgtEl>
                                        <p:attrNameLst>
                                          <p:attrName>ppt_w</p:attrName>
                                        </p:attrNameLst>
                                      </p:cBhvr>
                                      <p:tavLst>
                                        <p:tav tm="0">
                                          <p:val>
                                            <p:fltVal val="0"/>
                                          </p:val>
                                        </p:tav>
                                        <p:tav tm="100000">
                                          <p:val>
                                            <p:strVal val="#ppt_w"/>
                                          </p:val>
                                        </p:tav>
                                      </p:tavLst>
                                    </p:anim>
                                    <p:anim calcmode="lin" valueType="num">
                                      <p:cBhvr>
                                        <p:cTn id="24" dur="500" fill="hold"/>
                                        <p:tgtEl>
                                          <p:spTgt spid="6">
                                            <p:txEl>
                                              <p:pRg st="0" end="0"/>
                                            </p:txEl>
                                          </p:spTgt>
                                        </p:tgtEl>
                                        <p:attrNameLst>
                                          <p:attrName>ppt_h</p:attrName>
                                        </p:attrNameLst>
                                      </p:cBhvr>
                                      <p:tavLst>
                                        <p:tav tm="0">
                                          <p:val>
                                            <p:fltVal val="0"/>
                                          </p:val>
                                        </p:tav>
                                        <p:tav tm="100000">
                                          <p:val>
                                            <p:strVal val="#ppt_h"/>
                                          </p:val>
                                        </p:tav>
                                      </p:tavLst>
                                    </p:anim>
                                    <p:animEffect transition="in" filter="fade">
                                      <p:cBhvr>
                                        <p:cTn id="25" dur="500"/>
                                        <p:tgtEl>
                                          <p:spTgt spid="6">
                                            <p:txEl>
                                              <p:pRg st="0" end="0"/>
                                            </p:txEl>
                                          </p:spTgt>
                                        </p:tgtEl>
                                      </p:cBhvr>
                                    </p:animEffect>
                                  </p:childTnLst>
                                </p:cTn>
                              </p:par>
                              <p:par>
                                <p:cTn id="26" presetID="53" presetClass="entr" presetSubtype="16" fill="hold" grpId="0" nodeType="withEffect">
                                  <p:stCondLst>
                                    <p:cond delay="0"/>
                                  </p:stCondLst>
                                  <p:childTnLst>
                                    <p:set>
                                      <p:cBhvr>
                                        <p:cTn id="27" dur="1" fill="hold">
                                          <p:stCondLst>
                                            <p:cond delay="0"/>
                                          </p:stCondLst>
                                        </p:cTn>
                                        <p:tgtEl>
                                          <p:spTgt spid="9">
                                            <p:txEl>
                                              <p:pRg st="0" end="0"/>
                                            </p:txEl>
                                          </p:spTgt>
                                        </p:tgtEl>
                                        <p:attrNameLst>
                                          <p:attrName>style.visibility</p:attrName>
                                        </p:attrNameLst>
                                      </p:cBhvr>
                                      <p:to>
                                        <p:strVal val="visible"/>
                                      </p:to>
                                    </p:set>
                                    <p:anim calcmode="lin" valueType="num">
                                      <p:cBhvr>
                                        <p:cTn id="28" dur="500" fill="hold"/>
                                        <p:tgtEl>
                                          <p:spTgt spid="9">
                                            <p:txEl>
                                              <p:pRg st="0" end="0"/>
                                            </p:txEl>
                                          </p:spTgt>
                                        </p:tgtEl>
                                        <p:attrNameLst>
                                          <p:attrName>ppt_w</p:attrName>
                                        </p:attrNameLst>
                                      </p:cBhvr>
                                      <p:tavLst>
                                        <p:tav tm="0">
                                          <p:val>
                                            <p:fltVal val="0"/>
                                          </p:val>
                                        </p:tav>
                                        <p:tav tm="100000">
                                          <p:val>
                                            <p:strVal val="#ppt_w"/>
                                          </p:val>
                                        </p:tav>
                                      </p:tavLst>
                                    </p:anim>
                                    <p:anim calcmode="lin" valueType="num">
                                      <p:cBhvr>
                                        <p:cTn id="29" dur="500" fill="hold"/>
                                        <p:tgtEl>
                                          <p:spTgt spid="9">
                                            <p:txEl>
                                              <p:pRg st="0" end="0"/>
                                            </p:txEl>
                                          </p:spTgt>
                                        </p:tgtEl>
                                        <p:attrNameLst>
                                          <p:attrName>ppt_h</p:attrName>
                                        </p:attrNameLst>
                                      </p:cBhvr>
                                      <p:tavLst>
                                        <p:tav tm="0">
                                          <p:val>
                                            <p:fltVal val="0"/>
                                          </p:val>
                                        </p:tav>
                                        <p:tav tm="100000">
                                          <p:val>
                                            <p:strVal val="#ppt_h"/>
                                          </p:val>
                                        </p:tav>
                                      </p:tavLst>
                                    </p:anim>
                                    <p:animEffect transition="in" filter="fade">
                                      <p:cBhvr>
                                        <p:cTn id="30" dur="500"/>
                                        <p:tgtEl>
                                          <p:spTgt spid="9">
                                            <p:txEl>
                                              <p:pRg st="0" end="0"/>
                                            </p:txEl>
                                          </p:spTgt>
                                        </p:tgtEl>
                                      </p:cBhvr>
                                    </p:animEffect>
                                  </p:childTnLst>
                                </p:cTn>
                              </p:par>
                            </p:childTnLst>
                          </p:cTn>
                        </p:par>
                      </p:childTnLst>
                    </p:cTn>
                  </p:par>
                  <p:par>
                    <p:cTn id="31" fill="hold">
                      <p:stCondLst>
                        <p:cond delay="indefinite"/>
                      </p:stCondLst>
                      <p:childTnLst>
                        <p:par>
                          <p:cTn id="32" fill="hold">
                            <p:stCondLst>
                              <p:cond delay="0"/>
                            </p:stCondLst>
                            <p:childTnLst>
                              <p:par>
                                <p:cTn id="33" presetID="3" presetClass="entr" presetSubtype="10" fill="hold" grpId="0" nodeType="clickEffect">
                                  <p:stCondLst>
                                    <p:cond delay="0"/>
                                  </p:stCondLst>
                                  <p:childTnLst>
                                    <p:set>
                                      <p:cBhvr>
                                        <p:cTn id="34" dur="1" fill="hold">
                                          <p:stCondLst>
                                            <p:cond delay="0"/>
                                          </p:stCondLst>
                                        </p:cTn>
                                        <p:tgtEl>
                                          <p:spTgt spid="8"/>
                                        </p:tgtEl>
                                        <p:attrNameLst>
                                          <p:attrName>style.visibility</p:attrName>
                                        </p:attrNameLst>
                                      </p:cBhvr>
                                      <p:to>
                                        <p:strVal val="visible"/>
                                      </p:to>
                                    </p:set>
                                    <p:animEffect transition="in" filter="blinds(horizontal)">
                                      <p:cBhvr>
                                        <p:cTn id="35"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build="allAtOnce"/>
      <p:bldP spid="8" grpId="0" animBg="1"/>
      <p:bldP spid="6" grpId="0" build="p"/>
      <p:bldP spid="7" grpId="0" build="p"/>
      <p:bldP spid="9" grpId="0" build="p"/>
      <p:bldP spid="10" grpId="0" build="p"/>
    </p:bldLst>
  </p:timing>
</p:sld>
</file>

<file path=ppt/slides/slide7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5"/>
          <p:cNvSpPr/>
          <p:nvPr/>
        </p:nvSpPr>
        <p:spPr>
          <a:xfrm>
            <a:off x="609600" y="2667000"/>
            <a:ext cx="627095" cy="446276"/>
          </a:xfrm>
          <a:prstGeom prst="rect">
            <a:avLst/>
          </a:prstGeom>
        </p:spPr>
        <p:txBody>
          <a:bodyPr wrap="none">
            <a:spAutoFit/>
          </a:bodyPr>
          <a:lstStyle/>
          <a:p>
            <a:r>
              <a:rPr lang="en-US" sz="2300" b="1" dirty="0" smtClean="0">
                <a:latin typeface="Times New Roman" pitchFamily="18" charset="0"/>
                <a:cs typeface="Times New Roman" pitchFamily="18" charset="0"/>
              </a:rPr>
              <a:t>44. </a:t>
            </a:r>
            <a:endParaRPr lang="en-US" sz="2300" dirty="0">
              <a:latin typeface="Times New Roman" pitchFamily="18" charset="0"/>
              <a:cs typeface="Times New Roman" pitchFamily="18" charset="0"/>
            </a:endParaRPr>
          </a:p>
        </p:txBody>
      </p:sp>
      <p:sp>
        <p:nvSpPr>
          <p:cNvPr id="9" name="Rectangle 8"/>
          <p:cNvSpPr/>
          <p:nvPr/>
        </p:nvSpPr>
        <p:spPr>
          <a:xfrm>
            <a:off x="1289089" y="4486469"/>
            <a:ext cx="5562600" cy="446276"/>
          </a:xfrm>
          <a:prstGeom prst="rect">
            <a:avLst/>
          </a:prstGeom>
        </p:spPr>
        <p:txBody>
          <a:bodyPr wrap="square">
            <a:spAutoFit/>
          </a:bodyPr>
          <a:lstStyle/>
          <a:p>
            <a:r>
              <a:rPr lang="en-US" sz="2300" dirty="0" smtClean="0">
                <a:latin typeface="Times New Roman" pitchFamily="18" charset="0"/>
                <a:cs typeface="Times New Roman" pitchFamily="18" charset="0"/>
              </a:rPr>
              <a:t>Alternatively:</a:t>
            </a:r>
            <a:endParaRPr lang="en-US" sz="2300" dirty="0"/>
          </a:p>
        </p:txBody>
      </p:sp>
      <p:sp>
        <p:nvSpPr>
          <p:cNvPr id="10" name="TextBox 9"/>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4 Paper 1</a:t>
            </a:r>
          </a:p>
        </p:txBody>
      </p:sp>
      <p:pic>
        <p:nvPicPr>
          <p:cNvPr id="2516996" name="Picture 4" descr="Z:\CARRIBEAN\MATHEMATICS_VOL-1_PPT_DESIGN\Incoming\Volume_01\Equations\Revision_Exam_4\Eqn142.wmf"/>
          <p:cNvPicPr>
            <a:picLocks noChangeAspect="1" noChangeArrowheads="1"/>
          </p:cNvPicPr>
          <p:nvPr/>
        </p:nvPicPr>
        <p:blipFill>
          <a:blip r:embed="rId2" cstate="print"/>
          <a:srcRect/>
          <a:stretch>
            <a:fillRect/>
          </a:stretch>
        </p:blipFill>
        <p:spPr bwMode="auto">
          <a:xfrm>
            <a:off x="1375300" y="5029200"/>
            <a:ext cx="1943100" cy="1651000"/>
          </a:xfrm>
          <a:prstGeom prst="rect">
            <a:avLst/>
          </a:prstGeom>
          <a:noFill/>
        </p:spPr>
      </p:pic>
      <p:pic>
        <p:nvPicPr>
          <p:cNvPr id="2513922" name="Picture 2" descr="\\172.16.2.26\Conver\CARRIBEAN\MATHEMATICS_VOL-1_PPT_DESIGN\Incoming\Volume_01\Equations\Revision_Exam_4\Eqn141.wmf"/>
          <p:cNvPicPr>
            <a:picLocks noChangeAspect="1" noChangeArrowheads="1"/>
          </p:cNvPicPr>
          <p:nvPr/>
        </p:nvPicPr>
        <p:blipFill>
          <a:blip r:embed="rId3" cstate="print"/>
          <a:srcRect/>
          <a:stretch>
            <a:fillRect/>
          </a:stretch>
        </p:blipFill>
        <p:spPr bwMode="auto">
          <a:xfrm>
            <a:off x="1380570" y="2752165"/>
            <a:ext cx="5689601" cy="1651000"/>
          </a:xfrm>
          <a:prstGeom prst="rect">
            <a:avLst/>
          </a:prstGeom>
          <a:noFill/>
        </p:spPr>
      </p:pic>
    </p:spTree>
    <p:extLst>
      <p:ext uri="{BB962C8B-B14F-4D97-AF65-F5344CB8AC3E}">
        <p14:creationId xmlns:p14="http://schemas.microsoft.com/office/powerpoint/2010/main" xmlns="" val="3451405195"/>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with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500" fill="hold"/>
                                        <p:tgtEl>
                                          <p:spTgt spid="6"/>
                                        </p:tgtEl>
                                        <p:attrNameLst>
                                          <p:attrName>ppt_w</p:attrName>
                                        </p:attrNameLst>
                                      </p:cBhvr>
                                      <p:tavLst>
                                        <p:tav tm="0">
                                          <p:val>
                                            <p:fltVal val="0"/>
                                          </p:val>
                                        </p:tav>
                                        <p:tav tm="100000">
                                          <p:val>
                                            <p:strVal val="#ppt_w"/>
                                          </p:val>
                                        </p:tav>
                                      </p:tavLst>
                                    </p:anim>
                                    <p:anim calcmode="lin" valueType="num">
                                      <p:cBhvr>
                                        <p:cTn id="8" dur="500" fill="hold"/>
                                        <p:tgtEl>
                                          <p:spTgt spid="6"/>
                                        </p:tgtEl>
                                        <p:attrNameLst>
                                          <p:attrName>ppt_h</p:attrName>
                                        </p:attrNameLst>
                                      </p:cBhvr>
                                      <p:tavLst>
                                        <p:tav tm="0">
                                          <p:val>
                                            <p:fltVal val="0"/>
                                          </p:val>
                                        </p:tav>
                                        <p:tav tm="100000">
                                          <p:val>
                                            <p:strVal val="#ppt_h"/>
                                          </p:val>
                                        </p:tav>
                                      </p:tavLst>
                                    </p:anim>
                                    <p:animEffect transition="in" filter="fade">
                                      <p:cBhvr>
                                        <p:cTn id="9" dur="500"/>
                                        <p:tgtEl>
                                          <p:spTgt spid="6"/>
                                        </p:tgtEl>
                                      </p:cBhvr>
                                    </p:animEffect>
                                  </p:childTnLst>
                                </p:cTn>
                              </p:par>
                              <p:par>
                                <p:cTn id="10" presetID="53" presetClass="entr" presetSubtype="0" fill="hold" nodeType="withEffect">
                                  <p:stCondLst>
                                    <p:cond delay="0"/>
                                  </p:stCondLst>
                                  <p:childTnLst>
                                    <p:set>
                                      <p:cBhvr>
                                        <p:cTn id="11" dur="1" fill="hold">
                                          <p:stCondLst>
                                            <p:cond delay="0"/>
                                          </p:stCondLst>
                                        </p:cTn>
                                        <p:tgtEl>
                                          <p:spTgt spid="2516996"/>
                                        </p:tgtEl>
                                        <p:attrNameLst>
                                          <p:attrName>style.visibility</p:attrName>
                                        </p:attrNameLst>
                                      </p:cBhvr>
                                      <p:to>
                                        <p:strVal val="visible"/>
                                      </p:to>
                                    </p:set>
                                    <p:anim calcmode="lin" valueType="num">
                                      <p:cBhvr>
                                        <p:cTn id="12" dur="500" fill="hold"/>
                                        <p:tgtEl>
                                          <p:spTgt spid="2516996"/>
                                        </p:tgtEl>
                                        <p:attrNameLst>
                                          <p:attrName>ppt_w</p:attrName>
                                        </p:attrNameLst>
                                      </p:cBhvr>
                                      <p:tavLst>
                                        <p:tav tm="0">
                                          <p:val>
                                            <p:fltVal val="0"/>
                                          </p:val>
                                        </p:tav>
                                        <p:tav tm="100000">
                                          <p:val>
                                            <p:strVal val="#ppt_w"/>
                                          </p:val>
                                        </p:tav>
                                      </p:tavLst>
                                    </p:anim>
                                    <p:anim calcmode="lin" valueType="num">
                                      <p:cBhvr>
                                        <p:cTn id="13" dur="500" fill="hold"/>
                                        <p:tgtEl>
                                          <p:spTgt spid="2516996"/>
                                        </p:tgtEl>
                                        <p:attrNameLst>
                                          <p:attrName>ppt_h</p:attrName>
                                        </p:attrNameLst>
                                      </p:cBhvr>
                                      <p:tavLst>
                                        <p:tav tm="0">
                                          <p:val>
                                            <p:fltVal val="0"/>
                                          </p:val>
                                        </p:tav>
                                        <p:tav tm="100000">
                                          <p:val>
                                            <p:strVal val="#ppt_h"/>
                                          </p:val>
                                        </p:tav>
                                      </p:tavLst>
                                    </p:anim>
                                    <p:animEffect transition="in" filter="fade">
                                      <p:cBhvr>
                                        <p:cTn id="14" dur="500"/>
                                        <p:tgtEl>
                                          <p:spTgt spid="2516996"/>
                                        </p:tgtEl>
                                      </p:cBhvr>
                                    </p:animEffect>
                                  </p:childTnLst>
                                </p:cTn>
                              </p:par>
                              <p:par>
                                <p:cTn id="15" presetID="53" presetClass="entr" presetSubtype="0" fill="hold" grpId="0" nodeType="withEffect">
                                  <p:stCondLst>
                                    <p:cond delay="0"/>
                                  </p:stCondLst>
                                  <p:childTnLst>
                                    <p:set>
                                      <p:cBhvr>
                                        <p:cTn id="16" dur="1" fill="hold">
                                          <p:stCondLst>
                                            <p:cond delay="0"/>
                                          </p:stCondLst>
                                        </p:cTn>
                                        <p:tgtEl>
                                          <p:spTgt spid="9"/>
                                        </p:tgtEl>
                                        <p:attrNameLst>
                                          <p:attrName>style.visibility</p:attrName>
                                        </p:attrNameLst>
                                      </p:cBhvr>
                                      <p:to>
                                        <p:strVal val="visible"/>
                                      </p:to>
                                    </p:set>
                                    <p:anim calcmode="lin" valueType="num">
                                      <p:cBhvr>
                                        <p:cTn id="17" dur="500" fill="hold"/>
                                        <p:tgtEl>
                                          <p:spTgt spid="9"/>
                                        </p:tgtEl>
                                        <p:attrNameLst>
                                          <p:attrName>ppt_w</p:attrName>
                                        </p:attrNameLst>
                                      </p:cBhvr>
                                      <p:tavLst>
                                        <p:tav tm="0">
                                          <p:val>
                                            <p:fltVal val="0"/>
                                          </p:val>
                                        </p:tav>
                                        <p:tav tm="100000">
                                          <p:val>
                                            <p:strVal val="#ppt_w"/>
                                          </p:val>
                                        </p:tav>
                                      </p:tavLst>
                                    </p:anim>
                                    <p:anim calcmode="lin" valueType="num">
                                      <p:cBhvr>
                                        <p:cTn id="18" dur="500" fill="hold"/>
                                        <p:tgtEl>
                                          <p:spTgt spid="9"/>
                                        </p:tgtEl>
                                        <p:attrNameLst>
                                          <p:attrName>ppt_h</p:attrName>
                                        </p:attrNameLst>
                                      </p:cBhvr>
                                      <p:tavLst>
                                        <p:tav tm="0">
                                          <p:val>
                                            <p:fltVal val="0"/>
                                          </p:val>
                                        </p:tav>
                                        <p:tav tm="100000">
                                          <p:val>
                                            <p:strVal val="#ppt_h"/>
                                          </p:val>
                                        </p:tav>
                                      </p:tavLst>
                                    </p:anim>
                                    <p:animEffect transition="in" filter="fade">
                                      <p:cBhvr>
                                        <p:cTn id="19"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9" grpId="0"/>
    </p:bldLst>
  </p:timing>
</p:sld>
</file>

<file path=ppt/slides/slide7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a:xfrm>
            <a:off x="1209869" y="2667000"/>
            <a:ext cx="6324600" cy="1154162"/>
          </a:xfrm>
          <a:prstGeom prst="rect">
            <a:avLst/>
          </a:prstGeom>
        </p:spPr>
        <p:txBody>
          <a:bodyPr wrap="square">
            <a:spAutoFit/>
          </a:bodyPr>
          <a:lstStyle/>
          <a:p>
            <a:r>
              <a:rPr lang="en-US" sz="2300" dirty="0">
                <a:latin typeface="Times New Roman" pitchFamily="18" charset="0"/>
                <a:cs typeface="Times New Roman" pitchFamily="18" charset="0"/>
              </a:rPr>
              <a:t>Gary has $8 more than Andrew. Ken has twice </a:t>
            </a:r>
            <a:r>
              <a:rPr lang="en-US" sz="2300" dirty="0" smtClean="0">
                <a:latin typeface="Times New Roman" pitchFamily="18" charset="0"/>
                <a:cs typeface="Times New Roman" pitchFamily="18" charset="0"/>
              </a:rPr>
              <a:t>as much </a:t>
            </a:r>
            <a:r>
              <a:rPr lang="en-US" sz="2300" dirty="0">
                <a:latin typeface="Times New Roman" pitchFamily="18" charset="0"/>
                <a:cs typeface="Times New Roman" pitchFamily="18" charset="0"/>
              </a:rPr>
              <a:t>as Gary </a:t>
            </a:r>
            <a:r>
              <a:rPr lang="en-US" sz="2300" dirty="0" smtClean="0">
                <a:latin typeface="Times New Roman" pitchFamily="18" charset="0"/>
                <a:cs typeface="Times New Roman" pitchFamily="18" charset="0"/>
              </a:rPr>
              <a:t>and Andrew </a:t>
            </a:r>
            <a:r>
              <a:rPr lang="en-US" sz="2300" dirty="0">
                <a:latin typeface="Times New Roman" pitchFamily="18" charset="0"/>
                <a:cs typeface="Times New Roman" pitchFamily="18" charset="0"/>
              </a:rPr>
              <a:t>together. If </a:t>
            </a:r>
            <a:r>
              <a:rPr lang="en-US" sz="2300" dirty="0" smtClean="0">
                <a:latin typeface="Times New Roman" pitchFamily="18" charset="0"/>
                <a:cs typeface="Times New Roman" pitchFamily="18" charset="0"/>
              </a:rPr>
              <a:t>Andrew has </a:t>
            </a:r>
            <a:r>
              <a:rPr lang="en-US" sz="2300" dirty="0">
                <a:latin typeface="Times New Roman" pitchFamily="18" charset="0"/>
                <a:cs typeface="Times New Roman" pitchFamily="18" charset="0"/>
              </a:rPr>
              <a:t>$</a:t>
            </a:r>
            <a:r>
              <a:rPr lang="en-US" sz="2300" i="1" dirty="0">
                <a:latin typeface="Times New Roman" pitchFamily="18" charset="0"/>
                <a:cs typeface="Times New Roman" pitchFamily="18" charset="0"/>
              </a:rPr>
              <a:t>x</a:t>
            </a:r>
            <a:r>
              <a:rPr lang="en-US" sz="2300" dirty="0">
                <a:latin typeface="Times New Roman" pitchFamily="18" charset="0"/>
                <a:cs typeface="Times New Roman" pitchFamily="18" charset="0"/>
              </a:rPr>
              <a:t>, then Ken </a:t>
            </a:r>
            <a:r>
              <a:rPr lang="en-US" sz="2300" dirty="0" smtClean="0">
                <a:latin typeface="Times New Roman" pitchFamily="18" charset="0"/>
                <a:cs typeface="Times New Roman" pitchFamily="18" charset="0"/>
              </a:rPr>
              <a:t>has</a:t>
            </a:r>
            <a:endParaRPr lang="en-US" sz="2300" dirty="0">
              <a:latin typeface="Times New Roman" pitchFamily="18" charset="0"/>
              <a:cs typeface="Times New Roman" pitchFamily="18" charset="0"/>
            </a:endParaRPr>
          </a:p>
        </p:txBody>
      </p:sp>
      <p:sp>
        <p:nvSpPr>
          <p:cNvPr id="4" name="Rectangle 3"/>
          <p:cNvSpPr/>
          <p:nvPr/>
        </p:nvSpPr>
        <p:spPr>
          <a:xfrm>
            <a:off x="609600" y="2667000"/>
            <a:ext cx="627095" cy="446276"/>
          </a:xfrm>
          <a:prstGeom prst="rect">
            <a:avLst/>
          </a:prstGeom>
        </p:spPr>
        <p:txBody>
          <a:bodyPr wrap="none">
            <a:spAutoFit/>
          </a:bodyPr>
          <a:lstStyle/>
          <a:p>
            <a:r>
              <a:rPr lang="en-US" sz="2300" b="1" dirty="0" smtClean="0">
                <a:latin typeface="Times New Roman" pitchFamily="18" charset="0"/>
                <a:cs typeface="Times New Roman" pitchFamily="18" charset="0"/>
              </a:rPr>
              <a:t>45. </a:t>
            </a:r>
            <a:endParaRPr lang="en-US" sz="2300" dirty="0">
              <a:latin typeface="Times New Roman" pitchFamily="18" charset="0"/>
              <a:cs typeface="Times New Roman" pitchFamily="18" charset="0"/>
            </a:endParaRPr>
          </a:p>
        </p:txBody>
      </p:sp>
      <p:sp>
        <p:nvSpPr>
          <p:cNvPr id="9" name="Content Placeholder 10"/>
          <p:cNvSpPr txBox="1">
            <a:spLocks/>
          </p:cNvSpPr>
          <p:nvPr/>
        </p:nvSpPr>
        <p:spPr>
          <a:xfrm>
            <a:off x="1273634" y="3886200"/>
            <a:ext cx="1774366" cy="446276"/>
          </a:xfrm>
          <a:prstGeom prst="rect">
            <a:avLst/>
          </a:prstGeom>
        </p:spPr>
        <p:txBody>
          <a:bodyPr wrap="square">
            <a:spAutoFit/>
          </a:bodyPr>
          <a:lstStyle>
            <a:lvl1pPr marL="274320" indent="-274320" algn="l" defTabSz="914400" rtl="0" eaLnBrk="1" latinLnBrk="0" hangingPunct="1">
              <a:spcBef>
                <a:spcPct val="20000"/>
              </a:spcBef>
              <a:buClr>
                <a:schemeClr val="accent1"/>
              </a:buClr>
              <a:buSzPct val="100000"/>
              <a:buFont typeface="Symbol" pitchFamily="18" charset="2"/>
              <a:buChar char=""/>
              <a:defRPr sz="2400" kern="1200">
                <a:solidFill>
                  <a:schemeClr val="tx2"/>
                </a:solidFill>
                <a:latin typeface="+mn-lt"/>
                <a:ea typeface="+mn-ea"/>
                <a:cs typeface="+mn-cs"/>
              </a:defRPr>
            </a:lvl1pPr>
            <a:lvl2pPr marL="576263" indent="-274320" algn="l" defTabSz="914400" rtl="0" eaLnBrk="1" latinLnBrk="0" hangingPunct="1">
              <a:spcBef>
                <a:spcPct val="20000"/>
              </a:spcBef>
              <a:buClr>
                <a:schemeClr val="accent1"/>
              </a:buClr>
              <a:buSzPct val="100000"/>
              <a:buFont typeface="Symbol" pitchFamily="18" charset="2"/>
              <a:buChar char=""/>
              <a:defRPr sz="2200" kern="1200">
                <a:solidFill>
                  <a:schemeClr val="tx2"/>
                </a:solidFill>
                <a:latin typeface="+mn-lt"/>
                <a:ea typeface="+mn-ea"/>
                <a:cs typeface="+mn-cs"/>
              </a:defRPr>
            </a:lvl2pPr>
            <a:lvl3pPr marL="855663" indent="-228600" algn="l" defTabSz="914400" rtl="0" eaLnBrk="1" latinLnBrk="0" hangingPunct="1">
              <a:spcBef>
                <a:spcPct val="20000"/>
              </a:spcBef>
              <a:buClr>
                <a:schemeClr val="accent1"/>
              </a:buClr>
              <a:buSzPct val="100000"/>
              <a:buFont typeface="Symbol" pitchFamily="18" charset="2"/>
              <a:buChar char=""/>
              <a:defRPr sz="2000" kern="1200">
                <a:solidFill>
                  <a:schemeClr val="tx2"/>
                </a:solidFill>
                <a:latin typeface="+mn-lt"/>
                <a:ea typeface="+mn-ea"/>
                <a:cs typeface="+mn-cs"/>
              </a:defRPr>
            </a:lvl3pPr>
            <a:lvl4pPr marL="1143000" indent="-228600" algn="l" defTabSz="914400" rtl="0" eaLnBrk="1" latinLnBrk="0" hangingPunct="1">
              <a:spcBef>
                <a:spcPct val="20000"/>
              </a:spcBef>
              <a:buClr>
                <a:schemeClr val="accent1"/>
              </a:buClr>
              <a:buSzPct val="100000"/>
              <a:buFont typeface="Symbol" pitchFamily="18" charset="2"/>
              <a:buChar char=""/>
              <a:defRPr sz="1800" kern="1200">
                <a:solidFill>
                  <a:schemeClr val="tx2"/>
                </a:solidFill>
                <a:latin typeface="+mn-lt"/>
                <a:ea typeface="+mn-ea"/>
                <a:cs typeface="+mn-cs"/>
              </a:defRPr>
            </a:lvl4pPr>
            <a:lvl5pPr marL="1463040" indent="-228600" algn="l" defTabSz="914400" rtl="0" eaLnBrk="1" latinLnBrk="0" hangingPunct="1">
              <a:spcBef>
                <a:spcPct val="20000"/>
              </a:spcBef>
              <a:buClr>
                <a:schemeClr val="accent1"/>
              </a:buClr>
              <a:buSzPct val="100000"/>
              <a:buFont typeface="Symbol" pitchFamily="18" charset="2"/>
              <a:buChar char=""/>
              <a:defRPr sz="1600" kern="1200">
                <a:solidFill>
                  <a:schemeClr val="tx2"/>
                </a:solidFill>
                <a:latin typeface="+mn-lt"/>
                <a:ea typeface="+mn-ea"/>
                <a:cs typeface="+mn-cs"/>
              </a:defRPr>
            </a:lvl5pPr>
            <a:lvl6pPr marL="178308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6pPr>
            <a:lvl7pPr marL="210312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7pPr>
            <a:lvl8pPr marL="242316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8pPr>
            <a:lvl9pPr marL="274320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9pPr>
          </a:lstStyle>
          <a:p>
            <a:pPr algn="just">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(A) </a:t>
            </a:r>
            <a:r>
              <a:rPr lang="en-US" sz="2300" dirty="0" smtClean="0">
                <a:solidFill>
                  <a:schemeClr val="tx1"/>
                </a:solidFill>
                <a:latin typeface="Times New Roman"/>
                <a:cs typeface="Times New Roman"/>
              </a:rPr>
              <a:t>$</a:t>
            </a:r>
            <a:r>
              <a:rPr lang="en-US" sz="2300" dirty="0" smtClean="0">
                <a:solidFill>
                  <a:schemeClr val="tx1"/>
                </a:solidFill>
                <a:latin typeface="Times New Roman" pitchFamily="18" charset="0"/>
                <a:cs typeface="Times New Roman" pitchFamily="18" charset="0"/>
              </a:rPr>
              <a:t>(</a:t>
            </a:r>
            <a:r>
              <a:rPr lang="en-US" sz="2300" i="1" dirty="0" smtClean="0">
                <a:solidFill>
                  <a:schemeClr val="tx1"/>
                </a:solidFill>
                <a:latin typeface="Times New Roman" pitchFamily="18" charset="0"/>
                <a:cs typeface="Times New Roman" pitchFamily="18" charset="0"/>
              </a:rPr>
              <a:t>x</a:t>
            </a:r>
            <a:r>
              <a:rPr lang="en-US" sz="2300" dirty="0" smtClean="0">
                <a:solidFill>
                  <a:schemeClr val="tx1"/>
                </a:solidFill>
                <a:latin typeface="Times New Roman" pitchFamily="18" charset="0"/>
                <a:cs typeface="Times New Roman" pitchFamily="18" charset="0"/>
              </a:rPr>
              <a:t> + 16) </a:t>
            </a:r>
            <a:endParaRPr lang="en-US" sz="2300" baseline="30000" dirty="0">
              <a:solidFill>
                <a:schemeClr val="tx1"/>
              </a:solidFill>
              <a:latin typeface="Times New Roman" pitchFamily="18" charset="0"/>
              <a:cs typeface="Times New Roman" pitchFamily="18" charset="0"/>
            </a:endParaRPr>
          </a:p>
        </p:txBody>
      </p:sp>
      <p:sp>
        <p:nvSpPr>
          <p:cNvPr id="10" name="Content Placeholder 10"/>
          <p:cNvSpPr txBox="1">
            <a:spLocks/>
          </p:cNvSpPr>
          <p:nvPr/>
        </p:nvSpPr>
        <p:spPr>
          <a:xfrm>
            <a:off x="3303524" y="3886200"/>
            <a:ext cx="1783213" cy="446276"/>
          </a:xfrm>
          <a:prstGeom prst="rect">
            <a:avLst/>
          </a:prstGeom>
        </p:spPr>
        <p:txBody>
          <a:bodyPr wrap="square">
            <a:spAutoFit/>
          </a:bodyPr>
          <a:lstStyle>
            <a:lvl1pPr marL="274320" indent="-274320" algn="l" defTabSz="914400" rtl="0" eaLnBrk="1" latinLnBrk="0" hangingPunct="1">
              <a:spcBef>
                <a:spcPct val="20000"/>
              </a:spcBef>
              <a:buClr>
                <a:schemeClr val="accent1"/>
              </a:buClr>
              <a:buSzPct val="100000"/>
              <a:buFont typeface="Symbol" pitchFamily="18" charset="2"/>
              <a:buChar char=""/>
              <a:defRPr sz="2400" kern="1200">
                <a:solidFill>
                  <a:schemeClr val="tx2"/>
                </a:solidFill>
                <a:latin typeface="+mn-lt"/>
                <a:ea typeface="+mn-ea"/>
                <a:cs typeface="+mn-cs"/>
              </a:defRPr>
            </a:lvl1pPr>
            <a:lvl2pPr marL="576263" indent="-274320" algn="l" defTabSz="914400" rtl="0" eaLnBrk="1" latinLnBrk="0" hangingPunct="1">
              <a:spcBef>
                <a:spcPct val="20000"/>
              </a:spcBef>
              <a:buClr>
                <a:schemeClr val="accent1"/>
              </a:buClr>
              <a:buSzPct val="100000"/>
              <a:buFont typeface="Symbol" pitchFamily="18" charset="2"/>
              <a:buChar char=""/>
              <a:defRPr sz="2200" kern="1200">
                <a:solidFill>
                  <a:schemeClr val="tx2"/>
                </a:solidFill>
                <a:latin typeface="+mn-lt"/>
                <a:ea typeface="+mn-ea"/>
                <a:cs typeface="+mn-cs"/>
              </a:defRPr>
            </a:lvl2pPr>
            <a:lvl3pPr marL="855663" indent="-228600" algn="l" defTabSz="914400" rtl="0" eaLnBrk="1" latinLnBrk="0" hangingPunct="1">
              <a:spcBef>
                <a:spcPct val="20000"/>
              </a:spcBef>
              <a:buClr>
                <a:schemeClr val="accent1"/>
              </a:buClr>
              <a:buSzPct val="100000"/>
              <a:buFont typeface="Symbol" pitchFamily="18" charset="2"/>
              <a:buChar char=""/>
              <a:defRPr sz="2000" kern="1200">
                <a:solidFill>
                  <a:schemeClr val="tx2"/>
                </a:solidFill>
                <a:latin typeface="+mn-lt"/>
                <a:ea typeface="+mn-ea"/>
                <a:cs typeface="+mn-cs"/>
              </a:defRPr>
            </a:lvl3pPr>
            <a:lvl4pPr marL="1143000" indent="-228600" algn="l" defTabSz="914400" rtl="0" eaLnBrk="1" latinLnBrk="0" hangingPunct="1">
              <a:spcBef>
                <a:spcPct val="20000"/>
              </a:spcBef>
              <a:buClr>
                <a:schemeClr val="accent1"/>
              </a:buClr>
              <a:buSzPct val="100000"/>
              <a:buFont typeface="Symbol" pitchFamily="18" charset="2"/>
              <a:buChar char=""/>
              <a:defRPr sz="1800" kern="1200">
                <a:solidFill>
                  <a:schemeClr val="tx2"/>
                </a:solidFill>
                <a:latin typeface="+mn-lt"/>
                <a:ea typeface="+mn-ea"/>
                <a:cs typeface="+mn-cs"/>
              </a:defRPr>
            </a:lvl4pPr>
            <a:lvl5pPr marL="1463040" indent="-228600" algn="l" defTabSz="914400" rtl="0" eaLnBrk="1" latinLnBrk="0" hangingPunct="1">
              <a:spcBef>
                <a:spcPct val="20000"/>
              </a:spcBef>
              <a:buClr>
                <a:schemeClr val="accent1"/>
              </a:buClr>
              <a:buSzPct val="100000"/>
              <a:buFont typeface="Symbol" pitchFamily="18" charset="2"/>
              <a:buChar char=""/>
              <a:defRPr sz="1600" kern="1200">
                <a:solidFill>
                  <a:schemeClr val="tx2"/>
                </a:solidFill>
                <a:latin typeface="+mn-lt"/>
                <a:ea typeface="+mn-ea"/>
                <a:cs typeface="+mn-cs"/>
              </a:defRPr>
            </a:lvl5pPr>
            <a:lvl6pPr marL="178308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6pPr>
            <a:lvl7pPr marL="210312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7pPr>
            <a:lvl8pPr marL="242316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8pPr>
            <a:lvl9pPr marL="274320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9pPr>
          </a:lstStyle>
          <a:p>
            <a:pPr algn="just">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(B)</a:t>
            </a:r>
            <a:r>
              <a:rPr lang="en-US" sz="2300" i="1" dirty="0">
                <a:solidFill>
                  <a:schemeClr val="tx1"/>
                </a:solidFill>
                <a:latin typeface="Times New Roman" pitchFamily="18" charset="0"/>
                <a:cs typeface="Times New Roman" pitchFamily="18" charset="0"/>
              </a:rPr>
              <a:t> </a:t>
            </a:r>
            <a:r>
              <a:rPr lang="en-US" sz="2300" dirty="0" smtClean="0">
                <a:solidFill>
                  <a:schemeClr val="tx1"/>
                </a:solidFill>
                <a:latin typeface="Times New Roman"/>
                <a:cs typeface="Times New Roman"/>
              </a:rPr>
              <a:t>$</a:t>
            </a:r>
            <a:r>
              <a:rPr lang="en-US" sz="2300" dirty="0" smtClean="0">
                <a:solidFill>
                  <a:schemeClr val="tx1"/>
                </a:solidFill>
                <a:latin typeface="Times New Roman" pitchFamily="18" charset="0"/>
                <a:cs typeface="Times New Roman" pitchFamily="18" charset="0"/>
              </a:rPr>
              <a:t>(2</a:t>
            </a:r>
            <a:r>
              <a:rPr lang="en-US" sz="2300" i="1" dirty="0" smtClean="0">
                <a:solidFill>
                  <a:schemeClr val="tx1"/>
                </a:solidFill>
                <a:latin typeface="Times New Roman" pitchFamily="18" charset="0"/>
                <a:cs typeface="Times New Roman" pitchFamily="18" charset="0"/>
              </a:rPr>
              <a:t>x</a:t>
            </a:r>
            <a:r>
              <a:rPr lang="en-US" sz="2300" dirty="0" smtClean="0">
                <a:solidFill>
                  <a:schemeClr val="tx1"/>
                </a:solidFill>
                <a:latin typeface="Times New Roman" pitchFamily="18" charset="0"/>
                <a:cs typeface="Times New Roman" pitchFamily="18" charset="0"/>
              </a:rPr>
              <a:t> </a:t>
            </a:r>
            <a:r>
              <a:rPr lang="en-US" sz="2300" dirty="0">
                <a:solidFill>
                  <a:schemeClr val="tx1"/>
                </a:solidFill>
                <a:latin typeface="Times New Roman" pitchFamily="18" charset="0"/>
                <a:cs typeface="Times New Roman" pitchFamily="18" charset="0"/>
              </a:rPr>
              <a:t>+ </a:t>
            </a:r>
            <a:r>
              <a:rPr lang="en-US" sz="2300" dirty="0" smtClean="0">
                <a:solidFill>
                  <a:schemeClr val="tx1"/>
                </a:solidFill>
                <a:latin typeface="Times New Roman" pitchFamily="18" charset="0"/>
                <a:cs typeface="Times New Roman" pitchFamily="18" charset="0"/>
              </a:rPr>
              <a:t>8) </a:t>
            </a:r>
            <a:endParaRPr lang="en-US" sz="2300" dirty="0">
              <a:solidFill>
                <a:schemeClr val="tx1"/>
              </a:solidFill>
              <a:latin typeface="Times New Roman" pitchFamily="18" charset="0"/>
              <a:cs typeface="Times New Roman" pitchFamily="18" charset="0"/>
            </a:endParaRPr>
          </a:p>
        </p:txBody>
      </p:sp>
      <p:sp>
        <p:nvSpPr>
          <p:cNvPr id="11" name="Content Placeholder 10"/>
          <p:cNvSpPr txBox="1">
            <a:spLocks/>
          </p:cNvSpPr>
          <p:nvPr/>
        </p:nvSpPr>
        <p:spPr>
          <a:xfrm>
            <a:off x="1273634" y="4391851"/>
            <a:ext cx="2339890" cy="446276"/>
          </a:xfrm>
          <a:prstGeom prst="rect">
            <a:avLst/>
          </a:prstGeom>
        </p:spPr>
        <p:txBody>
          <a:bodyPr wrap="square">
            <a:spAutoFit/>
          </a:bodyPr>
          <a:lstStyle>
            <a:lvl1pPr marL="274320" indent="-274320" algn="l" defTabSz="914400" rtl="0" eaLnBrk="1" latinLnBrk="0" hangingPunct="1">
              <a:spcBef>
                <a:spcPct val="20000"/>
              </a:spcBef>
              <a:buClr>
                <a:schemeClr val="accent1"/>
              </a:buClr>
              <a:buSzPct val="100000"/>
              <a:buFont typeface="Symbol" pitchFamily="18" charset="2"/>
              <a:buChar char=""/>
              <a:defRPr sz="2400" kern="1200">
                <a:solidFill>
                  <a:schemeClr val="tx2"/>
                </a:solidFill>
                <a:latin typeface="+mn-lt"/>
                <a:ea typeface="+mn-ea"/>
                <a:cs typeface="+mn-cs"/>
              </a:defRPr>
            </a:lvl1pPr>
            <a:lvl2pPr marL="576263" indent="-274320" algn="l" defTabSz="914400" rtl="0" eaLnBrk="1" latinLnBrk="0" hangingPunct="1">
              <a:spcBef>
                <a:spcPct val="20000"/>
              </a:spcBef>
              <a:buClr>
                <a:schemeClr val="accent1"/>
              </a:buClr>
              <a:buSzPct val="100000"/>
              <a:buFont typeface="Symbol" pitchFamily="18" charset="2"/>
              <a:buChar char=""/>
              <a:defRPr sz="2200" kern="1200">
                <a:solidFill>
                  <a:schemeClr val="tx2"/>
                </a:solidFill>
                <a:latin typeface="+mn-lt"/>
                <a:ea typeface="+mn-ea"/>
                <a:cs typeface="+mn-cs"/>
              </a:defRPr>
            </a:lvl2pPr>
            <a:lvl3pPr marL="855663" indent="-228600" algn="l" defTabSz="914400" rtl="0" eaLnBrk="1" latinLnBrk="0" hangingPunct="1">
              <a:spcBef>
                <a:spcPct val="20000"/>
              </a:spcBef>
              <a:buClr>
                <a:schemeClr val="accent1"/>
              </a:buClr>
              <a:buSzPct val="100000"/>
              <a:buFont typeface="Symbol" pitchFamily="18" charset="2"/>
              <a:buChar char=""/>
              <a:defRPr sz="2000" kern="1200">
                <a:solidFill>
                  <a:schemeClr val="tx2"/>
                </a:solidFill>
                <a:latin typeface="+mn-lt"/>
                <a:ea typeface="+mn-ea"/>
                <a:cs typeface="+mn-cs"/>
              </a:defRPr>
            </a:lvl3pPr>
            <a:lvl4pPr marL="1143000" indent="-228600" algn="l" defTabSz="914400" rtl="0" eaLnBrk="1" latinLnBrk="0" hangingPunct="1">
              <a:spcBef>
                <a:spcPct val="20000"/>
              </a:spcBef>
              <a:buClr>
                <a:schemeClr val="accent1"/>
              </a:buClr>
              <a:buSzPct val="100000"/>
              <a:buFont typeface="Symbol" pitchFamily="18" charset="2"/>
              <a:buChar char=""/>
              <a:defRPr sz="1800" kern="1200">
                <a:solidFill>
                  <a:schemeClr val="tx2"/>
                </a:solidFill>
                <a:latin typeface="+mn-lt"/>
                <a:ea typeface="+mn-ea"/>
                <a:cs typeface="+mn-cs"/>
              </a:defRPr>
            </a:lvl4pPr>
            <a:lvl5pPr marL="1463040" indent="-228600" algn="l" defTabSz="914400" rtl="0" eaLnBrk="1" latinLnBrk="0" hangingPunct="1">
              <a:spcBef>
                <a:spcPct val="20000"/>
              </a:spcBef>
              <a:buClr>
                <a:schemeClr val="accent1"/>
              </a:buClr>
              <a:buSzPct val="100000"/>
              <a:buFont typeface="Symbol" pitchFamily="18" charset="2"/>
              <a:buChar char=""/>
              <a:defRPr sz="1600" kern="1200">
                <a:solidFill>
                  <a:schemeClr val="tx2"/>
                </a:solidFill>
                <a:latin typeface="+mn-lt"/>
                <a:ea typeface="+mn-ea"/>
                <a:cs typeface="+mn-cs"/>
              </a:defRPr>
            </a:lvl5pPr>
            <a:lvl6pPr marL="178308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6pPr>
            <a:lvl7pPr marL="210312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7pPr>
            <a:lvl8pPr marL="242316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8pPr>
            <a:lvl9pPr marL="274320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9pPr>
          </a:lstStyle>
          <a:p>
            <a:pPr algn="just">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(C)</a:t>
            </a:r>
            <a:r>
              <a:rPr lang="en-US" sz="2300" i="1" dirty="0">
                <a:solidFill>
                  <a:schemeClr val="tx1"/>
                </a:solidFill>
                <a:latin typeface="Times New Roman" pitchFamily="18" charset="0"/>
                <a:cs typeface="Times New Roman" pitchFamily="18" charset="0"/>
              </a:rPr>
              <a:t> </a:t>
            </a:r>
            <a:r>
              <a:rPr lang="en-US" sz="2300" dirty="0" smtClean="0">
                <a:solidFill>
                  <a:schemeClr val="tx1"/>
                </a:solidFill>
                <a:latin typeface="Times New Roman"/>
                <a:cs typeface="Times New Roman"/>
              </a:rPr>
              <a:t>$</a:t>
            </a:r>
            <a:r>
              <a:rPr lang="en-US" sz="2300" dirty="0" smtClean="0">
                <a:solidFill>
                  <a:schemeClr val="tx1"/>
                </a:solidFill>
                <a:latin typeface="Times New Roman" pitchFamily="18" charset="0"/>
                <a:cs typeface="Times New Roman" pitchFamily="18" charset="0"/>
              </a:rPr>
              <a:t>(2</a:t>
            </a:r>
            <a:r>
              <a:rPr lang="en-US" sz="2300" i="1" dirty="0" smtClean="0">
                <a:solidFill>
                  <a:schemeClr val="tx1"/>
                </a:solidFill>
                <a:latin typeface="Times New Roman" pitchFamily="18" charset="0"/>
                <a:cs typeface="Times New Roman" pitchFamily="18" charset="0"/>
              </a:rPr>
              <a:t>x</a:t>
            </a:r>
            <a:r>
              <a:rPr lang="en-US" sz="2300" dirty="0" smtClean="0">
                <a:solidFill>
                  <a:schemeClr val="tx1"/>
                </a:solidFill>
                <a:latin typeface="Times New Roman" pitchFamily="18" charset="0"/>
                <a:cs typeface="Times New Roman" pitchFamily="18" charset="0"/>
              </a:rPr>
              <a:t> </a:t>
            </a:r>
            <a:r>
              <a:rPr lang="en-US" sz="2300" dirty="0">
                <a:solidFill>
                  <a:schemeClr val="tx1"/>
                </a:solidFill>
                <a:latin typeface="Times New Roman" pitchFamily="18" charset="0"/>
                <a:cs typeface="Times New Roman" pitchFamily="18" charset="0"/>
              </a:rPr>
              <a:t>+ 16) </a:t>
            </a:r>
            <a:endParaRPr lang="en-US" sz="2300" baseline="30000" dirty="0">
              <a:solidFill>
                <a:schemeClr val="tx1"/>
              </a:solidFill>
              <a:latin typeface="Times New Roman" pitchFamily="18" charset="0"/>
              <a:cs typeface="Times New Roman" pitchFamily="18" charset="0"/>
            </a:endParaRPr>
          </a:p>
        </p:txBody>
      </p:sp>
      <p:sp>
        <p:nvSpPr>
          <p:cNvPr id="12" name="Content Placeholder 10"/>
          <p:cNvSpPr txBox="1">
            <a:spLocks/>
          </p:cNvSpPr>
          <p:nvPr/>
        </p:nvSpPr>
        <p:spPr>
          <a:xfrm>
            <a:off x="3303524" y="4400995"/>
            <a:ext cx="2106676" cy="446276"/>
          </a:xfrm>
          <a:prstGeom prst="rect">
            <a:avLst/>
          </a:prstGeom>
        </p:spPr>
        <p:txBody>
          <a:bodyPr wrap="square">
            <a:spAutoFit/>
          </a:bodyPr>
          <a:lstStyle>
            <a:lvl1pPr marL="274320" indent="-274320" algn="l" defTabSz="914400" rtl="0" eaLnBrk="1" latinLnBrk="0" hangingPunct="1">
              <a:spcBef>
                <a:spcPct val="20000"/>
              </a:spcBef>
              <a:buClr>
                <a:schemeClr val="accent1"/>
              </a:buClr>
              <a:buSzPct val="100000"/>
              <a:buFont typeface="Symbol" pitchFamily="18" charset="2"/>
              <a:buChar char=""/>
              <a:defRPr sz="2400" kern="1200">
                <a:solidFill>
                  <a:schemeClr val="tx2"/>
                </a:solidFill>
                <a:latin typeface="+mn-lt"/>
                <a:ea typeface="+mn-ea"/>
                <a:cs typeface="+mn-cs"/>
              </a:defRPr>
            </a:lvl1pPr>
            <a:lvl2pPr marL="576263" indent="-274320" algn="l" defTabSz="914400" rtl="0" eaLnBrk="1" latinLnBrk="0" hangingPunct="1">
              <a:spcBef>
                <a:spcPct val="20000"/>
              </a:spcBef>
              <a:buClr>
                <a:schemeClr val="accent1"/>
              </a:buClr>
              <a:buSzPct val="100000"/>
              <a:buFont typeface="Symbol" pitchFamily="18" charset="2"/>
              <a:buChar char=""/>
              <a:defRPr sz="2200" kern="1200">
                <a:solidFill>
                  <a:schemeClr val="tx2"/>
                </a:solidFill>
                <a:latin typeface="+mn-lt"/>
                <a:ea typeface="+mn-ea"/>
                <a:cs typeface="+mn-cs"/>
              </a:defRPr>
            </a:lvl2pPr>
            <a:lvl3pPr marL="855663" indent="-228600" algn="l" defTabSz="914400" rtl="0" eaLnBrk="1" latinLnBrk="0" hangingPunct="1">
              <a:spcBef>
                <a:spcPct val="20000"/>
              </a:spcBef>
              <a:buClr>
                <a:schemeClr val="accent1"/>
              </a:buClr>
              <a:buSzPct val="100000"/>
              <a:buFont typeface="Symbol" pitchFamily="18" charset="2"/>
              <a:buChar char=""/>
              <a:defRPr sz="2000" kern="1200">
                <a:solidFill>
                  <a:schemeClr val="tx2"/>
                </a:solidFill>
                <a:latin typeface="+mn-lt"/>
                <a:ea typeface="+mn-ea"/>
                <a:cs typeface="+mn-cs"/>
              </a:defRPr>
            </a:lvl3pPr>
            <a:lvl4pPr marL="1143000" indent="-228600" algn="l" defTabSz="914400" rtl="0" eaLnBrk="1" latinLnBrk="0" hangingPunct="1">
              <a:spcBef>
                <a:spcPct val="20000"/>
              </a:spcBef>
              <a:buClr>
                <a:schemeClr val="accent1"/>
              </a:buClr>
              <a:buSzPct val="100000"/>
              <a:buFont typeface="Symbol" pitchFamily="18" charset="2"/>
              <a:buChar char=""/>
              <a:defRPr sz="1800" kern="1200">
                <a:solidFill>
                  <a:schemeClr val="tx2"/>
                </a:solidFill>
                <a:latin typeface="+mn-lt"/>
                <a:ea typeface="+mn-ea"/>
                <a:cs typeface="+mn-cs"/>
              </a:defRPr>
            </a:lvl4pPr>
            <a:lvl5pPr marL="1463040" indent="-228600" algn="l" defTabSz="914400" rtl="0" eaLnBrk="1" latinLnBrk="0" hangingPunct="1">
              <a:spcBef>
                <a:spcPct val="20000"/>
              </a:spcBef>
              <a:buClr>
                <a:schemeClr val="accent1"/>
              </a:buClr>
              <a:buSzPct val="100000"/>
              <a:buFont typeface="Symbol" pitchFamily="18" charset="2"/>
              <a:buChar char=""/>
              <a:defRPr sz="1600" kern="1200">
                <a:solidFill>
                  <a:schemeClr val="tx2"/>
                </a:solidFill>
                <a:latin typeface="+mn-lt"/>
                <a:ea typeface="+mn-ea"/>
                <a:cs typeface="+mn-cs"/>
              </a:defRPr>
            </a:lvl5pPr>
            <a:lvl6pPr marL="178308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6pPr>
            <a:lvl7pPr marL="210312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7pPr>
            <a:lvl8pPr marL="242316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8pPr>
            <a:lvl9pPr marL="274320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9pPr>
          </a:lstStyle>
          <a:p>
            <a:pPr algn="just">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(D)</a:t>
            </a:r>
            <a:r>
              <a:rPr lang="en-US" sz="2300" i="1" dirty="0">
                <a:solidFill>
                  <a:schemeClr val="tx1"/>
                </a:solidFill>
                <a:latin typeface="Times New Roman" pitchFamily="18" charset="0"/>
                <a:cs typeface="Times New Roman" pitchFamily="18" charset="0"/>
              </a:rPr>
              <a:t> </a:t>
            </a:r>
            <a:r>
              <a:rPr lang="en-US" sz="2300" dirty="0" smtClean="0">
                <a:solidFill>
                  <a:schemeClr val="tx1"/>
                </a:solidFill>
                <a:latin typeface="Times New Roman"/>
                <a:cs typeface="Times New Roman"/>
              </a:rPr>
              <a:t>$</a:t>
            </a:r>
            <a:r>
              <a:rPr lang="en-US" sz="2300" dirty="0" smtClean="0">
                <a:solidFill>
                  <a:schemeClr val="tx1"/>
                </a:solidFill>
                <a:latin typeface="Times New Roman" pitchFamily="18" charset="0"/>
                <a:cs typeface="Times New Roman" pitchFamily="18" charset="0"/>
              </a:rPr>
              <a:t>(4</a:t>
            </a:r>
            <a:r>
              <a:rPr lang="en-US" sz="2300" i="1" dirty="0" smtClean="0">
                <a:solidFill>
                  <a:schemeClr val="tx1"/>
                </a:solidFill>
                <a:latin typeface="Times New Roman" pitchFamily="18" charset="0"/>
                <a:cs typeface="Times New Roman" pitchFamily="18" charset="0"/>
              </a:rPr>
              <a:t>x</a:t>
            </a:r>
            <a:r>
              <a:rPr lang="en-US" sz="2300" dirty="0" smtClean="0">
                <a:solidFill>
                  <a:schemeClr val="tx1"/>
                </a:solidFill>
                <a:latin typeface="Times New Roman" pitchFamily="18" charset="0"/>
                <a:cs typeface="Times New Roman" pitchFamily="18" charset="0"/>
              </a:rPr>
              <a:t> </a:t>
            </a:r>
            <a:r>
              <a:rPr lang="en-US" sz="2300" dirty="0">
                <a:solidFill>
                  <a:schemeClr val="tx1"/>
                </a:solidFill>
                <a:latin typeface="Times New Roman" pitchFamily="18" charset="0"/>
                <a:cs typeface="Times New Roman" pitchFamily="18" charset="0"/>
              </a:rPr>
              <a:t>+ 16) </a:t>
            </a:r>
          </a:p>
        </p:txBody>
      </p:sp>
      <p:sp>
        <p:nvSpPr>
          <p:cNvPr id="13" name="Notched Right Arrow 12"/>
          <p:cNvSpPr/>
          <p:nvPr/>
        </p:nvSpPr>
        <p:spPr>
          <a:xfrm>
            <a:off x="7162800" y="6019800"/>
            <a:ext cx="1782315" cy="685800"/>
          </a:xfrm>
          <a:prstGeom prst="notchedRightArrow">
            <a:avLst/>
          </a:prstGeom>
          <a:blipFill>
            <a:blip r:embed="rId2" cstate="print">
              <a:extLst>
                <a:ext uri="{BEBA8EAE-BF5A-486C-A8C5-ECC9F3942E4B}">
                  <a14:imgProps xmlns:a14="http://schemas.microsoft.com/office/drawing/2010/main" xmlns="">
                    <a14:imgLayer r:embed="rId3">
                      <a14:imgEffect>
                        <a14:brightnessContrast bright="-20000" contrast="-20000"/>
                      </a14:imgEffect>
                    </a14:imgLayer>
                  </a14:imgProps>
                </a:ex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ANSWER</a:t>
            </a:r>
            <a:endParaRPr lang="en-US" sz="2000" b="1" dirty="0">
              <a:solidFill>
                <a:schemeClr val="tx1"/>
              </a:solidFill>
              <a:latin typeface="Times New Roman" pitchFamily="18" charset="0"/>
              <a:cs typeface="Times New Roman" pitchFamily="18" charset="0"/>
            </a:endParaRPr>
          </a:p>
        </p:txBody>
      </p:sp>
      <p:sp>
        <p:nvSpPr>
          <p:cNvPr id="14" name="TextBox 13"/>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4 Paper 1</a:t>
            </a:r>
          </a:p>
        </p:txBody>
      </p:sp>
    </p:spTree>
    <p:extLst>
      <p:ext uri="{BB962C8B-B14F-4D97-AF65-F5344CB8AC3E}">
        <p14:creationId xmlns:p14="http://schemas.microsoft.com/office/powerpoint/2010/main" xmlns="" val="329267678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500" fill="hold"/>
                                        <p:tgtEl>
                                          <p:spTgt spid="4"/>
                                        </p:tgtEl>
                                        <p:attrNameLst>
                                          <p:attrName>ppt_w</p:attrName>
                                        </p:attrNameLst>
                                      </p:cBhvr>
                                      <p:tavLst>
                                        <p:tav tm="0">
                                          <p:val>
                                            <p:fltVal val="0"/>
                                          </p:val>
                                        </p:tav>
                                        <p:tav tm="100000">
                                          <p:val>
                                            <p:strVal val="#ppt_w"/>
                                          </p:val>
                                        </p:tav>
                                      </p:tavLst>
                                    </p:anim>
                                    <p:anim calcmode="lin" valueType="num">
                                      <p:cBhvr>
                                        <p:cTn id="8" dur="500" fill="hold"/>
                                        <p:tgtEl>
                                          <p:spTgt spid="4"/>
                                        </p:tgtEl>
                                        <p:attrNameLst>
                                          <p:attrName>ppt_h</p:attrName>
                                        </p:attrNameLst>
                                      </p:cBhvr>
                                      <p:tavLst>
                                        <p:tav tm="0">
                                          <p:val>
                                            <p:fltVal val="0"/>
                                          </p:val>
                                        </p:tav>
                                        <p:tav tm="100000">
                                          <p:val>
                                            <p:strVal val="#ppt_h"/>
                                          </p:val>
                                        </p:tav>
                                      </p:tavLst>
                                    </p:anim>
                                    <p:animEffect transition="in" filter="fade">
                                      <p:cBhvr>
                                        <p:cTn id="9" dur="500"/>
                                        <p:tgtEl>
                                          <p:spTgt spid="4"/>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3"/>
                                        </p:tgtEl>
                                        <p:attrNameLst>
                                          <p:attrName>style.visibility</p:attrName>
                                        </p:attrNameLst>
                                      </p:cBhvr>
                                      <p:to>
                                        <p:strVal val="visible"/>
                                      </p:to>
                                    </p:set>
                                    <p:anim calcmode="lin" valueType="num">
                                      <p:cBhvr>
                                        <p:cTn id="12" dur="500" fill="hold"/>
                                        <p:tgtEl>
                                          <p:spTgt spid="3"/>
                                        </p:tgtEl>
                                        <p:attrNameLst>
                                          <p:attrName>ppt_w</p:attrName>
                                        </p:attrNameLst>
                                      </p:cBhvr>
                                      <p:tavLst>
                                        <p:tav tm="0">
                                          <p:val>
                                            <p:fltVal val="0"/>
                                          </p:val>
                                        </p:tav>
                                        <p:tav tm="100000">
                                          <p:val>
                                            <p:strVal val="#ppt_w"/>
                                          </p:val>
                                        </p:tav>
                                      </p:tavLst>
                                    </p:anim>
                                    <p:anim calcmode="lin" valueType="num">
                                      <p:cBhvr>
                                        <p:cTn id="13" dur="500" fill="hold"/>
                                        <p:tgtEl>
                                          <p:spTgt spid="3"/>
                                        </p:tgtEl>
                                        <p:attrNameLst>
                                          <p:attrName>ppt_h</p:attrName>
                                        </p:attrNameLst>
                                      </p:cBhvr>
                                      <p:tavLst>
                                        <p:tav tm="0">
                                          <p:val>
                                            <p:fltVal val="0"/>
                                          </p:val>
                                        </p:tav>
                                        <p:tav tm="100000">
                                          <p:val>
                                            <p:strVal val="#ppt_h"/>
                                          </p:val>
                                        </p:tav>
                                      </p:tavLst>
                                    </p:anim>
                                    <p:animEffect transition="in" filter="fade">
                                      <p:cBhvr>
                                        <p:cTn id="14" dur="500"/>
                                        <p:tgtEl>
                                          <p:spTgt spid="3"/>
                                        </p:tgtEl>
                                      </p:cBhvr>
                                    </p:animEffect>
                                  </p:childTnLst>
                                </p:cTn>
                              </p:par>
                            </p:childTnLst>
                          </p:cTn>
                        </p:par>
                      </p:childTnLst>
                    </p:cTn>
                  </p:par>
                  <p:par>
                    <p:cTn id="15" fill="hold">
                      <p:stCondLst>
                        <p:cond delay="indefinite"/>
                      </p:stCondLst>
                      <p:childTnLst>
                        <p:par>
                          <p:cTn id="16" fill="hold">
                            <p:stCondLst>
                              <p:cond delay="0"/>
                            </p:stCondLst>
                            <p:childTnLst>
                              <p:par>
                                <p:cTn id="17" presetID="53" presetClass="entr" presetSubtype="16" fill="hold" grpId="0" nodeType="clickEffect">
                                  <p:stCondLst>
                                    <p:cond delay="0"/>
                                  </p:stCondLst>
                                  <p:childTnLst>
                                    <p:set>
                                      <p:cBhvr>
                                        <p:cTn id="18" dur="1" fill="hold">
                                          <p:stCondLst>
                                            <p:cond delay="0"/>
                                          </p:stCondLst>
                                        </p:cTn>
                                        <p:tgtEl>
                                          <p:spTgt spid="9"/>
                                        </p:tgtEl>
                                        <p:attrNameLst>
                                          <p:attrName>style.visibility</p:attrName>
                                        </p:attrNameLst>
                                      </p:cBhvr>
                                      <p:to>
                                        <p:strVal val="visible"/>
                                      </p:to>
                                    </p:set>
                                    <p:anim calcmode="lin" valueType="num">
                                      <p:cBhvr>
                                        <p:cTn id="19" dur="500" fill="hold"/>
                                        <p:tgtEl>
                                          <p:spTgt spid="9"/>
                                        </p:tgtEl>
                                        <p:attrNameLst>
                                          <p:attrName>ppt_w</p:attrName>
                                        </p:attrNameLst>
                                      </p:cBhvr>
                                      <p:tavLst>
                                        <p:tav tm="0">
                                          <p:val>
                                            <p:fltVal val="0"/>
                                          </p:val>
                                        </p:tav>
                                        <p:tav tm="100000">
                                          <p:val>
                                            <p:strVal val="#ppt_w"/>
                                          </p:val>
                                        </p:tav>
                                      </p:tavLst>
                                    </p:anim>
                                    <p:anim calcmode="lin" valueType="num">
                                      <p:cBhvr>
                                        <p:cTn id="20" dur="500" fill="hold"/>
                                        <p:tgtEl>
                                          <p:spTgt spid="9"/>
                                        </p:tgtEl>
                                        <p:attrNameLst>
                                          <p:attrName>ppt_h</p:attrName>
                                        </p:attrNameLst>
                                      </p:cBhvr>
                                      <p:tavLst>
                                        <p:tav tm="0">
                                          <p:val>
                                            <p:fltVal val="0"/>
                                          </p:val>
                                        </p:tav>
                                        <p:tav tm="100000">
                                          <p:val>
                                            <p:strVal val="#ppt_h"/>
                                          </p:val>
                                        </p:tav>
                                      </p:tavLst>
                                    </p:anim>
                                    <p:animEffect transition="in" filter="fade">
                                      <p:cBhvr>
                                        <p:cTn id="21" dur="500"/>
                                        <p:tgtEl>
                                          <p:spTgt spid="9"/>
                                        </p:tgtEl>
                                      </p:cBhvr>
                                    </p:animEffect>
                                  </p:childTnLst>
                                </p:cTn>
                              </p:par>
                              <p:par>
                                <p:cTn id="22" presetID="53" presetClass="entr" presetSubtype="16" fill="hold" grpId="0" nodeType="withEffect">
                                  <p:stCondLst>
                                    <p:cond delay="0"/>
                                  </p:stCondLst>
                                  <p:childTnLst>
                                    <p:set>
                                      <p:cBhvr>
                                        <p:cTn id="23" dur="1" fill="hold">
                                          <p:stCondLst>
                                            <p:cond delay="0"/>
                                          </p:stCondLst>
                                        </p:cTn>
                                        <p:tgtEl>
                                          <p:spTgt spid="10"/>
                                        </p:tgtEl>
                                        <p:attrNameLst>
                                          <p:attrName>style.visibility</p:attrName>
                                        </p:attrNameLst>
                                      </p:cBhvr>
                                      <p:to>
                                        <p:strVal val="visible"/>
                                      </p:to>
                                    </p:set>
                                    <p:anim calcmode="lin" valueType="num">
                                      <p:cBhvr>
                                        <p:cTn id="24" dur="500" fill="hold"/>
                                        <p:tgtEl>
                                          <p:spTgt spid="10"/>
                                        </p:tgtEl>
                                        <p:attrNameLst>
                                          <p:attrName>ppt_w</p:attrName>
                                        </p:attrNameLst>
                                      </p:cBhvr>
                                      <p:tavLst>
                                        <p:tav tm="0">
                                          <p:val>
                                            <p:fltVal val="0"/>
                                          </p:val>
                                        </p:tav>
                                        <p:tav tm="100000">
                                          <p:val>
                                            <p:strVal val="#ppt_w"/>
                                          </p:val>
                                        </p:tav>
                                      </p:tavLst>
                                    </p:anim>
                                    <p:anim calcmode="lin" valueType="num">
                                      <p:cBhvr>
                                        <p:cTn id="25" dur="500" fill="hold"/>
                                        <p:tgtEl>
                                          <p:spTgt spid="10"/>
                                        </p:tgtEl>
                                        <p:attrNameLst>
                                          <p:attrName>ppt_h</p:attrName>
                                        </p:attrNameLst>
                                      </p:cBhvr>
                                      <p:tavLst>
                                        <p:tav tm="0">
                                          <p:val>
                                            <p:fltVal val="0"/>
                                          </p:val>
                                        </p:tav>
                                        <p:tav tm="100000">
                                          <p:val>
                                            <p:strVal val="#ppt_h"/>
                                          </p:val>
                                        </p:tav>
                                      </p:tavLst>
                                    </p:anim>
                                    <p:animEffect transition="in" filter="fade">
                                      <p:cBhvr>
                                        <p:cTn id="26" dur="500"/>
                                        <p:tgtEl>
                                          <p:spTgt spid="10"/>
                                        </p:tgtEl>
                                      </p:cBhvr>
                                    </p:animEffect>
                                  </p:childTnLst>
                                </p:cTn>
                              </p:par>
                              <p:par>
                                <p:cTn id="27" presetID="53" presetClass="entr" presetSubtype="16" fill="hold" grpId="0" nodeType="withEffect">
                                  <p:stCondLst>
                                    <p:cond delay="0"/>
                                  </p:stCondLst>
                                  <p:childTnLst>
                                    <p:set>
                                      <p:cBhvr>
                                        <p:cTn id="28" dur="1" fill="hold">
                                          <p:stCondLst>
                                            <p:cond delay="0"/>
                                          </p:stCondLst>
                                        </p:cTn>
                                        <p:tgtEl>
                                          <p:spTgt spid="11"/>
                                        </p:tgtEl>
                                        <p:attrNameLst>
                                          <p:attrName>style.visibility</p:attrName>
                                        </p:attrNameLst>
                                      </p:cBhvr>
                                      <p:to>
                                        <p:strVal val="visible"/>
                                      </p:to>
                                    </p:set>
                                    <p:anim calcmode="lin" valueType="num">
                                      <p:cBhvr>
                                        <p:cTn id="29" dur="500" fill="hold"/>
                                        <p:tgtEl>
                                          <p:spTgt spid="11"/>
                                        </p:tgtEl>
                                        <p:attrNameLst>
                                          <p:attrName>ppt_w</p:attrName>
                                        </p:attrNameLst>
                                      </p:cBhvr>
                                      <p:tavLst>
                                        <p:tav tm="0">
                                          <p:val>
                                            <p:fltVal val="0"/>
                                          </p:val>
                                        </p:tav>
                                        <p:tav tm="100000">
                                          <p:val>
                                            <p:strVal val="#ppt_w"/>
                                          </p:val>
                                        </p:tav>
                                      </p:tavLst>
                                    </p:anim>
                                    <p:anim calcmode="lin" valueType="num">
                                      <p:cBhvr>
                                        <p:cTn id="30" dur="500" fill="hold"/>
                                        <p:tgtEl>
                                          <p:spTgt spid="11"/>
                                        </p:tgtEl>
                                        <p:attrNameLst>
                                          <p:attrName>ppt_h</p:attrName>
                                        </p:attrNameLst>
                                      </p:cBhvr>
                                      <p:tavLst>
                                        <p:tav tm="0">
                                          <p:val>
                                            <p:fltVal val="0"/>
                                          </p:val>
                                        </p:tav>
                                        <p:tav tm="100000">
                                          <p:val>
                                            <p:strVal val="#ppt_h"/>
                                          </p:val>
                                        </p:tav>
                                      </p:tavLst>
                                    </p:anim>
                                    <p:animEffect transition="in" filter="fade">
                                      <p:cBhvr>
                                        <p:cTn id="31" dur="500"/>
                                        <p:tgtEl>
                                          <p:spTgt spid="11"/>
                                        </p:tgtEl>
                                      </p:cBhvr>
                                    </p:animEffect>
                                  </p:childTnLst>
                                </p:cTn>
                              </p:par>
                              <p:par>
                                <p:cTn id="32" presetID="53" presetClass="entr" presetSubtype="16" fill="hold" grpId="0" nodeType="withEffect">
                                  <p:stCondLst>
                                    <p:cond delay="0"/>
                                  </p:stCondLst>
                                  <p:childTnLst>
                                    <p:set>
                                      <p:cBhvr>
                                        <p:cTn id="33" dur="1" fill="hold">
                                          <p:stCondLst>
                                            <p:cond delay="0"/>
                                          </p:stCondLst>
                                        </p:cTn>
                                        <p:tgtEl>
                                          <p:spTgt spid="12"/>
                                        </p:tgtEl>
                                        <p:attrNameLst>
                                          <p:attrName>style.visibility</p:attrName>
                                        </p:attrNameLst>
                                      </p:cBhvr>
                                      <p:to>
                                        <p:strVal val="visible"/>
                                      </p:to>
                                    </p:set>
                                    <p:anim calcmode="lin" valueType="num">
                                      <p:cBhvr>
                                        <p:cTn id="34" dur="500" fill="hold"/>
                                        <p:tgtEl>
                                          <p:spTgt spid="12"/>
                                        </p:tgtEl>
                                        <p:attrNameLst>
                                          <p:attrName>ppt_w</p:attrName>
                                        </p:attrNameLst>
                                      </p:cBhvr>
                                      <p:tavLst>
                                        <p:tav tm="0">
                                          <p:val>
                                            <p:fltVal val="0"/>
                                          </p:val>
                                        </p:tav>
                                        <p:tav tm="100000">
                                          <p:val>
                                            <p:strVal val="#ppt_w"/>
                                          </p:val>
                                        </p:tav>
                                      </p:tavLst>
                                    </p:anim>
                                    <p:anim calcmode="lin" valueType="num">
                                      <p:cBhvr>
                                        <p:cTn id="35" dur="500" fill="hold"/>
                                        <p:tgtEl>
                                          <p:spTgt spid="12"/>
                                        </p:tgtEl>
                                        <p:attrNameLst>
                                          <p:attrName>ppt_h</p:attrName>
                                        </p:attrNameLst>
                                      </p:cBhvr>
                                      <p:tavLst>
                                        <p:tav tm="0">
                                          <p:val>
                                            <p:fltVal val="0"/>
                                          </p:val>
                                        </p:tav>
                                        <p:tav tm="100000">
                                          <p:val>
                                            <p:strVal val="#ppt_h"/>
                                          </p:val>
                                        </p:tav>
                                      </p:tavLst>
                                    </p:anim>
                                    <p:animEffect transition="in" filter="fade">
                                      <p:cBhvr>
                                        <p:cTn id="36" dur="500"/>
                                        <p:tgtEl>
                                          <p:spTgt spid="12"/>
                                        </p:tgtEl>
                                      </p:cBhvr>
                                    </p:animEffect>
                                  </p:childTnLst>
                                </p:cTn>
                              </p:par>
                            </p:childTnLst>
                          </p:cTn>
                        </p:par>
                      </p:childTnLst>
                    </p:cTn>
                  </p:par>
                  <p:par>
                    <p:cTn id="37" fill="hold">
                      <p:stCondLst>
                        <p:cond delay="indefinite"/>
                      </p:stCondLst>
                      <p:childTnLst>
                        <p:par>
                          <p:cTn id="38" fill="hold">
                            <p:stCondLst>
                              <p:cond delay="0"/>
                            </p:stCondLst>
                            <p:childTnLst>
                              <p:par>
                                <p:cTn id="39" presetID="3" presetClass="entr" presetSubtype="10" fill="hold" grpId="0" nodeType="clickEffect">
                                  <p:stCondLst>
                                    <p:cond delay="0"/>
                                  </p:stCondLst>
                                  <p:childTnLst>
                                    <p:set>
                                      <p:cBhvr>
                                        <p:cTn id="40" dur="1" fill="hold">
                                          <p:stCondLst>
                                            <p:cond delay="0"/>
                                          </p:stCondLst>
                                        </p:cTn>
                                        <p:tgtEl>
                                          <p:spTgt spid="13"/>
                                        </p:tgtEl>
                                        <p:attrNameLst>
                                          <p:attrName>style.visibility</p:attrName>
                                        </p:attrNameLst>
                                      </p:cBhvr>
                                      <p:to>
                                        <p:strVal val="visible"/>
                                      </p:to>
                                    </p:set>
                                    <p:animEffect transition="in" filter="blinds(horizontal)">
                                      <p:cBhvr>
                                        <p:cTn id="41"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9" grpId="0"/>
      <p:bldP spid="10" grpId="0"/>
      <p:bldP spid="11" grpId="0"/>
      <p:bldP spid="12" grpId="0"/>
      <p:bldP spid="13" grpId="0" animBg="1"/>
    </p:bldLst>
  </p:timing>
</p:sld>
</file>

<file path=ppt/slides/slide7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a:xfrm>
            <a:off x="609600" y="2667000"/>
            <a:ext cx="627095" cy="446276"/>
          </a:xfrm>
          <a:prstGeom prst="rect">
            <a:avLst/>
          </a:prstGeom>
        </p:spPr>
        <p:txBody>
          <a:bodyPr wrap="none">
            <a:spAutoFit/>
          </a:bodyPr>
          <a:lstStyle/>
          <a:p>
            <a:r>
              <a:rPr lang="en-US" sz="2300" b="1" smtClean="0">
                <a:latin typeface="Times New Roman" pitchFamily="18" charset="0"/>
                <a:cs typeface="Times New Roman" pitchFamily="18" charset="0"/>
              </a:rPr>
              <a:t>45. </a:t>
            </a:r>
            <a:endParaRPr lang="en-US" sz="2300" dirty="0">
              <a:latin typeface="Times New Roman" pitchFamily="18" charset="0"/>
              <a:cs typeface="Times New Roman" pitchFamily="18" charset="0"/>
            </a:endParaRPr>
          </a:p>
        </p:txBody>
      </p:sp>
      <p:pic>
        <p:nvPicPr>
          <p:cNvPr id="11266" name="Picture 2" descr="\\172.16.2.26\Conver\CARRIBEAN\MATHEMATICS_VOL-1_PPT_DESIGN\Incoming\Volume_01\Equations\Revision_Exam_4\Eqn143.wmf"/>
          <p:cNvPicPr>
            <a:picLocks noChangeAspect="1" noChangeArrowheads="1"/>
          </p:cNvPicPr>
          <p:nvPr/>
        </p:nvPicPr>
        <p:blipFill>
          <a:blip r:embed="rId2" cstate="print">
            <a:extLst>
              <a:ext uri="{28A0092B-C50C-407E-A947-70E740481C1C}">
                <a14:useLocalDpi xmlns:a14="http://schemas.microsoft.com/office/drawing/2010/main" xmlns="" val="0"/>
              </a:ext>
            </a:extLst>
          </a:blip>
          <a:srcRect/>
          <a:stretch>
            <a:fillRect/>
          </a:stretch>
        </p:blipFill>
        <p:spPr bwMode="auto">
          <a:xfrm>
            <a:off x="1328049" y="2753307"/>
            <a:ext cx="4648200" cy="2095500"/>
          </a:xfrm>
          <a:prstGeom prst="rect">
            <a:avLst/>
          </a:prstGeom>
          <a:noFill/>
          <a:extLst>
            <a:ext uri="{909E8E84-426E-40DD-AFC4-6F175D3DCCD1}">
              <a14:hiddenFill xmlns:a14="http://schemas.microsoft.com/office/drawing/2010/main" xmlns="">
                <a:solidFill>
                  <a:srgbClr val="FFFFFF"/>
                </a:solidFill>
              </a14:hiddenFill>
            </a:ext>
          </a:extLst>
        </p:spPr>
      </p:pic>
      <p:sp>
        <p:nvSpPr>
          <p:cNvPr id="4" name="TextBox 3"/>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4 Paper 1</a:t>
            </a:r>
          </a:p>
        </p:txBody>
      </p:sp>
    </p:spTree>
    <p:extLst>
      <p:ext uri="{BB962C8B-B14F-4D97-AF65-F5344CB8AC3E}">
        <p14:creationId xmlns:p14="http://schemas.microsoft.com/office/powerpoint/2010/main" xmlns="" val="1151812571"/>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fltVal val="0"/>
                                          </p:val>
                                        </p:tav>
                                        <p:tav tm="100000">
                                          <p:val>
                                            <p:strVal val="#ppt_w"/>
                                          </p:val>
                                        </p:tav>
                                      </p:tavLst>
                                    </p:anim>
                                    <p:anim calcmode="lin" valueType="num">
                                      <p:cBhvr>
                                        <p:cTn id="8" dur="500" fill="hold"/>
                                        <p:tgtEl>
                                          <p:spTgt spid="3"/>
                                        </p:tgtEl>
                                        <p:attrNameLst>
                                          <p:attrName>ppt_h</p:attrName>
                                        </p:attrNameLst>
                                      </p:cBhvr>
                                      <p:tavLst>
                                        <p:tav tm="0">
                                          <p:val>
                                            <p:fltVal val="0"/>
                                          </p:val>
                                        </p:tav>
                                        <p:tav tm="100000">
                                          <p:val>
                                            <p:strVal val="#ppt_h"/>
                                          </p:val>
                                        </p:tav>
                                      </p:tavLst>
                                    </p:anim>
                                    <p:animEffect transition="in" filter="fade">
                                      <p:cBhvr>
                                        <p:cTn id="9" dur="500"/>
                                        <p:tgtEl>
                                          <p:spTgt spid="3"/>
                                        </p:tgtEl>
                                      </p:cBhvr>
                                    </p:animEffect>
                                  </p:childTnLst>
                                </p:cTn>
                              </p:par>
                              <p:par>
                                <p:cTn id="10" presetID="53" presetClass="entr" presetSubtype="16" fill="hold" nodeType="withEffect">
                                  <p:stCondLst>
                                    <p:cond delay="0"/>
                                  </p:stCondLst>
                                  <p:childTnLst>
                                    <p:set>
                                      <p:cBhvr>
                                        <p:cTn id="11" dur="1" fill="hold">
                                          <p:stCondLst>
                                            <p:cond delay="0"/>
                                          </p:stCondLst>
                                        </p:cTn>
                                        <p:tgtEl>
                                          <p:spTgt spid="11266"/>
                                        </p:tgtEl>
                                        <p:attrNameLst>
                                          <p:attrName>style.visibility</p:attrName>
                                        </p:attrNameLst>
                                      </p:cBhvr>
                                      <p:to>
                                        <p:strVal val="visible"/>
                                      </p:to>
                                    </p:set>
                                    <p:anim calcmode="lin" valueType="num">
                                      <p:cBhvr>
                                        <p:cTn id="12" dur="500" fill="hold"/>
                                        <p:tgtEl>
                                          <p:spTgt spid="11266"/>
                                        </p:tgtEl>
                                        <p:attrNameLst>
                                          <p:attrName>ppt_w</p:attrName>
                                        </p:attrNameLst>
                                      </p:cBhvr>
                                      <p:tavLst>
                                        <p:tav tm="0">
                                          <p:val>
                                            <p:fltVal val="0"/>
                                          </p:val>
                                        </p:tav>
                                        <p:tav tm="100000">
                                          <p:val>
                                            <p:strVal val="#ppt_w"/>
                                          </p:val>
                                        </p:tav>
                                      </p:tavLst>
                                    </p:anim>
                                    <p:anim calcmode="lin" valueType="num">
                                      <p:cBhvr>
                                        <p:cTn id="13" dur="500" fill="hold"/>
                                        <p:tgtEl>
                                          <p:spTgt spid="11266"/>
                                        </p:tgtEl>
                                        <p:attrNameLst>
                                          <p:attrName>ppt_h</p:attrName>
                                        </p:attrNameLst>
                                      </p:cBhvr>
                                      <p:tavLst>
                                        <p:tav tm="0">
                                          <p:val>
                                            <p:fltVal val="0"/>
                                          </p:val>
                                        </p:tav>
                                        <p:tav tm="100000">
                                          <p:val>
                                            <p:strVal val="#ppt_h"/>
                                          </p:val>
                                        </p:tav>
                                      </p:tavLst>
                                    </p:anim>
                                    <p:animEffect transition="in" filter="fade">
                                      <p:cBhvr>
                                        <p:cTn id="14" dur="500"/>
                                        <p:tgtEl>
                                          <p:spTgt spid="1126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7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a:xfrm>
            <a:off x="1200538" y="2667000"/>
            <a:ext cx="6858000" cy="1154162"/>
          </a:xfrm>
          <a:prstGeom prst="rect">
            <a:avLst/>
          </a:prstGeom>
        </p:spPr>
        <p:txBody>
          <a:bodyPr wrap="square">
            <a:spAutoFit/>
          </a:bodyPr>
          <a:lstStyle/>
          <a:p>
            <a:r>
              <a:rPr lang="en-US" sz="2300" dirty="0">
                <a:latin typeface="Times New Roman" pitchFamily="18" charset="0"/>
                <a:cs typeface="Times New Roman" pitchFamily="18" charset="0"/>
              </a:rPr>
              <a:t>$</a:t>
            </a:r>
            <a:r>
              <a:rPr lang="en-US" sz="2300" i="1" dirty="0">
                <a:latin typeface="Times New Roman" pitchFamily="18" charset="0"/>
                <a:cs typeface="Times New Roman" pitchFamily="18" charset="0"/>
              </a:rPr>
              <a:t>x </a:t>
            </a:r>
            <a:r>
              <a:rPr lang="en-US" sz="2300" dirty="0">
                <a:latin typeface="Times New Roman" pitchFamily="18" charset="0"/>
                <a:cs typeface="Times New Roman" pitchFamily="18" charset="0"/>
              </a:rPr>
              <a:t>are divided among three girls, Alicia, </a:t>
            </a:r>
            <a:r>
              <a:rPr lang="en-US" sz="2300" dirty="0" smtClean="0">
                <a:latin typeface="Times New Roman" pitchFamily="18" charset="0"/>
                <a:cs typeface="Times New Roman" pitchFamily="18" charset="0"/>
              </a:rPr>
              <a:t>Britney and </a:t>
            </a:r>
            <a:r>
              <a:rPr lang="en-US" sz="2300" dirty="0">
                <a:latin typeface="Times New Roman" pitchFamily="18" charset="0"/>
                <a:cs typeface="Times New Roman" pitchFamily="18" charset="0"/>
              </a:rPr>
              <a:t>Candida, in the ratio 3:5:8 respectively. </a:t>
            </a:r>
            <a:r>
              <a:rPr lang="en-US" sz="2300" dirty="0" smtClean="0">
                <a:latin typeface="Times New Roman" pitchFamily="18" charset="0"/>
                <a:cs typeface="Times New Roman" pitchFamily="18" charset="0"/>
              </a:rPr>
              <a:t>If Candida </a:t>
            </a:r>
            <a:r>
              <a:rPr lang="en-US" sz="2300" dirty="0">
                <a:latin typeface="Times New Roman" pitchFamily="18" charset="0"/>
                <a:cs typeface="Times New Roman" pitchFamily="18" charset="0"/>
              </a:rPr>
              <a:t>gets $18 more than Britney, what is </a:t>
            </a:r>
            <a:r>
              <a:rPr lang="en-US" sz="2300" dirty="0" smtClean="0">
                <a:latin typeface="Times New Roman" pitchFamily="18" charset="0"/>
                <a:cs typeface="Times New Roman" pitchFamily="18" charset="0"/>
              </a:rPr>
              <a:t>the value </a:t>
            </a:r>
            <a:r>
              <a:rPr lang="en-US" sz="2300" dirty="0">
                <a:latin typeface="Times New Roman" pitchFamily="18" charset="0"/>
                <a:cs typeface="Times New Roman" pitchFamily="18" charset="0"/>
              </a:rPr>
              <a:t>of </a:t>
            </a:r>
            <a:r>
              <a:rPr lang="en-US" sz="2300" i="1" dirty="0">
                <a:latin typeface="Times New Roman" pitchFamily="18" charset="0"/>
                <a:cs typeface="Times New Roman" pitchFamily="18" charset="0"/>
              </a:rPr>
              <a:t>x</a:t>
            </a:r>
            <a:r>
              <a:rPr lang="en-US" sz="2300" dirty="0">
                <a:latin typeface="Times New Roman" pitchFamily="18" charset="0"/>
                <a:cs typeface="Times New Roman" pitchFamily="18" charset="0"/>
              </a:rPr>
              <a:t>?</a:t>
            </a:r>
          </a:p>
        </p:txBody>
      </p:sp>
      <p:sp>
        <p:nvSpPr>
          <p:cNvPr id="4" name="Rectangle 3"/>
          <p:cNvSpPr/>
          <p:nvPr/>
        </p:nvSpPr>
        <p:spPr>
          <a:xfrm>
            <a:off x="609600" y="2667000"/>
            <a:ext cx="627095" cy="446276"/>
          </a:xfrm>
          <a:prstGeom prst="rect">
            <a:avLst/>
          </a:prstGeom>
        </p:spPr>
        <p:txBody>
          <a:bodyPr wrap="none">
            <a:spAutoFit/>
          </a:bodyPr>
          <a:lstStyle/>
          <a:p>
            <a:r>
              <a:rPr lang="en-US" sz="2300" b="1" smtClean="0">
                <a:latin typeface="Times New Roman" pitchFamily="18" charset="0"/>
                <a:cs typeface="Times New Roman" pitchFamily="18" charset="0"/>
              </a:rPr>
              <a:t>46. </a:t>
            </a:r>
            <a:endParaRPr lang="en-US" sz="2300" dirty="0">
              <a:latin typeface="Times New Roman" pitchFamily="18" charset="0"/>
              <a:cs typeface="Times New Roman" pitchFamily="18" charset="0"/>
            </a:endParaRPr>
          </a:p>
        </p:txBody>
      </p:sp>
      <p:sp>
        <p:nvSpPr>
          <p:cNvPr id="5" name="Content Placeholder 10"/>
          <p:cNvSpPr txBox="1">
            <a:spLocks/>
          </p:cNvSpPr>
          <p:nvPr/>
        </p:nvSpPr>
        <p:spPr>
          <a:xfrm>
            <a:off x="1197864" y="3828475"/>
            <a:ext cx="1450340" cy="676339"/>
          </a:xfrm>
          <a:prstGeom prst="rect">
            <a:avLst/>
          </a:prstGeom>
        </p:spPr>
        <p:txBody>
          <a:bodyPr wrap="square">
            <a:spAutoFit/>
          </a:bodyPr>
          <a:lstStyle>
            <a:lvl1pPr marL="274320" indent="-274320" algn="l" defTabSz="914400" rtl="0" eaLnBrk="1" latinLnBrk="0" hangingPunct="1">
              <a:spcBef>
                <a:spcPct val="20000"/>
              </a:spcBef>
              <a:buClr>
                <a:schemeClr val="accent1"/>
              </a:buClr>
              <a:buSzPct val="100000"/>
              <a:buFont typeface="Symbol" pitchFamily="18" charset="2"/>
              <a:buChar char=""/>
              <a:defRPr sz="2400" kern="1200">
                <a:solidFill>
                  <a:schemeClr val="tx2"/>
                </a:solidFill>
                <a:latin typeface="+mn-lt"/>
                <a:ea typeface="+mn-ea"/>
                <a:cs typeface="+mn-cs"/>
              </a:defRPr>
            </a:lvl1pPr>
            <a:lvl2pPr marL="576263" indent="-274320" algn="l" defTabSz="914400" rtl="0" eaLnBrk="1" latinLnBrk="0" hangingPunct="1">
              <a:spcBef>
                <a:spcPct val="20000"/>
              </a:spcBef>
              <a:buClr>
                <a:schemeClr val="accent1"/>
              </a:buClr>
              <a:buSzPct val="100000"/>
              <a:buFont typeface="Symbol" pitchFamily="18" charset="2"/>
              <a:buChar char=""/>
              <a:defRPr sz="2200" kern="1200">
                <a:solidFill>
                  <a:schemeClr val="tx2"/>
                </a:solidFill>
                <a:latin typeface="+mn-lt"/>
                <a:ea typeface="+mn-ea"/>
                <a:cs typeface="+mn-cs"/>
              </a:defRPr>
            </a:lvl2pPr>
            <a:lvl3pPr marL="855663" indent="-228600" algn="l" defTabSz="914400" rtl="0" eaLnBrk="1" latinLnBrk="0" hangingPunct="1">
              <a:spcBef>
                <a:spcPct val="20000"/>
              </a:spcBef>
              <a:buClr>
                <a:schemeClr val="accent1"/>
              </a:buClr>
              <a:buSzPct val="100000"/>
              <a:buFont typeface="Symbol" pitchFamily="18" charset="2"/>
              <a:buChar char=""/>
              <a:defRPr sz="2000" kern="1200">
                <a:solidFill>
                  <a:schemeClr val="tx2"/>
                </a:solidFill>
                <a:latin typeface="+mn-lt"/>
                <a:ea typeface="+mn-ea"/>
                <a:cs typeface="+mn-cs"/>
              </a:defRPr>
            </a:lvl3pPr>
            <a:lvl4pPr marL="1143000" indent="-228600" algn="l" defTabSz="914400" rtl="0" eaLnBrk="1" latinLnBrk="0" hangingPunct="1">
              <a:spcBef>
                <a:spcPct val="20000"/>
              </a:spcBef>
              <a:buClr>
                <a:schemeClr val="accent1"/>
              </a:buClr>
              <a:buSzPct val="100000"/>
              <a:buFont typeface="Symbol" pitchFamily="18" charset="2"/>
              <a:buChar char=""/>
              <a:defRPr sz="1800" kern="1200">
                <a:solidFill>
                  <a:schemeClr val="tx2"/>
                </a:solidFill>
                <a:latin typeface="+mn-lt"/>
                <a:ea typeface="+mn-ea"/>
                <a:cs typeface="+mn-cs"/>
              </a:defRPr>
            </a:lvl4pPr>
            <a:lvl5pPr marL="1463040" indent="-228600" algn="l" defTabSz="914400" rtl="0" eaLnBrk="1" latinLnBrk="0" hangingPunct="1">
              <a:spcBef>
                <a:spcPct val="20000"/>
              </a:spcBef>
              <a:buClr>
                <a:schemeClr val="accent1"/>
              </a:buClr>
              <a:buSzPct val="100000"/>
              <a:buFont typeface="Symbol" pitchFamily="18" charset="2"/>
              <a:buChar char=""/>
              <a:defRPr sz="1600" kern="1200">
                <a:solidFill>
                  <a:schemeClr val="tx2"/>
                </a:solidFill>
                <a:latin typeface="+mn-lt"/>
                <a:ea typeface="+mn-ea"/>
                <a:cs typeface="+mn-cs"/>
              </a:defRPr>
            </a:lvl5pPr>
            <a:lvl6pPr marL="178308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6pPr>
            <a:lvl7pPr marL="210312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7pPr>
            <a:lvl8pPr marL="242316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8pPr>
            <a:lvl9pPr marL="274320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9pPr>
          </a:lstStyle>
          <a:p>
            <a:pPr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(A) 90</a:t>
            </a:r>
            <a:endParaRPr lang="en-US" sz="2300" dirty="0">
              <a:solidFill>
                <a:schemeClr val="tx1"/>
              </a:solidFill>
              <a:latin typeface="Times New Roman" pitchFamily="18" charset="0"/>
              <a:cs typeface="Times New Roman" pitchFamily="18" charset="0"/>
            </a:endParaRPr>
          </a:p>
        </p:txBody>
      </p:sp>
      <p:sp>
        <p:nvSpPr>
          <p:cNvPr id="6" name="Content Placeholder 10"/>
          <p:cNvSpPr txBox="1">
            <a:spLocks/>
          </p:cNvSpPr>
          <p:nvPr/>
        </p:nvSpPr>
        <p:spPr>
          <a:xfrm>
            <a:off x="2648204" y="3828475"/>
            <a:ext cx="1383356" cy="676339"/>
          </a:xfrm>
          <a:prstGeom prst="rect">
            <a:avLst/>
          </a:prstGeom>
        </p:spPr>
        <p:txBody>
          <a:bodyPr wrap="square">
            <a:spAutoFit/>
          </a:bodyPr>
          <a:lstStyle>
            <a:lvl1pPr marL="274320" indent="-274320" algn="l" defTabSz="914400" rtl="0" eaLnBrk="1" latinLnBrk="0" hangingPunct="1">
              <a:spcBef>
                <a:spcPct val="20000"/>
              </a:spcBef>
              <a:buClr>
                <a:schemeClr val="accent1"/>
              </a:buClr>
              <a:buSzPct val="100000"/>
              <a:buFont typeface="Symbol" pitchFamily="18" charset="2"/>
              <a:buChar char=""/>
              <a:defRPr sz="2400" kern="1200">
                <a:solidFill>
                  <a:schemeClr val="tx2"/>
                </a:solidFill>
                <a:latin typeface="+mn-lt"/>
                <a:ea typeface="+mn-ea"/>
                <a:cs typeface="+mn-cs"/>
              </a:defRPr>
            </a:lvl1pPr>
            <a:lvl2pPr marL="576263" indent="-274320" algn="l" defTabSz="914400" rtl="0" eaLnBrk="1" latinLnBrk="0" hangingPunct="1">
              <a:spcBef>
                <a:spcPct val="20000"/>
              </a:spcBef>
              <a:buClr>
                <a:schemeClr val="accent1"/>
              </a:buClr>
              <a:buSzPct val="100000"/>
              <a:buFont typeface="Symbol" pitchFamily="18" charset="2"/>
              <a:buChar char=""/>
              <a:defRPr sz="2200" kern="1200">
                <a:solidFill>
                  <a:schemeClr val="tx2"/>
                </a:solidFill>
                <a:latin typeface="+mn-lt"/>
                <a:ea typeface="+mn-ea"/>
                <a:cs typeface="+mn-cs"/>
              </a:defRPr>
            </a:lvl2pPr>
            <a:lvl3pPr marL="855663" indent="-228600" algn="l" defTabSz="914400" rtl="0" eaLnBrk="1" latinLnBrk="0" hangingPunct="1">
              <a:spcBef>
                <a:spcPct val="20000"/>
              </a:spcBef>
              <a:buClr>
                <a:schemeClr val="accent1"/>
              </a:buClr>
              <a:buSzPct val="100000"/>
              <a:buFont typeface="Symbol" pitchFamily="18" charset="2"/>
              <a:buChar char=""/>
              <a:defRPr sz="2000" kern="1200">
                <a:solidFill>
                  <a:schemeClr val="tx2"/>
                </a:solidFill>
                <a:latin typeface="+mn-lt"/>
                <a:ea typeface="+mn-ea"/>
                <a:cs typeface="+mn-cs"/>
              </a:defRPr>
            </a:lvl3pPr>
            <a:lvl4pPr marL="1143000" indent="-228600" algn="l" defTabSz="914400" rtl="0" eaLnBrk="1" latinLnBrk="0" hangingPunct="1">
              <a:spcBef>
                <a:spcPct val="20000"/>
              </a:spcBef>
              <a:buClr>
                <a:schemeClr val="accent1"/>
              </a:buClr>
              <a:buSzPct val="100000"/>
              <a:buFont typeface="Symbol" pitchFamily="18" charset="2"/>
              <a:buChar char=""/>
              <a:defRPr sz="1800" kern="1200">
                <a:solidFill>
                  <a:schemeClr val="tx2"/>
                </a:solidFill>
                <a:latin typeface="+mn-lt"/>
                <a:ea typeface="+mn-ea"/>
                <a:cs typeface="+mn-cs"/>
              </a:defRPr>
            </a:lvl4pPr>
            <a:lvl5pPr marL="1463040" indent="-228600" algn="l" defTabSz="914400" rtl="0" eaLnBrk="1" latinLnBrk="0" hangingPunct="1">
              <a:spcBef>
                <a:spcPct val="20000"/>
              </a:spcBef>
              <a:buClr>
                <a:schemeClr val="accent1"/>
              </a:buClr>
              <a:buSzPct val="100000"/>
              <a:buFont typeface="Symbol" pitchFamily="18" charset="2"/>
              <a:buChar char=""/>
              <a:defRPr sz="1600" kern="1200">
                <a:solidFill>
                  <a:schemeClr val="tx2"/>
                </a:solidFill>
                <a:latin typeface="+mn-lt"/>
                <a:ea typeface="+mn-ea"/>
                <a:cs typeface="+mn-cs"/>
              </a:defRPr>
            </a:lvl5pPr>
            <a:lvl6pPr marL="178308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6pPr>
            <a:lvl7pPr marL="210312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7pPr>
            <a:lvl8pPr marL="242316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8pPr>
            <a:lvl9pPr marL="274320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9pPr>
          </a:lstStyle>
          <a:p>
            <a:pPr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(B) 96</a:t>
            </a:r>
            <a:endParaRPr lang="en-US" sz="2300" dirty="0">
              <a:solidFill>
                <a:schemeClr val="tx1"/>
              </a:solidFill>
              <a:latin typeface="Times New Roman" pitchFamily="18" charset="0"/>
              <a:cs typeface="Times New Roman" pitchFamily="18" charset="0"/>
            </a:endParaRPr>
          </a:p>
        </p:txBody>
      </p:sp>
      <p:sp>
        <p:nvSpPr>
          <p:cNvPr id="7" name="Content Placeholder 10"/>
          <p:cNvSpPr txBox="1">
            <a:spLocks/>
          </p:cNvSpPr>
          <p:nvPr/>
        </p:nvSpPr>
        <p:spPr>
          <a:xfrm>
            <a:off x="4114800" y="3819331"/>
            <a:ext cx="1530096" cy="676339"/>
          </a:xfrm>
          <a:prstGeom prst="rect">
            <a:avLst/>
          </a:prstGeom>
        </p:spPr>
        <p:txBody>
          <a:bodyPr wrap="square">
            <a:spAutoFit/>
          </a:bodyPr>
          <a:lstStyle>
            <a:lvl1pPr marL="274320" indent="-274320" algn="l" defTabSz="914400" rtl="0" eaLnBrk="1" latinLnBrk="0" hangingPunct="1">
              <a:spcBef>
                <a:spcPct val="20000"/>
              </a:spcBef>
              <a:buClr>
                <a:schemeClr val="accent1"/>
              </a:buClr>
              <a:buSzPct val="100000"/>
              <a:buFont typeface="Symbol" pitchFamily="18" charset="2"/>
              <a:buChar char=""/>
              <a:defRPr sz="2400" kern="1200">
                <a:solidFill>
                  <a:schemeClr val="tx2"/>
                </a:solidFill>
                <a:latin typeface="+mn-lt"/>
                <a:ea typeface="+mn-ea"/>
                <a:cs typeface="+mn-cs"/>
              </a:defRPr>
            </a:lvl1pPr>
            <a:lvl2pPr marL="576263" indent="-274320" algn="l" defTabSz="914400" rtl="0" eaLnBrk="1" latinLnBrk="0" hangingPunct="1">
              <a:spcBef>
                <a:spcPct val="20000"/>
              </a:spcBef>
              <a:buClr>
                <a:schemeClr val="accent1"/>
              </a:buClr>
              <a:buSzPct val="100000"/>
              <a:buFont typeface="Symbol" pitchFamily="18" charset="2"/>
              <a:buChar char=""/>
              <a:defRPr sz="2200" kern="1200">
                <a:solidFill>
                  <a:schemeClr val="tx2"/>
                </a:solidFill>
                <a:latin typeface="+mn-lt"/>
                <a:ea typeface="+mn-ea"/>
                <a:cs typeface="+mn-cs"/>
              </a:defRPr>
            </a:lvl2pPr>
            <a:lvl3pPr marL="855663" indent="-228600" algn="l" defTabSz="914400" rtl="0" eaLnBrk="1" latinLnBrk="0" hangingPunct="1">
              <a:spcBef>
                <a:spcPct val="20000"/>
              </a:spcBef>
              <a:buClr>
                <a:schemeClr val="accent1"/>
              </a:buClr>
              <a:buSzPct val="100000"/>
              <a:buFont typeface="Symbol" pitchFamily="18" charset="2"/>
              <a:buChar char=""/>
              <a:defRPr sz="2000" kern="1200">
                <a:solidFill>
                  <a:schemeClr val="tx2"/>
                </a:solidFill>
                <a:latin typeface="+mn-lt"/>
                <a:ea typeface="+mn-ea"/>
                <a:cs typeface="+mn-cs"/>
              </a:defRPr>
            </a:lvl3pPr>
            <a:lvl4pPr marL="1143000" indent="-228600" algn="l" defTabSz="914400" rtl="0" eaLnBrk="1" latinLnBrk="0" hangingPunct="1">
              <a:spcBef>
                <a:spcPct val="20000"/>
              </a:spcBef>
              <a:buClr>
                <a:schemeClr val="accent1"/>
              </a:buClr>
              <a:buSzPct val="100000"/>
              <a:buFont typeface="Symbol" pitchFamily="18" charset="2"/>
              <a:buChar char=""/>
              <a:defRPr sz="1800" kern="1200">
                <a:solidFill>
                  <a:schemeClr val="tx2"/>
                </a:solidFill>
                <a:latin typeface="+mn-lt"/>
                <a:ea typeface="+mn-ea"/>
                <a:cs typeface="+mn-cs"/>
              </a:defRPr>
            </a:lvl4pPr>
            <a:lvl5pPr marL="1463040" indent="-228600" algn="l" defTabSz="914400" rtl="0" eaLnBrk="1" latinLnBrk="0" hangingPunct="1">
              <a:spcBef>
                <a:spcPct val="20000"/>
              </a:spcBef>
              <a:buClr>
                <a:schemeClr val="accent1"/>
              </a:buClr>
              <a:buSzPct val="100000"/>
              <a:buFont typeface="Symbol" pitchFamily="18" charset="2"/>
              <a:buChar char=""/>
              <a:defRPr sz="1600" kern="1200">
                <a:solidFill>
                  <a:schemeClr val="tx2"/>
                </a:solidFill>
                <a:latin typeface="+mn-lt"/>
                <a:ea typeface="+mn-ea"/>
                <a:cs typeface="+mn-cs"/>
              </a:defRPr>
            </a:lvl5pPr>
            <a:lvl6pPr marL="178308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6pPr>
            <a:lvl7pPr marL="210312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7pPr>
            <a:lvl8pPr marL="242316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8pPr>
            <a:lvl9pPr marL="274320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9pPr>
          </a:lstStyle>
          <a:p>
            <a:pPr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(C) 108</a:t>
            </a:r>
            <a:endParaRPr lang="en-US" sz="2300" dirty="0">
              <a:solidFill>
                <a:schemeClr val="tx1"/>
              </a:solidFill>
              <a:latin typeface="Times New Roman" pitchFamily="18" charset="0"/>
              <a:cs typeface="Times New Roman" pitchFamily="18" charset="0"/>
            </a:endParaRPr>
          </a:p>
        </p:txBody>
      </p:sp>
      <p:sp>
        <p:nvSpPr>
          <p:cNvPr id="8" name="Content Placeholder 10"/>
          <p:cNvSpPr txBox="1">
            <a:spLocks/>
          </p:cNvSpPr>
          <p:nvPr/>
        </p:nvSpPr>
        <p:spPr>
          <a:xfrm>
            <a:off x="5779008" y="3828475"/>
            <a:ext cx="1764792" cy="676339"/>
          </a:xfrm>
          <a:prstGeom prst="rect">
            <a:avLst/>
          </a:prstGeom>
        </p:spPr>
        <p:txBody>
          <a:bodyPr wrap="square">
            <a:spAutoFit/>
          </a:bodyPr>
          <a:lstStyle>
            <a:lvl1pPr marL="274320" indent="-274320" algn="l" defTabSz="914400" rtl="0" eaLnBrk="1" latinLnBrk="0" hangingPunct="1">
              <a:spcBef>
                <a:spcPct val="20000"/>
              </a:spcBef>
              <a:buClr>
                <a:schemeClr val="accent1"/>
              </a:buClr>
              <a:buSzPct val="100000"/>
              <a:buFont typeface="Symbol" pitchFamily="18" charset="2"/>
              <a:buChar char=""/>
              <a:defRPr sz="2400" kern="1200">
                <a:solidFill>
                  <a:schemeClr val="tx2"/>
                </a:solidFill>
                <a:latin typeface="+mn-lt"/>
                <a:ea typeface="+mn-ea"/>
                <a:cs typeface="+mn-cs"/>
              </a:defRPr>
            </a:lvl1pPr>
            <a:lvl2pPr marL="576263" indent="-274320" algn="l" defTabSz="914400" rtl="0" eaLnBrk="1" latinLnBrk="0" hangingPunct="1">
              <a:spcBef>
                <a:spcPct val="20000"/>
              </a:spcBef>
              <a:buClr>
                <a:schemeClr val="accent1"/>
              </a:buClr>
              <a:buSzPct val="100000"/>
              <a:buFont typeface="Symbol" pitchFamily="18" charset="2"/>
              <a:buChar char=""/>
              <a:defRPr sz="2200" kern="1200">
                <a:solidFill>
                  <a:schemeClr val="tx2"/>
                </a:solidFill>
                <a:latin typeface="+mn-lt"/>
                <a:ea typeface="+mn-ea"/>
                <a:cs typeface="+mn-cs"/>
              </a:defRPr>
            </a:lvl2pPr>
            <a:lvl3pPr marL="855663" indent="-228600" algn="l" defTabSz="914400" rtl="0" eaLnBrk="1" latinLnBrk="0" hangingPunct="1">
              <a:spcBef>
                <a:spcPct val="20000"/>
              </a:spcBef>
              <a:buClr>
                <a:schemeClr val="accent1"/>
              </a:buClr>
              <a:buSzPct val="100000"/>
              <a:buFont typeface="Symbol" pitchFamily="18" charset="2"/>
              <a:buChar char=""/>
              <a:defRPr sz="2000" kern="1200">
                <a:solidFill>
                  <a:schemeClr val="tx2"/>
                </a:solidFill>
                <a:latin typeface="+mn-lt"/>
                <a:ea typeface="+mn-ea"/>
                <a:cs typeface="+mn-cs"/>
              </a:defRPr>
            </a:lvl3pPr>
            <a:lvl4pPr marL="1143000" indent="-228600" algn="l" defTabSz="914400" rtl="0" eaLnBrk="1" latinLnBrk="0" hangingPunct="1">
              <a:spcBef>
                <a:spcPct val="20000"/>
              </a:spcBef>
              <a:buClr>
                <a:schemeClr val="accent1"/>
              </a:buClr>
              <a:buSzPct val="100000"/>
              <a:buFont typeface="Symbol" pitchFamily="18" charset="2"/>
              <a:buChar char=""/>
              <a:defRPr sz="1800" kern="1200">
                <a:solidFill>
                  <a:schemeClr val="tx2"/>
                </a:solidFill>
                <a:latin typeface="+mn-lt"/>
                <a:ea typeface="+mn-ea"/>
                <a:cs typeface="+mn-cs"/>
              </a:defRPr>
            </a:lvl4pPr>
            <a:lvl5pPr marL="1463040" indent="-228600" algn="l" defTabSz="914400" rtl="0" eaLnBrk="1" latinLnBrk="0" hangingPunct="1">
              <a:spcBef>
                <a:spcPct val="20000"/>
              </a:spcBef>
              <a:buClr>
                <a:schemeClr val="accent1"/>
              </a:buClr>
              <a:buSzPct val="100000"/>
              <a:buFont typeface="Symbol" pitchFamily="18" charset="2"/>
              <a:buChar char=""/>
              <a:defRPr sz="1600" kern="1200">
                <a:solidFill>
                  <a:schemeClr val="tx2"/>
                </a:solidFill>
                <a:latin typeface="+mn-lt"/>
                <a:ea typeface="+mn-ea"/>
                <a:cs typeface="+mn-cs"/>
              </a:defRPr>
            </a:lvl5pPr>
            <a:lvl6pPr marL="178308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6pPr>
            <a:lvl7pPr marL="210312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7pPr>
            <a:lvl8pPr marL="242316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8pPr>
            <a:lvl9pPr marL="274320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9pPr>
          </a:lstStyle>
          <a:p>
            <a:pPr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(D) 288</a:t>
            </a:r>
            <a:endParaRPr lang="en-US" sz="2300" dirty="0">
              <a:solidFill>
                <a:schemeClr val="tx1"/>
              </a:solidFill>
              <a:latin typeface="Times New Roman" pitchFamily="18" charset="0"/>
              <a:cs typeface="Times New Roman" pitchFamily="18" charset="0"/>
            </a:endParaRPr>
          </a:p>
        </p:txBody>
      </p:sp>
      <p:sp>
        <p:nvSpPr>
          <p:cNvPr id="9" name="Notched Right Arrow 8"/>
          <p:cNvSpPr/>
          <p:nvPr/>
        </p:nvSpPr>
        <p:spPr>
          <a:xfrm>
            <a:off x="7162800" y="6019800"/>
            <a:ext cx="1782315" cy="685800"/>
          </a:xfrm>
          <a:prstGeom prst="notchedRightArrow">
            <a:avLst/>
          </a:prstGeom>
          <a:blipFill>
            <a:blip r:embed="rId2" cstate="print">
              <a:extLst>
                <a:ext uri="{BEBA8EAE-BF5A-486C-A8C5-ECC9F3942E4B}">
                  <a14:imgProps xmlns:a14="http://schemas.microsoft.com/office/drawing/2010/main" xmlns="">
                    <a14:imgLayer r:embed="rId3">
                      <a14:imgEffect>
                        <a14:brightnessContrast bright="-20000" contrast="-20000"/>
                      </a14:imgEffect>
                    </a14:imgLayer>
                  </a14:imgProps>
                </a:ex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ANSWER</a:t>
            </a:r>
            <a:endParaRPr lang="en-US" sz="2000" b="1" dirty="0">
              <a:solidFill>
                <a:schemeClr val="tx1"/>
              </a:solidFill>
              <a:latin typeface="Times New Roman" pitchFamily="18" charset="0"/>
              <a:cs typeface="Times New Roman" pitchFamily="18" charset="0"/>
            </a:endParaRPr>
          </a:p>
        </p:txBody>
      </p:sp>
      <p:sp>
        <p:nvSpPr>
          <p:cNvPr id="10" name="TextBox 9"/>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4 Paper 1</a:t>
            </a:r>
          </a:p>
        </p:txBody>
      </p:sp>
    </p:spTree>
    <p:extLst>
      <p:ext uri="{BB962C8B-B14F-4D97-AF65-F5344CB8AC3E}">
        <p14:creationId xmlns:p14="http://schemas.microsoft.com/office/powerpoint/2010/main" xmlns="" val="1689155132"/>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500" fill="hold"/>
                                        <p:tgtEl>
                                          <p:spTgt spid="4"/>
                                        </p:tgtEl>
                                        <p:attrNameLst>
                                          <p:attrName>ppt_w</p:attrName>
                                        </p:attrNameLst>
                                      </p:cBhvr>
                                      <p:tavLst>
                                        <p:tav tm="0">
                                          <p:val>
                                            <p:fltVal val="0"/>
                                          </p:val>
                                        </p:tav>
                                        <p:tav tm="100000">
                                          <p:val>
                                            <p:strVal val="#ppt_w"/>
                                          </p:val>
                                        </p:tav>
                                      </p:tavLst>
                                    </p:anim>
                                    <p:anim calcmode="lin" valueType="num">
                                      <p:cBhvr>
                                        <p:cTn id="8" dur="500" fill="hold"/>
                                        <p:tgtEl>
                                          <p:spTgt spid="4"/>
                                        </p:tgtEl>
                                        <p:attrNameLst>
                                          <p:attrName>ppt_h</p:attrName>
                                        </p:attrNameLst>
                                      </p:cBhvr>
                                      <p:tavLst>
                                        <p:tav tm="0">
                                          <p:val>
                                            <p:fltVal val="0"/>
                                          </p:val>
                                        </p:tav>
                                        <p:tav tm="100000">
                                          <p:val>
                                            <p:strVal val="#ppt_h"/>
                                          </p:val>
                                        </p:tav>
                                      </p:tavLst>
                                    </p:anim>
                                    <p:animEffect transition="in" filter="fade">
                                      <p:cBhvr>
                                        <p:cTn id="9" dur="500"/>
                                        <p:tgtEl>
                                          <p:spTgt spid="4"/>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3"/>
                                        </p:tgtEl>
                                        <p:attrNameLst>
                                          <p:attrName>style.visibility</p:attrName>
                                        </p:attrNameLst>
                                      </p:cBhvr>
                                      <p:to>
                                        <p:strVal val="visible"/>
                                      </p:to>
                                    </p:set>
                                    <p:anim calcmode="lin" valueType="num">
                                      <p:cBhvr>
                                        <p:cTn id="12" dur="500" fill="hold"/>
                                        <p:tgtEl>
                                          <p:spTgt spid="3"/>
                                        </p:tgtEl>
                                        <p:attrNameLst>
                                          <p:attrName>ppt_w</p:attrName>
                                        </p:attrNameLst>
                                      </p:cBhvr>
                                      <p:tavLst>
                                        <p:tav tm="0">
                                          <p:val>
                                            <p:fltVal val="0"/>
                                          </p:val>
                                        </p:tav>
                                        <p:tav tm="100000">
                                          <p:val>
                                            <p:strVal val="#ppt_w"/>
                                          </p:val>
                                        </p:tav>
                                      </p:tavLst>
                                    </p:anim>
                                    <p:anim calcmode="lin" valueType="num">
                                      <p:cBhvr>
                                        <p:cTn id="13" dur="500" fill="hold"/>
                                        <p:tgtEl>
                                          <p:spTgt spid="3"/>
                                        </p:tgtEl>
                                        <p:attrNameLst>
                                          <p:attrName>ppt_h</p:attrName>
                                        </p:attrNameLst>
                                      </p:cBhvr>
                                      <p:tavLst>
                                        <p:tav tm="0">
                                          <p:val>
                                            <p:fltVal val="0"/>
                                          </p:val>
                                        </p:tav>
                                        <p:tav tm="100000">
                                          <p:val>
                                            <p:strVal val="#ppt_h"/>
                                          </p:val>
                                        </p:tav>
                                      </p:tavLst>
                                    </p:anim>
                                    <p:animEffect transition="in" filter="fade">
                                      <p:cBhvr>
                                        <p:cTn id="14" dur="500"/>
                                        <p:tgtEl>
                                          <p:spTgt spid="3"/>
                                        </p:tgtEl>
                                      </p:cBhvr>
                                    </p:animEffect>
                                  </p:childTnLst>
                                </p:cTn>
                              </p:par>
                            </p:childTnLst>
                          </p:cTn>
                        </p:par>
                      </p:childTnLst>
                    </p:cTn>
                  </p:par>
                  <p:par>
                    <p:cTn id="15" fill="hold">
                      <p:stCondLst>
                        <p:cond delay="indefinite"/>
                      </p:stCondLst>
                      <p:childTnLst>
                        <p:par>
                          <p:cTn id="16" fill="hold">
                            <p:stCondLst>
                              <p:cond delay="0"/>
                            </p:stCondLst>
                            <p:childTnLst>
                              <p:par>
                                <p:cTn id="17" presetID="53" presetClass="entr" presetSubtype="16" fill="hold" grpId="0" nodeType="clickEffect">
                                  <p:stCondLst>
                                    <p:cond delay="0"/>
                                  </p:stCondLst>
                                  <p:childTnLst>
                                    <p:set>
                                      <p:cBhvr>
                                        <p:cTn id="18" dur="1" fill="hold">
                                          <p:stCondLst>
                                            <p:cond delay="0"/>
                                          </p:stCondLst>
                                        </p:cTn>
                                        <p:tgtEl>
                                          <p:spTgt spid="5"/>
                                        </p:tgtEl>
                                        <p:attrNameLst>
                                          <p:attrName>style.visibility</p:attrName>
                                        </p:attrNameLst>
                                      </p:cBhvr>
                                      <p:to>
                                        <p:strVal val="visible"/>
                                      </p:to>
                                    </p:set>
                                    <p:anim calcmode="lin" valueType="num">
                                      <p:cBhvr>
                                        <p:cTn id="19" dur="500" fill="hold"/>
                                        <p:tgtEl>
                                          <p:spTgt spid="5"/>
                                        </p:tgtEl>
                                        <p:attrNameLst>
                                          <p:attrName>ppt_w</p:attrName>
                                        </p:attrNameLst>
                                      </p:cBhvr>
                                      <p:tavLst>
                                        <p:tav tm="0">
                                          <p:val>
                                            <p:fltVal val="0"/>
                                          </p:val>
                                        </p:tav>
                                        <p:tav tm="100000">
                                          <p:val>
                                            <p:strVal val="#ppt_w"/>
                                          </p:val>
                                        </p:tav>
                                      </p:tavLst>
                                    </p:anim>
                                    <p:anim calcmode="lin" valueType="num">
                                      <p:cBhvr>
                                        <p:cTn id="20" dur="500" fill="hold"/>
                                        <p:tgtEl>
                                          <p:spTgt spid="5"/>
                                        </p:tgtEl>
                                        <p:attrNameLst>
                                          <p:attrName>ppt_h</p:attrName>
                                        </p:attrNameLst>
                                      </p:cBhvr>
                                      <p:tavLst>
                                        <p:tav tm="0">
                                          <p:val>
                                            <p:fltVal val="0"/>
                                          </p:val>
                                        </p:tav>
                                        <p:tav tm="100000">
                                          <p:val>
                                            <p:strVal val="#ppt_h"/>
                                          </p:val>
                                        </p:tav>
                                      </p:tavLst>
                                    </p:anim>
                                    <p:animEffect transition="in" filter="fade">
                                      <p:cBhvr>
                                        <p:cTn id="21" dur="500"/>
                                        <p:tgtEl>
                                          <p:spTgt spid="5"/>
                                        </p:tgtEl>
                                      </p:cBhvr>
                                    </p:animEffect>
                                  </p:childTnLst>
                                </p:cTn>
                              </p:par>
                              <p:par>
                                <p:cTn id="22" presetID="53" presetClass="entr" presetSubtype="16" fill="hold" grpId="0" nodeType="withEffect">
                                  <p:stCondLst>
                                    <p:cond delay="0"/>
                                  </p:stCondLst>
                                  <p:childTnLst>
                                    <p:set>
                                      <p:cBhvr>
                                        <p:cTn id="23" dur="1" fill="hold">
                                          <p:stCondLst>
                                            <p:cond delay="0"/>
                                          </p:stCondLst>
                                        </p:cTn>
                                        <p:tgtEl>
                                          <p:spTgt spid="6"/>
                                        </p:tgtEl>
                                        <p:attrNameLst>
                                          <p:attrName>style.visibility</p:attrName>
                                        </p:attrNameLst>
                                      </p:cBhvr>
                                      <p:to>
                                        <p:strVal val="visible"/>
                                      </p:to>
                                    </p:set>
                                    <p:anim calcmode="lin" valueType="num">
                                      <p:cBhvr>
                                        <p:cTn id="24" dur="500" fill="hold"/>
                                        <p:tgtEl>
                                          <p:spTgt spid="6"/>
                                        </p:tgtEl>
                                        <p:attrNameLst>
                                          <p:attrName>ppt_w</p:attrName>
                                        </p:attrNameLst>
                                      </p:cBhvr>
                                      <p:tavLst>
                                        <p:tav tm="0">
                                          <p:val>
                                            <p:fltVal val="0"/>
                                          </p:val>
                                        </p:tav>
                                        <p:tav tm="100000">
                                          <p:val>
                                            <p:strVal val="#ppt_w"/>
                                          </p:val>
                                        </p:tav>
                                      </p:tavLst>
                                    </p:anim>
                                    <p:anim calcmode="lin" valueType="num">
                                      <p:cBhvr>
                                        <p:cTn id="25" dur="500" fill="hold"/>
                                        <p:tgtEl>
                                          <p:spTgt spid="6"/>
                                        </p:tgtEl>
                                        <p:attrNameLst>
                                          <p:attrName>ppt_h</p:attrName>
                                        </p:attrNameLst>
                                      </p:cBhvr>
                                      <p:tavLst>
                                        <p:tav tm="0">
                                          <p:val>
                                            <p:fltVal val="0"/>
                                          </p:val>
                                        </p:tav>
                                        <p:tav tm="100000">
                                          <p:val>
                                            <p:strVal val="#ppt_h"/>
                                          </p:val>
                                        </p:tav>
                                      </p:tavLst>
                                    </p:anim>
                                    <p:animEffect transition="in" filter="fade">
                                      <p:cBhvr>
                                        <p:cTn id="26" dur="500"/>
                                        <p:tgtEl>
                                          <p:spTgt spid="6"/>
                                        </p:tgtEl>
                                      </p:cBhvr>
                                    </p:animEffect>
                                  </p:childTnLst>
                                </p:cTn>
                              </p:par>
                              <p:par>
                                <p:cTn id="27" presetID="53" presetClass="entr" presetSubtype="16" fill="hold" grpId="0" nodeType="withEffect">
                                  <p:stCondLst>
                                    <p:cond delay="0"/>
                                  </p:stCondLst>
                                  <p:childTnLst>
                                    <p:set>
                                      <p:cBhvr>
                                        <p:cTn id="28" dur="1" fill="hold">
                                          <p:stCondLst>
                                            <p:cond delay="0"/>
                                          </p:stCondLst>
                                        </p:cTn>
                                        <p:tgtEl>
                                          <p:spTgt spid="7"/>
                                        </p:tgtEl>
                                        <p:attrNameLst>
                                          <p:attrName>style.visibility</p:attrName>
                                        </p:attrNameLst>
                                      </p:cBhvr>
                                      <p:to>
                                        <p:strVal val="visible"/>
                                      </p:to>
                                    </p:set>
                                    <p:anim calcmode="lin" valueType="num">
                                      <p:cBhvr>
                                        <p:cTn id="29" dur="500" fill="hold"/>
                                        <p:tgtEl>
                                          <p:spTgt spid="7"/>
                                        </p:tgtEl>
                                        <p:attrNameLst>
                                          <p:attrName>ppt_w</p:attrName>
                                        </p:attrNameLst>
                                      </p:cBhvr>
                                      <p:tavLst>
                                        <p:tav tm="0">
                                          <p:val>
                                            <p:fltVal val="0"/>
                                          </p:val>
                                        </p:tav>
                                        <p:tav tm="100000">
                                          <p:val>
                                            <p:strVal val="#ppt_w"/>
                                          </p:val>
                                        </p:tav>
                                      </p:tavLst>
                                    </p:anim>
                                    <p:anim calcmode="lin" valueType="num">
                                      <p:cBhvr>
                                        <p:cTn id="30" dur="500" fill="hold"/>
                                        <p:tgtEl>
                                          <p:spTgt spid="7"/>
                                        </p:tgtEl>
                                        <p:attrNameLst>
                                          <p:attrName>ppt_h</p:attrName>
                                        </p:attrNameLst>
                                      </p:cBhvr>
                                      <p:tavLst>
                                        <p:tav tm="0">
                                          <p:val>
                                            <p:fltVal val="0"/>
                                          </p:val>
                                        </p:tav>
                                        <p:tav tm="100000">
                                          <p:val>
                                            <p:strVal val="#ppt_h"/>
                                          </p:val>
                                        </p:tav>
                                      </p:tavLst>
                                    </p:anim>
                                    <p:animEffect transition="in" filter="fade">
                                      <p:cBhvr>
                                        <p:cTn id="31" dur="500"/>
                                        <p:tgtEl>
                                          <p:spTgt spid="7"/>
                                        </p:tgtEl>
                                      </p:cBhvr>
                                    </p:animEffect>
                                  </p:childTnLst>
                                </p:cTn>
                              </p:par>
                              <p:par>
                                <p:cTn id="32" presetID="53" presetClass="entr" presetSubtype="16" fill="hold" grpId="0" nodeType="withEffect">
                                  <p:stCondLst>
                                    <p:cond delay="0"/>
                                  </p:stCondLst>
                                  <p:childTnLst>
                                    <p:set>
                                      <p:cBhvr>
                                        <p:cTn id="33" dur="1" fill="hold">
                                          <p:stCondLst>
                                            <p:cond delay="0"/>
                                          </p:stCondLst>
                                        </p:cTn>
                                        <p:tgtEl>
                                          <p:spTgt spid="8"/>
                                        </p:tgtEl>
                                        <p:attrNameLst>
                                          <p:attrName>style.visibility</p:attrName>
                                        </p:attrNameLst>
                                      </p:cBhvr>
                                      <p:to>
                                        <p:strVal val="visible"/>
                                      </p:to>
                                    </p:set>
                                    <p:anim calcmode="lin" valueType="num">
                                      <p:cBhvr>
                                        <p:cTn id="34" dur="500" fill="hold"/>
                                        <p:tgtEl>
                                          <p:spTgt spid="8"/>
                                        </p:tgtEl>
                                        <p:attrNameLst>
                                          <p:attrName>ppt_w</p:attrName>
                                        </p:attrNameLst>
                                      </p:cBhvr>
                                      <p:tavLst>
                                        <p:tav tm="0">
                                          <p:val>
                                            <p:fltVal val="0"/>
                                          </p:val>
                                        </p:tav>
                                        <p:tav tm="100000">
                                          <p:val>
                                            <p:strVal val="#ppt_w"/>
                                          </p:val>
                                        </p:tav>
                                      </p:tavLst>
                                    </p:anim>
                                    <p:anim calcmode="lin" valueType="num">
                                      <p:cBhvr>
                                        <p:cTn id="35" dur="500" fill="hold"/>
                                        <p:tgtEl>
                                          <p:spTgt spid="8"/>
                                        </p:tgtEl>
                                        <p:attrNameLst>
                                          <p:attrName>ppt_h</p:attrName>
                                        </p:attrNameLst>
                                      </p:cBhvr>
                                      <p:tavLst>
                                        <p:tav tm="0">
                                          <p:val>
                                            <p:fltVal val="0"/>
                                          </p:val>
                                        </p:tav>
                                        <p:tav tm="100000">
                                          <p:val>
                                            <p:strVal val="#ppt_h"/>
                                          </p:val>
                                        </p:tav>
                                      </p:tavLst>
                                    </p:anim>
                                    <p:animEffect transition="in" filter="fade">
                                      <p:cBhvr>
                                        <p:cTn id="36" dur="500"/>
                                        <p:tgtEl>
                                          <p:spTgt spid="8"/>
                                        </p:tgtEl>
                                      </p:cBhvr>
                                    </p:animEffect>
                                  </p:childTnLst>
                                </p:cTn>
                              </p:par>
                            </p:childTnLst>
                          </p:cTn>
                        </p:par>
                      </p:childTnLst>
                    </p:cTn>
                  </p:par>
                  <p:par>
                    <p:cTn id="37" fill="hold">
                      <p:stCondLst>
                        <p:cond delay="indefinite"/>
                      </p:stCondLst>
                      <p:childTnLst>
                        <p:par>
                          <p:cTn id="38" fill="hold">
                            <p:stCondLst>
                              <p:cond delay="0"/>
                            </p:stCondLst>
                            <p:childTnLst>
                              <p:par>
                                <p:cTn id="39" presetID="3" presetClass="entr" presetSubtype="10" fill="hold" grpId="0" nodeType="clickEffect">
                                  <p:stCondLst>
                                    <p:cond delay="0"/>
                                  </p:stCondLst>
                                  <p:childTnLst>
                                    <p:set>
                                      <p:cBhvr>
                                        <p:cTn id="40" dur="1" fill="hold">
                                          <p:stCondLst>
                                            <p:cond delay="0"/>
                                          </p:stCondLst>
                                        </p:cTn>
                                        <p:tgtEl>
                                          <p:spTgt spid="9"/>
                                        </p:tgtEl>
                                        <p:attrNameLst>
                                          <p:attrName>style.visibility</p:attrName>
                                        </p:attrNameLst>
                                      </p:cBhvr>
                                      <p:to>
                                        <p:strVal val="visible"/>
                                      </p:to>
                                    </p:set>
                                    <p:animEffect transition="in" filter="blinds(horizontal)">
                                      <p:cBhvr>
                                        <p:cTn id="41"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5" grpId="0"/>
      <p:bldP spid="6" grpId="0"/>
      <p:bldP spid="7" grpId="0"/>
      <p:bldP spid="8" grpId="0"/>
      <p:bldP spid="9" grpId="0" animBg="1"/>
    </p:bldLst>
  </p:timing>
</p:sld>
</file>

<file path=ppt/slides/slide7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609600" y="2667000"/>
            <a:ext cx="627095" cy="446276"/>
          </a:xfrm>
          <a:prstGeom prst="rect">
            <a:avLst/>
          </a:prstGeom>
        </p:spPr>
        <p:txBody>
          <a:bodyPr wrap="none">
            <a:spAutoFit/>
          </a:bodyPr>
          <a:lstStyle/>
          <a:p>
            <a:r>
              <a:rPr lang="en-US" sz="2300" b="1" smtClean="0">
                <a:latin typeface="Times New Roman" pitchFamily="18" charset="0"/>
                <a:cs typeface="Times New Roman" pitchFamily="18" charset="0"/>
              </a:rPr>
              <a:t>46. </a:t>
            </a:r>
            <a:endParaRPr lang="en-US" sz="2300" dirty="0">
              <a:latin typeface="Times New Roman" pitchFamily="18" charset="0"/>
              <a:cs typeface="Times New Roman" pitchFamily="18" charset="0"/>
            </a:endParaRPr>
          </a:p>
        </p:txBody>
      </p:sp>
      <p:sp>
        <p:nvSpPr>
          <p:cNvPr id="3" name="Rectangle 2"/>
          <p:cNvSpPr/>
          <p:nvPr/>
        </p:nvSpPr>
        <p:spPr>
          <a:xfrm>
            <a:off x="1282373" y="2676331"/>
            <a:ext cx="4221027" cy="800219"/>
          </a:xfrm>
          <a:prstGeom prst="rect">
            <a:avLst/>
          </a:prstGeom>
        </p:spPr>
        <p:txBody>
          <a:bodyPr wrap="none">
            <a:spAutoFit/>
          </a:bodyPr>
          <a:lstStyle/>
          <a:p>
            <a:r>
              <a:rPr lang="en-US" sz="2300" dirty="0">
                <a:latin typeface="Times New Roman" pitchFamily="18" charset="0"/>
                <a:cs typeface="Times New Roman" pitchFamily="18" charset="0"/>
              </a:rPr>
              <a:t>Candida’s share – Britney’s </a:t>
            </a:r>
            <a:r>
              <a:rPr lang="en-US" sz="2300" dirty="0" smtClean="0">
                <a:latin typeface="Times New Roman" pitchFamily="18" charset="0"/>
                <a:cs typeface="Times New Roman" pitchFamily="18" charset="0"/>
              </a:rPr>
              <a:t>share</a:t>
            </a:r>
          </a:p>
          <a:p>
            <a:r>
              <a:rPr lang="en-US" sz="2300" dirty="0" smtClean="0">
                <a:latin typeface="Times New Roman" pitchFamily="18" charset="0"/>
                <a:cs typeface="Times New Roman" pitchFamily="18" charset="0"/>
              </a:rPr>
              <a:t>                                            </a:t>
            </a:r>
            <a:r>
              <a:rPr lang="en-US" sz="800" dirty="0" smtClean="0">
                <a:latin typeface="Times New Roman" pitchFamily="18" charset="0"/>
                <a:cs typeface="Times New Roman" pitchFamily="18" charset="0"/>
              </a:rPr>
              <a:t> </a:t>
            </a:r>
            <a:r>
              <a:rPr lang="en-US" sz="1100" dirty="0" smtClean="0">
                <a:latin typeface="Times New Roman" pitchFamily="18" charset="0"/>
                <a:cs typeface="Times New Roman" pitchFamily="18" charset="0"/>
              </a:rPr>
              <a:t> </a:t>
            </a:r>
            <a:r>
              <a:rPr lang="en-US" sz="2300" dirty="0" smtClean="0">
                <a:latin typeface="Times New Roman" pitchFamily="18" charset="0"/>
                <a:cs typeface="Times New Roman" pitchFamily="18" charset="0"/>
              </a:rPr>
              <a:t>= $18</a:t>
            </a:r>
            <a:endParaRPr lang="en-US" sz="2300" dirty="0">
              <a:latin typeface="Times New Roman" pitchFamily="18" charset="0"/>
              <a:cs typeface="Times New Roman" pitchFamily="18" charset="0"/>
            </a:endParaRPr>
          </a:p>
        </p:txBody>
      </p:sp>
      <p:pic>
        <p:nvPicPr>
          <p:cNvPr id="6" name="Picture 2" descr="D:\Deepak\Powerpoint\20110226\Art\New.wmf"/>
          <p:cNvPicPr>
            <a:picLocks noChangeAspect="1" noChangeArrowheads="1"/>
          </p:cNvPicPr>
          <p:nvPr/>
        </p:nvPicPr>
        <p:blipFill>
          <a:blip r:embed="rId2" cstate="print"/>
          <a:srcRect/>
          <a:stretch>
            <a:fillRect/>
          </a:stretch>
        </p:blipFill>
        <p:spPr bwMode="auto">
          <a:xfrm>
            <a:off x="1371600" y="3479800"/>
            <a:ext cx="4343400" cy="3149600"/>
          </a:xfrm>
          <a:prstGeom prst="rect">
            <a:avLst/>
          </a:prstGeom>
          <a:noFill/>
        </p:spPr>
      </p:pic>
      <p:sp>
        <p:nvSpPr>
          <p:cNvPr id="5" name="TextBox 4"/>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4 Paper 1</a:t>
            </a:r>
          </a:p>
        </p:txBody>
      </p:sp>
    </p:spTree>
    <p:extLst>
      <p:ext uri="{BB962C8B-B14F-4D97-AF65-F5344CB8AC3E}">
        <p14:creationId xmlns:p14="http://schemas.microsoft.com/office/powerpoint/2010/main" xmlns="" val="1657174939"/>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500" fill="hold"/>
                                        <p:tgtEl>
                                          <p:spTgt spid="4"/>
                                        </p:tgtEl>
                                        <p:attrNameLst>
                                          <p:attrName>ppt_w</p:attrName>
                                        </p:attrNameLst>
                                      </p:cBhvr>
                                      <p:tavLst>
                                        <p:tav tm="0">
                                          <p:val>
                                            <p:fltVal val="0"/>
                                          </p:val>
                                        </p:tav>
                                        <p:tav tm="100000">
                                          <p:val>
                                            <p:strVal val="#ppt_w"/>
                                          </p:val>
                                        </p:tav>
                                      </p:tavLst>
                                    </p:anim>
                                    <p:anim calcmode="lin" valueType="num">
                                      <p:cBhvr>
                                        <p:cTn id="8" dur="500" fill="hold"/>
                                        <p:tgtEl>
                                          <p:spTgt spid="4"/>
                                        </p:tgtEl>
                                        <p:attrNameLst>
                                          <p:attrName>ppt_h</p:attrName>
                                        </p:attrNameLst>
                                      </p:cBhvr>
                                      <p:tavLst>
                                        <p:tav tm="0">
                                          <p:val>
                                            <p:fltVal val="0"/>
                                          </p:val>
                                        </p:tav>
                                        <p:tav tm="100000">
                                          <p:val>
                                            <p:strVal val="#ppt_h"/>
                                          </p:val>
                                        </p:tav>
                                      </p:tavLst>
                                    </p:anim>
                                    <p:animEffect transition="in" filter="fade">
                                      <p:cBhvr>
                                        <p:cTn id="9" dur="500"/>
                                        <p:tgtEl>
                                          <p:spTgt spid="4"/>
                                        </p:tgtEl>
                                      </p:cBhvr>
                                    </p:animEffect>
                                  </p:childTnLst>
                                </p:cTn>
                              </p:par>
                              <p:par>
                                <p:cTn id="10" presetID="53" presetClass="entr" presetSubtype="16" fill="hold" nodeType="withEffect">
                                  <p:stCondLst>
                                    <p:cond delay="0"/>
                                  </p:stCondLst>
                                  <p:childTnLst>
                                    <p:set>
                                      <p:cBhvr>
                                        <p:cTn id="11" dur="1" fill="hold">
                                          <p:stCondLst>
                                            <p:cond delay="0"/>
                                          </p:stCondLst>
                                        </p:cTn>
                                        <p:tgtEl>
                                          <p:spTgt spid="3"/>
                                        </p:tgtEl>
                                        <p:attrNameLst>
                                          <p:attrName>style.visibility</p:attrName>
                                        </p:attrNameLst>
                                      </p:cBhvr>
                                      <p:to>
                                        <p:strVal val="visible"/>
                                      </p:to>
                                    </p:set>
                                    <p:anim calcmode="lin" valueType="num">
                                      <p:cBhvr>
                                        <p:cTn id="12" dur="500" fill="hold"/>
                                        <p:tgtEl>
                                          <p:spTgt spid="3"/>
                                        </p:tgtEl>
                                        <p:attrNameLst>
                                          <p:attrName>ppt_w</p:attrName>
                                        </p:attrNameLst>
                                      </p:cBhvr>
                                      <p:tavLst>
                                        <p:tav tm="0">
                                          <p:val>
                                            <p:fltVal val="0"/>
                                          </p:val>
                                        </p:tav>
                                        <p:tav tm="100000">
                                          <p:val>
                                            <p:strVal val="#ppt_w"/>
                                          </p:val>
                                        </p:tav>
                                      </p:tavLst>
                                    </p:anim>
                                    <p:anim calcmode="lin" valueType="num">
                                      <p:cBhvr>
                                        <p:cTn id="13" dur="500" fill="hold"/>
                                        <p:tgtEl>
                                          <p:spTgt spid="3"/>
                                        </p:tgtEl>
                                        <p:attrNameLst>
                                          <p:attrName>ppt_h</p:attrName>
                                        </p:attrNameLst>
                                      </p:cBhvr>
                                      <p:tavLst>
                                        <p:tav tm="0">
                                          <p:val>
                                            <p:fltVal val="0"/>
                                          </p:val>
                                        </p:tav>
                                        <p:tav tm="100000">
                                          <p:val>
                                            <p:strVal val="#ppt_h"/>
                                          </p:val>
                                        </p:tav>
                                      </p:tavLst>
                                    </p:anim>
                                    <p:animEffect transition="in" filter="fade">
                                      <p:cBhvr>
                                        <p:cTn id="14" dur="500"/>
                                        <p:tgtEl>
                                          <p:spTgt spid="3"/>
                                        </p:tgtEl>
                                      </p:cBhvr>
                                    </p:animEffect>
                                  </p:childTnLst>
                                </p:cTn>
                              </p:par>
                              <p:par>
                                <p:cTn id="15" presetID="23" presetClass="entr" presetSubtype="16" fill="hold" nodeType="withEffect">
                                  <p:stCondLst>
                                    <p:cond delay="0"/>
                                  </p:stCondLst>
                                  <p:childTnLst>
                                    <p:set>
                                      <p:cBhvr>
                                        <p:cTn id="16" dur="1" fill="hold">
                                          <p:stCondLst>
                                            <p:cond delay="0"/>
                                          </p:stCondLst>
                                        </p:cTn>
                                        <p:tgtEl>
                                          <p:spTgt spid="6"/>
                                        </p:tgtEl>
                                        <p:attrNameLst>
                                          <p:attrName>style.visibility</p:attrName>
                                        </p:attrNameLst>
                                      </p:cBhvr>
                                      <p:to>
                                        <p:strVal val="visible"/>
                                      </p:to>
                                    </p:set>
                                    <p:anim calcmode="lin" valueType="num">
                                      <p:cBhvr>
                                        <p:cTn id="17" dur="500" fill="hold"/>
                                        <p:tgtEl>
                                          <p:spTgt spid="6"/>
                                        </p:tgtEl>
                                        <p:attrNameLst>
                                          <p:attrName>ppt_w</p:attrName>
                                        </p:attrNameLst>
                                      </p:cBhvr>
                                      <p:tavLst>
                                        <p:tav tm="0">
                                          <p:val>
                                            <p:fltVal val="0"/>
                                          </p:val>
                                        </p:tav>
                                        <p:tav tm="100000">
                                          <p:val>
                                            <p:strVal val="#ppt_w"/>
                                          </p:val>
                                        </p:tav>
                                      </p:tavLst>
                                    </p:anim>
                                    <p:anim calcmode="lin" valueType="num">
                                      <p:cBhvr>
                                        <p:cTn id="18" dur="500" fill="hold"/>
                                        <p:tgtEl>
                                          <p:spTgt spid="6"/>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7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a:xfrm>
            <a:off x="1219200" y="2667000"/>
            <a:ext cx="5562600" cy="800219"/>
          </a:xfrm>
          <a:prstGeom prst="rect">
            <a:avLst/>
          </a:prstGeom>
        </p:spPr>
        <p:txBody>
          <a:bodyPr wrap="square">
            <a:spAutoFit/>
          </a:bodyPr>
          <a:lstStyle/>
          <a:p>
            <a:r>
              <a:rPr lang="en-US" sz="2300" dirty="0">
                <a:latin typeface="Times New Roman" pitchFamily="18" charset="0"/>
                <a:cs typeface="Times New Roman" pitchFamily="18" charset="0"/>
              </a:rPr>
              <a:t>Which of the relations represented by the </a:t>
            </a:r>
            <a:r>
              <a:rPr lang="en-US" sz="2300" dirty="0" smtClean="0">
                <a:latin typeface="Times New Roman" pitchFamily="18" charset="0"/>
                <a:cs typeface="Times New Roman" pitchFamily="18" charset="0"/>
              </a:rPr>
              <a:t>arrow diagrams </a:t>
            </a:r>
            <a:r>
              <a:rPr lang="en-US" sz="2300" dirty="0">
                <a:latin typeface="Times New Roman" pitchFamily="18" charset="0"/>
                <a:cs typeface="Times New Roman" pitchFamily="18" charset="0"/>
              </a:rPr>
              <a:t>below are functions?</a:t>
            </a:r>
          </a:p>
        </p:txBody>
      </p:sp>
      <p:sp>
        <p:nvSpPr>
          <p:cNvPr id="4" name="Rectangle 3"/>
          <p:cNvSpPr/>
          <p:nvPr/>
        </p:nvSpPr>
        <p:spPr>
          <a:xfrm>
            <a:off x="609600" y="2667000"/>
            <a:ext cx="627095" cy="446276"/>
          </a:xfrm>
          <a:prstGeom prst="rect">
            <a:avLst/>
          </a:prstGeom>
        </p:spPr>
        <p:txBody>
          <a:bodyPr wrap="none">
            <a:spAutoFit/>
          </a:bodyPr>
          <a:lstStyle/>
          <a:p>
            <a:r>
              <a:rPr lang="en-US" sz="2300" b="1" dirty="0" smtClean="0">
                <a:latin typeface="Times New Roman" pitchFamily="18" charset="0"/>
                <a:cs typeface="Times New Roman" pitchFamily="18" charset="0"/>
              </a:rPr>
              <a:t>47. </a:t>
            </a:r>
            <a:endParaRPr lang="en-US" sz="2300" dirty="0">
              <a:latin typeface="Times New Roman" pitchFamily="18" charset="0"/>
              <a:cs typeface="Times New Roman" pitchFamily="18" charset="0"/>
            </a:endParaRPr>
          </a:p>
        </p:txBody>
      </p:sp>
      <p:pic>
        <p:nvPicPr>
          <p:cNvPr id="13314" name="Picture 2"/>
          <p:cNvPicPr>
            <a:picLocks noChangeAspect="1" noChangeArrowheads="1"/>
          </p:cNvPicPr>
          <p:nvPr/>
        </p:nvPicPr>
        <p:blipFill>
          <a:blip r:embed="rId2" cstate="print">
            <a:extLst>
              <a:ext uri="{28A0092B-C50C-407E-A947-70E740481C1C}">
                <a14:useLocalDpi xmlns:a14="http://schemas.microsoft.com/office/drawing/2010/main" xmlns="" val="0"/>
              </a:ext>
            </a:extLst>
          </a:blip>
          <a:srcRect/>
          <a:stretch>
            <a:fillRect/>
          </a:stretch>
        </p:blipFill>
        <p:spPr bwMode="auto">
          <a:xfrm>
            <a:off x="1352938" y="3629749"/>
            <a:ext cx="2074319" cy="142756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pic>
      <p:pic>
        <p:nvPicPr>
          <p:cNvPr id="13315" name="Picture 3"/>
          <p:cNvPicPr>
            <a:picLocks noChangeAspect="1" noChangeArrowheads="1"/>
          </p:cNvPicPr>
          <p:nvPr/>
        </p:nvPicPr>
        <p:blipFill>
          <a:blip r:embed="rId3" cstate="print">
            <a:extLst>
              <a:ext uri="{28A0092B-C50C-407E-A947-70E740481C1C}">
                <a14:useLocalDpi xmlns:a14="http://schemas.microsoft.com/office/drawing/2010/main" xmlns="" val="0"/>
              </a:ext>
            </a:extLst>
          </a:blip>
          <a:srcRect/>
          <a:stretch>
            <a:fillRect/>
          </a:stretch>
        </p:blipFill>
        <p:spPr bwMode="auto">
          <a:xfrm>
            <a:off x="3698609" y="3581400"/>
            <a:ext cx="2140976" cy="145568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pic>
      <p:pic>
        <p:nvPicPr>
          <p:cNvPr id="13316" name="Picture 4"/>
          <p:cNvPicPr>
            <a:picLocks noChangeAspect="1" noChangeArrowheads="1"/>
          </p:cNvPicPr>
          <p:nvPr/>
        </p:nvPicPr>
        <p:blipFill>
          <a:blip r:embed="rId4" cstate="print">
            <a:extLst>
              <a:ext uri="{28A0092B-C50C-407E-A947-70E740481C1C}">
                <a14:useLocalDpi xmlns:a14="http://schemas.microsoft.com/office/drawing/2010/main" xmlns="" val="0"/>
              </a:ext>
            </a:extLst>
          </a:blip>
          <a:srcRect/>
          <a:stretch>
            <a:fillRect/>
          </a:stretch>
        </p:blipFill>
        <p:spPr bwMode="auto">
          <a:xfrm>
            <a:off x="6108435" y="3523862"/>
            <a:ext cx="2316103" cy="151649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pic>
      <p:sp>
        <p:nvSpPr>
          <p:cNvPr id="8" name="Notched Right Arrow 7"/>
          <p:cNvSpPr/>
          <p:nvPr/>
        </p:nvSpPr>
        <p:spPr>
          <a:xfrm>
            <a:off x="7162800" y="6019800"/>
            <a:ext cx="1782315" cy="685800"/>
          </a:xfrm>
          <a:prstGeom prst="notchedRightArrow">
            <a:avLst/>
          </a:prstGeom>
          <a:blipFill>
            <a:blip r:embed="rId5" cstate="print">
              <a:extLst>
                <a:ext uri="{BEBA8EAE-BF5A-486C-A8C5-ECC9F3942E4B}">
                  <a14:imgProps xmlns:a14="http://schemas.microsoft.com/office/drawing/2010/main" xmlns="">
                    <a14:imgLayer r:embed="rId6">
                      <a14:imgEffect>
                        <a14:brightnessContrast bright="-20000" contrast="-20000"/>
                      </a14:imgEffect>
                    </a14:imgLayer>
                  </a14:imgProps>
                </a:ex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ANSWER</a:t>
            </a:r>
            <a:endParaRPr lang="en-US" sz="2000" b="1" dirty="0">
              <a:solidFill>
                <a:schemeClr val="tx1"/>
              </a:solidFill>
              <a:latin typeface="Times New Roman" pitchFamily="18" charset="0"/>
              <a:cs typeface="Times New Roman" pitchFamily="18" charset="0"/>
            </a:endParaRPr>
          </a:p>
        </p:txBody>
      </p:sp>
      <p:sp>
        <p:nvSpPr>
          <p:cNvPr id="9" name="Content Placeholder 10"/>
          <p:cNvSpPr txBox="1">
            <a:spLocks/>
          </p:cNvSpPr>
          <p:nvPr/>
        </p:nvSpPr>
        <p:spPr>
          <a:xfrm>
            <a:off x="1273634" y="5287329"/>
            <a:ext cx="2153623" cy="446276"/>
          </a:xfrm>
          <a:prstGeom prst="rect">
            <a:avLst/>
          </a:prstGeom>
        </p:spPr>
        <p:txBody>
          <a:bodyPr wrap="square">
            <a:spAutoFit/>
          </a:bodyPr>
          <a:lstStyle>
            <a:lvl1pPr marL="274320" indent="-274320" algn="l" defTabSz="914400" rtl="0" eaLnBrk="1" latinLnBrk="0" hangingPunct="1">
              <a:spcBef>
                <a:spcPct val="20000"/>
              </a:spcBef>
              <a:buClr>
                <a:schemeClr val="accent1"/>
              </a:buClr>
              <a:buSzPct val="100000"/>
              <a:buFont typeface="Symbol" pitchFamily="18" charset="2"/>
              <a:buChar char=""/>
              <a:defRPr sz="2400" kern="1200">
                <a:solidFill>
                  <a:schemeClr val="tx2"/>
                </a:solidFill>
                <a:latin typeface="+mn-lt"/>
                <a:ea typeface="+mn-ea"/>
                <a:cs typeface="+mn-cs"/>
              </a:defRPr>
            </a:lvl1pPr>
            <a:lvl2pPr marL="576263" indent="-274320" algn="l" defTabSz="914400" rtl="0" eaLnBrk="1" latinLnBrk="0" hangingPunct="1">
              <a:spcBef>
                <a:spcPct val="20000"/>
              </a:spcBef>
              <a:buClr>
                <a:schemeClr val="accent1"/>
              </a:buClr>
              <a:buSzPct val="100000"/>
              <a:buFont typeface="Symbol" pitchFamily="18" charset="2"/>
              <a:buChar char=""/>
              <a:defRPr sz="2200" kern="1200">
                <a:solidFill>
                  <a:schemeClr val="tx2"/>
                </a:solidFill>
                <a:latin typeface="+mn-lt"/>
                <a:ea typeface="+mn-ea"/>
                <a:cs typeface="+mn-cs"/>
              </a:defRPr>
            </a:lvl2pPr>
            <a:lvl3pPr marL="855663" indent="-228600" algn="l" defTabSz="914400" rtl="0" eaLnBrk="1" latinLnBrk="0" hangingPunct="1">
              <a:spcBef>
                <a:spcPct val="20000"/>
              </a:spcBef>
              <a:buClr>
                <a:schemeClr val="accent1"/>
              </a:buClr>
              <a:buSzPct val="100000"/>
              <a:buFont typeface="Symbol" pitchFamily="18" charset="2"/>
              <a:buChar char=""/>
              <a:defRPr sz="2000" kern="1200">
                <a:solidFill>
                  <a:schemeClr val="tx2"/>
                </a:solidFill>
                <a:latin typeface="+mn-lt"/>
                <a:ea typeface="+mn-ea"/>
                <a:cs typeface="+mn-cs"/>
              </a:defRPr>
            </a:lvl3pPr>
            <a:lvl4pPr marL="1143000" indent="-228600" algn="l" defTabSz="914400" rtl="0" eaLnBrk="1" latinLnBrk="0" hangingPunct="1">
              <a:spcBef>
                <a:spcPct val="20000"/>
              </a:spcBef>
              <a:buClr>
                <a:schemeClr val="accent1"/>
              </a:buClr>
              <a:buSzPct val="100000"/>
              <a:buFont typeface="Symbol" pitchFamily="18" charset="2"/>
              <a:buChar char=""/>
              <a:defRPr sz="1800" kern="1200">
                <a:solidFill>
                  <a:schemeClr val="tx2"/>
                </a:solidFill>
                <a:latin typeface="+mn-lt"/>
                <a:ea typeface="+mn-ea"/>
                <a:cs typeface="+mn-cs"/>
              </a:defRPr>
            </a:lvl4pPr>
            <a:lvl5pPr marL="1463040" indent="-228600" algn="l" defTabSz="914400" rtl="0" eaLnBrk="1" latinLnBrk="0" hangingPunct="1">
              <a:spcBef>
                <a:spcPct val="20000"/>
              </a:spcBef>
              <a:buClr>
                <a:schemeClr val="accent1"/>
              </a:buClr>
              <a:buSzPct val="100000"/>
              <a:buFont typeface="Symbol" pitchFamily="18" charset="2"/>
              <a:buChar char=""/>
              <a:defRPr sz="1600" kern="1200">
                <a:solidFill>
                  <a:schemeClr val="tx2"/>
                </a:solidFill>
                <a:latin typeface="+mn-lt"/>
                <a:ea typeface="+mn-ea"/>
                <a:cs typeface="+mn-cs"/>
              </a:defRPr>
            </a:lvl5pPr>
            <a:lvl6pPr marL="178308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6pPr>
            <a:lvl7pPr marL="210312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7pPr>
            <a:lvl8pPr marL="242316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8pPr>
            <a:lvl9pPr marL="274320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9pPr>
          </a:lstStyle>
          <a:p>
            <a:pPr algn="just">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(A) </a:t>
            </a:r>
            <a:r>
              <a:rPr lang="en-US" sz="2300" dirty="0" smtClean="0">
                <a:solidFill>
                  <a:schemeClr val="tx1"/>
                </a:solidFill>
                <a:latin typeface="Times New Roman"/>
                <a:cs typeface="Times New Roman"/>
              </a:rPr>
              <a:t>I and II only</a:t>
            </a:r>
            <a:r>
              <a:rPr lang="en-US" sz="2300" dirty="0" smtClean="0">
                <a:solidFill>
                  <a:schemeClr val="tx1"/>
                </a:solidFill>
                <a:latin typeface="Times New Roman" pitchFamily="18" charset="0"/>
                <a:cs typeface="Times New Roman" pitchFamily="18" charset="0"/>
              </a:rPr>
              <a:t> </a:t>
            </a:r>
            <a:endParaRPr lang="en-US" sz="2300" baseline="30000" dirty="0">
              <a:solidFill>
                <a:schemeClr val="tx1"/>
              </a:solidFill>
              <a:latin typeface="Times New Roman" pitchFamily="18" charset="0"/>
              <a:cs typeface="Times New Roman" pitchFamily="18" charset="0"/>
            </a:endParaRPr>
          </a:p>
        </p:txBody>
      </p:sp>
      <p:sp>
        <p:nvSpPr>
          <p:cNvPr id="10" name="Content Placeholder 10"/>
          <p:cNvSpPr txBox="1">
            <a:spLocks/>
          </p:cNvSpPr>
          <p:nvPr/>
        </p:nvSpPr>
        <p:spPr>
          <a:xfrm>
            <a:off x="3672090" y="5287329"/>
            <a:ext cx="2307461" cy="446276"/>
          </a:xfrm>
          <a:prstGeom prst="rect">
            <a:avLst/>
          </a:prstGeom>
        </p:spPr>
        <p:txBody>
          <a:bodyPr wrap="square">
            <a:spAutoFit/>
          </a:bodyPr>
          <a:lstStyle>
            <a:lvl1pPr marL="274320" indent="-274320" algn="l" defTabSz="914400" rtl="0" eaLnBrk="1" latinLnBrk="0" hangingPunct="1">
              <a:spcBef>
                <a:spcPct val="20000"/>
              </a:spcBef>
              <a:buClr>
                <a:schemeClr val="accent1"/>
              </a:buClr>
              <a:buSzPct val="100000"/>
              <a:buFont typeface="Symbol" pitchFamily="18" charset="2"/>
              <a:buChar char=""/>
              <a:defRPr sz="2400" kern="1200">
                <a:solidFill>
                  <a:schemeClr val="tx2"/>
                </a:solidFill>
                <a:latin typeface="+mn-lt"/>
                <a:ea typeface="+mn-ea"/>
                <a:cs typeface="+mn-cs"/>
              </a:defRPr>
            </a:lvl1pPr>
            <a:lvl2pPr marL="576263" indent="-274320" algn="l" defTabSz="914400" rtl="0" eaLnBrk="1" latinLnBrk="0" hangingPunct="1">
              <a:spcBef>
                <a:spcPct val="20000"/>
              </a:spcBef>
              <a:buClr>
                <a:schemeClr val="accent1"/>
              </a:buClr>
              <a:buSzPct val="100000"/>
              <a:buFont typeface="Symbol" pitchFamily="18" charset="2"/>
              <a:buChar char=""/>
              <a:defRPr sz="2200" kern="1200">
                <a:solidFill>
                  <a:schemeClr val="tx2"/>
                </a:solidFill>
                <a:latin typeface="+mn-lt"/>
                <a:ea typeface="+mn-ea"/>
                <a:cs typeface="+mn-cs"/>
              </a:defRPr>
            </a:lvl2pPr>
            <a:lvl3pPr marL="855663" indent="-228600" algn="l" defTabSz="914400" rtl="0" eaLnBrk="1" latinLnBrk="0" hangingPunct="1">
              <a:spcBef>
                <a:spcPct val="20000"/>
              </a:spcBef>
              <a:buClr>
                <a:schemeClr val="accent1"/>
              </a:buClr>
              <a:buSzPct val="100000"/>
              <a:buFont typeface="Symbol" pitchFamily="18" charset="2"/>
              <a:buChar char=""/>
              <a:defRPr sz="2000" kern="1200">
                <a:solidFill>
                  <a:schemeClr val="tx2"/>
                </a:solidFill>
                <a:latin typeface="+mn-lt"/>
                <a:ea typeface="+mn-ea"/>
                <a:cs typeface="+mn-cs"/>
              </a:defRPr>
            </a:lvl3pPr>
            <a:lvl4pPr marL="1143000" indent="-228600" algn="l" defTabSz="914400" rtl="0" eaLnBrk="1" latinLnBrk="0" hangingPunct="1">
              <a:spcBef>
                <a:spcPct val="20000"/>
              </a:spcBef>
              <a:buClr>
                <a:schemeClr val="accent1"/>
              </a:buClr>
              <a:buSzPct val="100000"/>
              <a:buFont typeface="Symbol" pitchFamily="18" charset="2"/>
              <a:buChar char=""/>
              <a:defRPr sz="1800" kern="1200">
                <a:solidFill>
                  <a:schemeClr val="tx2"/>
                </a:solidFill>
                <a:latin typeface="+mn-lt"/>
                <a:ea typeface="+mn-ea"/>
                <a:cs typeface="+mn-cs"/>
              </a:defRPr>
            </a:lvl4pPr>
            <a:lvl5pPr marL="1463040" indent="-228600" algn="l" defTabSz="914400" rtl="0" eaLnBrk="1" latinLnBrk="0" hangingPunct="1">
              <a:spcBef>
                <a:spcPct val="20000"/>
              </a:spcBef>
              <a:buClr>
                <a:schemeClr val="accent1"/>
              </a:buClr>
              <a:buSzPct val="100000"/>
              <a:buFont typeface="Symbol" pitchFamily="18" charset="2"/>
              <a:buChar char=""/>
              <a:defRPr sz="1600" kern="1200">
                <a:solidFill>
                  <a:schemeClr val="tx2"/>
                </a:solidFill>
                <a:latin typeface="+mn-lt"/>
                <a:ea typeface="+mn-ea"/>
                <a:cs typeface="+mn-cs"/>
              </a:defRPr>
            </a:lvl5pPr>
            <a:lvl6pPr marL="178308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6pPr>
            <a:lvl7pPr marL="210312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7pPr>
            <a:lvl8pPr marL="242316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8pPr>
            <a:lvl9pPr marL="274320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9pPr>
          </a:lstStyle>
          <a:p>
            <a:pPr algn="just">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(B)</a:t>
            </a:r>
            <a:r>
              <a:rPr lang="en-US" sz="2300" i="1" dirty="0">
                <a:solidFill>
                  <a:schemeClr val="tx1"/>
                </a:solidFill>
                <a:latin typeface="Times New Roman" pitchFamily="18" charset="0"/>
                <a:cs typeface="Times New Roman" pitchFamily="18" charset="0"/>
              </a:rPr>
              <a:t> </a:t>
            </a:r>
            <a:r>
              <a:rPr lang="en-US" sz="2300" dirty="0">
                <a:solidFill>
                  <a:schemeClr val="tx1"/>
                </a:solidFill>
                <a:latin typeface="Times New Roman"/>
                <a:cs typeface="Times New Roman"/>
              </a:rPr>
              <a:t>I and </a:t>
            </a:r>
            <a:r>
              <a:rPr lang="en-US" sz="2300" dirty="0" smtClean="0">
                <a:solidFill>
                  <a:schemeClr val="tx1"/>
                </a:solidFill>
                <a:latin typeface="Times New Roman"/>
                <a:cs typeface="Times New Roman"/>
              </a:rPr>
              <a:t>III </a:t>
            </a:r>
            <a:r>
              <a:rPr lang="en-US" sz="2300" dirty="0">
                <a:solidFill>
                  <a:schemeClr val="tx1"/>
                </a:solidFill>
                <a:latin typeface="Times New Roman"/>
                <a:cs typeface="Times New Roman"/>
              </a:rPr>
              <a:t>only</a:t>
            </a:r>
            <a:r>
              <a:rPr lang="en-US" sz="2300" dirty="0" smtClean="0">
                <a:solidFill>
                  <a:schemeClr val="tx1"/>
                </a:solidFill>
                <a:latin typeface="Times New Roman" pitchFamily="18" charset="0"/>
                <a:cs typeface="Times New Roman" pitchFamily="18" charset="0"/>
              </a:rPr>
              <a:t> </a:t>
            </a:r>
            <a:endParaRPr lang="en-US" sz="2300" dirty="0">
              <a:solidFill>
                <a:schemeClr val="tx1"/>
              </a:solidFill>
              <a:latin typeface="Times New Roman" pitchFamily="18" charset="0"/>
              <a:cs typeface="Times New Roman" pitchFamily="18" charset="0"/>
            </a:endParaRPr>
          </a:p>
        </p:txBody>
      </p:sp>
      <p:sp>
        <p:nvSpPr>
          <p:cNvPr id="11" name="Content Placeholder 10"/>
          <p:cNvSpPr txBox="1">
            <a:spLocks/>
          </p:cNvSpPr>
          <p:nvPr/>
        </p:nvSpPr>
        <p:spPr>
          <a:xfrm>
            <a:off x="1273634" y="5792980"/>
            <a:ext cx="2339890" cy="446276"/>
          </a:xfrm>
          <a:prstGeom prst="rect">
            <a:avLst/>
          </a:prstGeom>
        </p:spPr>
        <p:txBody>
          <a:bodyPr wrap="square">
            <a:spAutoFit/>
          </a:bodyPr>
          <a:lstStyle>
            <a:lvl1pPr marL="274320" indent="-274320" algn="l" defTabSz="914400" rtl="0" eaLnBrk="1" latinLnBrk="0" hangingPunct="1">
              <a:spcBef>
                <a:spcPct val="20000"/>
              </a:spcBef>
              <a:buClr>
                <a:schemeClr val="accent1"/>
              </a:buClr>
              <a:buSzPct val="100000"/>
              <a:buFont typeface="Symbol" pitchFamily="18" charset="2"/>
              <a:buChar char=""/>
              <a:defRPr sz="2400" kern="1200">
                <a:solidFill>
                  <a:schemeClr val="tx2"/>
                </a:solidFill>
                <a:latin typeface="+mn-lt"/>
                <a:ea typeface="+mn-ea"/>
                <a:cs typeface="+mn-cs"/>
              </a:defRPr>
            </a:lvl1pPr>
            <a:lvl2pPr marL="576263" indent="-274320" algn="l" defTabSz="914400" rtl="0" eaLnBrk="1" latinLnBrk="0" hangingPunct="1">
              <a:spcBef>
                <a:spcPct val="20000"/>
              </a:spcBef>
              <a:buClr>
                <a:schemeClr val="accent1"/>
              </a:buClr>
              <a:buSzPct val="100000"/>
              <a:buFont typeface="Symbol" pitchFamily="18" charset="2"/>
              <a:buChar char=""/>
              <a:defRPr sz="2200" kern="1200">
                <a:solidFill>
                  <a:schemeClr val="tx2"/>
                </a:solidFill>
                <a:latin typeface="+mn-lt"/>
                <a:ea typeface="+mn-ea"/>
                <a:cs typeface="+mn-cs"/>
              </a:defRPr>
            </a:lvl2pPr>
            <a:lvl3pPr marL="855663" indent="-228600" algn="l" defTabSz="914400" rtl="0" eaLnBrk="1" latinLnBrk="0" hangingPunct="1">
              <a:spcBef>
                <a:spcPct val="20000"/>
              </a:spcBef>
              <a:buClr>
                <a:schemeClr val="accent1"/>
              </a:buClr>
              <a:buSzPct val="100000"/>
              <a:buFont typeface="Symbol" pitchFamily="18" charset="2"/>
              <a:buChar char=""/>
              <a:defRPr sz="2000" kern="1200">
                <a:solidFill>
                  <a:schemeClr val="tx2"/>
                </a:solidFill>
                <a:latin typeface="+mn-lt"/>
                <a:ea typeface="+mn-ea"/>
                <a:cs typeface="+mn-cs"/>
              </a:defRPr>
            </a:lvl3pPr>
            <a:lvl4pPr marL="1143000" indent="-228600" algn="l" defTabSz="914400" rtl="0" eaLnBrk="1" latinLnBrk="0" hangingPunct="1">
              <a:spcBef>
                <a:spcPct val="20000"/>
              </a:spcBef>
              <a:buClr>
                <a:schemeClr val="accent1"/>
              </a:buClr>
              <a:buSzPct val="100000"/>
              <a:buFont typeface="Symbol" pitchFamily="18" charset="2"/>
              <a:buChar char=""/>
              <a:defRPr sz="1800" kern="1200">
                <a:solidFill>
                  <a:schemeClr val="tx2"/>
                </a:solidFill>
                <a:latin typeface="+mn-lt"/>
                <a:ea typeface="+mn-ea"/>
                <a:cs typeface="+mn-cs"/>
              </a:defRPr>
            </a:lvl4pPr>
            <a:lvl5pPr marL="1463040" indent="-228600" algn="l" defTabSz="914400" rtl="0" eaLnBrk="1" latinLnBrk="0" hangingPunct="1">
              <a:spcBef>
                <a:spcPct val="20000"/>
              </a:spcBef>
              <a:buClr>
                <a:schemeClr val="accent1"/>
              </a:buClr>
              <a:buSzPct val="100000"/>
              <a:buFont typeface="Symbol" pitchFamily="18" charset="2"/>
              <a:buChar char=""/>
              <a:defRPr sz="1600" kern="1200">
                <a:solidFill>
                  <a:schemeClr val="tx2"/>
                </a:solidFill>
                <a:latin typeface="+mn-lt"/>
                <a:ea typeface="+mn-ea"/>
                <a:cs typeface="+mn-cs"/>
              </a:defRPr>
            </a:lvl5pPr>
            <a:lvl6pPr marL="178308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6pPr>
            <a:lvl7pPr marL="210312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7pPr>
            <a:lvl8pPr marL="242316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8pPr>
            <a:lvl9pPr marL="274320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9pPr>
          </a:lstStyle>
          <a:p>
            <a:pPr algn="just">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(C)</a:t>
            </a:r>
            <a:r>
              <a:rPr lang="en-US" sz="2300" i="1" dirty="0">
                <a:solidFill>
                  <a:schemeClr val="tx1"/>
                </a:solidFill>
                <a:latin typeface="Times New Roman" pitchFamily="18" charset="0"/>
                <a:cs typeface="Times New Roman" pitchFamily="18" charset="0"/>
              </a:rPr>
              <a:t> </a:t>
            </a:r>
            <a:r>
              <a:rPr lang="en-US" sz="2300" dirty="0" smtClean="0">
                <a:solidFill>
                  <a:schemeClr val="tx1"/>
                </a:solidFill>
                <a:latin typeface="Times New Roman"/>
                <a:cs typeface="Times New Roman"/>
              </a:rPr>
              <a:t>II </a:t>
            </a:r>
            <a:r>
              <a:rPr lang="en-US" sz="2300" dirty="0">
                <a:solidFill>
                  <a:schemeClr val="tx1"/>
                </a:solidFill>
                <a:latin typeface="Times New Roman"/>
                <a:cs typeface="Times New Roman"/>
              </a:rPr>
              <a:t>and </a:t>
            </a:r>
            <a:r>
              <a:rPr lang="en-US" sz="2300" dirty="0" smtClean="0">
                <a:solidFill>
                  <a:schemeClr val="tx1"/>
                </a:solidFill>
                <a:latin typeface="Times New Roman"/>
                <a:cs typeface="Times New Roman"/>
              </a:rPr>
              <a:t>III </a:t>
            </a:r>
            <a:r>
              <a:rPr lang="en-US" sz="2300" dirty="0">
                <a:solidFill>
                  <a:schemeClr val="tx1"/>
                </a:solidFill>
                <a:latin typeface="Times New Roman"/>
                <a:cs typeface="Times New Roman"/>
              </a:rPr>
              <a:t>only</a:t>
            </a:r>
            <a:r>
              <a:rPr lang="en-US" sz="2300" dirty="0" smtClean="0">
                <a:solidFill>
                  <a:schemeClr val="tx1"/>
                </a:solidFill>
                <a:latin typeface="Times New Roman" pitchFamily="18" charset="0"/>
                <a:cs typeface="Times New Roman" pitchFamily="18" charset="0"/>
              </a:rPr>
              <a:t> </a:t>
            </a:r>
            <a:endParaRPr lang="en-US" sz="2300" baseline="30000" dirty="0">
              <a:solidFill>
                <a:schemeClr val="tx1"/>
              </a:solidFill>
              <a:latin typeface="Times New Roman" pitchFamily="18" charset="0"/>
              <a:cs typeface="Times New Roman" pitchFamily="18" charset="0"/>
            </a:endParaRPr>
          </a:p>
        </p:txBody>
      </p:sp>
      <p:sp>
        <p:nvSpPr>
          <p:cNvPr id="12" name="Content Placeholder 10"/>
          <p:cNvSpPr txBox="1">
            <a:spLocks/>
          </p:cNvSpPr>
          <p:nvPr/>
        </p:nvSpPr>
        <p:spPr>
          <a:xfrm>
            <a:off x="3672089" y="5802124"/>
            <a:ext cx="2576311" cy="446276"/>
          </a:xfrm>
          <a:prstGeom prst="rect">
            <a:avLst/>
          </a:prstGeom>
        </p:spPr>
        <p:txBody>
          <a:bodyPr wrap="square">
            <a:spAutoFit/>
          </a:bodyPr>
          <a:lstStyle>
            <a:lvl1pPr marL="274320" indent="-274320" algn="l" defTabSz="914400" rtl="0" eaLnBrk="1" latinLnBrk="0" hangingPunct="1">
              <a:spcBef>
                <a:spcPct val="20000"/>
              </a:spcBef>
              <a:buClr>
                <a:schemeClr val="accent1"/>
              </a:buClr>
              <a:buSzPct val="100000"/>
              <a:buFont typeface="Symbol" pitchFamily="18" charset="2"/>
              <a:buChar char=""/>
              <a:defRPr sz="2400" kern="1200">
                <a:solidFill>
                  <a:schemeClr val="tx2"/>
                </a:solidFill>
                <a:latin typeface="+mn-lt"/>
                <a:ea typeface="+mn-ea"/>
                <a:cs typeface="+mn-cs"/>
              </a:defRPr>
            </a:lvl1pPr>
            <a:lvl2pPr marL="576263" indent="-274320" algn="l" defTabSz="914400" rtl="0" eaLnBrk="1" latinLnBrk="0" hangingPunct="1">
              <a:spcBef>
                <a:spcPct val="20000"/>
              </a:spcBef>
              <a:buClr>
                <a:schemeClr val="accent1"/>
              </a:buClr>
              <a:buSzPct val="100000"/>
              <a:buFont typeface="Symbol" pitchFamily="18" charset="2"/>
              <a:buChar char=""/>
              <a:defRPr sz="2200" kern="1200">
                <a:solidFill>
                  <a:schemeClr val="tx2"/>
                </a:solidFill>
                <a:latin typeface="+mn-lt"/>
                <a:ea typeface="+mn-ea"/>
                <a:cs typeface="+mn-cs"/>
              </a:defRPr>
            </a:lvl2pPr>
            <a:lvl3pPr marL="855663" indent="-228600" algn="l" defTabSz="914400" rtl="0" eaLnBrk="1" latinLnBrk="0" hangingPunct="1">
              <a:spcBef>
                <a:spcPct val="20000"/>
              </a:spcBef>
              <a:buClr>
                <a:schemeClr val="accent1"/>
              </a:buClr>
              <a:buSzPct val="100000"/>
              <a:buFont typeface="Symbol" pitchFamily="18" charset="2"/>
              <a:buChar char=""/>
              <a:defRPr sz="2000" kern="1200">
                <a:solidFill>
                  <a:schemeClr val="tx2"/>
                </a:solidFill>
                <a:latin typeface="+mn-lt"/>
                <a:ea typeface="+mn-ea"/>
                <a:cs typeface="+mn-cs"/>
              </a:defRPr>
            </a:lvl3pPr>
            <a:lvl4pPr marL="1143000" indent="-228600" algn="l" defTabSz="914400" rtl="0" eaLnBrk="1" latinLnBrk="0" hangingPunct="1">
              <a:spcBef>
                <a:spcPct val="20000"/>
              </a:spcBef>
              <a:buClr>
                <a:schemeClr val="accent1"/>
              </a:buClr>
              <a:buSzPct val="100000"/>
              <a:buFont typeface="Symbol" pitchFamily="18" charset="2"/>
              <a:buChar char=""/>
              <a:defRPr sz="1800" kern="1200">
                <a:solidFill>
                  <a:schemeClr val="tx2"/>
                </a:solidFill>
                <a:latin typeface="+mn-lt"/>
                <a:ea typeface="+mn-ea"/>
                <a:cs typeface="+mn-cs"/>
              </a:defRPr>
            </a:lvl4pPr>
            <a:lvl5pPr marL="1463040" indent="-228600" algn="l" defTabSz="914400" rtl="0" eaLnBrk="1" latinLnBrk="0" hangingPunct="1">
              <a:spcBef>
                <a:spcPct val="20000"/>
              </a:spcBef>
              <a:buClr>
                <a:schemeClr val="accent1"/>
              </a:buClr>
              <a:buSzPct val="100000"/>
              <a:buFont typeface="Symbol" pitchFamily="18" charset="2"/>
              <a:buChar char=""/>
              <a:defRPr sz="1600" kern="1200">
                <a:solidFill>
                  <a:schemeClr val="tx2"/>
                </a:solidFill>
                <a:latin typeface="+mn-lt"/>
                <a:ea typeface="+mn-ea"/>
                <a:cs typeface="+mn-cs"/>
              </a:defRPr>
            </a:lvl5pPr>
            <a:lvl6pPr marL="178308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6pPr>
            <a:lvl7pPr marL="210312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7pPr>
            <a:lvl8pPr marL="242316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8pPr>
            <a:lvl9pPr marL="274320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9pPr>
          </a:lstStyle>
          <a:p>
            <a:pPr algn="just">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(D)</a:t>
            </a:r>
            <a:r>
              <a:rPr lang="en-US" sz="2300" i="1" dirty="0">
                <a:solidFill>
                  <a:schemeClr val="tx1"/>
                </a:solidFill>
                <a:latin typeface="Times New Roman" pitchFamily="18" charset="0"/>
                <a:cs typeface="Times New Roman" pitchFamily="18" charset="0"/>
              </a:rPr>
              <a:t> </a:t>
            </a:r>
            <a:r>
              <a:rPr lang="en-US" sz="2300" dirty="0" smtClean="0">
                <a:solidFill>
                  <a:schemeClr val="tx1"/>
                </a:solidFill>
                <a:latin typeface="Times New Roman"/>
                <a:cs typeface="Times New Roman"/>
              </a:rPr>
              <a:t>I, II </a:t>
            </a:r>
            <a:r>
              <a:rPr lang="en-US" sz="2300" dirty="0">
                <a:solidFill>
                  <a:schemeClr val="tx1"/>
                </a:solidFill>
                <a:latin typeface="Times New Roman"/>
                <a:cs typeface="Times New Roman"/>
              </a:rPr>
              <a:t>and </a:t>
            </a:r>
            <a:r>
              <a:rPr lang="en-US" sz="2300" dirty="0" smtClean="0">
                <a:solidFill>
                  <a:schemeClr val="tx1"/>
                </a:solidFill>
                <a:latin typeface="Times New Roman"/>
                <a:cs typeface="Times New Roman"/>
              </a:rPr>
              <a:t>III</a:t>
            </a:r>
            <a:endParaRPr lang="en-US" sz="2300" dirty="0">
              <a:solidFill>
                <a:schemeClr val="tx1"/>
              </a:solidFill>
              <a:latin typeface="Times New Roman" pitchFamily="18" charset="0"/>
              <a:cs typeface="Times New Roman" pitchFamily="18" charset="0"/>
            </a:endParaRPr>
          </a:p>
        </p:txBody>
      </p:sp>
      <p:sp>
        <p:nvSpPr>
          <p:cNvPr id="13" name="TextBox 12"/>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4 Paper 1</a:t>
            </a:r>
          </a:p>
        </p:txBody>
      </p:sp>
    </p:spTree>
    <p:extLst>
      <p:ext uri="{BB962C8B-B14F-4D97-AF65-F5344CB8AC3E}">
        <p14:creationId xmlns:p14="http://schemas.microsoft.com/office/powerpoint/2010/main" xmlns="" val="235723117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500" fill="hold"/>
                                        <p:tgtEl>
                                          <p:spTgt spid="4"/>
                                        </p:tgtEl>
                                        <p:attrNameLst>
                                          <p:attrName>ppt_w</p:attrName>
                                        </p:attrNameLst>
                                      </p:cBhvr>
                                      <p:tavLst>
                                        <p:tav tm="0">
                                          <p:val>
                                            <p:fltVal val="0"/>
                                          </p:val>
                                        </p:tav>
                                        <p:tav tm="100000">
                                          <p:val>
                                            <p:strVal val="#ppt_w"/>
                                          </p:val>
                                        </p:tav>
                                      </p:tavLst>
                                    </p:anim>
                                    <p:anim calcmode="lin" valueType="num">
                                      <p:cBhvr>
                                        <p:cTn id="8" dur="500" fill="hold"/>
                                        <p:tgtEl>
                                          <p:spTgt spid="4"/>
                                        </p:tgtEl>
                                        <p:attrNameLst>
                                          <p:attrName>ppt_h</p:attrName>
                                        </p:attrNameLst>
                                      </p:cBhvr>
                                      <p:tavLst>
                                        <p:tav tm="0">
                                          <p:val>
                                            <p:fltVal val="0"/>
                                          </p:val>
                                        </p:tav>
                                        <p:tav tm="100000">
                                          <p:val>
                                            <p:strVal val="#ppt_h"/>
                                          </p:val>
                                        </p:tav>
                                      </p:tavLst>
                                    </p:anim>
                                    <p:animEffect transition="in" filter="fade">
                                      <p:cBhvr>
                                        <p:cTn id="9" dur="500"/>
                                        <p:tgtEl>
                                          <p:spTgt spid="4"/>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3"/>
                                        </p:tgtEl>
                                        <p:attrNameLst>
                                          <p:attrName>style.visibility</p:attrName>
                                        </p:attrNameLst>
                                      </p:cBhvr>
                                      <p:to>
                                        <p:strVal val="visible"/>
                                      </p:to>
                                    </p:set>
                                    <p:anim calcmode="lin" valueType="num">
                                      <p:cBhvr>
                                        <p:cTn id="12" dur="500" fill="hold"/>
                                        <p:tgtEl>
                                          <p:spTgt spid="3"/>
                                        </p:tgtEl>
                                        <p:attrNameLst>
                                          <p:attrName>ppt_w</p:attrName>
                                        </p:attrNameLst>
                                      </p:cBhvr>
                                      <p:tavLst>
                                        <p:tav tm="0">
                                          <p:val>
                                            <p:fltVal val="0"/>
                                          </p:val>
                                        </p:tav>
                                        <p:tav tm="100000">
                                          <p:val>
                                            <p:strVal val="#ppt_w"/>
                                          </p:val>
                                        </p:tav>
                                      </p:tavLst>
                                    </p:anim>
                                    <p:anim calcmode="lin" valueType="num">
                                      <p:cBhvr>
                                        <p:cTn id="13" dur="500" fill="hold"/>
                                        <p:tgtEl>
                                          <p:spTgt spid="3"/>
                                        </p:tgtEl>
                                        <p:attrNameLst>
                                          <p:attrName>ppt_h</p:attrName>
                                        </p:attrNameLst>
                                      </p:cBhvr>
                                      <p:tavLst>
                                        <p:tav tm="0">
                                          <p:val>
                                            <p:fltVal val="0"/>
                                          </p:val>
                                        </p:tav>
                                        <p:tav tm="100000">
                                          <p:val>
                                            <p:strVal val="#ppt_h"/>
                                          </p:val>
                                        </p:tav>
                                      </p:tavLst>
                                    </p:anim>
                                    <p:animEffect transition="in" filter="fade">
                                      <p:cBhvr>
                                        <p:cTn id="14" dur="500"/>
                                        <p:tgtEl>
                                          <p:spTgt spid="3"/>
                                        </p:tgtEl>
                                      </p:cBhvr>
                                    </p:animEffect>
                                  </p:childTnLst>
                                </p:cTn>
                              </p:par>
                              <p:par>
                                <p:cTn id="15" presetID="53" presetClass="entr" presetSubtype="16" fill="hold" nodeType="withEffect">
                                  <p:stCondLst>
                                    <p:cond delay="0"/>
                                  </p:stCondLst>
                                  <p:childTnLst>
                                    <p:set>
                                      <p:cBhvr>
                                        <p:cTn id="16" dur="1" fill="hold">
                                          <p:stCondLst>
                                            <p:cond delay="0"/>
                                          </p:stCondLst>
                                        </p:cTn>
                                        <p:tgtEl>
                                          <p:spTgt spid="13314"/>
                                        </p:tgtEl>
                                        <p:attrNameLst>
                                          <p:attrName>style.visibility</p:attrName>
                                        </p:attrNameLst>
                                      </p:cBhvr>
                                      <p:to>
                                        <p:strVal val="visible"/>
                                      </p:to>
                                    </p:set>
                                    <p:anim calcmode="lin" valueType="num">
                                      <p:cBhvr>
                                        <p:cTn id="17" dur="500" fill="hold"/>
                                        <p:tgtEl>
                                          <p:spTgt spid="13314"/>
                                        </p:tgtEl>
                                        <p:attrNameLst>
                                          <p:attrName>ppt_w</p:attrName>
                                        </p:attrNameLst>
                                      </p:cBhvr>
                                      <p:tavLst>
                                        <p:tav tm="0">
                                          <p:val>
                                            <p:fltVal val="0"/>
                                          </p:val>
                                        </p:tav>
                                        <p:tav tm="100000">
                                          <p:val>
                                            <p:strVal val="#ppt_w"/>
                                          </p:val>
                                        </p:tav>
                                      </p:tavLst>
                                    </p:anim>
                                    <p:anim calcmode="lin" valueType="num">
                                      <p:cBhvr>
                                        <p:cTn id="18" dur="500" fill="hold"/>
                                        <p:tgtEl>
                                          <p:spTgt spid="13314"/>
                                        </p:tgtEl>
                                        <p:attrNameLst>
                                          <p:attrName>ppt_h</p:attrName>
                                        </p:attrNameLst>
                                      </p:cBhvr>
                                      <p:tavLst>
                                        <p:tav tm="0">
                                          <p:val>
                                            <p:fltVal val="0"/>
                                          </p:val>
                                        </p:tav>
                                        <p:tav tm="100000">
                                          <p:val>
                                            <p:strVal val="#ppt_h"/>
                                          </p:val>
                                        </p:tav>
                                      </p:tavLst>
                                    </p:anim>
                                    <p:animEffect transition="in" filter="fade">
                                      <p:cBhvr>
                                        <p:cTn id="19" dur="500"/>
                                        <p:tgtEl>
                                          <p:spTgt spid="13314"/>
                                        </p:tgtEl>
                                      </p:cBhvr>
                                    </p:animEffect>
                                  </p:childTnLst>
                                </p:cTn>
                              </p:par>
                              <p:par>
                                <p:cTn id="20" presetID="53" presetClass="entr" presetSubtype="16" fill="hold" nodeType="withEffect">
                                  <p:stCondLst>
                                    <p:cond delay="0"/>
                                  </p:stCondLst>
                                  <p:childTnLst>
                                    <p:set>
                                      <p:cBhvr>
                                        <p:cTn id="21" dur="1" fill="hold">
                                          <p:stCondLst>
                                            <p:cond delay="0"/>
                                          </p:stCondLst>
                                        </p:cTn>
                                        <p:tgtEl>
                                          <p:spTgt spid="13315"/>
                                        </p:tgtEl>
                                        <p:attrNameLst>
                                          <p:attrName>style.visibility</p:attrName>
                                        </p:attrNameLst>
                                      </p:cBhvr>
                                      <p:to>
                                        <p:strVal val="visible"/>
                                      </p:to>
                                    </p:set>
                                    <p:anim calcmode="lin" valueType="num">
                                      <p:cBhvr>
                                        <p:cTn id="22" dur="500" fill="hold"/>
                                        <p:tgtEl>
                                          <p:spTgt spid="13315"/>
                                        </p:tgtEl>
                                        <p:attrNameLst>
                                          <p:attrName>ppt_w</p:attrName>
                                        </p:attrNameLst>
                                      </p:cBhvr>
                                      <p:tavLst>
                                        <p:tav tm="0">
                                          <p:val>
                                            <p:fltVal val="0"/>
                                          </p:val>
                                        </p:tav>
                                        <p:tav tm="100000">
                                          <p:val>
                                            <p:strVal val="#ppt_w"/>
                                          </p:val>
                                        </p:tav>
                                      </p:tavLst>
                                    </p:anim>
                                    <p:anim calcmode="lin" valueType="num">
                                      <p:cBhvr>
                                        <p:cTn id="23" dur="500" fill="hold"/>
                                        <p:tgtEl>
                                          <p:spTgt spid="13315"/>
                                        </p:tgtEl>
                                        <p:attrNameLst>
                                          <p:attrName>ppt_h</p:attrName>
                                        </p:attrNameLst>
                                      </p:cBhvr>
                                      <p:tavLst>
                                        <p:tav tm="0">
                                          <p:val>
                                            <p:fltVal val="0"/>
                                          </p:val>
                                        </p:tav>
                                        <p:tav tm="100000">
                                          <p:val>
                                            <p:strVal val="#ppt_h"/>
                                          </p:val>
                                        </p:tav>
                                      </p:tavLst>
                                    </p:anim>
                                    <p:animEffect transition="in" filter="fade">
                                      <p:cBhvr>
                                        <p:cTn id="24" dur="500"/>
                                        <p:tgtEl>
                                          <p:spTgt spid="13315"/>
                                        </p:tgtEl>
                                      </p:cBhvr>
                                    </p:animEffect>
                                  </p:childTnLst>
                                </p:cTn>
                              </p:par>
                              <p:par>
                                <p:cTn id="25" presetID="53" presetClass="entr" presetSubtype="16" fill="hold" nodeType="withEffect">
                                  <p:stCondLst>
                                    <p:cond delay="0"/>
                                  </p:stCondLst>
                                  <p:childTnLst>
                                    <p:set>
                                      <p:cBhvr>
                                        <p:cTn id="26" dur="1" fill="hold">
                                          <p:stCondLst>
                                            <p:cond delay="0"/>
                                          </p:stCondLst>
                                        </p:cTn>
                                        <p:tgtEl>
                                          <p:spTgt spid="13316"/>
                                        </p:tgtEl>
                                        <p:attrNameLst>
                                          <p:attrName>style.visibility</p:attrName>
                                        </p:attrNameLst>
                                      </p:cBhvr>
                                      <p:to>
                                        <p:strVal val="visible"/>
                                      </p:to>
                                    </p:set>
                                    <p:anim calcmode="lin" valueType="num">
                                      <p:cBhvr>
                                        <p:cTn id="27" dur="500" fill="hold"/>
                                        <p:tgtEl>
                                          <p:spTgt spid="13316"/>
                                        </p:tgtEl>
                                        <p:attrNameLst>
                                          <p:attrName>ppt_w</p:attrName>
                                        </p:attrNameLst>
                                      </p:cBhvr>
                                      <p:tavLst>
                                        <p:tav tm="0">
                                          <p:val>
                                            <p:fltVal val="0"/>
                                          </p:val>
                                        </p:tav>
                                        <p:tav tm="100000">
                                          <p:val>
                                            <p:strVal val="#ppt_w"/>
                                          </p:val>
                                        </p:tav>
                                      </p:tavLst>
                                    </p:anim>
                                    <p:anim calcmode="lin" valueType="num">
                                      <p:cBhvr>
                                        <p:cTn id="28" dur="500" fill="hold"/>
                                        <p:tgtEl>
                                          <p:spTgt spid="13316"/>
                                        </p:tgtEl>
                                        <p:attrNameLst>
                                          <p:attrName>ppt_h</p:attrName>
                                        </p:attrNameLst>
                                      </p:cBhvr>
                                      <p:tavLst>
                                        <p:tav tm="0">
                                          <p:val>
                                            <p:fltVal val="0"/>
                                          </p:val>
                                        </p:tav>
                                        <p:tav tm="100000">
                                          <p:val>
                                            <p:strVal val="#ppt_h"/>
                                          </p:val>
                                        </p:tav>
                                      </p:tavLst>
                                    </p:anim>
                                    <p:animEffect transition="in" filter="fade">
                                      <p:cBhvr>
                                        <p:cTn id="29" dur="500"/>
                                        <p:tgtEl>
                                          <p:spTgt spid="13316"/>
                                        </p:tgtEl>
                                      </p:cBhvr>
                                    </p:animEffect>
                                  </p:childTnLst>
                                </p:cTn>
                              </p:par>
                            </p:childTnLst>
                          </p:cTn>
                        </p:par>
                      </p:childTnLst>
                    </p:cTn>
                  </p:par>
                  <p:par>
                    <p:cTn id="30" fill="hold">
                      <p:stCondLst>
                        <p:cond delay="indefinite"/>
                      </p:stCondLst>
                      <p:childTnLst>
                        <p:par>
                          <p:cTn id="31" fill="hold">
                            <p:stCondLst>
                              <p:cond delay="0"/>
                            </p:stCondLst>
                            <p:childTnLst>
                              <p:par>
                                <p:cTn id="32" presetID="53" presetClass="entr" presetSubtype="16" fill="hold" grpId="0" nodeType="clickEffect">
                                  <p:stCondLst>
                                    <p:cond delay="0"/>
                                  </p:stCondLst>
                                  <p:childTnLst>
                                    <p:set>
                                      <p:cBhvr>
                                        <p:cTn id="33" dur="1" fill="hold">
                                          <p:stCondLst>
                                            <p:cond delay="0"/>
                                          </p:stCondLst>
                                        </p:cTn>
                                        <p:tgtEl>
                                          <p:spTgt spid="9"/>
                                        </p:tgtEl>
                                        <p:attrNameLst>
                                          <p:attrName>style.visibility</p:attrName>
                                        </p:attrNameLst>
                                      </p:cBhvr>
                                      <p:to>
                                        <p:strVal val="visible"/>
                                      </p:to>
                                    </p:set>
                                    <p:anim calcmode="lin" valueType="num">
                                      <p:cBhvr>
                                        <p:cTn id="34" dur="500" fill="hold"/>
                                        <p:tgtEl>
                                          <p:spTgt spid="9"/>
                                        </p:tgtEl>
                                        <p:attrNameLst>
                                          <p:attrName>ppt_w</p:attrName>
                                        </p:attrNameLst>
                                      </p:cBhvr>
                                      <p:tavLst>
                                        <p:tav tm="0">
                                          <p:val>
                                            <p:fltVal val="0"/>
                                          </p:val>
                                        </p:tav>
                                        <p:tav tm="100000">
                                          <p:val>
                                            <p:strVal val="#ppt_w"/>
                                          </p:val>
                                        </p:tav>
                                      </p:tavLst>
                                    </p:anim>
                                    <p:anim calcmode="lin" valueType="num">
                                      <p:cBhvr>
                                        <p:cTn id="35" dur="500" fill="hold"/>
                                        <p:tgtEl>
                                          <p:spTgt spid="9"/>
                                        </p:tgtEl>
                                        <p:attrNameLst>
                                          <p:attrName>ppt_h</p:attrName>
                                        </p:attrNameLst>
                                      </p:cBhvr>
                                      <p:tavLst>
                                        <p:tav tm="0">
                                          <p:val>
                                            <p:fltVal val="0"/>
                                          </p:val>
                                        </p:tav>
                                        <p:tav tm="100000">
                                          <p:val>
                                            <p:strVal val="#ppt_h"/>
                                          </p:val>
                                        </p:tav>
                                      </p:tavLst>
                                    </p:anim>
                                    <p:animEffect transition="in" filter="fade">
                                      <p:cBhvr>
                                        <p:cTn id="36" dur="500"/>
                                        <p:tgtEl>
                                          <p:spTgt spid="9"/>
                                        </p:tgtEl>
                                      </p:cBhvr>
                                    </p:animEffect>
                                  </p:childTnLst>
                                </p:cTn>
                              </p:par>
                              <p:par>
                                <p:cTn id="37" presetID="53" presetClass="entr" presetSubtype="16" fill="hold" grpId="0" nodeType="withEffect">
                                  <p:stCondLst>
                                    <p:cond delay="0"/>
                                  </p:stCondLst>
                                  <p:childTnLst>
                                    <p:set>
                                      <p:cBhvr>
                                        <p:cTn id="38" dur="1" fill="hold">
                                          <p:stCondLst>
                                            <p:cond delay="0"/>
                                          </p:stCondLst>
                                        </p:cTn>
                                        <p:tgtEl>
                                          <p:spTgt spid="10"/>
                                        </p:tgtEl>
                                        <p:attrNameLst>
                                          <p:attrName>style.visibility</p:attrName>
                                        </p:attrNameLst>
                                      </p:cBhvr>
                                      <p:to>
                                        <p:strVal val="visible"/>
                                      </p:to>
                                    </p:set>
                                    <p:anim calcmode="lin" valueType="num">
                                      <p:cBhvr>
                                        <p:cTn id="39" dur="500" fill="hold"/>
                                        <p:tgtEl>
                                          <p:spTgt spid="10"/>
                                        </p:tgtEl>
                                        <p:attrNameLst>
                                          <p:attrName>ppt_w</p:attrName>
                                        </p:attrNameLst>
                                      </p:cBhvr>
                                      <p:tavLst>
                                        <p:tav tm="0">
                                          <p:val>
                                            <p:fltVal val="0"/>
                                          </p:val>
                                        </p:tav>
                                        <p:tav tm="100000">
                                          <p:val>
                                            <p:strVal val="#ppt_w"/>
                                          </p:val>
                                        </p:tav>
                                      </p:tavLst>
                                    </p:anim>
                                    <p:anim calcmode="lin" valueType="num">
                                      <p:cBhvr>
                                        <p:cTn id="40" dur="500" fill="hold"/>
                                        <p:tgtEl>
                                          <p:spTgt spid="10"/>
                                        </p:tgtEl>
                                        <p:attrNameLst>
                                          <p:attrName>ppt_h</p:attrName>
                                        </p:attrNameLst>
                                      </p:cBhvr>
                                      <p:tavLst>
                                        <p:tav tm="0">
                                          <p:val>
                                            <p:fltVal val="0"/>
                                          </p:val>
                                        </p:tav>
                                        <p:tav tm="100000">
                                          <p:val>
                                            <p:strVal val="#ppt_h"/>
                                          </p:val>
                                        </p:tav>
                                      </p:tavLst>
                                    </p:anim>
                                    <p:animEffect transition="in" filter="fade">
                                      <p:cBhvr>
                                        <p:cTn id="41" dur="500"/>
                                        <p:tgtEl>
                                          <p:spTgt spid="10"/>
                                        </p:tgtEl>
                                      </p:cBhvr>
                                    </p:animEffect>
                                  </p:childTnLst>
                                </p:cTn>
                              </p:par>
                              <p:par>
                                <p:cTn id="42" presetID="53" presetClass="entr" presetSubtype="16" fill="hold" grpId="0" nodeType="withEffect">
                                  <p:stCondLst>
                                    <p:cond delay="0"/>
                                  </p:stCondLst>
                                  <p:childTnLst>
                                    <p:set>
                                      <p:cBhvr>
                                        <p:cTn id="43" dur="1" fill="hold">
                                          <p:stCondLst>
                                            <p:cond delay="0"/>
                                          </p:stCondLst>
                                        </p:cTn>
                                        <p:tgtEl>
                                          <p:spTgt spid="11"/>
                                        </p:tgtEl>
                                        <p:attrNameLst>
                                          <p:attrName>style.visibility</p:attrName>
                                        </p:attrNameLst>
                                      </p:cBhvr>
                                      <p:to>
                                        <p:strVal val="visible"/>
                                      </p:to>
                                    </p:set>
                                    <p:anim calcmode="lin" valueType="num">
                                      <p:cBhvr>
                                        <p:cTn id="44" dur="500" fill="hold"/>
                                        <p:tgtEl>
                                          <p:spTgt spid="11"/>
                                        </p:tgtEl>
                                        <p:attrNameLst>
                                          <p:attrName>ppt_w</p:attrName>
                                        </p:attrNameLst>
                                      </p:cBhvr>
                                      <p:tavLst>
                                        <p:tav tm="0">
                                          <p:val>
                                            <p:fltVal val="0"/>
                                          </p:val>
                                        </p:tav>
                                        <p:tav tm="100000">
                                          <p:val>
                                            <p:strVal val="#ppt_w"/>
                                          </p:val>
                                        </p:tav>
                                      </p:tavLst>
                                    </p:anim>
                                    <p:anim calcmode="lin" valueType="num">
                                      <p:cBhvr>
                                        <p:cTn id="45" dur="500" fill="hold"/>
                                        <p:tgtEl>
                                          <p:spTgt spid="11"/>
                                        </p:tgtEl>
                                        <p:attrNameLst>
                                          <p:attrName>ppt_h</p:attrName>
                                        </p:attrNameLst>
                                      </p:cBhvr>
                                      <p:tavLst>
                                        <p:tav tm="0">
                                          <p:val>
                                            <p:fltVal val="0"/>
                                          </p:val>
                                        </p:tav>
                                        <p:tav tm="100000">
                                          <p:val>
                                            <p:strVal val="#ppt_h"/>
                                          </p:val>
                                        </p:tav>
                                      </p:tavLst>
                                    </p:anim>
                                    <p:animEffect transition="in" filter="fade">
                                      <p:cBhvr>
                                        <p:cTn id="46" dur="500"/>
                                        <p:tgtEl>
                                          <p:spTgt spid="11"/>
                                        </p:tgtEl>
                                      </p:cBhvr>
                                    </p:animEffect>
                                  </p:childTnLst>
                                </p:cTn>
                              </p:par>
                              <p:par>
                                <p:cTn id="47" presetID="53" presetClass="entr" presetSubtype="16" fill="hold" grpId="0" nodeType="withEffect">
                                  <p:stCondLst>
                                    <p:cond delay="0"/>
                                  </p:stCondLst>
                                  <p:childTnLst>
                                    <p:set>
                                      <p:cBhvr>
                                        <p:cTn id="48" dur="1" fill="hold">
                                          <p:stCondLst>
                                            <p:cond delay="0"/>
                                          </p:stCondLst>
                                        </p:cTn>
                                        <p:tgtEl>
                                          <p:spTgt spid="12"/>
                                        </p:tgtEl>
                                        <p:attrNameLst>
                                          <p:attrName>style.visibility</p:attrName>
                                        </p:attrNameLst>
                                      </p:cBhvr>
                                      <p:to>
                                        <p:strVal val="visible"/>
                                      </p:to>
                                    </p:set>
                                    <p:anim calcmode="lin" valueType="num">
                                      <p:cBhvr>
                                        <p:cTn id="49" dur="500" fill="hold"/>
                                        <p:tgtEl>
                                          <p:spTgt spid="12"/>
                                        </p:tgtEl>
                                        <p:attrNameLst>
                                          <p:attrName>ppt_w</p:attrName>
                                        </p:attrNameLst>
                                      </p:cBhvr>
                                      <p:tavLst>
                                        <p:tav tm="0">
                                          <p:val>
                                            <p:fltVal val="0"/>
                                          </p:val>
                                        </p:tav>
                                        <p:tav tm="100000">
                                          <p:val>
                                            <p:strVal val="#ppt_w"/>
                                          </p:val>
                                        </p:tav>
                                      </p:tavLst>
                                    </p:anim>
                                    <p:anim calcmode="lin" valueType="num">
                                      <p:cBhvr>
                                        <p:cTn id="50" dur="500" fill="hold"/>
                                        <p:tgtEl>
                                          <p:spTgt spid="12"/>
                                        </p:tgtEl>
                                        <p:attrNameLst>
                                          <p:attrName>ppt_h</p:attrName>
                                        </p:attrNameLst>
                                      </p:cBhvr>
                                      <p:tavLst>
                                        <p:tav tm="0">
                                          <p:val>
                                            <p:fltVal val="0"/>
                                          </p:val>
                                        </p:tav>
                                        <p:tav tm="100000">
                                          <p:val>
                                            <p:strVal val="#ppt_h"/>
                                          </p:val>
                                        </p:tav>
                                      </p:tavLst>
                                    </p:anim>
                                    <p:animEffect transition="in" filter="fade">
                                      <p:cBhvr>
                                        <p:cTn id="51" dur="500"/>
                                        <p:tgtEl>
                                          <p:spTgt spid="12"/>
                                        </p:tgtEl>
                                      </p:cBhvr>
                                    </p:animEffect>
                                  </p:childTnLst>
                                </p:cTn>
                              </p:par>
                            </p:childTnLst>
                          </p:cTn>
                        </p:par>
                      </p:childTnLst>
                    </p:cTn>
                  </p:par>
                  <p:par>
                    <p:cTn id="52" fill="hold">
                      <p:stCondLst>
                        <p:cond delay="indefinite"/>
                      </p:stCondLst>
                      <p:childTnLst>
                        <p:par>
                          <p:cTn id="53" fill="hold">
                            <p:stCondLst>
                              <p:cond delay="0"/>
                            </p:stCondLst>
                            <p:childTnLst>
                              <p:par>
                                <p:cTn id="54" presetID="3" presetClass="entr" presetSubtype="10" fill="hold" grpId="0" nodeType="clickEffect">
                                  <p:stCondLst>
                                    <p:cond delay="0"/>
                                  </p:stCondLst>
                                  <p:childTnLst>
                                    <p:set>
                                      <p:cBhvr>
                                        <p:cTn id="55" dur="1" fill="hold">
                                          <p:stCondLst>
                                            <p:cond delay="0"/>
                                          </p:stCondLst>
                                        </p:cTn>
                                        <p:tgtEl>
                                          <p:spTgt spid="8"/>
                                        </p:tgtEl>
                                        <p:attrNameLst>
                                          <p:attrName>style.visibility</p:attrName>
                                        </p:attrNameLst>
                                      </p:cBhvr>
                                      <p:to>
                                        <p:strVal val="visible"/>
                                      </p:to>
                                    </p:set>
                                    <p:animEffect transition="in" filter="blinds(horizontal)">
                                      <p:cBhvr>
                                        <p:cTn id="56"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8" grpId="0" animBg="1"/>
      <p:bldP spid="9" grpId="0"/>
      <p:bldP spid="10" grpId="0"/>
      <p:bldP spid="11" grpId="0"/>
      <p:bldP spid="12" grpId="0"/>
    </p:bldLst>
  </p:timing>
</p:sld>
</file>

<file path=ppt/slides/slide7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338" name="Picture 2"/>
          <p:cNvPicPr>
            <a:picLocks noChangeAspect="1" noChangeArrowheads="1"/>
          </p:cNvPicPr>
          <p:nvPr/>
        </p:nvPicPr>
        <p:blipFill>
          <a:blip r:embed="rId2" cstate="print">
            <a:extLst>
              <a:ext uri="{28A0092B-C50C-407E-A947-70E740481C1C}">
                <a14:useLocalDpi xmlns:a14="http://schemas.microsoft.com/office/drawing/2010/main" xmlns="" val="0"/>
              </a:ext>
            </a:extLst>
          </a:blip>
          <a:srcRect/>
          <a:stretch>
            <a:fillRect/>
          </a:stretch>
        </p:blipFill>
        <p:spPr bwMode="auto">
          <a:xfrm>
            <a:off x="1209675" y="1942324"/>
            <a:ext cx="2117408" cy="153828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pic>
      <p:pic>
        <p:nvPicPr>
          <p:cNvPr id="14339" name="Picture 3"/>
          <p:cNvPicPr>
            <a:picLocks noChangeAspect="1" noChangeArrowheads="1"/>
          </p:cNvPicPr>
          <p:nvPr/>
        </p:nvPicPr>
        <p:blipFill>
          <a:blip r:embed="rId3" cstate="print">
            <a:extLst>
              <a:ext uri="{28A0092B-C50C-407E-A947-70E740481C1C}">
                <a14:useLocalDpi xmlns:a14="http://schemas.microsoft.com/office/drawing/2010/main" xmlns="" val="0"/>
              </a:ext>
            </a:extLst>
          </a:blip>
          <a:srcRect/>
          <a:stretch>
            <a:fillRect/>
          </a:stretch>
        </p:blipFill>
        <p:spPr bwMode="auto">
          <a:xfrm>
            <a:off x="1209675" y="3646717"/>
            <a:ext cx="2180749" cy="148399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pic>
      <p:pic>
        <p:nvPicPr>
          <p:cNvPr id="14340" name="Picture 4"/>
          <p:cNvPicPr>
            <a:picLocks noChangeAspect="1" noChangeArrowheads="1"/>
          </p:cNvPicPr>
          <p:nvPr/>
        </p:nvPicPr>
        <p:blipFill>
          <a:blip r:embed="rId4" cstate="print">
            <a:extLst>
              <a:ext uri="{28A0092B-C50C-407E-A947-70E740481C1C}">
                <a14:useLocalDpi xmlns:a14="http://schemas.microsoft.com/office/drawing/2010/main" xmlns="" val="0"/>
              </a:ext>
            </a:extLst>
          </a:blip>
          <a:srcRect/>
          <a:stretch>
            <a:fillRect/>
          </a:stretch>
        </p:blipFill>
        <p:spPr bwMode="auto">
          <a:xfrm>
            <a:off x="1209675" y="5295124"/>
            <a:ext cx="2244090" cy="148399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pic>
      <p:sp>
        <p:nvSpPr>
          <p:cNvPr id="6" name="Rectangle 5"/>
          <p:cNvSpPr/>
          <p:nvPr/>
        </p:nvSpPr>
        <p:spPr>
          <a:xfrm>
            <a:off x="609600" y="1828800"/>
            <a:ext cx="627095" cy="446276"/>
          </a:xfrm>
          <a:prstGeom prst="rect">
            <a:avLst/>
          </a:prstGeom>
        </p:spPr>
        <p:txBody>
          <a:bodyPr wrap="none">
            <a:spAutoFit/>
          </a:bodyPr>
          <a:lstStyle/>
          <a:p>
            <a:r>
              <a:rPr lang="en-US" sz="2300" b="1" smtClean="0">
                <a:latin typeface="Times New Roman" pitchFamily="18" charset="0"/>
                <a:cs typeface="Times New Roman" pitchFamily="18" charset="0"/>
              </a:rPr>
              <a:t>47. </a:t>
            </a:r>
            <a:endParaRPr lang="en-US" sz="2300" dirty="0">
              <a:latin typeface="Times New Roman" pitchFamily="18" charset="0"/>
              <a:cs typeface="Times New Roman" pitchFamily="18" charset="0"/>
            </a:endParaRPr>
          </a:p>
        </p:txBody>
      </p:sp>
      <p:sp>
        <p:nvSpPr>
          <p:cNvPr id="3" name="Rectangle 2"/>
          <p:cNvSpPr/>
          <p:nvPr/>
        </p:nvSpPr>
        <p:spPr>
          <a:xfrm>
            <a:off x="3505200" y="2428174"/>
            <a:ext cx="2553476" cy="800219"/>
          </a:xfrm>
          <a:prstGeom prst="rect">
            <a:avLst/>
          </a:prstGeom>
        </p:spPr>
        <p:txBody>
          <a:bodyPr wrap="square">
            <a:spAutoFit/>
          </a:bodyPr>
          <a:lstStyle/>
          <a:p>
            <a:r>
              <a:rPr lang="en-US" sz="2300" dirty="0" smtClean="0">
                <a:solidFill>
                  <a:srgbClr val="00A99D"/>
                </a:solidFill>
                <a:latin typeface="Times New Roman" pitchFamily="18" charset="0"/>
                <a:cs typeface="Times New Roman" pitchFamily="18" charset="0"/>
              </a:rPr>
              <a:t>1</a:t>
            </a:r>
            <a:r>
              <a:rPr lang="en-US" sz="2300" dirty="0" smtClean="0">
                <a:solidFill>
                  <a:srgbClr val="00A99D"/>
                </a:solidFill>
                <a:latin typeface="Times New Roman"/>
                <a:cs typeface="Times New Roman"/>
              </a:rPr>
              <a:t>–</a:t>
            </a:r>
            <a:r>
              <a:rPr lang="en-US" sz="2300" dirty="0" smtClean="0">
                <a:solidFill>
                  <a:srgbClr val="00A99D"/>
                </a:solidFill>
                <a:latin typeface="Times New Roman" pitchFamily="18" charset="0"/>
                <a:cs typeface="Times New Roman" pitchFamily="18" charset="0"/>
              </a:rPr>
              <a:t>1 </a:t>
            </a:r>
            <a:r>
              <a:rPr lang="en-US" sz="2300" dirty="0">
                <a:solidFill>
                  <a:srgbClr val="00A99D"/>
                </a:solidFill>
                <a:latin typeface="Times New Roman" pitchFamily="18" charset="0"/>
                <a:cs typeface="Times New Roman" pitchFamily="18" charset="0"/>
              </a:rPr>
              <a:t>relation which</a:t>
            </a:r>
          </a:p>
          <a:p>
            <a:r>
              <a:rPr lang="en-US" sz="2300" dirty="0">
                <a:solidFill>
                  <a:srgbClr val="00A99D"/>
                </a:solidFill>
                <a:latin typeface="Times New Roman" pitchFamily="18" charset="0"/>
                <a:cs typeface="Times New Roman" pitchFamily="18" charset="0"/>
              </a:rPr>
              <a:t>is a function.</a:t>
            </a:r>
          </a:p>
        </p:txBody>
      </p:sp>
      <p:sp>
        <p:nvSpPr>
          <p:cNvPr id="4" name="Rectangle 3"/>
          <p:cNvSpPr/>
          <p:nvPr/>
        </p:nvSpPr>
        <p:spPr>
          <a:xfrm>
            <a:off x="3505200" y="3657600"/>
            <a:ext cx="2743200" cy="800219"/>
          </a:xfrm>
          <a:prstGeom prst="rect">
            <a:avLst/>
          </a:prstGeom>
        </p:spPr>
        <p:txBody>
          <a:bodyPr wrap="square">
            <a:spAutoFit/>
          </a:bodyPr>
          <a:lstStyle/>
          <a:p>
            <a:r>
              <a:rPr lang="en-US" sz="2300" dirty="0" smtClean="0">
                <a:solidFill>
                  <a:srgbClr val="00A99D"/>
                </a:solidFill>
                <a:latin typeface="Times New Roman" pitchFamily="18" charset="0"/>
                <a:cs typeface="Times New Roman" pitchFamily="18" charset="0"/>
              </a:rPr>
              <a:t>1</a:t>
            </a:r>
            <a:r>
              <a:rPr lang="en-US" sz="2300" dirty="0" smtClean="0">
                <a:solidFill>
                  <a:srgbClr val="00A99D"/>
                </a:solidFill>
                <a:latin typeface="Times New Roman"/>
                <a:cs typeface="Times New Roman"/>
              </a:rPr>
              <a:t>–</a:t>
            </a:r>
            <a:r>
              <a:rPr lang="en-US" sz="2300" dirty="0" smtClean="0">
                <a:solidFill>
                  <a:srgbClr val="00A99D"/>
                </a:solidFill>
                <a:latin typeface="Times New Roman" pitchFamily="18" charset="0"/>
                <a:cs typeface="Times New Roman" pitchFamily="18" charset="0"/>
              </a:rPr>
              <a:t>1 </a:t>
            </a:r>
            <a:r>
              <a:rPr lang="en-US" sz="2300" dirty="0">
                <a:solidFill>
                  <a:srgbClr val="00A99D"/>
                </a:solidFill>
                <a:latin typeface="Times New Roman" pitchFamily="18" charset="0"/>
                <a:cs typeface="Times New Roman" pitchFamily="18" charset="0"/>
              </a:rPr>
              <a:t>relation which</a:t>
            </a:r>
          </a:p>
          <a:p>
            <a:r>
              <a:rPr lang="en-US" sz="2300" dirty="0" smtClean="0">
                <a:solidFill>
                  <a:srgbClr val="00A99D"/>
                </a:solidFill>
                <a:latin typeface="Times New Roman" pitchFamily="18" charset="0"/>
                <a:cs typeface="Times New Roman" pitchFamily="18" charset="0"/>
              </a:rPr>
              <a:t>is </a:t>
            </a:r>
            <a:r>
              <a:rPr lang="en-US" sz="2300" dirty="0">
                <a:solidFill>
                  <a:srgbClr val="00A99D"/>
                </a:solidFill>
                <a:latin typeface="Times New Roman" pitchFamily="18" charset="0"/>
                <a:cs typeface="Times New Roman" pitchFamily="18" charset="0"/>
              </a:rPr>
              <a:t>a function.</a:t>
            </a:r>
          </a:p>
        </p:txBody>
      </p:sp>
      <p:sp>
        <p:nvSpPr>
          <p:cNvPr id="5" name="Rectangle 4"/>
          <p:cNvSpPr/>
          <p:nvPr/>
        </p:nvSpPr>
        <p:spPr>
          <a:xfrm>
            <a:off x="3505200" y="5246638"/>
            <a:ext cx="2352869" cy="1154162"/>
          </a:xfrm>
          <a:prstGeom prst="rect">
            <a:avLst/>
          </a:prstGeom>
        </p:spPr>
        <p:txBody>
          <a:bodyPr wrap="square">
            <a:spAutoFit/>
          </a:bodyPr>
          <a:lstStyle/>
          <a:p>
            <a:r>
              <a:rPr lang="en-US" sz="2300" dirty="0" smtClean="0">
                <a:solidFill>
                  <a:srgbClr val="00A99D"/>
                </a:solidFill>
                <a:latin typeface="Times New Roman" pitchFamily="18" charset="0"/>
                <a:cs typeface="Times New Roman" pitchFamily="18" charset="0"/>
              </a:rPr>
              <a:t>many </a:t>
            </a:r>
            <a:r>
              <a:rPr lang="en-US" sz="2300" dirty="0" smtClean="0">
                <a:solidFill>
                  <a:srgbClr val="00A99D"/>
                </a:solidFill>
                <a:latin typeface="Times New Roman"/>
                <a:cs typeface="Times New Roman"/>
              </a:rPr>
              <a:t>– </a:t>
            </a:r>
            <a:r>
              <a:rPr lang="en-US" sz="2300" dirty="0" smtClean="0">
                <a:solidFill>
                  <a:srgbClr val="00A99D"/>
                </a:solidFill>
                <a:latin typeface="Times New Roman" pitchFamily="18" charset="0"/>
                <a:cs typeface="Times New Roman" pitchFamily="18" charset="0"/>
              </a:rPr>
              <a:t>many</a:t>
            </a:r>
            <a:endParaRPr lang="en-US" sz="2300" dirty="0">
              <a:solidFill>
                <a:srgbClr val="00A99D"/>
              </a:solidFill>
              <a:latin typeface="Times New Roman" pitchFamily="18" charset="0"/>
              <a:cs typeface="Times New Roman" pitchFamily="18" charset="0"/>
            </a:endParaRPr>
          </a:p>
          <a:p>
            <a:r>
              <a:rPr lang="en-US" sz="2300" dirty="0">
                <a:solidFill>
                  <a:srgbClr val="00A99D"/>
                </a:solidFill>
                <a:latin typeface="Times New Roman" pitchFamily="18" charset="0"/>
                <a:cs typeface="Times New Roman" pitchFamily="18" charset="0"/>
              </a:rPr>
              <a:t>relation which is</a:t>
            </a:r>
          </a:p>
          <a:p>
            <a:r>
              <a:rPr lang="en-US" sz="2300" dirty="0">
                <a:solidFill>
                  <a:srgbClr val="00A99D"/>
                </a:solidFill>
                <a:latin typeface="Times New Roman" pitchFamily="18" charset="0"/>
                <a:cs typeface="Times New Roman" pitchFamily="18" charset="0"/>
              </a:rPr>
              <a:t>not a function.</a:t>
            </a:r>
          </a:p>
        </p:txBody>
      </p:sp>
      <p:sp>
        <p:nvSpPr>
          <p:cNvPr id="9" name="TextBox 8"/>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4 Paper 1</a:t>
            </a:r>
          </a:p>
        </p:txBody>
      </p:sp>
    </p:spTree>
    <p:extLst>
      <p:ext uri="{BB962C8B-B14F-4D97-AF65-F5344CB8AC3E}">
        <p14:creationId xmlns:p14="http://schemas.microsoft.com/office/powerpoint/2010/main" xmlns="" val="1728389239"/>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500" fill="hold"/>
                                        <p:tgtEl>
                                          <p:spTgt spid="6"/>
                                        </p:tgtEl>
                                        <p:attrNameLst>
                                          <p:attrName>ppt_w</p:attrName>
                                        </p:attrNameLst>
                                      </p:cBhvr>
                                      <p:tavLst>
                                        <p:tav tm="0">
                                          <p:val>
                                            <p:fltVal val="0"/>
                                          </p:val>
                                        </p:tav>
                                        <p:tav tm="100000">
                                          <p:val>
                                            <p:strVal val="#ppt_w"/>
                                          </p:val>
                                        </p:tav>
                                      </p:tavLst>
                                    </p:anim>
                                    <p:anim calcmode="lin" valueType="num">
                                      <p:cBhvr>
                                        <p:cTn id="8" dur="500" fill="hold"/>
                                        <p:tgtEl>
                                          <p:spTgt spid="6"/>
                                        </p:tgtEl>
                                        <p:attrNameLst>
                                          <p:attrName>ppt_h</p:attrName>
                                        </p:attrNameLst>
                                      </p:cBhvr>
                                      <p:tavLst>
                                        <p:tav tm="0">
                                          <p:val>
                                            <p:fltVal val="0"/>
                                          </p:val>
                                        </p:tav>
                                        <p:tav tm="100000">
                                          <p:val>
                                            <p:strVal val="#ppt_h"/>
                                          </p:val>
                                        </p:tav>
                                      </p:tavLst>
                                    </p:anim>
                                    <p:animEffect transition="in" filter="fade">
                                      <p:cBhvr>
                                        <p:cTn id="9" dur="500"/>
                                        <p:tgtEl>
                                          <p:spTgt spid="6"/>
                                        </p:tgtEl>
                                      </p:cBhvr>
                                    </p:animEffect>
                                  </p:childTnLst>
                                </p:cTn>
                              </p:par>
                              <p:par>
                                <p:cTn id="10" presetID="53" presetClass="entr" presetSubtype="16" fill="hold" nodeType="withEffect">
                                  <p:stCondLst>
                                    <p:cond delay="0"/>
                                  </p:stCondLst>
                                  <p:childTnLst>
                                    <p:set>
                                      <p:cBhvr>
                                        <p:cTn id="11" dur="1" fill="hold">
                                          <p:stCondLst>
                                            <p:cond delay="0"/>
                                          </p:stCondLst>
                                        </p:cTn>
                                        <p:tgtEl>
                                          <p:spTgt spid="14338"/>
                                        </p:tgtEl>
                                        <p:attrNameLst>
                                          <p:attrName>style.visibility</p:attrName>
                                        </p:attrNameLst>
                                      </p:cBhvr>
                                      <p:to>
                                        <p:strVal val="visible"/>
                                      </p:to>
                                    </p:set>
                                    <p:anim calcmode="lin" valueType="num">
                                      <p:cBhvr>
                                        <p:cTn id="12" dur="500" fill="hold"/>
                                        <p:tgtEl>
                                          <p:spTgt spid="14338"/>
                                        </p:tgtEl>
                                        <p:attrNameLst>
                                          <p:attrName>ppt_w</p:attrName>
                                        </p:attrNameLst>
                                      </p:cBhvr>
                                      <p:tavLst>
                                        <p:tav tm="0">
                                          <p:val>
                                            <p:fltVal val="0"/>
                                          </p:val>
                                        </p:tav>
                                        <p:tav tm="100000">
                                          <p:val>
                                            <p:strVal val="#ppt_w"/>
                                          </p:val>
                                        </p:tav>
                                      </p:tavLst>
                                    </p:anim>
                                    <p:anim calcmode="lin" valueType="num">
                                      <p:cBhvr>
                                        <p:cTn id="13" dur="500" fill="hold"/>
                                        <p:tgtEl>
                                          <p:spTgt spid="14338"/>
                                        </p:tgtEl>
                                        <p:attrNameLst>
                                          <p:attrName>ppt_h</p:attrName>
                                        </p:attrNameLst>
                                      </p:cBhvr>
                                      <p:tavLst>
                                        <p:tav tm="0">
                                          <p:val>
                                            <p:fltVal val="0"/>
                                          </p:val>
                                        </p:tav>
                                        <p:tav tm="100000">
                                          <p:val>
                                            <p:strVal val="#ppt_h"/>
                                          </p:val>
                                        </p:tav>
                                      </p:tavLst>
                                    </p:anim>
                                    <p:animEffect transition="in" filter="fade">
                                      <p:cBhvr>
                                        <p:cTn id="14" dur="500"/>
                                        <p:tgtEl>
                                          <p:spTgt spid="14338"/>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3"/>
                                        </p:tgtEl>
                                        <p:attrNameLst>
                                          <p:attrName>style.visibility</p:attrName>
                                        </p:attrNameLst>
                                      </p:cBhvr>
                                      <p:to>
                                        <p:strVal val="visible"/>
                                      </p:to>
                                    </p:set>
                                    <p:anim calcmode="lin" valueType="num">
                                      <p:cBhvr>
                                        <p:cTn id="17" dur="500" fill="hold"/>
                                        <p:tgtEl>
                                          <p:spTgt spid="3"/>
                                        </p:tgtEl>
                                        <p:attrNameLst>
                                          <p:attrName>ppt_w</p:attrName>
                                        </p:attrNameLst>
                                      </p:cBhvr>
                                      <p:tavLst>
                                        <p:tav tm="0">
                                          <p:val>
                                            <p:fltVal val="0"/>
                                          </p:val>
                                        </p:tav>
                                        <p:tav tm="100000">
                                          <p:val>
                                            <p:strVal val="#ppt_w"/>
                                          </p:val>
                                        </p:tav>
                                      </p:tavLst>
                                    </p:anim>
                                    <p:anim calcmode="lin" valueType="num">
                                      <p:cBhvr>
                                        <p:cTn id="18" dur="500" fill="hold"/>
                                        <p:tgtEl>
                                          <p:spTgt spid="3"/>
                                        </p:tgtEl>
                                        <p:attrNameLst>
                                          <p:attrName>ppt_h</p:attrName>
                                        </p:attrNameLst>
                                      </p:cBhvr>
                                      <p:tavLst>
                                        <p:tav tm="0">
                                          <p:val>
                                            <p:fltVal val="0"/>
                                          </p:val>
                                        </p:tav>
                                        <p:tav tm="100000">
                                          <p:val>
                                            <p:strVal val="#ppt_h"/>
                                          </p:val>
                                        </p:tav>
                                      </p:tavLst>
                                    </p:anim>
                                    <p:animEffect transition="in" filter="fade">
                                      <p:cBhvr>
                                        <p:cTn id="19" dur="500"/>
                                        <p:tgtEl>
                                          <p:spTgt spid="3"/>
                                        </p:tgtEl>
                                      </p:cBhvr>
                                    </p:animEffect>
                                  </p:childTnLst>
                                </p:cTn>
                              </p:par>
                              <p:par>
                                <p:cTn id="20" presetID="53" presetClass="entr" presetSubtype="16" fill="hold" nodeType="withEffect">
                                  <p:stCondLst>
                                    <p:cond delay="0"/>
                                  </p:stCondLst>
                                  <p:childTnLst>
                                    <p:set>
                                      <p:cBhvr>
                                        <p:cTn id="21" dur="1" fill="hold">
                                          <p:stCondLst>
                                            <p:cond delay="0"/>
                                          </p:stCondLst>
                                        </p:cTn>
                                        <p:tgtEl>
                                          <p:spTgt spid="14339"/>
                                        </p:tgtEl>
                                        <p:attrNameLst>
                                          <p:attrName>style.visibility</p:attrName>
                                        </p:attrNameLst>
                                      </p:cBhvr>
                                      <p:to>
                                        <p:strVal val="visible"/>
                                      </p:to>
                                    </p:set>
                                    <p:anim calcmode="lin" valueType="num">
                                      <p:cBhvr>
                                        <p:cTn id="22" dur="500" fill="hold"/>
                                        <p:tgtEl>
                                          <p:spTgt spid="14339"/>
                                        </p:tgtEl>
                                        <p:attrNameLst>
                                          <p:attrName>ppt_w</p:attrName>
                                        </p:attrNameLst>
                                      </p:cBhvr>
                                      <p:tavLst>
                                        <p:tav tm="0">
                                          <p:val>
                                            <p:fltVal val="0"/>
                                          </p:val>
                                        </p:tav>
                                        <p:tav tm="100000">
                                          <p:val>
                                            <p:strVal val="#ppt_w"/>
                                          </p:val>
                                        </p:tav>
                                      </p:tavLst>
                                    </p:anim>
                                    <p:anim calcmode="lin" valueType="num">
                                      <p:cBhvr>
                                        <p:cTn id="23" dur="500" fill="hold"/>
                                        <p:tgtEl>
                                          <p:spTgt spid="14339"/>
                                        </p:tgtEl>
                                        <p:attrNameLst>
                                          <p:attrName>ppt_h</p:attrName>
                                        </p:attrNameLst>
                                      </p:cBhvr>
                                      <p:tavLst>
                                        <p:tav tm="0">
                                          <p:val>
                                            <p:fltVal val="0"/>
                                          </p:val>
                                        </p:tav>
                                        <p:tav tm="100000">
                                          <p:val>
                                            <p:strVal val="#ppt_h"/>
                                          </p:val>
                                        </p:tav>
                                      </p:tavLst>
                                    </p:anim>
                                    <p:animEffect transition="in" filter="fade">
                                      <p:cBhvr>
                                        <p:cTn id="24" dur="500"/>
                                        <p:tgtEl>
                                          <p:spTgt spid="14339"/>
                                        </p:tgtEl>
                                      </p:cBhvr>
                                    </p:animEffect>
                                  </p:childTnLst>
                                </p:cTn>
                              </p:par>
                              <p:par>
                                <p:cTn id="25" presetID="53" presetClass="entr" presetSubtype="16" fill="hold" grpId="0" nodeType="withEffect">
                                  <p:stCondLst>
                                    <p:cond delay="0"/>
                                  </p:stCondLst>
                                  <p:childTnLst>
                                    <p:set>
                                      <p:cBhvr>
                                        <p:cTn id="26" dur="1" fill="hold">
                                          <p:stCondLst>
                                            <p:cond delay="0"/>
                                          </p:stCondLst>
                                        </p:cTn>
                                        <p:tgtEl>
                                          <p:spTgt spid="4"/>
                                        </p:tgtEl>
                                        <p:attrNameLst>
                                          <p:attrName>style.visibility</p:attrName>
                                        </p:attrNameLst>
                                      </p:cBhvr>
                                      <p:to>
                                        <p:strVal val="visible"/>
                                      </p:to>
                                    </p:set>
                                    <p:anim calcmode="lin" valueType="num">
                                      <p:cBhvr>
                                        <p:cTn id="27" dur="500" fill="hold"/>
                                        <p:tgtEl>
                                          <p:spTgt spid="4"/>
                                        </p:tgtEl>
                                        <p:attrNameLst>
                                          <p:attrName>ppt_w</p:attrName>
                                        </p:attrNameLst>
                                      </p:cBhvr>
                                      <p:tavLst>
                                        <p:tav tm="0">
                                          <p:val>
                                            <p:fltVal val="0"/>
                                          </p:val>
                                        </p:tav>
                                        <p:tav tm="100000">
                                          <p:val>
                                            <p:strVal val="#ppt_w"/>
                                          </p:val>
                                        </p:tav>
                                      </p:tavLst>
                                    </p:anim>
                                    <p:anim calcmode="lin" valueType="num">
                                      <p:cBhvr>
                                        <p:cTn id="28" dur="500" fill="hold"/>
                                        <p:tgtEl>
                                          <p:spTgt spid="4"/>
                                        </p:tgtEl>
                                        <p:attrNameLst>
                                          <p:attrName>ppt_h</p:attrName>
                                        </p:attrNameLst>
                                      </p:cBhvr>
                                      <p:tavLst>
                                        <p:tav tm="0">
                                          <p:val>
                                            <p:fltVal val="0"/>
                                          </p:val>
                                        </p:tav>
                                        <p:tav tm="100000">
                                          <p:val>
                                            <p:strVal val="#ppt_h"/>
                                          </p:val>
                                        </p:tav>
                                      </p:tavLst>
                                    </p:anim>
                                    <p:animEffect transition="in" filter="fade">
                                      <p:cBhvr>
                                        <p:cTn id="29" dur="500"/>
                                        <p:tgtEl>
                                          <p:spTgt spid="4"/>
                                        </p:tgtEl>
                                      </p:cBhvr>
                                    </p:animEffect>
                                  </p:childTnLst>
                                </p:cTn>
                              </p:par>
                              <p:par>
                                <p:cTn id="30" presetID="53" presetClass="entr" presetSubtype="16" fill="hold" nodeType="withEffect">
                                  <p:stCondLst>
                                    <p:cond delay="0"/>
                                  </p:stCondLst>
                                  <p:childTnLst>
                                    <p:set>
                                      <p:cBhvr>
                                        <p:cTn id="31" dur="1" fill="hold">
                                          <p:stCondLst>
                                            <p:cond delay="0"/>
                                          </p:stCondLst>
                                        </p:cTn>
                                        <p:tgtEl>
                                          <p:spTgt spid="14340"/>
                                        </p:tgtEl>
                                        <p:attrNameLst>
                                          <p:attrName>style.visibility</p:attrName>
                                        </p:attrNameLst>
                                      </p:cBhvr>
                                      <p:to>
                                        <p:strVal val="visible"/>
                                      </p:to>
                                    </p:set>
                                    <p:anim calcmode="lin" valueType="num">
                                      <p:cBhvr>
                                        <p:cTn id="32" dur="500" fill="hold"/>
                                        <p:tgtEl>
                                          <p:spTgt spid="14340"/>
                                        </p:tgtEl>
                                        <p:attrNameLst>
                                          <p:attrName>ppt_w</p:attrName>
                                        </p:attrNameLst>
                                      </p:cBhvr>
                                      <p:tavLst>
                                        <p:tav tm="0">
                                          <p:val>
                                            <p:fltVal val="0"/>
                                          </p:val>
                                        </p:tav>
                                        <p:tav tm="100000">
                                          <p:val>
                                            <p:strVal val="#ppt_w"/>
                                          </p:val>
                                        </p:tav>
                                      </p:tavLst>
                                    </p:anim>
                                    <p:anim calcmode="lin" valueType="num">
                                      <p:cBhvr>
                                        <p:cTn id="33" dur="500" fill="hold"/>
                                        <p:tgtEl>
                                          <p:spTgt spid="14340"/>
                                        </p:tgtEl>
                                        <p:attrNameLst>
                                          <p:attrName>ppt_h</p:attrName>
                                        </p:attrNameLst>
                                      </p:cBhvr>
                                      <p:tavLst>
                                        <p:tav tm="0">
                                          <p:val>
                                            <p:fltVal val="0"/>
                                          </p:val>
                                        </p:tav>
                                        <p:tav tm="100000">
                                          <p:val>
                                            <p:strVal val="#ppt_h"/>
                                          </p:val>
                                        </p:tav>
                                      </p:tavLst>
                                    </p:anim>
                                    <p:animEffect transition="in" filter="fade">
                                      <p:cBhvr>
                                        <p:cTn id="34" dur="500"/>
                                        <p:tgtEl>
                                          <p:spTgt spid="14340"/>
                                        </p:tgtEl>
                                      </p:cBhvr>
                                    </p:animEffect>
                                  </p:childTnLst>
                                </p:cTn>
                              </p:par>
                              <p:par>
                                <p:cTn id="35" presetID="53" presetClass="entr" presetSubtype="16" fill="hold" grpId="0" nodeType="withEffect">
                                  <p:stCondLst>
                                    <p:cond delay="0"/>
                                  </p:stCondLst>
                                  <p:childTnLst>
                                    <p:set>
                                      <p:cBhvr>
                                        <p:cTn id="36" dur="1" fill="hold">
                                          <p:stCondLst>
                                            <p:cond delay="0"/>
                                          </p:stCondLst>
                                        </p:cTn>
                                        <p:tgtEl>
                                          <p:spTgt spid="5"/>
                                        </p:tgtEl>
                                        <p:attrNameLst>
                                          <p:attrName>style.visibility</p:attrName>
                                        </p:attrNameLst>
                                      </p:cBhvr>
                                      <p:to>
                                        <p:strVal val="visible"/>
                                      </p:to>
                                    </p:set>
                                    <p:anim calcmode="lin" valueType="num">
                                      <p:cBhvr>
                                        <p:cTn id="37" dur="500" fill="hold"/>
                                        <p:tgtEl>
                                          <p:spTgt spid="5"/>
                                        </p:tgtEl>
                                        <p:attrNameLst>
                                          <p:attrName>ppt_w</p:attrName>
                                        </p:attrNameLst>
                                      </p:cBhvr>
                                      <p:tavLst>
                                        <p:tav tm="0">
                                          <p:val>
                                            <p:fltVal val="0"/>
                                          </p:val>
                                        </p:tav>
                                        <p:tav tm="100000">
                                          <p:val>
                                            <p:strVal val="#ppt_w"/>
                                          </p:val>
                                        </p:tav>
                                      </p:tavLst>
                                    </p:anim>
                                    <p:anim calcmode="lin" valueType="num">
                                      <p:cBhvr>
                                        <p:cTn id="38" dur="500" fill="hold"/>
                                        <p:tgtEl>
                                          <p:spTgt spid="5"/>
                                        </p:tgtEl>
                                        <p:attrNameLst>
                                          <p:attrName>ppt_h</p:attrName>
                                        </p:attrNameLst>
                                      </p:cBhvr>
                                      <p:tavLst>
                                        <p:tav tm="0">
                                          <p:val>
                                            <p:fltVal val="0"/>
                                          </p:val>
                                        </p:tav>
                                        <p:tav tm="100000">
                                          <p:val>
                                            <p:strVal val="#ppt_h"/>
                                          </p:val>
                                        </p:tav>
                                      </p:tavLst>
                                    </p:anim>
                                    <p:animEffect transition="in" filter="fade">
                                      <p:cBhvr>
                                        <p:cTn id="39"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3" grpId="0"/>
      <p:bldP spid="4" grpId="0"/>
      <p:bldP spid="5" grpId="0"/>
    </p:bldLst>
  </p:timing>
</p:sld>
</file>

<file path=ppt/slides/slide7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609600" y="2667000"/>
            <a:ext cx="627095" cy="446276"/>
          </a:xfrm>
          <a:prstGeom prst="rect">
            <a:avLst/>
          </a:prstGeom>
        </p:spPr>
        <p:txBody>
          <a:bodyPr wrap="none">
            <a:spAutoFit/>
          </a:bodyPr>
          <a:lstStyle/>
          <a:p>
            <a:r>
              <a:rPr lang="en-US" sz="2300" b="1" dirty="0" smtClean="0">
                <a:latin typeface="Times New Roman" pitchFamily="18" charset="0"/>
                <a:cs typeface="Times New Roman" pitchFamily="18" charset="0"/>
              </a:rPr>
              <a:t>48. </a:t>
            </a:r>
            <a:endParaRPr lang="en-US" sz="2300" dirty="0">
              <a:latin typeface="Times New Roman" pitchFamily="18" charset="0"/>
              <a:cs typeface="Times New Roman" pitchFamily="18" charset="0"/>
            </a:endParaRPr>
          </a:p>
        </p:txBody>
      </p:sp>
      <p:sp>
        <p:nvSpPr>
          <p:cNvPr id="3" name="Rectangle 2"/>
          <p:cNvSpPr/>
          <p:nvPr/>
        </p:nvSpPr>
        <p:spPr>
          <a:xfrm>
            <a:off x="1212644" y="2667000"/>
            <a:ext cx="3676006" cy="446276"/>
          </a:xfrm>
          <a:prstGeom prst="rect">
            <a:avLst/>
          </a:prstGeom>
        </p:spPr>
        <p:txBody>
          <a:bodyPr wrap="none">
            <a:spAutoFit/>
          </a:bodyPr>
          <a:lstStyle/>
          <a:p>
            <a:r>
              <a:rPr lang="en-US" sz="2300" dirty="0">
                <a:latin typeface="Times New Roman" pitchFamily="18" charset="0"/>
                <a:cs typeface="Times New Roman" pitchFamily="18" charset="0"/>
              </a:rPr>
              <a:t>If </a:t>
            </a:r>
            <a:r>
              <a:rPr lang="en-US" sz="2300" i="1" dirty="0">
                <a:latin typeface="Times New Roman" pitchFamily="18" charset="0"/>
                <a:cs typeface="Times New Roman" pitchFamily="18" charset="0"/>
              </a:rPr>
              <a:t>f </a:t>
            </a:r>
            <a:r>
              <a:rPr lang="en-US" sz="2300" dirty="0" smtClean="0">
                <a:latin typeface="Times New Roman" pitchFamily="18" charset="0"/>
                <a:cs typeface="Times New Roman" pitchFamily="18" charset="0"/>
              </a:rPr>
              <a:t>: </a:t>
            </a:r>
            <a:r>
              <a:rPr lang="en-US" sz="2300" i="1" dirty="0" smtClean="0">
                <a:latin typeface="Times New Roman" pitchFamily="18" charset="0"/>
                <a:cs typeface="Times New Roman" pitchFamily="18" charset="0"/>
              </a:rPr>
              <a:t>x</a:t>
            </a:r>
            <a:r>
              <a:rPr lang="en-US" sz="2300" dirty="0">
                <a:latin typeface="Times New Roman" pitchFamily="18" charset="0"/>
                <a:cs typeface="Times New Roman" pitchFamily="18" charset="0"/>
              </a:rPr>
              <a:t>→ </a:t>
            </a:r>
            <a:r>
              <a:rPr lang="en-US" sz="2300" i="1" dirty="0">
                <a:latin typeface="Times New Roman" pitchFamily="18" charset="0"/>
                <a:cs typeface="Times New Roman" pitchFamily="18" charset="0"/>
              </a:rPr>
              <a:t>x</a:t>
            </a:r>
            <a:r>
              <a:rPr lang="en-US" sz="2300" baseline="30000" dirty="0">
                <a:latin typeface="Times New Roman" pitchFamily="18" charset="0"/>
                <a:cs typeface="Times New Roman" pitchFamily="18" charset="0"/>
              </a:rPr>
              <a:t>3</a:t>
            </a:r>
            <a:r>
              <a:rPr lang="en-US" sz="2300" dirty="0">
                <a:latin typeface="Times New Roman" pitchFamily="18" charset="0"/>
                <a:cs typeface="Times New Roman" pitchFamily="18" charset="0"/>
              </a:rPr>
              <a:t> </a:t>
            </a:r>
            <a:r>
              <a:rPr lang="en-US" sz="2300" dirty="0" smtClean="0">
                <a:latin typeface="Times New Roman" pitchFamily="18" charset="0"/>
                <a:cs typeface="Times New Roman" pitchFamily="18" charset="0"/>
              </a:rPr>
              <a:t>+ 5</a:t>
            </a:r>
            <a:r>
              <a:rPr lang="en-US" sz="2300" dirty="0">
                <a:latin typeface="Times New Roman" pitchFamily="18" charset="0"/>
                <a:cs typeface="Times New Roman" pitchFamily="18" charset="0"/>
              </a:rPr>
              <a:t>, then </a:t>
            </a:r>
            <a:r>
              <a:rPr lang="en-US" sz="2300" i="1" dirty="0" smtClean="0">
                <a:latin typeface="Times New Roman" pitchFamily="18" charset="0"/>
                <a:cs typeface="Times New Roman" pitchFamily="18" charset="0"/>
              </a:rPr>
              <a:t>f </a:t>
            </a:r>
            <a:r>
              <a:rPr lang="en-US" sz="2300" dirty="0" smtClean="0">
                <a:latin typeface="Times New Roman" pitchFamily="18" charset="0"/>
                <a:cs typeface="Times New Roman" pitchFamily="18" charset="0"/>
              </a:rPr>
              <a:t>(</a:t>
            </a:r>
            <a:r>
              <a:rPr lang="en-US" sz="2300" dirty="0" smtClean="0">
                <a:latin typeface="Times New Roman"/>
                <a:cs typeface="Times New Roman"/>
              </a:rPr>
              <a:t>–2</a:t>
            </a:r>
            <a:r>
              <a:rPr lang="en-US" sz="2300" dirty="0" smtClean="0">
                <a:latin typeface="Times New Roman" pitchFamily="18" charset="0"/>
                <a:cs typeface="Times New Roman" pitchFamily="18" charset="0"/>
              </a:rPr>
              <a:t> </a:t>
            </a:r>
            <a:r>
              <a:rPr lang="en-US" sz="2300" dirty="0">
                <a:latin typeface="Times New Roman" pitchFamily="18" charset="0"/>
                <a:cs typeface="Times New Roman" pitchFamily="18" charset="0"/>
              </a:rPr>
              <a:t>) is</a:t>
            </a:r>
          </a:p>
        </p:txBody>
      </p:sp>
      <p:sp>
        <p:nvSpPr>
          <p:cNvPr id="5" name="Content Placeholder 10"/>
          <p:cNvSpPr txBox="1">
            <a:spLocks/>
          </p:cNvSpPr>
          <p:nvPr/>
        </p:nvSpPr>
        <p:spPr>
          <a:xfrm>
            <a:off x="1197864" y="3133344"/>
            <a:ext cx="1450340" cy="599459"/>
          </a:xfrm>
          <a:prstGeom prst="rect">
            <a:avLst/>
          </a:prstGeom>
        </p:spPr>
        <p:txBody>
          <a:bodyPr wrap="square">
            <a:spAutoFit/>
          </a:bodyPr>
          <a:lstStyle>
            <a:lvl1pPr marL="274320" indent="-274320" algn="l" defTabSz="914400" rtl="0" eaLnBrk="1" latinLnBrk="0" hangingPunct="1">
              <a:spcBef>
                <a:spcPct val="20000"/>
              </a:spcBef>
              <a:buClr>
                <a:schemeClr val="accent1"/>
              </a:buClr>
              <a:buSzPct val="100000"/>
              <a:buFont typeface="Symbol" pitchFamily="18" charset="2"/>
              <a:buChar char=""/>
              <a:defRPr sz="2400" kern="1200">
                <a:solidFill>
                  <a:schemeClr val="tx2"/>
                </a:solidFill>
                <a:latin typeface="+mn-lt"/>
                <a:ea typeface="+mn-ea"/>
                <a:cs typeface="+mn-cs"/>
              </a:defRPr>
            </a:lvl1pPr>
            <a:lvl2pPr marL="576263" indent="-274320" algn="l" defTabSz="914400" rtl="0" eaLnBrk="1" latinLnBrk="0" hangingPunct="1">
              <a:spcBef>
                <a:spcPct val="20000"/>
              </a:spcBef>
              <a:buClr>
                <a:schemeClr val="accent1"/>
              </a:buClr>
              <a:buSzPct val="100000"/>
              <a:buFont typeface="Symbol" pitchFamily="18" charset="2"/>
              <a:buChar char=""/>
              <a:defRPr sz="2200" kern="1200">
                <a:solidFill>
                  <a:schemeClr val="tx2"/>
                </a:solidFill>
                <a:latin typeface="+mn-lt"/>
                <a:ea typeface="+mn-ea"/>
                <a:cs typeface="+mn-cs"/>
              </a:defRPr>
            </a:lvl2pPr>
            <a:lvl3pPr marL="855663" indent="-228600" algn="l" defTabSz="914400" rtl="0" eaLnBrk="1" latinLnBrk="0" hangingPunct="1">
              <a:spcBef>
                <a:spcPct val="20000"/>
              </a:spcBef>
              <a:buClr>
                <a:schemeClr val="accent1"/>
              </a:buClr>
              <a:buSzPct val="100000"/>
              <a:buFont typeface="Symbol" pitchFamily="18" charset="2"/>
              <a:buChar char=""/>
              <a:defRPr sz="2000" kern="1200">
                <a:solidFill>
                  <a:schemeClr val="tx2"/>
                </a:solidFill>
                <a:latin typeface="+mn-lt"/>
                <a:ea typeface="+mn-ea"/>
                <a:cs typeface="+mn-cs"/>
              </a:defRPr>
            </a:lvl3pPr>
            <a:lvl4pPr marL="1143000" indent="-228600" algn="l" defTabSz="914400" rtl="0" eaLnBrk="1" latinLnBrk="0" hangingPunct="1">
              <a:spcBef>
                <a:spcPct val="20000"/>
              </a:spcBef>
              <a:buClr>
                <a:schemeClr val="accent1"/>
              </a:buClr>
              <a:buSzPct val="100000"/>
              <a:buFont typeface="Symbol" pitchFamily="18" charset="2"/>
              <a:buChar char=""/>
              <a:defRPr sz="1800" kern="1200">
                <a:solidFill>
                  <a:schemeClr val="tx2"/>
                </a:solidFill>
                <a:latin typeface="+mn-lt"/>
                <a:ea typeface="+mn-ea"/>
                <a:cs typeface="+mn-cs"/>
              </a:defRPr>
            </a:lvl4pPr>
            <a:lvl5pPr marL="1463040" indent="-228600" algn="l" defTabSz="914400" rtl="0" eaLnBrk="1" latinLnBrk="0" hangingPunct="1">
              <a:spcBef>
                <a:spcPct val="20000"/>
              </a:spcBef>
              <a:buClr>
                <a:schemeClr val="accent1"/>
              </a:buClr>
              <a:buSzPct val="100000"/>
              <a:buFont typeface="Symbol" pitchFamily="18" charset="2"/>
              <a:buChar char=""/>
              <a:defRPr sz="1600" kern="1200">
                <a:solidFill>
                  <a:schemeClr val="tx2"/>
                </a:solidFill>
                <a:latin typeface="+mn-lt"/>
                <a:ea typeface="+mn-ea"/>
                <a:cs typeface="+mn-cs"/>
              </a:defRPr>
            </a:lvl5pPr>
            <a:lvl6pPr marL="178308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6pPr>
            <a:lvl7pPr marL="210312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7pPr>
            <a:lvl8pPr marL="242316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8pPr>
            <a:lvl9pPr marL="274320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9pPr>
          </a:lstStyle>
          <a:p>
            <a:pPr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(A) </a:t>
            </a:r>
            <a:r>
              <a:rPr lang="en-US" sz="2300" dirty="0" smtClean="0">
                <a:solidFill>
                  <a:schemeClr val="tx1"/>
                </a:solidFill>
                <a:latin typeface="Times New Roman"/>
                <a:cs typeface="Times New Roman"/>
              </a:rPr>
              <a:t>–3</a:t>
            </a:r>
            <a:endParaRPr lang="en-US" sz="2300" dirty="0">
              <a:solidFill>
                <a:schemeClr val="tx1"/>
              </a:solidFill>
              <a:latin typeface="Times New Roman" pitchFamily="18" charset="0"/>
              <a:cs typeface="Times New Roman" pitchFamily="18" charset="0"/>
            </a:endParaRPr>
          </a:p>
        </p:txBody>
      </p:sp>
      <p:sp>
        <p:nvSpPr>
          <p:cNvPr id="6" name="Content Placeholder 10"/>
          <p:cNvSpPr txBox="1">
            <a:spLocks/>
          </p:cNvSpPr>
          <p:nvPr/>
        </p:nvSpPr>
        <p:spPr>
          <a:xfrm>
            <a:off x="2648204" y="3133344"/>
            <a:ext cx="1383356" cy="599459"/>
          </a:xfrm>
          <a:prstGeom prst="rect">
            <a:avLst/>
          </a:prstGeom>
        </p:spPr>
        <p:txBody>
          <a:bodyPr wrap="square">
            <a:spAutoFit/>
          </a:bodyPr>
          <a:lstStyle>
            <a:lvl1pPr marL="274320" indent="-274320" algn="l" defTabSz="914400" rtl="0" eaLnBrk="1" latinLnBrk="0" hangingPunct="1">
              <a:spcBef>
                <a:spcPct val="20000"/>
              </a:spcBef>
              <a:buClr>
                <a:schemeClr val="accent1"/>
              </a:buClr>
              <a:buSzPct val="100000"/>
              <a:buFont typeface="Symbol" pitchFamily="18" charset="2"/>
              <a:buChar char=""/>
              <a:defRPr sz="2400" kern="1200">
                <a:solidFill>
                  <a:schemeClr val="tx2"/>
                </a:solidFill>
                <a:latin typeface="+mn-lt"/>
                <a:ea typeface="+mn-ea"/>
                <a:cs typeface="+mn-cs"/>
              </a:defRPr>
            </a:lvl1pPr>
            <a:lvl2pPr marL="576263" indent="-274320" algn="l" defTabSz="914400" rtl="0" eaLnBrk="1" latinLnBrk="0" hangingPunct="1">
              <a:spcBef>
                <a:spcPct val="20000"/>
              </a:spcBef>
              <a:buClr>
                <a:schemeClr val="accent1"/>
              </a:buClr>
              <a:buSzPct val="100000"/>
              <a:buFont typeface="Symbol" pitchFamily="18" charset="2"/>
              <a:buChar char=""/>
              <a:defRPr sz="2200" kern="1200">
                <a:solidFill>
                  <a:schemeClr val="tx2"/>
                </a:solidFill>
                <a:latin typeface="+mn-lt"/>
                <a:ea typeface="+mn-ea"/>
                <a:cs typeface="+mn-cs"/>
              </a:defRPr>
            </a:lvl2pPr>
            <a:lvl3pPr marL="855663" indent="-228600" algn="l" defTabSz="914400" rtl="0" eaLnBrk="1" latinLnBrk="0" hangingPunct="1">
              <a:spcBef>
                <a:spcPct val="20000"/>
              </a:spcBef>
              <a:buClr>
                <a:schemeClr val="accent1"/>
              </a:buClr>
              <a:buSzPct val="100000"/>
              <a:buFont typeface="Symbol" pitchFamily="18" charset="2"/>
              <a:buChar char=""/>
              <a:defRPr sz="2000" kern="1200">
                <a:solidFill>
                  <a:schemeClr val="tx2"/>
                </a:solidFill>
                <a:latin typeface="+mn-lt"/>
                <a:ea typeface="+mn-ea"/>
                <a:cs typeface="+mn-cs"/>
              </a:defRPr>
            </a:lvl3pPr>
            <a:lvl4pPr marL="1143000" indent="-228600" algn="l" defTabSz="914400" rtl="0" eaLnBrk="1" latinLnBrk="0" hangingPunct="1">
              <a:spcBef>
                <a:spcPct val="20000"/>
              </a:spcBef>
              <a:buClr>
                <a:schemeClr val="accent1"/>
              </a:buClr>
              <a:buSzPct val="100000"/>
              <a:buFont typeface="Symbol" pitchFamily="18" charset="2"/>
              <a:buChar char=""/>
              <a:defRPr sz="1800" kern="1200">
                <a:solidFill>
                  <a:schemeClr val="tx2"/>
                </a:solidFill>
                <a:latin typeface="+mn-lt"/>
                <a:ea typeface="+mn-ea"/>
                <a:cs typeface="+mn-cs"/>
              </a:defRPr>
            </a:lvl4pPr>
            <a:lvl5pPr marL="1463040" indent="-228600" algn="l" defTabSz="914400" rtl="0" eaLnBrk="1" latinLnBrk="0" hangingPunct="1">
              <a:spcBef>
                <a:spcPct val="20000"/>
              </a:spcBef>
              <a:buClr>
                <a:schemeClr val="accent1"/>
              </a:buClr>
              <a:buSzPct val="100000"/>
              <a:buFont typeface="Symbol" pitchFamily="18" charset="2"/>
              <a:buChar char=""/>
              <a:defRPr sz="1600" kern="1200">
                <a:solidFill>
                  <a:schemeClr val="tx2"/>
                </a:solidFill>
                <a:latin typeface="+mn-lt"/>
                <a:ea typeface="+mn-ea"/>
                <a:cs typeface="+mn-cs"/>
              </a:defRPr>
            </a:lvl5pPr>
            <a:lvl6pPr marL="178308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6pPr>
            <a:lvl7pPr marL="210312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7pPr>
            <a:lvl8pPr marL="242316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8pPr>
            <a:lvl9pPr marL="274320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9pPr>
          </a:lstStyle>
          <a:p>
            <a:pPr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(B) </a:t>
            </a:r>
            <a:r>
              <a:rPr lang="en-US" sz="2300" dirty="0" smtClean="0">
                <a:solidFill>
                  <a:schemeClr val="tx1"/>
                </a:solidFill>
                <a:latin typeface="Times New Roman"/>
                <a:cs typeface="Times New Roman"/>
              </a:rPr>
              <a:t>–1</a:t>
            </a:r>
            <a:endParaRPr lang="en-US" sz="2300" dirty="0">
              <a:solidFill>
                <a:schemeClr val="tx1"/>
              </a:solidFill>
              <a:latin typeface="Times New Roman" pitchFamily="18" charset="0"/>
              <a:cs typeface="Times New Roman" pitchFamily="18" charset="0"/>
            </a:endParaRPr>
          </a:p>
        </p:txBody>
      </p:sp>
      <p:sp>
        <p:nvSpPr>
          <p:cNvPr id="7" name="Content Placeholder 10"/>
          <p:cNvSpPr txBox="1">
            <a:spLocks/>
          </p:cNvSpPr>
          <p:nvPr/>
        </p:nvSpPr>
        <p:spPr>
          <a:xfrm>
            <a:off x="4114800" y="3124200"/>
            <a:ext cx="1530096" cy="676339"/>
          </a:xfrm>
          <a:prstGeom prst="rect">
            <a:avLst/>
          </a:prstGeom>
        </p:spPr>
        <p:txBody>
          <a:bodyPr wrap="square">
            <a:spAutoFit/>
          </a:bodyPr>
          <a:lstStyle>
            <a:lvl1pPr marL="274320" indent="-274320" algn="l" defTabSz="914400" rtl="0" eaLnBrk="1" latinLnBrk="0" hangingPunct="1">
              <a:spcBef>
                <a:spcPct val="20000"/>
              </a:spcBef>
              <a:buClr>
                <a:schemeClr val="accent1"/>
              </a:buClr>
              <a:buSzPct val="100000"/>
              <a:buFont typeface="Symbol" pitchFamily="18" charset="2"/>
              <a:buChar char=""/>
              <a:defRPr sz="2400" kern="1200">
                <a:solidFill>
                  <a:schemeClr val="tx2"/>
                </a:solidFill>
                <a:latin typeface="+mn-lt"/>
                <a:ea typeface="+mn-ea"/>
                <a:cs typeface="+mn-cs"/>
              </a:defRPr>
            </a:lvl1pPr>
            <a:lvl2pPr marL="576263" indent="-274320" algn="l" defTabSz="914400" rtl="0" eaLnBrk="1" latinLnBrk="0" hangingPunct="1">
              <a:spcBef>
                <a:spcPct val="20000"/>
              </a:spcBef>
              <a:buClr>
                <a:schemeClr val="accent1"/>
              </a:buClr>
              <a:buSzPct val="100000"/>
              <a:buFont typeface="Symbol" pitchFamily="18" charset="2"/>
              <a:buChar char=""/>
              <a:defRPr sz="2200" kern="1200">
                <a:solidFill>
                  <a:schemeClr val="tx2"/>
                </a:solidFill>
                <a:latin typeface="+mn-lt"/>
                <a:ea typeface="+mn-ea"/>
                <a:cs typeface="+mn-cs"/>
              </a:defRPr>
            </a:lvl2pPr>
            <a:lvl3pPr marL="855663" indent="-228600" algn="l" defTabSz="914400" rtl="0" eaLnBrk="1" latinLnBrk="0" hangingPunct="1">
              <a:spcBef>
                <a:spcPct val="20000"/>
              </a:spcBef>
              <a:buClr>
                <a:schemeClr val="accent1"/>
              </a:buClr>
              <a:buSzPct val="100000"/>
              <a:buFont typeface="Symbol" pitchFamily="18" charset="2"/>
              <a:buChar char=""/>
              <a:defRPr sz="2000" kern="1200">
                <a:solidFill>
                  <a:schemeClr val="tx2"/>
                </a:solidFill>
                <a:latin typeface="+mn-lt"/>
                <a:ea typeface="+mn-ea"/>
                <a:cs typeface="+mn-cs"/>
              </a:defRPr>
            </a:lvl3pPr>
            <a:lvl4pPr marL="1143000" indent="-228600" algn="l" defTabSz="914400" rtl="0" eaLnBrk="1" latinLnBrk="0" hangingPunct="1">
              <a:spcBef>
                <a:spcPct val="20000"/>
              </a:spcBef>
              <a:buClr>
                <a:schemeClr val="accent1"/>
              </a:buClr>
              <a:buSzPct val="100000"/>
              <a:buFont typeface="Symbol" pitchFamily="18" charset="2"/>
              <a:buChar char=""/>
              <a:defRPr sz="1800" kern="1200">
                <a:solidFill>
                  <a:schemeClr val="tx2"/>
                </a:solidFill>
                <a:latin typeface="+mn-lt"/>
                <a:ea typeface="+mn-ea"/>
                <a:cs typeface="+mn-cs"/>
              </a:defRPr>
            </a:lvl4pPr>
            <a:lvl5pPr marL="1463040" indent="-228600" algn="l" defTabSz="914400" rtl="0" eaLnBrk="1" latinLnBrk="0" hangingPunct="1">
              <a:spcBef>
                <a:spcPct val="20000"/>
              </a:spcBef>
              <a:buClr>
                <a:schemeClr val="accent1"/>
              </a:buClr>
              <a:buSzPct val="100000"/>
              <a:buFont typeface="Symbol" pitchFamily="18" charset="2"/>
              <a:buChar char=""/>
              <a:defRPr sz="1600" kern="1200">
                <a:solidFill>
                  <a:schemeClr val="tx2"/>
                </a:solidFill>
                <a:latin typeface="+mn-lt"/>
                <a:ea typeface="+mn-ea"/>
                <a:cs typeface="+mn-cs"/>
              </a:defRPr>
            </a:lvl5pPr>
            <a:lvl6pPr marL="178308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6pPr>
            <a:lvl7pPr marL="210312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7pPr>
            <a:lvl8pPr marL="242316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8pPr>
            <a:lvl9pPr marL="274320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9pPr>
          </a:lstStyle>
          <a:p>
            <a:pPr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(C) </a:t>
            </a:r>
            <a:r>
              <a:rPr lang="en-US" sz="2300" dirty="0" smtClean="0">
                <a:solidFill>
                  <a:schemeClr val="tx1"/>
                </a:solidFill>
                <a:latin typeface="Times New Roman"/>
                <a:cs typeface="Times New Roman"/>
              </a:rPr>
              <a:t>7</a:t>
            </a:r>
            <a:endParaRPr lang="en-US" sz="2300" dirty="0">
              <a:solidFill>
                <a:schemeClr val="tx1"/>
              </a:solidFill>
              <a:latin typeface="Times New Roman" pitchFamily="18" charset="0"/>
              <a:cs typeface="Times New Roman" pitchFamily="18" charset="0"/>
            </a:endParaRPr>
          </a:p>
        </p:txBody>
      </p:sp>
      <p:sp>
        <p:nvSpPr>
          <p:cNvPr id="8" name="Content Placeholder 10"/>
          <p:cNvSpPr txBox="1">
            <a:spLocks/>
          </p:cNvSpPr>
          <p:nvPr/>
        </p:nvSpPr>
        <p:spPr>
          <a:xfrm>
            <a:off x="5638800" y="3133344"/>
            <a:ext cx="1764792" cy="676339"/>
          </a:xfrm>
          <a:prstGeom prst="rect">
            <a:avLst/>
          </a:prstGeom>
        </p:spPr>
        <p:txBody>
          <a:bodyPr wrap="square">
            <a:spAutoFit/>
          </a:bodyPr>
          <a:lstStyle>
            <a:lvl1pPr marL="274320" indent="-274320" algn="l" defTabSz="914400" rtl="0" eaLnBrk="1" latinLnBrk="0" hangingPunct="1">
              <a:spcBef>
                <a:spcPct val="20000"/>
              </a:spcBef>
              <a:buClr>
                <a:schemeClr val="accent1"/>
              </a:buClr>
              <a:buSzPct val="100000"/>
              <a:buFont typeface="Symbol" pitchFamily="18" charset="2"/>
              <a:buChar char=""/>
              <a:defRPr sz="2400" kern="1200">
                <a:solidFill>
                  <a:schemeClr val="tx2"/>
                </a:solidFill>
                <a:latin typeface="+mn-lt"/>
                <a:ea typeface="+mn-ea"/>
                <a:cs typeface="+mn-cs"/>
              </a:defRPr>
            </a:lvl1pPr>
            <a:lvl2pPr marL="576263" indent="-274320" algn="l" defTabSz="914400" rtl="0" eaLnBrk="1" latinLnBrk="0" hangingPunct="1">
              <a:spcBef>
                <a:spcPct val="20000"/>
              </a:spcBef>
              <a:buClr>
                <a:schemeClr val="accent1"/>
              </a:buClr>
              <a:buSzPct val="100000"/>
              <a:buFont typeface="Symbol" pitchFamily="18" charset="2"/>
              <a:buChar char=""/>
              <a:defRPr sz="2200" kern="1200">
                <a:solidFill>
                  <a:schemeClr val="tx2"/>
                </a:solidFill>
                <a:latin typeface="+mn-lt"/>
                <a:ea typeface="+mn-ea"/>
                <a:cs typeface="+mn-cs"/>
              </a:defRPr>
            </a:lvl2pPr>
            <a:lvl3pPr marL="855663" indent="-228600" algn="l" defTabSz="914400" rtl="0" eaLnBrk="1" latinLnBrk="0" hangingPunct="1">
              <a:spcBef>
                <a:spcPct val="20000"/>
              </a:spcBef>
              <a:buClr>
                <a:schemeClr val="accent1"/>
              </a:buClr>
              <a:buSzPct val="100000"/>
              <a:buFont typeface="Symbol" pitchFamily="18" charset="2"/>
              <a:buChar char=""/>
              <a:defRPr sz="2000" kern="1200">
                <a:solidFill>
                  <a:schemeClr val="tx2"/>
                </a:solidFill>
                <a:latin typeface="+mn-lt"/>
                <a:ea typeface="+mn-ea"/>
                <a:cs typeface="+mn-cs"/>
              </a:defRPr>
            </a:lvl3pPr>
            <a:lvl4pPr marL="1143000" indent="-228600" algn="l" defTabSz="914400" rtl="0" eaLnBrk="1" latinLnBrk="0" hangingPunct="1">
              <a:spcBef>
                <a:spcPct val="20000"/>
              </a:spcBef>
              <a:buClr>
                <a:schemeClr val="accent1"/>
              </a:buClr>
              <a:buSzPct val="100000"/>
              <a:buFont typeface="Symbol" pitchFamily="18" charset="2"/>
              <a:buChar char=""/>
              <a:defRPr sz="1800" kern="1200">
                <a:solidFill>
                  <a:schemeClr val="tx2"/>
                </a:solidFill>
                <a:latin typeface="+mn-lt"/>
                <a:ea typeface="+mn-ea"/>
                <a:cs typeface="+mn-cs"/>
              </a:defRPr>
            </a:lvl4pPr>
            <a:lvl5pPr marL="1463040" indent="-228600" algn="l" defTabSz="914400" rtl="0" eaLnBrk="1" latinLnBrk="0" hangingPunct="1">
              <a:spcBef>
                <a:spcPct val="20000"/>
              </a:spcBef>
              <a:buClr>
                <a:schemeClr val="accent1"/>
              </a:buClr>
              <a:buSzPct val="100000"/>
              <a:buFont typeface="Symbol" pitchFamily="18" charset="2"/>
              <a:buChar char=""/>
              <a:defRPr sz="1600" kern="1200">
                <a:solidFill>
                  <a:schemeClr val="tx2"/>
                </a:solidFill>
                <a:latin typeface="+mn-lt"/>
                <a:ea typeface="+mn-ea"/>
                <a:cs typeface="+mn-cs"/>
              </a:defRPr>
            </a:lvl5pPr>
            <a:lvl6pPr marL="178308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6pPr>
            <a:lvl7pPr marL="210312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7pPr>
            <a:lvl8pPr marL="242316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8pPr>
            <a:lvl9pPr marL="274320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9pPr>
          </a:lstStyle>
          <a:p>
            <a:pPr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(D) 13</a:t>
            </a:r>
            <a:endParaRPr lang="en-US" sz="2300" dirty="0">
              <a:solidFill>
                <a:schemeClr val="tx1"/>
              </a:solidFill>
              <a:latin typeface="Times New Roman" pitchFamily="18" charset="0"/>
              <a:cs typeface="Times New Roman" pitchFamily="18" charset="0"/>
            </a:endParaRPr>
          </a:p>
        </p:txBody>
      </p:sp>
      <p:sp>
        <p:nvSpPr>
          <p:cNvPr id="9" name="Notched Right Arrow 8"/>
          <p:cNvSpPr/>
          <p:nvPr/>
        </p:nvSpPr>
        <p:spPr>
          <a:xfrm>
            <a:off x="7162800" y="6019800"/>
            <a:ext cx="1782315" cy="685800"/>
          </a:xfrm>
          <a:prstGeom prst="notchedRightArrow">
            <a:avLst/>
          </a:prstGeom>
          <a:blipFill>
            <a:blip r:embed="rId2" cstate="print">
              <a:extLst>
                <a:ext uri="{BEBA8EAE-BF5A-486C-A8C5-ECC9F3942E4B}">
                  <a14:imgProps xmlns:a14="http://schemas.microsoft.com/office/drawing/2010/main" xmlns="">
                    <a14:imgLayer r:embed="rId3">
                      <a14:imgEffect>
                        <a14:brightnessContrast bright="-20000" contrast="-20000"/>
                      </a14:imgEffect>
                    </a14:imgLayer>
                  </a14:imgProps>
                </a:ex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ANSWER</a:t>
            </a:r>
            <a:endParaRPr lang="en-US" sz="2000" b="1" dirty="0">
              <a:solidFill>
                <a:schemeClr val="tx1"/>
              </a:solidFill>
              <a:latin typeface="Times New Roman" pitchFamily="18" charset="0"/>
              <a:cs typeface="Times New Roman" pitchFamily="18" charset="0"/>
            </a:endParaRPr>
          </a:p>
        </p:txBody>
      </p:sp>
      <p:sp>
        <p:nvSpPr>
          <p:cNvPr id="10" name="TextBox 9"/>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4 Paper 1</a:t>
            </a:r>
          </a:p>
        </p:txBody>
      </p:sp>
    </p:spTree>
    <p:extLst>
      <p:ext uri="{BB962C8B-B14F-4D97-AF65-F5344CB8AC3E}">
        <p14:creationId xmlns:p14="http://schemas.microsoft.com/office/powerpoint/2010/main" xmlns="" val="3868021156"/>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500" fill="hold"/>
                                        <p:tgtEl>
                                          <p:spTgt spid="4"/>
                                        </p:tgtEl>
                                        <p:attrNameLst>
                                          <p:attrName>ppt_w</p:attrName>
                                        </p:attrNameLst>
                                      </p:cBhvr>
                                      <p:tavLst>
                                        <p:tav tm="0">
                                          <p:val>
                                            <p:fltVal val="0"/>
                                          </p:val>
                                        </p:tav>
                                        <p:tav tm="100000">
                                          <p:val>
                                            <p:strVal val="#ppt_w"/>
                                          </p:val>
                                        </p:tav>
                                      </p:tavLst>
                                    </p:anim>
                                    <p:anim calcmode="lin" valueType="num">
                                      <p:cBhvr>
                                        <p:cTn id="8" dur="500" fill="hold"/>
                                        <p:tgtEl>
                                          <p:spTgt spid="4"/>
                                        </p:tgtEl>
                                        <p:attrNameLst>
                                          <p:attrName>ppt_h</p:attrName>
                                        </p:attrNameLst>
                                      </p:cBhvr>
                                      <p:tavLst>
                                        <p:tav tm="0">
                                          <p:val>
                                            <p:fltVal val="0"/>
                                          </p:val>
                                        </p:tav>
                                        <p:tav tm="100000">
                                          <p:val>
                                            <p:strVal val="#ppt_h"/>
                                          </p:val>
                                        </p:tav>
                                      </p:tavLst>
                                    </p:anim>
                                    <p:animEffect transition="in" filter="fade">
                                      <p:cBhvr>
                                        <p:cTn id="9" dur="500"/>
                                        <p:tgtEl>
                                          <p:spTgt spid="4"/>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3"/>
                                        </p:tgtEl>
                                        <p:attrNameLst>
                                          <p:attrName>style.visibility</p:attrName>
                                        </p:attrNameLst>
                                      </p:cBhvr>
                                      <p:to>
                                        <p:strVal val="visible"/>
                                      </p:to>
                                    </p:set>
                                    <p:anim calcmode="lin" valueType="num">
                                      <p:cBhvr>
                                        <p:cTn id="12" dur="500" fill="hold"/>
                                        <p:tgtEl>
                                          <p:spTgt spid="3"/>
                                        </p:tgtEl>
                                        <p:attrNameLst>
                                          <p:attrName>ppt_w</p:attrName>
                                        </p:attrNameLst>
                                      </p:cBhvr>
                                      <p:tavLst>
                                        <p:tav tm="0">
                                          <p:val>
                                            <p:fltVal val="0"/>
                                          </p:val>
                                        </p:tav>
                                        <p:tav tm="100000">
                                          <p:val>
                                            <p:strVal val="#ppt_w"/>
                                          </p:val>
                                        </p:tav>
                                      </p:tavLst>
                                    </p:anim>
                                    <p:anim calcmode="lin" valueType="num">
                                      <p:cBhvr>
                                        <p:cTn id="13" dur="500" fill="hold"/>
                                        <p:tgtEl>
                                          <p:spTgt spid="3"/>
                                        </p:tgtEl>
                                        <p:attrNameLst>
                                          <p:attrName>ppt_h</p:attrName>
                                        </p:attrNameLst>
                                      </p:cBhvr>
                                      <p:tavLst>
                                        <p:tav tm="0">
                                          <p:val>
                                            <p:fltVal val="0"/>
                                          </p:val>
                                        </p:tav>
                                        <p:tav tm="100000">
                                          <p:val>
                                            <p:strVal val="#ppt_h"/>
                                          </p:val>
                                        </p:tav>
                                      </p:tavLst>
                                    </p:anim>
                                    <p:animEffect transition="in" filter="fade">
                                      <p:cBhvr>
                                        <p:cTn id="14" dur="500"/>
                                        <p:tgtEl>
                                          <p:spTgt spid="3"/>
                                        </p:tgtEl>
                                      </p:cBhvr>
                                    </p:animEffect>
                                  </p:childTnLst>
                                </p:cTn>
                              </p:par>
                            </p:childTnLst>
                          </p:cTn>
                        </p:par>
                      </p:childTnLst>
                    </p:cTn>
                  </p:par>
                  <p:par>
                    <p:cTn id="15" fill="hold">
                      <p:stCondLst>
                        <p:cond delay="indefinite"/>
                      </p:stCondLst>
                      <p:childTnLst>
                        <p:par>
                          <p:cTn id="16" fill="hold">
                            <p:stCondLst>
                              <p:cond delay="0"/>
                            </p:stCondLst>
                            <p:childTnLst>
                              <p:par>
                                <p:cTn id="17" presetID="53" presetClass="entr" presetSubtype="16" fill="hold" grpId="0" nodeType="clickEffect">
                                  <p:stCondLst>
                                    <p:cond delay="0"/>
                                  </p:stCondLst>
                                  <p:childTnLst>
                                    <p:set>
                                      <p:cBhvr>
                                        <p:cTn id="18" dur="1" fill="hold">
                                          <p:stCondLst>
                                            <p:cond delay="0"/>
                                          </p:stCondLst>
                                        </p:cTn>
                                        <p:tgtEl>
                                          <p:spTgt spid="5"/>
                                        </p:tgtEl>
                                        <p:attrNameLst>
                                          <p:attrName>style.visibility</p:attrName>
                                        </p:attrNameLst>
                                      </p:cBhvr>
                                      <p:to>
                                        <p:strVal val="visible"/>
                                      </p:to>
                                    </p:set>
                                    <p:anim calcmode="lin" valueType="num">
                                      <p:cBhvr>
                                        <p:cTn id="19" dur="500" fill="hold"/>
                                        <p:tgtEl>
                                          <p:spTgt spid="5"/>
                                        </p:tgtEl>
                                        <p:attrNameLst>
                                          <p:attrName>ppt_w</p:attrName>
                                        </p:attrNameLst>
                                      </p:cBhvr>
                                      <p:tavLst>
                                        <p:tav tm="0">
                                          <p:val>
                                            <p:fltVal val="0"/>
                                          </p:val>
                                        </p:tav>
                                        <p:tav tm="100000">
                                          <p:val>
                                            <p:strVal val="#ppt_w"/>
                                          </p:val>
                                        </p:tav>
                                      </p:tavLst>
                                    </p:anim>
                                    <p:anim calcmode="lin" valueType="num">
                                      <p:cBhvr>
                                        <p:cTn id="20" dur="500" fill="hold"/>
                                        <p:tgtEl>
                                          <p:spTgt spid="5"/>
                                        </p:tgtEl>
                                        <p:attrNameLst>
                                          <p:attrName>ppt_h</p:attrName>
                                        </p:attrNameLst>
                                      </p:cBhvr>
                                      <p:tavLst>
                                        <p:tav tm="0">
                                          <p:val>
                                            <p:fltVal val="0"/>
                                          </p:val>
                                        </p:tav>
                                        <p:tav tm="100000">
                                          <p:val>
                                            <p:strVal val="#ppt_h"/>
                                          </p:val>
                                        </p:tav>
                                      </p:tavLst>
                                    </p:anim>
                                    <p:animEffect transition="in" filter="fade">
                                      <p:cBhvr>
                                        <p:cTn id="21" dur="500"/>
                                        <p:tgtEl>
                                          <p:spTgt spid="5"/>
                                        </p:tgtEl>
                                      </p:cBhvr>
                                    </p:animEffect>
                                  </p:childTnLst>
                                </p:cTn>
                              </p:par>
                              <p:par>
                                <p:cTn id="22" presetID="53" presetClass="entr" presetSubtype="16" fill="hold" grpId="0" nodeType="withEffect">
                                  <p:stCondLst>
                                    <p:cond delay="0"/>
                                  </p:stCondLst>
                                  <p:childTnLst>
                                    <p:set>
                                      <p:cBhvr>
                                        <p:cTn id="23" dur="1" fill="hold">
                                          <p:stCondLst>
                                            <p:cond delay="0"/>
                                          </p:stCondLst>
                                        </p:cTn>
                                        <p:tgtEl>
                                          <p:spTgt spid="6"/>
                                        </p:tgtEl>
                                        <p:attrNameLst>
                                          <p:attrName>style.visibility</p:attrName>
                                        </p:attrNameLst>
                                      </p:cBhvr>
                                      <p:to>
                                        <p:strVal val="visible"/>
                                      </p:to>
                                    </p:set>
                                    <p:anim calcmode="lin" valueType="num">
                                      <p:cBhvr>
                                        <p:cTn id="24" dur="500" fill="hold"/>
                                        <p:tgtEl>
                                          <p:spTgt spid="6"/>
                                        </p:tgtEl>
                                        <p:attrNameLst>
                                          <p:attrName>ppt_w</p:attrName>
                                        </p:attrNameLst>
                                      </p:cBhvr>
                                      <p:tavLst>
                                        <p:tav tm="0">
                                          <p:val>
                                            <p:fltVal val="0"/>
                                          </p:val>
                                        </p:tav>
                                        <p:tav tm="100000">
                                          <p:val>
                                            <p:strVal val="#ppt_w"/>
                                          </p:val>
                                        </p:tav>
                                      </p:tavLst>
                                    </p:anim>
                                    <p:anim calcmode="lin" valueType="num">
                                      <p:cBhvr>
                                        <p:cTn id="25" dur="500" fill="hold"/>
                                        <p:tgtEl>
                                          <p:spTgt spid="6"/>
                                        </p:tgtEl>
                                        <p:attrNameLst>
                                          <p:attrName>ppt_h</p:attrName>
                                        </p:attrNameLst>
                                      </p:cBhvr>
                                      <p:tavLst>
                                        <p:tav tm="0">
                                          <p:val>
                                            <p:fltVal val="0"/>
                                          </p:val>
                                        </p:tav>
                                        <p:tav tm="100000">
                                          <p:val>
                                            <p:strVal val="#ppt_h"/>
                                          </p:val>
                                        </p:tav>
                                      </p:tavLst>
                                    </p:anim>
                                    <p:animEffect transition="in" filter="fade">
                                      <p:cBhvr>
                                        <p:cTn id="26" dur="500"/>
                                        <p:tgtEl>
                                          <p:spTgt spid="6"/>
                                        </p:tgtEl>
                                      </p:cBhvr>
                                    </p:animEffect>
                                  </p:childTnLst>
                                </p:cTn>
                              </p:par>
                              <p:par>
                                <p:cTn id="27" presetID="53" presetClass="entr" presetSubtype="16" fill="hold" grpId="0" nodeType="withEffect">
                                  <p:stCondLst>
                                    <p:cond delay="0"/>
                                  </p:stCondLst>
                                  <p:childTnLst>
                                    <p:set>
                                      <p:cBhvr>
                                        <p:cTn id="28" dur="1" fill="hold">
                                          <p:stCondLst>
                                            <p:cond delay="0"/>
                                          </p:stCondLst>
                                        </p:cTn>
                                        <p:tgtEl>
                                          <p:spTgt spid="7"/>
                                        </p:tgtEl>
                                        <p:attrNameLst>
                                          <p:attrName>style.visibility</p:attrName>
                                        </p:attrNameLst>
                                      </p:cBhvr>
                                      <p:to>
                                        <p:strVal val="visible"/>
                                      </p:to>
                                    </p:set>
                                    <p:anim calcmode="lin" valueType="num">
                                      <p:cBhvr>
                                        <p:cTn id="29" dur="500" fill="hold"/>
                                        <p:tgtEl>
                                          <p:spTgt spid="7"/>
                                        </p:tgtEl>
                                        <p:attrNameLst>
                                          <p:attrName>ppt_w</p:attrName>
                                        </p:attrNameLst>
                                      </p:cBhvr>
                                      <p:tavLst>
                                        <p:tav tm="0">
                                          <p:val>
                                            <p:fltVal val="0"/>
                                          </p:val>
                                        </p:tav>
                                        <p:tav tm="100000">
                                          <p:val>
                                            <p:strVal val="#ppt_w"/>
                                          </p:val>
                                        </p:tav>
                                      </p:tavLst>
                                    </p:anim>
                                    <p:anim calcmode="lin" valueType="num">
                                      <p:cBhvr>
                                        <p:cTn id="30" dur="500" fill="hold"/>
                                        <p:tgtEl>
                                          <p:spTgt spid="7"/>
                                        </p:tgtEl>
                                        <p:attrNameLst>
                                          <p:attrName>ppt_h</p:attrName>
                                        </p:attrNameLst>
                                      </p:cBhvr>
                                      <p:tavLst>
                                        <p:tav tm="0">
                                          <p:val>
                                            <p:fltVal val="0"/>
                                          </p:val>
                                        </p:tav>
                                        <p:tav tm="100000">
                                          <p:val>
                                            <p:strVal val="#ppt_h"/>
                                          </p:val>
                                        </p:tav>
                                      </p:tavLst>
                                    </p:anim>
                                    <p:animEffect transition="in" filter="fade">
                                      <p:cBhvr>
                                        <p:cTn id="31" dur="500"/>
                                        <p:tgtEl>
                                          <p:spTgt spid="7"/>
                                        </p:tgtEl>
                                      </p:cBhvr>
                                    </p:animEffect>
                                  </p:childTnLst>
                                </p:cTn>
                              </p:par>
                              <p:par>
                                <p:cTn id="32" presetID="53" presetClass="entr" presetSubtype="16" fill="hold" grpId="0" nodeType="withEffect">
                                  <p:stCondLst>
                                    <p:cond delay="0"/>
                                  </p:stCondLst>
                                  <p:childTnLst>
                                    <p:set>
                                      <p:cBhvr>
                                        <p:cTn id="33" dur="1" fill="hold">
                                          <p:stCondLst>
                                            <p:cond delay="0"/>
                                          </p:stCondLst>
                                        </p:cTn>
                                        <p:tgtEl>
                                          <p:spTgt spid="8"/>
                                        </p:tgtEl>
                                        <p:attrNameLst>
                                          <p:attrName>style.visibility</p:attrName>
                                        </p:attrNameLst>
                                      </p:cBhvr>
                                      <p:to>
                                        <p:strVal val="visible"/>
                                      </p:to>
                                    </p:set>
                                    <p:anim calcmode="lin" valueType="num">
                                      <p:cBhvr>
                                        <p:cTn id="34" dur="500" fill="hold"/>
                                        <p:tgtEl>
                                          <p:spTgt spid="8"/>
                                        </p:tgtEl>
                                        <p:attrNameLst>
                                          <p:attrName>ppt_w</p:attrName>
                                        </p:attrNameLst>
                                      </p:cBhvr>
                                      <p:tavLst>
                                        <p:tav tm="0">
                                          <p:val>
                                            <p:fltVal val="0"/>
                                          </p:val>
                                        </p:tav>
                                        <p:tav tm="100000">
                                          <p:val>
                                            <p:strVal val="#ppt_w"/>
                                          </p:val>
                                        </p:tav>
                                      </p:tavLst>
                                    </p:anim>
                                    <p:anim calcmode="lin" valueType="num">
                                      <p:cBhvr>
                                        <p:cTn id="35" dur="500" fill="hold"/>
                                        <p:tgtEl>
                                          <p:spTgt spid="8"/>
                                        </p:tgtEl>
                                        <p:attrNameLst>
                                          <p:attrName>ppt_h</p:attrName>
                                        </p:attrNameLst>
                                      </p:cBhvr>
                                      <p:tavLst>
                                        <p:tav tm="0">
                                          <p:val>
                                            <p:fltVal val="0"/>
                                          </p:val>
                                        </p:tav>
                                        <p:tav tm="100000">
                                          <p:val>
                                            <p:strVal val="#ppt_h"/>
                                          </p:val>
                                        </p:tav>
                                      </p:tavLst>
                                    </p:anim>
                                    <p:animEffect transition="in" filter="fade">
                                      <p:cBhvr>
                                        <p:cTn id="36" dur="500"/>
                                        <p:tgtEl>
                                          <p:spTgt spid="8"/>
                                        </p:tgtEl>
                                      </p:cBhvr>
                                    </p:animEffect>
                                  </p:childTnLst>
                                </p:cTn>
                              </p:par>
                            </p:childTnLst>
                          </p:cTn>
                        </p:par>
                      </p:childTnLst>
                    </p:cTn>
                  </p:par>
                  <p:par>
                    <p:cTn id="37" fill="hold">
                      <p:stCondLst>
                        <p:cond delay="indefinite"/>
                      </p:stCondLst>
                      <p:childTnLst>
                        <p:par>
                          <p:cTn id="38" fill="hold">
                            <p:stCondLst>
                              <p:cond delay="0"/>
                            </p:stCondLst>
                            <p:childTnLst>
                              <p:par>
                                <p:cTn id="39" presetID="3" presetClass="entr" presetSubtype="10" fill="hold" grpId="0" nodeType="clickEffect">
                                  <p:stCondLst>
                                    <p:cond delay="0"/>
                                  </p:stCondLst>
                                  <p:childTnLst>
                                    <p:set>
                                      <p:cBhvr>
                                        <p:cTn id="40" dur="1" fill="hold">
                                          <p:stCondLst>
                                            <p:cond delay="0"/>
                                          </p:stCondLst>
                                        </p:cTn>
                                        <p:tgtEl>
                                          <p:spTgt spid="9"/>
                                        </p:tgtEl>
                                        <p:attrNameLst>
                                          <p:attrName>style.visibility</p:attrName>
                                        </p:attrNameLst>
                                      </p:cBhvr>
                                      <p:to>
                                        <p:strVal val="visible"/>
                                      </p:to>
                                    </p:set>
                                    <p:animEffect transition="in" filter="blinds(horizontal)">
                                      <p:cBhvr>
                                        <p:cTn id="41"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3" grpId="0"/>
      <p:bldP spid="5" grpId="0"/>
      <p:bldP spid="6" grpId="0"/>
      <p:bldP spid="7" grpId="0"/>
      <p:bldP spid="8" grpId="0"/>
      <p:bldP spid="9" grpId="0" animBg="1"/>
    </p:bldLst>
  </p:timing>
</p:sld>
</file>

<file path=ppt/slides/slide7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a:xfrm>
            <a:off x="1371600" y="2667000"/>
            <a:ext cx="4572000" cy="800219"/>
          </a:xfrm>
          <a:prstGeom prst="rect">
            <a:avLst/>
          </a:prstGeom>
        </p:spPr>
        <p:txBody>
          <a:bodyPr>
            <a:spAutoFit/>
          </a:bodyPr>
          <a:lstStyle/>
          <a:p>
            <a:r>
              <a:rPr lang="en-US" sz="2300" i="1" dirty="0">
                <a:latin typeface="Times New Roman" pitchFamily="18" charset="0"/>
                <a:cs typeface="Times New Roman" pitchFamily="18" charset="0"/>
              </a:rPr>
              <a:t>f </a:t>
            </a:r>
            <a:r>
              <a:rPr lang="en-US" sz="2300" dirty="0">
                <a:latin typeface="Times New Roman" pitchFamily="18" charset="0"/>
                <a:cs typeface="Times New Roman" pitchFamily="18" charset="0"/>
              </a:rPr>
              <a:t>: </a:t>
            </a:r>
            <a:r>
              <a:rPr lang="en-US" sz="2300" i="1" dirty="0">
                <a:latin typeface="Times New Roman" pitchFamily="18" charset="0"/>
                <a:cs typeface="Times New Roman" pitchFamily="18" charset="0"/>
              </a:rPr>
              <a:t>x</a:t>
            </a:r>
            <a:r>
              <a:rPr lang="en-US" sz="2300" dirty="0">
                <a:latin typeface="Times New Roman" pitchFamily="18" charset="0"/>
                <a:cs typeface="Times New Roman" pitchFamily="18" charset="0"/>
              </a:rPr>
              <a:t>→ </a:t>
            </a:r>
            <a:r>
              <a:rPr lang="en-US" sz="2300" i="1" dirty="0">
                <a:latin typeface="Times New Roman" pitchFamily="18" charset="0"/>
                <a:cs typeface="Times New Roman" pitchFamily="18" charset="0"/>
              </a:rPr>
              <a:t>x</a:t>
            </a:r>
            <a:r>
              <a:rPr lang="en-US" sz="2300" baseline="30000" dirty="0">
                <a:latin typeface="Times New Roman" pitchFamily="18" charset="0"/>
                <a:cs typeface="Times New Roman" pitchFamily="18" charset="0"/>
              </a:rPr>
              <a:t>3</a:t>
            </a:r>
            <a:r>
              <a:rPr lang="en-US" sz="2300" dirty="0">
                <a:latin typeface="Times New Roman" pitchFamily="18" charset="0"/>
                <a:cs typeface="Times New Roman" pitchFamily="18" charset="0"/>
              </a:rPr>
              <a:t> </a:t>
            </a:r>
            <a:r>
              <a:rPr lang="en-US" sz="2300" dirty="0" smtClean="0">
                <a:latin typeface="Times New Roman" pitchFamily="18" charset="0"/>
                <a:cs typeface="Times New Roman" pitchFamily="18" charset="0"/>
              </a:rPr>
              <a:t>+ 5</a:t>
            </a:r>
          </a:p>
          <a:p>
            <a:r>
              <a:rPr lang="en-US" sz="2300" i="1" dirty="0">
                <a:latin typeface="Times New Roman" pitchFamily="18" charset="0"/>
                <a:cs typeface="Times New Roman" pitchFamily="18" charset="0"/>
              </a:rPr>
              <a:t>f </a:t>
            </a:r>
            <a:r>
              <a:rPr lang="en-US" sz="2300" dirty="0">
                <a:latin typeface="Times New Roman" pitchFamily="18" charset="0"/>
                <a:cs typeface="Times New Roman" pitchFamily="18" charset="0"/>
              </a:rPr>
              <a:t>: </a:t>
            </a:r>
            <a:r>
              <a:rPr lang="en-US" sz="2300" i="1" dirty="0" smtClean="0">
                <a:latin typeface="Times New Roman"/>
                <a:cs typeface="Times New Roman"/>
              </a:rPr>
              <a:t>–</a:t>
            </a:r>
            <a:r>
              <a:rPr lang="en-US" sz="2300" dirty="0" smtClean="0">
                <a:latin typeface="Times New Roman" pitchFamily="18" charset="0"/>
                <a:cs typeface="Times New Roman" pitchFamily="18" charset="0"/>
              </a:rPr>
              <a:t>2→ </a:t>
            </a:r>
            <a:r>
              <a:rPr lang="en-US" sz="2300" dirty="0">
                <a:latin typeface="Times New Roman" pitchFamily="18" charset="0"/>
                <a:cs typeface="Times New Roman" pitchFamily="18" charset="0"/>
              </a:rPr>
              <a:t> </a:t>
            </a:r>
            <a:r>
              <a:rPr lang="en-US" sz="2300" dirty="0" smtClean="0">
                <a:latin typeface="Times New Roman" pitchFamily="18" charset="0"/>
                <a:cs typeface="Times New Roman" pitchFamily="18" charset="0"/>
              </a:rPr>
              <a:t>(</a:t>
            </a:r>
            <a:r>
              <a:rPr lang="en-US" sz="2300" i="1" dirty="0" smtClean="0">
                <a:latin typeface="Times New Roman"/>
                <a:cs typeface="Times New Roman"/>
              </a:rPr>
              <a:t>–</a:t>
            </a:r>
            <a:r>
              <a:rPr lang="en-US" sz="2300" dirty="0" smtClean="0">
                <a:latin typeface="Times New Roman" pitchFamily="18" charset="0"/>
                <a:cs typeface="Times New Roman" pitchFamily="18" charset="0"/>
              </a:rPr>
              <a:t>2)</a:t>
            </a:r>
            <a:r>
              <a:rPr lang="en-US" sz="2300" baseline="30000" dirty="0" smtClean="0">
                <a:latin typeface="Times New Roman" pitchFamily="18" charset="0"/>
                <a:cs typeface="Times New Roman" pitchFamily="18" charset="0"/>
              </a:rPr>
              <a:t>3 </a:t>
            </a:r>
            <a:r>
              <a:rPr lang="en-US" sz="2300" dirty="0" smtClean="0">
                <a:latin typeface="Times New Roman" pitchFamily="18" charset="0"/>
                <a:cs typeface="Times New Roman" pitchFamily="18" charset="0"/>
              </a:rPr>
              <a:t>+ 5 = </a:t>
            </a:r>
            <a:r>
              <a:rPr lang="en-US" sz="2300" dirty="0">
                <a:latin typeface="Times New Roman" pitchFamily="18" charset="0"/>
                <a:cs typeface="Times New Roman" pitchFamily="18" charset="0"/>
              </a:rPr>
              <a:t> </a:t>
            </a:r>
            <a:r>
              <a:rPr lang="en-US" sz="2300" i="1" dirty="0" smtClean="0">
                <a:latin typeface="Times New Roman"/>
                <a:cs typeface="Times New Roman"/>
              </a:rPr>
              <a:t>–</a:t>
            </a:r>
            <a:r>
              <a:rPr lang="en-US" sz="2300" dirty="0" smtClean="0">
                <a:latin typeface="Times New Roman" pitchFamily="18" charset="0"/>
                <a:cs typeface="Times New Roman" pitchFamily="18" charset="0"/>
              </a:rPr>
              <a:t>8 + 5 = </a:t>
            </a:r>
            <a:r>
              <a:rPr lang="en-US" sz="2300" dirty="0">
                <a:solidFill>
                  <a:srgbClr val="00A89C"/>
                </a:solidFill>
                <a:latin typeface="Times New Roman" pitchFamily="18" charset="0"/>
                <a:cs typeface="Times New Roman" pitchFamily="18" charset="0"/>
              </a:rPr>
              <a:t> </a:t>
            </a:r>
            <a:r>
              <a:rPr lang="en-US" sz="2300" i="1" dirty="0" smtClean="0">
                <a:solidFill>
                  <a:srgbClr val="00A89C"/>
                </a:solidFill>
                <a:latin typeface="Times New Roman"/>
                <a:cs typeface="Times New Roman"/>
              </a:rPr>
              <a:t>–</a:t>
            </a:r>
            <a:r>
              <a:rPr lang="en-US" sz="2300" dirty="0" smtClean="0">
                <a:solidFill>
                  <a:srgbClr val="00A89C"/>
                </a:solidFill>
                <a:latin typeface="Times New Roman" pitchFamily="18" charset="0"/>
                <a:cs typeface="Times New Roman" pitchFamily="18" charset="0"/>
              </a:rPr>
              <a:t>3</a:t>
            </a:r>
            <a:endParaRPr lang="en-US" sz="2300" dirty="0">
              <a:solidFill>
                <a:srgbClr val="00A89C"/>
              </a:solidFill>
              <a:latin typeface="Times New Roman" pitchFamily="18" charset="0"/>
              <a:cs typeface="Times New Roman" pitchFamily="18" charset="0"/>
            </a:endParaRPr>
          </a:p>
        </p:txBody>
      </p:sp>
      <p:sp>
        <p:nvSpPr>
          <p:cNvPr id="4" name="Rectangle 3"/>
          <p:cNvSpPr/>
          <p:nvPr/>
        </p:nvSpPr>
        <p:spPr>
          <a:xfrm>
            <a:off x="609600" y="2667000"/>
            <a:ext cx="627095" cy="446276"/>
          </a:xfrm>
          <a:prstGeom prst="rect">
            <a:avLst/>
          </a:prstGeom>
        </p:spPr>
        <p:txBody>
          <a:bodyPr wrap="none">
            <a:spAutoFit/>
          </a:bodyPr>
          <a:lstStyle/>
          <a:p>
            <a:r>
              <a:rPr lang="en-US" sz="2300" b="1" dirty="0" smtClean="0">
                <a:latin typeface="Times New Roman" pitchFamily="18" charset="0"/>
                <a:cs typeface="Times New Roman" pitchFamily="18" charset="0"/>
              </a:rPr>
              <a:t>48. </a:t>
            </a:r>
            <a:endParaRPr lang="en-US" sz="2300" dirty="0">
              <a:latin typeface="Times New Roman" pitchFamily="18" charset="0"/>
              <a:cs typeface="Times New Roman" pitchFamily="18" charset="0"/>
            </a:endParaRPr>
          </a:p>
        </p:txBody>
      </p:sp>
      <p:sp>
        <p:nvSpPr>
          <p:cNvPr id="5" name="TextBox 4"/>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4 Paper 1</a:t>
            </a:r>
          </a:p>
        </p:txBody>
      </p:sp>
    </p:spTree>
    <p:extLst>
      <p:ext uri="{BB962C8B-B14F-4D97-AF65-F5344CB8AC3E}">
        <p14:creationId xmlns:p14="http://schemas.microsoft.com/office/powerpoint/2010/main" xmlns="" val="3901559464"/>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500" fill="hold"/>
                                        <p:tgtEl>
                                          <p:spTgt spid="4"/>
                                        </p:tgtEl>
                                        <p:attrNameLst>
                                          <p:attrName>ppt_w</p:attrName>
                                        </p:attrNameLst>
                                      </p:cBhvr>
                                      <p:tavLst>
                                        <p:tav tm="0">
                                          <p:val>
                                            <p:fltVal val="0"/>
                                          </p:val>
                                        </p:tav>
                                        <p:tav tm="100000">
                                          <p:val>
                                            <p:strVal val="#ppt_w"/>
                                          </p:val>
                                        </p:tav>
                                      </p:tavLst>
                                    </p:anim>
                                    <p:anim calcmode="lin" valueType="num">
                                      <p:cBhvr>
                                        <p:cTn id="8" dur="500" fill="hold"/>
                                        <p:tgtEl>
                                          <p:spTgt spid="4"/>
                                        </p:tgtEl>
                                        <p:attrNameLst>
                                          <p:attrName>ppt_h</p:attrName>
                                        </p:attrNameLst>
                                      </p:cBhvr>
                                      <p:tavLst>
                                        <p:tav tm="0">
                                          <p:val>
                                            <p:fltVal val="0"/>
                                          </p:val>
                                        </p:tav>
                                        <p:tav tm="100000">
                                          <p:val>
                                            <p:strVal val="#ppt_h"/>
                                          </p:val>
                                        </p:tav>
                                      </p:tavLst>
                                    </p:anim>
                                    <p:animEffect transition="in" filter="fade">
                                      <p:cBhvr>
                                        <p:cTn id="9" dur="500"/>
                                        <p:tgtEl>
                                          <p:spTgt spid="4"/>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3"/>
                                        </p:tgtEl>
                                        <p:attrNameLst>
                                          <p:attrName>style.visibility</p:attrName>
                                        </p:attrNameLst>
                                      </p:cBhvr>
                                      <p:to>
                                        <p:strVal val="visible"/>
                                      </p:to>
                                    </p:set>
                                    <p:anim calcmode="lin" valueType="num">
                                      <p:cBhvr>
                                        <p:cTn id="12" dur="500" fill="hold"/>
                                        <p:tgtEl>
                                          <p:spTgt spid="3"/>
                                        </p:tgtEl>
                                        <p:attrNameLst>
                                          <p:attrName>ppt_w</p:attrName>
                                        </p:attrNameLst>
                                      </p:cBhvr>
                                      <p:tavLst>
                                        <p:tav tm="0">
                                          <p:val>
                                            <p:fltVal val="0"/>
                                          </p:val>
                                        </p:tav>
                                        <p:tav tm="100000">
                                          <p:val>
                                            <p:strVal val="#ppt_w"/>
                                          </p:val>
                                        </p:tav>
                                      </p:tavLst>
                                    </p:anim>
                                    <p:anim calcmode="lin" valueType="num">
                                      <p:cBhvr>
                                        <p:cTn id="13" dur="500" fill="hold"/>
                                        <p:tgtEl>
                                          <p:spTgt spid="3"/>
                                        </p:tgtEl>
                                        <p:attrNameLst>
                                          <p:attrName>ppt_h</p:attrName>
                                        </p:attrNameLst>
                                      </p:cBhvr>
                                      <p:tavLst>
                                        <p:tav tm="0">
                                          <p:val>
                                            <p:fltVal val="0"/>
                                          </p:val>
                                        </p:tav>
                                        <p:tav tm="100000">
                                          <p:val>
                                            <p:strVal val="#ppt_h"/>
                                          </p:val>
                                        </p:tav>
                                      </p:tavLst>
                                    </p:anim>
                                    <p:animEffect transition="in" filter="fade">
                                      <p:cBhvr>
                                        <p:cTn id="14"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Lst>
  </p:timing>
</p:sld>
</file>

<file path=ppt/slides/slide7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a:xfrm>
            <a:off x="609600" y="2667000"/>
            <a:ext cx="627095" cy="446276"/>
          </a:xfrm>
          <a:prstGeom prst="rect">
            <a:avLst/>
          </a:prstGeom>
        </p:spPr>
        <p:txBody>
          <a:bodyPr wrap="none">
            <a:spAutoFit/>
          </a:bodyPr>
          <a:lstStyle/>
          <a:p>
            <a:r>
              <a:rPr lang="en-US" sz="2300" b="1" dirty="0" smtClean="0">
                <a:latin typeface="Times New Roman" pitchFamily="18" charset="0"/>
                <a:cs typeface="Times New Roman" pitchFamily="18" charset="0"/>
              </a:rPr>
              <a:t>49. </a:t>
            </a:r>
            <a:endParaRPr lang="en-US" sz="2300" dirty="0">
              <a:latin typeface="Times New Roman" pitchFamily="18" charset="0"/>
              <a:cs typeface="Times New Roman" pitchFamily="18" charset="0"/>
            </a:endParaRPr>
          </a:p>
        </p:txBody>
      </p:sp>
      <p:sp>
        <p:nvSpPr>
          <p:cNvPr id="4" name="Notched Right Arrow 3"/>
          <p:cNvSpPr/>
          <p:nvPr/>
        </p:nvSpPr>
        <p:spPr>
          <a:xfrm>
            <a:off x="7162800" y="6019800"/>
            <a:ext cx="1782315" cy="685800"/>
          </a:xfrm>
          <a:prstGeom prst="notchedRightArrow">
            <a:avLst/>
          </a:prstGeom>
          <a:blipFill>
            <a:blip r:embed="rId2" cstate="print">
              <a:extLst>
                <a:ext uri="{BEBA8EAE-BF5A-486C-A8C5-ECC9F3942E4B}">
                  <a14:imgProps xmlns:a14="http://schemas.microsoft.com/office/drawing/2010/main" xmlns="">
                    <a14:imgLayer r:embed="rId3">
                      <a14:imgEffect>
                        <a14:brightnessContrast bright="-20000" contrast="-20000"/>
                      </a14:imgEffect>
                    </a14:imgLayer>
                  </a14:imgProps>
                </a:ex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ANSWER</a:t>
            </a:r>
            <a:endParaRPr lang="en-US" sz="2000" b="1" dirty="0">
              <a:solidFill>
                <a:schemeClr val="tx1"/>
              </a:solidFill>
              <a:latin typeface="Times New Roman" pitchFamily="18" charset="0"/>
              <a:cs typeface="Times New Roman" pitchFamily="18" charset="0"/>
            </a:endParaRPr>
          </a:p>
        </p:txBody>
      </p:sp>
      <p:graphicFrame>
        <p:nvGraphicFramePr>
          <p:cNvPr id="5" name="Table 4"/>
          <p:cNvGraphicFramePr>
            <a:graphicFrameLocks noGrp="1"/>
          </p:cNvGraphicFramePr>
          <p:nvPr>
            <p:extLst>
              <p:ext uri="{D42A27DB-BD31-4B8C-83A1-F6EECF244321}">
                <p14:modId xmlns:p14="http://schemas.microsoft.com/office/powerpoint/2010/main" xmlns="" val="406878276"/>
              </p:ext>
            </p:extLst>
          </p:nvPr>
        </p:nvGraphicFramePr>
        <p:xfrm>
          <a:off x="1371600" y="2809452"/>
          <a:ext cx="1295400" cy="1493520"/>
        </p:xfrm>
        <a:graphic>
          <a:graphicData uri="http://schemas.openxmlformats.org/drawingml/2006/table">
            <a:tbl>
              <a:tblPr firstRow="1" bandRow="1">
                <a:tableStyleId>{5C22544A-7EE6-4342-B048-85BDC9FD1C3A}</a:tableStyleId>
              </a:tblPr>
              <a:tblGrid>
                <a:gridCol w="1295400"/>
              </a:tblGrid>
              <a:tr h="1483360">
                <a:tc>
                  <a:txBody>
                    <a:bodyPr/>
                    <a:lstStyle/>
                    <a:p>
                      <a:r>
                        <a:rPr lang="en-US" sz="2300" b="0" dirty="0" smtClean="0">
                          <a:solidFill>
                            <a:schemeClr val="tx1"/>
                          </a:solidFill>
                          <a:latin typeface="Times New Roman" pitchFamily="18" charset="0"/>
                          <a:cs typeface="Times New Roman" pitchFamily="18" charset="0"/>
                        </a:rPr>
                        <a:t>1   →   1</a:t>
                      </a:r>
                      <a:endParaRPr lang="en-US" sz="2300" b="0" dirty="0">
                        <a:solidFill>
                          <a:schemeClr val="tx1"/>
                        </a:solidFill>
                      </a:endParaRPr>
                    </a:p>
                    <a:p>
                      <a:r>
                        <a:rPr lang="en-US" sz="2300" b="0" dirty="0" smtClean="0">
                          <a:solidFill>
                            <a:schemeClr val="tx1"/>
                          </a:solidFill>
                          <a:latin typeface="Times New Roman" pitchFamily="18" charset="0"/>
                          <a:cs typeface="Times New Roman" pitchFamily="18" charset="0"/>
                        </a:rPr>
                        <a:t>2   →   3</a:t>
                      </a:r>
                      <a:endParaRPr lang="en-US" sz="2300" b="0" dirty="0">
                        <a:solidFill>
                          <a:schemeClr val="tx1"/>
                        </a:solidFill>
                      </a:endParaRPr>
                    </a:p>
                    <a:p>
                      <a:r>
                        <a:rPr lang="en-US" sz="2300" b="0" dirty="0" smtClean="0">
                          <a:solidFill>
                            <a:schemeClr val="tx1"/>
                          </a:solidFill>
                          <a:latin typeface="Times New Roman" pitchFamily="18" charset="0"/>
                          <a:cs typeface="Times New Roman" pitchFamily="18" charset="0"/>
                        </a:rPr>
                        <a:t>3   →   5</a:t>
                      </a:r>
                      <a:endParaRPr lang="en-US" sz="2300" b="0" dirty="0">
                        <a:solidFill>
                          <a:schemeClr val="tx1"/>
                        </a:solidFill>
                      </a:endParaRPr>
                    </a:p>
                    <a:p>
                      <a:r>
                        <a:rPr lang="en-US" sz="2300" b="0" dirty="0" smtClean="0">
                          <a:solidFill>
                            <a:schemeClr val="tx1"/>
                          </a:solidFill>
                          <a:latin typeface="Times New Roman" pitchFamily="18" charset="0"/>
                          <a:cs typeface="Times New Roman" pitchFamily="18" charset="0"/>
                        </a:rPr>
                        <a:t>4   →   7</a:t>
                      </a:r>
                      <a:endParaRPr lang="en-US" sz="2300" b="0" dirty="0">
                        <a:solidFill>
                          <a:schemeClr val="tx1"/>
                        </a:solidFill>
                      </a:endParaRPr>
                    </a:p>
                  </a:txBody>
                  <a:tcPr>
                    <a:lnL w="12700" cap="flat" cmpd="sng" algn="ctr">
                      <a:solidFill>
                        <a:srgbClr val="00A89C"/>
                      </a:solidFill>
                      <a:prstDash val="solid"/>
                      <a:round/>
                      <a:headEnd type="none" w="med" len="med"/>
                      <a:tailEnd type="none" w="med" len="med"/>
                    </a:lnL>
                    <a:lnR w="12700" cap="flat" cmpd="sng" algn="ctr">
                      <a:solidFill>
                        <a:srgbClr val="00A89C"/>
                      </a:solidFill>
                      <a:prstDash val="solid"/>
                      <a:round/>
                      <a:headEnd type="none" w="med" len="med"/>
                      <a:tailEnd type="none" w="med" len="med"/>
                    </a:lnR>
                    <a:lnT w="12700" cap="flat" cmpd="sng" algn="ctr">
                      <a:solidFill>
                        <a:srgbClr val="00A89C"/>
                      </a:solidFill>
                      <a:prstDash val="solid"/>
                      <a:round/>
                      <a:headEnd type="none" w="med" len="med"/>
                      <a:tailEnd type="none" w="med" len="med"/>
                    </a:lnT>
                    <a:lnB w="12700" cap="flat" cmpd="sng" algn="ctr">
                      <a:solidFill>
                        <a:srgbClr val="00A89C"/>
                      </a:solidFill>
                      <a:prstDash val="solid"/>
                      <a:round/>
                      <a:headEnd type="none" w="med" len="med"/>
                      <a:tailEnd type="none" w="med" len="med"/>
                    </a:lnB>
                    <a:lnTlToBr w="12700" cmpd="sng">
                      <a:noFill/>
                      <a:prstDash val="solid"/>
                    </a:lnTlToBr>
                    <a:lnBlToTr w="12700" cmpd="sng">
                      <a:noFill/>
                      <a:prstDash val="solid"/>
                    </a:lnBlToTr>
                    <a:noFill/>
                  </a:tcPr>
                </a:tc>
              </a:tr>
            </a:tbl>
          </a:graphicData>
        </a:graphic>
      </p:graphicFrame>
      <p:sp>
        <p:nvSpPr>
          <p:cNvPr id="6" name="Rectangle 5"/>
          <p:cNvSpPr/>
          <p:nvPr/>
        </p:nvSpPr>
        <p:spPr>
          <a:xfrm>
            <a:off x="1247193" y="4391607"/>
            <a:ext cx="6096000" cy="800219"/>
          </a:xfrm>
          <a:prstGeom prst="rect">
            <a:avLst/>
          </a:prstGeom>
        </p:spPr>
        <p:txBody>
          <a:bodyPr wrap="square">
            <a:spAutoFit/>
          </a:bodyPr>
          <a:lstStyle/>
          <a:p>
            <a:r>
              <a:rPr lang="en-US" sz="2300" dirty="0">
                <a:latin typeface="Times New Roman" pitchFamily="18" charset="0"/>
                <a:cs typeface="Times New Roman" pitchFamily="18" charset="0"/>
              </a:rPr>
              <a:t>Which of the following functions could </a:t>
            </a:r>
            <a:r>
              <a:rPr lang="en-US" sz="2300" dirty="0" smtClean="0">
                <a:latin typeface="Times New Roman" pitchFamily="18" charset="0"/>
                <a:cs typeface="Times New Roman" pitchFamily="18" charset="0"/>
              </a:rPr>
              <a:t>describe the </a:t>
            </a:r>
            <a:r>
              <a:rPr lang="en-US" sz="2300" dirty="0">
                <a:latin typeface="Times New Roman" pitchFamily="18" charset="0"/>
                <a:cs typeface="Times New Roman" pitchFamily="18" charset="0"/>
              </a:rPr>
              <a:t>mapping above?</a:t>
            </a:r>
          </a:p>
        </p:txBody>
      </p:sp>
      <p:sp>
        <p:nvSpPr>
          <p:cNvPr id="8" name="Content Placeholder 10"/>
          <p:cNvSpPr txBox="1">
            <a:spLocks/>
          </p:cNvSpPr>
          <p:nvPr/>
        </p:nvSpPr>
        <p:spPr>
          <a:xfrm>
            <a:off x="1273634" y="5287329"/>
            <a:ext cx="2153623" cy="446276"/>
          </a:xfrm>
          <a:prstGeom prst="rect">
            <a:avLst/>
          </a:prstGeom>
        </p:spPr>
        <p:txBody>
          <a:bodyPr wrap="square">
            <a:spAutoFit/>
          </a:bodyPr>
          <a:lstStyle>
            <a:lvl1pPr marL="274320" indent="-274320" algn="l" defTabSz="914400" rtl="0" eaLnBrk="1" latinLnBrk="0" hangingPunct="1">
              <a:spcBef>
                <a:spcPct val="20000"/>
              </a:spcBef>
              <a:buClr>
                <a:schemeClr val="accent1"/>
              </a:buClr>
              <a:buSzPct val="100000"/>
              <a:buFont typeface="Symbol" pitchFamily="18" charset="2"/>
              <a:buChar char=""/>
              <a:defRPr sz="2400" kern="1200">
                <a:solidFill>
                  <a:schemeClr val="tx2"/>
                </a:solidFill>
                <a:latin typeface="+mn-lt"/>
                <a:ea typeface="+mn-ea"/>
                <a:cs typeface="+mn-cs"/>
              </a:defRPr>
            </a:lvl1pPr>
            <a:lvl2pPr marL="576263" indent="-274320" algn="l" defTabSz="914400" rtl="0" eaLnBrk="1" latinLnBrk="0" hangingPunct="1">
              <a:spcBef>
                <a:spcPct val="20000"/>
              </a:spcBef>
              <a:buClr>
                <a:schemeClr val="accent1"/>
              </a:buClr>
              <a:buSzPct val="100000"/>
              <a:buFont typeface="Symbol" pitchFamily="18" charset="2"/>
              <a:buChar char=""/>
              <a:defRPr sz="2200" kern="1200">
                <a:solidFill>
                  <a:schemeClr val="tx2"/>
                </a:solidFill>
                <a:latin typeface="+mn-lt"/>
                <a:ea typeface="+mn-ea"/>
                <a:cs typeface="+mn-cs"/>
              </a:defRPr>
            </a:lvl2pPr>
            <a:lvl3pPr marL="855663" indent="-228600" algn="l" defTabSz="914400" rtl="0" eaLnBrk="1" latinLnBrk="0" hangingPunct="1">
              <a:spcBef>
                <a:spcPct val="20000"/>
              </a:spcBef>
              <a:buClr>
                <a:schemeClr val="accent1"/>
              </a:buClr>
              <a:buSzPct val="100000"/>
              <a:buFont typeface="Symbol" pitchFamily="18" charset="2"/>
              <a:buChar char=""/>
              <a:defRPr sz="2000" kern="1200">
                <a:solidFill>
                  <a:schemeClr val="tx2"/>
                </a:solidFill>
                <a:latin typeface="+mn-lt"/>
                <a:ea typeface="+mn-ea"/>
                <a:cs typeface="+mn-cs"/>
              </a:defRPr>
            </a:lvl3pPr>
            <a:lvl4pPr marL="1143000" indent="-228600" algn="l" defTabSz="914400" rtl="0" eaLnBrk="1" latinLnBrk="0" hangingPunct="1">
              <a:spcBef>
                <a:spcPct val="20000"/>
              </a:spcBef>
              <a:buClr>
                <a:schemeClr val="accent1"/>
              </a:buClr>
              <a:buSzPct val="100000"/>
              <a:buFont typeface="Symbol" pitchFamily="18" charset="2"/>
              <a:buChar char=""/>
              <a:defRPr sz="1800" kern="1200">
                <a:solidFill>
                  <a:schemeClr val="tx2"/>
                </a:solidFill>
                <a:latin typeface="+mn-lt"/>
                <a:ea typeface="+mn-ea"/>
                <a:cs typeface="+mn-cs"/>
              </a:defRPr>
            </a:lvl4pPr>
            <a:lvl5pPr marL="1463040" indent="-228600" algn="l" defTabSz="914400" rtl="0" eaLnBrk="1" latinLnBrk="0" hangingPunct="1">
              <a:spcBef>
                <a:spcPct val="20000"/>
              </a:spcBef>
              <a:buClr>
                <a:schemeClr val="accent1"/>
              </a:buClr>
              <a:buSzPct val="100000"/>
              <a:buFont typeface="Symbol" pitchFamily="18" charset="2"/>
              <a:buChar char=""/>
              <a:defRPr sz="1600" kern="1200">
                <a:solidFill>
                  <a:schemeClr val="tx2"/>
                </a:solidFill>
                <a:latin typeface="+mn-lt"/>
                <a:ea typeface="+mn-ea"/>
                <a:cs typeface="+mn-cs"/>
              </a:defRPr>
            </a:lvl5pPr>
            <a:lvl6pPr marL="178308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6pPr>
            <a:lvl7pPr marL="210312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7pPr>
            <a:lvl8pPr marL="242316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8pPr>
            <a:lvl9pPr marL="274320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9pPr>
          </a:lstStyle>
          <a:p>
            <a:pPr algn="just">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(A) </a:t>
            </a:r>
            <a:r>
              <a:rPr lang="en-US" sz="2300" i="1" dirty="0">
                <a:solidFill>
                  <a:schemeClr val="tx1"/>
                </a:solidFill>
                <a:latin typeface="Times New Roman" pitchFamily="18" charset="0"/>
                <a:cs typeface="Times New Roman" pitchFamily="18" charset="0"/>
              </a:rPr>
              <a:t>f </a:t>
            </a:r>
            <a:r>
              <a:rPr lang="en-US" sz="2300" dirty="0">
                <a:solidFill>
                  <a:schemeClr val="tx1"/>
                </a:solidFill>
                <a:latin typeface="Times New Roman" pitchFamily="18" charset="0"/>
                <a:cs typeface="Times New Roman" pitchFamily="18" charset="0"/>
              </a:rPr>
              <a:t>: </a:t>
            </a:r>
            <a:r>
              <a:rPr lang="en-US" sz="2300" i="1" dirty="0">
                <a:solidFill>
                  <a:schemeClr val="tx1"/>
                </a:solidFill>
                <a:latin typeface="Times New Roman" pitchFamily="18" charset="0"/>
                <a:cs typeface="Times New Roman" pitchFamily="18" charset="0"/>
              </a:rPr>
              <a:t>x</a:t>
            </a:r>
            <a:r>
              <a:rPr lang="en-US" sz="2300" dirty="0" smtClean="0">
                <a:solidFill>
                  <a:schemeClr val="tx1"/>
                </a:solidFill>
                <a:latin typeface="Times New Roman" pitchFamily="18" charset="0"/>
                <a:cs typeface="Times New Roman" pitchFamily="18" charset="0"/>
              </a:rPr>
              <a:t>→</a:t>
            </a:r>
            <a:r>
              <a:rPr lang="en-US" sz="2300" i="1" dirty="0">
                <a:solidFill>
                  <a:schemeClr val="tx1"/>
                </a:solidFill>
                <a:latin typeface="Times New Roman" pitchFamily="18" charset="0"/>
                <a:cs typeface="Times New Roman" pitchFamily="18" charset="0"/>
              </a:rPr>
              <a:t> </a:t>
            </a:r>
            <a:r>
              <a:rPr lang="en-US" sz="2300" i="1" dirty="0" smtClean="0">
                <a:solidFill>
                  <a:schemeClr val="tx1"/>
                </a:solidFill>
                <a:latin typeface="Times New Roman" pitchFamily="18" charset="0"/>
                <a:cs typeface="Times New Roman" pitchFamily="18" charset="0"/>
              </a:rPr>
              <a:t>x + </a:t>
            </a:r>
            <a:r>
              <a:rPr lang="en-US" sz="2300" dirty="0" smtClean="0">
                <a:solidFill>
                  <a:schemeClr val="tx1"/>
                </a:solidFill>
                <a:latin typeface="Times New Roman" pitchFamily="18" charset="0"/>
                <a:cs typeface="Times New Roman" pitchFamily="18" charset="0"/>
              </a:rPr>
              <a:t>1</a:t>
            </a:r>
            <a:endParaRPr lang="en-US" sz="2300" baseline="30000" dirty="0">
              <a:solidFill>
                <a:schemeClr val="tx1"/>
              </a:solidFill>
              <a:latin typeface="Times New Roman" pitchFamily="18" charset="0"/>
              <a:cs typeface="Times New Roman" pitchFamily="18" charset="0"/>
            </a:endParaRPr>
          </a:p>
        </p:txBody>
      </p:sp>
      <p:sp>
        <p:nvSpPr>
          <p:cNvPr id="9" name="Content Placeholder 10"/>
          <p:cNvSpPr txBox="1">
            <a:spLocks/>
          </p:cNvSpPr>
          <p:nvPr/>
        </p:nvSpPr>
        <p:spPr>
          <a:xfrm>
            <a:off x="3672090" y="5287329"/>
            <a:ext cx="2307461" cy="446276"/>
          </a:xfrm>
          <a:prstGeom prst="rect">
            <a:avLst/>
          </a:prstGeom>
        </p:spPr>
        <p:txBody>
          <a:bodyPr wrap="square">
            <a:spAutoFit/>
          </a:bodyPr>
          <a:lstStyle>
            <a:lvl1pPr marL="274320" indent="-274320" algn="l" defTabSz="914400" rtl="0" eaLnBrk="1" latinLnBrk="0" hangingPunct="1">
              <a:spcBef>
                <a:spcPct val="20000"/>
              </a:spcBef>
              <a:buClr>
                <a:schemeClr val="accent1"/>
              </a:buClr>
              <a:buSzPct val="100000"/>
              <a:buFont typeface="Symbol" pitchFamily="18" charset="2"/>
              <a:buChar char=""/>
              <a:defRPr sz="2400" kern="1200">
                <a:solidFill>
                  <a:schemeClr val="tx2"/>
                </a:solidFill>
                <a:latin typeface="+mn-lt"/>
                <a:ea typeface="+mn-ea"/>
                <a:cs typeface="+mn-cs"/>
              </a:defRPr>
            </a:lvl1pPr>
            <a:lvl2pPr marL="576263" indent="-274320" algn="l" defTabSz="914400" rtl="0" eaLnBrk="1" latinLnBrk="0" hangingPunct="1">
              <a:spcBef>
                <a:spcPct val="20000"/>
              </a:spcBef>
              <a:buClr>
                <a:schemeClr val="accent1"/>
              </a:buClr>
              <a:buSzPct val="100000"/>
              <a:buFont typeface="Symbol" pitchFamily="18" charset="2"/>
              <a:buChar char=""/>
              <a:defRPr sz="2200" kern="1200">
                <a:solidFill>
                  <a:schemeClr val="tx2"/>
                </a:solidFill>
                <a:latin typeface="+mn-lt"/>
                <a:ea typeface="+mn-ea"/>
                <a:cs typeface="+mn-cs"/>
              </a:defRPr>
            </a:lvl2pPr>
            <a:lvl3pPr marL="855663" indent="-228600" algn="l" defTabSz="914400" rtl="0" eaLnBrk="1" latinLnBrk="0" hangingPunct="1">
              <a:spcBef>
                <a:spcPct val="20000"/>
              </a:spcBef>
              <a:buClr>
                <a:schemeClr val="accent1"/>
              </a:buClr>
              <a:buSzPct val="100000"/>
              <a:buFont typeface="Symbol" pitchFamily="18" charset="2"/>
              <a:buChar char=""/>
              <a:defRPr sz="2000" kern="1200">
                <a:solidFill>
                  <a:schemeClr val="tx2"/>
                </a:solidFill>
                <a:latin typeface="+mn-lt"/>
                <a:ea typeface="+mn-ea"/>
                <a:cs typeface="+mn-cs"/>
              </a:defRPr>
            </a:lvl3pPr>
            <a:lvl4pPr marL="1143000" indent="-228600" algn="l" defTabSz="914400" rtl="0" eaLnBrk="1" latinLnBrk="0" hangingPunct="1">
              <a:spcBef>
                <a:spcPct val="20000"/>
              </a:spcBef>
              <a:buClr>
                <a:schemeClr val="accent1"/>
              </a:buClr>
              <a:buSzPct val="100000"/>
              <a:buFont typeface="Symbol" pitchFamily="18" charset="2"/>
              <a:buChar char=""/>
              <a:defRPr sz="1800" kern="1200">
                <a:solidFill>
                  <a:schemeClr val="tx2"/>
                </a:solidFill>
                <a:latin typeface="+mn-lt"/>
                <a:ea typeface="+mn-ea"/>
                <a:cs typeface="+mn-cs"/>
              </a:defRPr>
            </a:lvl4pPr>
            <a:lvl5pPr marL="1463040" indent="-228600" algn="l" defTabSz="914400" rtl="0" eaLnBrk="1" latinLnBrk="0" hangingPunct="1">
              <a:spcBef>
                <a:spcPct val="20000"/>
              </a:spcBef>
              <a:buClr>
                <a:schemeClr val="accent1"/>
              </a:buClr>
              <a:buSzPct val="100000"/>
              <a:buFont typeface="Symbol" pitchFamily="18" charset="2"/>
              <a:buChar char=""/>
              <a:defRPr sz="1600" kern="1200">
                <a:solidFill>
                  <a:schemeClr val="tx2"/>
                </a:solidFill>
                <a:latin typeface="+mn-lt"/>
                <a:ea typeface="+mn-ea"/>
                <a:cs typeface="+mn-cs"/>
              </a:defRPr>
            </a:lvl5pPr>
            <a:lvl6pPr marL="178308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6pPr>
            <a:lvl7pPr marL="210312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7pPr>
            <a:lvl8pPr marL="242316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8pPr>
            <a:lvl9pPr marL="274320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9pPr>
          </a:lstStyle>
          <a:p>
            <a:pPr algn="just">
              <a:spcBef>
                <a:spcPct val="0"/>
              </a:spcBef>
              <a:buFontTx/>
              <a:buNone/>
              <a:tabLst>
                <a:tab pos="3776663" algn="l"/>
              </a:tabLst>
            </a:pPr>
            <a:r>
              <a:rPr lang="en-US" sz="2300" dirty="0" smtClean="0">
                <a:solidFill>
                  <a:schemeClr val="tx1"/>
                </a:solidFill>
                <a:latin typeface="Times New Roman" pitchFamily="18" charset="0"/>
                <a:cs typeface="Times New Roman" pitchFamily="18" charset="0"/>
              </a:rPr>
              <a:t>(B) </a:t>
            </a:r>
            <a:r>
              <a:rPr lang="en-US" sz="2300" i="1" dirty="0" smtClean="0">
                <a:solidFill>
                  <a:schemeClr val="tx1"/>
                </a:solidFill>
                <a:latin typeface="Times New Roman" pitchFamily="18" charset="0"/>
                <a:cs typeface="Times New Roman" pitchFamily="18" charset="0"/>
              </a:rPr>
              <a:t>f </a:t>
            </a:r>
            <a:r>
              <a:rPr lang="en-US" sz="2300" dirty="0">
                <a:solidFill>
                  <a:schemeClr val="tx1"/>
                </a:solidFill>
                <a:latin typeface="Times New Roman" pitchFamily="18" charset="0"/>
                <a:cs typeface="Times New Roman" pitchFamily="18" charset="0"/>
              </a:rPr>
              <a:t>: </a:t>
            </a:r>
            <a:r>
              <a:rPr lang="en-US" sz="2300" i="1" dirty="0">
                <a:solidFill>
                  <a:schemeClr val="tx1"/>
                </a:solidFill>
                <a:latin typeface="Times New Roman" pitchFamily="18" charset="0"/>
                <a:cs typeface="Times New Roman" pitchFamily="18" charset="0"/>
              </a:rPr>
              <a:t>x</a:t>
            </a:r>
            <a:r>
              <a:rPr lang="en-US" sz="2300" dirty="0">
                <a:solidFill>
                  <a:schemeClr val="tx1"/>
                </a:solidFill>
                <a:latin typeface="Times New Roman" pitchFamily="18" charset="0"/>
                <a:cs typeface="Times New Roman" pitchFamily="18" charset="0"/>
              </a:rPr>
              <a:t>→</a:t>
            </a:r>
            <a:r>
              <a:rPr lang="en-US" sz="2300" i="1" dirty="0">
                <a:solidFill>
                  <a:schemeClr val="tx1"/>
                </a:solidFill>
                <a:latin typeface="Times New Roman" pitchFamily="18" charset="0"/>
                <a:cs typeface="Times New Roman" pitchFamily="18" charset="0"/>
              </a:rPr>
              <a:t> </a:t>
            </a:r>
            <a:r>
              <a:rPr lang="en-US" sz="2300" dirty="0" smtClean="0">
                <a:solidFill>
                  <a:schemeClr val="tx1"/>
                </a:solidFill>
                <a:latin typeface="Times New Roman" pitchFamily="18" charset="0"/>
                <a:cs typeface="Times New Roman" pitchFamily="18" charset="0"/>
              </a:rPr>
              <a:t>2</a:t>
            </a:r>
            <a:r>
              <a:rPr lang="en-US" sz="2300" i="1" dirty="0" smtClean="0">
                <a:solidFill>
                  <a:schemeClr val="tx1"/>
                </a:solidFill>
                <a:latin typeface="Times New Roman" pitchFamily="18" charset="0"/>
                <a:cs typeface="Times New Roman" pitchFamily="18" charset="0"/>
              </a:rPr>
              <a:t>x </a:t>
            </a:r>
            <a:r>
              <a:rPr lang="en-US" sz="2300" i="1" dirty="0" smtClean="0">
                <a:solidFill>
                  <a:schemeClr val="tx1"/>
                </a:solidFill>
                <a:latin typeface="Times New Roman"/>
                <a:cs typeface="Times New Roman"/>
              </a:rPr>
              <a:t>– </a:t>
            </a:r>
            <a:r>
              <a:rPr lang="en-US" sz="2300" dirty="0" smtClean="0">
                <a:solidFill>
                  <a:schemeClr val="tx1"/>
                </a:solidFill>
                <a:latin typeface="Times New Roman" pitchFamily="18" charset="0"/>
                <a:cs typeface="Times New Roman" pitchFamily="18" charset="0"/>
              </a:rPr>
              <a:t>1 </a:t>
            </a:r>
            <a:endParaRPr lang="en-US" sz="2300" dirty="0">
              <a:solidFill>
                <a:schemeClr val="tx1"/>
              </a:solidFill>
              <a:latin typeface="Times New Roman" pitchFamily="18" charset="0"/>
              <a:cs typeface="Times New Roman" pitchFamily="18" charset="0"/>
            </a:endParaRPr>
          </a:p>
        </p:txBody>
      </p:sp>
      <p:sp>
        <p:nvSpPr>
          <p:cNvPr id="10" name="Content Placeholder 10"/>
          <p:cNvSpPr txBox="1">
            <a:spLocks/>
          </p:cNvSpPr>
          <p:nvPr/>
        </p:nvSpPr>
        <p:spPr>
          <a:xfrm>
            <a:off x="1273634" y="5792980"/>
            <a:ext cx="2339890" cy="446276"/>
          </a:xfrm>
          <a:prstGeom prst="rect">
            <a:avLst/>
          </a:prstGeom>
        </p:spPr>
        <p:txBody>
          <a:bodyPr wrap="square">
            <a:spAutoFit/>
          </a:bodyPr>
          <a:lstStyle>
            <a:lvl1pPr marL="274320" indent="-274320" algn="l" defTabSz="914400" rtl="0" eaLnBrk="1" latinLnBrk="0" hangingPunct="1">
              <a:spcBef>
                <a:spcPct val="20000"/>
              </a:spcBef>
              <a:buClr>
                <a:schemeClr val="accent1"/>
              </a:buClr>
              <a:buSzPct val="100000"/>
              <a:buFont typeface="Symbol" pitchFamily="18" charset="2"/>
              <a:buChar char=""/>
              <a:defRPr sz="2400" kern="1200">
                <a:solidFill>
                  <a:schemeClr val="tx2"/>
                </a:solidFill>
                <a:latin typeface="+mn-lt"/>
                <a:ea typeface="+mn-ea"/>
                <a:cs typeface="+mn-cs"/>
              </a:defRPr>
            </a:lvl1pPr>
            <a:lvl2pPr marL="576263" indent="-274320" algn="l" defTabSz="914400" rtl="0" eaLnBrk="1" latinLnBrk="0" hangingPunct="1">
              <a:spcBef>
                <a:spcPct val="20000"/>
              </a:spcBef>
              <a:buClr>
                <a:schemeClr val="accent1"/>
              </a:buClr>
              <a:buSzPct val="100000"/>
              <a:buFont typeface="Symbol" pitchFamily="18" charset="2"/>
              <a:buChar char=""/>
              <a:defRPr sz="2200" kern="1200">
                <a:solidFill>
                  <a:schemeClr val="tx2"/>
                </a:solidFill>
                <a:latin typeface="+mn-lt"/>
                <a:ea typeface="+mn-ea"/>
                <a:cs typeface="+mn-cs"/>
              </a:defRPr>
            </a:lvl2pPr>
            <a:lvl3pPr marL="855663" indent="-228600" algn="l" defTabSz="914400" rtl="0" eaLnBrk="1" latinLnBrk="0" hangingPunct="1">
              <a:spcBef>
                <a:spcPct val="20000"/>
              </a:spcBef>
              <a:buClr>
                <a:schemeClr val="accent1"/>
              </a:buClr>
              <a:buSzPct val="100000"/>
              <a:buFont typeface="Symbol" pitchFamily="18" charset="2"/>
              <a:buChar char=""/>
              <a:defRPr sz="2000" kern="1200">
                <a:solidFill>
                  <a:schemeClr val="tx2"/>
                </a:solidFill>
                <a:latin typeface="+mn-lt"/>
                <a:ea typeface="+mn-ea"/>
                <a:cs typeface="+mn-cs"/>
              </a:defRPr>
            </a:lvl3pPr>
            <a:lvl4pPr marL="1143000" indent="-228600" algn="l" defTabSz="914400" rtl="0" eaLnBrk="1" latinLnBrk="0" hangingPunct="1">
              <a:spcBef>
                <a:spcPct val="20000"/>
              </a:spcBef>
              <a:buClr>
                <a:schemeClr val="accent1"/>
              </a:buClr>
              <a:buSzPct val="100000"/>
              <a:buFont typeface="Symbol" pitchFamily="18" charset="2"/>
              <a:buChar char=""/>
              <a:defRPr sz="1800" kern="1200">
                <a:solidFill>
                  <a:schemeClr val="tx2"/>
                </a:solidFill>
                <a:latin typeface="+mn-lt"/>
                <a:ea typeface="+mn-ea"/>
                <a:cs typeface="+mn-cs"/>
              </a:defRPr>
            </a:lvl4pPr>
            <a:lvl5pPr marL="1463040" indent="-228600" algn="l" defTabSz="914400" rtl="0" eaLnBrk="1" latinLnBrk="0" hangingPunct="1">
              <a:spcBef>
                <a:spcPct val="20000"/>
              </a:spcBef>
              <a:buClr>
                <a:schemeClr val="accent1"/>
              </a:buClr>
              <a:buSzPct val="100000"/>
              <a:buFont typeface="Symbol" pitchFamily="18" charset="2"/>
              <a:buChar char=""/>
              <a:defRPr sz="1600" kern="1200">
                <a:solidFill>
                  <a:schemeClr val="tx2"/>
                </a:solidFill>
                <a:latin typeface="+mn-lt"/>
                <a:ea typeface="+mn-ea"/>
                <a:cs typeface="+mn-cs"/>
              </a:defRPr>
            </a:lvl5pPr>
            <a:lvl6pPr marL="178308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6pPr>
            <a:lvl7pPr marL="210312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7pPr>
            <a:lvl8pPr marL="242316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8pPr>
            <a:lvl9pPr marL="274320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9pPr>
          </a:lstStyle>
          <a:p>
            <a:pPr algn="just">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(C)</a:t>
            </a:r>
            <a:r>
              <a:rPr lang="en-US" sz="2300" i="1" dirty="0">
                <a:solidFill>
                  <a:schemeClr val="tx1"/>
                </a:solidFill>
                <a:latin typeface="Times New Roman" pitchFamily="18" charset="0"/>
                <a:cs typeface="Times New Roman" pitchFamily="18" charset="0"/>
              </a:rPr>
              <a:t> f </a:t>
            </a:r>
            <a:r>
              <a:rPr lang="en-US" sz="2300" dirty="0">
                <a:solidFill>
                  <a:schemeClr val="tx1"/>
                </a:solidFill>
                <a:latin typeface="Times New Roman" pitchFamily="18" charset="0"/>
                <a:cs typeface="Times New Roman" pitchFamily="18" charset="0"/>
              </a:rPr>
              <a:t>: </a:t>
            </a:r>
            <a:r>
              <a:rPr lang="en-US" sz="2300" i="1" dirty="0">
                <a:solidFill>
                  <a:schemeClr val="tx1"/>
                </a:solidFill>
                <a:latin typeface="Times New Roman" pitchFamily="18" charset="0"/>
                <a:cs typeface="Times New Roman" pitchFamily="18" charset="0"/>
              </a:rPr>
              <a:t>x</a:t>
            </a:r>
            <a:r>
              <a:rPr lang="en-US" sz="2300" dirty="0">
                <a:solidFill>
                  <a:schemeClr val="tx1"/>
                </a:solidFill>
                <a:latin typeface="Times New Roman" pitchFamily="18" charset="0"/>
                <a:cs typeface="Times New Roman" pitchFamily="18" charset="0"/>
              </a:rPr>
              <a:t>→</a:t>
            </a:r>
            <a:r>
              <a:rPr lang="en-US" sz="2300" i="1" dirty="0">
                <a:solidFill>
                  <a:schemeClr val="tx1"/>
                </a:solidFill>
                <a:latin typeface="Times New Roman" pitchFamily="18" charset="0"/>
                <a:cs typeface="Times New Roman" pitchFamily="18" charset="0"/>
              </a:rPr>
              <a:t> </a:t>
            </a:r>
            <a:r>
              <a:rPr lang="en-US" sz="2300" i="1" dirty="0" smtClean="0">
                <a:solidFill>
                  <a:schemeClr val="tx1"/>
                </a:solidFill>
                <a:latin typeface="Times New Roman" pitchFamily="18" charset="0"/>
                <a:cs typeface="Times New Roman" pitchFamily="18" charset="0"/>
              </a:rPr>
              <a:t>x</a:t>
            </a:r>
            <a:r>
              <a:rPr lang="en-US" sz="2300" baseline="30000" dirty="0" smtClean="0">
                <a:solidFill>
                  <a:schemeClr val="tx1"/>
                </a:solidFill>
                <a:latin typeface="Times New Roman" pitchFamily="18" charset="0"/>
                <a:cs typeface="Times New Roman" pitchFamily="18" charset="0"/>
              </a:rPr>
              <a:t>2  </a:t>
            </a:r>
            <a:r>
              <a:rPr lang="en-US" sz="2300" i="1" dirty="0" smtClean="0">
                <a:solidFill>
                  <a:schemeClr val="tx1"/>
                </a:solidFill>
                <a:latin typeface="Times New Roman"/>
                <a:cs typeface="Times New Roman"/>
              </a:rPr>
              <a:t>– </a:t>
            </a:r>
            <a:r>
              <a:rPr lang="en-US" sz="2300" dirty="0" smtClean="0">
                <a:solidFill>
                  <a:schemeClr val="tx1"/>
                </a:solidFill>
                <a:latin typeface="Times New Roman" pitchFamily="18" charset="0"/>
                <a:cs typeface="Times New Roman" pitchFamily="18" charset="0"/>
              </a:rPr>
              <a:t>1 </a:t>
            </a:r>
            <a:endParaRPr lang="en-US" sz="2300" baseline="30000" dirty="0">
              <a:solidFill>
                <a:schemeClr val="tx1"/>
              </a:solidFill>
              <a:latin typeface="Times New Roman" pitchFamily="18" charset="0"/>
              <a:cs typeface="Times New Roman" pitchFamily="18" charset="0"/>
            </a:endParaRPr>
          </a:p>
        </p:txBody>
      </p:sp>
      <p:sp>
        <p:nvSpPr>
          <p:cNvPr id="11" name="Content Placeholder 10"/>
          <p:cNvSpPr txBox="1">
            <a:spLocks/>
          </p:cNvSpPr>
          <p:nvPr/>
        </p:nvSpPr>
        <p:spPr>
          <a:xfrm>
            <a:off x="3672089" y="5802124"/>
            <a:ext cx="2576311" cy="446276"/>
          </a:xfrm>
          <a:prstGeom prst="rect">
            <a:avLst/>
          </a:prstGeom>
        </p:spPr>
        <p:txBody>
          <a:bodyPr wrap="square">
            <a:spAutoFit/>
          </a:bodyPr>
          <a:lstStyle>
            <a:lvl1pPr marL="274320" indent="-274320" algn="l" defTabSz="914400" rtl="0" eaLnBrk="1" latinLnBrk="0" hangingPunct="1">
              <a:spcBef>
                <a:spcPct val="20000"/>
              </a:spcBef>
              <a:buClr>
                <a:schemeClr val="accent1"/>
              </a:buClr>
              <a:buSzPct val="100000"/>
              <a:buFont typeface="Symbol" pitchFamily="18" charset="2"/>
              <a:buChar char=""/>
              <a:defRPr sz="2400" kern="1200">
                <a:solidFill>
                  <a:schemeClr val="tx2"/>
                </a:solidFill>
                <a:latin typeface="+mn-lt"/>
                <a:ea typeface="+mn-ea"/>
                <a:cs typeface="+mn-cs"/>
              </a:defRPr>
            </a:lvl1pPr>
            <a:lvl2pPr marL="576263" indent="-274320" algn="l" defTabSz="914400" rtl="0" eaLnBrk="1" latinLnBrk="0" hangingPunct="1">
              <a:spcBef>
                <a:spcPct val="20000"/>
              </a:spcBef>
              <a:buClr>
                <a:schemeClr val="accent1"/>
              </a:buClr>
              <a:buSzPct val="100000"/>
              <a:buFont typeface="Symbol" pitchFamily="18" charset="2"/>
              <a:buChar char=""/>
              <a:defRPr sz="2200" kern="1200">
                <a:solidFill>
                  <a:schemeClr val="tx2"/>
                </a:solidFill>
                <a:latin typeface="+mn-lt"/>
                <a:ea typeface="+mn-ea"/>
                <a:cs typeface="+mn-cs"/>
              </a:defRPr>
            </a:lvl2pPr>
            <a:lvl3pPr marL="855663" indent="-228600" algn="l" defTabSz="914400" rtl="0" eaLnBrk="1" latinLnBrk="0" hangingPunct="1">
              <a:spcBef>
                <a:spcPct val="20000"/>
              </a:spcBef>
              <a:buClr>
                <a:schemeClr val="accent1"/>
              </a:buClr>
              <a:buSzPct val="100000"/>
              <a:buFont typeface="Symbol" pitchFamily="18" charset="2"/>
              <a:buChar char=""/>
              <a:defRPr sz="2000" kern="1200">
                <a:solidFill>
                  <a:schemeClr val="tx2"/>
                </a:solidFill>
                <a:latin typeface="+mn-lt"/>
                <a:ea typeface="+mn-ea"/>
                <a:cs typeface="+mn-cs"/>
              </a:defRPr>
            </a:lvl3pPr>
            <a:lvl4pPr marL="1143000" indent="-228600" algn="l" defTabSz="914400" rtl="0" eaLnBrk="1" latinLnBrk="0" hangingPunct="1">
              <a:spcBef>
                <a:spcPct val="20000"/>
              </a:spcBef>
              <a:buClr>
                <a:schemeClr val="accent1"/>
              </a:buClr>
              <a:buSzPct val="100000"/>
              <a:buFont typeface="Symbol" pitchFamily="18" charset="2"/>
              <a:buChar char=""/>
              <a:defRPr sz="1800" kern="1200">
                <a:solidFill>
                  <a:schemeClr val="tx2"/>
                </a:solidFill>
                <a:latin typeface="+mn-lt"/>
                <a:ea typeface="+mn-ea"/>
                <a:cs typeface="+mn-cs"/>
              </a:defRPr>
            </a:lvl4pPr>
            <a:lvl5pPr marL="1463040" indent="-228600" algn="l" defTabSz="914400" rtl="0" eaLnBrk="1" latinLnBrk="0" hangingPunct="1">
              <a:spcBef>
                <a:spcPct val="20000"/>
              </a:spcBef>
              <a:buClr>
                <a:schemeClr val="accent1"/>
              </a:buClr>
              <a:buSzPct val="100000"/>
              <a:buFont typeface="Symbol" pitchFamily="18" charset="2"/>
              <a:buChar char=""/>
              <a:defRPr sz="1600" kern="1200">
                <a:solidFill>
                  <a:schemeClr val="tx2"/>
                </a:solidFill>
                <a:latin typeface="+mn-lt"/>
                <a:ea typeface="+mn-ea"/>
                <a:cs typeface="+mn-cs"/>
              </a:defRPr>
            </a:lvl5pPr>
            <a:lvl6pPr marL="178308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6pPr>
            <a:lvl7pPr marL="210312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7pPr>
            <a:lvl8pPr marL="242316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8pPr>
            <a:lvl9pPr marL="274320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9pPr>
          </a:lstStyle>
          <a:p>
            <a:pPr algn="just">
              <a:spcBef>
                <a:spcPct val="0"/>
              </a:spcBef>
              <a:buFontTx/>
              <a:buNone/>
              <a:tabLst>
                <a:tab pos="3776663" algn="l"/>
              </a:tabLst>
            </a:pPr>
            <a:r>
              <a:rPr lang="en-US" sz="2300" dirty="0" smtClean="0">
                <a:solidFill>
                  <a:schemeClr val="tx1"/>
                </a:solidFill>
                <a:latin typeface="Times New Roman" pitchFamily="18" charset="0"/>
                <a:cs typeface="Times New Roman" pitchFamily="18" charset="0"/>
              </a:rPr>
              <a:t>(D)</a:t>
            </a:r>
            <a:r>
              <a:rPr lang="en-US" sz="1200" dirty="0" smtClean="0">
                <a:solidFill>
                  <a:schemeClr val="tx1"/>
                </a:solidFill>
                <a:latin typeface="Times New Roman" pitchFamily="18" charset="0"/>
                <a:cs typeface="Times New Roman" pitchFamily="18" charset="0"/>
              </a:rPr>
              <a:t>  </a:t>
            </a:r>
            <a:r>
              <a:rPr lang="en-US" sz="2300" i="1" dirty="0" smtClean="0">
                <a:solidFill>
                  <a:schemeClr val="tx1"/>
                </a:solidFill>
                <a:latin typeface="Times New Roman" pitchFamily="18" charset="0"/>
                <a:cs typeface="Times New Roman" pitchFamily="18" charset="0"/>
              </a:rPr>
              <a:t>f </a:t>
            </a:r>
            <a:r>
              <a:rPr lang="en-US" sz="2300" dirty="0" smtClean="0">
                <a:solidFill>
                  <a:schemeClr val="tx1"/>
                </a:solidFill>
                <a:latin typeface="Times New Roman" pitchFamily="18" charset="0"/>
                <a:cs typeface="Times New Roman" pitchFamily="18" charset="0"/>
              </a:rPr>
              <a:t>: </a:t>
            </a:r>
            <a:r>
              <a:rPr lang="en-US" sz="2300" i="1" dirty="0" smtClean="0">
                <a:solidFill>
                  <a:schemeClr val="tx1"/>
                </a:solidFill>
                <a:latin typeface="Times New Roman" pitchFamily="18" charset="0"/>
                <a:cs typeface="Times New Roman" pitchFamily="18" charset="0"/>
              </a:rPr>
              <a:t>x</a:t>
            </a:r>
            <a:r>
              <a:rPr lang="en-US" sz="2300" dirty="0" smtClean="0">
                <a:solidFill>
                  <a:schemeClr val="tx1"/>
                </a:solidFill>
                <a:latin typeface="Times New Roman" pitchFamily="18" charset="0"/>
                <a:cs typeface="Times New Roman" pitchFamily="18" charset="0"/>
              </a:rPr>
              <a:t>→</a:t>
            </a:r>
            <a:r>
              <a:rPr lang="en-US" sz="2300" i="1" dirty="0" smtClean="0">
                <a:solidFill>
                  <a:schemeClr val="tx1"/>
                </a:solidFill>
                <a:latin typeface="Times New Roman" pitchFamily="18" charset="0"/>
                <a:cs typeface="Times New Roman" pitchFamily="18" charset="0"/>
              </a:rPr>
              <a:t> </a:t>
            </a:r>
            <a:r>
              <a:rPr lang="en-US" sz="2300" dirty="0" smtClean="0">
                <a:solidFill>
                  <a:schemeClr val="tx1"/>
                </a:solidFill>
                <a:latin typeface="Times New Roman" pitchFamily="18" charset="0"/>
                <a:cs typeface="Times New Roman" pitchFamily="18" charset="0"/>
              </a:rPr>
              <a:t>3</a:t>
            </a:r>
            <a:r>
              <a:rPr lang="en-US" sz="2300" i="1" dirty="0" smtClean="0">
                <a:solidFill>
                  <a:schemeClr val="tx1"/>
                </a:solidFill>
                <a:latin typeface="Times New Roman" pitchFamily="18" charset="0"/>
                <a:cs typeface="Times New Roman" pitchFamily="18" charset="0"/>
              </a:rPr>
              <a:t>x</a:t>
            </a:r>
            <a:r>
              <a:rPr lang="en-US" sz="2300" baseline="30000" dirty="0" smtClean="0">
                <a:solidFill>
                  <a:schemeClr val="tx1"/>
                </a:solidFill>
                <a:latin typeface="Times New Roman" pitchFamily="18" charset="0"/>
                <a:cs typeface="Times New Roman" pitchFamily="18" charset="0"/>
              </a:rPr>
              <a:t>2  </a:t>
            </a:r>
            <a:r>
              <a:rPr lang="en-US" sz="2300" i="1" dirty="0" smtClean="0">
                <a:solidFill>
                  <a:schemeClr val="tx1"/>
                </a:solidFill>
                <a:latin typeface="Times New Roman"/>
                <a:cs typeface="Times New Roman"/>
              </a:rPr>
              <a:t>– </a:t>
            </a:r>
            <a:r>
              <a:rPr lang="en-US" sz="2300" dirty="0" smtClean="0">
                <a:solidFill>
                  <a:schemeClr val="tx1"/>
                </a:solidFill>
                <a:latin typeface="Times New Roman" pitchFamily="18" charset="0"/>
                <a:cs typeface="Times New Roman" pitchFamily="18" charset="0"/>
              </a:rPr>
              <a:t>2 </a:t>
            </a:r>
            <a:endParaRPr lang="en-US" sz="2300" dirty="0">
              <a:solidFill>
                <a:schemeClr val="tx1"/>
              </a:solidFill>
              <a:latin typeface="Times New Roman" pitchFamily="18" charset="0"/>
              <a:cs typeface="Times New Roman" pitchFamily="18" charset="0"/>
            </a:endParaRPr>
          </a:p>
        </p:txBody>
      </p:sp>
      <p:sp>
        <p:nvSpPr>
          <p:cNvPr id="12" name="TextBox 11"/>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4 Paper 1</a:t>
            </a:r>
          </a:p>
        </p:txBody>
      </p:sp>
    </p:spTree>
    <p:extLst>
      <p:ext uri="{BB962C8B-B14F-4D97-AF65-F5344CB8AC3E}">
        <p14:creationId xmlns:p14="http://schemas.microsoft.com/office/powerpoint/2010/main" xmlns="" val="3105110301"/>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fltVal val="0"/>
                                          </p:val>
                                        </p:tav>
                                        <p:tav tm="100000">
                                          <p:val>
                                            <p:strVal val="#ppt_w"/>
                                          </p:val>
                                        </p:tav>
                                      </p:tavLst>
                                    </p:anim>
                                    <p:anim calcmode="lin" valueType="num">
                                      <p:cBhvr>
                                        <p:cTn id="8" dur="500" fill="hold"/>
                                        <p:tgtEl>
                                          <p:spTgt spid="3"/>
                                        </p:tgtEl>
                                        <p:attrNameLst>
                                          <p:attrName>ppt_h</p:attrName>
                                        </p:attrNameLst>
                                      </p:cBhvr>
                                      <p:tavLst>
                                        <p:tav tm="0">
                                          <p:val>
                                            <p:fltVal val="0"/>
                                          </p:val>
                                        </p:tav>
                                        <p:tav tm="100000">
                                          <p:val>
                                            <p:strVal val="#ppt_h"/>
                                          </p:val>
                                        </p:tav>
                                      </p:tavLst>
                                    </p:anim>
                                    <p:animEffect transition="in" filter="fade">
                                      <p:cBhvr>
                                        <p:cTn id="9" dur="500"/>
                                        <p:tgtEl>
                                          <p:spTgt spid="3"/>
                                        </p:tgtEl>
                                      </p:cBhvr>
                                    </p:animEffect>
                                  </p:childTnLst>
                                </p:cTn>
                              </p:par>
                              <p:par>
                                <p:cTn id="10" presetID="53" presetClass="entr" presetSubtype="16" fill="hold" nodeType="withEffect">
                                  <p:stCondLst>
                                    <p:cond delay="0"/>
                                  </p:stCondLst>
                                  <p:childTnLst>
                                    <p:set>
                                      <p:cBhvr>
                                        <p:cTn id="11" dur="1" fill="hold">
                                          <p:stCondLst>
                                            <p:cond delay="0"/>
                                          </p:stCondLst>
                                        </p:cTn>
                                        <p:tgtEl>
                                          <p:spTgt spid="5"/>
                                        </p:tgtEl>
                                        <p:attrNameLst>
                                          <p:attrName>style.visibility</p:attrName>
                                        </p:attrNameLst>
                                      </p:cBhvr>
                                      <p:to>
                                        <p:strVal val="visible"/>
                                      </p:to>
                                    </p:set>
                                    <p:anim calcmode="lin" valueType="num">
                                      <p:cBhvr>
                                        <p:cTn id="12" dur="500" fill="hold"/>
                                        <p:tgtEl>
                                          <p:spTgt spid="5"/>
                                        </p:tgtEl>
                                        <p:attrNameLst>
                                          <p:attrName>ppt_w</p:attrName>
                                        </p:attrNameLst>
                                      </p:cBhvr>
                                      <p:tavLst>
                                        <p:tav tm="0">
                                          <p:val>
                                            <p:fltVal val="0"/>
                                          </p:val>
                                        </p:tav>
                                        <p:tav tm="100000">
                                          <p:val>
                                            <p:strVal val="#ppt_w"/>
                                          </p:val>
                                        </p:tav>
                                      </p:tavLst>
                                    </p:anim>
                                    <p:anim calcmode="lin" valueType="num">
                                      <p:cBhvr>
                                        <p:cTn id="13" dur="500" fill="hold"/>
                                        <p:tgtEl>
                                          <p:spTgt spid="5"/>
                                        </p:tgtEl>
                                        <p:attrNameLst>
                                          <p:attrName>ppt_h</p:attrName>
                                        </p:attrNameLst>
                                      </p:cBhvr>
                                      <p:tavLst>
                                        <p:tav tm="0">
                                          <p:val>
                                            <p:fltVal val="0"/>
                                          </p:val>
                                        </p:tav>
                                        <p:tav tm="100000">
                                          <p:val>
                                            <p:strVal val="#ppt_h"/>
                                          </p:val>
                                        </p:tav>
                                      </p:tavLst>
                                    </p:anim>
                                    <p:animEffect transition="in" filter="fade">
                                      <p:cBhvr>
                                        <p:cTn id="14" dur="500"/>
                                        <p:tgtEl>
                                          <p:spTgt spid="5"/>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6"/>
                                        </p:tgtEl>
                                        <p:attrNameLst>
                                          <p:attrName>style.visibility</p:attrName>
                                        </p:attrNameLst>
                                      </p:cBhvr>
                                      <p:to>
                                        <p:strVal val="visible"/>
                                      </p:to>
                                    </p:set>
                                    <p:anim calcmode="lin" valueType="num">
                                      <p:cBhvr>
                                        <p:cTn id="17" dur="500" fill="hold"/>
                                        <p:tgtEl>
                                          <p:spTgt spid="6"/>
                                        </p:tgtEl>
                                        <p:attrNameLst>
                                          <p:attrName>ppt_w</p:attrName>
                                        </p:attrNameLst>
                                      </p:cBhvr>
                                      <p:tavLst>
                                        <p:tav tm="0">
                                          <p:val>
                                            <p:fltVal val="0"/>
                                          </p:val>
                                        </p:tav>
                                        <p:tav tm="100000">
                                          <p:val>
                                            <p:strVal val="#ppt_w"/>
                                          </p:val>
                                        </p:tav>
                                      </p:tavLst>
                                    </p:anim>
                                    <p:anim calcmode="lin" valueType="num">
                                      <p:cBhvr>
                                        <p:cTn id="18" dur="500" fill="hold"/>
                                        <p:tgtEl>
                                          <p:spTgt spid="6"/>
                                        </p:tgtEl>
                                        <p:attrNameLst>
                                          <p:attrName>ppt_h</p:attrName>
                                        </p:attrNameLst>
                                      </p:cBhvr>
                                      <p:tavLst>
                                        <p:tav tm="0">
                                          <p:val>
                                            <p:fltVal val="0"/>
                                          </p:val>
                                        </p:tav>
                                        <p:tav tm="100000">
                                          <p:val>
                                            <p:strVal val="#ppt_h"/>
                                          </p:val>
                                        </p:tav>
                                      </p:tavLst>
                                    </p:anim>
                                    <p:animEffect transition="in" filter="fade">
                                      <p:cBhvr>
                                        <p:cTn id="19" dur="500"/>
                                        <p:tgtEl>
                                          <p:spTgt spid="6"/>
                                        </p:tgtEl>
                                      </p:cBhvr>
                                    </p:animEffect>
                                  </p:childTnLst>
                                </p:cTn>
                              </p:par>
                            </p:childTnLst>
                          </p:cTn>
                        </p:par>
                      </p:childTnLst>
                    </p:cTn>
                  </p:par>
                  <p:par>
                    <p:cTn id="20" fill="hold">
                      <p:stCondLst>
                        <p:cond delay="indefinite"/>
                      </p:stCondLst>
                      <p:childTnLst>
                        <p:par>
                          <p:cTn id="21" fill="hold">
                            <p:stCondLst>
                              <p:cond delay="0"/>
                            </p:stCondLst>
                            <p:childTnLst>
                              <p:par>
                                <p:cTn id="22" presetID="53" presetClass="entr" presetSubtype="16" fill="hold" grpId="0" nodeType="clickEffect">
                                  <p:stCondLst>
                                    <p:cond delay="0"/>
                                  </p:stCondLst>
                                  <p:childTnLst>
                                    <p:set>
                                      <p:cBhvr>
                                        <p:cTn id="23" dur="1" fill="hold">
                                          <p:stCondLst>
                                            <p:cond delay="0"/>
                                          </p:stCondLst>
                                        </p:cTn>
                                        <p:tgtEl>
                                          <p:spTgt spid="8"/>
                                        </p:tgtEl>
                                        <p:attrNameLst>
                                          <p:attrName>style.visibility</p:attrName>
                                        </p:attrNameLst>
                                      </p:cBhvr>
                                      <p:to>
                                        <p:strVal val="visible"/>
                                      </p:to>
                                    </p:set>
                                    <p:anim calcmode="lin" valueType="num">
                                      <p:cBhvr>
                                        <p:cTn id="24" dur="500" fill="hold"/>
                                        <p:tgtEl>
                                          <p:spTgt spid="8"/>
                                        </p:tgtEl>
                                        <p:attrNameLst>
                                          <p:attrName>ppt_w</p:attrName>
                                        </p:attrNameLst>
                                      </p:cBhvr>
                                      <p:tavLst>
                                        <p:tav tm="0">
                                          <p:val>
                                            <p:fltVal val="0"/>
                                          </p:val>
                                        </p:tav>
                                        <p:tav tm="100000">
                                          <p:val>
                                            <p:strVal val="#ppt_w"/>
                                          </p:val>
                                        </p:tav>
                                      </p:tavLst>
                                    </p:anim>
                                    <p:anim calcmode="lin" valueType="num">
                                      <p:cBhvr>
                                        <p:cTn id="25" dur="500" fill="hold"/>
                                        <p:tgtEl>
                                          <p:spTgt spid="8"/>
                                        </p:tgtEl>
                                        <p:attrNameLst>
                                          <p:attrName>ppt_h</p:attrName>
                                        </p:attrNameLst>
                                      </p:cBhvr>
                                      <p:tavLst>
                                        <p:tav tm="0">
                                          <p:val>
                                            <p:fltVal val="0"/>
                                          </p:val>
                                        </p:tav>
                                        <p:tav tm="100000">
                                          <p:val>
                                            <p:strVal val="#ppt_h"/>
                                          </p:val>
                                        </p:tav>
                                      </p:tavLst>
                                    </p:anim>
                                    <p:animEffect transition="in" filter="fade">
                                      <p:cBhvr>
                                        <p:cTn id="26" dur="500"/>
                                        <p:tgtEl>
                                          <p:spTgt spid="8"/>
                                        </p:tgtEl>
                                      </p:cBhvr>
                                    </p:animEffect>
                                  </p:childTnLst>
                                </p:cTn>
                              </p:par>
                              <p:par>
                                <p:cTn id="27" presetID="53" presetClass="entr" presetSubtype="16" fill="hold" grpId="0" nodeType="withEffect">
                                  <p:stCondLst>
                                    <p:cond delay="0"/>
                                  </p:stCondLst>
                                  <p:childTnLst>
                                    <p:set>
                                      <p:cBhvr>
                                        <p:cTn id="28" dur="1" fill="hold">
                                          <p:stCondLst>
                                            <p:cond delay="0"/>
                                          </p:stCondLst>
                                        </p:cTn>
                                        <p:tgtEl>
                                          <p:spTgt spid="9"/>
                                        </p:tgtEl>
                                        <p:attrNameLst>
                                          <p:attrName>style.visibility</p:attrName>
                                        </p:attrNameLst>
                                      </p:cBhvr>
                                      <p:to>
                                        <p:strVal val="visible"/>
                                      </p:to>
                                    </p:set>
                                    <p:anim calcmode="lin" valueType="num">
                                      <p:cBhvr>
                                        <p:cTn id="29" dur="500" fill="hold"/>
                                        <p:tgtEl>
                                          <p:spTgt spid="9"/>
                                        </p:tgtEl>
                                        <p:attrNameLst>
                                          <p:attrName>ppt_w</p:attrName>
                                        </p:attrNameLst>
                                      </p:cBhvr>
                                      <p:tavLst>
                                        <p:tav tm="0">
                                          <p:val>
                                            <p:fltVal val="0"/>
                                          </p:val>
                                        </p:tav>
                                        <p:tav tm="100000">
                                          <p:val>
                                            <p:strVal val="#ppt_w"/>
                                          </p:val>
                                        </p:tav>
                                      </p:tavLst>
                                    </p:anim>
                                    <p:anim calcmode="lin" valueType="num">
                                      <p:cBhvr>
                                        <p:cTn id="30" dur="500" fill="hold"/>
                                        <p:tgtEl>
                                          <p:spTgt spid="9"/>
                                        </p:tgtEl>
                                        <p:attrNameLst>
                                          <p:attrName>ppt_h</p:attrName>
                                        </p:attrNameLst>
                                      </p:cBhvr>
                                      <p:tavLst>
                                        <p:tav tm="0">
                                          <p:val>
                                            <p:fltVal val="0"/>
                                          </p:val>
                                        </p:tav>
                                        <p:tav tm="100000">
                                          <p:val>
                                            <p:strVal val="#ppt_h"/>
                                          </p:val>
                                        </p:tav>
                                      </p:tavLst>
                                    </p:anim>
                                    <p:animEffect transition="in" filter="fade">
                                      <p:cBhvr>
                                        <p:cTn id="31" dur="500"/>
                                        <p:tgtEl>
                                          <p:spTgt spid="9"/>
                                        </p:tgtEl>
                                      </p:cBhvr>
                                    </p:animEffect>
                                  </p:childTnLst>
                                </p:cTn>
                              </p:par>
                              <p:par>
                                <p:cTn id="32" presetID="53" presetClass="entr" presetSubtype="16" fill="hold" grpId="0" nodeType="withEffect">
                                  <p:stCondLst>
                                    <p:cond delay="0"/>
                                  </p:stCondLst>
                                  <p:childTnLst>
                                    <p:set>
                                      <p:cBhvr>
                                        <p:cTn id="33" dur="1" fill="hold">
                                          <p:stCondLst>
                                            <p:cond delay="0"/>
                                          </p:stCondLst>
                                        </p:cTn>
                                        <p:tgtEl>
                                          <p:spTgt spid="10"/>
                                        </p:tgtEl>
                                        <p:attrNameLst>
                                          <p:attrName>style.visibility</p:attrName>
                                        </p:attrNameLst>
                                      </p:cBhvr>
                                      <p:to>
                                        <p:strVal val="visible"/>
                                      </p:to>
                                    </p:set>
                                    <p:anim calcmode="lin" valueType="num">
                                      <p:cBhvr>
                                        <p:cTn id="34" dur="500" fill="hold"/>
                                        <p:tgtEl>
                                          <p:spTgt spid="10"/>
                                        </p:tgtEl>
                                        <p:attrNameLst>
                                          <p:attrName>ppt_w</p:attrName>
                                        </p:attrNameLst>
                                      </p:cBhvr>
                                      <p:tavLst>
                                        <p:tav tm="0">
                                          <p:val>
                                            <p:fltVal val="0"/>
                                          </p:val>
                                        </p:tav>
                                        <p:tav tm="100000">
                                          <p:val>
                                            <p:strVal val="#ppt_w"/>
                                          </p:val>
                                        </p:tav>
                                      </p:tavLst>
                                    </p:anim>
                                    <p:anim calcmode="lin" valueType="num">
                                      <p:cBhvr>
                                        <p:cTn id="35" dur="500" fill="hold"/>
                                        <p:tgtEl>
                                          <p:spTgt spid="10"/>
                                        </p:tgtEl>
                                        <p:attrNameLst>
                                          <p:attrName>ppt_h</p:attrName>
                                        </p:attrNameLst>
                                      </p:cBhvr>
                                      <p:tavLst>
                                        <p:tav tm="0">
                                          <p:val>
                                            <p:fltVal val="0"/>
                                          </p:val>
                                        </p:tav>
                                        <p:tav tm="100000">
                                          <p:val>
                                            <p:strVal val="#ppt_h"/>
                                          </p:val>
                                        </p:tav>
                                      </p:tavLst>
                                    </p:anim>
                                    <p:animEffect transition="in" filter="fade">
                                      <p:cBhvr>
                                        <p:cTn id="36" dur="500"/>
                                        <p:tgtEl>
                                          <p:spTgt spid="10"/>
                                        </p:tgtEl>
                                      </p:cBhvr>
                                    </p:animEffect>
                                  </p:childTnLst>
                                </p:cTn>
                              </p:par>
                              <p:par>
                                <p:cTn id="37" presetID="53" presetClass="entr" presetSubtype="16" fill="hold" grpId="0" nodeType="withEffect">
                                  <p:stCondLst>
                                    <p:cond delay="0"/>
                                  </p:stCondLst>
                                  <p:childTnLst>
                                    <p:set>
                                      <p:cBhvr>
                                        <p:cTn id="38" dur="1" fill="hold">
                                          <p:stCondLst>
                                            <p:cond delay="0"/>
                                          </p:stCondLst>
                                        </p:cTn>
                                        <p:tgtEl>
                                          <p:spTgt spid="11"/>
                                        </p:tgtEl>
                                        <p:attrNameLst>
                                          <p:attrName>style.visibility</p:attrName>
                                        </p:attrNameLst>
                                      </p:cBhvr>
                                      <p:to>
                                        <p:strVal val="visible"/>
                                      </p:to>
                                    </p:set>
                                    <p:anim calcmode="lin" valueType="num">
                                      <p:cBhvr>
                                        <p:cTn id="39" dur="500" fill="hold"/>
                                        <p:tgtEl>
                                          <p:spTgt spid="11"/>
                                        </p:tgtEl>
                                        <p:attrNameLst>
                                          <p:attrName>ppt_w</p:attrName>
                                        </p:attrNameLst>
                                      </p:cBhvr>
                                      <p:tavLst>
                                        <p:tav tm="0">
                                          <p:val>
                                            <p:fltVal val="0"/>
                                          </p:val>
                                        </p:tav>
                                        <p:tav tm="100000">
                                          <p:val>
                                            <p:strVal val="#ppt_w"/>
                                          </p:val>
                                        </p:tav>
                                      </p:tavLst>
                                    </p:anim>
                                    <p:anim calcmode="lin" valueType="num">
                                      <p:cBhvr>
                                        <p:cTn id="40" dur="500" fill="hold"/>
                                        <p:tgtEl>
                                          <p:spTgt spid="11"/>
                                        </p:tgtEl>
                                        <p:attrNameLst>
                                          <p:attrName>ppt_h</p:attrName>
                                        </p:attrNameLst>
                                      </p:cBhvr>
                                      <p:tavLst>
                                        <p:tav tm="0">
                                          <p:val>
                                            <p:fltVal val="0"/>
                                          </p:val>
                                        </p:tav>
                                        <p:tav tm="100000">
                                          <p:val>
                                            <p:strVal val="#ppt_h"/>
                                          </p:val>
                                        </p:tav>
                                      </p:tavLst>
                                    </p:anim>
                                    <p:animEffect transition="in" filter="fade">
                                      <p:cBhvr>
                                        <p:cTn id="41" dur="500"/>
                                        <p:tgtEl>
                                          <p:spTgt spid="11"/>
                                        </p:tgtEl>
                                      </p:cBhvr>
                                    </p:animEffect>
                                  </p:childTnLst>
                                </p:cTn>
                              </p:par>
                            </p:childTnLst>
                          </p:cTn>
                        </p:par>
                      </p:childTnLst>
                    </p:cTn>
                  </p:par>
                  <p:par>
                    <p:cTn id="42" fill="hold">
                      <p:stCondLst>
                        <p:cond delay="indefinite"/>
                      </p:stCondLst>
                      <p:childTnLst>
                        <p:par>
                          <p:cTn id="43" fill="hold">
                            <p:stCondLst>
                              <p:cond delay="0"/>
                            </p:stCondLst>
                            <p:childTnLst>
                              <p:par>
                                <p:cTn id="44" presetID="3" presetClass="entr" presetSubtype="10" fill="hold" grpId="0" nodeType="clickEffect">
                                  <p:stCondLst>
                                    <p:cond delay="0"/>
                                  </p:stCondLst>
                                  <p:childTnLst>
                                    <p:set>
                                      <p:cBhvr>
                                        <p:cTn id="45" dur="1" fill="hold">
                                          <p:stCondLst>
                                            <p:cond delay="0"/>
                                          </p:stCondLst>
                                        </p:cTn>
                                        <p:tgtEl>
                                          <p:spTgt spid="4"/>
                                        </p:tgtEl>
                                        <p:attrNameLst>
                                          <p:attrName>style.visibility</p:attrName>
                                        </p:attrNameLst>
                                      </p:cBhvr>
                                      <p:to>
                                        <p:strVal val="visible"/>
                                      </p:to>
                                    </p:set>
                                    <p:animEffect transition="in" filter="blinds(horizontal)">
                                      <p:cBhvr>
                                        <p:cTn id="46"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animBg="1"/>
      <p:bldP spid="6" grpId="0"/>
      <p:bldP spid="8" grpId="0"/>
      <p:bldP spid="9" grpId="0"/>
      <p:bldP spid="10" grpId="0"/>
      <p:bldP spid="11" grpId="0"/>
    </p:bld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Content Placeholder 10"/>
          <p:cNvSpPr>
            <a:spLocks noGrp="1"/>
          </p:cNvSpPr>
          <p:nvPr>
            <p:ph sz="quarter" idx="13"/>
          </p:nvPr>
        </p:nvSpPr>
        <p:spPr>
          <a:xfrm>
            <a:off x="609600" y="2258041"/>
            <a:ext cx="7010400" cy="676339"/>
          </a:xfrm>
        </p:spPr>
        <p:txBody>
          <a:bodyPr wrap="square">
            <a:spAutoFit/>
          </a:bodyPr>
          <a:lstStyle/>
          <a:p>
            <a:pPr marL="457200" indent="-457200">
              <a:lnSpc>
                <a:spcPct val="165000"/>
              </a:lnSpc>
              <a:spcBef>
                <a:spcPct val="0"/>
              </a:spcBef>
              <a:buFontTx/>
              <a:buNone/>
              <a:tabLst>
                <a:tab pos="800100" algn="l"/>
                <a:tab pos="3889375" algn="l"/>
              </a:tabLst>
            </a:pPr>
            <a:r>
              <a:rPr lang="en-US" sz="2300" b="1" dirty="0" smtClean="0">
                <a:solidFill>
                  <a:schemeClr val="tx1"/>
                </a:solidFill>
                <a:latin typeface="Times New Roman" pitchFamily="18" charset="0"/>
                <a:cs typeface="Times New Roman" pitchFamily="18" charset="0"/>
              </a:rPr>
              <a:t>34.</a:t>
            </a:r>
            <a:r>
              <a:rPr lang="en-US" sz="2300" dirty="0" smtClean="0">
                <a:solidFill>
                  <a:schemeClr val="tx1"/>
                </a:solidFill>
                <a:latin typeface="Times New Roman" pitchFamily="18" charset="0"/>
                <a:cs typeface="Times New Roman" pitchFamily="18" charset="0"/>
              </a:rPr>
              <a:t>		</a:t>
            </a:r>
          </a:p>
        </p:txBody>
      </p:sp>
      <p:sp>
        <p:nvSpPr>
          <p:cNvPr id="16" name="TextBox 15"/>
          <p:cNvSpPr txBox="1"/>
          <p:nvPr/>
        </p:nvSpPr>
        <p:spPr>
          <a:xfrm>
            <a:off x="2002968" y="2438400"/>
            <a:ext cx="3352800" cy="446276"/>
          </a:xfrm>
          <a:prstGeom prst="rect">
            <a:avLst/>
          </a:prstGeom>
          <a:noFill/>
        </p:spPr>
        <p:txBody>
          <a:bodyPr wrap="square" rtlCol="0">
            <a:spAutoFit/>
          </a:bodyPr>
          <a:lstStyle/>
          <a:p>
            <a:r>
              <a:rPr lang="en-US" sz="2300" dirty="0" smtClean="0">
                <a:latin typeface="Times New Roman" pitchFamily="18" charset="0"/>
              </a:rPr>
              <a:t>7, 8, 9, 9, 10 , 11, 12, 13</a:t>
            </a:r>
            <a:endParaRPr lang="en-US" sz="2300" dirty="0">
              <a:latin typeface="Times New Roman" pitchFamily="18" charset="0"/>
            </a:endParaRPr>
          </a:p>
        </p:txBody>
      </p:sp>
      <p:sp>
        <p:nvSpPr>
          <p:cNvPr id="17" name="Content Placeholder 10"/>
          <p:cNvSpPr>
            <a:spLocks noGrp="1"/>
          </p:cNvSpPr>
          <p:nvPr>
            <p:ph sz="quarter" idx="13"/>
          </p:nvPr>
        </p:nvSpPr>
        <p:spPr>
          <a:xfrm>
            <a:off x="670560" y="3846576"/>
            <a:ext cx="7010400" cy="446276"/>
          </a:xfrm>
        </p:spPr>
        <p:txBody>
          <a:bodyPr wrap="square">
            <a:spAutoFit/>
          </a:bodyPr>
          <a:lstStyle/>
          <a:p>
            <a:pPr marL="457200" indent="-457200">
              <a:spcBef>
                <a:spcPct val="0"/>
              </a:spcBef>
              <a:buFontTx/>
              <a:buNone/>
              <a:tabLst>
                <a:tab pos="800100" algn="l"/>
                <a:tab pos="3889375" algn="l"/>
              </a:tabLst>
            </a:pPr>
            <a:r>
              <a:rPr lang="en-US" sz="2300" dirty="0" smtClean="0">
                <a:solidFill>
                  <a:schemeClr val="tx1"/>
                </a:solidFill>
                <a:latin typeface="Times New Roman" pitchFamily="18" charset="0"/>
                <a:cs typeface="Times New Roman" pitchFamily="18" charset="0"/>
              </a:rPr>
              <a:t>	The median,</a:t>
            </a:r>
          </a:p>
        </p:txBody>
      </p:sp>
      <p:sp>
        <p:nvSpPr>
          <p:cNvPr id="19" name="Rectangle 18"/>
          <p:cNvSpPr/>
          <p:nvPr/>
        </p:nvSpPr>
        <p:spPr>
          <a:xfrm>
            <a:off x="2933242" y="2500086"/>
            <a:ext cx="651333" cy="373743"/>
          </a:xfrm>
          <a:prstGeom prst="rect">
            <a:avLst/>
          </a:prstGeom>
          <a:noFill/>
          <a:ln w="3175">
            <a:solidFill>
              <a:schemeClr val="tx1"/>
            </a:solid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a:ln w="3175" cmpd="sng">
                <a:solidFill>
                  <a:schemeClr val="tx1"/>
                </a:solidFill>
              </a:ln>
              <a:solidFill>
                <a:schemeClr val="tx1"/>
              </a:solidFill>
            </a:endParaRPr>
          </a:p>
        </p:txBody>
      </p:sp>
      <p:cxnSp>
        <p:nvCxnSpPr>
          <p:cNvPr id="20" name="Straight Arrow Connector 19"/>
          <p:cNvCxnSpPr/>
          <p:nvPr/>
        </p:nvCxnSpPr>
        <p:spPr>
          <a:xfrm rot="5400000" flipH="1" flipV="1">
            <a:off x="2972118" y="3123884"/>
            <a:ext cx="457518" cy="954"/>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pic>
        <p:nvPicPr>
          <p:cNvPr id="9" name="Picture 2" descr="D:\Deepak\Powerpoint\Re-work\Art\New.wmf"/>
          <p:cNvPicPr>
            <a:picLocks noChangeAspect="1" noChangeArrowheads="1"/>
          </p:cNvPicPr>
          <p:nvPr/>
        </p:nvPicPr>
        <p:blipFill>
          <a:blip r:embed="rId2" cstate="print"/>
          <a:srcRect/>
          <a:stretch>
            <a:fillRect/>
          </a:stretch>
        </p:blipFill>
        <p:spPr bwMode="auto">
          <a:xfrm>
            <a:off x="2742474" y="3737718"/>
            <a:ext cx="1981200" cy="685800"/>
          </a:xfrm>
          <a:prstGeom prst="rect">
            <a:avLst/>
          </a:prstGeom>
          <a:noFill/>
        </p:spPr>
      </p:pic>
      <p:sp>
        <p:nvSpPr>
          <p:cNvPr id="8"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tabLst>
                <a:tab pos="393192" algn="r"/>
                <a:tab pos="640080" algn="l"/>
              </a:tabLst>
            </a:pPr>
            <a:r>
              <a:rPr lang="en-US" sz="1500" b="1" dirty="0" smtClean="0">
                <a:solidFill>
                  <a:schemeClr val="bg1"/>
                </a:solidFill>
                <a:latin typeface="Times New Roman" pitchFamily="18" charset="0"/>
                <a:cs typeface="Times New Roman" pitchFamily="18" charset="0"/>
              </a:rPr>
              <a:t>Revision Exam 1 Paper 1</a:t>
            </a:r>
          </a:p>
        </p:txBody>
      </p:sp>
      <p:sp>
        <p:nvSpPr>
          <p:cNvPr id="21" name="TextBox 20"/>
          <p:cNvSpPr txBox="1"/>
          <p:nvPr/>
        </p:nvSpPr>
        <p:spPr>
          <a:xfrm>
            <a:off x="2980944" y="3276600"/>
            <a:ext cx="509016" cy="461665"/>
          </a:xfrm>
          <a:prstGeom prst="rect">
            <a:avLst/>
          </a:prstGeom>
          <a:noFill/>
        </p:spPr>
        <p:txBody>
          <a:bodyPr wrap="square" rtlCol="0">
            <a:spAutoFit/>
          </a:bodyPr>
          <a:lstStyle/>
          <a:p>
            <a:pPr>
              <a:tabLst>
                <a:tab pos="393192" algn="r"/>
                <a:tab pos="640080" algn="l"/>
              </a:tabLst>
            </a:pPr>
            <a:r>
              <a:rPr lang="en-US" sz="2300" i="1" dirty="0" smtClean="0">
                <a:latin typeface="Times New Roman" pitchFamily="18" charset="0"/>
                <a:cs typeface="Times New Roman" pitchFamily="18" charset="0"/>
              </a:rPr>
              <a:t>Q</a:t>
            </a:r>
            <a:r>
              <a:rPr lang="en-US" sz="2300" baseline="-25000" dirty="0" smtClean="0">
                <a:latin typeface="Times New Roman" pitchFamily="18" charset="0"/>
                <a:cs typeface="Times New Roman" pitchFamily="18" charset="0"/>
              </a:rPr>
              <a:t>2</a:t>
            </a:r>
          </a:p>
        </p:txBody>
      </p:sp>
    </p:spTree>
    <p:extLst>
      <p:ext uri="{BB962C8B-B14F-4D97-AF65-F5344CB8AC3E}">
        <p14:creationId xmlns:p14="http://schemas.microsoft.com/office/powerpoint/2010/main" xmlns="" val="1862447457"/>
      </p:ext>
    </p:extLst>
  </p:cSld>
  <p:clrMapOvr>
    <a:masterClrMapping/>
  </p:clrMapOvr>
  <p:transition spd="slow">
    <p:strips dir="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withEffect">
                                  <p:stCondLst>
                                    <p:cond delay="0"/>
                                  </p:stCondLst>
                                  <p:childTnLst>
                                    <p:set>
                                      <p:cBhvr>
                                        <p:cTn id="6" dur="1" fill="hold">
                                          <p:stCondLst>
                                            <p:cond delay="0"/>
                                          </p:stCondLst>
                                        </p:cTn>
                                        <p:tgtEl>
                                          <p:spTgt spid="16"/>
                                        </p:tgtEl>
                                        <p:attrNameLst>
                                          <p:attrName>style.visibility</p:attrName>
                                        </p:attrNameLst>
                                      </p:cBhvr>
                                      <p:to>
                                        <p:strVal val="visible"/>
                                      </p:to>
                                    </p:set>
                                    <p:anim calcmode="lin" valueType="num">
                                      <p:cBhvr>
                                        <p:cTn id="7" dur="500" fill="hold"/>
                                        <p:tgtEl>
                                          <p:spTgt spid="16"/>
                                        </p:tgtEl>
                                        <p:attrNameLst>
                                          <p:attrName>ppt_w</p:attrName>
                                        </p:attrNameLst>
                                      </p:cBhvr>
                                      <p:tavLst>
                                        <p:tav tm="0">
                                          <p:val>
                                            <p:fltVal val="0"/>
                                          </p:val>
                                        </p:tav>
                                        <p:tav tm="100000">
                                          <p:val>
                                            <p:strVal val="#ppt_w"/>
                                          </p:val>
                                        </p:tav>
                                      </p:tavLst>
                                    </p:anim>
                                    <p:anim calcmode="lin" valueType="num">
                                      <p:cBhvr>
                                        <p:cTn id="8" dur="500" fill="hold"/>
                                        <p:tgtEl>
                                          <p:spTgt spid="16"/>
                                        </p:tgtEl>
                                        <p:attrNameLst>
                                          <p:attrName>ppt_h</p:attrName>
                                        </p:attrNameLst>
                                      </p:cBhvr>
                                      <p:tavLst>
                                        <p:tav tm="0">
                                          <p:val>
                                            <p:fltVal val="0"/>
                                          </p:val>
                                        </p:tav>
                                        <p:tav tm="100000">
                                          <p:val>
                                            <p:strVal val="#ppt_h"/>
                                          </p:val>
                                        </p:tav>
                                      </p:tavLst>
                                    </p:anim>
                                    <p:animEffect transition="in" filter="fade">
                                      <p:cBhvr>
                                        <p:cTn id="9" dur="500"/>
                                        <p:tgtEl>
                                          <p:spTgt spid="16"/>
                                        </p:tgtEl>
                                      </p:cBhvr>
                                    </p:animEffect>
                                  </p:childTnLst>
                                </p:cTn>
                              </p:par>
                              <p:par>
                                <p:cTn id="10" presetID="53" presetClass="entr" presetSubtype="0" fill="hold" grpId="0" nodeType="withEffect">
                                  <p:stCondLst>
                                    <p:cond delay="0"/>
                                  </p:stCondLst>
                                  <p:childTnLst>
                                    <p:set>
                                      <p:cBhvr>
                                        <p:cTn id="11" dur="1" fill="hold">
                                          <p:stCondLst>
                                            <p:cond delay="0"/>
                                          </p:stCondLst>
                                        </p:cTn>
                                        <p:tgtEl>
                                          <p:spTgt spid="15">
                                            <p:txEl>
                                              <p:pRg st="0" end="0"/>
                                            </p:txEl>
                                          </p:spTgt>
                                        </p:tgtEl>
                                        <p:attrNameLst>
                                          <p:attrName>style.visibility</p:attrName>
                                        </p:attrNameLst>
                                      </p:cBhvr>
                                      <p:to>
                                        <p:strVal val="visible"/>
                                      </p:to>
                                    </p:set>
                                    <p:anim calcmode="lin" valueType="num">
                                      <p:cBhvr>
                                        <p:cTn id="12" dur="500" fill="hold"/>
                                        <p:tgtEl>
                                          <p:spTgt spid="15">
                                            <p:txEl>
                                              <p:pRg st="0" end="0"/>
                                            </p:txEl>
                                          </p:spTgt>
                                        </p:tgtEl>
                                        <p:attrNameLst>
                                          <p:attrName>ppt_w</p:attrName>
                                        </p:attrNameLst>
                                      </p:cBhvr>
                                      <p:tavLst>
                                        <p:tav tm="0">
                                          <p:val>
                                            <p:fltVal val="0"/>
                                          </p:val>
                                        </p:tav>
                                        <p:tav tm="100000">
                                          <p:val>
                                            <p:strVal val="#ppt_w"/>
                                          </p:val>
                                        </p:tav>
                                      </p:tavLst>
                                    </p:anim>
                                    <p:anim calcmode="lin" valueType="num">
                                      <p:cBhvr>
                                        <p:cTn id="13" dur="500" fill="hold"/>
                                        <p:tgtEl>
                                          <p:spTgt spid="15">
                                            <p:txEl>
                                              <p:pRg st="0" end="0"/>
                                            </p:txEl>
                                          </p:spTgt>
                                        </p:tgtEl>
                                        <p:attrNameLst>
                                          <p:attrName>ppt_h</p:attrName>
                                        </p:attrNameLst>
                                      </p:cBhvr>
                                      <p:tavLst>
                                        <p:tav tm="0">
                                          <p:val>
                                            <p:fltVal val="0"/>
                                          </p:val>
                                        </p:tav>
                                        <p:tav tm="100000">
                                          <p:val>
                                            <p:strVal val="#ppt_h"/>
                                          </p:val>
                                        </p:tav>
                                      </p:tavLst>
                                    </p:anim>
                                    <p:animEffect transition="in" filter="fade">
                                      <p:cBhvr>
                                        <p:cTn id="14" dur="500"/>
                                        <p:tgtEl>
                                          <p:spTgt spid="15">
                                            <p:txEl>
                                              <p:pRg st="0" end="0"/>
                                            </p:txEl>
                                          </p:spTgt>
                                        </p:tgtEl>
                                      </p:cBhvr>
                                    </p:animEffect>
                                  </p:childTnLst>
                                </p:cTn>
                              </p:par>
                              <p:par>
                                <p:cTn id="15" presetID="53" presetClass="entr" presetSubtype="0" fill="hold" grpId="0" nodeType="withEffect">
                                  <p:stCondLst>
                                    <p:cond delay="0"/>
                                  </p:stCondLst>
                                  <p:childTnLst>
                                    <p:set>
                                      <p:cBhvr>
                                        <p:cTn id="16" dur="1" fill="hold">
                                          <p:stCondLst>
                                            <p:cond delay="0"/>
                                          </p:stCondLst>
                                        </p:cTn>
                                        <p:tgtEl>
                                          <p:spTgt spid="19"/>
                                        </p:tgtEl>
                                        <p:attrNameLst>
                                          <p:attrName>style.visibility</p:attrName>
                                        </p:attrNameLst>
                                      </p:cBhvr>
                                      <p:to>
                                        <p:strVal val="visible"/>
                                      </p:to>
                                    </p:set>
                                    <p:anim calcmode="lin" valueType="num">
                                      <p:cBhvr>
                                        <p:cTn id="17" dur="500" fill="hold"/>
                                        <p:tgtEl>
                                          <p:spTgt spid="19"/>
                                        </p:tgtEl>
                                        <p:attrNameLst>
                                          <p:attrName>ppt_w</p:attrName>
                                        </p:attrNameLst>
                                      </p:cBhvr>
                                      <p:tavLst>
                                        <p:tav tm="0">
                                          <p:val>
                                            <p:fltVal val="0"/>
                                          </p:val>
                                        </p:tav>
                                        <p:tav tm="100000">
                                          <p:val>
                                            <p:strVal val="#ppt_w"/>
                                          </p:val>
                                        </p:tav>
                                      </p:tavLst>
                                    </p:anim>
                                    <p:anim calcmode="lin" valueType="num">
                                      <p:cBhvr>
                                        <p:cTn id="18" dur="500" fill="hold"/>
                                        <p:tgtEl>
                                          <p:spTgt spid="19"/>
                                        </p:tgtEl>
                                        <p:attrNameLst>
                                          <p:attrName>ppt_h</p:attrName>
                                        </p:attrNameLst>
                                      </p:cBhvr>
                                      <p:tavLst>
                                        <p:tav tm="0">
                                          <p:val>
                                            <p:fltVal val="0"/>
                                          </p:val>
                                        </p:tav>
                                        <p:tav tm="100000">
                                          <p:val>
                                            <p:strVal val="#ppt_h"/>
                                          </p:val>
                                        </p:tav>
                                      </p:tavLst>
                                    </p:anim>
                                    <p:animEffect transition="in" filter="fade">
                                      <p:cBhvr>
                                        <p:cTn id="19" dur="500"/>
                                        <p:tgtEl>
                                          <p:spTgt spid="19"/>
                                        </p:tgtEl>
                                      </p:cBhvr>
                                    </p:animEffect>
                                  </p:childTnLst>
                                </p:cTn>
                              </p:par>
                              <p:par>
                                <p:cTn id="20" presetID="53" presetClass="entr" presetSubtype="0" fill="hold" grpId="0" nodeType="withEffect">
                                  <p:stCondLst>
                                    <p:cond delay="0"/>
                                  </p:stCondLst>
                                  <p:childTnLst>
                                    <p:set>
                                      <p:cBhvr>
                                        <p:cTn id="21" dur="1" fill="hold">
                                          <p:stCondLst>
                                            <p:cond delay="0"/>
                                          </p:stCondLst>
                                        </p:cTn>
                                        <p:tgtEl>
                                          <p:spTgt spid="21"/>
                                        </p:tgtEl>
                                        <p:attrNameLst>
                                          <p:attrName>style.visibility</p:attrName>
                                        </p:attrNameLst>
                                      </p:cBhvr>
                                      <p:to>
                                        <p:strVal val="visible"/>
                                      </p:to>
                                    </p:set>
                                    <p:anim calcmode="lin" valueType="num">
                                      <p:cBhvr>
                                        <p:cTn id="22" dur="500" fill="hold"/>
                                        <p:tgtEl>
                                          <p:spTgt spid="21"/>
                                        </p:tgtEl>
                                        <p:attrNameLst>
                                          <p:attrName>ppt_w</p:attrName>
                                        </p:attrNameLst>
                                      </p:cBhvr>
                                      <p:tavLst>
                                        <p:tav tm="0">
                                          <p:val>
                                            <p:fltVal val="0"/>
                                          </p:val>
                                        </p:tav>
                                        <p:tav tm="100000">
                                          <p:val>
                                            <p:strVal val="#ppt_w"/>
                                          </p:val>
                                        </p:tav>
                                      </p:tavLst>
                                    </p:anim>
                                    <p:anim calcmode="lin" valueType="num">
                                      <p:cBhvr>
                                        <p:cTn id="23" dur="500" fill="hold"/>
                                        <p:tgtEl>
                                          <p:spTgt spid="21"/>
                                        </p:tgtEl>
                                        <p:attrNameLst>
                                          <p:attrName>ppt_h</p:attrName>
                                        </p:attrNameLst>
                                      </p:cBhvr>
                                      <p:tavLst>
                                        <p:tav tm="0">
                                          <p:val>
                                            <p:fltVal val="0"/>
                                          </p:val>
                                        </p:tav>
                                        <p:tav tm="100000">
                                          <p:val>
                                            <p:strVal val="#ppt_h"/>
                                          </p:val>
                                        </p:tav>
                                      </p:tavLst>
                                    </p:anim>
                                    <p:animEffect transition="in" filter="fade">
                                      <p:cBhvr>
                                        <p:cTn id="24" dur="500"/>
                                        <p:tgtEl>
                                          <p:spTgt spid="21"/>
                                        </p:tgtEl>
                                      </p:cBhvr>
                                    </p:animEffect>
                                  </p:childTnLst>
                                </p:cTn>
                              </p:par>
                              <p:par>
                                <p:cTn id="25" presetID="53" presetClass="entr" presetSubtype="0" fill="hold" nodeType="withEffect">
                                  <p:stCondLst>
                                    <p:cond delay="0"/>
                                  </p:stCondLst>
                                  <p:childTnLst>
                                    <p:set>
                                      <p:cBhvr>
                                        <p:cTn id="26" dur="1" fill="hold">
                                          <p:stCondLst>
                                            <p:cond delay="0"/>
                                          </p:stCondLst>
                                        </p:cTn>
                                        <p:tgtEl>
                                          <p:spTgt spid="20"/>
                                        </p:tgtEl>
                                        <p:attrNameLst>
                                          <p:attrName>style.visibility</p:attrName>
                                        </p:attrNameLst>
                                      </p:cBhvr>
                                      <p:to>
                                        <p:strVal val="visible"/>
                                      </p:to>
                                    </p:set>
                                    <p:anim calcmode="lin" valueType="num">
                                      <p:cBhvr>
                                        <p:cTn id="27" dur="500" fill="hold"/>
                                        <p:tgtEl>
                                          <p:spTgt spid="20"/>
                                        </p:tgtEl>
                                        <p:attrNameLst>
                                          <p:attrName>ppt_w</p:attrName>
                                        </p:attrNameLst>
                                      </p:cBhvr>
                                      <p:tavLst>
                                        <p:tav tm="0">
                                          <p:val>
                                            <p:fltVal val="0"/>
                                          </p:val>
                                        </p:tav>
                                        <p:tav tm="100000">
                                          <p:val>
                                            <p:strVal val="#ppt_w"/>
                                          </p:val>
                                        </p:tav>
                                      </p:tavLst>
                                    </p:anim>
                                    <p:anim calcmode="lin" valueType="num">
                                      <p:cBhvr>
                                        <p:cTn id="28" dur="500" fill="hold"/>
                                        <p:tgtEl>
                                          <p:spTgt spid="20"/>
                                        </p:tgtEl>
                                        <p:attrNameLst>
                                          <p:attrName>ppt_h</p:attrName>
                                        </p:attrNameLst>
                                      </p:cBhvr>
                                      <p:tavLst>
                                        <p:tav tm="0">
                                          <p:val>
                                            <p:fltVal val="0"/>
                                          </p:val>
                                        </p:tav>
                                        <p:tav tm="100000">
                                          <p:val>
                                            <p:strVal val="#ppt_h"/>
                                          </p:val>
                                        </p:tav>
                                      </p:tavLst>
                                    </p:anim>
                                    <p:animEffect transition="in" filter="fade">
                                      <p:cBhvr>
                                        <p:cTn id="29" dur="500"/>
                                        <p:tgtEl>
                                          <p:spTgt spid="20"/>
                                        </p:tgtEl>
                                      </p:cBhvr>
                                    </p:animEffect>
                                  </p:childTnLst>
                                </p:cTn>
                              </p:par>
                              <p:par>
                                <p:cTn id="30" presetID="53" presetClass="entr" presetSubtype="0" fill="hold" grpId="0" nodeType="withEffect">
                                  <p:stCondLst>
                                    <p:cond delay="0"/>
                                  </p:stCondLst>
                                  <p:childTnLst>
                                    <p:set>
                                      <p:cBhvr>
                                        <p:cTn id="31" dur="1" fill="hold">
                                          <p:stCondLst>
                                            <p:cond delay="0"/>
                                          </p:stCondLst>
                                        </p:cTn>
                                        <p:tgtEl>
                                          <p:spTgt spid="17">
                                            <p:txEl>
                                              <p:pRg st="0" end="0"/>
                                            </p:txEl>
                                          </p:spTgt>
                                        </p:tgtEl>
                                        <p:attrNameLst>
                                          <p:attrName>style.visibility</p:attrName>
                                        </p:attrNameLst>
                                      </p:cBhvr>
                                      <p:to>
                                        <p:strVal val="visible"/>
                                      </p:to>
                                    </p:set>
                                    <p:anim calcmode="lin" valueType="num">
                                      <p:cBhvr>
                                        <p:cTn id="32" dur="500" fill="hold"/>
                                        <p:tgtEl>
                                          <p:spTgt spid="17">
                                            <p:txEl>
                                              <p:pRg st="0" end="0"/>
                                            </p:txEl>
                                          </p:spTgt>
                                        </p:tgtEl>
                                        <p:attrNameLst>
                                          <p:attrName>ppt_w</p:attrName>
                                        </p:attrNameLst>
                                      </p:cBhvr>
                                      <p:tavLst>
                                        <p:tav tm="0">
                                          <p:val>
                                            <p:fltVal val="0"/>
                                          </p:val>
                                        </p:tav>
                                        <p:tav tm="100000">
                                          <p:val>
                                            <p:strVal val="#ppt_w"/>
                                          </p:val>
                                        </p:tav>
                                      </p:tavLst>
                                    </p:anim>
                                    <p:anim calcmode="lin" valueType="num">
                                      <p:cBhvr>
                                        <p:cTn id="33" dur="500" fill="hold"/>
                                        <p:tgtEl>
                                          <p:spTgt spid="17">
                                            <p:txEl>
                                              <p:pRg st="0" end="0"/>
                                            </p:txEl>
                                          </p:spTgt>
                                        </p:tgtEl>
                                        <p:attrNameLst>
                                          <p:attrName>ppt_h</p:attrName>
                                        </p:attrNameLst>
                                      </p:cBhvr>
                                      <p:tavLst>
                                        <p:tav tm="0">
                                          <p:val>
                                            <p:fltVal val="0"/>
                                          </p:val>
                                        </p:tav>
                                        <p:tav tm="100000">
                                          <p:val>
                                            <p:strVal val="#ppt_h"/>
                                          </p:val>
                                        </p:tav>
                                      </p:tavLst>
                                    </p:anim>
                                    <p:animEffect transition="in" filter="fade">
                                      <p:cBhvr>
                                        <p:cTn id="34" dur="500"/>
                                        <p:tgtEl>
                                          <p:spTgt spid="17">
                                            <p:txEl>
                                              <p:pRg st="0" end="0"/>
                                            </p:txEl>
                                          </p:spTgt>
                                        </p:tgtEl>
                                      </p:cBhvr>
                                    </p:animEffect>
                                  </p:childTnLst>
                                </p:cTn>
                              </p:par>
                              <p:par>
                                <p:cTn id="35" presetID="53" presetClass="entr" presetSubtype="0" fill="hold" nodeType="withEffect">
                                  <p:stCondLst>
                                    <p:cond delay="0"/>
                                  </p:stCondLst>
                                  <p:childTnLst>
                                    <p:set>
                                      <p:cBhvr>
                                        <p:cTn id="36" dur="1" fill="hold">
                                          <p:stCondLst>
                                            <p:cond delay="0"/>
                                          </p:stCondLst>
                                        </p:cTn>
                                        <p:tgtEl>
                                          <p:spTgt spid="9"/>
                                        </p:tgtEl>
                                        <p:attrNameLst>
                                          <p:attrName>style.visibility</p:attrName>
                                        </p:attrNameLst>
                                      </p:cBhvr>
                                      <p:to>
                                        <p:strVal val="visible"/>
                                      </p:to>
                                    </p:set>
                                    <p:anim calcmode="lin" valueType="num">
                                      <p:cBhvr>
                                        <p:cTn id="37" dur="500" fill="hold"/>
                                        <p:tgtEl>
                                          <p:spTgt spid="9"/>
                                        </p:tgtEl>
                                        <p:attrNameLst>
                                          <p:attrName>ppt_w</p:attrName>
                                        </p:attrNameLst>
                                      </p:cBhvr>
                                      <p:tavLst>
                                        <p:tav tm="0">
                                          <p:val>
                                            <p:fltVal val="0"/>
                                          </p:val>
                                        </p:tav>
                                        <p:tav tm="100000">
                                          <p:val>
                                            <p:strVal val="#ppt_w"/>
                                          </p:val>
                                        </p:tav>
                                      </p:tavLst>
                                    </p:anim>
                                    <p:anim calcmode="lin" valueType="num">
                                      <p:cBhvr>
                                        <p:cTn id="38" dur="500" fill="hold"/>
                                        <p:tgtEl>
                                          <p:spTgt spid="9"/>
                                        </p:tgtEl>
                                        <p:attrNameLst>
                                          <p:attrName>ppt_h</p:attrName>
                                        </p:attrNameLst>
                                      </p:cBhvr>
                                      <p:tavLst>
                                        <p:tav tm="0">
                                          <p:val>
                                            <p:fltVal val="0"/>
                                          </p:val>
                                        </p:tav>
                                        <p:tav tm="100000">
                                          <p:val>
                                            <p:strVal val="#ppt_h"/>
                                          </p:val>
                                        </p:tav>
                                      </p:tavLst>
                                    </p:anim>
                                    <p:animEffect transition="in" filter="fade">
                                      <p:cBhvr>
                                        <p:cTn id="39"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build="p"/>
      <p:bldP spid="16" grpId="0"/>
      <p:bldP spid="17" grpId="0" build="p"/>
      <p:bldP spid="19" grpId="0" animBg="1"/>
      <p:bldP spid="21" grpId="0"/>
    </p:bldLst>
  </p:timing>
</p:sld>
</file>

<file path=ppt/slides/slide7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a:xfrm>
            <a:off x="609600" y="2667000"/>
            <a:ext cx="627095" cy="446276"/>
          </a:xfrm>
          <a:prstGeom prst="rect">
            <a:avLst/>
          </a:prstGeom>
        </p:spPr>
        <p:txBody>
          <a:bodyPr wrap="none">
            <a:spAutoFit/>
          </a:bodyPr>
          <a:lstStyle/>
          <a:p>
            <a:r>
              <a:rPr lang="en-US" sz="2300" b="1" dirty="0" smtClean="0">
                <a:latin typeface="Times New Roman" pitchFamily="18" charset="0"/>
                <a:cs typeface="Times New Roman" pitchFamily="18" charset="0"/>
              </a:rPr>
              <a:t>49. </a:t>
            </a:r>
            <a:endParaRPr lang="en-US" sz="2300" dirty="0">
              <a:latin typeface="Times New Roman" pitchFamily="18" charset="0"/>
              <a:cs typeface="Times New Roman" pitchFamily="18" charset="0"/>
            </a:endParaRPr>
          </a:p>
        </p:txBody>
      </p:sp>
      <p:sp>
        <p:nvSpPr>
          <p:cNvPr id="4" name="Content Placeholder 10"/>
          <p:cNvSpPr txBox="1">
            <a:spLocks/>
          </p:cNvSpPr>
          <p:nvPr/>
        </p:nvSpPr>
        <p:spPr>
          <a:xfrm>
            <a:off x="1447800" y="2620345"/>
            <a:ext cx="4114800" cy="2336537"/>
          </a:xfrm>
          <a:prstGeom prst="rect">
            <a:avLst/>
          </a:prstGeom>
        </p:spPr>
        <p:txBody>
          <a:bodyPr wrap="square">
            <a:spAutoFit/>
          </a:bodyPr>
          <a:lstStyle>
            <a:lvl1pPr marL="274320" indent="-274320" algn="l" defTabSz="914400" rtl="0" eaLnBrk="1" latinLnBrk="0" hangingPunct="1">
              <a:spcBef>
                <a:spcPct val="20000"/>
              </a:spcBef>
              <a:buClr>
                <a:schemeClr val="accent1"/>
              </a:buClr>
              <a:buSzPct val="100000"/>
              <a:buFont typeface="Symbol" pitchFamily="18" charset="2"/>
              <a:buChar char=""/>
              <a:defRPr sz="2400" kern="1200">
                <a:solidFill>
                  <a:schemeClr val="tx2"/>
                </a:solidFill>
                <a:latin typeface="+mn-lt"/>
                <a:ea typeface="+mn-ea"/>
                <a:cs typeface="+mn-cs"/>
              </a:defRPr>
            </a:lvl1pPr>
            <a:lvl2pPr marL="576263" indent="-274320" algn="l" defTabSz="914400" rtl="0" eaLnBrk="1" latinLnBrk="0" hangingPunct="1">
              <a:spcBef>
                <a:spcPct val="20000"/>
              </a:spcBef>
              <a:buClr>
                <a:schemeClr val="accent1"/>
              </a:buClr>
              <a:buSzPct val="100000"/>
              <a:buFont typeface="Symbol" pitchFamily="18" charset="2"/>
              <a:buChar char=""/>
              <a:defRPr sz="2200" kern="1200">
                <a:solidFill>
                  <a:schemeClr val="tx2"/>
                </a:solidFill>
                <a:latin typeface="+mn-lt"/>
                <a:ea typeface="+mn-ea"/>
                <a:cs typeface="+mn-cs"/>
              </a:defRPr>
            </a:lvl2pPr>
            <a:lvl3pPr marL="855663" indent="-228600" algn="l" defTabSz="914400" rtl="0" eaLnBrk="1" latinLnBrk="0" hangingPunct="1">
              <a:spcBef>
                <a:spcPct val="20000"/>
              </a:spcBef>
              <a:buClr>
                <a:schemeClr val="accent1"/>
              </a:buClr>
              <a:buSzPct val="100000"/>
              <a:buFont typeface="Symbol" pitchFamily="18" charset="2"/>
              <a:buChar char=""/>
              <a:defRPr sz="2000" kern="1200">
                <a:solidFill>
                  <a:schemeClr val="tx2"/>
                </a:solidFill>
                <a:latin typeface="+mn-lt"/>
                <a:ea typeface="+mn-ea"/>
                <a:cs typeface="+mn-cs"/>
              </a:defRPr>
            </a:lvl3pPr>
            <a:lvl4pPr marL="1143000" indent="-228600" algn="l" defTabSz="914400" rtl="0" eaLnBrk="1" latinLnBrk="0" hangingPunct="1">
              <a:spcBef>
                <a:spcPct val="20000"/>
              </a:spcBef>
              <a:buClr>
                <a:schemeClr val="accent1"/>
              </a:buClr>
              <a:buSzPct val="100000"/>
              <a:buFont typeface="Symbol" pitchFamily="18" charset="2"/>
              <a:buChar char=""/>
              <a:defRPr sz="1800" kern="1200">
                <a:solidFill>
                  <a:schemeClr val="tx2"/>
                </a:solidFill>
                <a:latin typeface="+mn-lt"/>
                <a:ea typeface="+mn-ea"/>
                <a:cs typeface="+mn-cs"/>
              </a:defRPr>
            </a:lvl4pPr>
            <a:lvl5pPr marL="1463040" indent="-228600" algn="l" defTabSz="914400" rtl="0" eaLnBrk="1" latinLnBrk="0" hangingPunct="1">
              <a:spcBef>
                <a:spcPct val="20000"/>
              </a:spcBef>
              <a:buClr>
                <a:schemeClr val="accent1"/>
              </a:buClr>
              <a:buSzPct val="100000"/>
              <a:buFont typeface="Symbol" pitchFamily="18" charset="2"/>
              <a:buChar char=""/>
              <a:defRPr sz="1600" kern="1200">
                <a:solidFill>
                  <a:schemeClr val="tx2"/>
                </a:solidFill>
                <a:latin typeface="+mn-lt"/>
                <a:ea typeface="+mn-ea"/>
                <a:cs typeface="+mn-cs"/>
              </a:defRPr>
            </a:lvl5pPr>
            <a:lvl6pPr marL="178308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6pPr>
            <a:lvl7pPr marL="210312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7pPr>
            <a:lvl8pPr marL="242316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8pPr>
            <a:lvl9pPr marL="274320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9pPr>
          </a:lstStyle>
          <a:p>
            <a:pPr algn="just">
              <a:lnSpc>
                <a:spcPts val="3500"/>
              </a:lnSpc>
              <a:spcBef>
                <a:spcPct val="0"/>
              </a:spcBef>
              <a:buFontTx/>
              <a:buNone/>
              <a:tabLst>
                <a:tab pos="800100" algn="l"/>
                <a:tab pos="3776663" algn="l"/>
              </a:tabLst>
            </a:pPr>
            <a:r>
              <a:rPr lang="en-US" sz="2300" i="1" dirty="0" smtClean="0">
                <a:solidFill>
                  <a:schemeClr val="tx1"/>
                </a:solidFill>
                <a:latin typeface="Times New Roman" pitchFamily="18" charset="0"/>
                <a:cs typeface="Times New Roman" pitchFamily="18" charset="0"/>
              </a:rPr>
              <a:t>f </a:t>
            </a:r>
            <a:r>
              <a:rPr lang="en-US" sz="2300" dirty="0">
                <a:solidFill>
                  <a:schemeClr val="tx1"/>
                </a:solidFill>
                <a:latin typeface="Times New Roman" pitchFamily="18" charset="0"/>
                <a:cs typeface="Times New Roman" pitchFamily="18" charset="0"/>
              </a:rPr>
              <a:t>: </a:t>
            </a:r>
            <a:r>
              <a:rPr lang="en-US" sz="2300" i="1" dirty="0" smtClean="0">
                <a:solidFill>
                  <a:schemeClr val="tx1"/>
                </a:solidFill>
                <a:latin typeface="Times New Roman" pitchFamily="18" charset="0"/>
                <a:cs typeface="Times New Roman" pitchFamily="18" charset="0"/>
              </a:rPr>
              <a:t>x </a:t>
            </a:r>
            <a:r>
              <a:rPr lang="en-US" sz="2300" dirty="0" smtClean="0">
                <a:solidFill>
                  <a:schemeClr val="tx1"/>
                </a:solidFill>
                <a:latin typeface="Times New Roman" pitchFamily="18" charset="0"/>
                <a:cs typeface="Times New Roman" pitchFamily="18" charset="0"/>
              </a:rPr>
              <a:t>→</a:t>
            </a:r>
            <a:r>
              <a:rPr lang="en-US" sz="2300" i="1" dirty="0" smtClean="0">
                <a:solidFill>
                  <a:schemeClr val="tx1"/>
                </a:solidFill>
                <a:latin typeface="Times New Roman" pitchFamily="18" charset="0"/>
                <a:cs typeface="Times New Roman" pitchFamily="18" charset="0"/>
              </a:rPr>
              <a:t> </a:t>
            </a:r>
            <a:r>
              <a:rPr lang="en-US" sz="2300" dirty="0" smtClean="0">
                <a:solidFill>
                  <a:schemeClr val="tx1"/>
                </a:solidFill>
                <a:latin typeface="Times New Roman" pitchFamily="18" charset="0"/>
                <a:cs typeface="Times New Roman" pitchFamily="18" charset="0"/>
              </a:rPr>
              <a:t>2</a:t>
            </a:r>
            <a:r>
              <a:rPr lang="en-US" sz="2300" i="1" dirty="0" smtClean="0">
                <a:solidFill>
                  <a:schemeClr val="tx1"/>
                </a:solidFill>
                <a:latin typeface="Times New Roman" pitchFamily="18" charset="0"/>
                <a:cs typeface="Times New Roman" pitchFamily="18" charset="0"/>
              </a:rPr>
              <a:t>x </a:t>
            </a:r>
            <a:r>
              <a:rPr lang="en-US" sz="2300" dirty="0" smtClean="0">
                <a:solidFill>
                  <a:schemeClr val="tx1"/>
                </a:solidFill>
                <a:latin typeface="Times New Roman"/>
                <a:cs typeface="Times New Roman"/>
              </a:rPr>
              <a:t>–1</a:t>
            </a:r>
          </a:p>
          <a:p>
            <a:pPr algn="just">
              <a:lnSpc>
                <a:spcPts val="3500"/>
              </a:lnSpc>
              <a:spcBef>
                <a:spcPct val="0"/>
              </a:spcBef>
              <a:buNone/>
              <a:tabLst>
                <a:tab pos="800100" algn="l"/>
                <a:tab pos="3776663" algn="l"/>
              </a:tabLst>
            </a:pPr>
            <a:r>
              <a:rPr lang="en-US" sz="2300" i="1" dirty="0">
                <a:solidFill>
                  <a:schemeClr val="tx1"/>
                </a:solidFill>
                <a:latin typeface="Times New Roman" pitchFamily="18" charset="0"/>
                <a:cs typeface="Times New Roman" pitchFamily="18" charset="0"/>
              </a:rPr>
              <a:t>f </a:t>
            </a:r>
            <a:r>
              <a:rPr lang="en-US" sz="2300" dirty="0">
                <a:solidFill>
                  <a:schemeClr val="tx1"/>
                </a:solidFill>
                <a:latin typeface="Times New Roman" pitchFamily="18" charset="0"/>
                <a:cs typeface="Times New Roman" pitchFamily="18" charset="0"/>
              </a:rPr>
              <a:t>: </a:t>
            </a:r>
            <a:r>
              <a:rPr lang="en-US" sz="2300" dirty="0" smtClean="0">
                <a:solidFill>
                  <a:schemeClr val="tx1"/>
                </a:solidFill>
                <a:latin typeface="Times New Roman" pitchFamily="18" charset="0"/>
                <a:cs typeface="Times New Roman" pitchFamily="18" charset="0"/>
              </a:rPr>
              <a:t>1 →</a:t>
            </a:r>
            <a:r>
              <a:rPr lang="en-US" sz="2300" i="1" dirty="0" smtClean="0">
                <a:solidFill>
                  <a:schemeClr val="tx1"/>
                </a:solidFill>
                <a:latin typeface="Times New Roman" pitchFamily="18" charset="0"/>
                <a:cs typeface="Times New Roman" pitchFamily="18" charset="0"/>
              </a:rPr>
              <a:t> </a:t>
            </a:r>
            <a:r>
              <a:rPr lang="en-US" sz="2300" dirty="0" smtClean="0">
                <a:solidFill>
                  <a:schemeClr val="tx1"/>
                </a:solidFill>
                <a:latin typeface="Times New Roman" pitchFamily="18" charset="0"/>
                <a:cs typeface="Times New Roman" pitchFamily="18" charset="0"/>
              </a:rPr>
              <a:t>2(1)</a:t>
            </a:r>
            <a:r>
              <a:rPr lang="en-US" sz="2300" i="1" dirty="0" smtClean="0">
                <a:solidFill>
                  <a:schemeClr val="tx1"/>
                </a:solidFill>
                <a:latin typeface="Times New Roman" pitchFamily="18" charset="0"/>
                <a:cs typeface="Times New Roman" pitchFamily="18" charset="0"/>
              </a:rPr>
              <a:t> </a:t>
            </a:r>
            <a:r>
              <a:rPr lang="en-US" sz="2300" dirty="0" smtClean="0">
                <a:solidFill>
                  <a:schemeClr val="tx1"/>
                </a:solidFill>
                <a:latin typeface="Times New Roman"/>
                <a:cs typeface="Times New Roman"/>
              </a:rPr>
              <a:t>– 1 = 2 – 1 = 1</a:t>
            </a:r>
          </a:p>
          <a:p>
            <a:pPr algn="just">
              <a:lnSpc>
                <a:spcPts val="3500"/>
              </a:lnSpc>
              <a:spcBef>
                <a:spcPct val="0"/>
              </a:spcBef>
              <a:buNone/>
              <a:tabLst>
                <a:tab pos="800100" algn="l"/>
                <a:tab pos="3776663" algn="l"/>
              </a:tabLst>
            </a:pPr>
            <a:r>
              <a:rPr lang="en-US" sz="2300" i="1" dirty="0">
                <a:solidFill>
                  <a:schemeClr val="tx1"/>
                </a:solidFill>
                <a:latin typeface="Times New Roman" pitchFamily="18" charset="0"/>
                <a:cs typeface="Times New Roman" pitchFamily="18" charset="0"/>
              </a:rPr>
              <a:t>f </a:t>
            </a:r>
            <a:r>
              <a:rPr lang="en-US" sz="2300" dirty="0">
                <a:solidFill>
                  <a:schemeClr val="tx1"/>
                </a:solidFill>
                <a:latin typeface="Times New Roman" pitchFamily="18" charset="0"/>
                <a:cs typeface="Times New Roman" pitchFamily="18" charset="0"/>
              </a:rPr>
              <a:t>: </a:t>
            </a:r>
            <a:r>
              <a:rPr lang="en-US" sz="2300" dirty="0" smtClean="0">
                <a:solidFill>
                  <a:schemeClr val="tx1"/>
                </a:solidFill>
                <a:latin typeface="Times New Roman" pitchFamily="18" charset="0"/>
                <a:cs typeface="Times New Roman" pitchFamily="18" charset="0"/>
              </a:rPr>
              <a:t>2 →</a:t>
            </a:r>
            <a:r>
              <a:rPr lang="en-US" sz="2300" i="1" dirty="0" smtClean="0">
                <a:solidFill>
                  <a:schemeClr val="tx1"/>
                </a:solidFill>
                <a:latin typeface="Times New Roman" pitchFamily="18" charset="0"/>
                <a:cs typeface="Times New Roman" pitchFamily="18" charset="0"/>
              </a:rPr>
              <a:t> </a:t>
            </a:r>
            <a:r>
              <a:rPr lang="en-US" sz="2300" dirty="0" smtClean="0">
                <a:solidFill>
                  <a:schemeClr val="tx1"/>
                </a:solidFill>
                <a:latin typeface="Times New Roman" pitchFamily="18" charset="0"/>
                <a:cs typeface="Times New Roman" pitchFamily="18" charset="0"/>
              </a:rPr>
              <a:t>2(2)</a:t>
            </a:r>
            <a:r>
              <a:rPr lang="en-US" sz="2300" i="1" dirty="0" smtClean="0">
                <a:solidFill>
                  <a:schemeClr val="tx1"/>
                </a:solidFill>
                <a:latin typeface="Times New Roman" pitchFamily="18" charset="0"/>
                <a:cs typeface="Times New Roman" pitchFamily="18" charset="0"/>
              </a:rPr>
              <a:t> </a:t>
            </a:r>
            <a:r>
              <a:rPr lang="en-US" sz="2300" dirty="0" smtClean="0">
                <a:solidFill>
                  <a:schemeClr val="tx1"/>
                </a:solidFill>
                <a:latin typeface="Times New Roman"/>
                <a:cs typeface="Times New Roman"/>
              </a:rPr>
              <a:t>– 1 </a:t>
            </a:r>
            <a:r>
              <a:rPr lang="en-US" sz="2300" dirty="0">
                <a:solidFill>
                  <a:schemeClr val="tx1"/>
                </a:solidFill>
                <a:latin typeface="Times New Roman"/>
                <a:cs typeface="Times New Roman"/>
              </a:rPr>
              <a:t>= </a:t>
            </a:r>
            <a:r>
              <a:rPr lang="en-US" sz="2300" dirty="0" smtClean="0">
                <a:solidFill>
                  <a:schemeClr val="tx1"/>
                </a:solidFill>
                <a:latin typeface="Times New Roman"/>
                <a:cs typeface="Times New Roman"/>
              </a:rPr>
              <a:t>4 – 1 </a:t>
            </a:r>
            <a:r>
              <a:rPr lang="en-US" sz="2300" dirty="0">
                <a:solidFill>
                  <a:schemeClr val="tx1"/>
                </a:solidFill>
                <a:latin typeface="Times New Roman"/>
                <a:cs typeface="Times New Roman"/>
              </a:rPr>
              <a:t>= </a:t>
            </a:r>
            <a:r>
              <a:rPr lang="en-US" sz="2300" dirty="0" smtClean="0">
                <a:solidFill>
                  <a:schemeClr val="tx1"/>
                </a:solidFill>
                <a:latin typeface="Times New Roman"/>
                <a:cs typeface="Times New Roman"/>
              </a:rPr>
              <a:t>3</a:t>
            </a:r>
            <a:endParaRPr lang="en-US" sz="2300" dirty="0">
              <a:solidFill>
                <a:schemeClr val="tx1"/>
              </a:solidFill>
              <a:latin typeface="Times New Roman"/>
              <a:cs typeface="Times New Roman"/>
            </a:endParaRPr>
          </a:p>
          <a:p>
            <a:pPr algn="just">
              <a:lnSpc>
                <a:spcPts val="3500"/>
              </a:lnSpc>
              <a:spcBef>
                <a:spcPct val="0"/>
              </a:spcBef>
              <a:buNone/>
              <a:tabLst>
                <a:tab pos="800100" algn="l"/>
                <a:tab pos="3776663" algn="l"/>
              </a:tabLst>
            </a:pPr>
            <a:r>
              <a:rPr lang="en-US" sz="2300" i="1" dirty="0">
                <a:solidFill>
                  <a:schemeClr val="tx1"/>
                </a:solidFill>
                <a:latin typeface="Times New Roman" pitchFamily="18" charset="0"/>
                <a:cs typeface="Times New Roman" pitchFamily="18" charset="0"/>
              </a:rPr>
              <a:t>f </a:t>
            </a:r>
            <a:r>
              <a:rPr lang="en-US" sz="2300" dirty="0">
                <a:solidFill>
                  <a:schemeClr val="tx1"/>
                </a:solidFill>
                <a:latin typeface="Times New Roman" pitchFamily="18" charset="0"/>
                <a:cs typeface="Times New Roman" pitchFamily="18" charset="0"/>
              </a:rPr>
              <a:t>: </a:t>
            </a:r>
            <a:r>
              <a:rPr lang="en-US" sz="2300" dirty="0" smtClean="0">
                <a:solidFill>
                  <a:schemeClr val="tx1"/>
                </a:solidFill>
                <a:latin typeface="Times New Roman" pitchFamily="18" charset="0"/>
                <a:cs typeface="Times New Roman" pitchFamily="18" charset="0"/>
              </a:rPr>
              <a:t>3 →</a:t>
            </a:r>
            <a:r>
              <a:rPr lang="en-US" sz="2300" i="1" dirty="0" smtClean="0">
                <a:solidFill>
                  <a:schemeClr val="tx1"/>
                </a:solidFill>
                <a:latin typeface="Times New Roman" pitchFamily="18" charset="0"/>
                <a:cs typeface="Times New Roman" pitchFamily="18" charset="0"/>
              </a:rPr>
              <a:t> </a:t>
            </a:r>
            <a:r>
              <a:rPr lang="en-US" sz="2300" dirty="0" smtClean="0">
                <a:solidFill>
                  <a:schemeClr val="tx1"/>
                </a:solidFill>
                <a:latin typeface="Times New Roman" pitchFamily="18" charset="0"/>
                <a:cs typeface="Times New Roman" pitchFamily="18" charset="0"/>
              </a:rPr>
              <a:t>2(3)</a:t>
            </a:r>
            <a:r>
              <a:rPr lang="en-US" sz="2300" i="1" dirty="0" smtClean="0">
                <a:solidFill>
                  <a:schemeClr val="tx1"/>
                </a:solidFill>
                <a:latin typeface="Times New Roman" pitchFamily="18" charset="0"/>
                <a:cs typeface="Times New Roman" pitchFamily="18" charset="0"/>
              </a:rPr>
              <a:t> </a:t>
            </a:r>
            <a:r>
              <a:rPr lang="en-US" sz="2300" dirty="0" smtClean="0">
                <a:solidFill>
                  <a:schemeClr val="tx1"/>
                </a:solidFill>
                <a:latin typeface="Times New Roman"/>
                <a:cs typeface="Times New Roman"/>
              </a:rPr>
              <a:t>– 1 </a:t>
            </a:r>
            <a:r>
              <a:rPr lang="en-US" sz="2300" dirty="0">
                <a:solidFill>
                  <a:schemeClr val="tx1"/>
                </a:solidFill>
                <a:latin typeface="Times New Roman"/>
                <a:cs typeface="Times New Roman"/>
              </a:rPr>
              <a:t>= 6</a:t>
            </a:r>
            <a:r>
              <a:rPr lang="en-US" sz="2300" dirty="0" smtClean="0">
                <a:solidFill>
                  <a:schemeClr val="tx1"/>
                </a:solidFill>
                <a:latin typeface="Times New Roman"/>
                <a:cs typeface="Times New Roman"/>
              </a:rPr>
              <a:t> – 1 </a:t>
            </a:r>
            <a:r>
              <a:rPr lang="en-US" sz="2300" dirty="0">
                <a:solidFill>
                  <a:schemeClr val="tx1"/>
                </a:solidFill>
                <a:latin typeface="Times New Roman"/>
                <a:cs typeface="Times New Roman"/>
              </a:rPr>
              <a:t>= 5</a:t>
            </a:r>
          </a:p>
          <a:p>
            <a:pPr algn="just">
              <a:lnSpc>
                <a:spcPts val="3500"/>
              </a:lnSpc>
              <a:spcBef>
                <a:spcPct val="0"/>
              </a:spcBef>
              <a:buNone/>
              <a:tabLst>
                <a:tab pos="800100" algn="l"/>
                <a:tab pos="3776663" algn="l"/>
              </a:tabLst>
            </a:pPr>
            <a:r>
              <a:rPr lang="en-US" sz="2300" i="1" dirty="0">
                <a:solidFill>
                  <a:schemeClr val="tx1"/>
                </a:solidFill>
                <a:latin typeface="Times New Roman" pitchFamily="18" charset="0"/>
                <a:cs typeface="Times New Roman" pitchFamily="18" charset="0"/>
              </a:rPr>
              <a:t>f </a:t>
            </a:r>
            <a:r>
              <a:rPr lang="en-US" sz="2300" dirty="0">
                <a:solidFill>
                  <a:schemeClr val="tx1"/>
                </a:solidFill>
                <a:latin typeface="Times New Roman" pitchFamily="18" charset="0"/>
                <a:cs typeface="Times New Roman" pitchFamily="18" charset="0"/>
              </a:rPr>
              <a:t>: </a:t>
            </a:r>
            <a:r>
              <a:rPr lang="en-US" sz="2300" dirty="0" smtClean="0">
                <a:solidFill>
                  <a:schemeClr val="tx1"/>
                </a:solidFill>
                <a:latin typeface="Times New Roman" pitchFamily="18" charset="0"/>
                <a:cs typeface="Times New Roman" pitchFamily="18" charset="0"/>
              </a:rPr>
              <a:t>4 →</a:t>
            </a:r>
            <a:r>
              <a:rPr lang="en-US" sz="2300" i="1" dirty="0" smtClean="0">
                <a:solidFill>
                  <a:schemeClr val="tx1"/>
                </a:solidFill>
                <a:latin typeface="Times New Roman" pitchFamily="18" charset="0"/>
                <a:cs typeface="Times New Roman" pitchFamily="18" charset="0"/>
              </a:rPr>
              <a:t> </a:t>
            </a:r>
            <a:r>
              <a:rPr lang="en-US" sz="2300" dirty="0" smtClean="0">
                <a:solidFill>
                  <a:schemeClr val="tx1"/>
                </a:solidFill>
                <a:latin typeface="Times New Roman" pitchFamily="18" charset="0"/>
                <a:cs typeface="Times New Roman" pitchFamily="18" charset="0"/>
              </a:rPr>
              <a:t>2(4)</a:t>
            </a:r>
            <a:r>
              <a:rPr lang="en-US" sz="2300" i="1" dirty="0" smtClean="0">
                <a:solidFill>
                  <a:schemeClr val="tx1"/>
                </a:solidFill>
                <a:latin typeface="Times New Roman" pitchFamily="18" charset="0"/>
                <a:cs typeface="Times New Roman" pitchFamily="18" charset="0"/>
              </a:rPr>
              <a:t> </a:t>
            </a:r>
            <a:r>
              <a:rPr lang="en-US" sz="2300" dirty="0" smtClean="0">
                <a:solidFill>
                  <a:schemeClr val="tx1"/>
                </a:solidFill>
                <a:latin typeface="Times New Roman"/>
                <a:cs typeface="Times New Roman"/>
              </a:rPr>
              <a:t>– 1 </a:t>
            </a:r>
            <a:r>
              <a:rPr lang="en-US" sz="2300" dirty="0">
                <a:solidFill>
                  <a:schemeClr val="tx1"/>
                </a:solidFill>
                <a:latin typeface="Times New Roman"/>
                <a:cs typeface="Times New Roman"/>
              </a:rPr>
              <a:t>= </a:t>
            </a:r>
            <a:r>
              <a:rPr lang="en-US" sz="2300" dirty="0" smtClean="0">
                <a:solidFill>
                  <a:schemeClr val="tx1"/>
                </a:solidFill>
                <a:latin typeface="Times New Roman"/>
                <a:cs typeface="Times New Roman"/>
              </a:rPr>
              <a:t>8 – 1 </a:t>
            </a:r>
            <a:r>
              <a:rPr lang="en-US" sz="2300" dirty="0">
                <a:solidFill>
                  <a:schemeClr val="tx1"/>
                </a:solidFill>
                <a:latin typeface="Times New Roman"/>
                <a:cs typeface="Times New Roman"/>
              </a:rPr>
              <a:t>= </a:t>
            </a:r>
            <a:r>
              <a:rPr lang="en-US" sz="2300" dirty="0" smtClean="0">
                <a:solidFill>
                  <a:schemeClr val="tx1"/>
                </a:solidFill>
                <a:latin typeface="Times New Roman"/>
                <a:cs typeface="Times New Roman"/>
              </a:rPr>
              <a:t>7</a:t>
            </a:r>
            <a:endParaRPr lang="en-US" sz="2300" baseline="30000" dirty="0">
              <a:solidFill>
                <a:schemeClr val="tx1"/>
              </a:solidFill>
              <a:latin typeface="Times New Roman" pitchFamily="18" charset="0"/>
              <a:cs typeface="Times New Roman" pitchFamily="18" charset="0"/>
            </a:endParaRPr>
          </a:p>
        </p:txBody>
      </p:sp>
      <p:sp>
        <p:nvSpPr>
          <p:cNvPr id="5" name="Rectangle 4"/>
          <p:cNvSpPr/>
          <p:nvPr/>
        </p:nvSpPr>
        <p:spPr>
          <a:xfrm>
            <a:off x="1447800" y="5088331"/>
            <a:ext cx="6324600" cy="446276"/>
          </a:xfrm>
          <a:prstGeom prst="rect">
            <a:avLst/>
          </a:prstGeom>
        </p:spPr>
        <p:txBody>
          <a:bodyPr wrap="square">
            <a:spAutoFit/>
          </a:bodyPr>
          <a:lstStyle/>
          <a:p>
            <a:r>
              <a:rPr lang="en-US" sz="2300" dirty="0">
                <a:latin typeface="Times New Roman" pitchFamily="18" charset="0"/>
                <a:cs typeface="Times New Roman" pitchFamily="18" charset="0"/>
              </a:rPr>
              <a:t>Items 50–52 refer to the </a:t>
            </a:r>
            <a:r>
              <a:rPr lang="en-US" sz="2300" dirty="0" smtClean="0">
                <a:latin typeface="Times New Roman" pitchFamily="18" charset="0"/>
                <a:cs typeface="Times New Roman" pitchFamily="18" charset="0"/>
              </a:rPr>
              <a:t>statement given </a:t>
            </a:r>
            <a:r>
              <a:rPr lang="en-US" sz="2300" dirty="0">
                <a:latin typeface="Times New Roman" pitchFamily="18" charset="0"/>
                <a:cs typeface="Times New Roman" pitchFamily="18" charset="0"/>
              </a:rPr>
              <a:t>below.</a:t>
            </a:r>
          </a:p>
        </p:txBody>
      </p:sp>
      <p:sp>
        <p:nvSpPr>
          <p:cNvPr id="6" name="Rectangle 5"/>
          <p:cNvSpPr/>
          <p:nvPr/>
        </p:nvSpPr>
        <p:spPr>
          <a:xfrm>
            <a:off x="1447800" y="5620138"/>
            <a:ext cx="5105400" cy="800219"/>
          </a:xfrm>
          <a:prstGeom prst="rect">
            <a:avLst/>
          </a:prstGeom>
        </p:spPr>
        <p:txBody>
          <a:bodyPr wrap="square">
            <a:spAutoFit/>
          </a:bodyPr>
          <a:lstStyle/>
          <a:p>
            <a:r>
              <a:rPr lang="en-US" sz="2300" dirty="0">
                <a:latin typeface="Times New Roman" pitchFamily="18" charset="0"/>
                <a:cs typeface="Times New Roman" pitchFamily="18" charset="0"/>
              </a:rPr>
              <a:t>A straight line passes through the points </a:t>
            </a:r>
            <a:r>
              <a:rPr lang="en-US" sz="2300" i="1" dirty="0">
                <a:latin typeface="Times New Roman" pitchFamily="18" charset="0"/>
                <a:cs typeface="Times New Roman" pitchFamily="18" charset="0"/>
              </a:rPr>
              <a:t>A</a:t>
            </a:r>
            <a:r>
              <a:rPr lang="en-US" sz="2300" dirty="0" smtClean="0">
                <a:latin typeface="Times New Roman" pitchFamily="18" charset="0"/>
                <a:cs typeface="Times New Roman" pitchFamily="18" charset="0"/>
              </a:rPr>
              <a:t>(</a:t>
            </a:r>
            <a:r>
              <a:rPr lang="en-US" sz="2300" dirty="0" smtClean="0">
                <a:latin typeface="Times New Roman"/>
                <a:cs typeface="Times New Roman"/>
              </a:rPr>
              <a:t>–</a:t>
            </a:r>
            <a:r>
              <a:rPr lang="en-US" sz="2300" dirty="0" smtClean="0">
                <a:latin typeface="Times New Roman" pitchFamily="18" charset="0"/>
                <a:cs typeface="Times New Roman" pitchFamily="18" charset="0"/>
              </a:rPr>
              <a:t>3</a:t>
            </a:r>
            <a:r>
              <a:rPr lang="en-US" sz="2300" dirty="0">
                <a:latin typeface="Times New Roman" pitchFamily="18" charset="0"/>
                <a:cs typeface="Times New Roman" pitchFamily="18" charset="0"/>
              </a:rPr>
              <a:t>, </a:t>
            </a:r>
            <a:r>
              <a:rPr lang="en-US" sz="2300" dirty="0" smtClean="0">
                <a:latin typeface="Times New Roman" pitchFamily="18" charset="0"/>
                <a:cs typeface="Times New Roman" pitchFamily="18" charset="0"/>
              </a:rPr>
              <a:t>8) and </a:t>
            </a:r>
            <a:r>
              <a:rPr lang="en-US" sz="2300" i="1" dirty="0">
                <a:latin typeface="Times New Roman" pitchFamily="18" charset="0"/>
                <a:cs typeface="Times New Roman" pitchFamily="18" charset="0"/>
              </a:rPr>
              <a:t>B</a:t>
            </a:r>
            <a:r>
              <a:rPr lang="en-US" sz="2300" dirty="0" smtClean="0">
                <a:latin typeface="Times New Roman" pitchFamily="18" charset="0"/>
                <a:cs typeface="Times New Roman" pitchFamily="18" charset="0"/>
              </a:rPr>
              <a:t>(</a:t>
            </a:r>
            <a:r>
              <a:rPr lang="en-US" sz="2300" dirty="0" smtClean="0">
                <a:latin typeface="Times New Roman"/>
                <a:cs typeface="Times New Roman"/>
              </a:rPr>
              <a:t>–</a:t>
            </a:r>
            <a:r>
              <a:rPr lang="en-US" sz="2300" dirty="0" smtClean="0">
                <a:latin typeface="Times New Roman" pitchFamily="18" charset="0"/>
                <a:cs typeface="Times New Roman" pitchFamily="18" charset="0"/>
              </a:rPr>
              <a:t>5, 9</a:t>
            </a:r>
            <a:r>
              <a:rPr lang="en-US" sz="2300" dirty="0">
                <a:latin typeface="Times New Roman" pitchFamily="18" charset="0"/>
                <a:cs typeface="Times New Roman" pitchFamily="18" charset="0"/>
              </a:rPr>
              <a:t>).</a:t>
            </a:r>
          </a:p>
        </p:txBody>
      </p:sp>
      <p:sp>
        <p:nvSpPr>
          <p:cNvPr id="7" name="TextBox 6"/>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4 Paper 1</a:t>
            </a:r>
          </a:p>
        </p:txBody>
      </p:sp>
    </p:spTree>
    <p:extLst>
      <p:ext uri="{BB962C8B-B14F-4D97-AF65-F5344CB8AC3E}">
        <p14:creationId xmlns:p14="http://schemas.microsoft.com/office/powerpoint/2010/main" xmlns="" val="123606248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fltVal val="0"/>
                                          </p:val>
                                        </p:tav>
                                        <p:tav tm="100000">
                                          <p:val>
                                            <p:strVal val="#ppt_w"/>
                                          </p:val>
                                        </p:tav>
                                      </p:tavLst>
                                    </p:anim>
                                    <p:anim calcmode="lin" valueType="num">
                                      <p:cBhvr>
                                        <p:cTn id="8" dur="500" fill="hold"/>
                                        <p:tgtEl>
                                          <p:spTgt spid="3"/>
                                        </p:tgtEl>
                                        <p:attrNameLst>
                                          <p:attrName>ppt_h</p:attrName>
                                        </p:attrNameLst>
                                      </p:cBhvr>
                                      <p:tavLst>
                                        <p:tav tm="0">
                                          <p:val>
                                            <p:fltVal val="0"/>
                                          </p:val>
                                        </p:tav>
                                        <p:tav tm="100000">
                                          <p:val>
                                            <p:strVal val="#ppt_h"/>
                                          </p:val>
                                        </p:tav>
                                      </p:tavLst>
                                    </p:anim>
                                    <p:animEffect transition="in" filter="fade">
                                      <p:cBhvr>
                                        <p:cTn id="9" dur="500"/>
                                        <p:tgtEl>
                                          <p:spTgt spid="3"/>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4"/>
                                        </p:tgtEl>
                                        <p:attrNameLst>
                                          <p:attrName>style.visibility</p:attrName>
                                        </p:attrNameLst>
                                      </p:cBhvr>
                                      <p:to>
                                        <p:strVal val="visible"/>
                                      </p:to>
                                    </p:set>
                                    <p:anim calcmode="lin" valueType="num">
                                      <p:cBhvr>
                                        <p:cTn id="12" dur="500" fill="hold"/>
                                        <p:tgtEl>
                                          <p:spTgt spid="4"/>
                                        </p:tgtEl>
                                        <p:attrNameLst>
                                          <p:attrName>ppt_w</p:attrName>
                                        </p:attrNameLst>
                                      </p:cBhvr>
                                      <p:tavLst>
                                        <p:tav tm="0">
                                          <p:val>
                                            <p:fltVal val="0"/>
                                          </p:val>
                                        </p:tav>
                                        <p:tav tm="100000">
                                          <p:val>
                                            <p:strVal val="#ppt_w"/>
                                          </p:val>
                                        </p:tav>
                                      </p:tavLst>
                                    </p:anim>
                                    <p:anim calcmode="lin" valueType="num">
                                      <p:cBhvr>
                                        <p:cTn id="13" dur="500" fill="hold"/>
                                        <p:tgtEl>
                                          <p:spTgt spid="4"/>
                                        </p:tgtEl>
                                        <p:attrNameLst>
                                          <p:attrName>ppt_h</p:attrName>
                                        </p:attrNameLst>
                                      </p:cBhvr>
                                      <p:tavLst>
                                        <p:tav tm="0">
                                          <p:val>
                                            <p:fltVal val="0"/>
                                          </p:val>
                                        </p:tav>
                                        <p:tav tm="100000">
                                          <p:val>
                                            <p:strVal val="#ppt_h"/>
                                          </p:val>
                                        </p:tav>
                                      </p:tavLst>
                                    </p:anim>
                                    <p:animEffect transition="in" filter="fade">
                                      <p:cBhvr>
                                        <p:cTn id="14" dur="500"/>
                                        <p:tgtEl>
                                          <p:spTgt spid="4"/>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5"/>
                                        </p:tgtEl>
                                        <p:attrNameLst>
                                          <p:attrName>style.visibility</p:attrName>
                                        </p:attrNameLst>
                                      </p:cBhvr>
                                      <p:to>
                                        <p:strVal val="visible"/>
                                      </p:to>
                                    </p:set>
                                    <p:anim calcmode="lin" valueType="num">
                                      <p:cBhvr>
                                        <p:cTn id="17" dur="500" fill="hold"/>
                                        <p:tgtEl>
                                          <p:spTgt spid="5"/>
                                        </p:tgtEl>
                                        <p:attrNameLst>
                                          <p:attrName>ppt_w</p:attrName>
                                        </p:attrNameLst>
                                      </p:cBhvr>
                                      <p:tavLst>
                                        <p:tav tm="0">
                                          <p:val>
                                            <p:fltVal val="0"/>
                                          </p:val>
                                        </p:tav>
                                        <p:tav tm="100000">
                                          <p:val>
                                            <p:strVal val="#ppt_w"/>
                                          </p:val>
                                        </p:tav>
                                      </p:tavLst>
                                    </p:anim>
                                    <p:anim calcmode="lin" valueType="num">
                                      <p:cBhvr>
                                        <p:cTn id="18" dur="500" fill="hold"/>
                                        <p:tgtEl>
                                          <p:spTgt spid="5"/>
                                        </p:tgtEl>
                                        <p:attrNameLst>
                                          <p:attrName>ppt_h</p:attrName>
                                        </p:attrNameLst>
                                      </p:cBhvr>
                                      <p:tavLst>
                                        <p:tav tm="0">
                                          <p:val>
                                            <p:fltVal val="0"/>
                                          </p:val>
                                        </p:tav>
                                        <p:tav tm="100000">
                                          <p:val>
                                            <p:strVal val="#ppt_h"/>
                                          </p:val>
                                        </p:tav>
                                      </p:tavLst>
                                    </p:anim>
                                    <p:animEffect transition="in" filter="fade">
                                      <p:cBhvr>
                                        <p:cTn id="19" dur="500"/>
                                        <p:tgtEl>
                                          <p:spTgt spid="5"/>
                                        </p:tgtEl>
                                      </p:cBhvr>
                                    </p:animEffect>
                                  </p:childTnLst>
                                </p:cTn>
                              </p:par>
                              <p:par>
                                <p:cTn id="20" presetID="53" presetClass="entr" presetSubtype="16" fill="hold" grpId="0" nodeType="withEffect">
                                  <p:stCondLst>
                                    <p:cond delay="0"/>
                                  </p:stCondLst>
                                  <p:childTnLst>
                                    <p:set>
                                      <p:cBhvr>
                                        <p:cTn id="21" dur="1" fill="hold">
                                          <p:stCondLst>
                                            <p:cond delay="0"/>
                                          </p:stCondLst>
                                        </p:cTn>
                                        <p:tgtEl>
                                          <p:spTgt spid="6"/>
                                        </p:tgtEl>
                                        <p:attrNameLst>
                                          <p:attrName>style.visibility</p:attrName>
                                        </p:attrNameLst>
                                      </p:cBhvr>
                                      <p:to>
                                        <p:strVal val="visible"/>
                                      </p:to>
                                    </p:set>
                                    <p:anim calcmode="lin" valueType="num">
                                      <p:cBhvr>
                                        <p:cTn id="22" dur="500" fill="hold"/>
                                        <p:tgtEl>
                                          <p:spTgt spid="6"/>
                                        </p:tgtEl>
                                        <p:attrNameLst>
                                          <p:attrName>ppt_w</p:attrName>
                                        </p:attrNameLst>
                                      </p:cBhvr>
                                      <p:tavLst>
                                        <p:tav tm="0">
                                          <p:val>
                                            <p:fltVal val="0"/>
                                          </p:val>
                                        </p:tav>
                                        <p:tav tm="100000">
                                          <p:val>
                                            <p:strVal val="#ppt_w"/>
                                          </p:val>
                                        </p:tav>
                                      </p:tavLst>
                                    </p:anim>
                                    <p:anim calcmode="lin" valueType="num">
                                      <p:cBhvr>
                                        <p:cTn id="23" dur="500" fill="hold"/>
                                        <p:tgtEl>
                                          <p:spTgt spid="6"/>
                                        </p:tgtEl>
                                        <p:attrNameLst>
                                          <p:attrName>ppt_h</p:attrName>
                                        </p:attrNameLst>
                                      </p:cBhvr>
                                      <p:tavLst>
                                        <p:tav tm="0">
                                          <p:val>
                                            <p:fltVal val="0"/>
                                          </p:val>
                                        </p:tav>
                                        <p:tav tm="100000">
                                          <p:val>
                                            <p:strVal val="#ppt_h"/>
                                          </p:val>
                                        </p:tav>
                                      </p:tavLst>
                                    </p:anim>
                                    <p:animEffect transition="in" filter="fade">
                                      <p:cBhvr>
                                        <p:cTn id="24"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5" grpId="0"/>
      <p:bldP spid="6" grpId="0"/>
    </p:bldLst>
  </p:timing>
</p:sld>
</file>

<file path=ppt/slides/slide7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a:xfrm>
            <a:off x="1301153" y="2667000"/>
            <a:ext cx="3804247" cy="461665"/>
          </a:xfrm>
          <a:prstGeom prst="rect">
            <a:avLst/>
          </a:prstGeom>
        </p:spPr>
        <p:txBody>
          <a:bodyPr wrap="none">
            <a:spAutoFit/>
          </a:bodyPr>
          <a:lstStyle/>
          <a:p>
            <a:r>
              <a:rPr lang="en-US" sz="2400" dirty="0">
                <a:latin typeface="Times New Roman" pitchFamily="18" charset="0"/>
                <a:cs typeface="Times New Roman" pitchFamily="18" charset="0"/>
              </a:rPr>
              <a:t>The gradient, </a:t>
            </a:r>
            <a:r>
              <a:rPr lang="en-US" sz="2400" i="1" dirty="0">
                <a:latin typeface="Times New Roman" pitchFamily="18" charset="0"/>
                <a:cs typeface="Times New Roman" pitchFamily="18" charset="0"/>
              </a:rPr>
              <a:t>m</a:t>
            </a:r>
            <a:r>
              <a:rPr lang="en-US" sz="2400" dirty="0">
                <a:latin typeface="Times New Roman" pitchFamily="18" charset="0"/>
                <a:cs typeface="Times New Roman" pitchFamily="18" charset="0"/>
              </a:rPr>
              <a:t>, of the line </a:t>
            </a:r>
            <a:r>
              <a:rPr lang="en-US" sz="2400" dirty="0" smtClean="0">
                <a:latin typeface="Times New Roman" pitchFamily="18" charset="0"/>
                <a:cs typeface="Times New Roman" pitchFamily="18" charset="0"/>
              </a:rPr>
              <a:t>is</a:t>
            </a:r>
            <a:endParaRPr lang="en-US" sz="2400" dirty="0">
              <a:latin typeface="Times New Roman" pitchFamily="18" charset="0"/>
              <a:cs typeface="Times New Roman" pitchFamily="18" charset="0"/>
            </a:endParaRPr>
          </a:p>
        </p:txBody>
      </p:sp>
      <p:sp>
        <p:nvSpPr>
          <p:cNvPr id="4" name="Rectangle 3"/>
          <p:cNvSpPr/>
          <p:nvPr/>
        </p:nvSpPr>
        <p:spPr>
          <a:xfrm>
            <a:off x="609600" y="2667000"/>
            <a:ext cx="627095" cy="446276"/>
          </a:xfrm>
          <a:prstGeom prst="rect">
            <a:avLst/>
          </a:prstGeom>
        </p:spPr>
        <p:txBody>
          <a:bodyPr wrap="none">
            <a:spAutoFit/>
          </a:bodyPr>
          <a:lstStyle/>
          <a:p>
            <a:r>
              <a:rPr lang="en-US" sz="2300" b="1" dirty="0" smtClean="0">
                <a:latin typeface="Times New Roman" pitchFamily="18" charset="0"/>
                <a:cs typeface="Times New Roman" pitchFamily="18" charset="0"/>
              </a:rPr>
              <a:t>50. </a:t>
            </a:r>
            <a:endParaRPr lang="en-US" sz="2300" dirty="0">
              <a:latin typeface="Times New Roman" pitchFamily="18" charset="0"/>
              <a:cs typeface="Times New Roman" pitchFamily="18" charset="0"/>
            </a:endParaRPr>
          </a:p>
        </p:txBody>
      </p:sp>
      <p:sp>
        <p:nvSpPr>
          <p:cNvPr id="5" name="Content Placeholder 10"/>
          <p:cNvSpPr txBox="1">
            <a:spLocks/>
          </p:cNvSpPr>
          <p:nvPr/>
        </p:nvSpPr>
        <p:spPr>
          <a:xfrm>
            <a:off x="1197864" y="3429000"/>
            <a:ext cx="610870" cy="446276"/>
          </a:xfrm>
          <a:prstGeom prst="rect">
            <a:avLst/>
          </a:prstGeom>
        </p:spPr>
        <p:txBody>
          <a:bodyPr wrap="square">
            <a:spAutoFit/>
          </a:bodyPr>
          <a:lstStyle>
            <a:lvl1pPr marL="274320" indent="-274320" algn="l" defTabSz="914400" rtl="0" eaLnBrk="1" latinLnBrk="0" hangingPunct="1">
              <a:spcBef>
                <a:spcPct val="20000"/>
              </a:spcBef>
              <a:buClr>
                <a:schemeClr val="accent1"/>
              </a:buClr>
              <a:buSzPct val="100000"/>
              <a:buFont typeface="Symbol" pitchFamily="18" charset="2"/>
              <a:buChar char=""/>
              <a:defRPr sz="2400" kern="1200">
                <a:solidFill>
                  <a:schemeClr val="tx2"/>
                </a:solidFill>
                <a:latin typeface="+mn-lt"/>
                <a:ea typeface="+mn-ea"/>
                <a:cs typeface="+mn-cs"/>
              </a:defRPr>
            </a:lvl1pPr>
            <a:lvl2pPr marL="576263" indent="-274320" algn="l" defTabSz="914400" rtl="0" eaLnBrk="1" latinLnBrk="0" hangingPunct="1">
              <a:spcBef>
                <a:spcPct val="20000"/>
              </a:spcBef>
              <a:buClr>
                <a:schemeClr val="accent1"/>
              </a:buClr>
              <a:buSzPct val="100000"/>
              <a:buFont typeface="Symbol" pitchFamily="18" charset="2"/>
              <a:buChar char=""/>
              <a:defRPr sz="2200" kern="1200">
                <a:solidFill>
                  <a:schemeClr val="tx2"/>
                </a:solidFill>
                <a:latin typeface="+mn-lt"/>
                <a:ea typeface="+mn-ea"/>
                <a:cs typeface="+mn-cs"/>
              </a:defRPr>
            </a:lvl2pPr>
            <a:lvl3pPr marL="855663" indent="-228600" algn="l" defTabSz="914400" rtl="0" eaLnBrk="1" latinLnBrk="0" hangingPunct="1">
              <a:spcBef>
                <a:spcPct val="20000"/>
              </a:spcBef>
              <a:buClr>
                <a:schemeClr val="accent1"/>
              </a:buClr>
              <a:buSzPct val="100000"/>
              <a:buFont typeface="Symbol" pitchFamily="18" charset="2"/>
              <a:buChar char=""/>
              <a:defRPr sz="2000" kern="1200">
                <a:solidFill>
                  <a:schemeClr val="tx2"/>
                </a:solidFill>
                <a:latin typeface="+mn-lt"/>
                <a:ea typeface="+mn-ea"/>
                <a:cs typeface="+mn-cs"/>
              </a:defRPr>
            </a:lvl3pPr>
            <a:lvl4pPr marL="1143000" indent="-228600" algn="l" defTabSz="914400" rtl="0" eaLnBrk="1" latinLnBrk="0" hangingPunct="1">
              <a:spcBef>
                <a:spcPct val="20000"/>
              </a:spcBef>
              <a:buClr>
                <a:schemeClr val="accent1"/>
              </a:buClr>
              <a:buSzPct val="100000"/>
              <a:buFont typeface="Symbol" pitchFamily="18" charset="2"/>
              <a:buChar char=""/>
              <a:defRPr sz="1800" kern="1200">
                <a:solidFill>
                  <a:schemeClr val="tx2"/>
                </a:solidFill>
                <a:latin typeface="+mn-lt"/>
                <a:ea typeface="+mn-ea"/>
                <a:cs typeface="+mn-cs"/>
              </a:defRPr>
            </a:lvl4pPr>
            <a:lvl5pPr marL="1463040" indent="-228600" algn="l" defTabSz="914400" rtl="0" eaLnBrk="1" latinLnBrk="0" hangingPunct="1">
              <a:spcBef>
                <a:spcPct val="20000"/>
              </a:spcBef>
              <a:buClr>
                <a:schemeClr val="accent1"/>
              </a:buClr>
              <a:buSzPct val="100000"/>
              <a:buFont typeface="Symbol" pitchFamily="18" charset="2"/>
              <a:buChar char=""/>
              <a:defRPr sz="1600" kern="1200">
                <a:solidFill>
                  <a:schemeClr val="tx2"/>
                </a:solidFill>
                <a:latin typeface="+mn-lt"/>
                <a:ea typeface="+mn-ea"/>
                <a:cs typeface="+mn-cs"/>
              </a:defRPr>
            </a:lvl5pPr>
            <a:lvl6pPr marL="178308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6pPr>
            <a:lvl7pPr marL="210312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7pPr>
            <a:lvl8pPr marL="242316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8pPr>
            <a:lvl9pPr marL="274320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9pPr>
          </a:lstStyle>
          <a:p>
            <a:pPr algn="just">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(A) </a:t>
            </a:r>
            <a:endParaRPr lang="en-US" sz="2300" dirty="0">
              <a:solidFill>
                <a:schemeClr val="tx1"/>
              </a:solidFill>
              <a:latin typeface="Times New Roman" pitchFamily="18" charset="0"/>
              <a:cs typeface="Times New Roman" pitchFamily="18" charset="0"/>
            </a:endParaRPr>
          </a:p>
        </p:txBody>
      </p:sp>
      <p:sp>
        <p:nvSpPr>
          <p:cNvPr id="6" name="Content Placeholder 10"/>
          <p:cNvSpPr txBox="1">
            <a:spLocks/>
          </p:cNvSpPr>
          <p:nvPr/>
        </p:nvSpPr>
        <p:spPr>
          <a:xfrm>
            <a:off x="2371531" y="3429000"/>
            <a:ext cx="602996" cy="446276"/>
          </a:xfrm>
          <a:prstGeom prst="rect">
            <a:avLst/>
          </a:prstGeom>
        </p:spPr>
        <p:txBody>
          <a:bodyPr wrap="square">
            <a:spAutoFit/>
          </a:bodyPr>
          <a:lstStyle>
            <a:lvl1pPr marL="274320" indent="-274320" algn="l" defTabSz="914400" rtl="0" eaLnBrk="1" latinLnBrk="0" hangingPunct="1">
              <a:spcBef>
                <a:spcPct val="20000"/>
              </a:spcBef>
              <a:buClr>
                <a:schemeClr val="accent1"/>
              </a:buClr>
              <a:buSzPct val="100000"/>
              <a:buFont typeface="Symbol" pitchFamily="18" charset="2"/>
              <a:buChar char=""/>
              <a:defRPr sz="2400" kern="1200">
                <a:solidFill>
                  <a:schemeClr val="tx2"/>
                </a:solidFill>
                <a:latin typeface="+mn-lt"/>
                <a:ea typeface="+mn-ea"/>
                <a:cs typeface="+mn-cs"/>
              </a:defRPr>
            </a:lvl1pPr>
            <a:lvl2pPr marL="576263" indent="-274320" algn="l" defTabSz="914400" rtl="0" eaLnBrk="1" latinLnBrk="0" hangingPunct="1">
              <a:spcBef>
                <a:spcPct val="20000"/>
              </a:spcBef>
              <a:buClr>
                <a:schemeClr val="accent1"/>
              </a:buClr>
              <a:buSzPct val="100000"/>
              <a:buFont typeface="Symbol" pitchFamily="18" charset="2"/>
              <a:buChar char=""/>
              <a:defRPr sz="2200" kern="1200">
                <a:solidFill>
                  <a:schemeClr val="tx2"/>
                </a:solidFill>
                <a:latin typeface="+mn-lt"/>
                <a:ea typeface="+mn-ea"/>
                <a:cs typeface="+mn-cs"/>
              </a:defRPr>
            </a:lvl2pPr>
            <a:lvl3pPr marL="855663" indent="-228600" algn="l" defTabSz="914400" rtl="0" eaLnBrk="1" latinLnBrk="0" hangingPunct="1">
              <a:spcBef>
                <a:spcPct val="20000"/>
              </a:spcBef>
              <a:buClr>
                <a:schemeClr val="accent1"/>
              </a:buClr>
              <a:buSzPct val="100000"/>
              <a:buFont typeface="Symbol" pitchFamily="18" charset="2"/>
              <a:buChar char=""/>
              <a:defRPr sz="2000" kern="1200">
                <a:solidFill>
                  <a:schemeClr val="tx2"/>
                </a:solidFill>
                <a:latin typeface="+mn-lt"/>
                <a:ea typeface="+mn-ea"/>
                <a:cs typeface="+mn-cs"/>
              </a:defRPr>
            </a:lvl3pPr>
            <a:lvl4pPr marL="1143000" indent="-228600" algn="l" defTabSz="914400" rtl="0" eaLnBrk="1" latinLnBrk="0" hangingPunct="1">
              <a:spcBef>
                <a:spcPct val="20000"/>
              </a:spcBef>
              <a:buClr>
                <a:schemeClr val="accent1"/>
              </a:buClr>
              <a:buSzPct val="100000"/>
              <a:buFont typeface="Symbol" pitchFamily="18" charset="2"/>
              <a:buChar char=""/>
              <a:defRPr sz="1800" kern="1200">
                <a:solidFill>
                  <a:schemeClr val="tx2"/>
                </a:solidFill>
                <a:latin typeface="+mn-lt"/>
                <a:ea typeface="+mn-ea"/>
                <a:cs typeface="+mn-cs"/>
              </a:defRPr>
            </a:lvl4pPr>
            <a:lvl5pPr marL="1463040" indent="-228600" algn="l" defTabSz="914400" rtl="0" eaLnBrk="1" latinLnBrk="0" hangingPunct="1">
              <a:spcBef>
                <a:spcPct val="20000"/>
              </a:spcBef>
              <a:buClr>
                <a:schemeClr val="accent1"/>
              </a:buClr>
              <a:buSzPct val="100000"/>
              <a:buFont typeface="Symbol" pitchFamily="18" charset="2"/>
              <a:buChar char=""/>
              <a:defRPr sz="1600" kern="1200">
                <a:solidFill>
                  <a:schemeClr val="tx2"/>
                </a:solidFill>
                <a:latin typeface="+mn-lt"/>
                <a:ea typeface="+mn-ea"/>
                <a:cs typeface="+mn-cs"/>
              </a:defRPr>
            </a:lvl5pPr>
            <a:lvl6pPr marL="178308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6pPr>
            <a:lvl7pPr marL="210312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7pPr>
            <a:lvl8pPr marL="242316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8pPr>
            <a:lvl9pPr marL="274320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9pPr>
          </a:lstStyle>
          <a:p>
            <a:pPr algn="just">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(B)</a:t>
            </a:r>
            <a:endParaRPr lang="en-US" sz="2300" dirty="0">
              <a:solidFill>
                <a:schemeClr val="tx1"/>
              </a:solidFill>
              <a:latin typeface="Times New Roman" pitchFamily="18" charset="0"/>
              <a:cs typeface="Times New Roman" pitchFamily="18" charset="0"/>
            </a:endParaRPr>
          </a:p>
        </p:txBody>
      </p:sp>
      <p:sp>
        <p:nvSpPr>
          <p:cNvPr id="7" name="Content Placeholder 10"/>
          <p:cNvSpPr txBox="1">
            <a:spLocks/>
          </p:cNvSpPr>
          <p:nvPr/>
        </p:nvSpPr>
        <p:spPr>
          <a:xfrm>
            <a:off x="3618858" y="3429000"/>
            <a:ext cx="953142" cy="446276"/>
          </a:xfrm>
          <a:prstGeom prst="rect">
            <a:avLst/>
          </a:prstGeom>
        </p:spPr>
        <p:txBody>
          <a:bodyPr wrap="square">
            <a:spAutoFit/>
          </a:bodyPr>
          <a:lstStyle>
            <a:lvl1pPr marL="274320" indent="-274320" algn="l" defTabSz="914400" rtl="0" eaLnBrk="1" latinLnBrk="0" hangingPunct="1">
              <a:spcBef>
                <a:spcPct val="20000"/>
              </a:spcBef>
              <a:buClr>
                <a:schemeClr val="accent1"/>
              </a:buClr>
              <a:buSzPct val="100000"/>
              <a:buFont typeface="Symbol" pitchFamily="18" charset="2"/>
              <a:buChar char=""/>
              <a:defRPr sz="2400" kern="1200">
                <a:solidFill>
                  <a:schemeClr val="tx2"/>
                </a:solidFill>
                <a:latin typeface="+mn-lt"/>
                <a:ea typeface="+mn-ea"/>
                <a:cs typeface="+mn-cs"/>
              </a:defRPr>
            </a:lvl1pPr>
            <a:lvl2pPr marL="576263" indent="-274320" algn="l" defTabSz="914400" rtl="0" eaLnBrk="1" latinLnBrk="0" hangingPunct="1">
              <a:spcBef>
                <a:spcPct val="20000"/>
              </a:spcBef>
              <a:buClr>
                <a:schemeClr val="accent1"/>
              </a:buClr>
              <a:buSzPct val="100000"/>
              <a:buFont typeface="Symbol" pitchFamily="18" charset="2"/>
              <a:buChar char=""/>
              <a:defRPr sz="2200" kern="1200">
                <a:solidFill>
                  <a:schemeClr val="tx2"/>
                </a:solidFill>
                <a:latin typeface="+mn-lt"/>
                <a:ea typeface="+mn-ea"/>
                <a:cs typeface="+mn-cs"/>
              </a:defRPr>
            </a:lvl2pPr>
            <a:lvl3pPr marL="855663" indent="-228600" algn="l" defTabSz="914400" rtl="0" eaLnBrk="1" latinLnBrk="0" hangingPunct="1">
              <a:spcBef>
                <a:spcPct val="20000"/>
              </a:spcBef>
              <a:buClr>
                <a:schemeClr val="accent1"/>
              </a:buClr>
              <a:buSzPct val="100000"/>
              <a:buFont typeface="Symbol" pitchFamily="18" charset="2"/>
              <a:buChar char=""/>
              <a:defRPr sz="2000" kern="1200">
                <a:solidFill>
                  <a:schemeClr val="tx2"/>
                </a:solidFill>
                <a:latin typeface="+mn-lt"/>
                <a:ea typeface="+mn-ea"/>
                <a:cs typeface="+mn-cs"/>
              </a:defRPr>
            </a:lvl3pPr>
            <a:lvl4pPr marL="1143000" indent="-228600" algn="l" defTabSz="914400" rtl="0" eaLnBrk="1" latinLnBrk="0" hangingPunct="1">
              <a:spcBef>
                <a:spcPct val="20000"/>
              </a:spcBef>
              <a:buClr>
                <a:schemeClr val="accent1"/>
              </a:buClr>
              <a:buSzPct val="100000"/>
              <a:buFont typeface="Symbol" pitchFamily="18" charset="2"/>
              <a:buChar char=""/>
              <a:defRPr sz="1800" kern="1200">
                <a:solidFill>
                  <a:schemeClr val="tx2"/>
                </a:solidFill>
                <a:latin typeface="+mn-lt"/>
                <a:ea typeface="+mn-ea"/>
                <a:cs typeface="+mn-cs"/>
              </a:defRPr>
            </a:lvl4pPr>
            <a:lvl5pPr marL="1463040" indent="-228600" algn="l" defTabSz="914400" rtl="0" eaLnBrk="1" latinLnBrk="0" hangingPunct="1">
              <a:spcBef>
                <a:spcPct val="20000"/>
              </a:spcBef>
              <a:buClr>
                <a:schemeClr val="accent1"/>
              </a:buClr>
              <a:buSzPct val="100000"/>
              <a:buFont typeface="Symbol" pitchFamily="18" charset="2"/>
              <a:buChar char=""/>
              <a:defRPr sz="1600" kern="1200">
                <a:solidFill>
                  <a:schemeClr val="tx2"/>
                </a:solidFill>
                <a:latin typeface="+mn-lt"/>
                <a:ea typeface="+mn-ea"/>
                <a:cs typeface="+mn-cs"/>
              </a:defRPr>
            </a:lvl5pPr>
            <a:lvl6pPr marL="178308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6pPr>
            <a:lvl7pPr marL="210312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7pPr>
            <a:lvl8pPr marL="242316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8pPr>
            <a:lvl9pPr marL="274320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9pPr>
          </a:lstStyle>
          <a:p>
            <a:pPr algn="just">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(C) 2 </a:t>
            </a:r>
            <a:endParaRPr lang="en-US" sz="2300" dirty="0">
              <a:solidFill>
                <a:schemeClr val="tx1"/>
              </a:solidFill>
              <a:latin typeface="Times New Roman" pitchFamily="18" charset="0"/>
              <a:cs typeface="Times New Roman" pitchFamily="18" charset="0"/>
            </a:endParaRPr>
          </a:p>
        </p:txBody>
      </p:sp>
      <p:sp>
        <p:nvSpPr>
          <p:cNvPr id="8" name="Content Placeholder 10"/>
          <p:cNvSpPr txBox="1">
            <a:spLocks/>
          </p:cNvSpPr>
          <p:nvPr/>
        </p:nvSpPr>
        <p:spPr>
          <a:xfrm>
            <a:off x="4828726" y="3429000"/>
            <a:ext cx="1191074" cy="446276"/>
          </a:xfrm>
          <a:prstGeom prst="rect">
            <a:avLst/>
          </a:prstGeom>
        </p:spPr>
        <p:txBody>
          <a:bodyPr wrap="square">
            <a:spAutoFit/>
          </a:bodyPr>
          <a:lstStyle>
            <a:lvl1pPr marL="274320" indent="-274320" algn="l" defTabSz="914400" rtl="0" eaLnBrk="1" latinLnBrk="0" hangingPunct="1">
              <a:spcBef>
                <a:spcPct val="20000"/>
              </a:spcBef>
              <a:buClr>
                <a:schemeClr val="accent1"/>
              </a:buClr>
              <a:buSzPct val="100000"/>
              <a:buFont typeface="Symbol" pitchFamily="18" charset="2"/>
              <a:buChar char=""/>
              <a:defRPr sz="2400" kern="1200">
                <a:solidFill>
                  <a:schemeClr val="tx2"/>
                </a:solidFill>
                <a:latin typeface="+mn-lt"/>
                <a:ea typeface="+mn-ea"/>
                <a:cs typeface="+mn-cs"/>
              </a:defRPr>
            </a:lvl1pPr>
            <a:lvl2pPr marL="576263" indent="-274320" algn="l" defTabSz="914400" rtl="0" eaLnBrk="1" latinLnBrk="0" hangingPunct="1">
              <a:spcBef>
                <a:spcPct val="20000"/>
              </a:spcBef>
              <a:buClr>
                <a:schemeClr val="accent1"/>
              </a:buClr>
              <a:buSzPct val="100000"/>
              <a:buFont typeface="Symbol" pitchFamily="18" charset="2"/>
              <a:buChar char=""/>
              <a:defRPr sz="2200" kern="1200">
                <a:solidFill>
                  <a:schemeClr val="tx2"/>
                </a:solidFill>
                <a:latin typeface="+mn-lt"/>
                <a:ea typeface="+mn-ea"/>
                <a:cs typeface="+mn-cs"/>
              </a:defRPr>
            </a:lvl2pPr>
            <a:lvl3pPr marL="855663" indent="-228600" algn="l" defTabSz="914400" rtl="0" eaLnBrk="1" latinLnBrk="0" hangingPunct="1">
              <a:spcBef>
                <a:spcPct val="20000"/>
              </a:spcBef>
              <a:buClr>
                <a:schemeClr val="accent1"/>
              </a:buClr>
              <a:buSzPct val="100000"/>
              <a:buFont typeface="Symbol" pitchFamily="18" charset="2"/>
              <a:buChar char=""/>
              <a:defRPr sz="2000" kern="1200">
                <a:solidFill>
                  <a:schemeClr val="tx2"/>
                </a:solidFill>
                <a:latin typeface="+mn-lt"/>
                <a:ea typeface="+mn-ea"/>
                <a:cs typeface="+mn-cs"/>
              </a:defRPr>
            </a:lvl3pPr>
            <a:lvl4pPr marL="1143000" indent="-228600" algn="l" defTabSz="914400" rtl="0" eaLnBrk="1" latinLnBrk="0" hangingPunct="1">
              <a:spcBef>
                <a:spcPct val="20000"/>
              </a:spcBef>
              <a:buClr>
                <a:schemeClr val="accent1"/>
              </a:buClr>
              <a:buSzPct val="100000"/>
              <a:buFont typeface="Symbol" pitchFamily="18" charset="2"/>
              <a:buChar char=""/>
              <a:defRPr sz="1800" kern="1200">
                <a:solidFill>
                  <a:schemeClr val="tx2"/>
                </a:solidFill>
                <a:latin typeface="+mn-lt"/>
                <a:ea typeface="+mn-ea"/>
                <a:cs typeface="+mn-cs"/>
              </a:defRPr>
            </a:lvl4pPr>
            <a:lvl5pPr marL="1463040" indent="-228600" algn="l" defTabSz="914400" rtl="0" eaLnBrk="1" latinLnBrk="0" hangingPunct="1">
              <a:spcBef>
                <a:spcPct val="20000"/>
              </a:spcBef>
              <a:buClr>
                <a:schemeClr val="accent1"/>
              </a:buClr>
              <a:buSzPct val="100000"/>
              <a:buFont typeface="Symbol" pitchFamily="18" charset="2"/>
              <a:buChar char=""/>
              <a:defRPr sz="1600" kern="1200">
                <a:solidFill>
                  <a:schemeClr val="tx2"/>
                </a:solidFill>
                <a:latin typeface="+mn-lt"/>
                <a:ea typeface="+mn-ea"/>
                <a:cs typeface="+mn-cs"/>
              </a:defRPr>
            </a:lvl5pPr>
            <a:lvl6pPr marL="178308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6pPr>
            <a:lvl7pPr marL="210312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7pPr>
            <a:lvl8pPr marL="242316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8pPr>
            <a:lvl9pPr marL="274320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9pPr>
          </a:lstStyle>
          <a:p>
            <a:pPr algn="just">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(D)  </a:t>
            </a:r>
            <a:r>
              <a:rPr lang="en-US" sz="2300" dirty="0" smtClean="0">
                <a:solidFill>
                  <a:schemeClr val="tx1"/>
                </a:solidFill>
                <a:latin typeface="Times New Roman"/>
                <a:cs typeface="Times New Roman"/>
              </a:rPr>
              <a:t>–2</a:t>
            </a:r>
            <a:endParaRPr lang="en-US" sz="2300" dirty="0">
              <a:solidFill>
                <a:schemeClr val="tx1"/>
              </a:solidFill>
              <a:latin typeface="Times New Roman" pitchFamily="18" charset="0"/>
              <a:cs typeface="Times New Roman" pitchFamily="18" charset="0"/>
            </a:endParaRPr>
          </a:p>
        </p:txBody>
      </p:sp>
      <p:pic>
        <p:nvPicPr>
          <p:cNvPr id="16386" name="Picture 2" descr="\\172.16.2.26\Conver\CARRIBEAN\MATHEMATICS_VOL-1_PPT_DESIGN\Incoming\Volume_01\Equations\Revision_Exam_4\Eqn167a.wmf"/>
          <p:cNvPicPr>
            <a:picLocks noChangeAspect="1" noChangeArrowheads="1"/>
          </p:cNvPicPr>
          <p:nvPr/>
        </p:nvPicPr>
        <p:blipFill>
          <a:blip r:embed="rId2" cstate="print">
            <a:extLst>
              <a:ext uri="{28A0092B-C50C-407E-A947-70E740481C1C}">
                <a14:useLocalDpi xmlns:a14="http://schemas.microsoft.com/office/drawing/2010/main" xmlns="" val="0"/>
              </a:ext>
            </a:extLst>
          </a:blip>
          <a:srcRect/>
          <a:stretch>
            <a:fillRect/>
          </a:stretch>
        </p:blipFill>
        <p:spPr bwMode="auto">
          <a:xfrm>
            <a:off x="2948090" y="3309238"/>
            <a:ext cx="419100" cy="685800"/>
          </a:xfrm>
          <a:prstGeom prst="rect">
            <a:avLst/>
          </a:prstGeom>
          <a:noFill/>
          <a:extLst>
            <a:ext uri="{909E8E84-426E-40DD-AFC4-6F175D3DCCD1}">
              <a14:hiddenFill xmlns:a14="http://schemas.microsoft.com/office/drawing/2010/main" xmlns="">
                <a:solidFill>
                  <a:srgbClr val="FFFFFF"/>
                </a:solidFill>
              </a14:hiddenFill>
            </a:ext>
          </a:extLst>
        </p:spPr>
      </p:pic>
      <p:pic>
        <p:nvPicPr>
          <p:cNvPr id="16387" name="Picture 3" descr="\\172.16.2.26\Conver\CARRIBEAN\MATHEMATICS_VOL-1_PPT_DESIGN\Incoming\Volume_01\Equations\Revision_Exam_4\Eqn167.wmf"/>
          <p:cNvPicPr>
            <a:picLocks noChangeAspect="1" noChangeArrowheads="1"/>
          </p:cNvPicPr>
          <p:nvPr/>
        </p:nvPicPr>
        <p:blipFill>
          <a:blip r:embed="rId3" cstate="print">
            <a:extLst>
              <a:ext uri="{28A0092B-C50C-407E-A947-70E740481C1C}">
                <a14:useLocalDpi xmlns:a14="http://schemas.microsoft.com/office/drawing/2010/main" xmlns="" val="0"/>
              </a:ext>
            </a:extLst>
          </a:blip>
          <a:srcRect/>
          <a:stretch>
            <a:fillRect/>
          </a:stretch>
        </p:blipFill>
        <p:spPr bwMode="auto">
          <a:xfrm>
            <a:off x="1808734" y="3309238"/>
            <a:ext cx="228600" cy="685800"/>
          </a:xfrm>
          <a:prstGeom prst="rect">
            <a:avLst/>
          </a:prstGeom>
          <a:noFill/>
          <a:extLst>
            <a:ext uri="{909E8E84-426E-40DD-AFC4-6F175D3DCCD1}">
              <a14:hiddenFill xmlns:a14="http://schemas.microsoft.com/office/drawing/2010/main" xmlns="">
                <a:solidFill>
                  <a:srgbClr val="FFFFFF"/>
                </a:solidFill>
              </a14:hiddenFill>
            </a:ext>
          </a:extLst>
        </p:spPr>
      </p:pic>
      <p:sp>
        <p:nvSpPr>
          <p:cNvPr id="11" name="Notched Right Arrow 10"/>
          <p:cNvSpPr/>
          <p:nvPr/>
        </p:nvSpPr>
        <p:spPr>
          <a:xfrm>
            <a:off x="7162800" y="6019800"/>
            <a:ext cx="1782315" cy="685800"/>
          </a:xfrm>
          <a:prstGeom prst="notchedRightArrow">
            <a:avLst/>
          </a:prstGeom>
          <a:blipFill>
            <a:blip r:embed="rId4" cstate="print">
              <a:extLst>
                <a:ext uri="{BEBA8EAE-BF5A-486C-A8C5-ECC9F3942E4B}">
                  <a14:imgProps xmlns:a14="http://schemas.microsoft.com/office/drawing/2010/main" xmlns="">
                    <a14:imgLayer r:embed="rId5">
                      <a14:imgEffect>
                        <a14:brightnessContrast bright="-20000" contrast="-20000"/>
                      </a14:imgEffect>
                    </a14:imgLayer>
                  </a14:imgProps>
                </a:ex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ANSWER</a:t>
            </a:r>
            <a:endParaRPr lang="en-US" sz="2000" b="1" dirty="0">
              <a:solidFill>
                <a:schemeClr val="tx1"/>
              </a:solidFill>
              <a:latin typeface="Times New Roman" pitchFamily="18" charset="0"/>
              <a:cs typeface="Times New Roman" pitchFamily="18" charset="0"/>
            </a:endParaRPr>
          </a:p>
        </p:txBody>
      </p:sp>
      <p:sp>
        <p:nvSpPr>
          <p:cNvPr id="12" name="TextBox 11"/>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4 Paper 1</a:t>
            </a:r>
          </a:p>
        </p:txBody>
      </p:sp>
    </p:spTree>
    <p:extLst>
      <p:ext uri="{BB962C8B-B14F-4D97-AF65-F5344CB8AC3E}">
        <p14:creationId xmlns:p14="http://schemas.microsoft.com/office/powerpoint/2010/main" xmlns="" val="1464257888"/>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500" fill="hold"/>
                                        <p:tgtEl>
                                          <p:spTgt spid="4"/>
                                        </p:tgtEl>
                                        <p:attrNameLst>
                                          <p:attrName>ppt_w</p:attrName>
                                        </p:attrNameLst>
                                      </p:cBhvr>
                                      <p:tavLst>
                                        <p:tav tm="0">
                                          <p:val>
                                            <p:fltVal val="0"/>
                                          </p:val>
                                        </p:tav>
                                        <p:tav tm="100000">
                                          <p:val>
                                            <p:strVal val="#ppt_w"/>
                                          </p:val>
                                        </p:tav>
                                      </p:tavLst>
                                    </p:anim>
                                    <p:anim calcmode="lin" valueType="num">
                                      <p:cBhvr>
                                        <p:cTn id="8" dur="500" fill="hold"/>
                                        <p:tgtEl>
                                          <p:spTgt spid="4"/>
                                        </p:tgtEl>
                                        <p:attrNameLst>
                                          <p:attrName>ppt_h</p:attrName>
                                        </p:attrNameLst>
                                      </p:cBhvr>
                                      <p:tavLst>
                                        <p:tav tm="0">
                                          <p:val>
                                            <p:fltVal val="0"/>
                                          </p:val>
                                        </p:tav>
                                        <p:tav tm="100000">
                                          <p:val>
                                            <p:strVal val="#ppt_h"/>
                                          </p:val>
                                        </p:tav>
                                      </p:tavLst>
                                    </p:anim>
                                    <p:animEffect transition="in" filter="fade">
                                      <p:cBhvr>
                                        <p:cTn id="9" dur="500"/>
                                        <p:tgtEl>
                                          <p:spTgt spid="4"/>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3"/>
                                        </p:tgtEl>
                                        <p:attrNameLst>
                                          <p:attrName>style.visibility</p:attrName>
                                        </p:attrNameLst>
                                      </p:cBhvr>
                                      <p:to>
                                        <p:strVal val="visible"/>
                                      </p:to>
                                    </p:set>
                                    <p:anim calcmode="lin" valueType="num">
                                      <p:cBhvr>
                                        <p:cTn id="12" dur="500" fill="hold"/>
                                        <p:tgtEl>
                                          <p:spTgt spid="3"/>
                                        </p:tgtEl>
                                        <p:attrNameLst>
                                          <p:attrName>ppt_w</p:attrName>
                                        </p:attrNameLst>
                                      </p:cBhvr>
                                      <p:tavLst>
                                        <p:tav tm="0">
                                          <p:val>
                                            <p:fltVal val="0"/>
                                          </p:val>
                                        </p:tav>
                                        <p:tav tm="100000">
                                          <p:val>
                                            <p:strVal val="#ppt_w"/>
                                          </p:val>
                                        </p:tav>
                                      </p:tavLst>
                                    </p:anim>
                                    <p:anim calcmode="lin" valueType="num">
                                      <p:cBhvr>
                                        <p:cTn id="13" dur="500" fill="hold"/>
                                        <p:tgtEl>
                                          <p:spTgt spid="3"/>
                                        </p:tgtEl>
                                        <p:attrNameLst>
                                          <p:attrName>ppt_h</p:attrName>
                                        </p:attrNameLst>
                                      </p:cBhvr>
                                      <p:tavLst>
                                        <p:tav tm="0">
                                          <p:val>
                                            <p:fltVal val="0"/>
                                          </p:val>
                                        </p:tav>
                                        <p:tav tm="100000">
                                          <p:val>
                                            <p:strVal val="#ppt_h"/>
                                          </p:val>
                                        </p:tav>
                                      </p:tavLst>
                                    </p:anim>
                                    <p:animEffect transition="in" filter="fade">
                                      <p:cBhvr>
                                        <p:cTn id="14" dur="500"/>
                                        <p:tgtEl>
                                          <p:spTgt spid="3"/>
                                        </p:tgtEl>
                                      </p:cBhvr>
                                    </p:animEffect>
                                  </p:childTnLst>
                                </p:cTn>
                              </p:par>
                            </p:childTnLst>
                          </p:cTn>
                        </p:par>
                      </p:childTnLst>
                    </p:cTn>
                  </p:par>
                  <p:par>
                    <p:cTn id="15" fill="hold">
                      <p:stCondLst>
                        <p:cond delay="indefinite"/>
                      </p:stCondLst>
                      <p:childTnLst>
                        <p:par>
                          <p:cTn id="16" fill="hold">
                            <p:stCondLst>
                              <p:cond delay="0"/>
                            </p:stCondLst>
                            <p:childTnLst>
                              <p:par>
                                <p:cTn id="17" presetID="53" presetClass="entr" presetSubtype="16" fill="hold" grpId="0" nodeType="clickEffect">
                                  <p:stCondLst>
                                    <p:cond delay="0"/>
                                  </p:stCondLst>
                                  <p:childTnLst>
                                    <p:set>
                                      <p:cBhvr>
                                        <p:cTn id="18" dur="1" fill="hold">
                                          <p:stCondLst>
                                            <p:cond delay="0"/>
                                          </p:stCondLst>
                                        </p:cTn>
                                        <p:tgtEl>
                                          <p:spTgt spid="5"/>
                                        </p:tgtEl>
                                        <p:attrNameLst>
                                          <p:attrName>style.visibility</p:attrName>
                                        </p:attrNameLst>
                                      </p:cBhvr>
                                      <p:to>
                                        <p:strVal val="visible"/>
                                      </p:to>
                                    </p:set>
                                    <p:anim calcmode="lin" valueType="num">
                                      <p:cBhvr>
                                        <p:cTn id="19" dur="500" fill="hold"/>
                                        <p:tgtEl>
                                          <p:spTgt spid="5"/>
                                        </p:tgtEl>
                                        <p:attrNameLst>
                                          <p:attrName>ppt_w</p:attrName>
                                        </p:attrNameLst>
                                      </p:cBhvr>
                                      <p:tavLst>
                                        <p:tav tm="0">
                                          <p:val>
                                            <p:fltVal val="0"/>
                                          </p:val>
                                        </p:tav>
                                        <p:tav tm="100000">
                                          <p:val>
                                            <p:strVal val="#ppt_w"/>
                                          </p:val>
                                        </p:tav>
                                      </p:tavLst>
                                    </p:anim>
                                    <p:anim calcmode="lin" valueType="num">
                                      <p:cBhvr>
                                        <p:cTn id="20" dur="500" fill="hold"/>
                                        <p:tgtEl>
                                          <p:spTgt spid="5"/>
                                        </p:tgtEl>
                                        <p:attrNameLst>
                                          <p:attrName>ppt_h</p:attrName>
                                        </p:attrNameLst>
                                      </p:cBhvr>
                                      <p:tavLst>
                                        <p:tav tm="0">
                                          <p:val>
                                            <p:fltVal val="0"/>
                                          </p:val>
                                        </p:tav>
                                        <p:tav tm="100000">
                                          <p:val>
                                            <p:strVal val="#ppt_h"/>
                                          </p:val>
                                        </p:tav>
                                      </p:tavLst>
                                    </p:anim>
                                    <p:animEffect transition="in" filter="fade">
                                      <p:cBhvr>
                                        <p:cTn id="21" dur="500"/>
                                        <p:tgtEl>
                                          <p:spTgt spid="5"/>
                                        </p:tgtEl>
                                      </p:cBhvr>
                                    </p:animEffect>
                                  </p:childTnLst>
                                </p:cTn>
                              </p:par>
                              <p:par>
                                <p:cTn id="22" presetID="53" presetClass="entr" presetSubtype="16" fill="hold" nodeType="withEffect">
                                  <p:stCondLst>
                                    <p:cond delay="0"/>
                                  </p:stCondLst>
                                  <p:childTnLst>
                                    <p:set>
                                      <p:cBhvr>
                                        <p:cTn id="23" dur="1" fill="hold">
                                          <p:stCondLst>
                                            <p:cond delay="0"/>
                                          </p:stCondLst>
                                        </p:cTn>
                                        <p:tgtEl>
                                          <p:spTgt spid="16387"/>
                                        </p:tgtEl>
                                        <p:attrNameLst>
                                          <p:attrName>style.visibility</p:attrName>
                                        </p:attrNameLst>
                                      </p:cBhvr>
                                      <p:to>
                                        <p:strVal val="visible"/>
                                      </p:to>
                                    </p:set>
                                    <p:anim calcmode="lin" valueType="num">
                                      <p:cBhvr>
                                        <p:cTn id="24" dur="500" fill="hold"/>
                                        <p:tgtEl>
                                          <p:spTgt spid="16387"/>
                                        </p:tgtEl>
                                        <p:attrNameLst>
                                          <p:attrName>ppt_w</p:attrName>
                                        </p:attrNameLst>
                                      </p:cBhvr>
                                      <p:tavLst>
                                        <p:tav tm="0">
                                          <p:val>
                                            <p:fltVal val="0"/>
                                          </p:val>
                                        </p:tav>
                                        <p:tav tm="100000">
                                          <p:val>
                                            <p:strVal val="#ppt_w"/>
                                          </p:val>
                                        </p:tav>
                                      </p:tavLst>
                                    </p:anim>
                                    <p:anim calcmode="lin" valueType="num">
                                      <p:cBhvr>
                                        <p:cTn id="25" dur="500" fill="hold"/>
                                        <p:tgtEl>
                                          <p:spTgt spid="16387"/>
                                        </p:tgtEl>
                                        <p:attrNameLst>
                                          <p:attrName>ppt_h</p:attrName>
                                        </p:attrNameLst>
                                      </p:cBhvr>
                                      <p:tavLst>
                                        <p:tav tm="0">
                                          <p:val>
                                            <p:fltVal val="0"/>
                                          </p:val>
                                        </p:tav>
                                        <p:tav tm="100000">
                                          <p:val>
                                            <p:strVal val="#ppt_h"/>
                                          </p:val>
                                        </p:tav>
                                      </p:tavLst>
                                    </p:anim>
                                    <p:animEffect transition="in" filter="fade">
                                      <p:cBhvr>
                                        <p:cTn id="26" dur="500"/>
                                        <p:tgtEl>
                                          <p:spTgt spid="16387"/>
                                        </p:tgtEl>
                                      </p:cBhvr>
                                    </p:animEffect>
                                  </p:childTnLst>
                                </p:cTn>
                              </p:par>
                              <p:par>
                                <p:cTn id="27" presetID="53" presetClass="entr" presetSubtype="16" fill="hold" grpId="0" nodeType="withEffect">
                                  <p:stCondLst>
                                    <p:cond delay="0"/>
                                  </p:stCondLst>
                                  <p:childTnLst>
                                    <p:set>
                                      <p:cBhvr>
                                        <p:cTn id="28" dur="1" fill="hold">
                                          <p:stCondLst>
                                            <p:cond delay="0"/>
                                          </p:stCondLst>
                                        </p:cTn>
                                        <p:tgtEl>
                                          <p:spTgt spid="6"/>
                                        </p:tgtEl>
                                        <p:attrNameLst>
                                          <p:attrName>style.visibility</p:attrName>
                                        </p:attrNameLst>
                                      </p:cBhvr>
                                      <p:to>
                                        <p:strVal val="visible"/>
                                      </p:to>
                                    </p:set>
                                    <p:anim calcmode="lin" valueType="num">
                                      <p:cBhvr>
                                        <p:cTn id="29" dur="500" fill="hold"/>
                                        <p:tgtEl>
                                          <p:spTgt spid="6"/>
                                        </p:tgtEl>
                                        <p:attrNameLst>
                                          <p:attrName>ppt_w</p:attrName>
                                        </p:attrNameLst>
                                      </p:cBhvr>
                                      <p:tavLst>
                                        <p:tav tm="0">
                                          <p:val>
                                            <p:fltVal val="0"/>
                                          </p:val>
                                        </p:tav>
                                        <p:tav tm="100000">
                                          <p:val>
                                            <p:strVal val="#ppt_w"/>
                                          </p:val>
                                        </p:tav>
                                      </p:tavLst>
                                    </p:anim>
                                    <p:anim calcmode="lin" valueType="num">
                                      <p:cBhvr>
                                        <p:cTn id="30" dur="500" fill="hold"/>
                                        <p:tgtEl>
                                          <p:spTgt spid="6"/>
                                        </p:tgtEl>
                                        <p:attrNameLst>
                                          <p:attrName>ppt_h</p:attrName>
                                        </p:attrNameLst>
                                      </p:cBhvr>
                                      <p:tavLst>
                                        <p:tav tm="0">
                                          <p:val>
                                            <p:fltVal val="0"/>
                                          </p:val>
                                        </p:tav>
                                        <p:tav tm="100000">
                                          <p:val>
                                            <p:strVal val="#ppt_h"/>
                                          </p:val>
                                        </p:tav>
                                      </p:tavLst>
                                    </p:anim>
                                    <p:animEffect transition="in" filter="fade">
                                      <p:cBhvr>
                                        <p:cTn id="31" dur="500"/>
                                        <p:tgtEl>
                                          <p:spTgt spid="6"/>
                                        </p:tgtEl>
                                      </p:cBhvr>
                                    </p:animEffect>
                                  </p:childTnLst>
                                </p:cTn>
                              </p:par>
                              <p:par>
                                <p:cTn id="32" presetID="53" presetClass="entr" presetSubtype="16" fill="hold" nodeType="withEffect">
                                  <p:stCondLst>
                                    <p:cond delay="0"/>
                                  </p:stCondLst>
                                  <p:childTnLst>
                                    <p:set>
                                      <p:cBhvr>
                                        <p:cTn id="33" dur="1" fill="hold">
                                          <p:stCondLst>
                                            <p:cond delay="0"/>
                                          </p:stCondLst>
                                        </p:cTn>
                                        <p:tgtEl>
                                          <p:spTgt spid="16386"/>
                                        </p:tgtEl>
                                        <p:attrNameLst>
                                          <p:attrName>style.visibility</p:attrName>
                                        </p:attrNameLst>
                                      </p:cBhvr>
                                      <p:to>
                                        <p:strVal val="visible"/>
                                      </p:to>
                                    </p:set>
                                    <p:anim calcmode="lin" valueType="num">
                                      <p:cBhvr>
                                        <p:cTn id="34" dur="500" fill="hold"/>
                                        <p:tgtEl>
                                          <p:spTgt spid="16386"/>
                                        </p:tgtEl>
                                        <p:attrNameLst>
                                          <p:attrName>ppt_w</p:attrName>
                                        </p:attrNameLst>
                                      </p:cBhvr>
                                      <p:tavLst>
                                        <p:tav tm="0">
                                          <p:val>
                                            <p:fltVal val="0"/>
                                          </p:val>
                                        </p:tav>
                                        <p:tav tm="100000">
                                          <p:val>
                                            <p:strVal val="#ppt_w"/>
                                          </p:val>
                                        </p:tav>
                                      </p:tavLst>
                                    </p:anim>
                                    <p:anim calcmode="lin" valueType="num">
                                      <p:cBhvr>
                                        <p:cTn id="35" dur="500" fill="hold"/>
                                        <p:tgtEl>
                                          <p:spTgt spid="16386"/>
                                        </p:tgtEl>
                                        <p:attrNameLst>
                                          <p:attrName>ppt_h</p:attrName>
                                        </p:attrNameLst>
                                      </p:cBhvr>
                                      <p:tavLst>
                                        <p:tav tm="0">
                                          <p:val>
                                            <p:fltVal val="0"/>
                                          </p:val>
                                        </p:tav>
                                        <p:tav tm="100000">
                                          <p:val>
                                            <p:strVal val="#ppt_h"/>
                                          </p:val>
                                        </p:tav>
                                      </p:tavLst>
                                    </p:anim>
                                    <p:animEffect transition="in" filter="fade">
                                      <p:cBhvr>
                                        <p:cTn id="36" dur="500"/>
                                        <p:tgtEl>
                                          <p:spTgt spid="16386"/>
                                        </p:tgtEl>
                                      </p:cBhvr>
                                    </p:animEffect>
                                  </p:childTnLst>
                                </p:cTn>
                              </p:par>
                              <p:par>
                                <p:cTn id="37" presetID="53" presetClass="entr" presetSubtype="16" fill="hold" grpId="0" nodeType="withEffect">
                                  <p:stCondLst>
                                    <p:cond delay="0"/>
                                  </p:stCondLst>
                                  <p:childTnLst>
                                    <p:set>
                                      <p:cBhvr>
                                        <p:cTn id="38" dur="1" fill="hold">
                                          <p:stCondLst>
                                            <p:cond delay="0"/>
                                          </p:stCondLst>
                                        </p:cTn>
                                        <p:tgtEl>
                                          <p:spTgt spid="7"/>
                                        </p:tgtEl>
                                        <p:attrNameLst>
                                          <p:attrName>style.visibility</p:attrName>
                                        </p:attrNameLst>
                                      </p:cBhvr>
                                      <p:to>
                                        <p:strVal val="visible"/>
                                      </p:to>
                                    </p:set>
                                    <p:anim calcmode="lin" valueType="num">
                                      <p:cBhvr>
                                        <p:cTn id="39" dur="500" fill="hold"/>
                                        <p:tgtEl>
                                          <p:spTgt spid="7"/>
                                        </p:tgtEl>
                                        <p:attrNameLst>
                                          <p:attrName>ppt_w</p:attrName>
                                        </p:attrNameLst>
                                      </p:cBhvr>
                                      <p:tavLst>
                                        <p:tav tm="0">
                                          <p:val>
                                            <p:fltVal val="0"/>
                                          </p:val>
                                        </p:tav>
                                        <p:tav tm="100000">
                                          <p:val>
                                            <p:strVal val="#ppt_w"/>
                                          </p:val>
                                        </p:tav>
                                      </p:tavLst>
                                    </p:anim>
                                    <p:anim calcmode="lin" valueType="num">
                                      <p:cBhvr>
                                        <p:cTn id="40" dur="500" fill="hold"/>
                                        <p:tgtEl>
                                          <p:spTgt spid="7"/>
                                        </p:tgtEl>
                                        <p:attrNameLst>
                                          <p:attrName>ppt_h</p:attrName>
                                        </p:attrNameLst>
                                      </p:cBhvr>
                                      <p:tavLst>
                                        <p:tav tm="0">
                                          <p:val>
                                            <p:fltVal val="0"/>
                                          </p:val>
                                        </p:tav>
                                        <p:tav tm="100000">
                                          <p:val>
                                            <p:strVal val="#ppt_h"/>
                                          </p:val>
                                        </p:tav>
                                      </p:tavLst>
                                    </p:anim>
                                    <p:animEffect transition="in" filter="fade">
                                      <p:cBhvr>
                                        <p:cTn id="41" dur="500"/>
                                        <p:tgtEl>
                                          <p:spTgt spid="7"/>
                                        </p:tgtEl>
                                      </p:cBhvr>
                                    </p:animEffect>
                                  </p:childTnLst>
                                </p:cTn>
                              </p:par>
                              <p:par>
                                <p:cTn id="42" presetID="53" presetClass="entr" presetSubtype="16" fill="hold" grpId="0" nodeType="withEffect">
                                  <p:stCondLst>
                                    <p:cond delay="0"/>
                                  </p:stCondLst>
                                  <p:childTnLst>
                                    <p:set>
                                      <p:cBhvr>
                                        <p:cTn id="43" dur="1" fill="hold">
                                          <p:stCondLst>
                                            <p:cond delay="0"/>
                                          </p:stCondLst>
                                        </p:cTn>
                                        <p:tgtEl>
                                          <p:spTgt spid="8"/>
                                        </p:tgtEl>
                                        <p:attrNameLst>
                                          <p:attrName>style.visibility</p:attrName>
                                        </p:attrNameLst>
                                      </p:cBhvr>
                                      <p:to>
                                        <p:strVal val="visible"/>
                                      </p:to>
                                    </p:set>
                                    <p:anim calcmode="lin" valueType="num">
                                      <p:cBhvr>
                                        <p:cTn id="44" dur="500" fill="hold"/>
                                        <p:tgtEl>
                                          <p:spTgt spid="8"/>
                                        </p:tgtEl>
                                        <p:attrNameLst>
                                          <p:attrName>ppt_w</p:attrName>
                                        </p:attrNameLst>
                                      </p:cBhvr>
                                      <p:tavLst>
                                        <p:tav tm="0">
                                          <p:val>
                                            <p:fltVal val="0"/>
                                          </p:val>
                                        </p:tav>
                                        <p:tav tm="100000">
                                          <p:val>
                                            <p:strVal val="#ppt_w"/>
                                          </p:val>
                                        </p:tav>
                                      </p:tavLst>
                                    </p:anim>
                                    <p:anim calcmode="lin" valueType="num">
                                      <p:cBhvr>
                                        <p:cTn id="45" dur="500" fill="hold"/>
                                        <p:tgtEl>
                                          <p:spTgt spid="8"/>
                                        </p:tgtEl>
                                        <p:attrNameLst>
                                          <p:attrName>ppt_h</p:attrName>
                                        </p:attrNameLst>
                                      </p:cBhvr>
                                      <p:tavLst>
                                        <p:tav tm="0">
                                          <p:val>
                                            <p:fltVal val="0"/>
                                          </p:val>
                                        </p:tav>
                                        <p:tav tm="100000">
                                          <p:val>
                                            <p:strVal val="#ppt_h"/>
                                          </p:val>
                                        </p:tav>
                                      </p:tavLst>
                                    </p:anim>
                                    <p:animEffect transition="in" filter="fade">
                                      <p:cBhvr>
                                        <p:cTn id="46" dur="500"/>
                                        <p:tgtEl>
                                          <p:spTgt spid="8"/>
                                        </p:tgtEl>
                                      </p:cBhvr>
                                    </p:animEffect>
                                  </p:childTnLst>
                                </p:cTn>
                              </p:par>
                            </p:childTnLst>
                          </p:cTn>
                        </p:par>
                      </p:childTnLst>
                    </p:cTn>
                  </p:par>
                  <p:par>
                    <p:cTn id="47" fill="hold">
                      <p:stCondLst>
                        <p:cond delay="indefinite"/>
                      </p:stCondLst>
                      <p:childTnLst>
                        <p:par>
                          <p:cTn id="48" fill="hold">
                            <p:stCondLst>
                              <p:cond delay="0"/>
                            </p:stCondLst>
                            <p:childTnLst>
                              <p:par>
                                <p:cTn id="49" presetID="3" presetClass="entr" presetSubtype="10" fill="hold" grpId="0" nodeType="clickEffect">
                                  <p:stCondLst>
                                    <p:cond delay="0"/>
                                  </p:stCondLst>
                                  <p:childTnLst>
                                    <p:set>
                                      <p:cBhvr>
                                        <p:cTn id="50" dur="1" fill="hold">
                                          <p:stCondLst>
                                            <p:cond delay="0"/>
                                          </p:stCondLst>
                                        </p:cTn>
                                        <p:tgtEl>
                                          <p:spTgt spid="11"/>
                                        </p:tgtEl>
                                        <p:attrNameLst>
                                          <p:attrName>style.visibility</p:attrName>
                                        </p:attrNameLst>
                                      </p:cBhvr>
                                      <p:to>
                                        <p:strVal val="visible"/>
                                      </p:to>
                                    </p:set>
                                    <p:animEffect transition="in" filter="blinds(horizontal)">
                                      <p:cBhvr>
                                        <p:cTn id="51"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5" grpId="0"/>
      <p:bldP spid="6" grpId="0"/>
      <p:bldP spid="7" grpId="0"/>
      <p:bldP spid="8" grpId="0"/>
      <p:bldP spid="11" grpId="0" animBg="1"/>
    </p:bldLst>
  </p:timing>
</p:sld>
</file>

<file path=ppt/slides/slide7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a:xfrm>
            <a:off x="1133669" y="2601683"/>
            <a:ext cx="6477000" cy="990015"/>
          </a:xfrm>
          <a:prstGeom prst="rect">
            <a:avLst/>
          </a:prstGeom>
        </p:spPr>
        <p:txBody>
          <a:bodyPr wrap="square">
            <a:spAutoFit/>
          </a:bodyPr>
          <a:lstStyle/>
          <a:p>
            <a:pPr>
              <a:lnSpc>
                <a:spcPts val="3500"/>
              </a:lnSpc>
            </a:pPr>
            <a:r>
              <a:rPr lang="en-US" sz="2300" dirty="0">
                <a:latin typeface="Times New Roman" pitchFamily="18" charset="0"/>
                <a:cs typeface="Times New Roman" pitchFamily="18" charset="0"/>
              </a:rPr>
              <a:t>Using the points </a:t>
            </a:r>
            <a:r>
              <a:rPr lang="en-US" sz="2300" i="1" dirty="0">
                <a:latin typeface="Times New Roman" pitchFamily="18" charset="0"/>
                <a:cs typeface="Times New Roman" pitchFamily="18" charset="0"/>
              </a:rPr>
              <a:t>A</a:t>
            </a:r>
            <a:r>
              <a:rPr lang="en-US" sz="2300" dirty="0" smtClean="0">
                <a:latin typeface="Times New Roman" pitchFamily="18" charset="0"/>
                <a:cs typeface="Times New Roman" pitchFamily="18" charset="0"/>
              </a:rPr>
              <a:t>(−3</a:t>
            </a:r>
            <a:r>
              <a:rPr lang="en-US" sz="2300" dirty="0">
                <a:latin typeface="Times New Roman" pitchFamily="18" charset="0"/>
                <a:cs typeface="Times New Roman" pitchFamily="18" charset="0"/>
              </a:rPr>
              <a:t>, 8) and </a:t>
            </a:r>
            <a:r>
              <a:rPr lang="en-US" sz="2300" i="1" dirty="0">
                <a:latin typeface="Times New Roman" pitchFamily="18" charset="0"/>
                <a:cs typeface="Times New Roman" pitchFamily="18" charset="0"/>
              </a:rPr>
              <a:t>B</a:t>
            </a:r>
            <a:r>
              <a:rPr lang="en-US" sz="2300" dirty="0" smtClean="0">
                <a:latin typeface="Times New Roman" pitchFamily="18" charset="0"/>
                <a:cs typeface="Times New Roman" pitchFamily="18" charset="0"/>
              </a:rPr>
              <a:t>(− 5</a:t>
            </a:r>
            <a:r>
              <a:rPr lang="en-US" sz="2300" dirty="0">
                <a:latin typeface="Times New Roman" pitchFamily="18" charset="0"/>
                <a:cs typeface="Times New Roman" pitchFamily="18" charset="0"/>
              </a:rPr>
              <a:t>, 9), </a:t>
            </a:r>
            <a:r>
              <a:rPr lang="en-US" sz="2300" dirty="0" smtClean="0">
                <a:latin typeface="Times New Roman" pitchFamily="18" charset="0"/>
                <a:cs typeface="Times New Roman" pitchFamily="18" charset="0"/>
              </a:rPr>
              <a:t/>
            </a:r>
            <a:br>
              <a:rPr lang="en-US" sz="2300" dirty="0" smtClean="0">
                <a:latin typeface="Times New Roman" pitchFamily="18" charset="0"/>
                <a:cs typeface="Times New Roman" pitchFamily="18" charset="0"/>
              </a:rPr>
            </a:br>
            <a:r>
              <a:rPr lang="en-US" sz="2300" dirty="0" smtClean="0">
                <a:latin typeface="Times New Roman" pitchFamily="18" charset="0"/>
                <a:cs typeface="Times New Roman" pitchFamily="18" charset="0"/>
              </a:rPr>
              <a:t>the gradient </a:t>
            </a:r>
            <a:r>
              <a:rPr lang="en-US" sz="2300" dirty="0">
                <a:latin typeface="Times New Roman" pitchFamily="18" charset="0"/>
                <a:cs typeface="Times New Roman" pitchFamily="18" charset="0"/>
              </a:rPr>
              <a:t>of the line</a:t>
            </a:r>
            <a:r>
              <a:rPr lang="en-US" sz="2300" dirty="0" smtClean="0">
                <a:latin typeface="Times New Roman" pitchFamily="18" charset="0"/>
                <a:cs typeface="Times New Roman" pitchFamily="18" charset="0"/>
              </a:rPr>
              <a:t>, </a:t>
            </a:r>
            <a:r>
              <a:rPr lang="en-US" sz="2300" i="1" dirty="0" smtClean="0">
                <a:latin typeface="Times New Roman" pitchFamily="18" charset="0"/>
                <a:cs typeface="Times New Roman" pitchFamily="18" charset="0"/>
              </a:rPr>
              <a:t>m</a:t>
            </a:r>
            <a:r>
              <a:rPr lang="en-US" sz="2300" dirty="0" smtClean="0">
                <a:latin typeface="Times New Roman" pitchFamily="18" charset="0"/>
                <a:cs typeface="Times New Roman" pitchFamily="18" charset="0"/>
              </a:rPr>
              <a:t> </a:t>
            </a:r>
            <a:endParaRPr lang="en-US" sz="2300" dirty="0">
              <a:latin typeface="Times New Roman" pitchFamily="18" charset="0"/>
              <a:cs typeface="Times New Roman" pitchFamily="18" charset="0"/>
            </a:endParaRPr>
          </a:p>
        </p:txBody>
      </p:sp>
      <p:sp>
        <p:nvSpPr>
          <p:cNvPr id="4" name="Rectangle 3"/>
          <p:cNvSpPr/>
          <p:nvPr/>
        </p:nvSpPr>
        <p:spPr>
          <a:xfrm>
            <a:off x="609600" y="2667000"/>
            <a:ext cx="627095" cy="446276"/>
          </a:xfrm>
          <a:prstGeom prst="rect">
            <a:avLst/>
          </a:prstGeom>
        </p:spPr>
        <p:txBody>
          <a:bodyPr wrap="none">
            <a:spAutoFit/>
          </a:bodyPr>
          <a:lstStyle/>
          <a:p>
            <a:r>
              <a:rPr lang="en-US" sz="2300" b="1" dirty="0" smtClean="0">
                <a:latin typeface="Times New Roman" pitchFamily="18" charset="0"/>
                <a:cs typeface="Times New Roman" pitchFamily="18" charset="0"/>
              </a:rPr>
              <a:t>50. </a:t>
            </a:r>
            <a:endParaRPr lang="en-US" sz="2300" dirty="0">
              <a:latin typeface="Times New Roman" pitchFamily="18" charset="0"/>
              <a:cs typeface="Times New Roman" pitchFamily="18" charset="0"/>
            </a:endParaRPr>
          </a:p>
        </p:txBody>
      </p:sp>
      <p:pic>
        <p:nvPicPr>
          <p:cNvPr id="17411" name="Picture 3" descr="\\172.16.2.26\Conver\CARRIBEAN\MATHEMATICS_VOL-1_PPT_DESIGN\Incoming\Volume_01\Equations\Revision_Exam_4\Eqn167b.wmf"/>
          <p:cNvPicPr>
            <a:picLocks noChangeAspect="1" noChangeArrowheads="1"/>
          </p:cNvPicPr>
          <p:nvPr/>
        </p:nvPicPr>
        <p:blipFill>
          <a:blip r:embed="rId2" cstate="print">
            <a:extLst>
              <a:ext uri="{28A0092B-C50C-407E-A947-70E740481C1C}">
                <a14:useLocalDpi xmlns:a14="http://schemas.microsoft.com/office/drawing/2010/main" xmlns="" val="0"/>
              </a:ext>
            </a:extLst>
          </a:blip>
          <a:srcRect/>
          <a:stretch>
            <a:fillRect/>
          </a:stretch>
        </p:blipFill>
        <p:spPr bwMode="auto">
          <a:xfrm>
            <a:off x="4324738" y="2981131"/>
            <a:ext cx="1371600" cy="3771900"/>
          </a:xfrm>
          <a:prstGeom prst="rect">
            <a:avLst/>
          </a:prstGeom>
          <a:noFill/>
          <a:extLst>
            <a:ext uri="{909E8E84-426E-40DD-AFC4-6F175D3DCCD1}">
              <a14:hiddenFill xmlns:a14="http://schemas.microsoft.com/office/drawing/2010/main" xmlns="">
                <a:solidFill>
                  <a:srgbClr val="FFFFFF"/>
                </a:solidFill>
              </a14:hiddenFill>
            </a:ext>
          </a:extLst>
        </p:spPr>
      </p:pic>
      <p:sp>
        <p:nvSpPr>
          <p:cNvPr id="5" name="TextBox 4"/>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4 Paper 1</a:t>
            </a:r>
          </a:p>
        </p:txBody>
      </p:sp>
    </p:spTree>
    <p:extLst>
      <p:ext uri="{BB962C8B-B14F-4D97-AF65-F5344CB8AC3E}">
        <p14:creationId xmlns:p14="http://schemas.microsoft.com/office/powerpoint/2010/main" xmlns="" val="1662601842"/>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500" fill="hold"/>
                                        <p:tgtEl>
                                          <p:spTgt spid="4"/>
                                        </p:tgtEl>
                                        <p:attrNameLst>
                                          <p:attrName>ppt_w</p:attrName>
                                        </p:attrNameLst>
                                      </p:cBhvr>
                                      <p:tavLst>
                                        <p:tav tm="0">
                                          <p:val>
                                            <p:fltVal val="0"/>
                                          </p:val>
                                        </p:tav>
                                        <p:tav tm="100000">
                                          <p:val>
                                            <p:strVal val="#ppt_w"/>
                                          </p:val>
                                        </p:tav>
                                      </p:tavLst>
                                    </p:anim>
                                    <p:anim calcmode="lin" valueType="num">
                                      <p:cBhvr>
                                        <p:cTn id="8" dur="500" fill="hold"/>
                                        <p:tgtEl>
                                          <p:spTgt spid="4"/>
                                        </p:tgtEl>
                                        <p:attrNameLst>
                                          <p:attrName>ppt_h</p:attrName>
                                        </p:attrNameLst>
                                      </p:cBhvr>
                                      <p:tavLst>
                                        <p:tav tm="0">
                                          <p:val>
                                            <p:fltVal val="0"/>
                                          </p:val>
                                        </p:tav>
                                        <p:tav tm="100000">
                                          <p:val>
                                            <p:strVal val="#ppt_h"/>
                                          </p:val>
                                        </p:tav>
                                      </p:tavLst>
                                    </p:anim>
                                    <p:animEffect transition="in" filter="fade">
                                      <p:cBhvr>
                                        <p:cTn id="9" dur="500"/>
                                        <p:tgtEl>
                                          <p:spTgt spid="4"/>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3"/>
                                        </p:tgtEl>
                                        <p:attrNameLst>
                                          <p:attrName>style.visibility</p:attrName>
                                        </p:attrNameLst>
                                      </p:cBhvr>
                                      <p:to>
                                        <p:strVal val="visible"/>
                                      </p:to>
                                    </p:set>
                                    <p:anim calcmode="lin" valueType="num">
                                      <p:cBhvr>
                                        <p:cTn id="12" dur="500" fill="hold"/>
                                        <p:tgtEl>
                                          <p:spTgt spid="3"/>
                                        </p:tgtEl>
                                        <p:attrNameLst>
                                          <p:attrName>ppt_w</p:attrName>
                                        </p:attrNameLst>
                                      </p:cBhvr>
                                      <p:tavLst>
                                        <p:tav tm="0">
                                          <p:val>
                                            <p:fltVal val="0"/>
                                          </p:val>
                                        </p:tav>
                                        <p:tav tm="100000">
                                          <p:val>
                                            <p:strVal val="#ppt_w"/>
                                          </p:val>
                                        </p:tav>
                                      </p:tavLst>
                                    </p:anim>
                                    <p:anim calcmode="lin" valueType="num">
                                      <p:cBhvr>
                                        <p:cTn id="13" dur="500" fill="hold"/>
                                        <p:tgtEl>
                                          <p:spTgt spid="3"/>
                                        </p:tgtEl>
                                        <p:attrNameLst>
                                          <p:attrName>ppt_h</p:attrName>
                                        </p:attrNameLst>
                                      </p:cBhvr>
                                      <p:tavLst>
                                        <p:tav tm="0">
                                          <p:val>
                                            <p:fltVal val="0"/>
                                          </p:val>
                                        </p:tav>
                                        <p:tav tm="100000">
                                          <p:val>
                                            <p:strVal val="#ppt_h"/>
                                          </p:val>
                                        </p:tav>
                                      </p:tavLst>
                                    </p:anim>
                                    <p:animEffect transition="in" filter="fade">
                                      <p:cBhvr>
                                        <p:cTn id="14" dur="500"/>
                                        <p:tgtEl>
                                          <p:spTgt spid="3"/>
                                        </p:tgtEl>
                                      </p:cBhvr>
                                    </p:animEffect>
                                  </p:childTnLst>
                                </p:cTn>
                              </p:par>
                              <p:par>
                                <p:cTn id="15" presetID="53" presetClass="entr" presetSubtype="16" fill="hold" nodeType="withEffect">
                                  <p:stCondLst>
                                    <p:cond delay="0"/>
                                  </p:stCondLst>
                                  <p:childTnLst>
                                    <p:set>
                                      <p:cBhvr>
                                        <p:cTn id="16" dur="1" fill="hold">
                                          <p:stCondLst>
                                            <p:cond delay="0"/>
                                          </p:stCondLst>
                                        </p:cTn>
                                        <p:tgtEl>
                                          <p:spTgt spid="17411"/>
                                        </p:tgtEl>
                                        <p:attrNameLst>
                                          <p:attrName>style.visibility</p:attrName>
                                        </p:attrNameLst>
                                      </p:cBhvr>
                                      <p:to>
                                        <p:strVal val="visible"/>
                                      </p:to>
                                    </p:set>
                                    <p:anim calcmode="lin" valueType="num">
                                      <p:cBhvr>
                                        <p:cTn id="17" dur="500" fill="hold"/>
                                        <p:tgtEl>
                                          <p:spTgt spid="17411"/>
                                        </p:tgtEl>
                                        <p:attrNameLst>
                                          <p:attrName>ppt_w</p:attrName>
                                        </p:attrNameLst>
                                      </p:cBhvr>
                                      <p:tavLst>
                                        <p:tav tm="0">
                                          <p:val>
                                            <p:fltVal val="0"/>
                                          </p:val>
                                        </p:tav>
                                        <p:tav tm="100000">
                                          <p:val>
                                            <p:strVal val="#ppt_w"/>
                                          </p:val>
                                        </p:tav>
                                      </p:tavLst>
                                    </p:anim>
                                    <p:anim calcmode="lin" valueType="num">
                                      <p:cBhvr>
                                        <p:cTn id="18" dur="500" fill="hold"/>
                                        <p:tgtEl>
                                          <p:spTgt spid="17411"/>
                                        </p:tgtEl>
                                        <p:attrNameLst>
                                          <p:attrName>ppt_h</p:attrName>
                                        </p:attrNameLst>
                                      </p:cBhvr>
                                      <p:tavLst>
                                        <p:tav tm="0">
                                          <p:val>
                                            <p:fltVal val="0"/>
                                          </p:val>
                                        </p:tav>
                                        <p:tav tm="100000">
                                          <p:val>
                                            <p:strVal val="#ppt_h"/>
                                          </p:val>
                                        </p:tav>
                                      </p:tavLst>
                                    </p:anim>
                                    <p:animEffect transition="in" filter="fade">
                                      <p:cBhvr>
                                        <p:cTn id="19" dur="500"/>
                                        <p:tgtEl>
                                          <p:spTgt spid="174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Lst>
  </p:timing>
</p:sld>
</file>

<file path=ppt/slides/slide7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a:xfrm>
            <a:off x="1219200" y="2667000"/>
            <a:ext cx="4498347" cy="446276"/>
          </a:xfrm>
          <a:prstGeom prst="rect">
            <a:avLst/>
          </a:prstGeom>
        </p:spPr>
        <p:txBody>
          <a:bodyPr wrap="none">
            <a:spAutoFit/>
          </a:bodyPr>
          <a:lstStyle/>
          <a:p>
            <a:r>
              <a:rPr lang="en-US" sz="2300" dirty="0">
                <a:latin typeface="Times New Roman" pitchFamily="18" charset="0"/>
                <a:cs typeface="Times New Roman" pitchFamily="18" charset="0"/>
              </a:rPr>
              <a:t>The line intersects the </a:t>
            </a:r>
            <a:r>
              <a:rPr lang="en-US" sz="2300" i="1" dirty="0">
                <a:latin typeface="Times New Roman" pitchFamily="18" charset="0"/>
                <a:cs typeface="Times New Roman" pitchFamily="18" charset="0"/>
              </a:rPr>
              <a:t>y</a:t>
            </a:r>
            <a:r>
              <a:rPr lang="en-US" sz="2300" dirty="0">
                <a:latin typeface="Times New Roman" pitchFamily="18" charset="0"/>
                <a:cs typeface="Times New Roman" pitchFamily="18" charset="0"/>
              </a:rPr>
              <a:t>-axis at </a:t>
            </a:r>
            <a:r>
              <a:rPr lang="en-US" sz="2300" i="1" dirty="0" smtClean="0">
                <a:latin typeface="Times New Roman" pitchFamily="18" charset="0"/>
                <a:cs typeface="Times New Roman" pitchFamily="18" charset="0"/>
              </a:rPr>
              <a:t>c = </a:t>
            </a:r>
            <a:endParaRPr lang="en-US" sz="2300" dirty="0">
              <a:latin typeface="Times New Roman" pitchFamily="18" charset="0"/>
              <a:cs typeface="Times New Roman" pitchFamily="18" charset="0"/>
            </a:endParaRPr>
          </a:p>
        </p:txBody>
      </p:sp>
      <p:sp>
        <p:nvSpPr>
          <p:cNvPr id="4" name="Rectangle 3"/>
          <p:cNvSpPr/>
          <p:nvPr/>
        </p:nvSpPr>
        <p:spPr>
          <a:xfrm>
            <a:off x="609600" y="2667000"/>
            <a:ext cx="627095" cy="446276"/>
          </a:xfrm>
          <a:prstGeom prst="rect">
            <a:avLst/>
          </a:prstGeom>
        </p:spPr>
        <p:txBody>
          <a:bodyPr wrap="none">
            <a:spAutoFit/>
          </a:bodyPr>
          <a:lstStyle/>
          <a:p>
            <a:r>
              <a:rPr lang="en-US" sz="2300" b="1" smtClean="0">
                <a:latin typeface="Times New Roman" pitchFamily="18" charset="0"/>
                <a:cs typeface="Times New Roman" pitchFamily="18" charset="0"/>
              </a:rPr>
              <a:t>51. </a:t>
            </a:r>
            <a:endParaRPr lang="en-US" sz="2300" dirty="0">
              <a:latin typeface="Times New Roman" pitchFamily="18" charset="0"/>
              <a:cs typeface="Times New Roman" pitchFamily="18" charset="0"/>
            </a:endParaRPr>
          </a:p>
        </p:txBody>
      </p:sp>
      <p:sp>
        <p:nvSpPr>
          <p:cNvPr id="5" name="Content Placeholder 10"/>
          <p:cNvSpPr txBox="1">
            <a:spLocks/>
          </p:cNvSpPr>
          <p:nvPr/>
        </p:nvSpPr>
        <p:spPr>
          <a:xfrm>
            <a:off x="1197864" y="3339212"/>
            <a:ext cx="1173667" cy="446276"/>
          </a:xfrm>
          <a:prstGeom prst="rect">
            <a:avLst/>
          </a:prstGeom>
        </p:spPr>
        <p:txBody>
          <a:bodyPr wrap="square">
            <a:spAutoFit/>
          </a:bodyPr>
          <a:lstStyle>
            <a:lvl1pPr marL="274320" indent="-274320" algn="l" defTabSz="914400" rtl="0" eaLnBrk="1" latinLnBrk="0" hangingPunct="1">
              <a:spcBef>
                <a:spcPct val="20000"/>
              </a:spcBef>
              <a:buClr>
                <a:schemeClr val="accent1"/>
              </a:buClr>
              <a:buSzPct val="100000"/>
              <a:buFont typeface="Symbol" pitchFamily="18" charset="2"/>
              <a:buChar char=""/>
              <a:defRPr sz="2400" kern="1200">
                <a:solidFill>
                  <a:schemeClr val="tx2"/>
                </a:solidFill>
                <a:latin typeface="+mn-lt"/>
                <a:ea typeface="+mn-ea"/>
                <a:cs typeface="+mn-cs"/>
              </a:defRPr>
            </a:lvl1pPr>
            <a:lvl2pPr marL="576263" indent="-274320" algn="l" defTabSz="914400" rtl="0" eaLnBrk="1" latinLnBrk="0" hangingPunct="1">
              <a:spcBef>
                <a:spcPct val="20000"/>
              </a:spcBef>
              <a:buClr>
                <a:schemeClr val="accent1"/>
              </a:buClr>
              <a:buSzPct val="100000"/>
              <a:buFont typeface="Symbol" pitchFamily="18" charset="2"/>
              <a:buChar char=""/>
              <a:defRPr sz="2200" kern="1200">
                <a:solidFill>
                  <a:schemeClr val="tx2"/>
                </a:solidFill>
                <a:latin typeface="+mn-lt"/>
                <a:ea typeface="+mn-ea"/>
                <a:cs typeface="+mn-cs"/>
              </a:defRPr>
            </a:lvl2pPr>
            <a:lvl3pPr marL="855663" indent="-228600" algn="l" defTabSz="914400" rtl="0" eaLnBrk="1" latinLnBrk="0" hangingPunct="1">
              <a:spcBef>
                <a:spcPct val="20000"/>
              </a:spcBef>
              <a:buClr>
                <a:schemeClr val="accent1"/>
              </a:buClr>
              <a:buSzPct val="100000"/>
              <a:buFont typeface="Symbol" pitchFamily="18" charset="2"/>
              <a:buChar char=""/>
              <a:defRPr sz="2000" kern="1200">
                <a:solidFill>
                  <a:schemeClr val="tx2"/>
                </a:solidFill>
                <a:latin typeface="+mn-lt"/>
                <a:ea typeface="+mn-ea"/>
                <a:cs typeface="+mn-cs"/>
              </a:defRPr>
            </a:lvl3pPr>
            <a:lvl4pPr marL="1143000" indent="-228600" algn="l" defTabSz="914400" rtl="0" eaLnBrk="1" latinLnBrk="0" hangingPunct="1">
              <a:spcBef>
                <a:spcPct val="20000"/>
              </a:spcBef>
              <a:buClr>
                <a:schemeClr val="accent1"/>
              </a:buClr>
              <a:buSzPct val="100000"/>
              <a:buFont typeface="Symbol" pitchFamily="18" charset="2"/>
              <a:buChar char=""/>
              <a:defRPr sz="1800" kern="1200">
                <a:solidFill>
                  <a:schemeClr val="tx2"/>
                </a:solidFill>
                <a:latin typeface="+mn-lt"/>
                <a:ea typeface="+mn-ea"/>
                <a:cs typeface="+mn-cs"/>
              </a:defRPr>
            </a:lvl4pPr>
            <a:lvl5pPr marL="1463040" indent="-228600" algn="l" defTabSz="914400" rtl="0" eaLnBrk="1" latinLnBrk="0" hangingPunct="1">
              <a:spcBef>
                <a:spcPct val="20000"/>
              </a:spcBef>
              <a:buClr>
                <a:schemeClr val="accent1"/>
              </a:buClr>
              <a:buSzPct val="100000"/>
              <a:buFont typeface="Symbol" pitchFamily="18" charset="2"/>
              <a:buChar char=""/>
              <a:defRPr sz="1600" kern="1200">
                <a:solidFill>
                  <a:schemeClr val="tx2"/>
                </a:solidFill>
                <a:latin typeface="+mn-lt"/>
                <a:ea typeface="+mn-ea"/>
                <a:cs typeface="+mn-cs"/>
              </a:defRPr>
            </a:lvl5pPr>
            <a:lvl6pPr marL="178308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6pPr>
            <a:lvl7pPr marL="210312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7pPr>
            <a:lvl8pPr marL="242316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8pPr>
            <a:lvl9pPr marL="274320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9pPr>
          </a:lstStyle>
          <a:p>
            <a:pPr algn="just">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(A) 13 </a:t>
            </a:r>
            <a:endParaRPr lang="en-US" sz="2300" dirty="0">
              <a:solidFill>
                <a:schemeClr val="tx1"/>
              </a:solidFill>
              <a:latin typeface="Times New Roman" pitchFamily="18" charset="0"/>
              <a:cs typeface="Times New Roman" pitchFamily="18" charset="0"/>
            </a:endParaRPr>
          </a:p>
        </p:txBody>
      </p:sp>
      <p:sp>
        <p:nvSpPr>
          <p:cNvPr id="6" name="Content Placeholder 10"/>
          <p:cNvSpPr txBox="1">
            <a:spLocks/>
          </p:cNvSpPr>
          <p:nvPr/>
        </p:nvSpPr>
        <p:spPr>
          <a:xfrm>
            <a:off x="2371530" y="3339212"/>
            <a:ext cx="1096843" cy="446276"/>
          </a:xfrm>
          <a:prstGeom prst="rect">
            <a:avLst/>
          </a:prstGeom>
        </p:spPr>
        <p:txBody>
          <a:bodyPr wrap="square">
            <a:spAutoFit/>
          </a:bodyPr>
          <a:lstStyle>
            <a:lvl1pPr marL="274320" indent="-274320" algn="l" defTabSz="914400" rtl="0" eaLnBrk="1" latinLnBrk="0" hangingPunct="1">
              <a:spcBef>
                <a:spcPct val="20000"/>
              </a:spcBef>
              <a:buClr>
                <a:schemeClr val="accent1"/>
              </a:buClr>
              <a:buSzPct val="100000"/>
              <a:buFont typeface="Symbol" pitchFamily="18" charset="2"/>
              <a:buChar char=""/>
              <a:defRPr sz="2400" kern="1200">
                <a:solidFill>
                  <a:schemeClr val="tx2"/>
                </a:solidFill>
                <a:latin typeface="+mn-lt"/>
                <a:ea typeface="+mn-ea"/>
                <a:cs typeface="+mn-cs"/>
              </a:defRPr>
            </a:lvl1pPr>
            <a:lvl2pPr marL="576263" indent="-274320" algn="l" defTabSz="914400" rtl="0" eaLnBrk="1" latinLnBrk="0" hangingPunct="1">
              <a:spcBef>
                <a:spcPct val="20000"/>
              </a:spcBef>
              <a:buClr>
                <a:schemeClr val="accent1"/>
              </a:buClr>
              <a:buSzPct val="100000"/>
              <a:buFont typeface="Symbol" pitchFamily="18" charset="2"/>
              <a:buChar char=""/>
              <a:defRPr sz="2200" kern="1200">
                <a:solidFill>
                  <a:schemeClr val="tx2"/>
                </a:solidFill>
                <a:latin typeface="+mn-lt"/>
                <a:ea typeface="+mn-ea"/>
                <a:cs typeface="+mn-cs"/>
              </a:defRPr>
            </a:lvl2pPr>
            <a:lvl3pPr marL="855663" indent="-228600" algn="l" defTabSz="914400" rtl="0" eaLnBrk="1" latinLnBrk="0" hangingPunct="1">
              <a:spcBef>
                <a:spcPct val="20000"/>
              </a:spcBef>
              <a:buClr>
                <a:schemeClr val="accent1"/>
              </a:buClr>
              <a:buSzPct val="100000"/>
              <a:buFont typeface="Symbol" pitchFamily="18" charset="2"/>
              <a:buChar char=""/>
              <a:defRPr sz="2000" kern="1200">
                <a:solidFill>
                  <a:schemeClr val="tx2"/>
                </a:solidFill>
                <a:latin typeface="+mn-lt"/>
                <a:ea typeface="+mn-ea"/>
                <a:cs typeface="+mn-cs"/>
              </a:defRPr>
            </a:lvl3pPr>
            <a:lvl4pPr marL="1143000" indent="-228600" algn="l" defTabSz="914400" rtl="0" eaLnBrk="1" latinLnBrk="0" hangingPunct="1">
              <a:spcBef>
                <a:spcPct val="20000"/>
              </a:spcBef>
              <a:buClr>
                <a:schemeClr val="accent1"/>
              </a:buClr>
              <a:buSzPct val="100000"/>
              <a:buFont typeface="Symbol" pitchFamily="18" charset="2"/>
              <a:buChar char=""/>
              <a:defRPr sz="1800" kern="1200">
                <a:solidFill>
                  <a:schemeClr val="tx2"/>
                </a:solidFill>
                <a:latin typeface="+mn-lt"/>
                <a:ea typeface="+mn-ea"/>
                <a:cs typeface="+mn-cs"/>
              </a:defRPr>
            </a:lvl4pPr>
            <a:lvl5pPr marL="1463040" indent="-228600" algn="l" defTabSz="914400" rtl="0" eaLnBrk="1" latinLnBrk="0" hangingPunct="1">
              <a:spcBef>
                <a:spcPct val="20000"/>
              </a:spcBef>
              <a:buClr>
                <a:schemeClr val="accent1"/>
              </a:buClr>
              <a:buSzPct val="100000"/>
              <a:buFont typeface="Symbol" pitchFamily="18" charset="2"/>
              <a:buChar char=""/>
              <a:defRPr sz="1600" kern="1200">
                <a:solidFill>
                  <a:schemeClr val="tx2"/>
                </a:solidFill>
                <a:latin typeface="+mn-lt"/>
                <a:ea typeface="+mn-ea"/>
                <a:cs typeface="+mn-cs"/>
              </a:defRPr>
            </a:lvl5pPr>
            <a:lvl6pPr marL="178308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6pPr>
            <a:lvl7pPr marL="210312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7pPr>
            <a:lvl8pPr marL="242316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8pPr>
            <a:lvl9pPr marL="274320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9pPr>
          </a:lstStyle>
          <a:p>
            <a:pPr algn="just">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(B) </a:t>
            </a:r>
            <a:r>
              <a:rPr lang="en-US" sz="2300" dirty="0" smtClean="0">
                <a:solidFill>
                  <a:schemeClr val="tx1"/>
                </a:solidFill>
                <a:latin typeface="Times New Roman"/>
                <a:cs typeface="Times New Roman"/>
              </a:rPr>
              <a:t>–13</a:t>
            </a:r>
            <a:endParaRPr lang="en-US" sz="2300" dirty="0">
              <a:solidFill>
                <a:schemeClr val="tx1"/>
              </a:solidFill>
              <a:latin typeface="Times New Roman" pitchFamily="18" charset="0"/>
              <a:cs typeface="Times New Roman" pitchFamily="18" charset="0"/>
            </a:endParaRPr>
          </a:p>
        </p:txBody>
      </p:sp>
      <p:sp>
        <p:nvSpPr>
          <p:cNvPr id="7" name="Content Placeholder 10"/>
          <p:cNvSpPr txBox="1">
            <a:spLocks/>
          </p:cNvSpPr>
          <p:nvPr/>
        </p:nvSpPr>
        <p:spPr>
          <a:xfrm>
            <a:off x="3618858" y="3339212"/>
            <a:ext cx="724542" cy="446276"/>
          </a:xfrm>
          <a:prstGeom prst="rect">
            <a:avLst/>
          </a:prstGeom>
        </p:spPr>
        <p:txBody>
          <a:bodyPr wrap="square">
            <a:spAutoFit/>
          </a:bodyPr>
          <a:lstStyle>
            <a:lvl1pPr marL="274320" indent="-274320" algn="l" defTabSz="914400" rtl="0" eaLnBrk="1" latinLnBrk="0" hangingPunct="1">
              <a:spcBef>
                <a:spcPct val="20000"/>
              </a:spcBef>
              <a:buClr>
                <a:schemeClr val="accent1"/>
              </a:buClr>
              <a:buSzPct val="100000"/>
              <a:buFont typeface="Symbol" pitchFamily="18" charset="2"/>
              <a:buChar char=""/>
              <a:defRPr sz="2400" kern="1200">
                <a:solidFill>
                  <a:schemeClr val="tx2"/>
                </a:solidFill>
                <a:latin typeface="+mn-lt"/>
                <a:ea typeface="+mn-ea"/>
                <a:cs typeface="+mn-cs"/>
              </a:defRPr>
            </a:lvl1pPr>
            <a:lvl2pPr marL="576263" indent="-274320" algn="l" defTabSz="914400" rtl="0" eaLnBrk="1" latinLnBrk="0" hangingPunct="1">
              <a:spcBef>
                <a:spcPct val="20000"/>
              </a:spcBef>
              <a:buClr>
                <a:schemeClr val="accent1"/>
              </a:buClr>
              <a:buSzPct val="100000"/>
              <a:buFont typeface="Symbol" pitchFamily="18" charset="2"/>
              <a:buChar char=""/>
              <a:defRPr sz="2200" kern="1200">
                <a:solidFill>
                  <a:schemeClr val="tx2"/>
                </a:solidFill>
                <a:latin typeface="+mn-lt"/>
                <a:ea typeface="+mn-ea"/>
                <a:cs typeface="+mn-cs"/>
              </a:defRPr>
            </a:lvl2pPr>
            <a:lvl3pPr marL="855663" indent="-228600" algn="l" defTabSz="914400" rtl="0" eaLnBrk="1" latinLnBrk="0" hangingPunct="1">
              <a:spcBef>
                <a:spcPct val="20000"/>
              </a:spcBef>
              <a:buClr>
                <a:schemeClr val="accent1"/>
              </a:buClr>
              <a:buSzPct val="100000"/>
              <a:buFont typeface="Symbol" pitchFamily="18" charset="2"/>
              <a:buChar char=""/>
              <a:defRPr sz="2000" kern="1200">
                <a:solidFill>
                  <a:schemeClr val="tx2"/>
                </a:solidFill>
                <a:latin typeface="+mn-lt"/>
                <a:ea typeface="+mn-ea"/>
                <a:cs typeface="+mn-cs"/>
              </a:defRPr>
            </a:lvl3pPr>
            <a:lvl4pPr marL="1143000" indent="-228600" algn="l" defTabSz="914400" rtl="0" eaLnBrk="1" latinLnBrk="0" hangingPunct="1">
              <a:spcBef>
                <a:spcPct val="20000"/>
              </a:spcBef>
              <a:buClr>
                <a:schemeClr val="accent1"/>
              </a:buClr>
              <a:buSzPct val="100000"/>
              <a:buFont typeface="Symbol" pitchFamily="18" charset="2"/>
              <a:buChar char=""/>
              <a:defRPr sz="1800" kern="1200">
                <a:solidFill>
                  <a:schemeClr val="tx2"/>
                </a:solidFill>
                <a:latin typeface="+mn-lt"/>
                <a:ea typeface="+mn-ea"/>
                <a:cs typeface="+mn-cs"/>
              </a:defRPr>
            </a:lvl4pPr>
            <a:lvl5pPr marL="1463040" indent="-228600" algn="l" defTabSz="914400" rtl="0" eaLnBrk="1" latinLnBrk="0" hangingPunct="1">
              <a:spcBef>
                <a:spcPct val="20000"/>
              </a:spcBef>
              <a:buClr>
                <a:schemeClr val="accent1"/>
              </a:buClr>
              <a:buSzPct val="100000"/>
              <a:buFont typeface="Symbol" pitchFamily="18" charset="2"/>
              <a:buChar char=""/>
              <a:defRPr sz="1600" kern="1200">
                <a:solidFill>
                  <a:schemeClr val="tx2"/>
                </a:solidFill>
                <a:latin typeface="+mn-lt"/>
                <a:ea typeface="+mn-ea"/>
                <a:cs typeface="+mn-cs"/>
              </a:defRPr>
            </a:lvl5pPr>
            <a:lvl6pPr marL="178308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6pPr>
            <a:lvl7pPr marL="210312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7pPr>
            <a:lvl8pPr marL="242316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8pPr>
            <a:lvl9pPr marL="274320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9pPr>
          </a:lstStyle>
          <a:p>
            <a:pPr algn="just">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(C) </a:t>
            </a:r>
            <a:endParaRPr lang="en-US" sz="2300" dirty="0">
              <a:solidFill>
                <a:schemeClr val="tx1"/>
              </a:solidFill>
              <a:latin typeface="Times New Roman" pitchFamily="18" charset="0"/>
              <a:cs typeface="Times New Roman" pitchFamily="18" charset="0"/>
            </a:endParaRPr>
          </a:p>
        </p:txBody>
      </p:sp>
      <p:sp>
        <p:nvSpPr>
          <p:cNvPr id="8" name="Content Placeholder 10"/>
          <p:cNvSpPr txBox="1">
            <a:spLocks/>
          </p:cNvSpPr>
          <p:nvPr/>
        </p:nvSpPr>
        <p:spPr>
          <a:xfrm>
            <a:off x="4828726" y="3339212"/>
            <a:ext cx="810074" cy="446276"/>
          </a:xfrm>
          <a:prstGeom prst="rect">
            <a:avLst/>
          </a:prstGeom>
        </p:spPr>
        <p:txBody>
          <a:bodyPr wrap="square">
            <a:spAutoFit/>
          </a:bodyPr>
          <a:lstStyle>
            <a:lvl1pPr marL="274320" indent="-274320" algn="l" defTabSz="914400" rtl="0" eaLnBrk="1" latinLnBrk="0" hangingPunct="1">
              <a:spcBef>
                <a:spcPct val="20000"/>
              </a:spcBef>
              <a:buClr>
                <a:schemeClr val="accent1"/>
              </a:buClr>
              <a:buSzPct val="100000"/>
              <a:buFont typeface="Symbol" pitchFamily="18" charset="2"/>
              <a:buChar char=""/>
              <a:defRPr sz="2400" kern="1200">
                <a:solidFill>
                  <a:schemeClr val="tx2"/>
                </a:solidFill>
                <a:latin typeface="+mn-lt"/>
                <a:ea typeface="+mn-ea"/>
                <a:cs typeface="+mn-cs"/>
              </a:defRPr>
            </a:lvl1pPr>
            <a:lvl2pPr marL="576263" indent="-274320" algn="l" defTabSz="914400" rtl="0" eaLnBrk="1" latinLnBrk="0" hangingPunct="1">
              <a:spcBef>
                <a:spcPct val="20000"/>
              </a:spcBef>
              <a:buClr>
                <a:schemeClr val="accent1"/>
              </a:buClr>
              <a:buSzPct val="100000"/>
              <a:buFont typeface="Symbol" pitchFamily="18" charset="2"/>
              <a:buChar char=""/>
              <a:defRPr sz="2200" kern="1200">
                <a:solidFill>
                  <a:schemeClr val="tx2"/>
                </a:solidFill>
                <a:latin typeface="+mn-lt"/>
                <a:ea typeface="+mn-ea"/>
                <a:cs typeface="+mn-cs"/>
              </a:defRPr>
            </a:lvl2pPr>
            <a:lvl3pPr marL="855663" indent="-228600" algn="l" defTabSz="914400" rtl="0" eaLnBrk="1" latinLnBrk="0" hangingPunct="1">
              <a:spcBef>
                <a:spcPct val="20000"/>
              </a:spcBef>
              <a:buClr>
                <a:schemeClr val="accent1"/>
              </a:buClr>
              <a:buSzPct val="100000"/>
              <a:buFont typeface="Symbol" pitchFamily="18" charset="2"/>
              <a:buChar char=""/>
              <a:defRPr sz="2000" kern="1200">
                <a:solidFill>
                  <a:schemeClr val="tx2"/>
                </a:solidFill>
                <a:latin typeface="+mn-lt"/>
                <a:ea typeface="+mn-ea"/>
                <a:cs typeface="+mn-cs"/>
              </a:defRPr>
            </a:lvl3pPr>
            <a:lvl4pPr marL="1143000" indent="-228600" algn="l" defTabSz="914400" rtl="0" eaLnBrk="1" latinLnBrk="0" hangingPunct="1">
              <a:spcBef>
                <a:spcPct val="20000"/>
              </a:spcBef>
              <a:buClr>
                <a:schemeClr val="accent1"/>
              </a:buClr>
              <a:buSzPct val="100000"/>
              <a:buFont typeface="Symbol" pitchFamily="18" charset="2"/>
              <a:buChar char=""/>
              <a:defRPr sz="1800" kern="1200">
                <a:solidFill>
                  <a:schemeClr val="tx2"/>
                </a:solidFill>
                <a:latin typeface="+mn-lt"/>
                <a:ea typeface="+mn-ea"/>
                <a:cs typeface="+mn-cs"/>
              </a:defRPr>
            </a:lvl4pPr>
            <a:lvl5pPr marL="1463040" indent="-228600" algn="l" defTabSz="914400" rtl="0" eaLnBrk="1" latinLnBrk="0" hangingPunct="1">
              <a:spcBef>
                <a:spcPct val="20000"/>
              </a:spcBef>
              <a:buClr>
                <a:schemeClr val="accent1"/>
              </a:buClr>
              <a:buSzPct val="100000"/>
              <a:buFont typeface="Symbol" pitchFamily="18" charset="2"/>
              <a:buChar char=""/>
              <a:defRPr sz="1600" kern="1200">
                <a:solidFill>
                  <a:schemeClr val="tx2"/>
                </a:solidFill>
                <a:latin typeface="+mn-lt"/>
                <a:ea typeface="+mn-ea"/>
                <a:cs typeface="+mn-cs"/>
              </a:defRPr>
            </a:lvl5pPr>
            <a:lvl6pPr marL="178308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6pPr>
            <a:lvl7pPr marL="210312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7pPr>
            <a:lvl8pPr marL="242316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8pPr>
            <a:lvl9pPr marL="274320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9pPr>
          </a:lstStyle>
          <a:p>
            <a:pPr algn="just">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(D)</a:t>
            </a:r>
            <a:endParaRPr lang="en-US" sz="2300" dirty="0">
              <a:solidFill>
                <a:schemeClr val="tx1"/>
              </a:solidFill>
              <a:latin typeface="Times New Roman" pitchFamily="18" charset="0"/>
              <a:cs typeface="Times New Roman" pitchFamily="18" charset="0"/>
            </a:endParaRPr>
          </a:p>
        </p:txBody>
      </p:sp>
      <p:sp>
        <p:nvSpPr>
          <p:cNvPr id="9" name="Notched Right Arrow 8"/>
          <p:cNvSpPr/>
          <p:nvPr/>
        </p:nvSpPr>
        <p:spPr>
          <a:xfrm>
            <a:off x="7162800" y="6019800"/>
            <a:ext cx="1782315" cy="685800"/>
          </a:xfrm>
          <a:prstGeom prst="notchedRightArrow">
            <a:avLst/>
          </a:prstGeom>
          <a:blipFill>
            <a:blip r:embed="rId2" cstate="print">
              <a:extLst>
                <a:ext uri="{BEBA8EAE-BF5A-486C-A8C5-ECC9F3942E4B}">
                  <a14:imgProps xmlns:a14="http://schemas.microsoft.com/office/drawing/2010/main" xmlns="">
                    <a14:imgLayer r:embed="rId3">
                      <a14:imgEffect>
                        <a14:brightnessContrast bright="-20000" contrast="-20000"/>
                      </a14:imgEffect>
                    </a14:imgLayer>
                  </a14:imgProps>
                </a:ex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ANSWER</a:t>
            </a:r>
            <a:endParaRPr lang="en-US" sz="2000" b="1" dirty="0">
              <a:solidFill>
                <a:schemeClr val="tx1"/>
              </a:solidFill>
              <a:latin typeface="Times New Roman" pitchFamily="18" charset="0"/>
              <a:cs typeface="Times New Roman" pitchFamily="18" charset="0"/>
            </a:endParaRPr>
          </a:p>
        </p:txBody>
      </p:sp>
      <p:pic>
        <p:nvPicPr>
          <p:cNvPr id="18434" name="Picture 2" descr="\\172.16.2.26\Conver\CARRIBEAN\MATHEMATICS_VOL-1_PPT_DESIGN\Incoming\Volume_01\Equations\Revision_Exam_4\Eqn167c.wmf"/>
          <p:cNvPicPr>
            <a:picLocks noChangeAspect="1" noChangeArrowheads="1"/>
          </p:cNvPicPr>
          <p:nvPr/>
        </p:nvPicPr>
        <p:blipFill>
          <a:blip r:embed="rId4" cstate="print">
            <a:extLst>
              <a:ext uri="{28A0092B-C50C-407E-A947-70E740481C1C}">
                <a14:useLocalDpi xmlns:a14="http://schemas.microsoft.com/office/drawing/2010/main" xmlns="" val="0"/>
              </a:ext>
            </a:extLst>
          </a:blip>
          <a:srcRect/>
          <a:stretch>
            <a:fillRect/>
          </a:stretch>
        </p:blipFill>
        <p:spPr bwMode="auto">
          <a:xfrm>
            <a:off x="4222750" y="3243962"/>
            <a:ext cx="406400" cy="685800"/>
          </a:xfrm>
          <a:prstGeom prst="rect">
            <a:avLst/>
          </a:prstGeom>
          <a:noFill/>
          <a:extLst>
            <a:ext uri="{909E8E84-426E-40DD-AFC4-6F175D3DCCD1}">
              <a14:hiddenFill xmlns:a14="http://schemas.microsoft.com/office/drawing/2010/main" xmlns="">
                <a:solidFill>
                  <a:srgbClr val="FFFFFF"/>
                </a:solidFill>
              </a14:hiddenFill>
            </a:ext>
          </a:extLst>
        </p:spPr>
      </p:pic>
      <p:pic>
        <p:nvPicPr>
          <p:cNvPr id="18435" name="Picture 3" descr="\\172.16.2.26\Conver\CARRIBEAN\MATHEMATICS_VOL-1_PPT_DESIGN\Incoming\Volume_01\Equations\Revision_Exam_4\Eqn167d.wmf"/>
          <p:cNvPicPr>
            <a:picLocks noChangeAspect="1" noChangeArrowheads="1"/>
          </p:cNvPicPr>
          <p:nvPr/>
        </p:nvPicPr>
        <p:blipFill>
          <a:blip r:embed="rId5" cstate="print">
            <a:extLst>
              <a:ext uri="{28A0092B-C50C-407E-A947-70E740481C1C}">
                <a14:useLocalDpi xmlns:a14="http://schemas.microsoft.com/office/drawing/2010/main" xmlns="" val="0"/>
              </a:ext>
            </a:extLst>
          </a:blip>
          <a:srcRect/>
          <a:stretch>
            <a:fillRect/>
          </a:stretch>
        </p:blipFill>
        <p:spPr bwMode="auto">
          <a:xfrm>
            <a:off x="5419097" y="3219450"/>
            <a:ext cx="596900" cy="685800"/>
          </a:xfrm>
          <a:prstGeom prst="rect">
            <a:avLst/>
          </a:prstGeom>
          <a:noFill/>
          <a:extLst>
            <a:ext uri="{909E8E84-426E-40DD-AFC4-6F175D3DCCD1}">
              <a14:hiddenFill xmlns:a14="http://schemas.microsoft.com/office/drawing/2010/main" xmlns="">
                <a:solidFill>
                  <a:srgbClr val="FFFFFF"/>
                </a:solidFill>
              </a14:hiddenFill>
            </a:ext>
          </a:extLst>
        </p:spPr>
      </p:pic>
      <p:sp>
        <p:nvSpPr>
          <p:cNvPr id="11" name="TextBox 10"/>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4 Paper 1</a:t>
            </a:r>
          </a:p>
        </p:txBody>
      </p:sp>
    </p:spTree>
    <p:extLst>
      <p:ext uri="{BB962C8B-B14F-4D97-AF65-F5344CB8AC3E}">
        <p14:creationId xmlns:p14="http://schemas.microsoft.com/office/powerpoint/2010/main" xmlns="" val="38514045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500" fill="hold"/>
                                        <p:tgtEl>
                                          <p:spTgt spid="4"/>
                                        </p:tgtEl>
                                        <p:attrNameLst>
                                          <p:attrName>ppt_w</p:attrName>
                                        </p:attrNameLst>
                                      </p:cBhvr>
                                      <p:tavLst>
                                        <p:tav tm="0">
                                          <p:val>
                                            <p:fltVal val="0"/>
                                          </p:val>
                                        </p:tav>
                                        <p:tav tm="100000">
                                          <p:val>
                                            <p:strVal val="#ppt_w"/>
                                          </p:val>
                                        </p:tav>
                                      </p:tavLst>
                                    </p:anim>
                                    <p:anim calcmode="lin" valueType="num">
                                      <p:cBhvr>
                                        <p:cTn id="8" dur="500" fill="hold"/>
                                        <p:tgtEl>
                                          <p:spTgt spid="4"/>
                                        </p:tgtEl>
                                        <p:attrNameLst>
                                          <p:attrName>ppt_h</p:attrName>
                                        </p:attrNameLst>
                                      </p:cBhvr>
                                      <p:tavLst>
                                        <p:tav tm="0">
                                          <p:val>
                                            <p:fltVal val="0"/>
                                          </p:val>
                                        </p:tav>
                                        <p:tav tm="100000">
                                          <p:val>
                                            <p:strVal val="#ppt_h"/>
                                          </p:val>
                                        </p:tav>
                                      </p:tavLst>
                                    </p:anim>
                                    <p:animEffect transition="in" filter="fade">
                                      <p:cBhvr>
                                        <p:cTn id="9" dur="500"/>
                                        <p:tgtEl>
                                          <p:spTgt spid="4"/>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3"/>
                                        </p:tgtEl>
                                        <p:attrNameLst>
                                          <p:attrName>style.visibility</p:attrName>
                                        </p:attrNameLst>
                                      </p:cBhvr>
                                      <p:to>
                                        <p:strVal val="visible"/>
                                      </p:to>
                                    </p:set>
                                    <p:anim calcmode="lin" valueType="num">
                                      <p:cBhvr>
                                        <p:cTn id="12" dur="500" fill="hold"/>
                                        <p:tgtEl>
                                          <p:spTgt spid="3"/>
                                        </p:tgtEl>
                                        <p:attrNameLst>
                                          <p:attrName>ppt_w</p:attrName>
                                        </p:attrNameLst>
                                      </p:cBhvr>
                                      <p:tavLst>
                                        <p:tav tm="0">
                                          <p:val>
                                            <p:fltVal val="0"/>
                                          </p:val>
                                        </p:tav>
                                        <p:tav tm="100000">
                                          <p:val>
                                            <p:strVal val="#ppt_w"/>
                                          </p:val>
                                        </p:tav>
                                      </p:tavLst>
                                    </p:anim>
                                    <p:anim calcmode="lin" valueType="num">
                                      <p:cBhvr>
                                        <p:cTn id="13" dur="500" fill="hold"/>
                                        <p:tgtEl>
                                          <p:spTgt spid="3"/>
                                        </p:tgtEl>
                                        <p:attrNameLst>
                                          <p:attrName>ppt_h</p:attrName>
                                        </p:attrNameLst>
                                      </p:cBhvr>
                                      <p:tavLst>
                                        <p:tav tm="0">
                                          <p:val>
                                            <p:fltVal val="0"/>
                                          </p:val>
                                        </p:tav>
                                        <p:tav tm="100000">
                                          <p:val>
                                            <p:strVal val="#ppt_h"/>
                                          </p:val>
                                        </p:tav>
                                      </p:tavLst>
                                    </p:anim>
                                    <p:animEffect transition="in" filter="fade">
                                      <p:cBhvr>
                                        <p:cTn id="14" dur="500"/>
                                        <p:tgtEl>
                                          <p:spTgt spid="3"/>
                                        </p:tgtEl>
                                      </p:cBhvr>
                                    </p:animEffect>
                                  </p:childTnLst>
                                </p:cTn>
                              </p:par>
                            </p:childTnLst>
                          </p:cTn>
                        </p:par>
                      </p:childTnLst>
                    </p:cTn>
                  </p:par>
                  <p:par>
                    <p:cTn id="15" fill="hold">
                      <p:stCondLst>
                        <p:cond delay="indefinite"/>
                      </p:stCondLst>
                      <p:childTnLst>
                        <p:par>
                          <p:cTn id="16" fill="hold">
                            <p:stCondLst>
                              <p:cond delay="0"/>
                            </p:stCondLst>
                            <p:childTnLst>
                              <p:par>
                                <p:cTn id="17" presetID="53" presetClass="entr" presetSubtype="16" fill="hold" grpId="0" nodeType="clickEffect">
                                  <p:stCondLst>
                                    <p:cond delay="0"/>
                                  </p:stCondLst>
                                  <p:childTnLst>
                                    <p:set>
                                      <p:cBhvr>
                                        <p:cTn id="18" dur="1" fill="hold">
                                          <p:stCondLst>
                                            <p:cond delay="0"/>
                                          </p:stCondLst>
                                        </p:cTn>
                                        <p:tgtEl>
                                          <p:spTgt spid="5"/>
                                        </p:tgtEl>
                                        <p:attrNameLst>
                                          <p:attrName>style.visibility</p:attrName>
                                        </p:attrNameLst>
                                      </p:cBhvr>
                                      <p:to>
                                        <p:strVal val="visible"/>
                                      </p:to>
                                    </p:set>
                                    <p:anim calcmode="lin" valueType="num">
                                      <p:cBhvr>
                                        <p:cTn id="19" dur="500" fill="hold"/>
                                        <p:tgtEl>
                                          <p:spTgt spid="5"/>
                                        </p:tgtEl>
                                        <p:attrNameLst>
                                          <p:attrName>ppt_w</p:attrName>
                                        </p:attrNameLst>
                                      </p:cBhvr>
                                      <p:tavLst>
                                        <p:tav tm="0">
                                          <p:val>
                                            <p:fltVal val="0"/>
                                          </p:val>
                                        </p:tav>
                                        <p:tav tm="100000">
                                          <p:val>
                                            <p:strVal val="#ppt_w"/>
                                          </p:val>
                                        </p:tav>
                                      </p:tavLst>
                                    </p:anim>
                                    <p:anim calcmode="lin" valueType="num">
                                      <p:cBhvr>
                                        <p:cTn id="20" dur="500" fill="hold"/>
                                        <p:tgtEl>
                                          <p:spTgt spid="5"/>
                                        </p:tgtEl>
                                        <p:attrNameLst>
                                          <p:attrName>ppt_h</p:attrName>
                                        </p:attrNameLst>
                                      </p:cBhvr>
                                      <p:tavLst>
                                        <p:tav tm="0">
                                          <p:val>
                                            <p:fltVal val="0"/>
                                          </p:val>
                                        </p:tav>
                                        <p:tav tm="100000">
                                          <p:val>
                                            <p:strVal val="#ppt_h"/>
                                          </p:val>
                                        </p:tav>
                                      </p:tavLst>
                                    </p:anim>
                                    <p:animEffect transition="in" filter="fade">
                                      <p:cBhvr>
                                        <p:cTn id="21" dur="500"/>
                                        <p:tgtEl>
                                          <p:spTgt spid="5"/>
                                        </p:tgtEl>
                                      </p:cBhvr>
                                    </p:animEffect>
                                  </p:childTnLst>
                                </p:cTn>
                              </p:par>
                              <p:par>
                                <p:cTn id="22" presetID="53" presetClass="entr" presetSubtype="16" fill="hold" grpId="0" nodeType="withEffect">
                                  <p:stCondLst>
                                    <p:cond delay="0"/>
                                  </p:stCondLst>
                                  <p:childTnLst>
                                    <p:set>
                                      <p:cBhvr>
                                        <p:cTn id="23" dur="1" fill="hold">
                                          <p:stCondLst>
                                            <p:cond delay="0"/>
                                          </p:stCondLst>
                                        </p:cTn>
                                        <p:tgtEl>
                                          <p:spTgt spid="6"/>
                                        </p:tgtEl>
                                        <p:attrNameLst>
                                          <p:attrName>style.visibility</p:attrName>
                                        </p:attrNameLst>
                                      </p:cBhvr>
                                      <p:to>
                                        <p:strVal val="visible"/>
                                      </p:to>
                                    </p:set>
                                    <p:anim calcmode="lin" valueType="num">
                                      <p:cBhvr>
                                        <p:cTn id="24" dur="500" fill="hold"/>
                                        <p:tgtEl>
                                          <p:spTgt spid="6"/>
                                        </p:tgtEl>
                                        <p:attrNameLst>
                                          <p:attrName>ppt_w</p:attrName>
                                        </p:attrNameLst>
                                      </p:cBhvr>
                                      <p:tavLst>
                                        <p:tav tm="0">
                                          <p:val>
                                            <p:fltVal val="0"/>
                                          </p:val>
                                        </p:tav>
                                        <p:tav tm="100000">
                                          <p:val>
                                            <p:strVal val="#ppt_w"/>
                                          </p:val>
                                        </p:tav>
                                      </p:tavLst>
                                    </p:anim>
                                    <p:anim calcmode="lin" valueType="num">
                                      <p:cBhvr>
                                        <p:cTn id="25" dur="500" fill="hold"/>
                                        <p:tgtEl>
                                          <p:spTgt spid="6"/>
                                        </p:tgtEl>
                                        <p:attrNameLst>
                                          <p:attrName>ppt_h</p:attrName>
                                        </p:attrNameLst>
                                      </p:cBhvr>
                                      <p:tavLst>
                                        <p:tav tm="0">
                                          <p:val>
                                            <p:fltVal val="0"/>
                                          </p:val>
                                        </p:tav>
                                        <p:tav tm="100000">
                                          <p:val>
                                            <p:strVal val="#ppt_h"/>
                                          </p:val>
                                        </p:tav>
                                      </p:tavLst>
                                    </p:anim>
                                    <p:animEffect transition="in" filter="fade">
                                      <p:cBhvr>
                                        <p:cTn id="26" dur="500"/>
                                        <p:tgtEl>
                                          <p:spTgt spid="6"/>
                                        </p:tgtEl>
                                      </p:cBhvr>
                                    </p:animEffect>
                                  </p:childTnLst>
                                </p:cTn>
                              </p:par>
                              <p:par>
                                <p:cTn id="27" presetID="53" presetClass="entr" presetSubtype="16" fill="hold" grpId="0" nodeType="withEffect">
                                  <p:stCondLst>
                                    <p:cond delay="0"/>
                                  </p:stCondLst>
                                  <p:childTnLst>
                                    <p:set>
                                      <p:cBhvr>
                                        <p:cTn id="28" dur="1" fill="hold">
                                          <p:stCondLst>
                                            <p:cond delay="0"/>
                                          </p:stCondLst>
                                        </p:cTn>
                                        <p:tgtEl>
                                          <p:spTgt spid="7"/>
                                        </p:tgtEl>
                                        <p:attrNameLst>
                                          <p:attrName>style.visibility</p:attrName>
                                        </p:attrNameLst>
                                      </p:cBhvr>
                                      <p:to>
                                        <p:strVal val="visible"/>
                                      </p:to>
                                    </p:set>
                                    <p:anim calcmode="lin" valueType="num">
                                      <p:cBhvr>
                                        <p:cTn id="29" dur="500" fill="hold"/>
                                        <p:tgtEl>
                                          <p:spTgt spid="7"/>
                                        </p:tgtEl>
                                        <p:attrNameLst>
                                          <p:attrName>ppt_w</p:attrName>
                                        </p:attrNameLst>
                                      </p:cBhvr>
                                      <p:tavLst>
                                        <p:tav tm="0">
                                          <p:val>
                                            <p:fltVal val="0"/>
                                          </p:val>
                                        </p:tav>
                                        <p:tav tm="100000">
                                          <p:val>
                                            <p:strVal val="#ppt_w"/>
                                          </p:val>
                                        </p:tav>
                                      </p:tavLst>
                                    </p:anim>
                                    <p:anim calcmode="lin" valueType="num">
                                      <p:cBhvr>
                                        <p:cTn id="30" dur="500" fill="hold"/>
                                        <p:tgtEl>
                                          <p:spTgt spid="7"/>
                                        </p:tgtEl>
                                        <p:attrNameLst>
                                          <p:attrName>ppt_h</p:attrName>
                                        </p:attrNameLst>
                                      </p:cBhvr>
                                      <p:tavLst>
                                        <p:tav tm="0">
                                          <p:val>
                                            <p:fltVal val="0"/>
                                          </p:val>
                                        </p:tav>
                                        <p:tav tm="100000">
                                          <p:val>
                                            <p:strVal val="#ppt_h"/>
                                          </p:val>
                                        </p:tav>
                                      </p:tavLst>
                                    </p:anim>
                                    <p:animEffect transition="in" filter="fade">
                                      <p:cBhvr>
                                        <p:cTn id="31" dur="500"/>
                                        <p:tgtEl>
                                          <p:spTgt spid="7"/>
                                        </p:tgtEl>
                                      </p:cBhvr>
                                    </p:animEffect>
                                  </p:childTnLst>
                                </p:cTn>
                              </p:par>
                              <p:par>
                                <p:cTn id="32" presetID="53" presetClass="entr" presetSubtype="16" fill="hold" nodeType="withEffect">
                                  <p:stCondLst>
                                    <p:cond delay="0"/>
                                  </p:stCondLst>
                                  <p:childTnLst>
                                    <p:set>
                                      <p:cBhvr>
                                        <p:cTn id="33" dur="1" fill="hold">
                                          <p:stCondLst>
                                            <p:cond delay="0"/>
                                          </p:stCondLst>
                                        </p:cTn>
                                        <p:tgtEl>
                                          <p:spTgt spid="18434"/>
                                        </p:tgtEl>
                                        <p:attrNameLst>
                                          <p:attrName>style.visibility</p:attrName>
                                        </p:attrNameLst>
                                      </p:cBhvr>
                                      <p:to>
                                        <p:strVal val="visible"/>
                                      </p:to>
                                    </p:set>
                                    <p:anim calcmode="lin" valueType="num">
                                      <p:cBhvr>
                                        <p:cTn id="34" dur="500" fill="hold"/>
                                        <p:tgtEl>
                                          <p:spTgt spid="18434"/>
                                        </p:tgtEl>
                                        <p:attrNameLst>
                                          <p:attrName>ppt_w</p:attrName>
                                        </p:attrNameLst>
                                      </p:cBhvr>
                                      <p:tavLst>
                                        <p:tav tm="0">
                                          <p:val>
                                            <p:fltVal val="0"/>
                                          </p:val>
                                        </p:tav>
                                        <p:tav tm="100000">
                                          <p:val>
                                            <p:strVal val="#ppt_w"/>
                                          </p:val>
                                        </p:tav>
                                      </p:tavLst>
                                    </p:anim>
                                    <p:anim calcmode="lin" valueType="num">
                                      <p:cBhvr>
                                        <p:cTn id="35" dur="500" fill="hold"/>
                                        <p:tgtEl>
                                          <p:spTgt spid="18434"/>
                                        </p:tgtEl>
                                        <p:attrNameLst>
                                          <p:attrName>ppt_h</p:attrName>
                                        </p:attrNameLst>
                                      </p:cBhvr>
                                      <p:tavLst>
                                        <p:tav tm="0">
                                          <p:val>
                                            <p:fltVal val="0"/>
                                          </p:val>
                                        </p:tav>
                                        <p:tav tm="100000">
                                          <p:val>
                                            <p:strVal val="#ppt_h"/>
                                          </p:val>
                                        </p:tav>
                                      </p:tavLst>
                                    </p:anim>
                                    <p:animEffect transition="in" filter="fade">
                                      <p:cBhvr>
                                        <p:cTn id="36" dur="500"/>
                                        <p:tgtEl>
                                          <p:spTgt spid="18434"/>
                                        </p:tgtEl>
                                      </p:cBhvr>
                                    </p:animEffect>
                                  </p:childTnLst>
                                </p:cTn>
                              </p:par>
                              <p:par>
                                <p:cTn id="37" presetID="53" presetClass="entr" presetSubtype="16" fill="hold" grpId="0" nodeType="withEffect">
                                  <p:stCondLst>
                                    <p:cond delay="0"/>
                                  </p:stCondLst>
                                  <p:childTnLst>
                                    <p:set>
                                      <p:cBhvr>
                                        <p:cTn id="38" dur="1" fill="hold">
                                          <p:stCondLst>
                                            <p:cond delay="0"/>
                                          </p:stCondLst>
                                        </p:cTn>
                                        <p:tgtEl>
                                          <p:spTgt spid="8"/>
                                        </p:tgtEl>
                                        <p:attrNameLst>
                                          <p:attrName>style.visibility</p:attrName>
                                        </p:attrNameLst>
                                      </p:cBhvr>
                                      <p:to>
                                        <p:strVal val="visible"/>
                                      </p:to>
                                    </p:set>
                                    <p:anim calcmode="lin" valueType="num">
                                      <p:cBhvr>
                                        <p:cTn id="39" dur="500" fill="hold"/>
                                        <p:tgtEl>
                                          <p:spTgt spid="8"/>
                                        </p:tgtEl>
                                        <p:attrNameLst>
                                          <p:attrName>ppt_w</p:attrName>
                                        </p:attrNameLst>
                                      </p:cBhvr>
                                      <p:tavLst>
                                        <p:tav tm="0">
                                          <p:val>
                                            <p:fltVal val="0"/>
                                          </p:val>
                                        </p:tav>
                                        <p:tav tm="100000">
                                          <p:val>
                                            <p:strVal val="#ppt_w"/>
                                          </p:val>
                                        </p:tav>
                                      </p:tavLst>
                                    </p:anim>
                                    <p:anim calcmode="lin" valueType="num">
                                      <p:cBhvr>
                                        <p:cTn id="40" dur="500" fill="hold"/>
                                        <p:tgtEl>
                                          <p:spTgt spid="8"/>
                                        </p:tgtEl>
                                        <p:attrNameLst>
                                          <p:attrName>ppt_h</p:attrName>
                                        </p:attrNameLst>
                                      </p:cBhvr>
                                      <p:tavLst>
                                        <p:tav tm="0">
                                          <p:val>
                                            <p:fltVal val="0"/>
                                          </p:val>
                                        </p:tav>
                                        <p:tav tm="100000">
                                          <p:val>
                                            <p:strVal val="#ppt_h"/>
                                          </p:val>
                                        </p:tav>
                                      </p:tavLst>
                                    </p:anim>
                                    <p:animEffect transition="in" filter="fade">
                                      <p:cBhvr>
                                        <p:cTn id="41" dur="500"/>
                                        <p:tgtEl>
                                          <p:spTgt spid="8"/>
                                        </p:tgtEl>
                                      </p:cBhvr>
                                    </p:animEffect>
                                  </p:childTnLst>
                                </p:cTn>
                              </p:par>
                              <p:par>
                                <p:cTn id="42" presetID="53" presetClass="entr" presetSubtype="16" fill="hold" nodeType="withEffect">
                                  <p:stCondLst>
                                    <p:cond delay="0"/>
                                  </p:stCondLst>
                                  <p:childTnLst>
                                    <p:set>
                                      <p:cBhvr>
                                        <p:cTn id="43" dur="1" fill="hold">
                                          <p:stCondLst>
                                            <p:cond delay="0"/>
                                          </p:stCondLst>
                                        </p:cTn>
                                        <p:tgtEl>
                                          <p:spTgt spid="18435"/>
                                        </p:tgtEl>
                                        <p:attrNameLst>
                                          <p:attrName>style.visibility</p:attrName>
                                        </p:attrNameLst>
                                      </p:cBhvr>
                                      <p:to>
                                        <p:strVal val="visible"/>
                                      </p:to>
                                    </p:set>
                                    <p:anim calcmode="lin" valueType="num">
                                      <p:cBhvr>
                                        <p:cTn id="44" dur="500" fill="hold"/>
                                        <p:tgtEl>
                                          <p:spTgt spid="18435"/>
                                        </p:tgtEl>
                                        <p:attrNameLst>
                                          <p:attrName>ppt_w</p:attrName>
                                        </p:attrNameLst>
                                      </p:cBhvr>
                                      <p:tavLst>
                                        <p:tav tm="0">
                                          <p:val>
                                            <p:fltVal val="0"/>
                                          </p:val>
                                        </p:tav>
                                        <p:tav tm="100000">
                                          <p:val>
                                            <p:strVal val="#ppt_w"/>
                                          </p:val>
                                        </p:tav>
                                      </p:tavLst>
                                    </p:anim>
                                    <p:anim calcmode="lin" valueType="num">
                                      <p:cBhvr>
                                        <p:cTn id="45" dur="500" fill="hold"/>
                                        <p:tgtEl>
                                          <p:spTgt spid="18435"/>
                                        </p:tgtEl>
                                        <p:attrNameLst>
                                          <p:attrName>ppt_h</p:attrName>
                                        </p:attrNameLst>
                                      </p:cBhvr>
                                      <p:tavLst>
                                        <p:tav tm="0">
                                          <p:val>
                                            <p:fltVal val="0"/>
                                          </p:val>
                                        </p:tav>
                                        <p:tav tm="100000">
                                          <p:val>
                                            <p:strVal val="#ppt_h"/>
                                          </p:val>
                                        </p:tav>
                                      </p:tavLst>
                                    </p:anim>
                                    <p:animEffect transition="in" filter="fade">
                                      <p:cBhvr>
                                        <p:cTn id="46" dur="500"/>
                                        <p:tgtEl>
                                          <p:spTgt spid="18435"/>
                                        </p:tgtEl>
                                      </p:cBhvr>
                                    </p:animEffect>
                                  </p:childTnLst>
                                </p:cTn>
                              </p:par>
                            </p:childTnLst>
                          </p:cTn>
                        </p:par>
                      </p:childTnLst>
                    </p:cTn>
                  </p:par>
                  <p:par>
                    <p:cTn id="47" fill="hold">
                      <p:stCondLst>
                        <p:cond delay="indefinite"/>
                      </p:stCondLst>
                      <p:childTnLst>
                        <p:par>
                          <p:cTn id="48" fill="hold">
                            <p:stCondLst>
                              <p:cond delay="0"/>
                            </p:stCondLst>
                            <p:childTnLst>
                              <p:par>
                                <p:cTn id="49" presetID="3" presetClass="entr" presetSubtype="10" fill="hold" grpId="0" nodeType="clickEffect">
                                  <p:stCondLst>
                                    <p:cond delay="0"/>
                                  </p:stCondLst>
                                  <p:childTnLst>
                                    <p:set>
                                      <p:cBhvr>
                                        <p:cTn id="50" dur="1" fill="hold">
                                          <p:stCondLst>
                                            <p:cond delay="0"/>
                                          </p:stCondLst>
                                        </p:cTn>
                                        <p:tgtEl>
                                          <p:spTgt spid="9"/>
                                        </p:tgtEl>
                                        <p:attrNameLst>
                                          <p:attrName>style.visibility</p:attrName>
                                        </p:attrNameLst>
                                      </p:cBhvr>
                                      <p:to>
                                        <p:strVal val="visible"/>
                                      </p:to>
                                    </p:set>
                                    <p:animEffect transition="in" filter="blinds(horizontal)">
                                      <p:cBhvr>
                                        <p:cTn id="51"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5" grpId="0"/>
      <p:bldP spid="6" grpId="0"/>
      <p:bldP spid="7" grpId="0"/>
      <p:bldP spid="8" grpId="0"/>
      <p:bldP spid="9" grpId="0" animBg="1"/>
    </p:bldLst>
  </p:timing>
</p:sld>
</file>

<file path=ppt/slides/slide7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5"/>
          <p:cNvSpPr/>
          <p:nvPr/>
        </p:nvSpPr>
        <p:spPr>
          <a:xfrm>
            <a:off x="197210" y="2327923"/>
            <a:ext cx="627095" cy="446276"/>
          </a:xfrm>
          <a:prstGeom prst="rect">
            <a:avLst/>
          </a:prstGeom>
        </p:spPr>
        <p:txBody>
          <a:bodyPr wrap="none">
            <a:spAutoFit/>
          </a:bodyPr>
          <a:lstStyle/>
          <a:p>
            <a:r>
              <a:rPr lang="en-US" sz="2300" b="1" dirty="0" smtClean="0">
                <a:latin typeface="Times New Roman" pitchFamily="18" charset="0"/>
                <a:cs typeface="Times New Roman" pitchFamily="18" charset="0"/>
              </a:rPr>
              <a:t>51. </a:t>
            </a:r>
            <a:endParaRPr lang="en-US" sz="2300" dirty="0">
              <a:latin typeface="Times New Roman" pitchFamily="18" charset="0"/>
              <a:cs typeface="Times New Roman" pitchFamily="18" charset="0"/>
            </a:endParaRPr>
          </a:p>
        </p:txBody>
      </p:sp>
      <p:sp>
        <p:nvSpPr>
          <p:cNvPr id="4" name="TextBox 3"/>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4 Paper 1</a:t>
            </a:r>
          </a:p>
        </p:txBody>
      </p:sp>
      <p:pic>
        <p:nvPicPr>
          <p:cNvPr id="2514946" name="Picture 2" descr="\\172.16.2.26\Conver\CARRIBEAN\MATHEMATICS_VOL-1_PPT_DESIGN\Incoming\Volume_01\Equations\Revision_Exam_4\Eqn187.wmf"/>
          <p:cNvPicPr>
            <a:picLocks noChangeAspect="1" noChangeArrowheads="1"/>
          </p:cNvPicPr>
          <p:nvPr/>
        </p:nvPicPr>
        <p:blipFill>
          <a:blip r:embed="rId2" cstate="print"/>
          <a:srcRect/>
          <a:stretch>
            <a:fillRect/>
          </a:stretch>
        </p:blipFill>
        <p:spPr bwMode="auto">
          <a:xfrm>
            <a:off x="833595" y="2297205"/>
            <a:ext cx="4470400" cy="4533900"/>
          </a:xfrm>
          <a:prstGeom prst="rect">
            <a:avLst/>
          </a:prstGeom>
          <a:noFill/>
        </p:spPr>
      </p:pic>
    </p:spTree>
    <p:extLst>
      <p:ext uri="{BB962C8B-B14F-4D97-AF65-F5344CB8AC3E}">
        <p14:creationId xmlns:p14="http://schemas.microsoft.com/office/powerpoint/2010/main" xmlns="" val="46575989"/>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with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500" fill="hold"/>
                                        <p:tgtEl>
                                          <p:spTgt spid="6"/>
                                        </p:tgtEl>
                                        <p:attrNameLst>
                                          <p:attrName>ppt_w</p:attrName>
                                        </p:attrNameLst>
                                      </p:cBhvr>
                                      <p:tavLst>
                                        <p:tav tm="0">
                                          <p:val>
                                            <p:fltVal val="0"/>
                                          </p:val>
                                        </p:tav>
                                        <p:tav tm="100000">
                                          <p:val>
                                            <p:strVal val="#ppt_w"/>
                                          </p:val>
                                        </p:tav>
                                      </p:tavLst>
                                    </p:anim>
                                    <p:anim calcmode="lin" valueType="num">
                                      <p:cBhvr>
                                        <p:cTn id="8" dur="500" fill="hold"/>
                                        <p:tgtEl>
                                          <p:spTgt spid="6"/>
                                        </p:tgtEl>
                                        <p:attrNameLst>
                                          <p:attrName>ppt_h</p:attrName>
                                        </p:attrNameLst>
                                      </p:cBhvr>
                                      <p:tavLst>
                                        <p:tav tm="0">
                                          <p:val>
                                            <p:fltVal val="0"/>
                                          </p:val>
                                        </p:tav>
                                        <p:tav tm="100000">
                                          <p:val>
                                            <p:strVal val="#ppt_h"/>
                                          </p:val>
                                        </p:tav>
                                      </p:tavLst>
                                    </p:anim>
                                    <p:animEffect transition="in" filter="fade">
                                      <p:cBhvr>
                                        <p:cTn id="9" dur="500"/>
                                        <p:tgtEl>
                                          <p:spTgt spid="6"/>
                                        </p:tgtEl>
                                      </p:cBhvr>
                                    </p:animEffect>
                                  </p:childTnLst>
                                </p:cTn>
                              </p:par>
                              <p:par>
                                <p:cTn id="10" presetID="53" presetClass="entr" presetSubtype="0" fill="hold" nodeType="withEffect">
                                  <p:stCondLst>
                                    <p:cond delay="0"/>
                                  </p:stCondLst>
                                  <p:childTnLst>
                                    <p:set>
                                      <p:cBhvr>
                                        <p:cTn id="11" dur="1" fill="hold">
                                          <p:stCondLst>
                                            <p:cond delay="0"/>
                                          </p:stCondLst>
                                        </p:cTn>
                                        <p:tgtEl>
                                          <p:spTgt spid="2514946"/>
                                        </p:tgtEl>
                                        <p:attrNameLst>
                                          <p:attrName>style.visibility</p:attrName>
                                        </p:attrNameLst>
                                      </p:cBhvr>
                                      <p:to>
                                        <p:strVal val="visible"/>
                                      </p:to>
                                    </p:set>
                                    <p:anim calcmode="lin" valueType="num">
                                      <p:cBhvr>
                                        <p:cTn id="12" dur="500" fill="hold"/>
                                        <p:tgtEl>
                                          <p:spTgt spid="2514946"/>
                                        </p:tgtEl>
                                        <p:attrNameLst>
                                          <p:attrName>ppt_w</p:attrName>
                                        </p:attrNameLst>
                                      </p:cBhvr>
                                      <p:tavLst>
                                        <p:tav tm="0">
                                          <p:val>
                                            <p:fltVal val="0"/>
                                          </p:val>
                                        </p:tav>
                                        <p:tav tm="100000">
                                          <p:val>
                                            <p:strVal val="#ppt_w"/>
                                          </p:val>
                                        </p:tav>
                                      </p:tavLst>
                                    </p:anim>
                                    <p:anim calcmode="lin" valueType="num">
                                      <p:cBhvr>
                                        <p:cTn id="13" dur="500" fill="hold"/>
                                        <p:tgtEl>
                                          <p:spTgt spid="2514946"/>
                                        </p:tgtEl>
                                        <p:attrNameLst>
                                          <p:attrName>ppt_h</p:attrName>
                                        </p:attrNameLst>
                                      </p:cBhvr>
                                      <p:tavLst>
                                        <p:tav tm="0">
                                          <p:val>
                                            <p:fltVal val="0"/>
                                          </p:val>
                                        </p:tav>
                                        <p:tav tm="100000">
                                          <p:val>
                                            <p:strVal val="#ppt_h"/>
                                          </p:val>
                                        </p:tav>
                                      </p:tavLst>
                                    </p:anim>
                                    <p:animEffect transition="in" filter="fade">
                                      <p:cBhvr>
                                        <p:cTn id="14" dur="500"/>
                                        <p:tgtEl>
                                          <p:spTgt spid="25149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7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a:xfrm>
            <a:off x="1143000" y="2295525"/>
            <a:ext cx="3355406" cy="446276"/>
          </a:xfrm>
          <a:prstGeom prst="rect">
            <a:avLst/>
          </a:prstGeom>
        </p:spPr>
        <p:txBody>
          <a:bodyPr wrap="none">
            <a:spAutoFit/>
          </a:bodyPr>
          <a:lstStyle/>
          <a:p>
            <a:r>
              <a:rPr lang="en-US" sz="2300" dirty="0">
                <a:latin typeface="Times New Roman" pitchFamily="18" charset="0"/>
                <a:cs typeface="Times New Roman" pitchFamily="18" charset="0"/>
              </a:rPr>
              <a:t>The equation of the line is:</a:t>
            </a:r>
          </a:p>
        </p:txBody>
      </p:sp>
      <p:sp>
        <p:nvSpPr>
          <p:cNvPr id="4" name="Rectangle 3"/>
          <p:cNvSpPr/>
          <p:nvPr/>
        </p:nvSpPr>
        <p:spPr>
          <a:xfrm>
            <a:off x="609600" y="2295525"/>
            <a:ext cx="627095" cy="446276"/>
          </a:xfrm>
          <a:prstGeom prst="rect">
            <a:avLst/>
          </a:prstGeom>
        </p:spPr>
        <p:txBody>
          <a:bodyPr wrap="none">
            <a:spAutoFit/>
          </a:bodyPr>
          <a:lstStyle/>
          <a:p>
            <a:r>
              <a:rPr lang="en-US" sz="2300" b="1" smtClean="0">
                <a:latin typeface="Times New Roman" pitchFamily="18" charset="0"/>
                <a:cs typeface="Times New Roman" pitchFamily="18" charset="0"/>
              </a:rPr>
              <a:t>52. </a:t>
            </a:r>
            <a:endParaRPr lang="en-US" sz="2300" dirty="0">
              <a:latin typeface="Times New Roman" pitchFamily="18" charset="0"/>
              <a:cs typeface="Times New Roman" pitchFamily="18" charset="0"/>
            </a:endParaRPr>
          </a:p>
        </p:txBody>
      </p:sp>
      <p:sp>
        <p:nvSpPr>
          <p:cNvPr id="9" name="Content Placeholder 10"/>
          <p:cNvSpPr txBox="1">
            <a:spLocks/>
          </p:cNvSpPr>
          <p:nvPr/>
        </p:nvSpPr>
        <p:spPr>
          <a:xfrm>
            <a:off x="1273634" y="3124200"/>
            <a:ext cx="1774366" cy="446276"/>
          </a:xfrm>
          <a:prstGeom prst="rect">
            <a:avLst/>
          </a:prstGeom>
        </p:spPr>
        <p:txBody>
          <a:bodyPr wrap="square">
            <a:spAutoFit/>
          </a:bodyPr>
          <a:lstStyle>
            <a:lvl1pPr marL="274320" indent="-274320" algn="l" defTabSz="914400" rtl="0" eaLnBrk="1" latinLnBrk="0" hangingPunct="1">
              <a:spcBef>
                <a:spcPct val="20000"/>
              </a:spcBef>
              <a:buClr>
                <a:schemeClr val="accent1"/>
              </a:buClr>
              <a:buSzPct val="100000"/>
              <a:buFont typeface="Symbol" pitchFamily="18" charset="2"/>
              <a:buChar char=""/>
              <a:defRPr sz="2400" kern="1200">
                <a:solidFill>
                  <a:schemeClr val="tx2"/>
                </a:solidFill>
                <a:latin typeface="+mn-lt"/>
                <a:ea typeface="+mn-ea"/>
                <a:cs typeface="+mn-cs"/>
              </a:defRPr>
            </a:lvl1pPr>
            <a:lvl2pPr marL="576263" indent="-274320" algn="l" defTabSz="914400" rtl="0" eaLnBrk="1" latinLnBrk="0" hangingPunct="1">
              <a:spcBef>
                <a:spcPct val="20000"/>
              </a:spcBef>
              <a:buClr>
                <a:schemeClr val="accent1"/>
              </a:buClr>
              <a:buSzPct val="100000"/>
              <a:buFont typeface="Symbol" pitchFamily="18" charset="2"/>
              <a:buChar char=""/>
              <a:defRPr sz="2200" kern="1200">
                <a:solidFill>
                  <a:schemeClr val="tx2"/>
                </a:solidFill>
                <a:latin typeface="+mn-lt"/>
                <a:ea typeface="+mn-ea"/>
                <a:cs typeface="+mn-cs"/>
              </a:defRPr>
            </a:lvl2pPr>
            <a:lvl3pPr marL="855663" indent="-228600" algn="l" defTabSz="914400" rtl="0" eaLnBrk="1" latinLnBrk="0" hangingPunct="1">
              <a:spcBef>
                <a:spcPct val="20000"/>
              </a:spcBef>
              <a:buClr>
                <a:schemeClr val="accent1"/>
              </a:buClr>
              <a:buSzPct val="100000"/>
              <a:buFont typeface="Symbol" pitchFamily="18" charset="2"/>
              <a:buChar char=""/>
              <a:defRPr sz="2000" kern="1200">
                <a:solidFill>
                  <a:schemeClr val="tx2"/>
                </a:solidFill>
                <a:latin typeface="+mn-lt"/>
                <a:ea typeface="+mn-ea"/>
                <a:cs typeface="+mn-cs"/>
              </a:defRPr>
            </a:lvl3pPr>
            <a:lvl4pPr marL="1143000" indent="-228600" algn="l" defTabSz="914400" rtl="0" eaLnBrk="1" latinLnBrk="0" hangingPunct="1">
              <a:spcBef>
                <a:spcPct val="20000"/>
              </a:spcBef>
              <a:buClr>
                <a:schemeClr val="accent1"/>
              </a:buClr>
              <a:buSzPct val="100000"/>
              <a:buFont typeface="Symbol" pitchFamily="18" charset="2"/>
              <a:buChar char=""/>
              <a:defRPr sz="1800" kern="1200">
                <a:solidFill>
                  <a:schemeClr val="tx2"/>
                </a:solidFill>
                <a:latin typeface="+mn-lt"/>
                <a:ea typeface="+mn-ea"/>
                <a:cs typeface="+mn-cs"/>
              </a:defRPr>
            </a:lvl4pPr>
            <a:lvl5pPr marL="1463040" indent="-228600" algn="l" defTabSz="914400" rtl="0" eaLnBrk="1" latinLnBrk="0" hangingPunct="1">
              <a:spcBef>
                <a:spcPct val="20000"/>
              </a:spcBef>
              <a:buClr>
                <a:schemeClr val="accent1"/>
              </a:buClr>
              <a:buSzPct val="100000"/>
              <a:buFont typeface="Symbol" pitchFamily="18" charset="2"/>
              <a:buChar char=""/>
              <a:defRPr sz="1600" kern="1200">
                <a:solidFill>
                  <a:schemeClr val="tx2"/>
                </a:solidFill>
                <a:latin typeface="+mn-lt"/>
                <a:ea typeface="+mn-ea"/>
                <a:cs typeface="+mn-cs"/>
              </a:defRPr>
            </a:lvl5pPr>
            <a:lvl6pPr marL="178308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6pPr>
            <a:lvl7pPr marL="210312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7pPr>
            <a:lvl8pPr marL="242316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8pPr>
            <a:lvl9pPr marL="274320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9pPr>
          </a:lstStyle>
          <a:p>
            <a:pPr algn="just">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(A)</a:t>
            </a:r>
            <a:endParaRPr lang="en-US" sz="2300" baseline="30000" dirty="0">
              <a:solidFill>
                <a:schemeClr val="tx1"/>
              </a:solidFill>
              <a:latin typeface="Times New Roman" pitchFamily="18" charset="0"/>
              <a:cs typeface="Times New Roman" pitchFamily="18" charset="0"/>
            </a:endParaRPr>
          </a:p>
        </p:txBody>
      </p:sp>
      <p:sp>
        <p:nvSpPr>
          <p:cNvPr id="10" name="Content Placeholder 10"/>
          <p:cNvSpPr txBox="1">
            <a:spLocks/>
          </p:cNvSpPr>
          <p:nvPr/>
        </p:nvSpPr>
        <p:spPr>
          <a:xfrm>
            <a:off x="3849624" y="3124200"/>
            <a:ext cx="1783213" cy="446276"/>
          </a:xfrm>
          <a:prstGeom prst="rect">
            <a:avLst/>
          </a:prstGeom>
        </p:spPr>
        <p:txBody>
          <a:bodyPr wrap="square">
            <a:spAutoFit/>
          </a:bodyPr>
          <a:lstStyle>
            <a:lvl1pPr marL="274320" indent="-274320" algn="l" defTabSz="914400" rtl="0" eaLnBrk="1" latinLnBrk="0" hangingPunct="1">
              <a:spcBef>
                <a:spcPct val="20000"/>
              </a:spcBef>
              <a:buClr>
                <a:schemeClr val="accent1"/>
              </a:buClr>
              <a:buSzPct val="100000"/>
              <a:buFont typeface="Symbol" pitchFamily="18" charset="2"/>
              <a:buChar char=""/>
              <a:defRPr sz="2400" kern="1200">
                <a:solidFill>
                  <a:schemeClr val="tx2"/>
                </a:solidFill>
                <a:latin typeface="+mn-lt"/>
                <a:ea typeface="+mn-ea"/>
                <a:cs typeface="+mn-cs"/>
              </a:defRPr>
            </a:lvl1pPr>
            <a:lvl2pPr marL="576263" indent="-274320" algn="l" defTabSz="914400" rtl="0" eaLnBrk="1" latinLnBrk="0" hangingPunct="1">
              <a:spcBef>
                <a:spcPct val="20000"/>
              </a:spcBef>
              <a:buClr>
                <a:schemeClr val="accent1"/>
              </a:buClr>
              <a:buSzPct val="100000"/>
              <a:buFont typeface="Symbol" pitchFamily="18" charset="2"/>
              <a:buChar char=""/>
              <a:defRPr sz="2200" kern="1200">
                <a:solidFill>
                  <a:schemeClr val="tx2"/>
                </a:solidFill>
                <a:latin typeface="+mn-lt"/>
                <a:ea typeface="+mn-ea"/>
                <a:cs typeface="+mn-cs"/>
              </a:defRPr>
            </a:lvl2pPr>
            <a:lvl3pPr marL="855663" indent="-228600" algn="l" defTabSz="914400" rtl="0" eaLnBrk="1" latinLnBrk="0" hangingPunct="1">
              <a:spcBef>
                <a:spcPct val="20000"/>
              </a:spcBef>
              <a:buClr>
                <a:schemeClr val="accent1"/>
              </a:buClr>
              <a:buSzPct val="100000"/>
              <a:buFont typeface="Symbol" pitchFamily="18" charset="2"/>
              <a:buChar char=""/>
              <a:defRPr sz="2000" kern="1200">
                <a:solidFill>
                  <a:schemeClr val="tx2"/>
                </a:solidFill>
                <a:latin typeface="+mn-lt"/>
                <a:ea typeface="+mn-ea"/>
                <a:cs typeface="+mn-cs"/>
              </a:defRPr>
            </a:lvl3pPr>
            <a:lvl4pPr marL="1143000" indent="-228600" algn="l" defTabSz="914400" rtl="0" eaLnBrk="1" latinLnBrk="0" hangingPunct="1">
              <a:spcBef>
                <a:spcPct val="20000"/>
              </a:spcBef>
              <a:buClr>
                <a:schemeClr val="accent1"/>
              </a:buClr>
              <a:buSzPct val="100000"/>
              <a:buFont typeface="Symbol" pitchFamily="18" charset="2"/>
              <a:buChar char=""/>
              <a:defRPr sz="1800" kern="1200">
                <a:solidFill>
                  <a:schemeClr val="tx2"/>
                </a:solidFill>
                <a:latin typeface="+mn-lt"/>
                <a:ea typeface="+mn-ea"/>
                <a:cs typeface="+mn-cs"/>
              </a:defRPr>
            </a:lvl4pPr>
            <a:lvl5pPr marL="1463040" indent="-228600" algn="l" defTabSz="914400" rtl="0" eaLnBrk="1" latinLnBrk="0" hangingPunct="1">
              <a:spcBef>
                <a:spcPct val="20000"/>
              </a:spcBef>
              <a:buClr>
                <a:schemeClr val="accent1"/>
              </a:buClr>
              <a:buSzPct val="100000"/>
              <a:buFont typeface="Symbol" pitchFamily="18" charset="2"/>
              <a:buChar char=""/>
              <a:defRPr sz="1600" kern="1200">
                <a:solidFill>
                  <a:schemeClr val="tx2"/>
                </a:solidFill>
                <a:latin typeface="+mn-lt"/>
                <a:ea typeface="+mn-ea"/>
                <a:cs typeface="+mn-cs"/>
              </a:defRPr>
            </a:lvl5pPr>
            <a:lvl6pPr marL="178308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6pPr>
            <a:lvl7pPr marL="210312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7pPr>
            <a:lvl8pPr marL="242316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8pPr>
            <a:lvl9pPr marL="274320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9pPr>
          </a:lstStyle>
          <a:p>
            <a:pPr algn="just">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(B)</a:t>
            </a:r>
            <a:endParaRPr lang="en-US" sz="2300" dirty="0">
              <a:solidFill>
                <a:schemeClr val="tx1"/>
              </a:solidFill>
              <a:latin typeface="Times New Roman" pitchFamily="18" charset="0"/>
              <a:cs typeface="Times New Roman" pitchFamily="18" charset="0"/>
            </a:endParaRPr>
          </a:p>
        </p:txBody>
      </p:sp>
      <p:sp>
        <p:nvSpPr>
          <p:cNvPr id="11" name="Content Placeholder 10"/>
          <p:cNvSpPr txBox="1">
            <a:spLocks/>
          </p:cNvSpPr>
          <p:nvPr/>
        </p:nvSpPr>
        <p:spPr>
          <a:xfrm>
            <a:off x="1273634" y="4114800"/>
            <a:ext cx="2339890" cy="446276"/>
          </a:xfrm>
          <a:prstGeom prst="rect">
            <a:avLst/>
          </a:prstGeom>
        </p:spPr>
        <p:txBody>
          <a:bodyPr wrap="square">
            <a:spAutoFit/>
          </a:bodyPr>
          <a:lstStyle>
            <a:lvl1pPr marL="274320" indent="-274320" algn="l" defTabSz="914400" rtl="0" eaLnBrk="1" latinLnBrk="0" hangingPunct="1">
              <a:spcBef>
                <a:spcPct val="20000"/>
              </a:spcBef>
              <a:buClr>
                <a:schemeClr val="accent1"/>
              </a:buClr>
              <a:buSzPct val="100000"/>
              <a:buFont typeface="Symbol" pitchFamily="18" charset="2"/>
              <a:buChar char=""/>
              <a:defRPr sz="2400" kern="1200">
                <a:solidFill>
                  <a:schemeClr val="tx2"/>
                </a:solidFill>
                <a:latin typeface="+mn-lt"/>
                <a:ea typeface="+mn-ea"/>
                <a:cs typeface="+mn-cs"/>
              </a:defRPr>
            </a:lvl1pPr>
            <a:lvl2pPr marL="576263" indent="-274320" algn="l" defTabSz="914400" rtl="0" eaLnBrk="1" latinLnBrk="0" hangingPunct="1">
              <a:spcBef>
                <a:spcPct val="20000"/>
              </a:spcBef>
              <a:buClr>
                <a:schemeClr val="accent1"/>
              </a:buClr>
              <a:buSzPct val="100000"/>
              <a:buFont typeface="Symbol" pitchFamily="18" charset="2"/>
              <a:buChar char=""/>
              <a:defRPr sz="2200" kern="1200">
                <a:solidFill>
                  <a:schemeClr val="tx2"/>
                </a:solidFill>
                <a:latin typeface="+mn-lt"/>
                <a:ea typeface="+mn-ea"/>
                <a:cs typeface="+mn-cs"/>
              </a:defRPr>
            </a:lvl2pPr>
            <a:lvl3pPr marL="855663" indent="-228600" algn="l" defTabSz="914400" rtl="0" eaLnBrk="1" latinLnBrk="0" hangingPunct="1">
              <a:spcBef>
                <a:spcPct val="20000"/>
              </a:spcBef>
              <a:buClr>
                <a:schemeClr val="accent1"/>
              </a:buClr>
              <a:buSzPct val="100000"/>
              <a:buFont typeface="Symbol" pitchFamily="18" charset="2"/>
              <a:buChar char=""/>
              <a:defRPr sz="2000" kern="1200">
                <a:solidFill>
                  <a:schemeClr val="tx2"/>
                </a:solidFill>
                <a:latin typeface="+mn-lt"/>
                <a:ea typeface="+mn-ea"/>
                <a:cs typeface="+mn-cs"/>
              </a:defRPr>
            </a:lvl3pPr>
            <a:lvl4pPr marL="1143000" indent="-228600" algn="l" defTabSz="914400" rtl="0" eaLnBrk="1" latinLnBrk="0" hangingPunct="1">
              <a:spcBef>
                <a:spcPct val="20000"/>
              </a:spcBef>
              <a:buClr>
                <a:schemeClr val="accent1"/>
              </a:buClr>
              <a:buSzPct val="100000"/>
              <a:buFont typeface="Symbol" pitchFamily="18" charset="2"/>
              <a:buChar char=""/>
              <a:defRPr sz="1800" kern="1200">
                <a:solidFill>
                  <a:schemeClr val="tx2"/>
                </a:solidFill>
                <a:latin typeface="+mn-lt"/>
                <a:ea typeface="+mn-ea"/>
                <a:cs typeface="+mn-cs"/>
              </a:defRPr>
            </a:lvl4pPr>
            <a:lvl5pPr marL="1463040" indent="-228600" algn="l" defTabSz="914400" rtl="0" eaLnBrk="1" latinLnBrk="0" hangingPunct="1">
              <a:spcBef>
                <a:spcPct val="20000"/>
              </a:spcBef>
              <a:buClr>
                <a:schemeClr val="accent1"/>
              </a:buClr>
              <a:buSzPct val="100000"/>
              <a:buFont typeface="Symbol" pitchFamily="18" charset="2"/>
              <a:buChar char=""/>
              <a:defRPr sz="1600" kern="1200">
                <a:solidFill>
                  <a:schemeClr val="tx2"/>
                </a:solidFill>
                <a:latin typeface="+mn-lt"/>
                <a:ea typeface="+mn-ea"/>
                <a:cs typeface="+mn-cs"/>
              </a:defRPr>
            </a:lvl5pPr>
            <a:lvl6pPr marL="178308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6pPr>
            <a:lvl7pPr marL="210312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7pPr>
            <a:lvl8pPr marL="242316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8pPr>
            <a:lvl9pPr marL="274320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9pPr>
          </a:lstStyle>
          <a:p>
            <a:pPr algn="just">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(C)</a:t>
            </a:r>
            <a:endParaRPr lang="en-US" sz="2300" baseline="30000" dirty="0">
              <a:solidFill>
                <a:schemeClr val="tx1"/>
              </a:solidFill>
              <a:latin typeface="Times New Roman" pitchFamily="18" charset="0"/>
              <a:cs typeface="Times New Roman" pitchFamily="18" charset="0"/>
            </a:endParaRPr>
          </a:p>
        </p:txBody>
      </p:sp>
      <p:sp>
        <p:nvSpPr>
          <p:cNvPr id="12" name="Content Placeholder 10"/>
          <p:cNvSpPr txBox="1">
            <a:spLocks/>
          </p:cNvSpPr>
          <p:nvPr/>
        </p:nvSpPr>
        <p:spPr>
          <a:xfrm>
            <a:off x="3849624" y="4123944"/>
            <a:ext cx="2106676" cy="446276"/>
          </a:xfrm>
          <a:prstGeom prst="rect">
            <a:avLst/>
          </a:prstGeom>
        </p:spPr>
        <p:txBody>
          <a:bodyPr wrap="square">
            <a:spAutoFit/>
          </a:bodyPr>
          <a:lstStyle>
            <a:lvl1pPr marL="274320" indent="-274320" algn="l" defTabSz="914400" rtl="0" eaLnBrk="1" latinLnBrk="0" hangingPunct="1">
              <a:spcBef>
                <a:spcPct val="20000"/>
              </a:spcBef>
              <a:buClr>
                <a:schemeClr val="accent1"/>
              </a:buClr>
              <a:buSzPct val="100000"/>
              <a:buFont typeface="Symbol" pitchFamily="18" charset="2"/>
              <a:buChar char=""/>
              <a:defRPr sz="2400" kern="1200">
                <a:solidFill>
                  <a:schemeClr val="tx2"/>
                </a:solidFill>
                <a:latin typeface="+mn-lt"/>
                <a:ea typeface="+mn-ea"/>
                <a:cs typeface="+mn-cs"/>
              </a:defRPr>
            </a:lvl1pPr>
            <a:lvl2pPr marL="576263" indent="-274320" algn="l" defTabSz="914400" rtl="0" eaLnBrk="1" latinLnBrk="0" hangingPunct="1">
              <a:spcBef>
                <a:spcPct val="20000"/>
              </a:spcBef>
              <a:buClr>
                <a:schemeClr val="accent1"/>
              </a:buClr>
              <a:buSzPct val="100000"/>
              <a:buFont typeface="Symbol" pitchFamily="18" charset="2"/>
              <a:buChar char=""/>
              <a:defRPr sz="2200" kern="1200">
                <a:solidFill>
                  <a:schemeClr val="tx2"/>
                </a:solidFill>
                <a:latin typeface="+mn-lt"/>
                <a:ea typeface="+mn-ea"/>
                <a:cs typeface="+mn-cs"/>
              </a:defRPr>
            </a:lvl2pPr>
            <a:lvl3pPr marL="855663" indent="-228600" algn="l" defTabSz="914400" rtl="0" eaLnBrk="1" latinLnBrk="0" hangingPunct="1">
              <a:spcBef>
                <a:spcPct val="20000"/>
              </a:spcBef>
              <a:buClr>
                <a:schemeClr val="accent1"/>
              </a:buClr>
              <a:buSzPct val="100000"/>
              <a:buFont typeface="Symbol" pitchFamily="18" charset="2"/>
              <a:buChar char=""/>
              <a:defRPr sz="2000" kern="1200">
                <a:solidFill>
                  <a:schemeClr val="tx2"/>
                </a:solidFill>
                <a:latin typeface="+mn-lt"/>
                <a:ea typeface="+mn-ea"/>
                <a:cs typeface="+mn-cs"/>
              </a:defRPr>
            </a:lvl3pPr>
            <a:lvl4pPr marL="1143000" indent="-228600" algn="l" defTabSz="914400" rtl="0" eaLnBrk="1" latinLnBrk="0" hangingPunct="1">
              <a:spcBef>
                <a:spcPct val="20000"/>
              </a:spcBef>
              <a:buClr>
                <a:schemeClr val="accent1"/>
              </a:buClr>
              <a:buSzPct val="100000"/>
              <a:buFont typeface="Symbol" pitchFamily="18" charset="2"/>
              <a:buChar char=""/>
              <a:defRPr sz="1800" kern="1200">
                <a:solidFill>
                  <a:schemeClr val="tx2"/>
                </a:solidFill>
                <a:latin typeface="+mn-lt"/>
                <a:ea typeface="+mn-ea"/>
                <a:cs typeface="+mn-cs"/>
              </a:defRPr>
            </a:lvl4pPr>
            <a:lvl5pPr marL="1463040" indent="-228600" algn="l" defTabSz="914400" rtl="0" eaLnBrk="1" latinLnBrk="0" hangingPunct="1">
              <a:spcBef>
                <a:spcPct val="20000"/>
              </a:spcBef>
              <a:buClr>
                <a:schemeClr val="accent1"/>
              </a:buClr>
              <a:buSzPct val="100000"/>
              <a:buFont typeface="Symbol" pitchFamily="18" charset="2"/>
              <a:buChar char=""/>
              <a:defRPr sz="1600" kern="1200">
                <a:solidFill>
                  <a:schemeClr val="tx2"/>
                </a:solidFill>
                <a:latin typeface="+mn-lt"/>
                <a:ea typeface="+mn-ea"/>
                <a:cs typeface="+mn-cs"/>
              </a:defRPr>
            </a:lvl5pPr>
            <a:lvl6pPr marL="178308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6pPr>
            <a:lvl7pPr marL="210312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7pPr>
            <a:lvl8pPr marL="242316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8pPr>
            <a:lvl9pPr marL="274320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9pPr>
          </a:lstStyle>
          <a:p>
            <a:pPr algn="just">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(D)</a:t>
            </a:r>
            <a:endParaRPr lang="en-US" sz="2300" dirty="0">
              <a:solidFill>
                <a:schemeClr val="tx1"/>
              </a:solidFill>
              <a:latin typeface="Times New Roman" pitchFamily="18" charset="0"/>
              <a:cs typeface="Times New Roman" pitchFamily="18" charset="0"/>
            </a:endParaRPr>
          </a:p>
        </p:txBody>
      </p:sp>
      <p:pic>
        <p:nvPicPr>
          <p:cNvPr id="20482" name="Picture 2" descr="\\172.16.2.26\Conver\CARRIBEAN\MATHEMATICS_VOL-1_PPT_DESIGN\Incoming\Volume_01\Equations\Revision_Exam_4\Eqn191.wmf"/>
          <p:cNvPicPr>
            <a:picLocks noChangeAspect="1" noChangeArrowheads="1"/>
          </p:cNvPicPr>
          <p:nvPr/>
        </p:nvPicPr>
        <p:blipFill>
          <a:blip r:embed="rId2" cstate="print">
            <a:extLst>
              <a:ext uri="{28A0092B-C50C-407E-A947-70E740481C1C}">
                <a14:useLocalDpi xmlns:a14="http://schemas.microsoft.com/office/drawing/2010/main" xmlns="" val="0"/>
              </a:ext>
            </a:extLst>
          </a:blip>
          <a:srcRect/>
          <a:stretch>
            <a:fillRect/>
          </a:stretch>
        </p:blipFill>
        <p:spPr bwMode="auto">
          <a:xfrm>
            <a:off x="4460875" y="3990975"/>
            <a:ext cx="1739900" cy="685800"/>
          </a:xfrm>
          <a:prstGeom prst="rect">
            <a:avLst/>
          </a:prstGeom>
          <a:noFill/>
          <a:extLst>
            <a:ext uri="{909E8E84-426E-40DD-AFC4-6F175D3DCCD1}">
              <a14:hiddenFill xmlns:a14="http://schemas.microsoft.com/office/drawing/2010/main" xmlns="">
                <a:solidFill>
                  <a:srgbClr val="FFFFFF"/>
                </a:solidFill>
              </a14:hiddenFill>
            </a:ext>
          </a:extLst>
        </p:spPr>
      </p:pic>
      <p:pic>
        <p:nvPicPr>
          <p:cNvPr id="20483" name="Picture 3" descr="\\172.16.2.26\Conver\CARRIBEAN\MATHEMATICS_VOL-1_PPT_DESIGN\Incoming\Volume_01\Equations\Revision_Exam_4\Eqn188.wmf"/>
          <p:cNvPicPr>
            <a:picLocks noChangeAspect="1" noChangeArrowheads="1"/>
          </p:cNvPicPr>
          <p:nvPr/>
        </p:nvPicPr>
        <p:blipFill>
          <a:blip r:embed="rId3" cstate="print">
            <a:extLst>
              <a:ext uri="{28A0092B-C50C-407E-A947-70E740481C1C}">
                <a14:useLocalDpi xmlns:a14="http://schemas.microsoft.com/office/drawing/2010/main" xmlns="" val="0"/>
              </a:ext>
            </a:extLst>
          </a:blip>
          <a:srcRect/>
          <a:stretch>
            <a:fillRect/>
          </a:stretch>
        </p:blipFill>
        <p:spPr bwMode="auto">
          <a:xfrm>
            <a:off x="1841500" y="2985388"/>
            <a:ext cx="1739900" cy="685800"/>
          </a:xfrm>
          <a:prstGeom prst="rect">
            <a:avLst/>
          </a:prstGeom>
          <a:noFill/>
          <a:extLst>
            <a:ext uri="{909E8E84-426E-40DD-AFC4-6F175D3DCCD1}">
              <a14:hiddenFill xmlns:a14="http://schemas.microsoft.com/office/drawing/2010/main" xmlns="">
                <a:solidFill>
                  <a:srgbClr val="FFFFFF"/>
                </a:solidFill>
              </a14:hiddenFill>
            </a:ext>
          </a:extLst>
        </p:spPr>
      </p:pic>
      <p:pic>
        <p:nvPicPr>
          <p:cNvPr id="20484" name="Picture 4" descr="\\172.16.2.26\Conver\CARRIBEAN\MATHEMATICS_VOL-1_PPT_DESIGN\Incoming\Volume_01\Equations\Revision_Exam_4\Eqn189.wmf"/>
          <p:cNvPicPr>
            <a:picLocks noChangeAspect="1" noChangeArrowheads="1"/>
          </p:cNvPicPr>
          <p:nvPr/>
        </p:nvPicPr>
        <p:blipFill>
          <a:blip r:embed="rId4" cstate="print">
            <a:extLst>
              <a:ext uri="{28A0092B-C50C-407E-A947-70E740481C1C}">
                <a14:useLocalDpi xmlns:a14="http://schemas.microsoft.com/office/drawing/2010/main" xmlns="" val="0"/>
              </a:ext>
            </a:extLst>
          </a:blip>
          <a:srcRect/>
          <a:stretch>
            <a:fillRect/>
          </a:stretch>
        </p:blipFill>
        <p:spPr bwMode="auto">
          <a:xfrm>
            <a:off x="4460875" y="3003039"/>
            <a:ext cx="1524000" cy="685800"/>
          </a:xfrm>
          <a:prstGeom prst="rect">
            <a:avLst/>
          </a:prstGeom>
          <a:noFill/>
          <a:extLst>
            <a:ext uri="{909E8E84-426E-40DD-AFC4-6F175D3DCCD1}">
              <a14:hiddenFill xmlns:a14="http://schemas.microsoft.com/office/drawing/2010/main" xmlns="">
                <a:solidFill>
                  <a:srgbClr val="FFFFFF"/>
                </a:solidFill>
              </a14:hiddenFill>
            </a:ext>
          </a:extLst>
        </p:spPr>
      </p:pic>
      <p:pic>
        <p:nvPicPr>
          <p:cNvPr id="20485" name="Picture 5" descr="\\172.16.2.26\Conver\CARRIBEAN\MATHEMATICS_VOL-1_PPT_DESIGN\Incoming\Volume_01\Equations\Revision_Exam_4\Eqn190.wmf"/>
          <p:cNvPicPr>
            <a:picLocks noChangeAspect="1" noChangeArrowheads="1"/>
          </p:cNvPicPr>
          <p:nvPr/>
        </p:nvPicPr>
        <p:blipFill>
          <a:blip r:embed="rId5" cstate="print">
            <a:extLst>
              <a:ext uri="{28A0092B-C50C-407E-A947-70E740481C1C}">
                <a14:useLocalDpi xmlns:a14="http://schemas.microsoft.com/office/drawing/2010/main" xmlns="" val="0"/>
              </a:ext>
            </a:extLst>
          </a:blip>
          <a:srcRect/>
          <a:stretch>
            <a:fillRect/>
          </a:stretch>
        </p:blipFill>
        <p:spPr bwMode="auto">
          <a:xfrm>
            <a:off x="1841500" y="3971925"/>
            <a:ext cx="1524000" cy="685800"/>
          </a:xfrm>
          <a:prstGeom prst="rect">
            <a:avLst/>
          </a:prstGeom>
          <a:noFill/>
          <a:extLst>
            <a:ext uri="{909E8E84-426E-40DD-AFC4-6F175D3DCCD1}">
              <a14:hiddenFill xmlns:a14="http://schemas.microsoft.com/office/drawing/2010/main" xmlns="">
                <a:solidFill>
                  <a:srgbClr val="FFFFFF"/>
                </a:solidFill>
              </a14:hiddenFill>
            </a:ext>
          </a:extLst>
        </p:spPr>
      </p:pic>
      <p:sp>
        <p:nvSpPr>
          <p:cNvPr id="17" name="Notched Right Arrow 16"/>
          <p:cNvSpPr/>
          <p:nvPr/>
        </p:nvSpPr>
        <p:spPr>
          <a:xfrm>
            <a:off x="7162800" y="6019800"/>
            <a:ext cx="1782315" cy="685800"/>
          </a:xfrm>
          <a:prstGeom prst="notchedRightArrow">
            <a:avLst/>
          </a:prstGeom>
          <a:blipFill>
            <a:blip r:embed="rId6" cstate="print">
              <a:extLst>
                <a:ext uri="{BEBA8EAE-BF5A-486C-A8C5-ECC9F3942E4B}">
                  <a14:imgProps xmlns:a14="http://schemas.microsoft.com/office/drawing/2010/main" xmlns="">
                    <a14:imgLayer r:embed="rId7">
                      <a14:imgEffect>
                        <a14:brightnessContrast bright="-20000" contrast="-20000"/>
                      </a14:imgEffect>
                    </a14:imgLayer>
                  </a14:imgProps>
                </a:ex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ANSWER</a:t>
            </a:r>
            <a:endParaRPr lang="en-US" sz="2000" b="1" dirty="0">
              <a:solidFill>
                <a:schemeClr val="tx1"/>
              </a:solidFill>
              <a:latin typeface="Times New Roman" pitchFamily="18" charset="0"/>
              <a:cs typeface="Times New Roman" pitchFamily="18" charset="0"/>
            </a:endParaRPr>
          </a:p>
        </p:txBody>
      </p:sp>
      <p:sp>
        <p:nvSpPr>
          <p:cNvPr id="13" name="TextBox 12"/>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4 Paper 1</a:t>
            </a:r>
          </a:p>
        </p:txBody>
      </p:sp>
    </p:spTree>
    <p:extLst>
      <p:ext uri="{BB962C8B-B14F-4D97-AF65-F5344CB8AC3E}">
        <p14:creationId xmlns:p14="http://schemas.microsoft.com/office/powerpoint/2010/main" xmlns="" val="3708062079"/>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500" fill="hold"/>
                                        <p:tgtEl>
                                          <p:spTgt spid="4"/>
                                        </p:tgtEl>
                                        <p:attrNameLst>
                                          <p:attrName>ppt_w</p:attrName>
                                        </p:attrNameLst>
                                      </p:cBhvr>
                                      <p:tavLst>
                                        <p:tav tm="0">
                                          <p:val>
                                            <p:fltVal val="0"/>
                                          </p:val>
                                        </p:tav>
                                        <p:tav tm="100000">
                                          <p:val>
                                            <p:strVal val="#ppt_w"/>
                                          </p:val>
                                        </p:tav>
                                      </p:tavLst>
                                    </p:anim>
                                    <p:anim calcmode="lin" valueType="num">
                                      <p:cBhvr>
                                        <p:cTn id="8" dur="500" fill="hold"/>
                                        <p:tgtEl>
                                          <p:spTgt spid="4"/>
                                        </p:tgtEl>
                                        <p:attrNameLst>
                                          <p:attrName>ppt_h</p:attrName>
                                        </p:attrNameLst>
                                      </p:cBhvr>
                                      <p:tavLst>
                                        <p:tav tm="0">
                                          <p:val>
                                            <p:fltVal val="0"/>
                                          </p:val>
                                        </p:tav>
                                        <p:tav tm="100000">
                                          <p:val>
                                            <p:strVal val="#ppt_h"/>
                                          </p:val>
                                        </p:tav>
                                      </p:tavLst>
                                    </p:anim>
                                    <p:animEffect transition="in" filter="fade">
                                      <p:cBhvr>
                                        <p:cTn id="9" dur="500"/>
                                        <p:tgtEl>
                                          <p:spTgt spid="4"/>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3"/>
                                        </p:tgtEl>
                                        <p:attrNameLst>
                                          <p:attrName>style.visibility</p:attrName>
                                        </p:attrNameLst>
                                      </p:cBhvr>
                                      <p:to>
                                        <p:strVal val="visible"/>
                                      </p:to>
                                    </p:set>
                                    <p:anim calcmode="lin" valueType="num">
                                      <p:cBhvr>
                                        <p:cTn id="12" dur="500" fill="hold"/>
                                        <p:tgtEl>
                                          <p:spTgt spid="3"/>
                                        </p:tgtEl>
                                        <p:attrNameLst>
                                          <p:attrName>ppt_w</p:attrName>
                                        </p:attrNameLst>
                                      </p:cBhvr>
                                      <p:tavLst>
                                        <p:tav tm="0">
                                          <p:val>
                                            <p:fltVal val="0"/>
                                          </p:val>
                                        </p:tav>
                                        <p:tav tm="100000">
                                          <p:val>
                                            <p:strVal val="#ppt_w"/>
                                          </p:val>
                                        </p:tav>
                                      </p:tavLst>
                                    </p:anim>
                                    <p:anim calcmode="lin" valueType="num">
                                      <p:cBhvr>
                                        <p:cTn id="13" dur="500" fill="hold"/>
                                        <p:tgtEl>
                                          <p:spTgt spid="3"/>
                                        </p:tgtEl>
                                        <p:attrNameLst>
                                          <p:attrName>ppt_h</p:attrName>
                                        </p:attrNameLst>
                                      </p:cBhvr>
                                      <p:tavLst>
                                        <p:tav tm="0">
                                          <p:val>
                                            <p:fltVal val="0"/>
                                          </p:val>
                                        </p:tav>
                                        <p:tav tm="100000">
                                          <p:val>
                                            <p:strVal val="#ppt_h"/>
                                          </p:val>
                                        </p:tav>
                                      </p:tavLst>
                                    </p:anim>
                                    <p:animEffect transition="in" filter="fade">
                                      <p:cBhvr>
                                        <p:cTn id="14" dur="500"/>
                                        <p:tgtEl>
                                          <p:spTgt spid="3"/>
                                        </p:tgtEl>
                                      </p:cBhvr>
                                    </p:animEffect>
                                  </p:childTnLst>
                                </p:cTn>
                              </p:par>
                            </p:childTnLst>
                          </p:cTn>
                        </p:par>
                      </p:childTnLst>
                    </p:cTn>
                  </p:par>
                  <p:par>
                    <p:cTn id="15" fill="hold">
                      <p:stCondLst>
                        <p:cond delay="indefinite"/>
                      </p:stCondLst>
                      <p:childTnLst>
                        <p:par>
                          <p:cTn id="16" fill="hold">
                            <p:stCondLst>
                              <p:cond delay="0"/>
                            </p:stCondLst>
                            <p:childTnLst>
                              <p:par>
                                <p:cTn id="17" presetID="53" presetClass="entr" presetSubtype="16" fill="hold" grpId="0" nodeType="clickEffect">
                                  <p:stCondLst>
                                    <p:cond delay="0"/>
                                  </p:stCondLst>
                                  <p:childTnLst>
                                    <p:set>
                                      <p:cBhvr>
                                        <p:cTn id="18" dur="1" fill="hold">
                                          <p:stCondLst>
                                            <p:cond delay="0"/>
                                          </p:stCondLst>
                                        </p:cTn>
                                        <p:tgtEl>
                                          <p:spTgt spid="9"/>
                                        </p:tgtEl>
                                        <p:attrNameLst>
                                          <p:attrName>style.visibility</p:attrName>
                                        </p:attrNameLst>
                                      </p:cBhvr>
                                      <p:to>
                                        <p:strVal val="visible"/>
                                      </p:to>
                                    </p:set>
                                    <p:anim calcmode="lin" valueType="num">
                                      <p:cBhvr>
                                        <p:cTn id="19" dur="500" fill="hold"/>
                                        <p:tgtEl>
                                          <p:spTgt spid="9"/>
                                        </p:tgtEl>
                                        <p:attrNameLst>
                                          <p:attrName>ppt_w</p:attrName>
                                        </p:attrNameLst>
                                      </p:cBhvr>
                                      <p:tavLst>
                                        <p:tav tm="0">
                                          <p:val>
                                            <p:fltVal val="0"/>
                                          </p:val>
                                        </p:tav>
                                        <p:tav tm="100000">
                                          <p:val>
                                            <p:strVal val="#ppt_w"/>
                                          </p:val>
                                        </p:tav>
                                      </p:tavLst>
                                    </p:anim>
                                    <p:anim calcmode="lin" valueType="num">
                                      <p:cBhvr>
                                        <p:cTn id="20" dur="500" fill="hold"/>
                                        <p:tgtEl>
                                          <p:spTgt spid="9"/>
                                        </p:tgtEl>
                                        <p:attrNameLst>
                                          <p:attrName>ppt_h</p:attrName>
                                        </p:attrNameLst>
                                      </p:cBhvr>
                                      <p:tavLst>
                                        <p:tav tm="0">
                                          <p:val>
                                            <p:fltVal val="0"/>
                                          </p:val>
                                        </p:tav>
                                        <p:tav tm="100000">
                                          <p:val>
                                            <p:strVal val="#ppt_h"/>
                                          </p:val>
                                        </p:tav>
                                      </p:tavLst>
                                    </p:anim>
                                    <p:animEffect transition="in" filter="fade">
                                      <p:cBhvr>
                                        <p:cTn id="21" dur="500"/>
                                        <p:tgtEl>
                                          <p:spTgt spid="9"/>
                                        </p:tgtEl>
                                      </p:cBhvr>
                                    </p:animEffect>
                                  </p:childTnLst>
                                </p:cTn>
                              </p:par>
                              <p:par>
                                <p:cTn id="22" presetID="53" presetClass="entr" presetSubtype="16" fill="hold" nodeType="withEffect">
                                  <p:stCondLst>
                                    <p:cond delay="0"/>
                                  </p:stCondLst>
                                  <p:childTnLst>
                                    <p:set>
                                      <p:cBhvr>
                                        <p:cTn id="23" dur="1" fill="hold">
                                          <p:stCondLst>
                                            <p:cond delay="0"/>
                                          </p:stCondLst>
                                        </p:cTn>
                                        <p:tgtEl>
                                          <p:spTgt spid="20483"/>
                                        </p:tgtEl>
                                        <p:attrNameLst>
                                          <p:attrName>style.visibility</p:attrName>
                                        </p:attrNameLst>
                                      </p:cBhvr>
                                      <p:to>
                                        <p:strVal val="visible"/>
                                      </p:to>
                                    </p:set>
                                    <p:anim calcmode="lin" valueType="num">
                                      <p:cBhvr>
                                        <p:cTn id="24" dur="500" fill="hold"/>
                                        <p:tgtEl>
                                          <p:spTgt spid="20483"/>
                                        </p:tgtEl>
                                        <p:attrNameLst>
                                          <p:attrName>ppt_w</p:attrName>
                                        </p:attrNameLst>
                                      </p:cBhvr>
                                      <p:tavLst>
                                        <p:tav tm="0">
                                          <p:val>
                                            <p:fltVal val="0"/>
                                          </p:val>
                                        </p:tav>
                                        <p:tav tm="100000">
                                          <p:val>
                                            <p:strVal val="#ppt_w"/>
                                          </p:val>
                                        </p:tav>
                                      </p:tavLst>
                                    </p:anim>
                                    <p:anim calcmode="lin" valueType="num">
                                      <p:cBhvr>
                                        <p:cTn id="25" dur="500" fill="hold"/>
                                        <p:tgtEl>
                                          <p:spTgt spid="20483"/>
                                        </p:tgtEl>
                                        <p:attrNameLst>
                                          <p:attrName>ppt_h</p:attrName>
                                        </p:attrNameLst>
                                      </p:cBhvr>
                                      <p:tavLst>
                                        <p:tav tm="0">
                                          <p:val>
                                            <p:fltVal val="0"/>
                                          </p:val>
                                        </p:tav>
                                        <p:tav tm="100000">
                                          <p:val>
                                            <p:strVal val="#ppt_h"/>
                                          </p:val>
                                        </p:tav>
                                      </p:tavLst>
                                    </p:anim>
                                    <p:animEffect transition="in" filter="fade">
                                      <p:cBhvr>
                                        <p:cTn id="26" dur="500"/>
                                        <p:tgtEl>
                                          <p:spTgt spid="20483"/>
                                        </p:tgtEl>
                                      </p:cBhvr>
                                    </p:animEffect>
                                  </p:childTnLst>
                                </p:cTn>
                              </p:par>
                              <p:par>
                                <p:cTn id="27" presetID="53" presetClass="entr" presetSubtype="16" fill="hold" grpId="0" nodeType="withEffect">
                                  <p:stCondLst>
                                    <p:cond delay="0"/>
                                  </p:stCondLst>
                                  <p:childTnLst>
                                    <p:set>
                                      <p:cBhvr>
                                        <p:cTn id="28" dur="1" fill="hold">
                                          <p:stCondLst>
                                            <p:cond delay="0"/>
                                          </p:stCondLst>
                                        </p:cTn>
                                        <p:tgtEl>
                                          <p:spTgt spid="10"/>
                                        </p:tgtEl>
                                        <p:attrNameLst>
                                          <p:attrName>style.visibility</p:attrName>
                                        </p:attrNameLst>
                                      </p:cBhvr>
                                      <p:to>
                                        <p:strVal val="visible"/>
                                      </p:to>
                                    </p:set>
                                    <p:anim calcmode="lin" valueType="num">
                                      <p:cBhvr>
                                        <p:cTn id="29" dur="500" fill="hold"/>
                                        <p:tgtEl>
                                          <p:spTgt spid="10"/>
                                        </p:tgtEl>
                                        <p:attrNameLst>
                                          <p:attrName>ppt_w</p:attrName>
                                        </p:attrNameLst>
                                      </p:cBhvr>
                                      <p:tavLst>
                                        <p:tav tm="0">
                                          <p:val>
                                            <p:fltVal val="0"/>
                                          </p:val>
                                        </p:tav>
                                        <p:tav tm="100000">
                                          <p:val>
                                            <p:strVal val="#ppt_w"/>
                                          </p:val>
                                        </p:tav>
                                      </p:tavLst>
                                    </p:anim>
                                    <p:anim calcmode="lin" valueType="num">
                                      <p:cBhvr>
                                        <p:cTn id="30" dur="500" fill="hold"/>
                                        <p:tgtEl>
                                          <p:spTgt spid="10"/>
                                        </p:tgtEl>
                                        <p:attrNameLst>
                                          <p:attrName>ppt_h</p:attrName>
                                        </p:attrNameLst>
                                      </p:cBhvr>
                                      <p:tavLst>
                                        <p:tav tm="0">
                                          <p:val>
                                            <p:fltVal val="0"/>
                                          </p:val>
                                        </p:tav>
                                        <p:tav tm="100000">
                                          <p:val>
                                            <p:strVal val="#ppt_h"/>
                                          </p:val>
                                        </p:tav>
                                      </p:tavLst>
                                    </p:anim>
                                    <p:animEffect transition="in" filter="fade">
                                      <p:cBhvr>
                                        <p:cTn id="31" dur="500"/>
                                        <p:tgtEl>
                                          <p:spTgt spid="10"/>
                                        </p:tgtEl>
                                      </p:cBhvr>
                                    </p:animEffect>
                                  </p:childTnLst>
                                </p:cTn>
                              </p:par>
                              <p:par>
                                <p:cTn id="32" presetID="53" presetClass="entr" presetSubtype="16" fill="hold" nodeType="withEffect">
                                  <p:stCondLst>
                                    <p:cond delay="0"/>
                                  </p:stCondLst>
                                  <p:childTnLst>
                                    <p:set>
                                      <p:cBhvr>
                                        <p:cTn id="33" dur="1" fill="hold">
                                          <p:stCondLst>
                                            <p:cond delay="0"/>
                                          </p:stCondLst>
                                        </p:cTn>
                                        <p:tgtEl>
                                          <p:spTgt spid="20484"/>
                                        </p:tgtEl>
                                        <p:attrNameLst>
                                          <p:attrName>style.visibility</p:attrName>
                                        </p:attrNameLst>
                                      </p:cBhvr>
                                      <p:to>
                                        <p:strVal val="visible"/>
                                      </p:to>
                                    </p:set>
                                    <p:anim calcmode="lin" valueType="num">
                                      <p:cBhvr>
                                        <p:cTn id="34" dur="500" fill="hold"/>
                                        <p:tgtEl>
                                          <p:spTgt spid="20484"/>
                                        </p:tgtEl>
                                        <p:attrNameLst>
                                          <p:attrName>ppt_w</p:attrName>
                                        </p:attrNameLst>
                                      </p:cBhvr>
                                      <p:tavLst>
                                        <p:tav tm="0">
                                          <p:val>
                                            <p:fltVal val="0"/>
                                          </p:val>
                                        </p:tav>
                                        <p:tav tm="100000">
                                          <p:val>
                                            <p:strVal val="#ppt_w"/>
                                          </p:val>
                                        </p:tav>
                                      </p:tavLst>
                                    </p:anim>
                                    <p:anim calcmode="lin" valueType="num">
                                      <p:cBhvr>
                                        <p:cTn id="35" dur="500" fill="hold"/>
                                        <p:tgtEl>
                                          <p:spTgt spid="20484"/>
                                        </p:tgtEl>
                                        <p:attrNameLst>
                                          <p:attrName>ppt_h</p:attrName>
                                        </p:attrNameLst>
                                      </p:cBhvr>
                                      <p:tavLst>
                                        <p:tav tm="0">
                                          <p:val>
                                            <p:fltVal val="0"/>
                                          </p:val>
                                        </p:tav>
                                        <p:tav tm="100000">
                                          <p:val>
                                            <p:strVal val="#ppt_h"/>
                                          </p:val>
                                        </p:tav>
                                      </p:tavLst>
                                    </p:anim>
                                    <p:animEffect transition="in" filter="fade">
                                      <p:cBhvr>
                                        <p:cTn id="36" dur="500"/>
                                        <p:tgtEl>
                                          <p:spTgt spid="20484"/>
                                        </p:tgtEl>
                                      </p:cBhvr>
                                    </p:animEffect>
                                  </p:childTnLst>
                                </p:cTn>
                              </p:par>
                              <p:par>
                                <p:cTn id="37" presetID="53" presetClass="entr" presetSubtype="16" fill="hold" grpId="0" nodeType="withEffect">
                                  <p:stCondLst>
                                    <p:cond delay="0"/>
                                  </p:stCondLst>
                                  <p:childTnLst>
                                    <p:set>
                                      <p:cBhvr>
                                        <p:cTn id="38" dur="1" fill="hold">
                                          <p:stCondLst>
                                            <p:cond delay="0"/>
                                          </p:stCondLst>
                                        </p:cTn>
                                        <p:tgtEl>
                                          <p:spTgt spid="11"/>
                                        </p:tgtEl>
                                        <p:attrNameLst>
                                          <p:attrName>style.visibility</p:attrName>
                                        </p:attrNameLst>
                                      </p:cBhvr>
                                      <p:to>
                                        <p:strVal val="visible"/>
                                      </p:to>
                                    </p:set>
                                    <p:anim calcmode="lin" valueType="num">
                                      <p:cBhvr>
                                        <p:cTn id="39" dur="500" fill="hold"/>
                                        <p:tgtEl>
                                          <p:spTgt spid="11"/>
                                        </p:tgtEl>
                                        <p:attrNameLst>
                                          <p:attrName>ppt_w</p:attrName>
                                        </p:attrNameLst>
                                      </p:cBhvr>
                                      <p:tavLst>
                                        <p:tav tm="0">
                                          <p:val>
                                            <p:fltVal val="0"/>
                                          </p:val>
                                        </p:tav>
                                        <p:tav tm="100000">
                                          <p:val>
                                            <p:strVal val="#ppt_w"/>
                                          </p:val>
                                        </p:tav>
                                      </p:tavLst>
                                    </p:anim>
                                    <p:anim calcmode="lin" valueType="num">
                                      <p:cBhvr>
                                        <p:cTn id="40" dur="500" fill="hold"/>
                                        <p:tgtEl>
                                          <p:spTgt spid="11"/>
                                        </p:tgtEl>
                                        <p:attrNameLst>
                                          <p:attrName>ppt_h</p:attrName>
                                        </p:attrNameLst>
                                      </p:cBhvr>
                                      <p:tavLst>
                                        <p:tav tm="0">
                                          <p:val>
                                            <p:fltVal val="0"/>
                                          </p:val>
                                        </p:tav>
                                        <p:tav tm="100000">
                                          <p:val>
                                            <p:strVal val="#ppt_h"/>
                                          </p:val>
                                        </p:tav>
                                      </p:tavLst>
                                    </p:anim>
                                    <p:animEffect transition="in" filter="fade">
                                      <p:cBhvr>
                                        <p:cTn id="41" dur="500"/>
                                        <p:tgtEl>
                                          <p:spTgt spid="11"/>
                                        </p:tgtEl>
                                      </p:cBhvr>
                                    </p:animEffect>
                                  </p:childTnLst>
                                </p:cTn>
                              </p:par>
                              <p:par>
                                <p:cTn id="42" presetID="53" presetClass="entr" presetSubtype="16" fill="hold" nodeType="withEffect">
                                  <p:stCondLst>
                                    <p:cond delay="0"/>
                                  </p:stCondLst>
                                  <p:childTnLst>
                                    <p:set>
                                      <p:cBhvr>
                                        <p:cTn id="43" dur="1" fill="hold">
                                          <p:stCondLst>
                                            <p:cond delay="0"/>
                                          </p:stCondLst>
                                        </p:cTn>
                                        <p:tgtEl>
                                          <p:spTgt spid="20485"/>
                                        </p:tgtEl>
                                        <p:attrNameLst>
                                          <p:attrName>style.visibility</p:attrName>
                                        </p:attrNameLst>
                                      </p:cBhvr>
                                      <p:to>
                                        <p:strVal val="visible"/>
                                      </p:to>
                                    </p:set>
                                    <p:anim calcmode="lin" valueType="num">
                                      <p:cBhvr>
                                        <p:cTn id="44" dur="500" fill="hold"/>
                                        <p:tgtEl>
                                          <p:spTgt spid="20485"/>
                                        </p:tgtEl>
                                        <p:attrNameLst>
                                          <p:attrName>ppt_w</p:attrName>
                                        </p:attrNameLst>
                                      </p:cBhvr>
                                      <p:tavLst>
                                        <p:tav tm="0">
                                          <p:val>
                                            <p:fltVal val="0"/>
                                          </p:val>
                                        </p:tav>
                                        <p:tav tm="100000">
                                          <p:val>
                                            <p:strVal val="#ppt_w"/>
                                          </p:val>
                                        </p:tav>
                                      </p:tavLst>
                                    </p:anim>
                                    <p:anim calcmode="lin" valueType="num">
                                      <p:cBhvr>
                                        <p:cTn id="45" dur="500" fill="hold"/>
                                        <p:tgtEl>
                                          <p:spTgt spid="20485"/>
                                        </p:tgtEl>
                                        <p:attrNameLst>
                                          <p:attrName>ppt_h</p:attrName>
                                        </p:attrNameLst>
                                      </p:cBhvr>
                                      <p:tavLst>
                                        <p:tav tm="0">
                                          <p:val>
                                            <p:fltVal val="0"/>
                                          </p:val>
                                        </p:tav>
                                        <p:tav tm="100000">
                                          <p:val>
                                            <p:strVal val="#ppt_h"/>
                                          </p:val>
                                        </p:tav>
                                      </p:tavLst>
                                    </p:anim>
                                    <p:animEffect transition="in" filter="fade">
                                      <p:cBhvr>
                                        <p:cTn id="46" dur="500"/>
                                        <p:tgtEl>
                                          <p:spTgt spid="20485"/>
                                        </p:tgtEl>
                                      </p:cBhvr>
                                    </p:animEffect>
                                  </p:childTnLst>
                                </p:cTn>
                              </p:par>
                              <p:par>
                                <p:cTn id="47" presetID="53" presetClass="entr" presetSubtype="16" fill="hold" grpId="0" nodeType="withEffect">
                                  <p:stCondLst>
                                    <p:cond delay="0"/>
                                  </p:stCondLst>
                                  <p:childTnLst>
                                    <p:set>
                                      <p:cBhvr>
                                        <p:cTn id="48" dur="1" fill="hold">
                                          <p:stCondLst>
                                            <p:cond delay="0"/>
                                          </p:stCondLst>
                                        </p:cTn>
                                        <p:tgtEl>
                                          <p:spTgt spid="12"/>
                                        </p:tgtEl>
                                        <p:attrNameLst>
                                          <p:attrName>style.visibility</p:attrName>
                                        </p:attrNameLst>
                                      </p:cBhvr>
                                      <p:to>
                                        <p:strVal val="visible"/>
                                      </p:to>
                                    </p:set>
                                    <p:anim calcmode="lin" valueType="num">
                                      <p:cBhvr>
                                        <p:cTn id="49" dur="500" fill="hold"/>
                                        <p:tgtEl>
                                          <p:spTgt spid="12"/>
                                        </p:tgtEl>
                                        <p:attrNameLst>
                                          <p:attrName>ppt_w</p:attrName>
                                        </p:attrNameLst>
                                      </p:cBhvr>
                                      <p:tavLst>
                                        <p:tav tm="0">
                                          <p:val>
                                            <p:fltVal val="0"/>
                                          </p:val>
                                        </p:tav>
                                        <p:tav tm="100000">
                                          <p:val>
                                            <p:strVal val="#ppt_w"/>
                                          </p:val>
                                        </p:tav>
                                      </p:tavLst>
                                    </p:anim>
                                    <p:anim calcmode="lin" valueType="num">
                                      <p:cBhvr>
                                        <p:cTn id="50" dur="500" fill="hold"/>
                                        <p:tgtEl>
                                          <p:spTgt spid="12"/>
                                        </p:tgtEl>
                                        <p:attrNameLst>
                                          <p:attrName>ppt_h</p:attrName>
                                        </p:attrNameLst>
                                      </p:cBhvr>
                                      <p:tavLst>
                                        <p:tav tm="0">
                                          <p:val>
                                            <p:fltVal val="0"/>
                                          </p:val>
                                        </p:tav>
                                        <p:tav tm="100000">
                                          <p:val>
                                            <p:strVal val="#ppt_h"/>
                                          </p:val>
                                        </p:tav>
                                      </p:tavLst>
                                    </p:anim>
                                    <p:animEffect transition="in" filter="fade">
                                      <p:cBhvr>
                                        <p:cTn id="51" dur="500"/>
                                        <p:tgtEl>
                                          <p:spTgt spid="12"/>
                                        </p:tgtEl>
                                      </p:cBhvr>
                                    </p:animEffect>
                                  </p:childTnLst>
                                </p:cTn>
                              </p:par>
                              <p:par>
                                <p:cTn id="52" presetID="53" presetClass="entr" presetSubtype="16" fill="hold" nodeType="withEffect">
                                  <p:stCondLst>
                                    <p:cond delay="0"/>
                                  </p:stCondLst>
                                  <p:childTnLst>
                                    <p:set>
                                      <p:cBhvr>
                                        <p:cTn id="53" dur="1" fill="hold">
                                          <p:stCondLst>
                                            <p:cond delay="0"/>
                                          </p:stCondLst>
                                        </p:cTn>
                                        <p:tgtEl>
                                          <p:spTgt spid="20482"/>
                                        </p:tgtEl>
                                        <p:attrNameLst>
                                          <p:attrName>style.visibility</p:attrName>
                                        </p:attrNameLst>
                                      </p:cBhvr>
                                      <p:to>
                                        <p:strVal val="visible"/>
                                      </p:to>
                                    </p:set>
                                    <p:anim calcmode="lin" valueType="num">
                                      <p:cBhvr>
                                        <p:cTn id="54" dur="500" fill="hold"/>
                                        <p:tgtEl>
                                          <p:spTgt spid="20482"/>
                                        </p:tgtEl>
                                        <p:attrNameLst>
                                          <p:attrName>ppt_w</p:attrName>
                                        </p:attrNameLst>
                                      </p:cBhvr>
                                      <p:tavLst>
                                        <p:tav tm="0">
                                          <p:val>
                                            <p:fltVal val="0"/>
                                          </p:val>
                                        </p:tav>
                                        <p:tav tm="100000">
                                          <p:val>
                                            <p:strVal val="#ppt_w"/>
                                          </p:val>
                                        </p:tav>
                                      </p:tavLst>
                                    </p:anim>
                                    <p:anim calcmode="lin" valueType="num">
                                      <p:cBhvr>
                                        <p:cTn id="55" dur="500" fill="hold"/>
                                        <p:tgtEl>
                                          <p:spTgt spid="20482"/>
                                        </p:tgtEl>
                                        <p:attrNameLst>
                                          <p:attrName>ppt_h</p:attrName>
                                        </p:attrNameLst>
                                      </p:cBhvr>
                                      <p:tavLst>
                                        <p:tav tm="0">
                                          <p:val>
                                            <p:fltVal val="0"/>
                                          </p:val>
                                        </p:tav>
                                        <p:tav tm="100000">
                                          <p:val>
                                            <p:strVal val="#ppt_h"/>
                                          </p:val>
                                        </p:tav>
                                      </p:tavLst>
                                    </p:anim>
                                    <p:animEffect transition="in" filter="fade">
                                      <p:cBhvr>
                                        <p:cTn id="56" dur="500"/>
                                        <p:tgtEl>
                                          <p:spTgt spid="20482"/>
                                        </p:tgtEl>
                                      </p:cBhvr>
                                    </p:animEffect>
                                  </p:childTnLst>
                                </p:cTn>
                              </p:par>
                            </p:childTnLst>
                          </p:cTn>
                        </p:par>
                      </p:childTnLst>
                    </p:cTn>
                  </p:par>
                  <p:par>
                    <p:cTn id="57" fill="hold">
                      <p:stCondLst>
                        <p:cond delay="indefinite"/>
                      </p:stCondLst>
                      <p:childTnLst>
                        <p:par>
                          <p:cTn id="58" fill="hold">
                            <p:stCondLst>
                              <p:cond delay="0"/>
                            </p:stCondLst>
                            <p:childTnLst>
                              <p:par>
                                <p:cTn id="59" presetID="3" presetClass="entr" presetSubtype="10" fill="hold" grpId="0" nodeType="clickEffect">
                                  <p:stCondLst>
                                    <p:cond delay="0"/>
                                  </p:stCondLst>
                                  <p:childTnLst>
                                    <p:set>
                                      <p:cBhvr>
                                        <p:cTn id="60" dur="1" fill="hold">
                                          <p:stCondLst>
                                            <p:cond delay="0"/>
                                          </p:stCondLst>
                                        </p:cTn>
                                        <p:tgtEl>
                                          <p:spTgt spid="17"/>
                                        </p:tgtEl>
                                        <p:attrNameLst>
                                          <p:attrName>style.visibility</p:attrName>
                                        </p:attrNameLst>
                                      </p:cBhvr>
                                      <p:to>
                                        <p:strVal val="visible"/>
                                      </p:to>
                                    </p:set>
                                    <p:animEffect transition="in" filter="blinds(horizontal)">
                                      <p:cBhvr>
                                        <p:cTn id="61"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9" grpId="0"/>
      <p:bldP spid="10" grpId="0"/>
      <p:bldP spid="11" grpId="0"/>
      <p:bldP spid="12" grpId="0"/>
      <p:bldP spid="17" grpId="0" animBg="1"/>
    </p:bldLst>
  </p:timing>
</p:sld>
</file>

<file path=ppt/slides/slide7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1507" name="Picture 3" descr="\\172.16.2.26\Conver\CARRIBEAN\MATHEMATICS_VOL-1_PPT_DESIGN\Incoming\Volume_01\Equations\Revision_Exam_4\Eqn192.wmf"/>
          <p:cNvPicPr>
            <a:picLocks noChangeAspect="1" noChangeArrowheads="1"/>
          </p:cNvPicPr>
          <p:nvPr/>
        </p:nvPicPr>
        <p:blipFill>
          <a:blip r:embed="rId2" cstate="print">
            <a:extLst>
              <a:ext uri="{28A0092B-C50C-407E-A947-70E740481C1C}">
                <a14:useLocalDpi xmlns:a14="http://schemas.microsoft.com/office/drawing/2010/main" xmlns="" val="0"/>
              </a:ext>
            </a:extLst>
          </a:blip>
          <a:srcRect/>
          <a:stretch>
            <a:fillRect/>
          </a:stretch>
        </p:blipFill>
        <p:spPr bwMode="auto">
          <a:xfrm>
            <a:off x="1409700" y="2171700"/>
            <a:ext cx="2286000" cy="685800"/>
          </a:xfrm>
          <a:prstGeom prst="rect">
            <a:avLst/>
          </a:prstGeom>
          <a:noFill/>
          <a:extLst>
            <a:ext uri="{909E8E84-426E-40DD-AFC4-6F175D3DCCD1}">
              <a14:hiddenFill xmlns:a14="http://schemas.microsoft.com/office/drawing/2010/main" xmlns="">
                <a:solidFill>
                  <a:srgbClr val="FFFFFF"/>
                </a:solidFill>
              </a14:hiddenFill>
            </a:ext>
          </a:extLst>
        </p:spPr>
      </p:pic>
      <p:pic>
        <p:nvPicPr>
          <p:cNvPr id="21508" name="Picture 4" descr="\\172.16.2.26\Conver\CARRIBEAN\MATHEMATICS_VOL-1_PPT_DESIGN\Incoming\Volume_01\Equations\Revision_Exam_4\Eqn193.wmf"/>
          <p:cNvPicPr>
            <a:picLocks noChangeAspect="1" noChangeArrowheads="1"/>
          </p:cNvPicPr>
          <p:nvPr/>
        </p:nvPicPr>
        <p:blipFill>
          <a:blip r:embed="rId3" cstate="print">
            <a:extLst>
              <a:ext uri="{28A0092B-C50C-407E-A947-70E740481C1C}">
                <a14:useLocalDpi xmlns:a14="http://schemas.microsoft.com/office/drawing/2010/main" xmlns="" val="0"/>
              </a:ext>
            </a:extLst>
          </a:blip>
          <a:srcRect/>
          <a:stretch>
            <a:fillRect/>
          </a:stretch>
        </p:blipFill>
        <p:spPr bwMode="auto">
          <a:xfrm>
            <a:off x="1066800" y="3038475"/>
            <a:ext cx="2705100" cy="342900"/>
          </a:xfrm>
          <a:prstGeom prst="rect">
            <a:avLst/>
          </a:prstGeom>
          <a:noFill/>
          <a:extLst>
            <a:ext uri="{909E8E84-426E-40DD-AFC4-6F175D3DCCD1}">
              <a14:hiddenFill xmlns:a14="http://schemas.microsoft.com/office/drawing/2010/main" xmlns="">
                <a:solidFill>
                  <a:srgbClr val="FFFFFF"/>
                </a:solidFill>
              </a14:hiddenFill>
            </a:ext>
          </a:extLst>
        </p:spPr>
      </p:pic>
      <p:sp>
        <p:nvSpPr>
          <p:cNvPr id="6" name="Rectangle 5"/>
          <p:cNvSpPr/>
          <p:nvPr/>
        </p:nvSpPr>
        <p:spPr>
          <a:xfrm>
            <a:off x="609600" y="2295525"/>
            <a:ext cx="627095" cy="446276"/>
          </a:xfrm>
          <a:prstGeom prst="rect">
            <a:avLst/>
          </a:prstGeom>
        </p:spPr>
        <p:txBody>
          <a:bodyPr wrap="none">
            <a:spAutoFit/>
          </a:bodyPr>
          <a:lstStyle/>
          <a:p>
            <a:r>
              <a:rPr lang="en-US" sz="2300" b="1" smtClean="0">
                <a:latin typeface="Times New Roman" pitchFamily="18" charset="0"/>
                <a:cs typeface="Times New Roman" pitchFamily="18" charset="0"/>
              </a:rPr>
              <a:t>52. </a:t>
            </a:r>
            <a:endParaRPr lang="en-US" sz="2300" dirty="0">
              <a:latin typeface="Times New Roman" pitchFamily="18" charset="0"/>
              <a:cs typeface="Times New Roman" pitchFamily="18" charset="0"/>
            </a:endParaRPr>
          </a:p>
        </p:txBody>
      </p:sp>
      <p:pic>
        <p:nvPicPr>
          <p:cNvPr id="7" name="Picture 2" descr="\\172.16.2.26\Conver\CARRIBEAN\MATHEMATICS_VOL-1_PPT_DESIGN\Incoming\Volume_01\Equations\Revision_Exam_4\Eqn194.wmf"/>
          <p:cNvPicPr>
            <a:picLocks noChangeAspect="1" noChangeArrowheads="1"/>
          </p:cNvPicPr>
          <p:nvPr/>
        </p:nvPicPr>
        <p:blipFill>
          <a:blip r:embed="rId4" cstate="print">
            <a:extLst>
              <a:ext uri="{28A0092B-C50C-407E-A947-70E740481C1C}">
                <a14:useLocalDpi xmlns:a14="http://schemas.microsoft.com/office/drawing/2010/main" xmlns="" val="0"/>
              </a:ext>
            </a:extLst>
          </a:blip>
          <a:srcRect/>
          <a:stretch>
            <a:fillRect/>
          </a:stretch>
        </p:blipFill>
        <p:spPr bwMode="auto">
          <a:xfrm>
            <a:off x="1447800" y="3505200"/>
            <a:ext cx="1739900" cy="685800"/>
          </a:xfrm>
          <a:prstGeom prst="rect">
            <a:avLst/>
          </a:prstGeom>
          <a:noFill/>
          <a:extLst>
            <a:ext uri="{909E8E84-426E-40DD-AFC4-6F175D3DCCD1}">
              <a14:hiddenFill xmlns:a14="http://schemas.microsoft.com/office/drawing/2010/main" xmlns="">
                <a:solidFill>
                  <a:srgbClr val="FFFFFF"/>
                </a:solidFill>
              </a14:hiddenFill>
            </a:ext>
          </a:extLst>
        </p:spPr>
      </p:pic>
      <p:sp>
        <p:nvSpPr>
          <p:cNvPr id="8"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4 Paper 1</a:t>
            </a:r>
          </a:p>
        </p:txBody>
      </p:sp>
    </p:spTree>
    <p:extLst>
      <p:ext uri="{BB962C8B-B14F-4D97-AF65-F5344CB8AC3E}">
        <p14:creationId xmlns:p14="http://schemas.microsoft.com/office/powerpoint/2010/main" xmlns="" val="180519815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500" fill="hold"/>
                                        <p:tgtEl>
                                          <p:spTgt spid="6"/>
                                        </p:tgtEl>
                                        <p:attrNameLst>
                                          <p:attrName>ppt_w</p:attrName>
                                        </p:attrNameLst>
                                      </p:cBhvr>
                                      <p:tavLst>
                                        <p:tav tm="0">
                                          <p:val>
                                            <p:fltVal val="0"/>
                                          </p:val>
                                        </p:tav>
                                        <p:tav tm="100000">
                                          <p:val>
                                            <p:strVal val="#ppt_w"/>
                                          </p:val>
                                        </p:tav>
                                      </p:tavLst>
                                    </p:anim>
                                    <p:anim calcmode="lin" valueType="num">
                                      <p:cBhvr>
                                        <p:cTn id="8" dur="500" fill="hold"/>
                                        <p:tgtEl>
                                          <p:spTgt spid="6"/>
                                        </p:tgtEl>
                                        <p:attrNameLst>
                                          <p:attrName>ppt_h</p:attrName>
                                        </p:attrNameLst>
                                      </p:cBhvr>
                                      <p:tavLst>
                                        <p:tav tm="0">
                                          <p:val>
                                            <p:fltVal val="0"/>
                                          </p:val>
                                        </p:tav>
                                        <p:tav tm="100000">
                                          <p:val>
                                            <p:strVal val="#ppt_h"/>
                                          </p:val>
                                        </p:tav>
                                      </p:tavLst>
                                    </p:anim>
                                    <p:animEffect transition="in" filter="fade">
                                      <p:cBhvr>
                                        <p:cTn id="9" dur="500"/>
                                        <p:tgtEl>
                                          <p:spTgt spid="6"/>
                                        </p:tgtEl>
                                      </p:cBhvr>
                                    </p:animEffect>
                                  </p:childTnLst>
                                </p:cTn>
                              </p:par>
                              <p:par>
                                <p:cTn id="10" presetID="53" presetClass="entr" presetSubtype="16" fill="hold" nodeType="withEffect">
                                  <p:stCondLst>
                                    <p:cond delay="0"/>
                                  </p:stCondLst>
                                  <p:childTnLst>
                                    <p:set>
                                      <p:cBhvr>
                                        <p:cTn id="11" dur="1" fill="hold">
                                          <p:stCondLst>
                                            <p:cond delay="0"/>
                                          </p:stCondLst>
                                        </p:cTn>
                                        <p:tgtEl>
                                          <p:spTgt spid="21507"/>
                                        </p:tgtEl>
                                        <p:attrNameLst>
                                          <p:attrName>style.visibility</p:attrName>
                                        </p:attrNameLst>
                                      </p:cBhvr>
                                      <p:to>
                                        <p:strVal val="visible"/>
                                      </p:to>
                                    </p:set>
                                    <p:anim calcmode="lin" valueType="num">
                                      <p:cBhvr>
                                        <p:cTn id="12" dur="500" fill="hold"/>
                                        <p:tgtEl>
                                          <p:spTgt spid="21507"/>
                                        </p:tgtEl>
                                        <p:attrNameLst>
                                          <p:attrName>ppt_w</p:attrName>
                                        </p:attrNameLst>
                                      </p:cBhvr>
                                      <p:tavLst>
                                        <p:tav tm="0">
                                          <p:val>
                                            <p:fltVal val="0"/>
                                          </p:val>
                                        </p:tav>
                                        <p:tav tm="100000">
                                          <p:val>
                                            <p:strVal val="#ppt_w"/>
                                          </p:val>
                                        </p:tav>
                                      </p:tavLst>
                                    </p:anim>
                                    <p:anim calcmode="lin" valueType="num">
                                      <p:cBhvr>
                                        <p:cTn id="13" dur="500" fill="hold"/>
                                        <p:tgtEl>
                                          <p:spTgt spid="21507"/>
                                        </p:tgtEl>
                                        <p:attrNameLst>
                                          <p:attrName>ppt_h</p:attrName>
                                        </p:attrNameLst>
                                      </p:cBhvr>
                                      <p:tavLst>
                                        <p:tav tm="0">
                                          <p:val>
                                            <p:fltVal val="0"/>
                                          </p:val>
                                        </p:tav>
                                        <p:tav tm="100000">
                                          <p:val>
                                            <p:strVal val="#ppt_h"/>
                                          </p:val>
                                        </p:tav>
                                      </p:tavLst>
                                    </p:anim>
                                    <p:animEffect transition="in" filter="fade">
                                      <p:cBhvr>
                                        <p:cTn id="14" dur="500"/>
                                        <p:tgtEl>
                                          <p:spTgt spid="21507"/>
                                        </p:tgtEl>
                                      </p:cBhvr>
                                    </p:animEffect>
                                  </p:childTnLst>
                                </p:cTn>
                              </p:par>
                              <p:par>
                                <p:cTn id="15" presetID="53" presetClass="entr" presetSubtype="16" fill="hold" nodeType="withEffect">
                                  <p:stCondLst>
                                    <p:cond delay="0"/>
                                  </p:stCondLst>
                                  <p:childTnLst>
                                    <p:set>
                                      <p:cBhvr>
                                        <p:cTn id="16" dur="1" fill="hold">
                                          <p:stCondLst>
                                            <p:cond delay="0"/>
                                          </p:stCondLst>
                                        </p:cTn>
                                        <p:tgtEl>
                                          <p:spTgt spid="21508"/>
                                        </p:tgtEl>
                                        <p:attrNameLst>
                                          <p:attrName>style.visibility</p:attrName>
                                        </p:attrNameLst>
                                      </p:cBhvr>
                                      <p:to>
                                        <p:strVal val="visible"/>
                                      </p:to>
                                    </p:set>
                                    <p:anim calcmode="lin" valueType="num">
                                      <p:cBhvr>
                                        <p:cTn id="17" dur="500" fill="hold"/>
                                        <p:tgtEl>
                                          <p:spTgt spid="21508"/>
                                        </p:tgtEl>
                                        <p:attrNameLst>
                                          <p:attrName>ppt_w</p:attrName>
                                        </p:attrNameLst>
                                      </p:cBhvr>
                                      <p:tavLst>
                                        <p:tav tm="0">
                                          <p:val>
                                            <p:fltVal val="0"/>
                                          </p:val>
                                        </p:tav>
                                        <p:tav tm="100000">
                                          <p:val>
                                            <p:strVal val="#ppt_w"/>
                                          </p:val>
                                        </p:tav>
                                      </p:tavLst>
                                    </p:anim>
                                    <p:anim calcmode="lin" valueType="num">
                                      <p:cBhvr>
                                        <p:cTn id="18" dur="500" fill="hold"/>
                                        <p:tgtEl>
                                          <p:spTgt spid="21508"/>
                                        </p:tgtEl>
                                        <p:attrNameLst>
                                          <p:attrName>ppt_h</p:attrName>
                                        </p:attrNameLst>
                                      </p:cBhvr>
                                      <p:tavLst>
                                        <p:tav tm="0">
                                          <p:val>
                                            <p:fltVal val="0"/>
                                          </p:val>
                                        </p:tav>
                                        <p:tav tm="100000">
                                          <p:val>
                                            <p:strVal val="#ppt_h"/>
                                          </p:val>
                                        </p:tav>
                                      </p:tavLst>
                                    </p:anim>
                                    <p:animEffect transition="in" filter="fade">
                                      <p:cBhvr>
                                        <p:cTn id="19" dur="500"/>
                                        <p:tgtEl>
                                          <p:spTgt spid="21508"/>
                                        </p:tgtEl>
                                      </p:cBhvr>
                                    </p:animEffect>
                                  </p:childTnLst>
                                </p:cTn>
                              </p:par>
                              <p:par>
                                <p:cTn id="20" presetID="53" presetClass="entr" presetSubtype="16" fill="hold" nodeType="withEffect">
                                  <p:stCondLst>
                                    <p:cond delay="0"/>
                                  </p:stCondLst>
                                  <p:childTnLst>
                                    <p:set>
                                      <p:cBhvr>
                                        <p:cTn id="21" dur="1" fill="hold">
                                          <p:stCondLst>
                                            <p:cond delay="0"/>
                                          </p:stCondLst>
                                        </p:cTn>
                                        <p:tgtEl>
                                          <p:spTgt spid="7"/>
                                        </p:tgtEl>
                                        <p:attrNameLst>
                                          <p:attrName>style.visibility</p:attrName>
                                        </p:attrNameLst>
                                      </p:cBhvr>
                                      <p:to>
                                        <p:strVal val="visible"/>
                                      </p:to>
                                    </p:set>
                                    <p:anim calcmode="lin" valueType="num">
                                      <p:cBhvr>
                                        <p:cTn id="22" dur="500" fill="hold"/>
                                        <p:tgtEl>
                                          <p:spTgt spid="7"/>
                                        </p:tgtEl>
                                        <p:attrNameLst>
                                          <p:attrName>ppt_w</p:attrName>
                                        </p:attrNameLst>
                                      </p:cBhvr>
                                      <p:tavLst>
                                        <p:tav tm="0">
                                          <p:val>
                                            <p:fltVal val="0"/>
                                          </p:val>
                                        </p:tav>
                                        <p:tav tm="100000">
                                          <p:val>
                                            <p:strVal val="#ppt_w"/>
                                          </p:val>
                                        </p:tav>
                                      </p:tavLst>
                                    </p:anim>
                                    <p:anim calcmode="lin" valueType="num">
                                      <p:cBhvr>
                                        <p:cTn id="23" dur="500" fill="hold"/>
                                        <p:tgtEl>
                                          <p:spTgt spid="7"/>
                                        </p:tgtEl>
                                        <p:attrNameLst>
                                          <p:attrName>ppt_h</p:attrName>
                                        </p:attrNameLst>
                                      </p:cBhvr>
                                      <p:tavLst>
                                        <p:tav tm="0">
                                          <p:val>
                                            <p:fltVal val="0"/>
                                          </p:val>
                                        </p:tav>
                                        <p:tav tm="100000">
                                          <p:val>
                                            <p:strVal val="#ppt_h"/>
                                          </p:val>
                                        </p:tav>
                                      </p:tavLst>
                                    </p:anim>
                                    <p:animEffect transition="in" filter="fade">
                                      <p:cBhvr>
                                        <p:cTn id="24"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7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a:xfrm>
            <a:off x="609600" y="2295525"/>
            <a:ext cx="627095" cy="446276"/>
          </a:xfrm>
          <a:prstGeom prst="rect">
            <a:avLst/>
          </a:prstGeom>
        </p:spPr>
        <p:txBody>
          <a:bodyPr wrap="none">
            <a:spAutoFit/>
          </a:bodyPr>
          <a:lstStyle/>
          <a:p>
            <a:r>
              <a:rPr lang="en-US" sz="2300" b="1" smtClean="0">
                <a:latin typeface="Times New Roman" pitchFamily="18" charset="0"/>
                <a:cs typeface="Times New Roman" pitchFamily="18" charset="0"/>
              </a:rPr>
              <a:t>53. </a:t>
            </a:r>
            <a:endParaRPr lang="en-US" sz="2300" dirty="0">
              <a:latin typeface="Times New Roman" pitchFamily="18" charset="0"/>
              <a:cs typeface="Times New Roman" pitchFamily="18" charset="0"/>
            </a:endParaRPr>
          </a:p>
        </p:txBody>
      </p:sp>
      <p:pic>
        <p:nvPicPr>
          <p:cNvPr id="22530" name="Picture 2"/>
          <p:cNvPicPr>
            <a:picLocks noChangeAspect="1" noChangeArrowheads="1"/>
          </p:cNvPicPr>
          <p:nvPr/>
        </p:nvPicPr>
        <p:blipFill>
          <a:blip r:embed="rId2" cstate="print">
            <a:extLst>
              <a:ext uri="{28A0092B-C50C-407E-A947-70E740481C1C}">
                <a14:useLocalDpi xmlns:a14="http://schemas.microsoft.com/office/drawing/2010/main" xmlns="" val="0"/>
              </a:ext>
            </a:extLst>
          </a:blip>
          <a:srcRect/>
          <a:stretch>
            <a:fillRect/>
          </a:stretch>
        </p:blipFill>
        <p:spPr bwMode="auto">
          <a:xfrm>
            <a:off x="1210075" y="2438400"/>
            <a:ext cx="3169910" cy="2031329"/>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pic>
      <p:sp>
        <p:nvSpPr>
          <p:cNvPr id="4" name="Rectangle 3"/>
          <p:cNvSpPr/>
          <p:nvPr/>
        </p:nvSpPr>
        <p:spPr>
          <a:xfrm>
            <a:off x="1151746" y="4484638"/>
            <a:ext cx="6544454" cy="1154162"/>
          </a:xfrm>
          <a:prstGeom prst="rect">
            <a:avLst/>
          </a:prstGeom>
        </p:spPr>
        <p:txBody>
          <a:bodyPr wrap="square">
            <a:spAutoFit/>
          </a:bodyPr>
          <a:lstStyle/>
          <a:p>
            <a:r>
              <a:rPr lang="en-US" sz="2300" dirty="0">
                <a:latin typeface="Times New Roman" pitchFamily="18" charset="0"/>
                <a:cs typeface="Times New Roman" pitchFamily="18" charset="0"/>
              </a:rPr>
              <a:t>The triangle </a:t>
            </a:r>
            <a:r>
              <a:rPr lang="en-US" sz="2300" i="1" dirty="0">
                <a:latin typeface="Times New Roman" pitchFamily="18" charset="0"/>
                <a:cs typeface="Times New Roman" pitchFamily="18" charset="0"/>
              </a:rPr>
              <a:t>TAB </a:t>
            </a:r>
            <a:r>
              <a:rPr lang="en-US" sz="2300" dirty="0">
                <a:latin typeface="Times New Roman" pitchFamily="18" charset="0"/>
                <a:cs typeface="Times New Roman" pitchFamily="18" charset="0"/>
              </a:rPr>
              <a:t>shows the angle of elevation </a:t>
            </a:r>
            <a:r>
              <a:rPr lang="en-US" sz="2300" dirty="0" smtClean="0">
                <a:latin typeface="Times New Roman" pitchFamily="18" charset="0"/>
                <a:cs typeface="Times New Roman" pitchFamily="18" charset="0"/>
              </a:rPr>
              <a:t>of the </a:t>
            </a:r>
            <a:r>
              <a:rPr lang="en-US" sz="2300" dirty="0">
                <a:latin typeface="Times New Roman" pitchFamily="18" charset="0"/>
                <a:cs typeface="Times New Roman" pitchFamily="18" charset="0"/>
              </a:rPr>
              <a:t>top, </a:t>
            </a:r>
            <a:r>
              <a:rPr lang="en-US" sz="2300" i="1" dirty="0">
                <a:latin typeface="Times New Roman" pitchFamily="18" charset="0"/>
                <a:cs typeface="Times New Roman" pitchFamily="18" charset="0"/>
              </a:rPr>
              <a:t>T</a:t>
            </a:r>
            <a:r>
              <a:rPr lang="en-US" sz="2300" dirty="0">
                <a:latin typeface="Times New Roman" pitchFamily="18" charset="0"/>
                <a:cs typeface="Times New Roman" pitchFamily="18" charset="0"/>
              </a:rPr>
              <a:t>, of a tower, </a:t>
            </a:r>
            <a:r>
              <a:rPr lang="en-US" sz="2300" i="1" dirty="0">
                <a:latin typeface="Times New Roman" pitchFamily="18" charset="0"/>
                <a:cs typeface="Times New Roman" pitchFamily="18" charset="0"/>
              </a:rPr>
              <a:t>TB</a:t>
            </a:r>
            <a:r>
              <a:rPr lang="en-US" sz="2300" dirty="0">
                <a:latin typeface="Times New Roman" pitchFamily="18" charset="0"/>
                <a:cs typeface="Times New Roman" pitchFamily="18" charset="0"/>
              </a:rPr>
              <a:t>, to be </a:t>
            </a:r>
            <a:r>
              <a:rPr lang="en-US" sz="2300" dirty="0" smtClean="0">
                <a:latin typeface="Times New Roman" pitchFamily="18" charset="0"/>
                <a:cs typeface="Times New Roman" pitchFamily="18" charset="0"/>
              </a:rPr>
              <a:t>29°. </a:t>
            </a:r>
            <a:r>
              <a:rPr lang="en-US" sz="2300" i="1" dirty="0" smtClean="0">
                <a:latin typeface="Times New Roman" pitchFamily="18" charset="0"/>
                <a:cs typeface="Times New Roman" pitchFamily="18" charset="0"/>
              </a:rPr>
              <a:t>AB = </a:t>
            </a:r>
            <a:r>
              <a:rPr lang="en-US" sz="2300" dirty="0" smtClean="0">
                <a:latin typeface="Times New Roman" pitchFamily="18" charset="0"/>
                <a:cs typeface="Times New Roman" pitchFamily="18" charset="0"/>
              </a:rPr>
              <a:t>50 m. The </a:t>
            </a:r>
            <a:r>
              <a:rPr lang="en-US" sz="2300" dirty="0">
                <a:latin typeface="Times New Roman" pitchFamily="18" charset="0"/>
                <a:cs typeface="Times New Roman" pitchFamily="18" charset="0"/>
              </a:rPr>
              <a:t>height of the tower, in </a:t>
            </a:r>
            <a:r>
              <a:rPr lang="en-US" sz="2300" dirty="0" err="1">
                <a:latin typeface="Times New Roman" pitchFamily="18" charset="0"/>
                <a:cs typeface="Times New Roman" pitchFamily="18" charset="0"/>
              </a:rPr>
              <a:t>metres</a:t>
            </a:r>
            <a:r>
              <a:rPr lang="en-US" sz="2300" dirty="0">
                <a:latin typeface="Times New Roman" pitchFamily="18" charset="0"/>
                <a:cs typeface="Times New Roman" pitchFamily="18" charset="0"/>
              </a:rPr>
              <a:t>, is</a:t>
            </a:r>
          </a:p>
        </p:txBody>
      </p:sp>
      <p:sp>
        <p:nvSpPr>
          <p:cNvPr id="6" name="Content Placeholder 10"/>
          <p:cNvSpPr txBox="1">
            <a:spLocks/>
          </p:cNvSpPr>
          <p:nvPr/>
        </p:nvSpPr>
        <p:spPr>
          <a:xfrm>
            <a:off x="1273634" y="5668329"/>
            <a:ext cx="2153623" cy="446276"/>
          </a:xfrm>
          <a:prstGeom prst="rect">
            <a:avLst/>
          </a:prstGeom>
        </p:spPr>
        <p:txBody>
          <a:bodyPr wrap="square">
            <a:spAutoFit/>
          </a:bodyPr>
          <a:lstStyle>
            <a:lvl1pPr marL="274320" indent="-274320" algn="l" defTabSz="914400" rtl="0" eaLnBrk="1" latinLnBrk="0" hangingPunct="1">
              <a:spcBef>
                <a:spcPct val="20000"/>
              </a:spcBef>
              <a:buClr>
                <a:schemeClr val="accent1"/>
              </a:buClr>
              <a:buSzPct val="100000"/>
              <a:buFont typeface="Symbol" pitchFamily="18" charset="2"/>
              <a:buChar char=""/>
              <a:defRPr sz="2400" kern="1200">
                <a:solidFill>
                  <a:schemeClr val="tx2"/>
                </a:solidFill>
                <a:latin typeface="+mn-lt"/>
                <a:ea typeface="+mn-ea"/>
                <a:cs typeface="+mn-cs"/>
              </a:defRPr>
            </a:lvl1pPr>
            <a:lvl2pPr marL="576263" indent="-274320" algn="l" defTabSz="914400" rtl="0" eaLnBrk="1" latinLnBrk="0" hangingPunct="1">
              <a:spcBef>
                <a:spcPct val="20000"/>
              </a:spcBef>
              <a:buClr>
                <a:schemeClr val="accent1"/>
              </a:buClr>
              <a:buSzPct val="100000"/>
              <a:buFont typeface="Symbol" pitchFamily="18" charset="2"/>
              <a:buChar char=""/>
              <a:defRPr sz="2200" kern="1200">
                <a:solidFill>
                  <a:schemeClr val="tx2"/>
                </a:solidFill>
                <a:latin typeface="+mn-lt"/>
                <a:ea typeface="+mn-ea"/>
                <a:cs typeface="+mn-cs"/>
              </a:defRPr>
            </a:lvl2pPr>
            <a:lvl3pPr marL="855663" indent="-228600" algn="l" defTabSz="914400" rtl="0" eaLnBrk="1" latinLnBrk="0" hangingPunct="1">
              <a:spcBef>
                <a:spcPct val="20000"/>
              </a:spcBef>
              <a:buClr>
                <a:schemeClr val="accent1"/>
              </a:buClr>
              <a:buSzPct val="100000"/>
              <a:buFont typeface="Symbol" pitchFamily="18" charset="2"/>
              <a:buChar char=""/>
              <a:defRPr sz="2000" kern="1200">
                <a:solidFill>
                  <a:schemeClr val="tx2"/>
                </a:solidFill>
                <a:latin typeface="+mn-lt"/>
                <a:ea typeface="+mn-ea"/>
                <a:cs typeface="+mn-cs"/>
              </a:defRPr>
            </a:lvl3pPr>
            <a:lvl4pPr marL="1143000" indent="-228600" algn="l" defTabSz="914400" rtl="0" eaLnBrk="1" latinLnBrk="0" hangingPunct="1">
              <a:spcBef>
                <a:spcPct val="20000"/>
              </a:spcBef>
              <a:buClr>
                <a:schemeClr val="accent1"/>
              </a:buClr>
              <a:buSzPct val="100000"/>
              <a:buFont typeface="Symbol" pitchFamily="18" charset="2"/>
              <a:buChar char=""/>
              <a:defRPr sz="1800" kern="1200">
                <a:solidFill>
                  <a:schemeClr val="tx2"/>
                </a:solidFill>
                <a:latin typeface="+mn-lt"/>
                <a:ea typeface="+mn-ea"/>
                <a:cs typeface="+mn-cs"/>
              </a:defRPr>
            </a:lvl4pPr>
            <a:lvl5pPr marL="1463040" indent="-228600" algn="l" defTabSz="914400" rtl="0" eaLnBrk="1" latinLnBrk="0" hangingPunct="1">
              <a:spcBef>
                <a:spcPct val="20000"/>
              </a:spcBef>
              <a:buClr>
                <a:schemeClr val="accent1"/>
              </a:buClr>
              <a:buSzPct val="100000"/>
              <a:buFont typeface="Symbol" pitchFamily="18" charset="2"/>
              <a:buChar char=""/>
              <a:defRPr sz="1600" kern="1200">
                <a:solidFill>
                  <a:schemeClr val="tx2"/>
                </a:solidFill>
                <a:latin typeface="+mn-lt"/>
                <a:ea typeface="+mn-ea"/>
                <a:cs typeface="+mn-cs"/>
              </a:defRPr>
            </a:lvl5pPr>
            <a:lvl6pPr marL="178308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6pPr>
            <a:lvl7pPr marL="210312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7pPr>
            <a:lvl8pPr marL="242316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8pPr>
            <a:lvl9pPr marL="274320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9pPr>
          </a:lstStyle>
          <a:p>
            <a:pPr algn="just">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(A) 50 sin 29</a:t>
            </a:r>
            <a:r>
              <a:rPr lang="en-US" sz="2300" dirty="0" smtClean="0">
                <a:solidFill>
                  <a:schemeClr val="tx1"/>
                </a:solidFill>
                <a:latin typeface="Times New Roman" pitchFamily="18" charset="0"/>
                <a:cs typeface="Times New Roman" pitchFamily="18" charset="0"/>
                <a:sym typeface="Symbol"/>
              </a:rPr>
              <a:t></a:t>
            </a:r>
            <a:endParaRPr lang="en-US" sz="2300" baseline="30000" dirty="0">
              <a:solidFill>
                <a:schemeClr val="tx1"/>
              </a:solidFill>
              <a:latin typeface="Times New Roman" pitchFamily="18" charset="0"/>
              <a:cs typeface="Times New Roman" pitchFamily="18" charset="0"/>
            </a:endParaRPr>
          </a:p>
        </p:txBody>
      </p:sp>
      <p:sp>
        <p:nvSpPr>
          <p:cNvPr id="7" name="Content Placeholder 10"/>
          <p:cNvSpPr txBox="1">
            <a:spLocks/>
          </p:cNvSpPr>
          <p:nvPr/>
        </p:nvSpPr>
        <p:spPr>
          <a:xfrm>
            <a:off x="3672090" y="5668329"/>
            <a:ext cx="2307461" cy="446276"/>
          </a:xfrm>
          <a:prstGeom prst="rect">
            <a:avLst/>
          </a:prstGeom>
        </p:spPr>
        <p:txBody>
          <a:bodyPr wrap="square">
            <a:spAutoFit/>
          </a:bodyPr>
          <a:lstStyle>
            <a:lvl1pPr marL="274320" indent="-274320" algn="l" defTabSz="914400" rtl="0" eaLnBrk="1" latinLnBrk="0" hangingPunct="1">
              <a:spcBef>
                <a:spcPct val="20000"/>
              </a:spcBef>
              <a:buClr>
                <a:schemeClr val="accent1"/>
              </a:buClr>
              <a:buSzPct val="100000"/>
              <a:buFont typeface="Symbol" pitchFamily="18" charset="2"/>
              <a:buChar char=""/>
              <a:defRPr sz="2400" kern="1200">
                <a:solidFill>
                  <a:schemeClr val="tx2"/>
                </a:solidFill>
                <a:latin typeface="+mn-lt"/>
                <a:ea typeface="+mn-ea"/>
                <a:cs typeface="+mn-cs"/>
              </a:defRPr>
            </a:lvl1pPr>
            <a:lvl2pPr marL="576263" indent="-274320" algn="l" defTabSz="914400" rtl="0" eaLnBrk="1" latinLnBrk="0" hangingPunct="1">
              <a:spcBef>
                <a:spcPct val="20000"/>
              </a:spcBef>
              <a:buClr>
                <a:schemeClr val="accent1"/>
              </a:buClr>
              <a:buSzPct val="100000"/>
              <a:buFont typeface="Symbol" pitchFamily="18" charset="2"/>
              <a:buChar char=""/>
              <a:defRPr sz="2200" kern="1200">
                <a:solidFill>
                  <a:schemeClr val="tx2"/>
                </a:solidFill>
                <a:latin typeface="+mn-lt"/>
                <a:ea typeface="+mn-ea"/>
                <a:cs typeface="+mn-cs"/>
              </a:defRPr>
            </a:lvl2pPr>
            <a:lvl3pPr marL="855663" indent="-228600" algn="l" defTabSz="914400" rtl="0" eaLnBrk="1" latinLnBrk="0" hangingPunct="1">
              <a:spcBef>
                <a:spcPct val="20000"/>
              </a:spcBef>
              <a:buClr>
                <a:schemeClr val="accent1"/>
              </a:buClr>
              <a:buSzPct val="100000"/>
              <a:buFont typeface="Symbol" pitchFamily="18" charset="2"/>
              <a:buChar char=""/>
              <a:defRPr sz="2000" kern="1200">
                <a:solidFill>
                  <a:schemeClr val="tx2"/>
                </a:solidFill>
                <a:latin typeface="+mn-lt"/>
                <a:ea typeface="+mn-ea"/>
                <a:cs typeface="+mn-cs"/>
              </a:defRPr>
            </a:lvl3pPr>
            <a:lvl4pPr marL="1143000" indent="-228600" algn="l" defTabSz="914400" rtl="0" eaLnBrk="1" latinLnBrk="0" hangingPunct="1">
              <a:spcBef>
                <a:spcPct val="20000"/>
              </a:spcBef>
              <a:buClr>
                <a:schemeClr val="accent1"/>
              </a:buClr>
              <a:buSzPct val="100000"/>
              <a:buFont typeface="Symbol" pitchFamily="18" charset="2"/>
              <a:buChar char=""/>
              <a:defRPr sz="1800" kern="1200">
                <a:solidFill>
                  <a:schemeClr val="tx2"/>
                </a:solidFill>
                <a:latin typeface="+mn-lt"/>
                <a:ea typeface="+mn-ea"/>
                <a:cs typeface="+mn-cs"/>
              </a:defRPr>
            </a:lvl4pPr>
            <a:lvl5pPr marL="1463040" indent="-228600" algn="l" defTabSz="914400" rtl="0" eaLnBrk="1" latinLnBrk="0" hangingPunct="1">
              <a:spcBef>
                <a:spcPct val="20000"/>
              </a:spcBef>
              <a:buClr>
                <a:schemeClr val="accent1"/>
              </a:buClr>
              <a:buSzPct val="100000"/>
              <a:buFont typeface="Symbol" pitchFamily="18" charset="2"/>
              <a:buChar char=""/>
              <a:defRPr sz="1600" kern="1200">
                <a:solidFill>
                  <a:schemeClr val="tx2"/>
                </a:solidFill>
                <a:latin typeface="+mn-lt"/>
                <a:ea typeface="+mn-ea"/>
                <a:cs typeface="+mn-cs"/>
              </a:defRPr>
            </a:lvl5pPr>
            <a:lvl6pPr marL="178308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6pPr>
            <a:lvl7pPr marL="210312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7pPr>
            <a:lvl8pPr marL="242316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8pPr>
            <a:lvl9pPr marL="274320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9pPr>
          </a:lstStyle>
          <a:p>
            <a:pPr algn="just">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(B)</a:t>
            </a:r>
            <a:r>
              <a:rPr lang="en-US" sz="2300" i="1" dirty="0">
                <a:solidFill>
                  <a:schemeClr val="tx1"/>
                </a:solidFill>
                <a:latin typeface="Times New Roman" pitchFamily="18" charset="0"/>
                <a:cs typeface="Times New Roman" pitchFamily="18" charset="0"/>
              </a:rPr>
              <a:t> </a:t>
            </a:r>
            <a:r>
              <a:rPr lang="en-US" sz="2300" dirty="0">
                <a:solidFill>
                  <a:schemeClr val="tx1"/>
                </a:solidFill>
                <a:latin typeface="Times New Roman" pitchFamily="18" charset="0"/>
                <a:cs typeface="Times New Roman" pitchFamily="18" charset="0"/>
              </a:rPr>
              <a:t>50 sin </a:t>
            </a:r>
            <a:r>
              <a:rPr lang="en-US" sz="2300" dirty="0" smtClean="0">
                <a:solidFill>
                  <a:schemeClr val="tx1"/>
                </a:solidFill>
                <a:latin typeface="Times New Roman" pitchFamily="18" charset="0"/>
                <a:cs typeface="Times New Roman" pitchFamily="18" charset="0"/>
              </a:rPr>
              <a:t>61</a:t>
            </a:r>
            <a:r>
              <a:rPr lang="en-US" sz="2300" dirty="0" smtClean="0">
                <a:solidFill>
                  <a:schemeClr val="tx1"/>
                </a:solidFill>
                <a:latin typeface="Times New Roman" pitchFamily="18" charset="0"/>
                <a:cs typeface="Times New Roman" pitchFamily="18" charset="0"/>
                <a:sym typeface="Symbol"/>
              </a:rPr>
              <a:t></a:t>
            </a:r>
            <a:endParaRPr lang="en-US" sz="2300" dirty="0">
              <a:solidFill>
                <a:schemeClr val="tx1"/>
              </a:solidFill>
              <a:latin typeface="Times New Roman" pitchFamily="18" charset="0"/>
              <a:cs typeface="Times New Roman" pitchFamily="18" charset="0"/>
            </a:endParaRPr>
          </a:p>
        </p:txBody>
      </p:sp>
      <p:sp>
        <p:nvSpPr>
          <p:cNvPr id="8" name="Content Placeholder 10"/>
          <p:cNvSpPr txBox="1">
            <a:spLocks/>
          </p:cNvSpPr>
          <p:nvPr/>
        </p:nvSpPr>
        <p:spPr>
          <a:xfrm>
            <a:off x="1273634" y="6173980"/>
            <a:ext cx="2339890" cy="446276"/>
          </a:xfrm>
          <a:prstGeom prst="rect">
            <a:avLst/>
          </a:prstGeom>
        </p:spPr>
        <p:txBody>
          <a:bodyPr wrap="square">
            <a:spAutoFit/>
          </a:bodyPr>
          <a:lstStyle>
            <a:lvl1pPr marL="274320" indent="-274320" algn="l" defTabSz="914400" rtl="0" eaLnBrk="1" latinLnBrk="0" hangingPunct="1">
              <a:spcBef>
                <a:spcPct val="20000"/>
              </a:spcBef>
              <a:buClr>
                <a:schemeClr val="accent1"/>
              </a:buClr>
              <a:buSzPct val="100000"/>
              <a:buFont typeface="Symbol" pitchFamily="18" charset="2"/>
              <a:buChar char=""/>
              <a:defRPr sz="2400" kern="1200">
                <a:solidFill>
                  <a:schemeClr val="tx2"/>
                </a:solidFill>
                <a:latin typeface="+mn-lt"/>
                <a:ea typeface="+mn-ea"/>
                <a:cs typeface="+mn-cs"/>
              </a:defRPr>
            </a:lvl1pPr>
            <a:lvl2pPr marL="576263" indent="-274320" algn="l" defTabSz="914400" rtl="0" eaLnBrk="1" latinLnBrk="0" hangingPunct="1">
              <a:spcBef>
                <a:spcPct val="20000"/>
              </a:spcBef>
              <a:buClr>
                <a:schemeClr val="accent1"/>
              </a:buClr>
              <a:buSzPct val="100000"/>
              <a:buFont typeface="Symbol" pitchFamily="18" charset="2"/>
              <a:buChar char=""/>
              <a:defRPr sz="2200" kern="1200">
                <a:solidFill>
                  <a:schemeClr val="tx2"/>
                </a:solidFill>
                <a:latin typeface="+mn-lt"/>
                <a:ea typeface="+mn-ea"/>
                <a:cs typeface="+mn-cs"/>
              </a:defRPr>
            </a:lvl2pPr>
            <a:lvl3pPr marL="855663" indent="-228600" algn="l" defTabSz="914400" rtl="0" eaLnBrk="1" latinLnBrk="0" hangingPunct="1">
              <a:spcBef>
                <a:spcPct val="20000"/>
              </a:spcBef>
              <a:buClr>
                <a:schemeClr val="accent1"/>
              </a:buClr>
              <a:buSzPct val="100000"/>
              <a:buFont typeface="Symbol" pitchFamily="18" charset="2"/>
              <a:buChar char=""/>
              <a:defRPr sz="2000" kern="1200">
                <a:solidFill>
                  <a:schemeClr val="tx2"/>
                </a:solidFill>
                <a:latin typeface="+mn-lt"/>
                <a:ea typeface="+mn-ea"/>
                <a:cs typeface="+mn-cs"/>
              </a:defRPr>
            </a:lvl3pPr>
            <a:lvl4pPr marL="1143000" indent="-228600" algn="l" defTabSz="914400" rtl="0" eaLnBrk="1" latinLnBrk="0" hangingPunct="1">
              <a:spcBef>
                <a:spcPct val="20000"/>
              </a:spcBef>
              <a:buClr>
                <a:schemeClr val="accent1"/>
              </a:buClr>
              <a:buSzPct val="100000"/>
              <a:buFont typeface="Symbol" pitchFamily="18" charset="2"/>
              <a:buChar char=""/>
              <a:defRPr sz="1800" kern="1200">
                <a:solidFill>
                  <a:schemeClr val="tx2"/>
                </a:solidFill>
                <a:latin typeface="+mn-lt"/>
                <a:ea typeface="+mn-ea"/>
                <a:cs typeface="+mn-cs"/>
              </a:defRPr>
            </a:lvl4pPr>
            <a:lvl5pPr marL="1463040" indent="-228600" algn="l" defTabSz="914400" rtl="0" eaLnBrk="1" latinLnBrk="0" hangingPunct="1">
              <a:spcBef>
                <a:spcPct val="20000"/>
              </a:spcBef>
              <a:buClr>
                <a:schemeClr val="accent1"/>
              </a:buClr>
              <a:buSzPct val="100000"/>
              <a:buFont typeface="Symbol" pitchFamily="18" charset="2"/>
              <a:buChar char=""/>
              <a:defRPr sz="1600" kern="1200">
                <a:solidFill>
                  <a:schemeClr val="tx2"/>
                </a:solidFill>
                <a:latin typeface="+mn-lt"/>
                <a:ea typeface="+mn-ea"/>
                <a:cs typeface="+mn-cs"/>
              </a:defRPr>
            </a:lvl5pPr>
            <a:lvl6pPr marL="178308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6pPr>
            <a:lvl7pPr marL="210312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7pPr>
            <a:lvl8pPr marL="242316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8pPr>
            <a:lvl9pPr marL="274320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9pPr>
          </a:lstStyle>
          <a:p>
            <a:pPr algn="just">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(C)</a:t>
            </a:r>
            <a:r>
              <a:rPr lang="en-US" sz="2300" i="1" dirty="0">
                <a:solidFill>
                  <a:schemeClr val="tx1"/>
                </a:solidFill>
                <a:latin typeface="Times New Roman" pitchFamily="18" charset="0"/>
                <a:cs typeface="Times New Roman" pitchFamily="18" charset="0"/>
              </a:rPr>
              <a:t> </a:t>
            </a:r>
            <a:r>
              <a:rPr lang="en-US" sz="2300" dirty="0">
                <a:solidFill>
                  <a:schemeClr val="tx1"/>
                </a:solidFill>
                <a:latin typeface="Times New Roman" pitchFamily="18" charset="0"/>
                <a:cs typeface="Times New Roman" pitchFamily="18" charset="0"/>
              </a:rPr>
              <a:t>50 </a:t>
            </a:r>
            <a:r>
              <a:rPr lang="en-US" sz="2300" dirty="0" smtClean="0">
                <a:solidFill>
                  <a:schemeClr val="tx1"/>
                </a:solidFill>
                <a:latin typeface="Times New Roman" pitchFamily="18" charset="0"/>
                <a:cs typeface="Times New Roman" pitchFamily="18" charset="0"/>
              </a:rPr>
              <a:t>tan </a:t>
            </a:r>
            <a:r>
              <a:rPr lang="en-US" sz="2300" dirty="0">
                <a:solidFill>
                  <a:schemeClr val="tx1"/>
                </a:solidFill>
                <a:latin typeface="Times New Roman" pitchFamily="18" charset="0"/>
                <a:cs typeface="Times New Roman" pitchFamily="18" charset="0"/>
              </a:rPr>
              <a:t>29</a:t>
            </a:r>
            <a:r>
              <a:rPr lang="en-US" sz="2300" dirty="0">
                <a:solidFill>
                  <a:schemeClr val="tx1"/>
                </a:solidFill>
                <a:latin typeface="Times New Roman" pitchFamily="18" charset="0"/>
                <a:cs typeface="Times New Roman" pitchFamily="18" charset="0"/>
                <a:sym typeface="Symbol"/>
              </a:rPr>
              <a:t></a:t>
            </a:r>
            <a:endParaRPr lang="en-US" sz="2300" baseline="30000" dirty="0">
              <a:solidFill>
                <a:schemeClr val="tx1"/>
              </a:solidFill>
              <a:latin typeface="Times New Roman" pitchFamily="18" charset="0"/>
              <a:cs typeface="Times New Roman" pitchFamily="18" charset="0"/>
            </a:endParaRPr>
          </a:p>
        </p:txBody>
      </p:sp>
      <p:sp>
        <p:nvSpPr>
          <p:cNvPr id="9" name="Content Placeholder 10"/>
          <p:cNvSpPr txBox="1">
            <a:spLocks/>
          </p:cNvSpPr>
          <p:nvPr/>
        </p:nvSpPr>
        <p:spPr>
          <a:xfrm>
            <a:off x="3672089" y="6183124"/>
            <a:ext cx="2576311" cy="446276"/>
          </a:xfrm>
          <a:prstGeom prst="rect">
            <a:avLst/>
          </a:prstGeom>
        </p:spPr>
        <p:txBody>
          <a:bodyPr wrap="square">
            <a:spAutoFit/>
          </a:bodyPr>
          <a:lstStyle>
            <a:lvl1pPr marL="274320" indent="-274320" algn="l" defTabSz="914400" rtl="0" eaLnBrk="1" latinLnBrk="0" hangingPunct="1">
              <a:spcBef>
                <a:spcPct val="20000"/>
              </a:spcBef>
              <a:buClr>
                <a:schemeClr val="accent1"/>
              </a:buClr>
              <a:buSzPct val="100000"/>
              <a:buFont typeface="Symbol" pitchFamily="18" charset="2"/>
              <a:buChar char=""/>
              <a:defRPr sz="2400" kern="1200">
                <a:solidFill>
                  <a:schemeClr val="tx2"/>
                </a:solidFill>
                <a:latin typeface="+mn-lt"/>
                <a:ea typeface="+mn-ea"/>
                <a:cs typeface="+mn-cs"/>
              </a:defRPr>
            </a:lvl1pPr>
            <a:lvl2pPr marL="576263" indent="-274320" algn="l" defTabSz="914400" rtl="0" eaLnBrk="1" latinLnBrk="0" hangingPunct="1">
              <a:spcBef>
                <a:spcPct val="20000"/>
              </a:spcBef>
              <a:buClr>
                <a:schemeClr val="accent1"/>
              </a:buClr>
              <a:buSzPct val="100000"/>
              <a:buFont typeface="Symbol" pitchFamily="18" charset="2"/>
              <a:buChar char=""/>
              <a:defRPr sz="2200" kern="1200">
                <a:solidFill>
                  <a:schemeClr val="tx2"/>
                </a:solidFill>
                <a:latin typeface="+mn-lt"/>
                <a:ea typeface="+mn-ea"/>
                <a:cs typeface="+mn-cs"/>
              </a:defRPr>
            </a:lvl2pPr>
            <a:lvl3pPr marL="855663" indent="-228600" algn="l" defTabSz="914400" rtl="0" eaLnBrk="1" latinLnBrk="0" hangingPunct="1">
              <a:spcBef>
                <a:spcPct val="20000"/>
              </a:spcBef>
              <a:buClr>
                <a:schemeClr val="accent1"/>
              </a:buClr>
              <a:buSzPct val="100000"/>
              <a:buFont typeface="Symbol" pitchFamily="18" charset="2"/>
              <a:buChar char=""/>
              <a:defRPr sz="2000" kern="1200">
                <a:solidFill>
                  <a:schemeClr val="tx2"/>
                </a:solidFill>
                <a:latin typeface="+mn-lt"/>
                <a:ea typeface="+mn-ea"/>
                <a:cs typeface="+mn-cs"/>
              </a:defRPr>
            </a:lvl3pPr>
            <a:lvl4pPr marL="1143000" indent="-228600" algn="l" defTabSz="914400" rtl="0" eaLnBrk="1" latinLnBrk="0" hangingPunct="1">
              <a:spcBef>
                <a:spcPct val="20000"/>
              </a:spcBef>
              <a:buClr>
                <a:schemeClr val="accent1"/>
              </a:buClr>
              <a:buSzPct val="100000"/>
              <a:buFont typeface="Symbol" pitchFamily="18" charset="2"/>
              <a:buChar char=""/>
              <a:defRPr sz="1800" kern="1200">
                <a:solidFill>
                  <a:schemeClr val="tx2"/>
                </a:solidFill>
                <a:latin typeface="+mn-lt"/>
                <a:ea typeface="+mn-ea"/>
                <a:cs typeface="+mn-cs"/>
              </a:defRPr>
            </a:lvl4pPr>
            <a:lvl5pPr marL="1463040" indent="-228600" algn="l" defTabSz="914400" rtl="0" eaLnBrk="1" latinLnBrk="0" hangingPunct="1">
              <a:spcBef>
                <a:spcPct val="20000"/>
              </a:spcBef>
              <a:buClr>
                <a:schemeClr val="accent1"/>
              </a:buClr>
              <a:buSzPct val="100000"/>
              <a:buFont typeface="Symbol" pitchFamily="18" charset="2"/>
              <a:buChar char=""/>
              <a:defRPr sz="1600" kern="1200">
                <a:solidFill>
                  <a:schemeClr val="tx2"/>
                </a:solidFill>
                <a:latin typeface="+mn-lt"/>
                <a:ea typeface="+mn-ea"/>
                <a:cs typeface="+mn-cs"/>
              </a:defRPr>
            </a:lvl5pPr>
            <a:lvl6pPr marL="178308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6pPr>
            <a:lvl7pPr marL="210312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7pPr>
            <a:lvl8pPr marL="242316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8pPr>
            <a:lvl9pPr marL="274320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9pPr>
          </a:lstStyle>
          <a:p>
            <a:pPr algn="just">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(D)</a:t>
            </a:r>
            <a:r>
              <a:rPr lang="en-US" sz="2300" i="1" dirty="0">
                <a:solidFill>
                  <a:schemeClr val="tx1"/>
                </a:solidFill>
                <a:latin typeface="Times New Roman" pitchFamily="18" charset="0"/>
                <a:cs typeface="Times New Roman" pitchFamily="18" charset="0"/>
              </a:rPr>
              <a:t> </a:t>
            </a:r>
            <a:r>
              <a:rPr lang="en-US" sz="2300" dirty="0">
                <a:solidFill>
                  <a:schemeClr val="tx1"/>
                </a:solidFill>
                <a:latin typeface="Times New Roman" pitchFamily="18" charset="0"/>
                <a:cs typeface="Times New Roman" pitchFamily="18" charset="0"/>
              </a:rPr>
              <a:t>50 </a:t>
            </a:r>
            <a:r>
              <a:rPr lang="en-US" sz="2300" dirty="0" smtClean="0">
                <a:solidFill>
                  <a:schemeClr val="tx1"/>
                </a:solidFill>
                <a:latin typeface="Times New Roman" pitchFamily="18" charset="0"/>
                <a:cs typeface="Times New Roman" pitchFamily="18" charset="0"/>
              </a:rPr>
              <a:t>tan 61</a:t>
            </a:r>
            <a:r>
              <a:rPr lang="en-US" sz="2300" dirty="0" smtClean="0">
                <a:solidFill>
                  <a:schemeClr val="tx1"/>
                </a:solidFill>
                <a:latin typeface="Times New Roman" pitchFamily="18" charset="0"/>
                <a:cs typeface="Times New Roman" pitchFamily="18" charset="0"/>
                <a:sym typeface="Symbol"/>
              </a:rPr>
              <a:t></a:t>
            </a:r>
            <a:r>
              <a:rPr lang="en-US" sz="2300" dirty="0" smtClean="0">
                <a:solidFill>
                  <a:schemeClr val="tx1"/>
                </a:solidFill>
                <a:latin typeface="Times New Roman" pitchFamily="18" charset="0"/>
                <a:cs typeface="Times New Roman" pitchFamily="18" charset="0"/>
              </a:rPr>
              <a:t> </a:t>
            </a:r>
            <a:endParaRPr lang="en-US" sz="2300" dirty="0">
              <a:solidFill>
                <a:schemeClr val="tx1"/>
              </a:solidFill>
              <a:latin typeface="Times New Roman" pitchFamily="18" charset="0"/>
              <a:cs typeface="Times New Roman" pitchFamily="18" charset="0"/>
            </a:endParaRPr>
          </a:p>
        </p:txBody>
      </p:sp>
      <p:sp>
        <p:nvSpPr>
          <p:cNvPr id="10" name="Notched Right Arrow 9"/>
          <p:cNvSpPr/>
          <p:nvPr/>
        </p:nvSpPr>
        <p:spPr>
          <a:xfrm>
            <a:off x="7162800" y="6019800"/>
            <a:ext cx="1782315" cy="685800"/>
          </a:xfrm>
          <a:prstGeom prst="notchedRightArrow">
            <a:avLst/>
          </a:prstGeom>
          <a:blipFill>
            <a:blip r:embed="rId3" cstate="print">
              <a:extLst>
                <a:ext uri="{BEBA8EAE-BF5A-486C-A8C5-ECC9F3942E4B}">
                  <a14:imgProps xmlns:a14="http://schemas.microsoft.com/office/drawing/2010/main" xmlns="">
                    <a14:imgLayer r:embed="rId4">
                      <a14:imgEffect>
                        <a14:brightnessContrast bright="-20000" contrast="-20000"/>
                      </a14:imgEffect>
                    </a14:imgLayer>
                  </a14:imgProps>
                </a:ex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ANSWER</a:t>
            </a:r>
            <a:endParaRPr lang="en-US" sz="2000" b="1" dirty="0">
              <a:solidFill>
                <a:schemeClr val="tx1"/>
              </a:solidFill>
              <a:latin typeface="Times New Roman" pitchFamily="18" charset="0"/>
              <a:cs typeface="Times New Roman" pitchFamily="18" charset="0"/>
            </a:endParaRPr>
          </a:p>
        </p:txBody>
      </p:sp>
      <p:sp>
        <p:nvSpPr>
          <p:cNvPr id="11" name="TextBox 10"/>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4 Paper 1</a:t>
            </a:r>
          </a:p>
        </p:txBody>
      </p:sp>
    </p:spTree>
    <p:extLst>
      <p:ext uri="{BB962C8B-B14F-4D97-AF65-F5344CB8AC3E}">
        <p14:creationId xmlns:p14="http://schemas.microsoft.com/office/powerpoint/2010/main" xmlns="" val="2554535883"/>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fltVal val="0"/>
                                          </p:val>
                                        </p:tav>
                                        <p:tav tm="100000">
                                          <p:val>
                                            <p:strVal val="#ppt_w"/>
                                          </p:val>
                                        </p:tav>
                                      </p:tavLst>
                                    </p:anim>
                                    <p:anim calcmode="lin" valueType="num">
                                      <p:cBhvr>
                                        <p:cTn id="8" dur="500" fill="hold"/>
                                        <p:tgtEl>
                                          <p:spTgt spid="3"/>
                                        </p:tgtEl>
                                        <p:attrNameLst>
                                          <p:attrName>ppt_h</p:attrName>
                                        </p:attrNameLst>
                                      </p:cBhvr>
                                      <p:tavLst>
                                        <p:tav tm="0">
                                          <p:val>
                                            <p:fltVal val="0"/>
                                          </p:val>
                                        </p:tav>
                                        <p:tav tm="100000">
                                          <p:val>
                                            <p:strVal val="#ppt_h"/>
                                          </p:val>
                                        </p:tav>
                                      </p:tavLst>
                                    </p:anim>
                                    <p:animEffect transition="in" filter="fade">
                                      <p:cBhvr>
                                        <p:cTn id="9" dur="500"/>
                                        <p:tgtEl>
                                          <p:spTgt spid="3"/>
                                        </p:tgtEl>
                                      </p:cBhvr>
                                    </p:animEffect>
                                  </p:childTnLst>
                                </p:cTn>
                              </p:par>
                              <p:par>
                                <p:cTn id="10" presetID="53" presetClass="entr" presetSubtype="16" fill="hold" nodeType="withEffect">
                                  <p:stCondLst>
                                    <p:cond delay="0"/>
                                  </p:stCondLst>
                                  <p:childTnLst>
                                    <p:set>
                                      <p:cBhvr>
                                        <p:cTn id="11" dur="1" fill="hold">
                                          <p:stCondLst>
                                            <p:cond delay="0"/>
                                          </p:stCondLst>
                                        </p:cTn>
                                        <p:tgtEl>
                                          <p:spTgt spid="22530"/>
                                        </p:tgtEl>
                                        <p:attrNameLst>
                                          <p:attrName>style.visibility</p:attrName>
                                        </p:attrNameLst>
                                      </p:cBhvr>
                                      <p:to>
                                        <p:strVal val="visible"/>
                                      </p:to>
                                    </p:set>
                                    <p:anim calcmode="lin" valueType="num">
                                      <p:cBhvr>
                                        <p:cTn id="12" dur="500" fill="hold"/>
                                        <p:tgtEl>
                                          <p:spTgt spid="22530"/>
                                        </p:tgtEl>
                                        <p:attrNameLst>
                                          <p:attrName>ppt_w</p:attrName>
                                        </p:attrNameLst>
                                      </p:cBhvr>
                                      <p:tavLst>
                                        <p:tav tm="0">
                                          <p:val>
                                            <p:fltVal val="0"/>
                                          </p:val>
                                        </p:tav>
                                        <p:tav tm="100000">
                                          <p:val>
                                            <p:strVal val="#ppt_w"/>
                                          </p:val>
                                        </p:tav>
                                      </p:tavLst>
                                    </p:anim>
                                    <p:anim calcmode="lin" valueType="num">
                                      <p:cBhvr>
                                        <p:cTn id="13" dur="500" fill="hold"/>
                                        <p:tgtEl>
                                          <p:spTgt spid="22530"/>
                                        </p:tgtEl>
                                        <p:attrNameLst>
                                          <p:attrName>ppt_h</p:attrName>
                                        </p:attrNameLst>
                                      </p:cBhvr>
                                      <p:tavLst>
                                        <p:tav tm="0">
                                          <p:val>
                                            <p:fltVal val="0"/>
                                          </p:val>
                                        </p:tav>
                                        <p:tav tm="100000">
                                          <p:val>
                                            <p:strVal val="#ppt_h"/>
                                          </p:val>
                                        </p:tav>
                                      </p:tavLst>
                                    </p:anim>
                                    <p:animEffect transition="in" filter="fade">
                                      <p:cBhvr>
                                        <p:cTn id="14" dur="500"/>
                                        <p:tgtEl>
                                          <p:spTgt spid="22530"/>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4"/>
                                        </p:tgtEl>
                                        <p:attrNameLst>
                                          <p:attrName>style.visibility</p:attrName>
                                        </p:attrNameLst>
                                      </p:cBhvr>
                                      <p:to>
                                        <p:strVal val="visible"/>
                                      </p:to>
                                    </p:set>
                                    <p:anim calcmode="lin" valueType="num">
                                      <p:cBhvr>
                                        <p:cTn id="17" dur="500" fill="hold"/>
                                        <p:tgtEl>
                                          <p:spTgt spid="4"/>
                                        </p:tgtEl>
                                        <p:attrNameLst>
                                          <p:attrName>ppt_w</p:attrName>
                                        </p:attrNameLst>
                                      </p:cBhvr>
                                      <p:tavLst>
                                        <p:tav tm="0">
                                          <p:val>
                                            <p:fltVal val="0"/>
                                          </p:val>
                                        </p:tav>
                                        <p:tav tm="100000">
                                          <p:val>
                                            <p:strVal val="#ppt_w"/>
                                          </p:val>
                                        </p:tav>
                                      </p:tavLst>
                                    </p:anim>
                                    <p:anim calcmode="lin" valueType="num">
                                      <p:cBhvr>
                                        <p:cTn id="18" dur="500" fill="hold"/>
                                        <p:tgtEl>
                                          <p:spTgt spid="4"/>
                                        </p:tgtEl>
                                        <p:attrNameLst>
                                          <p:attrName>ppt_h</p:attrName>
                                        </p:attrNameLst>
                                      </p:cBhvr>
                                      <p:tavLst>
                                        <p:tav tm="0">
                                          <p:val>
                                            <p:fltVal val="0"/>
                                          </p:val>
                                        </p:tav>
                                        <p:tav tm="100000">
                                          <p:val>
                                            <p:strVal val="#ppt_h"/>
                                          </p:val>
                                        </p:tav>
                                      </p:tavLst>
                                    </p:anim>
                                    <p:animEffect transition="in" filter="fade">
                                      <p:cBhvr>
                                        <p:cTn id="19" dur="500"/>
                                        <p:tgtEl>
                                          <p:spTgt spid="4"/>
                                        </p:tgtEl>
                                      </p:cBhvr>
                                    </p:animEffect>
                                  </p:childTnLst>
                                </p:cTn>
                              </p:par>
                            </p:childTnLst>
                          </p:cTn>
                        </p:par>
                      </p:childTnLst>
                    </p:cTn>
                  </p:par>
                  <p:par>
                    <p:cTn id="20" fill="hold">
                      <p:stCondLst>
                        <p:cond delay="indefinite"/>
                      </p:stCondLst>
                      <p:childTnLst>
                        <p:par>
                          <p:cTn id="21" fill="hold">
                            <p:stCondLst>
                              <p:cond delay="0"/>
                            </p:stCondLst>
                            <p:childTnLst>
                              <p:par>
                                <p:cTn id="22" presetID="53" presetClass="entr" presetSubtype="16" fill="hold" grpId="0" nodeType="clickEffect">
                                  <p:stCondLst>
                                    <p:cond delay="0"/>
                                  </p:stCondLst>
                                  <p:childTnLst>
                                    <p:set>
                                      <p:cBhvr>
                                        <p:cTn id="23" dur="1" fill="hold">
                                          <p:stCondLst>
                                            <p:cond delay="0"/>
                                          </p:stCondLst>
                                        </p:cTn>
                                        <p:tgtEl>
                                          <p:spTgt spid="6"/>
                                        </p:tgtEl>
                                        <p:attrNameLst>
                                          <p:attrName>style.visibility</p:attrName>
                                        </p:attrNameLst>
                                      </p:cBhvr>
                                      <p:to>
                                        <p:strVal val="visible"/>
                                      </p:to>
                                    </p:set>
                                    <p:anim calcmode="lin" valueType="num">
                                      <p:cBhvr>
                                        <p:cTn id="24" dur="500" fill="hold"/>
                                        <p:tgtEl>
                                          <p:spTgt spid="6"/>
                                        </p:tgtEl>
                                        <p:attrNameLst>
                                          <p:attrName>ppt_w</p:attrName>
                                        </p:attrNameLst>
                                      </p:cBhvr>
                                      <p:tavLst>
                                        <p:tav tm="0">
                                          <p:val>
                                            <p:fltVal val="0"/>
                                          </p:val>
                                        </p:tav>
                                        <p:tav tm="100000">
                                          <p:val>
                                            <p:strVal val="#ppt_w"/>
                                          </p:val>
                                        </p:tav>
                                      </p:tavLst>
                                    </p:anim>
                                    <p:anim calcmode="lin" valueType="num">
                                      <p:cBhvr>
                                        <p:cTn id="25" dur="500" fill="hold"/>
                                        <p:tgtEl>
                                          <p:spTgt spid="6"/>
                                        </p:tgtEl>
                                        <p:attrNameLst>
                                          <p:attrName>ppt_h</p:attrName>
                                        </p:attrNameLst>
                                      </p:cBhvr>
                                      <p:tavLst>
                                        <p:tav tm="0">
                                          <p:val>
                                            <p:fltVal val="0"/>
                                          </p:val>
                                        </p:tav>
                                        <p:tav tm="100000">
                                          <p:val>
                                            <p:strVal val="#ppt_h"/>
                                          </p:val>
                                        </p:tav>
                                      </p:tavLst>
                                    </p:anim>
                                    <p:animEffect transition="in" filter="fade">
                                      <p:cBhvr>
                                        <p:cTn id="26" dur="500"/>
                                        <p:tgtEl>
                                          <p:spTgt spid="6"/>
                                        </p:tgtEl>
                                      </p:cBhvr>
                                    </p:animEffect>
                                  </p:childTnLst>
                                </p:cTn>
                              </p:par>
                              <p:par>
                                <p:cTn id="27" presetID="53" presetClass="entr" presetSubtype="16" fill="hold" grpId="0" nodeType="withEffect">
                                  <p:stCondLst>
                                    <p:cond delay="0"/>
                                  </p:stCondLst>
                                  <p:childTnLst>
                                    <p:set>
                                      <p:cBhvr>
                                        <p:cTn id="28" dur="1" fill="hold">
                                          <p:stCondLst>
                                            <p:cond delay="0"/>
                                          </p:stCondLst>
                                        </p:cTn>
                                        <p:tgtEl>
                                          <p:spTgt spid="7"/>
                                        </p:tgtEl>
                                        <p:attrNameLst>
                                          <p:attrName>style.visibility</p:attrName>
                                        </p:attrNameLst>
                                      </p:cBhvr>
                                      <p:to>
                                        <p:strVal val="visible"/>
                                      </p:to>
                                    </p:set>
                                    <p:anim calcmode="lin" valueType="num">
                                      <p:cBhvr>
                                        <p:cTn id="29" dur="500" fill="hold"/>
                                        <p:tgtEl>
                                          <p:spTgt spid="7"/>
                                        </p:tgtEl>
                                        <p:attrNameLst>
                                          <p:attrName>ppt_w</p:attrName>
                                        </p:attrNameLst>
                                      </p:cBhvr>
                                      <p:tavLst>
                                        <p:tav tm="0">
                                          <p:val>
                                            <p:fltVal val="0"/>
                                          </p:val>
                                        </p:tav>
                                        <p:tav tm="100000">
                                          <p:val>
                                            <p:strVal val="#ppt_w"/>
                                          </p:val>
                                        </p:tav>
                                      </p:tavLst>
                                    </p:anim>
                                    <p:anim calcmode="lin" valueType="num">
                                      <p:cBhvr>
                                        <p:cTn id="30" dur="500" fill="hold"/>
                                        <p:tgtEl>
                                          <p:spTgt spid="7"/>
                                        </p:tgtEl>
                                        <p:attrNameLst>
                                          <p:attrName>ppt_h</p:attrName>
                                        </p:attrNameLst>
                                      </p:cBhvr>
                                      <p:tavLst>
                                        <p:tav tm="0">
                                          <p:val>
                                            <p:fltVal val="0"/>
                                          </p:val>
                                        </p:tav>
                                        <p:tav tm="100000">
                                          <p:val>
                                            <p:strVal val="#ppt_h"/>
                                          </p:val>
                                        </p:tav>
                                      </p:tavLst>
                                    </p:anim>
                                    <p:animEffect transition="in" filter="fade">
                                      <p:cBhvr>
                                        <p:cTn id="31" dur="500"/>
                                        <p:tgtEl>
                                          <p:spTgt spid="7"/>
                                        </p:tgtEl>
                                      </p:cBhvr>
                                    </p:animEffect>
                                  </p:childTnLst>
                                </p:cTn>
                              </p:par>
                              <p:par>
                                <p:cTn id="32" presetID="53" presetClass="entr" presetSubtype="16" fill="hold" grpId="0" nodeType="withEffect">
                                  <p:stCondLst>
                                    <p:cond delay="0"/>
                                  </p:stCondLst>
                                  <p:childTnLst>
                                    <p:set>
                                      <p:cBhvr>
                                        <p:cTn id="33" dur="1" fill="hold">
                                          <p:stCondLst>
                                            <p:cond delay="0"/>
                                          </p:stCondLst>
                                        </p:cTn>
                                        <p:tgtEl>
                                          <p:spTgt spid="8"/>
                                        </p:tgtEl>
                                        <p:attrNameLst>
                                          <p:attrName>style.visibility</p:attrName>
                                        </p:attrNameLst>
                                      </p:cBhvr>
                                      <p:to>
                                        <p:strVal val="visible"/>
                                      </p:to>
                                    </p:set>
                                    <p:anim calcmode="lin" valueType="num">
                                      <p:cBhvr>
                                        <p:cTn id="34" dur="500" fill="hold"/>
                                        <p:tgtEl>
                                          <p:spTgt spid="8"/>
                                        </p:tgtEl>
                                        <p:attrNameLst>
                                          <p:attrName>ppt_w</p:attrName>
                                        </p:attrNameLst>
                                      </p:cBhvr>
                                      <p:tavLst>
                                        <p:tav tm="0">
                                          <p:val>
                                            <p:fltVal val="0"/>
                                          </p:val>
                                        </p:tav>
                                        <p:tav tm="100000">
                                          <p:val>
                                            <p:strVal val="#ppt_w"/>
                                          </p:val>
                                        </p:tav>
                                      </p:tavLst>
                                    </p:anim>
                                    <p:anim calcmode="lin" valueType="num">
                                      <p:cBhvr>
                                        <p:cTn id="35" dur="500" fill="hold"/>
                                        <p:tgtEl>
                                          <p:spTgt spid="8"/>
                                        </p:tgtEl>
                                        <p:attrNameLst>
                                          <p:attrName>ppt_h</p:attrName>
                                        </p:attrNameLst>
                                      </p:cBhvr>
                                      <p:tavLst>
                                        <p:tav tm="0">
                                          <p:val>
                                            <p:fltVal val="0"/>
                                          </p:val>
                                        </p:tav>
                                        <p:tav tm="100000">
                                          <p:val>
                                            <p:strVal val="#ppt_h"/>
                                          </p:val>
                                        </p:tav>
                                      </p:tavLst>
                                    </p:anim>
                                    <p:animEffect transition="in" filter="fade">
                                      <p:cBhvr>
                                        <p:cTn id="36" dur="500"/>
                                        <p:tgtEl>
                                          <p:spTgt spid="8"/>
                                        </p:tgtEl>
                                      </p:cBhvr>
                                    </p:animEffect>
                                  </p:childTnLst>
                                </p:cTn>
                              </p:par>
                              <p:par>
                                <p:cTn id="37" presetID="53" presetClass="entr" presetSubtype="16" fill="hold" grpId="0" nodeType="withEffect">
                                  <p:stCondLst>
                                    <p:cond delay="0"/>
                                  </p:stCondLst>
                                  <p:childTnLst>
                                    <p:set>
                                      <p:cBhvr>
                                        <p:cTn id="38" dur="1" fill="hold">
                                          <p:stCondLst>
                                            <p:cond delay="0"/>
                                          </p:stCondLst>
                                        </p:cTn>
                                        <p:tgtEl>
                                          <p:spTgt spid="9"/>
                                        </p:tgtEl>
                                        <p:attrNameLst>
                                          <p:attrName>style.visibility</p:attrName>
                                        </p:attrNameLst>
                                      </p:cBhvr>
                                      <p:to>
                                        <p:strVal val="visible"/>
                                      </p:to>
                                    </p:set>
                                    <p:anim calcmode="lin" valueType="num">
                                      <p:cBhvr>
                                        <p:cTn id="39" dur="500" fill="hold"/>
                                        <p:tgtEl>
                                          <p:spTgt spid="9"/>
                                        </p:tgtEl>
                                        <p:attrNameLst>
                                          <p:attrName>ppt_w</p:attrName>
                                        </p:attrNameLst>
                                      </p:cBhvr>
                                      <p:tavLst>
                                        <p:tav tm="0">
                                          <p:val>
                                            <p:fltVal val="0"/>
                                          </p:val>
                                        </p:tav>
                                        <p:tav tm="100000">
                                          <p:val>
                                            <p:strVal val="#ppt_w"/>
                                          </p:val>
                                        </p:tav>
                                      </p:tavLst>
                                    </p:anim>
                                    <p:anim calcmode="lin" valueType="num">
                                      <p:cBhvr>
                                        <p:cTn id="40" dur="500" fill="hold"/>
                                        <p:tgtEl>
                                          <p:spTgt spid="9"/>
                                        </p:tgtEl>
                                        <p:attrNameLst>
                                          <p:attrName>ppt_h</p:attrName>
                                        </p:attrNameLst>
                                      </p:cBhvr>
                                      <p:tavLst>
                                        <p:tav tm="0">
                                          <p:val>
                                            <p:fltVal val="0"/>
                                          </p:val>
                                        </p:tav>
                                        <p:tav tm="100000">
                                          <p:val>
                                            <p:strVal val="#ppt_h"/>
                                          </p:val>
                                        </p:tav>
                                      </p:tavLst>
                                    </p:anim>
                                    <p:animEffect transition="in" filter="fade">
                                      <p:cBhvr>
                                        <p:cTn id="41" dur="500"/>
                                        <p:tgtEl>
                                          <p:spTgt spid="9"/>
                                        </p:tgtEl>
                                      </p:cBhvr>
                                    </p:animEffect>
                                  </p:childTnLst>
                                </p:cTn>
                              </p:par>
                            </p:childTnLst>
                          </p:cTn>
                        </p:par>
                      </p:childTnLst>
                    </p:cTn>
                  </p:par>
                  <p:par>
                    <p:cTn id="42" fill="hold">
                      <p:stCondLst>
                        <p:cond delay="indefinite"/>
                      </p:stCondLst>
                      <p:childTnLst>
                        <p:par>
                          <p:cTn id="43" fill="hold">
                            <p:stCondLst>
                              <p:cond delay="0"/>
                            </p:stCondLst>
                            <p:childTnLst>
                              <p:par>
                                <p:cTn id="44" presetID="3" presetClass="entr" presetSubtype="10" fill="hold" grpId="0" nodeType="clickEffect">
                                  <p:stCondLst>
                                    <p:cond delay="0"/>
                                  </p:stCondLst>
                                  <p:childTnLst>
                                    <p:set>
                                      <p:cBhvr>
                                        <p:cTn id="45" dur="1" fill="hold">
                                          <p:stCondLst>
                                            <p:cond delay="0"/>
                                          </p:stCondLst>
                                        </p:cTn>
                                        <p:tgtEl>
                                          <p:spTgt spid="10"/>
                                        </p:tgtEl>
                                        <p:attrNameLst>
                                          <p:attrName>style.visibility</p:attrName>
                                        </p:attrNameLst>
                                      </p:cBhvr>
                                      <p:to>
                                        <p:strVal val="visible"/>
                                      </p:to>
                                    </p:set>
                                    <p:animEffect transition="in" filter="blinds(horizontal)">
                                      <p:cBhvr>
                                        <p:cTn id="46"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6" grpId="0"/>
      <p:bldP spid="7" grpId="0"/>
      <p:bldP spid="8" grpId="0"/>
      <p:bldP spid="9" grpId="0"/>
      <p:bldP spid="10" grpId="0" animBg="1"/>
    </p:bldLst>
  </p:timing>
</p:sld>
</file>

<file path=ppt/slides/slide7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3554" name="Picture 2"/>
          <p:cNvPicPr>
            <a:picLocks noChangeAspect="1" noChangeArrowheads="1"/>
          </p:cNvPicPr>
          <p:nvPr/>
        </p:nvPicPr>
        <p:blipFill>
          <a:blip r:embed="rId2" cstate="print">
            <a:extLst>
              <a:ext uri="{28A0092B-C50C-407E-A947-70E740481C1C}">
                <a14:useLocalDpi xmlns:a14="http://schemas.microsoft.com/office/drawing/2010/main" xmlns="" val="0"/>
              </a:ext>
            </a:extLst>
          </a:blip>
          <a:srcRect/>
          <a:stretch>
            <a:fillRect/>
          </a:stretch>
        </p:blipFill>
        <p:spPr bwMode="auto">
          <a:xfrm>
            <a:off x="1371600" y="2220203"/>
            <a:ext cx="3529014" cy="178894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pic>
      <p:sp>
        <p:nvSpPr>
          <p:cNvPr id="4" name="Rectangle 3"/>
          <p:cNvSpPr/>
          <p:nvPr/>
        </p:nvSpPr>
        <p:spPr>
          <a:xfrm>
            <a:off x="609600" y="2163574"/>
            <a:ext cx="627095" cy="446276"/>
          </a:xfrm>
          <a:prstGeom prst="rect">
            <a:avLst/>
          </a:prstGeom>
        </p:spPr>
        <p:txBody>
          <a:bodyPr wrap="none">
            <a:spAutoFit/>
          </a:bodyPr>
          <a:lstStyle/>
          <a:p>
            <a:r>
              <a:rPr lang="en-US" sz="2300" b="1" dirty="0" smtClean="0">
                <a:latin typeface="Times New Roman" pitchFamily="18" charset="0"/>
                <a:cs typeface="Times New Roman" pitchFamily="18" charset="0"/>
              </a:rPr>
              <a:t>53. </a:t>
            </a:r>
            <a:endParaRPr lang="en-US" sz="2300" dirty="0">
              <a:latin typeface="Times New Roman" pitchFamily="18" charset="0"/>
              <a:cs typeface="Times New Roman" pitchFamily="18" charset="0"/>
            </a:endParaRPr>
          </a:p>
        </p:txBody>
      </p:sp>
      <p:pic>
        <p:nvPicPr>
          <p:cNvPr id="6" name="Picture 2" descr="D:\Deepak\Powerpoint\20110226\Art\New.wmf"/>
          <p:cNvPicPr>
            <a:picLocks noChangeAspect="1" noChangeArrowheads="1"/>
          </p:cNvPicPr>
          <p:nvPr/>
        </p:nvPicPr>
        <p:blipFill>
          <a:blip r:embed="rId3" cstate="print"/>
          <a:srcRect/>
          <a:stretch>
            <a:fillRect/>
          </a:stretch>
        </p:blipFill>
        <p:spPr bwMode="auto">
          <a:xfrm>
            <a:off x="2057400" y="4008894"/>
            <a:ext cx="2514600" cy="2819400"/>
          </a:xfrm>
          <a:prstGeom prst="rect">
            <a:avLst/>
          </a:prstGeom>
          <a:noFill/>
        </p:spPr>
      </p:pic>
      <p:sp>
        <p:nvSpPr>
          <p:cNvPr id="5" name="TextBox 4"/>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4 Paper 1</a:t>
            </a:r>
          </a:p>
        </p:txBody>
      </p:sp>
    </p:spTree>
    <p:extLst>
      <p:ext uri="{BB962C8B-B14F-4D97-AF65-F5344CB8AC3E}">
        <p14:creationId xmlns:p14="http://schemas.microsoft.com/office/powerpoint/2010/main" xmlns="" val="2789303175"/>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500" fill="hold"/>
                                        <p:tgtEl>
                                          <p:spTgt spid="4"/>
                                        </p:tgtEl>
                                        <p:attrNameLst>
                                          <p:attrName>ppt_w</p:attrName>
                                        </p:attrNameLst>
                                      </p:cBhvr>
                                      <p:tavLst>
                                        <p:tav tm="0">
                                          <p:val>
                                            <p:fltVal val="0"/>
                                          </p:val>
                                        </p:tav>
                                        <p:tav tm="100000">
                                          <p:val>
                                            <p:strVal val="#ppt_w"/>
                                          </p:val>
                                        </p:tav>
                                      </p:tavLst>
                                    </p:anim>
                                    <p:anim calcmode="lin" valueType="num">
                                      <p:cBhvr>
                                        <p:cTn id="8" dur="500" fill="hold"/>
                                        <p:tgtEl>
                                          <p:spTgt spid="4"/>
                                        </p:tgtEl>
                                        <p:attrNameLst>
                                          <p:attrName>ppt_h</p:attrName>
                                        </p:attrNameLst>
                                      </p:cBhvr>
                                      <p:tavLst>
                                        <p:tav tm="0">
                                          <p:val>
                                            <p:fltVal val="0"/>
                                          </p:val>
                                        </p:tav>
                                        <p:tav tm="100000">
                                          <p:val>
                                            <p:strVal val="#ppt_h"/>
                                          </p:val>
                                        </p:tav>
                                      </p:tavLst>
                                    </p:anim>
                                    <p:animEffect transition="in" filter="fade">
                                      <p:cBhvr>
                                        <p:cTn id="9" dur="500"/>
                                        <p:tgtEl>
                                          <p:spTgt spid="4"/>
                                        </p:tgtEl>
                                      </p:cBhvr>
                                    </p:animEffect>
                                  </p:childTnLst>
                                </p:cTn>
                              </p:par>
                              <p:par>
                                <p:cTn id="10" presetID="53" presetClass="entr" presetSubtype="16" fill="hold" nodeType="withEffect">
                                  <p:stCondLst>
                                    <p:cond delay="0"/>
                                  </p:stCondLst>
                                  <p:childTnLst>
                                    <p:set>
                                      <p:cBhvr>
                                        <p:cTn id="11" dur="1" fill="hold">
                                          <p:stCondLst>
                                            <p:cond delay="0"/>
                                          </p:stCondLst>
                                        </p:cTn>
                                        <p:tgtEl>
                                          <p:spTgt spid="23554"/>
                                        </p:tgtEl>
                                        <p:attrNameLst>
                                          <p:attrName>style.visibility</p:attrName>
                                        </p:attrNameLst>
                                      </p:cBhvr>
                                      <p:to>
                                        <p:strVal val="visible"/>
                                      </p:to>
                                    </p:set>
                                    <p:anim calcmode="lin" valueType="num">
                                      <p:cBhvr>
                                        <p:cTn id="12" dur="500" fill="hold"/>
                                        <p:tgtEl>
                                          <p:spTgt spid="23554"/>
                                        </p:tgtEl>
                                        <p:attrNameLst>
                                          <p:attrName>ppt_w</p:attrName>
                                        </p:attrNameLst>
                                      </p:cBhvr>
                                      <p:tavLst>
                                        <p:tav tm="0">
                                          <p:val>
                                            <p:fltVal val="0"/>
                                          </p:val>
                                        </p:tav>
                                        <p:tav tm="100000">
                                          <p:val>
                                            <p:strVal val="#ppt_w"/>
                                          </p:val>
                                        </p:tav>
                                      </p:tavLst>
                                    </p:anim>
                                    <p:anim calcmode="lin" valueType="num">
                                      <p:cBhvr>
                                        <p:cTn id="13" dur="500" fill="hold"/>
                                        <p:tgtEl>
                                          <p:spTgt spid="23554"/>
                                        </p:tgtEl>
                                        <p:attrNameLst>
                                          <p:attrName>ppt_h</p:attrName>
                                        </p:attrNameLst>
                                      </p:cBhvr>
                                      <p:tavLst>
                                        <p:tav tm="0">
                                          <p:val>
                                            <p:fltVal val="0"/>
                                          </p:val>
                                        </p:tav>
                                        <p:tav tm="100000">
                                          <p:val>
                                            <p:strVal val="#ppt_h"/>
                                          </p:val>
                                        </p:tav>
                                      </p:tavLst>
                                    </p:anim>
                                    <p:animEffect transition="in" filter="fade">
                                      <p:cBhvr>
                                        <p:cTn id="14" dur="500"/>
                                        <p:tgtEl>
                                          <p:spTgt spid="23554"/>
                                        </p:tgtEl>
                                      </p:cBhvr>
                                    </p:animEffect>
                                  </p:childTnLst>
                                </p:cTn>
                              </p:par>
                              <p:par>
                                <p:cTn id="15" presetID="23" presetClass="entr" presetSubtype="16" fill="hold" nodeType="withEffect">
                                  <p:stCondLst>
                                    <p:cond delay="0"/>
                                  </p:stCondLst>
                                  <p:childTnLst>
                                    <p:set>
                                      <p:cBhvr>
                                        <p:cTn id="16" dur="1" fill="hold">
                                          <p:stCondLst>
                                            <p:cond delay="0"/>
                                          </p:stCondLst>
                                        </p:cTn>
                                        <p:tgtEl>
                                          <p:spTgt spid="6"/>
                                        </p:tgtEl>
                                        <p:attrNameLst>
                                          <p:attrName>style.visibility</p:attrName>
                                        </p:attrNameLst>
                                      </p:cBhvr>
                                      <p:to>
                                        <p:strVal val="visible"/>
                                      </p:to>
                                    </p:set>
                                    <p:anim calcmode="lin" valueType="num">
                                      <p:cBhvr>
                                        <p:cTn id="17" dur="500" fill="hold"/>
                                        <p:tgtEl>
                                          <p:spTgt spid="6"/>
                                        </p:tgtEl>
                                        <p:attrNameLst>
                                          <p:attrName>ppt_w</p:attrName>
                                        </p:attrNameLst>
                                      </p:cBhvr>
                                      <p:tavLst>
                                        <p:tav tm="0">
                                          <p:val>
                                            <p:fltVal val="0"/>
                                          </p:val>
                                        </p:tav>
                                        <p:tav tm="100000">
                                          <p:val>
                                            <p:strVal val="#ppt_w"/>
                                          </p:val>
                                        </p:tav>
                                      </p:tavLst>
                                    </p:anim>
                                    <p:anim calcmode="lin" valueType="num">
                                      <p:cBhvr>
                                        <p:cTn id="18" dur="500" fill="hold"/>
                                        <p:tgtEl>
                                          <p:spTgt spid="6"/>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7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a:xfrm>
            <a:off x="1295400" y="2667000"/>
            <a:ext cx="5105400" cy="800219"/>
          </a:xfrm>
          <a:prstGeom prst="rect">
            <a:avLst/>
          </a:prstGeom>
        </p:spPr>
        <p:txBody>
          <a:bodyPr wrap="square">
            <a:spAutoFit/>
          </a:bodyPr>
          <a:lstStyle/>
          <a:p>
            <a:r>
              <a:rPr lang="en-US" sz="2300" dirty="0">
                <a:latin typeface="Times New Roman" pitchFamily="18" charset="0"/>
                <a:cs typeface="Times New Roman" pitchFamily="18" charset="0"/>
              </a:rPr>
              <a:t>A ship is travelling on a bearing of </a:t>
            </a:r>
            <a:r>
              <a:rPr lang="en-US" sz="2300" dirty="0" smtClean="0">
                <a:latin typeface="Times New Roman" pitchFamily="18" charset="0"/>
                <a:cs typeface="Times New Roman" pitchFamily="18" charset="0"/>
              </a:rPr>
              <a:t>135°. </a:t>
            </a:r>
            <a:r>
              <a:rPr lang="en-US" sz="2300" dirty="0">
                <a:latin typeface="Times New Roman" pitchFamily="18" charset="0"/>
                <a:cs typeface="Times New Roman" pitchFamily="18" charset="0"/>
              </a:rPr>
              <a:t>In </a:t>
            </a:r>
            <a:r>
              <a:rPr lang="en-US" sz="2300" dirty="0" smtClean="0">
                <a:latin typeface="Times New Roman" pitchFamily="18" charset="0"/>
                <a:cs typeface="Times New Roman" pitchFamily="18" charset="0"/>
              </a:rPr>
              <a:t>what direction </a:t>
            </a:r>
            <a:r>
              <a:rPr lang="en-US" sz="2300" dirty="0">
                <a:latin typeface="Times New Roman" pitchFamily="18" charset="0"/>
                <a:cs typeface="Times New Roman" pitchFamily="18" charset="0"/>
              </a:rPr>
              <a:t>is it travelling?</a:t>
            </a:r>
          </a:p>
        </p:txBody>
      </p:sp>
      <p:sp>
        <p:nvSpPr>
          <p:cNvPr id="5" name="Rectangle 4"/>
          <p:cNvSpPr/>
          <p:nvPr/>
        </p:nvSpPr>
        <p:spPr>
          <a:xfrm>
            <a:off x="609600" y="2667000"/>
            <a:ext cx="627095" cy="446276"/>
          </a:xfrm>
          <a:prstGeom prst="rect">
            <a:avLst/>
          </a:prstGeom>
        </p:spPr>
        <p:txBody>
          <a:bodyPr wrap="none">
            <a:spAutoFit/>
          </a:bodyPr>
          <a:lstStyle/>
          <a:p>
            <a:r>
              <a:rPr lang="en-US" sz="2300" b="1" dirty="0" smtClean="0">
                <a:latin typeface="Times New Roman" pitchFamily="18" charset="0"/>
                <a:cs typeface="Times New Roman" pitchFamily="18" charset="0"/>
              </a:rPr>
              <a:t>54. </a:t>
            </a:r>
            <a:endParaRPr lang="en-US" sz="2300" dirty="0">
              <a:latin typeface="Times New Roman" pitchFamily="18" charset="0"/>
              <a:cs typeface="Times New Roman" pitchFamily="18" charset="0"/>
            </a:endParaRPr>
          </a:p>
        </p:txBody>
      </p:sp>
      <p:sp>
        <p:nvSpPr>
          <p:cNvPr id="6" name="Content Placeholder 10"/>
          <p:cNvSpPr txBox="1">
            <a:spLocks/>
          </p:cNvSpPr>
          <p:nvPr/>
        </p:nvSpPr>
        <p:spPr>
          <a:xfrm>
            <a:off x="1273634" y="3505200"/>
            <a:ext cx="2153623" cy="446276"/>
          </a:xfrm>
          <a:prstGeom prst="rect">
            <a:avLst/>
          </a:prstGeom>
        </p:spPr>
        <p:txBody>
          <a:bodyPr wrap="square">
            <a:spAutoFit/>
          </a:bodyPr>
          <a:lstStyle>
            <a:lvl1pPr marL="274320" indent="-274320" algn="l" defTabSz="914400" rtl="0" eaLnBrk="1" latinLnBrk="0" hangingPunct="1">
              <a:spcBef>
                <a:spcPct val="20000"/>
              </a:spcBef>
              <a:buClr>
                <a:schemeClr val="accent1"/>
              </a:buClr>
              <a:buSzPct val="100000"/>
              <a:buFont typeface="Symbol" pitchFamily="18" charset="2"/>
              <a:buChar char=""/>
              <a:defRPr sz="2400" kern="1200">
                <a:solidFill>
                  <a:schemeClr val="tx2"/>
                </a:solidFill>
                <a:latin typeface="+mn-lt"/>
                <a:ea typeface="+mn-ea"/>
                <a:cs typeface="+mn-cs"/>
              </a:defRPr>
            </a:lvl1pPr>
            <a:lvl2pPr marL="576263" indent="-274320" algn="l" defTabSz="914400" rtl="0" eaLnBrk="1" latinLnBrk="0" hangingPunct="1">
              <a:spcBef>
                <a:spcPct val="20000"/>
              </a:spcBef>
              <a:buClr>
                <a:schemeClr val="accent1"/>
              </a:buClr>
              <a:buSzPct val="100000"/>
              <a:buFont typeface="Symbol" pitchFamily="18" charset="2"/>
              <a:buChar char=""/>
              <a:defRPr sz="2200" kern="1200">
                <a:solidFill>
                  <a:schemeClr val="tx2"/>
                </a:solidFill>
                <a:latin typeface="+mn-lt"/>
                <a:ea typeface="+mn-ea"/>
                <a:cs typeface="+mn-cs"/>
              </a:defRPr>
            </a:lvl2pPr>
            <a:lvl3pPr marL="855663" indent="-228600" algn="l" defTabSz="914400" rtl="0" eaLnBrk="1" latinLnBrk="0" hangingPunct="1">
              <a:spcBef>
                <a:spcPct val="20000"/>
              </a:spcBef>
              <a:buClr>
                <a:schemeClr val="accent1"/>
              </a:buClr>
              <a:buSzPct val="100000"/>
              <a:buFont typeface="Symbol" pitchFamily="18" charset="2"/>
              <a:buChar char=""/>
              <a:defRPr sz="2000" kern="1200">
                <a:solidFill>
                  <a:schemeClr val="tx2"/>
                </a:solidFill>
                <a:latin typeface="+mn-lt"/>
                <a:ea typeface="+mn-ea"/>
                <a:cs typeface="+mn-cs"/>
              </a:defRPr>
            </a:lvl3pPr>
            <a:lvl4pPr marL="1143000" indent="-228600" algn="l" defTabSz="914400" rtl="0" eaLnBrk="1" latinLnBrk="0" hangingPunct="1">
              <a:spcBef>
                <a:spcPct val="20000"/>
              </a:spcBef>
              <a:buClr>
                <a:schemeClr val="accent1"/>
              </a:buClr>
              <a:buSzPct val="100000"/>
              <a:buFont typeface="Symbol" pitchFamily="18" charset="2"/>
              <a:buChar char=""/>
              <a:defRPr sz="1800" kern="1200">
                <a:solidFill>
                  <a:schemeClr val="tx2"/>
                </a:solidFill>
                <a:latin typeface="+mn-lt"/>
                <a:ea typeface="+mn-ea"/>
                <a:cs typeface="+mn-cs"/>
              </a:defRPr>
            </a:lvl4pPr>
            <a:lvl5pPr marL="1463040" indent="-228600" algn="l" defTabSz="914400" rtl="0" eaLnBrk="1" latinLnBrk="0" hangingPunct="1">
              <a:spcBef>
                <a:spcPct val="20000"/>
              </a:spcBef>
              <a:buClr>
                <a:schemeClr val="accent1"/>
              </a:buClr>
              <a:buSzPct val="100000"/>
              <a:buFont typeface="Symbol" pitchFamily="18" charset="2"/>
              <a:buChar char=""/>
              <a:defRPr sz="1600" kern="1200">
                <a:solidFill>
                  <a:schemeClr val="tx2"/>
                </a:solidFill>
                <a:latin typeface="+mn-lt"/>
                <a:ea typeface="+mn-ea"/>
                <a:cs typeface="+mn-cs"/>
              </a:defRPr>
            </a:lvl5pPr>
            <a:lvl6pPr marL="178308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6pPr>
            <a:lvl7pPr marL="210312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7pPr>
            <a:lvl8pPr marL="242316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8pPr>
            <a:lvl9pPr marL="274320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9pPr>
          </a:lstStyle>
          <a:p>
            <a:pPr algn="just">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(A) north-east</a:t>
            </a:r>
            <a:endParaRPr lang="en-US" sz="2300" baseline="30000" dirty="0">
              <a:solidFill>
                <a:schemeClr val="tx1"/>
              </a:solidFill>
              <a:latin typeface="Times New Roman" pitchFamily="18" charset="0"/>
              <a:cs typeface="Times New Roman" pitchFamily="18" charset="0"/>
            </a:endParaRPr>
          </a:p>
        </p:txBody>
      </p:sp>
      <p:sp>
        <p:nvSpPr>
          <p:cNvPr id="7" name="Content Placeholder 10"/>
          <p:cNvSpPr txBox="1">
            <a:spLocks/>
          </p:cNvSpPr>
          <p:nvPr/>
        </p:nvSpPr>
        <p:spPr>
          <a:xfrm>
            <a:off x="3672090" y="3505200"/>
            <a:ext cx="2307461" cy="446276"/>
          </a:xfrm>
          <a:prstGeom prst="rect">
            <a:avLst/>
          </a:prstGeom>
        </p:spPr>
        <p:txBody>
          <a:bodyPr wrap="square">
            <a:spAutoFit/>
          </a:bodyPr>
          <a:lstStyle>
            <a:lvl1pPr marL="274320" indent="-274320" algn="l" defTabSz="914400" rtl="0" eaLnBrk="1" latinLnBrk="0" hangingPunct="1">
              <a:spcBef>
                <a:spcPct val="20000"/>
              </a:spcBef>
              <a:buClr>
                <a:schemeClr val="accent1"/>
              </a:buClr>
              <a:buSzPct val="100000"/>
              <a:buFont typeface="Symbol" pitchFamily="18" charset="2"/>
              <a:buChar char=""/>
              <a:defRPr sz="2400" kern="1200">
                <a:solidFill>
                  <a:schemeClr val="tx2"/>
                </a:solidFill>
                <a:latin typeface="+mn-lt"/>
                <a:ea typeface="+mn-ea"/>
                <a:cs typeface="+mn-cs"/>
              </a:defRPr>
            </a:lvl1pPr>
            <a:lvl2pPr marL="576263" indent="-274320" algn="l" defTabSz="914400" rtl="0" eaLnBrk="1" latinLnBrk="0" hangingPunct="1">
              <a:spcBef>
                <a:spcPct val="20000"/>
              </a:spcBef>
              <a:buClr>
                <a:schemeClr val="accent1"/>
              </a:buClr>
              <a:buSzPct val="100000"/>
              <a:buFont typeface="Symbol" pitchFamily="18" charset="2"/>
              <a:buChar char=""/>
              <a:defRPr sz="2200" kern="1200">
                <a:solidFill>
                  <a:schemeClr val="tx2"/>
                </a:solidFill>
                <a:latin typeface="+mn-lt"/>
                <a:ea typeface="+mn-ea"/>
                <a:cs typeface="+mn-cs"/>
              </a:defRPr>
            </a:lvl2pPr>
            <a:lvl3pPr marL="855663" indent="-228600" algn="l" defTabSz="914400" rtl="0" eaLnBrk="1" latinLnBrk="0" hangingPunct="1">
              <a:spcBef>
                <a:spcPct val="20000"/>
              </a:spcBef>
              <a:buClr>
                <a:schemeClr val="accent1"/>
              </a:buClr>
              <a:buSzPct val="100000"/>
              <a:buFont typeface="Symbol" pitchFamily="18" charset="2"/>
              <a:buChar char=""/>
              <a:defRPr sz="2000" kern="1200">
                <a:solidFill>
                  <a:schemeClr val="tx2"/>
                </a:solidFill>
                <a:latin typeface="+mn-lt"/>
                <a:ea typeface="+mn-ea"/>
                <a:cs typeface="+mn-cs"/>
              </a:defRPr>
            </a:lvl3pPr>
            <a:lvl4pPr marL="1143000" indent="-228600" algn="l" defTabSz="914400" rtl="0" eaLnBrk="1" latinLnBrk="0" hangingPunct="1">
              <a:spcBef>
                <a:spcPct val="20000"/>
              </a:spcBef>
              <a:buClr>
                <a:schemeClr val="accent1"/>
              </a:buClr>
              <a:buSzPct val="100000"/>
              <a:buFont typeface="Symbol" pitchFamily="18" charset="2"/>
              <a:buChar char=""/>
              <a:defRPr sz="1800" kern="1200">
                <a:solidFill>
                  <a:schemeClr val="tx2"/>
                </a:solidFill>
                <a:latin typeface="+mn-lt"/>
                <a:ea typeface="+mn-ea"/>
                <a:cs typeface="+mn-cs"/>
              </a:defRPr>
            </a:lvl4pPr>
            <a:lvl5pPr marL="1463040" indent="-228600" algn="l" defTabSz="914400" rtl="0" eaLnBrk="1" latinLnBrk="0" hangingPunct="1">
              <a:spcBef>
                <a:spcPct val="20000"/>
              </a:spcBef>
              <a:buClr>
                <a:schemeClr val="accent1"/>
              </a:buClr>
              <a:buSzPct val="100000"/>
              <a:buFont typeface="Symbol" pitchFamily="18" charset="2"/>
              <a:buChar char=""/>
              <a:defRPr sz="1600" kern="1200">
                <a:solidFill>
                  <a:schemeClr val="tx2"/>
                </a:solidFill>
                <a:latin typeface="+mn-lt"/>
                <a:ea typeface="+mn-ea"/>
                <a:cs typeface="+mn-cs"/>
              </a:defRPr>
            </a:lvl5pPr>
            <a:lvl6pPr marL="178308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6pPr>
            <a:lvl7pPr marL="210312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7pPr>
            <a:lvl8pPr marL="242316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8pPr>
            <a:lvl9pPr marL="274320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9pPr>
          </a:lstStyle>
          <a:p>
            <a:pPr algn="just">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(B)</a:t>
            </a:r>
            <a:r>
              <a:rPr lang="en-US" sz="2300" i="1" dirty="0">
                <a:solidFill>
                  <a:schemeClr val="tx1"/>
                </a:solidFill>
                <a:latin typeface="Times New Roman" pitchFamily="18" charset="0"/>
                <a:cs typeface="Times New Roman" pitchFamily="18" charset="0"/>
              </a:rPr>
              <a:t> </a:t>
            </a:r>
            <a:r>
              <a:rPr lang="en-US" sz="2300" dirty="0" smtClean="0">
                <a:solidFill>
                  <a:schemeClr val="tx1"/>
                </a:solidFill>
                <a:latin typeface="Times New Roman" pitchFamily="18" charset="0"/>
                <a:cs typeface="Times New Roman" pitchFamily="18" charset="0"/>
              </a:rPr>
              <a:t>north-west</a:t>
            </a:r>
            <a:endParaRPr lang="en-US" sz="2300" dirty="0">
              <a:solidFill>
                <a:schemeClr val="tx1"/>
              </a:solidFill>
              <a:latin typeface="Times New Roman" pitchFamily="18" charset="0"/>
              <a:cs typeface="Times New Roman" pitchFamily="18" charset="0"/>
            </a:endParaRPr>
          </a:p>
        </p:txBody>
      </p:sp>
      <p:sp>
        <p:nvSpPr>
          <p:cNvPr id="8" name="Content Placeholder 10"/>
          <p:cNvSpPr txBox="1">
            <a:spLocks/>
          </p:cNvSpPr>
          <p:nvPr/>
        </p:nvSpPr>
        <p:spPr>
          <a:xfrm>
            <a:off x="1273634" y="4010851"/>
            <a:ext cx="2339890" cy="446276"/>
          </a:xfrm>
          <a:prstGeom prst="rect">
            <a:avLst/>
          </a:prstGeom>
        </p:spPr>
        <p:txBody>
          <a:bodyPr wrap="square">
            <a:spAutoFit/>
          </a:bodyPr>
          <a:lstStyle>
            <a:lvl1pPr marL="274320" indent="-274320" algn="l" defTabSz="914400" rtl="0" eaLnBrk="1" latinLnBrk="0" hangingPunct="1">
              <a:spcBef>
                <a:spcPct val="20000"/>
              </a:spcBef>
              <a:buClr>
                <a:schemeClr val="accent1"/>
              </a:buClr>
              <a:buSzPct val="100000"/>
              <a:buFont typeface="Symbol" pitchFamily="18" charset="2"/>
              <a:buChar char=""/>
              <a:defRPr sz="2400" kern="1200">
                <a:solidFill>
                  <a:schemeClr val="tx2"/>
                </a:solidFill>
                <a:latin typeface="+mn-lt"/>
                <a:ea typeface="+mn-ea"/>
                <a:cs typeface="+mn-cs"/>
              </a:defRPr>
            </a:lvl1pPr>
            <a:lvl2pPr marL="576263" indent="-274320" algn="l" defTabSz="914400" rtl="0" eaLnBrk="1" latinLnBrk="0" hangingPunct="1">
              <a:spcBef>
                <a:spcPct val="20000"/>
              </a:spcBef>
              <a:buClr>
                <a:schemeClr val="accent1"/>
              </a:buClr>
              <a:buSzPct val="100000"/>
              <a:buFont typeface="Symbol" pitchFamily="18" charset="2"/>
              <a:buChar char=""/>
              <a:defRPr sz="2200" kern="1200">
                <a:solidFill>
                  <a:schemeClr val="tx2"/>
                </a:solidFill>
                <a:latin typeface="+mn-lt"/>
                <a:ea typeface="+mn-ea"/>
                <a:cs typeface="+mn-cs"/>
              </a:defRPr>
            </a:lvl2pPr>
            <a:lvl3pPr marL="855663" indent="-228600" algn="l" defTabSz="914400" rtl="0" eaLnBrk="1" latinLnBrk="0" hangingPunct="1">
              <a:spcBef>
                <a:spcPct val="20000"/>
              </a:spcBef>
              <a:buClr>
                <a:schemeClr val="accent1"/>
              </a:buClr>
              <a:buSzPct val="100000"/>
              <a:buFont typeface="Symbol" pitchFamily="18" charset="2"/>
              <a:buChar char=""/>
              <a:defRPr sz="2000" kern="1200">
                <a:solidFill>
                  <a:schemeClr val="tx2"/>
                </a:solidFill>
                <a:latin typeface="+mn-lt"/>
                <a:ea typeface="+mn-ea"/>
                <a:cs typeface="+mn-cs"/>
              </a:defRPr>
            </a:lvl3pPr>
            <a:lvl4pPr marL="1143000" indent="-228600" algn="l" defTabSz="914400" rtl="0" eaLnBrk="1" latinLnBrk="0" hangingPunct="1">
              <a:spcBef>
                <a:spcPct val="20000"/>
              </a:spcBef>
              <a:buClr>
                <a:schemeClr val="accent1"/>
              </a:buClr>
              <a:buSzPct val="100000"/>
              <a:buFont typeface="Symbol" pitchFamily="18" charset="2"/>
              <a:buChar char=""/>
              <a:defRPr sz="1800" kern="1200">
                <a:solidFill>
                  <a:schemeClr val="tx2"/>
                </a:solidFill>
                <a:latin typeface="+mn-lt"/>
                <a:ea typeface="+mn-ea"/>
                <a:cs typeface="+mn-cs"/>
              </a:defRPr>
            </a:lvl4pPr>
            <a:lvl5pPr marL="1463040" indent="-228600" algn="l" defTabSz="914400" rtl="0" eaLnBrk="1" latinLnBrk="0" hangingPunct="1">
              <a:spcBef>
                <a:spcPct val="20000"/>
              </a:spcBef>
              <a:buClr>
                <a:schemeClr val="accent1"/>
              </a:buClr>
              <a:buSzPct val="100000"/>
              <a:buFont typeface="Symbol" pitchFamily="18" charset="2"/>
              <a:buChar char=""/>
              <a:defRPr sz="1600" kern="1200">
                <a:solidFill>
                  <a:schemeClr val="tx2"/>
                </a:solidFill>
                <a:latin typeface="+mn-lt"/>
                <a:ea typeface="+mn-ea"/>
                <a:cs typeface="+mn-cs"/>
              </a:defRPr>
            </a:lvl5pPr>
            <a:lvl6pPr marL="178308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6pPr>
            <a:lvl7pPr marL="210312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7pPr>
            <a:lvl8pPr marL="242316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8pPr>
            <a:lvl9pPr marL="274320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9pPr>
          </a:lstStyle>
          <a:p>
            <a:pPr algn="just">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(C)</a:t>
            </a:r>
            <a:r>
              <a:rPr lang="en-US" sz="2300" i="1" dirty="0">
                <a:solidFill>
                  <a:schemeClr val="tx1"/>
                </a:solidFill>
                <a:latin typeface="Times New Roman" pitchFamily="18" charset="0"/>
                <a:cs typeface="Times New Roman" pitchFamily="18" charset="0"/>
              </a:rPr>
              <a:t> </a:t>
            </a:r>
            <a:r>
              <a:rPr lang="en-US" sz="2300" dirty="0" smtClean="0">
                <a:solidFill>
                  <a:schemeClr val="tx1"/>
                </a:solidFill>
                <a:latin typeface="Times New Roman" pitchFamily="18" charset="0"/>
                <a:cs typeface="Times New Roman" pitchFamily="18" charset="0"/>
              </a:rPr>
              <a:t>south-east</a:t>
            </a:r>
            <a:endParaRPr lang="en-US" sz="2300" baseline="30000" dirty="0">
              <a:solidFill>
                <a:schemeClr val="tx1"/>
              </a:solidFill>
              <a:latin typeface="Times New Roman" pitchFamily="18" charset="0"/>
              <a:cs typeface="Times New Roman" pitchFamily="18" charset="0"/>
            </a:endParaRPr>
          </a:p>
        </p:txBody>
      </p:sp>
      <p:sp>
        <p:nvSpPr>
          <p:cNvPr id="9" name="Content Placeholder 10"/>
          <p:cNvSpPr txBox="1">
            <a:spLocks/>
          </p:cNvSpPr>
          <p:nvPr/>
        </p:nvSpPr>
        <p:spPr>
          <a:xfrm>
            <a:off x="3672089" y="4019995"/>
            <a:ext cx="2576311" cy="446276"/>
          </a:xfrm>
          <a:prstGeom prst="rect">
            <a:avLst/>
          </a:prstGeom>
        </p:spPr>
        <p:txBody>
          <a:bodyPr wrap="square">
            <a:spAutoFit/>
          </a:bodyPr>
          <a:lstStyle>
            <a:lvl1pPr marL="274320" indent="-274320" algn="l" defTabSz="914400" rtl="0" eaLnBrk="1" latinLnBrk="0" hangingPunct="1">
              <a:spcBef>
                <a:spcPct val="20000"/>
              </a:spcBef>
              <a:buClr>
                <a:schemeClr val="accent1"/>
              </a:buClr>
              <a:buSzPct val="100000"/>
              <a:buFont typeface="Symbol" pitchFamily="18" charset="2"/>
              <a:buChar char=""/>
              <a:defRPr sz="2400" kern="1200">
                <a:solidFill>
                  <a:schemeClr val="tx2"/>
                </a:solidFill>
                <a:latin typeface="+mn-lt"/>
                <a:ea typeface="+mn-ea"/>
                <a:cs typeface="+mn-cs"/>
              </a:defRPr>
            </a:lvl1pPr>
            <a:lvl2pPr marL="576263" indent="-274320" algn="l" defTabSz="914400" rtl="0" eaLnBrk="1" latinLnBrk="0" hangingPunct="1">
              <a:spcBef>
                <a:spcPct val="20000"/>
              </a:spcBef>
              <a:buClr>
                <a:schemeClr val="accent1"/>
              </a:buClr>
              <a:buSzPct val="100000"/>
              <a:buFont typeface="Symbol" pitchFamily="18" charset="2"/>
              <a:buChar char=""/>
              <a:defRPr sz="2200" kern="1200">
                <a:solidFill>
                  <a:schemeClr val="tx2"/>
                </a:solidFill>
                <a:latin typeface="+mn-lt"/>
                <a:ea typeface="+mn-ea"/>
                <a:cs typeface="+mn-cs"/>
              </a:defRPr>
            </a:lvl2pPr>
            <a:lvl3pPr marL="855663" indent="-228600" algn="l" defTabSz="914400" rtl="0" eaLnBrk="1" latinLnBrk="0" hangingPunct="1">
              <a:spcBef>
                <a:spcPct val="20000"/>
              </a:spcBef>
              <a:buClr>
                <a:schemeClr val="accent1"/>
              </a:buClr>
              <a:buSzPct val="100000"/>
              <a:buFont typeface="Symbol" pitchFamily="18" charset="2"/>
              <a:buChar char=""/>
              <a:defRPr sz="2000" kern="1200">
                <a:solidFill>
                  <a:schemeClr val="tx2"/>
                </a:solidFill>
                <a:latin typeface="+mn-lt"/>
                <a:ea typeface="+mn-ea"/>
                <a:cs typeface="+mn-cs"/>
              </a:defRPr>
            </a:lvl3pPr>
            <a:lvl4pPr marL="1143000" indent="-228600" algn="l" defTabSz="914400" rtl="0" eaLnBrk="1" latinLnBrk="0" hangingPunct="1">
              <a:spcBef>
                <a:spcPct val="20000"/>
              </a:spcBef>
              <a:buClr>
                <a:schemeClr val="accent1"/>
              </a:buClr>
              <a:buSzPct val="100000"/>
              <a:buFont typeface="Symbol" pitchFamily="18" charset="2"/>
              <a:buChar char=""/>
              <a:defRPr sz="1800" kern="1200">
                <a:solidFill>
                  <a:schemeClr val="tx2"/>
                </a:solidFill>
                <a:latin typeface="+mn-lt"/>
                <a:ea typeface="+mn-ea"/>
                <a:cs typeface="+mn-cs"/>
              </a:defRPr>
            </a:lvl4pPr>
            <a:lvl5pPr marL="1463040" indent="-228600" algn="l" defTabSz="914400" rtl="0" eaLnBrk="1" latinLnBrk="0" hangingPunct="1">
              <a:spcBef>
                <a:spcPct val="20000"/>
              </a:spcBef>
              <a:buClr>
                <a:schemeClr val="accent1"/>
              </a:buClr>
              <a:buSzPct val="100000"/>
              <a:buFont typeface="Symbol" pitchFamily="18" charset="2"/>
              <a:buChar char=""/>
              <a:defRPr sz="1600" kern="1200">
                <a:solidFill>
                  <a:schemeClr val="tx2"/>
                </a:solidFill>
                <a:latin typeface="+mn-lt"/>
                <a:ea typeface="+mn-ea"/>
                <a:cs typeface="+mn-cs"/>
              </a:defRPr>
            </a:lvl5pPr>
            <a:lvl6pPr marL="178308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6pPr>
            <a:lvl7pPr marL="210312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7pPr>
            <a:lvl8pPr marL="242316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8pPr>
            <a:lvl9pPr marL="274320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9pPr>
          </a:lstStyle>
          <a:p>
            <a:pPr algn="just">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(D)</a:t>
            </a:r>
            <a:r>
              <a:rPr lang="en-US" sz="2300" i="1" dirty="0">
                <a:solidFill>
                  <a:schemeClr val="tx1"/>
                </a:solidFill>
                <a:latin typeface="Times New Roman" pitchFamily="18" charset="0"/>
                <a:cs typeface="Times New Roman" pitchFamily="18" charset="0"/>
              </a:rPr>
              <a:t> </a:t>
            </a:r>
            <a:r>
              <a:rPr lang="en-US" sz="2300" dirty="0" smtClean="0">
                <a:solidFill>
                  <a:schemeClr val="tx1"/>
                </a:solidFill>
                <a:latin typeface="Times New Roman" pitchFamily="18" charset="0"/>
                <a:cs typeface="Times New Roman" pitchFamily="18" charset="0"/>
              </a:rPr>
              <a:t>south-west</a:t>
            </a:r>
            <a:endParaRPr lang="en-US" sz="2300" dirty="0">
              <a:solidFill>
                <a:schemeClr val="tx1"/>
              </a:solidFill>
              <a:latin typeface="Times New Roman" pitchFamily="18" charset="0"/>
              <a:cs typeface="Times New Roman" pitchFamily="18" charset="0"/>
            </a:endParaRPr>
          </a:p>
        </p:txBody>
      </p:sp>
      <p:sp>
        <p:nvSpPr>
          <p:cNvPr id="10" name="Notched Right Arrow 9"/>
          <p:cNvSpPr/>
          <p:nvPr/>
        </p:nvSpPr>
        <p:spPr>
          <a:xfrm>
            <a:off x="7162800" y="6019800"/>
            <a:ext cx="1782315" cy="685800"/>
          </a:xfrm>
          <a:prstGeom prst="notchedRightArrow">
            <a:avLst/>
          </a:prstGeom>
          <a:blipFill>
            <a:blip r:embed="rId2" cstate="print">
              <a:extLst>
                <a:ext uri="{BEBA8EAE-BF5A-486C-A8C5-ECC9F3942E4B}">
                  <a14:imgProps xmlns:a14="http://schemas.microsoft.com/office/drawing/2010/main" xmlns="">
                    <a14:imgLayer r:embed="rId3">
                      <a14:imgEffect>
                        <a14:brightnessContrast bright="-20000" contrast="-20000"/>
                      </a14:imgEffect>
                    </a14:imgLayer>
                  </a14:imgProps>
                </a:ex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ANSWER</a:t>
            </a:r>
            <a:endParaRPr lang="en-US" sz="2000" b="1" dirty="0">
              <a:solidFill>
                <a:schemeClr val="tx1"/>
              </a:solidFill>
              <a:latin typeface="Times New Roman" pitchFamily="18" charset="0"/>
              <a:cs typeface="Times New Roman" pitchFamily="18" charset="0"/>
            </a:endParaRPr>
          </a:p>
        </p:txBody>
      </p:sp>
      <p:sp>
        <p:nvSpPr>
          <p:cNvPr id="11" name="TextBox 10"/>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4 Paper 1</a:t>
            </a:r>
          </a:p>
        </p:txBody>
      </p:sp>
    </p:spTree>
    <p:extLst>
      <p:ext uri="{BB962C8B-B14F-4D97-AF65-F5344CB8AC3E}">
        <p14:creationId xmlns:p14="http://schemas.microsoft.com/office/powerpoint/2010/main" xmlns="" val="289673532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p:cTn id="7" dur="500" fill="hold"/>
                                        <p:tgtEl>
                                          <p:spTgt spid="5"/>
                                        </p:tgtEl>
                                        <p:attrNameLst>
                                          <p:attrName>ppt_w</p:attrName>
                                        </p:attrNameLst>
                                      </p:cBhvr>
                                      <p:tavLst>
                                        <p:tav tm="0">
                                          <p:val>
                                            <p:fltVal val="0"/>
                                          </p:val>
                                        </p:tav>
                                        <p:tav tm="100000">
                                          <p:val>
                                            <p:strVal val="#ppt_w"/>
                                          </p:val>
                                        </p:tav>
                                      </p:tavLst>
                                    </p:anim>
                                    <p:anim calcmode="lin" valueType="num">
                                      <p:cBhvr>
                                        <p:cTn id="8" dur="500" fill="hold"/>
                                        <p:tgtEl>
                                          <p:spTgt spid="5"/>
                                        </p:tgtEl>
                                        <p:attrNameLst>
                                          <p:attrName>ppt_h</p:attrName>
                                        </p:attrNameLst>
                                      </p:cBhvr>
                                      <p:tavLst>
                                        <p:tav tm="0">
                                          <p:val>
                                            <p:fltVal val="0"/>
                                          </p:val>
                                        </p:tav>
                                        <p:tav tm="100000">
                                          <p:val>
                                            <p:strVal val="#ppt_h"/>
                                          </p:val>
                                        </p:tav>
                                      </p:tavLst>
                                    </p:anim>
                                    <p:animEffect transition="in" filter="fade">
                                      <p:cBhvr>
                                        <p:cTn id="9" dur="500"/>
                                        <p:tgtEl>
                                          <p:spTgt spid="5"/>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3"/>
                                        </p:tgtEl>
                                        <p:attrNameLst>
                                          <p:attrName>style.visibility</p:attrName>
                                        </p:attrNameLst>
                                      </p:cBhvr>
                                      <p:to>
                                        <p:strVal val="visible"/>
                                      </p:to>
                                    </p:set>
                                    <p:anim calcmode="lin" valueType="num">
                                      <p:cBhvr>
                                        <p:cTn id="12" dur="500" fill="hold"/>
                                        <p:tgtEl>
                                          <p:spTgt spid="3"/>
                                        </p:tgtEl>
                                        <p:attrNameLst>
                                          <p:attrName>ppt_w</p:attrName>
                                        </p:attrNameLst>
                                      </p:cBhvr>
                                      <p:tavLst>
                                        <p:tav tm="0">
                                          <p:val>
                                            <p:fltVal val="0"/>
                                          </p:val>
                                        </p:tav>
                                        <p:tav tm="100000">
                                          <p:val>
                                            <p:strVal val="#ppt_w"/>
                                          </p:val>
                                        </p:tav>
                                      </p:tavLst>
                                    </p:anim>
                                    <p:anim calcmode="lin" valueType="num">
                                      <p:cBhvr>
                                        <p:cTn id="13" dur="500" fill="hold"/>
                                        <p:tgtEl>
                                          <p:spTgt spid="3"/>
                                        </p:tgtEl>
                                        <p:attrNameLst>
                                          <p:attrName>ppt_h</p:attrName>
                                        </p:attrNameLst>
                                      </p:cBhvr>
                                      <p:tavLst>
                                        <p:tav tm="0">
                                          <p:val>
                                            <p:fltVal val="0"/>
                                          </p:val>
                                        </p:tav>
                                        <p:tav tm="100000">
                                          <p:val>
                                            <p:strVal val="#ppt_h"/>
                                          </p:val>
                                        </p:tav>
                                      </p:tavLst>
                                    </p:anim>
                                    <p:animEffect transition="in" filter="fade">
                                      <p:cBhvr>
                                        <p:cTn id="14" dur="500"/>
                                        <p:tgtEl>
                                          <p:spTgt spid="3"/>
                                        </p:tgtEl>
                                      </p:cBhvr>
                                    </p:animEffect>
                                  </p:childTnLst>
                                </p:cTn>
                              </p:par>
                            </p:childTnLst>
                          </p:cTn>
                        </p:par>
                      </p:childTnLst>
                    </p:cTn>
                  </p:par>
                  <p:par>
                    <p:cTn id="15" fill="hold">
                      <p:stCondLst>
                        <p:cond delay="indefinite"/>
                      </p:stCondLst>
                      <p:childTnLst>
                        <p:par>
                          <p:cTn id="16" fill="hold">
                            <p:stCondLst>
                              <p:cond delay="0"/>
                            </p:stCondLst>
                            <p:childTnLst>
                              <p:par>
                                <p:cTn id="17" presetID="53" presetClass="entr" presetSubtype="16" fill="hold" grpId="0" nodeType="clickEffect">
                                  <p:stCondLst>
                                    <p:cond delay="0"/>
                                  </p:stCondLst>
                                  <p:childTnLst>
                                    <p:set>
                                      <p:cBhvr>
                                        <p:cTn id="18" dur="1" fill="hold">
                                          <p:stCondLst>
                                            <p:cond delay="0"/>
                                          </p:stCondLst>
                                        </p:cTn>
                                        <p:tgtEl>
                                          <p:spTgt spid="6"/>
                                        </p:tgtEl>
                                        <p:attrNameLst>
                                          <p:attrName>style.visibility</p:attrName>
                                        </p:attrNameLst>
                                      </p:cBhvr>
                                      <p:to>
                                        <p:strVal val="visible"/>
                                      </p:to>
                                    </p:set>
                                    <p:anim calcmode="lin" valueType="num">
                                      <p:cBhvr>
                                        <p:cTn id="19" dur="500" fill="hold"/>
                                        <p:tgtEl>
                                          <p:spTgt spid="6"/>
                                        </p:tgtEl>
                                        <p:attrNameLst>
                                          <p:attrName>ppt_w</p:attrName>
                                        </p:attrNameLst>
                                      </p:cBhvr>
                                      <p:tavLst>
                                        <p:tav tm="0">
                                          <p:val>
                                            <p:fltVal val="0"/>
                                          </p:val>
                                        </p:tav>
                                        <p:tav tm="100000">
                                          <p:val>
                                            <p:strVal val="#ppt_w"/>
                                          </p:val>
                                        </p:tav>
                                      </p:tavLst>
                                    </p:anim>
                                    <p:anim calcmode="lin" valueType="num">
                                      <p:cBhvr>
                                        <p:cTn id="20" dur="500" fill="hold"/>
                                        <p:tgtEl>
                                          <p:spTgt spid="6"/>
                                        </p:tgtEl>
                                        <p:attrNameLst>
                                          <p:attrName>ppt_h</p:attrName>
                                        </p:attrNameLst>
                                      </p:cBhvr>
                                      <p:tavLst>
                                        <p:tav tm="0">
                                          <p:val>
                                            <p:fltVal val="0"/>
                                          </p:val>
                                        </p:tav>
                                        <p:tav tm="100000">
                                          <p:val>
                                            <p:strVal val="#ppt_h"/>
                                          </p:val>
                                        </p:tav>
                                      </p:tavLst>
                                    </p:anim>
                                    <p:animEffect transition="in" filter="fade">
                                      <p:cBhvr>
                                        <p:cTn id="21" dur="500"/>
                                        <p:tgtEl>
                                          <p:spTgt spid="6"/>
                                        </p:tgtEl>
                                      </p:cBhvr>
                                    </p:animEffect>
                                  </p:childTnLst>
                                </p:cTn>
                              </p:par>
                              <p:par>
                                <p:cTn id="22" presetID="53" presetClass="entr" presetSubtype="16" fill="hold" grpId="0" nodeType="withEffect">
                                  <p:stCondLst>
                                    <p:cond delay="0"/>
                                  </p:stCondLst>
                                  <p:childTnLst>
                                    <p:set>
                                      <p:cBhvr>
                                        <p:cTn id="23" dur="1" fill="hold">
                                          <p:stCondLst>
                                            <p:cond delay="0"/>
                                          </p:stCondLst>
                                        </p:cTn>
                                        <p:tgtEl>
                                          <p:spTgt spid="7"/>
                                        </p:tgtEl>
                                        <p:attrNameLst>
                                          <p:attrName>style.visibility</p:attrName>
                                        </p:attrNameLst>
                                      </p:cBhvr>
                                      <p:to>
                                        <p:strVal val="visible"/>
                                      </p:to>
                                    </p:set>
                                    <p:anim calcmode="lin" valueType="num">
                                      <p:cBhvr>
                                        <p:cTn id="24" dur="500" fill="hold"/>
                                        <p:tgtEl>
                                          <p:spTgt spid="7"/>
                                        </p:tgtEl>
                                        <p:attrNameLst>
                                          <p:attrName>ppt_w</p:attrName>
                                        </p:attrNameLst>
                                      </p:cBhvr>
                                      <p:tavLst>
                                        <p:tav tm="0">
                                          <p:val>
                                            <p:fltVal val="0"/>
                                          </p:val>
                                        </p:tav>
                                        <p:tav tm="100000">
                                          <p:val>
                                            <p:strVal val="#ppt_w"/>
                                          </p:val>
                                        </p:tav>
                                      </p:tavLst>
                                    </p:anim>
                                    <p:anim calcmode="lin" valueType="num">
                                      <p:cBhvr>
                                        <p:cTn id="25" dur="500" fill="hold"/>
                                        <p:tgtEl>
                                          <p:spTgt spid="7"/>
                                        </p:tgtEl>
                                        <p:attrNameLst>
                                          <p:attrName>ppt_h</p:attrName>
                                        </p:attrNameLst>
                                      </p:cBhvr>
                                      <p:tavLst>
                                        <p:tav tm="0">
                                          <p:val>
                                            <p:fltVal val="0"/>
                                          </p:val>
                                        </p:tav>
                                        <p:tav tm="100000">
                                          <p:val>
                                            <p:strVal val="#ppt_h"/>
                                          </p:val>
                                        </p:tav>
                                      </p:tavLst>
                                    </p:anim>
                                    <p:animEffect transition="in" filter="fade">
                                      <p:cBhvr>
                                        <p:cTn id="26" dur="500"/>
                                        <p:tgtEl>
                                          <p:spTgt spid="7"/>
                                        </p:tgtEl>
                                      </p:cBhvr>
                                    </p:animEffect>
                                  </p:childTnLst>
                                </p:cTn>
                              </p:par>
                              <p:par>
                                <p:cTn id="27" presetID="53" presetClass="entr" presetSubtype="16" fill="hold" grpId="0" nodeType="withEffect">
                                  <p:stCondLst>
                                    <p:cond delay="0"/>
                                  </p:stCondLst>
                                  <p:childTnLst>
                                    <p:set>
                                      <p:cBhvr>
                                        <p:cTn id="28" dur="1" fill="hold">
                                          <p:stCondLst>
                                            <p:cond delay="0"/>
                                          </p:stCondLst>
                                        </p:cTn>
                                        <p:tgtEl>
                                          <p:spTgt spid="8"/>
                                        </p:tgtEl>
                                        <p:attrNameLst>
                                          <p:attrName>style.visibility</p:attrName>
                                        </p:attrNameLst>
                                      </p:cBhvr>
                                      <p:to>
                                        <p:strVal val="visible"/>
                                      </p:to>
                                    </p:set>
                                    <p:anim calcmode="lin" valueType="num">
                                      <p:cBhvr>
                                        <p:cTn id="29" dur="500" fill="hold"/>
                                        <p:tgtEl>
                                          <p:spTgt spid="8"/>
                                        </p:tgtEl>
                                        <p:attrNameLst>
                                          <p:attrName>ppt_w</p:attrName>
                                        </p:attrNameLst>
                                      </p:cBhvr>
                                      <p:tavLst>
                                        <p:tav tm="0">
                                          <p:val>
                                            <p:fltVal val="0"/>
                                          </p:val>
                                        </p:tav>
                                        <p:tav tm="100000">
                                          <p:val>
                                            <p:strVal val="#ppt_w"/>
                                          </p:val>
                                        </p:tav>
                                      </p:tavLst>
                                    </p:anim>
                                    <p:anim calcmode="lin" valueType="num">
                                      <p:cBhvr>
                                        <p:cTn id="30" dur="500" fill="hold"/>
                                        <p:tgtEl>
                                          <p:spTgt spid="8"/>
                                        </p:tgtEl>
                                        <p:attrNameLst>
                                          <p:attrName>ppt_h</p:attrName>
                                        </p:attrNameLst>
                                      </p:cBhvr>
                                      <p:tavLst>
                                        <p:tav tm="0">
                                          <p:val>
                                            <p:fltVal val="0"/>
                                          </p:val>
                                        </p:tav>
                                        <p:tav tm="100000">
                                          <p:val>
                                            <p:strVal val="#ppt_h"/>
                                          </p:val>
                                        </p:tav>
                                      </p:tavLst>
                                    </p:anim>
                                    <p:animEffect transition="in" filter="fade">
                                      <p:cBhvr>
                                        <p:cTn id="31" dur="500"/>
                                        <p:tgtEl>
                                          <p:spTgt spid="8"/>
                                        </p:tgtEl>
                                      </p:cBhvr>
                                    </p:animEffect>
                                  </p:childTnLst>
                                </p:cTn>
                              </p:par>
                              <p:par>
                                <p:cTn id="32" presetID="53" presetClass="entr" presetSubtype="16" fill="hold" grpId="0" nodeType="withEffect">
                                  <p:stCondLst>
                                    <p:cond delay="0"/>
                                  </p:stCondLst>
                                  <p:childTnLst>
                                    <p:set>
                                      <p:cBhvr>
                                        <p:cTn id="33" dur="1" fill="hold">
                                          <p:stCondLst>
                                            <p:cond delay="0"/>
                                          </p:stCondLst>
                                        </p:cTn>
                                        <p:tgtEl>
                                          <p:spTgt spid="9"/>
                                        </p:tgtEl>
                                        <p:attrNameLst>
                                          <p:attrName>style.visibility</p:attrName>
                                        </p:attrNameLst>
                                      </p:cBhvr>
                                      <p:to>
                                        <p:strVal val="visible"/>
                                      </p:to>
                                    </p:set>
                                    <p:anim calcmode="lin" valueType="num">
                                      <p:cBhvr>
                                        <p:cTn id="34" dur="500" fill="hold"/>
                                        <p:tgtEl>
                                          <p:spTgt spid="9"/>
                                        </p:tgtEl>
                                        <p:attrNameLst>
                                          <p:attrName>ppt_w</p:attrName>
                                        </p:attrNameLst>
                                      </p:cBhvr>
                                      <p:tavLst>
                                        <p:tav tm="0">
                                          <p:val>
                                            <p:fltVal val="0"/>
                                          </p:val>
                                        </p:tav>
                                        <p:tav tm="100000">
                                          <p:val>
                                            <p:strVal val="#ppt_w"/>
                                          </p:val>
                                        </p:tav>
                                      </p:tavLst>
                                    </p:anim>
                                    <p:anim calcmode="lin" valueType="num">
                                      <p:cBhvr>
                                        <p:cTn id="35" dur="500" fill="hold"/>
                                        <p:tgtEl>
                                          <p:spTgt spid="9"/>
                                        </p:tgtEl>
                                        <p:attrNameLst>
                                          <p:attrName>ppt_h</p:attrName>
                                        </p:attrNameLst>
                                      </p:cBhvr>
                                      <p:tavLst>
                                        <p:tav tm="0">
                                          <p:val>
                                            <p:fltVal val="0"/>
                                          </p:val>
                                        </p:tav>
                                        <p:tav tm="100000">
                                          <p:val>
                                            <p:strVal val="#ppt_h"/>
                                          </p:val>
                                        </p:tav>
                                      </p:tavLst>
                                    </p:anim>
                                    <p:animEffect transition="in" filter="fade">
                                      <p:cBhvr>
                                        <p:cTn id="36" dur="500"/>
                                        <p:tgtEl>
                                          <p:spTgt spid="9"/>
                                        </p:tgtEl>
                                      </p:cBhvr>
                                    </p:animEffect>
                                  </p:childTnLst>
                                </p:cTn>
                              </p:par>
                            </p:childTnLst>
                          </p:cTn>
                        </p:par>
                      </p:childTnLst>
                    </p:cTn>
                  </p:par>
                  <p:par>
                    <p:cTn id="37" fill="hold">
                      <p:stCondLst>
                        <p:cond delay="indefinite"/>
                      </p:stCondLst>
                      <p:childTnLst>
                        <p:par>
                          <p:cTn id="38" fill="hold">
                            <p:stCondLst>
                              <p:cond delay="0"/>
                            </p:stCondLst>
                            <p:childTnLst>
                              <p:par>
                                <p:cTn id="39" presetID="3" presetClass="entr" presetSubtype="10" fill="hold" grpId="0" nodeType="clickEffect">
                                  <p:stCondLst>
                                    <p:cond delay="0"/>
                                  </p:stCondLst>
                                  <p:childTnLst>
                                    <p:set>
                                      <p:cBhvr>
                                        <p:cTn id="40" dur="1" fill="hold">
                                          <p:stCondLst>
                                            <p:cond delay="0"/>
                                          </p:stCondLst>
                                        </p:cTn>
                                        <p:tgtEl>
                                          <p:spTgt spid="10"/>
                                        </p:tgtEl>
                                        <p:attrNameLst>
                                          <p:attrName>style.visibility</p:attrName>
                                        </p:attrNameLst>
                                      </p:cBhvr>
                                      <p:to>
                                        <p:strVal val="visible"/>
                                      </p:to>
                                    </p:set>
                                    <p:animEffect transition="in" filter="blinds(horizontal)">
                                      <p:cBhvr>
                                        <p:cTn id="41"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5" grpId="0"/>
      <p:bldP spid="6" grpId="0"/>
      <p:bldP spid="7" grpId="0"/>
      <p:bldP spid="8" grpId="0"/>
      <p:bldP spid="9" grpId="0"/>
      <p:bldP spid="10" grpId="0" animBg="1"/>
    </p:bld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 name="Content Placeholder 10"/>
          <p:cNvSpPr>
            <a:spLocks noGrp="1"/>
          </p:cNvSpPr>
          <p:nvPr>
            <p:ph sz="quarter" idx="13"/>
          </p:nvPr>
        </p:nvSpPr>
        <p:spPr>
          <a:xfrm>
            <a:off x="609600" y="2438406"/>
            <a:ext cx="7010400" cy="1154162"/>
          </a:xfrm>
        </p:spPr>
        <p:txBody>
          <a:bodyPr wrap="square">
            <a:spAutoFit/>
          </a:bodyPr>
          <a:lstStyle/>
          <a:p>
            <a:pPr marL="457200" indent="-457200">
              <a:spcBef>
                <a:spcPct val="0"/>
              </a:spcBef>
              <a:buFontTx/>
              <a:buNone/>
              <a:tabLst>
                <a:tab pos="800100" algn="l"/>
                <a:tab pos="3889375" algn="l"/>
              </a:tabLst>
            </a:pPr>
            <a:r>
              <a:rPr lang="en-US" sz="2300" dirty="0" smtClean="0">
                <a:solidFill>
                  <a:schemeClr val="tx1"/>
                </a:solidFill>
                <a:latin typeface="Times New Roman" pitchFamily="18" charset="0"/>
                <a:cs typeface="Times New Roman" pitchFamily="18" charset="0"/>
              </a:rPr>
              <a:t>	Items 35–36 refer to the following histogram which shows the points scored in a competition by a group of students.</a:t>
            </a:r>
          </a:p>
        </p:txBody>
      </p:sp>
      <p:pic>
        <p:nvPicPr>
          <p:cNvPr id="5" name="Picture 2"/>
          <p:cNvPicPr>
            <a:picLocks noChangeAspect="1" noChangeArrowheads="1"/>
          </p:cNvPicPr>
          <p:nvPr/>
        </p:nvPicPr>
        <p:blipFill>
          <a:blip r:embed="rId2" cstate="print"/>
          <a:srcRect/>
          <a:stretch>
            <a:fillRect/>
          </a:stretch>
        </p:blipFill>
        <p:spPr bwMode="auto">
          <a:xfrm>
            <a:off x="2971800" y="3571875"/>
            <a:ext cx="3686175" cy="3152775"/>
          </a:xfrm>
          <a:prstGeom prst="rect">
            <a:avLst/>
          </a:prstGeom>
          <a:noFill/>
          <a:ln w="9525">
            <a:noFill/>
            <a:miter lim="800000"/>
            <a:headEnd/>
            <a:tailEnd/>
          </a:ln>
          <a:effectLst/>
        </p:spPr>
      </p:pic>
      <p:sp>
        <p:nvSpPr>
          <p:cNvPr id="4"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tabLst>
                <a:tab pos="393192" algn="r"/>
                <a:tab pos="640080" algn="l"/>
              </a:tabLst>
            </a:pPr>
            <a:r>
              <a:rPr lang="en-US" sz="1500" b="1" dirty="0" smtClean="0">
                <a:solidFill>
                  <a:schemeClr val="bg1"/>
                </a:solidFill>
                <a:latin typeface="Times New Roman" pitchFamily="18" charset="0"/>
                <a:cs typeface="Times New Roman" pitchFamily="18" charset="0"/>
              </a:rPr>
              <a:t>Revision Exam 1 Paper 1</a:t>
            </a:r>
          </a:p>
        </p:txBody>
      </p:sp>
    </p:spTree>
    <p:extLst>
      <p:ext uri="{BB962C8B-B14F-4D97-AF65-F5344CB8AC3E}">
        <p14:creationId xmlns:p14="http://schemas.microsoft.com/office/powerpoint/2010/main" xmlns="" val="1862447457"/>
      </p:ext>
    </p:extLst>
  </p:cSld>
  <p:clrMapOvr>
    <a:masterClrMapping/>
  </p:clrMapOvr>
  <p:transition spd="slow">
    <p:strips dir="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24">
                                            <p:txEl>
                                              <p:pRg st="0" end="0"/>
                                            </p:txEl>
                                          </p:spTgt>
                                        </p:tgtEl>
                                        <p:attrNameLst>
                                          <p:attrName>style.visibility</p:attrName>
                                        </p:attrNameLst>
                                      </p:cBhvr>
                                      <p:to>
                                        <p:strVal val="visible"/>
                                      </p:to>
                                    </p:set>
                                    <p:anim calcmode="lin" valueType="num">
                                      <p:cBhvr>
                                        <p:cTn id="7" dur="500" fill="hold"/>
                                        <p:tgtEl>
                                          <p:spTgt spid="24">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24">
                                            <p:txEl>
                                              <p:pRg st="0" end="0"/>
                                            </p:txEl>
                                          </p:spTgt>
                                        </p:tgtEl>
                                        <p:attrNameLst>
                                          <p:attrName>ppt_h</p:attrName>
                                        </p:attrNameLst>
                                      </p:cBhvr>
                                      <p:tavLst>
                                        <p:tav tm="0">
                                          <p:val>
                                            <p:fltVal val="0"/>
                                          </p:val>
                                        </p:tav>
                                        <p:tav tm="100000">
                                          <p:val>
                                            <p:strVal val="#ppt_h"/>
                                          </p:val>
                                        </p:tav>
                                      </p:tavLst>
                                    </p:anim>
                                  </p:childTnLst>
                                </p:cTn>
                              </p:par>
                              <p:par>
                                <p:cTn id="9" presetID="23" presetClass="entr" presetSubtype="16" fill="hold" nodeType="with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p:cTn id="11" dur="500" fill="hold"/>
                                        <p:tgtEl>
                                          <p:spTgt spid="5"/>
                                        </p:tgtEl>
                                        <p:attrNameLst>
                                          <p:attrName>ppt_w</p:attrName>
                                        </p:attrNameLst>
                                      </p:cBhvr>
                                      <p:tavLst>
                                        <p:tav tm="0">
                                          <p:val>
                                            <p:fltVal val="0"/>
                                          </p:val>
                                        </p:tav>
                                        <p:tav tm="100000">
                                          <p:val>
                                            <p:strVal val="#ppt_w"/>
                                          </p:val>
                                        </p:tav>
                                      </p:tavLst>
                                    </p:anim>
                                    <p:anim calcmode="lin" valueType="num">
                                      <p:cBhvr>
                                        <p:cTn id="12" dur="500" fill="hold"/>
                                        <p:tgtEl>
                                          <p:spTgt spid="5"/>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build="p"/>
    </p:bldLst>
  </p:timing>
</p:sld>
</file>

<file path=ppt/slides/slide7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578" name="Picture 2"/>
          <p:cNvPicPr>
            <a:picLocks noChangeAspect="1" noChangeArrowheads="1"/>
          </p:cNvPicPr>
          <p:nvPr/>
        </p:nvPicPr>
        <p:blipFill>
          <a:blip r:embed="rId2" cstate="print">
            <a:extLst>
              <a:ext uri="{28A0092B-C50C-407E-A947-70E740481C1C}">
                <a14:useLocalDpi xmlns:a14="http://schemas.microsoft.com/office/drawing/2010/main" xmlns="" val="0"/>
              </a:ext>
            </a:extLst>
          </a:blip>
          <a:srcRect/>
          <a:stretch>
            <a:fillRect/>
          </a:stretch>
        </p:blipFill>
        <p:spPr bwMode="auto">
          <a:xfrm>
            <a:off x="1447800" y="2679136"/>
            <a:ext cx="4139165" cy="410266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pic>
      <p:sp>
        <p:nvSpPr>
          <p:cNvPr id="4" name="Rectangle 3"/>
          <p:cNvSpPr/>
          <p:nvPr/>
        </p:nvSpPr>
        <p:spPr>
          <a:xfrm>
            <a:off x="609600" y="2667000"/>
            <a:ext cx="627095" cy="446276"/>
          </a:xfrm>
          <a:prstGeom prst="rect">
            <a:avLst/>
          </a:prstGeom>
        </p:spPr>
        <p:txBody>
          <a:bodyPr wrap="none">
            <a:spAutoFit/>
          </a:bodyPr>
          <a:lstStyle/>
          <a:p>
            <a:r>
              <a:rPr lang="en-US" sz="2300" b="1" dirty="0" smtClean="0">
                <a:latin typeface="Times New Roman" pitchFamily="18" charset="0"/>
                <a:cs typeface="Times New Roman" pitchFamily="18" charset="0"/>
              </a:rPr>
              <a:t>54. </a:t>
            </a:r>
            <a:endParaRPr lang="en-US" sz="2300" dirty="0">
              <a:latin typeface="Times New Roman" pitchFamily="18" charset="0"/>
              <a:cs typeface="Times New Roman" pitchFamily="18" charset="0"/>
            </a:endParaRPr>
          </a:p>
        </p:txBody>
      </p:sp>
      <p:sp>
        <p:nvSpPr>
          <p:cNvPr id="5" name="TextBox 4"/>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4 Paper 1</a:t>
            </a:r>
          </a:p>
        </p:txBody>
      </p:sp>
    </p:spTree>
    <p:extLst>
      <p:ext uri="{BB962C8B-B14F-4D97-AF65-F5344CB8AC3E}">
        <p14:creationId xmlns:p14="http://schemas.microsoft.com/office/powerpoint/2010/main" xmlns="" val="2022878208"/>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500" fill="hold"/>
                                        <p:tgtEl>
                                          <p:spTgt spid="4"/>
                                        </p:tgtEl>
                                        <p:attrNameLst>
                                          <p:attrName>ppt_w</p:attrName>
                                        </p:attrNameLst>
                                      </p:cBhvr>
                                      <p:tavLst>
                                        <p:tav tm="0">
                                          <p:val>
                                            <p:fltVal val="0"/>
                                          </p:val>
                                        </p:tav>
                                        <p:tav tm="100000">
                                          <p:val>
                                            <p:strVal val="#ppt_w"/>
                                          </p:val>
                                        </p:tav>
                                      </p:tavLst>
                                    </p:anim>
                                    <p:anim calcmode="lin" valueType="num">
                                      <p:cBhvr>
                                        <p:cTn id="8" dur="500" fill="hold"/>
                                        <p:tgtEl>
                                          <p:spTgt spid="4"/>
                                        </p:tgtEl>
                                        <p:attrNameLst>
                                          <p:attrName>ppt_h</p:attrName>
                                        </p:attrNameLst>
                                      </p:cBhvr>
                                      <p:tavLst>
                                        <p:tav tm="0">
                                          <p:val>
                                            <p:fltVal val="0"/>
                                          </p:val>
                                        </p:tav>
                                        <p:tav tm="100000">
                                          <p:val>
                                            <p:strVal val="#ppt_h"/>
                                          </p:val>
                                        </p:tav>
                                      </p:tavLst>
                                    </p:anim>
                                    <p:animEffect transition="in" filter="fade">
                                      <p:cBhvr>
                                        <p:cTn id="9" dur="500"/>
                                        <p:tgtEl>
                                          <p:spTgt spid="4"/>
                                        </p:tgtEl>
                                      </p:cBhvr>
                                    </p:animEffect>
                                  </p:childTnLst>
                                </p:cTn>
                              </p:par>
                              <p:par>
                                <p:cTn id="10" presetID="53" presetClass="entr" presetSubtype="16" fill="hold" nodeType="withEffect">
                                  <p:stCondLst>
                                    <p:cond delay="0"/>
                                  </p:stCondLst>
                                  <p:childTnLst>
                                    <p:set>
                                      <p:cBhvr>
                                        <p:cTn id="11" dur="1" fill="hold">
                                          <p:stCondLst>
                                            <p:cond delay="0"/>
                                          </p:stCondLst>
                                        </p:cTn>
                                        <p:tgtEl>
                                          <p:spTgt spid="24578"/>
                                        </p:tgtEl>
                                        <p:attrNameLst>
                                          <p:attrName>style.visibility</p:attrName>
                                        </p:attrNameLst>
                                      </p:cBhvr>
                                      <p:to>
                                        <p:strVal val="visible"/>
                                      </p:to>
                                    </p:set>
                                    <p:anim calcmode="lin" valueType="num">
                                      <p:cBhvr>
                                        <p:cTn id="12" dur="500" fill="hold"/>
                                        <p:tgtEl>
                                          <p:spTgt spid="24578"/>
                                        </p:tgtEl>
                                        <p:attrNameLst>
                                          <p:attrName>ppt_w</p:attrName>
                                        </p:attrNameLst>
                                      </p:cBhvr>
                                      <p:tavLst>
                                        <p:tav tm="0">
                                          <p:val>
                                            <p:fltVal val="0"/>
                                          </p:val>
                                        </p:tav>
                                        <p:tav tm="100000">
                                          <p:val>
                                            <p:strVal val="#ppt_w"/>
                                          </p:val>
                                        </p:tav>
                                      </p:tavLst>
                                    </p:anim>
                                    <p:anim calcmode="lin" valueType="num">
                                      <p:cBhvr>
                                        <p:cTn id="13" dur="500" fill="hold"/>
                                        <p:tgtEl>
                                          <p:spTgt spid="24578"/>
                                        </p:tgtEl>
                                        <p:attrNameLst>
                                          <p:attrName>ppt_h</p:attrName>
                                        </p:attrNameLst>
                                      </p:cBhvr>
                                      <p:tavLst>
                                        <p:tav tm="0">
                                          <p:val>
                                            <p:fltVal val="0"/>
                                          </p:val>
                                        </p:tav>
                                        <p:tav tm="100000">
                                          <p:val>
                                            <p:strVal val="#ppt_h"/>
                                          </p:val>
                                        </p:tav>
                                      </p:tavLst>
                                    </p:anim>
                                    <p:animEffect transition="in" filter="fade">
                                      <p:cBhvr>
                                        <p:cTn id="14" dur="500"/>
                                        <p:tgtEl>
                                          <p:spTgt spid="2457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7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5602" name="Picture 2"/>
          <p:cNvPicPr>
            <a:picLocks noChangeAspect="1" noChangeArrowheads="1"/>
          </p:cNvPicPr>
          <p:nvPr/>
        </p:nvPicPr>
        <p:blipFill>
          <a:blip r:embed="rId2" cstate="print">
            <a:extLst>
              <a:ext uri="{28A0092B-C50C-407E-A947-70E740481C1C}">
                <a14:useLocalDpi xmlns:a14="http://schemas.microsoft.com/office/drawing/2010/main" xmlns="" val="0"/>
              </a:ext>
            </a:extLst>
          </a:blip>
          <a:srcRect/>
          <a:stretch>
            <a:fillRect/>
          </a:stretch>
        </p:blipFill>
        <p:spPr bwMode="auto">
          <a:xfrm>
            <a:off x="1143000" y="2390775"/>
            <a:ext cx="4754628" cy="191287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pic>
      <p:sp>
        <p:nvSpPr>
          <p:cNvPr id="4" name="Rectangle 3"/>
          <p:cNvSpPr/>
          <p:nvPr/>
        </p:nvSpPr>
        <p:spPr>
          <a:xfrm>
            <a:off x="609600" y="2295525"/>
            <a:ext cx="627095" cy="446276"/>
          </a:xfrm>
          <a:prstGeom prst="rect">
            <a:avLst/>
          </a:prstGeom>
        </p:spPr>
        <p:txBody>
          <a:bodyPr wrap="none">
            <a:spAutoFit/>
          </a:bodyPr>
          <a:lstStyle/>
          <a:p>
            <a:r>
              <a:rPr lang="en-US" sz="2300" b="1" dirty="0" smtClean="0">
                <a:latin typeface="Times New Roman" pitchFamily="18" charset="0"/>
                <a:cs typeface="Times New Roman" pitchFamily="18" charset="0"/>
              </a:rPr>
              <a:t>55. </a:t>
            </a:r>
            <a:endParaRPr lang="en-US" sz="2300" dirty="0">
              <a:latin typeface="Times New Roman" pitchFamily="18" charset="0"/>
              <a:cs typeface="Times New Roman" pitchFamily="18" charset="0"/>
            </a:endParaRPr>
          </a:p>
        </p:txBody>
      </p:sp>
      <p:sp>
        <p:nvSpPr>
          <p:cNvPr id="6" name="Content Placeholder 10"/>
          <p:cNvSpPr txBox="1">
            <a:spLocks/>
          </p:cNvSpPr>
          <p:nvPr/>
        </p:nvSpPr>
        <p:spPr>
          <a:xfrm>
            <a:off x="1197864" y="5191061"/>
            <a:ext cx="1450340" cy="676339"/>
          </a:xfrm>
          <a:prstGeom prst="rect">
            <a:avLst/>
          </a:prstGeom>
        </p:spPr>
        <p:txBody>
          <a:bodyPr wrap="square">
            <a:spAutoFit/>
          </a:bodyPr>
          <a:lstStyle>
            <a:lvl1pPr marL="274320" indent="-274320" algn="l" defTabSz="914400" rtl="0" eaLnBrk="1" latinLnBrk="0" hangingPunct="1">
              <a:spcBef>
                <a:spcPct val="20000"/>
              </a:spcBef>
              <a:buClr>
                <a:schemeClr val="accent1"/>
              </a:buClr>
              <a:buSzPct val="100000"/>
              <a:buFont typeface="Symbol" pitchFamily="18" charset="2"/>
              <a:buChar char=""/>
              <a:defRPr sz="2400" kern="1200">
                <a:solidFill>
                  <a:schemeClr val="tx2"/>
                </a:solidFill>
                <a:latin typeface="+mn-lt"/>
                <a:ea typeface="+mn-ea"/>
                <a:cs typeface="+mn-cs"/>
              </a:defRPr>
            </a:lvl1pPr>
            <a:lvl2pPr marL="576263" indent="-274320" algn="l" defTabSz="914400" rtl="0" eaLnBrk="1" latinLnBrk="0" hangingPunct="1">
              <a:spcBef>
                <a:spcPct val="20000"/>
              </a:spcBef>
              <a:buClr>
                <a:schemeClr val="accent1"/>
              </a:buClr>
              <a:buSzPct val="100000"/>
              <a:buFont typeface="Symbol" pitchFamily="18" charset="2"/>
              <a:buChar char=""/>
              <a:defRPr sz="2200" kern="1200">
                <a:solidFill>
                  <a:schemeClr val="tx2"/>
                </a:solidFill>
                <a:latin typeface="+mn-lt"/>
                <a:ea typeface="+mn-ea"/>
                <a:cs typeface="+mn-cs"/>
              </a:defRPr>
            </a:lvl2pPr>
            <a:lvl3pPr marL="855663" indent="-228600" algn="l" defTabSz="914400" rtl="0" eaLnBrk="1" latinLnBrk="0" hangingPunct="1">
              <a:spcBef>
                <a:spcPct val="20000"/>
              </a:spcBef>
              <a:buClr>
                <a:schemeClr val="accent1"/>
              </a:buClr>
              <a:buSzPct val="100000"/>
              <a:buFont typeface="Symbol" pitchFamily="18" charset="2"/>
              <a:buChar char=""/>
              <a:defRPr sz="2000" kern="1200">
                <a:solidFill>
                  <a:schemeClr val="tx2"/>
                </a:solidFill>
                <a:latin typeface="+mn-lt"/>
                <a:ea typeface="+mn-ea"/>
                <a:cs typeface="+mn-cs"/>
              </a:defRPr>
            </a:lvl3pPr>
            <a:lvl4pPr marL="1143000" indent="-228600" algn="l" defTabSz="914400" rtl="0" eaLnBrk="1" latinLnBrk="0" hangingPunct="1">
              <a:spcBef>
                <a:spcPct val="20000"/>
              </a:spcBef>
              <a:buClr>
                <a:schemeClr val="accent1"/>
              </a:buClr>
              <a:buSzPct val="100000"/>
              <a:buFont typeface="Symbol" pitchFamily="18" charset="2"/>
              <a:buChar char=""/>
              <a:defRPr sz="1800" kern="1200">
                <a:solidFill>
                  <a:schemeClr val="tx2"/>
                </a:solidFill>
                <a:latin typeface="+mn-lt"/>
                <a:ea typeface="+mn-ea"/>
                <a:cs typeface="+mn-cs"/>
              </a:defRPr>
            </a:lvl4pPr>
            <a:lvl5pPr marL="1463040" indent="-228600" algn="l" defTabSz="914400" rtl="0" eaLnBrk="1" latinLnBrk="0" hangingPunct="1">
              <a:spcBef>
                <a:spcPct val="20000"/>
              </a:spcBef>
              <a:buClr>
                <a:schemeClr val="accent1"/>
              </a:buClr>
              <a:buSzPct val="100000"/>
              <a:buFont typeface="Symbol" pitchFamily="18" charset="2"/>
              <a:buChar char=""/>
              <a:defRPr sz="1600" kern="1200">
                <a:solidFill>
                  <a:schemeClr val="tx2"/>
                </a:solidFill>
                <a:latin typeface="+mn-lt"/>
                <a:ea typeface="+mn-ea"/>
                <a:cs typeface="+mn-cs"/>
              </a:defRPr>
            </a:lvl5pPr>
            <a:lvl6pPr marL="178308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6pPr>
            <a:lvl7pPr marL="210312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7pPr>
            <a:lvl8pPr marL="242316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8pPr>
            <a:lvl9pPr marL="274320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9pPr>
          </a:lstStyle>
          <a:p>
            <a:pPr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(A) </a:t>
            </a:r>
            <a:r>
              <a:rPr lang="en-US" sz="2300" dirty="0" smtClean="0">
                <a:solidFill>
                  <a:schemeClr val="tx1"/>
                </a:solidFill>
                <a:latin typeface="Times New Roman"/>
                <a:cs typeface="Times New Roman"/>
              </a:rPr>
              <a:t>30</a:t>
            </a:r>
            <a:r>
              <a:rPr lang="en-US" sz="2300" dirty="0" smtClean="0">
                <a:solidFill>
                  <a:schemeClr val="tx1"/>
                </a:solidFill>
                <a:latin typeface="Times New Roman"/>
                <a:cs typeface="Times New Roman"/>
                <a:sym typeface="Symbol"/>
              </a:rPr>
              <a:t></a:t>
            </a:r>
            <a:endParaRPr lang="en-US" sz="2300" dirty="0">
              <a:solidFill>
                <a:schemeClr val="tx1"/>
              </a:solidFill>
              <a:latin typeface="Times New Roman" pitchFamily="18" charset="0"/>
              <a:cs typeface="Times New Roman" pitchFamily="18" charset="0"/>
            </a:endParaRPr>
          </a:p>
        </p:txBody>
      </p:sp>
      <p:sp>
        <p:nvSpPr>
          <p:cNvPr id="7" name="Content Placeholder 10"/>
          <p:cNvSpPr txBox="1">
            <a:spLocks/>
          </p:cNvSpPr>
          <p:nvPr/>
        </p:nvSpPr>
        <p:spPr>
          <a:xfrm>
            <a:off x="2648204" y="5191061"/>
            <a:ext cx="1383356" cy="676339"/>
          </a:xfrm>
          <a:prstGeom prst="rect">
            <a:avLst/>
          </a:prstGeom>
        </p:spPr>
        <p:txBody>
          <a:bodyPr wrap="square">
            <a:spAutoFit/>
          </a:bodyPr>
          <a:lstStyle>
            <a:lvl1pPr marL="274320" indent="-274320" algn="l" defTabSz="914400" rtl="0" eaLnBrk="1" latinLnBrk="0" hangingPunct="1">
              <a:spcBef>
                <a:spcPct val="20000"/>
              </a:spcBef>
              <a:buClr>
                <a:schemeClr val="accent1"/>
              </a:buClr>
              <a:buSzPct val="100000"/>
              <a:buFont typeface="Symbol" pitchFamily="18" charset="2"/>
              <a:buChar char=""/>
              <a:defRPr sz="2400" kern="1200">
                <a:solidFill>
                  <a:schemeClr val="tx2"/>
                </a:solidFill>
                <a:latin typeface="+mn-lt"/>
                <a:ea typeface="+mn-ea"/>
                <a:cs typeface="+mn-cs"/>
              </a:defRPr>
            </a:lvl1pPr>
            <a:lvl2pPr marL="576263" indent="-274320" algn="l" defTabSz="914400" rtl="0" eaLnBrk="1" latinLnBrk="0" hangingPunct="1">
              <a:spcBef>
                <a:spcPct val="20000"/>
              </a:spcBef>
              <a:buClr>
                <a:schemeClr val="accent1"/>
              </a:buClr>
              <a:buSzPct val="100000"/>
              <a:buFont typeface="Symbol" pitchFamily="18" charset="2"/>
              <a:buChar char=""/>
              <a:defRPr sz="2200" kern="1200">
                <a:solidFill>
                  <a:schemeClr val="tx2"/>
                </a:solidFill>
                <a:latin typeface="+mn-lt"/>
                <a:ea typeface="+mn-ea"/>
                <a:cs typeface="+mn-cs"/>
              </a:defRPr>
            </a:lvl2pPr>
            <a:lvl3pPr marL="855663" indent="-228600" algn="l" defTabSz="914400" rtl="0" eaLnBrk="1" latinLnBrk="0" hangingPunct="1">
              <a:spcBef>
                <a:spcPct val="20000"/>
              </a:spcBef>
              <a:buClr>
                <a:schemeClr val="accent1"/>
              </a:buClr>
              <a:buSzPct val="100000"/>
              <a:buFont typeface="Symbol" pitchFamily="18" charset="2"/>
              <a:buChar char=""/>
              <a:defRPr sz="2000" kern="1200">
                <a:solidFill>
                  <a:schemeClr val="tx2"/>
                </a:solidFill>
                <a:latin typeface="+mn-lt"/>
                <a:ea typeface="+mn-ea"/>
                <a:cs typeface="+mn-cs"/>
              </a:defRPr>
            </a:lvl3pPr>
            <a:lvl4pPr marL="1143000" indent="-228600" algn="l" defTabSz="914400" rtl="0" eaLnBrk="1" latinLnBrk="0" hangingPunct="1">
              <a:spcBef>
                <a:spcPct val="20000"/>
              </a:spcBef>
              <a:buClr>
                <a:schemeClr val="accent1"/>
              </a:buClr>
              <a:buSzPct val="100000"/>
              <a:buFont typeface="Symbol" pitchFamily="18" charset="2"/>
              <a:buChar char=""/>
              <a:defRPr sz="1800" kern="1200">
                <a:solidFill>
                  <a:schemeClr val="tx2"/>
                </a:solidFill>
                <a:latin typeface="+mn-lt"/>
                <a:ea typeface="+mn-ea"/>
                <a:cs typeface="+mn-cs"/>
              </a:defRPr>
            </a:lvl4pPr>
            <a:lvl5pPr marL="1463040" indent="-228600" algn="l" defTabSz="914400" rtl="0" eaLnBrk="1" latinLnBrk="0" hangingPunct="1">
              <a:spcBef>
                <a:spcPct val="20000"/>
              </a:spcBef>
              <a:buClr>
                <a:schemeClr val="accent1"/>
              </a:buClr>
              <a:buSzPct val="100000"/>
              <a:buFont typeface="Symbol" pitchFamily="18" charset="2"/>
              <a:buChar char=""/>
              <a:defRPr sz="1600" kern="1200">
                <a:solidFill>
                  <a:schemeClr val="tx2"/>
                </a:solidFill>
                <a:latin typeface="+mn-lt"/>
                <a:ea typeface="+mn-ea"/>
                <a:cs typeface="+mn-cs"/>
              </a:defRPr>
            </a:lvl5pPr>
            <a:lvl6pPr marL="178308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6pPr>
            <a:lvl7pPr marL="210312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7pPr>
            <a:lvl8pPr marL="242316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8pPr>
            <a:lvl9pPr marL="274320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9pPr>
          </a:lstStyle>
          <a:p>
            <a:pPr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(B) </a:t>
            </a:r>
            <a:r>
              <a:rPr lang="en-US" sz="2300" dirty="0" smtClean="0">
                <a:solidFill>
                  <a:schemeClr val="tx1"/>
                </a:solidFill>
                <a:latin typeface="Times New Roman"/>
                <a:cs typeface="Times New Roman"/>
              </a:rPr>
              <a:t>60</a:t>
            </a:r>
            <a:r>
              <a:rPr lang="en-US" sz="2300" dirty="0" smtClean="0">
                <a:solidFill>
                  <a:schemeClr val="tx1"/>
                </a:solidFill>
                <a:latin typeface="Times New Roman"/>
                <a:cs typeface="Times New Roman"/>
                <a:sym typeface="Symbol"/>
              </a:rPr>
              <a:t></a:t>
            </a:r>
            <a:endParaRPr lang="en-US" sz="2300" dirty="0">
              <a:solidFill>
                <a:schemeClr val="tx1"/>
              </a:solidFill>
              <a:latin typeface="Times New Roman" pitchFamily="18" charset="0"/>
              <a:cs typeface="Times New Roman" pitchFamily="18" charset="0"/>
            </a:endParaRPr>
          </a:p>
        </p:txBody>
      </p:sp>
      <p:sp>
        <p:nvSpPr>
          <p:cNvPr id="8" name="Content Placeholder 10"/>
          <p:cNvSpPr txBox="1">
            <a:spLocks/>
          </p:cNvSpPr>
          <p:nvPr/>
        </p:nvSpPr>
        <p:spPr>
          <a:xfrm>
            <a:off x="4114800" y="5181917"/>
            <a:ext cx="1530096" cy="676339"/>
          </a:xfrm>
          <a:prstGeom prst="rect">
            <a:avLst/>
          </a:prstGeom>
        </p:spPr>
        <p:txBody>
          <a:bodyPr wrap="square">
            <a:spAutoFit/>
          </a:bodyPr>
          <a:lstStyle>
            <a:lvl1pPr marL="274320" indent="-274320" algn="l" defTabSz="914400" rtl="0" eaLnBrk="1" latinLnBrk="0" hangingPunct="1">
              <a:spcBef>
                <a:spcPct val="20000"/>
              </a:spcBef>
              <a:buClr>
                <a:schemeClr val="accent1"/>
              </a:buClr>
              <a:buSzPct val="100000"/>
              <a:buFont typeface="Symbol" pitchFamily="18" charset="2"/>
              <a:buChar char=""/>
              <a:defRPr sz="2400" kern="1200">
                <a:solidFill>
                  <a:schemeClr val="tx2"/>
                </a:solidFill>
                <a:latin typeface="+mn-lt"/>
                <a:ea typeface="+mn-ea"/>
                <a:cs typeface="+mn-cs"/>
              </a:defRPr>
            </a:lvl1pPr>
            <a:lvl2pPr marL="576263" indent="-274320" algn="l" defTabSz="914400" rtl="0" eaLnBrk="1" latinLnBrk="0" hangingPunct="1">
              <a:spcBef>
                <a:spcPct val="20000"/>
              </a:spcBef>
              <a:buClr>
                <a:schemeClr val="accent1"/>
              </a:buClr>
              <a:buSzPct val="100000"/>
              <a:buFont typeface="Symbol" pitchFamily="18" charset="2"/>
              <a:buChar char=""/>
              <a:defRPr sz="2200" kern="1200">
                <a:solidFill>
                  <a:schemeClr val="tx2"/>
                </a:solidFill>
                <a:latin typeface="+mn-lt"/>
                <a:ea typeface="+mn-ea"/>
                <a:cs typeface="+mn-cs"/>
              </a:defRPr>
            </a:lvl2pPr>
            <a:lvl3pPr marL="855663" indent="-228600" algn="l" defTabSz="914400" rtl="0" eaLnBrk="1" latinLnBrk="0" hangingPunct="1">
              <a:spcBef>
                <a:spcPct val="20000"/>
              </a:spcBef>
              <a:buClr>
                <a:schemeClr val="accent1"/>
              </a:buClr>
              <a:buSzPct val="100000"/>
              <a:buFont typeface="Symbol" pitchFamily="18" charset="2"/>
              <a:buChar char=""/>
              <a:defRPr sz="2000" kern="1200">
                <a:solidFill>
                  <a:schemeClr val="tx2"/>
                </a:solidFill>
                <a:latin typeface="+mn-lt"/>
                <a:ea typeface="+mn-ea"/>
                <a:cs typeface="+mn-cs"/>
              </a:defRPr>
            </a:lvl3pPr>
            <a:lvl4pPr marL="1143000" indent="-228600" algn="l" defTabSz="914400" rtl="0" eaLnBrk="1" latinLnBrk="0" hangingPunct="1">
              <a:spcBef>
                <a:spcPct val="20000"/>
              </a:spcBef>
              <a:buClr>
                <a:schemeClr val="accent1"/>
              </a:buClr>
              <a:buSzPct val="100000"/>
              <a:buFont typeface="Symbol" pitchFamily="18" charset="2"/>
              <a:buChar char=""/>
              <a:defRPr sz="1800" kern="1200">
                <a:solidFill>
                  <a:schemeClr val="tx2"/>
                </a:solidFill>
                <a:latin typeface="+mn-lt"/>
                <a:ea typeface="+mn-ea"/>
                <a:cs typeface="+mn-cs"/>
              </a:defRPr>
            </a:lvl4pPr>
            <a:lvl5pPr marL="1463040" indent="-228600" algn="l" defTabSz="914400" rtl="0" eaLnBrk="1" latinLnBrk="0" hangingPunct="1">
              <a:spcBef>
                <a:spcPct val="20000"/>
              </a:spcBef>
              <a:buClr>
                <a:schemeClr val="accent1"/>
              </a:buClr>
              <a:buSzPct val="100000"/>
              <a:buFont typeface="Symbol" pitchFamily="18" charset="2"/>
              <a:buChar char=""/>
              <a:defRPr sz="1600" kern="1200">
                <a:solidFill>
                  <a:schemeClr val="tx2"/>
                </a:solidFill>
                <a:latin typeface="+mn-lt"/>
                <a:ea typeface="+mn-ea"/>
                <a:cs typeface="+mn-cs"/>
              </a:defRPr>
            </a:lvl5pPr>
            <a:lvl6pPr marL="178308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6pPr>
            <a:lvl7pPr marL="210312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7pPr>
            <a:lvl8pPr marL="242316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8pPr>
            <a:lvl9pPr marL="274320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9pPr>
          </a:lstStyle>
          <a:p>
            <a:pPr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(C) </a:t>
            </a:r>
            <a:r>
              <a:rPr lang="en-US" sz="2300" dirty="0" smtClean="0">
                <a:solidFill>
                  <a:schemeClr val="tx1"/>
                </a:solidFill>
                <a:latin typeface="Times New Roman"/>
                <a:cs typeface="Times New Roman"/>
              </a:rPr>
              <a:t>120</a:t>
            </a:r>
            <a:r>
              <a:rPr lang="en-US" sz="2300" dirty="0" smtClean="0">
                <a:solidFill>
                  <a:schemeClr val="tx1"/>
                </a:solidFill>
                <a:latin typeface="Times New Roman"/>
                <a:cs typeface="Times New Roman"/>
                <a:sym typeface="Symbol"/>
              </a:rPr>
              <a:t></a:t>
            </a:r>
            <a:endParaRPr lang="en-US" sz="2300" dirty="0">
              <a:solidFill>
                <a:schemeClr val="tx1"/>
              </a:solidFill>
              <a:latin typeface="Times New Roman" pitchFamily="18" charset="0"/>
              <a:cs typeface="Times New Roman" pitchFamily="18" charset="0"/>
            </a:endParaRPr>
          </a:p>
        </p:txBody>
      </p:sp>
      <p:sp>
        <p:nvSpPr>
          <p:cNvPr id="9" name="Content Placeholder 10"/>
          <p:cNvSpPr txBox="1">
            <a:spLocks/>
          </p:cNvSpPr>
          <p:nvPr/>
        </p:nvSpPr>
        <p:spPr>
          <a:xfrm>
            <a:off x="5638800" y="5191061"/>
            <a:ext cx="1764792" cy="676339"/>
          </a:xfrm>
          <a:prstGeom prst="rect">
            <a:avLst/>
          </a:prstGeom>
        </p:spPr>
        <p:txBody>
          <a:bodyPr wrap="square">
            <a:spAutoFit/>
          </a:bodyPr>
          <a:lstStyle>
            <a:lvl1pPr marL="274320" indent="-274320" algn="l" defTabSz="914400" rtl="0" eaLnBrk="1" latinLnBrk="0" hangingPunct="1">
              <a:spcBef>
                <a:spcPct val="20000"/>
              </a:spcBef>
              <a:buClr>
                <a:schemeClr val="accent1"/>
              </a:buClr>
              <a:buSzPct val="100000"/>
              <a:buFont typeface="Symbol" pitchFamily="18" charset="2"/>
              <a:buChar char=""/>
              <a:defRPr sz="2400" kern="1200">
                <a:solidFill>
                  <a:schemeClr val="tx2"/>
                </a:solidFill>
                <a:latin typeface="+mn-lt"/>
                <a:ea typeface="+mn-ea"/>
                <a:cs typeface="+mn-cs"/>
              </a:defRPr>
            </a:lvl1pPr>
            <a:lvl2pPr marL="576263" indent="-274320" algn="l" defTabSz="914400" rtl="0" eaLnBrk="1" latinLnBrk="0" hangingPunct="1">
              <a:spcBef>
                <a:spcPct val="20000"/>
              </a:spcBef>
              <a:buClr>
                <a:schemeClr val="accent1"/>
              </a:buClr>
              <a:buSzPct val="100000"/>
              <a:buFont typeface="Symbol" pitchFamily="18" charset="2"/>
              <a:buChar char=""/>
              <a:defRPr sz="2200" kern="1200">
                <a:solidFill>
                  <a:schemeClr val="tx2"/>
                </a:solidFill>
                <a:latin typeface="+mn-lt"/>
                <a:ea typeface="+mn-ea"/>
                <a:cs typeface="+mn-cs"/>
              </a:defRPr>
            </a:lvl2pPr>
            <a:lvl3pPr marL="855663" indent="-228600" algn="l" defTabSz="914400" rtl="0" eaLnBrk="1" latinLnBrk="0" hangingPunct="1">
              <a:spcBef>
                <a:spcPct val="20000"/>
              </a:spcBef>
              <a:buClr>
                <a:schemeClr val="accent1"/>
              </a:buClr>
              <a:buSzPct val="100000"/>
              <a:buFont typeface="Symbol" pitchFamily="18" charset="2"/>
              <a:buChar char=""/>
              <a:defRPr sz="2000" kern="1200">
                <a:solidFill>
                  <a:schemeClr val="tx2"/>
                </a:solidFill>
                <a:latin typeface="+mn-lt"/>
                <a:ea typeface="+mn-ea"/>
                <a:cs typeface="+mn-cs"/>
              </a:defRPr>
            </a:lvl3pPr>
            <a:lvl4pPr marL="1143000" indent="-228600" algn="l" defTabSz="914400" rtl="0" eaLnBrk="1" latinLnBrk="0" hangingPunct="1">
              <a:spcBef>
                <a:spcPct val="20000"/>
              </a:spcBef>
              <a:buClr>
                <a:schemeClr val="accent1"/>
              </a:buClr>
              <a:buSzPct val="100000"/>
              <a:buFont typeface="Symbol" pitchFamily="18" charset="2"/>
              <a:buChar char=""/>
              <a:defRPr sz="1800" kern="1200">
                <a:solidFill>
                  <a:schemeClr val="tx2"/>
                </a:solidFill>
                <a:latin typeface="+mn-lt"/>
                <a:ea typeface="+mn-ea"/>
                <a:cs typeface="+mn-cs"/>
              </a:defRPr>
            </a:lvl4pPr>
            <a:lvl5pPr marL="1463040" indent="-228600" algn="l" defTabSz="914400" rtl="0" eaLnBrk="1" latinLnBrk="0" hangingPunct="1">
              <a:spcBef>
                <a:spcPct val="20000"/>
              </a:spcBef>
              <a:buClr>
                <a:schemeClr val="accent1"/>
              </a:buClr>
              <a:buSzPct val="100000"/>
              <a:buFont typeface="Symbol" pitchFamily="18" charset="2"/>
              <a:buChar char=""/>
              <a:defRPr sz="1600" kern="1200">
                <a:solidFill>
                  <a:schemeClr val="tx2"/>
                </a:solidFill>
                <a:latin typeface="+mn-lt"/>
                <a:ea typeface="+mn-ea"/>
                <a:cs typeface="+mn-cs"/>
              </a:defRPr>
            </a:lvl5pPr>
            <a:lvl6pPr marL="178308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6pPr>
            <a:lvl7pPr marL="210312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7pPr>
            <a:lvl8pPr marL="242316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8pPr>
            <a:lvl9pPr marL="274320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9pPr>
          </a:lstStyle>
          <a:p>
            <a:pPr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(D) </a:t>
            </a:r>
            <a:r>
              <a:rPr lang="en-US" sz="2300" dirty="0" smtClean="0">
                <a:solidFill>
                  <a:schemeClr val="tx1"/>
                </a:solidFill>
                <a:latin typeface="Times New Roman"/>
                <a:cs typeface="Times New Roman"/>
              </a:rPr>
              <a:t>150</a:t>
            </a:r>
            <a:r>
              <a:rPr lang="en-US" sz="2300" dirty="0" smtClean="0">
                <a:solidFill>
                  <a:schemeClr val="tx1"/>
                </a:solidFill>
                <a:latin typeface="Times New Roman"/>
                <a:cs typeface="Times New Roman"/>
                <a:sym typeface="Symbol"/>
              </a:rPr>
              <a:t></a:t>
            </a:r>
            <a:endParaRPr lang="en-US" sz="2300" dirty="0">
              <a:solidFill>
                <a:schemeClr val="tx1"/>
              </a:solidFill>
              <a:latin typeface="Times New Roman" pitchFamily="18" charset="0"/>
              <a:cs typeface="Times New Roman" pitchFamily="18" charset="0"/>
            </a:endParaRPr>
          </a:p>
        </p:txBody>
      </p:sp>
      <p:sp>
        <p:nvSpPr>
          <p:cNvPr id="10" name="Notched Right Arrow 9"/>
          <p:cNvSpPr/>
          <p:nvPr/>
        </p:nvSpPr>
        <p:spPr>
          <a:xfrm>
            <a:off x="7162800" y="6019800"/>
            <a:ext cx="1782315" cy="685800"/>
          </a:xfrm>
          <a:prstGeom prst="notchedRightArrow">
            <a:avLst/>
          </a:prstGeom>
          <a:blipFill>
            <a:blip r:embed="rId3" cstate="print">
              <a:extLst>
                <a:ext uri="{BEBA8EAE-BF5A-486C-A8C5-ECC9F3942E4B}">
                  <a14:imgProps xmlns:a14="http://schemas.microsoft.com/office/drawing/2010/main" xmlns="">
                    <a14:imgLayer r:embed="rId4">
                      <a14:imgEffect>
                        <a14:brightnessContrast bright="-20000" contrast="-20000"/>
                      </a14:imgEffect>
                    </a14:imgLayer>
                  </a14:imgProps>
                </a:ex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ANSWER</a:t>
            </a:r>
            <a:endParaRPr lang="en-US" sz="2000" b="1" dirty="0">
              <a:solidFill>
                <a:schemeClr val="tx1"/>
              </a:solidFill>
              <a:latin typeface="Times New Roman" pitchFamily="18" charset="0"/>
              <a:cs typeface="Times New Roman" pitchFamily="18" charset="0"/>
            </a:endParaRPr>
          </a:p>
        </p:txBody>
      </p:sp>
      <p:sp>
        <p:nvSpPr>
          <p:cNvPr id="14" name="Rectangle 13"/>
          <p:cNvSpPr/>
          <p:nvPr/>
        </p:nvSpPr>
        <p:spPr>
          <a:xfrm>
            <a:off x="1172706" y="4413667"/>
            <a:ext cx="5486400" cy="800219"/>
          </a:xfrm>
          <a:prstGeom prst="rect">
            <a:avLst/>
          </a:prstGeom>
        </p:spPr>
        <p:txBody>
          <a:bodyPr wrap="square">
            <a:spAutoFit/>
          </a:bodyPr>
          <a:lstStyle/>
          <a:p>
            <a:r>
              <a:rPr lang="en-US" sz="2300" dirty="0" smtClean="0">
                <a:latin typeface="Times New Roman" pitchFamily="18" charset="0"/>
                <a:cs typeface="Times New Roman" pitchFamily="18" charset="0"/>
              </a:rPr>
              <a:t>In the figure above, angle </a:t>
            </a:r>
            <a:r>
              <a:rPr lang="en-US" sz="2300" i="1" dirty="0" smtClean="0">
                <a:latin typeface="Times New Roman" pitchFamily="18" charset="0"/>
                <a:cs typeface="Times New Roman" pitchFamily="18" charset="0"/>
              </a:rPr>
              <a:t>ABD</a:t>
            </a:r>
            <a:r>
              <a:rPr lang="en-US" sz="2300" dirty="0" smtClean="0">
                <a:latin typeface="Times New Roman" pitchFamily="18" charset="0"/>
                <a:cs typeface="Times New Roman" pitchFamily="18" charset="0"/>
              </a:rPr>
              <a:t> = 150° and</a:t>
            </a:r>
          </a:p>
          <a:p>
            <a:r>
              <a:rPr lang="en-US" sz="2300" i="1" dirty="0" smtClean="0">
                <a:latin typeface="Times New Roman" pitchFamily="18" charset="0"/>
                <a:cs typeface="Times New Roman" pitchFamily="18" charset="0"/>
              </a:rPr>
              <a:t>CD</a:t>
            </a:r>
            <a:r>
              <a:rPr lang="en-US" sz="2300" dirty="0" smtClean="0">
                <a:latin typeface="Times New Roman" pitchFamily="18" charset="0"/>
                <a:cs typeface="Times New Roman" pitchFamily="18" charset="0"/>
              </a:rPr>
              <a:t> = </a:t>
            </a:r>
            <a:r>
              <a:rPr lang="en-US" sz="2300" i="1" dirty="0" smtClean="0">
                <a:latin typeface="Times New Roman" pitchFamily="18" charset="0"/>
                <a:cs typeface="Times New Roman" pitchFamily="18" charset="0"/>
              </a:rPr>
              <a:t>BD</a:t>
            </a:r>
            <a:r>
              <a:rPr lang="en-US" sz="2300" dirty="0" smtClean="0">
                <a:latin typeface="Times New Roman" pitchFamily="18" charset="0"/>
                <a:cs typeface="Times New Roman" pitchFamily="18" charset="0"/>
              </a:rPr>
              <a:t>. The angle </a:t>
            </a:r>
            <a:r>
              <a:rPr lang="en-US" sz="2300" i="1" dirty="0" smtClean="0">
                <a:latin typeface="Times New Roman" pitchFamily="18" charset="0"/>
                <a:cs typeface="Times New Roman" pitchFamily="18" charset="0"/>
              </a:rPr>
              <a:t>BDE</a:t>
            </a:r>
            <a:r>
              <a:rPr lang="en-US" sz="2300" dirty="0" smtClean="0">
                <a:latin typeface="Times New Roman" pitchFamily="18" charset="0"/>
                <a:cs typeface="Times New Roman" pitchFamily="18" charset="0"/>
              </a:rPr>
              <a:t> is</a:t>
            </a:r>
            <a:endParaRPr lang="en-US" sz="2300" dirty="0">
              <a:latin typeface="Times New Roman" pitchFamily="18" charset="0"/>
              <a:cs typeface="Times New Roman" pitchFamily="18" charset="0"/>
            </a:endParaRPr>
          </a:p>
        </p:txBody>
      </p:sp>
      <p:sp>
        <p:nvSpPr>
          <p:cNvPr id="11" name="TextBox 10"/>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4 Paper 1</a:t>
            </a:r>
          </a:p>
        </p:txBody>
      </p:sp>
    </p:spTree>
    <p:extLst>
      <p:ext uri="{BB962C8B-B14F-4D97-AF65-F5344CB8AC3E}">
        <p14:creationId xmlns:p14="http://schemas.microsoft.com/office/powerpoint/2010/main" xmlns="" val="2139492622"/>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500" fill="hold"/>
                                        <p:tgtEl>
                                          <p:spTgt spid="4"/>
                                        </p:tgtEl>
                                        <p:attrNameLst>
                                          <p:attrName>ppt_w</p:attrName>
                                        </p:attrNameLst>
                                      </p:cBhvr>
                                      <p:tavLst>
                                        <p:tav tm="0">
                                          <p:val>
                                            <p:fltVal val="0"/>
                                          </p:val>
                                        </p:tav>
                                        <p:tav tm="100000">
                                          <p:val>
                                            <p:strVal val="#ppt_w"/>
                                          </p:val>
                                        </p:tav>
                                      </p:tavLst>
                                    </p:anim>
                                    <p:anim calcmode="lin" valueType="num">
                                      <p:cBhvr>
                                        <p:cTn id="8" dur="500" fill="hold"/>
                                        <p:tgtEl>
                                          <p:spTgt spid="4"/>
                                        </p:tgtEl>
                                        <p:attrNameLst>
                                          <p:attrName>ppt_h</p:attrName>
                                        </p:attrNameLst>
                                      </p:cBhvr>
                                      <p:tavLst>
                                        <p:tav tm="0">
                                          <p:val>
                                            <p:fltVal val="0"/>
                                          </p:val>
                                        </p:tav>
                                        <p:tav tm="100000">
                                          <p:val>
                                            <p:strVal val="#ppt_h"/>
                                          </p:val>
                                        </p:tav>
                                      </p:tavLst>
                                    </p:anim>
                                    <p:animEffect transition="in" filter="fade">
                                      <p:cBhvr>
                                        <p:cTn id="9" dur="500"/>
                                        <p:tgtEl>
                                          <p:spTgt spid="4"/>
                                        </p:tgtEl>
                                      </p:cBhvr>
                                    </p:animEffect>
                                  </p:childTnLst>
                                </p:cTn>
                              </p:par>
                              <p:par>
                                <p:cTn id="10" presetID="53" presetClass="entr" presetSubtype="16" fill="hold" nodeType="withEffect">
                                  <p:stCondLst>
                                    <p:cond delay="0"/>
                                  </p:stCondLst>
                                  <p:childTnLst>
                                    <p:set>
                                      <p:cBhvr>
                                        <p:cTn id="11" dur="1" fill="hold">
                                          <p:stCondLst>
                                            <p:cond delay="0"/>
                                          </p:stCondLst>
                                        </p:cTn>
                                        <p:tgtEl>
                                          <p:spTgt spid="25602"/>
                                        </p:tgtEl>
                                        <p:attrNameLst>
                                          <p:attrName>style.visibility</p:attrName>
                                        </p:attrNameLst>
                                      </p:cBhvr>
                                      <p:to>
                                        <p:strVal val="visible"/>
                                      </p:to>
                                    </p:set>
                                    <p:anim calcmode="lin" valueType="num">
                                      <p:cBhvr>
                                        <p:cTn id="12" dur="500" fill="hold"/>
                                        <p:tgtEl>
                                          <p:spTgt spid="25602"/>
                                        </p:tgtEl>
                                        <p:attrNameLst>
                                          <p:attrName>ppt_w</p:attrName>
                                        </p:attrNameLst>
                                      </p:cBhvr>
                                      <p:tavLst>
                                        <p:tav tm="0">
                                          <p:val>
                                            <p:fltVal val="0"/>
                                          </p:val>
                                        </p:tav>
                                        <p:tav tm="100000">
                                          <p:val>
                                            <p:strVal val="#ppt_w"/>
                                          </p:val>
                                        </p:tav>
                                      </p:tavLst>
                                    </p:anim>
                                    <p:anim calcmode="lin" valueType="num">
                                      <p:cBhvr>
                                        <p:cTn id="13" dur="500" fill="hold"/>
                                        <p:tgtEl>
                                          <p:spTgt spid="25602"/>
                                        </p:tgtEl>
                                        <p:attrNameLst>
                                          <p:attrName>ppt_h</p:attrName>
                                        </p:attrNameLst>
                                      </p:cBhvr>
                                      <p:tavLst>
                                        <p:tav tm="0">
                                          <p:val>
                                            <p:fltVal val="0"/>
                                          </p:val>
                                        </p:tav>
                                        <p:tav tm="100000">
                                          <p:val>
                                            <p:strVal val="#ppt_h"/>
                                          </p:val>
                                        </p:tav>
                                      </p:tavLst>
                                    </p:anim>
                                    <p:animEffect transition="in" filter="fade">
                                      <p:cBhvr>
                                        <p:cTn id="14" dur="500"/>
                                        <p:tgtEl>
                                          <p:spTgt spid="25602"/>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14"/>
                                        </p:tgtEl>
                                        <p:attrNameLst>
                                          <p:attrName>style.visibility</p:attrName>
                                        </p:attrNameLst>
                                      </p:cBhvr>
                                      <p:to>
                                        <p:strVal val="visible"/>
                                      </p:to>
                                    </p:set>
                                    <p:anim calcmode="lin" valueType="num">
                                      <p:cBhvr>
                                        <p:cTn id="17" dur="500" fill="hold"/>
                                        <p:tgtEl>
                                          <p:spTgt spid="14"/>
                                        </p:tgtEl>
                                        <p:attrNameLst>
                                          <p:attrName>ppt_w</p:attrName>
                                        </p:attrNameLst>
                                      </p:cBhvr>
                                      <p:tavLst>
                                        <p:tav tm="0">
                                          <p:val>
                                            <p:fltVal val="0"/>
                                          </p:val>
                                        </p:tav>
                                        <p:tav tm="100000">
                                          <p:val>
                                            <p:strVal val="#ppt_w"/>
                                          </p:val>
                                        </p:tav>
                                      </p:tavLst>
                                    </p:anim>
                                    <p:anim calcmode="lin" valueType="num">
                                      <p:cBhvr>
                                        <p:cTn id="18" dur="500" fill="hold"/>
                                        <p:tgtEl>
                                          <p:spTgt spid="14"/>
                                        </p:tgtEl>
                                        <p:attrNameLst>
                                          <p:attrName>ppt_h</p:attrName>
                                        </p:attrNameLst>
                                      </p:cBhvr>
                                      <p:tavLst>
                                        <p:tav tm="0">
                                          <p:val>
                                            <p:fltVal val="0"/>
                                          </p:val>
                                        </p:tav>
                                        <p:tav tm="100000">
                                          <p:val>
                                            <p:strVal val="#ppt_h"/>
                                          </p:val>
                                        </p:tav>
                                      </p:tavLst>
                                    </p:anim>
                                    <p:animEffect transition="in" filter="fade">
                                      <p:cBhvr>
                                        <p:cTn id="19" dur="500"/>
                                        <p:tgtEl>
                                          <p:spTgt spid="14"/>
                                        </p:tgtEl>
                                      </p:cBhvr>
                                    </p:animEffect>
                                  </p:childTnLst>
                                </p:cTn>
                              </p:par>
                            </p:childTnLst>
                          </p:cTn>
                        </p:par>
                      </p:childTnLst>
                    </p:cTn>
                  </p:par>
                  <p:par>
                    <p:cTn id="20" fill="hold">
                      <p:stCondLst>
                        <p:cond delay="indefinite"/>
                      </p:stCondLst>
                      <p:childTnLst>
                        <p:par>
                          <p:cTn id="21" fill="hold">
                            <p:stCondLst>
                              <p:cond delay="0"/>
                            </p:stCondLst>
                            <p:childTnLst>
                              <p:par>
                                <p:cTn id="22" presetID="53" presetClass="entr" presetSubtype="16" fill="hold" grpId="0" nodeType="clickEffect">
                                  <p:stCondLst>
                                    <p:cond delay="0"/>
                                  </p:stCondLst>
                                  <p:childTnLst>
                                    <p:set>
                                      <p:cBhvr>
                                        <p:cTn id="23" dur="1" fill="hold">
                                          <p:stCondLst>
                                            <p:cond delay="0"/>
                                          </p:stCondLst>
                                        </p:cTn>
                                        <p:tgtEl>
                                          <p:spTgt spid="6"/>
                                        </p:tgtEl>
                                        <p:attrNameLst>
                                          <p:attrName>style.visibility</p:attrName>
                                        </p:attrNameLst>
                                      </p:cBhvr>
                                      <p:to>
                                        <p:strVal val="visible"/>
                                      </p:to>
                                    </p:set>
                                    <p:anim calcmode="lin" valueType="num">
                                      <p:cBhvr>
                                        <p:cTn id="24" dur="500" fill="hold"/>
                                        <p:tgtEl>
                                          <p:spTgt spid="6"/>
                                        </p:tgtEl>
                                        <p:attrNameLst>
                                          <p:attrName>ppt_w</p:attrName>
                                        </p:attrNameLst>
                                      </p:cBhvr>
                                      <p:tavLst>
                                        <p:tav tm="0">
                                          <p:val>
                                            <p:fltVal val="0"/>
                                          </p:val>
                                        </p:tav>
                                        <p:tav tm="100000">
                                          <p:val>
                                            <p:strVal val="#ppt_w"/>
                                          </p:val>
                                        </p:tav>
                                      </p:tavLst>
                                    </p:anim>
                                    <p:anim calcmode="lin" valueType="num">
                                      <p:cBhvr>
                                        <p:cTn id="25" dur="500" fill="hold"/>
                                        <p:tgtEl>
                                          <p:spTgt spid="6"/>
                                        </p:tgtEl>
                                        <p:attrNameLst>
                                          <p:attrName>ppt_h</p:attrName>
                                        </p:attrNameLst>
                                      </p:cBhvr>
                                      <p:tavLst>
                                        <p:tav tm="0">
                                          <p:val>
                                            <p:fltVal val="0"/>
                                          </p:val>
                                        </p:tav>
                                        <p:tav tm="100000">
                                          <p:val>
                                            <p:strVal val="#ppt_h"/>
                                          </p:val>
                                        </p:tav>
                                      </p:tavLst>
                                    </p:anim>
                                    <p:animEffect transition="in" filter="fade">
                                      <p:cBhvr>
                                        <p:cTn id="26" dur="500"/>
                                        <p:tgtEl>
                                          <p:spTgt spid="6"/>
                                        </p:tgtEl>
                                      </p:cBhvr>
                                    </p:animEffect>
                                  </p:childTnLst>
                                </p:cTn>
                              </p:par>
                              <p:par>
                                <p:cTn id="27" presetID="53" presetClass="entr" presetSubtype="16" fill="hold" grpId="0" nodeType="withEffect">
                                  <p:stCondLst>
                                    <p:cond delay="0"/>
                                  </p:stCondLst>
                                  <p:childTnLst>
                                    <p:set>
                                      <p:cBhvr>
                                        <p:cTn id="28" dur="1" fill="hold">
                                          <p:stCondLst>
                                            <p:cond delay="0"/>
                                          </p:stCondLst>
                                        </p:cTn>
                                        <p:tgtEl>
                                          <p:spTgt spid="7"/>
                                        </p:tgtEl>
                                        <p:attrNameLst>
                                          <p:attrName>style.visibility</p:attrName>
                                        </p:attrNameLst>
                                      </p:cBhvr>
                                      <p:to>
                                        <p:strVal val="visible"/>
                                      </p:to>
                                    </p:set>
                                    <p:anim calcmode="lin" valueType="num">
                                      <p:cBhvr>
                                        <p:cTn id="29" dur="500" fill="hold"/>
                                        <p:tgtEl>
                                          <p:spTgt spid="7"/>
                                        </p:tgtEl>
                                        <p:attrNameLst>
                                          <p:attrName>ppt_w</p:attrName>
                                        </p:attrNameLst>
                                      </p:cBhvr>
                                      <p:tavLst>
                                        <p:tav tm="0">
                                          <p:val>
                                            <p:fltVal val="0"/>
                                          </p:val>
                                        </p:tav>
                                        <p:tav tm="100000">
                                          <p:val>
                                            <p:strVal val="#ppt_w"/>
                                          </p:val>
                                        </p:tav>
                                      </p:tavLst>
                                    </p:anim>
                                    <p:anim calcmode="lin" valueType="num">
                                      <p:cBhvr>
                                        <p:cTn id="30" dur="500" fill="hold"/>
                                        <p:tgtEl>
                                          <p:spTgt spid="7"/>
                                        </p:tgtEl>
                                        <p:attrNameLst>
                                          <p:attrName>ppt_h</p:attrName>
                                        </p:attrNameLst>
                                      </p:cBhvr>
                                      <p:tavLst>
                                        <p:tav tm="0">
                                          <p:val>
                                            <p:fltVal val="0"/>
                                          </p:val>
                                        </p:tav>
                                        <p:tav tm="100000">
                                          <p:val>
                                            <p:strVal val="#ppt_h"/>
                                          </p:val>
                                        </p:tav>
                                      </p:tavLst>
                                    </p:anim>
                                    <p:animEffect transition="in" filter="fade">
                                      <p:cBhvr>
                                        <p:cTn id="31" dur="500"/>
                                        <p:tgtEl>
                                          <p:spTgt spid="7"/>
                                        </p:tgtEl>
                                      </p:cBhvr>
                                    </p:animEffect>
                                  </p:childTnLst>
                                </p:cTn>
                              </p:par>
                              <p:par>
                                <p:cTn id="32" presetID="53" presetClass="entr" presetSubtype="16" fill="hold" grpId="0" nodeType="withEffect">
                                  <p:stCondLst>
                                    <p:cond delay="0"/>
                                  </p:stCondLst>
                                  <p:childTnLst>
                                    <p:set>
                                      <p:cBhvr>
                                        <p:cTn id="33" dur="1" fill="hold">
                                          <p:stCondLst>
                                            <p:cond delay="0"/>
                                          </p:stCondLst>
                                        </p:cTn>
                                        <p:tgtEl>
                                          <p:spTgt spid="8"/>
                                        </p:tgtEl>
                                        <p:attrNameLst>
                                          <p:attrName>style.visibility</p:attrName>
                                        </p:attrNameLst>
                                      </p:cBhvr>
                                      <p:to>
                                        <p:strVal val="visible"/>
                                      </p:to>
                                    </p:set>
                                    <p:anim calcmode="lin" valueType="num">
                                      <p:cBhvr>
                                        <p:cTn id="34" dur="500" fill="hold"/>
                                        <p:tgtEl>
                                          <p:spTgt spid="8"/>
                                        </p:tgtEl>
                                        <p:attrNameLst>
                                          <p:attrName>ppt_w</p:attrName>
                                        </p:attrNameLst>
                                      </p:cBhvr>
                                      <p:tavLst>
                                        <p:tav tm="0">
                                          <p:val>
                                            <p:fltVal val="0"/>
                                          </p:val>
                                        </p:tav>
                                        <p:tav tm="100000">
                                          <p:val>
                                            <p:strVal val="#ppt_w"/>
                                          </p:val>
                                        </p:tav>
                                      </p:tavLst>
                                    </p:anim>
                                    <p:anim calcmode="lin" valueType="num">
                                      <p:cBhvr>
                                        <p:cTn id="35" dur="500" fill="hold"/>
                                        <p:tgtEl>
                                          <p:spTgt spid="8"/>
                                        </p:tgtEl>
                                        <p:attrNameLst>
                                          <p:attrName>ppt_h</p:attrName>
                                        </p:attrNameLst>
                                      </p:cBhvr>
                                      <p:tavLst>
                                        <p:tav tm="0">
                                          <p:val>
                                            <p:fltVal val="0"/>
                                          </p:val>
                                        </p:tav>
                                        <p:tav tm="100000">
                                          <p:val>
                                            <p:strVal val="#ppt_h"/>
                                          </p:val>
                                        </p:tav>
                                      </p:tavLst>
                                    </p:anim>
                                    <p:animEffect transition="in" filter="fade">
                                      <p:cBhvr>
                                        <p:cTn id="36" dur="500"/>
                                        <p:tgtEl>
                                          <p:spTgt spid="8"/>
                                        </p:tgtEl>
                                      </p:cBhvr>
                                    </p:animEffect>
                                  </p:childTnLst>
                                </p:cTn>
                              </p:par>
                              <p:par>
                                <p:cTn id="37" presetID="53" presetClass="entr" presetSubtype="16" fill="hold" grpId="0" nodeType="withEffect">
                                  <p:stCondLst>
                                    <p:cond delay="0"/>
                                  </p:stCondLst>
                                  <p:childTnLst>
                                    <p:set>
                                      <p:cBhvr>
                                        <p:cTn id="38" dur="1" fill="hold">
                                          <p:stCondLst>
                                            <p:cond delay="0"/>
                                          </p:stCondLst>
                                        </p:cTn>
                                        <p:tgtEl>
                                          <p:spTgt spid="9"/>
                                        </p:tgtEl>
                                        <p:attrNameLst>
                                          <p:attrName>style.visibility</p:attrName>
                                        </p:attrNameLst>
                                      </p:cBhvr>
                                      <p:to>
                                        <p:strVal val="visible"/>
                                      </p:to>
                                    </p:set>
                                    <p:anim calcmode="lin" valueType="num">
                                      <p:cBhvr>
                                        <p:cTn id="39" dur="500" fill="hold"/>
                                        <p:tgtEl>
                                          <p:spTgt spid="9"/>
                                        </p:tgtEl>
                                        <p:attrNameLst>
                                          <p:attrName>ppt_w</p:attrName>
                                        </p:attrNameLst>
                                      </p:cBhvr>
                                      <p:tavLst>
                                        <p:tav tm="0">
                                          <p:val>
                                            <p:fltVal val="0"/>
                                          </p:val>
                                        </p:tav>
                                        <p:tav tm="100000">
                                          <p:val>
                                            <p:strVal val="#ppt_w"/>
                                          </p:val>
                                        </p:tav>
                                      </p:tavLst>
                                    </p:anim>
                                    <p:anim calcmode="lin" valueType="num">
                                      <p:cBhvr>
                                        <p:cTn id="40" dur="500" fill="hold"/>
                                        <p:tgtEl>
                                          <p:spTgt spid="9"/>
                                        </p:tgtEl>
                                        <p:attrNameLst>
                                          <p:attrName>ppt_h</p:attrName>
                                        </p:attrNameLst>
                                      </p:cBhvr>
                                      <p:tavLst>
                                        <p:tav tm="0">
                                          <p:val>
                                            <p:fltVal val="0"/>
                                          </p:val>
                                        </p:tav>
                                        <p:tav tm="100000">
                                          <p:val>
                                            <p:strVal val="#ppt_h"/>
                                          </p:val>
                                        </p:tav>
                                      </p:tavLst>
                                    </p:anim>
                                    <p:animEffect transition="in" filter="fade">
                                      <p:cBhvr>
                                        <p:cTn id="41" dur="500"/>
                                        <p:tgtEl>
                                          <p:spTgt spid="9"/>
                                        </p:tgtEl>
                                      </p:cBhvr>
                                    </p:animEffect>
                                  </p:childTnLst>
                                </p:cTn>
                              </p:par>
                            </p:childTnLst>
                          </p:cTn>
                        </p:par>
                      </p:childTnLst>
                    </p:cTn>
                  </p:par>
                  <p:par>
                    <p:cTn id="42" fill="hold">
                      <p:stCondLst>
                        <p:cond delay="indefinite"/>
                      </p:stCondLst>
                      <p:childTnLst>
                        <p:par>
                          <p:cTn id="43" fill="hold">
                            <p:stCondLst>
                              <p:cond delay="0"/>
                            </p:stCondLst>
                            <p:childTnLst>
                              <p:par>
                                <p:cTn id="44" presetID="3" presetClass="entr" presetSubtype="10" fill="hold" grpId="0" nodeType="clickEffect">
                                  <p:stCondLst>
                                    <p:cond delay="0"/>
                                  </p:stCondLst>
                                  <p:childTnLst>
                                    <p:set>
                                      <p:cBhvr>
                                        <p:cTn id="45" dur="1" fill="hold">
                                          <p:stCondLst>
                                            <p:cond delay="0"/>
                                          </p:stCondLst>
                                        </p:cTn>
                                        <p:tgtEl>
                                          <p:spTgt spid="10"/>
                                        </p:tgtEl>
                                        <p:attrNameLst>
                                          <p:attrName>style.visibility</p:attrName>
                                        </p:attrNameLst>
                                      </p:cBhvr>
                                      <p:to>
                                        <p:strVal val="visible"/>
                                      </p:to>
                                    </p:set>
                                    <p:animEffect transition="in" filter="blinds(horizontal)">
                                      <p:cBhvr>
                                        <p:cTn id="46"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6" grpId="0"/>
      <p:bldP spid="7" grpId="0"/>
      <p:bldP spid="8" grpId="0"/>
      <p:bldP spid="9" grpId="0"/>
      <p:bldP spid="10" grpId="0" animBg="1"/>
      <p:bldP spid="14" grpId="0"/>
    </p:bldLst>
  </p:timing>
</p:sld>
</file>

<file path=ppt/slides/slide7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6626" name="Picture 2"/>
          <p:cNvPicPr>
            <a:picLocks noChangeAspect="1" noChangeArrowheads="1"/>
          </p:cNvPicPr>
          <p:nvPr/>
        </p:nvPicPr>
        <p:blipFill>
          <a:blip r:embed="rId2" cstate="print">
            <a:extLst>
              <a:ext uri="{28A0092B-C50C-407E-A947-70E740481C1C}">
                <a14:useLocalDpi xmlns:a14="http://schemas.microsoft.com/office/drawing/2010/main" xmlns="" val="0"/>
              </a:ext>
            </a:extLst>
          </a:blip>
          <a:srcRect/>
          <a:stretch>
            <a:fillRect/>
          </a:stretch>
        </p:blipFill>
        <p:spPr bwMode="auto">
          <a:xfrm>
            <a:off x="1150711" y="2407499"/>
            <a:ext cx="4657583" cy="182073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pic>
      <p:sp>
        <p:nvSpPr>
          <p:cNvPr id="4" name="Rectangle 3"/>
          <p:cNvSpPr/>
          <p:nvPr/>
        </p:nvSpPr>
        <p:spPr>
          <a:xfrm>
            <a:off x="609600" y="2295525"/>
            <a:ext cx="627095" cy="446276"/>
          </a:xfrm>
          <a:prstGeom prst="rect">
            <a:avLst/>
          </a:prstGeom>
        </p:spPr>
        <p:txBody>
          <a:bodyPr wrap="none">
            <a:spAutoFit/>
          </a:bodyPr>
          <a:lstStyle/>
          <a:p>
            <a:r>
              <a:rPr lang="en-US" sz="2300" b="1" dirty="0" smtClean="0">
                <a:latin typeface="Times New Roman" pitchFamily="18" charset="0"/>
                <a:cs typeface="Times New Roman" pitchFamily="18" charset="0"/>
              </a:rPr>
              <a:t>55. </a:t>
            </a:r>
            <a:endParaRPr lang="en-US" sz="2300" dirty="0">
              <a:latin typeface="Times New Roman" pitchFamily="18" charset="0"/>
              <a:cs typeface="Times New Roman" pitchFamily="18" charset="0"/>
            </a:endParaRPr>
          </a:p>
        </p:txBody>
      </p:sp>
      <p:pic>
        <p:nvPicPr>
          <p:cNvPr id="26627" name="Picture 3" descr="\\172.16.2.26\Conver\CARRIBEAN\MATHEMATICS_VOL-1_PPT_DESIGN\Incoming\Volume_01\Equations\Revision_Exam_4\Eqn168.wmf"/>
          <p:cNvPicPr>
            <a:picLocks noChangeAspect="1" noChangeArrowheads="1"/>
          </p:cNvPicPr>
          <p:nvPr/>
        </p:nvPicPr>
        <p:blipFill>
          <a:blip r:embed="rId3" cstate="print">
            <a:extLst>
              <a:ext uri="{28A0092B-C50C-407E-A947-70E740481C1C}">
                <a14:useLocalDpi xmlns:a14="http://schemas.microsoft.com/office/drawing/2010/main" xmlns="" val="0"/>
              </a:ext>
            </a:extLst>
          </a:blip>
          <a:srcRect/>
          <a:stretch>
            <a:fillRect/>
          </a:stretch>
        </p:blipFill>
        <p:spPr bwMode="auto">
          <a:xfrm>
            <a:off x="1200150" y="4419600"/>
            <a:ext cx="6553200" cy="1981200"/>
          </a:xfrm>
          <a:prstGeom prst="rect">
            <a:avLst/>
          </a:prstGeom>
          <a:noFill/>
          <a:extLst>
            <a:ext uri="{909E8E84-426E-40DD-AFC4-6F175D3DCCD1}">
              <a14:hiddenFill xmlns:a14="http://schemas.microsoft.com/office/drawing/2010/main" xmlns="">
                <a:solidFill>
                  <a:srgbClr val="FFFFFF"/>
                </a:solidFill>
              </a14:hiddenFill>
            </a:ext>
          </a:extLst>
        </p:spPr>
      </p:pic>
      <p:sp>
        <p:nvSpPr>
          <p:cNvPr id="5" name="TextBox 4"/>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4 Paper 1</a:t>
            </a:r>
          </a:p>
        </p:txBody>
      </p:sp>
    </p:spTree>
    <p:extLst>
      <p:ext uri="{BB962C8B-B14F-4D97-AF65-F5344CB8AC3E}">
        <p14:creationId xmlns:p14="http://schemas.microsoft.com/office/powerpoint/2010/main" xmlns="" val="1480790879"/>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500" fill="hold"/>
                                        <p:tgtEl>
                                          <p:spTgt spid="4"/>
                                        </p:tgtEl>
                                        <p:attrNameLst>
                                          <p:attrName>ppt_w</p:attrName>
                                        </p:attrNameLst>
                                      </p:cBhvr>
                                      <p:tavLst>
                                        <p:tav tm="0">
                                          <p:val>
                                            <p:fltVal val="0"/>
                                          </p:val>
                                        </p:tav>
                                        <p:tav tm="100000">
                                          <p:val>
                                            <p:strVal val="#ppt_w"/>
                                          </p:val>
                                        </p:tav>
                                      </p:tavLst>
                                    </p:anim>
                                    <p:anim calcmode="lin" valueType="num">
                                      <p:cBhvr>
                                        <p:cTn id="8" dur="500" fill="hold"/>
                                        <p:tgtEl>
                                          <p:spTgt spid="4"/>
                                        </p:tgtEl>
                                        <p:attrNameLst>
                                          <p:attrName>ppt_h</p:attrName>
                                        </p:attrNameLst>
                                      </p:cBhvr>
                                      <p:tavLst>
                                        <p:tav tm="0">
                                          <p:val>
                                            <p:fltVal val="0"/>
                                          </p:val>
                                        </p:tav>
                                        <p:tav tm="100000">
                                          <p:val>
                                            <p:strVal val="#ppt_h"/>
                                          </p:val>
                                        </p:tav>
                                      </p:tavLst>
                                    </p:anim>
                                    <p:animEffect transition="in" filter="fade">
                                      <p:cBhvr>
                                        <p:cTn id="9" dur="500"/>
                                        <p:tgtEl>
                                          <p:spTgt spid="4"/>
                                        </p:tgtEl>
                                      </p:cBhvr>
                                    </p:animEffect>
                                  </p:childTnLst>
                                </p:cTn>
                              </p:par>
                              <p:par>
                                <p:cTn id="10" presetID="53" presetClass="entr" presetSubtype="16" fill="hold" nodeType="withEffect">
                                  <p:stCondLst>
                                    <p:cond delay="0"/>
                                  </p:stCondLst>
                                  <p:childTnLst>
                                    <p:set>
                                      <p:cBhvr>
                                        <p:cTn id="11" dur="1" fill="hold">
                                          <p:stCondLst>
                                            <p:cond delay="0"/>
                                          </p:stCondLst>
                                        </p:cTn>
                                        <p:tgtEl>
                                          <p:spTgt spid="26626"/>
                                        </p:tgtEl>
                                        <p:attrNameLst>
                                          <p:attrName>style.visibility</p:attrName>
                                        </p:attrNameLst>
                                      </p:cBhvr>
                                      <p:to>
                                        <p:strVal val="visible"/>
                                      </p:to>
                                    </p:set>
                                    <p:anim calcmode="lin" valueType="num">
                                      <p:cBhvr>
                                        <p:cTn id="12" dur="500" fill="hold"/>
                                        <p:tgtEl>
                                          <p:spTgt spid="26626"/>
                                        </p:tgtEl>
                                        <p:attrNameLst>
                                          <p:attrName>ppt_w</p:attrName>
                                        </p:attrNameLst>
                                      </p:cBhvr>
                                      <p:tavLst>
                                        <p:tav tm="0">
                                          <p:val>
                                            <p:fltVal val="0"/>
                                          </p:val>
                                        </p:tav>
                                        <p:tav tm="100000">
                                          <p:val>
                                            <p:strVal val="#ppt_w"/>
                                          </p:val>
                                        </p:tav>
                                      </p:tavLst>
                                    </p:anim>
                                    <p:anim calcmode="lin" valueType="num">
                                      <p:cBhvr>
                                        <p:cTn id="13" dur="500" fill="hold"/>
                                        <p:tgtEl>
                                          <p:spTgt spid="26626"/>
                                        </p:tgtEl>
                                        <p:attrNameLst>
                                          <p:attrName>ppt_h</p:attrName>
                                        </p:attrNameLst>
                                      </p:cBhvr>
                                      <p:tavLst>
                                        <p:tav tm="0">
                                          <p:val>
                                            <p:fltVal val="0"/>
                                          </p:val>
                                        </p:tav>
                                        <p:tav tm="100000">
                                          <p:val>
                                            <p:strVal val="#ppt_h"/>
                                          </p:val>
                                        </p:tav>
                                      </p:tavLst>
                                    </p:anim>
                                    <p:animEffect transition="in" filter="fade">
                                      <p:cBhvr>
                                        <p:cTn id="14" dur="500"/>
                                        <p:tgtEl>
                                          <p:spTgt spid="26626"/>
                                        </p:tgtEl>
                                      </p:cBhvr>
                                    </p:animEffect>
                                  </p:childTnLst>
                                </p:cTn>
                              </p:par>
                              <p:par>
                                <p:cTn id="15" presetID="53" presetClass="entr" presetSubtype="16" fill="hold" nodeType="withEffect">
                                  <p:stCondLst>
                                    <p:cond delay="0"/>
                                  </p:stCondLst>
                                  <p:childTnLst>
                                    <p:set>
                                      <p:cBhvr>
                                        <p:cTn id="16" dur="1" fill="hold">
                                          <p:stCondLst>
                                            <p:cond delay="0"/>
                                          </p:stCondLst>
                                        </p:cTn>
                                        <p:tgtEl>
                                          <p:spTgt spid="26627"/>
                                        </p:tgtEl>
                                        <p:attrNameLst>
                                          <p:attrName>style.visibility</p:attrName>
                                        </p:attrNameLst>
                                      </p:cBhvr>
                                      <p:to>
                                        <p:strVal val="visible"/>
                                      </p:to>
                                    </p:set>
                                    <p:anim calcmode="lin" valueType="num">
                                      <p:cBhvr>
                                        <p:cTn id="17" dur="500" fill="hold"/>
                                        <p:tgtEl>
                                          <p:spTgt spid="26627"/>
                                        </p:tgtEl>
                                        <p:attrNameLst>
                                          <p:attrName>ppt_w</p:attrName>
                                        </p:attrNameLst>
                                      </p:cBhvr>
                                      <p:tavLst>
                                        <p:tav tm="0">
                                          <p:val>
                                            <p:fltVal val="0"/>
                                          </p:val>
                                        </p:tav>
                                        <p:tav tm="100000">
                                          <p:val>
                                            <p:strVal val="#ppt_w"/>
                                          </p:val>
                                        </p:tav>
                                      </p:tavLst>
                                    </p:anim>
                                    <p:anim calcmode="lin" valueType="num">
                                      <p:cBhvr>
                                        <p:cTn id="18" dur="500" fill="hold"/>
                                        <p:tgtEl>
                                          <p:spTgt spid="26627"/>
                                        </p:tgtEl>
                                        <p:attrNameLst>
                                          <p:attrName>ppt_h</p:attrName>
                                        </p:attrNameLst>
                                      </p:cBhvr>
                                      <p:tavLst>
                                        <p:tav tm="0">
                                          <p:val>
                                            <p:fltVal val="0"/>
                                          </p:val>
                                        </p:tav>
                                        <p:tav tm="100000">
                                          <p:val>
                                            <p:strVal val="#ppt_h"/>
                                          </p:val>
                                        </p:tav>
                                      </p:tavLst>
                                    </p:anim>
                                    <p:animEffect transition="in" filter="fade">
                                      <p:cBhvr>
                                        <p:cTn id="19" dur="500"/>
                                        <p:tgtEl>
                                          <p:spTgt spid="266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7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650" name="Picture 2"/>
          <p:cNvPicPr>
            <a:picLocks noChangeAspect="1" noChangeArrowheads="1"/>
          </p:cNvPicPr>
          <p:nvPr/>
        </p:nvPicPr>
        <p:blipFill>
          <a:blip r:embed="rId2" cstate="print">
            <a:extLst>
              <a:ext uri="{28A0092B-C50C-407E-A947-70E740481C1C}">
                <a14:useLocalDpi xmlns:a14="http://schemas.microsoft.com/office/drawing/2010/main" xmlns="" val="0"/>
              </a:ext>
            </a:extLst>
          </a:blip>
          <a:srcRect/>
          <a:stretch>
            <a:fillRect/>
          </a:stretch>
        </p:blipFill>
        <p:spPr bwMode="auto">
          <a:xfrm>
            <a:off x="1123280" y="2268195"/>
            <a:ext cx="4097182" cy="164631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pic>
      <p:sp>
        <p:nvSpPr>
          <p:cNvPr id="3" name="Rectangle 2"/>
          <p:cNvSpPr/>
          <p:nvPr/>
        </p:nvSpPr>
        <p:spPr>
          <a:xfrm>
            <a:off x="396621" y="2182368"/>
            <a:ext cx="1822935" cy="446276"/>
          </a:xfrm>
          <a:prstGeom prst="rect">
            <a:avLst/>
          </a:prstGeom>
        </p:spPr>
        <p:txBody>
          <a:bodyPr wrap="none">
            <a:spAutoFit/>
          </a:bodyPr>
          <a:lstStyle/>
          <a:p>
            <a:r>
              <a:rPr lang="en-US" sz="2300" dirty="0">
                <a:latin typeface="Times New Roman" pitchFamily="18" charset="0"/>
                <a:cs typeface="Times New Roman" pitchFamily="18" charset="0"/>
              </a:rPr>
              <a:t>Alternatively:</a:t>
            </a:r>
          </a:p>
        </p:txBody>
      </p:sp>
      <p:sp>
        <p:nvSpPr>
          <p:cNvPr id="5" name="TextBox 4"/>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4 Paper 1</a:t>
            </a:r>
          </a:p>
        </p:txBody>
      </p:sp>
      <p:pic>
        <p:nvPicPr>
          <p:cNvPr id="2515970" name="Picture 2" descr="\\172.16.2.26\Conver\CARRIBEAN\MATHEMATICS_VOL-1_PPT_DESIGN\Incoming\Volume_01\Equations\Revision_Exam_4\Eqn195.wmf"/>
          <p:cNvPicPr>
            <a:picLocks noChangeAspect="1" noChangeArrowheads="1"/>
          </p:cNvPicPr>
          <p:nvPr/>
        </p:nvPicPr>
        <p:blipFill>
          <a:blip r:embed="rId3" cstate="print"/>
          <a:srcRect/>
          <a:stretch>
            <a:fillRect/>
          </a:stretch>
        </p:blipFill>
        <p:spPr bwMode="auto">
          <a:xfrm>
            <a:off x="1068324" y="3907981"/>
            <a:ext cx="6756400" cy="2959100"/>
          </a:xfrm>
          <a:prstGeom prst="rect">
            <a:avLst/>
          </a:prstGeom>
          <a:noFill/>
        </p:spPr>
      </p:pic>
    </p:spTree>
    <p:extLst>
      <p:ext uri="{BB962C8B-B14F-4D97-AF65-F5344CB8AC3E}">
        <p14:creationId xmlns:p14="http://schemas.microsoft.com/office/powerpoint/2010/main" xmlns="" val="111433468"/>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fltVal val="0"/>
                                          </p:val>
                                        </p:tav>
                                        <p:tav tm="100000">
                                          <p:val>
                                            <p:strVal val="#ppt_w"/>
                                          </p:val>
                                        </p:tav>
                                      </p:tavLst>
                                    </p:anim>
                                    <p:anim calcmode="lin" valueType="num">
                                      <p:cBhvr>
                                        <p:cTn id="8" dur="500" fill="hold"/>
                                        <p:tgtEl>
                                          <p:spTgt spid="3"/>
                                        </p:tgtEl>
                                        <p:attrNameLst>
                                          <p:attrName>ppt_h</p:attrName>
                                        </p:attrNameLst>
                                      </p:cBhvr>
                                      <p:tavLst>
                                        <p:tav tm="0">
                                          <p:val>
                                            <p:fltVal val="0"/>
                                          </p:val>
                                        </p:tav>
                                        <p:tav tm="100000">
                                          <p:val>
                                            <p:strVal val="#ppt_h"/>
                                          </p:val>
                                        </p:tav>
                                      </p:tavLst>
                                    </p:anim>
                                    <p:animEffect transition="in" filter="fade">
                                      <p:cBhvr>
                                        <p:cTn id="9" dur="500"/>
                                        <p:tgtEl>
                                          <p:spTgt spid="3"/>
                                        </p:tgtEl>
                                      </p:cBhvr>
                                    </p:animEffect>
                                  </p:childTnLst>
                                </p:cTn>
                              </p:par>
                              <p:par>
                                <p:cTn id="10" presetID="53" presetClass="entr" presetSubtype="0" fill="hold" nodeType="withEffect">
                                  <p:stCondLst>
                                    <p:cond delay="0"/>
                                  </p:stCondLst>
                                  <p:childTnLst>
                                    <p:set>
                                      <p:cBhvr>
                                        <p:cTn id="11" dur="1" fill="hold">
                                          <p:stCondLst>
                                            <p:cond delay="0"/>
                                          </p:stCondLst>
                                        </p:cTn>
                                        <p:tgtEl>
                                          <p:spTgt spid="27650"/>
                                        </p:tgtEl>
                                        <p:attrNameLst>
                                          <p:attrName>style.visibility</p:attrName>
                                        </p:attrNameLst>
                                      </p:cBhvr>
                                      <p:to>
                                        <p:strVal val="visible"/>
                                      </p:to>
                                    </p:set>
                                    <p:anim calcmode="lin" valueType="num">
                                      <p:cBhvr>
                                        <p:cTn id="12" dur="500" fill="hold"/>
                                        <p:tgtEl>
                                          <p:spTgt spid="27650"/>
                                        </p:tgtEl>
                                        <p:attrNameLst>
                                          <p:attrName>ppt_w</p:attrName>
                                        </p:attrNameLst>
                                      </p:cBhvr>
                                      <p:tavLst>
                                        <p:tav tm="0">
                                          <p:val>
                                            <p:fltVal val="0"/>
                                          </p:val>
                                        </p:tav>
                                        <p:tav tm="100000">
                                          <p:val>
                                            <p:strVal val="#ppt_w"/>
                                          </p:val>
                                        </p:tav>
                                      </p:tavLst>
                                    </p:anim>
                                    <p:anim calcmode="lin" valueType="num">
                                      <p:cBhvr>
                                        <p:cTn id="13" dur="500" fill="hold"/>
                                        <p:tgtEl>
                                          <p:spTgt spid="27650"/>
                                        </p:tgtEl>
                                        <p:attrNameLst>
                                          <p:attrName>ppt_h</p:attrName>
                                        </p:attrNameLst>
                                      </p:cBhvr>
                                      <p:tavLst>
                                        <p:tav tm="0">
                                          <p:val>
                                            <p:fltVal val="0"/>
                                          </p:val>
                                        </p:tav>
                                        <p:tav tm="100000">
                                          <p:val>
                                            <p:strVal val="#ppt_h"/>
                                          </p:val>
                                        </p:tav>
                                      </p:tavLst>
                                    </p:anim>
                                    <p:animEffect transition="in" filter="fade">
                                      <p:cBhvr>
                                        <p:cTn id="14" dur="500"/>
                                        <p:tgtEl>
                                          <p:spTgt spid="27650"/>
                                        </p:tgtEl>
                                      </p:cBhvr>
                                    </p:animEffect>
                                  </p:childTnLst>
                                </p:cTn>
                              </p:par>
                              <p:par>
                                <p:cTn id="15" presetID="53" presetClass="entr" presetSubtype="0" fill="hold" nodeType="withEffect">
                                  <p:stCondLst>
                                    <p:cond delay="0"/>
                                  </p:stCondLst>
                                  <p:childTnLst>
                                    <p:set>
                                      <p:cBhvr>
                                        <p:cTn id="16" dur="1" fill="hold">
                                          <p:stCondLst>
                                            <p:cond delay="0"/>
                                          </p:stCondLst>
                                        </p:cTn>
                                        <p:tgtEl>
                                          <p:spTgt spid="2515970"/>
                                        </p:tgtEl>
                                        <p:attrNameLst>
                                          <p:attrName>style.visibility</p:attrName>
                                        </p:attrNameLst>
                                      </p:cBhvr>
                                      <p:to>
                                        <p:strVal val="visible"/>
                                      </p:to>
                                    </p:set>
                                    <p:anim calcmode="lin" valueType="num">
                                      <p:cBhvr>
                                        <p:cTn id="17" dur="500" fill="hold"/>
                                        <p:tgtEl>
                                          <p:spTgt spid="2515970"/>
                                        </p:tgtEl>
                                        <p:attrNameLst>
                                          <p:attrName>ppt_w</p:attrName>
                                        </p:attrNameLst>
                                      </p:cBhvr>
                                      <p:tavLst>
                                        <p:tav tm="0">
                                          <p:val>
                                            <p:fltVal val="0"/>
                                          </p:val>
                                        </p:tav>
                                        <p:tav tm="100000">
                                          <p:val>
                                            <p:strVal val="#ppt_w"/>
                                          </p:val>
                                        </p:tav>
                                      </p:tavLst>
                                    </p:anim>
                                    <p:anim calcmode="lin" valueType="num">
                                      <p:cBhvr>
                                        <p:cTn id="18" dur="500" fill="hold"/>
                                        <p:tgtEl>
                                          <p:spTgt spid="2515970"/>
                                        </p:tgtEl>
                                        <p:attrNameLst>
                                          <p:attrName>ppt_h</p:attrName>
                                        </p:attrNameLst>
                                      </p:cBhvr>
                                      <p:tavLst>
                                        <p:tav tm="0">
                                          <p:val>
                                            <p:fltVal val="0"/>
                                          </p:val>
                                        </p:tav>
                                        <p:tav tm="100000">
                                          <p:val>
                                            <p:strVal val="#ppt_h"/>
                                          </p:val>
                                        </p:tav>
                                      </p:tavLst>
                                    </p:anim>
                                    <p:animEffect transition="in" filter="fade">
                                      <p:cBhvr>
                                        <p:cTn id="19" dur="500"/>
                                        <p:tgtEl>
                                          <p:spTgt spid="251597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7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a:xfrm>
            <a:off x="609600" y="2667000"/>
            <a:ext cx="627095" cy="446276"/>
          </a:xfrm>
          <a:prstGeom prst="rect">
            <a:avLst/>
          </a:prstGeom>
        </p:spPr>
        <p:txBody>
          <a:bodyPr wrap="none">
            <a:spAutoFit/>
          </a:bodyPr>
          <a:lstStyle/>
          <a:p>
            <a:r>
              <a:rPr lang="en-US" sz="2300" b="1" dirty="0" smtClean="0">
                <a:latin typeface="Times New Roman" pitchFamily="18" charset="0"/>
                <a:cs typeface="Times New Roman" pitchFamily="18" charset="0"/>
              </a:rPr>
              <a:t>56. </a:t>
            </a:r>
            <a:endParaRPr lang="en-US" sz="2300" dirty="0">
              <a:latin typeface="Times New Roman" pitchFamily="18" charset="0"/>
              <a:cs typeface="Times New Roman" pitchFamily="18" charset="0"/>
            </a:endParaRPr>
          </a:p>
        </p:txBody>
      </p:sp>
      <p:sp>
        <p:nvSpPr>
          <p:cNvPr id="4" name="Rectangle 3"/>
          <p:cNvSpPr/>
          <p:nvPr/>
        </p:nvSpPr>
        <p:spPr>
          <a:xfrm>
            <a:off x="1314449" y="4648200"/>
            <a:ext cx="6715453" cy="446276"/>
          </a:xfrm>
          <a:prstGeom prst="rect">
            <a:avLst/>
          </a:prstGeom>
        </p:spPr>
        <p:txBody>
          <a:bodyPr wrap="square">
            <a:spAutoFit/>
          </a:bodyPr>
          <a:lstStyle/>
          <a:p>
            <a:r>
              <a:rPr lang="en-US" sz="2300" dirty="0">
                <a:latin typeface="Times New Roman" pitchFamily="18" charset="0"/>
                <a:cs typeface="Times New Roman" pitchFamily="18" charset="0"/>
              </a:rPr>
              <a:t>In the rectangle above, if </a:t>
            </a:r>
            <a:r>
              <a:rPr lang="en-US" sz="2300" dirty="0" smtClean="0">
                <a:latin typeface="Times New Roman" pitchFamily="18" charset="0"/>
                <a:cs typeface="Times New Roman" pitchFamily="18" charset="0"/>
                <a:sym typeface="Symbol"/>
              </a:rPr>
              <a:t></a:t>
            </a:r>
            <a:r>
              <a:rPr lang="en-US" sz="2300" i="1" dirty="0" smtClean="0">
                <a:latin typeface="Times New Roman" pitchFamily="18" charset="0"/>
                <a:cs typeface="Times New Roman" pitchFamily="18" charset="0"/>
              </a:rPr>
              <a:t>STR = </a:t>
            </a:r>
            <a:r>
              <a:rPr lang="en-US" sz="2300" dirty="0" smtClean="0">
                <a:latin typeface="Times New Roman" pitchFamily="18" charset="0"/>
                <a:cs typeface="Times New Roman" pitchFamily="18" charset="0"/>
              </a:rPr>
              <a:t>140°, then </a:t>
            </a:r>
            <a:r>
              <a:rPr lang="en-US" sz="2300" dirty="0" smtClean="0">
                <a:latin typeface="Times New Roman" pitchFamily="18" charset="0"/>
                <a:cs typeface="Times New Roman" pitchFamily="18" charset="0"/>
                <a:sym typeface="Symbol"/>
              </a:rPr>
              <a:t></a:t>
            </a:r>
            <a:r>
              <a:rPr lang="en-US" sz="2300" i="1" dirty="0" smtClean="0">
                <a:latin typeface="Times New Roman" pitchFamily="18" charset="0"/>
                <a:cs typeface="Times New Roman" pitchFamily="18" charset="0"/>
              </a:rPr>
              <a:t>PQS = </a:t>
            </a:r>
            <a:endParaRPr lang="en-US" sz="2300" dirty="0">
              <a:latin typeface="Times New Roman" pitchFamily="18" charset="0"/>
              <a:cs typeface="Times New Roman" pitchFamily="18" charset="0"/>
            </a:endParaRPr>
          </a:p>
        </p:txBody>
      </p:sp>
      <p:pic>
        <p:nvPicPr>
          <p:cNvPr id="28674" name="Picture 2"/>
          <p:cNvPicPr>
            <a:picLocks noChangeAspect="1" noChangeArrowheads="1"/>
          </p:cNvPicPr>
          <p:nvPr/>
        </p:nvPicPr>
        <p:blipFill>
          <a:blip r:embed="rId2" cstate="print">
            <a:extLst>
              <a:ext uri="{28A0092B-C50C-407E-A947-70E740481C1C}">
                <a14:useLocalDpi xmlns:a14="http://schemas.microsoft.com/office/drawing/2010/main" xmlns="" val="0"/>
              </a:ext>
            </a:extLst>
          </a:blip>
          <a:srcRect/>
          <a:stretch>
            <a:fillRect/>
          </a:stretch>
        </p:blipFill>
        <p:spPr bwMode="auto">
          <a:xfrm>
            <a:off x="1373065" y="2752725"/>
            <a:ext cx="4601306" cy="178019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pic>
      <p:sp>
        <p:nvSpPr>
          <p:cNvPr id="6" name="Content Placeholder 10"/>
          <p:cNvSpPr txBox="1">
            <a:spLocks/>
          </p:cNvSpPr>
          <p:nvPr/>
        </p:nvSpPr>
        <p:spPr>
          <a:xfrm>
            <a:off x="1331214" y="5028819"/>
            <a:ext cx="1450340" cy="676339"/>
          </a:xfrm>
          <a:prstGeom prst="rect">
            <a:avLst/>
          </a:prstGeom>
        </p:spPr>
        <p:txBody>
          <a:bodyPr wrap="square">
            <a:spAutoFit/>
          </a:bodyPr>
          <a:lstStyle>
            <a:lvl1pPr marL="274320" indent="-274320" algn="l" defTabSz="914400" rtl="0" eaLnBrk="1" latinLnBrk="0" hangingPunct="1">
              <a:spcBef>
                <a:spcPct val="20000"/>
              </a:spcBef>
              <a:buClr>
                <a:schemeClr val="accent1"/>
              </a:buClr>
              <a:buSzPct val="100000"/>
              <a:buFont typeface="Symbol" pitchFamily="18" charset="2"/>
              <a:buChar char=""/>
              <a:defRPr sz="2400" kern="1200">
                <a:solidFill>
                  <a:schemeClr val="tx2"/>
                </a:solidFill>
                <a:latin typeface="+mn-lt"/>
                <a:ea typeface="+mn-ea"/>
                <a:cs typeface="+mn-cs"/>
              </a:defRPr>
            </a:lvl1pPr>
            <a:lvl2pPr marL="576263" indent="-274320" algn="l" defTabSz="914400" rtl="0" eaLnBrk="1" latinLnBrk="0" hangingPunct="1">
              <a:spcBef>
                <a:spcPct val="20000"/>
              </a:spcBef>
              <a:buClr>
                <a:schemeClr val="accent1"/>
              </a:buClr>
              <a:buSzPct val="100000"/>
              <a:buFont typeface="Symbol" pitchFamily="18" charset="2"/>
              <a:buChar char=""/>
              <a:defRPr sz="2200" kern="1200">
                <a:solidFill>
                  <a:schemeClr val="tx2"/>
                </a:solidFill>
                <a:latin typeface="+mn-lt"/>
                <a:ea typeface="+mn-ea"/>
                <a:cs typeface="+mn-cs"/>
              </a:defRPr>
            </a:lvl2pPr>
            <a:lvl3pPr marL="855663" indent="-228600" algn="l" defTabSz="914400" rtl="0" eaLnBrk="1" latinLnBrk="0" hangingPunct="1">
              <a:spcBef>
                <a:spcPct val="20000"/>
              </a:spcBef>
              <a:buClr>
                <a:schemeClr val="accent1"/>
              </a:buClr>
              <a:buSzPct val="100000"/>
              <a:buFont typeface="Symbol" pitchFamily="18" charset="2"/>
              <a:buChar char=""/>
              <a:defRPr sz="2000" kern="1200">
                <a:solidFill>
                  <a:schemeClr val="tx2"/>
                </a:solidFill>
                <a:latin typeface="+mn-lt"/>
                <a:ea typeface="+mn-ea"/>
                <a:cs typeface="+mn-cs"/>
              </a:defRPr>
            </a:lvl3pPr>
            <a:lvl4pPr marL="1143000" indent="-228600" algn="l" defTabSz="914400" rtl="0" eaLnBrk="1" latinLnBrk="0" hangingPunct="1">
              <a:spcBef>
                <a:spcPct val="20000"/>
              </a:spcBef>
              <a:buClr>
                <a:schemeClr val="accent1"/>
              </a:buClr>
              <a:buSzPct val="100000"/>
              <a:buFont typeface="Symbol" pitchFamily="18" charset="2"/>
              <a:buChar char=""/>
              <a:defRPr sz="1800" kern="1200">
                <a:solidFill>
                  <a:schemeClr val="tx2"/>
                </a:solidFill>
                <a:latin typeface="+mn-lt"/>
                <a:ea typeface="+mn-ea"/>
                <a:cs typeface="+mn-cs"/>
              </a:defRPr>
            </a:lvl4pPr>
            <a:lvl5pPr marL="1463040" indent="-228600" algn="l" defTabSz="914400" rtl="0" eaLnBrk="1" latinLnBrk="0" hangingPunct="1">
              <a:spcBef>
                <a:spcPct val="20000"/>
              </a:spcBef>
              <a:buClr>
                <a:schemeClr val="accent1"/>
              </a:buClr>
              <a:buSzPct val="100000"/>
              <a:buFont typeface="Symbol" pitchFamily="18" charset="2"/>
              <a:buChar char=""/>
              <a:defRPr sz="1600" kern="1200">
                <a:solidFill>
                  <a:schemeClr val="tx2"/>
                </a:solidFill>
                <a:latin typeface="+mn-lt"/>
                <a:ea typeface="+mn-ea"/>
                <a:cs typeface="+mn-cs"/>
              </a:defRPr>
            </a:lvl5pPr>
            <a:lvl6pPr marL="178308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6pPr>
            <a:lvl7pPr marL="210312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7pPr>
            <a:lvl8pPr marL="242316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8pPr>
            <a:lvl9pPr marL="274320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9pPr>
          </a:lstStyle>
          <a:p>
            <a:pPr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(A) 20</a:t>
            </a:r>
            <a:r>
              <a:rPr lang="en-US" sz="2300" dirty="0" smtClean="0">
                <a:solidFill>
                  <a:schemeClr val="tx1"/>
                </a:solidFill>
                <a:latin typeface="Times New Roman" pitchFamily="18" charset="0"/>
                <a:cs typeface="Times New Roman" pitchFamily="18" charset="0"/>
                <a:sym typeface="Symbol"/>
              </a:rPr>
              <a:t></a:t>
            </a:r>
            <a:endParaRPr lang="en-US" sz="2300" dirty="0">
              <a:solidFill>
                <a:schemeClr val="tx1"/>
              </a:solidFill>
              <a:latin typeface="Times New Roman" pitchFamily="18" charset="0"/>
              <a:cs typeface="Times New Roman" pitchFamily="18" charset="0"/>
            </a:endParaRPr>
          </a:p>
        </p:txBody>
      </p:sp>
      <p:sp>
        <p:nvSpPr>
          <p:cNvPr id="7" name="Content Placeholder 10"/>
          <p:cNvSpPr txBox="1">
            <a:spLocks/>
          </p:cNvSpPr>
          <p:nvPr/>
        </p:nvSpPr>
        <p:spPr>
          <a:xfrm>
            <a:off x="2781554" y="5028819"/>
            <a:ext cx="1383356" cy="676339"/>
          </a:xfrm>
          <a:prstGeom prst="rect">
            <a:avLst/>
          </a:prstGeom>
        </p:spPr>
        <p:txBody>
          <a:bodyPr wrap="square">
            <a:spAutoFit/>
          </a:bodyPr>
          <a:lstStyle>
            <a:lvl1pPr marL="274320" indent="-274320" algn="l" defTabSz="914400" rtl="0" eaLnBrk="1" latinLnBrk="0" hangingPunct="1">
              <a:spcBef>
                <a:spcPct val="20000"/>
              </a:spcBef>
              <a:buClr>
                <a:schemeClr val="accent1"/>
              </a:buClr>
              <a:buSzPct val="100000"/>
              <a:buFont typeface="Symbol" pitchFamily="18" charset="2"/>
              <a:buChar char=""/>
              <a:defRPr sz="2400" kern="1200">
                <a:solidFill>
                  <a:schemeClr val="tx2"/>
                </a:solidFill>
                <a:latin typeface="+mn-lt"/>
                <a:ea typeface="+mn-ea"/>
                <a:cs typeface="+mn-cs"/>
              </a:defRPr>
            </a:lvl1pPr>
            <a:lvl2pPr marL="576263" indent="-274320" algn="l" defTabSz="914400" rtl="0" eaLnBrk="1" latinLnBrk="0" hangingPunct="1">
              <a:spcBef>
                <a:spcPct val="20000"/>
              </a:spcBef>
              <a:buClr>
                <a:schemeClr val="accent1"/>
              </a:buClr>
              <a:buSzPct val="100000"/>
              <a:buFont typeface="Symbol" pitchFamily="18" charset="2"/>
              <a:buChar char=""/>
              <a:defRPr sz="2200" kern="1200">
                <a:solidFill>
                  <a:schemeClr val="tx2"/>
                </a:solidFill>
                <a:latin typeface="+mn-lt"/>
                <a:ea typeface="+mn-ea"/>
                <a:cs typeface="+mn-cs"/>
              </a:defRPr>
            </a:lvl2pPr>
            <a:lvl3pPr marL="855663" indent="-228600" algn="l" defTabSz="914400" rtl="0" eaLnBrk="1" latinLnBrk="0" hangingPunct="1">
              <a:spcBef>
                <a:spcPct val="20000"/>
              </a:spcBef>
              <a:buClr>
                <a:schemeClr val="accent1"/>
              </a:buClr>
              <a:buSzPct val="100000"/>
              <a:buFont typeface="Symbol" pitchFamily="18" charset="2"/>
              <a:buChar char=""/>
              <a:defRPr sz="2000" kern="1200">
                <a:solidFill>
                  <a:schemeClr val="tx2"/>
                </a:solidFill>
                <a:latin typeface="+mn-lt"/>
                <a:ea typeface="+mn-ea"/>
                <a:cs typeface="+mn-cs"/>
              </a:defRPr>
            </a:lvl3pPr>
            <a:lvl4pPr marL="1143000" indent="-228600" algn="l" defTabSz="914400" rtl="0" eaLnBrk="1" latinLnBrk="0" hangingPunct="1">
              <a:spcBef>
                <a:spcPct val="20000"/>
              </a:spcBef>
              <a:buClr>
                <a:schemeClr val="accent1"/>
              </a:buClr>
              <a:buSzPct val="100000"/>
              <a:buFont typeface="Symbol" pitchFamily="18" charset="2"/>
              <a:buChar char=""/>
              <a:defRPr sz="1800" kern="1200">
                <a:solidFill>
                  <a:schemeClr val="tx2"/>
                </a:solidFill>
                <a:latin typeface="+mn-lt"/>
                <a:ea typeface="+mn-ea"/>
                <a:cs typeface="+mn-cs"/>
              </a:defRPr>
            </a:lvl4pPr>
            <a:lvl5pPr marL="1463040" indent="-228600" algn="l" defTabSz="914400" rtl="0" eaLnBrk="1" latinLnBrk="0" hangingPunct="1">
              <a:spcBef>
                <a:spcPct val="20000"/>
              </a:spcBef>
              <a:buClr>
                <a:schemeClr val="accent1"/>
              </a:buClr>
              <a:buSzPct val="100000"/>
              <a:buFont typeface="Symbol" pitchFamily="18" charset="2"/>
              <a:buChar char=""/>
              <a:defRPr sz="1600" kern="1200">
                <a:solidFill>
                  <a:schemeClr val="tx2"/>
                </a:solidFill>
                <a:latin typeface="+mn-lt"/>
                <a:ea typeface="+mn-ea"/>
                <a:cs typeface="+mn-cs"/>
              </a:defRPr>
            </a:lvl5pPr>
            <a:lvl6pPr marL="178308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6pPr>
            <a:lvl7pPr marL="210312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7pPr>
            <a:lvl8pPr marL="242316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8pPr>
            <a:lvl9pPr marL="274320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9pPr>
          </a:lstStyle>
          <a:p>
            <a:pPr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(B) 40</a:t>
            </a:r>
            <a:r>
              <a:rPr lang="en-US" sz="2300" dirty="0" smtClean="0">
                <a:solidFill>
                  <a:schemeClr val="tx1"/>
                </a:solidFill>
                <a:latin typeface="Times New Roman" pitchFamily="18" charset="0"/>
                <a:cs typeface="Times New Roman" pitchFamily="18" charset="0"/>
                <a:sym typeface="Symbol"/>
              </a:rPr>
              <a:t></a:t>
            </a:r>
            <a:endParaRPr lang="en-US" sz="2300" dirty="0">
              <a:solidFill>
                <a:schemeClr val="tx1"/>
              </a:solidFill>
              <a:latin typeface="Times New Roman" pitchFamily="18" charset="0"/>
              <a:cs typeface="Times New Roman" pitchFamily="18" charset="0"/>
            </a:endParaRPr>
          </a:p>
        </p:txBody>
      </p:sp>
      <p:sp>
        <p:nvSpPr>
          <p:cNvPr id="8" name="Content Placeholder 10"/>
          <p:cNvSpPr txBox="1">
            <a:spLocks/>
          </p:cNvSpPr>
          <p:nvPr/>
        </p:nvSpPr>
        <p:spPr>
          <a:xfrm>
            <a:off x="4248150" y="5019675"/>
            <a:ext cx="1530096" cy="676339"/>
          </a:xfrm>
          <a:prstGeom prst="rect">
            <a:avLst/>
          </a:prstGeom>
        </p:spPr>
        <p:txBody>
          <a:bodyPr wrap="square">
            <a:spAutoFit/>
          </a:bodyPr>
          <a:lstStyle>
            <a:lvl1pPr marL="274320" indent="-274320" algn="l" defTabSz="914400" rtl="0" eaLnBrk="1" latinLnBrk="0" hangingPunct="1">
              <a:spcBef>
                <a:spcPct val="20000"/>
              </a:spcBef>
              <a:buClr>
                <a:schemeClr val="accent1"/>
              </a:buClr>
              <a:buSzPct val="100000"/>
              <a:buFont typeface="Symbol" pitchFamily="18" charset="2"/>
              <a:buChar char=""/>
              <a:defRPr sz="2400" kern="1200">
                <a:solidFill>
                  <a:schemeClr val="tx2"/>
                </a:solidFill>
                <a:latin typeface="+mn-lt"/>
                <a:ea typeface="+mn-ea"/>
                <a:cs typeface="+mn-cs"/>
              </a:defRPr>
            </a:lvl1pPr>
            <a:lvl2pPr marL="576263" indent="-274320" algn="l" defTabSz="914400" rtl="0" eaLnBrk="1" latinLnBrk="0" hangingPunct="1">
              <a:spcBef>
                <a:spcPct val="20000"/>
              </a:spcBef>
              <a:buClr>
                <a:schemeClr val="accent1"/>
              </a:buClr>
              <a:buSzPct val="100000"/>
              <a:buFont typeface="Symbol" pitchFamily="18" charset="2"/>
              <a:buChar char=""/>
              <a:defRPr sz="2200" kern="1200">
                <a:solidFill>
                  <a:schemeClr val="tx2"/>
                </a:solidFill>
                <a:latin typeface="+mn-lt"/>
                <a:ea typeface="+mn-ea"/>
                <a:cs typeface="+mn-cs"/>
              </a:defRPr>
            </a:lvl2pPr>
            <a:lvl3pPr marL="855663" indent="-228600" algn="l" defTabSz="914400" rtl="0" eaLnBrk="1" latinLnBrk="0" hangingPunct="1">
              <a:spcBef>
                <a:spcPct val="20000"/>
              </a:spcBef>
              <a:buClr>
                <a:schemeClr val="accent1"/>
              </a:buClr>
              <a:buSzPct val="100000"/>
              <a:buFont typeface="Symbol" pitchFamily="18" charset="2"/>
              <a:buChar char=""/>
              <a:defRPr sz="2000" kern="1200">
                <a:solidFill>
                  <a:schemeClr val="tx2"/>
                </a:solidFill>
                <a:latin typeface="+mn-lt"/>
                <a:ea typeface="+mn-ea"/>
                <a:cs typeface="+mn-cs"/>
              </a:defRPr>
            </a:lvl3pPr>
            <a:lvl4pPr marL="1143000" indent="-228600" algn="l" defTabSz="914400" rtl="0" eaLnBrk="1" latinLnBrk="0" hangingPunct="1">
              <a:spcBef>
                <a:spcPct val="20000"/>
              </a:spcBef>
              <a:buClr>
                <a:schemeClr val="accent1"/>
              </a:buClr>
              <a:buSzPct val="100000"/>
              <a:buFont typeface="Symbol" pitchFamily="18" charset="2"/>
              <a:buChar char=""/>
              <a:defRPr sz="1800" kern="1200">
                <a:solidFill>
                  <a:schemeClr val="tx2"/>
                </a:solidFill>
                <a:latin typeface="+mn-lt"/>
                <a:ea typeface="+mn-ea"/>
                <a:cs typeface="+mn-cs"/>
              </a:defRPr>
            </a:lvl4pPr>
            <a:lvl5pPr marL="1463040" indent="-228600" algn="l" defTabSz="914400" rtl="0" eaLnBrk="1" latinLnBrk="0" hangingPunct="1">
              <a:spcBef>
                <a:spcPct val="20000"/>
              </a:spcBef>
              <a:buClr>
                <a:schemeClr val="accent1"/>
              </a:buClr>
              <a:buSzPct val="100000"/>
              <a:buFont typeface="Symbol" pitchFamily="18" charset="2"/>
              <a:buChar char=""/>
              <a:defRPr sz="1600" kern="1200">
                <a:solidFill>
                  <a:schemeClr val="tx2"/>
                </a:solidFill>
                <a:latin typeface="+mn-lt"/>
                <a:ea typeface="+mn-ea"/>
                <a:cs typeface="+mn-cs"/>
              </a:defRPr>
            </a:lvl5pPr>
            <a:lvl6pPr marL="178308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6pPr>
            <a:lvl7pPr marL="210312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7pPr>
            <a:lvl8pPr marL="242316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8pPr>
            <a:lvl9pPr marL="274320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9pPr>
          </a:lstStyle>
          <a:p>
            <a:pPr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(C) 45</a:t>
            </a:r>
            <a:r>
              <a:rPr lang="en-US" sz="2300" dirty="0" smtClean="0">
                <a:solidFill>
                  <a:schemeClr val="tx1"/>
                </a:solidFill>
                <a:latin typeface="Times New Roman" pitchFamily="18" charset="0"/>
                <a:cs typeface="Times New Roman" pitchFamily="18" charset="0"/>
                <a:sym typeface="Symbol"/>
              </a:rPr>
              <a:t></a:t>
            </a:r>
            <a:endParaRPr lang="en-US" sz="2300" dirty="0">
              <a:solidFill>
                <a:schemeClr val="tx1"/>
              </a:solidFill>
              <a:latin typeface="Times New Roman" pitchFamily="18" charset="0"/>
              <a:cs typeface="Times New Roman" pitchFamily="18" charset="0"/>
            </a:endParaRPr>
          </a:p>
        </p:txBody>
      </p:sp>
      <p:sp>
        <p:nvSpPr>
          <p:cNvPr id="9" name="Content Placeholder 10"/>
          <p:cNvSpPr txBox="1">
            <a:spLocks/>
          </p:cNvSpPr>
          <p:nvPr/>
        </p:nvSpPr>
        <p:spPr>
          <a:xfrm>
            <a:off x="5912358" y="5028819"/>
            <a:ext cx="1764792" cy="676339"/>
          </a:xfrm>
          <a:prstGeom prst="rect">
            <a:avLst/>
          </a:prstGeom>
        </p:spPr>
        <p:txBody>
          <a:bodyPr wrap="square">
            <a:spAutoFit/>
          </a:bodyPr>
          <a:lstStyle>
            <a:lvl1pPr marL="274320" indent="-274320" algn="l" defTabSz="914400" rtl="0" eaLnBrk="1" latinLnBrk="0" hangingPunct="1">
              <a:spcBef>
                <a:spcPct val="20000"/>
              </a:spcBef>
              <a:buClr>
                <a:schemeClr val="accent1"/>
              </a:buClr>
              <a:buSzPct val="100000"/>
              <a:buFont typeface="Symbol" pitchFamily="18" charset="2"/>
              <a:buChar char=""/>
              <a:defRPr sz="2400" kern="1200">
                <a:solidFill>
                  <a:schemeClr val="tx2"/>
                </a:solidFill>
                <a:latin typeface="+mn-lt"/>
                <a:ea typeface="+mn-ea"/>
                <a:cs typeface="+mn-cs"/>
              </a:defRPr>
            </a:lvl1pPr>
            <a:lvl2pPr marL="576263" indent="-274320" algn="l" defTabSz="914400" rtl="0" eaLnBrk="1" latinLnBrk="0" hangingPunct="1">
              <a:spcBef>
                <a:spcPct val="20000"/>
              </a:spcBef>
              <a:buClr>
                <a:schemeClr val="accent1"/>
              </a:buClr>
              <a:buSzPct val="100000"/>
              <a:buFont typeface="Symbol" pitchFamily="18" charset="2"/>
              <a:buChar char=""/>
              <a:defRPr sz="2200" kern="1200">
                <a:solidFill>
                  <a:schemeClr val="tx2"/>
                </a:solidFill>
                <a:latin typeface="+mn-lt"/>
                <a:ea typeface="+mn-ea"/>
                <a:cs typeface="+mn-cs"/>
              </a:defRPr>
            </a:lvl2pPr>
            <a:lvl3pPr marL="855663" indent="-228600" algn="l" defTabSz="914400" rtl="0" eaLnBrk="1" latinLnBrk="0" hangingPunct="1">
              <a:spcBef>
                <a:spcPct val="20000"/>
              </a:spcBef>
              <a:buClr>
                <a:schemeClr val="accent1"/>
              </a:buClr>
              <a:buSzPct val="100000"/>
              <a:buFont typeface="Symbol" pitchFamily="18" charset="2"/>
              <a:buChar char=""/>
              <a:defRPr sz="2000" kern="1200">
                <a:solidFill>
                  <a:schemeClr val="tx2"/>
                </a:solidFill>
                <a:latin typeface="+mn-lt"/>
                <a:ea typeface="+mn-ea"/>
                <a:cs typeface="+mn-cs"/>
              </a:defRPr>
            </a:lvl3pPr>
            <a:lvl4pPr marL="1143000" indent="-228600" algn="l" defTabSz="914400" rtl="0" eaLnBrk="1" latinLnBrk="0" hangingPunct="1">
              <a:spcBef>
                <a:spcPct val="20000"/>
              </a:spcBef>
              <a:buClr>
                <a:schemeClr val="accent1"/>
              </a:buClr>
              <a:buSzPct val="100000"/>
              <a:buFont typeface="Symbol" pitchFamily="18" charset="2"/>
              <a:buChar char=""/>
              <a:defRPr sz="1800" kern="1200">
                <a:solidFill>
                  <a:schemeClr val="tx2"/>
                </a:solidFill>
                <a:latin typeface="+mn-lt"/>
                <a:ea typeface="+mn-ea"/>
                <a:cs typeface="+mn-cs"/>
              </a:defRPr>
            </a:lvl4pPr>
            <a:lvl5pPr marL="1463040" indent="-228600" algn="l" defTabSz="914400" rtl="0" eaLnBrk="1" latinLnBrk="0" hangingPunct="1">
              <a:spcBef>
                <a:spcPct val="20000"/>
              </a:spcBef>
              <a:buClr>
                <a:schemeClr val="accent1"/>
              </a:buClr>
              <a:buSzPct val="100000"/>
              <a:buFont typeface="Symbol" pitchFamily="18" charset="2"/>
              <a:buChar char=""/>
              <a:defRPr sz="1600" kern="1200">
                <a:solidFill>
                  <a:schemeClr val="tx2"/>
                </a:solidFill>
                <a:latin typeface="+mn-lt"/>
                <a:ea typeface="+mn-ea"/>
                <a:cs typeface="+mn-cs"/>
              </a:defRPr>
            </a:lvl5pPr>
            <a:lvl6pPr marL="178308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6pPr>
            <a:lvl7pPr marL="210312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7pPr>
            <a:lvl8pPr marL="242316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8pPr>
            <a:lvl9pPr marL="274320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9pPr>
          </a:lstStyle>
          <a:p>
            <a:pPr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(D) 50</a:t>
            </a:r>
            <a:r>
              <a:rPr lang="en-US" sz="2300" dirty="0" smtClean="0">
                <a:solidFill>
                  <a:schemeClr val="tx1"/>
                </a:solidFill>
                <a:latin typeface="Times New Roman" pitchFamily="18" charset="0"/>
                <a:cs typeface="Times New Roman" pitchFamily="18" charset="0"/>
                <a:sym typeface="Symbol"/>
              </a:rPr>
              <a:t></a:t>
            </a:r>
            <a:endParaRPr lang="en-US" sz="2300" dirty="0">
              <a:solidFill>
                <a:schemeClr val="tx1"/>
              </a:solidFill>
              <a:latin typeface="Times New Roman" pitchFamily="18" charset="0"/>
              <a:cs typeface="Times New Roman" pitchFamily="18" charset="0"/>
            </a:endParaRPr>
          </a:p>
        </p:txBody>
      </p:sp>
      <p:sp>
        <p:nvSpPr>
          <p:cNvPr id="10" name="Notched Right Arrow 9"/>
          <p:cNvSpPr/>
          <p:nvPr/>
        </p:nvSpPr>
        <p:spPr>
          <a:xfrm>
            <a:off x="7162800" y="6019800"/>
            <a:ext cx="1782315" cy="685800"/>
          </a:xfrm>
          <a:prstGeom prst="notchedRightArrow">
            <a:avLst/>
          </a:prstGeom>
          <a:blipFill>
            <a:blip r:embed="rId3" cstate="print">
              <a:extLst>
                <a:ext uri="{BEBA8EAE-BF5A-486C-A8C5-ECC9F3942E4B}">
                  <a14:imgProps xmlns:a14="http://schemas.microsoft.com/office/drawing/2010/main" xmlns="">
                    <a14:imgLayer r:embed="rId4">
                      <a14:imgEffect>
                        <a14:brightnessContrast bright="-20000" contrast="-20000"/>
                      </a14:imgEffect>
                    </a14:imgLayer>
                  </a14:imgProps>
                </a:ex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ANSWER</a:t>
            </a:r>
            <a:endParaRPr lang="en-US" sz="2000" b="1" dirty="0">
              <a:solidFill>
                <a:schemeClr val="tx1"/>
              </a:solidFill>
              <a:latin typeface="Times New Roman" pitchFamily="18" charset="0"/>
              <a:cs typeface="Times New Roman" pitchFamily="18" charset="0"/>
            </a:endParaRPr>
          </a:p>
        </p:txBody>
      </p:sp>
      <p:sp>
        <p:nvSpPr>
          <p:cNvPr id="11" name="TextBox 10"/>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4 Paper 1</a:t>
            </a:r>
          </a:p>
        </p:txBody>
      </p:sp>
    </p:spTree>
    <p:extLst>
      <p:ext uri="{BB962C8B-B14F-4D97-AF65-F5344CB8AC3E}">
        <p14:creationId xmlns:p14="http://schemas.microsoft.com/office/powerpoint/2010/main" xmlns="" val="826379276"/>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fltVal val="0"/>
                                          </p:val>
                                        </p:tav>
                                        <p:tav tm="100000">
                                          <p:val>
                                            <p:strVal val="#ppt_w"/>
                                          </p:val>
                                        </p:tav>
                                      </p:tavLst>
                                    </p:anim>
                                    <p:anim calcmode="lin" valueType="num">
                                      <p:cBhvr>
                                        <p:cTn id="8" dur="500" fill="hold"/>
                                        <p:tgtEl>
                                          <p:spTgt spid="3"/>
                                        </p:tgtEl>
                                        <p:attrNameLst>
                                          <p:attrName>ppt_h</p:attrName>
                                        </p:attrNameLst>
                                      </p:cBhvr>
                                      <p:tavLst>
                                        <p:tav tm="0">
                                          <p:val>
                                            <p:fltVal val="0"/>
                                          </p:val>
                                        </p:tav>
                                        <p:tav tm="100000">
                                          <p:val>
                                            <p:strVal val="#ppt_h"/>
                                          </p:val>
                                        </p:tav>
                                      </p:tavLst>
                                    </p:anim>
                                    <p:animEffect transition="in" filter="fade">
                                      <p:cBhvr>
                                        <p:cTn id="9" dur="500"/>
                                        <p:tgtEl>
                                          <p:spTgt spid="3"/>
                                        </p:tgtEl>
                                      </p:cBhvr>
                                    </p:animEffect>
                                  </p:childTnLst>
                                </p:cTn>
                              </p:par>
                              <p:par>
                                <p:cTn id="10" presetID="53" presetClass="entr" presetSubtype="16" fill="hold" nodeType="withEffect">
                                  <p:stCondLst>
                                    <p:cond delay="0"/>
                                  </p:stCondLst>
                                  <p:childTnLst>
                                    <p:set>
                                      <p:cBhvr>
                                        <p:cTn id="11" dur="1" fill="hold">
                                          <p:stCondLst>
                                            <p:cond delay="0"/>
                                          </p:stCondLst>
                                        </p:cTn>
                                        <p:tgtEl>
                                          <p:spTgt spid="28674"/>
                                        </p:tgtEl>
                                        <p:attrNameLst>
                                          <p:attrName>style.visibility</p:attrName>
                                        </p:attrNameLst>
                                      </p:cBhvr>
                                      <p:to>
                                        <p:strVal val="visible"/>
                                      </p:to>
                                    </p:set>
                                    <p:anim calcmode="lin" valueType="num">
                                      <p:cBhvr>
                                        <p:cTn id="12" dur="500" fill="hold"/>
                                        <p:tgtEl>
                                          <p:spTgt spid="28674"/>
                                        </p:tgtEl>
                                        <p:attrNameLst>
                                          <p:attrName>ppt_w</p:attrName>
                                        </p:attrNameLst>
                                      </p:cBhvr>
                                      <p:tavLst>
                                        <p:tav tm="0">
                                          <p:val>
                                            <p:fltVal val="0"/>
                                          </p:val>
                                        </p:tav>
                                        <p:tav tm="100000">
                                          <p:val>
                                            <p:strVal val="#ppt_w"/>
                                          </p:val>
                                        </p:tav>
                                      </p:tavLst>
                                    </p:anim>
                                    <p:anim calcmode="lin" valueType="num">
                                      <p:cBhvr>
                                        <p:cTn id="13" dur="500" fill="hold"/>
                                        <p:tgtEl>
                                          <p:spTgt spid="28674"/>
                                        </p:tgtEl>
                                        <p:attrNameLst>
                                          <p:attrName>ppt_h</p:attrName>
                                        </p:attrNameLst>
                                      </p:cBhvr>
                                      <p:tavLst>
                                        <p:tav tm="0">
                                          <p:val>
                                            <p:fltVal val="0"/>
                                          </p:val>
                                        </p:tav>
                                        <p:tav tm="100000">
                                          <p:val>
                                            <p:strVal val="#ppt_h"/>
                                          </p:val>
                                        </p:tav>
                                      </p:tavLst>
                                    </p:anim>
                                    <p:animEffect transition="in" filter="fade">
                                      <p:cBhvr>
                                        <p:cTn id="14" dur="500"/>
                                        <p:tgtEl>
                                          <p:spTgt spid="28674"/>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4"/>
                                        </p:tgtEl>
                                        <p:attrNameLst>
                                          <p:attrName>style.visibility</p:attrName>
                                        </p:attrNameLst>
                                      </p:cBhvr>
                                      <p:to>
                                        <p:strVal val="visible"/>
                                      </p:to>
                                    </p:set>
                                    <p:anim calcmode="lin" valueType="num">
                                      <p:cBhvr>
                                        <p:cTn id="17" dur="500" fill="hold"/>
                                        <p:tgtEl>
                                          <p:spTgt spid="4"/>
                                        </p:tgtEl>
                                        <p:attrNameLst>
                                          <p:attrName>ppt_w</p:attrName>
                                        </p:attrNameLst>
                                      </p:cBhvr>
                                      <p:tavLst>
                                        <p:tav tm="0">
                                          <p:val>
                                            <p:fltVal val="0"/>
                                          </p:val>
                                        </p:tav>
                                        <p:tav tm="100000">
                                          <p:val>
                                            <p:strVal val="#ppt_w"/>
                                          </p:val>
                                        </p:tav>
                                      </p:tavLst>
                                    </p:anim>
                                    <p:anim calcmode="lin" valueType="num">
                                      <p:cBhvr>
                                        <p:cTn id="18" dur="500" fill="hold"/>
                                        <p:tgtEl>
                                          <p:spTgt spid="4"/>
                                        </p:tgtEl>
                                        <p:attrNameLst>
                                          <p:attrName>ppt_h</p:attrName>
                                        </p:attrNameLst>
                                      </p:cBhvr>
                                      <p:tavLst>
                                        <p:tav tm="0">
                                          <p:val>
                                            <p:fltVal val="0"/>
                                          </p:val>
                                        </p:tav>
                                        <p:tav tm="100000">
                                          <p:val>
                                            <p:strVal val="#ppt_h"/>
                                          </p:val>
                                        </p:tav>
                                      </p:tavLst>
                                    </p:anim>
                                    <p:animEffect transition="in" filter="fade">
                                      <p:cBhvr>
                                        <p:cTn id="19" dur="500"/>
                                        <p:tgtEl>
                                          <p:spTgt spid="4"/>
                                        </p:tgtEl>
                                      </p:cBhvr>
                                    </p:animEffect>
                                  </p:childTnLst>
                                </p:cTn>
                              </p:par>
                            </p:childTnLst>
                          </p:cTn>
                        </p:par>
                      </p:childTnLst>
                    </p:cTn>
                  </p:par>
                  <p:par>
                    <p:cTn id="20" fill="hold">
                      <p:stCondLst>
                        <p:cond delay="indefinite"/>
                      </p:stCondLst>
                      <p:childTnLst>
                        <p:par>
                          <p:cTn id="21" fill="hold">
                            <p:stCondLst>
                              <p:cond delay="0"/>
                            </p:stCondLst>
                            <p:childTnLst>
                              <p:par>
                                <p:cTn id="22" presetID="53" presetClass="entr" presetSubtype="16" fill="hold" grpId="0" nodeType="clickEffect">
                                  <p:stCondLst>
                                    <p:cond delay="0"/>
                                  </p:stCondLst>
                                  <p:childTnLst>
                                    <p:set>
                                      <p:cBhvr>
                                        <p:cTn id="23" dur="1" fill="hold">
                                          <p:stCondLst>
                                            <p:cond delay="0"/>
                                          </p:stCondLst>
                                        </p:cTn>
                                        <p:tgtEl>
                                          <p:spTgt spid="6"/>
                                        </p:tgtEl>
                                        <p:attrNameLst>
                                          <p:attrName>style.visibility</p:attrName>
                                        </p:attrNameLst>
                                      </p:cBhvr>
                                      <p:to>
                                        <p:strVal val="visible"/>
                                      </p:to>
                                    </p:set>
                                    <p:anim calcmode="lin" valueType="num">
                                      <p:cBhvr>
                                        <p:cTn id="24" dur="500" fill="hold"/>
                                        <p:tgtEl>
                                          <p:spTgt spid="6"/>
                                        </p:tgtEl>
                                        <p:attrNameLst>
                                          <p:attrName>ppt_w</p:attrName>
                                        </p:attrNameLst>
                                      </p:cBhvr>
                                      <p:tavLst>
                                        <p:tav tm="0">
                                          <p:val>
                                            <p:fltVal val="0"/>
                                          </p:val>
                                        </p:tav>
                                        <p:tav tm="100000">
                                          <p:val>
                                            <p:strVal val="#ppt_w"/>
                                          </p:val>
                                        </p:tav>
                                      </p:tavLst>
                                    </p:anim>
                                    <p:anim calcmode="lin" valueType="num">
                                      <p:cBhvr>
                                        <p:cTn id="25" dur="500" fill="hold"/>
                                        <p:tgtEl>
                                          <p:spTgt spid="6"/>
                                        </p:tgtEl>
                                        <p:attrNameLst>
                                          <p:attrName>ppt_h</p:attrName>
                                        </p:attrNameLst>
                                      </p:cBhvr>
                                      <p:tavLst>
                                        <p:tav tm="0">
                                          <p:val>
                                            <p:fltVal val="0"/>
                                          </p:val>
                                        </p:tav>
                                        <p:tav tm="100000">
                                          <p:val>
                                            <p:strVal val="#ppt_h"/>
                                          </p:val>
                                        </p:tav>
                                      </p:tavLst>
                                    </p:anim>
                                    <p:animEffect transition="in" filter="fade">
                                      <p:cBhvr>
                                        <p:cTn id="26" dur="500"/>
                                        <p:tgtEl>
                                          <p:spTgt spid="6"/>
                                        </p:tgtEl>
                                      </p:cBhvr>
                                    </p:animEffect>
                                  </p:childTnLst>
                                </p:cTn>
                              </p:par>
                              <p:par>
                                <p:cTn id="27" presetID="53" presetClass="entr" presetSubtype="16" fill="hold" grpId="0" nodeType="withEffect">
                                  <p:stCondLst>
                                    <p:cond delay="0"/>
                                  </p:stCondLst>
                                  <p:childTnLst>
                                    <p:set>
                                      <p:cBhvr>
                                        <p:cTn id="28" dur="1" fill="hold">
                                          <p:stCondLst>
                                            <p:cond delay="0"/>
                                          </p:stCondLst>
                                        </p:cTn>
                                        <p:tgtEl>
                                          <p:spTgt spid="7"/>
                                        </p:tgtEl>
                                        <p:attrNameLst>
                                          <p:attrName>style.visibility</p:attrName>
                                        </p:attrNameLst>
                                      </p:cBhvr>
                                      <p:to>
                                        <p:strVal val="visible"/>
                                      </p:to>
                                    </p:set>
                                    <p:anim calcmode="lin" valueType="num">
                                      <p:cBhvr>
                                        <p:cTn id="29" dur="500" fill="hold"/>
                                        <p:tgtEl>
                                          <p:spTgt spid="7"/>
                                        </p:tgtEl>
                                        <p:attrNameLst>
                                          <p:attrName>ppt_w</p:attrName>
                                        </p:attrNameLst>
                                      </p:cBhvr>
                                      <p:tavLst>
                                        <p:tav tm="0">
                                          <p:val>
                                            <p:fltVal val="0"/>
                                          </p:val>
                                        </p:tav>
                                        <p:tav tm="100000">
                                          <p:val>
                                            <p:strVal val="#ppt_w"/>
                                          </p:val>
                                        </p:tav>
                                      </p:tavLst>
                                    </p:anim>
                                    <p:anim calcmode="lin" valueType="num">
                                      <p:cBhvr>
                                        <p:cTn id="30" dur="500" fill="hold"/>
                                        <p:tgtEl>
                                          <p:spTgt spid="7"/>
                                        </p:tgtEl>
                                        <p:attrNameLst>
                                          <p:attrName>ppt_h</p:attrName>
                                        </p:attrNameLst>
                                      </p:cBhvr>
                                      <p:tavLst>
                                        <p:tav tm="0">
                                          <p:val>
                                            <p:fltVal val="0"/>
                                          </p:val>
                                        </p:tav>
                                        <p:tav tm="100000">
                                          <p:val>
                                            <p:strVal val="#ppt_h"/>
                                          </p:val>
                                        </p:tav>
                                      </p:tavLst>
                                    </p:anim>
                                    <p:animEffect transition="in" filter="fade">
                                      <p:cBhvr>
                                        <p:cTn id="31" dur="500"/>
                                        <p:tgtEl>
                                          <p:spTgt spid="7"/>
                                        </p:tgtEl>
                                      </p:cBhvr>
                                    </p:animEffect>
                                  </p:childTnLst>
                                </p:cTn>
                              </p:par>
                              <p:par>
                                <p:cTn id="32" presetID="53" presetClass="entr" presetSubtype="16" fill="hold" grpId="0" nodeType="withEffect">
                                  <p:stCondLst>
                                    <p:cond delay="0"/>
                                  </p:stCondLst>
                                  <p:childTnLst>
                                    <p:set>
                                      <p:cBhvr>
                                        <p:cTn id="33" dur="1" fill="hold">
                                          <p:stCondLst>
                                            <p:cond delay="0"/>
                                          </p:stCondLst>
                                        </p:cTn>
                                        <p:tgtEl>
                                          <p:spTgt spid="8"/>
                                        </p:tgtEl>
                                        <p:attrNameLst>
                                          <p:attrName>style.visibility</p:attrName>
                                        </p:attrNameLst>
                                      </p:cBhvr>
                                      <p:to>
                                        <p:strVal val="visible"/>
                                      </p:to>
                                    </p:set>
                                    <p:anim calcmode="lin" valueType="num">
                                      <p:cBhvr>
                                        <p:cTn id="34" dur="500" fill="hold"/>
                                        <p:tgtEl>
                                          <p:spTgt spid="8"/>
                                        </p:tgtEl>
                                        <p:attrNameLst>
                                          <p:attrName>ppt_w</p:attrName>
                                        </p:attrNameLst>
                                      </p:cBhvr>
                                      <p:tavLst>
                                        <p:tav tm="0">
                                          <p:val>
                                            <p:fltVal val="0"/>
                                          </p:val>
                                        </p:tav>
                                        <p:tav tm="100000">
                                          <p:val>
                                            <p:strVal val="#ppt_w"/>
                                          </p:val>
                                        </p:tav>
                                      </p:tavLst>
                                    </p:anim>
                                    <p:anim calcmode="lin" valueType="num">
                                      <p:cBhvr>
                                        <p:cTn id="35" dur="500" fill="hold"/>
                                        <p:tgtEl>
                                          <p:spTgt spid="8"/>
                                        </p:tgtEl>
                                        <p:attrNameLst>
                                          <p:attrName>ppt_h</p:attrName>
                                        </p:attrNameLst>
                                      </p:cBhvr>
                                      <p:tavLst>
                                        <p:tav tm="0">
                                          <p:val>
                                            <p:fltVal val="0"/>
                                          </p:val>
                                        </p:tav>
                                        <p:tav tm="100000">
                                          <p:val>
                                            <p:strVal val="#ppt_h"/>
                                          </p:val>
                                        </p:tav>
                                      </p:tavLst>
                                    </p:anim>
                                    <p:animEffect transition="in" filter="fade">
                                      <p:cBhvr>
                                        <p:cTn id="36" dur="500"/>
                                        <p:tgtEl>
                                          <p:spTgt spid="8"/>
                                        </p:tgtEl>
                                      </p:cBhvr>
                                    </p:animEffect>
                                  </p:childTnLst>
                                </p:cTn>
                              </p:par>
                              <p:par>
                                <p:cTn id="37" presetID="53" presetClass="entr" presetSubtype="16" fill="hold" grpId="0" nodeType="withEffect">
                                  <p:stCondLst>
                                    <p:cond delay="0"/>
                                  </p:stCondLst>
                                  <p:childTnLst>
                                    <p:set>
                                      <p:cBhvr>
                                        <p:cTn id="38" dur="1" fill="hold">
                                          <p:stCondLst>
                                            <p:cond delay="0"/>
                                          </p:stCondLst>
                                        </p:cTn>
                                        <p:tgtEl>
                                          <p:spTgt spid="9"/>
                                        </p:tgtEl>
                                        <p:attrNameLst>
                                          <p:attrName>style.visibility</p:attrName>
                                        </p:attrNameLst>
                                      </p:cBhvr>
                                      <p:to>
                                        <p:strVal val="visible"/>
                                      </p:to>
                                    </p:set>
                                    <p:anim calcmode="lin" valueType="num">
                                      <p:cBhvr>
                                        <p:cTn id="39" dur="500" fill="hold"/>
                                        <p:tgtEl>
                                          <p:spTgt spid="9"/>
                                        </p:tgtEl>
                                        <p:attrNameLst>
                                          <p:attrName>ppt_w</p:attrName>
                                        </p:attrNameLst>
                                      </p:cBhvr>
                                      <p:tavLst>
                                        <p:tav tm="0">
                                          <p:val>
                                            <p:fltVal val="0"/>
                                          </p:val>
                                        </p:tav>
                                        <p:tav tm="100000">
                                          <p:val>
                                            <p:strVal val="#ppt_w"/>
                                          </p:val>
                                        </p:tav>
                                      </p:tavLst>
                                    </p:anim>
                                    <p:anim calcmode="lin" valueType="num">
                                      <p:cBhvr>
                                        <p:cTn id="40" dur="500" fill="hold"/>
                                        <p:tgtEl>
                                          <p:spTgt spid="9"/>
                                        </p:tgtEl>
                                        <p:attrNameLst>
                                          <p:attrName>ppt_h</p:attrName>
                                        </p:attrNameLst>
                                      </p:cBhvr>
                                      <p:tavLst>
                                        <p:tav tm="0">
                                          <p:val>
                                            <p:fltVal val="0"/>
                                          </p:val>
                                        </p:tav>
                                        <p:tav tm="100000">
                                          <p:val>
                                            <p:strVal val="#ppt_h"/>
                                          </p:val>
                                        </p:tav>
                                      </p:tavLst>
                                    </p:anim>
                                    <p:animEffect transition="in" filter="fade">
                                      <p:cBhvr>
                                        <p:cTn id="41" dur="500"/>
                                        <p:tgtEl>
                                          <p:spTgt spid="9"/>
                                        </p:tgtEl>
                                      </p:cBhvr>
                                    </p:animEffect>
                                  </p:childTnLst>
                                </p:cTn>
                              </p:par>
                            </p:childTnLst>
                          </p:cTn>
                        </p:par>
                      </p:childTnLst>
                    </p:cTn>
                  </p:par>
                  <p:par>
                    <p:cTn id="42" fill="hold">
                      <p:stCondLst>
                        <p:cond delay="indefinite"/>
                      </p:stCondLst>
                      <p:childTnLst>
                        <p:par>
                          <p:cTn id="43" fill="hold">
                            <p:stCondLst>
                              <p:cond delay="0"/>
                            </p:stCondLst>
                            <p:childTnLst>
                              <p:par>
                                <p:cTn id="44" presetID="3" presetClass="entr" presetSubtype="10" fill="hold" grpId="0" nodeType="clickEffect">
                                  <p:stCondLst>
                                    <p:cond delay="0"/>
                                  </p:stCondLst>
                                  <p:childTnLst>
                                    <p:set>
                                      <p:cBhvr>
                                        <p:cTn id="45" dur="1" fill="hold">
                                          <p:stCondLst>
                                            <p:cond delay="0"/>
                                          </p:stCondLst>
                                        </p:cTn>
                                        <p:tgtEl>
                                          <p:spTgt spid="10"/>
                                        </p:tgtEl>
                                        <p:attrNameLst>
                                          <p:attrName>style.visibility</p:attrName>
                                        </p:attrNameLst>
                                      </p:cBhvr>
                                      <p:to>
                                        <p:strVal val="visible"/>
                                      </p:to>
                                    </p:set>
                                    <p:animEffect transition="in" filter="blinds(horizontal)">
                                      <p:cBhvr>
                                        <p:cTn id="46"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6" grpId="0"/>
      <p:bldP spid="7" grpId="0"/>
      <p:bldP spid="8" grpId="0"/>
      <p:bldP spid="9" grpId="0"/>
      <p:bldP spid="10" grpId="0" animBg="1"/>
    </p:bldLst>
  </p:timing>
</p:sld>
</file>

<file path=ppt/slides/slide7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9698" name="Picture 2"/>
          <p:cNvPicPr>
            <a:picLocks noChangeAspect="1" noChangeArrowheads="1"/>
          </p:cNvPicPr>
          <p:nvPr/>
        </p:nvPicPr>
        <p:blipFill>
          <a:blip r:embed="rId2" cstate="print">
            <a:extLst>
              <a:ext uri="{28A0092B-C50C-407E-A947-70E740481C1C}">
                <a14:useLocalDpi xmlns:a14="http://schemas.microsoft.com/office/drawing/2010/main" xmlns="" val="0"/>
              </a:ext>
            </a:extLst>
          </a:blip>
          <a:srcRect/>
          <a:stretch>
            <a:fillRect/>
          </a:stretch>
        </p:blipFill>
        <p:spPr bwMode="auto">
          <a:xfrm>
            <a:off x="1248350" y="2427911"/>
            <a:ext cx="4619050" cy="177428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pic>
      <p:sp>
        <p:nvSpPr>
          <p:cNvPr id="4" name="Rectangle 3"/>
          <p:cNvSpPr/>
          <p:nvPr/>
        </p:nvSpPr>
        <p:spPr>
          <a:xfrm>
            <a:off x="609600" y="2335295"/>
            <a:ext cx="627095" cy="446276"/>
          </a:xfrm>
          <a:prstGeom prst="rect">
            <a:avLst/>
          </a:prstGeom>
        </p:spPr>
        <p:txBody>
          <a:bodyPr wrap="none">
            <a:spAutoFit/>
          </a:bodyPr>
          <a:lstStyle/>
          <a:p>
            <a:r>
              <a:rPr lang="en-US" sz="2300" b="1" dirty="0" smtClean="0">
                <a:latin typeface="Times New Roman" pitchFamily="18" charset="0"/>
                <a:cs typeface="Times New Roman" pitchFamily="18" charset="0"/>
              </a:rPr>
              <a:t>56. </a:t>
            </a:r>
            <a:endParaRPr lang="en-US" sz="2300" dirty="0">
              <a:latin typeface="Times New Roman" pitchFamily="18" charset="0"/>
              <a:cs typeface="Times New Roman" pitchFamily="18" charset="0"/>
            </a:endParaRPr>
          </a:p>
        </p:txBody>
      </p:sp>
      <p:sp>
        <p:nvSpPr>
          <p:cNvPr id="5" name="TextBox 4"/>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4 Paper 1</a:t>
            </a:r>
          </a:p>
        </p:txBody>
      </p:sp>
      <p:pic>
        <p:nvPicPr>
          <p:cNvPr id="2516997" name="Picture 5" descr="\\172.16.2.26\Conver\CARRIBEAN\MATHEMATICS_VOL-1_PPT_DESIGN\Incoming\Volume_01\Equations\Revision_Exam_4\Eqn196.wmf"/>
          <p:cNvPicPr>
            <a:picLocks noChangeAspect="1" noChangeArrowheads="1"/>
          </p:cNvPicPr>
          <p:nvPr/>
        </p:nvPicPr>
        <p:blipFill>
          <a:blip r:embed="rId3" cstate="print"/>
          <a:srcRect/>
          <a:stretch>
            <a:fillRect/>
          </a:stretch>
        </p:blipFill>
        <p:spPr bwMode="auto">
          <a:xfrm>
            <a:off x="1143000" y="4226860"/>
            <a:ext cx="6591300" cy="2349500"/>
          </a:xfrm>
          <a:prstGeom prst="rect">
            <a:avLst/>
          </a:prstGeom>
          <a:noFill/>
        </p:spPr>
      </p:pic>
    </p:spTree>
    <p:extLst>
      <p:ext uri="{BB962C8B-B14F-4D97-AF65-F5344CB8AC3E}">
        <p14:creationId xmlns:p14="http://schemas.microsoft.com/office/powerpoint/2010/main" xmlns="" val="1300075808"/>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nodeType="withEffect">
                                  <p:stCondLst>
                                    <p:cond delay="0"/>
                                  </p:stCondLst>
                                  <p:childTnLst>
                                    <p:set>
                                      <p:cBhvr>
                                        <p:cTn id="6" dur="1" fill="hold">
                                          <p:stCondLst>
                                            <p:cond delay="0"/>
                                          </p:stCondLst>
                                        </p:cTn>
                                        <p:tgtEl>
                                          <p:spTgt spid="29698"/>
                                        </p:tgtEl>
                                        <p:attrNameLst>
                                          <p:attrName>style.visibility</p:attrName>
                                        </p:attrNameLst>
                                      </p:cBhvr>
                                      <p:to>
                                        <p:strVal val="visible"/>
                                      </p:to>
                                    </p:set>
                                    <p:anim calcmode="lin" valueType="num">
                                      <p:cBhvr>
                                        <p:cTn id="7" dur="500" fill="hold"/>
                                        <p:tgtEl>
                                          <p:spTgt spid="29698"/>
                                        </p:tgtEl>
                                        <p:attrNameLst>
                                          <p:attrName>ppt_w</p:attrName>
                                        </p:attrNameLst>
                                      </p:cBhvr>
                                      <p:tavLst>
                                        <p:tav tm="0">
                                          <p:val>
                                            <p:fltVal val="0"/>
                                          </p:val>
                                        </p:tav>
                                        <p:tav tm="100000">
                                          <p:val>
                                            <p:strVal val="#ppt_w"/>
                                          </p:val>
                                        </p:tav>
                                      </p:tavLst>
                                    </p:anim>
                                    <p:anim calcmode="lin" valueType="num">
                                      <p:cBhvr>
                                        <p:cTn id="8" dur="500" fill="hold"/>
                                        <p:tgtEl>
                                          <p:spTgt spid="29698"/>
                                        </p:tgtEl>
                                        <p:attrNameLst>
                                          <p:attrName>ppt_h</p:attrName>
                                        </p:attrNameLst>
                                      </p:cBhvr>
                                      <p:tavLst>
                                        <p:tav tm="0">
                                          <p:val>
                                            <p:fltVal val="0"/>
                                          </p:val>
                                        </p:tav>
                                        <p:tav tm="100000">
                                          <p:val>
                                            <p:strVal val="#ppt_h"/>
                                          </p:val>
                                        </p:tav>
                                      </p:tavLst>
                                    </p:anim>
                                    <p:animEffect transition="in" filter="fade">
                                      <p:cBhvr>
                                        <p:cTn id="9" dur="500"/>
                                        <p:tgtEl>
                                          <p:spTgt spid="29698"/>
                                        </p:tgtEl>
                                      </p:cBhvr>
                                    </p:animEffect>
                                  </p:childTnLst>
                                </p:cTn>
                              </p:par>
                              <p:par>
                                <p:cTn id="10" presetID="53" presetClass="entr" presetSubtype="0" fill="hold" grpId="0" nodeType="withEffect">
                                  <p:stCondLst>
                                    <p:cond delay="0"/>
                                  </p:stCondLst>
                                  <p:childTnLst>
                                    <p:set>
                                      <p:cBhvr>
                                        <p:cTn id="11" dur="1" fill="hold">
                                          <p:stCondLst>
                                            <p:cond delay="0"/>
                                          </p:stCondLst>
                                        </p:cTn>
                                        <p:tgtEl>
                                          <p:spTgt spid="4"/>
                                        </p:tgtEl>
                                        <p:attrNameLst>
                                          <p:attrName>style.visibility</p:attrName>
                                        </p:attrNameLst>
                                      </p:cBhvr>
                                      <p:to>
                                        <p:strVal val="visible"/>
                                      </p:to>
                                    </p:set>
                                    <p:anim calcmode="lin" valueType="num">
                                      <p:cBhvr>
                                        <p:cTn id="12" dur="500" fill="hold"/>
                                        <p:tgtEl>
                                          <p:spTgt spid="4"/>
                                        </p:tgtEl>
                                        <p:attrNameLst>
                                          <p:attrName>ppt_w</p:attrName>
                                        </p:attrNameLst>
                                      </p:cBhvr>
                                      <p:tavLst>
                                        <p:tav tm="0">
                                          <p:val>
                                            <p:fltVal val="0"/>
                                          </p:val>
                                        </p:tav>
                                        <p:tav tm="100000">
                                          <p:val>
                                            <p:strVal val="#ppt_w"/>
                                          </p:val>
                                        </p:tav>
                                      </p:tavLst>
                                    </p:anim>
                                    <p:anim calcmode="lin" valueType="num">
                                      <p:cBhvr>
                                        <p:cTn id="13" dur="500" fill="hold"/>
                                        <p:tgtEl>
                                          <p:spTgt spid="4"/>
                                        </p:tgtEl>
                                        <p:attrNameLst>
                                          <p:attrName>ppt_h</p:attrName>
                                        </p:attrNameLst>
                                      </p:cBhvr>
                                      <p:tavLst>
                                        <p:tav tm="0">
                                          <p:val>
                                            <p:fltVal val="0"/>
                                          </p:val>
                                        </p:tav>
                                        <p:tav tm="100000">
                                          <p:val>
                                            <p:strVal val="#ppt_h"/>
                                          </p:val>
                                        </p:tav>
                                      </p:tavLst>
                                    </p:anim>
                                    <p:animEffect transition="in" filter="fade">
                                      <p:cBhvr>
                                        <p:cTn id="14" dur="500"/>
                                        <p:tgtEl>
                                          <p:spTgt spid="4"/>
                                        </p:tgtEl>
                                      </p:cBhvr>
                                    </p:animEffect>
                                  </p:childTnLst>
                                </p:cTn>
                              </p:par>
                              <p:par>
                                <p:cTn id="15" presetID="53" presetClass="entr" presetSubtype="0" fill="hold" nodeType="withEffect">
                                  <p:stCondLst>
                                    <p:cond delay="0"/>
                                  </p:stCondLst>
                                  <p:childTnLst>
                                    <p:set>
                                      <p:cBhvr>
                                        <p:cTn id="16" dur="1" fill="hold">
                                          <p:stCondLst>
                                            <p:cond delay="0"/>
                                          </p:stCondLst>
                                        </p:cTn>
                                        <p:tgtEl>
                                          <p:spTgt spid="2516997"/>
                                        </p:tgtEl>
                                        <p:attrNameLst>
                                          <p:attrName>style.visibility</p:attrName>
                                        </p:attrNameLst>
                                      </p:cBhvr>
                                      <p:to>
                                        <p:strVal val="visible"/>
                                      </p:to>
                                    </p:set>
                                    <p:anim calcmode="lin" valueType="num">
                                      <p:cBhvr>
                                        <p:cTn id="17" dur="500" fill="hold"/>
                                        <p:tgtEl>
                                          <p:spTgt spid="2516997"/>
                                        </p:tgtEl>
                                        <p:attrNameLst>
                                          <p:attrName>ppt_w</p:attrName>
                                        </p:attrNameLst>
                                      </p:cBhvr>
                                      <p:tavLst>
                                        <p:tav tm="0">
                                          <p:val>
                                            <p:fltVal val="0"/>
                                          </p:val>
                                        </p:tav>
                                        <p:tav tm="100000">
                                          <p:val>
                                            <p:strVal val="#ppt_w"/>
                                          </p:val>
                                        </p:tav>
                                      </p:tavLst>
                                    </p:anim>
                                    <p:anim calcmode="lin" valueType="num">
                                      <p:cBhvr>
                                        <p:cTn id="18" dur="500" fill="hold"/>
                                        <p:tgtEl>
                                          <p:spTgt spid="2516997"/>
                                        </p:tgtEl>
                                        <p:attrNameLst>
                                          <p:attrName>ppt_h</p:attrName>
                                        </p:attrNameLst>
                                      </p:cBhvr>
                                      <p:tavLst>
                                        <p:tav tm="0">
                                          <p:val>
                                            <p:fltVal val="0"/>
                                          </p:val>
                                        </p:tav>
                                        <p:tav tm="100000">
                                          <p:val>
                                            <p:strVal val="#ppt_h"/>
                                          </p:val>
                                        </p:tav>
                                      </p:tavLst>
                                    </p:anim>
                                    <p:animEffect transition="in" filter="fade">
                                      <p:cBhvr>
                                        <p:cTn id="19" dur="500"/>
                                        <p:tgtEl>
                                          <p:spTgt spid="251699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7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a:xfrm>
            <a:off x="457200" y="2373234"/>
            <a:ext cx="1822935" cy="446276"/>
          </a:xfrm>
          <a:prstGeom prst="rect">
            <a:avLst/>
          </a:prstGeom>
        </p:spPr>
        <p:txBody>
          <a:bodyPr wrap="none">
            <a:spAutoFit/>
          </a:bodyPr>
          <a:lstStyle/>
          <a:p>
            <a:r>
              <a:rPr lang="en-US" sz="2300" dirty="0">
                <a:latin typeface="Times New Roman" pitchFamily="18" charset="0"/>
                <a:cs typeface="Times New Roman" pitchFamily="18" charset="0"/>
              </a:rPr>
              <a:t>Alternatively:</a:t>
            </a:r>
          </a:p>
        </p:txBody>
      </p:sp>
      <p:pic>
        <p:nvPicPr>
          <p:cNvPr id="30722" name="Picture 2"/>
          <p:cNvPicPr>
            <a:picLocks noChangeAspect="1" noChangeArrowheads="1"/>
          </p:cNvPicPr>
          <p:nvPr/>
        </p:nvPicPr>
        <p:blipFill>
          <a:blip r:embed="rId2" cstate="print">
            <a:extLst>
              <a:ext uri="{28A0092B-C50C-407E-A947-70E740481C1C}">
                <a14:useLocalDpi xmlns:a14="http://schemas.microsoft.com/office/drawing/2010/main" xmlns="" val="0"/>
              </a:ext>
            </a:extLst>
          </a:blip>
          <a:srcRect/>
          <a:stretch>
            <a:fillRect/>
          </a:stretch>
        </p:blipFill>
        <p:spPr bwMode="auto">
          <a:xfrm>
            <a:off x="2269464" y="2524235"/>
            <a:ext cx="3826536" cy="147626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pic>
      <p:sp>
        <p:nvSpPr>
          <p:cNvPr id="5" name="TextBox 4"/>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4 Paper 1</a:t>
            </a:r>
          </a:p>
        </p:txBody>
      </p:sp>
      <p:pic>
        <p:nvPicPr>
          <p:cNvPr id="2518018" name="Picture 2" descr="\\172.16.2.26\Conver\CARRIBEAN\MATHEMATICS_VOL-1_PPT_DESIGN\Incoming\Volume_01\Equations\Revision_Exam_4\Eqn197.wmf"/>
          <p:cNvPicPr>
            <a:picLocks noChangeAspect="1" noChangeArrowheads="1"/>
          </p:cNvPicPr>
          <p:nvPr/>
        </p:nvPicPr>
        <p:blipFill>
          <a:blip r:embed="rId3" cstate="print"/>
          <a:srcRect/>
          <a:stretch>
            <a:fillRect/>
          </a:stretch>
        </p:blipFill>
        <p:spPr bwMode="auto">
          <a:xfrm>
            <a:off x="2227740" y="4043085"/>
            <a:ext cx="5930900" cy="2768600"/>
          </a:xfrm>
          <a:prstGeom prst="rect">
            <a:avLst/>
          </a:prstGeom>
          <a:noFill/>
        </p:spPr>
      </p:pic>
    </p:spTree>
    <p:extLst>
      <p:ext uri="{BB962C8B-B14F-4D97-AF65-F5344CB8AC3E}">
        <p14:creationId xmlns:p14="http://schemas.microsoft.com/office/powerpoint/2010/main" xmlns="" val="2803575844"/>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fltVal val="0"/>
                                          </p:val>
                                        </p:tav>
                                        <p:tav tm="100000">
                                          <p:val>
                                            <p:strVal val="#ppt_w"/>
                                          </p:val>
                                        </p:tav>
                                      </p:tavLst>
                                    </p:anim>
                                    <p:anim calcmode="lin" valueType="num">
                                      <p:cBhvr>
                                        <p:cTn id="8" dur="500" fill="hold"/>
                                        <p:tgtEl>
                                          <p:spTgt spid="3"/>
                                        </p:tgtEl>
                                        <p:attrNameLst>
                                          <p:attrName>ppt_h</p:attrName>
                                        </p:attrNameLst>
                                      </p:cBhvr>
                                      <p:tavLst>
                                        <p:tav tm="0">
                                          <p:val>
                                            <p:fltVal val="0"/>
                                          </p:val>
                                        </p:tav>
                                        <p:tav tm="100000">
                                          <p:val>
                                            <p:strVal val="#ppt_h"/>
                                          </p:val>
                                        </p:tav>
                                      </p:tavLst>
                                    </p:anim>
                                    <p:animEffect transition="in" filter="fade">
                                      <p:cBhvr>
                                        <p:cTn id="9" dur="500"/>
                                        <p:tgtEl>
                                          <p:spTgt spid="3"/>
                                        </p:tgtEl>
                                      </p:cBhvr>
                                    </p:animEffect>
                                  </p:childTnLst>
                                </p:cTn>
                              </p:par>
                              <p:par>
                                <p:cTn id="10" presetID="53" presetClass="entr" presetSubtype="0" fill="hold" nodeType="withEffect">
                                  <p:stCondLst>
                                    <p:cond delay="0"/>
                                  </p:stCondLst>
                                  <p:childTnLst>
                                    <p:set>
                                      <p:cBhvr>
                                        <p:cTn id="11" dur="1" fill="hold">
                                          <p:stCondLst>
                                            <p:cond delay="0"/>
                                          </p:stCondLst>
                                        </p:cTn>
                                        <p:tgtEl>
                                          <p:spTgt spid="30722"/>
                                        </p:tgtEl>
                                        <p:attrNameLst>
                                          <p:attrName>style.visibility</p:attrName>
                                        </p:attrNameLst>
                                      </p:cBhvr>
                                      <p:to>
                                        <p:strVal val="visible"/>
                                      </p:to>
                                    </p:set>
                                    <p:anim calcmode="lin" valueType="num">
                                      <p:cBhvr>
                                        <p:cTn id="12" dur="500" fill="hold"/>
                                        <p:tgtEl>
                                          <p:spTgt spid="30722"/>
                                        </p:tgtEl>
                                        <p:attrNameLst>
                                          <p:attrName>ppt_w</p:attrName>
                                        </p:attrNameLst>
                                      </p:cBhvr>
                                      <p:tavLst>
                                        <p:tav tm="0">
                                          <p:val>
                                            <p:fltVal val="0"/>
                                          </p:val>
                                        </p:tav>
                                        <p:tav tm="100000">
                                          <p:val>
                                            <p:strVal val="#ppt_w"/>
                                          </p:val>
                                        </p:tav>
                                      </p:tavLst>
                                    </p:anim>
                                    <p:anim calcmode="lin" valueType="num">
                                      <p:cBhvr>
                                        <p:cTn id="13" dur="500" fill="hold"/>
                                        <p:tgtEl>
                                          <p:spTgt spid="30722"/>
                                        </p:tgtEl>
                                        <p:attrNameLst>
                                          <p:attrName>ppt_h</p:attrName>
                                        </p:attrNameLst>
                                      </p:cBhvr>
                                      <p:tavLst>
                                        <p:tav tm="0">
                                          <p:val>
                                            <p:fltVal val="0"/>
                                          </p:val>
                                        </p:tav>
                                        <p:tav tm="100000">
                                          <p:val>
                                            <p:strVal val="#ppt_h"/>
                                          </p:val>
                                        </p:tav>
                                      </p:tavLst>
                                    </p:anim>
                                    <p:animEffect transition="in" filter="fade">
                                      <p:cBhvr>
                                        <p:cTn id="14" dur="500"/>
                                        <p:tgtEl>
                                          <p:spTgt spid="30722"/>
                                        </p:tgtEl>
                                      </p:cBhvr>
                                    </p:animEffect>
                                  </p:childTnLst>
                                </p:cTn>
                              </p:par>
                              <p:par>
                                <p:cTn id="15" presetID="53" presetClass="entr" presetSubtype="0" fill="hold" nodeType="withEffect">
                                  <p:stCondLst>
                                    <p:cond delay="0"/>
                                  </p:stCondLst>
                                  <p:childTnLst>
                                    <p:set>
                                      <p:cBhvr>
                                        <p:cTn id="16" dur="1" fill="hold">
                                          <p:stCondLst>
                                            <p:cond delay="0"/>
                                          </p:stCondLst>
                                        </p:cTn>
                                        <p:tgtEl>
                                          <p:spTgt spid="2518018"/>
                                        </p:tgtEl>
                                        <p:attrNameLst>
                                          <p:attrName>style.visibility</p:attrName>
                                        </p:attrNameLst>
                                      </p:cBhvr>
                                      <p:to>
                                        <p:strVal val="visible"/>
                                      </p:to>
                                    </p:set>
                                    <p:anim calcmode="lin" valueType="num">
                                      <p:cBhvr>
                                        <p:cTn id="17" dur="500" fill="hold"/>
                                        <p:tgtEl>
                                          <p:spTgt spid="2518018"/>
                                        </p:tgtEl>
                                        <p:attrNameLst>
                                          <p:attrName>ppt_w</p:attrName>
                                        </p:attrNameLst>
                                      </p:cBhvr>
                                      <p:tavLst>
                                        <p:tav tm="0">
                                          <p:val>
                                            <p:fltVal val="0"/>
                                          </p:val>
                                        </p:tav>
                                        <p:tav tm="100000">
                                          <p:val>
                                            <p:strVal val="#ppt_w"/>
                                          </p:val>
                                        </p:tav>
                                      </p:tavLst>
                                    </p:anim>
                                    <p:anim calcmode="lin" valueType="num">
                                      <p:cBhvr>
                                        <p:cTn id="18" dur="500" fill="hold"/>
                                        <p:tgtEl>
                                          <p:spTgt spid="2518018"/>
                                        </p:tgtEl>
                                        <p:attrNameLst>
                                          <p:attrName>ppt_h</p:attrName>
                                        </p:attrNameLst>
                                      </p:cBhvr>
                                      <p:tavLst>
                                        <p:tav tm="0">
                                          <p:val>
                                            <p:fltVal val="0"/>
                                          </p:val>
                                        </p:tav>
                                        <p:tav tm="100000">
                                          <p:val>
                                            <p:strVal val="#ppt_h"/>
                                          </p:val>
                                        </p:tav>
                                      </p:tavLst>
                                    </p:anim>
                                    <p:animEffect transition="in" filter="fade">
                                      <p:cBhvr>
                                        <p:cTn id="19" dur="500"/>
                                        <p:tgtEl>
                                          <p:spTgt spid="25180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7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a:xfrm>
            <a:off x="1331214" y="2690336"/>
            <a:ext cx="6096000" cy="1154162"/>
          </a:xfrm>
          <a:prstGeom prst="rect">
            <a:avLst/>
          </a:prstGeom>
        </p:spPr>
        <p:txBody>
          <a:bodyPr wrap="square">
            <a:spAutoFit/>
          </a:bodyPr>
          <a:lstStyle/>
          <a:p>
            <a:r>
              <a:rPr lang="en-US" sz="2300" dirty="0">
                <a:latin typeface="Times New Roman" pitchFamily="18" charset="0"/>
                <a:cs typeface="Times New Roman" pitchFamily="18" charset="0"/>
              </a:rPr>
              <a:t>The sum of four of the interior angles of a </a:t>
            </a:r>
            <a:r>
              <a:rPr lang="en-US" sz="2300" dirty="0" smtClean="0">
                <a:latin typeface="Times New Roman" pitchFamily="18" charset="0"/>
                <a:cs typeface="Times New Roman" pitchFamily="18" charset="0"/>
              </a:rPr>
              <a:t>convex hexagon </a:t>
            </a:r>
            <a:r>
              <a:rPr lang="en-US" sz="2300" dirty="0">
                <a:latin typeface="Times New Roman" pitchFamily="18" charset="0"/>
                <a:cs typeface="Times New Roman" pitchFamily="18" charset="0"/>
              </a:rPr>
              <a:t>is 500°. If </a:t>
            </a:r>
            <a:r>
              <a:rPr lang="en-US" sz="2300" dirty="0" smtClean="0">
                <a:latin typeface="Times New Roman" pitchFamily="18" charset="0"/>
                <a:cs typeface="Times New Roman" pitchFamily="18" charset="0"/>
              </a:rPr>
              <a:t>the remaining </a:t>
            </a:r>
            <a:r>
              <a:rPr lang="en-US" sz="2300" dirty="0">
                <a:latin typeface="Times New Roman" pitchFamily="18" charset="0"/>
                <a:cs typeface="Times New Roman" pitchFamily="18" charset="0"/>
              </a:rPr>
              <a:t>interior </a:t>
            </a:r>
            <a:r>
              <a:rPr lang="en-US" sz="2300" dirty="0" smtClean="0">
                <a:latin typeface="Times New Roman" pitchFamily="18" charset="0"/>
                <a:cs typeface="Times New Roman" pitchFamily="18" charset="0"/>
              </a:rPr>
              <a:t>angles are equal, how </a:t>
            </a:r>
            <a:r>
              <a:rPr lang="en-US" sz="2300" dirty="0">
                <a:latin typeface="Times New Roman" pitchFamily="18" charset="0"/>
                <a:cs typeface="Times New Roman" pitchFamily="18" charset="0"/>
              </a:rPr>
              <a:t>much does each measure?</a:t>
            </a:r>
          </a:p>
        </p:txBody>
      </p:sp>
      <p:sp>
        <p:nvSpPr>
          <p:cNvPr id="4" name="Rectangle 3"/>
          <p:cNvSpPr/>
          <p:nvPr/>
        </p:nvSpPr>
        <p:spPr>
          <a:xfrm>
            <a:off x="609600" y="2667000"/>
            <a:ext cx="627095" cy="446276"/>
          </a:xfrm>
          <a:prstGeom prst="rect">
            <a:avLst/>
          </a:prstGeom>
        </p:spPr>
        <p:txBody>
          <a:bodyPr wrap="none">
            <a:spAutoFit/>
          </a:bodyPr>
          <a:lstStyle/>
          <a:p>
            <a:r>
              <a:rPr lang="en-US" sz="2300" b="1" smtClean="0">
                <a:latin typeface="Times New Roman" pitchFamily="18" charset="0"/>
                <a:cs typeface="Times New Roman" pitchFamily="18" charset="0"/>
              </a:rPr>
              <a:t>57. </a:t>
            </a:r>
            <a:endParaRPr lang="en-US" sz="2300" dirty="0">
              <a:latin typeface="Times New Roman" pitchFamily="18" charset="0"/>
              <a:cs typeface="Times New Roman" pitchFamily="18" charset="0"/>
            </a:endParaRPr>
          </a:p>
        </p:txBody>
      </p:sp>
      <p:sp>
        <p:nvSpPr>
          <p:cNvPr id="5" name="Content Placeholder 10"/>
          <p:cNvSpPr txBox="1">
            <a:spLocks/>
          </p:cNvSpPr>
          <p:nvPr/>
        </p:nvSpPr>
        <p:spPr>
          <a:xfrm>
            <a:off x="1331214" y="3895344"/>
            <a:ext cx="1450340" cy="598369"/>
          </a:xfrm>
          <a:prstGeom prst="rect">
            <a:avLst/>
          </a:prstGeom>
        </p:spPr>
        <p:txBody>
          <a:bodyPr wrap="square">
            <a:spAutoFit/>
          </a:bodyPr>
          <a:lstStyle>
            <a:lvl1pPr marL="274320" indent="-274320" algn="l" defTabSz="914400" rtl="0" eaLnBrk="1" latinLnBrk="0" hangingPunct="1">
              <a:spcBef>
                <a:spcPct val="20000"/>
              </a:spcBef>
              <a:buClr>
                <a:schemeClr val="accent1"/>
              </a:buClr>
              <a:buSzPct val="100000"/>
              <a:buFont typeface="Symbol" pitchFamily="18" charset="2"/>
              <a:buChar char=""/>
              <a:defRPr sz="2400" kern="1200">
                <a:solidFill>
                  <a:schemeClr val="tx2"/>
                </a:solidFill>
                <a:latin typeface="+mn-lt"/>
                <a:ea typeface="+mn-ea"/>
                <a:cs typeface="+mn-cs"/>
              </a:defRPr>
            </a:lvl1pPr>
            <a:lvl2pPr marL="576263" indent="-274320" algn="l" defTabSz="914400" rtl="0" eaLnBrk="1" latinLnBrk="0" hangingPunct="1">
              <a:spcBef>
                <a:spcPct val="20000"/>
              </a:spcBef>
              <a:buClr>
                <a:schemeClr val="accent1"/>
              </a:buClr>
              <a:buSzPct val="100000"/>
              <a:buFont typeface="Symbol" pitchFamily="18" charset="2"/>
              <a:buChar char=""/>
              <a:defRPr sz="2200" kern="1200">
                <a:solidFill>
                  <a:schemeClr val="tx2"/>
                </a:solidFill>
                <a:latin typeface="+mn-lt"/>
                <a:ea typeface="+mn-ea"/>
                <a:cs typeface="+mn-cs"/>
              </a:defRPr>
            </a:lvl2pPr>
            <a:lvl3pPr marL="855663" indent="-228600" algn="l" defTabSz="914400" rtl="0" eaLnBrk="1" latinLnBrk="0" hangingPunct="1">
              <a:spcBef>
                <a:spcPct val="20000"/>
              </a:spcBef>
              <a:buClr>
                <a:schemeClr val="accent1"/>
              </a:buClr>
              <a:buSzPct val="100000"/>
              <a:buFont typeface="Symbol" pitchFamily="18" charset="2"/>
              <a:buChar char=""/>
              <a:defRPr sz="2000" kern="1200">
                <a:solidFill>
                  <a:schemeClr val="tx2"/>
                </a:solidFill>
                <a:latin typeface="+mn-lt"/>
                <a:ea typeface="+mn-ea"/>
                <a:cs typeface="+mn-cs"/>
              </a:defRPr>
            </a:lvl3pPr>
            <a:lvl4pPr marL="1143000" indent="-228600" algn="l" defTabSz="914400" rtl="0" eaLnBrk="1" latinLnBrk="0" hangingPunct="1">
              <a:spcBef>
                <a:spcPct val="20000"/>
              </a:spcBef>
              <a:buClr>
                <a:schemeClr val="accent1"/>
              </a:buClr>
              <a:buSzPct val="100000"/>
              <a:buFont typeface="Symbol" pitchFamily="18" charset="2"/>
              <a:buChar char=""/>
              <a:defRPr sz="1800" kern="1200">
                <a:solidFill>
                  <a:schemeClr val="tx2"/>
                </a:solidFill>
                <a:latin typeface="+mn-lt"/>
                <a:ea typeface="+mn-ea"/>
                <a:cs typeface="+mn-cs"/>
              </a:defRPr>
            </a:lvl4pPr>
            <a:lvl5pPr marL="1463040" indent="-228600" algn="l" defTabSz="914400" rtl="0" eaLnBrk="1" latinLnBrk="0" hangingPunct="1">
              <a:spcBef>
                <a:spcPct val="20000"/>
              </a:spcBef>
              <a:buClr>
                <a:schemeClr val="accent1"/>
              </a:buClr>
              <a:buSzPct val="100000"/>
              <a:buFont typeface="Symbol" pitchFamily="18" charset="2"/>
              <a:buChar char=""/>
              <a:defRPr sz="1600" kern="1200">
                <a:solidFill>
                  <a:schemeClr val="tx2"/>
                </a:solidFill>
                <a:latin typeface="+mn-lt"/>
                <a:ea typeface="+mn-ea"/>
                <a:cs typeface="+mn-cs"/>
              </a:defRPr>
            </a:lvl5pPr>
            <a:lvl6pPr marL="178308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6pPr>
            <a:lvl7pPr marL="210312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7pPr>
            <a:lvl8pPr marL="242316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8pPr>
            <a:lvl9pPr marL="274320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9pPr>
          </a:lstStyle>
          <a:p>
            <a:pPr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(A) 90</a:t>
            </a:r>
            <a:r>
              <a:rPr lang="en-US" sz="2300" dirty="0" smtClean="0">
                <a:solidFill>
                  <a:schemeClr val="tx1"/>
                </a:solidFill>
                <a:latin typeface="Times New Roman" pitchFamily="18" charset="0"/>
                <a:cs typeface="Times New Roman" pitchFamily="18" charset="0"/>
                <a:sym typeface="Symbol"/>
              </a:rPr>
              <a:t></a:t>
            </a:r>
            <a:endParaRPr lang="en-US" sz="2300" dirty="0">
              <a:solidFill>
                <a:schemeClr val="tx1"/>
              </a:solidFill>
              <a:latin typeface="Times New Roman" pitchFamily="18" charset="0"/>
              <a:cs typeface="Times New Roman" pitchFamily="18" charset="0"/>
            </a:endParaRPr>
          </a:p>
        </p:txBody>
      </p:sp>
      <p:sp>
        <p:nvSpPr>
          <p:cNvPr id="6" name="Content Placeholder 10"/>
          <p:cNvSpPr txBox="1">
            <a:spLocks/>
          </p:cNvSpPr>
          <p:nvPr/>
        </p:nvSpPr>
        <p:spPr>
          <a:xfrm>
            <a:off x="2781554" y="3895344"/>
            <a:ext cx="1383356" cy="676339"/>
          </a:xfrm>
          <a:prstGeom prst="rect">
            <a:avLst/>
          </a:prstGeom>
        </p:spPr>
        <p:txBody>
          <a:bodyPr wrap="square">
            <a:spAutoFit/>
          </a:bodyPr>
          <a:lstStyle>
            <a:lvl1pPr marL="274320" indent="-274320" algn="l" defTabSz="914400" rtl="0" eaLnBrk="1" latinLnBrk="0" hangingPunct="1">
              <a:spcBef>
                <a:spcPct val="20000"/>
              </a:spcBef>
              <a:buClr>
                <a:schemeClr val="accent1"/>
              </a:buClr>
              <a:buSzPct val="100000"/>
              <a:buFont typeface="Symbol" pitchFamily="18" charset="2"/>
              <a:buChar char=""/>
              <a:defRPr sz="2400" kern="1200">
                <a:solidFill>
                  <a:schemeClr val="tx2"/>
                </a:solidFill>
                <a:latin typeface="+mn-lt"/>
                <a:ea typeface="+mn-ea"/>
                <a:cs typeface="+mn-cs"/>
              </a:defRPr>
            </a:lvl1pPr>
            <a:lvl2pPr marL="576263" indent="-274320" algn="l" defTabSz="914400" rtl="0" eaLnBrk="1" latinLnBrk="0" hangingPunct="1">
              <a:spcBef>
                <a:spcPct val="20000"/>
              </a:spcBef>
              <a:buClr>
                <a:schemeClr val="accent1"/>
              </a:buClr>
              <a:buSzPct val="100000"/>
              <a:buFont typeface="Symbol" pitchFamily="18" charset="2"/>
              <a:buChar char=""/>
              <a:defRPr sz="2200" kern="1200">
                <a:solidFill>
                  <a:schemeClr val="tx2"/>
                </a:solidFill>
                <a:latin typeface="+mn-lt"/>
                <a:ea typeface="+mn-ea"/>
                <a:cs typeface="+mn-cs"/>
              </a:defRPr>
            </a:lvl2pPr>
            <a:lvl3pPr marL="855663" indent="-228600" algn="l" defTabSz="914400" rtl="0" eaLnBrk="1" latinLnBrk="0" hangingPunct="1">
              <a:spcBef>
                <a:spcPct val="20000"/>
              </a:spcBef>
              <a:buClr>
                <a:schemeClr val="accent1"/>
              </a:buClr>
              <a:buSzPct val="100000"/>
              <a:buFont typeface="Symbol" pitchFamily="18" charset="2"/>
              <a:buChar char=""/>
              <a:defRPr sz="2000" kern="1200">
                <a:solidFill>
                  <a:schemeClr val="tx2"/>
                </a:solidFill>
                <a:latin typeface="+mn-lt"/>
                <a:ea typeface="+mn-ea"/>
                <a:cs typeface="+mn-cs"/>
              </a:defRPr>
            </a:lvl3pPr>
            <a:lvl4pPr marL="1143000" indent="-228600" algn="l" defTabSz="914400" rtl="0" eaLnBrk="1" latinLnBrk="0" hangingPunct="1">
              <a:spcBef>
                <a:spcPct val="20000"/>
              </a:spcBef>
              <a:buClr>
                <a:schemeClr val="accent1"/>
              </a:buClr>
              <a:buSzPct val="100000"/>
              <a:buFont typeface="Symbol" pitchFamily="18" charset="2"/>
              <a:buChar char=""/>
              <a:defRPr sz="1800" kern="1200">
                <a:solidFill>
                  <a:schemeClr val="tx2"/>
                </a:solidFill>
                <a:latin typeface="+mn-lt"/>
                <a:ea typeface="+mn-ea"/>
                <a:cs typeface="+mn-cs"/>
              </a:defRPr>
            </a:lvl4pPr>
            <a:lvl5pPr marL="1463040" indent="-228600" algn="l" defTabSz="914400" rtl="0" eaLnBrk="1" latinLnBrk="0" hangingPunct="1">
              <a:spcBef>
                <a:spcPct val="20000"/>
              </a:spcBef>
              <a:buClr>
                <a:schemeClr val="accent1"/>
              </a:buClr>
              <a:buSzPct val="100000"/>
              <a:buFont typeface="Symbol" pitchFamily="18" charset="2"/>
              <a:buChar char=""/>
              <a:defRPr sz="1600" kern="1200">
                <a:solidFill>
                  <a:schemeClr val="tx2"/>
                </a:solidFill>
                <a:latin typeface="+mn-lt"/>
                <a:ea typeface="+mn-ea"/>
                <a:cs typeface="+mn-cs"/>
              </a:defRPr>
            </a:lvl5pPr>
            <a:lvl6pPr marL="178308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6pPr>
            <a:lvl7pPr marL="210312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7pPr>
            <a:lvl8pPr marL="242316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8pPr>
            <a:lvl9pPr marL="274320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9pPr>
          </a:lstStyle>
          <a:p>
            <a:pPr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(B) 100</a:t>
            </a:r>
            <a:r>
              <a:rPr lang="en-US" sz="2300" dirty="0" smtClean="0">
                <a:solidFill>
                  <a:schemeClr val="tx1"/>
                </a:solidFill>
                <a:latin typeface="Times New Roman" pitchFamily="18" charset="0"/>
                <a:cs typeface="Times New Roman" pitchFamily="18" charset="0"/>
                <a:sym typeface="Symbol"/>
              </a:rPr>
              <a:t></a:t>
            </a:r>
            <a:endParaRPr lang="en-US" sz="2300" dirty="0">
              <a:solidFill>
                <a:schemeClr val="tx1"/>
              </a:solidFill>
              <a:latin typeface="Times New Roman" pitchFamily="18" charset="0"/>
              <a:cs typeface="Times New Roman" pitchFamily="18" charset="0"/>
            </a:endParaRPr>
          </a:p>
        </p:txBody>
      </p:sp>
      <p:sp>
        <p:nvSpPr>
          <p:cNvPr id="7" name="Content Placeholder 10"/>
          <p:cNvSpPr txBox="1">
            <a:spLocks/>
          </p:cNvSpPr>
          <p:nvPr/>
        </p:nvSpPr>
        <p:spPr>
          <a:xfrm>
            <a:off x="4248150" y="3886200"/>
            <a:ext cx="1530096" cy="676339"/>
          </a:xfrm>
          <a:prstGeom prst="rect">
            <a:avLst/>
          </a:prstGeom>
        </p:spPr>
        <p:txBody>
          <a:bodyPr wrap="square">
            <a:spAutoFit/>
          </a:bodyPr>
          <a:lstStyle>
            <a:lvl1pPr marL="274320" indent="-274320" algn="l" defTabSz="914400" rtl="0" eaLnBrk="1" latinLnBrk="0" hangingPunct="1">
              <a:spcBef>
                <a:spcPct val="20000"/>
              </a:spcBef>
              <a:buClr>
                <a:schemeClr val="accent1"/>
              </a:buClr>
              <a:buSzPct val="100000"/>
              <a:buFont typeface="Symbol" pitchFamily="18" charset="2"/>
              <a:buChar char=""/>
              <a:defRPr sz="2400" kern="1200">
                <a:solidFill>
                  <a:schemeClr val="tx2"/>
                </a:solidFill>
                <a:latin typeface="+mn-lt"/>
                <a:ea typeface="+mn-ea"/>
                <a:cs typeface="+mn-cs"/>
              </a:defRPr>
            </a:lvl1pPr>
            <a:lvl2pPr marL="576263" indent="-274320" algn="l" defTabSz="914400" rtl="0" eaLnBrk="1" latinLnBrk="0" hangingPunct="1">
              <a:spcBef>
                <a:spcPct val="20000"/>
              </a:spcBef>
              <a:buClr>
                <a:schemeClr val="accent1"/>
              </a:buClr>
              <a:buSzPct val="100000"/>
              <a:buFont typeface="Symbol" pitchFamily="18" charset="2"/>
              <a:buChar char=""/>
              <a:defRPr sz="2200" kern="1200">
                <a:solidFill>
                  <a:schemeClr val="tx2"/>
                </a:solidFill>
                <a:latin typeface="+mn-lt"/>
                <a:ea typeface="+mn-ea"/>
                <a:cs typeface="+mn-cs"/>
              </a:defRPr>
            </a:lvl2pPr>
            <a:lvl3pPr marL="855663" indent="-228600" algn="l" defTabSz="914400" rtl="0" eaLnBrk="1" latinLnBrk="0" hangingPunct="1">
              <a:spcBef>
                <a:spcPct val="20000"/>
              </a:spcBef>
              <a:buClr>
                <a:schemeClr val="accent1"/>
              </a:buClr>
              <a:buSzPct val="100000"/>
              <a:buFont typeface="Symbol" pitchFamily="18" charset="2"/>
              <a:buChar char=""/>
              <a:defRPr sz="2000" kern="1200">
                <a:solidFill>
                  <a:schemeClr val="tx2"/>
                </a:solidFill>
                <a:latin typeface="+mn-lt"/>
                <a:ea typeface="+mn-ea"/>
                <a:cs typeface="+mn-cs"/>
              </a:defRPr>
            </a:lvl3pPr>
            <a:lvl4pPr marL="1143000" indent="-228600" algn="l" defTabSz="914400" rtl="0" eaLnBrk="1" latinLnBrk="0" hangingPunct="1">
              <a:spcBef>
                <a:spcPct val="20000"/>
              </a:spcBef>
              <a:buClr>
                <a:schemeClr val="accent1"/>
              </a:buClr>
              <a:buSzPct val="100000"/>
              <a:buFont typeface="Symbol" pitchFamily="18" charset="2"/>
              <a:buChar char=""/>
              <a:defRPr sz="1800" kern="1200">
                <a:solidFill>
                  <a:schemeClr val="tx2"/>
                </a:solidFill>
                <a:latin typeface="+mn-lt"/>
                <a:ea typeface="+mn-ea"/>
                <a:cs typeface="+mn-cs"/>
              </a:defRPr>
            </a:lvl4pPr>
            <a:lvl5pPr marL="1463040" indent="-228600" algn="l" defTabSz="914400" rtl="0" eaLnBrk="1" latinLnBrk="0" hangingPunct="1">
              <a:spcBef>
                <a:spcPct val="20000"/>
              </a:spcBef>
              <a:buClr>
                <a:schemeClr val="accent1"/>
              </a:buClr>
              <a:buSzPct val="100000"/>
              <a:buFont typeface="Symbol" pitchFamily="18" charset="2"/>
              <a:buChar char=""/>
              <a:defRPr sz="1600" kern="1200">
                <a:solidFill>
                  <a:schemeClr val="tx2"/>
                </a:solidFill>
                <a:latin typeface="+mn-lt"/>
                <a:ea typeface="+mn-ea"/>
                <a:cs typeface="+mn-cs"/>
              </a:defRPr>
            </a:lvl5pPr>
            <a:lvl6pPr marL="178308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6pPr>
            <a:lvl7pPr marL="210312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7pPr>
            <a:lvl8pPr marL="242316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8pPr>
            <a:lvl9pPr marL="274320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9pPr>
          </a:lstStyle>
          <a:p>
            <a:pPr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(C) 110</a:t>
            </a:r>
            <a:r>
              <a:rPr lang="en-US" sz="2300" dirty="0" smtClean="0">
                <a:solidFill>
                  <a:schemeClr val="tx1"/>
                </a:solidFill>
                <a:latin typeface="Times New Roman" pitchFamily="18" charset="0"/>
                <a:cs typeface="Times New Roman" pitchFamily="18" charset="0"/>
                <a:sym typeface="Symbol"/>
              </a:rPr>
              <a:t></a:t>
            </a:r>
            <a:endParaRPr lang="en-US" sz="2300" dirty="0">
              <a:solidFill>
                <a:schemeClr val="tx1"/>
              </a:solidFill>
              <a:latin typeface="Times New Roman" pitchFamily="18" charset="0"/>
              <a:cs typeface="Times New Roman" pitchFamily="18" charset="0"/>
            </a:endParaRPr>
          </a:p>
        </p:txBody>
      </p:sp>
      <p:sp>
        <p:nvSpPr>
          <p:cNvPr id="8" name="Content Placeholder 10"/>
          <p:cNvSpPr txBox="1">
            <a:spLocks/>
          </p:cNvSpPr>
          <p:nvPr/>
        </p:nvSpPr>
        <p:spPr>
          <a:xfrm>
            <a:off x="5912358" y="3895344"/>
            <a:ext cx="1764792" cy="676339"/>
          </a:xfrm>
          <a:prstGeom prst="rect">
            <a:avLst/>
          </a:prstGeom>
        </p:spPr>
        <p:txBody>
          <a:bodyPr wrap="square">
            <a:spAutoFit/>
          </a:bodyPr>
          <a:lstStyle>
            <a:lvl1pPr marL="274320" indent="-274320" algn="l" defTabSz="914400" rtl="0" eaLnBrk="1" latinLnBrk="0" hangingPunct="1">
              <a:spcBef>
                <a:spcPct val="20000"/>
              </a:spcBef>
              <a:buClr>
                <a:schemeClr val="accent1"/>
              </a:buClr>
              <a:buSzPct val="100000"/>
              <a:buFont typeface="Symbol" pitchFamily="18" charset="2"/>
              <a:buChar char=""/>
              <a:defRPr sz="2400" kern="1200">
                <a:solidFill>
                  <a:schemeClr val="tx2"/>
                </a:solidFill>
                <a:latin typeface="+mn-lt"/>
                <a:ea typeface="+mn-ea"/>
                <a:cs typeface="+mn-cs"/>
              </a:defRPr>
            </a:lvl1pPr>
            <a:lvl2pPr marL="576263" indent="-274320" algn="l" defTabSz="914400" rtl="0" eaLnBrk="1" latinLnBrk="0" hangingPunct="1">
              <a:spcBef>
                <a:spcPct val="20000"/>
              </a:spcBef>
              <a:buClr>
                <a:schemeClr val="accent1"/>
              </a:buClr>
              <a:buSzPct val="100000"/>
              <a:buFont typeface="Symbol" pitchFamily="18" charset="2"/>
              <a:buChar char=""/>
              <a:defRPr sz="2200" kern="1200">
                <a:solidFill>
                  <a:schemeClr val="tx2"/>
                </a:solidFill>
                <a:latin typeface="+mn-lt"/>
                <a:ea typeface="+mn-ea"/>
                <a:cs typeface="+mn-cs"/>
              </a:defRPr>
            </a:lvl2pPr>
            <a:lvl3pPr marL="855663" indent="-228600" algn="l" defTabSz="914400" rtl="0" eaLnBrk="1" latinLnBrk="0" hangingPunct="1">
              <a:spcBef>
                <a:spcPct val="20000"/>
              </a:spcBef>
              <a:buClr>
                <a:schemeClr val="accent1"/>
              </a:buClr>
              <a:buSzPct val="100000"/>
              <a:buFont typeface="Symbol" pitchFamily="18" charset="2"/>
              <a:buChar char=""/>
              <a:defRPr sz="2000" kern="1200">
                <a:solidFill>
                  <a:schemeClr val="tx2"/>
                </a:solidFill>
                <a:latin typeface="+mn-lt"/>
                <a:ea typeface="+mn-ea"/>
                <a:cs typeface="+mn-cs"/>
              </a:defRPr>
            </a:lvl3pPr>
            <a:lvl4pPr marL="1143000" indent="-228600" algn="l" defTabSz="914400" rtl="0" eaLnBrk="1" latinLnBrk="0" hangingPunct="1">
              <a:spcBef>
                <a:spcPct val="20000"/>
              </a:spcBef>
              <a:buClr>
                <a:schemeClr val="accent1"/>
              </a:buClr>
              <a:buSzPct val="100000"/>
              <a:buFont typeface="Symbol" pitchFamily="18" charset="2"/>
              <a:buChar char=""/>
              <a:defRPr sz="1800" kern="1200">
                <a:solidFill>
                  <a:schemeClr val="tx2"/>
                </a:solidFill>
                <a:latin typeface="+mn-lt"/>
                <a:ea typeface="+mn-ea"/>
                <a:cs typeface="+mn-cs"/>
              </a:defRPr>
            </a:lvl4pPr>
            <a:lvl5pPr marL="1463040" indent="-228600" algn="l" defTabSz="914400" rtl="0" eaLnBrk="1" latinLnBrk="0" hangingPunct="1">
              <a:spcBef>
                <a:spcPct val="20000"/>
              </a:spcBef>
              <a:buClr>
                <a:schemeClr val="accent1"/>
              </a:buClr>
              <a:buSzPct val="100000"/>
              <a:buFont typeface="Symbol" pitchFamily="18" charset="2"/>
              <a:buChar char=""/>
              <a:defRPr sz="1600" kern="1200">
                <a:solidFill>
                  <a:schemeClr val="tx2"/>
                </a:solidFill>
                <a:latin typeface="+mn-lt"/>
                <a:ea typeface="+mn-ea"/>
                <a:cs typeface="+mn-cs"/>
              </a:defRPr>
            </a:lvl5pPr>
            <a:lvl6pPr marL="178308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6pPr>
            <a:lvl7pPr marL="210312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7pPr>
            <a:lvl8pPr marL="242316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8pPr>
            <a:lvl9pPr marL="274320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9pPr>
          </a:lstStyle>
          <a:p>
            <a:pPr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(D) 120</a:t>
            </a:r>
            <a:r>
              <a:rPr lang="en-US" sz="2300" dirty="0" smtClean="0">
                <a:solidFill>
                  <a:schemeClr val="tx1"/>
                </a:solidFill>
                <a:latin typeface="Times New Roman" pitchFamily="18" charset="0"/>
                <a:cs typeface="Times New Roman" pitchFamily="18" charset="0"/>
                <a:sym typeface="Symbol"/>
              </a:rPr>
              <a:t></a:t>
            </a:r>
            <a:endParaRPr lang="en-US" sz="2300" dirty="0">
              <a:solidFill>
                <a:schemeClr val="tx1"/>
              </a:solidFill>
              <a:latin typeface="Times New Roman" pitchFamily="18" charset="0"/>
              <a:cs typeface="Times New Roman" pitchFamily="18" charset="0"/>
            </a:endParaRPr>
          </a:p>
        </p:txBody>
      </p:sp>
      <p:sp>
        <p:nvSpPr>
          <p:cNvPr id="9" name="Notched Right Arrow 8"/>
          <p:cNvSpPr/>
          <p:nvPr/>
        </p:nvSpPr>
        <p:spPr>
          <a:xfrm>
            <a:off x="7162800" y="6019800"/>
            <a:ext cx="1782315" cy="685800"/>
          </a:xfrm>
          <a:prstGeom prst="notchedRightArrow">
            <a:avLst/>
          </a:prstGeom>
          <a:blipFill>
            <a:blip r:embed="rId2" cstate="print">
              <a:extLst>
                <a:ext uri="{BEBA8EAE-BF5A-486C-A8C5-ECC9F3942E4B}">
                  <a14:imgProps xmlns:a14="http://schemas.microsoft.com/office/drawing/2010/main" xmlns="">
                    <a14:imgLayer r:embed="rId3">
                      <a14:imgEffect>
                        <a14:brightnessContrast bright="-20000" contrast="-20000"/>
                      </a14:imgEffect>
                    </a14:imgLayer>
                  </a14:imgProps>
                </a:ex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ANSWER</a:t>
            </a:r>
            <a:endParaRPr lang="en-US" sz="2000" b="1" dirty="0">
              <a:solidFill>
                <a:schemeClr val="tx1"/>
              </a:solidFill>
              <a:latin typeface="Times New Roman" pitchFamily="18" charset="0"/>
              <a:cs typeface="Times New Roman" pitchFamily="18" charset="0"/>
            </a:endParaRPr>
          </a:p>
        </p:txBody>
      </p:sp>
      <p:sp>
        <p:nvSpPr>
          <p:cNvPr id="10" name="TextBox 9"/>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4 Paper 1</a:t>
            </a:r>
          </a:p>
        </p:txBody>
      </p:sp>
    </p:spTree>
    <p:extLst>
      <p:ext uri="{BB962C8B-B14F-4D97-AF65-F5344CB8AC3E}">
        <p14:creationId xmlns:p14="http://schemas.microsoft.com/office/powerpoint/2010/main" xmlns="" val="3403361595"/>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500" fill="hold"/>
                                        <p:tgtEl>
                                          <p:spTgt spid="4"/>
                                        </p:tgtEl>
                                        <p:attrNameLst>
                                          <p:attrName>ppt_w</p:attrName>
                                        </p:attrNameLst>
                                      </p:cBhvr>
                                      <p:tavLst>
                                        <p:tav tm="0">
                                          <p:val>
                                            <p:fltVal val="0"/>
                                          </p:val>
                                        </p:tav>
                                        <p:tav tm="100000">
                                          <p:val>
                                            <p:strVal val="#ppt_w"/>
                                          </p:val>
                                        </p:tav>
                                      </p:tavLst>
                                    </p:anim>
                                    <p:anim calcmode="lin" valueType="num">
                                      <p:cBhvr>
                                        <p:cTn id="8" dur="500" fill="hold"/>
                                        <p:tgtEl>
                                          <p:spTgt spid="4"/>
                                        </p:tgtEl>
                                        <p:attrNameLst>
                                          <p:attrName>ppt_h</p:attrName>
                                        </p:attrNameLst>
                                      </p:cBhvr>
                                      <p:tavLst>
                                        <p:tav tm="0">
                                          <p:val>
                                            <p:fltVal val="0"/>
                                          </p:val>
                                        </p:tav>
                                        <p:tav tm="100000">
                                          <p:val>
                                            <p:strVal val="#ppt_h"/>
                                          </p:val>
                                        </p:tav>
                                      </p:tavLst>
                                    </p:anim>
                                    <p:animEffect transition="in" filter="fade">
                                      <p:cBhvr>
                                        <p:cTn id="9" dur="500"/>
                                        <p:tgtEl>
                                          <p:spTgt spid="4"/>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3"/>
                                        </p:tgtEl>
                                        <p:attrNameLst>
                                          <p:attrName>style.visibility</p:attrName>
                                        </p:attrNameLst>
                                      </p:cBhvr>
                                      <p:to>
                                        <p:strVal val="visible"/>
                                      </p:to>
                                    </p:set>
                                    <p:anim calcmode="lin" valueType="num">
                                      <p:cBhvr>
                                        <p:cTn id="12" dur="500" fill="hold"/>
                                        <p:tgtEl>
                                          <p:spTgt spid="3"/>
                                        </p:tgtEl>
                                        <p:attrNameLst>
                                          <p:attrName>ppt_w</p:attrName>
                                        </p:attrNameLst>
                                      </p:cBhvr>
                                      <p:tavLst>
                                        <p:tav tm="0">
                                          <p:val>
                                            <p:fltVal val="0"/>
                                          </p:val>
                                        </p:tav>
                                        <p:tav tm="100000">
                                          <p:val>
                                            <p:strVal val="#ppt_w"/>
                                          </p:val>
                                        </p:tav>
                                      </p:tavLst>
                                    </p:anim>
                                    <p:anim calcmode="lin" valueType="num">
                                      <p:cBhvr>
                                        <p:cTn id="13" dur="500" fill="hold"/>
                                        <p:tgtEl>
                                          <p:spTgt spid="3"/>
                                        </p:tgtEl>
                                        <p:attrNameLst>
                                          <p:attrName>ppt_h</p:attrName>
                                        </p:attrNameLst>
                                      </p:cBhvr>
                                      <p:tavLst>
                                        <p:tav tm="0">
                                          <p:val>
                                            <p:fltVal val="0"/>
                                          </p:val>
                                        </p:tav>
                                        <p:tav tm="100000">
                                          <p:val>
                                            <p:strVal val="#ppt_h"/>
                                          </p:val>
                                        </p:tav>
                                      </p:tavLst>
                                    </p:anim>
                                    <p:animEffect transition="in" filter="fade">
                                      <p:cBhvr>
                                        <p:cTn id="14" dur="500"/>
                                        <p:tgtEl>
                                          <p:spTgt spid="3"/>
                                        </p:tgtEl>
                                      </p:cBhvr>
                                    </p:animEffect>
                                  </p:childTnLst>
                                </p:cTn>
                              </p:par>
                            </p:childTnLst>
                          </p:cTn>
                        </p:par>
                      </p:childTnLst>
                    </p:cTn>
                  </p:par>
                  <p:par>
                    <p:cTn id="15" fill="hold">
                      <p:stCondLst>
                        <p:cond delay="indefinite"/>
                      </p:stCondLst>
                      <p:childTnLst>
                        <p:par>
                          <p:cTn id="16" fill="hold">
                            <p:stCondLst>
                              <p:cond delay="0"/>
                            </p:stCondLst>
                            <p:childTnLst>
                              <p:par>
                                <p:cTn id="17" presetID="53" presetClass="entr" presetSubtype="16" fill="hold" grpId="0" nodeType="clickEffect">
                                  <p:stCondLst>
                                    <p:cond delay="0"/>
                                  </p:stCondLst>
                                  <p:childTnLst>
                                    <p:set>
                                      <p:cBhvr>
                                        <p:cTn id="18" dur="1" fill="hold">
                                          <p:stCondLst>
                                            <p:cond delay="0"/>
                                          </p:stCondLst>
                                        </p:cTn>
                                        <p:tgtEl>
                                          <p:spTgt spid="5"/>
                                        </p:tgtEl>
                                        <p:attrNameLst>
                                          <p:attrName>style.visibility</p:attrName>
                                        </p:attrNameLst>
                                      </p:cBhvr>
                                      <p:to>
                                        <p:strVal val="visible"/>
                                      </p:to>
                                    </p:set>
                                    <p:anim calcmode="lin" valueType="num">
                                      <p:cBhvr>
                                        <p:cTn id="19" dur="500" fill="hold"/>
                                        <p:tgtEl>
                                          <p:spTgt spid="5"/>
                                        </p:tgtEl>
                                        <p:attrNameLst>
                                          <p:attrName>ppt_w</p:attrName>
                                        </p:attrNameLst>
                                      </p:cBhvr>
                                      <p:tavLst>
                                        <p:tav tm="0">
                                          <p:val>
                                            <p:fltVal val="0"/>
                                          </p:val>
                                        </p:tav>
                                        <p:tav tm="100000">
                                          <p:val>
                                            <p:strVal val="#ppt_w"/>
                                          </p:val>
                                        </p:tav>
                                      </p:tavLst>
                                    </p:anim>
                                    <p:anim calcmode="lin" valueType="num">
                                      <p:cBhvr>
                                        <p:cTn id="20" dur="500" fill="hold"/>
                                        <p:tgtEl>
                                          <p:spTgt spid="5"/>
                                        </p:tgtEl>
                                        <p:attrNameLst>
                                          <p:attrName>ppt_h</p:attrName>
                                        </p:attrNameLst>
                                      </p:cBhvr>
                                      <p:tavLst>
                                        <p:tav tm="0">
                                          <p:val>
                                            <p:fltVal val="0"/>
                                          </p:val>
                                        </p:tav>
                                        <p:tav tm="100000">
                                          <p:val>
                                            <p:strVal val="#ppt_h"/>
                                          </p:val>
                                        </p:tav>
                                      </p:tavLst>
                                    </p:anim>
                                    <p:animEffect transition="in" filter="fade">
                                      <p:cBhvr>
                                        <p:cTn id="21" dur="500"/>
                                        <p:tgtEl>
                                          <p:spTgt spid="5"/>
                                        </p:tgtEl>
                                      </p:cBhvr>
                                    </p:animEffect>
                                  </p:childTnLst>
                                </p:cTn>
                              </p:par>
                              <p:par>
                                <p:cTn id="22" presetID="53" presetClass="entr" presetSubtype="16" fill="hold" grpId="0" nodeType="withEffect">
                                  <p:stCondLst>
                                    <p:cond delay="0"/>
                                  </p:stCondLst>
                                  <p:childTnLst>
                                    <p:set>
                                      <p:cBhvr>
                                        <p:cTn id="23" dur="1" fill="hold">
                                          <p:stCondLst>
                                            <p:cond delay="0"/>
                                          </p:stCondLst>
                                        </p:cTn>
                                        <p:tgtEl>
                                          <p:spTgt spid="6"/>
                                        </p:tgtEl>
                                        <p:attrNameLst>
                                          <p:attrName>style.visibility</p:attrName>
                                        </p:attrNameLst>
                                      </p:cBhvr>
                                      <p:to>
                                        <p:strVal val="visible"/>
                                      </p:to>
                                    </p:set>
                                    <p:anim calcmode="lin" valueType="num">
                                      <p:cBhvr>
                                        <p:cTn id="24" dur="500" fill="hold"/>
                                        <p:tgtEl>
                                          <p:spTgt spid="6"/>
                                        </p:tgtEl>
                                        <p:attrNameLst>
                                          <p:attrName>ppt_w</p:attrName>
                                        </p:attrNameLst>
                                      </p:cBhvr>
                                      <p:tavLst>
                                        <p:tav tm="0">
                                          <p:val>
                                            <p:fltVal val="0"/>
                                          </p:val>
                                        </p:tav>
                                        <p:tav tm="100000">
                                          <p:val>
                                            <p:strVal val="#ppt_w"/>
                                          </p:val>
                                        </p:tav>
                                      </p:tavLst>
                                    </p:anim>
                                    <p:anim calcmode="lin" valueType="num">
                                      <p:cBhvr>
                                        <p:cTn id="25" dur="500" fill="hold"/>
                                        <p:tgtEl>
                                          <p:spTgt spid="6"/>
                                        </p:tgtEl>
                                        <p:attrNameLst>
                                          <p:attrName>ppt_h</p:attrName>
                                        </p:attrNameLst>
                                      </p:cBhvr>
                                      <p:tavLst>
                                        <p:tav tm="0">
                                          <p:val>
                                            <p:fltVal val="0"/>
                                          </p:val>
                                        </p:tav>
                                        <p:tav tm="100000">
                                          <p:val>
                                            <p:strVal val="#ppt_h"/>
                                          </p:val>
                                        </p:tav>
                                      </p:tavLst>
                                    </p:anim>
                                    <p:animEffect transition="in" filter="fade">
                                      <p:cBhvr>
                                        <p:cTn id="26" dur="500"/>
                                        <p:tgtEl>
                                          <p:spTgt spid="6"/>
                                        </p:tgtEl>
                                      </p:cBhvr>
                                    </p:animEffect>
                                  </p:childTnLst>
                                </p:cTn>
                              </p:par>
                              <p:par>
                                <p:cTn id="27" presetID="53" presetClass="entr" presetSubtype="16" fill="hold" grpId="0" nodeType="withEffect">
                                  <p:stCondLst>
                                    <p:cond delay="0"/>
                                  </p:stCondLst>
                                  <p:childTnLst>
                                    <p:set>
                                      <p:cBhvr>
                                        <p:cTn id="28" dur="1" fill="hold">
                                          <p:stCondLst>
                                            <p:cond delay="0"/>
                                          </p:stCondLst>
                                        </p:cTn>
                                        <p:tgtEl>
                                          <p:spTgt spid="7"/>
                                        </p:tgtEl>
                                        <p:attrNameLst>
                                          <p:attrName>style.visibility</p:attrName>
                                        </p:attrNameLst>
                                      </p:cBhvr>
                                      <p:to>
                                        <p:strVal val="visible"/>
                                      </p:to>
                                    </p:set>
                                    <p:anim calcmode="lin" valueType="num">
                                      <p:cBhvr>
                                        <p:cTn id="29" dur="500" fill="hold"/>
                                        <p:tgtEl>
                                          <p:spTgt spid="7"/>
                                        </p:tgtEl>
                                        <p:attrNameLst>
                                          <p:attrName>ppt_w</p:attrName>
                                        </p:attrNameLst>
                                      </p:cBhvr>
                                      <p:tavLst>
                                        <p:tav tm="0">
                                          <p:val>
                                            <p:fltVal val="0"/>
                                          </p:val>
                                        </p:tav>
                                        <p:tav tm="100000">
                                          <p:val>
                                            <p:strVal val="#ppt_w"/>
                                          </p:val>
                                        </p:tav>
                                      </p:tavLst>
                                    </p:anim>
                                    <p:anim calcmode="lin" valueType="num">
                                      <p:cBhvr>
                                        <p:cTn id="30" dur="500" fill="hold"/>
                                        <p:tgtEl>
                                          <p:spTgt spid="7"/>
                                        </p:tgtEl>
                                        <p:attrNameLst>
                                          <p:attrName>ppt_h</p:attrName>
                                        </p:attrNameLst>
                                      </p:cBhvr>
                                      <p:tavLst>
                                        <p:tav tm="0">
                                          <p:val>
                                            <p:fltVal val="0"/>
                                          </p:val>
                                        </p:tav>
                                        <p:tav tm="100000">
                                          <p:val>
                                            <p:strVal val="#ppt_h"/>
                                          </p:val>
                                        </p:tav>
                                      </p:tavLst>
                                    </p:anim>
                                    <p:animEffect transition="in" filter="fade">
                                      <p:cBhvr>
                                        <p:cTn id="31" dur="500"/>
                                        <p:tgtEl>
                                          <p:spTgt spid="7"/>
                                        </p:tgtEl>
                                      </p:cBhvr>
                                    </p:animEffect>
                                  </p:childTnLst>
                                </p:cTn>
                              </p:par>
                              <p:par>
                                <p:cTn id="32" presetID="53" presetClass="entr" presetSubtype="16" fill="hold" grpId="0" nodeType="withEffect">
                                  <p:stCondLst>
                                    <p:cond delay="0"/>
                                  </p:stCondLst>
                                  <p:childTnLst>
                                    <p:set>
                                      <p:cBhvr>
                                        <p:cTn id="33" dur="1" fill="hold">
                                          <p:stCondLst>
                                            <p:cond delay="0"/>
                                          </p:stCondLst>
                                        </p:cTn>
                                        <p:tgtEl>
                                          <p:spTgt spid="8"/>
                                        </p:tgtEl>
                                        <p:attrNameLst>
                                          <p:attrName>style.visibility</p:attrName>
                                        </p:attrNameLst>
                                      </p:cBhvr>
                                      <p:to>
                                        <p:strVal val="visible"/>
                                      </p:to>
                                    </p:set>
                                    <p:anim calcmode="lin" valueType="num">
                                      <p:cBhvr>
                                        <p:cTn id="34" dur="500" fill="hold"/>
                                        <p:tgtEl>
                                          <p:spTgt spid="8"/>
                                        </p:tgtEl>
                                        <p:attrNameLst>
                                          <p:attrName>ppt_w</p:attrName>
                                        </p:attrNameLst>
                                      </p:cBhvr>
                                      <p:tavLst>
                                        <p:tav tm="0">
                                          <p:val>
                                            <p:fltVal val="0"/>
                                          </p:val>
                                        </p:tav>
                                        <p:tav tm="100000">
                                          <p:val>
                                            <p:strVal val="#ppt_w"/>
                                          </p:val>
                                        </p:tav>
                                      </p:tavLst>
                                    </p:anim>
                                    <p:anim calcmode="lin" valueType="num">
                                      <p:cBhvr>
                                        <p:cTn id="35" dur="500" fill="hold"/>
                                        <p:tgtEl>
                                          <p:spTgt spid="8"/>
                                        </p:tgtEl>
                                        <p:attrNameLst>
                                          <p:attrName>ppt_h</p:attrName>
                                        </p:attrNameLst>
                                      </p:cBhvr>
                                      <p:tavLst>
                                        <p:tav tm="0">
                                          <p:val>
                                            <p:fltVal val="0"/>
                                          </p:val>
                                        </p:tav>
                                        <p:tav tm="100000">
                                          <p:val>
                                            <p:strVal val="#ppt_h"/>
                                          </p:val>
                                        </p:tav>
                                      </p:tavLst>
                                    </p:anim>
                                    <p:animEffect transition="in" filter="fade">
                                      <p:cBhvr>
                                        <p:cTn id="36" dur="500"/>
                                        <p:tgtEl>
                                          <p:spTgt spid="8"/>
                                        </p:tgtEl>
                                      </p:cBhvr>
                                    </p:animEffect>
                                  </p:childTnLst>
                                </p:cTn>
                              </p:par>
                            </p:childTnLst>
                          </p:cTn>
                        </p:par>
                      </p:childTnLst>
                    </p:cTn>
                  </p:par>
                  <p:par>
                    <p:cTn id="37" fill="hold">
                      <p:stCondLst>
                        <p:cond delay="indefinite"/>
                      </p:stCondLst>
                      <p:childTnLst>
                        <p:par>
                          <p:cTn id="38" fill="hold">
                            <p:stCondLst>
                              <p:cond delay="0"/>
                            </p:stCondLst>
                            <p:childTnLst>
                              <p:par>
                                <p:cTn id="39" presetID="3" presetClass="entr" presetSubtype="10" fill="hold" grpId="0" nodeType="clickEffect">
                                  <p:stCondLst>
                                    <p:cond delay="0"/>
                                  </p:stCondLst>
                                  <p:childTnLst>
                                    <p:set>
                                      <p:cBhvr>
                                        <p:cTn id="40" dur="1" fill="hold">
                                          <p:stCondLst>
                                            <p:cond delay="0"/>
                                          </p:stCondLst>
                                        </p:cTn>
                                        <p:tgtEl>
                                          <p:spTgt spid="9"/>
                                        </p:tgtEl>
                                        <p:attrNameLst>
                                          <p:attrName>style.visibility</p:attrName>
                                        </p:attrNameLst>
                                      </p:cBhvr>
                                      <p:to>
                                        <p:strVal val="visible"/>
                                      </p:to>
                                    </p:set>
                                    <p:animEffect transition="in" filter="blinds(horizontal)">
                                      <p:cBhvr>
                                        <p:cTn id="41"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5" grpId="0"/>
      <p:bldP spid="6" grpId="0"/>
      <p:bldP spid="7" grpId="0"/>
      <p:bldP spid="8" grpId="0"/>
      <p:bldP spid="9" grpId="0" animBg="1"/>
    </p:bldLst>
  </p:timing>
</p:sld>
</file>

<file path=ppt/slides/slide7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a:xfrm>
            <a:off x="990600" y="2209800"/>
            <a:ext cx="7162800" cy="4524315"/>
          </a:xfrm>
          <a:prstGeom prst="rect">
            <a:avLst/>
          </a:prstGeom>
        </p:spPr>
        <p:txBody>
          <a:bodyPr wrap="square">
            <a:spAutoFit/>
          </a:bodyPr>
          <a:lstStyle/>
          <a:p>
            <a:r>
              <a:rPr lang="en-US" sz="2300" dirty="0">
                <a:latin typeface="Times New Roman" pitchFamily="18" charset="0"/>
                <a:cs typeface="Times New Roman" pitchFamily="18" charset="0"/>
              </a:rPr>
              <a:t>The sum of the interior angles of </a:t>
            </a:r>
          </a:p>
          <a:p>
            <a:pPr>
              <a:tabLst>
                <a:tab pos="2143125" algn="l"/>
              </a:tabLst>
            </a:pPr>
            <a:r>
              <a:rPr lang="en-US" sz="2300" dirty="0" smtClean="0">
                <a:latin typeface="Times New Roman" pitchFamily="18" charset="0"/>
                <a:cs typeface="Times New Roman" pitchFamily="18" charset="0"/>
              </a:rPr>
              <a:t> a convex polygon,    </a:t>
            </a:r>
            <a:r>
              <a:rPr lang="en-US" dirty="0" smtClean="0">
                <a:latin typeface="Times New Roman" pitchFamily="18" charset="0"/>
                <a:cs typeface="Times New Roman" pitchFamily="18" charset="0"/>
              </a:rPr>
              <a:t> </a:t>
            </a:r>
            <a:r>
              <a:rPr lang="en-US" sz="2000" dirty="0" smtClean="0">
                <a:latin typeface="Times New Roman" pitchFamily="18" charset="0"/>
                <a:cs typeface="Times New Roman" pitchFamily="18" charset="0"/>
              </a:rPr>
              <a:t>    </a:t>
            </a:r>
            <a:r>
              <a:rPr lang="pt-BR" sz="2300" i="1" dirty="0" smtClean="0">
                <a:latin typeface="Times New Roman" pitchFamily="18" charset="0"/>
                <a:cs typeface="Times New Roman" pitchFamily="18" charset="0"/>
              </a:rPr>
              <a:t>S</a:t>
            </a:r>
            <a:r>
              <a:rPr lang="pt-BR" sz="2300" i="1" baseline="-25000" dirty="0" smtClean="0">
                <a:latin typeface="Times New Roman" pitchFamily="18" charset="0"/>
                <a:cs typeface="Times New Roman" pitchFamily="18" charset="0"/>
              </a:rPr>
              <a:t>n</a:t>
            </a:r>
            <a:r>
              <a:rPr lang="pt-BR" sz="2300" i="1" dirty="0" smtClean="0">
                <a:latin typeface="Times New Roman" pitchFamily="18" charset="0"/>
                <a:cs typeface="Times New Roman" pitchFamily="18" charset="0"/>
              </a:rPr>
              <a:t> </a:t>
            </a:r>
            <a:r>
              <a:rPr lang="pt-BR" sz="2300" dirty="0">
                <a:latin typeface="Times New Roman" pitchFamily="18" charset="0"/>
                <a:cs typeface="Times New Roman" pitchFamily="18" charset="0"/>
              </a:rPr>
              <a:t>= (2</a:t>
            </a:r>
            <a:r>
              <a:rPr lang="pt-BR" sz="2300" i="1" dirty="0">
                <a:latin typeface="Times New Roman" pitchFamily="18" charset="0"/>
                <a:cs typeface="Times New Roman" pitchFamily="18" charset="0"/>
              </a:rPr>
              <a:t>n </a:t>
            </a:r>
            <a:r>
              <a:rPr lang="pt-BR" sz="2300" i="1" dirty="0">
                <a:latin typeface="Times New Roman"/>
                <a:cs typeface="Times New Roman"/>
              </a:rPr>
              <a:t>– </a:t>
            </a:r>
            <a:r>
              <a:rPr lang="pt-BR" sz="2300" dirty="0">
                <a:latin typeface="Times New Roman" pitchFamily="18" charset="0"/>
                <a:cs typeface="Times New Roman" pitchFamily="18" charset="0"/>
              </a:rPr>
              <a:t>4) rt </a:t>
            </a:r>
            <a:r>
              <a:rPr lang="pt-BR" sz="2300" dirty="0">
                <a:latin typeface="Times New Roman" pitchFamily="18" charset="0"/>
                <a:cs typeface="Times New Roman" pitchFamily="18" charset="0"/>
                <a:sym typeface="Symbol"/>
              </a:rPr>
              <a:t></a:t>
            </a:r>
            <a:r>
              <a:rPr lang="pt-BR" sz="2300" dirty="0" smtClean="0">
                <a:latin typeface="Times New Roman" pitchFamily="18" charset="0"/>
                <a:cs typeface="Times New Roman" pitchFamily="18" charset="0"/>
              </a:rPr>
              <a:t>s</a:t>
            </a:r>
          </a:p>
          <a:p>
            <a:r>
              <a:rPr lang="en-US" sz="2300" dirty="0">
                <a:latin typeface="Times New Roman" pitchFamily="18" charset="0"/>
                <a:cs typeface="Times New Roman" pitchFamily="18" charset="0"/>
              </a:rPr>
              <a:t>The sum of the interior angles of </a:t>
            </a:r>
          </a:p>
          <a:p>
            <a:r>
              <a:rPr lang="en-US" sz="2300" dirty="0" smtClean="0">
                <a:latin typeface="Times New Roman" pitchFamily="18" charset="0"/>
                <a:cs typeface="Times New Roman" pitchFamily="18" charset="0"/>
              </a:rPr>
              <a:t> a convex </a:t>
            </a:r>
            <a:r>
              <a:rPr lang="en-US" sz="2300" dirty="0">
                <a:latin typeface="Times New Roman" pitchFamily="18" charset="0"/>
                <a:cs typeface="Times New Roman" pitchFamily="18" charset="0"/>
              </a:rPr>
              <a:t>hexagon,</a:t>
            </a:r>
            <a:r>
              <a:rPr lang="pt-BR" sz="2300" i="1" dirty="0">
                <a:latin typeface="Times New Roman" pitchFamily="18" charset="0"/>
                <a:cs typeface="Times New Roman" pitchFamily="18" charset="0"/>
              </a:rPr>
              <a:t> </a:t>
            </a:r>
            <a:r>
              <a:rPr lang="pt-BR" sz="2300" i="1" dirty="0" smtClean="0">
                <a:latin typeface="Times New Roman" pitchFamily="18" charset="0"/>
                <a:cs typeface="Times New Roman" pitchFamily="18" charset="0"/>
              </a:rPr>
              <a:t>      </a:t>
            </a:r>
            <a:r>
              <a:rPr lang="pt-BR" sz="1600" i="1" dirty="0" smtClean="0">
                <a:latin typeface="Times New Roman" pitchFamily="18" charset="0"/>
                <a:cs typeface="Times New Roman" pitchFamily="18" charset="0"/>
              </a:rPr>
              <a:t> </a:t>
            </a:r>
            <a:r>
              <a:rPr lang="pt-BR" sz="700" i="1" dirty="0" smtClean="0">
                <a:latin typeface="Times New Roman" pitchFamily="18" charset="0"/>
                <a:cs typeface="Times New Roman" pitchFamily="18" charset="0"/>
              </a:rPr>
              <a:t> </a:t>
            </a:r>
            <a:r>
              <a:rPr lang="pt-BR" sz="2300" i="1" dirty="0" smtClean="0">
                <a:latin typeface="Times New Roman" pitchFamily="18" charset="0"/>
                <a:cs typeface="Times New Roman" pitchFamily="18" charset="0"/>
              </a:rPr>
              <a:t>S</a:t>
            </a:r>
            <a:r>
              <a:rPr lang="pt-BR" sz="2300" baseline="-25000" dirty="0" smtClean="0">
                <a:latin typeface="Times New Roman" pitchFamily="18" charset="0"/>
                <a:cs typeface="Times New Roman" pitchFamily="18" charset="0"/>
              </a:rPr>
              <a:t>6</a:t>
            </a:r>
            <a:r>
              <a:rPr lang="pt-BR" sz="2300" i="1" dirty="0" smtClean="0">
                <a:latin typeface="Times New Roman" pitchFamily="18" charset="0"/>
                <a:cs typeface="Times New Roman" pitchFamily="18" charset="0"/>
              </a:rPr>
              <a:t> </a:t>
            </a:r>
            <a:r>
              <a:rPr lang="pt-BR" sz="2300" dirty="0">
                <a:latin typeface="Times New Roman" pitchFamily="18" charset="0"/>
                <a:cs typeface="Times New Roman" pitchFamily="18" charset="0"/>
              </a:rPr>
              <a:t>= (</a:t>
            </a:r>
            <a:r>
              <a:rPr lang="pt-BR" sz="2300" dirty="0" smtClean="0">
                <a:latin typeface="Times New Roman" pitchFamily="18" charset="0"/>
                <a:cs typeface="Times New Roman" pitchFamily="18" charset="0"/>
              </a:rPr>
              <a:t>2 </a:t>
            </a:r>
            <a:r>
              <a:rPr lang="pt-BR" sz="2300" dirty="0" smtClean="0">
                <a:latin typeface="Times New Roman" pitchFamily="18" charset="0"/>
                <a:cs typeface="Times New Roman" pitchFamily="18" charset="0"/>
                <a:sym typeface="Symbol"/>
              </a:rPr>
              <a:t> 6</a:t>
            </a:r>
            <a:r>
              <a:rPr lang="pt-BR" sz="2300" i="1" dirty="0" smtClean="0">
                <a:latin typeface="Times New Roman" pitchFamily="18" charset="0"/>
                <a:cs typeface="Times New Roman" pitchFamily="18" charset="0"/>
              </a:rPr>
              <a:t> – </a:t>
            </a:r>
            <a:r>
              <a:rPr lang="pt-BR" sz="2300" dirty="0">
                <a:latin typeface="Times New Roman" pitchFamily="18" charset="0"/>
                <a:cs typeface="Times New Roman" pitchFamily="18" charset="0"/>
              </a:rPr>
              <a:t>4) rt </a:t>
            </a:r>
            <a:r>
              <a:rPr lang="pt-BR" sz="2300" dirty="0">
                <a:latin typeface="Times New Roman" pitchFamily="18" charset="0"/>
                <a:cs typeface="Times New Roman" pitchFamily="18" charset="0"/>
                <a:sym typeface="Symbol"/>
              </a:rPr>
              <a:t></a:t>
            </a:r>
            <a:r>
              <a:rPr lang="pt-BR" sz="2300" dirty="0" smtClean="0">
                <a:latin typeface="Times New Roman" pitchFamily="18" charset="0"/>
                <a:cs typeface="Times New Roman" pitchFamily="18" charset="0"/>
              </a:rPr>
              <a:t>s</a:t>
            </a:r>
          </a:p>
          <a:p>
            <a:pPr>
              <a:tabLst>
                <a:tab pos="3022600" algn="l"/>
              </a:tabLst>
            </a:pPr>
            <a:r>
              <a:rPr lang="pt-BR" sz="2300" dirty="0" smtClean="0">
                <a:latin typeface="Times New Roman" pitchFamily="18" charset="0"/>
                <a:cs typeface="Times New Roman" pitchFamily="18" charset="0"/>
              </a:rPr>
              <a:t>	 </a:t>
            </a:r>
            <a:r>
              <a:rPr lang="pt-BR" sz="2000" dirty="0" smtClean="0">
                <a:latin typeface="Times New Roman" pitchFamily="18" charset="0"/>
                <a:cs typeface="Times New Roman" pitchFamily="18" charset="0"/>
              </a:rPr>
              <a:t> </a:t>
            </a:r>
            <a:r>
              <a:rPr lang="pt-BR" sz="2300" dirty="0" smtClean="0">
                <a:latin typeface="Times New Roman" pitchFamily="18" charset="0"/>
                <a:cs typeface="Times New Roman" pitchFamily="18" charset="0"/>
              </a:rPr>
              <a:t>=</a:t>
            </a:r>
            <a:r>
              <a:rPr lang="en-US" sz="2400" dirty="0" smtClean="0"/>
              <a:t> </a:t>
            </a:r>
            <a:r>
              <a:rPr lang="en-US" sz="2300" dirty="0">
                <a:latin typeface="Times New Roman" pitchFamily="18" charset="0"/>
                <a:cs typeface="Times New Roman" pitchFamily="18" charset="0"/>
              </a:rPr>
              <a:t>(</a:t>
            </a:r>
            <a:r>
              <a:rPr lang="en-US" sz="2300" dirty="0" smtClean="0">
                <a:latin typeface="Times New Roman" pitchFamily="18" charset="0"/>
                <a:cs typeface="Times New Roman" pitchFamily="18" charset="0"/>
              </a:rPr>
              <a:t>12</a:t>
            </a:r>
            <a:r>
              <a:rPr lang="pt-BR" sz="2300" dirty="0">
                <a:latin typeface="Times New Roman" pitchFamily="18" charset="0"/>
                <a:cs typeface="Times New Roman" pitchFamily="18" charset="0"/>
                <a:sym typeface="Symbol"/>
              </a:rPr>
              <a:t> </a:t>
            </a:r>
            <a:r>
              <a:rPr lang="pt-BR" sz="2300" dirty="0" smtClean="0">
                <a:latin typeface="Times New Roman"/>
                <a:cs typeface="Times New Roman"/>
                <a:sym typeface="Symbol"/>
              </a:rPr>
              <a:t>– </a:t>
            </a:r>
            <a:r>
              <a:rPr lang="en-US" sz="2300" dirty="0" smtClean="0">
                <a:latin typeface="Times New Roman" pitchFamily="18" charset="0"/>
                <a:cs typeface="Times New Roman" pitchFamily="18" charset="0"/>
              </a:rPr>
              <a:t>4)</a:t>
            </a:r>
            <a:r>
              <a:rPr lang="pt-BR" sz="2300" dirty="0">
                <a:latin typeface="Times New Roman" pitchFamily="18" charset="0"/>
                <a:cs typeface="Times New Roman" pitchFamily="18" charset="0"/>
                <a:sym typeface="Symbol"/>
              </a:rPr>
              <a:t> </a:t>
            </a:r>
            <a:r>
              <a:rPr lang="pt-BR" sz="2300" dirty="0" smtClean="0">
                <a:latin typeface="Times New Roman" pitchFamily="18" charset="0"/>
                <a:cs typeface="Times New Roman" pitchFamily="18" charset="0"/>
                <a:sym typeface="Symbol"/>
              </a:rPr>
              <a:t></a:t>
            </a:r>
            <a:r>
              <a:rPr lang="en-US" sz="2300" dirty="0" smtClean="0">
                <a:latin typeface="Times New Roman" pitchFamily="18" charset="0"/>
                <a:cs typeface="Times New Roman" pitchFamily="18" charset="0"/>
              </a:rPr>
              <a:t> 90</a:t>
            </a:r>
            <a:r>
              <a:rPr lang="en-US" sz="2300" dirty="0" smtClean="0">
                <a:latin typeface="Times New Roman" pitchFamily="18" charset="0"/>
                <a:cs typeface="Times New Roman" pitchFamily="18" charset="0"/>
                <a:sym typeface="Symbol"/>
              </a:rPr>
              <a:t></a:t>
            </a:r>
            <a:endParaRPr lang="en-US" sz="2300" dirty="0" smtClean="0">
              <a:latin typeface="Times New Roman" pitchFamily="18" charset="0"/>
              <a:cs typeface="Times New Roman" pitchFamily="18" charset="0"/>
            </a:endParaRPr>
          </a:p>
          <a:p>
            <a:pPr>
              <a:tabLst>
                <a:tab pos="3022600" algn="l"/>
              </a:tabLst>
            </a:pPr>
            <a:r>
              <a:rPr lang="en-US" sz="2300" dirty="0">
                <a:latin typeface="Times New Roman" pitchFamily="18" charset="0"/>
                <a:cs typeface="Times New Roman" pitchFamily="18" charset="0"/>
              </a:rPr>
              <a:t>	</a:t>
            </a:r>
            <a:r>
              <a:rPr lang="en-US" sz="2300" dirty="0" smtClean="0">
                <a:latin typeface="Times New Roman" pitchFamily="18" charset="0"/>
                <a:cs typeface="Times New Roman" pitchFamily="18" charset="0"/>
              </a:rPr>
              <a:t> </a:t>
            </a:r>
            <a:r>
              <a:rPr lang="en-US" sz="2000" dirty="0" smtClean="0">
                <a:latin typeface="Times New Roman" pitchFamily="18" charset="0"/>
                <a:cs typeface="Times New Roman" pitchFamily="18" charset="0"/>
              </a:rPr>
              <a:t> </a:t>
            </a:r>
            <a:r>
              <a:rPr lang="en-US" sz="2300" dirty="0" smtClean="0">
                <a:latin typeface="Times New Roman" pitchFamily="18" charset="0"/>
                <a:cs typeface="Times New Roman" pitchFamily="18" charset="0"/>
              </a:rPr>
              <a:t>= 8 </a:t>
            </a:r>
            <a:r>
              <a:rPr lang="pt-BR" sz="2300" dirty="0" smtClean="0">
                <a:latin typeface="Times New Roman" pitchFamily="18" charset="0"/>
                <a:cs typeface="Times New Roman" pitchFamily="18" charset="0"/>
                <a:sym typeface="Symbol"/>
              </a:rPr>
              <a:t></a:t>
            </a:r>
            <a:r>
              <a:rPr lang="en-US" sz="2300" dirty="0">
                <a:latin typeface="Times New Roman" pitchFamily="18" charset="0"/>
                <a:cs typeface="Times New Roman" pitchFamily="18" charset="0"/>
              </a:rPr>
              <a:t> </a:t>
            </a:r>
            <a:r>
              <a:rPr lang="en-US" sz="2300" dirty="0" smtClean="0">
                <a:latin typeface="Times New Roman" pitchFamily="18" charset="0"/>
                <a:cs typeface="Times New Roman" pitchFamily="18" charset="0"/>
              </a:rPr>
              <a:t>90</a:t>
            </a:r>
            <a:r>
              <a:rPr lang="en-US" sz="2300" dirty="0" smtClean="0">
                <a:latin typeface="Times New Roman" pitchFamily="18" charset="0"/>
                <a:cs typeface="Times New Roman" pitchFamily="18" charset="0"/>
                <a:sym typeface="Symbol"/>
              </a:rPr>
              <a:t></a:t>
            </a:r>
          </a:p>
          <a:p>
            <a:pPr>
              <a:tabLst>
                <a:tab pos="3022600" algn="l"/>
              </a:tabLst>
            </a:pPr>
            <a:r>
              <a:rPr lang="en-US" sz="2300" dirty="0" smtClean="0">
                <a:latin typeface="Times New Roman" pitchFamily="18" charset="0"/>
                <a:cs typeface="Times New Roman" pitchFamily="18" charset="0"/>
                <a:sym typeface="Symbol"/>
              </a:rPr>
              <a:t>	 </a:t>
            </a:r>
            <a:r>
              <a:rPr lang="en-US" sz="2000" dirty="0" smtClean="0">
                <a:latin typeface="Times New Roman" pitchFamily="18" charset="0"/>
                <a:cs typeface="Times New Roman" pitchFamily="18" charset="0"/>
                <a:sym typeface="Symbol"/>
              </a:rPr>
              <a:t> </a:t>
            </a:r>
            <a:r>
              <a:rPr lang="en-US" sz="2300" dirty="0" smtClean="0">
                <a:latin typeface="Times New Roman" pitchFamily="18" charset="0"/>
                <a:cs typeface="Times New Roman" pitchFamily="18" charset="0"/>
                <a:sym typeface="Symbol"/>
              </a:rPr>
              <a:t>= 720</a:t>
            </a:r>
          </a:p>
          <a:p>
            <a:pPr>
              <a:tabLst>
                <a:tab pos="3022600" algn="l"/>
              </a:tabLst>
            </a:pPr>
            <a:r>
              <a:rPr lang="en-US" sz="2300" dirty="0">
                <a:latin typeface="Times New Roman" pitchFamily="18" charset="0"/>
                <a:cs typeface="Times New Roman" pitchFamily="18" charset="0"/>
              </a:rPr>
              <a:t>The sum of the two remaining</a:t>
            </a:r>
          </a:p>
          <a:p>
            <a:pPr>
              <a:tabLst>
                <a:tab pos="3022600" algn="l"/>
              </a:tabLst>
            </a:pPr>
            <a:r>
              <a:rPr lang="en-US" sz="2300" dirty="0">
                <a:latin typeface="Times New Roman" pitchFamily="18" charset="0"/>
                <a:cs typeface="Times New Roman" pitchFamily="18" charset="0"/>
              </a:rPr>
              <a:t>equal interior </a:t>
            </a:r>
            <a:r>
              <a:rPr lang="en-US" sz="2300" dirty="0" smtClean="0">
                <a:latin typeface="Times New Roman" pitchFamily="18" charset="0"/>
                <a:cs typeface="Times New Roman" pitchFamily="18" charset="0"/>
              </a:rPr>
              <a:t>angles	 </a:t>
            </a:r>
            <a:r>
              <a:rPr lang="en-US" dirty="0" smtClean="0">
                <a:latin typeface="Times New Roman" pitchFamily="18" charset="0"/>
                <a:cs typeface="Times New Roman" pitchFamily="18" charset="0"/>
              </a:rPr>
              <a:t> </a:t>
            </a:r>
            <a:r>
              <a:rPr lang="en-US" sz="2300" dirty="0" smtClean="0">
                <a:latin typeface="Times New Roman" pitchFamily="18" charset="0"/>
                <a:cs typeface="Times New Roman" pitchFamily="18" charset="0"/>
              </a:rPr>
              <a:t>=</a:t>
            </a:r>
            <a:r>
              <a:rPr lang="en-US" sz="2300" dirty="0" smtClean="0">
                <a:latin typeface="Times New Roman" pitchFamily="18" charset="0"/>
                <a:cs typeface="Times New Roman" pitchFamily="18" charset="0"/>
                <a:sym typeface="Symbol"/>
              </a:rPr>
              <a:t> 720 </a:t>
            </a:r>
            <a:r>
              <a:rPr lang="en-US" sz="2300" dirty="0" smtClean="0">
                <a:latin typeface="Times New Roman"/>
                <a:cs typeface="Times New Roman"/>
                <a:sym typeface="Symbol"/>
              </a:rPr>
              <a:t>– </a:t>
            </a:r>
            <a:r>
              <a:rPr lang="en-US" sz="2300" dirty="0" smtClean="0">
                <a:latin typeface="Times New Roman" pitchFamily="18" charset="0"/>
                <a:cs typeface="Times New Roman" pitchFamily="18" charset="0"/>
                <a:sym typeface="Symbol"/>
              </a:rPr>
              <a:t>500</a:t>
            </a:r>
          </a:p>
          <a:p>
            <a:pPr>
              <a:tabLst>
                <a:tab pos="3022600" algn="l"/>
              </a:tabLst>
            </a:pPr>
            <a:r>
              <a:rPr lang="en-US" sz="2300" dirty="0">
                <a:latin typeface="Times New Roman" pitchFamily="18" charset="0"/>
                <a:cs typeface="Times New Roman" pitchFamily="18" charset="0"/>
                <a:sym typeface="Symbol"/>
              </a:rPr>
              <a:t>	</a:t>
            </a:r>
            <a:r>
              <a:rPr lang="en-US" sz="2300" dirty="0" smtClean="0">
                <a:latin typeface="Times New Roman" pitchFamily="18" charset="0"/>
                <a:cs typeface="Times New Roman" pitchFamily="18" charset="0"/>
                <a:sym typeface="Symbol"/>
              </a:rPr>
              <a:t> </a:t>
            </a:r>
            <a:r>
              <a:rPr lang="en-US" dirty="0" smtClean="0">
                <a:latin typeface="Times New Roman" pitchFamily="18" charset="0"/>
                <a:cs typeface="Times New Roman" pitchFamily="18" charset="0"/>
                <a:sym typeface="Symbol"/>
              </a:rPr>
              <a:t> </a:t>
            </a:r>
            <a:r>
              <a:rPr lang="en-US" sz="2300" dirty="0" smtClean="0">
                <a:latin typeface="Times New Roman" pitchFamily="18" charset="0"/>
                <a:cs typeface="Times New Roman" pitchFamily="18" charset="0"/>
                <a:sym typeface="Symbol"/>
              </a:rPr>
              <a:t>= 220</a:t>
            </a:r>
          </a:p>
          <a:p>
            <a:pPr>
              <a:tabLst>
                <a:tab pos="4467225" algn="l"/>
              </a:tabLst>
            </a:pPr>
            <a:r>
              <a:rPr lang="en-US" sz="2300" dirty="0" smtClean="0">
                <a:latin typeface="Times New Roman" pitchFamily="18" charset="0"/>
                <a:cs typeface="Times New Roman" pitchFamily="18" charset="0"/>
                <a:sym typeface="Symbol"/>
              </a:rPr>
              <a:t>     </a:t>
            </a:r>
            <a:r>
              <a:rPr lang="en-US" sz="2300" dirty="0" smtClean="0">
                <a:latin typeface="Times New Roman" pitchFamily="18" charset="0"/>
                <a:cs typeface="Times New Roman" pitchFamily="18" charset="0"/>
              </a:rPr>
              <a:t>the </a:t>
            </a:r>
            <a:r>
              <a:rPr lang="en-US" sz="2300" dirty="0">
                <a:latin typeface="Times New Roman" pitchFamily="18" charset="0"/>
                <a:cs typeface="Times New Roman" pitchFamily="18" charset="0"/>
              </a:rPr>
              <a:t>size of one of the </a:t>
            </a:r>
            <a:r>
              <a:rPr lang="en-US" sz="2300" dirty="0" smtClean="0">
                <a:latin typeface="Times New Roman" pitchFamily="18" charset="0"/>
                <a:cs typeface="Times New Roman" pitchFamily="18" charset="0"/>
              </a:rPr>
              <a:t/>
            </a:r>
            <a:br>
              <a:rPr lang="en-US" sz="2300" dirty="0" smtClean="0">
                <a:latin typeface="Times New Roman" pitchFamily="18" charset="0"/>
                <a:cs typeface="Times New Roman" pitchFamily="18" charset="0"/>
              </a:rPr>
            </a:br>
            <a:endParaRPr lang="en-US" sz="600" dirty="0" smtClean="0">
              <a:latin typeface="Times New Roman" pitchFamily="18" charset="0"/>
              <a:cs typeface="Times New Roman" pitchFamily="18" charset="0"/>
            </a:endParaRPr>
          </a:p>
          <a:p>
            <a:pPr>
              <a:tabLst>
                <a:tab pos="3022600" algn="l"/>
              </a:tabLst>
            </a:pPr>
            <a:r>
              <a:rPr lang="en-US" sz="2300" dirty="0" smtClean="0">
                <a:latin typeface="Times New Roman" pitchFamily="18" charset="0"/>
                <a:cs typeface="Times New Roman" pitchFamily="18" charset="0"/>
              </a:rPr>
              <a:t>remaining interior angles	 </a:t>
            </a:r>
            <a:r>
              <a:rPr lang="en-US" sz="2000" dirty="0" smtClean="0">
                <a:latin typeface="Times New Roman" pitchFamily="18" charset="0"/>
                <a:cs typeface="Times New Roman" pitchFamily="18" charset="0"/>
              </a:rPr>
              <a:t> </a:t>
            </a:r>
            <a:r>
              <a:rPr lang="en-US" sz="2300" dirty="0" smtClean="0">
                <a:latin typeface="Times New Roman" pitchFamily="18" charset="0"/>
                <a:cs typeface="Times New Roman" pitchFamily="18" charset="0"/>
              </a:rPr>
              <a:t>= </a:t>
            </a:r>
            <a:endParaRPr lang="en-US" sz="2300" dirty="0">
              <a:latin typeface="Times New Roman" pitchFamily="18" charset="0"/>
              <a:cs typeface="Times New Roman" pitchFamily="18" charset="0"/>
            </a:endParaRPr>
          </a:p>
        </p:txBody>
      </p:sp>
      <p:pic>
        <p:nvPicPr>
          <p:cNvPr id="31746" name="Picture 2" descr="\\172.16.2.26\Conver\CARRIBEAN\MATHEMATICS_VOL-1_PPT_DESIGN\Incoming\Volume_01\Equations\Revision_Exam_4\Eqn167h.wmf"/>
          <p:cNvPicPr>
            <a:picLocks noChangeAspect="1" noChangeArrowheads="1"/>
          </p:cNvPicPr>
          <p:nvPr/>
        </p:nvPicPr>
        <p:blipFill>
          <a:blip r:embed="rId2" cstate="print">
            <a:extLst>
              <a:ext uri="{28A0092B-C50C-407E-A947-70E740481C1C}">
                <a14:useLocalDpi xmlns:a14="http://schemas.microsoft.com/office/drawing/2010/main" xmlns="" val="0"/>
              </a:ext>
            </a:extLst>
          </a:blip>
          <a:srcRect/>
          <a:stretch>
            <a:fillRect/>
          </a:stretch>
        </p:blipFill>
        <p:spPr bwMode="auto">
          <a:xfrm>
            <a:off x="4485290" y="6083300"/>
            <a:ext cx="1447800" cy="698500"/>
          </a:xfrm>
          <a:prstGeom prst="rect">
            <a:avLst/>
          </a:prstGeom>
          <a:noFill/>
          <a:extLst>
            <a:ext uri="{909E8E84-426E-40DD-AFC4-6F175D3DCCD1}">
              <a14:hiddenFill xmlns:a14="http://schemas.microsoft.com/office/drawing/2010/main" xmlns="">
                <a:solidFill>
                  <a:srgbClr val="FFFFFF"/>
                </a:solidFill>
              </a14:hiddenFill>
            </a:ext>
          </a:extLst>
        </p:spPr>
      </p:pic>
      <p:sp>
        <p:nvSpPr>
          <p:cNvPr id="8" name="Rectangle 7"/>
          <p:cNvSpPr/>
          <p:nvPr/>
        </p:nvSpPr>
        <p:spPr>
          <a:xfrm>
            <a:off x="457200" y="2209800"/>
            <a:ext cx="627095" cy="446276"/>
          </a:xfrm>
          <a:prstGeom prst="rect">
            <a:avLst/>
          </a:prstGeom>
        </p:spPr>
        <p:txBody>
          <a:bodyPr wrap="none">
            <a:spAutoFit/>
          </a:bodyPr>
          <a:lstStyle/>
          <a:p>
            <a:r>
              <a:rPr lang="en-US" sz="2300" b="1" dirty="0" smtClean="0">
                <a:latin typeface="Times New Roman" pitchFamily="18" charset="0"/>
                <a:cs typeface="Times New Roman" pitchFamily="18" charset="0"/>
              </a:rPr>
              <a:t>57. </a:t>
            </a:r>
            <a:endParaRPr lang="en-US" sz="2300" dirty="0">
              <a:latin typeface="Times New Roman" pitchFamily="18" charset="0"/>
              <a:cs typeface="Times New Roman" pitchFamily="18" charset="0"/>
            </a:endParaRPr>
          </a:p>
        </p:txBody>
      </p:sp>
      <p:sp>
        <p:nvSpPr>
          <p:cNvPr id="5" name="TextBox 4"/>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4 Paper 1</a:t>
            </a:r>
          </a:p>
        </p:txBody>
      </p:sp>
    </p:spTree>
    <p:extLst>
      <p:ext uri="{BB962C8B-B14F-4D97-AF65-F5344CB8AC3E}">
        <p14:creationId xmlns:p14="http://schemas.microsoft.com/office/powerpoint/2010/main" xmlns="" val="364451315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p:cTn id="7" dur="500" fill="hold"/>
                                        <p:tgtEl>
                                          <p:spTgt spid="8"/>
                                        </p:tgtEl>
                                        <p:attrNameLst>
                                          <p:attrName>ppt_w</p:attrName>
                                        </p:attrNameLst>
                                      </p:cBhvr>
                                      <p:tavLst>
                                        <p:tav tm="0">
                                          <p:val>
                                            <p:fltVal val="0"/>
                                          </p:val>
                                        </p:tav>
                                        <p:tav tm="100000">
                                          <p:val>
                                            <p:strVal val="#ppt_w"/>
                                          </p:val>
                                        </p:tav>
                                      </p:tavLst>
                                    </p:anim>
                                    <p:anim calcmode="lin" valueType="num">
                                      <p:cBhvr>
                                        <p:cTn id="8" dur="500" fill="hold"/>
                                        <p:tgtEl>
                                          <p:spTgt spid="8"/>
                                        </p:tgtEl>
                                        <p:attrNameLst>
                                          <p:attrName>ppt_h</p:attrName>
                                        </p:attrNameLst>
                                      </p:cBhvr>
                                      <p:tavLst>
                                        <p:tav tm="0">
                                          <p:val>
                                            <p:fltVal val="0"/>
                                          </p:val>
                                        </p:tav>
                                        <p:tav tm="100000">
                                          <p:val>
                                            <p:strVal val="#ppt_h"/>
                                          </p:val>
                                        </p:tav>
                                      </p:tavLst>
                                    </p:anim>
                                    <p:animEffect transition="in" filter="fade">
                                      <p:cBhvr>
                                        <p:cTn id="9" dur="500"/>
                                        <p:tgtEl>
                                          <p:spTgt spid="8"/>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3">
                                            <p:txEl>
                                              <p:pRg st="0" end="0"/>
                                            </p:txEl>
                                          </p:spTgt>
                                        </p:tgtEl>
                                        <p:attrNameLst>
                                          <p:attrName>style.visibility</p:attrName>
                                        </p:attrNameLst>
                                      </p:cBhvr>
                                      <p:to>
                                        <p:strVal val="visible"/>
                                      </p:to>
                                    </p:set>
                                    <p:anim calcmode="lin" valueType="num">
                                      <p:cBhvr>
                                        <p:cTn id="12" dur="500" fill="hold"/>
                                        <p:tgtEl>
                                          <p:spTgt spid="3">
                                            <p:txEl>
                                              <p:pRg st="0" end="0"/>
                                            </p:txEl>
                                          </p:spTgt>
                                        </p:tgtEl>
                                        <p:attrNameLst>
                                          <p:attrName>ppt_w</p:attrName>
                                        </p:attrNameLst>
                                      </p:cBhvr>
                                      <p:tavLst>
                                        <p:tav tm="0">
                                          <p:val>
                                            <p:fltVal val="0"/>
                                          </p:val>
                                        </p:tav>
                                        <p:tav tm="100000">
                                          <p:val>
                                            <p:strVal val="#ppt_w"/>
                                          </p:val>
                                        </p:tav>
                                      </p:tavLst>
                                    </p:anim>
                                    <p:anim calcmode="lin" valueType="num">
                                      <p:cBhvr>
                                        <p:cTn id="13" dur="500" fill="hold"/>
                                        <p:tgtEl>
                                          <p:spTgt spid="3">
                                            <p:txEl>
                                              <p:pRg st="0" end="0"/>
                                            </p:txEl>
                                          </p:spTgt>
                                        </p:tgtEl>
                                        <p:attrNameLst>
                                          <p:attrName>ppt_h</p:attrName>
                                        </p:attrNameLst>
                                      </p:cBhvr>
                                      <p:tavLst>
                                        <p:tav tm="0">
                                          <p:val>
                                            <p:fltVal val="0"/>
                                          </p:val>
                                        </p:tav>
                                        <p:tav tm="100000">
                                          <p:val>
                                            <p:strVal val="#ppt_h"/>
                                          </p:val>
                                        </p:tav>
                                      </p:tavLst>
                                    </p:anim>
                                    <p:animEffect transition="in" filter="fade">
                                      <p:cBhvr>
                                        <p:cTn id="14" dur="500"/>
                                        <p:tgtEl>
                                          <p:spTgt spid="3">
                                            <p:txEl>
                                              <p:pRg st="0" end="0"/>
                                            </p:txEl>
                                          </p:spTgt>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3">
                                            <p:txEl>
                                              <p:pRg st="1" end="1"/>
                                            </p:txEl>
                                          </p:spTgt>
                                        </p:tgtEl>
                                        <p:attrNameLst>
                                          <p:attrName>style.visibility</p:attrName>
                                        </p:attrNameLst>
                                      </p:cBhvr>
                                      <p:to>
                                        <p:strVal val="visible"/>
                                      </p:to>
                                    </p:set>
                                    <p:anim calcmode="lin" valueType="num">
                                      <p:cBhvr>
                                        <p:cTn id="17" dur="500" fill="hold"/>
                                        <p:tgtEl>
                                          <p:spTgt spid="3">
                                            <p:txEl>
                                              <p:pRg st="1" end="1"/>
                                            </p:txEl>
                                          </p:spTgt>
                                        </p:tgtEl>
                                        <p:attrNameLst>
                                          <p:attrName>ppt_w</p:attrName>
                                        </p:attrNameLst>
                                      </p:cBhvr>
                                      <p:tavLst>
                                        <p:tav tm="0">
                                          <p:val>
                                            <p:fltVal val="0"/>
                                          </p:val>
                                        </p:tav>
                                        <p:tav tm="100000">
                                          <p:val>
                                            <p:strVal val="#ppt_w"/>
                                          </p:val>
                                        </p:tav>
                                      </p:tavLst>
                                    </p:anim>
                                    <p:anim calcmode="lin" valueType="num">
                                      <p:cBhvr>
                                        <p:cTn id="18" dur="500" fill="hold"/>
                                        <p:tgtEl>
                                          <p:spTgt spid="3">
                                            <p:txEl>
                                              <p:pRg st="1" end="1"/>
                                            </p:txEl>
                                          </p:spTgt>
                                        </p:tgtEl>
                                        <p:attrNameLst>
                                          <p:attrName>ppt_h</p:attrName>
                                        </p:attrNameLst>
                                      </p:cBhvr>
                                      <p:tavLst>
                                        <p:tav tm="0">
                                          <p:val>
                                            <p:fltVal val="0"/>
                                          </p:val>
                                        </p:tav>
                                        <p:tav tm="100000">
                                          <p:val>
                                            <p:strVal val="#ppt_h"/>
                                          </p:val>
                                        </p:tav>
                                      </p:tavLst>
                                    </p:anim>
                                    <p:animEffect transition="in" filter="fade">
                                      <p:cBhvr>
                                        <p:cTn id="19" dur="500"/>
                                        <p:tgtEl>
                                          <p:spTgt spid="3">
                                            <p:txEl>
                                              <p:pRg st="1" end="1"/>
                                            </p:txEl>
                                          </p:spTgt>
                                        </p:tgtEl>
                                      </p:cBhvr>
                                    </p:animEffect>
                                  </p:childTnLst>
                                </p:cTn>
                              </p:par>
                              <p:par>
                                <p:cTn id="20" presetID="53" presetClass="entr" presetSubtype="16" fill="hold" grpId="0" nodeType="withEffect">
                                  <p:stCondLst>
                                    <p:cond delay="0"/>
                                  </p:stCondLst>
                                  <p:childTnLst>
                                    <p:set>
                                      <p:cBhvr>
                                        <p:cTn id="21" dur="1" fill="hold">
                                          <p:stCondLst>
                                            <p:cond delay="0"/>
                                          </p:stCondLst>
                                        </p:cTn>
                                        <p:tgtEl>
                                          <p:spTgt spid="3">
                                            <p:txEl>
                                              <p:pRg st="2" end="2"/>
                                            </p:txEl>
                                          </p:spTgt>
                                        </p:tgtEl>
                                        <p:attrNameLst>
                                          <p:attrName>style.visibility</p:attrName>
                                        </p:attrNameLst>
                                      </p:cBhvr>
                                      <p:to>
                                        <p:strVal val="visible"/>
                                      </p:to>
                                    </p:set>
                                    <p:anim calcmode="lin" valueType="num">
                                      <p:cBhvr>
                                        <p:cTn id="22" dur="500" fill="hold"/>
                                        <p:tgtEl>
                                          <p:spTgt spid="3">
                                            <p:txEl>
                                              <p:pRg st="2" end="2"/>
                                            </p:txEl>
                                          </p:spTgt>
                                        </p:tgtEl>
                                        <p:attrNameLst>
                                          <p:attrName>ppt_w</p:attrName>
                                        </p:attrNameLst>
                                      </p:cBhvr>
                                      <p:tavLst>
                                        <p:tav tm="0">
                                          <p:val>
                                            <p:fltVal val="0"/>
                                          </p:val>
                                        </p:tav>
                                        <p:tav tm="100000">
                                          <p:val>
                                            <p:strVal val="#ppt_w"/>
                                          </p:val>
                                        </p:tav>
                                      </p:tavLst>
                                    </p:anim>
                                    <p:anim calcmode="lin" valueType="num">
                                      <p:cBhvr>
                                        <p:cTn id="23" dur="500" fill="hold"/>
                                        <p:tgtEl>
                                          <p:spTgt spid="3">
                                            <p:txEl>
                                              <p:pRg st="2" end="2"/>
                                            </p:txEl>
                                          </p:spTgt>
                                        </p:tgtEl>
                                        <p:attrNameLst>
                                          <p:attrName>ppt_h</p:attrName>
                                        </p:attrNameLst>
                                      </p:cBhvr>
                                      <p:tavLst>
                                        <p:tav tm="0">
                                          <p:val>
                                            <p:fltVal val="0"/>
                                          </p:val>
                                        </p:tav>
                                        <p:tav tm="100000">
                                          <p:val>
                                            <p:strVal val="#ppt_h"/>
                                          </p:val>
                                        </p:tav>
                                      </p:tavLst>
                                    </p:anim>
                                    <p:animEffect transition="in" filter="fade">
                                      <p:cBhvr>
                                        <p:cTn id="24" dur="500"/>
                                        <p:tgtEl>
                                          <p:spTgt spid="3">
                                            <p:txEl>
                                              <p:pRg st="2" end="2"/>
                                            </p:txEl>
                                          </p:spTgt>
                                        </p:tgtEl>
                                      </p:cBhvr>
                                    </p:animEffect>
                                  </p:childTnLst>
                                </p:cTn>
                              </p:par>
                              <p:par>
                                <p:cTn id="25" presetID="53" presetClass="entr" presetSubtype="16" fill="hold" grpId="0" nodeType="withEffect">
                                  <p:stCondLst>
                                    <p:cond delay="0"/>
                                  </p:stCondLst>
                                  <p:childTnLst>
                                    <p:set>
                                      <p:cBhvr>
                                        <p:cTn id="26" dur="1" fill="hold">
                                          <p:stCondLst>
                                            <p:cond delay="0"/>
                                          </p:stCondLst>
                                        </p:cTn>
                                        <p:tgtEl>
                                          <p:spTgt spid="3">
                                            <p:txEl>
                                              <p:pRg st="3" end="3"/>
                                            </p:txEl>
                                          </p:spTgt>
                                        </p:tgtEl>
                                        <p:attrNameLst>
                                          <p:attrName>style.visibility</p:attrName>
                                        </p:attrNameLst>
                                      </p:cBhvr>
                                      <p:to>
                                        <p:strVal val="visible"/>
                                      </p:to>
                                    </p:set>
                                    <p:anim calcmode="lin" valueType="num">
                                      <p:cBhvr>
                                        <p:cTn id="27" dur="500" fill="hold"/>
                                        <p:tgtEl>
                                          <p:spTgt spid="3">
                                            <p:txEl>
                                              <p:pRg st="3" end="3"/>
                                            </p:txEl>
                                          </p:spTgt>
                                        </p:tgtEl>
                                        <p:attrNameLst>
                                          <p:attrName>ppt_w</p:attrName>
                                        </p:attrNameLst>
                                      </p:cBhvr>
                                      <p:tavLst>
                                        <p:tav tm="0">
                                          <p:val>
                                            <p:fltVal val="0"/>
                                          </p:val>
                                        </p:tav>
                                        <p:tav tm="100000">
                                          <p:val>
                                            <p:strVal val="#ppt_w"/>
                                          </p:val>
                                        </p:tav>
                                      </p:tavLst>
                                    </p:anim>
                                    <p:anim calcmode="lin" valueType="num">
                                      <p:cBhvr>
                                        <p:cTn id="28" dur="500" fill="hold"/>
                                        <p:tgtEl>
                                          <p:spTgt spid="3">
                                            <p:txEl>
                                              <p:pRg st="3" end="3"/>
                                            </p:txEl>
                                          </p:spTgt>
                                        </p:tgtEl>
                                        <p:attrNameLst>
                                          <p:attrName>ppt_h</p:attrName>
                                        </p:attrNameLst>
                                      </p:cBhvr>
                                      <p:tavLst>
                                        <p:tav tm="0">
                                          <p:val>
                                            <p:fltVal val="0"/>
                                          </p:val>
                                        </p:tav>
                                        <p:tav tm="100000">
                                          <p:val>
                                            <p:strVal val="#ppt_h"/>
                                          </p:val>
                                        </p:tav>
                                      </p:tavLst>
                                    </p:anim>
                                    <p:animEffect transition="in" filter="fade">
                                      <p:cBhvr>
                                        <p:cTn id="29" dur="500"/>
                                        <p:tgtEl>
                                          <p:spTgt spid="3">
                                            <p:txEl>
                                              <p:pRg st="3" end="3"/>
                                            </p:txEl>
                                          </p:spTgt>
                                        </p:tgtEl>
                                      </p:cBhvr>
                                    </p:animEffect>
                                  </p:childTnLst>
                                </p:cTn>
                              </p:par>
                              <p:par>
                                <p:cTn id="30" presetID="53" presetClass="entr" presetSubtype="16" fill="hold" grpId="0" nodeType="withEffect">
                                  <p:stCondLst>
                                    <p:cond delay="0"/>
                                  </p:stCondLst>
                                  <p:childTnLst>
                                    <p:set>
                                      <p:cBhvr>
                                        <p:cTn id="31" dur="1" fill="hold">
                                          <p:stCondLst>
                                            <p:cond delay="0"/>
                                          </p:stCondLst>
                                        </p:cTn>
                                        <p:tgtEl>
                                          <p:spTgt spid="3">
                                            <p:txEl>
                                              <p:pRg st="4" end="4"/>
                                            </p:txEl>
                                          </p:spTgt>
                                        </p:tgtEl>
                                        <p:attrNameLst>
                                          <p:attrName>style.visibility</p:attrName>
                                        </p:attrNameLst>
                                      </p:cBhvr>
                                      <p:to>
                                        <p:strVal val="visible"/>
                                      </p:to>
                                    </p:set>
                                    <p:anim calcmode="lin" valueType="num">
                                      <p:cBhvr>
                                        <p:cTn id="32" dur="500" fill="hold"/>
                                        <p:tgtEl>
                                          <p:spTgt spid="3">
                                            <p:txEl>
                                              <p:pRg st="4" end="4"/>
                                            </p:txEl>
                                          </p:spTgt>
                                        </p:tgtEl>
                                        <p:attrNameLst>
                                          <p:attrName>ppt_w</p:attrName>
                                        </p:attrNameLst>
                                      </p:cBhvr>
                                      <p:tavLst>
                                        <p:tav tm="0">
                                          <p:val>
                                            <p:fltVal val="0"/>
                                          </p:val>
                                        </p:tav>
                                        <p:tav tm="100000">
                                          <p:val>
                                            <p:strVal val="#ppt_w"/>
                                          </p:val>
                                        </p:tav>
                                      </p:tavLst>
                                    </p:anim>
                                    <p:anim calcmode="lin" valueType="num">
                                      <p:cBhvr>
                                        <p:cTn id="33" dur="500" fill="hold"/>
                                        <p:tgtEl>
                                          <p:spTgt spid="3">
                                            <p:txEl>
                                              <p:pRg st="4" end="4"/>
                                            </p:txEl>
                                          </p:spTgt>
                                        </p:tgtEl>
                                        <p:attrNameLst>
                                          <p:attrName>ppt_h</p:attrName>
                                        </p:attrNameLst>
                                      </p:cBhvr>
                                      <p:tavLst>
                                        <p:tav tm="0">
                                          <p:val>
                                            <p:fltVal val="0"/>
                                          </p:val>
                                        </p:tav>
                                        <p:tav tm="100000">
                                          <p:val>
                                            <p:strVal val="#ppt_h"/>
                                          </p:val>
                                        </p:tav>
                                      </p:tavLst>
                                    </p:anim>
                                    <p:animEffect transition="in" filter="fade">
                                      <p:cBhvr>
                                        <p:cTn id="34" dur="500"/>
                                        <p:tgtEl>
                                          <p:spTgt spid="3">
                                            <p:txEl>
                                              <p:pRg st="4" end="4"/>
                                            </p:txEl>
                                          </p:spTgt>
                                        </p:tgtEl>
                                      </p:cBhvr>
                                    </p:animEffect>
                                  </p:childTnLst>
                                </p:cTn>
                              </p:par>
                              <p:par>
                                <p:cTn id="35" presetID="53" presetClass="entr" presetSubtype="16" fill="hold" grpId="0" nodeType="withEffect">
                                  <p:stCondLst>
                                    <p:cond delay="0"/>
                                  </p:stCondLst>
                                  <p:childTnLst>
                                    <p:set>
                                      <p:cBhvr>
                                        <p:cTn id="36" dur="1" fill="hold">
                                          <p:stCondLst>
                                            <p:cond delay="0"/>
                                          </p:stCondLst>
                                        </p:cTn>
                                        <p:tgtEl>
                                          <p:spTgt spid="3">
                                            <p:txEl>
                                              <p:pRg st="5" end="5"/>
                                            </p:txEl>
                                          </p:spTgt>
                                        </p:tgtEl>
                                        <p:attrNameLst>
                                          <p:attrName>style.visibility</p:attrName>
                                        </p:attrNameLst>
                                      </p:cBhvr>
                                      <p:to>
                                        <p:strVal val="visible"/>
                                      </p:to>
                                    </p:set>
                                    <p:anim calcmode="lin" valueType="num">
                                      <p:cBhvr>
                                        <p:cTn id="37" dur="500" fill="hold"/>
                                        <p:tgtEl>
                                          <p:spTgt spid="3">
                                            <p:txEl>
                                              <p:pRg st="5" end="5"/>
                                            </p:txEl>
                                          </p:spTgt>
                                        </p:tgtEl>
                                        <p:attrNameLst>
                                          <p:attrName>ppt_w</p:attrName>
                                        </p:attrNameLst>
                                      </p:cBhvr>
                                      <p:tavLst>
                                        <p:tav tm="0">
                                          <p:val>
                                            <p:fltVal val="0"/>
                                          </p:val>
                                        </p:tav>
                                        <p:tav tm="100000">
                                          <p:val>
                                            <p:strVal val="#ppt_w"/>
                                          </p:val>
                                        </p:tav>
                                      </p:tavLst>
                                    </p:anim>
                                    <p:anim calcmode="lin" valueType="num">
                                      <p:cBhvr>
                                        <p:cTn id="38" dur="500" fill="hold"/>
                                        <p:tgtEl>
                                          <p:spTgt spid="3">
                                            <p:txEl>
                                              <p:pRg st="5" end="5"/>
                                            </p:txEl>
                                          </p:spTgt>
                                        </p:tgtEl>
                                        <p:attrNameLst>
                                          <p:attrName>ppt_h</p:attrName>
                                        </p:attrNameLst>
                                      </p:cBhvr>
                                      <p:tavLst>
                                        <p:tav tm="0">
                                          <p:val>
                                            <p:fltVal val="0"/>
                                          </p:val>
                                        </p:tav>
                                        <p:tav tm="100000">
                                          <p:val>
                                            <p:strVal val="#ppt_h"/>
                                          </p:val>
                                        </p:tav>
                                      </p:tavLst>
                                    </p:anim>
                                    <p:animEffect transition="in" filter="fade">
                                      <p:cBhvr>
                                        <p:cTn id="39" dur="500"/>
                                        <p:tgtEl>
                                          <p:spTgt spid="3">
                                            <p:txEl>
                                              <p:pRg st="5" end="5"/>
                                            </p:txEl>
                                          </p:spTgt>
                                        </p:tgtEl>
                                      </p:cBhvr>
                                    </p:animEffect>
                                  </p:childTnLst>
                                </p:cTn>
                              </p:par>
                              <p:par>
                                <p:cTn id="40" presetID="53" presetClass="entr" presetSubtype="16" fill="hold" grpId="0" nodeType="withEffect">
                                  <p:stCondLst>
                                    <p:cond delay="0"/>
                                  </p:stCondLst>
                                  <p:childTnLst>
                                    <p:set>
                                      <p:cBhvr>
                                        <p:cTn id="41" dur="1" fill="hold">
                                          <p:stCondLst>
                                            <p:cond delay="0"/>
                                          </p:stCondLst>
                                        </p:cTn>
                                        <p:tgtEl>
                                          <p:spTgt spid="3">
                                            <p:txEl>
                                              <p:pRg st="6" end="6"/>
                                            </p:txEl>
                                          </p:spTgt>
                                        </p:tgtEl>
                                        <p:attrNameLst>
                                          <p:attrName>style.visibility</p:attrName>
                                        </p:attrNameLst>
                                      </p:cBhvr>
                                      <p:to>
                                        <p:strVal val="visible"/>
                                      </p:to>
                                    </p:set>
                                    <p:anim calcmode="lin" valueType="num">
                                      <p:cBhvr>
                                        <p:cTn id="42" dur="500" fill="hold"/>
                                        <p:tgtEl>
                                          <p:spTgt spid="3">
                                            <p:txEl>
                                              <p:pRg st="6" end="6"/>
                                            </p:txEl>
                                          </p:spTgt>
                                        </p:tgtEl>
                                        <p:attrNameLst>
                                          <p:attrName>ppt_w</p:attrName>
                                        </p:attrNameLst>
                                      </p:cBhvr>
                                      <p:tavLst>
                                        <p:tav tm="0">
                                          <p:val>
                                            <p:fltVal val="0"/>
                                          </p:val>
                                        </p:tav>
                                        <p:tav tm="100000">
                                          <p:val>
                                            <p:strVal val="#ppt_w"/>
                                          </p:val>
                                        </p:tav>
                                      </p:tavLst>
                                    </p:anim>
                                    <p:anim calcmode="lin" valueType="num">
                                      <p:cBhvr>
                                        <p:cTn id="43" dur="500" fill="hold"/>
                                        <p:tgtEl>
                                          <p:spTgt spid="3">
                                            <p:txEl>
                                              <p:pRg st="6" end="6"/>
                                            </p:txEl>
                                          </p:spTgt>
                                        </p:tgtEl>
                                        <p:attrNameLst>
                                          <p:attrName>ppt_h</p:attrName>
                                        </p:attrNameLst>
                                      </p:cBhvr>
                                      <p:tavLst>
                                        <p:tav tm="0">
                                          <p:val>
                                            <p:fltVal val="0"/>
                                          </p:val>
                                        </p:tav>
                                        <p:tav tm="100000">
                                          <p:val>
                                            <p:strVal val="#ppt_h"/>
                                          </p:val>
                                        </p:tav>
                                      </p:tavLst>
                                    </p:anim>
                                    <p:animEffect transition="in" filter="fade">
                                      <p:cBhvr>
                                        <p:cTn id="44" dur="500"/>
                                        <p:tgtEl>
                                          <p:spTgt spid="3">
                                            <p:txEl>
                                              <p:pRg st="6" end="6"/>
                                            </p:txEl>
                                          </p:spTgt>
                                        </p:tgtEl>
                                      </p:cBhvr>
                                    </p:animEffect>
                                  </p:childTnLst>
                                </p:cTn>
                              </p:par>
                              <p:par>
                                <p:cTn id="45" presetID="53" presetClass="entr" presetSubtype="16" fill="hold" grpId="0" nodeType="withEffect">
                                  <p:stCondLst>
                                    <p:cond delay="0"/>
                                  </p:stCondLst>
                                  <p:childTnLst>
                                    <p:set>
                                      <p:cBhvr>
                                        <p:cTn id="46" dur="1" fill="hold">
                                          <p:stCondLst>
                                            <p:cond delay="0"/>
                                          </p:stCondLst>
                                        </p:cTn>
                                        <p:tgtEl>
                                          <p:spTgt spid="3">
                                            <p:txEl>
                                              <p:pRg st="7" end="7"/>
                                            </p:txEl>
                                          </p:spTgt>
                                        </p:tgtEl>
                                        <p:attrNameLst>
                                          <p:attrName>style.visibility</p:attrName>
                                        </p:attrNameLst>
                                      </p:cBhvr>
                                      <p:to>
                                        <p:strVal val="visible"/>
                                      </p:to>
                                    </p:set>
                                    <p:anim calcmode="lin" valueType="num">
                                      <p:cBhvr>
                                        <p:cTn id="47" dur="500" fill="hold"/>
                                        <p:tgtEl>
                                          <p:spTgt spid="3">
                                            <p:txEl>
                                              <p:pRg st="7" end="7"/>
                                            </p:txEl>
                                          </p:spTgt>
                                        </p:tgtEl>
                                        <p:attrNameLst>
                                          <p:attrName>ppt_w</p:attrName>
                                        </p:attrNameLst>
                                      </p:cBhvr>
                                      <p:tavLst>
                                        <p:tav tm="0">
                                          <p:val>
                                            <p:fltVal val="0"/>
                                          </p:val>
                                        </p:tav>
                                        <p:tav tm="100000">
                                          <p:val>
                                            <p:strVal val="#ppt_w"/>
                                          </p:val>
                                        </p:tav>
                                      </p:tavLst>
                                    </p:anim>
                                    <p:anim calcmode="lin" valueType="num">
                                      <p:cBhvr>
                                        <p:cTn id="48" dur="500" fill="hold"/>
                                        <p:tgtEl>
                                          <p:spTgt spid="3">
                                            <p:txEl>
                                              <p:pRg st="7" end="7"/>
                                            </p:txEl>
                                          </p:spTgt>
                                        </p:tgtEl>
                                        <p:attrNameLst>
                                          <p:attrName>ppt_h</p:attrName>
                                        </p:attrNameLst>
                                      </p:cBhvr>
                                      <p:tavLst>
                                        <p:tav tm="0">
                                          <p:val>
                                            <p:fltVal val="0"/>
                                          </p:val>
                                        </p:tav>
                                        <p:tav tm="100000">
                                          <p:val>
                                            <p:strVal val="#ppt_h"/>
                                          </p:val>
                                        </p:tav>
                                      </p:tavLst>
                                    </p:anim>
                                    <p:animEffect transition="in" filter="fade">
                                      <p:cBhvr>
                                        <p:cTn id="49" dur="500"/>
                                        <p:tgtEl>
                                          <p:spTgt spid="3">
                                            <p:txEl>
                                              <p:pRg st="7" end="7"/>
                                            </p:txEl>
                                          </p:spTgt>
                                        </p:tgtEl>
                                      </p:cBhvr>
                                    </p:animEffect>
                                  </p:childTnLst>
                                </p:cTn>
                              </p:par>
                              <p:par>
                                <p:cTn id="50" presetID="53" presetClass="entr" presetSubtype="16" fill="hold" grpId="0" nodeType="withEffect">
                                  <p:stCondLst>
                                    <p:cond delay="0"/>
                                  </p:stCondLst>
                                  <p:childTnLst>
                                    <p:set>
                                      <p:cBhvr>
                                        <p:cTn id="51" dur="1" fill="hold">
                                          <p:stCondLst>
                                            <p:cond delay="0"/>
                                          </p:stCondLst>
                                        </p:cTn>
                                        <p:tgtEl>
                                          <p:spTgt spid="3">
                                            <p:txEl>
                                              <p:pRg st="8" end="8"/>
                                            </p:txEl>
                                          </p:spTgt>
                                        </p:tgtEl>
                                        <p:attrNameLst>
                                          <p:attrName>style.visibility</p:attrName>
                                        </p:attrNameLst>
                                      </p:cBhvr>
                                      <p:to>
                                        <p:strVal val="visible"/>
                                      </p:to>
                                    </p:set>
                                    <p:anim calcmode="lin" valueType="num">
                                      <p:cBhvr>
                                        <p:cTn id="52" dur="500" fill="hold"/>
                                        <p:tgtEl>
                                          <p:spTgt spid="3">
                                            <p:txEl>
                                              <p:pRg st="8" end="8"/>
                                            </p:txEl>
                                          </p:spTgt>
                                        </p:tgtEl>
                                        <p:attrNameLst>
                                          <p:attrName>ppt_w</p:attrName>
                                        </p:attrNameLst>
                                      </p:cBhvr>
                                      <p:tavLst>
                                        <p:tav tm="0">
                                          <p:val>
                                            <p:fltVal val="0"/>
                                          </p:val>
                                        </p:tav>
                                        <p:tav tm="100000">
                                          <p:val>
                                            <p:strVal val="#ppt_w"/>
                                          </p:val>
                                        </p:tav>
                                      </p:tavLst>
                                    </p:anim>
                                    <p:anim calcmode="lin" valueType="num">
                                      <p:cBhvr>
                                        <p:cTn id="53" dur="500" fill="hold"/>
                                        <p:tgtEl>
                                          <p:spTgt spid="3">
                                            <p:txEl>
                                              <p:pRg st="8" end="8"/>
                                            </p:txEl>
                                          </p:spTgt>
                                        </p:tgtEl>
                                        <p:attrNameLst>
                                          <p:attrName>ppt_h</p:attrName>
                                        </p:attrNameLst>
                                      </p:cBhvr>
                                      <p:tavLst>
                                        <p:tav tm="0">
                                          <p:val>
                                            <p:fltVal val="0"/>
                                          </p:val>
                                        </p:tav>
                                        <p:tav tm="100000">
                                          <p:val>
                                            <p:strVal val="#ppt_h"/>
                                          </p:val>
                                        </p:tav>
                                      </p:tavLst>
                                    </p:anim>
                                    <p:animEffect transition="in" filter="fade">
                                      <p:cBhvr>
                                        <p:cTn id="54" dur="500"/>
                                        <p:tgtEl>
                                          <p:spTgt spid="3">
                                            <p:txEl>
                                              <p:pRg st="8" end="8"/>
                                            </p:txEl>
                                          </p:spTgt>
                                        </p:tgtEl>
                                      </p:cBhvr>
                                    </p:animEffect>
                                  </p:childTnLst>
                                </p:cTn>
                              </p:par>
                              <p:par>
                                <p:cTn id="55" presetID="53" presetClass="entr" presetSubtype="16" fill="hold" grpId="0" nodeType="withEffect">
                                  <p:stCondLst>
                                    <p:cond delay="0"/>
                                  </p:stCondLst>
                                  <p:childTnLst>
                                    <p:set>
                                      <p:cBhvr>
                                        <p:cTn id="56" dur="1" fill="hold">
                                          <p:stCondLst>
                                            <p:cond delay="0"/>
                                          </p:stCondLst>
                                        </p:cTn>
                                        <p:tgtEl>
                                          <p:spTgt spid="3">
                                            <p:txEl>
                                              <p:pRg st="9" end="9"/>
                                            </p:txEl>
                                          </p:spTgt>
                                        </p:tgtEl>
                                        <p:attrNameLst>
                                          <p:attrName>style.visibility</p:attrName>
                                        </p:attrNameLst>
                                      </p:cBhvr>
                                      <p:to>
                                        <p:strVal val="visible"/>
                                      </p:to>
                                    </p:set>
                                    <p:anim calcmode="lin" valueType="num">
                                      <p:cBhvr>
                                        <p:cTn id="57" dur="500" fill="hold"/>
                                        <p:tgtEl>
                                          <p:spTgt spid="3">
                                            <p:txEl>
                                              <p:pRg st="9" end="9"/>
                                            </p:txEl>
                                          </p:spTgt>
                                        </p:tgtEl>
                                        <p:attrNameLst>
                                          <p:attrName>ppt_w</p:attrName>
                                        </p:attrNameLst>
                                      </p:cBhvr>
                                      <p:tavLst>
                                        <p:tav tm="0">
                                          <p:val>
                                            <p:fltVal val="0"/>
                                          </p:val>
                                        </p:tav>
                                        <p:tav tm="100000">
                                          <p:val>
                                            <p:strVal val="#ppt_w"/>
                                          </p:val>
                                        </p:tav>
                                      </p:tavLst>
                                    </p:anim>
                                    <p:anim calcmode="lin" valueType="num">
                                      <p:cBhvr>
                                        <p:cTn id="58" dur="500" fill="hold"/>
                                        <p:tgtEl>
                                          <p:spTgt spid="3">
                                            <p:txEl>
                                              <p:pRg st="9" end="9"/>
                                            </p:txEl>
                                          </p:spTgt>
                                        </p:tgtEl>
                                        <p:attrNameLst>
                                          <p:attrName>ppt_h</p:attrName>
                                        </p:attrNameLst>
                                      </p:cBhvr>
                                      <p:tavLst>
                                        <p:tav tm="0">
                                          <p:val>
                                            <p:fltVal val="0"/>
                                          </p:val>
                                        </p:tav>
                                        <p:tav tm="100000">
                                          <p:val>
                                            <p:strVal val="#ppt_h"/>
                                          </p:val>
                                        </p:tav>
                                      </p:tavLst>
                                    </p:anim>
                                    <p:animEffect transition="in" filter="fade">
                                      <p:cBhvr>
                                        <p:cTn id="59" dur="500"/>
                                        <p:tgtEl>
                                          <p:spTgt spid="3">
                                            <p:txEl>
                                              <p:pRg st="9" end="9"/>
                                            </p:txEl>
                                          </p:spTgt>
                                        </p:tgtEl>
                                      </p:cBhvr>
                                    </p:animEffect>
                                  </p:childTnLst>
                                </p:cTn>
                              </p:par>
                              <p:par>
                                <p:cTn id="60" presetID="53" presetClass="entr" presetSubtype="16" fill="hold" grpId="0" nodeType="withEffect">
                                  <p:stCondLst>
                                    <p:cond delay="0"/>
                                  </p:stCondLst>
                                  <p:childTnLst>
                                    <p:set>
                                      <p:cBhvr>
                                        <p:cTn id="61" dur="1" fill="hold">
                                          <p:stCondLst>
                                            <p:cond delay="0"/>
                                          </p:stCondLst>
                                        </p:cTn>
                                        <p:tgtEl>
                                          <p:spTgt spid="3">
                                            <p:txEl>
                                              <p:pRg st="10" end="10"/>
                                            </p:txEl>
                                          </p:spTgt>
                                        </p:tgtEl>
                                        <p:attrNameLst>
                                          <p:attrName>style.visibility</p:attrName>
                                        </p:attrNameLst>
                                      </p:cBhvr>
                                      <p:to>
                                        <p:strVal val="visible"/>
                                      </p:to>
                                    </p:set>
                                    <p:anim calcmode="lin" valueType="num">
                                      <p:cBhvr>
                                        <p:cTn id="62" dur="500" fill="hold"/>
                                        <p:tgtEl>
                                          <p:spTgt spid="3">
                                            <p:txEl>
                                              <p:pRg st="10" end="10"/>
                                            </p:txEl>
                                          </p:spTgt>
                                        </p:tgtEl>
                                        <p:attrNameLst>
                                          <p:attrName>ppt_w</p:attrName>
                                        </p:attrNameLst>
                                      </p:cBhvr>
                                      <p:tavLst>
                                        <p:tav tm="0">
                                          <p:val>
                                            <p:fltVal val="0"/>
                                          </p:val>
                                        </p:tav>
                                        <p:tav tm="100000">
                                          <p:val>
                                            <p:strVal val="#ppt_w"/>
                                          </p:val>
                                        </p:tav>
                                      </p:tavLst>
                                    </p:anim>
                                    <p:anim calcmode="lin" valueType="num">
                                      <p:cBhvr>
                                        <p:cTn id="63" dur="500" fill="hold"/>
                                        <p:tgtEl>
                                          <p:spTgt spid="3">
                                            <p:txEl>
                                              <p:pRg st="10" end="10"/>
                                            </p:txEl>
                                          </p:spTgt>
                                        </p:tgtEl>
                                        <p:attrNameLst>
                                          <p:attrName>ppt_h</p:attrName>
                                        </p:attrNameLst>
                                      </p:cBhvr>
                                      <p:tavLst>
                                        <p:tav tm="0">
                                          <p:val>
                                            <p:fltVal val="0"/>
                                          </p:val>
                                        </p:tav>
                                        <p:tav tm="100000">
                                          <p:val>
                                            <p:strVal val="#ppt_h"/>
                                          </p:val>
                                        </p:tav>
                                      </p:tavLst>
                                    </p:anim>
                                    <p:animEffect transition="in" filter="fade">
                                      <p:cBhvr>
                                        <p:cTn id="64" dur="500"/>
                                        <p:tgtEl>
                                          <p:spTgt spid="3">
                                            <p:txEl>
                                              <p:pRg st="10" end="10"/>
                                            </p:txEl>
                                          </p:spTgt>
                                        </p:tgtEl>
                                      </p:cBhvr>
                                    </p:animEffect>
                                  </p:childTnLst>
                                </p:cTn>
                              </p:par>
                              <p:par>
                                <p:cTn id="65" presetID="53" presetClass="entr" presetSubtype="16" fill="hold" grpId="0" nodeType="withEffect">
                                  <p:stCondLst>
                                    <p:cond delay="0"/>
                                  </p:stCondLst>
                                  <p:childTnLst>
                                    <p:set>
                                      <p:cBhvr>
                                        <p:cTn id="66" dur="1" fill="hold">
                                          <p:stCondLst>
                                            <p:cond delay="0"/>
                                          </p:stCondLst>
                                        </p:cTn>
                                        <p:tgtEl>
                                          <p:spTgt spid="3">
                                            <p:txEl>
                                              <p:pRg st="11" end="11"/>
                                            </p:txEl>
                                          </p:spTgt>
                                        </p:tgtEl>
                                        <p:attrNameLst>
                                          <p:attrName>style.visibility</p:attrName>
                                        </p:attrNameLst>
                                      </p:cBhvr>
                                      <p:to>
                                        <p:strVal val="visible"/>
                                      </p:to>
                                    </p:set>
                                    <p:anim calcmode="lin" valueType="num">
                                      <p:cBhvr>
                                        <p:cTn id="67" dur="500" fill="hold"/>
                                        <p:tgtEl>
                                          <p:spTgt spid="3">
                                            <p:txEl>
                                              <p:pRg st="11" end="11"/>
                                            </p:txEl>
                                          </p:spTgt>
                                        </p:tgtEl>
                                        <p:attrNameLst>
                                          <p:attrName>ppt_w</p:attrName>
                                        </p:attrNameLst>
                                      </p:cBhvr>
                                      <p:tavLst>
                                        <p:tav tm="0">
                                          <p:val>
                                            <p:fltVal val="0"/>
                                          </p:val>
                                        </p:tav>
                                        <p:tav tm="100000">
                                          <p:val>
                                            <p:strVal val="#ppt_w"/>
                                          </p:val>
                                        </p:tav>
                                      </p:tavLst>
                                    </p:anim>
                                    <p:anim calcmode="lin" valueType="num">
                                      <p:cBhvr>
                                        <p:cTn id="68" dur="500" fill="hold"/>
                                        <p:tgtEl>
                                          <p:spTgt spid="3">
                                            <p:txEl>
                                              <p:pRg st="11" end="11"/>
                                            </p:txEl>
                                          </p:spTgt>
                                        </p:tgtEl>
                                        <p:attrNameLst>
                                          <p:attrName>ppt_h</p:attrName>
                                        </p:attrNameLst>
                                      </p:cBhvr>
                                      <p:tavLst>
                                        <p:tav tm="0">
                                          <p:val>
                                            <p:fltVal val="0"/>
                                          </p:val>
                                        </p:tav>
                                        <p:tav tm="100000">
                                          <p:val>
                                            <p:strVal val="#ppt_h"/>
                                          </p:val>
                                        </p:tav>
                                      </p:tavLst>
                                    </p:anim>
                                    <p:animEffect transition="in" filter="fade">
                                      <p:cBhvr>
                                        <p:cTn id="69" dur="500"/>
                                        <p:tgtEl>
                                          <p:spTgt spid="3">
                                            <p:txEl>
                                              <p:pRg st="11" end="11"/>
                                            </p:txEl>
                                          </p:spTgt>
                                        </p:tgtEl>
                                      </p:cBhvr>
                                    </p:animEffect>
                                  </p:childTnLst>
                                </p:cTn>
                              </p:par>
                              <p:par>
                                <p:cTn id="70" presetID="53" presetClass="entr" presetSubtype="16" fill="hold" nodeType="withEffect">
                                  <p:stCondLst>
                                    <p:cond delay="0"/>
                                  </p:stCondLst>
                                  <p:childTnLst>
                                    <p:set>
                                      <p:cBhvr>
                                        <p:cTn id="71" dur="1" fill="hold">
                                          <p:stCondLst>
                                            <p:cond delay="0"/>
                                          </p:stCondLst>
                                        </p:cTn>
                                        <p:tgtEl>
                                          <p:spTgt spid="31746"/>
                                        </p:tgtEl>
                                        <p:attrNameLst>
                                          <p:attrName>style.visibility</p:attrName>
                                        </p:attrNameLst>
                                      </p:cBhvr>
                                      <p:to>
                                        <p:strVal val="visible"/>
                                      </p:to>
                                    </p:set>
                                    <p:anim calcmode="lin" valueType="num">
                                      <p:cBhvr>
                                        <p:cTn id="72" dur="500" fill="hold"/>
                                        <p:tgtEl>
                                          <p:spTgt spid="31746"/>
                                        </p:tgtEl>
                                        <p:attrNameLst>
                                          <p:attrName>ppt_w</p:attrName>
                                        </p:attrNameLst>
                                      </p:cBhvr>
                                      <p:tavLst>
                                        <p:tav tm="0">
                                          <p:val>
                                            <p:fltVal val="0"/>
                                          </p:val>
                                        </p:tav>
                                        <p:tav tm="100000">
                                          <p:val>
                                            <p:strVal val="#ppt_w"/>
                                          </p:val>
                                        </p:tav>
                                      </p:tavLst>
                                    </p:anim>
                                    <p:anim calcmode="lin" valueType="num">
                                      <p:cBhvr>
                                        <p:cTn id="73" dur="500" fill="hold"/>
                                        <p:tgtEl>
                                          <p:spTgt spid="31746"/>
                                        </p:tgtEl>
                                        <p:attrNameLst>
                                          <p:attrName>ppt_h</p:attrName>
                                        </p:attrNameLst>
                                      </p:cBhvr>
                                      <p:tavLst>
                                        <p:tav tm="0">
                                          <p:val>
                                            <p:fltVal val="0"/>
                                          </p:val>
                                        </p:tav>
                                        <p:tav tm="100000">
                                          <p:val>
                                            <p:strVal val="#ppt_h"/>
                                          </p:val>
                                        </p:tav>
                                      </p:tavLst>
                                    </p:anim>
                                    <p:animEffect transition="in" filter="fade">
                                      <p:cBhvr>
                                        <p:cTn id="74" dur="500"/>
                                        <p:tgtEl>
                                          <p:spTgt spid="317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P spid="8" grpId="0"/>
    </p:bldLst>
  </p:timing>
</p:sld>
</file>

<file path=ppt/slides/slide7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a:xfrm>
            <a:off x="1196387" y="2667000"/>
            <a:ext cx="5280613" cy="446276"/>
          </a:xfrm>
          <a:prstGeom prst="rect">
            <a:avLst/>
          </a:prstGeom>
        </p:spPr>
        <p:txBody>
          <a:bodyPr wrap="none">
            <a:spAutoFit/>
          </a:bodyPr>
          <a:lstStyle/>
          <a:p>
            <a:r>
              <a:rPr lang="en-US" sz="2300" dirty="0">
                <a:latin typeface="Times New Roman" pitchFamily="18" charset="0"/>
                <a:cs typeface="Times New Roman" pitchFamily="18" charset="0"/>
              </a:rPr>
              <a:t>The point </a:t>
            </a:r>
            <a:r>
              <a:rPr lang="en-US" sz="2300" i="1" dirty="0">
                <a:latin typeface="Times New Roman" pitchFamily="18" charset="0"/>
                <a:cs typeface="Times New Roman" pitchFamily="18" charset="0"/>
              </a:rPr>
              <a:t>P</a:t>
            </a:r>
            <a:r>
              <a:rPr lang="en-US" sz="2300" dirty="0">
                <a:latin typeface="Times New Roman" pitchFamily="18" charset="0"/>
                <a:cs typeface="Times New Roman" pitchFamily="18" charset="0"/>
              </a:rPr>
              <a:t>(4, </a:t>
            </a:r>
            <a:r>
              <a:rPr lang="en-US" sz="2300" dirty="0" smtClean="0">
                <a:latin typeface="Times New Roman"/>
                <a:cs typeface="Times New Roman"/>
              </a:rPr>
              <a:t>– </a:t>
            </a:r>
            <a:r>
              <a:rPr lang="en-US" sz="2300" dirty="0" smtClean="0">
                <a:latin typeface="Times New Roman" pitchFamily="18" charset="0"/>
                <a:cs typeface="Times New Roman" pitchFamily="18" charset="0"/>
              </a:rPr>
              <a:t>7</a:t>
            </a:r>
            <a:r>
              <a:rPr lang="en-US" sz="2300" dirty="0">
                <a:latin typeface="Times New Roman" pitchFamily="18" charset="0"/>
                <a:cs typeface="Times New Roman" pitchFamily="18" charset="0"/>
              </a:rPr>
              <a:t>) is translated by a sector</a:t>
            </a:r>
          </a:p>
        </p:txBody>
      </p:sp>
      <p:sp>
        <p:nvSpPr>
          <p:cNvPr id="4" name="Rectangle 3"/>
          <p:cNvSpPr/>
          <p:nvPr/>
        </p:nvSpPr>
        <p:spPr>
          <a:xfrm>
            <a:off x="609600" y="2667000"/>
            <a:ext cx="627095" cy="446276"/>
          </a:xfrm>
          <a:prstGeom prst="rect">
            <a:avLst/>
          </a:prstGeom>
        </p:spPr>
        <p:txBody>
          <a:bodyPr wrap="none">
            <a:spAutoFit/>
          </a:bodyPr>
          <a:lstStyle/>
          <a:p>
            <a:r>
              <a:rPr lang="en-US" sz="2300" b="1" smtClean="0">
                <a:latin typeface="Times New Roman" pitchFamily="18" charset="0"/>
                <a:cs typeface="Times New Roman" pitchFamily="18" charset="0"/>
              </a:rPr>
              <a:t>58. </a:t>
            </a:r>
            <a:endParaRPr lang="en-US" sz="2300" dirty="0">
              <a:latin typeface="Times New Roman" pitchFamily="18" charset="0"/>
              <a:cs typeface="Times New Roman" pitchFamily="18" charset="0"/>
            </a:endParaRPr>
          </a:p>
        </p:txBody>
      </p:sp>
      <p:pic>
        <p:nvPicPr>
          <p:cNvPr id="32770" name="Picture 2" descr="\\172.16.2.26\Conver\CARRIBEAN\MATHEMATICS_VOL-1_PPT_DESIGN\Incoming\Volume_01\Equations\Revision_Exam_4\Eqn154.wmf"/>
          <p:cNvPicPr>
            <a:picLocks noChangeAspect="1" noChangeArrowheads="1"/>
          </p:cNvPicPr>
          <p:nvPr/>
        </p:nvPicPr>
        <p:blipFill>
          <a:blip r:embed="rId2" cstate="print">
            <a:extLst>
              <a:ext uri="{28A0092B-C50C-407E-A947-70E740481C1C}">
                <a14:useLocalDpi xmlns:a14="http://schemas.microsoft.com/office/drawing/2010/main" xmlns="" val="0"/>
              </a:ext>
            </a:extLst>
          </a:blip>
          <a:srcRect/>
          <a:stretch>
            <a:fillRect/>
          </a:stretch>
        </p:blipFill>
        <p:spPr bwMode="auto">
          <a:xfrm>
            <a:off x="1308100" y="3133725"/>
            <a:ext cx="749300" cy="838200"/>
          </a:xfrm>
          <a:prstGeom prst="rect">
            <a:avLst/>
          </a:prstGeom>
          <a:noFill/>
          <a:extLst>
            <a:ext uri="{909E8E84-426E-40DD-AFC4-6F175D3DCCD1}">
              <a14:hiddenFill xmlns:a14="http://schemas.microsoft.com/office/drawing/2010/main" xmlns="">
                <a:solidFill>
                  <a:srgbClr val="FFFFFF"/>
                </a:solidFill>
              </a14:hiddenFill>
            </a:ext>
          </a:extLst>
        </p:spPr>
      </p:pic>
      <p:sp>
        <p:nvSpPr>
          <p:cNvPr id="5" name="Rectangle 4"/>
          <p:cNvSpPr/>
          <p:nvPr/>
        </p:nvSpPr>
        <p:spPr>
          <a:xfrm>
            <a:off x="2032268" y="3284480"/>
            <a:ext cx="4627677" cy="446276"/>
          </a:xfrm>
          <a:prstGeom prst="rect">
            <a:avLst/>
          </a:prstGeom>
        </p:spPr>
        <p:txBody>
          <a:bodyPr wrap="none">
            <a:spAutoFit/>
          </a:bodyPr>
          <a:lstStyle/>
          <a:p>
            <a:r>
              <a:rPr lang="en-US" sz="2300" dirty="0" smtClean="0">
                <a:latin typeface="Times New Roman" pitchFamily="18" charset="0"/>
                <a:cs typeface="Times New Roman" pitchFamily="18" charset="0"/>
              </a:rPr>
              <a:t>The </a:t>
            </a:r>
            <a:r>
              <a:rPr lang="en-US" sz="2300" dirty="0">
                <a:latin typeface="Times New Roman" pitchFamily="18" charset="0"/>
                <a:cs typeface="Times New Roman" pitchFamily="18" charset="0"/>
              </a:rPr>
              <a:t>coordinates of the image of </a:t>
            </a:r>
            <a:r>
              <a:rPr lang="en-US" sz="2300" i="1" dirty="0">
                <a:latin typeface="Times New Roman" pitchFamily="18" charset="0"/>
                <a:cs typeface="Times New Roman" pitchFamily="18" charset="0"/>
              </a:rPr>
              <a:t>P </a:t>
            </a:r>
            <a:r>
              <a:rPr lang="en-US" sz="2300" dirty="0">
                <a:latin typeface="Times New Roman" pitchFamily="18" charset="0"/>
                <a:cs typeface="Times New Roman" pitchFamily="18" charset="0"/>
              </a:rPr>
              <a:t>are</a:t>
            </a:r>
          </a:p>
        </p:txBody>
      </p:sp>
      <p:sp>
        <p:nvSpPr>
          <p:cNvPr id="8" name="Content Placeholder 10"/>
          <p:cNvSpPr txBox="1">
            <a:spLocks/>
          </p:cNvSpPr>
          <p:nvPr/>
        </p:nvSpPr>
        <p:spPr>
          <a:xfrm>
            <a:off x="1273634" y="4343400"/>
            <a:ext cx="2153623" cy="446276"/>
          </a:xfrm>
          <a:prstGeom prst="rect">
            <a:avLst/>
          </a:prstGeom>
        </p:spPr>
        <p:txBody>
          <a:bodyPr wrap="square">
            <a:spAutoFit/>
          </a:bodyPr>
          <a:lstStyle>
            <a:lvl1pPr marL="274320" indent="-274320" algn="l" defTabSz="914400" rtl="0" eaLnBrk="1" latinLnBrk="0" hangingPunct="1">
              <a:spcBef>
                <a:spcPct val="20000"/>
              </a:spcBef>
              <a:buClr>
                <a:schemeClr val="accent1"/>
              </a:buClr>
              <a:buSzPct val="100000"/>
              <a:buFont typeface="Symbol" pitchFamily="18" charset="2"/>
              <a:buChar char=""/>
              <a:defRPr sz="2400" kern="1200">
                <a:solidFill>
                  <a:schemeClr val="tx2"/>
                </a:solidFill>
                <a:latin typeface="+mn-lt"/>
                <a:ea typeface="+mn-ea"/>
                <a:cs typeface="+mn-cs"/>
              </a:defRPr>
            </a:lvl1pPr>
            <a:lvl2pPr marL="576263" indent="-274320" algn="l" defTabSz="914400" rtl="0" eaLnBrk="1" latinLnBrk="0" hangingPunct="1">
              <a:spcBef>
                <a:spcPct val="20000"/>
              </a:spcBef>
              <a:buClr>
                <a:schemeClr val="accent1"/>
              </a:buClr>
              <a:buSzPct val="100000"/>
              <a:buFont typeface="Symbol" pitchFamily="18" charset="2"/>
              <a:buChar char=""/>
              <a:defRPr sz="2200" kern="1200">
                <a:solidFill>
                  <a:schemeClr val="tx2"/>
                </a:solidFill>
                <a:latin typeface="+mn-lt"/>
                <a:ea typeface="+mn-ea"/>
                <a:cs typeface="+mn-cs"/>
              </a:defRPr>
            </a:lvl2pPr>
            <a:lvl3pPr marL="855663" indent="-228600" algn="l" defTabSz="914400" rtl="0" eaLnBrk="1" latinLnBrk="0" hangingPunct="1">
              <a:spcBef>
                <a:spcPct val="20000"/>
              </a:spcBef>
              <a:buClr>
                <a:schemeClr val="accent1"/>
              </a:buClr>
              <a:buSzPct val="100000"/>
              <a:buFont typeface="Symbol" pitchFamily="18" charset="2"/>
              <a:buChar char=""/>
              <a:defRPr sz="2000" kern="1200">
                <a:solidFill>
                  <a:schemeClr val="tx2"/>
                </a:solidFill>
                <a:latin typeface="+mn-lt"/>
                <a:ea typeface="+mn-ea"/>
                <a:cs typeface="+mn-cs"/>
              </a:defRPr>
            </a:lvl3pPr>
            <a:lvl4pPr marL="1143000" indent="-228600" algn="l" defTabSz="914400" rtl="0" eaLnBrk="1" latinLnBrk="0" hangingPunct="1">
              <a:spcBef>
                <a:spcPct val="20000"/>
              </a:spcBef>
              <a:buClr>
                <a:schemeClr val="accent1"/>
              </a:buClr>
              <a:buSzPct val="100000"/>
              <a:buFont typeface="Symbol" pitchFamily="18" charset="2"/>
              <a:buChar char=""/>
              <a:defRPr sz="1800" kern="1200">
                <a:solidFill>
                  <a:schemeClr val="tx2"/>
                </a:solidFill>
                <a:latin typeface="+mn-lt"/>
                <a:ea typeface="+mn-ea"/>
                <a:cs typeface="+mn-cs"/>
              </a:defRPr>
            </a:lvl4pPr>
            <a:lvl5pPr marL="1463040" indent="-228600" algn="l" defTabSz="914400" rtl="0" eaLnBrk="1" latinLnBrk="0" hangingPunct="1">
              <a:spcBef>
                <a:spcPct val="20000"/>
              </a:spcBef>
              <a:buClr>
                <a:schemeClr val="accent1"/>
              </a:buClr>
              <a:buSzPct val="100000"/>
              <a:buFont typeface="Symbol" pitchFamily="18" charset="2"/>
              <a:buChar char=""/>
              <a:defRPr sz="1600" kern="1200">
                <a:solidFill>
                  <a:schemeClr val="tx2"/>
                </a:solidFill>
                <a:latin typeface="+mn-lt"/>
                <a:ea typeface="+mn-ea"/>
                <a:cs typeface="+mn-cs"/>
              </a:defRPr>
            </a:lvl5pPr>
            <a:lvl6pPr marL="178308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6pPr>
            <a:lvl7pPr marL="210312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7pPr>
            <a:lvl8pPr marL="242316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8pPr>
            <a:lvl9pPr marL="274320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9pPr>
          </a:lstStyle>
          <a:p>
            <a:pPr algn="just">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(A) (</a:t>
            </a:r>
            <a:r>
              <a:rPr lang="en-US" sz="2300" dirty="0" smtClean="0">
                <a:solidFill>
                  <a:schemeClr val="tx1"/>
                </a:solidFill>
                <a:latin typeface="Times New Roman"/>
                <a:cs typeface="Times New Roman"/>
              </a:rPr>
              <a:t>–2, –2</a:t>
            </a:r>
            <a:r>
              <a:rPr lang="en-US" sz="2300" dirty="0" smtClean="0">
                <a:solidFill>
                  <a:schemeClr val="tx1"/>
                </a:solidFill>
                <a:latin typeface="Times New Roman" pitchFamily="18" charset="0"/>
                <a:cs typeface="Times New Roman" pitchFamily="18" charset="0"/>
              </a:rPr>
              <a:t>)</a:t>
            </a:r>
            <a:endParaRPr lang="en-US" sz="2300" baseline="30000" dirty="0">
              <a:solidFill>
                <a:schemeClr val="tx1"/>
              </a:solidFill>
              <a:latin typeface="Times New Roman" pitchFamily="18" charset="0"/>
              <a:cs typeface="Times New Roman" pitchFamily="18" charset="0"/>
            </a:endParaRPr>
          </a:p>
        </p:txBody>
      </p:sp>
      <p:sp>
        <p:nvSpPr>
          <p:cNvPr id="9" name="Content Placeholder 10"/>
          <p:cNvSpPr txBox="1">
            <a:spLocks/>
          </p:cNvSpPr>
          <p:nvPr/>
        </p:nvSpPr>
        <p:spPr>
          <a:xfrm>
            <a:off x="3672090" y="4343400"/>
            <a:ext cx="2307461" cy="446276"/>
          </a:xfrm>
          <a:prstGeom prst="rect">
            <a:avLst/>
          </a:prstGeom>
        </p:spPr>
        <p:txBody>
          <a:bodyPr wrap="square">
            <a:spAutoFit/>
          </a:bodyPr>
          <a:lstStyle>
            <a:lvl1pPr marL="274320" indent="-274320" algn="l" defTabSz="914400" rtl="0" eaLnBrk="1" latinLnBrk="0" hangingPunct="1">
              <a:spcBef>
                <a:spcPct val="20000"/>
              </a:spcBef>
              <a:buClr>
                <a:schemeClr val="accent1"/>
              </a:buClr>
              <a:buSzPct val="100000"/>
              <a:buFont typeface="Symbol" pitchFamily="18" charset="2"/>
              <a:buChar char=""/>
              <a:defRPr sz="2400" kern="1200">
                <a:solidFill>
                  <a:schemeClr val="tx2"/>
                </a:solidFill>
                <a:latin typeface="+mn-lt"/>
                <a:ea typeface="+mn-ea"/>
                <a:cs typeface="+mn-cs"/>
              </a:defRPr>
            </a:lvl1pPr>
            <a:lvl2pPr marL="576263" indent="-274320" algn="l" defTabSz="914400" rtl="0" eaLnBrk="1" latinLnBrk="0" hangingPunct="1">
              <a:spcBef>
                <a:spcPct val="20000"/>
              </a:spcBef>
              <a:buClr>
                <a:schemeClr val="accent1"/>
              </a:buClr>
              <a:buSzPct val="100000"/>
              <a:buFont typeface="Symbol" pitchFamily="18" charset="2"/>
              <a:buChar char=""/>
              <a:defRPr sz="2200" kern="1200">
                <a:solidFill>
                  <a:schemeClr val="tx2"/>
                </a:solidFill>
                <a:latin typeface="+mn-lt"/>
                <a:ea typeface="+mn-ea"/>
                <a:cs typeface="+mn-cs"/>
              </a:defRPr>
            </a:lvl2pPr>
            <a:lvl3pPr marL="855663" indent="-228600" algn="l" defTabSz="914400" rtl="0" eaLnBrk="1" latinLnBrk="0" hangingPunct="1">
              <a:spcBef>
                <a:spcPct val="20000"/>
              </a:spcBef>
              <a:buClr>
                <a:schemeClr val="accent1"/>
              </a:buClr>
              <a:buSzPct val="100000"/>
              <a:buFont typeface="Symbol" pitchFamily="18" charset="2"/>
              <a:buChar char=""/>
              <a:defRPr sz="2000" kern="1200">
                <a:solidFill>
                  <a:schemeClr val="tx2"/>
                </a:solidFill>
                <a:latin typeface="+mn-lt"/>
                <a:ea typeface="+mn-ea"/>
                <a:cs typeface="+mn-cs"/>
              </a:defRPr>
            </a:lvl3pPr>
            <a:lvl4pPr marL="1143000" indent="-228600" algn="l" defTabSz="914400" rtl="0" eaLnBrk="1" latinLnBrk="0" hangingPunct="1">
              <a:spcBef>
                <a:spcPct val="20000"/>
              </a:spcBef>
              <a:buClr>
                <a:schemeClr val="accent1"/>
              </a:buClr>
              <a:buSzPct val="100000"/>
              <a:buFont typeface="Symbol" pitchFamily="18" charset="2"/>
              <a:buChar char=""/>
              <a:defRPr sz="1800" kern="1200">
                <a:solidFill>
                  <a:schemeClr val="tx2"/>
                </a:solidFill>
                <a:latin typeface="+mn-lt"/>
                <a:ea typeface="+mn-ea"/>
                <a:cs typeface="+mn-cs"/>
              </a:defRPr>
            </a:lvl4pPr>
            <a:lvl5pPr marL="1463040" indent="-228600" algn="l" defTabSz="914400" rtl="0" eaLnBrk="1" latinLnBrk="0" hangingPunct="1">
              <a:spcBef>
                <a:spcPct val="20000"/>
              </a:spcBef>
              <a:buClr>
                <a:schemeClr val="accent1"/>
              </a:buClr>
              <a:buSzPct val="100000"/>
              <a:buFont typeface="Symbol" pitchFamily="18" charset="2"/>
              <a:buChar char=""/>
              <a:defRPr sz="1600" kern="1200">
                <a:solidFill>
                  <a:schemeClr val="tx2"/>
                </a:solidFill>
                <a:latin typeface="+mn-lt"/>
                <a:ea typeface="+mn-ea"/>
                <a:cs typeface="+mn-cs"/>
              </a:defRPr>
            </a:lvl5pPr>
            <a:lvl6pPr marL="178308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6pPr>
            <a:lvl7pPr marL="210312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7pPr>
            <a:lvl8pPr marL="242316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8pPr>
            <a:lvl9pPr marL="274320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9pPr>
          </a:lstStyle>
          <a:p>
            <a:pPr algn="just">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(B)</a:t>
            </a:r>
            <a:r>
              <a:rPr lang="en-US" sz="2300" i="1" dirty="0">
                <a:solidFill>
                  <a:schemeClr val="tx1"/>
                </a:solidFill>
                <a:latin typeface="Times New Roman" pitchFamily="18" charset="0"/>
                <a:cs typeface="Times New Roman" pitchFamily="18" charset="0"/>
              </a:rPr>
              <a:t> </a:t>
            </a:r>
            <a:r>
              <a:rPr lang="en-US" sz="2300" dirty="0">
                <a:solidFill>
                  <a:schemeClr val="tx1"/>
                </a:solidFill>
                <a:latin typeface="Times New Roman" pitchFamily="18" charset="0"/>
                <a:cs typeface="Times New Roman" pitchFamily="18" charset="0"/>
              </a:rPr>
              <a:t>(</a:t>
            </a:r>
            <a:r>
              <a:rPr lang="en-US" sz="2300" dirty="0">
                <a:solidFill>
                  <a:schemeClr val="tx1"/>
                </a:solidFill>
                <a:latin typeface="Times New Roman"/>
                <a:cs typeface="Times New Roman"/>
              </a:rPr>
              <a:t>–</a:t>
            </a:r>
            <a:r>
              <a:rPr lang="en-US" sz="2300" dirty="0" smtClean="0">
                <a:solidFill>
                  <a:schemeClr val="tx1"/>
                </a:solidFill>
                <a:latin typeface="Times New Roman"/>
                <a:cs typeface="Times New Roman"/>
              </a:rPr>
              <a:t>2, 2</a:t>
            </a:r>
            <a:r>
              <a:rPr lang="en-US" sz="2300" dirty="0">
                <a:solidFill>
                  <a:schemeClr val="tx1"/>
                </a:solidFill>
                <a:latin typeface="Times New Roman" pitchFamily="18" charset="0"/>
                <a:cs typeface="Times New Roman" pitchFamily="18" charset="0"/>
              </a:rPr>
              <a:t>)</a:t>
            </a:r>
          </a:p>
        </p:txBody>
      </p:sp>
      <p:sp>
        <p:nvSpPr>
          <p:cNvPr id="10" name="Content Placeholder 10"/>
          <p:cNvSpPr txBox="1">
            <a:spLocks/>
          </p:cNvSpPr>
          <p:nvPr/>
        </p:nvSpPr>
        <p:spPr>
          <a:xfrm>
            <a:off x="1273634" y="4849051"/>
            <a:ext cx="2339890" cy="446276"/>
          </a:xfrm>
          <a:prstGeom prst="rect">
            <a:avLst/>
          </a:prstGeom>
        </p:spPr>
        <p:txBody>
          <a:bodyPr wrap="square">
            <a:spAutoFit/>
          </a:bodyPr>
          <a:lstStyle>
            <a:lvl1pPr marL="274320" indent="-274320" algn="l" defTabSz="914400" rtl="0" eaLnBrk="1" latinLnBrk="0" hangingPunct="1">
              <a:spcBef>
                <a:spcPct val="20000"/>
              </a:spcBef>
              <a:buClr>
                <a:schemeClr val="accent1"/>
              </a:buClr>
              <a:buSzPct val="100000"/>
              <a:buFont typeface="Symbol" pitchFamily="18" charset="2"/>
              <a:buChar char=""/>
              <a:defRPr sz="2400" kern="1200">
                <a:solidFill>
                  <a:schemeClr val="tx2"/>
                </a:solidFill>
                <a:latin typeface="+mn-lt"/>
                <a:ea typeface="+mn-ea"/>
                <a:cs typeface="+mn-cs"/>
              </a:defRPr>
            </a:lvl1pPr>
            <a:lvl2pPr marL="576263" indent="-274320" algn="l" defTabSz="914400" rtl="0" eaLnBrk="1" latinLnBrk="0" hangingPunct="1">
              <a:spcBef>
                <a:spcPct val="20000"/>
              </a:spcBef>
              <a:buClr>
                <a:schemeClr val="accent1"/>
              </a:buClr>
              <a:buSzPct val="100000"/>
              <a:buFont typeface="Symbol" pitchFamily="18" charset="2"/>
              <a:buChar char=""/>
              <a:defRPr sz="2200" kern="1200">
                <a:solidFill>
                  <a:schemeClr val="tx2"/>
                </a:solidFill>
                <a:latin typeface="+mn-lt"/>
                <a:ea typeface="+mn-ea"/>
                <a:cs typeface="+mn-cs"/>
              </a:defRPr>
            </a:lvl2pPr>
            <a:lvl3pPr marL="855663" indent="-228600" algn="l" defTabSz="914400" rtl="0" eaLnBrk="1" latinLnBrk="0" hangingPunct="1">
              <a:spcBef>
                <a:spcPct val="20000"/>
              </a:spcBef>
              <a:buClr>
                <a:schemeClr val="accent1"/>
              </a:buClr>
              <a:buSzPct val="100000"/>
              <a:buFont typeface="Symbol" pitchFamily="18" charset="2"/>
              <a:buChar char=""/>
              <a:defRPr sz="2000" kern="1200">
                <a:solidFill>
                  <a:schemeClr val="tx2"/>
                </a:solidFill>
                <a:latin typeface="+mn-lt"/>
                <a:ea typeface="+mn-ea"/>
                <a:cs typeface="+mn-cs"/>
              </a:defRPr>
            </a:lvl3pPr>
            <a:lvl4pPr marL="1143000" indent="-228600" algn="l" defTabSz="914400" rtl="0" eaLnBrk="1" latinLnBrk="0" hangingPunct="1">
              <a:spcBef>
                <a:spcPct val="20000"/>
              </a:spcBef>
              <a:buClr>
                <a:schemeClr val="accent1"/>
              </a:buClr>
              <a:buSzPct val="100000"/>
              <a:buFont typeface="Symbol" pitchFamily="18" charset="2"/>
              <a:buChar char=""/>
              <a:defRPr sz="1800" kern="1200">
                <a:solidFill>
                  <a:schemeClr val="tx2"/>
                </a:solidFill>
                <a:latin typeface="+mn-lt"/>
                <a:ea typeface="+mn-ea"/>
                <a:cs typeface="+mn-cs"/>
              </a:defRPr>
            </a:lvl4pPr>
            <a:lvl5pPr marL="1463040" indent="-228600" algn="l" defTabSz="914400" rtl="0" eaLnBrk="1" latinLnBrk="0" hangingPunct="1">
              <a:spcBef>
                <a:spcPct val="20000"/>
              </a:spcBef>
              <a:buClr>
                <a:schemeClr val="accent1"/>
              </a:buClr>
              <a:buSzPct val="100000"/>
              <a:buFont typeface="Symbol" pitchFamily="18" charset="2"/>
              <a:buChar char=""/>
              <a:defRPr sz="1600" kern="1200">
                <a:solidFill>
                  <a:schemeClr val="tx2"/>
                </a:solidFill>
                <a:latin typeface="+mn-lt"/>
                <a:ea typeface="+mn-ea"/>
                <a:cs typeface="+mn-cs"/>
              </a:defRPr>
            </a:lvl5pPr>
            <a:lvl6pPr marL="178308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6pPr>
            <a:lvl7pPr marL="210312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7pPr>
            <a:lvl8pPr marL="242316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8pPr>
            <a:lvl9pPr marL="274320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9pPr>
          </a:lstStyle>
          <a:p>
            <a:pPr algn="just">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(C)</a:t>
            </a:r>
            <a:r>
              <a:rPr lang="en-US" sz="2300" i="1" dirty="0">
                <a:solidFill>
                  <a:schemeClr val="tx1"/>
                </a:solidFill>
                <a:latin typeface="Times New Roman" pitchFamily="18" charset="0"/>
                <a:cs typeface="Times New Roman" pitchFamily="18" charset="0"/>
              </a:rPr>
              <a:t> </a:t>
            </a:r>
            <a:r>
              <a:rPr lang="en-US" sz="2300" dirty="0" smtClean="0">
                <a:solidFill>
                  <a:schemeClr val="tx1"/>
                </a:solidFill>
                <a:latin typeface="Times New Roman" pitchFamily="18" charset="0"/>
                <a:cs typeface="Times New Roman" pitchFamily="18" charset="0"/>
              </a:rPr>
              <a:t>(</a:t>
            </a:r>
            <a:r>
              <a:rPr lang="en-US" sz="2300" dirty="0" smtClean="0">
                <a:solidFill>
                  <a:schemeClr val="tx1"/>
                </a:solidFill>
                <a:latin typeface="Times New Roman"/>
                <a:cs typeface="Times New Roman"/>
              </a:rPr>
              <a:t>2, </a:t>
            </a:r>
            <a:r>
              <a:rPr lang="en-US" sz="2300" dirty="0">
                <a:solidFill>
                  <a:schemeClr val="tx1"/>
                </a:solidFill>
                <a:latin typeface="Times New Roman"/>
                <a:cs typeface="Times New Roman"/>
              </a:rPr>
              <a:t>–2</a:t>
            </a:r>
            <a:r>
              <a:rPr lang="en-US" sz="2300" dirty="0">
                <a:solidFill>
                  <a:schemeClr val="tx1"/>
                </a:solidFill>
                <a:latin typeface="Times New Roman" pitchFamily="18" charset="0"/>
                <a:cs typeface="Times New Roman" pitchFamily="18" charset="0"/>
              </a:rPr>
              <a:t>)</a:t>
            </a:r>
            <a:endParaRPr lang="en-US" sz="2300" baseline="30000" dirty="0">
              <a:solidFill>
                <a:schemeClr val="tx1"/>
              </a:solidFill>
              <a:latin typeface="Times New Roman" pitchFamily="18" charset="0"/>
              <a:cs typeface="Times New Roman" pitchFamily="18" charset="0"/>
            </a:endParaRPr>
          </a:p>
        </p:txBody>
      </p:sp>
      <p:sp>
        <p:nvSpPr>
          <p:cNvPr id="11" name="Content Placeholder 10"/>
          <p:cNvSpPr txBox="1">
            <a:spLocks/>
          </p:cNvSpPr>
          <p:nvPr/>
        </p:nvSpPr>
        <p:spPr>
          <a:xfrm>
            <a:off x="3672089" y="4858195"/>
            <a:ext cx="2576311" cy="446276"/>
          </a:xfrm>
          <a:prstGeom prst="rect">
            <a:avLst/>
          </a:prstGeom>
        </p:spPr>
        <p:txBody>
          <a:bodyPr wrap="square">
            <a:spAutoFit/>
          </a:bodyPr>
          <a:lstStyle>
            <a:lvl1pPr marL="274320" indent="-274320" algn="l" defTabSz="914400" rtl="0" eaLnBrk="1" latinLnBrk="0" hangingPunct="1">
              <a:spcBef>
                <a:spcPct val="20000"/>
              </a:spcBef>
              <a:buClr>
                <a:schemeClr val="accent1"/>
              </a:buClr>
              <a:buSzPct val="100000"/>
              <a:buFont typeface="Symbol" pitchFamily="18" charset="2"/>
              <a:buChar char=""/>
              <a:defRPr sz="2400" kern="1200">
                <a:solidFill>
                  <a:schemeClr val="tx2"/>
                </a:solidFill>
                <a:latin typeface="+mn-lt"/>
                <a:ea typeface="+mn-ea"/>
                <a:cs typeface="+mn-cs"/>
              </a:defRPr>
            </a:lvl1pPr>
            <a:lvl2pPr marL="576263" indent="-274320" algn="l" defTabSz="914400" rtl="0" eaLnBrk="1" latinLnBrk="0" hangingPunct="1">
              <a:spcBef>
                <a:spcPct val="20000"/>
              </a:spcBef>
              <a:buClr>
                <a:schemeClr val="accent1"/>
              </a:buClr>
              <a:buSzPct val="100000"/>
              <a:buFont typeface="Symbol" pitchFamily="18" charset="2"/>
              <a:buChar char=""/>
              <a:defRPr sz="2200" kern="1200">
                <a:solidFill>
                  <a:schemeClr val="tx2"/>
                </a:solidFill>
                <a:latin typeface="+mn-lt"/>
                <a:ea typeface="+mn-ea"/>
                <a:cs typeface="+mn-cs"/>
              </a:defRPr>
            </a:lvl2pPr>
            <a:lvl3pPr marL="855663" indent="-228600" algn="l" defTabSz="914400" rtl="0" eaLnBrk="1" latinLnBrk="0" hangingPunct="1">
              <a:spcBef>
                <a:spcPct val="20000"/>
              </a:spcBef>
              <a:buClr>
                <a:schemeClr val="accent1"/>
              </a:buClr>
              <a:buSzPct val="100000"/>
              <a:buFont typeface="Symbol" pitchFamily="18" charset="2"/>
              <a:buChar char=""/>
              <a:defRPr sz="2000" kern="1200">
                <a:solidFill>
                  <a:schemeClr val="tx2"/>
                </a:solidFill>
                <a:latin typeface="+mn-lt"/>
                <a:ea typeface="+mn-ea"/>
                <a:cs typeface="+mn-cs"/>
              </a:defRPr>
            </a:lvl3pPr>
            <a:lvl4pPr marL="1143000" indent="-228600" algn="l" defTabSz="914400" rtl="0" eaLnBrk="1" latinLnBrk="0" hangingPunct="1">
              <a:spcBef>
                <a:spcPct val="20000"/>
              </a:spcBef>
              <a:buClr>
                <a:schemeClr val="accent1"/>
              </a:buClr>
              <a:buSzPct val="100000"/>
              <a:buFont typeface="Symbol" pitchFamily="18" charset="2"/>
              <a:buChar char=""/>
              <a:defRPr sz="1800" kern="1200">
                <a:solidFill>
                  <a:schemeClr val="tx2"/>
                </a:solidFill>
                <a:latin typeface="+mn-lt"/>
                <a:ea typeface="+mn-ea"/>
                <a:cs typeface="+mn-cs"/>
              </a:defRPr>
            </a:lvl4pPr>
            <a:lvl5pPr marL="1463040" indent="-228600" algn="l" defTabSz="914400" rtl="0" eaLnBrk="1" latinLnBrk="0" hangingPunct="1">
              <a:spcBef>
                <a:spcPct val="20000"/>
              </a:spcBef>
              <a:buClr>
                <a:schemeClr val="accent1"/>
              </a:buClr>
              <a:buSzPct val="100000"/>
              <a:buFont typeface="Symbol" pitchFamily="18" charset="2"/>
              <a:buChar char=""/>
              <a:defRPr sz="1600" kern="1200">
                <a:solidFill>
                  <a:schemeClr val="tx2"/>
                </a:solidFill>
                <a:latin typeface="+mn-lt"/>
                <a:ea typeface="+mn-ea"/>
                <a:cs typeface="+mn-cs"/>
              </a:defRPr>
            </a:lvl5pPr>
            <a:lvl6pPr marL="178308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6pPr>
            <a:lvl7pPr marL="210312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7pPr>
            <a:lvl8pPr marL="242316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8pPr>
            <a:lvl9pPr marL="274320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9pPr>
          </a:lstStyle>
          <a:p>
            <a:pPr algn="just">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(D)</a:t>
            </a:r>
            <a:r>
              <a:rPr lang="en-US" sz="2300" i="1" dirty="0">
                <a:solidFill>
                  <a:schemeClr val="tx1"/>
                </a:solidFill>
                <a:latin typeface="Times New Roman" pitchFamily="18" charset="0"/>
                <a:cs typeface="Times New Roman" pitchFamily="18" charset="0"/>
              </a:rPr>
              <a:t> </a:t>
            </a:r>
            <a:r>
              <a:rPr lang="en-US" sz="2300" dirty="0" smtClean="0">
                <a:solidFill>
                  <a:schemeClr val="tx1"/>
                </a:solidFill>
                <a:latin typeface="Times New Roman" pitchFamily="18" charset="0"/>
                <a:cs typeface="Times New Roman" pitchFamily="18" charset="0"/>
              </a:rPr>
              <a:t>(</a:t>
            </a:r>
            <a:r>
              <a:rPr lang="en-US" sz="2300" dirty="0" smtClean="0">
                <a:solidFill>
                  <a:schemeClr val="tx1"/>
                </a:solidFill>
                <a:latin typeface="Times New Roman"/>
                <a:cs typeface="Times New Roman"/>
              </a:rPr>
              <a:t>2, 2</a:t>
            </a:r>
            <a:r>
              <a:rPr lang="en-US" sz="2300" dirty="0">
                <a:solidFill>
                  <a:schemeClr val="tx1"/>
                </a:solidFill>
                <a:latin typeface="Times New Roman" pitchFamily="18" charset="0"/>
                <a:cs typeface="Times New Roman" pitchFamily="18" charset="0"/>
              </a:rPr>
              <a:t>)</a:t>
            </a:r>
          </a:p>
        </p:txBody>
      </p:sp>
      <p:sp>
        <p:nvSpPr>
          <p:cNvPr id="12" name="Notched Right Arrow 11"/>
          <p:cNvSpPr/>
          <p:nvPr/>
        </p:nvSpPr>
        <p:spPr>
          <a:xfrm>
            <a:off x="7162800" y="6019800"/>
            <a:ext cx="1782315" cy="685800"/>
          </a:xfrm>
          <a:prstGeom prst="notchedRightArrow">
            <a:avLst/>
          </a:prstGeom>
          <a:blipFill>
            <a:blip r:embed="rId3" cstate="print">
              <a:extLst>
                <a:ext uri="{BEBA8EAE-BF5A-486C-A8C5-ECC9F3942E4B}">
                  <a14:imgProps xmlns:a14="http://schemas.microsoft.com/office/drawing/2010/main" xmlns="">
                    <a14:imgLayer r:embed="rId4">
                      <a14:imgEffect>
                        <a14:brightnessContrast bright="-20000" contrast="-20000"/>
                      </a14:imgEffect>
                    </a14:imgLayer>
                  </a14:imgProps>
                </a:ex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ANSWER</a:t>
            </a:r>
            <a:endParaRPr lang="en-US" sz="2000" b="1" dirty="0">
              <a:solidFill>
                <a:schemeClr val="tx1"/>
              </a:solidFill>
              <a:latin typeface="Times New Roman" pitchFamily="18" charset="0"/>
              <a:cs typeface="Times New Roman" pitchFamily="18" charset="0"/>
            </a:endParaRPr>
          </a:p>
        </p:txBody>
      </p:sp>
      <p:sp>
        <p:nvSpPr>
          <p:cNvPr id="13" name="TextBox 12"/>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4 Paper 1</a:t>
            </a:r>
          </a:p>
        </p:txBody>
      </p:sp>
    </p:spTree>
    <p:extLst>
      <p:ext uri="{BB962C8B-B14F-4D97-AF65-F5344CB8AC3E}">
        <p14:creationId xmlns:p14="http://schemas.microsoft.com/office/powerpoint/2010/main" xmlns="" val="1804236243"/>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500" fill="hold"/>
                                        <p:tgtEl>
                                          <p:spTgt spid="4"/>
                                        </p:tgtEl>
                                        <p:attrNameLst>
                                          <p:attrName>ppt_w</p:attrName>
                                        </p:attrNameLst>
                                      </p:cBhvr>
                                      <p:tavLst>
                                        <p:tav tm="0">
                                          <p:val>
                                            <p:fltVal val="0"/>
                                          </p:val>
                                        </p:tav>
                                        <p:tav tm="100000">
                                          <p:val>
                                            <p:strVal val="#ppt_w"/>
                                          </p:val>
                                        </p:tav>
                                      </p:tavLst>
                                    </p:anim>
                                    <p:anim calcmode="lin" valueType="num">
                                      <p:cBhvr>
                                        <p:cTn id="8" dur="500" fill="hold"/>
                                        <p:tgtEl>
                                          <p:spTgt spid="4"/>
                                        </p:tgtEl>
                                        <p:attrNameLst>
                                          <p:attrName>ppt_h</p:attrName>
                                        </p:attrNameLst>
                                      </p:cBhvr>
                                      <p:tavLst>
                                        <p:tav tm="0">
                                          <p:val>
                                            <p:fltVal val="0"/>
                                          </p:val>
                                        </p:tav>
                                        <p:tav tm="100000">
                                          <p:val>
                                            <p:strVal val="#ppt_h"/>
                                          </p:val>
                                        </p:tav>
                                      </p:tavLst>
                                    </p:anim>
                                    <p:animEffect transition="in" filter="fade">
                                      <p:cBhvr>
                                        <p:cTn id="9" dur="500"/>
                                        <p:tgtEl>
                                          <p:spTgt spid="4"/>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3"/>
                                        </p:tgtEl>
                                        <p:attrNameLst>
                                          <p:attrName>style.visibility</p:attrName>
                                        </p:attrNameLst>
                                      </p:cBhvr>
                                      <p:to>
                                        <p:strVal val="visible"/>
                                      </p:to>
                                    </p:set>
                                    <p:anim calcmode="lin" valueType="num">
                                      <p:cBhvr>
                                        <p:cTn id="12" dur="500" fill="hold"/>
                                        <p:tgtEl>
                                          <p:spTgt spid="3"/>
                                        </p:tgtEl>
                                        <p:attrNameLst>
                                          <p:attrName>ppt_w</p:attrName>
                                        </p:attrNameLst>
                                      </p:cBhvr>
                                      <p:tavLst>
                                        <p:tav tm="0">
                                          <p:val>
                                            <p:fltVal val="0"/>
                                          </p:val>
                                        </p:tav>
                                        <p:tav tm="100000">
                                          <p:val>
                                            <p:strVal val="#ppt_w"/>
                                          </p:val>
                                        </p:tav>
                                      </p:tavLst>
                                    </p:anim>
                                    <p:anim calcmode="lin" valueType="num">
                                      <p:cBhvr>
                                        <p:cTn id="13" dur="500" fill="hold"/>
                                        <p:tgtEl>
                                          <p:spTgt spid="3"/>
                                        </p:tgtEl>
                                        <p:attrNameLst>
                                          <p:attrName>ppt_h</p:attrName>
                                        </p:attrNameLst>
                                      </p:cBhvr>
                                      <p:tavLst>
                                        <p:tav tm="0">
                                          <p:val>
                                            <p:fltVal val="0"/>
                                          </p:val>
                                        </p:tav>
                                        <p:tav tm="100000">
                                          <p:val>
                                            <p:strVal val="#ppt_h"/>
                                          </p:val>
                                        </p:tav>
                                      </p:tavLst>
                                    </p:anim>
                                    <p:animEffect transition="in" filter="fade">
                                      <p:cBhvr>
                                        <p:cTn id="14" dur="500"/>
                                        <p:tgtEl>
                                          <p:spTgt spid="3"/>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5"/>
                                        </p:tgtEl>
                                        <p:attrNameLst>
                                          <p:attrName>style.visibility</p:attrName>
                                        </p:attrNameLst>
                                      </p:cBhvr>
                                      <p:to>
                                        <p:strVal val="visible"/>
                                      </p:to>
                                    </p:set>
                                    <p:anim calcmode="lin" valueType="num">
                                      <p:cBhvr>
                                        <p:cTn id="17" dur="500" fill="hold"/>
                                        <p:tgtEl>
                                          <p:spTgt spid="5"/>
                                        </p:tgtEl>
                                        <p:attrNameLst>
                                          <p:attrName>ppt_w</p:attrName>
                                        </p:attrNameLst>
                                      </p:cBhvr>
                                      <p:tavLst>
                                        <p:tav tm="0">
                                          <p:val>
                                            <p:fltVal val="0"/>
                                          </p:val>
                                        </p:tav>
                                        <p:tav tm="100000">
                                          <p:val>
                                            <p:strVal val="#ppt_w"/>
                                          </p:val>
                                        </p:tav>
                                      </p:tavLst>
                                    </p:anim>
                                    <p:anim calcmode="lin" valueType="num">
                                      <p:cBhvr>
                                        <p:cTn id="18" dur="500" fill="hold"/>
                                        <p:tgtEl>
                                          <p:spTgt spid="5"/>
                                        </p:tgtEl>
                                        <p:attrNameLst>
                                          <p:attrName>ppt_h</p:attrName>
                                        </p:attrNameLst>
                                      </p:cBhvr>
                                      <p:tavLst>
                                        <p:tav tm="0">
                                          <p:val>
                                            <p:fltVal val="0"/>
                                          </p:val>
                                        </p:tav>
                                        <p:tav tm="100000">
                                          <p:val>
                                            <p:strVal val="#ppt_h"/>
                                          </p:val>
                                        </p:tav>
                                      </p:tavLst>
                                    </p:anim>
                                    <p:animEffect transition="in" filter="fade">
                                      <p:cBhvr>
                                        <p:cTn id="19" dur="500"/>
                                        <p:tgtEl>
                                          <p:spTgt spid="5"/>
                                        </p:tgtEl>
                                      </p:cBhvr>
                                    </p:animEffect>
                                  </p:childTnLst>
                                </p:cTn>
                              </p:par>
                              <p:par>
                                <p:cTn id="20" presetID="53" presetClass="entr" presetSubtype="16" fill="hold" nodeType="withEffect">
                                  <p:stCondLst>
                                    <p:cond delay="0"/>
                                  </p:stCondLst>
                                  <p:childTnLst>
                                    <p:set>
                                      <p:cBhvr>
                                        <p:cTn id="21" dur="1" fill="hold">
                                          <p:stCondLst>
                                            <p:cond delay="0"/>
                                          </p:stCondLst>
                                        </p:cTn>
                                        <p:tgtEl>
                                          <p:spTgt spid="32770"/>
                                        </p:tgtEl>
                                        <p:attrNameLst>
                                          <p:attrName>style.visibility</p:attrName>
                                        </p:attrNameLst>
                                      </p:cBhvr>
                                      <p:to>
                                        <p:strVal val="visible"/>
                                      </p:to>
                                    </p:set>
                                    <p:anim calcmode="lin" valueType="num">
                                      <p:cBhvr>
                                        <p:cTn id="22" dur="500" fill="hold"/>
                                        <p:tgtEl>
                                          <p:spTgt spid="32770"/>
                                        </p:tgtEl>
                                        <p:attrNameLst>
                                          <p:attrName>ppt_w</p:attrName>
                                        </p:attrNameLst>
                                      </p:cBhvr>
                                      <p:tavLst>
                                        <p:tav tm="0">
                                          <p:val>
                                            <p:fltVal val="0"/>
                                          </p:val>
                                        </p:tav>
                                        <p:tav tm="100000">
                                          <p:val>
                                            <p:strVal val="#ppt_w"/>
                                          </p:val>
                                        </p:tav>
                                      </p:tavLst>
                                    </p:anim>
                                    <p:anim calcmode="lin" valueType="num">
                                      <p:cBhvr>
                                        <p:cTn id="23" dur="500" fill="hold"/>
                                        <p:tgtEl>
                                          <p:spTgt spid="32770"/>
                                        </p:tgtEl>
                                        <p:attrNameLst>
                                          <p:attrName>ppt_h</p:attrName>
                                        </p:attrNameLst>
                                      </p:cBhvr>
                                      <p:tavLst>
                                        <p:tav tm="0">
                                          <p:val>
                                            <p:fltVal val="0"/>
                                          </p:val>
                                        </p:tav>
                                        <p:tav tm="100000">
                                          <p:val>
                                            <p:strVal val="#ppt_h"/>
                                          </p:val>
                                        </p:tav>
                                      </p:tavLst>
                                    </p:anim>
                                    <p:animEffect transition="in" filter="fade">
                                      <p:cBhvr>
                                        <p:cTn id="24" dur="500"/>
                                        <p:tgtEl>
                                          <p:spTgt spid="32770"/>
                                        </p:tgtEl>
                                      </p:cBhvr>
                                    </p:animEffect>
                                  </p:childTnLst>
                                </p:cTn>
                              </p:par>
                            </p:childTnLst>
                          </p:cTn>
                        </p:par>
                      </p:childTnLst>
                    </p:cTn>
                  </p:par>
                  <p:par>
                    <p:cTn id="25" fill="hold">
                      <p:stCondLst>
                        <p:cond delay="indefinite"/>
                      </p:stCondLst>
                      <p:childTnLst>
                        <p:par>
                          <p:cTn id="26" fill="hold">
                            <p:stCondLst>
                              <p:cond delay="0"/>
                            </p:stCondLst>
                            <p:childTnLst>
                              <p:par>
                                <p:cTn id="27" presetID="53" presetClass="entr" presetSubtype="16" fill="hold" grpId="0" nodeType="clickEffect">
                                  <p:stCondLst>
                                    <p:cond delay="0"/>
                                  </p:stCondLst>
                                  <p:childTnLst>
                                    <p:set>
                                      <p:cBhvr>
                                        <p:cTn id="28" dur="1" fill="hold">
                                          <p:stCondLst>
                                            <p:cond delay="0"/>
                                          </p:stCondLst>
                                        </p:cTn>
                                        <p:tgtEl>
                                          <p:spTgt spid="8"/>
                                        </p:tgtEl>
                                        <p:attrNameLst>
                                          <p:attrName>style.visibility</p:attrName>
                                        </p:attrNameLst>
                                      </p:cBhvr>
                                      <p:to>
                                        <p:strVal val="visible"/>
                                      </p:to>
                                    </p:set>
                                    <p:anim calcmode="lin" valueType="num">
                                      <p:cBhvr>
                                        <p:cTn id="29" dur="500" fill="hold"/>
                                        <p:tgtEl>
                                          <p:spTgt spid="8"/>
                                        </p:tgtEl>
                                        <p:attrNameLst>
                                          <p:attrName>ppt_w</p:attrName>
                                        </p:attrNameLst>
                                      </p:cBhvr>
                                      <p:tavLst>
                                        <p:tav tm="0">
                                          <p:val>
                                            <p:fltVal val="0"/>
                                          </p:val>
                                        </p:tav>
                                        <p:tav tm="100000">
                                          <p:val>
                                            <p:strVal val="#ppt_w"/>
                                          </p:val>
                                        </p:tav>
                                      </p:tavLst>
                                    </p:anim>
                                    <p:anim calcmode="lin" valueType="num">
                                      <p:cBhvr>
                                        <p:cTn id="30" dur="500" fill="hold"/>
                                        <p:tgtEl>
                                          <p:spTgt spid="8"/>
                                        </p:tgtEl>
                                        <p:attrNameLst>
                                          <p:attrName>ppt_h</p:attrName>
                                        </p:attrNameLst>
                                      </p:cBhvr>
                                      <p:tavLst>
                                        <p:tav tm="0">
                                          <p:val>
                                            <p:fltVal val="0"/>
                                          </p:val>
                                        </p:tav>
                                        <p:tav tm="100000">
                                          <p:val>
                                            <p:strVal val="#ppt_h"/>
                                          </p:val>
                                        </p:tav>
                                      </p:tavLst>
                                    </p:anim>
                                    <p:animEffect transition="in" filter="fade">
                                      <p:cBhvr>
                                        <p:cTn id="31" dur="500"/>
                                        <p:tgtEl>
                                          <p:spTgt spid="8"/>
                                        </p:tgtEl>
                                      </p:cBhvr>
                                    </p:animEffect>
                                  </p:childTnLst>
                                </p:cTn>
                              </p:par>
                              <p:par>
                                <p:cTn id="32" presetID="53" presetClass="entr" presetSubtype="16" fill="hold" grpId="0" nodeType="withEffect">
                                  <p:stCondLst>
                                    <p:cond delay="0"/>
                                  </p:stCondLst>
                                  <p:childTnLst>
                                    <p:set>
                                      <p:cBhvr>
                                        <p:cTn id="33" dur="1" fill="hold">
                                          <p:stCondLst>
                                            <p:cond delay="0"/>
                                          </p:stCondLst>
                                        </p:cTn>
                                        <p:tgtEl>
                                          <p:spTgt spid="9"/>
                                        </p:tgtEl>
                                        <p:attrNameLst>
                                          <p:attrName>style.visibility</p:attrName>
                                        </p:attrNameLst>
                                      </p:cBhvr>
                                      <p:to>
                                        <p:strVal val="visible"/>
                                      </p:to>
                                    </p:set>
                                    <p:anim calcmode="lin" valueType="num">
                                      <p:cBhvr>
                                        <p:cTn id="34" dur="500" fill="hold"/>
                                        <p:tgtEl>
                                          <p:spTgt spid="9"/>
                                        </p:tgtEl>
                                        <p:attrNameLst>
                                          <p:attrName>ppt_w</p:attrName>
                                        </p:attrNameLst>
                                      </p:cBhvr>
                                      <p:tavLst>
                                        <p:tav tm="0">
                                          <p:val>
                                            <p:fltVal val="0"/>
                                          </p:val>
                                        </p:tav>
                                        <p:tav tm="100000">
                                          <p:val>
                                            <p:strVal val="#ppt_w"/>
                                          </p:val>
                                        </p:tav>
                                      </p:tavLst>
                                    </p:anim>
                                    <p:anim calcmode="lin" valueType="num">
                                      <p:cBhvr>
                                        <p:cTn id="35" dur="500" fill="hold"/>
                                        <p:tgtEl>
                                          <p:spTgt spid="9"/>
                                        </p:tgtEl>
                                        <p:attrNameLst>
                                          <p:attrName>ppt_h</p:attrName>
                                        </p:attrNameLst>
                                      </p:cBhvr>
                                      <p:tavLst>
                                        <p:tav tm="0">
                                          <p:val>
                                            <p:fltVal val="0"/>
                                          </p:val>
                                        </p:tav>
                                        <p:tav tm="100000">
                                          <p:val>
                                            <p:strVal val="#ppt_h"/>
                                          </p:val>
                                        </p:tav>
                                      </p:tavLst>
                                    </p:anim>
                                    <p:animEffect transition="in" filter="fade">
                                      <p:cBhvr>
                                        <p:cTn id="36" dur="500"/>
                                        <p:tgtEl>
                                          <p:spTgt spid="9"/>
                                        </p:tgtEl>
                                      </p:cBhvr>
                                    </p:animEffect>
                                  </p:childTnLst>
                                </p:cTn>
                              </p:par>
                              <p:par>
                                <p:cTn id="37" presetID="53" presetClass="entr" presetSubtype="16" fill="hold" grpId="0" nodeType="withEffect">
                                  <p:stCondLst>
                                    <p:cond delay="0"/>
                                  </p:stCondLst>
                                  <p:childTnLst>
                                    <p:set>
                                      <p:cBhvr>
                                        <p:cTn id="38" dur="1" fill="hold">
                                          <p:stCondLst>
                                            <p:cond delay="0"/>
                                          </p:stCondLst>
                                        </p:cTn>
                                        <p:tgtEl>
                                          <p:spTgt spid="10"/>
                                        </p:tgtEl>
                                        <p:attrNameLst>
                                          <p:attrName>style.visibility</p:attrName>
                                        </p:attrNameLst>
                                      </p:cBhvr>
                                      <p:to>
                                        <p:strVal val="visible"/>
                                      </p:to>
                                    </p:set>
                                    <p:anim calcmode="lin" valueType="num">
                                      <p:cBhvr>
                                        <p:cTn id="39" dur="500" fill="hold"/>
                                        <p:tgtEl>
                                          <p:spTgt spid="10"/>
                                        </p:tgtEl>
                                        <p:attrNameLst>
                                          <p:attrName>ppt_w</p:attrName>
                                        </p:attrNameLst>
                                      </p:cBhvr>
                                      <p:tavLst>
                                        <p:tav tm="0">
                                          <p:val>
                                            <p:fltVal val="0"/>
                                          </p:val>
                                        </p:tav>
                                        <p:tav tm="100000">
                                          <p:val>
                                            <p:strVal val="#ppt_w"/>
                                          </p:val>
                                        </p:tav>
                                      </p:tavLst>
                                    </p:anim>
                                    <p:anim calcmode="lin" valueType="num">
                                      <p:cBhvr>
                                        <p:cTn id="40" dur="500" fill="hold"/>
                                        <p:tgtEl>
                                          <p:spTgt spid="10"/>
                                        </p:tgtEl>
                                        <p:attrNameLst>
                                          <p:attrName>ppt_h</p:attrName>
                                        </p:attrNameLst>
                                      </p:cBhvr>
                                      <p:tavLst>
                                        <p:tav tm="0">
                                          <p:val>
                                            <p:fltVal val="0"/>
                                          </p:val>
                                        </p:tav>
                                        <p:tav tm="100000">
                                          <p:val>
                                            <p:strVal val="#ppt_h"/>
                                          </p:val>
                                        </p:tav>
                                      </p:tavLst>
                                    </p:anim>
                                    <p:animEffect transition="in" filter="fade">
                                      <p:cBhvr>
                                        <p:cTn id="41" dur="500"/>
                                        <p:tgtEl>
                                          <p:spTgt spid="10"/>
                                        </p:tgtEl>
                                      </p:cBhvr>
                                    </p:animEffect>
                                  </p:childTnLst>
                                </p:cTn>
                              </p:par>
                              <p:par>
                                <p:cTn id="42" presetID="53" presetClass="entr" presetSubtype="16" fill="hold" grpId="0" nodeType="withEffect">
                                  <p:stCondLst>
                                    <p:cond delay="0"/>
                                  </p:stCondLst>
                                  <p:childTnLst>
                                    <p:set>
                                      <p:cBhvr>
                                        <p:cTn id="43" dur="1" fill="hold">
                                          <p:stCondLst>
                                            <p:cond delay="0"/>
                                          </p:stCondLst>
                                        </p:cTn>
                                        <p:tgtEl>
                                          <p:spTgt spid="11"/>
                                        </p:tgtEl>
                                        <p:attrNameLst>
                                          <p:attrName>style.visibility</p:attrName>
                                        </p:attrNameLst>
                                      </p:cBhvr>
                                      <p:to>
                                        <p:strVal val="visible"/>
                                      </p:to>
                                    </p:set>
                                    <p:anim calcmode="lin" valueType="num">
                                      <p:cBhvr>
                                        <p:cTn id="44" dur="500" fill="hold"/>
                                        <p:tgtEl>
                                          <p:spTgt spid="11"/>
                                        </p:tgtEl>
                                        <p:attrNameLst>
                                          <p:attrName>ppt_w</p:attrName>
                                        </p:attrNameLst>
                                      </p:cBhvr>
                                      <p:tavLst>
                                        <p:tav tm="0">
                                          <p:val>
                                            <p:fltVal val="0"/>
                                          </p:val>
                                        </p:tav>
                                        <p:tav tm="100000">
                                          <p:val>
                                            <p:strVal val="#ppt_w"/>
                                          </p:val>
                                        </p:tav>
                                      </p:tavLst>
                                    </p:anim>
                                    <p:anim calcmode="lin" valueType="num">
                                      <p:cBhvr>
                                        <p:cTn id="45" dur="500" fill="hold"/>
                                        <p:tgtEl>
                                          <p:spTgt spid="11"/>
                                        </p:tgtEl>
                                        <p:attrNameLst>
                                          <p:attrName>ppt_h</p:attrName>
                                        </p:attrNameLst>
                                      </p:cBhvr>
                                      <p:tavLst>
                                        <p:tav tm="0">
                                          <p:val>
                                            <p:fltVal val="0"/>
                                          </p:val>
                                        </p:tav>
                                        <p:tav tm="100000">
                                          <p:val>
                                            <p:strVal val="#ppt_h"/>
                                          </p:val>
                                        </p:tav>
                                      </p:tavLst>
                                    </p:anim>
                                    <p:animEffect transition="in" filter="fade">
                                      <p:cBhvr>
                                        <p:cTn id="46" dur="500"/>
                                        <p:tgtEl>
                                          <p:spTgt spid="11"/>
                                        </p:tgtEl>
                                      </p:cBhvr>
                                    </p:animEffect>
                                  </p:childTnLst>
                                </p:cTn>
                              </p:par>
                            </p:childTnLst>
                          </p:cTn>
                        </p:par>
                      </p:childTnLst>
                    </p:cTn>
                  </p:par>
                  <p:par>
                    <p:cTn id="47" fill="hold">
                      <p:stCondLst>
                        <p:cond delay="indefinite"/>
                      </p:stCondLst>
                      <p:childTnLst>
                        <p:par>
                          <p:cTn id="48" fill="hold">
                            <p:stCondLst>
                              <p:cond delay="0"/>
                            </p:stCondLst>
                            <p:childTnLst>
                              <p:par>
                                <p:cTn id="49" presetID="3" presetClass="entr" presetSubtype="10" fill="hold" grpId="0" nodeType="clickEffect">
                                  <p:stCondLst>
                                    <p:cond delay="0"/>
                                  </p:stCondLst>
                                  <p:childTnLst>
                                    <p:set>
                                      <p:cBhvr>
                                        <p:cTn id="50" dur="1" fill="hold">
                                          <p:stCondLst>
                                            <p:cond delay="0"/>
                                          </p:stCondLst>
                                        </p:cTn>
                                        <p:tgtEl>
                                          <p:spTgt spid="12"/>
                                        </p:tgtEl>
                                        <p:attrNameLst>
                                          <p:attrName>style.visibility</p:attrName>
                                        </p:attrNameLst>
                                      </p:cBhvr>
                                      <p:to>
                                        <p:strVal val="visible"/>
                                      </p:to>
                                    </p:set>
                                    <p:animEffect transition="in" filter="blinds(horizontal)">
                                      <p:cBhvr>
                                        <p:cTn id="51"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5" grpId="0"/>
      <p:bldP spid="8" grpId="0"/>
      <p:bldP spid="9" grpId="0"/>
      <p:bldP spid="10" grpId="0"/>
      <p:bldP spid="11" grpId="0"/>
      <p:bldP spid="12" grpId="0" animBg="1"/>
    </p:bld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Content Placeholder 10"/>
          <p:cNvSpPr>
            <a:spLocks noGrp="1"/>
          </p:cNvSpPr>
          <p:nvPr>
            <p:ph sz="quarter" idx="13"/>
          </p:nvPr>
        </p:nvSpPr>
        <p:spPr>
          <a:xfrm>
            <a:off x="685799" y="2781300"/>
            <a:ext cx="6600371" cy="800219"/>
          </a:xfrm>
        </p:spPr>
        <p:txBody>
          <a:bodyPr wrap="square">
            <a:spAutoFit/>
          </a:bodyPr>
          <a:lstStyle/>
          <a:p>
            <a:pPr marL="623888" indent="-623888" algn="just">
              <a:spcBef>
                <a:spcPct val="0"/>
              </a:spcBef>
              <a:buFontTx/>
              <a:buNone/>
              <a:tabLst>
                <a:tab pos="800100" algn="l"/>
                <a:tab pos="3776663" algn="l"/>
              </a:tabLst>
            </a:pPr>
            <a:r>
              <a:rPr lang="en-US" sz="2300" b="1" dirty="0" smtClean="0">
                <a:solidFill>
                  <a:schemeClr val="tx1"/>
                </a:solidFill>
                <a:latin typeface="Times New Roman" pitchFamily="18" charset="0"/>
                <a:cs typeface="Times New Roman" pitchFamily="18" charset="0"/>
              </a:rPr>
              <a:t>35.</a:t>
            </a:r>
            <a:r>
              <a:rPr lang="en-US" sz="2300" dirty="0" smtClean="0">
                <a:solidFill>
                  <a:schemeClr val="tx1"/>
                </a:solidFill>
                <a:latin typeface="Times New Roman" pitchFamily="18" charset="0"/>
                <a:cs typeface="Times New Roman" pitchFamily="18" charset="0"/>
              </a:rPr>
              <a:t>	The total number of students who took part in the competition was </a:t>
            </a:r>
          </a:p>
        </p:txBody>
      </p:sp>
      <p:sp>
        <p:nvSpPr>
          <p:cNvPr id="8" name="Notched Right Arrow 7"/>
          <p:cNvSpPr/>
          <p:nvPr/>
        </p:nvSpPr>
        <p:spPr>
          <a:xfrm>
            <a:off x="7162800" y="6019800"/>
            <a:ext cx="1782315" cy="685800"/>
          </a:xfrm>
          <a:prstGeom prst="notchedRightArrow">
            <a:avLst/>
          </a:prstGeom>
          <a:blipFill>
            <a:blip r:embed="rId2" cstate="print">
              <a:extLst>
                <a:ext uri="{BEBA8EAE-BF5A-486C-A8C5-ECC9F3942E4B}">
                  <a14:imgProps xmlns:a14="http://schemas.microsoft.com/office/drawing/2010/main" xmlns="">
                    <a14:imgLayer r:embed="rId3">
                      <a14:imgEffect>
                        <a14:brightnessContrast bright="-20000" contrast="-20000"/>
                      </a14:imgEffect>
                    </a14:imgLayer>
                  </a14:imgProps>
                </a:ex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ANSWER</a:t>
            </a:r>
            <a:endParaRPr lang="en-US" sz="2000" b="1" dirty="0">
              <a:latin typeface="Times New Roman" pitchFamily="18" charset="0"/>
              <a:cs typeface="Times New Roman" pitchFamily="18" charset="0"/>
            </a:endParaRPr>
          </a:p>
        </p:txBody>
      </p:sp>
      <p:sp>
        <p:nvSpPr>
          <p:cNvPr id="6" name="Content Placeholder 10"/>
          <p:cNvSpPr>
            <a:spLocks noGrp="1"/>
          </p:cNvSpPr>
          <p:nvPr>
            <p:ph sz="quarter" idx="13"/>
          </p:nvPr>
        </p:nvSpPr>
        <p:spPr>
          <a:xfrm>
            <a:off x="3889830" y="3733800"/>
            <a:ext cx="1417320" cy="676339"/>
          </a:xfrm>
        </p:spPr>
        <p:txBody>
          <a:bodyPr wrap="square">
            <a:spAutoFit/>
          </a:bodyPr>
          <a:lstStyle/>
          <a:p>
            <a:pPr algn="just">
              <a:lnSpc>
                <a:spcPct val="165000"/>
              </a:lnSpc>
              <a:spcBef>
                <a:spcPct val="0"/>
              </a:spcBef>
              <a:buFontTx/>
              <a:buNone/>
              <a:tabLst>
                <a:tab pos="3776663" algn="l"/>
              </a:tabLst>
            </a:pPr>
            <a:r>
              <a:rPr lang="en-US" sz="2300" dirty="0" smtClean="0">
                <a:solidFill>
                  <a:schemeClr val="tx1"/>
                </a:solidFill>
                <a:latin typeface="Times New Roman" pitchFamily="18" charset="0"/>
                <a:cs typeface="Times New Roman" pitchFamily="18" charset="0"/>
              </a:rPr>
              <a:t>(C) 100</a:t>
            </a:r>
          </a:p>
        </p:txBody>
      </p:sp>
      <p:sp>
        <p:nvSpPr>
          <p:cNvPr id="7" name="Content Placeholder 10"/>
          <p:cNvSpPr>
            <a:spLocks noGrp="1"/>
          </p:cNvSpPr>
          <p:nvPr>
            <p:ph sz="quarter" idx="13"/>
          </p:nvPr>
        </p:nvSpPr>
        <p:spPr>
          <a:xfrm>
            <a:off x="1310640" y="3733800"/>
            <a:ext cx="1264920" cy="676339"/>
          </a:xfrm>
        </p:spPr>
        <p:txBody>
          <a:bodyPr wrap="square">
            <a:spAutoFit/>
          </a:bodyPr>
          <a:lstStyle/>
          <a:p>
            <a:pPr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(A) 30</a:t>
            </a:r>
          </a:p>
        </p:txBody>
      </p:sp>
      <p:sp>
        <p:nvSpPr>
          <p:cNvPr id="9" name="Content Placeholder 10"/>
          <p:cNvSpPr>
            <a:spLocks noGrp="1"/>
          </p:cNvSpPr>
          <p:nvPr>
            <p:ph sz="quarter" idx="13"/>
          </p:nvPr>
        </p:nvSpPr>
        <p:spPr>
          <a:xfrm>
            <a:off x="5364479" y="3733800"/>
            <a:ext cx="1500777" cy="676339"/>
          </a:xfrm>
        </p:spPr>
        <p:txBody>
          <a:bodyPr wrap="square">
            <a:spAutoFit/>
          </a:bodyPr>
          <a:lstStyle/>
          <a:p>
            <a:pPr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(D) 105</a:t>
            </a:r>
          </a:p>
        </p:txBody>
      </p:sp>
      <p:sp>
        <p:nvSpPr>
          <p:cNvPr id="10" name="Content Placeholder 10"/>
          <p:cNvSpPr>
            <a:spLocks noGrp="1"/>
          </p:cNvSpPr>
          <p:nvPr>
            <p:ph sz="quarter" idx="13"/>
          </p:nvPr>
        </p:nvSpPr>
        <p:spPr>
          <a:xfrm>
            <a:off x="2682240" y="3733800"/>
            <a:ext cx="1264920" cy="676339"/>
          </a:xfrm>
        </p:spPr>
        <p:txBody>
          <a:bodyPr wrap="square">
            <a:spAutoFit/>
          </a:bodyPr>
          <a:lstStyle/>
          <a:p>
            <a:pPr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(B) 49</a:t>
            </a:r>
          </a:p>
        </p:txBody>
      </p:sp>
      <p:sp>
        <p:nvSpPr>
          <p:cNvPr id="12"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tabLst>
                <a:tab pos="393192" algn="r"/>
                <a:tab pos="640080" algn="l"/>
              </a:tabLst>
            </a:pPr>
            <a:r>
              <a:rPr lang="en-US" sz="1500" b="1" dirty="0" smtClean="0">
                <a:solidFill>
                  <a:schemeClr val="bg1"/>
                </a:solidFill>
                <a:latin typeface="Times New Roman" pitchFamily="18" charset="0"/>
                <a:cs typeface="Times New Roman" pitchFamily="18" charset="0"/>
              </a:rPr>
              <a:t>Revision Exam 1 Paper 1</a:t>
            </a:r>
          </a:p>
        </p:txBody>
      </p:sp>
    </p:spTree>
    <p:extLst>
      <p:ext uri="{BB962C8B-B14F-4D97-AF65-F5344CB8AC3E}">
        <p14:creationId xmlns:p14="http://schemas.microsoft.com/office/powerpoint/2010/main" xmlns="" val="714513420"/>
      </p:ext>
    </p:extLst>
  </p:cSld>
  <p:clrMapOvr>
    <a:masterClrMapping/>
  </p:clrMapOvr>
  <p:transition spd="slow">
    <p:strips dir="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11">
                                            <p:txEl>
                                              <p:pRg st="0" end="0"/>
                                            </p:txEl>
                                          </p:spTgt>
                                        </p:tgtEl>
                                        <p:attrNameLst>
                                          <p:attrName>style.visibility</p:attrName>
                                        </p:attrNameLst>
                                      </p:cBhvr>
                                      <p:to>
                                        <p:strVal val="visible"/>
                                      </p:to>
                                    </p:set>
                                    <p:anim calcmode="lin" valueType="num">
                                      <p:cBhvr>
                                        <p:cTn id="7" dur="500" fill="hold"/>
                                        <p:tgtEl>
                                          <p:spTgt spid="11">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11">
                                            <p:txEl>
                                              <p:pRg st="0" end="0"/>
                                            </p:txEl>
                                          </p:spTgt>
                                        </p:tgtEl>
                                        <p:attrNameLst>
                                          <p:attrName>ppt_h</p:attrName>
                                        </p:attrNameLst>
                                      </p:cBhvr>
                                      <p:tavLst>
                                        <p:tav tm="0">
                                          <p:val>
                                            <p:fltVal val="0"/>
                                          </p:val>
                                        </p:tav>
                                        <p:tav tm="100000">
                                          <p:val>
                                            <p:strVal val="#ppt_h"/>
                                          </p:val>
                                        </p:tav>
                                      </p:tavLst>
                                    </p:anim>
                                  </p:childTnLst>
                                </p:cTn>
                              </p:par>
                            </p:childTnLst>
                          </p:cTn>
                        </p:par>
                      </p:childTnLst>
                    </p:cTn>
                  </p:par>
                  <p:par>
                    <p:cTn id="9" fill="hold">
                      <p:stCondLst>
                        <p:cond delay="indefinite"/>
                      </p:stCondLst>
                      <p:childTnLst>
                        <p:par>
                          <p:cTn id="10" fill="hold">
                            <p:stCondLst>
                              <p:cond delay="0"/>
                            </p:stCondLst>
                            <p:childTnLst>
                              <p:par>
                                <p:cTn id="11" presetID="53" presetClass="entr" presetSubtype="16" fill="hold" grpId="0" nodeType="clickEffect">
                                  <p:stCondLst>
                                    <p:cond delay="0"/>
                                  </p:stCondLst>
                                  <p:childTnLst>
                                    <p:set>
                                      <p:cBhvr>
                                        <p:cTn id="12" dur="1" fill="hold">
                                          <p:stCondLst>
                                            <p:cond delay="0"/>
                                          </p:stCondLst>
                                        </p:cTn>
                                        <p:tgtEl>
                                          <p:spTgt spid="7">
                                            <p:txEl>
                                              <p:pRg st="0" end="0"/>
                                            </p:txEl>
                                          </p:spTgt>
                                        </p:tgtEl>
                                        <p:attrNameLst>
                                          <p:attrName>style.visibility</p:attrName>
                                        </p:attrNameLst>
                                      </p:cBhvr>
                                      <p:to>
                                        <p:strVal val="visible"/>
                                      </p:to>
                                    </p:set>
                                    <p:anim calcmode="lin" valueType="num">
                                      <p:cBhvr>
                                        <p:cTn id="13" dur="500" fill="hold"/>
                                        <p:tgtEl>
                                          <p:spTgt spid="7">
                                            <p:txEl>
                                              <p:pRg st="0" end="0"/>
                                            </p:txEl>
                                          </p:spTgt>
                                        </p:tgtEl>
                                        <p:attrNameLst>
                                          <p:attrName>ppt_w</p:attrName>
                                        </p:attrNameLst>
                                      </p:cBhvr>
                                      <p:tavLst>
                                        <p:tav tm="0">
                                          <p:val>
                                            <p:fltVal val="0"/>
                                          </p:val>
                                        </p:tav>
                                        <p:tav tm="100000">
                                          <p:val>
                                            <p:strVal val="#ppt_w"/>
                                          </p:val>
                                        </p:tav>
                                      </p:tavLst>
                                    </p:anim>
                                    <p:anim calcmode="lin" valueType="num">
                                      <p:cBhvr>
                                        <p:cTn id="14" dur="500" fill="hold"/>
                                        <p:tgtEl>
                                          <p:spTgt spid="7">
                                            <p:txEl>
                                              <p:pRg st="0" end="0"/>
                                            </p:txEl>
                                          </p:spTgt>
                                        </p:tgtEl>
                                        <p:attrNameLst>
                                          <p:attrName>ppt_h</p:attrName>
                                        </p:attrNameLst>
                                      </p:cBhvr>
                                      <p:tavLst>
                                        <p:tav tm="0">
                                          <p:val>
                                            <p:fltVal val="0"/>
                                          </p:val>
                                        </p:tav>
                                        <p:tav tm="100000">
                                          <p:val>
                                            <p:strVal val="#ppt_h"/>
                                          </p:val>
                                        </p:tav>
                                      </p:tavLst>
                                    </p:anim>
                                    <p:animEffect transition="in" filter="fade">
                                      <p:cBhvr>
                                        <p:cTn id="15" dur="500"/>
                                        <p:tgtEl>
                                          <p:spTgt spid="7">
                                            <p:txEl>
                                              <p:pRg st="0" end="0"/>
                                            </p:txEl>
                                          </p:spTgt>
                                        </p:tgtEl>
                                      </p:cBhvr>
                                    </p:animEffect>
                                  </p:childTnLst>
                                </p:cTn>
                              </p:par>
                              <p:par>
                                <p:cTn id="16" presetID="53" presetClass="entr" presetSubtype="16" fill="hold" grpId="0" nodeType="withEffect">
                                  <p:stCondLst>
                                    <p:cond delay="0"/>
                                  </p:stCondLst>
                                  <p:childTnLst>
                                    <p:set>
                                      <p:cBhvr>
                                        <p:cTn id="17" dur="1" fill="hold">
                                          <p:stCondLst>
                                            <p:cond delay="0"/>
                                          </p:stCondLst>
                                        </p:cTn>
                                        <p:tgtEl>
                                          <p:spTgt spid="10">
                                            <p:txEl>
                                              <p:pRg st="0" end="0"/>
                                            </p:txEl>
                                          </p:spTgt>
                                        </p:tgtEl>
                                        <p:attrNameLst>
                                          <p:attrName>style.visibility</p:attrName>
                                        </p:attrNameLst>
                                      </p:cBhvr>
                                      <p:to>
                                        <p:strVal val="visible"/>
                                      </p:to>
                                    </p:set>
                                    <p:anim calcmode="lin" valueType="num">
                                      <p:cBhvr>
                                        <p:cTn id="18" dur="500" fill="hold"/>
                                        <p:tgtEl>
                                          <p:spTgt spid="10">
                                            <p:txEl>
                                              <p:pRg st="0" end="0"/>
                                            </p:txEl>
                                          </p:spTgt>
                                        </p:tgtEl>
                                        <p:attrNameLst>
                                          <p:attrName>ppt_w</p:attrName>
                                        </p:attrNameLst>
                                      </p:cBhvr>
                                      <p:tavLst>
                                        <p:tav tm="0">
                                          <p:val>
                                            <p:fltVal val="0"/>
                                          </p:val>
                                        </p:tav>
                                        <p:tav tm="100000">
                                          <p:val>
                                            <p:strVal val="#ppt_w"/>
                                          </p:val>
                                        </p:tav>
                                      </p:tavLst>
                                    </p:anim>
                                    <p:anim calcmode="lin" valueType="num">
                                      <p:cBhvr>
                                        <p:cTn id="19" dur="500" fill="hold"/>
                                        <p:tgtEl>
                                          <p:spTgt spid="10">
                                            <p:txEl>
                                              <p:pRg st="0" end="0"/>
                                            </p:txEl>
                                          </p:spTgt>
                                        </p:tgtEl>
                                        <p:attrNameLst>
                                          <p:attrName>ppt_h</p:attrName>
                                        </p:attrNameLst>
                                      </p:cBhvr>
                                      <p:tavLst>
                                        <p:tav tm="0">
                                          <p:val>
                                            <p:fltVal val="0"/>
                                          </p:val>
                                        </p:tav>
                                        <p:tav tm="100000">
                                          <p:val>
                                            <p:strVal val="#ppt_h"/>
                                          </p:val>
                                        </p:tav>
                                      </p:tavLst>
                                    </p:anim>
                                    <p:animEffect transition="in" filter="fade">
                                      <p:cBhvr>
                                        <p:cTn id="20" dur="500"/>
                                        <p:tgtEl>
                                          <p:spTgt spid="10">
                                            <p:txEl>
                                              <p:pRg st="0" end="0"/>
                                            </p:txEl>
                                          </p:spTgt>
                                        </p:tgtEl>
                                      </p:cBhvr>
                                    </p:animEffect>
                                  </p:childTnLst>
                                </p:cTn>
                              </p:par>
                              <p:par>
                                <p:cTn id="21" presetID="53" presetClass="entr" presetSubtype="16" fill="hold" grpId="0" nodeType="withEffect">
                                  <p:stCondLst>
                                    <p:cond delay="0"/>
                                  </p:stCondLst>
                                  <p:childTnLst>
                                    <p:set>
                                      <p:cBhvr>
                                        <p:cTn id="22" dur="1" fill="hold">
                                          <p:stCondLst>
                                            <p:cond delay="0"/>
                                          </p:stCondLst>
                                        </p:cTn>
                                        <p:tgtEl>
                                          <p:spTgt spid="6">
                                            <p:txEl>
                                              <p:pRg st="0" end="0"/>
                                            </p:txEl>
                                          </p:spTgt>
                                        </p:tgtEl>
                                        <p:attrNameLst>
                                          <p:attrName>style.visibility</p:attrName>
                                        </p:attrNameLst>
                                      </p:cBhvr>
                                      <p:to>
                                        <p:strVal val="visible"/>
                                      </p:to>
                                    </p:set>
                                    <p:anim calcmode="lin" valueType="num">
                                      <p:cBhvr>
                                        <p:cTn id="23" dur="500" fill="hold"/>
                                        <p:tgtEl>
                                          <p:spTgt spid="6">
                                            <p:txEl>
                                              <p:pRg st="0" end="0"/>
                                            </p:txEl>
                                          </p:spTgt>
                                        </p:tgtEl>
                                        <p:attrNameLst>
                                          <p:attrName>ppt_w</p:attrName>
                                        </p:attrNameLst>
                                      </p:cBhvr>
                                      <p:tavLst>
                                        <p:tav tm="0">
                                          <p:val>
                                            <p:fltVal val="0"/>
                                          </p:val>
                                        </p:tav>
                                        <p:tav tm="100000">
                                          <p:val>
                                            <p:strVal val="#ppt_w"/>
                                          </p:val>
                                        </p:tav>
                                      </p:tavLst>
                                    </p:anim>
                                    <p:anim calcmode="lin" valueType="num">
                                      <p:cBhvr>
                                        <p:cTn id="24" dur="500" fill="hold"/>
                                        <p:tgtEl>
                                          <p:spTgt spid="6">
                                            <p:txEl>
                                              <p:pRg st="0" end="0"/>
                                            </p:txEl>
                                          </p:spTgt>
                                        </p:tgtEl>
                                        <p:attrNameLst>
                                          <p:attrName>ppt_h</p:attrName>
                                        </p:attrNameLst>
                                      </p:cBhvr>
                                      <p:tavLst>
                                        <p:tav tm="0">
                                          <p:val>
                                            <p:fltVal val="0"/>
                                          </p:val>
                                        </p:tav>
                                        <p:tav tm="100000">
                                          <p:val>
                                            <p:strVal val="#ppt_h"/>
                                          </p:val>
                                        </p:tav>
                                      </p:tavLst>
                                    </p:anim>
                                    <p:animEffect transition="in" filter="fade">
                                      <p:cBhvr>
                                        <p:cTn id="25" dur="500"/>
                                        <p:tgtEl>
                                          <p:spTgt spid="6">
                                            <p:txEl>
                                              <p:pRg st="0" end="0"/>
                                            </p:txEl>
                                          </p:spTgt>
                                        </p:tgtEl>
                                      </p:cBhvr>
                                    </p:animEffect>
                                  </p:childTnLst>
                                </p:cTn>
                              </p:par>
                              <p:par>
                                <p:cTn id="26" presetID="53" presetClass="entr" presetSubtype="16" fill="hold" grpId="0" nodeType="withEffect">
                                  <p:stCondLst>
                                    <p:cond delay="0"/>
                                  </p:stCondLst>
                                  <p:childTnLst>
                                    <p:set>
                                      <p:cBhvr>
                                        <p:cTn id="27" dur="1" fill="hold">
                                          <p:stCondLst>
                                            <p:cond delay="0"/>
                                          </p:stCondLst>
                                        </p:cTn>
                                        <p:tgtEl>
                                          <p:spTgt spid="9">
                                            <p:txEl>
                                              <p:pRg st="0" end="0"/>
                                            </p:txEl>
                                          </p:spTgt>
                                        </p:tgtEl>
                                        <p:attrNameLst>
                                          <p:attrName>style.visibility</p:attrName>
                                        </p:attrNameLst>
                                      </p:cBhvr>
                                      <p:to>
                                        <p:strVal val="visible"/>
                                      </p:to>
                                    </p:set>
                                    <p:anim calcmode="lin" valueType="num">
                                      <p:cBhvr>
                                        <p:cTn id="28" dur="500" fill="hold"/>
                                        <p:tgtEl>
                                          <p:spTgt spid="9">
                                            <p:txEl>
                                              <p:pRg st="0" end="0"/>
                                            </p:txEl>
                                          </p:spTgt>
                                        </p:tgtEl>
                                        <p:attrNameLst>
                                          <p:attrName>ppt_w</p:attrName>
                                        </p:attrNameLst>
                                      </p:cBhvr>
                                      <p:tavLst>
                                        <p:tav tm="0">
                                          <p:val>
                                            <p:fltVal val="0"/>
                                          </p:val>
                                        </p:tav>
                                        <p:tav tm="100000">
                                          <p:val>
                                            <p:strVal val="#ppt_w"/>
                                          </p:val>
                                        </p:tav>
                                      </p:tavLst>
                                    </p:anim>
                                    <p:anim calcmode="lin" valueType="num">
                                      <p:cBhvr>
                                        <p:cTn id="29" dur="500" fill="hold"/>
                                        <p:tgtEl>
                                          <p:spTgt spid="9">
                                            <p:txEl>
                                              <p:pRg st="0" end="0"/>
                                            </p:txEl>
                                          </p:spTgt>
                                        </p:tgtEl>
                                        <p:attrNameLst>
                                          <p:attrName>ppt_h</p:attrName>
                                        </p:attrNameLst>
                                      </p:cBhvr>
                                      <p:tavLst>
                                        <p:tav tm="0">
                                          <p:val>
                                            <p:fltVal val="0"/>
                                          </p:val>
                                        </p:tav>
                                        <p:tav tm="100000">
                                          <p:val>
                                            <p:strVal val="#ppt_h"/>
                                          </p:val>
                                        </p:tav>
                                      </p:tavLst>
                                    </p:anim>
                                    <p:animEffect transition="in" filter="fade">
                                      <p:cBhvr>
                                        <p:cTn id="30" dur="500"/>
                                        <p:tgtEl>
                                          <p:spTgt spid="9">
                                            <p:txEl>
                                              <p:pRg st="0" end="0"/>
                                            </p:txEl>
                                          </p:spTgt>
                                        </p:tgtEl>
                                      </p:cBhvr>
                                    </p:animEffect>
                                  </p:childTnLst>
                                </p:cTn>
                              </p:par>
                            </p:childTnLst>
                          </p:cTn>
                        </p:par>
                      </p:childTnLst>
                    </p:cTn>
                  </p:par>
                  <p:par>
                    <p:cTn id="31" fill="hold">
                      <p:stCondLst>
                        <p:cond delay="indefinite"/>
                      </p:stCondLst>
                      <p:childTnLst>
                        <p:par>
                          <p:cTn id="32" fill="hold">
                            <p:stCondLst>
                              <p:cond delay="0"/>
                            </p:stCondLst>
                            <p:childTnLst>
                              <p:par>
                                <p:cTn id="33" presetID="3" presetClass="entr" presetSubtype="10" fill="hold" grpId="0" nodeType="clickEffect">
                                  <p:stCondLst>
                                    <p:cond delay="0"/>
                                  </p:stCondLst>
                                  <p:childTnLst>
                                    <p:set>
                                      <p:cBhvr>
                                        <p:cTn id="34" dur="1" fill="hold">
                                          <p:stCondLst>
                                            <p:cond delay="0"/>
                                          </p:stCondLst>
                                        </p:cTn>
                                        <p:tgtEl>
                                          <p:spTgt spid="8"/>
                                        </p:tgtEl>
                                        <p:attrNameLst>
                                          <p:attrName>style.visibility</p:attrName>
                                        </p:attrNameLst>
                                      </p:cBhvr>
                                      <p:to>
                                        <p:strVal val="visible"/>
                                      </p:to>
                                    </p:set>
                                    <p:animEffect transition="in" filter="blinds(horizontal)">
                                      <p:cBhvr>
                                        <p:cTn id="35"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build="allAtOnce"/>
      <p:bldP spid="8" grpId="0" animBg="1"/>
      <p:bldP spid="6" grpId="0" build="p"/>
      <p:bldP spid="7" grpId="0" build="p"/>
      <p:bldP spid="9" grpId="0" build="p"/>
      <p:bldP spid="10" grpId="0" build="p"/>
    </p:bldLst>
  </p:timing>
</p:sld>
</file>

<file path=ppt/slides/slide7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3" descr="\\172.16.2.26\Conver\CARRIBEAN\MATHEMATICS_VOL-1_PPT_DESIGN\Incoming\Volume_01\Equations\Revision_Exam_4\Eqn155.wmf"/>
          <p:cNvPicPr>
            <a:picLocks noChangeAspect="1" noChangeArrowheads="1"/>
          </p:cNvPicPr>
          <p:nvPr/>
        </p:nvPicPr>
        <p:blipFill>
          <a:blip r:embed="rId2" cstate="print">
            <a:extLst>
              <a:ext uri="{28A0092B-C50C-407E-A947-70E740481C1C}">
                <a14:useLocalDpi xmlns:a14="http://schemas.microsoft.com/office/drawing/2010/main" xmlns="" val="0"/>
              </a:ext>
            </a:extLst>
          </a:blip>
          <a:srcRect/>
          <a:stretch>
            <a:fillRect/>
          </a:stretch>
        </p:blipFill>
        <p:spPr bwMode="auto">
          <a:xfrm>
            <a:off x="1371600" y="2762250"/>
            <a:ext cx="3225800" cy="3263900"/>
          </a:xfrm>
          <a:prstGeom prst="rect">
            <a:avLst/>
          </a:prstGeom>
          <a:noFill/>
          <a:extLst>
            <a:ext uri="{909E8E84-426E-40DD-AFC4-6F175D3DCCD1}">
              <a14:hiddenFill xmlns:a14="http://schemas.microsoft.com/office/drawing/2010/main" xmlns="">
                <a:solidFill>
                  <a:srgbClr val="FFFFFF"/>
                </a:solidFill>
              </a14:hiddenFill>
            </a:ext>
          </a:extLst>
        </p:spPr>
      </p:pic>
      <p:sp>
        <p:nvSpPr>
          <p:cNvPr id="4" name="Rectangle 3"/>
          <p:cNvSpPr/>
          <p:nvPr/>
        </p:nvSpPr>
        <p:spPr>
          <a:xfrm>
            <a:off x="609600" y="2667000"/>
            <a:ext cx="627095" cy="446276"/>
          </a:xfrm>
          <a:prstGeom prst="rect">
            <a:avLst/>
          </a:prstGeom>
        </p:spPr>
        <p:txBody>
          <a:bodyPr wrap="none">
            <a:spAutoFit/>
          </a:bodyPr>
          <a:lstStyle/>
          <a:p>
            <a:r>
              <a:rPr lang="en-US" sz="2300" b="1" dirty="0" smtClean="0">
                <a:latin typeface="Times New Roman" pitchFamily="18" charset="0"/>
                <a:cs typeface="Times New Roman" pitchFamily="18" charset="0"/>
              </a:rPr>
              <a:t>58. </a:t>
            </a:r>
            <a:endParaRPr lang="en-US" sz="2300" dirty="0">
              <a:latin typeface="Times New Roman" pitchFamily="18" charset="0"/>
              <a:cs typeface="Times New Roman" pitchFamily="18" charset="0"/>
            </a:endParaRPr>
          </a:p>
        </p:txBody>
      </p:sp>
      <p:sp>
        <p:nvSpPr>
          <p:cNvPr id="5" name="TextBox 4"/>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4 Paper 1</a:t>
            </a:r>
          </a:p>
        </p:txBody>
      </p:sp>
    </p:spTree>
    <p:extLst>
      <p:ext uri="{BB962C8B-B14F-4D97-AF65-F5344CB8AC3E}">
        <p14:creationId xmlns:p14="http://schemas.microsoft.com/office/powerpoint/2010/main" xmlns="" val="2901691225"/>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500" fill="hold"/>
                                        <p:tgtEl>
                                          <p:spTgt spid="4"/>
                                        </p:tgtEl>
                                        <p:attrNameLst>
                                          <p:attrName>ppt_w</p:attrName>
                                        </p:attrNameLst>
                                      </p:cBhvr>
                                      <p:tavLst>
                                        <p:tav tm="0">
                                          <p:val>
                                            <p:fltVal val="0"/>
                                          </p:val>
                                        </p:tav>
                                        <p:tav tm="100000">
                                          <p:val>
                                            <p:strVal val="#ppt_w"/>
                                          </p:val>
                                        </p:tav>
                                      </p:tavLst>
                                    </p:anim>
                                    <p:anim calcmode="lin" valueType="num">
                                      <p:cBhvr>
                                        <p:cTn id="8" dur="500" fill="hold"/>
                                        <p:tgtEl>
                                          <p:spTgt spid="4"/>
                                        </p:tgtEl>
                                        <p:attrNameLst>
                                          <p:attrName>ppt_h</p:attrName>
                                        </p:attrNameLst>
                                      </p:cBhvr>
                                      <p:tavLst>
                                        <p:tav tm="0">
                                          <p:val>
                                            <p:fltVal val="0"/>
                                          </p:val>
                                        </p:tav>
                                        <p:tav tm="100000">
                                          <p:val>
                                            <p:strVal val="#ppt_h"/>
                                          </p:val>
                                        </p:tav>
                                      </p:tavLst>
                                    </p:anim>
                                    <p:animEffect transition="in" filter="fade">
                                      <p:cBhvr>
                                        <p:cTn id="9" dur="500"/>
                                        <p:tgtEl>
                                          <p:spTgt spid="4"/>
                                        </p:tgtEl>
                                      </p:cBhvr>
                                    </p:animEffect>
                                  </p:childTnLst>
                                </p:cTn>
                              </p:par>
                              <p:par>
                                <p:cTn id="10" presetID="53" presetClass="entr" presetSubtype="16" fill="hold" nodeType="withEffect">
                                  <p:stCondLst>
                                    <p:cond delay="0"/>
                                  </p:stCondLst>
                                  <p:childTnLst>
                                    <p:set>
                                      <p:cBhvr>
                                        <p:cTn id="11" dur="1" fill="hold">
                                          <p:stCondLst>
                                            <p:cond delay="0"/>
                                          </p:stCondLst>
                                        </p:cTn>
                                        <p:tgtEl>
                                          <p:spTgt spid="3"/>
                                        </p:tgtEl>
                                        <p:attrNameLst>
                                          <p:attrName>style.visibility</p:attrName>
                                        </p:attrNameLst>
                                      </p:cBhvr>
                                      <p:to>
                                        <p:strVal val="visible"/>
                                      </p:to>
                                    </p:set>
                                    <p:anim calcmode="lin" valueType="num">
                                      <p:cBhvr>
                                        <p:cTn id="12" dur="500" fill="hold"/>
                                        <p:tgtEl>
                                          <p:spTgt spid="3"/>
                                        </p:tgtEl>
                                        <p:attrNameLst>
                                          <p:attrName>ppt_w</p:attrName>
                                        </p:attrNameLst>
                                      </p:cBhvr>
                                      <p:tavLst>
                                        <p:tav tm="0">
                                          <p:val>
                                            <p:fltVal val="0"/>
                                          </p:val>
                                        </p:tav>
                                        <p:tav tm="100000">
                                          <p:val>
                                            <p:strVal val="#ppt_w"/>
                                          </p:val>
                                        </p:tav>
                                      </p:tavLst>
                                    </p:anim>
                                    <p:anim calcmode="lin" valueType="num">
                                      <p:cBhvr>
                                        <p:cTn id="13" dur="500" fill="hold"/>
                                        <p:tgtEl>
                                          <p:spTgt spid="3"/>
                                        </p:tgtEl>
                                        <p:attrNameLst>
                                          <p:attrName>ppt_h</p:attrName>
                                        </p:attrNameLst>
                                      </p:cBhvr>
                                      <p:tavLst>
                                        <p:tav tm="0">
                                          <p:val>
                                            <p:fltVal val="0"/>
                                          </p:val>
                                        </p:tav>
                                        <p:tav tm="100000">
                                          <p:val>
                                            <p:strVal val="#ppt_h"/>
                                          </p:val>
                                        </p:tav>
                                      </p:tavLst>
                                    </p:anim>
                                    <p:animEffect transition="in" filter="fade">
                                      <p:cBhvr>
                                        <p:cTn id="14"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7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a:xfrm>
            <a:off x="1219200" y="2667000"/>
            <a:ext cx="6553200" cy="800219"/>
          </a:xfrm>
          <a:prstGeom prst="rect">
            <a:avLst/>
          </a:prstGeom>
        </p:spPr>
        <p:txBody>
          <a:bodyPr wrap="square">
            <a:spAutoFit/>
          </a:bodyPr>
          <a:lstStyle/>
          <a:p>
            <a:r>
              <a:rPr lang="en-US" sz="2300" dirty="0">
                <a:latin typeface="Times New Roman" pitchFamily="18" charset="0"/>
                <a:cs typeface="Times New Roman" pitchFamily="18" charset="0"/>
              </a:rPr>
              <a:t>When rotated through 90° about the origin in </a:t>
            </a:r>
            <a:r>
              <a:rPr lang="en-US" sz="2300" dirty="0" smtClean="0">
                <a:latin typeface="Times New Roman" pitchFamily="18" charset="0"/>
                <a:cs typeface="Times New Roman" pitchFamily="18" charset="0"/>
              </a:rPr>
              <a:t>an anti-clockwise </a:t>
            </a:r>
            <a:r>
              <a:rPr lang="en-US" sz="2300" dirty="0">
                <a:latin typeface="Times New Roman" pitchFamily="18" charset="0"/>
                <a:cs typeface="Times New Roman" pitchFamily="18" charset="0"/>
              </a:rPr>
              <a:t>direction, the image of the </a:t>
            </a:r>
            <a:r>
              <a:rPr lang="en-US" sz="2300" dirty="0" smtClean="0">
                <a:latin typeface="Times New Roman" pitchFamily="18" charset="0"/>
                <a:cs typeface="Times New Roman" pitchFamily="18" charset="0"/>
              </a:rPr>
              <a:t>point (5</a:t>
            </a:r>
            <a:r>
              <a:rPr lang="en-US" sz="2300" dirty="0">
                <a:latin typeface="Times New Roman" pitchFamily="18" charset="0"/>
                <a:cs typeface="Times New Roman" pitchFamily="18" charset="0"/>
              </a:rPr>
              <a:t>, 2) is</a:t>
            </a:r>
          </a:p>
        </p:txBody>
      </p:sp>
      <p:sp>
        <p:nvSpPr>
          <p:cNvPr id="4" name="Rectangle 3"/>
          <p:cNvSpPr/>
          <p:nvPr/>
        </p:nvSpPr>
        <p:spPr>
          <a:xfrm>
            <a:off x="609600" y="2667000"/>
            <a:ext cx="627095" cy="446276"/>
          </a:xfrm>
          <a:prstGeom prst="rect">
            <a:avLst/>
          </a:prstGeom>
        </p:spPr>
        <p:txBody>
          <a:bodyPr wrap="none">
            <a:spAutoFit/>
          </a:bodyPr>
          <a:lstStyle/>
          <a:p>
            <a:r>
              <a:rPr lang="en-US" sz="2300" b="1" smtClean="0">
                <a:latin typeface="Times New Roman" pitchFamily="18" charset="0"/>
                <a:cs typeface="Times New Roman" pitchFamily="18" charset="0"/>
              </a:rPr>
              <a:t>59. </a:t>
            </a:r>
            <a:endParaRPr lang="en-US" sz="2300" dirty="0">
              <a:latin typeface="Times New Roman" pitchFamily="18" charset="0"/>
              <a:cs typeface="Times New Roman" pitchFamily="18" charset="0"/>
            </a:endParaRPr>
          </a:p>
        </p:txBody>
      </p:sp>
      <p:sp>
        <p:nvSpPr>
          <p:cNvPr id="5" name="Content Placeholder 10"/>
          <p:cNvSpPr txBox="1">
            <a:spLocks/>
          </p:cNvSpPr>
          <p:nvPr/>
        </p:nvSpPr>
        <p:spPr>
          <a:xfrm>
            <a:off x="1273634" y="3733800"/>
            <a:ext cx="2153623" cy="446276"/>
          </a:xfrm>
          <a:prstGeom prst="rect">
            <a:avLst/>
          </a:prstGeom>
        </p:spPr>
        <p:txBody>
          <a:bodyPr wrap="square">
            <a:spAutoFit/>
          </a:bodyPr>
          <a:lstStyle>
            <a:lvl1pPr marL="274320" indent="-274320" algn="l" defTabSz="914400" rtl="0" eaLnBrk="1" latinLnBrk="0" hangingPunct="1">
              <a:spcBef>
                <a:spcPct val="20000"/>
              </a:spcBef>
              <a:buClr>
                <a:schemeClr val="accent1"/>
              </a:buClr>
              <a:buSzPct val="100000"/>
              <a:buFont typeface="Symbol" pitchFamily="18" charset="2"/>
              <a:buChar char=""/>
              <a:defRPr sz="2400" kern="1200">
                <a:solidFill>
                  <a:schemeClr val="tx2"/>
                </a:solidFill>
                <a:latin typeface="+mn-lt"/>
                <a:ea typeface="+mn-ea"/>
                <a:cs typeface="+mn-cs"/>
              </a:defRPr>
            </a:lvl1pPr>
            <a:lvl2pPr marL="576263" indent="-274320" algn="l" defTabSz="914400" rtl="0" eaLnBrk="1" latinLnBrk="0" hangingPunct="1">
              <a:spcBef>
                <a:spcPct val="20000"/>
              </a:spcBef>
              <a:buClr>
                <a:schemeClr val="accent1"/>
              </a:buClr>
              <a:buSzPct val="100000"/>
              <a:buFont typeface="Symbol" pitchFamily="18" charset="2"/>
              <a:buChar char=""/>
              <a:defRPr sz="2200" kern="1200">
                <a:solidFill>
                  <a:schemeClr val="tx2"/>
                </a:solidFill>
                <a:latin typeface="+mn-lt"/>
                <a:ea typeface="+mn-ea"/>
                <a:cs typeface="+mn-cs"/>
              </a:defRPr>
            </a:lvl2pPr>
            <a:lvl3pPr marL="855663" indent="-228600" algn="l" defTabSz="914400" rtl="0" eaLnBrk="1" latinLnBrk="0" hangingPunct="1">
              <a:spcBef>
                <a:spcPct val="20000"/>
              </a:spcBef>
              <a:buClr>
                <a:schemeClr val="accent1"/>
              </a:buClr>
              <a:buSzPct val="100000"/>
              <a:buFont typeface="Symbol" pitchFamily="18" charset="2"/>
              <a:buChar char=""/>
              <a:defRPr sz="2000" kern="1200">
                <a:solidFill>
                  <a:schemeClr val="tx2"/>
                </a:solidFill>
                <a:latin typeface="+mn-lt"/>
                <a:ea typeface="+mn-ea"/>
                <a:cs typeface="+mn-cs"/>
              </a:defRPr>
            </a:lvl3pPr>
            <a:lvl4pPr marL="1143000" indent="-228600" algn="l" defTabSz="914400" rtl="0" eaLnBrk="1" latinLnBrk="0" hangingPunct="1">
              <a:spcBef>
                <a:spcPct val="20000"/>
              </a:spcBef>
              <a:buClr>
                <a:schemeClr val="accent1"/>
              </a:buClr>
              <a:buSzPct val="100000"/>
              <a:buFont typeface="Symbol" pitchFamily="18" charset="2"/>
              <a:buChar char=""/>
              <a:defRPr sz="1800" kern="1200">
                <a:solidFill>
                  <a:schemeClr val="tx2"/>
                </a:solidFill>
                <a:latin typeface="+mn-lt"/>
                <a:ea typeface="+mn-ea"/>
                <a:cs typeface="+mn-cs"/>
              </a:defRPr>
            </a:lvl4pPr>
            <a:lvl5pPr marL="1463040" indent="-228600" algn="l" defTabSz="914400" rtl="0" eaLnBrk="1" latinLnBrk="0" hangingPunct="1">
              <a:spcBef>
                <a:spcPct val="20000"/>
              </a:spcBef>
              <a:buClr>
                <a:schemeClr val="accent1"/>
              </a:buClr>
              <a:buSzPct val="100000"/>
              <a:buFont typeface="Symbol" pitchFamily="18" charset="2"/>
              <a:buChar char=""/>
              <a:defRPr sz="1600" kern="1200">
                <a:solidFill>
                  <a:schemeClr val="tx2"/>
                </a:solidFill>
                <a:latin typeface="+mn-lt"/>
                <a:ea typeface="+mn-ea"/>
                <a:cs typeface="+mn-cs"/>
              </a:defRPr>
            </a:lvl5pPr>
            <a:lvl6pPr marL="178308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6pPr>
            <a:lvl7pPr marL="210312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7pPr>
            <a:lvl8pPr marL="242316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8pPr>
            <a:lvl9pPr marL="274320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9pPr>
          </a:lstStyle>
          <a:p>
            <a:pPr algn="just">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(A) (</a:t>
            </a:r>
            <a:r>
              <a:rPr lang="en-US" sz="2300" dirty="0" smtClean="0">
                <a:solidFill>
                  <a:schemeClr val="tx1"/>
                </a:solidFill>
                <a:latin typeface="Times New Roman"/>
                <a:cs typeface="Times New Roman"/>
              </a:rPr>
              <a:t>5, –2</a:t>
            </a:r>
            <a:r>
              <a:rPr lang="en-US" sz="2300" dirty="0" smtClean="0">
                <a:solidFill>
                  <a:schemeClr val="tx1"/>
                </a:solidFill>
                <a:latin typeface="Times New Roman" pitchFamily="18" charset="0"/>
                <a:cs typeface="Times New Roman" pitchFamily="18" charset="0"/>
              </a:rPr>
              <a:t>)</a:t>
            </a:r>
            <a:endParaRPr lang="en-US" sz="2300" baseline="30000" dirty="0">
              <a:solidFill>
                <a:schemeClr val="tx1"/>
              </a:solidFill>
              <a:latin typeface="Times New Roman" pitchFamily="18" charset="0"/>
              <a:cs typeface="Times New Roman" pitchFamily="18" charset="0"/>
            </a:endParaRPr>
          </a:p>
        </p:txBody>
      </p:sp>
      <p:sp>
        <p:nvSpPr>
          <p:cNvPr id="6" name="Content Placeholder 10"/>
          <p:cNvSpPr txBox="1">
            <a:spLocks/>
          </p:cNvSpPr>
          <p:nvPr/>
        </p:nvSpPr>
        <p:spPr>
          <a:xfrm>
            <a:off x="3672090" y="3733800"/>
            <a:ext cx="2307461" cy="446276"/>
          </a:xfrm>
          <a:prstGeom prst="rect">
            <a:avLst/>
          </a:prstGeom>
        </p:spPr>
        <p:txBody>
          <a:bodyPr wrap="square">
            <a:spAutoFit/>
          </a:bodyPr>
          <a:lstStyle>
            <a:lvl1pPr marL="274320" indent="-274320" algn="l" defTabSz="914400" rtl="0" eaLnBrk="1" latinLnBrk="0" hangingPunct="1">
              <a:spcBef>
                <a:spcPct val="20000"/>
              </a:spcBef>
              <a:buClr>
                <a:schemeClr val="accent1"/>
              </a:buClr>
              <a:buSzPct val="100000"/>
              <a:buFont typeface="Symbol" pitchFamily="18" charset="2"/>
              <a:buChar char=""/>
              <a:defRPr sz="2400" kern="1200">
                <a:solidFill>
                  <a:schemeClr val="tx2"/>
                </a:solidFill>
                <a:latin typeface="+mn-lt"/>
                <a:ea typeface="+mn-ea"/>
                <a:cs typeface="+mn-cs"/>
              </a:defRPr>
            </a:lvl1pPr>
            <a:lvl2pPr marL="576263" indent="-274320" algn="l" defTabSz="914400" rtl="0" eaLnBrk="1" latinLnBrk="0" hangingPunct="1">
              <a:spcBef>
                <a:spcPct val="20000"/>
              </a:spcBef>
              <a:buClr>
                <a:schemeClr val="accent1"/>
              </a:buClr>
              <a:buSzPct val="100000"/>
              <a:buFont typeface="Symbol" pitchFamily="18" charset="2"/>
              <a:buChar char=""/>
              <a:defRPr sz="2200" kern="1200">
                <a:solidFill>
                  <a:schemeClr val="tx2"/>
                </a:solidFill>
                <a:latin typeface="+mn-lt"/>
                <a:ea typeface="+mn-ea"/>
                <a:cs typeface="+mn-cs"/>
              </a:defRPr>
            </a:lvl2pPr>
            <a:lvl3pPr marL="855663" indent="-228600" algn="l" defTabSz="914400" rtl="0" eaLnBrk="1" latinLnBrk="0" hangingPunct="1">
              <a:spcBef>
                <a:spcPct val="20000"/>
              </a:spcBef>
              <a:buClr>
                <a:schemeClr val="accent1"/>
              </a:buClr>
              <a:buSzPct val="100000"/>
              <a:buFont typeface="Symbol" pitchFamily="18" charset="2"/>
              <a:buChar char=""/>
              <a:defRPr sz="2000" kern="1200">
                <a:solidFill>
                  <a:schemeClr val="tx2"/>
                </a:solidFill>
                <a:latin typeface="+mn-lt"/>
                <a:ea typeface="+mn-ea"/>
                <a:cs typeface="+mn-cs"/>
              </a:defRPr>
            </a:lvl3pPr>
            <a:lvl4pPr marL="1143000" indent="-228600" algn="l" defTabSz="914400" rtl="0" eaLnBrk="1" latinLnBrk="0" hangingPunct="1">
              <a:spcBef>
                <a:spcPct val="20000"/>
              </a:spcBef>
              <a:buClr>
                <a:schemeClr val="accent1"/>
              </a:buClr>
              <a:buSzPct val="100000"/>
              <a:buFont typeface="Symbol" pitchFamily="18" charset="2"/>
              <a:buChar char=""/>
              <a:defRPr sz="1800" kern="1200">
                <a:solidFill>
                  <a:schemeClr val="tx2"/>
                </a:solidFill>
                <a:latin typeface="+mn-lt"/>
                <a:ea typeface="+mn-ea"/>
                <a:cs typeface="+mn-cs"/>
              </a:defRPr>
            </a:lvl4pPr>
            <a:lvl5pPr marL="1463040" indent="-228600" algn="l" defTabSz="914400" rtl="0" eaLnBrk="1" latinLnBrk="0" hangingPunct="1">
              <a:spcBef>
                <a:spcPct val="20000"/>
              </a:spcBef>
              <a:buClr>
                <a:schemeClr val="accent1"/>
              </a:buClr>
              <a:buSzPct val="100000"/>
              <a:buFont typeface="Symbol" pitchFamily="18" charset="2"/>
              <a:buChar char=""/>
              <a:defRPr sz="1600" kern="1200">
                <a:solidFill>
                  <a:schemeClr val="tx2"/>
                </a:solidFill>
                <a:latin typeface="+mn-lt"/>
                <a:ea typeface="+mn-ea"/>
                <a:cs typeface="+mn-cs"/>
              </a:defRPr>
            </a:lvl5pPr>
            <a:lvl6pPr marL="178308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6pPr>
            <a:lvl7pPr marL="210312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7pPr>
            <a:lvl8pPr marL="242316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8pPr>
            <a:lvl9pPr marL="274320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9pPr>
          </a:lstStyle>
          <a:p>
            <a:pPr algn="just">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(B)</a:t>
            </a:r>
            <a:r>
              <a:rPr lang="en-US" sz="2300" i="1" dirty="0">
                <a:solidFill>
                  <a:schemeClr val="tx1"/>
                </a:solidFill>
                <a:latin typeface="Times New Roman" pitchFamily="18" charset="0"/>
                <a:cs typeface="Times New Roman" pitchFamily="18" charset="0"/>
              </a:rPr>
              <a:t> </a:t>
            </a:r>
            <a:r>
              <a:rPr lang="en-US" sz="2300" dirty="0" smtClean="0">
                <a:solidFill>
                  <a:schemeClr val="tx1"/>
                </a:solidFill>
                <a:latin typeface="Times New Roman" pitchFamily="18" charset="0"/>
                <a:cs typeface="Times New Roman" pitchFamily="18" charset="0"/>
              </a:rPr>
              <a:t>(</a:t>
            </a:r>
            <a:r>
              <a:rPr lang="en-US" sz="2300" dirty="0" smtClean="0">
                <a:solidFill>
                  <a:schemeClr val="tx1"/>
                </a:solidFill>
                <a:latin typeface="Times New Roman"/>
                <a:cs typeface="Times New Roman"/>
              </a:rPr>
              <a:t>–5, 2</a:t>
            </a:r>
            <a:r>
              <a:rPr lang="en-US" sz="2300" dirty="0">
                <a:solidFill>
                  <a:schemeClr val="tx1"/>
                </a:solidFill>
                <a:latin typeface="Times New Roman" pitchFamily="18" charset="0"/>
                <a:cs typeface="Times New Roman" pitchFamily="18" charset="0"/>
              </a:rPr>
              <a:t>)</a:t>
            </a:r>
          </a:p>
        </p:txBody>
      </p:sp>
      <p:sp>
        <p:nvSpPr>
          <p:cNvPr id="7" name="Content Placeholder 10"/>
          <p:cNvSpPr txBox="1">
            <a:spLocks/>
          </p:cNvSpPr>
          <p:nvPr/>
        </p:nvSpPr>
        <p:spPr>
          <a:xfrm>
            <a:off x="1273634" y="4239451"/>
            <a:ext cx="2339890" cy="446276"/>
          </a:xfrm>
          <a:prstGeom prst="rect">
            <a:avLst/>
          </a:prstGeom>
        </p:spPr>
        <p:txBody>
          <a:bodyPr wrap="square">
            <a:spAutoFit/>
          </a:bodyPr>
          <a:lstStyle>
            <a:lvl1pPr marL="274320" indent="-274320" algn="l" defTabSz="914400" rtl="0" eaLnBrk="1" latinLnBrk="0" hangingPunct="1">
              <a:spcBef>
                <a:spcPct val="20000"/>
              </a:spcBef>
              <a:buClr>
                <a:schemeClr val="accent1"/>
              </a:buClr>
              <a:buSzPct val="100000"/>
              <a:buFont typeface="Symbol" pitchFamily="18" charset="2"/>
              <a:buChar char=""/>
              <a:defRPr sz="2400" kern="1200">
                <a:solidFill>
                  <a:schemeClr val="tx2"/>
                </a:solidFill>
                <a:latin typeface="+mn-lt"/>
                <a:ea typeface="+mn-ea"/>
                <a:cs typeface="+mn-cs"/>
              </a:defRPr>
            </a:lvl1pPr>
            <a:lvl2pPr marL="576263" indent="-274320" algn="l" defTabSz="914400" rtl="0" eaLnBrk="1" latinLnBrk="0" hangingPunct="1">
              <a:spcBef>
                <a:spcPct val="20000"/>
              </a:spcBef>
              <a:buClr>
                <a:schemeClr val="accent1"/>
              </a:buClr>
              <a:buSzPct val="100000"/>
              <a:buFont typeface="Symbol" pitchFamily="18" charset="2"/>
              <a:buChar char=""/>
              <a:defRPr sz="2200" kern="1200">
                <a:solidFill>
                  <a:schemeClr val="tx2"/>
                </a:solidFill>
                <a:latin typeface="+mn-lt"/>
                <a:ea typeface="+mn-ea"/>
                <a:cs typeface="+mn-cs"/>
              </a:defRPr>
            </a:lvl2pPr>
            <a:lvl3pPr marL="855663" indent="-228600" algn="l" defTabSz="914400" rtl="0" eaLnBrk="1" latinLnBrk="0" hangingPunct="1">
              <a:spcBef>
                <a:spcPct val="20000"/>
              </a:spcBef>
              <a:buClr>
                <a:schemeClr val="accent1"/>
              </a:buClr>
              <a:buSzPct val="100000"/>
              <a:buFont typeface="Symbol" pitchFamily="18" charset="2"/>
              <a:buChar char=""/>
              <a:defRPr sz="2000" kern="1200">
                <a:solidFill>
                  <a:schemeClr val="tx2"/>
                </a:solidFill>
                <a:latin typeface="+mn-lt"/>
                <a:ea typeface="+mn-ea"/>
                <a:cs typeface="+mn-cs"/>
              </a:defRPr>
            </a:lvl3pPr>
            <a:lvl4pPr marL="1143000" indent="-228600" algn="l" defTabSz="914400" rtl="0" eaLnBrk="1" latinLnBrk="0" hangingPunct="1">
              <a:spcBef>
                <a:spcPct val="20000"/>
              </a:spcBef>
              <a:buClr>
                <a:schemeClr val="accent1"/>
              </a:buClr>
              <a:buSzPct val="100000"/>
              <a:buFont typeface="Symbol" pitchFamily="18" charset="2"/>
              <a:buChar char=""/>
              <a:defRPr sz="1800" kern="1200">
                <a:solidFill>
                  <a:schemeClr val="tx2"/>
                </a:solidFill>
                <a:latin typeface="+mn-lt"/>
                <a:ea typeface="+mn-ea"/>
                <a:cs typeface="+mn-cs"/>
              </a:defRPr>
            </a:lvl4pPr>
            <a:lvl5pPr marL="1463040" indent="-228600" algn="l" defTabSz="914400" rtl="0" eaLnBrk="1" latinLnBrk="0" hangingPunct="1">
              <a:spcBef>
                <a:spcPct val="20000"/>
              </a:spcBef>
              <a:buClr>
                <a:schemeClr val="accent1"/>
              </a:buClr>
              <a:buSzPct val="100000"/>
              <a:buFont typeface="Symbol" pitchFamily="18" charset="2"/>
              <a:buChar char=""/>
              <a:defRPr sz="1600" kern="1200">
                <a:solidFill>
                  <a:schemeClr val="tx2"/>
                </a:solidFill>
                <a:latin typeface="+mn-lt"/>
                <a:ea typeface="+mn-ea"/>
                <a:cs typeface="+mn-cs"/>
              </a:defRPr>
            </a:lvl5pPr>
            <a:lvl6pPr marL="178308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6pPr>
            <a:lvl7pPr marL="210312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7pPr>
            <a:lvl8pPr marL="242316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8pPr>
            <a:lvl9pPr marL="274320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9pPr>
          </a:lstStyle>
          <a:p>
            <a:pPr algn="just">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(C)</a:t>
            </a:r>
            <a:r>
              <a:rPr lang="en-US" sz="2300" i="1" dirty="0">
                <a:solidFill>
                  <a:schemeClr val="tx1"/>
                </a:solidFill>
                <a:latin typeface="Times New Roman" pitchFamily="18" charset="0"/>
                <a:cs typeface="Times New Roman" pitchFamily="18" charset="0"/>
              </a:rPr>
              <a:t> </a:t>
            </a:r>
            <a:r>
              <a:rPr lang="en-US" sz="2300" dirty="0" smtClean="0">
                <a:solidFill>
                  <a:schemeClr val="tx1"/>
                </a:solidFill>
                <a:latin typeface="Times New Roman" pitchFamily="18" charset="0"/>
                <a:cs typeface="Times New Roman" pitchFamily="18" charset="0"/>
              </a:rPr>
              <a:t>(</a:t>
            </a:r>
            <a:r>
              <a:rPr lang="en-US" sz="2300" dirty="0" smtClean="0">
                <a:solidFill>
                  <a:schemeClr val="tx1"/>
                </a:solidFill>
                <a:latin typeface="Times New Roman"/>
                <a:cs typeface="Times New Roman"/>
              </a:rPr>
              <a:t>2, –5</a:t>
            </a:r>
            <a:r>
              <a:rPr lang="en-US" sz="2300" dirty="0" smtClean="0">
                <a:solidFill>
                  <a:schemeClr val="tx1"/>
                </a:solidFill>
                <a:latin typeface="Times New Roman" pitchFamily="18" charset="0"/>
                <a:cs typeface="Times New Roman" pitchFamily="18" charset="0"/>
              </a:rPr>
              <a:t>)</a:t>
            </a:r>
            <a:endParaRPr lang="en-US" sz="2300" baseline="30000" dirty="0">
              <a:solidFill>
                <a:schemeClr val="tx1"/>
              </a:solidFill>
              <a:latin typeface="Times New Roman" pitchFamily="18" charset="0"/>
              <a:cs typeface="Times New Roman" pitchFamily="18" charset="0"/>
            </a:endParaRPr>
          </a:p>
        </p:txBody>
      </p:sp>
      <p:sp>
        <p:nvSpPr>
          <p:cNvPr id="8" name="Content Placeholder 10"/>
          <p:cNvSpPr txBox="1">
            <a:spLocks/>
          </p:cNvSpPr>
          <p:nvPr/>
        </p:nvSpPr>
        <p:spPr>
          <a:xfrm>
            <a:off x="3672089" y="4248595"/>
            <a:ext cx="2576311" cy="446276"/>
          </a:xfrm>
          <a:prstGeom prst="rect">
            <a:avLst/>
          </a:prstGeom>
        </p:spPr>
        <p:txBody>
          <a:bodyPr wrap="square">
            <a:spAutoFit/>
          </a:bodyPr>
          <a:lstStyle>
            <a:lvl1pPr marL="274320" indent="-274320" algn="l" defTabSz="914400" rtl="0" eaLnBrk="1" latinLnBrk="0" hangingPunct="1">
              <a:spcBef>
                <a:spcPct val="20000"/>
              </a:spcBef>
              <a:buClr>
                <a:schemeClr val="accent1"/>
              </a:buClr>
              <a:buSzPct val="100000"/>
              <a:buFont typeface="Symbol" pitchFamily="18" charset="2"/>
              <a:buChar char=""/>
              <a:defRPr sz="2400" kern="1200">
                <a:solidFill>
                  <a:schemeClr val="tx2"/>
                </a:solidFill>
                <a:latin typeface="+mn-lt"/>
                <a:ea typeface="+mn-ea"/>
                <a:cs typeface="+mn-cs"/>
              </a:defRPr>
            </a:lvl1pPr>
            <a:lvl2pPr marL="576263" indent="-274320" algn="l" defTabSz="914400" rtl="0" eaLnBrk="1" latinLnBrk="0" hangingPunct="1">
              <a:spcBef>
                <a:spcPct val="20000"/>
              </a:spcBef>
              <a:buClr>
                <a:schemeClr val="accent1"/>
              </a:buClr>
              <a:buSzPct val="100000"/>
              <a:buFont typeface="Symbol" pitchFamily="18" charset="2"/>
              <a:buChar char=""/>
              <a:defRPr sz="2200" kern="1200">
                <a:solidFill>
                  <a:schemeClr val="tx2"/>
                </a:solidFill>
                <a:latin typeface="+mn-lt"/>
                <a:ea typeface="+mn-ea"/>
                <a:cs typeface="+mn-cs"/>
              </a:defRPr>
            </a:lvl2pPr>
            <a:lvl3pPr marL="855663" indent="-228600" algn="l" defTabSz="914400" rtl="0" eaLnBrk="1" latinLnBrk="0" hangingPunct="1">
              <a:spcBef>
                <a:spcPct val="20000"/>
              </a:spcBef>
              <a:buClr>
                <a:schemeClr val="accent1"/>
              </a:buClr>
              <a:buSzPct val="100000"/>
              <a:buFont typeface="Symbol" pitchFamily="18" charset="2"/>
              <a:buChar char=""/>
              <a:defRPr sz="2000" kern="1200">
                <a:solidFill>
                  <a:schemeClr val="tx2"/>
                </a:solidFill>
                <a:latin typeface="+mn-lt"/>
                <a:ea typeface="+mn-ea"/>
                <a:cs typeface="+mn-cs"/>
              </a:defRPr>
            </a:lvl3pPr>
            <a:lvl4pPr marL="1143000" indent="-228600" algn="l" defTabSz="914400" rtl="0" eaLnBrk="1" latinLnBrk="0" hangingPunct="1">
              <a:spcBef>
                <a:spcPct val="20000"/>
              </a:spcBef>
              <a:buClr>
                <a:schemeClr val="accent1"/>
              </a:buClr>
              <a:buSzPct val="100000"/>
              <a:buFont typeface="Symbol" pitchFamily="18" charset="2"/>
              <a:buChar char=""/>
              <a:defRPr sz="1800" kern="1200">
                <a:solidFill>
                  <a:schemeClr val="tx2"/>
                </a:solidFill>
                <a:latin typeface="+mn-lt"/>
                <a:ea typeface="+mn-ea"/>
                <a:cs typeface="+mn-cs"/>
              </a:defRPr>
            </a:lvl4pPr>
            <a:lvl5pPr marL="1463040" indent="-228600" algn="l" defTabSz="914400" rtl="0" eaLnBrk="1" latinLnBrk="0" hangingPunct="1">
              <a:spcBef>
                <a:spcPct val="20000"/>
              </a:spcBef>
              <a:buClr>
                <a:schemeClr val="accent1"/>
              </a:buClr>
              <a:buSzPct val="100000"/>
              <a:buFont typeface="Symbol" pitchFamily="18" charset="2"/>
              <a:buChar char=""/>
              <a:defRPr sz="1600" kern="1200">
                <a:solidFill>
                  <a:schemeClr val="tx2"/>
                </a:solidFill>
                <a:latin typeface="+mn-lt"/>
                <a:ea typeface="+mn-ea"/>
                <a:cs typeface="+mn-cs"/>
              </a:defRPr>
            </a:lvl5pPr>
            <a:lvl6pPr marL="178308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6pPr>
            <a:lvl7pPr marL="210312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7pPr>
            <a:lvl8pPr marL="242316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8pPr>
            <a:lvl9pPr marL="274320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9pPr>
          </a:lstStyle>
          <a:p>
            <a:pPr algn="just">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(D)</a:t>
            </a:r>
            <a:r>
              <a:rPr lang="en-US" sz="2300" i="1" dirty="0">
                <a:solidFill>
                  <a:schemeClr val="tx1"/>
                </a:solidFill>
                <a:latin typeface="Times New Roman" pitchFamily="18" charset="0"/>
                <a:cs typeface="Times New Roman" pitchFamily="18" charset="0"/>
              </a:rPr>
              <a:t> </a:t>
            </a:r>
            <a:r>
              <a:rPr lang="en-US" sz="2300" dirty="0" smtClean="0">
                <a:solidFill>
                  <a:schemeClr val="tx1"/>
                </a:solidFill>
                <a:latin typeface="Times New Roman" pitchFamily="18" charset="0"/>
                <a:cs typeface="Times New Roman" pitchFamily="18" charset="0"/>
              </a:rPr>
              <a:t>(–2, 5)</a:t>
            </a:r>
            <a:endParaRPr lang="en-US" sz="2300" dirty="0">
              <a:solidFill>
                <a:schemeClr val="tx1"/>
              </a:solidFill>
              <a:latin typeface="Times New Roman" pitchFamily="18" charset="0"/>
              <a:cs typeface="Times New Roman" pitchFamily="18" charset="0"/>
            </a:endParaRPr>
          </a:p>
        </p:txBody>
      </p:sp>
      <p:sp>
        <p:nvSpPr>
          <p:cNvPr id="9" name="Notched Right Arrow 8"/>
          <p:cNvSpPr/>
          <p:nvPr/>
        </p:nvSpPr>
        <p:spPr>
          <a:xfrm>
            <a:off x="7162800" y="6019800"/>
            <a:ext cx="1782315" cy="685800"/>
          </a:xfrm>
          <a:prstGeom prst="notchedRightArrow">
            <a:avLst/>
          </a:prstGeom>
          <a:blipFill>
            <a:blip r:embed="rId2" cstate="print">
              <a:extLst>
                <a:ext uri="{BEBA8EAE-BF5A-486C-A8C5-ECC9F3942E4B}">
                  <a14:imgProps xmlns:a14="http://schemas.microsoft.com/office/drawing/2010/main" xmlns="">
                    <a14:imgLayer r:embed="rId3">
                      <a14:imgEffect>
                        <a14:brightnessContrast bright="-20000" contrast="-20000"/>
                      </a14:imgEffect>
                    </a14:imgLayer>
                  </a14:imgProps>
                </a:ex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ANSWER</a:t>
            </a:r>
            <a:endParaRPr lang="en-US" sz="2000" b="1" dirty="0">
              <a:solidFill>
                <a:schemeClr val="tx1"/>
              </a:solidFill>
              <a:latin typeface="Times New Roman" pitchFamily="18" charset="0"/>
              <a:cs typeface="Times New Roman" pitchFamily="18" charset="0"/>
            </a:endParaRPr>
          </a:p>
        </p:txBody>
      </p:sp>
      <p:sp>
        <p:nvSpPr>
          <p:cNvPr id="10" name="TextBox 9"/>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4 Paper 1</a:t>
            </a:r>
          </a:p>
        </p:txBody>
      </p:sp>
    </p:spTree>
    <p:extLst>
      <p:ext uri="{BB962C8B-B14F-4D97-AF65-F5344CB8AC3E}">
        <p14:creationId xmlns:p14="http://schemas.microsoft.com/office/powerpoint/2010/main" xmlns="" val="2373997125"/>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500" fill="hold"/>
                                        <p:tgtEl>
                                          <p:spTgt spid="4"/>
                                        </p:tgtEl>
                                        <p:attrNameLst>
                                          <p:attrName>ppt_w</p:attrName>
                                        </p:attrNameLst>
                                      </p:cBhvr>
                                      <p:tavLst>
                                        <p:tav tm="0">
                                          <p:val>
                                            <p:fltVal val="0"/>
                                          </p:val>
                                        </p:tav>
                                        <p:tav tm="100000">
                                          <p:val>
                                            <p:strVal val="#ppt_w"/>
                                          </p:val>
                                        </p:tav>
                                      </p:tavLst>
                                    </p:anim>
                                    <p:anim calcmode="lin" valueType="num">
                                      <p:cBhvr>
                                        <p:cTn id="8" dur="500" fill="hold"/>
                                        <p:tgtEl>
                                          <p:spTgt spid="4"/>
                                        </p:tgtEl>
                                        <p:attrNameLst>
                                          <p:attrName>ppt_h</p:attrName>
                                        </p:attrNameLst>
                                      </p:cBhvr>
                                      <p:tavLst>
                                        <p:tav tm="0">
                                          <p:val>
                                            <p:fltVal val="0"/>
                                          </p:val>
                                        </p:tav>
                                        <p:tav tm="100000">
                                          <p:val>
                                            <p:strVal val="#ppt_h"/>
                                          </p:val>
                                        </p:tav>
                                      </p:tavLst>
                                    </p:anim>
                                    <p:animEffect transition="in" filter="fade">
                                      <p:cBhvr>
                                        <p:cTn id="9" dur="500"/>
                                        <p:tgtEl>
                                          <p:spTgt spid="4"/>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3"/>
                                        </p:tgtEl>
                                        <p:attrNameLst>
                                          <p:attrName>style.visibility</p:attrName>
                                        </p:attrNameLst>
                                      </p:cBhvr>
                                      <p:to>
                                        <p:strVal val="visible"/>
                                      </p:to>
                                    </p:set>
                                    <p:anim calcmode="lin" valueType="num">
                                      <p:cBhvr>
                                        <p:cTn id="12" dur="500" fill="hold"/>
                                        <p:tgtEl>
                                          <p:spTgt spid="3"/>
                                        </p:tgtEl>
                                        <p:attrNameLst>
                                          <p:attrName>ppt_w</p:attrName>
                                        </p:attrNameLst>
                                      </p:cBhvr>
                                      <p:tavLst>
                                        <p:tav tm="0">
                                          <p:val>
                                            <p:fltVal val="0"/>
                                          </p:val>
                                        </p:tav>
                                        <p:tav tm="100000">
                                          <p:val>
                                            <p:strVal val="#ppt_w"/>
                                          </p:val>
                                        </p:tav>
                                      </p:tavLst>
                                    </p:anim>
                                    <p:anim calcmode="lin" valueType="num">
                                      <p:cBhvr>
                                        <p:cTn id="13" dur="500" fill="hold"/>
                                        <p:tgtEl>
                                          <p:spTgt spid="3"/>
                                        </p:tgtEl>
                                        <p:attrNameLst>
                                          <p:attrName>ppt_h</p:attrName>
                                        </p:attrNameLst>
                                      </p:cBhvr>
                                      <p:tavLst>
                                        <p:tav tm="0">
                                          <p:val>
                                            <p:fltVal val="0"/>
                                          </p:val>
                                        </p:tav>
                                        <p:tav tm="100000">
                                          <p:val>
                                            <p:strVal val="#ppt_h"/>
                                          </p:val>
                                        </p:tav>
                                      </p:tavLst>
                                    </p:anim>
                                    <p:animEffect transition="in" filter="fade">
                                      <p:cBhvr>
                                        <p:cTn id="14" dur="500"/>
                                        <p:tgtEl>
                                          <p:spTgt spid="3"/>
                                        </p:tgtEl>
                                      </p:cBhvr>
                                    </p:animEffect>
                                  </p:childTnLst>
                                </p:cTn>
                              </p:par>
                            </p:childTnLst>
                          </p:cTn>
                        </p:par>
                      </p:childTnLst>
                    </p:cTn>
                  </p:par>
                  <p:par>
                    <p:cTn id="15" fill="hold">
                      <p:stCondLst>
                        <p:cond delay="indefinite"/>
                      </p:stCondLst>
                      <p:childTnLst>
                        <p:par>
                          <p:cTn id="16" fill="hold">
                            <p:stCondLst>
                              <p:cond delay="0"/>
                            </p:stCondLst>
                            <p:childTnLst>
                              <p:par>
                                <p:cTn id="17" presetID="53" presetClass="entr" presetSubtype="16" fill="hold" grpId="0" nodeType="clickEffect">
                                  <p:stCondLst>
                                    <p:cond delay="0"/>
                                  </p:stCondLst>
                                  <p:childTnLst>
                                    <p:set>
                                      <p:cBhvr>
                                        <p:cTn id="18" dur="1" fill="hold">
                                          <p:stCondLst>
                                            <p:cond delay="0"/>
                                          </p:stCondLst>
                                        </p:cTn>
                                        <p:tgtEl>
                                          <p:spTgt spid="5"/>
                                        </p:tgtEl>
                                        <p:attrNameLst>
                                          <p:attrName>style.visibility</p:attrName>
                                        </p:attrNameLst>
                                      </p:cBhvr>
                                      <p:to>
                                        <p:strVal val="visible"/>
                                      </p:to>
                                    </p:set>
                                    <p:anim calcmode="lin" valueType="num">
                                      <p:cBhvr>
                                        <p:cTn id="19" dur="500" fill="hold"/>
                                        <p:tgtEl>
                                          <p:spTgt spid="5"/>
                                        </p:tgtEl>
                                        <p:attrNameLst>
                                          <p:attrName>ppt_w</p:attrName>
                                        </p:attrNameLst>
                                      </p:cBhvr>
                                      <p:tavLst>
                                        <p:tav tm="0">
                                          <p:val>
                                            <p:fltVal val="0"/>
                                          </p:val>
                                        </p:tav>
                                        <p:tav tm="100000">
                                          <p:val>
                                            <p:strVal val="#ppt_w"/>
                                          </p:val>
                                        </p:tav>
                                      </p:tavLst>
                                    </p:anim>
                                    <p:anim calcmode="lin" valueType="num">
                                      <p:cBhvr>
                                        <p:cTn id="20" dur="500" fill="hold"/>
                                        <p:tgtEl>
                                          <p:spTgt spid="5"/>
                                        </p:tgtEl>
                                        <p:attrNameLst>
                                          <p:attrName>ppt_h</p:attrName>
                                        </p:attrNameLst>
                                      </p:cBhvr>
                                      <p:tavLst>
                                        <p:tav tm="0">
                                          <p:val>
                                            <p:fltVal val="0"/>
                                          </p:val>
                                        </p:tav>
                                        <p:tav tm="100000">
                                          <p:val>
                                            <p:strVal val="#ppt_h"/>
                                          </p:val>
                                        </p:tav>
                                      </p:tavLst>
                                    </p:anim>
                                    <p:animEffect transition="in" filter="fade">
                                      <p:cBhvr>
                                        <p:cTn id="21" dur="500"/>
                                        <p:tgtEl>
                                          <p:spTgt spid="5"/>
                                        </p:tgtEl>
                                      </p:cBhvr>
                                    </p:animEffect>
                                  </p:childTnLst>
                                </p:cTn>
                              </p:par>
                              <p:par>
                                <p:cTn id="22" presetID="53" presetClass="entr" presetSubtype="16" fill="hold" grpId="0" nodeType="withEffect">
                                  <p:stCondLst>
                                    <p:cond delay="0"/>
                                  </p:stCondLst>
                                  <p:childTnLst>
                                    <p:set>
                                      <p:cBhvr>
                                        <p:cTn id="23" dur="1" fill="hold">
                                          <p:stCondLst>
                                            <p:cond delay="0"/>
                                          </p:stCondLst>
                                        </p:cTn>
                                        <p:tgtEl>
                                          <p:spTgt spid="6"/>
                                        </p:tgtEl>
                                        <p:attrNameLst>
                                          <p:attrName>style.visibility</p:attrName>
                                        </p:attrNameLst>
                                      </p:cBhvr>
                                      <p:to>
                                        <p:strVal val="visible"/>
                                      </p:to>
                                    </p:set>
                                    <p:anim calcmode="lin" valueType="num">
                                      <p:cBhvr>
                                        <p:cTn id="24" dur="500" fill="hold"/>
                                        <p:tgtEl>
                                          <p:spTgt spid="6"/>
                                        </p:tgtEl>
                                        <p:attrNameLst>
                                          <p:attrName>ppt_w</p:attrName>
                                        </p:attrNameLst>
                                      </p:cBhvr>
                                      <p:tavLst>
                                        <p:tav tm="0">
                                          <p:val>
                                            <p:fltVal val="0"/>
                                          </p:val>
                                        </p:tav>
                                        <p:tav tm="100000">
                                          <p:val>
                                            <p:strVal val="#ppt_w"/>
                                          </p:val>
                                        </p:tav>
                                      </p:tavLst>
                                    </p:anim>
                                    <p:anim calcmode="lin" valueType="num">
                                      <p:cBhvr>
                                        <p:cTn id="25" dur="500" fill="hold"/>
                                        <p:tgtEl>
                                          <p:spTgt spid="6"/>
                                        </p:tgtEl>
                                        <p:attrNameLst>
                                          <p:attrName>ppt_h</p:attrName>
                                        </p:attrNameLst>
                                      </p:cBhvr>
                                      <p:tavLst>
                                        <p:tav tm="0">
                                          <p:val>
                                            <p:fltVal val="0"/>
                                          </p:val>
                                        </p:tav>
                                        <p:tav tm="100000">
                                          <p:val>
                                            <p:strVal val="#ppt_h"/>
                                          </p:val>
                                        </p:tav>
                                      </p:tavLst>
                                    </p:anim>
                                    <p:animEffect transition="in" filter="fade">
                                      <p:cBhvr>
                                        <p:cTn id="26" dur="500"/>
                                        <p:tgtEl>
                                          <p:spTgt spid="6"/>
                                        </p:tgtEl>
                                      </p:cBhvr>
                                    </p:animEffect>
                                  </p:childTnLst>
                                </p:cTn>
                              </p:par>
                              <p:par>
                                <p:cTn id="27" presetID="53" presetClass="entr" presetSubtype="16" fill="hold" grpId="0" nodeType="withEffect">
                                  <p:stCondLst>
                                    <p:cond delay="0"/>
                                  </p:stCondLst>
                                  <p:childTnLst>
                                    <p:set>
                                      <p:cBhvr>
                                        <p:cTn id="28" dur="1" fill="hold">
                                          <p:stCondLst>
                                            <p:cond delay="0"/>
                                          </p:stCondLst>
                                        </p:cTn>
                                        <p:tgtEl>
                                          <p:spTgt spid="7"/>
                                        </p:tgtEl>
                                        <p:attrNameLst>
                                          <p:attrName>style.visibility</p:attrName>
                                        </p:attrNameLst>
                                      </p:cBhvr>
                                      <p:to>
                                        <p:strVal val="visible"/>
                                      </p:to>
                                    </p:set>
                                    <p:anim calcmode="lin" valueType="num">
                                      <p:cBhvr>
                                        <p:cTn id="29" dur="500" fill="hold"/>
                                        <p:tgtEl>
                                          <p:spTgt spid="7"/>
                                        </p:tgtEl>
                                        <p:attrNameLst>
                                          <p:attrName>ppt_w</p:attrName>
                                        </p:attrNameLst>
                                      </p:cBhvr>
                                      <p:tavLst>
                                        <p:tav tm="0">
                                          <p:val>
                                            <p:fltVal val="0"/>
                                          </p:val>
                                        </p:tav>
                                        <p:tav tm="100000">
                                          <p:val>
                                            <p:strVal val="#ppt_w"/>
                                          </p:val>
                                        </p:tav>
                                      </p:tavLst>
                                    </p:anim>
                                    <p:anim calcmode="lin" valueType="num">
                                      <p:cBhvr>
                                        <p:cTn id="30" dur="500" fill="hold"/>
                                        <p:tgtEl>
                                          <p:spTgt spid="7"/>
                                        </p:tgtEl>
                                        <p:attrNameLst>
                                          <p:attrName>ppt_h</p:attrName>
                                        </p:attrNameLst>
                                      </p:cBhvr>
                                      <p:tavLst>
                                        <p:tav tm="0">
                                          <p:val>
                                            <p:fltVal val="0"/>
                                          </p:val>
                                        </p:tav>
                                        <p:tav tm="100000">
                                          <p:val>
                                            <p:strVal val="#ppt_h"/>
                                          </p:val>
                                        </p:tav>
                                      </p:tavLst>
                                    </p:anim>
                                    <p:animEffect transition="in" filter="fade">
                                      <p:cBhvr>
                                        <p:cTn id="31" dur="500"/>
                                        <p:tgtEl>
                                          <p:spTgt spid="7"/>
                                        </p:tgtEl>
                                      </p:cBhvr>
                                    </p:animEffect>
                                  </p:childTnLst>
                                </p:cTn>
                              </p:par>
                              <p:par>
                                <p:cTn id="32" presetID="53" presetClass="entr" presetSubtype="16" fill="hold" grpId="0" nodeType="withEffect">
                                  <p:stCondLst>
                                    <p:cond delay="0"/>
                                  </p:stCondLst>
                                  <p:childTnLst>
                                    <p:set>
                                      <p:cBhvr>
                                        <p:cTn id="33" dur="1" fill="hold">
                                          <p:stCondLst>
                                            <p:cond delay="0"/>
                                          </p:stCondLst>
                                        </p:cTn>
                                        <p:tgtEl>
                                          <p:spTgt spid="8"/>
                                        </p:tgtEl>
                                        <p:attrNameLst>
                                          <p:attrName>style.visibility</p:attrName>
                                        </p:attrNameLst>
                                      </p:cBhvr>
                                      <p:to>
                                        <p:strVal val="visible"/>
                                      </p:to>
                                    </p:set>
                                    <p:anim calcmode="lin" valueType="num">
                                      <p:cBhvr>
                                        <p:cTn id="34" dur="500" fill="hold"/>
                                        <p:tgtEl>
                                          <p:spTgt spid="8"/>
                                        </p:tgtEl>
                                        <p:attrNameLst>
                                          <p:attrName>ppt_w</p:attrName>
                                        </p:attrNameLst>
                                      </p:cBhvr>
                                      <p:tavLst>
                                        <p:tav tm="0">
                                          <p:val>
                                            <p:fltVal val="0"/>
                                          </p:val>
                                        </p:tav>
                                        <p:tav tm="100000">
                                          <p:val>
                                            <p:strVal val="#ppt_w"/>
                                          </p:val>
                                        </p:tav>
                                      </p:tavLst>
                                    </p:anim>
                                    <p:anim calcmode="lin" valueType="num">
                                      <p:cBhvr>
                                        <p:cTn id="35" dur="500" fill="hold"/>
                                        <p:tgtEl>
                                          <p:spTgt spid="8"/>
                                        </p:tgtEl>
                                        <p:attrNameLst>
                                          <p:attrName>ppt_h</p:attrName>
                                        </p:attrNameLst>
                                      </p:cBhvr>
                                      <p:tavLst>
                                        <p:tav tm="0">
                                          <p:val>
                                            <p:fltVal val="0"/>
                                          </p:val>
                                        </p:tav>
                                        <p:tav tm="100000">
                                          <p:val>
                                            <p:strVal val="#ppt_h"/>
                                          </p:val>
                                        </p:tav>
                                      </p:tavLst>
                                    </p:anim>
                                    <p:animEffect transition="in" filter="fade">
                                      <p:cBhvr>
                                        <p:cTn id="36" dur="500"/>
                                        <p:tgtEl>
                                          <p:spTgt spid="8"/>
                                        </p:tgtEl>
                                      </p:cBhvr>
                                    </p:animEffect>
                                  </p:childTnLst>
                                </p:cTn>
                              </p:par>
                            </p:childTnLst>
                          </p:cTn>
                        </p:par>
                      </p:childTnLst>
                    </p:cTn>
                  </p:par>
                  <p:par>
                    <p:cTn id="37" fill="hold">
                      <p:stCondLst>
                        <p:cond delay="indefinite"/>
                      </p:stCondLst>
                      <p:childTnLst>
                        <p:par>
                          <p:cTn id="38" fill="hold">
                            <p:stCondLst>
                              <p:cond delay="0"/>
                            </p:stCondLst>
                            <p:childTnLst>
                              <p:par>
                                <p:cTn id="39" presetID="3" presetClass="entr" presetSubtype="10" fill="hold" grpId="0" nodeType="clickEffect">
                                  <p:stCondLst>
                                    <p:cond delay="0"/>
                                  </p:stCondLst>
                                  <p:childTnLst>
                                    <p:set>
                                      <p:cBhvr>
                                        <p:cTn id="40" dur="1" fill="hold">
                                          <p:stCondLst>
                                            <p:cond delay="0"/>
                                          </p:stCondLst>
                                        </p:cTn>
                                        <p:tgtEl>
                                          <p:spTgt spid="9"/>
                                        </p:tgtEl>
                                        <p:attrNameLst>
                                          <p:attrName>style.visibility</p:attrName>
                                        </p:attrNameLst>
                                      </p:cBhvr>
                                      <p:to>
                                        <p:strVal val="visible"/>
                                      </p:to>
                                    </p:set>
                                    <p:animEffect transition="in" filter="blinds(horizontal)">
                                      <p:cBhvr>
                                        <p:cTn id="41"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5" grpId="0"/>
      <p:bldP spid="6" grpId="0"/>
      <p:bldP spid="7" grpId="0"/>
      <p:bldP spid="8" grpId="0"/>
      <p:bldP spid="9" grpId="0" animBg="1"/>
    </p:bldLst>
  </p:timing>
</p:sld>
</file>

<file path=ppt/slides/slide7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a:xfrm>
            <a:off x="609600" y="2667000"/>
            <a:ext cx="627095" cy="446276"/>
          </a:xfrm>
          <a:prstGeom prst="rect">
            <a:avLst/>
          </a:prstGeom>
        </p:spPr>
        <p:txBody>
          <a:bodyPr wrap="none">
            <a:spAutoFit/>
          </a:bodyPr>
          <a:lstStyle/>
          <a:p>
            <a:r>
              <a:rPr lang="en-US" sz="2300" b="1" smtClean="0">
                <a:latin typeface="Times New Roman" pitchFamily="18" charset="0"/>
                <a:cs typeface="Times New Roman" pitchFamily="18" charset="0"/>
              </a:rPr>
              <a:t>59. </a:t>
            </a:r>
            <a:endParaRPr lang="en-US" sz="2300" dirty="0">
              <a:latin typeface="Times New Roman" pitchFamily="18" charset="0"/>
              <a:cs typeface="Times New Roman" pitchFamily="18" charset="0"/>
            </a:endParaRPr>
          </a:p>
        </p:txBody>
      </p:sp>
      <p:pic>
        <p:nvPicPr>
          <p:cNvPr id="33794" name="Picture 2"/>
          <p:cNvPicPr>
            <a:picLocks noChangeAspect="1" noChangeArrowheads="1"/>
          </p:cNvPicPr>
          <p:nvPr/>
        </p:nvPicPr>
        <p:blipFill>
          <a:blip r:embed="rId2" cstate="print">
            <a:extLst>
              <a:ext uri="{28A0092B-C50C-407E-A947-70E740481C1C}">
                <a14:useLocalDpi xmlns:a14="http://schemas.microsoft.com/office/drawing/2010/main" xmlns="" val="0"/>
              </a:ext>
            </a:extLst>
          </a:blip>
          <a:srcRect/>
          <a:stretch>
            <a:fillRect/>
          </a:stretch>
        </p:blipFill>
        <p:spPr bwMode="auto">
          <a:xfrm>
            <a:off x="1219200" y="2743200"/>
            <a:ext cx="6347615" cy="350657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pic>
      <p:sp>
        <p:nvSpPr>
          <p:cNvPr id="4" name="TextBox 3"/>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4 Paper 1</a:t>
            </a:r>
          </a:p>
        </p:txBody>
      </p:sp>
    </p:spTree>
    <p:extLst>
      <p:ext uri="{BB962C8B-B14F-4D97-AF65-F5344CB8AC3E}">
        <p14:creationId xmlns:p14="http://schemas.microsoft.com/office/powerpoint/2010/main" xmlns="" val="1482763712"/>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fltVal val="0"/>
                                          </p:val>
                                        </p:tav>
                                        <p:tav tm="100000">
                                          <p:val>
                                            <p:strVal val="#ppt_w"/>
                                          </p:val>
                                        </p:tav>
                                      </p:tavLst>
                                    </p:anim>
                                    <p:anim calcmode="lin" valueType="num">
                                      <p:cBhvr>
                                        <p:cTn id="8" dur="500" fill="hold"/>
                                        <p:tgtEl>
                                          <p:spTgt spid="3"/>
                                        </p:tgtEl>
                                        <p:attrNameLst>
                                          <p:attrName>ppt_h</p:attrName>
                                        </p:attrNameLst>
                                      </p:cBhvr>
                                      <p:tavLst>
                                        <p:tav tm="0">
                                          <p:val>
                                            <p:fltVal val="0"/>
                                          </p:val>
                                        </p:tav>
                                        <p:tav tm="100000">
                                          <p:val>
                                            <p:strVal val="#ppt_h"/>
                                          </p:val>
                                        </p:tav>
                                      </p:tavLst>
                                    </p:anim>
                                    <p:animEffect transition="in" filter="fade">
                                      <p:cBhvr>
                                        <p:cTn id="9" dur="500"/>
                                        <p:tgtEl>
                                          <p:spTgt spid="3"/>
                                        </p:tgtEl>
                                      </p:cBhvr>
                                    </p:animEffect>
                                  </p:childTnLst>
                                </p:cTn>
                              </p:par>
                              <p:par>
                                <p:cTn id="10" presetID="53" presetClass="entr" presetSubtype="16" fill="hold" nodeType="withEffect">
                                  <p:stCondLst>
                                    <p:cond delay="0"/>
                                  </p:stCondLst>
                                  <p:childTnLst>
                                    <p:set>
                                      <p:cBhvr>
                                        <p:cTn id="11" dur="1" fill="hold">
                                          <p:stCondLst>
                                            <p:cond delay="0"/>
                                          </p:stCondLst>
                                        </p:cTn>
                                        <p:tgtEl>
                                          <p:spTgt spid="33794"/>
                                        </p:tgtEl>
                                        <p:attrNameLst>
                                          <p:attrName>style.visibility</p:attrName>
                                        </p:attrNameLst>
                                      </p:cBhvr>
                                      <p:to>
                                        <p:strVal val="visible"/>
                                      </p:to>
                                    </p:set>
                                    <p:anim calcmode="lin" valueType="num">
                                      <p:cBhvr>
                                        <p:cTn id="12" dur="500" fill="hold"/>
                                        <p:tgtEl>
                                          <p:spTgt spid="33794"/>
                                        </p:tgtEl>
                                        <p:attrNameLst>
                                          <p:attrName>ppt_w</p:attrName>
                                        </p:attrNameLst>
                                      </p:cBhvr>
                                      <p:tavLst>
                                        <p:tav tm="0">
                                          <p:val>
                                            <p:fltVal val="0"/>
                                          </p:val>
                                        </p:tav>
                                        <p:tav tm="100000">
                                          <p:val>
                                            <p:strVal val="#ppt_w"/>
                                          </p:val>
                                        </p:tav>
                                      </p:tavLst>
                                    </p:anim>
                                    <p:anim calcmode="lin" valueType="num">
                                      <p:cBhvr>
                                        <p:cTn id="13" dur="500" fill="hold"/>
                                        <p:tgtEl>
                                          <p:spTgt spid="33794"/>
                                        </p:tgtEl>
                                        <p:attrNameLst>
                                          <p:attrName>ppt_h</p:attrName>
                                        </p:attrNameLst>
                                      </p:cBhvr>
                                      <p:tavLst>
                                        <p:tav tm="0">
                                          <p:val>
                                            <p:fltVal val="0"/>
                                          </p:val>
                                        </p:tav>
                                        <p:tav tm="100000">
                                          <p:val>
                                            <p:strVal val="#ppt_h"/>
                                          </p:val>
                                        </p:tav>
                                      </p:tavLst>
                                    </p:anim>
                                    <p:animEffect transition="in" filter="fade">
                                      <p:cBhvr>
                                        <p:cTn id="14" dur="500"/>
                                        <p:tgtEl>
                                          <p:spTgt spid="3379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7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4818" name="Picture 2"/>
          <p:cNvPicPr>
            <a:picLocks noChangeAspect="1" noChangeArrowheads="1"/>
          </p:cNvPicPr>
          <p:nvPr/>
        </p:nvPicPr>
        <p:blipFill>
          <a:blip r:embed="rId2" cstate="print">
            <a:extLst>
              <a:ext uri="{28A0092B-C50C-407E-A947-70E740481C1C}">
                <a14:useLocalDpi xmlns:a14="http://schemas.microsoft.com/office/drawing/2010/main" xmlns="" val="0"/>
              </a:ext>
            </a:extLst>
          </a:blip>
          <a:srcRect/>
          <a:stretch>
            <a:fillRect/>
          </a:stretch>
        </p:blipFill>
        <p:spPr bwMode="auto">
          <a:xfrm>
            <a:off x="1351832" y="1981200"/>
            <a:ext cx="1467568" cy="252518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pic>
      <p:sp>
        <p:nvSpPr>
          <p:cNvPr id="4" name="Rectangle 3"/>
          <p:cNvSpPr/>
          <p:nvPr/>
        </p:nvSpPr>
        <p:spPr>
          <a:xfrm>
            <a:off x="609600" y="1895475"/>
            <a:ext cx="569387" cy="400110"/>
          </a:xfrm>
          <a:prstGeom prst="rect">
            <a:avLst/>
          </a:prstGeom>
        </p:spPr>
        <p:txBody>
          <a:bodyPr wrap="none">
            <a:spAutoFit/>
          </a:bodyPr>
          <a:lstStyle/>
          <a:p>
            <a:r>
              <a:rPr lang="en-US" sz="2000" b="1" dirty="0" smtClean="0">
                <a:latin typeface="Times New Roman" pitchFamily="18" charset="0"/>
                <a:cs typeface="Times New Roman" pitchFamily="18" charset="0"/>
              </a:rPr>
              <a:t>60. </a:t>
            </a:r>
            <a:endParaRPr lang="en-US" sz="2000" dirty="0">
              <a:latin typeface="Times New Roman" pitchFamily="18" charset="0"/>
              <a:cs typeface="Times New Roman" pitchFamily="18" charset="0"/>
            </a:endParaRPr>
          </a:p>
        </p:txBody>
      </p:sp>
      <p:sp>
        <p:nvSpPr>
          <p:cNvPr id="3" name="Rectangle 2"/>
          <p:cNvSpPr/>
          <p:nvPr/>
        </p:nvSpPr>
        <p:spPr>
          <a:xfrm>
            <a:off x="1208120" y="4572000"/>
            <a:ext cx="6650005" cy="400110"/>
          </a:xfrm>
          <a:prstGeom prst="rect">
            <a:avLst/>
          </a:prstGeom>
        </p:spPr>
        <p:txBody>
          <a:bodyPr wrap="square">
            <a:spAutoFit/>
          </a:bodyPr>
          <a:lstStyle/>
          <a:p>
            <a:r>
              <a:rPr lang="en-US" sz="2000" dirty="0">
                <a:latin typeface="Times New Roman" pitchFamily="18" charset="0"/>
                <a:cs typeface="Times New Roman" pitchFamily="18" charset="0"/>
              </a:rPr>
              <a:t>The diagram shown above represents </a:t>
            </a:r>
            <a:r>
              <a:rPr lang="en-US" sz="2000" dirty="0" smtClean="0">
                <a:latin typeface="Times New Roman" pitchFamily="18" charset="0"/>
                <a:cs typeface="Times New Roman" pitchFamily="18" charset="0"/>
              </a:rPr>
              <a:t>the translation</a:t>
            </a:r>
            <a:endParaRPr lang="en-US" sz="2000" dirty="0">
              <a:latin typeface="Times New Roman" pitchFamily="18" charset="0"/>
              <a:cs typeface="Times New Roman" pitchFamily="18" charset="0"/>
            </a:endParaRPr>
          </a:p>
        </p:txBody>
      </p:sp>
      <p:sp>
        <p:nvSpPr>
          <p:cNvPr id="6" name="Content Placeholder 10"/>
          <p:cNvSpPr txBox="1">
            <a:spLocks/>
          </p:cNvSpPr>
          <p:nvPr/>
        </p:nvSpPr>
        <p:spPr>
          <a:xfrm>
            <a:off x="1273634" y="5201989"/>
            <a:ext cx="802385" cy="400110"/>
          </a:xfrm>
          <a:prstGeom prst="rect">
            <a:avLst/>
          </a:prstGeom>
        </p:spPr>
        <p:txBody>
          <a:bodyPr wrap="square">
            <a:spAutoFit/>
          </a:bodyPr>
          <a:lstStyle>
            <a:lvl1pPr marL="274320" indent="-274320" algn="l" defTabSz="914400" rtl="0" eaLnBrk="1" latinLnBrk="0" hangingPunct="1">
              <a:spcBef>
                <a:spcPct val="20000"/>
              </a:spcBef>
              <a:buClr>
                <a:schemeClr val="accent1"/>
              </a:buClr>
              <a:buSzPct val="100000"/>
              <a:buFont typeface="Symbol" pitchFamily="18" charset="2"/>
              <a:buChar char=""/>
              <a:defRPr sz="2400" kern="1200">
                <a:solidFill>
                  <a:schemeClr val="tx2"/>
                </a:solidFill>
                <a:latin typeface="+mn-lt"/>
                <a:ea typeface="+mn-ea"/>
                <a:cs typeface="+mn-cs"/>
              </a:defRPr>
            </a:lvl1pPr>
            <a:lvl2pPr marL="576263" indent="-274320" algn="l" defTabSz="914400" rtl="0" eaLnBrk="1" latinLnBrk="0" hangingPunct="1">
              <a:spcBef>
                <a:spcPct val="20000"/>
              </a:spcBef>
              <a:buClr>
                <a:schemeClr val="accent1"/>
              </a:buClr>
              <a:buSzPct val="100000"/>
              <a:buFont typeface="Symbol" pitchFamily="18" charset="2"/>
              <a:buChar char=""/>
              <a:defRPr sz="2200" kern="1200">
                <a:solidFill>
                  <a:schemeClr val="tx2"/>
                </a:solidFill>
                <a:latin typeface="+mn-lt"/>
                <a:ea typeface="+mn-ea"/>
                <a:cs typeface="+mn-cs"/>
              </a:defRPr>
            </a:lvl2pPr>
            <a:lvl3pPr marL="855663" indent="-228600" algn="l" defTabSz="914400" rtl="0" eaLnBrk="1" latinLnBrk="0" hangingPunct="1">
              <a:spcBef>
                <a:spcPct val="20000"/>
              </a:spcBef>
              <a:buClr>
                <a:schemeClr val="accent1"/>
              </a:buClr>
              <a:buSzPct val="100000"/>
              <a:buFont typeface="Symbol" pitchFamily="18" charset="2"/>
              <a:buChar char=""/>
              <a:defRPr sz="2000" kern="1200">
                <a:solidFill>
                  <a:schemeClr val="tx2"/>
                </a:solidFill>
                <a:latin typeface="+mn-lt"/>
                <a:ea typeface="+mn-ea"/>
                <a:cs typeface="+mn-cs"/>
              </a:defRPr>
            </a:lvl3pPr>
            <a:lvl4pPr marL="1143000" indent="-228600" algn="l" defTabSz="914400" rtl="0" eaLnBrk="1" latinLnBrk="0" hangingPunct="1">
              <a:spcBef>
                <a:spcPct val="20000"/>
              </a:spcBef>
              <a:buClr>
                <a:schemeClr val="accent1"/>
              </a:buClr>
              <a:buSzPct val="100000"/>
              <a:buFont typeface="Symbol" pitchFamily="18" charset="2"/>
              <a:buChar char=""/>
              <a:defRPr sz="1800" kern="1200">
                <a:solidFill>
                  <a:schemeClr val="tx2"/>
                </a:solidFill>
                <a:latin typeface="+mn-lt"/>
                <a:ea typeface="+mn-ea"/>
                <a:cs typeface="+mn-cs"/>
              </a:defRPr>
            </a:lvl4pPr>
            <a:lvl5pPr marL="1463040" indent="-228600" algn="l" defTabSz="914400" rtl="0" eaLnBrk="1" latinLnBrk="0" hangingPunct="1">
              <a:spcBef>
                <a:spcPct val="20000"/>
              </a:spcBef>
              <a:buClr>
                <a:schemeClr val="accent1"/>
              </a:buClr>
              <a:buSzPct val="100000"/>
              <a:buFont typeface="Symbol" pitchFamily="18" charset="2"/>
              <a:buChar char=""/>
              <a:defRPr sz="1600" kern="1200">
                <a:solidFill>
                  <a:schemeClr val="tx2"/>
                </a:solidFill>
                <a:latin typeface="+mn-lt"/>
                <a:ea typeface="+mn-ea"/>
                <a:cs typeface="+mn-cs"/>
              </a:defRPr>
            </a:lvl5pPr>
            <a:lvl6pPr marL="178308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6pPr>
            <a:lvl7pPr marL="210312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7pPr>
            <a:lvl8pPr marL="242316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8pPr>
            <a:lvl9pPr marL="274320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9pPr>
          </a:lstStyle>
          <a:p>
            <a:pPr algn="just">
              <a:spcBef>
                <a:spcPct val="0"/>
              </a:spcBef>
              <a:buFontTx/>
              <a:buNone/>
              <a:tabLst>
                <a:tab pos="800100" algn="l"/>
                <a:tab pos="3776663" algn="l"/>
              </a:tabLst>
            </a:pPr>
            <a:r>
              <a:rPr lang="en-US" sz="2000" dirty="0" smtClean="0">
                <a:solidFill>
                  <a:schemeClr val="tx1"/>
                </a:solidFill>
                <a:latin typeface="Times New Roman" pitchFamily="18" charset="0"/>
                <a:cs typeface="Times New Roman" pitchFamily="18" charset="0"/>
              </a:rPr>
              <a:t>(A)</a:t>
            </a:r>
            <a:endParaRPr lang="en-US" sz="2000" baseline="30000" dirty="0">
              <a:solidFill>
                <a:schemeClr val="tx1"/>
              </a:solidFill>
              <a:latin typeface="Times New Roman" pitchFamily="18" charset="0"/>
              <a:cs typeface="Times New Roman" pitchFamily="18" charset="0"/>
            </a:endParaRPr>
          </a:p>
        </p:txBody>
      </p:sp>
      <p:sp>
        <p:nvSpPr>
          <p:cNvPr id="7" name="Content Placeholder 10"/>
          <p:cNvSpPr txBox="1">
            <a:spLocks/>
          </p:cNvSpPr>
          <p:nvPr/>
        </p:nvSpPr>
        <p:spPr>
          <a:xfrm>
            <a:off x="3672090" y="5201989"/>
            <a:ext cx="669505" cy="400110"/>
          </a:xfrm>
          <a:prstGeom prst="rect">
            <a:avLst/>
          </a:prstGeom>
        </p:spPr>
        <p:txBody>
          <a:bodyPr wrap="square">
            <a:spAutoFit/>
          </a:bodyPr>
          <a:lstStyle>
            <a:lvl1pPr marL="274320" indent="-274320" algn="l" defTabSz="914400" rtl="0" eaLnBrk="1" latinLnBrk="0" hangingPunct="1">
              <a:spcBef>
                <a:spcPct val="20000"/>
              </a:spcBef>
              <a:buClr>
                <a:schemeClr val="accent1"/>
              </a:buClr>
              <a:buSzPct val="100000"/>
              <a:buFont typeface="Symbol" pitchFamily="18" charset="2"/>
              <a:buChar char=""/>
              <a:defRPr sz="2400" kern="1200">
                <a:solidFill>
                  <a:schemeClr val="tx2"/>
                </a:solidFill>
                <a:latin typeface="+mn-lt"/>
                <a:ea typeface="+mn-ea"/>
                <a:cs typeface="+mn-cs"/>
              </a:defRPr>
            </a:lvl1pPr>
            <a:lvl2pPr marL="576263" indent="-274320" algn="l" defTabSz="914400" rtl="0" eaLnBrk="1" latinLnBrk="0" hangingPunct="1">
              <a:spcBef>
                <a:spcPct val="20000"/>
              </a:spcBef>
              <a:buClr>
                <a:schemeClr val="accent1"/>
              </a:buClr>
              <a:buSzPct val="100000"/>
              <a:buFont typeface="Symbol" pitchFamily="18" charset="2"/>
              <a:buChar char=""/>
              <a:defRPr sz="2200" kern="1200">
                <a:solidFill>
                  <a:schemeClr val="tx2"/>
                </a:solidFill>
                <a:latin typeface="+mn-lt"/>
                <a:ea typeface="+mn-ea"/>
                <a:cs typeface="+mn-cs"/>
              </a:defRPr>
            </a:lvl2pPr>
            <a:lvl3pPr marL="855663" indent="-228600" algn="l" defTabSz="914400" rtl="0" eaLnBrk="1" latinLnBrk="0" hangingPunct="1">
              <a:spcBef>
                <a:spcPct val="20000"/>
              </a:spcBef>
              <a:buClr>
                <a:schemeClr val="accent1"/>
              </a:buClr>
              <a:buSzPct val="100000"/>
              <a:buFont typeface="Symbol" pitchFamily="18" charset="2"/>
              <a:buChar char=""/>
              <a:defRPr sz="2000" kern="1200">
                <a:solidFill>
                  <a:schemeClr val="tx2"/>
                </a:solidFill>
                <a:latin typeface="+mn-lt"/>
                <a:ea typeface="+mn-ea"/>
                <a:cs typeface="+mn-cs"/>
              </a:defRPr>
            </a:lvl3pPr>
            <a:lvl4pPr marL="1143000" indent="-228600" algn="l" defTabSz="914400" rtl="0" eaLnBrk="1" latinLnBrk="0" hangingPunct="1">
              <a:spcBef>
                <a:spcPct val="20000"/>
              </a:spcBef>
              <a:buClr>
                <a:schemeClr val="accent1"/>
              </a:buClr>
              <a:buSzPct val="100000"/>
              <a:buFont typeface="Symbol" pitchFamily="18" charset="2"/>
              <a:buChar char=""/>
              <a:defRPr sz="1800" kern="1200">
                <a:solidFill>
                  <a:schemeClr val="tx2"/>
                </a:solidFill>
                <a:latin typeface="+mn-lt"/>
                <a:ea typeface="+mn-ea"/>
                <a:cs typeface="+mn-cs"/>
              </a:defRPr>
            </a:lvl4pPr>
            <a:lvl5pPr marL="1463040" indent="-228600" algn="l" defTabSz="914400" rtl="0" eaLnBrk="1" latinLnBrk="0" hangingPunct="1">
              <a:spcBef>
                <a:spcPct val="20000"/>
              </a:spcBef>
              <a:buClr>
                <a:schemeClr val="accent1"/>
              </a:buClr>
              <a:buSzPct val="100000"/>
              <a:buFont typeface="Symbol" pitchFamily="18" charset="2"/>
              <a:buChar char=""/>
              <a:defRPr sz="1600" kern="1200">
                <a:solidFill>
                  <a:schemeClr val="tx2"/>
                </a:solidFill>
                <a:latin typeface="+mn-lt"/>
                <a:ea typeface="+mn-ea"/>
                <a:cs typeface="+mn-cs"/>
              </a:defRPr>
            </a:lvl5pPr>
            <a:lvl6pPr marL="178308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6pPr>
            <a:lvl7pPr marL="210312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7pPr>
            <a:lvl8pPr marL="242316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8pPr>
            <a:lvl9pPr marL="274320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9pPr>
          </a:lstStyle>
          <a:p>
            <a:pPr algn="just">
              <a:spcBef>
                <a:spcPct val="0"/>
              </a:spcBef>
              <a:buFontTx/>
              <a:buNone/>
              <a:tabLst>
                <a:tab pos="800100" algn="l"/>
                <a:tab pos="3776663" algn="l"/>
              </a:tabLst>
            </a:pPr>
            <a:r>
              <a:rPr lang="en-US" sz="2000" dirty="0" smtClean="0">
                <a:solidFill>
                  <a:schemeClr val="tx1"/>
                </a:solidFill>
                <a:latin typeface="Times New Roman" pitchFamily="18" charset="0"/>
                <a:cs typeface="Times New Roman" pitchFamily="18" charset="0"/>
              </a:rPr>
              <a:t>(B)</a:t>
            </a:r>
            <a:endParaRPr lang="en-US" sz="2000" dirty="0">
              <a:solidFill>
                <a:schemeClr val="tx1"/>
              </a:solidFill>
              <a:latin typeface="Times New Roman" pitchFamily="18" charset="0"/>
              <a:cs typeface="Times New Roman" pitchFamily="18" charset="0"/>
            </a:endParaRPr>
          </a:p>
        </p:txBody>
      </p:sp>
      <p:sp>
        <p:nvSpPr>
          <p:cNvPr id="8" name="Content Placeholder 10"/>
          <p:cNvSpPr txBox="1">
            <a:spLocks/>
          </p:cNvSpPr>
          <p:nvPr/>
        </p:nvSpPr>
        <p:spPr>
          <a:xfrm>
            <a:off x="1273634" y="6021580"/>
            <a:ext cx="802385" cy="400110"/>
          </a:xfrm>
          <a:prstGeom prst="rect">
            <a:avLst/>
          </a:prstGeom>
        </p:spPr>
        <p:txBody>
          <a:bodyPr wrap="square">
            <a:spAutoFit/>
          </a:bodyPr>
          <a:lstStyle>
            <a:lvl1pPr marL="274320" indent="-274320" algn="l" defTabSz="914400" rtl="0" eaLnBrk="1" latinLnBrk="0" hangingPunct="1">
              <a:spcBef>
                <a:spcPct val="20000"/>
              </a:spcBef>
              <a:buClr>
                <a:schemeClr val="accent1"/>
              </a:buClr>
              <a:buSzPct val="100000"/>
              <a:buFont typeface="Symbol" pitchFamily="18" charset="2"/>
              <a:buChar char=""/>
              <a:defRPr sz="2400" kern="1200">
                <a:solidFill>
                  <a:schemeClr val="tx2"/>
                </a:solidFill>
                <a:latin typeface="+mn-lt"/>
                <a:ea typeface="+mn-ea"/>
                <a:cs typeface="+mn-cs"/>
              </a:defRPr>
            </a:lvl1pPr>
            <a:lvl2pPr marL="576263" indent="-274320" algn="l" defTabSz="914400" rtl="0" eaLnBrk="1" latinLnBrk="0" hangingPunct="1">
              <a:spcBef>
                <a:spcPct val="20000"/>
              </a:spcBef>
              <a:buClr>
                <a:schemeClr val="accent1"/>
              </a:buClr>
              <a:buSzPct val="100000"/>
              <a:buFont typeface="Symbol" pitchFamily="18" charset="2"/>
              <a:buChar char=""/>
              <a:defRPr sz="2200" kern="1200">
                <a:solidFill>
                  <a:schemeClr val="tx2"/>
                </a:solidFill>
                <a:latin typeface="+mn-lt"/>
                <a:ea typeface="+mn-ea"/>
                <a:cs typeface="+mn-cs"/>
              </a:defRPr>
            </a:lvl2pPr>
            <a:lvl3pPr marL="855663" indent="-228600" algn="l" defTabSz="914400" rtl="0" eaLnBrk="1" latinLnBrk="0" hangingPunct="1">
              <a:spcBef>
                <a:spcPct val="20000"/>
              </a:spcBef>
              <a:buClr>
                <a:schemeClr val="accent1"/>
              </a:buClr>
              <a:buSzPct val="100000"/>
              <a:buFont typeface="Symbol" pitchFamily="18" charset="2"/>
              <a:buChar char=""/>
              <a:defRPr sz="2000" kern="1200">
                <a:solidFill>
                  <a:schemeClr val="tx2"/>
                </a:solidFill>
                <a:latin typeface="+mn-lt"/>
                <a:ea typeface="+mn-ea"/>
                <a:cs typeface="+mn-cs"/>
              </a:defRPr>
            </a:lvl3pPr>
            <a:lvl4pPr marL="1143000" indent="-228600" algn="l" defTabSz="914400" rtl="0" eaLnBrk="1" latinLnBrk="0" hangingPunct="1">
              <a:spcBef>
                <a:spcPct val="20000"/>
              </a:spcBef>
              <a:buClr>
                <a:schemeClr val="accent1"/>
              </a:buClr>
              <a:buSzPct val="100000"/>
              <a:buFont typeface="Symbol" pitchFamily="18" charset="2"/>
              <a:buChar char=""/>
              <a:defRPr sz="1800" kern="1200">
                <a:solidFill>
                  <a:schemeClr val="tx2"/>
                </a:solidFill>
                <a:latin typeface="+mn-lt"/>
                <a:ea typeface="+mn-ea"/>
                <a:cs typeface="+mn-cs"/>
              </a:defRPr>
            </a:lvl4pPr>
            <a:lvl5pPr marL="1463040" indent="-228600" algn="l" defTabSz="914400" rtl="0" eaLnBrk="1" latinLnBrk="0" hangingPunct="1">
              <a:spcBef>
                <a:spcPct val="20000"/>
              </a:spcBef>
              <a:buClr>
                <a:schemeClr val="accent1"/>
              </a:buClr>
              <a:buSzPct val="100000"/>
              <a:buFont typeface="Symbol" pitchFamily="18" charset="2"/>
              <a:buChar char=""/>
              <a:defRPr sz="1600" kern="1200">
                <a:solidFill>
                  <a:schemeClr val="tx2"/>
                </a:solidFill>
                <a:latin typeface="+mn-lt"/>
                <a:ea typeface="+mn-ea"/>
                <a:cs typeface="+mn-cs"/>
              </a:defRPr>
            </a:lvl5pPr>
            <a:lvl6pPr marL="178308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6pPr>
            <a:lvl7pPr marL="210312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7pPr>
            <a:lvl8pPr marL="242316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8pPr>
            <a:lvl9pPr marL="274320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9pPr>
          </a:lstStyle>
          <a:p>
            <a:pPr algn="just">
              <a:spcBef>
                <a:spcPct val="0"/>
              </a:spcBef>
              <a:buFontTx/>
              <a:buNone/>
              <a:tabLst>
                <a:tab pos="800100" algn="l"/>
                <a:tab pos="3776663" algn="l"/>
              </a:tabLst>
            </a:pPr>
            <a:r>
              <a:rPr lang="en-US" sz="2000" dirty="0" smtClean="0">
                <a:solidFill>
                  <a:schemeClr val="tx1"/>
                </a:solidFill>
                <a:latin typeface="Times New Roman" pitchFamily="18" charset="0"/>
                <a:cs typeface="Times New Roman" pitchFamily="18" charset="0"/>
              </a:rPr>
              <a:t>(C)</a:t>
            </a:r>
            <a:endParaRPr lang="en-US" sz="2000" baseline="30000" dirty="0">
              <a:solidFill>
                <a:schemeClr val="tx1"/>
              </a:solidFill>
              <a:latin typeface="Times New Roman" pitchFamily="18" charset="0"/>
              <a:cs typeface="Times New Roman" pitchFamily="18" charset="0"/>
            </a:endParaRPr>
          </a:p>
        </p:txBody>
      </p:sp>
      <p:sp>
        <p:nvSpPr>
          <p:cNvPr id="9" name="Content Placeholder 10"/>
          <p:cNvSpPr txBox="1">
            <a:spLocks/>
          </p:cNvSpPr>
          <p:nvPr/>
        </p:nvSpPr>
        <p:spPr>
          <a:xfrm>
            <a:off x="3672089" y="6030724"/>
            <a:ext cx="747511" cy="400110"/>
          </a:xfrm>
          <a:prstGeom prst="rect">
            <a:avLst/>
          </a:prstGeom>
        </p:spPr>
        <p:txBody>
          <a:bodyPr wrap="square">
            <a:spAutoFit/>
          </a:bodyPr>
          <a:lstStyle>
            <a:lvl1pPr marL="274320" indent="-274320" algn="l" defTabSz="914400" rtl="0" eaLnBrk="1" latinLnBrk="0" hangingPunct="1">
              <a:spcBef>
                <a:spcPct val="20000"/>
              </a:spcBef>
              <a:buClr>
                <a:schemeClr val="accent1"/>
              </a:buClr>
              <a:buSzPct val="100000"/>
              <a:buFont typeface="Symbol" pitchFamily="18" charset="2"/>
              <a:buChar char=""/>
              <a:defRPr sz="2400" kern="1200">
                <a:solidFill>
                  <a:schemeClr val="tx2"/>
                </a:solidFill>
                <a:latin typeface="+mn-lt"/>
                <a:ea typeface="+mn-ea"/>
                <a:cs typeface="+mn-cs"/>
              </a:defRPr>
            </a:lvl1pPr>
            <a:lvl2pPr marL="576263" indent="-274320" algn="l" defTabSz="914400" rtl="0" eaLnBrk="1" latinLnBrk="0" hangingPunct="1">
              <a:spcBef>
                <a:spcPct val="20000"/>
              </a:spcBef>
              <a:buClr>
                <a:schemeClr val="accent1"/>
              </a:buClr>
              <a:buSzPct val="100000"/>
              <a:buFont typeface="Symbol" pitchFamily="18" charset="2"/>
              <a:buChar char=""/>
              <a:defRPr sz="2200" kern="1200">
                <a:solidFill>
                  <a:schemeClr val="tx2"/>
                </a:solidFill>
                <a:latin typeface="+mn-lt"/>
                <a:ea typeface="+mn-ea"/>
                <a:cs typeface="+mn-cs"/>
              </a:defRPr>
            </a:lvl2pPr>
            <a:lvl3pPr marL="855663" indent="-228600" algn="l" defTabSz="914400" rtl="0" eaLnBrk="1" latinLnBrk="0" hangingPunct="1">
              <a:spcBef>
                <a:spcPct val="20000"/>
              </a:spcBef>
              <a:buClr>
                <a:schemeClr val="accent1"/>
              </a:buClr>
              <a:buSzPct val="100000"/>
              <a:buFont typeface="Symbol" pitchFamily="18" charset="2"/>
              <a:buChar char=""/>
              <a:defRPr sz="2000" kern="1200">
                <a:solidFill>
                  <a:schemeClr val="tx2"/>
                </a:solidFill>
                <a:latin typeface="+mn-lt"/>
                <a:ea typeface="+mn-ea"/>
                <a:cs typeface="+mn-cs"/>
              </a:defRPr>
            </a:lvl3pPr>
            <a:lvl4pPr marL="1143000" indent="-228600" algn="l" defTabSz="914400" rtl="0" eaLnBrk="1" latinLnBrk="0" hangingPunct="1">
              <a:spcBef>
                <a:spcPct val="20000"/>
              </a:spcBef>
              <a:buClr>
                <a:schemeClr val="accent1"/>
              </a:buClr>
              <a:buSzPct val="100000"/>
              <a:buFont typeface="Symbol" pitchFamily="18" charset="2"/>
              <a:buChar char=""/>
              <a:defRPr sz="1800" kern="1200">
                <a:solidFill>
                  <a:schemeClr val="tx2"/>
                </a:solidFill>
                <a:latin typeface="+mn-lt"/>
                <a:ea typeface="+mn-ea"/>
                <a:cs typeface="+mn-cs"/>
              </a:defRPr>
            </a:lvl4pPr>
            <a:lvl5pPr marL="1463040" indent="-228600" algn="l" defTabSz="914400" rtl="0" eaLnBrk="1" latinLnBrk="0" hangingPunct="1">
              <a:spcBef>
                <a:spcPct val="20000"/>
              </a:spcBef>
              <a:buClr>
                <a:schemeClr val="accent1"/>
              </a:buClr>
              <a:buSzPct val="100000"/>
              <a:buFont typeface="Symbol" pitchFamily="18" charset="2"/>
              <a:buChar char=""/>
              <a:defRPr sz="1600" kern="1200">
                <a:solidFill>
                  <a:schemeClr val="tx2"/>
                </a:solidFill>
                <a:latin typeface="+mn-lt"/>
                <a:ea typeface="+mn-ea"/>
                <a:cs typeface="+mn-cs"/>
              </a:defRPr>
            </a:lvl5pPr>
            <a:lvl6pPr marL="178308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6pPr>
            <a:lvl7pPr marL="210312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7pPr>
            <a:lvl8pPr marL="242316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8pPr>
            <a:lvl9pPr marL="274320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9pPr>
          </a:lstStyle>
          <a:p>
            <a:pPr algn="just">
              <a:spcBef>
                <a:spcPct val="0"/>
              </a:spcBef>
              <a:buFontTx/>
              <a:buNone/>
              <a:tabLst>
                <a:tab pos="800100" algn="l"/>
                <a:tab pos="3776663" algn="l"/>
              </a:tabLst>
            </a:pPr>
            <a:r>
              <a:rPr lang="en-US" sz="2000" dirty="0" smtClean="0">
                <a:solidFill>
                  <a:schemeClr val="tx1"/>
                </a:solidFill>
                <a:latin typeface="Times New Roman" pitchFamily="18" charset="0"/>
                <a:cs typeface="Times New Roman" pitchFamily="18" charset="0"/>
              </a:rPr>
              <a:t>(D)</a:t>
            </a:r>
            <a:endParaRPr lang="en-US" sz="2000" dirty="0">
              <a:solidFill>
                <a:schemeClr val="tx1"/>
              </a:solidFill>
              <a:latin typeface="Times New Roman" pitchFamily="18" charset="0"/>
              <a:cs typeface="Times New Roman" pitchFamily="18" charset="0"/>
            </a:endParaRPr>
          </a:p>
        </p:txBody>
      </p:sp>
      <p:pic>
        <p:nvPicPr>
          <p:cNvPr id="34825" name="Picture 9" descr="\\172.16.2.26\Conver\CARRIBEAN\MATHEMATICS_VOL-1_PPT_DESIGN\Incoming\Volume_01\Equations\Revision_Exam_4\Eqn158.wmf"/>
          <p:cNvPicPr>
            <a:picLocks noChangeAspect="1" noChangeArrowheads="1"/>
          </p:cNvPicPr>
          <p:nvPr/>
        </p:nvPicPr>
        <p:blipFill>
          <a:blip r:embed="rId3" cstate="print">
            <a:extLst>
              <a:ext uri="{28A0092B-C50C-407E-A947-70E740481C1C}">
                <a14:useLocalDpi xmlns:a14="http://schemas.microsoft.com/office/drawing/2010/main" xmlns="" val="0"/>
              </a:ext>
            </a:extLst>
          </a:blip>
          <a:srcRect/>
          <a:stretch>
            <a:fillRect/>
          </a:stretch>
        </p:blipFill>
        <p:spPr bwMode="auto">
          <a:xfrm>
            <a:off x="4191000" y="5029200"/>
            <a:ext cx="558800" cy="736600"/>
          </a:xfrm>
          <a:prstGeom prst="rect">
            <a:avLst/>
          </a:prstGeom>
          <a:noFill/>
          <a:extLst>
            <a:ext uri="{909E8E84-426E-40DD-AFC4-6F175D3DCCD1}">
              <a14:hiddenFill xmlns:a14="http://schemas.microsoft.com/office/drawing/2010/main" xmlns="">
                <a:solidFill>
                  <a:srgbClr val="FFFFFF"/>
                </a:solidFill>
              </a14:hiddenFill>
            </a:ext>
          </a:extLst>
        </p:spPr>
      </p:pic>
      <p:pic>
        <p:nvPicPr>
          <p:cNvPr id="34826" name="Picture 10" descr="\\172.16.2.26\Conver\CARRIBEAN\MATHEMATICS_VOL-1_PPT_DESIGN\Incoming\Volume_01\Equations\Revision_Exam_4\Eqn159.wmf"/>
          <p:cNvPicPr>
            <a:picLocks noChangeAspect="1" noChangeArrowheads="1"/>
          </p:cNvPicPr>
          <p:nvPr/>
        </p:nvPicPr>
        <p:blipFill>
          <a:blip r:embed="rId4" cstate="print">
            <a:extLst>
              <a:ext uri="{28A0092B-C50C-407E-A947-70E740481C1C}">
                <a14:useLocalDpi xmlns:a14="http://schemas.microsoft.com/office/drawing/2010/main" xmlns="" val="0"/>
              </a:ext>
            </a:extLst>
          </a:blip>
          <a:srcRect/>
          <a:stretch>
            <a:fillRect/>
          </a:stretch>
        </p:blipFill>
        <p:spPr bwMode="auto">
          <a:xfrm>
            <a:off x="1796619" y="5033744"/>
            <a:ext cx="419100" cy="736600"/>
          </a:xfrm>
          <a:prstGeom prst="rect">
            <a:avLst/>
          </a:prstGeom>
          <a:noFill/>
          <a:extLst>
            <a:ext uri="{909E8E84-426E-40DD-AFC4-6F175D3DCCD1}">
              <a14:hiddenFill xmlns:a14="http://schemas.microsoft.com/office/drawing/2010/main" xmlns="">
                <a:solidFill>
                  <a:srgbClr val="FFFFFF"/>
                </a:solidFill>
              </a14:hiddenFill>
            </a:ext>
          </a:extLst>
        </p:spPr>
      </p:pic>
      <p:pic>
        <p:nvPicPr>
          <p:cNvPr id="34827" name="Picture 11" descr="\\172.16.2.26\Conver\CARRIBEAN\MATHEMATICS_VOL-1_PPT_DESIGN\Incoming\Volume_01\Equations\Revision_Exam_4\Eqn160.wmf"/>
          <p:cNvPicPr>
            <a:picLocks noChangeAspect="1" noChangeArrowheads="1"/>
          </p:cNvPicPr>
          <p:nvPr/>
        </p:nvPicPr>
        <p:blipFill>
          <a:blip r:embed="rId5" cstate="print">
            <a:extLst>
              <a:ext uri="{28A0092B-C50C-407E-A947-70E740481C1C}">
                <a14:useLocalDpi xmlns:a14="http://schemas.microsoft.com/office/drawing/2010/main" xmlns="" val="0"/>
              </a:ext>
            </a:extLst>
          </a:blip>
          <a:srcRect/>
          <a:stretch>
            <a:fillRect/>
          </a:stretch>
        </p:blipFill>
        <p:spPr bwMode="auto">
          <a:xfrm>
            <a:off x="1796619" y="5975384"/>
            <a:ext cx="558800" cy="736600"/>
          </a:xfrm>
          <a:prstGeom prst="rect">
            <a:avLst/>
          </a:prstGeom>
          <a:noFill/>
          <a:extLst>
            <a:ext uri="{909E8E84-426E-40DD-AFC4-6F175D3DCCD1}">
              <a14:hiddenFill xmlns:a14="http://schemas.microsoft.com/office/drawing/2010/main" xmlns="">
                <a:solidFill>
                  <a:srgbClr val="FFFFFF"/>
                </a:solidFill>
              </a14:hiddenFill>
            </a:ext>
          </a:extLst>
        </p:spPr>
      </p:pic>
      <p:pic>
        <p:nvPicPr>
          <p:cNvPr id="34828" name="Picture 12" descr="\\172.16.2.26\Conver\CARRIBEAN\MATHEMATICS_VOL-1_PPT_DESIGN\Incoming\Volume_01\Equations\Revision_Exam_4\Eqn161.wmf"/>
          <p:cNvPicPr>
            <a:picLocks noChangeAspect="1" noChangeArrowheads="1"/>
          </p:cNvPicPr>
          <p:nvPr/>
        </p:nvPicPr>
        <p:blipFill>
          <a:blip r:embed="rId6" cstate="print">
            <a:extLst>
              <a:ext uri="{28A0092B-C50C-407E-A947-70E740481C1C}">
                <a14:useLocalDpi xmlns:a14="http://schemas.microsoft.com/office/drawing/2010/main" xmlns="" val="0"/>
              </a:ext>
            </a:extLst>
          </a:blip>
          <a:srcRect/>
          <a:stretch>
            <a:fillRect/>
          </a:stretch>
        </p:blipFill>
        <p:spPr bwMode="auto">
          <a:xfrm>
            <a:off x="4191000" y="5975384"/>
            <a:ext cx="406400" cy="736600"/>
          </a:xfrm>
          <a:prstGeom prst="rect">
            <a:avLst/>
          </a:prstGeom>
          <a:noFill/>
          <a:extLst>
            <a:ext uri="{909E8E84-426E-40DD-AFC4-6F175D3DCCD1}">
              <a14:hiddenFill xmlns:a14="http://schemas.microsoft.com/office/drawing/2010/main" xmlns="">
                <a:solidFill>
                  <a:srgbClr val="FFFFFF"/>
                </a:solidFill>
              </a14:hiddenFill>
            </a:ext>
          </a:extLst>
        </p:spPr>
      </p:pic>
      <p:sp>
        <p:nvSpPr>
          <p:cNvPr id="20" name="Notched Right Arrow 19"/>
          <p:cNvSpPr/>
          <p:nvPr/>
        </p:nvSpPr>
        <p:spPr>
          <a:xfrm>
            <a:off x="7162800" y="6019800"/>
            <a:ext cx="1782315" cy="685800"/>
          </a:xfrm>
          <a:prstGeom prst="notchedRightArrow">
            <a:avLst/>
          </a:prstGeom>
          <a:blipFill>
            <a:blip r:embed="rId7" cstate="print">
              <a:extLst>
                <a:ext uri="{BEBA8EAE-BF5A-486C-A8C5-ECC9F3942E4B}">
                  <a14:imgProps xmlns:a14="http://schemas.microsoft.com/office/drawing/2010/main" xmlns="">
                    <a14:imgLayer r:embed="rId8">
                      <a14:imgEffect>
                        <a14:brightnessContrast bright="-20000" contrast="-20000"/>
                      </a14:imgEffect>
                    </a14:imgLayer>
                  </a14:imgProps>
                </a:ex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ANSWER</a:t>
            </a:r>
            <a:endParaRPr lang="en-US" sz="2000" b="1" dirty="0">
              <a:solidFill>
                <a:schemeClr val="tx1"/>
              </a:solidFill>
              <a:latin typeface="Times New Roman" pitchFamily="18" charset="0"/>
              <a:cs typeface="Times New Roman" pitchFamily="18" charset="0"/>
            </a:endParaRPr>
          </a:p>
        </p:txBody>
      </p:sp>
      <p:sp>
        <p:nvSpPr>
          <p:cNvPr id="14" name="TextBox 13"/>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4 Paper 1</a:t>
            </a:r>
          </a:p>
        </p:txBody>
      </p:sp>
    </p:spTree>
    <p:extLst>
      <p:ext uri="{BB962C8B-B14F-4D97-AF65-F5344CB8AC3E}">
        <p14:creationId xmlns:p14="http://schemas.microsoft.com/office/powerpoint/2010/main" xmlns="" val="3435903849"/>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500" fill="hold"/>
                                        <p:tgtEl>
                                          <p:spTgt spid="4"/>
                                        </p:tgtEl>
                                        <p:attrNameLst>
                                          <p:attrName>ppt_w</p:attrName>
                                        </p:attrNameLst>
                                      </p:cBhvr>
                                      <p:tavLst>
                                        <p:tav tm="0">
                                          <p:val>
                                            <p:fltVal val="0"/>
                                          </p:val>
                                        </p:tav>
                                        <p:tav tm="100000">
                                          <p:val>
                                            <p:strVal val="#ppt_w"/>
                                          </p:val>
                                        </p:tav>
                                      </p:tavLst>
                                    </p:anim>
                                    <p:anim calcmode="lin" valueType="num">
                                      <p:cBhvr>
                                        <p:cTn id="8" dur="500" fill="hold"/>
                                        <p:tgtEl>
                                          <p:spTgt spid="4"/>
                                        </p:tgtEl>
                                        <p:attrNameLst>
                                          <p:attrName>ppt_h</p:attrName>
                                        </p:attrNameLst>
                                      </p:cBhvr>
                                      <p:tavLst>
                                        <p:tav tm="0">
                                          <p:val>
                                            <p:fltVal val="0"/>
                                          </p:val>
                                        </p:tav>
                                        <p:tav tm="100000">
                                          <p:val>
                                            <p:strVal val="#ppt_h"/>
                                          </p:val>
                                        </p:tav>
                                      </p:tavLst>
                                    </p:anim>
                                    <p:animEffect transition="in" filter="fade">
                                      <p:cBhvr>
                                        <p:cTn id="9" dur="500"/>
                                        <p:tgtEl>
                                          <p:spTgt spid="4"/>
                                        </p:tgtEl>
                                      </p:cBhvr>
                                    </p:animEffect>
                                  </p:childTnLst>
                                </p:cTn>
                              </p:par>
                              <p:par>
                                <p:cTn id="10" presetID="53" presetClass="entr" presetSubtype="16" fill="hold" nodeType="withEffect">
                                  <p:stCondLst>
                                    <p:cond delay="0"/>
                                  </p:stCondLst>
                                  <p:childTnLst>
                                    <p:set>
                                      <p:cBhvr>
                                        <p:cTn id="11" dur="1" fill="hold">
                                          <p:stCondLst>
                                            <p:cond delay="0"/>
                                          </p:stCondLst>
                                        </p:cTn>
                                        <p:tgtEl>
                                          <p:spTgt spid="34818"/>
                                        </p:tgtEl>
                                        <p:attrNameLst>
                                          <p:attrName>style.visibility</p:attrName>
                                        </p:attrNameLst>
                                      </p:cBhvr>
                                      <p:to>
                                        <p:strVal val="visible"/>
                                      </p:to>
                                    </p:set>
                                    <p:anim calcmode="lin" valueType="num">
                                      <p:cBhvr>
                                        <p:cTn id="12" dur="500" fill="hold"/>
                                        <p:tgtEl>
                                          <p:spTgt spid="34818"/>
                                        </p:tgtEl>
                                        <p:attrNameLst>
                                          <p:attrName>ppt_w</p:attrName>
                                        </p:attrNameLst>
                                      </p:cBhvr>
                                      <p:tavLst>
                                        <p:tav tm="0">
                                          <p:val>
                                            <p:fltVal val="0"/>
                                          </p:val>
                                        </p:tav>
                                        <p:tav tm="100000">
                                          <p:val>
                                            <p:strVal val="#ppt_w"/>
                                          </p:val>
                                        </p:tav>
                                      </p:tavLst>
                                    </p:anim>
                                    <p:anim calcmode="lin" valueType="num">
                                      <p:cBhvr>
                                        <p:cTn id="13" dur="500" fill="hold"/>
                                        <p:tgtEl>
                                          <p:spTgt spid="34818"/>
                                        </p:tgtEl>
                                        <p:attrNameLst>
                                          <p:attrName>ppt_h</p:attrName>
                                        </p:attrNameLst>
                                      </p:cBhvr>
                                      <p:tavLst>
                                        <p:tav tm="0">
                                          <p:val>
                                            <p:fltVal val="0"/>
                                          </p:val>
                                        </p:tav>
                                        <p:tav tm="100000">
                                          <p:val>
                                            <p:strVal val="#ppt_h"/>
                                          </p:val>
                                        </p:tav>
                                      </p:tavLst>
                                    </p:anim>
                                    <p:animEffect transition="in" filter="fade">
                                      <p:cBhvr>
                                        <p:cTn id="14" dur="500"/>
                                        <p:tgtEl>
                                          <p:spTgt spid="34818"/>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3"/>
                                        </p:tgtEl>
                                        <p:attrNameLst>
                                          <p:attrName>style.visibility</p:attrName>
                                        </p:attrNameLst>
                                      </p:cBhvr>
                                      <p:to>
                                        <p:strVal val="visible"/>
                                      </p:to>
                                    </p:set>
                                    <p:anim calcmode="lin" valueType="num">
                                      <p:cBhvr>
                                        <p:cTn id="17" dur="500" fill="hold"/>
                                        <p:tgtEl>
                                          <p:spTgt spid="3"/>
                                        </p:tgtEl>
                                        <p:attrNameLst>
                                          <p:attrName>ppt_w</p:attrName>
                                        </p:attrNameLst>
                                      </p:cBhvr>
                                      <p:tavLst>
                                        <p:tav tm="0">
                                          <p:val>
                                            <p:fltVal val="0"/>
                                          </p:val>
                                        </p:tav>
                                        <p:tav tm="100000">
                                          <p:val>
                                            <p:strVal val="#ppt_w"/>
                                          </p:val>
                                        </p:tav>
                                      </p:tavLst>
                                    </p:anim>
                                    <p:anim calcmode="lin" valueType="num">
                                      <p:cBhvr>
                                        <p:cTn id="18" dur="500" fill="hold"/>
                                        <p:tgtEl>
                                          <p:spTgt spid="3"/>
                                        </p:tgtEl>
                                        <p:attrNameLst>
                                          <p:attrName>ppt_h</p:attrName>
                                        </p:attrNameLst>
                                      </p:cBhvr>
                                      <p:tavLst>
                                        <p:tav tm="0">
                                          <p:val>
                                            <p:fltVal val="0"/>
                                          </p:val>
                                        </p:tav>
                                        <p:tav tm="100000">
                                          <p:val>
                                            <p:strVal val="#ppt_h"/>
                                          </p:val>
                                        </p:tav>
                                      </p:tavLst>
                                    </p:anim>
                                    <p:animEffect transition="in" filter="fade">
                                      <p:cBhvr>
                                        <p:cTn id="19" dur="500"/>
                                        <p:tgtEl>
                                          <p:spTgt spid="3"/>
                                        </p:tgtEl>
                                      </p:cBhvr>
                                    </p:animEffect>
                                  </p:childTnLst>
                                </p:cTn>
                              </p:par>
                            </p:childTnLst>
                          </p:cTn>
                        </p:par>
                      </p:childTnLst>
                    </p:cTn>
                  </p:par>
                  <p:par>
                    <p:cTn id="20" fill="hold">
                      <p:stCondLst>
                        <p:cond delay="indefinite"/>
                      </p:stCondLst>
                      <p:childTnLst>
                        <p:par>
                          <p:cTn id="21" fill="hold">
                            <p:stCondLst>
                              <p:cond delay="0"/>
                            </p:stCondLst>
                            <p:childTnLst>
                              <p:par>
                                <p:cTn id="22" presetID="53" presetClass="entr" presetSubtype="16" fill="hold" grpId="0" nodeType="clickEffect">
                                  <p:stCondLst>
                                    <p:cond delay="0"/>
                                  </p:stCondLst>
                                  <p:childTnLst>
                                    <p:set>
                                      <p:cBhvr>
                                        <p:cTn id="23" dur="1" fill="hold">
                                          <p:stCondLst>
                                            <p:cond delay="0"/>
                                          </p:stCondLst>
                                        </p:cTn>
                                        <p:tgtEl>
                                          <p:spTgt spid="6"/>
                                        </p:tgtEl>
                                        <p:attrNameLst>
                                          <p:attrName>style.visibility</p:attrName>
                                        </p:attrNameLst>
                                      </p:cBhvr>
                                      <p:to>
                                        <p:strVal val="visible"/>
                                      </p:to>
                                    </p:set>
                                    <p:anim calcmode="lin" valueType="num">
                                      <p:cBhvr>
                                        <p:cTn id="24" dur="500" fill="hold"/>
                                        <p:tgtEl>
                                          <p:spTgt spid="6"/>
                                        </p:tgtEl>
                                        <p:attrNameLst>
                                          <p:attrName>ppt_w</p:attrName>
                                        </p:attrNameLst>
                                      </p:cBhvr>
                                      <p:tavLst>
                                        <p:tav tm="0">
                                          <p:val>
                                            <p:fltVal val="0"/>
                                          </p:val>
                                        </p:tav>
                                        <p:tav tm="100000">
                                          <p:val>
                                            <p:strVal val="#ppt_w"/>
                                          </p:val>
                                        </p:tav>
                                      </p:tavLst>
                                    </p:anim>
                                    <p:anim calcmode="lin" valueType="num">
                                      <p:cBhvr>
                                        <p:cTn id="25" dur="500" fill="hold"/>
                                        <p:tgtEl>
                                          <p:spTgt spid="6"/>
                                        </p:tgtEl>
                                        <p:attrNameLst>
                                          <p:attrName>ppt_h</p:attrName>
                                        </p:attrNameLst>
                                      </p:cBhvr>
                                      <p:tavLst>
                                        <p:tav tm="0">
                                          <p:val>
                                            <p:fltVal val="0"/>
                                          </p:val>
                                        </p:tav>
                                        <p:tav tm="100000">
                                          <p:val>
                                            <p:strVal val="#ppt_h"/>
                                          </p:val>
                                        </p:tav>
                                      </p:tavLst>
                                    </p:anim>
                                    <p:animEffect transition="in" filter="fade">
                                      <p:cBhvr>
                                        <p:cTn id="26" dur="500"/>
                                        <p:tgtEl>
                                          <p:spTgt spid="6"/>
                                        </p:tgtEl>
                                      </p:cBhvr>
                                    </p:animEffect>
                                  </p:childTnLst>
                                </p:cTn>
                              </p:par>
                              <p:par>
                                <p:cTn id="27" presetID="53" presetClass="entr" presetSubtype="16" fill="hold" nodeType="withEffect">
                                  <p:stCondLst>
                                    <p:cond delay="0"/>
                                  </p:stCondLst>
                                  <p:childTnLst>
                                    <p:set>
                                      <p:cBhvr>
                                        <p:cTn id="28" dur="1" fill="hold">
                                          <p:stCondLst>
                                            <p:cond delay="0"/>
                                          </p:stCondLst>
                                        </p:cTn>
                                        <p:tgtEl>
                                          <p:spTgt spid="34826"/>
                                        </p:tgtEl>
                                        <p:attrNameLst>
                                          <p:attrName>style.visibility</p:attrName>
                                        </p:attrNameLst>
                                      </p:cBhvr>
                                      <p:to>
                                        <p:strVal val="visible"/>
                                      </p:to>
                                    </p:set>
                                    <p:anim calcmode="lin" valueType="num">
                                      <p:cBhvr>
                                        <p:cTn id="29" dur="500" fill="hold"/>
                                        <p:tgtEl>
                                          <p:spTgt spid="34826"/>
                                        </p:tgtEl>
                                        <p:attrNameLst>
                                          <p:attrName>ppt_w</p:attrName>
                                        </p:attrNameLst>
                                      </p:cBhvr>
                                      <p:tavLst>
                                        <p:tav tm="0">
                                          <p:val>
                                            <p:fltVal val="0"/>
                                          </p:val>
                                        </p:tav>
                                        <p:tav tm="100000">
                                          <p:val>
                                            <p:strVal val="#ppt_w"/>
                                          </p:val>
                                        </p:tav>
                                      </p:tavLst>
                                    </p:anim>
                                    <p:anim calcmode="lin" valueType="num">
                                      <p:cBhvr>
                                        <p:cTn id="30" dur="500" fill="hold"/>
                                        <p:tgtEl>
                                          <p:spTgt spid="34826"/>
                                        </p:tgtEl>
                                        <p:attrNameLst>
                                          <p:attrName>ppt_h</p:attrName>
                                        </p:attrNameLst>
                                      </p:cBhvr>
                                      <p:tavLst>
                                        <p:tav tm="0">
                                          <p:val>
                                            <p:fltVal val="0"/>
                                          </p:val>
                                        </p:tav>
                                        <p:tav tm="100000">
                                          <p:val>
                                            <p:strVal val="#ppt_h"/>
                                          </p:val>
                                        </p:tav>
                                      </p:tavLst>
                                    </p:anim>
                                    <p:animEffect transition="in" filter="fade">
                                      <p:cBhvr>
                                        <p:cTn id="31" dur="500"/>
                                        <p:tgtEl>
                                          <p:spTgt spid="34826"/>
                                        </p:tgtEl>
                                      </p:cBhvr>
                                    </p:animEffect>
                                  </p:childTnLst>
                                </p:cTn>
                              </p:par>
                              <p:par>
                                <p:cTn id="32" presetID="53" presetClass="entr" presetSubtype="16" fill="hold" grpId="0" nodeType="withEffect">
                                  <p:stCondLst>
                                    <p:cond delay="0"/>
                                  </p:stCondLst>
                                  <p:childTnLst>
                                    <p:set>
                                      <p:cBhvr>
                                        <p:cTn id="33" dur="1" fill="hold">
                                          <p:stCondLst>
                                            <p:cond delay="0"/>
                                          </p:stCondLst>
                                        </p:cTn>
                                        <p:tgtEl>
                                          <p:spTgt spid="7"/>
                                        </p:tgtEl>
                                        <p:attrNameLst>
                                          <p:attrName>style.visibility</p:attrName>
                                        </p:attrNameLst>
                                      </p:cBhvr>
                                      <p:to>
                                        <p:strVal val="visible"/>
                                      </p:to>
                                    </p:set>
                                    <p:anim calcmode="lin" valueType="num">
                                      <p:cBhvr>
                                        <p:cTn id="34" dur="500" fill="hold"/>
                                        <p:tgtEl>
                                          <p:spTgt spid="7"/>
                                        </p:tgtEl>
                                        <p:attrNameLst>
                                          <p:attrName>ppt_w</p:attrName>
                                        </p:attrNameLst>
                                      </p:cBhvr>
                                      <p:tavLst>
                                        <p:tav tm="0">
                                          <p:val>
                                            <p:fltVal val="0"/>
                                          </p:val>
                                        </p:tav>
                                        <p:tav tm="100000">
                                          <p:val>
                                            <p:strVal val="#ppt_w"/>
                                          </p:val>
                                        </p:tav>
                                      </p:tavLst>
                                    </p:anim>
                                    <p:anim calcmode="lin" valueType="num">
                                      <p:cBhvr>
                                        <p:cTn id="35" dur="500" fill="hold"/>
                                        <p:tgtEl>
                                          <p:spTgt spid="7"/>
                                        </p:tgtEl>
                                        <p:attrNameLst>
                                          <p:attrName>ppt_h</p:attrName>
                                        </p:attrNameLst>
                                      </p:cBhvr>
                                      <p:tavLst>
                                        <p:tav tm="0">
                                          <p:val>
                                            <p:fltVal val="0"/>
                                          </p:val>
                                        </p:tav>
                                        <p:tav tm="100000">
                                          <p:val>
                                            <p:strVal val="#ppt_h"/>
                                          </p:val>
                                        </p:tav>
                                      </p:tavLst>
                                    </p:anim>
                                    <p:animEffect transition="in" filter="fade">
                                      <p:cBhvr>
                                        <p:cTn id="36" dur="500"/>
                                        <p:tgtEl>
                                          <p:spTgt spid="7"/>
                                        </p:tgtEl>
                                      </p:cBhvr>
                                    </p:animEffect>
                                  </p:childTnLst>
                                </p:cTn>
                              </p:par>
                              <p:par>
                                <p:cTn id="37" presetID="53" presetClass="entr" presetSubtype="16" fill="hold" nodeType="withEffect">
                                  <p:stCondLst>
                                    <p:cond delay="0"/>
                                  </p:stCondLst>
                                  <p:childTnLst>
                                    <p:set>
                                      <p:cBhvr>
                                        <p:cTn id="38" dur="1" fill="hold">
                                          <p:stCondLst>
                                            <p:cond delay="0"/>
                                          </p:stCondLst>
                                        </p:cTn>
                                        <p:tgtEl>
                                          <p:spTgt spid="34825"/>
                                        </p:tgtEl>
                                        <p:attrNameLst>
                                          <p:attrName>style.visibility</p:attrName>
                                        </p:attrNameLst>
                                      </p:cBhvr>
                                      <p:to>
                                        <p:strVal val="visible"/>
                                      </p:to>
                                    </p:set>
                                    <p:anim calcmode="lin" valueType="num">
                                      <p:cBhvr>
                                        <p:cTn id="39" dur="500" fill="hold"/>
                                        <p:tgtEl>
                                          <p:spTgt spid="34825"/>
                                        </p:tgtEl>
                                        <p:attrNameLst>
                                          <p:attrName>ppt_w</p:attrName>
                                        </p:attrNameLst>
                                      </p:cBhvr>
                                      <p:tavLst>
                                        <p:tav tm="0">
                                          <p:val>
                                            <p:fltVal val="0"/>
                                          </p:val>
                                        </p:tav>
                                        <p:tav tm="100000">
                                          <p:val>
                                            <p:strVal val="#ppt_w"/>
                                          </p:val>
                                        </p:tav>
                                      </p:tavLst>
                                    </p:anim>
                                    <p:anim calcmode="lin" valueType="num">
                                      <p:cBhvr>
                                        <p:cTn id="40" dur="500" fill="hold"/>
                                        <p:tgtEl>
                                          <p:spTgt spid="34825"/>
                                        </p:tgtEl>
                                        <p:attrNameLst>
                                          <p:attrName>ppt_h</p:attrName>
                                        </p:attrNameLst>
                                      </p:cBhvr>
                                      <p:tavLst>
                                        <p:tav tm="0">
                                          <p:val>
                                            <p:fltVal val="0"/>
                                          </p:val>
                                        </p:tav>
                                        <p:tav tm="100000">
                                          <p:val>
                                            <p:strVal val="#ppt_h"/>
                                          </p:val>
                                        </p:tav>
                                      </p:tavLst>
                                    </p:anim>
                                    <p:animEffect transition="in" filter="fade">
                                      <p:cBhvr>
                                        <p:cTn id="41" dur="500"/>
                                        <p:tgtEl>
                                          <p:spTgt spid="34825"/>
                                        </p:tgtEl>
                                      </p:cBhvr>
                                    </p:animEffect>
                                  </p:childTnLst>
                                </p:cTn>
                              </p:par>
                              <p:par>
                                <p:cTn id="42" presetID="53" presetClass="entr" presetSubtype="16" fill="hold" grpId="0" nodeType="withEffect">
                                  <p:stCondLst>
                                    <p:cond delay="0"/>
                                  </p:stCondLst>
                                  <p:childTnLst>
                                    <p:set>
                                      <p:cBhvr>
                                        <p:cTn id="43" dur="1" fill="hold">
                                          <p:stCondLst>
                                            <p:cond delay="0"/>
                                          </p:stCondLst>
                                        </p:cTn>
                                        <p:tgtEl>
                                          <p:spTgt spid="8"/>
                                        </p:tgtEl>
                                        <p:attrNameLst>
                                          <p:attrName>style.visibility</p:attrName>
                                        </p:attrNameLst>
                                      </p:cBhvr>
                                      <p:to>
                                        <p:strVal val="visible"/>
                                      </p:to>
                                    </p:set>
                                    <p:anim calcmode="lin" valueType="num">
                                      <p:cBhvr>
                                        <p:cTn id="44" dur="500" fill="hold"/>
                                        <p:tgtEl>
                                          <p:spTgt spid="8"/>
                                        </p:tgtEl>
                                        <p:attrNameLst>
                                          <p:attrName>ppt_w</p:attrName>
                                        </p:attrNameLst>
                                      </p:cBhvr>
                                      <p:tavLst>
                                        <p:tav tm="0">
                                          <p:val>
                                            <p:fltVal val="0"/>
                                          </p:val>
                                        </p:tav>
                                        <p:tav tm="100000">
                                          <p:val>
                                            <p:strVal val="#ppt_w"/>
                                          </p:val>
                                        </p:tav>
                                      </p:tavLst>
                                    </p:anim>
                                    <p:anim calcmode="lin" valueType="num">
                                      <p:cBhvr>
                                        <p:cTn id="45" dur="500" fill="hold"/>
                                        <p:tgtEl>
                                          <p:spTgt spid="8"/>
                                        </p:tgtEl>
                                        <p:attrNameLst>
                                          <p:attrName>ppt_h</p:attrName>
                                        </p:attrNameLst>
                                      </p:cBhvr>
                                      <p:tavLst>
                                        <p:tav tm="0">
                                          <p:val>
                                            <p:fltVal val="0"/>
                                          </p:val>
                                        </p:tav>
                                        <p:tav tm="100000">
                                          <p:val>
                                            <p:strVal val="#ppt_h"/>
                                          </p:val>
                                        </p:tav>
                                      </p:tavLst>
                                    </p:anim>
                                    <p:animEffect transition="in" filter="fade">
                                      <p:cBhvr>
                                        <p:cTn id="46" dur="500"/>
                                        <p:tgtEl>
                                          <p:spTgt spid="8"/>
                                        </p:tgtEl>
                                      </p:cBhvr>
                                    </p:animEffect>
                                  </p:childTnLst>
                                </p:cTn>
                              </p:par>
                              <p:par>
                                <p:cTn id="47" presetID="53" presetClass="entr" presetSubtype="16" fill="hold" nodeType="withEffect">
                                  <p:stCondLst>
                                    <p:cond delay="0"/>
                                  </p:stCondLst>
                                  <p:childTnLst>
                                    <p:set>
                                      <p:cBhvr>
                                        <p:cTn id="48" dur="1" fill="hold">
                                          <p:stCondLst>
                                            <p:cond delay="0"/>
                                          </p:stCondLst>
                                        </p:cTn>
                                        <p:tgtEl>
                                          <p:spTgt spid="34827"/>
                                        </p:tgtEl>
                                        <p:attrNameLst>
                                          <p:attrName>style.visibility</p:attrName>
                                        </p:attrNameLst>
                                      </p:cBhvr>
                                      <p:to>
                                        <p:strVal val="visible"/>
                                      </p:to>
                                    </p:set>
                                    <p:anim calcmode="lin" valueType="num">
                                      <p:cBhvr>
                                        <p:cTn id="49" dur="500" fill="hold"/>
                                        <p:tgtEl>
                                          <p:spTgt spid="34827"/>
                                        </p:tgtEl>
                                        <p:attrNameLst>
                                          <p:attrName>ppt_w</p:attrName>
                                        </p:attrNameLst>
                                      </p:cBhvr>
                                      <p:tavLst>
                                        <p:tav tm="0">
                                          <p:val>
                                            <p:fltVal val="0"/>
                                          </p:val>
                                        </p:tav>
                                        <p:tav tm="100000">
                                          <p:val>
                                            <p:strVal val="#ppt_w"/>
                                          </p:val>
                                        </p:tav>
                                      </p:tavLst>
                                    </p:anim>
                                    <p:anim calcmode="lin" valueType="num">
                                      <p:cBhvr>
                                        <p:cTn id="50" dur="500" fill="hold"/>
                                        <p:tgtEl>
                                          <p:spTgt spid="34827"/>
                                        </p:tgtEl>
                                        <p:attrNameLst>
                                          <p:attrName>ppt_h</p:attrName>
                                        </p:attrNameLst>
                                      </p:cBhvr>
                                      <p:tavLst>
                                        <p:tav tm="0">
                                          <p:val>
                                            <p:fltVal val="0"/>
                                          </p:val>
                                        </p:tav>
                                        <p:tav tm="100000">
                                          <p:val>
                                            <p:strVal val="#ppt_h"/>
                                          </p:val>
                                        </p:tav>
                                      </p:tavLst>
                                    </p:anim>
                                    <p:animEffect transition="in" filter="fade">
                                      <p:cBhvr>
                                        <p:cTn id="51" dur="500"/>
                                        <p:tgtEl>
                                          <p:spTgt spid="34827"/>
                                        </p:tgtEl>
                                      </p:cBhvr>
                                    </p:animEffect>
                                  </p:childTnLst>
                                </p:cTn>
                              </p:par>
                              <p:par>
                                <p:cTn id="52" presetID="53" presetClass="entr" presetSubtype="16" fill="hold" grpId="0" nodeType="withEffect">
                                  <p:stCondLst>
                                    <p:cond delay="0"/>
                                  </p:stCondLst>
                                  <p:childTnLst>
                                    <p:set>
                                      <p:cBhvr>
                                        <p:cTn id="53" dur="1" fill="hold">
                                          <p:stCondLst>
                                            <p:cond delay="0"/>
                                          </p:stCondLst>
                                        </p:cTn>
                                        <p:tgtEl>
                                          <p:spTgt spid="9"/>
                                        </p:tgtEl>
                                        <p:attrNameLst>
                                          <p:attrName>style.visibility</p:attrName>
                                        </p:attrNameLst>
                                      </p:cBhvr>
                                      <p:to>
                                        <p:strVal val="visible"/>
                                      </p:to>
                                    </p:set>
                                    <p:anim calcmode="lin" valueType="num">
                                      <p:cBhvr>
                                        <p:cTn id="54" dur="500" fill="hold"/>
                                        <p:tgtEl>
                                          <p:spTgt spid="9"/>
                                        </p:tgtEl>
                                        <p:attrNameLst>
                                          <p:attrName>ppt_w</p:attrName>
                                        </p:attrNameLst>
                                      </p:cBhvr>
                                      <p:tavLst>
                                        <p:tav tm="0">
                                          <p:val>
                                            <p:fltVal val="0"/>
                                          </p:val>
                                        </p:tav>
                                        <p:tav tm="100000">
                                          <p:val>
                                            <p:strVal val="#ppt_w"/>
                                          </p:val>
                                        </p:tav>
                                      </p:tavLst>
                                    </p:anim>
                                    <p:anim calcmode="lin" valueType="num">
                                      <p:cBhvr>
                                        <p:cTn id="55" dur="500" fill="hold"/>
                                        <p:tgtEl>
                                          <p:spTgt spid="9"/>
                                        </p:tgtEl>
                                        <p:attrNameLst>
                                          <p:attrName>ppt_h</p:attrName>
                                        </p:attrNameLst>
                                      </p:cBhvr>
                                      <p:tavLst>
                                        <p:tav tm="0">
                                          <p:val>
                                            <p:fltVal val="0"/>
                                          </p:val>
                                        </p:tav>
                                        <p:tav tm="100000">
                                          <p:val>
                                            <p:strVal val="#ppt_h"/>
                                          </p:val>
                                        </p:tav>
                                      </p:tavLst>
                                    </p:anim>
                                    <p:animEffect transition="in" filter="fade">
                                      <p:cBhvr>
                                        <p:cTn id="56" dur="500"/>
                                        <p:tgtEl>
                                          <p:spTgt spid="9"/>
                                        </p:tgtEl>
                                      </p:cBhvr>
                                    </p:animEffect>
                                  </p:childTnLst>
                                </p:cTn>
                              </p:par>
                              <p:par>
                                <p:cTn id="57" presetID="53" presetClass="entr" presetSubtype="16" fill="hold" nodeType="withEffect">
                                  <p:stCondLst>
                                    <p:cond delay="0"/>
                                  </p:stCondLst>
                                  <p:childTnLst>
                                    <p:set>
                                      <p:cBhvr>
                                        <p:cTn id="58" dur="1" fill="hold">
                                          <p:stCondLst>
                                            <p:cond delay="0"/>
                                          </p:stCondLst>
                                        </p:cTn>
                                        <p:tgtEl>
                                          <p:spTgt spid="34828"/>
                                        </p:tgtEl>
                                        <p:attrNameLst>
                                          <p:attrName>style.visibility</p:attrName>
                                        </p:attrNameLst>
                                      </p:cBhvr>
                                      <p:to>
                                        <p:strVal val="visible"/>
                                      </p:to>
                                    </p:set>
                                    <p:anim calcmode="lin" valueType="num">
                                      <p:cBhvr>
                                        <p:cTn id="59" dur="500" fill="hold"/>
                                        <p:tgtEl>
                                          <p:spTgt spid="34828"/>
                                        </p:tgtEl>
                                        <p:attrNameLst>
                                          <p:attrName>ppt_w</p:attrName>
                                        </p:attrNameLst>
                                      </p:cBhvr>
                                      <p:tavLst>
                                        <p:tav tm="0">
                                          <p:val>
                                            <p:fltVal val="0"/>
                                          </p:val>
                                        </p:tav>
                                        <p:tav tm="100000">
                                          <p:val>
                                            <p:strVal val="#ppt_w"/>
                                          </p:val>
                                        </p:tav>
                                      </p:tavLst>
                                    </p:anim>
                                    <p:anim calcmode="lin" valueType="num">
                                      <p:cBhvr>
                                        <p:cTn id="60" dur="500" fill="hold"/>
                                        <p:tgtEl>
                                          <p:spTgt spid="34828"/>
                                        </p:tgtEl>
                                        <p:attrNameLst>
                                          <p:attrName>ppt_h</p:attrName>
                                        </p:attrNameLst>
                                      </p:cBhvr>
                                      <p:tavLst>
                                        <p:tav tm="0">
                                          <p:val>
                                            <p:fltVal val="0"/>
                                          </p:val>
                                        </p:tav>
                                        <p:tav tm="100000">
                                          <p:val>
                                            <p:strVal val="#ppt_h"/>
                                          </p:val>
                                        </p:tav>
                                      </p:tavLst>
                                    </p:anim>
                                    <p:animEffect transition="in" filter="fade">
                                      <p:cBhvr>
                                        <p:cTn id="61" dur="500"/>
                                        <p:tgtEl>
                                          <p:spTgt spid="34828"/>
                                        </p:tgtEl>
                                      </p:cBhvr>
                                    </p:animEffect>
                                  </p:childTnLst>
                                </p:cTn>
                              </p:par>
                            </p:childTnLst>
                          </p:cTn>
                        </p:par>
                      </p:childTnLst>
                    </p:cTn>
                  </p:par>
                  <p:par>
                    <p:cTn id="62" fill="hold">
                      <p:stCondLst>
                        <p:cond delay="indefinite"/>
                      </p:stCondLst>
                      <p:childTnLst>
                        <p:par>
                          <p:cTn id="63" fill="hold">
                            <p:stCondLst>
                              <p:cond delay="0"/>
                            </p:stCondLst>
                            <p:childTnLst>
                              <p:par>
                                <p:cTn id="64" presetID="3" presetClass="entr" presetSubtype="10" fill="hold" grpId="0" nodeType="clickEffect">
                                  <p:stCondLst>
                                    <p:cond delay="0"/>
                                  </p:stCondLst>
                                  <p:childTnLst>
                                    <p:set>
                                      <p:cBhvr>
                                        <p:cTn id="65" dur="1" fill="hold">
                                          <p:stCondLst>
                                            <p:cond delay="0"/>
                                          </p:stCondLst>
                                        </p:cTn>
                                        <p:tgtEl>
                                          <p:spTgt spid="20"/>
                                        </p:tgtEl>
                                        <p:attrNameLst>
                                          <p:attrName>style.visibility</p:attrName>
                                        </p:attrNameLst>
                                      </p:cBhvr>
                                      <p:to>
                                        <p:strVal val="visible"/>
                                      </p:to>
                                    </p:set>
                                    <p:animEffect transition="in" filter="blinds(horizontal)">
                                      <p:cBhvr>
                                        <p:cTn id="66" dur="5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3" grpId="0"/>
      <p:bldP spid="6" grpId="0"/>
      <p:bldP spid="7" grpId="0"/>
      <p:bldP spid="8" grpId="0"/>
      <p:bldP spid="9" grpId="0"/>
      <p:bldP spid="20" grpId="0" animBg="1"/>
    </p:bldLst>
  </p:timing>
</p:sld>
</file>

<file path=ppt/slides/slide7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8" descr="\\172.16.2.26\Conver\CARRIBEAN\MATHEMATICS_VOL-1_PPT_DESIGN\Incoming\Volume_01\Equations\Revision_Exam_4\Eqn162.wmf"/>
          <p:cNvPicPr>
            <a:picLocks noChangeAspect="1" noChangeArrowheads="1"/>
          </p:cNvPicPr>
          <p:nvPr/>
        </p:nvPicPr>
        <p:blipFill>
          <a:blip r:embed="rId2" cstate="print">
            <a:extLst>
              <a:ext uri="{28A0092B-C50C-407E-A947-70E740481C1C}">
                <a14:useLocalDpi xmlns:a14="http://schemas.microsoft.com/office/drawing/2010/main" xmlns="" val="0"/>
              </a:ext>
            </a:extLst>
          </a:blip>
          <a:srcRect/>
          <a:stretch>
            <a:fillRect/>
          </a:stretch>
        </p:blipFill>
        <p:spPr bwMode="auto">
          <a:xfrm>
            <a:off x="1524000" y="2133600"/>
            <a:ext cx="2463800" cy="4470400"/>
          </a:xfrm>
          <a:prstGeom prst="rect">
            <a:avLst/>
          </a:prstGeom>
          <a:noFill/>
          <a:extLst>
            <a:ext uri="{909E8E84-426E-40DD-AFC4-6F175D3DCCD1}">
              <a14:hiddenFill xmlns:a14="http://schemas.microsoft.com/office/drawing/2010/main" xmlns="">
                <a:solidFill>
                  <a:srgbClr val="FFFFFF"/>
                </a:solidFill>
              </a14:hiddenFill>
            </a:ext>
          </a:extLst>
        </p:spPr>
      </p:pic>
      <p:sp>
        <p:nvSpPr>
          <p:cNvPr id="5" name="Rectangle 4"/>
          <p:cNvSpPr/>
          <p:nvPr/>
        </p:nvSpPr>
        <p:spPr>
          <a:xfrm>
            <a:off x="609600" y="2085915"/>
            <a:ext cx="569387" cy="400110"/>
          </a:xfrm>
          <a:prstGeom prst="rect">
            <a:avLst/>
          </a:prstGeom>
        </p:spPr>
        <p:txBody>
          <a:bodyPr wrap="none">
            <a:spAutoFit/>
          </a:bodyPr>
          <a:lstStyle/>
          <a:p>
            <a:r>
              <a:rPr lang="en-US" sz="2000" b="1" dirty="0" smtClean="0">
                <a:latin typeface="Times New Roman" pitchFamily="18" charset="0"/>
                <a:cs typeface="Times New Roman" pitchFamily="18" charset="0"/>
              </a:rPr>
              <a:t>60. </a:t>
            </a:r>
            <a:endParaRPr lang="en-US" sz="2000" dirty="0">
              <a:latin typeface="Times New Roman" pitchFamily="18" charset="0"/>
              <a:cs typeface="Times New Roman" pitchFamily="18" charset="0"/>
            </a:endParaRPr>
          </a:p>
        </p:txBody>
      </p:sp>
      <p:sp>
        <p:nvSpPr>
          <p:cNvPr id="6" name="TextBox 5"/>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4 Paper 1</a:t>
            </a:r>
          </a:p>
        </p:txBody>
      </p:sp>
      <p:sp>
        <p:nvSpPr>
          <p:cNvPr id="7" name="TextBox 6"/>
          <p:cNvSpPr txBox="1"/>
          <p:nvPr/>
        </p:nvSpPr>
        <p:spPr>
          <a:xfrm>
            <a:off x="1416260" y="3715410"/>
            <a:ext cx="457200" cy="446276"/>
          </a:xfrm>
          <a:prstGeom prst="rect">
            <a:avLst/>
          </a:prstGeom>
          <a:noFill/>
        </p:spPr>
        <p:txBody>
          <a:bodyPr wrap="square" rtlCol="0">
            <a:spAutoFit/>
          </a:bodyPr>
          <a:lstStyle/>
          <a:p>
            <a:pPr algn="l">
              <a:tabLst>
                <a:tab pos="393192" algn="r"/>
                <a:tab pos="640080" algn="l"/>
              </a:tabLst>
            </a:pPr>
            <a:r>
              <a:rPr lang="en-US" sz="2300" b="1" dirty="0" smtClean="0">
                <a:latin typeface="Times New Roman" pitchFamily="18" charset="0"/>
                <a:cs typeface="Times New Roman" pitchFamily="18" charset="0"/>
                <a:sym typeface="Symbol"/>
              </a:rPr>
              <a:t></a:t>
            </a:r>
            <a:endParaRPr lang="en-US" sz="2300" b="1" dirty="0" smtClean="0">
              <a:latin typeface="Times New Roman" pitchFamily="18" charset="0"/>
              <a:cs typeface="Times New Roman" pitchFamily="18" charset="0"/>
            </a:endParaRPr>
          </a:p>
        </p:txBody>
      </p:sp>
    </p:spTree>
    <p:extLst>
      <p:ext uri="{BB962C8B-B14F-4D97-AF65-F5344CB8AC3E}">
        <p14:creationId xmlns:p14="http://schemas.microsoft.com/office/powerpoint/2010/main" xmlns="" val="2459807605"/>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500" fill="hold"/>
                                        <p:tgtEl>
                                          <p:spTgt spid="4"/>
                                        </p:tgtEl>
                                        <p:attrNameLst>
                                          <p:attrName>ppt_w</p:attrName>
                                        </p:attrNameLst>
                                      </p:cBhvr>
                                      <p:tavLst>
                                        <p:tav tm="0">
                                          <p:val>
                                            <p:fltVal val="0"/>
                                          </p:val>
                                        </p:tav>
                                        <p:tav tm="100000">
                                          <p:val>
                                            <p:strVal val="#ppt_w"/>
                                          </p:val>
                                        </p:tav>
                                      </p:tavLst>
                                    </p:anim>
                                    <p:anim calcmode="lin" valueType="num">
                                      <p:cBhvr>
                                        <p:cTn id="8" dur="500" fill="hold"/>
                                        <p:tgtEl>
                                          <p:spTgt spid="4"/>
                                        </p:tgtEl>
                                        <p:attrNameLst>
                                          <p:attrName>ppt_h</p:attrName>
                                        </p:attrNameLst>
                                      </p:cBhvr>
                                      <p:tavLst>
                                        <p:tav tm="0">
                                          <p:val>
                                            <p:fltVal val="0"/>
                                          </p:val>
                                        </p:tav>
                                        <p:tav tm="100000">
                                          <p:val>
                                            <p:strVal val="#ppt_h"/>
                                          </p:val>
                                        </p:tav>
                                      </p:tavLst>
                                    </p:anim>
                                    <p:animEffect transition="in" filter="fade">
                                      <p:cBhvr>
                                        <p:cTn id="9" dur="500"/>
                                        <p:tgtEl>
                                          <p:spTgt spid="4"/>
                                        </p:tgtEl>
                                      </p:cBhvr>
                                    </p:animEffect>
                                  </p:childTnLst>
                                </p:cTn>
                              </p:par>
                              <p:par>
                                <p:cTn id="10" presetID="53" presetClass="entr" presetSubtype="0" fill="hold" grpId="0" nodeType="withEffect">
                                  <p:stCondLst>
                                    <p:cond delay="0"/>
                                  </p:stCondLst>
                                  <p:childTnLst>
                                    <p:set>
                                      <p:cBhvr>
                                        <p:cTn id="11" dur="1" fill="hold">
                                          <p:stCondLst>
                                            <p:cond delay="0"/>
                                          </p:stCondLst>
                                        </p:cTn>
                                        <p:tgtEl>
                                          <p:spTgt spid="5"/>
                                        </p:tgtEl>
                                        <p:attrNameLst>
                                          <p:attrName>style.visibility</p:attrName>
                                        </p:attrNameLst>
                                      </p:cBhvr>
                                      <p:to>
                                        <p:strVal val="visible"/>
                                      </p:to>
                                    </p:set>
                                    <p:anim calcmode="lin" valueType="num">
                                      <p:cBhvr>
                                        <p:cTn id="12" dur="500" fill="hold"/>
                                        <p:tgtEl>
                                          <p:spTgt spid="5"/>
                                        </p:tgtEl>
                                        <p:attrNameLst>
                                          <p:attrName>ppt_w</p:attrName>
                                        </p:attrNameLst>
                                      </p:cBhvr>
                                      <p:tavLst>
                                        <p:tav tm="0">
                                          <p:val>
                                            <p:fltVal val="0"/>
                                          </p:val>
                                        </p:tav>
                                        <p:tav tm="100000">
                                          <p:val>
                                            <p:strVal val="#ppt_w"/>
                                          </p:val>
                                        </p:tav>
                                      </p:tavLst>
                                    </p:anim>
                                    <p:anim calcmode="lin" valueType="num">
                                      <p:cBhvr>
                                        <p:cTn id="13" dur="500" fill="hold"/>
                                        <p:tgtEl>
                                          <p:spTgt spid="5"/>
                                        </p:tgtEl>
                                        <p:attrNameLst>
                                          <p:attrName>ppt_h</p:attrName>
                                        </p:attrNameLst>
                                      </p:cBhvr>
                                      <p:tavLst>
                                        <p:tav tm="0">
                                          <p:val>
                                            <p:fltVal val="0"/>
                                          </p:val>
                                        </p:tav>
                                        <p:tav tm="100000">
                                          <p:val>
                                            <p:strVal val="#ppt_h"/>
                                          </p:val>
                                        </p:tav>
                                      </p:tavLst>
                                    </p:anim>
                                    <p:animEffect transition="in" filter="fade">
                                      <p:cBhvr>
                                        <p:cTn id="14" dur="500"/>
                                        <p:tgtEl>
                                          <p:spTgt spid="5"/>
                                        </p:tgtEl>
                                      </p:cBhvr>
                                    </p:animEffect>
                                  </p:childTnLst>
                                </p:cTn>
                              </p:par>
                              <p:par>
                                <p:cTn id="15" presetID="53" presetClass="entr" presetSubtype="0" fill="hold" grpId="0" nodeType="withEffect">
                                  <p:stCondLst>
                                    <p:cond delay="0"/>
                                  </p:stCondLst>
                                  <p:childTnLst>
                                    <p:set>
                                      <p:cBhvr>
                                        <p:cTn id="16" dur="1" fill="hold">
                                          <p:stCondLst>
                                            <p:cond delay="0"/>
                                          </p:stCondLst>
                                        </p:cTn>
                                        <p:tgtEl>
                                          <p:spTgt spid="7"/>
                                        </p:tgtEl>
                                        <p:attrNameLst>
                                          <p:attrName>style.visibility</p:attrName>
                                        </p:attrNameLst>
                                      </p:cBhvr>
                                      <p:to>
                                        <p:strVal val="visible"/>
                                      </p:to>
                                    </p:set>
                                    <p:anim calcmode="lin" valueType="num">
                                      <p:cBhvr>
                                        <p:cTn id="17" dur="500" fill="hold"/>
                                        <p:tgtEl>
                                          <p:spTgt spid="7"/>
                                        </p:tgtEl>
                                        <p:attrNameLst>
                                          <p:attrName>ppt_w</p:attrName>
                                        </p:attrNameLst>
                                      </p:cBhvr>
                                      <p:tavLst>
                                        <p:tav tm="0">
                                          <p:val>
                                            <p:fltVal val="0"/>
                                          </p:val>
                                        </p:tav>
                                        <p:tav tm="100000">
                                          <p:val>
                                            <p:strVal val="#ppt_w"/>
                                          </p:val>
                                        </p:tav>
                                      </p:tavLst>
                                    </p:anim>
                                    <p:anim calcmode="lin" valueType="num">
                                      <p:cBhvr>
                                        <p:cTn id="18" dur="500" fill="hold"/>
                                        <p:tgtEl>
                                          <p:spTgt spid="7"/>
                                        </p:tgtEl>
                                        <p:attrNameLst>
                                          <p:attrName>ppt_h</p:attrName>
                                        </p:attrNameLst>
                                      </p:cBhvr>
                                      <p:tavLst>
                                        <p:tav tm="0">
                                          <p:val>
                                            <p:fltVal val="0"/>
                                          </p:val>
                                        </p:tav>
                                        <p:tav tm="100000">
                                          <p:val>
                                            <p:strVal val="#ppt_h"/>
                                          </p:val>
                                        </p:tav>
                                      </p:tavLst>
                                    </p:anim>
                                    <p:animEffect transition="in" filter="fade">
                                      <p:cBhvr>
                                        <p:cTn id="19"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7" grpId="0"/>
    </p:bldLst>
  </p:timing>
</p:sld>
</file>

<file path=ppt/slides/slide7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9"/>
          <p:cNvSpPr>
            <a:spLocks noGrp="1"/>
          </p:cNvSpPr>
          <p:nvPr>
            <p:ph type="ctrTitle"/>
          </p:nvPr>
        </p:nvSpPr>
        <p:spPr>
          <a:xfrm>
            <a:off x="685800" y="1981200"/>
            <a:ext cx="7772400" cy="2554545"/>
          </a:xfrm>
        </p:spPr>
        <p:txBody>
          <a:bodyPr wrap="square" anchor="ctr">
            <a:spAutoFit/>
          </a:bodyPr>
          <a:lstStyle/>
          <a:p>
            <a:r>
              <a:rPr lang="en-US" sz="3200" b="1" dirty="0" smtClean="0">
                <a:solidFill>
                  <a:schemeClr val="tx1">
                    <a:lumMod val="95000"/>
                    <a:lumOff val="5000"/>
                  </a:schemeClr>
                </a:solidFill>
                <a:latin typeface="Times New Roman" pitchFamily="18" charset="0"/>
                <a:cs typeface="Times New Roman" pitchFamily="18" charset="0"/>
              </a:rPr>
              <a:t>REVISION EXAMINATION 4 MATHEMATICS</a:t>
            </a:r>
            <a:br>
              <a:rPr lang="en-US" sz="3200" b="1" dirty="0" smtClean="0">
                <a:solidFill>
                  <a:schemeClr val="tx1">
                    <a:lumMod val="95000"/>
                    <a:lumOff val="5000"/>
                  </a:schemeClr>
                </a:solidFill>
                <a:latin typeface="Times New Roman" pitchFamily="18" charset="0"/>
                <a:cs typeface="Times New Roman" pitchFamily="18" charset="0"/>
              </a:rPr>
            </a:br>
            <a:r>
              <a:rPr lang="en-US" sz="3200" b="1" dirty="0" smtClean="0">
                <a:solidFill>
                  <a:schemeClr val="tx1">
                    <a:lumMod val="95000"/>
                    <a:lumOff val="5000"/>
                  </a:schemeClr>
                </a:solidFill>
                <a:latin typeface="Times New Roman" pitchFamily="18" charset="0"/>
                <a:cs typeface="Times New Roman" pitchFamily="18" charset="0"/>
              </a:rPr>
              <a:t>Paper 2</a:t>
            </a:r>
            <a:br>
              <a:rPr lang="en-US" sz="3200" b="1" dirty="0" smtClean="0">
                <a:solidFill>
                  <a:schemeClr val="tx1">
                    <a:lumMod val="95000"/>
                    <a:lumOff val="5000"/>
                  </a:schemeClr>
                </a:solidFill>
                <a:latin typeface="Times New Roman" pitchFamily="18" charset="0"/>
                <a:cs typeface="Times New Roman" pitchFamily="18" charset="0"/>
              </a:rPr>
            </a:br>
            <a:r>
              <a:rPr lang="en-US" sz="3200" b="1" dirty="0" smtClean="0">
                <a:solidFill>
                  <a:schemeClr val="tx1">
                    <a:lumMod val="95000"/>
                    <a:lumOff val="5000"/>
                  </a:schemeClr>
                </a:solidFill>
                <a:latin typeface="Times New Roman" pitchFamily="18" charset="0"/>
                <a:cs typeface="Times New Roman" pitchFamily="18" charset="0"/>
              </a:rPr>
              <a:t>2 hours 40 minutes</a:t>
            </a:r>
            <a:br>
              <a:rPr lang="en-US" sz="3200" b="1" dirty="0" smtClean="0">
                <a:solidFill>
                  <a:schemeClr val="tx1">
                    <a:lumMod val="95000"/>
                    <a:lumOff val="5000"/>
                  </a:schemeClr>
                </a:solidFill>
                <a:latin typeface="Times New Roman" pitchFamily="18" charset="0"/>
                <a:cs typeface="Times New Roman" pitchFamily="18" charset="0"/>
              </a:rPr>
            </a:br>
            <a:r>
              <a:rPr lang="en-US" sz="3200" b="1" dirty="0" smtClean="0">
                <a:solidFill>
                  <a:schemeClr val="tx1">
                    <a:lumMod val="95000"/>
                    <a:lumOff val="5000"/>
                  </a:schemeClr>
                </a:solidFill>
                <a:latin typeface="Times New Roman" pitchFamily="18" charset="0"/>
                <a:cs typeface="Times New Roman" pitchFamily="18" charset="0"/>
              </a:rPr>
              <a:t>Answer ALL the questions</a:t>
            </a:r>
            <a:endParaRPr lang="en-US" sz="3200" b="1" dirty="0">
              <a:solidFill>
                <a:schemeClr val="tx1">
                  <a:lumMod val="95000"/>
                  <a:lumOff val="5000"/>
                </a:schemeClr>
              </a:solidFill>
              <a:latin typeface="Times New Roman" pitchFamily="18" charset="0"/>
              <a:cs typeface="Times New Roman" pitchFamily="18" charset="0"/>
            </a:endParaRPr>
          </a:p>
        </p:txBody>
      </p:sp>
      <p:sp>
        <p:nvSpPr>
          <p:cNvPr id="4" name="Action Button: Home 3">
            <a:hlinkClick r:id="" action="ppaction://hlinkshowjump?jump=firstslide" highlightClick="1"/>
          </p:cNvPr>
          <p:cNvSpPr/>
          <p:nvPr/>
        </p:nvSpPr>
        <p:spPr>
          <a:xfrm>
            <a:off x="0" y="6248400"/>
            <a:ext cx="971552" cy="609600"/>
          </a:xfrm>
          <a:prstGeom prst="actionButtonHome">
            <a:avLst/>
          </a:prstGeom>
        </p:spPr>
        <p:style>
          <a:lnRef idx="2">
            <a:schemeClr val="dk1"/>
          </a:lnRef>
          <a:fillRef idx="1">
            <a:schemeClr val="lt1"/>
          </a:fillRef>
          <a:effectRef idx="0">
            <a:schemeClr val="dk1"/>
          </a:effectRef>
          <a:fontRef idx="minor">
            <a:schemeClr val="dk1"/>
          </a:fontRef>
        </p:style>
        <p:txBody>
          <a:bodyPr rtlCol="0" anchor="ctr"/>
          <a:lstStyle/>
          <a:p>
            <a:pPr algn="ctr"/>
            <a:endParaRPr lang="en-US"/>
          </a:p>
        </p:txBody>
      </p:sp>
      <p:sp>
        <p:nvSpPr>
          <p:cNvPr id="6" name="Notched Right Arrow 5">
            <a:hlinkClick r:id="rId2" action="ppaction://hlinksldjump"/>
          </p:cNvPr>
          <p:cNvSpPr/>
          <p:nvPr/>
        </p:nvSpPr>
        <p:spPr>
          <a:xfrm>
            <a:off x="7235370" y="6150426"/>
            <a:ext cx="1782315" cy="685800"/>
          </a:xfrm>
          <a:prstGeom prst="notchedRightArrow">
            <a:avLst/>
          </a:prstGeom>
          <a:blipFill>
            <a:blip r:embed="rId3" cstate="print">
              <a:extLst>
                <a:ext uri="{BEBA8EAE-BF5A-486C-A8C5-ECC9F3942E4B}">
                  <a14:imgProps xmlns:a14="http://schemas.microsoft.com/office/drawing/2010/main" xmlns="">
                    <a14:imgLayer r:embed="rId4">
                      <a14:imgEffect>
                        <a14:brightnessContrast bright="-20000" contrast="-20000"/>
                      </a14:imgEffect>
                    </a14:imgLayer>
                  </a14:imgProps>
                </a:ex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NEXT</a:t>
            </a:r>
            <a:endParaRPr lang="en-US" sz="2000" b="1" dirty="0">
              <a:latin typeface="Times New Roman" pitchFamily="18" charset="0"/>
              <a:cs typeface="Times New Roman" pitchFamily="18" charset="0"/>
            </a:endParaRPr>
          </a:p>
        </p:txBody>
      </p:sp>
    </p:spTree>
    <p:extLst>
      <p:ext uri="{BB962C8B-B14F-4D97-AF65-F5344CB8AC3E}">
        <p14:creationId xmlns:p14="http://schemas.microsoft.com/office/powerpoint/2010/main" xmlns="" val="4130750871"/>
      </p:ext>
    </p:extLst>
  </p:cSld>
  <p:clrMapOvr>
    <a:masterClrMapping/>
  </p:clrMapOvr>
  <p:transition/>
  <p:timing>
    <p:tnLst>
      <p:par>
        <p:cTn id="1" dur="indefinite" restart="never" nodeType="tmRoot"/>
      </p:par>
    </p:tnLst>
  </p:timing>
</p:sld>
</file>

<file path=ppt/slides/slide7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Content Placeholder 10"/>
          <p:cNvSpPr>
            <a:spLocks noGrp="1"/>
          </p:cNvSpPr>
          <p:nvPr>
            <p:ph sz="quarter" idx="13"/>
          </p:nvPr>
        </p:nvSpPr>
        <p:spPr>
          <a:xfrm>
            <a:off x="457200" y="3171825"/>
            <a:ext cx="5943600" cy="461665"/>
          </a:xfrm>
        </p:spPr>
        <p:txBody>
          <a:bodyPr wrap="square">
            <a:spAutoFit/>
          </a:bodyPr>
          <a:lstStyle/>
          <a:p>
            <a:pPr>
              <a:buNone/>
              <a:tabLst>
                <a:tab pos="182880" algn="l"/>
                <a:tab pos="457200" algn="l"/>
              </a:tabLst>
            </a:pPr>
            <a:r>
              <a:rPr lang="en-US" sz="2300" b="1" dirty="0" smtClean="0">
                <a:solidFill>
                  <a:schemeClr val="tx1"/>
                </a:solidFill>
                <a:latin typeface="Times New Roman" pitchFamily="18" charset="0"/>
                <a:cs typeface="Times New Roman" pitchFamily="18" charset="0"/>
              </a:rPr>
              <a:t>1. </a:t>
            </a:r>
            <a:r>
              <a:rPr lang="en-US" sz="2300" dirty="0" smtClean="0">
                <a:solidFill>
                  <a:schemeClr val="tx1"/>
                </a:solidFill>
                <a:latin typeface="Times New Roman" pitchFamily="18" charset="0"/>
                <a:cs typeface="Times New Roman" pitchFamily="18" charset="0"/>
              </a:rPr>
              <a:t>	</a:t>
            </a:r>
            <a:r>
              <a:rPr lang="en-US" sz="2300" dirty="0" smtClean="0">
                <a:solidFill>
                  <a:schemeClr val="tx1"/>
                </a:solidFill>
                <a:latin typeface="Times New Roman" pitchFamily="18" charset="0"/>
              </a:rPr>
              <a:t>(a)	 Calculate the exact value of</a:t>
            </a:r>
            <a:endParaRPr lang="en-US" sz="2300" dirty="0" smtClean="0">
              <a:solidFill>
                <a:schemeClr val="tx1"/>
              </a:solidFill>
              <a:latin typeface="Times New Roman" pitchFamily="18" charset="0"/>
              <a:cs typeface="Times New Roman" pitchFamily="18" charset="0"/>
            </a:endParaRPr>
          </a:p>
        </p:txBody>
      </p:sp>
      <p:sp>
        <p:nvSpPr>
          <p:cNvPr id="8" name="Notched Right Arrow 7"/>
          <p:cNvSpPr/>
          <p:nvPr/>
        </p:nvSpPr>
        <p:spPr>
          <a:xfrm>
            <a:off x="7162800" y="6019800"/>
            <a:ext cx="1782315" cy="685800"/>
          </a:xfrm>
          <a:prstGeom prst="notchedRightArrow">
            <a:avLst/>
          </a:prstGeom>
          <a:blipFill>
            <a:blip r:embed="rId2" cstate="print">
              <a:extLst>
                <a:ext uri="{BEBA8EAE-BF5A-486C-A8C5-ECC9F3942E4B}">
                  <a14:imgProps xmlns:a14="http://schemas.microsoft.com/office/drawing/2010/main" xmlns="">
                    <a14:imgLayer r:embed="rId3">
                      <a14:imgEffect>
                        <a14:brightnessContrast bright="-20000" contrast="-20000"/>
                      </a14:imgEffect>
                    </a14:imgLayer>
                  </a14:imgProps>
                </a:ex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ANSWER</a:t>
            </a:r>
            <a:endParaRPr lang="en-US" sz="2000" b="1" dirty="0">
              <a:latin typeface="Times New Roman" pitchFamily="18" charset="0"/>
              <a:cs typeface="Times New Roman" pitchFamily="18" charset="0"/>
            </a:endParaRPr>
          </a:p>
        </p:txBody>
      </p:sp>
      <p:pic>
        <p:nvPicPr>
          <p:cNvPr id="1026" name="Picture 2" descr="D:\Vinothi\Revision Exam_4_paper\Image\Eqn172.wmf"/>
          <p:cNvPicPr>
            <a:picLocks noChangeAspect="1" noChangeArrowheads="1"/>
          </p:cNvPicPr>
          <p:nvPr/>
        </p:nvPicPr>
        <p:blipFill>
          <a:blip r:embed="rId4" cstate="print"/>
          <a:srcRect/>
          <a:stretch>
            <a:fillRect/>
          </a:stretch>
        </p:blipFill>
        <p:spPr bwMode="auto">
          <a:xfrm>
            <a:off x="1651000" y="3937000"/>
            <a:ext cx="863600" cy="1397000"/>
          </a:xfrm>
          <a:prstGeom prst="rect">
            <a:avLst/>
          </a:prstGeom>
          <a:noFill/>
        </p:spPr>
      </p:pic>
      <p:sp>
        <p:nvSpPr>
          <p:cNvPr id="16" name="Rectangle 15"/>
          <p:cNvSpPr/>
          <p:nvPr/>
        </p:nvSpPr>
        <p:spPr>
          <a:xfrm>
            <a:off x="5566063" y="4887724"/>
            <a:ext cx="1322798" cy="446276"/>
          </a:xfrm>
          <a:prstGeom prst="rect">
            <a:avLst/>
          </a:prstGeom>
        </p:spPr>
        <p:txBody>
          <a:bodyPr wrap="none">
            <a:spAutoFit/>
          </a:bodyPr>
          <a:lstStyle/>
          <a:p>
            <a:r>
              <a:rPr lang="en-US" sz="2300" dirty="0" smtClean="0">
                <a:latin typeface="Times New Roman" pitchFamily="18" charset="0"/>
              </a:rPr>
              <a:t>(3 marks)</a:t>
            </a:r>
            <a:endParaRPr lang="en-US" sz="2300" dirty="0">
              <a:latin typeface="Times New Roman" pitchFamily="18" charset="0"/>
            </a:endParaRPr>
          </a:p>
        </p:txBody>
      </p:sp>
      <p:sp>
        <p:nvSpPr>
          <p:cNvPr id="9" name="TextBox 8"/>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4 Paper 2</a:t>
            </a:r>
          </a:p>
        </p:txBody>
      </p:sp>
    </p:spTree>
    <p:extLst>
      <p:ext uri="{BB962C8B-B14F-4D97-AF65-F5344CB8AC3E}">
        <p14:creationId xmlns:p14="http://schemas.microsoft.com/office/powerpoint/2010/main" xmlns="" val="71451342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16"/>
                                        </p:tgtEl>
                                        <p:attrNameLst>
                                          <p:attrName>style.visibility</p:attrName>
                                        </p:attrNameLst>
                                      </p:cBhvr>
                                      <p:to>
                                        <p:strVal val="visible"/>
                                      </p:to>
                                    </p:set>
                                    <p:anim calcmode="lin" valueType="num">
                                      <p:cBhvr>
                                        <p:cTn id="7" dur="500" fill="hold"/>
                                        <p:tgtEl>
                                          <p:spTgt spid="16"/>
                                        </p:tgtEl>
                                        <p:attrNameLst>
                                          <p:attrName>ppt_w</p:attrName>
                                        </p:attrNameLst>
                                      </p:cBhvr>
                                      <p:tavLst>
                                        <p:tav tm="0">
                                          <p:val>
                                            <p:fltVal val="0"/>
                                          </p:val>
                                        </p:tav>
                                        <p:tav tm="100000">
                                          <p:val>
                                            <p:strVal val="#ppt_w"/>
                                          </p:val>
                                        </p:tav>
                                      </p:tavLst>
                                    </p:anim>
                                    <p:anim calcmode="lin" valueType="num">
                                      <p:cBhvr>
                                        <p:cTn id="8" dur="500" fill="hold"/>
                                        <p:tgtEl>
                                          <p:spTgt spid="16"/>
                                        </p:tgtEl>
                                        <p:attrNameLst>
                                          <p:attrName>ppt_h</p:attrName>
                                        </p:attrNameLst>
                                      </p:cBhvr>
                                      <p:tavLst>
                                        <p:tav tm="0">
                                          <p:val>
                                            <p:fltVal val="0"/>
                                          </p:val>
                                        </p:tav>
                                        <p:tav tm="100000">
                                          <p:val>
                                            <p:strVal val="#ppt_h"/>
                                          </p:val>
                                        </p:tav>
                                      </p:tavLst>
                                    </p:anim>
                                  </p:childTnLst>
                                </p:cTn>
                              </p:par>
                              <p:par>
                                <p:cTn id="9" presetID="23" presetClass="entr" presetSubtype="16" fill="hold" grpId="0" nodeType="withEffect">
                                  <p:stCondLst>
                                    <p:cond delay="0"/>
                                  </p:stCondLst>
                                  <p:childTnLst>
                                    <p:set>
                                      <p:cBhvr>
                                        <p:cTn id="10" dur="1" fill="hold">
                                          <p:stCondLst>
                                            <p:cond delay="0"/>
                                          </p:stCondLst>
                                        </p:cTn>
                                        <p:tgtEl>
                                          <p:spTgt spid="11">
                                            <p:txEl>
                                              <p:pRg st="0" end="0"/>
                                            </p:txEl>
                                          </p:spTgt>
                                        </p:tgtEl>
                                        <p:attrNameLst>
                                          <p:attrName>style.visibility</p:attrName>
                                        </p:attrNameLst>
                                      </p:cBhvr>
                                      <p:to>
                                        <p:strVal val="visible"/>
                                      </p:to>
                                    </p:set>
                                    <p:anim calcmode="lin" valueType="num">
                                      <p:cBhvr>
                                        <p:cTn id="11" dur="500" fill="hold"/>
                                        <p:tgtEl>
                                          <p:spTgt spid="11">
                                            <p:txEl>
                                              <p:pRg st="0" end="0"/>
                                            </p:txEl>
                                          </p:spTgt>
                                        </p:tgtEl>
                                        <p:attrNameLst>
                                          <p:attrName>ppt_w</p:attrName>
                                        </p:attrNameLst>
                                      </p:cBhvr>
                                      <p:tavLst>
                                        <p:tav tm="0">
                                          <p:val>
                                            <p:fltVal val="0"/>
                                          </p:val>
                                        </p:tav>
                                        <p:tav tm="100000">
                                          <p:val>
                                            <p:strVal val="#ppt_w"/>
                                          </p:val>
                                        </p:tav>
                                      </p:tavLst>
                                    </p:anim>
                                    <p:anim calcmode="lin" valueType="num">
                                      <p:cBhvr>
                                        <p:cTn id="12" dur="500" fill="hold"/>
                                        <p:tgtEl>
                                          <p:spTgt spid="11">
                                            <p:txEl>
                                              <p:pRg st="0" end="0"/>
                                            </p:txEl>
                                          </p:spTgt>
                                        </p:tgtEl>
                                        <p:attrNameLst>
                                          <p:attrName>ppt_h</p:attrName>
                                        </p:attrNameLst>
                                      </p:cBhvr>
                                      <p:tavLst>
                                        <p:tav tm="0">
                                          <p:val>
                                            <p:fltVal val="0"/>
                                          </p:val>
                                        </p:tav>
                                        <p:tav tm="100000">
                                          <p:val>
                                            <p:strVal val="#ppt_h"/>
                                          </p:val>
                                        </p:tav>
                                      </p:tavLst>
                                    </p:anim>
                                  </p:childTnLst>
                                </p:cTn>
                              </p:par>
                            </p:childTnLst>
                          </p:cTn>
                        </p:par>
                      </p:childTnLst>
                    </p:cTn>
                  </p:par>
                  <p:par>
                    <p:cTn id="13" fill="hold">
                      <p:stCondLst>
                        <p:cond delay="indefinite"/>
                      </p:stCondLst>
                      <p:childTnLst>
                        <p:par>
                          <p:cTn id="14" fill="hold">
                            <p:stCondLst>
                              <p:cond delay="0"/>
                            </p:stCondLst>
                            <p:childTnLst>
                              <p:par>
                                <p:cTn id="15" presetID="23" presetClass="entr" presetSubtype="16" fill="hold" nodeType="clickEffect">
                                  <p:stCondLst>
                                    <p:cond delay="0"/>
                                  </p:stCondLst>
                                  <p:childTnLst>
                                    <p:set>
                                      <p:cBhvr>
                                        <p:cTn id="16" dur="1" fill="hold">
                                          <p:stCondLst>
                                            <p:cond delay="0"/>
                                          </p:stCondLst>
                                        </p:cTn>
                                        <p:tgtEl>
                                          <p:spTgt spid="1026"/>
                                        </p:tgtEl>
                                        <p:attrNameLst>
                                          <p:attrName>style.visibility</p:attrName>
                                        </p:attrNameLst>
                                      </p:cBhvr>
                                      <p:to>
                                        <p:strVal val="visible"/>
                                      </p:to>
                                    </p:set>
                                    <p:anim calcmode="lin" valueType="num">
                                      <p:cBhvr>
                                        <p:cTn id="17" dur="500" fill="hold"/>
                                        <p:tgtEl>
                                          <p:spTgt spid="1026"/>
                                        </p:tgtEl>
                                        <p:attrNameLst>
                                          <p:attrName>ppt_w</p:attrName>
                                        </p:attrNameLst>
                                      </p:cBhvr>
                                      <p:tavLst>
                                        <p:tav tm="0">
                                          <p:val>
                                            <p:fltVal val="0"/>
                                          </p:val>
                                        </p:tav>
                                        <p:tav tm="100000">
                                          <p:val>
                                            <p:strVal val="#ppt_w"/>
                                          </p:val>
                                        </p:tav>
                                      </p:tavLst>
                                    </p:anim>
                                    <p:anim calcmode="lin" valueType="num">
                                      <p:cBhvr>
                                        <p:cTn id="18" dur="500" fill="hold"/>
                                        <p:tgtEl>
                                          <p:spTgt spid="1026"/>
                                        </p:tgtEl>
                                        <p:attrNameLst>
                                          <p:attrName>ppt_h</p:attrName>
                                        </p:attrNameLst>
                                      </p:cBhvr>
                                      <p:tavLst>
                                        <p:tav tm="0">
                                          <p:val>
                                            <p:fltVal val="0"/>
                                          </p:val>
                                        </p:tav>
                                        <p:tav tm="100000">
                                          <p:val>
                                            <p:strVal val="#ppt_h"/>
                                          </p:val>
                                        </p:tav>
                                      </p:tavLst>
                                    </p:anim>
                                  </p:childTnLst>
                                </p:cTn>
                              </p:par>
                            </p:childTnLst>
                          </p:cTn>
                        </p:par>
                      </p:childTnLst>
                    </p:cTn>
                  </p:par>
                  <p:par>
                    <p:cTn id="19" fill="hold">
                      <p:stCondLst>
                        <p:cond delay="indefinite"/>
                      </p:stCondLst>
                      <p:childTnLst>
                        <p:par>
                          <p:cTn id="20" fill="hold">
                            <p:stCondLst>
                              <p:cond delay="0"/>
                            </p:stCondLst>
                            <p:childTnLst>
                              <p:par>
                                <p:cTn id="21" presetID="3" presetClass="entr" presetSubtype="10" fill="hold" grpId="0" nodeType="clickEffect">
                                  <p:stCondLst>
                                    <p:cond delay="0"/>
                                  </p:stCondLst>
                                  <p:childTnLst>
                                    <p:set>
                                      <p:cBhvr>
                                        <p:cTn id="22" dur="1" fill="hold">
                                          <p:stCondLst>
                                            <p:cond delay="0"/>
                                          </p:stCondLst>
                                        </p:cTn>
                                        <p:tgtEl>
                                          <p:spTgt spid="8"/>
                                        </p:tgtEl>
                                        <p:attrNameLst>
                                          <p:attrName>style.visibility</p:attrName>
                                        </p:attrNameLst>
                                      </p:cBhvr>
                                      <p:to>
                                        <p:strVal val="visible"/>
                                      </p:to>
                                    </p:set>
                                    <p:animEffect transition="in" filter="blinds(horizontal)">
                                      <p:cBhvr>
                                        <p:cTn id="23"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build="p"/>
      <p:bldP spid="8" grpId="0" animBg="1"/>
      <p:bldP spid="16" grpId="0"/>
    </p:bldLst>
  </p:timing>
</p:sld>
</file>

<file path=ppt/slides/slide7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TextBox 11"/>
          <p:cNvSpPr txBox="1"/>
          <p:nvPr/>
        </p:nvSpPr>
        <p:spPr>
          <a:xfrm>
            <a:off x="304800" y="2314575"/>
            <a:ext cx="990600" cy="451406"/>
          </a:xfrm>
          <a:prstGeom prst="rect">
            <a:avLst/>
          </a:prstGeom>
          <a:noFill/>
        </p:spPr>
        <p:txBody>
          <a:bodyPr wrap="square" rtlCol="0">
            <a:spAutoFit/>
          </a:bodyPr>
          <a:lstStyle/>
          <a:p>
            <a:pPr marL="457200" indent="-457200">
              <a:lnSpc>
                <a:spcPts val="2800"/>
              </a:lnSpc>
              <a:spcAft>
                <a:spcPct val="50000"/>
              </a:spcAft>
              <a:tabLst>
                <a:tab pos="628650" algn="l"/>
              </a:tabLst>
            </a:pPr>
            <a:r>
              <a:rPr lang="en-US" sz="2300" b="1" dirty="0" smtClean="0">
                <a:latin typeface="Times New Roman" pitchFamily="18" charset="0"/>
                <a:cs typeface="Times New Roman" pitchFamily="18" charset="0"/>
              </a:rPr>
              <a:t>1.	</a:t>
            </a:r>
            <a:r>
              <a:rPr lang="en-US" sz="2300" dirty="0" smtClean="0">
                <a:latin typeface="Times New Roman" pitchFamily="18" charset="0"/>
                <a:cs typeface="Times New Roman" pitchFamily="18" charset="0"/>
              </a:rPr>
              <a:t>(a)</a:t>
            </a:r>
            <a:endParaRPr lang="en-US" sz="2300" dirty="0">
              <a:latin typeface="Times New Roman" pitchFamily="18" charset="0"/>
              <a:cs typeface="Times New Roman" pitchFamily="18" charset="0"/>
            </a:endParaRPr>
          </a:p>
        </p:txBody>
      </p:sp>
      <p:pic>
        <p:nvPicPr>
          <p:cNvPr id="5" name="Picture 2" descr="D:\Vinothi\Revision Exam_4_paper\Image\Eqn172.wmf"/>
          <p:cNvPicPr>
            <a:picLocks noChangeAspect="1" noChangeArrowheads="1"/>
          </p:cNvPicPr>
          <p:nvPr/>
        </p:nvPicPr>
        <p:blipFill>
          <a:blip r:embed="rId2" cstate="print"/>
          <a:srcRect/>
          <a:stretch>
            <a:fillRect/>
          </a:stretch>
        </p:blipFill>
        <p:spPr bwMode="auto">
          <a:xfrm>
            <a:off x="1384300" y="2209800"/>
            <a:ext cx="863600" cy="1397000"/>
          </a:xfrm>
          <a:prstGeom prst="rect">
            <a:avLst/>
          </a:prstGeom>
          <a:noFill/>
        </p:spPr>
      </p:pic>
      <p:grpSp>
        <p:nvGrpSpPr>
          <p:cNvPr id="2" name="Group 23"/>
          <p:cNvGrpSpPr/>
          <p:nvPr/>
        </p:nvGrpSpPr>
        <p:grpSpPr>
          <a:xfrm>
            <a:off x="1171575" y="3505200"/>
            <a:ext cx="4798211" cy="1752600"/>
            <a:chOff x="1123950" y="3505200"/>
            <a:chExt cx="4798211" cy="1752600"/>
          </a:xfrm>
        </p:grpSpPr>
        <p:pic>
          <p:nvPicPr>
            <p:cNvPr id="2051" name="Picture 3" descr="D:\Vinothi\Revision Exam_4_paper\Image\Eqn173.wmf"/>
            <p:cNvPicPr>
              <a:picLocks noChangeAspect="1" noChangeArrowheads="1"/>
            </p:cNvPicPr>
            <p:nvPr/>
          </p:nvPicPr>
          <p:blipFill>
            <a:blip r:embed="rId3" cstate="print"/>
            <a:srcRect/>
            <a:stretch>
              <a:fillRect/>
            </a:stretch>
          </p:blipFill>
          <p:spPr bwMode="auto">
            <a:xfrm>
              <a:off x="1123950" y="3860800"/>
              <a:ext cx="1104900" cy="1397000"/>
            </a:xfrm>
            <a:prstGeom prst="rect">
              <a:avLst/>
            </a:prstGeom>
            <a:noFill/>
          </p:spPr>
        </p:pic>
        <p:grpSp>
          <p:nvGrpSpPr>
            <p:cNvPr id="3" name="Group 16"/>
            <p:cNvGrpSpPr/>
            <p:nvPr/>
          </p:nvGrpSpPr>
          <p:grpSpPr>
            <a:xfrm>
              <a:off x="2200275" y="3505200"/>
              <a:ext cx="3721886" cy="893951"/>
              <a:chOff x="2200275" y="3489960"/>
              <a:chExt cx="3721886" cy="893951"/>
            </a:xfrm>
          </p:grpSpPr>
          <p:sp>
            <p:nvSpPr>
              <p:cNvPr id="10" name="Rectangle 9"/>
              <p:cNvSpPr/>
              <p:nvPr/>
            </p:nvSpPr>
            <p:spPr>
              <a:xfrm>
                <a:off x="2590800" y="3937635"/>
                <a:ext cx="3331361" cy="446276"/>
              </a:xfrm>
              <a:prstGeom prst="rect">
                <a:avLst/>
              </a:prstGeom>
            </p:spPr>
            <p:txBody>
              <a:bodyPr wrap="none">
                <a:spAutoFit/>
              </a:bodyPr>
              <a:lstStyle/>
              <a:p>
                <a:r>
                  <a:rPr lang="en-US" sz="2300" dirty="0" smtClean="0">
                    <a:latin typeface="Times New Roman" pitchFamily="18" charset="0"/>
                  </a:rPr>
                  <a:t>The LCM of 3 and 8 is 24.</a:t>
                </a:r>
                <a:endParaRPr lang="en-US" sz="2300" dirty="0">
                  <a:latin typeface="Times New Roman" pitchFamily="18" charset="0"/>
                </a:endParaRPr>
              </a:p>
            </p:txBody>
          </p:sp>
          <p:sp>
            <p:nvSpPr>
              <p:cNvPr id="13" name="Rectangle 12"/>
              <p:cNvSpPr/>
              <p:nvPr/>
            </p:nvSpPr>
            <p:spPr>
              <a:xfrm>
                <a:off x="2714625" y="3489960"/>
                <a:ext cx="1859805" cy="446276"/>
              </a:xfrm>
              <a:prstGeom prst="rect">
                <a:avLst/>
              </a:prstGeom>
              <a:ln w="12700">
                <a:solidFill>
                  <a:srgbClr val="FF0000"/>
                </a:solidFill>
              </a:ln>
            </p:spPr>
            <p:txBody>
              <a:bodyPr wrap="none">
                <a:spAutoFit/>
              </a:bodyPr>
              <a:lstStyle/>
              <a:p>
                <a:r>
                  <a:rPr lang="en-US" sz="2300" dirty="0" smtClean="0">
                    <a:solidFill>
                      <a:srgbClr val="FF0000"/>
                    </a:solidFill>
                    <a:latin typeface="Times New Roman" pitchFamily="18" charset="0"/>
                  </a:rPr>
                  <a:t>3 </a:t>
                </a:r>
                <a:r>
                  <a:rPr lang="en-US" sz="2300" dirty="0" smtClean="0">
                    <a:solidFill>
                      <a:srgbClr val="FF0000"/>
                    </a:solidFill>
                    <a:latin typeface="Times New Roman" pitchFamily="18" charset="0"/>
                    <a:sym typeface="Symbol"/>
                  </a:rPr>
                  <a:t> </a:t>
                </a:r>
                <a:r>
                  <a:rPr lang="en-US" sz="2300" dirty="0" smtClean="0">
                    <a:solidFill>
                      <a:srgbClr val="FF0000"/>
                    </a:solidFill>
                    <a:latin typeface="Times New Roman" pitchFamily="18" charset="0"/>
                  </a:rPr>
                  <a:t>3 + 1 = 10</a:t>
                </a:r>
                <a:endParaRPr lang="en-US" sz="2300" dirty="0">
                  <a:solidFill>
                    <a:srgbClr val="FF0000"/>
                  </a:solidFill>
                  <a:latin typeface="Times New Roman" pitchFamily="18" charset="0"/>
                </a:endParaRPr>
              </a:p>
            </p:txBody>
          </p:sp>
          <p:cxnSp>
            <p:nvCxnSpPr>
              <p:cNvPr id="15" name="Shape 14"/>
              <p:cNvCxnSpPr/>
              <p:nvPr/>
            </p:nvCxnSpPr>
            <p:spPr>
              <a:xfrm rot="10800000" flipV="1">
                <a:off x="2200275" y="3736913"/>
                <a:ext cx="504825" cy="462662"/>
              </a:xfrm>
              <a:prstGeom prst="bentConnector3">
                <a:avLst>
                  <a:gd name="adj1" fmla="val 50000"/>
                </a:avLst>
              </a:prstGeom>
              <a:ln>
                <a:solidFill>
                  <a:srgbClr val="FF0000"/>
                </a:solidFill>
                <a:tailEnd type="arrow"/>
              </a:ln>
            </p:spPr>
            <p:style>
              <a:lnRef idx="1">
                <a:schemeClr val="accent1"/>
              </a:lnRef>
              <a:fillRef idx="0">
                <a:schemeClr val="accent1"/>
              </a:fillRef>
              <a:effectRef idx="0">
                <a:schemeClr val="accent1"/>
              </a:effectRef>
              <a:fontRef idx="minor">
                <a:schemeClr val="tx1"/>
              </a:fontRef>
            </p:style>
          </p:cxnSp>
        </p:grpSp>
      </p:grpSp>
      <p:grpSp>
        <p:nvGrpSpPr>
          <p:cNvPr id="4" name="Group 19"/>
          <p:cNvGrpSpPr/>
          <p:nvPr/>
        </p:nvGrpSpPr>
        <p:grpSpPr>
          <a:xfrm>
            <a:off x="1175385" y="5340350"/>
            <a:ext cx="3886200" cy="1422400"/>
            <a:chOff x="1127760" y="5298440"/>
            <a:chExt cx="3886200" cy="1422400"/>
          </a:xfrm>
        </p:grpSpPr>
        <p:pic>
          <p:nvPicPr>
            <p:cNvPr id="2053" name="Picture 5" descr="D:\Vinothi\Revision Exam_4_paper\Image\Eqn174.wmf"/>
            <p:cNvPicPr>
              <a:picLocks noChangeAspect="1" noChangeArrowheads="1"/>
            </p:cNvPicPr>
            <p:nvPr/>
          </p:nvPicPr>
          <p:blipFill>
            <a:blip r:embed="rId4" cstate="print"/>
            <a:srcRect/>
            <a:stretch>
              <a:fillRect/>
            </a:stretch>
          </p:blipFill>
          <p:spPr bwMode="auto">
            <a:xfrm>
              <a:off x="1127760" y="5298440"/>
              <a:ext cx="3886200" cy="1422400"/>
            </a:xfrm>
            <a:prstGeom prst="rect">
              <a:avLst/>
            </a:prstGeom>
            <a:noFill/>
          </p:spPr>
        </p:pic>
        <p:cxnSp>
          <p:nvCxnSpPr>
            <p:cNvPr id="19" name="Straight Arrow Connector 18"/>
            <p:cNvCxnSpPr/>
            <p:nvPr/>
          </p:nvCxnSpPr>
          <p:spPr>
            <a:xfrm rot="10800000">
              <a:off x="2830553" y="5512118"/>
              <a:ext cx="438912" cy="1588"/>
            </a:xfrm>
            <a:prstGeom prst="straightConnector1">
              <a:avLst/>
            </a:prstGeom>
            <a:ln>
              <a:solidFill>
                <a:srgbClr val="FF0000"/>
              </a:solidFill>
              <a:tailEnd type="arrow"/>
            </a:ln>
          </p:spPr>
          <p:style>
            <a:lnRef idx="1">
              <a:schemeClr val="accent1"/>
            </a:lnRef>
            <a:fillRef idx="0">
              <a:schemeClr val="accent1"/>
            </a:fillRef>
            <a:effectRef idx="0">
              <a:schemeClr val="accent1"/>
            </a:effectRef>
            <a:fontRef idx="minor">
              <a:schemeClr val="tx1"/>
            </a:fontRef>
          </p:style>
        </p:cxnSp>
      </p:grpSp>
      <p:sp>
        <p:nvSpPr>
          <p:cNvPr id="14" name="TextBox 13"/>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4 Paper 2</a:t>
            </a:r>
          </a:p>
        </p:txBody>
      </p:sp>
    </p:spTree>
    <p:extLst>
      <p:ext uri="{BB962C8B-B14F-4D97-AF65-F5344CB8AC3E}">
        <p14:creationId xmlns:p14="http://schemas.microsoft.com/office/powerpoint/2010/main" xmlns="" val="186244745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nodeType="with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p:cTn id="7" dur="500" fill="hold"/>
                                        <p:tgtEl>
                                          <p:spTgt spid="12"/>
                                        </p:tgtEl>
                                        <p:attrNameLst>
                                          <p:attrName>ppt_w</p:attrName>
                                        </p:attrNameLst>
                                      </p:cBhvr>
                                      <p:tavLst>
                                        <p:tav tm="0">
                                          <p:val>
                                            <p:fltVal val="0"/>
                                          </p:val>
                                        </p:tav>
                                        <p:tav tm="100000">
                                          <p:val>
                                            <p:strVal val="#ppt_w"/>
                                          </p:val>
                                        </p:tav>
                                      </p:tavLst>
                                    </p:anim>
                                    <p:anim calcmode="lin" valueType="num">
                                      <p:cBhvr>
                                        <p:cTn id="8" dur="500" fill="hold"/>
                                        <p:tgtEl>
                                          <p:spTgt spid="12"/>
                                        </p:tgtEl>
                                        <p:attrNameLst>
                                          <p:attrName>ppt_h</p:attrName>
                                        </p:attrNameLst>
                                      </p:cBhvr>
                                      <p:tavLst>
                                        <p:tav tm="0">
                                          <p:val>
                                            <p:fltVal val="0"/>
                                          </p:val>
                                        </p:tav>
                                        <p:tav tm="100000">
                                          <p:val>
                                            <p:strVal val="#ppt_h"/>
                                          </p:val>
                                        </p:tav>
                                      </p:tavLst>
                                    </p:anim>
                                  </p:childTnLst>
                                </p:cTn>
                              </p:par>
                              <p:par>
                                <p:cTn id="9" presetID="23" presetClass="entr" presetSubtype="16" fill="hold" nodeType="with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p:cTn id="11" dur="500" fill="hold"/>
                                        <p:tgtEl>
                                          <p:spTgt spid="5"/>
                                        </p:tgtEl>
                                        <p:attrNameLst>
                                          <p:attrName>ppt_w</p:attrName>
                                        </p:attrNameLst>
                                      </p:cBhvr>
                                      <p:tavLst>
                                        <p:tav tm="0">
                                          <p:val>
                                            <p:fltVal val="0"/>
                                          </p:val>
                                        </p:tav>
                                        <p:tav tm="100000">
                                          <p:val>
                                            <p:strVal val="#ppt_w"/>
                                          </p:val>
                                        </p:tav>
                                      </p:tavLst>
                                    </p:anim>
                                    <p:anim calcmode="lin" valueType="num">
                                      <p:cBhvr>
                                        <p:cTn id="12" dur="500" fill="hold"/>
                                        <p:tgtEl>
                                          <p:spTgt spid="5"/>
                                        </p:tgtEl>
                                        <p:attrNameLst>
                                          <p:attrName>ppt_h</p:attrName>
                                        </p:attrNameLst>
                                      </p:cBhvr>
                                      <p:tavLst>
                                        <p:tav tm="0">
                                          <p:val>
                                            <p:fltVal val="0"/>
                                          </p:val>
                                        </p:tav>
                                        <p:tav tm="100000">
                                          <p:val>
                                            <p:strVal val="#ppt_h"/>
                                          </p:val>
                                        </p:tav>
                                      </p:tavLst>
                                    </p:anim>
                                  </p:childTnLst>
                                </p:cTn>
                              </p:par>
                              <p:par>
                                <p:cTn id="13" presetID="23" presetClass="entr" presetSubtype="16" fill="hold" nodeType="withEffect">
                                  <p:stCondLst>
                                    <p:cond delay="0"/>
                                  </p:stCondLst>
                                  <p:childTnLst>
                                    <p:set>
                                      <p:cBhvr>
                                        <p:cTn id="14" dur="1" fill="hold">
                                          <p:stCondLst>
                                            <p:cond delay="0"/>
                                          </p:stCondLst>
                                        </p:cTn>
                                        <p:tgtEl>
                                          <p:spTgt spid="2"/>
                                        </p:tgtEl>
                                        <p:attrNameLst>
                                          <p:attrName>style.visibility</p:attrName>
                                        </p:attrNameLst>
                                      </p:cBhvr>
                                      <p:to>
                                        <p:strVal val="visible"/>
                                      </p:to>
                                    </p:set>
                                    <p:anim calcmode="lin" valueType="num">
                                      <p:cBhvr>
                                        <p:cTn id="15" dur="500" fill="hold"/>
                                        <p:tgtEl>
                                          <p:spTgt spid="2"/>
                                        </p:tgtEl>
                                        <p:attrNameLst>
                                          <p:attrName>ppt_w</p:attrName>
                                        </p:attrNameLst>
                                      </p:cBhvr>
                                      <p:tavLst>
                                        <p:tav tm="0">
                                          <p:val>
                                            <p:fltVal val="0"/>
                                          </p:val>
                                        </p:tav>
                                        <p:tav tm="100000">
                                          <p:val>
                                            <p:strVal val="#ppt_w"/>
                                          </p:val>
                                        </p:tav>
                                      </p:tavLst>
                                    </p:anim>
                                    <p:anim calcmode="lin" valueType="num">
                                      <p:cBhvr>
                                        <p:cTn id="16" dur="500" fill="hold"/>
                                        <p:tgtEl>
                                          <p:spTgt spid="2"/>
                                        </p:tgtEl>
                                        <p:attrNameLst>
                                          <p:attrName>ppt_h</p:attrName>
                                        </p:attrNameLst>
                                      </p:cBhvr>
                                      <p:tavLst>
                                        <p:tav tm="0">
                                          <p:val>
                                            <p:fltVal val="0"/>
                                          </p:val>
                                        </p:tav>
                                        <p:tav tm="100000">
                                          <p:val>
                                            <p:strVal val="#ppt_h"/>
                                          </p:val>
                                        </p:tav>
                                      </p:tavLst>
                                    </p:anim>
                                  </p:childTnLst>
                                </p:cTn>
                              </p:par>
                              <p:par>
                                <p:cTn id="17" presetID="23" presetClass="entr" presetSubtype="16" fill="hold" nodeType="withEffect">
                                  <p:stCondLst>
                                    <p:cond delay="0"/>
                                  </p:stCondLst>
                                  <p:childTnLst>
                                    <p:set>
                                      <p:cBhvr>
                                        <p:cTn id="18" dur="1" fill="hold">
                                          <p:stCondLst>
                                            <p:cond delay="0"/>
                                          </p:stCondLst>
                                        </p:cTn>
                                        <p:tgtEl>
                                          <p:spTgt spid="4"/>
                                        </p:tgtEl>
                                        <p:attrNameLst>
                                          <p:attrName>style.visibility</p:attrName>
                                        </p:attrNameLst>
                                      </p:cBhvr>
                                      <p:to>
                                        <p:strVal val="visible"/>
                                      </p:to>
                                    </p:set>
                                    <p:anim calcmode="lin" valueType="num">
                                      <p:cBhvr>
                                        <p:cTn id="19" dur="500" fill="hold"/>
                                        <p:tgtEl>
                                          <p:spTgt spid="4"/>
                                        </p:tgtEl>
                                        <p:attrNameLst>
                                          <p:attrName>ppt_w</p:attrName>
                                        </p:attrNameLst>
                                      </p:cBhvr>
                                      <p:tavLst>
                                        <p:tav tm="0">
                                          <p:val>
                                            <p:fltVal val="0"/>
                                          </p:val>
                                        </p:tav>
                                        <p:tav tm="100000">
                                          <p:val>
                                            <p:strVal val="#ppt_w"/>
                                          </p:val>
                                        </p:tav>
                                      </p:tavLst>
                                    </p:anim>
                                    <p:anim calcmode="lin" valueType="num">
                                      <p:cBhvr>
                                        <p:cTn id="20" dur="500" fill="hold"/>
                                        <p:tgtEl>
                                          <p:spTgt spid="4"/>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7"/>
          <p:cNvGrpSpPr/>
          <p:nvPr/>
        </p:nvGrpSpPr>
        <p:grpSpPr>
          <a:xfrm>
            <a:off x="1295400" y="2717800"/>
            <a:ext cx="3302000" cy="1397000"/>
            <a:chOff x="1295400" y="2286000"/>
            <a:chExt cx="3302000" cy="1397000"/>
          </a:xfrm>
        </p:grpSpPr>
        <p:pic>
          <p:nvPicPr>
            <p:cNvPr id="3074" name="Picture 2" descr="D:\Vinothi\Revision Exam_4_paper\Image\Eqn175.wmf"/>
            <p:cNvPicPr>
              <a:picLocks noChangeAspect="1" noChangeArrowheads="1"/>
            </p:cNvPicPr>
            <p:nvPr/>
          </p:nvPicPr>
          <p:blipFill>
            <a:blip r:embed="rId2" cstate="print"/>
            <a:srcRect/>
            <a:stretch>
              <a:fillRect/>
            </a:stretch>
          </p:blipFill>
          <p:spPr bwMode="auto">
            <a:xfrm>
              <a:off x="1295400" y="2286000"/>
              <a:ext cx="3302000" cy="1397000"/>
            </a:xfrm>
            <a:prstGeom prst="rect">
              <a:avLst/>
            </a:prstGeom>
            <a:noFill/>
          </p:spPr>
        </p:pic>
        <p:cxnSp>
          <p:nvCxnSpPr>
            <p:cNvPr id="16" name="Straight Arrow Connector 15"/>
            <p:cNvCxnSpPr/>
            <p:nvPr/>
          </p:nvCxnSpPr>
          <p:spPr>
            <a:xfrm rot="10800000">
              <a:off x="2362200" y="3136105"/>
              <a:ext cx="457200" cy="1588"/>
            </a:xfrm>
            <a:prstGeom prst="straightConnector1">
              <a:avLst/>
            </a:prstGeom>
            <a:ln>
              <a:solidFill>
                <a:srgbClr val="FF0000"/>
              </a:solidFill>
              <a:tailEnd type="arrow"/>
            </a:ln>
          </p:spPr>
          <p:style>
            <a:lnRef idx="1">
              <a:schemeClr val="accent1"/>
            </a:lnRef>
            <a:fillRef idx="0">
              <a:schemeClr val="accent1"/>
            </a:fillRef>
            <a:effectRef idx="0">
              <a:schemeClr val="accent1"/>
            </a:effectRef>
            <a:fontRef idx="minor">
              <a:schemeClr val="tx1"/>
            </a:fontRef>
          </p:style>
        </p:cxnSp>
      </p:grpSp>
      <p:grpSp>
        <p:nvGrpSpPr>
          <p:cNvPr id="3" name="Group 24"/>
          <p:cNvGrpSpPr/>
          <p:nvPr/>
        </p:nvGrpSpPr>
        <p:grpSpPr>
          <a:xfrm>
            <a:off x="1295400" y="4318000"/>
            <a:ext cx="4524375" cy="1397000"/>
            <a:chOff x="1219200" y="4165600"/>
            <a:chExt cx="4524375" cy="1397000"/>
          </a:xfrm>
        </p:grpSpPr>
        <p:pic>
          <p:nvPicPr>
            <p:cNvPr id="3075" name="Picture 3" descr="D:\Vinothi\Revision Exam_4_paper\Image\Eqn176.wmf"/>
            <p:cNvPicPr>
              <a:picLocks noChangeAspect="1" noChangeArrowheads="1"/>
            </p:cNvPicPr>
            <p:nvPr/>
          </p:nvPicPr>
          <p:blipFill>
            <a:blip r:embed="rId3" cstate="print"/>
            <a:srcRect/>
            <a:stretch>
              <a:fillRect/>
            </a:stretch>
          </p:blipFill>
          <p:spPr bwMode="auto">
            <a:xfrm>
              <a:off x="1219200" y="4165600"/>
              <a:ext cx="736600" cy="1397000"/>
            </a:xfrm>
            <a:prstGeom prst="rect">
              <a:avLst/>
            </a:prstGeom>
            <a:noFill/>
          </p:spPr>
        </p:pic>
        <p:sp>
          <p:nvSpPr>
            <p:cNvPr id="20" name="Rectangle 19"/>
            <p:cNvSpPr/>
            <p:nvPr/>
          </p:nvSpPr>
          <p:spPr>
            <a:xfrm>
              <a:off x="2543175" y="4239895"/>
              <a:ext cx="3200400" cy="1154162"/>
            </a:xfrm>
            <a:prstGeom prst="rect">
              <a:avLst/>
            </a:prstGeom>
          </p:spPr>
          <p:txBody>
            <a:bodyPr wrap="square">
              <a:spAutoFit/>
            </a:bodyPr>
            <a:lstStyle/>
            <a:p>
              <a:r>
                <a:rPr lang="en-US" sz="2300" dirty="0" smtClean="0">
                  <a:solidFill>
                    <a:srgbClr val="FF0000"/>
                  </a:solidFill>
                  <a:latin typeface="Times New Roman" pitchFamily="18" charset="0"/>
                </a:rPr>
                <a:t>Invert the fraction that is</a:t>
              </a:r>
            </a:p>
            <a:p>
              <a:r>
                <a:rPr lang="en-US" sz="2300" dirty="0" smtClean="0">
                  <a:solidFill>
                    <a:srgbClr val="FF0000"/>
                  </a:solidFill>
                  <a:latin typeface="Times New Roman" pitchFamily="18" charset="0"/>
                </a:rPr>
                <a:t>the divisor and multiply</a:t>
              </a:r>
            </a:p>
            <a:p>
              <a:r>
                <a:rPr lang="en-US" sz="2300" dirty="0" smtClean="0">
                  <a:solidFill>
                    <a:srgbClr val="FF0000"/>
                  </a:solidFill>
                  <a:latin typeface="Times New Roman" pitchFamily="18" charset="0"/>
                </a:rPr>
                <a:t>instead of divide.</a:t>
              </a:r>
              <a:endParaRPr lang="en-US" sz="2300" dirty="0">
                <a:solidFill>
                  <a:srgbClr val="FF0000"/>
                </a:solidFill>
                <a:latin typeface="Times New Roman" pitchFamily="18" charset="0"/>
              </a:endParaRPr>
            </a:p>
          </p:txBody>
        </p:sp>
      </p:grpSp>
      <p:sp>
        <p:nvSpPr>
          <p:cNvPr id="8"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4 Paper 2</a:t>
            </a:r>
          </a:p>
        </p:txBody>
      </p:sp>
    </p:spTree>
    <p:extLst>
      <p:ext uri="{BB962C8B-B14F-4D97-AF65-F5344CB8AC3E}">
        <p14:creationId xmlns:p14="http://schemas.microsoft.com/office/powerpoint/2010/main" xmlns="" val="186244745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ppt_w</p:attrName>
                                        </p:attrNameLst>
                                      </p:cBhvr>
                                      <p:tavLst>
                                        <p:tav tm="0">
                                          <p:val>
                                            <p:fltVal val="0"/>
                                          </p:val>
                                        </p:tav>
                                        <p:tav tm="100000">
                                          <p:val>
                                            <p:strVal val="#ppt_w"/>
                                          </p:val>
                                        </p:tav>
                                      </p:tavLst>
                                    </p:anim>
                                    <p:anim calcmode="lin" valueType="num">
                                      <p:cBhvr>
                                        <p:cTn id="8" dur="500" fill="hold"/>
                                        <p:tgtEl>
                                          <p:spTgt spid="2"/>
                                        </p:tgtEl>
                                        <p:attrNameLst>
                                          <p:attrName>ppt_h</p:attrName>
                                        </p:attrNameLst>
                                      </p:cBhvr>
                                      <p:tavLst>
                                        <p:tav tm="0">
                                          <p:val>
                                            <p:fltVal val="0"/>
                                          </p:val>
                                        </p:tav>
                                        <p:tav tm="100000">
                                          <p:val>
                                            <p:strVal val="#ppt_h"/>
                                          </p:val>
                                        </p:tav>
                                      </p:tavLst>
                                    </p:anim>
                                  </p:childTnLst>
                                </p:cTn>
                              </p:par>
                              <p:par>
                                <p:cTn id="9" presetID="23" presetClass="entr" presetSubtype="16" fill="hold" nodeType="with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p:cTn id="11" dur="500" fill="hold"/>
                                        <p:tgtEl>
                                          <p:spTgt spid="3"/>
                                        </p:tgtEl>
                                        <p:attrNameLst>
                                          <p:attrName>ppt_w</p:attrName>
                                        </p:attrNameLst>
                                      </p:cBhvr>
                                      <p:tavLst>
                                        <p:tav tm="0">
                                          <p:val>
                                            <p:fltVal val="0"/>
                                          </p:val>
                                        </p:tav>
                                        <p:tav tm="100000">
                                          <p:val>
                                            <p:strVal val="#ppt_w"/>
                                          </p:val>
                                        </p:tav>
                                      </p:tavLst>
                                    </p:anim>
                                    <p:anim calcmode="lin" valueType="num">
                                      <p:cBhvr>
                                        <p:cTn id="12" dur="500" fill="hold"/>
                                        <p:tgtEl>
                                          <p:spTgt spid="3"/>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0"/>
          <p:cNvGrpSpPr/>
          <p:nvPr/>
        </p:nvGrpSpPr>
        <p:grpSpPr>
          <a:xfrm>
            <a:off x="1343025" y="2514600"/>
            <a:ext cx="4533900" cy="1143000"/>
            <a:chOff x="1343025" y="2514600"/>
            <a:chExt cx="4533900" cy="1143000"/>
          </a:xfrm>
        </p:grpSpPr>
        <p:pic>
          <p:nvPicPr>
            <p:cNvPr id="3076" name="Picture 4" descr="D:\Vinothi\Revision Exam_4_paper\Image\Eqn177.wmf"/>
            <p:cNvPicPr>
              <a:picLocks noChangeAspect="1" noChangeArrowheads="1"/>
            </p:cNvPicPr>
            <p:nvPr/>
          </p:nvPicPr>
          <p:blipFill>
            <a:blip r:embed="rId2" cstate="print"/>
            <a:srcRect/>
            <a:stretch>
              <a:fillRect/>
            </a:stretch>
          </p:blipFill>
          <p:spPr bwMode="auto">
            <a:xfrm>
              <a:off x="1343025" y="2514600"/>
              <a:ext cx="1333500" cy="1143000"/>
            </a:xfrm>
            <a:prstGeom prst="rect">
              <a:avLst/>
            </a:prstGeom>
            <a:noFill/>
          </p:spPr>
        </p:pic>
        <p:sp>
          <p:nvSpPr>
            <p:cNvPr id="21" name="Rectangle 20"/>
            <p:cNvSpPr/>
            <p:nvPr/>
          </p:nvSpPr>
          <p:spPr>
            <a:xfrm>
              <a:off x="2814868" y="2858899"/>
              <a:ext cx="3062057" cy="446276"/>
            </a:xfrm>
            <a:prstGeom prst="rect">
              <a:avLst/>
            </a:prstGeom>
          </p:spPr>
          <p:txBody>
            <a:bodyPr wrap="none">
              <a:spAutoFit/>
            </a:bodyPr>
            <a:lstStyle/>
            <a:p>
              <a:r>
                <a:rPr lang="en-US" sz="2300" dirty="0" smtClean="0">
                  <a:solidFill>
                    <a:srgbClr val="FF0000"/>
                  </a:solidFill>
                  <a:latin typeface="Times New Roman" pitchFamily="18" charset="0"/>
                </a:rPr>
                <a:t>Cancel common factors.</a:t>
              </a:r>
              <a:endParaRPr lang="en-US" sz="2300" dirty="0">
                <a:solidFill>
                  <a:srgbClr val="FF0000"/>
                </a:solidFill>
                <a:latin typeface="Times New Roman" pitchFamily="18" charset="0"/>
              </a:endParaRPr>
            </a:p>
          </p:txBody>
        </p:sp>
      </p:grpSp>
      <p:grpSp>
        <p:nvGrpSpPr>
          <p:cNvPr id="3" name="Group 11"/>
          <p:cNvGrpSpPr/>
          <p:nvPr/>
        </p:nvGrpSpPr>
        <p:grpSpPr>
          <a:xfrm>
            <a:off x="1343025" y="3733800"/>
            <a:ext cx="6045327" cy="800219"/>
            <a:chOff x="1343025" y="3733800"/>
            <a:chExt cx="6045327" cy="800219"/>
          </a:xfrm>
        </p:grpSpPr>
        <p:pic>
          <p:nvPicPr>
            <p:cNvPr id="3077" name="Picture 5" descr="D:\Vinothi\Revision Exam_4_paper\Image\Eqn178.wmf"/>
            <p:cNvPicPr>
              <a:picLocks noChangeAspect="1" noChangeArrowheads="1"/>
            </p:cNvPicPr>
            <p:nvPr/>
          </p:nvPicPr>
          <p:blipFill>
            <a:blip r:embed="rId3" cstate="print"/>
            <a:srcRect/>
            <a:stretch>
              <a:fillRect/>
            </a:stretch>
          </p:blipFill>
          <p:spPr bwMode="auto">
            <a:xfrm>
              <a:off x="1343025" y="3797419"/>
              <a:ext cx="596900" cy="698500"/>
            </a:xfrm>
            <a:prstGeom prst="rect">
              <a:avLst/>
            </a:prstGeom>
            <a:noFill/>
          </p:spPr>
        </p:pic>
        <p:sp>
          <p:nvSpPr>
            <p:cNvPr id="23" name="Rectangle 22"/>
            <p:cNvSpPr/>
            <p:nvPr/>
          </p:nvSpPr>
          <p:spPr>
            <a:xfrm>
              <a:off x="2816352" y="3733800"/>
              <a:ext cx="4572000" cy="800219"/>
            </a:xfrm>
            <a:prstGeom prst="rect">
              <a:avLst/>
            </a:prstGeom>
          </p:spPr>
          <p:txBody>
            <a:bodyPr>
              <a:spAutoFit/>
            </a:bodyPr>
            <a:lstStyle/>
            <a:p>
              <a:r>
                <a:rPr lang="en-US" sz="2300" dirty="0" smtClean="0">
                  <a:solidFill>
                    <a:srgbClr val="FF0000"/>
                  </a:solidFill>
                  <a:latin typeface="Times New Roman" pitchFamily="18" charset="0"/>
                </a:rPr>
                <a:t>Divide by 26 and write the</a:t>
              </a:r>
            </a:p>
            <a:p>
              <a:r>
                <a:rPr lang="en-US" sz="2300" dirty="0" smtClean="0">
                  <a:solidFill>
                    <a:srgbClr val="FF0000"/>
                  </a:solidFill>
                  <a:latin typeface="Times New Roman" pitchFamily="18" charset="0"/>
                </a:rPr>
                <a:t>result as a mixed number.</a:t>
              </a:r>
              <a:endParaRPr lang="en-US" sz="2300" dirty="0">
                <a:solidFill>
                  <a:srgbClr val="FF0000"/>
                </a:solidFill>
                <a:latin typeface="Times New Roman" pitchFamily="18" charset="0"/>
              </a:endParaRPr>
            </a:p>
          </p:txBody>
        </p:sp>
      </p:grpSp>
      <p:grpSp>
        <p:nvGrpSpPr>
          <p:cNvPr id="4" name="Group 15"/>
          <p:cNvGrpSpPr/>
          <p:nvPr/>
        </p:nvGrpSpPr>
        <p:grpSpPr>
          <a:xfrm>
            <a:off x="1347451" y="4711700"/>
            <a:ext cx="3112300" cy="698500"/>
            <a:chOff x="1347451" y="4711700"/>
            <a:chExt cx="3112300" cy="698500"/>
          </a:xfrm>
        </p:grpSpPr>
        <p:pic>
          <p:nvPicPr>
            <p:cNvPr id="3078" name="Picture 6" descr="D:\Vinothi\Revision Exam_4_paper\Image\Eqn179.wmf"/>
            <p:cNvPicPr>
              <a:picLocks noChangeAspect="1" noChangeArrowheads="1"/>
            </p:cNvPicPr>
            <p:nvPr/>
          </p:nvPicPr>
          <p:blipFill>
            <a:blip r:embed="rId4" cstate="print"/>
            <a:srcRect/>
            <a:stretch>
              <a:fillRect/>
            </a:stretch>
          </p:blipFill>
          <p:spPr bwMode="auto">
            <a:xfrm>
              <a:off x="1347451" y="4711700"/>
              <a:ext cx="774700" cy="698500"/>
            </a:xfrm>
            <a:prstGeom prst="rect">
              <a:avLst/>
            </a:prstGeom>
            <a:noFill/>
          </p:spPr>
        </p:pic>
        <p:sp>
          <p:nvSpPr>
            <p:cNvPr id="13" name="Rectangle 12"/>
            <p:cNvSpPr/>
            <p:nvPr/>
          </p:nvSpPr>
          <p:spPr>
            <a:xfrm>
              <a:off x="2816352" y="4887724"/>
              <a:ext cx="1643399" cy="446276"/>
            </a:xfrm>
            <a:prstGeom prst="rect">
              <a:avLst/>
            </a:prstGeom>
          </p:spPr>
          <p:txBody>
            <a:bodyPr wrap="none">
              <a:spAutoFit/>
            </a:bodyPr>
            <a:lstStyle/>
            <a:p>
              <a:r>
                <a:rPr lang="en-US" sz="2300" dirty="0" smtClean="0">
                  <a:solidFill>
                    <a:srgbClr val="FF0000"/>
                  </a:solidFill>
                  <a:latin typeface="Times New Roman" pitchFamily="18" charset="0"/>
                </a:rPr>
                <a:t>Exact value.</a:t>
              </a:r>
              <a:endParaRPr lang="en-US" sz="2300" dirty="0">
                <a:solidFill>
                  <a:srgbClr val="FF0000"/>
                </a:solidFill>
                <a:latin typeface="Times New Roman" pitchFamily="18" charset="0"/>
              </a:endParaRPr>
            </a:p>
          </p:txBody>
        </p:sp>
      </p:grpSp>
      <p:sp>
        <p:nvSpPr>
          <p:cNvPr id="11" name="TextBox 10"/>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4 Paper 2</a:t>
            </a:r>
          </a:p>
        </p:txBody>
      </p:sp>
    </p:spTree>
    <p:extLst>
      <p:ext uri="{BB962C8B-B14F-4D97-AF65-F5344CB8AC3E}">
        <p14:creationId xmlns:p14="http://schemas.microsoft.com/office/powerpoint/2010/main" xmlns="" val="186244745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ppt_w</p:attrName>
                                        </p:attrNameLst>
                                      </p:cBhvr>
                                      <p:tavLst>
                                        <p:tav tm="0">
                                          <p:val>
                                            <p:fltVal val="0"/>
                                          </p:val>
                                        </p:tav>
                                        <p:tav tm="100000">
                                          <p:val>
                                            <p:strVal val="#ppt_w"/>
                                          </p:val>
                                        </p:tav>
                                      </p:tavLst>
                                    </p:anim>
                                    <p:anim calcmode="lin" valueType="num">
                                      <p:cBhvr>
                                        <p:cTn id="8" dur="500" fill="hold"/>
                                        <p:tgtEl>
                                          <p:spTgt spid="2"/>
                                        </p:tgtEl>
                                        <p:attrNameLst>
                                          <p:attrName>ppt_h</p:attrName>
                                        </p:attrNameLst>
                                      </p:cBhvr>
                                      <p:tavLst>
                                        <p:tav tm="0">
                                          <p:val>
                                            <p:fltVal val="0"/>
                                          </p:val>
                                        </p:tav>
                                        <p:tav tm="100000">
                                          <p:val>
                                            <p:strVal val="#ppt_h"/>
                                          </p:val>
                                        </p:tav>
                                      </p:tavLst>
                                    </p:anim>
                                  </p:childTnLst>
                                </p:cTn>
                              </p:par>
                              <p:par>
                                <p:cTn id="9" presetID="23" presetClass="entr" presetSubtype="16" fill="hold" nodeType="with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p:cTn id="11" dur="500" fill="hold"/>
                                        <p:tgtEl>
                                          <p:spTgt spid="3"/>
                                        </p:tgtEl>
                                        <p:attrNameLst>
                                          <p:attrName>ppt_w</p:attrName>
                                        </p:attrNameLst>
                                      </p:cBhvr>
                                      <p:tavLst>
                                        <p:tav tm="0">
                                          <p:val>
                                            <p:fltVal val="0"/>
                                          </p:val>
                                        </p:tav>
                                        <p:tav tm="100000">
                                          <p:val>
                                            <p:strVal val="#ppt_w"/>
                                          </p:val>
                                        </p:tav>
                                      </p:tavLst>
                                    </p:anim>
                                    <p:anim calcmode="lin" valueType="num">
                                      <p:cBhvr>
                                        <p:cTn id="12" dur="500" fill="hold"/>
                                        <p:tgtEl>
                                          <p:spTgt spid="3"/>
                                        </p:tgtEl>
                                        <p:attrNameLst>
                                          <p:attrName>ppt_h</p:attrName>
                                        </p:attrNameLst>
                                      </p:cBhvr>
                                      <p:tavLst>
                                        <p:tav tm="0">
                                          <p:val>
                                            <p:fltVal val="0"/>
                                          </p:val>
                                        </p:tav>
                                        <p:tav tm="100000">
                                          <p:val>
                                            <p:strVal val="#ppt_h"/>
                                          </p:val>
                                        </p:tav>
                                      </p:tavLst>
                                    </p:anim>
                                  </p:childTnLst>
                                </p:cTn>
                              </p:par>
                              <p:par>
                                <p:cTn id="13" presetID="23" presetClass="entr" presetSubtype="16" fill="hold" nodeType="withEffect">
                                  <p:stCondLst>
                                    <p:cond delay="0"/>
                                  </p:stCondLst>
                                  <p:childTnLst>
                                    <p:set>
                                      <p:cBhvr>
                                        <p:cTn id="14" dur="1" fill="hold">
                                          <p:stCondLst>
                                            <p:cond delay="0"/>
                                          </p:stCondLst>
                                        </p:cTn>
                                        <p:tgtEl>
                                          <p:spTgt spid="4"/>
                                        </p:tgtEl>
                                        <p:attrNameLst>
                                          <p:attrName>style.visibility</p:attrName>
                                        </p:attrNameLst>
                                      </p:cBhvr>
                                      <p:to>
                                        <p:strVal val="visible"/>
                                      </p:to>
                                    </p:set>
                                    <p:anim calcmode="lin" valueType="num">
                                      <p:cBhvr>
                                        <p:cTn id="15" dur="500" fill="hold"/>
                                        <p:tgtEl>
                                          <p:spTgt spid="4"/>
                                        </p:tgtEl>
                                        <p:attrNameLst>
                                          <p:attrName>ppt_w</p:attrName>
                                        </p:attrNameLst>
                                      </p:cBhvr>
                                      <p:tavLst>
                                        <p:tav tm="0">
                                          <p:val>
                                            <p:fltVal val="0"/>
                                          </p:val>
                                        </p:tav>
                                        <p:tav tm="100000">
                                          <p:val>
                                            <p:strVal val="#ppt_w"/>
                                          </p:val>
                                        </p:tav>
                                      </p:tavLst>
                                    </p:anim>
                                    <p:anim calcmode="lin" valueType="num">
                                      <p:cBhvr>
                                        <p:cTn id="16" dur="500" fill="hold"/>
                                        <p:tgtEl>
                                          <p:spTgt spid="4"/>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Content Placeholder 10"/>
          <p:cNvSpPr>
            <a:spLocks noGrp="1"/>
          </p:cNvSpPr>
          <p:nvPr>
            <p:ph sz="quarter" idx="13"/>
          </p:nvPr>
        </p:nvSpPr>
        <p:spPr>
          <a:xfrm>
            <a:off x="609600" y="2590800"/>
            <a:ext cx="7010400" cy="1154162"/>
          </a:xfrm>
        </p:spPr>
        <p:txBody>
          <a:bodyPr wrap="square">
            <a:spAutoFit/>
          </a:bodyPr>
          <a:lstStyle/>
          <a:p>
            <a:pPr marL="566738" indent="-566738">
              <a:spcBef>
                <a:spcPct val="0"/>
              </a:spcBef>
              <a:buNone/>
              <a:tabLst>
                <a:tab pos="800100" algn="l"/>
                <a:tab pos="1936750" algn="l"/>
                <a:tab pos="3889375" algn="l"/>
              </a:tabLst>
            </a:pPr>
            <a:r>
              <a:rPr lang="en-US" sz="2300" b="1" dirty="0" smtClean="0">
                <a:solidFill>
                  <a:schemeClr val="tx1"/>
                </a:solidFill>
                <a:latin typeface="Times New Roman" pitchFamily="18" charset="0"/>
                <a:cs typeface="Times New Roman" pitchFamily="18" charset="0"/>
              </a:rPr>
              <a:t>35.	</a:t>
            </a:r>
            <a:r>
              <a:rPr lang="en-US" sz="2300" dirty="0" smtClean="0">
                <a:solidFill>
                  <a:schemeClr val="tx1"/>
                </a:solidFill>
                <a:latin typeface="Times New Roman" pitchFamily="18" charset="0"/>
                <a:cs typeface="Times New Roman" pitchFamily="18" charset="0"/>
              </a:rPr>
              <a:t>The total number </a:t>
            </a:r>
            <a:br>
              <a:rPr lang="en-US" sz="2300" dirty="0" smtClean="0">
                <a:solidFill>
                  <a:schemeClr val="tx1"/>
                </a:solidFill>
                <a:latin typeface="Times New Roman" pitchFamily="18" charset="0"/>
                <a:cs typeface="Times New Roman" pitchFamily="18" charset="0"/>
              </a:rPr>
            </a:br>
            <a:r>
              <a:rPr lang="en-US" sz="2300" dirty="0" smtClean="0">
                <a:solidFill>
                  <a:schemeClr val="tx1"/>
                </a:solidFill>
                <a:latin typeface="Times New Roman" pitchFamily="18" charset="0"/>
                <a:cs typeface="Times New Roman" pitchFamily="18" charset="0"/>
              </a:rPr>
              <a:t>of students	= 5 + 10 + 15 + 30 + 20 + 15 + 10</a:t>
            </a:r>
          </a:p>
          <a:p>
            <a:pPr marL="566738" indent="-566738">
              <a:spcBef>
                <a:spcPct val="0"/>
              </a:spcBef>
              <a:buNone/>
              <a:tabLst>
                <a:tab pos="800100" algn="l"/>
                <a:tab pos="1936750" algn="l"/>
                <a:tab pos="3889375" algn="l"/>
              </a:tabLst>
            </a:pPr>
            <a:r>
              <a:rPr lang="en-US" sz="2300" dirty="0" smtClean="0">
                <a:solidFill>
                  <a:schemeClr val="tx1"/>
                </a:solidFill>
                <a:latin typeface="Times New Roman" pitchFamily="18" charset="0"/>
                <a:cs typeface="Times New Roman" pitchFamily="18" charset="0"/>
              </a:rPr>
              <a:t>			= </a:t>
            </a:r>
            <a:r>
              <a:rPr lang="en-US" sz="2300" dirty="0" smtClean="0">
                <a:solidFill>
                  <a:srgbClr val="00A99D"/>
                </a:solidFill>
                <a:latin typeface="Times New Roman" pitchFamily="18" charset="0"/>
                <a:cs typeface="Times New Roman" pitchFamily="18" charset="0"/>
              </a:rPr>
              <a:t>105</a:t>
            </a:r>
          </a:p>
        </p:txBody>
      </p:sp>
      <p:sp>
        <p:nvSpPr>
          <p:cNvPr id="3"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tabLst>
                <a:tab pos="393192" algn="r"/>
                <a:tab pos="640080" algn="l"/>
              </a:tabLst>
            </a:pPr>
            <a:r>
              <a:rPr lang="en-US" sz="1500" b="1" dirty="0" smtClean="0">
                <a:solidFill>
                  <a:schemeClr val="bg1"/>
                </a:solidFill>
                <a:latin typeface="Times New Roman" pitchFamily="18" charset="0"/>
                <a:cs typeface="Times New Roman" pitchFamily="18" charset="0"/>
              </a:rPr>
              <a:t>Revision Exam 1 Paper 1</a:t>
            </a:r>
          </a:p>
        </p:txBody>
      </p:sp>
    </p:spTree>
    <p:extLst>
      <p:ext uri="{BB962C8B-B14F-4D97-AF65-F5344CB8AC3E}">
        <p14:creationId xmlns:p14="http://schemas.microsoft.com/office/powerpoint/2010/main" xmlns="" val="1862447457"/>
      </p:ext>
    </p:extLst>
  </p:cSld>
  <p:clrMapOvr>
    <a:masterClrMapping/>
  </p:clrMapOvr>
  <p:transition spd="slow">
    <p:strips dir="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anim calcmode="lin" valueType="num">
                                      <p:cBhvr>
                                        <p:cTn id="7" dur="500" fill="hold"/>
                                        <p:tgtEl>
                                          <p:spTgt spid="4">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4">
                                            <p:txEl>
                                              <p:pRg st="0" end="0"/>
                                            </p:txEl>
                                          </p:spTgt>
                                        </p:tgtEl>
                                        <p:attrNameLst>
                                          <p:attrName>ppt_h</p:attrName>
                                        </p:attrNameLst>
                                      </p:cBhvr>
                                      <p:tavLst>
                                        <p:tav tm="0">
                                          <p:val>
                                            <p:fltVal val="0"/>
                                          </p:val>
                                        </p:tav>
                                        <p:tav tm="100000">
                                          <p:val>
                                            <p:strVal val="#ppt_h"/>
                                          </p:val>
                                        </p:tav>
                                      </p:tavLst>
                                    </p:anim>
                                  </p:childTnLst>
                                </p:cTn>
                              </p:par>
                              <p:par>
                                <p:cTn id="9" presetID="23" presetClass="entr" presetSubtype="16" fill="hold" grpId="0" nodeType="withEffect">
                                  <p:stCondLst>
                                    <p:cond delay="0"/>
                                  </p:stCondLst>
                                  <p:childTnLst>
                                    <p:set>
                                      <p:cBhvr>
                                        <p:cTn id="10" dur="1" fill="hold">
                                          <p:stCondLst>
                                            <p:cond delay="0"/>
                                          </p:stCondLst>
                                        </p:cTn>
                                        <p:tgtEl>
                                          <p:spTgt spid="4">
                                            <p:txEl>
                                              <p:pRg st="1" end="1"/>
                                            </p:txEl>
                                          </p:spTgt>
                                        </p:tgtEl>
                                        <p:attrNameLst>
                                          <p:attrName>style.visibility</p:attrName>
                                        </p:attrNameLst>
                                      </p:cBhvr>
                                      <p:to>
                                        <p:strVal val="visible"/>
                                      </p:to>
                                    </p:set>
                                    <p:anim calcmode="lin" valueType="num">
                                      <p:cBhvr>
                                        <p:cTn id="11" dur="500" fill="hold"/>
                                        <p:tgtEl>
                                          <p:spTgt spid="4">
                                            <p:txEl>
                                              <p:pRg st="1" end="1"/>
                                            </p:txEl>
                                          </p:spTgt>
                                        </p:tgtEl>
                                        <p:attrNameLst>
                                          <p:attrName>ppt_w</p:attrName>
                                        </p:attrNameLst>
                                      </p:cBhvr>
                                      <p:tavLst>
                                        <p:tav tm="0">
                                          <p:val>
                                            <p:fltVal val="0"/>
                                          </p:val>
                                        </p:tav>
                                        <p:tav tm="100000">
                                          <p:val>
                                            <p:strVal val="#ppt_w"/>
                                          </p:val>
                                        </p:tav>
                                      </p:tavLst>
                                    </p:anim>
                                    <p:anim calcmode="lin" valueType="num">
                                      <p:cBhvr>
                                        <p:cTn id="12" dur="500" fill="hold"/>
                                        <p:tgtEl>
                                          <p:spTgt spid="4">
                                            <p:txEl>
                                              <p:pRg st="1" end="1"/>
                                            </p:txEl>
                                          </p:spTgt>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build="p"/>
    </p:bldLst>
  </p:timing>
</p:sld>
</file>

<file path=ppt/slides/slide7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Content Placeholder 10"/>
          <p:cNvSpPr>
            <a:spLocks noGrp="1"/>
          </p:cNvSpPr>
          <p:nvPr>
            <p:ph sz="quarter" idx="13"/>
          </p:nvPr>
        </p:nvSpPr>
        <p:spPr>
          <a:xfrm>
            <a:off x="457200" y="3171825"/>
            <a:ext cx="5943600" cy="800219"/>
          </a:xfrm>
        </p:spPr>
        <p:txBody>
          <a:bodyPr wrap="square">
            <a:spAutoFit/>
          </a:bodyPr>
          <a:lstStyle/>
          <a:p>
            <a:pPr>
              <a:buNone/>
              <a:tabLst>
                <a:tab pos="182880" algn="l"/>
                <a:tab pos="457200" algn="l"/>
              </a:tabLst>
            </a:pPr>
            <a:r>
              <a:rPr lang="en-US" sz="2300" b="1" dirty="0" smtClean="0">
                <a:solidFill>
                  <a:schemeClr val="tx1"/>
                </a:solidFill>
                <a:latin typeface="Times New Roman" pitchFamily="18" charset="0"/>
                <a:cs typeface="Times New Roman" pitchFamily="18" charset="0"/>
              </a:rPr>
              <a:t>1. </a:t>
            </a:r>
            <a:r>
              <a:rPr lang="en-US" sz="2300" dirty="0" smtClean="0">
                <a:solidFill>
                  <a:schemeClr val="tx1"/>
                </a:solidFill>
                <a:latin typeface="Times New Roman" pitchFamily="18" charset="0"/>
                <a:cs typeface="Times New Roman" pitchFamily="18" charset="0"/>
              </a:rPr>
              <a:t>	</a:t>
            </a:r>
            <a:r>
              <a:rPr lang="en-US" sz="2300" dirty="0" smtClean="0">
                <a:solidFill>
                  <a:schemeClr val="tx1"/>
                </a:solidFill>
                <a:latin typeface="Times New Roman" pitchFamily="18" charset="0"/>
              </a:rPr>
              <a:t>(b)	  A table shows the following rate of</a:t>
            </a:r>
            <a:br>
              <a:rPr lang="en-US" sz="2300" dirty="0" smtClean="0">
                <a:solidFill>
                  <a:schemeClr val="tx1"/>
                </a:solidFill>
                <a:latin typeface="Times New Roman" pitchFamily="18" charset="0"/>
              </a:rPr>
            </a:br>
            <a:r>
              <a:rPr lang="en-US" sz="2300" dirty="0" smtClean="0">
                <a:solidFill>
                  <a:schemeClr val="tx1"/>
                </a:solidFill>
                <a:latin typeface="Times New Roman" pitchFamily="18" charset="0"/>
              </a:rPr>
              <a:t>           exchange.</a:t>
            </a:r>
            <a:endParaRPr lang="en-US" sz="2300" dirty="0" smtClean="0">
              <a:solidFill>
                <a:schemeClr val="tx1"/>
              </a:solidFill>
              <a:latin typeface="Times New Roman" pitchFamily="18" charset="0"/>
              <a:cs typeface="Times New Roman" pitchFamily="18" charset="0"/>
            </a:endParaRPr>
          </a:p>
        </p:txBody>
      </p:sp>
      <p:sp>
        <p:nvSpPr>
          <p:cNvPr id="8" name="Notched Right Arrow 7"/>
          <p:cNvSpPr/>
          <p:nvPr/>
        </p:nvSpPr>
        <p:spPr>
          <a:xfrm>
            <a:off x="7162800" y="6019800"/>
            <a:ext cx="1782315" cy="685800"/>
          </a:xfrm>
          <a:prstGeom prst="notchedRightArrow">
            <a:avLst/>
          </a:prstGeom>
          <a:blipFill>
            <a:blip r:embed="rId2" cstate="print">
              <a:extLst>
                <a:ext uri="{BEBA8EAE-BF5A-486C-A8C5-ECC9F3942E4B}">
                  <a14:imgProps xmlns:a14="http://schemas.microsoft.com/office/drawing/2010/main" xmlns="">
                    <a14:imgLayer r:embed="rId3">
                      <a14:imgEffect>
                        <a14:brightnessContrast bright="-20000" contrast="-20000"/>
                      </a14:imgEffect>
                    </a14:imgLayer>
                  </a14:imgProps>
                </a:ex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ANSWER</a:t>
            </a:r>
            <a:endParaRPr lang="en-US" sz="2000" b="1" dirty="0">
              <a:latin typeface="Times New Roman" pitchFamily="18" charset="0"/>
              <a:cs typeface="Times New Roman" pitchFamily="18" charset="0"/>
            </a:endParaRPr>
          </a:p>
        </p:txBody>
      </p:sp>
      <p:sp>
        <p:nvSpPr>
          <p:cNvPr id="16" name="Rectangle 15"/>
          <p:cNvSpPr/>
          <p:nvPr/>
        </p:nvSpPr>
        <p:spPr>
          <a:xfrm>
            <a:off x="5794665" y="5309755"/>
            <a:ext cx="1322798" cy="446276"/>
          </a:xfrm>
          <a:prstGeom prst="rect">
            <a:avLst/>
          </a:prstGeom>
        </p:spPr>
        <p:txBody>
          <a:bodyPr wrap="none">
            <a:spAutoFit/>
          </a:bodyPr>
          <a:lstStyle/>
          <a:p>
            <a:r>
              <a:rPr lang="en-US" sz="2300" dirty="0" smtClean="0">
                <a:latin typeface="Times New Roman" pitchFamily="18" charset="0"/>
              </a:rPr>
              <a:t>(3 marks)</a:t>
            </a:r>
            <a:endParaRPr lang="en-US" sz="2300" dirty="0">
              <a:latin typeface="Times New Roman" pitchFamily="18" charset="0"/>
            </a:endParaRPr>
          </a:p>
        </p:txBody>
      </p:sp>
      <p:graphicFrame>
        <p:nvGraphicFramePr>
          <p:cNvPr id="6" name="Table 5"/>
          <p:cNvGraphicFramePr>
            <a:graphicFrameLocks noGrp="1"/>
          </p:cNvGraphicFramePr>
          <p:nvPr/>
        </p:nvGraphicFramePr>
        <p:xfrm>
          <a:off x="1600200" y="4267200"/>
          <a:ext cx="2895600" cy="441960"/>
        </p:xfrm>
        <a:graphic>
          <a:graphicData uri="http://schemas.openxmlformats.org/drawingml/2006/table">
            <a:tbl>
              <a:tblPr firstRow="1" bandRow="1">
                <a:tableStyleId>{5C22544A-7EE6-4342-B048-85BDC9FD1C3A}</a:tableStyleId>
              </a:tblPr>
              <a:tblGrid>
                <a:gridCol w="2895600"/>
              </a:tblGrid>
              <a:tr h="370840">
                <a:tc>
                  <a:txBody>
                    <a:bodyPr/>
                    <a:lstStyle/>
                    <a:p>
                      <a:r>
                        <a:rPr lang="en-US" sz="2300" b="0" i="0" baseline="0" dirty="0" smtClean="0">
                          <a:solidFill>
                            <a:schemeClr val="tx1"/>
                          </a:solidFill>
                          <a:latin typeface="Times New Roman" pitchFamily="18" charset="0"/>
                          <a:cs typeface="Times New Roman" pitchFamily="18" charset="0"/>
                        </a:rPr>
                        <a:t>US $1.00 = JM $70.50</a:t>
                      </a:r>
                      <a:endParaRPr lang="en-US" sz="2300" b="0" i="0" baseline="0" dirty="0">
                        <a:solidFill>
                          <a:schemeClr val="tx1"/>
                        </a:solidFill>
                        <a:latin typeface="Times New Roman" pitchFamily="18" charset="0"/>
                        <a:cs typeface="Times New Roman" pitchFamily="18" charset="0"/>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r>
            </a:tbl>
          </a:graphicData>
        </a:graphic>
      </p:graphicFrame>
      <p:sp>
        <p:nvSpPr>
          <p:cNvPr id="7" name="Rectangle 6"/>
          <p:cNvSpPr/>
          <p:nvPr/>
        </p:nvSpPr>
        <p:spPr>
          <a:xfrm>
            <a:off x="1491615" y="4907161"/>
            <a:ext cx="4953000" cy="800219"/>
          </a:xfrm>
          <a:prstGeom prst="rect">
            <a:avLst/>
          </a:prstGeom>
        </p:spPr>
        <p:txBody>
          <a:bodyPr wrap="square">
            <a:spAutoFit/>
          </a:bodyPr>
          <a:lstStyle/>
          <a:p>
            <a:r>
              <a:rPr lang="en-US" sz="2300" dirty="0" smtClean="0">
                <a:latin typeface="Times New Roman" pitchFamily="18" charset="0"/>
              </a:rPr>
              <a:t>Convert JM $9 000 to US $, giving your answer to two decimal places.</a:t>
            </a:r>
            <a:endParaRPr lang="en-US" sz="2300" dirty="0">
              <a:latin typeface="Times New Roman" pitchFamily="18" charset="0"/>
            </a:endParaRPr>
          </a:p>
        </p:txBody>
      </p:sp>
      <p:sp>
        <p:nvSpPr>
          <p:cNvPr id="9" name="TextBox 8"/>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4 Paper 2</a:t>
            </a:r>
          </a:p>
        </p:txBody>
      </p:sp>
    </p:spTree>
    <p:extLst>
      <p:ext uri="{BB962C8B-B14F-4D97-AF65-F5344CB8AC3E}">
        <p14:creationId xmlns:p14="http://schemas.microsoft.com/office/powerpoint/2010/main" xmlns="" val="71451342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16"/>
                                        </p:tgtEl>
                                        <p:attrNameLst>
                                          <p:attrName>style.visibility</p:attrName>
                                        </p:attrNameLst>
                                      </p:cBhvr>
                                      <p:to>
                                        <p:strVal val="visible"/>
                                      </p:to>
                                    </p:set>
                                    <p:anim calcmode="lin" valueType="num">
                                      <p:cBhvr>
                                        <p:cTn id="7" dur="500" fill="hold"/>
                                        <p:tgtEl>
                                          <p:spTgt spid="16"/>
                                        </p:tgtEl>
                                        <p:attrNameLst>
                                          <p:attrName>ppt_w</p:attrName>
                                        </p:attrNameLst>
                                      </p:cBhvr>
                                      <p:tavLst>
                                        <p:tav tm="0">
                                          <p:val>
                                            <p:fltVal val="0"/>
                                          </p:val>
                                        </p:tav>
                                        <p:tav tm="100000">
                                          <p:val>
                                            <p:strVal val="#ppt_w"/>
                                          </p:val>
                                        </p:tav>
                                      </p:tavLst>
                                    </p:anim>
                                    <p:anim calcmode="lin" valueType="num">
                                      <p:cBhvr>
                                        <p:cTn id="8" dur="500" fill="hold"/>
                                        <p:tgtEl>
                                          <p:spTgt spid="16"/>
                                        </p:tgtEl>
                                        <p:attrNameLst>
                                          <p:attrName>ppt_h</p:attrName>
                                        </p:attrNameLst>
                                      </p:cBhvr>
                                      <p:tavLst>
                                        <p:tav tm="0">
                                          <p:val>
                                            <p:fltVal val="0"/>
                                          </p:val>
                                        </p:tav>
                                        <p:tav tm="100000">
                                          <p:val>
                                            <p:strVal val="#ppt_h"/>
                                          </p:val>
                                        </p:tav>
                                      </p:tavLst>
                                    </p:anim>
                                  </p:childTnLst>
                                </p:cTn>
                              </p:par>
                              <p:par>
                                <p:cTn id="9" presetID="23" presetClass="entr" presetSubtype="16" fill="hold" nodeType="withEffect">
                                  <p:stCondLst>
                                    <p:cond delay="0"/>
                                  </p:stCondLst>
                                  <p:childTnLst>
                                    <p:set>
                                      <p:cBhvr>
                                        <p:cTn id="10" dur="1" fill="hold">
                                          <p:stCondLst>
                                            <p:cond delay="0"/>
                                          </p:stCondLst>
                                        </p:cTn>
                                        <p:tgtEl>
                                          <p:spTgt spid="6"/>
                                        </p:tgtEl>
                                        <p:attrNameLst>
                                          <p:attrName>style.visibility</p:attrName>
                                        </p:attrNameLst>
                                      </p:cBhvr>
                                      <p:to>
                                        <p:strVal val="visible"/>
                                      </p:to>
                                    </p:set>
                                    <p:anim calcmode="lin" valueType="num">
                                      <p:cBhvr>
                                        <p:cTn id="11" dur="500" fill="hold"/>
                                        <p:tgtEl>
                                          <p:spTgt spid="6"/>
                                        </p:tgtEl>
                                        <p:attrNameLst>
                                          <p:attrName>ppt_w</p:attrName>
                                        </p:attrNameLst>
                                      </p:cBhvr>
                                      <p:tavLst>
                                        <p:tav tm="0">
                                          <p:val>
                                            <p:fltVal val="0"/>
                                          </p:val>
                                        </p:tav>
                                        <p:tav tm="100000">
                                          <p:val>
                                            <p:strVal val="#ppt_w"/>
                                          </p:val>
                                        </p:tav>
                                      </p:tavLst>
                                    </p:anim>
                                    <p:anim calcmode="lin" valueType="num">
                                      <p:cBhvr>
                                        <p:cTn id="12" dur="500" fill="hold"/>
                                        <p:tgtEl>
                                          <p:spTgt spid="6"/>
                                        </p:tgtEl>
                                        <p:attrNameLst>
                                          <p:attrName>ppt_h</p:attrName>
                                        </p:attrNameLst>
                                      </p:cBhvr>
                                      <p:tavLst>
                                        <p:tav tm="0">
                                          <p:val>
                                            <p:fltVal val="0"/>
                                          </p:val>
                                        </p:tav>
                                        <p:tav tm="100000">
                                          <p:val>
                                            <p:strVal val="#ppt_h"/>
                                          </p:val>
                                        </p:tav>
                                      </p:tavLst>
                                    </p:anim>
                                  </p:childTnLst>
                                </p:cTn>
                              </p:par>
                              <p:par>
                                <p:cTn id="13" presetID="23" presetClass="entr" presetSubtype="16" fill="hold" grpId="0" nodeType="withEffect">
                                  <p:stCondLst>
                                    <p:cond delay="0"/>
                                  </p:stCondLst>
                                  <p:childTnLst>
                                    <p:set>
                                      <p:cBhvr>
                                        <p:cTn id="14" dur="1" fill="hold">
                                          <p:stCondLst>
                                            <p:cond delay="0"/>
                                          </p:stCondLst>
                                        </p:cTn>
                                        <p:tgtEl>
                                          <p:spTgt spid="11">
                                            <p:txEl>
                                              <p:pRg st="0" end="0"/>
                                            </p:txEl>
                                          </p:spTgt>
                                        </p:tgtEl>
                                        <p:attrNameLst>
                                          <p:attrName>style.visibility</p:attrName>
                                        </p:attrNameLst>
                                      </p:cBhvr>
                                      <p:to>
                                        <p:strVal val="visible"/>
                                      </p:to>
                                    </p:set>
                                    <p:anim calcmode="lin" valueType="num">
                                      <p:cBhvr>
                                        <p:cTn id="15" dur="500" fill="hold"/>
                                        <p:tgtEl>
                                          <p:spTgt spid="11">
                                            <p:txEl>
                                              <p:pRg st="0" end="0"/>
                                            </p:txEl>
                                          </p:spTgt>
                                        </p:tgtEl>
                                        <p:attrNameLst>
                                          <p:attrName>ppt_w</p:attrName>
                                        </p:attrNameLst>
                                      </p:cBhvr>
                                      <p:tavLst>
                                        <p:tav tm="0">
                                          <p:val>
                                            <p:fltVal val="0"/>
                                          </p:val>
                                        </p:tav>
                                        <p:tav tm="100000">
                                          <p:val>
                                            <p:strVal val="#ppt_w"/>
                                          </p:val>
                                        </p:tav>
                                      </p:tavLst>
                                    </p:anim>
                                    <p:anim calcmode="lin" valueType="num">
                                      <p:cBhvr>
                                        <p:cTn id="16" dur="500" fill="hold"/>
                                        <p:tgtEl>
                                          <p:spTgt spid="11">
                                            <p:txEl>
                                              <p:pRg st="0" end="0"/>
                                            </p:txEl>
                                          </p:spTgt>
                                        </p:tgtEl>
                                        <p:attrNameLst>
                                          <p:attrName>ppt_h</p:attrName>
                                        </p:attrNameLst>
                                      </p:cBhvr>
                                      <p:tavLst>
                                        <p:tav tm="0">
                                          <p:val>
                                            <p:fltVal val="0"/>
                                          </p:val>
                                        </p:tav>
                                        <p:tav tm="100000">
                                          <p:val>
                                            <p:strVal val="#ppt_h"/>
                                          </p:val>
                                        </p:tav>
                                      </p:tavLst>
                                    </p:anim>
                                  </p:childTnLst>
                                </p:cTn>
                              </p:par>
                            </p:childTnLst>
                          </p:cTn>
                        </p:par>
                      </p:childTnLst>
                    </p:cTn>
                  </p:par>
                  <p:par>
                    <p:cTn id="17" fill="hold">
                      <p:stCondLst>
                        <p:cond delay="indefinite"/>
                      </p:stCondLst>
                      <p:childTnLst>
                        <p:par>
                          <p:cTn id="18" fill="hold">
                            <p:stCondLst>
                              <p:cond delay="0"/>
                            </p:stCondLst>
                            <p:childTnLst>
                              <p:par>
                                <p:cTn id="19" presetID="53" presetClass="entr" presetSubtype="0" fill="hold" grpId="0" nodeType="clickEffect">
                                  <p:stCondLst>
                                    <p:cond delay="0"/>
                                  </p:stCondLst>
                                  <p:childTnLst>
                                    <p:set>
                                      <p:cBhvr>
                                        <p:cTn id="20" dur="1" fill="hold">
                                          <p:stCondLst>
                                            <p:cond delay="0"/>
                                          </p:stCondLst>
                                        </p:cTn>
                                        <p:tgtEl>
                                          <p:spTgt spid="7"/>
                                        </p:tgtEl>
                                        <p:attrNameLst>
                                          <p:attrName>style.visibility</p:attrName>
                                        </p:attrNameLst>
                                      </p:cBhvr>
                                      <p:to>
                                        <p:strVal val="visible"/>
                                      </p:to>
                                    </p:set>
                                    <p:anim calcmode="lin" valueType="num">
                                      <p:cBhvr>
                                        <p:cTn id="21" dur="500" fill="hold"/>
                                        <p:tgtEl>
                                          <p:spTgt spid="7"/>
                                        </p:tgtEl>
                                        <p:attrNameLst>
                                          <p:attrName>ppt_w</p:attrName>
                                        </p:attrNameLst>
                                      </p:cBhvr>
                                      <p:tavLst>
                                        <p:tav tm="0">
                                          <p:val>
                                            <p:fltVal val="0"/>
                                          </p:val>
                                        </p:tav>
                                        <p:tav tm="100000">
                                          <p:val>
                                            <p:strVal val="#ppt_w"/>
                                          </p:val>
                                        </p:tav>
                                      </p:tavLst>
                                    </p:anim>
                                    <p:anim calcmode="lin" valueType="num">
                                      <p:cBhvr>
                                        <p:cTn id="22" dur="500" fill="hold"/>
                                        <p:tgtEl>
                                          <p:spTgt spid="7"/>
                                        </p:tgtEl>
                                        <p:attrNameLst>
                                          <p:attrName>ppt_h</p:attrName>
                                        </p:attrNameLst>
                                      </p:cBhvr>
                                      <p:tavLst>
                                        <p:tav tm="0">
                                          <p:val>
                                            <p:fltVal val="0"/>
                                          </p:val>
                                        </p:tav>
                                        <p:tav tm="100000">
                                          <p:val>
                                            <p:strVal val="#ppt_h"/>
                                          </p:val>
                                        </p:tav>
                                      </p:tavLst>
                                    </p:anim>
                                    <p:animEffect transition="in" filter="fade">
                                      <p:cBhvr>
                                        <p:cTn id="23" dur="500"/>
                                        <p:tgtEl>
                                          <p:spTgt spid="7"/>
                                        </p:tgtEl>
                                      </p:cBhvr>
                                    </p:animEffect>
                                  </p:childTnLst>
                                </p:cTn>
                              </p:par>
                            </p:childTnLst>
                          </p:cTn>
                        </p:par>
                      </p:childTnLst>
                    </p:cTn>
                  </p:par>
                  <p:par>
                    <p:cTn id="24" fill="hold">
                      <p:stCondLst>
                        <p:cond delay="indefinite"/>
                      </p:stCondLst>
                      <p:childTnLst>
                        <p:par>
                          <p:cTn id="25" fill="hold">
                            <p:stCondLst>
                              <p:cond delay="0"/>
                            </p:stCondLst>
                            <p:childTnLst>
                              <p:par>
                                <p:cTn id="26" presetID="53" presetClass="entr" presetSubtype="0" fill="hold" grpId="0" nodeType="clickEffect">
                                  <p:stCondLst>
                                    <p:cond delay="0"/>
                                  </p:stCondLst>
                                  <p:childTnLst>
                                    <p:set>
                                      <p:cBhvr>
                                        <p:cTn id="27" dur="1" fill="hold">
                                          <p:stCondLst>
                                            <p:cond delay="0"/>
                                          </p:stCondLst>
                                        </p:cTn>
                                        <p:tgtEl>
                                          <p:spTgt spid="8"/>
                                        </p:tgtEl>
                                        <p:attrNameLst>
                                          <p:attrName>style.visibility</p:attrName>
                                        </p:attrNameLst>
                                      </p:cBhvr>
                                      <p:to>
                                        <p:strVal val="visible"/>
                                      </p:to>
                                    </p:set>
                                    <p:anim calcmode="lin" valueType="num">
                                      <p:cBhvr>
                                        <p:cTn id="28" dur="500" fill="hold"/>
                                        <p:tgtEl>
                                          <p:spTgt spid="8"/>
                                        </p:tgtEl>
                                        <p:attrNameLst>
                                          <p:attrName>ppt_w</p:attrName>
                                        </p:attrNameLst>
                                      </p:cBhvr>
                                      <p:tavLst>
                                        <p:tav tm="0">
                                          <p:val>
                                            <p:fltVal val="0"/>
                                          </p:val>
                                        </p:tav>
                                        <p:tav tm="100000">
                                          <p:val>
                                            <p:strVal val="#ppt_w"/>
                                          </p:val>
                                        </p:tav>
                                      </p:tavLst>
                                    </p:anim>
                                    <p:anim calcmode="lin" valueType="num">
                                      <p:cBhvr>
                                        <p:cTn id="29" dur="500" fill="hold"/>
                                        <p:tgtEl>
                                          <p:spTgt spid="8"/>
                                        </p:tgtEl>
                                        <p:attrNameLst>
                                          <p:attrName>ppt_h</p:attrName>
                                        </p:attrNameLst>
                                      </p:cBhvr>
                                      <p:tavLst>
                                        <p:tav tm="0">
                                          <p:val>
                                            <p:fltVal val="0"/>
                                          </p:val>
                                        </p:tav>
                                        <p:tav tm="100000">
                                          <p:val>
                                            <p:strVal val="#ppt_h"/>
                                          </p:val>
                                        </p:tav>
                                      </p:tavLst>
                                    </p:anim>
                                    <p:animEffect transition="in" filter="fade">
                                      <p:cBhvr>
                                        <p:cTn id="30"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build="p"/>
      <p:bldP spid="8" grpId="0" animBg="1"/>
      <p:bldP spid="16" grpId="0"/>
      <p:bldP spid="7" grpId="0"/>
    </p:bldLst>
  </p:timing>
</p:sld>
</file>

<file path=ppt/slides/slide7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TextBox 11"/>
          <p:cNvSpPr txBox="1"/>
          <p:nvPr/>
        </p:nvSpPr>
        <p:spPr>
          <a:xfrm>
            <a:off x="381000" y="2655341"/>
            <a:ext cx="5105400" cy="430759"/>
          </a:xfrm>
          <a:prstGeom prst="rect">
            <a:avLst/>
          </a:prstGeom>
          <a:noFill/>
        </p:spPr>
        <p:txBody>
          <a:bodyPr wrap="square" rtlCol="0">
            <a:spAutoFit/>
          </a:bodyPr>
          <a:lstStyle/>
          <a:p>
            <a:pPr marL="457200" indent="-457200">
              <a:lnSpc>
                <a:spcPts val="2800"/>
              </a:lnSpc>
              <a:spcAft>
                <a:spcPct val="50000"/>
              </a:spcAft>
              <a:tabLst>
                <a:tab pos="628650" algn="l"/>
              </a:tabLst>
            </a:pPr>
            <a:r>
              <a:rPr lang="en-US" sz="2300" b="1" dirty="0" smtClean="0">
                <a:latin typeface="Times New Roman" pitchFamily="18" charset="0"/>
                <a:cs typeface="Times New Roman" pitchFamily="18" charset="0"/>
              </a:rPr>
              <a:t>1.</a:t>
            </a:r>
            <a:r>
              <a:rPr lang="en-US" sz="2300" dirty="0" smtClean="0">
                <a:latin typeface="Times New Roman" pitchFamily="18" charset="0"/>
                <a:cs typeface="Times New Roman" pitchFamily="18" charset="0"/>
              </a:rPr>
              <a:t>	(b)  Given	</a:t>
            </a:r>
            <a:r>
              <a:rPr lang="en-US" sz="1600" dirty="0" smtClean="0">
                <a:latin typeface="Times New Roman" pitchFamily="18" charset="0"/>
                <a:cs typeface="Times New Roman" pitchFamily="18" charset="0"/>
              </a:rPr>
              <a:t> </a:t>
            </a:r>
            <a:r>
              <a:rPr lang="en-US" sz="2300" dirty="0" smtClean="0">
                <a:latin typeface="Times New Roman" pitchFamily="18" charset="0"/>
                <a:cs typeface="Times New Roman" pitchFamily="18" charset="0"/>
              </a:rPr>
              <a:t>JM $70.50 = US $1.00</a:t>
            </a:r>
            <a:endParaRPr lang="en-US" sz="2300" dirty="0">
              <a:latin typeface="Times New Roman" pitchFamily="18" charset="0"/>
              <a:cs typeface="Times New Roman" pitchFamily="18" charset="0"/>
            </a:endParaRPr>
          </a:p>
        </p:txBody>
      </p:sp>
      <p:grpSp>
        <p:nvGrpSpPr>
          <p:cNvPr id="2" name="Group 14"/>
          <p:cNvGrpSpPr/>
          <p:nvPr/>
        </p:nvGrpSpPr>
        <p:grpSpPr>
          <a:xfrm>
            <a:off x="1228725" y="3263900"/>
            <a:ext cx="3962400" cy="698500"/>
            <a:chOff x="1228725" y="3019425"/>
            <a:chExt cx="3962400" cy="698500"/>
          </a:xfrm>
        </p:grpSpPr>
        <p:sp>
          <p:nvSpPr>
            <p:cNvPr id="14" name="TextBox 13"/>
            <p:cNvSpPr txBox="1"/>
            <p:nvPr/>
          </p:nvSpPr>
          <p:spPr>
            <a:xfrm>
              <a:off x="1228725" y="3158569"/>
              <a:ext cx="3962400" cy="430759"/>
            </a:xfrm>
            <a:prstGeom prst="rect">
              <a:avLst/>
            </a:prstGeom>
            <a:noFill/>
          </p:spPr>
          <p:txBody>
            <a:bodyPr wrap="square" rtlCol="0">
              <a:spAutoFit/>
            </a:bodyPr>
            <a:lstStyle/>
            <a:p>
              <a:pPr marL="457200" indent="-457200">
                <a:lnSpc>
                  <a:spcPts val="2800"/>
                </a:lnSpc>
                <a:spcAft>
                  <a:spcPct val="50000"/>
                </a:spcAft>
                <a:tabLst>
                  <a:tab pos="1085850" algn="l"/>
                  <a:tab pos="1200150" algn="l"/>
                </a:tabLst>
              </a:pPr>
              <a:r>
                <a:rPr lang="en-US" sz="2300" dirty="0" smtClean="0">
                  <a:latin typeface="Times New Roman" pitchFamily="18" charset="0"/>
                  <a:cs typeface="Times New Roman" pitchFamily="18" charset="0"/>
                </a:rPr>
                <a:t>then		JM $1.00 = US</a:t>
              </a:r>
              <a:endParaRPr lang="en-US" sz="2300" dirty="0">
                <a:latin typeface="Times New Roman" pitchFamily="18" charset="0"/>
                <a:cs typeface="Times New Roman" pitchFamily="18" charset="0"/>
              </a:endParaRPr>
            </a:p>
          </p:txBody>
        </p:sp>
        <p:pic>
          <p:nvPicPr>
            <p:cNvPr id="4098" name="Picture 2" descr="D:\Vinothi\Revision Exam_4_paper\Image\Eqn180.wmf"/>
            <p:cNvPicPr>
              <a:picLocks noChangeAspect="1" noChangeArrowheads="1"/>
            </p:cNvPicPr>
            <p:nvPr/>
          </p:nvPicPr>
          <p:blipFill>
            <a:blip r:embed="rId2" cstate="print"/>
            <a:srcRect/>
            <a:stretch>
              <a:fillRect/>
            </a:stretch>
          </p:blipFill>
          <p:spPr bwMode="auto">
            <a:xfrm>
              <a:off x="4355194" y="3019425"/>
              <a:ext cx="736600" cy="698500"/>
            </a:xfrm>
            <a:prstGeom prst="rect">
              <a:avLst/>
            </a:prstGeom>
            <a:noFill/>
          </p:spPr>
        </p:pic>
      </p:grpSp>
      <p:sp>
        <p:nvSpPr>
          <p:cNvPr id="22" name="Rectangle 21"/>
          <p:cNvSpPr/>
          <p:nvPr/>
        </p:nvSpPr>
        <p:spPr>
          <a:xfrm>
            <a:off x="3552825" y="5116324"/>
            <a:ext cx="1907895" cy="446276"/>
          </a:xfrm>
          <a:prstGeom prst="rect">
            <a:avLst/>
          </a:prstGeom>
        </p:spPr>
        <p:txBody>
          <a:bodyPr wrap="none">
            <a:spAutoFit/>
          </a:bodyPr>
          <a:lstStyle/>
          <a:p>
            <a:r>
              <a:rPr lang="en-US" sz="2300" dirty="0" smtClean="0">
                <a:latin typeface="Times New Roman" pitchFamily="18" charset="0"/>
              </a:rPr>
              <a:t> = </a:t>
            </a:r>
            <a:r>
              <a:rPr lang="en-US" sz="2300" dirty="0" smtClean="0">
                <a:solidFill>
                  <a:srgbClr val="FF0000"/>
                </a:solidFill>
                <a:latin typeface="Times New Roman" pitchFamily="18" charset="0"/>
              </a:rPr>
              <a:t>US $127.66</a:t>
            </a:r>
            <a:endParaRPr lang="en-US" sz="2300" dirty="0">
              <a:solidFill>
                <a:srgbClr val="FF0000"/>
              </a:solidFill>
              <a:latin typeface="Times New Roman" pitchFamily="18" charset="0"/>
            </a:endParaRPr>
          </a:p>
        </p:txBody>
      </p:sp>
      <p:grpSp>
        <p:nvGrpSpPr>
          <p:cNvPr id="3" name="Group 17"/>
          <p:cNvGrpSpPr/>
          <p:nvPr/>
        </p:nvGrpSpPr>
        <p:grpSpPr>
          <a:xfrm>
            <a:off x="1266825" y="4209832"/>
            <a:ext cx="4856261" cy="698500"/>
            <a:chOff x="1266825" y="4209832"/>
            <a:chExt cx="4856261" cy="698500"/>
          </a:xfrm>
        </p:grpSpPr>
        <p:sp>
          <p:nvSpPr>
            <p:cNvPr id="17" name="TextBox 16"/>
            <p:cNvSpPr txBox="1"/>
            <p:nvPr/>
          </p:nvSpPr>
          <p:spPr>
            <a:xfrm>
              <a:off x="1266825" y="4365625"/>
              <a:ext cx="3962400" cy="430759"/>
            </a:xfrm>
            <a:prstGeom prst="rect">
              <a:avLst/>
            </a:prstGeom>
            <a:noFill/>
          </p:spPr>
          <p:txBody>
            <a:bodyPr wrap="square" rtlCol="0">
              <a:spAutoFit/>
            </a:bodyPr>
            <a:lstStyle/>
            <a:p>
              <a:pPr marL="457200" indent="-457200">
                <a:lnSpc>
                  <a:spcPts val="2800"/>
                </a:lnSpc>
                <a:spcAft>
                  <a:spcPct val="50000"/>
                </a:spcAft>
                <a:tabLst>
                  <a:tab pos="1028700" algn="l"/>
                  <a:tab pos="1143000" algn="l"/>
                </a:tabLst>
              </a:pPr>
              <a:r>
                <a:rPr lang="en-US" sz="2300" dirty="0" smtClean="0">
                  <a:latin typeface="Times New Roman" pitchFamily="18" charset="0"/>
                  <a:cs typeface="Times New Roman" pitchFamily="18" charset="0"/>
                </a:rPr>
                <a:t>So		JM $9 000 = US $</a:t>
              </a:r>
              <a:endParaRPr lang="en-US" sz="2300" dirty="0">
                <a:latin typeface="Times New Roman" pitchFamily="18" charset="0"/>
                <a:cs typeface="Times New Roman" pitchFamily="18" charset="0"/>
              </a:endParaRPr>
            </a:p>
          </p:txBody>
        </p:sp>
        <p:pic>
          <p:nvPicPr>
            <p:cNvPr id="13" name="Picture 3" descr="D:\Deepak\Powerpoint\Volume 1\QAG_Corr\New.wmf"/>
            <p:cNvPicPr>
              <a:picLocks noChangeAspect="1" noChangeArrowheads="1"/>
            </p:cNvPicPr>
            <p:nvPr/>
          </p:nvPicPr>
          <p:blipFill>
            <a:blip r:embed="rId3" cstate="print"/>
            <a:srcRect/>
            <a:stretch>
              <a:fillRect/>
            </a:stretch>
          </p:blipFill>
          <p:spPr bwMode="auto">
            <a:xfrm>
              <a:off x="4535586" y="4209832"/>
              <a:ext cx="1587500" cy="698500"/>
            </a:xfrm>
            <a:prstGeom prst="rect">
              <a:avLst/>
            </a:prstGeom>
            <a:noFill/>
          </p:spPr>
        </p:pic>
      </p:grpSp>
      <p:sp>
        <p:nvSpPr>
          <p:cNvPr id="10" name="TextBox 9"/>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4 Paper 2</a:t>
            </a:r>
          </a:p>
        </p:txBody>
      </p:sp>
    </p:spTree>
    <p:extLst>
      <p:ext uri="{BB962C8B-B14F-4D97-AF65-F5344CB8AC3E}">
        <p14:creationId xmlns:p14="http://schemas.microsoft.com/office/powerpoint/2010/main" xmlns="" val="186244745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p:cTn id="7" dur="500" fill="hold"/>
                                        <p:tgtEl>
                                          <p:spTgt spid="12"/>
                                        </p:tgtEl>
                                        <p:attrNameLst>
                                          <p:attrName>ppt_w</p:attrName>
                                        </p:attrNameLst>
                                      </p:cBhvr>
                                      <p:tavLst>
                                        <p:tav tm="0">
                                          <p:val>
                                            <p:fltVal val="0"/>
                                          </p:val>
                                        </p:tav>
                                        <p:tav tm="100000">
                                          <p:val>
                                            <p:strVal val="#ppt_w"/>
                                          </p:val>
                                        </p:tav>
                                      </p:tavLst>
                                    </p:anim>
                                    <p:anim calcmode="lin" valueType="num">
                                      <p:cBhvr>
                                        <p:cTn id="8" dur="500" fill="hold"/>
                                        <p:tgtEl>
                                          <p:spTgt spid="12"/>
                                        </p:tgtEl>
                                        <p:attrNameLst>
                                          <p:attrName>ppt_h</p:attrName>
                                        </p:attrNameLst>
                                      </p:cBhvr>
                                      <p:tavLst>
                                        <p:tav tm="0">
                                          <p:val>
                                            <p:fltVal val="0"/>
                                          </p:val>
                                        </p:tav>
                                        <p:tav tm="100000">
                                          <p:val>
                                            <p:strVal val="#ppt_h"/>
                                          </p:val>
                                        </p:tav>
                                      </p:tavLst>
                                    </p:anim>
                                  </p:childTnLst>
                                </p:cTn>
                              </p:par>
                              <p:par>
                                <p:cTn id="9" presetID="23" presetClass="entr" presetSubtype="16" fill="hold" nodeType="with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p:cTn id="11" dur="500" fill="hold"/>
                                        <p:tgtEl>
                                          <p:spTgt spid="2"/>
                                        </p:tgtEl>
                                        <p:attrNameLst>
                                          <p:attrName>ppt_w</p:attrName>
                                        </p:attrNameLst>
                                      </p:cBhvr>
                                      <p:tavLst>
                                        <p:tav tm="0">
                                          <p:val>
                                            <p:fltVal val="0"/>
                                          </p:val>
                                        </p:tav>
                                        <p:tav tm="100000">
                                          <p:val>
                                            <p:strVal val="#ppt_w"/>
                                          </p:val>
                                        </p:tav>
                                      </p:tavLst>
                                    </p:anim>
                                    <p:anim calcmode="lin" valueType="num">
                                      <p:cBhvr>
                                        <p:cTn id="12" dur="500" fill="hold"/>
                                        <p:tgtEl>
                                          <p:spTgt spid="2"/>
                                        </p:tgtEl>
                                        <p:attrNameLst>
                                          <p:attrName>ppt_h</p:attrName>
                                        </p:attrNameLst>
                                      </p:cBhvr>
                                      <p:tavLst>
                                        <p:tav tm="0">
                                          <p:val>
                                            <p:fltVal val="0"/>
                                          </p:val>
                                        </p:tav>
                                        <p:tav tm="100000">
                                          <p:val>
                                            <p:strVal val="#ppt_h"/>
                                          </p:val>
                                        </p:tav>
                                      </p:tavLst>
                                    </p:anim>
                                  </p:childTnLst>
                                </p:cTn>
                              </p:par>
                              <p:par>
                                <p:cTn id="13" presetID="23" presetClass="entr" presetSubtype="16" fill="hold" nodeType="withEffect">
                                  <p:stCondLst>
                                    <p:cond delay="0"/>
                                  </p:stCondLst>
                                  <p:childTnLst>
                                    <p:set>
                                      <p:cBhvr>
                                        <p:cTn id="14" dur="1" fill="hold">
                                          <p:stCondLst>
                                            <p:cond delay="0"/>
                                          </p:stCondLst>
                                        </p:cTn>
                                        <p:tgtEl>
                                          <p:spTgt spid="3"/>
                                        </p:tgtEl>
                                        <p:attrNameLst>
                                          <p:attrName>style.visibility</p:attrName>
                                        </p:attrNameLst>
                                      </p:cBhvr>
                                      <p:to>
                                        <p:strVal val="visible"/>
                                      </p:to>
                                    </p:set>
                                    <p:anim calcmode="lin" valueType="num">
                                      <p:cBhvr>
                                        <p:cTn id="15" dur="500" fill="hold"/>
                                        <p:tgtEl>
                                          <p:spTgt spid="3"/>
                                        </p:tgtEl>
                                        <p:attrNameLst>
                                          <p:attrName>ppt_w</p:attrName>
                                        </p:attrNameLst>
                                      </p:cBhvr>
                                      <p:tavLst>
                                        <p:tav tm="0">
                                          <p:val>
                                            <p:fltVal val="0"/>
                                          </p:val>
                                        </p:tav>
                                        <p:tav tm="100000">
                                          <p:val>
                                            <p:strVal val="#ppt_w"/>
                                          </p:val>
                                        </p:tav>
                                      </p:tavLst>
                                    </p:anim>
                                    <p:anim calcmode="lin" valueType="num">
                                      <p:cBhvr>
                                        <p:cTn id="16" dur="500" fill="hold"/>
                                        <p:tgtEl>
                                          <p:spTgt spid="3"/>
                                        </p:tgtEl>
                                        <p:attrNameLst>
                                          <p:attrName>ppt_h</p:attrName>
                                        </p:attrNameLst>
                                      </p:cBhvr>
                                      <p:tavLst>
                                        <p:tav tm="0">
                                          <p:val>
                                            <p:fltVal val="0"/>
                                          </p:val>
                                        </p:tav>
                                        <p:tav tm="100000">
                                          <p:val>
                                            <p:strVal val="#ppt_h"/>
                                          </p:val>
                                        </p:tav>
                                      </p:tavLst>
                                    </p:anim>
                                  </p:childTnLst>
                                </p:cTn>
                              </p:par>
                              <p:par>
                                <p:cTn id="17" presetID="23" presetClass="entr" presetSubtype="16" fill="hold" nodeType="withEffect">
                                  <p:stCondLst>
                                    <p:cond delay="0"/>
                                  </p:stCondLst>
                                  <p:childTnLst>
                                    <p:set>
                                      <p:cBhvr>
                                        <p:cTn id="18" dur="1" fill="hold">
                                          <p:stCondLst>
                                            <p:cond delay="0"/>
                                          </p:stCondLst>
                                        </p:cTn>
                                        <p:tgtEl>
                                          <p:spTgt spid="22"/>
                                        </p:tgtEl>
                                        <p:attrNameLst>
                                          <p:attrName>style.visibility</p:attrName>
                                        </p:attrNameLst>
                                      </p:cBhvr>
                                      <p:to>
                                        <p:strVal val="visible"/>
                                      </p:to>
                                    </p:set>
                                    <p:anim calcmode="lin" valueType="num">
                                      <p:cBhvr>
                                        <p:cTn id="19" dur="500" fill="hold"/>
                                        <p:tgtEl>
                                          <p:spTgt spid="22"/>
                                        </p:tgtEl>
                                        <p:attrNameLst>
                                          <p:attrName>ppt_w</p:attrName>
                                        </p:attrNameLst>
                                      </p:cBhvr>
                                      <p:tavLst>
                                        <p:tav tm="0">
                                          <p:val>
                                            <p:fltVal val="0"/>
                                          </p:val>
                                        </p:tav>
                                        <p:tav tm="100000">
                                          <p:val>
                                            <p:strVal val="#ppt_w"/>
                                          </p:val>
                                        </p:tav>
                                      </p:tavLst>
                                    </p:anim>
                                    <p:anim calcmode="lin" valueType="num">
                                      <p:cBhvr>
                                        <p:cTn id="20" dur="500" fill="hold"/>
                                        <p:tgtEl>
                                          <p:spTgt spid="22"/>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Lst>
  </p:timing>
</p:sld>
</file>

<file path=ppt/slides/slide7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Content Placeholder 10"/>
          <p:cNvSpPr>
            <a:spLocks noGrp="1"/>
          </p:cNvSpPr>
          <p:nvPr>
            <p:ph sz="quarter" idx="13"/>
          </p:nvPr>
        </p:nvSpPr>
        <p:spPr>
          <a:xfrm>
            <a:off x="304800" y="3048000"/>
            <a:ext cx="6553200" cy="800219"/>
          </a:xfrm>
        </p:spPr>
        <p:txBody>
          <a:bodyPr wrap="square">
            <a:spAutoFit/>
          </a:bodyPr>
          <a:lstStyle/>
          <a:p>
            <a:pPr marL="0" indent="-27432000">
              <a:buNone/>
              <a:tabLst>
                <a:tab pos="182880" algn="l"/>
                <a:tab pos="457200" algn="l"/>
              </a:tabLst>
            </a:pPr>
            <a:r>
              <a:rPr lang="en-US" sz="2300" b="1" dirty="0" smtClean="0">
                <a:solidFill>
                  <a:schemeClr val="tx1"/>
                </a:solidFill>
                <a:latin typeface="Times New Roman" pitchFamily="18" charset="0"/>
                <a:cs typeface="Times New Roman" pitchFamily="18" charset="0"/>
              </a:rPr>
              <a:t>1.</a:t>
            </a:r>
            <a:r>
              <a:rPr lang="en-US" sz="2300" dirty="0" smtClean="0">
                <a:solidFill>
                  <a:schemeClr val="tx1"/>
                </a:solidFill>
                <a:latin typeface="Times New Roman" pitchFamily="18" charset="0"/>
                <a:cs typeface="Times New Roman" pitchFamily="18" charset="0"/>
              </a:rPr>
              <a:t> 	</a:t>
            </a:r>
            <a:r>
              <a:rPr lang="en-US" sz="2300" dirty="0" smtClean="0">
                <a:solidFill>
                  <a:schemeClr val="tx1"/>
                </a:solidFill>
                <a:latin typeface="Times New Roman" pitchFamily="18" charset="0"/>
              </a:rPr>
              <a:t>(c)	 The mean (average) mass of the 11 boys on</a:t>
            </a:r>
            <a:br>
              <a:rPr lang="en-US" sz="2300" dirty="0" smtClean="0">
                <a:solidFill>
                  <a:schemeClr val="tx1"/>
                </a:solidFill>
                <a:latin typeface="Times New Roman" pitchFamily="18" charset="0"/>
              </a:rPr>
            </a:br>
            <a:r>
              <a:rPr lang="en-US" sz="2300" dirty="0" smtClean="0">
                <a:solidFill>
                  <a:schemeClr val="tx1"/>
                </a:solidFill>
                <a:latin typeface="Times New Roman" pitchFamily="18" charset="0"/>
              </a:rPr>
              <a:t>              a cricket team is 60 kg.</a:t>
            </a:r>
            <a:endParaRPr lang="en-US" sz="2300" dirty="0" smtClean="0">
              <a:solidFill>
                <a:schemeClr val="tx1"/>
              </a:solidFill>
              <a:latin typeface="Times New Roman" pitchFamily="18" charset="0"/>
              <a:cs typeface="Times New Roman" pitchFamily="18" charset="0"/>
            </a:endParaRPr>
          </a:p>
        </p:txBody>
      </p:sp>
      <p:sp>
        <p:nvSpPr>
          <p:cNvPr id="12" name="Notched Right Arrow 11"/>
          <p:cNvSpPr/>
          <p:nvPr/>
        </p:nvSpPr>
        <p:spPr>
          <a:xfrm>
            <a:off x="7162800" y="6019800"/>
            <a:ext cx="1782315" cy="685800"/>
          </a:xfrm>
          <a:prstGeom prst="notchedRightArrow">
            <a:avLst/>
          </a:prstGeom>
          <a:blipFill>
            <a:blip r:embed="rId2" cstate="print">
              <a:extLst>
                <a:ext uri="{BEBA8EAE-BF5A-486C-A8C5-ECC9F3942E4B}">
                  <a14:imgProps xmlns:a14="http://schemas.microsoft.com/office/drawing/2010/main" xmlns="">
                    <a14:imgLayer r:embed="rId3">
                      <a14:imgEffect>
                        <a14:brightnessContrast bright="-20000" contrast="-20000"/>
                      </a14:imgEffect>
                    </a14:imgLayer>
                  </a14:imgProps>
                </a:ex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ANSWER</a:t>
            </a:r>
            <a:endParaRPr lang="en-US" sz="2000" b="1" dirty="0">
              <a:latin typeface="Times New Roman" pitchFamily="18" charset="0"/>
              <a:cs typeface="Times New Roman" pitchFamily="18" charset="0"/>
            </a:endParaRPr>
          </a:p>
        </p:txBody>
      </p:sp>
      <p:sp>
        <p:nvSpPr>
          <p:cNvPr id="13" name="Rectangle 12"/>
          <p:cNvSpPr/>
          <p:nvPr/>
        </p:nvSpPr>
        <p:spPr>
          <a:xfrm>
            <a:off x="1362075" y="3924181"/>
            <a:ext cx="5791200" cy="800219"/>
          </a:xfrm>
          <a:prstGeom prst="rect">
            <a:avLst/>
          </a:prstGeom>
        </p:spPr>
        <p:txBody>
          <a:bodyPr wrap="square">
            <a:spAutoFit/>
          </a:bodyPr>
          <a:lstStyle/>
          <a:p>
            <a:r>
              <a:rPr lang="en-US" sz="2300" dirty="0" smtClean="0">
                <a:latin typeface="Times New Roman" pitchFamily="18" charset="0"/>
              </a:rPr>
              <a:t>(</a:t>
            </a:r>
            <a:r>
              <a:rPr lang="en-US" sz="2300" dirty="0" err="1" smtClean="0">
                <a:latin typeface="Times New Roman" pitchFamily="18" charset="0"/>
              </a:rPr>
              <a:t>i</a:t>
            </a:r>
            <a:r>
              <a:rPr lang="en-US" sz="2300" dirty="0" smtClean="0">
                <a:latin typeface="Times New Roman" pitchFamily="18" charset="0"/>
              </a:rPr>
              <a:t>)  Calculate the total mass, in kilograms, of</a:t>
            </a:r>
          </a:p>
          <a:p>
            <a:r>
              <a:rPr lang="en-US" sz="2300" dirty="0" smtClean="0">
                <a:latin typeface="Times New Roman" pitchFamily="18" charset="0"/>
              </a:rPr>
              <a:t>      the eleven – member team.</a:t>
            </a:r>
            <a:endParaRPr lang="en-US" sz="2300" dirty="0">
              <a:latin typeface="Times New Roman" pitchFamily="18" charset="0"/>
            </a:endParaRPr>
          </a:p>
        </p:txBody>
      </p:sp>
      <p:sp>
        <p:nvSpPr>
          <p:cNvPr id="14" name="Rectangle 13"/>
          <p:cNvSpPr/>
          <p:nvPr/>
        </p:nvSpPr>
        <p:spPr>
          <a:xfrm>
            <a:off x="1275815" y="4782949"/>
            <a:ext cx="5439310" cy="446276"/>
          </a:xfrm>
          <a:prstGeom prst="rect">
            <a:avLst/>
          </a:prstGeom>
        </p:spPr>
        <p:txBody>
          <a:bodyPr wrap="none">
            <a:spAutoFit/>
          </a:bodyPr>
          <a:lstStyle/>
          <a:p>
            <a:r>
              <a:rPr lang="en-US" sz="2300" dirty="0" smtClean="0">
                <a:latin typeface="Times New Roman" pitchFamily="18" charset="0"/>
              </a:rPr>
              <a:t>The captain of the team has a mass of 80 kg.</a:t>
            </a:r>
            <a:endParaRPr lang="en-US" sz="2300" dirty="0">
              <a:latin typeface="Times New Roman" pitchFamily="18" charset="0"/>
            </a:endParaRPr>
          </a:p>
        </p:txBody>
      </p:sp>
      <p:sp>
        <p:nvSpPr>
          <p:cNvPr id="15" name="Rectangle 14"/>
          <p:cNvSpPr/>
          <p:nvPr/>
        </p:nvSpPr>
        <p:spPr>
          <a:xfrm>
            <a:off x="1304925" y="5371981"/>
            <a:ext cx="5181600" cy="1154162"/>
          </a:xfrm>
          <a:prstGeom prst="rect">
            <a:avLst/>
          </a:prstGeom>
        </p:spPr>
        <p:txBody>
          <a:bodyPr wrap="square">
            <a:spAutoFit/>
          </a:bodyPr>
          <a:lstStyle/>
          <a:p>
            <a:r>
              <a:rPr lang="en-US" sz="2300" dirty="0" smtClean="0">
                <a:latin typeface="Times New Roman" pitchFamily="18" charset="0"/>
              </a:rPr>
              <a:t>(ii)  Calculate the mean (average) mass</a:t>
            </a:r>
          </a:p>
          <a:p>
            <a:r>
              <a:rPr lang="en-US" sz="2300" dirty="0" smtClean="0">
                <a:latin typeface="Times New Roman" pitchFamily="18" charset="0"/>
              </a:rPr>
              <a:t>       of the other 10 members of </a:t>
            </a:r>
            <a:br>
              <a:rPr lang="en-US" sz="2300" dirty="0" smtClean="0">
                <a:latin typeface="Times New Roman" pitchFamily="18" charset="0"/>
              </a:rPr>
            </a:br>
            <a:r>
              <a:rPr lang="en-US" sz="2300" dirty="0" smtClean="0">
                <a:latin typeface="Times New Roman" pitchFamily="18" charset="0"/>
              </a:rPr>
              <a:t>       the team.</a:t>
            </a:r>
            <a:endParaRPr lang="en-US" sz="2300" dirty="0">
              <a:latin typeface="Times New Roman" pitchFamily="18" charset="0"/>
            </a:endParaRPr>
          </a:p>
        </p:txBody>
      </p:sp>
      <p:sp>
        <p:nvSpPr>
          <p:cNvPr id="17" name="Rectangle 16"/>
          <p:cNvSpPr/>
          <p:nvPr/>
        </p:nvSpPr>
        <p:spPr>
          <a:xfrm>
            <a:off x="4949537" y="5753099"/>
            <a:ext cx="2076493" cy="800219"/>
          </a:xfrm>
          <a:prstGeom prst="rect">
            <a:avLst/>
          </a:prstGeom>
        </p:spPr>
        <p:txBody>
          <a:bodyPr wrap="square" anchor="t" anchorCtr="1">
            <a:spAutoFit/>
          </a:bodyPr>
          <a:lstStyle/>
          <a:p>
            <a:pPr indent="-4800600" algn="r">
              <a:buFontTx/>
              <a:buNone/>
            </a:pPr>
            <a:r>
              <a:rPr lang="en-US" sz="2300" dirty="0" smtClean="0">
                <a:latin typeface="Times New Roman" pitchFamily="18" charset="0"/>
                <a:cs typeface="Times New Roman" pitchFamily="18" charset="0"/>
              </a:rPr>
              <a:t>(4 </a:t>
            </a:r>
            <a:r>
              <a:rPr lang="en-US" sz="2300" dirty="0">
                <a:latin typeface="Times New Roman" pitchFamily="18" charset="0"/>
                <a:cs typeface="Times New Roman" pitchFamily="18" charset="0"/>
              </a:rPr>
              <a:t>marks</a:t>
            </a:r>
            <a:r>
              <a:rPr lang="en-US" sz="2300" dirty="0" smtClean="0">
                <a:latin typeface="Times New Roman" pitchFamily="18" charset="0"/>
                <a:cs typeface="Times New Roman" pitchFamily="18" charset="0"/>
              </a:rPr>
              <a:t>)</a:t>
            </a:r>
            <a:br>
              <a:rPr lang="en-US" sz="2300" dirty="0" smtClean="0">
                <a:latin typeface="Times New Roman" pitchFamily="18" charset="0"/>
                <a:cs typeface="Times New Roman" pitchFamily="18" charset="0"/>
              </a:rPr>
            </a:br>
            <a:r>
              <a:rPr lang="en-US" sz="2300" dirty="0" smtClean="0">
                <a:latin typeface="Times New Roman" pitchFamily="18" charset="0"/>
                <a:cs typeface="Times New Roman" pitchFamily="18" charset="0"/>
              </a:rPr>
              <a:t>Total 10 marks</a:t>
            </a:r>
            <a:endParaRPr lang="en-US" sz="2300" dirty="0">
              <a:latin typeface="Times New Roman" pitchFamily="18" charset="0"/>
              <a:cs typeface="Times New Roman" pitchFamily="18" charset="0"/>
            </a:endParaRPr>
          </a:p>
        </p:txBody>
      </p:sp>
      <p:sp>
        <p:nvSpPr>
          <p:cNvPr id="8"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4 Paper 2</a:t>
            </a:r>
          </a:p>
        </p:txBody>
      </p:sp>
    </p:spTree>
    <p:extLst>
      <p:ext uri="{BB962C8B-B14F-4D97-AF65-F5344CB8AC3E}">
        <p14:creationId xmlns:p14="http://schemas.microsoft.com/office/powerpoint/2010/main" xmlns="" val="71451342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17"/>
                                        </p:tgtEl>
                                        <p:attrNameLst>
                                          <p:attrName>style.visibility</p:attrName>
                                        </p:attrNameLst>
                                      </p:cBhvr>
                                      <p:to>
                                        <p:strVal val="visible"/>
                                      </p:to>
                                    </p:set>
                                    <p:anim calcmode="lin" valueType="num">
                                      <p:cBhvr>
                                        <p:cTn id="7" dur="500" fill="hold"/>
                                        <p:tgtEl>
                                          <p:spTgt spid="17"/>
                                        </p:tgtEl>
                                        <p:attrNameLst>
                                          <p:attrName>ppt_w</p:attrName>
                                        </p:attrNameLst>
                                      </p:cBhvr>
                                      <p:tavLst>
                                        <p:tav tm="0">
                                          <p:val>
                                            <p:fltVal val="0"/>
                                          </p:val>
                                        </p:tav>
                                        <p:tav tm="100000">
                                          <p:val>
                                            <p:strVal val="#ppt_w"/>
                                          </p:val>
                                        </p:tav>
                                      </p:tavLst>
                                    </p:anim>
                                    <p:anim calcmode="lin" valueType="num">
                                      <p:cBhvr>
                                        <p:cTn id="8" dur="500" fill="hold"/>
                                        <p:tgtEl>
                                          <p:spTgt spid="17"/>
                                        </p:tgtEl>
                                        <p:attrNameLst>
                                          <p:attrName>ppt_h</p:attrName>
                                        </p:attrNameLst>
                                      </p:cBhvr>
                                      <p:tavLst>
                                        <p:tav tm="0">
                                          <p:val>
                                            <p:fltVal val="0"/>
                                          </p:val>
                                        </p:tav>
                                        <p:tav tm="100000">
                                          <p:val>
                                            <p:strVal val="#ppt_h"/>
                                          </p:val>
                                        </p:tav>
                                      </p:tavLst>
                                    </p:anim>
                                    <p:animEffect transition="in" filter="fade">
                                      <p:cBhvr>
                                        <p:cTn id="9" dur="500"/>
                                        <p:tgtEl>
                                          <p:spTgt spid="17"/>
                                        </p:tgtEl>
                                      </p:cBhvr>
                                    </p:animEffect>
                                  </p:childTnLst>
                                </p:cTn>
                              </p:par>
                              <p:par>
                                <p:cTn id="10" presetID="23" presetClass="entr" presetSubtype="16" fill="hold" grpId="0" nodeType="withEffect">
                                  <p:stCondLst>
                                    <p:cond delay="0"/>
                                  </p:stCondLst>
                                  <p:childTnLst>
                                    <p:set>
                                      <p:cBhvr>
                                        <p:cTn id="11" dur="1" fill="hold">
                                          <p:stCondLst>
                                            <p:cond delay="0"/>
                                          </p:stCondLst>
                                        </p:cTn>
                                        <p:tgtEl>
                                          <p:spTgt spid="10">
                                            <p:txEl>
                                              <p:pRg st="0" end="0"/>
                                            </p:txEl>
                                          </p:spTgt>
                                        </p:tgtEl>
                                        <p:attrNameLst>
                                          <p:attrName>style.visibility</p:attrName>
                                        </p:attrNameLst>
                                      </p:cBhvr>
                                      <p:to>
                                        <p:strVal val="visible"/>
                                      </p:to>
                                    </p:set>
                                    <p:anim calcmode="lin" valueType="num">
                                      <p:cBhvr>
                                        <p:cTn id="12" dur="500" fill="hold"/>
                                        <p:tgtEl>
                                          <p:spTgt spid="10">
                                            <p:txEl>
                                              <p:pRg st="0" end="0"/>
                                            </p:txEl>
                                          </p:spTgt>
                                        </p:tgtEl>
                                        <p:attrNameLst>
                                          <p:attrName>ppt_w</p:attrName>
                                        </p:attrNameLst>
                                      </p:cBhvr>
                                      <p:tavLst>
                                        <p:tav tm="0">
                                          <p:val>
                                            <p:fltVal val="0"/>
                                          </p:val>
                                        </p:tav>
                                        <p:tav tm="100000">
                                          <p:val>
                                            <p:strVal val="#ppt_w"/>
                                          </p:val>
                                        </p:tav>
                                      </p:tavLst>
                                    </p:anim>
                                    <p:anim calcmode="lin" valueType="num">
                                      <p:cBhvr>
                                        <p:cTn id="13" dur="500" fill="hold"/>
                                        <p:tgtEl>
                                          <p:spTgt spid="10">
                                            <p:txEl>
                                              <p:pRg st="0" end="0"/>
                                            </p:txEl>
                                          </p:spTgt>
                                        </p:tgtEl>
                                        <p:attrNameLst>
                                          <p:attrName>ppt_h</p:attrName>
                                        </p:attrNameLst>
                                      </p:cBhvr>
                                      <p:tavLst>
                                        <p:tav tm="0">
                                          <p:val>
                                            <p:fltVal val="0"/>
                                          </p:val>
                                        </p:tav>
                                        <p:tav tm="100000">
                                          <p:val>
                                            <p:strVal val="#ppt_h"/>
                                          </p:val>
                                        </p:tav>
                                      </p:tavLst>
                                    </p:anim>
                                  </p:childTnLst>
                                </p:cTn>
                              </p:par>
                            </p:childTnLst>
                          </p:cTn>
                        </p:par>
                      </p:childTnLst>
                    </p:cTn>
                  </p:par>
                  <p:par>
                    <p:cTn id="14" fill="hold">
                      <p:stCondLst>
                        <p:cond delay="indefinite"/>
                      </p:stCondLst>
                      <p:childTnLst>
                        <p:par>
                          <p:cTn id="15" fill="hold">
                            <p:stCondLst>
                              <p:cond delay="0"/>
                            </p:stCondLst>
                            <p:childTnLst>
                              <p:par>
                                <p:cTn id="16" presetID="23" presetClass="entr" presetSubtype="16" fill="hold" grpId="0" nodeType="clickEffect">
                                  <p:stCondLst>
                                    <p:cond delay="0"/>
                                  </p:stCondLst>
                                  <p:childTnLst>
                                    <p:set>
                                      <p:cBhvr>
                                        <p:cTn id="17" dur="1" fill="hold">
                                          <p:stCondLst>
                                            <p:cond delay="0"/>
                                          </p:stCondLst>
                                        </p:cTn>
                                        <p:tgtEl>
                                          <p:spTgt spid="13"/>
                                        </p:tgtEl>
                                        <p:attrNameLst>
                                          <p:attrName>style.visibility</p:attrName>
                                        </p:attrNameLst>
                                      </p:cBhvr>
                                      <p:to>
                                        <p:strVal val="visible"/>
                                      </p:to>
                                    </p:set>
                                    <p:anim calcmode="lin" valueType="num">
                                      <p:cBhvr>
                                        <p:cTn id="18" dur="500" fill="hold"/>
                                        <p:tgtEl>
                                          <p:spTgt spid="13"/>
                                        </p:tgtEl>
                                        <p:attrNameLst>
                                          <p:attrName>ppt_w</p:attrName>
                                        </p:attrNameLst>
                                      </p:cBhvr>
                                      <p:tavLst>
                                        <p:tav tm="0">
                                          <p:val>
                                            <p:fltVal val="0"/>
                                          </p:val>
                                        </p:tav>
                                        <p:tav tm="100000">
                                          <p:val>
                                            <p:strVal val="#ppt_w"/>
                                          </p:val>
                                        </p:tav>
                                      </p:tavLst>
                                    </p:anim>
                                    <p:anim calcmode="lin" valueType="num">
                                      <p:cBhvr>
                                        <p:cTn id="19" dur="500" fill="hold"/>
                                        <p:tgtEl>
                                          <p:spTgt spid="13"/>
                                        </p:tgtEl>
                                        <p:attrNameLst>
                                          <p:attrName>ppt_h</p:attrName>
                                        </p:attrNameLst>
                                      </p:cBhvr>
                                      <p:tavLst>
                                        <p:tav tm="0">
                                          <p:val>
                                            <p:fltVal val="0"/>
                                          </p:val>
                                        </p:tav>
                                        <p:tav tm="100000">
                                          <p:val>
                                            <p:strVal val="#ppt_h"/>
                                          </p:val>
                                        </p:tav>
                                      </p:tavLst>
                                    </p:anim>
                                  </p:childTnLst>
                                </p:cTn>
                              </p:par>
                              <p:par>
                                <p:cTn id="20" presetID="23" presetClass="entr" presetSubtype="16" fill="hold" grpId="0" nodeType="withEffect">
                                  <p:stCondLst>
                                    <p:cond delay="0"/>
                                  </p:stCondLst>
                                  <p:childTnLst>
                                    <p:set>
                                      <p:cBhvr>
                                        <p:cTn id="21" dur="1" fill="hold">
                                          <p:stCondLst>
                                            <p:cond delay="0"/>
                                          </p:stCondLst>
                                        </p:cTn>
                                        <p:tgtEl>
                                          <p:spTgt spid="14"/>
                                        </p:tgtEl>
                                        <p:attrNameLst>
                                          <p:attrName>style.visibility</p:attrName>
                                        </p:attrNameLst>
                                      </p:cBhvr>
                                      <p:to>
                                        <p:strVal val="visible"/>
                                      </p:to>
                                    </p:set>
                                    <p:anim calcmode="lin" valueType="num">
                                      <p:cBhvr>
                                        <p:cTn id="22" dur="500" fill="hold"/>
                                        <p:tgtEl>
                                          <p:spTgt spid="14"/>
                                        </p:tgtEl>
                                        <p:attrNameLst>
                                          <p:attrName>ppt_w</p:attrName>
                                        </p:attrNameLst>
                                      </p:cBhvr>
                                      <p:tavLst>
                                        <p:tav tm="0">
                                          <p:val>
                                            <p:fltVal val="0"/>
                                          </p:val>
                                        </p:tav>
                                        <p:tav tm="100000">
                                          <p:val>
                                            <p:strVal val="#ppt_w"/>
                                          </p:val>
                                        </p:tav>
                                      </p:tavLst>
                                    </p:anim>
                                    <p:anim calcmode="lin" valueType="num">
                                      <p:cBhvr>
                                        <p:cTn id="23" dur="500" fill="hold"/>
                                        <p:tgtEl>
                                          <p:spTgt spid="14"/>
                                        </p:tgtEl>
                                        <p:attrNameLst>
                                          <p:attrName>ppt_h</p:attrName>
                                        </p:attrNameLst>
                                      </p:cBhvr>
                                      <p:tavLst>
                                        <p:tav tm="0">
                                          <p:val>
                                            <p:fltVal val="0"/>
                                          </p:val>
                                        </p:tav>
                                        <p:tav tm="100000">
                                          <p:val>
                                            <p:strVal val="#ppt_h"/>
                                          </p:val>
                                        </p:tav>
                                      </p:tavLst>
                                    </p:anim>
                                  </p:childTnLst>
                                </p:cTn>
                              </p:par>
                              <p:par>
                                <p:cTn id="24" presetID="23" presetClass="entr" presetSubtype="16" fill="hold" grpId="0" nodeType="withEffect">
                                  <p:stCondLst>
                                    <p:cond delay="0"/>
                                  </p:stCondLst>
                                  <p:childTnLst>
                                    <p:set>
                                      <p:cBhvr>
                                        <p:cTn id="25" dur="1" fill="hold">
                                          <p:stCondLst>
                                            <p:cond delay="0"/>
                                          </p:stCondLst>
                                        </p:cTn>
                                        <p:tgtEl>
                                          <p:spTgt spid="15"/>
                                        </p:tgtEl>
                                        <p:attrNameLst>
                                          <p:attrName>style.visibility</p:attrName>
                                        </p:attrNameLst>
                                      </p:cBhvr>
                                      <p:to>
                                        <p:strVal val="visible"/>
                                      </p:to>
                                    </p:set>
                                    <p:anim calcmode="lin" valueType="num">
                                      <p:cBhvr>
                                        <p:cTn id="26" dur="500" fill="hold"/>
                                        <p:tgtEl>
                                          <p:spTgt spid="15"/>
                                        </p:tgtEl>
                                        <p:attrNameLst>
                                          <p:attrName>ppt_w</p:attrName>
                                        </p:attrNameLst>
                                      </p:cBhvr>
                                      <p:tavLst>
                                        <p:tav tm="0">
                                          <p:val>
                                            <p:fltVal val="0"/>
                                          </p:val>
                                        </p:tav>
                                        <p:tav tm="100000">
                                          <p:val>
                                            <p:strVal val="#ppt_w"/>
                                          </p:val>
                                        </p:tav>
                                      </p:tavLst>
                                    </p:anim>
                                    <p:anim calcmode="lin" valueType="num">
                                      <p:cBhvr>
                                        <p:cTn id="27" dur="500" fill="hold"/>
                                        <p:tgtEl>
                                          <p:spTgt spid="15"/>
                                        </p:tgtEl>
                                        <p:attrNameLst>
                                          <p:attrName>ppt_h</p:attrName>
                                        </p:attrNameLst>
                                      </p:cBhvr>
                                      <p:tavLst>
                                        <p:tav tm="0">
                                          <p:val>
                                            <p:fltVal val="0"/>
                                          </p:val>
                                        </p:tav>
                                        <p:tav tm="100000">
                                          <p:val>
                                            <p:strVal val="#ppt_h"/>
                                          </p:val>
                                        </p:tav>
                                      </p:tavLst>
                                    </p:anim>
                                  </p:childTnLst>
                                </p:cTn>
                              </p:par>
                            </p:childTnLst>
                          </p:cTn>
                        </p:par>
                      </p:childTnLst>
                    </p:cTn>
                  </p:par>
                  <p:par>
                    <p:cTn id="28" fill="hold">
                      <p:stCondLst>
                        <p:cond delay="indefinite"/>
                      </p:stCondLst>
                      <p:childTnLst>
                        <p:par>
                          <p:cTn id="29" fill="hold">
                            <p:stCondLst>
                              <p:cond delay="0"/>
                            </p:stCondLst>
                            <p:childTnLst>
                              <p:par>
                                <p:cTn id="30" presetID="3" presetClass="entr" presetSubtype="10" fill="hold" grpId="0" nodeType="clickEffect">
                                  <p:stCondLst>
                                    <p:cond delay="0"/>
                                  </p:stCondLst>
                                  <p:childTnLst>
                                    <p:set>
                                      <p:cBhvr>
                                        <p:cTn id="31" dur="1" fill="hold">
                                          <p:stCondLst>
                                            <p:cond delay="0"/>
                                          </p:stCondLst>
                                        </p:cTn>
                                        <p:tgtEl>
                                          <p:spTgt spid="12"/>
                                        </p:tgtEl>
                                        <p:attrNameLst>
                                          <p:attrName>style.visibility</p:attrName>
                                        </p:attrNameLst>
                                      </p:cBhvr>
                                      <p:to>
                                        <p:strVal val="visible"/>
                                      </p:to>
                                    </p:set>
                                    <p:animEffect transition="in" filter="blinds(horizontal)">
                                      <p:cBhvr>
                                        <p:cTn id="32"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build="p"/>
      <p:bldP spid="12" grpId="0" animBg="1"/>
      <p:bldP spid="13" grpId="0"/>
      <p:bldP spid="14" grpId="0"/>
      <p:bldP spid="15" grpId="0"/>
      <p:bldP spid="17" grpId="0"/>
    </p:bldLst>
  </p:timing>
</p:sld>
</file>

<file path=ppt/slides/slide7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TextBox 11"/>
          <p:cNvSpPr txBox="1"/>
          <p:nvPr/>
        </p:nvSpPr>
        <p:spPr>
          <a:xfrm>
            <a:off x="381000" y="2702966"/>
            <a:ext cx="6858000" cy="1154162"/>
          </a:xfrm>
          <a:prstGeom prst="rect">
            <a:avLst/>
          </a:prstGeom>
          <a:noFill/>
        </p:spPr>
        <p:txBody>
          <a:bodyPr wrap="square" rtlCol="0">
            <a:spAutoFit/>
          </a:bodyPr>
          <a:lstStyle/>
          <a:p>
            <a:pPr marL="457200" indent="-457200">
              <a:buAutoNum type="arabicPeriod"/>
              <a:tabLst>
                <a:tab pos="628650" algn="l"/>
              </a:tabLst>
            </a:pPr>
            <a:r>
              <a:rPr lang="en-US" sz="2300" b="1" dirty="0" smtClean="0">
                <a:latin typeface="Times New Roman" pitchFamily="18" charset="0"/>
                <a:cs typeface="Times New Roman" pitchFamily="18" charset="0"/>
              </a:rPr>
              <a:t>(</a:t>
            </a:r>
            <a:r>
              <a:rPr lang="en-US" sz="2300" dirty="0" smtClean="0">
                <a:latin typeface="Times New Roman" pitchFamily="18" charset="0"/>
                <a:cs typeface="Times New Roman" pitchFamily="18" charset="0"/>
              </a:rPr>
              <a:t>c)  (</a:t>
            </a:r>
            <a:r>
              <a:rPr lang="en-US" sz="2300" dirty="0" err="1" smtClean="0">
                <a:latin typeface="Times New Roman" pitchFamily="18" charset="0"/>
                <a:cs typeface="Times New Roman" pitchFamily="18" charset="0"/>
              </a:rPr>
              <a:t>i</a:t>
            </a:r>
            <a:r>
              <a:rPr lang="en-US" sz="2300" dirty="0" smtClean="0">
                <a:latin typeface="Times New Roman" pitchFamily="18" charset="0"/>
                <a:cs typeface="Times New Roman" pitchFamily="18" charset="0"/>
              </a:rPr>
              <a:t>)  The total mass of the</a:t>
            </a:r>
            <a:endParaRPr lang="en-US" sz="2300" dirty="0">
              <a:latin typeface="Times New Roman" pitchFamily="18" charset="0"/>
              <a:cs typeface="Times New Roman" pitchFamily="18" charset="0"/>
            </a:endParaRPr>
          </a:p>
          <a:p>
            <a:pPr marL="1371600">
              <a:tabLst>
                <a:tab pos="628650" algn="l"/>
              </a:tabLst>
            </a:pPr>
            <a:r>
              <a:rPr lang="en-US" sz="2300" dirty="0" smtClean="0">
                <a:latin typeface="Times New Roman" pitchFamily="18" charset="0"/>
                <a:cs typeface="Times New Roman" pitchFamily="18" charset="0"/>
              </a:rPr>
              <a:t>eleven-member team = 60 kg </a:t>
            </a:r>
            <a:r>
              <a:rPr lang="en-US" sz="2300" dirty="0" smtClean="0">
                <a:latin typeface="Times New Roman" pitchFamily="18" charset="0"/>
                <a:cs typeface="Times New Roman" pitchFamily="18" charset="0"/>
                <a:sym typeface="Symbol"/>
              </a:rPr>
              <a:t></a:t>
            </a:r>
            <a:r>
              <a:rPr lang="en-US" sz="2300" dirty="0" smtClean="0">
                <a:latin typeface="Times New Roman" pitchFamily="18" charset="0"/>
                <a:cs typeface="Times New Roman" pitchFamily="18" charset="0"/>
              </a:rPr>
              <a:t> 11</a:t>
            </a:r>
          </a:p>
          <a:p>
            <a:pPr marL="3895344">
              <a:tabLst>
                <a:tab pos="628650" algn="l"/>
              </a:tabLst>
            </a:pPr>
            <a:r>
              <a:rPr lang="en-US" sz="2300" dirty="0" smtClean="0">
                <a:latin typeface="Times New Roman" pitchFamily="18" charset="0"/>
                <a:cs typeface="Times New Roman" pitchFamily="18" charset="0"/>
              </a:rPr>
              <a:t>= 660 kg</a:t>
            </a:r>
          </a:p>
        </p:txBody>
      </p:sp>
      <p:sp>
        <p:nvSpPr>
          <p:cNvPr id="10" name="TextBox 9"/>
          <p:cNvSpPr txBox="1"/>
          <p:nvPr/>
        </p:nvSpPr>
        <p:spPr>
          <a:xfrm>
            <a:off x="1219200" y="3886200"/>
            <a:ext cx="6858000" cy="1169551"/>
          </a:xfrm>
          <a:prstGeom prst="rect">
            <a:avLst/>
          </a:prstGeom>
          <a:noFill/>
        </p:spPr>
        <p:txBody>
          <a:bodyPr wrap="square" rtlCol="0">
            <a:spAutoFit/>
          </a:bodyPr>
          <a:lstStyle/>
          <a:p>
            <a:pPr marL="457200" indent="-457200">
              <a:tabLst>
                <a:tab pos="628650" algn="l"/>
              </a:tabLst>
            </a:pPr>
            <a:r>
              <a:rPr lang="en-US" sz="2300" dirty="0" smtClean="0">
                <a:latin typeface="Times New Roman" pitchFamily="18" charset="0"/>
                <a:cs typeface="Times New Roman" pitchFamily="18" charset="0"/>
              </a:rPr>
              <a:t>(ii)  The mass of the ten</a:t>
            </a:r>
          </a:p>
          <a:p>
            <a:r>
              <a:rPr lang="en-US" sz="2300" dirty="0" smtClean="0">
                <a:latin typeface="Times New Roman" pitchFamily="18" charset="0"/>
                <a:cs typeface="Times New Roman" pitchFamily="18" charset="0"/>
              </a:rPr>
              <a:t>       members</a:t>
            </a:r>
            <a:r>
              <a:rPr lang="en-US" sz="1600" dirty="0" smtClean="0">
                <a:latin typeface="Times New Roman" pitchFamily="18" charset="0"/>
                <a:cs typeface="Times New Roman" pitchFamily="18" charset="0"/>
              </a:rPr>
              <a:t> </a:t>
            </a:r>
            <a:r>
              <a:rPr lang="en-US" sz="2400" dirty="0" smtClean="0">
                <a:latin typeface="Times New Roman" pitchFamily="18" charset="0"/>
                <a:cs typeface="Times New Roman" pitchFamily="18" charset="0"/>
              </a:rPr>
              <a:t>                  </a:t>
            </a:r>
            <a:r>
              <a:rPr lang="en-US" sz="2000" dirty="0" smtClean="0">
                <a:latin typeface="Times New Roman" pitchFamily="18" charset="0"/>
                <a:cs typeface="Times New Roman" pitchFamily="18" charset="0"/>
              </a:rPr>
              <a:t> </a:t>
            </a:r>
            <a:r>
              <a:rPr lang="en-US" sz="2300" dirty="0" smtClean="0">
                <a:latin typeface="Times New Roman" pitchFamily="18" charset="0"/>
                <a:cs typeface="Times New Roman" pitchFamily="18" charset="0"/>
              </a:rPr>
              <a:t>= (660 – 80) kg</a:t>
            </a:r>
          </a:p>
          <a:p>
            <a:pPr marL="3063240">
              <a:tabLst>
                <a:tab pos="628650" algn="l"/>
              </a:tabLst>
            </a:pPr>
            <a:r>
              <a:rPr lang="en-US" sz="2300" dirty="0" smtClean="0">
                <a:latin typeface="Times New Roman" pitchFamily="18" charset="0"/>
                <a:cs typeface="Times New Roman" pitchFamily="18" charset="0"/>
              </a:rPr>
              <a:t>= 580 kg</a:t>
            </a:r>
          </a:p>
        </p:txBody>
      </p:sp>
      <p:grpSp>
        <p:nvGrpSpPr>
          <p:cNvPr id="2" name="Group 14"/>
          <p:cNvGrpSpPr/>
          <p:nvPr/>
        </p:nvGrpSpPr>
        <p:grpSpPr>
          <a:xfrm>
            <a:off x="1704975" y="5143381"/>
            <a:ext cx="6858000" cy="1436291"/>
            <a:chOff x="1704975" y="5371981"/>
            <a:chExt cx="6858000" cy="1436291"/>
          </a:xfrm>
        </p:grpSpPr>
        <p:sp>
          <p:nvSpPr>
            <p:cNvPr id="11" name="TextBox 10"/>
            <p:cNvSpPr txBox="1"/>
            <p:nvPr/>
          </p:nvSpPr>
          <p:spPr>
            <a:xfrm>
              <a:off x="1704975" y="5371981"/>
              <a:ext cx="6858000" cy="1436291"/>
            </a:xfrm>
            <a:prstGeom prst="rect">
              <a:avLst/>
            </a:prstGeom>
            <a:noFill/>
          </p:spPr>
          <p:txBody>
            <a:bodyPr wrap="square" rtlCol="0">
              <a:spAutoFit/>
            </a:bodyPr>
            <a:lstStyle/>
            <a:p>
              <a:pPr marL="457200" indent="-457200">
                <a:tabLst>
                  <a:tab pos="628650" algn="l"/>
                </a:tabLst>
              </a:pPr>
              <a:r>
                <a:rPr lang="en-US" sz="2300" dirty="0" smtClean="0">
                  <a:latin typeface="Times New Roman" pitchFamily="18" charset="0"/>
                  <a:cs typeface="Times New Roman" pitchFamily="18" charset="0"/>
                </a:rPr>
                <a:t>The mean mass of</a:t>
              </a:r>
            </a:p>
            <a:p>
              <a:pPr marL="457200" indent="-457200">
                <a:tabLst>
                  <a:tab pos="628650" algn="l"/>
                </a:tabLst>
              </a:pPr>
              <a:r>
                <a:rPr lang="en-US" sz="2300" dirty="0" smtClean="0">
                  <a:latin typeface="Times New Roman" pitchFamily="18" charset="0"/>
                  <a:cs typeface="Times New Roman" pitchFamily="18" charset="0"/>
                </a:rPr>
                <a:t>the ten members </a:t>
              </a:r>
            </a:p>
            <a:p>
              <a:pPr marL="3026664" indent="-457200">
                <a:spcBef>
                  <a:spcPts val="2200"/>
                </a:spcBef>
                <a:tabLst>
                  <a:tab pos="628650" algn="l"/>
                </a:tabLst>
              </a:pPr>
              <a:r>
                <a:rPr lang="en-US" sz="2300" dirty="0" smtClean="0">
                  <a:latin typeface="Times New Roman" pitchFamily="18" charset="0"/>
                  <a:cs typeface="Times New Roman" pitchFamily="18" charset="0"/>
                </a:rPr>
                <a:t>= </a:t>
              </a:r>
              <a:r>
                <a:rPr lang="en-US" sz="2300" dirty="0" smtClean="0">
                  <a:solidFill>
                    <a:srgbClr val="FF0000"/>
                  </a:solidFill>
                  <a:latin typeface="Times New Roman" pitchFamily="18" charset="0"/>
                  <a:cs typeface="Times New Roman" pitchFamily="18" charset="0"/>
                </a:rPr>
                <a:t>58 kg</a:t>
              </a:r>
            </a:p>
          </p:txBody>
        </p:sp>
        <p:pic>
          <p:nvPicPr>
            <p:cNvPr id="1028" name="Picture 4" descr="\\172.16.2.26\Conver\CARRIBEAN\MATHEMATICS_VOL-1_PPT_DESIGN\Incoming\Equations\Revision_Exam_4_Paper_2\Eqn013.wmf"/>
            <p:cNvPicPr>
              <a:picLocks noChangeAspect="1" noChangeArrowheads="1"/>
            </p:cNvPicPr>
            <p:nvPr/>
          </p:nvPicPr>
          <p:blipFill>
            <a:blip r:embed="rId2" cstate="print"/>
            <a:srcRect/>
            <a:stretch>
              <a:fillRect/>
            </a:stretch>
          </p:blipFill>
          <p:spPr bwMode="auto">
            <a:xfrm>
              <a:off x="4352924" y="5643563"/>
              <a:ext cx="1092200" cy="762000"/>
            </a:xfrm>
            <a:prstGeom prst="rect">
              <a:avLst/>
            </a:prstGeom>
            <a:noFill/>
          </p:spPr>
        </p:pic>
      </p:grpSp>
      <p:sp>
        <p:nvSpPr>
          <p:cNvPr id="7" name="TextBox 6"/>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4 Paper 2</a:t>
            </a:r>
          </a:p>
        </p:txBody>
      </p:sp>
    </p:spTree>
    <p:extLst>
      <p:ext uri="{BB962C8B-B14F-4D97-AF65-F5344CB8AC3E}">
        <p14:creationId xmlns:p14="http://schemas.microsoft.com/office/powerpoint/2010/main" xmlns="" val="186244745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p:cTn id="7" dur="500" fill="hold"/>
                                        <p:tgtEl>
                                          <p:spTgt spid="12"/>
                                        </p:tgtEl>
                                        <p:attrNameLst>
                                          <p:attrName>ppt_w</p:attrName>
                                        </p:attrNameLst>
                                      </p:cBhvr>
                                      <p:tavLst>
                                        <p:tav tm="0">
                                          <p:val>
                                            <p:fltVal val="0"/>
                                          </p:val>
                                        </p:tav>
                                        <p:tav tm="100000">
                                          <p:val>
                                            <p:strVal val="#ppt_w"/>
                                          </p:val>
                                        </p:tav>
                                      </p:tavLst>
                                    </p:anim>
                                    <p:anim calcmode="lin" valueType="num">
                                      <p:cBhvr>
                                        <p:cTn id="8" dur="500" fill="hold"/>
                                        <p:tgtEl>
                                          <p:spTgt spid="12"/>
                                        </p:tgtEl>
                                        <p:attrNameLst>
                                          <p:attrName>ppt_h</p:attrName>
                                        </p:attrNameLst>
                                      </p:cBhvr>
                                      <p:tavLst>
                                        <p:tav tm="0">
                                          <p:val>
                                            <p:fltVal val="0"/>
                                          </p:val>
                                        </p:tav>
                                        <p:tav tm="100000">
                                          <p:val>
                                            <p:strVal val="#ppt_h"/>
                                          </p:val>
                                        </p:tav>
                                      </p:tavLst>
                                    </p:anim>
                                  </p:childTnLst>
                                </p:cTn>
                              </p:par>
                              <p:par>
                                <p:cTn id="9" presetID="23" presetClass="entr" presetSubtype="16" fill="hold" grpId="0" nodeType="withEffect">
                                  <p:stCondLst>
                                    <p:cond delay="0"/>
                                  </p:stCondLst>
                                  <p:childTnLst>
                                    <p:set>
                                      <p:cBhvr>
                                        <p:cTn id="10" dur="1" fill="hold">
                                          <p:stCondLst>
                                            <p:cond delay="0"/>
                                          </p:stCondLst>
                                        </p:cTn>
                                        <p:tgtEl>
                                          <p:spTgt spid="10"/>
                                        </p:tgtEl>
                                        <p:attrNameLst>
                                          <p:attrName>style.visibility</p:attrName>
                                        </p:attrNameLst>
                                      </p:cBhvr>
                                      <p:to>
                                        <p:strVal val="visible"/>
                                      </p:to>
                                    </p:set>
                                    <p:anim calcmode="lin" valueType="num">
                                      <p:cBhvr>
                                        <p:cTn id="11" dur="500" fill="hold"/>
                                        <p:tgtEl>
                                          <p:spTgt spid="10"/>
                                        </p:tgtEl>
                                        <p:attrNameLst>
                                          <p:attrName>ppt_w</p:attrName>
                                        </p:attrNameLst>
                                      </p:cBhvr>
                                      <p:tavLst>
                                        <p:tav tm="0">
                                          <p:val>
                                            <p:fltVal val="0"/>
                                          </p:val>
                                        </p:tav>
                                        <p:tav tm="100000">
                                          <p:val>
                                            <p:strVal val="#ppt_w"/>
                                          </p:val>
                                        </p:tav>
                                      </p:tavLst>
                                    </p:anim>
                                    <p:anim calcmode="lin" valueType="num">
                                      <p:cBhvr>
                                        <p:cTn id="12" dur="500" fill="hold"/>
                                        <p:tgtEl>
                                          <p:spTgt spid="10"/>
                                        </p:tgtEl>
                                        <p:attrNameLst>
                                          <p:attrName>ppt_h</p:attrName>
                                        </p:attrNameLst>
                                      </p:cBhvr>
                                      <p:tavLst>
                                        <p:tav tm="0">
                                          <p:val>
                                            <p:fltVal val="0"/>
                                          </p:val>
                                        </p:tav>
                                        <p:tav tm="100000">
                                          <p:val>
                                            <p:strVal val="#ppt_h"/>
                                          </p:val>
                                        </p:tav>
                                      </p:tavLst>
                                    </p:anim>
                                  </p:childTnLst>
                                </p:cTn>
                              </p:par>
                              <p:par>
                                <p:cTn id="13" presetID="23" presetClass="entr" presetSubtype="16" fill="hold" nodeType="withEffect">
                                  <p:stCondLst>
                                    <p:cond delay="0"/>
                                  </p:stCondLst>
                                  <p:childTnLst>
                                    <p:set>
                                      <p:cBhvr>
                                        <p:cTn id="14" dur="1" fill="hold">
                                          <p:stCondLst>
                                            <p:cond delay="0"/>
                                          </p:stCondLst>
                                        </p:cTn>
                                        <p:tgtEl>
                                          <p:spTgt spid="2"/>
                                        </p:tgtEl>
                                        <p:attrNameLst>
                                          <p:attrName>style.visibility</p:attrName>
                                        </p:attrNameLst>
                                      </p:cBhvr>
                                      <p:to>
                                        <p:strVal val="visible"/>
                                      </p:to>
                                    </p:set>
                                    <p:anim calcmode="lin" valueType="num">
                                      <p:cBhvr>
                                        <p:cTn id="15" dur="500" fill="hold"/>
                                        <p:tgtEl>
                                          <p:spTgt spid="2"/>
                                        </p:tgtEl>
                                        <p:attrNameLst>
                                          <p:attrName>ppt_w</p:attrName>
                                        </p:attrNameLst>
                                      </p:cBhvr>
                                      <p:tavLst>
                                        <p:tav tm="0">
                                          <p:val>
                                            <p:fltVal val="0"/>
                                          </p:val>
                                        </p:tav>
                                        <p:tav tm="100000">
                                          <p:val>
                                            <p:strVal val="#ppt_w"/>
                                          </p:val>
                                        </p:tav>
                                      </p:tavLst>
                                    </p:anim>
                                    <p:anim calcmode="lin" valueType="num">
                                      <p:cBhvr>
                                        <p:cTn id="16" dur="500" fill="hold"/>
                                        <p:tgtEl>
                                          <p:spTgt spid="2"/>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P spid="10" grpId="0"/>
    </p:bldLst>
  </p:timing>
</p:sld>
</file>

<file path=ppt/slides/slide7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Content Placeholder 10"/>
          <p:cNvSpPr>
            <a:spLocks noGrp="1"/>
          </p:cNvSpPr>
          <p:nvPr>
            <p:ph sz="quarter" idx="13"/>
          </p:nvPr>
        </p:nvSpPr>
        <p:spPr>
          <a:xfrm>
            <a:off x="457200" y="3171825"/>
            <a:ext cx="2895600" cy="461665"/>
          </a:xfrm>
        </p:spPr>
        <p:txBody>
          <a:bodyPr wrap="square">
            <a:spAutoFit/>
          </a:bodyPr>
          <a:lstStyle/>
          <a:p>
            <a:pPr>
              <a:buNone/>
              <a:tabLst>
                <a:tab pos="182880" algn="l"/>
                <a:tab pos="457200" algn="l"/>
              </a:tabLst>
            </a:pPr>
            <a:r>
              <a:rPr lang="en-US" sz="2300" b="1" dirty="0" smtClean="0">
                <a:solidFill>
                  <a:schemeClr val="tx1"/>
                </a:solidFill>
                <a:latin typeface="Times New Roman" pitchFamily="18" charset="0"/>
                <a:cs typeface="Times New Roman" pitchFamily="18" charset="0"/>
              </a:rPr>
              <a:t>2. </a:t>
            </a:r>
            <a:r>
              <a:rPr lang="en-US" sz="2300" dirty="0" smtClean="0">
                <a:solidFill>
                  <a:schemeClr val="tx1"/>
                </a:solidFill>
                <a:latin typeface="Times New Roman" pitchFamily="18" charset="0"/>
                <a:cs typeface="Times New Roman" pitchFamily="18" charset="0"/>
              </a:rPr>
              <a:t>	</a:t>
            </a:r>
            <a:r>
              <a:rPr lang="en-US" sz="2300" dirty="0" smtClean="0">
                <a:solidFill>
                  <a:schemeClr val="tx1"/>
                </a:solidFill>
                <a:latin typeface="Times New Roman" pitchFamily="18" charset="0"/>
              </a:rPr>
              <a:t>(a)	Simplify</a:t>
            </a:r>
            <a:endParaRPr lang="en-US" sz="2300" dirty="0" smtClean="0">
              <a:solidFill>
                <a:schemeClr val="tx1"/>
              </a:solidFill>
              <a:latin typeface="Times New Roman" pitchFamily="18" charset="0"/>
              <a:cs typeface="Times New Roman" pitchFamily="18" charset="0"/>
            </a:endParaRPr>
          </a:p>
        </p:txBody>
      </p:sp>
      <p:sp>
        <p:nvSpPr>
          <p:cNvPr id="8" name="Notched Right Arrow 7"/>
          <p:cNvSpPr/>
          <p:nvPr/>
        </p:nvSpPr>
        <p:spPr>
          <a:xfrm>
            <a:off x="7162800" y="6019800"/>
            <a:ext cx="1782315" cy="685800"/>
          </a:xfrm>
          <a:prstGeom prst="notchedRightArrow">
            <a:avLst/>
          </a:prstGeom>
          <a:blipFill>
            <a:blip r:embed="rId2" cstate="print">
              <a:extLst>
                <a:ext uri="{BEBA8EAE-BF5A-486C-A8C5-ECC9F3942E4B}">
                  <a14:imgProps xmlns:a14="http://schemas.microsoft.com/office/drawing/2010/main" xmlns="">
                    <a14:imgLayer r:embed="rId3">
                      <a14:imgEffect>
                        <a14:brightnessContrast bright="-20000" contrast="-20000"/>
                      </a14:imgEffect>
                    </a14:imgLayer>
                  </a14:imgProps>
                </a:ex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ANSWER</a:t>
            </a:r>
            <a:endParaRPr lang="en-US" sz="2000" b="1" dirty="0">
              <a:latin typeface="Times New Roman" pitchFamily="18" charset="0"/>
              <a:cs typeface="Times New Roman" pitchFamily="18" charset="0"/>
            </a:endParaRPr>
          </a:p>
        </p:txBody>
      </p:sp>
      <p:sp>
        <p:nvSpPr>
          <p:cNvPr id="16" name="Rectangle 15"/>
          <p:cNvSpPr/>
          <p:nvPr/>
        </p:nvSpPr>
        <p:spPr>
          <a:xfrm>
            <a:off x="6324600" y="4035137"/>
            <a:ext cx="1322798" cy="446276"/>
          </a:xfrm>
          <a:prstGeom prst="rect">
            <a:avLst/>
          </a:prstGeom>
        </p:spPr>
        <p:txBody>
          <a:bodyPr wrap="none">
            <a:spAutoFit/>
          </a:bodyPr>
          <a:lstStyle/>
          <a:p>
            <a:r>
              <a:rPr lang="en-US" sz="2300" dirty="0" smtClean="0">
                <a:latin typeface="Times New Roman" pitchFamily="18" charset="0"/>
              </a:rPr>
              <a:t>(3 marks)</a:t>
            </a:r>
            <a:endParaRPr lang="en-US" sz="2300" dirty="0">
              <a:latin typeface="Times New Roman" pitchFamily="18" charset="0"/>
            </a:endParaRPr>
          </a:p>
        </p:txBody>
      </p:sp>
      <p:pic>
        <p:nvPicPr>
          <p:cNvPr id="2050" name="Picture 2" descr="\\172.16.2.26\Conver\CARRIBEAN\MATHEMATICS_VOL-1_PPT_DESIGN\Incoming\Equations\Revision_Exam_4_Paper_2\Eqn014.wmf"/>
          <p:cNvPicPr>
            <a:picLocks noChangeAspect="1" noChangeArrowheads="1"/>
          </p:cNvPicPr>
          <p:nvPr/>
        </p:nvPicPr>
        <p:blipFill>
          <a:blip r:embed="rId4" cstate="print"/>
          <a:srcRect/>
          <a:stretch>
            <a:fillRect/>
          </a:stretch>
        </p:blipFill>
        <p:spPr bwMode="auto">
          <a:xfrm>
            <a:off x="1447800" y="3962400"/>
            <a:ext cx="1155700" cy="749300"/>
          </a:xfrm>
          <a:prstGeom prst="rect">
            <a:avLst/>
          </a:prstGeom>
          <a:noFill/>
        </p:spPr>
      </p:pic>
      <p:sp>
        <p:nvSpPr>
          <p:cNvPr id="6" name="TextBox 5"/>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4 Paper 2</a:t>
            </a:r>
          </a:p>
        </p:txBody>
      </p:sp>
    </p:spTree>
    <p:extLst>
      <p:ext uri="{BB962C8B-B14F-4D97-AF65-F5344CB8AC3E}">
        <p14:creationId xmlns:p14="http://schemas.microsoft.com/office/powerpoint/2010/main" xmlns="" val="71451342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16"/>
                                        </p:tgtEl>
                                        <p:attrNameLst>
                                          <p:attrName>style.visibility</p:attrName>
                                        </p:attrNameLst>
                                      </p:cBhvr>
                                      <p:to>
                                        <p:strVal val="visible"/>
                                      </p:to>
                                    </p:set>
                                    <p:anim calcmode="lin" valueType="num">
                                      <p:cBhvr>
                                        <p:cTn id="7" dur="500" fill="hold"/>
                                        <p:tgtEl>
                                          <p:spTgt spid="16"/>
                                        </p:tgtEl>
                                        <p:attrNameLst>
                                          <p:attrName>ppt_w</p:attrName>
                                        </p:attrNameLst>
                                      </p:cBhvr>
                                      <p:tavLst>
                                        <p:tav tm="0">
                                          <p:val>
                                            <p:fltVal val="0"/>
                                          </p:val>
                                        </p:tav>
                                        <p:tav tm="100000">
                                          <p:val>
                                            <p:strVal val="#ppt_w"/>
                                          </p:val>
                                        </p:tav>
                                      </p:tavLst>
                                    </p:anim>
                                    <p:anim calcmode="lin" valueType="num">
                                      <p:cBhvr>
                                        <p:cTn id="8" dur="500" fill="hold"/>
                                        <p:tgtEl>
                                          <p:spTgt spid="16"/>
                                        </p:tgtEl>
                                        <p:attrNameLst>
                                          <p:attrName>ppt_h</p:attrName>
                                        </p:attrNameLst>
                                      </p:cBhvr>
                                      <p:tavLst>
                                        <p:tav tm="0">
                                          <p:val>
                                            <p:fltVal val="0"/>
                                          </p:val>
                                        </p:tav>
                                        <p:tav tm="100000">
                                          <p:val>
                                            <p:strVal val="#ppt_h"/>
                                          </p:val>
                                        </p:tav>
                                      </p:tavLst>
                                    </p:anim>
                                  </p:childTnLst>
                                </p:cTn>
                              </p:par>
                              <p:par>
                                <p:cTn id="9" presetID="23" presetClass="entr" presetSubtype="16" fill="hold" grpId="0" nodeType="withEffect">
                                  <p:stCondLst>
                                    <p:cond delay="0"/>
                                  </p:stCondLst>
                                  <p:childTnLst>
                                    <p:set>
                                      <p:cBhvr>
                                        <p:cTn id="10" dur="1" fill="hold">
                                          <p:stCondLst>
                                            <p:cond delay="0"/>
                                          </p:stCondLst>
                                        </p:cTn>
                                        <p:tgtEl>
                                          <p:spTgt spid="11">
                                            <p:txEl>
                                              <p:pRg st="0" end="0"/>
                                            </p:txEl>
                                          </p:spTgt>
                                        </p:tgtEl>
                                        <p:attrNameLst>
                                          <p:attrName>style.visibility</p:attrName>
                                        </p:attrNameLst>
                                      </p:cBhvr>
                                      <p:to>
                                        <p:strVal val="visible"/>
                                      </p:to>
                                    </p:set>
                                    <p:anim calcmode="lin" valueType="num">
                                      <p:cBhvr>
                                        <p:cTn id="11" dur="500" fill="hold"/>
                                        <p:tgtEl>
                                          <p:spTgt spid="11">
                                            <p:txEl>
                                              <p:pRg st="0" end="0"/>
                                            </p:txEl>
                                          </p:spTgt>
                                        </p:tgtEl>
                                        <p:attrNameLst>
                                          <p:attrName>ppt_w</p:attrName>
                                        </p:attrNameLst>
                                      </p:cBhvr>
                                      <p:tavLst>
                                        <p:tav tm="0">
                                          <p:val>
                                            <p:fltVal val="0"/>
                                          </p:val>
                                        </p:tav>
                                        <p:tav tm="100000">
                                          <p:val>
                                            <p:strVal val="#ppt_w"/>
                                          </p:val>
                                        </p:tav>
                                      </p:tavLst>
                                    </p:anim>
                                    <p:anim calcmode="lin" valueType="num">
                                      <p:cBhvr>
                                        <p:cTn id="12" dur="500" fill="hold"/>
                                        <p:tgtEl>
                                          <p:spTgt spid="11">
                                            <p:txEl>
                                              <p:pRg st="0" end="0"/>
                                            </p:txEl>
                                          </p:spTgt>
                                        </p:tgtEl>
                                        <p:attrNameLst>
                                          <p:attrName>ppt_h</p:attrName>
                                        </p:attrNameLst>
                                      </p:cBhvr>
                                      <p:tavLst>
                                        <p:tav tm="0">
                                          <p:val>
                                            <p:fltVal val="0"/>
                                          </p:val>
                                        </p:tav>
                                        <p:tav tm="100000">
                                          <p:val>
                                            <p:strVal val="#ppt_h"/>
                                          </p:val>
                                        </p:tav>
                                      </p:tavLst>
                                    </p:anim>
                                  </p:childTnLst>
                                </p:cTn>
                              </p:par>
                            </p:childTnLst>
                          </p:cTn>
                        </p:par>
                      </p:childTnLst>
                    </p:cTn>
                  </p:par>
                  <p:par>
                    <p:cTn id="13" fill="hold">
                      <p:stCondLst>
                        <p:cond delay="indefinite"/>
                      </p:stCondLst>
                      <p:childTnLst>
                        <p:par>
                          <p:cTn id="14" fill="hold">
                            <p:stCondLst>
                              <p:cond delay="0"/>
                            </p:stCondLst>
                            <p:childTnLst>
                              <p:par>
                                <p:cTn id="15" presetID="23" presetClass="entr" presetSubtype="16" fill="hold" nodeType="clickEffect">
                                  <p:stCondLst>
                                    <p:cond delay="0"/>
                                  </p:stCondLst>
                                  <p:childTnLst>
                                    <p:set>
                                      <p:cBhvr>
                                        <p:cTn id="16" dur="1" fill="hold">
                                          <p:stCondLst>
                                            <p:cond delay="0"/>
                                          </p:stCondLst>
                                        </p:cTn>
                                        <p:tgtEl>
                                          <p:spTgt spid="2050"/>
                                        </p:tgtEl>
                                        <p:attrNameLst>
                                          <p:attrName>style.visibility</p:attrName>
                                        </p:attrNameLst>
                                      </p:cBhvr>
                                      <p:to>
                                        <p:strVal val="visible"/>
                                      </p:to>
                                    </p:set>
                                    <p:anim calcmode="lin" valueType="num">
                                      <p:cBhvr>
                                        <p:cTn id="17" dur="500" fill="hold"/>
                                        <p:tgtEl>
                                          <p:spTgt spid="2050"/>
                                        </p:tgtEl>
                                        <p:attrNameLst>
                                          <p:attrName>ppt_w</p:attrName>
                                        </p:attrNameLst>
                                      </p:cBhvr>
                                      <p:tavLst>
                                        <p:tav tm="0">
                                          <p:val>
                                            <p:fltVal val="0"/>
                                          </p:val>
                                        </p:tav>
                                        <p:tav tm="100000">
                                          <p:val>
                                            <p:strVal val="#ppt_w"/>
                                          </p:val>
                                        </p:tav>
                                      </p:tavLst>
                                    </p:anim>
                                    <p:anim calcmode="lin" valueType="num">
                                      <p:cBhvr>
                                        <p:cTn id="18" dur="500" fill="hold"/>
                                        <p:tgtEl>
                                          <p:spTgt spid="2050"/>
                                        </p:tgtEl>
                                        <p:attrNameLst>
                                          <p:attrName>ppt_h</p:attrName>
                                        </p:attrNameLst>
                                      </p:cBhvr>
                                      <p:tavLst>
                                        <p:tav tm="0">
                                          <p:val>
                                            <p:fltVal val="0"/>
                                          </p:val>
                                        </p:tav>
                                        <p:tav tm="100000">
                                          <p:val>
                                            <p:strVal val="#ppt_h"/>
                                          </p:val>
                                        </p:tav>
                                      </p:tavLst>
                                    </p:anim>
                                  </p:childTnLst>
                                </p:cTn>
                              </p:par>
                            </p:childTnLst>
                          </p:cTn>
                        </p:par>
                      </p:childTnLst>
                    </p:cTn>
                  </p:par>
                  <p:par>
                    <p:cTn id="19" fill="hold">
                      <p:stCondLst>
                        <p:cond delay="indefinite"/>
                      </p:stCondLst>
                      <p:childTnLst>
                        <p:par>
                          <p:cTn id="20" fill="hold">
                            <p:stCondLst>
                              <p:cond delay="0"/>
                            </p:stCondLst>
                            <p:childTnLst>
                              <p:par>
                                <p:cTn id="21" presetID="3" presetClass="entr" presetSubtype="10" fill="hold" grpId="0" nodeType="clickEffect">
                                  <p:stCondLst>
                                    <p:cond delay="0"/>
                                  </p:stCondLst>
                                  <p:childTnLst>
                                    <p:set>
                                      <p:cBhvr>
                                        <p:cTn id="22" dur="1" fill="hold">
                                          <p:stCondLst>
                                            <p:cond delay="0"/>
                                          </p:stCondLst>
                                        </p:cTn>
                                        <p:tgtEl>
                                          <p:spTgt spid="8"/>
                                        </p:tgtEl>
                                        <p:attrNameLst>
                                          <p:attrName>style.visibility</p:attrName>
                                        </p:attrNameLst>
                                      </p:cBhvr>
                                      <p:to>
                                        <p:strVal val="visible"/>
                                      </p:to>
                                    </p:set>
                                    <p:animEffect transition="in" filter="blinds(horizontal)">
                                      <p:cBhvr>
                                        <p:cTn id="23"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build="p"/>
      <p:bldP spid="8" grpId="0" animBg="1"/>
      <p:bldP spid="16" grpId="0"/>
    </p:bldLst>
  </p:timing>
</p:sld>
</file>

<file path=ppt/slides/slide7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75" name="Picture 3" descr="\\172.16.2.26\Conver\CARRIBEAN\MATHEMATICS_VOL-1_PPT_DESIGN\Incoming\Equations\Revision_Exam_4_Paper_2\Eqn016.wmf"/>
          <p:cNvPicPr>
            <a:picLocks noChangeAspect="1" noChangeArrowheads="1"/>
          </p:cNvPicPr>
          <p:nvPr/>
        </p:nvPicPr>
        <p:blipFill>
          <a:blip r:embed="rId2" cstate="print"/>
          <a:srcRect/>
          <a:stretch>
            <a:fillRect/>
          </a:stretch>
        </p:blipFill>
        <p:spPr bwMode="auto">
          <a:xfrm>
            <a:off x="1356360" y="3746500"/>
            <a:ext cx="939800" cy="749300"/>
          </a:xfrm>
          <a:prstGeom prst="rect">
            <a:avLst/>
          </a:prstGeom>
          <a:noFill/>
        </p:spPr>
      </p:pic>
      <p:pic>
        <p:nvPicPr>
          <p:cNvPr id="7" name="Picture 5" descr="\\172.16.2.26\Conver\CARRIBEAN\MATHEMATICS_VOL-1_PPT_DESIGN\Incoming\Equations\Revision_Exam_4_Paper_2\Eqn017.wmf"/>
          <p:cNvPicPr>
            <a:picLocks noChangeAspect="1" noChangeArrowheads="1"/>
          </p:cNvPicPr>
          <p:nvPr/>
        </p:nvPicPr>
        <p:blipFill>
          <a:blip r:embed="rId3" cstate="print"/>
          <a:srcRect/>
          <a:stretch>
            <a:fillRect/>
          </a:stretch>
        </p:blipFill>
        <p:spPr bwMode="auto">
          <a:xfrm>
            <a:off x="1356360" y="4577080"/>
            <a:ext cx="723900" cy="749300"/>
          </a:xfrm>
          <a:prstGeom prst="rect">
            <a:avLst/>
          </a:prstGeom>
          <a:noFill/>
        </p:spPr>
      </p:pic>
      <p:sp>
        <p:nvSpPr>
          <p:cNvPr id="19" name="TextBox 18"/>
          <p:cNvSpPr txBox="1"/>
          <p:nvPr/>
        </p:nvSpPr>
        <p:spPr>
          <a:xfrm>
            <a:off x="1287780" y="5410200"/>
            <a:ext cx="1828800" cy="446276"/>
          </a:xfrm>
          <a:prstGeom prst="rect">
            <a:avLst/>
          </a:prstGeom>
          <a:noFill/>
        </p:spPr>
        <p:txBody>
          <a:bodyPr wrap="square" rtlCol="0">
            <a:spAutoFit/>
          </a:bodyPr>
          <a:lstStyle/>
          <a:p>
            <a:r>
              <a:rPr lang="en-US" sz="2300" dirty="0" smtClean="0">
                <a:latin typeface="Times New Roman" pitchFamily="18" charset="0"/>
              </a:rPr>
              <a:t>= 3</a:t>
            </a:r>
            <a:r>
              <a:rPr lang="en-US" sz="2300" i="1" dirty="0" smtClean="0">
                <a:latin typeface="Times New Roman" pitchFamily="18" charset="0"/>
              </a:rPr>
              <a:t>x</a:t>
            </a:r>
            <a:r>
              <a:rPr lang="en-US" sz="2300" baseline="30000" dirty="0" smtClean="0">
                <a:latin typeface="Times New Roman" pitchFamily="18" charset="0"/>
              </a:rPr>
              <a:t>9 – 4</a:t>
            </a:r>
            <a:endParaRPr lang="en-US" sz="2300" baseline="30000" dirty="0">
              <a:latin typeface="Times New Roman" pitchFamily="18" charset="0"/>
            </a:endParaRPr>
          </a:p>
        </p:txBody>
      </p:sp>
      <p:sp>
        <p:nvSpPr>
          <p:cNvPr id="20" name="TextBox 19"/>
          <p:cNvSpPr txBox="1"/>
          <p:nvPr/>
        </p:nvSpPr>
        <p:spPr>
          <a:xfrm>
            <a:off x="1287780" y="5878324"/>
            <a:ext cx="1828800" cy="446276"/>
          </a:xfrm>
          <a:prstGeom prst="rect">
            <a:avLst/>
          </a:prstGeom>
          <a:noFill/>
        </p:spPr>
        <p:txBody>
          <a:bodyPr wrap="square" rtlCol="0">
            <a:spAutoFit/>
          </a:bodyPr>
          <a:lstStyle/>
          <a:p>
            <a:r>
              <a:rPr lang="en-US" sz="2300" dirty="0" smtClean="0">
                <a:latin typeface="Times New Roman" pitchFamily="18" charset="0"/>
              </a:rPr>
              <a:t>= </a:t>
            </a:r>
            <a:r>
              <a:rPr lang="en-US" sz="2300" dirty="0" smtClean="0">
                <a:solidFill>
                  <a:srgbClr val="FF0000"/>
                </a:solidFill>
                <a:latin typeface="Times New Roman" pitchFamily="18" charset="0"/>
              </a:rPr>
              <a:t>3</a:t>
            </a:r>
            <a:r>
              <a:rPr lang="en-US" sz="2300" i="1" dirty="0" smtClean="0">
                <a:solidFill>
                  <a:srgbClr val="FF0000"/>
                </a:solidFill>
                <a:latin typeface="Times New Roman" pitchFamily="18" charset="0"/>
              </a:rPr>
              <a:t>x</a:t>
            </a:r>
            <a:r>
              <a:rPr lang="en-US" sz="2300" baseline="30000" dirty="0" smtClean="0">
                <a:solidFill>
                  <a:srgbClr val="FF0000"/>
                </a:solidFill>
                <a:latin typeface="Times New Roman" pitchFamily="18" charset="0"/>
              </a:rPr>
              <a:t>5</a:t>
            </a:r>
            <a:endParaRPr lang="en-US" sz="2300" baseline="30000" dirty="0">
              <a:solidFill>
                <a:srgbClr val="FF0000"/>
              </a:solidFill>
              <a:latin typeface="Times New Roman" pitchFamily="18" charset="0"/>
            </a:endParaRPr>
          </a:p>
        </p:txBody>
      </p:sp>
      <p:grpSp>
        <p:nvGrpSpPr>
          <p:cNvPr id="2" name="Group 9"/>
          <p:cNvGrpSpPr/>
          <p:nvPr/>
        </p:nvGrpSpPr>
        <p:grpSpPr>
          <a:xfrm>
            <a:off x="304800" y="2523744"/>
            <a:ext cx="2382012" cy="1270000"/>
            <a:chOff x="304800" y="2523744"/>
            <a:chExt cx="2382012" cy="1270000"/>
          </a:xfrm>
        </p:grpSpPr>
        <p:sp>
          <p:nvSpPr>
            <p:cNvPr id="12" name="TextBox 11"/>
            <p:cNvSpPr txBox="1"/>
            <p:nvPr/>
          </p:nvSpPr>
          <p:spPr>
            <a:xfrm>
              <a:off x="304800" y="2683281"/>
              <a:ext cx="990600" cy="451406"/>
            </a:xfrm>
            <a:prstGeom prst="rect">
              <a:avLst/>
            </a:prstGeom>
            <a:noFill/>
          </p:spPr>
          <p:txBody>
            <a:bodyPr wrap="square" rtlCol="0">
              <a:spAutoFit/>
            </a:bodyPr>
            <a:lstStyle/>
            <a:p>
              <a:pPr marL="457200" indent="-457200">
                <a:lnSpc>
                  <a:spcPts val="2800"/>
                </a:lnSpc>
                <a:spcAft>
                  <a:spcPct val="50000"/>
                </a:spcAft>
                <a:tabLst>
                  <a:tab pos="628650" algn="l"/>
                </a:tabLst>
              </a:pPr>
              <a:r>
                <a:rPr lang="en-US" sz="2300" b="1" dirty="0" smtClean="0">
                  <a:latin typeface="Times New Roman" pitchFamily="18" charset="0"/>
                  <a:cs typeface="Times New Roman" pitchFamily="18" charset="0"/>
                </a:rPr>
                <a:t>2.</a:t>
              </a:r>
              <a:r>
                <a:rPr lang="en-US" sz="2300" dirty="0" smtClean="0">
                  <a:latin typeface="Times New Roman" pitchFamily="18" charset="0"/>
                  <a:cs typeface="Times New Roman" pitchFamily="18" charset="0"/>
                </a:rPr>
                <a:t>	(a)</a:t>
              </a:r>
              <a:endParaRPr lang="en-US" sz="2300" dirty="0">
                <a:latin typeface="Times New Roman" pitchFamily="18" charset="0"/>
                <a:cs typeface="Times New Roman" pitchFamily="18" charset="0"/>
              </a:endParaRPr>
            </a:p>
          </p:txBody>
        </p:sp>
        <p:pic>
          <p:nvPicPr>
            <p:cNvPr id="1026" name="Picture 2" descr="\\172.16.2.26\Conver\CARRIBEAN\MATHEMATICS_VOL-1_PPT_DESIGN\Incoming\Volume_01\Equations\Revision_Exam_4_Paper_2\Eqn015.wmf"/>
            <p:cNvPicPr>
              <a:picLocks noChangeAspect="1" noChangeArrowheads="1"/>
            </p:cNvPicPr>
            <p:nvPr/>
          </p:nvPicPr>
          <p:blipFill>
            <a:blip r:embed="rId4" cstate="print"/>
            <a:srcRect/>
            <a:stretch>
              <a:fillRect/>
            </a:stretch>
          </p:blipFill>
          <p:spPr bwMode="auto">
            <a:xfrm>
              <a:off x="1353312" y="2523744"/>
              <a:ext cx="1333500" cy="1270000"/>
            </a:xfrm>
            <a:prstGeom prst="rect">
              <a:avLst/>
            </a:prstGeom>
            <a:noFill/>
          </p:spPr>
        </p:pic>
      </p:grpSp>
      <p:sp>
        <p:nvSpPr>
          <p:cNvPr id="9" name="TextBox 8"/>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4 Paper 2</a:t>
            </a:r>
          </a:p>
        </p:txBody>
      </p:sp>
    </p:spTree>
    <p:extLst>
      <p:ext uri="{BB962C8B-B14F-4D97-AF65-F5344CB8AC3E}">
        <p14:creationId xmlns:p14="http://schemas.microsoft.com/office/powerpoint/2010/main" xmlns="" val="186244745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ppt_w</p:attrName>
                                        </p:attrNameLst>
                                      </p:cBhvr>
                                      <p:tavLst>
                                        <p:tav tm="0">
                                          <p:val>
                                            <p:fltVal val="0"/>
                                          </p:val>
                                        </p:tav>
                                        <p:tav tm="100000">
                                          <p:val>
                                            <p:strVal val="#ppt_w"/>
                                          </p:val>
                                        </p:tav>
                                      </p:tavLst>
                                    </p:anim>
                                    <p:anim calcmode="lin" valueType="num">
                                      <p:cBhvr>
                                        <p:cTn id="8" dur="500" fill="hold"/>
                                        <p:tgtEl>
                                          <p:spTgt spid="2"/>
                                        </p:tgtEl>
                                        <p:attrNameLst>
                                          <p:attrName>ppt_h</p:attrName>
                                        </p:attrNameLst>
                                      </p:cBhvr>
                                      <p:tavLst>
                                        <p:tav tm="0">
                                          <p:val>
                                            <p:fltVal val="0"/>
                                          </p:val>
                                        </p:tav>
                                        <p:tav tm="100000">
                                          <p:val>
                                            <p:strVal val="#ppt_h"/>
                                          </p:val>
                                        </p:tav>
                                      </p:tavLst>
                                    </p:anim>
                                  </p:childTnLst>
                                </p:cTn>
                              </p:par>
                              <p:par>
                                <p:cTn id="9" presetID="23" presetClass="entr" presetSubtype="16" fill="hold" nodeType="withEffect">
                                  <p:stCondLst>
                                    <p:cond delay="0"/>
                                  </p:stCondLst>
                                  <p:childTnLst>
                                    <p:set>
                                      <p:cBhvr>
                                        <p:cTn id="10" dur="1" fill="hold">
                                          <p:stCondLst>
                                            <p:cond delay="0"/>
                                          </p:stCondLst>
                                        </p:cTn>
                                        <p:tgtEl>
                                          <p:spTgt spid="3075"/>
                                        </p:tgtEl>
                                        <p:attrNameLst>
                                          <p:attrName>style.visibility</p:attrName>
                                        </p:attrNameLst>
                                      </p:cBhvr>
                                      <p:to>
                                        <p:strVal val="visible"/>
                                      </p:to>
                                    </p:set>
                                    <p:anim calcmode="lin" valueType="num">
                                      <p:cBhvr>
                                        <p:cTn id="11" dur="500" fill="hold"/>
                                        <p:tgtEl>
                                          <p:spTgt spid="3075"/>
                                        </p:tgtEl>
                                        <p:attrNameLst>
                                          <p:attrName>ppt_w</p:attrName>
                                        </p:attrNameLst>
                                      </p:cBhvr>
                                      <p:tavLst>
                                        <p:tav tm="0">
                                          <p:val>
                                            <p:fltVal val="0"/>
                                          </p:val>
                                        </p:tav>
                                        <p:tav tm="100000">
                                          <p:val>
                                            <p:strVal val="#ppt_w"/>
                                          </p:val>
                                        </p:tav>
                                      </p:tavLst>
                                    </p:anim>
                                    <p:anim calcmode="lin" valueType="num">
                                      <p:cBhvr>
                                        <p:cTn id="12" dur="500" fill="hold"/>
                                        <p:tgtEl>
                                          <p:spTgt spid="3075"/>
                                        </p:tgtEl>
                                        <p:attrNameLst>
                                          <p:attrName>ppt_h</p:attrName>
                                        </p:attrNameLst>
                                      </p:cBhvr>
                                      <p:tavLst>
                                        <p:tav tm="0">
                                          <p:val>
                                            <p:fltVal val="0"/>
                                          </p:val>
                                        </p:tav>
                                        <p:tav tm="100000">
                                          <p:val>
                                            <p:strVal val="#ppt_h"/>
                                          </p:val>
                                        </p:tav>
                                      </p:tavLst>
                                    </p:anim>
                                  </p:childTnLst>
                                </p:cTn>
                              </p:par>
                              <p:par>
                                <p:cTn id="13" presetID="23" presetClass="entr" presetSubtype="16" fill="hold" nodeType="withEffect">
                                  <p:stCondLst>
                                    <p:cond delay="0"/>
                                  </p:stCondLst>
                                  <p:childTnLst>
                                    <p:set>
                                      <p:cBhvr>
                                        <p:cTn id="14" dur="1" fill="hold">
                                          <p:stCondLst>
                                            <p:cond delay="0"/>
                                          </p:stCondLst>
                                        </p:cTn>
                                        <p:tgtEl>
                                          <p:spTgt spid="7"/>
                                        </p:tgtEl>
                                        <p:attrNameLst>
                                          <p:attrName>style.visibility</p:attrName>
                                        </p:attrNameLst>
                                      </p:cBhvr>
                                      <p:to>
                                        <p:strVal val="visible"/>
                                      </p:to>
                                    </p:set>
                                    <p:anim calcmode="lin" valueType="num">
                                      <p:cBhvr>
                                        <p:cTn id="15" dur="500" fill="hold"/>
                                        <p:tgtEl>
                                          <p:spTgt spid="7"/>
                                        </p:tgtEl>
                                        <p:attrNameLst>
                                          <p:attrName>ppt_w</p:attrName>
                                        </p:attrNameLst>
                                      </p:cBhvr>
                                      <p:tavLst>
                                        <p:tav tm="0">
                                          <p:val>
                                            <p:fltVal val="0"/>
                                          </p:val>
                                        </p:tav>
                                        <p:tav tm="100000">
                                          <p:val>
                                            <p:strVal val="#ppt_w"/>
                                          </p:val>
                                        </p:tav>
                                      </p:tavLst>
                                    </p:anim>
                                    <p:anim calcmode="lin" valueType="num">
                                      <p:cBhvr>
                                        <p:cTn id="16" dur="500" fill="hold"/>
                                        <p:tgtEl>
                                          <p:spTgt spid="7"/>
                                        </p:tgtEl>
                                        <p:attrNameLst>
                                          <p:attrName>ppt_h</p:attrName>
                                        </p:attrNameLst>
                                      </p:cBhvr>
                                      <p:tavLst>
                                        <p:tav tm="0">
                                          <p:val>
                                            <p:fltVal val="0"/>
                                          </p:val>
                                        </p:tav>
                                        <p:tav tm="100000">
                                          <p:val>
                                            <p:strVal val="#ppt_h"/>
                                          </p:val>
                                        </p:tav>
                                      </p:tavLst>
                                    </p:anim>
                                  </p:childTnLst>
                                </p:cTn>
                              </p:par>
                              <p:par>
                                <p:cTn id="17" presetID="23" presetClass="entr" presetSubtype="16" fill="hold" grpId="0" nodeType="withEffect">
                                  <p:stCondLst>
                                    <p:cond delay="0"/>
                                  </p:stCondLst>
                                  <p:childTnLst>
                                    <p:set>
                                      <p:cBhvr>
                                        <p:cTn id="18" dur="1" fill="hold">
                                          <p:stCondLst>
                                            <p:cond delay="0"/>
                                          </p:stCondLst>
                                        </p:cTn>
                                        <p:tgtEl>
                                          <p:spTgt spid="19"/>
                                        </p:tgtEl>
                                        <p:attrNameLst>
                                          <p:attrName>style.visibility</p:attrName>
                                        </p:attrNameLst>
                                      </p:cBhvr>
                                      <p:to>
                                        <p:strVal val="visible"/>
                                      </p:to>
                                    </p:set>
                                    <p:anim calcmode="lin" valueType="num">
                                      <p:cBhvr>
                                        <p:cTn id="19" dur="500" fill="hold"/>
                                        <p:tgtEl>
                                          <p:spTgt spid="19"/>
                                        </p:tgtEl>
                                        <p:attrNameLst>
                                          <p:attrName>ppt_w</p:attrName>
                                        </p:attrNameLst>
                                      </p:cBhvr>
                                      <p:tavLst>
                                        <p:tav tm="0">
                                          <p:val>
                                            <p:fltVal val="0"/>
                                          </p:val>
                                        </p:tav>
                                        <p:tav tm="100000">
                                          <p:val>
                                            <p:strVal val="#ppt_w"/>
                                          </p:val>
                                        </p:tav>
                                      </p:tavLst>
                                    </p:anim>
                                    <p:anim calcmode="lin" valueType="num">
                                      <p:cBhvr>
                                        <p:cTn id="20" dur="500" fill="hold"/>
                                        <p:tgtEl>
                                          <p:spTgt spid="19"/>
                                        </p:tgtEl>
                                        <p:attrNameLst>
                                          <p:attrName>ppt_h</p:attrName>
                                        </p:attrNameLst>
                                      </p:cBhvr>
                                      <p:tavLst>
                                        <p:tav tm="0">
                                          <p:val>
                                            <p:fltVal val="0"/>
                                          </p:val>
                                        </p:tav>
                                        <p:tav tm="100000">
                                          <p:val>
                                            <p:strVal val="#ppt_h"/>
                                          </p:val>
                                        </p:tav>
                                      </p:tavLst>
                                    </p:anim>
                                  </p:childTnLst>
                                </p:cTn>
                              </p:par>
                              <p:par>
                                <p:cTn id="21" presetID="23" presetClass="entr" presetSubtype="16" fill="hold" grpId="0" nodeType="withEffect">
                                  <p:stCondLst>
                                    <p:cond delay="0"/>
                                  </p:stCondLst>
                                  <p:childTnLst>
                                    <p:set>
                                      <p:cBhvr>
                                        <p:cTn id="22" dur="1" fill="hold">
                                          <p:stCondLst>
                                            <p:cond delay="0"/>
                                          </p:stCondLst>
                                        </p:cTn>
                                        <p:tgtEl>
                                          <p:spTgt spid="20"/>
                                        </p:tgtEl>
                                        <p:attrNameLst>
                                          <p:attrName>style.visibility</p:attrName>
                                        </p:attrNameLst>
                                      </p:cBhvr>
                                      <p:to>
                                        <p:strVal val="visible"/>
                                      </p:to>
                                    </p:set>
                                    <p:anim calcmode="lin" valueType="num">
                                      <p:cBhvr>
                                        <p:cTn id="23" dur="500" fill="hold"/>
                                        <p:tgtEl>
                                          <p:spTgt spid="20"/>
                                        </p:tgtEl>
                                        <p:attrNameLst>
                                          <p:attrName>ppt_w</p:attrName>
                                        </p:attrNameLst>
                                      </p:cBhvr>
                                      <p:tavLst>
                                        <p:tav tm="0">
                                          <p:val>
                                            <p:fltVal val="0"/>
                                          </p:val>
                                        </p:tav>
                                        <p:tav tm="100000">
                                          <p:val>
                                            <p:strVal val="#ppt_w"/>
                                          </p:val>
                                        </p:tav>
                                      </p:tavLst>
                                    </p:anim>
                                    <p:anim calcmode="lin" valueType="num">
                                      <p:cBhvr>
                                        <p:cTn id="24" dur="500" fill="hold"/>
                                        <p:tgtEl>
                                          <p:spTgt spid="20"/>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p:bldP spid="20" grpId="0"/>
    </p:bldLst>
  </p:timing>
</p:sld>
</file>

<file path=ppt/slides/slide7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Content Placeholder 10"/>
          <p:cNvSpPr>
            <a:spLocks noGrp="1"/>
          </p:cNvSpPr>
          <p:nvPr>
            <p:ph sz="quarter" idx="13"/>
          </p:nvPr>
        </p:nvSpPr>
        <p:spPr>
          <a:xfrm>
            <a:off x="457200" y="3171825"/>
            <a:ext cx="6248400" cy="800219"/>
          </a:xfrm>
        </p:spPr>
        <p:txBody>
          <a:bodyPr wrap="square">
            <a:spAutoFit/>
          </a:bodyPr>
          <a:lstStyle/>
          <a:p>
            <a:pPr>
              <a:buNone/>
              <a:tabLst>
                <a:tab pos="182880" algn="l"/>
                <a:tab pos="457200" algn="l"/>
              </a:tabLst>
            </a:pPr>
            <a:r>
              <a:rPr lang="en-US" sz="2300" b="1" dirty="0" smtClean="0">
                <a:solidFill>
                  <a:schemeClr val="tx1"/>
                </a:solidFill>
                <a:latin typeface="Times New Roman" pitchFamily="18" charset="0"/>
                <a:cs typeface="Times New Roman" pitchFamily="18" charset="0"/>
              </a:rPr>
              <a:t>2. </a:t>
            </a:r>
            <a:r>
              <a:rPr lang="en-US" sz="2300" dirty="0" smtClean="0">
                <a:solidFill>
                  <a:schemeClr val="tx1"/>
                </a:solidFill>
                <a:latin typeface="Times New Roman" pitchFamily="18" charset="0"/>
                <a:cs typeface="Times New Roman" pitchFamily="18" charset="0"/>
              </a:rPr>
              <a:t>	</a:t>
            </a:r>
            <a:r>
              <a:rPr lang="en-US" sz="2300" dirty="0" smtClean="0">
                <a:solidFill>
                  <a:schemeClr val="tx1"/>
                </a:solidFill>
                <a:latin typeface="Times New Roman" pitchFamily="18" charset="0"/>
              </a:rPr>
              <a:t>(b)	If </a:t>
            </a:r>
            <a:r>
              <a:rPr lang="en-US" sz="2300" i="1" dirty="0" smtClean="0">
                <a:solidFill>
                  <a:schemeClr val="tx1"/>
                </a:solidFill>
                <a:latin typeface="Times New Roman" pitchFamily="18" charset="0"/>
              </a:rPr>
              <a:t>m</a:t>
            </a:r>
            <a:r>
              <a:rPr lang="en-US" sz="2300" dirty="0" smtClean="0">
                <a:solidFill>
                  <a:schemeClr val="tx1"/>
                </a:solidFill>
                <a:latin typeface="Times New Roman" pitchFamily="18" charset="0"/>
              </a:rPr>
              <a:t> </a:t>
            </a:r>
            <a:r>
              <a:rPr lang="en-US" sz="2300" dirty="0" smtClean="0">
                <a:solidFill>
                  <a:schemeClr val="tx1"/>
                </a:solidFill>
                <a:latin typeface="Times New Roman" pitchFamily="18" charset="0"/>
                <a:sym typeface="Symbol"/>
              </a:rPr>
              <a:t></a:t>
            </a:r>
            <a:r>
              <a:rPr lang="en-US" sz="2300" dirty="0" smtClean="0">
                <a:solidFill>
                  <a:schemeClr val="tx1"/>
                </a:solidFill>
                <a:latin typeface="Times New Roman" pitchFamily="18" charset="0"/>
              </a:rPr>
              <a:t> </a:t>
            </a:r>
            <a:r>
              <a:rPr lang="en-US" sz="2300" dirty="0" smtClean="0">
                <a:solidFill>
                  <a:schemeClr val="tx1"/>
                </a:solidFill>
                <a:latin typeface="Times New Roman" pitchFamily="18" charset="0"/>
                <a:sym typeface="Symbol"/>
              </a:rPr>
              <a:t></a:t>
            </a:r>
            <a:r>
              <a:rPr lang="en-US" sz="2300" dirty="0" smtClean="0">
                <a:solidFill>
                  <a:schemeClr val="tx1"/>
                </a:solidFill>
                <a:latin typeface="Times New Roman" pitchFamily="18" charset="0"/>
              </a:rPr>
              <a:t>2 and </a:t>
            </a:r>
            <a:r>
              <a:rPr lang="en-US" sz="2300" i="1" dirty="0" smtClean="0">
                <a:solidFill>
                  <a:schemeClr val="tx1"/>
                </a:solidFill>
                <a:latin typeface="Times New Roman" pitchFamily="18" charset="0"/>
              </a:rPr>
              <a:t>n</a:t>
            </a:r>
            <a:r>
              <a:rPr lang="en-US" sz="2300" dirty="0" smtClean="0">
                <a:solidFill>
                  <a:schemeClr val="tx1"/>
                </a:solidFill>
                <a:latin typeface="Times New Roman" pitchFamily="18" charset="0"/>
              </a:rPr>
              <a:t> </a:t>
            </a:r>
            <a:r>
              <a:rPr lang="en-US" sz="2300" dirty="0" smtClean="0">
                <a:solidFill>
                  <a:schemeClr val="tx1"/>
                </a:solidFill>
                <a:latin typeface="Times New Roman" pitchFamily="18" charset="0"/>
                <a:sym typeface="Symbol"/>
              </a:rPr>
              <a:t></a:t>
            </a:r>
            <a:r>
              <a:rPr lang="en-US" sz="2300" dirty="0" smtClean="0">
                <a:solidFill>
                  <a:schemeClr val="tx1"/>
                </a:solidFill>
                <a:latin typeface="Times New Roman" pitchFamily="18" charset="0"/>
              </a:rPr>
              <a:t> 5, calculate the value of</a:t>
            </a:r>
            <a:br>
              <a:rPr lang="en-US" sz="2300" dirty="0" smtClean="0">
                <a:solidFill>
                  <a:schemeClr val="tx1"/>
                </a:solidFill>
                <a:latin typeface="Times New Roman" pitchFamily="18" charset="0"/>
              </a:rPr>
            </a:br>
            <a:r>
              <a:rPr lang="en-US" sz="2300" dirty="0" smtClean="0">
                <a:solidFill>
                  <a:schemeClr val="tx1"/>
                </a:solidFill>
                <a:latin typeface="Times New Roman" pitchFamily="18" charset="0"/>
              </a:rPr>
              <a:t>         </a:t>
            </a:r>
            <a:r>
              <a:rPr lang="en-US" sz="2300" i="1" dirty="0" err="1" smtClean="0">
                <a:solidFill>
                  <a:schemeClr val="tx1"/>
                </a:solidFill>
                <a:latin typeface="Times New Roman" pitchFamily="18" charset="0"/>
              </a:rPr>
              <a:t>mn</a:t>
            </a:r>
            <a:r>
              <a:rPr lang="en-US" sz="2300" dirty="0" smtClean="0">
                <a:solidFill>
                  <a:schemeClr val="tx1"/>
                </a:solidFill>
                <a:latin typeface="Times New Roman" pitchFamily="18" charset="0"/>
              </a:rPr>
              <a:t> </a:t>
            </a:r>
            <a:r>
              <a:rPr lang="en-US" sz="2300" dirty="0" smtClean="0">
                <a:solidFill>
                  <a:schemeClr val="tx1"/>
                </a:solidFill>
                <a:latin typeface="Times New Roman" pitchFamily="18" charset="0"/>
                <a:sym typeface="Symbol"/>
              </a:rPr>
              <a:t></a:t>
            </a:r>
            <a:r>
              <a:rPr lang="en-US" sz="2300" dirty="0" smtClean="0">
                <a:solidFill>
                  <a:schemeClr val="tx1"/>
                </a:solidFill>
                <a:latin typeface="Times New Roman" pitchFamily="18" charset="0"/>
              </a:rPr>
              <a:t> </a:t>
            </a:r>
            <a:r>
              <a:rPr lang="en-US" sz="2300" i="1" dirty="0" smtClean="0">
                <a:solidFill>
                  <a:schemeClr val="tx1"/>
                </a:solidFill>
                <a:latin typeface="Times New Roman" pitchFamily="18" charset="0"/>
              </a:rPr>
              <a:t>n</a:t>
            </a:r>
            <a:r>
              <a:rPr lang="en-US" sz="2300" baseline="30000" dirty="0" smtClean="0">
                <a:solidFill>
                  <a:schemeClr val="tx1"/>
                </a:solidFill>
                <a:latin typeface="Times New Roman" pitchFamily="18" charset="0"/>
              </a:rPr>
              <a:t>2</a:t>
            </a:r>
            <a:r>
              <a:rPr lang="en-US" sz="2300" dirty="0" smtClean="0">
                <a:solidFill>
                  <a:schemeClr val="tx1"/>
                </a:solidFill>
                <a:latin typeface="Times New Roman" pitchFamily="18" charset="0"/>
              </a:rPr>
              <a:t>.</a:t>
            </a:r>
            <a:endParaRPr lang="en-US" sz="2300" dirty="0" smtClean="0">
              <a:solidFill>
                <a:schemeClr val="tx1"/>
              </a:solidFill>
              <a:latin typeface="Times New Roman" pitchFamily="18" charset="0"/>
              <a:cs typeface="Times New Roman" pitchFamily="18" charset="0"/>
            </a:endParaRPr>
          </a:p>
        </p:txBody>
      </p:sp>
      <p:sp>
        <p:nvSpPr>
          <p:cNvPr id="8" name="Notched Right Arrow 7"/>
          <p:cNvSpPr/>
          <p:nvPr/>
        </p:nvSpPr>
        <p:spPr>
          <a:xfrm>
            <a:off x="7162800" y="6019800"/>
            <a:ext cx="1782315" cy="685800"/>
          </a:xfrm>
          <a:prstGeom prst="notchedRightArrow">
            <a:avLst/>
          </a:prstGeom>
          <a:blipFill>
            <a:blip r:embed="rId2" cstate="print">
              <a:extLst>
                <a:ext uri="{BEBA8EAE-BF5A-486C-A8C5-ECC9F3942E4B}">
                  <a14:imgProps xmlns:a14="http://schemas.microsoft.com/office/drawing/2010/main" xmlns="">
                    <a14:imgLayer r:embed="rId3">
                      <a14:imgEffect>
                        <a14:brightnessContrast bright="-20000" contrast="-20000"/>
                      </a14:imgEffect>
                    </a14:imgLayer>
                  </a14:imgProps>
                </a:ex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ANSWER</a:t>
            </a:r>
            <a:endParaRPr lang="en-US" sz="2000" b="1" dirty="0">
              <a:latin typeface="Times New Roman" pitchFamily="18" charset="0"/>
              <a:cs typeface="Times New Roman" pitchFamily="18" charset="0"/>
            </a:endParaRPr>
          </a:p>
        </p:txBody>
      </p:sp>
      <p:sp>
        <p:nvSpPr>
          <p:cNvPr id="16" name="Rectangle 15"/>
          <p:cNvSpPr/>
          <p:nvPr/>
        </p:nvSpPr>
        <p:spPr>
          <a:xfrm>
            <a:off x="6477000" y="3560618"/>
            <a:ext cx="1322798" cy="446276"/>
          </a:xfrm>
          <a:prstGeom prst="rect">
            <a:avLst/>
          </a:prstGeom>
        </p:spPr>
        <p:txBody>
          <a:bodyPr wrap="none">
            <a:spAutoFit/>
          </a:bodyPr>
          <a:lstStyle/>
          <a:p>
            <a:r>
              <a:rPr lang="en-US" sz="2300" dirty="0" smtClean="0">
                <a:latin typeface="Times New Roman" pitchFamily="18" charset="0"/>
              </a:rPr>
              <a:t>(3 marks)</a:t>
            </a:r>
            <a:endParaRPr lang="en-US" sz="2300" dirty="0">
              <a:latin typeface="Times New Roman" pitchFamily="18" charset="0"/>
            </a:endParaRPr>
          </a:p>
        </p:txBody>
      </p:sp>
      <p:sp>
        <p:nvSpPr>
          <p:cNvPr id="5" name="TextBox 4"/>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4 Paper 2</a:t>
            </a:r>
          </a:p>
        </p:txBody>
      </p:sp>
    </p:spTree>
    <p:extLst>
      <p:ext uri="{BB962C8B-B14F-4D97-AF65-F5344CB8AC3E}">
        <p14:creationId xmlns:p14="http://schemas.microsoft.com/office/powerpoint/2010/main" xmlns="" val="71451342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16"/>
                                        </p:tgtEl>
                                        <p:attrNameLst>
                                          <p:attrName>style.visibility</p:attrName>
                                        </p:attrNameLst>
                                      </p:cBhvr>
                                      <p:to>
                                        <p:strVal val="visible"/>
                                      </p:to>
                                    </p:set>
                                    <p:anim calcmode="lin" valueType="num">
                                      <p:cBhvr>
                                        <p:cTn id="7" dur="500" fill="hold"/>
                                        <p:tgtEl>
                                          <p:spTgt spid="16"/>
                                        </p:tgtEl>
                                        <p:attrNameLst>
                                          <p:attrName>ppt_w</p:attrName>
                                        </p:attrNameLst>
                                      </p:cBhvr>
                                      <p:tavLst>
                                        <p:tav tm="0">
                                          <p:val>
                                            <p:fltVal val="0"/>
                                          </p:val>
                                        </p:tav>
                                        <p:tav tm="100000">
                                          <p:val>
                                            <p:strVal val="#ppt_w"/>
                                          </p:val>
                                        </p:tav>
                                      </p:tavLst>
                                    </p:anim>
                                    <p:anim calcmode="lin" valueType="num">
                                      <p:cBhvr>
                                        <p:cTn id="8" dur="500" fill="hold"/>
                                        <p:tgtEl>
                                          <p:spTgt spid="16"/>
                                        </p:tgtEl>
                                        <p:attrNameLst>
                                          <p:attrName>ppt_h</p:attrName>
                                        </p:attrNameLst>
                                      </p:cBhvr>
                                      <p:tavLst>
                                        <p:tav tm="0">
                                          <p:val>
                                            <p:fltVal val="0"/>
                                          </p:val>
                                        </p:tav>
                                        <p:tav tm="100000">
                                          <p:val>
                                            <p:strVal val="#ppt_h"/>
                                          </p:val>
                                        </p:tav>
                                      </p:tavLst>
                                    </p:anim>
                                  </p:childTnLst>
                                </p:cTn>
                              </p:par>
                              <p:par>
                                <p:cTn id="9" presetID="23" presetClass="entr" presetSubtype="16" fill="hold" grpId="0" nodeType="withEffect">
                                  <p:stCondLst>
                                    <p:cond delay="0"/>
                                  </p:stCondLst>
                                  <p:childTnLst>
                                    <p:set>
                                      <p:cBhvr>
                                        <p:cTn id="10" dur="1" fill="hold">
                                          <p:stCondLst>
                                            <p:cond delay="0"/>
                                          </p:stCondLst>
                                        </p:cTn>
                                        <p:tgtEl>
                                          <p:spTgt spid="11">
                                            <p:txEl>
                                              <p:pRg st="0" end="0"/>
                                            </p:txEl>
                                          </p:spTgt>
                                        </p:tgtEl>
                                        <p:attrNameLst>
                                          <p:attrName>style.visibility</p:attrName>
                                        </p:attrNameLst>
                                      </p:cBhvr>
                                      <p:to>
                                        <p:strVal val="visible"/>
                                      </p:to>
                                    </p:set>
                                    <p:anim calcmode="lin" valueType="num">
                                      <p:cBhvr>
                                        <p:cTn id="11" dur="500" fill="hold"/>
                                        <p:tgtEl>
                                          <p:spTgt spid="11">
                                            <p:txEl>
                                              <p:pRg st="0" end="0"/>
                                            </p:txEl>
                                          </p:spTgt>
                                        </p:tgtEl>
                                        <p:attrNameLst>
                                          <p:attrName>ppt_w</p:attrName>
                                        </p:attrNameLst>
                                      </p:cBhvr>
                                      <p:tavLst>
                                        <p:tav tm="0">
                                          <p:val>
                                            <p:fltVal val="0"/>
                                          </p:val>
                                        </p:tav>
                                        <p:tav tm="100000">
                                          <p:val>
                                            <p:strVal val="#ppt_w"/>
                                          </p:val>
                                        </p:tav>
                                      </p:tavLst>
                                    </p:anim>
                                    <p:anim calcmode="lin" valueType="num">
                                      <p:cBhvr>
                                        <p:cTn id="12" dur="500" fill="hold"/>
                                        <p:tgtEl>
                                          <p:spTgt spid="11">
                                            <p:txEl>
                                              <p:pRg st="0" end="0"/>
                                            </p:txEl>
                                          </p:spTgt>
                                        </p:tgtEl>
                                        <p:attrNameLst>
                                          <p:attrName>ppt_h</p:attrName>
                                        </p:attrNameLst>
                                      </p:cBhvr>
                                      <p:tavLst>
                                        <p:tav tm="0">
                                          <p:val>
                                            <p:fltVal val="0"/>
                                          </p:val>
                                        </p:tav>
                                        <p:tav tm="100000">
                                          <p:val>
                                            <p:strVal val="#ppt_h"/>
                                          </p:val>
                                        </p:tav>
                                      </p:tavLst>
                                    </p:anim>
                                  </p:childTnLst>
                                </p:cTn>
                              </p:par>
                            </p:childTnLst>
                          </p:cTn>
                        </p:par>
                      </p:childTnLst>
                    </p:cTn>
                  </p:par>
                  <p:par>
                    <p:cTn id="13" fill="hold">
                      <p:stCondLst>
                        <p:cond delay="indefinite"/>
                      </p:stCondLst>
                      <p:childTnLst>
                        <p:par>
                          <p:cTn id="14" fill="hold">
                            <p:stCondLst>
                              <p:cond delay="0"/>
                            </p:stCondLst>
                            <p:childTnLst>
                              <p:par>
                                <p:cTn id="15" presetID="3" presetClass="entr" presetSubtype="10" fill="hold" grpId="0" nodeType="clickEffect">
                                  <p:stCondLst>
                                    <p:cond delay="0"/>
                                  </p:stCondLst>
                                  <p:childTnLst>
                                    <p:set>
                                      <p:cBhvr>
                                        <p:cTn id="16" dur="1" fill="hold">
                                          <p:stCondLst>
                                            <p:cond delay="0"/>
                                          </p:stCondLst>
                                        </p:cTn>
                                        <p:tgtEl>
                                          <p:spTgt spid="8"/>
                                        </p:tgtEl>
                                        <p:attrNameLst>
                                          <p:attrName>style.visibility</p:attrName>
                                        </p:attrNameLst>
                                      </p:cBhvr>
                                      <p:to>
                                        <p:strVal val="visible"/>
                                      </p:to>
                                    </p:set>
                                    <p:animEffect transition="in" filter="blinds(horizontal)">
                                      <p:cBhvr>
                                        <p:cTn id="1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build="p"/>
      <p:bldP spid="8" grpId="0" animBg="1"/>
      <p:bldP spid="16" grpId="0"/>
    </p:bldLst>
  </p:timing>
</p:sld>
</file>

<file path=ppt/slides/slide7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TextBox 11"/>
          <p:cNvSpPr txBox="1"/>
          <p:nvPr/>
        </p:nvSpPr>
        <p:spPr>
          <a:xfrm>
            <a:off x="466725" y="2856328"/>
            <a:ext cx="2686050" cy="451406"/>
          </a:xfrm>
          <a:prstGeom prst="rect">
            <a:avLst/>
          </a:prstGeom>
          <a:noFill/>
        </p:spPr>
        <p:txBody>
          <a:bodyPr wrap="square" rtlCol="0">
            <a:spAutoFit/>
          </a:bodyPr>
          <a:lstStyle/>
          <a:p>
            <a:pPr marL="457200" indent="-457200">
              <a:lnSpc>
                <a:spcPts val="2800"/>
              </a:lnSpc>
              <a:spcAft>
                <a:spcPct val="50000"/>
              </a:spcAft>
              <a:tabLst>
                <a:tab pos="1257300" algn="l"/>
              </a:tabLst>
            </a:pPr>
            <a:r>
              <a:rPr lang="en-US" sz="2300" b="1" dirty="0" smtClean="0">
                <a:latin typeface="Times New Roman" pitchFamily="18" charset="0"/>
                <a:cs typeface="Times New Roman" pitchFamily="18" charset="0"/>
              </a:rPr>
              <a:t>2.</a:t>
            </a:r>
            <a:r>
              <a:rPr lang="en-US" sz="2300" dirty="0" smtClean="0">
                <a:latin typeface="Times New Roman" pitchFamily="18" charset="0"/>
                <a:cs typeface="Times New Roman" pitchFamily="18" charset="0"/>
              </a:rPr>
              <a:t>	(b)	</a:t>
            </a:r>
            <a:r>
              <a:rPr lang="en-US" sz="2300" i="1" dirty="0" err="1" smtClean="0">
                <a:latin typeface="Times New Roman" pitchFamily="18" charset="0"/>
                <a:cs typeface="Times New Roman" pitchFamily="18" charset="0"/>
              </a:rPr>
              <a:t>mn</a:t>
            </a:r>
            <a:r>
              <a:rPr lang="en-US" sz="2300" dirty="0" smtClean="0">
                <a:latin typeface="Times New Roman" pitchFamily="18" charset="0"/>
                <a:cs typeface="Times New Roman" pitchFamily="18" charset="0"/>
              </a:rPr>
              <a:t> – </a:t>
            </a:r>
            <a:r>
              <a:rPr lang="en-US" sz="2300" i="1" dirty="0" smtClean="0">
                <a:latin typeface="Times New Roman" pitchFamily="18" charset="0"/>
                <a:cs typeface="Times New Roman" pitchFamily="18" charset="0"/>
              </a:rPr>
              <a:t>n</a:t>
            </a:r>
            <a:r>
              <a:rPr lang="en-US" sz="2300" baseline="30000" dirty="0" smtClean="0">
                <a:latin typeface="Times New Roman" pitchFamily="18" charset="0"/>
                <a:cs typeface="Times New Roman" pitchFamily="18" charset="0"/>
              </a:rPr>
              <a:t>2</a:t>
            </a:r>
            <a:endParaRPr lang="en-US" sz="2300" baseline="30000" dirty="0">
              <a:latin typeface="Times New Roman" pitchFamily="18" charset="0"/>
              <a:cs typeface="Times New Roman" pitchFamily="18" charset="0"/>
            </a:endParaRPr>
          </a:p>
        </p:txBody>
      </p:sp>
      <p:sp>
        <p:nvSpPr>
          <p:cNvPr id="9" name="TextBox 8"/>
          <p:cNvSpPr txBox="1"/>
          <p:nvPr/>
        </p:nvSpPr>
        <p:spPr>
          <a:xfrm>
            <a:off x="1466850" y="3382972"/>
            <a:ext cx="1885950" cy="451406"/>
          </a:xfrm>
          <a:prstGeom prst="rect">
            <a:avLst/>
          </a:prstGeom>
          <a:noFill/>
        </p:spPr>
        <p:txBody>
          <a:bodyPr wrap="square" rtlCol="0">
            <a:spAutoFit/>
          </a:bodyPr>
          <a:lstStyle/>
          <a:p>
            <a:pPr marL="457200" indent="-457200">
              <a:lnSpc>
                <a:spcPts val="2800"/>
              </a:lnSpc>
              <a:spcAft>
                <a:spcPct val="50000"/>
              </a:spcAft>
              <a:tabLst>
                <a:tab pos="1257300" algn="l"/>
              </a:tabLst>
            </a:pPr>
            <a:r>
              <a:rPr lang="en-US" sz="2300" dirty="0" smtClean="0">
                <a:latin typeface="Times New Roman" pitchFamily="18" charset="0"/>
                <a:cs typeface="Times New Roman" pitchFamily="18" charset="0"/>
              </a:rPr>
              <a:t>= (–2) (5) – 5</a:t>
            </a:r>
            <a:r>
              <a:rPr lang="en-US" sz="2300" baseline="30000" dirty="0" smtClean="0">
                <a:latin typeface="Times New Roman" pitchFamily="18" charset="0"/>
                <a:cs typeface="Times New Roman" pitchFamily="18" charset="0"/>
              </a:rPr>
              <a:t>2</a:t>
            </a:r>
            <a:endParaRPr lang="en-US" sz="2300" baseline="30000" dirty="0">
              <a:latin typeface="Times New Roman" pitchFamily="18" charset="0"/>
              <a:cs typeface="Times New Roman" pitchFamily="18" charset="0"/>
            </a:endParaRPr>
          </a:p>
        </p:txBody>
      </p:sp>
      <p:sp>
        <p:nvSpPr>
          <p:cNvPr id="10" name="TextBox 9"/>
          <p:cNvSpPr txBox="1"/>
          <p:nvPr/>
        </p:nvSpPr>
        <p:spPr>
          <a:xfrm>
            <a:off x="1457325" y="3912641"/>
            <a:ext cx="1885950" cy="451406"/>
          </a:xfrm>
          <a:prstGeom prst="rect">
            <a:avLst/>
          </a:prstGeom>
          <a:noFill/>
        </p:spPr>
        <p:txBody>
          <a:bodyPr wrap="square" rtlCol="0">
            <a:spAutoFit/>
          </a:bodyPr>
          <a:lstStyle/>
          <a:p>
            <a:pPr marL="457200" indent="-457200">
              <a:lnSpc>
                <a:spcPts val="2800"/>
              </a:lnSpc>
              <a:spcAft>
                <a:spcPct val="50000"/>
              </a:spcAft>
              <a:tabLst>
                <a:tab pos="1257300" algn="l"/>
              </a:tabLst>
            </a:pPr>
            <a:r>
              <a:rPr lang="en-US" sz="2300" dirty="0" smtClean="0">
                <a:latin typeface="Times New Roman" pitchFamily="18" charset="0"/>
                <a:cs typeface="Times New Roman" pitchFamily="18" charset="0"/>
              </a:rPr>
              <a:t>= –10 – 25</a:t>
            </a:r>
            <a:endParaRPr lang="en-US" sz="2300" baseline="30000" dirty="0">
              <a:latin typeface="Times New Roman" pitchFamily="18" charset="0"/>
              <a:cs typeface="Times New Roman" pitchFamily="18" charset="0"/>
            </a:endParaRPr>
          </a:p>
        </p:txBody>
      </p:sp>
      <p:sp>
        <p:nvSpPr>
          <p:cNvPr id="11" name="TextBox 10"/>
          <p:cNvSpPr txBox="1"/>
          <p:nvPr/>
        </p:nvSpPr>
        <p:spPr>
          <a:xfrm>
            <a:off x="1457325" y="4522241"/>
            <a:ext cx="1885950" cy="430759"/>
          </a:xfrm>
          <a:prstGeom prst="rect">
            <a:avLst/>
          </a:prstGeom>
          <a:noFill/>
        </p:spPr>
        <p:txBody>
          <a:bodyPr wrap="square" rtlCol="0">
            <a:spAutoFit/>
          </a:bodyPr>
          <a:lstStyle/>
          <a:p>
            <a:pPr marL="457200" indent="-457200">
              <a:lnSpc>
                <a:spcPts val="2800"/>
              </a:lnSpc>
              <a:spcAft>
                <a:spcPct val="50000"/>
              </a:spcAft>
              <a:tabLst>
                <a:tab pos="1257300" algn="l"/>
              </a:tabLst>
            </a:pPr>
            <a:r>
              <a:rPr lang="en-US" sz="2300" dirty="0" smtClean="0">
                <a:latin typeface="Times New Roman" pitchFamily="18" charset="0"/>
                <a:cs typeface="Times New Roman" pitchFamily="18" charset="0"/>
              </a:rPr>
              <a:t>= </a:t>
            </a:r>
            <a:r>
              <a:rPr lang="en-US" sz="2300" dirty="0" smtClean="0">
                <a:solidFill>
                  <a:srgbClr val="FF0000"/>
                </a:solidFill>
                <a:latin typeface="Times New Roman" pitchFamily="18" charset="0"/>
                <a:cs typeface="Times New Roman" pitchFamily="18" charset="0"/>
              </a:rPr>
              <a:t>–35</a:t>
            </a:r>
            <a:endParaRPr lang="en-US" sz="2300" baseline="30000" dirty="0">
              <a:solidFill>
                <a:srgbClr val="FF0000"/>
              </a:solidFill>
              <a:latin typeface="Times New Roman" pitchFamily="18" charset="0"/>
              <a:cs typeface="Times New Roman" pitchFamily="18" charset="0"/>
            </a:endParaRPr>
          </a:p>
        </p:txBody>
      </p:sp>
      <p:sp>
        <p:nvSpPr>
          <p:cNvPr id="6" name="TextBox 5"/>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4 Paper 2</a:t>
            </a:r>
          </a:p>
        </p:txBody>
      </p:sp>
    </p:spTree>
    <p:extLst>
      <p:ext uri="{BB962C8B-B14F-4D97-AF65-F5344CB8AC3E}">
        <p14:creationId xmlns:p14="http://schemas.microsoft.com/office/powerpoint/2010/main" xmlns="" val="186244745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p:cTn id="7" dur="500" fill="hold"/>
                                        <p:tgtEl>
                                          <p:spTgt spid="12"/>
                                        </p:tgtEl>
                                        <p:attrNameLst>
                                          <p:attrName>ppt_w</p:attrName>
                                        </p:attrNameLst>
                                      </p:cBhvr>
                                      <p:tavLst>
                                        <p:tav tm="0">
                                          <p:val>
                                            <p:fltVal val="0"/>
                                          </p:val>
                                        </p:tav>
                                        <p:tav tm="100000">
                                          <p:val>
                                            <p:strVal val="#ppt_w"/>
                                          </p:val>
                                        </p:tav>
                                      </p:tavLst>
                                    </p:anim>
                                    <p:anim calcmode="lin" valueType="num">
                                      <p:cBhvr>
                                        <p:cTn id="8" dur="500" fill="hold"/>
                                        <p:tgtEl>
                                          <p:spTgt spid="12"/>
                                        </p:tgtEl>
                                        <p:attrNameLst>
                                          <p:attrName>ppt_h</p:attrName>
                                        </p:attrNameLst>
                                      </p:cBhvr>
                                      <p:tavLst>
                                        <p:tav tm="0">
                                          <p:val>
                                            <p:fltVal val="0"/>
                                          </p:val>
                                        </p:tav>
                                        <p:tav tm="100000">
                                          <p:val>
                                            <p:strVal val="#ppt_h"/>
                                          </p:val>
                                        </p:tav>
                                      </p:tavLst>
                                    </p:anim>
                                  </p:childTnLst>
                                </p:cTn>
                              </p:par>
                              <p:par>
                                <p:cTn id="9" presetID="23" presetClass="entr" presetSubtype="16" fill="hold" grpId="0" nodeType="withEffect">
                                  <p:stCondLst>
                                    <p:cond delay="0"/>
                                  </p:stCondLst>
                                  <p:childTnLst>
                                    <p:set>
                                      <p:cBhvr>
                                        <p:cTn id="10" dur="1" fill="hold">
                                          <p:stCondLst>
                                            <p:cond delay="0"/>
                                          </p:stCondLst>
                                        </p:cTn>
                                        <p:tgtEl>
                                          <p:spTgt spid="9"/>
                                        </p:tgtEl>
                                        <p:attrNameLst>
                                          <p:attrName>style.visibility</p:attrName>
                                        </p:attrNameLst>
                                      </p:cBhvr>
                                      <p:to>
                                        <p:strVal val="visible"/>
                                      </p:to>
                                    </p:set>
                                    <p:anim calcmode="lin" valueType="num">
                                      <p:cBhvr>
                                        <p:cTn id="11" dur="500" fill="hold"/>
                                        <p:tgtEl>
                                          <p:spTgt spid="9"/>
                                        </p:tgtEl>
                                        <p:attrNameLst>
                                          <p:attrName>ppt_w</p:attrName>
                                        </p:attrNameLst>
                                      </p:cBhvr>
                                      <p:tavLst>
                                        <p:tav tm="0">
                                          <p:val>
                                            <p:fltVal val="0"/>
                                          </p:val>
                                        </p:tav>
                                        <p:tav tm="100000">
                                          <p:val>
                                            <p:strVal val="#ppt_w"/>
                                          </p:val>
                                        </p:tav>
                                      </p:tavLst>
                                    </p:anim>
                                    <p:anim calcmode="lin" valueType="num">
                                      <p:cBhvr>
                                        <p:cTn id="12" dur="500" fill="hold"/>
                                        <p:tgtEl>
                                          <p:spTgt spid="9"/>
                                        </p:tgtEl>
                                        <p:attrNameLst>
                                          <p:attrName>ppt_h</p:attrName>
                                        </p:attrNameLst>
                                      </p:cBhvr>
                                      <p:tavLst>
                                        <p:tav tm="0">
                                          <p:val>
                                            <p:fltVal val="0"/>
                                          </p:val>
                                        </p:tav>
                                        <p:tav tm="100000">
                                          <p:val>
                                            <p:strVal val="#ppt_h"/>
                                          </p:val>
                                        </p:tav>
                                      </p:tavLst>
                                    </p:anim>
                                  </p:childTnLst>
                                </p:cTn>
                              </p:par>
                              <p:par>
                                <p:cTn id="13" presetID="23" presetClass="entr" presetSubtype="16" fill="hold" grpId="0" nodeType="withEffect">
                                  <p:stCondLst>
                                    <p:cond delay="0"/>
                                  </p:stCondLst>
                                  <p:childTnLst>
                                    <p:set>
                                      <p:cBhvr>
                                        <p:cTn id="14" dur="1" fill="hold">
                                          <p:stCondLst>
                                            <p:cond delay="0"/>
                                          </p:stCondLst>
                                        </p:cTn>
                                        <p:tgtEl>
                                          <p:spTgt spid="10"/>
                                        </p:tgtEl>
                                        <p:attrNameLst>
                                          <p:attrName>style.visibility</p:attrName>
                                        </p:attrNameLst>
                                      </p:cBhvr>
                                      <p:to>
                                        <p:strVal val="visible"/>
                                      </p:to>
                                    </p:set>
                                    <p:anim calcmode="lin" valueType="num">
                                      <p:cBhvr>
                                        <p:cTn id="15" dur="500" fill="hold"/>
                                        <p:tgtEl>
                                          <p:spTgt spid="10"/>
                                        </p:tgtEl>
                                        <p:attrNameLst>
                                          <p:attrName>ppt_w</p:attrName>
                                        </p:attrNameLst>
                                      </p:cBhvr>
                                      <p:tavLst>
                                        <p:tav tm="0">
                                          <p:val>
                                            <p:fltVal val="0"/>
                                          </p:val>
                                        </p:tav>
                                        <p:tav tm="100000">
                                          <p:val>
                                            <p:strVal val="#ppt_w"/>
                                          </p:val>
                                        </p:tav>
                                      </p:tavLst>
                                    </p:anim>
                                    <p:anim calcmode="lin" valueType="num">
                                      <p:cBhvr>
                                        <p:cTn id="16" dur="500" fill="hold"/>
                                        <p:tgtEl>
                                          <p:spTgt spid="10"/>
                                        </p:tgtEl>
                                        <p:attrNameLst>
                                          <p:attrName>ppt_h</p:attrName>
                                        </p:attrNameLst>
                                      </p:cBhvr>
                                      <p:tavLst>
                                        <p:tav tm="0">
                                          <p:val>
                                            <p:fltVal val="0"/>
                                          </p:val>
                                        </p:tav>
                                        <p:tav tm="100000">
                                          <p:val>
                                            <p:strVal val="#ppt_h"/>
                                          </p:val>
                                        </p:tav>
                                      </p:tavLst>
                                    </p:anim>
                                  </p:childTnLst>
                                </p:cTn>
                              </p:par>
                              <p:par>
                                <p:cTn id="17" presetID="23" presetClass="entr" presetSubtype="16" fill="hold" grpId="0" nodeType="withEffect">
                                  <p:stCondLst>
                                    <p:cond delay="0"/>
                                  </p:stCondLst>
                                  <p:childTnLst>
                                    <p:set>
                                      <p:cBhvr>
                                        <p:cTn id="18" dur="1" fill="hold">
                                          <p:stCondLst>
                                            <p:cond delay="0"/>
                                          </p:stCondLst>
                                        </p:cTn>
                                        <p:tgtEl>
                                          <p:spTgt spid="11"/>
                                        </p:tgtEl>
                                        <p:attrNameLst>
                                          <p:attrName>style.visibility</p:attrName>
                                        </p:attrNameLst>
                                      </p:cBhvr>
                                      <p:to>
                                        <p:strVal val="visible"/>
                                      </p:to>
                                    </p:set>
                                    <p:anim calcmode="lin" valueType="num">
                                      <p:cBhvr>
                                        <p:cTn id="19" dur="500" fill="hold"/>
                                        <p:tgtEl>
                                          <p:spTgt spid="11"/>
                                        </p:tgtEl>
                                        <p:attrNameLst>
                                          <p:attrName>ppt_w</p:attrName>
                                        </p:attrNameLst>
                                      </p:cBhvr>
                                      <p:tavLst>
                                        <p:tav tm="0">
                                          <p:val>
                                            <p:fltVal val="0"/>
                                          </p:val>
                                        </p:tav>
                                        <p:tav tm="100000">
                                          <p:val>
                                            <p:strVal val="#ppt_w"/>
                                          </p:val>
                                        </p:tav>
                                      </p:tavLst>
                                    </p:anim>
                                    <p:anim calcmode="lin" valueType="num">
                                      <p:cBhvr>
                                        <p:cTn id="20" dur="500" fill="hold"/>
                                        <p:tgtEl>
                                          <p:spTgt spid="11"/>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P spid="9" grpId="0"/>
      <p:bldP spid="10" grpId="0"/>
      <p:bldP spid="11" grpId="0"/>
    </p:bldLst>
  </p:timing>
</p:sld>
</file>

<file path=ppt/slides/slide7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Content Placeholder 10"/>
          <p:cNvSpPr>
            <a:spLocks noGrp="1"/>
          </p:cNvSpPr>
          <p:nvPr>
            <p:ph sz="quarter" idx="13"/>
          </p:nvPr>
        </p:nvSpPr>
        <p:spPr>
          <a:xfrm>
            <a:off x="457200" y="3171825"/>
            <a:ext cx="6248400" cy="446276"/>
          </a:xfrm>
        </p:spPr>
        <p:txBody>
          <a:bodyPr wrap="square">
            <a:spAutoFit/>
          </a:bodyPr>
          <a:lstStyle/>
          <a:p>
            <a:pPr>
              <a:buNone/>
              <a:tabLst>
                <a:tab pos="182880" algn="l"/>
                <a:tab pos="457200" algn="l"/>
              </a:tabLst>
            </a:pPr>
            <a:r>
              <a:rPr lang="en-US" sz="2300" b="1" dirty="0" smtClean="0">
                <a:solidFill>
                  <a:schemeClr val="tx1"/>
                </a:solidFill>
                <a:latin typeface="Times New Roman" pitchFamily="18" charset="0"/>
                <a:cs typeface="Times New Roman" pitchFamily="18" charset="0"/>
              </a:rPr>
              <a:t>2. </a:t>
            </a:r>
            <a:r>
              <a:rPr lang="en-US" sz="2300" dirty="0" smtClean="0">
                <a:solidFill>
                  <a:schemeClr val="tx1"/>
                </a:solidFill>
                <a:latin typeface="Times New Roman" pitchFamily="18" charset="0"/>
                <a:cs typeface="Times New Roman" pitchFamily="18" charset="0"/>
              </a:rPr>
              <a:t>	</a:t>
            </a:r>
            <a:r>
              <a:rPr lang="en-US" sz="2300" dirty="0" smtClean="0">
                <a:solidFill>
                  <a:schemeClr val="tx1"/>
                </a:solidFill>
                <a:latin typeface="Times New Roman" pitchFamily="18" charset="0"/>
              </a:rPr>
              <a:t>(c)	 Solve the equation</a:t>
            </a:r>
            <a:endParaRPr lang="en-US" sz="2300" dirty="0" smtClean="0">
              <a:solidFill>
                <a:schemeClr val="tx1"/>
              </a:solidFill>
              <a:latin typeface="Times New Roman" pitchFamily="18" charset="0"/>
              <a:cs typeface="Times New Roman" pitchFamily="18" charset="0"/>
            </a:endParaRPr>
          </a:p>
        </p:txBody>
      </p:sp>
      <p:sp>
        <p:nvSpPr>
          <p:cNvPr id="8" name="Notched Right Arrow 7"/>
          <p:cNvSpPr/>
          <p:nvPr/>
        </p:nvSpPr>
        <p:spPr>
          <a:xfrm>
            <a:off x="7162800" y="6019800"/>
            <a:ext cx="1782315" cy="685800"/>
          </a:xfrm>
          <a:prstGeom prst="notchedRightArrow">
            <a:avLst/>
          </a:prstGeom>
          <a:blipFill>
            <a:blip r:embed="rId2" cstate="print">
              <a:extLst>
                <a:ext uri="{BEBA8EAE-BF5A-486C-A8C5-ECC9F3942E4B}">
                  <a14:imgProps xmlns:a14="http://schemas.microsoft.com/office/drawing/2010/main" xmlns="">
                    <a14:imgLayer r:embed="rId3">
                      <a14:imgEffect>
                        <a14:brightnessContrast bright="-20000" contrast="-20000"/>
                      </a14:imgEffect>
                    </a14:imgLayer>
                  </a14:imgProps>
                </a:ex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ANSWER</a:t>
            </a:r>
            <a:endParaRPr lang="en-US" sz="2000" b="1" dirty="0">
              <a:latin typeface="Times New Roman" pitchFamily="18" charset="0"/>
              <a:cs typeface="Times New Roman" pitchFamily="18" charset="0"/>
            </a:endParaRPr>
          </a:p>
        </p:txBody>
      </p:sp>
      <p:pic>
        <p:nvPicPr>
          <p:cNvPr id="4098" name="Picture 2" descr="\\172.16.2.26\Conver\CARRIBEAN\MATHEMATICS_VOL-1_PPT_DESIGN\Incoming\Equations\Revision_Exam_4_Paper_2\Eqn018.wmf"/>
          <p:cNvPicPr>
            <a:picLocks noChangeAspect="1" noChangeArrowheads="1"/>
          </p:cNvPicPr>
          <p:nvPr/>
        </p:nvPicPr>
        <p:blipFill>
          <a:blip r:embed="rId4" cstate="print"/>
          <a:srcRect/>
          <a:stretch>
            <a:fillRect/>
          </a:stretch>
        </p:blipFill>
        <p:spPr bwMode="auto">
          <a:xfrm>
            <a:off x="1514475" y="3971925"/>
            <a:ext cx="1473200" cy="711200"/>
          </a:xfrm>
          <a:prstGeom prst="rect">
            <a:avLst/>
          </a:prstGeom>
          <a:noFill/>
        </p:spPr>
      </p:pic>
      <p:sp>
        <p:nvSpPr>
          <p:cNvPr id="7" name="Rectangle 6"/>
          <p:cNvSpPr/>
          <p:nvPr/>
        </p:nvSpPr>
        <p:spPr>
          <a:xfrm>
            <a:off x="5410200" y="3886200"/>
            <a:ext cx="2076493" cy="800219"/>
          </a:xfrm>
          <a:prstGeom prst="rect">
            <a:avLst/>
          </a:prstGeom>
        </p:spPr>
        <p:txBody>
          <a:bodyPr wrap="square" anchor="t" anchorCtr="1">
            <a:spAutoFit/>
          </a:bodyPr>
          <a:lstStyle/>
          <a:p>
            <a:pPr indent="-4800600" algn="r">
              <a:buFontTx/>
              <a:buNone/>
            </a:pPr>
            <a:r>
              <a:rPr lang="en-US" sz="2300" dirty="0" smtClean="0">
                <a:latin typeface="Times New Roman" pitchFamily="18" charset="0"/>
                <a:cs typeface="Times New Roman" pitchFamily="18" charset="0"/>
              </a:rPr>
              <a:t>(4 </a:t>
            </a:r>
            <a:r>
              <a:rPr lang="en-US" sz="2300" dirty="0">
                <a:latin typeface="Times New Roman" pitchFamily="18" charset="0"/>
                <a:cs typeface="Times New Roman" pitchFamily="18" charset="0"/>
              </a:rPr>
              <a:t>marks</a:t>
            </a:r>
            <a:r>
              <a:rPr lang="en-US" sz="2300" dirty="0" smtClean="0">
                <a:latin typeface="Times New Roman" pitchFamily="18" charset="0"/>
                <a:cs typeface="Times New Roman" pitchFamily="18" charset="0"/>
              </a:rPr>
              <a:t>)</a:t>
            </a:r>
            <a:br>
              <a:rPr lang="en-US" sz="2300" dirty="0" smtClean="0">
                <a:latin typeface="Times New Roman" pitchFamily="18" charset="0"/>
                <a:cs typeface="Times New Roman" pitchFamily="18" charset="0"/>
              </a:rPr>
            </a:br>
            <a:r>
              <a:rPr lang="en-US" sz="2300" dirty="0" smtClean="0">
                <a:latin typeface="Times New Roman" pitchFamily="18" charset="0"/>
                <a:cs typeface="Times New Roman" pitchFamily="18" charset="0"/>
              </a:rPr>
              <a:t>Total 10 marks</a:t>
            </a:r>
            <a:endParaRPr lang="en-US" sz="2300" dirty="0">
              <a:latin typeface="Times New Roman" pitchFamily="18" charset="0"/>
              <a:cs typeface="Times New Roman" pitchFamily="18" charset="0"/>
            </a:endParaRPr>
          </a:p>
        </p:txBody>
      </p:sp>
      <p:sp>
        <p:nvSpPr>
          <p:cNvPr id="6" name="TextBox 5"/>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4 Paper 2</a:t>
            </a:r>
          </a:p>
        </p:txBody>
      </p:sp>
    </p:spTree>
    <p:extLst>
      <p:ext uri="{BB962C8B-B14F-4D97-AF65-F5344CB8AC3E}">
        <p14:creationId xmlns:p14="http://schemas.microsoft.com/office/powerpoint/2010/main" xmlns="" val="71451342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500" fill="hold"/>
                                        <p:tgtEl>
                                          <p:spTgt spid="7"/>
                                        </p:tgtEl>
                                        <p:attrNameLst>
                                          <p:attrName>ppt_w</p:attrName>
                                        </p:attrNameLst>
                                      </p:cBhvr>
                                      <p:tavLst>
                                        <p:tav tm="0">
                                          <p:val>
                                            <p:fltVal val="0"/>
                                          </p:val>
                                        </p:tav>
                                        <p:tav tm="100000">
                                          <p:val>
                                            <p:strVal val="#ppt_w"/>
                                          </p:val>
                                        </p:tav>
                                      </p:tavLst>
                                    </p:anim>
                                    <p:anim calcmode="lin" valueType="num">
                                      <p:cBhvr>
                                        <p:cTn id="8" dur="500" fill="hold"/>
                                        <p:tgtEl>
                                          <p:spTgt spid="7"/>
                                        </p:tgtEl>
                                        <p:attrNameLst>
                                          <p:attrName>ppt_h</p:attrName>
                                        </p:attrNameLst>
                                      </p:cBhvr>
                                      <p:tavLst>
                                        <p:tav tm="0">
                                          <p:val>
                                            <p:fltVal val="0"/>
                                          </p:val>
                                        </p:tav>
                                        <p:tav tm="100000">
                                          <p:val>
                                            <p:strVal val="#ppt_h"/>
                                          </p:val>
                                        </p:tav>
                                      </p:tavLst>
                                    </p:anim>
                                    <p:animEffect transition="in" filter="fade">
                                      <p:cBhvr>
                                        <p:cTn id="9" dur="500"/>
                                        <p:tgtEl>
                                          <p:spTgt spid="7"/>
                                        </p:tgtEl>
                                      </p:cBhvr>
                                    </p:animEffect>
                                  </p:childTnLst>
                                </p:cTn>
                              </p:par>
                              <p:par>
                                <p:cTn id="10" presetID="23" presetClass="entr" presetSubtype="16" fill="hold" grpId="0" nodeType="withEffect">
                                  <p:stCondLst>
                                    <p:cond delay="0"/>
                                  </p:stCondLst>
                                  <p:childTnLst>
                                    <p:set>
                                      <p:cBhvr>
                                        <p:cTn id="11" dur="1" fill="hold">
                                          <p:stCondLst>
                                            <p:cond delay="0"/>
                                          </p:stCondLst>
                                        </p:cTn>
                                        <p:tgtEl>
                                          <p:spTgt spid="11">
                                            <p:txEl>
                                              <p:pRg st="0" end="0"/>
                                            </p:txEl>
                                          </p:spTgt>
                                        </p:tgtEl>
                                        <p:attrNameLst>
                                          <p:attrName>style.visibility</p:attrName>
                                        </p:attrNameLst>
                                      </p:cBhvr>
                                      <p:to>
                                        <p:strVal val="visible"/>
                                      </p:to>
                                    </p:set>
                                    <p:anim calcmode="lin" valueType="num">
                                      <p:cBhvr>
                                        <p:cTn id="12" dur="500" fill="hold"/>
                                        <p:tgtEl>
                                          <p:spTgt spid="11">
                                            <p:txEl>
                                              <p:pRg st="0" end="0"/>
                                            </p:txEl>
                                          </p:spTgt>
                                        </p:tgtEl>
                                        <p:attrNameLst>
                                          <p:attrName>ppt_w</p:attrName>
                                        </p:attrNameLst>
                                      </p:cBhvr>
                                      <p:tavLst>
                                        <p:tav tm="0">
                                          <p:val>
                                            <p:fltVal val="0"/>
                                          </p:val>
                                        </p:tav>
                                        <p:tav tm="100000">
                                          <p:val>
                                            <p:strVal val="#ppt_w"/>
                                          </p:val>
                                        </p:tav>
                                      </p:tavLst>
                                    </p:anim>
                                    <p:anim calcmode="lin" valueType="num">
                                      <p:cBhvr>
                                        <p:cTn id="13" dur="500" fill="hold"/>
                                        <p:tgtEl>
                                          <p:spTgt spid="11">
                                            <p:txEl>
                                              <p:pRg st="0" end="0"/>
                                            </p:txEl>
                                          </p:spTgt>
                                        </p:tgtEl>
                                        <p:attrNameLst>
                                          <p:attrName>ppt_h</p:attrName>
                                        </p:attrNameLst>
                                      </p:cBhvr>
                                      <p:tavLst>
                                        <p:tav tm="0">
                                          <p:val>
                                            <p:fltVal val="0"/>
                                          </p:val>
                                        </p:tav>
                                        <p:tav tm="100000">
                                          <p:val>
                                            <p:strVal val="#ppt_h"/>
                                          </p:val>
                                        </p:tav>
                                      </p:tavLst>
                                    </p:anim>
                                  </p:childTnLst>
                                </p:cTn>
                              </p:par>
                            </p:childTnLst>
                          </p:cTn>
                        </p:par>
                      </p:childTnLst>
                    </p:cTn>
                  </p:par>
                  <p:par>
                    <p:cTn id="14" fill="hold">
                      <p:stCondLst>
                        <p:cond delay="indefinite"/>
                      </p:stCondLst>
                      <p:childTnLst>
                        <p:par>
                          <p:cTn id="15" fill="hold">
                            <p:stCondLst>
                              <p:cond delay="0"/>
                            </p:stCondLst>
                            <p:childTnLst>
                              <p:par>
                                <p:cTn id="16" presetID="23" presetClass="entr" presetSubtype="16" fill="hold" nodeType="clickEffect">
                                  <p:stCondLst>
                                    <p:cond delay="0"/>
                                  </p:stCondLst>
                                  <p:childTnLst>
                                    <p:set>
                                      <p:cBhvr>
                                        <p:cTn id="17" dur="1" fill="hold">
                                          <p:stCondLst>
                                            <p:cond delay="0"/>
                                          </p:stCondLst>
                                        </p:cTn>
                                        <p:tgtEl>
                                          <p:spTgt spid="4098"/>
                                        </p:tgtEl>
                                        <p:attrNameLst>
                                          <p:attrName>style.visibility</p:attrName>
                                        </p:attrNameLst>
                                      </p:cBhvr>
                                      <p:to>
                                        <p:strVal val="visible"/>
                                      </p:to>
                                    </p:set>
                                    <p:anim calcmode="lin" valueType="num">
                                      <p:cBhvr>
                                        <p:cTn id="18" dur="500" fill="hold"/>
                                        <p:tgtEl>
                                          <p:spTgt spid="4098"/>
                                        </p:tgtEl>
                                        <p:attrNameLst>
                                          <p:attrName>ppt_w</p:attrName>
                                        </p:attrNameLst>
                                      </p:cBhvr>
                                      <p:tavLst>
                                        <p:tav tm="0">
                                          <p:val>
                                            <p:fltVal val="0"/>
                                          </p:val>
                                        </p:tav>
                                        <p:tav tm="100000">
                                          <p:val>
                                            <p:strVal val="#ppt_w"/>
                                          </p:val>
                                        </p:tav>
                                      </p:tavLst>
                                    </p:anim>
                                    <p:anim calcmode="lin" valueType="num">
                                      <p:cBhvr>
                                        <p:cTn id="19" dur="500" fill="hold"/>
                                        <p:tgtEl>
                                          <p:spTgt spid="4098"/>
                                        </p:tgtEl>
                                        <p:attrNameLst>
                                          <p:attrName>ppt_h</p:attrName>
                                        </p:attrNameLst>
                                      </p:cBhvr>
                                      <p:tavLst>
                                        <p:tav tm="0">
                                          <p:val>
                                            <p:fltVal val="0"/>
                                          </p:val>
                                        </p:tav>
                                        <p:tav tm="100000">
                                          <p:val>
                                            <p:strVal val="#ppt_h"/>
                                          </p:val>
                                        </p:tav>
                                      </p:tavLst>
                                    </p:anim>
                                  </p:childTnLst>
                                </p:cTn>
                              </p:par>
                            </p:childTnLst>
                          </p:cTn>
                        </p:par>
                      </p:childTnLst>
                    </p:cTn>
                  </p:par>
                  <p:par>
                    <p:cTn id="20" fill="hold">
                      <p:stCondLst>
                        <p:cond delay="indefinite"/>
                      </p:stCondLst>
                      <p:childTnLst>
                        <p:par>
                          <p:cTn id="21" fill="hold">
                            <p:stCondLst>
                              <p:cond delay="0"/>
                            </p:stCondLst>
                            <p:childTnLst>
                              <p:par>
                                <p:cTn id="22" presetID="3" presetClass="entr" presetSubtype="10" fill="hold" grpId="0" nodeType="clickEffect">
                                  <p:stCondLst>
                                    <p:cond delay="0"/>
                                  </p:stCondLst>
                                  <p:childTnLst>
                                    <p:set>
                                      <p:cBhvr>
                                        <p:cTn id="23" dur="1" fill="hold">
                                          <p:stCondLst>
                                            <p:cond delay="0"/>
                                          </p:stCondLst>
                                        </p:cTn>
                                        <p:tgtEl>
                                          <p:spTgt spid="8"/>
                                        </p:tgtEl>
                                        <p:attrNameLst>
                                          <p:attrName>style.visibility</p:attrName>
                                        </p:attrNameLst>
                                      </p:cBhvr>
                                      <p:to>
                                        <p:strVal val="visible"/>
                                      </p:to>
                                    </p:set>
                                    <p:animEffect transition="in" filter="blinds(horizontal)">
                                      <p:cBhvr>
                                        <p:cTn id="24"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build="p"/>
      <p:bldP spid="8" grpId="0" animBg="1"/>
      <p:bldP spid="7" grpId="0"/>
    </p:bldLst>
  </p:timing>
</p:sld>
</file>

<file path=ppt/slides/slide7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7"/>
          <p:cNvGrpSpPr/>
          <p:nvPr/>
        </p:nvGrpSpPr>
        <p:grpSpPr>
          <a:xfrm>
            <a:off x="466725" y="2714625"/>
            <a:ext cx="7229475" cy="711200"/>
            <a:chOff x="466725" y="2714625"/>
            <a:chExt cx="7229475" cy="711200"/>
          </a:xfrm>
        </p:grpSpPr>
        <p:sp>
          <p:nvSpPr>
            <p:cNvPr id="12" name="TextBox 11"/>
            <p:cNvSpPr txBox="1"/>
            <p:nvPr/>
          </p:nvSpPr>
          <p:spPr>
            <a:xfrm>
              <a:off x="466725" y="2856328"/>
              <a:ext cx="7229475" cy="451406"/>
            </a:xfrm>
            <a:prstGeom prst="rect">
              <a:avLst/>
            </a:prstGeom>
            <a:noFill/>
          </p:spPr>
          <p:txBody>
            <a:bodyPr wrap="square" rtlCol="0">
              <a:spAutoFit/>
            </a:bodyPr>
            <a:lstStyle/>
            <a:p>
              <a:pPr marL="457200" indent="-457200">
                <a:lnSpc>
                  <a:spcPts val="2800"/>
                </a:lnSpc>
                <a:spcAft>
                  <a:spcPct val="50000"/>
                </a:spcAft>
                <a:tabLst>
                  <a:tab pos="1257300" algn="l"/>
                </a:tabLst>
              </a:pPr>
              <a:r>
                <a:rPr lang="en-US" sz="2300" b="1" dirty="0" smtClean="0">
                  <a:latin typeface="Times New Roman" pitchFamily="18" charset="0"/>
                  <a:cs typeface="Times New Roman" pitchFamily="18" charset="0"/>
                </a:rPr>
                <a:t>2.</a:t>
              </a:r>
              <a:r>
                <a:rPr lang="en-US" sz="2300" dirty="0" smtClean="0">
                  <a:latin typeface="Times New Roman" pitchFamily="18" charset="0"/>
                  <a:cs typeface="Times New Roman" pitchFamily="18" charset="0"/>
                </a:rPr>
                <a:t>	(c)			         </a:t>
              </a:r>
              <a:r>
                <a:rPr lang="en-US" sz="2300" dirty="0" smtClean="0">
                  <a:solidFill>
                    <a:srgbClr val="FF0000"/>
                  </a:solidFill>
                  <a:latin typeface="Times New Roman" pitchFamily="18" charset="0"/>
                  <a:cs typeface="Times New Roman" pitchFamily="18" charset="0"/>
                </a:rPr>
                <a:t>The LCM of 2 and 5 is 10.</a:t>
              </a:r>
              <a:endParaRPr lang="en-US" sz="2300" baseline="30000" dirty="0">
                <a:solidFill>
                  <a:srgbClr val="FF0000"/>
                </a:solidFill>
                <a:latin typeface="Times New Roman" pitchFamily="18" charset="0"/>
                <a:cs typeface="Times New Roman" pitchFamily="18" charset="0"/>
              </a:endParaRPr>
            </a:p>
          </p:txBody>
        </p:sp>
        <p:pic>
          <p:nvPicPr>
            <p:cNvPr id="5122" name="Picture 2" descr="\\172.16.2.26\Conver\CARRIBEAN\MATHEMATICS_VOL-1_PPT_DESIGN\Incoming\Equations\Revision_Exam_4_Paper_2\Eqn019.wmf"/>
            <p:cNvPicPr>
              <a:picLocks noChangeAspect="1" noChangeArrowheads="1"/>
            </p:cNvPicPr>
            <p:nvPr/>
          </p:nvPicPr>
          <p:blipFill>
            <a:blip r:embed="rId2" cstate="print"/>
            <a:srcRect/>
            <a:stretch>
              <a:fillRect/>
            </a:stretch>
          </p:blipFill>
          <p:spPr bwMode="auto">
            <a:xfrm>
              <a:off x="2159000" y="2714625"/>
              <a:ext cx="1422400" cy="711200"/>
            </a:xfrm>
            <a:prstGeom prst="rect">
              <a:avLst/>
            </a:prstGeom>
            <a:noFill/>
          </p:spPr>
        </p:pic>
      </p:grpSp>
      <p:sp>
        <p:nvSpPr>
          <p:cNvPr id="13" name="TextBox 12"/>
          <p:cNvSpPr txBox="1"/>
          <p:nvPr/>
        </p:nvSpPr>
        <p:spPr>
          <a:xfrm>
            <a:off x="1447800" y="4611499"/>
            <a:ext cx="4200525" cy="446276"/>
          </a:xfrm>
          <a:prstGeom prst="rect">
            <a:avLst/>
          </a:prstGeom>
          <a:noFill/>
        </p:spPr>
        <p:txBody>
          <a:bodyPr wrap="square" rtlCol="0">
            <a:spAutoFit/>
          </a:bodyPr>
          <a:lstStyle/>
          <a:p>
            <a:pPr>
              <a:tabLst>
                <a:tab pos="2457450" algn="l"/>
              </a:tabLst>
            </a:pPr>
            <a:r>
              <a:rPr lang="en-US" sz="2300" dirty="0" smtClean="0">
                <a:latin typeface="Times New Roman" pitchFamily="18" charset="0"/>
              </a:rPr>
              <a:t>So	6</a:t>
            </a:r>
            <a:r>
              <a:rPr lang="en-US" sz="2300" i="1" dirty="0" smtClean="0">
                <a:latin typeface="Times New Roman" pitchFamily="18" charset="0"/>
              </a:rPr>
              <a:t>x</a:t>
            </a:r>
            <a:r>
              <a:rPr lang="en-US" sz="2300" dirty="0" smtClean="0">
                <a:latin typeface="Times New Roman" pitchFamily="18" charset="0"/>
              </a:rPr>
              <a:t> – 10 = 5</a:t>
            </a:r>
            <a:r>
              <a:rPr lang="en-US" sz="2300" i="1" dirty="0" smtClean="0">
                <a:latin typeface="Times New Roman" pitchFamily="18" charset="0"/>
              </a:rPr>
              <a:t>x</a:t>
            </a:r>
            <a:endParaRPr lang="en-US" sz="2300" i="1" dirty="0">
              <a:latin typeface="Times New Roman" pitchFamily="18" charset="0"/>
            </a:endParaRPr>
          </a:p>
        </p:txBody>
      </p:sp>
      <p:sp>
        <p:nvSpPr>
          <p:cNvPr id="14" name="TextBox 13"/>
          <p:cNvSpPr txBox="1"/>
          <p:nvPr/>
        </p:nvSpPr>
        <p:spPr>
          <a:xfrm>
            <a:off x="1438274" y="5133975"/>
            <a:ext cx="5343525" cy="446276"/>
          </a:xfrm>
          <a:prstGeom prst="rect">
            <a:avLst/>
          </a:prstGeom>
          <a:noFill/>
        </p:spPr>
        <p:txBody>
          <a:bodyPr wrap="square" rtlCol="0">
            <a:spAutoFit/>
          </a:bodyPr>
          <a:lstStyle/>
          <a:p>
            <a:pPr>
              <a:tabLst>
                <a:tab pos="2457450" algn="l"/>
              </a:tabLst>
            </a:pPr>
            <a:r>
              <a:rPr lang="en-US" sz="2300" dirty="0" smtClean="0">
                <a:latin typeface="Times New Roman" pitchFamily="18" charset="0"/>
              </a:rPr>
              <a:t>i.e.	6</a:t>
            </a:r>
            <a:r>
              <a:rPr lang="en-US" sz="2300" i="1" dirty="0" smtClean="0">
                <a:latin typeface="Times New Roman" pitchFamily="18" charset="0"/>
              </a:rPr>
              <a:t>x</a:t>
            </a:r>
            <a:r>
              <a:rPr lang="en-US" sz="2300" dirty="0" smtClean="0">
                <a:latin typeface="Times New Roman" pitchFamily="18" charset="0"/>
              </a:rPr>
              <a:t> – 5</a:t>
            </a:r>
            <a:r>
              <a:rPr lang="en-US" sz="2300" i="1" dirty="0" smtClean="0">
                <a:latin typeface="Times New Roman" pitchFamily="18" charset="0"/>
              </a:rPr>
              <a:t>x</a:t>
            </a:r>
            <a:r>
              <a:rPr lang="en-US" sz="2300" dirty="0" smtClean="0">
                <a:latin typeface="Times New Roman" pitchFamily="18" charset="0"/>
              </a:rPr>
              <a:t> = 10</a:t>
            </a:r>
            <a:endParaRPr lang="en-US" sz="2300" i="1" dirty="0">
              <a:latin typeface="Times New Roman" pitchFamily="18" charset="0"/>
            </a:endParaRPr>
          </a:p>
        </p:txBody>
      </p:sp>
      <p:sp>
        <p:nvSpPr>
          <p:cNvPr id="15" name="TextBox 14"/>
          <p:cNvSpPr txBox="1"/>
          <p:nvPr/>
        </p:nvSpPr>
        <p:spPr>
          <a:xfrm>
            <a:off x="1438275" y="5638800"/>
            <a:ext cx="5343525" cy="446276"/>
          </a:xfrm>
          <a:prstGeom prst="rect">
            <a:avLst/>
          </a:prstGeom>
          <a:noFill/>
        </p:spPr>
        <p:txBody>
          <a:bodyPr wrap="square" rtlCol="0">
            <a:spAutoFit/>
          </a:bodyPr>
          <a:lstStyle/>
          <a:p>
            <a:pPr>
              <a:tabLst>
                <a:tab pos="2457450" algn="l"/>
              </a:tabLst>
            </a:pPr>
            <a:r>
              <a:rPr lang="en-US" sz="2300" dirty="0" smtClean="0">
                <a:latin typeface="Times New Roman" pitchFamily="18" charset="0"/>
                <a:sym typeface="Symbol"/>
              </a:rPr>
              <a:t></a:t>
            </a:r>
            <a:r>
              <a:rPr lang="en-US" sz="2300" dirty="0" smtClean="0">
                <a:latin typeface="Times New Roman" pitchFamily="18" charset="0"/>
              </a:rPr>
              <a:t>	          </a:t>
            </a:r>
            <a:r>
              <a:rPr lang="en-US" sz="2300" i="1" dirty="0" smtClean="0">
                <a:latin typeface="Times New Roman" pitchFamily="18" charset="0"/>
              </a:rPr>
              <a:t>x</a:t>
            </a:r>
            <a:r>
              <a:rPr lang="en-US" sz="2300" dirty="0" smtClean="0">
                <a:latin typeface="Times New Roman" pitchFamily="18" charset="0"/>
              </a:rPr>
              <a:t> = </a:t>
            </a:r>
            <a:r>
              <a:rPr lang="en-US" sz="2300" dirty="0" smtClean="0">
                <a:solidFill>
                  <a:srgbClr val="FF0000"/>
                </a:solidFill>
                <a:latin typeface="Times New Roman" pitchFamily="18" charset="0"/>
              </a:rPr>
              <a:t>10</a:t>
            </a:r>
            <a:endParaRPr lang="en-US" sz="2300" i="1" dirty="0">
              <a:solidFill>
                <a:srgbClr val="FF0000"/>
              </a:solidFill>
              <a:latin typeface="Times New Roman" pitchFamily="18" charset="0"/>
            </a:endParaRPr>
          </a:p>
        </p:txBody>
      </p:sp>
      <p:pic>
        <p:nvPicPr>
          <p:cNvPr id="10" name="Picture 2" descr="\\172.16.2.26\Conver\CARRIBEAN\MATHEMATICS_VOL-1_PPT_DESIGN\Incoming\Volume_01\Equations\Revision_Exam_4_Paper_2\Eqn020.wmf"/>
          <p:cNvPicPr>
            <a:picLocks noChangeAspect="1" noChangeArrowheads="1"/>
          </p:cNvPicPr>
          <p:nvPr/>
        </p:nvPicPr>
        <p:blipFill>
          <a:blip r:embed="rId3" cstate="print"/>
          <a:srcRect/>
          <a:stretch>
            <a:fillRect/>
          </a:stretch>
        </p:blipFill>
        <p:spPr bwMode="auto">
          <a:xfrm>
            <a:off x="1472048" y="3643744"/>
            <a:ext cx="4787900" cy="965200"/>
          </a:xfrm>
          <a:prstGeom prst="rect">
            <a:avLst/>
          </a:prstGeom>
          <a:noFill/>
        </p:spPr>
      </p:pic>
      <p:sp>
        <p:nvSpPr>
          <p:cNvPr id="9" name="TextBox 8"/>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4 Paper 2</a:t>
            </a:r>
          </a:p>
        </p:txBody>
      </p:sp>
    </p:spTree>
    <p:extLst>
      <p:ext uri="{BB962C8B-B14F-4D97-AF65-F5344CB8AC3E}">
        <p14:creationId xmlns:p14="http://schemas.microsoft.com/office/powerpoint/2010/main" xmlns="" val="186244745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ppt_w</p:attrName>
                                        </p:attrNameLst>
                                      </p:cBhvr>
                                      <p:tavLst>
                                        <p:tav tm="0">
                                          <p:val>
                                            <p:fltVal val="0"/>
                                          </p:val>
                                        </p:tav>
                                        <p:tav tm="100000">
                                          <p:val>
                                            <p:strVal val="#ppt_w"/>
                                          </p:val>
                                        </p:tav>
                                      </p:tavLst>
                                    </p:anim>
                                    <p:anim calcmode="lin" valueType="num">
                                      <p:cBhvr>
                                        <p:cTn id="8" dur="500" fill="hold"/>
                                        <p:tgtEl>
                                          <p:spTgt spid="2"/>
                                        </p:tgtEl>
                                        <p:attrNameLst>
                                          <p:attrName>ppt_h</p:attrName>
                                        </p:attrNameLst>
                                      </p:cBhvr>
                                      <p:tavLst>
                                        <p:tav tm="0">
                                          <p:val>
                                            <p:fltVal val="0"/>
                                          </p:val>
                                        </p:tav>
                                        <p:tav tm="100000">
                                          <p:val>
                                            <p:strVal val="#ppt_h"/>
                                          </p:val>
                                        </p:tav>
                                      </p:tavLst>
                                    </p:anim>
                                  </p:childTnLst>
                                </p:cTn>
                              </p:par>
                              <p:par>
                                <p:cTn id="9" presetID="23" presetClass="entr" presetSubtype="16" fill="hold" nodeType="withEffect">
                                  <p:stCondLst>
                                    <p:cond delay="0"/>
                                  </p:stCondLst>
                                  <p:childTnLst>
                                    <p:set>
                                      <p:cBhvr>
                                        <p:cTn id="10" dur="1" fill="hold">
                                          <p:stCondLst>
                                            <p:cond delay="0"/>
                                          </p:stCondLst>
                                        </p:cTn>
                                        <p:tgtEl>
                                          <p:spTgt spid="10"/>
                                        </p:tgtEl>
                                        <p:attrNameLst>
                                          <p:attrName>style.visibility</p:attrName>
                                        </p:attrNameLst>
                                      </p:cBhvr>
                                      <p:to>
                                        <p:strVal val="visible"/>
                                      </p:to>
                                    </p:set>
                                    <p:anim calcmode="lin" valueType="num">
                                      <p:cBhvr>
                                        <p:cTn id="11" dur="500" fill="hold"/>
                                        <p:tgtEl>
                                          <p:spTgt spid="10"/>
                                        </p:tgtEl>
                                        <p:attrNameLst>
                                          <p:attrName>ppt_w</p:attrName>
                                        </p:attrNameLst>
                                      </p:cBhvr>
                                      <p:tavLst>
                                        <p:tav tm="0">
                                          <p:val>
                                            <p:fltVal val="0"/>
                                          </p:val>
                                        </p:tav>
                                        <p:tav tm="100000">
                                          <p:val>
                                            <p:strVal val="#ppt_w"/>
                                          </p:val>
                                        </p:tav>
                                      </p:tavLst>
                                    </p:anim>
                                    <p:anim calcmode="lin" valueType="num">
                                      <p:cBhvr>
                                        <p:cTn id="12" dur="500" fill="hold"/>
                                        <p:tgtEl>
                                          <p:spTgt spid="10"/>
                                        </p:tgtEl>
                                        <p:attrNameLst>
                                          <p:attrName>ppt_h</p:attrName>
                                        </p:attrNameLst>
                                      </p:cBhvr>
                                      <p:tavLst>
                                        <p:tav tm="0">
                                          <p:val>
                                            <p:fltVal val="0"/>
                                          </p:val>
                                        </p:tav>
                                        <p:tav tm="100000">
                                          <p:val>
                                            <p:strVal val="#ppt_h"/>
                                          </p:val>
                                        </p:tav>
                                      </p:tavLst>
                                    </p:anim>
                                  </p:childTnLst>
                                </p:cTn>
                              </p:par>
                              <p:par>
                                <p:cTn id="13" presetID="23" presetClass="entr" presetSubtype="16" fill="hold" grpId="0" nodeType="withEffect">
                                  <p:stCondLst>
                                    <p:cond delay="0"/>
                                  </p:stCondLst>
                                  <p:childTnLst>
                                    <p:set>
                                      <p:cBhvr>
                                        <p:cTn id="14" dur="1" fill="hold">
                                          <p:stCondLst>
                                            <p:cond delay="0"/>
                                          </p:stCondLst>
                                        </p:cTn>
                                        <p:tgtEl>
                                          <p:spTgt spid="13"/>
                                        </p:tgtEl>
                                        <p:attrNameLst>
                                          <p:attrName>style.visibility</p:attrName>
                                        </p:attrNameLst>
                                      </p:cBhvr>
                                      <p:to>
                                        <p:strVal val="visible"/>
                                      </p:to>
                                    </p:set>
                                    <p:anim calcmode="lin" valueType="num">
                                      <p:cBhvr>
                                        <p:cTn id="15" dur="500" fill="hold"/>
                                        <p:tgtEl>
                                          <p:spTgt spid="13"/>
                                        </p:tgtEl>
                                        <p:attrNameLst>
                                          <p:attrName>ppt_w</p:attrName>
                                        </p:attrNameLst>
                                      </p:cBhvr>
                                      <p:tavLst>
                                        <p:tav tm="0">
                                          <p:val>
                                            <p:fltVal val="0"/>
                                          </p:val>
                                        </p:tav>
                                        <p:tav tm="100000">
                                          <p:val>
                                            <p:strVal val="#ppt_w"/>
                                          </p:val>
                                        </p:tav>
                                      </p:tavLst>
                                    </p:anim>
                                    <p:anim calcmode="lin" valueType="num">
                                      <p:cBhvr>
                                        <p:cTn id="16" dur="500" fill="hold"/>
                                        <p:tgtEl>
                                          <p:spTgt spid="13"/>
                                        </p:tgtEl>
                                        <p:attrNameLst>
                                          <p:attrName>ppt_h</p:attrName>
                                        </p:attrNameLst>
                                      </p:cBhvr>
                                      <p:tavLst>
                                        <p:tav tm="0">
                                          <p:val>
                                            <p:fltVal val="0"/>
                                          </p:val>
                                        </p:tav>
                                        <p:tav tm="100000">
                                          <p:val>
                                            <p:strVal val="#ppt_h"/>
                                          </p:val>
                                        </p:tav>
                                      </p:tavLst>
                                    </p:anim>
                                  </p:childTnLst>
                                </p:cTn>
                              </p:par>
                              <p:par>
                                <p:cTn id="17" presetID="23" presetClass="entr" presetSubtype="16" fill="hold" grpId="0" nodeType="withEffect">
                                  <p:stCondLst>
                                    <p:cond delay="0"/>
                                  </p:stCondLst>
                                  <p:childTnLst>
                                    <p:set>
                                      <p:cBhvr>
                                        <p:cTn id="18" dur="1" fill="hold">
                                          <p:stCondLst>
                                            <p:cond delay="0"/>
                                          </p:stCondLst>
                                        </p:cTn>
                                        <p:tgtEl>
                                          <p:spTgt spid="14"/>
                                        </p:tgtEl>
                                        <p:attrNameLst>
                                          <p:attrName>style.visibility</p:attrName>
                                        </p:attrNameLst>
                                      </p:cBhvr>
                                      <p:to>
                                        <p:strVal val="visible"/>
                                      </p:to>
                                    </p:set>
                                    <p:anim calcmode="lin" valueType="num">
                                      <p:cBhvr>
                                        <p:cTn id="19" dur="500" fill="hold"/>
                                        <p:tgtEl>
                                          <p:spTgt spid="14"/>
                                        </p:tgtEl>
                                        <p:attrNameLst>
                                          <p:attrName>ppt_w</p:attrName>
                                        </p:attrNameLst>
                                      </p:cBhvr>
                                      <p:tavLst>
                                        <p:tav tm="0">
                                          <p:val>
                                            <p:fltVal val="0"/>
                                          </p:val>
                                        </p:tav>
                                        <p:tav tm="100000">
                                          <p:val>
                                            <p:strVal val="#ppt_w"/>
                                          </p:val>
                                        </p:tav>
                                      </p:tavLst>
                                    </p:anim>
                                    <p:anim calcmode="lin" valueType="num">
                                      <p:cBhvr>
                                        <p:cTn id="20" dur="500" fill="hold"/>
                                        <p:tgtEl>
                                          <p:spTgt spid="14"/>
                                        </p:tgtEl>
                                        <p:attrNameLst>
                                          <p:attrName>ppt_h</p:attrName>
                                        </p:attrNameLst>
                                      </p:cBhvr>
                                      <p:tavLst>
                                        <p:tav tm="0">
                                          <p:val>
                                            <p:fltVal val="0"/>
                                          </p:val>
                                        </p:tav>
                                        <p:tav tm="100000">
                                          <p:val>
                                            <p:strVal val="#ppt_h"/>
                                          </p:val>
                                        </p:tav>
                                      </p:tavLst>
                                    </p:anim>
                                  </p:childTnLst>
                                </p:cTn>
                              </p:par>
                              <p:par>
                                <p:cTn id="21" presetID="23" presetClass="entr" presetSubtype="16" fill="hold" grpId="0" nodeType="withEffect">
                                  <p:stCondLst>
                                    <p:cond delay="0"/>
                                  </p:stCondLst>
                                  <p:childTnLst>
                                    <p:set>
                                      <p:cBhvr>
                                        <p:cTn id="22" dur="1" fill="hold">
                                          <p:stCondLst>
                                            <p:cond delay="0"/>
                                          </p:stCondLst>
                                        </p:cTn>
                                        <p:tgtEl>
                                          <p:spTgt spid="15"/>
                                        </p:tgtEl>
                                        <p:attrNameLst>
                                          <p:attrName>style.visibility</p:attrName>
                                        </p:attrNameLst>
                                      </p:cBhvr>
                                      <p:to>
                                        <p:strVal val="visible"/>
                                      </p:to>
                                    </p:set>
                                    <p:anim calcmode="lin" valueType="num">
                                      <p:cBhvr>
                                        <p:cTn id="23" dur="500" fill="hold"/>
                                        <p:tgtEl>
                                          <p:spTgt spid="15"/>
                                        </p:tgtEl>
                                        <p:attrNameLst>
                                          <p:attrName>ppt_w</p:attrName>
                                        </p:attrNameLst>
                                      </p:cBhvr>
                                      <p:tavLst>
                                        <p:tav tm="0">
                                          <p:val>
                                            <p:fltVal val="0"/>
                                          </p:val>
                                        </p:tav>
                                        <p:tav tm="100000">
                                          <p:val>
                                            <p:strVal val="#ppt_w"/>
                                          </p:val>
                                        </p:tav>
                                      </p:tavLst>
                                    </p:anim>
                                    <p:anim calcmode="lin" valueType="num">
                                      <p:cBhvr>
                                        <p:cTn id="24" dur="500" fill="hold"/>
                                        <p:tgtEl>
                                          <p:spTgt spid="15"/>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p:bldP spid="14" grpId="0"/>
      <p:bldP spid="15" grpId="0"/>
    </p:bld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Content Placeholder 10"/>
          <p:cNvSpPr>
            <a:spLocks noGrp="1"/>
          </p:cNvSpPr>
          <p:nvPr>
            <p:ph sz="quarter" idx="13"/>
          </p:nvPr>
        </p:nvSpPr>
        <p:spPr>
          <a:xfrm>
            <a:off x="685799" y="2781300"/>
            <a:ext cx="6600371" cy="446276"/>
          </a:xfrm>
        </p:spPr>
        <p:txBody>
          <a:bodyPr wrap="square">
            <a:spAutoFit/>
          </a:bodyPr>
          <a:lstStyle/>
          <a:p>
            <a:pPr marL="623888" indent="-623888" algn="just">
              <a:spcBef>
                <a:spcPct val="0"/>
              </a:spcBef>
              <a:buFontTx/>
              <a:buNone/>
              <a:tabLst>
                <a:tab pos="800100" algn="l"/>
                <a:tab pos="3776663" algn="l"/>
              </a:tabLst>
            </a:pPr>
            <a:r>
              <a:rPr lang="en-US" sz="2300" b="1" dirty="0" smtClean="0">
                <a:solidFill>
                  <a:schemeClr val="tx1"/>
                </a:solidFill>
                <a:latin typeface="Times New Roman" pitchFamily="18" charset="0"/>
                <a:cs typeface="Times New Roman" pitchFamily="18" charset="0"/>
              </a:rPr>
              <a:t>36.</a:t>
            </a:r>
            <a:r>
              <a:rPr lang="en-US" sz="2300" dirty="0" smtClean="0">
                <a:solidFill>
                  <a:schemeClr val="tx1"/>
                </a:solidFill>
                <a:latin typeface="Times New Roman" pitchFamily="18" charset="0"/>
                <a:cs typeface="Times New Roman" pitchFamily="18" charset="0"/>
              </a:rPr>
              <a:t>	The modal score was</a:t>
            </a:r>
          </a:p>
        </p:txBody>
      </p:sp>
      <p:sp>
        <p:nvSpPr>
          <p:cNvPr id="8" name="Notched Right Arrow 7"/>
          <p:cNvSpPr/>
          <p:nvPr/>
        </p:nvSpPr>
        <p:spPr>
          <a:xfrm>
            <a:off x="7162800" y="6019800"/>
            <a:ext cx="1782315" cy="685800"/>
          </a:xfrm>
          <a:prstGeom prst="notchedRightArrow">
            <a:avLst/>
          </a:prstGeom>
          <a:blipFill>
            <a:blip r:embed="rId2" cstate="print">
              <a:extLst>
                <a:ext uri="{BEBA8EAE-BF5A-486C-A8C5-ECC9F3942E4B}">
                  <a14:imgProps xmlns:a14="http://schemas.microsoft.com/office/drawing/2010/main" xmlns="">
                    <a14:imgLayer r:embed="rId3">
                      <a14:imgEffect>
                        <a14:brightnessContrast bright="-20000" contrast="-20000"/>
                      </a14:imgEffect>
                    </a14:imgLayer>
                  </a14:imgProps>
                </a:ex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ANSWER</a:t>
            </a:r>
            <a:endParaRPr lang="en-US" sz="2000" b="1" dirty="0">
              <a:latin typeface="Times New Roman" pitchFamily="18" charset="0"/>
              <a:cs typeface="Times New Roman" pitchFamily="18" charset="0"/>
            </a:endParaRPr>
          </a:p>
        </p:txBody>
      </p:sp>
      <p:sp>
        <p:nvSpPr>
          <p:cNvPr id="6" name="Content Placeholder 10"/>
          <p:cNvSpPr>
            <a:spLocks noGrp="1"/>
          </p:cNvSpPr>
          <p:nvPr>
            <p:ph sz="quarter" idx="13"/>
          </p:nvPr>
        </p:nvSpPr>
        <p:spPr>
          <a:xfrm>
            <a:off x="3789680" y="3225347"/>
            <a:ext cx="1417320" cy="676339"/>
          </a:xfrm>
        </p:spPr>
        <p:txBody>
          <a:bodyPr wrap="square">
            <a:spAutoFit/>
          </a:bodyPr>
          <a:lstStyle/>
          <a:p>
            <a:pPr algn="just">
              <a:lnSpc>
                <a:spcPct val="165000"/>
              </a:lnSpc>
              <a:spcBef>
                <a:spcPct val="0"/>
              </a:spcBef>
              <a:buFontTx/>
              <a:buNone/>
              <a:tabLst>
                <a:tab pos="3776663" algn="l"/>
              </a:tabLst>
            </a:pPr>
            <a:r>
              <a:rPr lang="en-US" sz="2300" dirty="0" smtClean="0">
                <a:solidFill>
                  <a:schemeClr val="tx1"/>
                </a:solidFill>
                <a:latin typeface="Times New Roman" pitchFamily="18" charset="0"/>
                <a:cs typeface="Times New Roman" pitchFamily="18" charset="0"/>
              </a:rPr>
              <a:t>(C) 7</a:t>
            </a:r>
          </a:p>
        </p:txBody>
      </p:sp>
      <p:sp>
        <p:nvSpPr>
          <p:cNvPr id="7" name="Content Placeholder 10"/>
          <p:cNvSpPr>
            <a:spLocks noGrp="1"/>
          </p:cNvSpPr>
          <p:nvPr>
            <p:ph sz="quarter" idx="13"/>
          </p:nvPr>
        </p:nvSpPr>
        <p:spPr>
          <a:xfrm>
            <a:off x="1310640" y="3225347"/>
            <a:ext cx="1264920" cy="599459"/>
          </a:xfrm>
        </p:spPr>
        <p:txBody>
          <a:bodyPr wrap="square">
            <a:spAutoFit/>
          </a:bodyPr>
          <a:lstStyle/>
          <a:p>
            <a:pPr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(A) 5</a:t>
            </a:r>
          </a:p>
        </p:txBody>
      </p:sp>
      <p:sp>
        <p:nvSpPr>
          <p:cNvPr id="9" name="Content Placeholder 10"/>
          <p:cNvSpPr>
            <a:spLocks noGrp="1"/>
          </p:cNvSpPr>
          <p:nvPr>
            <p:ph sz="quarter" idx="13"/>
          </p:nvPr>
        </p:nvSpPr>
        <p:spPr>
          <a:xfrm>
            <a:off x="5181600" y="3225347"/>
            <a:ext cx="1500777" cy="676339"/>
          </a:xfrm>
        </p:spPr>
        <p:txBody>
          <a:bodyPr wrap="square">
            <a:spAutoFit/>
          </a:bodyPr>
          <a:lstStyle/>
          <a:p>
            <a:pPr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(D) 8</a:t>
            </a:r>
          </a:p>
        </p:txBody>
      </p:sp>
      <p:sp>
        <p:nvSpPr>
          <p:cNvPr id="10" name="Content Placeholder 10"/>
          <p:cNvSpPr>
            <a:spLocks noGrp="1"/>
          </p:cNvSpPr>
          <p:nvPr>
            <p:ph sz="quarter" idx="13"/>
          </p:nvPr>
        </p:nvSpPr>
        <p:spPr>
          <a:xfrm>
            <a:off x="2550160" y="3225347"/>
            <a:ext cx="1264920" cy="676339"/>
          </a:xfrm>
        </p:spPr>
        <p:txBody>
          <a:bodyPr wrap="square">
            <a:spAutoFit/>
          </a:bodyPr>
          <a:lstStyle/>
          <a:p>
            <a:pPr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(B) 6</a:t>
            </a:r>
          </a:p>
        </p:txBody>
      </p:sp>
      <p:sp>
        <p:nvSpPr>
          <p:cNvPr id="12"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tabLst>
                <a:tab pos="393192" algn="r"/>
                <a:tab pos="640080" algn="l"/>
              </a:tabLst>
            </a:pPr>
            <a:r>
              <a:rPr lang="en-US" sz="1500" b="1" dirty="0" smtClean="0">
                <a:solidFill>
                  <a:schemeClr val="bg1"/>
                </a:solidFill>
                <a:latin typeface="Times New Roman" pitchFamily="18" charset="0"/>
                <a:cs typeface="Times New Roman" pitchFamily="18" charset="0"/>
              </a:rPr>
              <a:t>Revision Exam 1 Paper 1</a:t>
            </a:r>
          </a:p>
        </p:txBody>
      </p:sp>
    </p:spTree>
    <p:extLst>
      <p:ext uri="{BB962C8B-B14F-4D97-AF65-F5344CB8AC3E}">
        <p14:creationId xmlns:p14="http://schemas.microsoft.com/office/powerpoint/2010/main" xmlns="" val="714513420"/>
      </p:ext>
    </p:extLst>
  </p:cSld>
  <p:clrMapOvr>
    <a:masterClrMapping/>
  </p:clrMapOvr>
  <p:transition spd="slow">
    <p:strips dir="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11">
                                            <p:txEl>
                                              <p:pRg st="0" end="0"/>
                                            </p:txEl>
                                          </p:spTgt>
                                        </p:tgtEl>
                                        <p:attrNameLst>
                                          <p:attrName>style.visibility</p:attrName>
                                        </p:attrNameLst>
                                      </p:cBhvr>
                                      <p:to>
                                        <p:strVal val="visible"/>
                                      </p:to>
                                    </p:set>
                                    <p:anim calcmode="lin" valueType="num">
                                      <p:cBhvr>
                                        <p:cTn id="7" dur="500" fill="hold"/>
                                        <p:tgtEl>
                                          <p:spTgt spid="11">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11">
                                            <p:txEl>
                                              <p:pRg st="0" end="0"/>
                                            </p:txEl>
                                          </p:spTgt>
                                        </p:tgtEl>
                                        <p:attrNameLst>
                                          <p:attrName>ppt_h</p:attrName>
                                        </p:attrNameLst>
                                      </p:cBhvr>
                                      <p:tavLst>
                                        <p:tav tm="0">
                                          <p:val>
                                            <p:fltVal val="0"/>
                                          </p:val>
                                        </p:tav>
                                        <p:tav tm="100000">
                                          <p:val>
                                            <p:strVal val="#ppt_h"/>
                                          </p:val>
                                        </p:tav>
                                      </p:tavLst>
                                    </p:anim>
                                  </p:childTnLst>
                                </p:cTn>
                              </p:par>
                            </p:childTnLst>
                          </p:cTn>
                        </p:par>
                      </p:childTnLst>
                    </p:cTn>
                  </p:par>
                  <p:par>
                    <p:cTn id="9" fill="hold">
                      <p:stCondLst>
                        <p:cond delay="indefinite"/>
                      </p:stCondLst>
                      <p:childTnLst>
                        <p:par>
                          <p:cTn id="10" fill="hold">
                            <p:stCondLst>
                              <p:cond delay="0"/>
                            </p:stCondLst>
                            <p:childTnLst>
                              <p:par>
                                <p:cTn id="11" presetID="53" presetClass="entr" presetSubtype="16" fill="hold" grpId="0" nodeType="clickEffect">
                                  <p:stCondLst>
                                    <p:cond delay="0"/>
                                  </p:stCondLst>
                                  <p:childTnLst>
                                    <p:set>
                                      <p:cBhvr>
                                        <p:cTn id="12" dur="1" fill="hold">
                                          <p:stCondLst>
                                            <p:cond delay="0"/>
                                          </p:stCondLst>
                                        </p:cTn>
                                        <p:tgtEl>
                                          <p:spTgt spid="7">
                                            <p:txEl>
                                              <p:pRg st="0" end="0"/>
                                            </p:txEl>
                                          </p:spTgt>
                                        </p:tgtEl>
                                        <p:attrNameLst>
                                          <p:attrName>style.visibility</p:attrName>
                                        </p:attrNameLst>
                                      </p:cBhvr>
                                      <p:to>
                                        <p:strVal val="visible"/>
                                      </p:to>
                                    </p:set>
                                    <p:anim calcmode="lin" valueType="num">
                                      <p:cBhvr>
                                        <p:cTn id="13" dur="500" fill="hold"/>
                                        <p:tgtEl>
                                          <p:spTgt spid="7">
                                            <p:txEl>
                                              <p:pRg st="0" end="0"/>
                                            </p:txEl>
                                          </p:spTgt>
                                        </p:tgtEl>
                                        <p:attrNameLst>
                                          <p:attrName>ppt_w</p:attrName>
                                        </p:attrNameLst>
                                      </p:cBhvr>
                                      <p:tavLst>
                                        <p:tav tm="0">
                                          <p:val>
                                            <p:fltVal val="0"/>
                                          </p:val>
                                        </p:tav>
                                        <p:tav tm="100000">
                                          <p:val>
                                            <p:strVal val="#ppt_w"/>
                                          </p:val>
                                        </p:tav>
                                      </p:tavLst>
                                    </p:anim>
                                    <p:anim calcmode="lin" valueType="num">
                                      <p:cBhvr>
                                        <p:cTn id="14" dur="500" fill="hold"/>
                                        <p:tgtEl>
                                          <p:spTgt spid="7">
                                            <p:txEl>
                                              <p:pRg st="0" end="0"/>
                                            </p:txEl>
                                          </p:spTgt>
                                        </p:tgtEl>
                                        <p:attrNameLst>
                                          <p:attrName>ppt_h</p:attrName>
                                        </p:attrNameLst>
                                      </p:cBhvr>
                                      <p:tavLst>
                                        <p:tav tm="0">
                                          <p:val>
                                            <p:fltVal val="0"/>
                                          </p:val>
                                        </p:tav>
                                        <p:tav tm="100000">
                                          <p:val>
                                            <p:strVal val="#ppt_h"/>
                                          </p:val>
                                        </p:tav>
                                      </p:tavLst>
                                    </p:anim>
                                    <p:animEffect transition="in" filter="fade">
                                      <p:cBhvr>
                                        <p:cTn id="15" dur="500"/>
                                        <p:tgtEl>
                                          <p:spTgt spid="7">
                                            <p:txEl>
                                              <p:pRg st="0" end="0"/>
                                            </p:txEl>
                                          </p:spTgt>
                                        </p:tgtEl>
                                      </p:cBhvr>
                                    </p:animEffect>
                                  </p:childTnLst>
                                </p:cTn>
                              </p:par>
                              <p:par>
                                <p:cTn id="16" presetID="53" presetClass="entr" presetSubtype="16" fill="hold" grpId="0" nodeType="withEffect">
                                  <p:stCondLst>
                                    <p:cond delay="0"/>
                                  </p:stCondLst>
                                  <p:childTnLst>
                                    <p:set>
                                      <p:cBhvr>
                                        <p:cTn id="17" dur="1" fill="hold">
                                          <p:stCondLst>
                                            <p:cond delay="0"/>
                                          </p:stCondLst>
                                        </p:cTn>
                                        <p:tgtEl>
                                          <p:spTgt spid="10">
                                            <p:txEl>
                                              <p:pRg st="0" end="0"/>
                                            </p:txEl>
                                          </p:spTgt>
                                        </p:tgtEl>
                                        <p:attrNameLst>
                                          <p:attrName>style.visibility</p:attrName>
                                        </p:attrNameLst>
                                      </p:cBhvr>
                                      <p:to>
                                        <p:strVal val="visible"/>
                                      </p:to>
                                    </p:set>
                                    <p:anim calcmode="lin" valueType="num">
                                      <p:cBhvr>
                                        <p:cTn id="18" dur="500" fill="hold"/>
                                        <p:tgtEl>
                                          <p:spTgt spid="10">
                                            <p:txEl>
                                              <p:pRg st="0" end="0"/>
                                            </p:txEl>
                                          </p:spTgt>
                                        </p:tgtEl>
                                        <p:attrNameLst>
                                          <p:attrName>ppt_w</p:attrName>
                                        </p:attrNameLst>
                                      </p:cBhvr>
                                      <p:tavLst>
                                        <p:tav tm="0">
                                          <p:val>
                                            <p:fltVal val="0"/>
                                          </p:val>
                                        </p:tav>
                                        <p:tav tm="100000">
                                          <p:val>
                                            <p:strVal val="#ppt_w"/>
                                          </p:val>
                                        </p:tav>
                                      </p:tavLst>
                                    </p:anim>
                                    <p:anim calcmode="lin" valueType="num">
                                      <p:cBhvr>
                                        <p:cTn id="19" dur="500" fill="hold"/>
                                        <p:tgtEl>
                                          <p:spTgt spid="10">
                                            <p:txEl>
                                              <p:pRg st="0" end="0"/>
                                            </p:txEl>
                                          </p:spTgt>
                                        </p:tgtEl>
                                        <p:attrNameLst>
                                          <p:attrName>ppt_h</p:attrName>
                                        </p:attrNameLst>
                                      </p:cBhvr>
                                      <p:tavLst>
                                        <p:tav tm="0">
                                          <p:val>
                                            <p:fltVal val="0"/>
                                          </p:val>
                                        </p:tav>
                                        <p:tav tm="100000">
                                          <p:val>
                                            <p:strVal val="#ppt_h"/>
                                          </p:val>
                                        </p:tav>
                                      </p:tavLst>
                                    </p:anim>
                                    <p:animEffect transition="in" filter="fade">
                                      <p:cBhvr>
                                        <p:cTn id="20" dur="500"/>
                                        <p:tgtEl>
                                          <p:spTgt spid="10">
                                            <p:txEl>
                                              <p:pRg st="0" end="0"/>
                                            </p:txEl>
                                          </p:spTgt>
                                        </p:tgtEl>
                                      </p:cBhvr>
                                    </p:animEffect>
                                  </p:childTnLst>
                                </p:cTn>
                              </p:par>
                              <p:par>
                                <p:cTn id="21" presetID="53" presetClass="entr" presetSubtype="16" fill="hold" grpId="0" nodeType="withEffect">
                                  <p:stCondLst>
                                    <p:cond delay="0"/>
                                  </p:stCondLst>
                                  <p:childTnLst>
                                    <p:set>
                                      <p:cBhvr>
                                        <p:cTn id="22" dur="1" fill="hold">
                                          <p:stCondLst>
                                            <p:cond delay="0"/>
                                          </p:stCondLst>
                                        </p:cTn>
                                        <p:tgtEl>
                                          <p:spTgt spid="6">
                                            <p:txEl>
                                              <p:pRg st="0" end="0"/>
                                            </p:txEl>
                                          </p:spTgt>
                                        </p:tgtEl>
                                        <p:attrNameLst>
                                          <p:attrName>style.visibility</p:attrName>
                                        </p:attrNameLst>
                                      </p:cBhvr>
                                      <p:to>
                                        <p:strVal val="visible"/>
                                      </p:to>
                                    </p:set>
                                    <p:anim calcmode="lin" valueType="num">
                                      <p:cBhvr>
                                        <p:cTn id="23" dur="500" fill="hold"/>
                                        <p:tgtEl>
                                          <p:spTgt spid="6">
                                            <p:txEl>
                                              <p:pRg st="0" end="0"/>
                                            </p:txEl>
                                          </p:spTgt>
                                        </p:tgtEl>
                                        <p:attrNameLst>
                                          <p:attrName>ppt_w</p:attrName>
                                        </p:attrNameLst>
                                      </p:cBhvr>
                                      <p:tavLst>
                                        <p:tav tm="0">
                                          <p:val>
                                            <p:fltVal val="0"/>
                                          </p:val>
                                        </p:tav>
                                        <p:tav tm="100000">
                                          <p:val>
                                            <p:strVal val="#ppt_w"/>
                                          </p:val>
                                        </p:tav>
                                      </p:tavLst>
                                    </p:anim>
                                    <p:anim calcmode="lin" valueType="num">
                                      <p:cBhvr>
                                        <p:cTn id="24" dur="500" fill="hold"/>
                                        <p:tgtEl>
                                          <p:spTgt spid="6">
                                            <p:txEl>
                                              <p:pRg st="0" end="0"/>
                                            </p:txEl>
                                          </p:spTgt>
                                        </p:tgtEl>
                                        <p:attrNameLst>
                                          <p:attrName>ppt_h</p:attrName>
                                        </p:attrNameLst>
                                      </p:cBhvr>
                                      <p:tavLst>
                                        <p:tav tm="0">
                                          <p:val>
                                            <p:fltVal val="0"/>
                                          </p:val>
                                        </p:tav>
                                        <p:tav tm="100000">
                                          <p:val>
                                            <p:strVal val="#ppt_h"/>
                                          </p:val>
                                        </p:tav>
                                      </p:tavLst>
                                    </p:anim>
                                    <p:animEffect transition="in" filter="fade">
                                      <p:cBhvr>
                                        <p:cTn id="25" dur="500"/>
                                        <p:tgtEl>
                                          <p:spTgt spid="6">
                                            <p:txEl>
                                              <p:pRg st="0" end="0"/>
                                            </p:txEl>
                                          </p:spTgt>
                                        </p:tgtEl>
                                      </p:cBhvr>
                                    </p:animEffect>
                                  </p:childTnLst>
                                </p:cTn>
                              </p:par>
                              <p:par>
                                <p:cTn id="26" presetID="53" presetClass="entr" presetSubtype="16" fill="hold" grpId="0" nodeType="withEffect">
                                  <p:stCondLst>
                                    <p:cond delay="0"/>
                                  </p:stCondLst>
                                  <p:childTnLst>
                                    <p:set>
                                      <p:cBhvr>
                                        <p:cTn id="27" dur="1" fill="hold">
                                          <p:stCondLst>
                                            <p:cond delay="0"/>
                                          </p:stCondLst>
                                        </p:cTn>
                                        <p:tgtEl>
                                          <p:spTgt spid="9">
                                            <p:txEl>
                                              <p:pRg st="0" end="0"/>
                                            </p:txEl>
                                          </p:spTgt>
                                        </p:tgtEl>
                                        <p:attrNameLst>
                                          <p:attrName>style.visibility</p:attrName>
                                        </p:attrNameLst>
                                      </p:cBhvr>
                                      <p:to>
                                        <p:strVal val="visible"/>
                                      </p:to>
                                    </p:set>
                                    <p:anim calcmode="lin" valueType="num">
                                      <p:cBhvr>
                                        <p:cTn id="28" dur="500" fill="hold"/>
                                        <p:tgtEl>
                                          <p:spTgt spid="9">
                                            <p:txEl>
                                              <p:pRg st="0" end="0"/>
                                            </p:txEl>
                                          </p:spTgt>
                                        </p:tgtEl>
                                        <p:attrNameLst>
                                          <p:attrName>ppt_w</p:attrName>
                                        </p:attrNameLst>
                                      </p:cBhvr>
                                      <p:tavLst>
                                        <p:tav tm="0">
                                          <p:val>
                                            <p:fltVal val="0"/>
                                          </p:val>
                                        </p:tav>
                                        <p:tav tm="100000">
                                          <p:val>
                                            <p:strVal val="#ppt_w"/>
                                          </p:val>
                                        </p:tav>
                                      </p:tavLst>
                                    </p:anim>
                                    <p:anim calcmode="lin" valueType="num">
                                      <p:cBhvr>
                                        <p:cTn id="29" dur="500" fill="hold"/>
                                        <p:tgtEl>
                                          <p:spTgt spid="9">
                                            <p:txEl>
                                              <p:pRg st="0" end="0"/>
                                            </p:txEl>
                                          </p:spTgt>
                                        </p:tgtEl>
                                        <p:attrNameLst>
                                          <p:attrName>ppt_h</p:attrName>
                                        </p:attrNameLst>
                                      </p:cBhvr>
                                      <p:tavLst>
                                        <p:tav tm="0">
                                          <p:val>
                                            <p:fltVal val="0"/>
                                          </p:val>
                                        </p:tav>
                                        <p:tav tm="100000">
                                          <p:val>
                                            <p:strVal val="#ppt_h"/>
                                          </p:val>
                                        </p:tav>
                                      </p:tavLst>
                                    </p:anim>
                                    <p:animEffect transition="in" filter="fade">
                                      <p:cBhvr>
                                        <p:cTn id="30" dur="500"/>
                                        <p:tgtEl>
                                          <p:spTgt spid="9">
                                            <p:txEl>
                                              <p:pRg st="0" end="0"/>
                                            </p:txEl>
                                          </p:spTgt>
                                        </p:tgtEl>
                                      </p:cBhvr>
                                    </p:animEffect>
                                  </p:childTnLst>
                                </p:cTn>
                              </p:par>
                            </p:childTnLst>
                          </p:cTn>
                        </p:par>
                      </p:childTnLst>
                    </p:cTn>
                  </p:par>
                  <p:par>
                    <p:cTn id="31" fill="hold">
                      <p:stCondLst>
                        <p:cond delay="indefinite"/>
                      </p:stCondLst>
                      <p:childTnLst>
                        <p:par>
                          <p:cTn id="32" fill="hold">
                            <p:stCondLst>
                              <p:cond delay="0"/>
                            </p:stCondLst>
                            <p:childTnLst>
                              <p:par>
                                <p:cTn id="33" presetID="3" presetClass="entr" presetSubtype="10" fill="hold" grpId="0" nodeType="clickEffect">
                                  <p:stCondLst>
                                    <p:cond delay="0"/>
                                  </p:stCondLst>
                                  <p:childTnLst>
                                    <p:set>
                                      <p:cBhvr>
                                        <p:cTn id="34" dur="1" fill="hold">
                                          <p:stCondLst>
                                            <p:cond delay="0"/>
                                          </p:stCondLst>
                                        </p:cTn>
                                        <p:tgtEl>
                                          <p:spTgt spid="8"/>
                                        </p:tgtEl>
                                        <p:attrNameLst>
                                          <p:attrName>style.visibility</p:attrName>
                                        </p:attrNameLst>
                                      </p:cBhvr>
                                      <p:to>
                                        <p:strVal val="visible"/>
                                      </p:to>
                                    </p:set>
                                    <p:animEffect transition="in" filter="blinds(horizontal)">
                                      <p:cBhvr>
                                        <p:cTn id="35"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build="allAtOnce"/>
      <p:bldP spid="8" grpId="0" animBg="1"/>
      <p:bldP spid="6" grpId="0" build="p"/>
      <p:bldP spid="7" grpId="0" build="p"/>
      <p:bldP spid="9" grpId="0" build="p"/>
      <p:bldP spid="10" grpId="0" build="p"/>
    </p:bldLst>
  </p:timing>
</p:sld>
</file>

<file path=ppt/slides/slide7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Content Placeholder 10"/>
          <p:cNvSpPr>
            <a:spLocks noGrp="1"/>
          </p:cNvSpPr>
          <p:nvPr>
            <p:ph sz="quarter" idx="13"/>
          </p:nvPr>
        </p:nvSpPr>
        <p:spPr>
          <a:xfrm>
            <a:off x="457200" y="3171825"/>
            <a:ext cx="6248400" cy="800219"/>
          </a:xfrm>
        </p:spPr>
        <p:txBody>
          <a:bodyPr wrap="square">
            <a:spAutoFit/>
          </a:bodyPr>
          <a:lstStyle/>
          <a:p>
            <a:pPr>
              <a:buNone/>
              <a:tabLst>
                <a:tab pos="182880" algn="l"/>
                <a:tab pos="457200" algn="l"/>
              </a:tabLst>
            </a:pPr>
            <a:r>
              <a:rPr lang="en-US" sz="2300" b="1" dirty="0" smtClean="0">
                <a:solidFill>
                  <a:schemeClr val="tx1"/>
                </a:solidFill>
                <a:latin typeface="Times New Roman" pitchFamily="18" charset="0"/>
                <a:cs typeface="Times New Roman" pitchFamily="18" charset="0"/>
              </a:rPr>
              <a:t>3. </a:t>
            </a:r>
            <a:r>
              <a:rPr lang="en-US" sz="2300" dirty="0" smtClean="0">
                <a:solidFill>
                  <a:schemeClr val="tx1"/>
                </a:solidFill>
                <a:latin typeface="Times New Roman" pitchFamily="18" charset="0"/>
                <a:cs typeface="Times New Roman" pitchFamily="18" charset="0"/>
              </a:rPr>
              <a:t>	</a:t>
            </a:r>
            <a:r>
              <a:rPr lang="en-US" sz="2300" dirty="0" smtClean="0">
                <a:solidFill>
                  <a:schemeClr val="tx1"/>
                </a:solidFill>
                <a:latin typeface="Times New Roman" pitchFamily="18" charset="0"/>
              </a:rPr>
              <a:t>(a)	 A company buys memory cards for $90.00</a:t>
            </a:r>
            <a:br>
              <a:rPr lang="en-US" sz="2300" dirty="0" smtClean="0">
                <a:solidFill>
                  <a:schemeClr val="tx1"/>
                </a:solidFill>
                <a:latin typeface="Times New Roman" pitchFamily="18" charset="0"/>
              </a:rPr>
            </a:br>
            <a:r>
              <a:rPr lang="en-US" sz="2300" dirty="0" smtClean="0">
                <a:solidFill>
                  <a:schemeClr val="tx1"/>
                </a:solidFill>
                <a:latin typeface="Times New Roman" pitchFamily="18" charset="0"/>
              </a:rPr>
              <a:t>         </a:t>
            </a:r>
            <a:r>
              <a:rPr lang="en-US" sz="2300" dirty="0" smtClean="0">
                <a:solidFill>
                  <a:schemeClr val="tx1"/>
                </a:solidFill>
                <a:latin typeface="Times New Roman" pitchFamily="18" charset="0"/>
                <a:cs typeface="Times New Roman" pitchFamily="18" charset="0"/>
              </a:rPr>
              <a:t>each and sells them for $120.00 each.</a:t>
            </a:r>
            <a:endParaRPr lang="en-US" sz="2300" dirty="0" smtClean="0">
              <a:solidFill>
                <a:schemeClr val="tx1"/>
              </a:solidFill>
              <a:latin typeface="Times New Roman" pitchFamily="18" charset="0"/>
            </a:endParaRPr>
          </a:p>
        </p:txBody>
      </p:sp>
      <p:sp>
        <p:nvSpPr>
          <p:cNvPr id="8" name="Notched Right Arrow 7"/>
          <p:cNvSpPr/>
          <p:nvPr/>
        </p:nvSpPr>
        <p:spPr>
          <a:xfrm>
            <a:off x="7162800" y="6019800"/>
            <a:ext cx="1782315" cy="685800"/>
          </a:xfrm>
          <a:prstGeom prst="notchedRightArrow">
            <a:avLst/>
          </a:prstGeom>
          <a:blipFill>
            <a:blip r:embed="rId2" cstate="print">
              <a:extLst>
                <a:ext uri="{BEBA8EAE-BF5A-486C-A8C5-ECC9F3942E4B}">
                  <a14:imgProps xmlns:a14="http://schemas.microsoft.com/office/drawing/2010/main" xmlns="">
                    <a14:imgLayer r:embed="rId3">
                      <a14:imgEffect>
                        <a14:brightnessContrast bright="-20000" contrast="-20000"/>
                      </a14:imgEffect>
                    </a14:imgLayer>
                  </a14:imgProps>
                </a:ex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ANSWER</a:t>
            </a:r>
            <a:endParaRPr lang="en-US" sz="2000" b="1" dirty="0">
              <a:latin typeface="Times New Roman" pitchFamily="18" charset="0"/>
              <a:cs typeface="Times New Roman" pitchFamily="18" charset="0"/>
            </a:endParaRPr>
          </a:p>
        </p:txBody>
      </p:sp>
      <p:sp>
        <p:nvSpPr>
          <p:cNvPr id="16" name="Rectangle 15"/>
          <p:cNvSpPr/>
          <p:nvPr/>
        </p:nvSpPr>
        <p:spPr>
          <a:xfrm>
            <a:off x="6565018" y="4675908"/>
            <a:ext cx="1207382" cy="446276"/>
          </a:xfrm>
          <a:prstGeom prst="rect">
            <a:avLst/>
          </a:prstGeom>
        </p:spPr>
        <p:txBody>
          <a:bodyPr wrap="none">
            <a:spAutoFit/>
          </a:bodyPr>
          <a:lstStyle/>
          <a:p>
            <a:r>
              <a:rPr lang="en-US" sz="2300" dirty="0" smtClean="0">
                <a:latin typeface="Times New Roman" pitchFamily="18" charset="0"/>
              </a:rPr>
              <a:t>(1 mark)</a:t>
            </a:r>
            <a:endParaRPr lang="en-US" sz="2300" dirty="0">
              <a:latin typeface="Times New Roman" pitchFamily="18" charset="0"/>
            </a:endParaRPr>
          </a:p>
        </p:txBody>
      </p:sp>
      <p:sp>
        <p:nvSpPr>
          <p:cNvPr id="5" name="Rectangle 4"/>
          <p:cNvSpPr/>
          <p:nvPr/>
        </p:nvSpPr>
        <p:spPr>
          <a:xfrm>
            <a:off x="1419225" y="4219575"/>
            <a:ext cx="5562600" cy="800219"/>
          </a:xfrm>
          <a:prstGeom prst="rect">
            <a:avLst/>
          </a:prstGeom>
        </p:spPr>
        <p:txBody>
          <a:bodyPr wrap="square">
            <a:spAutoFit/>
          </a:bodyPr>
          <a:lstStyle/>
          <a:p>
            <a:r>
              <a:rPr lang="en-US" sz="2300" dirty="0" smtClean="0">
                <a:latin typeface="Times New Roman" pitchFamily="18" charset="0"/>
              </a:rPr>
              <a:t>(</a:t>
            </a:r>
            <a:r>
              <a:rPr lang="en-US" sz="2300" dirty="0" err="1" smtClean="0">
                <a:latin typeface="Times New Roman" pitchFamily="18" charset="0"/>
              </a:rPr>
              <a:t>i</a:t>
            </a:r>
            <a:r>
              <a:rPr lang="en-US" sz="2300" dirty="0" smtClean="0">
                <a:latin typeface="Times New Roman" pitchFamily="18" charset="0"/>
              </a:rPr>
              <a:t>)  Calculate the profit made by selling one</a:t>
            </a:r>
          </a:p>
          <a:p>
            <a:r>
              <a:rPr lang="en-US" sz="2300" dirty="0" smtClean="0">
                <a:latin typeface="Times New Roman" pitchFamily="18" charset="0"/>
              </a:rPr>
              <a:t>      memory card.</a:t>
            </a:r>
            <a:endParaRPr lang="en-US" sz="2300" dirty="0">
              <a:latin typeface="Times New Roman" pitchFamily="18" charset="0"/>
            </a:endParaRPr>
          </a:p>
        </p:txBody>
      </p:sp>
      <p:sp>
        <p:nvSpPr>
          <p:cNvPr id="6" name="TextBox 5"/>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4 Paper 2</a:t>
            </a:r>
          </a:p>
        </p:txBody>
      </p:sp>
    </p:spTree>
    <p:extLst>
      <p:ext uri="{BB962C8B-B14F-4D97-AF65-F5344CB8AC3E}">
        <p14:creationId xmlns:p14="http://schemas.microsoft.com/office/powerpoint/2010/main" xmlns="" val="71451342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16"/>
                                        </p:tgtEl>
                                        <p:attrNameLst>
                                          <p:attrName>style.visibility</p:attrName>
                                        </p:attrNameLst>
                                      </p:cBhvr>
                                      <p:to>
                                        <p:strVal val="visible"/>
                                      </p:to>
                                    </p:set>
                                    <p:anim calcmode="lin" valueType="num">
                                      <p:cBhvr>
                                        <p:cTn id="7" dur="500" fill="hold"/>
                                        <p:tgtEl>
                                          <p:spTgt spid="16"/>
                                        </p:tgtEl>
                                        <p:attrNameLst>
                                          <p:attrName>ppt_w</p:attrName>
                                        </p:attrNameLst>
                                      </p:cBhvr>
                                      <p:tavLst>
                                        <p:tav tm="0">
                                          <p:val>
                                            <p:fltVal val="0"/>
                                          </p:val>
                                        </p:tav>
                                        <p:tav tm="100000">
                                          <p:val>
                                            <p:strVal val="#ppt_w"/>
                                          </p:val>
                                        </p:tav>
                                      </p:tavLst>
                                    </p:anim>
                                    <p:anim calcmode="lin" valueType="num">
                                      <p:cBhvr>
                                        <p:cTn id="8" dur="500" fill="hold"/>
                                        <p:tgtEl>
                                          <p:spTgt spid="16"/>
                                        </p:tgtEl>
                                        <p:attrNameLst>
                                          <p:attrName>ppt_h</p:attrName>
                                        </p:attrNameLst>
                                      </p:cBhvr>
                                      <p:tavLst>
                                        <p:tav tm="0">
                                          <p:val>
                                            <p:fltVal val="0"/>
                                          </p:val>
                                        </p:tav>
                                        <p:tav tm="100000">
                                          <p:val>
                                            <p:strVal val="#ppt_h"/>
                                          </p:val>
                                        </p:tav>
                                      </p:tavLst>
                                    </p:anim>
                                  </p:childTnLst>
                                </p:cTn>
                              </p:par>
                              <p:par>
                                <p:cTn id="9" presetID="23" presetClass="entr" presetSubtype="16" fill="hold" grpId="0" nodeType="withEffect">
                                  <p:stCondLst>
                                    <p:cond delay="0"/>
                                  </p:stCondLst>
                                  <p:childTnLst>
                                    <p:set>
                                      <p:cBhvr>
                                        <p:cTn id="10" dur="1" fill="hold">
                                          <p:stCondLst>
                                            <p:cond delay="0"/>
                                          </p:stCondLst>
                                        </p:cTn>
                                        <p:tgtEl>
                                          <p:spTgt spid="11">
                                            <p:txEl>
                                              <p:pRg st="0" end="0"/>
                                            </p:txEl>
                                          </p:spTgt>
                                        </p:tgtEl>
                                        <p:attrNameLst>
                                          <p:attrName>style.visibility</p:attrName>
                                        </p:attrNameLst>
                                      </p:cBhvr>
                                      <p:to>
                                        <p:strVal val="visible"/>
                                      </p:to>
                                    </p:set>
                                    <p:anim calcmode="lin" valueType="num">
                                      <p:cBhvr>
                                        <p:cTn id="11" dur="500" fill="hold"/>
                                        <p:tgtEl>
                                          <p:spTgt spid="11">
                                            <p:txEl>
                                              <p:pRg st="0" end="0"/>
                                            </p:txEl>
                                          </p:spTgt>
                                        </p:tgtEl>
                                        <p:attrNameLst>
                                          <p:attrName>ppt_w</p:attrName>
                                        </p:attrNameLst>
                                      </p:cBhvr>
                                      <p:tavLst>
                                        <p:tav tm="0">
                                          <p:val>
                                            <p:fltVal val="0"/>
                                          </p:val>
                                        </p:tav>
                                        <p:tav tm="100000">
                                          <p:val>
                                            <p:strVal val="#ppt_w"/>
                                          </p:val>
                                        </p:tav>
                                      </p:tavLst>
                                    </p:anim>
                                    <p:anim calcmode="lin" valueType="num">
                                      <p:cBhvr>
                                        <p:cTn id="12" dur="500" fill="hold"/>
                                        <p:tgtEl>
                                          <p:spTgt spid="11">
                                            <p:txEl>
                                              <p:pRg st="0" end="0"/>
                                            </p:txEl>
                                          </p:spTgt>
                                        </p:tgtEl>
                                        <p:attrNameLst>
                                          <p:attrName>ppt_h</p:attrName>
                                        </p:attrNameLst>
                                      </p:cBhvr>
                                      <p:tavLst>
                                        <p:tav tm="0">
                                          <p:val>
                                            <p:fltVal val="0"/>
                                          </p:val>
                                        </p:tav>
                                        <p:tav tm="100000">
                                          <p:val>
                                            <p:strVal val="#ppt_h"/>
                                          </p:val>
                                        </p:tav>
                                      </p:tavLst>
                                    </p:anim>
                                  </p:childTnLst>
                                </p:cTn>
                              </p:par>
                            </p:childTnLst>
                          </p:cTn>
                        </p:par>
                      </p:childTnLst>
                    </p:cTn>
                  </p:par>
                  <p:par>
                    <p:cTn id="13" fill="hold">
                      <p:stCondLst>
                        <p:cond delay="indefinite"/>
                      </p:stCondLst>
                      <p:childTnLst>
                        <p:par>
                          <p:cTn id="14" fill="hold">
                            <p:stCondLst>
                              <p:cond delay="0"/>
                            </p:stCondLst>
                            <p:childTnLst>
                              <p:par>
                                <p:cTn id="15" presetID="23" presetClass="entr" presetSubtype="16" fill="hold" grpId="0" nodeType="clickEffect">
                                  <p:stCondLst>
                                    <p:cond delay="0"/>
                                  </p:stCondLst>
                                  <p:childTnLst>
                                    <p:set>
                                      <p:cBhvr>
                                        <p:cTn id="16" dur="1" fill="hold">
                                          <p:stCondLst>
                                            <p:cond delay="0"/>
                                          </p:stCondLst>
                                        </p:cTn>
                                        <p:tgtEl>
                                          <p:spTgt spid="5"/>
                                        </p:tgtEl>
                                        <p:attrNameLst>
                                          <p:attrName>style.visibility</p:attrName>
                                        </p:attrNameLst>
                                      </p:cBhvr>
                                      <p:to>
                                        <p:strVal val="visible"/>
                                      </p:to>
                                    </p:set>
                                    <p:anim calcmode="lin" valueType="num">
                                      <p:cBhvr>
                                        <p:cTn id="17" dur="500" fill="hold"/>
                                        <p:tgtEl>
                                          <p:spTgt spid="5"/>
                                        </p:tgtEl>
                                        <p:attrNameLst>
                                          <p:attrName>ppt_w</p:attrName>
                                        </p:attrNameLst>
                                      </p:cBhvr>
                                      <p:tavLst>
                                        <p:tav tm="0">
                                          <p:val>
                                            <p:fltVal val="0"/>
                                          </p:val>
                                        </p:tav>
                                        <p:tav tm="100000">
                                          <p:val>
                                            <p:strVal val="#ppt_w"/>
                                          </p:val>
                                        </p:tav>
                                      </p:tavLst>
                                    </p:anim>
                                    <p:anim calcmode="lin" valueType="num">
                                      <p:cBhvr>
                                        <p:cTn id="18" dur="500" fill="hold"/>
                                        <p:tgtEl>
                                          <p:spTgt spid="5"/>
                                        </p:tgtEl>
                                        <p:attrNameLst>
                                          <p:attrName>ppt_h</p:attrName>
                                        </p:attrNameLst>
                                      </p:cBhvr>
                                      <p:tavLst>
                                        <p:tav tm="0">
                                          <p:val>
                                            <p:fltVal val="0"/>
                                          </p:val>
                                        </p:tav>
                                        <p:tav tm="100000">
                                          <p:val>
                                            <p:strVal val="#ppt_h"/>
                                          </p:val>
                                        </p:tav>
                                      </p:tavLst>
                                    </p:anim>
                                  </p:childTnLst>
                                </p:cTn>
                              </p:par>
                            </p:childTnLst>
                          </p:cTn>
                        </p:par>
                      </p:childTnLst>
                    </p:cTn>
                  </p:par>
                  <p:par>
                    <p:cTn id="19" fill="hold">
                      <p:stCondLst>
                        <p:cond delay="indefinite"/>
                      </p:stCondLst>
                      <p:childTnLst>
                        <p:par>
                          <p:cTn id="20" fill="hold">
                            <p:stCondLst>
                              <p:cond delay="0"/>
                            </p:stCondLst>
                            <p:childTnLst>
                              <p:par>
                                <p:cTn id="21" presetID="3" presetClass="entr" presetSubtype="10" fill="hold" grpId="0" nodeType="clickEffect">
                                  <p:stCondLst>
                                    <p:cond delay="0"/>
                                  </p:stCondLst>
                                  <p:childTnLst>
                                    <p:set>
                                      <p:cBhvr>
                                        <p:cTn id="22" dur="1" fill="hold">
                                          <p:stCondLst>
                                            <p:cond delay="0"/>
                                          </p:stCondLst>
                                        </p:cTn>
                                        <p:tgtEl>
                                          <p:spTgt spid="8"/>
                                        </p:tgtEl>
                                        <p:attrNameLst>
                                          <p:attrName>style.visibility</p:attrName>
                                        </p:attrNameLst>
                                      </p:cBhvr>
                                      <p:to>
                                        <p:strVal val="visible"/>
                                      </p:to>
                                    </p:set>
                                    <p:animEffect transition="in" filter="blinds(horizontal)">
                                      <p:cBhvr>
                                        <p:cTn id="23"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build="p"/>
      <p:bldP spid="8" grpId="0" animBg="1"/>
      <p:bldP spid="16" grpId="0"/>
      <p:bldP spid="5" grpId="0"/>
    </p:bldLst>
  </p:timing>
</p:sld>
</file>

<file path=ppt/slides/slide7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TextBox 11"/>
          <p:cNvSpPr txBox="1"/>
          <p:nvPr/>
        </p:nvSpPr>
        <p:spPr>
          <a:xfrm>
            <a:off x="381000" y="3053794"/>
            <a:ext cx="6324600" cy="810478"/>
          </a:xfrm>
          <a:prstGeom prst="rect">
            <a:avLst/>
          </a:prstGeom>
          <a:noFill/>
        </p:spPr>
        <p:txBody>
          <a:bodyPr wrap="square" rtlCol="0">
            <a:spAutoFit/>
          </a:bodyPr>
          <a:lstStyle/>
          <a:p>
            <a:pPr marL="457200" indent="-457200">
              <a:lnSpc>
                <a:spcPts val="2800"/>
              </a:lnSpc>
              <a:spcAft>
                <a:spcPct val="50000"/>
              </a:spcAft>
              <a:tabLst>
                <a:tab pos="628650" algn="l"/>
              </a:tabLst>
            </a:pPr>
            <a:r>
              <a:rPr lang="en-US" sz="2300" b="1" dirty="0" smtClean="0">
                <a:latin typeface="Times New Roman" pitchFamily="18" charset="0"/>
                <a:cs typeface="Times New Roman" pitchFamily="18" charset="0"/>
              </a:rPr>
              <a:t>3.</a:t>
            </a:r>
            <a:r>
              <a:rPr lang="en-US" sz="2300" dirty="0" smtClean="0">
                <a:latin typeface="Times New Roman" pitchFamily="18" charset="0"/>
                <a:cs typeface="Times New Roman" pitchFamily="18" charset="0"/>
              </a:rPr>
              <a:t>	(a)  (</a:t>
            </a:r>
            <a:r>
              <a:rPr lang="en-US" sz="2300" dirty="0" err="1" smtClean="0">
                <a:latin typeface="Times New Roman" pitchFamily="18" charset="0"/>
                <a:cs typeface="Times New Roman" pitchFamily="18" charset="0"/>
              </a:rPr>
              <a:t>i</a:t>
            </a:r>
            <a:r>
              <a:rPr lang="en-US" sz="2300" dirty="0" smtClean="0">
                <a:latin typeface="Times New Roman" pitchFamily="18" charset="0"/>
                <a:cs typeface="Times New Roman" pitchFamily="18" charset="0"/>
              </a:rPr>
              <a:t>)  The profit made on</a:t>
            </a:r>
            <a:br>
              <a:rPr lang="en-US" sz="2300" dirty="0" smtClean="0">
                <a:latin typeface="Times New Roman" pitchFamily="18" charset="0"/>
                <a:cs typeface="Times New Roman" pitchFamily="18" charset="0"/>
              </a:rPr>
            </a:br>
            <a:r>
              <a:rPr lang="en-US" sz="2300" dirty="0" smtClean="0">
                <a:latin typeface="Times New Roman" pitchFamily="18" charset="0"/>
                <a:cs typeface="Times New Roman" pitchFamily="18" charset="0"/>
              </a:rPr>
              <a:t>             one memory card   = $(120.00 – 90.00)</a:t>
            </a:r>
            <a:endParaRPr lang="en-US" sz="2300" dirty="0">
              <a:latin typeface="Times New Roman" pitchFamily="18" charset="0"/>
              <a:cs typeface="Times New Roman" pitchFamily="18" charset="0"/>
            </a:endParaRPr>
          </a:p>
        </p:txBody>
      </p:sp>
      <p:sp>
        <p:nvSpPr>
          <p:cNvPr id="10" name="TextBox 9"/>
          <p:cNvSpPr txBox="1"/>
          <p:nvPr/>
        </p:nvSpPr>
        <p:spPr>
          <a:xfrm>
            <a:off x="4048125" y="3952875"/>
            <a:ext cx="1371600" cy="451406"/>
          </a:xfrm>
          <a:prstGeom prst="rect">
            <a:avLst/>
          </a:prstGeom>
          <a:noFill/>
        </p:spPr>
        <p:txBody>
          <a:bodyPr wrap="square" rtlCol="0">
            <a:spAutoFit/>
          </a:bodyPr>
          <a:lstStyle/>
          <a:p>
            <a:pPr marL="457200" indent="-457200">
              <a:lnSpc>
                <a:spcPts val="2800"/>
              </a:lnSpc>
              <a:spcAft>
                <a:spcPct val="50000"/>
              </a:spcAft>
              <a:tabLst>
                <a:tab pos="628650" algn="l"/>
              </a:tabLst>
            </a:pPr>
            <a:r>
              <a:rPr lang="en-US" sz="2300" dirty="0" smtClean="0">
                <a:latin typeface="Times New Roman" pitchFamily="18" charset="0"/>
                <a:cs typeface="Times New Roman" pitchFamily="18" charset="0"/>
              </a:rPr>
              <a:t>= </a:t>
            </a:r>
            <a:r>
              <a:rPr lang="en-US" sz="2300" dirty="0" smtClean="0">
                <a:solidFill>
                  <a:srgbClr val="FF0000"/>
                </a:solidFill>
                <a:latin typeface="Times New Roman" pitchFamily="18" charset="0"/>
                <a:cs typeface="Times New Roman" pitchFamily="18" charset="0"/>
              </a:rPr>
              <a:t>$30.00</a:t>
            </a:r>
            <a:endParaRPr lang="en-US" sz="2300" dirty="0">
              <a:solidFill>
                <a:srgbClr val="FF0000"/>
              </a:solidFill>
              <a:latin typeface="Times New Roman" pitchFamily="18" charset="0"/>
              <a:cs typeface="Times New Roman" pitchFamily="18" charset="0"/>
            </a:endParaRPr>
          </a:p>
        </p:txBody>
      </p:sp>
      <p:sp>
        <p:nvSpPr>
          <p:cNvPr id="4" name="TextBox 3"/>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4 Paper 2</a:t>
            </a:r>
          </a:p>
        </p:txBody>
      </p:sp>
    </p:spTree>
    <p:extLst>
      <p:ext uri="{BB962C8B-B14F-4D97-AF65-F5344CB8AC3E}">
        <p14:creationId xmlns:p14="http://schemas.microsoft.com/office/powerpoint/2010/main" xmlns="" val="186244745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p:cTn id="7" dur="500" fill="hold"/>
                                        <p:tgtEl>
                                          <p:spTgt spid="12"/>
                                        </p:tgtEl>
                                        <p:attrNameLst>
                                          <p:attrName>ppt_w</p:attrName>
                                        </p:attrNameLst>
                                      </p:cBhvr>
                                      <p:tavLst>
                                        <p:tav tm="0">
                                          <p:val>
                                            <p:fltVal val="0"/>
                                          </p:val>
                                        </p:tav>
                                        <p:tav tm="100000">
                                          <p:val>
                                            <p:strVal val="#ppt_w"/>
                                          </p:val>
                                        </p:tav>
                                      </p:tavLst>
                                    </p:anim>
                                    <p:anim calcmode="lin" valueType="num">
                                      <p:cBhvr>
                                        <p:cTn id="8" dur="500" fill="hold"/>
                                        <p:tgtEl>
                                          <p:spTgt spid="12"/>
                                        </p:tgtEl>
                                        <p:attrNameLst>
                                          <p:attrName>ppt_h</p:attrName>
                                        </p:attrNameLst>
                                      </p:cBhvr>
                                      <p:tavLst>
                                        <p:tav tm="0">
                                          <p:val>
                                            <p:fltVal val="0"/>
                                          </p:val>
                                        </p:tav>
                                        <p:tav tm="100000">
                                          <p:val>
                                            <p:strVal val="#ppt_h"/>
                                          </p:val>
                                        </p:tav>
                                      </p:tavLst>
                                    </p:anim>
                                  </p:childTnLst>
                                </p:cTn>
                              </p:par>
                              <p:par>
                                <p:cTn id="9" presetID="23" presetClass="entr" presetSubtype="16" fill="hold" grpId="0" nodeType="withEffect">
                                  <p:stCondLst>
                                    <p:cond delay="0"/>
                                  </p:stCondLst>
                                  <p:childTnLst>
                                    <p:set>
                                      <p:cBhvr>
                                        <p:cTn id="10" dur="1" fill="hold">
                                          <p:stCondLst>
                                            <p:cond delay="0"/>
                                          </p:stCondLst>
                                        </p:cTn>
                                        <p:tgtEl>
                                          <p:spTgt spid="10"/>
                                        </p:tgtEl>
                                        <p:attrNameLst>
                                          <p:attrName>style.visibility</p:attrName>
                                        </p:attrNameLst>
                                      </p:cBhvr>
                                      <p:to>
                                        <p:strVal val="visible"/>
                                      </p:to>
                                    </p:set>
                                    <p:anim calcmode="lin" valueType="num">
                                      <p:cBhvr>
                                        <p:cTn id="11" dur="500" fill="hold"/>
                                        <p:tgtEl>
                                          <p:spTgt spid="10"/>
                                        </p:tgtEl>
                                        <p:attrNameLst>
                                          <p:attrName>ppt_w</p:attrName>
                                        </p:attrNameLst>
                                      </p:cBhvr>
                                      <p:tavLst>
                                        <p:tav tm="0">
                                          <p:val>
                                            <p:fltVal val="0"/>
                                          </p:val>
                                        </p:tav>
                                        <p:tav tm="100000">
                                          <p:val>
                                            <p:strVal val="#ppt_w"/>
                                          </p:val>
                                        </p:tav>
                                      </p:tavLst>
                                    </p:anim>
                                    <p:anim calcmode="lin" valueType="num">
                                      <p:cBhvr>
                                        <p:cTn id="12" dur="500" fill="hold"/>
                                        <p:tgtEl>
                                          <p:spTgt spid="10"/>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P spid="10" grpId="0"/>
    </p:bldLst>
  </p:timing>
</p:sld>
</file>

<file path=ppt/slides/slide7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Content Placeholder 10"/>
          <p:cNvSpPr>
            <a:spLocks noGrp="1"/>
          </p:cNvSpPr>
          <p:nvPr>
            <p:ph sz="quarter" idx="13"/>
          </p:nvPr>
        </p:nvSpPr>
        <p:spPr>
          <a:xfrm>
            <a:off x="903890" y="4000381"/>
            <a:ext cx="6477000" cy="800219"/>
          </a:xfrm>
        </p:spPr>
        <p:txBody>
          <a:bodyPr wrap="square">
            <a:spAutoFit/>
          </a:bodyPr>
          <a:lstStyle/>
          <a:p>
            <a:pPr>
              <a:buNone/>
              <a:tabLst>
                <a:tab pos="182880" algn="l"/>
                <a:tab pos="457200" algn="l"/>
              </a:tabLst>
            </a:pPr>
            <a:r>
              <a:rPr lang="en-US" sz="2300" b="1" dirty="0" smtClean="0">
                <a:solidFill>
                  <a:schemeClr val="tx1"/>
                </a:solidFill>
                <a:latin typeface="Times New Roman" pitchFamily="18" charset="0"/>
                <a:cs typeface="Times New Roman" pitchFamily="18" charset="0"/>
              </a:rPr>
              <a:t>    </a:t>
            </a:r>
            <a:r>
              <a:rPr lang="en-US" sz="2300" dirty="0" smtClean="0">
                <a:solidFill>
                  <a:schemeClr val="tx1"/>
                </a:solidFill>
                <a:latin typeface="Times New Roman" pitchFamily="18" charset="0"/>
                <a:cs typeface="Times New Roman" pitchFamily="18" charset="0"/>
              </a:rPr>
              <a:t>	</a:t>
            </a:r>
            <a:r>
              <a:rPr lang="en-US" sz="2300" dirty="0" smtClean="0">
                <a:solidFill>
                  <a:schemeClr val="tx1"/>
                </a:solidFill>
                <a:latin typeface="Times New Roman" pitchFamily="18" charset="0"/>
              </a:rPr>
              <a:t>(ii)  Express your answer in (</a:t>
            </a:r>
            <a:r>
              <a:rPr lang="en-US" sz="2300" dirty="0" err="1" smtClean="0">
                <a:solidFill>
                  <a:schemeClr val="tx1"/>
                </a:solidFill>
                <a:latin typeface="Times New Roman" pitchFamily="18" charset="0"/>
              </a:rPr>
              <a:t>i</a:t>
            </a:r>
            <a:r>
              <a:rPr lang="en-US" sz="2300" dirty="0" smtClean="0">
                <a:solidFill>
                  <a:schemeClr val="tx1"/>
                </a:solidFill>
                <a:latin typeface="Times New Roman" pitchFamily="18" charset="0"/>
              </a:rPr>
              <a:t>) above as a</a:t>
            </a:r>
            <a:br>
              <a:rPr lang="en-US" sz="2300" dirty="0" smtClean="0">
                <a:solidFill>
                  <a:schemeClr val="tx1"/>
                </a:solidFill>
                <a:latin typeface="Times New Roman" pitchFamily="18" charset="0"/>
              </a:rPr>
            </a:br>
            <a:r>
              <a:rPr lang="en-US" sz="2300" dirty="0" smtClean="0">
                <a:solidFill>
                  <a:schemeClr val="tx1"/>
                </a:solidFill>
                <a:latin typeface="Times New Roman" pitchFamily="18" charset="0"/>
              </a:rPr>
              <a:t>          percentage of the cost price.</a:t>
            </a:r>
          </a:p>
        </p:txBody>
      </p:sp>
      <p:sp>
        <p:nvSpPr>
          <p:cNvPr id="8" name="Notched Right Arrow 7"/>
          <p:cNvSpPr/>
          <p:nvPr/>
        </p:nvSpPr>
        <p:spPr>
          <a:xfrm>
            <a:off x="7162800" y="6019800"/>
            <a:ext cx="1782315" cy="685800"/>
          </a:xfrm>
          <a:prstGeom prst="notchedRightArrow">
            <a:avLst/>
          </a:prstGeom>
          <a:blipFill>
            <a:blip r:embed="rId2" cstate="print">
              <a:extLst>
                <a:ext uri="{BEBA8EAE-BF5A-486C-A8C5-ECC9F3942E4B}">
                  <a14:imgProps xmlns:a14="http://schemas.microsoft.com/office/drawing/2010/main" xmlns="">
                    <a14:imgLayer r:embed="rId3">
                      <a14:imgEffect>
                        <a14:brightnessContrast bright="-20000" contrast="-20000"/>
                      </a14:imgEffect>
                    </a14:imgLayer>
                  </a14:imgProps>
                </a:ex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ANSWER</a:t>
            </a:r>
            <a:endParaRPr lang="en-US" sz="2000" b="1" dirty="0">
              <a:latin typeface="Times New Roman" pitchFamily="18" charset="0"/>
              <a:cs typeface="Times New Roman" pitchFamily="18" charset="0"/>
            </a:endParaRPr>
          </a:p>
        </p:txBody>
      </p:sp>
      <p:sp>
        <p:nvSpPr>
          <p:cNvPr id="16" name="Rectangle 15"/>
          <p:cNvSpPr/>
          <p:nvPr/>
        </p:nvSpPr>
        <p:spPr>
          <a:xfrm>
            <a:off x="6535877" y="4416137"/>
            <a:ext cx="1322798" cy="446276"/>
          </a:xfrm>
          <a:prstGeom prst="rect">
            <a:avLst/>
          </a:prstGeom>
        </p:spPr>
        <p:txBody>
          <a:bodyPr wrap="none">
            <a:spAutoFit/>
          </a:bodyPr>
          <a:lstStyle/>
          <a:p>
            <a:r>
              <a:rPr lang="en-US" sz="2300" dirty="0" smtClean="0">
                <a:latin typeface="Times New Roman" pitchFamily="18" charset="0"/>
              </a:rPr>
              <a:t>(2 marks)</a:t>
            </a:r>
            <a:endParaRPr lang="en-US" sz="2300" dirty="0">
              <a:latin typeface="Times New Roman" pitchFamily="18" charset="0"/>
            </a:endParaRPr>
          </a:p>
        </p:txBody>
      </p:sp>
      <p:sp>
        <p:nvSpPr>
          <p:cNvPr id="5" name="TextBox 4"/>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4 Paper 2</a:t>
            </a:r>
          </a:p>
        </p:txBody>
      </p:sp>
      <p:sp>
        <p:nvSpPr>
          <p:cNvPr id="7" name="Content Placeholder 10"/>
          <p:cNvSpPr>
            <a:spLocks noGrp="1"/>
          </p:cNvSpPr>
          <p:nvPr>
            <p:ph sz="quarter" idx="13"/>
          </p:nvPr>
        </p:nvSpPr>
        <p:spPr>
          <a:xfrm>
            <a:off x="457200" y="3124200"/>
            <a:ext cx="6248400" cy="800219"/>
          </a:xfrm>
        </p:spPr>
        <p:txBody>
          <a:bodyPr wrap="square">
            <a:spAutoFit/>
          </a:bodyPr>
          <a:lstStyle/>
          <a:p>
            <a:pPr>
              <a:buNone/>
              <a:tabLst>
                <a:tab pos="182880" algn="l"/>
                <a:tab pos="457200" algn="l"/>
              </a:tabLst>
            </a:pPr>
            <a:r>
              <a:rPr lang="en-US" sz="2300" b="1" dirty="0" smtClean="0">
                <a:solidFill>
                  <a:schemeClr val="tx1"/>
                </a:solidFill>
                <a:latin typeface="Times New Roman" pitchFamily="18" charset="0"/>
                <a:cs typeface="Times New Roman" pitchFamily="18" charset="0"/>
              </a:rPr>
              <a:t>3. </a:t>
            </a:r>
            <a:r>
              <a:rPr lang="en-US" sz="2300" dirty="0" smtClean="0">
                <a:solidFill>
                  <a:schemeClr val="tx1"/>
                </a:solidFill>
                <a:latin typeface="Times New Roman" pitchFamily="18" charset="0"/>
                <a:cs typeface="Times New Roman" pitchFamily="18" charset="0"/>
              </a:rPr>
              <a:t>	</a:t>
            </a:r>
            <a:r>
              <a:rPr lang="en-US" sz="2300" dirty="0" smtClean="0">
                <a:solidFill>
                  <a:schemeClr val="tx1"/>
                </a:solidFill>
                <a:latin typeface="Times New Roman" pitchFamily="18" charset="0"/>
              </a:rPr>
              <a:t>(a)	 A company buys memory cards for $90.00</a:t>
            </a:r>
            <a:br>
              <a:rPr lang="en-US" sz="2300" dirty="0" smtClean="0">
                <a:solidFill>
                  <a:schemeClr val="tx1"/>
                </a:solidFill>
                <a:latin typeface="Times New Roman" pitchFamily="18" charset="0"/>
              </a:rPr>
            </a:br>
            <a:r>
              <a:rPr lang="en-US" sz="2300" dirty="0" smtClean="0">
                <a:solidFill>
                  <a:schemeClr val="tx1"/>
                </a:solidFill>
                <a:latin typeface="Times New Roman" pitchFamily="18" charset="0"/>
              </a:rPr>
              <a:t>         </a:t>
            </a:r>
            <a:r>
              <a:rPr lang="en-US" sz="2300" dirty="0" smtClean="0">
                <a:solidFill>
                  <a:schemeClr val="tx1"/>
                </a:solidFill>
                <a:latin typeface="Times New Roman" pitchFamily="18" charset="0"/>
                <a:cs typeface="Times New Roman" pitchFamily="18" charset="0"/>
              </a:rPr>
              <a:t>each and sells them for $120.00 each.</a:t>
            </a:r>
            <a:endParaRPr lang="en-US" sz="2300" dirty="0" smtClean="0">
              <a:solidFill>
                <a:schemeClr val="tx1"/>
              </a:solidFill>
              <a:latin typeface="Times New Roman" pitchFamily="18" charset="0"/>
            </a:endParaRPr>
          </a:p>
        </p:txBody>
      </p:sp>
    </p:spTree>
    <p:extLst>
      <p:ext uri="{BB962C8B-B14F-4D97-AF65-F5344CB8AC3E}">
        <p14:creationId xmlns:p14="http://schemas.microsoft.com/office/powerpoint/2010/main" xmlns="" val="71451342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withEffect">
                                  <p:stCondLst>
                                    <p:cond delay="0"/>
                                  </p:stCondLst>
                                  <p:childTnLst>
                                    <p:set>
                                      <p:cBhvr>
                                        <p:cTn id="6" dur="1" fill="hold">
                                          <p:stCondLst>
                                            <p:cond delay="0"/>
                                          </p:stCondLst>
                                        </p:cTn>
                                        <p:tgtEl>
                                          <p:spTgt spid="7">
                                            <p:txEl>
                                              <p:pRg st="0" end="0"/>
                                            </p:txEl>
                                          </p:spTgt>
                                        </p:tgtEl>
                                        <p:attrNameLst>
                                          <p:attrName>style.visibility</p:attrName>
                                        </p:attrNameLst>
                                      </p:cBhvr>
                                      <p:to>
                                        <p:strVal val="visible"/>
                                      </p:to>
                                    </p:set>
                                    <p:anim calcmode="lin" valueType="num">
                                      <p:cBhvr>
                                        <p:cTn id="7" dur="500" fill="hold"/>
                                        <p:tgtEl>
                                          <p:spTgt spid="7">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7">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7">
                                            <p:txEl>
                                              <p:pRg st="0" end="0"/>
                                            </p:txEl>
                                          </p:spTgt>
                                        </p:tgtEl>
                                      </p:cBhvr>
                                    </p:animEffect>
                                  </p:childTnLst>
                                </p:cTn>
                              </p:par>
                              <p:par>
                                <p:cTn id="10" presetID="53" presetClass="entr" presetSubtype="0" fill="hold" grpId="0" nodeType="withEffect">
                                  <p:stCondLst>
                                    <p:cond delay="0"/>
                                  </p:stCondLst>
                                  <p:childTnLst>
                                    <p:set>
                                      <p:cBhvr>
                                        <p:cTn id="11" dur="1" fill="hold">
                                          <p:stCondLst>
                                            <p:cond delay="0"/>
                                          </p:stCondLst>
                                        </p:cTn>
                                        <p:tgtEl>
                                          <p:spTgt spid="16"/>
                                        </p:tgtEl>
                                        <p:attrNameLst>
                                          <p:attrName>style.visibility</p:attrName>
                                        </p:attrNameLst>
                                      </p:cBhvr>
                                      <p:to>
                                        <p:strVal val="visible"/>
                                      </p:to>
                                    </p:set>
                                    <p:anim calcmode="lin" valueType="num">
                                      <p:cBhvr>
                                        <p:cTn id="12" dur="500" fill="hold"/>
                                        <p:tgtEl>
                                          <p:spTgt spid="16"/>
                                        </p:tgtEl>
                                        <p:attrNameLst>
                                          <p:attrName>ppt_w</p:attrName>
                                        </p:attrNameLst>
                                      </p:cBhvr>
                                      <p:tavLst>
                                        <p:tav tm="0">
                                          <p:val>
                                            <p:fltVal val="0"/>
                                          </p:val>
                                        </p:tav>
                                        <p:tav tm="100000">
                                          <p:val>
                                            <p:strVal val="#ppt_w"/>
                                          </p:val>
                                        </p:tav>
                                      </p:tavLst>
                                    </p:anim>
                                    <p:anim calcmode="lin" valueType="num">
                                      <p:cBhvr>
                                        <p:cTn id="13" dur="500" fill="hold"/>
                                        <p:tgtEl>
                                          <p:spTgt spid="16"/>
                                        </p:tgtEl>
                                        <p:attrNameLst>
                                          <p:attrName>ppt_h</p:attrName>
                                        </p:attrNameLst>
                                      </p:cBhvr>
                                      <p:tavLst>
                                        <p:tav tm="0">
                                          <p:val>
                                            <p:fltVal val="0"/>
                                          </p:val>
                                        </p:tav>
                                        <p:tav tm="100000">
                                          <p:val>
                                            <p:strVal val="#ppt_h"/>
                                          </p:val>
                                        </p:tav>
                                      </p:tavLst>
                                    </p:anim>
                                    <p:animEffect transition="in" filter="fade">
                                      <p:cBhvr>
                                        <p:cTn id="14" dur="500"/>
                                        <p:tgtEl>
                                          <p:spTgt spid="16"/>
                                        </p:tgtEl>
                                      </p:cBhvr>
                                    </p:animEffect>
                                  </p:childTnLst>
                                </p:cTn>
                              </p:par>
                            </p:childTnLst>
                          </p:cTn>
                        </p:par>
                      </p:childTnLst>
                    </p:cTn>
                  </p:par>
                  <p:par>
                    <p:cTn id="15" fill="hold">
                      <p:stCondLst>
                        <p:cond delay="indefinite"/>
                      </p:stCondLst>
                      <p:childTnLst>
                        <p:par>
                          <p:cTn id="16" fill="hold">
                            <p:stCondLst>
                              <p:cond delay="0"/>
                            </p:stCondLst>
                            <p:childTnLst>
                              <p:par>
                                <p:cTn id="17" presetID="53" presetClass="entr" presetSubtype="0" fill="hold" grpId="0" nodeType="clickEffect">
                                  <p:stCondLst>
                                    <p:cond delay="0"/>
                                  </p:stCondLst>
                                  <p:childTnLst>
                                    <p:set>
                                      <p:cBhvr>
                                        <p:cTn id="18" dur="1" fill="hold">
                                          <p:stCondLst>
                                            <p:cond delay="0"/>
                                          </p:stCondLst>
                                        </p:cTn>
                                        <p:tgtEl>
                                          <p:spTgt spid="11">
                                            <p:txEl>
                                              <p:pRg st="0" end="0"/>
                                            </p:txEl>
                                          </p:spTgt>
                                        </p:tgtEl>
                                        <p:attrNameLst>
                                          <p:attrName>style.visibility</p:attrName>
                                        </p:attrNameLst>
                                      </p:cBhvr>
                                      <p:to>
                                        <p:strVal val="visible"/>
                                      </p:to>
                                    </p:set>
                                    <p:anim calcmode="lin" valueType="num">
                                      <p:cBhvr>
                                        <p:cTn id="19" dur="500" fill="hold"/>
                                        <p:tgtEl>
                                          <p:spTgt spid="11">
                                            <p:txEl>
                                              <p:pRg st="0" end="0"/>
                                            </p:txEl>
                                          </p:spTgt>
                                        </p:tgtEl>
                                        <p:attrNameLst>
                                          <p:attrName>ppt_w</p:attrName>
                                        </p:attrNameLst>
                                      </p:cBhvr>
                                      <p:tavLst>
                                        <p:tav tm="0">
                                          <p:val>
                                            <p:fltVal val="0"/>
                                          </p:val>
                                        </p:tav>
                                        <p:tav tm="100000">
                                          <p:val>
                                            <p:strVal val="#ppt_w"/>
                                          </p:val>
                                        </p:tav>
                                      </p:tavLst>
                                    </p:anim>
                                    <p:anim calcmode="lin" valueType="num">
                                      <p:cBhvr>
                                        <p:cTn id="20" dur="500" fill="hold"/>
                                        <p:tgtEl>
                                          <p:spTgt spid="11">
                                            <p:txEl>
                                              <p:pRg st="0" end="0"/>
                                            </p:txEl>
                                          </p:spTgt>
                                        </p:tgtEl>
                                        <p:attrNameLst>
                                          <p:attrName>ppt_h</p:attrName>
                                        </p:attrNameLst>
                                      </p:cBhvr>
                                      <p:tavLst>
                                        <p:tav tm="0">
                                          <p:val>
                                            <p:fltVal val="0"/>
                                          </p:val>
                                        </p:tav>
                                        <p:tav tm="100000">
                                          <p:val>
                                            <p:strVal val="#ppt_h"/>
                                          </p:val>
                                        </p:tav>
                                      </p:tavLst>
                                    </p:anim>
                                    <p:animEffect transition="in" filter="fade">
                                      <p:cBhvr>
                                        <p:cTn id="21" dur="500"/>
                                        <p:tgtEl>
                                          <p:spTgt spid="11">
                                            <p:txEl>
                                              <p:pRg st="0" end="0"/>
                                            </p:txEl>
                                          </p:spTgt>
                                        </p:tgtEl>
                                      </p:cBhvr>
                                    </p:animEffect>
                                  </p:childTnLst>
                                </p:cTn>
                              </p:par>
                            </p:childTnLst>
                          </p:cTn>
                        </p:par>
                      </p:childTnLst>
                    </p:cTn>
                  </p:par>
                  <p:par>
                    <p:cTn id="22" fill="hold">
                      <p:stCondLst>
                        <p:cond delay="indefinite"/>
                      </p:stCondLst>
                      <p:childTnLst>
                        <p:par>
                          <p:cTn id="23" fill="hold">
                            <p:stCondLst>
                              <p:cond delay="0"/>
                            </p:stCondLst>
                            <p:childTnLst>
                              <p:par>
                                <p:cTn id="24" presetID="53" presetClass="entr" presetSubtype="0" fill="hold" grpId="0" nodeType="clickEffect">
                                  <p:stCondLst>
                                    <p:cond delay="0"/>
                                  </p:stCondLst>
                                  <p:childTnLst>
                                    <p:set>
                                      <p:cBhvr>
                                        <p:cTn id="25" dur="1" fill="hold">
                                          <p:stCondLst>
                                            <p:cond delay="0"/>
                                          </p:stCondLst>
                                        </p:cTn>
                                        <p:tgtEl>
                                          <p:spTgt spid="8"/>
                                        </p:tgtEl>
                                        <p:attrNameLst>
                                          <p:attrName>style.visibility</p:attrName>
                                        </p:attrNameLst>
                                      </p:cBhvr>
                                      <p:to>
                                        <p:strVal val="visible"/>
                                      </p:to>
                                    </p:set>
                                    <p:anim calcmode="lin" valueType="num">
                                      <p:cBhvr>
                                        <p:cTn id="26" dur="500" fill="hold"/>
                                        <p:tgtEl>
                                          <p:spTgt spid="8"/>
                                        </p:tgtEl>
                                        <p:attrNameLst>
                                          <p:attrName>ppt_w</p:attrName>
                                        </p:attrNameLst>
                                      </p:cBhvr>
                                      <p:tavLst>
                                        <p:tav tm="0">
                                          <p:val>
                                            <p:fltVal val="0"/>
                                          </p:val>
                                        </p:tav>
                                        <p:tav tm="100000">
                                          <p:val>
                                            <p:strVal val="#ppt_w"/>
                                          </p:val>
                                        </p:tav>
                                      </p:tavLst>
                                    </p:anim>
                                    <p:anim calcmode="lin" valueType="num">
                                      <p:cBhvr>
                                        <p:cTn id="27" dur="500" fill="hold"/>
                                        <p:tgtEl>
                                          <p:spTgt spid="8"/>
                                        </p:tgtEl>
                                        <p:attrNameLst>
                                          <p:attrName>ppt_h</p:attrName>
                                        </p:attrNameLst>
                                      </p:cBhvr>
                                      <p:tavLst>
                                        <p:tav tm="0">
                                          <p:val>
                                            <p:fltVal val="0"/>
                                          </p:val>
                                        </p:tav>
                                        <p:tav tm="100000">
                                          <p:val>
                                            <p:strVal val="#ppt_h"/>
                                          </p:val>
                                        </p:tav>
                                      </p:tavLst>
                                    </p:anim>
                                    <p:animEffect transition="in" filter="fade">
                                      <p:cBhvr>
                                        <p:cTn id="28"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build="p"/>
      <p:bldP spid="8" grpId="0" animBg="1"/>
      <p:bldP spid="16" grpId="0"/>
      <p:bldP spid="7" grpId="0" build="p"/>
    </p:bldLst>
  </p:timing>
</p:sld>
</file>

<file path=ppt/slides/slide7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TextBox 11"/>
          <p:cNvSpPr txBox="1"/>
          <p:nvPr/>
        </p:nvSpPr>
        <p:spPr>
          <a:xfrm>
            <a:off x="381000" y="3053794"/>
            <a:ext cx="7772400" cy="451406"/>
          </a:xfrm>
          <a:prstGeom prst="rect">
            <a:avLst/>
          </a:prstGeom>
          <a:noFill/>
        </p:spPr>
        <p:txBody>
          <a:bodyPr wrap="square" rtlCol="0">
            <a:spAutoFit/>
          </a:bodyPr>
          <a:lstStyle/>
          <a:p>
            <a:pPr marL="457200" indent="-457200">
              <a:lnSpc>
                <a:spcPts val="2800"/>
              </a:lnSpc>
              <a:spcAft>
                <a:spcPct val="50000"/>
              </a:spcAft>
              <a:tabLst>
                <a:tab pos="628650" algn="l"/>
              </a:tabLst>
            </a:pPr>
            <a:r>
              <a:rPr lang="en-US" sz="2300" b="1" dirty="0" smtClean="0">
                <a:latin typeface="Times New Roman" pitchFamily="18" charset="0"/>
                <a:cs typeface="Times New Roman" pitchFamily="18" charset="0"/>
              </a:rPr>
              <a:t>3.</a:t>
            </a:r>
            <a:r>
              <a:rPr lang="en-US" sz="2300" dirty="0" smtClean="0">
                <a:latin typeface="Times New Roman" pitchFamily="18" charset="0"/>
                <a:cs typeface="Times New Roman" pitchFamily="18" charset="0"/>
              </a:rPr>
              <a:t>	(a)  (ii)  The profit as a percentage of the cost price</a:t>
            </a:r>
            <a:endParaRPr lang="en-US" sz="2300" dirty="0">
              <a:latin typeface="Times New Roman" pitchFamily="18" charset="0"/>
              <a:cs typeface="Times New Roman" pitchFamily="18" charset="0"/>
            </a:endParaRPr>
          </a:p>
        </p:txBody>
      </p:sp>
      <p:pic>
        <p:nvPicPr>
          <p:cNvPr id="6146" name="Picture 2" descr="\\172.16.2.26\Conver\CARRIBEAN\MATHEMATICS_VOL-1_PPT_DESIGN\Incoming\Equations\Revision_Exam_4_Paper_2\Eqn022.wmf"/>
          <p:cNvPicPr>
            <a:picLocks noChangeAspect="1" noChangeArrowheads="1"/>
          </p:cNvPicPr>
          <p:nvPr/>
        </p:nvPicPr>
        <p:blipFill>
          <a:blip r:embed="rId2" cstate="print"/>
          <a:srcRect/>
          <a:stretch>
            <a:fillRect/>
          </a:stretch>
        </p:blipFill>
        <p:spPr bwMode="auto">
          <a:xfrm>
            <a:off x="4314825" y="3543300"/>
            <a:ext cx="2095500" cy="1066800"/>
          </a:xfrm>
          <a:prstGeom prst="rect">
            <a:avLst/>
          </a:prstGeom>
          <a:noFill/>
        </p:spPr>
      </p:pic>
      <p:pic>
        <p:nvPicPr>
          <p:cNvPr id="6147" name="Picture 3" descr="\\172.16.2.26\Conver\CARRIBEAN\MATHEMATICS_VOL-1_PPT_DESIGN\Incoming\Equations\Revision_Exam_4_Paper_2\Eqn023.wmf"/>
          <p:cNvPicPr>
            <a:picLocks noChangeAspect="1" noChangeArrowheads="1"/>
          </p:cNvPicPr>
          <p:nvPr/>
        </p:nvPicPr>
        <p:blipFill>
          <a:blip r:embed="rId3" cstate="print"/>
          <a:srcRect/>
          <a:stretch>
            <a:fillRect/>
          </a:stretch>
        </p:blipFill>
        <p:spPr bwMode="auto">
          <a:xfrm>
            <a:off x="4318000" y="4851400"/>
            <a:ext cx="1016000" cy="711200"/>
          </a:xfrm>
          <a:prstGeom prst="rect">
            <a:avLst/>
          </a:prstGeom>
          <a:noFill/>
        </p:spPr>
      </p:pic>
      <p:sp>
        <p:nvSpPr>
          <p:cNvPr id="5" name="TextBox 4"/>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4 Paper 2</a:t>
            </a:r>
          </a:p>
        </p:txBody>
      </p:sp>
    </p:spTree>
    <p:extLst>
      <p:ext uri="{BB962C8B-B14F-4D97-AF65-F5344CB8AC3E}">
        <p14:creationId xmlns:p14="http://schemas.microsoft.com/office/powerpoint/2010/main" xmlns="" val="186244745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p:cTn id="7" dur="500" fill="hold"/>
                                        <p:tgtEl>
                                          <p:spTgt spid="12"/>
                                        </p:tgtEl>
                                        <p:attrNameLst>
                                          <p:attrName>ppt_w</p:attrName>
                                        </p:attrNameLst>
                                      </p:cBhvr>
                                      <p:tavLst>
                                        <p:tav tm="0">
                                          <p:val>
                                            <p:fltVal val="0"/>
                                          </p:val>
                                        </p:tav>
                                        <p:tav tm="100000">
                                          <p:val>
                                            <p:strVal val="#ppt_w"/>
                                          </p:val>
                                        </p:tav>
                                      </p:tavLst>
                                    </p:anim>
                                    <p:anim calcmode="lin" valueType="num">
                                      <p:cBhvr>
                                        <p:cTn id="8" dur="500" fill="hold"/>
                                        <p:tgtEl>
                                          <p:spTgt spid="12"/>
                                        </p:tgtEl>
                                        <p:attrNameLst>
                                          <p:attrName>ppt_h</p:attrName>
                                        </p:attrNameLst>
                                      </p:cBhvr>
                                      <p:tavLst>
                                        <p:tav tm="0">
                                          <p:val>
                                            <p:fltVal val="0"/>
                                          </p:val>
                                        </p:tav>
                                        <p:tav tm="100000">
                                          <p:val>
                                            <p:strVal val="#ppt_h"/>
                                          </p:val>
                                        </p:tav>
                                      </p:tavLst>
                                    </p:anim>
                                  </p:childTnLst>
                                </p:cTn>
                              </p:par>
                              <p:par>
                                <p:cTn id="9" presetID="23" presetClass="entr" presetSubtype="16" fill="hold" nodeType="withEffect">
                                  <p:stCondLst>
                                    <p:cond delay="0"/>
                                  </p:stCondLst>
                                  <p:childTnLst>
                                    <p:set>
                                      <p:cBhvr>
                                        <p:cTn id="10" dur="1" fill="hold">
                                          <p:stCondLst>
                                            <p:cond delay="0"/>
                                          </p:stCondLst>
                                        </p:cTn>
                                        <p:tgtEl>
                                          <p:spTgt spid="6146"/>
                                        </p:tgtEl>
                                        <p:attrNameLst>
                                          <p:attrName>style.visibility</p:attrName>
                                        </p:attrNameLst>
                                      </p:cBhvr>
                                      <p:to>
                                        <p:strVal val="visible"/>
                                      </p:to>
                                    </p:set>
                                    <p:anim calcmode="lin" valueType="num">
                                      <p:cBhvr>
                                        <p:cTn id="11" dur="500" fill="hold"/>
                                        <p:tgtEl>
                                          <p:spTgt spid="6146"/>
                                        </p:tgtEl>
                                        <p:attrNameLst>
                                          <p:attrName>ppt_w</p:attrName>
                                        </p:attrNameLst>
                                      </p:cBhvr>
                                      <p:tavLst>
                                        <p:tav tm="0">
                                          <p:val>
                                            <p:fltVal val="0"/>
                                          </p:val>
                                        </p:tav>
                                        <p:tav tm="100000">
                                          <p:val>
                                            <p:strVal val="#ppt_w"/>
                                          </p:val>
                                        </p:tav>
                                      </p:tavLst>
                                    </p:anim>
                                    <p:anim calcmode="lin" valueType="num">
                                      <p:cBhvr>
                                        <p:cTn id="12" dur="500" fill="hold"/>
                                        <p:tgtEl>
                                          <p:spTgt spid="6146"/>
                                        </p:tgtEl>
                                        <p:attrNameLst>
                                          <p:attrName>ppt_h</p:attrName>
                                        </p:attrNameLst>
                                      </p:cBhvr>
                                      <p:tavLst>
                                        <p:tav tm="0">
                                          <p:val>
                                            <p:fltVal val="0"/>
                                          </p:val>
                                        </p:tav>
                                        <p:tav tm="100000">
                                          <p:val>
                                            <p:strVal val="#ppt_h"/>
                                          </p:val>
                                        </p:tav>
                                      </p:tavLst>
                                    </p:anim>
                                  </p:childTnLst>
                                </p:cTn>
                              </p:par>
                              <p:par>
                                <p:cTn id="13" presetID="23" presetClass="entr" presetSubtype="16" fill="hold" nodeType="withEffect">
                                  <p:stCondLst>
                                    <p:cond delay="0"/>
                                  </p:stCondLst>
                                  <p:childTnLst>
                                    <p:set>
                                      <p:cBhvr>
                                        <p:cTn id="14" dur="1" fill="hold">
                                          <p:stCondLst>
                                            <p:cond delay="0"/>
                                          </p:stCondLst>
                                        </p:cTn>
                                        <p:tgtEl>
                                          <p:spTgt spid="6147"/>
                                        </p:tgtEl>
                                        <p:attrNameLst>
                                          <p:attrName>style.visibility</p:attrName>
                                        </p:attrNameLst>
                                      </p:cBhvr>
                                      <p:to>
                                        <p:strVal val="visible"/>
                                      </p:to>
                                    </p:set>
                                    <p:anim calcmode="lin" valueType="num">
                                      <p:cBhvr>
                                        <p:cTn id="15" dur="500" fill="hold"/>
                                        <p:tgtEl>
                                          <p:spTgt spid="6147"/>
                                        </p:tgtEl>
                                        <p:attrNameLst>
                                          <p:attrName>ppt_w</p:attrName>
                                        </p:attrNameLst>
                                      </p:cBhvr>
                                      <p:tavLst>
                                        <p:tav tm="0">
                                          <p:val>
                                            <p:fltVal val="0"/>
                                          </p:val>
                                        </p:tav>
                                        <p:tav tm="100000">
                                          <p:val>
                                            <p:strVal val="#ppt_w"/>
                                          </p:val>
                                        </p:tav>
                                      </p:tavLst>
                                    </p:anim>
                                    <p:anim calcmode="lin" valueType="num">
                                      <p:cBhvr>
                                        <p:cTn id="16" dur="500" fill="hold"/>
                                        <p:tgtEl>
                                          <p:spTgt spid="6147"/>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Lst>
  </p:timing>
</p:sld>
</file>

<file path=ppt/slides/slide7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Content Placeholder 10"/>
          <p:cNvSpPr>
            <a:spLocks noGrp="1"/>
          </p:cNvSpPr>
          <p:nvPr>
            <p:ph sz="quarter" idx="13"/>
          </p:nvPr>
        </p:nvSpPr>
        <p:spPr>
          <a:xfrm>
            <a:off x="173270" y="2768465"/>
            <a:ext cx="7706710" cy="923330"/>
          </a:xfrm>
        </p:spPr>
        <p:txBody>
          <a:bodyPr wrap="square">
            <a:spAutoFit/>
          </a:bodyPr>
          <a:lstStyle/>
          <a:p>
            <a:pPr>
              <a:buNone/>
              <a:tabLst>
                <a:tab pos="457200" algn="l"/>
              </a:tabLst>
            </a:pPr>
            <a:r>
              <a:rPr lang="en-US" sz="1800" dirty="0" smtClean="0">
                <a:solidFill>
                  <a:schemeClr val="tx1"/>
                </a:solidFill>
                <a:latin typeface="Times New Roman" pitchFamily="18" charset="0"/>
              </a:rPr>
              <a:t>                  (iii)  The company offers 15% discount on the</a:t>
            </a:r>
            <a:br>
              <a:rPr lang="en-US" sz="1800" dirty="0" smtClean="0">
                <a:solidFill>
                  <a:schemeClr val="tx1"/>
                </a:solidFill>
                <a:latin typeface="Times New Roman" pitchFamily="18" charset="0"/>
              </a:rPr>
            </a:br>
            <a:r>
              <a:rPr lang="en-US" sz="1800" dirty="0" smtClean="0">
                <a:solidFill>
                  <a:schemeClr val="tx1"/>
                </a:solidFill>
                <a:latin typeface="Times New Roman" pitchFamily="18" charset="0"/>
              </a:rPr>
              <a:t>                      memory cards to students, as shown in</a:t>
            </a:r>
            <a:br>
              <a:rPr lang="en-US" sz="1800" dirty="0" smtClean="0">
                <a:solidFill>
                  <a:schemeClr val="tx1"/>
                </a:solidFill>
                <a:latin typeface="Times New Roman" pitchFamily="18" charset="0"/>
              </a:rPr>
            </a:br>
            <a:r>
              <a:rPr lang="en-US" sz="1800" dirty="0" smtClean="0">
                <a:solidFill>
                  <a:schemeClr val="tx1"/>
                </a:solidFill>
                <a:latin typeface="Times New Roman" pitchFamily="18" charset="0"/>
              </a:rPr>
              <a:t>                      the advertisement below.</a:t>
            </a:r>
            <a:endParaRPr lang="en-US" sz="1800" dirty="0">
              <a:solidFill>
                <a:schemeClr val="tx1"/>
              </a:solidFill>
              <a:latin typeface="Times New Roman" pitchFamily="18" charset="0"/>
            </a:endParaRPr>
          </a:p>
        </p:txBody>
      </p:sp>
      <p:sp>
        <p:nvSpPr>
          <p:cNvPr id="16" name="Rectangle 15"/>
          <p:cNvSpPr/>
          <p:nvPr/>
        </p:nvSpPr>
        <p:spPr>
          <a:xfrm>
            <a:off x="5915892" y="6391686"/>
            <a:ext cx="1075936" cy="369332"/>
          </a:xfrm>
          <a:prstGeom prst="rect">
            <a:avLst/>
          </a:prstGeom>
        </p:spPr>
        <p:txBody>
          <a:bodyPr wrap="none">
            <a:spAutoFit/>
          </a:bodyPr>
          <a:lstStyle/>
          <a:p>
            <a:r>
              <a:rPr lang="en-US" dirty="0" smtClean="0">
                <a:latin typeface="Times New Roman" pitchFamily="18" charset="0"/>
              </a:rPr>
              <a:t>(4 marks)</a:t>
            </a:r>
            <a:endParaRPr lang="en-US" dirty="0">
              <a:latin typeface="Times New Roman" pitchFamily="18" charset="0"/>
            </a:endParaRPr>
          </a:p>
        </p:txBody>
      </p:sp>
      <p:graphicFrame>
        <p:nvGraphicFramePr>
          <p:cNvPr id="9" name="Table 8"/>
          <p:cNvGraphicFramePr>
            <a:graphicFrameLocks noGrp="1"/>
          </p:cNvGraphicFramePr>
          <p:nvPr/>
        </p:nvGraphicFramePr>
        <p:xfrm>
          <a:off x="1788455" y="3733765"/>
          <a:ext cx="4648200" cy="1672824"/>
        </p:xfrm>
        <a:graphic>
          <a:graphicData uri="http://schemas.openxmlformats.org/drawingml/2006/table">
            <a:tbl>
              <a:tblPr firstRow="1" bandRow="1">
                <a:tableStyleId>{5C22544A-7EE6-4342-B048-85BDC9FD1C3A}</a:tableStyleId>
              </a:tblPr>
              <a:tblGrid>
                <a:gridCol w="4648200"/>
              </a:tblGrid>
              <a:tr h="1672824">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1800" b="0" i="0" baseline="0" dirty="0" smtClean="0">
                          <a:solidFill>
                            <a:schemeClr val="tx1"/>
                          </a:solidFill>
                          <a:latin typeface="Times New Roman" pitchFamily="18" charset="0"/>
                        </a:rPr>
                        <a:t>SPECIAL OFFER FOR STUDENTS</a:t>
                      </a:r>
                      <a:br>
                        <a:rPr lang="en-US" sz="1800" b="0" i="0" baseline="0" dirty="0" smtClean="0">
                          <a:solidFill>
                            <a:schemeClr val="tx1"/>
                          </a:solidFill>
                          <a:latin typeface="Times New Roman" pitchFamily="18" charset="0"/>
                        </a:rPr>
                      </a:br>
                      <a:r>
                        <a:rPr lang="en-US" sz="1800" b="0" i="0" baseline="0" dirty="0" smtClean="0">
                          <a:solidFill>
                            <a:schemeClr val="tx1"/>
                          </a:solidFill>
                          <a:latin typeface="Times New Roman" pitchFamily="18" charset="0"/>
                        </a:rPr>
                        <a:t>15% DISCOUNT ON MEMORY CARDS</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r>
            </a:tbl>
          </a:graphicData>
        </a:graphic>
      </p:graphicFrame>
      <p:grpSp>
        <p:nvGrpSpPr>
          <p:cNvPr id="2" name="Group 12"/>
          <p:cNvGrpSpPr/>
          <p:nvPr/>
        </p:nvGrpSpPr>
        <p:grpSpPr>
          <a:xfrm>
            <a:off x="3599627" y="4464384"/>
            <a:ext cx="927538" cy="883025"/>
            <a:chOff x="3276600" y="5181600"/>
            <a:chExt cx="1219200" cy="1295400"/>
          </a:xfrm>
        </p:grpSpPr>
        <p:sp>
          <p:nvSpPr>
            <p:cNvPr id="10" name="Rectangle 9"/>
            <p:cNvSpPr/>
            <p:nvPr/>
          </p:nvSpPr>
          <p:spPr>
            <a:xfrm>
              <a:off x="3276600" y="5181600"/>
              <a:ext cx="1219200" cy="1295400"/>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ectangle 11"/>
            <p:cNvSpPr/>
            <p:nvPr/>
          </p:nvSpPr>
          <p:spPr>
            <a:xfrm>
              <a:off x="3429000" y="5334000"/>
              <a:ext cx="914400" cy="228600"/>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8"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4 Paper 2</a:t>
            </a:r>
          </a:p>
        </p:txBody>
      </p:sp>
      <p:sp>
        <p:nvSpPr>
          <p:cNvPr id="13" name="Content Placeholder 10"/>
          <p:cNvSpPr>
            <a:spLocks noGrp="1"/>
          </p:cNvSpPr>
          <p:nvPr>
            <p:ph sz="quarter" idx="13"/>
          </p:nvPr>
        </p:nvSpPr>
        <p:spPr>
          <a:xfrm>
            <a:off x="457200" y="2192465"/>
            <a:ext cx="6248400" cy="646331"/>
          </a:xfrm>
        </p:spPr>
        <p:txBody>
          <a:bodyPr wrap="square">
            <a:spAutoFit/>
          </a:bodyPr>
          <a:lstStyle/>
          <a:p>
            <a:pPr>
              <a:buNone/>
              <a:tabLst>
                <a:tab pos="182880" algn="l"/>
                <a:tab pos="457200" algn="l"/>
              </a:tabLst>
            </a:pPr>
            <a:r>
              <a:rPr lang="en-US" sz="1800" b="1" dirty="0" smtClean="0">
                <a:solidFill>
                  <a:schemeClr val="tx1"/>
                </a:solidFill>
                <a:latin typeface="Times New Roman" pitchFamily="18" charset="0"/>
                <a:cs typeface="Times New Roman" pitchFamily="18" charset="0"/>
              </a:rPr>
              <a:t>3. </a:t>
            </a:r>
            <a:r>
              <a:rPr lang="en-US" sz="1800" dirty="0" smtClean="0">
                <a:solidFill>
                  <a:schemeClr val="tx1"/>
                </a:solidFill>
                <a:latin typeface="Times New Roman" pitchFamily="18" charset="0"/>
                <a:cs typeface="Times New Roman" pitchFamily="18" charset="0"/>
              </a:rPr>
              <a:t>	</a:t>
            </a:r>
            <a:r>
              <a:rPr lang="en-US" sz="1800" dirty="0" smtClean="0">
                <a:solidFill>
                  <a:schemeClr val="tx1"/>
                </a:solidFill>
                <a:latin typeface="Times New Roman" pitchFamily="18" charset="0"/>
              </a:rPr>
              <a:t>(a)     A company buys memory cards for $90.00</a:t>
            </a:r>
            <a:br>
              <a:rPr lang="en-US" sz="1800" dirty="0" smtClean="0">
                <a:solidFill>
                  <a:schemeClr val="tx1"/>
                </a:solidFill>
                <a:latin typeface="Times New Roman" pitchFamily="18" charset="0"/>
              </a:rPr>
            </a:br>
            <a:r>
              <a:rPr lang="en-US" sz="1800" dirty="0" smtClean="0">
                <a:solidFill>
                  <a:schemeClr val="tx1"/>
                </a:solidFill>
                <a:latin typeface="Times New Roman" pitchFamily="18" charset="0"/>
              </a:rPr>
              <a:t>         </a:t>
            </a:r>
            <a:r>
              <a:rPr lang="en-US" sz="1800" dirty="0" smtClean="0">
                <a:solidFill>
                  <a:schemeClr val="tx1"/>
                </a:solidFill>
                <a:latin typeface="Times New Roman" pitchFamily="18" charset="0"/>
                <a:cs typeface="Times New Roman" pitchFamily="18" charset="0"/>
              </a:rPr>
              <a:t>each and sells them for $120.00 each.</a:t>
            </a:r>
            <a:endParaRPr lang="en-US" sz="1800" dirty="0" smtClean="0">
              <a:solidFill>
                <a:schemeClr val="tx1"/>
              </a:solidFill>
              <a:latin typeface="Times New Roman" pitchFamily="18" charset="0"/>
            </a:endParaRPr>
          </a:p>
        </p:txBody>
      </p:sp>
      <p:sp>
        <p:nvSpPr>
          <p:cNvPr id="14" name="Content Placeholder 10"/>
          <p:cNvSpPr>
            <a:spLocks noGrp="1"/>
          </p:cNvSpPr>
          <p:nvPr>
            <p:ph sz="quarter" idx="13"/>
          </p:nvPr>
        </p:nvSpPr>
        <p:spPr>
          <a:xfrm>
            <a:off x="264465" y="5453980"/>
            <a:ext cx="7162800" cy="646331"/>
          </a:xfrm>
        </p:spPr>
        <p:txBody>
          <a:bodyPr wrap="square">
            <a:spAutoFit/>
          </a:bodyPr>
          <a:lstStyle/>
          <a:p>
            <a:pPr>
              <a:buNone/>
              <a:tabLst>
                <a:tab pos="457200" algn="l"/>
              </a:tabLst>
            </a:pPr>
            <a:r>
              <a:rPr lang="en-US" sz="1800" b="1" dirty="0" smtClean="0">
                <a:solidFill>
                  <a:schemeClr val="tx1"/>
                </a:solidFill>
                <a:latin typeface="Times New Roman" pitchFamily="18" charset="0"/>
                <a:cs typeface="Times New Roman" pitchFamily="18" charset="0"/>
              </a:rPr>
              <a:t>	</a:t>
            </a:r>
            <a:r>
              <a:rPr lang="en-US" sz="1800" dirty="0" smtClean="0">
                <a:solidFill>
                  <a:schemeClr val="tx1"/>
                </a:solidFill>
                <a:latin typeface="Times New Roman" pitchFamily="18" charset="0"/>
                <a:cs typeface="Times New Roman" pitchFamily="18" charset="0"/>
              </a:rPr>
              <a:t>	</a:t>
            </a:r>
            <a:r>
              <a:rPr lang="en-US" sz="1800" dirty="0" smtClean="0">
                <a:solidFill>
                  <a:schemeClr val="tx1"/>
                </a:solidFill>
                <a:latin typeface="Times New Roman" pitchFamily="18" charset="0"/>
              </a:rPr>
              <a:t>	         A Student bought one memory card.</a:t>
            </a:r>
            <a:br>
              <a:rPr lang="en-US" sz="1800" dirty="0" smtClean="0">
                <a:solidFill>
                  <a:schemeClr val="tx1"/>
                </a:solidFill>
                <a:latin typeface="Times New Roman" pitchFamily="18" charset="0"/>
              </a:rPr>
            </a:br>
            <a:r>
              <a:rPr lang="en-US" sz="1800" dirty="0" smtClean="0">
                <a:solidFill>
                  <a:schemeClr val="tx1"/>
                </a:solidFill>
                <a:latin typeface="Times New Roman" pitchFamily="18" charset="0"/>
              </a:rPr>
              <a:t>                    Calculate</a:t>
            </a:r>
            <a:endParaRPr lang="en-US" sz="1800" dirty="0">
              <a:solidFill>
                <a:schemeClr val="tx1"/>
              </a:solidFill>
              <a:latin typeface="Times New Roman" pitchFamily="18" charset="0"/>
            </a:endParaRPr>
          </a:p>
        </p:txBody>
      </p:sp>
      <p:sp>
        <p:nvSpPr>
          <p:cNvPr id="15" name="Rectangle 14"/>
          <p:cNvSpPr/>
          <p:nvPr/>
        </p:nvSpPr>
        <p:spPr>
          <a:xfrm>
            <a:off x="1949250" y="6042280"/>
            <a:ext cx="4572000" cy="369332"/>
          </a:xfrm>
          <a:prstGeom prst="rect">
            <a:avLst/>
          </a:prstGeom>
        </p:spPr>
        <p:txBody>
          <a:bodyPr>
            <a:spAutoFit/>
          </a:bodyPr>
          <a:lstStyle/>
          <a:p>
            <a:r>
              <a:rPr lang="en-US" dirty="0" smtClean="0">
                <a:latin typeface="Times New Roman" pitchFamily="18" charset="0"/>
              </a:rPr>
              <a:t>a) the discount on the purchase</a:t>
            </a:r>
          </a:p>
        </p:txBody>
      </p:sp>
      <p:sp>
        <p:nvSpPr>
          <p:cNvPr id="17" name="Rectangle 16"/>
          <p:cNvSpPr/>
          <p:nvPr/>
        </p:nvSpPr>
        <p:spPr>
          <a:xfrm>
            <a:off x="1940964" y="6384889"/>
            <a:ext cx="3640740" cy="369332"/>
          </a:xfrm>
          <a:prstGeom prst="rect">
            <a:avLst/>
          </a:prstGeom>
        </p:spPr>
        <p:txBody>
          <a:bodyPr wrap="none">
            <a:spAutoFit/>
          </a:bodyPr>
          <a:lstStyle/>
          <a:p>
            <a:r>
              <a:rPr lang="en-US" dirty="0" smtClean="0">
                <a:latin typeface="Times New Roman" pitchFamily="18" charset="0"/>
              </a:rPr>
              <a:t>b) the price paid for the memory card</a:t>
            </a:r>
            <a:endParaRPr lang="en-US" dirty="0">
              <a:latin typeface="Times New Roman" pitchFamily="18" charset="0"/>
            </a:endParaRPr>
          </a:p>
        </p:txBody>
      </p:sp>
      <p:sp>
        <p:nvSpPr>
          <p:cNvPr id="18" name="Notched Right Arrow 17"/>
          <p:cNvSpPr/>
          <p:nvPr/>
        </p:nvSpPr>
        <p:spPr>
          <a:xfrm>
            <a:off x="7162800" y="6019800"/>
            <a:ext cx="1782315" cy="685800"/>
          </a:xfrm>
          <a:prstGeom prst="notchedRightArrow">
            <a:avLst/>
          </a:prstGeom>
          <a:blipFill>
            <a:blip r:embed="rId2" cstate="print">
              <a:extLst>
                <a:ext uri="{BEBA8EAE-BF5A-486C-A8C5-ECC9F3942E4B}">
                  <a14:imgProps xmlns:a14="http://schemas.microsoft.com/office/drawing/2010/main" xmlns="">
                    <a14:imgLayer r:embed="rId3">
                      <a14:imgEffect>
                        <a14:brightnessContrast bright="-20000" contrast="-20000"/>
                      </a14:imgEffect>
                    </a14:imgLayer>
                  </a14:imgProps>
                </a:ex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ANSWER</a:t>
            </a:r>
            <a:endParaRPr lang="en-US" sz="2000" b="1" dirty="0">
              <a:latin typeface="Times New Roman" pitchFamily="18" charset="0"/>
              <a:cs typeface="Times New Roman" pitchFamily="18" charset="0"/>
            </a:endParaRPr>
          </a:p>
        </p:txBody>
      </p:sp>
    </p:spTree>
    <p:extLst>
      <p:ext uri="{BB962C8B-B14F-4D97-AF65-F5344CB8AC3E}">
        <p14:creationId xmlns:p14="http://schemas.microsoft.com/office/powerpoint/2010/main" xmlns="" val="71451342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16"/>
                                        </p:tgtEl>
                                        <p:attrNameLst>
                                          <p:attrName>style.visibility</p:attrName>
                                        </p:attrNameLst>
                                      </p:cBhvr>
                                      <p:to>
                                        <p:strVal val="visible"/>
                                      </p:to>
                                    </p:set>
                                    <p:anim calcmode="lin" valueType="num">
                                      <p:cBhvr>
                                        <p:cTn id="7" dur="500" fill="hold"/>
                                        <p:tgtEl>
                                          <p:spTgt spid="16"/>
                                        </p:tgtEl>
                                        <p:attrNameLst>
                                          <p:attrName>ppt_w</p:attrName>
                                        </p:attrNameLst>
                                      </p:cBhvr>
                                      <p:tavLst>
                                        <p:tav tm="0">
                                          <p:val>
                                            <p:fltVal val="0"/>
                                          </p:val>
                                        </p:tav>
                                        <p:tav tm="100000">
                                          <p:val>
                                            <p:strVal val="#ppt_w"/>
                                          </p:val>
                                        </p:tav>
                                      </p:tavLst>
                                    </p:anim>
                                    <p:anim calcmode="lin" valueType="num">
                                      <p:cBhvr>
                                        <p:cTn id="8" dur="500" fill="hold"/>
                                        <p:tgtEl>
                                          <p:spTgt spid="16"/>
                                        </p:tgtEl>
                                        <p:attrNameLst>
                                          <p:attrName>ppt_h</p:attrName>
                                        </p:attrNameLst>
                                      </p:cBhvr>
                                      <p:tavLst>
                                        <p:tav tm="0">
                                          <p:val>
                                            <p:fltVal val="0"/>
                                          </p:val>
                                        </p:tav>
                                        <p:tav tm="100000">
                                          <p:val>
                                            <p:strVal val="#ppt_h"/>
                                          </p:val>
                                        </p:tav>
                                      </p:tavLst>
                                    </p:anim>
                                  </p:childTnLst>
                                </p:cTn>
                              </p:par>
                              <p:par>
                                <p:cTn id="9" presetID="53" presetClass="entr" presetSubtype="0" fill="hold" grpId="0" nodeType="withEffect">
                                  <p:stCondLst>
                                    <p:cond delay="0"/>
                                  </p:stCondLst>
                                  <p:childTnLst>
                                    <p:set>
                                      <p:cBhvr>
                                        <p:cTn id="10" dur="1" fill="hold">
                                          <p:stCondLst>
                                            <p:cond delay="0"/>
                                          </p:stCondLst>
                                        </p:cTn>
                                        <p:tgtEl>
                                          <p:spTgt spid="13">
                                            <p:txEl>
                                              <p:pRg st="0" end="0"/>
                                            </p:txEl>
                                          </p:spTgt>
                                        </p:tgtEl>
                                        <p:attrNameLst>
                                          <p:attrName>style.visibility</p:attrName>
                                        </p:attrNameLst>
                                      </p:cBhvr>
                                      <p:to>
                                        <p:strVal val="visible"/>
                                      </p:to>
                                    </p:set>
                                    <p:anim calcmode="lin" valueType="num">
                                      <p:cBhvr>
                                        <p:cTn id="11" dur="500" fill="hold"/>
                                        <p:tgtEl>
                                          <p:spTgt spid="13">
                                            <p:txEl>
                                              <p:pRg st="0" end="0"/>
                                            </p:txEl>
                                          </p:spTgt>
                                        </p:tgtEl>
                                        <p:attrNameLst>
                                          <p:attrName>ppt_w</p:attrName>
                                        </p:attrNameLst>
                                      </p:cBhvr>
                                      <p:tavLst>
                                        <p:tav tm="0">
                                          <p:val>
                                            <p:fltVal val="0"/>
                                          </p:val>
                                        </p:tav>
                                        <p:tav tm="100000">
                                          <p:val>
                                            <p:strVal val="#ppt_w"/>
                                          </p:val>
                                        </p:tav>
                                      </p:tavLst>
                                    </p:anim>
                                    <p:anim calcmode="lin" valueType="num">
                                      <p:cBhvr>
                                        <p:cTn id="12" dur="500" fill="hold"/>
                                        <p:tgtEl>
                                          <p:spTgt spid="13">
                                            <p:txEl>
                                              <p:pRg st="0" end="0"/>
                                            </p:txEl>
                                          </p:spTgt>
                                        </p:tgtEl>
                                        <p:attrNameLst>
                                          <p:attrName>ppt_h</p:attrName>
                                        </p:attrNameLst>
                                      </p:cBhvr>
                                      <p:tavLst>
                                        <p:tav tm="0">
                                          <p:val>
                                            <p:fltVal val="0"/>
                                          </p:val>
                                        </p:tav>
                                        <p:tav tm="100000">
                                          <p:val>
                                            <p:strVal val="#ppt_h"/>
                                          </p:val>
                                        </p:tav>
                                      </p:tavLst>
                                    </p:anim>
                                    <p:animEffect transition="in" filter="fade">
                                      <p:cBhvr>
                                        <p:cTn id="13" dur="500"/>
                                        <p:tgtEl>
                                          <p:spTgt spid="13">
                                            <p:txEl>
                                              <p:pRg st="0" end="0"/>
                                            </p:txEl>
                                          </p:spTgt>
                                        </p:tgtEl>
                                      </p:cBhvr>
                                    </p:animEffect>
                                  </p:childTnLst>
                                </p:cTn>
                              </p:par>
                              <p:par>
                                <p:cTn id="14" presetID="23" presetClass="entr" presetSubtype="16" fill="hold" nodeType="withEffect">
                                  <p:stCondLst>
                                    <p:cond delay="0"/>
                                  </p:stCondLst>
                                  <p:childTnLst>
                                    <p:set>
                                      <p:cBhvr>
                                        <p:cTn id="15" dur="1" fill="hold">
                                          <p:stCondLst>
                                            <p:cond delay="0"/>
                                          </p:stCondLst>
                                        </p:cTn>
                                        <p:tgtEl>
                                          <p:spTgt spid="2"/>
                                        </p:tgtEl>
                                        <p:attrNameLst>
                                          <p:attrName>style.visibility</p:attrName>
                                        </p:attrNameLst>
                                      </p:cBhvr>
                                      <p:to>
                                        <p:strVal val="visible"/>
                                      </p:to>
                                    </p:set>
                                    <p:anim calcmode="lin" valueType="num">
                                      <p:cBhvr>
                                        <p:cTn id="16" dur="500" fill="hold"/>
                                        <p:tgtEl>
                                          <p:spTgt spid="2"/>
                                        </p:tgtEl>
                                        <p:attrNameLst>
                                          <p:attrName>ppt_w</p:attrName>
                                        </p:attrNameLst>
                                      </p:cBhvr>
                                      <p:tavLst>
                                        <p:tav tm="0">
                                          <p:val>
                                            <p:fltVal val="0"/>
                                          </p:val>
                                        </p:tav>
                                        <p:tav tm="100000">
                                          <p:val>
                                            <p:strVal val="#ppt_w"/>
                                          </p:val>
                                        </p:tav>
                                      </p:tavLst>
                                    </p:anim>
                                    <p:anim calcmode="lin" valueType="num">
                                      <p:cBhvr>
                                        <p:cTn id="17" dur="500" fill="hold"/>
                                        <p:tgtEl>
                                          <p:spTgt spid="2"/>
                                        </p:tgtEl>
                                        <p:attrNameLst>
                                          <p:attrName>ppt_h</p:attrName>
                                        </p:attrNameLst>
                                      </p:cBhvr>
                                      <p:tavLst>
                                        <p:tav tm="0">
                                          <p:val>
                                            <p:fltVal val="0"/>
                                          </p:val>
                                        </p:tav>
                                        <p:tav tm="100000">
                                          <p:val>
                                            <p:strVal val="#ppt_h"/>
                                          </p:val>
                                        </p:tav>
                                      </p:tavLst>
                                    </p:anim>
                                  </p:childTnLst>
                                </p:cTn>
                              </p:par>
                              <p:par>
                                <p:cTn id="18" presetID="23" presetClass="entr" presetSubtype="16" fill="hold" grpId="0" nodeType="withEffect">
                                  <p:stCondLst>
                                    <p:cond delay="0"/>
                                  </p:stCondLst>
                                  <p:childTnLst>
                                    <p:set>
                                      <p:cBhvr>
                                        <p:cTn id="19" dur="1" fill="hold">
                                          <p:stCondLst>
                                            <p:cond delay="0"/>
                                          </p:stCondLst>
                                        </p:cTn>
                                        <p:tgtEl>
                                          <p:spTgt spid="11">
                                            <p:txEl>
                                              <p:pRg st="0" end="0"/>
                                            </p:txEl>
                                          </p:spTgt>
                                        </p:tgtEl>
                                        <p:attrNameLst>
                                          <p:attrName>style.visibility</p:attrName>
                                        </p:attrNameLst>
                                      </p:cBhvr>
                                      <p:to>
                                        <p:strVal val="visible"/>
                                      </p:to>
                                    </p:set>
                                    <p:anim calcmode="lin" valueType="num">
                                      <p:cBhvr>
                                        <p:cTn id="20" dur="500" fill="hold"/>
                                        <p:tgtEl>
                                          <p:spTgt spid="11">
                                            <p:txEl>
                                              <p:pRg st="0" end="0"/>
                                            </p:txEl>
                                          </p:spTgt>
                                        </p:tgtEl>
                                        <p:attrNameLst>
                                          <p:attrName>ppt_w</p:attrName>
                                        </p:attrNameLst>
                                      </p:cBhvr>
                                      <p:tavLst>
                                        <p:tav tm="0">
                                          <p:val>
                                            <p:fltVal val="0"/>
                                          </p:val>
                                        </p:tav>
                                        <p:tav tm="100000">
                                          <p:val>
                                            <p:strVal val="#ppt_w"/>
                                          </p:val>
                                        </p:tav>
                                      </p:tavLst>
                                    </p:anim>
                                    <p:anim calcmode="lin" valueType="num">
                                      <p:cBhvr>
                                        <p:cTn id="21" dur="500" fill="hold"/>
                                        <p:tgtEl>
                                          <p:spTgt spid="11">
                                            <p:txEl>
                                              <p:pRg st="0" end="0"/>
                                            </p:txEl>
                                          </p:spTgt>
                                        </p:tgtEl>
                                        <p:attrNameLst>
                                          <p:attrName>ppt_h</p:attrName>
                                        </p:attrNameLst>
                                      </p:cBhvr>
                                      <p:tavLst>
                                        <p:tav tm="0">
                                          <p:val>
                                            <p:fltVal val="0"/>
                                          </p:val>
                                        </p:tav>
                                        <p:tav tm="100000">
                                          <p:val>
                                            <p:strVal val="#ppt_h"/>
                                          </p:val>
                                        </p:tav>
                                      </p:tavLst>
                                    </p:anim>
                                  </p:childTnLst>
                                </p:cTn>
                              </p:par>
                              <p:par>
                                <p:cTn id="22" presetID="23" presetClass="entr" presetSubtype="16" fill="hold" nodeType="withEffect">
                                  <p:stCondLst>
                                    <p:cond delay="0"/>
                                  </p:stCondLst>
                                  <p:childTnLst>
                                    <p:set>
                                      <p:cBhvr>
                                        <p:cTn id="23" dur="1" fill="hold">
                                          <p:stCondLst>
                                            <p:cond delay="0"/>
                                          </p:stCondLst>
                                        </p:cTn>
                                        <p:tgtEl>
                                          <p:spTgt spid="9"/>
                                        </p:tgtEl>
                                        <p:attrNameLst>
                                          <p:attrName>style.visibility</p:attrName>
                                        </p:attrNameLst>
                                      </p:cBhvr>
                                      <p:to>
                                        <p:strVal val="visible"/>
                                      </p:to>
                                    </p:set>
                                    <p:anim calcmode="lin" valueType="num">
                                      <p:cBhvr>
                                        <p:cTn id="24" dur="500" fill="hold"/>
                                        <p:tgtEl>
                                          <p:spTgt spid="9"/>
                                        </p:tgtEl>
                                        <p:attrNameLst>
                                          <p:attrName>ppt_w</p:attrName>
                                        </p:attrNameLst>
                                      </p:cBhvr>
                                      <p:tavLst>
                                        <p:tav tm="0">
                                          <p:val>
                                            <p:fltVal val="0"/>
                                          </p:val>
                                        </p:tav>
                                        <p:tav tm="100000">
                                          <p:val>
                                            <p:strVal val="#ppt_w"/>
                                          </p:val>
                                        </p:tav>
                                      </p:tavLst>
                                    </p:anim>
                                    <p:anim calcmode="lin" valueType="num">
                                      <p:cBhvr>
                                        <p:cTn id="25" dur="500" fill="hold"/>
                                        <p:tgtEl>
                                          <p:spTgt spid="9"/>
                                        </p:tgtEl>
                                        <p:attrNameLst>
                                          <p:attrName>ppt_h</p:attrName>
                                        </p:attrNameLst>
                                      </p:cBhvr>
                                      <p:tavLst>
                                        <p:tav tm="0">
                                          <p:val>
                                            <p:fltVal val="0"/>
                                          </p:val>
                                        </p:tav>
                                        <p:tav tm="100000">
                                          <p:val>
                                            <p:strVal val="#ppt_h"/>
                                          </p:val>
                                        </p:tav>
                                      </p:tavLst>
                                    </p:anim>
                                  </p:childTnLst>
                                </p:cTn>
                              </p:par>
                            </p:childTnLst>
                          </p:cTn>
                        </p:par>
                      </p:childTnLst>
                    </p:cTn>
                  </p:par>
                  <p:par>
                    <p:cTn id="26" fill="hold">
                      <p:stCondLst>
                        <p:cond delay="indefinite"/>
                      </p:stCondLst>
                      <p:childTnLst>
                        <p:par>
                          <p:cTn id="27" fill="hold">
                            <p:stCondLst>
                              <p:cond delay="0"/>
                            </p:stCondLst>
                            <p:childTnLst>
                              <p:par>
                                <p:cTn id="28" presetID="53" presetClass="entr" presetSubtype="0" fill="hold" grpId="0" nodeType="clickEffect">
                                  <p:stCondLst>
                                    <p:cond delay="0"/>
                                  </p:stCondLst>
                                  <p:childTnLst>
                                    <p:set>
                                      <p:cBhvr>
                                        <p:cTn id="29" dur="1" fill="hold">
                                          <p:stCondLst>
                                            <p:cond delay="0"/>
                                          </p:stCondLst>
                                        </p:cTn>
                                        <p:tgtEl>
                                          <p:spTgt spid="14">
                                            <p:txEl>
                                              <p:pRg st="0" end="0"/>
                                            </p:txEl>
                                          </p:spTgt>
                                        </p:tgtEl>
                                        <p:attrNameLst>
                                          <p:attrName>style.visibility</p:attrName>
                                        </p:attrNameLst>
                                      </p:cBhvr>
                                      <p:to>
                                        <p:strVal val="visible"/>
                                      </p:to>
                                    </p:set>
                                    <p:anim calcmode="lin" valueType="num">
                                      <p:cBhvr>
                                        <p:cTn id="30" dur="500" fill="hold"/>
                                        <p:tgtEl>
                                          <p:spTgt spid="14">
                                            <p:txEl>
                                              <p:pRg st="0" end="0"/>
                                            </p:txEl>
                                          </p:spTgt>
                                        </p:tgtEl>
                                        <p:attrNameLst>
                                          <p:attrName>ppt_w</p:attrName>
                                        </p:attrNameLst>
                                      </p:cBhvr>
                                      <p:tavLst>
                                        <p:tav tm="0">
                                          <p:val>
                                            <p:fltVal val="0"/>
                                          </p:val>
                                        </p:tav>
                                        <p:tav tm="100000">
                                          <p:val>
                                            <p:strVal val="#ppt_w"/>
                                          </p:val>
                                        </p:tav>
                                      </p:tavLst>
                                    </p:anim>
                                    <p:anim calcmode="lin" valueType="num">
                                      <p:cBhvr>
                                        <p:cTn id="31" dur="500" fill="hold"/>
                                        <p:tgtEl>
                                          <p:spTgt spid="14">
                                            <p:txEl>
                                              <p:pRg st="0" end="0"/>
                                            </p:txEl>
                                          </p:spTgt>
                                        </p:tgtEl>
                                        <p:attrNameLst>
                                          <p:attrName>ppt_h</p:attrName>
                                        </p:attrNameLst>
                                      </p:cBhvr>
                                      <p:tavLst>
                                        <p:tav tm="0">
                                          <p:val>
                                            <p:fltVal val="0"/>
                                          </p:val>
                                        </p:tav>
                                        <p:tav tm="100000">
                                          <p:val>
                                            <p:strVal val="#ppt_h"/>
                                          </p:val>
                                        </p:tav>
                                      </p:tavLst>
                                    </p:anim>
                                    <p:animEffect transition="in" filter="fade">
                                      <p:cBhvr>
                                        <p:cTn id="32" dur="500"/>
                                        <p:tgtEl>
                                          <p:spTgt spid="14">
                                            <p:txEl>
                                              <p:pRg st="0" end="0"/>
                                            </p:txEl>
                                          </p:spTgt>
                                        </p:tgtEl>
                                      </p:cBhvr>
                                    </p:animEffect>
                                  </p:childTnLst>
                                </p:cTn>
                              </p:par>
                              <p:par>
                                <p:cTn id="33" presetID="53" presetClass="entr" presetSubtype="0" fill="hold" grpId="0" nodeType="withEffect">
                                  <p:stCondLst>
                                    <p:cond delay="0"/>
                                  </p:stCondLst>
                                  <p:childTnLst>
                                    <p:set>
                                      <p:cBhvr>
                                        <p:cTn id="34" dur="1" fill="hold">
                                          <p:stCondLst>
                                            <p:cond delay="0"/>
                                          </p:stCondLst>
                                        </p:cTn>
                                        <p:tgtEl>
                                          <p:spTgt spid="15"/>
                                        </p:tgtEl>
                                        <p:attrNameLst>
                                          <p:attrName>style.visibility</p:attrName>
                                        </p:attrNameLst>
                                      </p:cBhvr>
                                      <p:to>
                                        <p:strVal val="visible"/>
                                      </p:to>
                                    </p:set>
                                    <p:anim calcmode="lin" valueType="num">
                                      <p:cBhvr>
                                        <p:cTn id="35" dur="500" fill="hold"/>
                                        <p:tgtEl>
                                          <p:spTgt spid="15"/>
                                        </p:tgtEl>
                                        <p:attrNameLst>
                                          <p:attrName>ppt_w</p:attrName>
                                        </p:attrNameLst>
                                      </p:cBhvr>
                                      <p:tavLst>
                                        <p:tav tm="0">
                                          <p:val>
                                            <p:fltVal val="0"/>
                                          </p:val>
                                        </p:tav>
                                        <p:tav tm="100000">
                                          <p:val>
                                            <p:strVal val="#ppt_w"/>
                                          </p:val>
                                        </p:tav>
                                      </p:tavLst>
                                    </p:anim>
                                    <p:anim calcmode="lin" valueType="num">
                                      <p:cBhvr>
                                        <p:cTn id="36" dur="500" fill="hold"/>
                                        <p:tgtEl>
                                          <p:spTgt spid="15"/>
                                        </p:tgtEl>
                                        <p:attrNameLst>
                                          <p:attrName>ppt_h</p:attrName>
                                        </p:attrNameLst>
                                      </p:cBhvr>
                                      <p:tavLst>
                                        <p:tav tm="0">
                                          <p:val>
                                            <p:fltVal val="0"/>
                                          </p:val>
                                        </p:tav>
                                        <p:tav tm="100000">
                                          <p:val>
                                            <p:strVal val="#ppt_h"/>
                                          </p:val>
                                        </p:tav>
                                      </p:tavLst>
                                    </p:anim>
                                    <p:animEffect transition="in" filter="fade">
                                      <p:cBhvr>
                                        <p:cTn id="37" dur="500"/>
                                        <p:tgtEl>
                                          <p:spTgt spid="15"/>
                                        </p:tgtEl>
                                      </p:cBhvr>
                                    </p:animEffect>
                                  </p:childTnLst>
                                </p:cTn>
                              </p:par>
                              <p:par>
                                <p:cTn id="38" presetID="53" presetClass="entr" presetSubtype="0" fill="hold" grpId="0" nodeType="withEffect">
                                  <p:stCondLst>
                                    <p:cond delay="0"/>
                                  </p:stCondLst>
                                  <p:childTnLst>
                                    <p:set>
                                      <p:cBhvr>
                                        <p:cTn id="39" dur="1" fill="hold">
                                          <p:stCondLst>
                                            <p:cond delay="0"/>
                                          </p:stCondLst>
                                        </p:cTn>
                                        <p:tgtEl>
                                          <p:spTgt spid="17"/>
                                        </p:tgtEl>
                                        <p:attrNameLst>
                                          <p:attrName>style.visibility</p:attrName>
                                        </p:attrNameLst>
                                      </p:cBhvr>
                                      <p:to>
                                        <p:strVal val="visible"/>
                                      </p:to>
                                    </p:set>
                                    <p:anim calcmode="lin" valueType="num">
                                      <p:cBhvr>
                                        <p:cTn id="40" dur="500" fill="hold"/>
                                        <p:tgtEl>
                                          <p:spTgt spid="17"/>
                                        </p:tgtEl>
                                        <p:attrNameLst>
                                          <p:attrName>ppt_w</p:attrName>
                                        </p:attrNameLst>
                                      </p:cBhvr>
                                      <p:tavLst>
                                        <p:tav tm="0">
                                          <p:val>
                                            <p:fltVal val="0"/>
                                          </p:val>
                                        </p:tav>
                                        <p:tav tm="100000">
                                          <p:val>
                                            <p:strVal val="#ppt_w"/>
                                          </p:val>
                                        </p:tav>
                                      </p:tavLst>
                                    </p:anim>
                                    <p:anim calcmode="lin" valueType="num">
                                      <p:cBhvr>
                                        <p:cTn id="41" dur="500" fill="hold"/>
                                        <p:tgtEl>
                                          <p:spTgt spid="17"/>
                                        </p:tgtEl>
                                        <p:attrNameLst>
                                          <p:attrName>ppt_h</p:attrName>
                                        </p:attrNameLst>
                                      </p:cBhvr>
                                      <p:tavLst>
                                        <p:tav tm="0">
                                          <p:val>
                                            <p:fltVal val="0"/>
                                          </p:val>
                                        </p:tav>
                                        <p:tav tm="100000">
                                          <p:val>
                                            <p:strVal val="#ppt_h"/>
                                          </p:val>
                                        </p:tav>
                                      </p:tavLst>
                                    </p:anim>
                                    <p:animEffect transition="in" filter="fade">
                                      <p:cBhvr>
                                        <p:cTn id="42" dur="500"/>
                                        <p:tgtEl>
                                          <p:spTgt spid="17"/>
                                        </p:tgtEl>
                                      </p:cBhvr>
                                    </p:animEffect>
                                  </p:childTnLst>
                                </p:cTn>
                              </p:par>
                            </p:childTnLst>
                          </p:cTn>
                        </p:par>
                      </p:childTnLst>
                    </p:cTn>
                  </p:par>
                  <p:par>
                    <p:cTn id="43" fill="hold">
                      <p:stCondLst>
                        <p:cond delay="indefinite"/>
                      </p:stCondLst>
                      <p:childTnLst>
                        <p:par>
                          <p:cTn id="44" fill="hold">
                            <p:stCondLst>
                              <p:cond delay="0"/>
                            </p:stCondLst>
                            <p:childTnLst>
                              <p:par>
                                <p:cTn id="45" presetID="53" presetClass="entr" presetSubtype="0" fill="hold" grpId="0" nodeType="clickEffect">
                                  <p:stCondLst>
                                    <p:cond delay="0"/>
                                  </p:stCondLst>
                                  <p:childTnLst>
                                    <p:set>
                                      <p:cBhvr>
                                        <p:cTn id="46" dur="1" fill="hold">
                                          <p:stCondLst>
                                            <p:cond delay="0"/>
                                          </p:stCondLst>
                                        </p:cTn>
                                        <p:tgtEl>
                                          <p:spTgt spid="18"/>
                                        </p:tgtEl>
                                        <p:attrNameLst>
                                          <p:attrName>style.visibility</p:attrName>
                                        </p:attrNameLst>
                                      </p:cBhvr>
                                      <p:to>
                                        <p:strVal val="visible"/>
                                      </p:to>
                                    </p:set>
                                    <p:anim calcmode="lin" valueType="num">
                                      <p:cBhvr>
                                        <p:cTn id="47" dur="500" fill="hold"/>
                                        <p:tgtEl>
                                          <p:spTgt spid="18"/>
                                        </p:tgtEl>
                                        <p:attrNameLst>
                                          <p:attrName>ppt_w</p:attrName>
                                        </p:attrNameLst>
                                      </p:cBhvr>
                                      <p:tavLst>
                                        <p:tav tm="0">
                                          <p:val>
                                            <p:fltVal val="0"/>
                                          </p:val>
                                        </p:tav>
                                        <p:tav tm="100000">
                                          <p:val>
                                            <p:strVal val="#ppt_w"/>
                                          </p:val>
                                        </p:tav>
                                      </p:tavLst>
                                    </p:anim>
                                    <p:anim calcmode="lin" valueType="num">
                                      <p:cBhvr>
                                        <p:cTn id="48" dur="500" fill="hold"/>
                                        <p:tgtEl>
                                          <p:spTgt spid="18"/>
                                        </p:tgtEl>
                                        <p:attrNameLst>
                                          <p:attrName>ppt_h</p:attrName>
                                        </p:attrNameLst>
                                      </p:cBhvr>
                                      <p:tavLst>
                                        <p:tav tm="0">
                                          <p:val>
                                            <p:fltVal val="0"/>
                                          </p:val>
                                        </p:tav>
                                        <p:tav tm="100000">
                                          <p:val>
                                            <p:strVal val="#ppt_h"/>
                                          </p:val>
                                        </p:tav>
                                      </p:tavLst>
                                    </p:anim>
                                    <p:animEffect transition="in" filter="fade">
                                      <p:cBhvr>
                                        <p:cTn id="49"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build="p"/>
      <p:bldP spid="16" grpId="0"/>
      <p:bldP spid="13" grpId="0" build="p"/>
      <p:bldP spid="14" grpId="0" build="p"/>
      <p:bldP spid="15" grpId="0"/>
      <p:bldP spid="17" grpId="0"/>
      <p:bldP spid="18" grpId="0" animBg="1"/>
    </p:bldLst>
  </p:timing>
</p:sld>
</file>

<file path=ppt/slides/slide7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TextBox 11"/>
          <p:cNvSpPr txBox="1"/>
          <p:nvPr/>
        </p:nvSpPr>
        <p:spPr>
          <a:xfrm>
            <a:off x="381000" y="2581275"/>
            <a:ext cx="7772400" cy="451406"/>
          </a:xfrm>
          <a:prstGeom prst="rect">
            <a:avLst/>
          </a:prstGeom>
          <a:noFill/>
        </p:spPr>
        <p:txBody>
          <a:bodyPr wrap="square" rtlCol="0">
            <a:spAutoFit/>
          </a:bodyPr>
          <a:lstStyle/>
          <a:p>
            <a:pPr>
              <a:tabLst>
                <a:tab pos="342900" algn="l"/>
              </a:tabLst>
            </a:pPr>
            <a:r>
              <a:rPr lang="en-US" sz="2300" b="1" dirty="0" smtClean="0">
                <a:latin typeface="Times New Roman" pitchFamily="18" charset="0"/>
                <a:cs typeface="Times New Roman" pitchFamily="18" charset="0"/>
              </a:rPr>
              <a:t>3.</a:t>
            </a:r>
            <a:r>
              <a:rPr lang="en-US" sz="2300" dirty="0" smtClean="0">
                <a:latin typeface="Times New Roman" pitchFamily="18" charset="0"/>
                <a:cs typeface="Times New Roman" pitchFamily="18" charset="0"/>
              </a:rPr>
              <a:t>	(a)  (iii) a)  </a:t>
            </a:r>
            <a:r>
              <a:rPr lang="en-US" sz="2300" dirty="0" smtClean="0">
                <a:latin typeface="Times New Roman" pitchFamily="18" charset="0"/>
              </a:rPr>
              <a:t>The discount on one memory card</a:t>
            </a:r>
            <a:endParaRPr lang="en-US" sz="2300" dirty="0">
              <a:latin typeface="Times New Roman" pitchFamily="18" charset="0"/>
            </a:endParaRPr>
          </a:p>
        </p:txBody>
      </p:sp>
      <p:sp>
        <p:nvSpPr>
          <p:cNvPr id="6" name="Rectangle 5"/>
          <p:cNvSpPr/>
          <p:nvPr/>
        </p:nvSpPr>
        <p:spPr>
          <a:xfrm>
            <a:off x="4039536" y="3019425"/>
            <a:ext cx="2316660" cy="446276"/>
          </a:xfrm>
          <a:prstGeom prst="rect">
            <a:avLst/>
          </a:prstGeom>
        </p:spPr>
        <p:txBody>
          <a:bodyPr wrap="none">
            <a:spAutoFit/>
          </a:bodyPr>
          <a:lstStyle/>
          <a:p>
            <a:r>
              <a:rPr lang="en-US" sz="2300" dirty="0" smtClean="0">
                <a:latin typeface="Times New Roman" pitchFamily="18" charset="0"/>
              </a:rPr>
              <a:t>= 15% of $120.00</a:t>
            </a:r>
            <a:endParaRPr lang="en-US" sz="2300" dirty="0">
              <a:latin typeface="Times New Roman" pitchFamily="18" charset="0"/>
            </a:endParaRPr>
          </a:p>
        </p:txBody>
      </p:sp>
      <p:sp>
        <p:nvSpPr>
          <p:cNvPr id="7" name="Rectangle 6"/>
          <p:cNvSpPr/>
          <p:nvPr/>
        </p:nvSpPr>
        <p:spPr>
          <a:xfrm>
            <a:off x="4038600" y="4306699"/>
            <a:ext cx="1693092" cy="446276"/>
          </a:xfrm>
          <a:prstGeom prst="rect">
            <a:avLst/>
          </a:prstGeom>
        </p:spPr>
        <p:txBody>
          <a:bodyPr wrap="none">
            <a:spAutoFit/>
          </a:bodyPr>
          <a:lstStyle/>
          <a:p>
            <a:r>
              <a:rPr lang="en-US" sz="2300" dirty="0" smtClean="0">
                <a:latin typeface="Times New Roman" pitchFamily="18" charset="0"/>
              </a:rPr>
              <a:t>= 15 </a:t>
            </a:r>
            <a:r>
              <a:rPr lang="en-US" sz="2300" dirty="0" smtClean="0">
                <a:latin typeface="Times New Roman" pitchFamily="18" charset="0"/>
                <a:sym typeface="Symbol"/>
              </a:rPr>
              <a:t> </a:t>
            </a:r>
            <a:r>
              <a:rPr lang="en-US" sz="2300" dirty="0" smtClean="0">
                <a:latin typeface="Times New Roman" pitchFamily="18" charset="0"/>
              </a:rPr>
              <a:t>$1.20</a:t>
            </a:r>
            <a:endParaRPr lang="en-US" sz="2300" dirty="0">
              <a:latin typeface="Times New Roman" pitchFamily="18" charset="0"/>
            </a:endParaRPr>
          </a:p>
        </p:txBody>
      </p:sp>
      <p:sp>
        <p:nvSpPr>
          <p:cNvPr id="8" name="Rectangle 7"/>
          <p:cNvSpPr/>
          <p:nvPr/>
        </p:nvSpPr>
        <p:spPr>
          <a:xfrm>
            <a:off x="4038600" y="4773424"/>
            <a:ext cx="1236236" cy="446276"/>
          </a:xfrm>
          <a:prstGeom prst="rect">
            <a:avLst/>
          </a:prstGeom>
        </p:spPr>
        <p:txBody>
          <a:bodyPr wrap="none">
            <a:spAutoFit/>
          </a:bodyPr>
          <a:lstStyle/>
          <a:p>
            <a:r>
              <a:rPr lang="en-US" sz="2300" dirty="0" smtClean="0">
                <a:latin typeface="Times New Roman" pitchFamily="18" charset="0"/>
              </a:rPr>
              <a:t>= </a:t>
            </a:r>
            <a:r>
              <a:rPr lang="en-US" sz="2300" dirty="0" smtClean="0">
                <a:solidFill>
                  <a:srgbClr val="FF0000"/>
                </a:solidFill>
                <a:latin typeface="Times New Roman" pitchFamily="18" charset="0"/>
              </a:rPr>
              <a:t>$18.00</a:t>
            </a:r>
            <a:endParaRPr lang="en-US" sz="2300" dirty="0">
              <a:solidFill>
                <a:srgbClr val="FF0000"/>
              </a:solidFill>
              <a:latin typeface="Times New Roman" pitchFamily="18" charset="0"/>
            </a:endParaRPr>
          </a:p>
        </p:txBody>
      </p:sp>
      <p:pic>
        <p:nvPicPr>
          <p:cNvPr id="7170" name="Picture 2" descr="\\172.16.2.26\Conver\CARRIBEAN\MATHEMATICS_VOL-1_PPT_DESIGN\Incoming\Equations\Revision_Exam_4_Paper_2\Eqn024.wmf"/>
          <p:cNvPicPr>
            <a:picLocks noChangeAspect="1" noChangeArrowheads="1"/>
          </p:cNvPicPr>
          <p:nvPr/>
        </p:nvPicPr>
        <p:blipFill>
          <a:blip r:embed="rId2" cstate="print"/>
          <a:srcRect/>
          <a:stretch>
            <a:fillRect/>
          </a:stretch>
        </p:blipFill>
        <p:spPr bwMode="auto">
          <a:xfrm>
            <a:off x="4114800" y="3536950"/>
            <a:ext cx="1892300" cy="711200"/>
          </a:xfrm>
          <a:prstGeom prst="rect">
            <a:avLst/>
          </a:prstGeom>
          <a:noFill/>
        </p:spPr>
      </p:pic>
      <p:sp>
        <p:nvSpPr>
          <p:cNvPr id="10" name="TextBox 9"/>
          <p:cNvSpPr txBox="1"/>
          <p:nvPr/>
        </p:nvSpPr>
        <p:spPr>
          <a:xfrm>
            <a:off x="1692166" y="5187394"/>
            <a:ext cx="5404945" cy="451406"/>
          </a:xfrm>
          <a:prstGeom prst="rect">
            <a:avLst/>
          </a:prstGeom>
          <a:noFill/>
        </p:spPr>
        <p:txBody>
          <a:bodyPr wrap="square" rtlCol="0">
            <a:spAutoFit/>
          </a:bodyPr>
          <a:lstStyle/>
          <a:p>
            <a:pPr>
              <a:tabLst>
                <a:tab pos="342900" algn="l"/>
              </a:tabLst>
            </a:pPr>
            <a:r>
              <a:rPr lang="en-US" sz="2300" dirty="0" smtClean="0">
                <a:latin typeface="Times New Roman" pitchFamily="18" charset="0"/>
                <a:cs typeface="Times New Roman" pitchFamily="18" charset="0"/>
              </a:rPr>
              <a:t>b)  The price paid for the memory card</a:t>
            </a:r>
            <a:endParaRPr lang="en-US" sz="2300" dirty="0">
              <a:latin typeface="Times New Roman" pitchFamily="18" charset="0"/>
            </a:endParaRPr>
          </a:p>
        </p:txBody>
      </p:sp>
      <p:sp>
        <p:nvSpPr>
          <p:cNvPr id="13" name="Rectangle 12"/>
          <p:cNvSpPr/>
          <p:nvPr/>
        </p:nvSpPr>
        <p:spPr>
          <a:xfrm>
            <a:off x="4045538" y="6192649"/>
            <a:ext cx="1383712" cy="446276"/>
          </a:xfrm>
          <a:prstGeom prst="rect">
            <a:avLst/>
          </a:prstGeom>
        </p:spPr>
        <p:txBody>
          <a:bodyPr wrap="none">
            <a:spAutoFit/>
          </a:bodyPr>
          <a:lstStyle/>
          <a:p>
            <a:r>
              <a:rPr lang="en-US" sz="2300" dirty="0" smtClean="0">
                <a:latin typeface="Times New Roman" pitchFamily="18" charset="0"/>
              </a:rPr>
              <a:t>= </a:t>
            </a:r>
            <a:r>
              <a:rPr lang="en-US" sz="2300" dirty="0" smtClean="0">
                <a:solidFill>
                  <a:srgbClr val="FF0000"/>
                </a:solidFill>
                <a:latin typeface="Times New Roman" pitchFamily="18" charset="0"/>
              </a:rPr>
              <a:t>$102.00</a:t>
            </a:r>
            <a:endParaRPr lang="en-US" sz="2300" dirty="0">
              <a:solidFill>
                <a:srgbClr val="FF0000"/>
              </a:solidFill>
              <a:latin typeface="Times New Roman" pitchFamily="18" charset="0"/>
            </a:endParaRPr>
          </a:p>
        </p:txBody>
      </p:sp>
      <p:sp>
        <p:nvSpPr>
          <p:cNvPr id="14" name="Rectangle 13"/>
          <p:cNvSpPr/>
          <p:nvPr/>
        </p:nvSpPr>
        <p:spPr>
          <a:xfrm>
            <a:off x="4038600" y="5735449"/>
            <a:ext cx="2514600" cy="446276"/>
          </a:xfrm>
          <a:prstGeom prst="rect">
            <a:avLst/>
          </a:prstGeom>
        </p:spPr>
        <p:txBody>
          <a:bodyPr wrap="square">
            <a:spAutoFit/>
          </a:bodyPr>
          <a:lstStyle/>
          <a:p>
            <a:r>
              <a:rPr lang="en-US" sz="2300" dirty="0" smtClean="0">
                <a:latin typeface="Times New Roman" pitchFamily="18" charset="0"/>
              </a:rPr>
              <a:t>= $(120.00 – 18.00)</a:t>
            </a:r>
            <a:endParaRPr lang="en-US" sz="2300" dirty="0">
              <a:latin typeface="Times New Roman" pitchFamily="18" charset="0"/>
            </a:endParaRPr>
          </a:p>
        </p:txBody>
      </p:sp>
      <p:sp>
        <p:nvSpPr>
          <p:cNvPr id="11" name="TextBox 10"/>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4 Paper 2</a:t>
            </a:r>
          </a:p>
        </p:txBody>
      </p:sp>
    </p:spTree>
    <p:extLst>
      <p:ext uri="{BB962C8B-B14F-4D97-AF65-F5344CB8AC3E}">
        <p14:creationId xmlns:p14="http://schemas.microsoft.com/office/powerpoint/2010/main" xmlns="" val="186244745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p:cTn id="7" dur="500" fill="hold"/>
                                        <p:tgtEl>
                                          <p:spTgt spid="12"/>
                                        </p:tgtEl>
                                        <p:attrNameLst>
                                          <p:attrName>ppt_w</p:attrName>
                                        </p:attrNameLst>
                                      </p:cBhvr>
                                      <p:tavLst>
                                        <p:tav tm="0">
                                          <p:val>
                                            <p:fltVal val="0"/>
                                          </p:val>
                                        </p:tav>
                                        <p:tav tm="100000">
                                          <p:val>
                                            <p:strVal val="#ppt_w"/>
                                          </p:val>
                                        </p:tav>
                                      </p:tavLst>
                                    </p:anim>
                                    <p:anim calcmode="lin" valueType="num">
                                      <p:cBhvr>
                                        <p:cTn id="8" dur="500" fill="hold"/>
                                        <p:tgtEl>
                                          <p:spTgt spid="12"/>
                                        </p:tgtEl>
                                        <p:attrNameLst>
                                          <p:attrName>ppt_h</p:attrName>
                                        </p:attrNameLst>
                                      </p:cBhvr>
                                      <p:tavLst>
                                        <p:tav tm="0">
                                          <p:val>
                                            <p:fltVal val="0"/>
                                          </p:val>
                                        </p:tav>
                                        <p:tav tm="100000">
                                          <p:val>
                                            <p:strVal val="#ppt_h"/>
                                          </p:val>
                                        </p:tav>
                                      </p:tavLst>
                                    </p:anim>
                                  </p:childTnLst>
                                </p:cTn>
                              </p:par>
                              <p:par>
                                <p:cTn id="9" presetID="23" presetClass="entr" presetSubtype="16" fill="hold" grpId="0" nodeType="withEffect">
                                  <p:stCondLst>
                                    <p:cond delay="0"/>
                                  </p:stCondLst>
                                  <p:childTnLst>
                                    <p:set>
                                      <p:cBhvr>
                                        <p:cTn id="10" dur="1" fill="hold">
                                          <p:stCondLst>
                                            <p:cond delay="0"/>
                                          </p:stCondLst>
                                        </p:cTn>
                                        <p:tgtEl>
                                          <p:spTgt spid="6"/>
                                        </p:tgtEl>
                                        <p:attrNameLst>
                                          <p:attrName>style.visibility</p:attrName>
                                        </p:attrNameLst>
                                      </p:cBhvr>
                                      <p:to>
                                        <p:strVal val="visible"/>
                                      </p:to>
                                    </p:set>
                                    <p:anim calcmode="lin" valueType="num">
                                      <p:cBhvr>
                                        <p:cTn id="11" dur="500" fill="hold"/>
                                        <p:tgtEl>
                                          <p:spTgt spid="6"/>
                                        </p:tgtEl>
                                        <p:attrNameLst>
                                          <p:attrName>ppt_w</p:attrName>
                                        </p:attrNameLst>
                                      </p:cBhvr>
                                      <p:tavLst>
                                        <p:tav tm="0">
                                          <p:val>
                                            <p:fltVal val="0"/>
                                          </p:val>
                                        </p:tav>
                                        <p:tav tm="100000">
                                          <p:val>
                                            <p:strVal val="#ppt_w"/>
                                          </p:val>
                                        </p:tav>
                                      </p:tavLst>
                                    </p:anim>
                                    <p:anim calcmode="lin" valueType="num">
                                      <p:cBhvr>
                                        <p:cTn id="12" dur="500" fill="hold"/>
                                        <p:tgtEl>
                                          <p:spTgt spid="6"/>
                                        </p:tgtEl>
                                        <p:attrNameLst>
                                          <p:attrName>ppt_h</p:attrName>
                                        </p:attrNameLst>
                                      </p:cBhvr>
                                      <p:tavLst>
                                        <p:tav tm="0">
                                          <p:val>
                                            <p:fltVal val="0"/>
                                          </p:val>
                                        </p:tav>
                                        <p:tav tm="100000">
                                          <p:val>
                                            <p:strVal val="#ppt_h"/>
                                          </p:val>
                                        </p:tav>
                                      </p:tavLst>
                                    </p:anim>
                                  </p:childTnLst>
                                </p:cTn>
                              </p:par>
                              <p:par>
                                <p:cTn id="13" presetID="23" presetClass="entr" presetSubtype="16" fill="hold" nodeType="withEffect">
                                  <p:stCondLst>
                                    <p:cond delay="0"/>
                                  </p:stCondLst>
                                  <p:childTnLst>
                                    <p:set>
                                      <p:cBhvr>
                                        <p:cTn id="14" dur="1" fill="hold">
                                          <p:stCondLst>
                                            <p:cond delay="0"/>
                                          </p:stCondLst>
                                        </p:cTn>
                                        <p:tgtEl>
                                          <p:spTgt spid="7170"/>
                                        </p:tgtEl>
                                        <p:attrNameLst>
                                          <p:attrName>style.visibility</p:attrName>
                                        </p:attrNameLst>
                                      </p:cBhvr>
                                      <p:to>
                                        <p:strVal val="visible"/>
                                      </p:to>
                                    </p:set>
                                    <p:anim calcmode="lin" valueType="num">
                                      <p:cBhvr>
                                        <p:cTn id="15" dur="500" fill="hold"/>
                                        <p:tgtEl>
                                          <p:spTgt spid="7170"/>
                                        </p:tgtEl>
                                        <p:attrNameLst>
                                          <p:attrName>ppt_w</p:attrName>
                                        </p:attrNameLst>
                                      </p:cBhvr>
                                      <p:tavLst>
                                        <p:tav tm="0">
                                          <p:val>
                                            <p:fltVal val="0"/>
                                          </p:val>
                                        </p:tav>
                                        <p:tav tm="100000">
                                          <p:val>
                                            <p:strVal val="#ppt_w"/>
                                          </p:val>
                                        </p:tav>
                                      </p:tavLst>
                                    </p:anim>
                                    <p:anim calcmode="lin" valueType="num">
                                      <p:cBhvr>
                                        <p:cTn id="16" dur="500" fill="hold"/>
                                        <p:tgtEl>
                                          <p:spTgt spid="7170"/>
                                        </p:tgtEl>
                                        <p:attrNameLst>
                                          <p:attrName>ppt_h</p:attrName>
                                        </p:attrNameLst>
                                      </p:cBhvr>
                                      <p:tavLst>
                                        <p:tav tm="0">
                                          <p:val>
                                            <p:fltVal val="0"/>
                                          </p:val>
                                        </p:tav>
                                        <p:tav tm="100000">
                                          <p:val>
                                            <p:strVal val="#ppt_h"/>
                                          </p:val>
                                        </p:tav>
                                      </p:tavLst>
                                    </p:anim>
                                  </p:childTnLst>
                                </p:cTn>
                              </p:par>
                              <p:par>
                                <p:cTn id="17" presetID="23" presetClass="entr" presetSubtype="16" fill="hold" grpId="0" nodeType="withEffect">
                                  <p:stCondLst>
                                    <p:cond delay="0"/>
                                  </p:stCondLst>
                                  <p:childTnLst>
                                    <p:set>
                                      <p:cBhvr>
                                        <p:cTn id="18" dur="1" fill="hold">
                                          <p:stCondLst>
                                            <p:cond delay="0"/>
                                          </p:stCondLst>
                                        </p:cTn>
                                        <p:tgtEl>
                                          <p:spTgt spid="7"/>
                                        </p:tgtEl>
                                        <p:attrNameLst>
                                          <p:attrName>style.visibility</p:attrName>
                                        </p:attrNameLst>
                                      </p:cBhvr>
                                      <p:to>
                                        <p:strVal val="visible"/>
                                      </p:to>
                                    </p:set>
                                    <p:anim calcmode="lin" valueType="num">
                                      <p:cBhvr>
                                        <p:cTn id="19" dur="500" fill="hold"/>
                                        <p:tgtEl>
                                          <p:spTgt spid="7"/>
                                        </p:tgtEl>
                                        <p:attrNameLst>
                                          <p:attrName>ppt_w</p:attrName>
                                        </p:attrNameLst>
                                      </p:cBhvr>
                                      <p:tavLst>
                                        <p:tav tm="0">
                                          <p:val>
                                            <p:fltVal val="0"/>
                                          </p:val>
                                        </p:tav>
                                        <p:tav tm="100000">
                                          <p:val>
                                            <p:strVal val="#ppt_w"/>
                                          </p:val>
                                        </p:tav>
                                      </p:tavLst>
                                    </p:anim>
                                    <p:anim calcmode="lin" valueType="num">
                                      <p:cBhvr>
                                        <p:cTn id="20" dur="500" fill="hold"/>
                                        <p:tgtEl>
                                          <p:spTgt spid="7"/>
                                        </p:tgtEl>
                                        <p:attrNameLst>
                                          <p:attrName>ppt_h</p:attrName>
                                        </p:attrNameLst>
                                      </p:cBhvr>
                                      <p:tavLst>
                                        <p:tav tm="0">
                                          <p:val>
                                            <p:fltVal val="0"/>
                                          </p:val>
                                        </p:tav>
                                        <p:tav tm="100000">
                                          <p:val>
                                            <p:strVal val="#ppt_h"/>
                                          </p:val>
                                        </p:tav>
                                      </p:tavLst>
                                    </p:anim>
                                  </p:childTnLst>
                                </p:cTn>
                              </p:par>
                              <p:par>
                                <p:cTn id="21" presetID="23" presetClass="entr" presetSubtype="16" fill="hold" grpId="0" nodeType="withEffect">
                                  <p:stCondLst>
                                    <p:cond delay="0"/>
                                  </p:stCondLst>
                                  <p:childTnLst>
                                    <p:set>
                                      <p:cBhvr>
                                        <p:cTn id="22" dur="1" fill="hold">
                                          <p:stCondLst>
                                            <p:cond delay="0"/>
                                          </p:stCondLst>
                                        </p:cTn>
                                        <p:tgtEl>
                                          <p:spTgt spid="8"/>
                                        </p:tgtEl>
                                        <p:attrNameLst>
                                          <p:attrName>style.visibility</p:attrName>
                                        </p:attrNameLst>
                                      </p:cBhvr>
                                      <p:to>
                                        <p:strVal val="visible"/>
                                      </p:to>
                                    </p:set>
                                    <p:anim calcmode="lin" valueType="num">
                                      <p:cBhvr>
                                        <p:cTn id="23" dur="500" fill="hold"/>
                                        <p:tgtEl>
                                          <p:spTgt spid="8"/>
                                        </p:tgtEl>
                                        <p:attrNameLst>
                                          <p:attrName>ppt_w</p:attrName>
                                        </p:attrNameLst>
                                      </p:cBhvr>
                                      <p:tavLst>
                                        <p:tav tm="0">
                                          <p:val>
                                            <p:fltVal val="0"/>
                                          </p:val>
                                        </p:tav>
                                        <p:tav tm="100000">
                                          <p:val>
                                            <p:strVal val="#ppt_w"/>
                                          </p:val>
                                        </p:tav>
                                      </p:tavLst>
                                    </p:anim>
                                    <p:anim calcmode="lin" valueType="num">
                                      <p:cBhvr>
                                        <p:cTn id="24" dur="500" fill="hold"/>
                                        <p:tgtEl>
                                          <p:spTgt spid="8"/>
                                        </p:tgtEl>
                                        <p:attrNameLst>
                                          <p:attrName>ppt_h</p:attrName>
                                        </p:attrNameLst>
                                      </p:cBhvr>
                                      <p:tavLst>
                                        <p:tav tm="0">
                                          <p:val>
                                            <p:fltVal val="0"/>
                                          </p:val>
                                        </p:tav>
                                        <p:tav tm="100000">
                                          <p:val>
                                            <p:strVal val="#ppt_h"/>
                                          </p:val>
                                        </p:tav>
                                      </p:tavLst>
                                    </p:anim>
                                  </p:childTnLst>
                                </p:cTn>
                              </p:par>
                              <p:par>
                                <p:cTn id="25" presetID="23" presetClass="entr" presetSubtype="16" fill="hold" grpId="0" nodeType="withEffect">
                                  <p:stCondLst>
                                    <p:cond delay="0"/>
                                  </p:stCondLst>
                                  <p:childTnLst>
                                    <p:set>
                                      <p:cBhvr>
                                        <p:cTn id="26" dur="1" fill="hold">
                                          <p:stCondLst>
                                            <p:cond delay="0"/>
                                          </p:stCondLst>
                                        </p:cTn>
                                        <p:tgtEl>
                                          <p:spTgt spid="10"/>
                                        </p:tgtEl>
                                        <p:attrNameLst>
                                          <p:attrName>style.visibility</p:attrName>
                                        </p:attrNameLst>
                                      </p:cBhvr>
                                      <p:to>
                                        <p:strVal val="visible"/>
                                      </p:to>
                                    </p:set>
                                    <p:anim calcmode="lin" valueType="num">
                                      <p:cBhvr>
                                        <p:cTn id="27" dur="500" fill="hold"/>
                                        <p:tgtEl>
                                          <p:spTgt spid="10"/>
                                        </p:tgtEl>
                                        <p:attrNameLst>
                                          <p:attrName>ppt_w</p:attrName>
                                        </p:attrNameLst>
                                      </p:cBhvr>
                                      <p:tavLst>
                                        <p:tav tm="0">
                                          <p:val>
                                            <p:fltVal val="0"/>
                                          </p:val>
                                        </p:tav>
                                        <p:tav tm="100000">
                                          <p:val>
                                            <p:strVal val="#ppt_w"/>
                                          </p:val>
                                        </p:tav>
                                      </p:tavLst>
                                    </p:anim>
                                    <p:anim calcmode="lin" valueType="num">
                                      <p:cBhvr>
                                        <p:cTn id="28" dur="500" fill="hold"/>
                                        <p:tgtEl>
                                          <p:spTgt spid="10"/>
                                        </p:tgtEl>
                                        <p:attrNameLst>
                                          <p:attrName>ppt_h</p:attrName>
                                        </p:attrNameLst>
                                      </p:cBhvr>
                                      <p:tavLst>
                                        <p:tav tm="0">
                                          <p:val>
                                            <p:fltVal val="0"/>
                                          </p:val>
                                        </p:tav>
                                        <p:tav tm="100000">
                                          <p:val>
                                            <p:strVal val="#ppt_h"/>
                                          </p:val>
                                        </p:tav>
                                      </p:tavLst>
                                    </p:anim>
                                  </p:childTnLst>
                                </p:cTn>
                              </p:par>
                              <p:par>
                                <p:cTn id="29" presetID="23" presetClass="entr" presetSubtype="16" fill="hold" grpId="0" nodeType="withEffect">
                                  <p:stCondLst>
                                    <p:cond delay="0"/>
                                  </p:stCondLst>
                                  <p:childTnLst>
                                    <p:set>
                                      <p:cBhvr>
                                        <p:cTn id="30" dur="1" fill="hold">
                                          <p:stCondLst>
                                            <p:cond delay="0"/>
                                          </p:stCondLst>
                                        </p:cTn>
                                        <p:tgtEl>
                                          <p:spTgt spid="14"/>
                                        </p:tgtEl>
                                        <p:attrNameLst>
                                          <p:attrName>style.visibility</p:attrName>
                                        </p:attrNameLst>
                                      </p:cBhvr>
                                      <p:to>
                                        <p:strVal val="visible"/>
                                      </p:to>
                                    </p:set>
                                    <p:anim calcmode="lin" valueType="num">
                                      <p:cBhvr>
                                        <p:cTn id="31" dur="500" fill="hold"/>
                                        <p:tgtEl>
                                          <p:spTgt spid="14"/>
                                        </p:tgtEl>
                                        <p:attrNameLst>
                                          <p:attrName>ppt_w</p:attrName>
                                        </p:attrNameLst>
                                      </p:cBhvr>
                                      <p:tavLst>
                                        <p:tav tm="0">
                                          <p:val>
                                            <p:fltVal val="0"/>
                                          </p:val>
                                        </p:tav>
                                        <p:tav tm="100000">
                                          <p:val>
                                            <p:strVal val="#ppt_w"/>
                                          </p:val>
                                        </p:tav>
                                      </p:tavLst>
                                    </p:anim>
                                    <p:anim calcmode="lin" valueType="num">
                                      <p:cBhvr>
                                        <p:cTn id="32" dur="500" fill="hold"/>
                                        <p:tgtEl>
                                          <p:spTgt spid="14"/>
                                        </p:tgtEl>
                                        <p:attrNameLst>
                                          <p:attrName>ppt_h</p:attrName>
                                        </p:attrNameLst>
                                      </p:cBhvr>
                                      <p:tavLst>
                                        <p:tav tm="0">
                                          <p:val>
                                            <p:fltVal val="0"/>
                                          </p:val>
                                        </p:tav>
                                        <p:tav tm="100000">
                                          <p:val>
                                            <p:strVal val="#ppt_h"/>
                                          </p:val>
                                        </p:tav>
                                      </p:tavLst>
                                    </p:anim>
                                  </p:childTnLst>
                                </p:cTn>
                              </p:par>
                              <p:par>
                                <p:cTn id="33" presetID="23" presetClass="entr" presetSubtype="16" fill="hold" grpId="0" nodeType="withEffect">
                                  <p:stCondLst>
                                    <p:cond delay="0"/>
                                  </p:stCondLst>
                                  <p:childTnLst>
                                    <p:set>
                                      <p:cBhvr>
                                        <p:cTn id="34" dur="1" fill="hold">
                                          <p:stCondLst>
                                            <p:cond delay="0"/>
                                          </p:stCondLst>
                                        </p:cTn>
                                        <p:tgtEl>
                                          <p:spTgt spid="13"/>
                                        </p:tgtEl>
                                        <p:attrNameLst>
                                          <p:attrName>style.visibility</p:attrName>
                                        </p:attrNameLst>
                                      </p:cBhvr>
                                      <p:to>
                                        <p:strVal val="visible"/>
                                      </p:to>
                                    </p:set>
                                    <p:anim calcmode="lin" valueType="num">
                                      <p:cBhvr>
                                        <p:cTn id="35" dur="500" fill="hold"/>
                                        <p:tgtEl>
                                          <p:spTgt spid="13"/>
                                        </p:tgtEl>
                                        <p:attrNameLst>
                                          <p:attrName>ppt_w</p:attrName>
                                        </p:attrNameLst>
                                      </p:cBhvr>
                                      <p:tavLst>
                                        <p:tav tm="0">
                                          <p:val>
                                            <p:fltVal val="0"/>
                                          </p:val>
                                        </p:tav>
                                        <p:tav tm="100000">
                                          <p:val>
                                            <p:strVal val="#ppt_w"/>
                                          </p:val>
                                        </p:tav>
                                      </p:tavLst>
                                    </p:anim>
                                    <p:anim calcmode="lin" valueType="num">
                                      <p:cBhvr>
                                        <p:cTn id="36" dur="500" fill="hold"/>
                                        <p:tgtEl>
                                          <p:spTgt spid="13"/>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P spid="6" grpId="0"/>
      <p:bldP spid="7" grpId="0"/>
      <p:bldP spid="8" grpId="0"/>
      <p:bldP spid="10" grpId="0"/>
      <p:bldP spid="13" grpId="0"/>
      <p:bldP spid="14" grpId="0"/>
    </p:bldLst>
  </p:timing>
</p:sld>
</file>

<file path=ppt/slides/slide7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Content Placeholder 10"/>
          <p:cNvSpPr>
            <a:spLocks noGrp="1"/>
          </p:cNvSpPr>
          <p:nvPr>
            <p:ph sz="quarter" idx="13"/>
          </p:nvPr>
        </p:nvSpPr>
        <p:spPr>
          <a:xfrm>
            <a:off x="457200" y="3124200"/>
            <a:ext cx="6629400" cy="1508105"/>
          </a:xfrm>
        </p:spPr>
        <p:txBody>
          <a:bodyPr wrap="square">
            <a:spAutoFit/>
          </a:bodyPr>
          <a:lstStyle/>
          <a:p>
            <a:pPr>
              <a:buNone/>
              <a:tabLst>
                <a:tab pos="182880" algn="l"/>
                <a:tab pos="457200" algn="l"/>
              </a:tabLst>
            </a:pPr>
            <a:r>
              <a:rPr lang="en-US" sz="2300" b="1" dirty="0" smtClean="0">
                <a:solidFill>
                  <a:schemeClr val="tx1"/>
                </a:solidFill>
                <a:latin typeface="Times New Roman" pitchFamily="18" charset="0"/>
                <a:cs typeface="Times New Roman" pitchFamily="18" charset="0"/>
              </a:rPr>
              <a:t>3. </a:t>
            </a:r>
            <a:r>
              <a:rPr lang="en-US" sz="2300" dirty="0" smtClean="0">
                <a:solidFill>
                  <a:schemeClr val="tx1"/>
                </a:solidFill>
                <a:latin typeface="Times New Roman" pitchFamily="18" charset="0"/>
                <a:cs typeface="Times New Roman" pitchFamily="18" charset="0"/>
              </a:rPr>
              <a:t>	</a:t>
            </a:r>
            <a:r>
              <a:rPr lang="en-US" sz="2300" dirty="0" smtClean="0">
                <a:solidFill>
                  <a:schemeClr val="tx1"/>
                </a:solidFill>
                <a:latin typeface="Times New Roman" pitchFamily="18" charset="0"/>
              </a:rPr>
              <a:t>(b)	 A customer can buy a stove on hire purchase</a:t>
            </a:r>
            <a:br>
              <a:rPr lang="en-US" sz="2300" dirty="0" smtClean="0">
                <a:solidFill>
                  <a:schemeClr val="tx1"/>
                </a:solidFill>
                <a:latin typeface="Times New Roman" pitchFamily="18" charset="0"/>
              </a:rPr>
            </a:br>
            <a:r>
              <a:rPr lang="en-US" sz="2300" dirty="0" smtClean="0">
                <a:solidFill>
                  <a:schemeClr val="tx1"/>
                </a:solidFill>
                <a:latin typeface="Times New Roman" pitchFamily="18" charset="0"/>
              </a:rPr>
              <a:t>          </a:t>
            </a:r>
            <a:r>
              <a:rPr lang="en-US" sz="2300" dirty="0" smtClean="0">
                <a:solidFill>
                  <a:schemeClr val="tx1"/>
                </a:solidFill>
                <a:latin typeface="Times New Roman" pitchFamily="18" charset="0"/>
                <a:cs typeface="Times New Roman" pitchFamily="18" charset="0"/>
              </a:rPr>
              <a:t>by making a down payment of $600.00 and</a:t>
            </a:r>
            <a:br>
              <a:rPr lang="en-US" sz="2300" dirty="0" smtClean="0">
                <a:solidFill>
                  <a:schemeClr val="tx1"/>
                </a:solidFill>
                <a:latin typeface="Times New Roman" pitchFamily="18" charset="0"/>
                <a:cs typeface="Times New Roman" pitchFamily="18" charset="0"/>
              </a:rPr>
            </a:br>
            <a:r>
              <a:rPr lang="en-US" sz="2300" dirty="0" smtClean="0">
                <a:solidFill>
                  <a:schemeClr val="tx1"/>
                </a:solidFill>
                <a:latin typeface="Times New Roman" pitchFamily="18" charset="0"/>
                <a:cs typeface="Times New Roman" pitchFamily="18" charset="0"/>
              </a:rPr>
              <a:t>          repaying the balance in 24 equal monthly</a:t>
            </a:r>
            <a:br>
              <a:rPr lang="en-US" sz="2300" dirty="0" smtClean="0">
                <a:solidFill>
                  <a:schemeClr val="tx1"/>
                </a:solidFill>
                <a:latin typeface="Times New Roman" pitchFamily="18" charset="0"/>
                <a:cs typeface="Times New Roman" pitchFamily="18" charset="0"/>
              </a:rPr>
            </a:br>
            <a:r>
              <a:rPr lang="en-US" sz="2300" dirty="0" smtClean="0">
                <a:solidFill>
                  <a:schemeClr val="tx1"/>
                </a:solidFill>
                <a:latin typeface="Times New Roman" pitchFamily="18" charset="0"/>
                <a:cs typeface="Times New Roman" pitchFamily="18" charset="0"/>
              </a:rPr>
              <a:t>          </a:t>
            </a:r>
            <a:r>
              <a:rPr lang="en-US" sz="2300" dirty="0" err="1" smtClean="0">
                <a:solidFill>
                  <a:schemeClr val="tx1"/>
                </a:solidFill>
                <a:latin typeface="Times New Roman" pitchFamily="18" charset="0"/>
                <a:cs typeface="Times New Roman" pitchFamily="18" charset="0"/>
              </a:rPr>
              <a:t>instalments</a:t>
            </a:r>
            <a:r>
              <a:rPr lang="en-US" sz="2300" dirty="0" smtClean="0">
                <a:solidFill>
                  <a:schemeClr val="tx1"/>
                </a:solidFill>
                <a:latin typeface="Times New Roman" pitchFamily="18" charset="0"/>
                <a:cs typeface="Times New Roman" pitchFamily="18" charset="0"/>
              </a:rPr>
              <a:t>.</a:t>
            </a:r>
            <a:endParaRPr lang="en-US" sz="2300" dirty="0" smtClean="0">
              <a:solidFill>
                <a:schemeClr val="tx1"/>
              </a:solidFill>
              <a:latin typeface="Times New Roman" pitchFamily="18" charset="0"/>
            </a:endParaRPr>
          </a:p>
        </p:txBody>
      </p:sp>
      <p:sp>
        <p:nvSpPr>
          <p:cNvPr id="8" name="Notched Right Arrow 7"/>
          <p:cNvSpPr/>
          <p:nvPr/>
        </p:nvSpPr>
        <p:spPr>
          <a:xfrm>
            <a:off x="7162800" y="6019800"/>
            <a:ext cx="1782315" cy="685800"/>
          </a:xfrm>
          <a:prstGeom prst="notchedRightArrow">
            <a:avLst/>
          </a:prstGeom>
          <a:blipFill>
            <a:blip r:embed="rId2" cstate="print">
              <a:extLst>
                <a:ext uri="{BEBA8EAE-BF5A-486C-A8C5-ECC9F3942E4B}">
                  <a14:imgProps xmlns:a14="http://schemas.microsoft.com/office/drawing/2010/main" xmlns="">
                    <a14:imgLayer r:embed="rId3">
                      <a14:imgEffect>
                        <a14:brightnessContrast bright="-20000" contrast="-20000"/>
                      </a14:imgEffect>
                    </a14:imgLayer>
                  </a14:imgProps>
                </a:ex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ANSWER</a:t>
            </a:r>
            <a:endParaRPr lang="en-US" sz="2000" b="1" dirty="0">
              <a:latin typeface="Times New Roman" pitchFamily="18" charset="0"/>
              <a:cs typeface="Times New Roman" pitchFamily="18" charset="0"/>
            </a:endParaRPr>
          </a:p>
        </p:txBody>
      </p:sp>
      <p:sp>
        <p:nvSpPr>
          <p:cNvPr id="5" name="Rectangle 4"/>
          <p:cNvSpPr/>
          <p:nvPr/>
        </p:nvSpPr>
        <p:spPr>
          <a:xfrm>
            <a:off x="1438275" y="4789438"/>
            <a:ext cx="5562600" cy="1154162"/>
          </a:xfrm>
          <a:prstGeom prst="rect">
            <a:avLst/>
          </a:prstGeom>
        </p:spPr>
        <p:txBody>
          <a:bodyPr wrap="square">
            <a:spAutoFit/>
          </a:bodyPr>
          <a:lstStyle/>
          <a:p>
            <a:r>
              <a:rPr lang="en-US" sz="2300" dirty="0" smtClean="0">
                <a:latin typeface="Times New Roman" pitchFamily="18" charset="0"/>
              </a:rPr>
              <a:t>If the total cost of the stove is $4 380.00,</a:t>
            </a:r>
          </a:p>
          <a:p>
            <a:r>
              <a:rPr lang="en-US" sz="2300" dirty="0" smtClean="0">
                <a:latin typeface="Times New Roman" pitchFamily="18" charset="0"/>
              </a:rPr>
              <a:t>calculate the amount of each monthly</a:t>
            </a:r>
          </a:p>
          <a:p>
            <a:r>
              <a:rPr lang="en-US" sz="2300" dirty="0" err="1" smtClean="0">
                <a:latin typeface="Times New Roman" pitchFamily="18" charset="0"/>
              </a:rPr>
              <a:t>instalment</a:t>
            </a:r>
            <a:r>
              <a:rPr lang="en-US" sz="2300" dirty="0" smtClean="0">
                <a:latin typeface="Times New Roman" pitchFamily="18" charset="0"/>
              </a:rPr>
              <a:t>.</a:t>
            </a:r>
            <a:endParaRPr lang="en-US" sz="2300" dirty="0">
              <a:latin typeface="Times New Roman" pitchFamily="18" charset="0"/>
            </a:endParaRPr>
          </a:p>
        </p:txBody>
      </p:sp>
      <p:sp>
        <p:nvSpPr>
          <p:cNvPr id="6" name="Rectangle 5"/>
          <p:cNvSpPr/>
          <p:nvPr/>
        </p:nvSpPr>
        <p:spPr>
          <a:xfrm>
            <a:off x="4856018" y="5534890"/>
            <a:ext cx="2076493" cy="800219"/>
          </a:xfrm>
          <a:prstGeom prst="rect">
            <a:avLst/>
          </a:prstGeom>
        </p:spPr>
        <p:txBody>
          <a:bodyPr wrap="square" anchor="t" anchorCtr="1">
            <a:spAutoFit/>
          </a:bodyPr>
          <a:lstStyle/>
          <a:p>
            <a:pPr indent="-4800600" algn="r">
              <a:buFontTx/>
              <a:buNone/>
            </a:pPr>
            <a:r>
              <a:rPr lang="en-US" sz="2300" dirty="0" smtClean="0">
                <a:latin typeface="Times New Roman" pitchFamily="18" charset="0"/>
                <a:cs typeface="Times New Roman" pitchFamily="18" charset="0"/>
              </a:rPr>
              <a:t>(3 </a:t>
            </a:r>
            <a:r>
              <a:rPr lang="en-US" sz="2300" dirty="0">
                <a:latin typeface="Times New Roman" pitchFamily="18" charset="0"/>
                <a:cs typeface="Times New Roman" pitchFamily="18" charset="0"/>
              </a:rPr>
              <a:t>marks</a:t>
            </a:r>
            <a:r>
              <a:rPr lang="en-US" sz="2300" dirty="0" smtClean="0">
                <a:latin typeface="Times New Roman" pitchFamily="18" charset="0"/>
                <a:cs typeface="Times New Roman" pitchFamily="18" charset="0"/>
              </a:rPr>
              <a:t>)</a:t>
            </a:r>
            <a:br>
              <a:rPr lang="en-US" sz="2300" dirty="0" smtClean="0">
                <a:latin typeface="Times New Roman" pitchFamily="18" charset="0"/>
                <a:cs typeface="Times New Roman" pitchFamily="18" charset="0"/>
              </a:rPr>
            </a:br>
            <a:r>
              <a:rPr lang="en-US" sz="2300" dirty="0" smtClean="0">
                <a:latin typeface="Times New Roman" pitchFamily="18" charset="0"/>
                <a:cs typeface="Times New Roman" pitchFamily="18" charset="0"/>
              </a:rPr>
              <a:t>Total 10 marks</a:t>
            </a:r>
            <a:endParaRPr lang="en-US" sz="2300" dirty="0">
              <a:latin typeface="Times New Roman" pitchFamily="18" charset="0"/>
              <a:cs typeface="Times New Roman" pitchFamily="18" charset="0"/>
            </a:endParaRPr>
          </a:p>
        </p:txBody>
      </p:sp>
      <p:sp>
        <p:nvSpPr>
          <p:cNvPr id="7" name="TextBox 6"/>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4 Paper 2</a:t>
            </a:r>
          </a:p>
        </p:txBody>
      </p:sp>
    </p:spTree>
    <p:extLst>
      <p:ext uri="{BB962C8B-B14F-4D97-AF65-F5344CB8AC3E}">
        <p14:creationId xmlns:p14="http://schemas.microsoft.com/office/powerpoint/2010/main" xmlns="" val="71451342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500" fill="hold"/>
                                        <p:tgtEl>
                                          <p:spTgt spid="6"/>
                                        </p:tgtEl>
                                        <p:attrNameLst>
                                          <p:attrName>ppt_w</p:attrName>
                                        </p:attrNameLst>
                                      </p:cBhvr>
                                      <p:tavLst>
                                        <p:tav tm="0">
                                          <p:val>
                                            <p:fltVal val="0"/>
                                          </p:val>
                                        </p:tav>
                                        <p:tav tm="100000">
                                          <p:val>
                                            <p:strVal val="#ppt_w"/>
                                          </p:val>
                                        </p:tav>
                                      </p:tavLst>
                                    </p:anim>
                                    <p:anim calcmode="lin" valueType="num">
                                      <p:cBhvr>
                                        <p:cTn id="8" dur="500" fill="hold"/>
                                        <p:tgtEl>
                                          <p:spTgt spid="6"/>
                                        </p:tgtEl>
                                        <p:attrNameLst>
                                          <p:attrName>ppt_h</p:attrName>
                                        </p:attrNameLst>
                                      </p:cBhvr>
                                      <p:tavLst>
                                        <p:tav tm="0">
                                          <p:val>
                                            <p:fltVal val="0"/>
                                          </p:val>
                                        </p:tav>
                                        <p:tav tm="100000">
                                          <p:val>
                                            <p:strVal val="#ppt_h"/>
                                          </p:val>
                                        </p:tav>
                                      </p:tavLst>
                                    </p:anim>
                                    <p:animEffect transition="in" filter="fade">
                                      <p:cBhvr>
                                        <p:cTn id="9" dur="500"/>
                                        <p:tgtEl>
                                          <p:spTgt spid="6"/>
                                        </p:tgtEl>
                                      </p:cBhvr>
                                    </p:animEffect>
                                  </p:childTnLst>
                                </p:cTn>
                              </p:par>
                              <p:par>
                                <p:cTn id="10" presetID="23" presetClass="entr" presetSubtype="16" fill="hold" grpId="0" nodeType="withEffect">
                                  <p:stCondLst>
                                    <p:cond delay="0"/>
                                  </p:stCondLst>
                                  <p:childTnLst>
                                    <p:set>
                                      <p:cBhvr>
                                        <p:cTn id="11" dur="1" fill="hold">
                                          <p:stCondLst>
                                            <p:cond delay="0"/>
                                          </p:stCondLst>
                                        </p:cTn>
                                        <p:tgtEl>
                                          <p:spTgt spid="11">
                                            <p:txEl>
                                              <p:pRg st="0" end="0"/>
                                            </p:txEl>
                                          </p:spTgt>
                                        </p:tgtEl>
                                        <p:attrNameLst>
                                          <p:attrName>style.visibility</p:attrName>
                                        </p:attrNameLst>
                                      </p:cBhvr>
                                      <p:to>
                                        <p:strVal val="visible"/>
                                      </p:to>
                                    </p:set>
                                    <p:anim calcmode="lin" valueType="num">
                                      <p:cBhvr>
                                        <p:cTn id="12" dur="500" fill="hold"/>
                                        <p:tgtEl>
                                          <p:spTgt spid="11">
                                            <p:txEl>
                                              <p:pRg st="0" end="0"/>
                                            </p:txEl>
                                          </p:spTgt>
                                        </p:tgtEl>
                                        <p:attrNameLst>
                                          <p:attrName>ppt_w</p:attrName>
                                        </p:attrNameLst>
                                      </p:cBhvr>
                                      <p:tavLst>
                                        <p:tav tm="0">
                                          <p:val>
                                            <p:fltVal val="0"/>
                                          </p:val>
                                        </p:tav>
                                        <p:tav tm="100000">
                                          <p:val>
                                            <p:strVal val="#ppt_w"/>
                                          </p:val>
                                        </p:tav>
                                      </p:tavLst>
                                    </p:anim>
                                    <p:anim calcmode="lin" valueType="num">
                                      <p:cBhvr>
                                        <p:cTn id="13" dur="500" fill="hold"/>
                                        <p:tgtEl>
                                          <p:spTgt spid="11">
                                            <p:txEl>
                                              <p:pRg st="0" end="0"/>
                                            </p:txEl>
                                          </p:spTgt>
                                        </p:tgtEl>
                                        <p:attrNameLst>
                                          <p:attrName>ppt_h</p:attrName>
                                        </p:attrNameLst>
                                      </p:cBhvr>
                                      <p:tavLst>
                                        <p:tav tm="0">
                                          <p:val>
                                            <p:fltVal val="0"/>
                                          </p:val>
                                        </p:tav>
                                        <p:tav tm="100000">
                                          <p:val>
                                            <p:strVal val="#ppt_h"/>
                                          </p:val>
                                        </p:tav>
                                      </p:tavLst>
                                    </p:anim>
                                  </p:childTnLst>
                                </p:cTn>
                              </p:par>
                              <p:par>
                                <p:cTn id="14" presetID="23" presetClass="entr" presetSubtype="16" fill="hold" grpId="0" nodeType="withEffect">
                                  <p:stCondLst>
                                    <p:cond delay="0"/>
                                  </p:stCondLst>
                                  <p:childTnLst>
                                    <p:set>
                                      <p:cBhvr>
                                        <p:cTn id="15" dur="1" fill="hold">
                                          <p:stCondLst>
                                            <p:cond delay="0"/>
                                          </p:stCondLst>
                                        </p:cTn>
                                        <p:tgtEl>
                                          <p:spTgt spid="5"/>
                                        </p:tgtEl>
                                        <p:attrNameLst>
                                          <p:attrName>style.visibility</p:attrName>
                                        </p:attrNameLst>
                                      </p:cBhvr>
                                      <p:to>
                                        <p:strVal val="visible"/>
                                      </p:to>
                                    </p:set>
                                    <p:anim calcmode="lin" valueType="num">
                                      <p:cBhvr>
                                        <p:cTn id="16" dur="500" fill="hold"/>
                                        <p:tgtEl>
                                          <p:spTgt spid="5"/>
                                        </p:tgtEl>
                                        <p:attrNameLst>
                                          <p:attrName>ppt_w</p:attrName>
                                        </p:attrNameLst>
                                      </p:cBhvr>
                                      <p:tavLst>
                                        <p:tav tm="0">
                                          <p:val>
                                            <p:fltVal val="0"/>
                                          </p:val>
                                        </p:tav>
                                        <p:tav tm="100000">
                                          <p:val>
                                            <p:strVal val="#ppt_w"/>
                                          </p:val>
                                        </p:tav>
                                      </p:tavLst>
                                    </p:anim>
                                    <p:anim calcmode="lin" valueType="num">
                                      <p:cBhvr>
                                        <p:cTn id="17" dur="500" fill="hold"/>
                                        <p:tgtEl>
                                          <p:spTgt spid="5"/>
                                        </p:tgtEl>
                                        <p:attrNameLst>
                                          <p:attrName>ppt_h</p:attrName>
                                        </p:attrNameLst>
                                      </p:cBhvr>
                                      <p:tavLst>
                                        <p:tav tm="0">
                                          <p:val>
                                            <p:fltVal val="0"/>
                                          </p:val>
                                        </p:tav>
                                        <p:tav tm="100000">
                                          <p:val>
                                            <p:strVal val="#ppt_h"/>
                                          </p:val>
                                        </p:tav>
                                      </p:tavLst>
                                    </p:anim>
                                  </p:childTnLst>
                                </p:cTn>
                              </p:par>
                            </p:childTnLst>
                          </p:cTn>
                        </p:par>
                      </p:childTnLst>
                    </p:cTn>
                  </p:par>
                  <p:par>
                    <p:cTn id="18" fill="hold">
                      <p:stCondLst>
                        <p:cond delay="indefinite"/>
                      </p:stCondLst>
                      <p:childTnLst>
                        <p:par>
                          <p:cTn id="19" fill="hold">
                            <p:stCondLst>
                              <p:cond delay="0"/>
                            </p:stCondLst>
                            <p:childTnLst>
                              <p:par>
                                <p:cTn id="20" presetID="3" presetClass="entr" presetSubtype="10" fill="hold" grpId="0" nodeType="clickEffect">
                                  <p:stCondLst>
                                    <p:cond delay="0"/>
                                  </p:stCondLst>
                                  <p:childTnLst>
                                    <p:set>
                                      <p:cBhvr>
                                        <p:cTn id="21" dur="1" fill="hold">
                                          <p:stCondLst>
                                            <p:cond delay="0"/>
                                          </p:stCondLst>
                                        </p:cTn>
                                        <p:tgtEl>
                                          <p:spTgt spid="8"/>
                                        </p:tgtEl>
                                        <p:attrNameLst>
                                          <p:attrName>style.visibility</p:attrName>
                                        </p:attrNameLst>
                                      </p:cBhvr>
                                      <p:to>
                                        <p:strVal val="visible"/>
                                      </p:to>
                                    </p:set>
                                    <p:animEffect transition="in" filter="blinds(horizontal)">
                                      <p:cBhvr>
                                        <p:cTn id="22"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build="p"/>
      <p:bldP spid="8" grpId="0" animBg="1"/>
      <p:bldP spid="5" grpId="0"/>
      <p:bldP spid="6" grpId="0"/>
    </p:bldLst>
  </p:timing>
</p:sld>
</file>

<file path=ppt/slides/slide7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TextBox 11"/>
          <p:cNvSpPr txBox="1"/>
          <p:nvPr/>
        </p:nvSpPr>
        <p:spPr>
          <a:xfrm>
            <a:off x="381000" y="3053794"/>
            <a:ext cx="7086600" cy="810478"/>
          </a:xfrm>
          <a:prstGeom prst="rect">
            <a:avLst/>
          </a:prstGeom>
          <a:noFill/>
        </p:spPr>
        <p:txBody>
          <a:bodyPr wrap="square" rtlCol="0">
            <a:spAutoFit/>
          </a:bodyPr>
          <a:lstStyle/>
          <a:p>
            <a:pPr marL="457200" indent="-457200">
              <a:lnSpc>
                <a:spcPts val="2800"/>
              </a:lnSpc>
              <a:spcAft>
                <a:spcPct val="50000"/>
              </a:spcAft>
              <a:tabLst>
                <a:tab pos="628650" algn="l"/>
              </a:tabLst>
            </a:pPr>
            <a:r>
              <a:rPr lang="en-US" sz="2300" b="1" dirty="0" smtClean="0">
                <a:latin typeface="Times New Roman" pitchFamily="18" charset="0"/>
                <a:cs typeface="Times New Roman" pitchFamily="18" charset="0"/>
              </a:rPr>
              <a:t>3.</a:t>
            </a:r>
            <a:r>
              <a:rPr lang="en-US" sz="2300" dirty="0" smtClean="0">
                <a:latin typeface="Times New Roman" pitchFamily="18" charset="0"/>
                <a:cs typeface="Times New Roman" pitchFamily="18" charset="0"/>
              </a:rPr>
              <a:t>	(b)  The total amount paid</a:t>
            </a:r>
            <a:br>
              <a:rPr lang="en-US" sz="2300" dirty="0" smtClean="0">
                <a:latin typeface="Times New Roman" pitchFamily="18" charset="0"/>
                <a:cs typeface="Times New Roman" pitchFamily="18" charset="0"/>
              </a:rPr>
            </a:br>
            <a:r>
              <a:rPr lang="en-US" sz="2300" dirty="0" smtClean="0">
                <a:latin typeface="Times New Roman" pitchFamily="18" charset="0"/>
                <a:cs typeface="Times New Roman" pitchFamily="18" charset="0"/>
              </a:rPr>
              <a:t>       in monthly </a:t>
            </a:r>
            <a:r>
              <a:rPr lang="en-US" sz="2300" dirty="0" err="1" smtClean="0">
                <a:latin typeface="Times New Roman" pitchFamily="18" charset="0"/>
                <a:cs typeface="Times New Roman" pitchFamily="18" charset="0"/>
              </a:rPr>
              <a:t>instalments</a:t>
            </a:r>
            <a:r>
              <a:rPr lang="en-US" sz="2300" dirty="0" smtClean="0">
                <a:latin typeface="Times New Roman" pitchFamily="18" charset="0"/>
                <a:cs typeface="Times New Roman" pitchFamily="18" charset="0"/>
              </a:rPr>
              <a:t> = $(4 380.00 – 600.00)</a:t>
            </a:r>
            <a:endParaRPr lang="en-US" sz="2300" dirty="0">
              <a:latin typeface="Times New Roman" pitchFamily="18" charset="0"/>
              <a:cs typeface="Times New Roman" pitchFamily="18" charset="0"/>
            </a:endParaRPr>
          </a:p>
        </p:txBody>
      </p:sp>
      <p:sp>
        <p:nvSpPr>
          <p:cNvPr id="10" name="TextBox 9"/>
          <p:cNvSpPr txBox="1"/>
          <p:nvPr/>
        </p:nvSpPr>
        <p:spPr>
          <a:xfrm>
            <a:off x="4094829" y="3962400"/>
            <a:ext cx="1971675" cy="451406"/>
          </a:xfrm>
          <a:prstGeom prst="rect">
            <a:avLst/>
          </a:prstGeom>
          <a:noFill/>
        </p:spPr>
        <p:txBody>
          <a:bodyPr wrap="square" rtlCol="0">
            <a:spAutoFit/>
          </a:bodyPr>
          <a:lstStyle/>
          <a:p>
            <a:pPr marL="457200" indent="-457200">
              <a:lnSpc>
                <a:spcPts val="2800"/>
              </a:lnSpc>
              <a:spcAft>
                <a:spcPct val="50000"/>
              </a:spcAft>
              <a:tabLst>
                <a:tab pos="628650" algn="l"/>
              </a:tabLst>
            </a:pPr>
            <a:r>
              <a:rPr lang="en-US" sz="2300" dirty="0" smtClean="0">
                <a:latin typeface="Times New Roman" pitchFamily="18" charset="0"/>
                <a:cs typeface="Times New Roman" pitchFamily="18" charset="0"/>
              </a:rPr>
              <a:t>= $3 780.00</a:t>
            </a:r>
            <a:endParaRPr lang="en-US" sz="2300" dirty="0">
              <a:solidFill>
                <a:srgbClr val="FF0000"/>
              </a:solidFill>
              <a:latin typeface="Times New Roman" pitchFamily="18" charset="0"/>
              <a:cs typeface="Times New Roman" pitchFamily="18" charset="0"/>
            </a:endParaRPr>
          </a:p>
        </p:txBody>
      </p:sp>
      <p:grpSp>
        <p:nvGrpSpPr>
          <p:cNvPr id="2" name="Group 8"/>
          <p:cNvGrpSpPr/>
          <p:nvPr/>
        </p:nvGrpSpPr>
        <p:grpSpPr>
          <a:xfrm>
            <a:off x="1295399" y="4436808"/>
            <a:ext cx="4345857" cy="886678"/>
            <a:chOff x="1295399" y="4695586"/>
            <a:chExt cx="4345857" cy="886678"/>
          </a:xfrm>
        </p:grpSpPr>
        <p:sp>
          <p:nvSpPr>
            <p:cNvPr id="4" name="TextBox 3"/>
            <p:cNvSpPr txBox="1"/>
            <p:nvPr/>
          </p:nvSpPr>
          <p:spPr>
            <a:xfrm>
              <a:off x="1295399" y="4695586"/>
              <a:ext cx="3296266" cy="810478"/>
            </a:xfrm>
            <a:prstGeom prst="rect">
              <a:avLst/>
            </a:prstGeom>
            <a:noFill/>
          </p:spPr>
          <p:txBody>
            <a:bodyPr wrap="square" rtlCol="0">
              <a:spAutoFit/>
            </a:bodyPr>
            <a:lstStyle/>
            <a:p>
              <a:pPr indent="-457200">
                <a:lnSpc>
                  <a:spcPts val="2800"/>
                </a:lnSpc>
                <a:spcAft>
                  <a:spcPct val="50000"/>
                </a:spcAft>
                <a:tabLst>
                  <a:tab pos="628650" algn="l"/>
                </a:tabLst>
              </a:pPr>
              <a:r>
                <a:rPr lang="en-US" sz="2300" dirty="0" smtClean="0">
                  <a:latin typeface="Times New Roman" pitchFamily="18" charset="0"/>
                  <a:cs typeface="Times New Roman" pitchFamily="18" charset="0"/>
                </a:rPr>
                <a:t>The amount of each</a:t>
              </a:r>
              <a:br>
                <a:rPr lang="en-US" sz="2300" dirty="0" smtClean="0">
                  <a:latin typeface="Times New Roman" pitchFamily="18" charset="0"/>
                  <a:cs typeface="Times New Roman" pitchFamily="18" charset="0"/>
                </a:rPr>
              </a:br>
              <a:r>
                <a:rPr lang="en-US" sz="2300" dirty="0" smtClean="0">
                  <a:latin typeface="Times New Roman" pitchFamily="18" charset="0"/>
                  <a:cs typeface="Times New Roman" pitchFamily="18" charset="0"/>
                </a:rPr>
                <a:t>monthly </a:t>
              </a:r>
              <a:r>
                <a:rPr lang="en-US" sz="2300" dirty="0" err="1" smtClean="0">
                  <a:latin typeface="Times New Roman" pitchFamily="18" charset="0"/>
                  <a:cs typeface="Times New Roman" pitchFamily="18" charset="0"/>
                </a:rPr>
                <a:t>instalments</a:t>
              </a:r>
              <a:r>
                <a:rPr lang="en-US" sz="2300" dirty="0" smtClean="0">
                  <a:latin typeface="Times New Roman" pitchFamily="18" charset="0"/>
                  <a:cs typeface="Times New Roman" pitchFamily="18" charset="0"/>
                </a:rPr>
                <a:t>      =</a:t>
              </a:r>
              <a:endParaRPr lang="en-US" sz="2300" dirty="0">
                <a:latin typeface="Times New Roman" pitchFamily="18" charset="0"/>
                <a:cs typeface="Times New Roman" pitchFamily="18" charset="0"/>
              </a:endParaRPr>
            </a:p>
          </p:txBody>
        </p:sp>
        <p:pic>
          <p:nvPicPr>
            <p:cNvPr id="8195" name="Picture 3" descr="\\172.16.2.26\Conver\CARRIBEAN\MATHEMATICS_VOL-1_PPT_DESIGN\Incoming\Equations\Revision_Exam_4_Paper_2\Eqn025.wmf"/>
            <p:cNvPicPr>
              <a:picLocks noChangeAspect="1" noChangeArrowheads="1"/>
            </p:cNvPicPr>
            <p:nvPr/>
          </p:nvPicPr>
          <p:blipFill>
            <a:blip r:embed="rId2" cstate="print"/>
            <a:srcRect/>
            <a:stretch>
              <a:fillRect/>
            </a:stretch>
          </p:blipFill>
          <p:spPr bwMode="auto">
            <a:xfrm>
              <a:off x="4422056" y="4883764"/>
              <a:ext cx="1219200" cy="698500"/>
            </a:xfrm>
            <a:prstGeom prst="rect">
              <a:avLst/>
            </a:prstGeom>
            <a:noFill/>
          </p:spPr>
        </p:pic>
      </p:grpSp>
      <p:sp>
        <p:nvSpPr>
          <p:cNvPr id="8" name="TextBox 7"/>
          <p:cNvSpPr txBox="1"/>
          <p:nvPr/>
        </p:nvSpPr>
        <p:spPr>
          <a:xfrm>
            <a:off x="4104968" y="5562600"/>
            <a:ext cx="1971675" cy="430759"/>
          </a:xfrm>
          <a:prstGeom prst="rect">
            <a:avLst/>
          </a:prstGeom>
          <a:noFill/>
        </p:spPr>
        <p:txBody>
          <a:bodyPr wrap="square" rtlCol="0">
            <a:spAutoFit/>
          </a:bodyPr>
          <a:lstStyle/>
          <a:p>
            <a:pPr marL="457200" indent="-457200">
              <a:lnSpc>
                <a:spcPts val="2800"/>
              </a:lnSpc>
              <a:spcAft>
                <a:spcPct val="50000"/>
              </a:spcAft>
              <a:tabLst>
                <a:tab pos="628650" algn="l"/>
              </a:tabLst>
            </a:pPr>
            <a:r>
              <a:rPr lang="en-US" sz="2300" dirty="0" smtClean="0">
                <a:solidFill>
                  <a:srgbClr val="FF0000"/>
                </a:solidFill>
                <a:latin typeface="Times New Roman" pitchFamily="18" charset="0"/>
                <a:cs typeface="Times New Roman" pitchFamily="18" charset="0"/>
              </a:rPr>
              <a:t>= $157.50</a:t>
            </a:r>
            <a:endParaRPr lang="en-US" sz="2300" dirty="0">
              <a:solidFill>
                <a:srgbClr val="FF0000"/>
              </a:solidFill>
              <a:latin typeface="Times New Roman" pitchFamily="18" charset="0"/>
              <a:cs typeface="Times New Roman" pitchFamily="18" charset="0"/>
            </a:endParaRPr>
          </a:p>
        </p:txBody>
      </p:sp>
      <p:sp>
        <p:nvSpPr>
          <p:cNvPr id="9" name="TextBox 8"/>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4 Paper 2</a:t>
            </a:r>
          </a:p>
        </p:txBody>
      </p:sp>
    </p:spTree>
    <p:extLst>
      <p:ext uri="{BB962C8B-B14F-4D97-AF65-F5344CB8AC3E}">
        <p14:creationId xmlns:p14="http://schemas.microsoft.com/office/powerpoint/2010/main" xmlns="" val="186244745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p:cTn id="7" dur="500" fill="hold"/>
                                        <p:tgtEl>
                                          <p:spTgt spid="12"/>
                                        </p:tgtEl>
                                        <p:attrNameLst>
                                          <p:attrName>ppt_w</p:attrName>
                                        </p:attrNameLst>
                                      </p:cBhvr>
                                      <p:tavLst>
                                        <p:tav tm="0">
                                          <p:val>
                                            <p:fltVal val="0"/>
                                          </p:val>
                                        </p:tav>
                                        <p:tav tm="100000">
                                          <p:val>
                                            <p:strVal val="#ppt_w"/>
                                          </p:val>
                                        </p:tav>
                                      </p:tavLst>
                                    </p:anim>
                                    <p:anim calcmode="lin" valueType="num">
                                      <p:cBhvr>
                                        <p:cTn id="8" dur="500" fill="hold"/>
                                        <p:tgtEl>
                                          <p:spTgt spid="12"/>
                                        </p:tgtEl>
                                        <p:attrNameLst>
                                          <p:attrName>ppt_h</p:attrName>
                                        </p:attrNameLst>
                                      </p:cBhvr>
                                      <p:tavLst>
                                        <p:tav tm="0">
                                          <p:val>
                                            <p:fltVal val="0"/>
                                          </p:val>
                                        </p:tav>
                                        <p:tav tm="100000">
                                          <p:val>
                                            <p:strVal val="#ppt_h"/>
                                          </p:val>
                                        </p:tav>
                                      </p:tavLst>
                                    </p:anim>
                                  </p:childTnLst>
                                </p:cTn>
                              </p:par>
                              <p:par>
                                <p:cTn id="9" presetID="23" presetClass="entr" presetSubtype="16" fill="hold" grpId="0" nodeType="withEffect">
                                  <p:stCondLst>
                                    <p:cond delay="0"/>
                                  </p:stCondLst>
                                  <p:childTnLst>
                                    <p:set>
                                      <p:cBhvr>
                                        <p:cTn id="10" dur="1" fill="hold">
                                          <p:stCondLst>
                                            <p:cond delay="0"/>
                                          </p:stCondLst>
                                        </p:cTn>
                                        <p:tgtEl>
                                          <p:spTgt spid="10"/>
                                        </p:tgtEl>
                                        <p:attrNameLst>
                                          <p:attrName>style.visibility</p:attrName>
                                        </p:attrNameLst>
                                      </p:cBhvr>
                                      <p:to>
                                        <p:strVal val="visible"/>
                                      </p:to>
                                    </p:set>
                                    <p:anim calcmode="lin" valueType="num">
                                      <p:cBhvr>
                                        <p:cTn id="11" dur="500" fill="hold"/>
                                        <p:tgtEl>
                                          <p:spTgt spid="10"/>
                                        </p:tgtEl>
                                        <p:attrNameLst>
                                          <p:attrName>ppt_w</p:attrName>
                                        </p:attrNameLst>
                                      </p:cBhvr>
                                      <p:tavLst>
                                        <p:tav tm="0">
                                          <p:val>
                                            <p:fltVal val="0"/>
                                          </p:val>
                                        </p:tav>
                                        <p:tav tm="100000">
                                          <p:val>
                                            <p:strVal val="#ppt_w"/>
                                          </p:val>
                                        </p:tav>
                                      </p:tavLst>
                                    </p:anim>
                                    <p:anim calcmode="lin" valueType="num">
                                      <p:cBhvr>
                                        <p:cTn id="12" dur="500" fill="hold"/>
                                        <p:tgtEl>
                                          <p:spTgt spid="10"/>
                                        </p:tgtEl>
                                        <p:attrNameLst>
                                          <p:attrName>ppt_h</p:attrName>
                                        </p:attrNameLst>
                                      </p:cBhvr>
                                      <p:tavLst>
                                        <p:tav tm="0">
                                          <p:val>
                                            <p:fltVal val="0"/>
                                          </p:val>
                                        </p:tav>
                                        <p:tav tm="100000">
                                          <p:val>
                                            <p:strVal val="#ppt_h"/>
                                          </p:val>
                                        </p:tav>
                                      </p:tavLst>
                                    </p:anim>
                                  </p:childTnLst>
                                </p:cTn>
                              </p:par>
                              <p:par>
                                <p:cTn id="13" presetID="23" presetClass="entr" presetSubtype="16" fill="hold" nodeType="withEffect">
                                  <p:stCondLst>
                                    <p:cond delay="0"/>
                                  </p:stCondLst>
                                  <p:childTnLst>
                                    <p:set>
                                      <p:cBhvr>
                                        <p:cTn id="14" dur="1" fill="hold">
                                          <p:stCondLst>
                                            <p:cond delay="0"/>
                                          </p:stCondLst>
                                        </p:cTn>
                                        <p:tgtEl>
                                          <p:spTgt spid="2"/>
                                        </p:tgtEl>
                                        <p:attrNameLst>
                                          <p:attrName>style.visibility</p:attrName>
                                        </p:attrNameLst>
                                      </p:cBhvr>
                                      <p:to>
                                        <p:strVal val="visible"/>
                                      </p:to>
                                    </p:set>
                                    <p:anim calcmode="lin" valueType="num">
                                      <p:cBhvr>
                                        <p:cTn id="15" dur="500" fill="hold"/>
                                        <p:tgtEl>
                                          <p:spTgt spid="2"/>
                                        </p:tgtEl>
                                        <p:attrNameLst>
                                          <p:attrName>ppt_w</p:attrName>
                                        </p:attrNameLst>
                                      </p:cBhvr>
                                      <p:tavLst>
                                        <p:tav tm="0">
                                          <p:val>
                                            <p:fltVal val="0"/>
                                          </p:val>
                                        </p:tav>
                                        <p:tav tm="100000">
                                          <p:val>
                                            <p:strVal val="#ppt_w"/>
                                          </p:val>
                                        </p:tav>
                                      </p:tavLst>
                                    </p:anim>
                                    <p:anim calcmode="lin" valueType="num">
                                      <p:cBhvr>
                                        <p:cTn id="16" dur="500" fill="hold"/>
                                        <p:tgtEl>
                                          <p:spTgt spid="2"/>
                                        </p:tgtEl>
                                        <p:attrNameLst>
                                          <p:attrName>ppt_h</p:attrName>
                                        </p:attrNameLst>
                                      </p:cBhvr>
                                      <p:tavLst>
                                        <p:tav tm="0">
                                          <p:val>
                                            <p:fltVal val="0"/>
                                          </p:val>
                                        </p:tav>
                                        <p:tav tm="100000">
                                          <p:val>
                                            <p:strVal val="#ppt_h"/>
                                          </p:val>
                                        </p:tav>
                                      </p:tavLst>
                                    </p:anim>
                                  </p:childTnLst>
                                </p:cTn>
                              </p:par>
                              <p:par>
                                <p:cTn id="17" presetID="23" presetClass="entr" presetSubtype="16" fill="hold" grpId="0" nodeType="withEffect">
                                  <p:stCondLst>
                                    <p:cond delay="0"/>
                                  </p:stCondLst>
                                  <p:childTnLst>
                                    <p:set>
                                      <p:cBhvr>
                                        <p:cTn id="18" dur="1" fill="hold">
                                          <p:stCondLst>
                                            <p:cond delay="0"/>
                                          </p:stCondLst>
                                        </p:cTn>
                                        <p:tgtEl>
                                          <p:spTgt spid="8"/>
                                        </p:tgtEl>
                                        <p:attrNameLst>
                                          <p:attrName>style.visibility</p:attrName>
                                        </p:attrNameLst>
                                      </p:cBhvr>
                                      <p:to>
                                        <p:strVal val="visible"/>
                                      </p:to>
                                    </p:set>
                                    <p:anim calcmode="lin" valueType="num">
                                      <p:cBhvr>
                                        <p:cTn id="19" dur="500" fill="hold"/>
                                        <p:tgtEl>
                                          <p:spTgt spid="8"/>
                                        </p:tgtEl>
                                        <p:attrNameLst>
                                          <p:attrName>ppt_w</p:attrName>
                                        </p:attrNameLst>
                                      </p:cBhvr>
                                      <p:tavLst>
                                        <p:tav tm="0">
                                          <p:val>
                                            <p:fltVal val="0"/>
                                          </p:val>
                                        </p:tav>
                                        <p:tav tm="100000">
                                          <p:val>
                                            <p:strVal val="#ppt_w"/>
                                          </p:val>
                                        </p:tav>
                                      </p:tavLst>
                                    </p:anim>
                                    <p:anim calcmode="lin" valueType="num">
                                      <p:cBhvr>
                                        <p:cTn id="20" dur="500" fill="hold"/>
                                        <p:tgtEl>
                                          <p:spTgt spid="8"/>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P spid="10" grpId="0"/>
      <p:bldP spid="8" grpId="0"/>
    </p:bldLst>
  </p:timing>
</p:sld>
</file>

<file path=ppt/slides/slide7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Content Placeholder 10"/>
          <p:cNvSpPr>
            <a:spLocks noGrp="1"/>
          </p:cNvSpPr>
          <p:nvPr>
            <p:ph sz="quarter" idx="13"/>
          </p:nvPr>
        </p:nvSpPr>
        <p:spPr>
          <a:xfrm>
            <a:off x="457200" y="3307188"/>
            <a:ext cx="3429000" cy="446276"/>
          </a:xfrm>
        </p:spPr>
        <p:txBody>
          <a:bodyPr wrap="square">
            <a:spAutoFit/>
          </a:bodyPr>
          <a:lstStyle/>
          <a:p>
            <a:pPr>
              <a:buNone/>
              <a:tabLst>
                <a:tab pos="182880" algn="l"/>
                <a:tab pos="457200" algn="l"/>
              </a:tabLst>
            </a:pPr>
            <a:r>
              <a:rPr lang="en-US" sz="2300" b="1" dirty="0" smtClean="0">
                <a:solidFill>
                  <a:schemeClr val="tx1"/>
                </a:solidFill>
                <a:latin typeface="Times New Roman" pitchFamily="18" charset="0"/>
                <a:cs typeface="Times New Roman" pitchFamily="18" charset="0"/>
              </a:rPr>
              <a:t>4. </a:t>
            </a:r>
            <a:r>
              <a:rPr lang="en-US" sz="2300" dirty="0" smtClean="0">
                <a:solidFill>
                  <a:schemeClr val="tx1"/>
                </a:solidFill>
                <a:latin typeface="Times New Roman" pitchFamily="18" charset="0"/>
                <a:cs typeface="Times New Roman" pitchFamily="18" charset="0"/>
              </a:rPr>
              <a:t>	</a:t>
            </a:r>
            <a:r>
              <a:rPr lang="en-US" sz="2300" dirty="0" smtClean="0">
                <a:solidFill>
                  <a:schemeClr val="tx1"/>
                </a:solidFill>
                <a:latin typeface="Times New Roman" pitchFamily="18" charset="0"/>
              </a:rPr>
              <a:t>(a)	 Solve for </a:t>
            </a:r>
            <a:r>
              <a:rPr lang="en-US" sz="2300" i="1" dirty="0" smtClean="0">
                <a:solidFill>
                  <a:schemeClr val="tx1"/>
                </a:solidFill>
                <a:latin typeface="Times New Roman" pitchFamily="18" charset="0"/>
              </a:rPr>
              <a:t>x</a:t>
            </a:r>
            <a:r>
              <a:rPr lang="en-US" sz="2300" dirty="0" smtClean="0">
                <a:solidFill>
                  <a:schemeClr val="tx1"/>
                </a:solidFill>
                <a:latin typeface="Times New Roman" pitchFamily="18" charset="0"/>
              </a:rPr>
              <a:t> and </a:t>
            </a:r>
            <a:r>
              <a:rPr lang="en-US" sz="2300" i="1" dirty="0" smtClean="0">
                <a:solidFill>
                  <a:schemeClr val="tx1"/>
                </a:solidFill>
                <a:latin typeface="Times New Roman" pitchFamily="18" charset="0"/>
              </a:rPr>
              <a:t>y</a:t>
            </a:r>
            <a:r>
              <a:rPr lang="en-US" sz="2300" dirty="0" smtClean="0">
                <a:solidFill>
                  <a:schemeClr val="tx1"/>
                </a:solidFill>
                <a:latin typeface="Times New Roman" pitchFamily="18" charset="0"/>
              </a:rPr>
              <a:t>:</a:t>
            </a:r>
          </a:p>
        </p:txBody>
      </p:sp>
      <p:sp>
        <p:nvSpPr>
          <p:cNvPr id="8" name="Notched Right Arrow 7"/>
          <p:cNvSpPr/>
          <p:nvPr/>
        </p:nvSpPr>
        <p:spPr>
          <a:xfrm>
            <a:off x="7162800" y="6019800"/>
            <a:ext cx="1782315" cy="685800"/>
          </a:xfrm>
          <a:prstGeom prst="notchedRightArrow">
            <a:avLst/>
          </a:prstGeom>
          <a:blipFill>
            <a:blip r:embed="rId2" cstate="print">
              <a:extLst>
                <a:ext uri="{BEBA8EAE-BF5A-486C-A8C5-ECC9F3942E4B}">
                  <a14:imgProps xmlns:a14="http://schemas.microsoft.com/office/drawing/2010/main" xmlns="">
                    <a14:imgLayer r:embed="rId3">
                      <a14:imgEffect>
                        <a14:brightnessContrast bright="-20000" contrast="-20000"/>
                      </a14:imgEffect>
                    </a14:imgLayer>
                  </a14:imgProps>
                </a:ex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ANSWER</a:t>
            </a:r>
            <a:endParaRPr lang="en-US" sz="2000" b="1" dirty="0">
              <a:latin typeface="Times New Roman" pitchFamily="18" charset="0"/>
              <a:cs typeface="Times New Roman" pitchFamily="18" charset="0"/>
            </a:endParaRPr>
          </a:p>
        </p:txBody>
      </p:sp>
      <p:sp>
        <p:nvSpPr>
          <p:cNvPr id="16" name="Rectangle 15"/>
          <p:cNvSpPr/>
          <p:nvPr/>
        </p:nvSpPr>
        <p:spPr>
          <a:xfrm>
            <a:off x="6096000" y="4215245"/>
            <a:ext cx="1322798" cy="446276"/>
          </a:xfrm>
          <a:prstGeom prst="rect">
            <a:avLst/>
          </a:prstGeom>
        </p:spPr>
        <p:txBody>
          <a:bodyPr wrap="none">
            <a:spAutoFit/>
          </a:bodyPr>
          <a:lstStyle/>
          <a:p>
            <a:r>
              <a:rPr lang="en-US" sz="2300" dirty="0" smtClean="0">
                <a:latin typeface="Times New Roman" pitchFamily="18" charset="0"/>
              </a:rPr>
              <a:t>(5 marks)</a:t>
            </a:r>
            <a:endParaRPr lang="en-US" sz="2300" dirty="0">
              <a:latin typeface="Times New Roman" pitchFamily="18" charset="0"/>
            </a:endParaRPr>
          </a:p>
        </p:txBody>
      </p:sp>
      <p:sp>
        <p:nvSpPr>
          <p:cNvPr id="5" name="Rectangle 4"/>
          <p:cNvSpPr/>
          <p:nvPr/>
        </p:nvSpPr>
        <p:spPr>
          <a:xfrm>
            <a:off x="3124200" y="3764388"/>
            <a:ext cx="1524000" cy="446276"/>
          </a:xfrm>
          <a:prstGeom prst="rect">
            <a:avLst/>
          </a:prstGeom>
        </p:spPr>
        <p:txBody>
          <a:bodyPr wrap="square">
            <a:spAutoFit/>
          </a:bodyPr>
          <a:lstStyle/>
          <a:p>
            <a:r>
              <a:rPr lang="en-US" sz="2300" dirty="0" smtClean="0">
                <a:latin typeface="Times New Roman" pitchFamily="18" charset="0"/>
              </a:rPr>
              <a:t>4</a:t>
            </a:r>
            <a:r>
              <a:rPr lang="en-US" sz="2300" i="1" dirty="0" smtClean="0">
                <a:latin typeface="Times New Roman" pitchFamily="18" charset="0"/>
              </a:rPr>
              <a:t>x</a:t>
            </a:r>
            <a:r>
              <a:rPr lang="en-US" sz="2300" dirty="0" smtClean="0">
                <a:latin typeface="Times New Roman" pitchFamily="18" charset="0"/>
              </a:rPr>
              <a:t> – </a:t>
            </a:r>
            <a:r>
              <a:rPr lang="en-US" sz="2300" i="1" dirty="0" smtClean="0">
                <a:latin typeface="Times New Roman" pitchFamily="18" charset="0"/>
              </a:rPr>
              <a:t>y</a:t>
            </a:r>
            <a:r>
              <a:rPr lang="en-US" sz="2300" dirty="0" smtClean="0">
                <a:latin typeface="Times New Roman" pitchFamily="18" charset="0"/>
              </a:rPr>
              <a:t> = 14</a:t>
            </a:r>
            <a:endParaRPr lang="en-US" sz="2300" dirty="0">
              <a:latin typeface="Times New Roman" pitchFamily="18" charset="0"/>
            </a:endParaRPr>
          </a:p>
        </p:txBody>
      </p:sp>
      <p:sp>
        <p:nvSpPr>
          <p:cNvPr id="6" name="Rectangle 5"/>
          <p:cNvSpPr/>
          <p:nvPr/>
        </p:nvSpPr>
        <p:spPr>
          <a:xfrm>
            <a:off x="2959509" y="4201924"/>
            <a:ext cx="1718187" cy="446276"/>
          </a:xfrm>
          <a:prstGeom prst="rect">
            <a:avLst/>
          </a:prstGeom>
        </p:spPr>
        <p:txBody>
          <a:bodyPr wrap="square">
            <a:spAutoFit/>
          </a:bodyPr>
          <a:lstStyle/>
          <a:p>
            <a:r>
              <a:rPr lang="en-US" sz="2300" dirty="0" smtClean="0">
                <a:latin typeface="Times New Roman" pitchFamily="18" charset="0"/>
              </a:rPr>
              <a:t>3</a:t>
            </a:r>
            <a:r>
              <a:rPr lang="en-US" sz="2300" i="1" dirty="0" smtClean="0">
                <a:latin typeface="Times New Roman" pitchFamily="18" charset="0"/>
              </a:rPr>
              <a:t>x</a:t>
            </a:r>
            <a:r>
              <a:rPr lang="en-US" sz="2300" dirty="0" smtClean="0">
                <a:latin typeface="Times New Roman" pitchFamily="18" charset="0"/>
              </a:rPr>
              <a:t> + 5</a:t>
            </a:r>
            <a:r>
              <a:rPr lang="en-US" sz="2300" i="1" dirty="0" smtClean="0">
                <a:latin typeface="Times New Roman" pitchFamily="18" charset="0"/>
              </a:rPr>
              <a:t>y</a:t>
            </a:r>
            <a:r>
              <a:rPr lang="en-US" sz="2300" dirty="0" smtClean="0">
                <a:latin typeface="Times New Roman" pitchFamily="18" charset="0"/>
              </a:rPr>
              <a:t> = −1</a:t>
            </a:r>
            <a:endParaRPr lang="en-US" sz="2300" dirty="0">
              <a:latin typeface="Times New Roman" pitchFamily="18" charset="0"/>
            </a:endParaRPr>
          </a:p>
        </p:txBody>
      </p:sp>
      <p:sp>
        <p:nvSpPr>
          <p:cNvPr id="7" name="TextBox 6"/>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4 Paper 2</a:t>
            </a:r>
          </a:p>
        </p:txBody>
      </p:sp>
    </p:spTree>
    <p:extLst>
      <p:ext uri="{BB962C8B-B14F-4D97-AF65-F5344CB8AC3E}">
        <p14:creationId xmlns:p14="http://schemas.microsoft.com/office/powerpoint/2010/main" xmlns="" val="71451342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16"/>
                                        </p:tgtEl>
                                        <p:attrNameLst>
                                          <p:attrName>style.visibility</p:attrName>
                                        </p:attrNameLst>
                                      </p:cBhvr>
                                      <p:to>
                                        <p:strVal val="visible"/>
                                      </p:to>
                                    </p:set>
                                    <p:anim calcmode="lin" valueType="num">
                                      <p:cBhvr>
                                        <p:cTn id="7" dur="500" fill="hold"/>
                                        <p:tgtEl>
                                          <p:spTgt spid="16"/>
                                        </p:tgtEl>
                                        <p:attrNameLst>
                                          <p:attrName>ppt_w</p:attrName>
                                        </p:attrNameLst>
                                      </p:cBhvr>
                                      <p:tavLst>
                                        <p:tav tm="0">
                                          <p:val>
                                            <p:fltVal val="0"/>
                                          </p:val>
                                        </p:tav>
                                        <p:tav tm="100000">
                                          <p:val>
                                            <p:strVal val="#ppt_w"/>
                                          </p:val>
                                        </p:tav>
                                      </p:tavLst>
                                    </p:anim>
                                    <p:anim calcmode="lin" valueType="num">
                                      <p:cBhvr>
                                        <p:cTn id="8" dur="500" fill="hold"/>
                                        <p:tgtEl>
                                          <p:spTgt spid="16"/>
                                        </p:tgtEl>
                                        <p:attrNameLst>
                                          <p:attrName>ppt_h</p:attrName>
                                        </p:attrNameLst>
                                      </p:cBhvr>
                                      <p:tavLst>
                                        <p:tav tm="0">
                                          <p:val>
                                            <p:fltVal val="0"/>
                                          </p:val>
                                        </p:tav>
                                        <p:tav tm="100000">
                                          <p:val>
                                            <p:strVal val="#ppt_h"/>
                                          </p:val>
                                        </p:tav>
                                      </p:tavLst>
                                    </p:anim>
                                  </p:childTnLst>
                                </p:cTn>
                              </p:par>
                              <p:par>
                                <p:cTn id="9" presetID="23" presetClass="entr" presetSubtype="16" fill="hold" grpId="0" nodeType="withEffect">
                                  <p:stCondLst>
                                    <p:cond delay="0"/>
                                  </p:stCondLst>
                                  <p:childTnLst>
                                    <p:set>
                                      <p:cBhvr>
                                        <p:cTn id="10" dur="1" fill="hold">
                                          <p:stCondLst>
                                            <p:cond delay="0"/>
                                          </p:stCondLst>
                                        </p:cTn>
                                        <p:tgtEl>
                                          <p:spTgt spid="11">
                                            <p:txEl>
                                              <p:pRg st="0" end="0"/>
                                            </p:txEl>
                                          </p:spTgt>
                                        </p:tgtEl>
                                        <p:attrNameLst>
                                          <p:attrName>style.visibility</p:attrName>
                                        </p:attrNameLst>
                                      </p:cBhvr>
                                      <p:to>
                                        <p:strVal val="visible"/>
                                      </p:to>
                                    </p:set>
                                    <p:anim calcmode="lin" valueType="num">
                                      <p:cBhvr>
                                        <p:cTn id="11" dur="500" fill="hold"/>
                                        <p:tgtEl>
                                          <p:spTgt spid="11">
                                            <p:txEl>
                                              <p:pRg st="0" end="0"/>
                                            </p:txEl>
                                          </p:spTgt>
                                        </p:tgtEl>
                                        <p:attrNameLst>
                                          <p:attrName>ppt_w</p:attrName>
                                        </p:attrNameLst>
                                      </p:cBhvr>
                                      <p:tavLst>
                                        <p:tav tm="0">
                                          <p:val>
                                            <p:fltVal val="0"/>
                                          </p:val>
                                        </p:tav>
                                        <p:tav tm="100000">
                                          <p:val>
                                            <p:strVal val="#ppt_w"/>
                                          </p:val>
                                        </p:tav>
                                      </p:tavLst>
                                    </p:anim>
                                    <p:anim calcmode="lin" valueType="num">
                                      <p:cBhvr>
                                        <p:cTn id="12" dur="500" fill="hold"/>
                                        <p:tgtEl>
                                          <p:spTgt spid="11">
                                            <p:txEl>
                                              <p:pRg st="0" end="0"/>
                                            </p:txEl>
                                          </p:spTgt>
                                        </p:tgtEl>
                                        <p:attrNameLst>
                                          <p:attrName>ppt_h</p:attrName>
                                        </p:attrNameLst>
                                      </p:cBhvr>
                                      <p:tavLst>
                                        <p:tav tm="0">
                                          <p:val>
                                            <p:fltVal val="0"/>
                                          </p:val>
                                        </p:tav>
                                        <p:tav tm="100000">
                                          <p:val>
                                            <p:strVal val="#ppt_h"/>
                                          </p:val>
                                        </p:tav>
                                      </p:tavLst>
                                    </p:anim>
                                  </p:childTnLst>
                                </p:cTn>
                              </p:par>
                              <p:par>
                                <p:cTn id="13" presetID="23" presetClass="entr" presetSubtype="16" fill="hold" grpId="0" nodeType="withEffect">
                                  <p:stCondLst>
                                    <p:cond delay="0"/>
                                  </p:stCondLst>
                                  <p:childTnLst>
                                    <p:set>
                                      <p:cBhvr>
                                        <p:cTn id="14" dur="1" fill="hold">
                                          <p:stCondLst>
                                            <p:cond delay="0"/>
                                          </p:stCondLst>
                                        </p:cTn>
                                        <p:tgtEl>
                                          <p:spTgt spid="5"/>
                                        </p:tgtEl>
                                        <p:attrNameLst>
                                          <p:attrName>style.visibility</p:attrName>
                                        </p:attrNameLst>
                                      </p:cBhvr>
                                      <p:to>
                                        <p:strVal val="visible"/>
                                      </p:to>
                                    </p:set>
                                    <p:anim calcmode="lin" valueType="num">
                                      <p:cBhvr>
                                        <p:cTn id="15" dur="500" fill="hold"/>
                                        <p:tgtEl>
                                          <p:spTgt spid="5"/>
                                        </p:tgtEl>
                                        <p:attrNameLst>
                                          <p:attrName>ppt_w</p:attrName>
                                        </p:attrNameLst>
                                      </p:cBhvr>
                                      <p:tavLst>
                                        <p:tav tm="0">
                                          <p:val>
                                            <p:fltVal val="0"/>
                                          </p:val>
                                        </p:tav>
                                        <p:tav tm="100000">
                                          <p:val>
                                            <p:strVal val="#ppt_w"/>
                                          </p:val>
                                        </p:tav>
                                      </p:tavLst>
                                    </p:anim>
                                    <p:anim calcmode="lin" valueType="num">
                                      <p:cBhvr>
                                        <p:cTn id="16" dur="500" fill="hold"/>
                                        <p:tgtEl>
                                          <p:spTgt spid="5"/>
                                        </p:tgtEl>
                                        <p:attrNameLst>
                                          <p:attrName>ppt_h</p:attrName>
                                        </p:attrNameLst>
                                      </p:cBhvr>
                                      <p:tavLst>
                                        <p:tav tm="0">
                                          <p:val>
                                            <p:fltVal val="0"/>
                                          </p:val>
                                        </p:tav>
                                        <p:tav tm="100000">
                                          <p:val>
                                            <p:strVal val="#ppt_h"/>
                                          </p:val>
                                        </p:tav>
                                      </p:tavLst>
                                    </p:anim>
                                  </p:childTnLst>
                                </p:cTn>
                              </p:par>
                              <p:par>
                                <p:cTn id="17" presetID="23" presetClass="entr" presetSubtype="16" fill="hold" grpId="0" nodeType="withEffect">
                                  <p:stCondLst>
                                    <p:cond delay="0"/>
                                  </p:stCondLst>
                                  <p:childTnLst>
                                    <p:set>
                                      <p:cBhvr>
                                        <p:cTn id="18" dur="1" fill="hold">
                                          <p:stCondLst>
                                            <p:cond delay="0"/>
                                          </p:stCondLst>
                                        </p:cTn>
                                        <p:tgtEl>
                                          <p:spTgt spid="6"/>
                                        </p:tgtEl>
                                        <p:attrNameLst>
                                          <p:attrName>style.visibility</p:attrName>
                                        </p:attrNameLst>
                                      </p:cBhvr>
                                      <p:to>
                                        <p:strVal val="visible"/>
                                      </p:to>
                                    </p:set>
                                    <p:anim calcmode="lin" valueType="num">
                                      <p:cBhvr>
                                        <p:cTn id="19" dur="500" fill="hold"/>
                                        <p:tgtEl>
                                          <p:spTgt spid="6"/>
                                        </p:tgtEl>
                                        <p:attrNameLst>
                                          <p:attrName>ppt_w</p:attrName>
                                        </p:attrNameLst>
                                      </p:cBhvr>
                                      <p:tavLst>
                                        <p:tav tm="0">
                                          <p:val>
                                            <p:fltVal val="0"/>
                                          </p:val>
                                        </p:tav>
                                        <p:tav tm="100000">
                                          <p:val>
                                            <p:strVal val="#ppt_w"/>
                                          </p:val>
                                        </p:tav>
                                      </p:tavLst>
                                    </p:anim>
                                    <p:anim calcmode="lin" valueType="num">
                                      <p:cBhvr>
                                        <p:cTn id="20" dur="500" fill="hold"/>
                                        <p:tgtEl>
                                          <p:spTgt spid="6"/>
                                        </p:tgtEl>
                                        <p:attrNameLst>
                                          <p:attrName>ppt_h</p:attrName>
                                        </p:attrNameLst>
                                      </p:cBhvr>
                                      <p:tavLst>
                                        <p:tav tm="0">
                                          <p:val>
                                            <p:fltVal val="0"/>
                                          </p:val>
                                        </p:tav>
                                        <p:tav tm="100000">
                                          <p:val>
                                            <p:strVal val="#ppt_h"/>
                                          </p:val>
                                        </p:tav>
                                      </p:tavLst>
                                    </p:anim>
                                  </p:childTnLst>
                                </p:cTn>
                              </p:par>
                            </p:childTnLst>
                          </p:cTn>
                        </p:par>
                      </p:childTnLst>
                    </p:cTn>
                  </p:par>
                  <p:par>
                    <p:cTn id="21" fill="hold">
                      <p:stCondLst>
                        <p:cond delay="indefinite"/>
                      </p:stCondLst>
                      <p:childTnLst>
                        <p:par>
                          <p:cTn id="22" fill="hold">
                            <p:stCondLst>
                              <p:cond delay="0"/>
                            </p:stCondLst>
                            <p:childTnLst>
                              <p:par>
                                <p:cTn id="23" presetID="3" presetClass="entr" presetSubtype="10" fill="hold" grpId="0" nodeType="clickEffect">
                                  <p:stCondLst>
                                    <p:cond delay="0"/>
                                  </p:stCondLst>
                                  <p:childTnLst>
                                    <p:set>
                                      <p:cBhvr>
                                        <p:cTn id="24" dur="1" fill="hold">
                                          <p:stCondLst>
                                            <p:cond delay="0"/>
                                          </p:stCondLst>
                                        </p:cTn>
                                        <p:tgtEl>
                                          <p:spTgt spid="8"/>
                                        </p:tgtEl>
                                        <p:attrNameLst>
                                          <p:attrName>style.visibility</p:attrName>
                                        </p:attrNameLst>
                                      </p:cBhvr>
                                      <p:to>
                                        <p:strVal val="visible"/>
                                      </p:to>
                                    </p:set>
                                    <p:animEffect transition="in" filter="blinds(horizontal)">
                                      <p:cBhvr>
                                        <p:cTn id="25"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build="p"/>
      <p:bldP spid="8" grpId="0" animBg="1"/>
      <p:bldP spid="16" grpId="0"/>
      <p:bldP spid="5" grpId="0"/>
      <p:bldP spid="6" grpId="0"/>
    </p:bldLst>
  </p:timing>
</p:sld>
</file>

<file path=ppt/slides/slide7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6"/>
          <p:cNvGrpSpPr/>
          <p:nvPr/>
        </p:nvGrpSpPr>
        <p:grpSpPr>
          <a:xfrm>
            <a:off x="381000" y="3042232"/>
            <a:ext cx="4583544" cy="3162300"/>
            <a:chOff x="381000" y="3042232"/>
            <a:chExt cx="4583544" cy="3162300"/>
          </a:xfrm>
        </p:grpSpPr>
        <p:sp>
          <p:nvSpPr>
            <p:cNvPr id="12" name="TextBox 11"/>
            <p:cNvSpPr txBox="1"/>
            <p:nvPr/>
          </p:nvSpPr>
          <p:spPr>
            <a:xfrm>
              <a:off x="381000" y="3074826"/>
              <a:ext cx="1295400" cy="451406"/>
            </a:xfrm>
            <a:prstGeom prst="rect">
              <a:avLst/>
            </a:prstGeom>
            <a:noFill/>
          </p:spPr>
          <p:txBody>
            <a:bodyPr wrap="square" rtlCol="0">
              <a:spAutoFit/>
            </a:bodyPr>
            <a:lstStyle/>
            <a:p>
              <a:pPr marL="457200" indent="-457200">
                <a:lnSpc>
                  <a:spcPts val="2800"/>
                </a:lnSpc>
                <a:spcAft>
                  <a:spcPct val="50000"/>
                </a:spcAft>
                <a:tabLst>
                  <a:tab pos="628650" algn="l"/>
                  <a:tab pos="3883025" algn="l"/>
                </a:tabLst>
              </a:pPr>
              <a:r>
                <a:rPr lang="en-US" sz="2300" b="1" dirty="0" smtClean="0">
                  <a:latin typeface="Times New Roman" pitchFamily="18" charset="0"/>
                  <a:cs typeface="Times New Roman" pitchFamily="18" charset="0"/>
                </a:rPr>
                <a:t>4.</a:t>
              </a:r>
              <a:r>
                <a:rPr lang="en-US" sz="2300" dirty="0" smtClean="0">
                  <a:latin typeface="Times New Roman" pitchFamily="18" charset="0"/>
                  <a:cs typeface="Times New Roman" pitchFamily="18" charset="0"/>
                </a:rPr>
                <a:t>	(a)</a:t>
              </a:r>
              <a:endParaRPr lang="en-US" sz="2300" dirty="0">
                <a:latin typeface="Times New Roman" pitchFamily="18" charset="0"/>
                <a:cs typeface="Times New Roman" pitchFamily="18" charset="0"/>
              </a:endParaRPr>
            </a:p>
          </p:txBody>
        </p:sp>
        <p:pic>
          <p:nvPicPr>
            <p:cNvPr id="6" name="Picture 2" descr="\\172.16.2.26\Conver\CARRIBEAN\MATHEMATICS_VOL-1_PPT_DESIGN\Incoming\Volume_01\Equations\Revision_Exam_4_Paper_2\Eqn026.wmf"/>
            <p:cNvPicPr>
              <a:picLocks noChangeAspect="1" noChangeArrowheads="1"/>
            </p:cNvPicPr>
            <p:nvPr/>
          </p:nvPicPr>
          <p:blipFill>
            <a:blip r:embed="rId2" cstate="print"/>
            <a:srcRect/>
            <a:stretch>
              <a:fillRect/>
            </a:stretch>
          </p:blipFill>
          <p:spPr bwMode="auto">
            <a:xfrm>
              <a:off x="1332344" y="3042232"/>
              <a:ext cx="3632200" cy="3162300"/>
            </a:xfrm>
            <a:prstGeom prst="rect">
              <a:avLst/>
            </a:prstGeom>
            <a:noFill/>
          </p:spPr>
        </p:pic>
      </p:grpSp>
      <p:sp>
        <p:nvSpPr>
          <p:cNvPr id="5" name="TextBox 4"/>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4 Paper 2</a:t>
            </a:r>
          </a:p>
        </p:txBody>
      </p:sp>
    </p:spTree>
    <p:extLst>
      <p:ext uri="{BB962C8B-B14F-4D97-AF65-F5344CB8AC3E}">
        <p14:creationId xmlns:p14="http://schemas.microsoft.com/office/powerpoint/2010/main" xmlns="" val="186244745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ppt_w</p:attrName>
                                        </p:attrNameLst>
                                      </p:cBhvr>
                                      <p:tavLst>
                                        <p:tav tm="0">
                                          <p:val>
                                            <p:fltVal val="0"/>
                                          </p:val>
                                        </p:tav>
                                        <p:tav tm="100000">
                                          <p:val>
                                            <p:strVal val="#ppt_w"/>
                                          </p:val>
                                        </p:tav>
                                      </p:tavLst>
                                    </p:anim>
                                    <p:anim calcmode="lin" valueType="num">
                                      <p:cBhvr>
                                        <p:cTn id="8" dur="500" fill="hold"/>
                                        <p:tgtEl>
                                          <p:spTgt spid="2"/>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Content Placeholder 10"/>
          <p:cNvSpPr>
            <a:spLocks noGrp="1"/>
          </p:cNvSpPr>
          <p:nvPr>
            <p:ph sz="quarter" idx="13"/>
          </p:nvPr>
        </p:nvSpPr>
        <p:spPr>
          <a:xfrm>
            <a:off x="609600" y="2590800"/>
            <a:ext cx="7010400" cy="1154162"/>
          </a:xfrm>
        </p:spPr>
        <p:txBody>
          <a:bodyPr wrap="square">
            <a:spAutoFit/>
          </a:bodyPr>
          <a:lstStyle/>
          <a:p>
            <a:pPr marL="566738" indent="-566738">
              <a:spcBef>
                <a:spcPct val="0"/>
              </a:spcBef>
              <a:buNone/>
              <a:tabLst>
                <a:tab pos="800100" algn="l"/>
                <a:tab pos="3889375" algn="l"/>
              </a:tabLst>
            </a:pPr>
            <a:r>
              <a:rPr lang="en-US" sz="2300" b="1" dirty="0" smtClean="0">
                <a:solidFill>
                  <a:schemeClr val="tx1"/>
                </a:solidFill>
                <a:latin typeface="Times New Roman" pitchFamily="18" charset="0"/>
                <a:cs typeface="Times New Roman" pitchFamily="18" charset="0"/>
              </a:rPr>
              <a:t>36.</a:t>
            </a:r>
            <a:r>
              <a:rPr lang="en-US" sz="2300" dirty="0" smtClean="0">
                <a:solidFill>
                  <a:schemeClr val="tx1"/>
                </a:solidFill>
                <a:latin typeface="Times New Roman" pitchFamily="18" charset="0"/>
                <a:cs typeface="Times New Roman" pitchFamily="18" charset="0"/>
              </a:rPr>
              <a:t>	The highest bar has a frequency of 30 and a </a:t>
            </a:r>
            <a:br>
              <a:rPr lang="en-US" sz="2300" dirty="0" smtClean="0">
                <a:solidFill>
                  <a:schemeClr val="tx1"/>
                </a:solidFill>
                <a:latin typeface="Times New Roman" pitchFamily="18" charset="0"/>
                <a:cs typeface="Times New Roman" pitchFamily="18" charset="0"/>
              </a:rPr>
            </a:br>
            <a:r>
              <a:rPr lang="en-US" sz="2300" dirty="0" smtClean="0">
                <a:solidFill>
                  <a:schemeClr val="tx1"/>
                </a:solidFill>
                <a:latin typeface="Times New Roman" pitchFamily="18" charset="0"/>
                <a:cs typeface="Times New Roman" pitchFamily="18" charset="0"/>
              </a:rPr>
              <a:t>score of 7.</a:t>
            </a:r>
          </a:p>
          <a:p>
            <a:pPr marL="566738" indent="-566738">
              <a:spcBef>
                <a:spcPct val="0"/>
              </a:spcBef>
              <a:buNone/>
              <a:tabLst>
                <a:tab pos="800100" algn="l"/>
                <a:tab pos="3889375" algn="l"/>
              </a:tabLst>
            </a:pPr>
            <a:r>
              <a:rPr lang="en-US" sz="2300" dirty="0" smtClean="0">
                <a:solidFill>
                  <a:schemeClr val="tx1"/>
                </a:solidFill>
                <a:latin typeface="Times New Roman" pitchFamily="18" charset="0"/>
                <a:cs typeface="Times New Roman" pitchFamily="18" charset="0"/>
              </a:rPr>
              <a:t>	</a:t>
            </a:r>
            <a:r>
              <a:rPr lang="en-US" sz="2300" dirty="0" smtClean="0">
                <a:solidFill>
                  <a:schemeClr val="tx1"/>
                </a:solidFill>
                <a:latin typeface="Times New Roman" pitchFamily="18" charset="0"/>
                <a:cs typeface="Times New Roman" pitchFamily="18" charset="0"/>
                <a:sym typeface="Symbol"/>
              </a:rPr>
              <a:t></a:t>
            </a:r>
            <a:r>
              <a:rPr lang="en-US" sz="2300" dirty="0" smtClean="0">
                <a:solidFill>
                  <a:schemeClr val="tx1"/>
                </a:solidFill>
                <a:latin typeface="Times New Roman" pitchFamily="18" charset="0"/>
                <a:cs typeface="Times New Roman" pitchFamily="18" charset="0"/>
              </a:rPr>
              <a:t> the modal score = </a:t>
            </a:r>
            <a:r>
              <a:rPr lang="en-US" sz="2300" dirty="0" smtClean="0">
                <a:solidFill>
                  <a:srgbClr val="00A99D"/>
                </a:solidFill>
                <a:latin typeface="Times New Roman" pitchFamily="18" charset="0"/>
                <a:cs typeface="Times New Roman" pitchFamily="18" charset="0"/>
              </a:rPr>
              <a:t>7</a:t>
            </a:r>
          </a:p>
        </p:txBody>
      </p:sp>
      <p:sp>
        <p:nvSpPr>
          <p:cNvPr id="3"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tabLst>
                <a:tab pos="393192" algn="r"/>
                <a:tab pos="640080" algn="l"/>
              </a:tabLst>
            </a:pPr>
            <a:r>
              <a:rPr lang="en-US" sz="1500" b="1" dirty="0" smtClean="0">
                <a:solidFill>
                  <a:schemeClr val="bg1"/>
                </a:solidFill>
                <a:latin typeface="Times New Roman" pitchFamily="18" charset="0"/>
                <a:cs typeface="Times New Roman" pitchFamily="18" charset="0"/>
              </a:rPr>
              <a:t>Revision Exam 1 Paper 1</a:t>
            </a:r>
          </a:p>
        </p:txBody>
      </p:sp>
    </p:spTree>
    <p:extLst>
      <p:ext uri="{BB962C8B-B14F-4D97-AF65-F5344CB8AC3E}">
        <p14:creationId xmlns:p14="http://schemas.microsoft.com/office/powerpoint/2010/main" xmlns="" val="1862447457"/>
      </p:ext>
    </p:extLst>
  </p:cSld>
  <p:clrMapOvr>
    <a:masterClrMapping/>
  </p:clrMapOvr>
  <p:transition spd="slow">
    <p:strips dir="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11">
                                            <p:txEl>
                                              <p:pRg st="0" end="0"/>
                                            </p:txEl>
                                          </p:spTgt>
                                        </p:tgtEl>
                                        <p:attrNameLst>
                                          <p:attrName>style.visibility</p:attrName>
                                        </p:attrNameLst>
                                      </p:cBhvr>
                                      <p:to>
                                        <p:strVal val="visible"/>
                                      </p:to>
                                    </p:set>
                                    <p:anim calcmode="lin" valueType="num">
                                      <p:cBhvr>
                                        <p:cTn id="7" dur="500" fill="hold"/>
                                        <p:tgtEl>
                                          <p:spTgt spid="11">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11">
                                            <p:txEl>
                                              <p:pRg st="0" end="0"/>
                                            </p:txEl>
                                          </p:spTgt>
                                        </p:tgtEl>
                                        <p:attrNameLst>
                                          <p:attrName>ppt_h</p:attrName>
                                        </p:attrNameLst>
                                      </p:cBhvr>
                                      <p:tavLst>
                                        <p:tav tm="0">
                                          <p:val>
                                            <p:fltVal val="0"/>
                                          </p:val>
                                        </p:tav>
                                        <p:tav tm="100000">
                                          <p:val>
                                            <p:strVal val="#ppt_h"/>
                                          </p:val>
                                        </p:tav>
                                      </p:tavLst>
                                    </p:anim>
                                  </p:childTnLst>
                                </p:cTn>
                              </p:par>
                              <p:par>
                                <p:cTn id="9" presetID="23" presetClass="entr" presetSubtype="16" fill="hold" grpId="0" nodeType="withEffect">
                                  <p:stCondLst>
                                    <p:cond delay="0"/>
                                  </p:stCondLst>
                                  <p:childTnLst>
                                    <p:set>
                                      <p:cBhvr>
                                        <p:cTn id="10" dur="1" fill="hold">
                                          <p:stCondLst>
                                            <p:cond delay="0"/>
                                          </p:stCondLst>
                                        </p:cTn>
                                        <p:tgtEl>
                                          <p:spTgt spid="11">
                                            <p:txEl>
                                              <p:pRg st="1" end="1"/>
                                            </p:txEl>
                                          </p:spTgt>
                                        </p:tgtEl>
                                        <p:attrNameLst>
                                          <p:attrName>style.visibility</p:attrName>
                                        </p:attrNameLst>
                                      </p:cBhvr>
                                      <p:to>
                                        <p:strVal val="visible"/>
                                      </p:to>
                                    </p:set>
                                    <p:anim calcmode="lin" valueType="num">
                                      <p:cBhvr>
                                        <p:cTn id="11" dur="500" fill="hold"/>
                                        <p:tgtEl>
                                          <p:spTgt spid="11">
                                            <p:txEl>
                                              <p:pRg st="1" end="1"/>
                                            </p:txEl>
                                          </p:spTgt>
                                        </p:tgtEl>
                                        <p:attrNameLst>
                                          <p:attrName>ppt_w</p:attrName>
                                        </p:attrNameLst>
                                      </p:cBhvr>
                                      <p:tavLst>
                                        <p:tav tm="0">
                                          <p:val>
                                            <p:fltVal val="0"/>
                                          </p:val>
                                        </p:tav>
                                        <p:tav tm="100000">
                                          <p:val>
                                            <p:strVal val="#ppt_w"/>
                                          </p:val>
                                        </p:tav>
                                      </p:tavLst>
                                    </p:anim>
                                    <p:anim calcmode="lin" valueType="num">
                                      <p:cBhvr>
                                        <p:cTn id="12" dur="500" fill="hold"/>
                                        <p:tgtEl>
                                          <p:spTgt spid="11">
                                            <p:txEl>
                                              <p:pRg st="1" end="1"/>
                                            </p:txEl>
                                          </p:spTgt>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build="p"/>
    </p:bldLst>
  </p:timing>
</p:sld>
</file>

<file path=ppt/slides/slide7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TextBox 11"/>
          <p:cNvSpPr txBox="1"/>
          <p:nvPr/>
        </p:nvSpPr>
        <p:spPr>
          <a:xfrm>
            <a:off x="381000" y="3074826"/>
            <a:ext cx="5486400" cy="451406"/>
          </a:xfrm>
          <a:prstGeom prst="rect">
            <a:avLst/>
          </a:prstGeom>
          <a:noFill/>
        </p:spPr>
        <p:txBody>
          <a:bodyPr wrap="square" rtlCol="0">
            <a:spAutoFit/>
          </a:bodyPr>
          <a:lstStyle/>
          <a:p>
            <a:pPr marL="457200" indent="-457200">
              <a:lnSpc>
                <a:spcPts val="2800"/>
              </a:lnSpc>
              <a:spcAft>
                <a:spcPct val="50000"/>
              </a:spcAft>
              <a:tabLst>
                <a:tab pos="628650" algn="l"/>
                <a:tab pos="3883025" algn="l"/>
              </a:tabLst>
            </a:pPr>
            <a:r>
              <a:rPr lang="en-US" sz="2300" b="1" dirty="0" smtClean="0">
                <a:latin typeface="Times New Roman" pitchFamily="18" charset="0"/>
                <a:cs typeface="Times New Roman" pitchFamily="18" charset="0"/>
              </a:rPr>
              <a:t>4.</a:t>
            </a:r>
            <a:r>
              <a:rPr lang="en-US" sz="2300" dirty="0" smtClean="0">
                <a:latin typeface="Times New Roman" pitchFamily="18" charset="0"/>
                <a:cs typeface="Times New Roman" pitchFamily="18" charset="0"/>
              </a:rPr>
              <a:t>	(a)    Substitute </a:t>
            </a:r>
            <a:r>
              <a:rPr lang="en-US" sz="2300" i="1" dirty="0" smtClean="0">
                <a:latin typeface="Times New Roman" pitchFamily="18" charset="0"/>
                <a:cs typeface="Times New Roman" pitchFamily="18" charset="0"/>
              </a:rPr>
              <a:t>x</a:t>
            </a:r>
            <a:r>
              <a:rPr lang="en-US" sz="2300" dirty="0" smtClean="0">
                <a:latin typeface="Times New Roman" pitchFamily="18" charset="0"/>
                <a:cs typeface="Times New Roman" pitchFamily="18" charset="0"/>
              </a:rPr>
              <a:t> = 3 in </a:t>
            </a:r>
            <a:r>
              <a:rPr lang="en-US" sz="2300" dirty="0" smtClean="0">
                <a:latin typeface="Times New Roman" pitchFamily="18" charset="0"/>
                <a:cs typeface="Times New Roman" pitchFamily="18" charset="0"/>
                <a:sym typeface="Wingdings"/>
              </a:rPr>
              <a:t>:</a:t>
            </a:r>
            <a:endParaRPr lang="en-US" sz="2300" dirty="0">
              <a:latin typeface="Times New Roman" pitchFamily="18" charset="0"/>
              <a:cs typeface="Times New Roman" pitchFamily="18" charset="0"/>
            </a:endParaRPr>
          </a:p>
        </p:txBody>
      </p:sp>
      <p:sp>
        <p:nvSpPr>
          <p:cNvPr id="5" name="TextBox 4"/>
          <p:cNvSpPr txBox="1"/>
          <p:nvPr/>
        </p:nvSpPr>
        <p:spPr>
          <a:xfrm>
            <a:off x="3733800" y="3597026"/>
            <a:ext cx="1828800" cy="451406"/>
          </a:xfrm>
          <a:prstGeom prst="rect">
            <a:avLst/>
          </a:prstGeom>
          <a:noFill/>
        </p:spPr>
        <p:txBody>
          <a:bodyPr wrap="square" rtlCol="0">
            <a:spAutoFit/>
          </a:bodyPr>
          <a:lstStyle/>
          <a:p>
            <a:pPr marL="457200" indent="-457200">
              <a:lnSpc>
                <a:spcPts val="2800"/>
              </a:lnSpc>
              <a:spcAft>
                <a:spcPct val="50000"/>
              </a:spcAft>
              <a:tabLst>
                <a:tab pos="628650" algn="l"/>
                <a:tab pos="3883025" algn="l"/>
              </a:tabLst>
            </a:pPr>
            <a:r>
              <a:rPr lang="en-US" sz="2300" dirty="0" smtClean="0">
                <a:latin typeface="Times New Roman" pitchFamily="18" charset="0"/>
                <a:cs typeface="Times New Roman" pitchFamily="18" charset="0"/>
              </a:rPr>
              <a:t>4(3) – </a:t>
            </a:r>
            <a:r>
              <a:rPr lang="en-US" sz="2300" i="1" dirty="0" smtClean="0">
                <a:latin typeface="Times New Roman" pitchFamily="18" charset="0"/>
                <a:cs typeface="Times New Roman" pitchFamily="18" charset="0"/>
              </a:rPr>
              <a:t>y</a:t>
            </a:r>
            <a:r>
              <a:rPr lang="en-US" sz="2300" dirty="0" smtClean="0">
                <a:latin typeface="Times New Roman" pitchFamily="18" charset="0"/>
                <a:cs typeface="Times New Roman" pitchFamily="18" charset="0"/>
              </a:rPr>
              <a:t> = 14</a:t>
            </a:r>
            <a:endParaRPr lang="en-US" sz="2300" dirty="0">
              <a:latin typeface="Times New Roman" pitchFamily="18" charset="0"/>
              <a:cs typeface="Times New Roman" pitchFamily="18" charset="0"/>
            </a:endParaRPr>
          </a:p>
        </p:txBody>
      </p:sp>
      <p:sp>
        <p:nvSpPr>
          <p:cNvPr id="6" name="TextBox 5"/>
          <p:cNvSpPr txBox="1"/>
          <p:nvPr/>
        </p:nvSpPr>
        <p:spPr>
          <a:xfrm>
            <a:off x="1524001" y="4243498"/>
            <a:ext cx="4018936" cy="430759"/>
          </a:xfrm>
          <a:prstGeom prst="rect">
            <a:avLst/>
          </a:prstGeom>
          <a:noFill/>
        </p:spPr>
        <p:txBody>
          <a:bodyPr wrap="square" rtlCol="0">
            <a:spAutoFit/>
          </a:bodyPr>
          <a:lstStyle/>
          <a:p>
            <a:pPr marL="457200" indent="-457200">
              <a:lnSpc>
                <a:spcPts val="2800"/>
              </a:lnSpc>
              <a:spcAft>
                <a:spcPct val="50000"/>
              </a:spcAft>
              <a:tabLst>
                <a:tab pos="2114550" algn="l"/>
                <a:tab pos="3883025" algn="l"/>
              </a:tabLst>
            </a:pPr>
            <a:r>
              <a:rPr lang="en-US" sz="2300" dirty="0" smtClean="0">
                <a:latin typeface="Times New Roman" pitchFamily="18" charset="0"/>
                <a:cs typeface="Times New Roman" pitchFamily="18" charset="0"/>
              </a:rPr>
              <a:t>So                             12 – </a:t>
            </a:r>
            <a:r>
              <a:rPr lang="en-US" sz="2300" i="1" dirty="0" smtClean="0">
                <a:latin typeface="Times New Roman" pitchFamily="18" charset="0"/>
                <a:cs typeface="Times New Roman" pitchFamily="18" charset="0"/>
              </a:rPr>
              <a:t>y</a:t>
            </a:r>
            <a:r>
              <a:rPr lang="en-US" sz="2300" dirty="0" smtClean="0">
                <a:latin typeface="Times New Roman" pitchFamily="18" charset="0"/>
                <a:cs typeface="Times New Roman" pitchFamily="18" charset="0"/>
              </a:rPr>
              <a:t> = 14</a:t>
            </a:r>
            <a:endParaRPr lang="en-US" sz="2300" dirty="0">
              <a:latin typeface="Times New Roman" pitchFamily="18" charset="0"/>
              <a:cs typeface="Times New Roman" pitchFamily="18" charset="0"/>
            </a:endParaRPr>
          </a:p>
        </p:txBody>
      </p:sp>
      <p:sp>
        <p:nvSpPr>
          <p:cNvPr id="7" name="TextBox 6"/>
          <p:cNvSpPr txBox="1"/>
          <p:nvPr/>
        </p:nvSpPr>
        <p:spPr>
          <a:xfrm>
            <a:off x="1524000" y="4833434"/>
            <a:ext cx="5078360" cy="451406"/>
          </a:xfrm>
          <a:prstGeom prst="rect">
            <a:avLst/>
          </a:prstGeom>
          <a:noFill/>
        </p:spPr>
        <p:txBody>
          <a:bodyPr wrap="square" rtlCol="0">
            <a:spAutoFit/>
          </a:bodyPr>
          <a:lstStyle/>
          <a:p>
            <a:pPr marL="457200" indent="-457200">
              <a:lnSpc>
                <a:spcPts val="2800"/>
              </a:lnSpc>
              <a:spcAft>
                <a:spcPct val="50000"/>
              </a:spcAft>
              <a:tabLst>
                <a:tab pos="628650" algn="l"/>
                <a:tab pos="3883025" algn="l"/>
              </a:tabLst>
            </a:pPr>
            <a:r>
              <a:rPr lang="en-US" sz="2300" dirty="0" smtClean="0">
                <a:latin typeface="Times New Roman" pitchFamily="18" charset="0"/>
                <a:cs typeface="Times New Roman" pitchFamily="18" charset="0"/>
              </a:rPr>
              <a:t>i.e.	                                – </a:t>
            </a:r>
            <a:r>
              <a:rPr lang="en-US" sz="2300" i="1" dirty="0" smtClean="0">
                <a:latin typeface="Times New Roman" pitchFamily="18" charset="0"/>
                <a:cs typeface="Times New Roman" pitchFamily="18" charset="0"/>
              </a:rPr>
              <a:t>y</a:t>
            </a:r>
            <a:r>
              <a:rPr lang="en-US" sz="2300" dirty="0" smtClean="0">
                <a:latin typeface="Times New Roman" pitchFamily="18" charset="0"/>
                <a:cs typeface="Times New Roman" pitchFamily="18" charset="0"/>
              </a:rPr>
              <a:t> = 14 – 12 = 2</a:t>
            </a:r>
            <a:endParaRPr lang="en-US" sz="2300" dirty="0">
              <a:latin typeface="Times New Roman" pitchFamily="18" charset="0"/>
              <a:cs typeface="Times New Roman" pitchFamily="18" charset="0"/>
            </a:endParaRPr>
          </a:p>
        </p:txBody>
      </p:sp>
      <p:sp>
        <p:nvSpPr>
          <p:cNvPr id="8" name="TextBox 7"/>
          <p:cNvSpPr txBox="1"/>
          <p:nvPr/>
        </p:nvSpPr>
        <p:spPr>
          <a:xfrm>
            <a:off x="1447800" y="5430738"/>
            <a:ext cx="4191000" cy="451406"/>
          </a:xfrm>
          <a:prstGeom prst="rect">
            <a:avLst/>
          </a:prstGeom>
          <a:noFill/>
        </p:spPr>
        <p:txBody>
          <a:bodyPr wrap="square" rtlCol="0">
            <a:spAutoFit/>
          </a:bodyPr>
          <a:lstStyle/>
          <a:p>
            <a:pPr marL="457200" indent="-457200">
              <a:lnSpc>
                <a:spcPts val="2800"/>
              </a:lnSpc>
              <a:spcAft>
                <a:spcPct val="50000"/>
              </a:spcAft>
              <a:tabLst>
                <a:tab pos="1200150" algn="l"/>
                <a:tab pos="3883025" algn="l"/>
              </a:tabLst>
            </a:pPr>
            <a:r>
              <a:rPr lang="en-US" sz="2300" dirty="0" smtClean="0">
                <a:latin typeface="Times New Roman" pitchFamily="18" charset="0"/>
                <a:cs typeface="Times New Roman" pitchFamily="18" charset="0"/>
              </a:rPr>
              <a:t> </a:t>
            </a:r>
            <a:r>
              <a:rPr lang="en-US" sz="2300" dirty="0" smtClean="0">
                <a:latin typeface="Times New Roman" pitchFamily="18" charset="0"/>
                <a:cs typeface="Times New Roman" pitchFamily="18" charset="0"/>
                <a:sym typeface="Symbol"/>
              </a:rPr>
              <a:t>		                          </a:t>
            </a:r>
            <a:r>
              <a:rPr lang="en-US" sz="2300" i="1" dirty="0" smtClean="0">
                <a:solidFill>
                  <a:srgbClr val="FF0000"/>
                </a:solidFill>
                <a:latin typeface="Times New Roman" pitchFamily="18" charset="0"/>
                <a:cs typeface="Times New Roman" pitchFamily="18" charset="0"/>
              </a:rPr>
              <a:t>y</a:t>
            </a:r>
            <a:r>
              <a:rPr lang="en-US" sz="2300" dirty="0" smtClean="0">
                <a:solidFill>
                  <a:srgbClr val="FF0000"/>
                </a:solidFill>
                <a:latin typeface="Times New Roman" pitchFamily="18" charset="0"/>
                <a:cs typeface="Times New Roman" pitchFamily="18" charset="0"/>
              </a:rPr>
              <a:t> = –2</a:t>
            </a:r>
            <a:endParaRPr lang="en-US" sz="2300" dirty="0">
              <a:solidFill>
                <a:srgbClr val="FF0000"/>
              </a:solidFill>
              <a:latin typeface="Times New Roman" pitchFamily="18" charset="0"/>
              <a:cs typeface="Times New Roman" pitchFamily="18" charset="0"/>
            </a:endParaRPr>
          </a:p>
        </p:txBody>
      </p:sp>
      <p:sp>
        <p:nvSpPr>
          <p:cNvPr id="9" name="TextBox 8"/>
          <p:cNvSpPr txBox="1"/>
          <p:nvPr/>
        </p:nvSpPr>
        <p:spPr>
          <a:xfrm>
            <a:off x="1420760" y="5977802"/>
            <a:ext cx="3151240" cy="451406"/>
          </a:xfrm>
          <a:prstGeom prst="rect">
            <a:avLst/>
          </a:prstGeom>
          <a:noFill/>
        </p:spPr>
        <p:txBody>
          <a:bodyPr wrap="square" rtlCol="0">
            <a:spAutoFit/>
          </a:bodyPr>
          <a:lstStyle/>
          <a:p>
            <a:pPr marL="457200" indent="-457200">
              <a:lnSpc>
                <a:spcPts val="2800"/>
              </a:lnSpc>
              <a:spcAft>
                <a:spcPct val="50000"/>
              </a:spcAft>
              <a:tabLst>
                <a:tab pos="628650" algn="l"/>
                <a:tab pos="3883025" algn="l"/>
              </a:tabLst>
            </a:pPr>
            <a:r>
              <a:rPr lang="en-US" sz="2300" dirty="0" smtClean="0">
                <a:latin typeface="Times New Roman" pitchFamily="18" charset="0"/>
                <a:cs typeface="Times New Roman" pitchFamily="18" charset="0"/>
              </a:rPr>
              <a:t>Hence, </a:t>
            </a:r>
            <a:r>
              <a:rPr lang="en-US" sz="2300" i="1" dirty="0" smtClean="0">
                <a:latin typeface="Times New Roman" pitchFamily="18" charset="0"/>
                <a:cs typeface="Times New Roman" pitchFamily="18" charset="0"/>
              </a:rPr>
              <a:t>x</a:t>
            </a:r>
            <a:r>
              <a:rPr lang="en-US" sz="2300" dirty="0" smtClean="0">
                <a:latin typeface="Times New Roman" pitchFamily="18" charset="0"/>
                <a:cs typeface="Times New Roman" pitchFamily="18" charset="0"/>
              </a:rPr>
              <a:t> = 3 and </a:t>
            </a:r>
            <a:r>
              <a:rPr lang="en-US" sz="2300" i="1" dirty="0" smtClean="0">
                <a:latin typeface="Times New Roman" pitchFamily="18" charset="0"/>
                <a:cs typeface="Times New Roman" pitchFamily="18" charset="0"/>
              </a:rPr>
              <a:t>y</a:t>
            </a:r>
            <a:r>
              <a:rPr lang="en-US" sz="2300" dirty="0" smtClean="0">
                <a:latin typeface="Times New Roman" pitchFamily="18" charset="0"/>
                <a:cs typeface="Times New Roman" pitchFamily="18" charset="0"/>
              </a:rPr>
              <a:t> = –2.</a:t>
            </a:r>
            <a:endParaRPr lang="en-US" sz="2300" dirty="0">
              <a:latin typeface="Times New Roman" pitchFamily="18" charset="0"/>
              <a:cs typeface="Times New Roman" pitchFamily="18" charset="0"/>
            </a:endParaRPr>
          </a:p>
        </p:txBody>
      </p:sp>
      <p:sp>
        <p:nvSpPr>
          <p:cNvPr id="10" name="TextBox 9"/>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4 Paper 2</a:t>
            </a:r>
          </a:p>
        </p:txBody>
      </p:sp>
    </p:spTree>
    <p:extLst>
      <p:ext uri="{BB962C8B-B14F-4D97-AF65-F5344CB8AC3E}">
        <p14:creationId xmlns:p14="http://schemas.microsoft.com/office/powerpoint/2010/main" xmlns="" val="186244745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p:cTn id="7" dur="500" fill="hold"/>
                                        <p:tgtEl>
                                          <p:spTgt spid="12"/>
                                        </p:tgtEl>
                                        <p:attrNameLst>
                                          <p:attrName>ppt_w</p:attrName>
                                        </p:attrNameLst>
                                      </p:cBhvr>
                                      <p:tavLst>
                                        <p:tav tm="0">
                                          <p:val>
                                            <p:fltVal val="0"/>
                                          </p:val>
                                        </p:tav>
                                        <p:tav tm="100000">
                                          <p:val>
                                            <p:strVal val="#ppt_w"/>
                                          </p:val>
                                        </p:tav>
                                      </p:tavLst>
                                    </p:anim>
                                    <p:anim calcmode="lin" valueType="num">
                                      <p:cBhvr>
                                        <p:cTn id="8" dur="500" fill="hold"/>
                                        <p:tgtEl>
                                          <p:spTgt spid="12"/>
                                        </p:tgtEl>
                                        <p:attrNameLst>
                                          <p:attrName>ppt_h</p:attrName>
                                        </p:attrNameLst>
                                      </p:cBhvr>
                                      <p:tavLst>
                                        <p:tav tm="0">
                                          <p:val>
                                            <p:fltVal val="0"/>
                                          </p:val>
                                        </p:tav>
                                        <p:tav tm="100000">
                                          <p:val>
                                            <p:strVal val="#ppt_h"/>
                                          </p:val>
                                        </p:tav>
                                      </p:tavLst>
                                    </p:anim>
                                  </p:childTnLst>
                                </p:cTn>
                              </p:par>
                              <p:par>
                                <p:cTn id="9" presetID="23" presetClass="entr" presetSubtype="16" fill="hold" grpId="0" nodeType="with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p:cTn id="11" dur="500" fill="hold"/>
                                        <p:tgtEl>
                                          <p:spTgt spid="5"/>
                                        </p:tgtEl>
                                        <p:attrNameLst>
                                          <p:attrName>ppt_w</p:attrName>
                                        </p:attrNameLst>
                                      </p:cBhvr>
                                      <p:tavLst>
                                        <p:tav tm="0">
                                          <p:val>
                                            <p:fltVal val="0"/>
                                          </p:val>
                                        </p:tav>
                                        <p:tav tm="100000">
                                          <p:val>
                                            <p:strVal val="#ppt_w"/>
                                          </p:val>
                                        </p:tav>
                                      </p:tavLst>
                                    </p:anim>
                                    <p:anim calcmode="lin" valueType="num">
                                      <p:cBhvr>
                                        <p:cTn id="12" dur="500" fill="hold"/>
                                        <p:tgtEl>
                                          <p:spTgt spid="5"/>
                                        </p:tgtEl>
                                        <p:attrNameLst>
                                          <p:attrName>ppt_h</p:attrName>
                                        </p:attrNameLst>
                                      </p:cBhvr>
                                      <p:tavLst>
                                        <p:tav tm="0">
                                          <p:val>
                                            <p:fltVal val="0"/>
                                          </p:val>
                                        </p:tav>
                                        <p:tav tm="100000">
                                          <p:val>
                                            <p:strVal val="#ppt_h"/>
                                          </p:val>
                                        </p:tav>
                                      </p:tavLst>
                                    </p:anim>
                                  </p:childTnLst>
                                </p:cTn>
                              </p:par>
                              <p:par>
                                <p:cTn id="13" presetID="23" presetClass="entr" presetSubtype="16" fill="hold" grpId="0" nodeType="withEffect">
                                  <p:stCondLst>
                                    <p:cond delay="0"/>
                                  </p:stCondLst>
                                  <p:childTnLst>
                                    <p:set>
                                      <p:cBhvr>
                                        <p:cTn id="14" dur="1" fill="hold">
                                          <p:stCondLst>
                                            <p:cond delay="0"/>
                                          </p:stCondLst>
                                        </p:cTn>
                                        <p:tgtEl>
                                          <p:spTgt spid="6"/>
                                        </p:tgtEl>
                                        <p:attrNameLst>
                                          <p:attrName>style.visibility</p:attrName>
                                        </p:attrNameLst>
                                      </p:cBhvr>
                                      <p:to>
                                        <p:strVal val="visible"/>
                                      </p:to>
                                    </p:set>
                                    <p:anim calcmode="lin" valueType="num">
                                      <p:cBhvr>
                                        <p:cTn id="15" dur="500" fill="hold"/>
                                        <p:tgtEl>
                                          <p:spTgt spid="6"/>
                                        </p:tgtEl>
                                        <p:attrNameLst>
                                          <p:attrName>ppt_w</p:attrName>
                                        </p:attrNameLst>
                                      </p:cBhvr>
                                      <p:tavLst>
                                        <p:tav tm="0">
                                          <p:val>
                                            <p:fltVal val="0"/>
                                          </p:val>
                                        </p:tav>
                                        <p:tav tm="100000">
                                          <p:val>
                                            <p:strVal val="#ppt_w"/>
                                          </p:val>
                                        </p:tav>
                                      </p:tavLst>
                                    </p:anim>
                                    <p:anim calcmode="lin" valueType="num">
                                      <p:cBhvr>
                                        <p:cTn id="16" dur="500" fill="hold"/>
                                        <p:tgtEl>
                                          <p:spTgt spid="6"/>
                                        </p:tgtEl>
                                        <p:attrNameLst>
                                          <p:attrName>ppt_h</p:attrName>
                                        </p:attrNameLst>
                                      </p:cBhvr>
                                      <p:tavLst>
                                        <p:tav tm="0">
                                          <p:val>
                                            <p:fltVal val="0"/>
                                          </p:val>
                                        </p:tav>
                                        <p:tav tm="100000">
                                          <p:val>
                                            <p:strVal val="#ppt_h"/>
                                          </p:val>
                                        </p:tav>
                                      </p:tavLst>
                                    </p:anim>
                                  </p:childTnLst>
                                </p:cTn>
                              </p:par>
                              <p:par>
                                <p:cTn id="17" presetID="23" presetClass="entr" presetSubtype="16" fill="hold" grpId="0" nodeType="withEffect">
                                  <p:stCondLst>
                                    <p:cond delay="0"/>
                                  </p:stCondLst>
                                  <p:childTnLst>
                                    <p:set>
                                      <p:cBhvr>
                                        <p:cTn id="18" dur="1" fill="hold">
                                          <p:stCondLst>
                                            <p:cond delay="0"/>
                                          </p:stCondLst>
                                        </p:cTn>
                                        <p:tgtEl>
                                          <p:spTgt spid="7"/>
                                        </p:tgtEl>
                                        <p:attrNameLst>
                                          <p:attrName>style.visibility</p:attrName>
                                        </p:attrNameLst>
                                      </p:cBhvr>
                                      <p:to>
                                        <p:strVal val="visible"/>
                                      </p:to>
                                    </p:set>
                                    <p:anim calcmode="lin" valueType="num">
                                      <p:cBhvr>
                                        <p:cTn id="19" dur="500" fill="hold"/>
                                        <p:tgtEl>
                                          <p:spTgt spid="7"/>
                                        </p:tgtEl>
                                        <p:attrNameLst>
                                          <p:attrName>ppt_w</p:attrName>
                                        </p:attrNameLst>
                                      </p:cBhvr>
                                      <p:tavLst>
                                        <p:tav tm="0">
                                          <p:val>
                                            <p:fltVal val="0"/>
                                          </p:val>
                                        </p:tav>
                                        <p:tav tm="100000">
                                          <p:val>
                                            <p:strVal val="#ppt_w"/>
                                          </p:val>
                                        </p:tav>
                                      </p:tavLst>
                                    </p:anim>
                                    <p:anim calcmode="lin" valueType="num">
                                      <p:cBhvr>
                                        <p:cTn id="20" dur="500" fill="hold"/>
                                        <p:tgtEl>
                                          <p:spTgt spid="7"/>
                                        </p:tgtEl>
                                        <p:attrNameLst>
                                          <p:attrName>ppt_h</p:attrName>
                                        </p:attrNameLst>
                                      </p:cBhvr>
                                      <p:tavLst>
                                        <p:tav tm="0">
                                          <p:val>
                                            <p:fltVal val="0"/>
                                          </p:val>
                                        </p:tav>
                                        <p:tav tm="100000">
                                          <p:val>
                                            <p:strVal val="#ppt_h"/>
                                          </p:val>
                                        </p:tav>
                                      </p:tavLst>
                                    </p:anim>
                                  </p:childTnLst>
                                </p:cTn>
                              </p:par>
                              <p:par>
                                <p:cTn id="21" presetID="23" presetClass="entr" presetSubtype="16" fill="hold" grpId="0" nodeType="withEffect">
                                  <p:stCondLst>
                                    <p:cond delay="0"/>
                                  </p:stCondLst>
                                  <p:childTnLst>
                                    <p:set>
                                      <p:cBhvr>
                                        <p:cTn id="22" dur="1" fill="hold">
                                          <p:stCondLst>
                                            <p:cond delay="0"/>
                                          </p:stCondLst>
                                        </p:cTn>
                                        <p:tgtEl>
                                          <p:spTgt spid="8"/>
                                        </p:tgtEl>
                                        <p:attrNameLst>
                                          <p:attrName>style.visibility</p:attrName>
                                        </p:attrNameLst>
                                      </p:cBhvr>
                                      <p:to>
                                        <p:strVal val="visible"/>
                                      </p:to>
                                    </p:set>
                                    <p:anim calcmode="lin" valueType="num">
                                      <p:cBhvr>
                                        <p:cTn id="23" dur="500" fill="hold"/>
                                        <p:tgtEl>
                                          <p:spTgt spid="8"/>
                                        </p:tgtEl>
                                        <p:attrNameLst>
                                          <p:attrName>ppt_w</p:attrName>
                                        </p:attrNameLst>
                                      </p:cBhvr>
                                      <p:tavLst>
                                        <p:tav tm="0">
                                          <p:val>
                                            <p:fltVal val="0"/>
                                          </p:val>
                                        </p:tav>
                                        <p:tav tm="100000">
                                          <p:val>
                                            <p:strVal val="#ppt_w"/>
                                          </p:val>
                                        </p:tav>
                                      </p:tavLst>
                                    </p:anim>
                                    <p:anim calcmode="lin" valueType="num">
                                      <p:cBhvr>
                                        <p:cTn id="24" dur="500" fill="hold"/>
                                        <p:tgtEl>
                                          <p:spTgt spid="8"/>
                                        </p:tgtEl>
                                        <p:attrNameLst>
                                          <p:attrName>ppt_h</p:attrName>
                                        </p:attrNameLst>
                                      </p:cBhvr>
                                      <p:tavLst>
                                        <p:tav tm="0">
                                          <p:val>
                                            <p:fltVal val="0"/>
                                          </p:val>
                                        </p:tav>
                                        <p:tav tm="100000">
                                          <p:val>
                                            <p:strVal val="#ppt_h"/>
                                          </p:val>
                                        </p:tav>
                                      </p:tavLst>
                                    </p:anim>
                                  </p:childTnLst>
                                </p:cTn>
                              </p:par>
                              <p:par>
                                <p:cTn id="25" presetID="23" presetClass="entr" presetSubtype="16" fill="hold" grpId="0" nodeType="withEffect">
                                  <p:stCondLst>
                                    <p:cond delay="0"/>
                                  </p:stCondLst>
                                  <p:childTnLst>
                                    <p:set>
                                      <p:cBhvr>
                                        <p:cTn id="26" dur="1" fill="hold">
                                          <p:stCondLst>
                                            <p:cond delay="0"/>
                                          </p:stCondLst>
                                        </p:cTn>
                                        <p:tgtEl>
                                          <p:spTgt spid="9"/>
                                        </p:tgtEl>
                                        <p:attrNameLst>
                                          <p:attrName>style.visibility</p:attrName>
                                        </p:attrNameLst>
                                      </p:cBhvr>
                                      <p:to>
                                        <p:strVal val="visible"/>
                                      </p:to>
                                    </p:set>
                                    <p:anim calcmode="lin" valueType="num">
                                      <p:cBhvr>
                                        <p:cTn id="27" dur="500" fill="hold"/>
                                        <p:tgtEl>
                                          <p:spTgt spid="9"/>
                                        </p:tgtEl>
                                        <p:attrNameLst>
                                          <p:attrName>ppt_w</p:attrName>
                                        </p:attrNameLst>
                                      </p:cBhvr>
                                      <p:tavLst>
                                        <p:tav tm="0">
                                          <p:val>
                                            <p:fltVal val="0"/>
                                          </p:val>
                                        </p:tav>
                                        <p:tav tm="100000">
                                          <p:val>
                                            <p:strVal val="#ppt_w"/>
                                          </p:val>
                                        </p:tav>
                                      </p:tavLst>
                                    </p:anim>
                                    <p:anim calcmode="lin" valueType="num">
                                      <p:cBhvr>
                                        <p:cTn id="28" dur="500" fill="hold"/>
                                        <p:tgtEl>
                                          <p:spTgt spid="9"/>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P spid="5" grpId="0"/>
      <p:bldP spid="6" grpId="0"/>
      <p:bldP spid="7" grpId="0"/>
      <p:bldP spid="8" grpId="0"/>
      <p:bldP spid="9" grpId="0"/>
    </p:bldLst>
  </p:timing>
</p:sld>
</file>

<file path=ppt/slides/slide7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Content Placeholder 10"/>
          <p:cNvSpPr>
            <a:spLocks noGrp="1"/>
          </p:cNvSpPr>
          <p:nvPr>
            <p:ph sz="quarter" idx="13"/>
          </p:nvPr>
        </p:nvSpPr>
        <p:spPr>
          <a:xfrm>
            <a:off x="412375" y="2550445"/>
            <a:ext cx="7162800" cy="800219"/>
          </a:xfrm>
        </p:spPr>
        <p:txBody>
          <a:bodyPr wrap="square">
            <a:spAutoFit/>
          </a:bodyPr>
          <a:lstStyle/>
          <a:p>
            <a:pPr>
              <a:buNone/>
              <a:tabLst>
                <a:tab pos="182880" algn="l"/>
                <a:tab pos="457200" algn="l"/>
              </a:tabLst>
            </a:pPr>
            <a:r>
              <a:rPr lang="en-US" sz="2300" b="1" dirty="0" smtClean="0">
                <a:solidFill>
                  <a:schemeClr val="tx1"/>
                </a:solidFill>
                <a:latin typeface="Times New Roman" pitchFamily="18" charset="0"/>
                <a:cs typeface="Times New Roman" pitchFamily="18" charset="0"/>
              </a:rPr>
              <a:t>4. </a:t>
            </a:r>
            <a:r>
              <a:rPr lang="en-US" sz="2300" dirty="0" smtClean="0">
                <a:solidFill>
                  <a:schemeClr val="tx1"/>
                </a:solidFill>
                <a:latin typeface="Times New Roman" pitchFamily="18" charset="0"/>
                <a:cs typeface="Times New Roman" pitchFamily="18" charset="0"/>
              </a:rPr>
              <a:t>	</a:t>
            </a:r>
            <a:r>
              <a:rPr lang="en-US" sz="2300" dirty="0" smtClean="0">
                <a:solidFill>
                  <a:schemeClr val="tx1"/>
                </a:solidFill>
                <a:latin typeface="Times New Roman" pitchFamily="18" charset="0"/>
              </a:rPr>
              <a:t>(b)	 Nora was paid $</a:t>
            </a:r>
            <a:r>
              <a:rPr lang="en-US" sz="2300" i="1" dirty="0" smtClean="0">
                <a:solidFill>
                  <a:schemeClr val="tx1"/>
                </a:solidFill>
                <a:latin typeface="Times New Roman" pitchFamily="18" charset="0"/>
              </a:rPr>
              <a:t>x</a:t>
            </a:r>
            <a:r>
              <a:rPr lang="en-US" sz="2300" dirty="0" smtClean="0">
                <a:solidFill>
                  <a:schemeClr val="tx1"/>
                </a:solidFill>
                <a:latin typeface="Times New Roman" pitchFamily="18" charset="0"/>
              </a:rPr>
              <a:t> for a domestic job. Rita</a:t>
            </a:r>
            <a:br>
              <a:rPr lang="en-US" sz="2300" dirty="0" smtClean="0">
                <a:solidFill>
                  <a:schemeClr val="tx1"/>
                </a:solidFill>
                <a:latin typeface="Times New Roman" pitchFamily="18" charset="0"/>
              </a:rPr>
            </a:br>
            <a:r>
              <a:rPr lang="en-US" sz="2300" dirty="0" smtClean="0">
                <a:solidFill>
                  <a:schemeClr val="tx1"/>
                </a:solidFill>
                <a:latin typeface="Times New Roman" pitchFamily="18" charset="0"/>
              </a:rPr>
              <a:t>		 was paid $25.00 more than Nora.</a:t>
            </a:r>
          </a:p>
        </p:txBody>
      </p:sp>
      <p:sp>
        <p:nvSpPr>
          <p:cNvPr id="8" name="Notched Right Arrow 7"/>
          <p:cNvSpPr/>
          <p:nvPr/>
        </p:nvSpPr>
        <p:spPr>
          <a:xfrm>
            <a:off x="7162800" y="6019800"/>
            <a:ext cx="1782315" cy="685800"/>
          </a:xfrm>
          <a:prstGeom prst="notchedRightArrow">
            <a:avLst/>
          </a:prstGeom>
          <a:blipFill>
            <a:blip r:embed="rId2" cstate="print">
              <a:extLst>
                <a:ext uri="{BEBA8EAE-BF5A-486C-A8C5-ECC9F3942E4B}">
                  <a14:imgProps xmlns:a14="http://schemas.microsoft.com/office/drawing/2010/main" xmlns="">
                    <a14:imgLayer r:embed="rId3">
                      <a14:imgEffect>
                        <a14:brightnessContrast bright="-20000" contrast="-20000"/>
                      </a14:imgEffect>
                    </a14:imgLayer>
                  </a14:imgProps>
                </a:ex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ANSWER</a:t>
            </a:r>
            <a:endParaRPr lang="en-US" sz="2000" b="1" dirty="0">
              <a:latin typeface="Times New Roman" pitchFamily="18" charset="0"/>
              <a:cs typeface="Times New Roman" pitchFamily="18" charset="0"/>
            </a:endParaRPr>
          </a:p>
        </p:txBody>
      </p:sp>
      <p:sp>
        <p:nvSpPr>
          <p:cNvPr id="7" name="Rectangle 6"/>
          <p:cNvSpPr/>
          <p:nvPr/>
        </p:nvSpPr>
        <p:spPr>
          <a:xfrm>
            <a:off x="1412807" y="3346878"/>
            <a:ext cx="5638800" cy="800219"/>
          </a:xfrm>
          <a:prstGeom prst="rect">
            <a:avLst/>
          </a:prstGeom>
        </p:spPr>
        <p:txBody>
          <a:bodyPr wrap="square">
            <a:spAutoFit/>
          </a:bodyPr>
          <a:lstStyle/>
          <a:p>
            <a:pPr indent="-731520"/>
            <a:r>
              <a:rPr lang="en-US" sz="2300" dirty="0" smtClean="0">
                <a:latin typeface="Times New Roman" pitchFamily="18" charset="0"/>
              </a:rPr>
              <a:t>(</a:t>
            </a:r>
            <a:r>
              <a:rPr lang="en-US" sz="2300" dirty="0" err="1" smtClean="0">
                <a:latin typeface="Times New Roman" pitchFamily="18" charset="0"/>
              </a:rPr>
              <a:t>i</a:t>
            </a:r>
            <a:r>
              <a:rPr lang="en-US" sz="2300" dirty="0" smtClean="0">
                <a:latin typeface="Times New Roman" pitchFamily="18" charset="0"/>
              </a:rPr>
              <a:t>) Write an expression in </a:t>
            </a:r>
            <a:r>
              <a:rPr lang="en-US" sz="2300" i="1" dirty="0" smtClean="0">
                <a:latin typeface="Times New Roman" pitchFamily="18" charset="0"/>
              </a:rPr>
              <a:t>x</a:t>
            </a:r>
            <a:r>
              <a:rPr lang="en-US" sz="2300" dirty="0" smtClean="0">
                <a:latin typeface="Times New Roman" pitchFamily="18" charset="0"/>
              </a:rPr>
              <a:t> to represent the</a:t>
            </a:r>
            <a:br>
              <a:rPr lang="en-US" sz="2300" dirty="0" smtClean="0">
                <a:latin typeface="Times New Roman" pitchFamily="18" charset="0"/>
              </a:rPr>
            </a:br>
            <a:r>
              <a:rPr lang="en-US" sz="2300" dirty="0" smtClean="0">
                <a:latin typeface="Times New Roman" pitchFamily="18" charset="0"/>
              </a:rPr>
              <a:t>     amount of money paid to Rita.</a:t>
            </a:r>
            <a:endParaRPr lang="en-US" sz="2300" dirty="0">
              <a:latin typeface="Times New Roman" pitchFamily="18" charset="0"/>
            </a:endParaRPr>
          </a:p>
        </p:txBody>
      </p:sp>
      <p:sp>
        <p:nvSpPr>
          <p:cNvPr id="9" name="Rectangle 8"/>
          <p:cNvSpPr/>
          <p:nvPr/>
        </p:nvSpPr>
        <p:spPr>
          <a:xfrm>
            <a:off x="1402975" y="4116229"/>
            <a:ext cx="5334000" cy="800219"/>
          </a:xfrm>
          <a:prstGeom prst="rect">
            <a:avLst/>
          </a:prstGeom>
        </p:spPr>
        <p:txBody>
          <a:bodyPr wrap="square">
            <a:spAutoFit/>
          </a:bodyPr>
          <a:lstStyle/>
          <a:p>
            <a:r>
              <a:rPr lang="en-US" sz="2300" dirty="0" smtClean="0">
                <a:latin typeface="Times New Roman" pitchFamily="18" charset="0"/>
              </a:rPr>
              <a:t>(ii) The total amount of money paid to Nora</a:t>
            </a:r>
          </a:p>
          <a:p>
            <a:r>
              <a:rPr lang="en-US" sz="2300" dirty="0" smtClean="0">
                <a:latin typeface="Times New Roman" pitchFamily="18" charset="0"/>
              </a:rPr>
              <a:t>      and Rita was $281.</a:t>
            </a:r>
            <a:endParaRPr lang="en-US" sz="2300" dirty="0">
              <a:latin typeface="Times New Roman" pitchFamily="18" charset="0"/>
            </a:endParaRPr>
          </a:p>
        </p:txBody>
      </p:sp>
      <p:sp>
        <p:nvSpPr>
          <p:cNvPr id="10" name="Rectangle 9"/>
          <p:cNvSpPr/>
          <p:nvPr/>
        </p:nvSpPr>
        <p:spPr>
          <a:xfrm>
            <a:off x="1867551" y="4858565"/>
            <a:ext cx="4572000" cy="800219"/>
          </a:xfrm>
          <a:prstGeom prst="rect">
            <a:avLst/>
          </a:prstGeom>
        </p:spPr>
        <p:txBody>
          <a:bodyPr>
            <a:spAutoFit/>
          </a:bodyPr>
          <a:lstStyle/>
          <a:p>
            <a:r>
              <a:rPr lang="en-US" sz="2300" dirty="0" smtClean="0">
                <a:latin typeface="Times New Roman" pitchFamily="18" charset="0"/>
              </a:rPr>
              <a:t>a) Write an equation in </a:t>
            </a:r>
            <a:r>
              <a:rPr lang="en-US" sz="2300" i="1" dirty="0" smtClean="0">
                <a:latin typeface="Times New Roman" pitchFamily="18" charset="0"/>
              </a:rPr>
              <a:t>x</a:t>
            </a:r>
            <a:r>
              <a:rPr lang="en-US" sz="2300" dirty="0" smtClean="0">
                <a:latin typeface="Times New Roman" pitchFamily="18" charset="0"/>
              </a:rPr>
              <a:t> to represent</a:t>
            </a:r>
          </a:p>
          <a:p>
            <a:r>
              <a:rPr lang="en-US" sz="2300" dirty="0" smtClean="0">
                <a:latin typeface="Times New Roman" pitchFamily="18" charset="0"/>
              </a:rPr>
              <a:t>     this information.</a:t>
            </a:r>
            <a:endParaRPr lang="en-US" sz="2300" dirty="0">
              <a:latin typeface="Times New Roman" pitchFamily="18" charset="0"/>
            </a:endParaRPr>
          </a:p>
        </p:txBody>
      </p:sp>
      <p:sp>
        <p:nvSpPr>
          <p:cNvPr id="12" name="Rectangle 11"/>
          <p:cNvSpPr/>
          <p:nvPr/>
        </p:nvSpPr>
        <p:spPr>
          <a:xfrm>
            <a:off x="1897047" y="5705233"/>
            <a:ext cx="3510898" cy="446276"/>
          </a:xfrm>
          <a:prstGeom prst="rect">
            <a:avLst/>
          </a:prstGeom>
        </p:spPr>
        <p:txBody>
          <a:bodyPr wrap="none">
            <a:spAutoFit/>
          </a:bodyPr>
          <a:lstStyle/>
          <a:p>
            <a:r>
              <a:rPr lang="en-US" sz="2300" dirty="0" smtClean="0">
                <a:latin typeface="Times New Roman" pitchFamily="18" charset="0"/>
              </a:rPr>
              <a:t>b) Determine the value of </a:t>
            </a:r>
            <a:r>
              <a:rPr lang="en-US" sz="2300" i="1" dirty="0" smtClean="0">
                <a:latin typeface="Times New Roman" pitchFamily="18" charset="0"/>
              </a:rPr>
              <a:t>x</a:t>
            </a:r>
            <a:r>
              <a:rPr lang="en-US" sz="2300" dirty="0" smtClean="0">
                <a:latin typeface="Times New Roman" pitchFamily="18" charset="0"/>
              </a:rPr>
              <a:t>.</a:t>
            </a:r>
            <a:endParaRPr lang="en-US" sz="2300" dirty="0">
              <a:latin typeface="Times New Roman" pitchFamily="18" charset="0"/>
            </a:endParaRPr>
          </a:p>
        </p:txBody>
      </p:sp>
      <p:sp>
        <p:nvSpPr>
          <p:cNvPr id="13" name="Rectangle 12"/>
          <p:cNvSpPr/>
          <p:nvPr/>
        </p:nvSpPr>
        <p:spPr>
          <a:xfrm>
            <a:off x="6797566" y="3466981"/>
            <a:ext cx="2076493" cy="800219"/>
          </a:xfrm>
          <a:prstGeom prst="rect">
            <a:avLst/>
          </a:prstGeom>
        </p:spPr>
        <p:txBody>
          <a:bodyPr wrap="square" anchor="t" anchorCtr="1">
            <a:spAutoFit/>
          </a:bodyPr>
          <a:lstStyle/>
          <a:p>
            <a:pPr indent="-4800600" algn="r">
              <a:buFontTx/>
              <a:buNone/>
            </a:pPr>
            <a:r>
              <a:rPr lang="en-US" sz="2300" dirty="0" smtClean="0">
                <a:latin typeface="Times New Roman" pitchFamily="18" charset="0"/>
                <a:cs typeface="Times New Roman" pitchFamily="18" charset="0"/>
              </a:rPr>
              <a:t>(4 </a:t>
            </a:r>
            <a:r>
              <a:rPr lang="en-US" sz="2300" dirty="0">
                <a:latin typeface="Times New Roman" pitchFamily="18" charset="0"/>
                <a:cs typeface="Times New Roman" pitchFamily="18" charset="0"/>
              </a:rPr>
              <a:t>marks</a:t>
            </a:r>
            <a:r>
              <a:rPr lang="en-US" sz="2300" dirty="0" smtClean="0">
                <a:latin typeface="Times New Roman" pitchFamily="18" charset="0"/>
                <a:cs typeface="Times New Roman" pitchFamily="18" charset="0"/>
              </a:rPr>
              <a:t>)</a:t>
            </a:r>
            <a:br>
              <a:rPr lang="en-US" sz="2300" dirty="0" smtClean="0">
                <a:latin typeface="Times New Roman" pitchFamily="18" charset="0"/>
                <a:cs typeface="Times New Roman" pitchFamily="18" charset="0"/>
              </a:rPr>
            </a:br>
            <a:r>
              <a:rPr lang="en-US" sz="2300" dirty="0" smtClean="0">
                <a:latin typeface="Times New Roman" pitchFamily="18" charset="0"/>
                <a:cs typeface="Times New Roman" pitchFamily="18" charset="0"/>
              </a:rPr>
              <a:t>Total 10 marks</a:t>
            </a:r>
            <a:endParaRPr lang="en-US" sz="2300" dirty="0">
              <a:latin typeface="Times New Roman" pitchFamily="18" charset="0"/>
              <a:cs typeface="Times New Roman" pitchFamily="18" charset="0"/>
            </a:endParaRPr>
          </a:p>
        </p:txBody>
      </p:sp>
      <p:sp>
        <p:nvSpPr>
          <p:cNvPr id="14" name="TextBox 13"/>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4 Paper 2</a:t>
            </a:r>
          </a:p>
        </p:txBody>
      </p:sp>
      <p:sp>
        <p:nvSpPr>
          <p:cNvPr id="15" name="Rectangle 14"/>
          <p:cNvSpPr/>
          <p:nvPr/>
        </p:nvSpPr>
        <p:spPr>
          <a:xfrm>
            <a:off x="5822373" y="5739778"/>
            <a:ext cx="1371600" cy="446276"/>
          </a:xfrm>
          <a:prstGeom prst="rect">
            <a:avLst/>
          </a:prstGeom>
        </p:spPr>
        <p:txBody>
          <a:bodyPr wrap="square">
            <a:spAutoFit/>
          </a:bodyPr>
          <a:lstStyle/>
          <a:p>
            <a:pPr indent="-731520"/>
            <a:r>
              <a:rPr lang="en-US" sz="2300" dirty="0" smtClean="0">
                <a:latin typeface="Times New Roman" pitchFamily="18" charset="0"/>
              </a:rPr>
              <a:t>(1 mark)</a:t>
            </a:r>
            <a:endParaRPr lang="en-US" sz="2300" dirty="0">
              <a:latin typeface="Times New Roman" pitchFamily="18" charset="0"/>
            </a:endParaRPr>
          </a:p>
        </p:txBody>
      </p:sp>
    </p:spTree>
    <p:extLst>
      <p:ext uri="{BB962C8B-B14F-4D97-AF65-F5344CB8AC3E}">
        <p14:creationId xmlns:p14="http://schemas.microsoft.com/office/powerpoint/2010/main" xmlns="" val="71451342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withEffect">
                                  <p:stCondLst>
                                    <p:cond delay="0"/>
                                  </p:stCondLst>
                                  <p:childTnLst>
                                    <p:set>
                                      <p:cBhvr>
                                        <p:cTn id="6" dur="1" fill="hold">
                                          <p:stCondLst>
                                            <p:cond delay="0"/>
                                          </p:stCondLst>
                                        </p:cTn>
                                        <p:tgtEl>
                                          <p:spTgt spid="13"/>
                                        </p:tgtEl>
                                        <p:attrNameLst>
                                          <p:attrName>style.visibility</p:attrName>
                                        </p:attrNameLst>
                                      </p:cBhvr>
                                      <p:to>
                                        <p:strVal val="visible"/>
                                      </p:to>
                                    </p:set>
                                    <p:anim calcmode="lin" valueType="num">
                                      <p:cBhvr>
                                        <p:cTn id="7" dur="500" fill="hold"/>
                                        <p:tgtEl>
                                          <p:spTgt spid="13"/>
                                        </p:tgtEl>
                                        <p:attrNameLst>
                                          <p:attrName>ppt_w</p:attrName>
                                        </p:attrNameLst>
                                      </p:cBhvr>
                                      <p:tavLst>
                                        <p:tav tm="0">
                                          <p:val>
                                            <p:fltVal val="0"/>
                                          </p:val>
                                        </p:tav>
                                        <p:tav tm="100000">
                                          <p:val>
                                            <p:strVal val="#ppt_w"/>
                                          </p:val>
                                        </p:tav>
                                      </p:tavLst>
                                    </p:anim>
                                    <p:anim calcmode="lin" valueType="num">
                                      <p:cBhvr>
                                        <p:cTn id="8" dur="500" fill="hold"/>
                                        <p:tgtEl>
                                          <p:spTgt spid="13"/>
                                        </p:tgtEl>
                                        <p:attrNameLst>
                                          <p:attrName>ppt_h</p:attrName>
                                        </p:attrNameLst>
                                      </p:cBhvr>
                                      <p:tavLst>
                                        <p:tav tm="0">
                                          <p:val>
                                            <p:fltVal val="0"/>
                                          </p:val>
                                        </p:tav>
                                        <p:tav tm="100000">
                                          <p:val>
                                            <p:strVal val="#ppt_h"/>
                                          </p:val>
                                        </p:tav>
                                      </p:tavLst>
                                    </p:anim>
                                    <p:animEffect transition="in" filter="fade">
                                      <p:cBhvr>
                                        <p:cTn id="9" dur="500"/>
                                        <p:tgtEl>
                                          <p:spTgt spid="13"/>
                                        </p:tgtEl>
                                      </p:cBhvr>
                                    </p:animEffect>
                                  </p:childTnLst>
                                </p:cTn>
                              </p:par>
                              <p:par>
                                <p:cTn id="10" presetID="53" presetClass="entr" presetSubtype="0" fill="hold" grpId="0" nodeType="withEffect">
                                  <p:stCondLst>
                                    <p:cond delay="0"/>
                                  </p:stCondLst>
                                  <p:childTnLst>
                                    <p:set>
                                      <p:cBhvr>
                                        <p:cTn id="11" dur="1" fill="hold">
                                          <p:stCondLst>
                                            <p:cond delay="0"/>
                                          </p:stCondLst>
                                        </p:cTn>
                                        <p:tgtEl>
                                          <p:spTgt spid="7"/>
                                        </p:tgtEl>
                                        <p:attrNameLst>
                                          <p:attrName>style.visibility</p:attrName>
                                        </p:attrNameLst>
                                      </p:cBhvr>
                                      <p:to>
                                        <p:strVal val="visible"/>
                                      </p:to>
                                    </p:set>
                                    <p:anim calcmode="lin" valueType="num">
                                      <p:cBhvr>
                                        <p:cTn id="12" dur="500" fill="hold"/>
                                        <p:tgtEl>
                                          <p:spTgt spid="7"/>
                                        </p:tgtEl>
                                        <p:attrNameLst>
                                          <p:attrName>ppt_w</p:attrName>
                                        </p:attrNameLst>
                                      </p:cBhvr>
                                      <p:tavLst>
                                        <p:tav tm="0">
                                          <p:val>
                                            <p:fltVal val="0"/>
                                          </p:val>
                                        </p:tav>
                                        <p:tav tm="100000">
                                          <p:val>
                                            <p:strVal val="#ppt_w"/>
                                          </p:val>
                                        </p:tav>
                                      </p:tavLst>
                                    </p:anim>
                                    <p:anim calcmode="lin" valueType="num">
                                      <p:cBhvr>
                                        <p:cTn id="13" dur="500" fill="hold"/>
                                        <p:tgtEl>
                                          <p:spTgt spid="7"/>
                                        </p:tgtEl>
                                        <p:attrNameLst>
                                          <p:attrName>ppt_h</p:attrName>
                                        </p:attrNameLst>
                                      </p:cBhvr>
                                      <p:tavLst>
                                        <p:tav tm="0">
                                          <p:val>
                                            <p:fltVal val="0"/>
                                          </p:val>
                                        </p:tav>
                                        <p:tav tm="100000">
                                          <p:val>
                                            <p:strVal val="#ppt_h"/>
                                          </p:val>
                                        </p:tav>
                                      </p:tavLst>
                                    </p:anim>
                                    <p:animEffect transition="in" filter="fade">
                                      <p:cBhvr>
                                        <p:cTn id="14" dur="500"/>
                                        <p:tgtEl>
                                          <p:spTgt spid="7"/>
                                        </p:tgtEl>
                                      </p:cBhvr>
                                    </p:animEffect>
                                  </p:childTnLst>
                                </p:cTn>
                              </p:par>
                              <p:par>
                                <p:cTn id="15" presetID="53" presetClass="entr" presetSubtype="0" fill="hold" grpId="0" nodeType="withEffect">
                                  <p:stCondLst>
                                    <p:cond delay="0"/>
                                  </p:stCondLst>
                                  <p:childTnLst>
                                    <p:set>
                                      <p:cBhvr>
                                        <p:cTn id="16" dur="1" fill="hold">
                                          <p:stCondLst>
                                            <p:cond delay="0"/>
                                          </p:stCondLst>
                                        </p:cTn>
                                        <p:tgtEl>
                                          <p:spTgt spid="11">
                                            <p:txEl>
                                              <p:pRg st="0" end="0"/>
                                            </p:txEl>
                                          </p:spTgt>
                                        </p:tgtEl>
                                        <p:attrNameLst>
                                          <p:attrName>style.visibility</p:attrName>
                                        </p:attrNameLst>
                                      </p:cBhvr>
                                      <p:to>
                                        <p:strVal val="visible"/>
                                      </p:to>
                                    </p:set>
                                    <p:anim calcmode="lin" valueType="num">
                                      <p:cBhvr>
                                        <p:cTn id="17" dur="500" fill="hold"/>
                                        <p:tgtEl>
                                          <p:spTgt spid="11">
                                            <p:txEl>
                                              <p:pRg st="0" end="0"/>
                                            </p:txEl>
                                          </p:spTgt>
                                        </p:tgtEl>
                                        <p:attrNameLst>
                                          <p:attrName>ppt_w</p:attrName>
                                        </p:attrNameLst>
                                      </p:cBhvr>
                                      <p:tavLst>
                                        <p:tav tm="0">
                                          <p:val>
                                            <p:fltVal val="0"/>
                                          </p:val>
                                        </p:tav>
                                        <p:tav tm="100000">
                                          <p:val>
                                            <p:strVal val="#ppt_w"/>
                                          </p:val>
                                        </p:tav>
                                      </p:tavLst>
                                    </p:anim>
                                    <p:anim calcmode="lin" valueType="num">
                                      <p:cBhvr>
                                        <p:cTn id="18" dur="500" fill="hold"/>
                                        <p:tgtEl>
                                          <p:spTgt spid="11">
                                            <p:txEl>
                                              <p:pRg st="0" end="0"/>
                                            </p:txEl>
                                          </p:spTgt>
                                        </p:tgtEl>
                                        <p:attrNameLst>
                                          <p:attrName>ppt_h</p:attrName>
                                        </p:attrNameLst>
                                      </p:cBhvr>
                                      <p:tavLst>
                                        <p:tav tm="0">
                                          <p:val>
                                            <p:fltVal val="0"/>
                                          </p:val>
                                        </p:tav>
                                        <p:tav tm="100000">
                                          <p:val>
                                            <p:strVal val="#ppt_h"/>
                                          </p:val>
                                        </p:tav>
                                      </p:tavLst>
                                    </p:anim>
                                    <p:animEffect transition="in" filter="fade">
                                      <p:cBhvr>
                                        <p:cTn id="19" dur="500"/>
                                        <p:tgtEl>
                                          <p:spTgt spid="11">
                                            <p:txEl>
                                              <p:pRg st="0" end="0"/>
                                            </p:txEl>
                                          </p:spTgt>
                                        </p:tgtEl>
                                      </p:cBhvr>
                                    </p:animEffect>
                                  </p:childTnLst>
                                </p:cTn>
                              </p:par>
                            </p:childTnLst>
                          </p:cTn>
                        </p:par>
                      </p:childTnLst>
                    </p:cTn>
                  </p:par>
                  <p:par>
                    <p:cTn id="20" fill="hold">
                      <p:stCondLst>
                        <p:cond delay="indefinite"/>
                      </p:stCondLst>
                      <p:childTnLst>
                        <p:par>
                          <p:cTn id="21" fill="hold">
                            <p:stCondLst>
                              <p:cond delay="0"/>
                            </p:stCondLst>
                            <p:childTnLst>
                              <p:par>
                                <p:cTn id="22" presetID="53" presetClass="entr" presetSubtype="0" fill="hold" grpId="0" nodeType="clickEffect">
                                  <p:stCondLst>
                                    <p:cond delay="0"/>
                                  </p:stCondLst>
                                  <p:childTnLst>
                                    <p:set>
                                      <p:cBhvr>
                                        <p:cTn id="23" dur="1" fill="hold">
                                          <p:stCondLst>
                                            <p:cond delay="0"/>
                                          </p:stCondLst>
                                        </p:cTn>
                                        <p:tgtEl>
                                          <p:spTgt spid="9"/>
                                        </p:tgtEl>
                                        <p:attrNameLst>
                                          <p:attrName>style.visibility</p:attrName>
                                        </p:attrNameLst>
                                      </p:cBhvr>
                                      <p:to>
                                        <p:strVal val="visible"/>
                                      </p:to>
                                    </p:set>
                                    <p:anim calcmode="lin" valueType="num">
                                      <p:cBhvr>
                                        <p:cTn id="24" dur="500" fill="hold"/>
                                        <p:tgtEl>
                                          <p:spTgt spid="9"/>
                                        </p:tgtEl>
                                        <p:attrNameLst>
                                          <p:attrName>ppt_w</p:attrName>
                                        </p:attrNameLst>
                                      </p:cBhvr>
                                      <p:tavLst>
                                        <p:tav tm="0">
                                          <p:val>
                                            <p:fltVal val="0"/>
                                          </p:val>
                                        </p:tav>
                                        <p:tav tm="100000">
                                          <p:val>
                                            <p:strVal val="#ppt_w"/>
                                          </p:val>
                                        </p:tav>
                                      </p:tavLst>
                                    </p:anim>
                                    <p:anim calcmode="lin" valueType="num">
                                      <p:cBhvr>
                                        <p:cTn id="25" dur="500" fill="hold"/>
                                        <p:tgtEl>
                                          <p:spTgt spid="9"/>
                                        </p:tgtEl>
                                        <p:attrNameLst>
                                          <p:attrName>ppt_h</p:attrName>
                                        </p:attrNameLst>
                                      </p:cBhvr>
                                      <p:tavLst>
                                        <p:tav tm="0">
                                          <p:val>
                                            <p:fltVal val="0"/>
                                          </p:val>
                                        </p:tav>
                                        <p:tav tm="100000">
                                          <p:val>
                                            <p:strVal val="#ppt_h"/>
                                          </p:val>
                                        </p:tav>
                                      </p:tavLst>
                                    </p:anim>
                                    <p:animEffect transition="in" filter="fade">
                                      <p:cBhvr>
                                        <p:cTn id="26" dur="500"/>
                                        <p:tgtEl>
                                          <p:spTgt spid="9"/>
                                        </p:tgtEl>
                                      </p:cBhvr>
                                    </p:animEffect>
                                  </p:childTnLst>
                                </p:cTn>
                              </p:par>
                              <p:par>
                                <p:cTn id="27" presetID="53" presetClass="entr" presetSubtype="0" fill="hold" grpId="0" nodeType="withEffect">
                                  <p:stCondLst>
                                    <p:cond delay="0"/>
                                  </p:stCondLst>
                                  <p:childTnLst>
                                    <p:set>
                                      <p:cBhvr>
                                        <p:cTn id="28" dur="1" fill="hold">
                                          <p:stCondLst>
                                            <p:cond delay="0"/>
                                          </p:stCondLst>
                                        </p:cTn>
                                        <p:tgtEl>
                                          <p:spTgt spid="10"/>
                                        </p:tgtEl>
                                        <p:attrNameLst>
                                          <p:attrName>style.visibility</p:attrName>
                                        </p:attrNameLst>
                                      </p:cBhvr>
                                      <p:to>
                                        <p:strVal val="visible"/>
                                      </p:to>
                                    </p:set>
                                    <p:anim calcmode="lin" valueType="num">
                                      <p:cBhvr>
                                        <p:cTn id="29" dur="500" fill="hold"/>
                                        <p:tgtEl>
                                          <p:spTgt spid="10"/>
                                        </p:tgtEl>
                                        <p:attrNameLst>
                                          <p:attrName>ppt_w</p:attrName>
                                        </p:attrNameLst>
                                      </p:cBhvr>
                                      <p:tavLst>
                                        <p:tav tm="0">
                                          <p:val>
                                            <p:fltVal val="0"/>
                                          </p:val>
                                        </p:tav>
                                        <p:tav tm="100000">
                                          <p:val>
                                            <p:strVal val="#ppt_w"/>
                                          </p:val>
                                        </p:tav>
                                      </p:tavLst>
                                    </p:anim>
                                    <p:anim calcmode="lin" valueType="num">
                                      <p:cBhvr>
                                        <p:cTn id="30" dur="500" fill="hold"/>
                                        <p:tgtEl>
                                          <p:spTgt spid="10"/>
                                        </p:tgtEl>
                                        <p:attrNameLst>
                                          <p:attrName>ppt_h</p:attrName>
                                        </p:attrNameLst>
                                      </p:cBhvr>
                                      <p:tavLst>
                                        <p:tav tm="0">
                                          <p:val>
                                            <p:fltVal val="0"/>
                                          </p:val>
                                        </p:tav>
                                        <p:tav tm="100000">
                                          <p:val>
                                            <p:strVal val="#ppt_h"/>
                                          </p:val>
                                        </p:tav>
                                      </p:tavLst>
                                    </p:anim>
                                    <p:animEffect transition="in" filter="fade">
                                      <p:cBhvr>
                                        <p:cTn id="31" dur="500"/>
                                        <p:tgtEl>
                                          <p:spTgt spid="10"/>
                                        </p:tgtEl>
                                      </p:cBhvr>
                                    </p:animEffect>
                                  </p:childTnLst>
                                </p:cTn>
                              </p:par>
                              <p:par>
                                <p:cTn id="32" presetID="53" presetClass="entr" presetSubtype="0" fill="hold" grpId="0" nodeType="withEffect">
                                  <p:stCondLst>
                                    <p:cond delay="0"/>
                                  </p:stCondLst>
                                  <p:childTnLst>
                                    <p:set>
                                      <p:cBhvr>
                                        <p:cTn id="33" dur="1" fill="hold">
                                          <p:stCondLst>
                                            <p:cond delay="0"/>
                                          </p:stCondLst>
                                        </p:cTn>
                                        <p:tgtEl>
                                          <p:spTgt spid="12"/>
                                        </p:tgtEl>
                                        <p:attrNameLst>
                                          <p:attrName>style.visibility</p:attrName>
                                        </p:attrNameLst>
                                      </p:cBhvr>
                                      <p:to>
                                        <p:strVal val="visible"/>
                                      </p:to>
                                    </p:set>
                                    <p:anim calcmode="lin" valueType="num">
                                      <p:cBhvr>
                                        <p:cTn id="34" dur="500" fill="hold"/>
                                        <p:tgtEl>
                                          <p:spTgt spid="12"/>
                                        </p:tgtEl>
                                        <p:attrNameLst>
                                          <p:attrName>ppt_w</p:attrName>
                                        </p:attrNameLst>
                                      </p:cBhvr>
                                      <p:tavLst>
                                        <p:tav tm="0">
                                          <p:val>
                                            <p:fltVal val="0"/>
                                          </p:val>
                                        </p:tav>
                                        <p:tav tm="100000">
                                          <p:val>
                                            <p:strVal val="#ppt_w"/>
                                          </p:val>
                                        </p:tav>
                                      </p:tavLst>
                                    </p:anim>
                                    <p:anim calcmode="lin" valueType="num">
                                      <p:cBhvr>
                                        <p:cTn id="35" dur="500" fill="hold"/>
                                        <p:tgtEl>
                                          <p:spTgt spid="12"/>
                                        </p:tgtEl>
                                        <p:attrNameLst>
                                          <p:attrName>ppt_h</p:attrName>
                                        </p:attrNameLst>
                                      </p:cBhvr>
                                      <p:tavLst>
                                        <p:tav tm="0">
                                          <p:val>
                                            <p:fltVal val="0"/>
                                          </p:val>
                                        </p:tav>
                                        <p:tav tm="100000">
                                          <p:val>
                                            <p:strVal val="#ppt_h"/>
                                          </p:val>
                                        </p:tav>
                                      </p:tavLst>
                                    </p:anim>
                                    <p:animEffect transition="in" filter="fade">
                                      <p:cBhvr>
                                        <p:cTn id="36" dur="500"/>
                                        <p:tgtEl>
                                          <p:spTgt spid="12"/>
                                        </p:tgtEl>
                                      </p:cBhvr>
                                    </p:animEffect>
                                  </p:childTnLst>
                                </p:cTn>
                              </p:par>
                              <p:par>
                                <p:cTn id="37" presetID="53" presetClass="entr" presetSubtype="0" fill="hold" grpId="0" nodeType="withEffect">
                                  <p:stCondLst>
                                    <p:cond delay="0"/>
                                  </p:stCondLst>
                                  <p:childTnLst>
                                    <p:set>
                                      <p:cBhvr>
                                        <p:cTn id="38" dur="1" fill="hold">
                                          <p:stCondLst>
                                            <p:cond delay="0"/>
                                          </p:stCondLst>
                                        </p:cTn>
                                        <p:tgtEl>
                                          <p:spTgt spid="15"/>
                                        </p:tgtEl>
                                        <p:attrNameLst>
                                          <p:attrName>style.visibility</p:attrName>
                                        </p:attrNameLst>
                                      </p:cBhvr>
                                      <p:to>
                                        <p:strVal val="visible"/>
                                      </p:to>
                                    </p:set>
                                    <p:anim calcmode="lin" valueType="num">
                                      <p:cBhvr>
                                        <p:cTn id="39" dur="500" fill="hold"/>
                                        <p:tgtEl>
                                          <p:spTgt spid="15"/>
                                        </p:tgtEl>
                                        <p:attrNameLst>
                                          <p:attrName>ppt_w</p:attrName>
                                        </p:attrNameLst>
                                      </p:cBhvr>
                                      <p:tavLst>
                                        <p:tav tm="0">
                                          <p:val>
                                            <p:fltVal val="0"/>
                                          </p:val>
                                        </p:tav>
                                        <p:tav tm="100000">
                                          <p:val>
                                            <p:strVal val="#ppt_w"/>
                                          </p:val>
                                        </p:tav>
                                      </p:tavLst>
                                    </p:anim>
                                    <p:anim calcmode="lin" valueType="num">
                                      <p:cBhvr>
                                        <p:cTn id="40" dur="500" fill="hold"/>
                                        <p:tgtEl>
                                          <p:spTgt spid="15"/>
                                        </p:tgtEl>
                                        <p:attrNameLst>
                                          <p:attrName>ppt_h</p:attrName>
                                        </p:attrNameLst>
                                      </p:cBhvr>
                                      <p:tavLst>
                                        <p:tav tm="0">
                                          <p:val>
                                            <p:fltVal val="0"/>
                                          </p:val>
                                        </p:tav>
                                        <p:tav tm="100000">
                                          <p:val>
                                            <p:strVal val="#ppt_h"/>
                                          </p:val>
                                        </p:tav>
                                      </p:tavLst>
                                    </p:anim>
                                    <p:animEffect transition="in" filter="fade">
                                      <p:cBhvr>
                                        <p:cTn id="41" dur="500"/>
                                        <p:tgtEl>
                                          <p:spTgt spid="15"/>
                                        </p:tgtEl>
                                      </p:cBhvr>
                                    </p:animEffect>
                                  </p:childTnLst>
                                </p:cTn>
                              </p:par>
                            </p:childTnLst>
                          </p:cTn>
                        </p:par>
                      </p:childTnLst>
                    </p:cTn>
                  </p:par>
                  <p:par>
                    <p:cTn id="42" fill="hold">
                      <p:stCondLst>
                        <p:cond delay="indefinite"/>
                      </p:stCondLst>
                      <p:childTnLst>
                        <p:par>
                          <p:cTn id="43" fill="hold">
                            <p:stCondLst>
                              <p:cond delay="0"/>
                            </p:stCondLst>
                            <p:childTnLst>
                              <p:par>
                                <p:cTn id="44" presetID="53" presetClass="entr" presetSubtype="0" fill="hold" grpId="0" nodeType="clickEffect">
                                  <p:stCondLst>
                                    <p:cond delay="0"/>
                                  </p:stCondLst>
                                  <p:childTnLst>
                                    <p:set>
                                      <p:cBhvr>
                                        <p:cTn id="45" dur="1" fill="hold">
                                          <p:stCondLst>
                                            <p:cond delay="0"/>
                                          </p:stCondLst>
                                        </p:cTn>
                                        <p:tgtEl>
                                          <p:spTgt spid="8"/>
                                        </p:tgtEl>
                                        <p:attrNameLst>
                                          <p:attrName>style.visibility</p:attrName>
                                        </p:attrNameLst>
                                      </p:cBhvr>
                                      <p:to>
                                        <p:strVal val="visible"/>
                                      </p:to>
                                    </p:set>
                                    <p:anim calcmode="lin" valueType="num">
                                      <p:cBhvr>
                                        <p:cTn id="46" dur="500" fill="hold"/>
                                        <p:tgtEl>
                                          <p:spTgt spid="8"/>
                                        </p:tgtEl>
                                        <p:attrNameLst>
                                          <p:attrName>ppt_w</p:attrName>
                                        </p:attrNameLst>
                                      </p:cBhvr>
                                      <p:tavLst>
                                        <p:tav tm="0">
                                          <p:val>
                                            <p:fltVal val="0"/>
                                          </p:val>
                                        </p:tav>
                                        <p:tav tm="100000">
                                          <p:val>
                                            <p:strVal val="#ppt_w"/>
                                          </p:val>
                                        </p:tav>
                                      </p:tavLst>
                                    </p:anim>
                                    <p:anim calcmode="lin" valueType="num">
                                      <p:cBhvr>
                                        <p:cTn id="47" dur="500" fill="hold"/>
                                        <p:tgtEl>
                                          <p:spTgt spid="8"/>
                                        </p:tgtEl>
                                        <p:attrNameLst>
                                          <p:attrName>ppt_h</p:attrName>
                                        </p:attrNameLst>
                                      </p:cBhvr>
                                      <p:tavLst>
                                        <p:tav tm="0">
                                          <p:val>
                                            <p:fltVal val="0"/>
                                          </p:val>
                                        </p:tav>
                                        <p:tav tm="100000">
                                          <p:val>
                                            <p:strVal val="#ppt_h"/>
                                          </p:val>
                                        </p:tav>
                                      </p:tavLst>
                                    </p:anim>
                                    <p:animEffect transition="in" filter="fade">
                                      <p:cBhvr>
                                        <p:cTn id="48"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build="p"/>
      <p:bldP spid="8" grpId="0" animBg="1"/>
      <p:bldP spid="7" grpId="0"/>
      <p:bldP spid="9" grpId="0"/>
      <p:bldP spid="10" grpId="0"/>
      <p:bldP spid="12" grpId="0"/>
      <p:bldP spid="13" grpId="0"/>
      <p:bldP spid="15" grpId="0"/>
    </p:bldLst>
  </p:timing>
</p:sld>
</file>

<file path=ppt/slides/slide7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TextBox 11"/>
          <p:cNvSpPr txBox="1"/>
          <p:nvPr/>
        </p:nvSpPr>
        <p:spPr>
          <a:xfrm>
            <a:off x="219074" y="2571136"/>
            <a:ext cx="5947230" cy="789832"/>
          </a:xfrm>
          <a:prstGeom prst="rect">
            <a:avLst/>
          </a:prstGeom>
          <a:noFill/>
        </p:spPr>
        <p:txBody>
          <a:bodyPr wrap="square" rtlCol="0">
            <a:spAutoFit/>
          </a:bodyPr>
          <a:lstStyle/>
          <a:p>
            <a:pPr marL="457200" indent="-457200">
              <a:lnSpc>
                <a:spcPts val="2800"/>
              </a:lnSpc>
              <a:spcAft>
                <a:spcPct val="50000"/>
              </a:spcAft>
              <a:tabLst>
                <a:tab pos="628650" algn="l"/>
                <a:tab pos="1600200" algn="l"/>
                <a:tab pos="2398713" algn="l"/>
                <a:tab pos="2457450" algn="l"/>
                <a:tab pos="2625725" algn="l"/>
                <a:tab pos="2860675" algn="l"/>
                <a:tab pos="4003675" algn="l"/>
              </a:tabLst>
            </a:pPr>
            <a:r>
              <a:rPr lang="en-US" sz="2300" b="1" dirty="0" smtClean="0">
                <a:latin typeface="Times New Roman" pitchFamily="18" charset="0"/>
                <a:cs typeface="Times New Roman" pitchFamily="18" charset="0"/>
              </a:rPr>
              <a:t>4.</a:t>
            </a:r>
            <a:r>
              <a:rPr lang="en-US" sz="2300" dirty="0" smtClean="0">
                <a:latin typeface="Times New Roman" pitchFamily="18" charset="0"/>
                <a:cs typeface="Times New Roman" pitchFamily="18" charset="0"/>
              </a:rPr>
              <a:t>	(b)    (</a:t>
            </a:r>
            <a:r>
              <a:rPr lang="en-US" sz="2300" dirty="0" err="1" smtClean="0">
                <a:latin typeface="Times New Roman" pitchFamily="18" charset="0"/>
                <a:cs typeface="Times New Roman" pitchFamily="18" charset="0"/>
              </a:rPr>
              <a:t>i</a:t>
            </a:r>
            <a:r>
              <a:rPr lang="en-US" sz="2300" dirty="0" smtClean="0">
                <a:latin typeface="Times New Roman" pitchFamily="18" charset="0"/>
                <a:cs typeface="Times New Roman" pitchFamily="18" charset="0"/>
              </a:rPr>
              <a:t>)	</a:t>
            </a:r>
            <a:r>
              <a:rPr lang="en-US" sz="400" dirty="0" smtClean="0">
                <a:latin typeface="Times New Roman" pitchFamily="18" charset="0"/>
                <a:cs typeface="Times New Roman" pitchFamily="18" charset="0"/>
              </a:rPr>
              <a:t> </a:t>
            </a:r>
            <a:r>
              <a:rPr lang="en-US" sz="2300" dirty="0" smtClean="0">
                <a:latin typeface="Times New Roman" pitchFamily="18" charset="0"/>
                <a:cs typeface="Times New Roman" pitchFamily="18" charset="0"/>
              </a:rPr>
              <a:t>The amount of money</a:t>
            </a:r>
            <a:br>
              <a:rPr lang="en-US" sz="2300" dirty="0" smtClean="0">
                <a:latin typeface="Times New Roman" pitchFamily="18" charset="0"/>
                <a:cs typeface="Times New Roman" pitchFamily="18" charset="0"/>
              </a:rPr>
            </a:br>
            <a:r>
              <a:rPr lang="en-US" sz="2300" dirty="0" smtClean="0">
                <a:latin typeface="Times New Roman" pitchFamily="18" charset="0"/>
                <a:cs typeface="Times New Roman" pitchFamily="18" charset="0"/>
              </a:rPr>
              <a:t>		paid to Rita 	= $ (</a:t>
            </a:r>
            <a:r>
              <a:rPr lang="en-US" sz="2300" i="1" dirty="0" smtClean="0">
                <a:latin typeface="Times New Roman" pitchFamily="18" charset="0"/>
                <a:cs typeface="Times New Roman" pitchFamily="18" charset="0"/>
              </a:rPr>
              <a:t>x</a:t>
            </a:r>
            <a:r>
              <a:rPr lang="en-US" sz="2300" dirty="0" smtClean="0">
                <a:latin typeface="Times New Roman" pitchFamily="18" charset="0"/>
                <a:cs typeface="Times New Roman" pitchFamily="18" charset="0"/>
              </a:rPr>
              <a:t> + 25)</a:t>
            </a:r>
            <a:endParaRPr lang="en-US" sz="2300" dirty="0">
              <a:latin typeface="Times New Roman" pitchFamily="18" charset="0"/>
              <a:cs typeface="Times New Roman" pitchFamily="18" charset="0"/>
            </a:endParaRPr>
          </a:p>
        </p:txBody>
      </p:sp>
      <p:sp>
        <p:nvSpPr>
          <p:cNvPr id="10" name="TextBox 9"/>
          <p:cNvSpPr txBox="1"/>
          <p:nvPr/>
        </p:nvSpPr>
        <p:spPr>
          <a:xfrm>
            <a:off x="295275" y="3392128"/>
            <a:ext cx="5486400" cy="430759"/>
          </a:xfrm>
          <a:prstGeom prst="rect">
            <a:avLst/>
          </a:prstGeom>
          <a:noFill/>
        </p:spPr>
        <p:txBody>
          <a:bodyPr wrap="square" rtlCol="0">
            <a:spAutoFit/>
          </a:bodyPr>
          <a:lstStyle/>
          <a:p>
            <a:pPr marL="457200" indent="-457200">
              <a:lnSpc>
                <a:spcPts val="2800"/>
              </a:lnSpc>
              <a:spcAft>
                <a:spcPct val="50000"/>
              </a:spcAft>
              <a:tabLst>
                <a:tab pos="628650" algn="l"/>
                <a:tab pos="1539875" algn="l"/>
                <a:tab pos="1951038" algn="l"/>
              </a:tabLst>
            </a:pPr>
            <a:r>
              <a:rPr lang="en-US" sz="2300" b="1" dirty="0" smtClean="0">
                <a:latin typeface="Times New Roman" pitchFamily="18" charset="0"/>
                <a:cs typeface="Times New Roman" pitchFamily="18" charset="0"/>
              </a:rPr>
              <a:t>          </a:t>
            </a:r>
            <a:r>
              <a:rPr lang="en-US" sz="2300" dirty="0" smtClean="0">
                <a:latin typeface="Times New Roman" pitchFamily="18" charset="0"/>
                <a:cs typeface="Times New Roman" pitchFamily="18" charset="0"/>
              </a:rPr>
              <a:t>   (ii)	a)	The equation is:</a:t>
            </a:r>
            <a:endParaRPr lang="en-US" sz="2300" dirty="0">
              <a:latin typeface="Times New Roman" pitchFamily="18" charset="0"/>
              <a:cs typeface="Times New Roman" pitchFamily="18" charset="0"/>
            </a:endParaRPr>
          </a:p>
        </p:txBody>
      </p:sp>
      <p:sp>
        <p:nvSpPr>
          <p:cNvPr id="11" name="TextBox 10"/>
          <p:cNvSpPr txBox="1"/>
          <p:nvPr/>
        </p:nvSpPr>
        <p:spPr>
          <a:xfrm>
            <a:off x="2200275" y="3845290"/>
            <a:ext cx="4662714" cy="430759"/>
          </a:xfrm>
          <a:prstGeom prst="rect">
            <a:avLst/>
          </a:prstGeom>
          <a:noFill/>
        </p:spPr>
        <p:txBody>
          <a:bodyPr wrap="square" rtlCol="0">
            <a:spAutoFit/>
          </a:bodyPr>
          <a:lstStyle/>
          <a:p>
            <a:pPr marL="457200" indent="-457200">
              <a:lnSpc>
                <a:spcPts val="2800"/>
              </a:lnSpc>
              <a:spcAft>
                <a:spcPct val="50000"/>
              </a:spcAft>
              <a:tabLst>
                <a:tab pos="2003425" algn="l"/>
              </a:tabLst>
            </a:pPr>
            <a:r>
              <a:rPr lang="en-US" sz="2300" dirty="0" smtClean="0">
                <a:latin typeface="Times New Roman" pitchFamily="18" charset="0"/>
                <a:cs typeface="Times New Roman" pitchFamily="18" charset="0"/>
              </a:rPr>
              <a:t>	    </a:t>
            </a:r>
            <a:r>
              <a:rPr lang="en-US" sz="2300" i="1" dirty="0" smtClean="0">
                <a:latin typeface="Times New Roman" pitchFamily="18" charset="0"/>
                <a:cs typeface="Times New Roman" pitchFamily="18" charset="0"/>
              </a:rPr>
              <a:t>x</a:t>
            </a:r>
            <a:r>
              <a:rPr lang="en-US" sz="2300" dirty="0" smtClean="0">
                <a:latin typeface="Times New Roman" pitchFamily="18" charset="0"/>
                <a:cs typeface="Times New Roman" pitchFamily="18" charset="0"/>
              </a:rPr>
              <a:t> + </a:t>
            </a:r>
            <a:r>
              <a:rPr lang="en-US" sz="2300" i="1" dirty="0" smtClean="0">
                <a:latin typeface="Times New Roman" pitchFamily="18" charset="0"/>
                <a:cs typeface="Times New Roman" pitchFamily="18" charset="0"/>
              </a:rPr>
              <a:t>x</a:t>
            </a:r>
            <a:r>
              <a:rPr lang="en-US" sz="2300" dirty="0" smtClean="0">
                <a:latin typeface="Times New Roman" pitchFamily="18" charset="0"/>
                <a:cs typeface="Times New Roman" pitchFamily="18" charset="0"/>
              </a:rPr>
              <a:t> + 25	= 281	</a:t>
            </a:r>
            <a:r>
              <a:rPr lang="en-US" sz="2300" dirty="0" smtClean="0">
                <a:solidFill>
                  <a:srgbClr val="FF0000"/>
                </a:solidFill>
                <a:latin typeface="Times New Roman" pitchFamily="18" charset="0"/>
                <a:cs typeface="Times New Roman" pitchFamily="18" charset="0"/>
              </a:rPr>
              <a:t>(in dollars)</a:t>
            </a:r>
            <a:r>
              <a:rPr lang="en-US" sz="2300" dirty="0" smtClean="0">
                <a:latin typeface="Times New Roman" pitchFamily="18" charset="0"/>
                <a:cs typeface="Times New Roman" pitchFamily="18" charset="0"/>
              </a:rPr>
              <a:t> </a:t>
            </a:r>
            <a:endParaRPr lang="en-US" sz="2300" dirty="0">
              <a:latin typeface="Times New Roman" pitchFamily="18" charset="0"/>
              <a:cs typeface="Times New Roman" pitchFamily="18" charset="0"/>
            </a:endParaRPr>
          </a:p>
        </p:txBody>
      </p:sp>
      <p:sp>
        <p:nvSpPr>
          <p:cNvPr id="13" name="TextBox 12"/>
          <p:cNvSpPr txBox="1"/>
          <p:nvPr/>
        </p:nvSpPr>
        <p:spPr>
          <a:xfrm>
            <a:off x="2200275" y="4304946"/>
            <a:ext cx="4494160" cy="429669"/>
          </a:xfrm>
          <a:prstGeom prst="rect">
            <a:avLst/>
          </a:prstGeom>
          <a:noFill/>
        </p:spPr>
        <p:txBody>
          <a:bodyPr wrap="square" rtlCol="0">
            <a:spAutoFit/>
          </a:bodyPr>
          <a:lstStyle/>
          <a:p>
            <a:pPr marL="457200" indent="-457200">
              <a:lnSpc>
                <a:spcPts val="2800"/>
              </a:lnSpc>
              <a:spcAft>
                <a:spcPct val="50000"/>
              </a:spcAft>
              <a:tabLst>
                <a:tab pos="2003425" algn="l"/>
              </a:tabLst>
            </a:pPr>
            <a:r>
              <a:rPr lang="en-US" sz="2300" dirty="0" smtClean="0">
                <a:latin typeface="Times New Roman" pitchFamily="18" charset="0"/>
                <a:cs typeface="Times New Roman" pitchFamily="18" charset="0"/>
                <a:sym typeface="Symbol"/>
              </a:rPr>
              <a:t>	        </a:t>
            </a:r>
            <a:r>
              <a:rPr lang="en-US" sz="2300" dirty="0" smtClean="0">
                <a:latin typeface="Times New Roman" pitchFamily="18" charset="0"/>
                <a:cs typeface="Times New Roman" pitchFamily="18" charset="0"/>
              </a:rPr>
              <a:t>2</a:t>
            </a:r>
            <a:r>
              <a:rPr lang="en-US" sz="2300" i="1" dirty="0" smtClean="0">
                <a:latin typeface="Times New Roman" pitchFamily="18" charset="0"/>
                <a:cs typeface="Times New Roman" pitchFamily="18" charset="0"/>
              </a:rPr>
              <a:t>x</a:t>
            </a:r>
            <a:r>
              <a:rPr lang="en-US" sz="2300" dirty="0" smtClean="0">
                <a:latin typeface="Times New Roman" pitchFamily="18" charset="0"/>
                <a:cs typeface="Times New Roman" pitchFamily="18" charset="0"/>
              </a:rPr>
              <a:t> + 25	= 281</a:t>
            </a:r>
            <a:endParaRPr lang="en-US" sz="2300" dirty="0">
              <a:latin typeface="Times New Roman" pitchFamily="18" charset="0"/>
              <a:cs typeface="Times New Roman" pitchFamily="18" charset="0"/>
            </a:endParaRPr>
          </a:p>
        </p:txBody>
      </p:sp>
      <p:sp>
        <p:nvSpPr>
          <p:cNvPr id="15" name="TextBox 14"/>
          <p:cNvSpPr txBox="1"/>
          <p:nvPr/>
        </p:nvSpPr>
        <p:spPr>
          <a:xfrm>
            <a:off x="2259057" y="5157016"/>
            <a:ext cx="5548086" cy="430759"/>
          </a:xfrm>
          <a:prstGeom prst="rect">
            <a:avLst/>
          </a:prstGeom>
          <a:noFill/>
        </p:spPr>
        <p:txBody>
          <a:bodyPr wrap="square" rtlCol="0">
            <a:spAutoFit/>
          </a:bodyPr>
          <a:lstStyle/>
          <a:p>
            <a:pPr marL="457200" indent="-457200">
              <a:lnSpc>
                <a:spcPts val="2800"/>
              </a:lnSpc>
              <a:spcAft>
                <a:spcPct val="50000"/>
              </a:spcAft>
              <a:tabLst>
                <a:tab pos="1944688" algn="l"/>
                <a:tab pos="2003425" algn="l"/>
              </a:tabLst>
            </a:pPr>
            <a:r>
              <a:rPr lang="en-US" sz="2300" dirty="0" smtClean="0">
                <a:latin typeface="Times New Roman" pitchFamily="18" charset="0"/>
                <a:cs typeface="Times New Roman" pitchFamily="18" charset="0"/>
              </a:rPr>
              <a:t>then              </a:t>
            </a:r>
            <a:r>
              <a:rPr lang="en-US" sz="1600" dirty="0" smtClean="0">
                <a:latin typeface="Times New Roman" pitchFamily="18" charset="0"/>
                <a:cs typeface="Times New Roman" pitchFamily="18" charset="0"/>
              </a:rPr>
              <a:t> </a:t>
            </a:r>
            <a:r>
              <a:rPr lang="en-US" sz="2300" dirty="0" smtClean="0">
                <a:latin typeface="Times New Roman" pitchFamily="18" charset="0"/>
                <a:cs typeface="Times New Roman" pitchFamily="18" charset="0"/>
              </a:rPr>
              <a:t>2</a:t>
            </a:r>
            <a:r>
              <a:rPr lang="en-US" sz="2300" i="1" dirty="0" smtClean="0">
                <a:latin typeface="Times New Roman" pitchFamily="18" charset="0"/>
                <a:cs typeface="Times New Roman" pitchFamily="18" charset="0"/>
              </a:rPr>
              <a:t>x	</a:t>
            </a:r>
            <a:r>
              <a:rPr lang="en-US" sz="2300" dirty="0" smtClean="0">
                <a:latin typeface="Times New Roman" pitchFamily="18" charset="0"/>
                <a:cs typeface="Times New Roman" pitchFamily="18" charset="0"/>
              </a:rPr>
              <a:t>= 281 – 25 = 256</a:t>
            </a:r>
            <a:endParaRPr lang="en-US" sz="2300" dirty="0">
              <a:latin typeface="Times New Roman" pitchFamily="18" charset="0"/>
              <a:cs typeface="Times New Roman" pitchFamily="18" charset="0"/>
            </a:endParaRPr>
          </a:p>
        </p:txBody>
      </p:sp>
      <p:sp>
        <p:nvSpPr>
          <p:cNvPr id="17" name="TextBox 16"/>
          <p:cNvSpPr txBox="1"/>
          <p:nvPr/>
        </p:nvSpPr>
        <p:spPr>
          <a:xfrm>
            <a:off x="2259057" y="6209946"/>
            <a:ext cx="4038600" cy="451406"/>
          </a:xfrm>
          <a:prstGeom prst="rect">
            <a:avLst/>
          </a:prstGeom>
          <a:noFill/>
        </p:spPr>
        <p:txBody>
          <a:bodyPr wrap="square" rtlCol="0">
            <a:spAutoFit/>
          </a:bodyPr>
          <a:lstStyle/>
          <a:p>
            <a:pPr marL="457200" indent="-457200">
              <a:lnSpc>
                <a:spcPts val="2800"/>
              </a:lnSpc>
              <a:spcAft>
                <a:spcPct val="50000"/>
              </a:spcAft>
              <a:tabLst>
                <a:tab pos="628650" algn="l"/>
                <a:tab pos="2398713" algn="l"/>
                <a:tab pos="2457450" algn="l"/>
                <a:tab pos="2625725" algn="l"/>
                <a:tab pos="2860675" algn="l"/>
              </a:tabLst>
            </a:pPr>
            <a:r>
              <a:rPr lang="en-US" sz="2300" dirty="0" smtClean="0">
                <a:latin typeface="Times New Roman" pitchFamily="18" charset="0"/>
                <a:cs typeface="Times New Roman" pitchFamily="18" charset="0"/>
              </a:rPr>
              <a:t>Hence, </a:t>
            </a:r>
            <a:r>
              <a:rPr lang="en-US" sz="2300" i="1" dirty="0" smtClean="0">
                <a:latin typeface="Times New Roman" pitchFamily="18" charset="0"/>
                <a:cs typeface="Times New Roman" pitchFamily="18" charset="0"/>
              </a:rPr>
              <a:t>x </a:t>
            </a:r>
            <a:r>
              <a:rPr lang="en-US" sz="2300" dirty="0" smtClean="0">
                <a:latin typeface="Times New Roman" pitchFamily="18" charset="0"/>
                <a:cs typeface="Times New Roman" pitchFamily="18" charset="0"/>
              </a:rPr>
              <a:t>= </a:t>
            </a:r>
            <a:r>
              <a:rPr lang="en-US" sz="2300" dirty="0" smtClean="0">
                <a:solidFill>
                  <a:srgbClr val="FF0000"/>
                </a:solidFill>
                <a:latin typeface="Times New Roman" pitchFamily="18" charset="0"/>
                <a:cs typeface="Times New Roman" pitchFamily="18" charset="0"/>
              </a:rPr>
              <a:t>128</a:t>
            </a:r>
            <a:r>
              <a:rPr lang="en-US" sz="2300" dirty="0" smtClean="0">
                <a:latin typeface="Times New Roman" pitchFamily="18" charset="0"/>
                <a:cs typeface="Times New Roman" pitchFamily="18" charset="0"/>
              </a:rPr>
              <a:t>.</a:t>
            </a:r>
            <a:endParaRPr lang="en-US" sz="2300" dirty="0">
              <a:solidFill>
                <a:srgbClr val="FF0000"/>
              </a:solidFill>
              <a:latin typeface="Times New Roman" pitchFamily="18" charset="0"/>
              <a:cs typeface="Times New Roman" pitchFamily="18" charset="0"/>
            </a:endParaRPr>
          </a:p>
        </p:txBody>
      </p:sp>
      <p:grpSp>
        <p:nvGrpSpPr>
          <p:cNvPr id="2" name="Group 17"/>
          <p:cNvGrpSpPr/>
          <p:nvPr/>
        </p:nvGrpSpPr>
        <p:grpSpPr>
          <a:xfrm>
            <a:off x="2259057" y="5553530"/>
            <a:ext cx="4038600" cy="698500"/>
            <a:chOff x="2381864" y="5500914"/>
            <a:chExt cx="4038600" cy="698500"/>
          </a:xfrm>
        </p:grpSpPr>
        <p:sp>
          <p:nvSpPr>
            <p:cNvPr id="16" name="TextBox 15"/>
            <p:cNvSpPr txBox="1"/>
            <p:nvPr/>
          </p:nvSpPr>
          <p:spPr>
            <a:xfrm>
              <a:off x="2381864" y="5676546"/>
              <a:ext cx="4038600" cy="430759"/>
            </a:xfrm>
            <a:prstGeom prst="rect">
              <a:avLst/>
            </a:prstGeom>
            <a:noFill/>
          </p:spPr>
          <p:txBody>
            <a:bodyPr wrap="square" rtlCol="0">
              <a:spAutoFit/>
            </a:bodyPr>
            <a:lstStyle/>
            <a:p>
              <a:pPr marL="457200" indent="-457200">
                <a:lnSpc>
                  <a:spcPts val="2800"/>
                </a:lnSpc>
                <a:spcAft>
                  <a:spcPct val="50000"/>
                </a:spcAft>
                <a:tabLst>
                  <a:tab pos="628650" algn="l"/>
                  <a:tab pos="1943100" algn="l"/>
                  <a:tab pos="2398713" algn="l"/>
                  <a:tab pos="2457450" algn="l"/>
                  <a:tab pos="2625725" algn="l"/>
                  <a:tab pos="2860675" algn="l"/>
                </a:tabLst>
              </a:pPr>
              <a:r>
                <a:rPr lang="en-US" sz="2300" dirty="0" smtClean="0">
                  <a:latin typeface="Times New Roman" pitchFamily="18" charset="0"/>
                  <a:cs typeface="Times New Roman" pitchFamily="18" charset="0"/>
                </a:rPr>
                <a:t>So   	             </a:t>
              </a:r>
              <a:r>
                <a:rPr lang="en-US" sz="2300" i="1" dirty="0" smtClean="0">
                  <a:latin typeface="Times New Roman" pitchFamily="18" charset="0"/>
                  <a:cs typeface="Times New Roman" pitchFamily="18" charset="0"/>
                </a:rPr>
                <a:t>x	</a:t>
              </a:r>
              <a:r>
                <a:rPr lang="en-US" sz="2300" dirty="0" smtClean="0">
                  <a:latin typeface="Times New Roman" pitchFamily="18" charset="0"/>
                  <a:cs typeface="Times New Roman" pitchFamily="18" charset="0"/>
                </a:rPr>
                <a:t>= 	      = 128</a:t>
              </a:r>
              <a:endParaRPr lang="en-US" sz="2300" dirty="0">
                <a:latin typeface="Times New Roman" pitchFamily="18" charset="0"/>
                <a:cs typeface="Times New Roman" pitchFamily="18" charset="0"/>
              </a:endParaRPr>
            </a:p>
          </p:txBody>
        </p:sp>
        <p:pic>
          <p:nvPicPr>
            <p:cNvPr id="1026" name="Picture 2" descr="\\172.16.2.26\Conver\CARRIBEAN\MATHEMATICS_VOL-1_PPT_DESIGN\Incoming\Volume_01\Equations\Revision_Exam_4_Paper_2\Eqn030.wmf"/>
            <p:cNvPicPr>
              <a:picLocks noChangeAspect="1" noChangeArrowheads="1"/>
            </p:cNvPicPr>
            <p:nvPr/>
          </p:nvPicPr>
          <p:blipFill>
            <a:blip r:embed="rId2" cstate="print"/>
            <a:srcRect/>
            <a:stretch>
              <a:fillRect/>
            </a:stretch>
          </p:blipFill>
          <p:spPr bwMode="auto">
            <a:xfrm>
              <a:off x="4720476" y="5500914"/>
              <a:ext cx="520700" cy="698500"/>
            </a:xfrm>
            <a:prstGeom prst="rect">
              <a:avLst/>
            </a:prstGeom>
            <a:noFill/>
          </p:spPr>
        </p:pic>
      </p:grpSp>
      <p:sp>
        <p:nvSpPr>
          <p:cNvPr id="21" name="TextBox 20"/>
          <p:cNvSpPr txBox="1"/>
          <p:nvPr/>
        </p:nvSpPr>
        <p:spPr>
          <a:xfrm>
            <a:off x="295275" y="4730436"/>
            <a:ext cx="9220200" cy="430759"/>
          </a:xfrm>
          <a:prstGeom prst="rect">
            <a:avLst/>
          </a:prstGeom>
          <a:noFill/>
        </p:spPr>
        <p:txBody>
          <a:bodyPr wrap="square" rtlCol="0">
            <a:spAutoFit/>
          </a:bodyPr>
          <a:lstStyle/>
          <a:p>
            <a:pPr marL="457200" indent="-457200">
              <a:lnSpc>
                <a:spcPts val="2800"/>
              </a:lnSpc>
              <a:spcAft>
                <a:spcPct val="50000"/>
              </a:spcAft>
              <a:tabLst>
                <a:tab pos="628650" algn="l"/>
                <a:tab pos="1539875" algn="l"/>
                <a:tab pos="1951038" algn="l"/>
                <a:tab pos="3886200" algn="l"/>
              </a:tabLst>
            </a:pPr>
            <a:r>
              <a:rPr lang="en-US" sz="2300" b="1" dirty="0" smtClean="0">
                <a:latin typeface="Times New Roman" pitchFamily="18" charset="0"/>
                <a:cs typeface="Times New Roman" pitchFamily="18" charset="0"/>
              </a:rPr>
              <a:t>          </a:t>
            </a:r>
            <a:r>
              <a:rPr lang="en-US" sz="2300" dirty="0" smtClean="0">
                <a:latin typeface="Times New Roman" pitchFamily="18" charset="0"/>
                <a:cs typeface="Times New Roman" pitchFamily="18" charset="0"/>
              </a:rPr>
              <a:t>   	b)	Since     2</a:t>
            </a:r>
            <a:r>
              <a:rPr lang="en-US" sz="2300" i="1" dirty="0" smtClean="0">
                <a:latin typeface="Times New Roman" pitchFamily="18" charset="0"/>
                <a:cs typeface="Times New Roman" pitchFamily="18" charset="0"/>
              </a:rPr>
              <a:t>x</a:t>
            </a:r>
            <a:r>
              <a:rPr lang="en-US" sz="2300" dirty="0" smtClean="0">
                <a:latin typeface="Times New Roman" pitchFamily="18" charset="0"/>
                <a:cs typeface="Times New Roman" pitchFamily="18" charset="0"/>
              </a:rPr>
              <a:t> + 25	</a:t>
            </a:r>
            <a:r>
              <a:rPr lang="en-US" sz="700" dirty="0" smtClean="0">
                <a:latin typeface="Times New Roman" pitchFamily="18" charset="0"/>
                <a:cs typeface="Times New Roman" pitchFamily="18" charset="0"/>
              </a:rPr>
              <a:t> </a:t>
            </a:r>
            <a:r>
              <a:rPr lang="en-US" sz="2300" dirty="0" smtClean="0">
                <a:latin typeface="Times New Roman" pitchFamily="18" charset="0"/>
                <a:cs typeface="Times New Roman" pitchFamily="18" charset="0"/>
              </a:rPr>
              <a:t>= 281</a:t>
            </a:r>
            <a:endParaRPr lang="en-US" sz="2300" dirty="0">
              <a:latin typeface="Times New Roman" pitchFamily="18" charset="0"/>
              <a:cs typeface="Times New Roman" pitchFamily="18" charset="0"/>
            </a:endParaRPr>
          </a:p>
        </p:txBody>
      </p:sp>
      <p:sp>
        <p:nvSpPr>
          <p:cNvPr id="14" name="TextBox 13"/>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4 Paper 2</a:t>
            </a:r>
          </a:p>
        </p:txBody>
      </p:sp>
    </p:spTree>
    <p:extLst>
      <p:ext uri="{BB962C8B-B14F-4D97-AF65-F5344CB8AC3E}">
        <p14:creationId xmlns:p14="http://schemas.microsoft.com/office/powerpoint/2010/main" xmlns="" val="186244745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p:cTn id="7" dur="500" fill="hold"/>
                                        <p:tgtEl>
                                          <p:spTgt spid="12"/>
                                        </p:tgtEl>
                                        <p:attrNameLst>
                                          <p:attrName>ppt_w</p:attrName>
                                        </p:attrNameLst>
                                      </p:cBhvr>
                                      <p:tavLst>
                                        <p:tav tm="0">
                                          <p:val>
                                            <p:fltVal val="0"/>
                                          </p:val>
                                        </p:tav>
                                        <p:tav tm="100000">
                                          <p:val>
                                            <p:strVal val="#ppt_w"/>
                                          </p:val>
                                        </p:tav>
                                      </p:tavLst>
                                    </p:anim>
                                    <p:anim calcmode="lin" valueType="num">
                                      <p:cBhvr>
                                        <p:cTn id="8" dur="500" fill="hold"/>
                                        <p:tgtEl>
                                          <p:spTgt spid="12"/>
                                        </p:tgtEl>
                                        <p:attrNameLst>
                                          <p:attrName>ppt_h</p:attrName>
                                        </p:attrNameLst>
                                      </p:cBhvr>
                                      <p:tavLst>
                                        <p:tav tm="0">
                                          <p:val>
                                            <p:fltVal val="0"/>
                                          </p:val>
                                        </p:tav>
                                        <p:tav tm="100000">
                                          <p:val>
                                            <p:strVal val="#ppt_h"/>
                                          </p:val>
                                        </p:tav>
                                      </p:tavLst>
                                    </p:anim>
                                  </p:childTnLst>
                                </p:cTn>
                              </p:par>
                              <p:par>
                                <p:cTn id="9" presetID="23" presetClass="entr" presetSubtype="16" fill="hold" grpId="0" nodeType="withEffect">
                                  <p:stCondLst>
                                    <p:cond delay="0"/>
                                  </p:stCondLst>
                                  <p:childTnLst>
                                    <p:set>
                                      <p:cBhvr>
                                        <p:cTn id="10" dur="1" fill="hold">
                                          <p:stCondLst>
                                            <p:cond delay="0"/>
                                          </p:stCondLst>
                                        </p:cTn>
                                        <p:tgtEl>
                                          <p:spTgt spid="10"/>
                                        </p:tgtEl>
                                        <p:attrNameLst>
                                          <p:attrName>style.visibility</p:attrName>
                                        </p:attrNameLst>
                                      </p:cBhvr>
                                      <p:to>
                                        <p:strVal val="visible"/>
                                      </p:to>
                                    </p:set>
                                    <p:anim calcmode="lin" valueType="num">
                                      <p:cBhvr>
                                        <p:cTn id="11" dur="500" fill="hold"/>
                                        <p:tgtEl>
                                          <p:spTgt spid="10"/>
                                        </p:tgtEl>
                                        <p:attrNameLst>
                                          <p:attrName>ppt_w</p:attrName>
                                        </p:attrNameLst>
                                      </p:cBhvr>
                                      <p:tavLst>
                                        <p:tav tm="0">
                                          <p:val>
                                            <p:fltVal val="0"/>
                                          </p:val>
                                        </p:tav>
                                        <p:tav tm="100000">
                                          <p:val>
                                            <p:strVal val="#ppt_w"/>
                                          </p:val>
                                        </p:tav>
                                      </p:tavLst>
                                    </p:anim>
                                    <p:anim calcmode="lin" valueType="num">
                                      <p:cBhvr>
                                        <p:cTn id="12" dur="500" fill="hold"/>
                                        <p:tgtEl>
                                          <p:spTgt spid="10"/>
                                        </p:tgtEl>
                                        <p:attrNameLst>
                                          <p:attrName>ppt_h</p:attrName>
                                        </p:attrNameLst>
                                      </p:cBhvr>
                                      <p:tavLst>
                                        <p:tav tm="0">
                                          <p:val>
                                            <p:fltVal val="0"/>
                                          </p:val>
                                        </p:tav>
                                        <p:tav tm="100000">
                                          <p:val>
                                            <p:strVal val="#ppt_h"/>
                                          </p:val>
                                        </p:tav>
                                      </p:tavLst>
                                    </p:anim>
                                  </p:childTnLst>
                                </p:cTn>
                              </p:par>
                              <p:par>
                                <p:cTn id="13" presetID="23" presetClass="entr" presetSubtype="16" fill="hold" grpId="0" nodeType="withEffect">
                                  <p:stCondLst>
                                    <p:cond delay="0"/>
                                  </p:stCondLst>
                                  <p:childTnLst>
                                    <p:set>
                                      <p:cBhvr>
                                        <p:cTn id="14" dur="1" fill="hold">
                                          <p:stCondLst>
                                            <p:cond delay="0"/>
                                          </p:stCondLst>
                                        </p:cTn>
                                        <p:tgtEl>
                                          <p:spTgt spid="11"/>
                                        </p:tgtEl>
                                        <p:attrNameLst>
                                          <p:attrName>style.visibility</p:attrName>
                                        </p:attrNameLst>
                                      </p:cBhvr>
                                      <p:to>
                                        <p:strVal val="visible"/>
                                      </p:to>
                                    </p:set>
                                    <p:anim calcmode="lin" valueType="num">
                                      <p:cBhvr>
                                        <p:cTn id="15" dur="500" fill="hold"/>
                                        <p:tgtEl>
                                          <p:spTgt spid="11"/>
                                        </p:tgtEl>
                                        <p:attrNameLst>
                                          <p:attrName>ppt_w</p:attrName>
                                        </p:attrNameLst>
                                      </p:cBhvr>
                                      <p:tavLst>
                                        <p:tav tm="0">
                                          <p:val>
                                            <p:fltVal val="0"/>
                                          </p:val>
                                        </p:tav>
                                        <p:tav tm="100000">
                                          <p:val>
                                            <p:strVal val="#ppt_w"/>
                                          </p:val>
                                        </p:tav>
                                      </p:tavLst>
                                    </p:anim>
                                    <p:anim calcmode="lin" valueType="num">
                                      <p:cBhvr>
                                        <p:cTn id="16" dur="500" fill="hold"/>
                                        <p:tgtEl>
                                          <p:spTgt spid="11"/>
                                        </p:tgtEl>
                                        <p:attrNameLst>
                                          <p:attrName>ppt_h</p:attrName>
                                        </p:attrNameLst>
                                      </p:cBhvr>
                                      <p:tavLst>
                                        <p:tav tm="0">
                                          <p:val>
                                            <p:fltVal val="0"/>
                                          </p:val>
                                        </p:tav>
                                        <p:tav tm="100000">
                                          <p:val>
                                            <p:strVal val="#ppt_h"/>
                                          </p:val>
                                        </p:tav>
                                      </p:tavLst>
                                    </p:anim>
                                  </p:childTnLst>
                                </p:cTn>
                              </p:par>
                              <p:par>
                                <p:cTn id="17" presetID="23" presetClass="entr" presetSubtype="16" fill="hold" grpId="0" nodeType="withEffect">
                                  <p:stCondLst>
                                    <p:cond delay="0"/>
                                  </p:stCondLst>
                                  <p:childTnLst>
                                    <p:set>
                                      <p:cBhvr>
                                        <p:cTn id="18" dur="1" fill="hold">
                                          <p:stCondLst>
                                            <p:cond delay="0"/>
                                          </p:stCondLst>
                                        </p:cTn>
                                        <p:tgtEl>
                                          <p:spTgt spid="13"/>
                                        </p:tgtEl>
                                        <p:attrNameLst>
                                          <p:attrName>style.visibility</p:attrName>
                                        </p:attrNameLst>
                                      </p:cBhvr>
                                      <p:to>
                                        <p:strVal val="visible"/>
                                      </p:to>
                                    </p:set>
                                    <p:anim calcmode="lin" valueType="num">
                                      <p:cBhvr>
                                        <p:cTn id="19" dur="500" fill="hold"/>
                                        <p:tgtEl>
                                          <p:spTgt spid="13"/>
                                        </p:tgtEl>
                                        <p:attrNameLst>
                                          <p:attrName>ppt_w</p:attrName>
                                        </p:attrNameLst>
                                      </p:cBhvr>
                                      <p:tavLst>
                                        <p:tav tm="0">
                                          <p:val>
                                            <p:fltVal val="0"/>
                                          </p:val>
                                        </p:tav>
                                        <p:tav tm="100000">
                                          <p:val>
                                            <p:strVal val="#ppt_w"/>
                                          </p:val>
                                        </p:tav>
                                      </p:tavLst>
                                    </p:anim>
                                    <p:anim calcmode="lin" valueType="num">
                                      <p:cBhvr>
                                        <p:cTn id="20" dur="500" fill="hold"/>
                                        <p:tgtEl>
                                          <p:spTgt spid="13"/>
                                        </p:tgtEl>
                                        <p:attrNameLst>
                                          <p:attrName>ppt_h</p:attrName>
                                        </p:attrNameLst>
                                      </p:cBhvr>
                                      <p:tavLst>
                                        <p:tav tm="0">
                                          <p:val>
                                            <p:fltVal val="0"/>
                                          </p:val>
                                        </p:tav>
                                        <p:tav tm="100000">
                                          <p:val>
                                            <p:strVal val="#ppt_h"/>
                                          </p:val>
                                        </p:tav>
                                      </p:tavLst>
                                    </p:anim>
                                  </p:childTnLst>
                                </p:cTn>
                              </p:par>
                              <p:par>
                                <p:cTn id="21" presetID="23" presetClass="entr" presetSubtype="16" fill="hold" grpId="0" nodeType="withEffect">
                                  <p:stCondLst>
                                    <p:cond delay="0"/>
                                  </p:stCondLst>
                                  <p:childTnLst>
                                    <p:set>
                                      <p:cBhvr>
                                        <p:cTn id="22" dur="1" fill="hold">
                                          <p:stCondLst>
                                            <p:cond delay="0"/>
                                          </p:stCondLst>
                                        </p:cTn>
                                        <p:tgtEl>
                                          <p:spTgt spid="21"/>
                                        </p:tgtEl>
                                        <p:attrNameLst>
                                          <p:attrName>style.visibility</p:attrName>
                                        </p:attrNameLst>
                                      </p:cBhvr>
                                      <p:to>
                                        <p:strVal val="visible"/>
                                      </p:to>
                                    </p:set>
                                    <p:anim calcmode="lin" valueType="num">
                                      <p:cBhvr>
                                        <p:cTn id="23" dur="500" fill="hold"/>
                                        <p:tgtEl>
                                          <p:spTgt spid="21"/>
                                        </p:tgtEl>
                                        <p:attrNameLst>
                                          <p:attrName>ppt_w</p:attrName>
                                        </p:attrNameLst>
                                      </p:cBhvr>
                                      <p:tavLst>
                                        <p:tav tm="0">
                                          <p:val>
                                            <p:fltVal val="0"/>
                                          </p:val>
                                        </p:tav>
                                        <p:tav tm="100000">
                                          <p:val>
                                            <p:strVal val="#ppt_w"/>
                                          </p:val>
                                        </p:tav>
                                      </p:tavLst>
                                    </p:anim>
                                    <p:anim calcmode="lin" valueType="num">
                                      <p:cBhvr>
                                        <p:cTn id="24" dur="500" fill="hold"/>
                                        <p:tgtEl>
                                          <p:spTgt spid="21"/>
                                        </p:tgtEl>
                                        <p:attrNameLst>
                                          <p:attrName>ppt_h</p:attrName>
                                        </p:attrNameLst>
                                      </p:cBhvr>
                                      <p:tavLst>
                                        <p:tav tm="0">
                                          <p:val>
                                            <p:fltVal val="0"/>
                                          </p:val>
                                        </p:tav>
                                        <p:tav tm="100000">
                                          <p:val>
                                            <p:strVal val="#ppt_h"/>
                                          </p:val>
                                        </p:tav>
                                      </p:tavLst>
                                    </p:anim>
                                  </p:childTnLst>
                                </p:cTn>
                              </p:par>
                              <p:par>
                                <p:cTn id="25" presetID="23" presetClass="entr" presetSubtype="16" fill="hold" grpId="0" nodeType="withEffect">
                                  <p:stCondLst>
                                    <p:cond delay="0"/>
                                  </p:stCondLst>
                                  <p:childTnLst>
                                    <p:set>
                                      <p:cBhvr>
                                        <p:cTn id="26" dur="1" fill="hold">
                                          <p:stCondLst>
                                            <p:cond delay="0"/>
                                          </p:stCondLst>
                                        </p:cTn>
                                        <p:tgtEl>
                                          <p:spTgt spid="15"/>
                                        </p:tgtEl>
                                        <p:attrNameLst>
                                          <p:attrName>style.visibility</p:attrName>
                                        </p:attrNameLst>
                                      </p:cBhvr>
                                      <p:to>
                                        <p:strVal val="visible"/>
                                      </p:to>
                                    </p:set>
                                    <p:anim calcmode="lin" valueType="num">
                                      <p:cBhvr>
                                        <p:cTn id="27" dur="500" fill="hold"/>
                                        <p:tgtEl>
                                          <p:spTgt spid="15"/>
                                        </p:tgtEl>
                                        <p:attrNameLst>
                                          <p:attrName>ppt_w</p:attrName>
                                        </p:attrNameLst>
                                      </p:cBhvr>
                                      <p:tavLst>
                                        <p:tav tm="0">
                                          <p:val>
                                            <p:fltVal val="0"/>
                                          </p:val>
                                        </p:tav>
                                        <p:tav tm="100000">
                                          <p:val>
                                            <p:strVal val="#ppt_w"/>
                                          </p:val>
                                        </p:tav>
                                      </p:tavLst>
                                    </p:anim>
                                    <p:anim calcmode="lin" valueType="num">
                                      <p:cBhvr>
                                        <p:cTn id="28" dur="500" fill="hold"/>
                                        <p:tgtEl>
                                          <p:spTgt spid="15"/>
                                        </p:tgtEl>
                                        <p:attrNameLst>
                                          <p:attrName>ppt_h</p:attrName>
                                        </p:attrNameLst>
                                      </p:cBhvr>
                                      <p:tavLst>
                                        <p:tav tm="0">
                                          <p:val>
                                            <p:fltVal val="0"/>
                                          </p:val>
                                        </p:tav>
                                        <p:tav tm="100000">
                                          <p:val>
                                            <p:strVal val="#ppt_h"/>
                                          </p:val>
                                        </p:tav>
                                      </p:tavLst>
                                    </p:anim>
                                  </p:childTnLst>
                                </p:cTn>
                              </p:par>
                              <p:par>
                                <p:cTn id="29" presetID="23" presetClass="entr" presetSubtype="16" fill="hold" nodeType="withEffect">
                                  <p:stCondLst>
                                    <p:cond delay="0"/>
                                  </p:stCondLst>
                                  <p:childTnLst>
                                    <p:set>
                                      <p:cBhvr>
                                        <p:cTn id="30" dur="1" fill="hold">
                                          <p:stCondLst>
                                            <p:cond delay="0"/>
                                          </p:stCondLst>
                                        </p:cTn>
                                        <p:tgtEl>
                                          <p:spTgt spid="2"/>
                                        </p:tgtEl>
                                        <p:attrNameLst>
                                          <p:attrName>style.visibility</p:attrName>
                                        </p:attrNameLst>
                                      </p:cBhvr>
                                      <p:to>
                                        <p:strVal val="visible"/>
                                      </p:to>
                                    </p:set>
                                    <p:anim calcmode="lin" valueType="num">
                                      <p:cBhvr>
                                        <p:cTn id="31" dur="500" fill="hold"/>
                                        <p:tgtEl>
                                          <p:spTgt spid="2"/>
                                        </p:tgtEl>
                                        <p:attrNameLst>
                                          <p:attrName>ppt_w</p:attrName>
                                        </p:attrNameLst>
                                      </p:cBhvr>
                                      <p:tavLst>
                                        <p:tav tm="0">
                                          <p:val>
                                            <p:fltVal val="0"/>
                                          </p:val>
                                        </p:tav>
                                        <p:tav tm="100000">
                                          <p:val>
                                            <p:strVal val="#ppt_w"/>
                                          </p:val>
                                        </p:tav>
                                      </p:tavLst>
                                    </p:anim>
                                    <p:anim calcmode="lin" valueType="num">
                                      <p:cBhvr>
                                        <p:cTn id="32" dur="500" fill="hold"/>
                                        <p:tgtEl>
                                          <p:spTgt spid="2"/>
                                        </p:tgtEl>
                                        <p:attrNameLst>
                                          <p:attrName>ppt_h</p:attrName>
                                        </p:attrNameLst>
                                      </p:cBhvr>
                                      <p:tavLst>
                                        <p:tav tm="0">
                                          <p:val>
                                            <p:fltVal val="0"/>
                                          </p:val>
                                        </p:tav>
                                        <p:tav tm="100000">
                                          <p:val>
                                            <p:strVal val="#ppt_h"/>
                                          </p:val>
                                        </p:tav>
                                      </p:tavLst>
                                    </p:anim>
                                  </p:childTnLst>
                                </p:cTn>
                              </p:par>
                              <p:par>
                                <p:cTn id="33" presetID="23" presetClass="entr" presetSubtype="16" fill="hold" grpId="0" nodeType="withEffect">
                                  <p:stCondLst>
                                    <p:cond delay="0"/>
                                  </p:stCondLst>
                                  <p:childTnLst>
                                    <p:set>
                                      <p:cBhvr>
                                        <p:cTn id="34" dur="1" fill="hold">
                                          <p:stCondLst>
                                            <p:cond delay="0"/>
                                          </p:stCondLst>
                                        </p:cTn>
                                        <p:tgtEl>
                                          <p:spTgt spid="17"/>
                                        </p:tgtEl>
                                        <p:attrNameLst>
                                          <p:attrName>style.visibility</p:attrName>
                                        </p:attrNameLst>
                                      </p:cBhvr>
                                      <p:to>
                                        <p:strVal val="visible"/>
                                      </p:to>
                                    </p:set>
                                    <p:anim calcmode="lin" valueType="num">
                                      <p:cBhvr>
                                        <p:cTn id="35" dur="500" fill="hold"/>
                                        <p:tgtEl>
                                          <p:spTgt spid="17"/>
                                        </p:tgtEl>
                                        <p:attrNameLst>
                                          <p:attrName>ppt_w</p:attrName>
                                        </p:attrNameLst>
                                      </p:cBhvr>
                                      <p:tavLst>
                                        <p:tav tm="0">
                                          <p:val>
                                            <p:fltVal val="0"/>
                                          </p:val>
                                        </p:tav>
                                        <p:tav tm="100000">
                                          <p:val>
                                            <p:strVal val="#ppt_w"/>
                                          </p:val>
                                        </p:tav>
                                      </p:tavLst>
                                    </p:anim>
                                    <p:anim calcmode="lin" valueType="num">
                                      <p:cBhvr>
                                        <p:cTn id="36" dur="500" fill="hold"/>
                                        <p:tgtEl>
                                          <p:spTgt spid="17"/>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P spid="10" grpId="0"/>
      <p:bldP spid="11" grpId="0"/>
      <p:bldP spid="13" grpId="0"/>
      <p:bldP spid="15" grpId="0"/>
      <p:bldP spid="17" grpId="0"/>
      <p:bldP spid="21" grpId="0"/>
    </p:bldLst>
  </p:timing>
</p:sld>
</file>

<file path=ppt/slides/slide7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Content Placeholder 10"/>
          <p:cNvSpPr>
            <a:spLocks noGrp="1"/>
          </p:cNvSpPr>
          <p:nvPr>
            <p:ph sz="quarter" idx="13"/>
          </p:nvPr>
        </p:nvSpPr>
        <p:spPr>
          <a:xfrm>
            <a:off x="457200" y="2819400"/>
            <a:ext cx="7162800" cy="1508105"/>
          </a:xfrm>
        </p:spPr>
        <p:txBody>
          <a:bodyPr wrap="square">
            <a:spAutoFit/>
          </a:bodyPr>
          <a:lstStyle/>
          <a:p>
            <a:pPr>
              <a:buNone/>
              <a:tabLst>
                <a:tab pos="182880" algn="l"/>
                <a:tab pos="457200" algn="l"/>
              </a:tabLst>
            </a:pPr>
            <a:r>
              <a:rPr lang="en-US" sz="2300" b="1" dirty="0" smtClean="0">
                <a:solidFill>
                  <a:schemeClr val="tx1"/>
                </a:solidFill>
                <a:latin typeface="Times New Roman" pitchFamily="18" charset="0"/>
                <a:cs typeface="Times New Roman" pitchFamily="18" charset="0"/>
              </a:rPr>
              <a:t>5. </a:t>
            </a:r>
            <a:r>
              <a:rPr lang="en-US" sz="2300" dirty="0" smtClean="0">
                <a:solidFill>
                  <a:schemeClr val="tx1"/>
                </a:solidFill>
                <a:latin typeface="Times New Roman" pitchFamily="18" charset="0"/>
                <a:cs typeface="Times New Roman" pitchFamily="18" charset="0"/>
              </a:rPr>
              <a:t>	</a:t>
            </a:r>
            <a:r>
              <a:rPr lang="en-US" sz="2300" dirty="0" smtClean="0">
                <a:solidFill>
                  <a:schemeClr val="tx1"/>
                </a:solidFill>
                <a:latin typeface="Times New Roman" pitchFamily="18" charset="0"/>
              </a:rPr>
              <a:t>(a)	 </a:t>
            </a:r>
            <a:r>
              <a:rPr lang="en-US" sz="2300" dirty="0" err="1" smtClean="0">
                <a:solidFill>
                  <a:schemeClr val="tx1"/>
                </a:solidFill>
                <a:latin typeface="Times New Roman" pitchFamily="18" charset="0"/>
              </a:rPr>
              <a:t>Nyla</a:t>
            </a:r>
            <a:r>
              <a:rPr lang="en-US" sz="2300" dirty="0" smtClean="0">
                <a:solidFill>
                  <a:schemeClr val="tx1"/>
                </a:solidFill>
                <a:latin typeface="Times New Roman" pitchFamily="18" charset="0"/>
              </a:rPr>
              <a:t> invested $8 000 in a Savings Account</a:t>
            </a:r>
            <a:br>
              <a:rPr lang="en-US" sz="2300" dirty="0" smtClean="0">
                <a:solidFill>
                  <a:schemeClr val="tx1"/>
                </a:solidFill>
                <a:latin typeface="Times New Roman" pitchFamily="18" charset="0"/>
              </a:rPr>
            </a:br>
            <a:r>
              <a:rPr lang="en-US" sz="2300" dirty="0" smtClean="0">
                <a:solidFill>
                  <a:schemeClr val="tx1"/>
                </a:solidFill>
                <a:latin typeface="Times New Roman" pitchFamily="18" charset="0"/>
              </a:rPr>
              <a:t>          at a Credit Union at 7% simple interest per</a:t>
            </a:r>
            <a:br>
              <a:rPr lang="en-US" sz="2300" dirty="0" smtClean="0">
                <a:solidFill>
                  <a:schemeClr val="tx1"/>
                </a:solidFill>
                <a:latin typeface="Times New Roman" pitchFamily="18" charset="0"/>
              </a:rPr>
            </a:br>
            <a:r>
              <a:rPr lang="en-US" sz="2300" dirty="0" smtClean="0">
                <a:solidFill>
                  <a:schemeClr val="tx1"/>
                </a:solidFill>
                <a:latin typeface="Times New Roman" pitchFamily="18" charset="0"/>
              </a:rPr>
              <a:t>          annum.</a:t>
            </a:r>
            <a:br>
              <a:rPr lang="en-US" sz="2300" dirty="0" smtClean="0">
                <a:solidFill>
                  <a:schemeClr val="tx1"/>
                </a:solidFill>
                <a:latin typeface="Times New Roman" pitchFamily="18" charset="0"/>
              </a:rPr>
            </a:br>
            <a:r>
              <a:rPr lang="en-US" sz="2300" dirty="0" smtClean="0">
                <a:solidFill>
                  <a:schemeClr val="tx1"/>
                </a:solidFill>
                <a:latin typeface="Times New Roman" pitchFamily="18" charset="0"/>
              </a:rPr>
              <a:t>          Calculate</a:t>
            </a:r>
          </a:p>
        </p:txBody>
      </p:sp>
      <p:sp>
        <p:nvSpPr>
          <p:cNvPr id="8" name="Notched Right Arrow 7"/>
          <p:cNvSpPr/>
          <p:nvPr/>
        </p:nvSpPr>
        <p:spPr>
          <a:xfrm>
            <a:off x="7162800" y="6019800"/>
            <a:ext cx="1782315" cy="685800"/>
          </a:xfrm>
          <a:prstGeom prst="notchedRightArrow">
            <a:avLst/>
          </a:prstGeom>
          <a:blipFill>
            <a:blip r:embed="rId2" cstate="print">
              <a:extLst>
                <a:ext uri="{BEBA8EAE-BF5A-486C-A8C5-ECC9F3942E4B}">
                  <a14:imgProps xmlns:a14="http://schemas.microsoft.com/office/drawing/2010/main" xmlns="">
                    <a14:imgLayer r:embed="rId3">
                      <a14:imgEffect>
                        <a14:brightnessContrast bright="-20000" contrast="-20000"/>
                      </a14:imgEffect>
                    </a14:imgLayer>
                  </a14:imgProps>
                </a:ex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ANSWER</a:t>
            </a:r>
            <a:endParaRPr lang="en-US" sz="2000" b="1" dirty="0">
              <a:latin typeface="Times New Roman" pitchFamily="18" charset="0"/>
              <a:cs typeface="Times New Roman" pitchFamily="18" charset="0"/>
            </a:endParaRPr>
          </a:p>
        </p:txBody>
      </p:sp>
      <p:sp>
        <p:nvSpPr>
          <p:cNvPr id="16" name="Rectangle 15"/>
          <p:cNvSpPr/>
          <p:nvPr/>
        </p:nvSpPr>
        <p:spPr>
          <a:xfrm>
            <a:off x="7221681" y="4551218"/>
            <a:ext cx="1322798" cy="446276"/>
          </a:xfrm>
          <a:prstGeom prst="rect">
            <a:avLst/>
          </a:prstGeom>
        </p:spPr>
        <p:txBody>
          <a:bodyPr wrap="none">
            <a:spAutoFit/>
          </a:bodyPr>
          <a:lstStyle/>
          <a:p>
            <a:r>
              <a:rPr lang="en-US" sz="2300" dirty="0" smtClean="0">
                <a:latin typeface="Times New Roman" pitchFamily="18" charset="0"/>
              </a:rPr>
              <a:t>(2 marks)</a:t>
            </a:r>
            <a:endParaRPr lang="en-US" sz="2300" dirty="0">
              <a:latin typeface="Times New Roman" pitchFamily="18" charset="0"/>
            </a:endParaRPr>
          </a:p>
        </p:txBody>
      </p:sp>
      <p:sp>
        <p:nvSpPr>
          <p:cNvPr id="7" name="Rectangle 6"/>
          <p:cNvSpPr/>
          <p:nvPr/>
        </p:nvSpPr>
        <p:spPr>
          <a:xfrm>
            <a:off x="1447800" y="4533781"/>
            <a:ext cx="5638800" cy="446276"/>
          </a:xfrm>
          <a:prstGeom prst="rect">
            <a:avLst/>
          </a:prstGeom>
        </p:spPr>
        <p:txBody>
          <a:bodyPr wrap="square">
            <a:spAutoFit/>
          </a:bodyPr>
          <a:lstStyle/>
          <a:p>
            <a:pPr indent="-731520"/>
            <a:r>
              <a:rPr lang="en-US" sz="2300" dirty="0" smtClean="0">
                <a:latin typeface="Times New Roman" pitchFamily="18" charset="0"/>
              </a:rPr>
              <a:t>(</a:t>
            </a:r>
            <a:r>
              <a:rPr lang="en-US" sz="2300" dirty="0" err="1" smtClean="0">
                <a:latin typeface="Times New Roman" pitchFamily="18" charset="0"/>
              </a:rPr>
              <a:t>i</a:t>
            </a:r>
            <a:r>
              <a:rPr lang="en-US" sz="2300" dirty="0" smtClean="0">
                <a:latin typeface="Times New Roman" pitchFamily="18" charset="0"/>
              </a:rPr>
              <a:t>) the interest earned at the end of 18 months.</a:t>
            </a:r>
            <a:endParaRPr lang="en-US" sz="2300" dirty="0">
              <a:latin typeface="Times New Roman" pitchFamily="18" charset="0"/>
            </a:endParaRPr>
          </a:p>
        </p:txBody>
      </p:sp>
      <p:sp>
        <p:nvSpPr>
          <p:cNvPr id="6" name="TextBox 5"/>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4 Paper 2</a:t>
            </a:r>
          </a:p>
        </p:txBody>
      </p:sp>
    </p:spTree>
    <p:extLst>
      <p:ext uri="{BB962C8B-B14F-4D97-AF65-F5344CB8AC3E}">
        <p14:creationId xmlns:p14="http://schemas.microsoft.com/office/powerpoint/2010/main" xmlns="" val="71451342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16"/>
                                        </p:tgtEl>
                                        <p:attrNameLst>
                                          <p:attrName>style.visibility</p:attrName>
                                        </p:attrNameLst>
                                      </p:cBhvr>
                                      <p:to>
                                        <p:strVal val="visible"/>
                                      </p:to>
                                    </p:set>
                                    <p:anim calcmode="lin" valueType="num">
                                      <p:cBhvr>
                                        <p:cTn id="7" dur="500" fill="hold"/>
                                        <p:tgtEl>
                                          <p:spTgt spid="16"/>
                                        </p:tgtEl>
                                        <p:attrNameLst>
                                          <p:attrName>ppt_w</p:attrName>
                                        </p:attrNameLst>
                                      </p:cBhvr>
                                      <p:tavLst>
                                        <p:tav tm="0">
                                          <p:val>
                                            <p:fltVal val="0"/>
                                          </p:val>
                                        </p:tav>
                                        <p:tav tm="100000">
                                          <p:val>
                                            <p:strVal val="#ppt_w"/>
                                          </p:val>
                                        </p:tav>
                                      </p:tavLst>
                                    </p:anim>
                                    <p:anim calcmode="lin" valueType="num">
                                      <p:cBhvr>
                                        <p:cTn id="8" dur="500" fill="hold"/>
                                        <p:tgtEl>
                                          <p:spTgt spid="16"/>
                                        </p:tgtEl>
                                        <p:attrNameLst>
                                          <p:attrName>ppt_h</p:attrName>
                                        </p:attrNameLst>
                                      </p:cBhvr>
                                      <p:tavLst>
                                        <p:tav tm="0">
                                          <p:val>
                                            <p:fltVal val="0"/>
                                          </p:val>
                                        </p:tav>
                                        <p:tav tm="100000">
                                          <p:val>
                                            <p:strVal val="#ppt_h"/>
                                          </p:val>
                                        </p:tav>
                                      </p:tavLst>
                                    </p:anim>
                                  </p:childTnLst>
                                </p:cTn>
                              </p:par>
                              <p:par>
                                <p:cTn id="9" presetID="23" presetClass="entr" presetSubtype="16" fill="hold" grpId="0" nodeType="withEffect">
                                  <p:stCondLst>
                                    <p:cond delay="0"/>
                                  </p:stCondLst>
                                  <p:childTnLst>
                                    <p:set>
                                      <p:cBhvr>
                                        <p:cTn id="10" dur="1" fill="hold">
                                          <p:stCondLst>
                                            <p:cond delay="0"/>
                                          </p:stCondLst>
                                        </p:cTn>
                                        <p:tgtEl>
                                          <p:spTgt spid="11">
                                            <p:txEl>
                                              <p:pRg st="0" end="0"/>
                                            </p:txEl>
                                          </p:spTgt>
                                        </p:tgtEl>
                                        <p:attrNameLst>
                                          <p:attrName>style.visibility</p:attrName>
                                        </p:attrNameLst>
                                      </p:cBhvr>
                                      <p:to>
                                        <p:strVal val="visible"/>
                                      </p:to>
                                    </p:set>
                                    <p:anim calcmode="lin" valueType="num">
                                      <p:cBhvr>
                                        <p:cTn id="11" dur="500" fill="hold"/>
                                        <p:tgtEl>
                                          <p:spTgt spid="11">
                                            <p:txEl>
                                              <p:pRg st="0" end="0"/>
                                            </p:txEl>
                                          </p:spTgt>
                                        </p:tgtEl>
                                        <p:attrNameLst>
                                          <p:attrName>ppt_w</p:attrName>
                                        </p:attrNameLst>
                                      </p:cBhvr>
                                      <p:tavLst>
                                        <p:tav tm="0">
                                          <p:val>
                                            <p:fltVal val="0"/>
                                          </p:val>
                                        </p:tav>
                                        <p:tav tm="100000">
                                          <p:val>
                                            <p:strVal val="#ppt_w"/>
                                          </p:val>
                                        </p:tav>
                                      </p:tavLst>
                                    </p:anim>
                                    <p:anim calcmode="lin" valueType="num">
                                      <p:cBhvr>
                                        <p:cTn id="12" dur="500" fill="hold"/>
                                        <p:tgtEl>
                                          <p:spTgt spid="11">
                                            <p:txEl>
                                              <p:pRg st="0" end="0"/>
                                            </p:txEl>
                                          </p:spTgt>
                                        </p:tgtEl>
                                        <p:attrNameLst>
                                          <p:attrName>ppt_h</p:attrName>
                                        </p:attrNameLst>
                                      </p:cBhvr>
                                      <p:tavLst>
                                        <p:tav tm="0">
                                          <p:val>
                                            <p:fltVal val="0"/>
                                          </p:val>
                                        </p:tav>
                                        <p:tav tm="100000">
                                          <p:val>
                                            <p:strVal val="#ppt_h"/>
                                          </p:val>
                                        </p:tav>
                                      </p:tavLst>
                                    </p:anim>
                                  </p:childTnLst>
                                </p:cTn>
                              </p:par>
                            </p:childTnLst>
                          </p:cTn>
                        </p:par>
                      </p:childTnLst>
                    </p:cTn>
                  </p:par>
                  <p:par>
                    <p:cTn id="13" fill="hold">
                      <p:stCondLst>
                        <p:cond delay="indefinite"/>
                      </p:stCondLst>
                      <p:childTnLst>
                        <p:par>
                          <p:cTn id="14" fill="hold">
                            <p:stCondLst>
                              <p:cond delay="0"/>
                            </p:stCondLst>
                            <p:childTnLst>
                              <p:par>
                                <p:cTn id="15" presetID="23" presetClass="entr" presetSubtype="16" fill="hold" grpId="0" nodeType="clickEffect">
                                  <p:stCondLst>
                                    <p:cond delay="0"/>
                                  </p:stCondLst>
                                  <p:childTnLst>
                                    <p:set>
                                      <p:cBhvr>
                                        <p:cTn id="16" dur="1" fill="hold">
                                          <p:stCondLst>
                                            <p:cond delay="0"/>
                                          </p:stCondLst>
                                        </p:cTn>
                                        <p:tgtEl>
                                          <p:spTgt spid="7"/>
                                        </p:tgtEl>
                                        <p:attrNameLst>
                                          <p:attrName>style.visibility</p:attrName>
                                        </p:attrNameLst>
                                      </p:cBhvr>
                                      <p:to>
                                        <p:strVal val="visible"/>
                                      </p:to>
                                    </p:set>
                                    <p:anim calcmode="lin" valueType="num">
                                      <p:cBhvr>
                                        <p:cTn id="17" dur="500" fill="hold"/>
                                        <p:tgtEl>
                                          <p:spTgt spid="7"/>
                                        </p:tgtEl>
                                        <p:attrNameLst>
                                          <p:attrName>ppt_w</p:attrName>
                                        </p:attrNameLst>
                                      </p:cBhvr>
                                      <p:tavLst>
                                        <p:tav tm="0">
                                          <p:val>
                                            <p:fltVal val="0"/>
                                          </p:val>
                                        </p:tav>
                                        <p:tav tm="100000">
                                          <p:val>
                                            <p:strVal val="#ppt_w"/>
                                          </p:val>
                                        </p:tav>
                                      </p:tavLst>
                                    </p:anim>
                                    <p:anim calcmode="lin" valueType="num">
                                      <p:cBhvr>
                                        <p:cTn id="18" dur="500" fill="hold"/>
                                        <p:tgtEl>
                                          <p:spTgt spid="7"/>
                                        </p:tgtEl>
                                        <p:attrNameLst>
                                          <p:attrName>ppt_h</p:attrName>
                                        </p:attrNameLst>
                                      </p:cBhvr>
                                      <p:tavLst>
                                        <p:tav tm="0">
                                          <p:val>
                                            <p:fltVal val="0"/>
                                          </p:val>
                                        </p:tav>
                                        <p:tav tm="100000">
                                          <p:val>
                                            <p:strVal val="#ppt_h"/>
                                          </p:val>
                                        </p:tav>
                                      </p:tavLst>
                                    </p:anim>
                                  </p:childTnLst>
                                </p:cTn>
                              </p:par>
                            </p:childTnLst>
                          </p:cTn>
                        </p:par>
                      </p:childTnLst>
                    </p:cTn>
                  </p:par>
                  <p:par>
                    <p:cTn id="19" fill="hold">
                      <p:stCondLst>
                        <p:cond delay="indefinite"/>
                      </p:stCondLst>
                      <p:childTnLst>
                        <p:par>
                          <p:cTn id="20" fill="hold">
                            <p:stCondLst>
                              <p:cond delay="0"/>
                            </p:stCondLst>
                            <p:childTnLst>
                              <p:par>
                                <p:cTn id="21" presetID="3" presetClass="entr" presetSubtype="10" fill="hold" grpId="0" nodeType="clickEffect">
                                  <p:stCondLst>
                                    <p:cond delay="0"/>
                                  </p:stCondLst>
                                  <p:childTnLst>
                                    <p:set>
                                      <p:cBhvr>
                                        <p:cTn id="22" dur="1" fill="hold">
                                          <p:stCondLst>
                                            <p:cond delay="0"/>
                                          </p:stCondLst>
                                        </p:cTn>
                                        <p:tgtEl>
                                          <p:spTgt spid="8"/>
                                        </p:tgtEl>
                                        <p:attrNameLst>
                                          <p:attrName>style.visibility</p:attrName>
                                        </p:attrNameLst>
                                      </p:cBhvr>
                                      <p:to>
                                        <p:strVal val="visible"/>
                                      </p:to>
                                    </p:set>
                                    <p:animEffect transition="in" filter="blinds(horizontal)">
                                      <p:cBhvr>
                                        <p:cTn id="23"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build="p"/>
      <p:bldP spid="8" grpId="0" animBg="1"/>
      <p:bldP spid="16" grpId="0"/>
      <p:bldP spid="7" grpId="0"/>
    </p:bldLst>
  </p:timing>
</p:sld>
</file>

<file path=ppt/slides/slide7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TextBox 11"/>
          <p:cNvSpPr txBox="1"/>
          <p:nvPr/>
        </p:nvSpPr>
        <p:spPr>
          <a:xfrm>
            <a:off x="381000" y="2944760"/>
            <a:ext cx="7391400" cy="446276"/>
          </a:xfrm>
          <a:prstGeom prst="rect">
            <a:avLst/>
          </a:prstGeom>
          <a:noFill/>
        </p:spPr>
        <p:txBody>
          <a:bodyPr wrap="square" rtlCol="0">
            <a:spAutoFit/>
          </a:bodyPr>
          <a:lstStyle/>
          <a:p>
            <a:pPr marL="457200" indent="-457200">
              <a:spcAft>
                <a:spcPct val="50000"/>
              </a:spcAft>
              <a:tabLst>
                <a:tab pos="3657600" algn="l"/>
              </a:tabLst>
            </a:pPr>
            <a:r>
              <a:rPr lang="en-US" sz="2300" b="1" dirty="0" smtClean="0">
                <a:latin typeface="Times New Roman" pitchFamily="18" charset="0"/>
                <a:cs typeface="Times New Roman" pitchFamily="18" charset="0"/>
              </a:rPr>
              <a:t>5.</a:t>
            </a:r>
            <a:r>
              <a:rPr lang="en-US" sz="2300" dirty="0" smtClean="0">
                <a:latin typeface="Times New Roman" pitchFamily="18" charset="0"/>
                <a:cs typeface="Times New Roman" pitchFamily="18" charset="0"/>
              </a:rPr>
              <a:t>	(a)   (</a:t>
            </a:r>
            <a:r>
              <a:rPr lang="en-US" sz="2300" dirty="0" err="1" smtClean="0">
                <a:latin typeface="Times New Roman" pitchFamily="18" charset="0"/>
                <a:cs typeface="Times New Roman" pitchFamily="18" charset="0"/>
              </a:rPr>
              <a:t>i</a:t>
            </a:r>
            <a:r>
              <a:rPr lang="en-US" sz="2300" dirty="0" smtClean="0">
                <a:latin typeface="Times New Roman" pitchFamily="18" charset="0"/>
                <a:cs typeface="Times New Roman" pitchFamily="18" charset="0"/>
              </a:rPr>
              <a:t>) The principal,	</a:t>
            </a:r>
            <a:r>
              <a:rPr lang="en-US" sz="2300" i="1" dirty="0" smtClean="0">
                <a:latin typeface="Times New Roman" pitchFamily="18" charset="0"/>
                <a:cs typeface="Times New Roman" pitchFamily="18" charset="0"/>
              </a:rPr>
              <a:t>P</a:t>
            </a:r>
            <a:r>
              <a:rPr lang="en-US" sz="2300" dirty="0" smtClean="0">
                <a:latin typeface="Times New Roman" pitchFamily="18" charset="0"/>
                <a:cs typeface="Times New Roman" pitchFamily="18" charset="0"/>
              </a:rPr>
              <a:t> = $8 000</a:t>
            </a:r>
            <a:endParaRPr lang="en-US" sz="2300" dirty="0">
              <a:latin typeface="Times New Roman" pitchFamily="18" charset="0"/>
              <a:cs typeface="Times New Roman" pitchFamily="18" charset="0"/>
            </a:endParaRPr>
          </a:p>
        </p:txBody>
      </p:sp>
      <p:sp>
        <p:nvSpPr>
          <p:cNvPr id="10" name="TextBox 9"/>
          <p:cNvSpPr txBox="1"/>
          <p:nvPr/>
        </p:nvSpPr>
        <p:spPr>
          <a:xfrm>
            <a:off x="1715728" y="3466981"/>
            <a:ext cx="5486400" cy="800219"/>
          </a:xfrm>
          <a:prstGeom prst="rect">
            <a:avLst/>
          </a:prstGeom>
          <a:noFill/>
        </p:spPr>
        <p:txBody>
          <a:bodyPr wrap="square" rtlCol="0">
            <a:spAutoFit/>
          </a:bodyPr>
          <a:lstStyle/>
          <a:p>
            <a:pPr indent="-457200">
              <a:spcAft>
                <a:spcPct val="50000"/>
              </a:spcAft>
              <a:tabLst>
                <a:tab pos="628650" algn="l"/>
                <a:tab pos="2339975" algn="l"/>
              </a:tabLst>
            </a:pPr>
            <a:r>
              <a:rPr lang="en-US" sz="2300" dirty="0" smtClean="0">
                <a:latin typeface="Times New Roman" pitchFamily="18" charset="0"/>
                <a:cs typeface="Times New Roman" pitchFamily="18" charset="0"/>
              </a:rPr>
              <a:t>The rate %</a:t>
            </a:r>
            <a:br>
              <a:rPr lang="en-US" sz="2300" dirty="0" smtClean="0">
                <a:latin typeface="Times New Roman" pitchFamily="18" charset="0"/>
                <a:cs typeface="Times New Roman" pitchFamily="18" charset="0"/>
              </a:rPr>
            </a:br>
            <a:r>
              <a:rPr lang="en-US" sz="2300" dirty="0" smtClean="0">
                <a:latin typeface="Times New Roman" pitchFamily="18" charset="0"/>
                <a:cs typeface="Times New Roman" pitchFamily="18" charset="0"/>
              </a:rPr>
              <a:t>per annum,	</a:t>
            </a:r>
            <a:r>
              <a:rPr lang="en-US" sz="2300" i="1" dirty="0" smtClean="0">
                <a:latin typeface="Times New Roman" pitchFamily="18" charset="0"/>
                <a:cs typeface="Times New Roman" pitchFamily="18" charset="0"/>
              </a:rPr>
              <a:t>R</a:t>
            </a:r>
            <a:r>
              <a:rPr lang="en-US" sz="2300" dirty="0" smtClean="0">
                <a:latin typeface="Times New Roman" pitchFamily="18" charset="0"/>
                <a:cs typeface="Times New Roman" pitchFamily="18" charset="0"/>
              </a:rPr>
              <a:t> = 7%</a:t>
            </a:r>
            <a:endParaRPr lang="en-US" sz="2300" dirty="0">
              <a:latin typeface="Times New Roman" pitchFamily="18" charset="0"/>
              <a:cs typeface="Times New Roman" pitchFamily="18" charset="0"/>
            </a:endParaRPr>
          </a:p>
        </p:txBody>
      </p:sp>
      <p:sp>
        <p:nvSpPr>
          <p:cNvPr id="18" name="TextBox 17"/>
          <p:cNvSpPr txBox="1"/>
          <p:nvPr/>
        </p:nvSpPr>
        <p:spPr>
          <a:xfrm>
            <a:off x="1713271" y="4371532"/>
            <a:ext cx="6287729" cy="446276"/>
          </a:xfrm>
          <a:prstGeom prst="rect">
            <a:avLst/>
          </a:prstGeom>
          <a:noFill/>
        </p:spPr>
        <p:txBody>
          <a:bodyPr wrap="square" rtlCol="0">
            <a:spAutoFit/>
          </a:bodyPr>
          <a:lstStyle/>
          <a:p>
            <a:pPr marL="457200" indent="-457200">
              <a:spcAft>
                <a:spcPct val="50000"/>
              </a:spcAft>
              <a:tabLst>
                <a:tab pos="2339975" algn="l"/>
              </a:tabLst>
            </a:pPr>
            <a:r>
              <a:rPr lang="en-US" sz="2300" dirty="0" smtClean="0">
                <a:latin typeface="Times New Roman" pitchFamily="18" charset="0"/>
                <a:cs typeface="Times New Roman" pitchFamily="18" charset="0"/>
              </a:rPr>
              <a:t>The time,	</a:t>
            </a:r>
            <a:r>
              <a:rPr lang="en-US" sz="2300" i="1" dirty="0" smtClean="0">
                <a:latin typeface="Times New Roman" pitchFamily="18" charset="0"/>
                <a:cs typeface="Times New Roman" pitchFamily="18" charset="0"/>
              </a:rPr>
              <a:t>T</a:t>
            </a:r>
            <a:r>
              <a:rPr lang="en-US" sz="2300" dirty="0" smtClean="0">
                <a:latin typeface="Times New Roman" pitchFamily="18" charset="0"/>
                <a:cs typeface="Times New Roman" pitchFamily="18" charset="0"/>
              </a:rPr>
              <a:t> = 18 months</a:t>
            </a:r>
            <a:endParaRPr lang="en-US" sz="2300" dirty="0">
              <a:latin typeface="Times New Roman" pitchFamily="18" charset="0"/>
              <a:cs typeface="Times New Roman" pitchFamily="18" charset="0"/>
            </a:endParaRPr>
          </a:p>
        </p:txBody>
      </p:sp>
      <p:pic>
        <p:nvPicPr>
          <p:cNvPr id="2050" name="Picture 2" descr="\\172.16.2.26\Conver\CARRIBEAN\MATHEMATICS_VOL-1_PPT_DESIGN\Incoming\Volume_01\Equations\Revision_Exam_4_Paper_2\Eqn031.wmf"/>
          <p:cNvPicPr>
            <a:picLocks noChangeAspect="1" noChangeArrowheads="1"/>
          </p:cNvPicPr>
          <p:nvPr/>
        </p:nvPicPr>
        <p:blipFill>
          <a:blip r:embed="rId2" cstate="print"/>
          <a:srcRect/>
          <a:stretch>
            <a:fillRect/>
          </a:stretch>
        </p:blipFill>
        <p:spPr bwMode="auto">
          <a:xfrm>
            <a:off x="4360196" y="4864100"/>
            <a:ext cx="1155700" cy="698500"/>
          </a:xfrm>
          <a:prstGeom prst="rect">
            <a:avLst/>
          </a:prstGeom>
          <a:noFill/>
        </p:spPr>
      </p:pic>
      <p:sp>
        <p:nvSpPr>
          <p:cNvPr id="6" name="TextBox 5"/>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4 Paper 2</a:t>
            </a:r>
          </a:p>
        </p:txBody>
      </p:sp>
    </p:spTree>
    <p:extLst>
      <p:ext uri="{BB962C8B-B14F-4D97-AF65-F5344CB8AC3E}">
        <p14:creationId xmlns:p14="http://schemas.microsoft.com/office/powerpoint/2010/main" xmlns="" val="186244745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p:cTn id="7" dur="500" fill="hold"/>
                                        <p:tgtEl>
                                          <p:spTgt spid="12"/>
                                        </p:tgtEl>
                                        <p:attrNameLst>
                                          <p:attrName>ppt_w</p:attrName>
                                        </p:attrNameLst>
                                      </p:cBhvr>
                                      <p:tavLst>
                                        <p:tav tm="0">
                                          <p:val>
                                            <p:fltVal val="0"/>
                                          </p:val>
                                        </p:tav>
                                        <p:tav tm="100000">
                                          <p:val>
                                            <p:strVal val="#ppt_w"/>
                                          </p:val>
                                        </p:tav>
                                      </p:tavLst>
                                    </p:anim>
                                    <p:anim calcmode="lin" valueType="num">
                                      <p:cBhvr>
                                        <p:cTn id="8" dur="500" fill="hold"/>
                                        <p:tgtEl>
                                          <p:spTgt spid="12"/>
                                        </p:tgtEl>
                                        <p:attrNameLst>
                                          <p:attrName>ppt_h</p:attrName>
                                        </p:attrNameLst>
                                      </p:cBhvr>
                                      <p:tavLst>
                                        <p:tav tm="0">
                                          <p:val>
                                            <p:fltVal val="0"/>
                                          </p:val>
                                        </p:tav>
                                        <p:tav tm="100000">
                                          <p:val>
                                            <p:strVal val="#ppt_h"/>
                                          </p:val>
                                        </p:tav>
                                      </p:tavLst>
                                    </p:anim>
                                  </p:childTnLst>
                                </p:cTn>
                              </p:par>
                              <p:par>
                                <p:cTn id="9" presetID="23" presetClass="entr" presetSubtype="16" fill="hold" grpId="0" nodeType="withEffect">
                                  <p:stCondLst>
                                    <p:cond delay="0"/>
                                  </p:stCondLst>
                                  <p:childTnLst>
                                    <p:set>
                                      <p:cBhvr>
                                        <p:cTn id="10" dur="1" fill="hold">
                                          <p:stCondLst>
                                            <p:cond delay="0"/>
                                          </p:stCondLst>
                                        </p:cTn>
                                        <p:tgtEl>
                                          <p:spTgt spid="10"/>
                                        </p:tgtEl>
                                        <p:attrNameLst>
                                          <p:attrName>style.visibility</p:attrName>
                                        </p:attrNameLst>
                                      </p:cBhvr>
                                      <p:to>
                                        <p:strVal val="visible"/>
                                      </p:to>
                                    </p:set>
                                    <p:anim calcmode="lin" valueType="num">
                                      <p:cBhvr>
                                        <p:cTn id="11" dur="500" fill="hold"/>
                                        <p:tgtEl>
                                          <p:spTgt spid="10"/>
                                        </p:tgtEl>
                                        <p:attrNameLst>
                                          <p:attrName>ppt_w</p:attrName>
                                        </p:attrNameLst>
                                      </p:cBhvr>
                                      <p:tavLst>
                                        <p:tav tm="0">
                                          <p:val>
                                            <p:fltVal val="0"/>
                                          </p:val>
                                        </p:tav>
                                        <p:tav tm="100000">
                                          <p:val>
                                            <p:strVal val="#ppt_w"/>
                                          </p:val>
                                        </p:tav>
                                      </p:tavLst>
                                    </p:anim>
                                    <p:anim calcmode="lin" valueType="num">
                                      <p:cBhvr>
                                        <p:cTn id="12" dur="500" fill="hold"/>
                                        <p:tgtEl>
                                          <p:spTgt spid="10"/>
                                        </p:tgtEl>
                                        <p:attrNameLst>
                                          <p:attrName>ppt_h</p:attrName>
                                        </p:attrNameLst>
                                      </p:cBhvr>
                                      <p:tavLst>
                                        <p:tav tm="0">
                                          <p:val>
                                            <p:fltVal val="0"/>
                                          </p:val>
                                        </p:tav>
                                        <p:tav tm="100000">
                                          <p:val>
                                            <p:strVal val="#ppt_h"/>
                                          </p:val>
                                        </p:tav>
                                      </p:tavLst>
                                    </p:anim>
                                  </p:childTnLst>
                                </p:cTn>
                              </p:par>
                              <p:par>
                                <p:cTn id="13" presetID="23" presetClass="entr" presetSubtype="16" fill="hold" grpId="0" nodeType="withEffect">
                                  <p:stCondLst>
                                    <p:cond delay="0"/>
                                  </p:stCondLst>
                                  <p:childTnLst>
                                    <p:set>
                                      <p:cBhvr>
                                        <p:cTn id="14" dur="1" fill="hold">
                                          <p:stCondLst>
                                            <p:cond delay="0"/>
                                          </p:stCondLst>
                                        </p:cTn>
                                        <p:tgtEl>
                                          <p:spTgt spid="18"/>
                                        </p:tgtEl>
                                        <p:attrNameLst>
                                          <p:attrName>style.visibility</p:attrName>
                                        </p:attrNameLst>
                                      </p:cBhvr>
                                      <p:to>
                                        <p:strVal val="visible"/>
                                      </p:to>
                                    </p:set>
                                    <p:anim calcmode="lin" valueType="num">
                                      <p:cBhvr>
                                        <p:cTn id="15" dur="500" fill="hold"/>
                                        <p:tgtEl>
                                          <p:spTgt spid="18"/>
                                        </p:tgtEl>
                                        <p:attrNameLst>
                                          <p:attrName>ppt_w</p:attrName>
                                        </p:attrNameLst>
                                      </p:cBhvr>
                                      <p:tavLst>
                                        <p:tav tm="0">
                                          <p:val>
                                            <p:fltVal val="0"/>
                                          </p:val>
                                        </p:tav>
                                        <p:tav tm="100000">
                                          <p:val>
                                            <p:strVal val="#ppt_w"/>
                                          </p:val>
                                        </p:tav>
                                      </p:tavLst>
                                    </p:anim>
                                    <p:anim calcmode="lin" valueType="num">
                                      <p:cBhvr>
                                        <p:cTn id="16" dur="500" fill="hold"/>
                                        <p:tgtEl>
                                          <p:spTgt spid="18"/>
                                        </p:tgtEl>
                                        <p:attrNameLst>
                                          <p:attrName>ppt_h</p:attrName>
                                        </p:attrNameLst>
                                      </p:cBhvr>
                                      <p:tavLst>
                                        <p:tav tm="0">
                                          <p:val>
                                            <p:fltVal val="0"/>
                                          </p:val>
                                        </p:tav>
                                        <p:tav tm="100000">
                                          <p:val>
                                            <p:strVal val="#ppt_h"/>
                                          </p:val>
                                        </p:tav>
                                      </p:tavLst>
                                    </p:anim>
                                  </p:childTnLst>
                                </p:cTn>
                              </p:par>
                              <p:par>
                                <p:cTn id="17" presetID="23" presetClass="entr" presetSubtype="16" fill="hold" nodeType="withEffect">
                                  <p:stCondLst>
                                    <p:cond delay="0"/>
                                  </p:stCondLst>
                                  <p:childTnLst>
                                    <p:set>
                                      <p:cBhvr>
                                        <p:cTn id="18" dur="1" fill="hold">
                                          <p:stCondLst>
                                            <p:cond delay="0"/>
                                          </p:stCondLst>
                                        </p:cTn>
                                        <p:tgtEl>
                                          <p:spTgt spid="2050"/>
                                        </p:tgtEl>
                                        <p:attrNameLst>
                                          <p:attrName>style.visibility</p:attrName>
                                        </p:attrNameLst>
                                      </p:cBhvr>
                                      <p:to>
                                        <p:strVal val="visible"/>
                                      </p:to>
                                    </p:set>
                                    <p:anim calcmode="lin" valueType="num">
                                      <p:cBhvr>
                                        <p:cTn id="19" dur="500" fill="hold"/>
                                        <p:tgtEl>
                                          <p:spTgt spid="2050"/>
                                        </p:tgtEl>
                                        <p:attrNameLst>
                                          <p:attrName>ppt_w</p:attrName>
                                        </p:attrNameLst>
                                      </p:cBhvr>
                                      <p:tavLst>
                                        <p:tav tm="0">
                                          <p:val>
                                            <p:fltVal val="0"/>
                                          </p:val>
                                        </p:tav>
                                        <p:tav tm="100000">
                                          <p:val>
                                            <p:strVal val="#ppt_w"/>
                                          </p:val>
                                        </p:tav>
                                      </p:tavLst>
                                    </p:anim>
                                    <p:anim calcmode="lin" valueType="num">
                                      <p:cBhvr>
                                        <p:cTn id="20" dur="500" fill="hold"/>
                                        <p:tgtEl>
                                          <p:spTgt spid="2050"/>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P spid="10" grpId="0"/>
      <p:bldP spid="18" grpId="0"/>
    </p:bldLst>
  </p:timing>
</p:sld>
</file>

<file path=ppt/slides/slide7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8"/>
          <p:cNvGrpSpPr/>
          <p:nvPr/>
        </p:nvGrpSpPr>
        <p:grpSpPr>
          <a:xfrm>
            <a:off x="381000" y="2743200"/>
            <a:ext cx="7391400" cy="711200"/>
            <a:chOff x="381000" y="2438400"/>
            <a:chExt cx="7391400" cy="711200"/>
          </a:xfrm>
        </p:grpSpPr>
        <p:sp>
          <p:nvSpPr>
            <p:cNvPr id="12" name="TextBox 11"/>
            <p:cNvSpPr txBox="1"/>
            <p:nvPr/>
          </p:nvSpPr>
          <p:spPr>
            <a:xfrm>
              <a:off x="381000" y="2561304"/>
              <a:ext cx="7391400" cy="446276"/>
            </a:xfrm>
            <a:prstGeom prst="rect">
              <a:avLst/>
            </a:prstGeom>
            <a:noFill/>
          </p:spPr>
          <p:txBody>
            <a:bodyPr wrap="square" rtlCol="0">
              <a:spAutoFit/>
            </a:bodyPr>
            <a:lstStyle/>
            <a:p>
              <a:pPr marL="457200" indent="-457200">
                <a:spcAft>
                  <a:spcPct val="50000"/>
                </a:spcAft>
                <a:tabLst>
                  <a:tab pos="3657600" algn="l"/>
                </a:tabLst>
              </a:pPr>
              <a:r>
                <a:rPr lang="en-US" sz="2300" dirty="0" smtClean="0">
                  <a:latin typeface="Times New Roman" pitchFamily="18" charset="0"/>
                </a:rPr>
                <a:t>	           </a:t>
              </a:r>
              <a:r>
                <a:rPr lang="en-US" sz="900" dirty="0" smtClean="0">
                  <a:latin typeface="Times New Roman" pitchFamily="18" charset="0"/>
                </a:rPr>
                <a:t> </a:t>
              </a:r>
              <a:r>
                <a:rPr lang="en-US" sz="2300" dirty="0" smtClean="0">
                  <a:latin typeface="Times New Roman" pitchFamily="18" charset="0"/>
                </a:rPr>
                <a:t>The interest earned,</a:t>
              </a:r>
            </a:p>
          </p:txBody>
        </p:sp>
        <p:pic>
          <p:nvPicPr>
            <p:cNvPr id="2051" name="Picture 3" descr="\\172.16.2.26\Conver\CARRIBEAN\MATHEMATICS_VOL-1_PPT_DESIGN\Incoming\Volume_01\Equations\Revision_Exam_4_Paper_2\Eqn032.wmf"/>
            <p:cNvPicPr>
              <a:picLocks noChangeAspect="1" noChangeArrowheads="1"/>
            </p:cNvPicPr>
            <p:nvPr/>
          </p:nvPicPr>
          <p:blipFill>
            <a:blip r:embed="rId2" cstate="print"/>
            <a:srcRect/>
            <a:stretch>
              <a:fillRect/>
            </a:stretch>
          </p:blipFill>
          <p:spPr bwMode="auto">
            <a:xfrm>
              <a:off x="4165600" y="2438400"/>
              <a:ext cx="1092200" cy="711200"/>
            </a:xfrm>
            <a:prstGeom prst="rect">
              <a:avLst/>
            </a:prstGeom>
            <a:noFill/>
          </p:spPr>
        </p:pic>
      </p:grpSp>
      <p:pic>
        <p:nvPicPr>
          <p:cNvPr id="3074" name="Picture 2" descr="\\172.16.2.26\Conver\CARRIBEAN\MATHEMATICS_VOL-1_PPT_DESIGN\Incoming\Volume_01\Equations\Revision_Exam_4_Paper_2\Eqn033.wmf"/>
          <p:cNvPicPr>
            <a:picLocks noChangeAspect="1" noChangeArrowheads="1"/>
          </p:cNvPicPr>
          <p:nvPr/>
        </p:nvPicPr>
        <p:blipFill>
          <a:blip r:embed="rId3" cstate="print"/>
          <a:srcRect/>
          <a:stretch>
            <a:fillRect/>
          </a:stretch>
        </p:blipFill>
        <p:spPr bwMode="auto">
          <a:xfrm>
            <a:off x="4370440" y="3495368"/>
            <a:ext cx="2133600" cy="1092200"/>
          </a:xfrm>
          <a:prstGeom prst="rect">
            <a:avLst/>
          </a:prstGeom>
          <a:noFill/>
        </p:spPr>
      </p:pic>
      <p:sp>
        <p:nvSpPr>
          <p:cNvPr id="13" name="Rectangle 12"/>
          <p:cNvSpPr/>
          <p:nvPr/>
        </p:nvSpPr>
        <p:spPr>
          <a:xfrm>
            <a:off x="1693608" y="5981581"/>
            <a:ext cx="5029200" cy="800219"/>
          </a:xfrm>
          <a:prstGeom prst="rect">
            <a:avLst/>
          </a:prstGeom>
        </p:spPr>
        <p:txBody>
          <a:bodyPr wrap="square">
            <a:spAutoFit/>
          </a:bodyPr>
          <a:lstStyle/>
          <a:p>
            <a:r>
              <a:rPr lang="en-US" sz="2300" dirty="0" smtClean="0">
                <a:latin typeface="Times New Roman" pitchFamily="18" charset="0"/>
              </a:rPr>
              <a:t>Hence, the interest earned at the end of</a:t>
            </a:r>
          </a:p>
          <a:p>
            <a:r>
              <a:rPr lang="en-US" sz="2300" dirty="0" smtClean="0">
                <a:latin typeface="Times New Roman" pitchFamily="18" charset="0"/>
              </a:rPr>
              <a:t>18 months is </a:t>
            </a:r>
            <a:r>
              <a:rPr lang="en-US" sz="2300" dirty="0" smtClean="0">
                <a:solidFill>
                  <a:srgbClr val="FF0000"/>
                </a:solidFill>
                <a:latin typeface="Times New Roman" pitchFamily="18" charset="0"/>
              </a:rPr>
              <a:t>$840</a:t>
            </a:r>
            <a:r>
              <a:rPr lang="en-US" sz="2300" dirty="0" smtClean="0">
                <a:latin typeface="Times New Roman" pitchFamily="18" charset="0"/>
              </a:rPr>
              <a:t>.</a:t>
            </a:r>
            <a:endParaRPr lang="en-US" sz="2300" dirty="0">
              <a:latin typeface="Times New Roman" pitchFamily="18" charset="0"/>
            </a:endParaRPr>
          </a:p>
        </p:txBody>
      </p:sp>
      <p:pic>
        <p:nvPicPr>
          <p:cNvPr id="10" name="Picture 2" descr="\\172.16.2.26\Conver\CARRIBEAN\MATHEMATICS_VOL-1_PPT_DESIGN\Incoming\Volume_01\Equations\Revision_Exam_4_Paper_2\Eqn034.wmf"/>
          <p:cNvPicPr>
            <a:picLocks noChangeAspect="1" noChangeArrowheads="1"/>
          </p:cNvPicPr>
          <p:nvPr/>
        </p:nvPicPr>
        <p:blipFill>
          <a:blip r:embed="rId4" cstate="print"/>
          <a:srcRect/>
          <a:stretch>
            <a:fillRect/>
          </a:stretch>
        </p:blipFill>
        <p:spPr bwMode="auto">
          <a:xfrm>
            <a:off x="4379192" y="4815608"/>
            <a:ext cx="1536700" cy="1155700"/>
          </a:xfrm>
          <a:prstGeom prst="rect">
            <a:avLst/>
          </a:prstGeom>
          <a:noFill/>
        </p:spPr>
      </p:pic>
      <p:sp>
        <p:nvSpPr>
          <p:cNvPr id="8"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4 Paper 2</a:t>
            </a:r>
          </a:p>
        </p:txBody>
      </p:sp>
    </p:spTree>
    <p:extLst>
      <p:ext uri="{BB962C8B-B14F-4D97-AF65-F5344CB8AC3E}">
        <p14:creationId xmlns:p14="http://schemas.microsoft.com/office/powerpoint/2010/main" xmlns="" val="186244745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ppt_w</p:attrName>
                                        </p:attrNameLst>
                                      </p:cBhvr>
                                      <p:tavLst>
                                        <p:tav tm="0">
                                          <p:val>
                                            <p:fltVal val="0"/>
                                          </p:val>
                                        </p:tav>
                                        <p:tav tm="100000">
                                          <p:val>
                                            <p:strVal val="#ppt_w"/>
                                          </p:val>
                                        </p:tav>
                                      </p:tavLst>
                                    </p:anim>
                                    <p:anim calcmode="lin" valueType="num">
                                      <p:cBhvr>
                                        <p:cTn id="8" dur="500" fill="hold"/>
                                        <p:tgtEl>
                                          <p:spTgt spid="2"/>
                                        </p:tgtEl>
                                        <p:attrNameLst>
                                          <p:attrName>ppt_h</p:attrName>
                                        </p:attrNameLst>
                                      </p:cBhvr>
                                      <p:tavLst>
                                        <p:tav tm="0">
                                          <p:val>
                                            <p:fltVal val="0"/>
                                          </p:val>
                                        </p:tav>
                                        <p:tav tm="100000">
                                          <p:val>
                                            <p:strVal val="#ppt_h"/>
                                          </p:val>
                                        </p:tav>
                                      </p:tavLst>
                                    </p:anim>
                                  </p:childTnLst>
                                </p:cTn>
                              </p:par>
                              <p:par>
                                <p:cTn id="9" presetID="23" presetClass="entr" presetSubtype="16" fill="hold" nodeType="withEffect">
                                  <p:stCondLst>
                                    <p:cond delay="0"/>
                                  </p:stCondLst>
                                  <p:childTnLst>
                                    <p:set>
                                      <p:cBhvr>
                                        <p:cTn id="10" dur="1" fill="hold">
                                          <p:stCondLst>
                                            <p:cond delay="0"/>
                                          </p:stCondLst>
                                        </p:cTn>
                                        <p:tgtEl>
                                          <p:spTgt spid="3074"/>
                                        </p:tgtEl>
                                        <p:attrNameLst>
                                          <p:attrName>style.visibility</p:attrName>
                                        </p:attrNameLst>
                                      </p:cBhvr>
                                      <p:to>
                                        <p:strVal val="visible"/>
                                      </p:to>
                                    </p:set>
                                    <p:anim calcmode="lin" valueType="num">
                                      <p:cBhvr>
                                        <p:cTn id="11" dur="500" fill="hold"/>
                                        <p:tgtEl>
                                          <p:spTgt spid="3074"/>
                                        </p:tgtEl>
                                        <p:attrNameLst>
                                          <p:attrName>ppt_w</p:attrName>
                                        </p:attrNameLst>
                                      </p:cBhvr>
                                      <p:tavLst>
                                        <p:tav tm="0">
                                          <p:val>
                                            <p:fltVal val="0"/>
                                          </p:val>
                                        </p:tav>
                                        <p:tav tm="100000">
                                          <p:val>
                                            <p:strVal val="#ppt_w"/>
                                          </p:val>
                                        </p:tav>
                                      </p:tavLst>
                                    </p:anim>
                                    <p:anim calcmode="lin" valueType="num">
                                      <p:cBhvr>
                                        <p:cTn id="12" dur="500" fill="hold"/>
                                        <p:tgtEl>
                                          <p:spTgt spid="3074"/>
                                        </p:tgtEl>
                                        <p:attrNameLst>
                                          <p:attrName>ppt_h</p:attrName>
                                        </p:attrNameLst>
                                      </p:cBhvr>
                                      <p:tavLst>
                                        <p:tav tm="0">
                                          <p:val>
                                            <p:fltVal val="0"/>
                                          </p:val>
                                        </p:tav>
                                        <p:tav tm="100000">
                                          <p:val>
                                            <p:strVal val="#ppt_h"/>
                                          </p:val>
                                        </p:tav>
                                      </p:tavLst>
                                    </p:anim>
                                  </p:childTnLst>
                                </p:cTn>
                              </p:par>
                              <p:par>
                                <p:cTn id="13" presetID="23" presetClass="entr" presetSubtype="16" fill="hold" nodeType="withEffect">
                                  <p:stCondLst>
                                    <p:cond delay="0"/>
                                  </p:stCondLst>
                                  <p:childTnLst>
                                    <p:set>
                                      <p:cBhvr>
                                        <p:cTn id="14" dur="1" fill="hold">
                                          <p:stCondLst>
                                            <p:cond delay="0"/>
                                          </p:stCondLst>
                                        </p:cTn>
                                        <p:tgtEl>
                                          <p:spTgt spid="10"/>
                                        </p:tgtEl>
                                        <p:attrNameLst>
                                          <p:attrName>style.visibility</p:attrName>
                                        </p:attrNameLst>
                                      </p:cBhvr>
                                      <p:to>
                                        <p:strVal val="visible"/>
                                      </p:to>
                                    </p:set>
                                    <p:anim calcmode="lin" valueType="num">
                                      <p:cBhvr>
                                        <p:cTn id="15" dur="500" fill="hold"/>
                                        <p:tgtEl>
                                          <p:spTgt spid="10"/>
                                        </p:tgtEl>
                                        <p:attrNameLst>
                                          <p:attrName>ppt_w</p:attrName>
                                        </p:attrNameLst>
                                      </p:cBhvr>
                                      <p:tavLst>
                                        <p:tav tm="0">
                                          <p:val>
                                            <p:fltVal val="0"/>
                                          </p:val>
                                        </p:tav>
                                        <p:tav tm="100000">
                                          <p:val>
                                            <p:strVal val="#ppt_w"/>
                                          </p:val>
                                        </p:tav>
                                      </p:tavLst>
                                    </p:anim>
                                    <p:anim calcmode="lin" valueType="num">
                                      <p:cBhvr>
                                        <p:cTn id="16" dur="500" fill="hold"/>
                                        <p:tgtEl>
                                          <p:spTgt spid="10"/>
                                        </p:tgtEl>
                                        <p:attrNameLst>
                                          <p:attrName>ppt_h</p:attrName>
                                        </p:attrNameLst>
                                      </p:cBhvr>
                                      <p:tavLst>
                                        <p:tav tm="0">
                                          <p:val>
                                            <p:fltVal val="0"/>
                                          </p:val>
                                        </p:tav>
                                        <p:tav tm="100000">
                                          <p:val>
                                            <p:strVal val="#ppt_h"/>
                                          </p:val>
                                        </p:tav>
                                      </p:tavLst>
                                    </p:anim>
                                  </p:childTnLst>
                                </p:cTn>
                              </p:par>
                              <p:par>
                                <p:cTn id="17" presetID="23" presetClass="entr" presetSubtype="16" fill="hold" grpId="0" nodeType="withEffect">
                                  <p:stCondLst>
                                    <p:cond delay="0"/>
                                  </p:stCondLst>
                                  <p:childTnLst>
                                    <p:set>
                                      <p:cBhvr>
                                        <p:cTn id="18" dur="1" fill="hold">
                                          <p:stCondLst>
                                            <p:cond delay="0"/>
                                          </p:stCondLst>
                                        </p:cTn>
                                        <p:tgtEl>
                                          <p:spTgt spid="13"/>
                                        </p:tgtEl>
                                        <p:attrNameLst>
                                          <p:attrName>style.visibility</p:attrName>
                                        </p:attrNameLst>
                                      </p:cBhvr>
                                      <p:to>
                                        <p:strVal val="visible"/>
                                      </p:to>
                                    </p:set>
                                    <p:anim calcmode="lin" valueType="num">
                                      <p:cBhvr>
                                        <p:cTn id="19" dur="500" fill="hold"/>
                                        <p:tgtEl>
                                          <p:spTgt spid="13"/>
                                        </p:tgtEl>
                                        <p:attrNameLst>
                                          <p:attrName>ppt_w</p:attrName>
                                        </p:attrNameLst>
                                      </p:cBhvr>
                                      <p:tavLst>
                                        <p:tav tm="0">
                                          <p:val>
                                            <p:fltVal val="0"/>
                                          </p:val>
                                        </p:tav>
                                        <p:tav tm="100000">
                                          <p:val>
                                            <p:strVal val="#ppt_w"/>
                                          </p:val>
                                        </p:tav>
                                      </p:tavLst>
                                    </p:anim>
                                    <p:anim calcmode="lin" valueType="num">
                                      <p:cBhvr>
                                        <p:cTn id="20" dur="500" fill="hold"/>
                                        <p:tgtEl>
                                          <p:spTgt spid="13"/>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p:bldLst>
  </p:timing>
</p:sld>
</file>

<file path=ppt/slides/slide7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Content Placeholder 10"/>
          <p:cNvSpPr>
            <a:spLocks noGrp="1"/>
          </p:cNvSpPr>
          <p:nvPr>
            <p:ph sz="quarter" idx="13"/>
          </p:nvPr>
        </p:nvSpPr>
        <p:spPr>
          <a:xfrm>
            <a:off x="457200" y="4390906"/>
            <a:ext cx="7162800" cy="800219"/>
          </a:xfrm>
        </p:spPr>
        <p:txBody>
          <a:bodyPr wrap="square">
            <a:spAutoFit/>
          </a:bodyPr>
          <a:lstStyle/>
          <a:p>
            <a:pPr>
              <a:buNone/>
              <a:tabLst>
                <a:tab pos="182880" algn="l"/>
                <a:tab pos="457200" algn="l"/>
              </a:tabLst>
            </a:pPr>
            <a:r>
              <a:rPr lang="en-US" sz="2300" dirty="0" smtClean="0">
                <a:solidFill>
                  <a:schemeClr val="tx1"/>
                </a:solidFill>
                <a:latin typeface="Times New Roman" pitchFamily="18" charset="0"/>
              </a:rPr>
              <a:t>				 (ii)  the amount of time that is required to </a:t>
            </a:r>
            <a:br>
              <a:rPr lang="en-US" sz="2300" dirty="0" smtClean="0">
                <a:solidFill>
                  <a:schemeClr val="tx1"/>
                </a:solidFill>
                <a:latin typeface="Times New Roman" pitchFamily="18" charset="0"/>
              </a:rPr>
            </a:br>
            <a:r>
              <a:rPr lang="en-US" sz="2300" dirty="0" smtClean="0">
                <a:solidFill>
                  <a:schemeClr val="tx1"/>
                </a:solidFill>
                <a:latin typeface="Times New Roman" pitchFamily="18" charset="0"/>
              </a:rPr>
              <a:t>                 earn $2 800 in interest.</a:t>
            </a:r>
          </a:p>
        </p:txBody>
      </p:sp>
      <p:sp>
        <p:nvSpPr>
          <p:cNvPr id="8" name="Notched Right Arrow 7"/>
          <p:cNvSpPr/>
          <p:nvPr/>
        </p:nvSpPr>
        <p:spPr>
          <a:xfrm>
            <a:off x="7162800" y="6019800"/>
            <a:ext cx="1782315" cy="685800"/>
          </a:xfrm>
          <a:prstGeom prst="notchedRightArrow">
            <a:avLst/>
          </a:prstGeom>
          <a:blipFill>
            <a:blip r:embed="rId2" cstate="print">
              <a:extLst>
                <a:ext uri="{BEBA8EAE-BF5A-486C-A8C5-ECC9F3942E4B}">
                  <a14:imgProps xmlns:a14="http://schemas.microsoft.com/office/drawing/2010/main" xmlns="">
                    <a14:imgLayer r:embed="rId3">
                      <a14:imgEffect>
                        <a14:brightnessContrast bright="-20000" contrast="-20000"/>
                      </a14:imgEffect>
                    </a14:imgLayer>
                  </a14:imgProps>
                </a:ex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ANSWER</a:t>
            </a:r>
            <a:endParaRPr lang="en-US" sz="2000" b="1" dirty="0">
              <a:latin typeface="Times New Roman" pitchFamily="18" charset="0"/>
              <a:cs typeface="Times New Roman" pitchFamily="18" charset="0"/>
            </a:endParaRPr>
          </a:p>
        </p:txBody>
      </p:sp>
      <p:sp>
        <p:nvSpPr>
          <p:cNvPr id="5" name="TextBox 4"/>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4 Paper 2</a:t>
            </a:r>
          </a:p>
        </p:txBody>
      </p:sp>
      <p:sp>
        <p:nvSpPr>
          <p:cNvPr id="6" name="Content Placeholder 10"/>
          <p:cNvSpPr>
            <a:spLocks noGrp="1"/>
          </p:cNvSpPr>
          <p:nvPr>
            <p:ph sz="quarter" idx="13"/>
          </p:nvPr>
        </p:nvSpPr>
        <p:spPr>
          <a:xfrm>
            <a:off x="491360" y="2667000"/>
            <a:ext cx="7162800" cy="1785104"/>
          </a:xfrm>
        </p:spPr>
        <p:txBody>
          <a:bodyPr wrap="square">
            <a:spAutoFit/>
          </a:bodyPr>
          <a:lstStyle/>
          <a:p>
            <a:pPr>
              <a:spcBef>
                <a:spcPts val="0"/>
              </a:spcBef>
              <a:buNone/>
              <a:tabLst>
                <a:tab pos="182880" algn="l"/>
                <a:tab pos="457200" algn="l"/>
              </a:tabLst>
            </a:pPr>
            <a:r>
              <a:rPr lang="en-US" sz="2300" b="1" dirty="0" smtClean="0">
                <a:solidFill>
                  <a:schemeClr val="tx1"/>
                </a:solidFill>
                <a:latin typeface="Times New Roman" pitchFamily="18" charset="0"/>
                <a:cs typeface="Times New Roman" pitchFamily="18" charset="0"/>
              </a:rPr>
              <a:t>5. </a:t>
            </a:r>
            <a:r>
              <a:rPr lang="en-US" sz="2300" dirty="0" smtClean="0">
                <a:solidFill>
                  <a:schemeClr val="tx1"/>
                </a:solidFill>
                <a:latin typeface="Times New Roman" pitchFamily="18" charset="0"/>
                <a:cs typeface="Times New Roman" pitchFamily="18" charset="0"/>
              </a:rPr>
              <a:t>	</a:t>
            </a:r>
            <a:r>
              <a:rPr lang="en-US" sz="2300" dirty="0" smtClean="0">
                <a:solidFill>
                  <a:schemeClr val="tx1"/>
                </a:solidFill>
                <a:latin typeface="Times New Roman" pitchFamily="18" charset="0"/>
              </a:rPr>
              <a:t>(a)	 </a:t>
            </a:r>
            <a:r>
              <a:rPr lang="en-US" sz="2300" dirty="0" err="1" smtClean="0">
                <a:solidFill>
                  <a:schemeClr val="tx1"/>
                </a:solidFill>
                <a:latin typeface="Times New Roman" pitchFamily="18" charset="0"/>
              </a:rPr>
              <a:t>Nyla</a:t>
            </a:r>
            <a:r>
              <a:rPr lang="en-US" sz="2300" dirty="0" smtClean="0">
                <a:solidFill>
                  <a:schemeClr val="tx1"/>
                </a:solidFill>
                <a:latin typeface="Times New Roman" pitchFamily="18" charset="0"/>
              </a:rPr>
              <a:t> invested $8 000 in a Savings Account</a:t>
            </a:r>
            <a:br>
              <a:rPr lang="en-US" sz="2300" dirty="0" smtClean="0">
                <a:solidFill>
                  <a:schemeClr val="tx1"/>
                </a:solidFill>
                <a:latin typeface="Times New Roman" pitchFamily="18" charset="0"/>
              </a:rPr>
            </a:br>
            <a:r>
              <a:rPr lang="en-US" sz="2300" dirty="0" smtClean="0">
                <a:solidFill>
                  <a:schemeClr val="tx1"/>
                </a:solidFill>
                <a:latin typeface="Times New Roman" pitchFamily="18" charset="0"/>
              </a:rPr>
              <a:t>          at a Credit Union at 7% simple interest per</a:t>
            </a:r>
            <a:br>
              <a:rPr lang="en-US" sz="2300" dirty="0" smtClean="0">
                <a:solidFill>
                  <a:schemeClr val="tx1"/>
                </a:solidFill>
                <a:latin typeface="Times New Roman" pitchFamily="18" charset="0"/>
              </a:rPr>
            </a:br>
            <a:r>
              <a:rPr lang="en-US" sz="2300" dirty="0" smtClean="0">
                <a:solidFill>
                  <a:schemeClr val="tx1"/>
                </a:solidFill>
                <a:latin typeface="Times New Roman" pitchFamily="18" charset="0"/>
              </a:rPr>
              <a:t>          annum.</a:t>
            </a:r>
            <a:br>
              <a:rPr lang="en-US" sz="2300" dirty="0" smtClean="0">
                <a:solidFill>
                  <a:schemeClr val="tx1"/>
                </a:solidFill>
                <a:latin typeface="Times New Roman" pitchFamily="18" charset="0"/>
              </a:rPr>
            </a:br>
            <a:r>
              <a:rPr lang="en-US" sz="1500" dirty="0" smtClean="0">
                <a:solidFill>
                  <a:schemeClr val="tx1"/>
                </a:solidFill>
                <a:latin typeface="Times New Roman" pitchFamily="18" charset="0"/>
              </a:rPr>
              <a:t/>
            </a:r>
            <a:br>
              <a:rPr lang="en-US" sz="1500" dirty="0" smtClean="0">
                <a:solidFill>
                  <a:schemeClr val="tx1"/>
                </a:solidFill>
                <a:latin typeface="Times New Roman" pitchFamily="18" charset="0"/>
              </a:rPr>
            </a:br>
            <a:r>
              <a:rPr lang="en-US" sz="2300" dirty="0" smtClean="0">
                <a:solidFill>
                  <a:schemeClr val="tx1"/>
                </a:solidFill>
                <a:latin typeface="Times New Roman" pitchFamily="18" charset="0"/>
              </a:rPr>
              <a:t>          Calculate</a:t>
            </a:r>
          </a:p>
        </p:txBody>
      </p:sp>
      <p:sp>
        <p:nvSpPr>
          <p:cNvPr id="7" name="Rectangle 6"/>
          <p:cNvSpPr/>
          <p:nvPr/>
        </p:nvSpPr>
        <p:spPr>
          <a:xfrm>
            <a:off x="6504710" y="4769427"/>
            <a:ext cx="1322798" cy="446276"/>
          </a:xfrm>
          <a:prstGeom prst="rect">
            <a:avLst/>
          </a:prstGeom>
        </p:spPr>
        <p:txBody>
          <a:bodyPr wrap="none">
            <a:spAutoFit/>
          </a:bodyPr>
          <a:lstStyle/>
          <a:p>
            <a:r>
              <a:rPr lang="en-US" sz="2300" dirty="0" smtClean="0">
                <a:latin typeface="Times New Roman" pitchFamily="18" charset="0"/>
              </a:rPr>
              <a:t>(2 marks)</a:t>
            </a:r>
            <a:endParaRPr lang="en-US" sz="2300" dirty="0">
              <a:latin typeface="Times New Roman" pitchFamily="18" charset="0"/>
            </a:endParaRPr>
          </a:p>
        </p:txBody>
      </p:sp>
    </p:spTree>
    <p:extLst>
      <p:ext uri="{BB962C8B-B14F-4D97-AF65-F5344CB8AC3E}">
        <p14:creationId xmlns:p14="http://schemas.microsoft.com/office/powerpoint/2010/main" xmlns="" val="71451342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11">
                                            <p:txEl>
                                              <p:pRg st="0" end="0"/>
                                            </p:txEl>
                                          </p:spTgt>
                                        </p:tgtEl>
                                        <p:attrNameLst>
                                          <p:attrName>style.visibility</p:attrName>
                                        </p:attrNameLst>
                                      </p:cBhvr>
                                      <p:to>
                                        <p:strVal val="visible"/>
                                      </p:to>
                                    </p:set>
                                    <p:anim calcmode="lin" valueType="num">
                                      <p:cBhvr>
                                        <p:cTn id="7" dur="500" fill="hold"/>
                                        <p:tgtEl>
                                          <p:spTgt spid="11">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11">
                                            <p:txEl>
                                              <p:pRg st="0" end="0"/>
                                            </p:txEl>
                                          </p:spTgt>
                                        </p:tgtEl>
                                        <p:attrNameLst>
                                          <p:attrName>ppt_h</p:attrName>
                                        </p:attrNameLst>
                                      </p:cBhvr>
                                      <p:tavLst>
                                        <p:tav tm="0">
                                          <p:val>
                                            <p:fltVal val="0"/>
                                          </p:val>
                                        </p:tav>
                                        <p:tav tm="100000">
                                          <p:val>
                                            <p:strVal val="#ppt_h"/>
                                          </p:val>
                                        </p:tav>
                                      </p:tavLst>
                                    </p:anim>
                                  </p:childTnLst>
                                </p:cTn>
                              </p:par>
                              <p:par>
                                <p:cTn id="9" presetID="23" presetClass="entr" presetSubtype="16" fill="hold" grpId="0" nodeType="withEffect">
                                  <p:stCondLst>
                                    <p:cond delay="0"/>
                                  </p:stCondLst>
                                  <p:childTnLst>
                                    <p:set>
                                      <p:cBhvr>
                                        <p:cTn id="10" dur="1" fill="hold">
                                          <p:stCondLst>
                                            <p:cond delay="0"/>
                                          </p:stCondLst>
                                        </p:cTn>
                                        <p:tgtEl>
                                          <p:spTgt spid="6">
                                            <p:txEl>
                                              <p:pRg st="0" end="0"/>
                                            </p:txEl>
                                          </p:spTgt>
                                        </p:tgtEl>
                                        <p:attrNameLst>
                                          <p:attrName>style.visibility</p:attrName>
                                        </p:attrNameLst>
                                      </p:cBhvr>
                                      <p:to>
                                        <p:strVal val="visible"/>
                                      </p:to>
                                    </p:set>
                                    <p:anim calcmode="lin" valueType="num">
                                      <p:cBhvr>
                                        <p:cTn id="11" dur="500" fill="hold"/>
                                        <p:tgtEl>
                                          <p:spTgt spid="6">
                                            <p:txEl>
                                              <p:pRg st="0" end="0"/>
                                            </p:txEl>
                                          </p:spTgt>
                                        </p:tgtEl>
                                        <p:attrNameLst>
                                          <p:attrName>ppt_w</p:attrName>
                                        </p:attrNameLst>
                                      </p:cBhvr>
                                      <p:tavLst>
                                        <p:tav tm="0">
                                          <p:val>
                                            <p:fltVal val="0"/>
                                          </p:val>
                                        </p:tav>
                                        <p:tav tm="100000">
                                          <p:val>
                                            <p:strVal val="#ppt_w"/>
                                          </p:val>
                                        </p:tav>
                                      </p:tavLst>
                                    </p:anim>
                                    <p:anim calcmode="lin" valueType="num">
                                      <p:cBhvr>
                                        <p:cTn id="12" dur="500" fill="hold"/>
                                        <p:tgtEl>
                                          <p:spTgt spid="6">
                                            <p:txEl>
                                              <p:pRg st="0" end="0"/>
                                            </p:txEl>
                                          </p:spTgt>
                                        </p:tgtEl>
                                        <p:attrNameLst>
                                          <p:attrName>ppt_h</p:attrName>
                                        </p:attrNameLst>
                                      </p:cBhvr>
                                      <p:tavLst>
                                        <p:tav tm="0">
                                          <p:val>
                                            <p:fltVal val="0"/>
                                          </p:val>
                                        </p:tav>
                                        <p:tav tm="100000">
                                          <p:val>
                                            <p:strVal val="#ppt_h"/>
                                          </p:val>
                                        </p:tav>
                                      </p:tavLst>
                                    </p:anim>
                                  </p:childTnLst>
                                </p:cTn>
                              </p:par>
                              <p:par>
                                <p:cTn id="13" presetID="23" presetClass="entr" presetSubtype="16" fill="hold" grpId="0" nodeType="withEffect">
                                  <p:stCondLst>
                                    <p:cond delay="0"/>
                                  </p:stCondLst>
                                  <p:childTnLst>
                                    <p:set>
                                      <p:cBhvr>
                                        <p:cTn id="14" dur="1" fill="hold">
                                          <p:stCondLst>
                                            <p:cond delay="0"/>
                                          </p:stCondLst>
                                        </p:cTn>
                                        <p:tgtEl>
                                          <p:spTgt spid="7"/>
                                        </p:tgtEl>
                                        <p:attrNameLst>
                                          <p:attrName>style.visibility</p:attrName>
                                        </p:attrNameLst>
                                      </p:cBhvr>
                                      <p:to>
                                        <p:strVal val="visible"/>
                                      </p:to>
                                    </p:set>
                                    <p:anim calcmode="lin" valueType="num">
                                      <p:cBhvr>
                                        <p:cTn id="15" dur="500" fill="hold"/>
                                        <p:tgtEl>
                                          <p:spTgt spid="7"/>
                                        </p:tgtEl>
                                        <p:attrNameLst>
                                          <p:attrName>ppt_w</p:attrName>
                                        </p:attrNameLst>
                                      </p:cBhvr>
                                      <p:tavLst>
                                        <p:tav tm="0">
                                          <p:val>
                                            <p:fltVal val="0"/>
                                          </p:val>
                                        </p:tav>
                                        <p:tav tm="100000">
                                          <p:val>
                                            <p:strVal val="#ppt_w"/>
                                          </p:val>
                                        </p:tav>
                                      </p:tavLst>
                                    </p:anim>
                                    <p:anim calcmode="lin" valueType="num">
                                      <p:cBhvr>
                                        <p:cTn id="16" dur="500" fill="hold"/>
                                        <p:tgtEl>
                                          <p:spTgt spid="7"/>
                                        </p:tgtEl>
                                        <p:attrNameLst>
                                          <p:attrName>ppt_h</p:attrName>
                                        </p:attrNameLst>
                                      </p:cBhvr>
                                      <p:tavLst>
                                        <p:tav tm="0">
                                          <p:val>
                                            <p:fltVal val="0"/>
                                          </p:val>
                                        </p:tav>
                                        <p:tav tm="100000">
                                          <p:val>
                                            <p:strVal val="#ppt_h"/>
                                          </p:val>
                                        </p:tav>
                                      </p:tavLst>
                                    </p:anim>
                                  </p:childTnLst>
                                </p:cTn>
                              </p:par>
                            </p:childTnLst>
                          </p:cTn>
                        </p:par>
                      </p:childTnLst>
                    </p:cTn>
                  </p:par>
                  <p:par>
                    <p:cTn id="17" fill="hold">
                      <p:stCondLst>
                        <p:cond delay="indefinite"/>
                      </p:stCondLst>
                      <p:childTnLst>
                        <p:par>
                          <p:cTn id="18" fill="hold">
                            <p:stCondLst>
                              <p:cond delay="0"/>
                            </p:stCondLst>
                            <p:childTnLst>
                              <p:par>
                                <p:cTn id="19" presetID="3" presetClass="entr" presetSubtype="10" fill="hold" grpId="0" nodeType="clickEffect">
                                  <p:stCondLst>
                                    <p:cond delay="0"/>
                                  </p:stCondLst>
                                  <p:childTnLst>
                                    <p:set>
                                      <p:cBhvr>
                                        <p:cTn id="20" dur="1" fill="hold">
                                          <p:stCondLst>
                                            <p:cond delay="0"/>
                                          </p:stCondLst>
                                        </p:cTn>
                                        <p:tgtEl>
                                          <p:spTgt spid="8"/>
                                        </p:tgtEl>
                                        <p:attrNameLst>
                                          <p:attrName>style.visibility</p:attrName>
                                        </p:attrNameLst>
                                      </p:cBhvr>
                                      <p:to>
                                        <p:strVal val="visible"/>
                                      </p:to>
                                    </p:set>
                                    <p:animEffect transition="in" filter="blinds(horizontal)">
                                      <p:cBhvr>
                                        <p:cTn id="21"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build="p"/>
      <p:bldP spid="8" grpId="0" animBg="1"/>
      <p:bldP spid="6" grpId="0" build="p"/>
      <p:bldP spid="7" grpId="0"/>
    </p:bldLst>
  </p:timing>
</p:sld>
</file>

<file path=ppt/slides/slide7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TextBox 11"/>
          <p:cNvSpPr txBox="1"/>
          <p:nvPr/>
        </p:nvSpPr>
        <p:spPr>
          <a:xfrm>
            <a:off x="381000" y="2286000"/>
            <a:ext cx="7391400" cy="446276"/>
          </a:xfrm>
          <a:prstGeom prst="rect">
            <a:avLst/>
          </a:prstGeom>
          <a:noFill/>
        </p:spPr>
        <p:txBody>
          <a:bodyPr wrap="square" rtlCol="0">
            <a:spAutoFit/>
          </a:bodyPr>
          <a:lstStyle/>
          <a:p>
            <a:pPr marL="457200" indent="-457200">
              <a:spcAft>
                <a:spcPct val="50000"/>
              </a:spcAft>
              <a:tabLst>
                <a:tab pos="3657600" algn="l"/>
              </a:tabLst>
            </a:pPr>
            <a:r>
              <a:rPr lang="en-US" sz="2300" b="1" dirty="0" smtClean="0">
                <a:latin typeface="Times New Roman" pitchFamily="18" charset="0"/>
                <a:cs typeface="Times New Roman" pitchFamily="18" charset="0"/>
              </a:rPr>
              <a:t>5.</a:t>
            </a:r>
            <a:r>
              <a:rPr lang="en-US" sz="2300" dirty="0" smtClean="0">
                <a:latin typeface="Times New Roman" pitchFamily="18" charset="0"/>
                <a:cs typeface="Times New Roman" pitchFamily="18" charset="0"/>
              </a:rPr>
              <a:t>	(a)  (ii) The principal,	</a:t>
            </a:r>
            <a:r>
              <a:rPr lang="en-US" sz="2300" i="1" dirty="0" smtClean="0">
                <a:latin typeface="Times New Roman" pitchFamily="18" charset="0"/>
                <a:cs typeface="Times New Roman" pitchFamily="18" charset="0"/>
              </a:rPr>
              <a:t>P</a:t>
            </a:r>
            <a:r>
              <a:rPr lang="en-US" sz="2300" dirty="0" smtClean="0">
                <a:latin typeface="Times New Roman" pitchFamily="18" charset="0"/>
                <a:cs typeface="Times New Roman" pitchFamily="18" charset="0"/>
              </a:rPr>
              <a:t> = $8 000</a:t>
            </a:r>
            <a:endParaRPr lang="en-US" sz="2300" dirty="0">
              <a:latin typeface="Times New Roman" pitchFamily="18" charset="0"/>
              <a:cs typeface="Times New Roman" pitchFamily="18" charset="0"/>
            </a:endParaRPr>
          </a:p>
        </p:txBody>
      </p:sp>
      <p:sp>
        <p:nvSpPr>
          <p:cNvPr id="10" name="TextBox 9"/>
          <p:cNvSpPr txBox="1"/>
          <p:nvPr/>
        </p:nvSpPr>
        <p:spPr>
          <a:xfrm>
            <a:off x="1725560" y="2650909"/>
            <a:ext cx="5486400" cy="800219"/>
          </a:xfrm>
          <a:prstGeom prst="rect">
            <a:avLst/>
          </a:prstGeom>
          <a:noFill/>
        </p:spPr>
        <p:txBody>
          <a:bodyPr wrap="square" rtlCol="0">
            <a:spAutoFit/>
          </a:bodyPr>
          <a:lstStyle/>
          <a:p>
            <a:pPr indent="-457200">
              <a:tabLst>
                <a:tab pos="628650" algn="l"/>
                <a:tab pos="2339975" algn="l"/>
              </a:tabLst>
            </a:pPr>
            <a:r>
              <a:rPr lang="en-US" sz="2300" dirty="0" smtClean="0">
                <a:latin typeface="Times New Roman" pitchFamily="18" charset="0"/>
                <a:cs typeface="Times New Roman" pitchFamily="18" charset="0"/>
              </a:rPr>
              <a:t>The rate %</a:t>
            </a:r>
            <a:br>
              <a:rPr lang="en-US" sz="2300" dirty="0" smtClean="0">
                <a:latin typeface="Times New Roman" pitchFamily="18" charset="0"/>
                <a:cs typeface="Times New Roman" pitchFamily="18" charset="0"/>
              </a:rPr>
            </a:br>
            <a:r>
              <a:rPr lang="en-US" sz="2300" dirty="0" smtClean="0">
                <a:latin typeface="Times New Roman" pitchFamily="18" charset="0"/>
                <a:cs typeface="Times New Roman" pitchFamily="18" charset="0"/>
              </a:rPr>
              <a:t>per annum,	</a:t>
            </a:r>
            <a:r>
              <a:rPr lang="en-US" sz="2300" i="1" dirty="0" smtClean="0">
                <a:latin typeface="Times New Roman" pitchFamily="18" charset="0"/>
                <a:cs typeface="Times New Roman" pitchFamily="18" charset="0"/>
              </a:rPr>
              <a:t>R</a:t>
            </a:r>
            <a:r>
              <a:rPr lang="en-US" sz="2300" dirty="0" smtClean="0">
                <a:latin typeface="Times New Roman" pitchFamily="18" charset="0"/>
                <a:cs typeface="Times New Roman" pitchFamily="18" charset="0"/>
              </a:rPr>
              <a:t> = 7%</a:t>
            </a:r>
            <a:endParaRPr lang="en-US" sz="2300" dirty="0">
              <a:latin typeface="Times New Roman" pitchFamily="18" charset="0"/>
              <a:cs typeface="Times New Roman" pitchFamily="18" charset="0"/>
            </a:endParaRPr>
          </a:p>
        </p:txBody>
      </p:sp>
      <p:sp>
        <p:nvSpPr>
          <p:cNvPr id="18" name="TextBox 17"/>
          <p:cNvSpPr txBox="1"/>
          <p:nvPr/>
        </p:nvSpPr>
        <p:spPr>
          <a:xfrm>
            <a:off x="1715728" y="3371117"/>
            <a:ext cx="6287729" cy="800219"/>
          </a:xfrm>
          <a:prstGeom prst="rect">
            <a:avLst/>
          </a:prstGeom>
          <a:noFill/>
        </p:spPr>
        <p:txBody>
          <a:bodyPr wrap="square" rtlCol="0">
            <a:spAutoFit/>
          </a:bodyPr>
          <a:lstStyle/>
          <a:p>
            <a:pPr>
              <a:spcAft>
                <a:spcPct val="50000"/>
              </a:spcAft>
              <a:tabLst>
                <a:tab pos="2339975" algn="l"/>
              </a:tabLst>
            </a:pPr>
            <a:r>
              <a:rPr lang="en-US" sz="2300" dirty="0" smtClean="0">
                <a:latin typeface="Times New Roman" pitchFamily="18" charset="0"/>
                <a:cs typeface="Times New Roman" pitchFamily="18" charset="0"/>
              </a:rPr>
              <a:t>The interest</a:t>
            </a:r>
            <a:br>
              <a:rPr lang="en-US" sz="2300" dirty="0" smtClean="0">
                <a:latin typeface="Times New Roman" pitchFamily="18" charset="0"/>
                <a:cs typeface="Times New Roman" pitchFamily="18" charset="0"/>
              </a:rPr>
            </a:br>
            <a:r>
              <a:rPr lang="en-US" sz="2300" dirty="0" smtClean="0">
                <a:latin typeface="Times New Roman" pitchFamily="18" charset="0"/>
                <a:cs typeface="Times New Roman" pitchFamily="18" charset="0"/>
              </a:rPr>
              <a:t>earned,	</a:t>
            </a:r>
            <a:r>
              <a:rPr lang="en-US" sz="400" dirty="0" smtClean="0">
                <a:latin typeface="Times New Roman" pitchFamily="18" charset="0"/>
                <a:cs typeface="Times New Roman" pitchFamily="18" charset="0"/>
              </a:rPr>
              <a:t>       </a:t>
            </a:r>
            <a:r>
              <a:rPr lang="en-US" sz="2300" i="1" dirty="0" smtClean="0">
                <a:latin typeface="Times New Roman" pitchFamily="18" charset="0"/>
                <a:cs typeface="Times New Roman" pitchFamily="18" charset="0"/>
              </a:rPr>
              <a:t>I</a:t>
            </a:r>
            <a:r>
              <a:rPr lang="en-US" sz="2300" dirty="0" smtClean="0">
                <a:latin typeface="Times New Roman" pitchFamily="18" charset="0"/>
                <a:cs typeface="Times New Roman" pitchFamily="18" charset="0"/>
              </a:rPr>
              <a:t> = $2 800</a:t>
            </a:r>
            <a:endParaRPr lang="en-US" sz="2300" dirty="0">
              <a:latin typeface="Times New Roman" pitchFamily="18" charset="0"/>
              <a:cs typeface="Times New Roman" pitchFamily="18" charset="0"/>
            </a:endParaRPr>
          </a:p>
        </p:txBody>
      </p:sp>
      <p:grpSp>
        <p:nvGrpSpPr>
          <p:cNvPr id="2" name="Group 12"/>
          <p:cNvGrpSpPr/>
          <p:nvPr/>
        </p:nvGrpSpPr>
        <p:grpSpPr>
          <a:xfrm>
            <a:off x="1715728" y="4138972"/>
            <a:ext cx="3542072" cy="698500"/>
            <a:chOff x="1715728" y="4330700"/>
            <a:chExt cx="3542072" cy="698500"/>
          </a:xfrm>
        </p:grpSpPr>
        <p:sp>
          <p:nvSpPr>
            <p:cNvPr id="7" name="TextBox 6"/>
            <p:cNvSpPr txBox="1"/>
            <p:nvPr/>
          </p:nvSpPr>
          <p:spPr>
            <a:xfrm>
              <a:off x="1715728" y="4409768"/>
              <a:ext cx="2018071" cy="446276"/>
            </a:xfrm>
            <a:prstGeom prst="rect">
              <a:avLst/>
            </a:prstGeom>
            <a:noFill/>
          </p:spPr>
          <p:txBody>
            <a:bodyPr wrap="square" rtlCol="0">
              <a:spAutoFit/>
            </a:bodyPr>
            <a:lstStyle/>
            <a:p>
              <a:pPr>
                <a:spcAft>
                  <a:spcPct val="50000"/>
                </a:spcAft>
                <a:tabLst>
                  <a:tab pos="2339975" algn="l"/>
                </a:tabLst>
              </a:pPr>
              <a:r>
                <a:rPr lang="en-US" sz="2300" dirty="0" smtClean="0">
                  <a:latin typeface="Times New Roman" pitchFamily="18" charset="0"/>
                  <a:cs typeface="Times New Roman" pitchFamily="18" charset="0"/>
                </a:rPr>
                <a:t>The time,</a:t>
              </a:r>
              <a:endParaRPr lang="en-US" sz="2300" dirty="0">
                <a:latin typeface="Times New Roman" pitchFamily="18" charset="0"/>
                <a:cs typeface="Times New Roman" pitchFamily="18" charset="0"/>
              </a:endParaRPr>
            </a:p>
          </p:txBody>
        </p:sp>
        <p:pic>
          <p:nvPicPr>
            <p:cNvPr id="4100" name="Picture 4" descr="\\172.16.2.26\Conver\CARRIBEAN\MATHEMATICS_VOL-1_PPT_DESIGN\Incoming\Volume_01\Equations\Revision_Exam_4_Paper_2\Eqn036.wmf"/>
            <p:cNvPicPr>
              <a:picLocks noChangeAspect="1" noChangeArrowheads="1"/>
            </p:cNvPicPr>
            <p:nvPr/>
          </p:nvPicPr>
          <p:blipFill>
            <a:blip r:embed="rId2" cstate="print"/>
            <a:srcRect/>
            <a:stretch>
              <a:fillRect/>
            </a:stretch>
          </p:blipFill>
          <p:spPr bwMode="auto">
            <a:xfrm>
              <a:off x="4178300" y="4330700"/>
              <a:ext cx="1079500" cy="698500"/>
            </a:xfrm>
            <a:prstGeom prst="rect">
              <a:avLst/>
            </a:prstGeom>
            <a:noFill/>
          </p:spPr>
        </p:pic>
      </p:grpSp>
      <p:sp>
        <p:nvSpPr>
          <p:cNvPr id="14" name="Rectangle 13"/>
          <p:cNvSpPr/>
          <p:nvPr/>
        </p:nvSpPr>
        <p:spPr>
          <a:xfrm>
            <a:off x="1737840" y="6067017"/>
            <a:ext cx="6248400" cy="800219"/>
          </a:xfrm>
          <a:prstGeom prst="rect">
            <a:avLst/>
          </a:prstGeom>
        </p:spPr>
        <p:txBody>
          <a:bodyPr wrap="square">
            <a:spAutoFit/>
          </a:bodyPr>
          <a:lstStyle/>
          <a:p>
            <a:r>
              <a:rPr lang="en-US" sz="2300" dirty="0" smtClean="0">
                <a:latin typeface="Times New Roman" pitchFamily="18" charset="0"/>
              </a:rPr>
              <a:t>Hence, a time of </a:t>
            </a:r>
            <a:r>
              <a:rPr lang="en-US" sz="2300" dirty="0" smtClean="0">
                <a:solidFill>
                  <a:srgbClr val="FF0000"/>
                </a:solidFill>
                <a:latin typeface="Times New Roman" pitchFamily="18" charset="0"/>
              </a:rPr>
              <a:t>5 years</a:t>
            </a:r>
            <a:r>
              <a:rPr lang="en-US" sz="2300" dirty="0" smtClean="0">
                <a:latin typeface="Times New Roman" pitchFamily="18" charset="0"/>
              </a:rPr>
              <a:t> in required to earn</a:t>
            </a:r>
          </a:p>
          <a:p>
            <a:r>
              <a:rPr lang="en-US" sz="2300" dirty="0" smtClean="0">
                <a:latin typeface="Times New Roman" pitchFamily="18" charset="0"/>
              </a:rPr>
              <a:t>$2 800 in interest.</a:t>
            </a:r>
            <a:endParaRPr lang="en-US" sz="2300" dirty="0">
              <a:latin typeface="Times New Roman" pitchFamily="18" charset="0"/>
            </a:endParaRPr>
          </a:p>
        </p:txBody>
      </p:sp>
      <p:pic>
        <p:nvPicPr>
          <p:cNvPr id="11" name="Picture 2" descr="\\172.16.2.26\Conver\CARRIBEAN\MATHEMATICS_VOL-1_PPT_DESIGN\Incoming\Volume_01\Equations\Revision_Exam_4_Paper_2\Eqn035a.wmf"/>
          <p:cNvPicPr>
            <a:picLocks noChangeAspect="1" noChangeArrowheads="1"/>
          </p:cNvPicPr>
          <p:nvPr/>
        </p:nvPicPr>
        <p:blipFill>
          <a:blip r:embed="rId3" cstate="print"/>
          <a:srcRect/>
          <a:stretch>
            <a:fillRect/>
          </a:stretch>
        </p:blipFill>
        <p:spPr bwMode="auto">
          <a:xfrm>
            <a:off x="4398816" y="4705928"/>
            <a:ext cx="1905000" cy="1511300"/>
          </a:xfrm>
          <a:prstGeom prst="rect">
            <a:avLst/>
          </a:prstGeom>
          <a:noFill/>
        </p:spPr>
      </p:pic>
      <p:sp>
        <p:nvSpPr>
          <p:cNvPr id="13" name="TextBox 12"/>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4 Paper 2</a:t>
            </a:r>
          </a:p>
        </p:txBody>
      </p:sp>
    </p:spTree>
    <p:extLst>
      <p:ext uri="{BB962C8B-B14F-4D97-AF65-F5344CB8AC3E}">
        <p14:creationId xmlns:p14="http://schemas.microsoft.com/office/powerpoint/2010/main" xmlns="" val="186244745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p:cTn id="7" dur="500" fill="hold"/>
                                        <p:tgtEl>
                                          <p:spTgt spid="12"/>
                                        </p:tgtEl>
                                        <p:attrNameLst>
                                          <p:attrName>ppt_w</p:attrName>
                                        </p:attrNameLst>
                                      </p:cBhvr>
                                      <p:tavLst>
                                        <p:tav tm="0">
                                          <p:val>
                                            <p:fltVal val="0"/>
                                          </p:val>
                                        </p:tav>
                                        <p:tav tm="100000">
                                          <p:val>
                                            <p:strVal val="#ppt_w"/>
                                          </p:val>
                                        </p:tav>
                                      </p:tavLst>
                                    </p:anim>
                                    <p:anim calcmode="lin" valueType="num">
                                      <p:cBhvr>
                                        <p:cTn id="8" dur="500" fill="hold"/>
                                        <p:tgtEl>
                                          <p:spTgt spid="12"/>
                                        </p:tgtEl>
                                        <p:attrNameLst>
                                          <p:attrName>ppt_h</p:attrName>
                                        </p:attrNameLst>
                                      </p:cBhvr>
                                      <p:tavLst>
                                        <p:tav tm="0">
                                          <p:val>
                                            <p:fltVal val="0"/>
                                          </p:val>
                                        </p:tav>
                                        <p:tav tm="100000">
                                          <p:val>
                                            <p:strVal val="#ppt_h"/>
                                          </p:val>
                                        </p:tav>
                                      </p:tavLst>
                                    </p:anim>
                                  </p:childTnLst>
                                </p:cTn>
                              </p:par>
                              <p:par>
                                <p:cTn id="9" presetID="23" presetClass="entr" presetSubtype="16" fill="hold" grpId="0" nodeType="withEffect">
                                  <p:stCondLst>
                                    <p:cond delay="0"/>
                                  </p:stCondLst>
                                  <p:childTnLst>
                                    <p:set>
                                      <p:cBhvr>
                                        <p:cTn id="10" dur="1" fill="hold">
                                          <p:stCondLst>
                                            <p:cond delay="0"/>
                                          </p:stCondLst>
                                        </p:cTn>
                                        <p:tgtEl>
                                          <p:spTgt spid="10"/>
                                        </p:tgtEl>
                                        <p:attrNameLst>
                                          <p:attrName>style.visibility</p:attrName>
                                        </p:attrNameLst>
                                      </p:cBhvr>
                                      <p:to>
                                        <p:strVal val="visible"/>
                                      </p:to>
                                    </p:set>
                                    <p:anim calcmode="lin" valueType="num">
                                      <p:cBhvr>
                                        <p:cTn id="11" dur="500" fill="hold"/>
                                        <p:tgtEl>
                                          <p:spTgt spid="10"/>
                                        </p:tgtEl>
                                        <p:attrNameLst>
                                          <p:attrName>ppt_w</p:attrName>
                                        </p:attrNameLst>
                                      </p:cBhvr>
                                      <p:tavLst>
                                        <p:tav tm="0">
                                          <p:val>
                                            <p:fltVal val="0"/>
                                          </p:val>
                                        </p:tav>
                                        <p:tav tm="100000">
                                          <p:val>
                                            <p:strVal val="#ppt_w"/>
                                          </p:val>
                                        </p:tav>
                                      </p:tavLst>
                                    </p:anim>
                                    <p:anim calcmode="lin" valueType="num">
                                      <p:cBhvr>
                                        <p:cTn id="12" dur="500" fill="hold"/>
                                        <p:tgtEl>
                                          <p:spTgt spid="10"/>
                                        </p:tgtEl>
                                        <p:attrNameLst>
                                          <p:attrName>ppt_h</p:attrName>
                                        </p:attrNameLst>
                                      </p:cBhvr>
                                      <p:tavLst>
                                        <p:tav tm="0">
                                          <p:val>
                                            <p:fltVal val="0"/>
                                          </p:val>
                                        </p:tav>
                                        <p:tav tm="100000">
                                          <p:val>
                                            <p:strVal val="#ppt_h"/>
                                          </p:val>
                                        </p:tav>
                                      </p:tavLst>
                                    </p:anim>
                                  </p:childTnLst>
                                </p:cTn>
                              </p:par>
                              <p:par>
                                <p:cTn id="13" presetID="23" presetClass="entr" presetSubtype="16" fill="hold" grpId="0" nodeType="withEffect">
                                  <p:stCondLst>
                                    <p:cond delay="0"/>
                                  </p:stCondLst>
                                  <p:childTnLst>
                                    <p:set>
                                      <p:cBhvr>
                                        <p:cTn id="14" dur="1" fill="hold">
                                          <p:stCondLst>
                                            <p:cond delay="0"/>
                                          </p:stCondLst>
                                        </p:cTn>
                                        <p:tgtEl>
                                          <p:spTgt spid="18"/>
                                        </p:tgtEl>
                                        <p:attrNameLst>
                                          <p:attrName>style.visibility</p:attrName>
                                        </p:attrNameLst>
                                      </p:cBhvr>
                                      <p:to>
                                        <p:strVal val="visible"/>
                                      </p:to>
                                    </p:set>
                                    <p:anim calcmode="lin" valueType="num">
                                      <p:cBhvr>
                                        <p:cTn id="15" dur="500" fill="hold"/>
                                        <p:tgtEl>
                                          <p:spTgt spid="18"/>
                                        </p:tgtEl>
                                        <p:attrNameLst>
                                          <p:attrName>ppt_w</p:attrName>
                                        </p:attrNameLst>
                                      </p:cBhvr>
                                      <p:tavLst>
                                        <p:tav tm="0">
                                          <p:val>
                                            <p:fltVal val="0"/>
                                          </p:val>
                                        </p:tav>
                                        <p:tav tm="100000">
                                          <p:val>
                                            <p:strVal val="#ppt_w"/>
                                          </p:val>
                                        </p:tav>
                                      </p:tavLst>
                                    </p:anim>
                                    <p:anim calcmode="lin" valueType="num">
                                      <p:cBhvr>
                                        <p:cTn id="16" dur="500" fill="hold"/>
                                        <p:tgtEl>
                                          <p:spTgt spid="18"/>
                                        </p:tgtEl>
                                        <p:attrNameLst>
                                          <p:attrName>ppt_h</p:attrName>
                                        </p:attrNameLst>
                                      </p:cBhvr>
                                      <p:tavLst>
                                        <p:tav tm="0">
                                          <p:val>
                                            <p:fltVal val="0"/>
                                          </p:val>
                                        </p:tav>
                                        <p:tav tm="100000">
                                          <p:val>
                                            <p:strVal val="#ppt_h"/>
                                          </p:val>
                                        </p:tav>
                                      </p:tavLst>
                                    </p:anim>
                                  </p:childTnLst>
                                </p:cTn>
                              </p:par>
                              <p:par>
                                <p:cTn id="17" presetID="23" presetClass="entr" presetSubtype="16" fill="hold" nodeType="withEffect">
                                  <p:stCondLst>
                                    <p:cond delay="0"/>
                                  </p:stCondLst>
                                  <p:childTnLst>
                                    <p:set>
                                      <p:cBhvr>
                                        <p:cTn id="18" dur="1" fill="hold">
                                          <p:stCondLst>
                                            <p:cond delay="0"/>
                                          </p:stCondLst>
                                        </p:cTn>
                                        <p:tgtEl>
                                          <p:spTgt spid="2"/>
                                        </p:tgtEl>
                                        <p:attrNameLst>
                                          <p:attrName>style.visibility</p:attrName>
                                        </p:attrNameLst>
                                      </p:cBhvr>
                                      <p:to>
                                        <p:strVal val="visible"/>
                                      </p:to>
                                    </p:set>
                                    <p:anim calcmode="lin" valueType="num">
                                      <p:cBhvr>
                                        <p:cTn id="19" dur="500" fill="hold"/>
                                        <p:tgtEl>
                                          <p:spTgt spid="2"/>
                                        </p:tgtEl>
                                        <p:attrNameLst>
                                          <p:attrName>ppt_w</p:attrName>
                                        </p:attrNameLst>
                                      </p:cBhvr>
                                      <p:tavLst>
                                        <p:tav tm="0">
                                          <p:val>
                                            <p:fltVal val="0"/>
                                          </p:val>
                                        </p:tav>
                                        <p:tav tm="100000">
                                          <p:val>
                                            <p:strVal val="#ppt_w"/>
                                          </p:val>
                                        </p:tav>
                                      </p:tavLst>
                                    </p:anim>
                                    <p:anim calcmode="lin" valueType="num">
                                      <p:cBhvr>
                                        <p:cTn id="20" dur="500" fill="hold"/>
                                        <p:tgtEl>
                                          <p:spTgt spid="2"/>
                                        </p:tgtEl>
                                        <p:attrNameLst>
                                          <p:attrName>ppt_h</p:attrName>
                                        </p:attrNameLst>
                                      </p:cBhvr>
                                      <p:tavLst>
                                        <p:tav tm="0">
                                          <p:val>
                                            <p:fltVal val="0"/>
                                          </p:val>
                                        </p:tav>
                                        <p:tav tm="100000">
                                          <p:val>
                                            <p:strVal val="#ppt_h"/>
                                          </p:val>
                                        </p:tav>
                                      </p:tavLst>
                                    </p:anim>
                                  </p:childTnLst>
                                </p:cTn>
                              </p:par>
                              <p:par>
                                <p:cTn id="21" presetID="23" presetClass="entr" presetSubtype="16" fill="hold" nodeType="withEffect">
                                  <p:stCondLst>
                                    <p:cond delay="0"/>
                                  </p:stCondLst>
                                  <p:childTnLst>
                                    <p:set>
                                      <p:cBhvr>
                                        <p:cTn id="22" dur="1" fill="hold">
                                          <p:stCondLst>
                                            <p:cond delay="0"/>
                                          </p:stCondLst>
                                        </p:cTn>
                                        <p:tgtEl>
                                          <p:spTgt spid="11"/>
                                        </p:tgtEl>
                                        <p:attrNameLst>
                                          <p:attrName>style.visibility</p:attrName>
                                        </p:attrNameLst>
                                      </p:cBhvr>
                                      <p:to>
                                        <p:strVal val="visible"/>
                                      </p:to>
                                    </p:set>
                                    <p:anim calcmode="lin" valueType="num">
                                      <p:cBhvr>
                                        <p:cTn id="23" dur="500" fill="hold"/>
                                        <p:tgtEl>
                                          <p:spTgt spid="11"/>
                                        </p:tgtEl>
                                        <p:attrNameLst>
                                          <p:attrName>ppt_w</p:attrName>
                                        </p:attrNameLst>
                                      </p:cBhvr>
                                      <p:tavLst>
                                        <p:tav tm="0">
                                          <p:val>
                                            <p:fltVal val="0"/>
                                          </p:val>
                                        </p:tav>
                                        <p:tav tm="100000">
                                          <p:val>
                                            <p:strVal val="#ppt_w"/>
                                          </p:val>
                                        </p:tav>
                                      </p:tavLst>
                                    </p:anim>
                                    <p:anim calcmode="lin" valueType="num">
                                      <p:cBhvr>
                                        <p:cTn id="24" dur="500" fill="hold"/>
                                        <p:tgtEl>
                                          <p:spTgt spid="11"/>
                                        </p:tgtEl>
                                        <p:attrNameLst>
                                          <p:attrName>ppt_h</p:attrName>
                                        </p:attrNameLst>
                                      </p:cBhvr>
                                      <p:tavLst>
                                        <p:tav tm="0">
                                          <p:val>
                                            <p:fltVal val="0"/>
                                          </p:val>
                                        </p:tav>
                                        <p:tav tm="100000">
                                          <p:val>
                                            <p:strVal val="#ppt_h"/>
                                          </p:val>
                                        </p:tav>
                                      </p:tavLst>
                                    </p:anim>
                                  </p:childTnLst>
                                </p:cTn>
                              </p:par>
                              <p:par>
                                <p:cTn id="25" presetID="23" presetClass="entr" presetSubtype="16" fill="hold" grpId="0" nodeType="withEffect">
                                  <p:stCondLst>
                                    <p:cond delay="0"/>
                                  </p:stCondLst>
                                  <p:childTnLst>
                                    <p:set>
                                      <p:cBhvr>
                                        <p:cTn id="26" dur="1" fill="hold">
                                          <p:stCondLst>
                                            <p:cond delay="0"/>
                                          </p:stCondLst>
                                        </p:cTn>
                                        <p:tgtEl>
                                          <p:spTgt spid="14"/>
                                        </p:tgtEl>
                                        <p:attrNameLst>
                                          <p:attrName>style.visibility</p:attrName>
                                        </p:attrNameLst>
                                      </p:cBhvr>
                                      <p:to>
                                        <p:strVal val="visible"/>
                                      </p:to>
                                    </p:set>
                                    <p:anim calcmode="lin" valueType="num">
                                      <p:cBhvr>
                                        <p:cTn id="27" dur="500" fill="hold"/>
                                        <p:tgtEl>
                                          <p:spTgt spid="14"/>
                                        </p:tgtEl>
                                        <p:attrNameLst>
                                          <p:attrName>ppt_w</p:attrName>
                                        </p:attrNameLst>
                                      </p:cBhvr>
                                      <p:tavLst>
                                        <p:tav tm="0">
                                          <p:val>
                                            <p:fltVal val="0"/>
                                          </p:val>
                                        </p:tav>
                                        <p:tav tm="100000">
                                          <p:val>
                                            <p:strVal val="#ppt_w"/>
                                          </p:val>
                                        </p:tav>
                                      </p:tavLst>
                                    </p:anim>
                                    <p:anim calcmode="lin" valueType="num">
                                      <p:cBhvr>
                                        <p:cTn id="28" dur="500" fill="hold"/>
                                        <p:tgtEl>
                                          <p:spTgt spid="14"/>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P spid="10" grpId="0"/>
      <p:bldP spid="18" grpId="0"/>
      <p:bldP spid="14" grpId="0"/>
    </p:bldLst>
  </p:timing>
</p:sld>
</file>

<file path=ppt/slides/slide7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p:cNvSpPr/>
          <p:nvPr/>
        </p:nvSpPr>
        <p:spPr>
          <a:xfrm>
            <a:off x="6490854" y="3255818"/>
            <a:ext cx="2076493" cy="646331"/>
          </a:xfrm>
          <a:prstGeom prst="rect">
            <a:avLst/>
          </a:prstGeom>
        </p:spPr>
        <p:txBody>
          <a:bodyPr wrap="square" anchor="t" anchorCtr="1">
            <a:spAutoFit/>
          </a:bodyPr>
          <a:lstStyle/>
          <a:p>
            <a:pPr indent="-4800600" algn="r">
              <a:buFontTx/>
              <a:buNone/>
            </a:pPr>
            <a:r>
              <a:rPr lang="en-US" dirty="0" smtClean="0">
                <a:latin typeface="Times New Roman" pitchFamily="18" charset="0"/>
                <a:cs typeface="Times New Roman" pitchFamily="18" charset="0"/>
              </a:rPr>
              <a:t>(6 </a:t>
            </a:r>
            <a:r>
              <a:rPr lang="en-US" dirty="0">
                <a:latin typeface="Times New Roman" pitchFamily="18" charset="0"/>
                <a:cs typeface="Times New Roman" pitchFamily="18" charset="0"/>
              </a:rPr>
              <a:t>marks</a:t>
            </a:r>
            <a:r>
              <a:rPr lang="en-US" dirty="0" smtClean="0">
                <a:latin typeface="Times New Roman" pitchFamily="18" charset="0"/>
                <a:cs typeface="Times New Roman" pitchFamily="18" charset="0"/>
              </a:rPr>
              <a:t>)</a:t>
            </a:r>
            <a:br>
              <a:rPr lang="en-US" dirty="0" smtClean="0">
                <a:latin typeface="Times New Roman" pitchFamily="18" charset="0"/>
                <a:cs typeface="Times New Roman" pitchFamily="18" charset="0"/>
              </a:rPr>
            </a:br>
            <a:r>
              <a:rPr lang="en-US" dirty="0" smtClean="0">
                <a:latin typeface="Times New Roman" pitchFamily="18" charset="0"/>
                <a:cs typeface="Times New Roman" pitchFamily="18" charset="0"/>
              </a:rPr>
              <a:t>Total 10 marks</a:t>
            </a:r>
            <a:endParaRPr lang="en-US" dirty="0">
              <a:latin typeface="Times New Roman" pitchFamily="18" charset="0"/>
              <a:cs typeface="Times New Roman" pitchFamily="18" charset="0"/>
            </a:endParaRPr>
          </a:p>
        </p:txBody>
      </p:sp>
      <p:sp>
        <p:nvSpPr>
          <p:cNvPr id="15" name="Content Placeholder 10"/>
          <p:cNvSpPr>
            <a:spLocks noGrp="1"/>
          </p:cNvSpPr>
          <p:nvPr>
            <p:ph sz="quarter" idx="13"/>
          </p:nvPr>
        </p:nvSpPr>
        <p:spPr>
          <a:xfrm>
            <a:off x="123825" y="2291292"/>
            <a:ext cx="6543675" cy="646331"/>
          </a:xfrm>
        </p:spPr>
        <p:txBody>
          <a:bodyPr wrap="square">
            <a:spAutoFit/>
          </a:bodyPr>
          <a:lstStyle/>
          <a:p>
            <a:pPr>
              <a:buNone/>
              <a:tabLst>
                <a:tab pos="182563" algn="l"/>
              </a:tabLst>
            </a:pPr>
            <a:r>
              <a:rPr lang="en-US" sz="1800" b="1" dirty="0" smtClean="0">
                <a:solidFill>
                  <a:schemeClr val="tx1"/>
                </a:solidFill>
                <a:latin typeface="Times New Roman" pitchFamily="18" charset="0"/>
                <a:cs typeface="Times New Roman" pitchFamily="18" charset="0"/>
              </a:rPr>
              <a:t>5. </a:t>
            </a:r>
            <a:r>
              <a:rPr lang="en-US" sz="1800" dirty="0" smtClean="0">
                <a:solidFill>
                  <a:schemeClr val="tx1"/>
                </a:solidFill>
                <a:latin typeface="Times New Roman" pitchFamily="18" charset="0"/>
                <a:cs typeface="Times New Roman" pitchFamily="18" charset="0"/>
              </a:rPr>
              <a:t>	</a:t>
            </a:r>
            <a:r>
              <a:rPr lang="en-US" sz="1800" dirty="0" smtClean="0">
                <a:solidFill>
                  <a:schemeClr val="tx1"/>
                </a:solidFill>
                <a:latin typeface="Times New Roman" pitchFamily="18" charset="0"/>
              </a:rPr>
              <a:t>(b)    The table below shows </a:t>
            </a:r>
            <a:r>
              <a:rPr lang="en-US" sz="1800" dirty="0" err="1" smtClean="0">
                <a:solidFill>
                  <a:schemeClr val="tx1"/>
                </a:solidFill>
                <a:latin typeface="Times New Roman" pitchFamily="18" charset="0"/>
              </a:rPr>
              <a:t>Mr</a:t>
            </a:r>
            <a:r>
              <a:rPr lang="en-US" sz="1800" dirty="0" smtClean="0">
                <a:solidFill>
                  <a:schemeClr val="tx1"/>
                </a:solidFill>
                <a:latin typeface="Times New Roman" pitchFamily="18" charset="0"/>
              </a:rPr>
              <a:t> George’s electricity</a:t>
            </a:r>
            <a:br>
              <a:rPr lang="en-US" sz="1800" dirty="0" smtClean="0">
                <a:solidFill>
                  <a:schemeClr val="tx1"/>
                </a:solidFill>
                <a:latin typeface="Times New Roman" pitchFamily="18" charset="0"/>
              </a:rPr>
            </a:br>
            <a:r>
              <a:rPr lang="en-US" sz="1800" dirty="0" smtClean="0">
                <a:solidFill>
                  <a:schemeClr val="tx1"/>
                </a:solidFill>
                <a:latin typeface="Times New Roman" pitchFamily="18" charset="0"/>
              </a:rPr>
              <a:t>         bill for the month of February.</a:t>
            </a:r>
          </a:p>
        </p:txBody>
      </p:sp>
      <p:sp>
        <p:nvSpPr>
          <p:cNvPr id="16" name="Rectangle 15"/>
          <p:cNvSpPr/>
          <p:nvPr/>
        </p:nvSpPr>
        <p:spPr>
          <a:xfrm>
            <a:off x="904875" y="2933700"/>
            <a:ext cx="6538448" cy="646331"/>
          </a:xfrm>
          <a:prstGeom prst="rect">
            <a:avLst/>
          </a:prstGeom>
        </p:spPr>
        <p:txBody>
          <a:bodyPr wrap="square">
            <a:spAutoFit/>
          </a:bodyPr>
          <a:lstStyle/>
          <a:p>
            <a:r>
              <a:rPr lang="en-US" dirty="0" smtClean="0">
                <a:latin typeface="Times New Roman" pitchFamily="18" charset="0"/>
              </a:rPr>
              <a:t>Calculate the missing values at (</a:t>
            </a:r>
            <a:r>
              <a:rPr lang="en-US" dirty="0" err="1" smtClean="0">
                <a:latin typeface="Times New Roman" pitchFamily="18" charset="0"/>
              </a:rPr>
              <a:t>i</a:t>
            </a:r>
            <a:r>
              <a:rPr lang="en-US" dirty="0" smtClean="0">
                <a:latin typeface="Times New Roman" pitchFamily="18" charset="0"/>
              </a:rPr>
              <a:t>), (ii), (iii), (iv), (v)</a:t>
            </a:r>
          </a:p>
          <a:p>
            <a:r>
              <a:rPr lang="en-US" dirty="0" smtClean="0">
                <a:latin typeface="Times New Roman" pitchFamily="18" charset="0"/>
              </a:rPr>
              <a:t>and (vi).</a:t>
            </a:r>
            <a:endParaRPr lang="en-US" dirty="0">
              <a:latin typeface="Times New Roman" pitchFamily="18" charset="0"/>
            </a:endParaRPr>
          </a:p>
        </p:txBody>
      </p:sp>
      <p:sp>
        <p:nvSpPr>
          <p:cNvPr id="5" name="TextBox 4"/>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4 Paper 2</a:t>
            </a:r>
          </a:p>
        </p:txBody>
      </p:sp>
      <p:graphicFrame>
        <p:nvGraphicFramePr>
          <p:cNvPr id="6" name="Table 5"/>
          <p:cNvGraphicFramePr>
            <a:graphicFrameLocks noGrp="1"/>
          </p:cNvGraphicFramePr>
          <p:nvPr/>
        </p:nvGraphicFramePr>
        <p:xfrm>
          <a:off x="990601" y="3686175"/>
          <a:ext cx="5095875" cy="2528725"/>
        </p:xfrm>
        <a:graphic>
          <a:graphicData uri="http://schemas.openxmlformats.org/drawingml/2006/table">
            <a:tbl>
              <a:tblPr/>
              <a:tblGrid>
                <a:gridCol w="1943873"/>
                <a:gridCol w="1789200"/>
                <a:gridCol w="1362802"/>
              </a:tblGrid>
              <a:tr h="249932">
                <a:tc>
                  <a:txBody>
                    <a:bodyPr/>
                    <a:lstStyle/>
                    <a:p>
                      <a:pPr marL="182880" marR="0">
                        <a:lnSpc>
                          <a:spcPct val="100000"/>
                        </a:lnSpc>
                        <a:spcBef>
                          <a:spcPts val="600"/>
                        </a:spcBef>
                        <a:spcAft>
                          <a:spcPts val="600"/>
                        </a:spcAft>
                      </a:pPr>
                      <a:r>
                        <a:rPr lang="en-US" sz="1800" dirty="0">
                          <a:solidFill>
                            <a:srgbClr val="000000"/>
                          </a:solidFill>
                          <a:latin typeface="Times New Roman"/>
                          <a:ea typeface="Times New Roman"/>
                          <a:cs typeface="Times"/>
                        </a:rPr>
                        <a:t>Previous Reading</a:t>
                      </a:r>
                      <a:endParaRPr lang="en-US" sz="1800" dirty="0">
                        <a:latin typeface="Calibri"/>
                        <a:ea typeface="Times New Roman"/>
                        <a:cs typeface="Times New Roman"/>
                      </a:endParaRPr>
                    </a:p>
                  </a:txBody>
                  <a:tcPr marL="0" marR="0" marT="0" marB="0">
                    <a:lnL w="6350" cap="flat" cmpd="sng" algn="ctr">
                      <a:solidFill>
                        <a:srgbClr val="FF0000"/>
                      </a:solidFill>
                      <a:prstDash val="solid"/>
                      <a:round/>
                      <a:headEnd type="none" w="med" len="med"/>
                      <a:tailEnd type="none" w="med" len="med"/>
                    </a:lnL>
                    <a:lnR w="6350" cap="flat" cmpd="sng" algn="ctr">
                      <a:solidFill>
                        <a:srgbClr val="FF0000"/>
                      </a:solidFill>
                      <a:prstDash val="solid"/>
                      <a:round/>
                      <a:headEnd type="none" w="med" len="med"/>
                      <a:tailEnd type="none" w="med" len="med"/>
                    </a:lnR>
                    <a:lnT w="6350" cap="flat" cmpd="sng" algn="ctr">
                      <a:solidFill>
                        <a:srgbClr val="FF0000"/>
                      </a:solidFill>
                      <a:prstDash val="solid"/>
                      <a:round/>
                      <a:headEnd type="none" w="med" len="med"/>
                      <a:tailEnd type="none" w="med" len="med"/>
                    </a:lnT>
                    <a:lnB w="6350" cap="flat" cmpd="sng" algn="ctr">
                      <a:solidFill>
                        <a:srgbClr val="FF0000"/>
                      </a:solidFill>
                      <a:prstDash val="solid"/>
                      <a:round/>
                      <a:headEnd type="none" w="med" len="med"/>
                      <a:tailEnd type="none" w="med" len="med"/>
                    </a:lnB>
                    <a:lnTlToBr w="12700" cmpd="sng">
                      <a:noFill/>
                      <a:prstDash val="solid"/>
                    </a:lnTlToBr>
                    <a:lnBlToTr w="12700" cmpd="sng">
                      <a:noFill/>
                      <a:prstDash val="solid"/>
                    </a:lnBlToTr>
                  </a:tcPr>
                </a:tc>
                <a:tc>
                  <a:txBody>
                    <a:bodyPr/>
                    <a:lstStyle/>
                    <a:p>
                      <a:pPr marL="182880" marR="0">
                        <a:lnSpc>
                          <a:spcPct val="100000"/>
                        </a:lnSpc>
                        <a:spcBef>
                          <a:spcPts val="600"/>
                        </a:spcBef>
                        <a:spcAft>
                          <a:spcPts val="600"/>
                        </a:spcAft>
                      </a:pPr>
                      <a:r>
                        <a:rPr lang="en-US" sz="1800" dirty="0">
                          <a:solidFill>
                            <a:srgbClr val="000000"/>
                          </a:solidFill>
                          <a:latin typeface="Times New Roman"/>
                          <a:ea typeface="Times New Roman"/>
                          <a:cs typeface="Times"/>
                        </a:rPr>
                        <a:t>Present Reading</a:t>
                      </a:r>
                      <a:endParaRPr lang="en-US" sz="1800" dirty="0">
                        <a:latin typeface="Calibri"/>
                        <a:ea typeface="Times New Roman"/>
                        <a:cs typeface="Times New Roman"/>
                      </a:endParaRPr>
                    </a:p>
                  </a:txBody>
                  <a:tcPr marL="0" marR="0" marT="0" marB="0">
                    <a:lnL w="6350" cap="flat" cmpd="sng" algn="ctr">
                      <a:solidFill>
                        <a:srgbClr val="FF0000"/>
                      </a:solidFill>
                      <a:prstDash val="solid"/>
                      <a:round/>
                      <a:headEnd type="none" w="med" len="med"/>
                      <a:tailEnd type="none" w="med" len="med"/>
                    </a:lnL>
                    <a:lnR w="6350" cap="flat" cmpd="sng" algn="ctr">
                      <a:solidFill>
                        <a:srgbClr val="FF0000"/>
                      </a:solidFill>
                      <a:prstDash val="solid"/>
                      <a:round/>
                      <a:headEnd type="none" w="med" len="med"/>
                      <a:tailEnd type="none" w="med" len="med"/>
                    </a:lnR>
                    <a:lnT w="6350" cap="flat" cmpd="sng" algn="ctr">
                      <a:solidFill>
                        <a:srgbClr val="FF0000"/>
                      </a:solidFill>
                      <a:prstDash val="solid"/>
                      <a:round/>
                      <a:headEnd type="none" w="med" len="med"/>
                      <a:tailEnd type="none" w="med" len="med"/>
                    </a:lnT>
                    <a:lnB w="6350" cap="flat" cmpd="sng" algn="ctr">
                      <a:solidFill>
                        <a:srgbClr val="FF0000"/>
                      </a:solidFill>
                      <a:prstDash val="solid"/>
                      <a:round/>
                      <a:headEnd type="none" w="med" len="med"/>
                      <a:tailEnd type="none" w="med" len="med"/>
                    </a:lnB>
                    <a:lnTlToBr w="12700" cmpd="sng">
                      <a:noFill/>
                      <a:prstDash val="solid"/>
                    </a:lnTlToBr>
                    <a:lnBlToTr w="12700" cmpd="sng">
                      <a:noFill/>
                      <a:prstDash val="solid"/>
                    </a:lnBlToTr>
                  </a:tcPr>
                </a:tc>
                <a:tc>
                  <a:txBody>
                    <a:bodyPr/>
                    <a:lstStyle/>
                    <a:p>
                      <a:pPr marL="182880" marR="0">
                        <a:lnSpc>
                          <a:spcPct val="100000"/>
                        </a:lnSpc>
                        <a:spcBef>
                          <a:spcPts val="600"/>
                        </a:spcBef>
                        <a:spcAft>
                          <a:spcPts val="600"/>
                        </a:spcAft>
                      </a:pPr>
                      <a:r>
                        <a:rPr lang="en-US" sz="1800" dirty="0" err="1" smtClean="0">
                          <a:solidFill>
                            <a:srgbClr val="000000"/>
                          </a:solidFill>
                          <a:latin typeface="Times New Roman"/>
                          <a:ea typeface="Times New Roman"/>
                          <a:cs typeface="Times"/>
                        </a:rPr>
                        <a:t>kwh</a:t>
                      </a:r>
                      <a:r>
                        <a:rPr lang="en-US" sz="1800" dirty="0" smtClean="0">
                          <a:solidFill>
                            <a:srgbClr val="000000"/>
                          </a:solidFill>
                          <a:latin typeface="Times New Roman"/>
                          <a:ea typeface="Times New Roman"/>
                          <a:cs typeface="Times"/>
                        </a:rPr>
                        <a:t> </a:t>
                      </a:r>
                      <a:r>
                        <a:rPr lang="en-US" sz="1800" dirty="0">
                          <a:solidFill>
                            <a:srgbClr val="000000"/>
                          </a:solidFill>
                          <a:latin typeface="Times New Roman"/>
                          <a:ea typeface="Times New Roman"/>
                          <a:cs typeface="Times"/>
                        </a:rPr>
                        <a:t>Used</a:t>
                      </a:r>
                      <a:endParaRPr lang="en-US" sz="1800" dirty="0">
                        <a:latin typeface="Calibri"/>
                        <a:ea typeface="Times New Roman"/>
                        <a:cs typeface="Times New Roman"/>
                      </a:endParaRPr>
                    </a:p>
                  </a:txBody>
                  <a:tcPr marL="0" marR="0" marT="0" marB="0">
                    <a:lnL w="6350" cap="flat" cmpd="sng" algn="ctr">
                      <a:solidFill>
                        <a:srgbClr val="FF0000"/>
                      </a:solidFill>
                      <a:prstDash val="solid"/>
                      <a:round/>
                      <a:headEnd type="none" w="med" len="med"/>
                      <a:tailEnd type="none" w="med" len="med"/>
                    </a:lnL>
                    <a:lnR w="6350" cap="flat" cmpd="sng" algn="ctr">
                      <a:solidFill>
                        <a:srgbClr val="FF0000"/>
                      </a:solidFill>
                      <a:prstDash val="solid"/>
                      <a:round/>
                      <a:headEnd type="none" w="med" len="med"/>
                      <a:tailEnd type="none" w="med" len="med"/>
                    </a:lnR>
                    <a:lnT w="6350" cap="flat" cmpd="sng" algn="ctr">
                      <a:solidFill>
                        <a:srgbClr val="FF0000"/>
                      </a:solidFill>
                      <a:prstDash val="solid"/>
                      <a:round/>
                      <a:headEnd type="none" w="med" len="med"/>
                      <a:tailEnd type="none" w="med" len="med"/>
                    </a:lnT>
                    <a:lnB w="6350" cap="flat" cmpd="sng" algn="ctr">
                      <a:solidFill>
                        <a:srgbClr val="FF0000"/>
                      </a:solidFill>
                      <a:prstDash val="solid"/>
                      <a:round/>
                      <a:headEnd type="none" w="med" len="med"/>
                      <a:tailEnd type="none" w="med" len="med"/>
                    </a:lnB>
                    <a:lnTlToBr w="12700" cmpd="sng">
                      <a:noFill/>
                      <a:prstDash val="solid"/>
                    </a:lnTlToBr>
                    <a:lnBlToTr w="12700" cmpd="sng">
                      <a:noFill/>
                      <a:prstDash val="solid"/>
                    </a:lnBlToTr>
                  </a:tcPr>
                </a:tc>
              </a:tr>
              <a:tr h="249932">
                <a:tc>
                  <a:txBody>
                    <a:bodyPr/>
                    <a:lstStyle/>
                    <a:p>
                      <a:pPr marL="182880" marR="0">
                        <a:lnSpc>
                          <a:spcPct val="100000"/>
                        </a:lnSpc>
                        <a:spcBef>
                          <a:spcPts val="600"/>
                        </a:spcBef>
                        <a:spcAft>
                          <a:spcPts val="600"/>
                        </a:spcAft>
                      </a:pPr>
                      <a:r>
                        <a:rPr lang="en-US" sz="1800" dirty="0">
                          <a:solidFill>
                            <a:srgbClr val="000000"/>
                          </a:solidFill>
                          <a:latin typeface="Times New Roman"/>
                          <a:ea typeface="Times New Roman"/>
                          <a:cs typeface="Times"/>
                        </a:rPr>
                        <a:t>(</a:t>
                      </a:r>
                      <a:r>
                        <a:rPr lang="en-US" sz="1800" dirty="0" err="1">
                          <a:solidFill>
                            <a:srgbClr val="000000"/>
                          </a:solidFill>
                          <a:latin typeface="Times New Roman"/>
                          <a:ea typeface="Times New Roman"/>
                          <a:cs typeface="Times"/>
                        </a:rPr>
                        <a:t>i</a:t>
                      </a:r>
                      <a:r>
                        <a:rPr lang="en-US" sz="1800" dirty="0">
                          <a:solidFill>
                            <a:srgbClr val="000000"/>
                          </a:solidFill>
                          <a:latin typeface="Times New Roman"/>
                          <a:ea typeface="Times New Roman"/>
                          <a:cs typeface="Times"/>
                        </a:rPr>
                        <a:t>) _____ </a:t>
                      </a:r>
                      <a:r>
                        <a:rPr lang="en-US" sz="1800" dirty="0" err="1" smtClean="0">
                          <a:solidFill>
                            <a:srgbClr val="000000"/>
                          </a:solidFill>
                          <a:latin typeface="Times New Roman"/>
                          <a:ea typeface="Times New Roman"/>
                          <a:cs typeface="Times"/>
                        </a:rPr>
                        <a:t>kwh</a:t>
                      </a:r>
                      <a:endParaRPr lang="en-US" sz="1800" dirty="0">
                        <a:latin typeface="Calibri"/>
                        <a:ea typeface="Times New Roman"/>
                        <a:cs typeface="Times New Roman"/>
                      </a:endParaRPr>
                    </a:p>
                  </a:txBody>
                  <a:tcPr marL="0" marR="0" marT="0" marB="0">
                    <a:lnL w="6350" cap="flat" cmpd="sng" algn="ctr">
                      <a:solidFill>
                        <a:srgbClr val="FF0000"/>
                      </a:solidFill>
                      <a:prstDash val="solid"/>
                      <a:round/>
                      <a:headEnd type="none" w="med" len="med"/>
                      <a:tailEnd type="none" w="med" len="med"/>
                    </a:lnL>
                    <a:lnR w="6350" cap="flat" cmpd="sng" algn="ctr">
                      <a:solidFill>
                        <a:srgbClr val="FF0000"/>
                      </a:solidFill>
                      <a:prstDash val="solid"/>
                      <a:round/>
                      <a:headEnd type="none" w="med" len="med"/>
                      <a:tailEnd type="none" w="med" len="med"/>
                    </a:lnR>
                    <a:lnT w="6350" cap="flat" cmpd="sng" algn="ctr">
                      <a:solidFill>
                        <a:srgbClr val="FF0000"/>
                      </a:solidFill>
                      <a:prstDash val="solid"/>
                      <a:round/>
                      <a:headEnd type="none" w="med" len="med"/>
                      <a:tailEnd type="none" w="med" len="med"/>
                    </a:lnT>
                    <a:lnB w="6350" cap="flat" cmpd="sng" algn="ctr">
                      <a:solidFill>
                        <a:srgbClr val="FF0000"/>
                      </a:solidFill>
                      <a:prstDash val="solid"/>
                      <a:round/>
                      <a:headEnd type="none" w="med" len="med"/>
                      <a:tailEnd type="none" w="med" len="med"/>
                    </a:lnB>
                    <a:lnTlToBr w="12700" cmpd="sng">
                      <a:noFill/>
                      <a:prstDash val="solid"/>
                    </a:lnTlToBr>
                    <a:lnBlToTr w="12700" cmpd="sng">
                      <a:noFill/>
                      <a:prstDash val="solid"/>
                    </a:lnBlToTr>
                  </a:tcPr>
                </a:tc>
                <a:tc>
                  <a:txBody>
                    <a:bodyPr/>
                    <a:lstStyle/>
                    <a:p>
                      <a:pPr marL="182880" marR="0" algn="ctr">
                        <a:lnSpc>
                          <a:spcPct val="100000"/>
                        </a:lnSpc>
                        <a:spcBef>
                          <a:spcPts val="600"/>
                        </a:spcBef>
                        <a:spcAft>
                          <a:spcPts val="600"/>
                        </a:spcAft>
                      </a:pPr>
                      <a:r>
                        <a:rPr lang="en-US" sz="1800" dirty="0">
                          <a:solidFill>
                            <a:srgbClr val="000000"/>
                          </a:solidFill>
                          <a:latin typeface="Times New Roman"/>
                          <a:ea typeface="Times New Roman"/>
                          <a:cs typeface="Times"/>
                        </a:rPr>
                        <a:t>5 147 </a:t>
                      </a:r>
                      <a:r>
                        <a:rPr lang="en-US" sz="1800" dirty="0" err="1" smtClean="0">
                          <a:solidFill>
                            <a:srgbClr val="000000"/>
                          </a:solidFill>
                          <a:latin typeface="Times New Roman"/>
                          <a:ea typeface="Times New Roman"/>
                          <a:cs typeface="Times"/>
                        </a:rPr>
                        <a:t>kwh</a:t>
                      </a:r>
                      <a:endParaRPr lang="en-US" sz="1800" dirty="0">
                        <a:latin typeface="Calibri"/>
                        <a:ea typeface="Times New Roman"/>
                        <a:cs typeface="Times New Roman"/>
                      </a:endParaRPr>
                    </a:p>
                  </a:txBody>
                  <a:tcPr marL="0" marR="0" marT="0" marB="0">
                    <a:lnL w="6350" cap="flat" cmpd="sng" algn="ctr">
                      <a:solidFill>
                        <a:srgbClr val="FF0000"/>
                      </a:solidFill>
                      <a:prstDash val="solid"/>
                      <a:round/>
                      <a:headEnd type="none" w="med" len="med"/>
                      <a:tailEnd type="none" w="med" len="med"/>
                    </a:lnL>
                    <a:lnR w="6350" cap="flat" cmpd="sng" algn="ctr">
                      <a:solidFill>
                        <a:srgbClr val="FF0000"/>
                      </a:solidFill>
                      <a:prstDash val="solid"/>
                      <a:round/>
                      <a:headEnd type="none" w="med" len="med"/>
                      <a:tailEnd type="none" w="med" len="med"/>
                    </a:lnR>
                    <a:lnT w="6350" cap="flat" cmpd="sng" algn="ctr">
                      <a:solidFill>
                        <a:srgbClr val="FF0000"/>
                      </a:solidFill>
                      <a:prstDash val="solid"/>
                      <a:round/>
                      <a:headEnd type="none" w="med" len="med"/>
                      <a:tailEnd type="none" w="med" len="med"/>
                    </a:lnT>
                    <a:lnB w="6350" cap="flat" cmpd="sng" algn="ctr">
                      <a:solidFill>
                        <a:srgbClr val="FF0000"/>
                      </a:solidFill>
                      <a:prstDash val="solid"/>
                      <a:round/>
                      <a:headEnd type="none" w="med" len="med"/>
                      <a:tailEnd type="none" w="med" len="med"/>
                    </a:lnB>
                    <a:lnTlToBr w="12700" cmpd="sng">
                      <a:noFill/>
                      <a:prstDash val="solid"/>
                    </a:lnTlToBr>
                    <a:lnBlToTr w="12700" cmpd="sng">
                      <a:noFill/>
                      <a:prstDash val="solid"/>
                    </a:lnBlToTr>
                  </a:tcPr>
                </a:tc>
                <a:tc>
                  <a:txBody>
                    <a:bodyPr/>
                    <a:lstStyle/>
                    <a:p>
                      <a:pPr marL="182880" marR="0" algn="ctr">
                        <a:lnSpc>
                          <a:spcPct val="100000"/>
                        </a:lnSpc>
                        <a:spcBef>
                          <a:spcPts val="600"/>
                        </a:spcBef>
                        <a:spcAft>
                          <a:spcPts val="600"/>
                        </a:spcAft>
                      </a:pPr>
                      <a:r>
                        <a:rPr lang="en-US" sz="1800" dirty="0">
                          <a:solidFill>
                            <a:srgbClr val="000000"/>
                          </a:solidFill>
                          <a:latin typeface="Times New Roman"/>
                          <a:ea typeface="Times New Roman"/>
                          <a:cs typeface="Times"/>
                        </a:rPr>
                        <a:t>457</a:t>
                      </a:r>
                      <a:endParaRPr lang="en-US" sz="1800" dirty="0">
                        <a:latin typeface="Calibri"/>
                        <a:ea typeface="Times New Roman"/>
                        <a:cs typeface="Times New Roman"/>
                      </a:endParaRPr>
                    </a:p>
                  </a:txBody>
                  <a:tcPr marL="0" marR="0" marT="0" marB="0">
                    <a:lnL w="6350" cap="flat" cmpd="sng" algn="ctr">
                      <a:solidFill>
                        <a:srgbClr val="FF0000"/>
                      </a:solidFill>
                      <a:prstDash val="solid"/>
                      <a:round/>
                      <a:headEnd type="none" w="med" len="med"/>
                      <a:tailEnd type="none" w="med" len="med"/>
                    </a:lnL>
                    <a:lnR w="6350" cap="flat" cmpd="sng" algn="ctr">
                      <a:solidFill>
                        <a:srgbClr val="FF0000"/>
                      </a:solidFill>
                      <a:prstDash val="solid"/>
                      <a:round/>
                      <a:headEnd type="none" w="med" len="med"/>
                      <a:tailEnd type="none" w="med" len="med"/>
                    </a:lnR>
                    <a:lnT w="6350" cap="flat" cmpd="sng" algn="ctr">
                      <a:solidFill>
                        <a:srgbClr val="FF0000"/>
                      </a:solidFill>
                      <a:prstDash val="solid"/>
                      <a:round/>
                      <a:headEnd type="none" w="med" len="med"/>
                      <a:tailEnd type="none" w="med" len="med"/>
                    </a:lnT>
                    <a:lnB w="6350" cap="flat" cmpd="sng" algn="ctr">
                      <a:solidFill>
                        <a:srgbClr val="FF0000"/>
                      </a:solidFill>
                      <a:prstDash val="solid"/>
                      <a:round/>
                      <a:headEnd type="none" w="med" len="med"/>
                      <a:tailEnd type="none" w="med" len="med"/>
                    </a:lnB>
                    <a:lnTlToBr w="12700" cmpd="sng">
                      <a:noFill/>
                      <a:prstDash val="solid"/>
                    </a:lnTlToBr>
                    <a:lnBlToTr w="12700" cmpd="sng">
                      <a:noFill/>
                      <a:prstDash val="solid"/>
                    </a:lnBlToTr>
                  </a:tcPr>
                </a:tc>
              </a:tr>
              <a:tr h="249932">
                <a:tc>
                  <a:txBody>
                    <a:bodyPr/>
                    <a:lstStyle/>
                    <a:p>
                      <a:pPr marL="182880" marR="0">
                        <a:lnSpc>
                          <a:spcPct val="100000"/>
                        </a:lnSpc>
                        <a:spcBef>
                          <a:spcPts val="600"/>
                        </a:spcBef>
                        <a:spcAft>
                          <a:spcPts val="600"/>
                        </a:spcAft>
                      </a:pPr>
                      <a:r>
                        <a:rPr lang="en-US" sz="1800" dirty="0">
                          <a:solidFill>
                            <a:srgbClr val="000000"/>
                          </a:solidFill>
                          <a:latin typeface="Times New Roman"/>
                          <a:ea typeface="Times New Roman"/>
                          <a:cs typeface="Times"/>
                        </a:rPr>
                        <a:t>Fixed Charge</a:t>
                      </a:r>
                      <a:endParaRPr lang="en-US" sz="1800" dirty="0">
                        <a:latin typeface="Calibri"/>
                        <a:ea typeface="Times New Roman"/>
                        <a:cs typeface="Times New Roman"/>
                      </a:endParaRPr>
                    </a:p>
                  </a:txBody>
                  <a:tcPr marL="0" marR="0" marT="0" marB="0">
                    <a:lnL w="6350" cap="flat" cmpd="sng" algn="ctr">
                      <a:solidFill>
                        <a:srgbClr val="FF0000"/>
                      </a:solidFill>
                      <a:prstDash val="solid"/>
                      <a:round/>
                      <a:headEnd type="none" w="med" len="med"/>
                      <a:tailEnd type="none" w="med" len="med"/>
                    </a:lnL>
                    <a:lnR w="6350" cap="flat" cmpd="sng" algn="ctr">
                      <a:solidFill>
                        <a:srgbClr val="FF0000"/>
                      </a:solidFill>
                      <a:prstDash val="solid"/>
                      <a:round/>
                      <a:headEnd type="none" w="med" len="med"/>
                      <a:tailEnd type="none" w="med" len="med"/>
                    </a:lnR>
                    <a:lnT w="6350" cap="flat" cmpd="sng" algn="ctr">
                      <a:solidFill>
                        <a:srgbClr val="FF0000"/>
                      </a:solidFill>
                      <a:prstDash val="solid"/>
                      <a:round/>
                      <a:headEnd type="none" w="med" len="med"/>
                      <a:tailEnd type="none" w="med" len="med"/>
                    </a:lnT>
                    <a:lnB w="6350" cap="flat" cmpd="sng" algn="ctr">
                      <a:solidFill>
                        <a:srgbClr val="FF0000"/>
                      </a:solidFill>
                      <a:prstDash val="solid"/>
                      <a:round/>
                      <a:headEnd type="none" w="med" len="med"/>
                      <a:tailEnd type="none" w="med" len="med"/>
                    </a:lnB>
                    <a:lnTlToBr w="12700" cmpd="sng">
                      <a:noFill/>
                      <a:prstDash val="solid"/>
                    </a:lnTlToBr>
                    <a:lnBlToTr w="12700" cmpd="sng">
                      <a:noFill/>
                      <a:prstDash val="solid"/>
                    </a:lnBlToTr>
                  </a:tcPr>
                </a:tc>
                <a:tc>
                  <a:txBody>
                    <a:bodyPr/>
                    <a:lstStyle/>
                    <a:p>
                      <a:pPr marL="182880" marR="0">
                        <a:lnSpc>
                          <a:spcPct val="100000"/>
                        </a:lnSpc>
                        <a:spcBef>
                          <a:spcPts val="600"/>
                        </a:spcBef>
                        <a:spcAft>
                          <a:spcPts val="600"/>
                        </a:spcAft>
                      </a:pPr>
                      <a:endParaRPr lang="en-US" sz="1800" dirty="0">
                        <a:latin typeface="Times New Roman"/>
                        <a:ea typeface="Times New Roman"/>
                        <a:cs typeface="Times New Roman"/>
                      </a:endParaRPr>
                    </a:p>
                  </a:txBody>
                  <a:tcPr marL="0" marR="0" marT="0" marB="0">
                    <a:lnL w="6350" cap="flat" cmpd="sng" algn="ctr">
                      <a:solidFill>
                        <a:srgbClr val="FF0000"/>
                      </a:solidFill>
                      <a:prstDash val="solid"/>
                      <a:round/>
                      <a:headEnd type="none" w="med" len="med"/>
                      <a:tailEnd type="none" w="med" len="med"/>
                    </a:lnL>
                    <a:lnR w="6350" cap="flat" cmpd="sng" algn="ctr">
                      <a:solidFill>
                        <a:srgbClr val="FF0000"/>
                      </a:solidFill>
                      <a:prstDash val="solid"/>
                      <a:round/>
                      <a:headEnd type="none" w="med" len="med"/>
                      <a:tailEnd type="none" w="med" len="med"/>
                    </a:lnR>
                    <a:lnT w="6350" cap="flat" cmpd="sng" algn="ctr">
                      <a:solidFill>
                        <a:srgbClr val="FF0000"/>
                      </a:solidFill>
                      <a:prstDash val="solid"/>
                      <a:round/>
                      <a:headEnd type="none" w="med" len="med"/>
                      <a:tailEnd type="none" w="med" len="med"/>
                    </a:lnT>
                    <a:lnB w="6350" cap="flat" cmpd="sng" algn="ctr">
                      <a:solidFill>
                        <a:srgbClr val="FF0000"/>
                      </a:solidFill>
                      <a:prstDash val="solid"/>
                      <a:round/>
                      <a:headEnd type="none" w="med" len="med"/>
                      <a:tailEnd type="none" w="med" len="med"/>
                    </a:lnB>
                    <a:lnTlToBr w="12700" cmpd="sng">
                      <a:noFill/>
                      <a:prstDash val="solid"/>
                    </a:lnTlToBr>
                    <a:lnBlToTr w="12700" cmpd="sng">
                      <a:noFill/>
                      <a:prstDash val="solid"/>
                    </a:lnBlToTr>
                  </a:tcPr>
                </a:tc>
                <a:tc>
                  <a:txBody>
                    <a:bodyPr/>
                    <a:lstStyle/>
                    <a:p>
                      <a:pPr marL="182880" marR="0" algn="ctr">
                        <a:lnSpc>
                          <a:spcPct val="100000"/>
                        </a:lnSpc>
                        <a:spcBef>
                          <a:spcPts val="600"/>
                        </a:spcBef>
                        <a:spcAft>
                          <a:spcPts val="600"/>
                        </a:spcAft>
                      </a:pPr>
                      <a:r>
                        <a:rPr lang="en-US" sz="1800" dirty="0">
                          <a:solidFill>
                            <a:srgbClr val="000000"/>
                          </a:solidFill>
                          <a:latin typeface="Times New Roman"/>
                          <a:ea typeface="Times New Roman"/>
                          <a:cs typeface="Times"/>
                        </a:rPr>
                        <a:t>$35.00</a:t>
                      </a:r>
                      <a:endParaRPr lang="en-US" sz="1800" dirty="0">
                        <a:latin typeface="Calibri"/>
                        <a:ea typeface="Times New Roman"/>
                        <a:cs typeface="Times New Roman"/>
                      </a:endParaRPr>
                    </a:p>
                  </a:txBody>
                  <a:tcPr marL="0" marR="0" marT="0" marB="0">
                    <a:lnL w="6350" cap="flat" cmpd="sng" algn="ctr">
                      <a:solidFill>
                        <a:srgbClr val="FF0000"/>
                      </a:solidFill>
                      <a:prstDash val="solid"/>
                      <a:round/>
                      <a:headEnd type="none" w="med" len="med"/>
                      <a:tailEnd type="none" w="med" len="med"/>
                    </a:lnL>
                    <a:lnR w="6350" cap="flat" cmpd="sng" algn="ctr">
                      <a:solidFill>
                        <a:srgbClr val="FF0000"/>
                      </a:solidFill>
                      <a:prstDash val="solid"/>
                      <a:round/>
                      <a:headEnd type="none" w="med" len="med"/>
                      <a:tailEnd type="none" w="med" len="med"/>
                    </a:lnR>
                    <a:lnT w="6350" cap="flat" cmpd="sng" algn="ctr">
                      <a:solidFill>
                        <a:srgbClr val="FF0000"/>
                      </a:solidFill>
                      <a:prstDash val="solid"/>
                      <a:round/>
                      <a:headEnd type="none" w="med" len="med"/>
                      <a:tailEnd type="none" w="med" len="med"/>
                    </a:lnT>
                    <a:lnB w="6350" cap="flat" cmpd="sng" algn="ctr">
                      <a:solidFill>
                        <a:srgbClr val="FF0000"/>
                      </a:solidFill>
                      <a:prstDash val="solid"/>
                      <a:round/>
                      <a:headEnd type="none" w="med" len="med"/>
                      <a:tailEnd type="none" w="med" len="med"/>
                    </a:lnB>
                    <a:lnTlToBr w="12700" cmpd="sng">
                      <a:noFill/>
                      <a:prstDash val="solid"/>
                    </a:lnTlToBr>
                    <a:lnBlToTr w="12700" cmpd="sng">
                      <a:noFill/>
                      <a:prstDash val="solid"/>
                    </a:lnBlToTr>
                  </a:tcPr>
                </a:tc>
              </a:tr>
              <a:tr h="249932">
                <a:tc>
                  <a:txBody>
                    <a:bodyPr/>
                    <a:lstStyle/>
                    <a:p>
                      <a:pPr marL="182880" marR="0">
                        <a:lnSpc>
                          <a:spcPct val="100000"/>
                        </a:lnSpc>
                        <a:spcBef>
                          <a:spcPts val="600"/>
                        </a:spcBef>
                        <a:spcAft>
                          <a:spcPts val="600"/>
                        </a:spcAft>
                      </a:pPr>
                      <a:r>
                        <a:rPr lang="en-US" sz="1800" dirty="0">
                          <a:solidFill>
                            <a:srgbClr val="000000"/>
                          </a:solidFill>
                          <a:latin typeface="Times New Roman"/>
                          <a:ea typeface="Times New Roman"/>
                          <a:cs typeface="Times"/>
                        </a:rPr>
                        <a:t>Energy Charge</a:t>
                      </a:r>
                      <a:endParaRPr lang="en-US" sz="1800" dirty="0">
                        <a:latin typeface="Calibri"/>
                        <a:ea typeface="Times New Roman"/>
                        <a:cs typeface="Times New Roman"/>
                      </a:endParaRPr>
                    </a:p>
                  </a:txBody>
                  <a:tcPr marL="0" marR="0" marT="0" marB="0">
                    <a:lnL w="6350" cap="flat" cmpd="sng" algn="ctr">
                      <a:solidFill>
                        <a:srgbClr val="FF0000"/>
                      </a:solidFill>
                      <a:prstDash val="solid"/>
                      <a:round/>
                      <a:headEnd type="none" w="med" len="med"/>
                      <a:tailEnd type="none" w="med" len="med"/>
                    </a:lnL>
                    <a:lnR w="6350" cap="flat" cmpd="sng" algn="ctr">
                      <a:solidFill>
                        <a:srgbClr val="FF0000"/>
                      </a:solidFill>
                      <a:prstDash val="solid"/>
                      <a:round/>
                      <a:headEnd type="none" w="med" len="med"/>
                      <a:tailEnd type="none" w="med" len="med"/>
                    </a:lnR>
                    <a:lnT w="6350" cap="flat" cmpd="sng" algn="ctr">
                      <a:solidFill>
                        <a:srgbClr val="FF0000"/>
                      </a:solidFill>
                      <a:prstDash val="solid"/>
                      <a:round/>
                      <a:headEnd type="none" w="med" len="med"/>
                      <a:tailEnd type="none" w="med" len="med"/>
                    </a:lnT>
                    <a:lnB w="6350" cap="flat" cmpd="sng" algn="ctr">
                      <a:solidFill>
                        <a:srgbClr val="FF0000"/>
                      </a:solidFill>
                      <a:prstDash val="solid"/>
                      <a:round/>
                      <a:headEnd type="none" w="med" len="med"/>
                      <a:tailEnd type="none" w="med" len="med"/>
                    </a:lnB>
                    <a:lnTlToBr w="12700" cmpd="sng">
                      <a:noFill/>
                      <a:prstDash val="solid"/>
                    </a:lnTlToBr>
                    <a:lnBlToTr w="12700" cmpd="sng">
                      <a:noFill/>
                      <a:prstDash val="solid"/>
                    </a:lnBlToTr>
                  </a:tcPr>
                </a:tc>
                <a:tc>
                  <a:txBody>
                    <a:bodyPr/>
                    <a:lstStyle/>
                    <a:p>
                      <a:pPr marL="182880" marR="0">
                        <a:lnSpc>
                          <a:spcPct val="100000"/>
                        </a:lnSpc>
                        <a:spcBef>
                          <a:spcPts val="600"/>
                        </a:spcBef>
                        <a:spcAft>
                          <a:spcPts val="600"/>
                        </a:spcAft>
                      </a:pPr>
                      <a:r>
                        <a:rPr lang="en-US" sz="1800" dirty="0">
                          <a:solidFill>
                            <a:srgbClr val="000000"/>
                          </a:solidFill>
                          <a:latin typeface="Times New Roman"/>
                          <a:ea typeface="Times New Roman"/>
                          <a:cs typeface="Times"/>
                        </a:rPr>
                        <a:t>$1.08 per </a:t>
                      </a:r>
                      <a:r>
                        <a:rPr lang="en-US" sz="1800" dirty="0" err="1" smtClean="0">
                          <a:solidFill>
                            <a:srgbClr val="000000"/>
                          </a:solidFill>
                          <a:latin typeface="Times New Roman"/>
                          <a:ea typeface="Times New Roman"/>
                          <a:cs typeface="Times"/>
                        </a:rPr>
                        <a:t>kwh</a:t>
                      </a:r>
                      <a:endParaRPr lang="en-US" sz="1800" dirty="0">
                        <a:latin typeface="Calibri"/>
                        <a:ea typeface="Times New Roman"/>
                        <a:cs typeface="Times New Roman"/>
                      </a:endParaRPr>
                    </a:p>
                  </a:txBody>
                  <a:tcPr marL="0" marR="0" marT="0" marB="0">
                    <a:lnL w="6350" cap="flat" cmpd="sng" algn="ctr">
                      <a:solidFill>
                        <a:srgbClr val="FF0000"/>
                      </a:solidFill>
                      <a:prstDash val="solid"/>
                      <a:round/>
                      <a:headEnd type="none" w="med" len="med"/>
                      <a:tailEnd type="none" w="med" len="med"/>
                    </a:lnL>
                    <a:lnR w="6350" cap="flat" cmpd="sng" algn="ctr">
                      <a:solidFill>
                        <a:srgbClr val="FF0000"/>
                      </a:solidFill>
                      <a:prstDash val="solid"/>
                      <a:round/>
                      <a:headEnd type="none" w="med" len="med"/>
                      <a:tailEnd type="none" w="med" len="med"/>
                    </a:lnR>
                    <a:lnT w="6350" cap="flat" cmpd="sng" algn="ctr">
                      <a:solidFill>
                        <a:srgbClr val="FF0000"/>
                      </a:solidFill>
                      <a:prstDash val="solid"/>
                      <a:round/>
                      <a:headEnd type="none" w="med" len="med"/>
                      <a:tailEnd type="none" w="med" len="med"/>
                    </a:lnT>
                    <a:lnB w="6350" cap="flat" cmpd="sng" algn="ctr">
                      <a:solidFill>
                        <a:srgbClr val="FF0000"/>
                      </a:solidFill>
                      <a:prstDash val="solid"/>
                      <a:round/>
                      <a:headEnd type="none" w="med" len="med"/>
                      <a:tailEnd type="none" w="med" len="med"/>
                    </a:lnB>
                    <a:lnTlToBr w="12700" cmpd="sng">
                      <a:noFill/>
                      <a:prstDash val="solid"/>
                    </a:lnTlToBr>
                    <a:lnBlToTr w="12700" cmpd="sng">
                      <a:noFill/>
                      <a:prstDash val="solid"/>
                    </a:lnBlToTr>
                  </a:tcPr>
                </a:tc>
                <a:tc>
                  <a:txBody>
                    <a:bodyPr/>
                    <a:lstStyle/>
                    <a:p>
                      <a:pPr marL="182880" marR="0">
                        <a:lnSpc>
                          <a:spcPct val="100000"/>
                        </a:lnSpc>
                        <a:spcBef>
                          <a:spcPts val="600"/>
                        </a:spcBef>
                        <a:spcAft>
                          <a:spcPts val="600"/>
                        </a:spcAft>
                      </a:pPr>
                      <a:r>
                        <a:rPr lang="en-US" sz="1800" dirty="0">
                          <a:solidFill>
                            <a:srgbClr val="000000"/>
                          </a:solidFill>
                          <a:latin typeface="Times New Roman"/>
                          <a:ea typeface="Times New Roman"/>
                          <a:cs typeface="Times"/>
                        </a:rPr>
                        <a:t>(ii)  </a:t>
                      </a:r>
                      <a:r>
                        <a:rPr lang="en-US" sz="1800" dirty="0" smtClean="0">
                          <a:solidFill>
                            <a:srgbClr val="000000"/>
                          </a:solidFill>
                          <a:latin typeface="Times New Roman"/>
                          <a:ea typeface="Times New Roman"/>
                          <a:cs typeface="Times"/>
                        </a:rPr>
                        <a:t>_____</a:t>
                      </a:r>
                      <a:endParaRPr lang="en-US" sz="1800" dirty="0">
                        <a:latin typeface="Calibri"/>
                        <a:ea typeface="Times New Roman"/>
                        <a:cs typeface="Times New Roman"/>
                      </a:endParaRPr>
                    </a:p>
                  </a:txBody>
                  <a:tcPr marL="0" marR="0" marT="0" marB="0">
                    <a:lnL w="6350" cap="flat" cmpd="sng" algn="ctr">
                      <a:solidFill>
                        <a:srgbClr val="FF0000"/>
                      </a:solidFill>
                      <a:prstDash val="solid"/>
                      <a:round/>
                      <a:headEnd type="none" w="med" len="med"/>
                      <a:tailEnd type="none" w="med" len="med"/>
                    </a:lnL>
                    <a:lnR w="6350" cap="flat" cmpd="sng" algn="ctr">
                      <a:solidFill>
                        <a:srgbClr val="FF0000"/>
                      </a:solidFill>
                      <a:prstDash val="solid"/>
                      <a:round/>
                      <a:headEnd type="none" w="med" len="med"/>
                      <a:tailEnd type="none" w="med" len="med"/>
                    </a:lnR>
                    <a:lnT w="6350" cap="flat" cmpd="sng" algn="ctr">
                      <a:solidFill>
                        <a:srgbClr val="FF0000"/>
                      </a:solidFill>
                      <a:prstDash val="solid"/>
                      <a:round/>
                      <a:headEnd type="none" w="med" len="med"/>
                      <a:tailEnd type="none" w="med" len="med"/>
                    </a:lnT>
                    <a:lnB w="6350" cap="flat" cmpd="sng" algn="ctr">
                      <a:solidFill>
                        <a:srgbClr val="FF0000"/>
                      </a:solidFill>
                      <a:prstDash val="solid"/>
                      <a:round/>
                      <a:headEnd type="none" w="med" len="med"/>
                      <a:tailEnd type="none" w="med" len="med"/>
                    </a:lnB>
                    <a:lnTlToBr w="12700" cmpd="sng">
                      <a:noFill/>
                      <a:prstDash val="solid"/>
                    </a:lnTlToBr>
                    <a:lnBlToTr w="12700" cmpd="sng">
                      <a:noFill/>
                      <a:prstDash val="solid"/>
                    </a:lnBlToTr>
                  </a:tcPr>
                </a:tc>
              </a:tr>
              <a:tr h="249932">
                <a:tc>
                  <a:txBody>
                    <a:bodyPr/>
                    <a:lstStyle/>
                    <a:p>
                      <a:pPr marL="182880" marR="0">
                        <a:lnSpc>
                          <a:spcPct val="100000"/>
                        </a:lnSpc>
                        <a:spcBef>
                          <a:spcPts val="600"/>
                        </a:spcBef>
                        <a:spcAft>
                          <a:spcPts val="600"/>
                        </a:spcAft>
                      </a:pPr>
                      <a:r>
                        <a:rPr lang="en-US" sz="1800" dirty="0">
                          <a:solidFill>
                            <a:srgbClr val="000000"/>
                          </a:solidFill>
                          <a:latin typeface="Times New Roman"/>
                          <a:ea typeface="Times New Roman"/>
                          <a:cs typeface="Times"/>
                        </a:rPr>
                        <a:t>Fuel Charge</a:t>
                      </a:r>
                      <a:endParaRPr lang="en-US" sz="1800" dirty="0">
                        <a:latin typeface="Calibri"/>
                        <a:ea typeface="Times New Roman"/>
                        <a:cs typeface="Times New Roman"/>
                      </a:endParaRPr>
                    </a:p>
                  </a:txBody>
                  <a:tcPr marL="0" marR="0" marT="0" marB="0">
                    <a:lnL w="6350" cap="flat" cmpd="sng" algn="ctr">
                      <a:solidFill>
                        <a:srgbClr val="FF0000"/>
                      </a:solidFill>
                      <a:prstDash val="solid"/>
                      <a:round/>
                      <a:headEnd type="none" w="med" len="med"/>
                      <a:tailEnd type="none" w="med" len="med"/>
                    </a:lnL>
                    <a:lnR w="6350" cap="flat" cmpd="sng" algn="ctr">
                      <a:solidFill>
                        <a:srgbClr val="FF0000"/>
                      </a:solidFill>
                      <a:prstDash val="solid"/>
                      <a:round/>
                      <a:headEnd type="none" w="med" len="med"/>
                      <a:tailEnd type="none" w="med" len="med"/>
                    </a:lnR>
                    <a:lnT w="6350" cap="flat" cmpd="sng" algn="ctr">
                      <a:solidFill>
                        <a:srgbClr val="FF0000"/>
                      </a:solidFill>
                      <a:prstDash val="solid"/>
                      <a:round/>
                      <a:headEnd type="none" w="med" len="med"/>
                      <a:tailEnd type="none" w="med" len="med"/>
                    </a:lnT>
                    <a:lnB w="6350" cap="flat" cmpd="sng" algn="ctr">
                      <a:solidFill>
                        <a:srgbClr val="FF0000"/>
                      </a:solidFill>
                      <a:prstDash val="solid"/>
                      <a:round/>
                      <a:headEnd type="none" w="med" len="med"/>
                      <a:tailEnd type="none" w="med" len="med"/>
                    </a:lnB>
                    <a:lnTlToBr w="12700" cmpd="sng">
                      <a:noFill/>
                      <a:prstDash val="solid"/>
                    </a:lnTlToBr>
                    <a:lnBlToTr w="12700" cmpd="sng">
                      <a:noFill/>
                      <a:prstDash val="solid"/>
                    </a:lnBlToTr>
                  </a:tcPr>
                </a:tc>
                <a:tc>
                  <a:txBody>
                    <a:bodyPr/>
                    <a:lstStyle/>
                    <a:p>
                      <a:pPr marL="182880" marR="0">
                        <a:lnSpc>
                          <a:spcPct val="100000"/>
                        </a:lnSpc>
                        <a:spcBef>
                          <a:spcPts val="600"/>
                        </a:spcBef>
                        <a:spcAft>
                          <a:spcPts val="600"/>
                        </a:spcAft>
                      </a:pPr>
                      <a:r>
                        <a:rPr lang="en-US" sz="1800" dirty="0">
                          <a:solidFill>
                            <a:srgbClr val="000000"/>
                          </a:solidFill>
                          <a:latin typeface="Times New Roman"/>
                          <a:ea typeface="Times New Roman"/>
                          <a:cs typeface="Times"/>
                        </a:rPr>
                        <a:t>$ 0.65 per </a:t>
                      </a:r>
                      <a:r>
                        <a:rPr lang="en-US" sz="1800" dirty="0" err="1" smtClean="0">
                          <a:solidFill>
                            <a:srgbClr val="000000"/>
                          </a:solidFill>
                          <a:latin typeface="Times New Roman"/>
                          <a:ea typeface="Times New Roman"/>
                          <a:cs typeface="Times"/>
                        </a:rPr>
                        <a:t>kwh</a:t>
                      </a:r>
                      <a:endParaRPr lang="en-US" sz="1800" dirty="0">
                        <a:latin typeface="Calibri"/>
                        <a:ea typeface="Times New Roman"/>
                        <a:cs typeface="Times New Roman"/>
                      </a:endParaRPr>
                    </a:p>
                  </a:txBody>
                  <a:tcPr marL="0" marR="0" marT="0" marB="0">
                    <a:lnL w="6350" cap="flat" cmpd="sng" algn="ctr">
                      <a:solidFill>
                        <a:srgbClr val="FF0000"/>
                      </a:solidFill>
                      <a:prstDash val="solid"/>
                      <a:round/>
                      <a:headEnd type="none" w="med" len="med"/>
                      <a:tailEnd type="none" w="med" len="med"/>
                    </a:lnL>
                    <a:lnR w="6350" cap="flat" cmpd="sng" algn="ctr">
                      <a:solidFill>
                        <a:srgbClr val="FF0000"/>
                      </a:solidFill>
                      <a:prstDash val="solid"/>
                      <a:round/>
                      <a:headEnd type="none" w="med" len="med"/>
                      <a:tailEnd type="none" w="med" len="med"/>
                    </a:lnR>
                    <a:lnT w="6350" cap="flat" cmpd="sng" algn="ctr">
                      <a:solidFill>
                        <a:srgbClr val="FF0000"/>
                      </a:solidFill>
                      <a:prstDash val="solid"/>
                      <a:round/>
                      <a:headEnd type="none" w="med" len="med"/>
                      <a:tailEnd type="none" w="med" len="med"/>
                    </a:lnT>
                    <a:lnB w="6350" cap="flat" cmpd="sng" algn="ctr">
                      <a:solidFill>
                        <a:srgbClr val="FF0000"/>
                      </a:solidFill>
                      <a:prstDash val="solid"/>
                      <a:round/>
                      <a:headEnd type="none" w="med" len="med"/>
                      <a:tailEnd type="none" w="med" len="med"/>
                    </a:lnB>
                    <a:lnTlToBr w="12700" cmpd="sng">
                      <a:noFill/>
                      <a:prstDash val="solid"/>
                    </a:lnTlToBr>
                    <a:lnBlToTr w="12700" cmpd="sng">
                      <a:noFill/>
                      <a:prstDash val="solid"/>
                    </a:lnBlToTr>
                  </a:tcPr>
                </a:tc>
                <a:tc>
                  <a:txBody>
                    <a:bodyPr/>
                    <a:lstStyle/>
                    <a:p>
                      <a:pPr marL="182880" marR="0">
                        <a:lnSpc>
                          <a:spcPct val="100000"/>
                        </a:lnSpc>
                        <a:spcBef>
                          <a:spcPts val="600"/>
                        </a:spcBef>
                        <a:spcAft>
                          <a:spcPts val="600"/>
                        </a:spcAft>
                      </a:pPr>
                      <a:r>
                        <a:rPr lang="en-US" sz="1800" dirty="0">
                          <a:solidFill>
                            <a:srgbClr val="000000"/>
                          </a:solidFill>
                          <a:latin typeface="Times New Roman"/>
                          <a:ea typeface="Times New Roman"/>
                          <a:cs typeface="Times"/>
                        </a:rPr>
                        <a:t>(iii) _____</a:t>
                      </a:r>
                      <a:endParaRPr lang="en-US" sz="1800" dirty="0">
                        <a:latin typeface="Calibri"/>
                        <a:ea typeface="Times New Roman"/>
                        <a:cs typeface="Times New Roman"/>
                      </a:endParaRPr>
                    </a:p>
                  </a:txBody>
                  <a:tcPr marL="0" marR="0" marT="0" marB="0">
                    <a:lnL w="6350" cap="flat" cmpd="sng" algn="ctr">
                      <a:solidFill>
                        <a:srgbClr val="FF0000"/>
                      </a:solidFill>
                      <a:prstDash val="solid"/>
                      <a:round/>
                      <a:headEnd type="none" w="med" len="med"/>
                      <a:tailEnd type="none" w="med" len="med"/>
                    </a:lnL>
                    <a:lnR w="6350" cap="flat" cmpd="sng" algn="ctr">
                      <a:solidFill>
                        <a:srgbClr val="FF0000"/>
                      </a:solidFill>
                      <a:prstDash val="solid"/>
                      <a:round/>
                      <a:headEnd type="none" w="med" len="med"/>
                      <a:tailEnd type="none" w="med" len="med"/>
                    </a:lnR>
                    <a:lnT w="6350" cap="flat" cmpd="sng" algn="ctr">
                      <a:solidFill>
                        <a:srgbClr val="FF0000"/>
                      </a:solidFill>
                      <a:prstDash val="solid"/>
                      <a:round/>
                      <a:headEnd type="none" w="med" len="med"/>
                      <a:tailEnd type="none" w="med" len="med"/>
                    </a:lnT>
                    <a:lnB w="6350" cap="flat" cmpd="sng" algn="ctr">
                      <a:solidFill>
                        <a:srgbClr val="FF0000"/>
                      </a:solidFill>
                      <a:prstDash val="solid"/>
                      <a:round/>
                      <a:headEnd type="none" w="med" len="med"/>
                      <a:tailEnd type="none" w="med" len="med"/>
                    </a:lnB>
                    <a:lnTlToBr w="12700" cmpd="sng">
                      <a:noFill/>
                      <a:prstDash val="solid"/>
                    </a:lnTlToBr>
                    <a:lnBlToTr w="12700" cmpd="sng">
                      <a:noFill/>
                      <a:prstDash val="solid"/>
                    </a:lnBlToTr>
                  </a:tcPr>
                </a:tc>
              </a:tr>
              <a:tr h="334165">
                <a:tc>
                  <a:txBody>
                    <a:bodyPr/>
                    <a:lstStyle/>
                    <a:p>
                      <a:pPr marL="182880" marR="0">
                        <a:lnSpc>
                          <a:spcPct val="100000"/>
                        </a:lnSpc>
                        <a:spcBef>
                          <a:spcPts val="600"/>
                        </a:spcBef>
                        <a:spcAft>
                          <a:spcPts val="600"/>
                        </a:spcAft>
                      </a:pPr>
                      <a:r>
                        <a:rPr lang="en-US" sz="1800" dirty="0">
                          <a:solidFill>
                            <a:srgbClr val="000000"/>
                          </a:solidFill>
                          <a:latin typeface="Times New Roman"/>
                          <a:ea typeface="Times New Roman"/>
                          <a:cs typeface="Times"/>
                        </a:rPr>
                        <a:t>Total Charge</a:t>
                      </a:r>
                      <a:endParaRPr lang="en-US" sz="1800" dirty="0">
                        <a:latin typeface="Calibri"/>
                        <a:ea typeface="Times New Roman"/>
                        <a:cs typeface="Times New Roman"/>
                      </a:endParaRPr>
                    </a:p>
                  </a:txBody>
                  <a:tcPr marL="0" marR="0" marT="0" marB="0">
                    <a:lnL w="6350" cap="flat" cmpd="sng" algn="ctr">
                      <a:solidFill>
                        <a:srgbClr val="FF0000"/>
                      </a:solidFill>
                      <a:prstDash val="solid"/>
                      <a:round/>
                      <a:headEnd type="none" w="med" len="med"/>
                      <a:tailEnd type="none" w="med" len="med"/>
                    </a:lnL>
                    <a:lnR w="6350" cap="flat" cmpd="sng" algn="ctr">
                      <a:solidFill>
                        <a:srgbClr val="FF0000"/>
                      </a:solidFill>
                      <a:prstDash val="solid"/>
                      <a:round/>
                      <a:headEnd type="none" w="med" len="med"/>
                      <a:tailEnd type="none" w="med" len="med"/>
                    </a:lnR>
                    <a:lnT w="6350" cap="flat" cmpd="sng" algn="ctr">
                      <a:solidFill>
                        <a:srgbClr val="FF0000"/>
                      </a:solidFill>
                      <a:prstDash val="solid"/>
                      <a:round/>
                      <a:headEnd type="none" w="med" len="med"/>
                      <a:tailEnd type="none" w="med" len="med"/>
                    </a:lnT>
                    <a:lnB w="6350" cap="flat" cmpd="sng" algn="ctr">
                      <a:solidFill>
                        <a:srgbClr val="FF0000"/>
                      </a:solidFill>
                      <a:prstDash val="solid"/>
                      <a:round/>
                      <a:headEnd type="none" w="med" len="med"/>
                      <a:tailEnd type="none" w="med" len="med"/>
                    </a:lnB>
                    <a:lnTlToBr w="12700" cmpd="sng">
                      <a:noFill/>
                      <a:prstDash val="solid"/>
                    </a:lnTlToBr>
                    <a:lnBlToTr w="12700" cmpd="sng">
                      <a:noFill/>
                      <a:prstDash val="solid"/>
                    </a:lnBlToTr>
                  </a:tcPr>
                </a:tc>
                <a:tc rowSpan="4">
                  <a:txBody>
                    <a:bodyPr/>
                    <a:lstStyle/>
                    <a:p>
                      <a:pPr marL="182880" marR="0">
                        <a:lnSpc>
                          <a:spcPct val="100000"/>
                        </a:lnSpc>
                        <a:spcBef>
                          <a:spcPts val="600"/>
                        </a:spcBef>
                        <a:spcAft>
                          <a:spcPts val="600"/>
                        </a:spcAft>
                      </a:pPr>
                      <a:endParaRPr lang="en-US" sz="1800" dirty="0">
                        <a:latin typeface="Times New Roman"/>
                        <a:ea typeface="Times New Roman"/>
                        <a:cs typeface="Times New Roman"/>
                      </a:endParaRPr>
                    </a:p>
                  </a:txBody>
                  <a:tcPr marL="0" marR="0" marT="0" marB="0">
                    <a:lnL w="6350" cap="flat" cmpd="sng" algn="ctr">
                      <a:solidFill>
                        <a:srgbClr val="FF0000"/>
                      </a:solidFill>
                      <a:prstDash val="solid"/>
                      <a:round/>
                      <a:headEnd type="none" w="med" len="med"/>
                      <a:tailEnd type="none" w="med" len="med"/>
                    </a:lnL>
                    <a:lnR w="6350" cap="flat" cmpd="sng" algn="ctr">
                      <a:solidFill>
                        <a:srgbClr val="FF0000"/>
                      </a:solidFill>
                      <a:prstDash val="solid"/>
                      <a:round/>
                      <a:headEnd type="none" w="med" len="med"/>
                      <a:tailEnd type="none" w="med" len="med"/>
                    </a:lnR>
                    <a:lnT w="6350" cap="flat" cmpd="sng" algn="ctr">
                      <a:solidFill>
                        <a:srgbClr val="FF0000"/>
                      </a:solidFill>
                      <a:prstDash val="solid"/>
                      <a:round/>
                      <a:headEnd type="none" w="med" len="med"/>
                      <a:tailEnd type="none" w="med" len="med"/>
                    </a:lnT>
                    <a:lnB w="6350" cap="flat" cmpd="sng" algn="ctr">
                      <a:solidFill>
                        <a:srgbClr val="FF0000"/>
                      </a:solidFill>
                      <a:prstDash val="solid"/>
                      <a:round/>
                      <a:headEnd type="none" w="med" len="med"/>
                      <a:tailEnd type="none" w="med" len="med"/>
                    </a:lnB>
                    <a:lnTlToBr w="12700" cmpd="sng">
                      <a:noFill/>
                      <a:prstDash val="solid"/>
                    </a:lnTlToBr>
                    <a:lnBlToTr w="12700" cmpd="sng">
                      <a:noFill/>
                      <a:prstDash val="solid"/>
                    </a:lnBlToTr>
                  </a:tcPr>
                </a:tc>
                <a:tc>
                  <a:txBody>
                    <a:bodyPr/>
                    <a:lstStyle/>
                    <a:p>
                      <a:pPr marL="182880" marR="0">
                        <a:lnSpc>
                          <a:spcPct val="100000"/>
                        </a:lnSpc>
                        <a:spcBef>
                          <a:spcPts val="600"/>
                        </a:spcBef>
                        <a:spcAft>
                          <a:spcPts val="600"/>
                        </a:spcAft>
                      </a:pPr>
                      <a:r>
                        <a:rPr lang="en-US" sz="1800" dirty="0">
                          <a:solidFill>
                            <a:srgbClr val="000000"/>
                          </a:solidFill>
                          <a:latin typeface="Times New Roman"/>
                          <a:ea typeface="Times New Roman"/>
                          <a:cs typeface="Times"/>
                        </a:rPr>
                        <a:t>(iv) </a:t>
                      </a:r>
                      <a:r>
                        <a:rPr lang="en-US" sz="1800" dirty="0" smtClean="0">
                          <a:solidFill>
                            <a:srgbClr val="000000"/>
                          </a:solidFill>
                          <a:latin typeface="Times New Roman"/>
                          <a:ea typeface="Times New Roman"/>
                          <a:cs typeface="Times"/>
                        </a:rPr>
                        <a:t>_____</a:t>
                      </a:r>
                      <a:endParaRPr lang="en-US" sz="1800" baseline="0" dirty="0">
                        <a:latin typeface="Calibri"/>
                        <a:ea typeface="Times New Roman"/>
                        <a:cs typeface="Times New Roman"/>
                      </a:endParaRPr>
                    </a:p>
                  </a:txBody>
                  <a:tcPr marL="0" marR="0" marT="0" marB="0">
                    <a:lnL w="6350" cap="flat" cmpd="sng" algn="ctr">
                      <a:solidFill>
                        <a:srgbClr val="FF0000"/>
                      </a:solidFill>
                      <a:prstDash val="solid"/>
                      <a:round/>
                      <a:headEnd type="none" w="med" len="med"/>
                      <a:tailEnd type="none" w="med" len="med"/>
                    </a:lnL>
                    <a:lnR w="6350" cap="flat" cmpd="sng" algn="ctr">
                      <a:solidFill>
                        <a:srgbClr val="FF0000"/>
                      </a:solidFill>
                      <a:prstDash val="solid"/>
                      <a:round/>
                      <a:headEnd type="none" w="med" len="med"/>
                      <a:tailEnd type="none" w="med" len="med"/>
                    </a:lnR>
                    <a:lnT w="6350" cap="flat" cmpd="sng" algn="ctr">
                      <a:solidFill>
                        <a:srgbClr val="FF0000"/>
                      </a:solidFill>
                      <a:prstDash val="solid"/>
                      <a:round/>
                      <a:headEnd type="none" w="med" len="med"/>
                      <a:tailEnd type="none" w="med" len="med"/>
                    </a:lnT>
                    <a:lnB w="6350" cap="flat" cmpd="sng" algn="ctr">
                      <a:solidFill>
                        <a:srgbClr val="FF0000"/>
                      </a:solidFill>
                      <a:prstDash val="solid"/>
                      <a:round/>
                      <a:headEnd type="none" w="med" len="med"/>
                      <a:tailEnd type="none" w="med" len="med"/>
                    </a:lnB>
                    <a:lnTlToBr w="12700" cmpd="sng">
                      <a:noFill/>
                      <a:prstDash val="solid"/>
                    </a:lnTlToBr>
                    <a:lnBlToTr w="12700" cmpd="sng">
                      <a:noFill/>
                      <a:prstDash val="solid"/>
                    </a:lnBlToTr>
                  </a:tcPr>
                </a:tc>
              </a:tr>
              <a:tr h="249932">
                <a:tc rowSpan="2">
                  <a:txBody>
                    <a:bodyPr/>
                    <a:lstStyle/>
                    <a:p>
                      <a:pPr marL="182880" marR="0">
                        <a:lnSpc>
                          <a:spcPct val="100000"/>
                        </a:lnSpc>
                        <a:spcBef>
                          <a:spcPts val="600"/>
                        </a:spcBef>
                        <a:spcAft>
                          <a:spcPts val="600"/>
                        </a:spcAft>
                      </a:pPr>
                      <a:r>
                        <a:rPr lang="en-US" sz="1800" dirty="0">
                          <a:solidFill>
                            <a:srgbClr val="000000"/>
                          </a:solidFill>
                          <a:latin typeface="Times New Roman"/>
                          <a:ea typeface="Times New Roman"/>
                          <a:cs typeface="Times"/>
                        </a:rPr>
                        <a:t>5% Discount </a:t>
                      </a:r>
                      <a:r>
                        <a:rPr lang="en-US" sz="1800" dirty="0" smtClean="0">
                          <a:solidFill>
                            <a:srgbClr val="000000"/>
                          </a:solidFill>
                          <a:latin typeface="Times New Roman"/>
                          <a:ea typeface="Times New Roman"/>
                          <a:cs typeface="Times"/>
                        </a:rPr>
                        <a:t>for</a:t>
                      </a:r>
                      <a:br>
                        <a:rPr lang="en-US" sz="1800" dirty="0" smtClean="0">
                          <a:solidFill>
                            <a:srgbClr val="000000"/>
                          </a:solidFill>
                          <a:latin typeface="Times New Roman"/>
                          <a:ea typeface="Times New Roman"/>
                          <a:cs typeface="Times"/>
                        </a:rPr>
                      </a:br>
                      <a:r>
                        <a:rPr lang="en-US" sz="1800" dirty="0" smtClean="0">
                          <a:solidFill>
                            <a:srgbClr val="000000"/>
                          </a:solidFill>
                          <a:latin typeface="Times New Roman"/>
                          <a:ea typeface="Times New Roman"/>
                          <a:cs typeface="Times"/>
                        </a:rPr>
                        <a:t>Early </a:t>
                      </a:r>
                      <a:r>
                        <a:rPr lang="en-US" sz="1800" dirty="0">
                          <a:solidFill>
                            <a:srgbClr val="000000"/>
                          </a:solidFill>
                          <a:latin typeface="Times New Roman"/>
                          <a:ea typeface="Times New Roman"/>
                          <a:cs typeface="Times"/>
                        </a:rPr>
                        <a:t>Payment</a:t>
                      </a:r>
                      <a:endParaRPr lang="en-US" sz="1800" dirty="0">
                        <a:latin typeface="Calibri"/>
                        <a:ea typeface="Times New Roman"/>
                        <a:cs typeface="Times New Roman"/>
                      </a:endParaRPr>
                    </a:p>
                  </a:txBody>
                  <a:tcPr marL="0" marR="0" marT="0" marB="0">
                    <a:lnL w="6350" cap="flat" cmpd="sng" algn="ctr">
                      <a:solidFill>
                        <a:srgbClr val="FF0000"/>
                      </a:solidFill>
                      <a:prstDash val="solid"/>
                      <a:round/>
                      <a:headEnd type="none" w="med" len="med"/>
                      <a:tailEnd type="none" w="med" len="med"/>
                    </a:lnL>
                    <a:lnR w="6350" cap="flat" cmpd="sng" algn="ctr">
                      <a:solidFill>
                        <a:srgbClr val="FF0000"/>
                      </a:solidFill>
                      <a:prstDash val="solid"/>
                      <a:round/>
                      <a:headEnd type="none" w="med" len="med"/>
                      <a:tailEnd type="none" w="med" len="med"/>
                    </a:lnR>
                    <a:lnT w="6350" cap="flat" cmpd="sng" algn="ctr">
                      <a:solidFill>
                        <a:srgbClr val="FF0000"/>
                      </a:solidFill>
                      <a:prstDash val="solid"/>
                      <a:round/>
                      <a:headEnd type="none" w="med" len="med"/>
                      <a:tailEnd type="none" w="med" len="med"/>
                    </a:lnT>
                    <a:lnB w="6350" cap="flat" cmpd="sng" algn="ctr">
                      <a:solidFill>
                        <a:srgbClr val="FF0000"/>
                      </a:solidFill>
                      <a:prstDash val="solid"/>
                      <a:round/>
                      <a:headEnd type="none" w="med" len="med"/>
                      <a:tailEnd type="none" w="med" len="med"/>
                    </a:lnB>
                    <a:lnTlToBr w="12700" cmpd="sng">
                      <a:noFill/>
                      <a:prstDash val="solid"/>
                    </a:lnTlToBr>
                    <a:lnBlToTr w="12700" cmpd="sng">
                      <a:noFill/>
                      <a:prstDash val="solid"/>
                    </a:lnBlToTr>
                  </a:tcPr>
                </a:tc>
                <a:tc vMerge="1">
                  <a:txBody>
                    <a:bodyPr/>
                    <a:lstStyle/>
                    <a:p>
                      <a:pPr marL="182880" marR="0">
                        <a:lnSpc>
                          <a:spcPct val="100000"/>
                        </a:lnSpc>
                        <a:spcBef>
                          <a:spcPts val="600"/>
                        </a:spcBef>
                        <a:spcAft>
                          <a:spcPts val="600"/>
                        </a:spcAft>
                      </a:pPr>
                      <a:endParaRPr lang="en-US" sz="2300" dirty="0">
                        <a:latin typeface="Times New Roman"/>
                        <a:ea typeface="Times New Roman"/>
                        <a:cs typeface="Times New Roman"/>
                      </a:endParaRPr>
                    </a:p>
                  </a:txBody>
                  <a:tcPr marL="0" marR="0" marT="0" marB="0">
                    <a:lnL w="6350" cap="flat" cmpd="sng" algn="ctr">
                      <a:solidFill>
                        <a:srgbClr val="FF0000"/>
                      </a:solidFill>
                      <a:prstDash val="solid"/>
                      <a:round/>
                      <a:headEnd type="none" w="med" len="med"/>
                      <a:tailEnd type="none" w="med" len="med"/>
                    </a:lnL>
                    <a:lnR w="6350" cap="flat" cmpd="sng" algn="ctr">
                      <a:solidFill>
                        <a:srgbClr val="FF0000"/>
                      </a:solidFill>
                      <a:prstDash val="solid"/>
                      <a:round/>
                      <a:headEnd type="none" w="med" len="med"/>
                      <a:tailEnd type="none" w="med" len="med"/>
                    </a:lnR>
                    <a:lnT w="6350" cap="flat" cmpd="sng" algn="ctr">
                      <a:solidFill>
                        <a:srgbClr val="FF0000"/>
                      </a:solidFill>
                      <a:prstDash val="solid"/>
                      <a:round/>
                      <a:headEnd type="none" w="med" len="med"/>
                      <a:tailEnd type="none" w="med" len="med"/>
                    </a:lnT>
                    <a:lnB w="6350" cap="flat" cmpd="sng" algn="ctr">
                      <a:solidFill>
                        <a:srgbClr val="FF0000"/>
                      </a:solidFill>
                      <a:prstDash val="solid"/>
                      <a:round/>
                      <a:headEnd type="none" w="med" len="med"/>
                      <a:tailEnd type="none" w="med" len="med"/>
                    </a:lnB>
                    <a:lnTlToBr w="12700" cmpd="sng">
                      <a:noFill/>
                      <a:prstDash val="solid"/>
                    </a:lnTlToBr>
                    <a:lnBlToTr w="12700" cmpd="sng">
                      <a:noFill/>
                      <a:prstDash val="solid"/>
                    </a:lnBlToTr>
                  </a:tcPr>
                </a:tc>
                <a:tc>
                  <a:txBody>
                    <a:bodyPr/>
                    <a:lstStyle/>
                    <a:p>
                      <a:pPr marL="182880" marR="0">
                        <a:lnSpc>
                          <a:spcPct val="100000"/>
                        </a:lnSpc>
                        <a:spcBef>
                          <a:spcPts val="600"/>
                        </a:spcBef>
                        <a:spcAft>
                          <a:spcPts val="600"/>
                        </a:spcAft>
                      </a:pPr>
                      <a:r>
                        <a:rPr lang="en-US" sz="1800" dirty="0">
                          <a:solidFill>
                            <a:srgbClr val="000000"/>
                          </a:solidFill>
                          <a:latin typeface="Times New Roman"/>
                          <a:ea typeface="Times New Roman"/>
                          <a:cs typeface="Times"/>
                        </a:rPr>
                        <a:t>(v)</a:t>
                      </a:r>
                      <a:endParaRPr lang="en-US" sz="1800" dirty="0">
                        <a:latin typeface="Calibri"/>
                        <a:ea typeface="Times New Roman"/>
                        <a:cs typeface="Times New Roman"/>
                      </a:endParaRPr>
                    </a:p>
                  </a:txBody>
                  <a:tcPr marL="0" marR="0" marT="0" marB="0">
                    <a:lnL w="6350" cap="flat" cmpd="sng" algn="ctr">
                      <a:solidFill>
                        <a:srgbClr val="FF0000"/>
                      </a:solidFill>
                      <a:prstDash val="solid"/>
                      <a:round/>
                      <a:headEnd type="none" w="med" len="med"/>
                      <a:tailEnd type="none" w="med" len="med"/>
                    </a:lnL>
                    <a:lnR w="6350" cap="flat" cmpd="sng" algn="ctr">
                      <a:solidFill>
                        <a:srgbClr val="FF0000"/>
                      </a:solidFill>
                      <a:prstDash val="solid"/>
                      <a:round/>
                      <a:headEnd type="none" w="med" len="med"/>
                      <a:tailEnd type="none" w="med" len="med"/>
                    </a:lnR>
                    <a:lnT w="6350" cap="flat" cmpd="sng" algn="ctr">
                      <a:solidFill>
                        <a:srgbClr val="FF0000"/>
                      </a:solidFill>
                      <a:prstDash val="solid"/>
                      <a:round/>
                      <a:headEnd type="none" w="med" len="med"/>
                      <a:tailEnd type="none" w="med" len="med"/>
                    </a:lnT>
                    <a:lnB w="6350" cap="flat" cmpd="sng" algn="ctr">
                      <a:solidFill>
                        <a:srgbClr val="FF0000"/>
                      </a:solidFill>
                      <a:prstDash val="solid"/>
                      <a:round/>
                      <a:headEnd type="none" w="med" len="med"/>
                      <a:tailEnd type="none" w="med" len="med"/>
                    </a:lnB>
                    <a:lnTlToBr w="12700" cmpd="sng">
                      <a:noFill/>
                      <a:prstDash val="solid"/>
                    </a:lnTlToBr>
                    <a:lnBlToTr w="12700" cmpd="sng">
                      <a:noFill/>
                      <a:prstDash val="solid"/>
                    </a:lnBlToTr>
                  </a:tcPr>
                </a:tc>
              </a:tr>
              <a:tr h="249932">
                <a:tc vMerge="1">
                  <a:txBody>
                    <a:bodyPr/>
                    <a:lstStyle/>
                    <a:p>
                      <a:pPr marL="182880" marR="0">
                        <a:lnSpc>
                          <a:spcPct val="100000"/>
                        </a:lnSpc>
                        <a:spcBef>
                          <a:spcPts val="600"/>
                        </a:spcBef>
                        <a:spcAft>
                          <a:spcPts val="600"/>
                        </a:spcAft>
                      </a:pPr>
                      <a:endParaRPr lang="en-US" sz="1100" dirty="0">
                        <a:latin typeface="Calibri"/>
                        <a:ea typeface="Times New Roman"/>
                        <a:cs typeface="Times New Roman"/>
                      </a:endParaRPr>
                    </a:p>
                  </a:txBody>
                  <a:tcPr marL="0" marR="0" marT="0" marB="0">
                    <a:lnL w="6350" cap="flat" cmpd="sng" algn="ctr">
                      <a:solidFill>
                        <a:srgbClr val="FF0000"/>
                      </a:solidFill>
                      <a:prstDash val="solid"/>
                      <a:round/>
                      <a:headEnd type="none" w="med" len="med"/>
                      <a:tailEnd type="none" w="med" len="med"/>
                    </a:lnL>
                    <a:lnR w="6350" cap="flat" cmpd="sng" algn="ctr">
                      <a:solidFill>
                        <a:srgbClr val="FF0000"/>
                      </a:solidFill>
                      <a:prstDash val="solid"/>
                      <a:round/>
                      <a:headEnd type="none" w="med" len="med"/>
                      <a:tailEnd type="none" w="med" len="med"/>
                    </a:lnR>
                    <a:lnT w="6350" cap="flat" cmpd="sng" algn="ctr">
                      <a:solidFill>
                        <a:srgbClr val="FF0000"/>
                      </a:solidFill>
                      <a:prstDash val="solid"/>
                      <a:round/>
                      <a:headEnd type="none" w="med" len="med"/>
                      <a:tailEnd type="none" w="med" len="med"/>
                    </a:lnT>
                    <a:lnB w="6350" cap="flat" cmpd="sng" algn="ctr">
                      <a:solidFill>
                        <a:srgbClr val="FF0000"/>
                      </a:solidFill>
                      <a:prstDash val="solid"/>
                      <a:round/>
                      <a:headEnd type="none" w="med" len="med"/>
                      <a:tailEnd type="none" w="med" len="med"/>
                    </a:lnB>
                    <a:lnTlToBr w="12700" cmpd="sng">
                      <a:noFill/>
                      <a:prstDash val="solid"/>
                    </a:lnTlToBr>
                    <a:lnBlToTr w="12700" cmpd="sng">
                      <a:noFill/>
                      <a:prstDash val="solid"/>
                    </a:lnBlToTr>
                  </a:tcPr>
                </a:tc>
                <a:tc vMerge="1">
                  <a:txBody>
                    <a:bodyPr/>
                    <a:lstStyle/>
                    <a:p>
                      <a:pPr marL="182880" marR="0">
                        <a:lnSpc>
                          <a:spcPct val="100000"/>
                        </a:lnSpc>
                        <a:spcBef>
                          <a:spcPts val="600"/>
                        </a:spcBef>
                        <a:spcAft>
                          <a:spcPts val="600"/>
                        </a:spcAft>
                      </a:pPr>
                      <a:endParaRPr lang="en-US" sz="2300" dirty="0">
                        <a:latin typeface="Times New Roman"/>
                        <a:ea typeface="Times New Roman"/>
                        <a:cs typeface="Times New Roman"/>
                      </a:endParaRPr>
                    </a:p>
                  </a:txBody>
                  <a:tcPr marL="0" marR="0" marT="0" marB="0">
                    <a:lnL w="6350" cap="flat" cmpd="sng" algn="ctr">
                      <a:solidFill>
                        <a:srgbClr val="FF0000"/>
                      </a:solidFill>
                      <a:prstDash val="solid"/>
                      <a:round/>
                      <a:headEnd type="none" w="med" len="med"/>
                      <a:tailEnd type="none" w="med" len="med"/>
                    </a:lnL>
                    <a:lnR w="6350" cap="flat" cmpd="sng" algn="ctr">
                      <a:solidFill>
                        <a:srgbClr val="FF0000"/>
                      </a:solidFill>
                      <a:prstDash val="solid"/>
                      <a:round/>
                      <a:headEnd type="none" w="med" len="med"/>
                      <a:tailEnd type="none" w="med" len="med"/>
                    </a:lnR>
                    <a:lnT w="6350" cap="flat" cmpd="sng" algn="ctr">
                      <a:solidFill>
                        <a:srgbClr val="FF0000"/>
                      </a:solidFill>
                      <a:prstDash val="solid"/>
                      <a:round/>
                      <a:headEnd type="none" w="med" len="med"/>
                      <a:tailEnd type="none" w="med" len="med"/>
                    </a:lnT>
                    <a:lnB w="6350" cap="flat" cmpd="sng" algn="ctr">
                      <a:solidFill>
                        <a:srgbClr val="FF0000"/>
                      </a:solidFill>
                      <a:prstDash val="solid"/>
                      <a:round/>
                      <a:headEnd type="none" w="med" len="med"/>
                      <a:tailEnd type="none" w="med" len="med"/>
                    </a:lnB>
                    <a:lnTlToBr w="12700" cmpd="sng">
                      <a:noFill/>
                      <a:prstDash val="solid"/>
                    </a:lnTlToBr>
                    <a:lnBlToTr w="12700" cmpd="sng">
                      <a:noFill/>
                      <a:prstDash val="solid"/>
                    </a:lnBlToTr>
                  </a:tcPr>
                </a:tc>
                <a:tc>
                  <a:txBody>
                    <a:bodyPr/>
                    <a:lstStyle/>
                    <a:p>
                      <a:pPr marL="182880" marR="0">
                        <a:lnSpc>
                          <a:spcPct val="100000"/>
                        </a:lnSpc>
                        <a:spcBef>
                          <a:spcPts val="600"/>
                        </a:spcBef>
                        <a:spcAft>
                          <a:spcPts val="600"/>
                        </a:spcAft>
                      </a:pPr>
                      <a:endParaRPr lang="en-US" sz="1800" dirty="0">
                        <a:latin typeface="Times New Roman"/>
                        <a:ea typeface="Times New Roman"/>
                        <a:cs typeface="Times New Roman"/>
                      </a:endParaRPr>
                    </a:p>
                  </a:txBody>
                  <a:tcPr marL="0" marR="0" marT="0" marB="0">
                    <a:lnL w="6350" cap="flat" cmpd="sng" algn="ctr">
                      <a:solidFill>
                        <a:srgbClr val="FF0000"/>
                      </a:solidFill>
                      <a:prstDash val="solid"/>
                      <a:round/>
                      <a:headEnd type="none" w="med" len="med"/>
                      <a:tailEnd type="none" w="med" len="med"/>
                    </a:lnL>
                    <a:lnR w="6350" cap="flat" cmpd="sng" algn="ctr">
                      <a:solidFill>
                        <a:srgbClr val="FF0000"/>
                      </a:solidFill>
                      <a:prstDash val="solid"/>
                      <a:round/>
                      <a:headEnd type="none" w="med" len="med"/>
                      <a:tailEnd type="none" w="med" len="med"/>
                    </a:lnR>
                    <a:lnT w="6350" cap="flat" cmpd="sng" algn="ctr">
                      <a:solidFill>
                        <a:srgbClr val="FF0000"/>
                      </a:solidFill>
                      <a:prstDash val="solid"/>
                      <a:round/>
                      <a:headEnd type="none" w="med" len="med"/>
                      <a:tailEnd type="none" w="med" len="med"/>
                    </a:lnT>
                    <a:lnB w="6350" cap="flat" cmpd="sng" algn="ctr">
                      <a:solidFill>
                        <a:srgbClr val="FF0000"/>
                      </a:solidFill>
                      <a:prstDash val="solid"/>
                      <a:round/>
                      <a:headEnd type="none" w="med" len="med"/>
                      <a:tailEnd type="none" w="med" len="med"/>
                    </a:lnB>
                    <a:lnTlToBr w="12700" cmpd="sng">
                      <a:noFill/>
                      <a:prstDash val="solid"/>
                    </a:lnTlToBr>
                    <a:lnBlToTr w="12700" cmpd="sng">
                      <a:noFill/>
                      <a:prstDash val="solid"/>
                    </a:lnBlToTr>
                  </a:tcPr>
                </a:tc>
              </a:tr>
              <a:tr h="249932">
                <a:tc>
                  <a:txBody>
                    <a:bodyPr/>
                    <a:lstStyle/>
                    <a:p>
                      <a:pPr marL="182880" marR="0">
                        <a:lnSpc>
                          <a:spcPct val="100000"/>
                        </a:lnSpc>
                        <a:spcBef>
                          <a:spcPts val="600"/>
                        </a:spcBef>
                        <a:spcAft>
                          <a:spcPts val="600"/>
                        </a:spcAft>
                      </a:pPr>
                      <a:r>
                        <a:rPr lang="en-US" sz="1800" dirty="0">
                          <a:solidFill>
                            <a:srgbClr val="000000"/>
                          </a:solidFill>
                          <a:latin typeface="Times New Roman"/>
                          <a:ea typeface="Times New Roman"/>
                          <a:cs typeface="Times"/>
                        </a:rPr>
                        <a:t>Net Amount Due</a:t>
                      </a:r>
                      <a:endParaRPr lang="en-US" sz="1800" dirty="0">
                        <a:latin typeface="Calibri"/>
                        <a:ea typeface="Times New Roman"/>
                        <a:cs typeface="Times New Roman"/>
                      </a:endParaRPr>
                    </a:p>
                  </a:txBody>
                  <a:tcPr marL="0" marR="0" marT="0" marB="0">
                    <a:lnL w="6350" cap="flat" cmpd="sng" algn="ctr">
                      <a:solidFill>
                        <a:srgbClr val="FF0000"/>
                      </a:solidFill>
                      <a:prstDash val="solid"/>
                      <a:round/>
                      <a:headEnd type="none" w="med" len="med"/>
                      <a:tailEnd type="none" w="med" len="med"/>
                    </a:lnL>
                    <a:lnR w="6350" cap="flat" cmpd="sng" algn="ctr">
                      <a:solidFill>
                        <a:srgbClr val="FF0000"/>
                      </a:solidFill>
                      <a:prstDash val="solid"/>
                      <a:round/>
                      <a:headEnd type="none" w="med" len="med"/>
                      <a:tailEnd type="none" w="med" len="med"/>
                    </a:lnR>
                    <a:lnT w="6350" cap="flat" cmpd="sng" algn="ctr">
                      <a:solidFill>
                        <a:srgbClr val="FF0000"/>
                      </a:solidFill>
                      <a:prstDash val="solid"/>
                      <a:round/>
                      <a:headEnd type="none" w="med" len="med"/>
                      <a:tailEnd type="none" w="med" len="med"/>
                    </a:lnT>
                    <a:lnB w="6350" cap="flat" cmpd="sng" algn="ctr">
                      <a:solidFill>
                        <a:srgbClr val="FF0000"/>
                      </a:solidFill>
                      <a:prstDash val="solid"/>
                      <a:round/>
                      <a:headEnd type="none" w="med" len="med"/>
                      <a:tailEnd type="none" w="med" len="med"/>
                    </a:lnB>
                    <a:lnTlToBr w="12700" cmpd="sng">
                      <a:noFill/>
                      <a:prstDash val="solid"/>
                    </a:lnTlToBr>
                    <a:lnBlToTr w="12700" cmpd="sng">
                      <a:noFill/>
                      <a:prstDash val="solid"/>
                    </a:lnBlToTr>
                  </a:tcPr>
                </a:tc>
                <a:tc vMerge="1">
                  <a:txBody>
                    <a:bodyPr/>
                    <a:lstStyle/>
                    <a:p>
                      <a:pPr marL="182880" marR="0">
                        <a:lnSpc>
                          <a:spcPct val="100000"/>
                        </a:lnSpc>
                        <a:spcBef>
                          <a:spcPts val="600"/>
                        </a:spcBef>
                        <a:spcAft>
                          <a:spcPts val="600"/>
                        </a:spcAft>
                      </a:pPr>
                      <a:endParaRPr lang="en-US" sz="2300" dirty="0">
                        <a:latin typeface="Times New Roman"/>
                        <a:ea typeface="Times New Roman"/>
                        <a:cs typeface="Times New Roman"/>
                      </a:endParaRPr>
                    </a:p>
                  </a:txBody>
                  <a:tcPr marL="0" marR="0" marT="0" marB="0">
                    <a:lnL w="6350" cap="flat" cmpd="sng" algn="ctr">
                      <a:solidFill>
                        <a:srgbClr val="FF0000"/>
                      </a:solidFill>
                      <a:prstDash val="solid"/>
                      <a:round/>
                      <a:headEnd type="none" w="med" len="med"/>
                      <a:tailEnd type="none" w="med" len="med"/>
                    </a:lnL>
                    <a:lnR w="6350" cap="flat" cmpd="sng" algn="ctr">
                      <a:solidFill>
                        <a:srgbClr val="FF0000"/>
                      </a:solidFill>
                      <a:prstDash val="solid"/>
                      <a:round/>
                      <a:headEnd type="none" w="med" len="med"/>
                      <a:tailEnd type="none" w="med" len="med"/>
                    </a:lnR>
                    <a:lnT w="6350" cap="flat" cmpd="sng" algn="ctr">
                      <a:solidFill>
                        <a:srgbClr val="FF0000"/>
                      </a:solidFill>
                      <a:prstDash val="solid"/>
                      <a:round/>
                      <a:headEnd type="none" w="med" len="med"/>
                      <a:tailEnd type="none" w="med" len="med"/>
                    </a:lnT>
                    <a:lnB w="6350" cap="flat" cmpd="sng" algn="ctr">
                      <a:solidFill>
                        <a:srgbClr val="FF0000"/>
                      </a:solidFill>
                      <a:prstDash val="solid"/>
                      <a:round/>
                      <a:headEnd type="none" w="med" len="med"/>
                      <a:tailEnd type="none" w="med" len="med"/>
                    </a:lnB>
                    <a:lnTlToBr w="12700" cmpd="sng">
                      <a:noFill/>
                      <a:prstDash val="solid"/>
                    </a:lnTlToBr>
                    <a:lnBlToTr w="12700" cmpd="sng">
                      <a:noFill/>
                      <a:prstDash val="solid"/>
                    </a:lnBlToTr>
                  </a:tcPr>
                </a:tc>
                <a:tc>
                  <a:txBody>
                    <a:bodyPr/>
                    <a:lstStyle/>
                    <a:p>
                      <a:pPr marL="182880" marR="0">
                        <a:lnSpc>
                          <a:spcPct val="100000"/>
                        </a:lnSpc>
                        <a:spcBef>
                          <a:spcPts val="600"/>
                        </a:spcBef>
                        <a:spcAft>
                          <a:spcPts val="600"/>
                        </a:spcAft>
                      </a:pPr>
                      <a:r>
                        <a:rPr lang="en-US" sz="1800" dirty="0">
                          <a:solidFill>
                            <a:srgbClr val="000000"/>
                          </a:solidFill>
                          <a:latin typeface="Times New Roman"/>
                          <a:ea typeface="Times New Roman"/>
                          <a:cs typeface="Times"/>
                        </a:rPr>
                        <a:t>(vi)</a:t>
                      </a:r>
                      <a:endParaRPr lang="en-US" sz="1800" dirty="0">
                        <a:latin typeface="Calibri"/>
                        <a:ea typeface="Times New Roman"/>
                        <a:cs typeface="Times New Roman"/>
                      </a:endParaRPr>
                    </a:p>
                  </a:txBody>
                  <a:tcPr marL="0" marR="0" marT="0" marB="0">
                    <a:lnL w="6350" cap="flat" cmpd="sng" algn="ctr">
                      <a:solidFill>
                        <a:srgbClr val="FF0000"/>
                      </a:solidFill>
                      <a:prstDash val="solid"/>
                      <a:round/>
                      <a:headEnd type="none" w="med" len="med"/>
                      <a:tailEnd type="none" w="med" len="med"/>
                    </a:lnL>
                    <a:lnR w="6350" cap="flat" cmpd="sng" algn="ctr">
                      <a:solidFill>
                        <a:srgbClr val="FF0000"/>
                      </a:solidFill>
                      <a:prstDash val="solid"/>
                      <a:round/>
                      <a:headEnd type="none" w="med" len="med"/>
                      <a:tailEnd type="none" w="med" len="med"/>
                    </a:lnR>
                    <a:lnT w="6350" cap="flat" cmpd="sng" algn="ctr">
                      <a:solidFill>
                        <a:srgbClr val="FF0000"/>
                      </a:solidFill>
                      <a:prstDash val="solid"/>
                      <a:round/>
                      <a:headEnd type="none" w="med" len="med"/>
                      <a:tailEnd type="none" w="med" len="med"/>
                    </a:lnT>
                    <a:lnB w="6350" cap="flat" cmpd="sng" algn="ctr">
                      <a:solidFill>
                        <a:srgbClr val="FF0000"/>
                      </a:solidFill>
                      <a:prstDash val="solid"/>
                      <a:round/>
                      <a:headEnd type="none" w="med" len="med"/>
                      <a:tailEnd type="none" w="med" len="med"/>
                    </a:lnB>
                    <a:lnTlToBr w="12700" cmpd="sng">
                      <a:noFill/>
                      <a:prstDash val="solid"/>
                    </a:lnTlToBr>
                    <a:lnBlToTr w="12700" cmpd="sng">
                      <a:noFill/>
                      <a:prstDash val="solid"/>
                    </a:lnBlToTr>
                  </a:tcPr>
                </a:tc>
              </a:tr>
            </a:tbl>
          </a:graphicData>
        </a:graphic>
      </p:graphicFrame>
      <p:sp>
        <p:nvSpPr>
          <p:cNvPr id="7" name="Notched Right Arrow 6"/>
          <p:cNvSpPr/>
          <p:nvPr/>
        </p:nvSpPr>
        <p:spPr>
          <a:xfrm>
            <a:off x="7162800" y="6019800"/>
            <a:ext cx="1782315" cy="685800"/>
          </a:xfrm>
          <a:prstGeom prst="notchedRightArrow">
            <a:avLst/>
          </a:prstGeom>
          <a:blipFill>
            <a:blip r:embed="rId2" cstate="print">
              <a:extLst>
                <a:ext uri="{BEBA8EAE-BF5A-486C-A8C5-ECC9F3942E4B}">
                  <a14:imgProps xmlns:a14="http://schemas.microsoft.com/office/drawing/2010/main" xmlns="">
                    <a14:imgLayer r:embed="rId3">
                      <a14:imgEffect>
                        <a14:brightnessContrast bright="-20000" contrast="-20000"/>
                      </a14:imgEffect>
                    </a14:imgLayer>
                  </a14:imgProps>
                </a:ex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ANSWER</a:t>
            </a:r>
            <a:endParaRPr lang="en-US" sz="2000" b="1" dirty="0">
              <a:latin typeface="Times New Roman" pitchFamily="18" charset="0"/>
              <a:cs typeface="Times New Roman" pitchFamily="18" charset="0"/>
            </a:endParaRPr>
          </a:p>
        </p:txBody>
      </p:sp>
    </p:spTree>
    <p:extLst>
      <p:ext uri="{BB962C8B-B14F-4D97-AF65-F5344CB8AC3E}">
        <p14:creationId xmlns:p14="http://schemas.microsoft.com/office/powerpoint/2010/main" xmlns="" val="71451342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p:cTn id="7" dur="500" fill="hold"/>
                                        <p:tgtEl>
                                          <p:spTgt spid="9"/>
                                        </p:tgtEl>
                                        <p:attrNameLst>
                                          <p:attrName>ppt_w</p:attrName>
                                        </p:attrNameLst>
                                      </p:cBhvr>
                                      <p:tavLst>
                                        <p:tav tm="0">
                                          <p:val>
                                            <p:fltVal val="0"/>
                                          </p:val>
                                        </p:tav>
                                        <p:tav tm="100000">
                                          <p:val>
                                            <p:strVal val="#ppt_w"/>
                                          </p:val>
                                        </p:tav>
                                      </p:tavLst>
                                    </p:anim>
                                    <p:anim calcmode="lin" valueType="num">
                                      <p:cBhvr>
                                        <p:cTn id="8" dur="500" fill="hold"/>
                                        <p:tgtEl>
                                          <p:spTgt spid="9"/>
                                        </p:tgtEl>
                                        <p:attrNameLst>
                                          <p:attrName>ppt_h</p:attrName>
                                        </p:attrNameLst>
                                      </p:cBhvr>
                                      <p:tavLst>
                                        <p:tav tm="0">
                                          <p:val>
                                            <p:fltVal val="0"/>
                                          </p:val>
                                        </p:tav>
                                        <p:tav tm="100000">
                                          <p:val>
                                            <p:strVal val="#ppt_h"/>
                                          </p:val>
                                        </p:tav>
                                      </p:tavLst>
                                    </p:anim>
                                    <p:animEffect transition="in" filter="fade">
                                      <p:cBhvr>
                                        <p:cTn id="9" dur="500"/>
                                        <p:tgtEl>
                                          <p:spTgt spid="9"/>
                                        </p:tgtEl>
                                      </p:cBhvr>
                                    </p:animEffect>
                                  </p:childTnLst>
                                </p:cTn>
                              </p:par>
                              <p:par>
                                <p:cTn id="10" presetID="23" presetClass="entr" presetSubtype="16" fill="hold" grpId="0" nodeType="withEffect">
                                  <p:stCondLst>
                                    <p:cond delay="0"/>
                                  </p:stCondLst>
                                  <p:childTnLst>
                                    <p:set>
                                      <p:cBhvr>
                                        <p:cTn id="11" dur="1" fill="hold">
                                          <p:stCondLst>
                                            <p:cond delay="0"/>
                                          </p:stCondLst>
                                        </p:cTn>
                                        <p:tgtEl>
                                          <p:spTgt spid="15">
                                            <p:txEl>
                                              <p:pRg st="0" end="0"/>
                                            </p:txEl>
                                          </p:spTgt>
                                        </p:tgtEl>
                                        <p:attrNameLst>
                                          <p:attrName>style.visibility</p:attrName>
                                        </p:attrNameLst>
                                      </p:cBhvr>
                                      <p:to>
                                        <p:strVal val="visible"/>
                                      </p:to>
                                    </p:set>
                                    <p:anim calcmode="lin" valueType="num">
                                      <p:cBhvr>
                                        <p:cTn id="12" dur="500" fill="hold"/>
                                        <p:tgtEl>
                                          <p:spTgt spid="15">
                                            <p:txEl>
                                              <p:pRg st="0" end="0"/>
                                            </p:txEl>
                                          </p:spTgt>
                                        </p:tgtEl>
                                        <p:attrNameLst>
                                          <p:attrName>ppt_w</p:attrName>
                                        </p:attrNameLst>
                                      </p:cBhvr>
                                      <p:tavLst>
                                        <p:tav tm="0">
                                          <p:val>
                                            <p:fltVal val="0"/>
                                          </p:val>
                                        </p:tav>
                                        <p:tav tm="100000">
                                          <p:val>
                                            <p:strVal val="#ppt_w"/>
                                          </p:val>
                                        </p:tav>
                                      </p:tavLst>
                                    </p:anim>
                                    <p:anim calcmode="lin" valueType="num">
                                      <p:cBhvr>
                                        <p:cTn id="13" dur="500" fill="hold"/>
                                        <p:tgtEl>
                                          <p:spTgt spid="15">
                                            <p:txEl>
                                              <p:pRg st="0" end="0"/>
                                            </p:txEl>
                                          </p:spTgt>
                                        </p:tgtEl>
                                        <p:attrNameLst>
                                          <p:attrName>ppt_h</p:attrName>
                                        </p:attrNameLst>
                                      </p:cBhvr>
                                      <p:tavLst>
                                        <p:tav tm="0">
                                          <p:val>
                                            <p:fltVal val="0"/>
                                          </p:val>
                                        </p:tav>
                                        <p:tav tm="100000">
                                          <p:val>
                                            <p:strVal val="#ppt_h"/>
                                          </p:val>
                                        </p:tav>
                                      </p:tavLst>
                                    </p:anim>
                                  </p:childTnLst>
                                </p:cTn>
                              </p:par>
                              <p:par>
                                <p:cTn id="14" presetID="23" presetClass="entr" presetSubtype="16" fill="hold" grpId="0" nodeType="withEffect">
                                  <p:stCondLst>
                                    <p:cond delay="0"/>
                                  </p:stCondLst>
                                  <p:childTnLst>
                                    <p:set>
                                      <p:cBhvr>
                                        <p:cTn id="15" dur="1" fill="hold">
                                          <p:stCondLst>
                                            <p:cond delay="0"/>
                                          </p:stCondLst>
                                        </p:cTn>
                                        <p:tgtEl>
                                          <p:spTgt spid="16"/>
                                        </p:tgtEl>
                                        <p:attrNameLst>
                                          <p:attrName>style.visibility</p:attrName>
                                        </p:attrNameLst>
                                      </p:cBhvr>
                                      <p:to>
                                        <p:strVal val="visible"/>
                                      </p:to>
                                    </p:set>
                                    <p:anim calcmode="lin" valueType="num">
                                      <p:cBhvr>
                                        <p:cTn id="16" dur="500" fill="hold"/>
                                        <p:tgtEl>
                                          <p:spTgt spid="16"/>
                                        </p:tgtEl>
                                        <p:attrNameLst>
                                          <p:attrName>ppt_w</p:attrName>
                                        </p:attrNameLst>
                                      </p:cBhvr>
                                      <p:tavLst>
                                        <p:tav tm="0">
                                          <p:val>
                                            <p:fltVal val="0"/>
                                          </p:val>
                                        </p:tav>
                                        <p:tav tm="100000">
                                          <p:val>
                                            <p:strVal val="#ppt_w"/>
                                          </p:val>
                                        </p:tav>
                                      </p:tavLst>
                                    </p:anim>
                                    <p:anim calcmode="lin" valueType="num">
                                      <p:cBhvr>
                                        <p:cTn id="17" dur="500" fill="hold"/>
                                        <p:tgtEl>
                                          <p:spTgt spid="16"/>
                                        </p:tgtEl>
                                        <p:attrNameLst>
                                          <p:attrName>ppt_h</p:attrName>
                                        </p:attrNameLst>
                                      </p:cBhvr>
                                      <p:tavLst>
                                        <p:tav tm="0">
                                          <p:val>
                                            <p:fltVal val="0"/>
                                          </p:val>
                                        </p:tav>
                                        <p:tav tm="100000">
                                          <p:val>
                                            <p:strVal val="#ppt_h"/>
                                          </p:val>
                                        </p:tav>
                                      </p:tavLst>
                                    </p:anim>
                                  </p:childTnLst>
                                </p:cTn>
                              </p:par>
                              <p:par>
                                <p:cTn id="18" presetID="23" presetClass="entr" presetSubtype="16" fill="hold" nodeType="withEffect">
                                  <p:stCondLst>
                                    <p:cond delay="0"/>
                                  </p:stCondLst>
                                  <p:childTnLst>
                                    <p:set>
                                      <p:cBhvr>
                                        <p:cTn id="19" dur="1" fill="hold">
                                          <p:stCondLst>
                                            <p:cond delay="0"/>
                                          </p:stCondLst>
                                        </p:cTn>
                                        <p:tgtEl>
                                          <p:spTgt spid="6"/>
                                        </p:tgtEl>
                                        <p:attrNameLst>
                                          <p:attrName>style.visibility</p:attrName>
                                        </p:attrNameLst>
                                      </p:cBhvr>
                                      <p:to>
                                        <p:strVal val="visible"/>
                                      </p:to>
                                    </p:set>
                                    <p:anim calcmode="lin" valueType="num">
                                      <p:cBhvr>
                                        <p:cTn id="20" dur="500" fill="hold"/>
                                        <p:tgtEl>
                                          <p:spTgt spid="6"/>
                                        </p:tgtEl>
                                        <p:attrNameLst>
                                          <p:attrName>ppt_w</p:attrName>
                                        </p:attrNameLst>
                                      </p:cBhvr>
                                      <p:tavLst>
                                        <p:tav tm="0">
                                          <p:val>
                                            <p:fltVal val="0"/>
                                          </p:val>
                                        </p:tav>
                                        <p:tav tm="100000">
                                          <p:val>
                                            <p:strVal val="#ppt_w"/>
                                          </p:val>
                                        </p:tav>
                                      </p:tavLst>
                                    </p:anim>
                                    <p:anim calcmode="lin" valueType="num">
                                      <p:cBhvr>
                                        <p:cTn id="21" dur="500" fill="hold"/>
                                        <p:tgtEl>
                                          <p:spTgt spid="6"/>
                                        </p:tgtEl>
                                        <p:attrNameLst>
                                          <p:attrName>ppt_h</p:attrName>
                                        </p:attrNameLst>
                                      </p:cBhvr>
                                      <p:tavLst>
                                        <p:tav tm="0">
                                          <p:val>
                                            <p:fltVal val="0"/>
                                          </p:val>
                                        </p:tav>
                                        <p:tav tm="100000">
                                          <p:val>
                                            <p:strVal val="#ppt_h"/>
                                          </p:val>
                                        </p:tav>
                                      </p:tavLst>
                                    </p:anim>
                                  </p:childTnLst>
                                </p:cTn>
                              </p:par>
                            </p:childTnLst>
                          </p:cTn>
                        </p:par>
                      </p:childTnLst>
                    </p:cTn>
                  </p:par>
                  <p:par>
                    <p:cTn id="22" fill="hold">
                      <p:stCondLst>
                        <p:cond delay="indefinite"/>
                      </p:stCondLst>
                      <p:childTnLst>
                        <p:par>
                          <p:cTn id="23" fill="hold">
                            <p:stCondLst>
                              <p:cond delay="0"/>
                            </p:stCondLst>
                            <p:childTnLst>
                              <p:par>
                                <p:cTn id="24" presetID="3" presetClass="entr" presetSubtype="10" fill="hold" grpId="0" nodeType="clickEffect">
                                  <p:stCondLst>
                                    <p:cond delay="0"/>
                                  </p:stCondLst>
                                  <p:childTnLst>
                                    <p:set>
                                      <p:cBhvr>
                                        <p:cTn id="25" dur="1" fill="hold">
                                          <p:stCondLst>
                                            <p:cond delay="0"/>
                                          </p:stCondLst>
                                        </p:cTn>
                                        <p:tgtEl>
                                          <p:spTgt spid="7"/>
                                        </p:tgtEl>
                                        <p:attrNameLst>
                                          <p:attrName>style.visibility</p:attrName>
                                        </p:attrNameLst>
                                      </p:cBhvr>
                                      <p:to>
                                        <p:strVal val="visible"/>
                                      </p:to>
                                    </p:set>
                                    <p:animEffect transition="in" filter="blinds(horizontal)">
                                      <p:cBhvr>
                                        <p:cTn id="26"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5" grpId="0" build="p"/>
      <p:bldP spid="16" grpId="0"/>
      <p:bldP spid="7" grpId="0" animBg="1"/>
    </p:bldLst>
  </p:timing>
</p:sld>
</file>

<file path=ppt/slides/slide7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TextBox 11"/>
          <p:cNvSpPr txBox="1"/>
          <p:nvPr/>
        </p:nvSpPr>
        <p:spPr>
          <a:xfrm>
            <a:off x="441434" y="2819400"/>
            <a:ext cx="7391400" cy="800219"/>
          </a:xfrm>
          <a:prstGeom prst="rect">
            <a:avLst/>
          </a:prstGeom>
          <a:noFill/>
        </p:spPr>
        <p:txBody>
          <a:bodyPr wrap="square" rtlCol="0">
            <a:spAutoFit/>
          </a:bodyPr>
          <a:lstStyle/>
          <a:p>
            <a:pPr marL="457200" indent="-457200">
              <a:tabLst>
                <a:tab pos="3657600" algn="l"/>
              </a:tabLst>
            </a:pPr>
            <a:r>
              <a:rPr lang="en-US" sz="2300" b="1" dirty="0" smtClean="0">
                <a:latin typeface="Times New Roman" pitchFamily="18" charset="0"/>
                <a:cs typeface="Times New Roman" pitchFamily="18" charset="0"/>
              </a:rPr>
              <a:t>5.    </a:t>
            </a:r>
            <a:r>
              <a:rPr lang="en-US" sz="2300" dirty="0" smtClean="0">
                <a:latin typeface="Times New Roman" pitchFamily="18" charset="0"/>
                <a:cs typeface="Times New Roman" pitchFamily="18" charset="0"/>
              </a:rPr>
              <a:t>(b) </a:t>
            </a:r>
            <a:r>
              <a:rPr lang="en-US" dirty="0" smtClean="0">
                <a:latin typeface="Times New Roman" pitchFamily="18" charset="0"/>
                <a:cs typeface="Times New Roman" pitchFamily="18" charset="0"/>
              </a:rPr>
              <a:t> </a:t>
            </a:r>
            <a:r>
              <a:rPr lang="en-US" sz="2300" dirty="0" smtClean="0">
                <a:latin typeface="Times New Roman" pitchFamily="18" charset="0"/>
                <a:cs typeface="Times New Roman" pitchFamily="18" charset="0"/>
              </a:rPr>
              <a:t>(</a:t>
            </a:r>
            <a:r>
              <a:rPr lang="en-US" sz="2300" dirty="0" err="1" smtClean="0">
                <a:latin typeface="Times New Roman" pitchFamily="18" charset="0"/>
                <a:cs typeface="Times New Roman" pitchFamily="18" charset="0"/>
              </a:rPr>
              <a:t>i</a:t>
            </a:r>
            <a:r>
              <a:rPr lang="en-US" sz="2300" dirty="0" smtClean="0">
                <a:latin typeface="Times New Roman" pitchFamily="18" charset="0"/>
                <a:cs typeface="Times New Roman" pitchFamily="18" charset="0"/>
              </a:rPr>
              <a:t>) </a:t>
            </a:r>
            <a:r>
              <a:rPr lang="en-US" sz="2300" dirty="0" smtClean="0">
                <a:latin typeface="Times New Roman" pitchFamily="18" charset="0"/>
              </a:rPr>
              <a:t>The previous reading = (5 147 – 457) </a:t>
            </a:r>
            <a:r>
              <a:rPr lang="en-US" sz="2300" dirty="0" err="1" smtClean="0">
                <a:latin typeface="Times New Roman" pitchFamily="18" charset="0"/>
              </a:rPr>
              <a:t>kwh</a:t>
            </a:r>
            <a:endParaRPr lang="en-US" sz="2300" dirty="0" smtClean="0">
              <a:latin typeface="Times New Roman" pitchFamily="18" charset="0"/>
            </a:endParaRPr>
          </a:p>
          <a:p>
            <a:pPr marL="457200" indent="-457200">
              <a:tabLst>
                <a:tab pos="3657600" algn="l"/>
              </a:tabLst>
            </a:pPr>
            <a:r>
              <a:rPr lang="en-US" sz="2300" dirty="0" smtClean="0">
                <a:latin typeface="Times New Roman" pitchFamily="18" charset="0"/>
                <a:cs typeface="Times New Roman" pitchFamily="18" charset="0"/>
              </a:rPr>
              <a:t>		   = </a:t>
            </a:r>
            <a:r>
              <a:rPr lang="en-US" sz="2300" dirty="0" smtClean="0">
                <a:solidFill>
                  <a:srgbClr val="FF0000"/>
                </a:solidFill>
                <a:latin typeface="Times New Roman" pitchFamily="18" charset="0"/>
                <a:cs typeface="Times New Roman" pitchFamily="18" charset="0"/>
              </a:rPr>
              <a:t>4 690 </a:t>
            </a:r>
            <a:r>
              <a:rPr lang="en-US" sz="2300" dirty="0" err="1" smtClean="0">
                <a:solidFill>
                  <a:srgbClr val="FF0000"/>
                </a:solidFill>
                <a:latin typeface="Times New Roman" pitchFamily="18" charset="0"/>
                <a:cs typeface="Times New Roman" pitchFamily="18" charset="0"/>
              </a:rPr>
              <a:t>kwh</a:t>
            </a:r>
            <a:endParaRPr lang="en-US" sz="2300" dirty="0">
              <a:solidFill>
                <a:srgbClr val="FF0000"/>
              </a:solidFill>
              <a:latin typeface="Times New Roman" pitchFamily="18" charset="0"/>
              <a:cs typeface="Times New Roman" pitchFamily="18" charset="0"/>
            </a:endParaRPr>
          </a:p>
        </p:txBody>
      </p:sp>
      <p:sp>
        <p:nvSpPr>
          <p:cNvPr id="6" name="TextBox 5"/>
          <p:cNvSpPr txBox="1"/>
          <p:nvPr/>
        </p:nvSpPr>
        <p:spPr>
          <a:xfrm>
            <a:off x="1324896" y="3847981"/>
            <a:ext cx="7391400" cy="800219"/>
          </a:xfrm>
          <a:prstGeom prst="rect">
            <a:avLst/>
          </a:prstGeom>
          <a:noFill/>
        </p:spPr>
        <p:txBody>
          <a:bodyPr wrap="square" rtlCol="0">
            <a:spAutoFit/>
          </a:bodyPr>
          <a:lstStyle/>
          <a:p>
            <a:pPr marL="457200" indent="-457200">
              <a:tabLst>
                <a:tab pos="3657600" algn="l"/>
              </a:tabLst>
            </a:pPr>
            <a:r>
              <a:rPr lang="en-US" sz="2300" dirty="0" smtClean="0">
                <a:latin typeface="Times New Roman" pitchFamily="18" charset="0"/>
                <a:cs typeface="Times New Roman" pitchFamily="18" charset="0"/>
              </a:rPr>
              <a:t>(ii) </a:t>
            </a:r>
            <a:r>
              <a:rPr lang="en-US" sz="2300" dirty="0" smtClean="0">
                <a:latin typeface="Times New Roman" pitchFamily="18" charset="0"/>
              </a:rPr>
              <a:t>The energy charge    </a:t>
            </a:r>
            <a:r>
              <a:rPr lang="en-US" sz="1200" dirty="0" smtClean="0">
                <a:latin typeface="Times New Roman" pitchFamily="18" charset="0"/>
              </a:rPr>
              <a:t> </a:t>
            </a:r>
            <a:r>
              <a:rPr lang="en-US" sz="2300" dirty="0" smtClean="0">
                <a:latin typeface="Times New Roman" pitchFamily="18" charset="0"/>
              </a:rPr>
              <a:t> = $1.08 </a:t>
            </a:r>
            <a:r>
              <a:rPr lang="en-US" sz="2300" dirty="0" smtClean="0">
                <a:latin typeface="Times New Roman" pitchFamily="18" charset="0"/>
                <a:sym typeface="Symbol"/>
              </a:rPr>
              <a:t> 457</a:t>
            </a:r>
            <a:endParaRPr lang="en-US" sz="2300" dirty="0" smtClean="0">
              <a:latin typeface="Times New Roman" pitchFamily="18" charset="0"/>
            </a:endParaRPr>
          </a:p>
          <a:p>
            <a:pPr marL="3438144" indent="-457200">
              <a:tabLst>
                <a:tab pos="3657600" algn="l"/>
              </a:tabLst>
            </a:pPr>
            <a:r>
              <a:rPr lang="en-US" sz="2300" dirty="0" smtClean="0">
                <a:latin typeface="Times New Roman" pitchFamily="18" charset="0"/>
                <a:cs typeface="Times New Roman" pitchFamily="18" charset="0"/>
              </a:rPr>
              <a:t>= </a:t>
            </a:r>
            <a:r>
              <a:rPr lang="en-US" sz="2300" dirty="0" smtClean="0">
                <a:solidFill>
                  <a:srgbClr val="FF0000"/>
                </a:solidFill>
                <a:latin typeface="Times New Roman" pitchFamily="18" charset="0"/>
                <a:cs typeface="Times New Roman" pitchFamily="18" charset="0"/>
              </a:rPr>
              <a:t>$493.56</a:t>
            </a:r>
            <a:endParaRPr lang="en-US" sz="2300" dirty="0">
              <a:solidFill>
                <a:srgbClr val="FF0000"/>
              </a:solidFill>
              <a:latin typeface="Times New Roman" pitchFamily="18" charset="0"/>
              <a:cs typeface="Times New Roman" pitchFamily="18" charset="0"/>
            </a:endParaRPr>
          </a:p>
        </p:txBody>
      </p:sp>
      <p:sp>
        <p:nvSpPr>
          <p:cNvPr id="7" name="TextBox 6"/>
          <p:cNvSpPr txBox="1"/>
          <p:nvPr/>
        </p:nvSpPr>
        <p:spPr>
          <a:xfrm>
            <a:off x="1246240" y="4800600"/>
            <a:ext cx="7391400" cy="800219"/>
          </a:xfrm>
          <a:prstGeom prst="rect">
            <a:avLst/>
          </a:prstGeom>
          <a:noFill/>
        </p:spPr>
        <p:txBody>
          <a:bodyPr wrap="square" rtlCol="0">
            <a:spAutoFit/>
          </a:bodyPr>
          <a:lstStyle/>
          <a:p>
            <a:pPr marL="457200" indent="-457200">
              <a:tabLst>
                <a:tab pos="3657600" algn="l"/>
              </a:tabLst>
            </a:pPr>
            <a:r>
              <a:rPr lang="en-US" sz="2300" dirty="0" smtClean="0">
                <a:latin typeface="Times New Roman" pitchFamily="18" charset="0"/>
                <a:cs typeface="Times New Roman" pitchFamily="18" charset="0"/>
              </a:rPr>
              <a:t>(iii) </a:t>
            </a:r>
            <a:r>
              <a:rPr lang="en-US" sz="2300" dirty="0" smtClean="0">
                <a:latin typeface="Times New Roman" pitchFamily="18" charset="0"/>
              </a:rPr>
              <a:t>The fuel charge      </a:t>
            </a:r>
            <a:r>
              <a:rPr lang="en-US" sz="1200" dirty="0" smtClean="0">
                <a:latin typeface="Times New Roman" pitchFamily="18" charset="0"/>
              </a:rPr>
              <a:t> </a:t>
            </a:r>
            <a:r>
              <a:rPr lang="en-US" sz="2300" dirty="0" smtClean="0">
                <a:latin typeface="Times New Roman" pitchFamily="18" charset="0"/>
              </a:rPr>
              <a:t>   </a:t>
            </a:r>
            <a:r>
              <a:rPr lang="en-US" sz="1600" dirty="0" smtClean="0">
                <a:latin typeface="Times New Roman" pitchFamily="18" charset="0"/>
              </a:rPr>
              <a:t> </a:t>
            </a:r>
            <a:r>
              <a:rPr lang="en-US" sz="2300" dirty="0" smtClean="0">
                <a:latin typeface="Times New Roman" pitchFamily="18" charset="0"/>
              </a:rPr>
              <a:t>= $0.65 </a:t>
            </a:r>
            <a:r>
              <a:rPr lang="en-US" sz="2300" dirty="0" smtClean="0">
                <a:latin typeface="Times New Roman" pitchFamily="18" charset="0"/>
                <a:sym typeface="Symbol"/>
              </a:rPr>
              <a:t> 457</a:t>
            </a:r>
            <a:endParaRPr lang="en-US" sz="2300" dirty="0" smtClean="0">
              <a:latin typeface="Times New Roman" pitchFamily="18" charset="0"/>
            </a:endParaRPr>
          </a:p>
          <a:p>
            <a:pPr marL="3474720" indent="-457200">
              <a:tabLst>
                <a:tab pos="3657600" algn="l"/>
              </a:tabLst>
            </a:pPr>
            <a:r>
              <a:rPr lang="en-US" sz="2300" dirty="0" smtClean="0">
                <a:latin typeface="Times New Roman" pitchFamily="18" charset="0"/>
                <a:cs typeface="Times New Roman" pitchFamily="18" charset="0"/>
              </a:rPr>
              <a:t> = </a:t>
            </a:r>
            <a:r>
              <a:rPr lang="en-US" sz="2300" dirty="0" smtClean="0">
                <a:solidFill>
                  <a:srgbClr val="FF0000"/>
                </a:solidFill>
                <a:latin typeface="Times New Roman" pitchFamily="18" charset="0"/>
                <a:cs typeface="Times New Roman" pitchFamily="18" charset="0"/>
              </a:rPr>
              <a:t>$297.05</a:t>
            </a:r>
            <a:endParaRPr lang="en-US" sz="2300" dirty="0">
              <a:solidFill>
                <a:srgbClr val="FF0000"/>
              </a:solidFill>
              <a:latin typeface="Times New Roman" pitchFamily="18" charset="0"/>
              <a:cs typeface="Times New Roman" pitchFamily="18" charset="0"/>
            </a:endParaRPr>
          </a:p>
        </p:txBody>
      </p:sp>
      <p:sp>
        <p:nvSpPr>
          <p:cNvPr id="8" name="TextBox 7"/>
          <p:cNvSpPr txBox="1"/>
          <p:nvPr/>
        </p:nvSpPr>
        <p:spPr>
          <a:xfrm>
            <a:off x="1253616" y="5829181"/>
            <a:ext cx="7391400" cy="800219"/>
          </a:xfrm>
          <a:prstGeom prst="rect">
            <a:avLst/>
          </a:prstGeom>
          <a:noFill/>
        </p:spPr>
        <p:txBody>
          <a:bodyPr wrap="square" rtlCol="0">
            <a:spAutoFit/>
          </a:bodyPr>
          <a:lstStyle/>
          <a:p>
            <a:pPr marL="457200" indent="-457200">
              <a:tabLst>
                <a:tab pos="3657600" algn="l"/>
              </a:tabLst>
            </a:pPr>
            <a:r>
              <a:rPr lang="en-US" sz="2300" dirty="0" smtClean="0">
                <a:latin typeface="Times New Roman" pitchFamily="18" charset="0"/>
                <a:cs typeface="Times New Roman" pitchFamily="18" charset="0"/>
              </a:rPr>
              <a:t>(iv) </a:t>
            </a:r>
            <a:r>
              <a:rPr lang="en-US" sz="2300" dirty="0" smtClean="0">
                <a:latin typeface="Times New Roman" pitchFamily="18" charset="0"/>
              </a:rPr>
              <a:t>The fuel charge      </a:t>
            </a:r>
            <a:r>
              <a:rPr lang="en-US" sz="1200" dirty="0" smtClean="0">
                <a:latin typeface="Times New Roman" pitchFamily="18" charset="0"/>
              </a:rPr>
              <a:t> </a:t>
            </a:r>
            <a:r>
              <a:rPr lang="en-US" sz="2300" dirty="0" smtClean="0">
                <a:latin typeface="Times New Roman" pitchFamily="18" charset="0"/>
              </a:rPr>
              <a:t>   </a:t>
            </a:r>
            <a:r>
              <a:rPr lang="en-US" sz="1600" dirty="0" smtClean="0">
                <a:latin typeface="Times New Roman" pitchFamily="18" charset="0"/>
              </a:rPr>
              <a:t> </a:t>
            </a:r>
            <a:r>
              <a:rPr lang="en-US" sz="2300" dirty="0" smtClean="0">
                <a:latin typeface="Times New Roman" pitchFamily="18" charset="0"/>
              </a:rPr>
              <a:t>= $(35.00 + 493.56 + 297.05)</a:t>
            </a:r>
          </a:p>
          <a:p>
            <a:pPr marL="3474720" indent="-457200">
              <a:tabLst>
                <a:tab pos="3657600" algn="l"/>
              </a:tabLst>
            </a:pPr>
            <a:r>
              <a:rPr lang="en-US" sz="2300" dirty="0" smtClean="0">
                <a:latin typeface="Times New Roman" pitchFamily="18" charset="0"/>
                <a:cs typeface="Times New Roman" pitchFamily="18" charset="0"/>
              </a:rPr>
              <a:t> = </a:t>
            </a:r>
            <a:r>
              <a:rPr lang="en-US" sz="2300" dirty="0" smtClean="0">
                <a:solidFill>
                  <a:srgbClr val="FF0000"/>
                </a:solidFill>
                <a:latin typeface="Times New Roman" pitchFamily="18" charset="0"/>
                <a:cs typeface="Times New Roman" pitchFamily="18" charset="0"/>
              </a:rPr>
              <a:t>$825.61</a:t>
            </a:r>
            <a:endParaRPr lang="en-US" sz="2300" dirty="0">
              <a:solidFill>
                <a:srgbClr val="FF0000"/>
              </a:solidFill>
              <a:latin typeface="Times New Roman" pitchFamily="18" charset="0"/>
              <a:cs typeface="Times New Roman" pitchFamily="18" charset="0"/>
            </a:endParaRPr>
          </a:p>
        </p:txBody>
      </p:sp>
      <p:sp>
        <p:nvSpPr>
          <p:cNvPr id="9" name="TextBox 8"/>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4 Paper 2</a:t>
            </a:r>
          </a:p>
        </p:txBody>
      </p:sp>
    </p:spTree>
    <p:extLst>
      <p:ext uri="{BB962C8B-B14F-4D97-AF65-F5344CB8AC3E}">
        <p14:creationId xmlns:p14="http://schemas.microsoft.com/office/powerpoint/2010/main" xmlns="" val="186244745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p:cTn id="7" dur="500" fill="hold"/>
                                        <p:tgtEl>
                                          <p:spTgt spid="12"/>
                                        </p:tgtEl>
                                        <p:attrNameLst>
                                          <p:attrName>ppt_w</p:attrName>
                                        </p:attrNameLst>
                                      </p:cBhvr>
                                      <p:tavLst>
                                        <p:tav tm="0">
                                          <p:val>
                                            <p:fltVal val="0"/>
                                          </p:val>
                                        </p:tav>
                                        <p:tav tm="100000">
                                          <p:val>
                                            <p:strVal val="#ppt_w"/>
                                          </p:val>
                                        </p:tav>
                                      </p:tavLst>
                                    </p:anim>
                                    <p:anim calcmode="lin" valueType="num">
                                      <p:cBhvr>
                                        <p:cTn id="8" dur="500" fill="hold"/>
                                        <p:tgtEl>
                                          <p:spTgt spid="12"/>
                                        </p:tgtEl>
                                        <p:attrNameLst>
                                          <p:attrName>ppt_h</p:attrName>
                                        </p:attrNameLst>
                                      </p:cBhvr>
                                      <p:tavLst>
                                        <p:tav tm="0">
                                          <p:val>
                                            <p:fltVal val="0"/>
                                          </p:val>
                                        </p:tav>
                                        <p:tav tm="100000">
                                          <p:val>
                                            <p:strVal val="#ppt_h"/>
                                          </p:val>
                                        </p:tav>
                                      </p:tavLst>
                                    </p:anim>
                                  </p:childTnLst>
                                </p:cTn>
                              </p:par>
                              <p:par>
                                <p:cTn id="9" presetID="23" presetClass="entr" presetSubtype="16" fill="hold" grpId="0" nodeType="withEffect">
                                  <p:stCondLst>
                                    <p:cond delay="0"/>
                                  </p:stCondLst>
                                  <p:childTnLst>
                                    <p:set>
                                      <p:cBhvr>
                                        <p:cTn id="10" dur="1" fill="hold">
                                          <p:stCondLst>
                                            <p:cond delay="0"/>
                                          </p:stCondLst>
                                        </p:cTn>
                                        <p:tgtEl>
                                          <p:spTgt spid="6"/>
                                        </p:tgtEl>
                                        <p:attrNameLst>
                                          <p:attrName>style.visibility</p:attrName>
                                        </p:attrNameLst>
                                      </p:cBhvr>
                                      <p:to>
                                        <p:strVal val="visible"/>
                                      </p:to>
                                    </p:set>
                                    <p:anim calcmode="lin" valueType="num">
                                      <p:cBhvr>
                                        <p:cTn id="11" dur="500" fill="hold"/>
                                        <p:tgtEl>
                                          <p:spTgt spid="6"/>
                                        </p:tgtEl>
                                        <p:attrNameLst>
                                          <p:attrName>ppt_w</p:attrName>
                                        </p:attrNameLst>
                                      </p:cBhvr>
                                      <p:tavLst>
                                        <p:tav tm="0">
                                          <p:val>
                                            <p:fltVal val="0"/>
                                          </p:val>
                                        </p:tav>
                                        <p:tav tm="100000">
                                          <p:val>
                                            <p:strVal val="#ppt_w"/>
                                          </p:val>
                                        </p:tav>
                                      </p:tavLst>
                                    </p:anim>
                                    <p:anim calcmode="lin" valueType="num">
                                      <p:cBhvr>
                                        <p:cTn id="12" dur="500" fill="hold"/>
                                        <p:tgtEl>
                                          <p:spTgt spid="6"/>
                                        </p:tgtEl>
                                        <p:attrNameLst>
                                          <p:attrName>ppt_h</p:attrName>
                                        </p:attrNameLst>
                                      </p:cBhvr>
                                      <p:tavLst>
                                        <p:tav tm="0">
                                          <p:val>
                                            <p:fltVal val="0"/>
                                          </p:val>
                                        </p:tav>
                                        <p:tav tm="100000">
                                          <p:val>
                                            <p:strVal val="#ppt_h"/>
                                          </p:val>
                                        </p:tav>
                                      </p:tavLst>
                                    </p:anim>
                                  </p:childTnLst>
                                </p:cTn>
                              </p:par>
                              <p:par>
                                <p:cTn id="13" presetID="23" presetClass="entr" presetSubtype="16" fill="hold" grpId="0" nodeType="withEffect">
                                  <p:stCondLst>
                                    <p:cond delay="0"/>
                                  </p:stCondLst>
                                  <p:childTnLst>
                                    <p:set>
                                      <p:cBhvr>
                                        <p:cTn id="14" dur="1" fill="hold">
                                          <p:stCondLst>
                                            <p:cond delay="0"/>
                                          </p:stCondLst>
                                        </p:cTn>
                                        <p:tgtEl>
                                          <p:spTgt spid="7"/>
                                        </p:tgtEl>
                                        <p:attrNameLst>
                                          <p:attrName>style.visibility</p:attrName>
                                        </p:attrNameLst>
                                      </p:cBhvr>
                                      <p:to>
                                        <p:strVal val="visible"/>
                                      </p:to>
                                    </p:set>
                                    <p:anim calcmode="lin" valueType="num">
                                      <p:cBhvr>
                                        <p:cTn id="15" dur="500" fill="hold"/>
                                        <p:tgtEl>
                                          <p:spTgt spid="7"/>
                                        </p:tgtEl>
                                        <p:attrNameLst>
                                          <p:attrName>ppt_w</p:attrName>
                                        </p:attrNameLst>
                                      </p:cBhvr>
                                      <p:tavLst>
                                        <p:tav tm="0">
                                          <p:val>
                                            <p:fltVal val="0"/>
                                          </p:val>
                                        </p:tav>
                                        <p:tav tm="100000">
                                          <p:val>
                                            <p:strVal val="#ppt_w"/>
                                          </p:val>
                                        </p:tav>
                                      </p:tavLst>
                                    </p:anim>
                                    <p:anim calcmode="lin" valueType="num">
                                      <p:cBhvr>
                                        <p:cTn id="16" dur="500" fill="hold"/>
                                        <p:tgtEl>
                                          <p:spTgt spid="7"/>
                                        </p:tgtEl>
                                        <p:attrNameLst>
                                          <p:attrName>ppt_h</p:attrName>
                                        </p:attrNameLst>
                                      </p:cBhvr>
                                      <p:tavLst>
                                        <p:tav tm="0">
                                          <p:val>
                                            <p:fltVal val="0"/>
                                          </p:val>
                                        </p:tav>
                                        <p:tav tm="100000">
                                          <p:val>
                                            <p:strVal val="#ppt_h"/>
                                          </p:val>
                                        </p:tav>
                                      </p:tavLst>
                                    </p:anim>
                                  </p:childTnLst>
                                </p:cTn>
                              </p:par>
                              <p:par>
                                <p:cTn id="17" presetID="23" presetClass="entr" presetSubtype="16" fill="hold" grpId="0" nodeType="withEffect">
                                  <p:stCondLst>
                                    <p:cond delay="0"/>
                                  </p:stCondLst>
                                  <p:childTnLst>
                                    <p:set>
                                      <p:cBhvr>
                                        <p:cTn id="18" dur="1" fill="hold">
                                          <p:stCondLst>
                                            <p:cond delay="0"/>
                                          </p:stCondLst>
                                        </p:cTn>
                                        <p:tgtEl>
                                          <p:spTgt spid="8"/>
                                        </p:tgtEl>
                                        <p:attrNameLst>
                                          <p:attrName>style.visibility</p:attrName>
                                        </p:attrNameLst>
                                      </p:cBhvr>
                                      <p:to>
                                        <p:strVal val="visible"/>
                                      </p:to>
                                    </p:set>
                                    <p:anim calcmode="lin" valueType="num">
                                      <p:cBhvr>
                                        <p:cTn id="19" dur="500" fill="hold"/>
                                        <p:tgtEl>
                                          <p:spTgt spid="8"/>
                                        </p:tgtEl>
                                        <p:attrNameLst>
                                          <p:attrName>ppt_w</p:attrName>
                                        </p:attrNameLst>
                                      </p:cBhvr>
                                      <p:tavLst>
                                        <p:tav tm="0">
                                          <p:val>
                                            <p:fltVal val="0"/>
                                          </p:val>
                                        </p:tav>
                                        <p:tav tm="100000">
                                          <p:val>
                                            <p:strVal val="#ppt_w"/>
                                          </p:val>
                                        </p:tav>
                                      </p:tavLst>
                                    </p:anim>
                                    <p:anim calcmode="lin" valueType="num">
                                      <p:cBhvr>
                                        <p:cTn id="20" dur="500" fill="hold"/>
                                        <p:tgtEl>
                                          <p:spTgt spid="8"/>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P spid="6" grpId="0"/>
      <p:bldP spid="7" grpId="0"/>
      <p:bldP spid="8" grpId="0"/>
    </p:bld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Content Placeholder 10"/>
          <p:cNvSpPr>
            <a:spLocks noGrp="1"/>
          </p:cNvSpPr>
          <p:nvPr>
            <p:ph sz="quarter" idx="13"/>
          </p:nvPr>
        </p:nvSpPr>
        <p:spPr>
          <a:xfrm>
            <a:off x="685800" y="2652829"/>
            <a:ext cx="6416040" cy="800219"/>
          </a:xfrm>
        </p:spPr>
        <p:txBody>
          <a:bodyPr wrap="square">
            <a:spAutoFit/>
          </a:bodyPr>
          <a:lstStyle/>
          <a:p>
            <a:pPr marL="625475" indent="-625475" algn="just">
              <a:spcBef>
                <a:spcPct val="0"/>
              </a:spcBef>
              <a:buFontTx/>
              <a:buNone/>
              <a:tabLst>
                <a:tab pos="800100" algn="l"/>
                <a:tab pos="3776663" algn="l"/>
              </a:tabLst>
            </a:pPr>
            <a:r>
              <a:rPr lang="en-US" sz="2300" b="1" dirty="0" smtClean="0">
                <a:solidFill>
                  <a:schemeClr val="tx1"/>
                </a:solidFill>
                <a:latin typeface="Times New Roman" pitchFamily="18" charset="0"/>
                <a:cs typeface="Times New Roman" pitchFamily="18" charset="0"/>
              </a:rPr>
              <a:t>37.</a:t>
            </a:r>
            <a:r>
              <a:rPr lang="en-US" sz="2300" dirty="0" smtClean="0">
                <a:solidFill>
                  <a:schemeClr val="tx1"/>
                </a:solidFill>
                <a:latin typeface="Times New Roman" pitchFamily="18" charset="0"/>
                <a:cs typeface="Times New Roman" pitchFamily="18" charset="0"/>
              </a:rPr>
              <a:t>	</a:t>
            </a:r>
            <a:r>
              <a:rPr lang="en-US" sz="2300" dirty="0" smtClean="0">
                <a:solidFill>
                  <a:schemeClr val="tx1"/>
                </a:solidFill>
                <a:latin typeface="Times New Roman" pitchFamily="18" charset="0"/>
              </a:rPr>
              <a:t>If 4</a:t>
            </a:r>
            <a:r>
              <a:rPr lang="en-US" sz="2300" i="1" dirty="0" smtClean="0">
                <a:solidFill>
                  <a:schemeClr val="tx1"/>
                </a:solidFill>
                <a:latin typeface="Times New Roman" pitchFamily="18" charset="0"/>
              </a:rPr>
              <a:t>n</a:t>
            </a:r>
            <a:r>
              <a:rPr lang="en-US" sz="2300" dirty="0" smtClean="0">
                <a:solidFill>
                  <a:schemeClr val="tx1"/>
                </a:solidFill>
                <a:latin typeface="Times New Roman" pitchFamily="18" charset="0"/>
              </a:rPr>
              <a:t> is an even number, which of the following is an odd number?</a:t>
            </a:r>
            <a:endParaRPr lang="en-US" sz="2300" dirty="0" smtClean="0">
              <a:solidFill>
                <a:schemeClr val="tx1"/>
              </a:solidFill>
              <a:latin typeface="Times New Roman" pitchFamily="18" charset="0"/>
              <a:cs typeface="Times New Roman" pitchFamily="18" charset="0"/>
            </a:endParaRPr>
          </a:p>
        </p:txBody>
      </p:sp>
      <p:sp>
        <p:nvSpPr>
          <p:cNvPr id="8" name="Notched Right Arrow 7"/>
          <p:cNvSpPr/>
          <p:nvPr/>
        </p:nvSpPr>
        <p:spPr>
          <a:xfrm>
            <a:off x="7162800" y="6019800"/>
            <a:ext cx="1782315" cy="685800"/>
          </a:xfrm>
          <a:prstGeom prst="notchedRightArrow">
            <a:avLst/>
          </a:prstGeom>
          <a:blipFill>
            <a:blip r:embed="rId2" cstate="print">
              <a:extLst>
                <a:ext uri="{BEBA8EAE-BF5A-486C-A8C5-ECC9F3942E4B}">
                  <a14:imgProps xmlns:a14="http://schemas.microsoft.com/office/drawing/2010/main" xmlns="">
                    <a14:imgLayer r:embed="rId3">
                      <a14:imgEffect>
                        <a14:brightnessContrast bright="-20000" contrast="-20000"/>
                      </a14:imgEffect>
                    </a14:imgLayer>
                  </a14:imgProps>
                </a:ex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ANSWER</a:t>
            </a:r>
            <a:endParaRPr lang="en-US" sz="2000" b="1" dirty="0">
              <a:latin typeface="Times New Roman" pitchFamily="18" charset="0"/>
              <a:cs typeface="Times New Roman" pitchFamily="18" charset="0"/>
            </a:endParaRPr>
          </a:p>
        </p:txBody>
      </p:sp>
      <p:sp>
        <p:nvSpPr>
          <p:cNvPr id="16" name="Content Placeholder 10"/>
          <p:cNvSpPr>
            <a:spLocks noGrp="1"/>
          </p:cNvSpPr>
          <p:nvPr>
            <p:ph sz="quarter" idx="13"/>
          </p:nvPr>
        </p:nvSpPr>
        <p:spPr>
          <a:xfrm>
            <a:off x="1280160" y="4124261"/>
            <a:ext cx="3037718" cy="599459"/>
          </a:xfrm>
        </p:spPr>
        <p:txBody>
          <a:bodyPr wrap="square">
            <a:spAutoFit/>
          </a:bodyPr>
          <a:lstStyle/>
          <a:p>
            <a:pPr algn="just">
              <a:lnSpc>
                <a:spcPct val="165000"/>
              </a:lnSpc>
              <a:spcBef>
                <a:spcPct val="0"/>
              </a:spcBef>
              <a:buNone/>
              <a:tabLst>
                <a:tab pos="800100" algn="l"/>
                <a:tab pos="3776663" algn="l"/>
              </a:tabLst>
            </a:pPr>
            <a:r>
              <a:rPr lang="en-US" sz="2300" dirty="0" smtClean="0">
                <a:solidFill>
                  <a:schemeClr val="tx1"/>
                </a:solidFill>
                <a:latin typeface="Times New Roman" pitchFamily="18" charset="0"/>
                <a:cs typeface="Times New Roman" pitchFamily="18" charset="0"/>
              </a:rPr>
              <a:t>(C) 4</a:t>
            </a:r>
            <a:r>
              <a:rPr lang="en-US" sz="2300" i="1" dirty="0" smtClean="0">
                <a:solidFill>
                  <a:schemeClr val="tx1"/>
                </a:solidFill>
                <a:latin typeface="Times New Roman" pitchFamily="18" charset="0"/>
                <a:cs typeface="Times New Roman" pitchFamily="18" charset="0"/>
              </a:rPr>
              <a:t>n</a:t>
            </a:r>
            <a:r>
              <a:rPr lang="en-US" sz="2300" dirty="0" smtClean="0">
                <a:solidFill>
                  <a:schemeClr val="tx1"/>
                </a:solidFill>
                <a:latin typeface="Times New Roman" pitchFamily="18" charset="0"/>
                <a:cs typeface="Times New Roman" pitchFamily="18" charset="0"/>
              </a:rPr>
              <a:t> + 2</a:t>
            </a:r>
          </a:p>
        </p:txBody>
      </p:sp>
      <p:sp>
        <p:nvSpPr>
          <p:cNvPr id="17" name="Content Placeholder 10"/>
          <p:cNvSpPr>
            <a:spLocks noGrp="1"/>
          </p:cNvSpPr>
          <p:nvPr>
            <p:ph sz="quarter" idx="13"/>
          </p:nvPr>
        </p:nvSpPr>
        <p:spPr>
          <a:xfrm>
            <a:off x="1295400" y="3495785"/>
            <a:ext cx="2865120" cy="676339"/>
          </a:xfrm>
        </p:spPr>
        <p:txBody>
          <a:bodyPr wrap="square">
            <a:spAutoFit/>
          </a:bodyPr>
          <a:lstStyle/>
          <a:p>
            <a:pPr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(A) 4</a:t>
            </a:r>
            <a:r>
              <a:rPr lang="en-US" sz="2300" i="1" dirty="0" smtClean="0">
                <a:solidFill>
                  <a:schemeClr val="tx1"/>
                </a:solidFill>
                <a:latin typeface="Times New Roman" pitchFamily="18" charset="0"/>
                <a:cs typeface="Times New Roman" pitchFamily="18" charset="0"/>
              </a:rPr>
              <a:t>n</a:t>
            </a:r>
            <a:r>
              <a:rPr lang="en-US" sz="2300" dirty="0" smtClean="0">
                <a:solidFill>
                  <a:schemeClr val="tx1"/>
                </a:solidFill>
                <a:latin typeface="Times New Roman" pitchFamily="18" charset="0"/>
                <a:cs typeface="Times New Roman" pitchFamily="18" charset="0"/>
              </a:rPr>
              <a:t> – 1</a:t>
            </a:r>
          </a:p>
        </p:txBody>
      </p:sp>
      <p:sp>
        <p:nvSpPr>
          <p:cNvPr id="18" name="Content Placeholder 10"/>
          <p:cNvSpPr>
            <a:spLocks noGrp="1"/>
          </p:cNvSpPr>
          <p:nvPr>
            <p:ph sz="quarter" idx="13"/>
          </p:nvPr>
        </p:nvSpPr>
        <p:spPr>
          <a:xfrm>
            <a:off x="4160520" y="4109021"/>
            <a:ext cx="2865120" cy="599459"/>
          </a:xfrm>
        </p:spPr>
        <p:txBody>
          <a:bodyPr wrap="square">
            <a:spAutoFit/>
          </a:bodyPr>
          <a:lstStyle/>
          <a:p>
            <a:pPr algn="just">
              <a:lnSpc>
                <a:spcPct val="165000"/>
              </a:lnSpc>
              <a:spcBef>
                <a:spcPct val="0"/>
              </a:spcBef>
              <a:buNone/>
              <a:tabLst>
                <a:tab pos="800100" algn="l"/>
                <a:tab pos="3776663" algn="l"/>
              </a:tabLst>
            </a:pPr>
            <a:r>
              <a:rPr lang="en-US" sz="2300" dirty="0" smtClean="0">
                <a:solidFill>
                  <a:schemeClr val="tx1"/>
                </a:solidFill>
                <a:latin typeface="Times New Roman" pitchFamily="18" charset="0"/>
                <a:cs typeface="Times New Roman" pitchFamily="18" charset="0"/>
              </a:rPr>
              <a:t>(D) 4(</a:t>
            </a:r>
            <a:r>
              <a:rPr lang="en-US" sz="2300" i="1" dirty="0" smtClean="0">
                <a:solidFill>
                  <a:schemeClr val="tx1"/>
                </a:solidFill>
                <a:latin typeface="Times New Roman" pitchFamily="18" charset="0"/>
                <a:cs typeface="Times New Roman" pitchFamily="18" charset="0"/>
              </a:rPr>
              <a:t>n</a:t>
            </a:r>
            <a:r>
              <a:rPr lang="en-US" sz="2300" dirty="0" smtClean="0">
                <a:solidFill>
                  <a:schemeClr val="tx1"/>
                </a:solidFill>
                <a:latin typeface="Times New Roman" pitchFamily="18" charset="0"/>
                <a:cs typeface="Times New Roman" pitchFamily="18" charset="0"/>
              </a:rPr>
              <a:t> + 1)</a:t>
            </a:r>
          </a:p>
        </p:txBody>
      </p:sp>
      <p:sp>
        <p:nvSpPr>
          <p:cNvPr id="19" name="Content Placeholder 10"/>
          <p:cNvSpPr>
            <a:spLocks noGrp="1"/>
          </p:cNvSpPr>
          <p:nvPr>
            <p:ph sz="quarter" idx="13"/>
          </p:nvPr>
        </p:nvSpPr>
        <p:spPr>
          <a:xfrm>
            <a:off x="4160520" y="3490686"/>
            <a:ext cx="2865120" cy="599459"/>
          </a:xfrm>
        </p:spPr>
        <p:txBody>
          <a:bodyPr wrap="square">
            <a:spAutoFit/>
          </a:bodyPr>
          <a:lstStyle/>
          <a:p>
            <a:pPr algn="just">
              <a:lnSpc>
                <a:spcPct val="165000"/>
              </a:lnSpc>
              <a:spcBef>
                <a:spcPct val="0"/>
              </a:spcBef>
              <a:buNone/>
              <a:tabLst>
                <a:tab pos="800100" algn="l"/>
                <a:tab pos="3776663" algn="l"/>
              </a:tabLst>
            </a:pPr>
            <a:r>
              <a:rPr lang="en-US" sz="2300" dirty="0" smtClean="0">
                <a:solidFill>
                  <a:schemeClr val="tx1"/>
                </a:solidFill>
                <a:latin typeface="Times New Roman" pitchFamily="18" charset="0"/>
                <a:cs typeface="Times New Roman" pitchFamily="18" charset="0"/>
              </a:rPr>
              <a:t>(B) 4</a:t>
            </a:r>
            <a:r>
              <a:rPr lang="en-US" sz="2300" i="1" dirty="0" smtClean="0">
                <a:solidFill>
                  <a:schemeClr val="tx1"/>
                </a:solidFill>
                <a:latin typeface="Times New Roman" pitchFamily="18" charset="0"/>
                <a:cs typeface="Times New Roman" pitchFamily="18" charset="0"/>
              </a:rPr>
              <a:t>n</a:t>
            </a:r>
            <a:r>
              <a:rPr lang="en-US" sz="2300" dirty="0" smtClean="0">
                <a:solidFill>
                  <a:schemeClr val="tx1"/>
                </a:solidFill>
                <a:latin typeface="Times New Roman" pitchFamily="18" charset="0"/>
                <a:cs typeface="Times New Roman" pitchFamily="18" charset="0"/>
              </a:rPr>
              <a:t> – 2</a:t>
            </a:r>
          </a:p>
        </p:txBody>
      </p:sp>
      <p:sp>
        <p:nvSpPr>
          <p:cNvPr id="9"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tabLst>
                <a:tab pos="393192" algn="r"/>
                <a:tab pos="640080" algn="l"/>
              </a:tabLst>
            </a:pPr>
            <a:r>
              <a:rPr lang="en-US" sz="1500" b="1" dirty="0" smtClean="0">
                <a:solidFill>
                  <a:schemeClr val="bg1"/>
                </a:solidFill>
                <a:latin typeface="Times New Roman" pitchFamily="18" charset="0"/>
                <a:cs typeface="Times New Roman" pitchFamily="18" charset="0"/>
              </a:rPr>
              <a:t>Revision Exam 1 Paper 1</a:t>
            </a:r>
          </a:p>
        </p:txBody>
      </p:sp>
    </p:spTree>
    <p:extLst>
      <p:ext uri="{BB962C8B-B14F-4D97-AF65-F5344CB8AC3E}">
        <p14:creationId xmlns:p14="http://schemas.microsoft.com/office/powerpoint/2010/main" xmlns="" val="714513420"/>
      </p:ext>
    </p:extLst>
  </p:cSld>
  <p:clrMapOvr>
    <a:masterClrMapping/>
  </p:clrMapOvr>
  <p:transition spd="slow">
    <p:strips dir="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11">
                                            <p:txEl>
                                              <p:pRg st="0" end="0"/>
                                            </p:txEl>
                                          </p:spTgt>
                                        </p:tgtEl>
                                        <p:attrNameLst>
                                          <p:attrName>style.visibility</p:attrName>
                                        </p:attrNameLst>
                                      </p:cBhvr>
                                      <p:to>
                                        <p:strVal val="visible"/>
                                      </p:to>
                                    </p:set>
                                    <p:anim calcmode="lin" valueType="num">
                                      <p:cBhvr>
                                        <p:cTn id="7" dur="500" fill="hold"/>
                                        <p:tgtEl>
                                          <p:spTgt spid="11">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11">
                                            <p:txEl>
                                              <p:pRg st="0" end="0"/>
                                            </p:txEl>
                                          </p:spTgt>
                                        </p:tgtEl>
                                        <p:attrNameLst>
                                          <p:attrName>ppt_h</p:attrName>
                                        </p:attrNameLst>
                                      </p:cBhvr>
                                      <p:tavLst>
                                        <p:tav tm="0">
                                          <p:val>
                                            <p:fltVal val="0"/>
                                          </p:val>
                                        </p:tav>
                                        <p:tav tm="100000">
                                          <p:val>
                                            <p:strVal val="#ppt_h"/>
                                          </p:val>
                                        </p:tav>
                                      </p:tavLst>
                                    </p:anim>
                                  </p:childTnLst>
                                </p:cTn>
                              </p:par>
                            </p:childTnLst>
                          </p:cTn>
                        </p:par>
                      </p:childTnLst>
                    </p:cTn>
                  </p:par>
                  <p:par>
                    <p:cTn id="9" fill="hold">
                      <p:stCondLst>
                        <p:cond delay="indefinite"/>
                      </p:stCondLst>
                      <p:childTnLst>
                        <p:par>
                          <p:cTn id="10" fill="hold">
                            <p:stCondLst>
                              <p:cond delay="0"/>
                            </p:stCondLst>
                            <p:childTnLst>
                              <p:par>
                                <p:cTn id="11" presetID="53" presetClass="entr" presetSubtype="16" fill="hold" grpId="0" nodeType="clickEffect">
                                  <p:stCondLst>
                                    <p:cond delay="0"/>
                                  </p:stCondLst>
                                  <p:childTnLst>
                                    <p:set>
                                      <p:cBhvr>
                                        <p:cTn id="12" dur="1" fill="hold">
                                          <p:stCondLst>
                                            <p:cond delay="0"/>
                                          </p:stCondLst>
                                        </p:cTn>
                                        <p:tgtEl>
                                          <p:spTgt spid="17">
                                            <p:txEl>
                                              <p:pRg st="0" end="0"/>
                                            </p:txEl>
                                          </p:spTgt>
                                        </p:tgtEl>
                                        <p:attrNameLst>
                                          <p:attrName>style.visibility</p:attrName>
                                        </p:attrNameLst>
                                      </p:cBhvr>
                                      <p:to>
                                        <p:strVal val="visible"/>
                                      </p:to>
                                    </p:set>
                                    <p:anim calcmode="lin" valueType="num">
                                      <p:cBhvr>
                                        <p:cTn id="13" dur="500" fill="hold"/>
                                        <p:tgtEl>
                                          <p:spTgt spid="17">
                                            <p:txEl>
                                              <p:pRg st="0" end="0"/>
                                            </p:txEl>
                                          </p:spTgt>
                                        </p:tgtEl>
                                        <p:attrNameLst>
                                          <p:attrName>ppt_w</p:attrName>
                                        </p:attrNameLst>
                                      </p:cBhvr>
                                      <p:tavLst>
                                        <p:tav tm="0">
                                          <p:val>
                                            <p:fltVal val="0"/>
                                          </p:val>
                                        </p:tav>
                                        <p:tav tm="100000">
                                          <p:val>
                                            <p:strVal val="#ppt_w"/>
                                          </p:val>
                                        </p:tav>
                                      </p:tavLst>
                                    </p:anim>
                                    <p:anim calcmode="lin" valueType="num">
                                      <p:cBhvr>
                                        <p:cTn id="14" dur="500" fill="hold"/>
                                        <p:tgtEl>
                                          <p:spTgt spid="17">
                                            <p:txEl>
                                              <p:pRg st="0" end="0"/>
                                            </p:txEl>
                                          </p:spTgt>
                                        </p:tgtEl>
                                        <p:attrNameLst>
                                          <p:attrName>ppt_h</p:attrName>
                                        </p:attrNameLst>
                                      </p:cBhvr>
                                      <p:tavLst>
                                        <p:tav tm="0">
                                          <p:val>
                                            <p:fltVal val="0"/>
                                          </p:val>
                                        </p:tav>
                                        <p:tav tm="100000">
                                          <p:val>
                                            <p:strVal val="#ppt_h"/>
                                          </p:val>
                                        </p:tav>
                                      </p:tavLst>
                                    </p:anim>
                                    <p:animEffect transition="in" filter="fade">
                                      <p:cBhvr>
                                        <p:cTn id="15" dur="500"/>
                                        <p:tgtEl>
                                          <p:spTgt spid="17">
                                            <p:txEl>
                                              <p:pRg st="0" end="0"/>
                                            </p:txEl>
                                          </p:spTgt>
                                        </p:tgtEl>
                                      </p:cBhvr>
                                    </p:animEffect>
                                  </p:childTnLst>
                                </p:cTn>
                              </p:par>
                              <p:par>
                                <p:cTn id="16" presetID="53" presetClass="entr" presetSubtype="16" fill="hold" grpId="0" nodeType="withEffect">
                                  <p:stCondLst>
                                    <p:cond delay="0"/>
                                  </p:stCondLst>
                                  <p:childTnLst>
                                    <p:set>
                                      <p:cBhvr>
                                        <p:cTn id="17" dur="1" fill="hold">
                                          <p:stCondLst>
                                            <p:cond delay="0"/>
                                          </p:stCondLst>
                                        </p:cTn>
                                        <p:tgtEl>
                                          <p:spTgt spid="19">
                                            <p:txEl>
                                              <p:pRg st="0" end="0"/>
                                            </p:txEl>
                                          </p:spTgt>
                                        </p:tgtEl>
                                        <p:attrNameLst>
                                          <p:attrName>style.visibility</p:attrName>
                                        </p:attrNameLst>
                                      </p:cBhvr>
                                      <p:to>
                                        <p:strVal val="visible"/>
                                      </p:to>
                                    </p:set>
                                    <p:anim calcmode="lin" valueType="num">
                                      <p:cBhvr>
                                        <p:cTn id="18" dur="500" fill="hold"/>
                                        <p:tgtEl>
                                          <p:spTgt spid="19">
                                            <p:txEl>
                                              <p:pRg st="0" end="0"/>
                                            </p:txEl>
                                          </p:spTgt>
                                        </p:tgtEl>
                                        <p:attrNameLst>
                                          <p:attrName>ppt_w</p:attrName>
                                        </p:attrNameLst>
                                      </p:cBhvr>
                                      <p:tavLst>
                                        <p:tav tm="0">
                                          <p:val>
                                            <p:fltVal val="0"/>
                                          </p:val>
                                        </p:tav>
                                        <p:tav tm="100000">
                                          <p:val>
                                            <p:strVal val="#ppt_w"/>
                                          </p:val>
                                        </p:tav>
                                      </p:tavLst>
                                    </p:anim>
                                    <p:anim calcmode="lin" valueType="num">
                                      <p:cBhvr>
                                        <p:cTn id="19" dur="500" fill="hold"/>
                                        <p:tgtEl>
                                          <p:spTgt spid="19">
                                            <p:txEl>
                                              <p:pRg st="0" end="0"/>
                                            </p:txEl>
                                          </p:spTgt>
                                        </p:tgtEl>
                                        <p:attrNameLst>
                                          <p:attrName>ppt_h</p:attrName>
                                        </p:attrNameLst>
                                      </p:cBhvr>
                                      <p:tavLst>
                                        <p:tav tm="0">
                                          <p:val>
                                            <p:fltVal val="0"/>
                                          </p:val>
                                        </p:tav>
                                        <p:tav tm="100000">
                                          <p:val>
                                            <p:strVal val="#ppt_h"/>
                                          </p:val>
                                        </p:tav>
                                      </p:tavLst>
                                    </p:anim>
                                    <p:animEffect transition="in" filter="fade">
                                      <p:cBhvr>
                                        <p:cTn id="20" dur="500"/>
                                        <p:tgtEl>
                                          <p:spTgt spid="19">
                                            <p:txEl>
                                              <p:pRg st="0" end="0"/>
                                            </p:txEl>
                                          </p:spTgt>
                                        </p:tgtEl>
                                      </p:cBhvr>
                                    </p:animEffect>
                                  </p:childTnLst>
                                </p:cTn>
                              </p:par>
                              <p:par>
                                <p:cTn id="21" presetID="53" presetClass="entr" presetSubtype="16" fill="hold" grpId="0" nodeType="withEffect">
                                  <p:stCondLst>
                                    <p:cond delay="0"/>
                                  </p:stCondLst>
                                  <p:childTnLst>
                                    <p:set>
                                      <p:cBhvr>
                                        <p:cTn id="22" dur="1" fill="hold">
                                          <p:stCondLst>
                                            <p:cond delay="0"/>
                                          </p:stCondLst>
                                        </p:cTn>
                                        <p:tgtEl>
                                          <p:spTgt spid="16">
                                            <p:txEl>
                                              <p:pRg st="0" end="0"/>
                                            </p:txEl>
                                          </p:spTgt>
                                        </p:tgtEl>
                                        <p:attrNameLst>
                                          <p:attrName>style.visibility</p:attrName>
                                        </p:attrNameLst>
                                      </p:cBhvr>
                                      <p:to>
                                        <p:strVal val="visible"/>
                                      </p:to>
                                    </p:set>
                                    <p:anim calcmode="lin" valueType="num">
                                      <p:cBhvr>
                                        <p:cTn id="23" dur="500" fill="hold"/>
                                        <p:tgtEl>
                                          <p:spTgt spid="16">
                                            <p:txEl>
                                              <p:pRg st="0" end="0"/>
                                            </p:txEl>
                                          </p:spTgt>
                                        </p:tgtEl>
                                        <p:attrNameLst>
                                          <p:attrName>ppt_w</p:attrName>
                                        </p:attrNameLst>
                                      </p:cBhvr>
                                      <p:tavLst>
                                        <p:tav tm="0">
                                          <p:val>
                                            <p:fltVal val="0"/>
                                          </p:val>
                                        </p:tav>
                                        <p:tav tm="100000">
                                          <p:val>
                                            <p:strVal val="#ppt_w"/>
                                          </p:val>
                                        </p:tav>
                                      </p:tavLst>
                                    </p:anim>
                                    <p:anim calcmode="lin" valueType="num">
                                      <p:cBhvr>
                                        <p:cTn id="24" dur="500" fill="hold"/>
                                        <p:tgtEl>
                                          <p:spTgt spid="16">
                                            <p:txEl>
                                              <p:pRg st="0" end="0"/>
                                            </p:txEl>
                                          </p:spTgt>
                                        </p:tgtEl>
                                        <p:attrNameLst>
                                          <p:attrName>ppt_h</p:attrName>
                                        </p:attrNameLst>
                                      </p:cBhvr>
                                      <p:tavLst>
                                        <p:tav tm="0">
                                          <p:val>
                                            <p:fltVal val="0"/>
                                          </p:val>
                                        </p:tav>
                                        <p:tav tm="100000">
                                          <p:val>
                                            <p:strVal val="#ppt_h"/>
                                          </p:val>
                                        </p:tav>
                                      </p:tavLst>
                                    </p:anim>
                                    <p:animEffect transition="in" filter="fade">
                                      <p:cBhvr>
                                        <p:cTn id="25" dur="500"/>
                                        <p:tgtEl>
                                          <p:spTgt spid="16">
                                            <p:txEl>
                                              <p:pRg st="0" end="0"/>
                                            </p:txEl>
                                          </p:spTgt>
                                        </p:tgtEl>
                                      </p:cBhvr>
                                    </p:animEffect>
                                  </p:childTnLst>
                                </p:cTn>
                              </p:par>
                              <p:par>
                                <p:cTn id="26" presetID="53" presetClass="entr" presetSubtype="16" fill="hold" grpId="0" nodeType="withEffect">
                                  <p:stCondLst>
                                    <p:cond delay="0"/>
                                  </p:stCondLst>
                                  <p:childTnLst>
                                    <p:set>
                                      <p:cBhvr>
                                        <p:cTn id="27" dur="1" fill="hold">
                                          <p:stCondLst>
                                            <p:cond delay="0"/>
                                          </p:stCondLst>
                                        </p:cTn>
                                        <p:tgtEl>
                                          <p:spTgt spid="18">
                                            <p:txEl>
                                              <p:pRg st="0" end="0"/>
                                            </p:txEl>
                                          </p:spTgt>
                                        </p:tgtEl>
                                        <p:attrNameLst>
                                          <p:attrName>style.visibility</p:attrName>
                                        </p:attrNameLst>
                                      </p:cBhvr>
                                      <p:to>
                                        <p:strVal val="visible"/>
                                      </p:to>
                                    </p:set>
                                    <p:anim calcmode="lin" valueType="num">
                                      <p:cBhvr>
                                        <p:cTn id="28" dur="500" fill="hold"/>
                                        <p:tgtEl>
                                          <p:spTgt spid="18">
                                            <p:txEl>
                                              <p:pRg st="0" end="0"/>
                                            </p:txEl>
                                          </p:spTgt>
                                        </p:tgtEl>
                                        <p:attrNameLst>
                                          <p:attrName>ppt_w</p:attrName>
                                        </p:attrNameLst>
                                      </p:cBhvr>
                                      <p:tavLst>
                                        <p:tav tm="0">
                                          <p:val>
                                            <p:fltVal val="0"/>
                                          </p:val>
                                        </p:tav>
                                        <p:tav tm="100000">
                                          <p:val>
                                            <p:strVal val="#ppt_w"/>
                                          </p:val>
                                        </p:tav>
                                      </p:tavLst>
                                    </p:anim>
                                    <p:anim calcmode="lin" valueType="num">
                                      <p:cBhvr>
                                        <p:cTn id="29" dur="500" fill="hold"/>
                                        <p:tgtEl>
                                          <p:spTgt spid="18">
                                            <p:txEl>
                                              <p:pRg st="0" end="0"/>
                                            </p:txEl>
                                          </p:spTgt>
                                        </p:tgtEl>
                                        <p:attrNameLst>
                                          <p:attrName>ppt_h</p:attrName>
                                        </p:attrNameLst>
                                      </p:cBhvr>
                                      <p:tavLst>
                                        <p:tav tm="0">
                                          <p:val>
                                            <p:fltVal val="0"/>
                                          </p:val>
                                        </p:tav>
                                        <p:tav tm="100000">
                                          <p:val>
                                            <p:strVal val="#ppt_h"/>
                                          </p:val>
                                        </p:tav>
                                      </p:tavLst>
                                    </p:anim>
                                    <p:animEffect transition="in" filter="fade">
                                      <p:cBhvr>
                                        <p:cTn id="30" dur="500"/>
                                        <p:tgtEl>
                                          <p:spTgt spid="18">
                                            <p:txEl>
                                              <p:pRg st="0" end="0"/>
                                            </p:txEl>
                                          </p:spTgt>
                                        </p:tgtEl>
                                      </p:cBhvr>
                                    </p:animEffect>
                                  </p:childTnLst>
                                </p:cTn>
                              </p:par>
                            </p:childTnLst>
                          </p:cTn>
                        </p:par>
                      </p:childTnLst>
                    </p:cTn>
                  </p:par>
                  <p:par>
                    <p:cTn id="31" fill="hold">
                      <p:stCondLst>
                        <p:cond delay="indefinite"/>
                      </p:stCondLst>
                      <p:childTnLst>
                        <p:par>
                          <p:cTn id="32" fill="hold">
                            <p:stCondLst>
                              <p:cond delay="0"/>
                            </p:stCondLst>
                            <p:childTnLst>
                              <p:par>
                                <p:cTn id="33" presetID="3" presetClass="entr" presetSubtype="10" fill="hold" grpId="0" nodeType="clickEffect">
                                  <p:stCondLst>
                                    <p:cond delay="0"/>
                                  </p:stCondLst>
                                  <p:childTnLst>
                                    <p:set>
                                      <p:cBhvr>
                                        <p:cTn id="34" dur="1" fill="hold">
                                          <p:stCondLst>
                                            <p:cond delay="0"/>
                                          </p:stCondLst>
                                        </p:cTn>
                                        <p:tgtEl>
                                          <p:spTgt spid="8"/>
                                        </p:tgtEl>
                                        <p:attrNameLst>
                                          <p:attrName>style.visibility</p:attrName>
                                        </p:attrNameLst>
                                      </p:cBhvr>
                                      <p:to>
                                        <p:strVal val="visible"/>
                                      </p:to>
                                    </p:set>
                                    <p:animEffect transition="in" filter="blinds(horizontal)">
                                      <p:cBhvr>
                                        <p:cTn id="35"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build="allAtOnce"/>
      <p:bldP spid="8" grpId="0" animBg="1"/>
      <p:bldP spid="16" grpId="0" build="p"/>
      <p:bldP spid="17" grpId="0" build="p"/>
      <p:bldP spid="18" grpId="0" build="p"/>
      <p:bldP spid="19" grpId="0" build="p"/>
    </p:bldLst>
  </p:timing>
</p:sld>
</file>

<file path=ppt/slides/slide7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TextBox 11"/>
          <p:cNvSpPr txBox="1"/>
          <p:nvPr/>
        </p:nvSpPr>
        <p:spPr>
          <a:xfrm>
            <a:off x="381000" y="3037312"/>
            <a:ext cx="7391400" cy="1649682"/>
          </a:xfrm>
          <a:prstGeom prst="rect">
            <a:avLst/>
          </a:prstGeom>
          <a:noFill/>
        </p:spPr>
        <p:txBody>
          <a:bodyPr wrap="square" rtlCol="0">
            <a:spAutoFit/>
          </a:bodyPr>
          <a:lstStyle/>
          <a:p>
            <a:pPr marL="457200" indent="-457200">
              <a:lnSpc>
                <a:spcPct val="110000"/>
              </a:lnSpc>
              <a:tabLst>
                <a:tab pos="3657600" algn="l"/>
              </a:tabLst>
            </a:pPr>
            <a:r>
              <a:rPr lang="en-US" sz="2300" dirty="0" smtClean="0">
                <a:latin typeface="Times New Roman" pitchFamily="18" charset="0"/>
                <a:cs typeface="Times New Roman" pitchFamily="18" charset="0"/>
              </a:rPr>
              <a:t>	    </a:t>
            </a:r>
            <a:r>
              <a:rPr lang="en-US" dirty="0" smtClean="0">
                <a:latin typeface="Times New Roman" pitchFamily="18" charset="0"/>
                <a:cs typeface="Times New Roman" pitchFamily="18" charset="0"/>
              </a:rPr>
              <a:t> </a:t>
            </a:r>
            <a:r>
              <a:rPr lang="en-US" sz="1300" dirty="0" smtClean="0">
                <a:latin typeface="Times New Roman" pitchFamily="18" charset="0"/>
                <a:cs typeface="Times New Roman" pitchFamily="18" charset="0"/>
              </a:rPr>
              <a:t> </a:t>
            </a:r>
            <a:r>
              <a:rPr lang="en-US" sz="2300" dirty="0" smtClean="0">
                <a:latin typeface="Times New Roman" pitchFamily="18" charset="0"/>
                <a:cs typeface="Times New Roman" pitchFamily="18" charset="0"/>
              </a:rPr>
              <a:t>  (v) </a:t>
            </a:r>
            <a:r>
              <a:rPr lang="en-US" dirty="0" smtClean="0">
                <a:latin typeface="Times New Roman" pitchFamily="18" charset="0"/>
                <a:cs typeface="Times New Roman" pitchFamily="18" charset="0"/>
              </a:rPr>
              <a:t> </a:t>
            </a:r>
            <a:r>
              <a:rPr lang="en-US" sz="2300" dirty="0" smtClean="0">
                <a:latin typeface="Times New Roman" pitchFamily="18" charset="0"/>
                <a:cs typeface="Times New Roman" pitchFamily="18" charset="0"/>
              </a:rPr>
              <a:t>5% discount              </a:t>
            </a:r>
            <a:r>
              <a:rPr lang="en-US" sz="2300" dirty="0" smtClean="0">
                <a:latin typeface="Times New Roman" pitchFamily="18" charset="0"/>
              </a:rPr>
              <a:t>= 5% of $825.61</a:t>
            </a:r>
          </a:p>
          <a:p>
            <a:pPr marL="4389120" indent="-457200">
              <a:lnSpc>
                <a:spcPct val="110000"/>
              </a:lnSpc>
              <a:tabLst>
                <a:tab pos="3657600" algn="l"/>
              </a:tabLst>
            </a:pPr>
            <a:r>
              <a:rPr lang="en-US" sz="2300" dirty="0" smtClean="0">
                <a:latin typeface="Times New Roman" pitchFamily="18" charset="0"/>
                <a:cs typeface="Times New Roman" pitchFamily="18" charset="0"/>
              </a:rPr>
              <a:t>= 0.05 </a:t>
            </a:r>
            <a:r>
              <a:rPr lang="en-US" sz="2300" dirty="0" smtClean="0">
                <a:latin typeface="Times New Roman" pitchFamily="18" charset="0"/>
                <a:cs typeface="Times New Roman" pitchFamily="18" charset="0"/>
                <a:sym typeface="Symbol"/>
              </a:rPr>
              <a:t> $825.61</a:t>
            </a:r>
          </a:p>
          <a:p>
            <a:pPr marL="4178808" indent="-256032">
              <a:lnSpc>
                <a:spcPct val="110000"/>
              </a:lnSpc>
              <a:tabLst>
                <a:tab pos="3657600" algn="l"/>
              </a:tabLst>
            </a:pPr>
            <a:r>
              <a:rPr lang="en-US" sz="2300" dirty="0" smtClean="0">
                <a:latin typeface="Times New Roman" pitchFamily="18" charset="0"/>
                <a:cs typeface="Times New Roman" pitchFamily="18" charset="0"/>
                <a:sym typeface="Symbol"/>
              </a:rPr>
              <a:t>=</a:t>
            </a:r>
            <a:r>
              <a:rPr lang="en-US" sz="2300" dirty="0" smtClean="0">
                <a:solidFill>
                  <a:srgbClr val="FF0000"/>
                </a:solidFill>
                <a:latin typeface="Times New Roman" pitchFamily="18" charset="0"/>
                <a:cs typeface="Times New Roman" pitchFamily="18" charset="0"/>
                <a:sym typeface="Symbol"/>
              </a:rPr>
              <a:t> $41.28 (correct to </a:t>
            </a:r>
            <a:br>
              <a:rPr lang="en-US" sz="2300" dirty="0" smtClean="0">
                <a:solidFill>
                  <a:srgbClr val="FF0000"/>
                </a:solidFill>
                <a:latin typeface="Times New Roman" pitchFamily="18" charset="0"/>
                <a:cs typeface="Times New Roman" pitchFamily="18" charset="0"/>
                <a:sym typeface="Symbol"/>
              </a:rPr>
            </a:br>
            <a:r>
              <a:rPr lang="en-US" sz="2300" dirty="0" smtClean="0">
                <a:solidFill>
                  <a:srgbClr val="FF0000"/>
                </a:solidFill>
                <a:latin typeface="Times New Roman" pitchFamily="18" charset="0"/>
                <a:cs typeface="Times New Roman" pitchFamily="18" charset="0"/>
                <a:sym typeface="Symbol"/>
              </a:rPr>
              <a:t>the nearest cent)</a:t>
            </a:r>
            <a:endParaRPr lang="en-US" sz="2300" dirty="0">
              <a:solidFill>
                <a:srgbClr val="FF0000"/>
              </a:solidFill>
              <a:latin typeface="Times New Roman" pitchFamily="18" charset="0"/>
              <a:cs typeface="Times New Roman" pitchFamily="18" charset="0"/>
            </a:endParaRPr>
          </a:p>
        </p:txBody>
      </p:sp>
      <p:sp>
        <p:nvSpPr>
          <p:cNvPr id="9" name="TextBox 8"/>
          <p:cNvSpPr txBox="1"/>
          <p:nvPr/>
        </p:nvSpPr>
        <p:spPr>
          <a:xfrm>
            <a:off x="1285568" y="4691592"/>
            <a:ext cx="7391400" cy="871008"/>
          </a:xfrm>
          <a:prstGeom prst="rect">
            <a:avLst/>
          </a:prstGeom>
          <a:noFill/>
        </p:spPr>
        <p:txBody>
          <a:bodyPr wrap="square" rtlCol="0">
            <a:spAutoFit/>
          </a:bodyPr>
          <a:lstStyle/>
          <a:p>
            <a:pPr marL="457200" indent="-457200">
              <a:lnSpc>
                <a:spcPct val="110000"/>
              </a:lnSpc>
              <a:tabLst>
                <a:tab pos="3657600" algn="l"/>
              </a:tabLst>
            </a:pPr>
            <a:r>
              <a:rPr lang="en-US" sz="2300" dirty="0" smtClean="0">
                <a:latin typeface="Times New Roman" pitchFamily="18" charset="0"/>
                <a:cs typeface="Times New Roman" pitchFamily="18" charset="0"/>
              </a:rPr>
              <a:t>(vi) </a:t>
            </a:r>
            <a:r>
              <a:rPr lang="en-US" dirty="0" smtClean="0">
                <a:latin typeface="Times New Roman" pitchFamily="18" charset="0"/>
                <a:cs typeface="Times New Roman" pitchFamily="18" charset="0"/>
              </a:rPr>
              <a:t> </a:t>
            </a:r>
            <a:r>
              <a:rPr lang="en-US" sz="2300" dirty="0" smtClean="0">
                <a:latin typeface="Times New Roman" pitchFamily="18" charset="0"/>
                <a:cs typeface="Times New Roman" pitchFamily="18" charset="0"/>
              </a:rPr>
              <a:t>The net amount due  </a:t>
            </a:r>
            <a:r>
              <a:rPr lang="en-US" sz="2300" dirty="0" smtClean="0">
                <a:latin typeface="Times New Roman" pitchFamily="18" charset="0"/>
              </a:rPr>
              <a:t>= $(825.61 – 41.28)</a:t>
            </a:r>
          </a:p>
          <a:p>
            <a:pPr marL="3474720" indent="-457200">
              <a:lnSpc>
                <a:spcPct val="110000"/>
              </a:lnSpc>
              <a:tabLst>
                <a:tab pos="3657600" algn="l"/>
              </a:tabLst>
            </a:pPr>
            <a:r>
              <a:rPr lang="en-US" sz="2300" dirty="0" smtClean="0">
                <a:latin typeface="Times New Roman" pitchFamily="18" charset="0"/>
                <a:cs typeface="Times New Roman" pitchFamily="18" charset="0"/>
              </a:rPr>
              <a:t>= </a:t>
            </a:r>
            <a:r>
              <a:rPr lang="en-US" sz="2300" dirty="0" smtClean="0">
                <a:solidFill>
                  <a:srgbClr val="FF0000"/>
                </a:solidFill>
                <a:latin typeface="Times New Roman" pitchFamily="18" charset="0"/>
                <a:cs typeface="Times New Roman" pitchFamily="18" charset="0"/>
              </a:rPr>
              <a:t>$784.33</a:t>
            </a:r>
            <a:endParaRPr lang="en-US" sz="2300" dirty="0" smtClean="0">
              <a:solidFill>
                <a:srgbClr val="FF0000"/>
              </a:solidFill>
              <a:latin typeface="Times New Roman" pitchFamily="18" charset="0"/>
              <a:cs typeface="Times New Roman" pitchFamily="18" charset="0"/>
              <a:sym typeface="Symbol"/>
            </a:endParaRPr>
          </a:p>
        </p:txBody>
      </p:sp>
      <p:sp>
        <p:nvSpPr>
          <p:cNvPr id="4" name="TextBox 3"/>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4 Paper 2</a:t>
            </a:r>
          </a:p>
        </p:txBody>
      </p:sp>
    </p:spTree>
    <p:extLst>
      <p:ext uri="{BB962C8B-B14F-4D97-AF65-F5344CB8AC3E}">
        <p14:creationId xmlns:p14="http://schemas.microsoft.com/office/powerpoint/2010/main" xmlns="" val="186244745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p:cTn id="7" dur="500" fill="hold"/>
                                        <p:tgtEl>
                                          <p:spTgt spid="12"/>
                                        </p:tgtEl>
                                        <p:attrNameLst>
                                          <p:attrName>ppt_w</p:attrName>
                                        </p:attrNameLst>
                                      </p:cBhvr>
                                      <p:tavLst>
                                        <p:tav tm="0">
                                          <p:val>
                                            <p:fltVal val="0"/>
                                          </p:val>
                                        </p:tav>
                                        <p:tav tm="100000">
                                          <p:val>
                                            <p:strVal val="#ppt_w"/>
                                          </p:val>
                                        </p:tav>
                                      </p:tavLst>
                                    </p:anim>
                                    <p:anim calcmode="lin" valueType="num">
                                      <p:cBhvr>
                                        <p:cTn id="8" dur="500" fill="hold"/>
                                        <p:tgtEl>
                                          <p:spTgt spid="12"/>
                                        </p:tgtEl>
                                        <p:attrNameLst>
                                          <p:attrName>ppt_h</p:attrName>
                                        </p:attrNameLst>
                                      </p:cBhvr>
                                      <p:tavLst>
                                        <p:tav tm="0">
                                          <p:val>
                                            <p:fltVal val="0"/>
                                          </p:val>
                                        </p:tav>
                                        <p:tav tm="100000">
                                          <p:val>
                                            <p:strVal val="#ppt_h"/>
                                          </p:val>
                                        </p:tav>
                                      </p:tavLst>
                                    </p:anim>
                                  </p:childTnLst>
                                </p:cTn>
                              </p:par>
                              <p:par>
                                <p:cTn id="9" presetID="23" presetClass="entr" presetSubtype="16" fill="hold" grpId="0" nodeType="withEffect">
                                  <p:stCondLst>
                                    <p:cond delay="0"/>
                                  </p:stCondLst>
                                  <p:childTnLst>
                                    <p:set>
                                      <p:cBhvr>
                                        <p:cTn id="10" dur="1" fill="hold">
                                          <p:stCondLst>
                                            <p:cond delay="0"/>
                                          </p:stCondLst>
                                        </p:cTn>
                                        <p:tgtEl>
                                          <p:spTgt spid="9"/>
                                        </p:tgtEl>
                                        <p:attrNameLst>
                                          <p:attrName>style.visibility</p:attrName>
                                        </p:attrNameLst>
                                      </p:cBhvr>
                                      <p:to>
                                        <p:strVal val="visible"/>
                                      </p:to>
                                    </p:set>
                                    <p:anim calcmode="lin" valueType="num">
                                      <p:cBhvr>
                                        <p:cTn id="11" dur="500" fill="hold"/>
                                        <p:tgtEl>
                                          <p:spTgt spid="9"/>
                                        </p:tgtEl>
                                        <p:attrNameLst>
                                          <p:attrName>ppt_w</p:attrName>
                                        </p:attrNameLst>
                                      </p:cBhvr>
                                      <p:tavLst>
                                        <p:tav tm="0">
                                          <p:val>
                                            <p:fltVal val="0"/>
                                          </p:val>
                                        </p:tav>
                                        <p:tav tm="100000">
                                          <p:val>
                                            <p:strVal val="#ppt_w"/>
                                          </p:val>
                                        </p:tav>
                                      </p:tavLst>
                                    </p:anim>
                                    <p:anim calcmode="lin" valueType="num">
                                      <p:cBhvr>
                                        <p:cTn id="12" dur="500" fill="hold"/>
                                        <p:tgtEl>
                                          <p:spTgt spid="9"/>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P spid="9" grpId="0"/>
    </p:bldLst>
  </p:timing>
</p:sld>
</file>

<file path=ppt/slides/slide7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Content Placeholder 10"/>
          <p:cNvSpPr>
            <a:spLocks noGrp="1"/>
          </p:cNvSpPr>
          <p:nvPr>
            <p:ph sz="quarter" idx="13"/>
          </p:nvPr>
        </p:nvSpPr>
        <p:spPr>
          <a:xfrm>
            <a:off x="457200" y="2430103"/>
            <a:ext cx="7162800" cy="800219"/>
          </a:xfrm>
        </p:spPr>
        <p:txBody>
          <a:bodyPr wrap="square">
            <a:spAutoFit/>
          </a:bodyPr>
          <a:lstStyle/>
          <a:p>
            <a:pPr>
              <a:spcBef>
                <a:spcPts val="0"/>
              </a:spcBef>
              <a:buNone/>
              <a:tabLst>
                <a:tab pos="182880" algn="l"/>
                <a:tab pos="457200" algn="l"/>
              </a:tabLst>
            </a:pPr>
            <a:r>
              <a:rPr lang="en-US" sz="2300" b="1" dirty="0" smtClean="0">
                <a:solidFill>
                  <a:schemeClr val="tx1"/>
                </a:solidFill>
                <a:latin typeface="Times New Roman" pitchFamily="18" charset="0"/>
                <a:cs typeface="Times New Roman" pitchFamily="18" charset="0"/>
              </a:rPr>
              <a:t>6. </a:t>
            </a:r>
            <a:r>
              <a:rPr lang="en-US" sz="2300" dirty="0" smtClean="0">
                <a:solidFill>
                  <a:schemeClr val="tx1"/>
                </a:solidFill>
                <a:latin typeface="Times New Roman" pitchFamily="18" charset="0"/>
                <a:cs typeface="Times New Roman" pitchFamily="18" charset="0"/>
              </a:rPr>
              <a:t>	</a:t>
            </a:r>
            <a:r>
              <a:rPr lang="en-US" sz="2300" dirty="0" smtClean="0">
                <a:solidFill>
                  <a:schemeClr val="tx1"/>
                </a:solidFill>
                <a:latin typeface="Times New Roman" pitchFamily="18" charset="0"/>
              </a:rPr>
              <a:t> The diagram below, not drawn to scale, shows a</a:t>
            </a:r>
            <a:br>
              <a:rPr lang="en-US" sz="2300" dirty="0" smtClean="0">
                <a:solidFill>
                  <a:schemeClr val="tx1"/>
                </a:solidFill>
                <a:latin typeface="Times New Roman" pitchFamily="18" charset="0"/>
              </a:rPr>
            </a:br>
            <a:r>
              <a:rPr lang="en-US" sz="2300" dirty="0" smtClean="0">
                <a:solidFill>
                  <a:schemeClr val="tx1"/>
                </a:solidFill>
                <a:latin typeface="Times New Roman" pitchFamily="18" charset="0"/>
              </a:rPr>
              <a:t>   quadrilateral </a:t>
            </a:r>
            <a:r>
              <a:rPr lang="en-US" sz="2300" i="1" dirty="0" smtClean="0">
                <a:solidFill>
                  <a:schemeClr val="tx1"/>
                </a:solidFill>
                <a:latin typeface="Times New Roman" pitchFamily="18" charset="0"/>
              </a:rPr>
              <a:t>KLMN</a:t>
            </a:r>
            <a:r>
              <a:rPr lang="en-US" sz="2300" dirty="0" smtClean="0">
                <a:solidFill>
                  <a:schemeClr val="tx1"/>
                </a:solidFill>
                <a:latin typeface="Times New Roman" pitchFamily="18" charset="0"/>
              </a:rPr>
              <a:t>.</a:t>
            </a:r>
          </a:p>
        </p:txBody>
      </p:sp>
      <p:sp>
        <p:nvSpPr>
          <p:cNvPr id="16" name="Rectangle 15"/>
          <p:cNvSpPr/>
          <p:nvPr/>
        </p:nvSpPr>
        <p:spPr>
          <a:xfrm>
            <a:off x="5820952" y="6325999"/>
            <a:ext cx="1322798" cy="446276"/>
          </a:xfrm>
          <a:prstGeom prst="rect">
            <a:avLst/>
          </a:prstGeom>
        </p:spPr>
        <p:txBody>
          <a:bodyPr wrap="none">
            <a:spAutoFit/>
          </a:bodyPr>
          <a:lstStyle/>
          <a:p>
            <a:r>
              <a:rPr lang="en-US" sz="2300" dirty="0" smtClean="0">
                <a:latin typeface="Times New Roman" pitchFamily="18" charset="0"/>
              </a:rPr>
              <a:t>(5 marks)</a:t>
            </a:r>
            <a:endParaRPr lang="en-US" sz="2300" dirty="0">
              <a:latin typeface="Times New Roman" pitchFamily="18" charset="0"/>
            </a:endParaRPr>
          </a:p>
        </p:txBody>
      </p:sp>
      <p:pic>
        <p:nvPicPr>
          <p:cNvPr id="50178" name="Picture 2" descr="\\172.16.2.26\Conver\CARRIBEAN\MATHEMATICS_VOL-1_PPT_DESIGN\Incoming\Volume_01\Equations\Revision_Exam_4_Paper_2\f02-17.jpg"/>
          <p:cNvPicPr>
            <a:picLocks noChangeAspect="1" noChangeArrowheads="1"/>
          </p:cNvPicPr>
          <p:nvPr/>
        </p:nvPicPr>
        <p:blipFill>
          <a:blip r:embed="rId2" cstate="print"/>
          <a:srcRect/>
          <a:stretch>
            <a:fillRect/>
          </a:stretch>
        </p:blipFill>
        <p:spPr bwMode="auto">
          <a:xfrm>
            <a:off x="2485104" y="3275679"/>
            <a:ext cx="2836926" cy="1484528"/>
          </a:xfrm>
          <a:prstGeom prst="rect">
            <a:avLst/>
          </a:prstGeom>
          <a:noFill/>
        </p:spPr>
      </p:pic>
      <p:sp>
        <p:nvSpPr>
          <p:cNvPr id="6" name="Rectangle 5"/>
          <p:cNvSpPr/>
          <p:nvPr/>
        </p:nvSpPr>
        <p:spPr>
          <a:xfrm>
            <a:off x="1143000" y="4847492"/>
            <a:ext cx="6705600" cy="1154162"/>
          </a:xfrm>
          <a:prstGeom prst="rect">
            <a:avLst/>
          </a:prstGeom>
        </p:spPr>
        <p:txBody>
          <a:bodyPr wrap="square">
            <a:spAutoFit/>
          </a:bodyPr>
          <a:lstStyle/>
          <a:p>
            <a:r>
              <a:rPr lang="en-US" sz="2300" dirty="0" smtClean="0">
                <a:latin typeface="Times New Roman" pitchFamily="18" charset="0"/>
              </a:rPr>
              <a:t>(a)  Using a pencil, a ruler and a </a:t>
            </a:r>
            <a:br>
              <a:rPr lang="en-US" sz="2300" dirty="0" smtClean="0">
                <a:latin typeface="Times New Roman" pitchFamily="18" charset="0"/>
              </a:rPr>
            </a:br>
            <a:r>
              <a:rPr lang="en-US" sz="2300" dirty="0" smtClean="0">
                <a:latin typeface="Times New Roman" pitchFamily="18" charset="0"/>
              </a:rPr>
              <a:t>protractor only, draw accurately the </a:t>
            </a:r>
            <a:br>
              <a:rPr lang="en-US" sz="2300" dirty="0" smtClean="0">
                <a:latin typeface="Times New Roman" pitchFamily="18" charset="0"/>
              </a:rPr>
            </a:br>
            <a:r>
              <a:rPr lang="en-US" sz="2300" dirty="0" smtClean="0">
                <a:latin typeface="Times New Roman" pitchFamily="18" charset="0"/>
              </a:rPr>
              <a:t>quadrilateral </a:t>
            </a:r>
            <a:r>
              <a:rPr lang="en-US" sz="2300" i="1" dirty="0" smtClean="0">
                <a:latin typeface="Times New Roman" pitchFamily="18" charset="0"/>
              </a:rPr>
              <a:t>KLMN</a:t>
            </a:r>
            <a:r>
              <a:rPr lang="en-US" sz="2300" dirty="0" smtClean="0">
                <a:latin typeface="Times New Roman" pitchFamily="18" charset="0"/>
              </a:rPr>
              <a:t> such that:</a:t>
            </a:r>
            <a:endParaRPr lang="en-US" sz="2300" dirty="0">
              <a:latin typeface="Times New Roman" pitchFamily="18" charset="0"/>
            </a:endParaRPr>
          </a:p>
        </p:txBody>
      </p:sp>
      <p:sp>
        <p:nvSpPr>
          <p:cNvPr id="9" name="Rectangle 8"/>
          <p:cNvSpPr/>
          <p:nvPr/>
        </p:nvSpPr>
        <p:spPr>
          <a:xfrm>
            <a:off x="1578499" y="5963264"/>
            <a:ext cx="4948423" cy="800219"/>
          </a:xfrm>
          <a:prstGeom prst="rect">
            <a:avLst/>
          </a:prstGeom>
        </p:spPr>
        <p:txBody>
          <a:bodyPr wrap="square">
            <a:spAutoFit/>
          </a:bodyPr>
          <a:lstStyle/>
          <a:p>
            <a:r>
              <a:rPr lang="en-US" sz="2300" i="1" dirty="0" smtClean="0">
                <a:latin typeface="Times New Roman" pitchFamily="18" charset="0"/>
              </a:rPr>
              <a:t>KL</a:t>
            </a:r>
            <a:r>
              <a:rPr lang="en-US" sz="2300" dirty="0" smtClean="0">
                <a:latin typeface="Times New Roman" pitchFamily="18" charset="0"/>
              </a:rPr>
              <a:t> = 9 cm, </a:t>
            </a:r>
            <a:r>
              <a:rPr lang="en-US" sz="2300" i="1" dirty="0" smtClean="0">
                <a:latin typeface="Times New Roman" pitchFamily="18" charset="0"/>
              </a:rPr>
              <a:t>NK</a:t>
            </a:r>
            <a:r>
              <a:rPr lang="en-US" sz="2300" dirty="0" smtClean="0">
                <a:latin typeface="Times New Roman" pitchFamily="18" charset="0"/>
              </a:rPr>
              <a:t> = 4 cm, </a:t>
            </a:r>
            <a:r>
              <a:rPr lang="en-US" sz="2300" i="1" dirty="0" smtClean="0">
                <a:latin typeface="Times New Roman" pitchFamily="18" charset="0"/>
              </a:rPr>
              <a:t>NM</a:t>
            </a:r>
            <a:r>
              <a:rPr lang="en-US" sz="2300" dirty="0" smtClean="0">
                <a:latin typeface="Times New Roman" pitchFamily="18" charset="0"/>
              </a:rPr>
              <a:t> = 6 cm </a:t>
            </a:r>
            <a:br>
              <a:rPr lang="en-US" sz="2300" dirty="0" smtClean="0">
                <a:latin typeface="Times New Roman" pitchFamily="18" charset="0"/>
              </a:rPr>
            </a:br>
            <a:r>
              <a:rPr lang="en-US" sz="2300" dirty="0" smtClean="0">
                <a:latin typeface="Times New Roman" pitchFamily="18" charset="0"/>
              </a:rPr>
              <a:t>and </a:t>
            </a:r>
            <a:r>
              <a:rPr lang="en-US" sz="2300" dirty="0" smtClean="0">
                <a:latin typeface="Times New Roman" pitchFamily="18" charset="0"/>
                <a:sym typeface="Symbol"/>
              </a:rPr>
              <a:t></a:t>
            </a:r>
            <a:r>
              <a:rPr lang="en-US" sz="2300" i="1" dirty="0" smtClean="0">
                <a:latin typeface="Times New Roman" pitchFamily="18" charset="0"/>
              </a:rPr>
              <a:t>NKL</a:t>
            </a:r>
            <a:r>
              <a:rPr lang="en-US" sz="2300" dirty="0" smtClean="0">
                <a:latin typeface="Times New Roman" pitchFamily="18" charset="0"/>
              </a:rPr>
              <a:t> =  </a:t>
            </a:r>
            <a:r>
              <a:rPr lang="en-US" sz="2300" dirty="0" smtClean="0">
                <a:latin typeface="Times New Roman" pitchFamily="18" charset="0"/>
                <a:sym typeface="Symbol"/>
              </a:rPr>
              <a:t></a:t>
            </a:r>
            <a:r>
              <a:rPr lang="en-US" sz="2300" i="1" dirty="0" smtClean="0">
                <a:latin typeface="Times New Roman" pitchFamily="18" charset="0"/>
              </a:rPr>
              <a:t>KNM</a:t>
            </a:r>
            <a:r>
              <a:rPr lang="en-US" sz="2300" dirty="0" smtClean="0">
                <a:latin typeface="Times New Roman" pitchFamily="18" charset="0"/>
              </a:rPr>
              <a:t> = 90°.</a:t>
            </a:r>
            <a:endParaRPr lang="en-US" sz="2300" dirty="0">
              <a:latin typeface="Times New Roman" pitchFamily="18" charset="0"/>
            </a:endParaRPr>
          </a:p>
        </p:txBody>
      </p:sp>
      <p:sp>
        <p:nvSpPr>
          <p:cNvPr id="10" name="Notched Right Arrow 9"/>
          <p:cNvSpPr/>
          <p:nvPr/>
        </p:nvSpPr>
        <p:spPr>
          <a:xfrm>
            <a:off x="7162800" y="6019800"/>
            <a:ext cx="1782315" cy="685800"/>
          </a:xfrm>
          <a:prstGeom prst="notchedRightArrow">
            <a:avLst/>
          </a:prstGeom>
          <a:blipFill>
            <a:blip r:embed="rId3" cstate="print">
              <a:extLst>
                <a:ext uri="{BEBA8EAE-BF5A-486C-A8C5-ECC9F3942E4B}">
                  <a14:imgProps xmlns:a14="http://schemas.microsoft.com/office/drawing/2010/main" xmlns="">
                    <a14:imgLayer r:embed="rId4">
                      <a14:imgEffect>
                        <a14:brightnessContrast bright="-20000" contrast="-20000"/>
                      </a14:imgEffect>
                    </a14:imgLayer>
                  </a14:imgProps>
                </a:ex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ANSWER</a:t>
            </a:r>
            <a:endParaRPr lang="en-US" sz="2000" b="1" dirty="0">
              <a:latin typeface="Times New Roman" pitchFamily="18" charset="0"/>
              <a:cs typeface="Times New Roman" pitchFamily="18" charset="0"/>
            </a:endParaRPr>
          </a:p>
        </p:txBody>
      </p:sp>
      <p:sp>
        <p:nvSpPr>
          <p:cNvPr id="8"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4 Paper 2</a:t>
            </a:r>
          </a:p>
        </p:txBody>
      </p:sp>
    </p:spTree>
    <p:extLst>
      <p:ext uri="{BB962C8B-B14F-4D97-AF65-F5344CB8AC3E}">
        <p14:creationId xmlns:p14="http://schemas.microsoft.com/office/powerpoint/2010/main" xmlns="" val="71451342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16"/>
                                        </p:tgtEl>
                                        <p:attrNameLst>
                                          <p:attrName>style.visibility</p:attrName>
                                        </p:attrNameLst>
                                      </p:cBhvr>
                                      <p:to>
                                        <p:strVal val="visible"/>
                                      </p:to>
                                    </p:set>
                                    <p:anim calcmode="lin" valueType="num">
                                      <p:cBhvr>
                                        <p:cTn id="7" dur="500" fill="hold"/>
                                        <p:tgtEl>
                                          <p:spTgt spid="16"/>
                                        </p:tgtEl>
                                        <p:attrNameLst>
                                          <p:attrName>ppt_w</p:attrName>
                                        </p:attrNameLst>
                                      </p:cBhvr>
                                      <p:tavLst>
                                        <p:tav tm="0">
                                          <p:val>
                                            <p:fltVal val="0"/>
                                          </p:val>
                                        </p:tav>
                                        <p:tav tm="100000">
                                          <p:val>
                                            <p:strVal val="#ppt_w"/>
                                          </p:val>
                                        </p:tav>
                                      </p:tavLst>
                                    </p:anim>
                                    <p:anim calcmode="lin" valueType="num">
                                      <p:cBhvr>
                                        <p:cTn id="8" dur="500" fill="hold"/>
                                        <p:tgtEl>
                                          <p:spTgt spid="16"/>
                                        </p:tgtEl>
                                        <p:attrNameLst>
                                          <p:attrName>ppt_h</p:attrName>
                                        </p:attrNameLst>
                                      </p:cBhvr>
                                      <p:tavLst>
                                        <p:tav tm="0">
                                          <p:val>
                                            <p:fltVal val="0"/>
                                          </p:val>
                                        </p:tav>
                                        <p:tav tm="100000">
                                          <p:val>
                                            <p:strVal val="#ppt_h"/>
                                          </p:val>
                                        </p:tav>
                                      </p:tavLst>
                                    </p:anim>
                                  </p:childTnLst>
                                </p:cTn>
                              </p:par>
                              <p:par>
                                <p:cTn id="9" presetID="23" presetClass="entr" presetSubtype="16" fill="hold" grpId="0" nodeType="withEffect">
                                  <p:stCondLst>
                                    <p:cond delay="0"/>
                                  </p:stCondLst>
                                  <p:childTnLst>
                                    <p:set>
                                      <p:cBhvr>
                                        <p:cTn id="10" dur="1" fill="hold">
                                          <p:stCondLst>
                                            <p:cond delay="0"/>
                                          </p:stCondLst>
                                        </p:cTn>
                                        <p:tgtEl>
                                          <p:spTgt spid="11">
                                            <p:txEl>
                                              <p:pRg st="0" end="0"/>
                                            </p:txEl>
                                          </p:spTgt>
                                        </p:tgtEl>
                                        <p:attrNameLst>
                                          <p:attrName>style.visibility</p:attrName>
                                        </p:attrNameLst>
                                      </p:cBhvr>
                                      <p:to>
                                        <p:strVal val="visible"/>
                                      </p:to>
                                    </p:set>
                                    <p:anim calcmode="lin" valueType="num">
                                      <p:cBhvr>
                                        <p:cTn id="11" dur="500" fill="hold"/>
                                        <p:tgtEl>
                                          <p:spTgt spid="11">
                                            <p:txEl>
                                              <p:pRg st="0" end="0"/>
                                            </p:txEl>
                                          </p:spTgt>
                                        </p:tgtEl>
                                        <p:attrNameLst>
                                          <p:attrName>ppt_w</p:attrName>
                                        </p:attrNameLst>
                                      </p:cBhvr>
                                      <p:tavLst>
                                        <p:tav tm="0">
                                          <p:val>
                                            <p:fltVal val="0"/>
                                          </p:val>
                                        </p:tav>
                                        <p:tav tm="100000">
                                          <p:val>
                                            <p:strVal val="#ppt_w"/>
                                          </p:val>
                                        </p:tav>
                                      </p:tavLst>
                                    </p:anim>
                                    <p:anim calcmode="lin" valueType="num">
                                      <p:cBhvr>
                                        <p:cTn id="12" dur="500" fill="hold"/>
                                        <p:tgtEl>
                                          <p:spTgt spid="11">
                                            <p:txEl>
                                              <p:pRg st="0" end="0"/>
                                            </p:txEl>
                                          </p:spTgt>
                                        </p:tgtEl>
                                        <p:attrNameLst>
                                          <p:attrName>ppt_h</p:attrName>
                                        </p:attrNameLst>
                                      </p:cBhvr>
                                      <p:tavLst>
                                        <p:tav tm="0">
                                          <p:val>
                                            <p:fltVal val="0"/>
                                          </p:val>
                                        </p:tav>
                                        <p:tav tm="100000">
                                          <p:val>
                                            <p:strVal val="#ppt_h"/>
                                          </p:val>
                                        </p:tav>
                                      </p:tavLst>
                                    </p:anim>
                                  </p:childTnLst>
                                </p:cTn>
                              </p:par>
                              <p:par>
                                <p:cTn id="13" presetID="23" presetClass="entr" presetSubtype="16" fill="hold" nodeType="withEffect">
                                  <p:stCondLst>
                                    <p:cond delay="0"/>
                                  </p:stCondLst>
                                  <p:childTnLst>
                                    <p:set>
                                      <p:cBhvr>
                                        <p:cTn id="14" dur="1" fill="hold">
                                          <p:stCondLst>
                                            <p:cond delay="0"/>
                                          </p:stCondLst>
                                        </p:cTn>
                                        <p:tgtEl>
                                          <p:spTgt spid="50178"/>
                                        </p:tgtEl>
                                        <p:attrNameLst>
                                          <p:attrName>style.visibility</p:attrName>
                                        </p:attrNameLst>
                                      </p:cBhvr>
                                      <p:to>
                                        <p:strVal val="visible"/>
                                      </p:to>
                                    </p:set>
                                    <p:anim calcmode="lin" valueType="num">
                                      <p:cBhvr>
                                        <p:cTn id="15" dur="500" fill="hold"/>
                                        <p:tgtEl>
                                          <p:spTgt spid="50178"/>
                                        </p:tgtEl>
                                        <p:attrNameLst>
                                          <p:attrName>ppt_w</p:attrName>
                                        </p:attrNameLst>
                                      </p:cBhvr>
                                      <p:tavLst>
                                        <p:tav tm="0">
                                          <p:val>
                                            <p:fltVal val="0"/>
                                          </p:val>
                                        </p:tav>
                                        <p:tav tm="100000">
                                          <p:val>
                                            <p:strVal val="#ppt_w"/>
                                          </p:val>
                                        </p:tav>
                                      </p:tavLst>
                                    </p:anim>
                                    <p:anim calcmode="lin" valueType="num">
                                      <p:cBhvr>
                                        <p:cTn id="16" dur="500" fill="hold"/>
                                        <p:tgtEl>
                                          <p:spTgt spid="50178"/>
                                        </p:tgtEl>
                                        <p:attrNameLst>
                                          <p:attrName>ppt_h</p:attrName>
                                        </p:attrNameLst>
                                      </p:cBhvr>
                                      <p:tavLst>
                                        <p:tav tm="0">
                                          <p:val>
                                            <p:fltVal val="0"/>
                                          </p:val>
                                        </p:tav>
                                        <p:tav tm="100000">
                                          <p:val>
                                            <p:strVal val="#ppt_h"/>
                                          </p:val>
                                        </p:tav>
                                      </p:tavLst>
                                    </p:anim>
                                  </p:childTnLst>
                                </p:cTn>
                              </p:par>
                            </p:childTnLst>
                          </p:cTn>
                        </p:par>
                      </p:childTnLst>
                    </p:cTn>
                  </p:par>
                  <p:par>
                    <p:cTn id="17" fill="hold">
                      <p:stCondLst>
                        <p:cond delay="indefinite"/>
                      </p:stCondLst>
                      <p:childTnLst>
                        <p:par>
                          <p:cTn id="18" fill="hold">
                            <p:stCondLst>
                              <p:cond delay="0"/>
                            </p:stCondLst>
                            <p:childTnLst>
                              <p:par>
                                <p:cTn id="19" presetID="23" presetClass="entr" presetSubtype="16" fill="hold" grpId="0" nodeType="clickEffect">
                                  <p:stCondLst>
                                    <p:cond delay="0"/>
                                  </p:stCondLst>
                                  <p:childTnLst>
                                    <p:set>
                                      <p:cBhvr>
                                        <p:cTn id="20" dur="1" fill="hold">
                                          <p:stCondLst>
                                            <p:cond delay="0"/>
                                          </p:stCondLst>
                                        </p:cTn>
                                        <p:tgtEl>
                                          <p:spTgt spid="6"/>
                                        </p:tgtEl>
                                        <p:attrNameLst>
                                          <p:attrName>style.visibility</p:attrName>
                                        </p:attrNameLst>
                                      </p:cBhvr>
                                      <p:to>
                                        <p:strVal val="visible"/>
                                      </p:to>
                                    </p:set>
                                    <p:anim calcmode="lin" valueType="num">
                                      <p:cBhvr>
                                        <p:cTn id="21" dur="500" fill="hold"/>
                                        <p:tgtEl>
                                          <p:spTgt spid="6"/>
                                        </p:tgtEl>
                                        <p:attrNameLst>
                                          <p:attrName>ppt_w</p:attrName>
                                        </p:attrNameLst>
                                      </p:cBhvr>
                                      <p:tavLst>
                                        <p:tav tm="0">
                                          <p:val>
                                            <p:fltVal val="0"/>
                                          </p:val>
                                        </p:tav>
                                        <p:tav tm="100000">
                                          <p:val>
                                            <p:strVal val="#ppt_w"/>
                                          </p:val>
                                        </p:tav>
                                      </p:tavLst>
                                    </p:anim>
                                    <p:anim calcmode="lin" valueType="num">
                                      <p:cBhvr>
                                        <p:cTn id="22" dur="500" fill="hold"/>
                                        <p:tgtEl>
                                          <p:spTgt spid="6"/>
                                        </p:tgtEl>
                                        <p:attrNameLst>
                                          <p:attrName>ppt_h</p:attrName>
                                        </p:attrNameLst>
                                      </p:cBhvr>
                                      <p:tavLst>
                                        <p:tav tm="0">
                                          <p:val>
                                            <p:fltVal val="0"/>
                                          </p:val>
                                        </p:tav>
                                        <p:tav tm="100000">
                                          <p:val>
                                            <p:strVal val="#ppt_h"/>
                                          </p:val>
                                        </p:tav>
                                      </p:tavLst>
                                    </p:anim>
                                  </p:childTnLst>
                                </p:cTn>
                              </p:par>
                              <p:par>
                                <p:cTn id="23" presetID="23" presetClass="entr" presetSubtype="16" fill="hold" grpId="0" nodeType="withEffect">
                                  <p:stCondLst>
                                    <p:cond delay="0"/>
                                  </p:stCondLst>
                                  <p:childTnLst>
                                    <p:set>
                                      <p:cBhvr>
                                        <p:cTn id="24" dur="1" fill="hold">
                                          <p:stCondLst>
                                            <p:cond delay="0"/>
                                          </p:stCondLst>
                                        </p:cTn>
                                        <p:tgtEl>
                                          <p:spTgt spid="9"/>
                                        </p:tgtEl>
                                        <p:attrNameLst>
                                          <p:attrName>style.visibility</p:attrName>
                                        </p:attrNameLst>
                                      </p:cBhvr>
                                      <p:to>
                                        <p:strVal val="visible"/>
                                      </p:to>
                                    </p:set>
                                    <p:anim calcmode="lin" valueType="num">
                                      <p:cBhvr>
                                        <p:cTn id="25" dur="500" fill="hold"/>
                                        <p:tgtEl>
                                          <p:spTgt spid="9"/>
                                        </p:tgtEl>
                                        <p:attrNameLst>
                                          <p:attrName>ppt_w</p:attrName>
                                        </p:attrNameLst>
                                      </p:cBhvr>
                                      <p:tavLst>
                                        <p:tav tm="0">
                                          <p:val>
                                            <p:fltVal val="0"/>
                                          </p:val>
                                        </p:tav>
                                        <p:tav tm="100000">
                                          <p:val>
                                            <p:strVal val="#ppt_w"/>
                                          </p:val>
                                        </p:tav>
                                      </p:tavLst>
                                    </p:anim>
                                    <p:anim calcmode="lin" valueType="num">
                                      <p:cBhvr>
                                        <p:cTn id="26" dur="500" fill="hold"/>
                                        <p:tgtEl>
                                          <p:spTgt spid="9"/>
                                        </p:tgtEl>
                                        <p:attrNameLst>
                                          <p:attrName>ppt_h</p:attrName>
                                        </p:attrNameLst>
                                      </p:cBhvr>
                                      <p:tavLst>
                                        <p:tav tm="0">
                                          <p:val>
                                            <p:fltVal val="0"/>
                                          </p:val>
                                        </p:tav>
                                        <p:tav tm="100000">
                                          <p:val>
                                            <p:strVal val="#ppt_h"/>
                                          </p:val>
                                        </p:tav>
                                      </p:tavLst>
                                    </p:anim>
                                  </p:childTnLst>
                                </p:cTn>
                              </p:par>
                            </p:childTnLst>
                          </p:cTn>
                        </p:par>
                      </p:childTnLst>
                    </p:cTn>
                  </p:par>
                  <p:par>
                    <p:cTn id="27" fill="hold">
                      <p:stCondLst>
                        <p:cond delay="indefinite"/>
                      </p:stCondLst>
                      <p:childTnLst>
                        <p:par>
                          <p:cTn id="28" fill="hold">
                            <p:stCondLst>
                              <p:cond delay="0"/>
                            </p:stCondLst>
                            <p:childTnLst>
                              <p:par>
                                <p:cTn id="29" presetID="3" presetClass="entr" presetSubtype="10" fill="hold" grpId="0" nodeType="clickEffect">
                                  <p:stCondLst>
                                    <p:cond delay="0"/>
                                  </p:stCondLst>
                                  <p:childTnLst>
                                    <p:set>
                                      <p:cBhvr>
                                        <p:cTn id="30" dur="1" fill="hold">
                                          <p:stCondLst>
                                            <p:cond delay="0"/>
                                          </p:stCondLst>
                                        </p:cTn>
                                        <p:tgtEl>
                                          <p:spTgt spid="10"/>
                                        </p:tgtEl>
                                        <p:attrNameLst>
                                          <p:attrName>style.visibility</p:attrName>
                                        </p:attrNameLst>
                                      </p:cBhvr>
                                      <p:to>
                                        <p:strVal val="visible"/>
                                      </p:to>
                                    </p:set>
                                    <p:animEffect transition="in" filter="blinds(horizontal)">
                                      <p:cBhvr>
                                        <p:cTn id="31"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build="p"/>
      <p:bldP spid="16" grpId="0"/>
      <p:bldP spid="6" grpId="0"/>
      <p:bldP spid="9" grpId="0"/>
      <p:bldP spid="10" grpId="0" animBg="1"/>
    </p:bldLst>
  </p:timing>
</p:sld>
</file>

<file path=ppt/slides/slide7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1113504" y="4800600"/>
            <a:ext cx="6096000" cy="800219"/>
          </a:xfrm>
          <a:prstGeom prst="rect">
            <a:avLst/>
          </a:prstGeom>
        </p:spPr>
        <p:txBody>
          <a:bodyPr wrap="square">
            <a:spAutoFit/>
          </a:bodyPr>
          <a:lstStyle/>
          <a:p>
            <a:r>
              <a:rPr lang="en-US" sz="2300" dirty="0" smtClean="0">
                <a:latin typeface="Times New Roman" pitchFamily="18" charset="0"/>
              </a:rPr>
              <a:t>An accurate drawing of the quadrilateral</a:t>
            </a:r>
            <a:r>
              <a:rPr lang="en-US" sz="2300" i="1" dirty="0" smtClean="0">
                <a:latin typeface="Times New Roman" pitchFamily="18" charset="0"/>
              </a:rPr>
              <a:t> KLMN </a:t>
            </a:r>
            <a:r>
              <a:rPr lang="en-US" sz="2300" dirty="0" smtClean="0">
                <a:latin typeface="Times New Roman" pitchFamily="18" charset="0"/>
              </a:rPr>
              <a:t>is</a:t>
            </a:r>
          </a:p>
          <a:p>
            <a:r>
              <a:rPr lang="en-US" sz="2300" dirty="0" smtClean="0">
                <a:latin typeface="Times New Roman" pitchFamily="18" charset="0"/>
              </a:rPr>
              <a:t>shown above.</a:t>
            </a:r>
            <a:endParaRPr lang="en-US" sz="2300" dirty="0">
              <a:latin typeface="Times New Roman" pitchFamily="18" charset="0"/>
            </a:endParaRPr>
          </a:p>
        </p:txBody>
      </p:sp>
      <p:sp>
        <p:nvSpPr>
          <p:cNvPr id="6" name="TextBox 5"/>
          <p:cNvSpPr txBox="1"/>
          <p:nvPr/>
        </p:nvSpPr>
        <p:spPr>
          <a:xfrm>
            <a:off x="304800" y="2801296"/>
            <a:ext cx="1219200" cy="446276"/>
          </a:xfrm>
          <a:prstGeom prst="rect">
            <a:avLst/>
          </a:prstGeom>
          <a:noFill/>
        </p:spPr>
        <p:txBody>
          <a:bodyPr wrap="square" rtlCol="0">
            <a:spAutoFit/>
          </a:bodyPr>
          <a:lstStyle/>
          <a:p>
            <a:pPr>
              <a:tabLst>
                <a:tab pos="344488" algn="l"/>
              </a:tabLst>
            </a:pPr>
            <a:r>
              <a:rPr lang="en-US" sz="2300" b="1" dirty="0" smtClean="0">
                <a:latin typeface="Times New Roman" pitchFamily="18" charset="0"/>
              </a:rPr>
              <a:t>6.</a:t>
            </a:r>
            <a:r>
              <a:rPr lang="en-US" sz="2300" dirty="0" smtClean="0">
                <a:latin typeface="Times New Roman" pitchFamily="18" charset="0"/>
              </a:rPr>
              <a:t>	(a)</a:t>
            </a:r>
            <a:endParaRPr lang="en-US" sz="2300" dirty="0">
              <a:latin typeface="Times New Roman" pitchFamily="18" charset="0"/>
            </a:endParaRPr>
          </a:p>
        </p:txBody>
      </p:sp>
      <p:pic>
        <p:nvPicPr>
          <p:cNvPr id="7" name="Picture 2"/>
          <p:cNvPicPr>
            <a:picLocks noChangeAspect="1" noChangeArrowheads="1"/>
          </p:cNvPicPr>
          <p:nvPr/>
        </p:nvPicPr>
        <p:blipFill>
          <a:blip r:embed="rId2" cstate="print"/>
          <a:srcRect/>
          <a:stretch>
            <a:fillRect/>
          </a:stretch>
        </p:blipFill>
        <p:spPr bwMode="auto">
          <a:xfrm>
            <a:off x="1905000" y="2857500"/>
            <a:ext cx="3642360" cy="1908810"/>
          </a:xfrm>
          <a:prstGeom prst="rect">
            <a:avLst/>
          </a:prstGeom>
          <a:noFill/>
          <a:ln w="9525">
            <a:noFill/>
            <a:miter lim="800000"/>
            <a:headEnd/>
            <a:tailEnd/>
          </a:ln>
          <a:effectLst/>
        </p:spPr>
      </p:pic>
      <p:sp>
        <p:nvSpPr>
          <p:cNvPr id="5" name="TextBox 4"/>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4 Paper 2</a:t>
            </a:r>
          </a:p>
        </p:txBody>
      </p:sp>
    </p:spTree>
    <p:extLst>
      <p:ext uri="{BB962C8B-B14F-4D97-AF65-F5344CB8AC3E}">
        <p14:creationId xmlns:p14="http://schemas.microsoft.com/office/powerpoint/2010/main" xmlns="" val="186244745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500" fill="hold"/>
                                        <p:tgtEl>
                                          <p:spTgt spid="6"/>
                                        </p:tgtEl>
                                        <p:attrNameLst>
                                          <p:attrName>ppt_w</p:attrName>
                                        </p:attrNameLst>
                                      </p:cBhvr>
                                      <p:tavLst>
                                        <p:tav tm="0">
                                          <p:val>
                                            <p:fltVal val="0"/>
                                          </p:val>
                                        </p:tav>
                                        <p:tav tm="100000">
                                          <p:val>
                                            <p:strVal val="#ppt_w"/>
                                          </p:val>
                                        </p:tav>
                                      </p:tavLst>
                                    </p:anim>
                                    <p:anim calcmode="lin" valueType="num">
                                      <p:cBhvr>
                                        <p:cTn id="8" dur="500" fill="hold"/>
                                        <p:tgtEl>
                                          <p:spTgt spid="6"/>
                                        </p:tgtEl>
                                        <p:attrNameLst>
                                          <p:attrName>ppt_h</p:attrName>
                                        </p:attrNameLst>
                                      </p:cBhvr>
                                      <p:tavLst>
                                        <p:tav tm="0">
                                          <p:val>
                                            <p:fltVal val="0"/>
                                          </p:val>
                                        </p:tav>
                                        <p:tav tm="100000">
                                          <p:val>
                                            <p:strVal val="#ppt_h"/>
                                          </p:val>
                                        </p:tav>
                                      </p:tavLst>
                                    </p:anim>
                                  </p:childTnLst>
                                </p:cTn>
                              </p:par>
                              <p:par>
                                <p:cTn id="9" presetID="23" presetClass="entr" presetSubtype="16" fill="hold" nodeType="withEffect">
                                  <p:stCondLst>
                                    <p:cond delay="0"/>
                                  </p:stCondLst>
                                  <p:childTnLst>
                                    <p:set>
                                      <p:cBhvr>
                                        <p:cTn id="10" dur="1" fill="hold">
                                          <p:stCondLst>
                                            <p:cond delay="0"/>
                                          </p:stCondLst>
                                        </p:cTn>
                                        <p:tgtEl>
                                          <p:spTgt spid="7"/>
                                        </p:tgtEl>
                                        <p:attrNameLst>
                                          <p:attrName>style.visibility</p:attrName>
                                        </p:attrNameLst>
                                      </p:cBhvr>
                                      <p:to>
                                        <p:strVal val="visible"/>
                                      </p:to>
                                    </p:set>
                                    <p:anim calcmode="lin" valueType="num">
                                      <p:cBhvr>
                                        <p:cTn id="11" dur="500" fill="hold"/>
                                        <p:tgtEl>
                                          <p:spTgt spid="7"/>
                                        </p:tgtEl>
                                        <p:attrNameLst>
                                          <p:attrName>ppt_w</p:attrName>
                                        </p:attrNameLst>
                                      </p:cBhvr>
                                      <p:tavLst>
                                        <p:tav tm="0">
                                          <p:val>
                                            <p:fltVal val="0"/>
                                          </p:val>
                                        </p:tav>
                                        <p:tav tm="100000">
                                          <p:val>
                                            <p:strVal val="#ppt_w"/>
                                          </p:val>
                                        </p:tav>
                                      </p:tavLst>
                                    </p:anim>
                                    <p:anim calcmode="lin" valueType="num">
                                      <p:cBhvr>
                                        <p:cTn id="12" dur="500" fill="hold"/>
                                        <p:tgtEl>
                                          <p:spTgt spid="7"/>
                                        </p:tgtEl>
                                        <p:attrNameLst>
                                          <p:attrName>ppt_h</p:attrName>
                                        </p:attrNameLst>
                                      </p:cBhvr>
                                      <p:tavLst>
                                        <p:tav tm="0">
                                          <p:val>
                                            <p:fltVal val="0"/>
                                          </p:val>
                                        </p:tav>
                                        <p:tav tm="100000">
                                          <p:val>
                                            <p:strVal val="#ppt_h"/>
                                          </p:val>
                                        </p:tav>
                                      </p:tavLst>
                                    </p:anim>
                                  </p:childTnLst>
                                </p:cTn>
                              </p:par>
                              <p:par>
                                <p:cTn id="13" presetID="23" presetClass="entr" presetSubtype="16" fill="hold" grpId="0" nodeType="withEffect">
                                  <p:stCondLst>
                                    <p:cond delay="0"/>
                                  </p:stCondLst>
                                  <p:childTnLst>
                                    <p:set>
                                      <p:cBhvr>
                                        <p:cTn id="14" dur="1" fill="hold">
                                          <p:stCondLst>
                                            <p:cond delay="0"/>
                                          </p:stCondLst>
                                        </p:cTn>
                                        <p:tgtEl>
                                          <p:spTgt spid="4"/>
                                        </p:tgtEl>
                                        <p:attrNameLst>
                                          <p:attrName>style.visibility</p:attrName>
                                        </p:attrNameLst>
                                      </p:cBhvr>
                                      <p:to>
                                        <p:strVal val="visible"/>
                                      </p:to>
                                    </p:set>
                                    <p:anim calcmode="lin" valueType="num">
                                      <p:cBhvr>
                                        <p:cTn id="15" dur="500" fill="hold"/>
                                        <p:tgtEl>
                                          <p:spTgt spid="4"/>
                                        </p:tgtEl>
                                        <p:attrNameLst>
                                          <p:attrName>ppt_w</p:attrName>
                                        </p:attrNameLst>
                                      </p:cBhvr>
                                      <p:tavLst>
                                        <p:tav tm="0">
                                          <p:val>
                                            <p:fltVal val="0"/>
                                          </p:val>
                                        </p:tav>
                                        <p:tav tm="100000">
                                          <p:val>
                                            <p:strVal val="#ppt_w"/>
                                          </p:val>
                                        </p:tav>
                                      </p:tavLst>
                                    </p:anim>
                                    <p:anim calcmode="lin" valueType="num">
                                      <p:cBhvr>
                                        <p:cTn id="16" dur="500" fill="hold"/>
                                        <p:tgtEl>
                                          <p:spTgt spid="4"/>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6" grpId="0"/>
    </p:bldLst>
  </p:timing>
</p:sld>
</file>

<file path=ppt/slides/slide7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Content Placeholder 10"/>
          <p:cNvSpPr>
            <a:spLocks noGrp="1"/>
          </p:cNvSpPr>
          <p:nvPr>
            <p:ph sz="quarter" idx="13"/>
          </p:nvPr>
        </p:nvSpPr>
        <p:spPr>
          <a:xfrm>
            <a:off x="457200" y="4800600"/>
            <a:ext cx="7162800" cy="446276"/>
          </a:xfrm>
        </p:spPr>
        <p:txBody>
          <a:bodyPr wrap="square">
            <a:spAutoFit/>
          </a:bodyPr>
          <a:lstStyle/>
          <a:p>
            <a:pPr>
              <a:spcBef>
                <a:spcPts val="0"/>
              </a:spcBef>
              <a:buNone/>
              <a:tabLst>
                <a:tab pos="182880" algn="l"/>
                <a:tab pos="457200" algn="l"/>
              </a:tabLst>
            </a:pPr>
            <a:r>
              <a:rPr lang="en-US" sz="2300" dirty="0" smtClean="0">
                <a:solidFill>
                  <a:schemeClr val="tx1"/>
                </a:solidFill>
                <a:latin typeface="Times New Roman" pitchFamily="18" charset="0"/>
                <a:cs typeface="Times New Roman" pitchFamily="18" charset="0"/>
              </a:rPr>
              <a:t>			(b)</a:t>
            </a:r>
            <a:r>
              <a:rPr lang="en-US" sz="2300" dirty="0" smtClean="0">
                <a:solidFill>
                  <a:schemeClr val="tx1"/>
                </a:solidFill>
                <a:latin typeface="Times New Roman" pitchFamily="18" charset="0"/>
              </a:rPr>
              <a:t>  Measure and state</a:t>
            </a:r>
          </a:p>
        </p:txBody>
      </p:sp>
      <p:sp>
        <p:nvSpPr>
          <p:cNvPr id="16" name="Rectangle 15"/>
          <p:cNvSpPr/>
          <p:nvPr/>
        </p:nvSpPr>
        <p:spPr>
          <a:xfrm>
            <a:off x="5410200" y="5876925"/>
            <a:ext cx="1322798" cy="446276"/>
          </a:xfrm>
          <a:prstGeom prst="rect">
            <a:avLst/>
          </a:prstGeom>
        </p:spPr>
        <p:txBody>
          <a:bodyPr wrap="none">
            <a:spAutoFit/>
          </a:bodyPr>
          <a:lstStyle/>
          <a:p>
            <a:r>
              <a:rPr lang="en-US" sz="2300" dirty="0" smtClean="0">
                <a:latin typeface="Times New Roman" pitchFamily="18" charset="0"/>
              </a:rPr>
              <a:t>(2 marks)</a:t>
            </a:r>
            <a:endParaRPr lang="en-US" sz="2300" dirty="0">
              <a:latin typeface="Times New Roman" pitchFamily="18" charset="0"/>
            </a:endParaRPr>
          </a:p>
        </p:txBody>
      </p:sp>
      <p:sp>
        <p:nvSpPr>
          <p:cNvPr id="10" name="Notched Right Arrow 9"/>
          <p:cNvSpPr/>
          <p:nvPr/>
        </p:nvSpPr>
        <p:spPr>
          <a:xfrm>
            <a:off x="7162800" y="6019800"/>
            <a:ext cx="1782315" cy="685800"/>
          </a:xfrm>
          <a:prstGeom prst="notchedRightArrow">
            <a:avLst/>
          </a:prstGeom>
          <a:blipFill>
            <a:blip r:embed="rId2" cstate="print">
              <a:extLst>
                <a:ext uri="{BEBA8EAE-BF5A-486C-A8C5-ECC9F3942E4B}">
                  <a14:imgProps xmlns:a14="http://schemas.microsoft.com/office/drawing/2010/main" xmlns="">
                    <a14:imgLayer r:embed="rId3">
                      <a14:imgEffect>
                        <a14:brightnessContrast bright="-20000" contrast="-20000"/>
                      </a14:imgEffect>
                    </a14:imgLayer>
                  </a14:imgProps>
                </a:ex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ANSWER</a:t>
            </a:r>
            <a:endParaRPr lang="en-US" sz="2000" b="1" dirty="0">
              <a:latin typeface="Times New Roman" pitchFamily="18" charset="0"/>
              <a:cs typeface="Times New Roman" pitchFamily="18" charset="0"/>
            </a:endParaRPr>
          </a:p>
        </p:txBody>
      </p:sp>
      <p:sp>
        <p:nvSpPr>
          <p:cNvPr id="8" name="Content Placeholder 10"/>
          <p:cNvSpPr>
            <a:spLocks noGrp="1"/>
          </p:cNvSpPr>
          <p:nvPr>
            <p:ph sz="quarter" idx="13"/>
          </p:nvPr>
        </p:nvSpPr>
        <p:spPr>
          <a:xfrm>
            <a:off x="1371600" y="5321436"/>
            <a:ext cx="3601064" cy="446276"/>
          </a:xfrm>
        </p:spPr>
        <p:txBody>
          <a:bodyPr wrap="square">
            <a:spAutoFit/>
          </a:bodyPr>
          <a:lstStyle/>
          <a:p>
            <a:pPr>
              <a:spcBef>
                <a:spcPts val="0"/>
              </a:spcBef>
              <a:buNone/>
              <a:tabLst>
                <a:tab pos="182880" algn="l"/>
                <a:tab pos="457200" algn="l"/>
              </a:tabLst>
            </a:pPr>
            <a:r>
              <a:rPr lang="en-US" sz="2300" dirty="0" smtClean="0">
                <a:solidFill>
                  <a:schemeClr val="tx1"/>
                </a:solidFill>
                <a:latin typeface="Times New Roman" pitchFamily="18" charset="0"/>
              </a:rPr>
              <a:t>(</a:t>
            </a:r>
            <a:r>
              <a:rPr lang="en-US" sz="2300" dirty="0" err="1" smtClean="0">
                <a:solidFill>
                  <a:schemeClr val="tx1"/>
                </a:solidFill>
                <a:latin typeface="Times New Roman" pitchFamily="18" charset="0"/>
              </a:rPr>
              <a:t>i</a:t>
            </a:r>
            <a:r>
              <a:rPr lang="en-US" sz="2300" dirty="0" smtClean="0">
                <a:solidFill>
                  <a:schemeClr val="tx1"/>
                </a:solidFill>
                <a:latin typeface="Times New Roman" pitchFamily="18" charset="0"/>
              </a:rPr>
              <a:t>) the length of </a:t>
            </a:r>
            <a:r>
              <a:rPr lang="en-US" sz="2300" i="1" dirty="0" smtClean="0">
                <a:solidFill>
                  <a:schemeClr val="tx1"/>
                </a:solidFill>
                <a:latin typeface="Times New Roman" pitchFamily="18" charset="0"/>
              </a:rPr>
              <a:t>ML</a:t>
            </a:r>
            <a:endParaRPr lang="en-US" sz="2300" dirty="0" smtClean="0">
              <a:solidFill>
                <a:schemeClr val="tx1"/>
              </a:solidFill>
              <a:latin typeface="Times New Roman" pitchFamily="18" charset="0"/>
            </a:endParaRPr>
          </a:p>
        </p:txBody>
      </p:sp>
      <p:sp>
        <p:nvSpPr>
          <p:cNvPr id="12" name="Content Placeholder 10"/>
          <p:cNvSpPr>
            <a:spLocks noGrp="1"/>
          </p:cNvSpPr>
          <p:nvPr>
            <p:ph sz="quarter" idx="13"/>
          </p:nvPr>
        </p:nvSpPr>
        <p:spPr>
          <a:xfrm>
            <a:off x="1292944" y="5862544"/>
            <a:ext cx="5031656" cy="446276"/>
          </a:xfrm>
        </p:spPr>
        <p:txBody>
          <a:bodyPr wrap="square">
            <a:spAutoFit/>
          </a:bodyPr>
          <a:lstStyle/>
          <a:p>
            <a:pPr>
              <a:spcBef>
                <a:spcPts val="0"/>
              </a:spcBef>
              <a:buNone/>
              <a:tabLst>
                <a:tab pos="182880" algn="l"/>
                <a:tab pos="457200" algn="l"/>
              </a:tabLst>
            </a:pPr>
            <a:r>
              <a:rPr lang="en-US" sz="2300" dirty="0" smtClean="0">
                <a:solidFill>
                  <a:schemeClr val="tx1"/>
                </a:solidFill>
                <a:latin typeface="Times New Roman" pitchFamily="18" charset="0"/>
              </a:rPr>
              <a:t>(ii) the size of angle </a:t>
            </a:r>
            <a:r>
              <a:rPr lang="en-US" sz="2300" i="1" dirty="0" smtClean="0">
                <a:solidFill>
                  <a:schemeClr val="tx1"/>
                </a:solidFill>
                <a:latin typeface="Times New Roman" pitchFamily="18" charset="0"/>
              </a:rPr>
              <a:t>KLM.</a:t>
            </a:r>
          </a:p>
        </p:txBody>
      </p:sp>
      <p:sp>
        <p:nvSpPr>
          <p:cNvPr id="7" name="TextBox 6"/>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4 Paper 2</a:t>
            </a:r>
          </a:p>
        </p:txBody>
      </p:sp>
      <p:sp>
        <p:nvSpPr>
          <p:cNvPr id="18" name="Content Placeholder 10"/>
          <p:cNvSpPr>
            <a:spLocks noGrp="1"/>
          </p:cNvSpPr>
          <p:nvPr>
            <p:ph sz="quarter" idx="13"/>
          </p:nvPr>
        </p:nvSpPr>
        <p:spPr>
          <a:xfrm>
            <a:off x="457200" y="2394296"/>
            <a:ext cx="7162800" cy="800219"/>
          </a:xfrm>
        </p:spPr>
        <p:txBody>
          <a:bodyPr wrap="square">
            <a:spAutoFit/>
          </a:bodyPr>
          <a:lstStyle/>
          <a:p>
            <a:pPr>
              <a:spcBef>
                <a:spcPts val="0"/>
              </a:spcBef>
              <a:buNone/>
              <a:tabLst>
                <a:tab pos="182880" algn="l"/>
                <a:tab pos="457200" algn="l"/>
              </a:tabLst>
            </a:pPr>
            <a:r>
              <a:rPr lang="en-US" sz="2300" b="1" dirty="0" smtClean="0">
                <a:solidFill>
                  <a:schemeClr val="tx1"/>
                </a:solidFill>
                <a:latin typeface="Times New Roman" pitchFamily="18" charset="0"/>
                <a:cs typeface="Times New Roman" pitchFamily="18" charset="0"/>
              </a:rPr>
              <a:t>6. </a:t>
            </a:r>
            <a:r>
              <a:rPr lang="en-US" sz="2300" dirty="0" smtClean="0">
                <a:solidFill>
                  <a:schemeClr val="tx1"/>
                </a:solidFill>
                <a:latin typeface="Times New Roman" pitchFamily="18" charset="0"/>
                <a:cs typeface="Times New Roman" pitchFamily="18" charset="0"/>
              </a:rPr>
              <a:t>	</a:t>
            </a:r>
            <a:r>
              <a:rPr lang="en-US" sz="2300" dirty="0" smtClean="0">
                <a:solidFill>
                  <a:schemeClr val="tx1"/>
                </a:solidFill>
                <a:latin typeface="Times New Roman" pitchFamily="18" charset="0"/>
              </a:rPr>
              <a:t> The diagram below, not drawn to scale, shows a</a:t>
            </a:r>
            <a:br>
              <a:rPr lang="en-US" sz="2300" dirty="0" smtClean="0">
                <a:solidFill>
                  <a:schemeClr val="tx1"/>
                </a:solidFill>
                <a:latin typeface="Times New Roman" pitchFamily="18" charset="0"/>
              </a:rPr>
            </a:br>
            <a:r>
              <a:rPr lang="en-US" sz="2300" dirty="0" smtClean="0">
                <a:solidFill>
                  <a:schemeClr val="tx1"/>
                </a:solidFill>
                <a:latin typeface="Times New Roman" pitchFamily="18" charset="0"/>
              </a:rPr>
              <a:t>   quadrilateral </a:t>
            </a:r>
            <a:r>
              <a:rPr lang="en-US" sz="2300" i="1" dirty="0" smtClean="0">
                <a:solidFill>
                  <a:schemeClr val="tx1"/>
                </a:solidFill>
                <a:latin typeface="Times New Roman" pitchFamily="18" charset="0"/>
              </a:rPr>
              <a:t>KLMN</a:t>
            </a:r>
            <a:r>
              <a:rPr lang="en-US" sz="2300" dirty="0" smtClean="0">
                <a:solidFill>
                  <a:schemeClr val="tx1"/>
                </a:solidFill>
                <a:latin typeface="Times New Roman" pitchFamily="18" charset="0"/>
              </a:rPr>
              <a:t>.</a:t>
            </a:r>
          </a:p>
        </p:txBody>
      </p:sp>
      <p:pic>
        <p:nvPicPr>
          <p:cNvPr id="19" name="Picture 2" descr="\\172.16.2.26\Conver\CARRIBEAN\MATHEMATICS_VOL-1_PPT_DESIGN\Incoming\Volume_01\Equations\Revision_Exam_4_Paper_2\f02-17.jpg"/>
          <p:cNvPicPr>
            <a:picLocks noChangeAspect="1" noChangeArrowheads="1"/>
          </p:cNvPicPr>
          <p:nvPr/>
        </p:nvPicPr>
        <p:blipFill>
          <a:blip r:embed="rId4" cstate="print"/>
          <a:srcRect/>
          <a:stretch>
            <a:fillRect/>
          </a:stretch>
        </p:blipFill>
        <p:spPr bwMode="auto">
          <a:xfrm>
            <a:off x="2485104" y="3239872"/>
            <a:ext cx="2836926" cy="1484528"/>
          </a:xfrm>
          <a:prstGeom prst="rect">
            <a:avLst/>
          </a:prstGeom>
          <a:noFill/>
        </p:spPr>
      </p:pic>
    </p:spTree>
    <p:extLst>
      <p:ext uri="{BB962C8B-B14F-4D97-AF65-F5344CB8AC3E}">
        <p14:creationId xmlns:p14="http://schemas.microsoft.com/office/powerpoint/2010/main" xmlns="" val="71451342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withEffect">
                                  <p:stCondLst>
                                    <p:cond delay="0"/>
                                  </p:stCondLst>
                                  <p:childTnLst>
                                    <p:set>
                                      <p:cBhvr>
                                        <p:cTn id="6" dur="1" fill="hold">
                                          <p:stCondLst>
                                            <p:cond delay="0"/>
                                          </p:stCondLst>
                                        </p:cTn>
                                        <p:tgtEl>
                                          <p:spTgt spid="18">
                                            <p:txEl>
                                              <p:pRg st="0" end="0"/>
                                            </p:txEl>
                                          </p:spTgt>
                                        </p:tgtEl>
                                        <p:attrNameLst>
                                          <p:attrName>style.visibility</p:attrName>
                                        </p:attrNameLst>
                                      </p:cBhvr>
                                      <p:to>
                                        <p:strVal val="visible"/>
                                      </p:to>
                                    </p:set>
                                    <p:anim calcmode="lin" valueType="num">
                                      <p:cBhvr>
                                        <p:cTn id="7" dur="500" fill="hold"/>
                                        <p:tgtEl>
                                          <p:spTgt spid="18">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18">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18">
                                            <p:txEl>
                                              <p:pRg st="0" end="0"/>
                                            </p:txEl>
                                          </p:spTgt>
                                        </p:tgtEl>
                                      </p:cBhvr>
                                    </p:animEffect>
                                  </p:childTnLst>
                                </p:cTn>
                              </p:par>
                              <p:par>
                                <p:cTn id="10" presetID="53" presetClass="entr" presetSubtype="0" fill="hold" grpId="0" nodeType="withEffect">
                                  <p:stCondLst>
                                    <p:cond delay="0"/>
                                  </p:stCondLst>
                                  <p:childTnLst>
                                    <p:set>
                                      <p:cBhvr>
                                        <p:cTn id="11" dur="1" fill="hold">
                                          <p:stCondLst>
                                            <p:cond delay="0"/>
                                          </p:stCondLst>
                                        </p:cTn>
                                        <p:tgtEl>
                                          <p:spTgt spid="16"/>
                                        </p:tgtEl>
                                        <p:attrNameLst>
                                          <p:attrName>style.visibility</p:attrName>
                                        </p:attrNameLst>
                                      </p:cBhvr>
                                      <p:to>
                                        <p:strVal val="visible"/>
                                      </p:to>
                                    </p:set>
                                    <p:anim calcmode="lin" valueType="num">
                                      <p:cBhvr>
                                        <p:cTn id="12" dur="500" fill="hold"/>
                                        <p:tgtEl>
                                          <p:spTgt spid="16"/>
                                        </p:tgtEl>
                                        <p:attrNameLst>
                                          <p:attrName>ppt_w</p:attrName>
                                        </p:attrNameLst>
                                      </p:cBhvr>
                                      <p:tavLst>
                                        <p:tav tm="0">
                                          <p:val>
                                            <p:fltVal val="0"/>
                                          </p:val>
                                        </p:tav>
                                        <p:tav tm="100000">
                                          <p:val>
                                            <p:strVal val="#ppt_w"/>
                                          </p:val>
                                        </p:tav>
                                      </p:tavLst>
                                    </p:anim>
                                    <p:anim calcmode="lin" valueType="num">
                                      <p:cBhvr>
                                        <p:cTn id="13" dur="500" fill="hold"/>
                                        <p:tgtEl>
                                          <p:spTgt spid="16"/>
                                        </p:tgtEl>
                                        <p:attrNameLst>
                                          <p:attrName>ppt_h</p:attrName>
                                        </p:attrNameLst>
                                      </p:cBhvr>
                                      <p:tavLst>
                                        <p:tav tm="0">
                                          <p:val>
                                            <p:fltVal val="0"/>
                                          </p:val>
                                        </p:tav>
                                        <p:tav tm="100000">
                                          <p:val>
                                            <p:strVal val="#ppt_h"/>
                                          </p:val>
                                        </p:tav>
                                      </p:tavLst>
                                    </p:anim>
                                    <p:animEffect transition="in" filter="fade">
                                      <p:cBhvr>
                                        <p:cTn id="14" dur="500"/>
                                        <p:tgtEl>
                                          <p:spTgt spid="16"/>
                                        </p:tgtEl>
                                      </p:cBhvr>
                                    </p:animEffect>
                                  </p:childTnLst>
                                </p:cTn>
                              </p:par>
                              <p:par>
                                <p:cTn id="15" presetID="53" presetClass="entr" presetSubtype="0" fill="hold" nodeType="withEffect">
                                  <p:stCondLst>
                                    <p:cond delay="0"/>
                                  </p:stCondLst>
                                  <p:childTnLst>
                                    <p:set>
                                      <p:cBhvr>
                                        <p:cTn id="16" dur="1" fill="hold">
                                          <p:stCondLst>
                                            <p:cond delay="0"/>
                                          </p:stCondLst>
                                        </p:cTn>
                                        <p:tgtEl>
                                          <p:spTgt spid="19"/>
                                        </p:tgtEl>
                                        <p:attrNameLst>
                                          <p:attrName>style.visibility</p:attrName>
                                        </p:attrNameLst>
                                      </p:cBhvr>
                                      <p:to>
                                        <p:strVal val="visible"/>
                                      </p:to>
                                    </p:set>
                                    <p:anim calcmode="lin" valueType="num">
                                      <p:cBhvr>
                                        <p:cTn id="17" dur="500" fill="hold"/>
                                        <p:tgtEl>
                                          <p:spTgt spid="19"/>
                                        </p:tgtEl>
                                        <p:attrNameLst>
                                          <p:attrName>ppt_w</p:attrName>
                                        </p:attrNameLst>
                                      </p:cBhvr>
                                      <p:tavLst>
                                        <p:tav tm="0">
                                          <p:val>
                                            <p:fltVal val="0"/>
                                          </p:val>
                                        </p:tav>
                                        <p:tav tm="100000">
                                          <p:val>
                                            <p:strVal val="#ppt_w"/>
                                          </p:val>
                                        </p:tav>
                                      </p:tavLst>
                                    </p:anim>
                                    <p:anim calcmode="lin" valueType="num">
                                      <p:cBhvr>
                                        <p:cTn id="18" dur="500" fill="hold"/>
                                        <p:tgtEl>
                                          <p:spTgt spid="19"/>
                                        </p:tgtEl>
                                        <p:attrNameLst>
                                          <p:attrName>ppt_h</p:attrName>
                                        </p:attrNameLst>
                                      </p:cBhvr>
                                      <p:tavLst>
                                        <p:tav tm="0">
                                          <p:val>
                                            <p:fltVal val="0"/>
                                          </p:val>
                                        </p:tav>
                                        <p:tav tm="100000">
                                          <p:val>
                                            <p:strVal val="#ppt_h"/>
                                          </p:val>
                                        </p:tav>
                                      </p:tavLst>
                                    </p:anim>
                                    <p:animEffect transition="in" filter="fade">
                                      <p:cBhvr>
                                        <p:cTn id="19" dur="500"/>
                                        <p:tgtEl>
                                          <p:spTgt spid="19"/>
                                        </p:tgtEl>
                                      </p:cBhvr>
                                    </p:animEffect>
                                  </p:childTnLst>
                                </p:cTn>
                              </p:par>
                            </p:childTnLst>
                          </p:cTn>
                        </p:par>
                      </p:childTnLst>
                    </p:cTn>
                  </p:par>
                  <p:par>
                    <p:cTn id="20" fill="hold">
                      <p:stCondLst>
                        <p:cond delay="indefinite"/>
                      </p:stCondLst>
                      <p:childTnLst>
                        <p:par>
                          <p:cTn id="21" fill="hold">
                            <p:stCondLst>
                              <p:cond delay="0"/>
                            </p:stCondLst>
                            <p:childTnLst>
                              <p:par>
                                <p:cTn id="22" presetID="53" presetClass="entr" presetSubtype="0" fill="hold" grpId="0" nodeType="clickEffect">
                                  <p:stCondLst>
                                    <p:cond delay="0"/>
                                  </p:stCondLst>
                                  <p:childTnLst>
                                    <p:set>
                                      <p:cBhvr>
                                        <p:cTn id="23" dur="1" fill="hold">
                                          <p:stCondLst>
                                            <p:cond delay="0"/>
                                          </p:stCondLst>
                                        </p:cTn>
                                        <p:tgtEl>
                                          <p:spTgt spid="11">
                                            <p:txEl>
                                              <p:pRg st="0" end="0"/>
                                            </p:txEl>
                                          </p:spTgt>
                                        </p:tgtEl>
                                        <p:attrNameLst>
                                          <p:attrName>style.visibility</p:attrName>
                                        </p:attrNameLst>
                                      </p:cBhvr>
                                      <p:to>
                                        <p:strVal val="visible"/>
                                      </p:to>
                                    </p:set>
                                    <p:anim calcmode="lin" valueType="num">
                                      <p:cBhvr>
                                        <p:cTn id="24" dur="500" fill="hold"/>
                                        <p:tgtEl>
                                          <p:spTgt spid="11">
                                            <p:txEl>
                                              <p:pRg st="0" end="0"/>
                                            </p:txEl>
                                          </p:spTgt>
                                        </p:tgtEl>
                                        <p:attrNameLst>
                                          <p:attrName>ppt_w</p:attrName>
                                        </p:attrNameLst>
                                      </p:cBhvr>
                                      <p:tavLst>
                                        <p:tav tm="0">
                                          <p:val>
                                            <p:fltVal val="0"/>
                                          </p:val>
                                        </p:tav>
                                        <p:tav tm="100000">
                                          <p:val>
                                            <p:strVal val="#ppt_w"/>
                                          </p:val>
                                        </p:tav>
                                      </p:tavLst>
                                    </p:anim>
                                    <p:anim calcmode="lin" valueType="num">
                                      <p:cBhvr>
                                        <p:cTn id="25" dur="500" fill="hold"/>
                                        <p:tgtEl>
                                          <p:spTgt spid="11">
                                            <p:txEl>
                                              <p:pRg st="0" end="0"/>
                                            </p:txEl>
                                          </p:spTgt>
                                        </p:tgtEl>
                                        <p:attrNameLst>
                                          <p:attrName>ppt_h</p:attrName>
                                        </p:attrNameLst>
                                      </p:cBhvr>
                                      <p:tavLst>
                                        <p:tav tm="0">
                                          <p:val>
                                            <p:fltVal val="0"/>
                                          </p:val>
                                        </p:tav>
                                        <p:tav tm="100000">
                                          <p:val>
                                            <p:strVal val="#ppt_h"/>
                                          </p:val>
                                        </p:tav>
                                      </p:tavLst>
                                    </p:anim>
                                    <p:animEffect transition="in" filter="fade">
                                      <p:cBhvr>
                                        <p:cTn id="26" dur="500"/>
                                        <p:tgtEl>
                                          <p:spTgt spid="11">
                                            <p:txEl>
                                              <p:pRg st="0" end="0"/>
                                            </p:txEl>
                                          </p:spTgt>
                                        </p:tgtEl>
                                      </p:cBhvr>
                                    </p:animEffect>
                                  </p:childTnLst>
                                </p:cTn>
                              </p:par>
                              <p:par>
                                <p:cTn id="27" presetID="53" presetClass="entr" presetSubtype="0" fill="hold" grpId="0" nodeType="withEffect">
                                  <p:stCondLst>
                                    <p:cond delay="0"/>
                                  </p:stCondLst>
                                  <p:childTnLst>
                                    <p:set>
                                      <p:cBhvr>
                                        <p:cTn id="28" dur="1" fill="hold">
                                          <p:stCondLst>
                                            <p:cond delay="0"/>
                                          </p:stCondLst>
                                        </p:cTn>
                                        <p:tgtEl>
                                          <p:spTgt spid="8">
                                            <p:txEl>
                                              <p:pRg st="0" end="0"/>
                                            </p:txEl>
                                          </p:spTgt>
                                        </p:tgtEl>
                                        <p:attrNameLst>
                                          <p:attrName>style.visibility</p:attrName>
                                        </p:attrNameLst>
                                      </p:cBhvr>
                                      <p:to>
                                        <p:strVal val="visible"/>
                                      </p:to>
                                    </p:set>
                                    <p:anim calcmode="lin" valueType="num">
                                      <p:cBhvr>
                                        <p:cTn id="29" dur="500" fill="hold"/>
                                        <p:tgtEl>
                                          <p:spTgt spid="8">
                                            <p:txEl>
                                              <p:pRg st="0" end="0"/>
                                            </p:txEl>
                                          </p:spTgt>
                                        </p:tgtEl>
                                        <p:attrNameLst>
                                          <p:attrName>ppt_w</p:attrName>
                                        </p:attrNameLst>
                                      </p:cBhvr>
                                      <p:tavLst>
                                        <p:tav tm="0">
                                          <p:val>
                                            <p:fltVal val="0"/>
                                          </p:val>
                                        </p:tav>
                                        <p:tav tm="100000">
                                          <p:val>
                                            <p:strVal val="#ppt_w"/>
                                          </p:val>
                                        </p:tav>
                                      </p:tavLst>
                                    </p:anim>
                                    <p:anim calcmode="lin" valueType="num">
                                      <p:cBhvr>
                                        <p:cTn id="30" dur="500" fill="hold"/>
                                        <p:tgtEl>
                                          <p:spTgt spid="8">
                                            <p:txEl>
                                              <p:pRg st="0" end="0"/>
                                            </p:txEl>
                                          </p:spTgt>
                                        </p:tgtEl>
                                        <p:attrNameLst>
                                          <p:attrName>ppt_h</p:attrName>
                                        </p:attrNameLst>
                                      </p:cBhvr>
                                      <p:tavLst>
                                        <p:tav tm="0">
                                          <p:val>
                                            <p:fltVal val="0"/>
                                          </p:val>
                                        </p:tav>
                                        <p:tav tm="100000">
                                          <p:val>
                                            <p:strVal val="#ppt_h"/>
                                          </p:val>
                                        </p:tav>
                                      </p:tavLst>
                                    </p:anim>
                                    <p:animEffect transition="in" filter="fade">
                                      <p:cBhvr>
                                        <p:cTn id="31" dur="500"/>
                                        <p:tgtEl>
                                          <p:spTgt spid="8">
                                            <p:txEl>
                                              <p:pRg st="0" end="0"/>
                                            </p:txEl>
                                          </p:spTgt>
                                        </p:tgtEl>
                                      </p:cBhvr>
                                    </p:animEffect>
                                  </p:childTnLst>
                                </p:cTn>
                              </p:par>
                              <p:par>
                                <p:cTn id="32" presetID="53" presetClass="entr" presetSubtype="0" fill="hold" grpId="0" nodeType="withEffect">
                                  <p:stCondLst>
                                    <p:cond delay="0"/>
                                  </p:stCondLst>
                                  <p:childTnLst>
                                    <p:set>
                                      <p:cBhvr>
                                        <p:cTn id="33" dur="1" fill="hold">
                                          <p:stCondLst>
                                            <p:cond delay="0"/>
                                          </p:stCondLst>
                                        </p:cTn>
                                        <p:tgtEl>
                                          <p:spTgt spid="12">
                                            <p:txEl>
                                              <p:pRg st="0" end="0"/>
                                            </p:txEl>
                                          </p:spTgt>
                                        </p:tgtEl>
                                        <p:attrNameLst>
                                          <p:attrName>style.visibility</p:attrName>
                                        </p:attrNameLst>
                                      </p:cBhvr>
                                      <p:to>
                                        <p:strVal val="visible"/>
                                      </p:to>
                                    </p:set>
                                    <p:anim calcmode="lin" valueType="num">
                                      <p:cBhvr>
                                        <p:cTn id="34" dur="500" fill="hold"/>
                                        <p:tgtEl>
                                          <p:spTgt spid="12">
                                            <p:txEl>
                                              <p:pRg st="0" end="0"/>
                                            </p:txEl>
                                          </p:spTgt>
                                        </p:tgtEl>
                                        <p:attrNameLst>
                                          <p:attrName>ppt_w</p:attrName>
                                        </p:attrNameLst>
                                      </p:cBhvr>
                                      <p:tavLst>
                                        <p:tav tm="0">
                                          <p:val>
                                            <p:fltVal val="0"/>
                                          </p:val>
                                        </p:tav>
                                        <p:tav tm="100000">
                                          <p:val>
                                            <p:strVal val="#ppt_w"/>
                                          </p:val>
                                        </p:tav>
                                      </p:tavLst>
                                    </p:anim>
                                    <p:anim calcmode="lin" valueType="num">
                                      <p:cBhvr>
                                        <p:cTn id="35" dur="500" fill="hold"/>
                                        <p:tgtEl>
                                          <p:spTgt spid="12">
                                            <p:txEl>
                                              <p:pRg st="0" end="0"/>
                                            </p:txEl>
                                          </p:spTgt>
                                        </p:tgtEl>
                                        <p:attrNameLst>
                                          <p:attrName>ppt_h</p:attrName>
                                        </p:attrNameLst>
                                      </p:cBhvr>
                                      <p:tavLst>
                                        <p:tav tm="0">
                                          <p:val>
                                            <p:fltVal val="0"/>
                                          </p:val>
                                        </p:tav>
                                        <p:tav tm="100000">
                                          <p:val>
                                            <p:strVal val="#ppt_h"/>
                                          </p:val>
                                        </p:tav>
                                      </p:tavLst>
                                    </p:anim>
                                    <p:animEffect transition="in" filter="fade">
                                      <p:cBhvr>
                                        <p:cTn id="36" dur="500"/>
                                        <p:tgtEl>
                                          <p:spTgt spid="12">
                                            <p:txEl>
                                              <p:pRg st="0" end="0"/>
                                            </p:txEl>
                                          </p:spTgt>
                                        </p:tgtEl>
                                      </p:cBhvr>
                                    </p:animEffect>
                                  </p:childTnLst>
                                </p:cTn>
                              </p:par>
                            </p:childTnLst>
                          </p:cTn>
                        </p:par>
                      </p:childTnLst>
                    </p:cTn>
                  </p:par>
                  <p:par>
                    <p:cTn id="37" fill="hold">
                      <p:stCondLst>
                        <p:cond delay="indefinite"/>
                      </p:stCondLst>
                      <p:childTnLst>
                        <p:par>
                          <p:cTn id="38" fill="hold">
                            <p:stCondLst>
                              <p:cond delay="0"/>
                            </p:stCondLst>
                            <p:childTnLst>
                              <p:par>
                                <p:cTn id="39" presetID="53" presetClass="entr" presetSubtype="0" fill="hold" grpId="0" nodeType="clickEffect">
                                  <p:stCondLst>
                                    <p:cond delay="0"/>
                                  </p:stCondLst>
                                  <p:childTnLst>
                                    <p:set>
                                      <p:cBhvr>
                                        <p:cTn id="40" dur="1" fill="hold">
                                          <p:stCondLst>
                                            <p:cond delay="0"/>
                                          </p:stCondLst>
                                        </p:cTn>
                                        <p:tgtEl>
                                          <p:spTgt spid="10"/>
                                        </p:tgtEl>
                                        <p:attrNameLst>
                                          <p:attrName>style.visibility</p:attrName>
                                        </p:attrNameLst>
                                      </p:cBhvr>
                                      <p:to>
                                        <p:strVal val="visible"/>
                                      </p:to>
                                    </p:set>
                                    <p:anim calcmode="lin" valueType="num">
                                      <p:cBhvr>
                                        <p:cTn id="41" dur="500" fill="hold"/>
                                        <p:tgtEl>
                                          <p:spTgt spid="10"/>
                                        </p:tgtEl>
                                        <p:attrNameLst>
                                          <p:attrName>ppt_w</p:attrName>
                                        </p:attrNameLst>
                                      </p:cBhvr>
                                      <p:tavLst>
                                        <p:tav tm="0">
                                          <p:val>
                                            <p:fltVal val="0"/>
                                          </p:val>
                                        </p:tav>
                                        <p:tav tm="100000">
                                          <p:val>
                                            <p:strVal val="#ppt_w"/>
                                          </p:val>
                                        </p:tav>
                                      </p:tavLst>
                                    </p:anim>
                                    <p:anim calcmode="lin" valueType="num">
                                      <p:cBhvr>
                                        <p:cTn id="42" dur="500" fill="hold"/>
                                        <p:tgtEl>
                                          <p:spTgt spid="10"/>
                                        </p:tgtEl>
                                        <p:attrNameLst>
                                          <p:attrName>ppt_h</p:attrName>
                                        </p:attrNameLst>
                                      </p:cBhvr>
                                      <p:tavLst>
                                        <p:tav tm="0">
                                          <p:val>
                                            <p:fltVal val="0"/>
                                          </p:val>
                                        </p:tav>
                                        <p:tav tm="100000">
                                          <p:val>
                                            <p:strVal val="#ppt_h"/>
                                          </p:val>
                                        </p:tav>
                                      </p:tavLst>
                                    </p:anim>
                                    <p:animEffect transition="in" filter="fade">
                                      <p:cBhvr>
                                        <p:cTn id="43"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build="p"/>
      <p:bldP spid="16" grpId="0"/>
      <p:bldP spid="10" grpId="0" animBg="1"/>
      <p:bldP spid="8" grpId="0" build="p"/>
      <p:bldP spid="12" grpId="0" build="p"/>
      <p:bldP spid="18" grpId="0" build="p"/>
    </p:bldLst>
  </p:timing>
</p:sld>
</file>

<file path=ppt/slides/slide7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Box 5"/>
          <p:cNvSpPr txBox="1"/>
          <p:nvPr/>
        </p:nvSpPr>
        <p:spPr>
          <a:xfrm>
            <a:off x="304800" y="3276600"/>
            <a:ext cx="6477000" cy="446276"/>
          </a:xfrm>
          <a:prstGeom prst="rect">
            <a:avLst/>
          </a:prstGeom>
          <a:noFill/>
        </p:spPr>
        <p:txBody>
          <a:bodyPr wrap="square" rtlCol="0">
            <a:spAutoFit/>
          </a:bodyPr>
          <a:lstStyle/>
          <a:p>
            <a:pPr>
              <a:tabLst>
                <a:tab pos="344488" algn="l"/>
              </a:tabLst>
            </a:pPr>
            <a:r>
              <a:rPr lang="en-US" sz="2300" b="1" dirty="0" smtClean="0">
                <a:latin typeface="Times New Roman" pitchFamily="18" charset="0"/>
              </a:rPr>
              <a:t>6.</a:t>
            </a:r>
            <a:r>
              <a:rPr lang="en-US" sz="2300" dirty="0" smtClean="0">
                <a:latin typeface="Times New Roman" pitchFamily="18" charset="0"/>
              </a:rPr>
              <a:t>	(b)  (</a:t>
            </a:r>
            <a:r>
              <a:rPr lang="en-US" sz="2300" dirty="0" err="1" smtClean="0">
                <a:latin typeface="Times New Roman" pitchFamily="18" charset="0"/>
              </a:rPr>
              <a:t>i</a:t>
            </a:r>
            <a:r>
              <a:rPr lang="en-US" sz="2300" dirty="0" smtClean="0">
                <a:latin typeface="Times New Roman" pitchFamily="18" charset="0"/>
              </a:rPr>
              <a:t>)  The length of </a:t>
            </a:r>
            <a:r>
              <a:rPr lang="en-US" sz="2300" i="1" dirty="0" smtClean="0">
                <a:latin typeface="Times New Roman" pitchFamily="18" charset="0"/>
              </a:rPr>
              <a:t>ML</a:t>
            </a:r>
            <a:r>
              <a:rPr lang="en-US" sz="2300" dirty="0" smtClean="0">
                <a:latin typeface="Times New Roman" pitchFamily="18" charset="0"/>
              </a:rPr>
              <a:t> = 5 cm.</a:t>
            </a:r>
            <a:endParaRPr lang="en-US" sz="2300" dirty="0">
              <a:latin typeface="Times New Roman" pitchFamily="18" charset="0"/>
            </a:endParaRPr>
          </a:p>
        </p:txBody>
      </p:sp>
      <p:sp>
        <p:nvSpPr>
          <p:cNvPr id="7" name="TextBox 6"/>
          <p:cNvSpPr txBox="1"/>
          <p:nvPr/>
        </p:nvSpPr>
        <p:spPr>
          <a:xfrm>
            <a:off x="1059424" y="4125724"/>
            <a:ext cx="4343400" cy="446276"/>
          </a:xfrm>
          <a:prstGeom prst="rect">
            <a:avLst/>
          </a:prstGeom>
          <a:noFill/>
        </p:spPr>
        <p:txBody>
          <a:bodyPr wrap="square" rtlCol="0">
            <a:spAutoFit/>
          </a:bodyPr>
          <a:lstStyle/>
          <a:p>
            <a:pPr>
              <a:tabLst>
                <a:tab pos="344488" algn="l"/>
              </a:tabLst>
            </a:pPr>
            <a:r>
              <a:rPr lang="en-US" sz="2300" dirty="0" smtClean="0">
                <a:latin typeface="Times New Roman" pitchFamily="18" charset="0"/>
              </a:rPr>
              <a:t>(ii)  The size of angle </a:t>
            </a:r>
            <a:r>
              <a:rPr lang="en-US" sz="2300" i="1" dirty="0" smtClean="0">
                <a:latin typeface="Times New Roman" pitchFamily="18" charset="0"/>
              </a:rPr>
              <a:t>KLM</a:t>
            </a:r>
            <a:r>
              <a:rPr lang="en-US" sz="2300" dirty="0" smtClean="0">
                <a:latin typeface="Times New Roman" pitchFamily="18" charset="0"/>
              </a:rPr>
              <a:t> = 53.1</a:t>
            </a:r>
            <a:r>
              <a:rPr lang="en-US" sz="2300" dirty="0" smtClean="0">
                <a:latin typeface="Times New Roman" pitchFamily="18" charset="0"/>
                <a:sym typeface="Symbol"/>
              </a:rPr>
              <a:t></a:t>
            </a:r>
            <a:endParaRPr lang="en-US" sz="2300" dirty="0">
              <a:latin typeface="Times New Roman" pitchFamily="18" charset="0"/>
            </a:endParaRPr>
          </a:p>
        </p:txBody>
      </p:sp>
      <p:sp>
        <p:nvSpPr>
          <p:cNvPr id="4" name="TextBox 3"/>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4 Paper 2</a:t>
            </a:r>
          </a:p>
        </p:txBody>
      </p:sp>
    </p:spTree>
    <p:extLst>
      <p:ext uri="{BB962C8B-B14F-4D97-AF65-F5344CB8AC3E}">
        <p14:creationId xmlns:p14="http://schemas.microsoft.com/office/powerpoint/2010/main" xmlns="" val="186244745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500" fill="hold"/>
                                        <p:tgtEl>
                                          <p:spTgt spid="6"/>
                                        </p:tgtEl>
                                        <p:attrNameLst>
                                          <p:attrName>ppt_w</p:attrName>
                                        </p:attrNameLst>
                                      </p:cBhvr>
                                      <p:tavLst>
                                        <p:tav tm="0">
                                          <p:val>
                                            <p:fltVal val="0"/>
                                          </p:val>
                                        </p:tav>
                                        <p:tav tm="100000">
                                          <p:val>
                                            <p:strVal val="#ppt_w"/>
                                          </p:val>
                                        </p:tav>
                                      </p:tavLst>
                                    </p:anim>
                                    <p:anim calcmode="lin" valueType="num">
                                      <p:cBhvr>
                                        <p:cTn id="8" dur="500" fill="hold"/>
                                        <p:tgtEl>
                                          <p:spTgt spid="6"/>
                                        </p:tgtEl>
                                        <p:attrNameLst>
                                          <p:attrName>ppt_h</p:attrName>
                                        </p:attrNameLst>
                                      </p:cBhvr>
                                      <p:tavLst>
                                        <p:tav tm="0">
                                          <p:val>
                                            <p:fltVal val="0"/>
                                          </p:val>
                                        </p:tav>
                                        <p:tav tm="100000">
                                          <p:val>
                                            <p:strVal val="#ppt_h"/>
                                          </p:val>
                                        </p:tav>
                                      </p:tavLst>
                                    </p:anim>
                                  </p:childTnLst>
                                </p:cTn>
                              </p:par>
                              <p:par>
                                <p:cTn id="9" presetID="23" presetClass="entr" presetSubtype="16" fill="hold" grpId="0" nodeType="withEffect">
                                  <p:stCondLst>
                                    <p:cond delay="0"/>
                                  </p:stCondLst>
                                  <p:childTnLst>
                                    <p:set>
                                      <p:cBhvr>
                                        <p:cTn id="10" dur="1" fill="hold">
                                          <p:stCondLst>
                                            <p:cond delay="0"/>
                                          </p:stCondLst>
                                        </p:cTn>
                                        <p:tgtEl>
                                          <p:spTgt spid="7"/>
                                        </p:tgtEl>
                                        <p:attrNameLst>
                                          <p:attrName>style.visibility</p:attrName>
                                        </p:attrNameLst>
                                      </p:cBhvr>
                                      <p:to>
                                        <p:strVal val="visible"/>
                                      </p:to>
                                    </p:set>
                                    <p:anim calcmode="lin" valueType="num">
                                      <p:cBhvr>
                                        <p:cTn id="11" dur="500" fill="hold"/>
                                        <p:tgtEl>
                                          <p:spTgt spid="7"/>
                                        </p:tgtEl>
                                        <p:attrNameLst>
                                          <p:attrName>ppt_w</p:attrName>
                                        </p:attrNameLst>
                                      </p:cBhvr>
                                      <p:tavLst>
                                        <p:tav tm="0">
                                          <p:val>
                                            <p:fltVal val="0"/>
                                          </p:val>
                                        </p:tav>
                                        <p:tav tm="100000">
                                          <p:val>
                                            <p:strVal val="#ppt_w"/>
                                          </p:val>
                                        </p:tav>
                                      </p:tavLst>
                                    </p:anim>
                                    <p:anim calcmode="lin" valueType="num">
                                      <p:cBhvr>
                                        <p:cTn id="12" dur="500" fill="hold"/>
                                        <p:tgtEl>
                                          <p:spTgt spid="7"/>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7" grpId="0"/>
    </p:bldLst>
  </p:timing>
</p:sld>
</file>

<file path=ppt/slides/slide7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Content Placeholder 10"/>
          <p:cNvSpPr>
            <a:spLocks noGrp="1"/>
          </p:cNvSpPr>
          <p:nvPr>
            <p:ph sz="quarter" idx="13"/>
          </p:nvPr>
        </p:nvSpPr>
        <p:spPr>
          <a:xfrm>
            <a:off x="457200" y="5105400"/>
            <a:ext cx="7162800" cy="446276"/>
          </a:xfrm>
        </p:spPr>
        <p:txBody>
          <a:bodyPr wrap="square">
            <a:spAutoFit/>
          </a:bodyPr>
          <a:lstStyle/>
          <a:p>
            <a:pPr>
              <a:spcBef>
                <a:spcPts val="0"/>
              </a:spcBef>
              <a:buNone/>
              <a:tabLst>
                <a:tab pos="182880" algn="l"/>
                <a:tab pos="457200" algn="l"/>
              </a:tabLst>
            </a:pPr>
            <a:r>
              <a:rPr lang="en-US" sz="2300" dirty="0" smtClean="0">
                <a:solidFill>
                  <a:schemeClr val="tx1"/>
                </a:solidFill>
                <a:latin typeface="Times New Roman" pitchFamily="18" charset="0"/>
                <a:cs typeface="Times New Roman" pitchFamily="18" charset="0"/>
              </a:rPr>
              <a:t>			(c)</a:t>
            </a:r>
            <a:r>
              <a:rPr lang="en-US" sz="2300" dirty="0" smtClean="0">
                <a:solidFill>
                  <a:schemeClr val="tx1"/>
                </a:solidFill>
                <a:latin typeface="Times New Roman" pitchFamily="18" charset="0"/>
              </a:rPr>
              <a:t>  State one reason why </a:t>
            </a:r>
            <a:r>
              <a:rPr lang="en-US" sz="2300" i="1" dirty="0" smtClean="0">
                <a:solidFill>
                  <a:schemeClr val="tx1"/>
                </a:solidFill>
                <a:latin typeface="Times New Roman" pitchFamily="18" charset="0"/>
              </a:rPr>
              <a:t>NM</a:t>
            </a:r>
            <a:r>
              <a:rPr lang="en-US" sz="2300" dirty="0" smtClean="0">
                <a:solidFill>
                  <a:schemeClr val="tx1"/>
                </a:solidFill>
                <a:latin typeface="Times New Roman" pitchFamily="18" charset="0"/>
              </a:rPr>
              <a:t> is parallel to </a:t>
            </a:r>
            <a:r>
              <a:rPr lang="en-US" sz="2300" i="1" dirty="0" smtClean="0">
                <a:solidFill>
                  <a:schemeClr val="tx1"/>
                </a:solidFill>
                <a:latin typeface="Times New Roman" pitchFamily="18" charset="0"/>
              </a:rPr>
              <a:t>KL</a:t>
            </a:r>
            <a:r>
              <a:rPr lang="en-US" sz="2300" dirty="0" smtClean="0">
                <a:solidFill>
                  <a:schemeClr val="tx1"/>
                </a:solidFill>
                <a:latin typeface="Times New Roman" pitchFamily="18" charset="0"/>
              </a:rPr>
              <a:t>.</a:t>
            </a:r>
          </a:p>
        </p:txBody>
      </p:sp>
      <p:sp>
        <p:nvSpPr>
          <p:cNvPr id="16" name="Rectangle 15"/>
          <p:cNvSpPr/>
          <p:nvPr/>
        </p:nvSpPr>
        <p:spPr>
          <a:xfrm>
            <a:off x="6781800" y="5115791"/>
            <a:ext cx="1322798" cy="446276"/>
          </a:xfrm>
          <a:prstGeom prst="rect">
            <a:avLst/>
          </a:prstGeom>
        </p:spPr>
        <p:txBody>
          <a:bodyPr wrap="none">
            <a:spAutoFit/>
          </a:bodyPr>
          <a:lstStyle/>
          <a:p>
            <a:r>
              <a:rPr lang="en-US" sz="2300" dirty="0" smtClean="0">
                <a:latin typeface="Times New Roman" pitchFamily="18" charset="0"/>
              </a:rPr>
              <a:t>(2 marks)</a:t>
            </a:r>
            <a:endParaRPr lang="en-US" sz="2300" dirty="0">
              <a:latin typeface="Times New Roman" pitchFamily="18" charset="0"/>
            </a:endParaRPr>
          </a:p>
        </p:txBody>
      </p:sp>
      <p:sp>
        <p:nvSpPr>
          <p:cNvPr id="10" name="Notched Right Arrow 9"/>
          <p:cNvSpPr/>
          <p:nvPr/>
        </p:nvSpPr>
        <p:spPr>
          <a:xfrm>
            <a:off x="7162800" y="6019800"/>
            <a:ext cx="1782315" cy="685800"/>
          </a:xfrm>
          <a:prstGeom prst="notchedRightArrow">
            <a:avLst/>
          </a:prstGeom>
          <a:blipFill>
            <a:blip r:embed="rId2" cstate="print">
              <a:extLst>
                <a:ext uri="{BEBA8EAE-BF5A-486C-A8C5-ECC9F3942E4B}">
                  <a14:imgProps xmlns:a14="http://schemas.microsoft.com/office/drawing/2010/main" xmlns="">
                    <a14:imgLayer r:embed="rId3">
                      <a14:imgEffect>
                        <a14:brightnessContrast bright="-20000" contrast="-20000"/>
                      </a14:imgEffect>
                    </a14:imgLayer>
                  </a14:imgProps>
                </a:ex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ANSWER</a:t>
            </a:r>
            <a:endParaRPr lang="en-US" sz="2000" b="1" dirty="0">
              <a:latin typeface="Times New Roman" pitchFamily="18" charset="0"/>
              <a:cs typeface="Times New Roman" pitchFamily="18" charset="0"/>
            </a:endParaRPr>
          </a:p>
        </p:txBody>
      </p:sp>
      <p:sp>
        <p:nvSpPr>
          <p:cNvPr id="5" name="TextBox 4"/>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4 Paper 2</a:t>
            </a:r>
          </a:p>
        </p:txBody>
      </p:sp>
      <p:sp>
        <p:nvSpPr>
          <p:cNvPr id="6" name="Content Placeholder 10"/>
          <p:cNvSpPr>
            <a:spLocks noGrp="1"/>
          </p:cNvSpPr>
          <p:nvPr>
            <p:ph sz="quarter" idx="13"/>
          </p:nvPr>
        </p:nvSpPr>
        <p:spPr>
          <a:xfrm>
            <a:off x="457200" y="2590800"/>
            <a:ext cx="7162800" cy="800219"/>
          </a:xfrm>
        </p:spPr>
        <p:txBody>
          <a:bodyPr wrap="square">
            <a:spAutoFit/>
          </a:bodyPr>
          <a:lstStyle/>
          <a:p>
            <a:pPr>
              <a:spcBef>
                <a:spcPts val="0"/>
              </a:spcBef>
              <a:buNone/>
              <a:tabLst>
                <a:tab pos="182880" algn="l"/>
                <a:tab pos="457200" algn="l"/>
              </a:tabLst>
            </a:pPr>
            <a:r>
              <a:rPr lang="en-US" sz="2300" b="1" dirty="0" smtClean="0">
                <a:solidFill>
                  <a:schemeClr val="tx1"/>
                </a:solidFill>
                <a:latin typeface="Times New Roman" pitchFamily="18" charset="0"/>
                <a:cs typeface="Times New Roman" pitchFamily="18" charset="0"/>
              </a:rPr>
              <a:t>6. </a:t>
            </a:r>
            <a:r>
              <a:rPr lang="en-US" sz="2300" dirty="0" smtClean="0">
                <a:solidFill>
                  <a:schemeClr val="tx1"/>
                </a:solidFill>
                <a:latin typeface="Times New Roman" pitchFamily="18" charset="0"/>
                <a:cs typeface="Times New Roman" pitchFamily="18" charset="0"/>
              </a:rPr>
              <a:t>	</a:t>
            </a:r>
            <a:r>
              <a:rPr lang="en-US" sz="2300" dirty="0" smtClean="0">
                <a:solidFill>
                  <a:schemeClr val="tx1"/>
                </a:solidFill>
                <a:latin typeface="Times New Roman" pitchFamily="18" charset="0"/>
              </a:rPr>
              <a:t> The diagram below, not drawn to scale, shows a</a:t>
            </a:r>
            <a:br>
              <a:rPr lang="en-US" sz="2300" dirty="0" smtClean="0">
                <a:solidFill>
                  <a:schemeClr val="tx1"/>
                </a:solidFill>
                <a:latin typeface="Times New Roman" pitchFamily="18" charset="0"/>
              </a:rPr>
            </a:br>
            <a:r>
              <a:rPr lang="en-US" sz="2300" dirty="0" smtClean="0">
                <a:solidFill>
                  <a:schemeClr val="tx1"/>
                </a:solidFill>
                <a:latin typeface="Times New Roman" pitchFamily="18" charset="0"/>
              </a:rPr>
              <a:t>   quadrilateral </a:t>
            </a:r>
            <a:r>
              <a:rPr lang="en-US" sz="2300" i="1" dirty="0" smtClean="0">
                <a:solidFill>
                  <a:schemeClr val="tx1"/>
                </a:solidFill>
                <a:latin typeface="Times New Roman" pitchFamily="18" charset="0"/>
              </a:rPr>
              <a:t>KLMN</a:t>
            </a:r>
            <a:r>
              <a:rPr lang="en-US" sz="2300" dirty="0" smtClean="0">
                <a:solidFill>
                  <a:schemeClr val="tx1"/>
                </a:solidFill>
                <a:latin typeface="Times New Roman" pitchFamily="18" charset="0"/>
              </a:rPr>
              <a:t>.</a:t>
            </a:r>
          </a:p>
        </p:txBody>
      </p:sp>
      <p:pic>
        <p:nvPicPr>
          <p:cNvPr id="7" name="Picture 2" descr="\\172.16.2.26\Conver\CARRIBEAN\MATHEMATICS_VOL-1_PPT_DESIGN\Incoming\Volume_01\Equations\Revision_Exam_4_Paper_2\f02-17.jpg"/>
          <p:cNvPicPr>
            <a:picLocks noChangeAspect="1" noChangeArrowheads="1"/>
          </p:cNvPicPr>
          <p:nvPr/>
        </p:nvPicPr>
        <p:blipFill>
          <a:blip r:embed="rId4" cstate="print"/>
          <a:srcRect/>
          <a:stretch>
            <a:fillRect/>
          </a:stretch>
        </p:blipFill>
        <p:spPr bwMode="auto">
          <a:xfrm>
            <a:off x="2485104" y="3436376"/>
            <a:ext cx="2836926" cy="1484528"/>
          </a:xfrm>
          <a:prstGeom prst="rect">
            <a:avLst/>
          </a:prstGeom>
          <a:noFill/>
        </p:spPr>
      </p:pic>
    </p:spTree>
    <p:extLst>
      <p:ext uri="{BB962C8B-B14F-4D97-AF65-F5344CB8AC3E}">
        <p14:creationId xmlns:p14="http://schemas.microsoft.com/office/powerpoint/2010/main" xmlns="" val="71451342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withEffect">
                                  <p:stCondLst>
                                    <p:cond delay="0"/>
                                  </p:stCondLst>
                                  <p:childTnLst>
                                    <p:set>
                                      <p:cBhvr>
                                        <p:cTn id="6" dur="1" fill="hold">
                                          <p:stCondLst>
                                            <p:cond delay="0"/>
                                          </p:stCondLst>
                                        </p:cTn>
                                        <p:tgtEl>
                                          <p:spTgt spid="6">
                                            <p:txEl>
                                              <p:pRg st="0" end="0"/>
                                            </p:txEl>
                                          </p:spTgt>
                                        </p:tgtEl>
                                        <p:attrNameLst>
                                          <p:attrName>style.visibility</p:attrName>
                                        </p:attrNameLst>
                                      </p:cBhvr>
                                      <p:to>
                                        <p:strVal val="visible"/>
                                      </p:to>
                                    </p:set>
                                    <p:anim calcmode="lin" valueType="num">
                                      <p:cBhvr>
                                        <p:cTn id="7" dur="500" fill="hold"/>
                                        <p:tgtEl>
                                          <p:spTgt spid="6">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6">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6">
                                            <p:txEl>
                                              <p:pRg st="0" end="0"/>
                                            </p:txEl>
                                          </p:spTgt>
                                        </p:tgtEl>
                                      </p:cBhvr>
                                    </p:animEffect>
                                  </p:childTnLst>
                                </p:cTn>
                              </p:par>
                              <p:par>
                                <p:cTn id="10" presetID="53" presetClass="entr" presetSubtype="0" fill="hold" grpId="0" nodeType="withEffect">
                                  <p:stCondLst>
                                    <p:cond delay="0"/>
                                  </p:stCondLst>
                                  <p:childTnLst>
                                    <p:set>
                                      <p:cBhvr>
                                        <p:cTn id="11" dur="1" fill="hold">
                                          <p:stCondLst>
                                            <p:cond delay="0"/>
                                          </p:stCondLst>
                                        </p:cTn>
                                        <p:tgtEl>
                                          <p:spTgt spid="16"/>
                                        </p:tgtEl>
                                        <p:attrNameLst>
                                          <p:attrName>style.visibility</p:attrName>
                                        </p:attrNameLst>
                                      </p:cBhvr>
                                      <p:to>
                                        <p:strVal val="visible"/>
                                      </p:to>
                                    </p:set>
                                    <p:anim calcmode="lin" valueType="num">
                                      <p:cBhvr>
                                        <p:cTn id="12" dur="500" fill="hold"/>
                                        <p:tgtEl>
                                          <p:spTgt spid="16"/>
                                        </p:tgtEl>
                                        <p:attrNameLst>
                                          <p:attrName>ppt_w</p:attrName>
                                        </p:attrNameLst>
                                      </p:cBhvr>
                                      <p:tavLst>
                                        <p:tav tm="0">
                                          <p:val>
                                            <p:fltVal val="0"/>
                                          </p:val>
                                        </p:tav>
                                        <p:tav tm="100000">
                                          <p:val>
                                            <p:strVal val="#ppt_w"/>
                                          </p:val>
                                        </p:tav>
                                      </p:tavLst>
                                    </p:anim>
                                    <p:anim calcmode="lin" valueType="num">
                                      <p:cBhvr>
                                        <p:cTn id="13" dur="500" fill="hold"/>
                                        <p:tgtEl>
                                          <p:spTgt spid="16"/>
                                        </p:tgtEl>
                                        <p:attrNameLst>
                                          <p:attrName>ppt_h</p:attrName>
                                        </p:attrNameLst>
                                      </p:cBhvr>
                                      <p:tavLst>
                                        <p:tav tm="0">
                                          <p:val>
                                            <p:fltVal val="0"/>
                                          </p:val>
                                        </p:tav>
                                        <p:tav tm="100000">
                                          <p:val>
                                            <p:strVal val="#ppt_h"/>
                                          </p:val>
                                        </p:tav>
                                      </p:tavLst>
                                    </p:anim>
                                    <p:animEffect transition="in" filter="fade">
                                      <p:cBhvr>
                                        <p:cTn id="14" dur="500"/>
                                        <p:tgtEl>
                                          <p:spTgt spid="16"/>
                                        </p:tgtEl>
                                      </p:cBhvr>
                                    </p:animEffect>
                                  </p:childTnLst>
                                </p:cTn>
                              </p:par>
                              <p:par>
                                <p:cTn id="15" presetID="53" presetClass="entr" presetSubtype="0" fill="hold" nodeType="withEffect">
                                  <p:stCondLst>
                                    <p:cond delay="0"/>
                                  </p:stCondLst>
                                  <p:childTnLst>
                                    <p:set>
                                      <p:cBhvr>
                                        <p:cTn id="16" dur="1" fill="hold">
                                          <p:stCondLst>
                                            <p:cond delay="0"/>
                                          </p:stCondLst>
                                        </p:cTn>
                                        <p:tgtEl>
                                          <p:spTgt spid="7"/>
                                        </p:tgtEl>
                                        <p:attrNameLst>
                                          <p:attrName>style.visibility</p:attrName>
                                        </p:attrNameLst>
                                      </p:cBhvr>
                                      <p:to>
                                        <p:strVal val="visible"/>
                                      </p:to>
                                    </p:set>
                                    <p:anim calcmode="lin" valueType="num">
                                      <p:cBhvr>
                                        <p:cTn id="17" dur="500" fill="hold"/>
                                        <p:tgtEl>
                                          <p:spTgt spid="7"/>
                                        </p:tgtEl>
                                        <p:attrNameLst>
                                          <p:attrName>ppt_w</p:attrName>
                                        </p:attrNameLst>
                                      </p:cBhvr>
                                      <p:tavLst>
                                        <p:tav tm="0">
                                          <p:val>
                                            <p:fltVal val="0"/>
                                          </p:val>
                                        </p:tav>
                                        <p:tav tm="100000">
                                          <p:val>
                                            <p:strVal val="#ppt_w"/>
                                          </p:val>
                                        </p:tav>
                                      </p:tavLst>
                                    </p:anim>
                                    <p:anim calcmode="lin" valueType="num">
                                      <p:cBhvr>
                                        <p:cTn id="18" dur="500" fill="hold"/>
                                        <p:tgtEl>
                                          <p:spTgt spid="7"/>
                                        </p:tgtEl>
                                        <p:attrNameLst>
                                          <p:attrName>ppt_h</p:attrName>
                                        </p:attrNameLst>
                                      </p:cBhvr>
                                      <p:tavLst>
                                        <p:tav tm="0">
                                          <p:val>
                                            <p:fltVal val="0"/>
                                          </p:val>
                                        </p:tav>
                                        <p:tav tm="100000">
                                          <p:val>
                                            <p:strVal val="#ppt_h"/>
                                          </p:val>
                                        </p:tav>
                                      </p:tavLst>
                                    </p:anim>
                                    <p:animEffect transition="in" filter="fade">
                                      <p:cBhvr>
                                        <p:cTn id="19" dur="500"/>
                                        <p:tgtEl>
                                          <p:spTgt spid="7"/>
                                        </p:tgtEl>
                                      </p:cBhvr>
                                    </p:animEffect>
                                  </p:childTnLst>
                                </p:cTn>
                              </p:par>
                            </p:childTnLst>
                          </p:cTn>
                        </p:par>
                      </p:childTnLst>
                    </p:cTn>
                  </p:par>
                  <p:par>
                    <p:cTn id="20" fill="hold">
                      <p:stCondLst>
                        <p:cond delay="indefinite"/>
                      </p:stCondLst>
                      <p:childTnLst>
                        <p:par>
                          <p:cTn id="21" fill="hold">
                            <p:stCondLst>
                              <p:cond delay="0"/>
                            </p:stCondLst>
                            <p:childTnLst>
                              <p:par>
                                <p:cTn id="22" presetID="53" presetClass="entr" presetSubtype="0" fill="hold" grpId="0" nodeType="clickEffect">
                                  <p:stCondLst>
                                    <p:cond delay="0"/>
                                  </p:stCondLst>
                                  <p:childTnLst>
                                    <p:set>
                                      <p:cBhvr>
                                        <p:cTn id="23" dur="1" fill="hold">
                                          <p:stCondLst>
                                            <p:cond delay="0"/>
                                          </p:stCondLst>
                                        </p:cTn>
                                        <p:tgtEl>
                                          <p:spTgt spid="11">
                                            <p:txEl>
                                              <p:pRg st="0" end="0"/>
                                            </p:txEl>
                                          </p:spTgt>
                                        </p:tgtEl>
                                        <p:attrNameLst>
                                          <p:attrName>style.visibility</p:attrName>
                                        </p:attrNameLst>
                                      </p:cBhvr>
                                      <p:to>
                                        <p:strVal val="visible"/>
                                      </p:to>
                                    </p:set>
                                    <p:anim calcmode="lin" valueType="num">
                                      <p:cBhvr>
                                        <p:cTn id="24" dur="500" fill="hold"/>
                                        <p:tgtEl>
                                          <p:spTgt spid="11">
                                            <p:txEl>
                                              <p:pRg st="0" end="0"/>
                                            </p:txEl>
                                          </p:spTgt>
                                        </p:tgtEl>
                                        <p:attrNameLst>
                                          <p:attrName>ppt_w</p:attrName>
                                        </p:attrNameLst>
                                      </p:cBhvr>
                                      <p:tavLst>
                                        <p:tav tm="0">
                                          <p:val>
                                            <p:fltVal val="0"/>
                                          </p:val>
                                        </p:tav>
                                        <p:tav tm="100000">
                                          <p:val>
                                            <p:strVal val="#ppt_w"/>
                                          </p:val>
                                        </p:tav>
                                      </p:tavLst>
                                    </p:anim>
                                    <p:anim calcmode="lin" valueType="num">
                                      <p:cBhvr>
                                        <p:cTn id="25" dur="500" fill="hold"/>
                                        <p:tgtEl>
                                          <p:spTgt spid="11">
                                            <p:txEl>
                                              <p:pRg st="0" end="0"/>
                                            </p:txEl>
                                          </p:spTgt>
                                        </p:tgtEl>
                                        <p:attrNameLst>
                                          <p:attrName>ppt_h</p:attrName>
                                        </p:attrNameLst>
                                      </p:cBhvr>
                                      <p:tavLst>
                                        <p:tav tm="0">
                                          <p:val>
                                            <p:fltVal val="0"/>
                                          </p:val>
                                        </p:tav>
                                        <p:tav tm="100000">
                                          <p:val>
                                            <p:strVal val="#ppt_h"/>
                                          </p:val>
                                        </p:tav>
                                      </p:tavLst>
                                    </p:anim>
                                    <p:animEffect transition="in" filter="fade">
                                      <p:cBhvr>
                                        <p:cTn id="26" dur="500"/>
                                        <p:tgtEl>
                                          <p:spTgt spid="11">
                                            <p:txEl>
                                              <p:pRg st="0" end="0"/>
                                            </p:txEl>
                                          </p:spTgt>
                                        </p:tgtEl>
                                      </p:cBhvr>
                                    </p:animEffect>
                                  </p:childTnLst>
                                </p:cTn>
                              </p:par>
                              <p:par>
                                <p:cTn id="27" presetID="53" presetClass="entr" presetSubtype="0" fill="hold" grpId="0" nodeType="withEffect">
                                  <p:stCondLst>
                                    <p:cond delay="0"/>
                                  </p:stCondLst>
                                  <p:childTnLst>
                                    <p:set>
                                      <p:cBhvr>
                                        <p:cTn id="28" dur="1" fill="hold">
                                          <p:stCondLst>
                                            <p:cond delay="0"/>
                                          </p:stCondLst>
                                        </p:cTn>
                                        <p:tgtEl>
                                          <p:spTgt spid="10"/>
                                        </p:tgtEl>
                                        <p:attrNameLst>
                                          <p:attrName>style.visibility</p:attrName>
                                        </p:attrNameLst>
                                      </p:cBhvr>
                                      <p:to>
                                        <p:strVal val="visible"/>
                                      </p:to>
                                    </p:set>
                                    <p:anim calcmode="lin" valueType="num">
                                      <p:cBhvr>
                                        <p:cTn id="29" dur="500" fill="hold"/>
                                        <p:tgtEl>
                                          <p:spTgt spid="10"/>
                                        </p:tgtEl>
                                        <p:attrNameLst>
                                          <p:attrName>ppt_w</p:attrName>
                                        </p:attrNameLst>
                                      </p:cBhvr>
                                      <p:tavLst>
                                        <p:tav tm="0">
                                          <p:val>
                                            <p:fltVal val="0"/>
                                          </p:val>
                                        </p:tav>
                                        <p:tav tm="100000">
                                          <p:val>
                                            <p:strVal val="#ppt_w"/>
                                          </p:val>
                                        </p:tav>
                                      </p:tavLst>
                                    </p:anim>
                                    <p:anim calcmode="lin" valueType="num">
                                      <p:cBhvr>
                                        <p:cTn id="30" dur="500" fill="hold"/>
                                        <p:tgtEl>
                                          <p:spTgt spid="10"/>
                                        </p:tgtEl>
                                        <p:attrNameLst>
                                          <p:attrName>ppt_h</p:attrName>
                                        </p:attrNameLst>
                                      </p:cBhvr>
                                      <p:tavLst>
                                        <p:tav tm="0">
                                          <p:val>
                                            <p:fltVal val="0"/>
                                          </p:val>
                                        </p:tav>
                                        <p:tav tm="100000">
                                          <p:val>
                                            <p:strVal val="#ppt_h"/>
                                          </p:val>
                                        </p:tav>
                                      </p:tavLst>
                                    </p:anim>
                                    <p:animEffect transition="in" filter="fade">
                                      <p:cBhvr>
                                        <p:cTn id="31"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build="p"/>
      <p:bldP spid="16" grpId="0"/>
      <p:bldP spid="10" grpId="0" animBg="1"/>
      <p:bldP spid="6" grpId="0" build="p"/>
    </p:bldLst>
  </p:timing>
</p:sld>
</file>

<file path=ppt/slides/slide7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Box 5"/>
          <p:cNvSpPr txBox="1"/>
          <p:nvPr/>
        </p:nvSpPr>
        <p:spPr>
          <a:xfrm>
            <a:off x="304800" y="3363724"/>
            <a:ext cx="7620000" cy="446276"/>
          </a:xfrm>
          <a:prstGeom prst="rect">
            <a:avLst/>
          </a:prstGeom>
          <a:noFill/>
        </p:spPr>
        <p:txBody>
          <a:bodyPr wrap="square" rtlCol="0">
            <a:spAutoFit/>
          </a:bodyPr>
          <a:lstStyle/>
          <a:p>
            <a:pPr>
              <a:tabLst>
                <a:tab pos="344488" algn="l"/>
              </a:tabLst>
            </a:pPr>
            <a:r>
              <a:rPr lang="en-US" sz="2300" b="1" dirty="0" smtClean="0">
                <a:latin typeface="Times New Roman" pitchFamily="18" charset="0"/>
              </a:rPr>
              <a:t>6.</a:t>
            </a:r>
            <a:r>
              <a:rPr lang="en-US" sz="2300" dirty="0" smtClean="0">
                <a:latin typeface="Times New Roman" pitchFamily="18" charset="0"/>
              </a:rPr>
              <a:t>	(c)  </a:t>
            </a:r>
            <a:r>
              <a:rPr lang="en-US" sz="2300" i="1" dirty="0" smtClean="0">
                <a:latin typeface="Times New Roman" pitchFamily="18" charset="0"/>
              </a:rPr>
              <a:t>NM</a:t>
            </a:r>
            <a:r>
              <a:rPr lang="en-US" sz="2300" dirty="0" smtClean="0">
                <a:latin typeface="Times New Roman" pitchFamily="18" charset="0"/>
              </a:rPr>
              <a:t> is parallel to </a:t>
            </a:r>
            <a:r>
              <a:rPr lang="en-US" sz="2300" i="1" dirty="0" smtClean="0">
                <a:latin typeface="Times New Roman" pitchFamily="18" charset="0"/>
              </a:rPr>
              <a:t>KL</a:t>
            </a:r>
            <a:r>
              <a:rPr lang="en-US" sz="2300" dirty="0" smtClean="0">
                <a:latin typeface="Times New Roman" pitchFamily="18" charset="0"/>
              </a:rPr>
              <a:t> since </a:t>
            </a:r>
            <a:r>
              <a:rPr lang="en-US" sz="2300" dirty="0" smtClean="0">
                <a:latin typeface="Times New Roman" pitchFamily="18" charset="0"/>
                <a:sym typeface="Symbol"/>
              </a:rPr>
              <a:t></a:t>
            </a:r>
            <a:r>
              <a:rPr lang="en-US" sz="2300" i="1" dirty="0" smtClean="0">
                <a:latin typeface="Times New Roman" pitchFamily="18" charset="0"/>
                <a:sym typeface="Symbol"/>
              </a:rPr>
              <a:t>NKL</a:t>
            </a:r>
            <a:r>
              <a:rPr lang="en-US" sz="2300" dirty="0" smtClean="0">
                <a:latin typeface="Times New Roman" pitchFamily="18" charset="0"/>
                <a:sym typeface="Symbol"/>
              </a:rPr>
              <a:t> = </a:t>
            </a:r>
            <a:r>
              <a:rPr lang="en-US" sz="2300" i="1" dirty="0" smtClean="0">
                <a:latin typeface="Times New Roman" pitchFamily="18" charset="0"/>
                <a:sym typeface="Symbol"/>
              </a:rPr>
              <a:t>KNM</a:t>
            </a:r>
            <a:r>
              <a:rPr lang="en-US" sz="2300" dirty="0" smtClean="0">
                <a:latin typeface="Times New Roman" pitchFamily="18" charset="0"/>
                <a:sym typeface="Symbol"/>
              </a:rPr>
              <a:t> = 90.</a:t>
            </a:r>
            <a:endParaRPr lang="en-US" sz="2300" dirty="0">
              <a:latin typeface="Times New Roman" pitchFamily="18" charset="0"/>
            </a:endParaRPr>
          </a:p>
        </p:txBody>
      </p:sp>
      <p:sp>
        <p:nvSpPr>
          <p:cNvPr id="3" name="TextBox 2"/>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4 Paper 2</a:t>
            </a:r>
          </a:p>
        </p:txBody>
      </p:sp>
    </p:spTree>
    <p:extLst>
      <p:ext uri="{BB962C8B-B14F-4D97-AF65-F5344CB8AC3E}">
        <p14:creationId xmlns:p14="http://schemas.microsoft.com/office/powerpoint/2010/main" xmlns="" val="186244745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500" fill="hold"/>
                                        <p:tgtEl>
                                          <p:spTgt spid="6"/>
                                        </p:tgtEl>
                                        <p:attrNameLst>
                                          <p:attrName>ppt_w</p:attrName>
                                        </p:attrNameLst>
                                      </p:cBhvr>
                                      <p:tavLst>
                                        <p:tav tm="0">
                                          <p:val>
                                            <p:fltVal val="0"/>
                                          </p:val>
                                        </p:tav>
                                        <p:tav tm="100000">
                                          <p:val>
                                            <p:strVal val="#ppt_w"/>
                                          </p:val>
                                        </p:tav>
                                      </p:tavLst>
                                    </p:anim>
                                    <p:anim calcmode="lin" valueType="num">
                                      <p:cBhvr>
                                        <p:cTn id="8" dur="500" fill="hold"/>
                                        <p:tgtEl>
                                          <p:spTgt spid="6"/>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7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Content Placeholder 10"/>
          <p:cNvSpPr>
            <a:spLocks noGrp="1"/>
          </p:cNvSpPr>
          <p:nvPr>
            <p:ph sz="quarter" idx="13"/>
          </p:nvPr>
        </p:nvSpPr>
        <p:spPr>
          <a:xfrm>
            <a:off x="457200" y="5116324"/>
            <a:ext cx="7162800" cy="446276"/>
          </a:xfrm>
        </p:spPr>
        <p:txBody>
          <a:bodyPr wrap="square">
            <a:spAutoFit/>
          </a:bodyPr>
          <a:lstStyle/>
          <a:p>
            <a:pPr>
              <a:spcBef>
                <a:spcPts val="0"/>
              </a:spcBef>
              <a:buNone/>
              <a:tabLst>
                <a:tab pos="182880" algn="l"/>
                <a:tab pos="457200" algn="l"/>
              </a:tabLst>
            </a:pPr>
            <a:r>
              <a:rPr lang="en-US" sz="2300" dirty="0" smtClean="0">
                <a:solidFill>
                  <a:schemeClr val="tx1"/>
                </a:solidFill>
                <a:latin typeface="Times New Roman" pitchFamily="18" charset="0"/>
                <a:cs typeface="Times New Roman" pitchFamily="18" charset="0"/>
              </a:rPr>
              <a:t>      (d) </a:t>
            </a:r>
            <a:r>
              <a:rPr lang="en-US" sz="2300" dirty="0" smtClean="0">
                <a:solidFill>
                  <a:schemeClr val="tx1"/>
                </a:solidFill>
                <a:latin typeface="Times New Roman" pitchFamily="18" charset="0"/>
              </a:rPr>
              <a:t> What type of quadrilateral in </a:t>
            </a:r>
            <a:r>
              <a:rPr lang="en-US" sz="2300" i="1" dirty="0" smtClean="0">
                <a:solidFill>
                  <a:schemeClr val="tx1"/>
                </a:solidFill>
                <a:latin typeface="Times New Roman" pitchFamily="18" charset="0"/>
              </a:rPr>
              <a:t>KLMN</a:t>
            </a:r>
            <a:r>
              <a:rPr lang="en-US" sz="2300" dirty="0" smtClean="0">
                <a:solidFill>
                  <a:schemeClr val="tx1"/>
                </a:solidFill>
                <a:latin typeface="Times New Roman" pitchFamily="18" charset="0"/>
              </a:rPr>
              <a:t>?</a:t>
            </a:r>
          </a:p>
        </p:txBody>
      </p:sp>
      <p:sp>
        <p:nvSpPr>
          <p:cNvPr id="10" name="Notched Right Arrow 9"/>
          <p:cNvSpPr/>
          <p:nvPr/>
        </p:nvSpPr>
        <p:spPr>
          <a:xfrm>
            <a:off x="7162800" y="6019800"/>
            <a:ext cx="1782315" cy="685800"/>
          </a:xfrm>
          <a:prstGeom prst="notchedRightArrow">
            <a:avLst/>
          </a:prstGeom>
          <a:blipFill>
            <a:blip r:embed="rId2" cstate="print">
              <a:extLst>
                <a:ext uri="{BEBA8EAE-BF5A-486C-A8C5-ECC9F3942E4B}">
                  <a14:imgProps xmlns:a14="http://schemas.microsoft.com/office/drawing/2010/main" xmlns="">
                    <a14:imgLayer r:embed="rId3">
                      <a14:imgEffect>
                        <a14:brightnessContrast bright="-20000" contrast="-20000"/>
                      </a14:imgEffect>
                    </a14:imgLayer>
                  </a14:imgProps>
                </a:ex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ANSWER</a:t>
            </a:r>
            <a:endParaRPr lang="en-US" sz="2000" b="1" dirty="0">
              <a:latin typeface="Times New Roman" pitchFamily="18" charset="0"/>
              <a:cs typeface="Times New Roman" pitchFamily="18" charset="0"/>
            </a:endParaRPr>
          </a:p>
        </p:txBody>
      </p:sp>
      <p:sp>
        <p:nvSpPr>
          <p:cNvPr id="5" name="Rectangle 4"/>
          <p:cNvSpPr/>
          <p:nvPr/>
        </p:nvSpPr>
        <p:spPr>
          <a:xfrm>
            <a:off x="6096000" y="5122719"/>
            <a:ext cx="2076493" cy="800219"/>
          </a:xfrm>
          <a:prstGeom prst="rect">
            <a:avLst/>
          </a:prstGeom>
        </p:spPr>
        <p:txBody>
          <a:bodyPr wrap="square" anchor="t" anchorCtr="1">
            <a:spAutoFit/>
          </a:bodyPr>
          <a:lstStyle/>
          <a:p>
            <a:pPr indent="-4800600" algn="r">
              <a:buFontTx/>
              <a:buNone/>
            </a:pPr>
            <a:r>
              <a:rPr lang="en-US" sz="2300" dirty="0" smtClean="0">
                <a:latin typeface="Times New Roman" pitchFamily="18" charset="0"/>
                <a:cs typeface="Times New Roman" pitchFamily="18" charset="0"/>
              </a:rPr>
              <a:t>(1 mark)</a:t>
            </a:r>
            <a:br>
              <a:rPr lang="en-US" sz="2300" dirty="0" smtClean="0">
                <a:latin typeface="Times New Roman" pitchFamily="18" charset="0"/>
                <a:cs typeface="Times New Roman" pitchFamily="18" charset="0"/>
              </a:rPr>
            </a:br>
            <a:r>
              <a:rPr lang="en-US" sz="2300" dirty="0" smtClean="0">
                <a:latin typeface="Times New Roman" pitchFamily="18" charset="0"/>
                <a:cs typeface="Times New Roman" pitchFamily="18" charset="0"/>
              </a:rPr>
              <a:t>Total 10 marks</a:t>
            </a:r>
            <a:endParaRPr lang="en-US" sz="2300" dirty="0">
              <a:latin typeface="Times New Roman" pitchFamily="18" charset="0"/>
              <a:cs typeface="Times New Roman" pitchFamily="18" charset="0"/>
            </a:endParaRPr>
          </a:p>
        </p:txBody>
      </p:sp>
      <p:sp>
        <p:nvSpPr>
          <p:cNvPr id="6" name="TextBox 5"/>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4 Paper 2</a:t>
            </a:r>
          </a:p>
        </p:txBody>
      </p:sp>
      <p:sp>
        <p:nvSpPr>
          <p:cNvPr id="7" name="Content Placeholder 10"/>
          <p:cNvSpPr>
            <a:spLocks noGrp="1"/>
          </p:cNvSpPr>
          <p:nvPr>
            <p:ph sz="quarter" idx="13"/>
          </p:nvPr>
        </p:nvSpPr>
        <p:spPr>
          <a:xfrm>
            <a:off x="457200" y="2556640"/>
            <a:ext cx="7162800" cy="800219"/>
          </a:xfrm>
        </p:spPr>
        <p:txBody>
          <a:bodyPr wrap="square">
            <a:spAutoFit/>
          </a:bodyPr>
          <a:lstStyle/>
          <a:p>
            <a:pPr>
              <a:spcBef>
                <a:spcPts val="0"/>
              </a:spcBef>
              <a:buNone/>
              <a:tabLst>
                <a:tab pos="182880" algn="l"/>
                <a:tab pos="457200" algn="l"/>
              </a:tabLst>
            </a:pPr>
            <a:r>
              <a:rPr lang="en-US" sz="2300" b="1" dirty="0" smtClean="0">
                <a:solidFill>
                  <a:schemeClr val="tx1"/>
                </a:solidFill>
                <a:latin typeface="Times New Roman" pitchFamily="18" charset="0"/>
                <a:cs typeface="Times New Roman" pitchFamily="18" charset="0"/>
              </a:rPr>
              <a:t>6. </a:t>
            </a:r>
            <a:r>
              <a:rPr lang="en-US" sz="2300" dirty="0" smtClean="0">
                <a:solidFill>
                  <a:schemeClr val="tx1"/>
                </a:solidFill>
                <a:latin typeface="Times New Roman" pitchFamily="18" charset="0"/>
                <a:cs typeface="Times New Roman" pitchFamily="18" charset="0"/>
              </a:rPr>
              <a:t>	</a:t>
            </a:r>
            <a:r>
              <a:rPr lang="en-US" sz="2300" dirty="0" smtClean="0">
                <a:solidFill>
                  <a:schemeClr val="tx1"/>
                </a:solidFill>
                <a:latin typeface="Times New Roman" pitchFamily="18" charset="0"/>
              </a:rPr>
              <a:t> The diagram below, not drawn to scale, shows a</a:t>
            </a:r>
            <a:br>
              <a:rPr lang="en-US" sz="2300" dirty="0" smtClean="0">
                <a:solidFill>
                  <a:schemeClr val="tx1"/>
                </a:solidFill>
                <a:latin typeface="Times New Roman" pitchFamily="18" charset="0"/>
              </a:rPr>
            </a:br>
            <a:r>
              <a:rPr lang="en-US" sz="2300" dirty="0" smtClean="0">
                <a:solidFill>
                  <a:schemeClr val="tx1"/>
                </a:solidFill>
                <a:latin typeface="Times New Roman" pitchFamily="18" charset="0"/>
              </a:rPr>
              <a:t>   quadrilateral </a:t>
            </a:r>
            <a:r>
              <a:rPr lang="en-US" sz="2300" i="1" dirty="0" smtClean="0">
                <a:solidFill>
                  <a:schemeClr val="tx1"/>
                </a:solidFill>
                <a:latin typeface="Times New Roman" pitchFamily="18" charset="0"/>
              </a:rPr>
              <a:t>KLMN</a:t>
            </a:r>
            <a:r>
              <a:rPr lang="en-US" sz="2300" dirty="0" smtClean="0">
                <a:solidFill>
                  <a:schemeClr val="tx1"/>
                </a:solidFill>
                <a:latin typeface="Times New Roman" pitchFamily="18" charset="0"/>
              </a:rPr>
              <a:t>.</a:t>
            </a:r>
          </a:p>
        </p:txBody>
      </p:sp>
      <p:pic>
        <p:nvPicPr>
          <p:cNvPr id="8" name="Picture 2" descr="\\172.16.2.26\Conver\CARRIBEAN\MATHEMATICS_VOL-1_PPT_DESIGN\Incoming\Volume_01\Equations\Revision_Exam_4_Paper_2\f02-17.jpg"/>
          <p:cNvPicPr>
            <a:picLocks noChangeAspect="1" noChangeArrowheads="1"/>
          </p:cNvPicPr>
          <p:nvPr/>
        </p:nvPicPr>
        <p:blipFill>
          <a:blip r:embed="rId4" cstate="print"/>
          <a:srcRect/>
          <a:stretch>
            <a:fillRect/>
          </a:stretch>
        </p:blipFill>
        <p:spPr bwMode="auto">
          <a:xfrm>
            <a:off x="2485104" y="3402216"/>
            <a:ext cx="2836926" cy="1484528"/>
          </a:xfrm>
          <a:prstGeom prst="rect">
            <a:avLst/>
          </a:prstGeom>
          <a:noFill/>
        </p:spPr>
      </p:pic>
    </p:spTree>
    <p:extLst>
      <p:ext uri="{BB962C8B-B14F-4D97-AF65-F5344CB8AC3E}">
        <p14:creationId xmlns:p14="http://schemas.microsoft.com/office/powerpoint/2010/main" xmlns="" val="71451342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withEffect">
                                  <p:stCondLst>
                                    <p:cond delay="0"/>
                                  </p:stCondLst>
                                  <p:childTnLst>
                                    <p:set>
                                      <p:cBhvr>
                                        <p:cTn id="6" dur="1" fill="hold">
                                          <p:stCondLst>
                                            <p:cond delay="0"/>
                                          </p:stCondLst>
                                        </p:cTn>
                                        <p:tgtEl>
                                          <p:spTgt spid="7">
                                            <p:txEl>
                                              <p:pRg st="0" end="0"/>
                                            </p:txEl>
                                          </p:spTgt>
                                        </p:tgtEl>
                                        <p:attrNameLst>
                                          <p:attrName>style.visibility</p:attrName>
                                        </p:attrNameLst>
                                      </p:cBhvr>
                                      <p:to>
                                        <p:strVal val="visible"/>
                                      </p:to>
                                    </p:set>
                                    <p:anim calcmode="lin" valueType="num">
                                      <p:cBhvr>
                                        <p:cTn id="7" dur="500" fill="hold"/>
                                        <p:tgtEl>
                                          <p:spTgt spid="7">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7">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7">
                                            <p:txEl>
                                              <p:pRg st="0" end="0"/>
                                            </p:txEl>
                                          </p:spTgt>
                                        </p:tgtEl>
                                      </p:cBhvr>
                                    </p:animEffect>
                                  </p:childTnLst>
                                </p:cTn>
                              </p:par>
                              <p:par>
                                <p:cTn id="10" presetID="53" presetClass="entr" presetSubtype="0" fill="hold" grpId="0" nodeType="withEffect">
                                  <p:stCondLst>
                                    <p:cond delay="0"/>
                                  </p:stCondLst>
                                  <p:childTnLst>
                                    <p:set>
                                      <p:cBhvr>
                                        <p:cTn id="11" dur="1" fill="hold">
                                          <p:stCondLst>
                                            <p:cond delay="0"/>
                                          </p:stCondLst>
                                        </p:cTn>
                                        <p:tgtEl>
                                          <p:spTgt spid="5"/>
                                        </p:tgtEl>
                                        <p:attrNameLst>
                                          <p:attrName>style.visibility</p:attrName>
                                        </p:attrNameLst>
                                      </p:cBhvr>
                                      <p:to>
                                        <p:strVal val="visible"/>
                                      </p:to>
                                    </p:set>
                                    <p:anim calcmode="lin" valueType="num">
                                      <p:cBhvr>
                                        <p:cTn id="12" dur="500" fill="hold"/>
                                        <p:tgtEl>
                                          <p:spTgt spid="5"/>
                                        </p:tgtEl>
                                        <p:attrNameLst>
                                          <p:attrName>ppt_w</p:attrName>
                                        </p:attrNameLst>
                                      </p:cBhvr>
                                      <p:tavLst>
                                        <p:tav tm="0">
                                          <p:val>
                                            <p:fltVal val="0"/>
                                          </p:val>
                                        </p:tav>
                                        <p:tav tm="100000">
                                          <p:val>
                                            <p:strVal val="#ppt_w"/>
                                          </p:val>
                                        </p:tav>
                                      </p:tavLst>
                                    </p:anim>
                                    <p:anim calcmode="lin" valueType="num">
                                      <p:cBhvr>
                                        <p:cTn id="13" dur="500" fill="hold"/>
                                        <p:tgtEl>
                                          <p:spTgt spid="5"/>
                                        </p:tgtEl>
                                        <p:attrNameLst>
                                          <p:attrName>ppt_h</p:attrName>
                                        </p:attrNameLst>
                                      </p:cBhvr>
                                      <p:tavLst>
                                        <p:tav tm="0">
                                          <p:val>
                                            <p:fltVal val="0"/>
                                          </p:val>
                                        </p:tav>
                                        <p:tav tm="100000">
                                          <p:val>
                                            <p:strVal val="#ppt_h"/>
                                          </p:val>
                                        </p:tav>
                                      </p:tavLst>
                                    </p:anim>
                                    <p:animEffect transition="in" filter="fade">
                                      <p:cBhvr>
                                        <p:cTn id="14" dur="500"/>
                                        <p:tgtEl>
                                          <p:spTgt spid="5"/>
                                        </p:tgtEl>
                                      </p:cBhvr>
                                    </p:animEffect>
                                  </p:childTnLst>
                                </p:cTn>
                              </p:par>
                              <p:par>
                                <p:cTn id="15" presetID="53" presetClass="entr" presetSubtype="0" fill="hold" nodeType="withEffect">
                                  <p:stCondLst>
                                    <p:cond delay="0"/>
                                  </p:stCondLst>
                                  <p:childTnLst>
                                    <p:set>
                                      <p:cBhvr>
                                        <p:cTn id="16" dur="1" fill="hold">
                                          <p:stCondLst>
                                            <p:cond delay="0"/>
                                          </p:stCondLst>
                                        </p:cTn>
                                        <p:tgtEl>
                                          <p:spTgt spid="8"/>
                                        </p:tgtEl>
                                        <p:attrNameLst>
                                          <p:attrName>style.visibility</p:attrName>
                                        </p:attrNameLst>
                                      </p:cBhvr>
                                      <p:to>
                                        <p:strVal val="visible"/>
                                      </p:to>
                                    </p:set>
                                    <p:anim calcmode="lin" valueType="num">
                                      <p:cBhvr>
                                        <p:cTn id="17" dur="500" fill="hold"/>
                                        <p:tgtEl>
                                          <p:spTgt spid="8"/>
                                        </p:tgtEl>
                                        <p:attrNameLst>
                                          <p:attrName>ppt_w</p:attrName>
                                        </p:attrNameLst>
                                      </p:cBhvr>
                                      <p:tavLst>
                                        <p:tav tm="0">
                                          <p:val>
                                            <p:fltVal val="0"/>
                                          </p:val>
                                        </p:tav>
                                        <p:tav tm="100000">
                                          <p:val>
                                            <p:strVal val="#ppt_w"/>
                                          </p:val>
                                        </p:tav>
                                      </p:tavLst>
                                    </p:anim>
                                    <p:anim calcmode="lin" valueType="num">
                                      <p:cBhvr>
                                        <p:cTn id="18" dur="500" fill="hold"/>
                                        <p:tgtEl>
                                          <p:spTgt spid="8"/>
                                        </p:tgtEl>
                                        <p:attrNameLst>
                                          <p:attrName>ppt_h</p:attrName>
                                        </p:attrNameLst>
                                      </p:cBhvr>
                                      <p:tavLst>
                                        <p:tav tm="0">
                                          <p:val>
                                            <p:fltVal val="0"/>
                                          </p:val>
                                        </p:tav>
                                        <p:tav tm="100000">
                                          <p:val>
                                            <p:strVal val="#ppt_h"/>
                                          </p:val>
                                        </p:tav>
                                      </p:tavLst>
                                    </p:anim>
                                    <p:animEffect transition="in" filter="fade">
                                      <p:cBhvr>
                                        <p:cTn id="19" dur="500"/>
                                        <p:tgtEl>
                                          <p:spTgt spid="8"/>
                                        </p:tgtEl>
                                      </p:cBhvr>
                                    </p:animEffect>
                                  </p:childTnLst>
                                </p:cTn>
                              </p:par>
                            </p:childTnLst>
                          </p:cTn>
                        </p:par>
                      </p:childTnLst>
                    </p:cTn>
                  </p:par>
                  <p:par>
                    <p:cTn id="20" fill="hold">
                      <p:stCondLst>
                        <p:cond delay="indefinite"/>
                      </p:stCondLst>
                      <p:childTnLst>
                        <p:par>
                          <p:cTn id="21" fill="hold">
                            <p:stCondLst>
                              <p:cond delay="0"/>
                            </p:stCondLst>
                            <p:childTnLst>
                              <p:par>
                                <p:cTn id="22" presetID="53" presetClass="entr" presetSubtype="0" fill="hold" grpId="0" nodeType="clickEffect">
                                  <p:stCondLst>
                                    <p:cond delay="0"/>
                                  </p:stCondLst>
                                  <p:childTnLst>
                                    <p:set>
                                      <p:cBhvr>
                                        <p:cTn id="23" dur="1" fill="hold">
                                          <p:stCondLst>
                                            <p:cond delay="0"/>
                                          </p:stCondLst>
                                        </p:cTn>
                                        <p:tgtEl>
                                          <p:spTgt spid="11">
                                            <p:txEl>
                                              <p:pRg st="0" end="0"/>
                                            </p:txEl>
                                          </p:spTgt>
                                        </p:tgtEl>
                                        <p:attrNameLst>
                                          <p:attrName>style.visibility</p:attrName>
                                        </p:attrNameLst>
                                      </p:cBhvr>
                                      <p:to>
                                        <p:strVal val="visible"/>
                                      </p:to>
                                    </p:set>
                                    <p:anim calcmode="lin" valueType="num">
                                      <p:cBhvr>
                                        <p:cTn id="24" dur="500" fill="hold"/>
                                        <p:tgtEl>
                                          <p:spTgt spid="11">
                                            <p:txEl>
                                              <p:pRg st="0" end="0"/>
                                            </p:txEl>
                                          </p:spTgt>
                                        </p:tgtEl>
                                        <p:attrNameLst>
                                          <p:attrName>ppt_w</p:attrName>
                                        </p:attrNameLst>
                                      </p:cBhvr>
                                      <p:tavLst>
                                        <p:tav tm="0">
                                          <p:val>
                                            <p:fltVal val="0"/>
                                          </p:val>
                                        </p:tav>
                                        <p:tav tm="100000">
                                          <p:val>
                                            <p:strVal val="#ppt_w"/>
                                          </p:val>
                                        </p:tav>
                                      </p:tavLst>
                                    </p:anim>
                                    <p:anim calcmode="lin" valueType="num">
                                      <p:cBhvr>
                                        <p:cTn id="25" dur="500" fill="hold"/>
                                        <p:tgtEl>
                                          <p:spTgt spid="11">
                                            <p:txEl>
                                              <p:pRg st="0" end="0"/>
                                            </p:txEl>
                                          </p:spTgt>
                                        </p:tgtEl>
                                        <p:attrNameLst>
                                          <p:attrName>ppt_h</p:attrName>
                                        </p:attrNameLst>
                                      </p:cBhvr>
                                      <p:tavLst>
                                        <p:tav tm="0">
                                          <p:val>
                                            <p:fltVal val="0"/>
                                          </p:val>
                                        </p:tav>
                                        <p:tav tm="100000">
                                          <p:val>
                                            <p:strVal val="#ppt_h"/>
                                          </p:val>
                                        </p:tav>
                                      </p:tavLst>
                                    </p:anim>
                                    <p:animEffect transition="in" filter="fade">
                                      <p:cBhvr>
                                        <p:cTn id="26" dur="500"/>
                                        <p:tgtEl>
                                          <p:spTgt spid="11">
                                            <p:txEl>
                                              <p:pRg st="0" end="0"/>
                                            </p:txEl>
                                          </p:spTgt>
                                        </p:tgtEl>
                                      </p:cBhvr>
                                    </p:animEffect>
                                  </p:childTnLst>
                                </p:cTn>
                              </p:par>
                            </p:childTnLst>
                          </p:cTn>
                        </p:par>
                      </p:childTnLst>
                    </p:cTn>
                  </p:par>
                  <p:par>
                    <p:cTn id="27" fill="hold">
                      <p:stCondLst>
                        <p:cond delay="indefinite"/>
                      </p:stCondLst>
                      <p:childTnLst>
                        <p:par>
                          <p:cTn id="28" fill="hold">
                            <p:stCondLst>
                              <p:cond delay="0"/>
                            </p:stCondLst>
                            <p:childTnLst>
                              <p:par>
                                <p:cTn id="29" presetID="53" presetClass="entr" presetSubtype="0" fill="hold" grpId="0" nodeType="clickEffect">
                                  <p:stCondLst>
                                    <p:cond delay="0"/>
                                  </p:stCondLst>
                                  <p:childTnLst>
                                    <p:set>
                                      <p:cBhvr>
                                        <p:cTn id="30" dur="1" fill="hold">
                                          <p:stCondLst>
                                            <p:cond delay="0"/>
                                          </p:stCondLst>
                                        </p:cTn>
                                        <p:tgtEl>
                                          <p:spTgt spid="10"/>
                                        </p:tgtEl>
                                        <p:attrNameLst>
                                          <p:attrName>style.visibility</p:attrName>
                                        </p:attrNameLst>
                                      </p:cBhvr>
                                      <p:to>
                                        <p:strVal val="visible"/>
                                      </p:to>
                                    </p:set>
                                    <p:anim calcmode="lin" valueType="num">
                                      <p:cBhvr>
                                        <p:cTn id="31" dur="500" fill="hold"/>
                                        <p:tgtEl>
                                          <p:spTgt spid="10"/>
                                        </p:tgtEl>
                                        <p:attrNameLst>
                                          <p:attrName>ppt_w</p:attrName>
                                        </p:attrNameLst>
                                      </p:cBhvr>
                                      <p:tavLst>
                                        <p:tav tm="0">
                                          <p:val>
                                            <p:fltVal val="0"/>
                                          </p:val>
                                        </p:tav>
                                        <p:tav tm="100000">
                                          <p:val>
                                            <p:strVal val="#ppt_w"/>
                                          </p:val>
                                        </p:tav>
                                      </p:tavLst>
                                    </p:anim>
                                    <p:anim calcmode="lin" valueType="num">
                                      <p:cBhvr>
                                        <p:cTn id="32" dur="500" fill="hold"/>
                                        <p:tgtEl>
                                          <p:spTgt spid="10"/>
                                        </p:tgtEl>
                                        <p:attrNameLst>
                                          <p:attrName>ppt_h</p:attrName>
                                        </p:attrNameLst>
                                      </p:cBhvr>
                                      <p:tavLst>
                                        <p:tav tm="0">
                                          <p:val>
                                            <p:fltVal val="0"/>
                                          </p:val>
                                        </p:tav>
                                        <p:tav tm="100000">
                                          <p:val>
                                            <p:strVal val="#ppt_h"/>
                                          </p:val>
                                        </p:tav>
                                      </p:tavLst>
                                    </p:anim>
                                    <p:animEffect transition="in" filter="fade">
                                      <p:cBhvr>
                                        <p:cTn id="33"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build="p"/>
      <p:bldP spid="10" grpId="0" animBg="1"/>
      <p:bldP spid="5" grpId="0"/>
      <p:bldP spid="7" grpId="0" build="p"/>
    </p:bldLst>
  </p:timing>
</p:sld>
</file>

<file path=ppt/slides/slide7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Box 5"/>
          <p:cNvSpPr txBox="1"/>
          <p:nvPr/>
        </p:nvSpPr>
        <p:spPr>
          <a:xfrm>
            <a:off x="304800" y="3363724"/>
            <a:ext cx="7620000" cy="446276"/>
          </a:xfrm>
          <a:prstGeom prst="rect">
            <a:avLst/>
          </a:prstGeom>
          <a:noFill/>
        </p:spPr>
        <p:txBody>
          <a:bodyPr wrap="square" rtlCol="0">
            <a:spAutoFit/>
          </a:bodyPr>
          <a:lstStyle/>
          <a:p>
            <a:pPr>
              <a:tabLst>
                <a:tab pos="344488" algn="l"/>
              </a:tabLst>
            </a:pPr>
            <a:r>
              <a:rPr lang="en-US" sz="2300" b="1" dirty="0" smtClean="0">
                <a:latin typeface="Times New Roman" pitchFamily="18" charset="0"/>
              </a:rPr>
              <a:t>6.</a:t>
            </a:r>
            <a:r>
              <a:rPr lang="en-US" sz="2300" dirty="0" smtClean="0">
                <a:latin typeface="Times New Roman" pitchFamily="18" charset="0"/>
              </a:rPr>
              <a:t>	(d)   Quadrilateral </a:t>
            </a:r>
            <a:r>
              <a:rPr lang="en-US" sz="2300" i="1" dirty="0" smtClean="0">
                <a:latin typeface="Times New Roman" pitchFamily="18" charset="0"/>
              </a:rPr>
              <a:t>KLMN</a:t>
            </a:r>
            <a:r>
              <a:rPr lang="en-US" sz="2300" dirty="0" smtClean="0">
                <a:latin typeface="Times New Roman" pitchFamily="18" charset="0"/>
              </a:rPr>
              <a:t> is a trapezium.</a:t>
            </a:r>
            <a:endParaRPr lang="en-US" sz="2300" dirty="0">
              <a:latin typeface="Times New Roman" pitchFamily="18" charset="0"/>
            </a:endParaRPr>
          </a:p>
        </p:txBody>
      </p:sp>
      <p:sp>
        <p:nvSpPr>
          <p:cNvPr id="3" name="TextBox 2"/>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4 Paper 2</a:t>
            </a:r>
          </a:p>
        </p:txBody>
      </p:sp>
    </p:spTree>
    <p:extLst>
      <p:ext uri="{BB962C8B-B14F-4D97-AF65-F5344CB8AC3E}">
        <p14:creationId xmlns:p14="http://schemas.microsoft.com/office/powerpoint/2010/main" xmlns="" val="186244745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500" fill="hold"/>
                                        <p:tgtEl>
                                          <p:spTgt spid="6"/>
                                        </p:tgtEl>
                                        <p:attrNameLst>
                                          <p:attrName>ppt_w</p:attrName>
                                        </p:attrNameLst>
                                      </p:cBhvr>
                                      <p:tavLst>
                                        <p:tav tm="0">
                                          <p:val>
                                            <p:fltVal val="0"/>
                                          </p:val>
                                        </p:tav>
                                        <p:tav tm="100000">
                                          <p:val>
                                            <p:strVal val="#ppt_w"/>
                                          </p:val>
                                        </p:tav>
                                      </p:tavLst>
                                    </p:anim>
                                    <p:anim calcmode="lin" valueType="num">
                                      <p:cBhvr>
                                        <p:cTn id="8" dur="500" fill="hold"/>
                                        <p:tgtEl>
                                          <p:spTgt spid="6"/>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7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Content Placeholder 10"/>
          <p:cNvSpPr>
            <a:spLocks noGrp="1"/>
          </p:cNvSpPr>
          <p:nvPr>
            <p:ph sz="quarter" idx="13"/>
          </p:nvPr>
        </p:nvSpPr>
        <p:spPr>
          <a:xfrm>
            <a:off x="457200" y="2504750"/>
            <a:ext cx="6324600" cy="1154162"/>
          </a:xfrm>
        </p:spPr>
        <p:txBody>
          <a:bodyPr wrap="square">
            <a:spAutoFit/>
          </a:bodyPr>
          <a:lstStyle/>
          <a:p>
            <a:pPr>
              <a:buNone/>
            </a:pPr>
            <a:r>
              <a:rPr lang="en-US" sz="2300" b="1" dirty="0" smtClean="0">
                <a:solidFill>
                  <a:schemeClr val="tx1"/>
                </a:solidFill>
                <a:latin typeface="Times New Roman" pitchFamily="18" charset="0"/>
                <a:cs typeface="Times New Roman" pitchFamily="18" charset="0"/>
              </a:rPr>
              <a:t>7.   </a:t>
            </a:r>
            <a:r>
              <a:rPr lang="en-US" sz="2300" dirty="0" smtClean="0">
                <a:solidFill>
                  <a:schemeClr val="tx1"/>
                </a:solidFill>
                <a:latin typeface="Times New Roman" pitchFamily="18" charset="0"/>
              </a:rPr>
              <a:t>The diagram below, not drawn to scale, shows a</a:t>
            </a:r>
            <a:br>
              <a:rPr lang="en-US" sz="2300" dirty="0" smtClean="0">
                <a:solidFill>
                  <a:schemeClr val="tx1"/>
                </a:solidFill>
                <a:latin typeface="Times New Roman" pitchFamily="18" charset="0"/>
              </a:rPr>
            </a:br>
            <a:r>
              <a:rPr lang="en-US" sz="2300" dirty="0" smtClean="0">
                <a:solidFill>
                  <a:schemeClr val="tx1"/>
                </a:solidFill>
                <a:latin typeface="Times New Roman" pitchFamily="18" charset="0"/>
              </a:rPr>
              <a:t>   field, </a:t>
            </a:r>
            <a:r>
              <a:rPr lang="en-US" sz="2300" i="1" dirty="0" smtClean="0">
                <a:solidFill>
                  <a:schemeClr val="tx1"/>
                </a:solidFill>
                <a:latin typeface="Times New Roman" pitchFamily="18" charset="0"/>
              </a:rPr>
              <a:t>ABCO</a:t>
            </a:r>
            <a:r>
              <a:rPr lang="en-US" sz="2300" dirty="0" smtClean="0">
                <a:solidFill>
                  <a:schemeClr val="tx1"/>
                </a:solidFill>
                <a:latin typeface="Times New Roman" pitchFamily="18" charset="0"/>
              </a:rPr>
              <a:t>, whose boundaries are an arc </a:t>
            </a:r>
            <a:r>
              <a:rPr lang="en-US" sz="2300" i="1" dirty="0" smtClean="0">
                <a:solidFill>
                  <a:schemeClr val="tx1"/>
                </a:solidFill>
                <a:latin typeface="Times New Roman" pitchFamily="18" charset="0"/>
              </a:rPr>
              <a:t>ABC</a:t>
            </a:r>
            <a:r>
              <a:rPr lang="en-US" sz="2300" dirty="0" smtClean="0">
                <a:solidFill>
                  <a:schemeClr val="tx1"/>
                </a:solidFill>
                <a:latin typeface="Times New Roman" pitchFamily="18" charset="0"/>
              </a:rPr>
              <a:t/>
            </a:r>
            <a:br>
              <a:rPr lang="en-US" sz="2300" dirty="0" smtClean="0">
                <a:solidFill>
                  <a:schemeClr val="tx1"/>
                </a:solidFill>
                <a:latin typeface="Times New Roman" pitchFamily="18" charset="0"/>
              </a:rPr>
            </a:br>
            <a:r>
              <a:rPr lang="en-US" sz="2300" dirty="0" smtClean="0">
                <a:solidFill>
                  <a:schemeClr val="tx1"/>
                </a:solidFill>
                <a:latin typeface="Times New Roman" pitchFamily="18" charset="0"/>
              </a:rPr>
              <a:t>   and two radii </a:t>
            </a:r>
            <a:r>
              <a:rPr lang="en-US" sz="2300" i="1" dirty="0" smtClean="0">
                <a:solidFill>
                  <a:schemeClr val="tx1"/>
                </a:solidFill>
                <a:latin typeface="Times New Roman" pitchFamily="18" charset="0"/>
              </a:rPr>
              <a:t>OA</a:t>
            </a:r>
            <a:r>
              <a:rPr lang="en-US" sz="2300" dirty="0" smtClean="0">
                <a:solidFill>
                  <a:schemeClr val="tx1"/>
                </a:solidFill>
                <a:latin typeface="Times New Roman" pitchFamily="18" charset="0"/>
              </a:rPr>
              <a:t> and </a:t>
            </a:r>
            <a:r>
              <a:rPr lang="en-US" sz="2300" i="1" dirty="0" smtClean="0">
                <a:solidFill>
                  <a:schemeClr val="tx1"/>
                </a:solidFill>
                <a:latin typeface="Times New Roman" pitchFamily="18" charset="0"/>
              </a:rPr>
              <a:t>OC</a:t>
            </a:r>
            <a:r>
              <a:rPr lang="en-US" sz="2300" dirty="0" smtClean="0">
                <a:solidFill>
                  <a:schemeClr val="tx1"/>
                </a:solidFill>
                <a:latin typeface="Times New Roman" pitchFamily="18" charset="0"/>
              </a:rPr>
              <a:t> of a circle.</a:t>
            </a:r>
          </a:p>
        </p:txBody>
      </p:sp>
      <p:pic>
        <p:nvPicPr>
          <p:cNvPr id="52226" name="Picture 2" descr="\\172.16.2.26\Conver\CARRIBEAN\MATHEMATICS_VOL-1_PPT_DESIGN\Incoming\Volume_01\Equations\Revision_Exam_4_Paper_2\f02-19.jpg"/>
          <p:cNvPicPr>
            <a:picLocks noChangeAspect="1" noChangeArrowheads="1"/>
          </p:cNvPicPr>
          <p:nvPr/>
        </p:nvPicPr>
        <p:blipFill>
          <a:blip r:embed="rId3" cstate="print"/>
          <a:srcRect/>
          <a:stretch>
            <a:fillRect/>
          </a:stretch>
        </p:blipFill>
        <p:spPr bwMode="auto">
          <a:xfrm>
            <a:off x="2971800" y="3600125"/>
            <a:ext cx="2040809" cy="2057400"/>
          </a:xfrm>
          <a:prstGeom prst="rect">
            <a:avLst/>
          </a:prstGeom>
          <a:noFill/>
        </p:spPr>
      </p:pic>
      <p:sp>
        <p:nvSpPr>
          <p:cNvPr id="5" name="TextBox 4"/>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4 Paper 2</a:t>
            </a:r>
          </a:p>
        </p:txBody>
      </p:sp>
      <p:sp>
        <p:nvSpPr>
          <p:cNvPr id="6" name="Content Placeholder 10"/>
          <p:cNvSpPr>
            <a:spLocks noGrp="1"/>
          </p:cNvSpPr>
          <p:nvPr>
            <p:ph sz="quarter" idx="13"/>
          </p:nvPr>
        </p:nvSpPr>
        <p:spPr>
          <a:xfrm>
            <a:off x="533400" y="5366761"/>
            <a:ext cx="2971800" cy="446276"/>
          </a:xfrm>
        </p:spPr>
        <p:txBody>
          <a:bodyPr wrap="square">
            <a:spAutoFit/>
          </a:bodyPr>
          <a:lstStyle/>
          <a:p>
            <a:pPr>
              <a:buNone/>
            </a:pPr>
            <a:r>
              <a:rPr lang="en-US" sz="2300" b="1" dirty="0" smtClean="0">
                <a:solidFill>
                  <a:schemeClr val="tx1"/>
                </a:solidFill>
                <a:latin typeface="Times New Roman" pitchFamily="18" charset="0"/>
                <a:cs typeface="Times New Roman" pitchFamily="18" charset="0"/>
              </a:rPr>
              <a:t>     </a:t>
            </a:r>
            <a:r>
              <a:rPr lang="en-US" sz="2300" dirty="0" smtClean="0">
                <a:solidFill>
                  <a:schemeClr val="tx1"/>
                </a:solidFill>
                <a:latin typeface="Times New Roman" pitchFamily="18" charset="0"/>
                <a:cs typeface="Times New Roman" pitchFamily="18" charset="0"/>
              </a:rPr>
              <a:t>(a) Calculate</a:t>
            </a:r>
            <a:endParaRPr lang="en-US" sz="2300" dirty="0" smtClean="0">
              <a:solidFill>
                <a:schemeClr val="tx1"/>
              </a:solidFill>
              <a:latin typeface="Times New Roman" pitchFamily="18" charset="0"/>
            </a:endParaRPr>
          </a:p>
        </p:txBody>
      </p:sp>
      <p:sp>
        <p:nvSpPr>
          <p:cNvPr id="7" name="Rectangle 6"/>
          <p:cNvSpPr/>
          <p:nvPr/>
        </p:nvSpPr>
        <p:spPr>
          <a:xfrm>
            <a:off x="5562600" y="6141560"/>
            <a:ext cx="1322798" cy="446276"/>
          </a:xfrm>
          <a:prstGeom prst="rect">
            <a:avLst/>
          </a:prstGeom>
        </p:spPr>
        <p:txBody>
          <a:bodyPr wrap="none">
            <a:spAutoFit/>
          </a:bodyPr>
          <a:lstStyle/>
          <a:p>
            <a:r>
              <a:rPr lang="en-US" sz="2300" dirty="0" smtClean="0">
                <a:latin typeface="Times New Roman" pitchFamily="18" charset="0"/>
              </a:rPr>
              <a:t>(2 marks)</a:t>
            </a:r>
            <a:endParaRPr lang="en-US" sz="2300" dirty="0">
              <a:latin typeface="Times New Roman" pitchFamily="18" charset="0"/>
            </a:endParaRPr>
          </a:p>
        </p:txBody>
      </p:sp>
      <p:sp>
        <p:nvSpPr>
          <p:cNvPr id="8" name="Rectangle 7"/>
          <p:cNvSpPr/>
          <p:nvPr/>
        </p:nvSpPr>
        <p:spPr>
          <a:xfrm>
            <a:off x="1295400" y="5734050"/>
            <a:ext cx="6324600" cy="800219"/>
          </a:xfrm>
          <a:prstGeom prst="rect">
            <a:avLst/>
          </a:prstGeom>
        </p:spPr>
        <p:txBody>
          <a:bodyPr wrap="square">
            <a:spAutoFit/>
          </a:bodyPr>
          <a:lstStyle/>
          <a:p>
            <a:r>
              <a:rPr lang="en-US" sz="2300" dirty="0" smtClean="0">
                <a:latin typeface="Times New Roman" pitchFamily="18" charset="0"/>
              </a:rPr>
              <a:t>(</a:t>
            </a:r>
            <a:r>
              <a:rPr lang="en-US" sz="2300" dirty="0" err="1" smtClean="0">
                <a:latin typeface="Times New Roman" pitchFamily="18" charset="0"/>
              </a:rPr>
              <a:t>i</a:t>
            </a:r>
            <a:r>
              <a:rPr lang="en-US" sz="2300" dirty="0" smtClean="0">
                <a:latin typeface="Times New Roman" pitchFamily="18" charset="0"/>
              </a:rPr>
              <a:t>) the circumference of the complete </a:t>
            </a:r>
            <a:br>
              <a:rPr lang="en-US" sz="2300" dirty="0" smtClean="0">
                <a:latin typeface="Times New Roman" pitchFamily="18" charset="0"/>
              </a:rPr>
            </a:br>
            <a:r>
              <a:rPr lang="en-US" sz="2300" dirty="0" smtClean="0">
                <a:latin typeface="Times New Roman" pitchFamily="18" charset="0"/>
              </a:rPr>
              <a:t>     circle </a:t>
            </a:r>
            <a:r>
              <a:rPr lang="en-US" sz="2300" i="1" dirty="0" smtClean="0">
                <a:latin typeface="Times New Roman" pitchFamily="18" charset="0"/>
              </a:rPr>
              <a:t>ABCD</a:t>
            </a:r>
            <a:endParaRPr lang="en-US" sz="2300" i="1" dirty="0">
              <a:latin typeface="Times New Roman" pitchFamily="18" charset="0"/>
            </a:endParaRPr>
          </a:p>
        </p:txBody>
      </p:sp>
      <p:sp>
        <p:nvSpPr>
          <p:cNvPr id="9" name="Notched Right Arrow 8"/>
          <p:cNvSpPr/>
          <p:nvPr/>
        </p:nvSpPr>
        <p:spPr>
          <a:xfrm>
            <a:off x="7162800" y="6019800"/>
            <a:ext cx="1782315" cy="685800"/>
          </a:xfrm>
          <a:prstGeom prst="notchedRightArrow">
            <a:avLst/>
          </a:prstGeom>
          <a:blipFill>
            <a:blip r:embed="rId4" cstate="print">
              <a:extLst>
                <a:ext uri="{BEBA8EAE-BF5A-486C-A8C5-ECC9F3942E4B}">
                  <a14:imgProps xmlns:a14="http://schemas.microsoft.com/office/drawing/2010/main" xmlns="">
                    <a14:imgLayer r:embed="">
                      <a14:imgEffect>
                        <a14:brightnessContrast bright="-20000" contrast="-20000"/>
                      </a14:imgEffect>
                    </a14:imgLayer>
                  </a14:imgProps>
                </a:ex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ANSWER</a:t>
            </a:r>
            <a:endParaRPr lang="en-US" sz="2000" b="1" dirty="0">
              <a:latin typeface="Times New Roman" pitchFamily="18" charset="0"/>
              <a:cs typeface="Times New Roman" pitchFamily="18" charset="0"/>
            </a:endParaRPr>
          </a:p>
        </p:txBody>
      </p:sp>
      <p:pic>
        <p:nvPicPr>
          <p:cNvPr id="2087937" name="Picture 1" descr="\\172.16.2.26\Conver\CARRIBEAN\MATHEMATICS_VOL-1_PPT_DESIGN\Incoming\Volume_01\Equations\Revision_Exam_4_Paper_2\new.equ.wmf"/>
          <p:cNvPicPr>
            <a:picLocks noChangeAspect="1" noChangeArrowheads="1"/>
          </p:cNvPicPr>
          <p:nvPr/>
        </p:nvPicPr>
        <p:blipFill>
          <a:blip r:embed="rId5" cstate="print"/>
          <a:srcRect/>
          <a:stretch>
            <a:fillRect/>
          </a:stretch>
        </p:blipFill>
        <p:spPr bwMode="auto">
          <a:xfrm>
            <a:off x="5245100" y="4178300"/>
            <a:ext cx="1308100" cy="698500"/>
          </a:xfrm>
          <a:prstGeom prst="rect">
            <a:avLst/>
          </a:prstGeom>
          <a:noFill/>
        </p:spPr>
      </p:pic>
    </p:spTree>
    <p:extLst>
      <p:ext uri="{BB962C8B-B14F-4D97-AF65-F5344CB8AC3E}">
        <p14:creationId xmlns:p14="http://schemas.microsoft.com/office/powerpoint/2010/main" xmlns="" val="71451342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11">
                                            <p:txEl>
                                              <p:pRg st="0" end="0"/>
                                            </p:txEl>
                                          </p:spTgt>
                                        </p:tgtEl>
                                        <p:attrNameLst>
                                          <p:attrName>style.visibility</p:attrName>
                                        </p:attrNameLst>
                                      </p:cBhvr>
                                      <p:to>
                                        <p:strVal val="visible"/>
                                      </p:to>
                                    </p:set>
                                    <p:anim calcmode="lin" valueType="num">
                                      <p:cBhvr>
                                        <p:cTn id="7" dur="500" fill="hold"/>
                                        <p:tgtEl>
                                          <p:spTgt spid="11">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11">
                                            <p:txEl>
                                              <p:pRg st="0" end="0"/>
                                            </p:txEl>
                                          </p:spTgt>
                                        </p:tgtEl>
                                        <p:attrNameLst>
                                          <p:attrName>ppt_h</p:attrName>
                                        </p:attrNameLst>
                                      </p:cBhvr>
                                      <p:tavLst>
                                        <p:tav tm="0">
                                          <p:val>
                                            <p:fltVal val="0"/>
                                          </p:val>
                                        </p:tav>
                                        <p:tav tm="100000">
                                          <p:val>
                                            <p:strVal val="#ppt_h"/>
                                          </p:val>
                                        </p:tav>
                                      </p:tavLst>
                                    </p:anim>
                                  </p:childTnLst>
                                </p:cTn>
                              </p:par>
                              <p:par>
                                <p:cTn id="9" presetID="23" presetClass="entr" presetSubtype="16" fill="hold" nodeType="withEffect">
                                  <p:stCondLst>
                                    <p:cond delay="0"/>
                                  </p:stCondLst>
                                  <p:childTnLst>
                                    <p:set>
                                      <p:cBhvr>
                                        <p:cTn id="10" dur="1" fill="hold">
                                          <p:stCondLst>
                                            <p:cond delay="0"/>
                                          </p:stCondLst>
                                        </p:cTn>
                                        <p:tgtEl>
                                          <p:spTgt spid="52226"/>
                                        </p:tgtEl>
                                        <p:attrNameLst>
                                          <p:attrName>style.visibility</p:attrName>
                                        </p:attrNameLst>
                                      </p:cBhvr>
                                      <p:to>
                                        <p:strVal val="visible"/>
                                      </p:to>
                                    </p:set>
                                    <p:anim calcmode="lin" valueType="num">
                                      <p:cBhvr>
                                        <p:cTn id="11" dur="500" fill="hold"/>
                                        <p:tgtEl>
                                          <p:spTgt spid="52226"/>
                                        </p:tgtEl>
                                        <p:attrNameLst>
                                          <p:attrName>ppt_w</p:attrName>
                                        </p:attrNameLst>
                                      </p:cBhvr>
                                      <p:tavLst>
                                        <p:tav tm="0">
                                          <p:val>
                                            <p:fltVal val="0"/>
                                          </p:val>
                                        </p:tav>
                                        <p:tav tm="100000">
                                          <p:val>
                                            <p:strVal val="#ppt_w"/>
                                          </p:val>
                                        </p:tav>
                                      </p:tavLst>
                                    </p:anim>
                                    <p:anim calcmode="lin" valueType="num">
                                      <p:cBhvr>
                                        <p:cTn id="12" dur="500" fill="hold"/>
                                        <p:tgtEl>
                                          <p:spTgt spid="52226"/>
                                        </p:tgtEl>
                                        <p:attrNameLst>
                                          <p:attrName>ppt_h</p:attrName>
                                        </p:attrNameLst>
                                      </p:cBhvr>
                                      <p:tavLst>
                                        <p:tav tm="0">
                                          <p:val>
                                            <p:fltVal val="0"/>
                                          </p:val>
                                        </p:tav>
                                        <p:tav tm="100000">
                                          <p:val>
                                            <p:strVal val="#ppt_h"/>
                                          </p:val>
                                        </p:tav>
                                      </p:tavLst>
                                    </p:anim>
                                  </p:childTnLst>
                                </p:cTn>
                              </p:par>
                              <p:par>
                                <p:cTn id="13" presetID="23" presetClass="entr" presetSubtype="16" fill="hold" grpId="0" nodeType="withEffect">
                                  <p:stCondLst>
                                    <p:cond delay="0"/>
                                  </p:stCondLst>
                                  <p:childTnLst>
                                    <p:set>
                                      <p:cBhvr>
                                        <p:cTn id="14" dur="1" fill="hold">
                                          <p:stCondLst>
                                            <p:cond delay="0"/>
                                          </p:stCondLst>
                                        </p:cTn>
                                        <p:tgtEl>
                                          <p:spTgt spid="7"/>
                                        </p:tgtEl>
                                        <p:attrNameLst>
                                          <p:attrName>style.visibility</p:attrName>
                                        </p:attrNameLst>
                                      </p:cBhvr>
                                      <p:to>
                                        <p:strVal val="visible"/>
                                      </p:to>
                                    </p:set>
                                    <p:anim calcmode="lin" valueType="num">
                                      <p:cBhvr>
                                        <p:cTn id="15" dur="500" fill="hold"/>
                                        <p:tgtEl>
                                          <p:spTgt spid="7"/>
                                        </p:tgtEl>
                                        <p:attrNameLst>
                                          <p:attrName>ppt_w</p:attrName>
                                        </p:attrNameLst>
                                      </p:cBhvr>
                                      <p:tavLst>
                                        <p:tav tm="0">
                                          <p:val>
                                            <p:fltVal val="0"/>
                                          </p:val>
                                        </p:tav>
                                        <p:tav tm="100000">
                                          <p:val>
                                            <p:strVal val="#ppt_w"/>
                                          </p:val>
                                        </p:tav>
                                      </p:tavLst>
                                    </p:anim>
                                    <p:anim calcmode="lin" valueType="num">
                                      <p:cBhvr>
                                        <p:cTn id="16" dur="500" fill="hold"/>
                                        <p:tgtEl>
                                          <p:spTgt spid="7"/>
                                        </p:tgtEl>
                                        <p:attrNameLst>
                                          <p:attrName>ppt_h</p:attrName>
                                        </p:attrNameLst>
                                      </p:cBhvr>
                                      <p:tavLst>
                                        <p:tav tm="0">
                                          <p:val>
                                            <p:fltVal val="0"/>
                                          </p:val>
                                        </p:tav>
                                        <p:tav tm="100000">
                                          <p:val>
                                            <p:strVal val="#ppt_h"/>
                                          </p:val>
                                        </p:tav>
                                      </p:tavLst>
                                    </p:anim>
                                  </p:childTnLst>
                                </p:cTn>
                              </p:par>
                              <p:par>
                                <p:cTn id="17" presetID="53" presetClass="entr" presetSubtype="0" fill="hold" nodeType="withEffect">
                                  <p:stCondLst>
                                    <p:cond delay="0"/>
                                  </p:stCondLst>
                                  <p:childTnLst>
                                    <p:set>
                                      <p:cBhvr>
                                        <p:cTn id="18" dur="1" fill="hold">
                                          <p:stCondLst>
                                            <p:cond delay="0"/>
                                          </p:stCondLst>
                                        </p:cTn>
                                        <p:tgtEl>
                                          <p:spTgt spid="2087937"/>
                                        </p:tgtEl>
                                        <p:attrNameLst>
                                          <p:attrName>style.visibility</p:attrName>
                                        </p:attrNameLst>
                                      </p:cBhvr>
                                      <p:to>
                                        <p:strVal val="visible"/>
                                      </p:to>
                                    </p:set>
                                    <p:anim calcmode="lin" valueType="num">
                                      <p:cBhvr>
                                        <p:cTn id="19" dur="500" fill="hold"/>
                                        <p:tgtEl>
                                          <p:spTgt spid="2087937"/>
                                        </p:tgtEl>
                                        <p:attrNameLst>
                                          <p:attrName>ppt_w</p:attrName>
                                        </p:attrNameLst>
                                      </p:cBhvr>
                                      <p:tavLst>
                                        <p:tav tm="0">
                                          <p:val>
                                            <p:fltVal val="0"/>
                                          </p:val>
                                        </p:tav>
                                        <p:tav tm="100000">
                                          <p:val>
                                            <p:strVal val="#ppt_w"/>
                                          </p:val>
                                        </p:tav>
                                      </p:tavLst>
                                    </p:anim>
                                    <p:anim calcmode="lin" valueType="num">
                                      <p:cBhvr>
                                        <p:cTn id="20" dur="500" fill="hold"/>
                                        <p:tgtEl>
                                          <p:spTgt spid="2087937"/>
                                        </p:tgtEl>
                                        <p:attrNameLst>
                                          <p:attrName>ppt_h</p:attrName>
                                        </p:attrNameLst>
                                      </p:cBhvr>
                                      <p:tavLst>
                                        <p:tav tm="0">
                                          <p:val>
                                            <p:fltVal val="0"/>
                                          </p:val>
                                        </p:tav>
                                        <p:tav tm="100000">
                                          <p:val>
                                            <p:strVal val="#ppt_h"/>
                                          </p:val>
                                        </p:tav>
                                      </p:tavLst>
                                    </p:anim>
                                    <p:animEffect transition="in" filter="fade">
                                      <p:cBhvr>
                                        <p:cTn id="21" dur="500"/>
                                        <p:tgtEl>
                                          <p:spTgt spid="2087937"/>
                                        </p:tgtEl>
                                      </p:cBhvr>
                                    </p:animEffect>
                                  </p:childTnLst>
                                </p:cTn>
                              </p:par>
                            </p:childTnLst>
                          </p:cTn>
                        </p:par>
                      </p:childTnLst>
                    </p:cTn>
                  </p:par>
                  <p:par>
                    <p:cTn id="22" fill="hold">
                      <p:stCondLst>
                        <p:cond delay="indefinite"/>
                      </p:stCondLst>
                      <p:childTnLst>
                        <p:par>
                          <p:cTn id="23" fill="hold">
                            <p:stCondLst>
                              <p:cond delay="0"/>
                            </p:stCondLst>
                            <p:childTnLst>
                              <p:par>
                                <p:cTn id="24" presetID="23" presetClass="entr" presetSubtype="16" fill="hold" grpId="0" nodeType="clickEffect">
                                  <p:stCondLst>
                                    <p:cond delay="0"/>
                                  </p:stCondLst>
                                  <p:childTnLst>
                                    <p:set>
                                      <p:cBhvr>
                                        <p:cTn id="25" dur="1" fill="hold">
                                          <p:stCondLst>
                                            <p:cond delay="0"/>
                                          </p:stCondLst>
                                        </p:cTn>
                                        <p:tgtEl>
                                          <p:spTgt spid="6">
                                            <p:txEl>
                                              <p:pRg st="0" end="0"/>
                                            </p:txEl>
                                          </p:spTgt>
                                        </p:tgtEl>
                                        <p:attrNameLst>
                                          <p:attrName>style.visibility</p:attrName>
                                        </p:attrNameLst>
                                      </p:cBhvr>
                                      <p:to>
                                        <p:strVal val="visible"/>
                                      </p:to>
                                    </p:set>
                                    <p:anim calcmode="lin" valueType="num">
                                      <p:cBhvr>
                                        <p:cTn id="26" dur="500" fill="hold"/>
                                        <p:tgtEl>
                                          <p:spTgt spid="6">
                                            <p:txEl>
                                              <p:pRg st="0" end="0"/>
                                            </p:txEl>
                                          </p:spTgt>
                                        </p:tgtEl>
                                        <p:attrNameLst>
                                          <p:attrName>ppt_w</p:attrName>
                                        </p:attrNameLst>
                                      </p:cBhvr>
                                      <p:tavLst>
                                        <p:tav tm="0">
                                          <p:val>
                                            <p:fltVal val="0"/>
                                          </p:val>
                                        </p:tav>
                                        <p:tav tm="100000">
                                          <p:val>
                                            <p:strVal val="#ppt_w"/>
                                          </p:val>
                                        </p:tav>
                                      </p:tavLst>
                                    </p:anim>
                                    <p:anim calcmode="lin" valueType="num">
                                      <p:cBhvr>
                                        <p:cTn id="27" dur="500" fill="hold"/>
                                        <p:tgtEl>
                                          <p:spTgt spid="6">
                                            <p:txEl>
                                              <p:pRg st="0" end="0"/>
                                            </p:txEl>
                                          </p:spTgt>
                                        </p:tgtEl>
                                        <p:attrNameLst>
                                          <p:attrName>ppt_h</p:attrName>
                                        </p:attrNameLst>
                                      </p:cBhvr>
                                      <p:tavLst>
                                        <p:tav tm="0">
                                          <p:val>
                                            <p:fltVal val="0"/>
                                          </p:val>
                                        </p:tav>
                                        <p:tav tm="100000">
                                          <p:val>
                                            <p:strVal val="#ppt_h"/>
                                          </p:val>
                                        </p:tav>
                                      </p:tavLst>
                                    </p:anim>
                                  </p:childTnLst>
                                </p:cTn>
                              </p:par>
                              <p:par>
                                <p:cTn id="28" presetID="23" presetClass="entr" presetSubtype="16" fill="hold" grpId="0" nodeType="withEffect">
                                  <p:stCondLst>
                                    <p:cond delay="0"/>
                                  </p:stCondLst>
                                  <p:childTnLst>
                                    <p:set>
                                      <p:cBhvr>
                                        <p:cTn id="29" dur="1" fill="hold">
                                          <p:stCondLst>
                                            <p:cond delay="0"/>
                                          </p:stCondLst>
                                        </p:cTn>
                                        <p:tgtEl>
                                          <p:spTgt spid="8"/>
                                        </p:tgtEl>
                                        <p:attrNameLst>
                                          <p:attrName>style.visibility</p:attrName>
                                        </p:attrNameLst>
                                      </p:cBhvr>
                                      <p:to>
                                        <p:strVal val="visible"/>
                                      </p:to>
                                    </p:set>
                                    <p:anim calcmode="lin" valueType="num">
                                      <p:cBhvr>
                                        <p:cTn id="30" dur="500" fill="hold"/>
                                        <p:tgtEl>
                                          <p:spTgt spid="8"/>
                                        </p:tgtEl>
                                        <p:attrNameLst>
                                          <p:attrName>ppt_w</p:attrName>
                                        </p:attrNameLst>
                                      </p:cBhvr>
                                      <p:tavLst>
                                        <p:tav tm="0">
                                          <p:val>
                                            <p:fltVal val="0"/>
                                          </p:val>
                                        </p:tav>
                                        <p:tav tm="100000">
                                          <p:val>
                                            <p:strVal val="#ppt_w"/>
                                          </p:val>
                                        </p:tav>
                                      </p:tavLst>
                                    </p:anim>
                                    <p:anim calcmode="lin" valueType="num">
                                      <p:cBhvr>
                                        <p:cTn id="31" dur="500" fill="hold"/>
                                        <p:tgtEl>
                                          <p:spTgt spid="8"/>
                                        </p:tgtEl>
                                        <p:attrNameLst>
                                          <p:attrName>ppt_h</p:attrName>
                                        </p:attrNameLst>
                                      </p:cBhvr>
                                      <p:tavLst>
                                        <p:tav tm="0">
                                          <p:val>
                                            <p:fltVal val="0"/>
                                          </p:val>
                                        </p:tav>
                                        <p:tav tm="100000">
                                          <p:val>
                                            <p:strVal val="#ppt_h"/>
                                          </p:val>
                                        </p:tav>
                                      </p:tavLst>
                                    </p:anim>
                                  </p:childTnLst>
                                </p:cTn>
                              </p:par>
                            </p:childTnLst>
                          </p:cTn>
                        </p:par>
                      </p:childTnLst>
                    </p:cTn>
                  </p:par>
                  <p:par>
                    <p:cTn id="32" fill="hold">
                      <p:stCondLst>
                        <p:cond delay="indefinite"/>
                      </p:stCondLst>
                      <p:childTnLst>
                        <p:par>
                          <p:cTn id="33" fill="hold">
                            <p:stCondLst>
                              <p:cond delay="0"/>
                            </p:stCondLst>
                            <p:childTnLst>
                              <p:par>
                                <p:cTn id="34" presetID="3" presetClass="entr" presetSubtype="10" fill="hold" grpId="0" nodeType="clickEffect">
                                  <p:stCondLst>
                                    <p:cond delay="0"/>
                                  </p:stCondLst>
                                  <p:childTnLst>
                                    <p:set>
                                      <p:cBhvr>
                                        <p:cTn id="35" dur="1" fill="hold">
                                          <p:stCondLst>
                                            <p:cond delay="0"/>
                                          </p:stCondLst>
                                        </p:cTn>
                                        <p:tgtEl>
                                          <p:spTgt spid="9"/>
                                        </p:tgtEl>
                                        <p:attrNameLst>
                                          <p:attrName>style.visibility</p:attrName>
                                        </p:attrNameLst>
                                      </p:cBhvr>
                                      <p:to>
                                        <p:strVal val="visible"/>
                                      </p:to>
                                    </p:set>
                                    <p:animEffect transition="in" filter="blinds(horizontal)">
                                      <p:cBhvr>
                                        <p:cTn id="36"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build="p"/>
      <p:bldP spid="6" grpId="0" build="p"/>
      <p:bldP spid="7" grpId="0"/>
      <p:bldP spid="8" grpId="0"/>
      <p:bldP spid="9" grpId="0" animBg="1"/>
    </p:bld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Content Placeholder 10"/>
          <p:cNvSpPr>
            <a:spLocks noGrp="1"/>
          </p:cNvSpPr>
          <p:nvPr>
            <p:ph sz="quarter" idx="13"/>
          </p:nvPr>
        </p:nvSpPr>
        <p:spPr>
          <a:xfrm>
            <a:off x="609600" y="2590800"/>
            <a:ext cx="7010400" cy="800219"/>
          </a:xfrm>
        </p:spPr>
        <p:txBody>
          <a:bodyPr wrap="square">
            <a:spAutoFit/>
          </a:bodyPr>
          <a:lstStyle/>
          <a:p>
            <a:pPr marL="566738" indent="-566738">
              <a:spcBef>
                <a:spcPct val="0"/>
              </a:spcBef>
              <a:buNone/>
              <a:tabLst>
                <a:tab pos="800100" algn="l"/>
                <a:tab pos="3889375" algn="l"/>
              </a:tabLst>
            </a:pPr>
            <a:r>
              <a:rPr lang="en-US" sz="2300" b="1" dirty="0" smtClean="0">
                <a:solidFill>
                  <a:schemeClr val="tx1"/>
                </a:solidFill>
                <a:latin typeface="Times New Roman" pitchFamily="18" charset="0"/>
                <a:cs typeface="Times New Roman" pitchFamily="18" charset="0"/>
              </a:rPr>
              <a:t>37.</a:t>
            </a:r>
            <a:r>
              <a:rPr lang="en-US" sz="2300" dirty="0" smtClean="0">
                <a:solidFill>
                  <a:schemeClr val="tx1"/>
                </a:solidFill>
                <a:latin typeface="Times New Roman" pitchFamily="18" charset="0"/>
                <a:cs typeface="Times New Roman" pitchFamily="18" charset="0"/>
              </a:rPr>
              <a:t>	If 4</a:t>
            </a:r>
            <a:r>
              <a:rPr lang="en-US" sz="2300" i="1" dirty="0" smtClean="0">
                <a:solidFill>
                  <a:schemeClr val="tx1"/>
                </a:solidFill>
                <a:latin typeface="Times New Roman" pitchFamily="18" charset="0"/>
                <a:cs typeface="Times New Roman" pitchFamily="18" charset="0"/>
              </a:rPr>
              <a:t>n</a:t>
            </a:r>
            <a:r>
              <a:rPr lang="en-US" sz="2300" dirty="0" smtClean="0">
                <a:solidFill>
                  <a:schemeClr val="tx1"/>
                </a:solidFill>
                <a:latin typeface="Times New Roman" pitchFamily="18" charset="0"/>
                <a:cs typeface="Times New Roman" pitchFamily="18" charset="0"/>
              </a:rPr>
              <a:t> is an even number, then </a:t>
            </a:r>
            <a:r>
              <a:rPr lang="en-US" sz="2300" dirty="0" smtClean="0">
                <a:solidFill>
                  <a:srgbClr val="00A99D"/>
                </a:solidFill>
                <a:latin typeface="Times New Roman" pitchFamily="18" charset="0"/>
                <a:cs typeface="Times New Roman" pitchFamily="18" charset="0"/>
              </a:rPr>
              <a:t>4</a:t>
            </a:r>
            <a:r>
              <a:rPr lang="en-US" sz="2300" i="1" dirty="0" smtClean="0">
                <a:solidFill>
                  <a:srgbClr val="00A99D"/>
                </a:solidFill>
                <a:latin typeface="Times New Roman" pitchFamily="18" charset="0"/>
                <a:cs typeface="Times New Roman" pitchFamily="18" charset="0"/>
              </a:rPr>
              <a:t>n</a:t>
            </a:r>
            <a:r>
              <a:rPr lang="en-US" sz="2300" dirty="0" smtClean="0">
                <a:solidFill>
                  <a:srgbClr val="00A99D"/>
                </a:solidFill>
                <a:latin typeface="Times New Roman" pitchFamily="18" charset="0"/>
                <a:cs typeface="Times New Roman" pitchFamily="18" charset="0"/>
              </a:rPr>
              <a:t> – 1</a:t>
            </a:r>
            <a:r>
              <a:rPr lang="en-US" sz="2300" dirty="0" smtClean="0">
                <a:solidFill>
                  <a:schemeClr val="tx1"/>
                </a:solidFill>
                <a:latin typeface="Times New Roman" pitchFamily="18" charset="0"/>
                <a:cs typeface="Times New Roman" pitchFamily="18" charset="0"/>
              </a:rPr>
              <a:t> is an odd number.</a:t>
            </a:r>
            <a:endParaRPr lang="en-US" sz="2300" dirty="0" smtClean="0">
              <a:solidFill>
                <a:srgbClr val="16F65B"/>
              </a:solidFill>
              <a:latin typeface="Times New Roman" pitchFamily="18" charset="0"/>
              <a:cs typeface="Times New Roman" pitchFamily="18" charset="0"/>
            </a:endParaRPr>
          </a:p>
        </p:txBody>
      </p:sp>
      <p:sp>
        <p:nvSpPr>
          <p:cNvPr id="3"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tabLst>
                <a:tab pos="393192" algn="r"/>
                <a:tab pos="640080" algn="l"/>
              </a:tabLst>
            </a:pPr>
            <a:r>
              <a:rPr lang="en-US" sz="1500" b="1" dirty="0" smtClean="0">
                <a:solidFill>
                  <a:schemeClr val="bg1"/>
                </a:solidFill>
                <a:latin typeface="Times New Roman" pitchFamily="18" charset="0"/>
                <a:cs typeface="Times New Roman" pitchFamily="18" charset="0"/>
              </a:rPr>
              <a:t>Revision Exam 1 Paper 1</a:t>
            </a:r>
          </a:p>
        </p:txBody>
      </p:sp>
    </p:spTree>
    <p:extLst>
      <p:ext uri="{BB962C8B-B14F-4D97-AF65-F5344CB8AC3E}">
        <p14:creationId xmlns:p14="http://schemas.microsoft.com/office/powerpoint/2010/main" xmlns="" val="1862447457"/>
      </p:ext>
    </p:extLst>
  </p:cSld>
  <p:clrMapOvr>
    <a:masterClrMapping/>
  </p:clrMapOvr>
  <p:transition spd="slow">
    <p:strips dir="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11">
                                            <p:txEl>
                                              <p:pRg st="0" end="0"/>
                                            </p:txEl>
                                          </p:spTgt>
                                        </p:tgtEl>
                                        <p:attrNameLst>
                                          <p:attrName>style.visibility</p:attrName>
                                        </p:attrNameLst>
                                      </p:cBhvr>
                                      <p:to>
                                        <p:strVal val="visible"/>
                                      </p:to>
                                    </p:set>
                                    <p:anim calcmode="lin" valueType="num">
                                      <p:cBhvr>
                                        <p:cTn id="7" dur="500" fill="hold"/>
                                        <p:tgtEl>
                                          <p:spTgt spid="11">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11">
                                            <p:txEl>
                                              <p:pRg st="0" end="0"/>
                                            </p:txEl>
                                          </p:spTgt>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build="p"/>
    </p:bldLst>
  </p:timing>
</p:sld>
</file>

<file path=ppt/slides/slide7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Box 5"/>
          <p:cNvSpPr txBox="1"/>
          <p:nvPr/>
        </p:nvSpPr>
        <p:spPr>
          <a:xfrm>
            <a:off x="304800" y="2286000"/>
            <a:ext cx="7620000" cy="800219"/>
          </a:xfrm>
          <a:prstGeom prst="rect">
            <a:avLst/>
          </a:prstGeom>
          <a:noFill/>
        </p:spPr>
        <p:txBody>
          <a:bodyPr wrap="square" rtlCol="0">
            <a:spAutoFit/>
          </a:bodyPr>
          <a:lstStyle/>
          <a:p>
            <a:pPr>
              <a:tabLst>
                <a:tab pos="344488" algn="l"/>
              </a:tabLst>
            </a:pPr>
            <a:r>
              <a:rPr lang="en-US" sz="2300" b="1" dirty="0" smtClean="0">
                <a:latin typeface="Times New Roman" pitchFamily="18" charset="0"/>
              </a:rPr>
              <a:t>7.</a:t>
            </a:r>
            <a:r>
              <a:rPr lang="en-US" sz="2300" dirty="0" smtClean="0">
                <a:latin typeface="Times New Roman" pitchFamily="18" charset="0"/>
              </a:rPr>
              <a:t>	(a)  (</a:t>
            </a:r>
            <a:r>
              <a:rPr lang="en-US" sz="2300" dirty="0" err="1" smtClean="0">
                <a:latin typeface="Times New Roman" pitchFamily="18" charset="0"/>
              </a:rPr>
              <a:t>i</a:t>
            </a:r>
            <a:r>
              <a:rPr lang="en-US" sz="2300" dirty="0" smtClean="0">
                <a:latin typeface="Times New Roman" pitchFamily="18" charset="0"/>
              </a:rPr>
              <a:t>)  The circumference of the complete</a:t>
            </a:r>
            <a:br>
              <a:rPr lang="en-US" sz="2300" dirty="0" smtClean="0">
                <a:latin typeface="Times New Roman" pitchFamily="18" charset="0"/>
              </a:rPr>
            </a:br>
            <a:r>
              <a:rPr lang="en-US" sz="2300" dirty="0" smtClean="0">
                <a:latin typeface="Times New Roman" pitchFamily="18" charset="0"/>
              </a:rPr>
              <a:t>                  circle </a:t>
            </a:r>
            <a:r>
              <a:rPr lang="en-US" sz="2300" i="1" dirty="0" smtClean="0">
                <a:latin typeface="Times New Roman" pitchFamily="18" charset="0"/>
              </a:rPr>
              <a:t>ABCD</a:t>
            </a:r>
            <a:r>
              <a:rPr lang="en-US" sz="2300" dirty="0" smtClean="0">
                <a:latin typeface="Times New Roman" pitchFamily="18" charset="0"/>
              </a:rPr>
              <a:t>, </a:t>
            </a:r>
            <a:r>
              <a:rPr lang="en-US" sz="2300" i="1" dirty="0" smtClean="0">
                <a:latin typeface="Times New Roman" pitchFamily="18" charset="0"/>
              </a:rPr>
              <a:t>C</a:t>
            </a:r>
            <a:r>
              <a:rPr lang="en-US" sz="2300" dirty="0" smtClean="0">
                <a:latin typeface="Times New Roman" pitchFamily="18" charset="0"/>
              </a:rPr>
              <a:t> = 2</a:t>
            </a:r>
            <a:r>
              <a:rPr lang="en-US" sz="2300" dirty="0" smtClean="0">
                <a:latin typeface="Times New Roman" pitchFamily="18" charset="0"/>
                <a:sym typeface="Symbol"/>
              </a:rPr>
              <a:t></a:t>
            </a:r>
            <a:r>
              <a:rPr lang="en-US" sz="2300" i="1" dirty="0" smtClean="0">
                <a:latin typeface="Times New Roman" pitchFamily="18" charset="0"/>
                <a:sym typeface="Symbol"/>
              </a:rPr>
              <a:t>r</a:t>
            </a:r>
            <a:endParaRPr lang="en-US" sz="2300" i="1" dirty="0">
              <a:latin typeface="Times New Roman" pitchFamily="18" charset="0"/>
            </a:endParaRPr>
          </a:p>
        </p:txBody>
      </p:sp>
      <p:pic>
        <p:nvPicPr>
          <p:cNvPr id="53251" name="Picture 3" descr="\\172.16.2.26\Conver\CARRIBEAN\MATHEMATICS_VOL-1_PPT_DESIGN\Incoming\Volume_01\Equations\Revision_Exam_4_Paper_2\f02-20.jpg"/>
          <p:cNvPicPr>
            <a:picLocks noChangeAspect="1" noChangeArrowheads="1"/>
          </p:cNvPicPr>
          <p:nvPr/>
        </p:nvPicPr>
        <p:blipFill>
          <a:blip r:embed="rId2" cstate="print"/>
          <a:srcRect/>
          <a:stretch>
            <a:fillRect/>
          </a:stretch>
        </p:blipFill>
        <p:spPr bwMode="auto">
          <a:xfrm>
            <a:off x="1905000" y="4386301"/>
            <a:ext cx="2251481" cy="2395499"/>
          </a:xfrm>
          <a:prstGeom prst="rect">
            <a:avLst/>
          </a:prstGeom>
          <a:noFill/>
        </p:spPr>
      </p:pic>
      <p:pic>
        <p:nvPicPr>
          <p:cNvPr id="8" name="Picture 2" descr="Z:\CARRIBEAN\MATHEMATICS_VOL-1_PPT_DESIGN\Incoming\Volume_01\Equations\Revision_Exam_4_Paper_2\Eqn038.wmf"/>
          <p:cNvPicPr>
            <a:picLocks noChangeAspect="1" noChangeArrowheads="1"/>
          </p:cNvPicPr>
          <p:nvPr/>
        </p:nvPicPr>
        <p:blipFill>
          <a:blip r:embed="rId3" cstate="print"/>
          <a:srcRect/>
          <a:stretch>
            <a:fillRect/>
          </a:stretch>
        </p:blipFill>
        <p:spPr bwMode="auto">
          <a:xfrm>
            <a:off x="3581400" y="2961640"/>
            <a:ext cx="1854200" cy="1397000"/>
          </a:xfrm>
          <a:prstGeom prst="rect">
            <a:avLst/>
          </a:prstGeom>
          <a:noFill/>
        </p:spPr>
      </p:pic>
      <p:sp>
        <p:nvSpPr>
          <p:cNvPr id="5" name="TextBox 4"/>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4 Paper 2</a:t>
            </a:r>
          </a:p>
        </p:txBody>
      </p:sp>
    </p:spTree>
    <p:extLst>
      <p:ext uri="{BB962C8B-B14F-4D97-AF65-F5344CB8AC3E}">
        <p14:creationId xmlns:p14="http://schemas.microsoft.com/office/powerpoint/2010/main" xmlns="" val="186244745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500" fill="hold"/>
                                        <p:tgtEl>
                                          <p:spTgt spid="6"/>
                                        </p:tgtEl>
                                        <p:attrNameLst>
                                          <p:attrName>ppt_w</p:attrName>
                                        </p:attrNameLst>
                                      </p:cBhvr>
                                      <p:tavLst>
                                        <p:tav tm="0">
                                          <p:val>
                                            <p:fltVal val="0"/>
                                          </p:val>
                                        </p:tav>
                                        <p:tav tm="100000">
                                          <p:val>
                                            <p:strVal val="#ppt_w"/>
                                          </p:val>
                                        </p:tav>
                                      </p:tavLst>
                                    </p:anim>
                                    <p:anim calcmode="lin" valueType="num">
                                      <p:cBhvr>
                                        <p:cTn id="8" dur="500" fill="hold"/>
                                        <p:tgtEl>
                                          <p:spTgt spid="6"/>
                                        </p:tgtEl>
                                        <p:attrNameLst>
                                          <p:attrName>ppt_h</p:attrName>
                                        </p:attrNameLst>
                                      </p:cBhvr>
                                      <p:tavLst>
                                        <p:tav tm="0">
                                          <p:val>
                                            <p:fltVal val="0"/>
                                          </p:val>
                                        </p:tav>
                                        <p:tav tm="100000">
                                          <p:val>
                                            <p:strVal val="#ppt_h"/>
                                          </p:val>
                                        </p:tav>
                                      </p:tavLst>
                                    </p:anim>
                                  </p:childTnLst>
                                </p:cTn>
                              </p:par>
                              <p:par>
                                <p:cTn id="9" presetID="23" presetClass="entr" presetSubtype="16" fill="hold" nodeType="withEffect">
                                  <p:stCondLst>
                                    <p:cond delay="0"/>
                                  </p:stCondLst>
                                  <p:childTnLst>
                                    <p:set>
                                      <p:cBhvr>
                                        <p:cTn id="10" dur="1" fill="hold">
                                          <p:stCondLst>
                                            <p:cond delay="0"/>
                                          </p:stCondLst>
                                        </p:cTn>
                                        <p:tgtEl>
                                          <p:spTgt spid="53251"/>
                                        </p:tgtEl>
                                        <p:attrNameLst>
                                          <p:attrName>style.visibility</p:attrName>
                                        </p:attrNameLst>
                                      </p:cBhvr>
                                      <p:to>
                                        <p:strVal val="visible"/>
                                      </p:to>
                                    </p:set>
                                    <p:anim calcmode="lin" valueType="num">
                                      <p:cBhvr>
                                        <p:cTn id="11" dur="500" fill="hold"/>
                                        <p:tgtEl>
                                          <p:spTgt spid="53251"/>
                                        </p:tgtEl>
                                        <p:attrNameLst>
                                          <p:attrName>ppt_w</p:attrName>
                                        </p:attrNameLst>
                                      </p:cBhvr>
                                      <p:tavLst>
                                        <p:tav tm="0">
                                          <p:val>
                                            <p:fltVal val="0"/>
                                          </p:val>
                                        </p:tav>
                                        <p:tav tm="100000">
                                          <p:val>
                                            <p:strVal val="#ppt_w"/>
                                          </p:val>
                                        </p:tav>
                                      </p:tavLst>
                                    </p:anim>
                                    <p:anim calcmode="lin" valueType="num">
                                      <p:cBhvr>
                                        <p:cTn id="12" dur="500" fill="hold"/>
                                        <p:tgtEl>
                                          <p:spTgt spid="53251"/>
                                        </p:tgtEl>
                                        <p:attrNameLst>
                                          <p:attrName>ppt_h</p:attrName>
                                        </p:attrNameLst>
                                      </p:cBhvr>
                                      <p:tavLst>
                                        <p:tav tm="0">
                                          <p:val>
                                            <p:fltVal val="0"/>
                                          </p:val>
                                        </p:tav>
                                        <p:tav tm="100000">
                                          <p:val>
                                            <p:strVal val="#ppt_h"/>
                                          </p:val>
                                        </p:tav>
                                      </p:tavLst>
                                    </p:anim>
                                  </p:childTnLst>
                                </p:cTn>
                              </p:par>
                              <p:par>
                                <p:cTn id="13" presetID="23" presetClass="entr" presetSubtype="16" fill="hold" nodeType="withEffect">
                                  <p:stCondLst>
                                    <p:cond delay="0"/>
                                  </p:stCondLst>
                                  <p:childTnLst>
                                    <p:set>
                                      <p:cBhvr>
                                        <p:cTn id="14" dur="1" fill="hold">
                                          <p:stCondLst>
                                            <p:cond delay="0"/>
                                          </p:stCondLst>
                                        </p:cTn>
                                        <p:tgtEl>
                                          <p:spTgt spid="8"/>
                                        </p:tgtEl>
                                        <p:attrNameLst>
                                          <p:attrName>style.visibility</p:attrName>
                                        </p:attrNameLst>
                                      </p:cBhvr>
                                      <p:to>
                                        <p:strVal val="visible"/>
                                      </p:to>
                                    </p:set>
                                    <p:anim calcmode="lin" valueType="num">
                                      <p:cBhvr>
                                        <p:cTn id="15" dur="500" fill="hold"/>
                                        <p:tgtEl>
                                          <p:spTgt spid="8"/>
                                        </p:tgtEl>
                                        <p:attrNameLst>
                                          <p:attrName>ppt_w</p:attrName>
                                        </p:attrNameLst>
                                      </p:cBhvr>
                                      <p:tavLst>
                                        <p:tav tm="0">
                                          <p:val>
                                            <p:fltVal val="0"/>
                                          </p:val>
                                        </p:tav>
                                        <p:tav tm="100000">
                                          <p:val>
                                            <p:strVal val="#ppt_w"/>
                                          </p:val>
                                        </p:tav>
                                      </p:tavLst>
                                    </p:anim>
                                    <p:anim calcmode="lin" valueType="num">
                                      <p:cBhvr>
                                        <p:cTn id="16" dur="500" fill="hold"/>
                                        <p:tgtEl>
                                          <p:spTgt spid="8"/>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7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Content Placeholder 10"/>
          <p:cNvSpPr>
            <a:spLocks noGrp="1"/>
          </p:cNvSpPr>
          <p:nvPr>
            <p:ph sz="quarter" idx="13"/>
          </p:nvPr>
        </p:nvSpPr>
        <p:spPr>
          <a:xfrm>
            <a:off x="457200" y="5710535"/>
            <a:ext cx="5550310" cy="461665"/>
          </a:xfrm>
        </p:spPr>
        <p:txBody>
          <a:bodyPr wrap="square">
            <a:spAutoFit/>
          </a:bodyPr>
          <a:lstStyle/>
          <a:p>
            <a:pPr>
              <a:buNone/>
            </a:pPr>
            <a:r>
              <a:rPr lang="en-US" sz="2300" dirty="0" smtClean="0">
                <a:solidFill>
                  <a:schemeClr val="tx1"/>
                </a:solidFill>
                <a:latin typeface="Times New Roman" pitchFamily="18" charset="0"/>
                <a:cs typeface="Times New Roman" pitchFamily="18" charset="0"/>
              </a:rPr>
              <a:t>       (a) (ii) </a:t>
            </a:r>
            <a:r>
              <a:rPr lang="en-US" sz="2300" dirty="0" smtClean="0">
                <a:solidFill>
                  <a:schemeClr val="tx1"/>
                </a:solidFill>
                <a:latin typeface="Times New Roman" pitchFamily="18" charset="0"/>
              </a:rPr>
              <a:t>the length of the minor arc </a:t>
            </a:r>
            <a:r>
              <a:rPr lang="en-US" sz="2300" i="1" dirty="0" smtClean="0">
                <a:solidFill>
                  <a:schemeClr val="tx1"/>
                </a:solidFill>
                <a:latin typeface="Times New Roman" pitchFamily="18" charset="0"/>
              </a:rPr>
              <a:t>ADC.</a:t>
            </a:r>
            <a:endParaRPr lang="en-US" sz="2300" dirty="0" smtClean="0">
              <a:solidFill>
                <a:schemeClr val="tx1"/>
              </a:solidFill>
              <a:latin typeface="Times New Roman" pitchFamily="18" charset="0"/>
            </a:endParaRPr>
          </a:p>
        </p:txBody>
      </p:sp>
      <p:sp>
        <p:nvSpPr>
          <p:cNvPr id="16" name="Rectangle 15"/>
          <p:cNvSpPr/>
          <p:nvPr/>
        </p:nvSpPr>
        <p:spPr>
          <a:xfrm>
            <a:off x="5898573" y="5715000"/>
            <a:ext cx="1322798" cy="446276"/>
          </a:xfrm>
          <a:prstGeom prst="rect">
            <a:avLst/>
          </a:prstGeom>
        </p:spPr>
        <p:txBody>
          <a:bodyPr wrap="none">
            <a:spAutoFit/>
          </a:bodyPr>
          <a:lstStyle/>
          <a:p>
            <a:r>
              <a:rPr lang="en-US" sz="2300" dirty="0" smtClean="0">
                <a:latin typeface="Times New Roman" pitchFamily="18" charset="0"/>
              </a:rPr>
              <a:t>(2 marks)</a:t>
            </a:r>
            <a:endParaRPr lang="en-US" sz="2300" dirty="0">
              <a:latin typeface="Times New Roman" pitchFamily="18" charset="0"/>
            </a:endParaRPr>
          </a:p>
        </p:txBody>
      </p:sp>
      <p:sp>
        <p:nvSpPr>
          <p:cNvPr id="10" name="Notched Right Arrow 9"/>
          <p:cNvSpPr/>
          <p:nvPr/>
        </p:nvSpPr>
        <p:spPr>
          <a:xfrm>
            <a:off x="7162800" y="6019800"/>
            <a:ext cx="1782315" cy="685800"/>
          </a:xfrm>
          <a:prstGeom prst="notchedRightArrow">
            <a:avLst/>
          </a:prstGeom>
          <a:blipFill>
            <a:blip r:embed="rId3" cstate="print">
              <a:extLst>
                <a:ext uri="{BEBA8EAE-BF5A-486C-A8C5-ECC9F3942E4B}">
                  <a14:imgProps xmlns:a14="http://schemas.microsoft.com/office/drawing/2010/main" xmlns="">
                    <a14:imgLayer r:embed="rId4">
                      <a14:imgEffect>
                        <a14:brightnessContrast bright="-20000" contrast="-20000"/>
                      </a14:imgEffect>
                    </a14:imgLayer>
                  </a14:imgProps>
                </a:ex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ANSWER</a:t>
            </a:r>
            <a:endParaRPr lang="en-US" sz="2000" b="1" dirty="0">
              <a:latin typeface="Times New Roman" pitchFamily="18" charset="0"/>
              <a:cs typeface="Times New Roman" pitchFamily="18" charset="0"/>
            </a:endParaRPr>
          </a:p>
        </p:txBody>
      </p:sp>
      <p:sp>
        <p:nvSpPr>
          <p:cNvPr id="5" name="TextBox 4"/>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4 Paper 2</a:t>
            </a:r>
          </a:p>
        </p:txBody>
      </p:sp>
      <p:sp>
        <p:nvSpPr>
          <p:cNvPr id="6" name="Content Placeholder 10"/>
          <p:cNvSpPr>
            <a:spLocks noGrp="1"/>
          </p:cNvSpPr>
          <p:nvPr>
            <p:ph sz="quarter" idx="13"/>
          </p:nvPr>
        </p:nvSpPr>
        <p:spPr>
          <a:xfrm>
            <a:off x="457200" y="2362200"/>
            <a:ext cx="6324600" cy="1154162"/>
          </a:xfrm>
        </p:spPr>
        <p:txBody>
          <a:bodyPr wrap="square">
            <a:spAutoFit/>
          </a:bodyPr>
          <a:lstStyle/>
          <a:p>
            <a:pPr>
              <a:buNone/>
            </a:pPr>
            <a:r>
              <a:rPr lang="en-US" sz="2300" b="1" dirty="0" smtClean="0">
                <a:solidFill>
                  <a:schemeClr val="tx1"/>
                </a:solidFill>
                <a:latin typeface="Times New Roman" pitchFamily="18" charset="0"/>
                <a:cs typeface="Times New Roman" pitchFamily="18" charset="0"/>
              </a:rPr>
              <a:t>7.   </a:t>
            </a:r>
            <a:r>
              <a:rPr lang="en-US" sz="2300" dirty="0" smtClean="0">
                <a:solidFill>
                  <a:schemeClr val="tx1"/>
                </a:solidFill>
                <a:latin typeface="Times New Roman" pitchFamily="18" charset="0"/>
              </a:rPr>
              <a:t>The diagram below, not drawn to scale, shows a</a:t>
            </a:r>
            <a:br>
              <a:rPr lang="en-US" sz="2300" dirty="0" smtClean="0">
                <a:solidFill>
                  <a:schemeClr val="tx1"/>
                </a:solidFill>
                <a:latin typeface="Times New Roman" pitchFamily="18" charset="0"/>
              </a:rPr>
            </a:br>
            <a:r>
              <a:rPr lang="en-US" sz="2300" dirty="0" smtClean="0">
                <a:solidFill>
                  <a:schemeClr val="tx1"/>
                </a:solidFill>
                <a:latin typeface="Times New Roman" pitchFamily="18" charset="0"/>
              </a:rPr>
              <a:t>   field, </a:t>
            </a:r>
            <a:r>
              <a:rPr lang="en-US" sz="2300" i="1" dirty="0" smtClean="0">
                <a:solidFill>
                  <a:schemeClr val="tx1"/>
                </a:solidFill>
                <a:latin typeface="Times New Roman" pitchFamily="18" charset="0"/>
              </a:rPr>
              <a:t>ABCO</a:t>
            </a:r>
            <a:r>
              <a:rPr lang="en-US" sz="2300" dirty="0" smtClean="0">
                <a:solidFill>
                  <a:schemeClr val="tx1"/>
                </a:solidFill>
                <a:latin typeface="Times New Roman" pitchFamily="18" charset="0"/>
              </a:rPr>
              <a:t>, whose boundaries are an arc </a:t>
            </a:r>
            <a:r>
              <a:rPr lang="en-US" sz="2300" i="1" dirty="0" smtClean="0">
                <a:solidFill>
                  <a:schemeClr val="tx1"/>
                </a:solidFill>
                <a:latin typeface="Times New Roman" pitchFamily="18" charset="0"/>
              </a:rPr>
              <a:t>ABC</a:t>
            </a:r>
            <a:r>
              <a:rPr lang="en-US" sz="2300" dirty="0" smtClean="0">
                <a:solidFill>
                  <a:schemeClr val="tx1"/>
                </a:solidFill>
                <a:latin typeface="Times New Roman" pitchFamily="18" charset="0"/>
              </a:rPr>
              <a:t/>
            </a:r>
            <a:br>
              <a:rPr lang="en-US" sz="2300" dirty="0" smtClean="0">
                <a:solidFill>
                  <a:schemeClr val="tx1"/>
                </a:solidFill>
                <a:latin typeface="Times New Roman" pitchFamily="18" charset="0"/>
              </a:rPr>
            </a:br>
            <a:r>
              <a:rPr lang="en-US" sz="2300" dirty="0" smtClean="0">
                <a:solidFill>
                  <a:schemeClr val="tx1"/>
                </a:solidFill>
                <a:latin typeface="Times New Roman" pitchFamily="18" charset="0"/>
              </a:rPr>
              <a:t>   and two radii </a:t>
            </a:r>
            <a:r>
              <a:rPr lang="en-US" sz="2300" i="1" dirty="0" smtClean="0">
                <a:solidFill>
                  <a:schemeClr val="tx1"/>
                </a:solidFill>
                <a:latin typeface="Times New Roman" pitchFamily="18" charset="0"/>
              </a:rPr>
              <a:t>OA</a:t>
            </a:r>
            <a:r>
              <a:rPr lang="en-US" sz="2300" dirty="0" smtClean="0">
                <a:solidFill>
                  <a:schemeClr val="tx1"/>
                </a:solidFill>
                <a:latin typeface="Times New Roman" pitchFamily="18" charset="0"/>
              </a:rPr>
              <a:t> and </a:t>
            </a:r>
            <a:r>
              <a:rPr lang="en-US" sz="2300" i="1" dirty="0" smtClean="0">
                <a:solidFill>
                  <a:schemeClr val="tx1"/>
                </a:solidFill>
                <a:latin typeface="Times New Roman" pitchFamily="18" charset="0"/>
              </a:rPr>
              <a:t>OC</a:t>
            </a:r>
            <a:r>
              <a:rPr lang="en-US" sz="2300" dirty="0" smtClean="0">
                <a:solidFill>
                  <a:schemeClr val="tx1"/>
                </a:solidFill>
                <a:latin typeface="Times New Roman" pitchFamily="18" charset="0"/>
              </a:rPr>
              <a:t> of a circle.</a:t>
            </a:r>
          </a:p>
        </p:txBody>
      </p:sp>
      <p:pic>
        <p:nvPicPr>
          <p:cNvPr id="7" name="Picture 2" descr="\\172.16.2.26\Conver\CARRIBEAN\MATHEMATICS_VOL-1_PPT_DESIGN\Incoming\Volume_01\Equations\Revision_Exam_4_Paper_2\f02-19.jpg"/>
          <p:cNvPicPr>
            <a:picLocks noChangeAspect="1" noChangeArrowheads="1"/>
          </p:cNvPicPr>
          <p:nvPr/>
        </p:nvPicPr>
        <p:blipFill>
          <a:blip r:embed="rId5" cstate="print"/>
          <a:srcRect/>
          <a:stretch>
            <a:fillRect/>
          </a:stretch>
        </p:blipFill>
        <p:spPr bwMode="auto">
          <a:xfrm>
            <a:off x="2474977" y="3505200"/>
            <a:ext cx="2040809" cy="2057400"/>
          </a:xfrm>
          <a:prstGeom prst="rect">
            <a:avLst/>
          </a:prstGeom>
          <a:noFill/>
        </p:spPr>
      </p:pic>
      <p:pic>
        <p:nvPicPr>
          <p:cNvPr id="12" name="Picture 1" descr="\\172.16.2.26\Conver\CARRIBEAN\MATHEMATICS_VOL-1_PPT_DESIGN\Incoming\Volume_01\Equations\Revision_Exam_4_Paper_2\new.equ.wmf"/>
          <p:cNvPicPr>
            <a:picLocks noChangeAspect="1" noChangeArrowheads="1"/>
          </p:cNvPicPr>
          <p:nvPr/>
        </p:nvPicPr>
        <p:blipFill>
          <a:blip r:embed="rId6" cstate="print"/>
          <a:srcRect/>
          <a:stretch>
            <a:fillRect/>
          </a:stretch>
        </p:blipFill>
        <p:spPr bwMode="auto">
          <a:xfrm>
            <a:off x="4724400" y="4178300"/>
            <a:ext cx="1308100" cy="698500"/>
          </a:xfrm>
          <a:prstGeom prst="rect">
            <a:avLst/>
          </a:prstGeom>
          <a:noFill/>
        </p:spPr>
      </p:pic>
    </p:spTree>
    <p:extLst>
      <p:ext uri="{BB962C8B-B14F-4D97-AF65-F5344CB8AC3E}">
        <p14:creationId xmlns:p14="http://schemas.microsoft.com/office/powerpoint/2010/main" xmlns="" val="71451342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withEffect">
                                  <p:stCondLst>
                                    <p:cond delay="0"/>
                                  </p:stCondLst>
                                  <p:childTnLst>
                                    <p:set>
                                      <p:cBhvr>
                                        <p:cTn id="6" dur="1" fill="hold">
                                          <p:stCondLst>
                                            <p:cond delay="0"/>
                                          </p:stCondLst>
                                        </p:cTn>
                                        <p:tgtEl>
                                          <p:spTgt spid="16"/>
                                        </p:tgtEl>
                                        <p:attrNameLst>
                                          <p:attrName>style.visibility</p:attrName>
                                        </p:attrNameLst>
                                      </p:cBhvr>
                                      <p:to>
                                        <p:strVal val="visible"/>
                                      </p:to>
                                    </p:set>
                                    <p:anim calcmode="lin" valueType="num">
                                      <p:cBhvr>
                                        <p:cTn id="7" dur="500" fill="hold"/>
                                        <p:tgtEl>
                                          <p:spTgt spid="16"/>
                                        </p:tgtEl>
                                        <p:attrNameLst>
                                          <p:attrName>ppt_w</p:attrName>
                                        </p:attrNameLst>
                                      </p:cBhvr>
                                      <p:tavLst>
                                        <p:tav tm="0">
                                          <p:val>
                                            <p:fltVal val="0"/>
                                          </p:val>
                                        </p:tav>
                                        <p:tav tm="100000">
                                          <p:val>
                                            <p:strVal val="#ppt_w"/>
                                          </p:val>
                                        </p:tav>
                                      </p:tavLst>
                                    </p:anim>
                                    <p:anim calcmode="lin" valueType="num">
                                      <p:cBhvr>
                                        <p:cTn id="8" dur="500" fill="hold"/>
                                        <p:tgtEl>
                                          <p:spTgt spid="16"/>
                                        </p:tgtEl>
                                        <p:attrNameLst>
                                          <p:attrName>ppt_h</p:attrName>
                                        </p:attrNameLst>
                                      </p:cBhvr>
                                      <p:tavLst>
                                        <p:tav tm="0">
                                          <p:val>
                                            <p:fltVal val="0"/>
                                          </p:val>
                                        </p:tav>
                                        <p:tav tm="100000">
                                          <p:val>
                                            <p:strVal val="#ppt_h"/>
                                          </p:val>
                                        </p:tav>
                                      </p:tavLst>
                                    </p:anim>
                                    <p:animEffect transition="in" filter="fade">
                                      <p:cBhvr>
                                        <p:cTn id="9" dur="500"/>
                                        <p:tgtEl>
                                          <p:spTgt spid="16"/>
                                        </p:tgtEl>
                                      </p:cBhvr>
                                    </p:animEffect>
                                  </p:childTnLst>
                                </p:cTn>
                              </p:par>
                              <p:par>
                                <p:cTn id="10" presetID="53" presetClass="entr" presetSubtype="0" fill="hold" grpId="0" nodeType="withEffect">
                                  <p:stCondLst>
                                    <p:cond delay="0"/>
                                  </p:stCondLst>
                                  <p:childTnLst>
                                    <p:set>
                                      <p:cBhvr>
                                        <p:cTn id="11" dur="1" fill="hold">
                                          <p:stCondLst>
                                            <p:cond delay="0"/>
                                          </p:stCondLst>
                                        </p:cTn>
                                        <p:tgtEl>
                                          <p:spTgt spid="6">
                                            <p:txEl>
                                              <p:pRg st="0" end="0"/>
                                            </p:txEl>
                                          </p:spTgt>
                                        </p:tgtEl>
                                        <p:attrNameLst>
                                          <p:attrName>style.visibility</p:attrName>
                                        </p:attrNameLst>
                                      </p:cBhvr>
                                      <p:to>
                                        <p:strVal val="visible"/>
                                      </p:to>
                                    </p:set>
                                    <p:anim calcmode="lin" valueType="num">
                                      <p:cBhvr>
                                        <p:cTn id="12" dur="500" fill="hold"/>
                                        <p:tgtEl>
                                          <p:spTgt spid="6">
                                            <p:txEl>
                                              <p:pRg st="0" end="0"/>
                                            </p:txEl>
                                          </p:spTgt>
                                        </p:tgtEl>
                                        <p:attrNameLst>
                                          <p:attrName>ppt_w</p:attrName>
                                        </p:attrNameLst>
                                      </p:cBhvr>
                                      <p:tavLst>
                                        <p:tav tm="0">
                                          <p:val>
                                            <p:fltVal val="0"/>
                                          </p:val>
                                        </p:tav>
                                        <p:tav tm="100000">
                                          <p:val>
                                            <p:strVal val="#ppt_w"/>
                                          </p:val>
                                        </p:tav>
                                      </p:tavLst>
                                    </p:anim>
                                    <p:anim calcmode="lin" valueType="num">
                                      <p:cBhvr>
                                        <p:cTn id="13" dur="500" fill="hold"/>
                                        <p:tgtEl>
                                          <p:spTgt spid="6">
                                            <p:txEl>
                                              <p:pRg st="0" end="0"/>
                                            </p:txEl>
                                          </p:spTgt>
                                        </p:tgtEl>
                                        <p:attrNameLst>
                                          <p:attrName>ppt_h</p:attrName>
                                        </p:attrNameLst>
                                      </p:cBhvr>
                                      <p:tavLst>
                                        <p:tav tm="0">
                                          <p:val>
                                            <p:fltVal val="0"/>
                                          </p:val>
                                        </p:tav>
                                        <p:tav tm="100000">
                                          <p:val>
                                            <p:strVal val="#ppt_h"/>
                                          </p:val>
                                        </p:tav>
                                      </p:tavLst>
                                    </p:anim>
                                    <p:animEffect transition="in" filter="fade">
                                      <p:cBhvr>
                                        <p:cTn id="14" dur="500"/>
                                        <p:tgtEl>
                                          <p:spTgt spid="6">
                                            <p:txEl>
                                              <p:pRg st="0" end="0"/>
                                            </p:txEl>
                                          </p:spTgt>
                                        </p:tgtEl>
                                      </p:cBhvr>
                                    </p:animEffect>
                                  </p:childTnLst>
                                </p:cTn>
                              </p:par>
                              <p:par>
                                <p:cTn id="15" presetID="53" presetClass="entr" presetSubtype="0" fill="hold" nodeType="withEffect">
                                  <p:stCondLst>
                                    <p:cond delay="0"/>
                                  </p:stCondLst>
                                  <p:childTnLst>
                                    <p:set>
                                      <p:cBhvr>
                                        <p:cTn id="16" dur="1" fill="hold">
                                          <p:stCondLst>
                                            <p:cond delay="0"/>
                                          </p:stCondLst>
                                        </p:cTn>
                                        <p:tgtEl>
                                          <p:spTgt spid="12"/>
                                        </p:tgtEl>
                                        <p:attrNameLst>
                                          <p:attrName>style.visibility</p:attrName>
                                        </p:attrNameLst>
                                      </p:cBhvr>
                                      <p:to>
                                        <p:strVal val="visible"/>
                                      </p:to>
                                    </p:set>
                                    <p:anim calcmode="lin" valueType="num">
                                      <p:cBhvr>
                                        <p:cTn id="17" dur="500" fill="hold"/>
                                        <p:tgtEl>
                                          <p:spTgt spid="12"/>
                                        </p:tgtEl>
                                        <p:attrNameLst>
                                          <p:attrName>ppt_w</p:attrName>
                                        </p:attrNameLst>
                                      </p:cBhvr>
                                      <p:tavLst>
                                        <p:tav tm="0">
                                          <p:val>
                                            <p:fltVal val="0"/>
                                          </p:val>
                                        </p:tav>
                                        <p:tav tm="100000">
                                          <p:val>
                                            <p:strVal val="#ppt_w"/>
                                          </p:val>
                                        </p:tav>
                                      </p:tavLst>
                                    </p:anim>
                                    <p:anim calcmode="lin" valueType="num">
                                      <p:cBhvr>
                                        <p:cTn id="18" dur="500" fill="hold"/>
                                        <p:tgtEl>
                                          <p:spTgt spid="12"/>
                                        </p:tgtEl>
                                        <p:attrNameLst>
                                          <p:attrName>ppt_h</p:attrName>
                                        </p:attrNameLst>
                                      </p:cBhvr>
                                      <p:tavLst>
                                        <p:tav tm="0">
                                          <p:val>
                                            <p:fltVal val="0"/>
                                          </p:val>
                                        </p:tav>
                                        <p:tav tm="100000">
                                          <p:val>
                                            <p:strVal val="#ppt_h"/>
                                          </p:val>
                                        </p:tav>
                                      </p:tavLst>
                                    </p:anim>
                                    <p:animEffect transition="in" filter="fade">
                                      <p:cBhvr>
                                        <p:cTn id="19" dur="500"/>
                                        <p:tgtEl>
                                          <p:spTgt spid="12"/>
                                        </p:tgtEl>
                                      </p:cBhvr>
                                    </p:animEffect>
                                  </p:childTnLst>
                                </p:cTn>
                              </p:par>
                              <p:par>
                                <p:cTn id="20" presetID="53" presetClass="entr" presetSubtype="0" fill="hold" nodeType="withEffect">
                                  <p:stCondLst>
                                    <p:cond delay="0"/>
                                  </p:stCondLst>
                                  <p:childTnLst>
                                    <p:set>
                                      <p:cBhvr>
                                        <p:cTn id="21" dur="1" fill="hold">
                                          <p:stCondLst>
                                            <p:cond delay="0"/>
                                          </p:stCondLst>
                                        </p:cTn>
                                        <p:tgtEl>
                                          <p:spTgt spid="7"/>
                                        </p:tgtEl>
                                        <p:attrNameLst>
                                          <p:attrName>style.visibility</p:attrName>
                                        </p:attrNameLst>
                                      </p:cBhvr>
                                      <p:to>
                                        <p:strVal val="visible"/>
                                      </p:to>
                                    </p:set>
                                    <p:anim calcmode="lin" valueType="num">
                                      <p:cBhvr>
                                        <p:cTn id="22" dur="500" fill="hold"/>
                                        <p:tgtEl>
                                          <p:spTgt spid="7"/>
                                        </p:tgtEl>
                                        <p:attrNameLst>
                                          <p:attrName>ppt_w</p:attrName>
                                        </p:attrNameLst>
                                      </p:cBhvr>
                                      <p:tavLst>
                                        <p:tav tm="0">
                                          <p:val>
                                            <p:fltVal val="0"/>
                                          </p:val>
                                        </p:tav>
                                        <p:tav tm="100000">
                                          <p:val>
                                            <p:strVal val="#ppt_w"/>
                                          </p:val>
                                        </p:tav>
                                      </p:tavLst>
                                    </p:anim>
                                    <p:anim calcmode="lin" valueType="num">
                                      <p:cBhvr>
                                        <p:cTn id="23" dur="500" fill="hold"/>
                                        <p:tgtEl>
                                          <p:spTgt spid="7"/>
                                        </p:tgtEl>
                                        <p:attrNameLst>
                                          <p:attrName>ppt_h</p:attrName>
                                        </p:attrNameLst>
                                      </p:cBhvr>
                                      <p:tavLst>
                                        <p:tav tm="0">
                                          <p:val>
                                            <p:fltVal val="0"/>
                                          </p:val>
                                        </p:tav>
                                        <p:tav tm="100000">
                                          <p:val>
                                            <p:strVal val="#ppt_h"/>
                                          </p:val>
                                        </p:tav>
                                      </p:tavLst>
                                    </p:anim>
                                    <p:animEffect transition="in" filter="fade">
                                      <p:cBhvr>
                                        <p:cTn id="24" dur="500"/>
                                        <p:tgtEl>
                                          <p:spTgt spid="7"/>
                                        </p:tgtEl>
                                      </p:cBhvr>
                                    </p:animEffect>
                                  </p:childTnLst>
                                </p:cTn>
                              </p:par>
                            </p:childTnLst>
                          </p:cTn>
                        </p:par>
                      </p:childTnLst>
                    </p:cTn>
                  </p:par>
                  <p:par>
                    <p:cTn id="25" fill="hold">
                      <p:stCondLst>
                        <p:cond delay="indefinite"/>
                      </p:stCondLst>
                      <p:childTnLst>
                        <p:par>
                          <p:cTn id="26" fill="hold">
                            <p:stCondLst>
                              <p:cond delay="0"/>
                            </p:stCondLst>
                            <p:childTnLst>
                              <p:par>
                                <p:cTn id="27" presetID="53" presetClass="entr" presetSubtype="0" fill="hold" grpId="0" nodeType="clickEffect">
                                  <p:stCondLst>
                                    <p:cond delay="0"/>
                                  </p:stCondLst>
                                  <p:childTnLst>
                                    <p:set>
                                      <p:cBhvr>
                                        <p:cTn id="28" dur="1" fill="hold">
                                          <p:stCondLst>
                                            <p:cond delay="0"/>
                                          </p:stCondLst>
                                        </p:cTn>
                                        <p:tgtEl>
                                          <p:spTgt spid="11">
                                            <p:txEl>
                                              <p:pRg st="0" end="0"/>
                                            </p:txEl>
                                          </p:spTgt>
                                        </p:tgtEl>
                                        <p:attrNameLst>
                                          <p:attrName>style.visibility</p:attrName>
                                        </p:attrNameLst>
                                      </p:cBhvr>
                                      <p:to>
                                        <p:strVal val="visible"/>
                                      </p:to>
                                    </p:set>
                                    <p:anim calcmode="lin" valueType="num">
                                      <p:cBhvr>
                                        <p:cTn id="29" dur="500" fill="hold"/>
                                        <p:tgtEl>
                                          <p:spTgt spid="11">
                                            <p:txEl>
                                              <p:pRg st="0" end="0"/>
                                            </p:txEl>
                                          </p:spTgt>
                                        </p:tgtEl>
                                        <p:attrNameLst>
                                          <p:attrName>ppt_w</p:attrName>
                                        </p:attrNameLst>
                                      </p:cBhvr>
                                      <p:tavLst>
                                        <p:tav tm="0">
                                          <p:val>
                                            <p:fltVal val="0"/>
                                          </p:val>
                                        </p:tav>
                                        <p:tav tm="100000">
                                          <p:val>
                                            <p:strVal val="#ppt_w"/>
                                          </p:val>
                                        </p:tav>
                                      </p:tavLst>
                                    </p:anim>
                                    <p:anim calcmode="lin" valueType="num">
                                      <p:cBhvr>
                                        <p:cTn id="30" dur="500" fill="hold"/>
                                        <p:tgtEl>
                                          <p:spTgt spid="11">
                                            <p:txEl>
                                              <p:pRg st="0" end="0"/>
                                            </p:txEl>
                                          </p:spTgt>
                                        </p:tgtEl>
                                        <p:attrNameLst>
                                          <p:attrName>ppt_h</p:attrName>
                                        </p:attrNameLst>
                                      </p:cBhvr>
                                      <p:tavLst>
                                        <p:tav tm="0">
                                          <p:val>
                                            <p:fltVal val="0"/>
                                          </p:val>
                                        </p:tav>
                                        <p:tav tm="100000">
                                          <p:val>
                                            <p:strVal val="#ppt_h"/>
                                          </p:val>
                                        </p:tav>
                                      </p:tavLst>
                                    </p:anim>
                                    <p:animEffect transition="in" filter="fade">
                                      <p:cBhvr>
                                        <p:cTn id="31" dur="500"/>
                                        <p:tgtEl>
                                          <p:spTgt spid="11">
                                            <p:txEl>
                                              <p:pRg st="0" end="0"/>
                                            </p:txEl>
                                          </p:spTgt>
                                        </p:tgtEl>
                                      </p:cBhvr>
                                    </p:animEffect>
                                  </p:childTnLst>
                                </p:cTn>
                              </p:par>
                            </p:childTnLst>
                          </p:cTn>
                        </p:par>
                      </p:childTnLst>
                    </p:cTn>
                  </p:par>
                  <p:par>
                    <p:cTn id="32" fill="hold">
                      <p:stCondLst>
                        <p:cond delay="indefinite"/>
                      </p:stCondLst>
                      <p:childTnLst>
                        <p:par>
                          <p:cTn id="33" fill="hold">
                            <p:stCondLst>
                              <p:cond delay="0"/>
                            </p:stCondLst>
                            <p:childTnLst>
                              <p:par>
                                <p:cTn id="34" presetID="53" presetClass="entr" presetSubtype="0" fill="hold" grpId="0" nodeType="clickEffect">
                                  <p:stCondLst>
                                    <p:cond delay="0"/>
                                  </p:stCondLst>
                                  <p:childTnLst>
                                    <p:set>
                                      <p:cBhvr>
                                        <p:cTn id="35" dur="1" fill="hold">
                                          <p:stCondLst>
                                            <p:cond delay="0"/>
                                          </p:stCondLst>
                                        </p:cTn>
                                        <p:tgtEl>
                                          <p:spTgt spid="10"/>
                                        </p:tgtEl>
                                        <p:attrNameLst>
                                          <p:attrName>style.visibility</p:attrName>
                                        </p:attrNameLst>
                                      </p:cBhvr>
                                      <p:to>
                                        <p:strVal val="visible"/>
                                      </p:to>
                                    </p:set>
                                    <p:anim calcmode="lin" valueType="num">
                                      <p:cBhvr>
                                        <p:cTn id="36" dur="500" fill="hold"/>
                                        <p:tgtEl>
                                          <p:spTgt spid="10"/>
                                        </p:tgtEl>
                                        <p:attrNameLst>
                                          <p:attrName>ppt_w</p:attrName>
                                        </p:attrNameLst>
                                      </p:cBhvr>
                                      <p:tavLst>
                                        <p:tav tm="0">
                                          <p:val>
                                            <p:fltVal val="0"/>
                                          </p:val>
                                        </p:tav>
                                        <p:tav tm="100000">
                                          <p:val>
                                            <p:strVal val="#ppt_w"/>
                                          </p:val>
                                        </p:tav>
                                      </p:tavLst>
                                    </p:anim>
                                    <p:anim calcmode="lin" valueType="num">
                                      <p:cBhvr>
                                        <p:cTn id="37" dur="500" fill="hold"/>
                                        <p:tgtEl>
                                          <p:spTgt spid="10"/>
                                        </p:tgtEl>
                                        <p:attrNameLst>
                                          <p:attrName>ppt_h</p:attrName>
                                        </p:attrNameLst>
                                      </p:cBhvr>
                                      <p:tavLst>
                                        <p:tav tm="0">
                                          <p:val>
                                            <p:fltVal val="0"/>
                                          </p:val>
                                        </p:tav>
                                        <p:tav tm="100000">
                                          <p:val>
                                            <p:strVal val="#ppt_h"/>
                                          </p:val>
                                        </p:tav>
                                      </p:tavLst>
                                    </p:anim>
                                    <p:animEffect transition="in" filter="fade">
                                      <p:cBhvr>
                                        <p:cTn id="38"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build="p"/>
      <p:bldP spid="16" grpId="0"/>
      <p:bldP spid="10" grpId="0" animBg="1"/>
      <p:bldP spid="6" grpId="0" build="p"/>
    </p:bldLst>
  </p:timing>
</p:sld>
</file>

<file path=ppt/slides/slide7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Box 5"/>
          <p:cNvSpPr txBox="1"/>
          <p:nvPr/>
        </p:nvSpPr>
        <p:spPr>
          <a:xfrm>
            <a:off x="304800" y="2875936"/>
            <a:ext cx="7620000" cy="446276"/>
          </a:xfrm>
          <a:prstGeom prst="rect">
            <a:avLst/>
          </a:prstGeom>
          <a:noFill/>
        </p:spPr>
        <p:txBody>
          <a:bodyPr wrap="square" rtlCol="0">
            <a:spAutoFit/>
          </a:bodyPr>
          <a:lstStyle/>
          <a:p>
            <a:pPr>
              <a:tabLst>
                <a:tab pos="344488" algn="l"/>
              </a:tabLst>
            </a:pPr>
            <a:r>
              <a:rPr lang="en-US" sz="2300" b="1" dirty="0" smtClean="0">
                <a:latin typeface="Times New Roman" pitchFamily="18" charset="0"/>
              </a:rPr>
              <a:t>7.</a:t>
            </a:r>
            <a:r>
              <a:rPr lang="en-US" sz="2300" dirty="0" smtClean="0">
                <a:latin typeface="Times New Roman" pitchFamily="18" charset="0"/>
              </a:rPr>
              <a:t>	(a)  (ii) The length of the minor are </a:t>
            </a:r>
            <a:r>
              <a:rPr lang="en-US" sz="2300" i="1" dirty="0" smtClean="0">
                <a:latin typeface="Times New Roman" pitchFamily="18" charset="0"/>
              </a:rPr>
              <a:t>ADC</a:t>
            </a:r>
            <a:r>
              <a:rPr lang="en-US" sz="2300" dirty="0" smtClean="0">
                <a:latin typeface="Times New Roman" pitchFamily="18" charset="0"/>
              </a:rPr>
              <a:t>, </a:t>
            </a:r>
            <a:r>
              <a:rPr lang="en-US" sz="2300" i="1" dirty="0" smtClean="0">
                <a:latin typeface="Times New Roman" pitchFamily="18" charset="0"/>
              </a:rPr>
              <a:t>l</a:t>
            </a:r>
            <a:endParaRPr lang="en-US" sz="2300" i="1" dirty="0">
              <a:latin typeface="Times New Roman" pitchFamily="18" charset="0"/>
            </a:endParaRPr>
          </a:p>
        </p:txBody>
      </p:sp>
      <p:pic>
        <p:nvPicPr>
          <p:cNvPr id="54274" name="Picture 2" descr="\\172.16.2.26\Conver\CARRIBEAN\MATHEMATICS_VOL-1_PPT_DESIGN\Incoming\Volume_01\Equations\Revision_Exam_4_Paper_2\f02-21.jpg"/>
          <p:cNvPicPr>
            <a:picLocks noChangeAspect="1" noChangeArrowheads="1"/>
          </p:cNvPicPr>
          <p:nvPr/>
        </p:nvPicPr>
        <p:blipFill>
          <a:blip r:embed="rId2" cstate="print"/>
          <a:srcRect/>
          <a:stretch>
            <a:fillRect/>
          </a:stretch>
        </p:blipFill>
        <p:spPr bwMode="auto">
          <a:xfrm>
            <a:off x="2133599" y="4104968"/>
            <a:ext cx="2633472" cy="2679192"/>
          </a:xfrm>
          <a:prstGeom prst="rect">
            <a:avLst/>
          </a:prstGeom>
          <a:noFill/>
        </p:spPr>
      </p:pic>
      <p:pic>
        <p:nvPicPr>
          <p:cNvPr id="54275" name="Picture 3" descr="\\172.16.2.26\Conver\CARRIBEAN\MATHEMATICS_VOL-1_PPT_DESIGN\Incoming\Volume_01\Equations\Revision_Exam_4_Paper_2\Eqn038.wmf"/>
          <p:cNvPicPr>
            <a:picLocks noChangeAspect="1" noChangeArrowheads="1"/>
          </p:cNvPicPr>
          <p:nvPr/>
        </p:nvPicPr>
        <p:blipFill>
          <a:blip r:embed="rId3" cstate="print"/>
          <a:srcRect/>
          <a:stretch>
            <a:fillRect/>
          </a:stretch>
        </p:blipFill>
        <p:spPr bwMode="auto">
          <a:xfrm>
            <a:off x="2981632" y="3286432"/>
            <a:ext cx="1206500" cy="711200"/>
          </a:xfrm>
          <a:prstGeom prst="rect">
            <a:avLst/>
          </a:prstGeom>
          <a:noFill/>
        </p:spPr>
      </p:pic>
      <p:sp>
        <p:nvSpPr>
          <p:cNvPr id="5" name="TextBox 4"/>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4 Paper 2</a:t>
            </a:r>
          </a:p>
        </p:txBody>
      </p:sp>
    </p:spTree>
    <p:extLst>
      <p:ext uri="{BB962C8B-B14F-4D97-AF65-F5344CB8AC3E}">
        <p14:creationId xmlns:p14="http://schemas.microsoft.com/office/powerpoint/2010/main" xmlns="" val="186244745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500" fill="hold"/>
                                        <p:tgtEl>
                                          <p:spTgt spid="6"/>
                                        </p:tgtEl>
                                        <p:attrNameLst>
                                          <p:attrName>ppt_w</p:attrName>
                                        </p:attrNameLst>
                                      </p:cBhvr>
                                      <p:tavLst>
                                        <p:tav tm="0">
                                          <p:val>
                                            <p:fltVal val="0"/>
                                          </p:val>
                                        </p:tav>
                                        <p:tav tm="100000">
                                          <p:val>
                                            <p:strVal val="#ppt_w"/>
                                          </p:val>
                                        </p:tav>
                                      </p:tavLst>
                                    </p:anim>
                                    <p:anim calcmode="lin" valueType="num">
                                      <p:cBhvr>
                                        <p:cTn id="8" dur="500" fill="hold"/>
                                        <p:tgtEl>
                                          <p:spTgt spid="6"/>
                                        </p:tgtEl>
                                        <p:attrNameLst>
                                          <p:attrName>ppt_h</p:attrName>
                                        </p:attrNameLst>
                                      </p:cBhvr>
                                      <p:tavLst>
                                        <p:tav tm="0">
                                          <p:val>
                                            <p:fltVal val="0"/>
                                          </p:val>
                                        </p:tav>
                                        <p:tav tm="100000">
                                          <p:val>
                                            <p:strVal val="#ppt_h"/>
                                          </p:val>
                                        </p:tav>
                                      </p:tavLst>
                                    </p:anim>
                                  </p:childTnLst>
                                </p:cTn>
                              </p:par>
                              <p:par>
                                <p:cTn id="9" presetID="23" presetClass="entr" presetSubtype="16" fill="hold" nodeType="withEffect">
                                  <p:stCondLst>
                                    <p:cond delay="0"/>
                                  </p:stCondLst>
                                  <p:childTnLst>
                                    <p:set>
                                      <p:cBhvr>
                                        <p:cTn id="10" dur="1" fill="hold">
                                          <p:stCondLst>
                                            <p:cond delay="0"/>
                                          </p:stCondLst>
                                        </p:cTn>
                                        <p:tgtEl>
                                          <p:spTgt spid="54275"/>
                                        </p:tgtEl>
                                        <p:attrNameLst>
                                          <p:attrName>style.visibility</p:attrName>
                                        </p:attrNameLst>
                                      </p:cBhvr>
                                      <p:to>
                                        <p:strVal val="visible"/>
                                      </p:to>
                                    </p:set>
                                    <p:anim calcmode="lin" valueType="num">
                                      <p:cBhvr>
                                        <p:cTn id="11" dur="500" fill="hold"/>
                                        <p:tgtEl>
                                          <p:spTgt spid="54275"/>
                                        </p:tgtEl>
                                        <p:attrNameLst>
                                          <p:attrName>ppt_w</p:attrName>
                                        </p:attrNameLst>
                                      </p:cBhvr>
                                      <p:tavLst>
                                        <p:tav tm="0">
                                          <p:val>
                                            <p:fltVal val="0"/>
                                          </p:val>
                                        </p:tav>
                                        <p:tav tm="100000">
                                          <p:val>
                                            <p:strVal val="#ppt_w"/>
                                          </p:val>
                                        </p:tav>
                                      </p:tavLst>
                                    </p:anim>
                                    <p:anim calcmode="lin" valueType="num">
                                      <p:cBhvr>
                                        <p:cTn id="12" dur="500" fill="hold"/>
                                        <p:tgtEl>
                                          <p:spTgt spid="54275"/>
                                        </p:tgtEl>
                                        <p:attrNameLst>
                                          <p:attrName>ppt_h</p:attrName>
                                        </p:attrNameLst>
                                      </p:cBhvr>
                                      <p:tavLst>
                                        <p:tav tm="0">
                                          <p:val>
                                            <p:fltVal val="0"/>
                                          </p:val>
                                        </p:tav>
                                        <p:tav tm="100000">
                                          <p:val>
                                            <p:strVal val="#ppt_h"/>
                                          </p:val>
                                        </p:tav>
                                      </p:tavLst>
                                    </p:anim>
                                  </p:childTnLst>
                                </p:cTn>
                              </p:par>
                              <p:par>
                                <p:cTn id="13" presetID="23" presetClass="entr" presetSubtype="16" fill="hold" nodeType="withEffect">
                                  <p:stCondLst>
                                    <p:cond delay="0"/>
                                  </p:stCondLst>
                                  <p:childTnLst>
                                    <p:set>
                                      <p:cBhvr>
                                        <p:cTn id="14" dur="1" fill="hold">
                                          <p:stCondLst>
                                            <p:cond delay="0"/>
                                          </p:stCondLst>
                                        </p:cTn>
                                        <p:tgtEl>
                                          <p:spTgt spid="54274"/>
                                        </p:tgtEl>
                                        <p:attrNameLst>
                                          <p:attrName>style.visibility</p:attrName>
                                        </p:attrNameLst>
                                      </p:cBhvr>
                                      <p:to>
                                        <p:strVal val="visible"/>
                                      </p:to>
                                    </p:set>
                                    <p:anim calcmode="lin" valueType="num">
                                      <p:cBhvr>
                                        <p:cTn id="15" dur="500" fill="hold"/>
                                        <p:tgtEl>
                                          <p:spTgt spid="54274"/>
                                        </p:tgtEl>
                                        <p:attrNameLst>
                                          <p:attrName>ppt_w</p:attrName>
                                        </p:attrNameLst>
                                      </p:cBhvr>
                                      <p:tavLst>
                                        <p:tav tm="0">
                                          <p:val>
                                            <p:fltVal val="0"/>
                                          </p:val>
                                        </p:tav>
                                        <p:tav tm="100000">
                                          <p:val>
                                            <p:strVal val="#ppt_w"/>
                                          </p:val>
                                        </p:tav>
                                      </p:tavLst>
                                    </p:anim>
                                    <p:anim calcmode="lin" valueType="num">
                                      <p:cBhvr>
                                        <p:cTn id="16" dur="500" fill="hold"/>
                                        <p:tgtEl>
                                          <p:spTgt spid="54274"/>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7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extBox 8"/>
          <p:cNvSpPr txBox="1"/>
          <p:nvPr/>
        </p:nvSpPr>
        <p:spPr>
          <a:xfrm>
            <a:off x="1447800" y="4105564"/>
            <a:ext cx="1822935" cy="446276"/>
          </a:xfrm>
          <a:prstGeom prst="rect">
            <a:avLst/>
          </a:prstGeom>
          <a:noFill/>
        </p:spPr>
        <p:txBody>
          <a:bodyPr wrap="none" rtlCol="0">
            <a:spAutoFit/>
          </a:bodyPr>
          <a:lstStyle/>
          <a:p>
            <a:r>
              <a:rPr lang="en-US" sz="2300" dirty="0" smtClean="0">
                <a:latin typeface="Times New Roman" pitchFamily="18" charset="0"/>
              </a:rPr>
              <a:t>Alternatively:</a:t>
            </a:r>
            <a:endParaRPr lang="en-US" sz="2300" dirty="0">
              <a:latin typeface="Times New Roman" pitchFamily="18" charset="0"/>
            </a:endParaRPr>
          </a:p>
        </p:txBody>
      </p:sp>
      <p:pic>
        <p:nvPicPr>
          <p:cNvPr id="4099" name="Picture 3" descr="\\172.16.2.26\conver\CARRIBEAN\MATHEMATICS_VOL-1_PPT_DESIGN\Incoming\Volume_01\Equations\Revision_Exam_4_Paper_2\Eqn041.wmf"/>
          <p:cNvPicPr>
            <a:picLocks noChangeAspect="1" noChangeArrowheads="1"/>
          </p:cNvPicPr>
          <p:nvPr/>
        </p:nvPicPr>
        <p:blipFill>
          <a:blip r:embed="rId2" cstate="print"/>
          <a:srcRect/>
          <a:stretch>
            <a:fillRect/>
          </a:stretch>
        </p:blipFill>
        <p:spPr bwMode="auto">
          <a:xfrm>
            <a:off x="2495550" y="4438650"/>
            <a:ext cx="1930400" cy="2324100"/>
          </a:xfrm>
          <a:prstGeom prst="rect">
            <a:avLst/>
          </a:prstGeom>
          <a:noFill/>
        </p:spPr>
      </p:pic>
      <p:pic>
        <p:nvPicPr>
          <p:cNvPr id="7" name="Picture 2" descr="Z:\CARRIBEAN\MATHEMATICS_VOL-1_PPT_DESIGN\Incoming\Volume_01\Equations\Revision_Exam_4_Paper_2\Eqn040.wmf"/>
          <p:cNvPicPr>
            <a:picLocks noChangeAspect="1" noChangeArrowheads="1"/>
          </p:cNvPicPr>
          <p:nvPr/>
        </p:nvPicPr>
        <p:blipFill>
          <a:blip r:embed="rId3" cstate="print"/>
          <a:srcRect/>
          <a:stretch>
            <a:fillRect/>
          </a:stretch>
        </p:blipFill>
        <p:spPr bwMode="auto">
          <a:xfrm>
            <a:off x="2606040" y="2362200"/>
            <a:ext cx="2819400" cy="1676400"/>
          </a:xfrm>
          <a:prstGeom prst="rect">
            <a:avLst/>
          </a:prstGeom>
          <a:noFill/>
        </p:spPr>
      </p:pic>
      <p:sp>
        <p:nvSpPr>
          <p:cNvPr id="5" name="TextBox 4"/>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4 Paper 2</a:t>
            </a:r>
          </a:p>
        </p:txBody>
      </p:sp>
    </p:spTree>
    <p:extLst>
      <p:ext uri="{BB962C8B-B14F-4D97-AF65-F5344CB8AC3E}">
        <p14:creationId xmlns:p14="http://schemas.microsoft.com/office/powerpoint/2010/main" xmlns="" val="186244745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500" fill="hold"/>
                                        <p:tgtEl>
                                          <p:spTgt spid="7"/>
                                        </p:tgtEl>
                                        <p:attrNameLst>
                                          <p:attrName>ppt_w</p:attrName>
                                        </p:attrNameLst>
                                      </p:cBhvr>
                                      <p:tavLst>
                                        <p:tav tm="0">
                                          <p:val>
                                            <p:fltVal val="0"/>
                                          </p:val>
                                        </p:tav>
                                        <p:tav tm="100000">
                                          <p:val>
                                            <p:strVal val="#ppt_w"/>
                                          </p:val>
                                        </p:tav>
                                      </p:tavLst>
                                    </p:anim>
                                    <p:anim calcmode="lin" valueType="num">
                                      <p:cBhvr>
                                        <p:cTn id="8" dur="500" fill="hold"/>
                                        <p:tgtEl>
                                          <p:spTgt spid="7"/>
                                        </p:tgtEl>
                                        <p:attrNameLst>
                                          <p:attrName>ppt_h</p:attrName>
                                        </p:attrNameLst>
                                      </p:cBhvr>
                                      <p:tavLst>
                                        <p:tav tm="0">
                                          <p:val>
                                            <p:fltVal val="0"/>
                                          </p:val>
                                        </p:tav>
                                        <p:tav tm="100000">
                                          <p:val>
                                            <p:strVal val="#ppt_h"/>
                                          </p:val>
                                        </p:tav>
                                      </p:tavLst>
                                    </p:anim>
                                  </p:childTnLst>
                                </p:cTn>
                              </p:par>
                              <p:par>
                                <p:cTn id="9" presetID="23" presetClass="entr" presetSubtype="16" fill="hold" grpId="0" nodeType="withEffect">
                                  <p:stCondLst>
                                    <p:cond delay="0"/>
                                  </p:stCondLst>
                                  <p:childTnLst>
                                    <p:set>
                                      <p:cBhvr>
                                        <p:cTn id="10" dur="1" fill="hold">
                                          <p:stCondLst>
                                            <p:cond delay="0"/>
                                          </p:stCondLst>
                                        </p:cTn>
                                        <p:tgtEl>
                                          <p:spTgt spid="9"/>
                                        </p:tgtEl>
                                        <p:attrNameLst>
                                          <p:attrName>style.visibility</p:attrName>
                                        </p:attrNameLst>
                                      </p:cBhvr>
                                      <p:to>
                                        <p:strVal val="visible"/>
                                      </p:to>
                                    </p:set>
                                    <p:anim calcmode="lin" valueType="num">
                                      <p:cBhvr>
                                        <p:cTn id="11" dur="500" fill="hold"/>
                                        <p:tgtEl>
                                          <p:spTgt spid="9"/>
                                        </p:tgtEl>
                                        <p:attrNameLst>
                                          <p:attrName>ppt_w</p:attrName>
                                        </p:attrNameLst>
                                      </p:cBhvr>
                                      <p:tavLst>
                                        <p:tav tm="0">
                                          <p:val>
                                            <p:fltVal val="0"/>
                                          </p:val>
                                        </p:tav>
                                        <p:tav tm="100000">
                                          <p:val>
                                            <p:strVal val="#ppt_w"/>
                                          </p:val>
                                        </p:tav>
                                      </p:tavLst>
                                    </p:anim>
                                    <p:anim calcmode="lin" valueType="num">
                                      <p:cBhvr>
                                        <p:cTn id="12" dur="500" fill="hold"/>
                                        <p:tgtEl>
                                          <p:spTgt spid="9"/>
                                        </p:tgtEl>
                                        <p:attrNameLst>
                                          <p:attrName>ppt_h</p:attrName>
                                        </p:attrNameLst>
                                      </p:cBhvr>
                                      <p:tavLst>
                                        <p:tav tm="0">
                                          <p:val>
                                            <p:fltVal val="0"/>
                                          </p:val>
                                        </p:tav>
                                        <p:tav tm="100000">
                                          <p:val>
                                            <p:strVal val="#ppt_h"/>
                                          </p:val>
                                        </p:tav>
                                      </p:tavLst>
                                    </p:anim>
                                  </p:childTnLst>
                                </p:cTn>
                              </p:par>
                              <p:par>
                                <p:cTn id="13" presetID="23" presetClass="entr" presetSubtype="16" fill="hold" nodeType="withEffect">
                                  <p:stCondLst>
                                    <p:cond delay="0"/>
                                  </p:stCondLst>
                                  <p:childTnLst>
                                    <p:set>
                                      <p:cBhvr>
                                        <p:cTn id="14" dur="1" fill="hold">
                                          <p:stCondLst>
                                            <p:cond delay="0"/>
                                          </p:stCondLst>
                                        </p:cTn>
                                        <p:tgtEl>
                                          <p:spTgt spid="4099"/>
                                        </p:tgtEl>
                                        <p:attrNameLst>
                                          <p:attrName>style.visibility</p:attrName>
                                        </p:attrNameLst>
                                      </p:cBhvr>
                                      <p:to>
                                        <p:strVal val="visible"/>
                                      </p:to>
                                    </p:set>
                                    <p:anim calcmode="lin" valueType="num">
                                      <p:cBhvr>
                                        <p:cTn id="15" dur="500" fill="hold"/>
                                        <p:tgtEl>
                                          <p:spTgt spid="4099"/>
                                        </p:tgtEl>
                                        <p:attrNameLst>
                                          <p:attrName>ppt_w</p:attrName>
                                        </p:attrNameLst>
                                      </p:cBhvr>
                                      <p:tavLst>
                                        <p:tav tm="0">
                                          <p:val>
                                            <p:fltVal val="0"/>
                                          </p:val>
                                        </p:tav>
                                        <p:tav tm="100000">
                                          <p:val>
                                            <p:strVal val="#ppt_w"/>
                                          </p:val>
                                        </p:tav>
                                      </p:tavLst>
                                    </p:anim>
                                    <p:anim calcmode="lin" valueType="num">
                                      <p:cBhvr>
                                        <p:cTn id="16" dur="500" fill="hold"/>
                                        <p:tgtEl>
                                          <p:spTgt spid="4099"/>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Lst>
  </p:timing>
</p:sld>
</file>

<file path=ppt/slides/slide7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Content Placeholder 10"/>
          <p:cNvSpPr>
            <a:spLocks noGrp="1"/>
          </p:cNvSpPr>
          <p:nvPr>
            <p:ph sz="quarter" idx="13"/>
          </p:nvPr>
        </p:nvSpPr>
        <p:spPr>
          <a:xfrm>
            <a:off x="457200" y="2362200"/>
            <a:ext cx="6324600" cy="1154162"/>
          </a:xfrm>
        </p:spPr>
        <p:txBody>
          <a:bodyPr wrap="square">
            <a:spAutoFit/>
          </a:bodyPr>
          <a:lstStyle/>
          <a:p>
            <a:pPr>
              <a:buNone/>
            </a:pPr>
            <a:r>
              <a:rPr lang="en-US" sz="2300" b="1" dirty="0" smtClean="0">
                <a:solidFill>
                  <a:schemeClr val="tx1"/>
                </a:solidFill>
                <a:latin typeface="Times New Roman" pitchFamily="18" charset="0"/>
                <a:cs typeface="Times New Roman" pitchFamily="18" charset="0"/>
              </a:rPr>
              <a:t>7.   </a:t>
            </a:r>
            <a:r>
              <a:rPr lang="en-US" sz="2300" dirty="0" smtClean="0">
                <a:solidFill>
                  <a:schemeClr val="tx1"/>
                </a:solidFill>
                <a:latin typeface="Times New Roman" pitchFamily="18" charset="0"/>
              </a:rPr>
              <a:t>The diagram below, not drawn to scale, shows a</a:t>
            </a:r>
            <a:br>
              <a:rPr lang="en-US" sz="2300" dirty="0" smtClean="0">
                <a:solidFill>
                  <a:schemeClr val="tx1"/>
                </a:solidFill>
                <a:latin typeface="Times New Roman" pitchFamily="18" charset="0"/>
              </a:rPr>
            </a:br>
            <a:r>
              <a:rPr lang="en-US" sz="2300" dirty="0" smtClean="0">
                <a:solidFill>
                  <a:schemeClr val="tx1"/>
                </a:solidFill>
                <a:latin typeface="Times New Roman" pitchFamily="18" charset="0"/>
              </a:rPr>
              <a:t>   field, </a:t>
            </a:r>
            <a:r>
              <a:rPr lang="en-US" sz="2300" i="1" dirty="0" smtClean="0">
                <a:solidFill>
                  <a:schemeClr val="tx1"/>
                </a:solidFill>
                <a:latin typeface="Times New Roman" pitchFamily="18" charset="0"/>
              </a:rPr>
              <a:t>ABCO</a:t>
            </a:r>
            <a:r>
              <a:rPr lang="en-US" sz="2300" dirty="0" smtClean="0">
                <a:solidFill>
                  <a:schemeClr val="tx1"/>
                </a:solidFill>
                <a:latin typeface="Times New Roman" pitchFamily="18" charset="0"/>
              </a:rPr>
              <a:t>, whose boundaries are an arc </a:t>
            </a:r>
            <a:r>
              <a:rPr lang="en-US" sz="2300" i="1" dirty="0" smtClean="0">
                <a:solidFill>
                  <a:schemeClr val="tx1"/>
                </a:solidFill>
                <a:latin typeface="Times New Roman" pitchFamily="18" charset="0"/>
              </a:rPr>
              <a:t>ABC</a:t>
            </a:r>
            <a:r>
              <a:rPr lang="en-US" sz="2300" dirty="0" smtClean="0">
                <a:solidFill>
                  <a:schemeClr val="tx1"/>
                </a:solidFill>
                <a:latin typeface="Times New Roman" pitchFamily="18" charset="0"/>
              </a:rPr>
              <a:t/>
            </a:r>
            <a:br>
              <a:rPr lang="en-US" sz="2300" dirty="0" smtClean="0">
                <a:solidFill>
                  <a:schemeClr val="tx1"/>
                </a:solidFill>
                <a:latin typeface="Times New Roman" pitchFamily="18" charset="0"/>
              </a:rPr>
            </a:br>
            <a:r>
              <a:rPr lang="en-US" sz="2300" dirty="0" smtClean="0">
                <a:solidFill>
                  <a:schemeClr val="tx1"/>
                </a:solidFill>
                <a:latin typeface="Times New Roman" pitchFamily="18" charset="0"/>
              </a:rPr>
              <a:t>   and two radii </a:t>
            </a:r>
            <a:r>
              <a:rPr lang="en-US" sz="2300" i="1" dirty="0" smtClean="0">
                <a:solidFill>
                  <a:schemeClr val="tx1"/>
                </a:solidFill>
                <a:latin typeface="Times New Roman" pitchFamily="18" charset="0"/>
              </a:rPr>
              <a:t>OA</a:t>
            </a:r>
            <a:r>
              <a:rPr lang="en-US" sz="2300" dirty="0" smtClean="0">
                <a:solidFill>
                  <a:schemeClr val="tx1"/>
                </a:solidFill>
                <a:latin typeface="Times New Roman" pitchFamily="18" charset="0"/>
              </a:rPr>
              <a:t> and </a:t>
            </a:r>
            <a:r>
              <a:rPr lang="en-US" sz="2300" i="1" dirty="0" smtClean="0">
                <a:solidFill>
                  <a:schemeClr val="tx1"/>
                </a:solidFill>
                <a:latin typeface="Times New Roman" pitchFamily="18" charset="0"/>
              </a:rPr>
              <a:t>OC</a:t>
            </a:r>
            <a:r>
              <a:rPr lang="en-US" sz="2300" dirty="0" smtClean="0">
                <a:solidFill>
                  <a:schemeClr val="tx1"/>
                </a:solidFill>
                <a:latin typeface="Times New Roman" pitchFamily="18" charset="0"/>
              </a:rPr>
              <a:t> of a circle.</a:t>
            </a:r>
          </a:p>
        </p:txBody>
      </p:sp>
      <p:pic>
        <p:nvPicPr>
          <p:cNvPr id="6" name="Picture 2" descr="\\172.16.2.26\Conver\CARRIBEAN\MATHEMATICS_VOL-1_PPT_DESIGN\Incoming\Volume_01\Equations\Revision_Exam_4_Paper_2\f02-19.jpg"/>
          <p:cNvPicPr>
            <a:picLocks noChangeAspect="1" noChangeArrowheads="1"/>
          </p:cNvPicPr>
          <p:nvPr/>
        </p:nvPicPr>
        <p:blipFill>
          <a:blip r:embed="rId2" cstate="print"/>
          <a:srcRect/>
          <a:stretch>
            <a:fillRect/>
          </a:stretch>
        </p:blipFill>
        <p:spPr bwMode="auto">
          <a:xfrm>
            <a:off x="2474977" y="3473670"/>
            <a:ext cx="1950106" cy="1965960"/>
          </a:xfrm>
          <a:prstGeom prst="rect">
            <a:avLst/>
          </a:prstGeom>
          <a:noFill/>
        </p:spPr>
      </p:pic>
      <p:sp>
        <p:nvSpPr>
          <p:cNvPr id="8"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4 Paper 2</a:t>
            </a:r>
          </a:p>
        </p:txBody>
      </p:sp>
      <p:sp>
        <p:nvSpPr>
          <p:cNvPr id="9" name="Content Placeholder 10"/>
          <p:cNvSpPr>
            <a:spLocks noGrp="1"/>
          </p:cNvSpPr>
          <p:nvPr>
            <p:ph sz="quarter" idx="13"/>
          </p:nvPr>
        </p:nvSpPr>
        <p:spPr>
          <a:xfrm>
            <a:off x="522880" y="5416422"/>
            <a:ext cx="6477000" cy="446276"/>
          </a:xfrm>
        </p:spPr>
        <p:txBody>
          <a:bodyPr wrap="square">
            <a:spAutoFit/>
          </a:bodyPr>
          <a:lstStyle/>
          <a:p>
            <a:pPr>
              <a:buNone/>
            </a:pPr>
            <a:r>
              <a:rPr lang="en-US" sz="2300" b="1" dirty="0" smtClean="0">
                <a:solidFill>
                  <a:schemeClr val="tx1"/>
                </a:solidFill>
                <a:latin typeface="Times New Roman" pitchFamily="18" charset="0"/>
                <a:cs typeface="Times New Roman" pitchFamily="18" charset="0"/>
              </a:rPr>
              <a:t>     </a:t>
            </a:r>
            <a:r>
              <a:rPr lang="en-US" sz="2300" dirty="0" smtClean="0">
                <a:solidFill>
                  <a:schemeClr val="tx1"/>
                </a:solidFill>
                <a:latin typeface="Times New Roman" pitchFamily="18" charset="0"/>
                <a:cs typeface="Times New Roman" pitchFamily="18" charset="0"/>
              </a:rPr>
              <a:t>(a) (iii)  </a:t>
            </a:r>
            <a:r>
              <a:rPr lang="en-US" sz="2300" dirty="0" smtClean="0">
                <a:solidFill>
                  <a:schemeClr val="tx1"/>
                </a:solidFill>
                <a:latin typeface="Times New Roman" pitchFamily="18" charset="0"/>
              </a:rPr>
              <a:t>the perimeter of the closed field </a:t>
            </a:r>
            <a:r>
              <a:rPr lang="en-US" sz="2300" i="1" dirty="0" smtClean="0">
                <a:solidFill>
                  <a:schemeClr val="tx1"/>
                </a:solidFill>
                <a:latin typeface="Times New Roman" pitchFamily="18" charset="0"/>
              </a:rPr>
              <a:t>ABCO.</a:t>
            </a:r>
            <a:endParaRPr lang="en-US" sz="2300" dirty="0" smtClean="0">
              <a:solidFill>
                <a:schemeClr val="tx1"/>
              </a:solidFill>
              <a:latin typeface="Times New Roman" pitchFamily="18" charset="0"/>
            </a:endParaRPr>
          </a:p>
        </p:txBody>
      </p:sp>
      <p:sp>
        <p:nvSpPr>
          <p:cNvPr id="10" name="Rectangle 9"/>
          <p:cNvSpPr/>
          <p:nvPr/>
        </p:nvSpPr>
        <p:spPr>
          <a:xfrm>
            <a:off x="5600701" y="6453288"/>
            <a:ext cx="1322798" cy="446276"/>
          </a:xfrm>
          <a:prstGeom prst="rect">
            <a:avLst/>
          </a:prstGeom>
        </p:spPr>
        <p:txBody>
          <a:bodyPr wrap="none">
            <a:spAutoFit/>
          </a:bodyPr>
          <a:lstStyle/>
          <a:p>
            <a:r>
              <a:rPr lang="en-US" sz="2300" dirty="0" smtClean="0">
                <a:latin typeface="Times New Roman" pitchFamily="18" charset="0"/>
              </a:rPr>
              <a:t>(3 marks)</a:t>
            </a:r>
            <a:endParaRPr lang="en-US" sz="2300" dirty="0">
              <a:latin typeface="Times New Roman" pitchFamily="18" charset="0"/>
            </a:endParaRPr>
          </a:p>
        </p:txBody>
      </p:sp>
      <p:sp>
        <p:nvSpPr>
          <p:cNvPr id="11" name="Content Placeholder 10"/>
          <p:cNvSpPr>
            <a:spLocks noGrp="1"/>
          </p:cNvSpPr>
          <p:nvPr>
            <p:ph sz="quarter" idx="13"/>
          </p:nvPr>
        </p:nvSpPr>
        <p:spPr>
          <a:xfrm>
            <a:off x="1891852" y="5748865"/>
            <a:ext cx="5381298" cy="1154162"/>
          </a:xfrm>
        </p:spPr>
        <p:txBody>
          <a:bodyPr wrap="square">
            <a:spAutoFit/>
          </a:bodyPr>
          <a:lstStyle/>
          <a:p>
            <a:pPr marL="0" indent="0">
              <a:buNone/>
            </a:pPr>
            <a:r>
              <a:rPr lang="en-US" sz="2300" dirty="0" smtClean="0">
                <a:solidFill>
                  <a:schemeClr val="tx1"/>
                </a:solidFill>
                <a:latin typeface="Times New Roman" pitchFamily="18" charset="0"/>
              </a:rPr>
              <a:t>An athlete takes 1 minute and </a:t>
            </a:r>
            <a:br>
              <a:rPr lang="en-US" sz="2300" dirty="0" smtClean="0">
                <a:solidFill>
                  <a:schemeClr val="tx1"/>
                </a:solidFill>
                <a:latin typeface="Times New Roman" pitchFamily="18" charset="0"/>
              </a:rPr>
            </a:br>
            <a:r>
              <a:rPr lang="en-US" sz="2300" dirty="0" smtClean="0">
                <a:solidFill>
                  <a:schemeClr val="tx1"/>
                </a:solidFill>
                <a:latin typeface="Times New Roman" pitchFamily="18" charset="0"/>
              </a:rPr>
              <a:t>20 seconds to run around the </a:t>
            </a:r>
            <a:br>
              <a:rPr lang="en-US" sz="2300" dirty="0" smtClean="0">
                <a:solidFill>
                  <a:schemeClr val="tx1"/>
                </a:solidFill>
                <a:latin typeface="Times New Roman" pitchFamily="18" charset="0"/>
              </a:rPr>
            </a:br>
            <a:r>
              <a:rPr lang="en-US" sz="2300" dirty="0" smtClean="0">
                <a:solidFill>
                  <a:schemeClr val="tx1"/>
                </a:solidFill>
                <a:latin typeface="Times New Roman" pitchFamily="18" charset="0"/>
              </a:rPr>
              <a:t>entire closed field, </a:t>
            </a:r>
            <a:r>
              <a:rPr lang="en-US" sz="2300" i="1" dirty="0" smtClean="0">
                <a:solidFill>
                  <a:schemeClr val="tx1"/>
                </a:solidFill>
                <a:latin typeface="Times New Roman" pitchFamily="18" charset="0"/>
              </a:rPr>
              <a:t>ABCO</a:t>
            </a:r>
            <a:r>
              <a:rPr lang="en-US" sz="2300" dirty="0" smtClean="0">
                <a:solidFill>
                  <a:schemeClr val="tx1"/>
                </a:solidFill>
                <a:latin typeface="Times New Roman" pitchFamily="18" charset="0"/>
              </a:rPr>
              <a:t>.</a:t>
            </a:r>
          </a:p>
        </p:txBody>
      </p:sp>
      <p:sp>
        <p:nvSpPr>
          <p:cNvPr id="12" name="Notched Right Arrow 11"/>
          <p:cNvSpPr/>
          <p:nvPr/>
        </p:nvSpPr>
        <p:spPr>
          <a:xfrm>
            <a:off x="7285485" y="6019800"/>
            <a:ext cx="1782315" cy="685800"/>
          </a:xfrm>
          <a:prstGeom prst="notchedRightArrow">
            <a:avLst/>
          </a:prstGeom>
          <a:blipFill>
            <a:blip r:embed="rId3" cstate="print">
              <a:extLst>
                <a:ext uri="{BEBA8EAE-BF5A-486C-A8C5-ECC9F3942E4B}">
                  <a14:imgProps xmlns:a14="http://schemas.microsoft.com/office/drawing/2010/main" xmlns="">
                    <a14:imgLayer r:embed="">
                      <a14:imgEffect>
                        <a14:brightnessContrast bright="-20000" contrast="-20000"/>
                      </a14:imgEffect>
                    </a14:imgLayer>
                  </a14:imgProps>
                </a:ex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ANSWER</a:t>
            </a:r>
            <a:endParaRPr lang="en-US" sz="2000" b="1" dirty="0">
              <a:latin typeface="Times New Roman" pitchFamily="18" charset="0"/>
              <a:cs typeface="Times New Roman" pitchFamily="18" charset="0"/>
            </a:endParaRPr>
          </a:p>
        </p:txBody>
      </p:sp>
      <p:pic>
        <p:nvPicPr>
          <p:cNvPr id="13" name="Picture 1" descr="\\172.16.2.26\Conver\CARRIBEAN\MATHEMATICS_VOL-1_PPT_DESIGN\Incoming\Volume_01\Equations\Revision_Exam_4_Paper_2\new.equ.wmf"/>
          <p:cNvPicPr>
            <a:picLocks noChangeAspect="1" noChangeArrowheads="1"/>
          </p:cNvPicPr>
          <p:nvPr/>
        </p:nvPicPr>
        <p:blipFill>
          <a:blip r:embed="rId4" cstate="print"/>
          <a:srcRect/>
          <a:stretch>
            <a:fillRect/>
          </a:stretch>
        </p:blipFill>
        <p:spPr bwMode="auto">
          <a:xfrm>
            <a:off x="5245100" y="4178300"/>
            <a:ext cx="1308100" cy="698500"/>
          </a:xfrm>
          <a:prstGeom prst="rect">
            <a:avLst/>
          </a:prstGeom>
          <a:noFill/>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anim calcmode="lin" valueType="num">
                                      <p:cBhvr>
                                        <p:cTn id="7" dur="500" fill="hold"/>
                                        <p:tgtEl>
                                          <p:spTgt spid="5">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5">
                                            <p:txEl>
                                              <p:pRg st="0" end="0"/>
                                            </p:txEl>
                                          </p:spTgt>
                                        </p:tgtEl>
                                        <p:attrNameLst>
                                          <p:attrName>ppt_h</p:attrName>
                                        </p:attrNameLst>
                                      </p:cBhvr>
                                      <p:tavLst>
                                        <p:tav tm="0">
                                          <p:val>
                                            <p:fltVal val="0"/>
                                          </p:val>
                                        </p:tav>
                                        <p:tav tm="100000">
                                          <p:val>
                                            <p:strVal val="#ppt_h"/>
                                          </p:val>
                                        </p:tav>
                                      </p:tavLst>
                                    </p:anim>
                                  </p:childTnLst>
                                </p:cTn>
                              </p:par>
                              <p:par>
                                <p:cTn id="9" presetID="23" presetClass="entr" presetSubtype="16" fill="hold" nodeType="withEffect">
                                  <p:stCondLst>
                                    <p:cond delay="0"/>
                                  </p:stCondLst>
                                  <p:childTnLst>
                                    <p:set>
                                      <p:cBhvr>
                                        <p:cTn id="10" dur="1" fill="hold">
                                          <p:stCondLst>
                                            <p:cond delay="0"/>
                                          </p:stCondLst>
                                        </p:cTn>
                                        <p:tgtEl>
                                          <p:spTgt spid="6"/>
                                        </p:tgtEl>
                                        <p:attrNameLst>
                                          <p:attrName>style.visibility</p:attrName>
                                        </p:attrNameLst>
                                      </p:cBhvr>
                                      <p:to>
                                        <p:strVal val="visible"/>
                                      </p:to>
                                    </p:set>
                                    <p:anim calcmode="lin" valueType="num">
                                      <p:cBhvr>
                                        <p:cTn id="11" dur="500" fill="hold"/>
                                        <p:tgtEl>
                                          <p:spTgt spid="6"/>
                                        </p:tgtEl>
                                        <p:attrNameLst>
                                          <p:attrName>ppt_w</p:attrName>
                                        </p:attrNameLst>
                                      </p:cBhvr>
                                      <p:tavLst>
                                        <p:tav tm="0">
                                          <p:val>
                                            <p:fltVal val="0"/>
                                          </p:val>
                                        </p:tav>
                                        <p:tav tm="100000">
                                          <p:val>
                                            <p:strVal val="#ppt_w"/>
                                          </p:val>
                                        </p:tav>
                                      </p:tavLst>
                                    </p:anim>
                                    <p:anim calcmode="lin" valueType="num">
                                      <p:cBhvr>
                                        <p:cTn id="12" dur="500" fill="hold"/>
                                        <p:tgtEl>
                                          <p:spTgt spid="6"/>
                                        </p:tgtEl>
                                        <p:attrNameLst>
                                          <p:attrName>ppt_h</p:attrName>
                                        </p:attrNameLst>
                                      </p:cBhvr>
                                      <p:tavLst>
                                        <p:tav tm="0">
                                          <p:val>
                                            <p:fltVal val="0"/>
                                          </p:val>
                                        </p:tav>
                                        <p:tav tm="100000">
                                          <p:val>
                                            <p:strVal val="#ppt_h"/>
                                          </p:val>
                                        </p:tav>
                                      </p:tavLst>
                                    </p:anim>
                                  </p:childTnLst>
                                </p:cTn>
                              </p:par>
                              <p:par>
                                <p:cTn id="13" presetID="23" presetClass="entr" presetSubtype="16" fill="hold" grpId="0" nodeType="withEffect">
                                  <p:stCondLst>
                                    <p:cond delay="0"/>
                                  </p:stCondLst>
                                  <p:childTnLst>
                                    <p:set>
                                      <p:cBhvr>
                                        <p:cTn id="14" dur="1" fill="hold">
                                          <p:stCondLst>
                                            <p:cond delay="0"/>
                                          </p:stCondLst>
                                        </p:cTn>
                                        <p:tgtEl>
                                          <p:spTgt spid="10"/>
                                        </p:tgtEl>
                                        <p:attrNameLst>
                                          <p:attrName>style.visibility</p:attrName>
                                        </p:attrNameLst>
                                      </p:cBhvr>
                                      <p:to>
                                        <p:strVal val="visible"/>
                                      </p:to>
                                    </p:set>
                                    <p:anim calcmode="lin" valueType="num">
                                      <p:cBhvr>
                                        <p:cTn id="15" dur="500" fill="hold"/>
                                        <p:tgtEl>
                                          <p:spTgt spid="10"/>
                                        </p:tgtEl>
                                        <p:attrNameLst>
                                          <p:attrName>ppt_w</p:attrName>
                                        </p:attrNameLst>
                                      </p:cBhvr>
                                      <p:tavLst>
                                        <p:tav tm="0">
                                          <p:val>
                                            <p:fltVal val="0"/>
                                          </p:val>
                                        </p:tav>
                                        <p:tav tm="100000">
                                          <p:val>
                                            <p:strVal val="#ppt_w"/>
                                          </p:val>
                                        </p:tav>
                                      </p:tavLst>
                                    </p:anim>
                                    <p:anim calcmode="lin" valueType="num">
                                      <p:cBhvr>
                                        <p:cTn id="16" dur="500" fill="hold"/>
                                        <p:tgtEl>
                                          <p:spTgt spid="10"/>
                                        </p:tgtEl>
                                        <p:attrNameLst>
                                          <p:attrName>ppt_h</p:attrName>
                                        </p:attrNameLst>
                                      </p:cBhvr>
                                      <p:tavLst>
                                        <p:tav tm="0">
                                          <p:val>
                                            <p:fltVal val="0"/>
                                          </p:val>
                                        </p:tav>
                                        <p:tav tm="100000">
                                          <p:val>
                                            <p:strVal val="#ppt_h"/>
                                          </p:val>
                                        </p:tav>
                                      </p:tavLst>
                                    </p:anim>
                                  </p:childTnLst>
                                </p:cTn>
                              </p:par>
                            </p:childTnLst>
                          </p:cTn>
                        </p:par>
                      </p:childTnLst>
                    </p:cTn>
                  </p:par>
                  <p:par>
                    <p:cTn id="17" fill="hold">
                      <p:stCondLst>
                        <p:cond delay="indefinite"/>
                      </p:stCondLst>
                      <p:childTnLst>
                        <p:par>
                          <p:cTn id="18" fill="hold">
                            <p:stCondLst>
                              <p:cond delay="0"/>
                            </p:stCondLst>
                            <p:childTnLst>
                              <p:par>
                                <p:cTn id="19" presetID="53" presetClass="entr" presetSubtype="0" fill="hold" grpId="0" nodeType="clickEffect">
                                  <p:stCondLst>
                                    <p:cond delay="0"/>
                                  </p:stCondLst>
                                  <p:childTnLst>
                                    <p:set>
                                      <p:cBhvr>
                                        <p:cTn id="20" dur="1" fill="hold">
                                          <p:stCondLst>
                                            <p:cond delay="0"/>
                                          </p:stCondLst>
                                        </p:cTn>
                                        <p:tgtEl>
                                          <p:spTgt spid="9">
                                            <p:txEl>
                                              <p:pRg st="0" end="0"/>
                                            </p:txEl>
                                          </p:spTgt>
                                        </p:tgtEl>
                                        <p:attrNameLst>
                                          <p:attrName>style.visibility</p:attrName>
                                        </p:attrNameLst>
                                      </p:cBhvr>
                                      <p:to>
                                        <p:strVal val="visible"/>
                                      </p:to>
                                    </p:set>
                                    <p:anim calcmode="lin" valueType="num">
                                      <p:cBhvr>
                                        <p:cTn id="21" dur="500" fill="hold"/>
                                        <p:tgtEl>
                                          <p:spTgt spid="9">
                                            <p:txEl>
                                              <p:pRg st="0" end="0"/>
                                            </p:txEl>
                                          </p:spTgt>
                                        </p:tgtEl>
                                        <p:attrNameLst>
                                          <p:attrName>ppt_w</p:attrName>
                                        </p:attrNameLst>
                                      </p:cBhvr>
                                      <p:tavLst>
                                        <p:tav tm="0">
                                          <p:val>
                                            <p:fltVal val="0"/>
                                          </p:val>
                                        </p:tav>
                                        <p:tav tm="100000">
                                          <p:val>
                                            <p:strVal val="#ppt_w"/>
                                          </p:val>
                                        </p:tav>
                                      </p:tavLst>
                                    </p:anim>
                                    <p:anim calcmode="lin" valueType="num">
                                      <p:cBhvr>
                                        <p:cTn id="22" dur="500" fill="hold"/>
                                        <p:tgtEl>
                                          <p:spTgt spid="9">
                                            <p:txEl>
                                              <p:pRg st="0" end="0"/>
                                            </p:txEl>
                                          </p:spTgt>
                                        </p:tgtEl>
                                        <p:attrNameLst>
                                          <p:attrName>ppt_h</p:attrName>
                                        </p:attrNameLst>
                                      </p:cBhvr>
                                      <p:tavLst>
                                        <p:tav tm="0">
                                          <p:val>
                                            <p:fltVal val="0"/>
                                          </p:val>
                                        </p:tav>
                                        <p:tav tm="100000">
                                          <p:val>
                                            <p:strVal val="#ppt_h"/>
                                          </p:val>
                                        </p:tav>
                                      </p:tavLst>
                                    </p:anim>
                                    <p:animEffect transition="in" filter="fade">
                                      <p:cBhvr>
                                        <p:cTn id="23" dur="500"/>
                                        <p:tgtEl>
                                          <p:spTgt spid="9">
                                            <p:txEl>
                                              <p:pRg st="0" end="0"/>
                                            </p:txEl>
                                          </p:spTgt>
                                        </p:tgtEl>
                                      </p:cBhvr>
                                    </p:animEffect>
                                  </p:childTnLst>
                                </p:cTn>
                              </p:par>
                              <p:par>
                                <p:cTn id="24" presetID="53" presetClass="entr" presetSubtype="0" fill="hold" grpId="0" nodeType="withEffect">
                                  <p:stCondLst>
                                    <p:cond delay="0"/>
                                  </p:stCondLst>
                                  <p:childTnLst>
                                    <p:set>
                                      <p:cBhvr>
                                        <p:cTn id="25" dur="1" fill="hold">
                                          <p:stCondLst>
                                            <p:cond delay="0"/>
                                          </p:stCondLst>
                                        </p:cTn>
                                        <p:tgtEl>
                                          <p:spTgt spid="11">
                                            <p:txEl>
                                              <p:pRg st="0" end="0"/>
                                            </p:txEl>
                                          </p:spTgt>
                                        </p:tgtEl>
                                        <p:attrNameLst>
                                          <p:attrName>style.visibility</p:attrName>
                                        </p:attrNameLst>
                                      </p:cBhvr>
                                      <p:to>
                                        <p:strVal val="visible"/>
                                      </p:to>
                                    </p:set>
                                    <p:anim calcmode="lin" valueType="num">
                                      <p:cBhvr>
                                        <p:cTn id="26" dur="500" fill="hold"/>
                                        <p:tgtEl>
                                          <p:spTgt spid="11">
                                            <p:txEl>
                                              <p:pRg st="0" end="0"/>
                                            </p:txEl>
                                          </p:spTgt>
                                        </p:tgtEl>
                                        <p:attrNameLst>
                                          <p:attrName>ppt_w</p:attrName>
                                        </p:attrNameLst>
                                      </p:cBhvr>
                                      <p:tavLst>
                                        <p:tav tm="0">
                                          <p:val>
                                            <p:fltVal val="0"/>
                                          </p:val>
                                        </p:tav>
                                        <p:tav tm="100000">
                                          <p:val>
                                            <p:strVal val="#ppt_w"/>
                                          </p:val>
                                        </p:tav>
                                      </p:tavLst>
                                    </p:anim>
                                    <p:anim calcmode="lin" valueType="num">
                                      <p:cBhvr>
                                        <p:cTn id="27" dur="500" fill="hold"/>
                                        <p:tgtEl>
                                          <p:spTgt spid="11">
                                            <p:txEl>
                                              <p:pRg st="0" end="0"/>
                                            </p:txEl>
                                          </p:spTgt>
                                        </p:tgtEl>
                                        <p:attrNameLst>
                                          <p:attrName>ppt_h</p:attrName>
                                        </p:attrNameLst>
                                      </p:cBhvr>
                                      <p:tavLst>
                                        <p:tav tm="0">
                                          <p:val>
                                            <p:fltVal val="0"/>
                                          </p:val>
                                        </p:tav>
                                        <p:tav tm="100000">
                                          <p:val>
                                            <p:strVal val="#ppt_h"/>
                                          </p:val>
                                        </p:tav>
                                      </p:tavLst>
                                    </p:anim>
                                    <p:animEffect transition="in" filter="fade">
                                      <p:cBhvr>
                                        <p:cTn id="28" dur="500"/>
                                        <p:tgtEl>
                                          <p:spTgt spid="11">
                                            <p:txEl>
                                              <p:pRg st="0" end="0"/>
                                            </p:txEl>
                                          </p:spTgt>
                                        </p:tgtEl>
                                      </p:cBhvr>
                                    </p:animEffect>
                                  </p:childTnLst>
                                </p:cTn>
                              </p:par>
                            </p:childTnLst>
                          </p:cTn>
                        </p:par>
                      </p:childTnLst>
                    </p:cTn>
                  </p:par>
                  <p:par>
                    <p:cTn id="29" fill="hold">
                      <p:stCondLst>
                        <p:cond delay="indefinite"/>
                      </p:stCondLst>
                      <p:childTnLst>
                        <p:par>
                          <p:cTn id="30" fill="hold">
                            <p:stCondLst>
                              <p:cond delay="0"/>
                            </p:stCondLst>
                            <p:childTnLst>
                              <p:par>
                                <p:cTn id="31" presetID="3" presetClass="entr" presetSubtype="10" fill="hold" grpId="0" nodeType="clickEffect">
                                  <p:stCondLst>
                                    <p:cond delay="0"/>
                                  </p:stCondLst>
                                  <p:childTnLst>
                                    <p:set>
                                      <p:cBhvr>
                                        <p:cTn id="32" dur="1" fill="hold">
                                          <p:stCondLst>
                                            <p:cond delay="0"/>
                                          </p:stCondLst>
                                        </p:cTn>
                                        <p:tgtEl>
                                          <p:spTgt spid="12"/>
                                        </p:tgtEl>
                                        <p:attrNameLst>
                                          <p:attrName>style.visibility</p:attrName>
                                        </p:attrNameLst>
                                      </p:cBhvr>
                                      <p:to>
                                        <p:strVal val="visible"/>
                                      </p:to>
                                    </p:set>
                                    <p:animEffect transition="in" filter="blinds(horizontal)">
                                      <p:cBhvr>
                                        <p:cTn id="33"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build="p"/>
      <p:bldP spid="9" grpId="0" build="p"/>
      <p:bldP spid="10" grpId="0"/>
      <p:bldP spid="11" grpId="0" build="p"/>
      <p:bldP spid="12" grpId="0" animBg="1"/>
    </p:bldLst>
  </p:timing>
</p:sld>
</file>

<file path=ppt/slides/slide7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Box 5"/>
          <p:cNvSpPr txBox="1"/>
          <p:nvPr/>
        </p:nvSpPr>
        <p:spPr>
          <a:xfrm>
            <a:off x="304800" y="2296924"/>
            <a:ext cx="7620000" cy="446276"/>
          </a:xfrm>
          <a:prstGeom prst="rect">
            <a:avLst/>
          </a:prstGeom>
          <a:noFill/>
        </p:spPr>
        <p:txBody>
          <a:bodyPr wrap="square" rtlCol="0">
            <a:spAutoFit/>
          </a:bodyPr>
          <a:lstStyle/>
          <a:p>
            <a:pPr>
              <a:tabLst>
                <a:tab pos="344488" algn="l"/>
              </a:tabLst>
            </a:pPr>
            <a:r>
              <a:rPr lang="en-US" sz="2300" b="1" dirty="0" smtClean="0">
                <a:latin typeface="Times New Roman" pitchFamily="18" charset="0"/>
              </a:rPr>
              <a:t>7.</a:t>
            </a:r>
            <a:r>
              <a:rPr lang="en-US" sz="2300" dirty="0" smtClean="0">
                <a:latin typeface="Times New Roman" pitchFamily="18" charset="0"/>
              </a:rPr>
              <a:t>	(a)  (iii) The length of the major are </a:t>
            </a:r>
            <a:r>
              <a:rPr lang="en-US" sz="2300" i="1" dirty="0" smtClean="0">
                <a:latin typeface="Times New Roman" pitchFamily="18" charset="0"/>
              </a:rPr>
              <a:t>ADC</a:t>
            </a:r>
            <a:r>
              <a:rPr lang="en-US" sz="2300" dirty="0" smtClean="0">
                <a:latin typeface="Times New Roman" pitchFamily="18" charset="0"/>
              </a:rPr>
              <a:t>,</a:t>
            </a:r>
            <a:endParaRPr lang="en-US" sz="2300" dirty="0">
              <a:latin typeface="Times New Roman" pitchFamily="18" charset="0"/>
            </a:endParaRPr>
          </a:p>
        </p:txBody>
      </p:sp>
      <p:pic>
        <p:nvPicPr>
          <p:cNvPr id="56322" name="Picture 2" descr="\\172.16.2.26\Conver\CARRIBEAN\MATHEMATICS_VOL-1_PPT_DESIGN\Incoming\Volume_01\Equations\Revision_Exam_4_Paper_2\Eqn042.wmf"/>
          <p:cNvPicPr>
            <a:picLocks noChangeAspect="1" noChangeArrowheads="1"/>
          </p:cNvPicPr>
          <p:nvPr/>
        </p:nvPicPr>
        <p:blipFill>
          <a:blip r:embed="rId2" cstate="print"/>
          <a:srcRect/>
          <a:stretch>
            <a:fillRect/>
          </a:stretch>
        </p:blipFill>
        <p:spPr bwMode="auto">
          <a:xfrm>
            <a:off x="3042556" y="2717800"/>
            <a:ext cx="1333500" cy="711200"/>
          </a:xfrm>
          <a:prstGeom prst="rect">
            <a:avLst/>
          </a:prstGeom>
          <a:noFill/>
        </p:spPr>
      </p:pic>
      <p:pic>
        <p:nvPicPr>
          <p:cNvPr id="56324" name="Picture 4" descr="\\172.16.2.26\Conver\CARRIBEAN\MATHEMATICS_VOL-1_PPT_DESIGN\Incoming\Volume_01\Equations\Revision_Exam_4_Paper_2\f02-22.jpg"/>
          <p:cNvPicPr>
            <a:picLocks noChangeAspect="1" noChangeArrowheads="1"/>
          </p:cNvPicPr>
          <p:nvPr/>
        </p:nvPicPr>
        <p:blipFill>
          <a:blip r:embed="rId3" cstate="print"/>
          <a:srcRect/>
          <a:stretch>
            <a:fillRect/>
          </a:stretch>
        </p:blipFill>
        <p:spPr bwMode="auto">
          <a:xfrm>
            <a:off x="3048000" y="4889936"/>
            <a:ext cx="1789938" cy="1933956"/>
          </a:xfrm>
          <a:prstGeom prst="rect">
            <a:avLst/>
          </a:prstGeom>
          <a:noFill/>
        </p:spPr>
      </p:pic>
      <p:pic>
        <p:nvPicPr>
          <p:cNvPr id="5123" name="Picture 3" descr="\\172.16.2.26\conver\CARRIBEAN\MATHEMATICS_VOL-1_PPT_DESIGN\Incoming\Volume_01\Equations\Revision_Exam_4_Paper_2\Eqn043.wmf"/>
          <p:cNvPicPr>
            <a:picLocks noChangeAspect="1" noChangeArrowheads="1"/>
          </p:cNvPicPr>
          <p:nvPr/>
        </p:nvPicPr>
        <p:blipFill>
          <a:blip r:embed="rId4" cstate="print"/>
          <a:srcRect/>
          <a:stretch>
            <a:fillRect/>
          </a:stretch>
        </p:blipFill>
        <p:spPr bwMode="auto">
          <a:xfrm>
            <a:off x="3162300" y="3390900"/>
            <a:ext cx="2603500" cy="1562100"/>
          </a:xfrm>
          <a:prstGeom prst="rect">
            <a:avLst/>
          </a:prstGeom>
          <a:noFill/>
        </p:spPr>
      </p:pic>
      <p:sp>
        <p:nvSpPr>
          <p:cNvPr id="7" name="TextBox 6"/>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4 Paper 2</a:t>
            </a:r>
          </a:p>
        </p:txBody>
      </p:sp>
    </p:spTree>
    <p:extLst>
      <p:ext uri="{BB962C8B-B14F-4D97-AF65-F5344CB8AC3E}">
        <p14:creationId xmlns:p14="http://schemas.microsoft.com/office/powerpoint/2010/main" xmlns="" val="186244745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500" fill="hold"/>
                                        <p:tgtEl>
                                          <p:spTgt spid="6"/>
                                        </p:tgtEl>
                                        <p:attrNameLst>
                                          <p:attrName>ppt_w</p:attrName>
                                        </p:attrNameLst>
                                      </p:cBhvr>
                                      <p:tavLst>
                                        <p:tav tm="0">
                                          <p:val>
                                            <p:fltVal val="0"/>
                                          </p:val>
                                        </p:tav>
                                        <p:tav tm="100000">
                                          <p:val>
                                            <p:strVal val="#ppt_w"/>
                                          </p:val>
                                        </p:tav>
                                      </p:tavLst>
                                    </p:anim>
                                    <p:anim calcmode="lin" valueType="num">
                                      <p:cBhvr>
                                        <p:cTn id="8" dur="500" fill="hold"/>
                                        <p:tgtEl>
                                          <p:spTgt spid="6"/>
                                        </p:tgtEl>
                                        <p:attrNameLst>
                                          <p:attrName>ppt_h</p:attrName>
                                        </p:attrNameLst>
                                      </p:cBhvr>
                                      <p:tavLst>
                                        <p:tav tm="0">
                                          <p:val>
                                            <p:fltVal val="0"/>
                                          </p:val>
                                        </p:tav>
                                        <p:tav tm="100000">
                                          <p:val>
                                            <p:strVal val="#ppt_h"/>
                                          </p:val>
                                        </p:tav>
                                      </p:tavLst>
                                    </p:anim>
                                  </p:childTnLst>
                                </p:cTn>
                              </p:par>
                              <p:par>
                                <p:cTn id="9" presetID="23" presetClass="entr" presetSubtype="16" fill="hold" nodeType="withEffect">
                                  <p:stCondLst>
                                    <p:cond delay="0"/>
                                  </p:stCondLst>
                                  <p:childTnLst>
                                    <p:set>
                                      <p:cBhvr>
                                        <p:cTn id="10" dur="1" fill="hold">
                                          <p:stCondLst>
                                            <p:cond delay="0"/>
                                          </p:stCondLst>
                                        </p:cTn>
                                        <p:tgtEl>
                                          <p:spTgt spid="56322"/>
                                        </p:tgtEl>
                                        <p:attrNameLst>
                                          <p:attrName>style.visibility</p:attrName>
                                        </p:attrNameLst>
                                      </p:cBhvr>
                                      <p:to>
                                        <p:strVal val="visible"/>
                                      </p:to>
                                    </p:set>
                                    <p:anim calcmode="lin" valueType="num">
                                      <p:cBhvr>
                                        <p:cTn id="11" dur="500" fill="hold"/>
                                        <p:tgtEl>
                                          <p:spTgt spid="56322"/>
                                        </p:tgtEl>
                                        <p:attrNameLst>
                                          <p:attrName>ppt_w</p:attrName>
                                        </p:attrNameLst>
                                      </p:cBhvr>
                                      <p:tavLst>
                                        <p:tav tm="0">
                                          <p:val>
                                            <p:fltVal val="0"/>
                                          </p:val>
                                        </p:tav>
                                        <p:tav tm="100000">
                                          <p:val>
                                            <p:strVal val="#ppt_w"/>
                                          </p:val>
                                        </p:tav>
                                      </p:tavLst>
                                    </p:anim>
                                    <p:anim calcmode="lin" valueType="num">
                                      <p:cBhvr>
                                        <p:cTn id="12" dur="500" fill="hold"/>
                                        <p:tgtEl>
                                          <p:spTgt spid="56322"/>
                                        </p:tgtEl>
                                        <p:attrNameLst>
                                          <p:attrName>ppt_h</p:attrName>
                                        </p:attrNameLst>
                                      </p:cBhvr>
                                      <p:tavLst>
                                        <p:tav tm="0">
                                          <p:val>
                                            <p:fltVal val="0"/>
                                          </p:val>
                                        </p:tav>
                                        <p:tav tm="100000">
                                          <p:val>
                                            <p:strVal val="#ppt_h"/>
                                          </p:val>
                                        </p:tav>
                                      </p:tavLst>
                                    </p:anim>
                                  </p:childTnLst>
                                </p:cTn>
                              </p:par>
                              <p:par>
                                <p:cTn id="13" presetID="23" presetClass="entr" presetSubtype="16" fill="hold" nodeType="withEffect">
                                  <p:stCondLst>
                                    <p:cond delay="0"/>
                                  </p:stCondLst>
                                  <p:childTnLst>
                                    <p:set>
                                      <p:cBhvr>
                                        <p:cTn id="14" dur="1" fill="hold">
                                          <p:stCondLst>
                                            <p:cond delay="0"/>
                                          </p:stCondLst>
                                        </p:cTn>
                                        <p:tgtEl>
                                          <p:spTgt spid="5123"/>
                                        </p:tgtEl>
                                        <p:attrNameLst>
                                          <p:attrName>style.visibility</p:attrName>
                                        </p:attrNameLst>
                                      </p:cBhvr>
                                      <p:to>
                                        <p:strVal val="visible"/>
                                      </p:to>
                                    </p:set>
                                    <p:anim calcmode="lin" valueType="num">
                                      <p:cBhvr>
                                        <p:cTn id="15" dur="500" fill="hold"/>
                                        <p:tgtEl>
                                          <p:spTgt spid="5123"/>
                                        </p:tgtEl>
                                        <p:attrNameLst>
                                          <p:attrName>ppt_w</p:attrName>
                                        </p:attrNameLst>
                                      </p:cBhvr>
                                      <p:tavLst>
                                        <p:tav tm="0">
                                          <p:val>
                                            <p:fltVal val="0"/>
                                          </p:val>
                                        </p:tav>
                                        <p:tav tm="100000">
                                          <p:val>
                                            <p:strVal val="#ppt_w"/>
                                          </p:val>
                                        </p:tav>
                                      </p:tavLst>
                                    </p:anim>
                                    <p:anim calcmode="lin" valueType="num">
                                      <p:cBhvr>
                                        <p:cTn id="16" dur="500" fill="hold"/>
                                        <p:tgtEl>
                                          <p:spTgt spid="5123"/>
                                        </p:tgtEl>
                                        <p:attrNameLst>
                                          <p:attrName>ppt_h</p:attrName>
                                        </p:attrNameLst>
                                      </p:cBhvr>
                                      <p:tavLst>
                                        <p:tav tm="0">
                                          <p:val>
                                            <p:fltVal val="0"/>
                                          </p:val>
                                        </p:tav>
                                        <p:tav tm="100000">
                                          <p:val>
                                            <p:strVal val="#ppt_h"/>
                                          </p:val>
                                        </p:tav>
                                      </p:tavLst>
                                    </p:anim>
                                  </p:childTnLst>
                                </p:cTn>
                              </p:par>
                              <p:par>
                                <p:cTn id="17" presetID="23" presetClass="entr" presetSubtype="16" fill="hold" nodeType="withEffect">
                                  <p:stCondLst>
                                    <p:cond delay="0"/>
                                  </p:stCondLst>
                                  <p:childTnLst>
                                    <p:set>
                                      <p:cBhvr>
                                        <p:cTn id="18" dur="1" fill="hold">
                                          <p:stCondLst>
                                            <p:cond delay="0"/>
                                          </p:stCondLst>
                                        </p:cTn>
                                        <p:tgtEl>
                                          <p:spTgt spid="56324"/>
                                        </p:tgtEl>
                                        <p:attrNameLst>
                                          <p:attrName>style.visibility</p:attrName>
                                        </p:attrNameLst>
                                      </p:cBhvr>
                                      <p:to>
                                        <p:strVal val="visible"/>
                                      </p:to>
                                    </p:set>
                                    <p:anim calcmode="lin" valueType="num">
                                      <p:cBhvr>
                                        <p:cTn id="19" dur="500" fill="hold"/>
                                        <p:tgtEl>
                                          <p:spTgt spid="56324"/>
                                        </p:tgtEl>
                                        <p:attrNameLst>
                                          <p:attrName>ppt_w</p:attrName>
                                        </p:attrNameLst>
                                      </p:cBhvr>
                                      <p:tavLst>
                                        <p:tav tm="0">
                                          <p:val>
                                            <p:fltVal val="0"/>
                                          </p:val>
                                        </p:tav>
                                        <p:tav tm="100000">
                                          <p:val>
                                            <p:strVal val="#ppt_w"/>
                                          </p:val>
                                        </p:tav>
                                      </p:tavLst>
                                    </p:anim>
                                    <p:anim calcmode="lin" valueType="num">
                                      <p:cBhvr>
                                        <p:cTn id="20" dur="500" fill="hold"/>
                                        <p:tgtEl>
                                          <p:spTgt spid="56324"/>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7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Box 5"/>
          <p:cNvSpPr txBox="1"/>
          <p:nvPr/>
        </p:nvSpPr>
        <p:spPr>
          <a:xfrm>
            <a:off x="1295400" y="2133600"/>
            <a:ext cx="2044149" cy="446276"/>
          </a:xfrm>
          <a:prstGeom prst="rect">
            <a:avLst/>
          </a:prstGeom>
          <a:noFill/>
        </p:spPr>
        <p:txBody>
          <a:bodyPr wrap="none" rtlCol="0">
            <a:spAutoFit/>
          </a:bodyPr>
          <a:lstStyle/>
          <a:p>
            <a:pPr>
              <a:tabLst>
                <a:tab pos="344488" algn="l"/>
              </a:tabLst>
            </a:pPr>
            <a:r>
              <a:rPr lang="en-US" sz="2300" dirty="0" smtClean="0">
                <a:latin typeface="Times New Roman" pitchFamily="18" charset="0"/>
              </a:rPr>
              <a:t>Alternatively 1:</a:t>
            </a:r>
            <a:endParaRPr lang="en-US" sz="2300" dirty="0">
              <a:latin typeface="Times New Roman" pitchFamily="18" charset="0"/>
            </a:endParaRPr>
          </a:p>
        </p:txBody>
      </p:sp>
      <p:sp>
        <p:nvSpPr>
          <p:cNvPr id="7" name="Rectangle 6"/>
          <p:cNvSpPr/>
          <p:nvPr/>
        </p:nvSpPr>
        <p:spPr>
          <a:xfrm>
            <a:off x="1298448" y="5301380"/>
            <a:ext cx="2044149" cy="446276"/>
          </a:xfrm>
          <a:prstGeom prst="rect">
            <a:avLst/>
          </a:prstGeom>
        </p:spPr>
        <p:txBody>
          <a:bodyPr wrap="none">
            <a:spAutoFit/>
          </a:bodyPr>
          <a:lstStyle/>
          <a:p>
            <a:pPr>
              <a:tabLst>
                <a:tab pos="344488" algn="l"/>
              </a:tabLst>
            </a:pPr>
            <a:r>
              <a:rPr lang="en-US" sz="2300" smtClean="0">
                <a:latin typeface="Times New Roman" pitchFamily="18" charset="0"/>
              </a:rPr>
              <a:t>Alternatively 2:</a:t>
            </a:r>
            <a:endParaRPr lang="en-US" sz="2300" dirty="0">
              <a:latin typeface="Times New Roman" pitchFamily="18" charset="0"/>
            </a:endParaRPr>
          </a:p>
        </p:txBody>
      </p:sp>
      <p:sp>
        <p:nvSpPr>
          <p:cNvPr id="8" name="Rectangle 7"/>
          <p:cNvSpPr/>
          <p:nvPr/>
        </p:nvSpPr>
        <p:spPr>
          <a:xfrm>
            <a:off x="2590800" y="5752981"/>
            <a:ext cx="4572000" cy="800219"/>
          </a:xfrm>
          <a:prstGeom prst="rect">
            <a:avLst/>
          </a:prstGeom>
        </p:spPr>
        <p:txBody>
          <a:bodyPr>
            <a:spAutoFit/>
          </a:bodyPr>
          <a:lstStyle/>
          <a:p>
            <a:r>
              <a:rPr lang="en-US" sz="2300" i="1" dirty="0" smtClean="0">
                <a:latin typeface="Times New Roman" pitchFamily="18" charset="0"/>
              </a:rPr>
              <a:t>l</a:t>
            </a:r>
            <a:r>
              <a:rPr lang="en-US" sz="2300" dirty="0" smtClean="0">
                <a:latin typeface="Times New Roman" pitchFamily="18" charset="0"/>
              </a:rPr>
              <a:t> = (528 –132) m</a:t>
            </a:r>
          </a:p>
          <a:p>
            <a:r>
              <a:rPr lang="en-US" sz="2300" dirty="0" smtClean="0">
                <a:latin typeface="Times New Roman" pitchFamily="18" charset="0"/>
              </a:rPr>
              <a:t>  = </a:t>
            </a:r>
            <a:r>
              <a:rPr lang="en-US" sz="2300" dirty="0" smtClean="0">
                <a:solidFill>
                  <a:srgbClr val="FF0000"/>
                </a:solidFill>
                <a:latin typeface="Times New Roman" pitchFamily="18" charset="0"/>
              </a:rPr>
              <a:t>396 m</a:t>
            </a:r>
            <a:endParaRPr lang="en-US" sz="2300" dirty="0">
              <a:solidFill>
                <a:srgbClr val="FF0000"/>
              </a:solidFill>
              <a:latin typeface="Times New Roman" pitchFamily="18" charset="0"/>
            </a:endParaRPr>
          </a:p>
        </p:txBody>
      </p:sp>
      <p:pic>
        <p:nvPicPr>
          <p:cNvPr id="9" name="Picture 2" descr="\\172.16.2.26\Conver\CARRIBEAN\MATHEMATICS_VOL-1_PPT_DESIGN\Incoming\Volume_01\Equations\Revision_Exam_4_Paper_2\Eqn044.wmf"/>
          <p:cNvPicPr>
            <a:picLocks noChangeAspect="1" noChangeArrowheads="1"/>
          </p:cNvPicPr>
          <p:nvPr/>
        </p:nvPicPr>
        <p:blipFill>
          <a:blip r:embed="rId2" cstate="print"/>
          <a:srcRect/>
          <a:stretch>
            <a:fillRect/>
          </a:stretch>
        </p:blipFill>
        <p:spPr bwMode="auto">
          <a:xfrm>
            <a:off x="2658920" y="2469040"/>
            <a:ext cx="2019300" cy="2692400"/>
          </a:xfrm>
          <a:prstGeom prst="rect">
            <a:avLst/>
          </a:prstGeom>
          <a:noFill/>
        </p:spPr>
      </p:pic>
      <p:sp>
        <p:nvSpPr>
          <p:cNvPr id="10" name="TextBox 9"/>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4 Paper 2</a:t>
            </a:r>
          </a:p>
        </p:txBody>
      </p:sp>
    </p:spTree>
    <p:extLst>
      <p:ext uri="{BB962C8B-B14F-4D97-AF65-F5344CB8AC3E}">
        <p14:creationId xmlns:p14="http://schemas.microsoft.com/office/powerpoint/2010/main" xmlns="" val="186244745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500" fill="hold"/>
                                        <p:tgtEl>
                                          <p:spTgt spid="6"/>
                                        </p:tgtEl>
                                        <p:attrNameLst>
                                          <p:attrName>ppt_w</p:attrName>
                                        </p:attrNameLst>
                                      </p:cBhvr>
                                      <p:tavLst>
                                        <p:tav tm="0">
                                          <p:val>
                                            <p:fltVal val="0"/>
                                          </p:val>
                                        </p:tav>
                                        <p:tav tm="100000">
                                          <p:val>
                                            <p:strVal val="#ppt_w"/>
                                          </p:val>
                                        </p:tav>
                                      </p:tavLst>
                                    </p:anim>
                                    <p:anim calcmode="lin" valueType="num">
                                      <p:cBhvr>
                                        <p:cTn id="8" dur="500" fill="hold"/>
                                        <p:tgtEl>
                                          <p:spTgt spid="6"/>
                                        </p:tgtEl>
                                        <p:attrNameLst>
                                          <p:attrName>ppt_h</p:attrName>
                                        </p:attrNameLst>
                                      </p:cBhvr>
                                      <p:tavLst>
                                        <p:tav tm="0">
                                          <p:val>
                                            <p:fltVal val="0"/>
                                          </p:val>
                                        </p:tav>
                                        <p:tav tm="100000">
                                          <p:val>
                                            <p:strVal val="#ppt_h"/>
                                          </p:val>
                                        </p:tav>
                                      </p:tavLst>
                                    </p:anim>
                                  </p:childTnLst>
                                </p:cTn>
                              </p:par>
                              <p:par>
                                <p:cTn id="9" presetID="23" presetClass="entr" presetSubtype="16" fill="hold" nodeType="withEffect">
                                  <p:stCondLst>
                                    <p:cond delay="0"/>
                                  </p:stCondLst>
                                  <p:childTnLst>
                                    <p:set>
                                      <p:cBhvr>
                                        <p:cTn id="10" dur="1" fill="hold">
                                          <p:stCondLst>
                                            <p:cond delay="0"/>
                                          </p:stCondLst>
                                        </p:cTn>
                                        <p:tgtEl>
                                          <p:spTgt spid="9"/>
                                        </p:tgtEl>
                                        <p:attrNameLst>
                                          <p:attrName>style.visibility</p:attrName>
                                        </p:attrNameLst>
                                      </p:cBhvr>
                                      <p:to>
                                        <p:strVal val="visible"/>
                                      </p:to>
                                    </p:set>
                                    <p:anim calcmode="lin" valueType="num">
                                      <p:cBhvr>
                                        <p:cTn id="11" dur="500" fill="hold"/>
                                        <p:tgtEl>
                                          <p:spTgt spid="9"/>
                                        </p:tgtEl>
                                        <p:attrNameLst>
                                          <p:attrName>ppt_w</p:attrName>
                                        </p:attrNameLst>
                                      </p:cBhvr>
                                      <p:tavLst>
                                        <p:tav tm="0">
                                          <p:val>
                                            <p:fltVal val="0"/>
                                          </p:val>
                                        </p:tav>
                                        <p:tav tm="100000">
                                          <p:val>
                                            <p:strVal val="#ppt_w"/>
                                          </p:val>
                                        </p:tav>
                                      </p:tavLst>
                                    </p:anim>
                                    <p:anim calcmode="lin" valueType="num">
                                      <p:cBhvr>
                                        <p:cTn id="12" dur="500" fill="hold"/>
                                        <p:tgtEl>
                                          <p:spTgt spid="9"/>
                                        </p:tgtEl>
                                        <p:attrNameLst>
                                          <p:attrName>ppt_h</p:attrName>
                                        </p:attrNameLst>
                                      </p:cBhvr>
                                      <p:tavLst>
                                        <p:tav tm="0">
                                          <p:val>
                                            <p:fltVal val="0"/>
                                          </p:val>
                                        </p:tav>
                                        <p:tav tm="100000">
                                          <p:val>
                                            <p:strVal val="#ppt_h"/>
                                          </p:val>
                                        </p:tav>
                                      </p:tavLst>
                                    </p:anim>
                                  </p:childTnLst>
                                </p:cTn>
                              </p:par>
                              <p:par>
                                <p:cTn id="13" presetID="23" presetClass="entr" presetSubtype="16" fill="hold" grpId="0" nodeType="withEffect">
                                  <p:stCondLst>
                                    <p:cond delay="0"/>
                                  </p:stCondLst>
                                  <p:childTnLst>
                                    <p:set>
                                      <p:cBhvr>
                                        <p:cTn id="14" dur="1" fill="hold">
                                          <p:stCondLst>
                                            <p:cond delay="0"/>
                                          </p:stCondLst>
                                        </p:cTn>
                                        <p:tgtEl>
                                          <p:spTgt spid="7"/>
                                        </p:tgtEl>
                                        <p:attrNameLst>
                                          <p:attrName>style.visibility</p:attrName>
                                        </p:attrNameLst>
                                      </p:cBhvr>
                                      <p:to>
                                        <p:strVal val="visible"/>
                                      </p:to>
                                    </p:set>
                                    <p:anim calcmode="lin" valueType="num">
                                      <p:cBhvr>
                                        <p:cTn id="15" dur="500" fill="hold"/>
                                        <p:tgtEl>
                                          <p:spTgt spid="7"/>
                                        </p:tgtEl>
                                        <p:attrNameLst>
                                          <p:attrName>ppt_w</p:attrName>
                                        </p:attrNameLst>
                                      </p:cBhvr>
                                      <p:tavLst>
                                        <p:tav tm="0">
                                          <p:val>
                                            <p:fltVal val="0"/>
                                          </p:val>
                                        </p:tav>
                                        <p:tav tm="100000">
                                          <p:val>
                                            <p:strVal val="#ppt_w"/>
                                          </p:val>
                                        </p:tav>
                                      </p:tavLst>
                                    </p:anim>
                                    <p:anim calcmode="lin" valueType="num">
                                      <p:cBhvr>
                                        <p:cTn id="16" dur="500" fill="hold"/>
                                        <p:tgtEl>
                                          <p:spTgt spid="7"/>
                                        </p:tgtEl>
                                        <p:attrNameLst>
                                          <p:attrName>ppt_h</p:attrName>
                                        </p:attrNameLst>
                                      </p:cBhvr>
                                      <p:tavLst>
                                        <p:tav tm="0">
                                          <p:val>
                                            <p:fltVal val="0"/>
                                          </p:val>
                                        </p:tav>
                                        <p:tav tm="100000">
                                          <p:val>
                                            <p:strVal val="#ppt_h"/>
                                          </p:val>
                                        </p:tav>
                                      </p:tavLst>
                                    </p:anim>
                                  </p:childTnLst>
                                </p:cTn>
                              </p:par>
                              <p:par>
                                <p:cTn id="17" presetID="23" presetClass="entr" presetSubtype="16" fill="hold" grpId="0" nodeType="withEffect">
                                  <p:stCondLst>
                                    <p:cond delay="0"/>
                                  </p:stCondLst>
                                  <p:childTnLst>
                                    <p:set>
                                      <p:cBhvr>
                                        <p:cTn id="18" dur="1" fill="hold">
                                          <p:stCondLst>
                                            <p:cond delay="0"/>
                                          </p:stCondLst>
                                        </p:cTn>
                                        <p:tgtEl>
                                          <p:spTgt spid="8"/>
                                        </p:tgtEl>
                                        <p:attrNameLst>
                                          <p:attrName>style.visibility</p:attrName>
                                        </p:attrNameLst>
                                      </p:cBhvr>
                                      <p:to>
                                        <p:strVal val="visible"/>
                                      </p:to>
                                    </p:set>
                                    <p:anim calcmode="lin" valueType="num">
                                      <p:cBhvr>
                                        <p:cTn id="19" dur="500" fill="hold"/>
                                        <p:tgtEl>
                                          <p:spTgt spid="8"/>
                                        </p:tgtEl>
                                        <p:attrNameLst>
                                          <p:attrName>ppt_w</p:attrName>
                                        </p:attrNameLst>
                                      </p:cBhvr>
                                      <p:tavLst>
                                        <p:tav tm="0">
                                          <p:val>
                                            <p:fltVal val="0"/>
                                          </p:val>
                                        </p:tav>
                                        <p:tav tm="100000">
                                          <p:val>
                                            <p:strVal val="#ppt_w"/>
                                          </p:val>
                                        </p:tav>
                                      </p:tavLst>
                                    </p:anim>
                                    <p:anim calcmode="lin" valueType="num">
                                      <p:cBhvr>
                                        <p:cTn id="20" dur="500" fill="hold"/>
                                        <p:tgtEl>
                                          <p:spTgt spid="8"/>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7" grpId="0"/>
      <p:bldP spid="8" grpId="0"/>
    </p:bldLst>
  </p:timing>
</p:sld>
</file>

<file path=ppt/slides/slide7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4 Paper 2</a:t>
            </a:r>
          </a:p>
        </p:txBody>
      </p:sp>
      <p:sp>
        <p:nvSpPr>
          <p:cNvPr id="10" name="Content Placeholder 10"/>
          <p:cNvSpPr>
            <a:spLocks noGrp="1"/>
          </p:cNvSpPr>
          <p:nvPr>
            <p:ph sz="quarter" idx="13"/>
          </p:nvPr>
        </p:nvSpPr>
        <p:spPr>
          <a:xfrm>
            <a:off x="457200" y="2488320"/>
            <a:ext cx="6324600" cy="1154162"/>
          </a:xfrm>
        </p:spPr>
        <p:txBody>
          <a:bodyPr wrap="square">
            <a:spAutoFit/>
          </a:bodyPr>
          <a:lstStyle/>
          <a:p>
            <a:pPr>
              <a:buNone/>
            </a:pPr>
            <a:r>
              <a:rPr lang="en-US" sz="2300" b="1" dirty="0" smtClean="0">
                <a:solidFill>
                  <a:schemeClr val="tx1"/>
                </a:solidFill>
                <a:latin typeface="Times New Roman" pitchFamily="18" charset="0"/>
                <a:cs typeface="Times New Roman" pitchFamily="18" charset="0"/>
              </a:rPr>
              <a:t>7.   </a:t>
            </a:r>
            <a:r>
              <a:rPr lang="en-US" sz="2300" dirty="0" smtClean="0">
                <a:solidFill>
                  <a:schemeClr val="tx1"/>
                </a:solidFill>
                <a:latin typeface="Times New Roman" pitchFamily="18" charset="0"/>
              </a:rPr>
              <a:t>The diagram below, not drawn to scale, shows a</a:t>
            </a:r>
            <a:br>
              <a:rPr lang="en-US" sz="2300" dirty="0" smtClean="0">
                <a:solidFill>
                  <a:schemeClr val="tx1"/>
                </a:solidFill>
                <a:latin typeface="Times New Roman" pitchFamily="18" charset="0"/>
              </a:rPr>
            </a:br>
            <a:r>
              <a:rPr lang="en-US" sz="2300" dirty="0" smtClean="0">
                <a:solidFill>
                  <a:schemeClr val="tx1"/>
                </a:solidFill>
                <a:latin typeface="Times New Roman" pitchFamily="18" charset="0"/>
              </a:rPr>
              <a:t>   field, </a:t>
            </a:r>
            <a:r>
              <a:rPr lang="en-US" sz="2300" i="1" dirty="0" smtClean="0">
                <a:solidFill>
                  <a:schemeClr val="tx1"/>
                </a:solidFill>
                <a:latin typeface="Times New Roman" pitchFamily="18" charset="0"/>
              </a:rPr>
              <a:t>ABCO</a:t>
            </a:r>
            <a:r>
              <a:rPr lang="en-US" sz="2300" dirty="0" smtClean="0">
                <a:solidFill>
                  <a:schemeClr val="tx1"/>
                </a:solidFill>
                <a:latin typeface="Times New Roman" pitchFamily="18" charset="0"/>
              </a:rPr>
              <a:t>, whose boundaries are an arc </a:t>
            </a:r>
            <a:r>
              <a:rPr lang="en-US" sz="2300" i="1" dirty="0" smtClean="0">
                <a:solidFill>
                  <a:schemeClr val="tx1"/>
                </a:solidFill>
                <a:latin typeface="Times New Roman" pitchFamily="18" charset="0"/>
              </a:rPr>
              <a:t>ABC</a:t>
            </a:r>
            <a:r>
              <a:rPr lang="en-US" sz="2300" dirty="0" smtClean="0">
                <a:solidFill>
                  <a:schemeClr val="tx1"/>
                </a:solidFill>
                <a:latin typeface="Times New Roman" pitchFamily="18" charset="0"/>
              </a:rPr>
              <a:t/>
            </a:r>
            <a:br>
              <a:rPr lang="en-US" sz="2300" dirty="0" smtClean="0">
                <a:solidFill>
                  <a:schemeClr val="tx1"/>
                </a:solidFill>
                <a:latin typeface="Times New Roman" pitchFamily="18" charset="0"/>
              </a:rPr>
            </a:br>
            <a:r>
              <a:rPr lang="en-US" sz="2300" dirty="0" smtClean="0">
                <a:solidFill>
                  <a:schemeClr val="tx1"/>
                </a:solidFill>
                <a:latin typeface="Times New Roman" pitchFamily="18" charset="0"/>
              </a:rPr>
              <a:t>   and two radii </a:t>
            </a:r>
            <a:r>
              <a:rPr lang="en-US" sz="2300" i="1" dirty="0" smtClean="0">
                <a:solidFill>
                  <a:schemeClr val="tx1"/>
                </a:solidFill>
                <a:latin typeface="Times New Roman" pitchFamily="18" charset="0"/>
              </a:rPr>
              <a:t>OA</a:t>
            </a:r>
            <a:r>
              <a:rPr lang="en-US" sz="2300" dirty="0" smtClean="0">
                <a:solidFill>
                  <a:schemeClr val="tx1"/>
                </a:solidFill>
                <a:latin typeface="Times New Roman" pitchFamily="18" charset="0"/>
              </a:rPr>
              <a:t> and </a:t>
            </a:r>
            <a:r>
              <a:rPr lang="en-US" sz="2300" i="1" dirty="0" smtClean="0">
                <a:solidFill>
                  <a:schemeClr val="tx1"/>
                </a:solidFill>
                <a:latin typeface="Times New Roman" pitchFamily="18" charset="0"/>
              </a:rPr>
              <a:t>OC</a:t>
            </a:r>
            <a:r>
              <a:rPr lang="en-US" sz="2300" dirty="0" smtClean="0">
                <a:solidFill>
                  <a:schemeClr val="tx1"/>
                </a:solidFill>
                <a:latin typeface="Times New Roman" pitchFamily="18" charset="0"/>
              </a:rPr>
              <a:t> of a circle.</a:t>
            </a:r>
          </a:p>
        </p:txBody>
      </p:sp>
      <p:pic>
        <p:nvPicPr>
          <p:cNvPr id="11" name="Picture 2" descr="\\172.16.2.26\Conver\CARRIBEAN\MATHEMATICS_VOL-1_PPT_DESIGN\Incoming\Volume_01\Equations\Revision_Exam_4_Paper_2\f02-19.jpg"/>
          <p:cNvPicPr>
            <a:picLocks noChangeAspect="1" noChangeArrowheads="1"/>
          </p:cNvPicPr>
          <p:nvPr/>
        </p:nvPicPr>
        <p:blipFill>
          <a:blip r:embed="rId2" cstate="print"/>
          <a:srcRect/>
          <a:stretch>
            <a:fillRect/>
          </a:stretch>
        </p:blipFill>
        <p:spPr bwMode="auto">
          <a:xfrm>
            <a:off x="2474977" y="3599790"/>
            <a:ext cx="2040809" cy="2057400"/>
          </a:xfrm>
          <a:prstGeom prst="rect">
            <a:avLst/>
          </a:prstGeom>
          <a:noFill/>
        </p:spPr>
      </p:pic>
      <p:sp>
        <p:nvSpPr>
          <p:cNvPr id="14" name="Notched Right Arrow 13"/>
          <p:cNvSpPr/>
          <p:nvPr/>
        </p:nvSpPr>
        <p:spPr>
          <a:xfrm>
            <a:off x="7285485" y="6019800"/>
            <a:ext cx="1782315" cy="685800"/>
          </a:xfrm>
          <a:prstGeom prst="notchedRightArrow">
            <a:avLst/>
          </a:prstGeom>
          <a:blipFill>
            <a:blip r:embed="rId3" cstate="print">
              <a:extLst>
                <a:ext uri="{BEBA8EAE-BF5A-486C-A8C5-ECC9F3942E4B}">
                  <a14:imgProps xmlns:a14="http://schemas.microsoft.com/office/drawing/2010/main" xmlns="">
                    <a14:imgLayer r:embed="">
                      <a14:imgEffect>
                        <a14:brightnessContrast bright="-20000" contrast="-20000"/>
                      </a14:imgEffect>
                    </a14:imgLayer>
                  </a14:imgProps>
                </a:ex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ANSWER</a:t>
            </a:r>
            <a:endParaRPr lang="en-US" sz="2000" b="1" dirty="0">
              <a:latin typeface="Times New Roman" pitchFamily="18" charset="0"/>
              <a:cs typeface="Times New Roman" pitchFamily="18" charset="0"/>
            </a:endParaRPr>
          </a:p>
        </p:txBody>
      </p:sp>
      <p:sp>
        <p:nvSpPr>
          <p:cNvPr id="15" name="Rectangle 14"/>
          <p:cNvSpPr/>
          <p:nvPr/>
        </p:nvSpPr>
        <p:spPr>
          <a:xfrm>
            <a:off x="5202382" y="6054438"/>
            <a:ext cx="1949829" cy="800219"/>
          </a:xfrm>
          <a:prstGeom prst="rect">
            <a:avLst/>
          </a:prstGeom>
        </p:spPr>
        <p:txBody>
          <a:bodyPr wrap="none">
            <a:spAutoFit/>
          </a:bodyPr>
          <a:lstStyle/>
          <a:p>
            <a:r>
              <a:rPr lang="en-US" sz="2300" dirty="0" smtClean="0">
                <a:latin typeface="Times New Roman" pitchFamily="18" charset="0"/>
              </a:rPr>
              <a:t>        (3 marks)</a:t>
            </a:r>
          </a:p>
          <a:p>
            <a:r>
              <a:rPr lang="en-US" sz="2300" dirty="0" smtClean="0">
                <a:latin typeface="Times New Roman" pitchFamily="18" charset="0"/>
              </a:rPr>
              <a:t>Total 10 marks</a:t>
            </a:r>
            <a:endParaRPr lang="en-US" sz="2300" dirty="0">
              <a:latin typeface="Times New Roman" pitchFamily="18" charset="0"/>
            </a:endParaRPr>
          </a:p>
        </p:txBody>
      </p:sp>
      <p:sp>
        <p:nvSpPr>
          <p:cNvPr id="16" name="Content Placeholder 10"/>
          <p:cNvSpPr>
            <a:spLocks noGrp="1"/>
          </p:cNvSpPr>
          <p:nvPr>
            <p:ph sz="quarter" idx="13"/>
          </p:nvPr>
        </p:nvSpPr>
        <p:spPr>
          <a:xfrm>
            <a:off x="457200" y="5802124"/>
            <a:ext cx="6172200" cy="800219"/>
          </a:xfrm>
        </p:spPr>
        <p:txBody>
          <a:bodyPr wrap="square">
            <a:spAutoFit/>
          </a:bodyPr>
          <a:lstStyle/>
          <a:p>
            <a:pPr>
              <a:buNone/>
            </a:pPr>
            <a:r>
              <a:rPr lang="en-US" sz="2300" b="1" dirty="0" smtClean="0">
                <a:solidFill>
                  <a:schemeClr val="tx1"/>
                </a:solidFill>
                <a:latin typeface="Times New Roman" pitchFamily="18" charset="0"/>
                <a:cs typeface="Times New Roman" pitchFamily="18" charset="0"/>
              </a:rPr>
              <a:t>     </a:t>
            </a:r>
            <a:r>
              <a:rPr lang="en-US" sz="2300" dirty="0" smtClean="0">
                <a:solidFill>
                  <a:schemeClr val="tx1"/>
                </a:solidFill>
                <a:latin typeface="Times New Roman" pitchFamily="18" charset="0"/>
                <a:cs typeface="Times New Roman" pitchFamily="18" charset="0"/>
              </a:rPr>
              <a:t>(b)</a:t>
            </a:r>
            <a:r>
              <a:rPr lang="en-US" sz="2300" dirty="0" smtClean="0">
                <a:solidFill>
                  <a:schemeClr val="tx1"/>
                </a:solidFill>
                <a:latin typeface="Times New Roman" pitchFamily="18" charset="0"/>
              </a:rPr>
              <a:t> Calculate the speed of the athlete </a:t>
            </a:r>
            <a:br>
              <a:rPr lang="en-US" sz="2300" dirty="0" smtClean="0">
                <a:solidFill>
                  <a:schemeClr val="tx1"/>
                </a:solidFill>
                <a:latin typeface="Times New Roman" pitchFamily="18" charset="0"/>
              </a:rPr>
            </a:br>
            <a:r>
              <a:rPr lang="en-US" sz="2300" dirty="0" smtClean="0">
                <a:solidFill>
                  <a:schemeClr val="tx1"/>
                </a:solidFill>
                <a:latin typeface="Times New Roman" pitchFamily="18" charset="0"/>
              </a:rPr>
              <a:t>       in ms</a:t>
            </a:r>
            <a:r>
              <a:rPr lang="en-US" sz="2300" baseline="30000" dirty="0" smtClean="0">
                <a:solidFill>
                  <a:schemeClr val="tx1"/>
                </a:solidFill>
                <a:latin typeface="Times New Roman" pitchFamily="18" charset="0"/>
              </a:rPr>
              <a:t>–1</a:t>
            </a:r>
            <a:r>
              <a:rPr lang="en-US" sz="2300" dirty="0" smtClean="0">
                <a:solidFill>
                  <a:schemeClr val="tx1"/>
                </a:solidFill>
                <a:latin typeface="Times New Roman" pitchFamily="18" charset="0"/>
              </a:rPr>
              <a:t>.</a:t>
            </a:r>
          </a:p>
        </p:txBody>
      </p:sp>
      <p:pic>
        <p:nvPicPr>
          <p:cNvPr id="12" name="Picture 1" descr="\\172.16.2.26\Conver\CARRIBEAN\MATHEMATICS_VOL-1_PPT_DESIGN\Incoming\Volume_01\Equations\Revision_Exam_4_Paper_2\new.equ.wmf"/>
          <p:cNvPicPr>
            <a:picLocks noChangeAspect="1" noChangeArrowheads="1"/>
          </p:cNvPicPr>
          <p:nvPr/>
        </p:nvPicPr>
        <p:blipFill>
          <a:blip r:embed="rId4" cstate="print"/>
          <a:srcRect/>
          <a:stretch>
            <a:fillRect/>
          </a:stretch>
        </p:blipFill>
        <p:spPr bwMode="auto">
          <a:xfrm>
            <a:off x="5245100" y="4330700"/>
            <a:ext cx="1308100" cy="698500"/>
          </a:xfrm>
          <a:prstGeom prst="rect">
            <a:avLst/>
          </a:prstGeom>
          <a:noFill/>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withEffect">
                                  <p:stCondLst>
                                    <p:cond delay="0"/>
                                  </p:stCondLst>
                                  <p:childTnLst>
                                    <p:set>
                                      <p:cBhvr>
                                        <p:cTn id="6" dur="1" fill="hold">
                                          <p:stCondLst>
                                            <p:cond delay="0"/>
                                          </p:stCondLst>
                                        </p:cTn>
                                        <p:tgtEl>
                                          <p:spTgt spid="10">
                                            <p:txEl>
                                              <p:pRg st="0" end="0"/>
                                            </p:txEl>
                                          </p:spTgt>
                                        </p:tgtEl>
                                        <p:attrNameLst>
                                          <p:attrName>style.visibility</p:attrName>
                                        </p:attrNameLst>
                                      </p:cBhvr>
                                      <p:to>
                                        <p:strVal val="visible"/>
                                      </p:to>
                                    </p:set>
                                    <p:anim calcmode="lin" valueType="num">
                                      <p:cBhvr>
                                        <p:cTn id="7" dur="500" fill="hold"/>
                                        <p:tgtEl>
                                          <p:spTgt spid="10">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10">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10">
                                            <p:txEl>
                                              <p:pRg st="0" end="0"/>
                                            </p:txEl>
                                          </p:spTgt>
                                        </p:tgtEl>
                                      </p:cBhvr>
                                    </p:animEffect>
                                  </p:childTnLst>
                                </p:cTn>
                              </p:par>
                              <p:par>
                                <p:cTn id="10" presetID="53" presetClass="entr" presetSubtype="0" fill="hold" nodeType="withEffect">
                                  <p:stCondLst>
                                    <p:cond delay="0"/>
                                  </p:stCondLst>
                                  <p:childTnLst>
                                    <p:set>
                                      <p:cBhvr>
                                        <p:cTn id="11" dur="1" fill="hold">
                                          <p:stCondLst>
                                            <p:cond delay="0"/>
                                          </p:stCondLst>
                                        </p:cTn>
                                        <p:tgtEl>
                                          <p:spTgt spid="11"/>
                                        </p:tgtEl>
                                        <p:attrNameLst>
                                          <p:attrName>style.visibility</p:attrName>
                                        </p:attrNameLst>
                                      </p:cBhvr>
                                      <p:to>
                                        <p:strVal val="visible"/>
                                      </p:to>
                                    </p:set>
                                    <p:anim calcmode="lin" valueType="num">
                                      <p:cBhvr>
                                        <p:cTn id="12" dur="500" fill="hold"/>
                                        <p:tgtEl>
                                          <p:spTgt spid="11"/>
                                        </p:tgtEl>
                                        <p:attrNameLst>
                                          <p:attrName>ppt_w</p:attrName>
                                        </p:attrNameLst>
                                      </p:cBhvr>
                                      <p:tavLst>
                                        <p:tav tm="0">
                                          <p:val>
                                            <p:fltVal val="0"/>
                                          </p:val>
                                        </p:tav>
                                        <p:tav tm="100000">
                                          <p:val>
                                            <p:strVal val="#ppt_w"/>
                                          </p:val>
                                        </p:tav>
                                      </p:tavLst>
                                    </p:anim>
                                    <p:anim calcmode="lin" valueType="num">
                                      <p:cBhvr>
                                        <p:cTn id="13" dur="500" fill="hold"/>
                                        <p:tgtEl>
                                          <p:spTgt spid="11"/>
                                        </p:tgtEl>
                                        <p:attrNameLst>
                                          <p:attrName>ppt_h</p:attrName>
                                        </p:attrNameLst>
                                      </p:cBhvr>
                                      <p:tavLst>
                                        <p:tav tm="0">
                                          <p:val>
                                            <p:fltVal val="0"/>
                                          </p:val>
                                        </p:tav>
                                        <p:tav tm="100000">
                                          <p:val>
                                            <p:strVal val="#ppt_h"/>
                                          </p:val>
                                        </p:tav>
                                      </p:tavLst>
                                    </p:anim>
                                    <p:animEffect transition="in" filter="fade">
                                      <p:cBhvr>
                                        <p:cTn id="14" dur="500"/>
                                        <p:tgtEl>
                                          <p:spTgt spid="11"/>
                                        </p:tgtEl>
                                      </p:cBhvr>
                                    </p:animEffect>
                                  </p:childTnLst>
                                </p:cTn>
                              </p:par>
                              <p:par>
                                <p:cTn id="15" presetID="53" presetClass="entr" presetSubtype="0" fill="hold" nodeType="withEffect">
                                  <p:stCondLst>
                                    <p:cond delay="0"/>
                                  </p:stCondLst>
                                  <p:childTnLst>
                                    <p:set>
                                      <p:cBhvr>
                                        <p:cTn id="16" dur="1" fill="hold">
                                          <p:stCondLst>
                                            <p:cond delay="0"/>
                                          </p:stCondLst>
                                        </p:cTn>
                                        <p:tgtEl>
                                          <p:spTgt spid="12"/>
                                        </p:tgtEl>
                                        <p:attrNameLst>
                                          <p:attrName>style.visibility</p:attrName>
                                        </p:attrNameLst>
                                      </p:cBhvr>
                                      <p:to>
                                        <p:strVal val="visible"/>
                                      </p:to>
                                    </p:set>
                                    <p:anim calcmode="lin" valueType="num">
                                      <p:cBhvr>
                                        <p:cTn id="17" dur="500" fill="hold"/>
                                        <p:tgtEl>
                                          <p:spTgt spid="12"/>
                                        </p:tgtEl>
                                        <p:attrNameLst>
                                          <p:attrName>ppt_w</p:attrName>
                                        </p:attrNameLst>
                                      </p:cBhvr>
                                      <p:tavLst>
                                        <p:tav tm="0">
                                          <p:val>
                                            <p:fltVal val="0"/>
                                          </p:val>
                                        </p:tav>
                                        <p:tav tm="100000">
                                          <p:val>
                                            <p:strVal val="#ppt_w"/>
                                          </p:val>
                                        </p:tav>
                                      </p:tavLst>
                                    </p:anim>
                                    <p:anim calcmode="lin" valueType="num">
                                      <p:cBhvr>
                                        <p:cTn id="18" dur="500" fill="hold"/>
                                        <p:tgtEl>
                                          <p:spTgt spid="12"/>
                                        </p:tgtEl>
                                        <p:attrNameLst>
                                          <p:attrName>ppt_h</p:attrName>
                                        </p:attrNameLst>
                                      </p:cBhvr>
                                      <p:tavLst>
                                        <p:tav tm="0">
                                          <p:val>
                                            <p:fltVal val="0"/>
                                          </p:val>
                                        </p:tav>
                                        <p:tav tm="100000">
                                          <p:val>
                                            <p:strVal val="#ppt_h"/>
                                          </p:val>
                                        </p:tav>
                                      </p:tavLst>
                                    </p:anim>
                                    <p:animEffect transition="in" filter="fade">
                                      <p:cBhvr>
                                        <p:cTn id="19" dur="500"/>
                                        <p:tgtEl>
                                          <p:spTgt spid="12"/>
                                        </p:tgtEl>
                                      </p:cBhvr>
                                    </p:animEffect>
                                  </p:childTnLst>
                                </p:cTn>
                              </p:par>
                              <p:par>
                                <p:cTn id="20" presetID="53" presetClass="entr" presetSubtype="0" fill="hold" grpId="0" nodeType="withEffect">
                                  <p:stCondLst>
                                    <p:cond delay="0"/>
                                  </p:stCondLst>
                                  <p:childTnLst>
                                    <p:set>
                                      <p:cBhvr>
                                        <p:cTn id="21" dur="1" fill="hold">
                                          <p:stCondLst>
                                            <p:cond delay="0"/>
                                          </p:stCondLst>
                                        </p:cTn>
                                        <p:tgtEl>
                                          <p:spTgt spid="15"/>
                                        </p:tgtEl>
                                        <p:attrNameLst>
                                          <p:attrName>style.visibility</p:attrName>
                                        </p:attrNameLst>
                                      </p:cBhvr>
                                      <p:to>
                                        <p:strVal val="visible"/>
                                      </p:to>
                                    </p:set>
                                    <p:anim calcmode="lin" valueType="num">
                                      <p:cBhvr>
                                        <p:cTn id="22" dur="500" fill="hold"/>
                                        <p:tgtEl>
                                          <p:spTgt spid="15"/>
                                        </p:tgtEl>
                                        <p:attrNameLst>
                                          <p:attrName>ppt_w</p:attrName>
                                        </p:attrNameLst>
                                      </p:cBhvr>
                                      <p:tavLst>
                                        <p:tav tm="0">
                                          <p:val>
                                            <p:fltVal val="0"/>
                                          </p:val>
                                        </p:tav>
                                        <p:tav tm="100000">
                                          <p:val>
                                            <p:strVal val="#ppt_w"/>
                                          </p:val>
                                        </p:tav>
                                      </p:tavLst>
                                    </p:anim>
                                    <p:anim calcmode="lin" valueType="num">
                                      <p:cBhvr>
                                        <p:cTn id="23" dur="500" fill="hold"/>
                                        <p:tgtEl>
                                          <p:spTgt spid="15"/>
                                        </p:tgtEl>
                                        <p:attrNameLst>
                                          <p:attrName>ppt_h</p:attrName>
                                        </p:attrNameLst>
                                      </p:cBhvr>
                                      <p:tavLst>
                                        <p:tav tm="0">
                                          <p:val>
                                            <p:fltVal val="0"/>
                                          </p:val>
                                        </p:tav>
                                        <p:tav tm="100000">
                                          <p:val>
                                            <p:strVal val="#ppt_h"/>
                                          </p:val>
                                        </p:tav>
                                      </p:tavLst>
                                    </p:anim>
                                    <p:animEffect transition="in" filter="fade">
                                      <p:cBhvr>
                                        <p:cTn id="24" dur="500"/>
                                        <p:tgtEl>
                                          <p:spTgt spid="15"/>
                                        </p:tgtEl>
                                      </p:cBhvr>
                                    </p:animEffect>
                                  </p:childTnLst>
                                </p:cTn>
                              </p:par>
                            </p:childTnLst>
                          </p:cTn>
                        </p:par>
                      </p:childTnLst>
                    </p:cTn>
                  </p:par>
                  <p:par>
                    <p:cTn id="25" fill="hold">
                      <p:stCondLst>
                        <p:cond delay="indefinite"/>
                      </p:stCondLst>
                      <p:childTnLst>
                        <p:par>
                          <p:cTn id="26" fill="hold">
                            <p:stCondLst>
                              <p:cond delay="0"/>
                            </p:stCondLst>
                            <p:childTnLst>
                              <p:par>
                                <p:cTn id="27" presetID="53" presetClass="entr" presetSubtype="0" fill="hold" grpId="0" nodeType="clickEffect">
                                  <p:stCondLst>
                                    <p:cond delay="0"/>
                                  </p:stCondLst>
                                  <p:childTnLst>
                                    <p:set>
                                      <p:cBhvr>
                                        <p:cTn id="28" dur="1" fill="hold">
                                          <p:stCondLst>
                                            <p:cond delay="0"/>
                                          </p:stCondLst>
                                        </p:cTn>
                                        <p:tgtEl>
                                          <p:spTgt spid="16">
                                            <p:txEl>
                                              <p:pRg st="0" end="0"/>
                                            </p:txEl>
                                          </p:spTgt>
                                        </p:tgtEl>
                                        <p:attrNameLst>
                                          <p:attrName>style.visibility</p:attrName>
                                        </p:attrNameLst>
                                      </p:cBhvr>
                                      <p:to>
                                        <p:strVal val="visible"/>
                                      </p:to>
                                    </p:set>
                                    <p:anim calcmode="lin" valueType="num">
                                      <p:cBhvr>
                                        <p:cTn id="29" dur="500" fill="hold"/>
                                        <p:tgtEl>
                                          <p:spTgt spid="16">
                                            <p:txEl>
                                              <p:pRg st="0" end="0"/>
                                            </p:txEl>
                                          </p:spTgt>
                                        </p:tgtEl>
                                        <p:attrNameLst>
                                          <p:attrName>ppt_w</p:attrName>
                                        </p:attrNameLst>
                                      </p:cBhvr>
                                      <p:tavLst>
                                        <p:tav tm="0">
                                          <p:val>
                                            <p:fltVal val="0"/>
                                          </p:val>
                                        </p:tav>
                                        <p:tav tm="100000">
                                          <p:val>
                                            <p:strVal val="#ppt_w"/>
                                          </p:val>
                                        </p:tav>
                                      </p:tavLst>
                                    </p:anim>
                                    <p:anim calcmode="lin" valueType="num">
                                      <p:cBhvr>
                                        <p:cTn id="30" dur="500" fill="hold"/>
                                        <p:tgtEl>
                                          <p:spTgt spid="16">
                                            <p:txEl>
                                              <p:pRg st="0" end="0"/>
                                            </p:txEl>
                                          </p:spTgt>
                                        </p:tgtEl>
                                        <p:attrNameLst>
                                          <p:attrName>ppt_h</p:attrName>
                                        </p:attrNameLst>
                                      </p:cBhvr>
                                      <p:tavLst>
                                        <p:tav tm="0">
                                          <p:val>
                                            <p:fltVal val="0"/>
                                          </p:val>
                                        </p:tav>
                                        <p:tav tm="100000">
                                          <p:val>
                                            <p:strVal val="#ppt_h"/>
                                          </p:val>
                                        </p:tav>
                                      </p:tavLst>
                                    </p:anim>
                                    <p:animEffect transition="in" filter="fade">
                                      <p:cBhvr>
                                        <p:cTn id="31" dur="500"/>
                                        <p:tgtEl>
                                          <p:spTgt spid="16">
                                            <p:txEl>
                                              <p:pRg st="0" end="0"/>
                                            </p:txEl>
                                          </p:spTgt>
                                        </p:tgtEl>
                                      </p:cBhvr>
                                    </p:animEffect>
                                  </p:childTnLst>
                                </p:cTn>
                              </p:par>
                            </p:childTnLst>
                          </p:cTn>
                        </p:par>
                      </p:childTnLst>
                    </p:cTn>
                  </p:par>
                  <p:par>
                    <p:cTn id="32" fill="hold">
                      <p:stCondLst>
                        <p:cond delay="indefinite"/>
                      </p:stCondLst>
                      <p:childTnLst>
                        <p:par>
                          <p:cTn id="33" fill="hold">
                            <p:stCondLst>
                              <p:cond delay="0"/>
                            </p:stCondLst>
                            <p:childTnLst>
                              <p:par>
                                <p:cTn id="34" presetID="53" presetClass="entr" presetSubtype="0" fill="hold" grpId="0" nodeType="clickEffect">
                                  <p:stCondLst>
                                    <p:cond delay="0"/>
                                  </p:stCondLst>
                                  <p:childTnLst>
                                    <p:set>
                                      <p:cBhvr>
                                        <p:cTn id="35" dur="1" fill="hold">
                                          <p:stCondLst>
                                            <p:cond delay="0"/>
                                          </p:stCondLst>
                                        </p:cTn>
                                        <p:tgtEl>
                                          <p:spTgt spid="14"/>
                                        </p:tgtEl>
                                        <p:attrNameLst>
                                          <p:attrName>style.visibility</p:attrName>
                                        </p:attrNameLst>
                                      </p:cBhvr>
                                      <p:to>
                                        <p:strVal val="visible"/>
                                      </p:to>
                                    </p:set>
                                    <p:anim calcmode="lin" valueType="num">
                                      <p:cBhvr>
                                        <p:cTn id="36" dur="500" fill="hold"/>
                                        <p:tgtEl>
                                          <p:spTgt spid="14"/>
                                        </p:tgtEl>
                                        <p:attrNameLst>
                                          <p:attrName>ppt_w</p:attrName>
                                        </p:attrNameLst>
                                      </p:cBhvr>
                                      <p:tavLst>
                                        <p:tav tm="0">
                                          <p:val>
                                            <p:fltVal val="0"/>
                                          </p:val>
                                        </p:tav>
                                        <p:tav tm="100000">
                                          <p:val>
                                            <p:strVal val="#ppt_w"/>
                                          </p:val>
                                        </p:tav>
                                      </p:tavLst>
                                    </p:anim>
                                    <p:anim calcmode="lin" valueType="num">
                                      <p:cBhvr>
                                        <p:cTn id="37" dur="500" fill="hold"/>
                                        <p:tgtEl>
                                          <p:spTgt spid="14"/>
                                        </p:tgtEl>
                                        <p:attrNameLst>
                                          <p:attrName>ppt_h</p:attrName>
                                        </p:attrNameLst>
                                      </p:cBhvr>
                                      <p:tavLst>
                                        <p:tav tm="0">
                                          <p:val>
                                            <p:fltVal val="0"/>
                                          </p:val>
                                        </p:tav>
                                        <p:tav tm="100000">
                                          <p:val>
                                            <p:strVal val="#ppt_h"/>
                                          </p:val>
                                        </p:tav>
                                      </p:tavLst>
                                    </p:anim>
                                    <p:animEffect transition="in" filter="fade">
                                      <p:cBhvr>
                                        <p:cTn id="38"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build="p"/>
      <p:bldP spid="14" grpId="0" animBg="1"/>
      <p:bldP spid="15" grpId="0"/>
      <p:bldP spid="16" grpId="0" build="p"/>
    </p:bldLst>
  </p:timing>
</p:sld>
</file>

<file path=ppt/slides/slide7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Content Placeholder 10"/>
          <p:cNvSpPr>
            <a:spLocks noGrp="1"/>
          </p:cNvSpPr>
          <p:nvPr>
            <p:ph sz="quarter" idx="13"/>
          </p:nvPr>
        </p:nvSpPr>
        <p:spPr>
          <a:xfrm>
            <a:off x="457200" y="2372706"/>
            <a:ext cx="7010400" cy="2905411"/>
          </a:xfrm>
        </p:spPr>
        <p:txBody>
          <a:bodyPr wrap="square">
            <a:spAutoFit/>
          </a:bodyPr>
          <a:lstStyle/>
          <a:p>
            <a:pPr>
              <a:buNone/>
            </a:pPr>
            <a:r>
              <a:rPr lang="en-US" sz="2300" b="1" dirty="0" smtClean="0">
                <a:solidFill>
                  <a:schemeClr val="tx1"/>
                </a:solidFill>
                <a:latin typeface="Times New Roman" pitchFamily="18" charset="0"/>
                <a:cs typeface="Times New Roman" pitchFamily="18" charset="0"/>
              </a:rPr>
              <a:t>7.   </a:t>
            </a:r>
            <a:r>
              <a:rPr lang="en-US" sz="2300" dirty="0" smtClean="0">
                <a:solidFill>
                  <a:schemeClr val="tx1"/>
                </a:solidFill>
                <a:latin typeface="Times New Roman" pitchFamily="18" charset="0"/>
                <a:cs typeface="Times New Roman" pitchFamily="18" charset="0"/>
              </a:rPr>
              <a:t>(b) The perimeter of the closed</a:t>
            </a:r>
            <a:br>
              <a:rPr lang="en-US" sz="2300" dirty="0" smtClean="0">
                <a:solidFill>
                  <a:schemeClr val="tx1"/>
                </a:solidFill>
                <a:latin typeface="Times New Roman" pitchFamily="18" charset="0"/>
                <a:cs typeface="Times New Roman" pitchFamily="18" charset="0"/>
              </a:rPr>
            </a:br>
            <a:r>
              <a:rPr lang="en-US" sz="2300" dirty="0" smtClean="0">
                <a:solidFill>
                  <a:schemeClr val="tx1"/>
                </a:solidFill>
                <a:latin typeface="Times New Roman" pitchFamily="18" charset="0"/>
                <a:cs typeface="Times New Roman" pitchFamily="18" charset="0"/>
              </a:rPr>
              <a:t>	field </a:t>
            </a:r>
            <a:r>
              <a:rPr lang="en-US" sz="2300" i="1" dirty="0" smtClean="0">
                <a:solidFill>
                  <a:schemeClr val="tx1"/>
                </a:solidFill>
                <a:latin typeface="Times New Roman" pitchFamily="18" charset="0"/>
                <a:cs typeface="Times New Roman" pitchFamily="18" charset="0"/>
              </a:rPr>
              <a:t>ABCO</a:t>
            </a:r>
            <a:r>
              <a:rPr lang="en-US" sz="2300" dirty="0" smtClean="0">
                <a:solidFill>
                  <a:schemeClr val="tx1"/>
                </a:solidFill>
                <a:latin typeface="Times New Roman" pitchFamily="18" charset="0"/>
                <a:cs typeface="Times New Roman" pitchFamily="18" charset="0"/>
              </a:rPr>
              <a:t>, 		 </a:t>
            </a:r>
            <a:r>
              <a:rPr lang="en-US" sz="1400" dirty="0" smtClean="0">
                <a:solidFill>
                  <a:schemeClr val="tx1"/>
                </a:solidFill>
                <a:latin typeface="Times New Roman" pitchFamily="18" charset="0"/>
                <a:cs typeface="Times New Roman" pitchFamily="18" charset="0"/>
              </a:rPr>
              <a:t> </a:t>
            </a:r>
            <a:r>
              <a:rPr lang="en-US" sz="2300" i="1" dirty="0" smtClean="0">
                <a:solidFill>
                  <a:schemeClr val="tx1"/>
                </a:solidFill>
                <a:latin typeface="Times New Roman" pitchFamily="18" charset="0"/>
                <a:cs typeface="Times New Roman" pitchFamily="18" charset="0"/>
              </a:rPr>
              <a:t>P </a:t>
            </a:r>
            <a:r>
              <a:rPr lang="en-US" sz="2300" dirty="0" smtClean="0">
                <a:solidFill>
                  <a:schemeClr val="tx1"/>
                </a:solidFill>
                <a:latin typeface="Times New Roman" pitchFamily="18" charset="0"/>
                <a:cs typeface="Times New Roman" pitchFamily="18" charset="0"/>
              </a:rPr>
              <a:t>= (396 + 84 + 84) m</a:t>
            </a:r>
          </a:p>
          <a:p>
            <a:pPr>
              <a:buNone/>
            </a:pPr>
            <a:r>
              <a:rPr lang="en-US" sz="2300" dirty="0" smtClean="0">
                <a:solidFill>
                  <a:schemeClr val="tx1"/>
                </a:solidFill>
                <a:latin typeface="Times New Roman" pitchFamily="18" charset="0"/>
              </a:rPr>
              <a:t>	 			                 </a:t>
            </a:r>
            <a:r>
              <a:rPr lang="en-US" sz="1400" dirty="0" smtClean="0">
                <a:solidFill>
                  <a:schemeClr val="tx1"/>
                </a:solidFill>
                <a:latin typeface="Times New Roman" pitchFamily="18" charset="0"/>
              </a:rPr>
              <a:t> </a:t>
            </a:r>
            <a:r>
              <a:rPr lang="en-US" sz="2300" dirty="0" smtClean="0">
                <a:solidFill>
                  <a:schemeClr val="tx1"/>
                </a:solidFill>
                <a:latin typeface="Times New Roman" pitchFamily="18" charset="0"/>
              </a:rPr>
              <a:t>= 564 m</a:t>
            </a:r>
          </a:p>
          <a:p>
            <a:pPr>
              <a:buNone/>
            </a:pPr>
            <a:endParaRPr lang="en-US" sz="1100" dirty="0" smtClean="0">
              <a:solidFill>
                <a:schemeClr val="tx1"/>
              </a:solidFill>
              <a:latin typeface="Times New Roman" pitchFamily="18" charset="0"/>
            </a:endParaRPr>
          </a:p>
          <a:p>
            <a:pPr>
              <a:buNone/>
            </a:pPr>
            <a:r>
              <a:rPr lang="en-US" sz="2300" dirty="0" smtClean="0">
                <a:solidFill>
                  <a:schemeClr val="tx1"/>
                </a:solidFill>
                <a:latin typeface="Times New Roman" pitchFamily="18" charset="0"/>
                <a:cs typeface="Times New Roman" pitchFamily="18" charset="0"/>
              </a:rPr>
              <a:t>		The time taken, </a:t>
            </a:r>
            <a:r>
              <a:rPr lang="en-US" sz="2300" i="1" dirty="0" smtClean="0">
                <a:solidFill>
                  <a:schemeClr val="tx1"/>
                </a:solidFill>
                <a:latin typeface="Times New Roman" pitchFamily="18" charset="0"/>
                <a:cs typeface="Times New Roman" pitchFamily="18" charset="0"/>
              </a:rPr>
              <a:t>t               </a:t>
            </a:r>
            <a:r>
              <a:rPr lang="en-US" sz="1200" i="1" dirty="0" smtClean="0">
                <a:solidFill>
                  <a:schemeClr val="tx1"/>
                </a:solidFill>
                <a:latin typeface="Times New Roman" pitchFamily="18" charset="0"/>
                <a:cs typeface="Times New Roman" pitchFamily="18" charset="0"/>
              </a:rPr>
              <a:t> </a:t>
            </a:r>
            <a:r>
              <a:rPr lang="en-US" sz="2300" dirty="0" smtClean="0">
                <a:solidFill>
                  <a:schemeClr val="tx1"/>
                </a:solidFill>
                <a:latin typeface="Times New Roman" pitchFamily="18" charset="0"/>
                <a:cs typeface="Times New Roman" pitchFamily="18" charset="0"/>
              </a:rPr>
              <a:t>= 1 min 20 s</a:t>
            </a:r>
          </a:p>
          <a:p>
            <a:pPr>
              <a:buNone/>
            </a:pPr>
            <a:r>
              <a:rPr lang="en-US" sz="2300" dirty="0" smtClean="0">
                <a:solidFill>
                  <a:schemeClr val="tx1"/>
                </a:solidFill>
                <a:latin typeface="Times New Roman" pitchFamily="18" charset="0"/>
              </a:rPr>
              <a:t>	 			                 </a:t>
            </a:r>
            <a:r>
              <a:rPr lang="en-US" sz="1400" dirty="0" smtClean="0">
                <a:solidFill>
                  <a:schemeClr val="tx1"/>
                </a:solidFill>
                <a:latin typeface="Times New Roman" pitchFamily="18" charset="0"/>
              </a:rPr>
              <a:t> </a:t>
            </a:r>
            <a:r>
              <a:rPr lang="en-US" sz="2300" dirty="0" smtClean="0">
                <a:solidFill>
                  <a:schemeClr val="tx1"/>
                </a:solidFill>
                <a:latin typeface="Times New Roman" pitchFamily="18" charset="0"/>
              </a:rPr>
              <a:t>= 80 s</a:t>
            </a:r>
          </a:p>
          <a:p>
            <a:pPr>
              <a:buNone/>
            </a:pPr>
            <a:endParaRPr lang="en-US" sz="1100" dirty="0" smtClean="0">
              <a:solidFill>
                <a:schemeClr val="tx1"/>
              </a:solidFill>
              <a:latin typeface="Times New Roman" pitchFamily="18" charset="0"/>
            </a:endParaRPr>
          </a:p>
          <a:p>
            <a:pPr>
              <a:buNone/>
            </a:pPr>
            <a:r>
              <a:rPr lang="en-US" sz="2300" dirty="0" smtClean="0">
                <a:solidFill>
                  <a:schemeClr val="tx1"/>
                </a:solidFill>
                <a:latin typeface="Times New Roman" pitchFamily="18" charset="0"/>
                <a:cs typeface="Times New Roman" pitchFamily="18" charset="0"/>
              </a:rPr>
              <a:t>		The speed of the athlete, </a:t>
            </a:r>
            <a:r>
              <a:rPr lang="en-US" sz="2300" i="1" dirty="0" smtClean="0">
                <a:solidFill>
                  <a:schemeClr val="tx1"/>
                </a:solidFill>
                <a:latin typeface="Times New Roman" pitchFamily="18" charset="0"/>
                <a:cs typeface="Times New Roman" pitchFamily="18" charset="0"/>
              </a:rPr>
              <a:t>s </a:t>
            </a:r>
            <a:r>
              <a:rPr lang="en-US" sz="2300" dirty="0" smtClean="0">
                <a:solidFill>
                  <a:schemeClr val="tx1"/>
                </a:solidFill>
                <a:latin typeface="Times New Roman" pitchFamily="18" charset="0"/>
                <a:cs typeface="Times New Roman" pitchFamily="18" charset="0"/>
              </a:rPr>
              <a:t>= </a:t>
            </a:r>
            <a:r>
              <a:rPr lang="en-US" sz="2300" dirty="0" smtClean="0">
                <a:solidFill>
                  <a:schemeClr val="tx1"/>
                </a:solidFill>
                <a:latin typeface="Times New Roman" pitchFamily="18" charset="0"/>
              </a:rPr>
              <a:t>	 	</a:t>
            </a:r>
          </a:p>
        </p:txBody>
      </p:sp>
      <p:pic>
        <p:nvPicPr>
          <p:cNvPr id="5" name="Picture 2" descr="D:\Deepak\Powerpoint\20110226\Art\New.wmf"/>
          <p:cNvPicPr>
            <a:picLocks noChangeAspect="1" noChangeArrowheads="1"/>
          </p:cNvPicPr>
          <p:nvPr/>
        </p:nvPicPr>
        <p:blipFill>
          <a:blip r:embed="rId3" cstate="print"/>
          <a:srcRect/>
          <a:stretch>
            <a:fillRect/>
          </a:stretch>
        </p:blipFill>
        <p:spPr bwMode="auto">
          <a:xfrm>
            <a:off x="4835634" y="4677538"/>
            <a:ext cx="787400" cy="698500"/>
          </a:xfrm>
          <a:prstGeom prst="rect">
            <a:avLst/>
          </a:prstGeom>
          <a:noFill/>
        </p:spPr>
      </p:pic>
      <p:pic>
        <p:nvPicPr>
          <p:cNvPr id="8" name="Picture 3" descr="D:\Deepak\Powerpoint\20110226\Art\New.wmf"/>
          <p:cNvPicPr>
            <a:picLocks noChangeAspect="1" noChangeArrowheads="1"/>
          </p:cNvPicPr>
          <p:nvPr/>
        </p:nvPicPr>
        <p:blipFill>
          <a:blip r:embed="rId4" cstate="print"/>
          <a:srcRect/>
          <a:stretch>
            <a:fillRect/>
          </a:stretch>
        </p:blipFill>
        <p:spPr bwMode="auto">
          <a:xfrm>
            <a:off x="5123872" y="5346700"/>
            <a:ext cx="1270000" cy="1206500"/>
          </a:xfrm>
          <a:prstGeom prst="rect">
            <a:avLst/>
          </a:prstGeom>
          <a:noFill/>
        </p:spPr>
      </p:pic>
      <p:sp>
        <p:nvSpPr>
          <p:cNvPr id="6" name="TextBox 5"/>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4 Paper 2</a:t>
            </a:r>
          </a:p>
        </p:txBody>
      </p:sp>
    </p:spTree>
    <p:extLst>
      <p:ext uri="{BB962C8B-B14F-4D97-AF65-F5344CB8AC3E}">
        <p14:creationId xmlns:p14="http://schemas.microsoft.com/office/powerpoint/2010/main" xmlns="" val="71451342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7">
                                            <p:txEl>
                                              <p:pRg st="0" end="0"/>
                                            </p:txEl>
                                          </p:spTgt>
                                        </p:tgtEl>
                                        <p:attrNameLst>
                                          <p:attrName>style.visibility</p:attrName>
                                        </p:attrNameLst>
                                      </p:cBhvr>
                                      <p:to>
                                        <p:strVal val="visible"/>
                                      </p:to>
                                    </p:set>
                                    <p:anim calcmode="lin" valueType="num">
                                      <p:cBhvr>
                                        <p:cTn id="7" dur="500" fill="hold"/>
                                        <p:tgtEl>
                                          <p:spTgt spid="7">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7">
                                            <p:txEl>
                                              <p:pRg st="0" end="0"/>
                                            </p:txEl>
                                          </p:spTgt>
                                        </p:tgtEl>
                                        <p:attrNameLst>
                                          <p:attrName>ppt_h</p:attrName>
                                        </p:attrNameLst>
                                      </p:cBhvr>
                                      <p:tavLst>
                                        <p:tav tm="0">
                                          <p:val>
                                            <p:fltVal val="0"/>
                                          </p:val>
                                        </p:tav>
                                        <p:tav tm="100000">
                                          <p:val>
                                            <p:strVal val="#ppt_h"/>
                                          </p:val>
                                        </p:tav>
                                      </p:tavLst>
                                    </p:anim>
                                  </p:childTnLst>
                                </p:cTn>
                              </p:par>
                              <p:par>
                                <p:cTn id="9" presetID="23" presetClass="entr" presetSubtype="16" fill="hold" grpId="0" nodeType="withEffect">
                                  <p:stCondLst>
                                    <p:cond delay="0"/>
                                  </p:stCondLst>
                                  <p:childTnLst>
                                    <p:set>
                                      <p:cBhvr>
                                        <p:cTn id="10" dur="1" fill="hold">
                                          <p:stCondLst>
                                            <p:cond delay="0"/>
                                          </p:stCondLst>
                                        </p:cTn>
                                        <p:tgtEl>
                                          <p:spTgt spid="7">
                                            <p:txEl>
                                              <p:pRg st="1" end="1"/>
                                            </p:txEl>
                                          </p:spTgt>
                                        </p:tgtEl>
                                        <p:attrNameLst>
                                          <p:attrName>style.visibility</p:attrName>
                                        </p:attrNameLst>
                                      </p:cBhvr>
                                      <p:to>
                                        <p:strVal val="visible"/>
                                      </p:to>
                                    </p:set>
                                    <p:anim calcmode="lin" valueType="num">
                                      <p:cBhvr>
                                        <p:cTn id="11" dur="500" fill="hold"/>
                                        <p:tgtEl>
                                          <p:spTgt spid="7">
                                            <p:txEl>
                                              <p:pRg st="1" end="1"/>
                                            </p:txEl>
                                          </p:spTgt>
                                        </p:tgtEl>
                                        <p:attrNameLst>
                                          <p:attrName>ppt_w</p:attrName>
                                        </p:attrNameLst>
                                      </p:cBhvr>
                                      <p:tavLst>
                                        <p:tav tm="0">
                                          <p:val>
                                            <p:fltVal val="0"/>
                                          </p:val>
                                        </p:tav>
                                        <p:tav tm="100000">
                                          <p:val>
                                            <p:strVal val="#ppt_w"/>
                                          </p:val>
                                        </p:tav>
                                      </p:tavLst>
                                    </p:anim>
                                    <p:anim calcmode="lin" valueType="num">
                                      <p:cBhvr>
                                        <p:cTn id="12" dur="500" fill="hold"/>
                                        <p:tgtEl>
                                          <p:spTgt spid="7">
                                            <p:txEl>
                                              <p:pRg st="1" end="1"/>
                                            </p:txEl>
                                          </p:spTgt>
                                        </p:tgtEl>
                                        <p:attrNameLst>
                                          <p:attrName>ppt_h</p:attrName>
                                        </p:attrNameLst>
                                      </p:cBhvr>
                                      <p:tavLst>
                                        <p:tav tm="0">
                                          <p:val>
                                            <p:fltVal val="0"/>
                                          </p:val>
                                        </p:tav>
                                        <p:tav tm="100000">
                                          <p:val>
                                            <p:strVal val="#ppt_h"/>
                                          </p:val>
                                        </p:tav>
                                      </p:tavLst>
                                    </p:anim>
                                  </p:childTnLst>
                                </p:cTn>
                              </p:par>
                              <p:par>
                                <p:cTn id="13" presetID="23" presetClass="entr" presetSubtype="16" fill="hold" grpId="0" nodeType="withEffect">
                                  <p:stCondLst>
                                    <p:cond delay="0"/>
                                  </p:stCondLst>
                                  <p:childTnLst>
                                    <p:set>
                                      <p:cBhvr>
                                        <p:cTn id="14" dur="1" fill="hold">
                                          <p:stCondLst>
                                            <p:cond delay="0"/>
                                          </p:stCondLst>
                                        </p:cTn>
                                        <p:tgtEl>
                                          <p:spTgt spid="7">
                                            <p:txEl>
                                              <p:pRg st="3" end="3"/>
                                            </p:txEl>
                                          </p:spTgt>
                                        </p:tgtEl>
                                        <p:attrNameLst>
                                          <p:attrName>style.visibility</p:attrName>
                                        </p:attrNameLst>
                                      </p:cBhvr>
                                      <p:to>
                                        <p:strVal val="visible"/>
                                      </p:to>
                                    </p:set>
                                    <p:anim calcmode="lin" valueType="num">
                                      <p:cBhvr>
                                        <p:cTn id="15" dur="500" fill="hold"/>
                                        <p:tgtEl>
                                          <p:spTgt spid="7">
                                            <p:txEl>
                                              <p:pRg st="3" end="3"/>
                                            </p:txEl>
                                          </p:spTgt>
                                        </p:tgtEl>
                                        <p:attrNameLst>
                                          <p:attrName>ppt_w</p:attrName>
                                        </p:attrNameLst>
                                      </p:cBhvr>
                                      <p:tavLst>
                                        <p:tav tm="0">
                                          <p:val>
                                            <p:fltVal val="0"/>
                                          </p:val>
                                        </p:tav>
                                        <p:tav tm="100000">
                                          <p:val>
                                            <p:strVal val="#ppt_w"/>
                                          </p:val>
                                        </p:tav>
                                      </p:tavLst>
                                    </p:anim>
                                    <p:anim calcmode="lin" valueType="num">
                                      <p:cBhvr>
                                        <p:cTn id="16" dur="500" fill="hold"/>
                                        <p:tgtEl>
                                          <p:spTgt spid="7">
                                            <p:txEl>
                                              <p:pRg st="3" end="3"/>
                                            </p:txEl>
                                          </p:spTgt>
                                        </p:tgtEl>
                                        <p:attrNameLst>
                                          <p:attrName>ppt_h</p:attrName>
                                        </p:attrNameLst>
                                      </p:cBhvr>
                                      <p:tavLst>
                                        <p:tav tm="0">
                                          <p:val>
                                            <p:fltVal val="0"/>
                                          </p:val>
                                        </p:tav>
                                        <p:tav tm="100000">
                                          <p:val>
                                            <p:strVal val="#ppt_h"/>
                                          </p:val>
                                        </p:tav>
                                      </p:tavLst>
                                    </p:anim>
                                  </p:childTnLst>
                                </p:cTn>
                              </p:par>
                              <p:par>
                                <p:cTn id="17" presetID="23" presetClass="entr" presetSubtype="16" fill="hold" grpId="0" nodeType="withEffect">
                                  <p:stCondLst>
                                    <p:cond delay="0"/>
                                  </p:stCondLst>
                                  <p:childTnLst>
                                    <p:set>
                                      <p:cBhvr>
                                        <p:cTn id="18" dur="1" fill="hold">
                                          <p:stCondLst>
                                            <p:cond delay="0"/>
                                          </p:stCondLst>
                                        </p:cTn>
                                        <p:tgtEl>
                                          <p:spTgt spid="7">
                                            <p:txEl>
                                              <p:pRg st="4" end="4"/>
                                            </p:txEl>
                                          </p:spTgt>
                                        </p:tgtEl>
                                        <p:attrNameLst>
                                          <p:attrName>style.visibility</p:attrName>
                                        </p:attrNameLst>
                                      </p:cBhvr>
                                      <p:to>
                                        <p:strVal val="visible"/>
                                      </p:to>
                                    </p:set>
                                    <p:anim calcmode="lin" valueType="num">
                                      <p:cBhvr>
                                        <p:cTn id="19" dur="500" fill="hold"/>
                                        <p:tgtEl>
                                          <p:spTgt spid="7">
                                            <p:txEl>
                                              <p:pRg st="4" end="4"/>
                                            </p:txEl>
                                          </p:spTgt>
                                        </p:tgtEl>
                                        <p:attrNameLst>
                                          <p:attrName>ppt_w</p:attrName>
                                        </p:attrNameLst>
                                      </p:cBhvr>
                                      <p:tavLst>
                                        <p:tav tm="0">
                                          <p:val>
                                            <p:fltVal val="0"/>
                                          </p:val>
                                        </p:tav>
                                        <p:tav tm="100000">
                                          <p:val>
                                            <p:strVal val="#ppt_w"/>
                                          </p:val>
                                        </p:tav>
                                      </p:tavLst>
                                    </p:anim>
                                    <p:anim calcmode="lin" valueType="num">
                                      <p:cBhvr>
                                        <p:cTn id="20" dur="500" fill="hold"/>
                                        <p:tgtEl>
                                          <p:spTgt spid="7">
                                            <p:txEl>
                                              <p:pRg st="4" end="4"/>
                                            </p:txEl>
                                          </p:spTgt>
                                        </p:tgtEl>
                                        <p:attrNameLst>
                                          <p:attrName>ppt_h</p:attrName>
                                        </p:attrNameLst>
                                      </p:cBhvr>
                                      <p:tavLst>
                                        <p:tav tm="0">
                                          <p:val>
                                            <p:fltVal val="0"/>
                                          </p:val>
                                        </p:tav>
                                        <p:tav tm="100000">
                                          <p:val>
                                            <p:strVal val="#ppt_h"/>
                                          </p:val>
                                        </p:tav>
                                      </p:tavLst>
                                    </p:anim>
                                  </p:childTnLst>
                                </p:cTn>
                              </p:par>
                              <p:par>
                                <p:cTn id="21" presetID="23" presetClass="entr" presetSubtype="16" fill="hold" grpId="0" nodeType="withEffect">
                                  <p:stCondLst>
                                    <p:cond delay="0"/>
                                  </p:stCondLst>
                                  <p:childTnLst>
                                    <p:set>
                                      <p:cBhvr>
                                        <p:cTn id="22" dur="1" fill="hold">
                                          <p:stCondLst>
                                            <p:cond delay="0"/>
                                          </p:stCondLst>
                                        </p:cTn>
                                        <p:tgtEl>
                                          <p:spTgt spid="7">
                                            <p:txEl>
                                              <p:pRg st="6" end="6"/>
                                            </p:txEl>
                                          </p:spTgt>
                                        </p:tgtEl>
                                        <p:attrNameLst>
                                          <p:attrName>style.visibility</p:attrName>
                                        </p:attrNameLst>
                                      </p:cBhvr>
                                      <p:to>
                                        <p:strVal val="visible"/>
                                      </p:to>
                                    </p:set>
                                    <p:anim calcmode="lin" valueType="num">
                                      <p:cBhvr>
                                        <p:cTn id="23" dur="500" fill="hold"/>
                                        <p:tgtEl>
                                          <p:spTgt spid="7">
                                            <p:txEl>
                                              <p:pRg st="6" end="6"/>
                                            </p:txEl>
                                          </p:spTgt>
                                        </p:tgtEl>
                                        <p:attrNameLst>
                                          <p:attrName>ppt_w</p:attrName>
                                        </p:attrNameLst>
                                      </p:cBhvr>
                                      <p:tavLst>
                                        <p:tav tm="0">
                                          <p:val>
                                            <p:fltVal val="0"/>
                                          </p:val>
                                        </p:tav>
                                        <p:tav tm="100000">
                                          <p:val>
                                            <p:strVal val="#ppt_w"/>
                                          </p:val>
                                        </p:tav>
                                      </p:tavLst>
                                    </p:anim>
                                    <p:anim calcmode="lin" valueType="num">
                                      <p:cBhvr>
                                        <p:cTn id="24" dur="500" fill="hold"/>
                                        <p:tgtEl>
                                          <p:spTgt spid="7">
                                            <p:txEl>
                                              <p:pRg st="6" end="6"/>
                                            </p:txEl>
                                          </p:spTgt>
                                        </p:tgtEl>
                                        <p:attrNameLst>
                                          <p:attrName>ppt_h</p:attrName>
                                        </p:attrNameLst>
                                      </p:cBhvr>
                                      <p:tavLst>
                                        <p:tav tm="0">
                                          <p:val>
                                            <p:fltVal val="0"/>
                                          </p:val>
                                        </p:tav>
                                        <p:tav tm="100000">
                                          <p:val>
                                            <p:strVal val="#ppt_h"/>
                                          </p:val>
                                        </p:tav>
                                      </p:tavLst>
                                    </p:anim>
                                  </p:childTnLst>
                                </p:cTn>
                              </p:par>
                              <p:par>
                                <p:cTn id="25" presetID="23" presetClass="entr" presetSubtype="16" fill="hold" nodeType="withEffect">
                                  <p:stCondLst>
                                    <p:cond delay="0"/>
                                  </p:stCondLst>
                                  <p:childTnLst>
                                    <p:set>
                                      <p:cBhvr>
                                        <p:cTn id="26" dur="1" fill="hold">
                                          <p:stCondLst>
                                            <p:cond delay="0"/>
                                          </p:stCondLst>
                                        </p:cTn>
                                        <p:tgtEl>
                                          <p:spTgt spid="5"/>
                                        </p:tgtEl>
                                        <p:attrNameLst>
                                          <p:attrName>style.visibility</p:attrName>
                                        </p:attrNameLst>
                                      </p:cBhvr>
                                      <p:to>
                                        <p:strVal val="visible"/>
                                      </p:to>
                                    </p:set>
                                    <p:anim calcmode="lin" valueType="num">
                                      <p:cBhvr>
                                        <p:cTn id="27" dur="500" fill="hold"/>
                                        <p:tgtEl>
                                          <p:spTgt spid="5"/>
                                        </p:tgtEl>
                                        <p:attrNameLst>
                                          <p:attrName>ppt_w</p:attrName>
                                        </p:attrNameLst>
                                      </p:cBhvr>
                                      <p:tavLst>
                                        <p:tav tm="0">
                                          <p:val>
                                            <p:fltVal val="0"/>
                                          </p:val>
                                        </p:tav>
                                        <p:tav tm="100000">
                                          <p:val>
                                            <p:strVal val="#ppt_w"/>
                                          </p:val>
                                        </p:tav>
                                      </p:tavLst>
                                    </p:anim>
                                    <p:anim calcmode="lin" valueType="num">
                                      <p:cBhvr>
                                        <p:cTn id="28" dur="500" fill="hold"/>
                                        <p:tgtEl>
                                          <p:spTgt spid="5"/>
                                        </p:tgtEl>
                                        <p:attrNameLst>
                                          <p:attrName>ppt_h</p:attrName>
                                        </p:attrNameLst>
                                      </p:cBhvr>
                                      <p:tavLst>
                                        <p:tav tm="0">
                                          <p:val>
                                            <p:fltVal val="0"/>
                                          </p:val>
                                        </p:tav>
                                        <p:tav tm="100000">
                                          <p:val>
                                            <p:strVal val="#ppt_h"/>
                                          </p:val>
                                        </p:tav>
                                      </p:tavLst>
                                    </p:anim>
                                  </p:childTnLst>
                                </p:cTn>
                              </p:par>
                              <p:par>
                                <p:cTn id="29" presetID="23" presetClass="entr" presetSubtype="16" fill="hold" nodeType="withEffect">
                                  <p:stCondLst>
                                    <p:cond delay="0"/>
                                  </p:stCondLst>
                                  <p:childTnLst>
                                    <p:set>
                                      <p:cBhvr>
                                        <p:cTn id="30" dur="1" fill="hold">
                                          <p:stCondLst>
                                            <p:cond delay="0"/>
                                          </p:stCondLst>
                                        </p:cTn>
                                        <p:tgtEl>
                                          <p:spTgt spid="8"/>
                                        </p:tgtEl>
                                        <p:attrNameLst>
                                          <p:attrName>style.visibility</p:attrName>
                                        </p:attrNameLst>
                                      </p:cBhvr>
                                      <p:to>
                                        <p:strVal val="visible"/>
                                      </p:to>
                                    </p:set>
                                    <p:anim calcmode="lin" valueType="num">
                                      <p:cBhvr>
                                        <p:cTn id="31" dur="500" fill="hold"/>
                                        <p:tgtEl>
                                          <p:spTgt spid="8"/>
                                        </p:tgtEl>
                                        <p:attrNameLst>
                                          <p:attrName>ppt_w</p:attrName>
                                        </p:attrNameLst>
                                      </p:cBhvr>
                                      <p:tavLst>
                                        <p:tav tm="0">
                                          <p:val>
                                            <p:fltVal val="0"/>
                                          </p:val>
                                        </p:tav>
                                        <p:tav tm="100000">
                                          <p:val>
                                            <p:strVal val="#ppt_w"/>
                                          </p:val>
                                        </p:tav>
                                      </p:tavLst>
                                    </p:anim>
                                    <p:anim calcmode="lin" valueType="num">
                                      <p:cBhvr>
                                        <p:cTn id="32" dur="500" fill="hold"/>
                                        <p:tgtEl>
                                          <p:spTgt spid="8"/>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build="p"/>
    </p:bldLst>
  </p:timing>
</p:sld>
</file>

<file path=ppt/slides/slide7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Content Placeholder 10"/>
          <p:cNvSpPr>
            <a:spLocks noGrp="1"/>
          </p:cNvSpPr>
          <p:nvPr>
            <p:ph sz="quarter" idx="13"/>
          </p:nvPr>
        </p:nvSpPr>
        <p:spPr>
          <a:xfrm>
            <a:off x="609600" y="2490895"/>
            <a:ext cx="6279931" cy="800219"/>
          </a:xfrm>
        </p:spPr>
        <p:txBody>
          <a:bodyPr wrap="square">
            <a:spAutoFit/>
          </a:bodyPr>
          <a:lstStyle/>
          <a:p>
            <a:pPr marL="457200" indent="-457200">
              <a:spcBef>
                <a:spcPct val="0"/>
              </a:spcBef>
              <a:buFontTx/>
              <a:buNone/>
              <a:tabLst>
                <a:tab pos="974725" algn="l"/>
                <a:tab pos="1036638" algn="l"/>
                <a:tab pos="3913188" algn="l"/>
              </a:tabLst>
            </a:pPr>
            <a:r>
              <a:rPr lang="en-US" sz="2300" b="1" dirty="0" smtClean="0">
                <a:solidFill>
                  <a:schemeClr val="tx1"/>
                </a:solidFill>
                <a:latin typeface="Times New Roman" pitchFamily="18" charset="0"/>
                <a:cs typeface="Times New Roman" pitchFamily="18" charset="0"/>
              </a:rPr>
              <a:t>8.</a:t>
            </a:r>
            <a:r>
              <a:rPr lang="en-US" sz="2300" dirty="0" smtClean="0">
                <a:solidFill>
                  <a:schemeClr val="tx1"/>
                </a:solidFill>
                <a:latin typeface="Times New Roman" pitchFamily="18" charset="0"/>
                <a:cs typeface="Times New Roman" pitchFamily="18" charset="0"/>
              </a:rPr>
              <a:t>	The graph below shows rectangle </a:t>
            </a:r>
            <a:r>
              <a:rPr lang="en-US" sz="2300" i="1" dirty="0" smtClean="0">
                <a:solidFill>
                  <a:schemeClr val="tx1"/>
                </a:solidFill>
                <a:latin typeface="Times New Roman" pitchFamily="18" charset="0"/>
                <a:cs typeface="Times New Roman" pitchFamily="18" charset="0"/>
              </a:rPr>
              <a:t>ABCD</a:t>
            </a:r>
            <a:r>
              <a:rPr lang="en-US" sz="2300" dirty="0" smtClean="0">
                <a:solidFill>
                  <a:schemeClr val="tx1"/>
                </a:solidFill>
                <a:latin typeface="Times New Roman" pitchFamily="18" charset="0"/>
                <a:cs typeface="Times New Roman" pitchFamily="18" charset="0"/>
              </a:rPr>
              <a:t> and its image </a:t>
            </a:r>
            <a:r>
              <a:rPr lang="en-US" sz="2300" i="1" dirty="0" smtClean="0">
                <a:solidFill>
                  <a:schemeClr val="tx1"/>
                </a:solidFill>
                <a:latin typeface="Times New Roman" pitchFamily="18" charset="0"/>
                <a:cs typeface="Times New Roman" pitchFamily="18" charset="0"/>
              </a:rPr>
              <a:t>A′B′C′D′</a:t>
            </a:r>
            <a:r>
              <a:rPr lang="en-US" sz="2300" dirty="0" smtClean="0">
                <a:solidFill>
                  <a:schemeClr val="tx1"/>
                </a:solidFill>
                <a:latin typeface="Times New Roman" pitchFamily="18" charset="0"/>
                <a:cs typeface="Times New Roman" pitchFamily="18" charset="0"/>
              </a:rPr>
              <a:t>.</a:t>
            </a:r>
          </a:p>
        </p:txBody>
      </p:sp>
      <p:pic>
        <p:nvPicPr>
          <p:cNvPr id="5" name="Picture 2"/>
          <p:cNvPicPr>
            <a:picLocks noChangeAspect="1" noChangeArrowheads="1"/>
          </p:cNvPicPr>
          <p:nvPr/>
        </p:nvPicPr>
        <p:blipFill>
          <a:blip r:embed="rId2" cstate="print"/>
          <a:srcRect/>
          <a:stretch>
            <a:fillRect/>
          </a:stretch>
        </p:blipFill>
        <p:spPr bwMode="auto">
          <a:xfrm>
            <a:off x="2514600" y="3195558"/>
            <a:ext cx="3296126" cy="3600450"/>
          </a:xfrm>
          <a:prstGeom prst="rect">
            <a:avLst/>
          </a:prstGeom>
          <a:noFill/>
          <a:ln w="9525">
            <a:noFill/>
            <a:miter lim="800000"/>
            <a:headEnd/>
            <a:tailEnd/>
          </a:ln>
          <a:effectLst/>
        </p:spPr>
      </p:pic>
      <p:sp>
        <p:nvSpPr>
          <p:cNvPr id="4" name="TextBox 3"/>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4 Paper 2</a:t>
            </a:r>
          </a:p>
        </p:txBody>
      </p:sp>
    </p:spTree>
    <p:extLst>
      <p:ext uri="{BB962C8B-B14F-4D97-AF65-F5344CB8AC3E}">
        <p14:creationId xmlns:p14="http://schemas.microsoft.com/office/powerpoint/2010/main" xmlns="" val="714513420"/>
      </p:ext>
    </p:extLst>
  </p:cSld>
  <p:clrMapOvr>
    <a:masterClrMapping/>
  </p:clrMapOvr>
  <p:transition spd="slow">
    <p:strips dir="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13">
                                            <p:txEl>
                                              <p:pRg st="0" end="0"/>
                                            </p:txEl>
                                          </p:spTgt>
                                        </p:tgtEl>
                                        <p:attrNameLst>
                                          <p:attrName>style.visibility</p:attrName>
                                        </p:attrNameLst>
                                      </p:cBhvr>
                                      <p:to>
                                        <p:strVal val="visible"/>
                                      </p:to>
                                    </p:set>
                                    <p:anim calcmode="lin" valueType="num">
                                      <p:cBhvr>
                                        <p:cTn id="7" dur="500" fill="hold"/>
                                        <p:tgtEl>
                                          <p:spTgt spid="13">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13">
                                            <p:txEl>
                                              <p:pRg st="0" end="0"/>
                                            </p:txEl>
                                          </p:spTgt>
                                        </p:tgtEl>
                                        <p:attrNameLst>
                                          <p:attrName>ppt_h</p:attrName>
                                        </p:attrNameLst>
                                      </p:cBhvr>
                                      <p:tavLst>
                                        <p:tav tm="0">
                                          <p:val>
                                            <p:fltVal val="0"/>
                                          </p:val>
                                        </p:tav>
                                        <p:tav tm="100000">
                                          <p:val>
                                            <p:strVal val="#ppt_h"/>
                                          </p:val>
                                        </p:tav>
                                      </p:tavLst>
                                    </p:anim>
                                  </p:childTnLst>
                                </p:cTn>
                              </p:par>
                              <p:par>
                                <p:cTn id="9" presetID="23" presetClass="entr" presetSubtype="16" fill="hold" nodeType="with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p:cTn id="11" dur="500" fill="hold"/>
                                        <p:tgtEl>
                                          <p:spTgt spid="5"/>
                                        </p:tgtEl>
                                        <p:attrNameLst>
                                          <p:attrName>ppt_w</p:attrName>
                                        </p:attrNameLst>
                                      </p:cBhvr>
                                      <p:tavLst>
                                        <p:tav tm="0">
                                          <p:val>
                                            <p:fltVal val="0"/>
                                          </p:val>
                                        </p:tav>
                                        <p:tav tm="100000">
                                          <p:val>
                                            <p:strVal val="#ppt_w"/>
                                          </p:val>
                                        </p:tav>
                                      </p:tavLst>
                                    </p:anim>
                                    <p:anim calcmode="lin" valueType="num">
                                      <p:cBhvr>
                                        <p:cTn id="12" dur="500" fill="hold"/>
                                        <p:tgtEl>
                                          <p:spTgt spid="5"/>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build="p"/>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Content Placeholder 10"/>
          <p:cNvSpPr>
            <a:spLocks noGrp="1"/>
          </p:cNvSpPr>
          <p:nvPr>
            <p:ph sz="quarter" idx="13"/>
          </p:nvPr>
        </p:nvSpPr>
        <p:spPr>
          <a:xfrm>
            <a:off x="685800" y="2781300"/>
            <a:ext cx="6416040" cy="800219"/>
          </a:xfrm>
        </p:spPr>
        <p:txBody>
          <a:bodyPr wrap="square">
            <a:spAutoFit/>
          </a:bodyPr>
          <a:lstStyle/>
          <a:p>
            <a:pPr marL="457200" indent="-457200" algn="just">
              <a:spcBef>
                <a:spcPct val="0"/>
              </a:spcBef>
              <a:buFontTx/>
              <a:buNone/>
              <a:tabLst>
                <a:tab pos="800100" algn="l"/>
                <a:tab pos="3776663" algn="l"/>
              </a:tabLst>
            </a:pPr>
            <a:r>
              <a:rPr lang="en-US" sz="2300" b="1" dirty="0" smtClean="0">
                <a:solidFill>
                  <a:schemeClr val="tx1"/>
                </a:solidFill>
                <a:latin typeface="Times New Roman" pitchFamily="18" charset="0"/>
                <a:cs typeface="Times New Roman" pitchFamily="18" charset="0"/>
              </a:rPr>
              <a:t>3.</a:t>
            </a:r>
            <a:r>
              <a:rPr lang="en-US" sz="2300" dirty="0" smtClean="0">
                <a:solidFill>
                  <a:schemeClr val="tx1"/>
                </a:solidFill>
                <a:latin typeface="Times New Roman" pitchFamily="18" charset="0"/>
                <a:cs typeface="Times New Roman" pitchFamily="18" charset="0"/>
              </a:rPr>
              <a:t>	$180.00 is divided among 3 friends in the ratio </a:t>
            </a:r>
            <a:br>
              <a:rPr lang="en-US" sz="2300" dirty="0" smtClean="0">
                <a:solidFill>
                  <a:schemeClr val="tx1"/>
                </a:solidFill>
                <a:latin typeface="Times New Roman" pitchFamily="18" charset="0"/>
                <a:cs typeface="Times New Roman" pitchFamily="18" charset="0"/>
              </a:rPr>
            </a:br>
            <a:r>
              <a:rPr lang="en-US" sz="2300" dirty="0" smtClean="0">
                <a:solidFill>
                  <a:schemeClr val="tx1"/>
                </a:solidFill>
                <a:latin typeface="Times New Roman" pitchFamily="18" charset="0"/>
                <a:cs typeface="Times New Roman" pitchFamily="18" charset="0"/>
              </a:rPr>
              <a:t>3 : 4 : 8. What amount is the largest share?</a:t>
            </a:r>
          </a:p>
        </p:txBody>
      </p:sp>
      <p:sp>
        <p:nvSpPr>
          <p:cNvPr id="8" name="Notched Right Arrow 7"/>
          <p:cNvSpPr/>
          <p:nvPr/>
        </p:nvSpPr>
        <p:spPr>
          <a:xfrm>
            <a:off x="7162800" y="6019800"/>
            <a:ext cx="1782315" cy="685800"/>
          </a:xfrm>
          <a:prstGeom prst="notchedRightArrow">
            <a:avLst/>
          </a:prstGeom>
          <a:blipFill>
            <a:blip r:embed="rId2" cstate="print">
              <a:extLst>
                <a:ext uri="{BEBA8EAE-BF5A-486C-A8C5-ECC9F3942E4B}">
                  <a14:imgProps xmlns:a14="http://schemas.microsoft.com/office/drawing/2010/main" xmlns="">
                    <a14:imgLayer r:embed="rId3">
                      <a14:imgEffect>
                        <a14:brightnessContrast bright="-20000" contrast="-20000"/>
                      </a14:imgEffect>
                    </a14:imgLayer>
                  </a14:imgProps>
                </a:ex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ANSWER</a:t>
            </a:r>
            <a:endParaRPr lang="en-US" sz="2000" b="1" dirty="0">
              <a:latin typeface="Times New Roman" pitchFamily="18" charset="0"/>
              <a:cs typeface="Times New Roman" pitchFamily="18" charset="0"/>
            </a:endParaRPr>
          </a:p>
        </p:txBody>
      </p:sp>
      <p:sp>
        <p:nvSpPr>
          <p:cNvPr id="6" name="Content Placeholder 10"/>
          <p:cNvSpPr>
            <a:spLocks noGrp="1"/>
          </p:cNvSpPr>
          <p:nvPr>
            <p:ph sz="quarter" idx="13"/>
          </p:nvPr>
        </p:nvSpPr>
        <p:spPr>
          <a:xfrm>
            <a:off x="3764280" y="3505200"/>
            <a:ext cx="1341120" cy="676339"/>
          </a:xfrm>
        </p:spPr>
        <p:txBody>
          <a:bodyPr wrap="square">
            <a:spAutoFit/>
          </a:bodyPr>
          <a:lstStyle/>
          <a:p>
            <a:pPr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(C) $48</a:t>
            </a:r>
          </a:p>
        </p:txBody>
      </p:sp>
      <p:sp>
        <p:nvSpPr>
          <p:cNvPr id="7" name="Content Placeholder 10"/>
          <p:cNvSpPr>
            <a:spLocks noGrp="1"/>
          </p:cNvSpPr>
          <p:nvPr>
            <p:ph sz="quarter" idx="13"/>
          </p:nvPr>
        </p:nvSpPr>
        <p:spPr>
          <a:xfrm>
            <a:off x="1127760" y="3505200"/>
            <a:ext cx="1264920" cy="676339"/>
          </a:xfrm>
        </p:spPr>
        <p:txBody>
          <a:bodyPr wrap="square">
            <a:spAutoFit/>
          </a:bodyPr>
          <a:lstStyle/>
          <a:p>
            <a:pPr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(A) $96</a:t>
            </a:r>
          </a:p>
        </p:txBody>
      </p:sp>
      <p:sp>
        <p:nvSpPr>
          <p:cNvPr id="9" name="Content Placeholder 10"/>
          <p:cNvSpPr>
            <a:spLocks noGrp="1"/>
          </p:cNvSpPr>
          <p:nvPr>
            <p:ph sz="quarter" idx="13"/>
          </p:nvPr>
        </p:nvSpPr>
        <p:spPr>
          <a:xfrm>
            <a:off x="5059680" y="3489960"/>
            <a:ext cx="1264920" cy="676339"/>
          </a:xfrm>
        </p:spPr>
        <p:txBody>
          <a:bodyPr wrap="square">
            <a:spAutoFit/>
          </a:bodyPr>
          <a:lstStyle/>
          <a:p>
            <a:pPr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(D) $36 </a:t>
            </a:r>
          </a:p>
        </p:txBody>
      </p:sp>
      <p:sp>
        <p:nvSpPr>
          <p:cNvPr id="10" name="Content Placeholder 10"/>
          <p:cNvSpPr>
            <a:spLocks noGrp="1"/>
          </p:cNvSpPr>
          <p:nvPr>
            <p:ph sz="quarter" idx="13"/>
          </p:nvPr>
        </p:nvSpPr>
        <p:spPr>
          <a:xfrm>
            <a:off x="2499360" y="3500101"/>
            <a:ext cx="1264920" cy="676339"/>
          </a:xfrm>
        </p:spPr>
        <p:txBody>
          <a:bodyPr wrap="square">
            <a:spAutoFit/>
          </a:bodyPr>
          <a:lstStyle/>
          <a:p>
            <a:pPr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(B) $84</a:t>
            </a:r>
          </a:p>
        </p:txBody>
      </p:sp>
      <p:sp>
        <p:nvSpPr>
          <p:cNvPr id="13"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tabLst>
                <a:tab pos="393192" algn="r"/>
                <a:tab pos="640080" algn="l"/>
              </a:tabLst>
            </a:pPr>
            <a:r>
              <a:rPr lang="en-US" sz="1500" b="1" dirty="0" smtClean="0">
                <a:solidFill>
                  <a:schemeClr val="bg1"/>
                </a:solidFill>
                <a:latin typeface="Times New Roman" pitchFamily="18" charset="0"/>
                <a:cs typeface="Times New Roman" pitchFamily="18" charset="0"/>
              </a:rPr>
              <a:t>Revision Exam 1 Paper 1</a:t>
            </a:r>
          </a:p>
        </p:txBody>
      </p:sp>
    </p:spTree>
    <p:extLst>
      <p:ext uri="{BB962C8B-B14F-4D97-AF65-F5344CB8AC3E}">
        <p14:creationId xmlns:p14="http://schemas.microsoft.com/office/powerpoint/2010/main" xmlns="" val="714513420"/>
      </p:ext>
    </p:extLst>
  </p:cSld>
  <p:clrMapOvr>
    <a:masterClrMapping/>
  </p:clrMapOvr>
  <p:transition spd="slow">
    <p:strips dir="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11">
                                            <p:txEl>
                                              <p:pRg st="0" end="0"/>
                                            </p:txEl>
                                          </p:spTgt>
                                        </p:tgtEl>
                                        <p:attrNameLst>
                                          <p:attrName>style.visibility</p:attrName>
                                        </p:attrNameLst>
                                      </p:cBhvr>
                                      <p:to>
                                        <p:strVal val="visible"/>
                                      </p:to>
                                    </p:set>
                                    <p:anim calcmode="lin" valueType="num">
                                      <p:cBhvr>
                                        <p:cTn id="7" dur="500" fill="hold"/>
                                        <p:tgtEl>
                                          <p:spTgt spid="11">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11">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11">
                                            <p:txEl>
                                              <p:pRg st="0" end="0"/>
                                            </p:txEl>
                                          </p:spTgt>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7">
                                            <p:txEl>
                                              <p:pRg st="0" end="0"/>
                                            </p:txEl>
                                          </p:spTgt>
                                        </p:tgtEl>
                                        <p:attrNameLst>
                                          <p:attrName>style.visibility</p:attrName>
                                        </p:attrNameLst>
                                      </p:cBhvr>
                                      <p:to>
                                        <p:strVal val="visible"/>
                                      </p:to>
                                    </p:set>
                                    <p:anim calcmode="lin" valueType="num">
                                      <p:cBhvr>
                                        <p:cTn id="14" dur="500" fill="hold"/>
                                        <p:tgtEl>
                                          <p:spTgt spid="7">
                                            <p:txEl>
                                              <p:pRg st="0" end="0"/>
                                            </p:txEl>
                                          </p:spTgt>
                                        </p:tgtEl>
                                        <p:attrNameLst>
                                          <p:attrName>ppt_w</p:attrName>
                                        </p:attrNameLst>
                                      </p:cBhvr>
                                      <p:tavLst>
                                        <p:tav tm="0">
                                          <p:val>
                                            <p:fltVal val="0"/>
                                          </p:val>
                                        </p:tav>
                                        <p:tav tm="100000">
                                          <p:val>
                                            <p:strVal val="#ppt_w"/>
                                          </p:val>
                                        </p:tav>
                                      </p:tavLst>
                                    </p:anim>
                                    <p:anim calcmode="lin" valueType="num">
                                      <p:cBhvr>
                                        <p:cTn id="15" dur="500" fill="hold"/>
                                        <p:tgtEl>
                                          <p:spTgt spid="7">
                                            <p:txEl>
                                              <p:pRg st="0" end="0"/>
                                            </p:txEl>
                                          </p:spTgt>
                                        </p:tgtEl>
                                        <p:attrNameLst>
                                          <p:attrName>ppt_h</p:attrName>
                                        </p:attrNameLst>
                                      </p:cBhvr>
                                      <p:tavLst>
                                        <p:tav tm="0">
                                          <p:val>
                                            <p:fltVal val="0"/>
                                          </p:val>
                                        </p:tav>
                                        <p:tav tm="100000">
                                          <p:val>
                                            <p:strVal val="#ppt_h"/>
                                          </p:val>
                                        </p:tav>
                                      </p:tavLst>
                                    </p:anim>
                                    <p:animEffect transition="in" filter="fade">
                                      <p:cBhvr>
                                        <p:cTn id="16" dur="500"/>
                                        <p:tgtEl>
                                          <p:spTgt spid="7">
                                            <p:txEl>
                                              <p:pRg st="0" end="0"/>
                                            </p:txEl>
                                          </p:spTgt>
                                        </p:tgtEl>
                                      </p:cBhvr>
                                    </p:animEffect>
                                  </p:childTnLst>
                                </p:cTn>
                              </p:par>
                              <p:par>
                                <p:cTn id="17" presetID="53" presetClass="entr" presetSubtype="16" fill="hold" grpId="0" nodeType="withEffect">
                                  <p:stCondLst>
                                    <p:cond delay="0"/>
                                  </p:stCondLst>
                                  <p:childTnLst>
                                    <p:set>
                                      <p:cBhvr>
                                        <p:cTn id="18" dur="1" fill="hold">
                                          <p:stCondLst>
                                            <p:cond delay="0"/>
                                          </p:stCondLst>
                                        </p:cTn>
                                        <p:tgtEl>
                                          <p:spTgt spid="10">
                                            <p:txEl>
                                              <p:pRg st="0" end="0"/>
                                            </p:txEl>
                                          </p:spTgt>
                                        </p:tgtEl>
                                        <p:attrNameLst>
                                          <p:attrName>style.visibility</p:attrName>
                                        </p:attrNameLst>
                                      </p:cBhvr>
                                      <p:to>
                                        <p:strVal val="visible"/>
                                      </p:to>
                                    </p:set>
                                    <p:anim calcmode="lin" valueType="num">
                                      <p:cBhvr>
                                        <p:cTn id="19" dur="500" fill="hold"/>
                                        <p:tgtEl>
                                          <p:spTgt spid="10">
                                            <p:txEl>
                                              <p:pRg st="0" end="0"/>
                                            </p:txEl>
                                          </p:spTgt>
                                        </p:tgtEl>
                                        <p:attrNameLst>
                                          <p:attrName>ppt_w</p:attrName>
                                        </p:attrNameLst>
                                      </p:cBhvr>
                                      <p:tavLst>
                                        <p:tav tm="0">
                                          <p:val>
                                            <p:fltVal val="0"/>
                                          </p:val>
                                        </p:tav>
                                        <p:tav tm="100000">
                                          <p:val>
                                            <p:strVal val="#ppt_w"/>
                                          </p:val>
                                        </p:tav>
                                      </p:tavLst>
                                    </p:anim>
                                    <p:anim calcmode="lin" valueType="num">
                                      <p:cBhvr>
                                        <p:cTn id="20" dur="500" fill="hold"/>
                                        <p:tgtEl>
                                          <p:spTgt spid="10">
                                            <p:txEl>
                                              <p:pRg st="0" end="0"/>
                                            </p:txEl>
                                          </p:spTgt>
                                        </p:tgtEl>
                                        <p:attrNameLst>
                                          <p:attrName>ppt_h</p:attrName>
                                        </p:attrNameLst>
                                      </p:cBhvr>
                                      <p:tavLst>
                                        <p:tav tm="0">
                                          <p:val>
                                            <p:fltVal val="0"/>
                                          </p:val>
                                        </p:tav>
                                        <p:tav tm="100000">
                                          <p:val>
                                            <p:strVal val="#ppt_h"/>
                                          </p:val>
                                        </p:tav>
                                      </p:tavLst>
                                    </p:anim>
                                    <p:animEffect transition="in" filter="fade">
                                      <p:cBhvr>
                                        <p:cTn id="21" dur="500"/>
                                        <p:tgtEl>
                                          <p:spTgt spid="10">
                                            <p:txEl>
                                              <p:pRg st="0" end="0"/>
                                            </p:txEl>
                                          </p:spTgt>
                                        </p:tgtEl>
                                      </p:cBhvr>
                                    </p:animEffect>
                                  </p:childTnLst>
                                </p:cTn>
                              </p:par>
                              <p:par>
                                <p:cTn id="22" presetID="53" presetClass="entr" presetSubtype="16" fill="hold" grpId="0" nodeType="withEffect">
                                  <p:stCondLst>
                                    <p:cond delay="0"/>
                                  </p:stCondLst>
                                  <p:childTnLst>
                                    <p:set>
                                      <p:cBhvr>
                                        <p:cTn id="23" dur="1" fill="hold">
                                          <p:stCondLst>
                                            <p:cond delay="0"/>
                                          </p:stCondLst>
                                        </p:cTn>
                                        <p:tgtEl>
                                          <p:spTgt spid="6">
                                            <p:txEl>
                                              <p:pRg st="0" end="0"/>
                                            </p:txEl>
                                          </p:spTgt>
                                        </p:tgtEl>
                                        <p:attrNameLst>
                                          <p:attrName>style.visibility</p:attrName>
                                        </p:attrNameLst>
                                      </p:cBhvr>
                                      <p:to>
                                        <p:strVal val="visible"/>
                                      </p:to>
                                    </p:set>
                                    <p:anim calcmode="lin" valueType="num">
                                      <p:cBhvr>
                                        <p:cTn id="24" dur="500" fill="hold"/>
                                        <p:tgtEl>
                                          <p:spTgt spid="6">
                                            <p:txEl>
                                              <p:pRg st="0" end="0"/>
                                            </p:txEl>
                                          </p:spTgt>
                                        </p:tgtEl>
                                        <p:attrNameLst>
                                          <p:attrName>ppt_w</p:attrName>
                                        </p:attrNameLst>
                                      </p:cBhvr>
                                      <p:tavLst>
                                        <p:tav tm="0">
                                          <p:val>
                                            <p:fltVal val="0"/>
                                          </p:val>
                                        </p:tav>
                                        <p:tav tm="100000">
                                          <p:val>
                                            <p:strVal val="#ppt_w"/>
                                          </p:val>
                                        </p:tav>
                                      </p:tavLst>
                                    </p:anim>
                                    <p:anim calcmode="lin" valueType="num">
                                      <p:cBhvr>
                                        <p:cTn id="25" dur="500" fill="hold"/>
                                        <p:tgtEl>
                                          <p:spTgt spid="6">
                                            <p:txEl>
                                              <p:pRg st="0" end="0"/>
                                            </p:txEl>
                                          </p:spTgt>
                                        </p:tgtEl>
                                        <p:attrNameLst>
                                          <p:attrName>ppt_h</p:attrName>
                                        </p:attrNameLst>
                                      </p:cBhvr>
                                      <p:tavLst>
                                        <p:tav tm="0">
                                          <p:val>
                                            <p:fltVal val="0"/>
                                          </p:val>
                                        </p:tav>
                                        <p:tav tm="100000">
                                          <p:val>
                                            <p:strVal val="#ppt_h"/>
                                          </p:val>
                                        </p:tav>
                                      </p:tavLst>
                                    </p:anim>
                                    <p:animEffect transition="in" filter="fade">
                                      <p:cBhvr>
                                        <p:cTn id="26" dur="500"/>
                                        <p:tgtEl>
                                          <p:spTgt spid="6">
                                            <p:txEl>
                                              <p:pRg st="0" end="0"/>
                                            </p:txEl>
                                          </p:spTgt>
                                        </p:tgtEl>
                                      </p:cBhvr>
                                    </p:animEffect>
                                  </p:childTnLst>
                                </p:cTn>
                              </p:par>
                              <p:par>
                                <p:cTn id="27" presetID="53" presetClass="entr" presetSubtype="16" fill="hold" grpId="0" nodeType="withEffect">
                                  <p:stCondLst>
                                    <p:cond delay="0"/>
                                  </p:stCondLst>
                                  <p:childTnLst>
                                    <p:set>
                                      <p:cBhvr>
                                        <p:cTn id="28" dur="1" fill="hold">
                                          <p:stCondLst>
                                            <p:cond delay="0"/>
                                          </p:stCondLst>
                                        </p:cTn>
                                        <p:tgtEl>
                                          <p:spTgt spid="9">
                                            <p:txEl>
                                              <p:pRg st="0" end="0"/>
                                            </p:txEl>
                                          </p:spTgt>
                                        </p:tgtEl>
                                        <p:attrNameLst>
                                          <p:attrName>style.visibility</p:attrName>
                                        </p:attrNameLst>
                                      </p:cBhvr>
                                      <p:to>
                                        <p:strVal val="visible"/>
                                      </p:to>
                                    </p:set>
                                    <p:anim calcmode="lin" valueType="num">
                                      <p:cBhvr>
                                        <p:cTn id="29" dur="500" fill="hold"/>
                                        <p:tgtEl>
                                          <p:spTgt spid="9">
                                            <p:txEl>
                                              <p:pRg st="0" end="0"/>
                                            </p:txEl>
                                          </p:spTgt>
                                        </p:tgtEl>
                                        <p:attrNameLst>
                                          <p:attrName>ppt_w</p:attrName>
                                        </p:attrNameLst>
                                      </p:cBhvr>
                                      <p:tavLst>
                                        <p:tav tm="0">
                                          <p:val>
                                            <p:fltVal val="0"/>
                                          </p:val>
                                        </p:tav>
                                        <p:tav tm="100000">
                                          <p:val>
                                            <p:strVal val="#ppt_w"/>
                                          </p:val>
                                        </p:tav>
                                      </p:tavLst>
                                    </p:anim>
                                    <p:anim calcmode="lin" valueType="num">
                                      <p:cBhvr>
                                        <p:cTn id="30" dur="500" fill="hold"/>
                                        <p:tgtEl>
                                          <p:spTgt spid="9">
                                            <p:txEl>
                                              <p:pRg st="0" end="0"/>
                                            </p:txEl>
                                          </p:spTgt>
                                        </p:tgtEl>
                                        <p:attrNameLst>
                                          <p:attrName>ppt_h</p:attrName>
                                        </p:attrNameLst>
                                      </p:cBhvr>
                                      <p:tavLst>
                                        <p:tav tm="0">
                                          <p:val>
                                            <p:fltVal val="0"/>
                                          </p:val>
                                        </p:tav>
                                        <p:tav tm="100000">
                                          <p:val>
                                            <p:strVal val="#ppt_h"/>
                                          </p:val>
                                        </p:tav>
                                      </p:tavLst>
                                    </p:anim>
                                    <p:animEffect transition="in" filter="fade">
                                      <p:cBhvr>
                                        <p:cTn id="31" dur="500"/>
                                        <p:tgtEl>
                                          <p:spTgt spid="9">
                                            <p:txEl>
                                              <p:pRg st="0" end="0"/>
                                            </p:txEl>
                                          </p:spTgt>
                                        </p:tgtEl>
                                      </p:cBhvr>
                                    </p:animEffect>
                                  </p:childTnLst>
                                </p:cTn>
                              </p:par>
                            </p:childTnLst>
                          </p:cTn>
                        </p:par>
                      </p:childTnLst>
                    </p:cTn>
                  </p:par>
                  <p:par>
                    <p:cTn id="32" fill="hold">
                      <p:stCondLst>
                        <p:cond delay="indefinite"/>
                      </p:stCondLst>
                      <p:childTnLst>
                        <p:par>
                          <p:cTn id="33" fill="hold">
                            <p:stCondLst>
                              <p:cond delay="0"/>
                            </p:stCondLst>
                            <p:childTnLst>
                              <p:par>
                                <p:cTn id="34" presetID="3" presetClass="entr" presetSubtype="10" fill="hold" grpId="0" nodeType="clickEffect">
                                  <p:stCondLst>
                                    <p:cond delay="0"/>
                                  </p:stCondLst>
                                  <p:childTnLst>
                                    <p:set>
                                      <p:cBhvr>
                                        <p:cTn id="35" dur="1" fill="hold">
                                          <p:stCondLst>
                                            <p:cond delay="0"/>
                                          </p:stCondLst>
                                        </p:cTn>
                                        <p:tgtEl>
                                          <p:spTgt spid="8"/>
                                        </p:tgtEl>
                                        <p:attrNameLst>
                                          <p:attrName>style.visibility</p:attrName>
                                        </p:attrNameLst>
                                      </p:cBhvr>
                                      <p:to>
                                        <p:strVal val="visible"/>
                                      </p:to>
                                    </p:set>
                                    <p:animEffect transition="in" filter="blinds(horizontal)">
                                      <p:cBhvr>
                                        <p:cTn id="36"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build="p"/>
      <p:bldP spid="8" grpId="0" animBg="1"/>
      <p:bldP spid="6" grpId="0" build="p"/>
      <p:bldP spid="7" grpId="0" build="p"/>
      <p:bldP spid="9" grpId="0" build="p"/>
      <p:bldP spid="10" grpId="0" build="p"/>
    </p:bld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Content Placeholder 10"/>
          <p:cNvSpPr>
            <a:spLocks noGrp="1"/>
          </p:cNvSpPr>
          <p:nvPr>
            <p:ph sz="quarter" idx="13"/>
          </p:nvPr>
        </p:nvSpPr>
        <p:spPr>
          <a:xfrm>
            <a:off x="685800" y="2652829"/>
            <a:ext cx="6416040" cy="446276"/>
          </a:xfrm>
        </p:spPr>
        <p:txBody>
          <a:bodyPr wrap="square">
            <a:spAutoFit/>
          </a:bodyPr>
          <a:lstStyle/>
          <a:p>
            <a:pPr marL="625475" indent="-625475" algn="just">
              <a:spcBef>
                <a:spcPct val="0"/>
              </a:spcBef>
              <a:buFontTx/>
              <a:buNone/>
              <a:tabLst>
                <a:tab pos="800100" algn="l"/>
                <a:tab pos="3776663" algn="l"/>
              </a:tabLst>
            </a:pPr>
            <a:r>
              <a:rPr lang="en-US" sz="2300" b="1" dirty="0" smtClean="0">
                <a:solidFill>
                  <a:schemeClr val="tx1"/>
                </a:solidFill>
                <a:latin typeface="Times New Roman" pitchFamily="18" charset="0"/>
                <a:cs typeface="Times New Roman" pitchFamily="18" charset="0"/>
              </a:rPr>
              <a:t>38.</a:t>
            </a:r>
            <a:r>
              <a:rPr lang="en-US" sz="2300" dirty="0" smtClean="0">
                <a:solidFill>
                  <a:schemeClr val="tx1"/>
                </a:solidFill>
                <a:latin typeface="Times New Roman" pitchFamily="18" charset="0"/>
                <a:cs typeface="Times New Roman" pitchFamily="18" charset="0"/>
              </a:rPr>
              <a:t>	</a:t>
            </a:r>
            <a:r>
              <a:rPr lang="en-US" sz="2300" dirty="0" smtClean="0">
                <a:solidFill>
                  <a:schemeClr val="tx1"/>
                </a:solidFill>
                <a:latin typeface="Times New Roman" pitchFamily="18" charset="0"/>
              </a:rPr>
              <a:t>6</a:t>
            </a:r>
            <a:r>
              <a:rPr lang="en-US" sz="2300" i="1" dirty="0" smtClean="0">
                <a:solidFill>
                  <a:schemeClr val="tx1"/>
                </a:solidFill>
                <a:latin typeface="Times New Roman" pitchFamily="18" charset="0"/>
              </a:rPr>
              <a:t>x </a:t>
            </a:r>
            <a:r>
              <a:rPr lang="en-US" sz="2300" dirty="0" smtClean="0">
                <a:solidFill>
                  <a:schemeClr val="tx1"/>
                </a:solidFill>
                <a:latin typeface="Times New Roman" pitchFamily="18" charset="0"/>
                <a:cs typeface="Times New Roman" pitchFamily="18" charset="0"/>
              </a:rPr>
              <a:t>– </a:t>
            </a:r>
            <a:r>
              <a:rPr lang="en-US" sz="2300" dirty="0" smtClean="0">
                <a:solidFill>
                  <a:schemeClr val="tx1"/>
                </a:solidFill>
                <a:latin typeface="Times New Roman" pitchFamily="18" charset="0"/>
              </a:rPr>
              <a:t>3(</a:t>
            </a:r>
            <a:r>
              <a:rPr lang="en-US" sz="2300" i="1" dirty="0" smtClean="0">
                <a:solidFill>
                  <a:schemeClr val="tx1"/>
                </a:solidFill>
                <a:latin typeface="Times New Roman" pitchFamily="18" charset="0"/>
              </a:rPr>
              <a:t>x</a:t>
            </a:r>
            <a:r>
              <a:rPr lang="en-US" sz="2300" dirty="0" smtClean="0">
                <a:solidFill>
                  <a:schemeClr val="tx1"/>
                </a:solidFill>
                <a:latin typeface="Times New Roman" pitchFamily="18" charset="0"/>
              </a:rPr>
              <a:t> + 4) =  </a:t>
            </a:r>
            <a:endParaRPr lang="en-US" sz="2300" dirty="0" smtClean="0">
              <a:solidFill>
                <a:schemeClr val="tx1"/>
              </a:solidFill>
              <a:latin typeface="Times New Roman" pitchFamily="18" charset="0"/>
              <a:cs typeface="Times New Roman" pitchFamily="18" charset="0"/>
            </a:endParaRPr>
          </a:p>
        </p:txBody>
      </p:sp>
      <p:sp>
        <p:nvSpPr>
          <p:cNvPr id="8" name="Notched Right Arrow 7"/>
          <p:cNvSpPr/>
          <p:nvPr/>
        </p:nvSpPr>
        <p:spPr>
          <a:xfrm>
            <a:off x="7162800" y="6019800"/>
            <a:ext cx="1782315" cy="685800"/>
          </a:xfrm>
          <a:prstGeom prst="notchedRightArrow">
            <a:avLst/>
          </a:prstGeom>
          <a:blipFill>
            <a:blip r:embed="rId2" cstate="print">
              <a:extLst>
                <a:ext uri="{BEBA8EAE-BF5A-486C-A8C5-ECC9F3942E4B}">
                  <a14:imgProps xmlns:a14="http://schemas.microsoft.com/office/drawing/2010/main" xmlns="">
                    <a14:imgLayer r:embed="rId3">
                      <a14:imgEffect>
                        <a14:brightnessContrast bright="-20000" contrast="-20000"/>
                      </a14:imgEffect>
                    </a14:imgLayer>
                  </a14:imgProps>
                </a:ex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ANSWER</a:t>
            </a:r>
            <a:endParaRPr lang="en-US" sz="2000" b="1" dirty="0">
              <a:latin typeface="Times New Roman" pitchFamily="18" charset="0"/>
              <a:cs typeface="Times New Roman" pitchFamily="18" charset="0"/>
            </a:endParaRPr>
          </a:p>
        </p:txBody>
      </p:sp>
      <p:sp>
        <p:nvSpPr>
          <p:cNvPr id="16" name="Content Placeholder 10"/>
          <p:cNvSpPr>
            <a:spLocks noGrp="1"/>
          </p:cNvSpPr>
          <p:nvPr>
            <p:ph sz="quarter" idx="13"/>
          </p:nvPr>
        </p:nvSpPr>
        <p:spPr>
          <a:xfrm>
            <a:off x="1280160" y="3757775"/>
            <a:ext cx="3037718" cy="599459"/>
          </a:xfrm>
        </p:spPr>
        <p:txBody>
          <a:bodyPr wrap="square">
            <a:spAutoFit/>
          </a:bodyPr>
          <a:lstStyle/>
          <a:p>
            <a:pPr algn="just">
              <a:lnSpc>
                <a:spcPct val="165000"/>
              </a:lnSpc>
              <a:spcBef>
                <a:spcPct val="0"/>
              </a:spcBef>
              <a:buNone/>
              <a:tabLst>
                <a:tab pos="800100" algn="l"/>
                <a:tab pos="3776663" algn="l"/>
              </a:tabLst>
            </a:pPr>
            <a:r>
              <a:rPr lang="en-US" sz="2300" dirty="0" smtClean="0">
                <a:solidFill>
                  <a:schemeClr val="tx1"/>
                </a:solidFill>
                <a:latin typeface="Times New Roman" pitchFamily="18" charset="0"/>
                <a:cs typeface="Times New Roman" pitchFamily="18" charset="0"/>
              </a:rPr>
              <a:t>(C)  –</a:t>
            </a:r>
            <a:r>
              <a:rPr lang="en-US" sz="2300" dirty="0" smtClean="0">
                <a:solidFill>
                  <a:schemeClr val="tx1"/>
                </a:solidFill>
                <a:latin typeface="Times New Roman" pitchFamily="18" charset="0"/>
              </a:rPr>
              <a:t>3</a:t>
            </a:r>
            <a:r>
              <a:rPr lang="en-US" sz="2300" i="1" dirty="0" smtClean="0">
                <a:solidFill>
                  <a:schemeClr val="tx1"/>
                </a:solidFill>
                <a:latin typeface="Times New Roman" pitchFamily="18" charset="0"/>
              </a:rPr>
              <a:t>x</a:t>
            </a:r>
            <a:r>
              <a:rPr lang="en-US" sz="2300" dirty="0" smtClean="0">
                <a:solidFill>
                  <a:schemeClr val="tx1"/>
                </a:solidFill>
                <a:latin typeface="Times New Roman" pitchFamily="18" charset="0"/>
              </a:rPr>
              <a:t> + 12</a:t>
            </a:r>
            <a:endParaRPr lang="en-US" sz="2300" dirty="0" smtClean="0">
              <a:solidFill>
                <a:schemeClr val="tx1"/>
              </a:solidFill>
              <a:latin typeface="Times New Roman" pitchFamily="18" charset="0"/>
              <a:cs typeface="Times New Roman" pitchFamily="18" charset="0"/>
            </a:endParaRPr>
          </a:p>
        </p:txBody>
      </p:sp>
      <p:sp>
        <p:nvSpPr>
          <p:cNvPr id="17" name="Content Placeholder 10"/>
          <p:cNvSpPr>
            <a:spLocks noGrp="1"/>
          </p:cNvSpPr>
          <p:nvPr>
            <p:ph sz="quarter" idx="13"/>
          </p:nvPr>
        </p:nvSpPr>
        <p:spPr>
          <a:xfrm>
            <a:off x="1295400" y="3129299"/>
            <a:ext cx="2865120" cy="676339"/>
          </a:xfrm>
        </p:spPr>
        <p:txBody>
          <a:bodyPr wrap="square">
            <a:spAutoFit/>
          </a:bodyPr>
          <a:lstStyle/>
          <a:p>
            <a:pPr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(A) </a:t>
            </a:r>
            <a:r>
              <a:rPr lang="en-US" sz="2300" dirty="0" smtClean="0">
                <a:solidFill>
                  <a:schemeClr val="tx1"/>
                </a:solidFill>
                <a:latin typeface="Times New Roman" pitchFamily="18" charset="0"/>
              </a:rPr>
              <a:t>3</a:t>
            </a:r>
            <a:r>
              <a:rPr lang="en-US" sz="2300" i="1" dirty="0" smtClean="0">
                <a:solidFill>
                  <a:schemeClr val="tx1"/>
                </a:solidFill>
                <a:latin typeface="Times New Roman" pitchFamily="18" charset="0"/>
              </a:rPr>
              <a:t>x</a:t>
            </a:r>
            <a:r>
              <a:rPr lang="en-US" sz="2300" dirty="0" smtClean="0">
                <a:solidFill>
                  <a:schemeClr val="tx1"/>
                </a:solidFill>
                <a:latin typeface="Times New Roman" pitchFamily="18" charset="0"/>
              </a:rPr>
              <a:t> + 12</a:t>
            </a:r>
            <a:endParaRPr lang="en-US" sz="2300" dirty="0" smtClean="0">
              <a:solidFill>
                <a:schemeClr val="tx1"/>
              </a:solidFill>
              <a:latin typeface="Times New Roman" pitchFamily="18" charset="0"/>
              <a:cs typeface="Times New Roman" pitchFamily="18" charset="0"/>
            </a:endParaRPr>
          </a:p>
        </p:txBody>
      </p:sp>
      <p:sp>
        <p:nvSpPr>
          <p:cNvPr id="18" name="Content Placeholder 10"/>
          <p:cNvSpPr>
            <a:spLocks noGrp="1"/>
          </p:cNvSpPr>
          <p:nvPr>
            <p:ph sz="quarter" idx="13"/>
          </p:nvPr>
        </p:nvSpPr>
        <p:spPr>
          <a:xfrm>
            <a:off x="4160520" y="3742535"/>
            <a:ext cx="2865120" cy="676339"/>
          </a:xfrm>
        </p:spPr>
        <p:txBody>
          <a:bodyPr wrap="square">
            <a:spAutoFit/>
          </a:bodyPr>
          <a:lstStyle/>
          <a:p>
            <a:pPr algn="just">
              <a:lnSpc>
                <a:spcPct val="165000"/>
              </a:lnSpc>
              <a:spcBef>
                <a:spcPct val="0"/>
              </a:spcBef>
              <a:buNone/>
              <a:tabLst>
                <a:tab pos="800100" algn="l"/>
                <a:tab pos="3776663" algn="l"/>
              </a:tabLst>
            </a:pPr>
            <a:r>
              <a:rPr lang="en-US" sz="2300" dirty="0" smtClean="0">
                <a:solidFill>
                  <a:schemeClr val="tx1"/>
                </a:solidFill>
                <a:latin typeface="Times New Roman" pitchFamily="18" charset="0"/>
                <a:cs typeface="Times New Roman" pitchFamily="18" charset="0"/>
              </a:rPr>
              <a:t>(D) –</a:t>
            </a:r>
            <a:r>
              <a:rPr lang="en-US" sz="2300" dirty="0" smtClean="0">
                <a:solidFill>
                  <a:schemeClr val="tx1"/>
                </a:solidFill>
                <a:latin typeface="Times New Roman" pitchFamily="18" charset="0"/>
              </a:rPr>
              <a:t>3</a:t>
            </a:r>
            <a:r>
              <a:rPr lang="en-US" sz="2300" i="1" dirty="0" smtClean="0">
                <a:solidFill>
                  <a:schemeClr val="tx1"/>
                </a:solidFill>
                <a:latin typeface="Times New Roman" pitchFamily="18" charset="0"/>
              </a:rPr>
              <a:t>x</a:t>
            </a:r>
            <a:r>
              <a:rPr lang="en-US" sz="2300" dirty="0" smtClean="0">
                <a:solidFill>
                  <a:schemeClr val="tx1"/>
                </a:solidFill>
                <a:latin typeface="Times New Roman" pitchFamily="18" charset="0"/>
              </a:rPr>
              <a:t> </a:t>
            </a:r>
            <a:r>
              <a:rPr lang="en-US" sz="2300" dirty="0" smtClean="0">
                <a:solidFill>
                  <a:schemeClr val="tx1"/>
                </a:solidFill>
                <a:latin typeface="Times New Roman" pitchFamily="18" charset="0"/>
                <a:cs typeface="Times New Roman" pitchFamily="18" charset="0"/>
              </a:rPr>
              <a:t>–</a:t>
            </a:r>
            <a:r>
              <a:rPr lang="en-US" sz="2300" dirty="0" smtClean="0">
                <a:solidFill>
                  <a:schemeClr val="tx1"/>
                </a:solidFill>
                <a:latin typeface="Times New Roman" pitchFamily="18" charset="0"/>
              </a:rPr>
              <a:t> 12</a:t>
            </a:r>
            <a:endParaRPr lang="en-US" sz="2300" dirty="0" smtClean="0">
              <a:solidFill>
                <a:schemeClr val="tx1"/>
              </a:solidFill>
              <a:latin typeface="Times New Roman" pitchFamily="18" charset="0"/>
              <a:cs typeface="Times New Roman" pitchFamily="18" charset="0"/>
            </a:endParaRPr>
          </a:p>
        </p:txBody>
      </p:sp>
      <p:sp>
        <p:nvSpPr>
          <p:cNvPr id="19" name="Content Placeholder 10"/>
          <p:cNvSpPr>
            <a:spLocks noGrp="1"/>
          </p:cNvSpPr>
          <p:nvPr>
            <p:ph sz="quarter" idx="13"/>
          </p:nvPr>
        </p:nvSpPr>
        <p:spPr>
          <a:xfrm>
            <a:off x="4160520" y="3124200"/>
            <a:ext cx="2865120" cy="599459"/>
          </a:xfrm>
        </p:spPr>
        <p:txBody>
          <a:bodyPr wrap="square">
            <a:spAutoFit/>
          </a:bodyPr>
          <a:lstStyle/>
          <a:p>
            <a:pPr algn="just">
              <a:lnSpc>
                <a:spcPct val="165000"/>
              </a:lnSpc>
              <a:spcBef>
                <a:spcPct val="0"/>
              </a:spcBef>
              <a:buNone/>
              <a:tabLst>
                <a:tab pos="800100" algn="l"/>
                <a:tab pos="3776663" algn="l"/>
              </a:tabLst>
            </a:pPr>
            <a:r>
              <a:rPr lang="en-US" sz="2300" dirty="0" smtClean="0">
                <a:solidFill>
                  <a:schemeClr val="tx1"/>
                </a:solidFill>
                <a:latin typeface="Times New Roman" pitchFamily="18" charset="0"/>
                <a:cs typeface="Times New Roman" pitchFamily="18" charset="0"/>
              </a:rPr>
              <a:t>(B) </a:t>
            </a:r>
            <a:r>
              <a:rPr lang="en-US" sz="2300" dirty="0" smtClean="0">
                <a:solidFill>
                  <a:schemeClr val="tx1"/>
                </a:solidFill>
                <a:latin typeface="Times New Roman" pitchFamily="18" charset="0"/>
              </a:rPr>
              <a:t>3</a:t>
            </a:r>
            <a:r>
              <a:rPr lang="en-US" sz="2300" i="1" dirty="0" smtClean="0">
                <a:solidFill>
                  <a:schemeClr val="tx1"/>
                </a:solidFill>
                <a:latin typeface="Times New Roman" pitchFamily="18" charset="0"/>
              </a:rPr>
              <a:t>x</a:t>
            </a:r>
            <a:r>
              <a:rPr lang="en-US" sz="2300" dirty="0" smtClean="0">
                <a:solidFill>
                  <a:schemeClr val="tx1"/>
                </a:solidFill>
                <a:latin typeface="Times New Roman" pitchFamily="18" charset="0"/>
              </a:rPr>
              <a:t> </a:t>
            </a:r>
            <a:r>
              <a:rPr lang="en-US" sz="2300" dirty="0" smtClean="0">
                <a:solidFill>
                  <a:schemeClr val="tx1"/>
                </a:solidFill>
                <a:latin typeface="Times New Roman" pitchFamily="18" charset="0"/>
                <a:cs typeface="Times New Roman" pitchFamily="18" charset="0"/>
              </a:rPr>
              <a:t>–</a:t>
            </a:r>
            <a:r>
              <a:rPr lang="en-US" sz="2300" dirty="0" smtClean="0">
                <a:solidFill>
                  <a:schemeClr val="tx1"/>
                </a:solidFill>
                <a:latin typeface="Times New Roman" pitchFamily="18" charset="0"/>
              </a:rPr>
              <a:t> 12</a:t>
            </a:r>
            <a:endParaRPr lang="en-US" sz="2300" dirty="0" smtClean="0">
              <a:solidFill>
                <a:schemeClr val="tx1"/>
              </a:solidFill>
              <a:latin typeface="Times New Roman" pitchFamily="18" charset="0"/>
              <a:cs typeface="Times New Roman" pitchFamily="18" charset="0"/>
            </a:endParaRPr>
          </a:p>
        </p:txBody>
      </p:sp>
      <p:sp>
        <p:nvSpPr>
          <p:cNvPr id="9"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tabLst>
                <a:tab pos="393192" algn="r"/>
                <a:tab pos="640080" algn="l"/>
              </a:tabLst>
            </a:pPr>
            <a:r>
              <a:rPr lang="en-US" sz="1500" b="1" dirty="0" smtClean="0">
                <a:solidFill>
                  <a:schemeClr val="bg1"/>
                </a:solidFill>
                <a:latin typeface="Times New Roman" pitchFamily="18" charset="0"/>
                <a:cs typeface="Times New Roman" pitchFamily="18" charset="0"/>
              </a:rPr>
              <a:t>Revision Exam 1 Paper 1</a:t>
            </a:r>
          </a:p>
        </p:txBody>
      </p:sp>
    </p:spTree>
    <p:extLst>
      <p:ext uri="{BB962C8B-B14F-4D97-AF65-F5344CB8AC3E}">
        <p14:creationId xmlns:p14="http://schemas.microsoft.com/office/powerpoint/2010/main" xmlns="" val="714513420"/>
      </p:ext>
    </p:extLst>
  </p:cSld>
  <p:clrMapOvr>
    <a:masterClrMapping/>
  </p:clrMapOvr>
  <p:transition spd="slow">
    <p:strips dir="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11">
                                            <p:txEl>
                                              <p:pRg st="0" end="0"/>
                                            </p:txEl>
                                          </p:spTgt>
                                        </p:tgtEl>
                                        <p:attrNameLst>
                                          <p:attrName>style.visibility</p:attrName>
                                        </p:attrNameLst>
                                      </p:cBhvr>
                                      <p:to>
                                        <p:strVal val="visible"/>
                                      </p:to>
                                    </p:set>
                                    <p:anim calcmode="lin" valueType="num">
                                      <p:cBhvr>
                                        <p:cTn id="7" dur="500" fill="hold"/>
                                        <p:tgtEl>
                                          <p:spTgt spid="11">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11">
                                            <p:txEl>
                                              <p:pRg st="0" end="0"/>
                                            </p:txEl>
                                          </p:spTgt>
                                        </p:tgtEl>
                                        <p:attrNameLst>
                                          <p:attrName>ppt_h</p:attrName>
                                        </p:attrNameLst>
                                      </p:cBhvr>
                                      <p:tavLst>
                                        <p:tav tm="0">
                                          <p:val>
                                            <p:fltVal val="0"/>
                                          </p:val>
                                        </p:tav>
                                        <p:tav tm="100000">
                                          <p:val>
                                            <p:strVal val="#ppt_h"/>
                                          </p:val>
                                        </p:tav>
                                      </p:tavLst>
                                    </p:anim>
                                  </p:childTnLst>
                                </p:cTn>
                              </p:par>
                            </p:childTnLst>
                          </p:cTn>
                        </p:par>
                      </p:childTnLst>
                    </p:cTn>
                  </p:par>
                  <p:par>
                    <p:cTn id="9" fill="hold">
                      <p:stCondLst>
                        <p:cond delay="indefinite"/>
                      </p:stCondLst>
                      <p:childTnLst>
                        <p:par>
                          <p:cTn id="10" fill="hold">
                            <p:stCondLst>
                              <p:cond delay="0"/>
                            </p:stCondLst>
                            <p:childTnLst>
                              <p:par>
                                <p:cTn id="11" presetID="53" presetClass="entr" presetSubtype="16" fill="hold" grpId="0" nodeType="clickEffect">
                                  <p:stCondLst>
                                    <p:cond delay="0"/>
                                  </p:stCondLst>
                                  <p:childTnLst>
                                    <p:set>
                                      <p:cBhvr>
                                        <p:cTn id="12" dur="1" fill="hold">
                                          <p:stCondLst>
                                            <p:cond delay="0"/>
                                          </p:stCondLst>
                                        </p:cTn>
                                        <p:tgtEl>
                                          <p:spTgt spid="17">
                                            <p:txEl>
                                              <p:pRg st="0" end="0"/>
                                            </p:txEl>
                                          </p:spTgt>
                                        </p:tgtEl>
                                        <p:attrNameLst>
                                          <p:attrName>style.visibility</p:attrName>
                                        </p:attrNameLst>
                                      </p:cBhvr>
                                      <p:to>
                                        <p:strVal val="visible"/>
                                      </p:to>
                                    </p:set>
                                    <p:anim calcmode="lin" valueType="num">
                                      <p:cBhvr>
                                        <p:cTn id="13" dur="500" fill="hold"/>
                                        <p:tgtEl>
                                          <p:spTgt spid="17">
                                            <p:txEl>
                                              <p:pRg st="0" end="0"/>
                                            </p:txEl>
                                          </p:spTgt>
                                        </p:tgtEl>
                                        <p:attrNameLst>
                                          <p:attrName>ppt_w</p:attrName>
                                        </p:attrNameLst>
                                      </p:cBhvr>
                                      <p:tavLst>
                                        <p:tav tm="0">
                                          <p:val>
                                            <p:fltVal val="0"/>
                                          </p:val>
                                        </p:tav>
                                        <p:tav tm="100000">
                                          <p:val>
                                            <p:strVal val="#ppt_w"/>
                                          </p:val>
                                        </p:tav>
                                      </p:tavLst>
                                    </p:anim>
                                    <p:anim calcmode="lin" valueType="num">
                                      <p:cBhvr>
                                        <p:cTn id="14" dur="500" fill="hold"/>
                                        <p:tgtEl>
                                          <p:spTgt spid="17">
                                            <p:txEl>
                                              <p:pRg st="0" end="0"/>
                                            </p:txEl>
                                          </p:spTgt>
                                        </p:tgtEl>
                                        <p:attrNameLst>
                                          <p:attrName>ppt_h</p:attrName>
                                        </p:attrNameLst>
                                      </p:cBhvr>
                                      <p:tavLst>
                                        <p:tav tm="0">
                                          <p:val>
                                            <p:fltVal val="0"/>
                                          </p:val>
                                        </p:tav>
                                        <p:tav tm="100000">
                                          <p:val>
                                            <p:strVal val="#ppt_h"/>
                                          </p:val>
                                        </p:tav>
                                      </p:tavLst>
                                    </p:anim>
                                    <p:animEffect transition="in" filter="fade">
                                      <p:cBhvr>
                                        <p:cTn id="15" dur="500"/>
                                        <p:tgtEl>
                                          <p:spTgt spid="17">
                                            <p:txEl>
                                              <p:pRg st="0" end="0"/>
                                            </p:txEl>
                                          </p:spTgt>
                                        </p:tgtEl>
                                      </p:cBhvr>
                                    </p:animEffect>
                                  </p:childTnLst>
                                </p:cTn>
                              </p:par>
                              <p:par>
                                <p:cTn id="16" presetID="53" presetClass="entr" presetSubtype="16" fill="hold" grpId="0" nodeType="withEffect">
                                  <p:stCondLst>
                                    <p:cond delay="0"/>
                                  </p:stCondLst>
                                  <p:childTnLst>
                                    <p:set>
                                      <p:cBhvr>
                                        <p:cTn id="17" dur="1" fill="hold">
                                          <p:stCondLst>
                                            <p:cond delay="0"/>
                                          </p:stCondLst>
                                        </p:cTn>
                                        <p:tgtEl>
                                          <p:spTgt spid="19">
                                            <p:txEl>
                                              <p:pRg st="0" end="0"/>
                                            </p:txEl>
                                          </p:spTgt>
                                        </p:tgtEl>
                                        <p:attrNameLst>
                                          <p:attrName>style.visibility</p:attrName>
                                        </p:attrNameLst>
                                      </p:cBhvr>
                                      <p:to>
                                        <p:strVal val="visible"/>
                                      </p:to>
                                    </p:set>
                                    <p:anim calcmode="lin" valueType="num">
                                      <p:cBhvr>
                                        <p:cTn id="18" dur="500" fill="hold"/>
                                        <p:tgtEl>
                                          <p:spTgt spid="19">
                                            <p:txEl>
                                              <p:pRg st="0" end="0"/>
                                            </p:txEl>
                                          </p:spTgt>
                                        </p:tgtEl>
                                        <p:attrNameLst>
                                          <p:attrName>ppt_w</p:attrName>
                                        </p:attrNameLst>
                                      </p:cBhvr>
                                      <p:tavLst>
                                        <p:tav tm="0">
                                          <p:val>
                                            <p:fltVal val="0"/>
                                          </p:val>
                                        </p:tav>
                                        <p:tav tm="100000">
                                          <p:val>
                                            <p:strVal val="#ppt_w"/>
                                          </p:val>
                                        </p:tav>
                                      </p:tavLst>
                                    </p:anim>
                                    <p:anim calcmode="lin" valueType="num">
                                      <p:cBhvr>
                                        <p:cTn id="19" dur="500" fill="hold"/>
                                        <p:tgtEl>
                                          <p:spTgt spid="19">
                                            <p:txEl>
                                              <p:pRg st="0" end="0"/>
                                            </p:txEl>
                                          </p:spTgt>
                                        </p:tgtEl>
                                        <p:attrNameLst>
                                          <p:attrName>ppt_h</p:attrName>
                                        </p:attrNameLst>
                                      </p:cBhvr>
                                      <p:tavLst>
                                        <p:tav tm="0">
                                          <p:val>
                                            <p:fltVal val="0"/>
                                          </p:val>
                                        </p:tav>
                                        <p:tav tm="100000">
                                          <p:val>
                                            <p:strVal val="#ppt_h"/>
                                          </p:val>
                                        </p:tav>
                                      </p:tavLst>
                                    </p:anim>
                                    <p:animEffect transition="in" filter="fade">
                                      <p:cBhvr>
                                        <p:cTn id="20" dur="500"/>
                                        <p:tgtEl>
                                          <p:spTgt spid="19">
                                            <p:txEl>
                                              <p:pRg st="0" end="0"/>
                                            </p:txEl>
                                          </p:spTgt>
                                        </p:tgtEl>
                                      </p:cBhvr>
                                    </p:animEffect>
                                  </p:childTnLst>
                                </p:cTn>
                              </p:par>
                              <p:par>
                                <p:cTn id="21" presetID="53" presetClass="entr" presetSubtype="16" fill="hold" grpId="0" nodeType="withEffect">
                                  <p:stCondLst>
                                    <p:cond delay="0"/>
                                  </p:stCondLst>
                                  <p:childTnLst>
                                    <p:set>
                                      <p:cBhvr>
                                        <p:cTn id="22" dur="1" fill="hold">
                                          <p:stCondLst>
                                            <p:cond delay="0"/>
                                          </p:stCondLst>
                                        </p:cTn>
                                        <p:tgtEl>
                                          <p:spTgt spid="16">
                                            <p:txEl>
                                              <p:pRg st="0" end="0"/>
                                            </p:txEl>
                                          </p:spTgt>
                                        </p:tgtEl>
                                        <p:attrNameLst>
                                          <p:attrName>style.visibility</p:attrName>
                                        </p:attrNameLst>
                                      </p:cBhvr>
                                      <p:to>
                                        <p:strVal val="visible"/>
                                      </p:to>
                                    </p:set>
                                    <p:anim calcmode="lin" valueType="num">
                                      <p:cBhvr>
                                        <p:cTn id="23" dur="500" fill="hold"/>
                                        <p:tgtEl>
                                          <p:spTgt spid="16">
                                            <p:txEl>
                                              <p:pRg st="0" end="0"/>
                                            </p:txEl>
                                          </p:spTgt>
                                        </p:tgtEl>
                                        <p:attrNameLst>
                                          <p:attrName>ppt_w</p:attrName>
                                        </p:attrNameLst>
                                      </p:cBhvr>
                                      <p:tavLst>
                                        <p:tav tm="0">
                                          <p:val>
                                            <p:fltVal val="0"/>
                                          </p:val>
                                        </p:tav>
                                        <p:tav tm="100000">
                                          <p:val>
                                            <p:strVal val="#ppt_w"/>
                                          </p:val>
                                        </p:tav>
                                      </p:tavLst>
                                    </p:anim>
                                    <p:anim calcmode="lin" valueType="num">
                                      <p:cBhvr>
                                        <p:cTn id="24" dur="500" fill="hold"/>
                                        <p:tgtEl>
                                          <p:spTgt spid="16">
                                            <p:txEl>
                                              <p:pRg st="0" end="0"/>
                                            </p:txEl>
                                          </p:spTgt>
                                        </p:tgtEl>
                                        <p:attrNameLst>
                                          <p:attrName>ppt_h</p:attrName>
                                        </p:attrNameLst>
                                      </p:cBhvr>
                                      <p:tavLst>
                                        <p:tav tm="0">
                                          <p:val>
                                            <p:fltVal val="0"/>
                                          </p:val>
                                        </p:tav>
                                        <p:tav tm="100000">
                                          <p:val>
                                            <p:strVal val="#ppt_h"/>
                                          </p:val>
                                        </p:tav>
                                      </p:tavLst>
                                    </p:anim>
                                    <p:animEffect transition="in" filter="fade">
                                      <p:cBhvr>
                                        <p:cTn id="25" dur="500"/>
                                        <p:tgtEl>
                                          <p:spTgt spid="16">
                                            <p:txEl>
                                              <p:pRg st="0" end="0"/>
                                            </p:txEl>
                                          </p:spTgt>
                                        </p:tgtEl>
                                      </p:cBhvr>
                                    </p:animEffect>
                                  </p:childTnLst>
                                </p:cTn>
                              </p:par>
                              <p:par>
                                <p:cTn id="26" presetID="53" presetClass="entr" presetSubtype="16" fill="hold" grpId="0" nodeType="withEffect">
                                  <p:stCondLst>
                                    <p:cond delay="0"/>
                                  </p:stCondLst>
                                  <p:childTnLst>
                                    <p:set>
                                      <p:cBhvr>
                                        <p:cTn id="27" dur="1" fill="hold">
                                          <p:stCondLst>
                                            <p:cond delay="0"/>
                                          </p:stCondLst>
                                        </p:cTn>
                                        <p:tgtEl>
                                          <p:spTgt spid="18">
                                            <p:txEl>
                                              <p:pRg st="0" end="0"/>
                                            </p:txEl>
                                          </p:spTgt>
                                        </p:tgtEl>
                                        <p:attrNameLst>
                                          <p:attrName>style.visibility</p:attrName>
                                        </p:attrNameLst>
                                      </p:cBhvr>
                                      <p:to>
                                        <p:strVal val="visible"/>
                                      </p:to>
                                    </p:set>
                                    <p:anim calcmode="lin" valueType="num">
                                      <p:cBhvr>
                                        <p:cTn id="28" dur="500" fill="hold"/>
                                        <p:tgtEl>
                                          <p:spTgt spid="18">
                                            <p:txEl>
                                              <p:pRg st="0" end="0"/>
                                            </p:txEl>
                                          </p:spTgt>
                                        </p:tgtEl>
                                        <p:attrNameLst>
                                          <p:attrName>ppt_w</p:attrName>
                                        </p:attrNameLst>
                                      </p:cBhvr>
                                      <p:tavLst>
                                        <p:tav tm="0">
                                          <p:val>
                                            <p:fltVal val="0"/>
                                          </p:val>
                                        </p:tav>
                                        <p:tav tm="100000">
                                          <p:val>
                                            <p:strVal val="#ppt_w"/>
                                          </p:val>
                                        </p:tav>
                                      </p:tavLst>
                                    </p:anim>
                                    <p:anim calcmode="lin" valueType="num">
                                      <p:cBhvr>
                                        <p:cTn id="29" dur="500" fill="hold"/>
                                        <p:tgtEl>
                                          <p:spTgt spid="18">
                                            <p:txEl>
                                              <p:pRg st="0" end="0"/>
                                            </p:txEl>
                                          </p:spTgt>
                                        </p:tgtEl>
                                        <p:attrNameLst>
                                          <p:attrName>ppt_h</p:attrName>
                                        </p:attrNameLst>
                                      </p:cBhvr>
                                      <p:tavLst>
                                        <p:tav tm="0">
                                          <p:val>
                                            <p:fltVal val="0"/>
                                          </p:val>
                                        </p:tav>
                                        <p:tav tm="100000">
                                          <p:val>
                                            <p:strVal val="#ppt_h"/>
                                          </p:val>
                                        </p:tav>
                                      </p:tavLst>
                                    </p:anim>
                                    <p:animEffect transition="in" filter="fade">
                                      <p:cBhvr>
                                        <p:cTn id="30" dur="500"/>
                                        <p:tgtEl>
                                          <p:spTgt spid="18">
                                            <p:txEl>
                                              <p:pRg st="0" end="0"/>
                                            </p:txEl>
                                          </p:spTgt>
                                        </p:tgtEl>
                                      </p:cBhvr>
                                    </p:animEffect>
                                  </p:childTnLst>
                                </p:cTn>
                              </p:par>
                            </p:childTnLst>
                          </p:cTn>
                        </p:par>
                      </p:childTnLst>
                    </p:cTn>
                  </p:par>
                  <p:par>
                    <p:cTn id="31" fill="hold">
                      <p:stCondLst>
                        <p:cond delay="indefinite"/>
                      </p:stCondLst>
                      <p:childTnLst>
                        <p:par>
                          <p:cTn id="32" fill="hold">
                            <p:stCondLst>
                              <p:cond delay="0"/>
                            </p:stCondLst>
                            <p:childTnLst>
                              <p:par>
                                <p:cTn id="33" presetID="3" presetClass="entr" presetSubtype="10" fill="hold" grpId="0" nodeType="clickEffect">
                                  <p:stCondLst>
                                    <p:cond delay="0"/>
                                  </p:stCondLst>
                                  <p:childTnLst>
                                    <p:set>
                                      <p:cBhvr>
                                        <p:cTn id="34" dur="1" fill="hold">
                                          <p:stCondLst>
                                            <p:cond delay="0"/>
                                          </p:stCondLst>
                                        </p:cTn>
                                        <p:tgtEl>
                                          <p:spTgt spid="8"/>
                                        </p:tgtEl>
                                        <p:attrNameLst>
                                          <p:attrName>style.visibility</p:attrName>
                                        </p:attrNameLst>
                                      </p:cBhvr>
                                      <p:to>
                                        <p:strVal val="visible"/>
                                      </p:to>
                                    </p:set>
                                    <p:animEffect transition="in" filter="blinds(horizontal)">
                                      <p:cBhvr>
                                        <p:cTn id="35"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build="allAtOnce"/>
      <p:bldP spid="8" grpId="0" animBg="1"/>
      <p:bldP spid="16" grpId="0" build="p"/>
      <p:bldP spid="17" grpId="0" build="p"/>
      <p:bldP spid="18" grpId="0" build="p"/>
      <p:bldP spid="19" grpId="0" build="p"/>
    </p:bldLst>
  </p:timing>
</p:sld>
</file>

<file path=ppt/slides/slide8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Content Placeholder 10"/>
          <p:cNvSpPr>
            <a:spLocks noGrp="1"/>
          </p:cNvSpPr>
          <p:nvPr>
            <p:ph sz="quarter" idx="13"/>
          </p:nvPr>
        </p:nvSpPr>
        <p:spPr>
          <a:xfrm>
            <a:off x="609600" y="2490895"/>
            <a:ext cx="8040914" cy="446276"/>
          </a:xfrm>
        </p:spPr>
        <p:txBody>
          <a:bodyPr wrap="square">
            <a:spAutoFit/>
          </a:bodyPr>
          <a:lstStyle/>
          <a:p>
            <a:pPr marL="457200" indent="-457200">
              <a:spcBef>
                <a:spcPct val="0"/>
              </a:spcBef>
              <a:buFontTx/>
              <a:buNone/>
              <a:tabLst>
                <a:tab pos="974725" algn="l"/>
                <a:tab pos="1036638" algn="l"/>
                <a:tab pos="3913188" algn="l"/>
              </a:tabLst>
            </a:pPr>
            <a:r>
              <a:rPr lang="en-US" sz="2300" b="1" dirty="0" smtClean="0">
                <a:solidFill>
                  <a:schemeClr val="tx1"/>
                </a:solidFill>
                <a:latin typeface="Times New Roman" pitchFamily="18" charset="0"/>
                <a:cs typeface="Times New Roman" pitchFamily="18" charset="0"/>
              </a:rPr>
              <a:t>8.</a:t>
            </a:r>
            <a:r>
              <a:rPr lang="en-US" sz="2300" dirty="0" smtClean="0">
                <a:solidFill>
                  <a:schemeClr val="tx1"/>
                </a:solidFill>
                <a:latin typeface="Times New Roman" pitchFamily="18" charset="0"/>
                <a:cs typeface="Times New Roman" pitchFamily="18" charset="0"/>
              </a:rPr>
              <a:t>		</a:t>
            </a:r>
          </a:p>
        </p:txBody>
      </p:sp>
      <p:pic>
        <p:nvPicPr>
          <p:cNvPr id="5" name="Picture 2"/>
          <p:cNvPicPr>
            <a:picLocks noChangeAspect="1" noChangeArrowheads="1"/>
          </p:cNvPicPr>
          <p:nvPr/>
        </p:nvPicPr>
        <p:blipFill>
          <a:blip r:embed="rId2" cstate="print"/>
          <a:srcRect/>
          <a:stretch>
            <a:fillRect/>
          </a:stretch>
        </p:blipFill>
        <p:spPr bwMode="auto">
          <a:xfrm>
            <a:off x="1981201" y="2590800"/>
            <a:ext cx="3197793" cy="3200400"/>
          </a:xfrm>
          <a:prstGeom prst="rect">
            <a:avLst/>
          </a:prstGeom>
          <a:noFill/>
          <a:ln w="9525">
            <a:noFill/>
            <a:miter lim="800000"/>
            <a:headEnd/>
            <a:tailEnd/>
          </a:ln>
          <a:effectLst/>
        </p:spPr>
      </p:pic>
      <p:sp>
        <p:nvSpPr>
          <p:cNvPr id="4" name="TextBox 3"/>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4 Paper 2</a:t>
            </a:r>
          </a:p>
        </p:txBody>
      </p:sp>
      <p:sp>
        <p:nvSpPr>
          <p:cNvPr id="6" name="TextBox 5"/>
          <p:cNvSpPr txBox="1"/>
          <p:nvPr/>
        </p:nvSpPr>
        <p:spPr>
          <a:xfrm>
            <a:off x="609600" y="5878324"/>
            <a:ext cx="8460658" cy="800219"/>
          </a:xfrm>
          <a:prstGeom prst="rect">
            <a:avLst/>
          </a:prstGeom>
          <a:noFill/>
        </p:spPr>
        <p:txBody>
          <a:bodyPr wrap="square" rtlCol="0">
            <a:spAutoFit/>
          </a:bodyPr>
          <a:lstStyle/>
          <a:p>
            <a:pPr marL="579438" indent="-579438">
              <a:spcAft>
                <a:spcPct val="50000"/>
              </a:spcAft>
              <a:tabLst>
                <a:tab pos="1265238" algn="l"/>
                <a:tab pos="3717925" algn="l"/>
              </a:tabLst>
            </a:pPr>
            <a:r>
              <a:rPr lang="en-US" sz="2300" dirty="0" smtClean="0">
                <a:solidFill>
                  <a:prstClr val="black"/>
                </a:solidFill>
                <a:latin typeface="Times New Roman" pitchFamily="18" charset="0"/>
                <a:cs typeface="Times New Roman" pitchFamily="18" charset="0"/>
              </a:rPr>
              <a:t>	(a)	Write down the coordinates </a:t>
            </a:r>
            <a:br>
              <a:rPr lang="en-US" sz="2300" dirty="0" smtClean="0">
                <a:solidFill>
                  <a:prstClr val="black"/>
                </a:solidFill>
                <a:latin typeface="Times New Roman" pitchFamily="18" charset="0"/>
                <a:cs typeface="Times New Roman" pitchFamily="18" charset="0"/>
              </a:rPr>
            </a:br>
            <a:r>
              <a:rPr lang="en-US" sz="2300" dirty="0" smtClean="0">
                <a:solidFill>
                  <a:prstClr val="black"/>
                </a:solidFill>
                <a:latin typeface="Times New Roman" pitchFamily="18" charset="0"/>
                <a:cs typeface="Times New Roman" pitchFamily="18" charset="0"/>
              </a:rPr>
              <a:t>          of </a:t>
            </a:r>
            <a:r>
              <a:rPr lang="en-US" sz="2300" i="1" dirty="0" smtClean="0">
                <a:solidFill>
                  <a:prstClr val="black"/>
                </a:solidFill>
                <a:latin typeface="Times New Roman" pitchFamily="18" charset="0"/>
                <a:cs typeface="Times New Roman" pitchFamily="18" charset="0"/>
              </a:rPr>
              <a:t>A</a:t>
            </a:r>
            <a:r>
              <a:rPr lang="en-US" sz="2300" dirty="0" smtClean="0">
                <a:solidFill>
                  <a:prstClr val="black"/>
                </a:solidFill>
                <a:latin typeface="Times New Roman" pitchFamily="18" charset="0"/>
                <a:cs typeface="Times New Roman" pitchFamily="18" charset="0"/>
              </a:rPr>
              <a:t> and </a:t>
            </a:r>
            <a:r>
              <a:rPr lang="en-US" sz="2300" i="1" dirty="0" smtClean="0">
                <a:solidFill>
                  <a:prstClr val="black"/>
                </a:solidFill>
                <a:latin typeface="Times New Roman" pitchFamily="18" charset="0"/>
                <a:cs typeface="Times New Roman" pitchFamily="18" charset="0"/>
              </a:rPr>
              <a:t>A</a:t>
            </a:r>
            <a:r>
              <a:rPr lang="en-US" sz="2300" dirty="0" smtClean="0">
                <a:solidFill>
                  <a:prstClr val="black"/>
                </a:solidFill>
                <a:latin typeface="Times New Roman" pitchFamily="18" charset="0"/>
                <a:cs typeface="Times New Roman" pitchFamily="18" charset="0"/>
              </a:rPr>
              <a:t>′.</a:t>
            </a:r>
            <a:endParaRPr lang="en-US" sz="2400" dirty="0" smtClean="0">
              <a:solidFill>
                <a:srgbClr val="FF0000"/>
              </a:solidFill>
              <a:latin typeface="Times New Roman" pitchFamily="18" charset="0"/>
            </a:endParaRPr>
          </a:p>
        </p:txBody>
      </p:sp>
      <p:sp>
        <p:nvSpPr>
          <p:cNvPr id="7" name="Rectangle 6"/>
          <p:cNvSpPr/>
          <p:nvPr/>
        </p:nvSpPr>
        <p:spPr>
          <a:xfrm>
            <a:off x="5562600" y="6324600"/>
            <a:ext cx="1200281" cy="369332"/>
          </a:xfrm>
          <a:prstGeom prst="rect">
            <a:avLst/>
          </a:prstGeom>
        </p:spPr>
        <p:txBody>
          <a:bodyPr wrap="square" anchor="t" anchorCtr="1">
            <a:spAutoFit/>
          </a:bodyPr>
          <a:lstStyle/>
          <a:p>
            <a:pPr indent="-4800600" algn="r"/>
            <a:r>
              <a:rPr lang="en-US" dirty="0" smtClean="0">
                <a:solidFill>
                  <a:prstClr val="black"/>
                </a:solidFill>
                <a:latin typeface="Times New Roman" pitchFamily="18" charset="0"/>
                <a:cs typeface="Times New Roman" pitchFamily="18" charset="0"/>
              </a:rPr>
              <a:t>(2 </a:t>
            </a:r>
            <a:r>
              <a:rPr lang="en-US" dirty="0">
                <a:solidFill>
                  <a:prstClr val="black"/>
                </a:solidFill>
                <a:latin typeface="Times New Roman" pitchFamily="18" charset="0"/>
                <a:cs typeface="Times New Roman" pitchFamily="18" charset="0"/>
              </a:rPr>
              <a:t>marks)</a:t>
            </a:r>
          </a:p>
        </p:txBody>
      </p:sp>
      <p:sp>
        <p:nvSpPr>
          <p:cNvPr id="8" name="Notched Right Arrow 7"/>
          <p:cNvSpPr/>
          <p:nvPr/>
        </p:nvSpPr>
        <p:spPr>
          <a:xfrm>
            <a:off x="7010400" y="6019800"/>
            <a:ext cx="1934715" cy="685800"/>
          </a:xfrm>
          <a:prstGeom prst="notchedRightArrow">
            <a:avLst/>
          </a:prstGeom>
          <a:blipFill>
            <a:blip r:embed="rId3" cstate="prin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ANSWER</a:t>
            </a:r>
            <a:endParaRPr lang="en-US" sz="2000" b="1" dirty="0">
              <a:latin typeface="Times New Roman" pitchFamily="18" charset="0"/>
              <a:cs typeface="Times New Roman" pitchFamily="18" charset="0"/>
            </a:endParaRPr>
          </a:p>
        </p:txBody>
      </p:sp>
    </p:spTree>
    <p:extLst>
      <p:ext uri="{BB962C8B-B14F-4D97-AF65-F5344CB8AC3E}">
        <p14:creationId xmlns:p14="http://schemas.microsoft.com/office/powerpoint/2010/main" xmlns="" val="714513420"/>
      </p:ext>
    </p:extLst>
  </p:cSld>
  <p:clrMapOvr>
    <a:masterClrMapping/>
  </p:clrMapOvr>
  <p:transition spd="slow">
    <p:strips dir="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13">
                                            <p:txEl>
                                              <p:pRg st="0" end="0"/>
                                            </p:txEl>
                                          </p:spTgt>
                                        </p:tgtEl>
                                        <p:attrNameLst>
                                          <p:attrName>style.visibility</p:attrName>
                                        </p:attrNameLst>
                                      </p:cBhvr>
                                      <p:to>
                                        <p:strVal val="visible"/>
                                      </p:to>
                                    </p:set>
                                    <p:anim calcmode="lin" valueType="num">
                                      <p:cBhvr>
                                        <p:cTn id="7" dur="500" fill="hold"/>
                                        <p:tgtEl>
                                          <p:spTgt spid="13">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13">
                                            <p:txEl>
                                              <p:pRg st="0" end="0"/>
                                            </p:txEl>
                                          </p:spTgt>
                                        </p:tgtEl>
                                        <p:attrNameLst>
                                          <p:attrName>ppt_h</p:attrName>
                                        </p:attrNameLst>
                                      </p:cBhvr>
                                      <p:tavLst>
                                        <p:tav tm="0">
                                          <p:val>
                                            <p:fltVal val="0"/>
                                          </p:val>
                                        </p:tav>
                                        <p:tav tm="100000">
                                          <p:val>
                                            <p:strVal val="#ppt_h"/>
                                          </p:val>
                                        </p:tav>
                                      </p:tavLst>
                                    </p:anim>
                                  </p:childTnLst>
                                </p:cTn>
                              </p:par>
                              <p:par>
                                <p:cTn id="9" presetID="23" presetClass="entr" presetSubtype="16" fill="hold" nodeType="with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p:cTn id="11" dur="500" fill="hold"/>
                                        <p:tgtEl>
                                          <p:spTgt spid="5"/>
                                        </p:tgtEl>
                                        <p:attrNameLst>
                                          <p:attrName>ppt_w</p:attrName>
                                        </p:attrNameLst>
                                      </p:cBhvr>
                                      <p:tavLst>
                                        <p:tav tm="0">
                                          <p:val>
                                            <p:fltVal val="0"/>
                                          </p:val>
                                        </p:tav>
                                        <p:tav tm="100000">
                                          <p:val>
                                            <p:strVal val="#ppt_w"/>
                                          </p:val>
                                        </p:tav>
                                      </p:tavLst>
                                    </p:anim>
                                    <p:anim calcmode="lin" valueType="num">
                                      <p:cBhvr>
                                        <p:cTn id="12" dur="500" fill="hold"/>
                                        <p:tgtEl>
                                          <p:spTgt spid="5"/>
                                        </p:tgtEl>
                                        <p:attrNameLst>
                                          <p:attrName>ppt_h</p:attrName>
                                        </p:attrNameLst>
                                      </p:cBhvr>
                                      <p:tavLst>
                                        <p:tav tm="0">
                                          <p:val>
                                            <p:fltVal val="0"/>
                                          </p:val>
                                        </p:tav>
                                        <p:tav tm="100000">
                                          <p:val>
                                            <p:strVal val="#ppt_h"/>
                                          </p:val>
                                        </p:tav>
                                      </p:tavLst>
                                    </p:anim>
                                  </p:childTnLst>
                                </p:cTn>
                              </p:par>
                              <p:par>
                                <p:cTn id="13" presetID="53" presetClass="entr" presetSubtype="16" fill="hold" grpId="0" nodeType="withEffect">
                                  <p:stCondLst>
                                    <p:cond delay="0"/>
                                  </p:stCondLst>
                                  <p:childTnLst>
                                    <p:set>
                                      <p:cBhvr>
                                        <p:cTn id="14" dur="1" fill="hold">
                                          <p:stCondLst>
                                            <p:cond delay="0"/>
                                          </p:stCondLst>
                                        </p:cTn>
                                        <p:tgtEl>
                                          <p:spTgt spid="7"/>
                                        </p:tgtEl>
                                        <p:attrNameLst>
                                          <p:attrName>style.visibility</p:attrName>
                                        </p:attrNameLst>
                                      </p:cBhvr>
                                      <p:to>
                                        <p:strVal val="visible"/>
                                      </p:to>
                                    </p:set>
                                    <p:anim calcmode="lin" valueType="num">
                                      <p:cBhvr>
                                        <p:cTn id="15" dur="500" fill="hold"/>
                                        <p:tgtEl>
                                          <p:spTgt spid="7"/>
                                        </p:tgtEl>
                                        <p:attrNameLst>
                                          <p:attrName>ppt_w</p:attrName>
                                        </p:attrNameLst>
                                      </p:cBhvr>
                                      <p:tavLst>
                                        <p:tav tm="0">
                                          <p:val>
                                            <p:fltVal val="0"/>
                                          </p:val>
                                        </p:tav>
                                        <p:tav tm="100000">
                                          <p:val>
                                            <p:strVal val="#ppt_w"/>
                                          </p:val>
                                        </p:tav>
                                      </p:tavLst>
                                    </p:anim>
                                    <p:anim calcmode="lin" valueType="num">
                                      <p:cBhvr>
                                        <p:cTn id="16" dur="500" fill="hold"/>
                                        <p:tgtEl>
                                          <p:spTgt spid="7"/>
                                        </p:tgtEl>
                                        <p:attrNameLst>
                                          <p:attrName>ppt_h</p:attrName>
                                        </p:attrNameLst>
                                      </p:cBhvr>
                                      <p:tavLst>
                                        <p:tav tm="0">
                                          <p:val>
                                            <p:fltVal val="0"/>
                                          </p:val>
                                        </p:tav>
                                        <p:tav tm="100000">
                                          <p:val>
                                            <p:strVal val="#ppt_h"/>
                                          </p:val>
                                        </p:tav>
                                      </p:tavLst>
                                    </p:anim>
                                    <p:animEffect transition="in" filter="fade">
                                      <p:cBhvr>
                                        <p:cTn id="17" dur="500"/>
                                        <p:tgtEl>
                                          <p:spTgt spid="7"/>
                                        </p:tgtEl>
                                      </p:cBhvr>
                                    </p:animEffect>
                                  </p:childTnLst>
                                </p:cTn>
                              </p:par>
                              <p:par>
                                <p:cTn id="18" presetID="53" presetClass="entr" presetSubtype="16" fill="hold" grpId="0" nodeType="withEffect">
                                  <p:stCondLst>
                                    <p:cond delay="0"/>
                                  </p:stCondLst>
                                  <p:childTnLst>
                                    <p:set>
                                      <p:cBhvr>
                                        <p:cTn id="19" dur="1" fill="hold">
                                          <p:stCondLst>
                                            <p:cond delay="0"/>
                                          </p:stCondLst>
                                        </p:cTn>
                                        <p:tgtEl>
                                          <p:spTgt spid="6"/>
                                        </p:tgtEl>
                                        <p:attrNameLst>
                                          <p:attrName>style.visibility</p:attrName>
                                        </p:attrNameLst>
                                      </p:cBhvr>
                                      <p:to>
                                        <p:strVal val="visible"/>
                                      </p:to>
                                    </p:set>
                                    <p:anim calcmode="lin" valueType="num">
                                      <p:cBhvr>
                                        <p:cTn id="20" dur="500" fill="hold"/>
                                        <p:tgtEl>
                                          <p:spTgt spid="6"/>
                                        </p:tgtEl>
                                        <p:attrNameLst>
                                          <p:attrName>ppt_w</p:attrName>
                                        </p:attrNameLst>
                                      </p:cBhvr>
                                      <p:tavLst>
                                        <p:tav tm="0">
                                          <p:val>
                                            <p:fltVal val="0"/>
                                          </p:val>
                                        </p:tav>
                                        <p:tav tm="100000">
                                          <p:val>
                                            <p:strVal val="#ppt_w"/>
                                          </p:val>
                                        </p:tav>
                                      </p:tavLst>
                                    </p:anim>
                                    <p:anim calcmode="lin" valueType="num">
                                      <p:cBhvr>
                                        <p:cTn id="21" dur="500" fill="hold"/>
                                        <p:tgtEl>
                                          <p:spTgt spid="6"/>
                                        </p:tgtEl>
                                        <p:attrNameLst>
                                          <p:attrName>ppt_h</p:attrName>
                                        </p:attrNameLst>
                                      </p:cBhvr>
                                      <p:tavLst>
                                        <p:tav tm="0">
                                          <p:val>
                                            <p:fltVal val="0"/>
                                          </p:val>
                                        </p:tav>
                                        <p:tav tm="100000">
                                          <p:val>
                                            <p:strVal val="#ppt_h"/>
                                          </p:val>
                                        </p:tav>
                                      </p:tavLst>
                                    </p:anim>
                                    <p:animEffect transition="in" filter="fade">
                                      <p:cBhvr>
                                        <p:cTn id="22" dur="500"/>
                                        <p:tgtEl>
                                          <p:spTgt spid="6"/>
                                        </p:tgtEl>
                                      </p:cBhvr>
                                    </p:animEffect>
                                  </p:childTnLst>
                                </p:cTn>
                              </p:par>
                            </p:childTnLst>
                          </p:cTn>
                        </p:par>
                      </p:childTnLst>
                    </p:cTn>
                  </p:par>
                  <p:par>
                    <p:cTn id="23" fill="hold">
                      <p:stCondLst>
                        <p:cond delay="indefinite"/>
                      </p:stCondLst>
                      <p:childTnLst>
                        <p:par>
                          <p:cTn id="24" fill="hold">
                            <p:stCondLst>
                              <p:cond delay="0"/>
                            </p:stCondLst>
                            <p:childTnLst>
                              <p:par>
                                <p:cTn id="25" presetID="3" presetClass="entr" presetSubtype="10" fill="hold" grpId="0" nodeType="clickEffect">
                                  <p:stCondLst>
                                    <p:cond delay="0"/>
                                  </p:stCondLst>
                                  <p:childTnLst>
                                    <p:set>
                                      <p:cBhvr>
                                        <p:cTn id="26" dur="1" fill="hold">
                                          <p:stCondLst>
                                            <p:cond delay="0"/>
                                          </p:stCondLst>
                                        </p:cTn>
                                        <p:tgtEl>
                                          <p:spTgt spid="8"/>
                                        </p:tgtEl>
                                        <p:attrNameLst>
                                          <p:attrName>style.visibility</p:attrName>
                                        </p:attrNameLst>
                                      </p:cBhvr>
                                      <p:to>
                                        <p:strVal val="visible"/>
                                      </p:to>
                                    </p:set>
                                    <p:animEffect transition="in" filter="blinds(horizontal)">
                                      <p:cBhvr>
                                        <p:cTn id="2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build="p"/>
      <p:bldP spid="6" grpId="0"/>
      <p:bldP spid="7" grpId="0"/>
      <p:bldP spid="8" grpId="0" animBg="1"/>
    </p:bldLst>
  </p:timing>
</p:sld>
</file>

<file path=ppt/slides/slide8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Box 4"/>
          <p:cNvSpPr txBox="1"/>
          <p:nvPr/>
        </p:nvSpPr>
        <p:spPr>
          <a:xfrm>
            <a:off x="609600" y="2897594"/>
            <a:ext cx="8460658" cy="446276"/>
          </a:xfrm>
          <a:prstGeom prst="rect">
            <a:avLst/>
          </a:prstGeom>
          <a:noFill/>
        </p:spPr>
        <p:txBody>
          <a:bodyPr wrap="square" rtlCol="0">
            <a:spAutoFit/>
          </a:bodyPr>
          <a:lstStyle/>
          <a:p>
            <a:pPr marL="579438" indent="-579438">
              <a:spcAft>
                <a:spcPct val="50000"/>
              </a:spcAft>
              <a:tabLst>
                <a:tab pos="1265238" algn="l"/>
                <a:tab pos="3717925" algn="l"/>
              </a:tabLst>
            </a:pPr>
            <a:r>
              <a:rPr lang="en-US" sz="2300" b="1" dirty="0" smtClean="0">
                <a:solidFill>
                  <a:prstClr val="black"/>
                </a:solidFill>
                <a:latin typeface="Times New Roman" pitchFamily="18" charset="0"/>
                <a:cs typeface="Times New Roman" pitchFamily="18" charset="0"/>
              </a:rPr>
              <a:t>8.</a:t>
            </a:r>
            <a:r>
              <a:rPr lang="en-US" sz="2300" dirty="0" smtClean="0">
                <a:solidFill>
                  <a:prstClr val="black"/>
                </a:solidFill>
                <a:latin typeface="Times New Roman" pitchFamily="18" charset="0"/>
                <a:cs typeface="Times New Roman" pitchFamily="18" charset="0"/>
              </a:rPr>
              <a:t>	(a)	</a:t>
            </a:r>
            <a:endParaRPr lang="en-US" sz="2400" dirty="0" smtClean="0">
              <a:solidFill>
                <a:srgbClr val="FF0000"/>
              </a:solidFill>
              <a:latin typeface="Times New Roman" pitchFamily="18" charset="0"/>
            </a:endParaRPr>
          </a:p>
        </p:txBody>
      </p:sp>
      <p:sp>
        <p:nvSpPr>
          <p:cNvPr id="7" name="TextBox 6"/>
          <p:cNvSpPr txBox="1"/>
          <p:nvPr/>
        </p:nvSpPr>
        <p:spPr>
          <a:xfrm>
            <a:off x="1926335" y="2894148"/>
            <a:ext cx="5911379" cy="800219"/>
          </a:xfrm>
          <a:prstGeom prst="rect">
            <a:avLst/>
          </a:prstGeom>
          <a:noFill/>
        </p:spPr>
        <p:txBody>
          <a:bodyPr wrap="square" rtlCol="0">
            <a:spAutoFit/>
          </a:bodyPr>
          <a:lstStyle/>
          <a:p>
            <a:pPr>
              <a:tabLst>
                <a:tab pos="350838" algn="l"/>
                <a:tab pos="566738" algn="l"/>
              </a:tabLst>
            </a:pPr>
            <a:r>
              <a:rPr lang="en-US" sz="2300" dirty="0" smtClean="0">
                <a:solidFill>
                  <a:prstClr val="black"/>
                </a:solidFill>
                <a:latin typeface="Times New Roman" pitchFamily="18" charset="0"/>
                <a:cs typeface="Times New Roman" pitchFamily="18" charset="0"/>
              </a:rPr>
              <a:t>The coordinates of </a:t>
            </a:r>
            <a:r>
              <a:rPr lang="en-US" sz="2300" i="1" dirty="0" smtClean="0">
                <a:solidFill>
                  <a:prstClr val="black"/>
                </a:solidFill>
                <a:latin typeface="Times New Roman" pitchFamily="18" charset="0"/>
                <a:cs typeface="Times New Roman" pitchFamily="18" charset="0"/>
              </a:rPr>
              <a:t>A</a:t>
            </a:r>
            <a:r>
              <a:rPr lang="en-US" sz="2300" dirty="0" smtClean="0">
                <a:solidFill>
                  <a:prstClr val="black"/>
                </a:solidFill>
                <a:latin typeface="Times New Roman" pitchFamily="18" charset="0"/>
                <a:cs typeface="Times New Roman" pitchFamily="18" charset="0"/>
              </a:rPr>
              <a:t> and </a:t>
            </a:r>
            <a:r>
              <a:rPr lang="en-US" sz="2300" i="1" dirty="0" smtClean="0">
                <a:solidFill>
                  <a:prstClr val="black"/>
                </a:solidFill>
                <a:latin typeface="Times New Roman" pitchFamily="18" charset="0"/>
                <a:cs typeface="Times New Roman" pitchFamily="18" charset="0"/>
              </a:rPr>
              <a:t>A′</a:t>
            </a:r>
            <a:r>
              <a:rPr lang="en-US" sz="2300" dirty="0" smtClean="0">
                <a:solidFill>
                  <a:prstClr val="black"/>
                </a:solidFill>
                <a:latin typeface="Times New Roman" pitchFamily="18" charset="0"/>
                <a:cs typeface="Times New Roman" pitchFamily="18" charset="0"/>
              </a:rPr>
              <a:t> are (3, −2) and</a:t>
            </a:r>
          </a:p>
          <a:p>
            <a:pPr>
              <a:tabLst>
                <a:tab pos="350838" algn="l"/>
                <a:tab pos="566738" algn="l"/>
              </a:tabLst>
            </a:pPr>
            <a:r>
              <a:rPr lang="en-US" sz="2300" dirty="0" smtClean="0">
                <a:solidFill>
                  <a:prstClr val="black"/>
                </a:solidFill>
                <a:latin typeface="Times New Roman" pitchFamily="18" charset="0"/>
                <a:cs typeface="Times New Roman" pitchFamily="18" charset="0"/>
              </a:rPr>
              <a:t>(−2, 5) respectively</a:t>
            </a:r>
            <a:endParaRPr lang="en-US" sz="2300" dirty="0">
              <a:solidFill>
                <a:srgbClr val="FF0000"/>
              </a:solidFill>
              <a:latin typeface="Times New Roman" pitchFamily="18" charset="0"/>
              <a:cs typeface="Times New Roman" pitchFamily="18" charset="0"/>
            </a:endParaRPr>
          </a:p>
        </p:txBody>
      </p:sp>
      <p:sp>
        <p:nvSpPr>
          <p:cNvPr id="4" name="TextBox 3"/>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4 Paper 2</a:t>
            </a:r>
          </a:p>
        </p:txBody>
      </p:sp>
    </p:spTree>
    <p:extLst>
      <p:ext uri="{BB962C8B-B14F-4D97-AF65-F5344CB8AC3E}">
        <p14:creationId xmlns:p14="http://schemas.microsoft.com/office/powerpoint/2010/main" xmlns="" val="2823155559"/>
      </p:ext>
    </p:extLst>
  </p:cSld>
  <p:clrMapOvr>
    <a:masterClrMapping/>
  </p:clrMapOvr>
  <p:transition spd="slow">
    <p:strips dir="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p:cTn id="7" dur="500" fill="hold"/>
                                        <p:tgtEl>
                                          <p:spTgt spid="5"/>
                                        </p:tgtEl>
                                        <p:attrNameLst>
                                          <p:attrName>ppt_w</p:attrName>
                                        </p:attrNameLst>
                                      </p:cBhvr>
                                      <p:tavLst>
                                        <p:tav tm="0">
                                          <p:val>
                                            <p:fltVal val="0"/>
                                          </p:val>
                                        </p:tav>
                                        <p:tav tm="100000">
                                          <p:val>
                                            <p:strVal val="#ppt_w"/>
                                          </p:val>
                                        </p:tav>
                                      </p:tavLst>
                                    </p:anim>
                                    <p:anim calcmode="lin" valueType="num">
                                      <p:cBhvr>
                                        <p:cTn id="8" dur="500" fill="hold"/>
                                        <p:tgtEl>
                                          <p:spTgt spid="5"/>
                                        </p:tgtEl>
                                        <p:attrNameLst>
                                          <p:attrName>ppt_h</p:attrName>
                                        </p:attrNameLst>
                                      </p:cBhvr>
                                      <p:tavLst>
                                        <p:tav tm="0">
                                          <p:val>
                                            <p:fltVal val="0"/>
                                          </p:val>
                                        </p:tav>
                                        <p:tav tm="100000">
                                          <p:val>
                                            <p:strVal val="#ppt_h"/>
                                          </p:val>
                                        </p:tav>
                                      </p:tavLst>
                                    </p:anim>
                                    <p:animEffect transition="in" filter="fade">
                                      <p:cBhvr>
                                        <p:cTn id="9" dur="500"/>
                                        <p:tgtEl>
                                          <p:spTgt spid="5"/>
                                        </p:tgtEl>
                                      </p:cBhvr>
                                    </p:animEffect>
                                  </p:childTnLst>
                                </p:cTn>
                              </p:par>
                              <p:par>
                                <p:cTn id="10" presetID="23" presetClass="entr" presetSubtype="16" fill="hold" grpId="0" nodeType="withEffect">
                                  <p:stCondLst>
                                    <p:cond delay="0"/>
                                  </p:stCondLst>
                                  <p:childTnLst>
                                    <p:set>
                                      <p:cBhvr>
                                        <p:cTn id="11" dur="1" fill="hold">
                                          <p:stCondLst>
                                            <p:cond delay="0"/>
                                          </p:stCondLst>
                                        </p:cTn>
                                        <p:tgtEl>
                                          <p:spTgt spid="7"/>
                                        </p:tgtEl>
                                        <p:attrNameLst>
                                          <p:attrName>style.visibility</p:attrName>
                                        </p:attrNameLst>
                                      </p:cBhvr>
                                      <p:to>
                                        <p:strVal val="visible"/>
                                      </p:to>
                                    </p:set>
                                    <p:anim calcmode="lin" valueType="num">
                                      <p:cBhvr>
                                        <p:cTn id="12" dur="500" fill="hold"/>
                                        <p:tgtEl>
                                          <p:spTgt spid="7"/>
                                        </p:tgtEl>
                                        <p:attrNameLst>
                                          <p:attrName>ppt_w</p:attrName>
                                        </p:attrNameLst>
                                      </p:cBhvr>
                                      <p:tavLst>
                                        <p:tav tm="0">
                                          <p:val>
                                            <p:fltVal val="0"/>
                                          </p:val>
                                        </p:tav>
                                        <p:tav tm="100000">
                                          <p:val>
                                            <p:strVal val="#ppt_w"/>
                                          </p:val>
                                        </p:tav>
                                      </p:tavLst>
                                    </p:anim>
                                    <p:anim calcmode="lin" valueType="num">
                                      <p:cBhvr>
                                        <p:cTn id="13" dur="500" fill="hold"/>
                                        <p:tgtEl>
                                          <p:spTgt spid="7"/>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7" grpId="0"/>
    </p:bldLst>
  </p:timing>
</p:sld>
</file>

<file path=ppt/slides/slide8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Content Placeholder 10"/>
          <p:cNvSpPr>
            <a:spLocks noGrp="1"/>
          </p:cNvSpPr>
          <p:nvPr>
            <p:ph sz="quarter" idx="13"/>
          </p:nvPr>
        </p:nvSpPr>
        <p:spPr>
          <a:xfrm>
            <a:off x="609600" y="2490895"/>
            <a:ext cx="6279931" cy="800219"/>
          </a:xfrm>
        </p:spPr>
        <p:txBody>
          <a:bodyPr wrap="square">
            <a:spAutoFit/>
          </a:bodyPr>
          <a:lstStyle/>
          <a:p>
            <a:pPr marL="457200" indent="-457200">
              <a:spcBef>
                <a:spcPct val="0"/>
              </a:spcBef>
              <a:buFontTx/>
              <a:buNone/>
              <a:tabLst>
                <a:tab pos="974725" algn="l"/>
                <a:tab pos="1036638" algn="l"/>
                <a:tab pos="3913188" algn="l"/>
              </a:tabLst>
            </a:pPr>
            <a:r>
              <a:rPr lang="en-US" sz="2300" b="1" dirty="0" smtClean="0">
                <a:solidFill>
                  <a:schemeClr val="tx1"/>
                </a:solidFill>
                <a:latin typeface="Times New Roman" pitchFamily="18" charset="0"/>
                <a:cs typeface="Times New Roman" pitchFamily="18" charset="0"/>
              </a:rPr>
              <a:t>8.</a:t>
            </a:r>
            <a:r>
              <a:rPr lang="en-US" sz="2300" dirty="0" smtClean="0">
                <a:solidFill>
                  <a:schemeClr val="tx1"/>
                </a:solidFill>
                <a:latin typeface="Times New Roman" pitchFamily="18" charset="0"/>
                <a:cs typeface="Times New Roman" pitchFamily="18" charset="0"/>
              </a:rPr>
              <a:t>	The graph below shows rectangle </a:t>
            </a:r>
            <a:r>
              <a:rPr lang="en-US" sz="2300" i="1" dirty="0" smtClean="0">
                <a:solidFill>
                  <a:schemeClr val="tx1"/>
                </a:solidFill>
                <a:latin typeface="Times New Roman" pitchFamily="18" charset="0"/>
                <a:cs typeface="Times New Roman" pitchFamily="18" charset="0"/>
              </a:rPr>
              <a:t>ABCD</a:t>
            </a:r>
            <a:r>
              <a:rPr lang="en-US" sz="2300" dirty="0" smtClean="0">
                <a:solidFill>
                  <a:schemeClr val="tx1"/>
                </a:solidFill>
                <a:latin typeface="Times New Roman" pitchFamily="18" charset="0"/>
                <a:cs typeface="Times New Roman" pitchFamily="18" charset="0"/>
              </a:rPr>
              <a:t> and its image </a:t>
            </a:r>
            <a:r>
              <a:rPr lang="en-US" sz="2300" i="1" dirty="0" smtClean="0">
                <a:solidFill>
                  <a:schemeClr val="tx1"/>
                </a:solidFill>
                <a:latin typeface="Times New Roman" pitchFamily="18" charset="0"/>
                <a:cs typeface="Times New Roman" pitchFamily="18" charset="0"/>
              </a:rPr>
              <a:t>A′B′C′D′</a:t>
            </a:r>
            <a:r>
              <a:rPr lang="en-US" sz="2300" dirty="0" smtClean="0">
                <a:solidFill>
                  <a:schemeClr val="tx1"/>
                </a:solidFill>
                <a:latin typeface="Times New Roman" pitchFamily="18" charset="0"/>
                <a:cs typeface="Times New Roman" pitchFamily="18" charset="0"/>
              </a:rPr>
              <a:t>.</a:t>
            </a:r>
          </a:p>
        </p:txBody>
      </p:sp>
      <p:pic>
        <p:nvPicPr>
          <p:cNvPr id="6" name="Picture 2"/>
          <p:cNvPicPr>
            <a:picLocks noChangeAspect="1" noChangeArrowheads="1"/>
          </p:cNvPicPr>
          <p:nvPr/>
        </p:nvPicPr>
        <p:blipFill>
          <a:blip r:embed="rId2" cstate="print"/>
          <a:srcRect/>
          <a:stretch>
            <a:fillRect/>
          </a:stretch>
        </p:blipFill>
        <p:spPr bwMode="auto">
          <a:xfrm>
            <a:off x="2514600" y="3195558"/>
            <a:ext cx="3296126" cy="3600450"/>
          </a:xfrm>
          <a:prstGeom prst="rect">
            <a:avLst/>
          </a:prstGeom>
          <a:noFill/>
          <a:ln w="9525">
            <a:noFill/>
            <a:miter lim="800000"/>
            <a:headEnd/>
            <a:tailEnd/>
          </a:ln>
          <a:effectLst/>
        </p:spPr>
      </p:pic>
      <p:sp>
        <p:nvSpPr>
          <p:cNvPr id="7" name="TextBox 6"/>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4 Paper 2</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anim calcmode="lin" valueType="num">
                                      <p:cBhvr>
                                        <p:cTn id="7" dur="500" fill="hold"/>
                                        <p:tgtEl>
                                          <p:spTgt spid="5">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5">
                                            <p:txEl>
                                              <p:pRg st="0" end="0"/>
                                            </p:txEl>
                                          </p:spTgt>
                                        </p:tgtEl>
                                        <p:attrNameLst>
                                          <p:attrName>ppt_h</p:attrName>
                                        </p:attrNameLst>
                                      </p:cBhvr>
                                      <p:tavLst>
                                        <p:tav tm="0">
                                          <p:val>
                                            <p:fltVal val="0"/>
                                          </p:val>
                                        </p:tav>
                                        <p:tav tm="100000">
                                          <p:val>
                                            <p:strVal val="#ppt_h"/>
                                          </p:val>
                                        </p:tav>
                                      </p:tavLst>
                                    </p:anim>
                                  </p:childTnLst>
                                </p:cTn>
                              </p:par>
                              <p:par>
                                <p:cTn id="9" presetID="23" presetClass="entr" presetSubtype="16" fill="hold" nodeType="withEffect">
                                  <p:stCondLst>
                                    <p:cond delay="0"/>
                                  </p:stCondLst>
                                  <p:childTnLst>
                                    <p:set>
                                      <p:cBhvr>
                                        <p:cTn id="10" dur="1" fill="hold">
                                          <p:stCondLst>
                                            <p:cond delay="0"/>
                                          </p:stCondLst>
                                        </p:cTn>
                                        <p:tgtEl>
                                          <p:spTgt spid="6"/>
                                        </p:tgtEl>
                                        <p:attrNameLst>
                                          <p:attrName>style.visibility</p:attrName>
                                        </p:attrNameLst>
                                      </p:cBhvr>
                                      <p:to>
                                        <p:strVal val="visible"/>
                                      </p:to>
                                    </p:set>
                                    <p:anim calcmode="lin" valueType="num">
                                      <p:cBhvr>
                                        <p:cTn id="11" dur="500" fill="hold"/>
                                        <p:tgtEl>
                                          <p:spTgt spid="6"/>
                                        </p:tgtEl>
                                        <p:attrNameLst>
                                          <p:attrName>ppt_w</p:attrName>
                                        </p:attrNameLst>
                                      </p:cBhvr>
                                      <p:tavLst>
                                        <p:tav tm="0">
                                          <p:val>
                                            <p:fltVal val="0"/>
                                          </p:val>
                                        </p:tav>
                                        <p:tav tm="100000">
                                          <p:val>
                                            <p:strVal val="#ppt_w"/>
                                          </p:val>
                                        </p:tav>
                                      </p:tavLst>
                                    </p:anim>
                                    <p:anim calcmode="lin" valueType="num">
                                      <p:cBhvr>
                                        <p:cTn id="12" dur="500" fill="hold"/>
                                        <p:tgtEl>
                                          <p:spTgt spid="6"/>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build="p"/>
    </p:bldLst>
  </p:timing>
</p:sld>
</file>

<file path=ppt/slides/slide8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Content Placeholder 10"/>
          <p:cNvSpPr>
            <a:spLocks noGrp="1"/>
          </p:cNvSpPr>
          <p:nvPr>
            <p:ph sz="quarter" idx="13"/>
          </p:nvPr>
        </p:nvSpPr>
        <p:spPr>
          <a:xfrm>
            <a:off x="609600" y="2362200"/>
            <a:ext cx="8040914" cy="446276"/>
          </a:xfrm>
        </p:spPr>
        <p:txBody>
          <a:bodyPr wrap="square">
            <a:spAutoFit/>
          </a:bodyPr>
          <a:lstStyle/>
          <a:p>
            <a:pPr marL="457200" indent="-457200">
              <a:spcBef>
                <a:spcPct val="0"/>
              </a:spcBef>
              <a:buFontTx/>
              <a:buNone/>
              <a:tabLst>
                <a:tab pos="974725" algn="l"/>
                <a:tab pos="1036638" algn="l"/>
                <a:tab pos="3913188" algn="l"/>
              </a:tabLst>
            </a:pPr>
            <a:r>
              <a:rPr lang="en-US" sz="2300" b="1" dirty="0" smtClean="0">
                <a:solidFill>
                  <a:schemeClr val="tx1"/>
                </a:solidFill>
                <a:latin typeface="Times New Roman" pitchFamily="18" charset="0"/>
                <a:cs typeface="Times New Roman" pitchFamily="18" charset="0"/>
              </a:rPr>
              <a:t>8.</a:t>
            </a:r>
            <a:r>
              <a:rPr lang="en-US" sz="2300" dirty="0" smtClean="0">
                <a:solidFill>
                  <a:schemeClr val="tx1"/>
                </a:solidFill>
                <a:latin typeface="Times New Roman" pitchFamily="18" charset="0"/>
                <a:cs typeface="Times New Roman" pitchFamily="18" charset="0"/>
              </a:rPr>
              <a:t>		</a:t>
            </a:r>
          </a:p>
        </p:txBody>
      </p:sp>
      <p:pic>
        <p:nvPicPr>
          <p:cNvPr id="6" name="Picture 2"/>
          <p:cNvPicPr>
            <a:picLocks noChangeAspect="1" noChangeArrowheads="1"/>
          </p:cNvPicPr>
          <p:nvPr/>
        </p:nvPicPr>
        <p:blipFill>
          <a:blip r:embed="rId2" cstate="print"/>
          <a:srcRect/>
          <a:stretch>
            <a:fillRect/>
          </a:stretch>
        </p:blipFill>
        <p:spPr bwMode="auto">
          <a:xfrm>
            <a:off x="1676401" y="2401669"/>
            <a:ext cx="3657600" cy="3660582"/>
          </a:xfrm>
          <a:prstGeom prst="rect">
            <a:avLst/>
          </a:prstGeom>
          <a:noFill/>
          <a:ln w="9525">
            <a:noFill/>
            <a:miter lim="800000"/>
            <a:headEnd/>
            <a:tailEnd/>
          </a:ln>
          <a:effectLst/>
        </p:spPr>
      </p:pic>
      <p:sp>
        <p:nvSpPr>
          <p:cNvPr id="7" name="TextBox 6"/>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4 Paper 2</a:t>
            </a:r>
          </a:p>
        </p:txBody>
      </p:sp>
      <p:sp>
        <p:nvSpPr>
          <p:cNvPr id="8" name="TextBox 7"/>
          <p:cNvSpPr txBox="1"/>
          <p:nvPr/>
        </p:nvSpPr>
        <p:spPr>
          <a:xfrm>
            <a:off x="304800" y="6059269"/>
            <a:ext cx="6863255" cy="646331"/>
          </a:xfrm>
          <a:prstGeom prst="rect">
            <a:avLst/>
          </a:prstGeom>
          <a:noFill/>
        </p:spPr>
        <p:txBody>
          <a:bodyPr wrap="square" rtlCol="0">
            <a:spAutoFit/>
          </a:bodyPr>
          <a:lstStyle/>
          <a:p>
            <a:pPr marL="579438" indent="-579438">
              <a:spcAft>
                <a:spcPct val="50000"/>
              </a:spcAft>
              <a:tabLst>
                <a:tab pos="1265238" algn="l"/>
                <a:tab pos="3717925" algn="l"/>
              </a:tabLst>
            </a:pPr>
            <a:r>
              <a:rPr lang="en-US" dirty="0" smtClean="0">
                <a:solidFill>
                  <a:prstClr val="black"/>
                </a:solidFill>
                <a:latin typeface="Times New Roman" pitchFamily="18" charset="0"/>
                <a:cs typeface="Times New Roman" pitchFamily="18" charset="0"/>
              </a:rPr>
              <a:t>	(b)	Describe fully the transformation which maps 	</a:t>
            </a:r>
            <a:r>
              <a:rPr lang="en-US" i="1" dirty="0" smtClean="0">
                <a:solidFill>
                  <a:prstClr val="black"/>
                </a:solidFill>
                <a:latin typeface="Times New Roman" pitchFamily="18" charset="0"/>
                <a:cs typeface="Times New Roman" pitchFamily="18" charset="0"/>
              </a:rPr>
              <a:t>ABCD</a:t>
            </a:r>
            <a:r>
              <a:rPr lang="en-US" dirty="0" smtClean="0">
                <a:solidFill>
                  <a:prstClr val="black"/>
                </a:solidFill>
                <a:latin typeface="Times New Roman" pitchFamily="18" charset="0"/>
                <a:cs typeface="Times New Roman" pitchFamily="18" charset="0"/>
              </a:rPr>
              <a:t> onto </a:t>
            </a:r>
            <a:r>
              <a:rPr lang="en-US" i="1" dirty="0" smtClean="0">
                <a:latin typeface="Times New Roman" pitchFamily="18" charset="0"/>
                <a:cs typeface="Times New Roman" pitchFamily="18" charset="0"/>
              </a:rPr>
              <a:t>A′B′C′D′</a:t>
            </a:r>
            <a:r>
              <a:rPr lang="en-US" dirty="0" smtClean="0">
                <a:latin typeface="Times New Roman" pitchFamily="18" charset="0"/>
                <a:cs typeface="Times New Roman" pitchFamily="18" charset="0"/>
              </a:rPr>
              <a:t>.</a:t>
            </a:r>
            <a:endParaRPr lang="en-US" dirty="0" smtClean="0">
              <a:solidFill>
                <a:srgbClr val="FF0000"/>
              </a:solidFill>
              <a:latin typeface="Times New Roman" pitchFamily="18" charset="0"/>
            </a:endParaRPr>
          </a:p>
        </p:txBody>
      </p:sp>
      <p:sp>
        <p:nvSpPr>
          <p:cNvPr id="9" name="Rectangle 8"/>
          <p:cNvSpPr/>
          <p:nvPr/>
        </p:nvSpPr>
        <p:spPr>
          <a:xfrm>
            <a:off x="5849470" y="6333565"/>
            <a:ext cx="1200281" cy="369332"/>
          </a:xfrm>
          <a:prstGeom prst="rect">
            <a:avLst/>
          </a:prstGeom>
        </p:spPr>
        <p:txBody>
          <a:bodyPr wrap="square" anchor="t" anchorCtr="1">
            <a:spAutoFit/>
          </a:bodyPr>
          <a:lstStyle/>
          <a:p>
            <a:pPr indent="-4800600" algn="r"/>
            <a:r>
              <a:rPr lang="en-US" dirty="0" smtClean="0">
                <a:solidFill>
                  <a:prstClr val="black"/>
                </a:solidFill>
                <a:latin typeface="Times New Roman" pitchFamily="18" charset="0"/>
                <a:cs typeface="Times New Roman" pitchFamily="18" charset="0"/>
              </a:rPr>
              <a:t>(3 </a:t>
            </a:r>
            <a:r>
              <a:rPr lang="en-US" dirty="0">
                <a:solidFill>
                  <a:prstClr val="black"/>
                </a:solidFill>
                <a:latin typeface="Times New Roman" pitchFamily="18" charset="0"/>
                <a:cs typeface="Times New Roman" pitchFamily="18" charset="0"/>
              </a:rPr>
              <a:t>marks)</a:t>
            </a:r>
          </a:p>
        </p:txBody>
      </p:sp>
      <p:sp>
        <p:nvSpPr>
          <p:cNvPr id="10" name="Notched Right Arrow 9"/>
          <p:cNvSpPr/>
          <p:nvPr/>
        </p:nvSpPr>
        <p:spPr>
          <a:xfrm>
            <a:off x="7010400" y="6019800"/>
            <a:ext cx="1934715" cy="685800"/>
          </a:xfrm>
          <a:prstGeom prst="notchedRightArrow">
            <a:avLst/>
          </a:prstGeom>
          <a:blipFill>
            <a:blip r:embed="rId3" cstate="prin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ANSWER</a:t>
            </a:r>
            <a:endParaRPr lang="en-US" sz="2000" b="1" dirty="0">
              <a:latin typeface="Times New Roman" pitchFamily="18" charset="0"/>
              <a:cs typeface="Times New Roman" pitchFamily="18"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anim calcmode="lin" valueType="num">
                                      <p:cBhvr>
                                        <p:cTn id="7" dur="500" fill="hold"/>
                                        <p:tgtEl>
                                          <p:spTgt spid="5">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5">
                                            <p:txEl>
                                              <p:pRg st="0" end="0"/>
                                            </p:txEl>
                                          </p:spTgt>
                                        </p:tgtEl>
                                        <p:attrNameLst>
                                          <p:attrName>ppt_h</p:attrName>
                                        </p:attrNameLst>
                                      </p:cBhvr>
                                      <p:tavLst>
                                        <p:tav tm="0">
                                          <p:val>
                                            <p:fltVal val="0"/>
                                          </p:val>
                                        </p:tav>
                                        <p:tav tm="100000">
                                          <p:val>
                                            <p:strVal val="#ppt_h"/>
                                          </p:val>
                                        </p:tav>
                                      </p:tavLst>
                                    </p:anim>
                                  </p:childTnLst>
                                </p:cTn>
                              </p:par>
                              <p:par>
                                <p:cTn id="9" presetID="23" presetClass="entr" presetSubtype="16" fill="hold" nodeType="withEffect">
                                  <p:stCondLst>
                                    <p:cond delay="0"/>
                                  </p:stCondLst>
                                  <p:childTnLst>
                                    <p:set>
                                      <p:cBhvr>
                                        <p:cTn id="10" dur="1" fill="hold">
                                          <p:stCondLst>
                                            <p:cond delay="0"/>
                                          </p:stCondLst>
                                        </p:cTn>
                                        <p:tgtEl>
                                          <p:spTgt spid="6"/>
                                        </p:tgtEl>
                                        <p:attrNameLst>
                                          <p:attrName>style.visibility</p:attrName>
                                        </p:attrNameLst>
                                      </p:cBhvr>
                                      <p:to>
                                        <p:strVal val="visible"/>
                                      </p:to>
                                    </p:set>
                                    <p:anim calcmode="lin" valueType="num">
                                      <p:cBhvr>
                                        <p:cTn id="11" dur="500" fill="hold"/>
                                        <p:tgtEl>
                                          <p:spTgt spid="6"/>
                                        </p:tgtEl>
                                        <p:attrNameLst>
                                          <p:attrName>ppt_w</p:attrName>
                                        </p:attrNameLst>
                                      </p:cBhvr>
                                      <p:tavLst>
                                        <p:tav tm="0">
                                          <p:val>
                                            <p:fltVal val="0"/>
                                          </p:val>
                                        </p:tav>
                                        <p:tav tm="100000">
                                          <p:val>
                                            <p:strVal val="#ppt_w"/>
                                          </p:val>
                                        </p:tav>
                                      </p:tavLst>
                                    </p:anim>
                                    <p:anim calcmode="lin" valueType="num">
                                      <p:cBhvr>
                                        <p:cTn id="12" dur="500" fill="hold"/>
                                        <p:tgtEl>
                                          <p:spTgt spid="6"/>
                                        </p:tgtEl>
                                        <p:attrNameLst>
                                          <p:attrName>ppt_h</p:attrName>
                                        </p:attrNameLst>
                                      </p:cBhvr>
                                      <p:tavLst>
                                        <p:tav tm="0">
                                          <p:val>
                                            <p:fltVal val="0"/>
                                          </p:val>
                                        </p:tav>
                                        <p:tav tm="100000">
                                          <p:val>
                                            <p:strVal val="#ppt_h"/>
                                          </p:val>
                                        </p:tav>
                                      </p:tavLst>
                                    </p:anim>
                                  </p:childTnLst>
                                </p:cTn>
                              </p:par>
                              <p:par>
                                <p:cTn id="13" presetID="53" presetClass="entr" presetSubtype="16" fill="hold" grpId="0" nodeType="withEffect">
                                  <p:stCondLst>
                                    <p:cond delay="0"/>
                                  </p:stCondLst>
                                  <p:childTnLst>
                                    <p:set>
                                      <p:cBhvr>
                                        <p:cTn id="14" dur="1" fill="hold">
                                          <p:stCondLst>
                                            <p:cond delay="0"/>
                                          </p:stCondLst>
                                        </p:cTn>
                                        <p:tgtEl>
                                          <p:spTgt spid="9"/>
                                        </p:tgtEl>
                                        <p:attrNameLst>
                                          <p:attrName>style.visibility</p:attrName>
                                        </p:attrNameLst>
                                      </p:cBhvr>
                                      <p:to>
                                        <p:strVal val="visible"/>
                                      </p:to>
                                    </p:set>
                                    <p:anim calcmode="lin" valueType="num">
                                      <p:cBhvr>
                                        <p:cTn id="15" dur="500" fill="hold"/>
                                        <p:tgtEl>
                                          <p:spTgt spid="9"/>
                                        </p:tgtEl>
                                        <p:attrNameLst>
                                          <p:attrName>ppt_w</p:attrName>
                                        </p:attrNameLst>
                                      </p:cBhvr>
                                      <p:tavLst>
                                        <p:tav tm="0">
                                          <p:val>
                                            <p:fltVal val="0"/>
                                          </p:val>
                                        </p:tav>
                                        <p:tav tm="100000">
                                          <p:val>
                                            <p:strVal val="#ppt_w"/>
                                          </p:val>
                                        </p:tav>
                                      </p:tavLst>
                                    </p:anim>
                                    <p:anim calcmode="lin" valueType="num">
                                      <p:cBhvr>
                                        <p:cTn id="16" dur="500" fill="hold"/>
                                        <p:tgtEl>
                                          <p:spTgt spid="9"/>
                                        </p:tgtEl>
                                        <p:attrNameLst>
                                          <p:attrName>ppt_h</p:attrName>
                                        </p:attrNameLst>
                                      </p:cBhvr>
                                      <p:tavLst>
                                        <p:tav tm="0">
                                          <p:val>
                                            <p:fltVal val="0"/>
                                          </p:val>
                                        </p:tav>
                                        <p:tav tm="100000">
                                          <p:val>
                                            <p:strVal val="#ppt_h"/>
                                          </p:val>
                                        </p:tav>
                                      </p:tavLst>
                                    </p:anim>
                                    <p:animEffect transition="in" filter="fade">
                                      <p:cBhvr>
                                        <p:cTn id="17" dur="500"/>
                                        <p:tgtEl>
                                          <p:spTgt spid="9"/>
                                        </p:tgtEl>
                                      </p:cBhvr>
                                    </p:animEffect>
                                  </p:childTnLst>
                                </p:cTn>
                              </p:par>
                              <p:par>
                                <p:cTn id="18" presetID="53" presetClass="entr" presetSubtype="16" fill="hold" grpId="0" nodeType="withEffect">
                                  <p:stCondLst>
                                    <p:cond delay="0"/>
                                  </p:stCondLst>
                                  <p:childTnLst>
                                    <p:set>
                                      <p:cBhvr>
                                        <p:cTn id="19" dur="1" fill="hold">
                                          <p:stCondLst>
                                            <p:cond delay="0"/>
                                          </p:stCondLst>
                                        </p:cTn>
                                        <p:tgtEl>
                                          <p:spTgt spid="8"/>
                                        </p:tgtEl>
                                        <p:attrNameLst>
                                          <p:attrName>style.visibility</p:attrName>
                                        </p:attrNameLst>
                                      </p:cBhvr>
                                      <p:to>
                                        <p:strVal val="visible"/>
                                      </p:to>
                                    </p:set>
                                    <p:anim calcmode="lin" valueType="num">
                                      <p:cBhvr>
                                        <p:cTn id="20" dur="500" fill="hold"/>
                                        <p:tgtEl>
                                          <p:spTgt spid="8"/>
                                        </p:tgtEl>
                                        <p:attrNameLst>
                                          <p:attrName>ppt_w</p:attrName>
                                        </p:attrNameLst>
                                      </p:cBhvr>
                                      <p:tavLst>
                                        <p:tav tm="0">
                                          <p:val>
                                            <p:fltVal val="0"/>
                                          </p:val>
                                        </p:tav>
                                        <p:tav tm="100000">
                                          <p:val>
                                            <p:strVal val="#ppt_w"/>
                                          </p:val>
                                        </p:tav>
                                      </p:tavLst>
                                    </p:anim>
                                    <p:anim calcmode="lin" valueType="num">
                                      <p:cBhvr>
                                        <p:cTn id="21" dur="500" fill="hold"/>
                                        <p:tgtEl>
                                          <p:spTgt spid="8"/>
                                        </p:tgtEl>
                                        <p:attrNameLst>
                                          <p:attrName>ppt_h</p:attrName>
                                        </p:attrNameLst>
                                      </p:cBhvr>
                                      <p:tavLst>
                                        <p:tav tm="0">
                                          <p:val>
                                            <p:fltVal val="0"/>
                                          </p:val>
                                        </p:tav>
                                        <p:tav tm="100000">
                                          <p:val>
                                            <p:strVal val="#ppt_h"/>
                                          </p:val>
                                        </p:tav>
                                      </p:tavLst>
                                    </p:anim>
                                    <p:animEffect transition="in" filter="fade">
                                      <p:cBhvr>
                                        <p:cTn id="22" dur="500"/>
                                        <p:tgtEl>
                                          <p:spTgt spid="8"/>
                                        </p:tgtEl>
                                      </p:cBhvr>
                                    </p:animEffect>
                                  </p:childTnLst>
                                </p:cTn>
                              </p:par>
                            </p:childTnLst>
                          </p:cTn>
                        </p:par>
                      </p:childTnLst>
                    </p:cTn>
                  </p:par>
                  <p:par>
                    <p:cTn id="23" fill="hold">
                      <p:stCondLst>
                        <p:cond delay="indefinite"/>
                      </p:stCondLst>
                      <p:childTnLst>
                        <p:par>
                          <p:cTn id="24" fill="hold">
                            <p:stCondLst>
                              <p:cond delay="0"/>
                            </p:stCondLst>
                            <p:childTnLst>
                              <p:par>
                                <p:cTn id="25" presetID="3" presetClass="entr" presetSubtype="10" fill="hold" grpId="0" nodeType="clickEffect">
                                  <p:stCondLst>
                                    <p:cond delay="0"/>
                                  </p:stCondLst>
                                  <p:childTnLst>
                                    <p:set>
                                      <p:cBhvr>
                                        <p:cTn id="26" dur="1" fill="hold">
                                          <p:stCondLst>
                                            <p:cond delay="0"/>
                                          </p:stCondLst>
                                        </p:cTn>
                                        <p:tgtEl>
                                          <p:spTgt spid="10"/>
                                        </p:tgtEl>
                                        <p:attrNameLst>
                                          <p:attrName>style.visibility</p:attrName>
                                        </p:attrNameLst>
                                      </p:cBhvr>
                                      <p:to>
                                        <p:strVal val="visible"/>
                                      </p:to>
                                    </p:set>
                                    <p:animEffect transition="in" filter="blinds(horizontal)">
                                      <p:cBhvr>
                                        <p:cTn id="27"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build="p"/>
      <p:bldP spid="8" grpId="0"/>
      <p:bldP spid="9" grpId="0"/>
      <p:bldP spid="10" grpId="0" animBg="1"/>
    </p:bldLst>
  </p:timing>
</p:sld>
</file>

<file path=ppt/slides/slide8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Box 4"/>
          <p:cNvSpPr txBox="1"/>
          <p:nvPr/>
        </p:nvSpPr>
        <p:spPr>
          <a:xfrm>
            <a:off x="609600" y="2897594"/>
            <a:ext cx="8460658" cy="446276"/>
          </a:xfrm>
          <a:prstGeom prst="rect">
            <a:avLst/>
          </a:prstGeom>
          <a:noFill/>
        </p:spPr>
        <p:txBody>
          <a:bodyPr wrap="square" rtlCol="0">
            <a:spAutoFit/>
          </a:bodyPr>
          <a:lstStyle/>
          <a:p>
            <a:pPr marL="579438" indent="-579438">
              <a:spcAft>
                <a:spcPct val="50000"/>
              </a:spcAft>
              <a:tabLst>
                <a:tab pos="1265238" algn="l"/>
                <a:tab pos="3717925" algn="l"/>
              </a:tabLst>
            </a:pPr>
            <a:r>
              <a:rPr lang="en-US" sz="2300" b="1" dirty="0" smtClean="0">
                <a:solidFill>
                  <a:prstClr val="black"/>
                </a:solidFill>
                <a:latin typeface="Times New Roman" pitchFamily="18" charset="0"/>
                <a:cs typeface="Times New Roman" pitchFamily="18" charset="0"/>
              </a:rPr>
              <a:t>8.</a:t>
            </a:r>
            <a:r>
              <a:rPr lang="en-US" sz="2300" dirty="0" smtClean="0">
                <a:solidFill>
                  <a:prstClr val="black"/>
                </a:solidFill>
                <a:latin typeface="Times New Roman" pitchFamily="18" charset="0"/>
                <a:cs typeface="Times New Roman" pitchFamily="18" charset="0"/>
              </a:rPr>
              <a:t>	(b)	</a:t>
            </a:r>
            <a:endParaRPr lang="en-US" sz="2400" dirty="0" smtClean="0">
              <a:solidFill>
                <a:srgbClr val="FF0000"/>
              </a:solidFill>
              <a:latin typeface="Times New Roman" pitchFamily="18" charset="0"/>
            </a:endParaRPr>
          </a:p>
        </p:txBody>
      </p:sp>
      <p:sp>
        <p:nvSpPr>
          <p:cNvPr id="7" name="TextBox 6"/>
          <p:cNvSpPr txBox="1"/>
          <p:nvPr/>
        </p:nvSpPr>
        <p:spPr>
          <a:xfrm>
            <a:off x="1926335" y="2894148"/>
            <a:ext cx="5911379" cy="800219"/>
          </a:xfrm>
          <a:prstGeom prst="rect">
            <a:avLst/>
          </a:prstGeom>
          <a:noFill/>
        </p:spPr>
        <p:txBody>
          <a:bodyPr wrap="square" rtlCol="0">
            <a:spAutoFit/>
          </a:bodyPr>
          <a:lstStyle/>
          <a:p>
            <a:pPr>
              <a:tabLst>
                <a:tab pos="350838" algn="l"/>
                <a:tab pos="566738" algn="l"/>
              </a:tabLst>
            </a:pPr>
            <a:r>
              <a:rPr lang="en-US" sz="2300" dirty="0" smtClean="0">
                <a:solidFill>
                  <a:prstClr val="black"/>
                </a:solidFill>
                <a:latin typeface="Times New Roman" pitchFamily="18" charset="0"/>
                <a:cs typeface="Times New Roman" pitchFamily="18" charset="0"/>
              </a:rPr>
              <a:t>A translation with                  maps </a:t>
            </a:r>
            <a:r>
              <a:rPr lang="en-US" sz="2300" i="1" dirty="0" smtClean="0">
                <a:solidFill>
                  <a:prstClr val="black"/>
                </a:solidFill>
                <a:latin typeface="Times New Roman" pitchFamily="18" charset="0"/>
                <a:cs typeface="Times New Roman" pitchFamily="18" charset="0"/>
              </a:rPr>
              <a:t>ABCD</a:t>
            </a:r>
            <a:br>
              <a:rPr lang="en-US" sz="2300" i="1" dirty="0" smtClean="0">
                <a:solidFill>
                  <a:prstClr val="black"/>
                </a:solidFill>
                <a:latin typeface="Times New Roman" pitchFamily="18" charset="0"/>
                <a:cs typeface="Times New Roman" pitchFamily="18" charset="0"/>
              </a:rPr>
            </a:br>
            <a:r>
              <a:rPr lang="pt-BR" sz="2300" dirty="0" smtClean="0">
                <a:solidFill>
                  <a:prstClr val="black"/>
                </a:solidFill>
                <a:latin typeface="Times New Roman" pitchFamily="18" charset="0"/>
                <a:cs typeface="Times New Roman" pitchFamily="18" charset="0"/>
              </a:rPr>
              <a:t>onto </a:t>
            </a:r>
            <a:r>
              <a:rPr lang="en-US" sz="2300" i="1" dirty="0" smtClean="0">
                <a:solidFill>
                  <a:prstClr val="black"/>
                </a:solidFill>
                <a:latin typeface="Times New Roman" pitchFamily="18" charset="0"/>
                <a:cs typeface="Times New Roman" pitchFamily="18" charset="0"/>
              </a:rPr>
              <a:t>A′B′C′D′</a:t>
            </a:r>
            <a:r>
              <a:rPr lang="pt-BR" sz="2300" dirty="0" smtClean="0">
                <a:solidFill>
                  <a:prstClr val="black"/>
                </a:solidFill>
                <a:latin typeface="Times New Roman" pitchFamily="18" charset="0"/>
                <a:cs typeface="Times New Roman" pitchFamily="18" charset="0"/>
              </a:rPr>
              <a:t>.</a:t>
            </a:r>
            <a:endParaRPr lang="en-US" sz="2300" dirty="0">
              <a:solidFill>
                <a:srgbClr val="FF0000"/>
              </a:solidFill>
              <a:latin typeface="Times New Roman" pitchFamily="18" charset="0"/>
              <a:cs typeface="Times New Roman" pitchFamily="18" charset="0"/>
            </a:endParaRPr>
          </a:p>
        </p:txBody>
      </p:sp>
      <p:pic>
        <p:nvPicPr>
          <p:cNvPr id="4099" name="Picture 3" descr="Z:\CARRIBEAN\MATHEMATICS_VOL-1_PPT_DESIGN\Incoming\Volume_01\Equations\Revision_Exam_4_Paper_2\New.wmf"/>
          <p:cNvPicPr>
            <a:picLocks noChangeAspect="1" noChangeArrowheads="1"/>
          </p:cNvPicPr>
          <p:nvPr/>
        </p:nvPicPr>
        <p:blipFill>
          <a:blip r:embed="rId2" cstate="print"/>
          <a:srcRect/>
          <a:stretch>
            <a:fillRect/>
          </a:stretch>
        </p:blipFill>
        <p:spPr bwMode="auto">
          <a:xfrm>
            <a:off x="4248368" y="2758966"/>
            <a:ext cx="1054100" cy="838200"/>
          </a:xfrm>
          <a:prstGeom prst="rect">
            <a:avLst/>
          </a:prstGeom>
          <a:noFill/>
        </p:spPr>
      </p:pic>
      <p:sp>
        <p:nvSpPr>
          <p:cNvPr id="6" name="TextBox 5"/>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4 Paper 2</a:t>
            </a:r>
          </a:p>
        </p:txBody>
      </p:sp>
    </p:spTree>
    <p:extLst>
      <p:ext uri="{BB962C8B-B14F-4D97-AF65-F5344CB8AC3E}">
        <p14:creationId xmlns:p14="http://schemas.microsoft.com/office/powerpoint/2010/main" xmlns="" val="2823155559"/>
      </p:ext>
    </p:extLst>
  </p:cSld>
  <p:clrMapOvr>
    <a:masterClrMapping/>
  </p:clrMapOvr>
  <p:transition spd="slow">
    <p:strips dir="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p:cTn id="7" dur="500" fill="hold"/>
                                        <p:tgtEl>
                                          <p:spTgt spid="5"/>
                                        </p:tgtEl>
                                        <p:attrNameLst>
                                          <p:attrName>ppt_w</p:attrName>
                                        </p:attrNameLst>
                                      </p:cBhvr>
                                      <p:tavLst>
                                        <p:tav tm="0">
                                          <p:val>
                                            <p:fltVal val="0"/>
                                          </p:val>
                                        </p:tav>
                                        <p:tav tm="100000">
                                          <p:val>
                                            <p:strVal val="#ppt_w"/>
                                          </p:val>
                                        </p:tav>
                                      </p:tavLst>
                                    </p:anim>
                                    <p:anim calcmode="lin" valueType="num">
                                      <p:cBhvr>
                                        <p:cTn id="8" dur="500" fill="hold"/>
                                        <p:tgtEl>
                                          <p:spTgt spid="5"/>
                                        </p:tgtEl>
                                        <p:attrNameLst>
                                          <p:attrName>ppt_h</p:attrName>
                                        </p:attrNameLst>
                                      </p:cBhvr>
                                      <p:tavLst>
                                        <p:tav tm="0">
                                          <p:val>
                                            <p:fltVal val="0"/>
                                          </p:val>
                                        </p:tav>
                                        <p:tav tm="100000">
                                          <p:val>
                                            <p:strVal val="#ppt_h"/>
                                          </p:val>
                                        </p:tav>
                                      </p:tavLst>
                                    </p:anim>
                                    <p:animEffect transition="in" filter="fade">
                                      <p:cBhvr>
                                        <p:cTn id="9" dur="500"/>
                                        <p:tgtEl>
                                          <p:spTgt spid="5"/>
                                        </p:tgtEl>
                                      </p:cBhvr>
                                    </p:animEffect>
                                  </p:childTnLst>
                                </p:cTn>
                              </p:par>
                              <p:par>
                                <p:cTn id="10" presetID="23" presetClass="entr" presetSubtype="16" fill="hold" grpId="0" nodeType="withEffect">
                                  <p:stCondLst>
                                    <p:cond delay="0"/>
                                  </p:stCondLst>
                                  <p:childTnLst>
                                    <p:set>
                                      <p:cBhvr>
                                        <p:cTn id="11" dur="1" fill="hold">
                                          <p:stCondLst>
                                            <p:cond delay="0"/>
                                          </p:stCondLst>
                                        </p:cTn>
                                        <p:tgtEl>
                                          <p:spTgt spid="7"/>
                                        </p:tgtEl>
                                        <p:attrNameLst>
                                          <p:attrName>style.visibility</p:attrName>
                                        </p:attrNameLst>
                                      </p:cBhvr>
                                      <p:to>
                                        <p:strVal val="visible"/>
                                      </p:to>
                                    </p:set>
                                    <p:anim calcmode="lin" valueType="num">
                                      <p:cBhvr>
                                        <p:cTn id="12" dur="500" fill="hold"/>
                                        <p:tgtEl>
                                          <p:spTgt spid="7"/>
                                        </p:tgtEl>
                                        <p:attrNameLst>
                                          <p:attrName>ppt_w</p:attrName>
                                        </p:attrNameLst>
                                      </p:cBhvr>
                                      <p:tavLst>
                                        <p:tav tm="0">
                                          <p:val>
                                            <p:fltVal val="0"/>
                                          </p:val>
                                        </p:tav>
                                        <p:tav tm="100000">
                                          <p:val>
                                            <p:strVal val="#ppt_w"/>
                                          </p:val>
                                        </p:tav>
                                      </p:tavLst>
                                    </p:anim>
                                    <p:anim calcmode="lin" valueType="num">
                                      <p:cBhvr>
                                        <p:cTn id="13" dur="500" fill="hold"/>
                                        <p:tgtEl>
                                          <p:spTgt spid="7"/>
                                        </p:tgtEl>
                                        <p:attrNameLst>
                                          <p:attrName>ppt_h</p:attrName>
                                        </p:attrNameLst>
                                      </p:cBhvr>
                                      <p:tavLst>
                                        <p:tav tm="0">
                                          <p:val>
                                            <p:fltVal val="0"/>
                                          </p:val>
                                        </p:tav>
                                        <p:tav tm="100000">
                                          <p:val>
                                            <p:strVal val="#ppt_h"/>
                                          </p:val>
                                        </p:tav>
                                      </p:tavLst>
                                    </p:anim>
                                  </p:childTnLst>
                                </p:cTn>
                              </p:par>
                              <p:par>
                                <p:cTn id="14" presetID="23" presetClass="entr" presetSubtype="16" fill="hold" nodeType="withEffect">
                                  <p:stCondLst>
                                    <p:cond delay="0"/>
                                  </p:stCondLst>
                                  <p:childTnLst>
                                    <p:set>
                                      <p:cBhvr>
                                        <p:cTn id="15" dur="1" fill="hold">
                                          <p:stCondLst>
                                            <p:cond delay="0"/>
                                          </p:stCondLst>
                                        </p:cTn>
                                        <p:tgtEl>
                                          <p:spTgt spid="4099"/>
                                        </p:tgtEl>
                                        <p:attrNameLst>
                                          <p:attrName>style.visibility</p:attrName>
                                        </p:attrNameLst>
                                      </p:cBhvr>
                                      <p:to>
                                        <p:strVal val="visible"/>
                                      </p:to>
                                    </p:set>
                                    <p:anim calcmode="lin" valueType="num">
                                      <p:cBhvr>
                                        <p:cTn id="16" dur="500" fill="hold"/>
                                        <p:tgtEl>
                                          <p:spTgt spid="4099"/>
                                        </p:tgtEl>
                                        <p:attrNameLst>
                                          <p:attrName>ppt_w</p:attrName>
                                        </p:attrNameLst>
                                      </p:cBhvr>
                                      <p:tavLst>
                                        <p:tav tm="0">
                                          <p:val>
                                            <p:fltVal val="0"/>
                                          </p:val>
                                        </p:tav>
                                        <p:tav tm="100000">
                                          <p:val>
                                            <p:strVal val="#ppt_w"/>
                                          </p:val>
                                        </p:tav>
                                      </p:tavLst>
                                    </p:anim>
                                    <p:anim calcmode="lin" valueType="num">
                                      <p:cBhvr>
                                        <p:cTn id="17" dur="500" fill="hold"/>
                                        <p:tgtEl>
                                          <p:spTgt spid="4099"/>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7" grpId="0"/>
    </p:bldLst>
  </p:timing>
</p:sld>
</file>

<file path=ppt/slides/slide8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Content Placeholder 10"/>
          <p:cNvSpPr>
            <a:spLocks noGrp="1"/>
          </p:cNvSpPr>
          <p:nvPr>
            <p:ph sz="quarter" idx="13"/>
          </p:nvPr>
        </p:nvSpPr>
        <p:spPr>
          <a:xfrm>
            <a:off x="609600" y="2490895"/>
            <a:ext cx="6279931" cy="800219"/>
          </a:xfrm>
        </p:spPr>
        <p:txBody>
          <a:bodyPr wrap="square">
            <a:spAutoFit/>
          </a:bodyPr>
          <a:lstStyle/>
          <a:p>
            <a:pPr marL="457200" indent="-457200">
              <a:spcBef>
                <a:spcPct val="0"/>
              </a:spcBef>
              <a:buFontTx/>
              <a:buNone/>
              <a:tabLst>
                <a:tab pos="974725" algn="l"/>
                <a:tab pos="1036638" algn="l"/>
                <a:tab pos="3913188" algn="l"/>
              </a:tabLst>
            </a:pPr>
            <a:r>
              <a:rPr lang="en-US" sz="2300" b="1" dirty="0" smtClean="0">
                <a:solidFill>
                  <a:schemeClr val="tx1"/>
                </a:solidFill>
                <a:latin typeface="Times New Roman" pitchFamily="18" charset="0"/>
                <a:cs typeface="Times New Roman" pitchFamily="18" charset="0"/>
              </a:rPr>
              <a:t>8.</a:t>
            </a:r>
            <a:r>
              <a:rPr lang="en-US" sz="2300" dirty="0" smtClean="0">
                <a:solidFill>
                  <a:schemeClr val="tx1"/>
                </a:solidFill>
                <a:latin typeface="Times New Roman" pitchFamily="18" charset="0"/>
                <a:cs typeface="Times New Roman" pitchFamily="18" charset="0"/>
              </a:rPr>
              <a:t>	The graph below shows rectangle </a:t>
            </a:r>
            <a:r>
              <a:rPr lang="en-US" sz="2300" i="1" dirty="0" smtClean="0">
                <a:solidFill>
                  <a:schemeClr val="tx1"/>
                </a:solidFill>
                <a:latin typeface="Times New Roman" pitchFamily="18" charset="0"/>
                <a:cs typeface="Times New Roman" pitchFamily="18" charset="0"/>
              </a:rPr>
              <a:t>ABCD</a:t>
            </a:r>
            <a:r>
              <a:rPr lang="en-US" sz="2300" dirty="0" smtClean="0">
                <a:solidFill>
                  <a:schemeClr val="tx1"/>
                </a:solidFill>
                <a:latin typeface="Times New Roman" pitchFamily="18" charset="0"/>
                <a:cs typeface="Times New Roman" pitchFamily="18" charset="0"/>
              </a:rPr>
              <a:t> and its image </a:t>
            </a:r>
            <a:r>
              <a:rPr lang="en-US" sz="2300" i="1" dirty="0" smtClean="0">
                <a:solidFill>
                  <a:schemeClr val="tx1"/>
                </a:solidFill>
                <a:latin typeface="Times New Roman" pitchFamily="18" charset="0"/>
                <a:cs typeface="Times New Roman" pitchFamily="18" charset="0"/>
              </a:rPr>
              <a:t>A′B′C′D′</a:t>
            </a:r>
            <a:r>
              <a:rPr lang="en-US" sz="2300" dirty="0" smtClean="0">
                <a:solidFill>
                  <a:schemeClr val="tx1"/>
                </a:solidFill>
                <a:latin typeface="Times New Roman" pitchFamily="18" charset="0"/>
                <a:cs typeface="Times New Roman" pitchFamily="18" charset="0"/>
              </a:rPr>
              <a:t>.</a:t>
            </a:r>
          </a:p>
        </p:txBody>
      </p:sp>
      <p:pic>
        <p:nvPicPr>
          <p:cNvPr id="6" name="Picture 2"/>
          <p:cNvPicPr>
            <a:picLocks noChangeAspect="1" noChangeArrowheads="1"/>
          </p:cNvPicPr>
          <p:nvPr/>
        </p:nvPicPr>
        <p:blipFill>
          <a:blip r:embed="rId2" cstate="print"/>
          <a:srcRect/>
          <a:stretch>
            <a:fillRect/>
          </a:stretch>
        </p:blipFill>
        <p:spPr bwMode="auto">
          <a:xfrm>
            <a:off x="2514600" y="3195558"/>
            <a:ext cx="3296126" cy="3600450"/>
          </a:xfrm>
          <a:prstGeom prst="rect">
            <a:avLst/>
          </a:prstGeom>
          <a:noFill/>
          <a:ln w="9525">
            <a:noFill/>
            <a:miter lim="800000"/>
            <a:headEnd/>
            <a:tailEnd/>
          </a:ln>
          <a:effectLst/>
        </p:spPr>
      </p:pic>
      <p:sp>
        <p:nvSpPr>
          <p:cNvPr id="7" name="TextBox 6"/>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4 Paper 2</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anim calcmode="lin" valueType="num">
                                      <p:cBhvr>
                                        <p:cTn id="7" dur="500" fill="hold"/>
                                        <p:tgtEl>
                                          <p:spTgt spid="5">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5">
                                            <p:txEl>
                                              <p:pRg st="0" end="0"/>
                                            </p:txEl>
                                          </p:spTgt>
                                        </p:tgtEl>
                                        <p:attrNameLst>
                                          <p:attrName>ppt_h</p:attrName>
                                        </p:attrNameLst>
                                      </p:cBhvr>
                                      <p:tavLst>
                                        <p:tav tm="0">
                                          <p:val>
                                            <p:fltVal val="0"/>
                                          </p:val>
                                        </p:tav>
                                        <p:tav tm="100000">
                                          <p:val>
                                            <p:strVal val="#ppt_h"/>
                                          </p:val>
                                        </p:tav>
                                      </p:tavLst>
                                    </p:anim>
                                  </p:childTnLst>
                                </p:cTn>
                              </p:par>
                              <p:par>
                                <p:cTn id="9" presetID="23" presetClass="entr" presetSubtype="16" fill="hold" nodeType="withEffect">
                                  <p:stCondLst>
                                    <p:cond delay="0"/>
                                  </p:stCondLst>
                                  <p:childTnLst>
                                    <p:set>
                                      <p:cBhvr>
                                        <p:cTn id="10" dur="1" fill="hold">
                                          <p:stCondLst>
                                            <p:cond delay="0"/>
                                          </p:stCondLst>
                                        </p:cTn>
                                        <p:tgtEl>
                                          <p:spTgt spid="6"/>
                                        </p:tgtEl>
                                        <p:attrNameLst>
                                          <p:attrName>style.visibility</p:attrName>
                                        </p:attrNameLst>
                                      </p:cBhvr>
                                      <p:to>
                                        <p:strVal val="visible"/>
                                      </p:to>
                                    </p:set>
                                    <p:anim calcmode="lin" valueType="num">
                                      <p:cBhvr>
                                        <p:cTn id="11" dur="500" fill="hold"/>
                                        <p:tgtEl>
                                          <p:spTgt spid="6"/>
                                        </p:tgtEl>
                                        <p:attrNameLst>
                                          <p:attrName>ppt_w</p:attrName>
                                        </p:attrNameLst>
                                      </p:cBhvr>
                                      <p:tavLst>
                                        <p:tav tm="0">
                                          <p:val>
                                            <p:fltVal val="0"/>
                                          </p:val>
                                        </p:tav>
                                        <p:tav tm="100000">
                                          <p:val>
                                            <p:strVal val="#ppt_w"/>
                                          </p:val>
                                        </p:tav>
                                      </p:tavLst>
                                    </p:anim>
                                    <p:anim calcmode="lin" valueType="num">
                                      <p:cBhvr>
                                        <p:cTn id="12" dur="500" fill="hold"/>
                                        <p:tgtEl>
                                          <p:spTgt spid="6"/>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build="p"/>
    </p:bldLst>
  </p:timing>
</p:sld>
</file>

<file path=ppt/slides/slide8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Content Placeholder 10"/>
          <p:cNvSpPr>
            <a:spLocks noGrp="1"/>
          </p:cNvSpPr>
          <p:nvPr>
            <p:ph sz="quarter" idx="13"/>
          </p:nvPr>
        </p:nvSpPr>
        <p:spPr>
          <a:xfrm>
            <a:off x="609600" y="2296924"/>
            <a:ext cx="8040914" cy="446276"/>
          </a:xfrm>
        </p:spPr>
        <p:txBody>
          <a:bodyPr wrap="square">
            <a:spAutoFit/>
          </a:bodyPr>
          <a:lstStyle/>
          <a:p>
            <a:pPr marL="457200" indent="-457200">
              <a:spcBef>
                <a:spcPct val="0"/>
              </a:spcBef>
              <a:buFontTx/>
              <a:buNone/>
              <a:tabLst>
                <a:tab pos="974725" algn="l"/>
                <a:tab pos="1036638" algn="l"/>
                <a:tab pos="3913188" algn="l"/>
              </a:tabLst>
            </a:pPr>
            <a:r>
              <a:rPr lang="en-US" sz="1800" b="1" dirty="0" smtClean="0">
                <a:solidFill>
                  <a:schemeClr val="tx1"/>
                </a:solidFill>
                <a:latin typeface="Times New Roman" pitchFamily="18" charset="0"/>
                <a:cs typeface="Times New Roman" pitchFamily="18" charset="0"/>
              </a:rPr>
              <a:t>8.</a:t>
            </a:r>
            <a:r>
              <a:rPr lang="en-US" sz="2300" dirty="0" smtClean="0">
                <a:solidFill>
                  <a:schemeClr val="tx1"/>
                </a:solidFill>
                <a:latin typeface="Times New Roman" pitchFamily="18" charset="0"/>
                <a:cs typeface="Times New Roman" pitchFamily="18" charset="0"/>
              </a:rPr>
              <a:t>		</a:t>
            </a:r>
          </a:p>
        </p:txBody>
      </p:sp>
      <p:pic>
        <p:nvPicPr>
          <p:cNvPr id="6" name="Picture 2"/>
          <p:cNvPicPr>
            <a:picLocks noChangeAspect="1" noChangeArrowheads="1"/>
          </p:cNvPicPr>
          <p:nvPr/>
        </p:nvPicPr>
        <p:blipFill>
          <a:blip r:embed="rId2" cstate="print"/>
          <a:srcRect/>
          <a:stretch>
            <a:fillRect/>
          </a:stretch>
        </p:blipFill>
        <p:spPr bwMode="auto">
          <a:xfrm>
            <a:off x="1600200" y="2359281"/>
            <a:ext cx="3401568" cy="3404340"/>
          </a:xfrm>
          <a:prstGeom prst="rect">
            <a:avLst/>
          </a:prstGeom>
          <a:noFill/>
          <a:ln w="9525">
            <a:noFill/>
            <a:miter lim="800000"/>
            <a:headEnd/>
            <a:tailEnd/>
          </a:ln>
          <a:effectLst/>
        </p:spPr>
      </p:pic>
      <p:sp>
        <p:nvSpPr>
          <p:cNvPr id="7" name="TextBox 6"/>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4 Paper 2</a:t>
            </a:r>
          </a:p>
        </p:txBody>
      </p:sp>
      <p:sp>
        <p:nvSpPr>
          <p:cNvPr id="8" name="TextBox 7"/>
          <p:cNvSpPr txBox="1"/>
          <p:nvPr/>
        </p:nvSpPr>
        <p:spPr>
          <a:xfrm>
            <a:off x="223345" y="5894290"/>
            <a:ext cx="7320455" cy="923330"/>
          </a:xfrm>
          <a:prstGeom prst="rect">
            <a:avLst/>
          </a:prstGeom>
          <a:noFill/>
        </p:spPr>
        <p:txBody>
          <a:bodyPr wrap="square" rtlCol="0">
            <a:spAutoFit/>
          </a:bodyPr>
          <a:lstStyle/>
          <a:p>
            <a:pPr marL="579438" indent="-579438">
              <a:spcAft>
                <a:spcPct val="50000"/>
              </a:spcAft>
              <a:tabLst>
                <a:tab pos="1265238" algn="l"/>
                <a:tab pos="3717925" algn="l"/>
              </a:tabLst>
            </a:pPr>
            <a:r>
              <a:rPr lang="en-US" dirty="0" smtClean="0">
                <a:solidFill>
                  <a:prstClr val="black"/>
                </a:solidFill>
                <a:latin typeface="Times New Roman" pitchFamily="18" charset="0"/>
                <a:cs typeface="Times New Roman" pitchFamily="18" charset="0"/>
              </a:rPr>
              <a:t>	(c)	Draw and label </a:t>
            </a:r>
            <a:r>
              <a:rPr lang="en-US" i="1" dirty="0" smtClean="0">
                <a:solidFill>
                  <a:prstClr val="black"/>
                </a:solidFill>
                <a:latin typeface="Times New Roman" pitchFamily="18" charset="0"/>
                <a:cs typeface="Times New Roman" pitchFamily="18" charset="0"/>
              </a:rPr>
              <a:t>A″B″C″D″</a:t>
            </a:r>
            <a:r>
              <a:rPr lang="en-US" dirty="0" smtClean="0">
                <a:solidFill>
                  <a:prstClr val="black"/>
                </a:solidFill>
                <a:latin typeface="Times New Roman" pitchFamily="18" charset="0"/>
                <a:cs typeface="Times New Roman" pitchFamily="18" charset="0"/>
              </a:rPr>
              <a:t>, the image </a:t>
            </a:r>
            <a:br>
              <a:rPr lang="en-US" dirty="0" smtClean="0">
                <a:solidFill>
                  <a:prstClr val="black"/>
                </a:solidFill>
                <a:latin typeface="Times New Roman" pitchFamily="18" charset="0"/>
                <a:cs typeface="Times New Roman" pitchFamily="18" charset="0"/>
              </a:rPr>
            </a:br>
            <a:r>
              <a:rPr lang="en-US" dirty="0" smtClean="0">
                <a:solidFill>
                  <a:prstClr val="black"/>
                </a:solidFill>
                <a:latin typeface="Times New Roman" pitchFamily="18" charset="0"/>
                <a:cs typeface="Times New Roman" pitchFamily="18" charset="0"/>
              </a:rPr>
              <a:t>            of </a:t>
            </a:r>
            <a:r>
              <a:rPr lang="en-US" i="1" dirty="0" smtClean="0">
                <a:solidFill>
                  <a:prstClr val="black"/>
                </a:solidFill>
                <a:latin typeface="Times New Roman" pitchFamily="18" charset="0"/>
                <a:cs typeface="Times New Roman" pitchFamily="18" charset="0"/>
              </a:rPr>
              <a:t>A′B′C′D′</a:t>
            </a:r>
            <a:r>
              <a:rPr lang="en-US" dirty="0" smtClean="0">
                <a:solidFill>
                  <a:prstClr val="black"/>
                </a:solidFill>
                <a:latin typeface="Times New Roman" pitchFamily="18" charset="0"/>
                <a:cs typeface="Times New Roman" pitchFamily="18" charset="0"/>
              </a:rPr>
              <a:t>, after a reflection in the </a:t>
            </a:r>
            <a:br>
              <a:rPr lang="en-US" dirty="0" smtClean="0">
                <a:solidFill>
                  <a:prstClr val="black"/>
                </a:solidFill>
                <a:latin typeface="Times New Roman" pitchFamily="18" charset="0"/>
                <a:cs typeface="Times New Roman" pitchFamily="18" charset="0"/>
              </a:rPr>
            </a:br>
            <a:r>
              <a:rPr lang="en-US" dirty="0" smtClean="0">
                <a:solidFill>
                  <a:prstClr val="black"/>
                </a:solidFill>
                <a:latin typeface="Times New Roman" pitchFamily="18" charset="0"/>
                <a:cs typeface="Times New Roman" pitchFamily="18" charset="0"/>
              </a:rPr>
              <a:t>            line </a:t>
            </a:r>
            <a:r>
              <a:rPr lang="en-US" i="1" dirty="0" smtClean="0">
                <a:solidFill>
                  <a:prstClr val="black"/>
                </a:solidFill>
                <a:latin typeface="Times New Roman" pitchFamily="18" charset="0"/>
                <a:cs typeface="Times New Roman" pitchFamily="18" charset="0"/>
              </a:rPr>
              <a:t>x</a:t>
            </a:r>
            <a:r>
              <a:rPr lang="en-US" dirty="0" smtClean="0">
                <a:solidFill>
                  <a:prstClr val="black"/>
                </a:solidFill>
                <a:latin typeface="Times New Roman" pitchFamily="18" charset="0"/>
                <a:cs typeface="Times New Roman" pitchFamily="18" charset="0"/>
              </a:rPr>
              <a:t> = 2.</a:t>
            </a:r>
            <a:endParaRPr lang="en-US" dirty="0" smtClean="0">
              <a:solidFill>
                <a:srgbClr val="FF0000"/>
              </a:solidFill>
              <a:latin typeface="Times New Roman" pitchFamily="18" charset="0"/>
            </a:endParaRPr>
          </a:p>
        </p:txBody>
      </p:sp>
      <p:sp>
        <p:nvSpPr>
          <p:cNvPr id="9" name="Notched Right Arrow 8"/>
          <p:cNvSpPr/>
          <p:nvPr/>
        </p:nvSpPr>
        <p:spPr>
          <a:xfrm>
            <a:off x="7010400" y="6019800"/>
            <a:ext cx="1934715" cy="685800"/>
          </a:xfrm>
          <a:prstGeom prst="notchedRightArrow">
            <a:avLst/>
          </a:prstGeom>
          <a:blipFill>
            <a:blip r:embed="rId3" cstate="prin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ANSWER</a:t>
            </a:r>
            <a:endParaRPr lang="en-US" sz="2000" b="1" dirty="0">
              <a:latin typeface="Times New Roman" pitchFamily="18" charset="0"/>
              <a:cs typeface="Times New Roman" pitchFamily="18" charset="0"/>
            </a:endParaRPr>
          </a:p>
        </p:txBody>
      </p:sp>
      <p:sp>
        <p:nvSpPr>
          <p:cNvPr id="10" name="Rectangle 9"/>
          <p:cNvSpPr/>
          <p:nvPr/>
        </p:nvSpPr>
        <p:spPr>
          <a:xfrm>
            <a:off x="5132295" y="6167720"/>
            <a:ext cx="1789561" cy="646331"/>
          </a:xfrm>
          <a:prstGeom prst="rect">
            <a:avLst/>
          </a:prstGeom>
        </p:spPr>
        <p:txBody>
          <a:bodyPr wrap="square" anchor="t" anchorCtr="1">
            <a:spAutoFit/>
          </a:bodyPr>
          <a:lstStyle/>
          <a:p>
            <a:pPr indent="-4800600" algn="r">
              <a:buFontTx/>
              <a:buNone/>
            </a:pPr>
            <a:r>
              <a:rPr lang="en-US" dirty="0" smtClean="0">
                <a:latin typeface="Times New Roman" pitchFamily="18" charset="0"/>
                <a:cs typeface="Times New Roman" pitchFamily="18" charset="0"/>
              </a:rPr>
              <a:t>(5 </a:t>
            </a:r>
            <a:r>
              <a:rPr lang="en-US" dirty="0">
                <a:latin typeface="Times New Roman" pitchFamily="18" charset="0"/>
                <a:cs typeface="Times New Roman" pitchFamily="18" charset="0"/>
              </a:rPr>
              <a:t>marks</a:t>
            </a:r>
            <a:r>
              <a:rPr lang="en-US" dirty="0" smtClean="0">
                <a:latin typeface="Times New Roman" pitchFamily="18" charset="0"/>
                <a:cs typeface="Times New Roman" pitchFamily="18" charset="0"/>
              </a:rPr>
              <a:t>)</a:t>
            </a:r>
            <a:br>
              <a:rPr lang="en-US" dirty="0" smtClean="0">
                <a:latin typeface="Times New Roman" pitchFamily="18" charset="0"/>
                <a:cs typeface="Times New Roman" pitchFamily="18" charset="0"/>
              </a:rPr>
            </a:br>
            <a:r>
              <a:rPr lang="en-US" dirty="0" smtClean="0">
                <a:latin typeface="Times New Roman" pitchFamily="18" charset="0"/>
                <a:cs typeface="Times New Roman" pitchFamily="18" charset="0"/>
              </a:rPr>
              <a:t>Total 10 marks</a:t>
            </a:r>
            <a:endParaRPr lang="en-US" dirty="0">
              <a:latin typeface="Times New Roman" pitchFamily="18" charset="0"/>
              <a:cs typeface="Times New Roman" pitchFamily="18"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with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anim calcmode="lin" valueType="num">
                                      <p:cBhvr>
                                        <p:cTn id="7" dur="500" fill="hold"/>
                                        <p:tgtEl>
                                          <p:spTgt spid="5">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5">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5">
                                            <p:txEl>
                                              <p:pRg st="0" end="0"/>
                                            </p:txEl>
                                          </p:spTgt>
                                        </p:tgtEl>
                                      </p:cBhvr>
                                    </p:animEffect>
                                  </p:childTnLst>
                                </p:cTn>
                              </p:par>
                              <p:par>
                                <p:cTn id="10" presetID="53" presetClass="entr" presetSubtype="0" fill="hold" nodeType="withEffect">
                                  <p:stCondLst>
                                    <p:cond delay="0"/>
                                  </p:stCondLst>
                                  <p:childTnLst>
                                    <p:set>
                                      <p:cBhvr>
                                        <p:cTn id="11" dur="1" fill="hold">
                                          <p:stCondLst>
                                            <p:cond delay="0"/>
                                          </p:stCondLst>
                                        </p:cTn>
                                        <p:tgtEl>
                                          <p:spTgt spid="6"/>
                                        </p:tgtEl>
                                        <p:attrNameLst>
                                          <p:attrName>style.visibility</p:attrName>
                                        </p:attrNameLst>
                                      </p:cBhvr>
                                      <p:to>
                                        <p:strVal val="visible"/>
                                      </p:to>
                                    </p:set>
                                    <p:anim calcmode="lin" valueType="num">
                                      <p:cBhvr>
                                        <p:cTn id="12" dur="500" fill="hold"/>
                                        <p:tgtEl>
                                          <p:spTgt spid="6"/>
                                        </p:tgtEl>
                                        <p:attrNameLst>
                                          <p:attrName>ppt_w</p:attrName>
                                        </p:attrNameLst>
                                      </p:cBhvr>
                                      <p:tavLst>
                                        <p:tav tm="0">
                                          <p:val>
                                            <p:fltVal val="0"/>
                                          </p:val>
                                        </p:tav>
                                        <p:tav tm="100000">
                                          <p:val>
                                            <p:strVal val="#ppt_w"/>
                                          </p:val>
                                        </p:tav>
                                      </p:tavLst>
                                    </p:anim>
                                    <p:anim calcmode="lin" valueType="num">
                                      <p:cBhvr>
                                        <p:cTn id="13" dur="500" fill="hold"/>
                                        <p:tgtEl>
                                          <p:spTgt spid="6"/>
                                        </p:tgtEl>
                                        <p:attrNameLst>
                                          <p:attrName>ppt_h</p:attrName>
                                        </p:attrNameLst>
                                      </p:cBhvr>
                                      <p:tavLst>
                                        <p:tav tm="0">
                                          <p:val>
                                            <p:fltVal val="0"/>
                                          </p:val>
                                        </p:tav>
                                        <p:tav tm="100000">
                                          <p:val>
                                            <p:strVal val="#ppt_h"/>
                                          </p:val>
                                        </p:tav>
                                      </p:tavLst>
                                    </p:anim>
                                    <p:animEffect transition="in" filter="fade">
                                      <p:cBhvr>
                                        <p:cTn id="14" dur="500"/>
                                        <p:tgtEl>
                                          <p:spTgt spid="6"/>
                                        </p:tgtEl>
                                      </p:cBhvr>
                                    </p:animEffect>
                                  </p:childTnLst>
                                </p:cTn>
                              </p:par>
                              <p:par>
                                <p:cTn id="15" presetID="53" presetClass="entr" presetSubtype="0" fill="hold" grpId="0" nodeType="withEffect">
                                  <p:stCondLst>
                                    <p:cond delay="0"/>
                                  </p:stCondLst>
                                  <p:childTnLst>
                                    <p:set>
                                      <p:cBhvr>
                                        <p:cTn id="16" dur="1" fill="hold">
                                          <p:stCondLst>
                                            <p:cond delay="0"/>
                                          </p:stCondLst>
                                        </p:cTn>
                                        <p:tgtEl>
                                          <p:spTgt spid="10"/>
                                        </p:tgtEl>
                                        <p:attrNameLst>
                                          <p:attrName>style.visibility</p:attrName>
                                        </p:attrNameLst>
                                      </p:cBhvr>
                                      <p:to>
                                        <p:strVal val="visible"/>
                                      </p:to>
                                    </p:set>
                                    <p:anim calcmode="lin" valueType="num">
                                      <p:cBhvr>
                                        <p:cTn id="17" dur="500" fill="hold"/>
                                        <p:tgtEl>
                                          <p:spTgt spid="10"/>
                                        </p:tgtEl>
                                        <p:attrNameLst>
                                          <p:attrName>ppt_w</p:attrName>
                                        </p:attrNameLst>
                                      </p:cBhvr>
                                      <p:tavLst>
                                        <p:tav tm="0">
                                          <p:val>
                                            <p:fltVal val="0"/>
                                          </p:val>
                                        </p:tav>
                                        <p:tav tm="100000">
                                          <p:val>
                                            <p:strVal val="#ppt_w"/>
                                          </p:val>
                                        </p:tav>
                                      </p:tavLst>
                                    </p:anim>
                                    <p:anim calcmode="lin" valueType="num">
                                      <p:cBhvr>
                                        <p:cTn id="18" dur="500" fill="hold"/>
                                        <p:tgtEl>
                                          <p:spTgt spid="10"/>
                                        </p:tgtEl>
                                        <p:attrNameLst>
                                          <p:attrName>ppt_h</p:attrName>
                                        </p:attrNameLst>
                                      </p:cBhvr>
                                      <p:tavLst>
                                        <p:tav tm="0">
                                          <p:val>
                                            <p:fltVal val="0"/>
                                          </p:val>
                                        </p:tav>
                                        <p:tav tm="100000">
                                          <p:val>
                                            <p:strVal val="#ppt_h"/>
                                          </p:val>
                                        </p:tav>
                                      </p:tavLst>
                                    </p:anim>
                                    <p:animEffect transition="in" filter="fade">
                                      <p:cBhvr>
                                        <p:cTn id="19" dur="500"/>
                                        <p:tgtEl>
                                          <p:spTgt spid="10"/>
                                        </p:tgtEl>
                                      </p:cBhvr>
                                    </p:animEffect>
                                  </p:childTnLst>
                                </p:cTn>
                              </p:par>
                            </p:childTnLst>
                          </p:cTn>
                        </p:par>
                      </p:childTnLst>
                    </p:cTn>
                  </p:par>
                  <p:par>
                    <p:cTn id="20" fill="hold">
                      <p:stCondLst>
                        <p:cond delay="indefinite"/>
                      </p:stCondLst>
                      <p:childTnLst>
                        <p:par>
                          <p:cTn id="21" fill="hold">
                            <p:stCondLst>
                              <p:cond delay="0"/>
                            </p:stCondLst>
                            <p:childTnLst>
                              <p:par>
                                <p:cTn id="22" presetID="53" presetClass="entr" presetSubtype="0" fill="hold" grpId="0" nodeType="clickEffect">
                                  <p:stCondLst>
                                    <p:cond delay="0"/>
                                  </p:stCondLst>
                                  <p:childTnLst>
                                    <p:set>
                                      <p:cBhvr>
                                        <p:cTn id="23" dur="1" fill="hold">
                                          <p:stCondLst>
                                            <p:cond delay="0"/>
                                          </p:stCondLst>
                                        </p:cTn>
                                        <p:tgtEl>
                                          <p:spTgt spid="8"/>
                                        </p:tgtEl>
                                        <p:attrNameLst>
                                          <p:attrName>style.visibility</p:attrName>
                                        </p:attrNameLst>
                                      </p:cBhvr>
                                      <p:to>
                                        <p:strVal val="visible"/>
                                      </p:to>
                                    </p:set>
                                    <p:anim calcmode="lin" valueType="num">
                                      <p:cBhvr>
                                        <p:cTn id="24" dur="500" fill="hold"/>
                                        <p:tgtEl>
                                          <p:spTgt spid="8"/>
                                        </p:tgtEl>
                                        <p:attrNameLst>
                                          <p:attrName>ppt_w</p:attrName>
                                        </p:attrNameLst>
                                      </p:cBhvr>
                                      <p:tavLst>
                                        <p:tav tm="0">
                                          <p:val>
                                            <p:fltVal val="0"/>
                                          </p:val>
                                        </p:tav>
                                        <p:tav tm="100000">
                                          <p:val>
                                            <p:strVal val="#ppt_w"/>
                                          </p:val>
                                        </p:tav>
                                      </p:tavLst>
                                    </p:anim>
                                    <p:anim calcmode="lin" valueType="num">
                                      <p:cBhvr>
                                        <p:cTn id="25" dur="500" fill="hold"/>
                                        <p:tgtEl>
                                          <p:spTgt spid="8"/>
                                        </p:tgtEl>
                                        <p:attrNameLst>
                                          <p:attrName>ppt_h</p:attrName>
                                        </p:attrNameLst>
                                      </p:cBhvr>
                                      <p:tavLst>
                                        <p:tav tm="0">
                                          <p:val>
                                            <p:fltVal val="0"/>
                                          </p:val>
                                        </p:tav>
                                        <p:tav tm="100000">
                                          <p:val>
                                            <p:strVal val="#ppt_h"/>
                                          </p:val>
                                        </p:tav>
                                      </p:tavLst>
                                    </p:anim>
                                    <p:animEffect transition="in" filter="fade">
                                      <p:cBhvr>
                                        <p:cTn id="26" dur="500"/>
                                        <p:tgtEl>
                                          <p:spTgt spid="8"/>
                                        </p:tgtEl>
                                      </p:cBhvr>
                                    </p:animEffect>
                                  </p:childTnLst>
                                </p:cTn>
                              </p:par>
                              <p:par>
                                <p:cTn id="27" presetID="53" presetClass="entr" presetSubtype="0" fill="hold" grpId="0" nodeType="withEffect">
                                  <p:stCondLst>
                                    <p:cond delay="0"/>
                                  </p:stCondLst>
                                  <p:childTnLst>
                                    <p:set>
                                      <p:cBhvr>
                                        <p:cTn id="28" dur="1" fill="hold">
                                          <p:stCondLst>
                                            <p:cond delay="0"/>
                                          </p:stCondLst>
                                        </p:cTn>
                                        <p:tgtEl>
                                          <p:spTgt spid="9"/>
                                        </p:tgtEl>
                                        <p:attrNameLst>
                                          <p:attrName>style.visibility</p:attrName>
                                        </p:attrNameLst>
                                      </p:cBhvr>
                                      <p:to>
                                        <p:strVal val="visible"/>
                                      </p:to>
                                    </p:set>
                                    <p:anim calcmode="lin" valueType="num">
                                      <p:cBhvr>
                                        <p:cTn id="29" dur="500" fill="hold"/>
                                        <p:tgtEl>
                                          <p:spTgt spid="9"/>
                                        </p:tgtEl>
                                        <p:attrNameLst>
                                          <p:attrName>ppt_w</p:attrName>
                                        </p:attrNameLst>
                                      </p:cBhvr>
                                      <p:tavLst>
                                        <p:tav tm="0">
                                          <p:val>
                                            <p:fltVal val="0"/>
                                          </p:val>
                                        </p:tav>
                                        <p:tav tm="100000">
                                          <p:val>
                                            <p:strVal val="#ppt_w"/>
                                          </p:val>
                                        </p:tav>
                                      </p:tavLst>
                                    </p:anim>
                                    <p:anim calcmode="lin" valueType="num">
                                      <p:cBhvr>
                                        <p:cTn id="30" dur="500" fill="hold"/>
                                        <p:tgtEl>
                                          <p:spTgt spid="9"/>
                                        </p:tgtEl>
                                        <p:attrNameLst>
                                          <p:attrName>ppt_h</p:attrName>
                                        </p:attrNameLst>
                                      </p:cBhvr>
                                      <p:tavLst>
                                        <p:tav tm="0">
                                          <p:val>
                                            <p:fltVal val="0"/>
                                          </p:val>
                                        </p:tav>
                                        <p:tav tm="100000">
                                          <p:val>
                                            <p:strVal val="#ppt_h"/>
                                          </p:val>
                                        </p:tav>
                                      </p:tavLst>
                                    </p:anim>
                                    <p:animEffect transition="in" filter="fade">
                                      <p:cBhvr>
                                        <p:cTn id="31"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build="p"/>
      <p:bldP spid="8" grpId="0"/>
      <p:bldP spid="9" grpId="0" animBg="1"/>
      <p:bldP spid="10" grpId="0"/>
    </p:bldLst>
  </p:timing>
</p:sld>
</file>

<file path=ppt/slides/slide8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Box 4"/>
          <p:cNvSpPr txBox="1"/>
          <p:nvPr/>
        </p:nvSpPr>
        <p:spPr>
          <a:xfrm>
            <a:off x="609600" y="2897594"/>
            <a:ext cx="8460658" cy="446276"/>
          </a:xfrm>
          <a:prstGeom prst="rect">
            <a:avLst/>
          </a:prstGeom>
          <a:noFill/>
        </p:spPr>
        <p:txBody>
          <a:bodyPr wrap="square" rtlCol="0">
            <a:spAutoFit/>
          </a:bodyPr>
          <a:lstStyle/>
          <a:p>
            <a:pPr marL="579438" indent="-579438">
              <a:spcAft>
                <a:spcPct val="50000"/>
              </a:spcAft>
              <a:tabLst>
                <a:tab pos="1265238" algn="l"/>
                <a:tab pos="3717925" algn="l"/>
              </a:tabLst>
            </a:pPr>
            <a:r>
              <a:rPr lang="en-US" sz="2300" b="1" dirty="0" smtClean="0">
                <a:solidFill>
                  <a:prstClr val="black"/>
                </a:solidFill>
                <a:latin typeface="Times New Roman" pitchFamily="18" charset="0"/>
                <a:cs typeface="Times New Roman" pitchFamily="18" charset="0"/>
              </a:rPr>
              <a:t>8.</a:t>
            </a:r>
            <a:r>
              <a:rPr lang="en-US" sz="2300" dirty="0" smtClean="0">
                <a:solidFill>
                  <a:prstClr val="black"/>
                </a:solidFill>
                <a:latin typeface="Times New Roman" pitchFamily="18" charset="0"/>
                <a:cs typeface="Times New Roman" pitchFamily="18" charset="0"/>
              </a:rPr>
              <a:t>	(c)	</a:t>
            </a:r>
            <a:endParaRPr lang="en-US" sz="2400" dirty="0" smtClean="0">
              <a:solidFill>
                <a:srgbClr val="FF0000"/>
              </a:solidFill>
              <a:latin typeface="Times New Roman" pitchFamily="18" charset="0"/>
            </a:endParaRPr>
          </a:p>
        </p:txBody>
      </p:sp>
      <p:sp>
        <p:nvSpPr>
          <p:cNvPr id="7" name="TextBox 6"/>
          <p:cNvSpPr txBox="1"/>
          <p:nvPr/>
        </p:nvSpPr>
        <p:spPr>
          <a:xfrm>
            <a:off x="1926335" y="2894148"/>
            <a:ext cx="5911379" cy="800219"/>
          </a:xfrm>
          <a:prstGeom prst="rect">
            <a:avLst/>
          </a:prstGeom>
          <a:noFill/>
        </p:spPr>
        <p:txBody>
          <a:bodyPr wrap="square" rtlCol="0">
            <a:spAutoFit/>
          </a:bodyPr>
          <a:lstStyle/>
          <a:p>
            <a:pPr>
              <a:tabLst>
                <a:tab pos="350838" algn="l"/>
                <a:tab pos="566738" algn="l"/>
              </a:tabLst>
            </a:pPr>
            <a:r>
              <a:rPr lang="en-US" sz="2300" i="1" dirty="0" smtClean="0">
                <a:solidFill>
                  <a:prstClr val="black"/>
                </a:solidFill>
                <a:latin typeface="Times New Roman" pitchFamily="18" charset="0"/>
                <a:cs typeface="Times New Roman" pitchFamily="18" charset="0"/>
              </a:rPr>
              <a:t>A″B″C″D″ </a:t>
            </a:r>
            <a:r>
              <a:rPr lang="en-US" sz="2300" dirty="0" smtClean="0">
                <a:solidFill>
                  <a:prstClr val="black"/>
                </a:solidFill>
                <a:latin typeface="Times New Roman" pitchFamily="18" charset="0"/>
                <a:cs typeface="Times New Roman" pitchFamily="18" charset="0"/>
              </a:rPr>
              <a:t> is the image of </a:t>
            </a:r>
            <a:r>
              <a:rPr lang="en-US" sz="2300" i="1" dirty="0" smtClean="0">
                <a:solidFill>
                  <a:prstClr val="black"/>
                </a:solidFill>
                <a:latin typeface="Times New Roman" pitchFamily="18" charset="0"/>
                <a:cs typeface="Times New Roman" pitchFamily="18" charset="0"/>
              </a:rPr>
              <a:t>A′B′C′D′</a:t>
            </a:r>
            <a:r>
              <a:rPr lang="en-US" sz="2300" dirty="0" smtClean="0">
                <a:solidFill>
                  <a:prstClr val="black"/>
                </a:solidFill>
                <a:latin typeface="Times New Roman" pitchFamily="18" charset="0"/>
                <a:cs typeface="Times New Roman" pitchFamily="18" charset="0"/>
              </a:rPr>
              <a:t> after a</a:t>
            </a:r>
          </a:p>
          <a:p>
            <a:pPr>
              <a:tabLst>
                <a:tab pos="350838" algn="l"/>
                <a:tab pos="566738" algn="l"/>
              </a:tabLst>
            </a:pPr>
            <a:r>
              <a:rPr lang="en-US" sz="2300" dirty="0" smtClean="0">
                <a:solidFill>
                  <a:prstClr val="black"/>
                </a:solidFill>
                <a:latin typeface="Times New Roman" pitchFamily="18" charset="0"/>
                <a:cs typeface="Times New Roman" pitchFamily="18" charset="0"/>
              </a:rPr>
              <a:t>reflection in the line </a:t>
            </a:r>
            <a:r>
              <a:rPr lang="en-US" sz="2300" i="1" dirty="0" smtClean="0">
                <a:solidFill>
                  <a:prstClr val="black"/>
                </a:solidFill>
                <a:latin typeface="Times New Roman" pitchFamily="18" charset="0"/>
                <a:cs typeface="Times New Roman" pitchFamily="18" charset="0"/>
              </a:rPr>
              <a:t>x</a:t>
            </a:r>
            <a:r>
              <a:rPr lang="en-US" sz="2300" dirty="0" smtClean="0">
                <a:solidFill>
                  <a:prstClr val="black"/>
                </a:solidFill>
                <a:latin typeface="Times New Roman" pitchFamily="18" charset="0"/>
                <a:cs typeface="Times New Roman" pitchFamily="18" charset="0"/>
              </a:rPr>
              <a:t> = 2.</a:t>
            </a:r>
            <a:endParaRPr lang="en-US" sz="2300" dirty="0">
              <a:solidFill>
                <a:srgbClr val="FF0000"/>
              </a:solidFill>
              <a:latin typeface="Times New Roman" pitchFamily="18" charset="0"/>
              <a:cs typeface="Times New Roman" pitchFamily="18" charset="0"/>
            </a:endParaRPr>
          </a:p>
        </p:txBody>
      </p:sp>
      <p:sp>
        <p:nvSpPr>
          <p:cNvPr id="4" name="TextBox 3"/>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4 Paper 2</a:t>
            </a:r>
          </a:p>
        </p:txBody>
      </p:sp>
    </p:spTree>
    <p:extLst>
      <p:ext uri="{BB962C8B-B14F-4D97-AF65-F5344CB8AC3E}">
        <p14:creationId xmlns:p14="http://schemas.microsoft.com/office/powerpoint/2010/main" xmlns="" val="2823155559"/>
      </p:ext>
    </p:extLst>
  </p:cSld>
  <p:clrMapOvr>
    <a:masterClrMapping/>
  </p:clrMapOvr>
  <p:transition spd="slow">
    <p:strips dir="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p:cTn id="7" dur="500" fill="hold"/>
                                        <p:tgtEl>
                                          <p:spTgt spid="5"/>
                                        </p:tgtEl>
                                        <p:attrNameLst>
                                          <p:attrName>ppt_w</p:attrName>
                                        </p:attrNameLst>
                                      </p:cBhvr>
                                      <p:tavLst>
                                        <p:tav tm="0">
                                          <p:val>
                                            <p:fltVal val="0"/>
                                          </p:val>
                                        </p:tav>
                                        <p:tav tm="100000">
                                          <p:val>
                                            <p:strVal val="#ppt_w"/>
                                          </p:val>
                                        </p:tav>
                                      </p:tavLst>
                                    </p:anim>
                                    <p:anim calcmode="lin" valueType="num">
                                      <p:cBhvr>
                                        <p:cTn id="8" dur="500" fill="hold"/>
                                        <p:tgtEl>
                                          <p:spTgt spid="5"/>
                                        </p:tgtEl>
                                        <p:attrNameLst>
                                          <p:attrName>ppt_h</p:attrName>
                                        </p:attrNameLst>
                                      </p:cBhvr>
                                      <p:tavLst>
                                        <p:tav tm="0">
                                          <p:val>
                                            <p:fltVal val="0"/>
                                          </p:val>
                                        </p:tav>
                                        <p:tav tm="100000">
                                          <p:val>
                                            <p:strVal val="#ppt_h"/>
                                          </p:val>
                                        </p:tav>
                                      </p:tavLst>
                                    </p:anim>
                                    <p:animEffect transition="in" filter="fade">
                                      <p:cBhvr>
                                        <p:cTn id="9" dur="500"/>
                                        <p:tgtEl>
                                          <p:spTgt spid="5"/>
                                        </p:tgtEl>
                                      </p:cBhvr>
                                    </p:animEffect>
                                  </p:childTnLst>
                                </p:cTn>
                              </p:par>
                              <p:par>
                                <p:cTn id="10" presetID="23" presetClass="entr" presetSubtype="16" fill="hold" grpId="0" nodeType="withEffect">
                                  <p:stCondLst>
                                    <p:cond delay="0"/>
                                  </p:stCondLst>
                                  <p:childTnLst>
                                    <p:set>
                                      <p:cBhvr>
                                        <p:cTn id="11" dur="1" fill="hold">
                                          <p:stCondLst>
                                            <p:cond delay="0"/>
                                          </p:stCondLst>
                                        </p:cTn>
                                        <p:tgtEl>
                                          <p:spTgt spid="7"/>
                                        </p:tgtEl>
                                        <p:attrNameLst>
                                          <p:attrName>style.visibility</p:attrName>
                                        </p:attrNameLst>
                                      </p:cBhvr>
                                      <p:to>
                                        <p:strVal val="visible"/>
                                      </p:to>
                                    </p:set>
                                    <p:anim calcmode="lin" valueType="num">
                                      <p:cBhvr>
                                        <p:cTn id="12" dur="500" fill="hold"/>
                                        <p:tgtEl>
                                          <p:spTgt spid="7"/>
                                        </p:tgtEl>
                                        <p:attrNameLst>
                                          <p:attrName>ppt_w</p:attrName>
                                        </p:attrNameLst>
                                      </p:cBhvr>
                                      <p:tavLst>
                                        <p:tav tm="0">
                                          <p:val>
                                            <p:fltVal val="0"/>
                                          </p:val>
                                        </p:tav>
                                        <p:tav tm="100000">
                                          <p:val>
                                            <p:strVal val="#ppt_w"/>
                                          </p:val>
                                        </p:tav>
                                      </p:tavLst>
                                    </p:anim>
                                    <p:anim calcmode="lin" valueType="num">
                                      <p:cBhvr>
                                        <p:cTn id="13" dur="500" fill="hold"/>
                                        <p:tgtEl>
                                          <p:spTgt spid="7"/>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7" grpId="0"/>
    </p:bldLst>
  </p:timing>
</p:sld>
</file>

<file path=ppt/slides/slide8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Content Placeholder 10"/>
          <p:cNvSpPr>
            <a:spLocks noGrp="1"/>
          </p:cNvSpPr>
          <p:nvPr>
            <p:ph sz="quarter" idx="13"/>
          </p:nvPr>
        </p:nvSpPr>
        <p:spPr>
          <a:xfrm>
            <a:off x="609600" y="2525524"/>
            <a:ext cx="8153400" cy="446276"/>
          </a:xfrm>
        </p:spPr>
        <p:txBody>
          <a:bodyPr wrap="square">
            <a:spAutoFit/>
          </a:bodyPr>
          <a:lstStyle/>
          <a:p>
            <a:pPr marL="457200" indent="-457200">
              <a:spcBef>
                <a:spcPct val="0"/>
              </a:spcBef>
              <a:buFontTx/>
              <a:buNone/>
              <a:tabLst>
                <a:tab pos="974725" algn="l"/>
                <a:tab pos="1036638" algn="l"/>
                <a:tab pos="3913188" algn="l"/>
              </a:tabLst>
            </a:pPr>
            <a:r>
              <a:rPr lang="en-US" sz="2300" b="1" dirty="0" smtClean="0">
                <a:solidFill>
                  <a:schemeClr val="tx1"/>
                </a:solidFill>
                <a:latin typeface="Times New Roman" pitchFamily="18" charset="0"/>
                <a:cs typeface="Times New Roman" pitchFamily="18" charset="0"/>
              </a:rPr>
              <a:t>9.</a:t>
            </a:r>
            <a:r>
              <a:rPr lang="en-US" sz="2300" dirty="0" smtClean="0">
                <a:solidFill>
                  <a:schemeClr val="tx1"/>
                </a:solidFill>
                <a:latin typeface="Times New Roman" pitchFamily="18" charset="0"/>
                <a:cs typeface="Times New Roman" pitchFamily="18" charset="0"/>
              </a:rPr>
              <a:t>	(a)	The diagram below shows the graph of the function </a:t>
            </a:r>
            <a:r>
              <a:rPr lang="en-US" sz="2300" i="1" dirty="0" smtClean="0">
                <a:solidFill>
                  <a:schemeClr val="tx1"/>
                </a:solidFill>
                <a:latin typeface="Times New Roman" pitchFamily="18" charset="0"/>
                <a:cs typeface="Times New Roman" pitchFamily="18" charset="0"/>
              </a:rPr>
              <a:t>y </a:t>
            </a:r>
            <a:r>
              <a:rPr lang="en-US" sz="2300" dirty="0" smtClean="0">
                <a:solidFill>
                  <a:schemeClr val="tx1"/>
                </a:solidFill>
                <a:latin typeface="Times New Roman" pitchFamily="18" charset="0"/>
                <a:cs typeface="Times New Roman" pitchFamily="18" charset="0"/>
              </a:rPr>
              <a:t>= 2</a:t>
            </a:r>
            <a:r>
              <a:rPr lang="en-US" sz="2300" i="1" baseline="30000" dirty="0" smtClean="0">
                <a:solidFill>
                  <a:schemeClr val="tx1"/>
                </a:solidFill>
                <a:latin typeface="Times New Roman" pitchFamily="18" charset="0"/>
                <a:cs typeface="Times New Roman" pitchFamily="18" charset="0"/>
              </a:rPr>
              <a:t>x</a:t>
            </a:r>
            <a:r>
              <a:rPr lang="en-US" sz="2300" dirty="0" smtClean="0">
                <a:solidFill>
                  <a:schemeClr val="tx1"/>
                </a:solidFill>
                <a:latin typeface="Times New Roman" pitchFamily="18" charset="0"/>
                <a:cs typeface="Times New Roman" pitchFamily="18" charset="0"/>
              </a:rPr>
              <a:t>.</a:t>
            </a:r>
          </a:p>
        </p:txBody>
      </p:sp>
      <p:pic>
        <p:nvPicPr>
          <p:cNvPr id="5" name="Picture 2"/>
          <p:cNvPicPr>
            <a:picLocks noChangeAspect="1" noChangeArrowheads="1"/>
          </p:cNvPicPr>
          <p:nvPr/>
        </p:nvPicPr>
        <p:blipFill>
          <a:blip r:embed="rId2" cstate="print"/>
          <a:srcRect/>
          <a:stretch>
            <a:fillRect/>
          </a:stretch>
        </p:blipFill>
        <p:spPr bwMode="auto">
          <a:xfrm>
            <a:off x="2286000" y="2979857"/>
            <a:ext cx="4270534" cy="3847147"/>
          </a:xfrm>
          <a:prstGeom prst="rect">
            <a:avLst/>
          </a:prstGeom>
          <a:noFill/>
          <a:ln w="9525">
            <a:noFill/>
            <a:miter lim="800000"/>
            <a:headEnd/>
            <a:tailEnd/>
          </a:ln>
          <a:effectLst/>
        </p:spPr>
      </p:pic>
      <p:sp>
        <p:nvSpPr>
          <p:cNvPr id="4" name="TextBox 3"/>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4 Paper 2</a:t>
            </a:r>
          </a:p>
        </p:txBody>
      </p:sp>
    </p:spTree>
    <p:extLst>
      <p:ext uri="{BB962C8B-B14F-4D97-AF65-F5344CB8AC3E}">
        <p14:creationId xmlns:p14="http://schemas.microsoft.com/office/powerpoint/2010/main" xmlns="" val="714513420"/>
      </p:ext>
    </p:extLst>
  </p:cSld>
  <p:clrMapOvr>
    <a:masterClrMapping/>
  </p:clrMapOvr>
  <p:transition spd="slow">
    <p:strips dir="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13">
                                            <p:txEl>
                                              <p:pRg st="0" end="0"/>
                                            </p:txEl>
                                          </p:spTgt>
                                        </p:tgtEl>
                                        <p:attrNameLst>
                                          <p:attrName>style.visibility</p:attrName>
                                        </p:attrNameLst>
                                      </p:cBhvr>
                                      <p:to>
                                        <p:strVal val="visible"/>
                                      </p:to>
                                    </p:set>
                                    <p:anim calcmode="lin" valueType="num">
                                      <p:cBhvr>
                                        <p:cTn id="7" dur="500" fill="hold"/>
                                        <p:tgtEl>
                                          <p:spTgt spid="13">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13">
                                            <p:txEl>
                                              <p:pRg st="0" end="0"/>
                                            </p:txEl>
                                          </p:spTgt>
                                        </p:tgtEl>
                                        <p:attrNameLst>
                                          <p:attrName>ppt_h</p:attrName>
                                        </p:attrNameLst>
                                      </p:cBhvr>
                                      <p:tavLst>
                                        <p:tav tm="0">
                                          <p:val>
                                            <p:fltVal val="0"/>
                                          </p:val>
                                        </p:tav>
                                        <p:tav tm="100000">
                                          <p:val>
                                            <p:strVal val="#ppt_h"/>
                                          </p:val>
                                        </p:tav>
                                      </p:tavLst>
                                    </p:anim>
                                  </p:childTnLst>
                                </p:cTn>
                              </p:par>
                              <p:par>
                                <p:cTn id="9" presetID="23" presetClass="entr" presetSubtype="16" fill="hold" nodeType="with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p:cTn id="11" dur="500" fill="hold"/>
                                        <p:tgtEl>
                                          <p:spTgt spid="5"/>
                                        </p:tgtEl>
                                        <p:attrNameLst>
                                          <p:attrName>ppt_w</p:attrName>
                                        </p:attrNameLst>
                                      </p:cBhvr>
                                      <p:tavLst>
                                        <p:tav tm="0">
                                          <p:val>
                                            <p:fltVal val="0"/>
                                          </p:val>
                                        </p:tav>
                                        <p:tav tm="100000">
                                          <p:val>
                                            <p:strVal val="#ppt_w"/>
                                          </p:val>
                                        </p:tav>
                                      </p:tavLst>
                                    </p:anim>
                                    <p:anim calcmode="lin" valueType="num">
                                      <p:cBhvr>
                                        <p:cTn id="12" dur="500" fill="hold"/>
                                        <p:tgtEl>
                                          <p:spTgt spid="5"/>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build="p"/>
    </p:bldLst>
  </p:timing>
</p:sld>
</file>

<file path=ppt/slides/slide8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2"/>
          <p:cNvPicPr>
            <a:picLocks noChangeAspect="1" noChangeArrowheads="1"/>
          </p:cNvPicPr>
          <p:nvPr/>
        </p:nvPicPr>
        <p:blipFill>
          <a:blip r:embed="rId2" cstate="print"/>
          <a:srcRect/>
          <a:stretch>
            <a:fillRect/>
          </a:stretch>
        </p:blipFill>
        <p:spPr bwMode="auto">
          <a:xfrm>
            <a:off x="1524000" y="2286000"/>
            <a:ext cx="3657600" cy="3273338"/>
          </a:xfrm>
          <a:prstGeom prst="rect">
            <a:avLst/>
          </a:prstGeom>
          <a:noFill/>
          <a:ln w="9525">
            <a:noFill/>
            <a:miter lim="800000"/>
            <a:headEnd/>
            <a:tailEnd/>
          </a:ln>
          <a:effectLst/>
        </p:spPr>
      </p:pic>
      <p:sp>
        <p:nvSpPr>
          <p:cNvPr id="4" name="TextBox 3"/>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4 Paper 2</a:t>
            </a:r>
          </a:p>
        </p:txBody>
      </p:sp>
      <p:sp>
        <p:nvSpPr>
          <p:cNvPr id="6" name="TextBox 5"/>
          <p:cNvSpPr txBox="1"/>
          <p:nvPr/>
        </p:nvSpPr>
        <p:spPr>
          <a:xfrm>
            <a:off x="457200" y="2145268"/>
            <a:ext cx="8460658" cy="369332"/>
          </a:xfrm>
          <a:prstGeom prst="rect">
            <a:avLst/>
          </a:prstGeom>
          <a:noFill/>
        </p:spPr>
        <p:txBody>
          <a:bodyPr wrap="square" rtlCol="0">
            <a:spAutoFit/>
          </a:bodyPr>
          <a:lstStyle/>
          <a:p>
            <a:pPr marL="579438" indent="-579438">
              <a:spcAft>
                <a:spcPct val="50000"/>
              </a:spcAft>
              <a:tabLst>
                <a:tab pos="1265238" algn="l"/>
                <a:tab pos="3717925" algn="l"/>
              </a:tabLst>
            </a:pPr>
            <a:r>
              <a:rPr lang="en-US" b="1" dirty="0" smtClean="0">
                <a:solidFill>
                  <a:prstClr val="black"/>
                </a:solidFill>
                <a:latin typeface="Times New Roman" pitchFamily="18" charset="0"/>
                <a:cs typeface="Times New Roman" pitchFamily="18" charset="0"/>
              </a:rPr>
              <a:t>9.</a:t>
            </a:r>
            <a:r>
              <a:rPr lang="en-US" dirty="0" smtClean="0">
                <a:solidFill>
                  <a:prstClr val="black"/>
                </a:solidFill>
                <a:latin typeface="Times New Roman" pitchFamily="18" charset="0"/>
                <a:cs typeface="Times New Roman" pitchFamily="18" charset="0"/>
              </a:rPr>
              <a:t>	(a)	</a:t>
            </a:r>
            <a:endParaRPr lang="en-US" dirty="0" smtClean="0">
              <a:solidFill>
                <a:srgbClr val="FF0000"/>
              </a:solidFill>
              <a:latin typeface="Times New Roman" pitchFamily="18" charset="0"/>
            </a:endParaRPr>
          </a:p>
        </p:txBody>
      </p:sp>
      <p:sp>
        <p:nvSpPr>
          <p:cNvPr id="7" name="Rectangle 6"/>
          <p:cNvSpPr/>
          <p:nvPr/>
        </p:nvSpPr>
        <p:spPr>
          <a:xfrm>
            <a:off x="5540190" y="6450105"/>
            <a:ext cx="1200281" cy="369332"/>
          </a:xfrm>
          <a:prstGeom prst="rect">
            <a:avLst/>
          </a:prstGeom>
        </p:spPr>
        <p:txBody>
          <a:bodyPr wrap="square" anchor="t" anchorCtr="1">
            <a:spAutoFit/>
          </a:bodyPr>
          <a:lstStyle/>
          <a:p>
            <a:pPr indent="-4800600" algn="r"/>
            <a:r>
              <a:rPr lang="en-US" dirty="0" smtClean="0">
                <a:solidFill>
                  <a:prstClr val="black"/>
                </a:solidFill>
                <a:latin typeface="Times New Roman" pitchFamily="18" charset="0"/>
                <a:cs typeface="Times New Roman" pitchFamily="18" charset="0"/>
              </a:rPr>
              <a:t>(2 </a:t>
            </a:r>
            <a:r>
              <a:rPr lang="en-US" dirty="0">
                <a:solidFill>
                  <a:prstClr val="black"/>
                </a:solidFill>
                <a:latin typeface="Times New Roman" pitchFamily="18" charset="0"/>
                <a:cs typeface="Times New Roman" pitchFamily="18" charset="0"/>
              </a:rPr>
              <a:t>marks)</a:t>
            </a:r>
          </a:p>
        </p:txBody>
      </p:sp>
      <p:sp>
        <p:nvSpPr>
          <p:cNvPr id="8" name="TextBox 7"/>
          <p:cNvSpPr txBox="1"/>
          <p:nvPr/>
        </p:nvSpPr>
        <p:spPr>
          <a:xfrm>
            <a:off x="1403821" y="5955268"/>
            <a:ext cx="5911379" cy="369332"/>
          </a:xfrm>
          <a:prstGeom prst="rect">
            <a:avLst/>
          </a:prstGeom>
          <a:noFill/>
        </p:spPr>
        <p:txBody>
          <a:bodyPr wrap="square" rtlCol="0">
            <a:spAutoFit/>
          </a:bodyPr>
          <a:lstStyle/>
          <a:p>
            <a:pPr>
              <a:tabLst>
                <a:tab pos="350838" algn="l"/>
              </a:tabLst>
            </a:pPr>
            <a:r>
              <a:rPr lang="en-US" dirty="0" smtClean="0">
                <a:solidFill>
                  <a:prstClr val="black"/>
                </a:solidFill>
                <a:latin typeface="Times New Roman" pitchFamily="18" charset="0"/>
                <a:cs typeface="Times New Roman" pitchFamily="18" charset="0"/>
              </a:rPr>
              <a:t>(</a:t>
            </a:r>
            <a:r>
              <a:rPr lang="en-US" dirty="0" err="1" smtClean="0">
                <a:solidFill>
                  <a:prstClr val="black"/>
                </a:solidFill>
                <a:latin typeface="Times New Roman" pitchFamily="18" charset="0"/>
                <a:cs typeface="Times New Roman" pitchFamily="18" charset="0"/>
              </a:rPr>
              <a:t>i</a:t>
            </a:r>
            <a:r>
              <a:rPr lang="en-US" dirty="0" smtClean="0">
                <a:solidFill>
                  <a:prstClr val="black"/>
                </a:solidFill>
                <a:latin typeface="Times New Roman" pitchFamily="18" charset="0"/>
                <a:cs typeface="Times New Roman" pitchFamily="18" charset="0"/>
              </a:rPr>
              <a:t>)	</a:t>
            </a:r>
            <a:r>
              <a:rPr lang="en-US" i="1" dirty="0" smtClean="0">
                <a:solidFill>
                  <a:prstClr val="black"/>
                </a:solidFill>
                <a:latin typeface="Times New Roman" pitchFamily="18" charset="0"/>
                <a:cs typeface="Times New Roman" pitchFamily="18" charset="0"/>
              </a:rPr>
              <a:t>x</a:t>
            </a:r>
            <a:r>
              <a:rPr lang="en-US" dirty="0" smtClean="0">
                <a:solidFill>
                  <a:prstClr val="black"/>
                </a:solidFill>
                <a:latin typeface="Times New Roman" pitchFamily="18" charset="0"/>
                <a:cs typeface="Times New Roman" pitchFamily="18" charset="0"/>
              </a:rPr>
              <a:t> when </a:t>
            </a:r>
            <a:endParaRPr lang="en-US" dirty="0">
              <a:solidFill>
                <a:prstClr val="black"/>
              </a:solidFill>
              <a:latin typeface="Times New Roman" pitchFamily="18" charset="0"/>
              <a:cs typeface="Times New Roman" pitchFamily="18" charset="0"/>
            </a:endParaRPr>
          </a:p>
        </p:txBody>
      </p:sp>
      <p:sp>
        <p:nvSpPr>
          <p:cNvPr id="9" name="Notched Right Arrow 8"/>
          <p:cNvSpPr/>
          <p:nvPr/>
        </p:nvSpPr>
        <p:spPr>
          <a:xfrm>
            <a:off x="7010400" y="6019800"/>
            <a:ext cx="1934715" cy="685800"/>
          </a:xfrm>
          <a:prstGeom prst="notchedRightArrow">
            <a:avLst/>
          </a:prstGeom>
          <a:blipFill>
            <a:blip r:embed="rId3" cstate="prin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ANSWER</a:t>
            </a:r>
            <a:endParaRPr lang="en-US" sz="2000" b="1" dirty="0">
              <a:latin typeface="Times New Roman" pitchFamily="18" charset="0"/>
              <a:cs typeface="Times New Roman" pitchFamily="18" charset="0"/>
            </a:endParaRPr>
          </a:p>
        </p:txBody>
      </p:sp>
      <p:sp>
        <p:nvSpPr>
          <p:cNvPr id="10" name="TextBox 9"/>
          <p:cNvSpPr txBox="1"/>
          <p:nvPr/>
        </p:nvSpPr>
        <p:spPr>
          <a:xfrm>
            <a:off x="1371600" y="6412468"/>
            <a:ext cx="5911379" cy="369332"/>
          </a:xfrm>
          <a:prstGeom prst="rect">
            <a:avLst/>
          </a:prstGeom>
          <a:noFill/>
        </p:spPr>
        <p:txBody>
          <a:bodyPr wrap="square" rtlCol="0">
            <a:spAutoFit/>
          </a:bodyPr>
          <a:lstStyle/>
          <a:p>
            <a:pPr>
              <a:tabLst>
                <a:tab pos="350838" algn="l"/>
              </a:tabLst>
            </a:pPr>
            <a:r>
              <a:rPr lang="en-US" dirty="0" smtClean="0">
                <a:solidFill>
                  <a:prstClr val="black"/>
                </a:solidFill>
                <a:latin typeface="Times New Roman" pitchFamily="18" charset="0"/>
                <a:cs typeface="Times New Roman" pitchFamily="18" charset="0"/>
              </a:rPr>
              <a:t>(ii)  </a:t>
            </a:r>
            <a:r>
              <a:rPr lang="en-US" i="1" dirty="0" smtClean="0">
                <a:solidFill>
                  <a:prstClr val="black"/>
                </a:solidFill>
                <a:latin typeface="Times New Roman" pitchFamily="18" charset="0"/>
                <a:cs typeface="Times New Roman" pitchFamily="18" charset="0"/>
              </a:rPr>
              <a:t>y</a:t>
            </a:r>
            <a:r>
              <a:rPr lang="en-US" dirty="0" smtClean="0">
                <a:solidFill>
                  <a:prstClr val="black"/>
                </a:solidFill>
                <a:latin typeface="Times New Roman" pitchFamily="18" charset="0"/>
                <a:cs typeface="Times New Roman" pitchFamily="18" charset="0"/>
              </a:rPr>
              <a:t> when </a:t>
            </a:r>
            <a:r>
              <a:rPr lang="en-US" i="1" dirty="0" smtClean="0">
                <a:solidFill>
                  <a:prstClr val="black"/>
                </a:solidFill>
                <a:latin typeface="Times New Roman" pitchFamily="18" charset="0"/>
                <a:cs typeface="Times New Roman" pitchFamily="18" charset="0"/>
              </a:rPr>
              <a:t>x</a:t>
            </a:r>
            <a:r>
              <a:rPr lang="en-US" dirty="0" smtClean="0">
                <a:solidFill>
                  <a:prstClr val="black"/>
                </a:solidFill>
                <a:latin typeface="Times New Roman" pitchFamily="18" charset="0"/>
                <a:cs typeface="Times New Roman" pitchFamily="18" charset="0"/>
              </a:rPr>
              <a:t> = 2</a:t>
            </a:r>
            <a:endParaRPr lang="en-US" dirty="0">
              <a:solidFill>
                <a:prstClr val="black"/>
              </a:solidFill>
              <a:latin typeface="Times New Roman" pitchFamily="18" charset="0"/>
              <a:cs typeface="Times New Roman" pitchFamily="18" charset="0"/>
            </a:endParaRPr>
          </a:p>
        </p:txBody>
      </p:sp>
      <p:sp>
        <p:nvSpPr>
          <p:cNvPr id="15" name="TextBox 14"/>
          <p:cNvSpPr txBox="1"/>
          <p:nvPr/>
        </p:nvSpPr>
        <p:spPr>
          <a:xfrm>
            <a:off x="152400" y="5483138"/>
            <a:ext cx="8460658" cy="369332"/>
          </a:xfrm>
          <a:prstGeom prst="rect">
            <a:avLst/>
          </a:prstGeom>
          <a:noFill/>
        </p:spPr>
        <p:txBody>
          <a:bodyPr wrap="square" rtlCol="0">
            <a:spAutoFit/>
          </a:bodyPr>
          <a:lstStyle/>
          <a:p>
            <a:pPr marL="579438" indent="-579438">
              <a:spcAft>
                <a:spcPct val="50000"/>
              </a:spcAft>
              <a:tabLst>
                <a:tab pos="1265238" algn="l"/>
                <a:tab pos="3717925" algn="l"/>
              </a:tabLst>
            </a:pPr>
            <a:r>
              <a:rPr lang="en-US" dirty="0" smtClean="0">
                <a:solidFill>
                  <a:prstClr val="black"/>
                </a:solidFill>
                <a:latin typeface="Times New Roman" pitchFamily="18" charset="0"/>
                <a:cs typeface="Times New Roman" pitchFamily="18" charset="0"/>
              </a:rPr>
              <a:t>		Using the graph, state the value of</a:t>
            </a:r>
            <a:endParaRPr lang="en-US" dirty="0" smtClean="0">
              <a:solidFill>
                <a:srgbClr val="FF0000"/>
              </a:solidFill>
              <a:latin typeface="Times New Roman" pitchFamily="18" charset="0"/>
            </a:endParaRPr>
          </a:p>
        </p:txBody>
      </p:sp>
      <p:pic>
        <p:nvPicPr>
          <p:cNvPr id="2246657" name="Picture 1" descr="\\172.16.2.26\Conver\CARRIBEAN\MATHEMATICS_VOL-1_PPT_DESIGN\Incoming\Volume_01\Equations\Revision_Exam_4_Paper_2\New11.wmf"/>
          <p:cNvPicPr>
            <a:picLocks noChangeAspect="1" noChangeArrowheads="1"/>
          </p:cNvPicPr>
          <p:nvPr/>
        </p:nvPicPr>
        <p:blipFill>
          <a:blip r:embed="rId4" cstate="print"/>
          <a:srcRect/>
          <a:stretch>
            <a:fillRect/>
          </a:stretch>
        </p:blipFill>
        <p:spPr bwMode="auto">
          <a:xfrm>
            <a:off x="2514600" y="5943600"/>
            <a:ext cx="482600" cy="444500"/>
          </a:xfrm>
          <a:prstGeom prst="rect">
            <a:avLst/>
          </a:prstGeom>
          <a:noFill/>
        </p:spPr>
      </p:pic>
    </p:spTree>
    <p:extLst>
      <p:ext uri="{BB962C8B-B14F-4D97-AF65-F5344CB8AC3E}">
        <p14:creationId xmlns:p14="http://schemas.microsoft.com/office/powerpoint/2010/main" xmlns="" val="714513420"/>
      </p:ext>
    </p:extLst>
  </p:cSld>
  <p:clrMapOvr>
    <a:masterClrMapping/>
  </p:clrMapOvr>
  <p:transition spd="slow">
    <p:strips dir="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with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500" fill="hold"/>
                                        <p:tgtEl>
                                          <p:spTgt spid="6"/>
                                        </p:tgtEl>
                                        <p:attrNameLst>
                                          <p:attrName>ppt_w</p:attrName>
                                        </p:attrNameLst>
                                      </p:cBhvr>
                                      <p:tavLst>
                                        <p:tav tm="0">
                                          <p:val>
                                            <p:fltVal val="0"/>
                                          </p:val>
                                        </p:tav>
                                        <p:tav tm="100000">
                                          <p:val>
                                            <p:strVal val="#ppt_w"/>
                                          </p:val>
                                        </p:tav>
                                      </p:tavLst>
                                    </p:anim>
                                    <p:anim calcmode="lin" valueType="num">
                                      <p:cBhvr>
                                        <p:cTn id="8" dur="500" fill="hold"/>
                                        <p:tgtEl>
                                          <p:spTgt spid="6"/>
                                        </p:tgtEl>
                                        <p:attrNameLst>
                                          <p:attrName>ppt_h</p:attrName>
                                        </p:attrNameLst>
                                      </p:cBhvr>
                                      <p:tavLst>
                                        <p:tav tm="0">
                                          <p:val>
                                            <p:fltVal val="0"/>
                                          </p:val>
                                        </p:tav>
                                        <p:tav tm="100000">
                                          <p:val>
                                            <p:strVal val="#ppt_h"/>
                                          </p:val>
                                        </p:tav>
                                      </p:tavLst>
                                    </p:anim>
                                    <p:animEffect transition="in" filter="fade">
                                      <p:cBhvr>
                                        <p:cTn id="9" dur="500"/>
                                        <p:tgtEl>
                                          <p:spTgt spid="6"/>
                                        </p:tgtEl>
                                      </p:cBhvr>
                                    </p:animEffect>
                                  </p:childTnLst>
                                </p:cTn>
                              </p:par>
                              <p:par>
                                <p:cTn id="10" presetID="53" presetClass="entr" presetSubtype="0" fill="hold" nodeType="withEffect">
                                  <p:stCondLst>
                                    <p:cond delay="0"/>
                                  </p:stCondLst>
                                  <p:childTnLst>
                                    <p:set>
                                      <p:cBhvr>
                                        <p:cTn id="11" dur="1" fill="hold">
                                          <p:stCondLst>
                                            <p:cond delay="0"/>
                                          </p:stCondLst>
                                        </p:cTn>
                                        <p:tgtEl>
                                          <p:spTgt spid="5"/>
                                        </p:tgtEl>
                                        <p:attrNameLst>
                                          <p:attrName>style.visibility</p:attrName>
                                        </p:attrNameLst>
                                      </p:cBhvr>
                                      <p:to>
                                        <p:strVal val="visible"/>
                                      </p:to>
                                    </p:set>
                                    <p:anim calcmode="lin" valueType="num">
                                      <p:cBhvr>
                                        <p:cTn id="12" dur="500" fill="hold"/>
                                        <p:tgtEl>
                                          <p:spTgt spid="5"/>
                                        </p:tgtEl>
                                        <p:attrNameLst>
                                          <p:attrName>ppt_w</p:attrName>
                                        </p:attrNameLst>
                                      </p:cBhvr>
                                      <p:tavLst>
                                        <p:tav tm="0">
                                          <p:val>
                                            <p:fltVal val="0"/>
                                          </p:val>
                                        </p:tav>
                                        <p:tav tm="100000">
                                          <p:val>
                                            <p:strVal val="#ppt_w"/>
                                          </p:val>
                                        </p:tav>
                                      </p:tavLst>
                                    </p:anim>
                                    <p:anim calcmode="lin" valueType="num">
                                      <p:cBhvr>
                                        <p:cTn id="13" dur="500" fill="hold"/>
                                        <p:tgtEl>
                                          <p:spTgt spid="5"/>
                                        </p:tgtEl>
                                        <p:attrNameLst>
                                          <p:attrName>ppt_h</p:attrName>
                                        </p:attrNameLst>
                                      </p:cBhvr>
                                      <p:tavLst>
                                        <p:tav tm="0">
                                          <p:val>
                                            <p:fltVal val="0"/>
                                          </p:val>
                                        </p:tav>
                                        <p:tav tm="100000">
                                          <p:val>
                                            <p:strVal val="#ppt_h"/>
                                          </p:val>
                                        </p:tav>
                                      </p:tavLst>
                                    </p:anim>
                                    <p:animEffect transition="in" filter="fade">
                                      <p:cBhvr>
                                        <p:cTn id="14" dur="500"/>
                                        <p:tgtEl>
                                          <p:spTgt spid="5"/>
                                        </p:tgtEl>
                                      </p:cBhvr>
                                    </p:animEffect>
                                  </p:childTnLst>
                                </p:cTn>
                              </p:par>
                              <p:par>
                                <p:cTn id="15" presetID="53" presetClass="entr" presetSubtype="0" fill="hold" grpId="0" nodeType="withEffect">
                                  <p:stCondLst>
                                    <p:cond delay="0"/>
                                  </p:stCondLst>
                                  <p:childTnLst>
                                    <p:set>
                                      <p:cBhvr>
                                        <p:cTn id="16" dur="1" fill="hold">
                                          <p:stCondLst>
                                            <p:cond delay="0"/>
                                          </p:stCondLst>
                                        </p:cTn>
                                        <p:tgtEl>
                                          <p:spTgt spid="7"/>
                                        </p:tgtEl>
                                        <p:attrNameLst>
                                          <p:attrName>style.visibility</p:attrName>
                                        </p:attrNameLst>
                                      </p:cBhvr>
                                      <p:to>
                                        <p:strVal val="visible"/>
                                      </p:to>
                                    </p:set>
                                    <p:anim calcmode="lin" valueType="num">
                                      <p:cBhvr>
                                        <p:cTn id="17" dur="500" fill="hold"/>
                                        <p:tgtEl>
                                          <p:spTgt spid="7"/>
                                        </p:tgtEl>
                                        <p:attrNameLst>
                                          <p:attrName>ppt_w</p:attrName>
                                        </p:attrNameLst>
                                      </p:cBhvr>
                                      <p:tavLst>
                                        <p:tav tm="0">
                                          <p:val>
                                            <p:fltVal val="0"/>
                                          </p:val>
                                        </p:tav>
                                        <p:tav tm="100000">
                                          <p:val>
                                            <p:strVal val="#ppt_w"/>
                                          </p:val>
                                        </p:tav>
                                      </p:tavLst>
                                    </p:anim>
                                    <p:anim calcmode="lin" valueType="num">
                                      <p:cBhvr>
                                        <p:cTn id="18" dur="500" fill="hold"/>
                                        <p:tgtEl>
                                          <p:spTgt spid="7"/>
                                        </p:tgtEl>
                                        <p:attrNameLst>
                                          <p:attrName>ppt_h</p:attrName>
                                        </p:attrNameLst>
                                      </p:cBhvr>
                                      <p:tavLst>
                                        <p:tav tm="0">
                                          <p:val>
                                            <p:fltVal val="0"/>
                                          </p:val>
                                        </p:tav>
                                        <p:tav tm="100000">
                                          <p:val>
                                            <p:strVal val="#ppt_h"/>
                                          </p:val>
                                        </p:tav>
                                      </p:tavLst>
                                    </p:anim>
                                    <p:animEffect transition="in" filter="fade">
                                      <p:cBhvr>
                                        <p:cTn id="19" dur="500"/>
                                        <p:tgtEl>
                                          <p:spTgt spid="7"/>
                                        </p:tgtEl>
                                      </p:cBhvr>
                                    </p:animEffect>
                                  </p:childTnLst>
                                </p:cTn>
                              </p:par>
                            </p:childTnLst>
                          </p:cTn>
                        </p:par>
                      </p:childTnLst>
                    </p:cTn>
                  </p:par>
                  <p:par>
                    <p:cTn id="20" fill="hold">
                      <p:stCondLst>
                        <p:cond delay="indefinite"/>
                      </p:stCondLst>
                      <p:childTnLst>
                        <p:par>
                          <p:cTn id="21" fill="hold">
                            <p:stCondLst>
                              <p:cond delay="0"/>
                            </p:stCondLst>
                            <p:childTnLst>
                              <p:par>
                                <p:cTn id="22" presetID="53" presetClass="entr" presetSubtype="0" fill="hold" grpId="0" nodeType="clickEffect">
                                  <p:stCondLst>
                                    <p:cond delay="0"/>
                                  </p:stCondLst>
                                  <p:childTnLst>
                                    <p:set>
                                      <p:cBhvr>
                                        <p:cTn id="23" dur="1" fill="hold">
                                          <p:stCondLst>
                                            <p:cond delay="0"/>
                                          </p:stCondLst>
                                        </p:cTn>
                                        <p:tgtEl>
                                          <p:spTgt spid="15"/>
                                        </p:tgtEl>
                                        <p:attrNameLst>
                                          <p:attrName>style.visibility</p:attrName>
                                        </p:attrNameLst>
                                      </p:cBhvr>
                                      <p:to>
                                        <p:strVal val="visible"/>
                                      </p:to>
                                    </p:set>
                                    <p:anim calcmode="lin" valueType="num">
                                      <p:cBhvr>
                                        <p:cTn id="24" dur="500" fill="hold"/>
                                        <p:tgtEl>
                                          <p:spTgt spid="15"/>
                                        </p:tgtEl>
                                        <p:attrNameLst>
                                          <p:attrName>ppt_w</p:attrName>
                                        </p:attrNameLst>
                                      </p:cBhvr>
                                      <p:tavLst>
                                        <p:tav tm="0">
                                          <p:val>
                                            <p:fltVal val="0"/>
                                          </p:val>
                                        </p:tav>
                                        <p:tav tm="100000">
                                          <p:val>
                                            <p:strVal val="#ppt_w"/>
                                          </p:val>
                                        </p:tav>
                                      </p:tavLst>
                                    </p:anim>
                                    <p:anim calcmode="lin" valueType="num">
                                      <p:cBhvr>
                                        <p:cTn id="25" dur="500" fill="hold"/>
                                        <p:tgtEl>
                                          <p:spTgt spid="15"/>
                                        </p:tgtEl>
                                        <p:attrNameLst>
                                          <p:attrName>ppt_h</p:attrName>
                                        </p:attrNameLst>
                                      </p:cBhvr>
                                      <p:tavLst>
                                        <p:tav tm="0">
                                          <p:val>
                                            <p:fltVal val="0"/>
                                          </p:val>
                                        </p:tav>
                                        <p:tav tm="100000">
                                          <p:val>
                                            <p:strVal val="#ppt_h"/>
                                          </p:val>
                                        </p:tav>
                                      </p:tavLst>
                                    </p:anim>
                                    <p:animEffect transition="in" filter="fade">
                                      <p:cBhvr>
                                        <p:cTn id="26" dur="500"/>
                                        <p:tgtEl>
                                          <p:spTgt spid="15"/>
                                        </p:tgtEl>
                                      </p:cBhvr>
                                    </p:animEffect>
                                  </p:childTnLst>
                                </p:cTn>
                              </p:par>
                              <p:par>
                                <p:cTn id="27" presetID="53" presetClass="entr" presetSubtype="0" fill="hold" grpId="0" nodeType="withEffect">
                                  <p:stCondLst>
                                    <p:cond delay="0"/>
                                  </p:stCondLst>
                                  <p:childTnLst>
                                    <p:set>
                                      <p:cBhvr>
                                        <p:cTn id="28" dur="1" fill="hold">
                                          <p:stCondLst>
                                            <p:cond delay="0"/>
                                          </p:stCondLst>
                                        </p:cTn>
                                        <p:tgtEl>
                                          <p:spTgt spid="8"/>
                                        </p:tgtEl>
                                        <p:attrNameLst>
                                          <p:attrName>style.visibility</p:attrName>
                                        </p:attrNameLst>
                                      </p:cBhvr>
                                      <p:to>
                                        <p:strVal val="visible"/>
                                      </p:to>
                                    </p:set>
                                    <p:anim calcmode="lin" valueType="num">
                                      <p:cBhvr>
                                        <p:cTn id="29" dur="500" fill="hold"/>
                                        <p:tgtEl>
                                          <p:spTgt spid="8"/>
                                        </p:tgtEl>
                                        <p:attrNameLst>
                                          <p:attrName>ppt_w</p:attrName>
                                        </p:attrNameLst>
                                      </p:cBhvr>
                                      <p:tavLst>
                                        <p:tav tm="0">
                                          <p:val>
                                            <p:fltVal val="0"/>
                                          </p:val>
                                        </p:tav>
                                        <p:tav tm="100000">
                                          <p:val>
                                            <p:strVal val="#ppt_w"/>
                                          </p:val>
                                        </p:tav>
                                      </p:tavLst>
                                    </p:anim>
                                    <p:anim calcmode="lin" valueType="num">
                                      <p:cBhvr>
                                        <p:cTn id="30" dur="500" fill="hold"/>
                                        <p:tgtEl>
                                          <p:spTgt spid="8"/>
                                        </p:tgtEl>
                                        <p:attrNameLst>
                                          <p:attrName>ppt_h</p:attrName>
                                        </p:attrNameLst>
                                      </p:cBhvr>
                                      <p:tavLst>
                                        <p:tav tm="0">
                                          <p:val>
                                            <p:fltVal val="0"/>
                                          </p:val>
                                        </p:tav>
                                        <p:tav tm="100000">
                                          <p:val>
                                            <p:strVal val="#ppt_h"/>
                                          </p:val>
                                        </p:tav>
                                      </p:tavLst>
                                    </p:anim>
                                    <p:animEffect transition="in" filter="fade">
                                      <p:cBhvr>
                                        <p:cTn id="31" dur="500"/>
                                        <p:tgtEl>
                                          <p:spTgt spid="8"/>
                                        </p:tgtEl>
                                      </p:cBhvr>
                                    </p:animEffect>
                                  </p:childTnLst>
                                </p:cTn>
                              </p:par>
                              <p:par>
                                <p:cTn id="32" presetID="53" presetClass="entr" presetSubtype="0" fill="hold" nodeType="withEffect">
                                  <p:stCondLst>
                                    <p:cond delay="0"/>
                                  </p:stCondLst>
                                  <p:childTnLst>
                                    <p:set>
                                      <p:cBhvr>
                                        <p:cTn id="33" dur="1" fill="hold">
                                          <p:stCondLst>
                                            <p:cond delay="0"/>
                                          </p:stCondLst>
                                        </p:cTn>
                                        <p:tgtEl>
                                          <p:spTgt spid="2246657"/>
                                        </p:tgtEl>
                                        <p:attrNameLst>
                                          <p:attrName>style.visibility</p:attrName>
                                        </p:attrNameLst>
                                      </p:cBhvr>
                                      <p:to>
                                        <p:strVal val="visible"/>
                                      </p:to>
                                    </p:set>
                                    <p:anim calcmode="lin" valueType="num">
                                      <p:cBhvr>
                                        <p:cTn id="34" dur="500" fill="hold"/>
                                        <p:tgtEl>
                                          <p:spTgt spid="2246657"/>
                                        </p:tgtEl>
                                        <p:attrNameLst>
                                          <p:attrName>ppt_w</p:attrName>
                                        </p:attrNameLst>
                                      </p:cBhvr>
                                      <p:tavLst>
                                        <p:tav tm="0">
                                          <p:val>
                                            <p:fltVal val="0"/>
                                          </p:val>
                                        </p:tav>
                                        <p:tav tm="100000">
                                          <p:val>
                                            <p:strVal val="#ppt_w"/>
                                          </p:val>
                                        </p:tav>
                                      </p:tavLst>
                                    </p:anim>
                                    <p:anim calcmode="lin" valueType="num">
                                      <p:cBhvr>
                                        <p:cTn id="35" dur="500" fill="hold"/>
                                        <p:tgtEl>
                                          <p:spTgt spid="2246657"/>
                                        </p:tgtEl>
                                        <p:attrNameLst>
                                          <p:attrName>ppt_h</p:attrName>
                                        </p:attrNameLst>
                                      </p:cBhvr>
                                      <p:tavLst>
                                        <p:tav tm="0">
                                          <p:val>
                                            <p:fltVal val="0"/>
                                          </p:val>
                                        </p:tav>
                                        <p:tav tm="100000">
                                          <p:val>
                                            <p:strVal val="#ppt_h"/>
                                          </p:val>
                                        </p:tav>
                                      </p:tavLst>
                                    </p:anim>
                                    <p:animEffect transition="in" filter="fade">
                                      <p:cBhvr>
                                        <p:cTn id="36" dur="500"/>
                                        <p:tgtEl>
                                          <p:spTgt spid="2246657"/>
                                        </p:tgtEl>
                                      </p:cBhvr>
                                    </p:animEffect>
                                  </p:childTnLst>
                                </p:cTn>
                              </p:par>
                              <p:par>
                                <p:cTn id="37" presetID="53" presetClass="entr" presetSubtype="0" fill="hold" grpId="0" nodeType="withEffect">
                                  <p:stCondLst>
                                    <p:cond delay="0"/>
                                  </p:stCondLst>
                                  <p:childTnLst>
                                    <p:set>
                                      <p:cBhvr>
                                        <p:cTn id="38" dur="1" fill="hold">
                                          <p:stCondLst>
                                            <p:cond delay="0"/>
                                          </p:stCondLst>
                                        </p:cTn>
                                        <p:tgtEl>
                                          <p:spTgt spid="10"/>
                                        </p:tgtEl>
                                        <p:attrNameLst>
                                          <p:attrName>style.visibility</p:attrName>
                                        </p:attrNameLst>
                                      </p:cBhvr>
                                      <p:to>
                                        <p:strVal val="visible"/>
                                      </p:to>
                                    </p:set>
                                    <p:anim calcmode="lin" valueType="num">
                                      <p:cBhvr>
                                        <p:cTn id="39" dur="500" fill="hold"/>
                                        <p:tgtEl>
                                          <p:spTgt spid="10"/>
                                        </p:tgtEl>
                                        <p:attrNameLst>
                                          <p:attrName>ppt_w</p:attrName>
                                        </p:attrNameLst>
                                      </p:cBhvr>
                                      <p:tavLst>
                                        <p:tav tm="0">
                                          <p:val>
                                            <p:fltVal val="0"/>
                                          </p:val>
                                        </p:tav>
                                        <p:tav tm="100000">
                                          <p:val>
                                            <p:strVal val="#ppt_w"/>
                                          </p:val>
                                        </p:tav>
                                      </p:tavLst>
                                    </p:anim>
                                    <p:anim calcmode="lin" valueType="num">
                                      <p:cBhvr>
                                        <p:cTn id="40" dur="500" fill="hold"/>
                                        <p:tgtEl>
                                          <p:spTgt spid="10"/>
                                        </p:tgtEl>
                                        <p:attrNameLst>
                                          <p:attrName>ppt_h</p:attrName>
                                        </p:attrNameLst>
                                      </p:cBhvr>
                                      <p:tavLst>
                                        <p:tav tm="0">
                                          <p:val>
                                            <p:fltVal val="0"/>
                                          </p:val>
                                        </p:tav>
                                        <p:tav tm="100000">
                                          <p:val>
                                            <p:strVal val="#ppt_h"/>
                                          </p:val>
                                        </p:tav>
                                      </p:tavLst>
                                    </p:anim>
                                    <p:animEffect transition="in" filter="fade">
                                      <p:cBhvr>
                                        <p:cTn id="41" dur="500"/>
                                        <p:tgtEl>
                                          <p:spTgt spid="10"/>
                                        </p:tgtEl>
                                      </p:cBhvr>
                                    </p:animEffect>
                                  </p:childTnLst>
                                </p:cTn>
                              </p:par>
                            </p:childTnLst>
                          </p:cTn>
                        </p:par>
                      </p:childTnLst>
                    </p:cTn>
                  </p:par>
                  <p:par>
                    <p:cTn id="42" fill="hold">
                      <p:stCondLst>
                        <p:cond delay="indefinite"/>
                      </p:stCondLst>
                      <p:childTnLst>
                        <p:par>
                          <p:cTn id="43" fill="hold">
                            <p:stCondLst>
                              <p:cond delay="0"/>
                            </p:stCondLst>
                            <p:childTnLst>
                              <p:par>
                                <p:cTn id="44" presetID="53" presetClass="entr" presetSubtype="0" fill="hold" grpId="0" nodeType="clickEffect">
                                  <p:stCondLst>
                                    <p:cond delay="0"/>
                                  </p:stCondLst>
                                  <p:childTnLst>
                                    <p:set>
                                      <p:cBhvr>
                                        <p:cTn id="45" dur="1" fill="hold">
                                          <p:stCondLst>
                                            <p:cond delay="0"/>
                                          </p:stCondLst>
                                        </p:cTn>
                                        <p:tgtEl>
                                          <p:spTgt spid="9"/>
                                        </p:tgtEl>
                                        <p:attrNameLst>
                                          <p:attrName>style.visibility</p:attrName>
                                        </p:attrNameLst>
                                      </p:cBhvr>
                                      <p:to>
                                        <p:strVal val="visible"/>
                                      </p:to>
                                    </p:set>
                                    <p:anim calcmode="lin" valueType="num">
                                      <p:cBhvr>
                                        <p:cTn id="46" dur="500" fill="hold"/>
                                        <p:tgtEl>
                                          <p:spTgt spid="9"/>
                                        </p:tgtEl>
                                        <p:attrNameLst>
                                          <p:attrName>ppt_w</p:attrName>
                                        </p:attrNameLst>
                                      </p:cBhvr>
                                      <p:tavLst>
                                        <p:tav tm="0">
                                          <p:val>
                                            <p:fltVal val="0"/>
                                          </p:val>
                                        </p:tav>
                                        <p:tav tm="100000">
                                          <p:val>
                                            <p:strVal val="#ppt_w"/>
                                          </p:val>
                                        </p:tav>
                                      </p:tavLst>
                                    </p:anim>
                                    <p:anim calcmode="lin" valueType="num">
                                      <p:cBhvr>
                                        <p:cTn id="47" dur="500" fill="hold"/>
                                        <p:tgtEl>
                                          <p:spTgt spid="9"/>
                                        </p:tgtEl>
                                        <p:attrNameLst>
                                          <p:attrName>ppt_h</p:attrName>
                                        </p:attrNameLst>
                                      </p:cBhvr>
                                      <p:tavLst>
                                        <p:tav tm="0">
                                          <p:val>
                                            <p:fltVal val="0"/>
                                          </p:val>
                                        </p:tav>
                                        <p:tav tm="100000">
                                          <p:val>
                                            <p:strVal val="#ppt_h"/>
                                          </p:val>
                                        </p:tav>
                                      </p:tavLst>
                                    </p:anim>
                                    <p:animEffect transition="in" filter="fade">
                                      <p:cBhvr>
                                        <p:cTn id="48"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7" grpId="0"/>
      <p:bldP spid="8" grpId="0"/>
      <p:bldP spid="9" grpId="0" animBg="1"/>
      <p:bldP spid="10" grpId="0"/>
      <p:bldP spid="15" grpId="0"/>
    </p:bld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Content Placeholder 10"/>
          <p:cNvSpPr>
            <a:spLocks noGrp="1"/>
          </p:cNvSpPr>
          <p:nvPr>
            <p:ph sz="quarter" idx="13"/>
          </p:nvPr>
        </p:nvSpPr>
        <p:spPr>
          <a:xfrm>
            <a:off x="609600" y="2590800"/>
            <a:ext cx="7010400" cy="446276"/>
          </a:xfrm>
        </p:spPr>
        <p:txBody>
          <a:bodyPr wrap="square">
            <a:spAutoFit/>
          </a:bodyPr>
          <a:lstStyle/>
          <a:p>
            <a:pPr marL="566738" indent="-566738">
              <a:spcBef>
                <a:spcPct val="0"/>
              </a:spcBef>
              <a:buNone/>
              <a:tabLst>
                <a:tab pos="800100" algn="l"/>
                <a:tab pos="3889375" algn="l"/>
              </a:tabLst>
            </a:pPr>
            <a:r>
              <a:rPr lang="en-US" sz="2300" b="1" dirty="0" smtClean="0">
                <a:solidFill>
                  <a:schemeClr val="tx1"/>
                </a:solidFill>
                <a:latin typeface="Times New Roman" pitchFamily="18" charset="0"/>
                <a:cs typeface="Times New Roman" pitchFamily="18" charset="0"/>
              </a:rPr>
              <a:t>38.</a:t>
            </a:r>
            <a:r>
              <a:rPr lang="en-US" sz="2300" dirty="0" smtClean="0">
                <a:solidFill>
                  <a:schemeClr val="tx1"/>
                </a:solidFill>
                <a:latin typeface="Times New Roman" pitchFamily="18" charset="0"/>
                <a:cs typeface="Times New Roman" pitchFamily="18" charset="0"/>
              </a:rPr>
              <a:t>	</a:t>
            </a:r>
            <a:endParaRPr lang="en-US" sz="2300" dirty="0" smtClean="0">
              <a:solidFill>
                <a:srgbClr val="16F65B"/>
              </a:solidFill>
              <a:latin typeface="Times New Roman" pitchFamily="18" charset="0"/>
              <a:cs typeface="Times New Roman" pitchFamily="18" charset="0"/>
            </a:endParaRPr>
          </a:p>
        </p:txBody>
      </p:sp>
      <p:sp>
        <p:nvSpPr>
          <p:cNvPr id="4" name="Content Placeholder 10"/>
          <p:cNvSpPr>
            <a:spLocks noGrp="1"/>
          </p:cNvSpPr>
          <p:nvPr>
            <p:ph sz="quarter" idx="13"/>
          </p:nvPr>
        </p:nvSpPr>
        <p:spPr>
          <a:xfrm>
            <a:off x="609600" y="3276600"/>
            <a:ext cx="7010400" cy="446276"/>
          </a:xfrm>
        </p:spPr>
        <p:txBody>
          <a:bodyPr wrap="square">
            <a:spAutoFit/>
          </a:bodyPr>
          <a:lstStyle/>
          <a:p>
            <a:pPr marL="566738" indent="-566738">
              <a:spcBef>
                <a:spcPct val="0"/>
              </a:spcBef>
              <a:buNone/>
              <a:tabLst>
                <a:tab pos="800100" algn="l"/>
                <a:tab pos="2395538" algn="l"/>
              </a:tabLst>
            </a:pPr>
            <a:r>
              <a:rPr lang="en-US" sz="2300" dirty="0" smtClean="0">
                <a:solidFill>
                  <a:schemeClr val="tx1"/>
                </a:solidFill>
                <a:latin typeface="Times New Roman" pitchFamily="18" charset="0"/>
              </a:rPr>
              <a:t>			= </a:t>
            </a:r>
            <a:r>
              <a:rPr lang="en-US" sz="2300" dirty="0" smtClean="0">
                <a:solidFill>
                  <a:srgbClr val="00A99D"/>
                </a:solidFill>
                <a:latin typeface="Times New Roman" pitchFamily="18" charset="0"/>
              </a:rPr>
              <a:t>3</a:t>
            </a:r>
            <a:r>
              <a:rPr lang="en-US" sz="2300" i="1" dirty="0" smtClean="0">
                <a:solidFill>
                  <a:srgbClr val="00A99D"/>
                </a:solidFill>
                <a:latin typeface="Times New Roman" pitchFamily="18" charset="0"/>
              </a:rPr>
              <a:t>x</a:t>
            </a:r>
            <a:r>
              <a:rPr lang="en-US" sz="2300" dirty="0" smtClean="0">
                <a:solidFill>
                  <a:srgbClr val="00A99D"/>
                </a:solidFill>
                <a:latin typeface="Times New Roman" pitchFamily="18" charset="0"/>
              </a:rPr>
              <a:t> </a:t>
            </a:r>
            <a:r>
              <a:rPr lang="en-US" sz="2300" dirty="0" smtClean="0">
                <a:solidFill>
                  <a:srgbClr val="00A99D"/>
                </a:solidFill>
                <a:latin typeface="Times New Roman" pitchFamily="18" charset="0"/>
                <a:cs typeface="Times New Roman" pitchFamily="18" charset="0"/>
              </a:rPr>
              <a:t>–</a:t>
            </a:r>
            <a:r>
              <a:rPr lang="en-US" sz="2300" dirty="0" smtClean="0">
                <a:solidFill>
                  <a:srgbClr val="00A99D"/>
                </a:solidFill>
                <a:latin typeface="Times New Roman" pitchFamily="18" charset="0"/>
              </a:rPr>
              <a:t> 12</a:t>
            </a:r>
            <a:endParaRPr lang="en-US" sz="2300" dirty="0" smtClean="0">
              <a:solidFill>
                <a:srgbClr val="00A99D"/>
              </a:solidFill>
              <a:latin typeface="Times New Roman" pitchFamily="18" charset="0"/>
              <a:cs typeface="Times New Roman" pitchFamily="18" charset="0"/>
            </a:endParaRPr>
          </a:p>
        </p:txBody>
      </p:sp>
      <p:sp>
        <p:nvSpPr>
          <p:cNvPr id="5" name="TextBox 4"/>
          <p:cNvSpPr txBox="1"/>
          <p:nvPr/>
        </p:nvSpPr>
        <p:spPr>
          <a:xfrm>
            <a:off x="5141688" y="2623458"/>
            <a:ext cx="2209800" cy="1508105"/>
          </a:xfrm>
          <a:prstGeom prst="rect">
            <a:avLst/>
          </a:prstGeom>
          <a:noFill/>
        </p:spPr>
        <p:txBody>
          <a:bodyPr wrap="square" rtlCol="0">
            <a:spAutoFit/>
          </a:bodyPr>
          <a:lstStyle/>
          <a:p>
            <a:r>
              <a:rPr lang="en-US" sz="2300" dirty="0" smtClean="0">
                <a:solidFill>
                  <a:srgbClr val="00A99D"/>
                </a:solidFill>
                <a:latin typeface="Times New Roman" pitchFamily="18" charset="0"/>
                <a:cs typeface="Times New Roman" pitchFamily="18" charset="0"/>
              </a:rPr>
              <a:t>Using the</a:t>
            </a:r>
          </a:p>
          <a:p>
            <a:r>
              <a:rPr lang="en-US" sz="2300" dirty="0" smtClean="0">
                <a:solidFill>
                  <a:srgbClr val="00A99D"/>
                </a:solidFill>
                <a:latin typeface="Times New Roman" pitchFamily="18" charset="0"/>
                <a:cs typeface="Times New Roman" pitchFamily="18" charset="0"/>
              </a:rPr>
              <a:t>distributive law.</a:t>
            </a:r>
          </a:p>
          <a:p>
            <a:r>
              <a:rPr lang="en-US" sz="2300" dirty="0" smtClean="0">
                <a:solidFill>
                  <a:srgbClr val="00A99D"/>
                </a:solidFill>
                <a:latin typeface="Times New Roman" pitchFamily="18" charset="0"/>
                <a:cs typeface="Times New Roman" pitchFamily="18" charset="0"/>
              </a:rPr>
              <a:t>Subtracting like</a:t>
            </a:r>
          </a:p>
          <a:p>
            <a:r>
              <a:rPr lang="en-US" sz="2300" dirty="0" smtClean="0">
                <a:solidFill>
                  <a:srgbClr val="00A99D"/>
                </a:solidFill>
                <a:latin typeface="Times New Roman" pitchFamily="18" charset="0"/>
                <a:cs typeface="Times New Roman" pitchFamily="18" charset="0"/>
              </a:rPr>
              <a:t>terms.</a:t>
            </a:r>
            <a:endParaRPr lang="en-US" sz="2300" dirty="0">
              <a:solidFill>
                <a:srgbClr val="00A99D"/>
              </a:solidFill>
              <a:latin typeface="Times New Roman" pitchFamily="18" charset="0"/>
              <a:cs typeface="Times New Roman" pitchFamily="18" charset="0"/>
            </a:endParaRPr>
          </a:p>
        </p:txBody>
      </p:sp>
      <p:pic>
        <p:nvPicPr>
          <p:cNvPr id="7" name="Picture 2" descr="D:\Deepak\Powerpoint\Re-work\Art\New.wmf"/>
          <p:cNvPicPr>
            <a:picLocks noChangeAspect="1" noChangeArrowheads="1"/>
          </p:cNvPicPr>
          <p:nvPr/>
        </p:nvPicPr>
        <p:blipFill>
          <a:blip r:embed="rId2" cstate="print"/>
          <a:srcRect/>
          <a:stretch>
            <a:fillRect/>
          </a:stretch>
        </p:blipFill>
        <p:spPr bwMode="auto">
          <a:xfrm>
            <a:off x="1476828" y="2696028"/>
            <a:ext cx="3149600" cy="342900"/>
          </a:xfrm>
          <a:prstGeom prst="rect">
            <a:avLst/>
          </a:prstGeom>
          <a:noFill/>
        </p:spPr>
      </p:pic>
      <p:pic>
        <p:nvPicPr>
          <p:cNvPr id="30723" name="Picture 3"/>
          <p:cNvPicPr>
            <a:picLocks noChangeAspect="1" noChangeArrowheads="1"/>
          </p:cNvPicPr>
          <p:nvPr/>
        </p:nvPicPr>
        <p:blipFill>
          <a:blip r:embed="rId3" cstate="print"/>
          <a:srcRect/>
          <a:stretch>
            <a:fillRect/>
          </a:stretch>
        </p:blipFill>
        <p:spPr bwMode="auto">
          <a:xfrm>
            <a:off x="1981200" y="2514600"/>
            <a:ext cx="819150" cy="190500"/>
          </a:xfrm>
          <a:prstGeom prst="rect">
            <a:avLst/>
          </a:prstGeom>
          <a:noFill/>
          <a:ln w="9525">
            <a:noFill/>
            <a:miter lim="800000"/>
            <a:headEnd/>
            <a:tailEnd/>
          </a:ln>
          <a:effectLst/>
        </p:spPr>
      </p:pic>
      <p:sp>
        <p:nvSpPr>
          <p:cNvPr id="8"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tabLst>
                <a:tab pos="393192" algn="r"/>
                <a:tab pos="640080" algn="l"/>
              </a:tabLst>
            </a:pPr>
            <a:r>
              <a:rPr lang="en-US" sz="1500" b="1" dirty="0" smtClean="0">
                <a:solidFill>
                  <a:schemeClr val="bg1"/>
                </a:solidFill>
                <a:latin typeface="Times New Roman" pitchFamily="18" charset="0"/>
                <a:cs typeface="Times New Roman" pitchFamily="18" charset="0"/>
              </a:rPr>
              <a:t>Revision Exam 1 Paper 1</a:t>
            </a:r>
          </a:p>
        </p:txBody>
      </p:sp>
    </p:spTree>
    <p:extLst>
      <p:ext uri="{BB962C8B-B14F-4D97-AF65-F5344CB8AC3E}">
        <p14:creationId xmlns:p14="http://schemas.microsoft.com/office/powerpoint/2010/main" xmlns="" val="1862447457"/>
      </p:ext>
    </p:extLst>
  </p:cSld>
  <p:clrMapOvr>
    <a:masterClrMapping/>
  </p:clrMapOvr>
  <p:transition spd="slow">
    <p:strips dir="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11">
                                            <p:txEl>
                                              <p:pRg st="0" end="0"/>
                                            </p:txEl>
                                          </p:spTgt>
                                        </p:tgtEl>
                                        <p:attrNameLst>
                                          <p:attrName>style.visibility</p:attrName>
                                        </p:attrNameLst>
                                      </p:cBhvr>
                                      <p:to>
                                        <p:strVal val="visible"/>
                                      </p:to>
                                    </p:set>
                                    <p:anim calcmode="lin" valueType="num">
                                      <p:cBhvr>
                                        <p:cTn id="7" dur="500" fill="hold"/>
                                        <p:tgtEl>
                                          <p:spTgt spid="11">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11">
                                            <p:txEl>
                                              <p:pRg st="0" end="0"/>
                                            </p:txEl>
                                          </p:spTgt>
                                        </p:tgtEl>
                                        <p:attrNameLst>
                                          <p:attrName>ppt_h</p:attrName>
                                        </p:attrNameLst>
                                      </p:cBhvr>
                                      <p:tavLst>
                                        <p:tav tm="0">
                                          <p:val>
                                            <p:fltVal val="0"/>
                                          </p:val>
                                        </p:tav>
                                        <p:tav tm="100000">
                                          <p:val>
                                            <p:strVal val="#ppt_h"/>
                                          </p:val>
                                        </p:tav>
                                      </p:tavLst>
                                    </p:anim>
                                  </p:childTnLst>
                                </p:cTn>
                              </p:par>
                              <p:par>
                                <p:cTn id="9" presetID="23" presetClass="entr" presetSubtype="16" fill="hold" nodeType="withEffect">
                                  <p:stCondLst>
                                    <p:cond delay="0"/>
                                  </p:stCondLst>
                                  <p:childTnLst>
                                    <p:set>
                                      <p:cBhvr>
                                        <p:cTn id="10" dur="1" fill="hold">
                                          <p:stCondLst>
                                            <p:cond delay="0"/>
                                          </p:stCondLst>
                                        </p:cTn>
                                        <p:tgtEl>
                                          <p:spTgt spid="30723"/>
                                        </p:tgtEl>
                                        <p:attrNameLst>
                                          <p:attrName>style.visibility</p:attrName>
                                        </p:attrNameLst>
                                      </p:cBhvr>
                                      <p:to>
                                        <p:strVal val="visible"/>
                                      </p:to>
                                    </p:set>
                                    <p:anim calcmode="lin" valueType="num">
                                      <p:cBhvr>
                                        <p:cTn id="11" dur="500" fill="hold"/>
                                        <p:tgtEl>
                                          <p:spTgt spid="30723"/>
                                        </p:tgtEl>
                                        <p:attrNameLst>
                                          <p:attrName>ppt_w</p:attrName>
                                        </p:attrNameLst>
                                      </p:cBhvr>
                                      <p:tavLst>
                                        <p:tav tm="0">
                                          <p:val>
                                            <p:fltVal val="0"/>
                                          </p:val>
                                        </p:tav>
                                        <p:tav tm="100000">
                                          <p:val>
                                            <p:strVal val="#ppt_w"/>
                                          </p:val>
                                        </p:tav>
                                      </p:tavLst>
                                    </p:anim>
                                    <p:anim calcmode="lin" valueType="num">
                                      <p:cBhvr>
                                        <p:cTn id="12" dur="500" fill="hold"/>
                                        <p:tgtEl>
                                          <p:spTgt spid="30723"/>
                                        </p:tgtEl>
                                        <p:attrNameLst>
                                          <p:attrName>ppt_h</p:attrName>
                                        </p:attrNameLst>
                                      </p:cBhvr>
                                      <p:tavLst>
                                        <p:tav tm="0">
                                          <p:val>
                                            <p:fltVal val="0"/>
                                          </p:val>
                                        </p:tav>
                                        <p:tav tm="100000">
                                          <p:val>
                                            <p:strVal val="#ppt_h"/>
                                          </p:val>
                                        </p:tav>
                                      </p:tavLst>
                                    </p:anim>
                                  </p:childTnLst>
                                </p:cTn>
                              </p:par>
                              <p:par>
                                <p:cTn id="13" presetID="23" presetClass="entr" presetSubtype="16" fill="hold" nodeType="withEffect">
                                  <p:stCondLst>
                                    <p:cond delay="0"/>
                                  </p:stCondLst>
                                  <p:childTnLst>
                                    <p:set>
                                      <p:cBhvr>
                                        <p:cTn id="14" dur="1" fill="hold">
                                          <p:stCondLst>
                                            <p:cond delay="0"/>
                                          </p:stCondLst>
                                        </p:cTn>
                                        <p:tgtEl>
                                          <p:spTgt spid="7"/>
                                        </p:tgtEl>
                                        <p:attrNameLst>
                                          <p:attrName>style.visibility</p:attrName>
                                        </p:attrNameLst>
                                      </p:cBhvr>
                                      <p:to>
                                        <p:strVal val="visible"/>
                                      </p:to>
                                    </p:set>
                                    <p:anim calcmode="lin" valueType="num">
                                      <p:cBhvr>
                                        <p:cTn id="15" dur="500" fill="hold"/>
                                        <p:tgtEl>
                                          <p:spTgt spid="7"/>
                                        </p:tgtEl>
                                        <p:attrNameLst>
                                          <p:attrName>ppt_w</p:attrName>
                                        </p:attrNameLst>
                                      </p:cBhvr>
                                      <p:tavLst>
                                        <p:tav tm="0">
                                          <p:val>
                                            <p:fltVal val="0"/>
                                          </p:val>
                                        </p:tav>
                                        <p:tav tm="100000">
                                          <p:val>
                                            <p:strVal val="#ppt_w"/>
                                          </p:val>
                                        </p:tav>
                                      </p:tavLst>
                                    </p:anim>
                                    <p:anim calcmode="lin" valueType="num">
                                      <p:cBhvr>
                                        <p:cTn id="16" dur="500" fill="hold"/>
                                        <p:tgtEl>
                                          <p:spTgt spid="7"/>
                                        </p:tgtEl>
                                        <p:attrNameLst>
                                          <p:attrName>ppt_h</p:attrName>
                                        </p:attrNameLst>
                                      </p:cBhvr>
                                      <p:tavLst>
                                        <p:tav tm="0">
                                          <p:val>
                                            <p:fltVal val="0"/>
                                          </p:val>
                                        </p:tav>
                                        <p:tav tm="100000">
                                          <p:val>
                                            <p:strVal val="#ppt_h"/>
                                          </p:val>
                                        </p:tav>
                                      </p:tavLst>
                                    </p:anim>
                                  </p:childTnLst>
                                </p:cTn>
                              </p:par>
                              <p:par>
                                <p:cTn id="17" presetID="23" presetClass="entr" presetSubtype="16" fill="hold" nodeType="withEffect">
                                  <p:stCondLst>
                                    <p:cond delay="0"/>
                                  </p:stCondLst>
                                  <p:childTnLst>
                                    <p:set>
                                      <p:cBhvr>
                                        <p:cTn id="18" dur="1" fill="hold">
                                          <p:stCondLst>
                                            <p:cond delay="0"/>
                                          </p:stCondLst>
                                        </p:cTn>
                                        <p:tgtEl>
                                          <p:spTgt spid="5"/>
                                        </p:tgtEl>
                                        <p:attrNameLst>
                                          <p:attrName>style.visibility</p:attrName>
                                        </p:attrNameLst>
                                      </p:cBhvr>
                                      <p:to>
                                        <p:strVal val="visible"/>
                                      </p:to>
                                    </p:set>
                                    <p:anim calcmode="lin" valueType="num">
                                      <p:cBhvr>
                                        <p:cTn id="19" dur="500" fill="hold"/>
                                        <p:tgtEl>
                                          <p:spTgt spid="5"/>
                                        </p:tgtEl>
                                        <p:attrNameLst>
                                          <p:attrName>ppt_w</p:attrName>
                                        </p:attrNameLst>
                                      </p:cBhvr>
                                      <p:tavLst>
                                        <p:tav tm="0">
                                          <p:val>
                                            <p:fltVal val="0"/>
                                          </p:val>
                                        </p:tav>
                                        <p:tav tm="100000">
                                          <p:val>
                                            <p:strVal val="#ppt_w"/>
                                          </p:val>
                                        </p:tav>
                                      </p:tavLst>
                                    </p:anim>
                                    <p:anim calcmode="lin" valueType="num">
                                      <p:cBhvr>
                                        <p:cTn id="20" dur="500" fill="hold"/>
                                        <p:tgtEl>
                                          <p:spTgt spid="5"/>
                                        </p:tgtEl>
                                        <p:attrNameLst>
                                          <p:attrName>ppt_h</p:attrName>
                                        </p:attrNameLst>
                                      </p:cBhvr>
                                      <p:tavLst>
                                        <p:tav tm="0">
                                          <p:val>
                                            <p:fltVal val="0"/>
                                          </p:val>
                                        </p:tav>
                                        <p:tav tm="100000">
                                          <p:val>
                                            <p:strVal val="#ppt_h"/>
                                          </p:val>
                                        </p:tav>
                                      </p:tavLst>
                                    </p:anim>
                                  </p:childTnLst>
                                </p:cTn>
                              </p:par>
                              <p:par>
                                <p:cTn id="21" presetID="23" presetClass="entr" presetSubtype="16" fill="hold" grpId="0" nodeType="withEffect">
                                  <p:stCondLst>
                                    <p:cond delay="0"/>
                                  </p:stCondLst>
                                  <p:childTnLst>
                                    <p:set>
                                      <p:cBhvr>
                                        <p:cTn id="22" dur="1" fill="hold">
                                          <p:stCondLst>
                                            <p:cond delay="0"/>
                                          </p:stCondLst>
                                        </p:cTn>
                                        <p:tgtEl>
                                          <p:spTgt spid="4">
                                            <p:txEl>
                                              <p:pRg st="0" end="0"/>
                                            </p:txEl>
                                          </p:spTgt>
                                        </p:tgtEl>
                                        <p:attrNameLst>
                                          <p:attrName>style.visibility</p:attrName>
                                        </p:attrNameLst>
                                      </p:cBhvr>
                                      <p:to>
                                        <p:strVal val="visible"/>
                                      </p:to>
                                    </p:set>
                                    <p:anim calcmode="lin" valueType="num">
                                      <p:cBhvr>
                                        <p:cTn id="23" dur="500" fill="hold"/>
                                        <p:tgtEl>
                                          <p:spTgt spid="4">
                                            <p:txEl>
                                              <p:pRg st="0" end="0"/>
                                            </p:txEl>
                                          </p:spTgt>
                                        </p:tgtEl>
                                        <p:attrNameLst>
                                          <p:attrName>ppt_w</p:attrName>
                                        </p:attrNameLst>
                                      </p:cBhvr>
                                      <p:tavLst>
                                        <p:tav tm="0">
                                          <p:val>
                                            <p:fltVal val="0"/>
                                          </p:val>
                                        </p:tav>
                                        <p:tav tm="100000">
                                          <p:val>
                                            <p:strVal val="#ppt_w"/>
                                          </p:val>
                                        </p:tav>
                                      </p:tavLst>
                                    </p:anim>
                                    <p:anim calcmode="lin" valueType="num">
                                      <p:cBhvr>
                                        <p:cTn id="24" dur="500" fill="hold"/>
                                        <p:tgtEl>
                                          <p:spTgt spid="4">
                                            <p:txEl>
                                              <p:pRg st="0" end="0"/>
                                            </p:txEl>
                                          </p:spTgt>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build="p"/>
      <p:bldP spid="4" grpId="0" build="p"/>
    </p:bldLst>
  </p:timing>
</p:sld>
</file>

<file path=ppt/slides/slide8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Box 4"/>
          <p:cNvSpPr txBox="1"/>
          <p:nvPr/>
        </p:nvSpPr>
        <p:spPr>
          <a:xfrm>
            <a:off x="609600" y="2897594"/>
            <a:ext cx="8460658" cy="446276"/>
          </a:xfrm>
          <a:prstGeom prst="rect">
            <a:avLst/>
          </a:prstGeom>
          <a:noFill/>
        </p:spPr>
        <p:txBody>
          <a:bodyPr wrap="square" rtlCol="0">
            <a:spAutoFit/>
          </a:bodyPr>
          <a:lstStyle/>
          <a:p>
            <a:pPr marL="579438" indent="-579438">
              <a:spcAft>
                <a:spcPct val="50000"/>
              </a:spcAft>
              <a:tabLst>
                <a:tab pos="1265238" algn="l"/>
                <a:tab pos="3717925" algn="l"/>
              </a:tabLst>
            </a:pPr>
            <a:r>
              <a:rPr lang="en-US" sz="2300" b="1" dirty="0" smtClean="0">
                <a:solidFill>
                  <a:prstClr val="black"/>
                </a:solidFill>
                <a:latin typeface="Times New Roman" pitchFamily="18" charset="0"/>
                <a:cs typeface="Times New Roman" pitchFamily="18" charset="0"/>
              </a:rPr>
              <a:t>9.</a:t>
            </a:r>
            <a:r>
              <a:rPr lang="en-US" sz="2300" dirty="0" smtClean="0">
                <a:solidFill>
                  <a:prstClr val="black"/>
                </a:solidFill>
                <a:latin typeface="Times New Roman" pitchFamily="18" charset="0"/>
                <a:cs typeface="Times New Roman" pitchFamily="18" charset="0"/>
              </a:rPr>
              <a:t>	(a)	</a:t>
            </a:r>
            <a:endParaRPr lang="en-US" sz="2400" dirty="0" smtClean="0">
              <a:solidFill>
                <a:srgbClr val="FF0000"/>
              </a:solidFill>
              <a:latin typeface="Times New Roman" pitchFamily="18" charset="0"/>
            </a:endParaRPr>
          </a:p>
        </p:txBody>
      </p:sp>
      <p:sp>
        <p:nvSpPr>
          <p:cNvPr id="7" name="TextBox 6"/>
          <p:cNvSpPr txBox="1"/>
          <p:nvPr/>
        </p:nvSpPr>
        <p:spPr>
          <a:xfrm>
            <a:off x="1965434" y="2897594"/>
            <a:ext cx="5911379" cy="446276"/>
          </a:xfrm>
          <a:prstGeom prst="rect">
            <a:avLst/>
          </a:prstGeom>
          <a:noFill/>
        </p:spPr>
        <p:txBody>
          <a:bodyPr wrap="square" rtlCol="0">
            <a:spAutoFit/>
          </a:bodyPr>
          <a:lstStyle/>
          <a:p>
            <a:pPr>
              <a:tabLst>
                <a:tab pos="350838" algn="l"/>
              </a:tabLst>
            </a:pPr>
            <a:r>
              <a:rPr lang="en-US" sz="2300" dirty="0" smtClean="0">
                <a:solidFill>
                  <a:prstClr val="black"/>
                </a:solidFill>
                <a:latin typeface="Times New Roman" pitchFamily="18" charset="0"/>
                <a:cs typeface="Times New Roman" pitchFamily="18" charset="0"/>
              </a:rPr>
              <a:t>(</a:t>
            </a:r>
            <a:r>
              <a:rPr lang="en-US" sz="2300" dirty="0" err="1" smtClean="0">
                <a:solidFill>
                  <a:prstClr val="black"/>
                </a:solidFill>
                <a:latin typeface="Times New Roman" pitchFamily="18" charset="0"/>
                <a:cs typeface="Times New Roman" pitchFamily="18" charset="0"/>
              </a:rPr>
              <a:t>i</a:t>
            </a:r>
            <a:r>
              <a:rPr lang="en-US" sz="2300" dirty="0" smtClean="0">
                <a:solidFill>
                  <a:prstClr val="black"/>
                </a:solidFill>
                <a:latin typeface="Times New Roman" pitchFamily="18" charset="0"/>
                <a:cs typeface="Times New Roman" pitchFamily="18" charset="0"/>
              </a:rPr>
              <a:t>)	when            , then </a:t>
            </a:r>
            <a:r>
              <a:rPr lang="en-US" sz="2300" i="1" dirty="0" smtClean="0">
                <a:solidFill>
                  <a:prstClr val="black"/>
                </a:solidFill>
                <a:latin typeface="Times New Roman" pitchFamily="18" charset="0"/>
                <a:cs typeface="Times New Roman" pitchFamily="18" charset="0"/>
              </a:rPr>
              <a:t>x</a:t>
            </a:r>
            <a:r>
              <a:rPr lang="en-US" sz="2300" dirty="0" smtClean="0">
                <a:solidFill>
                  <a:prstClr val="black"/>
                </a:solidFill>
                <a:latin typeface="Times New Roman" pitchFamily="18" charset="0"/>
                <a:cs typeface="Times New Roman" pitchFamily="18" charset="0"/>
              </a:rPr>
              <a:t> = −1.</a:t>
            </a:r>
            <a:endParaRPr lang="en-US" sz="2300" dirty="0">
              <a:solidFill>
                <a:prstClr val="black"/>
              </a:solidFill>
              <a:latin typeface="Times New Roman" pitchFamily="18" charset="0"/>
              <a:cs typeface="Times New Roman" pitchFamily="18" charset="0"/>
            </a:endParaRPr>
          </a:p>
        </p:txBody>
      </p:sp>
      <p:sp>
        <p:nvSpPr>
          <p:cNvPr id="8" name="TextBox 7"/>
          <p:cNvSpPr txBox="1"/>
          <p:nvPr/>
        </p:nvSpPr>
        <p:spPr>
          <a:xfrm>
            <a:off x="1889234" y="3715404"/>
            <a:ext cx="5911379" cy="446276"/>
          </a:xfrm>
          <a:prstGeom prst="rect">
            <a:avLst/>
          </a:prstGeom>
          <a:noFill/>
        </p:spPr>
        <p:txBody>
          <a:bodyPr wrap="square" rtlCol="0">
            <a:spAutoFit/>
          </a:bodyPr>
          <a:lstStyle/>
          <a:p>
            <a:pPr>
              <a:tabLst>
                <a:tab pos="350838" algn="l"/>
              </a:tabLst>
            </a:pPr>
            <a:r>
              <a:rPr lang="en-US" sz="2300" dirty="0" smtClean="0">
                <a:solidFill>
                  <a:prstClr val="black"/>
                </a:solidFill>
                <a:latin typeface="Times New Roman" pitchFamily="18" charset="0"/>
                <a:cs typeface="Times New Roman" pitchFamily="18" charset="0"/>
              </a:rPr>
              <a:t>(ii) when </a:t>
            </a:r>
            <a:r>
              <a:rPr lang="en-US" sz="2300" i="1" dirty="0" smtClean="0">
                <a:solidFill>
                  <a:prstClr val="black"/>
                </a:solidFill>
                <a:latin typeface="Times New Roman" pitchFamily="18" charset="0"/>
                <a:cs typeface="Times New Roman" pitchFamily="18" charset="0"/>
              </a:rPr>
              <a:t>x</a:t>
            </a:r>
            <a:r>
              <a:rPr lang="en-US" sz="2300" dirty="0" smtClean="0">
                <a:solidFill>
                  <a:prstClr val="black"/>
                </a:solidFill>
                <a:latin typeface="Times New Roman" pitchFamily="18" charset="0"/>
                <a:cs typeface="Times New Roman" pitchFamily="18" charset="0"/>
              </a:rPr>
              <a:t> = 2, then </a:t>
            </a:r>
            <a:r>
              <a:rPr lang="en-US" sz="2300" i="1" dirty="0" smtClean="0">
                <a:solidFill>
                  <a:prstClr val="black"/>
                </a:solidFill>
                <a:latin typeface="Times New Roman" pitchFamily="18" charset="0"/>
                <a:cs typeface="Times New Roman" pitchFamily="18" charset="0"/>
              </a:rPr>
              <a:t>y</a:t>
            </a:r>
            <a:r>
              <a:rPr lang="en-US" sz="2300" dirty="0" smtClean="0">
                <a:solidFill>
                  <a:prstClr val="black"/>
                </a:solidFill>
                <a:latin typeface="Times New Roman" pitchFamily="18" charset="0"/>
                <a:cs typeface="Times New Roman" pitchFamily="18" charset="0"/>
              </a:rPr>
              <a:t> = 4.</a:t>
            </a:r>
            <a:endParaRPr lang="en-US" sz="2300" dirty="0">
              <a:solidFill>
                <a:prstClr val="black"/>
              </a:solidFill>
              <a:latin typeface="Times New Roman" pitchFamily="18" charset="0"/>
              <a:cs typeface="Times New Roman" pitchFamily="18" charset="0"/>
            </a:endParaRPr>
          </a:p>
        </p:txBody>
      </p:sp>
      <p:pic>
        <p:nvPicPr>
          <p:cNvPr id="7170" name="Picture 2" descr="Z:\CARRIBEAN\MATHEMATICS_VOL-1_PPT_DESIGN\Incoming\Volume_01\Equations\Revision_Exam_4_Paper_2\New.wmf"/>
          <p:cNvPicPr>
            <a:picLocks noChangeAspect="1" noChangeArrowheads="1"/>
          </p:cNvPicPr>
          <p:nvPr/>
        </p:nvPicPr>
        <p:blipFill>
          <a:blip r:embed="rId2" cstate="print"/>
          <a:srcRect/>
          <a:stretch>
            <a:fillRect/>
          </a:stretch>
        </p:blipFill>
        <p:spPr bwMode="auto">
          <a:xfrm>
            <a:off x="3184634" y="2787868"/>
            <a:ext cx="660400" cy="685800"/>
          </a:xfrm>
          <a:prstGeom prst="rect">
            <a:avLst/>
          </a:prstGeom>
          <a:noFill/>
        </p:spPr>
      </p:pic>
      <p:sp>
        <p:nvSpPr>
          <p:cNvPr id="6" name="TextBox 5"/>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4 Paper 2</a:t>
            </a:r>
          </a:p>
        </p:txBody>
      </p:sp>
    </p:spTree>
    <p:extLst>
      <p:ext uri="{BB962C8B-B14F-4D97-AF65-F5344CB8AC3E}">
        <p14:creationId xmlns:p14="http://schemas.microsoft.com/office/powerpoint/2010/main" xmlns="" val="2823155559"/>
      </p:ext>
    </p:extLst>
  </p:cSld>
  <p:clrMapOvr>
    <a:masterClrMapping/>
  </p:clrMapOvr>
  <p:transition spd="slow">
    <p:strips dir="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p:cTn id="7" dur="500" fill="hold"/>
                                        <p:tgtEl>
                                          <p:spTgt spid="5"/>
                                        </p:tgtEl>
                                        <p:attrNameLst>
                                          <p:attrName>ppt_w</p:attrName>
                                        </p:attrNameLst>
                                      </p:cBhvr>
                                      <p:tavLst>
                                        <p:tav tm="0">
                                          <p:val>
                                            <p:fltVal val="0"/>
                                          </p:val>
                                        </p:tav>
                                        <p:tav tm="100000">
                                          <p:val>
                                            <p:strVal val="#ppt_w"/>
                                          </p:val>
                                        </p:tav>
                                      </p:tavLst>
                                    </p:anim>
                                    <p:anim calcmode="lin" valueType="num">
                                      <p:cBhvr>
                                        <p:cTn id="8" dur="500" fill="hold"/>
                                        <p:tgtEl>
                                          <p:spTgt spid="5"/>
                                        </p:tgtEl>
                                        <p:attrNameLst>
                                          <p:attrName>ppt_h</p:attrName>
                                        </p:attrNameLst>
                                      </p:cBhvr>
                                      <p:tavLst>
                                        <p:tav tm="0">
                                          <p:val>
                                            <p:fltVal val="0"/>
                                          </p:val>
                                        </p:tav>
                                        <p:tav tm="100000">
                                          <p:val>
                                            <p:strVal val="#ppt_h"/>
                                          </p:val>
                                        </p:tav>
                                      </p:tavLst>
                                    </p:anim>
                                    <p:animEffect transition="in" filter="fade">
                                      <p:cBhvr>
                                        <p:cTn id="9" dur="500"/>
                                        <p:tgtEl>
                                          <p:spTgt spid="5"/>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7"/>
                                        </p:tgtEl>
                                        <p:attrNameLst>
                                          <p:attrName>style.visibility</p:attrName>
                                        </p:attrNameLst>
                                      </p:cBhvr>
                                      <p:to>
                                        <p:strVal val="visible"/>
                                      </p:to>
                                    </p:set>
                                    <p:anim calcmode="lin" valueType="num">
                                      <p:cBhvr>
                                        <p:cTn id="12" dur="500" fill="hold"/>
                                        <p:tgtEl>
                                          <p:spTgt spid="7"/>
                                        </p:tgtEl>
                                        <p:attrNameLst>
                                          <p:attrName>ppt_w</p:attrName>
                                        </p:attrNameLst>
                                      </p:cBhvr>
                                      <p:tavLst>
                                        <p:tav tm="0">
                                          <p:val>
                                            <p:fltVal val="0"/>
                                          </p:val>
                                        </p:tav>
                                        <p:tav tm="100000">
                                          <p:val>
                                            <p:strVal val="#ppt_w"/>
                                          </p:val>
                                        </p:tav>
                                      </p:tavLst>
                                    </p:anim>
                                    <p:anim calcmode="lin" valueType="num">
                                      <p:cBhvr>
                                        <p:cTn id="13" dur="500" fill="hold"/>
                                        <p:tgtEl>
                                          <p:spTgt spid="7"/>
                                        </p:tgtEl>
                                        <p:attrNameLst>
                                          <p:attrName>ppt_h</p:attrName>
                                        </p:attrNameLst>
                                      </p:cBhvr>
                                      <p:tavLst>
                                        <p:tav tm="0">
                                          <p:val>
                                            <p:fltVal val="0"/>
                                          </p:val>
                                        </p:tav>
                                        <p:tav tm="100000">
                                          <p:val>
                                            <p:strVal val="#ppt_h"/>
                                          </p:val>
                                        </p:tav>
                                      </p:tavLst>
                                    </p:anim>
                                    <p:animEffect transition="in" filter="fade">
                                      <p:cBhvr>
                                        <p:cTn id="14" dur="500"/>
                                        <p:tgtEl>
                                          <p:spTgt spid="7"/>
                                        </p:tgtEl>
                                      </p:cBhvr>
                                    </p:animEffect>
                                  </p:childTnLst>
                                </p:cTn>
                              </p:par>
                              <p:par>
                                <p:cTn id="15" presetID="23" presetClass="entr" presetSubtype="16" fill="hold" nodeType="withEffect">
                                  <p:stCondLst>
                                    <p:cond delay="0"/>
                                  </p:stCondLst>
                                  <p:childTnLst>
                                    <p:set>
                                      <p:cBhvr>
                                        <p:cTn id="16" dur="1" fill="hold">
                                          <p:stCondLst>
                                            <p:cond delay="0"/>
                                          </p:stCondLst>
                                        </p:cTn>
                                        <p:tgtEl>
                                          <p:spTgt spid="7170"/>
                                        </p:tgtEl>
                                        <p:attrNameLst>
                                          <p:attrName>style.visibility</p:attrName>
                                        </p:attrNameLst>
                                      </p:cBhvr>
                                      <p:to>
                                        <p:strVal val="visible"/>
                                      </p:to>
                                    </p:set>
                                    <p:anim calcmode="lin" valueType="num">
                                      <p:cBhvr>
                                        <p:cTn id="17" dur="500" fill="hold"/>
                                        <p:tgtEl>
                                          <p:spTgt spid="7170"/>
                                        </p:tgtEl>
                                        <p:attrNameLst>
                                          <p:attrName>ppt_w</p:attrName>
                                        </p:attrNameLst>
                                      </p:cBhvr>
                                      <p:tavLst>
                                        <p:tav tm="0">
                                          <p:val>
                                            <p:fltVal val="0"/>
                                          </p:val>
                                        </p:tav>
                                        <p:tav tm="100000">
                                          <p:val>
                                            <p:strVal val="#ppt_w"/>
                                          </p:val>
                                        </p:tav>
                                      </p:tavLst>
                                    </p:anim>
                                    <p:anim calcmode="lin" valueType="num">
                                      <p:cBhvr>
                                        <p:cTn id="18" dur="500" fill="hold"/>
                                        <p:tgtEl>
                                          <p:spTgt spid="7170"/>
                                        </p:tgtEl>
                                        <p:attrNameLst>
                                          <p:attrName>ppt_h</p:attrName>
                                        </p:attrNameLst>
                                      </p:cBhvr>
                                      <p:tavLst>
                                        <p:tav tm="0">
                                          <p:val>
                                            <p:fltVal val="0"/>
                                          </p:val>
                                        </p:tav>
                                        <p:tav tm="100000">
                                          <p:val>
                                            <p:strVal val="#ppt_h"/>
                                          </p:val>
                                        </p:tav>
                                      </p:tavLst>
                                    </p:anim>
                                  </p:childTnLst>
                                </p:cTn>
                              </p:par>
                              <p:par>
                                <p:cTn id="19" presetID="53" presetClass="entr" presetSubtype="16" fill="hold" grpId="0" nodeType="withEffect">
                                  <p:stCondLst>
                                    <p:cond delay="0"/>
                                  </p:stCondLst>
                                  <p:childTnLst>
                                    <p:set>
                                      <p:cBhvr>
                                        <p:cTn id="20" dur="1" fill="hold">
                                          <p:stCondLst>
                                            <p:cond delay="0"/>
                                          </p:stCondLst>
                                        </p:cTn>
                                        <p:tgtEl>
                                          <p:spTgt spid="8"/>
                                        </p:tgtEl>
                                        <p:attrNameLst>
                                          <p:attrName>style.visibility</p:attrName>
                                        </p:attrNameLst>
                                      </p:cBhvr>
                                      <p:to>
                                        <p:strVal val="visible"/>
                                      </p:to>
                                    </p:set>
                                    <p:anim calcmode="lin" valueType="num">
                                      <p:cBhvr>
                                        <p:cTn id="21" dur="500" fill="hold"/>
                                        <p:tgtEl>
                                          <p:spTgt spid="8"/>
                                        </p:tgtEl>
                                        <p:attrNameLst>
                                          <p:attrName>ppt_w</p:attrName>
                                        </p:attrNameLst>
                                      </p:cBhvr>
                                      <p:tavLst>
                                        <p:tav tm="0">
                                          <p:val>
                                            <p:fltVal val="0"/>
                                          </p:val>
                                        </p:tav>
                                        <p:tav tm="100000">
                                          <p:val>
                                            <p:strVal val="#ppt_w"/>
                                          </p:val>
                                        </p:tav>
                                      </p:tavLst>
                                    </p:anim>
                                    <p:anim calcmode="lin" valueType="num">
                                      <p:cBhvr>
                                        <p:cTn id="22" dur="500" fill="hold"/>
                                        <p:tgtEl>
                                          <p:spTgt spid="8"/>
                                        </p:tgtEl>
                                        <p:attrNameLst>
                                          <p:attrName>ppt_h</p:attrName>
                                        </p:attrNameLst>
                                      </p:cBhvr>
                                      <p:tavLst>
                                        <p:tav tm="0">
                                          <p:val>
                                            <p:fltVal val="0"/>
                                          </p:val>
                                        </p:tav>
                                        <p:tav tm="100000">
                                          <p:val>
                                            <p:strVal val="#ppt_h"/>
                                          </p:val>
                                        </p:tav>
                                      </p:tavLst>
                                    </p:anim>
                                    <p:animEffect transition="in" filter="fade">
                                      <p:cBhvr>
                                        <p:cTn id="23"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7" grpId="0"/>
      <p:bldP spid="8" grpId="0"/>
    </p:bldLst>
  </p:timing>
</p:sld>
</file>

<file path=ppt/slides/slide8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Box 4"/>
          <p:cNvSpPr txBox="1"/>
          <p:nvPr/>
        </p:nvSpPr>
        <p:spPr>
          <a:xfrm>
            <a:off x="152400" y="5525869"/>
            <a:ext cx="8460658" cy="646331"/>
          </a:xfrm>
          <a:prstGeom prst="rect">
            <a:avLst/>
          </a:prstGeom>
          <a:noFill/>
        </p:spPr>
        <p:txBody>
          <a:bodyPr wrap="square" rtlCol="0">
            <a:spAutoFit/>
          </a:bodyPr>
          <a:lstStyle/>
          <a:p>
            <a:pPr marL="579438" indent="-579438">
              <a:spcAft>
                <a:spcPct val="50000"/>
              </a:spcAft>
              <a:tabLst>
                <a:tab pos="1265238" algn="l"/>
                <a:tab pos="3717925" algn="l"/>
              </a:tabLst>
            </a:pPr>
            <a:r>
              <a:rPr lang="en-US" dirty="0" smtClean="0">
                <a:solidFill>
                  <a:prstClr val="black"/>
                </a:solidFill>
                <a:latin typeface="Times New Roman" pitchFamily="18" charset="0"/>
                <a:cs typeface="Times New Roman" pitchFamily="18" charset="0"/>
              </a:rPr>
              <a:t>	(b) 	A straight line passes through the points </a:t>
            </a:r>
            <a:br>
              <a:rPr lang="en-US" dirty="0" smtClean="0">
                <a:solidFill>
                  <a:prstClr val="black"/>
                </a:solidFill>
                <a:latin typeface="Times New Roman" pitchFamily="18" charset="0"/>
                <a:cs typeface="Times New Roman" pitchFamily="18" charset="0"/>
              </a:rPr>
            </a:br>
            <a:r>
              <a:rPr lang="en-US" dirty="0" smtClean="0">
                <a:solidFill>
                  <a:prstClr val="black"/>
                </a:solidFill>
                <a:latin typeface="Times New Roman" pitchFamily="18" charset="0"/>
                <a:cs typeface="Times New Roman" pitchFamily="18" charset="0"/>
              </a:rPr>
              <a:t>	</a:t>
            </a:r>
            <a:r>
              <a:rPr lang="en-US" i="1" dirty="0" smtClean="0">
                <a:solidFill>
                  <a:prstClr val="black"/>
                </a:solidFill>
                <a:latin typeface="Times New Roman" pitchFamily="18" charset="0"/>
                <a:cs typeface="Times New Roman" pitchFamily="18" charset="0"/>
              </a:rPr>
              <a:t>A</a:t>
            </a:r>
            <a:r>
              <a:rPr lang="en-US" dirty="0" smtClean="0">
                <a:solidFill>
                  <a:prstClr val="black"/>
                </a:solidFill>
                <a:latin typeface="Times New Roman" pitchFamily="18" charset="0"/>
                <a:cs typeface="Times New Roman" pitchFamily="18" charset="0"/>
              </a:rPr>
              <a:t> (0, 5) and </a:t>
            </a:r>
            <a:r>
              <a:rPr lang="en-US" i="1" dirty="0" smtClean="0">
                <a:solidFill>
                  <a:prstClr val="black"/>
                </a:solidFill>
                <a:latin typeface="Times New Roman" pitchFamily="18" charset="0"/>
                <a:cs typeface="Times New Roman" pitchFamily="18" charset="0"/>
              </a:rPr>
              <a:t>B</a:t>
            </a:r>
            <a:r>
              <a:rPr lang="en-US" dirty="0" smtClean="0">
                <a:solidFill>
                  <a:prstClr val="black"/>
                </a:solidFill>
                <a:latin typeface="Times New Roman" pitchFamily="18" charset="0"/>
                <a:cs typeface="Times New Roman" pitchFamily="18" charset="0"/>
              </a:rPr>
              <a:t> (−3, 8). 	</a:t>
            </a:r>
            <a:endParaRPr lang="en-US" dirty="0" smtClean="0">
              <a:solidFill>
                <a:srgbClr val="FF0000"/>
              </a:solidFill>
              <a:latin typeface="Times New Roman" pitchFamily="18" charset="0"/>
            </a:endParaRPr>
          </a:p>
        </p:txBody>
      </p:sp>
      <p:sp>
        <p:nvSpPr>
          <p:cNvPr id="6" name="Rectangle 5"/>
          <p:cNvSpPr/>
          <p:nvPr/>
        </p:nvSpPr>
        <p:spPr>
          <a:xfrm>
            <a:off x="5688105" y="6347010"/>
            <a:ext cx="1200281" cy="369332"/>
          </a:xfrm>
          <a:prstGeom prst="rect">
            <a:avLst/>
          </a:prstGeom>
        </p:spPr>
        <p:txBody>
          <a:bodyPr wrap="square" anchor="t" anchorCtr="1">
            <a:spAutoFit/>
          </a:bodyPr>
          <a:lstStyle/>
          <a:p>
            <a:pPr indent="-4800600" algn="r"/>
            <a:r>
              <a:rPr lang="en-US" dirty="0" smtClean="0">
                <a:solidFill>
                  <a:prstClr val="black"/>
                </a:solidFill>
                <a:latin typeface="Times New Roman" pitchFamily="18" charset="0"/>
                <a:cs typeface="Times New Roman" pitchFamily="18" charset="0"/>
              </a:rPr>
              <a:t>(2 </a:t>
            </a:r>
            <a:r>
              <a:rPr lang="en-US" dirty="0">
                <a:solidFill>
                  <a:prstClr val="black"/>
                </a:solidFill>
                <a:latin typeface="Times New Roman" pitchFamily="18" charset="0"/>
                <a:cs typeface="Times New Roman" pitchFamily="18" charset="0"/>
              </a:rPr>
              <a:t>marks)</a:t>
            </a:r>
          </a:p>
        </p:txBody>
      </p:sp>
      <p:sp>
        <p:nvSpPr>
          <p:cNvPr id="7" name="TextBox 6"/>
          <p:cNvSpPr txBox="1"/>
          <p:nvPr/>
        </p:nvSpPr>
        <p:spPr>
          <a:xfrm>
            <a:off x="1403821" y="6336268"/>
            <a:ext cx="5911379" cy="369332"/>
          </a:xfrm>
          <a:prstGeom prst="rect">
            <a:avLst/>
          </a:prstGeom>
          <a:noFill/>
        </p:spPr>
        <p:txBody>
          <a:bodyPr wrap="square" rtlCol="0">
            <a:spAutoFit/>
          </a:bodyPr>
          <a:lstStyle/>
          <a:p>
            <a:pPr>
              <a:tabLst>
                <a:tab pos="350838" algn="l"/>
              </a:tabLst>
            </a:pPr>
            <a:r>
              <a:rPr lang="en-US" dirty="0" smtClean="0">
                <a:solidFill>
                  <a:prstClr val="black"/>
                </a:solidFill>
                <a:latin typeface="Times New Roman" pitchFamily="18" charset="0"/>
                <a:cs typeface="Times New Roman" pitchFamily="18" charset="0"/>
              </a:rPr>
              <a:t>(</a:t>
            </a:r>
            <a:r>
              <a:rPr lang="en-US" dirty="0" err="1" smtClean="0">
                <a:solidFill>
                  <a:prstClr val="black"/>
                </a:solidFill>
                <a:latin typeface="Times New Roman" pitchFamily="18" charset="0"/>
                <a:cs typeface="Times New Roman" pitchFamily="18" charset="0"/>
              </a:rPr>
              <a:t>i</a:t>
            </a:r>
            <a:r>
              <a:rPr lang="en-US" dirty="0" smtClean="0">
                <a:solidFill>
                  <a:prstClr val="black"/>
                </a:solidFill>
                <a:latin typeface="Times New Roman" pitchFamily="18" charset="0"/>
                <a:cs typeface="Times New Roman" pitchFamily="18" charset="0"/>
              </a:rPr>
              <a:t>)	the gradient of the line segment </a:t>
            </a:r>
            <a:r>
              <a:rPr lang="en-US" i="1" dirty="0" smtClean="0">
                <a:solidFill>
                  <a:prstClr val="black"/>
                </a:solidFill>
                <a:latin typeface="Times New Roman" pitchFamily="18" charset="0"/>
                <a:cs typeface="Times New Roman" pitchFamily="18" charset="0"/>
              </a:rPr>
              <a:t>AB</a:t>
            </a:r>
            <a:endParaRPr lang="en-US" dirty="0">
              <a:solidFill>
                <a:prstClr val="black"/>
              </a:solidFill>
              <a:latin typeface="Times New Roman" pitchFamily="18" charset="0"/>
              <a:cs typeface="Times New Roman" pitchFamily="18" charset="0"/>
            </a:endParaRPr>
          </a:p>
        </p:txBody>
      </p:sp>
      <p:sp>
        <p:nvSpPr>
          <p:cNvPr id="10" name="Notched Right Arrow 9"/>
          <p:cNvSpPr/>
          <p:nvPr/>
        </p:nvSpPr>
        <p:spPr>
          <a:xfrm>
            <a:off x="7010400" y="6019800"/>
            <a:ext cx="1934715" cy="685800"/>
          </a:xfrm>
          <a:prstGeom prst="notchedRightArrow">
            <a:avLst/>
          </a:prstGeom>
          <a:blipFill>
            <a:blip r:embed="rId2" cstate="prin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ANSWER</a:t>
            </a:r>
            <a:endParaRPr lang="en-US" sz="2000" b="1" dirty="0">
              <a:latin typeface="Times New Roman" pitchFamily="18" charset="0"/>
              <a:cs typeface="Times New Roman" pitchFamily="18" charset="0"/>
            </a:endParaRPr>
          </a:p>
        </p:txBody>
      </p:sp>
      <p:sp>
        <p:nvSpPr>
          <p:cNvPr id="9" name="TextBox 8"/>
          <p:cNvSpPr txBox="1"/>
          <p:nvPr/>
        </p:nvSpPr>
        <p:spPr>
          <a:xfrm>
            <a:off x="152400" y="6091158"/>
            <a:ext cx="8460658" cy="369332"/>
          </a:xfrm>
          <a:prstGeom prst="rect">
            <a:avLst/>
          </a:prstGeom>
          <a:noFill/>
        </p:spPr>
        <p:txBody>
          <a:bodyPr wrap="square" rtlCol="0">
            <a:spAutoFit/>
          </a:bodyPr>
          <a:lstStyle/>
          <a:p>
            <a:pPr marL="579438" indent="-579438">
              <a:spcAft>
                <a:spcPct val="50000"/>
              </a:spcAft>
              <a:tabLst>
                <a:tab pos="1265238" algn="l"/>
                <a:tab pos="3717925" algn="l"/>
              </a:tabLst>
            </a:pPr>
            <a:r>
              <a:rPr lang="en-US" dirty="0" smtClean="0">
                <a:solidFill>
                  <a:prstClr val="black"/>
                </a:solidFill>
                <a:latin typeface="Times New Roman" pitchFamily="18" charset="0"/>
                <a:cs typeface="Times New Roman" pitchFamily="18" charset="0"/>
              </a:rPr>
              <a:t>		Determine</a:t>
            </a:r>
            <a:endParaRPr lang="en-US" dirty="0" smtClean="0">
              <a:solidFill>
                <a:srgbClr val="FF0000"/>
              </a:solidFill>
              <a:latin typeface="Times New Roman" pitchFamily="18" charset="0"/>
            </a:endParaRPr>
          </a:p>
        </p:txBody>
      </p:sp>
      <p:sp>
        <p:nvSpPr>
          <p:cNvPr id="8"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4 Paper 2</a:t>
            </a:r>
          </a:p>
        </p:txBody>
      </p:sp>
      <p:pic>
        <p:nvPicPr>
          <p:cNvPr id="11" name="Picture 2"/>
          <p:cNvPicPr>
            <a:picLocks noChangeAspect="1" noChangeArrowheads="1"/>
          </p:cNvPicPr>
          <p:nvPr/>
        </p:nvPicPr>
        <p:blipFill>
          <a:blip r:embed="rId3" cstate="print"/>
          <a:srcRect/>
          <a:stretch>
            <a:fillRect/>
          </a:stretch>
        </p:blipFill>
        <p:spPr bwMode="auto">
          <a:xfrm>
            <a:off x="1524000" y="2289262"/>
            <a:ext cx="3657600" cy="3273338"/>
          </a:xfrm>
          <a:prstGeom prst="rect">
            <a:avLst/>
          </a:prstGeom>
          <a:noFill/>
          <a:ln w="9525">
            <a:noFill/>
            <a:miter lim="800000"/>
            <a:headEnd/>
            <a:tailEnd/>
          </a:ln>
          <a:effectLst/>
        </p:spPr>
      </p:pic>
      <p:sp>
        <p:nvSpPr>
          <p:cNvPr id="12" name="TextBox 11"/>
          <p:cNvSpPr txBox="1"/>
          <p:nvPr/>
        </p:nvSpPr>
        <p:spPr>
          <a:xfrm>
            <a:off x="457200" y="2133600"/>
            <a:ext cx="8460658" cy="369332"/>
          </a:xfrm>
          <a:prstGeom prst="rect">
            <a:avLst/>
          </a:prstGeom>
          <a:noFill/>
        </p:spPr>
        <p:txBody>
          <a:bodyPr wrap="square" rtlCol="0">
            <a:spAutoFit/>
          </a:bodyPr>
          <a:lstStyle/>
          <a:p>
            <a:pPr marL="579438" indent="-579438">
              <a:spcAft>
                <a:spcPct val="50000"/>
              </a:spcAft>
              <a:tabLst>
                <a:tab pos="1265238" algn="l"/>
                <a:tab pos="3717925" algn="l"/>
              </a:tabLst>
            </a:pPr>
            <a:r>
              <a:rPr lang="en-US" b="1" dirty="0" smtClean="0">
                <a:solidFill>
                  <a:prstClr val="black"/>
                </a:solidFill>
                <a:latin typeface="Times New Roman" pitchFamily="18" charset="0"/>
                <a:cs typeface="Times New Roman" pitchFamily="18" charset="0"/>
              </a:rPr>
              <a:t>9.</a:t>
            </a:r>
            <a:r>
              <a:rPr lang="en-US" dirty="0" smtClean="0">
                <a:solidFill>
                  <a:prstClr val="black"/>
                </a:solidFill>
                <a:latin typeface="Times New Roman" pitchFamily="18" charset="0"/>
                <a:cs typeface="Times New Roman" pitchFamily="18" charset="0"/>
              </a:rPr>
              <a:t>		</a:t>
            </a:r>
            <a:endParaRPr lang="en-US" dirty="0" smtClean="0">
              <a:solidFill>
                <a:srgbClr val="FF0000"/>
              </a:solidFill>
              <a:latin typeface="Times New Roman" pitchFamily="18" charset="0"/>
            </a:endParaRPr>
          </a:p>
        </p:txBody>
      </p:sp>
    </p:spTree>
    <p:extLst>
      <p:ext uri="{BB962C8B-B14F-4D97-AF65-F5344CB8AC3E}">
        <p14:creationId xmlns:p14="http://schemas.microsoft.com/office/powerpoint/2010/main" xmlns="" val="2823155559"/>
      </p:ext>
    </p:extLst>
  </p:cSld>
  <p:clrMapOvr>
    <a:masterClrMapping/>
  </p:clrMapOvr>
  <p:transition spd="slow">
    <p:strips dir="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with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p:cTn id="7" dur="500" fill="hold"/>
                                        <p:tgtEl>
                                          <p:spTgt spid="12"/>
                                        </p:tgtEl>
                                        <p:attrNameLst>
                                          <p:attrName>ppt_w</p:attrName>
                                        </p:attrNameLst>
                                      </p:cBhvr>
                                      <p:tavLst>
                                        <p:tav tm="0">
                                          <p:val>
                                            <p:fltVal val="0"/>
                                          </p:val>
                                        </p:tav>
                                        <p:tav tm="100000">
                                          <p:val>
                                            <p:strVal val="#ppt_w"/>
                                          </p:val>
                                        </p:tav>
                                      </p:tavLst>
                                    </p:anim>
                                    <p:anim calcmode="lin" valueType="num">
                                      <p:cBhvr>
                                        <p:cTn id="8" dur="500" fill="hold"/>
                                        <p:tgtEl>
                                          <p:spTgt spid="12"/>
                                        </p:tgtEl>
                                        <p:attrNameLst>
                                          <p:attrName>ppt_h</p:attrName>
                                        </p:attrNameLst>
                                      </p:cBhvr>
                                      <p:tavLst>
                                        <p:tav tm="0">
                                          <p:val>
                                            <p:fltVal val="0"/>
                                          </p:val>
                                        </p:tav>
                                        <p:tav tm="100000">
                                          <p:val>
                                            <p:strVal val="#ppt_h"/>
                                          </p:val>
                                        </p:tav>
                                      </p:tavLst>
                                    </p:anim>
                                    <p:animEffect transition="in" filter="fade">
                                      <p:cBhvr>
                                        <p:cTn id="9" dur="500"/>
                                        <p:tgtEl>
                                          <p:spTgt spid="12"/>
                                        </p:tgtEl>
                                      </p:cBhvr>
                                    </p:animEffect>
                                  </p:childTnLst>
                                </p:cTn>
                              </p:par>
                              <p:par>
                                <p:cTn id="10" presetID="53" presetClass="entr" presetSubtype="0" fill="hold" nodeType="withEffect">
                                  <p:stCondLst>
                                    <p:cond delay="0"/>
                                  </p:stCondLst>
                                  <p:childTnLst>
                                    <p:set>
                                      <p:cBhvr>
                                        <p:cTn id="11" dur="1" fill="hold">
                                          <p:stCondLst>
                                            <p:cond delay="0"/>
                                          </p:stCondLst>
                                        </p:cTn>
                                        <p:tgtEl>
                                          <p:spTgt spid="11"/>
                                        </p:tgtEl>
                                        <p:attrNameLst>
                                          <p:attrName>style.visibility</p:attrName>
                                        </p:attrNameLst>
                                      </p:cBhvr>
                                      <p:to>
                                        <p:strVal val="visible"/>
                                      </p:to>
                                    </p:set>
                                    <p:anim calcmode="lin" valueType="num">
                                      <p:cBhvr>
                                        <p:cTn id="12" dur="500" fill="hold"/>
                                        <p:tgtEl>
                                          <p:spTgt spid="11"/>
                                        </p:tgtEl>
                                        <p:attrNameLst>
                                          <p:attrName>ppt_w</p:attrName>
                                        </p:attrNameLst>
                                      </p:cBhvr>
                                      <p:tavLst>
                                        <p:tav tm="0">
                                          <p:val>
                                            <p:fltVal val="0"/>
                                          </p:val>
                                        </p:tav>
                                        <p:tav tm="100000">
                                          <p:val>
                                            <p:strVal val="#ppt_w"/>
                                          </p:val>
                                        </p:tav>
                                      </p:tavLst>
                                    </p:anim>
                                    <p:anim calcmode="lin" valueType="num">
                                      <p:cBhvr>
                                        <p:cTn id="13" dur="500" fill="hold"/>
                                        <p:tgtEl>
                                          <p:spTgt spid="11"/>
                                        </p:tgtEl>
                                        <p:attrNameLst>
                                          <p:attrName>ppt_h</p:attrName>
                                        </p:attrNameLst>
                                      </p:cBhvr>
                                      <p:tavLst>
                                        <p:tav tm="0">
                                          <p:val>
                                            <p:fltVal val="0"/>
                                          </p:val>
                                        </p:tav>
                                        <p:tav tm="100000">
                                          <p:val>
                                            <p:strVal val="#ppt_h"/>
                                          </p:val>
                                        </p:tav>
                                      </p:tavLst>
                                    </p:anim>
                                    <p:animEffect transition="in" filter="fade">
                                      <p:cBhvr>
                                        <p:cTn id="14" dur="500"/>
                                        <p:tgtEl>
                                          <p:spTgt spid="11"/>
                                        </p:tgtEl>
                                      </p:cBhvr>
                                    </p:animEffect>
                                  </p:childTnLst>
                                </p:cTn>
                              </p:par>
                              <p:par>
                                <p:cTn id="15" presetID="53" presetClass="entr" presetSubtype="0" fill="hold" grpId="0" nodeType="withEffect">
                                  <p:stCondLst>
                                    <p:cond delay="0"/>
                                  </p:stCondLst>
                                  <p:childTnLst>
                                    <p:set>
                                      <p:cBhvr>
                                        <p:cTn id="16" dur="1" fill="hold">
                                          <p:stCondLst>
                                            <p:cond delay="0"/>
                                          </p:stCondLst>
                                        </p:cTn>
                                        <p:tgtEl>
                                          <p:spTgt spid="6"/>
                                        </p:tgtEl>
                                        <p:attrNameLst>
                                          <p:attrName>style.visibility</p:attrName>
                                        </p:attrNameLst>
                                      </p:cBhvr>
                                      <p:to>
                                        <p:strVal val="visible"/>
                                      </p:to>
                                    </p:set>
                                    <p:anim calcmode="lin" valueType="num">
                                      <p:cBhvr>
                                        <p:cTn id="17" dur="500" fill="hold"/>
                                        <p:tgtEl>
                                          <p:spTgt spid="6"/>
                                        </p:tgtEl>
                                        <p:attrNameLst>
                                          <p:attrName>ppt_w</p:attrName>
                                        </p:attrNameLst>
                                      </p:cBhvr>
                                      <p:tavLst>
                                        <p:tav tm="0">
                                          <p:val>
                                            <p:fltVal val="0"/>
                                          </p:val>
                                        </p:tav>
                                        <p:tav tm="100000">
                                          <p:val>
                                            <p:strVal val="#ppt_w"/>
                                          </p:val>
                                        </p:tav>
                                      </p:tavLst>
                                    </p:anim>
                                    <p:anim calcmode="lin" valueType="num">
                                      <p:cBhvr>
                                        <p:cTn id="18" dur="500" fill="hold"/>
                                        <p:tgtEl>
                                          <p:spTgt spid="6"/>
                                        </p:tgtEl>
                                        <p:attrNameLst>
                                          <p:attrName>ppt_h</p:attrName>
                                        </p:attrNameLst>
                                      </p:cBhvr>
                                      <p:tavLst>
                                        <p:tav tm="0">
                                          <p:val>
                                            <p:fltVal val="0"/>
                                          </p:val>
                                        </p:tav>
                                        <p:tav tm="100000">
                                          <p:val>
                                            <p:strVal val="#ppt_h"/>
                                          </p:val>
                                        </p:tav>
                                      </p:tavLst>
                                    </p:anim>
                                    <p:animEffect transition="in" filter="fade">
                                      <p:cBhvr>
                                        <p:cTn id="19" dur="500"/>
                                        <p:tgtEl>
                                          <p:spTgt spid="6"/>
                                        </p:tgtEl>
                                      </p:cBhvr>
                                    </p:animEffect>
                                  </p:childTnLst>
                                </p:cTn>
                              </p:par>
                            </p:childTnLst>
                          </p:cTn>
                        </p:par>
                      </p:childTnLst>
                    </p:cTn>
                  </p:par>
                  <p:par>
                    <p:cTn id="20" fill="hold">
                      <p:stCondLst>
                        <p:cond delay="indefinite"/>
                      </p:stCondLst>
                      <p:childTnLst>
                        <p:par>
                          <p:cTn id="21" fill="hold">
                            <p:stCondLst>
                              <p:cond delay="0"/>
                            </p:stCondLst>
                            <p:childTnLst>
                              <p:par>
                                <p:cTn id="22" presetID="53" presetClass="entr" presetSubtype="0" fill="hold" grpId="0" nodeType="clickEffect">
                                  <p:stCondLst>
                                    <p:cond delay="0"/>
                                  </p:stCondLst>
                                  <p:childTnLst>
                                    <p:set>
                                      <p:cBhvr>
                                        <p:cTn id="23" dur="1" fill="hold">
                                          <p:stCondLst>
                                            <p:cond delay="0"/>
                                          </p:stCondLst>
                                        </p:cTn>
                                        <p:tgtEl>
                                          <p:spTgt spid="5"/>
                                        </p:tgtEl>
                                        <p:attrNameLst>
                                          <p:attrName>style.visibility</p:attrName>
                                        </p:attrNameLst>
                                      </p:cBhvr>
                                      <p:to>
                                        <p:strVal val="visible"/>
                                      </p:to>
                                    </p:set>
                                    <p:anim calcmode="lin" valueType="num">
                                      <p:cBhvr>
                                        <p:cTn id="24" dur="500" fill="hold"/>
                                        <p:tgtEl>
                                          <p:spTgt spid="5"/>
                                        </p:tgtEl>
                                        <p:attrNameLst>
                                          <p:attrName>ppt_w</p:attrName>
                                        </p:attrNameLst>
                                      </p:cBhvr>
                                      <p:tavLst>
                                        <p:tav tm="0">
                                          <p:val>
                                            <p:fltVal val="0"/>
                                          </p:val>
                                        </p:tav>
                                        <p:tav tm="100000">
                                          <p:val>
                                            <p:strVal val="#ppt_w"/>
                                          </p:val>
                                        </p:tav>
                                      </p:tavLst>
                                    </p:anim>
                                    <p:anim calcmode="lin" valueType="num">
                                      <p:cBhvr>
                                        <p:cTn id="25" dur="500" fill="hold"/>
                                        <p:tgtEl>
                                          <p:spTgt spid="5"/>
                                        </p:tgtEl>
                                        <p:attrNameLst>
                                          <p:attrName>ppt_h</p:attrName>
                                        </p:attrNameLst>
                                      </p:cBhvr>
                                      <p:tavLst>
                                        <p:tav tm="0">
                                          <p:val>
                                            <p:fltVal val="0"/>
                                          </p:val>
                                        </p:tav>
                                        <p:tav tm="100000">
                                          <p:val>
                                            <p:strVal val="#ppt_h"/>
                                          </p:val>
                                        </p:tav>
                                      </p:tavLst>
                                    </p:anim>
                                    <p:animEffect transition="in" filter="fade">
                                      <p:cBhvr>
                                        <p:cTn id="26" dur="500"/>
                                        <p:tgtEl>
                                          <p:spTgt spid="5"/>
                                        </p:tgtEl>
                                      </p:cBhvr>
                                    </p:animEffect>
                                  </p:childTnLst>
                                </p:cTn>
                              </p:par>
                              <p:par>
                                <p:cTn id="27" presetID="53" presetClass="entr" presetSubtype="0" fill="hold" grpId="0" nodeType="withEffect">
                                  <p:stCondLst>
                                    <p:cond delay="0"/>
                                  </p:stCondLst>
                                  <p:childTnLst>
                                    <p:set>
                                      <p:cBhvr>
                                        <p:cTn id="28" dur="1" fill="hold">
                                          <p:stCondLst>
                                            <p:cond delay="0"/>
                                          </p:stCondLst>
                                        </p:cTn>
                                        <p:tgtEl>
                                          <p:spTgt spid="9"/>
                                        </p:tgtEl>
                                        <p:attrNameLst>
                                          <p:attrName>style.visibility</p:attrName>
                                        </p:attrNameLst>
                                      </p:cBhvr>
                                      <p:to>
                                        <p:strVal val="visible"/>
                                      </p:to>
                                    </p:set>
                                    <p:anim calcmode="lin" valueType="num">
                                      <p:cBhvr>
                                        <p:cTn id="29" dur="500" fill="hold"/>
                                        <p:tgtEl>
                                          <p:spTgt spid="9"/>
                                        </p:tgtEl>
                                        <p:attrNameLst>
                                          <p:attrName>ppt_w</p:attrName>
                                        </p:attrNameLst>
                                      </p:cBhvr>
                                      <p:tavLst>
                                        <p:tav tm="0">
                                          <p:val>
                                            <p:fltVal val="0"/>
                                          </p:val>
                                        </p:tav>
                                        <p:tav tm="100000">
                                          <p:val>
                                            <p:strVal val="#ppt_w"/>
                                          </p:val>
                                        </p:tav>
                                      </p:tavLst>
                                    </p:anim>
                                    <p:anim calcmode="lin" valueType="num">
                                      <p:cBhvr>
                                        <p:cTn id="30" dur="500" fill="hold"/>
                                        <p:tgtEl>
                                          <p:spTgt spid="9"/>
                                        </p:tgtEl>
                                        <p:attrNameLst>
                                          <p:attrName>ppt_h</p:attrName>
                                        </p:attrNameLst>
                                      </p:cBhvr>
                                      <p:tavLst>
                                        <p:tav tm="0">
                                          <p:val>
                                            <p:fltVal val="0"/>
                                          </p:val>
                                        </p:tav>
                                        <p:tav tm="100000">
                                          <p:val>
                                            <p:strVal val="#ppt_h"/>
                                          </p:val>
                                        </p:tav>
                                      </p:tavLst>
                                    </p:anim>
                                    <p:animEffect transition="in" filter="fade">
                                      <p:cBhvr>
                                        <p:cTn id="31" dur="500"/>
                                        <p:tgtEl>
                                          <p:spTgt spid="9"/>
                                        </p:tgtEl>
                                      </p:cBhvr>
                                    </p:animEffect>
                                  </p:childTnLst>
                                </p:cTn>
                              </p:par>
                              <p:par>
                                <p:cTn id="32" presetID="53" presetClass="entr" presetSubtype="0" fill="hold" grpId="0" nodeType="withEffect">
                                  <p:stCondLst>
                                    <p:cond delay="0"/>
                                  </p:stCondLst>
                                  <p:childTnLst>
                                    <p:set>
                                      <p:cBhvr>
                                        <p:cTn id="33" dur="1" fill="hold">
                                          <p:stCondLst>
                                            <p:cond delay="0"/>
                                          </p:stCondLst>
                                        </p:cTn>
                                        <p:tgtEl>
                                          <p:spTgt spid="7"/>
                                        </p:tgtEl>
                                        <p:attrNameLst>
                                          <p:attrName>style.visibility</p:attrName>
                                        </p:attrNameLst>
                                      </p:cBhvr>
                                      <p:to>
                                        <p:strVal val="visible"/>
                                      </p:to>
                                    </p:set>
                                    <p:anim calcmode="lin" valueType="num">
                                      <p:cBhvr>
                                        <p:cTn id="34" dur="500" fill="hold"/>
                                        <p:tgtEl>
                                          <p:spTgt spid="7"/>
                                        </p:tgtEl>
                                        <p:attrNameLst>
                                          <p:attrName>ppt_w</p:attrName>
                                        </p:attrNameLst>
                                      </p:cBhvr>
                                      <p:tavLst>
                                        <p:tav tm="0">
                                          <p:val>
                                            <p:fltVal val="0"/>
                                          </p:val>
                                        </p:tav>
                                        <p:tav tm="100000">
                                          <p:val>
                                            <p:strVal val="#ppt_w"/>
                                          </p:val>
                                        </p:tav>
                                      </p:tavLst>
                                    </p:anim>
                                    <p:anim calcmode="lin" valueType="num">
                                      <p:cBhvr>
                                        <p:cTn id="35" dur="500" fill="hold"/>
                                        <p:tgtEl>
                                          <p:spTgt spid="7"/>
                                        </p:tgtEl>
                                        <p:attrNameLst>
                                          <p:attrName>ppt_h</p:attrName>
                                        </p:attrNameLst>
                                      </p:cBhvr>
                                      <p:tavLst>
                                        <p:tav tm="0">
                                          <p:val>
                                            <p:fltVal val="0"/>
                                          </p:val>
                                        </p:tav>
                                        <p:tav tm="100000">
                                          <p:val>
                                            <p:strVal val="#ppt_h"/>
                                          </p:val>
                                        </p:tav>
                                      </p:tavLst>
                                    </p:anim>
                                    <p:animEffect transition="in" filter="fade">
                                      <p:cBhvr>
                                        <p:cTn id="36" dur="500"/>
                                        <p:tgtEl>
                                          <p:spTgt spid="7"/>
                                        </p:tgtEl>
                                      </p:cBhvr>
                                    </p:animEffect>
                                  </p:childTnLst>
                                </p:cTn>
                              </p:par>
                            </p:childTnLst>
                          </p:cTn>
                        </p:par>
                      </p:childTnLst>
                    </p:cTn>
                  </p:par>
                  <p:par>
                    <p:cTn id="37" fill="hold">
                      <p:stCondLst>
                        <p:cond delay="indefinite"/>
                      </p:stCondLst>
                      <p:childTnLst>
                        <p:par>
                          <p:cTn id="38" fill="hold">
                            <p:stCondLst>
                              <p:cond delay="0"/>
                            </p:stCondLst>
                            <p:childTnLst>
                              <p:par>
                                <p:cTn id="39" presetID="53" presetClass="entr" presetSubtype="0" fill="hold" grpId="0" nodeType="clickEffect">
                                  <p:stCondLst>
                                    <p:cond delay="0"/>
                                  </p:stCondLst>
                                  <p:childTnLst>
                                    <p:set>
                                      <p:cBhvr>
                                        <p:cTn id="40" dur="1" fill="hold">
                                          <p:stCondLst>
                                            <p:cond delay="0"/>
                                          </p:stCondLst>
                                        </p:cTn>
                                        <p:tgtEl>
                                          <p:spTgt spid="10"/>
                                        </p:tgtEl>
                                        <p:attrNameLst>
                                          <p:attrName>style.visibility</p:attrName>
                                        </p:attrNameLst>
                                      </p:cBhvr>
                                      <p:to>
                                        <p:strVal val="visible"/>
                                      </p:to>
                                    </p:set>
                                    <p:anim calcmode="lin" valueType="num">
                                      <p:cBhvr>
                                        <p:cTn id="41" dur="500" fill="hold"/>
                                        <p:tgtEl>
                                          <p:spTgt spid="10"/>
                                        </p:tgtEl>
                                        <p:attrNameLst>
                                          <p:attrName>ppt_w</p:attrName>
                                        </p:attrNameLst>
                                      </p:cBhvr>
                                      <p:tavLst>
                                        <p:tav tm="0">
                                          <p:val>
                                            <p:fltVal val="0"/>
                                          </p:val>
                                        </p:tav>
                                        <p:tav tm="100000">
                                          <p:val>
                                            <p:strVal val="#ppt_w"/>
                                          </p:val>
                                        </p:tav>
                                      </p:tavLst>
                                    </p:anim>
                                    <p:anim calcmode="lin" valueType="num">
                                      <p:cBhvr>
                                        <p:cTn id="42" dur="500" fill="hold"/>
                                        <p:tgtEl>
                                          <p:spTgt spid="10"/>
                                        </p:tgtEl>
                                        <p:attrNameLst>
                                          <p:attrName>ppt_h</p:attrName>
                                        </p:attrNameLst>
                                      </p:cBhvr>
                                      <p:tavLst>
                                        <p:tav tm="0">
                                          <p:val>
                                            <p:fltVal val="0"/>
                                          </p:val>
                                        </p:tav>
                                        <p:tav tm="100000">
                                          <p:val>
                                            <p:strVal val="#ppt_h"/>
                                          </p:val>
                                        </p:tav>
                                      </p:tavLst>
                                    </p:anim>
                                    <p:animEffect transition="in" filter="fade">
                                      <p:cBhvr>
                                        <p:cTn id="43"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P spid="7" grpId="0"/>
      <p:bldP spid="10" grpId="0" animBg="1"/>
      <p:bldP spid="9" grpId="0"/>
      <p:bldP spid="12" grpId="0"/>
    </p:bldLst>
  </p:timing>
</p:sld>
</file>

<file path=ppt/slides/slide8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Box 4"/>
          <p:cNvSpPr txBox="1"/>
          <p:nvPr/>
        </p:nvSpPr>
        <p:spPr>
          <a:xfrm>
            <a:off x="609600" y="2468118"/>
            <a:ext cx="8460658" cy="446276"/>
          </a:xfrm>
          <a:prstGeom prst="rect">
            <a:avLst/>
          </a:prstGeom>
          <a:noFill/>
        </p:spPr>
        <p:txBody>
          <a:bodyPr wrap="square" rtlCol="0">
            <a:spAutoFit/>
          </a:bodyPr>
          <a:lstStyle/>
          <a:p>
            <a:pPr marL="579438" indent="-579438">
              <a:spcAft>
                <a:spcPct val="50000"/>
              </a:spcAft>
              <a:tabLst>
                <a:tab pos="1265238" algn="l"/>
                <a:tab pos="3717925" algn="l"/>
              </a:tabLst>
            </a:pPr>
            <a:r>
              <a:rPr lang="en-US" sz="2300" b="1" dirty="0" smtClean="0">
                <a:solidFill>
                  <a:prstClr val="black"/>
                </a:solidFill>
                <a:latin typeface="Times New Roman" pitchFamily="18" charset="0"/>
                <a:cs typeface="Times New Roman" pitchFamily="18" charset="0"/>
              </a:rPr>
              <a:t>9.</a:t>
            </a:r>
            <a:r>
              <a:rPr lang="en-US" sz="2300" dirty="0" smtClean="0">
                <a:solidFill>
                  <a:prstClr val="black"/>
                </a:solidFill>
                <a:latin typeface="Times New Roman" pitchFamily="18" charset="0"/>
                <a:cs typeface="Times New Roman" pitchFamily="18" charset="0"/>
              </a:rPr>
              <a:t>	(b)	</a:t>
            </a:r>
            <a:endParaRPr lang="en-US" sz="2400" dirty="0" smtClean="0">
              <a:solidFill>
                <a:srgbClr val="FF0000"/>
              </a:solidFill>
              <a:latin typeface="Times New Roman" pitchFamily="18" charset="0"/>
            </a:endParaRPr>
          </a:p>
        </p:txBody>
      </p:sp>
      <p:sp>
        <p:nvSpPr>
          <p:cNvPr id="7" name="TextBox 6"/>
          <p:cNvSpPr txBox="1"/>
          <p:nvPr/>
        </p:nvSpPr>
        <p:spPr>
          <a:xfrm>
            <a:off x="1926335" y="2464672"/>
            <a:ext cx="5911379" cy="1154162"/>
          </a:xfrm>
          <a:prstGeom prst="rect">
            <a:avLst/>
          </a:prstGeom>
          <a:noFill/>
        </p:spPr>
        <p:txBody>
          <a:bodyPr wrap="square" rtlCol="0">
            <a:spAutoFit/>
          </a:bodyPr>
          <a:lstStyle/>
          <a:p>
            <a:pPr algn="just">
              <a:tabLst>
                <a:tab pos="350838" algn="l"/>
                <a:tab pos="566738" algn="l"/>
              </a:tabLst>
            </a:pPr>
            <a:r>
              <a:rPr lang="en-US" sz="2300" dirty="0" smtClean="0">
                <a:solidFill>
                  <a:prstClr val="black"/>
                </a:solidFill>
                <a:latin typeface="Times New Roman" pitchFamily="18" charset="0"/>
                <a:cs typeface="Times New Roman" pitchFamily="18" charset="0"/>
              </a:rPr>
              <a:t>(</a:t>
            </a:r>
            <a:r>
              <a:rPr lang="en-US" sz="2300" dirty="0" err="1" smtClean="0">
                <a:solidFill>
                  <a:prstClr val="black"/>
                </a:solidFill>
                <a:latin typeface="Times New Roman" pitchFamily="18" charset="0"/>
                <a:cs typeface="Times New Roman" pitchFamily="18" charset="0"/>
              </a:rPr>
              <a:t>i</a:t>
            </a:r>
            <a:r>
              <a:rPr lang="en-US" sz="2300" dirty="0" smtClean="0">
                <a:solidFill>
                  <a:prstClr val="black"/>
                </a:solidFill>
                <a:latin typeface="Times New Roman" pitchFamily="18" charset="0"/>
                <a:cs typeface="Times New Roman" pitchFamily="18" charset="0"/>
              </a:rPr>
              <a:t>)		</a:t>
            </a:r>
            <a:r>
              <a:rPr lang="en-US" sz="2300" dirty="0" smtClean="0">
                <a:solidFill>
                  <a:prstClr val="black"/>
                </a:solidFill>
                <a:latin typeface="Times New Roman" pitchFamily="18" charset="0"/>
                <a:cs typeface="Times New Roman" pitchFamily="18" charset="0"/>
                <a:sym typeface="Symbol"/>
              </a:rPr>
              <a:t>L</a:t>
            </a:r>
            <a:r>
              <a:rPr lang="en-US" sz="2300" dirty="0" smtClean="0">
                <a:solidFill>
                  <a:prstClr val="black"/>
                </a:solidFill>
                <a:latin typeface="Times New Roman" pitchFamily="18" charset="0"/>
                <a:cs typeface="Times New Roman" pitchFamily="18" charset="0"/>
              </a:rPr>
              <a:t>et </a:t>
            </a:r>
            <a:r>
              <a:rPr lang="en-US" sz="2300" i="1" dirty="0" smtClean="0">
                <a:solidFill>
                  <a:prstClr val="black"/>
                </a:solidFill>
                <a:latin typeface="Times New Roman" pitchFamily="18" charset="0"/>
                <a:cs typeface="Times New Roman" pitchFamily="18" charset="0"/>
              </a:rPr>
              <a:t>A</a:t>
            </a:r>
            <a:r>
              <a:rPr lang="en-US" sz="2300" dirty="0" smtClean="0">
                <a:solidFill>
                  <a:prstClr val="black"/>
                </a:solidFill>
                <a:latin typeface="Times New Roman" pitchFamily="18" charset="0"/>
                <a:cs typeface="Times New Roman" pitchFamily="18" charset="0"/>
              </a:rPr>
              <a:t> (0, 5) = </a:t>
            </a:r>
            <a:r>
              <a:rPr lang="en-US" sz="2300" i="1" dirty="0" smtClean="0">
                <a:solidFill>
                  <a:prstClr val="black"/>
                </a:solidFill>
                <a:latin typeface="Times New Roman" pitchFamily="18" charset="0"/>
                <a:cs typeface="Times New Roman" pitchFamily="18" charset="0"/>
              </a:rPr>
              <a:t>A</a:t>
            </a:r>
            <a:r>
              <a:rPr lang="en-US" sz="2300" dirty="0" smtClean="0">
                <a:solidFill>
                  <a:prstClr val="black"/>
                </a:solidFill>
                <a:latin typeface="Times New Roman" pitchFamily="18" charset="0"/>
                <a:cs typeface="Times New Roman" pitchFamily="18" charset="0"/>
              </a:rPr>
              <a:t> (</a:t>
            </a:r>
            <a:r>
              <a:rPr lang="en-US" sz="2300" i="1" dirty="0" smtClean="0">
                <a:solidFill>
                  <a:prstClr val="black"/>
                </a:solidFill>
                <a:latin typeface="Times New Roman" pitchFamily="18" charset="0"/>
                <a:cs typeface="Times New Roman" pitchFamily="18" charset="0"/>
              </a:rPr>
              <a:t>x</a:t>
            </a:r>
            <a:r>
              <a:rPr lang="en-US" sz="2300" baseline="-25000" dirty="0" smtClean="0">
                <a:solidFill>
                  <a:prstClr val="black"/>
                </a:solidFill>
                <a:latin typeface="Times New Roman" pitchFamily="18" charset="0"/>
                <a:cs typeface="Times New Roman" pitchFamily="18" charset="0"/>
              </a:rPr>
              <a:t>1</a:t>
            </a:r>
            <a:r>
              <a:rPr lang="en-US" sz="2300" dirty="0" smtClean="0">
                <a:solidFill>
                  <a:prstClr val="black"/>
                </a:solidFill>
                <a:latin typeface="Times New Roman" pitchFamily="18" charset="0"/>
                <a:cs typeface="Times New Roman" pitchFamily="18" charset="0"/>
              </a:rPr>
              <a:t>, </a:t>
            </a:r>
            <a:r>
              <a:rPr lang="en-US" sz="2300" i="1" dirty="0" smtClean="0">
                <a:solidFill>
                  <a:prstClr val="black"/>
                </a:solidFill>
                <a:latin typeface="Times New Roman" pitchFamily="18" charset="0"/>
                <a:cs typeface="Times New Roman" pitchFamily="18" charset="0"/>
              </a:rPr>
              <a:t>y</a:t>
            </a:r>
            <a:r>
              <a:rPr lang="en-US" sz="2300" baseline="-25000" dirty="0" smtClean="0">
                <a:solidFill>
                  <a:prstClr val="black"/>
                </a:solidFill>
                <a:latin typeface="Times New Roman" pitchFamily="18" charset="0"/>
                <a:cs typeface="Times New Roman" pitchFamily="18" charset="0"/>
              </a:rPr>
              <a:t>1</a:t>
            </a:r>
            <a:r>
              <a:rPr lang="en-US" sz="2300" dirty="0" smtClean="0">
                <a:solidFill>
                  <a:prstClr val="black"/>
                </a:solidFill>
                <a:latin typeface="Times New Roman" pitchFamily="18" charset="0"/>
                <a:cs typeface="Times New Roman" pitchFamily="18" charset="0"/>
              </a:rPr>
              <a:t>) and </a:t>
            </a:r>
            <a:r>
              <a:rPr lang="en-US" sz="2300" i="1" dirty="0" smtClean="0">
                <a:solidFill>
                  <a:prstClr val="black"/>
                </a:solidFill>
                <a:latin typeface="Times New Roman" pitchFamily="18" charset="0"/>
                <a:cs typeface="Times New Roman" pitchFamily="18" charset="0"/>
              </a:rPr>
              <a:t>B</a:t>
            </a:r>
            <a:r>
              <a:rPr lang="en-US" sz="2300" dirty="0" smtClean="0">
                <a:solidFill>
                  <a:prstClr val="black"/>
                </a:solidFill>
                <a:latin typeface="Times New Roman" pitchFamily="18" charset="0"/>
                <a:cs typeface="Times New Roman" pitchFamily="18" charset="0"/>
              </a:rPr>
              <a:t> (−3, 8) =</a:t>
            </a:r>
            <a:br>
              <a:rPr lang="en-US" sz="2300" dirty="0" smtClean="0">
                <a:solidFill>
                  <a:prstClr val="black"/>
                </a:solidFill>
                <a:latin typeface="Times New Roman" pitchFamily="18" charset="0"/>
                <a:cs typeface="Times New Roman" pitchFamily="18" charset="0"/>
              </a:rPr>
            </a:br>
            <a:r>
              <a:rPr lang="en-US" sz="2300" dirty="0" smtClean="0">
                <a:solidFill>
                  <a:prstClr val="black"/>
                </a:solidFill>
                <a:latin typeface="Times New Roman" pitchFamily="18" charset="0"/>
                <a:cs typeface="Times New Roman" pitchFamily="18" charset="0"/>
              </a:rPr>
              <a:t>		B (</a:t>
            </a:r>
            <a:r>
              <a:rPr lang="en-US" sz="2300" i="1" dirty="0" smtClean="0">
                <a:solidFill>
                  <a:prstClr val="black"/>
                </a:solidFill>
                <a:latin typeface="Times New Roman" pitchFamily="18" charset="0"/>
                <a:cs typeface="Times New Roman" pitchFamily="18" charset="0"/>
              </a:rPr>
              <a:t>x</a:t>
            </a:r>
            <a:r>
              <a:rPr lang="en-US" sz="2300" baseline="-25000" dirty="0" smtClean="0">
                <a:solidFill>
                  <a:prstClr val="black"/>
                </a:solidFill>
                <a:latin typeface="Times New Roman" pitchFamily="18" charset="0"/>
                <a:cs typeface="Times New Roman" pitchFamily="18" charset="0"/>
              </a:rPr>
              <a:t>2</a:t>
            </a:r>
            <a:r>
              <a:rPr lang="en-US" sz="2300" dirty="0" smtClean="0">
                <a:solidFill>
                  <a:prstClr val="black"/>
                </a:solidFill>
                <a:latin typeface="Times New Roman" pitchFamily="18" charset="0"/>
                <a:cs typeface="Times New Roman" pitchFamily="18" charset="0"/>
              </a:rPr>
              <a:t>, </a:t>
            </a:r>
            <a:r>
              <a:rPr lang="en-US" sz="2300" i="1" dirty="0" smtClean="0">
                <a:solidFill>
                  <a:prstClr val="black"/>
                </a:solidFill>
                <a:latin typeface="Times New Roman" pitchFamily="18" charset="0"/>
                <a:cs typeface="Times New Roman" pitchFamily="18" charset="0"/>
              </a:rPr>
              <a:t>y</a:t>
            </a:r>
            <a:r>
              <a:rPr lang="en-US" sz="2300" baseline="-25000" dirty="0" smtClean="0">
                <a:solidFill>
                  <a:prstClr val="black"/>
                </a:solidFill>
                <a:latin typeface="Times New Roman" pitchFamily="18" charset="0"/>
                <a:cs typeface="Times New Roman" pitchFamily="18" charset="0"/>
              </a:rPr>
              <a:t>2</a:t>
            </a:r>
            <a:r>
              <a:rPr lang="en-US" sz="2300" dirty="0" smtClean="0">
                <a:solidFill>
                  <a:prstClr val="black"/>
                </a:solidFill>
                <a:latin typeface="Times New Roman" pitchFamily="18" charset="0"/>
                <a:cs typeface="Times New Roman" pitchFamily="18" charset="0"/>
              </a:rPr>
              <a:t>), then the gradient of line segment</a:t>
            </a:r>
          </a:p>
          <a:p>
            <a:pPr>
              <a:tabLst>
                <a:tab pos="350838" algn="l"/>
                <a:tab pos="566738" algn="l"/>
                <a:tab pos="4572000" algn="l"/>
              </a:tabLst>
            </a:pPr>
            <a:r>
              <a:rPr lang="en-US" sz="2300" dirty="0" smtClean="0">
                <a:solidFill>
                  <a:prstClr val="black"/>
                </a:solidFill>
                <a:latin typeface="Times New Roman" pitchFamily="18" charset="0"/>
                <a:cs typeface="Times New Roman" pitchFamily="18" charset="0"/>
              </a:rPr>
              <a:t>			</a:t>
            </a:r>
            <a:endParaRPr lang="en-US" sz="2300" dirty="0">
              <a:solidFill>
                <a:srgbClr val="FF0000"/>
              </a:solidFill>
              <a:latin typeface="Times New Roman" pitchFamily="18" charset="0"/>
              <a:cs typeface="Times New Roman" pitchFamily="18" charset="0"/>
            </a:endParaRPr>
          </a:p>
        </p:txBody>
      </p:sp>
      <p:sp>
        <p:nvSpPr>
          <p:cNvPr id="6" name="TextBox 5"/>
          <p:cNvSpPr txBox="1"/>
          <p:nvPr/>
        </p:nvSpPr>
        <p:spPr>
          <a:xfrm>
            <a:off x="1905000" y="3412056"/>
            <a:ext cx="5911379" cy="800219"/>
          </a:xfrm>
          <a:prstGeom prst="rect">
            <a:avLst/>
          </a:prstGeom>
          <a:noFill/>
        </p:spPr>
        <p:txBody>
          <a:bodyPr wrap="square" rtlCol="0">
            <a:spAutoFit/>
          </a:bodyPr>
          <a:lstStyle/>
          <a:p>
            <a:pPr algn="just">
              <a:tabLst>
                <a:tab pos="350838" algn="l"/>
                <a:tab pos="566738" algn="l"/>
              </a:tabLst>
            </a:pPr>
            <a:r>
              <a:rPr lang="en-US" sz="2300" dirty="0" smtClean="0">
                <a:solidFill>
                  <a:prstClr val="black"/>
                </a:solidFill>
                <a:latin typeface="Times New Roman" pitchFamily="18" charset="0"/>
                <a:cs typeface="Times New Roman" pitchFamily="18" charset="0"/>
              </a:rPr>
              <a:t>		</a:t>
            </a:r>
            <a:r>
              <a:rPr lang="en-US" sz="2300" i="1" dirty="0" smtClean="0">
                <a:solidFill>
                  <a:prstClr val="black"/>
                </a:solidFill>
                <a:latin typeface="Times New Roman" pitchFamily="18" charset="0"/>
                <a:cs typeface="Times New Roman" pitchFamily="18" charset="0"/>
              </a:rPr>
              <a:t>AB</a:t>
            </a:r>
            <a:r>
              <a:rPr lang="en-US" sz="2300" dirty="0" smtClean="0">
                <a:solidFill>
                  <a:prstClr val="black"/>
                </a:solidFill>
                <a:latin typeface="Times New Roman" pitchFamily="18" charset="0"/>
                <a:cs typeface="Times New Roman" pitchFamily="18" charset="0"/>
              </a:rPr>
              <a:t> is      </a:t>
            </a:r>
          </a:p>
          <a:p>
            <a:pPr>
              <a:tabLst>
                <a:tab pos="350838" algn="l"/>
                <a:tab pos="566738" algn="l"/>
                <a:tab pos="4572000" algn="l"/>
              </a:tabLst>
            </a:pPr>
            <a:r>
              <a:rPr lang="en-US" sz="2300" dirty="0" smtClean="0">
                <a:solidFill>
                  <a:prstClr val="black"/>
                </a:solidFill>
                <a:latin typeface="Times New Roman" pitchFamily="18" charset="0"/>
                <a:cs typeface="Times New Roman" pitchFamily="18" charset="0"/>
              </a:rPr>
              <a:t>			</a:t>
            </a:r>
            <a:endParaRPr lang="en-US" sz="2300" dirty="0">
              <a:solidFill>
                <a:srgbClr val="FF0000"/>
              </a:solidFill>
              <a:latin typeface="Times New Roman" pitchFamily="18" charset="0"/>
              <a:cs typeface="Times New Roman" pitchFamily="18" charset="0"/>
            </a:endParaRPr>
          </a:p>
        </p:txBody>
      </p:sp>
      <p:pic>
        <p:nvPicPr>
          <p:cNvPr id="8" name="Picture 2" descr="\\172.16.2.26\Conver\CARRIBEAN\MATHEMATICS_VOL-1_PPT_DESIGN\Incoming\Volume_01\Equations\Revision_Exam_4_Paper_2\9(b)(1).wmf"/>
          <p:cNvPicPr>
            <a:picLocks noChangeAspect="1" noChangeArrowheads="1"/>
          </p:cNvPicPr>
          <p:nvPr/>
        </p:nvPicPr>
        <p:blipFill>
          <a:blip r:embed="rId2" cstate="print"/>
          <a:srcRect/>
          <a:stretch>
            <a:fillRect/>
          </a:stretch>
        </p:blipFill>
        <p:spPr bwMode="auto">
          <a:xfrm>
            <a:off x="3549072" y="3305464"/>
            <a:ext cx="1346200" cy="2705100"/>
          </a:xfrm>
          <a:prstGeom prst="rect">
            <a:avLst/>
          </a:prstGeom>
          <a:noFill/>
        </p:spPr>
      </p:pic>
      <p:sp>
        <p:nvSpPr>
          <p:cNvPr id="9" name="TextBox 8"/>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4 Paper 2</a:t>
            </a:r>
          </a:p>
        </p:txBody>
      </p:sp>
    </p:spTree>
    <p:extLst>
      <p:ext uri="{BB962C8B-B14F-4D97-AF65-F5344CB8AC3E}">
        <p14:creationId xmlns:p14="http://schemas.microsoft.com/office/powerpoint/2010/main" xmlns="" val="2823155559"/>
      </p:ext>
    </p:extLst>
  </p:cSld>
  <p:clrMapOvr>
    <a:masterClrMapping/>
  </p:clrMapOvr>
  <p:transition spd="slow">
    <p:strips dir="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p:cTn id="7" dur="500" fill="hold"/>
                                        <p:tgtEl>
                                          <p:spTgt spid="5"/>
                                        </p:tgtEl>
                                        <p:attrNameLst>
                                          <p:attrName>ppt_w</p:attrName>
                                        </p:attrNameLst>
                                      </p:cBhvr>
                                      <p:tavLst>
                                        <p:tav tm="0">
                                          <p:val>
                                            <p:fltVal val="0"/>
                                          </p:val>
                                        </p:tav>
                                        <p:tav tm="100000">
                                          <p:val>
                                            <p:strVal val="#ppt_w"/>
                                          </p:val>
                                        </p:tav>
                                      </p:tavLst>
                                    </p:anim>
                                    <p:anim calcmode="lin" valueType="num">
                                      <p:cBhvr>
                                        <p:cTn id="8" dur="500" fill="hold"/>
                                        <p:tgtEl>
                                          <p:spTgt spid="5"/>
                                        </p:tgtEl>
                                        <p:attrNameLst>
                                          <p:attrName>ppt_h</p:attrName>
                                        </p:attrNameLst>
                                      </p:cBhvr>
                                      <p:tavLst>
                                        <p:tav tm="0">
                                          <p:val>
                                            <p:fltVal val="0"/>
                                          </p:val>
                                        </p:tav>
                                        <p:tav tm="100000">
                                          <p:val>
                                            <p:strVal val="#ppt_h"/>
                                          </p:val>
                                        </p:tav>
                                      </p:tavLst>
                                    </p:anim>
                                    <p:animEffect transition="in" filter="fade">
                                      <p:cBhvr>
                                        <p:cTn id="9" dur="500"/>
                                        <p:tgtEl>
                                          <p:spTgt spid="5"/>
                                        </p:tgtEl>
                                      </p:cBhvr>
                                    </p:animEffect>
                                  </p:childTnLst>
                                </p:cTn>
                              </p:par>
                              <p:par>
                                <p:cTn id="10" presetID="23" presetClass="entr" presetSubtype="16" fill="hold" grpId="0" nodeType="withEffect">
                                  <p:stCondLst>
                                    <p:cond delay="0"/>
                                  </p:stCondLst>
                                  <p:childTnLst>
                                    <p:set>
                                      <p:cBhvr>
                                        <p:cTn id="11" dur="1" fill="hold">
                                          <p:stCondLst>
                                            <p:cond delay="0"/>
                                          </p:stCondLst>
                                        </p:cTn>
                                        <p:tgtEl>
                                          <p:spTgt spid="7"/>
                                        </p:tgtEl>
                                        <p:attrNameLst>
                                          <p:attrName>style.visibility</p:attrName>
                                        </p:attrNameLst>
                                      </p:cBhvr>
                                      <p:to>
                                        <p:strVal val="visible"/>
                                      </p:to>
                                    </p:set>
                                    <p:anim calcmode="lin" valueType="num">
                                      <p:cBhvr>
                                        <p:cTn id="12" dur="500" fill="hold"/>
                                        <p:tgtEl>
                                          <p:spTgt spid="7"/>
                                        </p:tgtEl>
                                        <p:attrNameLst>
                                          <p:attrName>ppt_w</p:attrName>
                                        </p:attrNameLst>
                                      </p:cBhvr>
                                      <p:tavLst>
                                        <p:tav tm="0">
                                          <p:val>
                                            <p:fltVal val="0"/>
                                          </p:val>
                                        </p:tav>
                                        <p:tav tm="100000">
                                          <p:val>
                                            <p:strVal val="#ppt_w"/>
                                          </p:val>
                                        </p:tav>
                                      </p:tavLst>
                                    </p:anim>
                                    <p:anim calcmode="lin" valueType="num">
                                      <p:cBhvr>
                                        <p:cTn id="13" dur="500" fill="hold"/>
                                        <p:tgtEl>
                                          <p:spTgt spid="7"/>
                                        </p:tgtEl>
                                        <p:attrNameLst>
                                          <p:attrName>ppt_h</p:attrName>
                                        </p:attrNameLst>
                                      </p:cBhvr>
                                      <p:tavLst>
                                        <p:tav tm="0">
                                          <p:val>
                                            <p:fltVal val="0"/>
                                          </p:val>
                                        </p:tav>
                                        <p:tav tm="100000">
                                          <p:val>
                                            <p:strVal val="#ppt_h"/>
                                          </p:val>
                                        </p:tav>
                                      </p:tavLst>
                                    </p:anim>
                                  </p:childTnLst>
                                </p:cTn>
                              </p:par>
                              <p:par>
                                <p:cTn id="14" presetID="23" presetClass="entr" presetSubtype="16" fill="hold" grpId="0" nodeType="withEffect">
                                  <p:stCondLst>
                                    <p:cond delay="0"/>
                                  </p:stCondLst>
                                  <p:childTnLst>
                                    <p:set>
                                      <p:cBhvr>
                                        <p:cTn id="15" dur="1" fill="hold">
                                          <p:stCondLst>
                                            <p:cond delay="0"/>
                                          </p:stCondLst>
                                        </p:cTn>
                                        <p:tgtEl>
                                          <p:spTgt spid="6"/>
                                        </p:tgtEl>
                                        <p:attrNameLst>
                                          <p:attrName>style.visibility</p:attrName>
                                        </p:attrNameLst>
                                      </p:cBhvr>
                                      <p:to>
                                        <p:strVal val="visible"/>
                                      </p:to>
                                    </p:set>
                                    <p:anim calcmode="lin" valueType="num">
                                      <p:cBhvr>
                                        <p:cTn id="16" dur="500" fill="hold"/>
                                        <p:tgtEl>
                                          <p:spTgt spid="6"/>
                                        </p:tgtEl>
                                        <p:attrNameLst>
                                          <p:attrName>ppt_w</p:attrName>
                                        </p:attrNameLst>
                                      </p:cBhvr>
                                      <p:tavLst>
                                        <p:tav tm="0">
                                          <p:val>
                                            <p:fltVal val="0"/>
                                          </p:val>
                                        </p:tav>
                                        <p:tav tm="100000">
                                          <p:val>
                                            <p:strVal val="#ppt_w"/>
                                          </p:val>
                                        </p:tav>
                                      </p:tavLst>
                                    </p:anim>
                                    <p:anim calcmode="lin" valueType="num">
                                      <p:cBhvr>
                                        <p:cTn id="17" dur="500" fill="hold"/>
                                        <p:tgtEl>
                                          <p:spTgt spid="6"/>
                                        </p:tgtEl>
                                        <p:attrNameLst>
                                          <p:attrName>ppt_h</p:attrName>
                                        </p:attrNameLst>
                                      </p:cBhvr>
                                      <p:tavLst>
                                        <p:tav tm="0">
                                          <p:val>
                                            <p:fltVal val="0"/>
                                          </p:val>
                                        </p:tav>
                                        <p:tav tm="100000">
                                          <p:val>
                                            <p:strVal val="#ppt_h"/>
                                          </p:val>
                                        </p:tav>
                                      </p:tavLst>
                                    </p:anim>
                                  </p:childTnLst>
                                </p:cTn>
                              </p:par>
                              <p:par>
                                <p:cTn id="18" presetID="23" presetClass="entr" presetSubtype="16" fill="hold" nodeType="withEffect">
                                  <p:stCondLst>
                                    <p:cond delay="0"/>
                                  </p:stCondLst>
                                  <p:childTnLst>
                                    <p:set>
                                      <p:cBhvr>
                                        <p:cTn id="19" dur="1" fill="hold">
                                          <p:stCondLst>
                                            <p:cond delay="0"/>
                                          </p:stCondLst>
                                        </p:cTn>
                                        <p:tgtEl>
                                          <p:spTgt spid="8"/>
                                        </p:tgtEl>
                                        <p:attrNameLst>
                                          <p:attrName>style.visibility</p:attrName>
                                        </p:attrNameLst>
                                      </p:cBhvr>
                                      <p:to>
                                        <p:strVal val="visible"/>
                                      </p:to>
                                    </p:set>
                                    <p:anim calcmode="lin" valueType="num">
                                      <p:cBhvr>
                                        <p:cTn id="20" dur="500" fill="hold"/>
                                        <p:tgtEl>
                                          <p:spTgt spid="8"/>
                                        </p:tgtEl>
                                        <p:attrNameLst>
                                          <p:attrName>ppt_w</p:attrName>
                                        </p:attrNameLst>
                                      </p:cBhvr>
                                      <p:tavLst>
                                        <p:tav tm="0">
                                          <p:val>
                                            <p:fltVal val="0"/>
                                          </p:val>
                                        </p:tav>
                                        <p:tav tm="100000">
                                          <p:val>
                                            <p:strVal val="#ppt_w"/>
                                          </p:val>
                                        </p:tav>
                                      </p:tavLst>
                                    </p:anim>
                                    <p:anim calcmode="lin" valueType="num">
                                      <p:cBhvr>
                                        <p:cTn id="21" dur="500" fill="hold"/>
                                        <p:tgtEl>
                                          <p:spTgt spid="8"/>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7" grpId="0"/>
      <p:bldP spid="6" grpId="0"/>
    </p:bldLst>
  </p:timing>
</p:sld>
</file>

<file path=ppt/slides/slide8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Box 4"/>
          <p:cNvSpPr txBox="1"/>
          <p:nvPr/>
        </p:nvSpPr>
        <p:spPr>
          <a:xfrm>
            <a:off x="609600" y="2068324"/>
            <a:ext cx="8460658" cy="446276"/>
          </a:xfrm>
          <a:prstGeom prst="rect">
            <a:avLst/>
          </a:prstGeom>
          <a:noFill/>
        </p:spPr>
        <p:txBody>
          <a:bodyPr wrap="square" rtlCol="0">
            <a:spAutoFit/>
          </a:bodyPr>
          <a:lstStyle/>
          <a:p>
            <a:pPr marL="579438" indent="-579438">
              <a:spcAft>
                <a:spcPct val="50000"/>
              </a:spcAft>
              <a:tabLst>
                <a:tab pos="1265238" algn="l"/>
                <a:tab pos="3717925" algn="l"/>
              </a:tabLst>
            </a:pPr>
            <a:r>
              <a:rPr lang="en-US" sz="2300" b="1" dirty="0" smtClean="0">
                <a:solidFill>
                  <a:prstClr val="black"/>
                </a:solidFill>
                <a:latin typeface="Times New Roman" pitchFamily="18" charset="0"/>
                <a:cs typeface="Times New Roman" pitchFamily="18" charset="0"/>
              </a:rPr>
              <a:t>9.</a:t>
            </a:r>
            <a:r>
              <a:rPr lang="en-US" sz="2300" dirty="0" smtClean="0">
                <a:solidFill>
                  <a:prstClr val="black"/>
                </a:solidFill>
                <a:latin typeface="Times New Roman" pitchFamily="18" charset="0"/>
                <a:cs typeface="Times New Roman" pitchFamily="18" charset="0"/>
              </a:rPr>
              <a:t>	(b)	</a:t>
            </a:r>
            <a:endParaRPr lang="en-US" sz="2400" dirty="0" smtClean="0">
              <a:solidFill>
                <a:srgbClr val="FF0000"/>
              </a:solidFill>
              <a:latin typeface="Times New Roman" pitchFamily="18" charset="0"/>
            </a:endParaRPr>
          </a:p>
        </p:txBody>
      </p:sp>
      <p:sp>
        <p:nvSpPr>
          <p:cNvPr id="6" name="Rectangle 5"/>
          <p:cNvSpPr/>
          <p:nvPr/>
        </p:nvSpPr>
        <p:spPr>
          <a:xfrm>
            <a:off x="5522260" y="6347015"/>
            <a:ext cx="1200281" cy="369332"/>
          </a:xfrm>
          <a:prstGeom prst="rect">
            <a:avLst/>
          </a:prstGeom>
        </p:spPr>
        <p:txBody>
          <a:bodyPr wrap="square" anchor="t" anchorCtr="1">
            <a:spAutoFit/>
          </a:bodyPr>
          <a:lstStyle/>
          <a:p>
            <a:pPr indent="-4800600" algn="r"/>
            <a:r>
              <a:rPr lang="en-US" dirty="0" smtClean="0">
                <a:solidFill>
                  <a:prstClr val="black"/>
                </a:solidFill>
                <a:latin typeface="Times New Roman" pitchFamily="18" charset="0"/>
                <a:cs typeface="Times New Roman" pitchFamily="18" charset="0"/>
              </a:rPr>
              <a:t>(2 </a:t>
            </a:r>
            <a:r>
              <a:rPr lang="en-US" dirty="0">
                <a:solidFill>
                  <a:prstClr val="black"/>
                </a:solidFill>
                <a:latin typeface="Times New Roman" pitchFamily="18" charset="0"/>
                <a:cs typeface="Times New Roman" pitchFamily="18" charset="0"/>
              </a:rPr>
              <a:t>marks)</a:t>
            </a:r>
          </a:p>
        </p:txBody>
      </p:sp>
      <p:sp>
        <p:nvSpPr>
          <p:cNvPr id="7" name="TextBox 6"/>
          <p:cNvSpPr txBox="1"/>
          <p:nvPr/>
        </p:nvSpPr>
        <p:spPr>
          <a:xfrm>
            <a:off x="1447800" y="5943600"/>
            <a:ext cx="6071036" cy="800219"/>
          </a:xfrm>
          <a:prstGeom prst="rect">
            <a:avLst/>
          </a:prstGeom>
          <a:noFill/>
        </p:spPr>
        <p:txBody>
          <a:bodyPr wrap="square" rtlCol="0">
            <a:spAutoFit/>
          </a:bodyPr>
          <a:lstStyle/>
          <a:p>
            <a:pPr>
              <a:tabLst>
                <a:tab pos="350838" algn="l"/>
                <a:tab pos="566738" algn="l"/>
              </a:tabLst>
            </a:pPr>
            <a:r>
              <a:rPr lang="en-US" sz="2300" dirty="0" smtClean="0">
                <a:solidFill>
                  <a:prstClr val="black"/>
                </a:solidFill>
                <a:latin typeface="Times New Roman" pitchFamily="18" charset="0"/>
                <a:cs typeface="Times New Roman" pitchFamily="18" charset="0"/>
              </a:rPr>
              <a:t>(ii)	the equation of the line </a:t>
            </a:r>
            <a:br>
              <a:rPr lang="en-US" sz="2300" dirty="0" smtClean="0">
                <a:solidFill>
                  <a:prstClr val="black"/>
                </a:solidFill>
                <a:latin typeface="Times New Roman" pitchFamily="18" charset="0"/>
                <a:cs typeface="Times New Roman" pitchFamily="18" charset="0"/>
              </a:rPr>
            </a:br>
            <a:r>
              <a:rPr lang="en-US" sz="2300" dirty="0" smtClean="0">
                <a:solidFill>
                  <a:prstClr val="black"/>
                </a:solidFill>
                <a:latin typeface="Times New Roman" pitchFamily="18" charset="0"/>
                <a:cs typeface="Times New Roman" pitchFamily="18" charset="0"/>
              </a:rPr>
              <a:t>        segment </a:t>
            </a:r>
            <a:r>
              <a:rPr lang="en-US" sz="2300" i="1" dirty="0" smtClean="0">
                <a:solidFill>
                  <a:prstClr val="black"/>
                </a:solidFill>
                <a:latin typeface="Times New Roman" pitchFamily="18" charset="0"/>
                <a:cs typeface="Times New Roman" pitchFamily="18" charset="0"/>
              </a:rPr>
              <a:t>AB</a:t>
            </a:r>
            <a:endParaRPr lang="en-US" sz="2300" i="1" dirty="0">
              <a:solidFill>
                <a:prstClr val="black"/>
              </a:solidFill>
              <a:latin typeface="Times New Roman" pitchFamily="18" charset="0"/>
              <a:cs typeface="Times New Roman" pitchFamily="18" charset="0"/>
            </a:endParaRPr>
          </a:p>
        </p:txBody>
      </p:sp>
      <p:sp>
        <p:nvSpPr>
          <p:cNvPr id="10" name="Notched Right Arrow 9"/>
          <p:cNvSpPr/>
          <p:nvPr/>
        </p:nvSpPr>
        <p:spPr>
          <a:xfrm>
            <a:off x="7010400" y="6019800"/>
            <a:ext cx="1934715" cy="685800"/>
          </a:xfrm>
          <a:prstGeom prst="notchedRightArrow">
            <a:avLst/>
          </a:prstGeom>
          <a:blipFill>
            <a:blip r:embed="rId2" cstate="prin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ANSWER</a:t>
            </a:r>
            <a:endParaRPr lang="en-US" sz="2000" b="1" dirty="0">
              <a:latin typeface="Times New Roman" pitchFamily="18" charset="0"/>
              <a:cs typeface="Times New Roman" pitchFamily="18" charset="0"/>
            </a:endParaRPr>
          </a:p>
        </p:txBody>
      </p:sp>
      <p:sp>
        <p:nvSpPr>
          <p:cNvPr id="8"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4 Paper 2</a:t>
            </a:r>
          </a:p>
        </p:txBody>
      </p:sp>
      <p:pic>
        <p:nvPicPr>
          <p:cNvPr id="9" name="Picture 2"/>
          <p:cNvPicPr>
            <a:picLocks noChangeAspect="1" noChangeArrowheads="1"/>
          </p:cNvPicPr>
          <p:nvPr/>
        </p:nvPicPr>
        <p:blipFill>
          <a:blip r:embed="rId3" cstate="print"/>
          <a:srcRect/>
          <a:stretch>
            <a:fillRect/>
          </a:stretch>
        </p:blipFill>
        <p:spPr bwMode="auto">
          <a:xfrm>
            <a:off x="1524000" y="2594062"/>
            <a:ext cx="3657600" cy="3273338"/>
          </a:xfrm>
          <a:prstGeom prst="rect">
            <a:avLst/>
          </a:prstGeom>
          <a:noFill/>
          <a:ln w="9525">
            <a:noFill/>
            <a:miter lim="800000"/>
            <a:headEnd/>
            <a:tailEnd/>
          </a:ln>
          <a:effectLst/>
        </p:spPr>
      </p:pic>
    </p:spTree>
    <p:extLst>
      <p:ext uri="{BB962C8B-B14F-4D97-AF65-F5344CB8AC3E}">
        <p14:creationId xmlns:p14="http://schemas.microsoft.com/office/powerpoint/2010/main" xmlns="" val="2823155559"/>
      </p:ext>
    </p:extLst>
  </p:cSld>
  <p:clrMapOvr>
    <a:masterClrMapping/>
  </p:clrMapOvr>
  <p:transition spd="slow">
    <p:strips dir="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500" fill="hold"/>
                                        <p:tgtEl>
                                          <p:spTgt spid="6"/>
                                        </p:tgtEl>
                                        <p:attrNameLst>
                                          <p:attrName>ppt_w</p:attrName>
                                        </p:attrNameLst>
                                      </p:cBhvr>
                                      <p:tavLst>
                                        <p:tav tm="0">
                                          <p:val>
                                            <p:fltVal val="0"/>
                                          </p:val>
                                        </p:tav>
                                        <p:tav tm="100000">
                                          <p:val>
                                            <p:strVal val="#ppt_w"/>
                                          </p:val>
                                        </p:tav>
                                      </p:tavLst>
                                    </p:anim>
                                    <p:anim calcmode="lin" valueType="num">
                                      <p:cBhvr>
                                        <p:cTn id="8" dur="500" fill="hold"/>
                                        <p:tgtEl>
                                          <p:spTgt spid="6"/>
                                        </p:tgtEl>
                                        <p:attrNameLst>
                                          <p:attrName>ppt_h</p:attrName>
                                        </p:attrNameLst>
                                      </p:cBhvr>
                                      <p:tavLst>
                                        <p:tav tm="0">
                                          <p:val>
                                            <p:fltVal val="0"/>
                                          </p:val>
                                        </p:tav>
                                        <p:tav tm="100000">
                                          <p:val>
                                            <p:strVal val="#ppt_h"/>
                                          </p:val>
                                        </p:tav>
                                      </p:tavLst>
                                    </p:anim>
                                    <p:animEffect transition="in" filter="fade">
                                      <p:cBhvr>
                                        <p:cTn id="9" dur="500"/>
                                        <p:tgtEl>
                                          <p:spTgt spid="6"/>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5"/>
                                        </p:tgtEl>
                                        <p:attrNameLst>
                                          <p:attrName>style.visibility</p:attrName>
                                        </p:attrNameLst>
                                      </p:cBhvr>
                                      <p:to>
                                        <p:strVal val="visible"/>
                                      </p:to>
                                    </p:set>
                                    <p:anim calcmode="lin" valueType="num">
                                      <p:cBhvr>
                                        <p:cTn id="12" dur="500" fill="hold"/>
                                        <p:tgtEl>
                                          <p:spTgt spid="5"/>
                                        </p:tgtEl>
                                        <p:attrNameLst>
                                          <p:attrName>ppt_w</p:attrName>
                                        </p:attrNameLst>
                                      </p:cBhvr>
                                      <p:tavLst>
                                        <p:tav tm="0">
                                          <p:val>
                                            <p:fltVal val="0"/>
                                          </p:val>
                                        </p:tav>
                                        <p:tav tm="100000">
                                          <p:val>
                                            <p:strVal val="#ppt_w"/>
                                          </p:val>
                                        </p:tav>
                                      </p:tavLst>
                                    </p:anim>
                                    <p:anim calcmode="lin" valueType="num">
                                      <p:cBhvr>
                                        <p:cTn id="13" dur="500" fill="hold"/>
                                        <p:tgtEl>
                                          <p:spTgt spid="5"/>
                                        </p:tgtEl>
                                        <p:attrNameLst>
                                          <p:attrName>ppt_h</p:attrName>
                                        </p:attrNameLst>
                                      </p:cBhvr>
                                      <p:tavLst>
                                        <p:tav tm="0">
                                          <p:val>
                                            <p:fltVal val="0"/>
                                          </p:val>
                                        </p:tav>
                                        <p:tav tm="100000">
                                          <p:val>
                                            <p:strVal val="#ppt_h"/>
                                          </p:val>
                                        </p:tav>
                                      </p:tavLst>
                                    </p:anim>
                                    <p:animEffect transition="in" filter="fade">
                                      <p:cBhvr>
                                        <p:cTn id="14" dur="500"/>
                                        <p:tgtEl>
                                          <p:spTgt spid="5"/>
                                        </p:tgtEl>
                                      </p:cBhvr>
                                    </p:animEffect>
                                  </p:childTnLst>
                                </p:cTn>
                              </p:par>
                              <p:par>
                                <p:cTn id="15" presetID="53" presetClass="entr" presetSubtype="0" fill="hold" nodeType="withEffect">
                                  <p:stCondLst>
                                    <p:cond delay="0"/>
                                  </p:stCondLst>
                                  <p:childTnLst>
                                    <p:set>
                                      <p:cBhvr>
                                        <p:cTn id="16" dur="1" fill="hold">
                                          <p:stCondLst>
                                            <p:cond delay="0"/>
                                          </p:stCondLst>
                                        </p:cTn>
                                        <p:tgtEl>
                                          <p:spTgt spid="9"/>
                                        </p:tgtEl>
                                        <p:attrNameLst>
                                          <p:attrName>style.visibility</p:attrName>
                                        </p:attrNameLst>
                                      </p:cBhvr>
                                      <p:to>
                                        <p:strVal val="visible"/>
                                      </p:to>
                                    </p:set>
                                    <p:anim calcmode="lin" valueType="num">
                                      <p:cBhvr>
                                        <p:cTn id="17" dur="500" fill="hold"/>
                                        <p:tgtEl>
                                          <p:spTgt spid="9"/>
                                        </p:tgtEl>
                                        <p:attrNameLst>
                                          <p:attrName>ppt_w</p:attrName>
                                        </p:attrNameLst>
                                      </p:cBhvr>
                                      <p:tavLst>
                                        <p:tav tm="0">
                                          <p:val>
                                            <p:fltVal val="0"/>
                                          </p:val>
                                        </p:tav>
                                        <p:tav tm="100000">
                                          <p:val>
                                            <p:strVal val="#ppt_w"/>
                                          </p:val>
                                        </p:tav>
                                      </p:tavLst>
                                    </p:anim>
                                    <p:anim calcmode="lin" valueType="num">
                                      <p:cBhvr>
                                        <p:cTn id="18" dur="500" fill="hold"/>
                                        <p:tgtEl>
                                          <p:spTgt spid="9"/>
                                        </p:tgtEl>
                                        <p:attrNameLst>
                                          <p:attrName>ppt_h</p:attrName>
                                        </p:attrNameLst>
                                      </p:cBhvr>
                                      <p:tavLst>
                                        <p:tav tm="0">
                                          <p:val>
                                            <p:fltVal val="0"/>
                                          </p:val>
                                        </p:tav>
                                        <p:tav tm="100000">
                                          <p:val>
                                            <p:strVal val="#ppt_h"/>
                                          </p:val>
                                        </p:tav>
                                      </p:tavLst>
                                    </p:anim>
                                    <p:animEffect transition="in" filter="fade">
                                      <p:cBhvr>
                                        <p:cTn id="19" dur="500"/>
                                        <p:tgtEl>
                                          <p:spTgt spid="9"/>
                                        </p:tgtEl>
                                      </p:cBhvr>
                                    </p:animEffect>
                                  </p:childTnLst>
                                </p:cTn>
                              </p:par>
                            </p:childTnLst>
                          </p:cTn>
                        </p:par>
                      </p:childTnLst>
                    </p:cTn>
                  </p:par>
                  <p:par>
                    <p:cTn id="20" fill="hold">
                      <p:stCondLst>
                        <p:cond delay="indefinite"/>
                      </p:stCondLst>
                      <p:childTnLst>
                        <p:par>
                          <p:cTn id="21" fill="hold">
                            <p:stCondLst>
                              <p:cond delay="0"/>
                            </p:stCondLst>
                            <p:childTnLst>
                              <p:par>
                                <p:cTn id="22" presetID="23" presetClass="entr" presetSubtype="16" fill="hold" grpId="0" nodeType="clickEffect">
                                  <p:stCondLst>
                                    <p:cond delay="0"/>
                                  </p:stCondLst>
                                  <p:childTnLst>
                                    <p:set>
                                      <p:cBhvr>
                                        <p:cTn id="23" dur="1" fill="hold">
                                          <p:stCondLst>
                                            <p:cond delay="0"/>
                                          </p:stCondLst>
                                        </p:cTn>
                                        <p:tgtEl>
                                          <p:spTgt spid="7"/>
                                        </p:tgtEl>
                                        <p:attrNameLst>
                                          <p:attrName>style.visibility</p:attrName>
                                        </p:attrNameLst>
                                      </p:cBhvr>
                                      <p:to>
                                        <p:strVal val="visible"/>
                                      </p:to>
                                    </p:set>
                                    <p:anim calcmode="lin" valueType="num">
                                      <p:cBhvr>
                                        <p:cTn id="24" dur="500" fill="hold"/>
                                        <p:tgtEl>
                                          <p:spTgt spid="7"/>
                                        </p:tgtEl>
                                        <p:attrNameLst>
                                          <p:attrName>ppt_w</p:attrName>
                                        </p:attrNameLst>
                                      </p:cBhvr>
                                      <p:tavLst>
                                        <p:tav tm="0">
                                          <p:val>
                                            <p:fltVal val="0"/>
                                          </p:val>
                                        </p:tav>
                                        <p:tav tm="100000">
                                          <p:val>
                                            <p:strVal val="#ppt_w"/>
                                          </p:val>
                                        </p:tav>
                                      </p:tavLst>
                                    </p:anim>
                                    <p:anim calcmode="lin" valueType="num">
                                      <p:cBhvr>
                                        <p:cTn id="25" dur="500" fill="hold"/>
                                        <p:tgtEl>
                                          <p:spTgt spid="7"/>
                                        </p:tgtEl>
                                        <p:attrNameLst>
                                          <p:attrName>ppt_h</p:attrName>
                                        </p:attrNameLst>
                                      </p:cBhvr>
                                      <p:tavLst>
                                        <p:tav tm="0">
                                          <p:val>
                                            <p:fltVal val="0"/>
                                          </p:val>
                                        </p:tav>
                                        <p:tav tm="100000">
                                          <p:val>
                                            <p:strVal val="#ppt_h"/>
                                          </p:val>
                                        </p:tav>
                                      </p:tavLst>
                                    </p:anim>
                                  </p:childTnLst>
                                </p:cTn>
                              </p:par>
                            </p:childTnLst>
                          </p:cTn>
                        </p:par>
                      </p:childTnLst>
                    </p:cTn>
                  </p:par>
                  <p:par>
                    <p:cTn id="26" fill="hold">
                      <p:stCondLst>
                        <p:cond delay="indefinite"/>
                      </p:stCondLst>
                      <p:childTnLst>
                        <p:par>
                          <p:cTn id="27" fill="hold">
                            <p:stCondLst>
                              <p:cond delay="0"/>
                            </p:stCondLst>
                            <p:childTnLst>
                              <p:par>
                                <p:cTn id="28" presetID="3" presetClass="entr" presetSubtype="10" fill="hold" grpId="0" nodeType="clickEffect">
                                  <p:stCondLst>
                                    <p:cond delay="0"/>
                                  </p:stCondLst>
                                  <p:childTnLst>
                                    <p:set>
                                      <p:cBhvr>
                                        <p:cTn id="29" dur="1" fill="hold">
                                          <p:stCondLst>
                                            <p:cond delay="0"/>
                                          </p:stCondLst>
                                        </p:cTn>
                                        <p:tgtEl>
                                          <p:spTgt spid="10"/>
                                        </p:tgtEl>
                                        <p:attrNameLst>
                                          <p:attrName>style.visibility</p:attrName>
                                        </p:attrNameLst>
                                      </p:cBhvr>
                                      <p:to>
                                        <p:strVal val="visible"/>
                                      </p:to>
                                    </p:set>
                                    <p:animEffect transition="in" filter="blinds(horizontal)">
                                      <p:cBhvr>
                                        <p:cTn id="30"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P spid="7" grpId="0"/>
      <p:bldP spid="10" grpId="0" animBg="1"/>
    </p:bldLst>
  </p:timing>
</p:sld>
</file>

<file path=ppt/slides/slide8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Box 4"/>
          <p:cNvSpPr txBox="1"/>
          <p:nvPr/>
        </p:nvSpPr>
        <p:spPr>
          <a:xfrm>
            <a:off x="609600" y="2455821"/>
            <a:ext cx="8460658" cy="446276"/>
          </a:xfrm>
          <a:prstGeom prst="rect">
            <a:avLst/>
          </a:prstGeom>
          <a:noFill/>
        </p:spPr>
        <p:txBody>
          <a:bodyPr wrap="square" rtlCol="0">
            <a:spAutoFit/>
          </a:bodyPr>
          <a:lstStyle/>
          <a:p>
            <a:pPr marL="579438" indent="-579438">
              <a:spcAft>
                <a:spcPct val="50000"/>
              </a:spcAft>
              <a:tabLst>
                <a:tab pos="1265238" algn="l"/>
                <a:tab pos="3717925" algn="l"/>
              </a:tabLst>
            </a:pPr>
            <a:r>
              <a:rPr lang="en-US" sz="2300" b="1" dirty="0" smtClean="0">
                <a:solidFill>
                  <a:prstClr val="black"/>
                </a:solidFill>
                <a:latin typeface="Times New Roman" pitchFamily="18" charset="0"/>
                <a:cs typeface="Times New Roman" pitchFamily="18" charset="0"/>
              </a:rPr>
              <a:t>9.</a:t>
            </a:r>
            <a:r>
              <a:rPr lang="en-US" sz="2300" dirty="0" smtClean="0">
                <a:solidFill>
                  <a:prstClr val="black"/>
                </a:solidFill>
                <a:latin typeface="Times New Roman" pitchFamily="18" charset="0"/>
                <a:cs typeface="Times New Roman" pitchFamily="18" charset="0"/>
              </a:rPr>
              <a:t>	(b)	</a:t>
            </a:r>
            <a:endParaRPr lang="en-US" sz="2400" dirty="0" smtClean="0">
              <a:solidFill>
                <a:srgbClr val="FF0000"/>
              </a:solidFill>
              <a:latin typeface="Times New Roman" pitchFamily="18" charset="0"/>
            </a:endParaRPr>
          </a:p>
        </p:txBody>
      </p:sp>
      <p:sp>
        <p:nvSpPr>
          <p:cNvPr id="7" name="TextBox 6"/>
          <p:cNvSpPr txBox="1"/>
          <p:nvPr/>
        </p:nvSpPr>
        <p:spPr>
          <a:xfrm>
            <a:off x="1926335" y="2452375"/>
            <a:ext cx="5911379" cy="446276"/>
          </a:xfrm>
          <a:prstGeom prst="rect">
            <a:avLst/>
          </a:prstGeom>
          <a:noFill/>
        </p:spPr>
        <p:txBody>
          <a:bodyPr wrap="square" rtlCol="0">
            <a:spAutoFit/>
          </a:bodyPr>
          <a:lstStyle/>
          <a:p>
            <a:pPr algn="just">
              <a:tabLst>
                <a:tab pos="350838" algn="l"/>
                <a:tab pos="566738" algn="l"/>
              </a:tabLst>
            </a:pPr>
            <a:r>
              <a:rPr lang="en-US" sz="2300" dirty="0" smtClean="0">
                <a:solidFill>
                  <a:prstClr val="black"/>
                </a:solidFill>
                <a:latin typeface="Times New Roman" pitchFamily="18" charset="0"/>
                <a:cs typeface="Times New Roman" pitchFamily="18" charset="0"/>
              </a:rPr>
              <a:t>(ii)	Using </a:t>
            </a:r>
            <a:r>
              <a:rPr lang="en-US" sz="2300" i="1" dirty="0" smtClean="0">
                <a:solidFill>
                  <a:prstClr val="black"/>
                </a:solidFill>
                <a:latin typeface="Times New Roman" pitchFamily="18" charset="0"/>
                <a:cs typeface="Times New Roman" pitchFamily="18" charset="0"/>
              </a:rPr>
              <a:t>m</a:t>
            </a:r>
            <a:r>
              <a:rPr lang="en-US" sz="2300" dirty="0" smtClean="0">
                <a:solidFill>
                  <a:prstClr val="black"/>
                </a:solidFill>
                <a:latin typeface="Times New Roman" pitchFamily="18" charset="0"/>
                <a:cs typeface="Times New Roman" pitchFamily="18" charset="0"/>
              </a:rPr>
              <a:t> = −1 and </a:t>
            </a:r>
            <a:r>
              <a:rPr lang="en-US" sz="2300" i="1" dirty="0" smtClean="0">
                <a:solidFill>
                  <a:prstClr val="black"/>
                </a:solidFill>
                <a:latin typeface="Times New Roman" pitchFamily="18" charset="0"/>
                <a:cs typeface="Times New Roman" pitchFamily="18" charset="0"/>
              </a:rPr>
              <a:t>A</a:t>
            </a:r>
            <a:r>
              <a:rPr lang="en-US" sz="2300" dirty="0" smtClean="0">
                <a:solidFill>
                  <a:prstClr val="black"/>
                </a:solidFill>
                <a:latin typeface="Times New Roman" pitchFamily="18" charset="0"/>
                <a:cs typeface="Times New Roman" pitchFamily="18" charset="0"/>
              </a:rPr>
              <a:t> (0, 5) = </a:t>
            </a:r>
            <a:r>
              <a:rPr lang="en-US" sz="2300" i="1" dirty="0" smtClean="0">
                <a:solidFill>
                  <a:prstClr val="black"/>
                </a:solidFill>
                <a:latin typeface="Times New Roman" pitchFamily="18" charset="0"/>
                <a:cs typeface="Times New Roman" pitchFamily="18" charset="0"/>
              </a:rPr>
              <a:t>A</a:t>
            </a:r>
            <a:r>
              <a:rPr lang="en-US" sz="2300" dirty="0" smtClean="0">
                <a:solidFill>
                  <a:prstClr val="black"/>
                </a:solidFill>
                <a:latin typeface="Times New Roman" pitchFamily="18" charset="0"/>
                <a:cs typeface="Times New Roman" pitchFamily="18" charset="0"/>
              </a:rPr>
              <a:t> (</a:t>
            </a:r>
            <a:r>
              <a:rPr lang="en-US" sz="2300" i="1" dirty="0" smtClean="0">
                <a:solidFill>
                  <a:prstClr val="black"/>
                </a:solidFill>
                <a:latin typeface="Times New Roman" pitchFamily="18" charset="0"/>
                <a:cs typeface="Times New Roman" pitchFamily="18" charset="0"/>
              </a:rPr>
              <a:t>x</a:t>
            </a:r>
            <a:r>
              <a:rPr lang="en-US" sz="2300" dirty="0" smtClean="0">
                <a:solidFill>
                  <a:prstClr val="black"/>
                </a:solidFill>
                <a:latin typeface="Times New Roman" pitchFamily="18" charset="0"/>
                <a:cs typeface="Times New Roman" pitchFamily="18" charset="0"/>
              </a:rPr>
              <a:t>, </a:t>
            </a:r>
            <a:r>
              <a:rPr lang="en-US" sz="2300" i="1" dirty="0" smtClean="0">
                <a:solidFill>
                  <a:prstClr val="black"/>
                </a:solidFill>
                <a:latin typeface="Times New Roman" pitchFamily="18" charset="0"/>
                <a:cs typeface="Times New Roman" pitchFamily="18" charset="0"/>
              </a:rPr>
              <a:t>y</a:t>
            </a:r>
            <a:r>
              <a:rPr lang="en-US" sz="2300" dirty="0" smtClean="0">
                <a:solidFill>
                  <a:prstClr val="black"/>
                </a:solidFill>
                <a:latin typeface="Times New Roman" pitchFamily="18" charset="0"/>
                <a:cs typeface="Times New Roman" pitchFamily="18" charset="0"/>
              </a:rPr>
              <a:t>),</a:t>
            </a:r>
            <a:endParaRPr lang="en-US" sz="2300" dirty="0">
              <a:solidFill>
                <a:srgbClr val="FF0000"/>
              </a:solidFill>
              <a:latin typeface="Times New Roman" pitchFamily="18" charset="0"/>
              <a:cs typeface="Times New Roman" pitchFamily="18" charset="0"/>
            </a:endParaRPr>
          </a:p>
        </p:txBody>
      </p:sp>
      <p:sp>
        <p:nvSpPr>
          <p:cNvPr id="8" name="Content Placeholder 10"/>
          <p:cNvSpPr>
            <a:spLocks noGrp="1"/>
          </p:cNvSpPr>
          <p:nvPr>
            <p:ph sz="quarter" idx="13"/>
          </p:nvPr>
        </p:nvSpPr>
        <p:spPr>
          <a:xfrm>
            <a:off x="2480441" y="2998151"/>
            <a:ext cx="4971393" cy="1295739"/>
          </a:xfrm>
        </p:spPr>
        <p:txBody>
          <a:bodyPr wrap="square">
            <a:spAutoFit/>
          </a:bodyPr>
          <a:lstStyle/>
          <a:p>
            <a:pPr>
              <a:buNone/>
            </a:pPr>
            <a:r>
              <a:rPr lang="en-US" sz="2300" dirty="0" smtClean="0">
                <a:solidFill>
                  <a:schemeClr val="tx1"/>
                </a:solidFill>
                <a:latin typeface="Times New Roman" pitchFamily="18" charset="0"/>
                <a:cs typeface="Times New Roman" pitchFamily="18" charset="0"/>
              </a:rPr>
              <a:t>then     </a:t>
            </a:r>
            <a:r>
              <a:rPr lang="en-US" sz="2300" i="1" dirty="0" smtClean="0">
                <a:solidFill>
                  <a:schemeClr val="tx1"/>
                </a:solidFill>
                <a:latin typeface="Times New Roman" pitchFamily="18" charset="0"/>
                <a:cs typeface="Times New Roman" pitchFamily="18" charset="0"/>
              </a:rPr>
              <a:t>y</a:t>
            </a:r>
            <a:r>
              <a:rPr lang="en-US" sz="2300" dirty="0" smtClean="0">
                <a:solidFill>
                  <a:schemeClr val="tx1"/>
                </a:solidFill>
                <a:latin typeface="Times New Roman" pitchFamily="18" charset="0"/>
                <a:cs typeface="Times New Roman" pitchFamily="18" charset="0"/>
              </a:rPr>
              <a:t> = </a:t>
            </a:r>
            <a:r>
              <a:rPr lang="en-US" sz="2300" i="1" dirty="0" err="1" smtClean="0">
                <a:solidFill>
                  <a:schemeClr val="tx1"/>
                </a:solidFill>
                <a:latin typeface="Times New Roman" pitchFamily="18" charset="0"/>
                <a:cs typeface="Times New Roman" pitchFamily="18" charset="0"/>
              </a:rPr>
              <a:t>mx</a:t>
            </a:r>
            <a:r>
              <a:rPr lang="en-US" sz="2300" dirty="0" smtClean="0">
                <a:solidFill>
                  <a:schemeClr val="tx1"/>
                </a:solidFill>
                <a:latin typeface="Times New Roman" pitchFamily="18" charset="0"/>
                <a:cs typeface="Times New Roman" pitchFamily="18" charset="0"/>
              </a:rPr>
              <a:t> + </a:t>
            </a:r>
            <a:r>
              <a:rPr lang="en-US" sz="2300" i="1" dirty="0" smtClean="0">
                <a:solidFill>
                  <a:schemeClr val="tx1"/>
                </a:solidFill>
                <a:latin typeface="Times New Roman" pitchFamily="18" charset="0"/>
                <a:cs typeface="Times New Roman" pitchFamily="18" charset="0"/>
              </a:rPr>
              <a:t>c</a:t>
            </a:r>
            <a:r>
              <a:rPr lang="en-US" sz="2300" dirty="0" smtClean="0">
                <a:solidFill>
                  <a:schemeClr val="tx1"/>
                </a:solidFill>
                <a:latin typeface="Times New Roman" pitchFamily="18" charset="0"/>
                <a:cs typeface="Times New Roman" pitchFamily="18" charset="0"/>
              </a:rPr>
              <a:t> 	     </a:t>
            </a:r>
            <a:r>
              <a:rPr lang="en-US" sz="2300" dirty="0" smtClean="0">
                <a:solidFill>
                  <a:srgbClr val="FF0000"/>
                </a:solidFill>
                <a:latin typeface="Times New Roman" pitchFamily="18" charset="0"/>
                <a:cs typeface="Times New Roman" pitchFamily="18" charset="0"/>
              </a:rPr>
              <a:t>becomes</a:t>
            </a:r>
          </a:p>
          <a:p>
            <a:pPr>
              <a:buNone/>
            </a:pPr>
            <a:r>
              <a:rPr lang="en-US" sz="2300" dirty="0" smtClean="0">
                <a:solidFill>
                  <a:schemeClr val="tx1"/>
                </a:solidFill>
                <a:latin typeface="Times New Roman" pitchFamily="18" charset="0"/>
                <a:cs typeface="Times New Roman" pitchFamily="18" charset="0"/>
              </a:rPr>
              <a:t>	        5 = −1(0) + </a:t>
            </a:r>
            <a:r>
              <a:rPr lang="en-US" sz="2300" i="1" dirty="0" smtClean="0">
                <a:solidFill>
                  <a:schemeClr val="tx1"/>
                </a:solidFill>
                <a:latin typeface="Times New Roman" pitchFamily="18" charset="0"/>
                <a:cs typeface="Times New Roman" pitchFamily="18" charset="0"/>
              </a:rPr>
              <a:t>c</a:t>
            </a:r>
          </a:p>
          <a:p>
            <a:pPr>
              <a:buNone/>
            </a:pPr>
            <a:r>
              <a:rPr lang="en-US" sz="2300" dirty="0" smtClean="0">
                <a:solidFill>
                  <a:schemeClr val="tx1"/>
                </a:solidFill>
                <a:latin typeface="Times New Roman" pitchFamily="18" charset="0"/>
                <a:cs typeface="Times New Roman" pitchFamily="18" charset="0"/>
                <a:sym typeface="Symbol"/>
              </a:rPr>
              <a:t>        </a:t>
            </a:r>
            <a:r>
              <a:rPr lang="en-US" sz="2300" dirty="0" smtClean="0">
                <a:solidFill>
                  <a:schemeClr val="tx1"/>
                </a:solidFill>
                <a:latin typeface="Times New Roman" pitchFamily="18" charset="0"/>
                <a:cs typeface="Times New Roman" pitchFamily="18" charset="0"/>
              </a:rPr>
              <a:t>5 = </a:t>
            </a:r>
            <a:r>
              <a:rPr lang="en-US" sz="2300" i="1" dirty="0" smtClean="0">
                <a:solidFill>
                  <a:schemeClr val="tx1"/>
                </a:solidFill>
                <a:latin typeface="Times New Roman" pitchFamily="18" charset="0"/>
                <a:cs typeface="Times New Roman" pitchFamily="18" charset="0"/>
              </a:rPr>
              <a:t>c</a:t>
            </a:r>
            <a:r>
              <a:rPr lang="en-US" sz="2300" dirty="0" smtClean="0">
                <a:solidFill>
                  <a:schemeClr val="tx1"/>
                </a:solidFill>
                <a:latin typeface="Times New Roman" pitchFamily="18" charset="0"/>
                <a:cs typeface="Times New Roman" pitchFamily="18" charset="0"/>
              </a:rPr>
              <a:t> </a:t>
            </a:r>
            <a:r>
              <a:rPr lang="en-US" sz="2300" dirty="0" smtClean="0">
                <a:solidFill>
                  <a:schemeClr val="tx1"/>
                </a:solidFill>
                <a:latin typeface="Times New Roman" pitchFamily="18" charset="0"/>
              </a:rPr>
              <a:t>	 	</a:t>
            </a:r>
          </a:p>
        </p:txBody>
      </p:sp>
      <p:sp>
        <p:nvSpPr>
          <p:cNvPr id="9" name="Content Placeholder 10"/>
          <p:cNvSpPr>
            <a:spLocks noGrp="1"/>
          </p:cNvSpPr>
          <p:nvPr>
            <p:ph sz="quarter" idx="13"/>
          </p:nvPr>
        </p:nvSpPr>
        <p:spPr>
          <a:xfrm>
            <a:off x="2438400" y="4892227"/>
            <a:ext cx="5538952" cy="1295739"/>
          </a:xfrm>
        </p:spPr>
        <p:txBody>
          <a:bodyPr wrap="square">
            <a:spAutoFit/>
          </a:bodyPr>
          <a:lstStyle/>
          <a:p>
            <a:pPr>
              <a:buNone/>
            </a:pPr>
            <a:r>
              <a:rPr lang="es-ES" sz="2300" dirty="0" smtClean="0">
                <a:solidFill>
                  <a:schemeClr val="tx1"/>
                </a:solidFill>
                <a:latin typeface="Times New Roman" pitchFamily="18" charset="0"/>
                <a:cs typeface="Times New Roman" pitchFamily="18" charset="0"/>
              </a:rPr>
              <a:t>		</a:t>
            </a:r>
            <a:r>
              <a:rPr lang="es-ES" sz="2300" i="1" dirty="0" smtClean="0">
                <a:solidFill>
                  <a:schemeClr val="tx1"/>
                </a:solidFill>
                <a:latin typeface="Times New Roman" pitchFamily="18" charset="0"/>
                <a:cs typeface="Times New Roman" pitchFamily="18" charset="0"/>
              </a:rPr>
              <a:t>y</a:t>
            </a:r>
            <a:r>
              <a:rPr lang="es-ES" sz="2300" dirty="0" smtClean="0">
                <a:solidFill>
                  <a:schemeClr val="tx1"/>
                </a:solidFill>
                <a:latin typeface="Times New Roman" pitchFamily="18" charset="0"/>
                <a:cs typeface="Times New Roman" pitchFamily="18" charset="0"/>
              </a:rPr>
              <a:t> = </a:t>
            </a:r>
            <a:r>
              <a:rPr lang="es-ES" sz="2300" i="1" dirty="0" err="1" smtClean="0">
                <a:solidFill>
                  <a:schemeClr val="tx1"/>
                </a:solidFill>
                <a:latin typeface="Times New Roman" pitchFamily="18" charset="0"/>
                <a:cs typeface="Times New Roman" pitchFamily="18" charset="0"/>
              </a:rPr>
              <a:t>mx</a:t>
            </a:r>
            <a:r>
              <a:rPr lang="es-ES" sz="2300" dirty="0" smtClean="0">
                <a:solidFill>
                  <a:schemeClr val="tx1"/>
                </a:solidFill>
                <a:latin typeface="Times New Roman" pitchFamily="18" charset="0"/>
                <a:cs typeface="Times New Roman" pitchFamily="18" charset="0"/>
              </a:rPr>
              <a:t> + c	      </a:t>
            </a:r>
            <a:r>
              <a:rPr lang="es-ES" sz="2300" dirty="0" err="1" smtClean="0">
                <a:solidFill>
                  <a:srgbClr val="FF0000"/>
                </a:solidFill>
                <a:latin typeface="Times New Roman" pitchFamily="18" charset="0"/>
                <a:cs typeface="Times New Roman" pitchFamily="18" charset="0"/>
              </a:rPr>
              <a:t>where</a:t>
            </a:r>
            <a:r>
              <a:rPr lang="es-ES" sz="2300" dirty="0" smtClean="0">
                <a:solidFill>
                  <a:srgbClr val="FF0000"/>
                </a:solidFill>
                <a:latin typeface="Times New Roman" pitchFamily="18" charset="0"/>
                <a:cs typeface="Times New Roman" pitchFamily="18" charset="0"/>
              </a:rPr>
              <a:t> </a:t>
            </a:r>
            <a:r>
              <a:rPr lang="es-ES" sz="2300" i="1" dirty="0" smtClean="0">
                <a:solidFill>
                  <a:srgbClr val="FF0000"/>
                </a:solidFill>
                <a:latin typeface="Times New Roman" pitchFamily="18" charset="0"/>
                <a:cs typeface="Times New Roman" pitchFamily="18" charset="0"/>
              </a:rPr>
              <a:t>m</a:t>
            </a:r>
            <a:r>
              <a:rPr lang="es-ES" sz="2300" dirty="0" smtClean="0">
                <a:solidFill>
                  <a:srgbClr val="FF0000"/>
                </a:solidFill>
                <a:latin typeface="Times New Roman" pitchFamily="18" charset="0"/>
                <a:cs typeface="Times New Roman" pitchFamily="18" charset="0"/>
              </a:rPr>
              <a:t> = −1</a:t>
            </a:r>
          </a:p>
          <a:p>
            <a:pPr>
              <a:buNone/>
            </a:pPr>
            <a:r>
              <a:rPr lang="es-ES" sz="2300" dirty="0" err="1" smtClean="0">
                <a:solidFill>
                  <a:schemeClr val="tx1"/>
                </a:solidFill>
                <a:latin typeface="Times New Roman" pitchFamily="18" charset="0"/>
                <a:cs typeface="Times New Roman" pitchFamily="18" charset="0"/>
              </a:rPr>
              <a:t>i.e</a:t>
            </a:r>
            <a:r>
              <a:rPr lang="es-ES" sz="2300" dirty="0" smtClean="0">
                <a:solidFill>
                  <a:schemeClr val="tx1"/>
                </a:solidFill>
                <a:latin typeface="Times New Roman" pitchFamily="18" charset="0"/>
                <a:cs typeface="Times New Roman" pitchFamily="18" charset="0"/>
              </a:rPr>
              <a:t> 	</a:t>
            </a:r>
            <a:r>
              <a:rPr lang="es-ES" sz="2300" i="1" dirty="0" smtClean="0">
                <a:solidFill>
                  <a:schemeClr val="tx1"/>
                </a:solidFill>
                <a:latin typeface="Times New Roman" pitchFamily="18" charset="0"/>
                <a:cs typeface="Times New Roman" pitchFamily="18" charset="0"/>
              </a:rPr>
              <a:t>y</a:t>
            </a:r>
            <a:r>
              <a:rPr lang="es-ES" sz="2300" dirty="0" smtClean="0">
                <a:solidFill>
                  <a:schemeClr val="tx1"/>
                </a:solidFill>
                <a:latin typeface="Times New Roman" pitchFamily="18" charset="0"/>
                <a:cs typeface="Times New Roman" pitchFamily="18" charset="0"/>
              </a:rPr>
              <a:t> = −1(</a:t>
            </a:r>
            <a:r>
              <a:rPr lang="es-ES" sz="2300" i="1" dirty="0" smtClean="0">
                <a:solidFill>
                  <a:schemeClr val="tx1"/>
                </a:solidFill>
                <a:latin typeface="Times New Roman" pitchFamily="18" charset="0"/>
                <a:cs typeface="Times New Roman" pitchFamily="18" charset="0"/>
              </a:rPr>
              <a:t>x</a:t>
            </a:r>
            <a:r>
              <a:rPr lang="es-ES" sz="2300" dirty="0" smtClean="0">
                <a:solidFill>
                  <a:schemeClr val="tx1"/>
                </a:solidFill>
                <a:latin typeface="Times New Roman" pitchFamily="18" charset="0"/>
                <a:cs typeface="Times New Roman" pitchFamily="18" charset="0"/>
              </a:rPr>
              <a:t>) + 5	      </a:t>
            </a:r>
            <a:r>
              <a:rPr lang="es-ES" sz="2300" dirty="0" smtClean="0">
                <a:solidFill>
                  <a:srgbClr val="FF0000"/>
                </a:solidFill>
                <a:latin typeface="Times New Roman" pitchFamily="18" charset="0"/>
                <a:cs typeface="Times New Roman" pitchFamily="18" charset="0"/>
              </a:rPr>
              <a:t>and      </a:t>
            </a:r>
            <a:r>
              <a:rPr lang="es-ES" sz="2300" i="1" dirty="0" smtClean="0">
                <a:solidFill>
                  <a:srgbClr val="FF0000"/>
                </a:solidFill>
                <a:latin typeface="Times New Roman" pitchFamily="18" charset="0"/>
                <a:cs typeface="Times New Roman" pitchFamily="18" charset="0"/>
              </a:rPr>
              <a:t>c</a:t>
            </a:r>
            <a:r>
              <a:rPr lang="es-ES" sz="2300" dirty="0" smtClean="0">
                <a:solidFill>
                  <a:srgbClr val="FF0000"/>
                </a:solidFill>
                <a:latin typeface="Times New Roman" pitchFamily="18" charset="0"/>
                <a:cs typeface="Times New Roman" pitchFamily="18" charset="0"/>
              </a:rPr>
              <a:t> = 5</a:t>
            </a:r>
            <a:r>
              <a:rPr lang="es-ES" sz="2300" dirty="0" smtClean="0">
                <a:solidFill>
                  <a:schemeClr val="tx1"/>
                </a:solidFill>
                <a:latin typeface="Times New Roman" pitchFamily="18" charset="0"/>
                <a:cs typeface="Times New Roman" pitchFamily="18" charset="0"/>
              </a:rPr>
              <a:t>.</a:t>
            </a:r>
          </a:p>
          <a:p>
            <a:pPr>
              <a:buNone/>
            </a:pPr>
            <a:r>
              <a:rPr lang="es-ES" sz="2300" dirty="0" smtClean="0">
                <a:solidFill>
                  <a:schemeClr val="tx1"/>
                </a:solidFill>
                <a:latin typeface="Times New Roman" pitchFamily="18" charset="0"/>
                <a:cs typeface="Times New Roman" pitchFamily="18" charset="0"/>
                <a:sym typeface="Symbol"/>
              </a:rPr>
              <a:t></a:t>
            </a:r>
            <a:r>
              <a:rPr lang="es-ES" sz="2300" dirty="0" smtClean="0">
                <a:solidFill>
                  <a:schemeClr val="tx1"/>
                </a:solidFill>
                <a:latin typeface="Times New Roman" pitchFamily="18" charset="0"/>
                <a:cs typeface="Times New Roman" pitchFamily="18" charset="0"/>
              </a:rPr>
              <a:t> 	</a:t>
            </a:r>
            <a:r>
              <a:rPr lang="es-ES" sz="2300" i="1" dirty="0" smtClean="0">
                <a:solidFill>
                  <a:schemeClr val="tx1"/>
                </a:solidFill>
                <a:latin typeface="Times New Roman" pitchFamily="18" charset="0"/>
                <a:cs typeface="Times New Roman" pitchFamily="18" charset="0"/>
              </a:rPr>
              <a:t>y</a:t>
            </a:r>
            <a:r>
              <a:rPr lang="es-ES" sz="2300" dirty="0" smtClean="0">
                <a:solidFill>
                  <a:schemeClr val="tx1"/>
                </a:solidFill>
                <a:latin typeface="Times New Roman" pitchFamily="18" charset="0"/>
                <a:cs typeface="Times New Roman" pitchFamily="18" charset="0"/>
              </a:rPr>
              <a:t> = −</a:t>
            </a:r>
            <a:r>
              <a:rPr lang="es-ES" sz="2300" i="1" dirty="0" smtClean="0">
                <a:solidFill>
                  <a:schemeClr val="tx1"/>
                </a:solidFill>
                <a:latin typeface="Times New Roman" pitchFamily="18" charset="0"/>
                <a:cs typeface="Times New Roman" pitchFamily="18" charset="0"/>
              </a:rPr>
              <a:t>x</a:t>
            </a:r>
            <a:r>
              <a:rPr lang="es-ES" sz="2300" dirty="0" smtClean="0">
                <a:solidFill>
                  <a:schemeClr val="tx1"/>
                </a:solidFill>
                <a:latin typeface="Times New Roman" pitchFamily="18" charset="0"/>
                <a:cs typeface="Times New Roman" pitchFamily="18" charset="0"/>
              </a:rPr>
              <a:t> + 5</a:t>
            </a:r>
            <a:r>
              <a:rPr lang="en-US" sz="2300" dirty="0" smtClean="0">
                <a:solidFill>
                  <a:schemeClr val="tx1"/>
                </a:solidFill>
                <a:latin typeface="Times New Roman" pitchFamily="18" charset="0"/>
              </a:rPr>
              <a:t>	 	</a:t>
            </a:r>
          </a:p>
        </p:txBody>
      </p:sp>
      <p:sp>
        <p:nvSpPr>
          <p:cNvPr id="11" name="TextBox 10"/>
          <p:cNvSpPr txBox="1"/>
          <p:nvPr/>
        </p:nvSpPr>
        <p:spPr>
          <a:xfrm>
            <a:off x="1926335" y="4267200"/>
            <a:ext cx="5911379" cy="446276"/>
          </a:xfrm>
          <a:prstGeom prst="rect">
            <a:avLst/>
          </a:prstGeom>
          <a:noFill/>
        </p:spPr>
        <p:txBody>
          <a:bodyPr wrap="square" rtlCol="0">
            <a:spAutoFit/>
          </a:bodyPr>
          <a:lstStyle/>
          <a:p>
            <a:pPr algn="just">
              <a:tabLst>
                <a:tab pos="350838" algn="l"/>
                <a:tab pos="566738" algn="l"/>
              </a:tabLst>
            </a:pPr>
            <a:r>
              <a:rPr lang="en-US" sz="2300" dirty="0" smtClean="0">
                <a:solidFill>
                  <a:prstClr val="black"/>
                </a:solidFill>
                <a:latin typeface="Times New Roman" pitchFamily="18" charset="0"/>
                <a:cs typeface="Times New Roman" pitchFamily="18" charset="0"/>
              </a:rPr>
              <a:t>		So the equation of the line segment </a:t>
            </a:r>
            <a:r>
              <a:rPr lang="en-US" sz="2300" i="1" dirty="0" smtClean="0">
                <a:solidFill>
                  <a:prstClr val="black"/>
                </a:solidFill>
                <a:latin typeface="Times New Roman" pitchFamily="18" charset="0"/>
                <a:cs typeface="Times New Roman" pitchFamily="18" charset="0"/>
              </a:rPr>
              <a:t>AB</a:t>
            </a:r>
            <a:r>
              <a:rPr lang="en-US" sz="2300" dirty="0" smtClean="0">
                <a:solidFill>
                  <a:prstClr val="black"/>
                </a:solidFill>
                <a:latin typeface="Times New Roman" pitchFamily="18" charset="0"/>
                <a:cs typeface="Times New Roman" pitchFamily="18" charset="0"/>
              </a:rPr>
              <a:t> is:</a:t>
            </a:r>
            <a:endParaRPr lang="en-US" sz="2300" dirty="0">
              <a:solidFill>
                <a:srgbClr val="FF0000"/>
              </a:solidFill>
              <a:latin typeface="Times New Roman" pitchFamily="18" charset="0"/>
              <a:cs typeface="Times New Roman" pitchFamily="18" charset="0"/>
            </a:endParaRPr>
          </a:p>
        </p:txBody>
      </p:sp>
      <p:sp>
        <p:nvSpPr>
          <p:cNvPr id="10" name="TextBox 9"/>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4 Paper 2</a:t>
            </a:r>
          </a:p>
        </p:txBody>
      </p:sp>
    </p:spTree>
    <p:extLst>
      <p:ext uri="{BB962C8B-B14F-4D97-AF65-F5344CB8AC3E}">
        <p14:creationId xmlns:p14="http://schemas.microsoft.com/office/powerpoint/2010/main" xmlns="" val="2823155559"/>
      </p:ext>
    </p:extLst>
  </p:cSld>
  <p:clrMapOvr>
    <a:masterClrMapping/>
  </p:clrMapOvr>
  <p:transition spd="slow">
    <p:strips dir="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p:cTn id="7" dur="500" fill="hold"/>
                                        <p:tgtEl>
                                          <p:spTgt spid="5"/>
                                        </p:tgtEl>
                                        <p:attrNameLst>
                                          <p:attrName>ppt_w</p:attrName>
                                        </p:attrNameLst>
                                      </p:cBhvr>
                                      <p:tavLst>
                                        <p:tav tm="0">
                                          <p:val>
                                            <p:fltVal val="0"/>
                                          </p:val>
                                        </p:tav>
                                        <p:tav tm="100000">
                                          <p:val>
                                            <p:strVal val="#ppt_w"/>
                                          </p:val>
                                        </p:tav>
                                      </p:tavLst>
                                    </p:anim>
                                    <p:anim calcmode="lin" valueType="num">
                                      <p:cBhvr>
                                        <p:cTn id="8" dur="500" fill="hold"/>
                                        <p:tgtEl>
                                          <p:spTgt spid="5"/>
                                        </p:tgtEl>
                                        <p:attrNameLst>
                                          <p:attrName>ppt_h</p:attrName>
                                        </p:attrNameLst>
                                      </p:cBhvr>
                                      <p:tavLst>
                                        <p:tav tm="0">
                                          <p:val>
                                            <p:fltVal val="0"/>
                                          </p:val>
                                        </p:tav>
                                        <p:tav tm="100000">
                                          <p:val>
                                            <p:strVal val="#ppt_h"/>
                                          </p:val>
                                        </p:tav>
                                      </p:tavLst>
                                    </p:anim>
                                    <p:animEffect transition="in" filter="fade">
                                      <p:cBhvr>
                                        <p:cTn id="9" dur="500"/>
                                        <p:tgtEl>
                                          <p:spTgt spid="5"/>
                                        </p:tgtEl>
                                      </p:cBhvr>
                                    </p:animEffect>
                                  </p:childTnLst>
                                </p:cTn>
                              </p:par>
                              <p:par>
                                <p:cTn id="10" presetID="23" presetClass="entr" presetSubtype="16" fill="hold" grpId="0" nodeType="withEffect">
                                  <p:stCondLst>
                                    <p:cond delay="0"/>
                                  </p:stCondLst>
                                  <p:childTnLst>
                                    <p:set>
                                      <p:cBhvr>
                                        <p:cTn id="11" dur="1" fill="hold">
                                          <p:stCondLst>
                                            <p:cond delay="0"/>
                                          </p:stCondLst>
                                        </p:cTn>
                                        <p:tgtEl>
                                          <p:spTgt spid="7"/>
                                        </p:tgtEl>
                                        <p:attrNameLst>
                                          <p:attrName>style.visibility</p:attrName>
                                        </p:attrNameLst>
                                      </p:cBhvr>
                                      <p:to>
                                        <p:strVal val="visible"/>
                                      </p:to>
                                    </p:set>
                                    <p:anim calcmode="lin" valueType="num">
                                      <p:cBhvr>
                                        <p:cTn id="12" dur="500" fill="hold"/>
                                        <p:tgtEl>
                                          <p:spTgt spid="7"/>
                                        </p:tgtEl>
                                        <p:attrNameLst>
                                          <p:attrName>ppt_w</p:attrName>
                                        </p:attrNameLst>
                                      </p:cBhvr>
                                      <p:tavLst>
                                        <p:tav tm="0">
                                          <p:val>
                                            <p:fltVal val="0"/>
                                          </p:val>
                                        </p:tav>
                                        <p:tav tm="100000">
                                          <p:val>
                                            <p:strVal val="#ppt_w"/>
                                          </p:val>
                                        </p:tav>
                                      </p:tavLst>
                                    </p:anim>
                                    <p:anim calcmode="lin" valueType="num">
                                      <p:cBhvr>
                                        <p:cTn id="13" dur="500" fill="hold"/>
                                        <p:tgtEl>
                                          <p:spTgt spid="7"/>
                                        </p:tgtEl>
                                        <p:attrNameLst>
                                          <p:attrName>ppt_h</p:attrName>
                                        </p:attrNameLst>
                                      </p:cBhvr>
                                      <p:tavLst>
                                        <p:tav tm="0">
                                          <p:val>
                                            <p:fltVal val="0"/>
                                          </p:val>
                                        </p:tav>
                                        <p:tav tm="100000">
                                          <p:val>
                                            <p:strVal val="#ppt_h"/>
                                          </p:val>
                                        </p:tav>
                                      </p:tavLst>
                                    </p:anim>
                                  </p:childTnLst>
                                </p:cTn>
                              </p:par>
                              <p:par>
                                <p:cTn id="14" presetID="23" presetClass="entr" presetSubtype="16" fill="hold" grpId="0" nodeType="withEffect">
                                  <p:stCondLst>
                                    <p:cond delay="0"/>
                                  </p:stCondLst>
                                  <p:childTnLst>
                                    <p:set>
                                      <p:cBhvr>
                                        <p:cTn id="15" dur="1" fill="hold">
                                          <p:stCondLst>
                                            <p:cond delay="0"/>
                                          </p:stCondLst>
                                        </p:cTn>
                                        <p:tgtEl>
                                          <p:spTgt spid="8">
                                            <p:txEl>
                                              <p:pRg st="0" end="0"/>
                                            </p:txEl>
                                          </p:spTgt>
                                        </p:tgtEl>
                                        <p:attrNameLst>
                                          <p:attrName>style.visibility</p:attrName>
                                        </p:attrNameLst>
                                      </p:cBhvr>
                                      <p:to>
                                        <p:strVal val="visible"/>
                                      </p:to>
                                    </p:set>
                                    <p:anim calcmode="lin" valueType="num">
                                      <p:cBhvr>
                                        <p:cTn id="16" dur="500" fill="hold"/>
                                        <p:tgtEl>
                                          <p:spTgt spid="8">
                                            <p:txEl>
                                              <p:pRg st="0" end="0"/>
                                            </p:txEl>
                                          </p:spTgt>
                                        </p:tgtEl>
                                        <p:attrNameLst>
                                          <p:attrName>ppt_w</p:attrName>
                                        </p:attrNameLst>
                                      </p:cBhvr>
                                      <p:tavLst>
                                        <p:tav tm="0">
                                          <p:val>
                                            <p:fltVal val="0"/>
                                          </p:val>
                                        </p:tav>
                                        <p:tav tm="100000">
                                          <p:val>
                                            <p:strVal val="#ppt_w"/>
                                          </p:val>
                                        </p:tav>
                                      </p:tavLst>
                                    </p:anim>
                                    <p:anim calcmode="lin" valueType="num">
                                      <p:cBhvr>
                                        <p:cTn id="17" dur="500" fill="hold"/>
                                        <p:tgtEl>
                                          <p:spTgt spid="8">
                                            <p:txEl>
                                              <p:pRg st="0" end="0"/>
                                            </p:txEl>
                                          </p:spTgt>
                                        </p:tgtEl>
                                        <p:attrNameLst>
                                          <p:attrName>ppt_h</p:attrName>
                                        </p:attrNameLst>
                                      </p:cBhvr>
                                      <p:tavLst>
                                        <p:tav tm="0">
                                          <p:val>
                                            <p:fltVal val="0"/>
                                          </p:val>
                                        </p:tav>
                                        <p:tav tm="100000">
                                          <p:val>
                                            <p:strVal val="#ppt_h"/>
                                          </p:val>
                                        </p:tav>
                                      </p:tavLst>
                                    </p:anim>
                                  </p:childTnLst>
                                </p:cTn>
                              </p:par>
                              <p:par>
                                <p:cTn id="18" presetID="23" presetClass="entr" presetSubtype="16" fill="hold" grpId="0" nodeType="withEffect">
                                  <p:stCondLst>
                                    <p:cond delay="0"/>
                                  </p:stCondLst>
                                  <p:childTnLst>
                                    <p:set>
                                      <p:cBhvr>
                                        <p:cTn id="19" dur="1" fill="hold">
                                          <p:stCondLst>
                                            <p:cond delay="0"/>
                                          </p:stCondLst>
                                        </p:cTn>
                                        <p:tgtEl>
                                          <p:spTgt spid="8">
                                            <p:txEl>
                                              <p:pRg st="1" end="1"/>
                                            </p:txEl>
                                          </p:spTgt>
                                        </p:tgtEl>
                                        <p:attrNameLst>
                                          <p:attrName>style.visibility</p:attrName>
                                        </p:attrNameLst>
                                      </p:cBhvr>
                                      <p:to>
                                        <p:strVal val="visible"/>
                                      </p:to>
                                    </p:set>
                                    <p:anim calcmode="lin" valueType="num">
                                      <p:cBhvr>
                                        <p:cTn id="20" dur="500" fill="hold"/>
                                        <p:tgtEl>
                                          <p:spTgt spid="8">
                                            <p:txEl>
                                              <p:pRg st="1" end="1"/>
                                            </p:txEl>
                                          </p:spTgt>
                                        </p:tgtEl>
                                        <p:attrNameLst>
                                          <p:attrName>ppt_w</p:attrName>
                                        </p:attrNameLst>
                                      </p:cBhvr>
                                      <p:tavLst>
                                        <p:tav tm="0">
                                          <p:val>
                                            <p:fltVal val="0"/>
                                          </p:val>
                                        </p:tav>
                                        <p:tav tm="100000">
                                          <p:val>
                                            <p:strVal val="#ppt_w"/>
                                          </p:val>
                                        </p:tav>
                                      </p:tavLst>
                                    </p:anim>
                                    <p:anim calcmode="lin" valueType="num">
                                      <p:cBhvr>
                                        <p:cTn id="21" dur="500" fill="hold"/>
                                        <p:tgtEl>
                                          <p:spTgt spid="8">
                                            <p:txEl>
                                              <p:pRg st="1" end="1"/>
                                            </p:txEl>
                                          </p:spTgt>
                                        </p:tgtEl>
                                        <p:attrNameLst>
                                          <p:attrName>ppt_h</p:attrName>
                                        </p:attrNameLst>
                                      </p:cBhvr>
                                      <p:tavLst>
                                        <p:tav tm="0">
                                          <p:val>
                                            <p:fltVal val="0"/>
                                          </p:val>
                                        </p:tav>
                                        <p:tav tm="100000">
                                          <p:val>
                                            <p:strVal val="#ppt_h"/>
                                          </p:val>
                                        </p:tav>
                                      </p:tavLst>
                                    </p:anim>
                                  </p:childTnLst>
                                </p:cTn>
                              </p:par>
                              <p:par>
                                <p:cTn id="22" presetID="23" presetClass="entr" presetSubtype="16" fill="hold" grpId="0" nodeType="withEffect">
                                  <p:stCondLst>
                                    <p:cond delay="0"/>
                                  </p:stCondLst>
                                  <p:childTnLst>
                                    <p:set>
                                      <p:cBhvr>
                                        <p:cTn id="23" dur="1" fill="hold">
                                          <p:stCondLst>
                                            <p:cond delay="0"/>
                                          </p:stCondLst>
                                        </p:cTn>
                                        <p:tgtEl>
                                          <p:spTgt spid="8">
                                            <p:txEl>
                                              <p:pRg st="2" end="2"/>
                                            </p:txEl>
                                          </p:spTgt>
                                        </p:tgtEl>
                                        <p:attrNameLst>
                                          <p:attrName>style.visibility</p:attrName>
                                        </p:attrNameLst>
                                      </p:cBhvr>
                                      <p:to>
                                        <p:strVal val="visible"/>
                                      </p:to>
                                    </p:set>
                                    <p:anim calcmode="lin" valueType="num">
                                      <p:cBhvr>
                                        <p:cTn id="24" dur="500" fill="hold"/>
                                        <p:tgtEl>
                                          <p:spTgt spid="8">
                                            <p:txEl>
                                              <p:pRg st="2" end="2"/>
                                            </p:txEl>
                                          </p:spTgt>
                                        </p:tgtEl>
                                        <p:attrNameLst>
                                          <p:attrName>ppt_w</p:attrName>
                                        </p:attrNameLst>
                                      </p:cBhvr>
                                      <p:tavLst>
                                        <p:tav tm="0">
                                          <p:val>
                                            <p:fltVal val="0"/>
                                          </p:val>
                                        </p:tav>
                                        <p:tav tm="100000">
                                          <p:val>
                                            <p:strVal val="#ppt_w"/>
                                          </p:val>
                                        </p:tav>
                                      </p:tavLst>
                                    </p:anim>
                                    <p:anim calcmode="lin" valueType="num">
                                      <p:cBhvr>
                                        <p:cTn id="25" dur="500" fill="hold"/>
                                        <p:tgtEl>
                                          <p:spTgt spid="8">
                                            <p:txEl>
                                              <p:pRg st="2" end="2"/>
                                            </p:txEl>
                                          </p:spTgt>
                                        </p:tgtEl>
                                        <p:attrNameLst>
                                          <p:attrName>ppt_h</p:attrName>
                                        </p:attrNameLst>
                                      </p:cBhvr>
                                      <p:tavLst>
                                        <p:tav tm="0">
                                          <p:val>
                                            <p:fltVal val="0"/>
                                          </p:val>
                                        </p:tav>
                                        <p:tav tm="100000">
                                          <p:val>
                                            <p:strVal val="#ppt_h"/>
                                          </p:val>
                                        </p:tav>
                                      </p:tavLst>
                                    </p:anim>
                                  </p:childTnLst>
                                </p:cTn>
                              </p:par>
                              <p:par>
                                <p:cTn id="26" presetID="23" presetClass="entr" presetSubtype="16" fill="hold" grpId="0" nodeType="withEffect">
                                  <p:stCondLst>
                                    <p:cond delay="0"/>
                                  </p:stCondLst>
                                  <p:childTnLst>
                                    <p:set>
                                      <p:cBhvr>
                                        <p:cTn id="27" dur="1" fill="hold">
                                          <p:stCondLst>
                                            <p:cond delay="0"/>
                                          </p:stCondLst>
                                        </p:cTn>
                                        <p:tgtEl>
                                          <p:spTgt spid="11"/>
                                        </p:tgtEl>
                                        <p:attrNameLst>
                                          <p:attrName>style.visibility</p:attrName>
                                        </p:attrNameLst>
                                      </p:cBhvr>
                                      <p:to>
                                        <p:strVal val="visible"/>
                                      </p:to>
                                    </p:set>
                                    <p:anim calcmode="lin" valueType="num">
                                      <p:cBhvr>
                                        <p:cTn id="28" dur="500" fill="hold"/>
                                        <p:tgtEl>
                                          <p:spTgt spid="11"/>
                                        </p:tgtEl>
                                        <p:attrNameLst>
                                          <p:attrName>ppt_w</p:attrName>
                                        </p:attrNameLst>
                                      </p:cBhvr>
                                      <p:tavLst>
                                        <p:tav tm="0">
                                          <p:val>
                                            <p:fltVal val="0"/>
                                          </p:val>
                                        </p:tav>
                                        <p:tav tm="100000">
                                          <p:val>
                                            <p:strVal val="#ppt_w"/>
                                          </p:val>
                                        </p:tav>
                                      </p:tavLst>
                                    </p:anim>
                                    <p:anim calcmode="lin" valueType="num">
                                      <p:cBhvr>
                                        <p:cTn id="29" dur="500" fill="hold"/>
                                        <p:tgtEl>
                                          <p:spTgt spid="11"/>
                                        </p:tgtEl>
                                        <p:attrNameLst>
                                          <p:attrName>ppt_h</p:attrName>
                                        </p:attrNameLst>
                                      </p:cBhvr>
                                      <p:tavLst>
                                        <p:tav tm="0">
                                          <p:val>
                                            <p:fltVal val="0"/>
                                          </p:val>
                                        </p:tav>
                                        <p:tav tm="100000">
                                          <p:val>
                                            <p:strVal val="#ppt_h"/>
                                          </p:val>
                                        </p:tav>
                                      </p:tavLst>
                                    </p:anim>
                                  </p:childTnLst>
                                </p:cTn>
                              </p:par>
                              <p:par>
                                <p:cTn id="30" presetID="23" presetClass="entr" presetSubtype="16" fill="hold" grpId="0" nodeType="withEffect">
                                  <p:stCondLst>
                                    <p:cond delay="0"/>
                                  </p:stCondLst>
                                  <p:childTnLst>
                                    <p:set>
                                      <p:cBhvr>
                                        <p:cTn id="31" dur="1" fill="hold">
                                          <p:stCondLst>
                                            <p:cond delay="0"/>
                                          </p:stCondLst>
                                        </p:cTn>
                                        <p:tgtEl>
                                          <p:spTgt spid="9">
                                            <p:txEl>
                                              <p:pRg st="0" end="0"/>
                                            </p:txEl>
                                          </p:spTgt>
                                        </p:tgtEl>
                                        <p:attrNameLst>
                                          <p:attrName>style.visibility</p:attrName>
                                        </p:attrNameLst>
                                      </p:cBhvr>
                                      <p:to>
                                        <p:strVal val="visible"/>
                                      </p:to>
                                    </p:set>
                                    <p:anim calcmode="lin" valueType="num">
                                      <p:cBhvr>
                                        <p:cTn id="32" dur="500" fill="hold"/>
                                        <p:tgtEl>
                                          <p:spTgt spid="9">
                                            <p:txEl>
                                              <p:pRg st="0" end="0"/>
                                            </p:txEl>
                                          </p:spTgt>
                                        </p:tgtEl>
                                        <p:attrNameLst>
                                          <p:attrName>ppt_w</p:attrName>
                                        </p:attrNameLst>
                                      </p:cBhvr>
                                      <p:tavLst>
                                        <p:tav tm="0">
                                          <p:val>
                                            <p:fltVal val="0"/>
                                          </p:val>
                                        </p:tav>
                                        <p:tav tm="100000">
                                          <p:val>
                                            <p:strVal val="#ppt_w"/>
                                          </p:val>
                                        </p:tav>
                                      </p:tavLst>
                                    </p:anim>
                                    <p:anim calcmode="lin" valueType="num">
                                      <p:cBhvr>
                                        <p:cTn id="33" dur="500" fill="hold"/>
                                        <p:tgtEl>
                                          <p:spTgt spid="9">
                                            <p:txEl>
                                              <p:pRg st="0" end="0"/>
                                            </p:txEl>
                                          </p:spTgt>
                                        </p:tgtEl>
                                        <p:attrNameLst>
                                          <p:attrName>ppt_h</p:attrName>
                                        </p:attrNameLst>
                                      </p:cBhvr>
                                      <p:tavLst>
                                        <p:tav tm="0">
                                          <p:val>
                                            <p:fltVal val="0"/>
                                          </p:val>
                                        </p:tav>
                                        <p:tav tm="100000">
                                          <p:val>
                                            <p:strVal val="#ppt_h"/>
                                          </p:val>
                                        </p:tav>
                                      </p:tavLst>
                                    </p:anim>
                                  </p:childTnLst>
                                </p:cTn>
                              </p:par>
                              <p:par>
                                <p:cTn id="34" presetID="23" presetClass="entr" presetSubtype="16" fill="hold" grpId="0" nodeType="withEffect">
                                  <p:stCondLst>
                                    <p:cond delay="0"/>
                                  </p:stCondLst>
                                  <p:childTnLst>
                                    <p:set>
                                      <p:cBhvr>
                                        <p:cTn id="35" dur="1" fill="hold">
                                          <p:stCondLst>
                                            <p:cond delay="0"/>
                                          </p:stCondLst>
                                        </p:cTn>
                                        <p:tgtEl>
                                          <p:spTgt spid="9">
                                            <p:txEl>
                                              <p:pRg st="1" end="1"/>
                                            </p:txEl>
                                          </p:spTgt>
                                        </p:tgtEl>
                                        <p:attrNameLst>
                                          <p:attrName>style.visibility</p:attrName>
                                        </p:attrNameLst>
                                      </p:cBhvr>
                                      <p:to>
                                        <p:strVal val="visible"/>
                                      </p:to>
                                    </p:set>
                                    <p:anim calcmode="lin" valueType="num">
                                      <p:cBhvr>
                                        <p:cTn id="36" dur="500" fill="hold"/>
                                        <p:tgtEl>
                                          <p:spTgt spid="9">
                                            <p:txEl>
                                              <p:pRg st="1" end="1"/>
                                            </p:txEl>
                                          </p:spTgt>
                                        </p:tgtEl>
                                        <p:attrNameLst>
                                          <p:attrName>ppt_w</p:attrName>
                                        </p:attrNameLst>
                                      </p:cBhvr>
                                      <p:tavLst>
                                        <p:tav tm="0">
                                          <p:val>
                                            <p:fltVal val="0"/>
                                          </p:val>
                                        </p:tav>
                                        <p:tav tm="100000">
                                          <p:val>
                                            <p:strVal val="#ppt_w"/>
                                          </p:val>
                                        </p:tav>
                                      </p:tavLst>
                                    </p:anim>
                                    <p:anim calcmode="lin" valueType="num">
                                      <p:cBhvr>
                                        <p:cTn id="37" dur="500" fill="hold"/>
                                        <p:tgtEl>
                                          <p:spTgt spid="9">
                                            <p:txEl>
                                              <p:pRg st="1" end="1"/>
                                            </p:txEl>
                                          </p:spTgt>
                                        </p:tgtEl>
                                        <p:attrNameLst>
                                          <p:attrName>ppt_h</p:attrName>
                                        </p:attrNameLst>
                                      </p:cBhvr>
                                      <p:tavLst>
                                        <p:tav tm="0">
                                          <p:val>
                                            <p:fltVal val="0"/>
                                          </p:val>
                                        </p:tav>
                                        <p:tav tm="100000">
                                          <p:val>
                                            <p:strVal val="#ppt_h"/>
                                          </p:val>
                                        </p:tav>
                                      </p:tavLst>
                                    </p:anim>
                                  </p:childTnLst>
                                </p:cTn>
                              </p:par>
                              <p:par>
                                <p:cTn id="38" presetID="23" presetClass="entr" presetSubtype="16" fill="hold" grpId="0" nodeType="withEffect">
                                  <p:stCondLst>
                                    <p:cond delay="0"/>
                                  </p:stCondLst>
                                  <p:childTnLst>
                                    <p:set>
                                      <p:cBhvr>
                                        <p:cTn id="39" dur="1" fill="hold">
                                          <p:stCondLst>
                                            <p:cond delay="0"/>
                                          </p:stCondLst>
                                        </p:cTn>
                                        <p:tgtEl>
                                          <p:spTgt spid="9">
                                            <p:txEl>
                                              <p:pRg st="2" end="2"/>
                                            </p:txEl>
                                          </p:spTgt>
                                        </p:tgtEl>
                                        <p:attrNameLst>
                                          <p:attrName>style.visibility</p:attrName>
                                        </p:attrNameLst>
                                      </p:cBhvr>
                                      <p:to>
                                        <p:strVal val="visible"/>
                                      </p:to>
                                    </p:set>
                                    <p:anim calcmode="lin" valueType="num">
                                      <p:cBhvr>
                                        <p:cTn id="40" dur="500" fill="hold"/>
                                        <p:tgtEl>
                                          <p:spTgt spid="9">
                                            <p:txEl>
                                              <p:pRg st="2" end="2"/>
                                            </p:txEl>
                                          </p:spTgt>
                                        </p:tgtEl>
                                        <p:attrNameLst>
                                          <p:attrName>ppt_w</p:attrName>
                                        </p:attrNameLst>
                                      </p:cBhvr>
                                      <p:tavLst>
                                        <p:tav tm="0">
                                          <p:val>
                                            <p:fltVal val="0"/>
                                          </p:val>
                                        </p:tav>
                                        <p:tav tm="100000">
                                          <p:val>
                                            <p:strVal val="#ppt_w"/>
                                          </p:val>
                                        </p:tav>
                                      </p:tavLst>
                                    </p:anim>
                                    <p:anim calcmode="lin" valueType="num">
                                      <p:cBhvr>
                                        <p:cTn id="41" dur="500" fill="hold"/>
                                        <p:tgtEl>
                                          <p:spTgt spid="9">
                                            <p:txEl>
                                              <p:pRg st="2" end="2"/>
                                            </p:txEl>
                                          </p:spTgt>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7" grpId="0"/>
      <p:bldP spid="8" grpId="0" build="p"/>
      <p:bldP spid="9" grpId="0" build="p"/>
      <p:bldP spid="11" grpId="0"/>
    </p:bldLst>
  </p:timing>
</p:sld>
</file>

<file path=ppt/slides/slide8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Box 4"/>
          <p:cNvSpPr txBox="1"/>
          <p:nvPr/>
        </p:nvSpPr>
        <p:spPr>
          <a:xfrm>
            <a:off x="683342" y="1981200"/>
            <a:ext cx="8460658" cy="446276"/>
          </a:xfrm>
          <a:prstGeom prst="rect">
            <a:avLst/>
          </a:prstGeom>
          <a:noFill/>
        </p:spPr>
        <p:txBody>
          <a:bodyPr wrap="square" rtlCol="0">
            <a:spAutoFit/>
          </a:bodyPr>
          <a:lstStyle/>
          <a:p>
            <a:pPr marL="579438" indent="-579438">
              <a:spcAft>
                <a:spcPct val="50000"/>
              </a:spcAft>
              <a:tabLst>
                <a:tab pos="1265238" algn="l"/>
                <a:tab pos="3717925" algn="l"/>
              </a:tabLst>
            </a:pPr>
            <a:r>
              <a:rPr lang="en-US" sz="2300" b="1" dirty="0" smtClean="0">
                <a:solidFill>
                  <a:prstClr val="black"/>
                </a:solidFill>
                <a:latin typeface="Times New Roman" pitchFamily="18" charset="0"/>
                <a:cs typeface="Times New Roman" pitchFamily="18" charset="0"/>
              </a:rPr>
              <a:t>9.</a:t>
            </a:r>
            <a:r>
              <a:rPr lang="en-US" sz="2300" dirty="0" smtClean="0">
                <a:solidFill>
                  <a:prstClr val="black"/>
                </a:solidFill>
                <a:latin typeface="Times New Roman" pitchFamily="18" charset="0"/>
                <a:cs typeface="Times New Roman" pitchFamily="18" charset="0"/>
              </a:rPr>
              <a:t>	(b)	</a:t>
            </a:r>
            <a:endParaRPr lang="en-US" sz="2400" dirty="0" smtClean="0">
              <a:solidFill>
                <a:srgbClr val="FF0000"/>
              </a:solidFill>
              <a:latin typeface="Times New Roman" pitchFamily="18" charset="0"/>
            </a:endParaRPr>
          </a:p>
        </p:txBody>
      </p:sp>
      <p:sp>
        <p:nvSpPr>
          <p:cNvPr id="6" name="Rectangle 5"/>
          <p:cNvSpPr/>
          <p:nvPr/>
        </p:nvSpPr>
        <p:spPr>
          <a:xfrm>
            <a:off x="5723965" y="6302185"/>
            <a:ext cx="1200281" cy="369332"/>
          </a:xfrm>
          <a:prstGeom prst="rect">
            <a:avLst/>
          </a:prstGeom>
        </p:spPr>
        <p:txBody>
          <a:bodyPr wrap="square" anchor="t" anchorCtr="1">
            <a:spAutoFit/>
          </a:bodyPr>
          <a:lstStyle/>
          <a:p>
            <a:pPr indent="-4800600" algn="r"/>
            <a:r>
              <a:rPr lang="en-US" dirty="0" smtClean="0">
                <a:solidFill>
                  <a:prstClr val="black"/>
                </a:solidFill>
                <a:latin typeface="Times New Roman" pitchFamily="18" charset="0"/>
                <a:cs typeface="Times New Roman" pitchFamily="18" charset="0"/>
              </a:rPr>
              <a:t>(2 </a:t>
            </a:r>
            <a:r>
              <a:rPr lang="en-US" dirty="0">
                <a:solidFill>
                  <a:prstClr val="black"/>
                </a:solidFill>
                <a:latin typeface="Times New Roman" pitchFamily="18" charset="0"/>
                <a:cs typeface="Times New Roman" pitchFamily="18" charset="0"/>
              </a:rPr>
              <a:t>marks)</a:t>
            </a:r>
          </a:p>
        </p:txBody>
      </p:sp>
      <p:sp>
        <p:nvSpPr>
          <p:cNvPr id="7" name="TextBox 6"/>
          <p:cNvSpPr txBox="1"/>
          <p:nvPr/>
        </p:nvSpPr>
        <p:spPr>
          <a:xfrm>
            <a:off x="1015564" y="5867400"/>
            <a:ext cx="6071036" cy="800219"/>
          </a:xfrm>
          <a:prstGeom prst="rect">
            <a:avLst/>
          </a:prstGeom>
          <a:noFill/>
        </p:spPr>
        <p:txBody>
          <a:bodyPr wrap="square" rtlCol="0">
            <a:spAutoFit/>
          </a:bodyPr>
          <a:lstStyle/>
          <a:p>
            <a:pPr>
              <a:tabLst>
                <a:tab pos="350838" algn="l"/>
                <a:tab pos="566738" algn="l"/>
              </a:tabLst>
            </a:pPr>
            <a:r>
              <a:rPr lang="en-US" sz="2300" dirty="0" smtClean="0">
                <a:solidFill>
                  <a:prstClr val="black"/>
                </a:solidFill>
                <a:latin typeface="Times New Roman" pitchFamily="18" charset="0"/>
                <a:cs typeface="Times New Roman" pitchFamily="18" charset="0"/>
              </a:rPr>
              <a:t>(iii)	the coordinates of the point </a:t>
            </a:r>
            <a:br>
              <a:rPr lang="en-US" sz="2300" dirty="0" smtClean="0">
                <a:solidFill>
                  <a:prstClr val="black"/>
                </a:solidFill>
                <a:latin typeface="Times New Roman" pitchFamily="18" charset="0"/>
                <a:cs typeface="Times New Roman" pitchFamily="18" charset="0"/>
              </a:rPr>
            </a:br>
            <a:r>
              <a:rPr lang="en-US" sz="2300" dirty="0" smtClean="0">
                <a:solidFill>
                  <a:prstClr val="black"/>
                </a:solidFill>
                <a:latin typeface="Times New Roman" pitchFamily="18" charset="0"/>
                <a:cs typeface="Times New Roman" pitchFamily="18" charset="0"/>
              </a:rPr>
              <a:t>        where </a:t>
            </a:r>
            <a:r>
              <a:rPr lang="en-US" sz="2300" i="1" dirty="0" smtClean="0">
                <a:solidFill>
                  <a:prstClr val="black"/>
                </a:solidFill>
                <a:latin typeface="Times New Roman" pitchFamily="18" charset="0"/>
                <a:cs typeface="Times New Roman" pitchFamily="18" charset="0"/>
              </a:rPr>
              <a:t>AB </a:t>
            </a:r>
            <a:r>
              <a:rPr lang="en-US" sz="2300" dirty="0" smtClean="0">
                <a:solidFill>
                  <a:prstClr val="black"/>
                </a:solidFill>
                <a:latin typeface="Times New Roman" pitchFamily="18" charset="0"/>
                <a:cs typeface="Times New Roman" pitchFamily="18" charset="0"/>
              </a:rPr>
              <a:t>cuts the </a:t>
            </a:r>
            <a:r>
              <a:rPr lang="en-US" sz="2300" i="1" dirty="0" smtClean="0">
                <a:solidFill>
                  <a:prstClr val="black"/>
                </a:solidFill>
                <a:latin typeface="Times New Roman" pitchFamily="18" charset="0"/>
                <a:cs typeface="Times New Roman" pitchFamily="18" charset="0"/>
              </a:rPr>
              <a:t>x</a:t>
            </a:r>
            <a:r>
              <a:rPr lang="en-US" sz="2300" dirty="0" smtClean="0">
                <a:solidFill>
                  <a:prstClr val="black"/>
                </a:solidFill>
                <a:latin typeface="Times New Roman" pitchFamily="18" charset="0"/>
                <a:cs typeface="Times New Roman" pitchFamily="18" charset="0"/>
              </a:rPr>
              <a:t>-axis</a:t>
            </a:r>
            <a:endParaRPr lang="en-US" sz="2300" i="1" dirty="0">
              <a:solidFill>
                <a:prstClr val="black"/>
              </a:solidFill>
              <a:latin typeface="Times New Roman" pitchFamily="18" charset="0"/>
              <a:cs typeface="Times New Roman" pitchFamily="18" charset="0"/>
            </a:endParaRPr>
          </a:p>
        </p:txBody>
      </p:sp>
      <p:sp>
        <p:nvSpPr>
          <p:cNvPr id="10" name="Notched Right Arrow 9"/>
          <p:cNvSpPr/>
          <p:nvPr/>
        </p:nvSpPr>
        <p:spPr>
          <a:xfrm>
            <a:off x="7010400" y="6019800"/>
            <a:ext cx="1934715" cy="685800"/>
          </a:xfrm>
          <a:prstGeom prst="notchedRightArrow">
            <a:avLst/>
          </a:prstGeom>
          <a:blipFill>
            <a:blip r:embed="rId2" cstate="prin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ANSWER</a:t>
            </a:r>
            <a:endParaRPr lang="en-US" sz="2000" b="1" dirty="0">
              <a:latin typeface="Times New Roman" pitchFamily="18" charset="0"/>
              <a:cs typeface="Times New Roman" pitchFamily="18" charset="0"/>
            </a:endParaRPr>
          </a:p>
        </p:txBody>
      </p:sp>
      <p:sp>
        <p:nvSpPr>
          <p:cNvPr id="8"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4 Paper 2</a:t>
            </a:r>
          </a:p>
        </p:txBody>
      </p:sp>
      <p:pic>
        <p:nvPicPr>
          <p:cNvPr id="9" name="Picture 2"/>
          <p:cNvPicPr>
            <a:picLocks noChangeAspect="1" noChangeArrowheads="1"/>
          </p:cNvPicPr>
          <p:nvPr/>
        </p:nvPicPr>
        <p:blipFill>
          <a:blip r:embed="rId3" cstate="print"/>
          <a:srcRect/>
          <a:stretch>
            <a:fillRect/>
          </a:stretch>
        </p:blipFill>
        <p:spPr bwMode="auto">
          <a:xfrm>
            <a:off x="1676400" y="2594062"/>
            <a:ext cx="3657600" cy="3273338"/>
          </a:xfrm>
          <a:prstGeom prst="rect">
            <a:avLst/>
          </a:prstGeom>
          <a:noFill/>
          <a:ln w="9525">
            <a:noFill/>
            <a:miter lim="800000"/>
            <a:headEnd/>
            <a:tailEnd/>
          </a:ln>
          <a:effectLst/>
        </p:spPr>
      </p:pic>
    </p:spTree>
    <p:extLst>
      <p:ext uri="{BB962C8B-B14F-4D97-AF65-F5344CB8AC3E}">
        <p14:creationId xmlns:p14="http://schemas.microsoft.com/office/powerpoint/2010/main" xmlns="" val="2823155559"/>
      </p:ext>
    </p:extLst>
  </p:cSld>
  <p:clrMapOvr>
    <a:masterClrMapping/>
  </p:clrMapOvr>
  <p:transition spd="slow">
    <p:strips dir="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500" fill="hold"/>
                                        <p:tgtEl>
                                          <p:spTgt spid="6"/>
                                        </p:tgtEl>
                                        <p:attrNameLst>
                                          <p:attrName>ppt_w</p:attrName>
                                        </p:attrNameLst>
                                      </p:cBhvr>
                                      <p:tavLst>
                                        <p:tav tm="0">
                                          <p:val>
                                            <p:fltVal val="0"/>
                                          </p:val>
                                        </p:tav>
                                        <p:tav tm="100000">
                                          <p:val>
                                            <p:strVal val="#ppt_w"/>
                                          </p:val>
                                        </p:tav>
                                      </p:tavLst>
                                    </p:anim>
                                    <p:anim calcmode="lin" valueType="num">
                                      <p:cBhvr>
                                        <p:cTn id="8" dur="500" fill="hold"/>
                                        <p:tgtEl>
                                          <p:spTgt spid="6"/>
                                        </p:tgtEl>
                                        <p:attrNameLst>
                                          <p:attrName>ppt_h</p:attrName>
                                        </p:attrNameLst>
                                      </p:cBhvr>
                                      <p:tavLst>
                                        <p:tav tm="0">
                                          <p:val>
                                            <p:fltVal val="0"/>
                                          </p:val>
                                        </p:tav>
                                        <p:tav tm="100000">
                                          <p:val>
                                            <p:strVal val="#ppt_h"/>
                                          </p:val>
                                        </p:tav>
                                      </p:tavLst>
                                    </p:anim>
                                    <p:animEffect transition="in" filter="fade">
                                      <p:cBhvr>
                                        <p:cTn id="9" dur="500"/>
                                        <p:tgtEl>
                                          <p:spTgt spid="6"/>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5"/>
                                        </p:tgtEl>
                                        <p:attrNameLst>
                                          <p:attrName>style.visibility</p:attrName>
                                        </p:attrNameLst>
                                      </p:cBhvr>
                                      <p:to>
                                        <p:strVal val="visible"/>
                                      </p:to>
                                    </p:set>
                                    <p:anim calcmode="lin" valueType="num">
                                      <p:cBhvr>
                                        <p:cTn id="12" dur="500" fill="hold"/>
                                        <p:tgtEl>
                                          <p:spTgt spid="5"/>
                                        </p:tgtEl>
                                        <p:attrNameLst>
                                          <p:attrName>ppt_w</p:attrName>
                                        </p:attrNameLst>
                                      </p:cBhvr>
                                      <p:tavLst>
                                        <p:tav tm="0">
                                          <p:val>
                                            <p:fltVal val="0"/>
                                          </p:val>
                                        </p:tav>
                                        <p:tav tm="100000">
                                          <p:val>
                                            <p:strVal val="#ppt_w"/>
                                          </p:val>
                                        </p:tav>
                                      </p:tavLst>
                                    </p:anim>
                                    <p:anim calcmode="lin" valueType="num">
                                      <p:cBhvr>
                                        <p:cTn id="13" dur="500" fill="hold"/>
                                        <p:tgtEl>
                                          <p:spTgt spid="5"/>
                                        </p:tgtEl>
                                        <p:attrNameLst>
                                          <p:attrName>ppt_h</p:attrName>
                                        </p:attrNameLst>
                                      </p:cBhvr>
                                      <p:tavLst>
                                        <p:tav tm="0">
                                          <p:val>
                                            <p:fltVal val="0"/>
                                          </p:val>
                                        </p:tav>
                                        <p:tav tm="100000">
                                          <p:val>
                                            <p:strVal val="#ppt_h"/>
                                          </p:val>
                                        </p:tav>
                                      </p:tavLst>
                                    </p:anim>
                                    <p:animEffect transition="in" filter="fade">
                                      <p:cBhvr>
                                        <p:cTn id="14" dur="500"/>
                                        <p:tgtEl>
                                          <p:spTgt spid="5"/>
                                        </p:tgtEl>
                                      </p:cBhvr>
                                    </p:animEffect>
                                  </p:childTnLst>
                                </p:cTn>
                              </p:par>
                              <p:par>
                                <p:cTn id="15" presetID="53" presetClass="entr" presetSubtype="0" fill="hold" nodeType="withEffect">
                                  <p:stCondLst>
                                    <p:cond delay="0"/>
                                  </p:stCondLst>
                                  <p:childTnLst>
                                    <p:set>
                                      <p:cBhvr>
                                        <p:cTn id="16" dur="1" fill="hold">
                                          <p:stCondLst>
                                            <p:cond delay="0"/>
                                          </p:stCondLst>
                                        </p:cTn>
                                        <p:tgtEl>
                                          <p:spTgt spid="9"/>
                                        </p:tgtEl>
                                        <p:attrNameLst>
                                          <p:attrName>style.visibility</p:attrName>
                                        </p:attrNameLst>
                                      </p:cBhvr>
                                      <p:to>
                                        <p:strVal val="visible"/>
                                      </p:to>
                                    </p:set>
                                    <p:anim calcmode="lin" valueType="num">
                                      <p:cBhvr>
                                        <p:cTn id="17" dur="500" fill="hold"/>
                                        <p:tgtEl>
                                          <p:spTgt spid="9"/>
                                        </p:tgtEl>
                                        <p:attrNameLst>
                                          <p:attrName>ppt_w</p:attrName>
                                        </p:attrNameLst>
                                      </p:cBhvr>
                                      <p:tavLst>
                                        <p:tav tm="0">
                                          <p:val>
                                            <p:fltVal val="0"/>
                                          </p:val>
                                        </p:tav>
                                        <p:tav tm="100000">
                                          <p:val>
                                            <p:strVal val="#ppt_w"/>
                                          </p:val>
                                        </p:tav>
                                      </p:tavLst>
                                    </p:anim>
                                    <p:anim calcmode="lin" valueType="num">
                                      <p:cBhvr>
                                        <p:cTn id="18" dur="500" fill="hold"/>
                                        <p:tgtEl>
                                          <p:spTgt spid="9"/>
                                        </p:tgtEl>
                                        <p:attrNameLst>
                                          <p:attrName>ppt_h</p:attrName>
                                        </p:attrNameLst>
                                      </p:cBhvr>
                                      <p:tavLst>
                                        <p:tav tm="0">
                                          <p:val>
                                            <p:fltVal val="0"/>
                                          </p:val>
                                        </p:tav>
                                        <p:tav tm="100000">
                                          <p:val>
                                            <p:strVal val="#ppt_h"/>
                                          </p:val>
                                        </p:tav>
                                      </p:tavLst>
                                    </p:anim>
                                    <p:animEffect transition="in" filter="fade">
                                      <p:cBhvr>
                                        <p:cTn id="19" dur="500"/>
                                        <p:tgtEl>
                                          <p:spTgt spid="9"/>
                                        </p:tgtEl>
                                      </p:cBhvr>
                                    </p:animEffect>
                                  </p:childTnLst>
                                </p:cTn>
                              </p:par>
                            </p:childTnLst>
                          </p:cTn>
                        </p:par>
                      </p:childTnLst>
                    </p:cTn>
                  </p:par>
                  <p:par>
                    <p:cTn id="20" fill="hold">
                      <p:stCondLst>
                        <p:cond delay="indefinite"/>
                      </p:stCondLst>
                      <p:childTnLst>
                        <p:par>
                          <p:cTn id="21" fill="hold">
                            <p:stCondLst>
                              <p:cond delay="0"/>
                            </p:stCondLst>
                            <p:childTnLst>
                              <p:par>
                                <p:cTn id="22" presetID="23" presetClass="entr" presetSubtype="16" fill="hold" grpId="0" nodeType="clickEffect">
                                  <p:stCondLst>
                                    <p:cond delay="0"/>
                                  </p:stCondLst>
                                  <p:childTnLst>
                                    <p:set>
                                      <p:cBhvr>
                                        <p:cTn id="23" dur="1" fill="hold">
                                          <p:stCondLst>
                                            <p:cond delay="0"/>
                                          </p:stCondLst>
                                        </p:cTn>
                                        <p:tgtEl>
                                          <p:spTgt spid="7"/>
                                        </p:tgtEl>
                                        <p:attrNameLst>
                                          <p:attrName>style.visibility</p:attrName>
                                        </p:attrNameLst>
                                      </p:cBhvr>
                                      <p:to>
                                        <p:strVal val="visible"/>
                                      </p:to>
                                    </p:set>
                                    <p:anim calcmode="lin" valueType="num">
                                      <p:cBhvr>
                                        <p:cTn id="24" dur="500" fill="hold"/>
                                        <p:tgtEl>
                                          <p:spTgt spid="7"/>
                                        </p:tgtEl>
                                        <p:attrNameLst>
                                          <p:attrName>ppt_w</p:attrName>
                                        </p:attrNameLst>
                                      </p:cBhvr>
                                      <p:tavLst>
                                        <p:tav tm="0">
                                          <p:val>
                                            <p:fltVal val="0"/>
                                          </p:val>
                                        </p:tav>
                                        <p:tav tm="100000">
                                          <p:val>
                                            <p:strVal val="#ppt_w"/>
                                          </p:val>
                                        </p:tav>
                                      </p:tavLst>
                                    </p:anim>
                                    <p:anim calcmode="lin" valueType="num">
                                      <p:cBhvr>
                                        <p:cTn id="25" dur="500" fill="hold"/>
                                        <p:tgtEl>
                                          <p:spTgt spid="7"/>
                                        </p:tgtEl>
                                        <p:attrNameLst>
                                          <p:attrName>ppt_h</p:attrName>
                                        </p:attrNameLst>
                                      </p:cBhvr>
                                      <p:tavLst>
                                        <p:tav tm="0">
                                          <p:val>
                                            <p:fltVal val="0"/>
                                          </p:val>
                                        </p:tav>
                                        <p:tav tm="100000">
                                          <p:val>
                                            <p:strVal val="#ppt_h"/>
                                          </p:val>
                                        </p:tav>
                                      </p:tavLst>
                                    </p:anim>
                                  </p:childTnLst>
                                </p:cTn>
                              </p:par>
                            </p:childTnLst>
                          </p:cTn>
                        </p:par>
                      </p:childTnLst>
                    </p:cTn>
                  </p:par>
                  <p:par>
                    <p:cTn id="26" fill="hold">
                      <p:stCondLst>
                        <p:cond delay="indefinite"/>
                      </p:stCondLst>
                      <p:childTnLst>
                        <p:par>
                          <p:cTn id="27" fill="hold">
                            <p:stCondLst>
                              <p:cond delay="0"/>
                            </p:stCondLst>
                            <p:childTnLst>
                              <p:par>
                                <p:cTn id="28" presetID="3" presetClass="entr" presetSubtype="10" fill="hold" grpId="0" nodeType="clickEffect">
                                  <p:stCondLst>
                                    <p:cond delay="0"/>
                                  </p:stCondLst>
                                  <p:childTnLst>
                                    <p:set>
                                      <p:cBhvr>
                                        <p:cTn id="29" dur="1" fill="hold">
                                          <p:stCondLst>
                                            <p:cond delay="0"/>
                                          </p:stCondLst>
                                        </p:cTn>
                                        <p:tgtEl>
                                          <p:spTgt spid="10"/>
                                        </p:tgtEl>
                                        <p:attrNameLst>
                                          <p:attrName>style.visibility</p:attrName>
                                        </p:attrNameLst>
                                      </p:cBhvr>
                                      <p:to>
                                        <p:strVal val="visible"/>
                                      </p:to>
                                    </p:set>
                                    <p:animEffect transition="in" filter="blinds(horizontal)">
                                      <p:cBhvr>
                                        <p:cTn id="30"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P spid="7" grpId="0"/>
      <p:bldP spid="10" grpId="0" animBg="1"/>
    </p:bldLst>
  </p:timing>
</p:sld>
</file>

<file path=ppt/slides/slide8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TextBox 12"/>
          <p:cNvSpPr txBox="1"/>
          <p:nvPr/>
        </p:nvSpPr>
        <p:spPr>
          <a:xfrm>
            <a:off x="609600" y="2455821"/>
            <a:ext cx="8460658" cy="446276"/>
          </a:xfrm>
          <a:prstGeom prst="rect">
            <a:avLst/>
          </a:prstGeom>
          <a:noFill/>
        </p:spPr>
        <p:txBody>
          <a:bodyPr wrap="square" rtlCol="0">
            <a:spAutoFit/>
          </a:bodyPr>
          <a:lstStyle/>
          <a:p>
            <a:pPr marL="579438" indent="-579438">
              <a:spcAft>
                <a:spcPct val="50000"/>
              </a:spcAft>
              <a:tabLst>
                <a:tab pos="1265238" algn="l"/>
                <a:tab pos="3717925" algn="l"/>
              </a:tabLst>
            </a:pPr>
            <a:r>
              <a:rPr lang="en-US" sz="2300" b="1" dirty="0" smtClean="0">
                <a:solidFill>
                  <a:prstClr val="black"/>
                </a:solidFill>
                <a:latin typeface="Times New Roman" pitchFamily="18" charset="0"/>
                <a:cs typeface="Times New Roman" pitchFamily="18" charset="0"/>
              </a:rPr>
              <a:t>9.</a:t>
            </a:r>
            <a:r>
              <a:rPr lang="en-US" sz="2300" dirty="0" smtClean="0">
                <a:solidFill>
                  <a:prstClr val="black"/>
                </a:solidFill>
                <a:latin typeface="Times New Roman" pitchFamily="18" charset="0"/>
                <a:cs typeface="Times New Roman" pitchFamily="18" charset="0"/>
              </a:rPr>
              <a:t>	(b)	</a:t>
            </a:r>
            <a:endParaRPr lang="en-US" sz="2400" dirty="0" smtClean="0">
              <a:solidFill>
                <a:srgbClr val="FF0000"/>
              </a:solidFill>
              <a:latin typeface="Times New Roman" pitchFamily="18" charset="0"/>
            </a:endParaRPr>
          </a:p>
        </p:txBody>
      </p:sp>
      <p:sp>
        <p:nvSpPr>
          <p:cNvPr id="14" name="TextBox 13"/>
          <p:cNvSpPr txBox="1"/>
          <p:nvPr/>
        </p:nvSpPr>
        <p:spPr>
          <a:xfrm>
            <a:off x="1926335" y="2452375"/>
            <a:ext cx="5911379" cy="446276"/>
          </a:xfrm>
          <a:prstGeom prst="rect">
            <a:avLst/>
          </a:prstGeom>
          <a:noFill/>
        </p:spPr>
        <p:txBody>
          <a:bodyPr wrap="square" rtlCol="0">
            <a:spAutoFit/>
          </a:bodyPr>
          <a:lstStyle/>
          <a:p>
            <a:pPr algn="just">
              <a:tabLst>
                <a:tab pos="350838" algn="l"/>
                <a:tab pos="566738" algn="l"/>
              </a:tabLst>
            </a:pPr>
            <a:r>
              <a:rPr lang="en-US" sz="2300" dirty="0" smtClean="0">
                <a:solidFill>
                  <a:prstClr val="black"/>
                </a:solidFill>
                <a:latin typeface="Times New Roman" pitchFamily="18" charset="0"/>
                <a:cs typeface="Times New Roman" pitchFamily="18" charset="0"/>
              </a:rPr>
              <a:t>(iii)	On the </a:t>
            </a:r>
            <a:r>
              <a:rPr lang="en-US" sz="2300" i="1" dirty="0" smtClean="0">
                <a:solidFill>
                  <a:prstClr val="black"/>
                </a:solidFill>
                <a:latin typeface="Times New Roman" pitchFamily="18" charset="0"/>
                <a:cs typeface="Times New Roman" pitchFamily="18" charset="0"/>
              </a:rPr>
              <a:t>x</a:t>
            </a:r>
            <a:r>
              <a:rPr lang="en-US" sz="2300" dirty="0" smtClean="0">
                <a:solidFill>
                  <a:prstClr val="black"/>
                </a:solidFill>
                <a:latin typeface="Times New Roman" pitchFamily="18" charset="0"/>
                <a:cs typeface="Times New Roman" pitchFamily="18" charset="0"/>
              </a:rPr>
              <a:t>-axis </a:t>
            </a:r>
            <a:r>
              <a:rPr lang="en-US" sz="2300" i="1" dirty="0" smtClean="0">
                <a:solidFill>
                  <a:prstClr val="black"/>
                </a:solidFill>
                <a:latin typeface="Times New Roman" pitchFamily="18" charset="0"/>
                <a:cs typeface="Times New Roman" pitchFamily="18" charset="0"/>
              </a:rPr>
              <a:t>y</a:t>
            </a:r>
            <a:r>
              <a:rPr lang="en-US" sz="2300" dirty="0" smtClean="0">
                <a:solidFill>
                  <a:prstClr val="black"/>
                </a:solidFill>
                <a:latin typeface="Times New Roman" pitchFamily="18" charset="0"/>
                <a:cs typeface="Times New Roman" pitchFamily="18" charset="0"/>
              </a:rPr>
              <a:t> = 0</a:t>
            </a:r>
            <a:endParaRPr lang="en-US" sz="2300" dirty="0">
              <a:solidFill>
                <a:srgbClr val="FF0000"/>
              </a:solidFill>
              <a:latin typeface="Times New Roman" pitchFamily="18" charset="0"/>
              <a:cs typeface="Times New Roman" pitchFamily="18" charset="0"/>
            </a:endParaRPr>
          </a:p>
        </p:txBody>
      </p:sp>
      <p:sp>
        <p:nvSpPr>
          <p:cNvPr id="15" name="Content Placeholder 10"/>
          <p:cNvSpPr>
            <a:spLocks noGrp="1"/>
          </p:cNvSpPr>
          <p:nvPr>
            <p:ph sz="quarter" idx="13"/>
          </p:nvPr>
        </p:nvSpPr>
        <p:spPr>
          <a:xfrm>
            <a:off x="2480441" y="2998151"/>
            <a:ext cx="4971393" cy="871008"/>
          </a:xfrm>
        </p:spPr>
        <p:txBody>
          <a:bodyPr wrap="square">
            <a:spAutoFit/>
          </a:bodyPr>
          <a:lstStyle/>
          <a:p>
            <a:pPr>
              <a:buNone/>
            </a:pPr>
            <a:r>
              <a:rPr lang="de-DE" sz="2300" dirty="0" smtClean="0">
                <a:solidFill>
                  <a:schemeClr val="tx1"/>
                </a:solidFill>
                <a:latin typeface="Times New Roman" pitchFamily="18" charset="0"/>
                <a:cs typeface="Times New Roman" pitchFamily="18" charset="0"/>
              </a:rPr>
              <a:t>So 	0 = −</a:t>
            </a:r>
            <a:r>
              <a:rPr lang="de-DE" sz="2300" i="1" dirty="0" smtClean="0">
                <a:solidFill>
                  <a:schemeClr val="tx1"/>
                </a:solidFill>
                <a:latin typeface="Times New Roman" pitchFamily="18" charset="0"/>
                <a:cs typeface="Times New Roman" pitchFamily="18" charset="0"/>
              </a:rPr>
              <a:t>x</a:t>
            </a:r>
            <a:r>
              <a:rPr lang="de-DE" sz="2300" dirty="0" smtClean="0">
                <a:solidFill>
                  <a:schemeClr val="tx1"/>
                </a:solidFill>
                <a:latin typeface="Times New Roman" pitchFamily="18" charset="0"/>
                <a:cs typeface="Times New Roman" pitchFamily="18" charset="0"/>
              </a:rPr>
              <a:t> + 5</a:t>
            </a:r>
          </a:p>
          <a:p>
            <a:pPr>
              <a:buNone/>
            </a:pPr>
            <a:r>
              <a:rPr lang="de-DE" sz="2300" dirty="0" smtClean="0">
                <a:solidFill>
                  <a:schemeClr val="tx1"/>
                </a:solidFill>
                <a:latin typeface="Times New Roman" pitchFamily="18" charset="0"/>
                <a:cs typeface="Times New Roman" pitchFamily="18" charset="0"/>
              </a:rPr>
              <a:t>i.e. 	</a:t>
            </a:r>
            <a:r>
              <a:rPr lang="de-DE" sz="2300" i="1" dirty="0" smtClean="0">
                <a:solidFill>
                  <a:schemeClr val="tx1"/>
                </a:solidFill>
                <a:latin typeface="Times New Roman" pitchFamily="18" charset="0"/>
                <a:cs typeface="Times New Roman" pitchFamily="18" charset="0"/>
              </a:rPr>
              <a:t>x</a:t>
            </a:r>
            <a:r>
              <a:rPr lang="de-DE" sz="2300" dirty="0" smtClean="0">
                <a:solidFill>
                  <a:schemeClr val="tx1"/>
                </a:solidFill>
                <a:latin typeface="Times New Roman" pitchFamily="18" charset="0"/>
                <a:cs typeface="Times New Roman" pitchFamily="18" charset="0"/>
              </a:rPr>
              <a:t> = 5.</a:t>
            </a:r>
            <a:endParaRPr lang="en-US" sz="2300" dirty="0" smtClean="0">
              <a:solidFill>
                <a:schemeClr val="tx1"/>
              </a:solidFill>
              <a:latin typeface="Times New Roman" pitchFamily="18" charset="0"/>
            </a:endParaRPr>
          </a:p>
        </p:txBody>
      </p:sp>
      <p:sp>
        <p:nvSpPr>
          <p:cNvPr id="16" name="TextBox 15"/>
          <p:cNvSpPr txBox="1"/>
          <p:nvPr/>
        </p:nvSpPr>
        <p:spPr>
          <a:xfrm>
            <a:off x="1251421" y="4038600"/>
            <a:ext cx="5911379" cy="800219"/>
          </a:xfrm>
          <a:prstGeom prst="rect">
            <a:avLst/>
          </a:prstGeom>
          <a:noFill/>
        </p:spPr>
        <p:txBody>
          <a:bodyPr wrap="square" rtlCol="0">
            <a:spAutoFit/>
          </a:bodyPr>
          <a:lstStyle/>
          <a:p>
            <a:pPr algn="just">
              <a:tabLst>
                <a:tab pos="350838" algn="l"/>
                <a:tab pos="566738" algn="l"/>
              </a:tabLst>
            </a:pPr>
            <a:r>
              <a:rPr lang="en-US" sz="2300" dirty="0" smtClean="0">
                <a:solidFill>
                  <a:prstClr val="black"/>
                </a:solidFill>
                <a:latin typeface="Times New Roman" pitchFamily="18" charset="0"/>
                <a:cs typeface="Times New Roman" pitchFamily="18" charset="0"/>
              </a:rPr>
              <a:t>The coordinates of the point where </a:t>
            </a:r>
            <a:r>
              <a:rPr lang="en-US" sz="2300" i="1" dirty="0" smtClean="0">
                <a:solidFill>
                  <a:prstClr val="black"/>
                </a:solidFill>
                <a:latin typeface="Times New Roman" pitchFamily="18" charset="0"/>
                <a:cs typeface="Times New Roman" pitchFamily="18" charset="0"/>
              </a:rPr>
              <a:t>AB</a:t>
            </a:r>
            <a:r>
              <a:rPr lang="en-US" sz="2300" dirty="0" smtClean="0">
                <a:solidFill>
                  <a:prstClr val="black"/>
                </a:solidFill>
                <a:latin typeface="Times New Roman" pitchFamily="18" charset="0"/>
                <a:cs typeface="Times New Roman" pitchFamily="18" charset="0"/>
              </a:rPr>
              <a:t> cuts the</a:t>
            </a:r>
          </a:p>
          <a:p>
            <a:pPr algn="just">
              <a:tabLst>
                <a:tab pos="350838" algn="l"/>
                <a:tab pos="566738" algn="l"/>
              </a:tabLst>
            </a:pPr>
            <a:r>
              <a:rPr lang="en-US" sz="2300" i="1" dirty="0" smtClean="0">
                <a:solidFill>
                  <a:prstClr val="black"/>
                </a:solidFill>
                <a:latin typeface="Times New Roman" pitchFamily="18" charset="0"/>
                <a:cs typeface="Times New Roman" pitchFamily="18" charset="0"/>
              </a:rPr>
              <a:t>x</a:t>
            </a:r>
            <a:r>
              <a:rPr lang="en-US" sz="2300" dirty="0" smtClean="0">
                <a:solidFill>
                  <a:prstClr val="black"/>
                </a:solidFill>
                <a:latin typeface="Times New Roman" pitchFamily="18" charset="0"/>
                <a:cs typeface="Times New Roman" pitchFamily="18" charset="0"/>
              </a:rPr>
              <a:t>-axis are (5, 0).</a:t>
            </a:r>
            <a:endParaRPr lang="en-US" sz="2300" dirty="0">
              <a:solidFill>
                <a:srgbClr val="FF0000"/>
              </a:solidFill>
              <a:latin typeface="Times New Roman" pitchFamily="18" charset="0"/>
              <a:cs typeface="Times New Roman" pitchFamily="18" charset="0"/>
            </a:endParaRPr>
          </a:p>
        </p:txBody>
      </p:sp>
      <p:sp>
        <p:nvSpPr>
          <p:cNvPr id="6" name="TextBox 5"/>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4 Paper 2</a:t>
            </a:r>
          </a:p>
        </p:txBody>
      </p:sp>
    </p:spTree>
    <p:extLst>
      <p:ext uri="{BB962C8B-B14F-4D97-AF65-F5344CB8AC3E}">
        <p14:creationId xmlns:p14="http://schemas.microsoft.com/office/powerpoint/2010/main" xmlns="" val="2823155559"/>
      </p:ext>
    </p:extLst>
  </p:cSld>
  <p:clrMapOvr>
    <a:masterClrMapping/>
  </p:clrMapOvr>
  <p:transition spd="slow">
    <p:strips dir="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13"/>
                                        </p:tgtEl>
                                        <p:attrNameLst>
                                          <p:attrName>style.visibility</p:attrName>
                                        </p:attrNameLst>
                                      </p:cBhvr>
                                      <p:to>
                                        <p:strVal val="visible"/>
                                      </p:to>
                                    </p:set>
                                    <p:anim calcmode="lin" valueType="num">
                                      <p:cBhvr>
                                        <p:cTn id="7" dur="500" fill="hold"/>
                                        <p:tgtEl>
                                          <p:spTgt spid="13"/>
                                        </p:tgtEl>
                                        <p:attrNameLst>
                                          <p:attrName>ppt_w</p:attrName>
                                        </p:attrNameLst>
                                      </p:cBhvr>
                                      <p:tavLst>
                                        <p:tav tm="0">
                                          <p:val>
                                            <p:fltVal val="0"/>
                                          </p:val>
                                        </p:tav>
                                        <p:tav tm="100000">
                                          <p:val>
                                            <p:strVal val="#ppt_w"/>
                                          </p:val>
                                        </p:tav>
                                      </p:tavLst>
                                    </p:anim>
                                    <p:anim calcmode="lin" valueType="num">
                                      <p:cBhvr>
                                        <p:cTn id="8" dur="500" fill="hold"/>
                                        <p:tgtEl>
                                          <p:spTgt spid="13"/>
                                        </p:tgtEl>
                                        <p:attrNameLst>
                                          <p:attrName>ppt_h</p:attrName>
                                        </p:attrNameLst>
                                      </p:cBhvr>
                                      <p:tavLst>
                                        <p:tav tm="0">
                                          <p:val>
                                            <p:fltVal val="0"/>
                                          </p:val>
                                        </p:tav>
                                        <p:tav tm="100000">
                                          <p:val>
                                            <p:strVal val="#ppt_h"/>
                                          </p:val>
                                        </p:tav>
                                      </p:tavLst>
                                    </p:anim>
                                    <p:animEffect transition="in" filter="fade">
                                      <p:cBhvr>
                                        <p:cTn id="9" dur="500"/>
                                        <p:tgtEl>
                                          <p:spTgt spid="13"/>
                                        </p:tgtEl>
                                      </p:cBhvr>
                                    </p:animEffect>
                                  </p:childTnLst>
                                </p:cTn>
                              </p:par>
                              <p:par>
                                <p:cTn id="10" presetID="23" presetClass="entr" presetSubtype="16" fill="hold" grpId="0" nodeType="withEffect">
                                  <p:stCondLst>
                                    <p:cond delay="0"/>
                                  </p:stCondLst>
                                  <p:childTnLst>
                                    <p:set>
                                      <p:cBhvr>
                                        <p:cTn id="11" dur="1" fill="hold">
                                          <p:stCondLst>
                                            <p:cond delay="0"/>
                                          </p:stCondLst>
                                        </p:cTn>
                                        <p:tgtEl>
                                          <p:spTgt spid="14"/>
                                        </p:tgtEl>
                                        <p:attrNameLst>
                                          <p:attrName>style.visibility</p:attrName>
                                        </p:attrNameLst>
                                      </p:cBhvr>
                                      <p:to>
                                        <p:strVal val="visible"/>
                                      </p:to>
                                    </p:set>
                                    <p:anim calcmode="lin" valueType="num">
                                      <p:cBhvr>
                                        <p:cTn id="12" dur="500" fill="hold"/>
                                        <p:tgtEl>
                                          <p:spTgt spid="14"/>
                                        </p:tgtEl>
                                        <p:attrNameLst>
                                          <p:attrName>ppt_w</p:attrName>
                                        </p:attrNameLst>
                                      </p:cBhvr>
                                      <p:tavLst>
                                        <p:tav tm="0">
                                          <p:val>
                                            <p:fltVal val="0"/>
                                          </p:val>
                                        </p:tav>
                                        <p:tav tm="100000">
                                          <p:val>
                                            <p:strVal val="#ppt_w"/>
                                          </p:val>
                                        </p:tav>
                                      </p:tavLst>
                                    </p:anim>
                                    <p:anim calcmode="lin" valueType="num">
                                      <p:cBhvr>
                                        <p:cTn id="13" dur="500" fill="hold"/>
                                        <p:tgtEl>
                                          <p:spTgt spid="14"/>
                                        </p:tgtEl>
                                        <p:attrNameLst>
                                          <p:attrName>ppt_h</p:attrName>
                                        </p:attrNameLst>
                                      </p:cBhvr>
                                      <p:tavLst>
                                        <p:tav tm="0">
                                          <p:val>
                                            <p:fltVal val="0"/>
                                          </p:val>
                                        </p:tav>
                                        <p:tav tm="100000">
                                          <p:val>
                                            <p:strVal val="#ppt_h"/>
                                          </p:val>
                                        </p:tav>
                                      </p:tavLst>
                                    </p:anim>
                                  </p:childTnLst>
                                </p:cTn>
                              </p:par>
                              <p:par>
                                <p:cTn id="14" presetID="23" presetClass="entr" presetSubtype="16" fill="hold" grpId="0" nodeType="withEffect">
                                  <p:stCondLst>
                                    <p:cond delay="0"/>
                                  </p:stCondLst>
                                  <p:childTnLst>
                                    <p:set>
                                      <p:cBhvr>
                                        <p:cTn id="15" dur="1" fill="hold">
                                          <p:stCondLst>
                                            <p:cond delay="0"/>
                                          </p:stCondLst>
                                        </p:cTn>
                                        <p:tgtEl>
                                          <p:spTgt spid="15">
                                            <p:txEl>
                                              <p:pRg st="0" end="0"/>
                                            </p:txEl>
                                          </p:spTgt>
                                        </p:tgtEl>
                                        <p:attrNameLst>
                                          <p:attrName>style.visibility</p:attrName>
                                        </p:attrNameLst>
                                      </p:cBhvr>
                                      <p:to>
                                        <p:strVal val="visible"/>
                                      </p:to>
                                    </p:set>
                                    <p:anim calcmode="lin" valueType="num">
                                      <p:cBhvr>
                                        <p:cTn id="16" dur="500" fill="hold"/>
                                        <p:tgtEl>
                                          <p:spTgt spid="15">
                                            <p:txEl>
                                              <p:pRg st="0" end="0"/>
                                            </p:txEl>
                                          </p:spTgt>
                                        </p:tgtEl>
                                        <p:attrNameLst>
                                          <p:attrName>ppt_w</p:attrName>
                                        </p:attrNameLst>
                                      </p:cBhvr>
                                      <p:tavLst>
                                        <p:tav tm="0">
                                          <p:val>
                                            <p:fltVal val="0"/>
                                          </p:val>
                                        </p:tav>
                                        <p:tav tm="100000">
                                          <p:val>
                                            <p:strVal val="#ppt_w"/>
                                          </p:val>
                                        </p:tav>
                                      </p:tavLst>
                                    </p:anim>
                                    <p:anim calcmode="lin" valueType="num">
                                      <p:cBhvr>
                                        <p:cTn id="17" dur="500" fill="hold"/>
                                        <p:tgtEl>
                                          <p:spTgt spid="15">
                                            <p:txEl>
                                              <p:pRg st="0" end="0"/>
                                            </p:txEl>
                                          </p:spTgt>
                                        </p:tgtEl>
                                        <p:attrNameLst>
                                          <p:attrName>ppt_h</p:attrName>
                                        </p:attrNameLst>
                                      </p:cBhvr>
                                      <p:tavLst>
                                        <p:tav tm="0">
                                          <p:val>
                                            <p:fltVal val="0"/>
                                          </p:val>
                                        </p:tav>
                                        <p:tav tm="100000">
                                          <p:val>
                                            <p:strVal val="#ppt_h"/>
                                          </p:val>
                                        </p:tav>
                                      </p:tavLst>
                                    </p:anim>
                                  </p:childTnLst>
                                </p:cTn>
                              </p:par>
                              <p:par>
                                <p:cTn id="18" presetID="23" presetClass="entr" presetSubtype="16" fill="hold" grpId="0" nodeType="withEffect">
                                  <p:stCondLst>
                                    <p:cond delay="0"/>
                                  </p:stCondLst>
                                  <p:childTnLst>
                                    <p:set>
                                      <p:cBhvr>
                                        <p:cTn id="19" dur="1" fill="hold">
                                          <p:stCondLst>
                                            <p:cond delay="0"/>
                                          </p:stCondLst>
                                        </p:cTn>
                                        <p:tgtEl>
                                          <p:spTgt spid="15">
                                            <p:txEl>
                                              <p:pRg st="1" end="1"/>
                                            </p:txEl>
                                          </p:spTgt>
                                        </p:tgtEl>
                                        <p:attrNameLst>
                                          <p:attrName>style.visibility</p:attrName>
                                        </p:attrNameLst>
                                      </p:cBhvr>
                                      <p:to>
                                        <p:strVal val="visible"/>
                                      </p:to>
                                    </p:set>
                                    <p:anim calcmode="lin" valueType="num">
                                      <p:cBhvr>
                                        <p:cTn id="20" dur="500" fill="hold"/>
                                        <p:tgtEl>
                                          <p:spTgt spid="15">
                                            <p:txEl>
                                              <p:pRg st="1" end="1"/>
                                            </p:txEl>
                                          </p:spTgt>
                                        </p:tgtEl>
                                        <p:attrNameLst>
                                          <p:attrName>ppt_w</p:attrName>
                                        </p:attrNameLst>
                                      </p:cBhvr>
                                      <p:tavLst>
                                        <p:tav tm="0">
                                          <p:val>
                                            <p:fltVal val="0"/>
                                          </p:val>
                                        </p:tav>
                                        <p:tav tm="100000">
                                          <p:val>
                                            <p:strVal val="#ppt_w"/>
                                          </p:val>
                                        </p:tav>
                                      </p:tavLst>
                                    </p:anim>
                                    <p:anim calcmode="lin" valueType="num">
                                      <p:cBhvr>
                                        <p:cTn id="21" dur="500" fill="hold"/>
                                        <p:tgtEl>
                                          <p:spTgt spid="15">
                                            <p:txEl>
                                              <p:pRg st="1" end="1"/>
                                            </p:txEl>
                                          </p:spTgt>
                                        </p:tgtEl>
                                        <p:attrNameLst>
                                          <p:attrName>ppt_h</p:attrName>
                                        </p:attrNameLst>
                                      </p:cBhvr>
                                      <p:tavLst>
                                        <p:tav tm="0">
                                          <p:val>
                                            <p:fltVal val="0"/>
                                          </p:val>
                                        </p:tav>
                                        <p:tav tm="100000">
                                          <p:val>
                                            <p:strVal val="#ppt_h"/>
                                          </p:val>
                                        </p:tav>
                                      </p:tavLst>
                                    </p:anim>
                                  </p:childTnLst>
                                </p:cTn>
                              </p:par>
                              <p:par>
                                <p:cTn id="22" presetID="23" presetClass="entr" presetSubtype="16" fill="hold" grpId="0" nodeType="withEffect">
                                  <p:stCondLst>
                                    <p:cond delay="0"/>
                                  </p:stCondLst>
                                  <p:childTnLst>
                                    <p:set>
                                      <p:cBhvr>
                                        <p:cTn id="23" dur="1" fill="hold">
                                          <p:stCondLst>
                                            <p:cond delay="0"/>
                                          </p:stCondLst>
                                        </p:cTn>
                                        <p:tgtEl>
                                          <p:spTgt spid="16"/>
                                        </p:tgtEl>
                                        <p:attrNameLst>
                                          <p:attrName>style.visibility</p:attrName>
                                        </p:attrNameLst>
                                      </p:cBhvr>
                                      <p:to>
                                        <p:strVal val="visible"/>
                                      </p:to>
                                    </p:set>
                                    <p:anim calcmode="lin" valueType="num">
                                      <p:cBhvr>
                                        <p:cTn id="24" dur="500" fill="hold"/>
                                        <p:tgtEl>
                                          <p:spTgt spid="16"/>
                                        </p:tgtEl>
                                        <p:attrNameLst>
                                          <p:attrName>ppt_w</p:attrName>
                                        </p:attrNameLst>
                                      </p:cBhvr>
                                      <p:tavLst>
                                        <p:tav tm="0">
                                          <p:val>
                                            <p:fltVal val="0"/>
                                          </p:val>
                                        </p:tav>
                                        <p:tav tm="100000">
                                          <p:val>
                                            <p:strVal val="#ppt_w"/>
                                          </p:val>
                                        </p:tav>
                                      </p:tavLst>
                                    </p:anim>
                                    <p:anim calcmode="lin" valueType="num">
                                      <p:cBhvr>
                                        <p:cTn id="25" dur="500" fill="hold"/>
                                        <p:tgtEl>
                                          <p:spTgt spid="16"/>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p:bldP spid="14" grpId="0"/>
      <p:bldP spid="15" grpId="0" build="p"/>
      <p:bldP spid="16" grpId="0"/>
    </p:bldLst>
  </p:timing>
</p:sld>
</file>

<file path=ppt/slides/slide8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Box 4"/>
          <p:cNvSpPr txBox="1"/>
          <p:nvPr/>
        </p:nvSpPr>
        <p:spPr>
          <a:xfrm>
            <a:off x="533400" y="1981200"/>
            <a:ext cx="8460658" cy="446276"/>
          </a:xfrm>
          <a:prstGeom prst="rect">
            <a:avLst/>
          </a:prstGeom>
          <a:noFill/>
        </p:spPr>
        <p:txBody>
          <a:bodyPr wrap="square" rtlCol="0">
            <a:spAutoFit/>
          </a:bodyPr>
          <a:lstStyle/>
          <a:p>
            <a:pPr marL="579438" indent="-579438">
              <a:spcAft>
                <a:spcPct val="50000"/>
              </a:spcAft>
              <a:tabLst>
                <a:tab pos="1265238" algn="l"/>
                <a:tab pos="3717925" algn="l"/>
              </a:tabLst>
            </a:pPr>
            <a:r>
              <a:rPr lang="en-US" sz="2300" b="1" dirty="0" smtClean="0">
                <a:solidFill>
                  <a:prstClr val="black"/>
                </a:solidFill>
                <a:latin typeface="Times New Roman" pitchFamily="18" charset="0"/>
                <a:cs typeface="Times New Roman" pitchFamily="18" charset="0"/>
              </a:rPr>
              <a:t>9.</a:t>
            </a:r>
            <a:r>
              <a:rPr lang="en-US" sz="2300" dirty="0" smtClean="0">
                <a:solidFill>
                  <a:prstClr val="black"/>
                </a:solidFill>
                <a:latin typeface="Times New Roman" pitchFamily="18" charset="0"/>
                <a:cs typeface="Times New Roman" pitchFamily="18" charset="0"/>
              </a:rPr>
              <a:t>	(b)	</a:t>
            </a:r>
            <a:endParaRPr lang="en-US" sz="2400" dirty="0" smtClean="0">
              <a:solidFill>
                <a:srgbClr val="FF0000"/>
              </a:solidFill>
              <a:latin typeface="Times New Roman" pitchFamily="18" charset="0"/>
            </a:endParaRPr>
          </a:p>
        </p:txBody>
      </p:sp>
      <p:sp>
        <p:nvSpPr>
          <p:cNvPr id="7" name="TextBox 6"/>
          <p:cNvSpPr txBox="1"/>
          <p:nvPr/>
        </p:nvSpPr>
        <p:spPr>
          <a:xfrm>
            <a:off x="914400" y="5562600"/>
            <a:ext cx="6071036" cy="1154162"/>
          </a:xfrm>
          <a:prstGeom prst="rect">
            <a:avLst/>
          </a:prstGeom>
          <a:noFill/>
        </p:spPr>
        <p:txBody>
          <a:bodyPr wrap="square" rtlCol="0">
            <a:spAutoFit/>
          </a:bodyPr>
          <a:lstStyle/>
          <a:p>
            <a:pPr>
              <a:tabLst>
                <a:tab pos="350838" algn="l"/>
                <a:tab pos="566738" algn="l"/>
              </a:tabLst>
            </a:pPr>
            <a:r>
              <a:rPr lang="en-US" sz="2300" dirty="0" smtClean="0">
                <a:solidFill>
                  <a:prstClr val="black"/>
                </a:solidFill>
                <a:latin typeface="Times New Roman" pitchFamily="18" charset="0"/>
                <a:cs typeface="Times New Roman" pitchFamily="18" charset="0"/>
              </a:rPr>
              <a:t>(iv)	the equation of the line which is 				perpendicular to </a:t>
            </a:r>
            <a:r>
              <a:rPr lang="en-US" sz="2300" i="1" dirty="0" smtClean="0">
                <a:solidFill>
                  <a:prstClr val="black"/>
                </a:solidFill>
                <a:latin typeface="Times New Roman" pitchFamily="18" charset="0"/>
                <a:cs typeface="Times New Roman" pitchFamily="18" charset="0"/>
              </a:rPr>
              <a:t>AB</a:t>
            </a:r>
            <a:r>
              <a:rPr lang="en-US" sz="2300" dirty="0" smtClean="0">
                <a:solidFill>
                  <a:prstClr val="black"/>
                </a:solidFill>
                <a:latin typeface="Times New Roman" pitchFamily="18" charset="0"/>
                <a:cs typeface="Times New Roman" pitchFamily="18" charset="0"/>
              </a:rPr>
              <a:t>, and passes </a:t>
            </a:r>
            <a:br>
              <a:rPr lang="en-US" sz="2300" dirty="0" smtClean="0">
                <a:solidFill>
                  <a:prstClr val="black"/>
                </a:solidFill>
                <a:latin typeface="Times New Roman" pitchFamily="18" charset="0"/>
                <a:cs typeface="Times New Roman" pitchFamily="18" charset="0"/>
              </a:rPr>
            </a:br>
            <a:r>
              <a:rPr lang="en-US" sz="2300" dirty="0" smtClean="0">
                <a:solidFill>
                  <a:prstClr val="black"/>
                </a:solidFill>
                <a:latin typeface="Times New Roman" pitchFamily="18" charset="0"/>
                <a:cs typeface="Times New Roman" pitchFamily="18" charset="0"/>
              </a:rPr>
              <a:t>	   through the origin.</a:t>
            </a:r>
            <a:endParaRPr lang="en-US" sz="2300" i="1" dirty="0">
              <a:solidFill>
                <a:prstClr val="black"/>
              </a:solidFill>
              <a:latin typeface="Times New Roman" pitchFamily="18" charset="0"/>
              <a:cs typeface="Times New Roman" pitchFamily="18" charset="0"/>
            </a:endParaRPr>
          </a:p>
        </p:txBody>
      </p:sp>
      <p:sp>
        <p:nvSpPr>
          <p:cNvPr id="10" name="Notched Right Arrow 9"/>
          <p:cNvSpPr/>
          <p:nvPr/>
        </p:nvSpPr>
        <p:spPr>
          <a:xfrm>
            <a:off x="7010400" y="6019800"/>
            <a:ext cx="1934715" cy="685800"/>
          </a:xfrm>
          <a:prstGeom prst="notchedRightArrow">
            <a:avLst/>
          </a:prstGeom>
          <a:blipFill>
            <a:blip r:embed="rId2" cstate="prin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ANSWER</a:t>
            </a:r>
            <a:endParaRPr lang="en-US" sz="2000" b="1" dirty="0">
              <a:latin typeface="Times New Roman" pitchFamily="18" charset="0"/>
              <a:cs typeface="Times New Roman" pitchFamily="18" charset="0"/>
            </a:endParaRPr>
          </a:p>
        </p:txBody>
      </p:sp>
      <p:sp>
        <p:nvSpPr>
          <p:cNvPr id="8" name="Rectangle 7"/>
          <p:cNvSpPr/>
          <p:nvPr/>
        </p:nvSpPr>
        <p:spPr>
          <a:xfrm>
            <a:off x="5208495" y="6082555"/>
            <a:ext cx="1789561" cy="646331"/>
          </a:xfrm>
          <a:prstGeom prst="rect">
            <a:avLst/>
          </a:prstGeom>
        </p:spPr>
        <p:txBody>
          <a:bodyPr wrap="square" anchor="t" anchorCtr="1">
            <a:spAutoFit/>
          </a:bodyPr>
          <a:lstStyle/>
          <a:p>
            <a:pPr indent="-4800600" algn="r">
              <a:buFontTx/>
              <a:buNone/>
            </a:pPr>
            <a:r>
              <a:rPr lang="en-US" dirty="0" smtClean="0">
                <a:latin typeface="Times New Roman" pitchFamily="18" charset="0"/>
                <a:cs typeface="Times New Roman" pitchFamily="18" charset="0"/>
              </a:rPr>
              <a:t>(2 </a:t>
            </a:r>
            <a:r>
              <a:rPr lang="en-US" dirty="0">
                <a:latin typeface="Times New Roman" pitchFamily="18" charset="0"/>
                <a:cs typeface="Times New Roman" pitchFamily="18" charset="0"/>
              </a:rPr>
              <a:t>marks</a:t>
            </a:r>
            <a:r>
              <a:rPr lang="en-US" dirty="0" smtClean="0">
                <a:latin typeface="Times New Roman" pitchFamily="18" charset="0"/>
                <a:cs typeface="Times New Roman" pitchFamily="18" charset="0"/>
              </a:rPr>
              <a:t>)</a:t>
            </a:r>
            <a:br>
              <a:rPr lang="en-US" dirty="0" smtClean="0">
                <a:latin typeface="Times New Roman" pitchFamily="18" charset="0"/>
                <a:cs typeface="Times New Roman" pitchFamily="18" charset="0"/>
              </a:rPr>
            </a:br>
            <a:r>
              <a:rPr lang="en-US" dirty="0" smtClean="0">
                <a:latin typeface="Times New Roman" pitchFamily="18" charset="0"/>
                <a:cs typeface="Times New Roman" pitchFamily="18" charset="0"/>
              </a:rPr>
              <a:t>Total 10 marks</a:t>
            </a:r>
            <a:endParaRPr lang="en-US" dirty="0">
              <a:latin typeface="Times New Roman" pitchFamily="18" charset="0"/>
              <a:cs typeface="Times New Roman" pitchFamily="18" charset="0"/>
            </a:endParaRPr>
          </a:p>
        </p:txBody>
      </p:sp>
      <p:sp>
        <p:nvSpPr>
          <p:cNvPr id="6" name="TextBox 5"/>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4 Paper 2</a:t>
            </a:r>
          </a:p>
        </p:txBody>
      </p:sp>
      <p:pic>
        <p:nvPicPr>
          <p:cNvPr id="9" name="Picture 2"/>
          <p:cNvPicPr>
            <a:picLocks noChangeAspect="1" noChangeArrowheads="1"/>
          </p:cNvPicPr>
          <p:nvPr/>
        </p:nvPicPr>
        <p:blipFill>
          <a:blip r:embed="rId3" cstate="print"/>
          <a:srcRect/>
          <a:stretch>
            <a:fillRect/>
          </a:stretch>
        </p:blipFill>
        <p:spPr bwMode="auto">
          <a:xfrm>
            <a:off x="1600200" y="2286000"/>
            <a:ext cx="3657600" cy="3273338"/>
          </a:xfrm>
          <a:prstGeom prst="rect">
            <a:avLst/>
          </a:prstGeom>
          <a:noFill/>
          <a:ln w="9525">
            <a:noFill/>
            <a:miter lim="800000"/>
            <a:headEnd/>
            <a:tailEnd/>
          </a:ln>
          <a:effectLst/>
        </p:spPr>
      </p:pic>
    </p:spTree>
    <p:extLst>
      <p:ext uri="{BB962C8B-B14F-4D97-AF65-F5344CB8AC3E}">
        <p14:creationId xmlns:p14="http://schemas.microsoft.com/office/powerpoint/2010/main" xmlns="" val="2823155559"/>
      </p:ext>
    </p:extLst>
  </p:cSld>
  <p:clrMapOvr>
    <a:masterClrMapping/>
  </p:clrMapOvr>
  <p:transition spd="slow">
    <p:strips dir="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p:cTn id="7" dur="500" fill="hold"/>
                                        <p:tgtEl>
                                          <p:spTgt spid="8"/>
                                        </p:tgtEl>
                                        <p:attrNameLst>
                                          <p:attrName>ppt_w</p:attrName>
                                        </p:attrNameLst>
                                      </p:cBhvr>
                                      <p:tavLst>
                                        <p:tav tm="0">
                                          <p:val>
                                            <p:fltVal val="0"/>
                                          </p:val>
                                        </p:tav>
                                        <p:tav tm="100000">
                                          <p:val>
                                            <p:strVal val="#ppt_w"/>
                                          </p:val>
                                        </p:tav>
                                      </p:tavLst>
                                    </p:anim>
                                    <p:anim calcmode="lin" valueType="num">
                                      <p:cBhvr>
                                        <p:cTn id="8" dur="500" fill="hold"/>
                                        <p:tgtEl>
                                          <p:spTgt spid="8"/>
                                        </p:tgtEl>
                                        <p:attrNameLst>
                                          <p:attrName>ppt_h</p:attrName>
                                        </p:attrNameLst>
                                      </p:cBhvr>
                                      <p:tavLst>
                                        <p:tav tm="0">
                                          <p:val>
                                            <p:fltVal val="0"/>
                                          </p:val>
                                        </p:tav>
                                        <p:tav tm="100000">
                                          <p:val>
                                            <p:strVal val="#ppt_h"/>
                                          </p:val>
                                        </p:tav>
                                      </p:tavLst>
                                    </p:anim>
                                    <p:animEffect transition="in" filter="fade">
                                      <p:cBhvr>
                                        <p:cTn id="9" dur="500"/>
                                        <p:tgtEl>
                                          <p:spTgt spid="8"/>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5"/>
                                        </p:tgtEl>
                                        <p:attrNameLst>
                                          <p:attrName>style.visibility</p:attrName>
                                        </p:attrNameLst>
                                      </p:cBhvr>
                                      <p:to>
                                        <p:strVal val="visible"/>
                                      </p:to>
                                    </p:set>
                                    <p:anim calcmode="lin" valueType="num">
                                      <p:cBhvr>
                                        <p:cTn id="12" dur="500" fill="hold"/>
                                        <p:tgtEl>
                                          <p:spTgt spid="5"/>
                                        </p:tgtEl>
                                        <p:attrNameLst>
                                          <p:attrName>ppt_w</p:attrName>
                                        </p:attrNameLst>
                                      </p:cBhvr>
                                      <p:tavLst>
                                        <p:tav tm="0">
                                          <p:val>
                                            <p:fltVal val="0"/>
                                          </p:val>
                                        </p:tav>
                                        <p:tav tm="100000">
                                          <p:val>
                                            <p:strVal val="#ppt_w"/>
                                          </p:val>
                                        </p:tav>
                                      </p:tavLst>
                                    </p:anim>
                                    <p:anim calcmode="lin" valueType="num">
                                      <p:cBhvr>
                                        <p:cTn id="13" dur="500" fill="hold"/>
                                        <p:tgtEl>
                                          <p:spTgt spid="5"/>
                                        </p:tgtEl>
                                        <p:attrNameLst>
                                          <p:attrName>ppt_h</p:attrName>
                                        </p:attrNameLst>
                                      </p:cBhvr>
                                      <p:tavLst>
                                        <p:tav tm="0">
                                          <p:val>
                                            <p:fltVal val="0"/>
                                          </p:val>
                                        </p:tav>
                                        <p:tav tm="100000">
                                          <p:val>
                                            <p:strVal val="#ppt_h"/>
                                          </p:val>
                                        </p:tav>
                                      </p:tavLst>
                                    </p:anim>
                                    <p:animEffect transition="in" filter="fade">
                                      <p:cBhvr>
                                        <p:cTn id="14" dur="500"/>
                                        <p:tgtEl>
                                          <p:spTgt spid="5"/>
                                        </p:tgtEl>
                                      </p:cBhvr>
                                    </p:animEffect>
                                  </p:childTnLst>
                                </p:cTn>
                              </p:par>
                              <p:par>
                                <p:cTn id="15" presetID="53" presetClass="entr" presetSubtype="0" fill="hold" nodeType="withEffect">
                                  <p:stCondLst>
                                    <p:cond delay="0"/>
                                  </p:stCondLst>
                                  <p:childTnLst>
                                    <p:set>
                                      <p:cBhvr>
                                        <p:cTn id="16" dur="1" fill="hold">
                                          <p:stCondLst>
                                            <p:cond delay="0"/>
                                          </p:stCondLst>
                                        </p:cTn>
                                        <p:tgtEl>
                                          <p:spTgt spid="9"/>
                                        </p:tgtEl>
                                        <p:attrNameLst>
                                          <p:attrName>style.visibility</p:attrName>
                                        </p:attrNameLst>
                                      </p:cBhvr>
                                      <p:to>
                                        <p:strVal val="visible"/>
                                      </p:to>
                                    </p:set>
                                    <p:anim calcmode="lin" valueType="num">
                                      <p:cBhvr>
                                        <p:cTn id="17" dur="500" fill="hold"/>
                                        <p:tgtEl>
                                          <p:spTgt spid="9"/>
                                        </p:tgtEl>
                                        <p:attrNameLst>
                                          <p:attrName>ppt_w</p:attrName>
                                        </p:attrNameLst>
                                      </p:cBhvr>
                                      <p:tavLst>
                                        <p:tav tm="0">
                                          <p:val>
                                            <p:fltVal val="0"/>
                                          </p:val>
                                        </p:tav>
                                        <p:tav tm="100000">
                                          <p:val>
                                            <p:strVal val="#ppt_w"/>
                                          </p:val>
                                        </p:tav>
                                      </p:tavLst>
                                    </p:anim>
                                    <p:anim calcmode="lin" valueType="num">
                                      <p:cBhvr>
                                        <p:cTn id="18" dur="500" fill="hold"/>
                                        <p:tgtEl>
                                          <p:spTgt spid="9"/>
                                        </p:tgtEl>
                                        <p:attrNameLst>
                                          <p:attrName>ppt_h</p:attrName>
                                        </p:attrNameLst>
                                      </p:cBhvr>
                                      <p:tavLst>
                                        <p:tav tm="0">
                                          <p:val>
                                            <p:fltVal val="0"/>
                                          </p:val>
                                        </p:tav>
                                        <p:tav tm="100000">
                                          <p:val>
                                            <p:strVal val="#ppt_h"/>
                                          </p:val>
                                        </p:tav>
                                      </p:tavLst>
                                    </p:anim>
                                    <p:animEffect transition="in" filter="fade">
                                      <p:cBhvr>
                                        <p:cTn id="19" dur="500"/>
                                        <p:tgtEl>
                                          <p:spTgt spid="9"/>
                                        </p:tgtEl>
                                      </p:cBhvr>
                                    </p:animEffect>
                                  </p:childTnLst>
                                </p:cTn>
                              </p:par>
                            </p:childTnLst>
                          </p:cTn>
                        </p:par>
                      </p:childTnLst>
                    </p:cTn>
                  </p:par>
                  <p:par>
                    <p:cTn id="20" fill="hold">
                      <p:stCondLst>
                        <p:cond delay="indefinite"/>
                      </p:stCondLst>
                      <p:childTnLst>
                        <p:par>
                          <p:cTn id="21" fill="hold">
                            <p:stCondLst>
                              <p:cond delay="0"/>
                            </p:stCondLst>
                            <p:childTnLst>
                              <p:par>
                                <p:cTn id="22" presetID="23" presetClass="entr" presetSubtype="16" fill="hold" grpId="0" nodeType="clickEffect">
                                  <p:stCondLst>
                                    <p:cond delay="0"/>
                                  </p:stCondLst>
                                  <p:childTnLst>
                                    <p:set>
                                      <p:cBhvr>
                                        <p:cTn id="23" dur="1" fill="hold">
                                          <p:stCondLst>
                                            <p:cond delay="0"/>
                                          </p:stCondLst>
                                        </p:cTn>
                                        <p:tgtEl>
                                          <p:spTgt spid="7"/>
                                        </p:tgtEl>
                                        <p:attrNameLst>
                                          <p:attrName>style.visibility</p:attrName>
                                        </p:attrNameLst>
                                      </p:cBhvr>
                                      <p:to>
                                        <p:strVal val="visible"/>
                                      </p:to>
                                    </p:set>
                                    <p:anim calcmode="lin" valueType="num">
                                      <p:cBhvr>
                                        <p:cTn id="24" dur="500" fill="hold"/>
                                        <p:tgtEl>
                                          <p:spTgt spid="7"/>
                                        </p:tgtEl>
                                        <p:attrNameLst>
                                          <p:attrName>ppt_w</p:attrName>
                                        </p:attrNameLst>
                                      </p:cBhvr>
                                      <p:tavLst>
                                        <p:tav tm="0">
                                          <p:val>
                                            <p:fltVal val="0"/>
                                          </p:val>
                                        </p:tav>
                                        <p:tav tm="100000">
                                          <p:val>
                                            <p:strVal val="#ppt_w"/>
                                          </p:val>
                                        </p:tav>
                                      </p:tavLst>
                                    </p:anim>
                                    <p:anim calcmode="lin" valueType="num">
                                      <p:cBhvr>
                                        <p:cTn id="25" dur="500" fill="hold"/>
                                        <p:tgtEl>
                                          <p:spTgt spid="7"/>
                                        </p:tgtEl>
                                        <p:attrNameLst>
                                          <p:attrName>ppt_h</p:attrName>
                                        </p:attrNameLst>
                                      </p:cBhvr>
                                      <p:tavLst>
                                        <p:tav tm="0">
                                          <p:val>
                                            <p:fltVal val="0"/>
                                          </p:val>
                                        </p:tav>
                                        <p:tav tm="100000">
                                          <p:val>
                                            <p:strVal val="#ppt_h"/>
                                          </p:val>
                                        </p:tav>
                                      </p:tavLst>
                                    </p:anim>
                                  </p:childTnLst>
                                </p:cTn>
                              </p:par>
                            </p:childTnLst>
                          </p:cTn>
                        </p:par>
                      </p:childTnLst>
                    </p:cTn>
                  </p:par>
                  <p:par>
                    <p:cTn id="26" fill="hold">
                      <p:stCondLst>
                        <p:cond delay="indefinite"/>
                      </p:stCondLst>
                      <p:childTnLst>
                        <p:par>
                          <p:cTn id="27" fill="hold">
                            <p:stCondLst>
                              <p:cond delay="0"/>
                            </p:stCondLst>
                            <p:childTnLst>
                              <p:par>
                                <p:cTn id="28" presetID="3" presetClass="entr" presetSubtype="10" fill="hold" grpId="0" nodeType="clickEffect">
                                  <p:stCondLst>
                                    <p:cond delay="0"/>
                                  </p:stCondLst>
                                  <p:childTnLst>
                                    <p:set>
                                      <p:cBhvr>
                                        <p:cTn id="29" dur="1" fill="hold">
                                          <p:stCondLst>
                                            <p:cond delay="0"/>
                                          </p:stCondLst>
                                        </p:cTn>
                                        <p:tgtEl>
                                          <p:spTgt spid="10"/>
                                        </p:tgtEl>
                                        <p:attrNameLst>
                                          <p:attrName>style.visibility</p:attrName>
                                        </p:attrNameLst>
                                      </p:cBhvr>
                                      <p:to>
                                        <p:strVal val="visible"/>
                                      </p:to>
                                    </p:set>
                                    <p:animEffect transition="in" filter="blinds(horizontal)">
                                      <p:cBhvr>
                                        <p:cTn id="30"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7" grpId="0"/>
      <p:bldP spid="10" grpId="0" animBg="1"/>
      <p:bldP spid="8" grpId="0"/>
    </p:bldLst>
  </p:timing>
</p:sld>
</file>

<file path=ppt/slides/slide8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Box 4"/>
          <p:cNvSpPr txBox="1"/>
          <p:nvPr/>
        </p:nvSpPr>
        <p:spPr>
          <a:xfrm>
            <a:off x="609600" y="2455821"/>
            <a:ext cx="8460658" cy="446276"/>
          </a:xfrm>
          <a:prstGeom prst="rect">
            <a:avLst/>
          </a:prstGeom>
          <a:noFill/>
        </p:spPr>
        <p:txBody>
          <a:bodyPr wrap="square" rtlCol="0">
            <a:spAutoFit/>
          </a:bodyPr>
          <a:lstStyle/>
          <a:p>
            <a:pPr marL="579438" indent="-579438">
              <a:spcAft>
                <a:spcPct val="50000"/>
              </a:spcAft>
              <a:tabLst>
                <a:tab pos="1265238" algn="l"/>
                <a:tab pos="3717925" algn="l"/>
              </a:tabLst>
            </a:pPr>
            <a:r>
              <a:rPr lang="en-US" sz="2300" b="1" dirty="0" smtClean="0">
                <a:solidFill>
                  <a:prstClr val="black"/>
                </a:solidFill>
                <a:latin typeface="Times New Roman" pitchFamily="18" charset="0"/>
                <a:cs typeface="Times New Roman" pitchFamily="18" charset="0"/>
              </a:rPr>
              <a:t>9.</a:t>
            </a:r>
            <a:r>
              <a:rPr lang="en-US" sz="2300" dirty="0" smtClean="0">
                <a:solidFill>
                  <a:prstClr val="black"/>
                </a:solidFill>
                <a:latin typeface="Times New Roman" pitchFamily="18" charset="0"/>
                <a:cs typeface="Times New Roman" pitchFamily="18" charset="0"/>
              </a:rPr>
              <a:t>	(b)	</a:t>
            </a:r>
            <a:endParaRPr lang="en-US" sz="2400" dirty="0" smtClean="0">
              <a:solidFill>
                <a:srgbClr val="FF0000"/>
              </a:solidFill>
              <a:latin typeface="Times New Roman" pitchFamily="18" charset="0"/>
            </a:endParaRPr>
          </a:p>
        </p:txBody>
      </p:sp>
      <p:sp>
        <p:nvSpPr>
          <p:cNvPr id="7" name="TextBox 6"/>
          <p:cNvSpPr txBox="1"/>
          <p:nvPr/>
        </p:nvSpPr>
        <p:spPr>
          <a:xfrm>
            <a:off x="1926335" y="2452375"/>
            <a:ext cx="5911379" cy="800219"/>
          </a:xfrm>
          <a:prstGeom prst="rect">
            <a:avLst/>
          </a:prstGeom>
          <a:noFill/>
        </p:spPr>
        <p:txBody>
          <a:bodyPr wrap="square" rtlCol="0">
            <a:spAutoFit/>
          </a:bodyPr>
          <a:lstStyle/>
          <a:p>
            <a:pPr algn="just">
              <a:tabLst>
                <a:tab pos="350838" algn="l"/>
                <a:tab pos="566738" algn="l"/>
              </a:tabLst>
            </a:pPr>
            <a:r>
              <a:rPr lang="en-US" sz="2300" dirty="0" smtClean="0">
                <a:solidFill>
                  <a:prstClr val="black"/>
                </a:solidFill>
                <a:latin typeface="Times New Roman" pitchFamily="18" charset="0"/>
                <a:cs typeface="Times New Roman" pitchFamily="18" charset="0"/>
              </a:rPr>
              <a:t>(iv)	The gradient of a line which is 				perpendicular to </a:t>
            </a:r>
            <a:r>
              <a:rPr lang="en-US" sz="2300" i="1" dirty="0" smtClean="0">
                <a:solidFill>
                  <a:prstClr val="black"/>
                </a:solidFill>
                <a:latin typeface="Times New Roman" pitchFamily="18" charset="0"/>
                <a:cs typeface="Times New Roman" pitchFamily="18" charset="0"/>
              </a:rPr>
              <a:t>AB</a:t>
            </a:r>
            <a:r>
              <a:rPr lang="en-US" sz="2300" dirty="0" smtClean="0">
                <a:solidFill>
                  <a:prstClr val="black"/>
                </a:solidFill>
                <a:latin typeface="Times New Roman" pitchFamily="18" charset="0"/>
                <a:cs typeface="Times New Roman" pitchFamily="18" charset="0"/>
              </a:rPr>
              <a:t> is 1.</a:t>
            </a:r>
            <a:endParaRPr lang="en-US" sz="2300" dirty="0">
              <a:solidFill>
                <a:srgbClr val="FF0000"/>
              </a:solidFill>
              <a:latin typeface="Times New Roman" pitchFamily="18" charset="0"/>
              <a:cs typeface="Times New Roman" pitchFamily="18" charset="0"/>
            </a:endParaRPr>
          </a:p>
        </p:txBody>
      </p:sp>
      <p:sp>
        <p:nvSpPr>
          <p:cNvPr id="8" name="Content Placeholder 10"/>
          <p:cNvSpPr>
            <a:spLocks noGrp="1"/>
          </p:cNvSpPr>
          <p:nvPr>
            <p:ph sz="quarter" idx="13"/>
          </p:nvPr>
        </p:nvSpPr>
        <p:spPr>
          <a:xfrm>
            <a:off x="2480441" y="3276600"/>
            <a:ext cx="4971393" cy="1720471"/>
          </a:xfrm>
        </p:spPr>
        <p:txBody>
          <a:bodyPr wrap="square">
            <a:spAutoFit/>
          </a:bodyPr>
          <a:lstStyle/>
          <a:p>
            <a:pPr>
              <a:buNone/>
            </a:pPr>
            <a:r>
              <a:rPr lang="en-US" sz="2300" dirty="0" smtClean="0">
                <a:solidFill>
                  <a:schemeClr val="tx1"/>
                </a:solidFill>
                <a:latin typeface="Times New Roman" pitchFamily="18" charset="0"/>
              </a:rPr>
              <a:t>Using	</a:t>
            </a:r>
            <a:r>
              <a:rPr lang="en-US" sz="2300" i="1" dirty="0" smtClean="0">
                <a:solidFill>
                  <a:schemeClr val="tx1"/>
                </a:solidFill>
                <a:latin typeface="Times New Roman" pitchFamily="18" charset="0"/>
              </a:rPr>
              <a:t>m</a:t>
            </a:r>
            <a:r>
              <a:rPr lang="en-US" sz="2300" dirty="0" smtClean="0">
                <a:solidFill>
                  <a:schemeClr val="tx1"/>
                </a:solidFill>
                <a:latin typeface="Times New Roman" pitchFamily="18" charset="0"/>
              </a:rPr>
              <a:t> = 1 and 0 (0, 0), then</a:t>
            </a:r>
          </a:p>
          <a:p>
            <a:pPr>
              <a:buNone/>
            </a:pPr>
            <a:r>
              <a:rPr lang="en-US" sz="2300" dirty="0" smtClean="0">
                <a:solidFill>
                  <a:schemeClr val="tx1"/>
                </a:solidFill>
                <a:latin typeface="Times New Roman" pitchFamily="18" charset="0"/>
              </a:rPr>
              <a:t>		 </a:t>
            </a:r>
            <a:r>
              <a:rPr lang="en-US" sz="2300" i="1" dirty="0" smtClean="0">
                <a:solidFill>
                  <a:schemeClr val="tx1"/>
                </a:solidFill>
                <a:latin typeface="Times New Roman" pitchFamily="18" charset="0"/>
              </a:rPr>
              <a:t>y</a:t>
            </a:r>
            <a:r>
              <a:rPr lang="en-US" sz="2300" dirty="0" smtClean="0">
                <a:solidFill>
                  <a:schemeClr val="tx1"/>
                </a:solidFill>
                <a:latin typeface="Times New Roman" pitchFamily="18" charset="0"/>
              </a:rPr>
              <a:t> = </a:t>
            </a:r>
            <a:r>
              <a:rPr lang="en-US" sz="2300" i="1" dirty="0" err="1" smtClean="0">
                <a:solidFill>
                  <a:schemeClr val="tx1"/>
                </a:solidFill>
                <a:latin typeface="Times New Roman" pitchFamily="18" charset="0"/>
              </a:rPr>
              <a:t>mx</a:t>
            </a:r>
            <a:r>
              <a:rPr lang="en-US" sz="2300" i="1" dirty="0" smtClean="0">
                <a:solidFill>
                  <a:schemeClr val="tx1"/>
                </a:solidFill>
                <a:latin typeface="Times New Roman" pitchFamily="18" charset="0"/>
              </a:rPr>
              <a:t> + c</a:t>
            </a:r>
            <a:r>
              <a:rPr lang="en-US" sz="2300" dirty="0" smtClean="0">
                <a:solidFill>
                  <a:schemeClr val="tx1"/>
                </a:solidFill>
                <a:latin typeface="Times New Roman" pitchFamily="18" charset="0"/>
              </a:rPr>
              <a:t>	      </a:t>
            </a:r>
            <a:r>
              <a:rPr lang="en-US" sz="2300" dirty="0" smtClean="0">
                <a:solidFill>
                  <a:srgbClr val="FF0000"/>
                </a:solidFill>
                <a:latin typeface="Times New Roman" pitchFamily="18" charset="0"/>
              </a:rPr>
              <a:t>becomes</a:t>
            </a:r>
          </a:p>
          <a:p>
            <a:pPr>
              <a:buNone/>
            </a:pPr>
            <a:r>
              <a:rPr lang="en-US" sz="2300" dirty="0" smtClean="0">
                <a:solidFill>
                  <a:schemeClr val="tx1"/>
                </a:solidFill>
                <a:latin typeface="Times New Roman" pitchFamily="18" charset="0"/>
              </a:rPr>
              <a:t>		 0 = 1(0) + </a:t>
            </a:r>
            <a:r>
              <a:rPr lang="en-US" sz="2300" i="1" dirty="0" smtClean="0">
                <a:solidFill>
                  <a:schemeClr val="tx1"/>
                </a:solidFill>
                <a:latin typeface="Times New Roman" pitchFamily="18" charset="0"/>
              </a:rPr>
              <a:t>c</a:t>
            </a:r>
          </a:p>
          <a:p>
            <a:pPr>
              <a:buNone/>
            </a:pPr>
            <a:r>
              <a:rPr lang="en-US" sz="2300" dirty="0" smtClean="0">
                <a:solidFill>
                  <a:schemeClr val="tx1"/>
                </a:solidFill>
                <a:latin typeface="Times New Roman" pitchFamily="18" charset="0"/>
              </a:rPr>
              <a:t>		 0 = </a:t>
            </a:r>
            <a:r>
              <a:rPr lang="en-US" sz="2300" i="1" dirty="0" smtClean="0">
                <a:solidFill>
                  <a:schemeClr val="tx1"/>
                </a:solidFill>
                <a:latin typeface="Times New Roman" pitchFamily="18" charset="0"/>
              </a:rPr>
              <a:t>c</a:t>
            </a:r>
          </a:p>
        </p:txBody>
      </p:sp>
      <p:sp>
        <p:nvSpPr>
          <p:cNvPr id="9" name="Content Placeholder 10"/>
          <p:cNvSpPr>
            <a:spLocks noGrp="1"/>
          </p:cNvSpPr>
          <p:nvPr>
            <p:ph sz="quarter" idx="13"/>
          </p:nvPr>
        </p:nvSpPr>
        <p:spPr>
          <a:xfrm>
            <a:off x="2475344" y="5834592"/>
            <a:ext cx="5538952" cy="871008"/>
          </a:xfrm>
        </p:spPr>
        <p:txBody>
          <a:bodyPr wrap="square">
            <a:spAutoFit/>
          </a:bodyPr>
          <a:lstStyle/>
          <a:p>
            <a:pPr>
              <a:buNone/>
            </a:pPr>
            <a:r>
              <a:rPr lang="es-ES" sz="2300" dirty="0" smtClean="0">
                <a:solidFill>
                  <a:schemeClr val="tx1"/>
                </a:solidFill>
                <a:latin typeface="Times New Roman" pitchFamily="18" charset="0"/>
                <a:cs typeface="Times New Roman" pitchFamily="18" charset="0"/>
              </a:rPr>
              <a:t>	 	 </a:t>
            </a:r>
            <a:r>
              <a:rPr lang="es-ES" sz="2300" i="1" dirty="0" smtClean="0">
                <a:solidFill>
                  <a:schemeClr val="tx1"/>
                </a:solidFill>
                <a:latin typeface="Times New Roman" pitchFamily="18" charset="0"/>
                <a:cs typeface="Times New Roman" pitchFamily="18" charset="0"/>
              </a:rPr>
              <a:t>y</a:t>
            </a:r>
            <a:r>
              <a:rPr lang="es-ES" sz="2300" dirty="0" smtClean="0">
                <a:solidFill>
                  <a:schemeClr val="tx1"/>
                </a:solidFill>
                <a:latin typeface="Times New Roman" pitchFamily="18" charset="0"/>
                <a:cs typeface="Times New Roman" pitchFamily="18" charset="0"/>
              </a:rPr>
              <a:t> = 1(</a:t>
            </a:r>
            <a:r>
              <a:rPr lang="es-ES" sz="2300" i="1" dirty="0" smtClean="0">
                <a:solidFill>
                  <a:schemeClr val="tx1"/>
                </a:solidFill>
                <a:latin typeface="Times New Roman" pitchFamily="18" charset="0"/>
                <a:cs typeface="Times New Roman" pitchFamily="18" charset="0"/>
              </a:rPr>
              <a:t>x</a:t>
            </a:r>
            <a:r>
              <a:rPr lang="es-ES" sz="2300" dirty="0" smtClean="0">
                <a:solidFill>
                  <a:schemeClr val="tx1"/>
                </a:solidFill>
                <a:latin typeface="Times New Roman" pitchFamily="18" charset="0"/>
                <a:cs typeface="Times New Roman" pitchFamily="18" charset="0"/>
              </a:rPr>
              <a:t>) + 0</a:t>
            </a:r>
          </a:p>
          <a:p>
            <a:pPr>
              <a:buNone/>
            </a:pPr>
            <a:r>
              <a:rPr lang="es-ES" sz="2300" dirty="0" err="1" smtClean="0">
                <a:solidFill>
                  <a:schemeClr val="tx1"/>
                </a:solidFill>
                <a:latin typeface="Times New Roman" pitchFamily="18" charset="0"/>
                <a:cs typeface="Times New Roman" pitchFamily="18" charset="0"/>
              </a:rPr>
              <a:t>i.e</a:t>
            </a:r>
            <a:r>
              <a:rPr lang="es-ES" sz="2300" dirty="0" smtClean="0">
                <a:solidFill>
                  <a:schemeClr val="tx1"/>
                </a:solidFill>
                <a:latin typeface="Times New Roman" pitchFamily="18" charset="0"/>
                <a:cs typeface="Times New Roman" pitchFamily="18" charset="0"/>
              </a:rPr>
              <a:t> 	 </a:t>
            </a:r>
            <a:r>
              <a:rPr lang="es-ES" sz="2300" i="1" dirty="0" smtClean="0">
                <a:solidFill>
                  <a:schemeClr val="tx1"/>
                </a:solidFill>
                <a:latin typeface="Times New Roman" pitchFamily="18" charset="0"/>
                <a:cs typeface="Times New Roman" pitchFamily="18" charset="0"/>
              </a:rPr>
              <a:t>y</a:t>
            </a:r>
            <a:r>
              <a:rPr lang="es-ES" sz="2300" dirty="0" smtClean="0">
                <a:solidFill>
                  <a:schemeClr val="tx1"/>
                </a:solidFill>
                <a:latin typeface="Times New Roman" pitchFamily="18" charset="0"/>
                <a:cs typeface="Times New Roman" pitchFamily="18" charset="0"/>
              </a:rPr>
              <a:t> = </a:t>
            </a:r>
            <a:r>
              <a:rPr lang="es-ES" sz="2300" i="1" dirty="0" smtClean="0">
                <a:solidFill>
                  <a:schemeClr val="tx1"/>
                </a:solidFill>
                <a:latin typeface="Times New Roman" pitchFamily="18" charset="0"/>
                <a:cs typeface="Times New Roman" pitchFamily="18" charset="0"/>
              </a:rPr>
              <a:t>x</a:t>
            </a:r>
            <a:r>
              <a:rPr lang="en-US" sz="2300" dirty="0" smtClean="0">
                <a:solidFill>
                  <a:schemeClr val="tx1"/>
                </a:solidFill>
                <a:latin typeface="Times New Roman" pitchFamily="18" charset="0"/>
              </a:rPr>
              <a:t>	</a:t>
            </a:r>
          </a:p>
        </p:txBody>
      </p:sp>
      <p:sp>
        <p:nvSpPr>
          <p:cNvPr id="11" name="TextBox 10"/>
          <p:cNvSpPr txBox="1"/>
          <p:nvPr/>
        </p:nvSpPr>
        <p:spPr>
          <a:xfrm>
            <a:off x="1926335" y="4861034"/>
            <a:ext cx="6303265" cy="800219"/>
          </a:xfrm>
          <a:prstGeom prst="rect">
            <a:avLst/>
          </a:prstGeom>
          <a:noFill/>
        </p:spPr>
        <p:txBody>
          <a:bodyPr wrap="square" rtlCol="0">
            <a:spAutoFit/>
          </a:bodyPr>
          <a:lstStyle/>
          <a:p>
            <a:pPr algn="just">
              <a:tabLst>
                <a:tab pos="350838" algn="l"/>
                <a:tab pos="566738" algn="l"/>
              </a:tabLst>
            </a:pPr>
            <a:r>
              <a:rPr lang="en-US" sz="2300" dirty="0" smtClean="0">
                <a:solidFill>
                  <a:prstClr val="black"/>
                </a:solidFill>
                <a:latin typeface="Times New Roman" pitchFamily="18" charset="0"/>
                <a:cs typeface="Times New Roman" pitchFamily="18" charset="0"/>
              </a:rPr>
              <a:t>		The equation of the line which is perpendicular</a:t>
            </a:r>
          </a:p>
          <a:p>
            <a:pPr algn="just">
              <a:tabLst>
                <a:tab pos="350838" algn="l"/>
                <a:tab pos="566738" algn="l"/>
              </a:tabLst>
            </a:pPr>
            <a:r>
              <a:rPr lang="en-US" sz="2300" dirty="0" smtClean="0">
                <a:solidFill>
                  <a:prstClr val="black"/>
                </a:solidFill>
                <a:latin typeface="Times New Roman" pitchFamily="18" charset="0"/>
                <a:cs typeface="Times New Roman" pitchFamily="18" charset="0"/>
              </a:rPr>
              <a:t>		to </a:t>
            </a:r>
            <a:r>
              <a:rPr lang="en-US" sz="2300" i="1" dirty="0" smtClean="0">
                <a:solidFill>
                  <a:prstClr val="black"/>
                </a:solidFill>
                <a:latin typeface="Times New Roman" pitchFamily="18" charset="0"/>
                <a:cs typeface="Times New Roman" pitchFamily="18" charset="0"/>
              </a:rPr>
              <a:t>AB</a:t>
            </a:r>
            <a:r>
              <a:rPr lang="en-US" sz="2300" dirty="0" smtClean="0">
                <a:solidFill>
                  <a:prstClr val="black"/>
                </a:solidFill>
                <a:latin typeface="Times New Roman" pitchFamily="18" charset="0"/>
                <a:cs typeface="Times New Roman" pitchFamily="18" charset="0"/>
              </a:rPr>
              <a:t>, and passes through the origin is</a:t>
            </a:r>
            <a:endParaRPr lang="en-US" sz="2300" dirty="0">
              <a:solidFill>
                <a:srgbClr val="FF0000"/>
              </a:solidFill>
              <a:latin typeface="Times New Roman" pitchFamily="18" charset="0"/>
              <a:cs typeface="Times New Roman" pitchFamily="18" charset="0"/>
            </a:endParaRPr>
          </a:p>
        </p:txBody>
      </p:sp>
      <p:sp>
        <p:nvSpPr>
          <p:cNvPr id="10" name="TextBox 9"/>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4 Paper 2</a:t>
            </a:r>
          </a:p>
        </p:txBody>
      </p:sp>
    </p:spTree>
    <p:extLst>
      <p:ext uri="{BB962C8B-B14F-4D97-AF65-F5344CB8AC3E}">
        <p14:creationId xmlns:p14="http://schemas.microsoft.com/office/powerpoint/2010/main" xmlns="" val="2823155559"/>
      </p:ext>
    </p:extLst>
  </p:cSld>
  <p:clrMapOvr>
    <a:masterClrMapping/>
  </p:clrMapOvr>
  <p:transition spd="slow">
    <p:strips dir="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p:cTn id="7" dur="500" fill="hold"/>
                                        <p:tgtEl>
                                          <p:spTgt spid="5"/>
                                        </p:tgtEl>
                                        <p:attrNameLst>
                                          <p:attrName>ppt_w</p:attrName>
                                        </p:attrNameLst>
                                      </p:cBhvr>
                                      <p:tavLst>
                                        <p:tav tm="0">
                                          <p:val>
                                            <p:fltVal val="0"/>
                                          </p:val>
                                        </p:tav>
                                        <p:tav tm="100000">
                                          <p:val>
                                            <p:strVal val="#ppt_w"/>
                                          </p:val>
                                        </p:tav>
                                      </p:tavLst>
                                    </p:anim>
                                    <p:anim calcmode="lin" valueType="num">
                                      <p:cBhvr>
                                        <p:cTn id="8" dur="500" fill="hold"/>
                                        <p:tgtEl>
                                          <p:spTgt spid="5"/>
                                        </p:tgtEl>
                                        <p:attrNameLst>
                                          <p:attrName>ppt_h</p:attrName>
                                        </p:attrNameLst>
                                      </p:cBhvr>
                                      <p:tavLst>
                                        <p:tav tm="0">
                                          <p:val>
                                            <p:fltVal val="0"/>
                                          </p:val>
                                        </p:tav>
                                        <p:tav tm="100000">
                                          <p:val>
                                            <p:strVal val="#ppt_h"/>
                                          </p:val>
                                        </p:tav>
                                      </p:tavLst>
                                    </p:anim>
                                    <p:animEffect transition="in" filter="fade">
                                      <p:cBhvr>
                                        <p:cTn id="9" dur="500"/>
                                        <p:tgtEl>
                                          <p:spTgt spid="5"/>
                                        </p:tgtEl>
                                      </p:cBhvr>
                                    </p:animEffect>
                                  </p:childTnLst>
                                </p:cTn>
                              </p:par>
                              <p:par>
                                <p:cTn id="10" presetID="23" presetClass="entr" presetSubtype="16" fill="hold" grpId="0" nodeType="withEffect">
                                  <p:stCondLst>
                                    <p:cond delay="0"/>
                                  </p:stCondLst>
                                  <p:childTnLst>
                                    <p:set>
                                      <p:cBhvr>
                                        <p:cTn id="11" dur="1" fill="hold">
                                          <p:stCondLst>
                                            <p:cond delay="0"/>
                                          </p:stCondLst>
                                        </p:cTn>
                                        <p:tgtEl>
                                          <p:spTgt spid="7"/>
                                        </p:tgtEl>
                                        <p:attrNameLst>
                                          <p:attrName>style.visibility</p:attrName>
                                        </p:attrNameLst>
                                      </p:cBhvr>
                                      <p:to>
                                        <p:strVal val="visible"/>
                                      </p:to>
                                    </p:set>
                                    <p:anim calcmode="lin" valueType="num">
                                      <p:cBhvr>
                                        <p:cTn id="12" dur="500" fill="hold"/>
                                        <p:tgtEl>
                                          <p:spTgt spid="7"/>
                                        </p:tgtEl>
                                        <p:attrNameLst>
                                          <p:attrName>ppt_w</p:attrName>
                                        </p:attrNameLst>
                                      </p:cBhvr>
                                      <p:tavLst>
                                        <p:tav tm="0">
                                          <p:val>
                                            <p:fltVal val="0"/>
                                          </p:val>
                                        </p:tav>
                                        <p:tav tm="100000">
                                          <p:val>
                                            <p:strVal val="#ppt_w"/>
                                          </p:val>
                                        </p:tav>
                                      </p:tavLst>
                                    </p:anim>
                                    <p:anim calcmode="lin" valueType="num">
                                      <p:cBhvr>
                                        <p:cTn id="13" dur="500" fill="hold"/>
                                        <p:tgtEl>
                                          <p:spTgt spid="7"/>
                                        </p:tgtEl>
                                        <p:attrNameLst>
                                          <p:attrName>ppt_h</p:attrName>
                                        </p:attrNameLst>
                                      </p:cBhvr>
                                      <p:tavLst>
                                        <p:tav tm="0">
                                          <p:val>
                                            <p:fltVal val="0"/>
                                          </p:val>
                                        </p:tav>
                                        <p:tav tm="100000">
                                          <p:val>
                                            <p:strVal val="#ppt_h"/>
                                          </p:val>
                                        </p:tav>
                                      </p:tavLst>
                                    </p:anim>
                                  </p:childTnLst>
                                </p:cTn>
                              </p:par>
                              <p:par>
                                <p:cTn id="14" presetID="23" presetClass="entr" presetSubtype="16" fill="hold" grpId="0" nodeType="withEffect">
                                  <p:stCondLst>
                                    <p:cond delay="0"/>
                                  </p:stCondLst>
                                  <p:childTnLst>
                                    <p:set>
                                      <p:cBhvr>
                                        <p:cTn id="15" dur="1" fill="hold">
                                          <p:stCondLst>
                                            <p:cond delay="0"/>
                                          </p:stCondLst>
                                        </p:cTn>
                                        <p:tgtEl>
                                          <p:spTgt spid="8">
                                            <p:txEl>
                                              <p:pRg st="0" end="0"/>
                                            </p:txEl>
                                          </p:spTgt>
                                        </p:tgtEl>
                                        <p:attrNameLst>
                                          <p:attrName>style.visibility</p:attrName>
                                        </p:attrNameLst>
                                      </p:cBhvr>
                                      <p:to>
                                        <p:strVal val="visible"/>
                                      </p:to>
                                    </p:set>
                                    <p:anim calcmode="lin" valueType="num">
                                      <p:cBhvr>
                                        <p:cTn id="16" dur="500" fill="hold"/>
                                        <p:tgtEl>
                                          <p:spTgt spid="8">
                                            <p:txEl>
                                              <p:pRg st="0" end="0"/>
                                            </p:txEl>
                                          </p:spTgt>
                                        </p:tgtEl>
                                        <p:attrNameLst>
                                          <p:attrName>ppt_w</p:attrName>
                                        </p:attrNameLst>
                                      </p:cBhvr>
                                      <p:tavLst>
                                        <p:tav tm="0">
                                          <p:val>
                                            <p:fltVal val="0"/>
                                          </p:val>
                                        </p:tav>
                                        <p:tav tm="100000">
                                          <p:val>
                                            <p:strVal val="#ppt_w"/>
                                          </p:val>
                                        </p:tav>
                                      </p:tavLst>
                                    </p:anim>
                                    <p:anim calcmode="lin" valueType="num">
                                      <p:cBhvr>
                                        <p:cTn id="17" dur="500" fill="hold"/>
                                        <p:tgtEl>
                                          <p:spTgt spid="8">
                                            <p:txEl>
                                              <p:pRg st="0" end="0"/>
                                            </p:txEl>
                                          </p:spTgt>
                                        </p:tgtEl>
                                        <p:attrNameLst>
                                          <p:attrName>ppt_h</p:attrName>
                                        </p:attrNameLst>
                                      </p:cBhvr>
                                      <p:tavLst>
                                        <p:tav tm="0">
                                          <p:val>
                                            <p:fltVal val="0"/>
                                          </p:val>
                                        </p:tav>
                                        <p:tav tm="100000">
                                          <p:val>
                                            <p:strVal val="#ppt_h"/>
                                          </p:val>
                                        </p:tav>
                                      </p:tavLst>
                                    </p:anim>
                                  </p:childTnLst>
                                </p:cTn>
                              </p:par>
                              <p:par>
                                <p:cTn id="18" presetID="23" presetClass="entr" presetSubtype="16" fill="hold" grpId="0" nodeType="withEffect">
                                  <p:stCondLst>
                                    <p:cond delay="0"/>
                                  </p:stCondLst>
                                  <p:childTnLst>
                                    <p:set>
                                      <p:cBhvr>
                                        <p:cTn id="19" dur="1" fill="hold">
                                          <p:stCondLst>
                                            <p:cond delay="0"/>
                                          </p:stCondLst>
                                        </p:cTn>
                                        <p:tgtEl>
                                          <p:spTgt spid="8">
                                            <p:txEl>
                                              <p:pRg st="1" end="1"/>
                                            </p:txEl>
                                          </p:spTgt>
                                        </p:tgtEl>
                                        <p:attrNameLst>
                                          <p:attrName>style.visibility</p:attrName>
                                        </p:attrNameLst>
                                      </p:cBhvr>
                                      <p:to>
                                        <p:strVal val="visible"/>
                                      </p:to>
                                    </p:set>
                                    <p:anim calcmode="lin" valueType="num">
                                      <p:cBhvr>
                                        <p:cTn id="20" dur="500" fill="hold"/>
                                        <p:tgtEl>
                                          <p:spTgt spid="8">
                                            <p:txEl>
                                              <p:pRg st="1" end="1"/>
                                            </p:txEl>
                                          </p:spTgt>
                                        </p:tgtEl>
                                        <p:attrNameLst>
                                          <p:attrName>ppt_w</p:attrName>
                                        </p:attrNameLst>
                                      </p:cBhvr>
                                      <p:tavLst>
                                        <p:tav tm="0">
                                          <p:val>
                                            <p:fltVal val="0"/>
                                          </p:val>
                                        </p:tav>
                                        <p:tav tm="100000">
                                          <p:val>
                                            <p:strVal val="#ppt_w"/>
                                          </p:val>
                                        </p:tav>
                                      </p:tavLst>
                                    </p:anim>
                                    <p:anim calcmode="lin" valueType="num">
                                      <p:cBhvr>
                                        <p:cTn id="21" dur="500" fill="hold"/>
                                        <p:tgtEl>
                                          <p:spTgt spid="8">
                                            <p:txEl>
                                              <p:pRg st="1" end="1"/>
                                            </p:txEl>
                                          </p:spTgt>
                                        </p:tgtEl>
                                        <p:attrNameLst>
                                          <p:attrName>ppt_h</p:attrName>
                                        </p:attrNameLst>
                                      </p:cBhvr>
                                      <p:tavLst>
                                        <p:tav tm="0">
                                          <p:val>
                                            <p:fltVal val="0"/>
                                          </p:val>
                                        </p:tav>
                                        <p:tav tm="100000">
                                          <p:val>
                                            <p:strVal val="#ppt_h"/>
                                          </p:val>
                                        </p:tav>
                                      </p:tavLst>
                                    </p:anim>
                                  </p:childTnLst>
                                </p:cTn>
                              </p:par>
                              <p:par>
                                <p:cTn id="22" presetID="23" presetClass="entr" presetSubtype="16" fill="hold" grpId="0" nodeType="withEffect">
                                  <p:stCondLst>
                                    <p:cond delay="0"/>
                                  </p:stCondLst>
                                  <p:childTnLst>
                                    <p:set>
                                      <p:cBhvr>
                                        <p:cTn id="23" dur="1" fill="hold">
                                          <p:stCondLst>
                                            <p:cond delay="0"/>
                                          </p:stCondLst>
                                        </p:cTn>
                                        <p:tgtEl>
                                          <p:spTgt spid="8">
                                            <p:txEl>
                                              <p:pRg st="2" end="2"/>
                                            </p:txEl>
                                          </p:spTgt>
                                        </p:tgtEl>
                                        <p:attrNameLst>
                                          <p:attrName>style.visibility</p:attrName>
                                        </p:attrNameLst>
                                      </p:cBhvr>
                                      <p:to>
                                        <p:strVal val="visible"/>
                                      </p:to>
                                    </p:set>
                                    <p:anim calcmode="lin" valueType="num">
                                      <p:cBhvr>
                                        <p:cTn id="24" dur="500" fill="hold"/>
                                        <p:tgtEl>
                                          <p:spTgt spid="8">
                                            <p:txEl>
                                              <p:pRg st="2" end="2"/>
                                            </p:txEl>
                                          </p:spTgt>
                                        </p:tgtEl>
                                        <p:attrNameLst>
                                          <p:attrName>ppt_w</p:attrName>
                                        </p:attrNameLst>
                                      </p:cBhvr>
                                      <p:tavLst>
                                        <p:tav tm="0">
                                          <p:val>
                                            <p:fltVal val="0"/>
                                          </p:val>
                                        </p:tav>
                                        <p:tav tm="100000">
                                          <p:val>
                                            <p:strVal val="#ppt_w"/>
                                          </p:val>
                                        </p:tav>
                                      </p:tavLst>
                                    </p:anim>
                                    <p:anim calcmode="lin" valueType="num">
                                      <p:cBhvr>
                                        <p:cTn id="25" dur="500" fill="hold"/>
                                        <p:tgtEl>
                                          <p:spTgt spid="8">
                                            <p:txEl>
                                              <p:pRg st="2" end="2"/>
                                            </p:txEl>
                                          </p:spTgt>
                                        </p:tgtEl>
                                        <p:attrNameLst>
                                          <p:attrName>ppt_h</p:attrName>
                                        </p:attrNameLst>
                                      </p:cBhvr>
                                      <p:tavLst>
                                        <p:tav tm="0">
                                          <p:val>
                                            <p:fltVal val="0"/>
                                          </p:val>
                                        </p:tav>
                                        <p:tav tm="100000">
                                          <p:val>
                                            <p:strVal val="#ppt_h"/>
                                          </p:val>
                                        </p:tav>
                                      </p:tavLst>
                                    </p:anim>
                                  </p:childTnLst>
                                </p:cTn>
                              </p:par>
                              <p:par>
                                <p:cTn id="26" presetID="23" presetClass="entr" presetSubtype="16" fill="hold" grpId="0" nodeType="withEffect">
                                  <p:stCondLst>
                                    <p:cond delay="0"/>
                                  </p:stCondLst>
                                  <p:childTnLst>
                                    <p:set>
                                      <p:cBhvr>
                                        <p:cTn id="27" dur="1" fill="hold">
                                          <p:stCondLst>
                                            <p:cond delay="0"/>
                                          </p:stCondLst>
                                        </p:cTn>
                                        <p:tgtEl>
                                          <p:spTgt spid="8">
                                            <p:txEl>
                                              <p:pRg st="3" end="3"/>
                                            </p:txEl>
                                          </p:spTgt>
                                        </p:tgtEl>
                                        <p:attrNameLst>
                                          <p:attrName>style.visibility</p:attrName>
                                        </p:attrNameLst>
                                      </p:cBhvr>
                                      <p:to>
                                        <p:strVal val="visible"/>
                                      </p:to>
                                    </p:set>
                                    <p:anim calcmode="lin" valueType="num">
                                      <p:cBhvr>
                                        <p:cTn id="28" dur="500" fill="hold"/>
                                        <p:tgtEl>
                                          <p:spTgt spid="8">
                                            <p:txEl>
                                              <p:pRg st="3" end="3"/>
                                            </p:txEl>
                                          </p:spTgt>
                                        </p:tgtEl>
                                        <p:attrNameLst>
                                          <p:attrName>ppt_w</p:attrName>
                                        </p:attrNameLst>
                                      </p:cBhvr>
                                      <p:tavLst>
                                        <p:tav tm="0">
                                          <p:val>
                                            <p:fltVal val="0"/>
                                          </p:val>
                                        </p:tav>
                                        <p:tav tm="100000">
                                          <p:val>
                                            <p:strVal val="#ppt_w"/>
                                          </p:val>
                                        </p:tav>
                                      </p:tavLst>
                                    </p:anim>
                                    <p:anim calcmode="lin" valueType="num">
                                      <p:cBhvr>
                                        <p:cTn id="29" dur="500" fill="hold"/>
                                        <p:tgtEl>
                                          <p:spTgt spid="8">
                                            <p:txEl>
                                              <p:pRg st="3" end="3"/>
                                            </p:txEl>
                                          </p:spTgt>
                                        </p:tgtEl>
                                        <p:attrNameLst>
                                          <p:attrName>ppt_h</p:attrName>
                                        </p:attrNameLst>
                                      </p:cBhvr>
                                      <p:tavLst>
                                        <p:tav tm="0">
                                          <p:val>
                                            <p:fltVal val="0"/>
                                          </p:val>
                                        </p:tav>
                                        <p:tav tm="100000">
                                          <p:val>
                                            <p:strVal val="#ppt_h"/>
                                          </p:val>
                                        </p:tav>
                                      </p:tavLst>
                                    </p:anim>
                                  </p:childTnLst>
                                </p:cTn>
                              </p:par>
                              <p:par>
                                <p:cTn id="30" presetID="23" presetClass="entr" presetSubtype="16" fill="hold" grpId="0" nodeType="withEffect">
                                  <p:stCondLst>
                                    <p:cond delay="0"/>
                                  </p:stCondLst>
                                  <p:childTnLst>
                                    <p:set>
                                      <p:cBhvr>
                                        <p:cTn id="31" dur="1" fill="hold">
                                          <p:stCondLst>
                                            <p:cond delay="0"/>
                                          </p:stCondLst>
                                        </p:cTn>
                                        <p:tgtEl>
                                          <p:spTgt spid="11"/>
                                        </p:tgtEl>
                                        <p:attrNameLst>
                                          <p:attrName>style.visibility</p:attrName>
                                        </p:attrNameLst>
                                      </p:cBhvr>
                                      <p:to>
                                        <p:strVal val="visible"/>
                                      </p:to>
                                    </p:set>
                                    <p:anim calcmode="lin" valueType="num">
                                      <p:cBhvr>
                                        <p:cTn id="32" dur="500" fill="hold"/>
                                        <p:tgtEl>
                                          <p:spTgt spid="11"/>
                                        </p:tgtEl>
                                        <p:attrNameLst>
                                          <p:attrName>ppt_w</p:attrName>
                                        </p:attrNameLst>
                                      </p:cBhvr>
                                      <p:tavLst>
                                        <p:tav tm="0">
                                          <p:val>
                                            <p:fltVal val="0"/>
                                          </p:val>
                                        </p:tav>
                                        <p:tav tm="100000">
                                          <p:val>
                                            <p:strVal val="#ppt_w"/>
                                          </p:val>
                                        </p:tav>
                                      </p:tavLst>
                                    </p:anim>
                                    <p:anim calcmode="lin" valueType="num">
                                      <p:cBhvr>
                                        <p:cTn id="33" dur="500" fill="hold"/>
                                        <p:tgtEl>
                                          <p:spTgt spid="11"/>
                                        </p:tgtEl>
                                        <p:attrNameLst>
                                          <p:attrName>ppt_h</p:attrName>
                                        </p:attrNameLst>
                                      </p:cBhvr>
                                      <p:tavLst>
                                        <p:tav tm="0">
                                          <p:val>
                                            <p:fltVal val="0"/>
                                          </p:val>
                                        </p:tav>
                                        <p:tav tm="100000">
                                          <p:val>
                                            <p:strVal val="#ppt_h"/>
                                          </p:val>
                                        </p:tav>
                                      </p:tavLst>
                                    </p:anim>
                                  </p:childTnLst>
                                </p:cTn>
                              </p:par>
                              <p:par>
                                <p:cTn id="34" presetID="23" presetClass="entr" presetSubtype="16" fill="hold" grpId="0" nodeType="withEffect">
                                  <p:stCondLst>
                                    <p:cond delay="0"/>
                                  </p:stCondLst>
                                  <p:childTnLst>
                                    <p:set>
                                      <p:cBhvr>
                                        <p:cTn id="35" dur="1" fill="hold">
                                          <p:stCondLst>
                                            <p:cond delay="0"/>
                                          </p:stCondLst>
                                        </p:cTn>
                                        <p:tgtEl>
                                          <p:spTgt spid="9">
                                            <p:txEl>
                                              <p:pRg st="0" end="0"/>
                                            </p:txEl>
                                          </p:spTgt>
                                        </p:tgtEl>
                                        <p:attrNameLst>
                                          <p:attrName>style.visibility</p:attrName>
                                        </p:attrNameLst>
                                      </p:cBhvr>
                                      <p:to>
                                        <p:strVal val="visible"/>
                                      </p:to>
                                    </p:set>
                                    <p:anim calcmode="lin" valueType="num">
                                      <p:cBhvr>
                                        <p:cTn id="36" dur="500" fill="hold"/>
                                        <p:tgtEl>
                                          <p:spTgt spid="9">
                                            <p:txEl>
                                              <p:pRg st="0" end="0"/>
                                            </p:txEl>
                                          </p:spTgt>
                                        </p:tgtEl>
                                        <p:attrNameLst>
                                          <p:attrName>ppt_w</p:attrName>
                                        </p:attrNameLst>
                                      </p:cBhvr>
                                      <p:tavLst>
                                        <p:tav tm="0">
                                          <p:val>
                                            <p:fltVal val="0"/>
                                          </p:val>
                                        </p:tav>
                                        <p:tav tm="100000">
                                          <p:val>
                                            <p:strVal val="#ppt_w"/>
                                          </p:val>
                                        </p:tav>
                                      </p:tavLst>
                                    </p:anim>
                                    <p:anim calcmode="lin" valueType="num">
                                      <p:cBhvr>
                                        <p:cTn id="37" dur="500" fill="hold"/>
                                        <p:tgtEl>
                                          <p:spTgt spid="9">
                                            <p:txEl>
                                              <p:pRg st="0" end="0"/>
                                            </p:txEl>
                                          </p:spTgt>
                                        </p:tgtEl>
                                        <p:attrNameLst>
                                          <p:attrName>ppt_h</p:attrName>
                                        </p:attrNameLst>
                                      </p:cBhvr>
                                      <p:tavLst>
                                        <p:tav tm="0">
                                          <p:val>
                                            <p:fltVal val="0"/>
                                          </p:val>
                                        </p:tav>
                                        <p:tav tm="100000">
                                          <p:val>
                                            <p:strVal val="#ppt_h"/>
                                          </p:val>
                                        </p:tav>
                                      </p:tavLst>
                                    </p:anim>
                                  </p:childTnLst>
                                </p:cTn>
                              </p:par>
                              <p:par>
                                <p:cTn id="38" presetID="23" presetClass="entr" presetSubtype="16" fill="hold" grpId="0" nodeType="withEffect">
                                  <p:stCondLst>
                                    <p:cond delay="0"/>
                                  </p:stCondLst>
                                  <p:childTnLst>
                                    <p:set>
                                      <p:cBhvr>
                                        <p:cTn id="39" dur="1" fill="hold">
                                          <p:stCondLst>
                                            <p:cond delay="0"/>
                                          </p:stCondLst>
                                        </p:cTn>
                                        <p:tgtEl>
                                          <p:spTgt spid="9">
                                            <p:txEl>
                                              <p:pRg st="1" end="1"/>
                                            </p:txEl>
                                          </p:spTgt>
                                        </p:tgtEl>
                                        <p:attrNameLst>
                                          <p:attrName>style.visibility</p:attrName>
                                        </p:attrNameLst>
                                      </p:cBhvr>
                                      <p:to>
                                        <p:strVal val="visible"/>
                                      </p:to>
                                    </p:set>
                                    <p:anim calcmode="lin" valueType="num">
                                      <p:cBhvr>
                                        <p:cTn id="40" dur="500" fill="hold"/>
                                        <p:tgtEl>
                                          <p:spTgt spid="9">
                                            <p:txEl>
                                              <p:pRg st="1" end="1"/>
                                            </p:txEl>
                                          </p:spTgt>
                                        </p:tgtEl>
                                        <p:attrNameLst>
                                          <p:attrName>ppt_w</p:attrName>
                                        </p:attrNameLst>
                                      </p:cBhvr>
                                      <p:tavLst>
                                        <p:tav tm="0">
                                          <p:val>
                                            <p:fltVal val="0"/>
                                          </p:val>
                                        </p:tav>
                                        <p:tav tm="100000">
                                          <p:val>
                                            <p:strVal val="#ppt_w"/>
                                          </p:val>
                                        </p:tav>
                                      </p:tavLst>
                                    </p:anim>
                                    <p:anim calcmode="lin" valueType="num">
                                      <p:cBhvr>
                                        <p:cTn id="41" dur="500" fill="hold"/>
                                        <p:tgtEl>
                                          <p:spTgt spid="9">
                                            <p:txEl>
                                              <p:pRg st="1" end="1"/>
                                            </p:txEl>
                                          </p:spTgt>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7" grpId="0"/>
      <p:bldP spid="8" grpId="0" build="p"/>
      <p:bldP spid="9" grpId="0" build="p"/>
      <p:bldP spid="11" grpId="0"/>
    </p:bldLst>
  </p:timing>
</p:sld>
</file>

<file path=ppt/slides/slide8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5"/>
          <p:cNvSpPr/>
          <p:nvPr/>
        </p:nvSpPr>
        <p:spPr>
          <a:xfrm>
            <a:off x="5647765" y="6340748"/>
            <a:ext cx="1200281" cy="369332"/>
          </a:xfrm>
          <a:prstGeom prst="rect">
            <a:avLst/>
          </a:prstGeom>
        </p:spPr>
        <p:txBody>
          <a:bodyPr wrap="square" anchor="t" anchorCtr="1">
            <a:spAutoFit/>
          </a:bodyPr>
          <a:lstStyle/>
          <a:p>
            <a:pPr indent="-4800600" algn="r"/>
            <a:r>
              <a:rPr lang="en-US" dirty="0" smtClean="0">
                <a:solidFill>
                  <a:prstClr val="black"/>
                </a:solidFill>
                <a:latin typeface="Times New Roman" pitchFamily="18" charset="0"/>
                <a:cs typeface="Times New Roman" pitchFamily="18" charset="0"/>
              </a:rPr>
              <a:t>(2 </a:t>
            </a:r>
            <a:r>
              <a:rPr lang="en-US" dirty="0">
                <a:solidFill>
                  <a:prstClr val="black"/>
                </a:solidFill>
                <a:latin typeface="Times New Roman" pitchFamily="18" charset="0"/>
                <a:cs typeface="Times New Roman" pitchFamily="18" charset="0"/>
              </a:rPr>
              <a:t>marks)</a:t>
            </a:r>
          </a:p>
        </p:txBody>
      </p:sp>
      <p:sp>
        <p:nvSpPr>
          <p:cNvPr id="7" name="TextBox 6"/>
          <p:cNvSpPr txBox="1"/>
          <p:nvPr/>
        </p:nvSpPr>
        <p:spPr>
          <a:xfrm>
            <a:off x="635358" y="2476381"/>
            <a:ext cx="6096000" cy="800219"/>
          </a:xfrm>
          <a:prstGeom prst="rect">
            <a:avLst/>
          </a:prstGeom>
          <a:noFill/>
        </p:spPr>
        <p:txBody>
          <a:bodyPr wrap="square" rtlCol="0">
            <a:spAutoFit/>
          </a:bodyPr>
          <a:lstStyle/>
          <a:p>
            <a:pPr>
              <a:tabLst>
                <a:tab pos="228600" algn="l"/>
              </a:tabLst>
            </a:pPr>
            <a:r>
              <a:rPr lang="en-US" sz="2300" b="1" dirty="0" smtClean="0">
                <a:solidFill>
                  <a:prstClr val="black"/>
                </a:solidFill>
                <a:latin typeface="Times New Roman" pitchFamily="18" charset="0"/>
                <a:cs typeface="Times New Roman" pitchFamily="18" charset="0"/>
              </a:rPr>
              <a:t>10.   </a:t>
            </a:r>
            <a:r>
              <a:rPr lang="en-US" sz="2300" dirty="0" smtClean="0">
                <a:latin typeface="Times New Roman" pitchFamily="18" charset="0"/>
              </a:rPr>
              <a:t>The histogram below shows the ages of the</a:t>
            </a:r>
            <a:br>
              <a:rPr lang="en-US" sz="2300" dirty="0" smtClean="0">
                <a:latin typeface="Times New Roman" pitchFamily="18" charset="0"/>
              </a:rPr>
            </a:br>
            <a:r>
              <a:rPr lang="en-US" sz="2300" dirty="0" smtClean="0">
                <a:latin typeface="Times New Roman" pitchFamily="18" charset="0"/>
              </a:rPr>
              <a:t>        students in an Internet Café.</a:t>
            </a:r>
            <a:endParaRPr lang="en-US" sz="2300" dirty="0" smtClean="0">
              <a:solidFill>
                <a:srgbClr val="FF0000"/>
              </a:solidFill>
              <a:latin typeface="Times New Roman" pitchFamily="18" charset="0"/>
            </a:endParaRPr>
          </a:p>
        </p:txBody>
      </p:sp>
      <p:pic>
        <p:nvPicPr>
          <p:cNvPr id="8" name="Picture 2" descr="\\172.16.2.26\Conver\CARRIBEAN\MATHEMATICS_VOL-1_PPT_DESIGN\Incoming\Volume_01\Equations\Revision_Exam_4_Paper_2\f02-27.tiff"/>
          <p:cNvPicPr>
            <a:picLocks noChangeAspect="1" noChangeArrowheads="1"/>
          </p:cNvPicPr>
          <p:nvPr/>
        </p:nvPicPr>
        <p:blipFill>
          <a:blip r:embed="rId2" cstate="print"/>
          <a:srcRect/>
          <a:stretch>
            <a:fillRect/>
          </a:stretch>
        </p:blipFill>
        <p:spPr bwMode="auto">
          <a:xfrm>
            <a:off x="5503814" y="3276600"/>
            <a:ext cx="2954386" cy="2514600"/>
          </a:xfrm>
          <a:prstGeom prst="rect">
            <a:avLst/>
          </a:prstGeom>
          <a:noFill/>
        </p:spPr>
      </p:pic>
      <p:sp>
        <p:nvSpPr>
          <p:cNvPr id="5" name="TextBox 4"/>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4 Paper 2</a:t>
            </a:r>
          </a:p>
        </p:txBody>
      </p:sp>
      <p:sp>
        <p:nvSpPr>
          <p:cNvPr id="9" name="TextBox 8"/>
          <p:cNvSpPr txBox="1"/>
          <p:nvPr/>
        </p:nvSpPr>
        <p:spPr>
          <a:xfrm>
            <a:off x="635358" y="3276600"/>
            <a:ext cx="4393842" cy="1508105"/>
          </a:xfrm>
          <a:prstGeom prst="rect">
            <a:avLst/>
          </a:prstGeom>
          <a:noFill/>
        </p:spPr>
        <p:txBody>
          <a:bodyPr wrap="square" rtlCol="0">
            <a:spAutoFit/>
          </a:bodyPr>
          <a:lstStyle/>
          <a:p>
            <a:r>
              <a:rPr lang="en-US" sz="2300" b="1" dirty="0" smtClean="0">
                <a:solidFill>
                  <a:prstClr val="black"/>
                </a:solidFill>
                <a:latin typeface="Times New Roman" pitchFamily="18" charset="0"/>
                <a:cs typeface="Times New Roman" pitchFamily="18" charset="0"/>
              </a:rPr>
              <a:t>        </a:t>
            </a:r>
            <a:r>
              <a:rPr lang="en-US" sz="2300" dirty="0" smtClean="0">
                <a:solidFill>
                  <a:prstClr val="black"/>
                </a:solidFill>
                <a:latin typeface="Times New Roman" pitchFamily="18" charset="0"/>
                <a:cs typeface="Times New Roman" pitchFamily="18" charset="0"/>
              </a:rPr>
              <a:t>(a)	 </a:t>
            </a:r>
            <a:r>
              <a:rPr lang="en-US" sz="2300" dirty="0" smtClean="0">
                <a:latin typeface="Times New Roman" pitchFamily="18" charset="0"/>
              </a:rPr>
              <a:t>Copy and complete the   	 frequency table below</a:t>
            </a:r>
            <a:br>
              <a:rPr lang="en-US" sz="2300" dirty="0" smtClean="0">
                <a:latin typeface="Times New Roman" pitchFamily="18" charset="0"/>
              </a:rPr>
            </a:br>
            <a:r>
              <a:rPr lang="en-US" sz="2300" dirty="0" smtClean="0">
                <a:latin typeface="Times New Roman" pitchFamily="18" charset="0"/>
              </a:rPr>
              <a:t>              to represent the data</a:t>
            </a:r>
            <a:br>
              <a:rPr lang="en-US" sz="2300" dirty="0" smtClean="0">
                <a:latin typeface="Times New Roman" pitchFamily="18" charset="0"/>
              </a:rPr>
            </a:br>
            <a:r>
              <a:rPr lang="en-US" sz="2300" dirty="0" smtClean="0">
                <a:latin typeface="Times New Roman" pitchFamily="18" charset="0"/>
              </a:rPr>
              <a:t>	 shown in the histogram.</a:t>
            </a:r>
            <a:endParaRPr lang="en-US" sz="2300" dirty="0" smtClean="0">
              <a:solidFill>
                <a:srgbClr val="FF0000"/>
              </a:solidFill>
              <a:latin typeface="Times New Roman" pitchFamily="18" charset="0"/>
            </a:endParaRPr>
          </a:p>
        </p:txBody>
      </p:sp>
      <p:sp>
        <p:nvSpPr>
          <p:cNvPr id="10" name="Notched Right Arrow 9"/>
          <p:cNvSpPr/>
          <p:nvPr/>
        </p:nvSpPr>
        <p:spPr>
          <a:xfrm>
            <a:off x="7010400" y="6019800"/>
            <a:ext cx="1934715" cy="685800"/>
          </a:xfrm>
          <a:prstGeom prst="notchedRightArrow">
            <a:avLst/>
          </a:prstGeom>
          <a:blipFill>
            <a:blip r:embed="rId3" cstate="prin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ANSWER</a:t>
            </a:r>
            <a:endParaRPr lang="en-US" sz="2000" b="1" dirty="0">
              <a:latin typeface="Times New Roman" pitchFamily="18" charset="0"/>
              <a:cs typeface="Times New Roman" pitchFamily="18" charset="0"/>
            </a:endParaRPr>
          </a:p>
        </p:txBody>
      </p:sp>
      <p:graphicFrame>
        <p:nvGraphicFramePr>
          <p:cNvPr id="11" name="Table 10"/>
          <p:cNvGraphicFramePr>
            <a:graphicFrameLocks noGrp="1"/>
          </p:cNvGraphicFramePr>
          <p:nvPr/>
        </p:nvGraphicFramePr>
        <p:xfrm>
          <a:off x="738351" y="5411724"/>
          <a:ext cx="4595649" cy="989076"/>
        </p:xfrm>
        <a:graphic>
          <a:graphicData uri="http://schemas.openxmlformats.org/drawingml/2006/table">
            <a:tbl>
              <a:tblPr/>
              <a:tblGrid>
                <a:gridCol w="1602662"/>
                <a:gridCol w="505572"/>
                <a:gridCol w="475237"/>
                <a:gridCol w="495461"/>
                <a:gridCol w="530371"/>
                <a:gridCol w="500997"/>
                <a:gridCol w="485349"/>
              </a:tblGrid>
              <a:tr h="441019">
                <a:tc>
                  <a:txBody>
                    <a:bodyPr/>
                    <a:lstStyle/>
                    <a:p>
                      <a:pPr marL="0" marR="0">
                        <a:lnSpc>
                          <a:spcPct val="115000"/>
                        </a:lnSpc>
                        <a:spcBef>
                          <a:spcPts val="0"/>
                        </a:spcBef>
                        <a:spcAft>
                          <a:spcPts val="0"/>
                        </a:spcAft>
                      </a:pPr>
                      <a:r>
                        <a:rPr lang="en-US" sz="2300" kern="1200" baseline="0" dirty="0">
                          <a:solidFill>
                            <a:srgbClr val="000000"/>
                          </a:solidFill>
                          <a:latin typeface="Times New Roman" pitchFamily="18" charset="0"/>
                          <a:ea typeface="Times New Roman"/>
                        </a:rPr>
                        <a:t>Age (years)</a:t>
                      </a:r>
                      <a:endParaRPr lang="en-US" sz="2300" baseline="0" dirty="0">
                        <a:latin typeface="Times New Roman" pitchFamily="18" charset="0"/>
                        <a:ea typeface="Times New Roman"/>
                      </a:endParaRPr>
                    </a:p>
                  </a:txBody>
                  <a:tcPr>
                    <a:lnL w="12700" cap="flat" cmpd="sng" algn="ctr">
                      <a:solidFill>
                        <a:srgbClr val="FF0000"/>
                      </a:solidFill>
                      <a:prstDash val="solid"/>
                      <a:round/>
                      <a:headEnd type="none" w="med" len="med"/>
                      <a:tailEnd type="none" w="med" len="med"/>
                    </a:lnL>
                    <a:lnR w="12700" cap="flat" cmpd="sng" algn="ctr">
                      <a:solidFill>
                        <a:srgbClr val="FF0000"/>
                      </a:solidFill>
                      <a:prstDash val="solid"/>
                      <a:round/>
                      <a:headEnd type="none" w="med" len="med"/>
                      <a:tailEnd type="none" w="med" len="med"/>
                    </a:lnR>
                    <a:lnT w="12700" cap="flat" cmpd="sng" algn="ctr">
                      <a:solidFill>
                        <a:srgbClr val="FF0000"/>
                      </a:solidFill>
                      <a:prstDash val="solid"/>
                      <a:round/>
                      <a:headEnd type="none" w="med" len="med"/>
                      <a:tailEnd type="none" w="med" len="med"/>
                    </a:lnT>
                    <a:lnB w="12700" cap="flat" cmpd="sng" algn="ctr">
                      <a:solidFill>
                        <a:srgbClr val="FF0000"/>
                      </a:solidFill>
                      <a:prstDash val="solid"/>
                      <a:round/>
                      <a:headEnd type="none" w="med" len="med"/>
                      <a:tailEnd type="none" w="med" len="med"/>
                    </a:lnB>
                  </a:tcPr>
                </a:tc>
                <a:tc>
                  <a:txBody>
                    <a:bodyPr/>
                    <a:lstStyle/>
                    <a:p>
                      <a:pPr marL="0" marR="0">
                        <a:lnSpc>
                          <a:spcPct val="115000"/>
                        </a:lnSpc>
                        <a:spcBef>
                          <a:spcPts val="0"/>
                        </a:spcBef>
                        <a:spcAft>
                          <a:spcPts val="0"/>
                        </a:spcAft>
                      </a:pPr>
                      <a:r>
                        <a:rPr lang="en-US" sz="2300" kern="1200" baseline="0" dirty="0">
                          <a:solidFill>
                            <a:srgbClr val="000000"/>
                          </a:solidFill>
                          <a:latin typeface="Times New Roman" pitchFamily="18" charset="0"/>
                          <a:ea typeface="Times New Roman"/>
                        </a:rPr>
                        <a:t>12</a:t>
                      </a:r>
                      <a:endParaRPr lang="en-US" sz="2300" baseline="0" dirty="0">
                        <a:latin typeface="Times New Roman" pitchFamily="18" charset="0"/>
                        <a:ea typeface="Times New Roman"/>
                      </a:endParaRPr>
                    </a:p>
                  </a:txBody>
                  <a:tcPr>
                    <a:lnL w="12700" cap="flat" cmpd="sng" algn="ctr">
                      <a:solidFill>
                        <a:srgbClr val="FF0000"/>
                      </a:solidFill>
                      <a:prstDash val="solid"/>
                      <a:round/>
                      <a:headEnd type="none" w="med" len="med"/>
                      <a:tailEnd type="none" w="med" len="med"/>
                    </a:lnL>
                    <a:lnR w="12700" cap="flat" cmpd="sng" algn="ctr">
                      <a:solidFill>
                        <a:srgbClr val="FF0000"/>
                      </a:solidFill>
                      <a:prstDash val="solid"/>
                      <a:round/>
                      <a:headEnd type="none" w="med" len="med"/>
                      <a:tailEnd type="none" w="med" len="med"/>
                    </a:lnR>
                    <a:lnT w="12700" cap="flat" cmpd="sng" algn="ctr">
                      <a:solidFill>
                        <a:srgbClr val="FF0000"/>
                      </a:solidFill>
                      <a:prstDash val="solid"/>
                      <a:round/>
                      <a:headEnd type="none" w="med" len="med"/>
                      <a:tailEnd type="none" w="med" len="med"/>
                    </a:lnT>
                    <a:lnB w="12700" cap="flat" cmpd="sng" algn="ctr">
                      <a:solidFill>
                        <a:srgbClr val="FF0000"/>
                      </a:solidFill>
                      <a:prstDash val="solid"/>
                      <a:round/>
                      <a:headEnd type="none" w="med" len="med"/>
                      <a:tailEnd type="none" w="med" len="med"/>
                    </a:lnB>
                  </a:tcPr>
                </a:tc>
                <a:tc>
                  <a:txBody>
                    <a:bodyPr/>
                    <a:lstStyle/>
                    <a:p>
                      <a:pPr marL="0" marR="0">
                        <a:lnSpc>
                          <a:spcPct val="115000"/>
                        </a:lnSpc>
                        <a:spcBef>
                          <a:spcPts val="0"/>
                        </a:spcBef>
                        <a:spcAft>
                          <a:spcPts val="0"/>
                        </a:spcAft>
                      </a:pPr>
                      <a:r>
                        <a:rPr lang="en-US" sz="2300" kern="1200" baseline="0" dirty="0">
                          <a:solidFill>
                            <a:srgbClr val="000000"/>
                          </a:solidFill>
                          <a:latin typeface="Times New Roman" pitchFamily="18" charset="0"/>
                          <a:ea typeface="Times New Roman"/>
                        </a:rPr>
                        <a:t>13</a:t>
                      </a:r>
                      <a:endParaRPr lang="en-US" sz="2300" baseline="0" dirty="0">
                        <a:latin typeface="Times New Roman" pitchFamily="18" charset="0"/>
                        <a:ea typeface="Times New Roman"/>
                      </a:endParaRPr>
                    </a:p>
                  </a:txBody>
                  <a:tcPr>
                    <a:lnL w="12700" cap="flat" cmpd="sng" algn="ctr">
                      <a:solidFill>
                        <a:srgbClr val="FF0000"/>
                      </a:solidFill>
                      <a:prstDash val="solid"/>
                      <a:round/>
                      <a:headEnd type="none" w="med" len="med"/>
                      <a:tailEnd type="none" w="med" len="med"/>
                    </a:lnL>
                    <a:lnR w="12700" cap="flat" cmpd="sng" algn="ctr">
                      <a:solidFill>
                        <a:srgbClr val="FF0000"/>
                      </a:solidFill>
                      <a:prstDash val="solid"/>
                      <a:round/>
                      <a:headEnd type="none" w="med" len="med"/>
                      <a:tailEnd type="none" w="med" len="med"/>
                    </a:lnR>
                    <a:lnT w="12700" cap="flat" cmpd="sng" algn="ctr">
                      <a:solidFill>
                        <a:srgbClr val="FF0000"/>
                      </a:solidFill>
                      <a:prstDash val="solid"/>
                      <a:round/>
                      <a:headEnd type="none" w="med" len="med"/>
                      <a:tailEnd type="none" w="med" len="med"/>
                    </a:lnT>
                    <a:lnB w="12700" cap="flat" cmpd="sng" algn="ctr">
                      <a:solidFill>
                        <a:srgbClr val="FF0000"/>
                      </a:solidFill>
                      <a:prstDash val="solid"/>
                      <a:round/>
                      <a:headEnd type="none" w="med" len="med"/>
                      <a:tailEnd type="none" w="med" len="med"/>
                    </a:lnB>
                  </a:tcPr>
                </a:tc>
                <a:tc>
                  <a:txBody>
                    <a:bodyPr/>
                    <a:lstStyle/>
                    <a:p>
                      <a:pPr marL="0" marR="0">
                        <a:lnSpc>
                          <a:spcPct val="115000"/>
                        </a:lnSpc>
                        <a:spcBef>
                          <a:spcPts val="0"/>
                        </a:spcBef>
                        <a:spcAft>
                          <a:spcPts val="0"/>
                        </a:spcAft>
                      </a:pPr>
                      <a:r>
                        <a:rPr lang="en-US" sz="2300" kern="1200" baseline="0" dirty="0">
                          <a:solidFill>
                            <a:srgbClr val="000000"/>
                          </a:solidFill>
                          <a:latin typeface="Times New Roman" pitchFamily="18" charset="0"/>
                          <a:ea typeface="Times New Roman"/>
                        </a:rPr>
                        <a:t>14</a:t>
                      </a:r>
                      <a:endParaRPr lang="en-US" sz="2300" baseline="0" dirty="0">
                        <a:latin typeface="Times New Roman" pitchFamily="18" charset="0"/>
                        <a:ea typeface="Times New Roman"/>
                      </a:endParaRPr>
                    </a:p>
                  </a:txBody>
                  <a:tcPr>
                    <a:lnL w="12700" cap="flat" cmpd="sng" algn="ctr">
                      <a:solidFill>
                        <a:srgbClr val="FF0000"/>
                      </a:solidFill>
                      <a:prstDash val="solid"/>
                      <a:round/>
                      <a:headEnd type="none" w="med" len="med"/>
                      <a:tailEnd type="none" w="med" len="med"/>
                    </a:lnL>
                    <a:lnR w="12700" cap="flat" cmpd="sng" algn="ctr">
                      <a:solidFill>
                        <a:srgbClr val="FF0000"/>
                      </a:solidFill>
                      <a:prstDash val="solid"/>
                      <a:round/>
                      <a:headEnd type="none" w="med" len="med"/>
                      <a:tailEnd type="none" w="med" len="med"/>
                    </a:lnR>
                    <a:lnT w="12700" cap="flat" cmpd="sng" algn="ctr">
                      <a:solidFill>
                        <a:srgbClr val="FF0000"/>
                      </a:solidFill>
                      <a:prstDash val="solid"/>
                      <a:round/>
                      <a:headEnd type="none" w="med" len="med"/>
                      <a:tailEnd type="none" w="med" len="med"/>
                    </a:lnT>
                    <a:lnB w="12700" cap="flat" cmpd="sng" algn="ctr">
                      <a:solidFill>
                        <a:srgbClr val="FF0000"/>
                      </a:solidFill>
                      <a:prstDash val="solid"/>
                      <a:round/>
                      <a:headEnd type="none" w="med" len="med"/>
                      <a:tailEnd type="none" w="med" len="med"/>
                    </a:lnB>
                  </a:tcPr>
                </a:tc>
                <a:tc>
                  <a:txBody>
                    <a:bodyPr/>
                    <a:lstStyle/>
                    <a:p>
                      <a:pPr marL="0" marR="0">
                        <a:lnSpc>
                          <a:spcPct val="115000"/>
                        </a:lnSpc>
                        <a:spcBef>
                          <a:spcPts val="0"/>
                        </a:spcBef>
                        <a:spcAft>
                          <a:spcPts val="0"/>
                        </a:spcAft>
                      </a:pPr>
                      <a:r>
                        <a:rPr lang="en-US" sz="2300" kern="1200" baseline="0" dirty="0">
                          <a:solidFill>
                            <a:srgbClr val="000000"/>
                          </a:solidFill>
                          <a:latin typeface="Times New Roman" pitchFamily="18" charset="0"/>
                          <a:ea typeface="Times New Roman"/>
                        </a:rPr>
                        <a:t>15</a:t>
                      </a:r>
                      <a:endParaRPr lang="en-US" sz="2300" baseline="0" dirty="0">
                        <a:latin typeface="Times New Roman" pitchFamily="18" charset="0"/>
                        <a:ea typeface="Times New Roman"/>
                      </a:endParaRPr>
                    </a:p>
                  </a:txBody>
                  <a:tcPr>
                    <a:lnL w="12700" cap="flat" cmpd="sng" algn="ctr">
                      <a:solidFill>
                        <a:srgbClr val="FF0000"/>
                      </a:solidFill>
                      <a:prstDash val="solid"/>
                      <a:round/>
                      <a:headEnd type="none" w="med" len="med"/>
                      <a:tailEnd type="none" w="med" len="med"/>
                    </a:lnL>
                    <a:lnR w="12700" cap="flat" cmpd="sng" algn="ctr">
                      <a:solidFill>
                        <a:srgbClr val="FF0000"/>
                      </a:solidFill>
                      <a:prstDash val="solid"/>
                      <a:round/>
                      <a:headEnd type="none" w="med" len="med"/>
                      <a:tailEnd type="none" w="med" len="med"/>
                    </a:lnR>
                    <a:lnT w="12700" cap="flat" cmpd="sng" algn="ctr">
                      <a:solidFill>
                        <a:srgbClr val="FF0000"/>
                      </a:solidFill>
                      <a:prstDash val="solid"/>
                      <a:round/>
                      <a:headEnd type="none" w="med" len="med"/>
                      <a:tailEnd type="none" w="med" len="med"/>
                    </a:lnT>
                    <a:lnB w="12700" cap="flat" cmpd="sng" algn="ctr">
                      <a:solidFill>
                        <a:srgbClr val="FF0000"/>
                      </a:solidFill>
                      <a:prstDash val="solid"/>
                      <a:round/>
                      <a:headEnd type="none" w="med" len="med"/>
                      <a:tailEnd type="none" w="med" len="med"/>
                    </a:lnB>
                  </a:tcPr>
                </a:tc>
                <a:tc>
                  <a:txBody>
                    <a:bodyPr/>
                    <a:lstStyle/>
                    <a:p>
                      <a:pPr marL="0" marR="0">
                        <a:lnSpc>
                          <a:spcPct val="115000"/>
                        </a:lnSpc>
                        <a:spcBef>
                          <a:spcPts val="0"/>
                        </a:spcBef>
                        <a:spcAft>
                          <a:spcPts val="0"/>
                        </a:spcAft>
                      </a:pPr>
                      <a:r>
                        <a:rPr lang="en-US" sz="2300" kern="1200" baseline="0" dirty="0">
                          <a:solidFill>
                            <a:srgbClr val="000000"/>
                          </a:solidFill>
                          <a:latin typeface="Times New Roman" pitchFamily="18" charset="0"/>
                          <a:ea typeface="Times New Roman"/>
                        </a:rPr>
                        <a:t>16</a:t>
                      </a:r>
                      <a:endParaRPr lang="en-US" sz="2300" baseline="0" dirty="0">
                        <a:latin typeface="Times New Roman" pitchFamily="18" charset="0"/>
                        <a:ea typeface="Times New Roman"/>
                      </a:endParaRPr>
                    </a:p>
                  </a:txBody>
                  <a:tcPr>
                    <a:lnL w="12700" cap="flat" cmpd="sng" algn="ctr">
                      <a:solidFill>
                        <a:srgbClr val="FF0000"/>
                      </a:solidFill>
                      <a:prstDash val="solid"/>
                      <a:round/>
                      <a:headEnd type="none" w="med" len="med"/>
                      <a:tailEnd type="none" w="med" len="med"/>
                    </a:lnL>
                    <a:lnR w="12700" cap="flat" cmpd="sng" algn="ctr">
                      <a:solidFill>
                        <a:srgbClr val="FF0000"/>
                      </a:solidFill>
                      <a:prstDash val="solid"/>
                      <a:round/>
                      <a:headEnd type="none" w="med" len="med"/>
                      <a:tailEnd type="none" w="med" len="med"/>
                    </a:lnR>
                    <a:lnT w="12700" cap="flat" cmpd="sng" algn="ctr">
                      <a:solidFill>
                        <a:srgbClr val="FF0000"/>
                      </a:solidFill>
                      <a:prstDash val="solid"/>
                      <a:round/>
                      <a:headEnd type="none" w="med" len="med"/>
                      <a:tailEnd type="none" w="med" len="med"/>
                    </a:lnT>
                    <a:lnB w="12700" cap="flat" cmpd="sng" algn="ctr">
                      <a:solidFill>
                        <a:srgbClr val="FF0000"/>
                      </a:solidFill>
                      <a:prstDash val="solid"/>
                      <a:round/>
                      <a:headEnd type="none" w="med" len="med"/>
                      <a:tailEnd type="none" w="med" len="med"/>
                    </a:lnB>
                  </a:tcPr>
                </a:tc>
                <a:tc>
                  <a:txBody>
                    <a:bodyPr/>
                    <a:lstStyle/>
                    <a:p>
                      <a:pPr marL="0" marR="0">
                        <a:lnSpc>
                          <a:spcPct val="115000"/>
                        </a:lnSpc>
                        <a:spcBef>
                          <a:spcPts val="0"/>
                        </a:spcBef>
                        <a:spcAft>
                          <a:spcPts val="0"/>
                        </a:spcAft>
                      </a:pPr>
                      <a:r>
                        <a:rPr lang="en-US" sz="2300" kern="1200" baseline="0" dirty="0">
                          <a:solidFill>
                            <a:srgbClr val="000000"/>
                          </a:solidFill>
                          <a:latin typeface="Times New Roman" pitchFamily="18" charset="0"/>
                          <a:ea typeface="Times New Roman"/>
                        </a:rPr>
                        <a:t>17</a:t>
                      </a:r>
                      <a:endParaRPr lang="en-US" sz="2300" baseline="0" dirty="0">
                        <a:latin typeface="Times New Roman" pitchFamily="18" charset="0"/>
                        <a:ea typeface="Times New Roman"/>
                      </a:endParaRPr>
                    </a:p>
                  </a:txBody>
                  <a:tcPr>
                    <a:lnL w="12700" cap="flat" cmpd="sng" algn="ctr">
                      <a:solidFill>
                        <a:srgbClr val="FF0000"/>
                      </a:solidFill>
                      <a:prstDash val="solid"/>
                      <a:round/>
                      <a:headEnd type="none" w="med" len="med"/>
                      <a:tailEnd type="none" w="med" len="med"/>
                    </a:lnL>
                    <a:lnR w="12700" cap="flat" cmpd="sng" algn="ctr">
                      <a:solidFill>
                        <a:srgbClr val="FF0000"/>
                      </a:solidFill>
                      <a:prstDash val="solid"/>
                      <a:round/>
                      <a:headEnd type="none" w="med" len="med"/>
                      <a:tailEnd type="none" w="med" len="med"/>
                    </a:lnR>
                    <a:lnT w="12700" cap="flat" cmpd="sng" algn="ctr">
                      <a:solidFill>
                        <a:srgbClr val="FF0000"/>
                      </a:solidFill>
                      <a:prstDash val="solid"/>
                      <a:round/>
                      <a:headEnd type="none" w="med" len="med"/>
                      <a:tailEnd type="none" w="med" len="med"/>
                    </a:lnT>
                    <a:lnB w="12700" cap="flat" cmpd="sng" algn="ctr">
                      <a:solidFill>
                        <a:srgbClr val="FF0000"/>
                      </a:solidFill>
                      <a:prstDash val="solid"/>
                      <a:round/>
                      <a:headEnd type="none" w="med" len="med"/>
                      <a:tailEnd type="none" w="med" len="med"/>
                    </a:lnB>
                  </a:tcPr>
                </a:tc>
              </a:tr>
              <a:tr h="471857">
                <a:tc>
                  <a:txBody>
                    <a:bodyPr/>
                    <a:lstStyle/>
                    <a:p>
                      <a:pPr marL="0" marR="0">
                        <a:lnSpc>
                          <a:spcPct val="115000"/>
                        </a:lnSpc>
                        <a:spcBef>
                          <a:spcPts val="0"/>
                        </a:spcBef>
                        <a:spcAft>
                          <a:spcPts val="0"/>
                        </a:spcAft>
                      </a:pPr>
                      <a:r>
                        <a:rPr lang="en-US" sz="2300" kern="1200" baseline="0">
                          <a:solidFill>
                            <a:srgbClr val="000000"/>
                          </a:solidFill>
                          <a:latin typeface="Times New Roman" pitchFamily="18" charset="0"/>
                          <a:ea typeface="Times New Roman"/>
                        </a:rPr>
                        <a:t>Frequency</a:t>
                      </a:r>
                      <a:endParaRPr lang="en-US" sz="2300" baseline="0">
                        <a:latin typeface="Times New Roman" pitchFamily="18" charset="0"/>
                        <a:ea typeface="Times New Roman"/>
                      </a:endParaRPr>
                    </a:p>
                  </a:txBody>
                  <a:tcPr>
                    <a:lnL w="12700" cap="flat" cmpd="sng" algn="ctr">
                      <a:solidFill>
                        <a:srgbClr val="FF0000"/>
                      </a:solidFill>
                      <a:prstDash val="solid"/>
                      <a:round/>
                      <a:headEnd type="none" w="med" len="med"/>
                      <a:tailEnd type="none" w="med" len="med"/>
                    </a:lnL>
                    <a:lnR w="12700" cap="flat" cmpd="sng" algn="ctr">
                      <a:solidFill>
                        <a:srgbClr val="FF0000"/>
                      </a:solidFill>
                      <a:prstDash val="solid"/>
                      <a:round/>
                      <a:headEnd type="none" w="med" len="med"/>
                      <a:tailEnd type="none" w="med" len="med"/>
                    </a:lnR>
                    <a:lnT w="12700" cap="flat" cmpd="sng" algn="ctr">
                      <a:solidFill>
                        <a:srgbClr val="FF0000"/>
                      </a:solidFill>
                      <a:prstDash val="solid"/>
                      <a:round/>
                      <a:headEnd type="none" w="med" len="med"/>
                      <a:tailEnd type="none" w="med" len="med"/>
                    </a:lnT>
                    <a:lnB w="12700" cap="flat" cmpd="sng" algn="ctr">
                      <a:solidFill>
                        <a:srgbClr val="FF0000"/>
                      </a:solidFill>
                      <a:prstDash val="solid"/>
                      <a:round/>
                      <a:headEnd type="none" w="med" len="med"/>
                      <a:tailEnd type="none" w="med" len="med"/>
                    </a:lnB>
                  </a:tcPr>
                </a:tc>
                <a:tc>
                  <a:txBody>
                    <a:bodyPr/>
                    <a:lstStyle/>
                    <a:p>
                      <a:pPr marL="0" marR="0" algn="ctr">
                        <a:lnSpc>
                          <a:spcPct val="115000"/>
                        </a:lnSpc>
                        <a:spcBef>
                          <a:spcPts val="0"/>
                        </a:spcBef>
                        <a:spcAft>
                          <a:spcPts val="0"/>
                        </a:spcAft>
                      </a:pPr>
                      <a:r>
                        <a:rPr lang="en-US" sz="2300" kern="1200" baseline="0" dirty="0">
                          <a:solidFill>
                            <a:srgbClr val="000000"/>
                          </a:solidFill>
                          <a:latin typeface="Times New Roman" pitchFamily="18" charset="0"/>
                          <a:ea typeface="Times New Roman"/>
                        </a:rPr>
                        <a:t>6</a:t>
                      </a:r>
                      <a:endParaRPr lang="en-US" sz="2300" baseline="0" dirty="0">
                        <a:latin typeface="Times New Roman" pitchFamily="18" charset="0"/>
                        <a:ea typeface="Times New Roman"/>
                      </a:endParaRPr>
                    </a:p>
                  </a:txBody>
                  <a:tcPr>
                    <a:lnL w="12700" cap="flat" cmpd="sng" algn="ctr">
                      <a:solidFill>
                        <a:srgbClr val="FF0000"/>
                      </a:solidFill>
                      <a:prstDash val="solid"/>
                      <a:round/>
                      <a:headEnd type="none" w="med" len="med"/>
                      <a:tailEnd type="none" w="med" len="med"/>
                    </a:lnL>
                    <a:lnR w="12700" cap="flat" cmpd="sng" algn="ctr">
                      <a:solidFill>
                        <a:srgbClr val="FF0000"/>
                      </a:solidFill>
                      <a:prstDash val="solid"/>
                      <a:round/>
                      <a:headEnd type="none" w="med" len="med"/>
                      <a:tailEnd type="none" w="med" len="med"/>
                    </a:lnR>
                    <a:lnT w="12700" cap="flat" cmpd="sng" algn="ctr">
                      <a:solidFill>
                        <a:srgbClr val="FF0000"/>
                      </a:solidFill>
                      <a:prstDash val="solid"/>
                      <a:round/>
                      <a:headEnd type="none" w="med" len="med"/>
                      <a:tailEnd type="none" w="med" len="med"/>
                    </a:lnT>
                    <a:lnB w="12700" cap="flat" cmpd="sng" algn="ctr">
                      <a:solidFill>
                        <a:srgbClr val="FF0000"/>
                      </a:solidFill>
                      <a:prstDash val="solid"/>
                      <a:round/>
                      <a:headEnd type="none" w="med" len="med"/>
                      <a:tailEnd type="none" w="med" len="med"/>
                    </a:lnB>
                  </a:tcPr>
                </a:tc>
                <a:tc>
                  <a:txBody>
                    <a:bodyPr/>
                    <a:lstStyle/>
                    <a:p>
                      <a:pPr>
                        <a:lnSpc>
                          <a:spcPct val="115000"/>
                        </a:lnSpc>
                      </a:pPr>
                      <a:endParaRPr lang="en-US" sz="2300" baseline="0">
                        <a:latin typeface="Times New Roman" pitchFamily="18" charset="0"/>
                        <a:ea typeface="Times New Roman"/>
                      </a:endParaRPr>
                    </a:p>
                  </a:txBody>
                  <a:tcPr>
                    <a:lnL w="12700" cap="flat" cmpd="sng" algn="ctr">
                      <a:solidFill>
                        <a:srgbClr val="FF0000"/>
                      </a:solidFill>
                      <a:prstDash val="solid"/>
                      <a:round/>
                      <a:headEnd type="none" w="med" len="med"/>
                      <a:tailEnd type="none" w="med" len="med"/>
                    </a:lnL>
                    <a:lnR w="12700" cap="flat" cmpd="sng" algn="ctr">
                      <a:solidFill>
                        <a:srgbClr val="FF0000"/>
                      </a:solidFill>
                      <a:prstDash val="solid"/>
                      <a:round/>
                      <a:headEnd type="none" w="med" len="med"/>
                      <a:tailEnd type="none" w="med" len="med"/>
                    </a:lnR>
                    <a:lnT w="12700" cap="flat" cmpd="sng" algn="ctr">
                      <a:solidFill>
                        <a:srgbClr val="FF0000"/>
                      </a:solidFill>
                      <a:prstDash val="solid"/>
                      <a:round/>
                      <a:headEnd type="none" w="med" len="med"/>
                      <a:tailEnd type="none" w="med" len="med"/>
                    </a:lnT>
                    <a:lnB w="12700" cap="flat" cmpd="sng" algn="ctr">
                      <a:solidFill>
                        <a:srgbClr val="FF0000"/>
                      </a:solidFill>
                      <a:prstDash val="solid"/>
                      <a:round/>
                      <a:headEnd type="none" w="med" len="med"/>
                      <a:tailEnd type="none" w="med" len="med"/>
                    </a:lnB>
                  </a:tcPr>
                </a:tc>
                <a:tc>
                  <a:txBody>
                    <a:bodyPr/>
                    <a:lstStyle/>
                    <a:p>
                      <a:pPr marL="0" marR="0">
                        <a:lnSpc>
                          <a:spcPct val="115000"/>
                        </a:lnSpc>
                        <a:spcBef>
                          <a:spcPts val="0"/>
                        </a:spcBef>
                        <a:spcAft>
                          <a:spcPts val="0"/>
                        </a:spcAft>
                      </a:pPr>
                      <a:r>
                        <a:rPr lang="en-US" sz="2300" kern="1200" baseline="0">
                          <a:solidFill>
                            <a:srgbClr val="000000"/>
                          </a:solidFill>
                          <a:latin typeface="Times New Roman" pitchFamily="18" charset="0"/>
                          <a:ea typeface="Times New Roman"/>
                        </a:rPr>
                        <a:t>10</a:t>
                      </a:r>
                      <a:endParaRPr lang="en-US" sz="2300" baseline="0">
                        <a:latin typeface="Times New Roman" pitchFamily="18" charset="0"/>
                        <a:ea typeface="Times New Roman"/>
                      </a:endParaRPr>
                    </a:p>
                  </a:txBody>
                  <a:tcPr>
                    <a:lnL w="12700" cap="flat" cmpd="sng" algn="ctr">
                      <a:solidFill>
                        <a:srgbClr val="FF0000"/>
                      </a:solidFill>
                      <a:prstDash val="solid"/>
                      <a:round/>
                      <a:headEnd type="none" w="med" len="med"/>
                      <a:tailEnd type="none" w="med" len="med"/>
                    </a:lnL>
                    <a:lnR w="12700" cap="flat" cmpd="sng" algn="ctr">
                      <a:solidFill>
                        <a:srgbClr val="FF0000"/>
                      </a:solidFill>
                      <a:prstDash val="solid"/>
                      <a:round/>
                      <a:headEnd type="none" w="med" len="med"/>
                      <a:tailEnd type="none" w="med" len="med"/>
                    </a:lnR>
                    <a:lnT w="12700" cap="flat" cmpd="sng" algn="ctr">
                      <a:solidFill>
                        <a:srgbClr val="FF0000"/>
                      </a:solidFill>
                      <a:prstDash val="solid"/>
                      <a:round/>
                      <a:headEnd type="none" w="med" len="med"/>
                      <a:tailEnd type="none" w="med" len="med"/>
                    </a:lnT>
                    <a:lnB w="12700" cap="flat" cmpd="sng" algn="ctr">
                      <a:solidFill>
                        <a:srgbClr val="FF0000"/>
                      </a:solidFill>
                      <a:prstDash val="solid"/>
                      <a:round/>
                      <a:headEnd type="none" w="med" len="med"/>
                      <a:tailEnd type="none" w="med" len="med"/>
                    </a:lnB>
                  </a:tcPr>
                </a:tc>
                <a:tc>
                  <a:txBody>
                    <a:bodyPr/>
                    <a:lstStyle/>
                    <a:p>
                      <a:pPr marL="0" marR="0">
                        <a:lnSpc>
                          <a:spcPct val="115000"/>
                        </a:lnSpc>
                        <a:spcBef>
                          <a:spcPts val="0"/>
                        </a:spcBef>
                        <a:spcAft>
                          <a:spcPts val="0"/>
                        </a:spcAft>
                      </a:pPr>
                      <a:r>
                        <a:rPr lang="en-US" sz="2300" kern="1200" baseline="0" dirty="0">
                          <a:solidFill>
                            <a:srgbClr val="000000"/>
                          </a:solidFill>
                          <a:latin typeface="Times New Roman" pitchFamily="18" charset="0"/>
                          <a:ea typeface="Times New Roman"/>
                        </a:rPr>
                        <a:t>19</a:t>
                      </a:r>
                      <a:endParaRPr lang="en-US" sz="2300" baseline="0" dirty="0">
                        <a:latin typeface="Times New Roman" pitchFamily="18" charset="0"/>
                        <a:ea typeface="Times New Roman"/>
                      </a:endParaRPr>
                    </a:p>
                  </a:txBody>
                  <a:tcPr>
                    <a:lnL w="12700" cap="flat" cmpd="sng" algn="ctr">
                      <a:solidFill>
                        <a:srgbClr val="FF0000"/>
                      </a:solidFill>
                      <a:prstDash val="solid"/>
                      <a:round/>
                      <a:headEnd type="none" w="med" len="med"/>
                      <a:tailEnd type="none" w="med" len="med"/>
                    </a:lnL>
                    <a:lnR w="12700" cap="flat" cmpd="sng" algn="ctr">
                      <a:solidFill>
                        <a:srgbClr val="FF0000"/>
                      </a:solidFill>
                      <a:prstDash val="solid"/>
                      <a:round/>
                      <a:headEnd type="none" w="med" len="med"/>
                      <a:tailEnd type="none" w="med" len="med"/>
                    </a:lnR>
                    <a:lnT w="12700" cap="flat" cmpd="sng" algn="ctr">
                      <a:solidFill>
                        <a:srgbClr val="FF0000"/>
                      </a:solidFill>
                      <a:prstDash val="solid"/>
                      <a:round/>
                      <a:headEnd type="none" w="med" len="med"/>
                      <a:tailEnd type="none" w="med" len="med"/>
                    </a:lnT>
                    <a:lnB w="12700" cap="flat" cmpd="sng" algn="ctr">
                      <a:solidFill>
                        <a:srgbClr val="FF0000"/>
                      </a:solidFill>
                      <a:prstDash val="solid"/>
                      <a:round/>
                      <a:headEnd type="none" w="med" len="med"/>
                      <a:tailEnd type="none" w="med" len="med"/>
                    </a:lnB>
                  </a:tcPr>
                </a:tc>
                <a:tc>
                  <a:txBody>
                    <a:bodyPr/>
                    <a:lstStyle/>
                    <a:p>
                      <a:pPr>
                        <a:lnSpc>
                          <a:spcPct val="115000"/>
                        </a:lnSpc>
                      </a:pPr>
                      <a:endParaRPr lang="en-US" sz="2300" baseline="0">
                        <a:latin typeface="Times New Roman" pitchFamily="18" charset="0"/>
                        <a:ea typeface="Times New Roman"/>
                      </a:endParaRPr>
                    </a:p>
                  </a:txBody>
                  <a:tcPr>
                    <a:lnL w="12700" cap="flat" cmpd="sng" algn="ctr">
                      <a:solidFill>
                        <a:srgbClr val="FF0000"/>
                      </a:solidFill>
                      <a:prstDash val="solid"/>
                      <a:round/>
                      <a:headEnd type="none" w="med" len="med"/>
                      <a:tailEnd type="none" w="med" len="med"/>
                    </a:lnL>
                    <a:lnR w="12700" cap="flat" cmpd="sng" algn="ctr">
                      <a:solidFill>
                        <a:srgbClr val="FF0000"/>
                      </a:solidFill>
                      <a:prstDash val="solid"/>
                      <a:round/>
                      <a:headEnd type="none" w="med" len="med"/>
                      <a:tailEnd type="none" w="med" len="med"/>
                    </a:lnR>
                    <a:lnT w="12700" cap="flat" cmpd="sng" algn="ctr">
                      <a:solidFill>
                        <a:srgbClr val="FF0000"/>
                      </a:solidFill>
                      <a:prstDash val="solid"/>
                      <a:round/>
                      <a:headEnd type="none" w="med" len="med"/>
                      <a:tailEnd type="none" w="med" len="med"/>
                    </a:lnT>
                    <a:lnB w="12700" cap="flat" cmpd="sng" algn="ctr">
                      <a:solidFill>
                        <a:srgbClr val="FF0000"/>
                      </a:solidFill>
                      <a:prstDash val="solid"/>
                      <a:round/>
                      <a:headEnd type="none" w="med" len="med"/>
                      <a:tailEnd type="none" w="med" len="med"/>
                    </a:lnB>
                  </a:tcPr>
                </a:tc>
                <a:tc>
                  <a:txBody>
                    <a:bodyPr/>
                    <a:lstStyle/>
                    <a:p>
                      <a:pPr marL="0" marR="0" algn="ctr">
                        <a:lnSpc>
                          <a:spcPct val="115000"/>
                        </a:lnSpc>
                        <a:spcBef>
                          <a:spcPts val="0"/>
                        </a:spcBef>
                        <a:spcAft>
                          <a:spcPts val="0"/>
                        </a:spcAft>
                      </a:pPr>
                      <a:r>
                        <a:rPr lang="en-US" sz="2300" kern="1200" baseline="0" dirty="0">
                          <a:solidFill>
                            <a:srgbClr val="000000"/>
                          </a:solidFill>
                          <a:latin typeface="Times New Roman" pitchFamily="18" charset="0"/>
                          <a:ea typeface="Times New Roman"/>
                        </a:rPr>
                        <a:t>7</a:t>
                      </a:r>
                      <a:endParaRPr lang="en-US" sz="2300" baseline="0" dirty="0">
                        <a:latin typeface="Times New Roman" pitchFamily="18" charset="0"/>
                        <a:ea typeface="Times New Roman"/>
                      </a:endParaRPr>
                    </a:p>
                  </a:txBody>
                  <a:tcPr>
                    <a:lnL w="12700" cap="flat" cmpd="sng" algn="ctr">
                      <a:solidFill>
                        <a:srgbClr val="FF0000"/>
                      </a:solidFill>
                      <a:prstDash val="solid"/>
                      <a:round/>
                      <a:headEnd type="none" w="med" len="med"/>
                      <a:tailEnd type="none" w="med" len="med"/>
                    </a:lnL>
                    <a:lnR w="12700" cap="flat" cmpd="sng" algn="ctr">
                      <a:solidFill>
                        <a:srgbClr val="FF0000"/>
                      </a:solidFill>
                      <a:prstDash val="solid"/>
                      <a:round/>
                      <a:headEnd type="none" w="med" len="med"/>
                      <a:tailEnd type="none" w="med" len="med"/>
                    </a:lnR>
                    <a:lnT w="12700" cap="flat" cmpd="sng" algn="ctr">
                      <a:solidFill>
                        <a:srgbClr val="FF0000"/>
                      </a:solidFill>
                      <a:prstDash val="solid"/>
                      <a:round/>
                      <a:headEnd type="none" w="med" len="med"/>
                      <a:tailEnd type="none" w="med" len="med"/>
                    </a:lnT>
                    <a:lnB w="12700" cap="flat" cmpd="sng" algn="ctr">
                      <a:solidFill>
                        <a:srgbClr val="FF0000"/>
                      </a:solidFill>
                      <a:prstDash val="solid"/>
                      <a:round/>
                      <a:headEnd type="none" w="med" len="med"/>
                      <a:tailEnd type="none" w="med" len="med"/>
                    </a:lnB>
                  </a:tcPr>
                </a:tc>
              </a:tr>
            </a:tbl>
          </a:graphicData>
        </a:graphic>
      </p:graphicFrame>
    </p:spTree>
    <p:extLst>
      <p:ext uri="{BB962C8B-B14F-4D97-AF65-F5344CB8AC3E}">
        <p14:creationId xmlns:p14="http://schemas.microsoft.com/office/powerpoint/2010/main" xmlns="" val="2823155559"/>
      </p:ext>
    </p:extLst>
  </p:cSld>
  <p:clrMapOvr>
    <a:masterClrMapping/>
  </p:clrMapOvr>
  <p:transition spd="slow">
    <p:strips dir="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500" fill="hold"/>
                                        <p:tgtEl>
                                          <p:spTgt spid="6"/>
                                        </p:tgtEl>
                                        <p:attrNameLst>
                                          <p:attrName>ppt_w</p:attrName>
                                        </p:attrNameLst>
                                      </p:cBhvr>
                                      <p:tavLst>
                                        <p:tav tm="0">
                                          <p:val>
                                            <p:fltVal val="0"/>
                                          </p:val>
                                        </p:tav>
                                        <p:tav tm="100000">
                                          <p:val>
                                            <p:strVal val="#ppt_w"/>
                                          </p:val>
                                        </p:tav>
                                      </p:tavLst>
                                    </p:anim>
                                    <p:anim calcmode="lin" valueType="num">
                                      <p:cBhvr>
                                        <p:cTn id="8" dur="500" fill="hold"/>
                                        <p:tgtEl>
                                          <p:spTgt spid="6"/>
                                        </p:tgtEl>
                                        <p:attrNameLst>
                                          <p:attrName>ppt_h</p:attrName>
                                        </p:attrNameLst>
                                      </p:cBhvr>
                                      <p:tavLst>
                                        <p:tav tm="0">
                                          <p:val>
                                            <p:fltVal val="0"/>
                                          </p:val>
                                        </p:tav>
                                        <p:tav tm="100000">
                                          <p:val>
                                            <p:strVal val="#ppt_h"/>
                                          </p:val>
                                        </p:tav>
                                      </p:tavLst>
                                    </p:anim>
                                    <p:animEffect transition="in" filter="fade">
                                      <p:cBhvr>
                                        <p:cTn id="9" dur="500"/>
                                        <p:tgtEl>
                                          <p:spTgt spid="6"/>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7"/>
                                        </p:tgtEl>
                                        <p:attrNameLst>
                                          <p:attrName>style.visibility</p:attrName>
                                        </p:attrNameLst>
                                      </p:cBhvr>
                                      <p:to>
                                        <p:strVal val="visible"/>
                                      </p:to>
                                    </p:set>
                                    <p:anim calcmode="lin" valueType="num">
                                      <p:cBhvr>
                                        <p:cTn id="12" dur="500" fill="hold"/>
                                        <p:tgtEl>
                                          <p:spTgt spid="7"/>
                                        </p:tgtEl>
                                        <p:attrNameLst>
                                          <p:attrName>ppt_w</p:attrName>
                                        </p:attrNameLst>
                                      </p:cBhvr>
                                      <p:tavLst>
                                        <p:tav tm="0">
                                          <p:val>
                                            <p:fltVal val="0"/>
                                          </p:val>
                                        </p:tav>
                                        <p:tav tm="100000">
                                          <p:val>
                                            <p:strVal val="#ppt_w"/>
                                          </p:val>
                                        </p:tav>
                                      </p:tavLst>
                                    </p:anim>
                                    <p:anim calcmode="lin" valueType="num">
                                      <p:cBhvr>
                                        <p:cTn id="13" dur="500" fill="hold"/>
                                        <p:tgtEl>
                                          <p:spTgt spid="7"/>
                                        </p:tgtEl>
                                        <p:attrNameLst>
                                          <p:attrName>ppt_h</p:attrName>
                                        </p:attrNameLst>
                                      </p:cBhvr>
                                      <p:tavLst>
                                        <p:tav tm="0">
                                          <p:val>
                                            <p:fltVal val="0"/>
                                          </p:val>
                                        </p:tav>
                                        <p:tav tm="100000">
                                          <p:val>
                                            <p:strVal val="#ppt_h"/>
                                          </p:val>
                                        </p:tav>
                                      </p:tavLst>
                                    </p:anim>
                                    <p:animEffect transition="in" filter="fade">
                                      <p:cBhvr>
                                        <p:cTn id="14" dur="500"/>
                                        <p:tgtEl>
                                          <p:spTgt spid="7"/>
                                        </p:tgtEl>
                                      </p:cBhvr>
                                    </p:animEffect>
                                  </p:childTnLst>
                                </p:cTn>
                              </p:par>
                              <p:par>
                                <p:cTn id="15" presetID="23" presetClass="entr" presetSubtype="16" fill="hold" nodeType="withEffect">
                                  <p:stCondLst>
                                    <p:cond delay="0"/>
                                  </p:stCondLst>
                                  <p:childTnLst>
                                    <p:set>
                                      <p:cBhvr>
                                        <p:cTn id="16" dur="1" fill="hold">
                                          <p:stCondLst>
                                            <p:cond delay="0"/>
                                          </p:stCondLst>
                                        </p:cTn>
                                        <p:tgtEl>
                                          <p:spTgt spid="8"/>
                                        </p:tgtEl>
                                        <p:attrNameLst>
                                          <p:attrName>style.visibility</p:attrName>
                                        </p:attrNameLst>
                                      </p:cBhvr>
                                      <p:to>
                                        <p:strVal val="visible"/>
                                      </p:to>
                                    </p:set>
                                    <p:anim calcmode="lin" valueType="num">
                                      <p:cBhvr>
                                        <p:cTn id="17" dur="500" fill="hold"/>
                                        <p:tgtEl>
                                          <p:spTgt spid="8"/>
                                        </p:tgtEl>
                                        <p:attrNameLst>
                                          <p:attrName>ppt_w</p:attrName>
                                        </p:attrNameLst>
                                      </p:cBhvr>
                                      <p:tavLst>
                                        <p:tav tm="0">
                                          <p:val>
                                            <p:fltVal val="0"/>
                                          </p:val>
                                        </p:tav>
                                        <p:tav tm="100000">
                                          <p:val>
                                            <p:strVal val="#ppt_w"/>
                                          </p:val>
                                        </p:tav>
                                      </p:tavLst>
                                    </p:anim>
                                    <p:anim calcmode="lin" valueType="num">
                                      <p:cBhvr>
                                        <p:cTn id="18" dur="500" fill="hold"/>
                                        <p:tgtEl>
                                          <p:spTgt spid="8"/>
                                        </p:tgtEl>
                                        <p:attrNameLst>
                                          <p:attrName>ppt_h</p:attrName>
                                        </p:attrNameLst>
                                      </p:cBhvr>
                                      <p:tavLst>
                                        <p:tav tm="0">
                                          <p:val>
                                            <p:fltVal val="0"/>
                                          </p:val>
                                        </p:tav>
                                        <p:tav tm="100000">
                                          <p:val>
                                            <p:strVal val="#ppt_h"/>
                                          </p:val>
                                        </p:tav>
                                      </p:tavLst>
                                    </p:anim>
                                  </p:childTnLst>
                                </p:cTn>
                              </p:par>
                            </p:childTnLst>
                          </p:cTn>
                        </p:par>
                      </p:childTnLst>
                    </p:cTn>
                  </p:par>
                  <p:par>
                    <p:cTn id="19" fill="hold">
                      <p:stCondLst>
                        <p:cond delay="indefinite"/>
                      </p:stCondLst>
                      <p:childTnLst>
                        <p:par>
                          <p:cTn id="20" fill="hold">
                            <p:stCondLst>
                              <p:cond delay="0"/>
                            </p:stCondLst>
                            <p:childTnLst>
                              <p:par>
                                <p:cTn id="21" presetID="53" presetClass="entr" presetSubtype="16" fill="hold" grpId="0" nodeType="clickEffect">
                                  <p:stCondLst>
                                    <p:cond delay="0"/>
                                  </p:stCondLst>
                                  <p:childTnLst>
                                    <p:set>
                                      <p:cBhvr>
                                        <p:cTn id="22" dur="1" fill="hold">
                                          <p:stCondLst>
                                            <p:cond delay="0"/>
                                          </p:stCondLst>
                                        </p:cTn>
                                        <p:tgtEl>
                                          <p:spTgt spid="9"/>
                                        </p:tgtEl>
                                        <p:attrNameLst>
                                          <p:attrName>style.visibility</p:attrName>
                                        </p:attrNameLst>
                                      </p:cBhvr>
                                      <p:to>
                                        <p:strVal val="visible"/>
                                      </p:to>
                                    </p:set>
                                    <p:anim calcmode="lin" valueType="num">
                                      <p:cBhvr>
                                        <p:cTn id="23" dur="500" fill="hold"/>
                                        <p:tgtEl>
                                          <p:spTgt spid="9"/>
                                        </p:tgtEl>
                                        <p:attrNameLst>
                                          <p:attrName>ppt_w</p:attrName>
                                        </p:attrNameLst>
                                      </p:cBhvr>
                                      <p:tavLst>
                                        <p:tav tm="0">
                                          <p:val>
                                            <p:fltVal val="0"/>
                                          </p:val>
                                        </p:tav>
                                        <p:tav tm="100000">
                                          <p:val>
                                            <p:strVal val="#ppt_w"/>
                                          </p:val>
                                        </p:tav>
                                      </p:tavLst>
                                    </p:anim>
                                    <p:anim calcmode="lin" valueType="num">
                                      <p:cBhvr>
                                        <p:cTn id="24" dur="500" fill="hold"/>
                                        <p:tgtEl>
                                          <p:spTgt spid="9"/>
                                        </p:tgtEl>
                                        <p:attrNameLst>
                                          <p:attrName>ppt_h</p:attrName>
                                        </p:attrNameLst>
                                      </p:cBhvr>
                                      <p:tavLst>
                                        <p:tav tm="0">
                                          <p:val>
                                            <p:fltVal val="0"/>
                                          </p:val>
                                        </p:tav>
                                        <p:tav tm="100000">
                                          <p:val>
                                            <p:strVal val="#ppt_h"/>
                                          </p:val>
                                        </p:tav>
                                      </p:tavLst>
                                    </p:anim>
                                    <p:animEffect transition="in" filter="fade">
                                      <p:cBhvr>
                                        <p:cTn id="25" dur="500"/>
                                        <p:tgtEl>
                                          <p:spTgt spid="9"/>
                                        </p:tgtEl>
                                      </p:cBhvr>
                                    </p:animEffect>
                                  </p:childTnLst>
                                </p:cTn>
                              </p:par>
                              <p:par>
                                <p:cTn id="26" presetID="23" presetClass="entr" presetSubtype="16" fill="hold" nodeType="withEffect">
                                  <p:stCondLst>
                                    <p:cond delay="0"/>
                                  </p:stCondLst>
                                  <p:childTnLst>
                                    <p:set>
                                      <p:cBhvr>
                                        <p:cTn id="27" dur="1" fill="hold">
                                          <p:stCondLst>
                                            <p:cond delay="0"/>
                                          </p:stCondLst>
                                        </p:cTn>
                                        <p:tgtEl>
                                          <p:spTgt spid="11"/>
                                        </p:tgtEl>
                                        <p:attrNameLst>
                                          <p:attrName>style.visibility</p:attrName>
                                        </p:attrNameLst>
                                      </p:cBhvr>
                                      <p:to>
                                        <p:strVal val="visible"/>
                                      </p:to>
                                    </p:set>
                                    <p:anim calcmode="lin" valueType="num">
                                      <p:cBhvr>
                                        <p:cTn id="28" dur="500" fill="hold"/>
                                        <p:tgtEl>
                                          <p:spTgt spid="11"/>
                                        </p:tgtEl>
                                        <p:attrNameLst>
                                          <p:attrName>ppt_w</p:attrName>
                                        </p:attrNameLst>
                                      </p:cBhvr>
                                      <p:tavLst>
                                        <p:tav tm="0">
                                          <p:val>
                                            <p:fltVal val="0"/>
                                          </p:val>
                                        </p:tav>
                                        <p:tav tm="100000">
                                          <p:val>
                                            <p:strVal val="#ppt_w"/>
                                          </p:val>
                                        </p:tav>
                                      </p:tavLst>
                                    </p:anim>
                                    <p:anim calcmode="lin" valueType="num">
                                      <p:cBhvr>
                                        <p:cTn id="29" dur="500" fill="hold"/>
                                        <p:tgtEl>
                                          <p:spTgt spid="11"/>
                                        </p:tgtEl>
                                        <p:attrNameLst>
                                          <p:attrName>ppt_h</p:attrName>
                                        </p:attrNameLst>
                                      </p:cBhvr>
                                      <p:tavLst>
                                        <p:tav tm="0">
                                          <p:val>
                                            <p:fltVal val="0"/>
                                          </p:val>
                                        </p:tav>
                                        <p:tav tm="100000">
                                          <p:val>
                                            <p:strVal val="#ppt_h"/>
                                          </p:val>
                                        </p:tav>
                                      </p:tavLst>
                                    </p:anim>
                                  </p:childTnLst>
                                </p:cTn>
                              </p:par>
                            </p:childTnLst>
                          </p:cTn>
                        </p:par>
                      </p:childTnLst>
                    </p:cTn>
                  </p:par>
                  <p:par>
                    <p:cTn id="30" fill="hold">
                      <p:stCondLst>
                        <p:cond delay="indefinite"/>
                      </p:stCondLst>
                      <p:childTnLst>
                        <p:par>
                          <p:cTn id="31" fill="hold">
                            <p:stCondLst>
                              <p:cond delay="0"/>
                            </p:stCondLst>
                            <p:childTnLst>
                              <p:par>
                                <p:cTn id="32" presetID="3" presetClass="entr" presetSubtype="10" fill="hold" grpId="0" nodeType="clickEffect">
                                  <p:stCondLst>
                                    <p:cond delay="0"/>
                                  </p:stCondLst>
                                  <p:childTnLst>
                                    <p:set>
                                      <p:cBhvr>
                                        <p:cTn id="33" dur="1" fill="hold">
                                          <p:stCondLst>
                                            <p:cond delay="0"/>
                                          </p:stCondLst>
                                        </p:cTn>
                                        <p:tgtEl>
                                          <p:spTgt spid="10"/>
                                        </p:tgtEl>
                                        <p:attrNameLst>
                                          <p:attrName>style.visibility</p:attrName>
                                        </p:attrNameLst>
                                      </p:cBhvr>
                                      <p:to>
                                        <p:strVal val="visible"/>
                                      </p:to>
                                    </p:set>
                                    <p:animEffect transition="in" filter="blinds(horizontal)">
                                      <p:cBhvr>
                                        <p:cTn id="34"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7" grpId="0"/>
      <p:bldP spid="9" grpId="0"/>
      <p:bldP spid="10" grpId="0" animBg="1"/>
    </p:bldLst>
  </p:timing>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Content Placeholder 10"/>
          <p:cNvSpPr>
            <a:spLocks noGrp="1"/>
          </p:cNvSpPr>
          <p:nvPr>
            <p:ph sz="quarter" idx="13"/>
          </p:nvPr>
        </p:nvSpPr>
        <p:spPr>
          <a:xfrm>
            <a:off x="685799" y="2781300"/>
            <a:ext cx="6600371" cy="461665"/>
          </a:xfrm>
        </p:spPr>
        <p:txBody>
          <a:bodyPr wrap="square" anchor="t" anchorCtr="0">
            <a:spAutoFit/>
          </a:bodyPr>
          <a:lstStyle/>
          <a:p>
            <a:pPr marL="623888" indent="-623888" algn="just">
              <a:spcBef>
                <a:spcPct val="0"/>
              </a:spcBef>
              <a:buFontTx/>
              <a:buNone/>
              <a:tabLst>
                <a:tab pos="800100" algn="l"/>
                <a:tab pos="3776663" algn="l"/>
              </a:tabLst>
            </a:pPr>
            <a:r>
              <a:rPr lang="en-US" sz="2300" b="1" dirty="0" smtClean="0">
                <a:solidFill>
                  <a:schemeClr val="tx1"/>
                </a:solidFill>
                <a:latin typeface="Times New Roman" pitchFamily="18" charset="0"/>
                <a:cs typeface="Times New Roman" pitchFamily="18" charset="0"/>
              </a:rPr>
              <a:t>39.</a:t>
            </a:r>
            <a:r>
              <a:rPr lang="en-US" sz="2300" dirty="0" smtClean="0">
                <a:solidFill>
                  <a:schemeClr val="tx1"/>
                </a:solidFill>
                <a:latin typeface="Times New Roman" pitchFamily="18" charset="0"/>
                <a:cs typeface="Times New Roman" pitchFamily="18" charset="0"/>
              </a:rPr>
              <a:t>	If </a:t>
            </a:r>
            <a:r>
              <a:rPr lang="en-US" sz="2300" i="1" dirty="0" smtClean="0">
                <a:solidFill>
                  <a:schemeClr val="tx1"/>
                </a:solidFill>
                <a:latin typeface="Times New Roman" pitchFamily="18" charset="0"/>
                <a:cs typeface="Times New Roman" pitchFamily="18" charset="0"/>
              </a:rPr>
              <a:t>p</a:t>
            </a:r>
            <a:r>
              <a:rPr lang="en-US" sz="2000" dirty="0" smtClean="0">
                <a:solidFill>
                  <a:schemeClr val="tx1"/>
                </a:solidFill>
                <a:latin typeface="Times New Roman" pitchFamily="18" charset="0"/>
                <a:cs typeface="Times New Roman" pitchFamily="18" charset="0"/>
              </a:rPr>
              <a:t> </a:t>
            </a:r>
            <a:r>
              <a:rPr lang="en-US" sz="2300" dirty="0" smtClean="0">
                <a:solidFill>
                  <a:schemeClr val="tx1"/>
                </a:solidFill>
                <a:latin typeface="Times New Roman" pitchFamily="18" charset="0"/>
                <a:cs typeface="Times New Roman" pitchFamily="18" charset="0"/>
              </a:rPr>
              <a:t>*</a:t>
            </a:r>
            <a:r>
              <a:rPr lang="en-US" sz="1600" dirty="0" smtClean="0">
                <a:solidFill>
                  <a:schemeClr val="tx1"/>
                </a:solidFill>
                <a:latin typeface="Times New Roman" pitchFamily="18" charset="0"/>
                <a:cs typeface="Times New Roman" pitchFamily="18" charset="0"/>
              </a:rPr>
              <a:t> </a:t>
            </a:r>
            <a:r>
              <a:rPr lang="en-US" sz="2300" i="1" dirty="0" smtClean="0">
                <a:solidFill>
                  <a:schemeClr val="tx1"/>
                </a:solidFill>
                <a:latin typeface="Times New Roman" pitchFamily="18" charset="0"/>
                <a:cs typeface="Times New Roman" pitchFamily="18" charset="0"/>
              </a:rPr>
              <a:t>q</a:t>
            </a:r>
            <a:r>
              <a:rPr lang="en-US" sz="2300" dirty="0" smtClean="0">
                <a:solidFill>
                  <a:schemeClr val="tx1"/>
                </a:solidFill>
                <a:latin typeface="Times New Roman" pitchFamily="18" charset="0"/>
                <a:cs typeface="Times New Roman" pitchFamily="18" charset="0"/>
              </a:rPr>
              <a:t> = 4</a:t>
            </a:r>
            <a:r>
              <a:rPr lang="en-US" sz="2300" i="1" dirty="0" smtClean="0">
                <a:solidFill>
                  <a:schemeClr val="tx1"/>
                </a:solidFill>
                <a:latin typeface="Times New Roman" pitchFamily="18" charset="0"/>
                <a:cs typeface="Times New Roman" pitchFamily="18" charset="0"/>
              </a:rPr>
              <a:t>p</a:t>
            </a:r>
            <a:r>
              <a:rPr lang="en-US" sz="2300" dirty="0" smtClean="0">
                <a:solidFill>
                  <a:schemeClr val="tx1"/>
                </a:solidFill>
                <a:latin typeface="Times New Roman" pitchFamily="18" charset="0"/>
                <a:cs typeface="Times New Roman" pitchFamily="18" charset="0"/>
              </a:rPr>
              <a:t> + </a:t>
            </a:r>
            <a:r>
              <a:rPr lang="en-US" sz="2300" i="1" dirty="0" smtClean="0">
                <a:solidFill>
                  <a:schemeClr val="tx1"/>
                </a:solidFill>
                <a:latin typeface="Times New Roman" pitchFamily="18" charset="0"/>
                <a:cs typeface="Times New Roman" pitchFamily="18" charset="0"/>
              </a:rPr>
              <a:t>q</a:t>
            </a:r>
            <a:r>
              <a:rPr lang="en-US" sz="2300" dirty="0" smtClean="0">
                <a:solidFill>
                  <a:schemeClr val="tx1"/>
                </a:solidFill>
                <a:latin typeface="Times New Roman" pitchFamily="18" charset="0"/>
                <a:cs typeface="Times New Roman" pitchFamily="18" charset="0"/>
              </a:rPr>
              <a:t>, then 1*</a:t>
            </a:r>
            <a:r>
              <a:rPr lang="en-US" sz="1600" dirty="0" smtClean="0">
                <a:solidFill>
                  <a:schemeClr val="tx1"/>
                </a:solidFill>
                <a:latin typeface="Times New Roman" pitchFamily="18" charset="0"/>
                <a:cs typeface="Times New Roman" pitchFamily="18" charset="0"/>
              </a:rPr>
              <a:t> </a:t>
            </a:r>
            <a:r>
              <a:rPr lang="en-US" sz="2300" dirty="0" smtClean="0">
                <a:solidFill>
                  <a:schemeClr val="tx1"/>
                </a:solidFill>
                <a:latin typeface="Times New Roman" pitchFamily="18" charset="0"/>
                <a:cs typeface="Times New Roman" pitchFamily="18" charset="0"/>
              </a:rPr>
              <a:t>5 = </a:t>
            </a:r>
          </a:p>
        </p:txBody>
      </p:sp>
      <p:sp>
        <p:nvSpPr>
          <p:cNvPr id="8" name="Notched Right Arrow 7"/>
          <p:cNvSpPr/>
          <p:nvPr/>
        </p:nvSpPr>
        <p:spPr>
          <a:xfrm>
            <a:off x="7162800" y="6019800"/>
            <a:ext cx="1782315" cy="685800"/>
          </a:xfrm>
          <a:prstGeom prst="notchedRightArrow">
            <a:avLst/>
          </a:prstGeom>
          <a:blipFill>
            <a:blip r:embed="rId2" cstate="print">
              <a:extLst>
                <a:ext uri="{BEBA8EAE-BF5A-486C-A8C5-ECC9F3942E4B}">
                  <a14:imgProps xmlns:a14="http://schemas.microsoft.com/office/drawing/2010/main" xmlns="">
                    <a14:imgLayer r:embed="rId3">
                      <a14:imgEffect>
                        <a14:brightnessContrast bright="-20000" contrast="-20000"/>
                      </a14:imgEffect>
                    </a14:imgLayer>
                  </a14:imgProps>
                </a:ex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ANSWER</a:t>
            </a:r>
            <a:endParaRPr lang="en-US" sz="2000" b="1" dirty="0">
              <a:latin typeface="Times New Roman" pitchFamily="18" charset="0"/>
              <a:cs typeface="Times New Roman" pitchFamily="18" charset="0"/>
            </a:endParaRPr>
          </a:p>
        </p:txBody>
      </p:sp>
      <p:sp>
        <p:nvSpPr>
          <p:cNvPr id="6" name="Content Placeholder 10"/>
          <p:cNvSpPr>
            <a:spLocks noGrp="1"/>
          </p:cNvSpPr>
          <p:nvPr>
            <p:ph sz="quarter" idx="13"/>
          </p:nvPr>
        </p:nvSpPr>
        <p:spPr>
          <a:xfrm>
            <a:off x="3789680" y="3225347"/>
            <a:ext cx="1417320" cy="676339"/>
          </a:xfrm>
        </p:spPr>
        <p:txBody>
          <a:bodyPr wrap="square">
            <a:spAutoFit/>
          </a:bodyPr>
          <a:lstStyle/>
          <a:p>
            <a:pPr algn="just">
              <a:lnSpc>
                <a:spcPct val="165000"/>
              </a:lnSpc>
              <a:spcBef>
                <a:spcPct val="0"/>
              </a:spcBef>
              <a:buFontTx/>
              <a:buNone/>
              <a:tabLst>
                <a:tab pos="3776663" algn="l"/>
              </a:tabLst>
            </a:pPr>
            <a:r>
              <a:rPr lang="en-US" sz="2300" dirty="0" smtClean="0">
                <a:solidFill>
                  <a:schemeClr val="tx1"/>
                </a:solidFill>
                <a:latin typeface="Times New Roman" pitchFamily="18" charset="0"/>
                <a:cs typeface="Times New Roman" pitchFamily="18" charset="0"/>
              </a:rPr>
              <a:t>(C) 12</a:t>
            </a:r>
          </a:p>
        </p:txBody>
      </p:sp>
      <p:sp>
        <p:nvSpPr>
          <p:cNvPr id="7" name="Content Placeholder 10"/>
          <p:cNvSpPr>
            <a:spLocks noGrp="1"/>
          </p:cNvSpPr>
          <p:nvPr>
            <p:ph sz="quarter" idx="13"/>
          </p:nvPr>
        </p:nvSpPr>
        <p:spPr>
          <a:xfrm>
            <a:off x="1310640" y="3225347"/>
            <a:ext cx="1264920" cy="676339"/>
          </a:xfrm>
        </p:spPr>
        <p:txBody>
          <a:bodyPr wrap="square">
            <a:spAutoFit/>
          </a:bodyPr>
          <a:lstStyle/>
          <a:p>
            <a:pPr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(A) 24</a:t>
            </a:r>
          </a:p>
        </p:txBody>
      </p:sp>
      <p:sp>
        <p:nvSpPr>
          <p:cNvPr id="9" name="Content Placeholder 10"/>
          <p:cNvSpPr>
            <a:spLocks noGrp="1"/>
          </p:cNvSpPr>
          <p:nvPr>
            <p:ph sz="quarter" idx="13"/>
          </p:nvPr>
        </p:nvSpPr>
        <p:spPr>
          <a:xfrm>
            <a:off x="5181600" y="3225347"/>
            <a:ext cx="1500777" cy="676339"/>
          </a:xfrm>
        </p:spPr>
        <p:txBody>
          <a:bodyPr wrap="square">
            <a:spAutoFit/>
          </a:bodyPr>
          <a:lstStyle/>
          <a:p>
            <a:pPr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(D) 9</a:t>
            </a:r>
          </a:p>
        </p:txBody>
      </p:sp>
      <p:sp>
        <p:nvSpPr>
          <p:cNvPr id="10" name="Content Placeholder 10"/>
          <p:cNvSpPr>
            <a:spLocks noGrp="1"/>
          </p:cNvSpPr>
          <p:nvPr>
            <p:ph sz="quarter" idx="13"/>
          </p:nvPr>
        </p:nvSpPr>
        <p:spPr>
          <a:xfrm>
            <a:off x="2550160" y="3225347"/>
            <a:ext cx="1264920" cy="676339"/>
          </a:xfrm>
        </p:spPr>
        <p:txBody>
          <a:bodyPr wrap="square">
            <a:spAutoFit/>
          </a:bodyPr>
          <a:lstStyle/>
          <a:p>
            <a:pPr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(B) 21</a:t>
            </a:r>
          </a:p>
        </p:txBody>
      </p:sp>
      <p:sp>
        <p:nvSpPr>
          <p:cNvPr id="12"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tabLst>
                <a:tab pos="393192" algn="r"/>
                <a:tab pos="640080" algn="l"/>
              </a:tabLst>
            </a:pPr>
            <a:r>
              <a:rPr lang="en-US" sz="1500" b="1" dirty="0" smtClean="0">
                <a:solidFill>
                  <a:schemeClr val="bg1"/>
                </a:solidFill>
                <a:latin typeface="Times New Roman" pitchFamily="18" charset="0"/>
                <a:cs typeface="Times New Roman" pitchFamily="18" charset="0"/>
              </a:rPr>
              <a:t>Revision Exam 1 Paper 1</a:t>
            </a:r>
          </a:p>
        </p:txBody>
      </p:sp>
    </p:spTree>
    <p:extLst>
      <p:ext uri="{BB962C8B-B14F-4D97-AF65-F5344CB8AC3E}">
        <p14:creationId xmlns:p14="http://schemas.microsoft.com/office/powerpoint/2010/main" xmlns="" val="714513420"/>
      </p:ext>
    </p:extLst>
  </p:cSld>
  <p:clrMapOvr>
    <a:masterClrMapping/>
  </p:clrMapOvr>
  <p:transition spd="slow">
    <p:strips dir="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11">
                                            <p:txEl>
                                              <p:pRg st="0" end="0"/>
                                            </p:txEl>
                                          </p:spTgt>
                                        </p:tgtEl>
                                        <p:attrNameLst>
                                          <p:attrName>style.visibility</p:attrName>
                                        </p:attrNameLst>
                                      </p:cBhvr>
                                      <p:to>
                                        <p:strVal val="visible"/>
                                      </p:to>
                                    </p:set>
                                    <p:anim calcmode="lin" valueType="num">
                                      <p:cBhvr>
                                        <p:cTn id="7" dur="500" fill="hold"/>
                                        <p:tgtEl>
                                          <p:spTgt spid="11">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11">
                                            <p:txEl>
                                              <p:pRg st="0" end="0"/>
                                            </p:txEl>
                                          </p:spTgt>
                                        </p:tgtEl>
                                        <p:attrNameLst>
                                          <p:attrName>ppt_h</p:attrName>
                                        </p:attrNameLst>
                                      </p:cBhvr>
                                      <p:tavLst>
                                        <p:tav tm="0">
                                          <p:val>
                                            <p:fltVal val="0"/>
                                          </p:val>
                                        </p:tav>
                                        <p:tav tm="100000">
                                          <p:val>
                                            <p:strVal val="#ppt_h"/>
                                          </p:val>
                                        </p:tav>
                                      </p:tavLst>
                                    </p:anim>
                                  </p:childTnLst>
                                </p:cTn>
                              </p:par>
                            </p:childTnLst>
                          </p:cTn>
                        </p:par>
                      </p:childTnLst>
                    </p:cTn>
                  </p:par>
                  <p:par>
                    <p:cTn id="9" fill="hold">
                      <p:stCondLst>
                        <p:cond delay="indefinite"/>
                      </p:stCondLst>
                      <p:childTnLst>
                        <p:par>
                          <p:cTn id="10" fill="hold">
                            <p:stCondLst>
                              <p:cond delay="0"/>
                            </p:stCondLst>
                            <p:childTnLst>
                              <p:par>
                                <p:cTn id="11" presetID="53" presetClass="entr" presetSubtype="16" fill="hold" grpId="0" nodeType="clickEffect">
                                  <p:stCondLst>
                                    <p:cond delay="0"/>
                                  </p:stCondLst>
                                  <p:childTnLst>
                                    <p:set>
                                      <p:cBhvr>
                                        <p:cTn id="12" dur="1" fill="hold">
                                          <p:stCondLst>
                                            <p:cond delay="0"/>
                                          </p:stCondLst>
                                        </p:cTn>
                                        <p:tgtEl>
                                          <p:spTgt spid="7">
                                            <p:txEl>
                                              <p:pRg st="0" end="0"/>
                                            </p:txEl>
                                          </p:spTgt>
                                        </p:tgtEl>
                                        <p:attrNameLst>
                                          <p:attrName>style.visibility</p:attrName>
                                        </p:attrNameLst>
                                      </p:cBhvr>
                                      <p:to>
                                        <p:strVal val="visible"/>
                                      </p:to>
                                    </p:set>
                                    <p:anim calcmode="lin" valueType="num">
                                      <p:cBhvr>
                                        <p:cTn id="13" dur="500" fill="hold"/>
                                        <p:tgtEl>
                                          <p:spTgt spid="7">
                                            <p:txEl>
                                              <p:pRg st="0" end="0"/>
                                            </p:txEl>
                                          </p:spTgt>
                                        </p:tgtEl>
                                        <p:attrNameLst>
                                          <p:attrName>ppt_w</p:attrName>
                                        </p:attrNameLst>
                                      </p:cBhvr>
                                      <p:tavLst>
                                        <p:tav tm="0">
                                          <p:val>
                                            <p:fltVal val="0"/>
                                          </p:val>
                                        </p:tav>
                                        <p:tav tm="100000">
                                          <p:val>
                                            <p:strVal val="#ppt_w"/>
                                          </p:val>
                                        </p:tav>
                                      </p:tavLst>
                                    </p:anim>
                                    <p:anim calcmode="lin" valueType="num">
                                      <p:cBhvr>
                                        <p:cTn id="14" dur="500" fill="hold"/>
                                        <p:tgtEl>
                                          <p:spTgt spid="7">
                                            <p:txEl>
                                              <p:pRg st="0" end="0"/>
                                            </p:txEl>
                                          </p:spTgt>
                                        </p:tgtEl>
                                        <p:attrNameLst>
                                          <p:attrName>ppt_h</p:attrName>
                                        </p:attrNameLst>
                                      </p:cBhvr>
                                      <p:tavLst>
                                        <p:tav tm="0">
                                          <p:val>
                                            <p:fltVal val="0"/>
                                          </p:val>
                                        </p:tav>
                                        <p:tav tm="100000">
                                          <p:val>
                                            <p:strVal val="#ppt_h"/>
                                          </p:val>
                                        </p:tav>
                                      </p:tavLst>
                                    </p:anim>
                                    <p:animEffect transition="in" filter="fade">
                                      <p:cBhvr>
                                        <p:cTn id="15" dur="500"/>
                                        <p:tgtEl>
                                          <p:spTgt spid="7">
                                            <p:txEl>
                                              <p:pRg st="0" end="0"/>
                                            </p:txEl>
                                          </p:spTgt>
                                        </p:tgtEl>
                                      </p:cBhvr>
                                    </p:animEffect>
                                  </p:childTnLst>
                                </p:cTn>
                              </p:par>
                              <p:par>
                                <p:cTn id="16" presetID="53" presetClass="entr" presetSubtype="16" fill="hold" grpId="0" nodeType="withEffect">
                                  <p:stCondLst>
                                    <p:cond delay="0"/>
                                  </p:stCondLst>
                                  <p:childTnLst>
                                    <p:set>
                                      <p:cBhvr>
                                        <p:cTn id="17" dur="1" fill="hold">
                                          <p:stCondLst>
                                            <p:cond delay="0"/>
                                          </p:stCondLst>
                                        </p:cTn>
                                        <p:tgtEl>
                                          <p:spTgt spid="10">
                                            <p:txEl>
                                              <p:pRg st="0" end="0"/>
                                            </p:txEl>
                                          </p:spTgt>
                                        </p:tgtEl>
                                        <p:attrNameLst>
                                          <p:attrName>style.visibility</p:attrName>
                                        </p:attrNameLst>
                                      </p:cBhvr>
                                      <p:to>
                                        <p:strVal val="visible"/>
                                      </p:to>
                                    </p:set>
                                    <p:anim calcmode="lin" valueType="num">
                                      <p:cBhvr>
                                        <p:cTn id="18" dur="500" fill="hold"/>
                                        <p:tgtEl>
                                          <p:spTgt spid="10">
                                            <p:txEl>
                                              <p:pRg st="0" end="0"/>
                                            </p:txEl>
                                          </p:spTgt>
                                        </p:tgtEl>
                                        <p:attrNameLst>
                                          <p:attrName>ppt_w</p:attrName>
                                        </p:attrNameLst>
                                      </p:cBhvr>
                                      <p:tavLst>
                                        <p:tav tm="0">
                                          <p:val>
                                            <p:fltVal val="0"/>
                                          </p:val>
                                        </p:tav>
                                        <p:tav tm="100000">
                                          <p:val>
                                            <p:strVal val="#ppt_w"/>
                                          </p:val>
                                        </p:tav>
                                      </p:tavLst>
                                    </p:anim>
                                    <p:anim calcmode="lin" valueType="num">
                                      <p:cBhvr>
                                        <p:cTn id="19" dur="500" fill="hold"/>
                                        <p:tgtEl>
                                          <p:spTgt spid="10">
                                            <p:txEl>
                                              <p:pRg st="0" end="0"/>
                                            </p:txEl>
                                          </p:spTgt>
                                        </p:tgtEl>
                                        <p:attrNameLst>
                                          <p:attrName>ppt_h</p:attrName>
                                        </p:attrNameLst>
                                      </p:cBhvr>
                                      <p:tavLst>
                                        <p:tav tm="0">
                                          <p:val>
                                            <p:fltVal val="0"/>
                                          </p:val>
                                        </p:tav>
                                        <p:tav tm="100000">
                                          <p:val>
                                            <p:strVal val="#ppt_h"/>
                                          </p:val>
                                        </p:tav>
                                      </p:tavLst>
                                    </p:anim>
                                    <p:animEffect transition="in" filter="fade">
                                      <p:cBhvr>
                                        <p:cTn id="20" dur="500"/>
                                        <p:tgtEl>
                                          <p:spTgt spid="10">
                                            <p:txEl>
                                              <p:pRg st="0" end="0"/>
                                            </p:txEl>
                                          </p:spTgt>
                                        </p:tgtEl>
                                      </p:cBhvr>
                                    </p:animEffect>
                                  </p:childTnLst>
                                </p:cTn>
                              </p:par>
                              <p:par>
                                <p:cTn id="21" presetID="53" presetClass="entr" presetSubtype="16" fill="hold" grpId="0" nodeType="withEffect">
                                  <p:stCondLst>
                                    <p:cond delay="0"/>
                                  </p:stCondLst>
                                  <p:childTnLst>
                                    <p:set>
                                      <p:cBhvr>
                                        <p:cTn id="22" dur="1" fill="hold">
                                          <p:stCondLst>
                                            <p:cond delay="0"/>
                                          </p:stCondLst>
                                        </p:cTn>
                                        <p:tgtEl>
                                          <p:spTgt spid="6">
                                            <p:txEl>
                                              <p:pRg st="0" end="0"/>
                                            </p:txEl>
                                          </p:spTgt>
                                        </p:tgtEl>
                                        <p:attrNameLst>
                                          <p:attrName>style.visibility</p:attrName>
                                        </p:attrNameLst>
                                      </p:cBhvr>
                                      <p:to>
                                        <p:strVal val="visible"/>
                                      </p:to>
                                    </p:set>
                                    <p:anim calcmode="lin" valueType="num">
                                      <p:cBhvr>
                                        <p:cTn id="23" dur="500" fill="hold"/>
                                        <p:tgtEl>
                                          <p:spTgt spid="6">
                                            <p:txEl>
                                              <p:pRg st="0" end="0"/>
                                            </p:txEl>
                                          </p:spTgt>
                                        </p:tgtEl>
                                        <p:attrNameLst>
                                          <p:attrName>ppt_w</p:attrName>
                                        </p:attrNameLst>
                                      </p:cBhvr>
                                      <p:tavLst>
                                        <p:tav tm="0">
                                          <p:val>
                                            <p:fltVal val="0"/>
                                          </p:val>
                                        </p:tav>
                                        <p:tav tm="100000">
                                          <p:val>
                                            <p:strVal val="#ppt_w"/>
                                          </p:val>
                                        </p:tav>
                                      </p:tavLst>
                                    </p:anim>
                                    <p:anim calcmode="lin" valueType="num">
                                      <p:cBhvr>
                                        <p:cTn id="24" dur="500" fill="hold"/>
                                        <p:tgtEl>
                                          <p:spTgt spid="6">
                                            <p:txEl>
                                              <p:pRg st="0" end="0"/>
                                            </p:txEl>
                                          </p:spTgt>
                                        </p:tgtEl>
                                        <p:attrNameLst>
                                          <p:attrName>ppt_h</p:attrName>
                                        </p:attrNameLst>
                                      </p:cBhvr>
                                      <p:tavLst>
                                        <p:tav tm="0">
                                          <p:val>
                                            <p:fltVal val="0"/>
                                          </p:val>
                                        </p:tav>
                                        <p:tav tm="100000">
                                          <p:val>
                                            <p:strVal val="#ppt_h"/>
                                          </p:val>
                                        </p:tav>
                                      </p:tavLst>
                                    </p:anim>
                                    <p:animEffect transition="in" filter="fade">
                                      <p:cBhvr>
                                        <p:cTn id="25" dur="500"/>
                                        <p:tgtEl>
                                          <p:spTgt spid="6">
                                            <p:txEl>
                                              <p:pRg st="0" end="0"/>
                                            </p:txEl>
                                          </p:spTgt>
                                        </p:tgtEl>
                                      </p:cBhvr>
                                    </p:animEffect>
                                  </p:childTnLst>
                                </p:cTn>
                              </p:par>
                              <p:par>
                                <p:cTn id="26" presetID="53" presetClass="entr" presetSubtype="16" fill="hold" grpId="0" nodeType="withEffect">
                                  <p:stCondLst>
                                    <p:cond delay="0"/>
                                  </p:stCondLst>
                                  <p:childTnLst>
                                    <p:set>
                                      <p:cBhvr>
                                        <p:cTn id="27" dur="1" fill="hold">
                                          <p:stCondLst>
                                            <p:cond delay="0"/>
                                          </p:stCondLst>
                                        </p:cTn>
                                        <p:tgtEl>
                                          <p:spTgt spid="9">
                                            <p:txEl>
                                              <p:pRg st="0" end="0"/>
                                            </p:txEl>
                                          </p:spTgt>
                                        </p:tgtEl>
                                        <p:attrNameLst>
                                          <p:attrName>style.visibility</p:attrName>
                                        </p:attrNameLst>
                                      </p:cBhvr>
                                      <p:to>
                                        <p:strVal val="visible"/>
                                      </p:to>
                                    </p:set>
                                    <p:anim calcmode="lin" valueType="num">
                                      <p:cBhvr>
                                        <p:cTn id="28" dur="500" fill="hold"/>
                                        <p:tgtEl>
                                          <p:spTgt spid="9">
                                            <p:txEl>
                                              <p:pRg st="0" end="0"/>
                                            </p:txEl>
                                          </p:spTgt>
                                        </p:tgtEl>
                                        <p:attrNameLst>
                                          <p:attrName>ppt_w</p:attrName>
                                        </p:attrNameLst>
                                      </p:cBhvr>
                                      <p:tavLst>
                                        <p:tav tm="0">
                                          <p:val>
                                            <p:fltVal val="0"/>
                                          </p:val>
                                        </p:tav>
                                        <p:tav tm="100000">
                                          <p:val>
                                            <p:strVal val="#ppt_w"/>
                                          </p:val>
                                        </p:tav>
                                      </p:tavLst>
                                    </p:anim>
                                    <p:anim calcmode="lin" valueType="num">
                                      <p:cBhvr>
                                        <p:cTn id="29" dur="500" fill="hold"/>
                                        <p:tgtEl>
                                          <p:spTgt spid="9">
                                            <p:txEl>
                                              <p:pRg st="0" end="0"/>
                                            </p:txEl>
                                          </p:spTgt>
                                        </p:tgtEl>
                                        <p:attrNameLst>
                                          <p:attrName>ppt_h</p:attrName>
                                        </p:attrNameLst>
                                      </p:cBhvr>
                                      <p:tavLst>
                                        <p:tav tm="0">
                                          <p:val>
                                            <p:fltVal val="0"/>
                                          </p:val>
                                        </p:tav>
                                        <p:tav tm="100000">
                                          <p:val>
                                            <p:strVal val="#ppt_h"/>
                                          </p:val>
                                        </p:tav>
                                      </p:tavLst>
                                    </p:anim>
                                    <p:animEffect transition="in" filter="fade">
                                      <p:cBhvr>
                                        <p:cTn id="30" dur="500"/>
                                        <p:tgtEl>
                                          <p:spTgt spid="9">
                                            <p:txEl>
                                              <p:pRg st="0" end="0"/>
                                            </p:txEl>
                                          </p:spTgt>
                                        </p:tgtEl>
                                      </p:cBhvr>
                                    </p:animEffect>
                                  </p:childTnLst>
                                </p:cTn>
                              </p:par>
                            </p:childTnLst>
                          </p:cTn>
                        </p:par>
                      </p:childTnLst>
                    </p:cTn>
                  </p:par>
                  <p:par>
                    <p:cTn id="31" fill="hold">
                      <p:stCondLst>
                        <p:cond delay="indefinite"/>
                      </p:stCondLst>
                      <p:childTnLst>
                        <p:par>
                          <p:cTn id="32" fill="hold">
                            <p:stCondLst>
                              <p:cond delay="0"/>
                            </p:stCondLst>
                            <p:childTnLst>
                              <p:par>
                                <p:cTn id="33" presetID="3" presetClass="entr" presetSubtype="10" fill="hold" grpId="0" nodeType="clickEffect">
                                  <p:stCondLst>
                                    <p:cond delay="0"/>
                                  </p:stCondLst>
                                  <p:childTnLst>
                                    <p:set>
                                      <p:cBhvr>
                                        <p:cTn id="34" dur="1" fill="hold">
                                          <p:stCondLst>
                                            <p:cond delay="0"/>
                                          </p:stCondLst>
                                        </p:cTn>
                                        <p:tgtEl>
                                          <p:spTgt spid="8"/>
                                        </p:tgtEl>
                                        <p:attrNameLst>
                                          <p:attrName>style.visibility</p:attrName>
                                        </p:attrNameLst>
                                      </p:cBhvr>
                                      <p:to>
                                        <p:strVal val="visible"/>
                                      </p:to>
                                    </p:set>
                                    <p:animEffect transition="in" filter="blinds(horizontal)">
                                      <p:cBhvr>
                                        <p:cTn id="35"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build="allAtOnce"/>
      <p:bldP spid="8" grpId="0" animBg="1"/>
      <p:bldP spid="6" grpId="0" build="p"/>
      <p:bldP spid="7" grpId="0" build="p"/>
      <p:bldP spid="9" grpId="0" build="p"/>
      <p:bldP spid="10" grpId="0" build="p"/>
    </p:bldLst>
  </p:timing>
</p:sld>
</file>

<file path=ppt/slides/slide8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Box 4"/>
          <p:cNvSpPr txBox="1"/>
          <p:nvPr/>
        </p:nvSpPr>
        <p:spPr>
          <a:xfrm>
            <a:off x="635358" y="3049524"/>
            <a:ext cx="1117242" cy="446276"/>
          </a:xfrm>
          <a:prstGeom prst="rect">
            <a:avLst/>
          </a:prstGeom>
          <a:noFill/>
        </p:spPr>
        <p:txBody>
          <a:bodyPr wrap="square" rtlCol="0">
            <a:spAutoFit/>
          </a:bodyPr>
          <a:lstStyle/>
          <a:p>
            <a:r>
              <a:rPr lang="en-US" sz="2300" b="1" dirty="0" smtClean="0">
                <a:solidFill>
                  <a:prstClr val="black"/>
                </a:solidFill>
                <a:latin typeface="Times New Roman" pitchFamily="18" charset="0"/>
                <a:cs typeface="Times New Roman" pitchFamily="18" charset="0"/>
              </a:rPr>
              <a:t>10.   </a:t>
            </a:r>
            <a:r>
              <a:rPr lang="en-US" sz="2300" dirty="0" smtClean="0">
                <a:solidFill>
                  <a:prstClr val="black"/>
                </a:solidFill>
                <a:latin typeface="Times New Roman" pitchFamily="18" charset="0"/>
                <a:cs typeface="Times New Roman" pitchFamily="18" charset="0"/>
              </a:rPr>
              <a:t>(a)</a:t>
            </a:r>
            <a:endParaRPr lang="en-US" sz="2300" dirty="0" smtClean="0">
              <a:solidFill>
                <a:srgbClr val="FF0000"/>
              </a:solidFill>
              <a:latin typeface="Times New Roman" pitchFamily="18" charset="0"/>
            </a:endParaRPr>
          </a:p>
        </p:txBody>
      </p:sp>
      <p:graphicFrame>
        <p:nvGraphicFramePr>
          <p:cNvPr id="9" name="Table 8"/>
          <p:cNvGraphicFramePr>
            <a:graphicFrameLocks noGrp="1"/>
          </p:cNvGraphicFramePr>
          <p:nvPr/>
        </p:nvGraphicFramePr>
        <p:xfrm>
          <a:off x="1904999" y="3201924"/>
          <a:ext cx="6096001" cy="989076"/>
        </p:xfrm>
        <a:graphic>
          <a:graphicData uri="http://schemas.openxmlformats.org/drawingml/2006/table">
            <a:tbl>
              <a:tblPr/>
              <a:tblGrid>
                <a:gridCol w="2151529"/>
                <a:gridCol w="657412"/>
                <a:gridCol w="657412"/>
                <a:gridCol w="657412"/>
                <a:gridCol w="657412"/>
                <a:gridCol w="657412"/>
                <a:gridCol w="657412"/>
              </a:tblGrid>
              <a:tr h="494538">
                <a:tc>
                  <a:txBody>
                    <a:bodyPr/>
                    <a:lstStyle/>
                    <a:p>
                      <a:pPr marL="0" marR="0">
                        <a:lnSpc>
                          <a:spcPct val="115000"/>
                        </a:lnSpc>
                        <a:spcBef>
                          <a:spcPts val="0"/>
                        </a:spcBef>
                        <a:spcAft>
                          <a:spcPts val="0"/>
                        </a:spcAft>
                      </a:pPr>
                      <a:r>
                        <a:rPr lang="en-US" sz="2300" kern="1200" baseline="0" dirty="0">
                          <a:solidFill>
                            <a:srgbClr val="000000"/>
                          </a:solidFill>
                          <a:latin typeface="Times New Roman" pitchFamily="18" charset="0"/>
                          <a:ea typeface="Times New Roman"/>
                        </a:rPr>
                        <a:t>Age (years)</a:t>
                      </a:r>
                      <a:endParaRPr lang="en-US" sz="2300" baseline="0" dirty="0">
                        <a:latin typeface="Times New Roman" pitchFamily="18" charset="0"/>
                        <a:ea typeface="Times New Roman"/>
                      </a:endParaRPr>
                    </a:p>
                  </a:txBody>
                  <a:tcPr>
                    <a:lnL w="12700" cap="flat" cmpd="sng" algn="ctr">
                      <a:solidFill>
                        <a:srgbClr val="FF0000"/>
                      </a:solidFill>
                      <a:prstDash val="solid"/>
                      <a:round/>
                      <a:headEnd type="none" w="med" len="med"/>
                      <a:tailEnd type="none" w="med" len="med"/>
                    </a:lnL>
                    <a:lnR w="12700" cap="flat" cmpd="sng" algn="ctr">
                      <a:solidFill>
                        <a:srgbClr val="FF0000"/>
                      </a:solidFill>
                      <a:prstDash val="solid"/>
                      <a:round/>
                      <a:headEnd type="none" w="med" len="med"/>
                      <a:tailEnd type="none" w="med" len="med"/>
                    </a:lnR>
                    <a:lnT w="12700" cap="flat" cmpd="sng" algn="ctr">
                      <a:solidFill>
                        <a:srgbClr val="FF0000"/>
                      </a:solidFill>
                      <a:prstDash val="solid"/>
                      <a:round/>
                      <a:headEnd type="none" w="med" len="med"/>
                      <a:tailEnd type="none" w="med" len="med"/>
                    </a:lnT>
                    <a:lnB w="12700" cap="flat" cmpd="sng" algn="ctr">
                      <a:solidFill>
                        <a:srgbClr val="FF0000"/>
                      </a:solidFill>
                      <a:prstDash val="solid"/>
                      <a:round/>
                      <a:headEnd type="none" w="med" len="med"/>
                      <a:tailEnd type="none" w="med" len="med"/>
                    </a:lnB>
                  </a:tcPr>
                </a:tc>
                <a:tc>
                  <a:txBody>
                    <a:bodyPr/>
                    <a:lstStyle/>
                    <a:p>
                      <a:pPr marL="0" marR="0">
                        <a:lnSpc>
                          <a:spcPct val="115000"/>
                        </a:lnSpc>
                        <a:spcBef>
                          <a:spcPts val="0"/>
                        </a:spcBef>
                        <a:spcAft>
                          <a:spcPts val="0"/>
                        </a:spcAft>
                      </a:pPr>
                      <a:r>
                        <a:rPr lang="en-US" sz="2300" kern="1200" baseline="0" dirty="0">
                          <a:solidFill>
                            <a:srgbClr val="000000"/>
                          </a:solidFill>
                          <a:latin typeface="Times New Roman" pitchFamily="18" charset="0"/>
                          <a:ea typeface="Times New Roman"/>
                        </a:rPr>
                        <a:t>12</a:t>
                      </a:r>
                      <a:endParaRPr lang="en-US" sz="2300" baseline="0" dirty="0">
                        <a:latin typeface="Times New Roman" pitchFamily="18" charset="0"/>
                        <a:ea typeface="Times New Roman"/>
                      </a:endParaRPr>
                    </a:p>
                  </a:txBody>
                  <a:tcPr>
                    <a:lnL w="12700" cap="flat" cmpd="sng" algn="ctr">
                      <a:solidFill>
                        <a:srgbClr val="FF0000"/>
                      </a:solidFill>
                      <a:prstDash val="solid"/>
                      <a:round/>
                      <a:headEnd type="none" w="med" len="med"/>
                      <a:tailEnd type="none" w="med" len="med"/>
                    </a:lnL>
                    <a:lnR w="12700" cap="flat" cmpd="sng" algn="ctr">
                      <a:solidFill>
                        <a:srgbClr val="FF0000"/>
                      </a:solidFill>
                      <a:prstDash val="solid"/>
                      <a:round/>
                      <a:headEnd type="none" w="med" len="med"/>
                      <a:tailEnd type="none" w="med" len="med"/>
                    </a:lnR>
                    <a:lnT w="12700" cap="flat" cmpd="sng" algn="ctr">
                      <a:solidFill>
                        <a:srgbClr val="FF0000"/>
                      </a:solidFill>
                      <a:prstDash val="solid"/>
                      <a:round/>
                      <a:headEnd type="none" w="med" len="med"/>
                      <a:tailEnd type="none" w="med" len="med"/>
                    </a:lnT>
                    <a:lnB w="12700" cap="flat" cmpd="sng" algn="ctr">
                      <a:solidFill>
                        <a:srgbClr val="FF0000"/>
                      </a:solidFill>
                      <a:prstDash val="solid"/>
                      <a:round/>
                      <a:headEnd type="none" w="med" len="med"/>
                      <a:tailEnd type="none" w="med" len="med"/>
                    </a:lnB>
                  </a:tcPr>
                </a:tc>
                <a:tc>
                  <a:txBody>
                    <a:bodyPr/>
                    <a:lstStyle/>
                    <a:p>
                      <a:pPr marL="0" marR="0">
                        <a:lnSpc>
                          <a:spcPct val="115000"/>
                        </a:lnSpc>
                        <a:spcBef>
                          <a:spcPts val="0"/>
                        </a:spcBef>
                        <a:spcAft>
                          <a:spcPts val="0"/>
                        </a:spcAft>
                      </a:pPr>
                      <a:r>
                        <a:rPr lang="en-US" sz="2300" kern="1200" baseline="0">
                          <a:solidFill>
                            <a:srgbClr val="000000"/>
                          </a:solidFill>
                          <a:latin typeface="Times New Roman" pitchFamily="18" charset="0"/>
                          <a:ea typeface="Times New Roman"/>
                        </a:rPr>
                        <a:t>13</a:t>
                      </a:r>
                      <a:endParaRPr lang="en-US" sz="2300" baseline="0">
                        <a:latin typeface="Times New Roman" pitchFamily="18" charset="0"/>
                        <a:ea typeface="Times New Roman"/>
                      </a:endParaRPr>
                    </a:p>
                  </a:txBody>
                  <a:tcPr>
                    <a:lnL w="12700" cap="flat" cmpd="sng" algn="ctr">
                      <a:solidFill>
                        <a:srgbClr val="FF0000"/>
                      </a:solidFill>
                      <a:prstDash val="solid"/>
                      <a:round/>
                      <a:headEnd type="none" w="med" len="med"/>
                      <a:tailEnd type="none" w="med" len="med"/>
                    </a:lnL>
                    <a:lnR w="12700" cap="flat" cmpd="sng" algn="ctr">
                      <a:solidFill>
                        <a:srgbClr val="FF0000"/>
                      </a:solidFill>
                      <a:prstDash val="solid"/>
                      <a:round/>
                      <a:headEnd type="none" w="med" len="med"/>
                      <a:tailEnd type="none" w="med" len="med"/>
                    </a:lnR>
                    <a:lnT w="12700" cap="flat" cmpd="sng" algn="ctr">
                      <a:solidFill>
                        <a:srgbClr val="FF0000"/>
                      </a:solidFill>
                      <a:prstDash val="solid"/>
                      <a:round/>
                      <a:headEnd type="none" w="med" len="med"/>
                      <a:tailEnd type="none" w="med" len="med"/>
                    </a:lnT>
                    <a:lnB w="12700" cap="flat" cmpd="sng" algn="ctr">
                      <a:solidFill>
                        <a:srgbClr val="FF0000"/>
                      </a:solidFill>
                      <a:prstDash val="solid"/>
                      <a:round/>
                      <a:headEnd type="none" w="med" len="med"/>
                      <a:tailEnd type="none" w="med" len="med"/>
                    </a:lnB>
                  </a:tcPr>
                </a:tc>
                <a:tc>
                  <a:txBody>
                    <a:bodyPr/>
                    <a:lstStyle/>
                    <a:p>
                      <a:pPr marL="0" marR="0">
                        <a:lnSpc>
                          <a:spcPct val="115000"/>
                        </a:lnSpc>
                        <a:spcBef>
                          <a:spcPts val="0"/>
                        </a:spcBef>
                        <a:spcAft>
                          <a:spcPts val="0"/>
                        </a:spcAft>
                      </a:pPr>
                      <a:r>
                        <a:rPr lang="en-US" sz="2300" kern="1200" baseline="0">
                          <a:solidFill>
                            <a:srgbClr val="000000"/>
                          </a:solidFill>
                          <a:latin typeface="Times New Roman" pitchFamily="18" charset="0"/>
                          <a:ea typeface="Times New Roman"/>
                        </a:rPr>
                        <a:t>14</a:t>
                      </a:r>
                      <a:endParaRPr lang="en-US" sz="2300" baseline="0">
                        <a:latin typeface="Times New Roman" pitchFamily="18" charset="0"/>
                        <a:ea typeface="Times New Roman"/>
                      </a:endParaRPr>
                    </a:p>
                  </a:txBody>
                  <a:tcPr>
                    <a:lnL w="12700" cap="flat" cmpd="sng" algn="ctr">
                      <a:solidFill>
                        <a:srgbClr val="FF0000"/>
                      </a:solidFill>
                      <a:prstDash val="solid"/>
                      <a:round/>
                      <a:headEnd type="none" w="med" len="med"/>
                      <a:tailEnd type="none" w="med" len="med"/>
                    </a:lnL>
                    <a:lnR w="12700" cap="flat" cmpd="sng" algn="ctr">
                      <a:solidFill>
                        <a:srgbClr val="FF0000"/>
                      </a:solidFill>
                      <a:prstDash val="solid"/>
                      <a:round/>
                      <a:headEnd type="none" w="med" len="med"/>
                      <a:tailEnd type="none" w="med" len="med"/>
                    </a:lnR>
                    <a:lnT w="12700" cap="flat" cmpd="sng" algn="ctr">
                      <a:solidFill>
                        <a:srgbClr val="FF0000"/>
                      </a:solidFill>
                      <a:prstDash val="solid"/>
                      <a:round/>
                      <a:headEnd type="none" w="med" len="med"/>
                      <a:tailEnd type="none" w="med" len="med"/>
                    </a:lnT>
                    <a:lnB w="12700" cap="flat" cmpd="sng" algn="ctr">
                      <a:solidFill>
                        <a:srgbClr val="FF0000"/>
                      </a:solidFill>
                      <a:prstDash val="solid"/>
                      <a:round/>
                      <a:headEnd type="none" w="med" len="med"/>
                      <a:tailEnd type="none" w="med" len="med"/>
                    </a:lnB>
                  </a:tcPr>
                </a:tc>
                <a:tc>
                  <a:txBody>
                    <a:bodyPr/>
                    <a:lstStyle/>
                    <a:p>
                      <a:pPr marL="0" marR="0">
                        <a:lnSpc>
                          <a:spcPct val="115000"/>
                        </a:lnSpc>
                        <a:spcBef>
                          <a:spcPts val="0"/>
                        </a:spcBef>
                        <a:spcAft>
                          <a:spcPts val="0"/>
                        </a:spcAft>
                      </a:pPr>
                      <a:r>
                        <a:rPr lang="en-US" sz="2300" kern="1200" baseline="0">
                          <a:solidFill>
                            <a:srgbClr val="000000"/>
                          </a:solidFill>
                          <a:latin typeface="Times New Roman" pitchFamily="18" charset="0"/>
                          <a:ea typeface="Times New Roman"/>
                        </a:rPr>
                        <a:t>15</a:t>
                      </a:r>
                      <a:endParaRPr lang="en-US" sz="2300" baseline="0">
                        <a:latin typeface="Times New Roman" pitchFamily="18" charset="0"/>
                        <a:ea typeface="Times New Roman"/>
                      </a:endParaRPr>
                    </a:p>
                  </a:txBody>
                  <a:tcPr>
                    <a:lnL w="12700" cap="flat" cmpd="sng" algn="ctr">
                      <a:solidFill>
                        <a:srgbClr val="FF0000"/>
                      </a:solidFill>
                      <a:prstDash val="solid"/>
                      <a:round/>
                      <a:headEnd type="none" w="med" len="med"/>
                      <a:tailEnd type="none" w="med" len="med"/>
                    </a:lnL>
                    <a:lnR w="12700" cap="flat" cmpd="sng" algn="ctr">
                      <a:solidFill>
                        <a:srgbClr val="FF0000"/>
                      </a:solidFill>
                      <a:prstDash val="solid"/>
                      <a:round/>
                      <a:headEnd type="none" w="med" len="med"/>
                      <a:tailEnd type="none" w="med" len="med"/>
                    </a:lnR>
                    <a:lnT w="12700" cap="flat" cmpd="sng" algn="ctr">
                      <a:solidFill>
                        <a:srgbClr val="FF0000"/>
                      </a:solidFill>
                      <a:prstDash val="solid"/>
                      <a:round/>
                      <a:headEnd type="none" w="med" len="med"/>
                      <a:tailEnd type="none" w="med" len="med"/>
                    </a:lnT>
                    <a:lnB w="12700" cap="flat" cmpd="sng" algn="ctr">
                      <a:solidFill>
                        <a:srgbClr val="FF0000"/>
                      </a:solidFill>
                      <a:prstDash val="solid"/>
                      <a:round/>
                      <a:headEnd type="none" w="med" len="med"/>
                      <a:tailEnd type="none" w="med" len="med"/>
                    </a:lnB>
                  </a:tcPr>
                </a:tc>
                <a:tc>
                  <a:txBody>
                    <a:bodyPr/>
                    <a:lstStyle/>
                    <a:p>
                      <a:pPr marL="0" marR="0">
                        <a:lnSpc>
                          <a:spcPct val="115000"/>
                        </a:lnSpc>
                        <a:spcBef>
                          <a:spcPts val="0"/>
                        </a:spcBef>
                        <a:spcAft>
                          <a:spcPts val="0"/>
                        </a:spcAft>
                      </a:pPr>
                      <a:r>
                        <a:rPr lang="en-US" sz="2300" kern="1200" baseline="0">
                          <a:solidFill>
                            <a:srgbClr val="000000"/>
                          </a:solidFill>
                          <a:latin typeface="Times New Roman" pitchFamily="18" charset="0"/>
                          <a:ea typeface="Times New Roman"/>
                        </a:rPr>
                        <a:t>16</a:t>
                      </a:r>
                      <a:endParaRPr lang="en-US" sz="2300" baseline="0">
                        <a:latin typeface="Times New Roman" pitchFamily="18" charset="0"/>
                        <a:ea typeface="Times New Roman"/>
                      </a:endParaRPr>
                    </a:p>
                  </a:txBody>
                  <a:tcPr>
                    <a:lnL w="12700" cap="flat" cmpd="sng" algn="ctr">
                      <a:solidFill>
                        <a:srgbClr val="FF0000"/>
                      </a:solidFill>
                      <a:prstDash val="solid"/>
                      <a:round/>
                      <a:headEnd type="none" w="med" len="med"/>
                      <a:tailEnd type="none" w="med" len="med"/>
                    </a:lnL>
                    <a:lnR w="12700" cap="flat" cmpd="sng" algn="ctr">
                      <a:solidFill>
                        <a:srgbClr val="FF0000"/>
                      </a:solidFill>
                      <a:prstDash val="solid"/>
                      <a:round/>
                      <a:headEnd type="none" w="med" len="med"/>
                      <a:tailEnd type="none" w="med" len="med"/>
                    </a:lnR>
                    <a:lnT w="12700" cap="flat" cmpd="sng" algn="ctr">
                      <a:solidFill>
                        <a:srgbClr val="FF0000"/>
                      </a:solidFill>
                      <a:prstDash val="solid"/>
                      <a:round/>
                      <a:headEnd type="none" w="med" len="med"/>
                      <a:tailEnd type="none" w="med" len="med"/>
                    </a:lnT>
                    <a:lnB w="12700" cap="flat" cmpd="sng" algn="ctr">
                      <a:solidFill>
                        <a:srgbClr val="FF0000"/>
                      </a:solidFill>
                      <a:prstDash val="solid"/>
                      <a:round/>
                      <a:headEnd type="none" w="med" len="med"/>
                      <a:tailEnd type="none" w="med" len="med"/>
                    </a:lnB>
                  </a:tcPr>
                </a:tc>
                <a:tc>
                  <a:txBody>
                    <a:bodyPr/>
                    <a:lstStyle/>
                    <a:p>
                      <a:pPr marL="0" marR="0">
                        <a:lnSpc>
                          <a:spcPct val="115000"/>
                        </a:lnSpc>
                        <a:spcBef>
                          <a:spcPts val="0"/>
                        </a:spcBef>
                        <a:spcAft>
                          <a:spcPts val="0"/>
                        </a:spcAft>
                      </a:pPr>
                      <a:r>
                        <a:rPr lang="en-US" sz="2300" kern="1200" baseline="0" dirty="0">
                          <a:solidFill>
                            <a:srgbClr val="000000"/>
                          </a:solidFill>
                          <a:latin typeface="Times New Roman" pitchFamily="18" charset="0"/>
                          <a:ea typeface="Times New Roman"/>
                        </a:rPr>
                        <a:t>17</a:t>
                      </a:r>
                      <a:endParaRPr lang="en-US" sz="2300" baseline="0" dirty="0">
                        <a:latin typeface="Times New Roman" pitchFamily="18" charset="0"/>
                        <a:ea typeface="Times New Roman"/>
                      </a:endParaRPr>
                    </a:p>
                  </a:txBody>
                  <a:tcPr>
                    <a:lnL w="12700" cap="flat" cmpd="sng" algn="ctr">
                      <a:solidFill>
                        <a:srgbClr val="FF0000"/>
                      </a:solidFill>
                      <a:prstDash val="solid"/>
                      <a:round/>
                      <a:headEnd type="none" w="med" len="med"/>
                      <a:tailEnd type="none" w="med" len="med"/>
                    </a:lnL>
                    <a:lnR w="12700" cap="flat" cmpd="sng" algn="ctr">
                      <a:solidFill>
                        <a:srgbClr val="FF0000"/>
                      </a:solidFill>
                      <a:prstDash val="solid"/>
                      <a:round/>
                      <a:headEnd type="none" w="med" len="med"/>
                      <a:tailEnd type="none" w="med" len="med"/>
                    </a:lnR>
                    <a:lnT w="12700" cap="flat" cmpd="sng" algn="ctr">
                      <a:solidFill>
                        <a:srgbClr val="FF0000"/>
                      </a:solidFill>
                      <a:prstDash val="solid"/>
                      <a:round/>
                      <a:headEnd type="none" w="med" len="med"/>
                      <a:tailEnd type="none" w="med" len="med"/>
                    </a:lnT>
                    <a:lnB w="12700" cap="flat" cmpd="sng" algn="ctr">
                      <a:solidFill>
                        <a:srgbClr val="FF0000"/>
                      </a:solidFill>
                      <a:prstDash val="solid"/>
                      <a:round/>
                      <a:headEnd type="none" w="med" len="med"/>
                      <a:tailEnd type="none" w="med" len="med"/>
                    </a:lnB>
                  </a:tcPr>
                </a:tc>
              </a:tr>
              <a:tr h="494538">
                <a:tc>
                  <a:txBody>
                    <a:bodyPr/>
                    <a:lstStyle/>
                    <a:p>
                      <a:pPr marL="0" marR="0">
                        <a:lnSpc>
                          <a:spcPct val="115000"/>
                        </a:lnSpc>
                        <a:spcBef>
                          <a:spcPts val="0"/>
                        </a:spcBef>
                        <a:spcAft>
                          <a:spcPts val="0"/>
                        </a:spcAft>
                      </a:pPr>
                      <a:r>
                        <a:rPr lang="en-US" sz="2300" kern="1200" baseline="0" dirty="0">
                          <a:solidFill>
                            <a:srgbClr val="000000"/>
                          </a:solidFill>
                          <a:latin typeface="Times New Roman" pitchFamily="18" charset="0"/>
                          <a:ea typeface="Times New Roman"/>
                        </a:rPr>
                        <a:t>Frequency</a:t>
                      </a:r>
                      <a:endParaRPr lang="en-US" sz="2300" baseline="0" dirty="0">
                        <a:latin typeface="Times New Roman" pitchFamily="18" charset="0"/>
                        <a:ea typeface="Times New Roman"/>
                      </a:endParaRPr>
                    </a:p>
                  </a:txBody>
                  <a:tcPr>
                    <a:lnL w="12700" cap="flat" cmpd="sng" algn="ctr">
                      <a:solidFill>
                        <a:srgbClr val="FF0000"/>
                      </a:solidFill>
                      <a:prstDash val="solid"/>
                      <a:round/>
                      <a:headEnd type="none" w="med" len="med"/>
                      <a:tailEnd type="none" w="med" len="med"/>
                    </a:lnL>
                    <a:lnR w="12700" cap="flat" cmpd="sng" algn="ctr">
                      <a:solidFill>
                        <a:srgbClr val="FF0000"/>
                      </a:solidFill>
                      <a:prstDash val="solid"/>
                      <a:round/>
                      <a:headEnd type="none" w="med" len="med"/>
                      <a:tailEnd type="none" w="med" len="med"/>
                    </a:lnR>
                    <a:lnT w="12700" cap="flat" cmpd="sng" algn="ctr">
                      <a:solidFill>
                        <a:srgbClr val="FF0000"/>
                      </a:solidFill>
                      <a:prstDash val="solid"/>
                      <a:round/>
                      <a:headEnd type="none" w="med" len="med"/>
                      <a:tailEnd type="none" w="med" len="med"/>
                    </a:lnT>
                    <a:lnB w="12700" cap="flat" cmpd="sng" algn="ctr">
                      <a:solidFill>
                        <a:srgbClr val="FF0000"/>
                      </a:solidFill>
                      <a:prstDash val="solid"/>
                      <a:round/>
                      <a:headEnd type="none" w="med" len="med"/>
                      <a:tailEnd type="none" w="med" len="med"/>
                    </a:lnB>
                  </a:tcPr>
                </a:tc>
                <a:tc>
                  <a:txBody>
                    <a:bodyPr/>
                    <a:lstStyle/>
                    <a:p>
                      <a:pPr marL="0" marR="0" algn="ctr">
                        <a:lnSpc>
                          <a:spcPct val="115000"/>
                        </a:lnSpc>
                        <a:spcBef>
                          <a:spcPts val="0"/>
                        </a:spcBef>
                        <a:spcAft>
                          <a:spcPts val="0"/>
                        </a:spcAft>
                      </a:pPr>
                      <a:r>
                        <a:rPr lang="en-US" sz="2300" kern="1200" baseline="0" dirty="0">
                          <a:solidFill>
                            <a:srgbClr val="000000"/>
                          </a:solidFill>
                          <a:latin typeface="Times New Roman" pitchFamily="18" charset="0"/>
                          <a:ea typeface="Times New Roman"/>
                        </a:rPr>
                        <a:t>6</a:t>
                      </a:r>
                      <a:endParaRPr lang="en-US" sz="2300" baseline="0" dirty="0">
                        <a:latin typeface="Times New Roman" pitchFamily="18" charset="0"/>
                        <a:ea typeface="Times New Roman"/>
                      </a:endParaRPr>
                    </a:p>
                  </a:txBody>
                  <a:tcPr>
                    <a:lnL w="12700" cap="flat" cmpd="sng" algn="ctr">
                      <a:solidFill>
                        <a:srgbClr val="FF0000"/>
                      </a:solidFill>
                      <a:prstDash val="solid"/>
                      <a:round/>
                      <a:headEnd type="none" w="med" len="med"/>
                      <a:tailEnd type="none" w="med" len="med"/>
                    </a:lnL>
                    <a:lnR w="12700" cap="flat" cmpd="sng" algn="ctr">
                      <a:solidFill>
                        <a:srgbClr val="FF0000"/>
                      </a:solidFill>
                      <a:prstDash val="solid"/>
                      <a:round/>
                      <a:headEnd type="none" w="med" len="med"/>
                      <a:tailEnd type="none" w="med" len="med"/>
                    </a:lnR>
                    <a:lnT w="12700" cap="flat" cmpd="sng" algn="ctr">
                      <a:solidFill>
                        <a:srgbClr val="FF0000"/>
                      </a:solidFill>
                      <a:prstDash val="solid"/>
                      <a:round/>
                      <a:headEnd type="none" w="med" len="med"/>
                      <a:tailEnd type="none" w="med" len="med"/>
                    </a:lnT>
                    <a:lnB w="12700" cap="flat" cmpd="sng" algn="ctr">
                      <a:solidFill>
                        <a:srgbClr val="FF0000"/>
                      </a:solidFill>
                      <a:prstDash val="solid"/>
                      <a:round/>
                      <a:headEnd type="none" w="med" len="med"/>
                      <a:tailEnd type="none" w="med" len="med"/>
                    </a:lnB>
                  </a:tcPr>
                </a:tc>
                <a:tc>
                  <a:txBody>
                    <a:bodyPr/>
                    <a:lstStyle/>
                    <a:p>
                      <a:pPr>
                        <a:lnSpc>
                          <a:spcPct val="115000"/>
                        </a:lnSpc>
                      </a:pPr>
                      <a:r>
                        <a:rPr lang="en-US" sz="2300" baseline="0" dirty="0" smtClean="0">
                          <a:latin typeface="Times New Roman" pitchFamily="18" charset="0"/>
                          <a:ea typeface="Times New Roman"/>
                        </a:rPr>
                        <a:t>12</a:t>
                      </a:r>
                      <a:endParaRPr lang="en-US" sz="2300" baseline="0" dirty="0">
                        <a:latin typeface="Times New Roman" pitchFamily="18" charset="0"/>
                        <a:ea typeface="Times New Roman"/>
                      </a:endParaRPr>
                    </a:p>
                  </a:txBody>
                  <a:tcPr>
                    <a:lnL w="12700" cap="flat" cmpd="sng" algn="ctr">
                      <a:solidFill>
                        <a:srgbClr val="FF0000"/>
                      </a:solidFill>
                      <a:prstDash val="solid"/>
                      <a:round/>
                      <a:headEnd type="none" w="med" len="med"/>
                      <a:tailEnd type="none" w="med" len="med"/>
                    </a:lnL>
                    <a:lnR w="12700" cap="flat" cmpd="sng" algn="ctr">
                      <a:solidFill>
                        <a:srgbClr val="FF0000"/>
                      </a:solidFill>
                      <a:prstDash val="solid"/>
                      <a:round/>
                      <a:headEnd type="none" w="med" len="med"/>
                      <a:tailEnd type="none" w="med" len="med"/>
                    </a:lnR>
                    <a:lnT w="12700" cap="flat" cmpd="sng" algn="ctr">
                      <a:solidFill>
                        <a:srgbClr val="FF0000"/>
                      </a:solidFill>
                      <a:prstDash val="solid"/>
                      <a:round/>
                      <a:headEnd type="none" w="med" len="med"/>
                      <a:tailEnd type="none" w="med" len="med"/>
                    </a:lnT>
                    <a:lnB w="12700" cap="flat" cmpd="sng" algn="ctr">
                      <a:solidFill>
                        <a:srgbClr val="FF0000"/>
                      </a:solidFill>
                      <a:prstDash val="solid"/>
                      <a:round/>
                      <a:headEnd type="none" w="med" len="med"/>
                      <a:tailEnd type="none" w="med" len="med"/>
                    </a:lnB>
                  </a:tcPr>
                </a:tc>
                <a:tc>
                  <a:txBody>
                    <a:bodyPr/>
                    <a:lstStyle/>
                    <a:p>
                      <a:pPr marL="0" marR="0">
                        <a:lnSpc>
                          <a:spcPct val="115000"/>
                        </a:lnSpc>
                        <a:spcBef>
                          <a:spcPts val="0"/>
                        </a:spcBef>
                        <a:spcAft>
                          <a:spcPts val="0"/>
                        </a:spcAft>
                      </a:pPr>
                      <a:r>
                        <a:rPr lang="en-US" sz="2300" kern="1200" baseline="0" dirty="0">
                          <a:solidFill>
                            <a:srgbClr val="000000"/>
                          </a:solidFill>
                          <a:latin typeface="Times New Roman" pitchFamily="18" charset="0"/>
                          <a:ea typeface="Times New Roman"/>
                        </a:rPr>
                        <a:t>10</a:t>
                      </a:r>
                      <a:endParaRPr lang="en-US" sz="2300" baseline="0" dirty="0">
                        <a:latin typeface="Times New Roman" pitchFamily="18" charset="0"/>
                        <a:ea typeface="Times New Roman"/>
                      </a:endParaRPr>
                    </a:p>
                  </a:txBody>
                  <a:tcPr>
                    <a:lnL w="12700" cap="flat" cmpd="sng" algn="ctr">
                      <a:solidFill>
                        <a:srgbClr val="FF0000"/>
                      </a:solidFill>
                      <a:prstDash val="solid"/>
                      <a:round/>
                      <a:headEnd type="none" w="med" len="med"/>
                      <a:tailEnd type="none" w="med" len="med"/>
                    </a:lnL>
                    <a:lnR w="12700" cap="flat" cmpd="sng" algn="ctr">
                      <a:solidFill>
                        <a:srgbClr val="FF0000"/>
                      </a:solidFill>
                      <a:prstDash val="solid"/>
                      <a:round/>
                      <a:headEnd type="none" w="med" len="med"/>
                      <a:tailEnd type="none" w="med" len="med"/>
                    </a:lnR>
                    <a:lnT w="12700" cap="flat" cmpd="sng" algn="ctr">
                      <a:solidFill>
                        <a:srgbClr val="FF0000"/>
                      </a:solidFill>
                      <a:prstDash val="solid"/>
                      <a:round/>
                      <a:headEnd type="none" w="med" len="med"/>
                      <a:tailEnd type="none" w="med" len="med"/>
                    </a:lnT>
                    <a:lnB w="12700" cap="flat" cmpd="sng" algn="ctr">
                      <a:solidFill>
                        <a:srgbClr val="FF0000"/>
                      </a:solidFill>
                      <a:prstDash val="solid"/>
                      <a:round/>
                      <a:headEnd type="none" w="med" len="med"/>
                      <a:tailEnd type="none" w="med" len="med"/>
                    </a:lnB>
                  </a:tcPr>
                </a:tc>
                <a:tc>
                  <a:txBody>
                    <a:bodyPr/>
                    <a:lstStyle/>
                    <a:p>
                      <a:pPr marL="0" marR="0">
                        <a:lnSpc>
                          <a:spcPct val="115000"/>
                        </a:lnSpc>
                        <a:spcBef>
                          <a:spcPts val="0"/>
                        </a:spcBef>
                        <a:spcAft>
                          <a:spcPts val="0"/>
                        </a:spcAft>
                      </a:pPr>
                      <a:r>
                        <a:rPr lang="en-US" sz="2300" kern="1200" baseline="0" dirty="0">
                          <a:solidFill>
                            <a:srgbClr val="000000"/>
                          </a:solidFill>
                          <a:latin typeface="Times New Roman" pitchFamily="18" charset="0"/>
                          <a:ea typeface="Times New Roman"/>
                        </a:rPr>
                        <a:t>19</a:t>
                      </a:r>
                      <a:endParaRPr lang="en-US" sz="2300" baseline="0" dirty="0">
                        <a:latin typeface="Times New Roman" pitchFamily="18" charset="0"/>
                        <a:ea typeface="Times New Roman"/>
                      </a:endParaRPr>
                    </a:p>
                  </a:txBody>
                  <a:tcPr>
                    <a:lnL w="12700" cap="flat" cmpd="sng" algn="ctr">
                      <a:solidFill>
                        <a:srgbClr val="FF0000"/>
                      </a:solidFill>
                      <a:prstDash val="solid"/>
                      <a:round/>
                      <a:headEnd type="none" w="med" len="med"/>
                      <a:tailEnd type="none" w="med" len="med"/>
                    </a:lnL>
                    <a:lnR w="12700" cap="flat" cmpd="sng" algn="ctr">
                      <a:solidFill>
                        <a:srgbClr val="FF0000"/>
                      </a:solidFill>
                      <a:prstDash val="solid"/>
                      <a:round/>
                      <a:headEnd type="none" w="med" len="med"/>
                      <a:tailEnd type="none" w="med" len="med"/>
                    </a:lnR>
                    <a:lnT w="12700" cap="flat" cmpd="sng" algn="ctr">
                      <a:solidFill>
                        <a:srgbClr val="FF0000"/>
                      </a:solidFill>
                      <a:prstDash val="solid"/>
                      <a:round/>
                      <a:headEnd type="none" w="med" len="med"/>
                      <a:tailEnd type="none" w="med" len="med"/>
                    </a:lnT>
                    <a:lnB w="12700" cap="flat" cmpd="sng" algn="ctr">
                      <a:solidFill>
                        <a:srgbClr val="FF0000"/>
                      </a:solidFill>
                      <a:prstDash val="solid"/>
                      <a:round/>
                      <a:headEnd type="none" w="med" len="med"/>
                      <a:tailEnd type="none" w="med" len="med"/>
                    </a:lnB>
                  </a:tcPr>
                </a:tc>
                <a:tc>
                  <a:txBody>
                    <a:bodyPr/>
                    <a:lstStyle/>
                    <a:p>
                      <a:pPr>
                        <a:lnSpc>
                          <a:spcPct val="115000"/>
                        </a:lnSpc>
                      </a:pPr>
                      <a:r>
                        <a:rPr lang="en-US" sz="2300" baseline="0" dirty="0" smtClean="0">
                          <a:latin typeface="Times New Roman" pitchFamily="18" charset="0"/>
                          <a:ea typeface="Times New Roman"/>
                        </a:rPr>
                        <a:t>16</a:t>
                      </a:r>
                      <a:endParaRPr lang="en-US" sz="2300" baseline="0" dirty="0">
                        <a:latin typeface="Times New Roman" pitchFamily="18" charset="0"/>
                        <a:ea typeface="Times New Roman"/>
                      </a:endParaRPr>
                    </a:p>
                  </a:txBody>
                  <a:tcPr>
                    <a:lnL w="12700" cap="flat" cmpd="sng" algn="ctr">
                      <a:solidFill>
                        <a:srgbClr val="FF0000"/>
                      </a:solidFill>
                      <a:prstDash val="solid"/>
                      <a:round/>
                      <a:headEnd type="none" w="med" len="med"/>
                      <a:tailEnd type="none" w="med" len="med"/>
                    </a:lnL>
                    <a:lnR w="12700" cap="flat" cmpd="sng" algn="ctr">
                      <a:solidFill>
                        <a:srgbClr val="FF0000"/>
                      </a:solidFill>
                      <a:prstDash val="solid"/>
                      <a:round/>
                      <a:headEnd type="none" w="med" len="med"/>
                      <a:tailEnd type="none" w="med" len="med"/>
                    </a:lnR>
                    <a:lnT w="12700" cap="flat" cmpd="sng" algn="ctr">
                      <a:solidFill>
                        <a:srgbClr val="FF0000"/>
                      </a:solidFill>
                      <a:prstDash val="solid"/>
                      <a:round/>
                      <a:headEnd type="none" w="med" len="med"/>
                      <a:tailEnd type="none" w="med" len="med"/>
                    </a:lnT>
                    <a:lnB w="12700" cap="flat" cmpd="sng" algn="ctr">
                      <a:solidFill>
                        <a:srgbClr val="FF0000"/>
                      </a:solidFill>
                      <a:prstDash val="solid"/>
                      <a:round/>
                      <a:headEnd type="none" w="med" len="med"/>
                      <a:tailEnd type="none" w="med" len="med"/>
                    </a:lnB>
                  </a:tcPr>
                </a:tc>
                <a:tc>
                  <a:txBody>
                    <a:bodyPr/>
                    <a:lstStyle/>
                    <a:p>
                      <a:pPr marL="0" marR="0" algn="ctr">
                        <a:lnSpc>
                          <a:spcPct val="115000"/>
                        </a:lnSpc>
                        <a:spcBef>
                          <a:spcPts val="0"/>
                        </a:spcBef>
                        <a:spcAft>
                          <a:spcPts val="0"/>
                        </a:spcAft>
                      </a:pPr>
                      <a:r>
                        <a:rPr lang="en-US" sz="2300" kern="1200" baseline="0" dirty="0">
                          <a:solidFill>
                            <a:srgbClr val="000000"/>
                          </a:solidFill>
                          <a:latin typeface="Times New Roman" pitchFamily="18" charset="0"/>
                          <a:ea typeface="Times New Roman"/>
                        </a:rPr>
                        <a:t>7</a:t>
                      </a:r>
                      <a:endParaRPr lang="en-US" sz="2300" baseline="0" dirty="0">
                        <a:latin typeface="Times New Roman" pitchFamily="18" charset="0"/>
                        <a:ea typeface="Times New Roman"/>
                      </a:endParaRPr>
                    </a:p>
                  </a:txBody>
                  <a:tcPr>
                    <a:lnL w="12700" cap="flat" cmpd="sng" algn="ctr">
                      <a:solidFill>
                        <a:srgbClr val="FF0000"/>
                      </a:solidFill>
                      <a:prstDash val="solid"/>
                      <a:round/>
                      <a:headEnd type="none" w="med" len="med"/>
                      <a:tailEnd type="none" w="med" len="med"/>
                    </a:lnL>
                    <a:lnR w="12700" cap="flat" cmpd="sng" algn="ctr">
                      <a:solidFill>
                        <a:srgbClr val="FF0000"/>
                      </a:solidFill>
                      <a:prstDash val="solid"/>
                      <a:round/>
                      <a:headEnd type="none" w="med" len="med"/>
                      <a:tailEnd type="none" w="med" len="med"/>
                    </a:lnR>
                    <a:lnT w="12700" cap="flat" cmpd="sng" algn="ctr">
                      <a:solidFill>
                        <a:srgbClr val="FF0000"/>
                      </a:solidFill>
                      <a:prstDash val="solid"/>
                      <a:round/>
                      <a:headEnd type="none" w="med" len="med"/>
                      <a:tailEnd type="none" w="med" len="med"/>
                    </a:lnT>
                    <a:lnB w="12700" cap="flat" cmpd="sng" algn="ctr">
                      <a:solidFill>
                        <a:srgbClr val="FF0000"/>
                      </a:solidFill>
                      <a:prstDash val="solid"/>
                      <a:round/>
                      <a:headEnd type="none" w="med" len="med"/>
                      <a:tailEnd type="none" w="med" len="med"/>
                    </a:lnB>
                  </a:tcPr>
                </a:tc>
              </a:tr>
            </a:tbl>
          </a:graphicData>
        </a:graphic>
      </p:graphicFrame>
      <p:sp>
        <p:nvSpPr>
          <p:cNvPr id="6" name="Rectangle 5"/>
          <p:cNvSpPr/>
          <p:nvPr/>
        </p:nvSpPr>
        <p:spPr>
          <a:xfrm>
            <a:off x="1828799" y="4648200"/>
            <a:ext cx="6019800" cy="446276"/>
          </a:xfrm>
          <a:prstGeom prst="rect">
            <a:avLst/>
          </a:prstGeom>
        </p:spPr>
        <p:txBody>
          <a:bodyPr wrap="square">
            <a:spAutoFit/>
          </a:bodyPr>
          <a:lstStyle/>
          <a:p>
            <a:r>
              <a:rPr lang="en-US" sz="2300" dirty="0" smtClean="0">
                <a:latin typeface="Times New Roman" pitchFamily="18" charset="0"/>
              </a:rPr>
              <a:t>The completed frequency table is shown above.</a:t>
            </a:r>
            <a:endParaRPr lang="en-US" sz="2300" dirty="0">
              <a:latin typeface="Times New Roman" pitchFamily="18" charset="0"/>
            </a:endParaRPr>
          </a:p>
        </p:txBody>
      </p:sp>
      <p:sp>
        <p:nvSpPr>
          <p:cNvPr id="7" name="TextBox 6"/>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4 Paper 2</a:t>
            </a:r>
          </a:p>
        </p:txBody>
      </p:sp>
    </p:spTree>
    <p:extLst>
      <p:ext uri="{BB962C8B-B14F-4D97-AF65-F5344CB8AC3E}">
        <p14:creationId xmlns:p14="http://schemas.microsoft.com/office/powerpoint/2010/main" xmlns="" val="2823155559"/>
      </p:ext>
    </p:extLst>
  </p:cSld>
  <p:clrMapOvr>
    <a:masterClrMapping/>
  </p:clrMapOvr>
  <p:transition spd="slow">
    <p:strips dir="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p:cTn id="7" dur="500" fill="hold"/>
                                        <p:tgtEl>
                                          <p:spTgt spid="5"/>
                                        </p:tgtEl>
                                        <p:attrNameLst>
                                          <p:attrName>ppt_w</p:attrName>
                                        </p:attrNameLst>
                                      </p:cBhvr>
                                      <p:tavLst>
                                        <p:tav tm="0">
                                          <p:val>
                                            <p:fltVal val="0"/>
                                          </p:val>
                                        </p:tav>
                                        <p:tav tm="100000">
                                          <p:val>
                                            <p:strVal val="#ppt_w"/>
                                          </p:val>
                                        </p:tav>
                                      </p:tavLst>
                                    </p:anim>
                                    <p:anim calcmode="lin" valueType="num">
                                      <p:cBhvr>
                                        <p:cTn id="8" dur="500" fill="hold"/>
                                        <p:tgtEl>
                                          <p:spTgt spid="5"/>
                                        </p:tgtEl>
                                        <p:attrNameLst>
                                          <p:attrName>ppt_h</p:attrName>
                                        </p:attrNameLst>
                                      </p:cBhvr>
                                      <p:tavLst>
                                        <p:tav tm="0">
                                          <p:val>
                                            <p:fltVal val="0"/>
                                          </p:val>
                                        </p:tav>
                                        <p:tav tm="100000">
                                          <p:val>
                                            <p:strVal val="#ppt_h"/>
                                          </p:val>
                                        </p:tav>
                                      </p:tavLst>
                                    </p:anim>
                                    <p:animEffect transition="in" filter="fade">
                                      <p:cBhvr>
                                        <p:cTn id="9" dur="500"/>
                                        <p:tgtEl>
                                          <p:spTgt spid="5"/>
                                        </p:tgtEl>
                                      </p:cBhvr>
                                    </p:animEffect>
                                  </p:childTnLst>
                                </p:cTn>
                              </p:par>
                              <p:par>
                                <p:cTn id="10" presetID="23" presetClass="entr" presetSubtype="16" fill="hold" nodeType="withEffect">
                                  <p:stCondLst>
                                    <p:cond delay="0"/>
                                  </p:stCondLst>
                                  <p:childTnLst>
                                    <p:set>
                                      <p:cBhvr>
                                        <p:cTn id="11" dur="1" fill="hold">
                                          <p:stCondLst>
                                            <p:cond delay="0"/>
                                          </p:stCondLst>
                                        </p:cTn>
                                        <p:tgtEl>
                                          <p:spTgt spid="9"/>
                                        </p:tgtEl>
                                        <p:attrNameLst>
                                          <p:attrName>style.visibility</p:attrName>
                                        </p:attrNameLst>
                                      </p:cBhvr>
                                      <p:to>
                                        <p:strVal val="visible"/>
                                      </p:to>
                                    </p:set>
                                    <p:anim calcmode="lin" valueType="num">
                                      <p:cBhvr>
                                        <p:cTn id="12" dur="500" fill="hold"/>
                                        <p:tgtEl>
                                          <p:spTgt spid="9"/>
                                        </p:tgtEl>
                                        <p:attrNameLst>
                                          <p:attrName>ppt_w</p:attrName>
                                        </p:attrNameLst>
                                      </p:cBhvr>
                                      <p:tavLst>
                                        <p:tav tm="0">
                                          <p:val>
                                            <p:fltVal val="0"/>
                                          </p:val>
                                        </p:tav>
                                        <p:tav tm="100000">
                                          <p:val>
                                            <p:strVal val="#ppt_w"/>
                                          </p:val>
                                        </p:tav>
                                      </p:tavLst>
                                    </p:anim>
                                    <p:anim calcmode="lin" valueType="num">
                                      <p:cBhvr>
                                        <p:cTn id="13" dur="500" fill="hold"/>
                                        <p:tgtEl>
                                          <p:spTgt spid="9"/>
                                        </p:tgtEl>
                                        <p:attrNameLst>
                                          <p:attrName>ppt_h</p:attrName>
                                        </p:attrNameLst>
                                      </p:cBhvr>
                                      <p:tavLst>
                                        <p:tav tm="0">
                                          <p:val>
                                            <p:fltVal val="0"/>
                                          </p:val>
                                        </p:tav>
                                        <p:tav tm="100000">
                                          <p:val>
                                            <p:strVal val="#ppt_h"/>
                                          </p:val>
                                        </p:tav>
                                      </p:tavLst>
                                    </p:anim>
                                  </p:childTnLst>
                                </p:cTn>
                              </p:par>
                              <p:par>
                                <p:cTn id="14" presetID="23" presetClass="entr" presetSubtype="16" fill="hold" grpId="0" nodeType="withEffect">
                                  <p:stCondLst>
                                    <p:cond delay="0"/>
                                  </p:stCondLst>
                                  <p:childTnLst>
                                    <p:set>
                                      <p:cBhvr>
                                        <p:cTn id="15" dur="1" fill="hold">
                                          <p:stCondLst>
                                            <p:cond delay="0"/>
                                          </p:stCondLst>
                                        </p:cTn>
                                        <p:tgtEl>
                                          <p:spTgt spid="6"/>
                                        </p:tgtEl>
                                        <p:attrNameLst>
                                          <p:attrName>style.visibility</p:attrName>
                                        </p:attrNameLst>
                                      </p:cBhvr>
                                      <p:to>
                                        <p:strVal val="visible"/>
                                      </p:to>
                                    </p:set>
                                    <p:anim calcmode="lin" valueType="num">
                                      <p:cBhvr>
                                        <p:cTn id="16" dur="500" fill="hold"/>
                                        <p:tgtEl>
                                          <p:spTgt spid="6"/>
                                        </p:tgtEl>
                                        <p:attrNameLst>
                                          <p:attrName>ppt_w</p:attrName>
                                        </p:attrNameLst>
                                      </p:cBhvr>
                                      <p:tavLst>
                                        <p:tav tm="0">
                                          <p:val>
                                            <p:fltVal val="0"/>
                                          </p:val>
                                        </p:tav>
                                        <p:tav tm="100000">
                                          <p:val>
                                            <p:strVal val="#ppt_w"/>
                                          </p:val>
                                        </p:tav>
                                      </p:tavLst>
                                    </p:anim>
                                    <p:anim calcmode="lin" valueType="num">
                                      <p:cBhvr>
                                        <p:cTn id="17" dur="500" fill="hold"/>
                                        <p:tgtEl>
                                          <p:spTgt spid="6"/>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Lst>
  </p:timing>
</p:sld>
</file>

<file path=ppt/slides/slide8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Box 4"/>
          <p:cNvSpPr txBox="1"/>
          <p:nvPr/>
        </p:nvSpPr>
        <p:spPr>
          <a:xfrm>
            <a:off x="635358" y="3276600"/>
            <a:ext cx="5003442" cy="1154162"/>
          </a:xfrm>
          <a:prstGeom prst="rect">
            <a:avLst/>
          </a:prstGeom>
          <a:noFill/>
        </p:spPr>
        <p:txBody>
          <a:bodyPr wrap="square" rtlCol="0">
            <a:spAutoFit/>
          </a:bodyPr>
          <a:lstStyle/>
          <a:p>
            <a:r>
              <a:rPr lang="en-US" sz="2300" b="1" dirty="0" smtClean="0">
                <a:solidFill>
                  <a:prstClr val="black"/>
                </a:solidFill>
                <a:latin typeface="Times New Roman" pitchFamily="18" charset="0"/>
                <a:cs typeface="Times New Roman" pitchFamily="18" charset="0"/>
              </a:rPr>
              <a:t>        </a:t>
            </a:r>
            <a:r>
              <a:rPr lang="en-US" sz="2300" dirty="0" smtClean="0">
                <a:solidFill>
                  <a:prstClr val="black"/>
                </a:solidFill>
                <a:latin typeface="Times New Roman" pitchFamily="18" charset="0"/>
                <a:cs typeface="Times New Roman" pitchFamily="18" charset="0"/>
              </a:rPr>
              <a:t>(b)  How many students are </a:t>
            </a:r>
            <a:br>
              <a:rPr lang="en-US" sz="2300" dirty="0" smtClean="0">
                <a:solidFill>
                  <a:prstClr val="black"/>
                </a:solidFill>
                <a:latin typeface="Times New Roman" pitchFamily="18" charset="0"/>
                <a:cs typeface="Times New Roman" pitchFamily="18" charset="0"/>
              </a:rPr>
            </a:br>
            <a:r>
              <a:rPr lang="en-US" sz="2300" dirty="0" smtClean="0">
                <a:solidFill>
                  <a:prstClr val="black"/>
                </a:solidFill>
                <a:latin typeface="Times New Roman" pitchFamily="18" charset="0"/>
                <a:cs typeface="Times New Roman" pitchFamily="18" charset="0"/>
              </a:rPr>
              <a:t>	  members of the </a:t>
            </a:r>
            <a:r>
              <a:rPr lang="en-US" sz="2300" dirty="0" smtClean="0">
                <a:latin typeface="Times New Roman" pitchFamily="18" charset="0"/>
              </a:rPr>
              <a:t>Internet </a:t>
            </a:r>
            <a:br>
              <a:rPr lang="en-US" sz="2300" dirty="0" smtClean="0">
                <a:latin typeface="Times New Roman" pitchFamily="18" charset="0"/>
              </a:rPr>
            </a:br>
            <a:r>
              <a:rPr lang="en-US" sz="2300" dirty="0" smtClean="0">
                <a:latin typeface="Times New Roman" pitchFamily="18" charset="0"/>
              </a:rPr>
              <a:t>              Café ?</a:t>
            </a:r>
            <a:endParaRPr lang="en-US" sz="2300" dirty="0" smtClean="0">
              <a:solidFill>
                <a:srgbClr val="FF0000"/>
              </a:solidFill>
              <a:latin typeface="Times New Roman" pitchFamily="18" charset="0"/>
            </a:endParaRPr>
          </a:p>
        </p:txBody>
      </p:sp>
      <p:sp>
        <p:nvSpPr>
          <p:cNvPr id="10" name="Notched Right Arrow 9"/>
          <p:cNvSpPr/>
          <p:nvPr/>
        </p:nvSpPr>
        <p:spPr>
          <a:xfrm>
            <a:off x="7010400" y="6019800"/>
            <a:ext cx="1934715" cy="685800"/>
          </a:xfrm>
          <a:prstGeom prst="notchedRightArrow">
            <a:avLst/>
          </a:prstGeom>
          <a:blipFill>
            <a:blip r:embed="rId2" cstate="prin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ANSWER</a:t>
            </a:r>
            <a:endParaRPr lang="en-US" sz="2000" b="1" dirty="0">
              <a:latin typeface="Times New Roman" pitchFamily="18" charset="0"/>
              <a:cs typeface="Times New Roman" pitchFamily="18" charset="0"/>
            </a:endParaRPr>
          </a:p>
        </p:txBody>
      </p:sp>
      <p:sp>
        <p:nvSpPr>
          <p:cNvPr id="6" name="TextBox 5"/>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4 Paper 2</a:t>
            </a:r>
          </a:p>
        </p:txBody>
      </p:sp>
      <p:sp>
        <p:nvSpPr>
          <p:cNvPr id="7" name="Rectangle 6"/>
          <p:cNvSpPr/>
          <p:nvPr/>
        </p:nvSpPr>
        <p:spPr>
          <a:xfrm>
            <a:off x="6705600" y="2832850"/>
            <a:ext cx="1200281" cy="369332"/>
          </a:xfrm>
          <a:prstGeom prst="rect">
            <a:avLst/>
          </a:prstGeom>
        </p:spPr>
        <p:txBody>
          <a:bodyPr wrap="square" anchor="t" anchorCtr="1">
            <a:spAutoFit/>
          </a:bodyPr>
          <a:lstStyle/>
          <a:p>
            <a:pPr indent="-4800600" algn="r"/>
            <a:r>
              <a:rPr lang="en-US" dirty="0" smtClean="0">
                <a:solidFill>
                  <a:prstClr val="black"/>
                </a:solidFill>
                <a:latin typeface="Times New Roman" pitchFamily="18" charset="0"/>
                <a:cs typeface="Times New Roman" pitchFamily="18" charset="0"/>
              </a:rPr>
              <a:t>(2 </a:t>
            </a:r>
            <a:r>
              <a:rPr lang="en-US" dirty="0">
                <a:solidFill>
                  <a:prstClr val="black"/>
                </a:solidFill>
                <a:latin typeface="Times New Roman" pitchFamily="18" charset="0"/>
                <a:cs typeface="Times New Roman" pitchFamily="18" charset="0"/>
              </a:rPr>
              <a:t>marks)</a:t>
            </a:r>
          </a:p>
        </p:txBody>
      </p:sp>
      <p:sp>
        <p:nvSpPr>
          <p:cNvPr id="9" name="TextBox 8"/>
          <p:cNvSpPr txBox="1"/>
          <p:nvPr/>
        </p:nvSpPr>
        <p:spPr>
          <a:xfrm>
            <a:off x="635358" y="2438400"/>
            <a:ext cx="6096000" cy="800219"/>
          </a:xfrm>
          <a:prstGeom prst="rect">
            <a:avLst/>
          </a:prstGeom>
          <a:noFill/>
        </p:spPr>
        <p:txBody>
          <a:bodyPr wrap="square" rtlCol="0">
            <a:spAutoFit/>
          </a:bodyPr>
          <a:lstStyle/>
          <a:p>
            <a:pPr>
              <a:tabLst>
                <a:tab pos="228600" algn="l"/>
              </a:tabLst>
            </a:pPr>
            <a:r>
              <a:rPr lang="en-US" sz="2300" b="1" dirty="0" smtClean="0">
                <a:solidFill>
                  <a:prstClr val="black"/>
                </a:solidFill>
                <a:latin typeface="Times New Roman" pitchFamily="18" charset="0"/>
                <a:cs typeface="Times New Roman" pitchFamily="18" charset="0"/>
              </a:rPr>
              <a:t>10.   </a:t>
            </a:r>
            <a:r>
              <a:rPr lang="en-US" sz="2300" dirty="0" smtClean="0">
                <a:latin typeface="Times New Roman" pitchFamily="18" charset="0"/>
              </a:rPr>
              <a:t>The histogram below shows the ages of the</a:t>
            </a:r>
            <a:br>
              <a:rPr lang="en-US" sz="2300" dirty="0" smtClean="0">
                <a:latin typeface="Times New Roman" pitchFamily="18" charset="0"/>
              </a:rPr>
            </a:br>
            <a:r>
              <a:rPr lang="en-US" sz="2300" dirty="0" smtClean="0">
                <a:latin typeface="Times New Roman" pitchFamily="18" charset="0"/>
              </a:rPr>
              <a:t>        students in an Internet Café.</a:t>
            </a:r>
            <a:endParaRPr lang="en-US" sz="2300" dirty="0" smtClean="0">
              <a:solidFill>
                <a:srgbClr val="FF0000"/>
              </a:solidFill>
              <a:latin typeface="Times New Roman" pitchFamily="18" charset="0"/>
            </a:endParaRPr>
          </a:p>
        </p:txBody>
      </p:sp>
      <p:pic>
        <p:nvPicPr>
          <p:cNvPr id="11" name="Picture 2" descr="\\172.16.2.26\Conver\CARRIBEAN\MATHEMATICS_VOL-1_PPT_DESIGN\Incoming\Volume_01\Equations\Revision_Exam_4_Paper_2\f02-27.tiff"/>
          <p:cNvPicPr>
            <a:picLocks noChangeAspect="1" noChangeArrowheads="1"/>
          </p:cNvPicPr>
          <p:nvPr/>
        </p:nvPicPr>
        <p:blipFill>
          <a:blip r:embed="rId3" cstate="print"/>
          <a:srcRect/>
          <a:stretch>
            <a:fillRect/>
          </a:stretch>
        </p:blipFill>
        <p:spPr bwMode="auto">
          <a:xfrm>
            <a:off x="4648200" y="3442450"/>
            <a:ext cx="2954386" cy="2514600"/>
          </a:xfrm>
          <a:prstGeom prst="rect">
            <a:avLst/>
          </a:prstGeom>
          <a:noFill/>
        </p:spPr>
      </p:pic>
    </p:spTree>
    <p:extLst>
      <p:ext uri="{BB962C8B-B14F-4D97-AF65-F5344CB8AC3E}">
        <p14:creationId xmlns:p14="http://schemas.microsoft.com/office/powerpoint/2010/main" xmlns="" val="2823155559"/>
      </p:ext>
    </p:extLst>
  </p:cSld>
  <p:clrMapOvr>
    <a:masterClrMapping/>
  </p:clrMapOvr>
  <p:transition spd="slow">
    <p:strips dir="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p:cTn id="7" dur="500" fill="hold"/>
                                        <p:tgtEl>
                                          <p:spTgt spid="9"/>
                                        </p:tgtEl>
                                        <p:attrNameLst>
                                          <p:attrName>ppt_w</p:attrName>
                                        </p:attrNameLst>
                                      </p:cBhvr>
                                      <p:tavLst>
                                        <p:tav tm="0">
                                          <p:val>
                                            <p:fltVal val="0"/>
                                          </p:val>
                                        </p:tav>
                                        <p:tav tm="100000">
                                          <p:val>
                                            <p:strVal val="#ppt_w"/>
                                          </p:val>
                                        </p:tav>
                                      </p:tavLst>
                                    </p:anim>
                                    <p:anim calcmode="lin" valueType="num">
                                      <p:cBhvr>
                                        <p:cTn id="8" dur="500" fill="hold"/>
                                        <p:tgtEl>
                                          <p:spTgt spid="9"/>
                                        </p:tgtEl>
                                        <p:attrNameLst>
                                          <p:attrName>ppt_h</p:attrName>
                                        </p:attrNameLst>
                                      </p:cBhvr>
                                      <p:tavLst>
                                        <p:tav tm="0">
                                          <p:val>
                                            <p:fltVal val="0"/>
                                          </p:val>
                                        </p:tav>
                                        <p:tav tm="100000">
                                          <p:val>
                                            <p:strVal val="#ppt_h"/>
                                          </p:val>
                                        </p:tav>
                                      </p:tavLst>
                                    </p:anim>
                                    <p:animEffect transition="in" filter="fade">
                                      <p:cBhvr>
                                        <p:cTn id="9" dur="500"/>
                                        <p:tgtEl>
                                          <p:spTgt spid="9"/>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7"/>
                                        </p:tgtEl>
                                        <p:attrNameLst>
                                          <p:attrName>style.visibility</p:attrName>
                                        </p:attrNameLst>
                                      </p:cBhvr>
                                      <p:to>
                                        <p:strVal val="visible"/>
                                      </p:to>
                                    </p:set>
                                    <p:anim calcmode="lin" valueType="num">
                                      <p:cBhvr>
                                        <p:cTn id="12" dur="500" fill="hold"/>
                                        <p:tgtEl>
                                          <p:spTgt spid="7"/>
                                        </p:tgtEl>
                                        <p:attrNameLst>
                                          <p:attrName>ppt_w</p:attrName>
                                        </p:attrNameLst>
                                      </p:cBhvr>
                                      <p:tavLst>
                                        <p:tav tm="0">
                                          <p:val>
                                            <p:fltVal val="0"/>
                                          </p:val>
                                        </p:tav>
                                        <p:tav tm="100000">
                                          <p:val>
                                            <p:strVal val="#ppt_w"/>
                                          </p:val>
                                        </p:tav>
                                      </p:tavLst>
                                    </p:anim>
                                    <p:anim calcmode="lin" valueType="num">
                                      <p:cBhvr>
                                        <p:cTn id="13" dur="500" fill="hold"/>
                                        <p:tgtEl>
                                          <p:spTgt spid="7"/>
                                        </p:tgtEl>
                                        <p:attrNameLst>
                                          <p:attrName>ppt_h</p:attrName>
                                        </p:attrNameLst>
                                      </p:cBhvr>
                                      <p:tavLst>
                                        <p:tav tm="0">
                                          <p:val>
                                            <p:fltVal val="0"/>
                                          </p:val>
                                        </p:tav>
                                        <p:tav tm="100000">
                                          <p:val>
                                            <p:strVal val="#ppt_h"/>
                                          </p:val>
                                        </p:tav>
                                      </p:tavLst>
                                    </p:anim>
                                    <p:animEffect transition="in" filter="fade">
                                      <p:cBhvr>
                                        <p:cTn id="14" dur="500"/>
                                        <p:tgtEl>
                                          <p:spTgt spid="7"/>
                                        </p:tgtEl>
                                      </p:cBhvr>
                                    </p:animEffect>
                                  </p:childTnLst>
                                </p:cTn>
                              </p:par>
                              <p:par>
                                <p:cTn id="15" presetID="23" presetClass="entr" presetSubtype="16" fill="hold" nodeType="withEffect">
                                  <p:stCondLst>
                                    <p:cond delay="0"/>
                                  </p:stCondLst>
                                  <p:childTnLst>
                                    <p:set>
                                      <p:cBhvr>
                                        <p:cTn id="16" dur="1" fill="hold">
                                          <p:stCondLst>
                                            <p:cond delay="0"/>
                                          </p:stCondLst>
                                        </p:cTn>
                                        <p:tgtEl>
                                          <p:spTgt spid="11"/>
                                        </p:tgtEl>
                                        <p:attrNameLst>
                                          <p:attrName>style.visibility</p:attrName>
                                        </p:attrNameLst>
                                      </p:cBhvr>
                                      <p:to>
                                        <p:strVal val="visible"/>
                                      </p:to>
                                    </p:set>
                                    <p:anim calcmode="lin" valueType="num">
                                      <p:cBhvr>
                                        <p:cTn id="17" dur="500" fill="hold"/>
                                        <p:tgtEl>
                                          <p:spTgt spid="11"/>
                                        </p:tgtEl>
                                        <p:attrNameLst>
                                          <p:attrName>ppt_w</p:attrName>
                                        </p:attrNameLst>
                                      </p:cBhvr>
                                      <p:tavLst>
                                        <p:tav tm="0">
                                          <p:val>
                                            <p:fltVal val="0"/>
                                          </p:val>
                                        </p:tav>
                                        <p:tav tm="100000">
                                          <p:val>
                                            <p:strVal val="#ppt_w"/>
                                          </p:val>
                                        </p:tav>
                                      </p:tavLst>
                                    </p:anim>
                                    <p:anim calcmode="lin" valueType="num">
                                      <p:cBhvr>
                                        <p:cTn id="18" dur="500" fill="hold"/>
                                        <p:tgtEl>
                                          <p:spTgt spid="11"/>
                                        </p:tgtEl>
                                        <p:attrNameLst>
                                          <p:attrName>ppt_h</p:attrName>
                                        </p:attrNameLst>
                                      </p:cBhvr>
                                      <p:tavLst>
                                        <p:tav tm="0">
                                          <p:val>
                                            <p:fltVal val="0"/>
                                          </p:val>
                                        </p:tav>
                                        <p:tav tm="100000">
                                          <p:val>
                                            <p:strVal val="#ppt_h"/>
                                          </p:val>
                                        </p:tav>
                                      </p:tavLst>
                                    </p:anim>
                                  </p:childTnLst>
                                </p:cTn>
                              </p:par>
                            </p:childTnLst>
                          </p:cTn>
                        </p:par>
                      </p:childTnLst>
                    </p:cTn>
                  </p:par>
                  <p:par>
                    <p:cTn id="19" fill="hold">
                      <p:stCondLst>
                        <p:cond delay="indefinite"/>
                      </p:stCondLst>
                      <p:childTnLst>
                        <p:par>
                          <p:cTn id="20" fill="hold">
                            <p:stCondLst>
                              <p:cond delay="0"/>
                            </p:stCondLst>
                            <p:childTnLst>
                              <p:par>
                                <p:cTn id="21" presetID="53" presetClass="entr" presetSubtype="0" fill="hold" grpId="0" nodeType="clickEffect">
                                  <p:stCondLst>
                                    <p:cond delay="0"/>
                                  </p:stCondLst>
                                  <p:childTnLst>
                                    <p:set>
                                      <p:cBhvr>
                                        <p:cTn id="22" dur="1" fill="hold">
                                          <p:stCondLst>
                                            <p:cond delay="0"/>
                                          </p:stCondLst>
                                        </p:cTn>
                                        <p:tgtEl>
                                          <p:spTgt spid="5"/>
                                        </p:tgtEl>
                                        <p:attrNameLst>
                                          <p:attrName>style.visibility</p:attrName>
                                        </p:attrNameLst>
                                      </p:cBhvr>
                                      <p:to>
                                        <p:strVal val="visible"/>
                                      </p:to>
                                    </p:set>
                                    <p:anim calcmode="lin" valueType="num">
                                      <p:cBhvr>
                                        <p:cTn id="23" dur="500" fill="hold"/>
                                        <p:tgtEl>
                                          <p:spTgt spid="5"/>
                                        </p:tgtEl>
                                        <p:attrNameLst>
                                          <p:attrName>ppt_w</p:attrName>
                                        </p:attrNameLst>
                                      </p:cBhvr>
                                      <p:tavLst>
                                        <p:tav tm="0">
                                          <p:val>
                                            <p:fltVal val="0"/>
                                          </p:val>
                                        </p:tav>
                                        <p:tav tm="100000">
                                          <p:val>
                                            <p:strVal val="#ppt_w"/>
                                          </p:val>
                                        </p:tav>
                                      </p:tavLst>
                                    </p:anim>
                                    <p:anim calcmode="lin" valueType="num">
                                      <p:cBhvr>
                                        <p:cTn id="24" dur="500" fill="hold"/>
                                        <p:tgtEl>
                                          <p:spTgt spid="5"/>
                                        </p:tgtEl>
                                        <p:attrNameLst>
                                          <p:attrName>ppt_h</p:attrName>
                                        </p:attrNameLst>
                                      </p:cBhvr>
                                      <p:tavLst>
                                        <p:tav tm="0">
                                          <p:val>
                                            <p:fltVal val="0"/>
                                          </p:val>
                                        </p:tav>
                                        <p:tav tm="100000">
                                          <p:val>
                                            <p:strVal val="#ppt_h"/>
                                          </p:val>
                                        </p:tav>
                                      </p:tavLst>
                                    </p:anim>
                                    <p:animEffect transition="in" filter="fade">
                                      <p:cBhvr>
                                        <p:cTn id="25" dur="500"/>
                                        <p:tgtEl>
                                          <p:spTgt spid="5"/>
                                        </p:tgtEl>
                                      </p:cBhvr>
                                    </p:animEffect>
                                  </p:childTnLst>
                                </p:cTn>
                              </p:par>
                            </p:childTnLst>
                          </p:cTn>
                        </p:par>
                      </p:childTnLst>
                    </p:cTn>
                  </p:par>
                  <p:par>
                    <p:cTn id="26" fill="hold">
                      <p:stCondLst>
                        <p:cond delay="indefinite"/>
                      </p:stCondLst>
                      <p:childTnLst>
                        <p:par>
                          <p:cTn id="27" fill="hold">
                            <p:stCondLst>
                              <p:cond delay="0"/>
                            </p:stCondLst>
                            <p:childTnLst>
                              <p:par>
                                <p:cTn id="28" presetID="3" presetClass="entr" presetSubtype="10" fill="hold" grpId="0" nodeType="clickEffect">
                                  <p:stCondLst>
                                    <p:cond delay="0"/>
                                  </p:stCondLst>
                                  <p:childTnLst>
                                    <p:set>
                                      <p:cBhvr>
                                        <p:cTn id="29" dur="1" fill="hold">
                                          <p:stCondLst>
                                            <p:cond delay="0"/>
                                          </p:stCondLst>
                                        </p:cTn>
                                        <p:tgtEl>
                                          <p:spTgt spid="10"/>
                                        </p:tgtEl>
                                        <p:attrNameLst>
                                          <p:attrName>style.visibility</p:attrName>
                                        </p:attrNameLst>
                                      </p:cBhvr>
                                      <p:to>
                                        <p:strVal val="visible"/>
                                      </p:to>
                                    </p:set>
                                    <p:animEffect transition="in" filter="blinds(horizontal)">
                                      <p:cBhvr>
                                        <p:cTn id="30"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10" grpId="0" animBg="1"/>
      <p:bldP spid="7" grpId="0"/>
      <p:bldP spid="9" grpId="0"/>
    </p:bldLst>
  </p:timing>
</p:sld>
</file>

<file path=ppt/slides/slide8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Box 4"/>
          <p:cNvSpPr txBox="1"/>
          <p:nvPr/>
        </p:nvSpPr>
        <p:spPr>
          <a:xfrm>
            <a:off x="635358" y="3049524"/>
            <a:ext cx="6832242" cy="800219"/>
          </a:xfrm>
          <a:prstGeom prst="rect">
            <a:avLst/>
          </a:prstGeom>
          <a:noFill/>
        </p:spPr>
        <p:txBody>
          <a:bodyPr wrap="square" rtlCol="0">
            <a:spAutoFit/>
          </a:bodyPr>
          <a:lstStyle/>
          <a:p>
            <a:r>
              <a:rPr lang="en-US" sz="2300" b="1" dirty="0" smtClean="0">
                <a:solidFill>
                  <a:prstClr val="black"/>
                </a:solidFill>
                <a:latin typeface="Times New Roman" pitchFamily="18" charset="0"/>
                <a:cs typeface="Times New Roman" pitchFamily="18" charset="0"/>
              </a:rPr>
              <a:t>10.   </a:t>
            </a:r>
            <a:r>
              <a:rPr lang="en-US" sz="2300" dirty="0" smtClean="0">
                <a:solidFill>
                  <a:prstClr val="black"/>
                </a:solidFill>
                <a:latin typeface="Times New Roman" pitchFamily="18" charset="0"/>
                <a:cs typeface="Times New Roman" pitchFamily="18" charset="0"/>
              </a:rPr>
              <a:t>(b)   The number of students who are members</a:t>
            </a:r>
            <a:br>
              <a:rPr lang="en-US" sz="2300" dirty="0" smtClean="0">
                <a:solidFill>
                  <a:prstClr val="black"/>
                </a:solidFill>
                <a:latin typeface="Times New Roman" pitchFamily="18" charset="0"/>
                <a:cs typeface="Times New Roman" pitchFamily="18" charset="0"/>
              </a:rPr>
            </a:br>
            <a:r>
              <a:rPr lang="en-US" sz="2300" dirty="0" smtClean="0">
                <a:solidFill>
                  <a:prstClr val="black"/>
                </a:solidFill>
                <a:latin typeface="Times New Roman" pitchFamily="18" charset="0"/>
                <a:cs typeface="Times New Roman" pitchFamily="18" charset="0"/>
              </a:rPr>
              <a:t>                of the Internet Café</a:t>
            </a:r>
            <a:endParaRPr lang="en-US" sz="2300" dirty="0" smtClean="0">
              <a:solidFill>
                <a:srgbClr val="FF0000"/>
              </a:solidFill>
              <a:latin typeface="Times New Roman" pitchFamily="18" charset="0"/>
            </a:endParaRPr>
          </a:p>
        </p:txBody>
      </p:sp>
      <p:sp>
        <p:nvSpPr>
          <p:cNvPr id="7" name="TextBox 6"/>
          <p:cNvSpPr txBox="1"/>
          <p:nvPr/>
        </p:nvSpPr>
        <p:spPr>
          <a:xfrm>
            <a:off x="3931920" y="3733800"/>
            <a:ext cx="3505200" cy="446276"/>
          </a:xfrm>
          <a:prstGeom prst="rect">
            <a:avLst/>
          </a:prstGeom>
          <a:noFill/>
        </p:spPr>
        <p:txBody>
          <a:bodyPr wrap="square" rtlCol="0">
            <a:spAutoFit/>
          </a:bodyPr>
          <a:lstStyle/>
          <a:p>
            <a:r>
              <a:rPr lang="en-US" sz="2300" dirty="0" smtClean="0">
                <a:solidFill>
                  <a:prstClr val="black"/>
                </a:solidFill>
                <a:latin typeface="Times New Roman" pitchFamily="18" charset="0"/>
                <a:cs typeface="Times New Roman" pitchFamily="18" charset="0"/>
              </a:rPr>
              <a:t>= 6 + 12 + 10 + 19 + 16 + 7</a:t>
            </a:r>
            <a:endParaRPr lang="en-US" sz="2300" dirty="0" smtClean="0">
              <a:solidFill>
                <a:srgbClr val="FF0000"/>
              </a:solidFill>
              <a:latin typeface="Times New Roman" pitchFamily="18" charset="0"/>
            </a:endParaRPr>
          </a:p>
        </p:txBody>
      </p:sp>
      <p:sp>
        <p:nvSpPr>
          <p:cNvPr id="8" name="TextBox 7"/>
          <p:cNvSpPr txBox="1"/>
          <p:nvPr/>
        </p:nvSpPr>
        <p:spPr>
          <a:xfrm>
            <a:off x="3962400" y="4191000"/>
            <a:ext cx="3505200" cy="446276"/>
          </a:xfrm>
          <a:prstGeom prst="rect">
            <a:avLst/>
          </a:prstGeom>
          <a:noFill/>
        </p:spPr>
        <p:txBody>
          <a:bodyPr wrap="square" rtlCol="0">
            <a:spAutoFit/>
          </a:bodyPr>
          <a:lstStyle/>
          <a:p>
            <a:r>
              <a:rPr lang="en-US" sz="2300" dirty="0" smtClean="0">
                <a:solidFill>
                  <a:prstClr val="black"/>
                </a:solidFill>
                <a:latin typeface="Times New Roman" pitchFamily="18" charset="0"/>
                <a:cs typeface="Times New Roman" pitchFamily="18" charset="0"/>
              </a:rPr>
              <a:t>= </a:t>
            </a:r>
            <a:r>
              <a:rPr lang="en-US" sz="2300" dirty="0" smtClean="0">
                <a:solidFill>
                  <a:srgbClr val="C00000"/>
                </a:solidFill>
                <a:latin typeface="Times New Roman" pitchFamily="18" charset="0"/>
                <a:cs typeface="Times New Roman" pitchFamily="18" charset="0"/>
              </a:rPr>
              <a:t>70</a:t>
            </a:r>
            <a:endParaRPr lang="en-US" sz="2300" dirty="0" smtClean="0">
              <a:solidFill>
                <a:srgbClr val="C00000"/>
              </a:solidFill>
              <a:latin typeface="Times New Roman" pitchFamily="18" charset="0"/>
            </a:endParaRPr>
          </a:p>
        </p:txBody>
      </p:sp>
      <p:sp>
        <p:nvSpPr>
          <p:cNvPr id="6" name="TextBox 5"/>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4 Paper 2</a:t>
            </a:r>
          </a:p>
        </p:txBody>
      </p:sp>
    </p:spTree>
    <p:extLst>
      <p:ext uri="{BB962C8B-B14F-4D97-AF65-F5344CB8AC3E}">
        <p14:creationId xmlns:p14="http://schemas.microsoft.com/office/powerpoint/2010/main" xmlns="" val="2823155559"/>
      </p:ext>
    </p:extLst>
  </p:cSld>
  <p:clrMapOvr>
    <a:masterClrMapping/>
  </p:clrMapOvr>
  <p:transition spd="slow">
    <p:strips dir="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p:cTn id="7" dur="500" fill="hold"/>
                                        <p:tgtEl>
                                          <p:spTgt spid="5"/>
                                        </p:tgtEl>
                                        <p:attrNameLst>
                                          <p:attrName>ppt_w</p:attrName>
                                        </p:attrNameLst>
                                      </p:cBhvr>
                                      <p:tavLst>
                                        <p:tav tm="0">
                                          <p:val>
                                            <p:fltVal val="0"/>
                                          </p:val>
                                        </p:tav>
                                        <p:tav tm="100000">
                                          <p:val>
                                            <p:strVal val="#ppt_w"/>
                                          </p:val>
                                        </p:tav>
                                      </p:tavLst>
                                    </p:anim>
                                    <p:anim calcmode="lin" valueType="num">
                                      <p:cBhvr>
                                        <p:cTn id="8" dur="500" fill="hold"/>
                                        <p:tgtEl>
                                          <p:spTgt spid="5"/>
                                        </p:tgtEl>
                                        <p:attrNameLst>
                                          <p:attrName>ppt_h</p:attrName>
                                        </p:attrNameLst>
                                      </p:cBhvr>
                                      <p:tavLst>
                                        <p:tav tm="0">
                                          <p:val>
                                            <p:fltVal val="0"/>
                                          </p:val>
                                        </p:tav>
                                        <p:tav tm="100000">
                                          <p:val>
                                            <p:strVal val="#ppt_h"/>
                                          </p:val>
                                        </p:tav>
                                      </p:tavLst>
                                    </p:anim>
                                    <p:animEffect transition="in" filter="fade">
                                      <p:cBhvr>
                                        <p:cTn id="9" dur="500"/>
                                        <p:tgtEl>
                                          <p:spTgt spid="5"/>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7"/>
                                        </p:tgtEl>
                                        <p:attrNameLst>
                                          <p:attrName>style.visibility</p:attrName>
                                        </p:attrNameLst>
                                      </p:cBhvr>
                                      <p:to>
                                        <p:strVal val="visible"/>
                                      </p:to>
                                    </p:set>
                                    <p:anim calcmode="lin" valueType="num">
                                      <p:cBhvr>
                                        <p:cTn id="12" dur="500" fill="hold"/>
                                        <p:tgtEl>
                                          <p:spTgt spid="7"/>
                                        </p:tgtEl>
                                        <p:attrNameLst>
                                          <p:attrName>ppt_w</p:attrName>
                                        </p:attrNameLst>
                                      </p:cBhvr>
                                      <p:tavLst>
                                        <p:tav tm="0">
                                          <p:val>
                                            <p:fltVal val="0"/>
                                          </p:val>
                                        </p:tav>
                                        <p:tav tm="100000">
                                          <p:val>
                                            <p:strVal val="#ppt_w"/>
                                          </p:val>
                                        </p:tav>
                                      </p:tavLst>
                                    </p:anim>
                                    <p:anim calcmode="lin" valueType="num">
                                      <p:cBhvr>
                                        <p:cTn id="13" dur="500" fill="hold"/>
                                        <p:tgtEl>
                                          <p:spTgt spid="7"/>
                                        </p:tgtEl>
                                        <p:attrNameLst>
                                          <p:attrName>ppt_h</p:attrName>
                                        </p:attrNameLst>
                                      </p:cBhvr>
                                      <p:tavLst>
                                        <p:tav tm="0">
                                          <p:val>
                                            <p:fltVal val="0"/>
                                          </p:val>
                                        </p:tav>
                                        <p:tav tm="100000">
                                          <p:val>
                                            <p:strVal val="#ppt_h"/>
                                          </p:val>
                                        </p:tav>
                                      </p:tavLst>
                                    </p:anim>
                                    <p:animEffect transition="in" filter="fade">
                                      <p:cBhvr>
                                        <p:cTn id="14" dur="500"/>
                                        <p:tgtEl>
                                          <p:spTgt spid="7"/>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8"/>
                                        </p:tgtEl>
                                        <p:attrNameLst>
                                          <p:attrName>style.visibility</p:attrName>
                                        </p:attrNameLst>
                                      </p:cBhvr>
                                      <p:to>
                                        <p:strVal val="visible"/>
                                      </p:to>
                                    </p:set>
                                    <p:anim calcmode="lin" valueType="num">
                                      <p:cBhvr>
                                        <p:cTn id="17" dur="500" fill="hold"/>
                                        <p:tgtEl>
                                          <p:spTgt spid="8"/>
                                        </p:tgtEl>
                                        <p:attrNameLst>
                                          <p:attrName>ppt_w</p:attrName>
                                        </p:attrNameLst>
                                      </p:cBhvr>
                                      <p:tavLst>
                                        <p:tav tm="0">
                                          <p:val>
                                            <p:fltVal val="0"/>
                                          </p:val>
                                        </p:tav>
                                        <p:tav tm="100000">
                                          <p:val>
                                            <p:strVal val="#ppt_w"/>
                                          </p:val>
                                        </p:tav>
                                      </p:tavLst>
                                    </p:anim>
                                    <p:anim calcmode="lin" valueType="num">
                                      <p:cBhvr>
                                        <p:cTn id="18" dur="500" fill="hold"/>
                                        <p:tgtEl>
                                          <p:spTgt spid="8"/>
                                        </p:tgtEl>
                                        <p:attrNameLst>
                                          <p:attrName>ppt_h</p:attrName>
                                        </p:attrNameLst>
                                      </p:cBhvr>
                                      <p:tavLst>
                                        <p:tav tm="0">
                                          <p:val>
                                            <p:fltVal val="0"/>
                                          </p:val>
                                        </p:tav>
                                        <p:tav tm="100000">
                                          <p:val>
                                            <p:strVal val="#ppt_h"/>
                                          </p:val>
                                        </p:tav>
                                      </p:tavLst>
                                    </p:anim>
                                    <p:animEffect transition="in" filter="fade">
                                      <p:cBhvr>
                                        <p:cTn id="19"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7" grpId="0"/>
      <p:bldP spid="8" grpId="0"/>
    </p:bldLst>
  </p:timing>
</p:sld>
</file>

<file path=ppt/slides/slide8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Box 4"/>
          <p:cNvSpPr txBox="1"/>
          <p:nvPr/>
        </p:nvSpPr>
        <p:spPr>
          <a:xfrm>
            <a:off x="635358" y="3276600"/>
            <a:ext cx="5003442" cy="800219"/>
          </a:xfrm>
          <a:prstGeom prst="rect">
            <a:avLst/>
          </a:prstGeom>
          <a:noFill/>
        </p:spPr>
        <p:txBody>
          <a:bodyPr wrap="square" rtlCol="0">
            <a:spAutoFit/>
          </a:bodyPr>
          <a:lstStyle/>
          <a:p>
            <a:r>
              <a:rPr lang="en-US" sz="2300" b="1" dirty="0" smtClean="0">
                <a:solidFill>
                  <a:prstClr val="black"/>
                </a:solidFill>
                <a:latin typeface="Times New Roman" pitchFamily="18" charset="0"/>
                <a:cs typeface="Times New Roman" pitchFamily="18" charset="0"/>
              </a:rPr>
              <a:t>        </a:t>
            </a:r>
            <a:r>
              <a:rPr lang="en-US" sz="2300" dirty="0" smtClean="0">
                <a:solidFill>
                  <a:prstClr val="black"/>
                </a:solidFill>
                <a:latin typeface="Times New Roman" pitchFamily="18" charset="0"/>
                <a:cs typeface="Times New Roman" pitchFamily="18" charset="0"/>
              </a:rPr>
              <a:t>(c)  Calculate the mean age of the </a:t>
            </a:r>
            <a:br>
              <a:rPr lang="en-US" sz="2300" dirty="0" smtClean="0">
                <a:solidFill>
                  <a:prstClr val="black"/>
                </a:solidFill>
                <a:latin typeface="Times New Roman" pitchFamily="18" charset="0"/>
                <a:cs typeface="Times New Roman" pitchFamily="18" charset="0"/>
              </a:rPr>
            </a:br>
            <a:r>
              <a:rPr lang="en-US" sz="2300" dirty="0" smtClean="0">
                <a:solidFill>
                  <a:prstClr val="black"/>
                </a:solidFill>
                <a:latin typeface="Times New Roman" pitchFamily="18" charset="0"/>
                <a:cs typeface="Times New Roman" pitchFamily="18" charset="0"/>
              </a:rPr>
              <a:t>	  students in the </a:t>
            </a:r>
            <a:r>
              <a:rPr lang="en-US" sz="2300" dirty="0" smtClean="0">
                <a:latin typeface="Times New Roman" pitchFamily="18" charset="0"/>
              </a:rPr>
              <a:t>Internet Café.</a:t>
            </a:r>
            <a:endParaRPr lang="en-US" sz="2300" dirty="0" smtClean="0">
              <a:solidFill>
                <a:srgbClr val="FF0000"/>
              </a:solidFill>
              <a:latin typeface="Times New Roman" pitchFamily="18" charset="0"/>
            </a:endParaRPr>
          </a:p>
        </p:txBody>
      </p:sp>
      <p:sp>
        <p:nvSpPr>
          <p:cNvPr id="10" name="Notched Right Arrow 9"/>
          <p:cNvSpPr/>
          <p:nvPr/>
        </p:nvSpPr>
        <p:spPr>
          <a:xfrm>
            <a:off x="7010400" y="6019800"/>
            <a:ext cx="1934715" cy="685800"/>
          </a:xfrm>
          <a:prstGeom prst="notchedRightArrow">
            <a:avLst/>
          </a:prstGeom>
          <a:blipFill>
            <a:blip r:embed="rId2" cstate="prin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ANSWER</a:t>
            </a:r>
            <a:endParaRPr lang="en-US" sz="2000" b="1" dirty="0">
              <a:latin typeface="Times New Roman" pitchFamily="18" charset="0"/>
              <a:cs typeface="Times New Roman" pitchFamily="18" charset="0"/>
            </a:endParaRPr>
          </a:p>
        </p:txBody>
      </p:sp>
      <p:sp>
        <p:nvSpPr>
          <p:cNvPr id="7" name="TextBox 6"/>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4 Paper 2</a:t>
            </a:r>
          </a:p>
        </p:txBody>
      </p:sp>
      <p:sp>
        <p:nvSpPr>
          <p:cNvPr id="11" name="Rectangle 10"/>
          <p:cNvSpPr/>
          <p:nvPr/>
        </p:nvSpPr>
        <p:spPr>
          <a:xfrm>
            <a:off x="6719045" y="2832855"/>
            <a:ext cx="1200281" cy="369332"/>
          </a:xfrm>
          <a:prstGeom prst="rect">
            <a:avLst/>
          </a:prstGeom>
        </p:spPr>
        <p:txBody>
          <a:bodyPr wrap="square" anchor="t" anchorCtr="1">
            <a:spAutoFit/>
          </a:bodyPr>
          <a:lstStyle/>
          <a:p>
            <a:pPr indent="-4800600" algn="r"/>
            <a:r>
              <a:rPr lang="en-US" dirty="0" smtClean="0">
                <a:solidFill>
                  <a:prstClr val="black"/>
                </a:solidFill>
                <a:latin typeface="Times New Roman" pitchFamily="18" charset="0"/>
                <a:cs typeface="Times New Roman" pitchFamily="18" charset="0"/>
              </a:rPr>
              <a:t>(2 </a:t>
            </a:r>
            <a:r>
              <a:rPr lang="en-US" dirty="0">
                <a:solidFill>
                  <a:prstClr val="black"/>
                </a:solidFill>
                <a:latin typeface="Times New Roman" pitchFamily="18" charset="0"/>
                <a:cs typeface="Times New Roman" pitchFamily="18" charset="0"/>
              </a:rPr>
              <a:t>marks)</a:t>
            </a:r>
          </a:p>
        </p:txBody>
      </p:sp>
      <p:sp>
        <p:nvSpPr>
          <p:cNvPr id="12" name="TextBox 11"/>
          <p:cNvSpPr txBox="1"/>
          <p:nvPr/>
        </p:nvSpPr>
        <p:spPr>
          <a:xfrm>
            <a:off x="635358" y="2438400"/>
            <a:ext cx="6096000" cy="800219"/>
          </a:xfrm>
          <a:prstGeom prst="rect">
            <a:avLst/>
          </a:prstGeom>
          <a:noFill/>
        </p:spPr>
        <p:txBody>
          <a:bodyPr wrap="square" rtlCol="0">
            <a:spAutoFit/>
          </a:bodyPr>
          <a:lstStyle/>
          <a:p>
            <a:pPr>
              <a:tabLst>
                <a:tab pos="228600" algn="l"/>
              </a:tabLst>
            </a:pPr>
            <a:r>
              <a:rPr lang="en-US" sz="2300" b="1" dirty="0" smtClean="0">
                <a:solidFill>
                  <a:prstClr val="black"/>
                </a:solidFill>
                <a:latin typeface="Times New Roman" pitchFamily="18" charset="0"/>
                <a:cs typeface="Times New Roman" pitchFamily="18" charset="0"/>
              </a:rPr>
              <a:t>10.   </a:t>
            </a:r>
            <a:r>
              <a:rPr lang="en-US" sz="2300" dirty="0" smtClean="0">
                <a:latin typeface="Times New Roman" pitchFamily="18" charset="0"/>
              </a:rPr>
              <a:t>The histogram below shows the ages of the</a:t>
            </a:r>
            <a:br>
              <a:rPr lang="en-US" sz="2300" dirty="0" smtClean="0">
                <a:latin typeface="Times New Roman" pitchFamily="18" charset="0"/>
              </a:rPr>
            </a:br>
            <a:r>
              <a:rPr lang="en-US" sz="2300" dirty="0" smtClean="0">
                <a:latin typeface="Times New Roman" pitchFamily="18" charset="0"/>
              </a:rPr>
              <a:t>        students in an Internet Café.</a:t>
            </a:r>
            <a:endParaRPr lang="en-US" sz="2300" dirty="0" smtClean="0">
              <a:solidFill>
                <a:srgbClr val="FF0000"/>
              </a:solidFill>
              <a:latin typeface="Times New Roman" pitchFamily="18" charset="0"/>
            </a:endParaRPr>
          </a:p>
        </p:txBody>
      </p:sp>
      <p:pic>
        <p:nvPicPr>
          <p:cNvPr id="13" name="Picture 2" descr="\\172.16.2.26\Conver\CARRIBEAN\MATHEMATICS_VOL-1_PPT_DESIGN\Incoming\Volume_01\Equations\Revision_Exam_4_Paper_2\f02-27.tiff"/>
          <p:cNvPicPr>
            <a:picLocks noChangeAspect="1" noChangeArrowheads="1"/>
          </p:cNvPicPr>
          <p:nvPr/>
        </p:nvPicPr>
        <p:blipFill>
          <a:blip r:embed="rId3" cstate="print"/>
          <a:srcRect/>
          <a:stretch>
            <a:fillRect/>
          </a:stretch>
        </p:blipFill>
        <p:spPr bwMode="auto">
          <a:xfrm>
            <a:off x="5356410" y="3429000"/>
            <a:ext cx="2954386" cy="2514600"/>
          </a:xfrm>
          <a:prstGeom prst="rect">
            <a:avLst/>
          </a:prstGeom>
          <a:noFill/>
        </p:spPr>
      </p:pic>
      <p:sp>
        <p:nvSpPr>
          <p:cNvPr id="14" name="TextBox 13"/>
          <p:cNvSpPr txBox="1"/>
          <p:nvPr/>
        </p:nvSpPr>
        <p:spPr>
          <a:xfrm>
            <a:off x="1752600" y="4130695"/>
            <a:ext cx="3860442" cy="1508105"/>
          </a:xfrm>
          <a:prstGeom prst="rect">
            <a:avLst/>
          </a:prstGeom>
          <a:noFill/>
        </p:spPr>
        <p:txBody>
          <a:bodyPr wrap="square" rtlCol="0">
            <a:spAutoFit/>
          </a:bodyPr>
          <a:lstStyle/>
          <a:p>
            <a:r>
              <a:rPr lang="en-US" sz="2300" dirty="0" smtClean="0">
                <a:latin typeface="Times New Roman" pitchFamily="18" charset="0"/>
              </a:rPr>
              <a:t>Anita is a member of the Internet Café. There are 23 students in the café who </a:t>
            </a:r>
            <a:br>
              <a:rPr lang="en-US" sz="2300" dirty="0" smtClean="0">
                <a:latin typeface="Times New Roman" pitchFamily="18" charset="0"/>
              </a:rPr>
            </a:br>
            <a:r>
              <a:rPr lang="en-US" sz="2300" dirty="0" smtClean="0">
                <a:latin typeface="Times New Roman" pitchFamily="18" charset="0"/>
              </a:rPr>
              <a:t>are older than Anita</a:t>
            </a:r>
          </a:p>
        </p:txBody>
      </p:sp>
    </p:spTree>
    <p:extLst>
      <p:ext uri="{BB962C8B-B14F-4D97-AF65-F5344CB8AC3E}">
        <p14:creationId xmlns:p14="http://schemas.microsoft.com/office/powerpoint/2010/main" xmlns="" val="2823155559"/>
      </p:ext>
    </p:extLst>
  </p:cSld>
  <p:clrMapOvr>
    <a:masterClrMapping/>
  </p:clrMapOvr>
  <p:transition spd="slow">
    <p:strips dir="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p:cTn id="7" dur="500" fill="hold"/>
                                        <p:tgtEl>
                                          <p:spTgt spid="12"/>
                                        </p:tgtEl>
                                        <p:attrNameLst>
                                          <p:attrName>ppt_w</p:attrName>
                                        </p:attrNameLst>
                                      </p:cBhvr>
                                      <p:tavLst>
                                        <p:tav tm="0">
                                          <p:val>
                                            <p:fltVal val="0"/>
                                          </p:val>
                                        </p:tav>
                                        <p:tav tm="100000">
                                          <p:val>
                                            <p:strVal val="#ppt_w"/>
                                          </p:val>
                                        </p:tav>
                                      </p:tavLst>
                                    </p:anim>
                                    <p:anim calcmode="lin" valueType="num">
                                      <p:cBhvr>
                                        <p:cTn id="8" dur="500" fill="hold"/>
                                        <p:tgtEl>
                                          <p:spTgt spid="12"/>
                                        </p:tgtEl>
                                        <p:attrNameLst>
                                          <p:attrName>ppt_h</p:attrName>
                                        </p:attrNameLst>
                                      </p:cBhvr>
                                      <p:tavLst>
                                        <p:tav tm="0">
                                          <p:val>
                                            <p:fltVal val="0"/>
                                          </p:val>
                                        </p:tav>
                                        <p:tav tm="100000">
                                          <p:val>
                                            <p:strVal val="#ppt_h"/>
                                          </p:val>
                                        </p:tav>
                                      </p:tavLst>
                                    </p:anim>
                                    <p:animEffect transition="in" filter="fade">
                                      <p:cBhvr>
                                        <p:cTn id="9" dur="500"/>
                                        <p:tgtEl>
                                          <p:spTgt spid="12"/>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11"/>
                                        </p:tgtEl>
                                        <p:attrNameLst>
                                          <p:attrName>style.visibility</p:attrName>
                                        </p:attrNameLst>
                                      </p:cBhvr>
                                      <p:to>
                                        <p:strVal val="visible"/>
                                      </p:to>
                                    </p:set>
                                    <p:anim calcmode="lin" valueType="num">
                                      <p:cBhvr>
                                        <p:cTn id="12" dur="500" fill="hold"/>
                                        <p:tgtEl>
                                          <p:spTgt spid="11"/>
                                        </p:tgtEl>
                                        <p:attrNameLst>
                                          <p:attrName>ppt_w</p:attrName>
                                        </p:attrNameLst>
                                      </p:cBhvr>
                                      <p:tavLst>
                                        <p:tav tm="0">
                                          <p:val>
                                            <p:fltVal val="0"/>
                                          </p:val>
                                        </p:tav>
                                        <p:tav tm="100000">
                                          <p:val>
                                            <p:strVal val="#ppt_w"/>
                                          </p:val>
                                        </p:tav>
                                      </p:tavLst>
                                    </p:anim>
                                    <p:anim calcmode="lin" valueType="num">
                                      <p:cBhvr>
                                        <p:cTn id="13" dur="500" fill="hold"/>
                                        <p:tgtEl>
                                          <p:spTgt spid="11"/>
                                        </p:tgtEl>
                                        <p:attrNameLst>
                                          <p:attrName>ppt_h</p:attrName>
                                        </p:attrNameLst>
                                      </p:cBhvr>
                                      <p:tavLst>
                                        <p:tav tm="0">
                                          <p:val>
                                            <p:fltVal val="0"/>
                                          </p:val>
                                        </p:tav>
                                        <p:tav tm="100000">
                                          <p:val>
                                            <p:strVal val="#ppt_h"/>
                                          </p:val>
                                        </p:tav>
                                      </p:tavLst>
                                    </p:anim>
                                    <p:animEffect transition="in" filter="fade">
                                      <p:cBhvr>
                                        <p:cTn id="14" dur="500"/>
                                        <p:tgtEl>
                                          <p:spTgt spid="11"/>
                                        </p:tgtEl>
                                      </p:cBhvr>
                                    </p:animEffect>
                                  </p:childTnLst>
                                </p:cTn>
                              </p:par>
                              <p:par>
                                <p:cTn id="15" presetID="23" presetClass="entr" presetSubtype="16" fill="hold" nodeType="withEffect">
                                  <p:stCondLst>
                                    <p:cond delay="0"/>
                                  </p:stCondLst>
                                  <p:childTnLst>
                                    <p:set>
                                      <p:cBhvr>
                                        <p:cTn id="16" dur="1" fill="hold">
                                          <p:stCondLst>
                                            <p:cond delay="0"/>
                                          </p:stCondLst>
                                        </p:cTn>
                                        <p:tgtEl>
                                          <p:spTgt spid="13"/>
                                        </p:tgtEl>
                                        <p:attrNameLst>
                                          <p:attrName>style.visibility</p:attrName>
                                        </p:attrNameLst>
                                      </p:cBhvr>
                                      <p:to>
                                        <p:strVal val="visible"/>
                                      </p:to>
                                    </p:set>
                                    <p:anim calcmode="lin" valueType="num">
                                      <p:cBhvr>
                                        <p:cTn id="17" dur="500" fill="hold"/>
                                        <p:tgtEl>
                                          <p:spTgt spid="13"/>
                                        </p:tgtEl>
                                        <p:attrNameLst>
                                          <p:attrName>ppt_w</p:attrName>
                                        </p:attrNameLst>
                                      </p:cBhvr>
                                      <p:tavLst>
                                        <p:tav tm="0">
                                          <p:val>
                                            <p:fltVal val="0"/>
                                          </p:val>
                                        </p:tav>
                                        <p:tav tm="100000">
                                          <p:val>
                                            <p:strVal val="#ppt_w"/>
                                          </p:val>
                                        </p:tav>
                                      </p:tavLst>
                                    </p:anim>
                                    <p:anim calcmode="lin" valueType="num">
                                      <p:cBhvr>
                                        <p:cTn id="18" dur="500" fill="hold"/>
                                        <p:tgtEl>
                                          <p:spTgt spid="13"/>
                                        </p:tgtEl>
                                        <p:attrNameLst>
                                          <p:attrName>ppt_h</p:attrName>
                                        </p:attrNameLst>
                                      </p:cBhvr>
                                      <p:tavLst>
                                        <p:tav tm="0">
                                          <p:val>
                                            <p:fltVal val="0"/>
                                          </p:val>
                                        </p:tav>
                                        <p:tav tm="100000">
                                          <p:val>
                                            <p:strVal val="#ppt_h"/>
                                          </p:val>
                                        </p:tav>
                                      </p:tavLst>
                                    </p:anim>
                                  </p:childTnLst>
                                </p:cTn>
                              </p:par>
                            </p:childTnLst>
                          </p:cTn>
                        </p:par>
                      </p:childTnLst>
                    </p:cTn>
                  </p:par>
                  <p:par>
                    <p:cTn id="19" fill="hold">
                      <p:stCondLst>
                        <p:cond delay="indefinite"/>
                      </p:stCondLst>
                      <p:childTnLst>
                        <p:par>
                          <p:cTn id="20" fill="hold">
                            <p:stCondLst>
                              <p:cond delay="0"/>
                            </p:stCondLst>
                            <p:childTnLst>
                              <p:par>
                                <p:cTn id="21" presetID="53" presetClass="entr" presetSubtype="16" fill="hold" grpId="0" nodeType="clickEffect">
                                  <p:stCondLst>
                                    <p:cond delay="0"/>
                                  </p:stCondLst>
                                  <p:childTnLst>
                                    <p:set>
                                      <p:cBhvr>
                                        <p:cTn id="22" dur="1" fill="hold">
                                          <p:stCondLst>
                                            <p:cond delay="0"/>
                                          </p:stCondLst>
                                        </p:cTn>
                                        <p:tgtEl>
                                          <p:spTgt spid="5"/>
                                        </p:tgtEl>
                                        <p:attrNameLst>
                                          <p:attrName>style.visibility</p:attrName>
                                        </p:attrNameLst>
                                      </p:cBhvr>
                                      <p:to>
                                        <p:strVal val="visible"/>
                                      </p:to>
                                    </p:set>
                                    <p:anim calcmode="lin" valueType="num">
                                      <p:cBhvr>
                                        <p:cTn id="23" dur="500" fill="hold"/>
                                        <p:tgtEl>
                                          <p:spTgt spid="5"/>
                                        </p:tgtEl>
                                        <p:attrNameLst>
                                          <p:attrName>ppt_w</p:attrName>
                                        </p:attrNameLst>
                                      </p:cBhvr>
                                      <p:tavLst>
                                        <p:tav tm="0">
                                          <p:val>
                                            <p:fltVal val="0"/>
                                          </p:val>
                                        </p:tav>
                                        <p:tav tm="100000">
                                          <p:val>
                                            <p:strVal val="#ppt_w"/>
                                          </p:val>
                                        </p:tav>
                                      </p:tavLst>
                                    </p:anim>
                                    <p:anim calcmode="lin" valueType="num">
                                      <p:cBhvr>
                                        <p:cTn id="24" dur="500" fill="hold"/>
                                        <p:tgtEl>
                                          <p:spTgt spid="5"/>
                                        </p:tgtEl>
                                        <p:attrNameLst>
                                          <p:attrName>ppt_h</p:attrName>
                                        </p:attrNameLst>
                                      </p:cBhvr>
                                      <p:tavLst>
                                        <p:tav tm="0">
                                          <p:val>
                                            <p:fltVal val="0"/>
                                          </p:val>
                                        </p:tav>
                                        <p:tav tm="100000">
                                          <p:val>
                                            <p:strVal val="#ppt_h"/>
                                          </p:val>
                                        </p:tav>
                                      </p:tavLst>
                                    </p:anim>
                                    <p:animEffect transition="in" filter="fade">
                                      <p:cBhvr>
                                        <p:cTn id="25" dur="500"/>
                                        <p:tgtEl>
                                          <p:spTgt spid="5"/>
                                        </p:tgtEl>
                                      </p:cBhvr>
                                    </p:animEffect>
                                  </p:childTnLst>
                                </p:cTn>
                              </p:par>
                              <p:par>
                                <p:cTn id="26" presetID="53" presetClass="entr" presetSubtype="16" fill="hold" grpId="0" nodeType="withEffect">
                                  <p:stCondLst>
                                    <p:cond delay="0"/>
                                  </p:stCondLst>
                                  <p:childTnLst>
                                    <p:set>
                                      <p:cBhvr>
                                        <p:cTn id="27" dur="1" fill="hold">
                                          <p:stCondLst>
                                            <p:cond delay="0"/>
                                          </p:stCondLst>
                                        </p:cTn>
                                        <p:tgtEl>
                                          <p:spTgt spid="14"/>
                                        </p:tgtEl>
                                        <p:attrNameLst>
                                          <p:attrName>style.visibility</p:attrName>
                                        </p:attrNameLst>
                                      </p:cBhvr>
                                      <p:to>
                                        <p:strVal val="visible"/>
                                      </p:to>
                                    </p:set>
                                    <p:anim calcmode="lin" valueType="num">
                                      <p:cBhvr>
                                        <p:cTn id="28" dur="500" fill="hold"/>
                                        <p:tgtEl>
                                          <p:spTgt spid="14"/>
                                        </p:tgtEl>
                                        <p:attrNameLst>
                                          <p:attrName>ppt_w</p:attrName>
                                        </p:attrNameLst>
                                      </p:cBhvr>
                                      <p:tavLst>
                                        <p:tav tm="0">
                                          <p:val>
                                            <p:fltVal val="0"/>
                                          </p:val>
                                        </p:tav>
                                        <p:tav tm="100000">
                                          <p:val>
                                            <p:strVal val="#ppt_w"/>
                                          </p:val>
                                        </p:tav>
                                      </p:tavLst>
                                    </p:anim>
                                    <p:anim calcmode="lin" valueType="num">
                                      <p:cBhvr>
                                        <p:cTn id="29" dur="500" fill="hold"/>
                                        <p:tgtEl>
                                          <p:spTgt spid="14"/>
                                        </p:tgtEl>
                                        <p:attrNameLst>
                                          <p:attrName>ppt_h</p:attrName>
                                        </p:attrNameLst>
                                      </p:cBhvr>
                                      <p:tavLst>
                                        <p:tav tm="0">
                                          <p:val>
                                            <p:fltVal val="0"/>
                                          </p:val>
                                        </p:tav>
                                        <p:tav tm="100000">
                                          <p:val>
                                            <p:strVal val="#ppt_h"/>
                                          </p:val>
                                        </p:tav>
                                      </p:tavLst>
                                    </p:anim>
                                    <p:animEffect transition="in" filter="fade">
                                      <p:cBhvr>
                                        <p:cTn id="30" dur="500"/>
                                        <p:tgtEl>
                                          <p:spTgt spid="14"/>
                                        </p:tgtEl>
                                      </p:cBhvr>
                                    </p:animEffect>
                                  </p:childTnLst>
                                </p:cTn>
                              </p:par>
                            </p:childTnLst>
                          </p:cTn>
                        </p:par>
                      </p:childTnLst>
                    </p:cTn>
                  </p:par>
                  <p:par>
                    <p:cTn id="31" fill="hold">
                      <p:stCondLst>
                        <p:cond delay="indefinite"/>
                      </p:stCondLst>
                      <p:childTnLst>
                        <p:par>
                          <p:cTn id="32" fill="hold">
                            <p:stCondLst>
                              <p:cond delay="0"/>
                            </p:stCondLst>
                            <p:childTnLst>
                              <p:par>
                                <p:cTn id="33" presetID="53" presetClass="entr" presetSubtype="0" fill="hold" grpId="0" nodeType="clickEffect">
                                  <p:stCondLst>
                                    <p:cond delay="0"/>
                                  </p:stCondLst>
                                  <p:childTnLst>
                                    <p:set>
                                      <p:cBhvr>
                                        <p:cTn id="34" dur="1" fill="hold">
                                          <p:stCondLst>
                                            <p:cond delay="0"/>
                                          </p:stCondLst>
                                        </p:cTn>
                                        <p:tgtEl>
                                          <p:spTgt spid="10"/>
                                        </p:tgtEl>
                                        <p:attrNameLst>
                                          <p:attrName>style.visibility</p:attrName>
                                        </p:attrNameLst>
                                      </p:cBhvr>
                                      <p:to>
                                        <p:strVal val="visible"/>
                                      </p:to>
                                    </p:set>
                                    <p:anim calcmode="lin" valueType="num">
                                      <p:cBhvr>
                                        <p:cTn id="35" dur="500" fill="hold"/>
                                        <p:tgtEl>
                                          <p:spTgt spid="10"/>
                                        </p:tgtEl>
                                        <p:attrNameLst>
                                          <p:attrName>ppt_w</p:attrName>
                                        </p:attrNameLst>
                                      </p:cBhvr>
                                      <p:tavLst>
                                        <p:tav tm="0">
                                          <p:val>
                                            <p:fltVal val="0"/>
                                          </p:val>
                                        </p:tav>
                                        <p:tav tm="100000">
                                          <p:val>
                                            <p:strVal val="#ppt_w"/>
                                          </p:val>
                                        </p:tav>
                                      </p:tavLst>
                                    </p:anim>
                                    <p:anim calcmode="lin" valueType="num">
                                      <p:cBhvr>
                                        <p:cTn id="36" dur="500" fill="hold"/>
                                        <p:tgtEl>
                                          <p:spTgt spid="10"/>
                                        </p:tgtEl>
                                        <p:attrNameLst>
                                          <p:attrName>ppt_h</p:attrName>
                                        </p:attrNameLst>
                                      </p:cBhvr>
                                      <p:tavLst>
                                        <p:tav tm="0">
                                          <p:val>
                                            <p:fltVal val="0"/>
                                          </p:val>
                                        </p:tav>
                                        <p:tav tm="100000">
                                          <p:val>
                                            <p:strVal val="#ppt_h"/>
                                          </p:val>
                                        </p:tav>
                                      </p:tavLst>
                                    </p:anim>
                                    <p:animEffect transition="in" filter="fade">
                                      <p:cBhvr>
                                        <p:cTn id="37"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10" grpId="0" animBg="1"/>
      <p:bldP spid="11" grpId="0"/>
      <p:bldP spid="12" grpId="0"/>
      <p:bldP spid="14" grpId="0"/>
    </p:bldLst>
  </p:timing>
</p:sld>
</file>

<file path=ppt/slides/slide8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Box 4"/>
          <p:cNvSpPr txBox="1"/>
          <p:nvPr/>
        </p:nvSpPr>
        <p:spPr>
          <a:xfrm>
            <a:off x="635358" y="2628781"/>
            <a:ext cx="6832242" cy="800219"/>
          </a:xfrm>
          <a:prstGeom prst="rect">
            <a:avLst/>
          </a:prstGeom>
          <a:noFill/>
        </p:spPr>
        <p:txBody>
          <a:bodyPr wrap="square" rtlCol="0">
            <a:spAutoFit/>
          </a:bodyPr>
          <a:lstStyle/>
          <a:p>
            <a:r>
              <a:rPr lang="en-US" sz="2300" b="1" dirty="0" smtClean="0">
                <a:solidFill>
                  <a:prstClr val="black"/>
                </a:solidFill>
                <a:latin typeface="Times New Roman" pitchFamily="18" charset="0"/>
                <a:cs typeface="Times New Roman" pitchFamily="18" charset="0"/>
              </a:rPr>
              <a:t>10.   </a:t>
            </a:r>
            <a:r>
              <a:rPr lang="en-US" sz="2300" dirty="0" smtClean="0">
                <a:solidFill>
                  <a:prstClr val="black"/>
                </a:solidFill>
                <a:latin typeface="Times New Roman" pitchFamily="18" charset="0"/>
                <a:cs typeface="Times New Roman" pitchFamily="18" charset="0"/>
              </a:rPr>
              <a:t>(c)   The mean age of the students </a:t>
            </a:r>
            <a:br>
              <a:rPr lang="en-US" sz="2300" dirty="0" smtClean="0">
                <a:solidFill>
                  <a:prstClr val="black"/>
                </a:solidFill>
                <a:latin typeface="Times New Roman" pitchFamily="18" charset="0"/>
                <a:cs typeface="Times New Roman" pitchFamily="18" charset="0"/>
              </a:rPr>
            </a:br>
            <a:r>
              <a:rPr lang="en-US" sz="2300" dirty="0" smtClean="0">
                <a:solidFill>
                  <a:prstClr val="black"/>
                </a:solidFill>
                <a:latin typeface="Times New Roman" pitchFamily="18" charset="0"/>
                <a:cs typeface="Times New Roman" pitchFamily="18" charset="0"/>
              </a:rPr>
              <a:t>                in the Internet Café</a:t>
            </a:r>
            <a:endParaRPr lang="en-US" sz="2300" dirty="0" smtClean="0">
              <a:solidFill>
                <a:srgbClr val="FF0000"/>
              </a:solidFill>
              <a:latin typeface="Times New Roman" pitchFamily="18" charset="0"/>
            </a:endParaRPr>
          </a:p>
        </p:txBody>
      </p:sp>
      <p:pic>
        <p:nvPicPr>
          <p:cNvPr id="100354" name="Picture 2" descr="D:\Vinothi\Eqn060.eps"/>
          <p:cNvPicPr>
            <a:picLocks noChangeAspect="1" noChangeArrowheads="1"/>
          </p:cNvPicPr>
          <p:nvPr/>
        </p:nvPicPr>
        <p:blipFill>
          <a:blip r:embed="rId2" cstate="print"/>
          <a:srcRect/>
          <a:stretch>
            <a:fillRect/>
          </a:stretch>
        </p:blipFill>
        <p:spPr bwMode="auto">
          <a:xfrm>
            <a:off x="2727960" y="3520440"/>
            <a:ext cx="3022600" cy="1143000"/>
          </a:xfrm>
          <a:prstGeom prst="rect">
            <a:avLst/>
          </a:prstGeom>
          <a:noFill/>
        </p:spPr>
      </p:pic>
      <p:pic>
        <p:nvPicPr>
          <p:cNvPr id="100355" name="Picture 3" descr="D:\Vinothi\Eqn061.eps"/>
          <p:cNvPicPr>
            <a:picLocks noChangeAspect="1" noChangeArrowheads="1"/>
          </p:cNvPicPr>
          <p:nvPr/>
        </p:nvPicPr>
        <p:blipFill>
          <a:blip r:embed="rId3" cstate="print"/>
          <a:srcRect/>
          <a:stretch>
            <a:fillRect/>
          </a:stretch>
        </p:blipFill>
        <p:spPr bwMode="auto">
          <a:xfrm>
            <a:off x="2707640" y="4724400"/>
            <a:ext cx="4013200" cy="698500"/>
          </a:xfrm>
          <a:prstGeom prst="rect">
            <a:avLst/>
          </a:prstGeom>
          <a:noFill/>
        </p:spPr>
      </p:pic>
      <p:pic>
        <p:nvPicPr>
          <p:cNvPr id="100356" name="Picture 4" descr="D:\Vinothi\Eqn062.eps"/>
          <p:cNvPicPr>
            <a:picLocks noChangeAspect="1" noChangeArrowheads="1"/>
          </p:cNvPicPr>
          <p:nvPr/>
        </p:nvPicPr>
        <p:blipFill>
          <a:blip r:embed="rId4" cstate="print"/>
          <a:srcRect/>
          <a:stretch>
            <a:fillRect/>
          </a:stretch>
        </p:blipFill>
        <p:spPr bwMode="auto">
          <a:xfrm>
            <a:off x="2727960" y="5486400"/>
            <a:ext cx="3632200" cy="1143000"/>
          </a:xfrm>
          <a:prstGeom prst="rect">
            <a:avLst/>
          </a:prstGeom>
          <a:noFill/>
        </p:spPr>
      </p:pic>
      <p:sp>
        <p:nvSpPr>
          <p:cNvPr id="6" name="TextBox 5"/>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4 Paper 2</a:t>
            </a:r>
          </a:p>
        </p:txBody>
      </p:sp>
    </p:spTree>
    <p:extLst>
      <p:ext uri="{BB962C8B-B14F-4D97-AF65-F5344CB8AC3E}">
        <p14:creationId xmlns:p14="http://schemas.microsoft.com/office/powerpoint/2010/main" xmlns="" val="2823155559"/>
      </p:ext>
    </p:extLst>
  </p:cSld>
  <p:clrMapOvr>
    <a:masterClrMapping/>
  </p:clrMapOvr>
  <p:transition spd="slow">
    <p:strips dir="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p:cTn id="7" dur="500" fill="hold"/>
                                        <p:tgtEl>
                                          <p:spTgt spid="5"/>
                                        </p:tgtEl>
                                        <p:attrNameLst>
                                          <p:attrName>ppt_w</p:attrName>
                                        </p:attrNameLst>
                                      </p:cBhvr>
                                      <p:tavLst>
                                        <p:tav tm="0">
                                          <p:val>
                                            <p:fltVal val="0"/>
                                          </p:val>
                                        </p:tav>
                                        <p:tav tm="100000">
                                          <p:val>
                                            <p:strVal val="#ppt_w"/>
                                          </p:val>
                                        </p:tav>
                                      </p:tavLst>
                                    </p:anim>
                                    <p:anim calcmode="lin" valueType="num">
                                      <p:cBhvr>
                                        <p:cTn id="8" dur="500" fill="hold"/>
                                        <p:tgtEl>
                                          <p:spTgt spid="5"/>
                                        </p:tgtEl>
                                        <p:attrNameLst>
                                          <p:attrName>ppt_h</p:attrName>
                                        </p:attrNameLst>
                                      </p:cBhvr>
                                      <p:tavLst>
                                        <p:tav tm="0">
                                          <p:val>
                                            <p:fltVal val="0"/>
                                          </p:val>
                                        </p:tav>
                                        <p:tav tm="100000">
                                          <p:val>
                                            <p:strVal val="#ppt_h"/>
                                          </p:val>
                                        </p:tav>
                                      </p:tavLst>
                                    </p:anim>
                                    <p:animEffect transition="in" filter="fade">
                                      <p:cBhvr>
                                        <p:cTn id="9" dur="500"/>
                                        <p:tgtEl>
                                          <p:spTgt spid="5"/>
                                        </p:tgtEl>
                                      </p:cBhvr>
                                    </p:animEffect>
                                  </p:childTnLst>
                                </p:cTn>
                              </p:par>
                              <p:par>
                                <p:cTn id="10" presetID="23" presetClass="entr" presetSubtype="16" fill="hold" nodeType="withEffect">
                                  <p:stCondLst>
                                    <p:cond delay="0"/>
                                  </p:stCondLst>
                                  <p:childTnLst>
                                    <p:set>
                                      <p:cBhvr>
                                        <p:cTn id="11" dur="1" fill="hold">
                                          <p:stCondLst>
                                            <p:cond delay="0"/>
                                          </p:stCondLst>
                                        </p:cTn>
                                        <p:tgtEl>
                                          <p:spTgt spid="100354"/>
                                        </p:tgtEl>
                                        <p:attrNameLst>
                                          <p:attrName>style.visibility</p:attrName>
                                        </p:attrNameLst>
                                      </p:cBhvr>
                                      <p:to>
                                        <p:strVal val="visible"/>
                                      </p:to>
                                    </p:set>
                                    <p:anim calcmode="lin" valueType="num">
                                      <p:cBhvr>
                                        <p:cTn id="12" dur="500" fill="hold"/>
                                        <p:tgtEl>
                                          <p:spTgt spid="100354"/>
                                        </p:tgtEl>
                                        <p:attrNameLst>
                                          <p:attrName>ppt_w</p:attrName>
                                        </p:attrNameLst>
                                      </p:cBhvr>
                                      <p:tavLst>
                                        <p:tav tm="0">
                                          <p:val>
                                            <p:fltVal val="0"/>
                                          </p:val>
                                        </p:tav>
                                        <p:tav tm="100000">
                                          <p:val>
                                            <p:strVal val="#ppt_w"/>
                                          </p:val>
                                        </p:tav>
                                      </p:tavLst>
                                    </p:anim>
                                    <p:anim calcmode="lin" valueType="num">
                                      <p:cBhvr>
                                        <p:cTn id="13" dur="500" fill="hold"/>
                                        <p:tgtEl>
                                          <p:spTgt spid="100354"/>
                                        </p:tgtEl>
                                        <p:attrNameLst>
                                          <p:attrName>ppt_h</p:attrName>
                                        </p:attrNameLst>
                                      </p:cBhvr>
                                      <p:tavLst>
                                        <p:tav tm="0">
                                          <p:val>
                                            <p:fltVal val="0"/>
                                          </p:val>
                                        </p:tav>
                                        <p:tav tm="100000">
                                          <p:val>
                                            <p:strVal val="#ppt_h"/>
                                          </p:val>
                                        </p:tav>
                                      </p:tavLst>
                                    </p:anim>
                                  </p:childTnLst>
                                </p:cTn>
                              </p:par>
                              <p:par>
                                <p:cTn id="14" presetID="23" presetClass="entr" presetSubtype="16" fill="hold" nodeType="withEffect">
                                  <p:stCondLst>
                                    <p:cond delay="0"/>
                                  </p:stCondLst>
                                  <p:childTnLst>
                                    <p:set>
                                      <p:cBhvr>
                                        <p:cTn id="15" dur="1" fill="hold">
                                          <p:stCondLst>
                                            <p:cond delay="0"/>
                                          </p:stCondLst>
                                        </p:cTn>
                                        <p:tgtEl>
                                          <p:spTgt spid="100355"/>
                                        </p:tgtEl>
                                        <p:attrNameLst>
                                          <p:attrName>style.visibility</p:attrName>
                                        </p:attrNameLst>
                                      </p:cBhvr>
                                      <p:to>
                                        <p:strVal val="visible"/>
                                      </p:to>
                                    </p:set>
                                    <p:anim calcmode="lin" valueType="num">
                                      <p:cBhvr>
                                        <p:cTn id="16" dur="500" fill="hold"/>
                                        <p:tgtEl>
                                          <p:spTgt spid="100355"/>
                                        </p:tgtEl>
                                        <p:attrNameLst>
                                          <p:attrName>ppt_w</p:attrName>
                                        </p:attrNameLst>
                                      </p:cBhvr>
                                      <p:tavLst>
                                        <p:tav tm="0">
                                          <p:val>
                                            <p:fltVal val="0"/>
                                          </p:val>
                                        </p:tav>
                                        <p:tav tm="100000">
                                          <p:val>
                                            <p:strVal val="#ppt_w"/>
                                          </p:val>
                                        </p:tav>
                                      </p:tavLst>
                                    </p:anim>
                                    <p:anim calcmode="lin" valueType="num">
                                      <p:cBhvr>
                                        <p:cTn id="17" dur="500" fill="hold"/>
                                        <p:tgtEl>
                                          <p:spTgt spid="100355"/>
                                        </p:tgtEl>
                                        <p:attrNameLst>
                                          <p:attrName>ppt_h</p:attrName>
                                        </p:attrNameLst>
                                      </p:cBhvr>
                                      <p:tavLst>
                                        <p:tav tm="0">
                                          <p:val>
                                            <p:fltVal val="0"/>
                                          </p:val>
                                        </p:tav>
                                        <p:tav tm="100000">
                                          <p:val>
                                            <p:strVal val="#ppt_h"/>
                                          </p:val>
                                        </p:tav>
                                      </p:tavLst>
                                    </p:anim>
                                  </p:childTnLst>
                                </p:cTn>
                              </p:par>
                              <p:par>
                                <p:cTn id="18" presetID="23" presetClass="entr" presetSubtype="16" fill="hold" nodeType="withEffect">
                                  <p:stCondLst>
                                    <p:cond delay="0"/>
                                  </p:stCondLst>
                                  <p:childTnLst>
                                    <p:set>
                                      <p:cBhvr>
                                        <p:cTn id="19" dur="1" fill="hold">
                                          <p:stCondLst>
                                            <p:cond delay="0"/>
                                          </p:stCondLst>
                                        </p:cTn>
                                        <p:tgtEl>
                                          <p:spTgt spid="100356"/>
                                        </p:tgtEl>
                                        <p:attrNameLst>
                                          <p:attrName>style.visibility</p:attrName>
                                        </p:attrNameLst>
                                      </p:cBhvr>
                                      <p:to>
                                        <p:strVal val="visible"/>
                                      </p:to>
                                    </p:set>
                                    <p:anim calcmode="lin" valueType="num">
                                      <p:cBhvr>
                                        <p:cTn id="20" dur="500" fill="hold"/>
                                        <p:tgtEl>
                                          <p:spTgt spid="100356"/>
                                        </p:tgtEl>
                                        <p:attrNameLst>
                                          <p:attrName>ppt_w</p:attrName>
                                        </p:attrNameLst>
                                      </p:cBhvr>
                                      <p:tavLst>
                                        <p:tav tm="0">
                                          <p:val>
                                            <p:fltVal val="0"/>
                                          </p:val>
                                        </p:tav>
                                        <p:tav tm="100000">
                                          <p:val>
                                            <p:strVal val="#ppt_w"/>
                                          </p:val>
                                        </p:tav>
                                      </p:tavLst>
                                    </p:anim>
                                    <p:anim calcmode="lin" valueType="num">
                                      <p:cBhvr>
                                        <p:cTn id="21" dur="500" fill="hold"/>
                                        <p:tgtEl>
                                          <p:spTgt spid="100356"/>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8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Box 4"/>
          <p:cNvSpPr txBox="1"/>
          <p:nvPr/>
        </p:nvSpPr>
        <p:spPr>
          <a:xfrm>
            <a:off x="428298" y="2628781"/>
            <a:ext cx="6832242" cy="461665"/>
          </a:xfrm>
          <a:prstGeom prst="rect">
            <a:avLst/>
          </a:prstGeom>
          <a:noFill/>
        </p:spPr>
        <p:txBody>
          <a:bodyPr wrap="square" rtlCol="0">
            <a:spAutoFit/>
          </a:bodyPr>
          <a:lstStyle/>
          <a:p>
            <a:r>
              <a:rPr lang="en-US" sz="2300" dirty="0" smtClean="0">
                <a:latin typeface="Times New Roman" pitchFamily="18" charset="0"/>
              </a:rPr>
              <a:t>	Alternatively:</a:t>
            </a:r>
            <a:endParaRPr lang="en-US" sz="2300" dirty="0" smtClean="0">
              <a:solidFill>
                <a:srgbClr val="FF0000"/>
              </a:solidFill>
              <a:latin typeface="Times New Roman" pitchFamily="18" charset="0"/>
            </a:endParaRPr>
          </a:p>
        </p:txBody>
      </p:sp>
      <p:graphicFrame>
        <p:nvGraphicFramePr>
          <p:cNvPr id="6" name="Table 5"/>
          <p:cNvGraphicFramePr>
            <a:graphicFrameLocks noGrp="1"/>
          </p:cNvGraphicFramePr>
          <p:nvPr/>
        </p:nvGraphicFramePr>
        <p:xfrm>
          <a:off x="1447800" y="3276600"/>
          <a:ext cx="6096000" cy="3224784"/>
        </p:xfrm>
        <a:graphic>
          <a:graphicData uri="http://schemas.openxmlformats.org/drawingml/2006/table">
            <a:tbl>
              <a:tblPr/>
              <a:tblGrid>
                <a:gridCol w="2032000"/>
                <a:gridCol w="2032000"/>
                <a:gridCol w="2032000"/>
              </a:tblGrid>
              <a:tr h="0">
                <a:tc>
                  <a:txBody>
                    <a:bodyPr/>
                    <a:lstStyle/>
                    <a:p>
                      <a:pPr marL="0" marR="0" algn="ctr">
                        <a:lnSpc>
                          <a:spcPct val="115000"/>
                        </a:lnSpc>
                        <a:spcBef>
                          <a:spcPts val="0"/>
                        </a:spcBef>
                        <a:spcAft>
                          <a:spcPts val="0"/>
                        </a:spcAft>
                      </a:pPr>
                      <a:r>
                        <a:rPr lang="en-US" sz="2300" baseline="0" dirty="0">
                          <a:solidFill>
                            <a:schemeClr val="tx1"/>
                          </a:solidFill>
                          <a:latin typeface="Times New Roman"/>
                          <a:ea typeface="Calibri"/>
                          <a:cs typeface="Times-Roman"/>
                        </a:rPr>
                        <a:t>Age (</a:t>
                      </a:r>
                      <a:r>
                        <a:rPr lang="en-US" sz="2300" i="1" baseline="0" dirty="0">
                          <a:solidFill>
                            <a:schemeClr val="tx1"/>
                          </a:solidFill>
                          <a:latin typeface="Times New Roman"/>
                          <a:ea typeface="Calibri"/>
                          <a:cs typeface="Times-Italic"/>
                        </a:rPr>
                        <a:t>x</a:t>
                      </a:r>
                      <a:r>
                        <a:rPr lang="en-US" sz="2300" baseline="0" dirty="0">
                          <a:solidFill>
                            <a:schemeClr val="tx1"/>
                          </a:solidFill>
                          <a:latin typeface="Times New Roman"/>
                          <a:ea typeface="Calibri"/>
                          <a:cs typeface="Times-Roman"/>
                        </a:rPr>
                        <a:t>)</a:t>
                      </a:r>
                      <a:endParaRPr lang="en-US" sz="1100" baseline="0" dirty="0">
                        <a:solidFill>
                          <a:schemeClr val="tx1"/>
                        </a:solidFill>
                        <a:latin typeface="Calibri"/>
                        <a:ea typeface="Calibri"/>
                        <a:cs typeface="Times New Roman"/>
                      </a:endParaRPr>
                    </a:p>
                  </a:txBody>
                  <a:tcPr marL="68580" marR="68580" marT="0" marB="0">
                    <a:lnL w="12700" cap="flat" cmpd="sng" algn="ctr">
                      <a:solidFill>
                        <a:srgbClr val="FF0000"/>
                      </a:solidFill>
                      <a:prstDash val="solid"/>
                      <a:round/>
                      <a:headEnd type="none" w="med" len="med"/>
                      <a:tailEnd type="none" w="med" len="med"/>
                    </a:lnL>
                    <a:lnR w="12700" cap="flat" cmpd="sng" algn="ctr">
                      <a:solidFill>
                        <a:srgbClr val="FF0000"/>
                      </a:solidFill>
                      <a:prstDash val="solid"/>
                      <a:round/>
                      <a:headEnd type="none" w="med" len="med"/>
                      <a:tailEnd type="none" w="med" len="med"/>
                    </a:lnR>
                    <a:lnT w="12700" cap="flat" cmpd="sng" algn="ctr">
                      <a:solidFill>
                        <a:srgbClr val="FF0000"/>
                      </a:solidFill>
                      <a:prstDash val="solid"/>
                      <a:round/>
                      <a:headEnd type="none" w="med" len="med"/>
                      <a:tailEnd type="none" w="med" len="med"/>
                    </a:lnT>
                    <a:lnB w="12700" cap="flat" cmpd="sng" algn="ctr">
                      <a:solidFill>
                        <a:srgbClr val="FF0000"/>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a:lnSpc>
                          <a:spcPct val="115000"/>
                        </a:lnSpc>
                        <a:spcBef>
                          <a:spcPts val="0"/>
                        </a:spcBef>
                        <a:spcAft>
                          <a:spcPts val="0"/>
                        </a:spcAft>
                      </a:pPr>
                      <a:r>
                        <a:rPr lang="en-US" sz="2300" baseline="0">
                          <a:solidFill>
                            <a:schemeClr val="tx1"/>
                          </a:solidFill>
                          <a:latin typeface="Times New Roman"/>
                          <a:ea typeface="Calibri"/>
                          <a:cs typeface="Times-Roman"/>
                        </a:rPr>
                        <a:t>Frequency (</a:t>
                      </a:r>
                      <a:r>
                        <a:rPr lang="en-US" sz="2300" i="1" baseline="0">
                          <a:solidFill>
                            <a:schemeClr val="tx1"/>
                          </a:solidFill>
                          <a:latin typeface="Times New Roman"/>
                          <a:ea typeface="Calibri"/>
                          <a:cs typeface="Times-Italic"/>
                        </a:rPr>
                        <a:t>f</a:t>
                      </a:r>
                      <a:r>
                        <a:rPr lang="en-US" sz="2300" baseline="0">
                          <a:solidFill>
                            <a:schemeClr val="tx1"/>
                          </a:solidFill>
                          <a:latin typeface="Times New Roman"/>
                          <a:ea typeface="Calibri"/>
                          <a:cs typeface="Times-Roman"/>
                        </a:rPr>
                        <a:t>)</a:t>
                      </a:r>
                      <a:endParaRPr lang="en-US" sz="1100" baseline="0">
                        <a:solidFill>
                          <a:schemeClr val="tx1"/>
                        </a:solidFill>
                        <a:latin typeface="Calibri"/>
                        <a:ea typeface="Calibri"/>
                        <a:cs typeface="Times New Roman"/>
                      </a:endParaRPr>
                    </a:p>
                  </a:txBody>
                  <a:tcPr marL="68580" marR="68580" marT="0" marB="0">
                    <a:lnL w="12700" cap="flat" cmpd="sng" algn="ctr">
                      <a:solidFill>
                        <a:srgbClr val="FF0000"/>
                      </a:solidFill>
                      <a:prstDash val="solid"/>
                      <a:round/>
                      <a:headEnd type="none" w="med" len="med"/>
                      <a:tailEnd type="none" w="med" len="med"/>
                    </a:lnL>
                    <a:lnR w="12700" cap="flat" cmpd="sng" algn="ctr">
                      <a:solidFill>
                        <a:srgbClr val="FF0000"/>
                      </a:solidFill>
                      <a:prstDash val="solid"/>
                      <a:round/>
                      <a:headEnd type="none" w="med" len="med"/>
                      <a:tailEnd type="none" w="med" len="med"/>
                    </a:lnR>
                    <a:lnT w="12700" cap="flat" cmpd="sng" algn="ctr">
                      <a:solidFill>
                        <a:srgbClr val="FF0000"/>
                      </a:solidFill>
                      <a:prstDash val="solid"/>
                      <a:round/>
                      <a:headEnd type="none" w="med" len="med"/>
                      <a:tailEnd type="none" w="med" len="med"/>
                    </a:lnT>
                    <a:lnB w="12700" cap="flat" cmpd="sng" algn="ctr">
                      <a:solidFill>
                        <a:srgbClr val="FF0000"/>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a:lnSpc>
                          <a:spcPct val="115000"/>
                        </a:lnSpc>
                        <a:spcBef>
                          <a:spcPts val="0"/>
                        </a:spcBef>
                        <a:spcAft>
                          <a:spcPts val="0"/>
                        </a:spcAft>
                      </a:pPr>
                      <a:r>
                        <a:rPr lang="en-US" sz="2300" i="1" baseline="0">
                          <a:solidFill>
                            <a:schemeClr val="tx1"/>
                          </a:solidFill>
                          <a:latin typeface="Times New Roman"/>
                          <a:ea typeface="Calibri"/>
                          <a:cs typeface="Times-Italic"/>
                        </a:rPr>
                        <a:t>fx</a:t>
                      </a:r>
                      <a:endParaRPr lang="en-US" sz="1100" baseline="0">
                        <a:solidFill>
                          <a:schemeClr val="tx1"/>
                        </a:solidFill>
                        <a:latin typeface="Calibri"/>
                        <a:ea typeface="Calibri"/>
                        <a:cs typeface="Times New Roman"/>
                      </a:endParaRPr>
                    </a:p>
                  </a:txBody>
                  <a:tcPr marL="68580" marR="68580" marT="0" marB="0">
                    <a:lnL w="12700" cap="flat" cmpd="sng" algn="ctr">
                      <a:solidFill>
                        <a:srgbClr val="FF0000"/>
                      </a:solidFill>
                      <a:prstDash val="solid"/>
                      <a:round/>
                      <a:headEnd type="none" w="med" len="med"/>
                      <a:tailEnd type="none" w="med" len="med"/>
                    </a:lnL>
                    <a:lnR w="12700" cap="flat" cmpd="sng" algn="ctr">
                      <a:solidFill>
                        <a:srgbClr val="FF0000"/>
                      </a:solidFill>
                      <a:prstDash val="solid"/>
                      <a:round/>
                      <a:headEnd type="none" w="med" len="med"/>
                      <a:tailEnd type="none" w="med" len="med"/>
                    </a:lnR>
                    <a:lnT w="12700" cap="flat" cmpd="sng" algn="ctr">
                      <a:solidFill>
                        <a:srgbClr val="FF0000"/>
                      </a:solidFill>
                      <a:prstDash val="solid"/>
                      <a:round/>
                      <a:headEnd type="none" w="med" len="med"/>
                      <a:tailEnd type="none" w="med" len="med"/>
                    </a:lnT>
                    <a:lnB w="12700" cap="flat" cmpd="sng" algn="ctr">
                      <a:solidFill>
                        <a:srgbClr val="FF0000"/>
                      </a:solidFill>
                      <a:prstDash val="solid"/>
                      <a:round/>
                      <a:headEnd type="none" w="med" len="med"/>
                      <a:tailEnd type="none" w="med" len="med"/>
                    </a:lnB>
                    <a:lnTlToBr w="12700" cmpd="sng">
                      <a:noFill/>
                      <a:prstDash val="solid"/>
                    </a:lnTlToBr>
                    <a:lnBlToTr w="12700" cmpd="sng">
                      <a:noFill/>
                      <a:prstDash val="solid"/>
                    </a:lnBlToTr>
                  </a:tcPr>
                </a:tc>
              </a:tr>
              <a:tr h="0">
                <a:tc>
                  <a:txBody>
                    <a:bodyPr/>
                    <a:lstStyle/>
                    <a:p>
                      <a:pPr marL="0" marR="0" algn="ctr">
                        <a:lnSpc>
                          <a:spcPct val="115000"/>
                        </a:lnSpc>
                        <a:spcBef>
                          <a:spcPts val="0"/>
                        </a:spcBef>
                        <a:spcAft>
                          <a:spcPts val="0"/>
                        </a:spcAft>
                      </a:pPr>
                      <a:r>
                        <a:rPr lang="en-US" sz="2300" baseline="0" dirty="0">
                          <a:solidFill>
                            <a:schemeClr val="tx1"/>
                          </a:solidFill>
                          <a:latin typeface="Times New Roman"/>
                          <a:ea typeface="Calibri"/>
                          <a:cs typeface="Times-Roman"/>
                        </a:rPr>
                        <a:t>12</a:t>
                      </a:r>
                      <a:endParaRPr lang="en-US" sz="1100" baseline="0" dirty="0">
                        <a:solidFill>
                          <a:schemeClr val="tx1"/>
                        </a:solidFill>
                        <a:latin typeface="Calibri"/>
                        <a:ea typeface="Calibri"/>
                        <a:cs typeface="Times New Roman"/>
                      </a:endParaRPr>
                    </a:p>
                  </a:txBody>
                  <a:tcPr marL="68580" marR="68580" marT="0" marB="0">
                    <a:lnL w="12700" cap="flat" cmpd="sng" algn="ctr">
                      <a:solidFill>
                        <a:srgbClr val="FF0000"/>
                      </a:solidFill>
                      <a:prstDash val="solid"/>
                      <a:round/>
                      <a:headEnd type="none" w="med" len="med"/>
                      <a:tailEnd type="none" w="med" len="med"/>
                    </a:lnL>
                    <a:lnR w="12700" cap="flat" cmpd="sng" algn="ctr">
                      <a:solidFill>
                        <a:srgbClr val="FF0000"/>
                      </a:solidFill>
                      <a:prstDash val="solid"/>
                      <a:round/>
                      <a:headEnd type="none" w="med" len="med"/>
                      <a:tailEnd type="none" w="med" len="med"/>
                    </a:lnR>
                    <a:lnT w="12700" cap="flat" cmpd="sng" algn="ctr">
                      <a:solidFill>
                        <a:srgbClr val="FF0000"/>
                      </a:solidFill>
                      <a:prstDash val="solid"/>
                      <a:round/>
                      <a:headEnd type="none" w="med" len="med"/>
                      <a:tailEnd type="none" w="med" len="med"/>
                    </a:lnT>
                    <a:lnB w="12700" cap="flat" cmpd="sng" algn="ctr">
                      <a:solidFill>
                        <a:srgbClr val="FF0000"/>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a:lnSpc>
                          <a:spcPct val="115000"/>
                        </a:lnSpc>
                        <a:spcBef>
                          <a:spcPts val="0"/>
                        </a:spcBef>
                        <a:spcAft>
                          <a:spcPts val="0"/>
                        </a:spcAft>
                      </a:pPr>
                      <a:r>
                        <a:rPr lang="en-US" sz="2300" baseline="0" dirty="0">
                          <a:solidFill>
                            <a:schemeClr val="tx1"/>
                          </a:solidFill>
                          <a:latin typeface="Times New Roman"/>
                          <a:ea typeface="Calibri"/>
                          <a:cs typeface="Times-Roman"/>
                        </a:rPr>
                        <a:t>6</a:t>
                      </a:r>
                      <a:endParaRPr lang="en-US" sz="1100" baseline="0" dirty="0">
                        <a:solidFill>
                          <a:schemeClr val="tx1"/>
                        </a:solidFill>
                        <a:latin typeface="Calibri"/>
                        <a:ea typeface="Calibri"/>
                        <a:cs typeface="Times New Roman"/>
                      </a:endParaRPr>
                    </a:p>
                  </a:txBody>
                  <a:tcPr marL="68580" marR="68580" marT="0" marB="0">
                    <a:lnL w="12700" cap="flat" cmpd="sng" algn="ctr">
                      <a:solidFill>
                        <a:srgbClr val="FF0000"/>
                      </a:solidFill>
                      <a:prstDash val="solid"/>
                      <a:round/>
                      <a:headEnd type="none" w="med" len="med"/>
                      <a:tailEnd type="none" w="med" len="med"/>
                    </a:lnL>
                    <a:lnR w="12700" cap="flat" cmpd="sng" algn="ctr">
                      <a:solidFill>
                        <a:srgbClr val="FF0000"/>
                      </a:solidFill>
                      <a:prstDash val="solid"/>
                      <a:round/>
                      <a:headEnd type="none" w="med" len="med"/>
                      <a:tailEnd type="none" w="med" len="med"/>
                    </a:lnR>
                    <a:lnT w="12700" cap="flat" cmpd="sng" algn="ctr">
                      <a:solidFill>
                        <a:srgbClr val="FF0000"/>
                      </a:solidFill>
                      <a:prstDash val="solid"/>
                      <a:round/>
                      <a:headEnd type="none" w="med" len="med"/>
                      <a:tailEnd type="none" w="med" len="med"/>
                    </a:lnT>
                    <a:lnB w="12700" cap="flat" cmpd="sng" algn="ctr">
                      <a:solidFill>
                        <a:srgbClr val="FF0000"/>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a:lnSpc>
                          <a:spcPct val="115000"/>
                        </a:lnSpc>
                        <a:spcBef>
                          <a:spcPts val="0"/>
                        </a:spcBef>
                        <a:spcAft>
                          <a:spcPts val="0"/>
                        </a:spcAft>
                      </a:pPr>
                      <a:r>
                        <a:rPr lang="en-US" sz="2300" baseline="0">
                          <a:solidFill>
                            <a:schemeClr val="tx1"/>
                          </a:solidFill>
                          <a:latin typeface="Times New Roman"/>
                          <a:ea typeface="Calibri"/>
                          <a:cs typeface="Times-Roman"/>
                        </a:rPr>
                        <a:t>72</a:t>
                      </a:r>
                      <a:endParaRPr lang="en-US" sz="1100" baseline="0">
                        <a:solidFill>
                          <a:schemeClr val="tx1"/>
                        </a:solidFill>
                        <a:latin typeface="Calibri"/>
                        <a:ea typeface="Calibri"/>
                        <a:cs typeface="Times New Roman"/>
                      </a:endParaRPr>
                    </a:p>
                  </a:txBody>
                  <a:tcPr marL="68580" marR="68580" marT="0" marB="0">
                    <a:lnL w="12700" cap="flat" cmpd="sng" algn="ctr">
                      <a:solidFill>
                        <a:srgbClr val="FF0000"/>
                      </a:solidFill>
                      <a:prstDash val="solid"/>
                      <a:round/>
                      <a:headEnd type="none" w="med" len="med"/>
                      <a:tailEnd type="none" w="med" len="med"/>
                    </a:lnL>
                    <a:lnR w="12700" cap="flat" cmpd="sng" algn="ctr">
                      <a:solidFill>
                        <a:srgbClr val="FF0000"/>
                      </a:solidFill>
                      <a:prstDash val="solid"/>
                      <a:round/>
                      <a:headEnd type="none" w="med" len="med"/>
                      <a:tailEnd type="none" w="med" len="med"/>
                    </a:lnR>
                    <a:lnT w="12700" cap="flat" cmpd="sng" algn="ctr">
                      <a:solidFill>
                        <a:srgbClr val="FF0000"/>
                      </a:solidFill>
                      <a:prstDash val="solid"/>
                      <a:round/>
                      <a:headEnd type="none" w="med" len="med"/>
                      <a:tailEnd type="none" w="med" len="med"/>
                    </a:lnT>
                    <a:lnB w="12700" cap="flat" cmpd="sng" algn="ctr">
                      <a:solidFill>
                        <a:srgbClr val="FF0000"/>
                      </a:solidFill>
                      <a:prstDash val="solid"/>
                      <a:round/>
                      <a:headEnd type="none" w="med" len="med"/>
                      <a:tailEnd type="none" w="med" len="med"/>
                    </a:lnB>
                    <a:lnTlToBr w="12700" cmpd="sng">
                      <a:noFill/>
                      <a:prstDash val="solid"/>
                    </a:lnTlToBr>
                    <a:lnBlToTr w="12700" cmpd="sng">
                      <a:noFill/>
                      <a:prstDash val="solid"/>
                    </a:lnBlToTr>
                  </a:tcPr>
                </a:tc>
              </a:tr>
              <a:tr h="0">
                <a:tc>
                  <a:txBody>
                    <a:bodyPr/>
                    <a:lstStyle/>
                    <a:p>
                      <a:pPr marL="0" marR="0" algn="ctr">
                        <a:lnSpc>
                          <a:spcPct val="115000"/>
                        </a:lnSpc>
                        <a:spcBef>
                          <a:spcPts val="0"/>
                        </a:spcBef>
                        <a:spcAft>
                          <a:spcPts val="0"/>
                        </a:spcAft>
                      </a:pPr>
                      <a:r>
                        <a:rPr lang="en-US" sz="2300" baseline="0" dirty="0">
                          <a:solidFill>
                            <a:schemeClr val="tx1"/>
                          </a:solidFill>
                          <a:latin typeface="Times New Roman"/>
                          <a:ea typeface="Calibri"/>
                          <a:cs typeface="Times-Roman"/>
                        </a:rPr>
                        <a:t>13</a:t>
                      </a:r>
                      <a:endParaRPr lang="en-US" sz="1100" baseline="0" dirty="0">
                        <a:solidFill>
                          <a:schemeClr val="tx1"/>
                        </a:solidFill>
                        <a:latin typeface="Calibri"/>
                        <a:ea typeface="Calibri"/>
                        <a:cs typeface="Times New Roman"/>
                      </a:endParaRPr>
                    </a:p>
                  </a:txBody>
                  <a:tcPr marL="68580" marR="68580" marT="0" marB="0">
                    <a:lnL w="12700" cap="flat" cmpd="sng" algn="ctr">
                      <a:solidFill>
                        <a:srgbClr val="FF0000"/>
                      </a:solidFill>
                      <a:prstDash val="solid"/>
                      <a:round/>
                      <a:headEnd type="none" w="med" len="med"/>
                      <a:tailEnd type="none" w="med" len="med"/>
                    </a:lnL>
                    <a:lnR w="12700" cap="flat" cmpd="sng" algn="ctr">
                      <a:solidFill>
                        <a:srgbClr val="FF0000"/>
                      </a:solidFill>
                      <a:prstDash val="solid"/>
                      <a:round/>
                      <a:headEnd type="none" w="med" len="med"/>
                      <a:tailEnd type="none" w="med" len="med"/>
                    </a:lnR>
                    <a:lnT w="12700" cap="flat" cmpd="sng" algn="ctr">
                      <a:solidFill>
                        <a:srgbClr val="FF0000"/>
                      </a:solidFill>
                      <a:prstDash val="solid"/>
                      <a:round/>
                      <a:headEnd type="none" w="med" len="med"/>
                      <a:tailEnd type="none" w="med" len="med"/>
                    </a:lnT>
                    <a:lnB w="12700" cap="flat" cmpd="sng" algn="ctr">
                      <a:solidFill>
                        <a:srgbClr val="FF0000"/>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a:lnSpc>
                          <a:spcPct val="115000"/>
                        </a:lnSpc>
                        <a:spcBef>
                          <a:spcPts val="0"/>
                        </a:spcBef>
                        <a:spcAft>
                          <a:spcPts val="0"/>
                        </a:spcAft>
                      </a:pPr>
                      <a:r>
                        <a:rPr lang="en-US" sz="2300" baseline="0" dirty="0">
                          <a:solidFill>
                            <a:schemeClr val="tx1"/>
                          </a:solidFill>
                          <a:latin typeface="Times New Roman"/>
                          <a:ea typeface="Calibri"/>
                          <a:cs typeface="Times-Roman"/>
                        </a:rPr>
                        <a:t>12</a:t>
                      </a:r>
                      <a:endParaRPr lang="en-US" sz="1100" baseline="0" dirty="0">
                        <a:solidFill>
                          <a:schemeClr val="tx1"/>
                        </a:solidFill>
                        <a:latin typeface="Calibri"/>
                        <a:ea typeface="Calibri"/>
                        <a:cs typeface="Times New Roman"/>
                      </a:endParaRPr>
                    </a:p>
                  </a:txBody>
                  <a:tcPr marL="68580" marR="68580" marT="0" marB="0">
                    <a:lnL w="12700" cap="flat" cmpd="sng" algn="ctr">
                      <a:solidFill>
                        <a:srgbClr val="FF0000"/>
                      </a:solidFill>
                      <a:prstDash val="solid"/>
                      <a:round/>
                      <a:headEnd type="none" w="med" len="med"/>
                      <a:tailEnd type="none" w="med" len="med"/>
                    </a:lnL>
                    <a:lnR w="12700" cap="flat" cmpd="sng" algn="ctr">
                      <a:solidFill>
                        <a:srgbClr val="FF0000"/>
                      </a:solidFill>
                      <a:prstDash val="solid"/>
                      <a:round/>
                      <a:headEnd type="none" w="med" len="med"/>
                      <a:tailEnd type="none" w="med" len="med"/>
                    </a:lnR>
                    <a:lnT w="12700" cap="flat" cmpd="sng" algn="ctr">
                      <a:solidFill>
                        <a:srgbClr val="FF0000"/>
                      </a:solidFill>
                      <a:prstDash val="solid"/>
                      <a:round/>
                      <a:headEnd type="none" w="med" len="med"/>
                      <a:tailEnd type="none" w="med" len="med"/>
                    </a:lnT>
                    <a:lnB w="12700" cap="flat" cmpd="sng" algn="ctr">
                      <a:solidFill>
                        <a:srgbClr val="FF0000"/>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a:lnSpc>
                          <a:spcPct val="115000"/>
                        </a:lnSpc>
                        <a:spcBef>
                          <a:spcPts val="0"/>
                        </a:spcBef>
                        <a:spcAft>
                          <a:spcPts val="0"/>
                        </a:spcAft>
                      </a:pPr>
                      <a:r>
                        <a:rPr lang="en-US" sz="2300" baseline="0">
                          <a:solidFill>
                            <a:schemeClr val="tx1"/>
                          </a:solidFill>
                          <a:latin typeface="Times New Roman"/>
                          <a:ea typeface="Calibri"/>
                          <a:cs typeface="Times-Roman"/>
                        </a:rPr>
                        <a:t>156</a:t>
                      </a:r>
                      <a:endParaRPr lang="en-US" sz="1100" baseline="0">
                        <a:solidFill>
                          <a:schemeClr val="tx1"/>
                        </a:solidFill>
                        <a:latin typeface="Calibri"/>
                        <a:ea typeface="Calibri"/>
                        <a:cs typeface="Times New Roman"/>
                      </a:endParaRPr>
                    </a:p>
                  </a:txBody>
                  <a:tcPr marL="68580" marR="68580" marT="0" marB="0">
                    <a:lnL w="12700" cap="flat" cmpd="sng" algn="ctr">
                      <a:solidFill>
                        <a:srgbClr val="FF0000"/>
                      </a:solidFill>
                      <a:prstDash val="solid"/>
                      <a:round/>
                      <a:headEnd type="none" w="med" len="med"/>
                      <a:tailEnd type="none" w="med" len="med"/>
                    </a:lnL>
                    <a:lnR w="12700" cap="flat" cmpd="sng" algn="ctr">
                      <a:solidFill>
                        <a:srgbClr val="FF0000"/>
                      </a:solidFill>
                      <a:prstDash val="solid"/>
                      <a:round/>
                      <a:headEnd type="none" w="med" len="med"/>
                      <a:tailEnd type="none" w="med" len="med"/>
                    </a:lnR>
                    <a:lnT w="12700" cap="flat" cmpd="sng" algn="ctr">
                      <a:solidFill>
                        <a:srgbClr val="FF0000"/>
                      </a:solidFill>
                      <a:prstDash val="solid"/>
                      <a:round/>
                      <a:headEnd type="none" w="med" len="med"/>
                      <a:tailEnd type="none" w="med" len="med"/>
                    </a:lnT>
                    <a:lnB w="12700" cap="flat" cmpd="sng" algn="ctr">
                      <a:solidFill>
                        <a:srgbClr val="FF0000"/>
                      </a:solidFill>
                      <a:prstDash val="solid"/>
                      <a:round/>
                      <a:headEnd type="none" w="med" len="med"/>
                      <a:tailEnd type="none" w="med" len="med"/>
                    </a:lnB>
                    <a:lnTlToBr w="12700" cmpd="sng">
                      <a:noFill/>
                      <a:prstDash val="solid"/>
                    </a:lnTlToBr>
                    <a:lnBlToTr w="12700" cmpd="sng">
                      <a:noFill/>
                      <a:prstDash val="solid"/>
                    </a:lnBlToTr>
                  </a:tcPr>
                </a:tc>
              </a:tr>
              <a:tr h="0">
                <a:tc>
                  <a:txBody>
                    <a:bodyPr/>
                    <a:lstStyle/>
                    <a:p>
                      <a:pPr marL="0" marR="0" algn="ctr">
                        <a:lnSpc>
                          <a:spcPct val="115000"/>
                        </a:lnSpc>
                        <a:spcBef>
                          <a:spcPts val="0"/>
                        </a:spcBef>
                        <a:spcAft>
                          <a:spcPts val="0"/>
                        </a:spcAft>
                      </a:pPr>
                      <a:r>
                        <a:rPr lang="en-US" sz="2300" baseline="0" dirty="0">
                          <a:solidFill>
                            <a:schemeClr val="tx1"/>
                          </a:solidFill>
                          <a:latin typeface="Times New Roman"/>
                          <a:ea typeface="Calibri"/>
                          <a:cs typeface="Times-Roman"/>
                        </a:rPr>
                        <a:t>14</a:t>
                      </a:r>
                      <a:endParaRPr lang="en-US" sz="1100" baseline="0" dirty="0">
                        <a:solidFill>
                          <a:schemeClr val="tx1"/>
                        </a:solidFill>
                        <a:latin typeface="Calibri"/>
                        <a:ea typeface="Calibri"/>
                        <a:cs typeface="Times New Roman"/>
                      </a:endParaRPr>
                    </a:p>
                  </a:txBody>
                  <a:tcPr marL="68580" marR="68580" marT="0" marB="0">
                    <a:lnL w="12700" cap="flat" cmpd="sng" algn="ctr">
                      <a:solidFill>
                        <a:srgbClr val="FF0000"/>
                      </a:solidFill>
                      <a:prstDash val="solid"/>
                      <a:round/>
                      <a:headEnd type="none" w="med" len="med"/>
                      <a:tailEnd type="none" w="med" len="med"/>
                    </a:lnL>
                    <a:lnR w="12700" cap="flat" cmpd="sng" algn="ctr">
                      <a:solidFill>
                        <a:srgbClr val="FF0000"/>
                      </a:solidFill>
                      <a:prstDash val="solid"/>
                      <a:round/>
                      <a:headEnd type="none" w="med" len="med"/>
                      <a:tailEnd type="none" w="med" len="med"/>
                    </a:lnR>
                    <a:lnT w="12700" cap="flat" cmpd="sng" algn="ctr">
                      <a:solidFill>
                        <a:srgbClr val="FF0000"/>
                      </a:solidFill>
                      <a:prstDash val="solid"/>
                      <a:round/>
                      <a:headEnd type="none" w="med" len="med"/>
                      <a:tailEnd type="none" w="med" len="med"/>
                    </a:lnT>
                    <a:lnB w="12700" cap="flat" cmpd="sng" algn="ctr">
                      <a:solidFill>
                        <a:srgbClr val="FF0000"/>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a:lnSpc>
                          <a:spcPct val="115000"/>
                        </a:lnSpc>
                        <a:spcBef>
                          <a:spcPts val="0"/>
                        </a:spcBef>
                        <a:spcAft>
                          <a:spcPts val="0"/>
                        </a:spcAft>
                      </a:pPr>
                      <a:r>
                        <a:rPr lang="en-US" sz="2300" baseline="0" dirty="0">
                          <a:solidFill>
                            <a:schemeClr val="tx1"/>
                          </a:solidFill>
                          <a:latin typeface="Times New Roman"/>
                          <a:ea typeface="Calibri"/>
                          <a:cs typeface="Times-Roman"/>
                        </a:rPr>
                        <a:t>10</a:t>
                      </a:r>
                      <a:endParaRPr lang="en-US" sz="1100" baseline="0" dirty="0">
                        <a:solidFill>
                          <a:schemeClr val="tx1"/>
                        </a:solidFill>
                        <a:latin typeface="Calibri"/>
                        <a:ea typeface="Calibri"/>
                        <a:cs typeface="Times New Roman"/>
                      </a:endParaRPr>
                    </a:p>
                  </a:txBody>
                  <a:tcPr marL="68580" marR="68580" marT="0" marB="0">
                    <a:lnL w="12700" cap="flat" cmpd="sng" algn="ctr">
                      <a:solidFill>
                        <a:srgbClr val="FF0000"/>
                      </a:solidFill>
                      <a:prstDash val="solid"/>
                      <a:round/>
                      <a:headEnd type="none" w="med" len="med"/>
                      <a:tailEnd type="none" w="med" len="med"/>
                    </a:lnL>
                    <a:lnR w="12700" cap="flat" cmpd="sng" algn="ctr">
                      <a:solidFill>
                        <a:srgbClr val="FF0000"/>
                      </a:solidFill>
                      <a:prstDash val="solid"/>
                      <a:round/>
                      <a:headEnd type="none" w="med" len="med"/>
                      <a:tailEnd type="none" w="med" len="med"/>
                    </a:lnR>
                    <a:lnT w="12700" cap="flat" cmpd="sng" algn="ctr">
                      <a:solidFill>
                        <a:srgbClr val="FF0000"/>
                      </a:solidFill>
                      <a:prstDash val="solid"/>
                      <a:round/>
                      <a:headEnd type="none" w="med" len="med"/>
                      <a:tailEnd type="none" w="med" len="med"/>
                    </a:lnT>
                    <a:lnB w="12700" cap="flat" cmpd="sng" algn="ctr">
                      <a:solidFill>
                        <a:srgbClr val="FF0000"/>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a:lnSpc>
                          <a:spcPct val="115000"/>
                        </a:lnSpc>
                        <a:spcBef>
                          <a:spcPts val="0"/>
                        </a:spcBef>
                        <a:spcAft>
                          <a:spcPts val="0"/>
                        </a:spcAft>
                      </a:pPr>
                      <a:r>
                        <a:rPr lang="en-US" sz="2300" baseline="0">
                          <a:solidFill>
                            <a:schemeClr val="tx1"/>
                          </a:solidFill>
                          <a:latin typeface="Times New Roman"/>
                          <a:ea typeface="Calibri"/>
                          <a:cs typeface="Times-Roman"/>
                        </a:rPr>
                        <a:t>140</a:t>
                      </a:r>
                      <a:endParaRPr lang="en-US" sz="1100" baseline="0">
                        <a:solidFill>
                          <a:schemeClr val="tx1"/>
                        </a:solidFill>
                        <a:latin typeface="Calibri"/>
                        <a:ea typeface="Calibri"/>
                        <a:cs typeface="Times New Roman"/>
                      </a:endParaRPr>
                    </a:p>
                  </a:txBody>
                  <a:tcPr marL="68580" marR="68580" marT="0" marB="0">
                    <a:lnL w="12700" cap="flat" cmpd="sng" algn="ctr">
                      <a:solidFill>
                        <a:srgbClr val="FF0000"/>
                      </a:solidFill>
                      <a:prstDash val="solid"/>
                      <a:round/>
                      <a:headEnd type="none" w="med" len="med"/>
                      <a:tailEnd type="none" w="med" len="med"/>
                    </a:lnL>
                    <a:lnR w="12700" cap="flat" cmpd="sng" algn="ctr">
                      <a:solidFill>
                        <a:srgbClr val="FF0000"/>
                      </a:solidFill>
                      <a:prstDash val="solid"/>
                      <a:round/>
                      <a:headEnd type="none" w="med" len="med"/>
                      <a:tailEnd type="none" w="med" len="med"/>
                    </a:lnR>
                    <a:lnT w="12700" cap="flat" cmpd="sng" algn="ctr">
                      <a:solidFill>
                        <a:srgbClr val="FF0000"/>
                      </a:solidFill>
                      <a:prstDash val="solid"/>
                      <a:round/>
                      <a:headEnd type="none" w="med" len="med"/>
                      <a:tailEnd type="none" w="med" len="med"/>
                    </a:lnT>
                    <a:lnB w="12700" cap="flat" cmpd="sng" algn="ctr">
                      <a:solidFill>
                        <a:srgbClr val="FF0000"/>
                      </a:solidFill>
                      <a:prstDash val="solid"/>
                      <a:round/>
                      <a:headEnd type="none" w="med" len="med"/>
                      <a:tailEnd type="none" w="med" len="med"/>
                    </a:lnB>
                    <a:lnTlToBr w="12700" cmpd="sng">
                      <a:noFill/>
                      <a:prstDash val="solid"/>
                    </a:lnTlToBr>
                    <a:lnBlToTr w="12700" cmpd="sng">
                      <a:noFill/>
                      <a:prstDash val="solid"/>
                    </a:lnBlToTr>
                  </a:tcPr>
                </a:tc>
              </a:tr>
              <a:tr h="0">
                <a:tc>
                  <a:txBody>
                    <a:bodyPr/>
                    <a:lstStyle/>
                    <a:p>
                      <a:pPr marL="0" marR="0" algn="ctr">
                        <a:lnSpc>
                          <a:spcPct val="115000"/>
                        </a:lnSpc>
                        <a:spcBef>
                          <a:spcPts val="0"/>
                        </a:spcBef>
                        <a:spcAft>
                          <a:spcPts val="0"/>
                        </a:spcAft>
                      </a:pPr>
                      <a:r>
                        <a:rPr lang="en-US" sz="2300" baseline="0">
                          <a:solidFill>
                            <a:schemeClr val="tx1"/>
                          </a:solidFill>
                          <a:latin typeface="Times New Roman"/>
                          <a:ea typeface="Calibri"/>
                          <a:cs typeface="Times-Roman"/>
                        </a:rPr>
                        <a:t>15</a:t>
                      </a:r>
                      <a:endParaRPr lang="en-US" sz="1100" baseline="0">
                        <a:solidFill>
                          <a:schemeClr val="tx1"/>
                        </a:solidFill>
                        <a:latin typeface="Calibri"/>
                        <a:ea typeface="Calibri"/>
                        <a:cs typeface="Times New Roman"/>
                      </a:endParaRPr>
                    </a:p>
                  </a:txBody>
                  <a:tcPr marL="68580" marR="68580" marT="0" marB="0">
                    <a:lnL w="12700" cap="flat" cmpd="sng" algn="ctr">
                      <a:solidFill>
                        <a:srgbClr val="FF0000"/>
                      </a:solidFill>
                      <a:prstDash val="solid"/>
                      <a:round/>
                      <a:headEnd type="none" w="med" len="med"/>
                      <a:tailEnd type="none" w="med" len="med"/>
                    </a:lnL>
                    <a:lnR w="12700" cap="flat" cmpd="sng" algn="ctr">
                      <a:solidFill>
                        <a:srgbClr val="FF0000"/>
                      </a:solidFill>
                      <a:prstDash val="solid"/>
                      <a:round/>
                      <a:headEnd type="none" w="med" len="med"/>
                      <a:tailEnd type="none" w="med" len="med"/>
                    </a:lnR>
                    <a:lnT w="12700" cap="flat" cmpd="sng" algn="ctr">
                      <a:solidFill>
                        <a:srgbClr val="FF0000"/>
                      </a:solidFill>
                      <a:prstDash val="solid"/>
                      <a:round/>
                      <a:headEnd type="none" w="med" len="med"/>
                      <a:tailEnd type="none" w="med" len="med"/>
                    </a:lnT>
                    <a:lnB w="12700" cap="flat" cmpd="sng" algn="ctr">
                      <a:solidFill>
                        <a:srgbClr val="FF0000"/>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a:lnSpc>
                          <a:spcPct val="115000"/>
                        </a:lnSpc>
                        <a:spcBef>
                          <a:spcPts val="0"/>
                        </a:spcBef>
                        <a:spcAft>
                          <a:spcPts val="0"/>
                        </a:spcAft>
                      </a:pPr>
                      <a:r>
                        <a:rPr lang="en-US" sz="2300" baseline="0" dirty="0">
                          <a:solidFill>
                            <a:schemeClr val="tx1"/>
                          </a:solidFill>
                          <a:latin typeface="Times New Roman"/>
                          <a:ea typeface="Calibri"/>
                          <a:cs typeface="Times-Roman"/>
                        </a:rPr>
                        <a:t>19</a:t>
                      </a:r>
                      <a:endParaRPr lang="en-US" sz="1100" baseline="0" dirty="0">
                        <a:solidFill>
                          <a:schemeClr val="tx1"/>
                        </a:solidFill>
                        <a:latin typeface="Calibri"/>
                        <a:ea typeface="Calibri"/>
                        <a:cs typeface="Times New Roman"/>
                      </a:endParaRPr>
                    </a:p>
                  </a:txBody>
                  <a:tcPr marL="68580" marR="68580" marT="0" marB="0">
                    <a:lnL w="12700" cap="flat" cmpd="sng" algn="ctr">
                      <a:solidFill>
                        <a:srgbClr val="FF0000"/>
                      </a:solidFill>
                      <a:prstDash val="solid"/>
                      <a:round/>
                      <a:headEnd type="none" w="med" len="med"/>
                      <a:tailEnd type="none" w="med" len="med"/>
                    </a:lnL>
                    <a:lnR w="12700" cap="flat" cmpd="sng" algn="ctr">
                      <a:solidFill>
                        <a:srgbClr val="FF0000"/>
                      </a:solidFill>
                      <a:prstDash val="solid"/>
                      <a:round/>
                      <a:headEnd type="none" w="med" len="med"/>
                      <a:tailEnd type="none" w="med" len="med"/>
                    </a:lnR>
                    <a:lnT w="12700" cap="flat" cmpd="sng" algn="ctr">
                      <a:solidFill>
                        <a:srgbClr val="FF0000"/>
                      </a:solidFill>
                      <a:prstDash val="solid"/>
                      <a:round/>
                      <a:headEnd type="none" w="med" len="med"/>
                      <a:tailEnd type="none" w="med" len="med"/>
                    </a:lnT>
                    <a:lnB w="12700" cap="flat" cmpd="sng" algn="ctr">
                      <a:solidFill>
                        <a:srgbClr val="FF0000"/>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a:lnSpc>
                          <a:spcPct val="115000"/>
                        </a:lnSpc>
                        <a:spcBef>
                          <a:spcPts val="0"/>
                        </a:spcBef>
                        <a:spcAft>
                          <a:spcPts val="0"/>
                        </a:spcAft>
                      </a:pPr>
                      <a:r>
                        <a:rPr lang="en-US" sz="2300" baseline="0">
                          <a:solidFill>
                            <a:schemeClr val="tx1"/>
                          </a:solidFill>
                          <a:latin typeface="Times New Roman"/>
                          <a:ea typeface="Calibri"/>
                          <a:cs typeface="Times-Roman"/>
                        </a:rPr>
                        <a:t>285</a:t>
                      </a:r>
                      <a:endParaRPr lang="en-US" sz="1100" baseline="0">
                        <a:solidFill>
                          <a:schemeClr val="tx1"/>
                        </a:solidFill>
                        <a:latin typeface="Calibri"/>
                        <a:ea typeface="Calibri"/>
                        <a:cs typeface="Times New Roman"/>
                      </a:endParaRPr>
                    </a:p>
                  </a:txBody>
                  <a:tcPr marL="68580" marR="68580" marT="0" marB="0">
                    <a:lnL w="12700" cap="flat" cmpd="sng" algn="ctr">
                      <a:solidFill>
                        <a:srgbClr val="FF0000"/>
                      </a:solidFill>
                      <a:prstDash val="solid"/>
                      <a:round/>
                      <a:headEnd type="none" w="med" len="med"/>
                      <a:tailEnd type="none" w="med" len="med"/>
                    </a:lnL>
                    <a:lnR w="12700" cap="flat" cmpd="sng" algn="ctr">
                      <a:solidFill>
                        <a:srgbClr val="FF0000"/>
                      </a:solidFill>
                      <a:prstDash val="solid"/>
                      <a:round/>
                      <a:headEnd type="none" w="med" len="med"/>
                      <a:tailEnd type="none" w="med" len="med"/>
                    </a:lnR>
                    <a:lnT w="12700" cap="flat" cmpd="sng" algn="ctr">
                      <a:solidFill>
                        <a:srgbClr val="FF0000"/>
                      </a:solidFill>
                      <a:prstDash val="solid"/>
                      <a:round/>
                      <a:headEnd type="none" w="med" len="med"/>
                      <a:tailEnd type="none" w="med" len="med"/>
                    </a:lnT>
                    <a:lnB w="12700" cap="flat" cmpd="sng" algn="ctr">
                      <a:solidFill>
                        <a:srgbClr val="FF0000"/>
                      </a:solidFill>
                      <a:prstDash val="solid"/>
                      <a:round/>
                      <a:headEnd type="none" w="med" len="med"/>
                      <a:tailEnd type="none" w="med" len="med"/>
                    </a:lnB>
                    <a:lnTlToBr w="12700" cmpd="sng">
                      <a:noFill/>
                      <a:prstDash val="solid"/>
                    </a:lnTlToBr>
                    <a:lnBlToTr w="12700" cmpd="sng">
                      <a:noFill/>
                      <a:prstDash val="solid"/>
                    </a:lnBlToTr>
                  </a:tcPr>
                </a:tc>
              </a:tr>
              <a:tr h="0">
                <a:tc>
                  <a:txBody>
                    <a:bodyPr/>
                    <a:lstStyle/>
                    <a:p>
                      <a:pPr marL="0" marR="0" algn="ctr">
                        <a:lnSpc>
                          <a:spcPct val="115000"/>
                        </a:lnSpc>
                        <a:spcBef>
                          <a:spcPts val="0"/>
                        </a:spcBef>
                        <a:spcAft>
                          <a:spcPts val="0"/>
                        </a:spcAft>
                      </a:pPr>
                      <a:r>
                        <a:rPr lang="en-US" sz="2300" baseline="0">
                          <a:solidFill>
                            <a:schemeClr val="tx1"/>
                          </a:solidFill>
                          <a:latin typeface="Times New Roman"/>
                          <a:ea typeface="Calibri"/>
                          <a:cs typeface="Times-Roman"/>
                        </a:rPr>
                        <a:t>16</a:t>
                      </a:r>
                      <a:endParaRPr lang="en-US" sz="1100" baseline="0">
                        <a:solidFill>
                          <a:schemeClr val="tx1"/>
                        </a:solidFill>
                        <a:latin typeface="Calibri"/>
                        <a:ea typeface="Calibri"/>
                        <a:cs typeface="Times New Roman"/>
                      </a:endParaRPr>
                    </a:p>
                  </a:txBody>
                  <a:tcPr marL="68580" marR="68580" marT="0" marB="0">
                    <a:lnL w="12700" cap="flat" cmpd="sng" algn="ctr">
                      <a:solidFill>
                        <a:srgbClr val="FF0000"/>
                      </a:solidFill>
                      <a:prstDash val="solid"/>
                      <a:round/>
                      <a:headEnd type="none" w="med" len="med"/>
                      <a:tailEnd type="none" w="med" len="med"/>
                    </a:lnL>
                    <a:lnR w="12700" cap="flat" cmpd="sng" algn="ctr">
                      <a:solidFill>
                        <a:srgbClr val="FF0000"/>
                      </a:solidFill>
                      <a:prstDash val="solid"/>
                      <a:round/>
                      <a:headEnd type="none" w="med" len="med"/>
                      <a:tailEnd type="none" w="med" len="med"/>
                    </a:lnR>
                    <a:lnT w="12700" cap="flat" cmpd="sng" algn="ctr">
                      <a:solidFill>
                        <a:srgbClr val="FF0000"/>
                      </a:solidFill>
                      <a:prstDash val="solid"/>
                      <a:round/>
                      <a:headEnd type="none" w="med" len="med"/>
                      <a:tailEnd type="none" w="med" len="med"/>
                    </a:lnT>
                    <a:lnB w="12700" cap="flat" cmpd="sng" algn="ctr">
                      <a:solidFill>
                        <a:srgbClr val="FF0000"/>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a:lnSpc>
                          <a:spcPct val="115000"/>
                        </a:lnSpc>
                        <a:spcBef>
                          <a:spcPts val="0"/>
                        </a:spcBef>
                        <a:spcAft>
                          <a:spcPts val="0"/>
                        </a:spcAft>
                      </a:pPr>
                      <a:r>
                        <a:rPr lang="en-US" sz="2300" baseline="0" dirty="0">
                          <a:solidFill>
                            <a:schemeClr val="tx1"/>
                          </a:solidFill>
                          <a:latin typeface="Times New Roman"/>
                          <a:ea typeface="Calibri"/>
                          <a:cs typeface="Times-Roman"/>
                        </a:rPr>
                        <a:t>16</a:t>
                      </a:r>
                      <a:endParaRPr lang="en-US" sz="1100" baseline="0" dirty="0">
                        <a:solidFill>
                          <a:schemeClr val="tx1"/>
                        </a:solidFill>
                        <a:latin typeface="Calibri"/>
                        <a:ea typeface="Calibri"/>
                        <a:cs typeface="Times New Roman"/>
                      </a:endParaRPr>
                    </a:p>
                  </a:txBody>
                  <a:tcPr marL="68580" marR="68580" marT="0" marB="0">
                    <a:lnL w="12700" cap="flat" cmpd="sng" algn="ctr">
                      <a:solidFill>
                        <a:srgbClr val="FF0000"/>
                      </a:solidFill>
                      <a:prstDash val="solid"/>
                      <a:round/>
                      <a:headEnd type="none" w="med" len="med"/>
                      <a:tailEnd type="none" w="med" len="med"/>
                    </a:lnL>
                    <a:lnR w="12700" cap="flat" cmpd="sng" algn="ctr">
                      <a:solidFill>
                        <a:srgbClr val="FF0000"/>
                      </a:solidFill>
                      <a:prstDash val="solid"/>
                      <a:round/>
                      <a:headEnd type="none" w="med" len="med"/>
                      <a:tailEnd type="none" w="med" len="med"/>
                    </a:lnR>
                    <a:lnT w="12700" cap="flat" cmpd="sng" algn="ctr">
                      <a:solidFill>
                        <a:srgbClr val="FF0000"/>
                      </a:solidFill>
                      <a:prstDash val="solid"/>
                      <a:round/>
                      <a:headEnd type="none" w="med" len="med"/>
                      <a:tailEnd type="none" w="med" len="med"/>
                    </a:lnT>
                    <a:lnB w="12700" cap="flat" cmpd="sng" algn="ctr">
                      <a:solidFill>
                        <a:srgbClr val="FF0000"/>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a:lnSpc>
                          <a:spcPct val="115000"/>
                        </a:lnSpc>
                        <a:spcBef>
                          <a:spcPts val="0"/>
                        </a:spcBef>
                        <a:spcAft>
                          <a:spcPts val="0"/>
                        </a:spcAft>
                      </a:pPr>
                      <a:r>
                        <a:rPr lang="en-US" sz="2300" baseline="0" dirty="0">
                          <a:solidFill>
                            <a:schemeClr val="tx1"/>
                          </a:solidFill>
                          <a:latin typeface="Times New Roman"/>
                          <a:ea typeface="Calibri"/>
                          <a:cs typeface="Times-Roman"/>
                        </a:rPr>
                        <a:t>256</a:t>
                      </a:r>
                      <a:endParaRPr lang="en-US" sz="1100" baseline="0" dirty="0">
                        <a:solidFill>
                          <a:schemeClr val="tx1"/>
                        </a:solidFill>
                        <a:latin typeface="Calibri"/>
                        <a:ea typeface="Calibri"/>
                        <a:cs typeface="Times New Roman"/>
                      </a:endParaRPr>
                    </a:p>
                  </a:txBody>
                  <a:tcPr marL="68580" marR="68580" marT="0" marB="0">
                    <a:lnL w="12700" cap="flat" cmpd="sng" algn="ctr">
                      <a:solidFill>
                        <a:srgbClr val="FF0000"/>
                      </a:solidFill>
                      <a:prstDash val="solid"/>
                      <a:round/>
                      <a:headEnd type="none" w="med" len="med"/>
                      <a:tailEnd type="none" w="med" len="med"/>
                    </a:lnL>
                    <a:lnR w="12700" cap="flat" cmpd="sng" algn="ctr">
                      <a:solidFill>
                        <a:srgbClr val="FF0000"/>
                      </a:solidFill>
                      <a:prstDash val="solid"/>
                      <a:round/>
                      <a:headEnd type="none" w="med" len="med"/>
                      <a:tailEnd type="none" w="med" len="med"/>
                    </a:lnR>
                    <a:lnT w="12700" cap="flat" cmpd="sng" algn="ctr">
                      <a:solidFill>
                        <a:srgbClr val="FF0000"/>
                      </a:solidFill>
                      <a:prstDash val="solid"/>
                      <a:round/>
                      <a:headEnd type="none" w="med" len="med"/>
                      <a:tailEnd type="none" w="med" len="med"/>
                    </a:lnT>
                    <a:lnB w="12700" cap="flat" cmpd="sng" algn="ctr">
                      <a:solidFill>
                        <a:srgbClr val="FF0000"/>
                      </a:solidFill>
                      <a:prstDash val="solid"/>
                      <a:round/>
                      <a:headEnd type="none" w="med" len="med"/>
                      <a:tailEnd type="none" w="med" len="med"/>
                    </a:lnB>
                    <a:lnTlToBr w="12700" cmpd="sng">
                      <a:noFill/>
                      <a:prstDash val="solid"/>
                    </a:lnTlToBr>
                    <a:lnBlToTr w="12700" cmpd="sng">
                      <a:noFill/>
                      <a:prstDash val="solid"/>
                    </a:lnBlToTr>
                  </a:tcPr>
                </a:tc>
              </a:tr>
              <a:tr h="0">
                <a:tc>
                  <a:txBody>
                    <a:bodyPr/>
                    <a:lstStyle/>
                    <a:p>
                      <a:pPr marL="0" marR="0" algn="ctr">
                        <a:lnSpc>
                          <a:spcPct val="115000"/>
                        </a:lnSpc>
                        <a:spcBef>
                          <a:spcPts val="0"/>
                        </a:spcBef>
                        <a:spcAft>
                          <a:spcPts val="0"/>
                        </a:spcAft>
                      </a:pPr>
                      <a:r>
                        <a:rPr lang="en-US" sz="2300" baseline="0">
                          <a:solidFill>
                            <a:schemeClr val="tx1"/>
                          </a:solidFill>
                          <a:latin typeface="Times New Roman"/>
                          <a:ea typeface="Calibri"/>
                          <a:cs typeface="Times-Roman"/>
                        </a:rPr>
                        <a:t>17</a:t>
                      </a:r>
                      <a:endParaRPr lang="en-US" sz="1100" baseline="0">
                        <a:solidFill>
                          <a:schemeClr val="tx1"/>
                        </a:solidFill>
                        <a:latin typeface="Calibri"/>
                        <a:ea typeface="Calibri"/>
                        <a:cs typeface="Times New Roman"/>
                      </a:endParaRPr>
                    </a:p>
                  </a:txBody>
                  <a:tcPr marL="68580" marR="68580" marT="0" marB="0">
                    <a:lnL w="12700" cap="flat" cmpd="sng" algn="ctr">
                      <a:solidFill>
                        <a:srgbClr val="FF0000"/>
                      </a:solidFill>
                      <a:prstDash val="solid"/>
                      <a:round/>
                      <a:headEnd type="none" w="med" len="med"/>
                      <a:tailEnd type="none" w="med" len="med"/>
                    </a:lnL>
                    <a:lnR w="12700" cap="flat" cmpd="sng" algn="ctr">
                      <a:solidFill>
                        <a:srgbClr val="FF0000"/>
                      </a:solidFill>
                      <a:prstDash val="solid"/>
                      <a:round/>
                      <a:headEnd type="none" w="med" len="med"/>
                      <a:tailEnd type="none" w="med" len="med"/>
                    </a:lnR>
                    <a:lnT w="12700" cap="flat" cmpd="sng" algn="ctr">
                      <a:solidFill>
                        <a:srgbClr val="FF0000"/>
                      </a:solidFill>
                      <a:prstDash val="solid"/>
                      <a:round/>
                      <a:headEnd type="none" w="med" len="med"/>
                      <a:tailEnd type="none" w="med" len="med"/>
                    </a:lnT>
                    <a:lnB w="12700" cap="flat" cmpd="sng" algn="ctr">
                      <a:solidFill>
                        <a:srgbClr val="FF0000"/>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a:lnSpc>
                          <a:spcPct val="115000"/>
                        </a:lnSpc>
                        <a:spcBef>
                          <a:spcPts val="0"/>
                        </a:spcBef>
                        <a:spcAft>
                          <a:spcPts val="0"/>
                        </a:spcAft>
                      </a:pPr>
                      <a:r>
                        <a:rPr lang="en-US" sz="2300" baseline="0" dirty="0">
                          <a:solidFill>
                            <a:schemeClr val="tx1"/>
                          </a:solidFill>
                          <a:latin typeface="Times New Roman"/>
                          <a:ea typeface="Calibri"/>
                          <a:cs typeface="Times-Roman"/>
                        </a:rPr>
                        <a:t>7</a:t>
                      </a:r>
                      <a:endParaRPr lang="en-US" sz="1100" baseline="0" dirty="0">
                        <a:solidFill>
                          <a:schemeClr val="tx1"/>
                        </a:solidFill>
                        <a:latin typeface="Calibri"/>
                        <a:ea typeface="Calibri"/>
                        <a:cs typeface="Times New Roman"/>
                      </a:endParaRPr>
                    </a:p>
                  </a:txBody>
                  <a:tcPr marL="68580" marR="68580" marT="0" marB="0">
                    <a:lnL w="12700" cap="flat" cmpd="sng" algn="ctr">
                      <a:solidFill>
                        <a:srgbClr val="FF0000"/>
                      </a:solidFill>
                      <a:prstDash val="solid"/>
                      <a:round/>
                      <a:headEnd type="none" w="med" len="med"/>
                      <a:tailEnd type="none" w="med" len="med"/>
                    </a:lnL>
                    <a:lnR w="12700" cap="flat" cmpd="sng" algn="ctr">
                      <a:solidFill>
                        <a:srgbClr val="FF0000"/>
                      </a:solidFill>
                      <a:prstDash val="solid"/>
                      <a:round/>
                      <a:headEnd type="none" w="med" len="med"/>
                      <a:tailEnd type="none" w="med" len="med"/>
                    </a:lnR>
                    <a:lnT w="12700" cap="flat" cmpd="sng" algn="ctr">
                      <a:solidFill>
                        <a:srgbClr val="FF0000"/>
                      </a:solidFill>
                      <a:prstDash val="solid"/>
                      <a:round/>
                      <a:headEnd type="none" w="med" len="med"/>
                      <a:tailEnd type="none" w="med" len="med"/>
                    </a:lnT>
                    <a:lnB w="12700" cap="flat" cmpd="sng" algn="ctr">
                      <a:solidFill>
                        <a:srgbClr val="FF0000"/>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a:lnSpc>
                          <a:spcPct val="115000"/>
                        </a:lnSpc>
                        <a:spcBef>
                          <a:spcPts val="0"/>
                        </a:spcBef>
                        <a:spcAft>
                          <a:spcPts val="0"/>
                        </a:spcAft>
                      </a:pPr>
                      <a:r>
                        <a:rPr lang="en-US" sz="2300" baseline="0" dirty="0">
                          <a:solidFill>
                            <a:schemeClr val="tx1"/>
                          </a:solidFill>
                          <a:latin typeface="Times New Roman"/>
                          <a:ea typeface="Calibri"/>
                          <a:cs typeface="Times-Roman"/>
                        </a:rPr>
                        <a:t>119</a:t>
                      </a:r>
                      <a:endParaRPr lang="en-US" sz="1100" baseline="0" dirty="0">
                        <a:solidFill>
                          <a:schemeClr val="tx1"/>
                        </a:solidFill>
                        <a:latin typeface="Calibri"/>
                        <a:ea typeface="Calibri"/>
                        <a:cs typeface="Times New Roman"/>
                      </a:endParaRPr>
                    </a:p>
                  </a:txBody>
                  <a:tcPr marL="68580" marR="68580" marT="0" marB="0">
                    <a:lnL w="12700" cap="flat" cmpd="sng" algn="ctr">
                      <a:solidFill>
                        <a:srgbClr val="FF0000"/>
                      </a:solidFill>
                      <a:prstDash val="solid"/>
                      <a:round/>
                      <a:headEnd type="none" w="med" len="med"/>
                      <a:tailEnd type="none" w="med" len="med"/>
                    </a:lnL>
                    <a:lnR w="12700" cap="flat" cmpd="sng" algn="ctr">
                      <a:solidFill>
                        <a:srgbClr val="FF0000"/>
                      </a:solidFill>
                      <a:prstDash val="solid"/>
                      <a:round/>
                      <a:headEnd type="none" w="med" len="med"/>
                      <a:tailEnd type="none" w="med" len="med"/>
                    </a:lnR>
                    <a:lnT w="12700" cap="flat" cmpd="sng" algn="ctr">
                      <a:solidFill>
                        <a:srgbClr val="FF0000"/>
                      </a:solidFill>
                      <a:prstDash val="solid"/>
                      <a:round/>
                      <a:headEnd type="none" w="med" len="med"/>
                      <a:tailEnd type="none" w="med" len="med"/>
                    </a:lnT>
                    <a:lnB w="12700" cap="flat" cmpd="sng" algn="ctr">
                      <a:solidFill>
                        <a:srgbClr val="FF0000"/>
                      </a:solidFill>
                      <a:prstDash val="solid"/>
                      <a:round/>
                      <a:headEnd type="none" w="med" len="med"/>
                      <a:tailEnd type="none" w="med" len="med"/>
                    </a:lnB>
                    <a:lnTlToBr w="12700" cmpd="sng">
                      <a:noFill/>
                      <a:prstDash val="solid"/>
                    </a:lnTlToBr>
                    <a:lnBlToTr w="12700" cmpd="sng">
                      <a:noFill/>
                      <a:prstDash val="solid"/>
                    </a:lnBlToTr>
                  </a:tcPr>
                </a:tc>
              </a:tr>
              <a:tr h="0">
                <a:tc gridSpan="3">
                  <a:txBody>
                    <a:bodyPr/>
                    <a:lstStyle/>
                    <a:p>
                      <a:pPr marL="0" marR="0" algn="l">
                        <a:lnSpc>
                          <a:spcPct val="115000"/>
                        </a:lnSpc>
                        <a:spcBef>
                          <a:spcPts val="0"/>
                        </a:spcBef>
                        <a:spcAft>
                          <a:spcPts val="0"/>
                        </a:spcAft>
                      </a:pPr>
                      <a:r>
                        <a:rPr lang="en-US" sz="2300" baseline="0" dirty="0" smtClean="0">
                          <a:solidFill>
                            <a:schemeClr val="tx1"/>
                          </a:solidFill>
                          <a:latin typeface="Times New Roman"/>
                          <a:ea typeface="Calibri"/>
                          <a:cs typeface="Times-Roman"/>
                          <a:sym typeface="Symbol"/>
                        </a:rPr>
                        <a:t>		    </a:t>
                      </a:r>
                      <a:r>
                        <a:rPr lang="en-US" sz="2300" i="1" baseline="0" dirty="0">
                          <a:solidFill>
                            <a:schemeClr val="tx1"/>
                          </a:solidFill>
                          <a:latin typeface="Times New Roman"/>
                          <a:ea typeface="Calibri"/>
                          <a:cs typeface="Times-Roman"/>
                        </a:rPr>
                        <a:t>f</a:t>
                      </a:r>
                      <a:r>
                        <a:rPr lang="en-US" sz="2300" baseline="0" dirty="0">
                          <a:solidFill>
                            <a:schemeClr val="tx1"/>
                          </a:solidFill>
                          <a:latin typeface="Times New Roman"/>
                          <a:ea typeface="Calibri"/>
                          <a:cs typeface="Times-Roman"/>
                        </a:rPr>
                        <a:t> = 70 </a:t>
                      </a:r>
                      <a:r>
                        <a:rPr lang="en-US" sz="2300" baseline="0" dirty="0" smtClean="0">
                          <a:solidFill>
                            <a:schemeClr val="tx1"/>
                          </a:solidFill>
                          <a:latin typeface="Times New Roman"/>
                          <a:ea typeface="Calibri"/>
                          <a:cs typeface="Times-Roman"/>
                        </a:rPr>
                        <a:t>           </a:t>
                      </a:r>
                      <a:r>
                        <a:rPr lang="en-US" sz="700" baseline="0" dirty="0" smtClean="0">
                          <a:solidFill>
                            <a:schemeClr val="tx1"/>
                          </a:solidFill>
                          <a:latin typeface="Times New Roman"/>
                          <a:ea typeface="Calibri"/>
                          <a:cs typeface="Times-Roman"/>
                        </a:rPr>
                        <a:t> </a:t>
                      </a:r>
                      <a:r>
                        <a:rPr lang="en-US" sz="2300" baseline="0" dirty="0" smtClean="0">
                          <a:solidFill>
                            <a:schemeClr val="tx1"/>
                          </a:solidFill>
                          <a:latin typeface="Times New Roman"/>
                          <a:ea typeface="Calibri"/>
                          <a:cs typeface="Times-Roman"/>
                          <a:sym typeface="Symbol"/>
                        </a:rPr>
                        <a:t></a:t>
                      </a:r>
                      <a:r>
                        <a:rPr lang="en-US" sz="2300" i="1" baseline="0" dirty="0" err="1">
                          <a:solidFill>
                            <a:schemeClr val="tx1"/>
                          </a:solidFill>
                          <a:latin typeface="Times New Roman"/>
                          <a:ea typeface="Calibri"/>
                          <a:cs typeface="Times-Roman"/>
                        </a:rPr>
                        <a:t>fx</a:t>
                      </a:r>
                      <a:r>
                        <a:rPr lang="en-US" sz="2300" baseline="0" dirty="0">
                          <a:solidFill>
                            <a:schemeClr val="tx1"/>
                          </a:solidFill>
                          <a:latin typeface="Times New Roman"/>
                          <a:ea typeface="Calibri"/>
                          <a:cs typeface="Times-Roman"/>
                        </a:rPr>
                        <a:t> = 1 028</a:t>
                      </a:r>
                      <a:endParaRPr lang="en-US" sz="1100" baseline="0" dirty="0">
                        <a:solidFill>
                          <a:schemeClr val="tx1"/>
                        </a:solidFill>
                        <a:latin typeface="Calibri"/>
                        <a:ea typeface="Calibri"/>
                        <a:cs typeface="Times New Roman"/>
                      </a:endParaRPr>
                    </a:p>
                  </a:txBody>
                  <a:tcPr marL="68580" marR="68580" marT="0" marB="0">
                    <a:lnL w="12700" cap="flat" cmpd="sng" algn="ctr">
                      <a:solidFill>
                        <a:srgbClr val="FF0000"/>
                      </a:solidFill>
                      <a:prstDash val="solid"/>
                      <a:round/>
                      <a:headEnd type="none" w="med" len="med"/>
                      <a:tailEnd type="none" w="med" len="med"/>
                    </a:lnL>
                    <a:lnR w="12700" cap="flat" cmpd="sng" algn="ctr">
                      <a:solidFill>
                        <a:srgbClr val="FF0000"/>
                      </a:solidFill>
                      <a:prstDash val="solid"/>
                      <a:round/>
                      <a:headEnd type="none" w="med" len="med"/>
                      <a:tailEnd type="none" w="med" len="med"/>
                    </a:lnR>
                    <a:lnT w="12700" cap="flat" cmpd="sng" algn="ctr">
                      <a:solidFill>
                        <a:srgbClr val="FF0000"/>
                      </a:solidFill>
                      <a:prstDash val="solid"/>
                      <a:round/>
                      <a:headEnd type="none" w="med" len="med"/>
                      <a:tailEnd type="none" w="med" len="med"/>
                    </a:lnT>
                    <a:lnB w="12700" cap="flat" cmpd="sng" algn="ctr">
                      <a:solidFill>
                        <a:srgbClr val="FF0000"/>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en-US"/>
                    </a:p>
                  </a:txBody>
                  <a:tcPr/>
                </a:tc>
                <a:tc hMerge="1">
                  <a:txBody>
                    <a:bodyPr/>
                    <a:lstStyle/>
                    <a:p>
                      <a:endParaRPr lang="en-US"/>
                    </a:p>
                  </a:txBody>
                  <a:tcPr/>
                </a:tc>
              </a:tr>
            </a:tbl>
          </a:graphicData>
        </a:graphic>
      </p:graphicFrame>
      <p:sp>
        <p:nvSpPr>
          <p:cNvPr id="4" name="TextBox 3"/>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4 Paper 2</a:t>
            </a:r>
          </a:p>
        </p:txBody>
      </p:sp>
    </p:spTree>
    <p:extLst>
      <p:ext uri="{BB962C8B-B14F-4D97-AF65-F5344CB8AC3E}">
        <p14:creationId xmlns:p14="http://schemas.microsoft.com/office/powerpoint/2010/main" xmlns="" val="2823155559"/>
      </p:ext>
    </p:extLst>
  </p:cSld>
  <p:clrMapOvr>
    <a:masterClrMapping/>
  </p:clrMapOvr>
  <p:transition spd="slow">
    <p:strips dir="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p:cTn id="7" dur="500" fill="hold"/>
                                        <p:tgtEl>
                                          <p:spTgt spid="5"/>
                                        </p:tgtEl>
                                        <p:attrNameLst>
                                          <p:attrName>ppt_w</p:attrName>
                                        </p:attrNameLst>
                                      </p:cBhvr>
                                      <p:tavLst>
                                        <p:tav tm="0">
                                          <p:val>
                                            <p:fltVal val="0"/>
                                          </p:val>
                                        </p:tav>
                                        <p:tav tm="100000">
                                          <p:val>
                                            <p:strVal val="#ppt_w"/>
                                          </p:val>
                                        </p:tav>
                                      </p:tavLst>
                                    </p:anim>
                                    <p:anim calcmode="lin" valueType="num">
                                      <p:cBhvr>
                                        <p:cTn id="8" dur="500" fill="hold"/>
                                        <p:tgtEl>
                                          <p:spTgt spid="5"/>
                                        </p:tgtEl>
                                        <p:attrNameLst>
                                          <p:attrName>ppt_h</p:attrName>
                                        </p:attrNameLst>
                                      </p:cBhvr>
                                      <p:tavLst>
                                        <p:tav tm="0">
                                          <p:val>
                                            <p:fltVal val="0"/>
                                          </p:val>
                                        </p:tav>
                                        <p:tav tm="100000">
                                          <p:val>
                                            <p:strVal val="#ppt_h"/>
                                          </p:val>
                                        </p:tav>
                                      </p:tavLst>
                                    </p:anim>
                                    <p:animEffect transition="in" filter="fade">
                                      <p:cBhvr>
                                        <p:cTn id="9" dur="500"/>
                                        <p:tgtEl>
                                          <p:spTgt spid="5"/>
                                        </p:tgtEl>
                                      </p:cBhvr>
                                    </p:animEffect>
                                  </p:childTnLst>
                                </p:cTn>
                              </p:par>
                              <p:par>
                                <p:cTn id="10" presetID="23" presetClass="entr" presetSubtype="16" fill="hold" nodeType="withEffect">
                                  <p:stCondLst>
                                    <p:cond delay="0"/>
                                  </p:stCondLst>
                                  <p:childTnLst>
                                    <p:set>
                                      <p:cBhvr>
                                        <p:cTn id="11" dur="1" fill="hold">
                                          <p:stCondLst>
                                            <p:cond delay="0"/>
                                          </p:stCondLst>
                                        </p:cTn>
                                        <p:tgtEl>
                                          <p:spTgt spid="6"/>
                                        </p:tgtEl>
                                        <p:attrNameLst>
                                          <p:attrName>style.visibility</p:attrName>
                                        </p:attrNameLst>
                                      </p:cBhvr>
                                      <p:to>
                                        <p:strVal val="visible"/>
                                      </p:to>
                                    </p:set>
                                    <p:anim calcmode="lin" valueType="num">
                                      <p:cBhvr>
                                        <p:cTn id="12" dur="500" fill="hold"/>
                                        <p:tgtEl>
                                          <p:spTgt spid="6"/>
                                        </p:tgtEl>
                                        <p:attrNameLst>
                                          <p:attrName>ppt_w</p:attrName>
                                        </p:attrNameLst>
                                      </p:cBhvr>
                                      <p:tavLst>
                                        <p:tav tm="0">
                                          <p:val>
                                            <p:fltVal val="0"/>
                                          </p:val>
                                        </p:tav>
                                        <p:tav tm="100000">
                                          <p:val>
                                            <p:strVal val="#ppt_w"/>
                                          </p:val>
                                        </p:tav>
                                      </p:tavLst>
                                    </p:anim>
                                    <p:anim calcmode="lin" valueType="num">
                                      <p:cBhvr>
                                        <p:cTn id="13" dur="500" fill="hold"/>
                                        <p:tgtEl>
                                          <p:spTgt spid="6"/>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8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Box 4"/>
          <p:cNvSpPr txBox="1"/>
          <p:nvPr/>
        </p:nvSpPr>
        <p:spPr>
          <a:xfrm>
            <a:off x="711558" y="2628781"/>
            <a:ext cx="6832242" cy="461665"/>
          </a:xfrm>
          <a:prstGeom prst="rect">
            <a:avLst/>
          </a:prstGeom>
          <a:noFill/>
        </p:spPr>
        <p:txBody>
          <a:bodyPr wrap="square" rtlCol="0">
            <a:spAutoFit/>
          </a:bodyPr>
          <a:lstStyle/>
          <a:p>
            <a:r>
              <a:rPr lang="en-US" sz="2300" dirty="0" smtClean="0">
                <a:solidFill>
                  <a:prstClr val="black"/>
                </a:solidFill>
                <a:latin typeface="Times New Roman" pitchFamily="18" charset="0"/>
                <a:cs typeface="Times New Roman" pitchFamily="18" charset="0"/>
              </a:rPr>
              <a:t> </a:t>
            </a:r>
            <a:r>
              <a:rPr lang="en-US" sz="2300" dirty="0" smtClean="0">
                <a:latin typeface="Times New Roman" pitchFamily="18" charset="0"/>
              </a:rPr>
              <a:t>The mean age,</a:t>
            </a:r>
            <a:endParaRPr lang="en-US" sz="2300" dirty="0" smtClean="0">
              <a:solidFill>
                <a:srgbClr val="FF0000"/>
              </a:solidFill>
              <a:latin typeface="Times New Roman" pitchFamily="18" charset="0"/>
            </a:endParaRPr>
          </a:p>
        </p:txBody>
      </p:sp>
      <p:pic>
        <p:nvPicPr>
          <p:cNvPr id="1026" name="Picture 2" descr="\\172.16.2.26\Conver\CARRIBEAN\MATHEMATICS_VOL-1_PPT_DESIGN\Incoming\Volume_01\Equations\Revision_Exam_4_Paper_2\Eqn064.wmf"/>
          <p:cNvPicPr>
            <a:picLocks noChangeAspect="1" noChangeArrowheads="1"/>
          </p:cNvPicPr>
          <p:nvPr/>
        </p:nvPicPr>
        <p:blipFill>
          <a:blip r:embed="rId2" cstate="print"/>
          <a:srcRect/>
          <a:stretch>
            <a:fillRect/>
          </a:stretch>
        </p:blipFill>
        <p:spPr bwMode="auto">
          <a:xfrm>
            <a:off x="990600" y="3276600"/>
            <a:ext cx="4114800" cy="1981200"/>
          </a:xfrm>
          <a:prstGeom prst="rect">
            <a:avLst/>
          </a:prstGeom>
          <a:noFill/>
        </p:spPr>
      </p:pic>
      <p:sp>
        <p:nvSpPr>
          <p:cNvPr id="4" name="TextBox 3"/>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4 Paper 2</a:t>
            </a:r>
          </a:p>
        </p:txBody>
      </p:sp>
    </p:spTree>
    <p:extLst>
      <p:ext uri="{BB962C8B-B14F-4D97-AF65-F5344CB8AC3E}">
        <p14:creationId xmlns:p14="http://schemas.microsoft.com/office/powerpoint/2010/main" xmlns="" val="2823155559"/>
      </p:ext>
    </p:extLst>
  </p:cSld>
  <p:clrMapOvr>
    <a:masterClrMapping/>
  </p:clrMapOvr>
  <p:transition spd="slow">
    <p:strips dir="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p:cTn id="7" dur="500" fill="hold"/>
                                        <p:tgtEl>
                                          <p:spTgt spid="5"/>
                                        </p:tgtEl>
                                        <p:attrNameLst>
                                          <p:attrName>ppt_w</p:attrName>
                                        </p:attrNameLst>
                                      </p:cBhvr>
                                      <p:tavLst>
                                        <p:tav tm="0">
                                          <p:val>
                                            <p:fltVal val="0"/>
                                          </p:val>
                                        </p:tav>
                                        <p:tav tm="100000">
                                          <p:val>
                                            <p:strVal val="#ppt_w"/>
                                          </p:val>
                                        </p:tav>
                                      </p:tavLst>
                                    </p:anim>
                                    <p:anim calcmode="lin" valueType="num">
                                      <p:cBhvr>
                                        <p:cTn id="8" dur="500" fill="hold"/>
                                        <p:tgtEl>
                                          <p:spTgt spid="5"/>
                                        </p:tgtEl>
                                        <p:attrNameLst>
                                          <p:attrName>ppt_h</p:attrName>
                                        </p:attrNameLst>
                                      </p:cBhvr>
                                      <p:tavLst>
                                        <p:tav tm="0">
                                          <p:val>
                                            <p:fltVal val="0"/>
                                          </p:val>
                                        </p:tav>
                                        <p:tav tm="100000">
                                          <p:val>
                                            <p:strVal val="#ppt_h"/>
                                          </p:val>
                                        </p:tav>
                                      </p:tavLst>
                                    </p:anim>
                                    <p:animEffect transition="in" filter="fade">
                                      <p:cBhvr>
                                        <p:cTn id="9" dur="500"/>
                                        <p:tgtEl>
                                          <p:spTgt spid="5"/>
                                        </p:tgtEl>
                                      </p:cBhvr>
                                    </p:animEffect>
                                  </p:childTnLst>
                                </p:cTn>
                              </p:par>
                              <p:par>
                                <p:cTn id="10" presetID="53" presetClass="entr" presetSubtype="0" fill="hold" nodeType="withEffect">
                                  <p:stCondLst>
                                    <p:cond delay="0"/>
                                  </p:stCondLst>
                                  <p:childTnLst>
                                    <p:set>
                                      <p:cBhvr>
                                        <p:cTn id="11" dur="1" fill="hold">
                                          <p:stCondLst>
                                            <p:cond delay="0"/>
                                          </p:stCondLst>
                                        </p:cTn>
                                        <p:tgtEl>
                                          <p:spTgt spid="1026"/>
                                        </p:tgtEl>
                                        <p:attrNameLst>
                                          <p:attrName>style.visibility</p:attrName>
                                        </p:attrNameLst>
                                      </p:cBhvr>
                                      <p:to>
                                        <p:strVal val="visible"/>
                                      </p:to>
                                    </p:set>
                                    <p:anim calcmode="lin" valueType="num">
                                      <p:cBhvr>
                                        <p:cTn id="12" dur="500" fill="hold"/>
                                        <p:tgtEl>
                                          <p:spTgt spid="1026"/>
                                        </p:tgtEl>
                                        <p:attrNameLst>
                                          <p:attrName>ppt_w</p:attrName>
                                        </p:attrNameLst>
                                      </p:cBhvr>
                                      <p:tavLst>
                                        <p:tav tm="0">
                                          <p:val>
                                            <p:fltVal val="0"/>
                                          </p:val>
                                        </p:tav>
                                        <p:tav tm="100000">
                                          <p:val>
                                            <p:strVal val="#ppt_w"/>
                                          </p:val>
                                        </p:tav>
                                      </p:tavLst>
                                    </p:anim>
                                    <p:anim calcmode="lin" valueType="num">
                                      <p:cBhvr>
                                        <p:cTn id="13" dur="500" fill="hold"/>
                                        <p:tgtEl>
                                          <p:spTgt spid="1026"/>
                                        </p:tgtEl>
                                        <p:attrNameLst>
                                          <p:attrName>ppt_h</p:attrName>
                                        </p:attrNameLst>
                                      </p:cBhvr>
                                      <p:tavLst>
                                        <p:tav tm="0">
                                          <p:val>
                                            <p:fltVal val="0"/>
                                          </p:val>
                                        </p:tav>
                                        <p:tav tm="100000">
                                          <p:val>
                                            <p:strVal val="#ppt_h"/>
                                          </p:val>
                                        </p:tav>
                                      </p:tavLst>
                                    </p:anim>
                                    <p:animEffect transition="in" filter="fade">
                                      <p:cBhvr>
                                        <p:cTn id="14" dur="500"/>
                                        <p:tgtEl>
                                          <p:spTgt spid="102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8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Box 4"/>
          <p:cNvSpPr txBox="1"/>
          <p:nvPr/>
        </p:nvSpPr>
        <p:spPr>
          <a:xfrm>
            <a:off x="635358" y="3276600"/>
            <a:ext cx="4165242" cy="446276"/>
          </a:xfrm>
          <a:prstGeom prst="rect">
            <a:avLst/>
          </a:prstGeom>
          <a:noFill/>
        </p:spPr>
        <p:txBody>
          <a:bodyPr wrap="square" rtlCol="0">
            <a:spAutoFit/>
          </a:bodyPr>
          <a:lstStyle/>
          <a:p>
            <a:r>
              <a:rPr lang="en-US" sz="2300" b="1" dirty="0" smtClean="0">
                <a:solidFill>
                  <a:prstClr val="black"/>
                </a:solidFill>
                <a:latin typeface="Times New Roman" pitchFamily="18" charset="0"/>
                <a:cs typeface="Times New Roman" pitchFamily="18" charset="0"/>
              </a:rPr>
              <a:t>       </a:t>
            </a:r>
            <a:r>
              <a:rPr lang="en-US" sz="2300" dirty="0" smtClean="0">
                <a:solidFill>
                  <a:prstClr val="black"/>
                </a:solidFill>
                <a:latin typeface="Times New Roman" pitchFamily="18" charset="0"/>
                <a:cs typeface="Times New Roman" pitchFamily="18" charset="0"/>
              </a:rPr>
              <a:t>(d)  How is old Anita?</a:t>
            </a:r>
            <a:endParaRPr lang="en-US" sz="2300" dirty="0" smtClean="0">
              <a:solidFill>
                <a:srgbClr val="FF0000"/>
              </a:solidFill>
              <a:latin typeface="Times New Roman" pitchFamily="18" charset="0"/>
            </a:endParaRPr>
          </a:p>
        </p:txBody>
      </p:sp>
      <p:sp>
        <p:nvSpPr>
          <p:cNvPr id="6" name="TextBox 5"/>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4 Paper 2</a:t>
            </a:r>
          </a:p>
        </p:txBody>
      </p:sp>
      <p:sp>
        <p:nvSpPr>
          <p:cNvPr id="9" name="Notched Right Arrow 8"/>
          <p:cNvSpPr/>
          <p:nvPr/>
        </p:nvSpPr>
        <p:spPr>
          <a:xfrm>
            <a:off x="6980685" y="6019800"/>
            <a:ext cx="1934715" cy="685800"/>
          </a:xfrm>
          <a:prstGeom prst="notchedRightArrow">
            <a:avLst/>
          </a:prstGeom>
          <a:blipFill>
            <a:blip r:embed="rId2" cstate="prin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ANSWER</a:t>
            </a:r>
            <a:endParaRPr lang="en-US" sz="2000" b="1" dirty="0">
              <a:latin typeface="Times New Roman" pitchFamily="18" charset="0"/>
              <a:cs typeface="Times New Roman" pitchFamily="18" charset="0"/>
            </a:endParaRPr>
          </a:p>
        </p:txBody>
      </p:sp>
      <p:sp>
        <p:nvSpPr>
          <p:cNvPr id="11" name="Rectangle 10"/>
          <p:cNvSpPr/>
          <p:nvPr/>
        </p:nvSpPr>
        <p:spPr>
          <a:xfrm>
            <a:off x="6477000" y="2819400"/>
            <a:ext cx="1200281" cy="369332"/>
          </a:xfrm>
          <a:prstGeom prst="rect">
            <a:avLst/>
          </a:prstGeom>
        </p:spPr>
        <p:txBody>
          <a:bodyPr wrap="square" anchor="t" anchorCtr="1">
            <a:spAutoFit/>
          </a:bodyPr>
          <a:lstStyle/>
          <a:p>
            <a:pPr indent="-4800600" algn="r"/>
            <a:r>
              <a:rPr lang="en-US" dirty="0" smtClean="0">
                <a:solidFill>
                  <a:prstClr val="black"/>
                </a:solidFill>
                <a:latin typeface="Times New Roman" pitchFamily="18" charset="0"/>
                <a:cs typeface="Times New Roman" pitchFamily="18" charset="0"/>
              </a:rPr>
              <a:t>(2 </a:t>
            </a:r>
            <a:r>
              <a:rPr lang="en-US" dirty="0">
                <a:solidFill>
                  <a:prstClr val="black"/>
                </a:solidFill>
                <a:latin typeface="Times New Roman" pitchFamily="18" charset="0"/>
                <a:cs typeface="Times New Roman" pitchFamily="18" charset="0"/>
              </a:rPr>
              <a:t>marks)</a:t>
            </a:r>
          </a:p>
        </p:txBody>
      </p:sp>
      <p:sp>
        <p:nvSpPr>
          <p:cNvPr id="12" name="TextBox 11"/>
          <p:cNvSpPr txBox="1"/>
          <p:nvPr/>
        </p:nvSpPr>
        <p:spPr>
          <a:xfrm>
            <a:off x="635358" y="2438400"/>
            <a:ext cx="6096000" cy="800219"/>
          </a:xfrm>
          <a:prstGeom prst="rect">
            <a:avLst/>
          </a:prstGeom>
          <a:noFill/>
        </p:spPr>
        <p:txBody>
          <a:bodyPr wrap="square" rtlCol="0">
            <a:spAutoFit/>
          </a:bodyPr>
          <a:lstStyle/>
          <a:p>
            <a:pPr>
              <a:tabLst>
                <a:tab pos="228600" algn="l"/>
              </a:tabLst>
            </a:pPr>
            <a:r>
              <a:rPr lang="en-US" sz="2300" b="1" dirty="0" smtClean="0">
                <a:solidFill>
                  <a:prstClr val="black"/>
                </a:solidFill>
                <a:latin typeface="Times New Roman" pitchFamily="18" charset="0"/>
                <a:cs typeface="Times New Roman" pitchFamily="18" charset="0"/>
              </a:rPr>
              <a:t>10.   </a:t>
            </a:r>
            <a:r>
              <a:rPr lang="en-US" sz="2300" dirty="0" smtClean="0">
                <a:latin typeface="Times New Roman" pitchFamily="18" charset="0"/>
              </a:rPr>
              <a:t>The histogram below shows the ages of the</a:t>
            </a:r>
            <a:br>
              <a:rPr lang="en-US" sz="2300" dirty="0" smtClean="0">
                <a:latin typeface="Times New Roman" pitchFamily="18" charset="0"/>
              </a:rPr>
            </a:br>
            <a:r>
              <a:rPr lang="en-US" sz="2300" dirty="0" smtClean="0">
                <a:latin typeface="Times New Roman" pitchFamily="18" charset="0"/>
              </a:rPr>
              <a:t>        students in an Internet Café.</a:t>
            </a:r>
            <a:endParaRPr lang="en-US" sz="2300" dirty="0" smtClean="0">
              <a:solidFill>
                <a:srgbClr val="FF0000"/>
              </a:solidFill>
              <a:latin typeface="Times New Roman" pitchFamily="18" charset="0"/>
            </a:endParaRPr>
          </a:p>
        </p:txBody>
      </p:sp>
      <p:pic>
        <p:nvPicPr>
          <p:cNvPr id="13" name="Picture 2" descr="\\172.16.2.26\Conver\CARRIBEAN\MATHEMATICS_VOL-1_PPT_DESIGN\Incoming\Volume_01\Equations\Revision_Exam_4_Paper_2\f02-27.tiff"/>
          <p:cNvPicPr>
            <a:picLocks noChangeAspect="1" noChangeArrowheads="1"/>
          </p:cNvPicPr>
          <p:nvPr/>
        </p:nvPicPr>
        <p:blipFill>
          <a:blip r:embed="rId3" cstate="print"/>
          <a:srcRect/>
          <a:stretch>
            <a:fillRect/>
          </a:stretch>
        </p:blipFill>
        <p:spPr bwMode="auto">
          <a:xfrm>
            <a:off x="5190409" y="3411075"/>
            <a:ext cx="2954386" cy="2514600"/>
          </a:xfrm>
          <a:prstGeom prst="rect">
            <a:avLst/>
          </a:prstGeom>
          <a:noFill/>
        </p:spPr>
      </p:pic>
      <p:sp>
        <p:nvSpPr>
          <p:cNvPr id="8" name="TextBox 7"/>
          <p:cNvSpPr txBox="1"/>
          <p:nvPr/>
        </p:nvSpPr>
        <p:spPr>
          <a:xfrm>
            <a:off x="1631373" y="3962400"/>
            <a:ext cx="3860442" cy="1508105"/>
          </a:xfrm>
          <a:prstGeom prst="rect">
            <a:avLst/>
          </a:prstGeom>
          <a:noFill/>
        </p:spPr>
        <p:txBody>
          <a:bodyPr wrap="square" rtlCol="0">
            <a:spAutoFit/>
          </a:bodyPr>
          <a:lstStyle/>
          <a:p>
            <a:r>
              <a:rPr lang="en-US" sz="2300" dirty="0" smtClean="0">
                <a:latin typeface="Times New Roman" pitchFamily="18" charset="0"/>
              </a:rPr>
              <a:t>Anita is a member of the Internet Café. There are 23 students in the café who are older than Anita</a:t>
            </a:r>
          </a:p>
        </p:txBody>
      </p:sp>
    </p:spTree>
    <p:extLst>
      <p:ext uri="{BB962C8B-B14F-4D97-AF65-F5344CB8AC3E}">
        <p14:creationId xmlns:p14="http://schemas.microsoft.com/office/powerpoint/2010/main" xmlns="" val="2823155559"/>
      </p:ext>
    </p:extLst>
  </p:cSld>
  <p:clrMapOvr>
    <a:masterClrMapping/>
  </p:clrMapOvr>
  <p:transition spd="slow">
    <p:strips dir="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p:cTn id="7" dur="500" fill="hold"/>
                                        <p:tgtEl>
                                          <p:spTgt spid="12"/>
                                        </p:tgtEl>
                                        <p:attrNameLst>
                                          <p:attrName>ppt_w</p:attrName>
                                        </p:attrNameLst>
                                      </p:cBhvr>
                                      <p:tavLst>
                                        <p:tav tm="0">
                                          <p:val>
                                            <p:fltVal val="0"/>
                                          </p:val>
                                        </p:tav>
                                        <p:tav tm="100000">
                                          <p:val>
                                            <p:strVal val="#ppt_w"/>
                                          </p:val>
                                        </p:tav>
                                      </p:tavLst>
                                    </p:anim>
                                    <p:anim calcmode="lin" valueType="num">
                                      <p:cBhvr>
                                        <p:cTn id="8" dur="500" fill="hold"/>
                                        <p:tgtEl>
                                          <p:spTgt spid="12"/>
                                        </p:tgtEl>
                                        <p:attrNameLst>
                                          <p:attrName>ppt_h</p:attrName>
                                        </p:attrNameLst>
                                      </p:cBhvr>
                                      <p:tavLst>
                                        <p:tav tm="0">
                                          <p:val>
                                            <p:fltVal val="0"/>
                                          </p:val>
                                        </p:tav>
                                        <p:tav tm="100000">
                                          <p:val>
                                            <p:strVal val="#ppt_h"/>
                                          </p:val>
                                        </p:tav>
                                      </p:tavLst>
                                    </p:anim>
                                    <p:animEffect transition="in" filter="fade">
                                      <p:cBhvr>
                                        <p:cTn id="9" dur="500"/>
                                        <p:tgtEl>
                                          <p:spTgt spid="12"/>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11"/>
                                        </p:tgtEl>
                                        <p:attrNameLst>
                                          <p:attrName>style.visibility</p:attrName>
                                        </p:attrNameLst>
                                      </p:cBhvr>
                                      <p:to>
                                        <p:strVal val="visible"/>
                                      </p:to>
                                    </p:set>
                                    <p:anim calcmode="lin" valueType="num">
                                      <p:cBhvr>
                                        <p:cTn id="12" dur="500" fill="hold"/>
                                        <p:tgtEl>
                                          <p:spTgt spid="11"/>
                                        </p:tgtEl>
                                        <p:attrNameLst>
                                          <p:attrName>ppt_w</p:attrName>
                                        </p:attrNameLst>
                                      </p:cBhvr>
                                      <p:tavLst>
                                        <p:tav tm="0">
                                          <p:val>
                                            <p:fltVal val="0"/>
                                          </p:val>
                                        </p:tav>
                                        <p:tav tm="100000">
                                          <p:val>
                                            <p:strVal val="#ppt_w"/>
                                          </p:val>
                                        </p:tav>
                                      </p:tavLst>
                                    </p:anim>
                                    <p:anim calcmode="lin" valueType="num">
                                      <p:cBhvr>
                                        <p:cTn id="13" dur="500" fill="hold"/>
                                        <p:tgtEl>
                                          <p:spTgt spid="11"/>
                                        </p:tgtEl>
                                        <p:attrNameLst>
                                          <p:attrName>ppt_h</p:attrName>
                                        </p:attrNameLst>
                                      </p:cBhvr>
                                      <p:tavLst>
                                        <p:tav tm="0">
                                          <p:val>
                                            <p:fltVal val="0"/>
                                          </p:val>
                                        </p:tav>
                                        <p:tav tm="100000">
                                          <p:val>
                                            <p:strVal val="#ppt_h"/>
                                          </p:val>
                                        </p:tav>
                                      </p:tavLst>
                                    </p:anim>
                                    <p:animEffect transition="in" filter="fade">
                                      <p:cBhvr>
                                        <p:cTn id="14" dur="500"/>
                                        <p:tgtEl>
                                          <p:spTgt spid="11"/>
                                        </p:tgtEl>
                                      </p:cBhvr>
                                    </p:animEffect>
                                  </p:childTnLst>
                                </p:cTn>
                              </p:par>
                              <p:par>
                                <p:cTn id="15" presetID="23" presetClass="entr" presetSubtype="16" fill="hold" nodeType="withEffect">
                                  <p:stCondLst>
                                    <p:cond delay="0"/>
                                  </p:stCondLst>
                                  <p:childTnLst>
                                    <p:set>
                                      <p:cBhvr>
                                        <p:cTn id="16" dur="1" fill="hold">
                                          <p:stCondLst>
                                            <p:cond delay="0"/>
                                          </p:stCondLst>
                                        </p:cTn>
                                        <p:tgtEl>
                                          <p:spTgt spid="13"/>
                                        </p:tgtEl>
                                        <p:attrNameLst>
                                          <p:attrName>style.visibility</p:attrName>
                                        </p:attrNameLst>
                                      </p:cBhvr>
                                      <p:to>
                                        <p:strVal val="visible"/>
                                      </p:to>
                                    </p:set>
                                    <p:anim calcmode="lin" valueType="num">
                                      <p:cBhvr>
                                        <p:cTn id="17" dur="500" fill="hold"/>
                                        <p:tgtEl>
                                          <p:spTgt spid="13"/>
                                        </p:tgtEl>
                                        <p:attrNameLst>
                                          <p:attrName>ppt_w</p:attrName>
                                        </p:attrNameLst>
                                      </p:cBhvr>
                                      <p:tavLst>
                                        <p:tav tm="0">
                                          <p:val>
                                            <p:fltVal val="0"/>
                                          </p:val>
                                        </p:tav>
                                        <p:tav tm="100000">
                                          <p:val>
                                            <p:strVal val="#ppt_w"/>
                                          </p:val>
                                        </p:tav>
                                      </p:tavLst>
                                    </p:anim>
                                    <p:anim calcmode="lin" valueType="num">
                                      <p:cBhvr>
                                        <p:cTn id="18" dur="500" fill="hold"/>
                                        <p:tgtEl>
                                          <p:spTgt spid="13"/>
                                        </p:tgtEl>
                                        <p:attrNameLst>
                                          <p:attrName>ppt_h</p:attrName>
                                        </p:attrNameLst>
                                      </p:cBhvr>
                                      <p:tavLst>
                                        <p:tav tm="0">
                                          <p:val>
                                            <p:fltVal val="0"/>
                                          </p:val>
                                        </p:tav>
                                        <p:tav tm="100000">
                                          <p:val>
                                            <p:strVal val="#ppt_h"/>
                                          </p:val>
                                        </p:tav>
                                      </p:tavLst>
                                    </p:anim>
                                  </p:childTnLst>
                                </p:cTn>
                              </p:par>
                            </p:childTnLst>
                          </p:cTn>
                        </p:par>
                      </p:childTnLst>
                    </p:cTn>
                  </p:par>
                  <p:par>
                    <p:cTn id="19" fill="hold">
                      <p:stCondLst>
                        <p:cond delay="indefinite"/>
                      </p:stCondLst>
                      <p:childTnLst>
                        <p:par>
                          <p:cTn id="20" fill="hold">
                            <p:stCondLst>
                              <p:cond delay="0"/>
                            </p:stCondLst>
                            <p:childTnLst>
                              <p:par>
                                <p:cTn id="21" presetID="53" presetClass="entr" presetSubtype="16" fill="hold" grpId="0" nodeType="clickEffect">
                                  <p:stCondLst>
                                    <p:cond delay="0"/>
                                  </p:stCondLst>
                                  <p:childTnLst>
                                    <p:set>
                                      <p:cBhvr>
                                        <p:cTn id="22" dur="1" fill="hold">
                                          <p:stCondLst>
                                            <p:cond delay="0"/>
                                          </p:stCondLst>
                                        </p:cTn>
                                        <p:tgtEl>
                                          <p:spTgt spid="5"/>
                                        </p:tgtEl>
                                        <p:attrNameLst>
                                          <p:attrName>style.visibility</p:attrName>
                                        </p:attrNameLst>
                                      </p:cBhvr>
                                      <p:to>
                                        <p:strVal val="visible"/>
                                      </p:to>
                                    </p:set>
                                    <p:anim calcmode="lin" valueType="num">
                                      <p:cBhvr>
                                        <p:cTn id="23" dur="500" fill="hold"/>
                                        <p:tgtEl>
                                          <p:spTgt spid="5"/>
                                        </p:tgtEl>
                                        <p:attrNameLst>
                                          <p:attrName>ppt_w</p:attrName>
                                        </p:attrNameLst>
                                      </p:cBhvr>
                                      <p:tavLst>
                                        <p:tav tm="0">
                                          <p:val>
                                            <p:fltVal val="0"/>
                                          </p:val>
                                        </p:tav>
                                        <p:tav tm="100000">
                                          <p:val>
                                            <p:strVal val="#ppt_w"/>
                                          </p:val>
                                        </p:tav>
                                      </p:tavLst>
                                    </p:anim>
                                    <p:anim calcmode="lin" valueType="num">
                                      <p:cBhvr>
                                        <p:cTn id="24" dur="500" fill="hold"/>
                                        <p:tgtEl>
                                          <p:spTgt spid="5"/>
                                        </p:tgtEl>
                                        <p:attrNameLst>
                                          <p:attrName>ppt_h</p:attrName>
                                        </p:attrNameLst>
                                      </p:cBhvr>
                                      <p:tavLst>
                                        <p:tav tm="0">
                                          <p:val>
                                            <p:fltVal val="0"/>
                                          </p:val>
                                        </p:tav>
                                        <p:tav tm="100000">
                                          <p:val>
                                            <p:strVal val="#ppt_h"/>
                                          </p:val>
                                        </p:tav>
                                      </p:tavLst>
                                    </p:anim>
                                    <p:animEffect transition="in" filter="fade">
                                      <p:cBhvr>
                                        <p:cTn id="25" dur="500"/>
                                        <p:tgtEl>
                                          <p:spTgt spid="5"/>
                                        </p:tgtEl>
                                      </p:cBhvr>
                                    </p:animEffect>
                                  </p:childTnLst>
                                </p:cTn>
                              </p:par>
                            </p:childTnLst>
                          </p:cTn>
                        </p:par>
                      </p:childTnLst>
                    </p:cTn>
                  </p:par>
                  <p:par>
                    <p:cTn id="26" fill="hold">
                      <p:stCondLst>
                        <p:cond delay="indefinite"/>
                      </p:stCondLst>
                      <p:childTnLst>
                        <p:par>
                          <p:cTn id="27" fill="hold">
                            <p:stCondLst>
                              <p:cond delay="0"/>
                            </p:stCondLst>
                            <p:childTnLst>
                              <p:par>
                                <p:cTn id="28" presetID="53" presetClass="entr" presetSubtype="0" fill="hold" grpId="1" nodeType="clickEffect">
                                  <p:stCondLst>
                                    <p:cond delay="0"/>
                                  </p:stCondLst>
                                  <p:childTnLst>
                                    <p:set>
                                      <p:cBhvr>
                                        <p:cTn id="29" dur="1" fill="hold">
                                          <p:stCondLst>
                                            <p:cond delay="0"/>
                                          </p:stCondLst>
                                        </p:cTn>
                                        <p:tgtEl>
                                          <p:spTgt spid="9"/>
                                        </p:tgtEl>
                                        <p:attrNameLst>
                                          <p:attrName>style.visibility</p:attrName>
                                        </p:attrNameLst>
                                      </p:cBhvr>
                                      <p:to>
                                        <p:strVal val="visible"/>
                                      </p:to>
                                    </p:set>
                                    <p:anim calcmode="lin" valueType="num">
                                      <p:cBhvr>
                                        <p:cTn id="30" dur="500" fill="hold"/>
                                        <p:tgtEl>
                                          <p:spTgt spid="9"/>
                                        </p:tgtEl>
                                        <p:attrNameLst>
                                          <p:attrName>ppt_w</p:attrName>
                                        </p:attrNameLst>
                                      </p:cBhvr>
                                      <p:tavLst>
                                        <p:tav tm="0">
                                          <p:val>
                                            <p:fltVal val="0"/>
                                          </p:val>
                                        </p:tav>
                                        <p:tav tm="100000">
                                          <p:val>
                                            <p:strVal val="#ppt_w"/>
                                          </p:val>
                                        </p:tav>
                                      </p:tavLst>
                                    </p:anim>
                                    <p:anim calcmode="lin" valueType="num">
                                      <p:cBhvr>
                                        <p:cTn id="31" dur="500" fill="hold"/>
                                        <p:tgtEl>
                                          <p:spTgt spid="9"/>
                                        </p:tgtEl>
                                        <p:attrNameLst>
                                          <p:attrName>ppt_h</p:attrName>
                                        </p:attrNameLst>
                                      </p:cBhvr>
                                      <p:tavLst>
                                        <p:tav tm="0">
                                          <p:val>
                                            <p:fltVal val="0"/>
                                          </p:val>
                                        </p:tav>
                                        <p:tav tm="100000">
                                          <p:val>
                                            <p:strVal val="#ppt_h"/>
                                          </p:val>
                                        </p:tav>
                                      </p:tavLst>
                                    </p:anim>
                                    <p:animEffect transition="in" filter="fade">
                                      <p:cBhvr>
                                        <p:cTn id="32" dur="500"/>
                                        <p:tgtEl>
                                          <p:spTgt spid="9"/>
                                        </p:tgtEl>
                                      </p:cBhvr>
                                    </p:animEffect>
                                  </p:childTnLst>
                                </p:cTn>
                              </p:par>
                              <p:par>
                                <p:cTn id="33" presetID="53" presetClass="entr" presetSubtype="16" fill="hold" grpId="0" nodeType="withEffect">
                                  <p:stCondLst>
                                    <p:cond delay="0"/>
                                  </p:stCondLst>
                                  <p:childTnLst>
                                    <p:set>
                                      <p:cBhvr>
                                        <p:cTn id="34" dur="1" fill="hold">
                                          <p:stCondLst>
                                            <p:cond delay="0"/>
                                          </p:stCondLst>
                                        </p:cTn>
                                        <p:tgtEl>
                                          <p:spTgt spid="8"/>
                                        </p:tgtEl>
                                        <p:attrNameLst>
                                          <p:attrName>style.visibility</p:attrName>
                                        </p:attrNameLst>
                                      </p:cBhvr>
                                      <p:to>
                                        <p:strVal val="visible"/>
                                      </p:to>
                                    </p:set>
                                    <p:anim calcmode="lin" valueType="num">
                                      <p:cBhvr>
                                        <p:cTn id="35" dur="500" fill="hold"/>
                                        <p:tgtEl>
                                          <p:spTgt spid="8"/>
                                        </p:tgtEl>
                                        <p:attrNameLst>
                                          <p:attrName>ppt_w</p:attrName>
                                        </p:attrNameLst>
                                      </p:cBhvr>
                                      <p:tavLst>
                                        <p:tav tm="0">
                                          <p:val>
                                            <p:fltVal val="0"/>
                                          </p:val>
                                        </p:tav>
                                        <p:tav tm="100000">
                                          <p:val>
                                            <p:strVal val="#ppt_w"/>
                                          </p:val>
                                        </p:tav>
                                      </p:tavLst>
                                    </p:anim>
                                    <p:anim calcmode="lin" valueType="num">
                                      <p:cBhvr>
                                        <p:cTn id="36" dur="500" fill="hold"/>
                                        <p:tgtEl>
                                          <p:spTgt spid="8"/>
                                        </p:tgtEl>
                                        <p:attrNameLst>
                                          <p:attrName>ppt_h</p:attrName>
                                        </p:attrNameLst>
                                      </p:cBhvr>
                                      <p:tavLst>
                                        <p:tav tm="0">
                                          <p:val>
                                            <p:fltVal val="0"/>
                                          </p:val>
                                        </p:tav>
                                        <p:tav tm="100000">
                                          <p:val>
                                            <p:strVal val="#ppt_h"/>
                                          </p:val>
                                        </p:tav>
                                      </p:tavLst>
                                    </p:anim>
                                    <p:animEffect transition="in" filter="fade">
                                      <p:cBhvr>
                                        <p:cTn id="3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9" grpId="1" animBg="1"/>
      <p:bldP spid="11" grpId="0"/>
      <p:bldP spid="12" grpId="0"/>
      <p:bldP spid="8" grpId="0"/>
    </p:bldLst>
  </p:timing>
</p:sld>
</file>

<file path=ppt/slides/slide8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Box 4"/>
          <p:cNvSpPr txBox="1"/>
          <p:nvPr/>
        </p:nvSpPr>
        <p:spPr>
          <a:xfrm>
            <a:off x="635358" y="2819400"/>
            <a:ext cx="7822842" cy="1154162"/>
          </a:xfrm>
          <a:prstGeom prst="rect">
            <a:avLst/>
          </a:prstGeom>
          <a:noFill/>
        </p:spPr>
        <p:txBody>
          <a:bodyPr wrap="square" rtlCol="0">
            <a:spAutoFit/>
          </a:bodyPr>
          <a:lstStyle/>
          <a:p>
            <a:r>
              <a:rPr lang="en-US" sz="2300" b="1" dirty="0" smtClean="0">
                <a:solidFill>
                  <a:prstClr val="black"/>
                </a:solidFill>
                <a:latin typeface="Times New Roman" pitchFamily="18" charset="0"/>
                <a:cs typeface="Times New Roman" pitchFamily="18" charset="0"/>
              </a:rPr>
              <a:t>10.   </a:t>
            </a:r>
            <a:r>
              <a:rPr lang="en-US" sz="2300" dirty="0" smtClean="0">
                <a:solidFill>
                  <a:prstClr val="black"/>
                </a:solidFill>
                <a:latin typeface="Times New Roman" pitchFamily="18" charset="0"/>
                <a:cs typeface="Times New Roman" pitchFamily="18" charset="0"/>
              </a:rPr>
              <a:t>(d)  </a:t>
            </a:r>
            <a:r>
              <a:rPr lang="en-US" sz="2300" dirty="0" smtClean="0">
                <a:latin typeface="Times New Roman" pitchFamily="18" charset="0"/>
              </a:rPr>
              <a:t>If there are 23 students in the Internet Café</a:t>
            </a:r>
          </a:p>
          <a:p>
            <a:r>
              <a:rPr lang="en-US" sz="2300" dirty="0" smtClean="0">
                <a:latin typeface="Times New Roman" pitchFamily="18" charset="0"/>
              </a:rPr>
              <a:t>               who are older than Anita, then Anita is</a:t>
            </a:r>
          </a:p>
          <a:p>
            <a:r>
              <a:rPr lang="en-US" sz="2300" dirty="0" smtClean="0">
                <a:latin typeface="Times New Roman" pitchFamily="18" charset="0"/>
              </a:rPr>
              <a:t>               15 years old.</a:t>
            </a:r>
            <a:endParaRPr lang="en-US" sz="2300" dirty="0" smtClean="0">
              <a:solidFill>
                <a:srgbClr val="FF0000"/>
              </a:solidFill>
              <a:latin typeface="Times New Roman" pitchFamily="18" charset="0"/>
            </a:endParaRPr>
          </a:p>
        </p:txBody>
      </p:sp>
      <p:sp>
        <p:nvSpPr>
          <p:cNvPr id="3" name="TextBox 2"/>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4 Paper 2</a:t>
            </a:r>
          </a:p>
        </p:txBody>
      </p:sp>
    </p:spTree>
    <p:extLst>
      <p:ext uri="{BB962C8B-B14F-4D97-AF65-F5344CB8AC3E}">
        <p14:creationId xmlns:p14="http://schemas.microsoft.com/office/powerpoint/2010/main" xmlns="" val="2823155559"/>
      </p:ext>
    </p:extLst>
  </p:cSld>
  <p:clrMapOvr>
    <a:masterClrMapping/>
  </p:clrMapOvr>
  <p:transition spd="slow">
    <p:strips dir="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p:cTn id="7" dur="500" fill="hold"/>
                                        <p:tgtEl>
                                          <p:spTgt spid="5"/>
                                        </p:tgtEl>
                                        <p:attrNameLst>
                                          <p:attrName>ppt_w</p:attrName>
                                        </p:attrNameLst>
                                      </p:cBhvr>
                                      <p:tavLst>
                                        <p:tav tm="0">
                                          <p:val>
                                            <p:fltVal val="0"/>
                                          </p:val>
                                        </p:tav>
                                        <p:tav tm="100000">
                                          <p:val>
                                            <p:strVal val="#ppt_w"/>
                                          </p:val>
                                        </p:tav>
                                      </p:tavLst>
                                    </p:anim>
                                    <p:anim calcmode="lin" valueType="num">
                                      <p:cBhvr>
                                        <p:cTn id="8" dur="500" fill="hold"/>
                                        <p:tgtEl>
                                          <p:spTgt spid="5"/>
                                        </p:tgtEl>
                                        <p:attrNameLst>
                                          <p:attrName>ppt_h</p:attrName>
                                        </p:attrNameLst>
                                      </p:cBhvr>
                                      <p:tavLst>
                                        <p:tav tm="0">
                                          <p:val>
                                            <p:fltVal val="0"/>
                                          </p:val>
                                        </p:tav>
                                        <p:tav tm="100000">
                                          <p:val>
                                            <p:strVal val="#ppt_h"/>
                                          </p:val>
                                        </p:tav>
                                      </p:tavLst>
                                    </p:anim>
                                    <p:animEffect transition="in" filter="fade">
                                      <p:cBhvr>
                                        <p:cTn id="9"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8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6"/>
          <p:cNvSpPr/>
          <p:nvPr/>
        </p:nvSpPr>
        <p:spPr>
          <a:xfrm>
            <a:off x="4338925" y="5921190"/>
            <a:ext cx="2076493" cy="646331"/>
          </a:xfrm>
          <a:prstGeom prst="rect">
            <a:avLst/>
          </a:prstGeom>
        </p:spPr>
        <p:txBody>
          <a:bodyPr wrap="square" anchor="t" anchorCtr="1">
            <a:spAutoFit/>
          </a:bodyPr>
          <a:lstStyle/>
          <a:p>
            <a:pPr indent="-4800600" algn="r">
              <a:buFontTx/>
              <a:buNone/>
            </a:pPr>
            <a:r>
              <a:rPr lang="en-US" dirty="0" smtClean="0">
                <a:latin typeface="Times New Roman" pitchFamily="18" charset="0"/>
                <a:cs typeface="Times New Roman" pitchFamily="18" charset="0"/>
              </a:rPr>
              <a:t>(2 </a:t>
            </a:r>
            <a:r>
              <a:rPr lang="en-US" dirty="0">
                <a:latin typeface="Times New Roman" pitchFamily="18" charset="0"/>
                <a:cs typeface="Times New Roman" pitchFamily="18" charset="0"/>
              </a:rPr>
              <a:t>marks</a:t>
            </a:r>
            <a:r>
              <a:rPr lang="en-US" dirty="0" smtClean="0">
                <a:latin typeface="Times New Roman" pitchFamily="18" charset="0"/>
                <a:cs typeface="Times New Roman" pitchFamily="18" charset="0"/>
              </a:rPr>
              <a:t>)</a:t>
            </a:r>
            <a:br>
              <a:rPr lang="en-US" dirty="0" smtClean="0">
                <a:latin typeface="Times New Roman" pitchFamily="18" charset="0"/>
                <a:cs typeface="Times New Roman" pitchFamily="18" charset="0"/>
              </a:rPr>
            </a:br>
            <a:r>
              <a:rPr lang="en-US" dirty="0" smtClean="0">
                <a:latin typeface="Times New Roman" pitchFamily="18" charset="0"/>
                <a:cs typeface="Times New Roman" pitchFamily="18" charset="0"/>
              </a:rPr>
              <a:t>Total 10 marks</a:t>
            </a:r>
            <a:endParaRPr lang="en-US" dirty="0">
              <a:latin typeface="Times New Roman" pitchFamily="18" charset="0"/>
              <a:cs typeface="Times New Roman" pitchFamily="18" charset="0"/>
            </a:endParaRPr>
          </a:p>
        </p:txBody>
      </p:sp>
      <p:sp>
        <p:nvSpPr>
          <p:cNvPr id="6" name="TextBox 5"/>
          <p:cNvSpPr txBox="1"/>
          <p:nvPr/>
        </p:nvSpPr>
        <p:spPr>
          <a:xfrm>
            <a:off x="635358" y="3276600"/>
            <a:ext cx="4927242" cy="1154162"/>
          </a:xfrm>
          <a:prstGeom prst="rect">
            <a:avLst/>
          </a:prstGeom>
          <a:noFill/>
        </p:spPr>
        <p:txBody>
          <a:bodyPr wrap="square" rtlCol="0">
            <a:spAutoFit/>
          </a:bodyPr>
          <a:lstStyle/>
          <a:p>
            <a:pPr algn="just"/>
            <a:r>
              <a:rPr lang="en-US" sz="2300" b="1" dirty="0" smtClean="0">
                <a:solidFill>
                  <a:prstClr val="black"/>
                </a:solidFill>
                <a:latin typeface="Times New Roman" pitchFamily="18" charset="0"/>
                <a:cs typeface="Times New Roman" pitchFamily="18" charset="0"/>
              </a:rPr>
              <a:t>        </a:t>
            </a:r>
            <a:r>
              <a:rPr lang="en-US" sz="2300" dirty="0" smtClean="0">
                <a:solidFill>
                  <a:prstClr val="black"/>
                </a:solidFill>
                <a:latin typeface="Times New Roman" pitchFamily="18" charset="0"/>
                <a:cs typeface="Times New Roman" pitchFamily="18" charset="0"/>
              </a:rPr>
              <a:t>(e)  Calculate the probability that a </a:t>
            </a:r>
            <a:br>
              <a:rPr lang="en-US" sz="2300" dirty="0" smtClean="0">
                <a:solidFill>
                  <a:prstClr val="black"/>
                </a:solidFill>
                <a:latin typeface="Times New Roman" pitchFamily="18" charset="0"/>
                <a:cs typeface="Times New Roman" pitchFamily="18" charset="0"/>
              </a:rPr>
            </a:br>
            <a:r>
              <a:rPr lang="en-US" sz="2300" dirty="0" smtClean="0">
                <a:solidFill>
                  <a:prstClr val="black"/>
                </a:solidFill>
                <a:latin typeface="Times New Roman" pitchFamily="18" charset="0"/>
                <a:cs typeface="Times New Roman" pitchFamily="18" charset="0"/>
              </a:rPr>
              <a:t>	  student chosen at random is</a:t>
            </a:r>
            <a:br>
              <a:rPr lang="en-US" sz="2300" dirty="0" smtClean="0">
                <a:solidFill>
                  <a:prstClr val="black"/>
                </a:solidFill>
                <a:latin typeface="Times New Roman" pitchFamily="18" charset="0"/>
                <a:cs typeface="Times New Roman" pitchFamily="18" charset="0"/>
              </a:rPr>
            </a:br>
            <a:r>
              <a:rPr lang="en-US" sz="2300" dirty="0" smtClean="0">
                <a:solidFill>
                  <a:prstClr val="black"/>
                </a:solidFill>
                <a:latin typeface="Times New Roman" pitchFamily="18" charset="0"/>
                <a:cs typeface="Times New Roman" pitchFamily="18" charset="0"/>
              </a:rPr>
              <a:t>	  fourteen years old or younger.</a:t>
            </a:r>
            <a:endParaRPr lang="en-US" sz="2300" dirty="0" smtClean="0">
              <a:solidFill>
                <a:srgbClr val="FF0000"/>
              </a:solidFill>
              <a:latin typeface="Times New Roman" pitchFamily="18" charset="0"/>
            </a:endParaRPr>
          </a:p>
        </p:txBody>
      </p:sp>
      <p:sp>
        <p:nvSpPr>
          <p:cNvPr id="8" name="Notched Right Arrow 7"/>
          <p:cNvSpPr/>
          <p:nvPr/>
        </p:nvSpPr>
        <p:spPr>
          <a:xfrm>
            <a:off x="7010400" y="6019800"/>
            <a:ext cx="1934715" cy="685800"/>
          </a:xfrm>
          <a:prstGeom prst="notchedRightArrow">
            <a:avLst/>
          </a:prstGeom>
          <a:blipFill>
            <a:blip r:embed="rId2" cstate="prin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ANSWER</a:t>
            </a:r>
            <a:endParaRPr lang="en-US" sz="2000" b="1" dirty="0">
              <a:latin typeface="Times New Roman" pitchFamily="18" charset="0"/>
              <a:cs typeface="Times New Roman" pitchFamily="18" charset="0"/>
            </a:endParaRPr>
          </a:p>
        </p:txBody>
      </p:sp>
      <p:sp>
        <p:nvSpPr>
          <p:cNvPr id="5" name="TextBox 4"/>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4 Paper 2</a:t>
            </a:r>
          </a:p>
        </p:txBody>
      </p:sp>
      <p:sp>
        <p:nvSpPr>
          <p:cNvPr id="9" name="TextBox 8"/>
          <p:cNvSpPr txBox="1"/>
          <p:nvPr/>
        </p:nvSpPr>
        <p:spPr>
          <a:xfrm>
            <a:off x="635358" y="2438400"/>
            <a:ext cx="6096000" cy="800219"/>
          </a:xfrm>
          <a:prstGeom prst="rect">
            <a:avLst/>
          </a:prstGeom>
          <a:noFill/>
        </p:spPr>
        <p:txBody>
          <a:bodyPr wrap="square" rtlCol="0">
            <a:spAutoFit/>
          </a:bodyPr>
          <a:lstStyle/>
          <a:p>
            <a:pPr>
              <a:tabLst>
                <a:tab pos="228600" algn="l"/>
              </a:tabLst>
            </a:pPr>
            <a:r>
              <a:rPr lang="en-US" sz="2300" b="1" dirty="0" smtClean="0">
                <a:solidFill>
                  <a:prstClr val="black"/>
                </a:solidFill>
                <a:latin typeface="Times New Roman" pitchFamily="18" charset="0"/>
                <a:cs typeface="Times New Roman" pitchFamily="18" charset="0"/>
              </a:rPr>
              <a:t>10.   </a:t>
            </a:r>
            <a:r>
              <a:rPr lang="en-US" sz="2300" dirty="0" smtClean="0">
                <a:latin typeface="Times New Roman" pitchFamily="18" charset="0"/>
              </a:rPr>
              <a:t>The histogram below shows the ages of the</a:t>
            </a:r>
            <a:br>
              <a:rPr lang="en-US" sz="2300" dirty="0" smtClean="0">
                <a:latin typeface="Times New Roman" pitchFamily="18" charset="0"/>
              </a:rPr>
            </a:br>
            <a:r>
              <a:rPr lang="en-US" sz="2300" dirty="0" smtClean="0">
                <a:latin typeface="Times New Roman" pitchFamily="18" charset="0"/>
              </a:rPr>
              <a:t>        students in an Internet Café.</a:t>
            </a:r>
            <a:endParaRPr lang="en-US" sz="2300" dirty="0" smtClean="0">
              <a:solidFill>
                <a:srgbClr val="FF0000"/>
              </a:solidFill>
              <a:latin typeface="Times New Roman" pitchFamily="18" charset="0"/>
            </a:endParaRPr>
          </a:p>
        </p:txBody>
      </p:sp>
      <p:pic>
        <p:nvPicPr>
          <p:cNvPr id="10" name="Picture 2" descr="\\172.16.2.26\Conver\CARRIBEAN\MATHEMATICS_VOL-1_PPT_DESIGN\Incoming\Volume_01\Equations\Revision_Exam_4_Paper_2\f02-27.tiff"/>
          <p:cNvPicPr>
            <a:picLocks noChangeAspect="1" noChangeArrowheads="1"/>
          </p:cNvPicPr>
          <p:nvPr/>
        </p:nvPicPr>
        <p:blipFill>
          <a:blip r:embed="rId3" cstate="print"/>
          <a:srcRect/>
          <a:stretch>
            <a:fillRect/>
          </a:stretch>
        </p:blipFill>
        <p:spPr bwMode="auto">
          <a:xfrm>
            <a:off x="5732414" y="3429000"/>
            <a:ext cx="2954386" cy="2514600"/>
          </a:xfrm>
          <a:prstGeom prst="rect">
            <a:avLst/>
          </a:prstGeom>
          <a:noFill/>
        </p:spPr>
      </p:pic>
      <p:sp>
        <p:nvSpPr>
          <p:cNvPr id="11" name="TextBox 10"/>
          <p:cNvSpPr txBox="1"/>
          <p:nvPr/>
        </p:nvSpPr>
        <p:spPr>
          <a:xfrm>
            <a:off x="1711036" y="4506191"/>
            <a:ext cx="3860442" cy="1862048"/>
          </a:xfrm>
          <a:prstGeom prst="rect">
            <a:avLst/>
          </a:prstGeom>
          <a:noFill/>
        </p:spPr>
        <p:txBody>
          <a:bodyPr wrap="square" rtlCol="0">
            <a:spAutoFit/>
          </a:bodyPr>
          <a:lstStyle/>
          <a:p>
            <a:r>
              <a:rPr lang="en-US" sz="2300" dirty="0" smtClean="0">
                <a:latin typeface="Times New Roman" pitchFamily="18" charset="0"/>
              </a:rPr>
              <a:t>Anita is a member of </a:t>
            </a:r>
            <a:br>
              <a:rPr lang="en-US" sz="2300" dirty="0" smtClean="0">
                <a:latin typeface="Times New Roman" pitchFamily="18" charset="0"/>
              </a:rPr>
            </a:br>
            <a:r>
              <a:rPr lang="en-US" sz="2300" dirty="0" smtClean="0">
                <a:latin typeface="Times New Roman" pitchFamily="18" charset="0"/>
              </a:rPr>
              <a:t>the Internet Café. There </a:t>
            </a:r>
            <a:br>
              <a:rPr lang="en-US" sz="2300" dirty="0" smtClean="0">
                <a:latin typeface="Times New Roman" pitchFamily="18" charset="0"/>
              </a:rPr>
            </a:br>
            <a:r>
              <a:rPr lang="en-US" sz="2300" dirty="0" smtClean="0">
                <a:latin typeface="Times New Roman" pitchFamily="18" charset="0"/>
              </a:rPr>
              <a:t>are 23 students in the </a:t>
            </a:r>
            <a:br>
              <a:rPr lang="en-US" sz="2300" dirty="0" smtClean="0">
                <a:latin typeface="Times New Roman" pitchFamily="18" charset="0"/>
              </a:rPr>
            </a:br>
            <a:r>
              <a:rPr lang="en-US" sz="2300" dirty="0" smtClean="0">
                <a:latin typeface="Times New Roman" pitchFamily="18" charset="0"/>
              </a:rPr>
              <a:t>café who are older </a:t>
            </a:r>
            <a:br>
              <a:rPr lang="en-US" sz="2300" dirty="0" smtClean="0">
                <a:latin typeface="Times New Roman" pitchFamily="18" charset="0"/>
              </a:rPr>
            </a:br>
            <a:r>
              <a:rPr lang="en-US" sz="2300" dirty="0" smtClean="0">
                <a:latin typeface="Times New Roman" pitchFamily="18" charset="0"/>
              </a:rPr>
              <a:t>than Anita</a:t>
            </a:r>
          </a:p>
        </p:txBody>
      </p:sp>
    </p:spTree>
    <p:extLst>
      <p:ext uri="{BB962C8B-B14F-4D97-AF65-F5344CB8AC3E}">
        <p14:creationId xmlns:p14="http://schemas.microsoft.com/office/powerpoint/2010/main" xmlns="" val="2823155559"/>
      </p:ext>
    </p:extLst>
  </p:cSld>
  <p:clrMapOvr>
    <a:masterClrMapping/>
  </p:clrMapOvr>
  <p:transition spd="slow">
    <p:strips dir="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p:cTn id="7" dur="500" fill="hold"/>
                                        <p:tgtEl>
                                          <p:spTgt spid="9"/>
                                        </p:tgtEl>
                                        <p:attrNameLst>
                                          <p:attrName>ppt_w</p:attrName>
                                        </p:attrNameLst>
                                      </p:cBhvr>
                                      <p:tavLst>
                                        <p:tav tm="0">
                                          <p:val>
                                            <p:fltVal val="0"/>
                                          </p:val>
                                        </p:tav>
                                        <p:tav tm="100000">
                                          <p:val>
                                            <p:strVal val="#ppt_w"/>
                                          </p:val>
                                        </p:tav>
                                      </p:tavLst>
                                    </p:anim>
                                    <p:anim calcmode="lin" valueType="num">
                                      <p:cBhvr>
                                        <p:cTn id="8" dur="500" fill="hold"/>
                                        <p:tgtEl>
                                          <p:spTgt spid="9"/>
                                        </p:tgtEl>
                                        <p:attrNameLst>
                                          <p:attrName>ppt_h</p:attrName>
                                        </p:attrNameLst>
                                      </p:cBhvr>
                                      <p:tavLst>
                                        <p:tav tm="0">
                                          <p:val>
                                            <p:fltVal val="0"/>
                                          </p:val>
                                        </p:tav>
                                        <p:tav tm="100000">
                                          <p:val>
                                            <p:strVal val="#ppt_h"/>
                                          </p:val>
                                        </p:tav>
                                      </p:tavLst>
                                    </p:anim>
                                    <p:animEffect transition="in" filter="fade">
                                      <p:cBhvr>
                                        <p:cTn id="9" dur="500"/>
                                        <p:tgtEl>
                                          <p:spTgt spid="9"/>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7"/>
                                        </p:tgtEl>
                                        <p:attrNameLst>
                                          <p:attrName>style.visibility</p:attrName>
                                        </p:attrNameLst>
                                      </p:cBhvr>
                                      <p:to>
                                        <p:strVal val="visible"/>
                                      </p:to>
                                    </p:set>
                                    <p:anim calcmode="lin" valueType="num">
                                      <p:cBhvr>
                                        <p:cTn id="12" dur="500" fill="hold"/>
                                        <p:tgtEl>
                                          <p:spTgt spid="7"/>
                                        </p:tgtEl>
                                        <p:attrNameLst>
                                          <p:attrName>ppt_w</p:attrName>
                                        </p:attrNameLst>
                                      </p:cBhvr>
                                      <p:tavLst>
                                        <p:tav tm="0">
                                          <p:val>
                                            <p:fltVal val="0"/>
                                          </p:val>
                                        </p:tav>
                                        <p:tav tm="100000">
                                          <p:val>
                                            <p:strVal val="#ppt_w"/>
                                          </p:val>
                                        </p:tav>
                                      </p:tavLst>
                                    </p:anim>
                                    <p:anim calcmode="lin" valueType="num">
                                      <p:cBhvr>
                                        <p:cTn id="13" dur="500" fill="hold"/>
                                        <p:tgtEl>
                                          <p:spTgt spid="7"/>
                                        </p:tgtEl>
                                        <p:attrNameLst>
                                          <p:attrName>ppt_h</p:attrName>
                                        </p:attrNameLst>
                                      </p:cBhvr>
                                      <p:tavLst>
                                        <p:tav tm="0">
                                          <p:val>
                                            <p:fltVal val="0"/>
                                          </p:val>
                                        </p:tav>
                                        <p:tav tm="100000">
                                          <p:val>
                                            <p:strVal val="#ppt_h"/>
                                          </p:val>
                                        </p:tav>
                                      </p:tavLst>
                                    </p:anim>
                                    <p:animEffect transition="in" filter="fade">
                                      <p:cBhvr>
                                        <p:cTn id="14" dur="500"/>
                                        <p:tgtEl>
                                          <p:spTgt spid="7"/>
                                        </p:tgtEl>
                                      </p:cBhvr>
                                    </p:animEffect>
                                  </p:childTnLst>
                                </p:cTn>
                              </p:par>
                              <p:par>
                                <p:cTn id="15" presetID="23" presetClass="entr" presetSubtype="16" fill="hold" nodeType="withEffect">
                                  <p:stCondLst>
                                    <p:cond delay="0"/>
                                  </p:stCondLst>
                                  <p:childTnLst>
                                    <p:set>
                                      <p:cBhvr>
                                        <p:cTn id="16" dur="1" fill="hold">
                                          <p:stCondLst>
                                            <p:cond delay="0"/>
                                          </p:stCondLst>
                                        </p:cTn>
                                        <p:tgtEl>
                                          <p:spTgt spid="10"/>
                                        </p:tgtEl>
                                        <p:attrNameLst>
                                          <p:attrName>style.visibility</p:attrName>
                                        </p:attrNameLst>
                                      </p:cBhvr>
                                      <p:to>
                                        <p:strVal val="visible"/>
                                      </p:to>
                                    </p:set>
                                    <p:anim calcmode="lin" valueType="num">
                                      <p:cBhvr>
                                        <p:cTn id="17" dur="500" fill="hold"/>
                                        <p:tgtEl>
                                          <p:spTgt spid="10"/>
                                        </p:tgtEl>
                                        <p:attrNameLst>
                                          <p:attrName>ppt_w</p:attrName>
                                        </p:attrNameLst>
                                      </p:cBhvr>
                                      <p:tavLst>
                                        <p:tav tm="0">
                                          <p:val>
                                            <p:fltVal val="0"/>
                                          </p:val>
                                        </p:tav>
                                        <p:tav tm="100000">
                                          <p:val>
                                            <p:strVal val="#ppt_w"/>
                                          </p:val>
                                        </p:tav>
                                      </p:tavLst>
                                    </p:anim>
                                    <p:anim calcmode="lin" valueType="num">
                                      <p:cBhvr>
                                        <p:cTn id="18" dur="500" fill="hold"/>
                                        <p:tgtEl>
                                          <p:spTgt spid="10"/>
                                        </p:tgtEl>
                                        <p:attrNameLst>
                                          <p:attrName>ppt_h</p:attrName>
                                        </p:attrNameLst>
                                      </p:cBhvr>
                                      <p:tavLst>
                                        <p:tav tm="0">
                                          <p:val>
                                            <p:fltVal val="0"/>
                                          </p:val>
                                        </p:tav>
                                        <p:tav tm="100000">
                                          <p:val>
                                            <p:strVal val="#ppt_h"/>
                                          </p:val>
                                        </p:tav>
                                      </p:tavLst>
                                    </p:anim>
                                  </p:childTnLst>
                                </p:cTn>
                              </p:par>
                            </p:childTnLst>
                          </p:cTn>
                        </p:par>
                      </p:childTnLst>
                    </p:cTn>
                  </p:par>
                  <p:par>
                    <p:cTn id="19" fill="hold">
                      <p:stCondLst>
                        <p:cond delay="indefinite"/>
                      </p:stCondLst>
                      <p:childTnLst>
                        <p:par>
                          <p:cTn id="20" fill="hold">
                            <p:stCondLst>
                              <p:cond delay="0"/>
                            </p:stCondLst>
                            <p:childTnLst>
                              <p:par>
                                <p:cTn id="21" presetID="53" presetClass="entr" presetSubtype="16" fill="hold" grpId="0" nodeType="clickEffect">
                                  <p:stCondLst>
                                    <p:cond delay="0"/>
                                  </p:stCondLst>
                                  <p:childTnLst>
                                    <p:set>
                                      <p:cBhvr>
                                        <p:cTn id="22" dur="1" fill="hold">
                                          <p:stCondLst>
                                            <p:cond delay="0"/>
                                          </p:stCondLst>
                                        </p:cTn>
                                        <p:tgtEl>
                                          <p:spTgt spid="6"/>
                                        </p:tgtEl>
                                        <p:attrNameLst>
                                          <p:attrName>style.visibility</p:attrName>
                                        </p:attrNameLst>
                                      </p:cBhvr>
                                      <p:to>
                                        <p:strVal val="visible"/>
                                      </p:to>
                                    </p:set>
                                    <p:anim calcmode="lin" valueType="num">
                                      <p:cBhvr>
                                        <p:cTn id="23" dur="500" fill="hold"/>
                                        <p:tgtEl>
                                          <p:spTgt spid="6"/>
                                        </p:tgtEl>
                                        <p:attrNameLst>
                                          <p:attrName>ppt_w</p:attrName>
                                        </p:attrNameLst>
                                      </p:cBhvr>
                                      <p:tavLst>
                                        <p:tav tm="0">
                                          <p:val>
                                            <p:fltVal val="0"/>
                                          </p:val>
                                        </p:tav>
                                        <p:tav tm="100000">
                                          <p:val>
                                            <p:strVal val="#ppt_w"/>
                                          </p:val>
                                        </p:tav>
                                      </p:tavLst>
                                    </p:anim>
                                    <p:anim calcmode="lin" valueType="num">
                                      <p:cBhvr>
                                        <p:cTn id="24" dur="500" fill="hold"/>
                                        <p:tgtEl>
                                          <p:spTgt spid="6"/>
                                        </p:tgtEl>
                                        <p:attrNameLst>
                                          <p:attrName>ppt_h</p:attrName>
                                        </p:attrNameLst>
                                      </p:cBhvr>
                                      <p:tavLst>
                                        <p:tav tm="0">
                                          <p:val>
                                            <p:fltVal val="0"/>
                                          </p:val>
                                        </p:tav>
                                        <p:tav tm="100000">
                                          <p:val>
                                            <p:strVal val="#ppt_h"/>
                                          </p:val>
                                        </p:tav>
                                      </p:tavLst>
                                    </p:anim>
                                    <p:animEffect transition="in" filter="fade">
                                      <p:cBhvr>
                                        <p:cTn id="25" dur="500"/>
                                        <p:tgtEl>
                                          <p:spTgt spid="6"/>
                                        </p:tgtEl>
                                      </p:cBhvr>
                                    </p:animEffect>
                                  </p:childTnLst>
                                </p:cTn>
                              </p:par>
                            </p:childTnLst>
                          </p:cTn>
                        </p:par>
                      </p:childTnLst>
                    </p:cTn>
                  </p:par>
                  <p:par>
                    <p:cTn id="26" fill="hold">
                      <p:stCondLst>
                        <p:cond delay="indefinite"/>
                      </p:stCondLst>
                      <p:childTnLst>
                        <p:par>
                          <p:cTn id="27" fill="hold">
                            <p:stCondLst>
                              <p:cond delay="0"/>
                            </p:stCondLst>
                            <p:childTnLst>
                              <p:par>
                                <p:cTn id="28" presetID="53" presetClass="entr" presetSubtype="0" fill="hold" grpId="0" nodeType="clickEffect">
                                  <p:stCondLst>
                                    <p:cond delay="0"/>
                                  </p:stCondLst>
                                  <p:childTnLst>
                                    <p:set>
                                      <p:cBhvr>
                                        <p:cTn id="29" dur="1" fill="hold">
                                          <p:stCondLst>
                                            <p:cond delay="0"/>
                                          </p:stCondLst>
                                        </p:cTn>
                                        <p:tgtEl>
                                          <p:spTgt spid="8"/>
                                        </p:tgtEl>
                                        <p:attrNameLst>
                                          <p:attrName>style.visibility</p:attrName>
                                        </p:attrNameLst>
                                      </p:cBhvr>
                                      <p:to>
                                        <p:strVal val="visible"/>
                                      </p:to>
                                    </p:set>
                                    <p:anim calcmode="lin" valueType="num">
                                      <p:cBhvr>
                                        <p:cTn id="30" dur="500" fill="hold"/>
                                        <p:tgtEl>
                                          <p:spTgt spid="8"/>
                                        </p:tgtEl>
                                        <p:attrNameLst>
                                          <p:attrName>ppt_w</p:attrName>
                                        </p:attrNameLst>
                                      </p:cBhvr>
                                      <p:tavLst>
                                        <p:tav tm="0">
                                          <p:val>
                                            <p:fltVal val="0"/>
                                          </p:val>
                                        </p:tav>
                                        <p:tav tm="100000">
                                          <p:val>
                                            <p:strVal val="#ppt_w"/>
                                          </p:val>
                                        </p:tav>
                                      </p:tavLst>
                                    </p:anim>
                                    <p:anim calcmode="lin" valueType="num">
                                      <p:cBhvr>
                                        <p:cTn id="31" dur="500" fill="hold"/>
                                        <p:tgtEl>
                                          <p:spTgt spid="8"/>
                                        </p:tgtEl>
                                        <p:attrNameLst>
                                          <p:attrName>ppt_h</p:attrName>
                                        </p:attrNameLst>
                                      </p:cBhvr>
                                      <p:tavLst>
                                        <p:tav tm="0">
                                          <p:val>
                                            <p:fltVal val="0"/>
                                          </p:val>
                                        </p:tav>
                                        <p:tav tm="100000">
                                          <p:val>
                                            <p:strVal val="#ppt_h"/>
                                          </p:val>
                                        </p:tav>
                                      </p:tavLst>
                                    </p:anim>
                                    <p:animEffect transition="in" filter="fade">
                                      <p:cBhvr>
                                        <p:cTn id="32" dur="500"/>
                                        <p:tgtEl>
                                          <p:spTgt spid="8"/>
                                        </p:tgtEl>
                                      </p:cBhvr>
                                    </p:animEffect>
                                  </p:childTnLst>
                                </p:cTn>
                              </p:par>
                              <p:par>
                                <p:cTn id="33" presetID="53" presetClass="entr" presetSubtype="16" fill="hold" grpId="0" nodeType="withEffect">
                                  <p:stCondLst>
                                    <p:cond delay="0"/>
                                  </p:stCondLst>
                                  <p:childTnLst>
                                    <p:set>
                                      <p:cBhvr>
                                        <p:cTn id="34" dur="1" fill="hold">
                                          <p:stCondLst>
                                            <p:cond delay="0"/>
                                          </p:stCondLst>
                                        </p:cTn>
                                        <p:tgtEl>
                                          <p:spTgt spid="11"/>
                                        </p:tgtEl>
                                        <p:attrNameLst>
                                          <p:attrName>style.visibility</p:attrName>
                                        </p:attrNameLst>
                                      </p:cBhvr>
                                      <p:to>
                                        <p:strVal val="visible"/>
                                      </p:to>
                                    </p:set>
                                    <p:anim calcmode="lin" valueType="num">
                                      <p:cBhvr>
                                        <p:cTn id="35" dur="500" fill="hold"/>
                                        <p:tgtEl>
                                          <p:spTgt spid="11"/>
                                        </p:tgtEl>
                                        <p:attrNameLst>
                                          <p:attrName>ppt_w</p:attrName>
                                        </p:attrNameLst>
                                      </p:cBhvr>
                                      <p:tavLst>
                                        <p:tav tm="0">
                                          <p:val>
                                            <p:fltVal val="0"/>
                                          </p:val>
                                        </p:tav>
                                        <p:tav tm="100000">
                                          <p:val>
                                            <p:strVal val="#ppt_w"/>
                                          </p:val>
                                        </p:tav>
                                      </p:tavLst>
                                    </p:anim>
                                    <p:anim calcmode="lin" valueType="num">
                                      <p:cBhvr>
                                        <p:cTn id="36" dur="500" fill="hold"/>
                                        <p:tgtEl>
                                          <p:spTgt spid="11"/>
                                        </p:tgtEl>
                                        <p:attrNameLst>
                                          <p:attrName>ppt_h</p:attrName>
                                        </p:attrNameLst>
                                      </p:cBhvr>
                                      <p:tavLst>
                                        <p:tav tm="0">
                                          <p:val>
                                            <p:fltVal val="0"/>
                                          </p:val>
                                        </p:tav>
                                        <p:tav tm="100000">
                                          <p:val>
                                            <p:strVal val="#ppt_h"/>
                                          </p:val>
                                        </p:tav>
                                      </p:tavLst>
                                    </p:anim>
                                    <p:animEffect transition="in" filter="fade">
                                      <p:cBhvr>
                                        <p:cTn id="37"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6" grpId="0"/>
      <p:bldP spid="8" grpId="0" animBg="1"/>
      <p:bldP spid="9" grpId="0"/>
      <p:bldP spid="11" grpId="0"/>
    </p:bldLst>
  </p:timing>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Content Placeholder 10"/>
          <p:cNvSpPr>
            <a:spLocks noGrp="1"/>
          </p:cNvSpPr>
          <p:nvPr>
            <p:ph sz="quarter" idx="13"/>
          </p:nvPr>
        </p:nvSpPr>
        <p:spPr>
          <a:xfrm>
            <a:off x="762000" y="2590800"/>
            <a:ext cx="7010400" cy="2239074"/>
          </a:xfrm>
        </p:spPr>
        <p:txBody>
          <a:bodyPr wrap="square">
            <a:spAutoFit/>
          </a:bodyPr>
          <a:lstStyle/>
          <a:p>
            <a:pPr marL="566738" indent="-566738">
              <a:lnSpc>
                <a:spcPct val="150000"/>
              </a:lnSpc>
              <a:spcBef>
                <a:spcPct val="0"/>
              </a:spcBef>
              <a:buNone/>
              <a:tabLst>
                <a:tab pos="1203325" algn="l"/>
              </a:tabLst>
            </a:pPr>
            <a:r>
              <a:rPr lang="en-US" sz="2300" b="1" dirty="0" smtClean="0">
                <a:solidFill>
                  <a:schemeClr val="tx1"/>
                </a:solidFill>
                <a:latin typeface="Times New Roman" pitchFamily="18" charset="0"/>
                <a:cs typeface="Times New Roman" pitchFamily="18" charset="0"/>
              </a:rPr>
              <a:t>39.</a:t>
            </a:r>
            <a:r>
              <a:rPr lang="en-US" sz="2300" dirty="0" smtClean="0">
                <a:solidFill>
                  <a:schemeClr val="tx1"/>
                </a:solidFill>
                <a:latin typeface="Times New Roman" pitchFamily="18" charset="0"/>
                <a:cs typeface="Times New Roman" pitchFamily="18" charset="0"/>
              </a:rPr>
              <a:t>	</a:t>
            </a:r>
            <a:r>
              <a:rPr lang="en-US" sz="2300" i="1" dirty="0" smtClean="0">
                <a:solidFill>
                  <a:schemeClr val="tx1"/>
                </a:solidFill>
                <a:latin typeface="Times New Roman" pitchFamily="18" charset="0"/>
                <a:cs typeface="Times New Roman" pitchFamily="18" charset="0"/>
              </a:rPr>
              <a:t>p</a:t>
            </a:r>
            <a:r>
              <a:rPr lang="en-US" sz="2300" dirty="0" smtClean="0">
                <a:solidFill>
                  <a:schemeClr val="tx1"/>
                </a:solidFill>
                <a:latin typeface="Times New Roman" pitchFamily="18" charset="0"/>
                <a:cs typeface="Times New Roman" pitchFamily="18" charset="0"/>
              </a:rPr>
              <a:t> * </a:t>
            </a:r>
            <a:r>
              <a:rPr lang="en-US" sz="2300" i="1" dirty="0" smtClean="0">
                <a:solidFill>
                  <a:schemeClr val="tx1"/>
                </a:solidFill>
                <a:latin typeface="Times New Roman" pitchFamily="18" charset="0"/>
                <a:cs typeface="Times New Roman" pitchFamily="18" charset="0"/>
              </a:rPr>
              <a:t>q</a:t>
            </a:r>
            <a:r>
              <a:rPr lang="en-US" sz="2300" dirty="0" smtClean="0">
                <a:solidFill>
                  <a:schemeClr val="tx1"/>
                </a:solidFill>
                <a:latin typeface="Times New Roman" pitchFamily="18" charset="0"/>
                <a:cs typeface="Times New Roman" pitchFamily="18" charset="0"/>
              </a:rPr>
              <a:t>	= 4</a:t>
            </a:r>
            <a:r>
              <a:rPr lang="en-US" sz="2300" i="1" dirty="0" smtClean="0">
                <a:solidFill>
                  <a:schemeClr val="tx1"/>
                </a:solidFill>
                <a:latin typeface="Times New Roman" pitchFamily="18" charset="0"/>
                <a:cs typeface="Times New Roman" pitchFamily="18" charset="0"/>
              </a:rPr>
              <a:t>p</a:t>
            </a:r>
            <a:r>
              <a:rPr lang="en-US" sz="2300" dirty="0" smtClean="0">
                <a:solidFill>
                  <a:schemeClr val="tx1"/>
                </a:solidFill>
                <a:latin typeface="Times New Roman" pitchFamily="18" charset="0"/>
                <a:cs typeface="Times New Roman" pitchFamily="18" charset="0"/>
              </a:rPr>
              <a:t> + </a:t>
            </a:r>
            <a:r>
              <a:rPr lang="en-US" sz="2300" i="1" dirty="0" smtClean="0">
                <a:solidFill>
                  <a:schemeClr val="tx1"/>
                </a:solidFill>
                <a:latin typeface="Times New Roman" pitchFamily="18" charset="0"/>
                <a:cs typeface="Times New Roman" pitchFamily="18" charset="0"/>
              </a:rPr>
              <a:t>q</a:t>
            </a:r>
          </a:p>
          <a:p>
            <a:pPr marL="566738" indent="-566738">
              <a:lnSpc>
                <a:spcPct val="150000"/>
              </a:lnSpc>
              <a:spcBef>
                <a:spcPct val="0"/>
              </a:spcBef>
              <a:buNone/>
              <a:tabLst>
                <a:tab pos="1203325" algn="l"/>
              </a:tabLst>
            </a:pPr>
            <a:r>
              <a:rPr lang="en-US" sz="2300" dirty="0" smtClean="0">
                <a:solidFill>
                  <a:schemeClr val="tx1"/>
                </a:solidFill>
                <a:latin typeface="Times New Roman" pitchFamily="18" charset="0"/>
                <a:cs typeface="Times New Roman" pitchFamily="18" charset="0"/>
              </a:rPr>
              <a:t>	 1*</a:t>
            </a:r>
            <a:r>
              <a:rPr lang="en-US" sz="2000" dirty="0" smtClean="0">
                <a:solidFill>
                  <a:schemeClr val="tx1"/>
                </a:solidFill>
                <a:latin typeface="Times New Roman" pitchFamily="18" charset="0"/>
                <a:cs typeface="Times New Roman" pitchFamily="18" charset="0"/>
              </a:rPr>
              <a:t> </a:t>
            </a:r>
            <a:r>
              <a:rPr lang="en-US" sz="2300" dirty="0" smtClean="0">
                <a:solidFill>
                  <a:schemeClr val="tx1"/>
                </a:solidFill>
                <a:latin typeface="Times New Roman" pitchFamily="18" charset="0"/>
                <a:cs typeface="Times New Roman" pitchFamily="18" charset="0"/>
              </a:rPr>
              <a:t>5	= 4(1) + 5</a:t>
            </a:r>
          </a:p>
          <a:p>
            <a:pPr marL="566738" indent="-566738">
              <a:lnSpc>
                <a:spcPct val="150000"/>
              </a:lnSpc>
              <a:spcBef>
                <a:spcPct val="0"/>
              </a:spcBef>
              <a:buNone/>
              <a:tabLst>
                <a:tab pos="1203325" algn="l"/>
              </a:tabLst>
            </a:pPr>
            <a:r>
              <a:rPr lang="en-US" sz="2300" dirty="0" smtClean="0">
                <a:solidFill>
                  <a:schemeClr val="tx1"/>
                </a:solidFill>
                <a:latin typeface="Times New Roman" pitchFamily="18" charset="0"/>
                <a:cs typeface="Times New Roman" pitchFamily="18" charset="0"/>
              </a:rPr>
              <a:t>		= 4 + 5</a:t>
            </a:r>
          </a:p>
          <a:p>
            <a:pPr marL="566738" indent="-566738">
              <a:lnSpc>
                <a:spcPct val="150000"/>
              </a:lnSpc>
              <a:spcBef>
                <a:spcPct val="0"/>
              </a:spcBef>
              <a:buNone/>
              <a:tabLst>
                <a:tab pos="1203325" algn="l"/>
              </a:tabLst>
            </a:pPr>
            <a:r>
              <a:rPr lang="en-US" sz="2300" dirty="0" smtClean="0">
                <a:solidFill>
                  <a:schemeClr val="tx1"/>
                </a:solidFill>
                <a:latin typeface="Times New Roman" pitchFamily="18" charset="0"/>
                <a:cs typeface="Times New Roman" pitchFamily="18" charset="0"/>
              </a:rPr>
              <a:t>		= </a:t>
            </a:r>
            <a:r>
              <a:rPr lang="en-US" sz="2300" dirty="0" smtClean="0">
                <a:solidFill>
                  <a:srgbClr val="00A99D"/>
                </a:solidFill>
                <a:latin typeface="Times New Roman" pitchFamily="18" charset="0"/>
                <a:cs typeface="Times New Roman" pitchFamily="18" charset="0"/>
              </a:rPr>
              <a:t>9</a:t>
            </a:r>
            <a:r>
              <a:rPr lang="en-US" sz="2300" dirty="0" smtClean="0">
                <a:solidFill>
                  <a:schemeClr val="tx1"/>
                </a:solidFill>
                <a:latin typeface="Times New Roman" pitchFamily="18" charset="0"/>
                <a:cs typeface="Times New Roman" pitchFamily="18" charset="0"/>
              </a:rPr>
              <a:t> 	</a:t>
            </a:r>
            <a:endParaRPr lang="en-US" sz="2300" dirty="0" smtClean="0">
              <a:solidFill>
                <a:srgbClr val="16F65B"/>
              </a:solidFill>
              <a:latin typeface="Times New Roman" pitchFamily="18" charset="0"/>
              <a:cs typeface="Times New Roman" pitchFamily="18" charset="0"/>
            </a:endParaRPr>
          </a:p>
        </p:txBody>
      </p:sp>
      <p:sp>
        <p:nvSpPr>
          <p:cNvPr id="3"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tabLst>
                <a:tab pos="393192" algn="r"/>
                <a:tab pos="640080" algn="l"/>
              </a:tabLst>
            </a:pPr>
            <a:r>
              <a:rPr lang="en-US" sz="1500" b="1" dirty="0" smtClean="0">
                <a:solidFill>
                  <a:schemeClr val="bg1"/>
                </a:solidFill>
                <a:latin typeface="Times New Roman" pitchFamily="18" charset="0"/>
                <a:cs typeface="Times New Roman" pitchFamily="18" charset="0"/>
              </a:rPr>
              <a:t>Revision Exam 1 Paper 1</a:t>
            </a:r>
          </a:p>
        </p:txBody>
      </p:sp>
    </p:spTree>
    <p:extLst>
      <p:ext uri="{BB962C8B-B14F-4D97-AF65-F5344CB8AC3E}">
        <p14:creationId xmlns:p14="http://schemas.microsoft.com/office/powerpoint/2010/main" xmlns="" val="1862447457"/>
      </p:ext>
    </p:extLst>
  </p:cSld>
  <p:clrMapOvr>
    <a:masterClrMapping/>
  </p:clrMapOvr>
  <p:transition spd="slow">
    <p:strips dir="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11">
                                            <p:txEl>
                                              <p:pRg st="0" end="0"/>
                                            </p:txEl>
                                          </p:spTgt>
                                        </p:tgtEl>
                                        <p:attrNameLst>
                                          <p:attrName>style.visibility</p:attrName>
                                        </p:attrNameLst>
                                      </p:cBhvr>
                                      <p:to>
                                        <p:strVal val="visible"/>
                                      </p:to>
                                    </p:set>
                                    <p:anim calcmode="lin" valueType="num">
                                      <p:cBhvr>
                                        <p:cTn id="7" dur="500" fill="hold"/>
                                        <p:tgtEl>
                                          <p:spTgt spid="11">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11">
                                            <p:txEl>
                                              <p:pRg st="0" end="0"/>
                                            </p:txEl>
                                          </p:spTgt>
                                        </p:tgtEl>
                                        <p:attrNameLst>
                                          <p:attrName>ppt_h</p:attrName>
                                        </p:attrNameLst>
                                      </p:cBhvr>
                                      <p:tavLst>
                                        <p:tav tm="0">
                                          <p:val>
                                            <p:fltVal val="0"/>
                                          </p:val>
                                        </p:tav>
                                        <p:tav tm="100000">
                                          <p:val>
                                            <p:strVal val="#ppt_h"/>
                                          </p:val>
                                        </p:tav>
                                      </p:tavLst>
                                    </p:anim>
                                  </p:childTnLst>
                                </p:cTn>
                              </p:par>
                              <p:par>
                                <p:cTn id="9" presetID="23" presetClass="entr" presetSubtype="16" fill="hold" grpId="0" nodeType="withEffect">
                                  <p:stCondLst>
                                    <p:cond delay="0"/>
                                  </p:stCondLst>
                                  <p:childTnLst>
                                    <p:set>
                                      <p:cBhvr>
                                        <p:cTn id="10" dur="1" fill="hold">
                                          <p:stCondLst>
                                            <p:cond delay="0"/>
                                          </p:stCondLst>
                                        </p:cTn>
                                        <p:tgtEl>
                                          <p:spTgt spid="11">
                                            <p:txEl>
                                              <p:pRg st="1" end="1"/>
                                            </p:txEl>
                                          </p:spTgt>
                                        </p:tgtEl>
                                        <p:attrNameLst>
                                          <p:attrName>style.visibility</p:attrName>
                                        </p:attrNameLst>
                                      </p:cBhvr>
                                      <p:to>
                                        <p:strVal val="visible"/>
                                      </p:to>
                                    </p:set>
                                    <p:anim calcmode="lin" valueType="num">
                                      <p:cBhvr>
                                        <p:cTn id="11" dur="500" fill="hold"/>
                                        <p:tgtEl>
                                          <p:spTgt spid="11">
                                            <p:txEl>
                                              <p:pRg st="1" end="1"/>
                                            </p:txEl>
                                          </p:spTgt>
                                        </p:tgtEl>
                                        <p:attrNameLst>
                                          <p:attrName>ppt_w</p:attrName>
                                        </p:attrNameLst>
                                      </p:cBhvr>
                                      <p:tavLst>
                                        <p:tav tm="0">
                                          <p:val>
                                            <p:fltVal val="0"/>
                                          </p:val>
                                        </p:tav>
                                        <p:tav tm="100000">
                                          <p:val>
                                            <p:strVal val="#ppt_w"/>
                                          </p:val>
                                        </p:tav>
                                      </p:tavLst>
                                    </p:anim>
                                    <p:anim calcmode="lin" valueType="num">
                                      <p:cBhvr>
                                        <p:cTn id="12" dur="500" fill="hold"/>
                                        <p:tgtEl>
                                          <p:spTgt spid="11">
                                            <p:txEl>
                                              <p:pRg st="1" end="1"/>
                                            </p:txEl>
                                          </p:spTgt>
                                        </p:tgtEl>
                                        <p:attrNameLst>
                                          <p:attrName>ppt_h</p:attrName>
                                        </p:attrNameLst>
                                      </p:cBhvr>
                                      <p:tavLst>
                                        <p:tav tm="0">
                                          <p:val>
                                            <p:fltVal val="0"/>
                                          </p:val>
                                        </p:tav>
                                        <p:tav tm="100000">
                                          <p:val>
                                            <p:strVal val="#ppt_h"/>
                                          </p:val>
                                        </p:tav>
                                      </p:tavLst>
                                    </p:anim>
                                  </p:childTnLst>
                                </p:cTn>
                              </p:par>
                              <p:par>
                                <p:cTn id="13" presetID="23" presetClass="entr" presetSubtype="16" fill="hold" grpId="0" nodeType="withEffect">
                                  <p:stCondLst>
                                    <p:cond delay="0"/>
                                  </p:stCondLst>
                                  <p:childTnLst>
                                    <p:set>
                                      <p:cBhvr>
                                        <p:cTn id="14" dur="1" fill="hold">
                                          <p:stCondLst>
                                            <p:cond delay="0"/>
                                          </p:stCondLst>
                                        </p:cTn>
                                        <p:tgtEl>
                                          <p:spTgt spid="11">
                                            <p:txEl>
                                              <p:pRg st="2" end="2"/>
                                            </p:txEl>
                                          </p:spTgt>
                                        </p:tgtEl>
                                        <p:attrNameLst>
                                          <p:attrName>style.visibility</p:attrName>
                                        </p:attrNameLst>
                                      </p:cBhvr>
                                      <p:to>
                                        <p:strVal val="visible"/>
                                      </p:to>
                                    </p:set>
                                    <p:anim calcmode="lin" valueType="num">
                                      <p:cBhvr>
                                        <p:cTn id="15" dur="500" fill="hold"/>
                                        <p:tgtEl>
                                          <p:spTgt spid="11">
                                            <p:txEl>
                                              <p:pRg st="2" end="2"/>
                                            </p:txEl>
                                          </p:spTgt>
                                        </p:tgtEl>
                                        <p:attrNameLst>
                                          <p:attrName>ppt_w</p:attrName>
                                        </p:attrNameLst>
                                      </p:cBhvr>
                                      <p:tavLst>
                                        <p:tav tm="0">
                                          <p:val>
                                            <p:fltVal val="0"/>
                                          </p:val>
                                        </p:tav>
                                        <p:tav tm="100000">
                                          <p:val>
                                            <p:strVal val="#ppt_w"/>
                                          </p:val>
                                        </p:tav>
                                      </p:tavLst>
                                    </p:anim>
                                    <p:anim calcmode="lin" valueType="num">
                                      <p:cBhvr>
                                        <p:cTn id="16" dur="500" fill="hold"/>
                                        <p:tgtEl>
                                          <p:spTgt spid="11">
                                            <p:txEl>
                                              <p:pRg st="2" end="2"/>
                                            </p:txEl>
                                          </p:spTgt>
                                        </p:tgtEl>
                                        <p:attrNameLst>
                                          <p:attrName>ppt_h</p:attrName>
                                        </p:attrNameLst>
                                      </p:cBhvr>
                                      <p:tavLst>
                                        <p:tav tm="0">
                                          <p:val>
                                            <p:fltVal val="0"/>
                                          </p:val>
                                        </p:tav>
                                        <p:tav tm="100000">
                                          <p:val>
                                            <p:strVal val="#ppt_h"/>
                                          </p:val>
                                        </p:tav>
                                      </p:tavLst>
                                    </p:anim>
                                  </p:childTnLst>
                                </p:cTn>
                              </p:par>
                              <p:par>
                                <p:cTn id="17" presetID="23" presetClass="entr" presetSubtype="16" fill="hold" grpId="0" nodeType="withEffect">
                                  <p:stCondLst>
                                    <p:cond delay="0"/>
                                  </p:stCondLst>
                                  <p:childTnLst>
                                    <p:set>
                                      <p:cBhvr>
                                        <p:cTn id="18" dur="1" fill="hold">
                                          <p:stCondLst>
                                            <p:cond delay="0"/>
                                          </p:stCondLst>
                                        </p:cTn>
                                        <p:tgtEl>
                                          <p:spTgt spid="11">
                                            <p:txEl>
                                              <p:pRg st="3" end="3"/>
                                            </p:txEl>
                                          </p:spTgt>
                                        </p:tgtEl>
                                        <p:attrNameLst>
                                          <p:attrName>style.visibility</p:attrName>
                                        </p:attrNameLst>
                                      </p:cBhvr>
                                      <p:to>
                                        <p:strVal val="visible"/>
                                      </p:to>
                                    </p:set>
                                    <p:anim calcmode="lin" valueType="num">
                                      <p:cBhvr>
                                        <p:cTn id="19" dur="500" fill="hold"/>
                                        <p:tgtEl>
                                          <p:spTgt spid="11">
                                            <p:txEl>
                                              <p:pRg st="3" end="3"/>
                                            </p:txEl>
                                          </p:spTgt>
                                        </p:tgtEl>
                                        <p:attrNameLst>
                                          <p:attrName>ppt_w</p:attrName>
                                        </p:attrNameLst>
                                      </p:cBhvr>
                                      <p:tavLst>
                                        <p:tav tm="0">
                                          <p:val>
                                            <p:fltVal val="0"/>
                                          </p:val>
                                        </p:tav>
                                        <p:tav tm="100000">
                                          <p:val>
                                            <p:strVal val="#ppt_w"/>
                                          </p:val>
                                        </p:tav>
                                      </p:tavLst>
                                    </p:anim>
                                    <p:anim calcmode="lin" valueType="num">
                                      <p:cBhvr>
                                        <p:cTn id="20" dur="500" fill="hold"/>
                                        <p:tgtEl>
                                          <p:spTgt spid="11">
                                            <p:txEl>
                                              <p:pRg st="3" end="3"/>
                                            </p:txEl>
                                          </p:spTgt>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build="p"/>
    </p:bldLst>
  </p:timing>
</p:sld>
</file>

<file path=ppt/slides/slide8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Box 4"/>
          <p:cNvSpPr txBox="1"/>
          <p:nvPr/>
        </p:nvSpPr>
        <p:spPr>
          <a:xfrm>
            <a:off x="635358" y="3570238"/>
            <a:ext cx="7822842" cy="800219"/>
          </a:xfrm>
          <a:prstGeom prst="rect">
            <a:avLst/>
          </a:prstGeom>
          <a:noFill/>
        </p:spPr>
        <p:txBody>
          <a:bodyPr wrap="square" rtlCol="0">
            <a:spAutoFit/>
          </a:bodyPr>
          <a:lstStyle/>
          <a:p>
            <a:r>
              <a:rPr lang="en-US" sz="2300" b="1" dirty="0" smtClean="0">
                <a:solidFill>
                  <a:prstClr val="black"/>
                </a:solidFill>
                <a:latin typeface="Times New Roman" pitchFamily="18" charset="0"/>
                <a:cs typeface="Times New Roman" pitchFamily="18" charset="0"/>
              </a:rPr>
              <a:t>10.   </a:t>
            </a:r>
            <a:r>
              <a:rPr lang="en-US" sz="2300" dirty="0" smtClean="0">
                <a:solidFill>
                  <a:prstClr val="black"/>
                </a:solidFill>
                <a:latin typeface="Times New Roman" pitchFamily="18" charset="0"/>
                <a:cs typeface="Times New Roman" pitchFamily="18" charset="0"/>
              </a:rPr>
              <a:t>(e)  </a:t>
            </a:r>
            <a:r>
              <a:rPr lang="en-US" sz="2300" dirty="0" smtClean="0">
                <a:latin typeface="Times New Roman" pitchFamily="18" charset="0"/>
              </a:rPr>
              <a:t>The number of students who are fourteen</a:t>
            </a:r>
            <a:br>
              <a:rPr lang="en-US" sz="2300" dirty="0" smtClean="0">
                <a:latin typeface="Times New Roman" pitchFamily="18" charset="0"/>
              </a:rPr>
            </a:br>
            <a:r>
              <a:rPr lang="en-US" sz="2300" dirty="0" smtClean="0">
                <a:latin typeface="Times New Roman" pitchFamily="18" charset="0"/>
              </a:rPr>
              <a:t>               years old or younger = 6 + 12 + 10 + 28</a:t>
            </a:r>
            <a:endParaRPr lang="en-US" sz="2300" dirty="0" smtClean="0">
              <a:solidFill>
                <a:srgbClr val="FF0000"/>
              </a:solidFill>
              <a:latin typeface="Times New Roman" pitchFamily="18" charset="0"/>
            </a:endParaRPr>
          </a:p>
        </p:txBody>
      </p:sp>
      <p:sp>
        <p:nvSpPr>
          <p:cNvPr id="4" name="Rectangle 3"/>
          <p:cNvSpPr/>
          <p:nvPr/>
        </p:nvSpPr>
        <p:spPr>
          <a:xfrm>
            <a:off x="1828800" y="4506724"/>
            <a:ext cx="4469237" cy="446276"/>
          </a:xfrm>
          <a:prstGeom prst="rect">
            <a:avLst/>
          </a:prstGeom>
        </p:spPr>
        <p:txBody>
          <a:bodyPr wrap="none">
            <a:spAutoFit/>
          </a:bodyPr>
          <a:lstStyle/>
          <a:p>
            <a:r>
              <a:rPr lang="en-US" sz="2300" dirty="0" smtClean="0">
                <a:latin typeface="Times New Roman" pitchFamily="18" charset="0"/>
                <a:sym typeface="Symbol"/>
              </a:rPr>
              <a:t>   </a:t>
            </a:r>
            <a:r>
              <a:rPr lang="en-US" sz="2300" i="1" dirty="0" smtClean="0">
                <a:latin typeface="Times New Roman" pitchFamily="18" charset="0"/>
              </a:rPr>
              <a:t>P</a:t>
            </a:r>
            <a:r>
              <a:rPr lang="en-US" sz="2300" dirty="0" smtClean="0">
                <a:latin typeface="Times New Roman" pitchFamily="18" charset="0"/>
              </a:rPr>
              <a:t> (student’s age ≤ 14 years old)</a:t>
            </a:r>
            <a:endParaRPr lang="en-US" sz="2300" dirty="0">
              <a:latin typeface="Times New Roman" pitchFamily="18" charset="0"/>
            </a:endParaRPr>
          </a:p>
        </p:txBody>
      </p:sp>
      <p:sp>
        <p:nvSpPr>
          <p:cNvPr id="6" name="TextBox 5"/>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4 Paper 2</a:t>
            </a:r>
          </a:p>
        </p:txBody>
      </p:sp>
      <p:pic>
        <p:nvPicPr>
          <p:cNvPr id="2539522" name="Picture 2" descr="Z:\CARRIBEAN\MATHEMATICS_VOL-1_PPT_DESIGN\Incoming\Volume_01\Equations\Revision_Exam_4_Paper_2\Eqn065.wmf"/>
          <p:cNvPicPr>
            <a:picLocks noChangeAspect="1" noChangeArrowheads="1"/>
          </p:cNvPicPr>
          <p:nvPr/>
        </p:nvPicPr>
        <p:blipFill>
          <a:blip r:embed="rId2" cstate="print"/>
          <a:srcRect/>
          <a:stretch>
            <a:fillRect/>
          </a:stretch>
        </p:blipFill>
        <p:spPr bwMode="auto">
          <a:xfrm>
            <a:off x="4745420" y="5069270"/>
            <a:ext cx="609600" cy="1485900"/>
          </a:xfrm>
          <a:prstGeom prst="rect">
            <a:avLst/>
          </a:prstGeom>
          <a:noFill/>
        </p:spPr>
      </p:pic>
    </p:spTree>
    <p:extLst>
      <p:ext uri="{BB962C8B-B14F-4D97-AF65-F5344CB8AC3E}">
        <p14:creationId xmlns:p14="http://schemas.microsoft.com/office/powerpoint/2010/main" xmlns="" val="2823155559"/>
      </p:ext>
    </p:extLst>
  </p:cSld>
  <p:clrMapOvr>
    <a:masterClrMapping/>
  </p:clrMapOvr>
  <p:transition spd="slow">
    <p:strips dir="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p:cTn id="7" dur="500" fill="hold"/>
                                        <p:tgtEl>
                                          <p:spTgt spid="5"/>
                                        </p:tgtEl>
                                        <p:attrNameLst>
                                          <p:attrName>ppt_w</p:attrName>
                                        </p:attrNameLst>
                                      </p:cBhvr>
                                      <p:tavLst>
                                        <p:tav tm="0">
                                          <p:val>
                                            <p:fltVal val="0"/>
                                          </p:val>
                                        </p:tav>
                                        <p:tav tm="100000">
                                          <p:val>
                                            <p:strVal val="#ppt_w"/>
                                          </p:val>
                                        </p:tav>
                                      </p:tavLst>
                                    </p:anim>
                                    <p:anim calcmode="lin" valueType="num">
                                      <p:cBhvr>
                                        <p:cTn id="8" dur="500" fill="hold"/>
                                        <p:tgtEl>
                                          <p:spTgt spid="5"/>
                                        </p:tgtEl>
                                        <p:attrNameLst>
                                          <p:attrName>ppt_h</p:attrName>
                                        </p:attrNameLst>
                                      </p:cBhvr>
                                      <p:tavLst>
                                        <p:tav tm="0">
                                          <p:val>
                                            <p:fltVal val="0"/>
                                          </p:val>
                                        </p:tav>
                                        <p:tav tm="100000">
                                          <p:val>
                                            <p:strVal val="#ppt_h"/>
                                          </p:val>
                                        </p:tav>
                                      </p:tavLst>
                                    </p:anim>
                                    <p:animEffect transition="in" filter="fade">
                                      <p:cBhvr>
                                        <p:cTn id="9" dur="500"/>
                                        <p:tgtEl>
                                          <p:spTgt spid="5"/>
                                        </p:tgtEl>
                                      </p:cBhvr>
                                    </p:animEffect>
                                  </p:childTnLst>
                                </p:cTn>
                              </p:par>
                              <p:par>
                                <p:cTn id="10" presetID="53" presetClass="entr" presetSubtype="0" fill="hold" grpId="0" nodeType="withEffect">
                                  <p:stCondLst>
                                    <p:cond delay="0"/>
                                  </p:stCondLst>
                                  <p:childTnLst>
                                    <p:set>
                                      <p:cBhvr>
                                        <p:cTn id="11" dur="1" fill="hold">
                                          <p:stCondLst>
                                            <p:cond delay="0"/>
                                          </p:stCondLst>
                                        </p:cTn>
                                        <p:tgtEl>
                                          <p:spTgt spid="4"/>
                                        </p:tgtEl>
                                        <p:attrNameLst>
                                          <p:attrName>style.visibility</p:attrName>
                                        </p:attrNameLst>
                                      </p:cBhvr>
                                      <p:to>
                                        <p:strVal val="visible"/>
                                      </p:to>
                                    </p:set>
                                    <p:anim calcmode="lin" valueType="num">
                                      <p:cBhvr>
                                        <p:cTn id="12" dur="500" fill="hold"/>
                                        <p:tgtEl>
                                          <p:spTgt spid="4"/>
                                        </p:tgtEl>
                                        <p:attrNameLst>
                                          <p:attrName>ppt_w</p:attrName>
                                        </p:attrNameLst>
                                      </p:cBhvr>
                                      <p:tavLst>
                                        <p:tav tm="0">
                                          <p:val>
                                            <p:fltVal val="0"/>
                                          </p:val>
                                        </p:tav>
                                        <p:tav tm="100000">
                                          <p:val>
                                            <p:strVal val="#ppt_w"/>
                                          </p:val>
                                        </p:tav>
                                      </p:tavLst>
                                    </p:anim>
                                    <p:anim calcmode="lin" valueType="num">
                                      <p:cBhvr>
                                        <p:cTn id="13" dur="500" fill="hold"/>
                                        <p:tgtEl>
                                          <p:spTgt spid="4"/>
                                        </p:tgtEl>
                                        <p:attrNameLst>
                                          <p:attrName>ppt_h</p:attrName>
                                        </p:attrNameLst>
                                      </p:cBhvr>
                                      <p:tavLst>
                                        <p:tav tm="0">
                                          <p:val>
                                            <p:fltVal val="0"/>
                                          </p:val>
                                        </p:tav>
                                        <p:tav tm="100000">
                                          <p:val>
                                            <p:strVal val="#ppt_h"/>
                                          </p:val>
                                        </p:tav>
                                      </p:tavLst>
                                    </p:anim>
                                    <p:animEffect transition="in" filter="fade">
                                      <p:cBhvr>
                                        <p:cTn id="14" dur="500"/>
                                        <p:tgtEl>
                                          <p:spTgt spid="4"/>
                                        </p:tgtEl>
                                      </p:cBhvr>
                                    </p:animEffect>
                                  </p:childTnLst>
                                </p:cTn>
                              </p:par>
                              <p:par>
                                <p:cTn id="15" presetID="53" presetClass="entr" presetSubtype="0" fill="hold" nodeType="withEffect">
                                  <p:stCondLst>
                                    <p:cond delay="0"/>
                                  </p:stCondLst>
                                  <p:childTnLst>
                                    <p:set>
                                      <p:cBhvr>
                                        <p:cTn id="16" dur="1" fill="hold">
                                          <p:stCondLst>
                                            <p:cond delay="0"/>
                                          </p:stCondLst>
                                        </p:cTn>
                                        <p:tgtEl>
                                          <p:spTgt spid="2539522"/>
                                        </p:tgtEl>
                                        <p:attrNameLst>
                                          <p:attrName>style.visibility</p:attrName>
                                        </p:attrNameLst>
                                      </p:cBhvr>
                                      <p:to>
                                        <p:strVal val="visible"/>
                                      </p:to>
                                    </p:set>
                                    <p:anim calcmode="lin" valueType="num">
                                      <p:cBhvr>
                                        <p:cTn id="17" dur="500" fill="hold"/>
                                        <p:tgtEl>
                                          <p:spTgt spid="2539522"/>
                                        </p:tgtEl>
                                        <p:attrNameLst>
                                          <p:attrName>ppt_w</p:attrName>
                                        </p:attrNameLst>
                                      </p:cBhvr>
                                      <p:tavLst>
                                        <p:tav tm="0">
                                          <p:val>
                                            <p:fltVal val="0"/>
                                          </p:val>
                                        </p:tav>
                                        <p:tav tm="100000">
                                          <p:val>
                                            <p:strVal val="#ppt_w"/>
                                          </p:val>
                                        </p:tav>
                                      </p:tavLst>
                                    </p:anim>
                                    <p:anim calcmode="lin" valueType="num">
                                      <p:cBhvr>
                                        <p:cTn id="18" dur="500" fill="hold"/>
                                        <p:tgtEl>
                                          <p:spTgt spid="2539522"/>
                                        </p:tgtEl>
                                        <p:attrNameLst>
                                          <p:attrName>ppt_h</p:attrName>
                                        </p:attrNameLst>
                                      </p:cBhvr>
                                      <p:tavLst>
                                        <p:tav tm="0">
                                          <p:val>
                                            <p:fltVal val="0"/>
                                          </p:val>
                                        </p:tav>
                                        <p:tav tm="100000">
                                          <p:val>
                                            <p:strVal val="#ppt_h"/>
                                          </p:val>
                                        </p:tav>
                                      </p:tavLst>
                                    </p:anim>
                                    <p:animEffect transition="in" filter="fade">
                                      <p:cBhvr>
                                        <p:cTn id="19" dur="500"/>
                                        <p:tgtEl>
                                          <p:spTgt spid="25395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4" grpId="0"/>
    </p:bldLst>
  </p:timing>
</p:sld>
</file>

<file path=ppt/slides/slide8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9"/>
          <p:cNvSpPr>
            <a:spLocks noGrp="1"/>
          </p:cNvSpPr>
          <p:nvPr>
            <p:ph type="ctrTitle"/>
          </p:nvPr>
        </p:nvSpPr>
        <p:spPr>
          <a:xfrm>
            <a:off x="685800" y="1981200"/>
            <a:ext cx="7772400" cy="2554545"/>
          </a:xfrm>
        </p:spPr>
        <p:txBody>
          <a:bodyPr wrap="square" anchor="ctr">
            <a:spAutoFit/>
          </a:bodyPr>
          <a:lstStyle/>
          <a:p>
            <a:r>
              <a:rPr lang="en-US" sz="3200" b="1" dirty="0" smtClean="0">
                <a:solidFill>
                  <a:schemeClr val="tx1">
                    <a:lumMod val="95000"/>
                    <a:lumOff val="5000"/>
                  </a:schemeClr>
                </a:solidFill>
                <a:latin typeface="Times New Roman" pitchFamily="18" charset="0"/>
                <a:cs typeface="Times New Roman" pitchFamily="18" charset="0"/>
              </a:rPr>
              <a:t>REVISION EXAMINATION 5</a:t>
            </a:r>
            <a:br>
              <a:rPr lang="en-US" sz="3200" b="1" dirty="0" smtClean="0">
                <a:solidFill>
                  <a:schemeClr val="tx1">
                    <a:lumMod val="95000"/>
                    <a:lumOff val="5000"/>
                  </a:schemeClr>
                </a:solidFill>
                <a:latin typeface="Times New Roman" pitchFamily="18" charset="0"/>
                <a:cs typeface="Times New Roman" pitchFamily="18" charset="0"/>
              </a:rPr>
            </a:br>
            <a:r>
              <a:rPr lang="en-US" sz="3200" b="1" dirty="0" smtClean="0">
                <a:solidFill>
                  <a:schemeClr val="tx1">
                    <a:lumMod val="95000"/>
                    <a:lumOff val="5000"/>
                  </a:schemeClr>
                </a:solidFill>
                <a:latin typeface="Times New Roman" pitchFamily="18" charset="0"/>
                <a:cs typeface="Times New Roman" pitchFamily="18" charset="0"/>
              </a:rPr>
              <a:t>MATHEMATICS</a:t>
            </a:r>
            <a:br>
              <a:rPr lang="en-US" sz="3200" b="1" dirty="0" smtClean="0">
                <a:solidFill>
                  <a:schemeClr val="tx1">
                    <a:lumMod val="95000"/>
                    <a:lumOff val="5000"/>
                  </a:schemeClr>
                </a:solidFill>
                <a:latin typeface="Times New Roman" pitchFamily="18" charset="0"/>
                <a:cs typeface="Times New Roman" pitchFamily="18" charset="0"/>
              </a:rPr>
            </a:br>
            <a:r>
              <a:rPr lang="en-US" sz="3200" b="1" dirty="0" smtClean="0">
                <a:solidFill>
                  <a:schemeClr val="tx1">
                    <a:lumMod val="95000"/>
                    <a:lumOff val="5000"/>
                  </a:schemeClr>
                </a:solidFill>
                <a:latin typeface="Times New Roman" pitchFamily="18" charset="0"/>
                <a:cs typeface="Times New Roman" pitchFamily="18" charset="0"/>
              </a:rPr>
              <a:t>Paper 1</a:t>
            </a:r>
            <a:br>
              <a:rPr lang="en-US" sz="3200" b="1" dirty="0" smtClean="0">
                <a:solidFill>
                  <a:schemeClr val="tx1">
                    <a:lumMod val="95000"/>
                    <a:lumOff val="5000"/>
                  </a:schemeClr>
                </a:solidFill>
                <a:latin typeface="Times New Roman" pitchFamily="18" charset="0"/>
                <a:cs typeface="Times New Roman" pitchFamily="18" charset="0"/>
              </a:rPr>
            </a:br>
            <a:r>
              <a:rPr lang="en-US" sz="3200" b="1" dirty="0" smtClean="0">
                <a:solidFill>
                  <a:schemeClr val="tx1">
                    <a:lumMod val="95000"/>
                    <a:lumOff val="5000"/>
                  </a:schemeClr>
                </a:solidFill>
                <a:latin typeface="Times New Roman" pitchFamily="18" charset="0"/>
                <a:cs typeface="Times New Roman" pitchFamily="18" charset="0"/>
              </a:rPr>
              <a:t>90 minutes</a:t>
            </a:r>
            <a:br>
              <a:rPr lang="en-US" sz="3200" b="1" dirty="0" smtClean="0">
                <a:solidFill>
                  <a:schemeClr val="tx1">
                    <a:lumMod val="95000"/>
                    <a:lumOff val="5000"/>
                  </a:schemeClr>
                </a:solidFill>
                <a:latin typeface="Times New Roman" pitchFamily="18" charset="0"/>
                <a:cs typeface="Times New Roman" pitchFamily="18" charset="0"/>
              </a:rPr>
            </a:br>
            <a:r>
              <a:rPr lang="en-US" sz="3200" b="1" dirty="0" smtClean="0">
                <a:solidFill>
                  <a:schemeClr val="tx1">
                    <a:lumMod val="95000"/>
                    <a:lumOff val="5000"/>
                  </a:schemeClr>
                </a:solidFill>
                <a:latin typeface="Times New Roman" pitchFamily="18" charset="0"/>
                <a:cs typeface="Times New Roman" pitchFamily="18" charset="0"/>
              </a:rPr>
              <a:t>Answer ALL the questions</a:t>
            </a:r>
            <a:endParaRPr lang="en-US" sz="3200" b="1" dirty="0">
              <a:solidFill>
                <a:schemeClr val="tx1">
                  <a:lumMod val="95000"/>
                  <a:lumOff val="5000"/>
                </a:schemeClr>
              </a:solidFill>
              <a:latin typeface="Times New Roman" pitchFamily="18" charset="0"/>
              <a:cs typeface="Times New Roman" pitchFamily="18" charset="0"/>
            </a:endParaRPr>
          </a:p>
        </p:txBody>
      </p:sp>
      <p:sp>
        <p:nvSpPr>
          <p:cNvPr id="4" name="Action Button: Home 3">
            <a:hlinkClick r:id="" action="ppaction://hlinkshowjump?jump=firstslide" highlightClick="1"/>
          </p:cNvPr>
          <p:cNvSpPr/>
          <p:nvPr/>
        </p:nvSpPr>
        <p:spPr>
          <a:xfrm>
            <a:off x="0" y="6248400"/>
            <a:ext cx="971552" cy="609600"/>
          </a:xfrm>
          <a:prstGeom prst="actionButtonHome">
            <a:avLst/>
          </a:prstGeom>
        </p:spPr>
        <p:style>
          <a:lnRef idx="2">
            <a:schemeClr val="dk1"/>
          </a:lnRef>
          <a:fillRef idx="1">
            <a:schemeClr val="lt1"/>
          </a:fillRef>
          <a:effectRef idx="0">
            <a:schemeClr val="dk1"/>
          </a:effectRef>
          <a:fontRef idx="minor">
            <a:schemeClr val="dk1"/>
          </a:fontRef>
        </p:style>
        <p:txBody>
          <a:bodyPr rtlCol="0" anchor="ctr"/>
          <a:lstStyle/>
          <a:p>
            <a:pPr algn="ctr"/>
            <a:endParaRPr lang="en-US"/>
          </a:p>
        </p:txBody>
      </p:sp>
      <p:sp>
        <p:nvSpPr>
          <p:cNvPr id="6" name="Notched Right Arrow 5">
            <a:hlinkClick r:id="rId2" action="ppaction://hlinksldjump"/>
          </p:cNvPr>
          <p:cNvSpPr/>
          <p:nvPr/>
        </p:nvSpPr>
        <p:spPr>
          <a:xfrm>
            <a:off x="7235370" y="6150426"/>
            <a:ext cx="1782315" cy="685800"/>
          </a:xfrm>
          <a:prstGeom prst="notchedRightArrow">
            <a:avLst/>
          </a:prstGeom>
          <a:blipFill>
            <a:blip r:embed="rId3" cstate="print">
              <a:extLst>
                <a:ext uri="{BEBA8EAE-BF5A-486C-A8C5-ECC9F3942E4B}">
                  <a14:imgProps xmlns:a14="http://schemas.microsoft.com/office/drawing/2010/main" xmlns="">
                    <a14:imgLayer r:embed="rId4">
                      <a14:imgEffect>
                        <a14:brightnessContrast bright="-20000" contrast="-20000"/>
                      </a14:imgEffect>
                    </a14:imgLayer>
                  </a14:imgProps>
                </a:ex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NEXT</a:t>
            </a:r>
            <a:endParaRPr lang="en-US" sz="2000" b="1" dirty="0">
              <a:latin typeface="Times New Roman" pitchFamily="18" charset="0"/>
              <a:cs typeface="Times New Roman" pitchFamily="18" charset="0"/>
            </a:endParaRPr>
          </a:p>
        </p:txBody>
      </p:sp>
    </p:spTree>
    <p:extLst>
      <p:ext uri="{BB962C8B-B14F-4D97-AF65-F5344CB8AC3E}">
        <p14:creationId xmlns:p14="http://schemas.microsoft.com/office/powerpoint/2010/main" xmlns="" val="4130750871"/>
      </p:ext>
    </p:extLst>
  </p:cSld>
  <p:clrMapOvr>
    <a:masterClrMapping/>
  </p:clrMapOvr>
  <p:transition spd="slow">
    <p:strips dir="ru"/>
  </p:transition>
  <p:timing>
    <p:tnLst>
      <p:par>
        <p:cTn id="1" dur="indefinite" restart="never" nodeType="tmRoot"/>
      </p:par>
    </p:tnLst>
  </p:timing>
</p:sld>
</file>

<file path=ppt/slides/slide8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Content Placeholder 10"/>
          <p:cNvSpPr>
            <a:spLocks noGrp="1"/>
          </p:cNvSpPr>
          <p:nvPr>
            <p:ph sz="quarter" idx="13"/>
          </p:nvPr>
        </p:nvSpPr>
        <p:spPr>
          <a:xfrm>
            <a:off x="685800" y="2743200"/>
            <a:ext cx="6416040" cy="676339"/>
          </a:xfrm>
        </p:spPr>
        <p:txBody>
          <a:bodyPr wrap="square">
            <a:spAutoFit/>
          </a:bodyPr>
          <a:lstStyle/>
          <a:p>
            <a:pPr marL="457200" indent="-457200" algn="just">
              <a:lnSpc>
                <a:spcPct val="165000"/>
              </a:lnSpc>
              <a:spcBef>
                <a:spcPct val="0"/>
              </a:spcBef>
              <a:buFontTx/>
              <a:buNone/>
              <a:tabLst>
                <a:tab pos="800100" algn="l"/>
                <a:tab pos="3776663" algn="l"/>
              </a:tabLst>
            </a:pPr>
            <a:r>
              <a:rPr lang="en-US" sz="2300" b="1" dirty="0" smtClean="0">
                <a:solidFill>
                  <a:schemeClr val="tx1"/>
                </a:solidFill>
                <a:latin typeface="Times New Roman" pitchFamily="18" charset="0"/>
                <a:cs typeface="Times New Roman" pitchFamily="18" charset="0"/>
              </a:rPr>
              <a:t>1.</a:t>
            </a:r>
            <a:r>
              <a:rPr lang="en-US" sz="2300" dirty="0" smtClean="0">
                <a:solidFill>
                  <a:schemeClr val="tx1"/>
                </a:solidFill>
                <a:latin typeface="Times New Roman" pitchFamily="18" charset="0"/>
                <a:cs typeface="Times New Roman" pitchFamily="18" charset="0"/>
              </a:rPr>
              <a:t>	</a:t>
            </a:r>
          </a:p>
        </p:txBody>
      </p:sp>
      <p:sp>
        <p:nvSpPr>
          <p:cNvPr id="8" name="Notched Right Arrow 7"/>
          <p:cNvSpPr/>
          <p:nvPr/>
        </p:nvSpPr>
        <p:spPr>
          <a:xfrm>
            <a:off x="7162800" y="6019800"/>
            <a:ext cx="1782315" cy="685800"/>
          </a:xfrm>
          <a:prstGeom prst="notchedRightArrow">
            <a:avLst/>
          </a:prstGeom>
          <a:blipFill>
            <a:blip r:embed="rId2" cstate="print">
              <a:extLst>
                <a:ext uri="{BEBA8EAE-BF5A-486C-A8C5-ECC9F3942E4B}">
                  <a14:imgProps xmlns:a14="http://schemas.microsoft.com/office/drawing/2010/main" xmlns="">
                    <a14:imgLayer r:embed="rId3">
                      <a14:imgEffect>
                        <a14:brightnessContrast bright="-20000" contrast="-20000"/>
                      </a14:imgEffect>
                    </a14:imgLayer>
                  </a14:imgProps>
                </a:ex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ANSWER</a:t>
            </a:r>
            <a:endParaRPr lang="en-US" sz="2000" b="1" dirty="0">
              <a:latin typeface="Times New Roman" pitchFamily="18" charset="0"/>
              <a:cs typeface="Times New Roman" pitchFamily="18" charset="0"/>
            </a:endParaRPr>
          </a:p>
        </p:txBody>
      </p:sp>
      <p:sp>
        <p:nvSpPr>
          <p:cNvPr id="6" name="Content Placeholder 10"/>
          <p:cNvSpPr>
            <a:spLocks noGrp="1"/>
          </p:cNvSpPr>
          <p:nvPr>
            <p:ph sz="quarter" idx="13"/>
          </p:nvPr>
        </p:nvSpPr>
        <p:spPr>
          <a:xfrm>
            <a:off x="3627120" y="3688080"/>
            <a:ext cx="1264920" cy="676339"/>
          </a:xfrm>
        </p:spPr>
        <p:txBody>
          <a:bodyPr wrap="square">
            <a:spAutoFit/>
          </a:bodyPr>
          <a:lstStyle/>
          <a:p>
            <a:pPr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(C)</a:t>
            </a:r>
          </a:p>
        </p:txBody>
      </p:sp>
      <p:sp>
        <p:nvSpPr>
          <p:cNvPr id="7" name="Content Placeholder 10"/>
          <p:cNvSpPr>
            <a:spLocks noGrp="1"/>
          </p:cNvSpPr>
          <p:nvPr>
            <p:ph sz="quarter" idx="13"/>
          </p:nvPr>
        </p:nvSpPr>
        <p:spPr>
          <a:xfrm>
            <a:off x="1127760" y="3688080"/>
            <a:ext cx="1264920" cy="676339"/>
          </a:xfrm>
        </p:spPr>
        <p:txBody>
          <a:bodyPr wrap="square">
            <a:spAutoFit/>
          </a:bodyPr>
          <a:lstStyle/>
          <a:p>
            <a:pPr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(A)</a:t>
            </a:r>
          </a:p>
        </p:txBody>
      </p:sp>
      <p:sp>
        <p:nvSpPr>
          <p:cNvPr id="9" name="Content Placeholder 10"/>
          <p:cNvSpPr>
            <a:spLocks noGrp="1"/>
          </p:cNvSpPr>
          <p:nvPr>
            <p:ph sz="quarter" idx="13"/>
          </p:nvPr>
        </p:nvSpPr>
        <p:spPr>
          <a:xfrm>
            <a:off x="4876800" y="3672840"/>
            <a:ext cx="1264920" cy="676339"/>
          </a:xfrm>
        </p:spPr>
        <p:txBody>
          <a:bodyPr wrap="square">
            <a:spAutoFit/>
          </a:bodyPr>
          <a:lstStyle/>
          <a:p>
            <a:pPr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(D)</a:t>
            </a:r>
          </a:p>
        </p:txBody>
      </p:sp>
      <p:sp>
        <p:nvSpPr>
          <p:cNvPr id="10" name="Content Placeholder 10"/>
          <p:cNvSpPr>
            <a:spLocks noGrp="1"/>
          </p:cNvSpPr>
          <p:nvPr>
            <p:ph sz="quarter" idx="13"/>
          </p:nvPr>
        </p:nvSpPr>
        <p:spPr>
          <a:xfrm>
            <a:off x="2499360" y="3682981"/>
            <a:ext cx="1264920" cy="676339"/>
          </a:xfrm>
        </p:spPr>
        <p:txBody>
          <a:bodyPr wrap="square">
            <a:spAutoFit/>
          </a:bodyPr>
          <a:lstStyle/>
          <a:p>
            <a:pPr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(B)</a:t>
            </a:r>
          </a:p>
        </p:txBody>
      </p:sp>
      <p:pic>
        <p:nvPicPr>
          <p:cNvPr id="5121" name="Picture 1" descr="D:\Deepak\Powerpoint\20110224\Art\New.wmf"/>
          <p:cNvPicPr>
            <a:picLocks noChangeAspect="1" noChangeArrowheads="1"/>
          </p:cNvPicPr>
          <p:nvPr/>
        </p:nvPicPr>
        <p:blipFill>
          <a:blip r:embed="rId4" cstate="print"/>
          <a:srcRect/>
          <a:stretch>
            <a:fillRect/>
          </a:stretch>
        </p:blipFill>
        <p:spPr bwMode="auto">
          <a:xfrm>
            <a:off x="1248768" y="2823764"/>
            <a:ext cx="901700" cy="698500"/>
          </a:xfrm>
          <a:prstGeom prst="rect">
            <a:avLst/>
          </a:prstGeom>
          <a:noFill/>
        </p:spPr>
      </p:pic>
      <p:pic>
        <p:nvPicPr>
          <p:cNvPr id="5122" name="Picture 2" descr="D:\Deepak\Powerpoint\20110224\Art\New.wmf"/>
          <p:cNvPicPr>
            <a:picLocks noChangeAspect="1" noChangeArrowheads="1"/>
          </p:cNvPicPr>
          <p:nvPr/>
        </p:nvPicPr>
        <p:blipFill>
          <a:blip r:embed="rId5" cstate="print"/>
          <a:srcRect/>
          <a:stretch>
            <a:fillRect/>
          </a:stretch>
        </p:blipFill>
        <p:spPr bwMode="auto">
          <a:xfrm>
            <a:off x="1798320" y="3705860"/>
            <a:ext cx="228600" cy="698500"/>
          </a:xfrm>
          <a:prstGeom prst="rect">
            <a:avLst/>
          </a:prstGeom>
          <a:noFill/>
        </p:spPr>
      </p:pic>
      <p:pic>
        <p:nvPicPr>
          <p:cNvPr id="5123" name="Picture 3" descr="D:\Deepak\Powerpoint\20110224\Art\New.wmf"/>
          <p:cNvPicPr>
            <a:picLocks noChangeAspect="1" noChangeArrowheads="1"/>
          </p:cNvPicPr>
          <p:nvPr/>
        </p:nvPicPr>
        <p:blipFill>
          <a:blip r:embed="rId6" cstate="print"/>
          <a:srcRect/>
          <a:stretch>
            <a:fillRect/>
          </a:stretch>
        </p:blipFill>
        <p:spPr bwMode="auto">
          <a:xfrm>
            <a:off x="3139440" y="3718560"/>
            <a:ext cx="228600" cy="685800"/>
          </a:xfrm>
          <a:prstGeom prst="rect">
            <a:avLst/>
          </a:prstGeom>
          <a:noFill/>
        </p:spPr>
      </p:pic>
      <p:pic>
        <p:nvPicPr>
          <p:cNvPr id="5124" name="Picture 4" descr="D:\Deepak\Powerpoint\20110224\Art\New.wmf"/>
          <p:cNvPicPr>
            <a:picLocks noChangeAspect="1" noChangeArrowheads="1"/>
          </p:cNvPicPr>
          <p:nvPr/>
        </p:nvPicPr>
        <p:blipFill>
          <a:blip r:embed="rId7" cstate="print"/>
          <a:srcRect/>
          <a:stretch>
            <a:fillRect/>
          </a:stretch>
        </p:blipFill>
        <p:spPr bwMode="auto">
          <a:xfrm>
            <a:off x="4282440" y="3721100"/>
            <a:ext cx="215900" cy="698500"/>
          </a:xfrm>
          <a:prstGeom prst="rect">
            <a:avLst/>
          </a:prstGeom>
          <a:noFill/>
        </p:spPr>
      </p:pic>
      <p:pic>
        <p:nvPicPr>
          <p:cNvPr id="5125" name="Picture 5" descr="D:\Deepak\Powerpoint\20110224\Art\New.wmf"/>
          <p:cNvPicPr>
            <a:picLocks noChangeAspect="1" noChangeArrowheads="1"/>
          </p:cNvPicPr>
          <p:nvPr/>
        </p:nvPicPr>
        <p:blipFill>
          <a:blip r:embed="rId8" cstate="print"/>
          <a:srcRect/>
          <a:stretch>
            <a:fillRect/>
          </a:stretch>
        </p:blipFill>
        <p:spPr bwMode="auto">
          <a:xfrm>
            <a:off x="5499100" y="3721100"/>
            <a:ext cx="215900" cy="698500"/>
          </a:xfrm>
          <a:prstGeom prst="rect">
            <a:avLst/>
          </a:prstGeom>
          <a:noFill/>
        </p:spPr>
      </p:pic>
      <p:sp>
        <p:nvSpPr>
          <p:cNvPr id="13" name="TextBox 12"/>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5 Paper 1</a:t>
            </a:r>
          </a:p>
        </p:txBody>
      </p:sp>
    </p:spTree>
    <p:extLst>
      <p:ext uri="{BB962C8B-B14F-4D97-AF65-F5344CB8AC3E}">
        <p14:creationId xmlns:p14="http://schemas.microsoft.com/office/powerpoint/2010/main" xmlns="" val="714513420"/>
      </p:ext>
    </p:extLst>
  </p:cSld>
  <p:clrMapOvr>
    <a:masterClrMapping/>
  </p:clrMapOvr>
  <p:transition spd="slow">
    <p:strips dir="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11">
                                            <p:txEl>
                                              <p:pRg st="0" end="0"/>
                                            </p:txEl>
                                          </p:spTgt>
                                        </p:tgtEl>
                                        <p:attrNameLst>
                                          <p:attrName>style.visibility</p:attrName>
                                        </p:attrNameLst>
                                      </p:cBhvr>
                                      <p:to>
                                        <p:strVal val="visible"/>
                                      </p:to>
                                    </p:set>
                                    <p:anim calcmode="lin" valueType="num">
                                      <p:cBhvr>
                                        <p:cTn id="7" dur="500" fill="hold"/>
                                        <p:tgtEl>
                                          <p:spTgt spid="11">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11">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11">
                                            <p:txEl>
                                              <p:pRg st="0" end="0"/>
                                            </p:txEl>
                                          </p:spTgt>
                                        </p:tgtEl>
                                      </p:cBhvr>
                                    </p:animEffect>
                                  </p:childTnLst>
                                </p:cTn>
                              </p:par>
                              <p:par>
                                <p:cTn id="10" presetID="23" presetClass="entr" presetSubtype="16" fill="hold" nodeType="withEffect">
                                  <p:stCondLst>
                                    <p:cond delay="0"/>
                                  </p:stCondLst>
                                  <p:childTnLst>
                                    <p:set>
                                      <p:cBhvr>
                                        <p:cTn id="11" dur="1" fill="hold">
                                          <p:stCondLst>
                                            <p:cond delay="0"/>
                                          </p:stCondLst>
                                        </p:cTn>
                                        <p:tgtEl>
                                          <p:spTgt spid="5121"/>
                                        </p:tgtEl>
                                        <p:attrNameLst>
                                          <p:attrName>style.visibility</p:attrName>
                                        </p:attrNameLst>
                                      </p:cBhvr>
                                      <p:to>
                                        <p:strVal val="visible"/>
                                      </p:to>
                                    </p:set>
                                    <p:anim calcmode="lin" valueType="num">
                                      <p:cBhvr>
                                        <p:cTn id="12" dur="500" fill="hold"/>
                                        <p:tgtEl>
                                          <p:spTgt spid="5121"/>
                                        </p:tgtEl>
                                        <p:attrNameLst>
                                          <p:attrName>ppt_w</p:attrName>
                                        </p:attrNameLst>
                                      </p:cBhvr>
                                      <p:tavLst>
                                        <p:tav tm="0">
                                          <p:val>
                                            <p:fltVal val="0"/>
                                          </p:val>
                                        </p:tav>
                                        <p:tav tm="100000">
                                          <p:val>
                                            <p:strVal val="#ppt_w"/>
                                          </p:val>
                                        </p:tav>
                                      </p:tavLst>
                                    </p:anim>
                                    <p:anim calcmode="lin" valueType="num">
                                      <p:cBhvr>
                                        <p:cTn id="13" dur="500" fill="hold"/>
                                        <p:tgtEl>
                                          <p:spTgt spid="5121"/>
                                        </p:tgtEl>
                                        <p:attrNameLst>
                                          <p:attrName>ppt_h</p:attrName>
                                        </p:attrNameLst>
                                      </p:cBhvr>
                                      <p:tavLst>
                                        <p:tav tm="0">
                                          <p:val>
                                            <p:fltVal val="0"/>
                                          </p:val>
                                        </p:tav>
                                        <p:tav tm="100000">
                                          <p:val>
                                            <p:strVal val="#ppt_h"/>
                                          </p:val>
                                        </p:tav>
                                      </p:tavLst>
                                    </p:anim>
                                  </p:childTnLst>
                                </p:cTn>
                              </p:par>
                            </p:childTnLst>
                          </p:cTn>
                        </p:par>
                      </p:childTnLst>
                    </p:cTn>
                  </p:par>
                  <p:par>
                    <p:cTn id="14" fill="hold">
                      <p:stCondLst>
                        <p:cond delay="indefinite"/>
                      </p:stCondLst>
                      <p:childTnLst>
                        <p:par>
                          <p:cTn id="15" fill="hold">
                            <p:stCondLst>
                              <p:cond delay="0"/>
                            </p:stCondLst>
                            <p:childTnLst>
                              <p:par>
                                <p:cTn id="16" presetID="53" presetClass="entr" presetSubtype="16" fill="hold" grpId="0" nodeType="clickEffect">
                                  <p:stCondLst>
                                    <p:cond delay="0"/>
                                  </p:stCondLst>
                                  <p:childTnLst>
                                    <p:set>
                                      <p:cBhvr>
                                        <p:cTn id="17" dur="1" fill="hold">
                                          <p:stCondLst>
                                            <p:cond delay="0"/>
                                          </p:stCondLst>
                                        </p:cTn>
                                        <p:tgtEl>
                                          <p:spTgt spid="7">
                                            <p:txEl>
                                              <p:pRg st="0" end="0"/>
                                            </p:txEl>
                                          </p:spTgt>
                                        </p:tgtEl>
                                        <p:attrNameLst>
                                          <p:attrName>style.visibility</p:attrName>
                                        </p:attrNameLst>
                                      </p:cBhvr>
                                      <p:to>
                                        <p:strVal val="visible"/>
                                      </p:to>
                                    </p:set>
                                    <p:anim calcmode="lin" valueType="num">
                                      <p:cBhvr>
                                        <p:cTn id="18" dur="500" fill="hold"/>
                                        <p:tgtEl>
                                          <p:spTgt spid="7">
                                            <p:txEl>
                                              <p:pRg st="0" end="0"/>
                                            </p:txEl>
                                          </p:spTgt>
                                        </p:tgtEl>
                                        <p:attrNameLst>
                                          <p:attrName>ppt_w</p:attrName>
                                        </p:attrNameLst>
                                      </p:cBhvr>
                                      <p:tavLst>
                                        <p:tav tm="0">
                                          <p:val>
                                            <p:fltVal val="0"/>
                                          </p:val>
                                        </p:tav>
                                        <p:tav tm="100000">
                                          <p:val>
                                            <p:strVal val="#ppt_w"/>
                                          </p:val>
                                        </p:tav>
                                      </p:tavLst>
                                    </p:anim>
                                    <p:anim calcmode="lin" valueType="num">
                                      <p:cBhvr>
                                        <p:cTn id="19" dur="500" fill="hold"/>
                                        <p:tgtEl>
                                          <p:spTgt spid="7">
                                            <p:txEl>
                                              <p:pRg st="0" end="0"/>
                                            </p:txEl>
                                          </p:spTgt>
                                        </p:tgtEl>
                                        <p:attrNameLst>
                                          <p:attrName>ppt_h</p:attrName>
                                        </p:attrNameLst>
                                      </p:cBhvr>
                                      <p:tavLst>
                                        <p:tav tm="0">
                                          <p:val>
                                            <p:fltVal val="0"/>
                                          </p:val>
                                        </p:tav>
                                        <p:tav tm="100000">
                                          <p:val>
                                            <p:strVal val="#ppt_h"/>
                                          </p:val>
                                        </p:tav>
                                      </p:tavLst>
                                    </p:anim>
                                    <p:animEffect transition="in" filter="fade">
                                      <p:cBhvr>
                                        <p:cTn id="20" dur="500"/>
                                        <p:tgtEl>
                                          <p:spTgt spid="7">
                                            <p:txEl>
                                              <p:pRg st="0" end="0"/>
                                            </p:txEl>
                                          </p:spTgt>
                                        </p:tgtEl>
                                      </p:cBhvr>
                                    </p:animEffect>
                                  </p:childTnLst>
                                </p:cTn>
                              </p:par>
                              <p:par>
                                <p:cTn id="21" presetID="23" presetClass="entr" presetSubtype="16" fill="hold" nodeType="withEffect">
                                  <p:stCondLst>
                                    <p:cond delay="0"/>
                                  </p:stCondLst>
                                  <p:childTnLst>
                                    <p:set>
                                      <p:cBhvr>
                                        <p:cTn id="22" dur="1" fill="hold">
                                          <p:stCondLst>
                                            <p:cond delay="0"/>
                                          </p:stCondLst>
                                        </p:cTn>
                                        <p:tgtEl>
                                          <p:spTgt spid="5122"/>
                                        </p:tgtEl>
                                        <p:attrNameLst>
                                          <p:attrName>style.visibility</p:attrName>
                                        </p:attrNameLst>
                                      </p:cBhvr>
                                      <p:to>
                                        <p:strVal val="visible"/>
                                      </p:to>
                                    </p:set>
                                    <p:anim calcmode="lin" valueType="num">
                                      <p:cBhvr>
                                        <p:cTn id="23" dur="500" fill="hold"/>
                                        <p:tgtEl>
                                          <p:spTgt spid="5122"/>
                                        </p:tgtEl>
                                        <p:attrNameLst>
                                          <p:attrName>ppt_w</p:attrName>
                                        </p:attrNameLst>
                                      </p:cBhvr>
                                      <p:tavLst>
                                        <p:tav tm="0">
                                          <p:val>
                                            <p:fltVal val="0"/>
                                          </p:val>
                                        </p:tav>
                                        <p:tav tm="100000">
                                          <p:val>
                                            <p:strVal val="#ppt_w"/>
                                          </p:val>
                                        </p:tav>
                                      </p:tavLst>
                                    </p:anim>
                                    <p:anim calcmode="lin" valueType="num">
                                      <p:cBhvr>
                                        <p:cTn id="24" dur="500" fill="hold"/>
                                        <p:tgtEl>
                                          <p:spTgt spid="5122"/>
                                        </p:tgtEl>
                                        <p:attrNameLst>
                                          <p:attrName>ppt_h</p:attrName>
                                        </p:attrNameLst>
                                      </p:cBhvr>
                                      <p:tavLst>
                                        <p:tav tm="0">
                                          <p:val>
                                            <p:fltVal val="0"/>
                                          </p:val>
                                        </p:tav>
                                        <p:tav tm="100000">
                                          <p:val>
                                            <p:strVal val="#ppt_h"/>
                                          </p:val>
                                        </p:tav>
                                      </p:tavLst>
                                    </p:anim>
                                  </p:childTnLst>
                                </p:cTn>
                              </p:par>
                              <p:par>
                                <p:cTn id="25" presetID="53" presetClass="entr" presetSubtype="16" fill="hold" grpId="0" nodeType="withEffect">
                                  <p:stCondLst>
                                    <p:cond delay="0"/>
                                  </p:stCondLst>
                                  <p:childTnLst>
                                    <p:set>
                                      <p:cBhvr>
                                        <p:cTn id="26" dur="1" fill="hold">
                                          <p:stCondLst>
                                            <p:cond delay="0"/>
                                          </p:stCondLst>
                                        </p:cTn>
                                        <p:tgtEl>
                                          <p:spTgt spid="10">
                                            <p:txEl>
                                              <p:pRg st="0" end="0"/>
                                            </p:txEl>
                                          </p:spTgt>
                                        </p:tgtEl>
                                        <p:attrNameLst>
                                          <p:attrName>style.visibility</p:attrName>
                                        </p:attrNameLst>
                                      </p:cBhvr>
                                      <p:to>
                                        <p:strVal val="visible"/>
                                      </p:to>
                                    </p:set>
                                    <p:anim calcmode="lin" valueType="num">
                                      <p:cBhvr>
                                        <p:cTn id="27" dur="500" fill="hold"/>
                                        <p:tgtEl>
                                          <p:spTgt spid="10">
                                            <p:txEl>
                                              <p:pRg st="0" end="0"/>
                                            </p:txEl>
                                          </p:spTgt>
                                        </p:tgtEl>
                                        <p:attrNameLst>
                                          <p:attrName>ppt_w</p:attrName>
                                        </p:attrNameLst>
                                      </p:cBhvr>
                                      <p:tavLst>
                                        <p:tav tm="0">
                                          <p:val>
                                            <p:fltVal val="0"/>
                                          </p:val>
                                        </p:tav>
                                        <p:tav tm="100000">
                                          <p:val>
                                            <p:strVal val="#ppt_w"/>
                                          </p:val>
                                        </p:tav>
                                      </p:tavLst>
                                    </p:anim>
                                    <p:anim calcmode="lin" valueType="num">
                                      <p:cBhvr>
                                        <p:cTn id="28" dur="500" fill="hold"/>
                                        <p:tgtEl>
                                          <p:spTgt spid="10">
                                            <p:txEl>
                                              <p:pRg st="0" end="0"/>
                                            </p:txEl>
                                          </p:spTgt>
                                        </p:tgtEl>
                                        <p:attrNameLst>
                                          <p:attrName>ppt_h</p:attrName>
                                        </p:attrNameLst>
                                      </p:cBhvr>
                                      <p:tavLst>
                                        <p:tav tm="0">
                                          <p:val>
                                            <p:fltVal val="0"/>
                                          </p:val>
                                        </p:tav>
                                        <p:tav tm="100000">
                                          <p:val>
                                            <p:strVal val="#ppt_h"/>
                                          </p:val>
                                        </p:tav>
                                      </p:tavLst>
                                    </p:anim>
                                    <p:animEffect transition="in" filter="fade">
                                      <p:cBhvr>
                                        <p:cTn id="29" dur="500"/>
                                        <p:tgtEl>
                                          <p:spTgt spid="10">
                                            <p:txEl>
                                              <p:pRg st="0" end="0"/>
                                            </p:txEl>
                                          </p:spTgt>
                                        </p:tgtEl>
                                      </p:cBhvr>
                                    </p:animEffect>
                                  </p:childTnLst>
                                </p:cTn>
                              </p:par>
                              <p:par>
                                <p:cTn id="30" presetID="23" presetClass="entr" presetSubtype="16" fill="hold" nodeType="withEffect">
                                  <p:stCondLst>
                                    <p:cond delay="0"/>
                                  </p:stCondLst>
                                  <p:childTnLst>
                                    <p:set>
                                      <p:cBhvr>
                                        <p:cTn id="31" dur="1" fill="hold">
                                          <p:stCondLst>
                                            <p:cond delay="0"/>
                                          </p:stCondLst>
                                        </p:cTn>
                                        <p:tgtEl>
                                          <p:spTgt spid="5123"/>
                                        </p:tgtEl>
                                        <p:attrNameLst>
                                          <p:attrName>style.visibility</p:attrName>
                                        </p:attrNameLst>
                                      </p:cBhvr>
                                      <p:to>
                                        <p:strVal val="visible"/>
                                      </p:to>
                                    </p:set>
                                    <p:anim calcmode="lin" valueType="num">
                                      <p:cBhvr>
                                        <p:cTn id="32" dur="500" fill="hold"/>
                                        <p:tgtEl>
                                          <p:spTgt spid="5123"/>
                                        </p:tgtEl>
                                        <p:attrNameLst>
                                          <p:attrName>ppt_w</p:attrName>
                                        </p:attrNameLst>
                                      </p:cBhvr>
                                      <p:tavLst>
                                        <p:tav tm="0">
                                          <p:val>
                                            <p:fltVal val="0"/>
                                          </p:val>
                                        </p:tav>
                                        <p:tav tm="100000">
                                          <p:val>
                                            <p:strVal val="#ppt_w"/>
                                          </p:val>
                                        </p:tav>
                                      </p:tavLst>
                                    </p:anim>
                                    <p:anim calcmode="lin" valueType="num">
                                      <p:cBhvr>
                                        <p:cTn id="33" dur="500" fill="hold"/>
                                        <p:tgtEl>
                                          <p:spTgt spid="5123"/>
                                        </p:tgtEl>
                                        <p:attrNameLst>
                                          <p:attrName>ppt_h</p:attrName>
                                        </p:attrNameLst>
                                      </p:cBhvr>
                                      <p:tavLst>
                                        <p:tav tm="0">
                                          <p:val>
                                            <p:fltVal val="0"/>
                                          </p:val>
                                        </p:tav>
                                        <p:tav tm="100000">
                                          <p:val>
                                            <p:strVal val="#ppt_h"/>
                                          </p:val>
                                        </p:tav>
                                      </p:tavLst>
                                    </p:anim>
                                  </p:childTnLst>
                                </p:cTn>
                              </p:par>
                              <p:par>
                                <p:cTn id="34" presetID="53" presetClass="entr" presetSubtype="16" fill="hold" grpId="0" nodeType="withEffect">
                                  <p:stCondLst>
                                    <p:cond delay="0"/>
                                  </p:stCondLst>
                                  <p:childTnLst>
                                    <p:set>
                                      <p:cBhvr>
                                        <p:cTn id="35" dur="1" fill="hold">
                                          <p:stCondLst>
                                            <p:cond delay="0"/>
                                          </p:stCondLst>
                                        </p:cTn>
                                        <p:tgtEl>
                                          <p:spTgt spid="6">
                                            <p:txEl>
                                              <p:pRg st="0" end="0"/>
                                            </p:txEl>
                                          </p:spTgt>
                                        </p:tgtEl>
                                        <p:attrNameLst>
                                          <p:attrName>style.visibility</p:attrName>
                                        </p:attrNameLst>
                                      </p:cBhvr>
                                      <p:to>
                                        <p:strVal val="visible"/>
                                      </p:to>
                                    </p:set>
                                    <p:anim calcmode="lin" valueType="num">
                                      <p:cBhvr>
                                        <p:cTn id="36" dur="500" fill="hold"/>
                                        <p:tgtEl>
                                          <p:spTgt spid="6">
                                            <p:txEl>
                                              <p:pRg st="0" end="0"/>
                                            </p:txEl>
                                          </p:spTgt>
                                        </p:tgtEl>
                                        <p:attrNameLst>
                                          <p:attrName>ppt_w</p:attrName>
                                        </p:attrNameLst>
                                      </p:cBhvr>
                                      <p:tavLst>
                                        <p:tav tm="0">
                                          <p:val>
                                            <p:fltVal val="0"/>
                                          </p:val>
                                        </p:tav>
                                        <p:tav tm="100000">
                                          <p:val>
                                            <p:strVal val="#ppt_w"/>
                                          </p:val>
                                        </p:tav>
                                      </p:tavLst>
                                    </p:anim>
                                    <p:anim calcmode="lin" valueType="num">
                                      <p:cBhvr>
                                        <p:cTn id="37" dur="500" fill="hold"/>
                                        <p:tgtEl>
                                          <p:spTgt spid="6">
                                            <p:txEl>
                                              <p:pRg st="0" end="0"/>
                                            </p:txEl>
                                          </p:spTgt>
                                        </p:tgtEl>
                                        <p:attrNameLst>
                                          <p:attrName>ppt_h</p:attrName>
                                        </p:attrNameLst>
                                      </p:cBhvr>
                                      <p:tavLst>
                                        <p:tav tm="0">
                                          <p:val>
                                            <p:fltVal val="0"/>
                                          </p:val>
                                        </p:tav>
                                        <p:tav tm="100000">
                                          <p:val>
                                            <p:strVal val="#ppt_h"/>
                                          </p:val>
                                        </p:tav>
                                      </p:tavLst>
                                    </p:anim>
                                    <p:animEffect transition="in" filter="fade">
                                      <p:cBhvr>
                                        <p:cTn id="38" dur="500"/>
                                        <p:tgtEl>
                                          <p:spTgt spid="6">
                                            <p:txEl>
                                              <p:pRg st="0" end="0"/>
                                            </p:txEl>
                                          </p:spTgt>
                                        </p:tgtEl>
                                      </p:cBhvr>
                                    </p:animEffect>
                                  </p:childTnLst>
                                </p:cTn>
                              </p:par>
                              <p:par>
                                <p:cTn id="39" presetID="23" presetClass="entr" presetSubtype="16" fill="hold" nodeType="withEffect">
                                  <p:stCondLst>
                                    <p:cond delay="0"/>
                                  </p:stCondLst>
                                  <p:childTnLst>
                                    <p:set>
                                      <p:cBhvr>
                                        <p:cTn id="40" dur="1" fill="hold">
                                          <p:stCondLst>
                                            <p:cond delay="0"/>
                                          </p:stCondLst>
                                        </p:cTn>
                                        <p:tgtEl>
                                          <p:spTgt spid="5124"/>
                                        </p:tgtEl>
                                        <p:attrNameLst>
                                          <p:attrName>style.visibility</p:attrName>
                                        </p:attrNameLst>
                                      </p:cBhvr>
                                      <p:to>
                                        <p:strVal val="visible"/>
                                      </p:to>
                                    </p:set>
                                    <p:anim calcmode="lin" valueType="num">
                                      <p:cBhvr>
                                        <p:cTn id="41" dur="500" fill="hold"/>
                                        <p:tgtEl>
                                          <p:spTgt spid="5124"/>
                                        </p:tgtEl>
                                        <p:attrNameLst>
                                          <p:attrName>ppt_w</p:attrName>
                                        </p:attrNameLst>
                                      </p:cBhvr>
                                      <p:tavLst>
                                        <p:tav tm="0">
                                          <p:val>
                                            <p:fltVal val="0"/>
                                          </p:val>
                                        </p:tav>
                                        <p:tav tm="100000">
                                          <p:val>
                                            <p:strVal val="#ppt_w"/>
                                          </p:val>
                                        </p:tav>
                                      </p:tavLst>
                                    </p:anim>
                                    <p:anim calcmode="lin" valueType="num">
                                      <p:cBhvr>
                                        <p:cTn id="42" dur="500" fill="hold"/>
                                        <p:tgtEl>
                                          <p:spTgt spid="5124"/>
                                        </p:tgtEl>
                                        <p:attrNameLst>
                                          <p:attrName>ppt_h</p:attrName>
                                        </p:attrNameLst>
                                      </p:cBhvr>
                                      <p:tavLst>
                                        <p:tav tm="0">
                                          <p:val>
                                            <p:fltVal val="0"/>
                                          </p:val>
                                        </p:tav>
                                        <p:tav tm="100000">
                                          <p:val>
                                            <p:strVal val="#ppt_h"/>
                                          </p:val>
                                        </p:tav>
                                      </p:tavLst>
                                    </p:anim>
                                  </p:childTnLst>
                                </p:cTn>
                              </p:par>
                              <p:par>
                                <p:cTn id="43" presetID="53" presetClass="entr" presetSubtype="16" fill="hold" grpId="0" nodeType="withEffect">
                                  <p:stCondLst>
                                    <p:cond delay="0"/>
                                  </p:stCondLst>
                                  <p:childTnLst>
                                    <p:set>
                                      <p:cBhvr>
                                        <p:cTn id="44" dur="1" fill="hold">
                                          <p:stCondLst>
                                            <p:cond delay="0"/>
                                          </p:stCondLst>
                                        </p:cTn>
                                        <p:tgtEl>
                                          <p:spTgt spid="9">
                                            <p:txEl>
                                              <p:pRg st="0" end="0"/>
                                            </p:txEl>
                                          </p:spTgt>
                                        </p:tgtEl>
                                        <p:attrNameLst>
                                          <p:attrName>style.visibility</p:attrName>
                                        </p:attrNameLst>
                                      </p:cBhvr>
                                      <p:to>
                                        <p:strVal val="visible"/>
                                      </p:to>
                                    </p:set>
                                    <p:anim calcmode="lin" valueType="num">
                                      <p:cBhvr>
                                        <p:cTn id="45" dur="500" fill="hold"/>
                                        <p:tgtEl>
                                          <p:spTgt spid="9">
                                            <p:txEl>
                                              <p:pRg st="0" end="0"/>
                                            </p:txEl>
                                          </p:spTgt>
                                        </p:tgtEl>
                                        <p:attrNameLst>
                                          <p:attrName>ppt_w</p:attrName>
                                        </p:attrNameLst>
                                      </p:cBhvr>
                                      <p:tavLst>
                                        <p:tav tm="0">
                                          <p:val>
                                            <p:fltVal val="0"/>
                                          </p:val>
                                        </p:tav>
                                        <p:tav tm="100000">
                                          <p:val>
                                            <p:strVal val="#ppt_w"/>
                                          </p:val>
                                        </p:tav>
                                      </p:tavLst>
                                    </p:anim>
                                    <p:anim calcmode="lin" valueType="num">
                                      <p:cBhvr>
                                        <p:cTn id="46" dur="500" fill="hold"/>
                                        <p:tgtEl>
                                          <p:spTgt spid="9">
                                            <p:txEl>
                                              <p:pRg st="0" end="0"/>
                                            </p:txEl>
                                          </p:spTgt>
                                        </p:tgtEl>
                                        <p:attrNameLst>
                                          <p:attrName>ppt_h</p:attrName>
                                        </p:attrNameLst>
                                      </p:cBhvr>
                                      <p:tavLst>
                                        <p:tav tm="0">
                                          <p:val>
                                            <p:fltVal val="0"/>
                                          </p:val>
                                        </p:tav>
                                        <p:tav tm="100000">
                                          <p:val>
                                            <p:strVal val="#ppt_h"/>
                                          </p:val>
                                        </p:tav>
                                      </p:tavLst>
                                    </p:anim>
                                    <p:animEffect transition="in" filter="fade">
                                      <p:cBhvr>
                                        <p:cTn id="47" dur="500"/>
                                        <p:tgtEl>
                                          <p:spTgt spid="9">
                                            <p:txEl>
                                              <p:pRg st="0" end="0"/>
                                            </p:txEl>
                                          </p:spTgt>
                                        </p:tgtEl>
                                      </p:cBhvr>
                                    </p:animEffect>
                                  </p:childTnLst>
                                </p:cTn>
                              </p:par>
                              <p:par>
                                <p:cTn id="48" presetID="23" presetClass="entr" presetSubtype="16" fill="hold" nodeType="withEffect">
                                  <p:stCondLst>
                                    <p:cond delay="0"/>
                                  </p:stCondLst>
                                  <p:childTnLst>
                                    <p:set>
                                      <p:cBhvr>
                                        <p:cTn id="49" dur="1" fill="hold">
                                          <p:stCondLst>
                                            <p:cond delay="0"/>
                                          </p:stCondLst>
                                        </p:cTn>
                                        <p:tgtEl>
                                          <p:spTgt spid="5125"/>
                                        </p:tgtEl>
                                        <p:attrNameLst>
                                          <p:attrName>style.visibility</p:attrName>
                                        </p:attrNameLst>
                                      </p:cBhvr>
                                      <p:to>
                                        <p:strVal val="visible"/>
                                      </p:to>
                                    </p:set>
                                    <p:anim calcmode="lin" valueType="num">
                                      <p:cBhvr>
                                        <p:cTn id="50" dur="500" fill="hold"/>
                                        <p:tgtEl>
                                          <p:spTgt spid="5125"/>
                                        </p:tgtEl>
                                        <p:attrNameLst>
                                          <p:attrName>ppt_w</p:attrName>
                                        </p:attrNameLst>
                                      </p:cBhvr>
                                      <p:tavLst>
                                        <p:tav tm="0">
                                          <p:val>
                                            <p:fltVal val="0"/>
                                          </p:val>
                                        </p:tav>
                                        <p:tav tm="100000">
                                          <p:val>
                                            <p:strVal val="#ppt_w"/>
                                          </p:val>
                                        </p:tav>
                                      </p:tavLst>
                                    </p:anim>
                                    <p:anim calcmode="lin" valueType="num">
                                      <p:cBhvr>
                                        <p:cTn id="51" dur="500" fill="hold"/>
                                        <p:tgtEl>
                                          <p:spTgt spid="5125"/>
                                        </p:tgtEl>
                                        <p:attrNameLst>
                                          <p:attrName>ppt_h</p:attrName>
                                        </p:attrNameLst>
                                      </p:cBhvr>
                                      <p:tavLst>
                                        <p:tav tm="0">
                                          <p:val>
                                            <p:fltVal val="0"/>
                                          </p:val>
                                        </p:tav>
                                        <p:tav tm="100000">
                                          <p:val>
                                            <p:strVal val="#ppt_h"/>
                                          </p:val>
                                        </p:tav>
                                      </p:tavLst>
                                    </p:anim>
                                  </p:childTnLst>
                                </p:cTn>
                              </p:par>
                            </p:childTnLst>
                          </p:cTn>
                        </p:par>
                      </p:childTnLst>
                    </p:cTn>
                  </p:par>
                  <p:par>
                    <p:cTn id="52" fill="hold">
                      <p:stCondLst>
                        <p:cond delay="indefinite"/>
                      </p:stCondLst>
                      <p:childTnLst>
                        <p:par>
                          <p:cTn id="53" fill="hold">
                            <p:stCondLst>
                              <p:cond delay="0"/>
                            </p:stCondLst>
                            <p:childTnLst>
                              <p:par>
                                <p:cTn id="54" presetID="3" presetClass="entr" presetSubtype="10" fill="hold" grpId="0" nodeType="clickEffect">
                                  <p:stCondLst>
                                    <p:cond delay="0"/>
                                  </p:stCondLst>
                                  <p:childTnLst>
                                    <p:set>
                                      <p:cBhvr>
                                        <p:cTn id="55" dur="1" fill="hold">
                                          <p:stCondLst>
                                            <p:cond delay="0"/>
                                          </p:stCondLst>
                                        </p:cTn>
                                        <p:tgtEl>
                                          <p:spTgt spid="8"/>
                                        </p:tgtEl>
                                        <p:attrNameLst>
                                          <p:attrName>style.visibility</p:attrName>
                                        </p:attrNameLst>
                                      </p:cBhvr>
                                      <p:to>
                                        <p:strVal val="visible"/>
                                      </p:to>
                                    </p:set>
                                    <p:animEffect transition="in" filter="blinds(horizontal)">
                                      <p:cBhvr>
                                        <p:cTn id="56"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build="p"/>
      <p:bldP spid="8" grpId="0" animBg="1"/>
      <p:bldP spid="6" grpId="0" build="p"/>
      <p:bldP spid="7" grpId="0" build="p"/>
      <p:bldP spid="9" grpId="0" build="p"/>
      <p:bldP spid="10" grpId="0" build="p"/>
    </p:bldLst>
  </p:timing>
</p:sld>
</file>

<file path=ppt/slides/slide8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Content Placeholder 10"/>
          <p:cNvSpPr>
            <a:spLocks noGrp="1"/>
          </p:cNvSpPr>
          <p:nvPr>
            <p:ph sz="quarter" idx="13"/>
          </p:nvPr>
        </p:nvSpPr>
        <p:spPr>
          <a:xfrm>
            <a:off x="685800" y="2737758"/>
            <a:ext cx="6416040" cy="676339"/>
          </a:xfrm>
        </p:spPr>
        <p:txBody>
          <a:bodyPr wrap="square">
            <a:spAutoFit/>
          </a:bodyPr>
          <a:lstStyle/>
          <a:p>
            <a:pPr marL="457200" indent="-457200" algn="just">
              <a:lnSpc>
                <a:spcPct val="165000"/>
              </a:lnSpc>
              <a:spcBef>
                <a:spcPct val="0"/>
              </a:spcBef>
              <a:buFontTx/>
              <a:buNone/>
              <a:tabLst>
                <a:tab pos="800100" algn="l"/>
                <a:tab pos="3776663" algn="l"/>
              </a:tabLst>
            </a:pPr>
            <a:r>
              <a:rPr lang="en-US" sz="2300" b="1" dirty="0" smtClean="0">
                <a:solidFill>
                  <a:schemeClr val="tx1"/>
                </a:solidFill>
                <a:latin typeface="Times New Roman" pitchFamily="18" charset="0"/>
                <a:cs typeface="Times New Roman" pitchFamily="18" charset="0"/>
              </a:rPr>
              <a:t>1.</a:t>
            </a:r>
            <a:r>
              <a:rPr lang="en-US" sz="2300" dirty="0" smtClean="0">
                <a:solidFill>
                  <a:schemeClr val="tx1"/>
                </a:solidFill>
                <a:latin typeface="Times New Roman" pitchFamily="18" charset="0"/>
                <a:cs typeface="Times New Roman" pitchFamily="18" charset="0"/>
              </a:rPr>
              <a:t>	</a:t>
            </a:r>
          </a:p>
        </p:txBody>
      </p:sp>
      <p:sp>
        <p:nvSpPr>
          <p:cNvPr id="6" name="TextBox 5"/>
          <p:cNvSpPr txBox="1"/>
          <p:nvPr/>
        </p:nvSpPr>
        <p:spPr>
          <a:xfrm>
            <a:off x="4571999" y="2852058"/>
            <a:ext cx="3614058" cy="1154162"/>
          </a:xfrm>
          <a:prstGeom prst="rect">
            <a:avLst/>
          </a:prstGeom>
          <a:noFill/>
        </p:spPr>
        <p:txBody>
          <a:bodyPr wrap="square" rtlCol="0">
            <a:spAutoFit/>
          </a:bodyPr>
          <a:lstStyle/>
          <a:p>
            <a:r>
              <a:rPr lang="en-US" sz="2300" dirty="0" smtClean="0">
                <a:solidFill>
                  <a:srgbClr val="00A99D"/>
                </a:solidFill>
                <a:latin typeface="Times New Roman" pitchFamily="18" charset="0"/>
              </a:rPr>
              <a:t>Invert the fraction that is the</a:t>
            </a:r>
          </a:p>
          <a:p>
            <a:r>
              <a:rPr lang="en-US" sz="2300" dirty="0" smtClean="0">
                <a:solidFill>
                  <a:srgbClr val="00A99D"/>
                </a:solidFill>
                <a:latin typeface="Times New Roman" pitchFamily="18" charset="0"/>
              </a:rPr>
              <a:t>divisor and cancel common</a:t>
            </a:r>
          </a:p>
          <a:p>
            <a:r>
              <a:rPr lang="en-US" sz="2300" dirty="0" smtClean="0">
                <a:solidFill>
                  <a:srgbClr val="00A99D"/>
                </a:solidFill>
                <a:latin typeface="Times New Roman" pitchFamily="18" charset="0"/>
              </a:rPr>
              <a:t>factors.</a:t>
            </a:r>
            <a:endParaRPr lang="en-US" sz="2300" dirty="0">
              <a:solidFill>
                <a:srgbClr val="00A99D"/>
              </a:solidFill>
              <a:latin typeface="Times New Roman" pitchFamily="18" charset="0"/>
            </a:endParaRPr>
          </a:p>
        </p:txBody>
      </p:sp>
      <p:pic>
        <p:nvPicPr>
          <p:cNvPr id="32770" name="Picture 2" descr="\\172.16.2.26\Conver\CARRIBEAN\MATHEMATICS_VOL-1_PPT_DESIGN\Incoming\Volume_01\Equations\Revision_Exam_5\Eqn006.wmf"/>
          <p:cNvPicPr>
            <a:picLocks noChangeAspect="1" noChangeArrowheads="1"/>
          </p:cNvPicPr>
          <p:nvPr/>
        </p:nvPicPr>
        <p:blipFill>
          <a:blip r:embed="rId2" cstate="print"/>
          <a:srcRect/>
          <a:stretch>
            <a:fillRect/>
          </a:stretch>
        </p:blipFill>
        <p:spPr bwMode="auto">
          <a:xfrm>
            <a:off x="1249680" y="2748280"/>
            <a:ext cx="1866900" cy="1587500"/>
          </a:xfrm>
          <a:prstGeom prst="rect">
            <a:avLst/>
          </a:prstGeom>
          <a:noFill/>
        </p:spPr>
      </p:pic>
      <p:sp>
        <p:nvSpPr>
          <p:cNvPr id="5" name="TextBox 4"/>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5 Paper 1</a:t>
            </a:r>
          </a:p>
        </p:txBody>
      </p:sp>
    </p:spTree>
    <p:extLst>
      <p:ext uri="{BB962C8B-B14F-4D97-AF65-F5344CB8AC3E}">
        <p14:creationId xmlns:p14="http://schemas.microsoft.com/office/powerpoint/2010/main" xmlns="" val="1862447457"/>
      </p:ext>
    </p:extLst>
  </p:cSld>
  <p:clrMapOvr>
    <a:masterClrMapping/>
  </p:clrMapOvr>
  <p:transition spd="slow">
    <p:strips dir="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11">
                                            <p:txEl>
                                              <p:pRg st="0" end="0"/>
                                            </p:txEl>
                                          </p:spTgt>
                                        </p:tgtEl>
                                        <p:attrNameLst>
                                          <p:attrName>style.visibility</p:attrName>
                                        </p:attrNameLst>
                                      </p:cBhvr>
                                      <p:to>
                                        <p:strVal val="visible"/>
                                      </p:to>
                                    </p:set>
                                    <p:anim calcmode="lin" valueType="num">
                                      <p:cBhvr>
                                        <p:cTn id="7" dur="500" fill="hold"/>
                                        <p:tgtEl>
                                          <p:spTgt spid="11">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11">
                                            <p:txEl>
                                              <p:pRg st="0" end="0"/>
                                            </p:txEl>
                                          </p:spTgt>
                                        </p:tgtEl>
                                        <p:attrNameLst>
                                          <p:attrName>ppt_h</p:attrName>
                                        </p:attrNameLst>
                                      </p:cBhvr>
                                      <p:tavLst>
                                        <p:tav tm="0">
                                          <p:val>
                                            <p:fltVal val="0"/>
                                          </p:val>
                                        </p:tav>
                                        <p:tav tm="100000">
                                          <p:val>
                                            <p:strVal val="#ppt_h"/>
                                          </p:val>
                                        </p:tav>
                                      </p:tavLst>
                                    </p:anim>
                                  </p:childTnLst>
                                </p:cTn>
                              </p:par>
                              <p:par>
                                <p:cTn id="9" presetID="23" presetClass="entr" presetSubtype="16" fill="hold" nodeType="withEffect">
                                  <p:stCondLst>
                                    <p:cond delay="0"/>
                                  </p:stCondLst>
                                  <p:childTnLst>
                                    <p:set>
                                      <p:cBhvr>
                                        <p:cTn id="10" dur="1" fill="hold">
                                          <p:stCondLst>
                                            <p:cond delay="0"/>
                                          </p:stCondLst>
                                        </p:cTn>
                                        <p:tgtEl>
                                          <p:spTgt spid="32770"/>
                                        </p:tgtEl>
                                        <p:attrNameLst>
                                          <p:attrName>style.visibility</p:attrName>
                                        </p:attrNameLst>
                                      </p:cBhvr>
                                      <p:to>
                                        <p:strVal val="visible"/>
                                      </p:to>
                                    </p:set>
                                    <p:anim calcmode="lin" valueType="num">
                                      <p:cBhvr>
                                        <p:cTn id="11" dur="500" fill="hold"/>
                                        <p:tgtEl>
                                          <p:spTgt spid="32770"/>
                                        </p:tgtEl>
                                        <p:attrNameLst>
                                          <p:attrName>ppt_w</p:attrName>
                                        </p:attrNameLst>
                                      </p:cBhvr>
                                      <p:tavLst>
                                        <p:tav tm="0">
                                          <p:val>
                                            <p:fltVal val="0"/>
                                          </p:val>
                                        </p:tav>
                                        <p:tav tm="100000">
                                          <p:val>
                                            <p:strVal val="#ppt_w"/>
                                          </p:val>
                                        </p:tav>
                                      </p:tavLst>
                                    </p:anim>
                                    <p:anim calcmode="lin" valueType="num">
                                      <p:cBhvr>
                                        <p:cTn id="12" dur="500" fill="hold"/>
                                        <p:tgtEl>
                                          <p:spTgt spid="32770"/>
                                        </p:tgtEl>
                                        <p:attrNameLst>
                                          <p:attrName>ppt_h</p:attrName>
                                        </p:attrNameLst>
                                      </p:cBhvr>
                                      <p:tavLst>
                                        <p:tav tm="0">
                                          <p:val>
                                            <p:fltVal val="0"/>
                                          </p:val>
                                        </p:tav>
                                        <p:tav tm="100000">
                                          <p:val>
                                            <p:strVal val="#ppt_h"/>
                                          </p:val>
                                        </p:tav>
                                      </p:tavLst>
                                    </p:anim>
                                  </p:childTnLst>
                                </p:cTn>
                              </p:par>
                              <p:par>
                                <p:cTn id="13" presetID="23" presetClass="entr" presetSubtype="16" fill="hold" grpId="0" nodeType="withEffect">
                                  <p:stCondLst>
                                    <p:cond delay="0"/>
                                  </p:stCondLst>
                                  <p:childTnLst>
                                    <p:set>
                                      <p:cBhvr>
                                        <p:cTn id="14" dur="1" fill="hold">
                                          <p:stCondLst>
                                            <p:cond delay="0"/>
                                          </p:stCondLst>
                                        </p:cTn>
                                        <p:tgtEl>
                                          <p:spTgt spid="6"/>
                                        </p:tgtEl>
                                        <p:attrNameLst>
                                          <p:attrName>style.visibility</p:attrName>
                                        </p:attrNameLst>
                                      </p:cBhvr>
                                      <p:to>
                                        <p:strVal val="visible"/>
                                      </p:to>
                                    </p:set>
                                    <p:anim calcmode="lin" valueType="num">
                                      <p:cBhvr>
                                        <p:cTn id="15" dur="500" fill="hold"/>
                                        <p:tgtEl>
                                          <p:spTgt spid="6"/>
                                        </p:tgtEl>
                                        <p:attrNameLst>
                                          <p:attrName>ppt_w</p:attrName>
                                        </p:attrNameLst>
                                      </p:cBhvr>
                                      <p:tavLst>
                                        <p:tav tm="0">
                                          <p:val>
                                            <p:fltVal val="0"/>
                                          </p:val>
                                        </p:tav>
                                        <p:tav tm="100000">
                                          <p:val>
                                            <p:strVal val="#ppt_w"/>
                                          </p:val>
                                        </p:tav>
                                      </p:tavLst>
                                    </p:anim>
                                    <p:anim calcmode="lin" valueType="num">
                                      <p:cBhvr>
                                        <p:cTn id="16" dur="500" fill="hold"/>
                                        <p:tgtEl>
                                          <p:spTgt spid="6"/>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build="p"/>
      <p:bldP spid="6" grpId="0"/>
    </p:bldLst>
  </p:timing>
</p:sld>
</file>

<file path=ppt/slides/slide8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Content Placeholder 10"/>
          <p:cNvSpPr>
            <a:spLocks noGrp="1"/>
          </p:cNvSpPr>
          <p:nvPr>
            <p:ph sz="quarter" idx="13"/>
          </p:nvPr>
        </p:nvSpPr>
        <p:spPr>
          <a:xfrm>
            <a:off x="685800" y="2743200"/>
            <a:ext cx="6416040" cy="599459"/>
          </a:xfrm>
        </p:spPr>
        <p:txBody>
          <a:bodyPr wrap="square">
            <a:spAutoFit/>
          </a:bodyPr>
          <a:lstStyle/>
          <a:p>
            <a:pPr marL="457200" indent="-457200" algn="just">
              <a:lnSpc>
                <a:spcPct val="165000"/>
              </a:lnSpc>
              <a:spcBef>
                <a:spcPct val="0"/>
              </a:spcBef>
              <a:buFontTx/>
              <a:buNone/>
              <a:tabLst>
                <a:tab pos="800100" algn="l"/>
                <a:tab pos="3776663" algn="l"/>
              </a:tabLst>
            </a:pPr>
            <a:r>
              <a:rPr lang="en-US" sz="2300" b="1" dirty="0" smtClean="0">
                <a:solidFill>
                  <a:schemeClr val="tx1"/>
                </a:solidFill>
                <a:latin typeface="Times New Roman" pitchFamily="18" charset="0"/>
                <a:cs typeface="Times New Roman" pitchFamily="18" charset="0"/>
              </a:rPr>
              <a:t>2.	</a:t>
            </a:r>
            <a:r>
              <a:rPr lang="en-US" sz="2300" dirty="0" smtClean="0">
                <a:solidFill>
                  <a:schemeClr val="tx1"/>
                </a:solidFill>
                <a:latin typeface="Times New Roman" pitchFamily="18" charset="0"/>
                <a:cs typeface="Times New Roman" pitchFamily="18" charset="0"/>
              </a:rPr>
              <a:t>2</a:t>
            </a:r>
            <a:r>
              <a:rPr lang="en-US" sz="2300" baseline="30000" dirty="0" smtClean="0">
                <a:solidFill>
                  <a:schemeClr val="tx1"/>
                </a:solidFill>
                <a:latin typeface="Times New Roman" pitchFamily="18" charset="0"/>
                <a:cs typeface="Times New Roman" pitchFamily="18" charset="0"/>
              </a:rPr>
              <a:t>8</a:t>
            </a:r>
            <a:r>
              <a:rPr lang="en-US" sz="2300" dirty="0" smtClean="0">
                <a:solidFill>
                  <a:schemeClr val="tx1"/>
                </a:solidFill>
                <a:latin typeface="Times New Roman" pitchFamily="18" charset="0"/>
                <a:cs typeface="Times New Roman" pitchFamily="18" charset="0"/>
              </a:rPr>
              <a:t> </a:t>
            </a:r>
            <a:r>
              <a:rPr lang="en-US" sz="2300" dirty="0" smtClean="0">
                <a:solidFill>
                  <a:schemeClr val="tx1"/>
                </a:solidFill>
                <a:latin typeface="Times New Roman"/>
                <a:cs typeface="Times New Roman"/>
              </a:rPr>
              <a:t>÷ </a:t>
            </a:r>
            <a:r>
              <a:rPr lang="en-US" sz="2300" dirty="0" smtClean="0">
                <a:solidFill>
                  <a:schemeClr val="tx1"/>
                </a:solidFill>
                <a:latin typeface="Times New Roman" pitchFamily="18" charset="0"/>
                <a:cs typeface="Times New Roman" pitchFamily="18" charset="0"/>
              </a:rPr>
              <a:t>2</a:t>
            </a:r>
            <a:r>
              <a:rPr lang="en-US" sz="2300" baseline="30000" dirty="0" smtClean="0">
                <a:solidFill>
                  <a:schemeClr val="tx1"/>
                </a:solidFill>
                <a:latin typeface="Times New Roman" pitchFamily="18" charset="0"/>
                <a:cs typeface="Times New Roman" pitchFamily="18" charset="0"/>
              </a:rPr>
              <a:t>2</a:t>
            </a:r>
            <a:r>
              <a:rPr lang="en-US" sz="2300" dirty="0" smtClean="0">
                <a:solidFill>
                  <a:schemeClr val="tx1"/>
                </a:solidFill>
                <a:latin typeface="Times New Roman" pitchFamily="18" charset="0"/>
                <a:cs typeface="Times New Roman" pitchFamily="18" charset="0"/>
              </a:rPr>
              <a:t> =</a:t>
            </a:r>
          </a:p>
        </p:txBody>
      </p:sp>
      <p:sp>
        <p:nvSpPr>
          <p:cNvPr id="8" name="Notched Right Arrow 7"/>
          <p:cNvSpPr/>
          <p:nvPr/>
        </p:nvSpPr>
        <p:spPr>
          <a:xfrm>
            <a:off x="7162800" y="6019800"/>
            <a:ext cx="1782315" cy="685800"/>
          </a:xfrm>
          <a:prstGeom prst="notchedRightArrow">
            <a:avLst/>
          </a:prstGeom>
          <a:blipFill>
            <a:blip r:embed="rId2" cstate="print">
              <a:extLst>
                <a:ext uri="{BEBA8EAE-BF5A-486C-A8C5-ECC9F3942E4B}">
                  <a14:imgProps xmlns:a14="http://schemas.microsoft.com/office/drawing/2010/main" xmlns="">
                    <a14:imgLayer r:embed="rId3">
                      <a14:imgEffect>
                        <a14:brightnessContrast bright="-20000" contrast="-20000"/>
                      </a14:imgEffect>
                    </a14:imgLayer>
                  </a14:imgProps>
                </a:ex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ANSWER</a:t>
            </a:r>
            <a:endParaRPr lang="en-US" sz="2000" b="1" dirty="0">
              <a:latin typeface="Times New Roman" pitchFamily="18" charset="0"/>
              <a:cs typeface="Times New Roman" pitchFamily="18" charset="0"/>
            </a:endParaRPr>
          </a:p>
        </p:txBody>
      </p:sp>
      <p:sp>
        <p:nvSpPr>
          <p:cNvPr id="6" name="Content Placeholder 10"/>
          <p:cNvSpPr>
            <a:spLocks noGrp="1"/>
          </p:cNvSpPr>
          <p:nvPr>
            <p:ph sz="quarter" idx="13"/>
          </p:nvPr>
        </p:nvSpPr>
        <p:spPr>
          <a:xfrm>
            <a:off x="3627120" y="3688080"/>
            <a:ext cx="1264920" cy="676339"/>
          </a:xfrm>
        </p:spPr>
        <p:txBody>
          <a:bodyPr wrap="square">
            <a:spAutoFit/>
          </a:bodyPr>
          <a:lstStyle/>
          <a:p>
            <a:pPr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(C) 2</a:t>
            </a:r>
            <a:r>
              <a:rPr lang="en-US" sz="2300" baseline="30000" dirty="0" smtClean="0">
                <a:solidFill>
                  <a:schemeClr val="tx1"/>
                </a:solidFill>
                <a:latin typeface="Times New Roman" pitchFamily="18" charset="0"/>
                <a:cs typeface="Times New Roman" pitchFamily="18" charset="0"/>
              </a:rPr>
              <a:t>10</a:t>
            </a:r>
            <a:endParaRPr lang="en-US" sz="2300" dirty="0" smtClean="0">
              <a:solidFill>
                <a:schemeClr val="tx1"/>
              </a:solidFill>
              <a:latin typeface="Times New Roman" pitchFamily="18" charset="0"/>
              <a:cs typeface="Times New Roman" pitchFamily="18" charset="0"/>
            </a:endParaRPr>
          </a:p>
        </p:txBody>
      </p:sp>
      <p:sp>
        <p:nvSpPr>
          <p:cNvPr id="7" name="Content Placeholder 10"/>
          <p:cNvSpPr>
            <a:spLocks noGrp="1"/>
          </p:cNvSpPr>
          <p:nvPr>
            <p:ph sz="quarter" idx="13"/>
          </p:nvPr>
        </p:nvSpPr>
        <p:spPr>
          <a:xfrm>
            <a:off x="1127760" y="3688080"/>
            <a:ext cx="1264920" cy="599459"/>
          </a:xfrm>
        </p:spPr>
        <p:txBody>
          <a:bodyPr wrap="square">
            <a:spAutoFit/>
          </a:bodyPr>
          <a:lstStyle/>
          <a:p>
            <a:pPr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(A) 2</a:t>
            </a:r>
            <a:r>
              <a:rPr lang="en-US" sz="2300" baseline="30000" dirty="0" smtClean="0">
                <a:solidFill>
                  <a:schemeClr val="tx1"/>
                </a:solidFill>
                <a:latin typeface="Times New Roman" pitchFamily="18" charset="0"/>
                <a:cs typeface="Times New Roman" pitchFamily="18" charset="0"/>
              </a:rPr>
              <a:t>4</a:t>
            </a:r>
            <a:endParaRPr lang="en-US" sz="2300" dirty="0" smtClean="0">
              <a:solidFill>
                <a:schemeClr val="tx1"/>
              </a:solidFill>
              <a:latin typeface="Times New Roman" pitchFamily="18" charset="0"/>
              <a:cs typeface="Times New Roman" pitchFamily="18" charset="0"/>
            </a:endParaRPr>
          </a:p>
        </p:txBody>
      </p:sp>
      <p:sp>
        <p:nvSpPr>
          <p:cNvPr id="9" name="Content Placeholder 10"/>
          <p:cNvSpPr>
            <a:spLocks noGrp="1"/>
          </p:cNvSpPr>
          <p:nvPr>
            <p:ph sz="quarter" idx="13"/>
          </p:nvPr>
        </p:nvSpPr>
        <p:spPr>
          <a:xfrm>
            <a:off x="4876800" y="3672840"/>
            <a:ext cx="1264920" cy="676339"/>
          </a:xfrm>
        </p:spPr>
        <p:txBody>
          <a:bodyPr wrap="square">
            <a:spAutoFit/>
          </a:bodyPr>
          <a:lstStyle/>
          <a:p>
            <a:pPr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(D) 2</a:t>
            </a:r>
            <a:r>
              <a:rPr lang="en-US" sz="2300" baseline="30000" dirty="0" smtClean="0">
                <a:solidFill>
                  <a:schemeClr val="tx1"/>
                </a:solidFill>
                <a:latin typeface="Times New Roman" pitchFamily="18" charset="0"/>
                <a:cs typeface="Times New Roman" pitchFamily="18" charset="0"/>
              </a:rPr>
              <a:t>16</a:t>
            </a:r>
            <a:endParaRPr lang="en-US" sz="2300" dirty="0" smtClean="0">
              <a:solidFill>
                <a:schemeClr val="tx1"/>
              </a:solidFill>
              <a:latin typeface="Times New Roman" pitchFamily="18" charset="0"/>
              <a:cs typeface="Times New Roman" pitchFamily="18" charset="0"/>
            </a:endParaRPr>
          </a:p>
        </p:txBody>
      </p:sp>
      <p:sp>
        <p:nvSpPr>
          <p:cNvPr id="10" name="Content Placeholder 10"/>
          <p:cNvSpPr>
            <a:spLocks noGrp="1"/>
          </p:cNvSpPr>
          <p:nvPr>
            <p:ph sz="quarter" idx="13"/>
          </p:nvPr>
        </p:nvSpPr>
        <p:spPr>
          <a:xfrm>
            <a:off x="2499360" y="3682981"/>
            <a:ext cx="1264920" cy="599459"/>
          </a:xfrm>
        </p:spPr>
        <p:txBody>
          <a:bodyPr wrap="square">
            <a:spAutoFit/>
          </a:bodyPr>
          <a:lstStyle/>
          <a:p>
            <a:pPr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(B) 2</a:t>
            </a:r>
            <a:r>
              <a:rPr lang="en-US" sz="2300" baseline="30000" dirty="0" smtClean="0">
                <a:solidFill>
                  <a:schemeClr val="tx1"/>
                </a:solidFill>
                <a:latin typeface="Times New Roman" pitchFamily="18" charset="0"/>
                <a:cs typeface="Times New Roman" pitchFamily="18" charset="0"/>
              </a:rPr>
              <a:t>6</a:t>
            </a:r>
            <a:endParaRPr lang="en-US" sz="2300" dirty="0" smtClean="0">
              <a:solidFill>
                <a:schemeClr val="tx1"/>
              </a:solidFill>
              <a:latin typeface="Times New Roman" pitchFamily="18" charset="0"/>
              <a:cs typeface="Times New Roman" pitchFamily="18" charset="0"/>
            </a:endParaRPr>
          </a:p>
        </p:txBody>
      </p:sp>
      <p:sp>
        <p:nvSpPr>
          <p:cNvPr id="12" name="TextBox 11"/>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5 Paper 1</a:t>
            </a:r>
          </a:p>
        </p:txBody>
      </p:sp>
    </p:spTree>
    <p:extLst>
      <p:ext uri="{BB962C8B-B14F-4D97-AF65-F5344CB8AC3E}">
        <p14:creationId xmlns:p14="http://schemas.microsoft.com/office/powerpoint/2010/main" xmlns="" val="714513420"/>
      </p:ext>
    </p:extLst>
  </p:cSld>
  <p:clrMapOvr>
    <a:masterClrMapping/>
  </p:clrMapOvr>
  <p:transition spd="slow">
    <p:strips dir="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11">
                                            <p:txEl>
                                              <p:pRg st="0" end="0"/>
                                            </p:txEl>
                                          </p:spTgt>
                                        </p:tgtEl>
                                        <p:attrNameLst>
                                          <p:attrName>style.visibility</p:attrName>
                                        </p:attrNameLst>
                                      </p:cBhvr>
                                      <p:to>
                                        <p:strVal val="visible"/>
                                      </p:to>
                                    </p:set>
                                    <p:anim calcmode="lin" valueType="num">
                                      <p:cBhvr>
                                        <p:cTn id="7" dur="500" fill="hold"/>
                                        <p:tgtEl>
                                          <p:spTgt spid="11">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11">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11">
                                            <p:txEl>
                                              <p:pRg st="0" end="0"/>
                                            </p:txEl>
                                          </p:spTgt>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7">
                                            <p:txEl>
                                              <p:pRg st="0" end="0"/>
                                            </p:txEl>
                                          </p:spTgt>
                                        </p:tgtEl>
                                        <p:attrNameLst>
                                          <p:attrName>style.visibility</p:attrName>
                                        </p:attrNameLst>
                                      </p:cBhvr>
                                      <p:to>
                                        <p:strVal val="visible"/>
                                      </p:to>
                                    </p:set>
                                    <p:anim calcmode="lin" valueType="num">
                                      <p:cBhvr>
                                        <p:cTn id="14" dur="500" fill="hold"/>
                                        <p:tgtEl>
                                          <p:spTgt spid="7">
                                            <p:txEl>
                                              <p:pRg st="0" end="0"/>
                                            </p:txEl>
                                          </p:spTgt>
                                        </p:tgtEl>
                                        <p:attrNameLst>
                                          <p:attrName>ppt_w</p:attrName>
                                        </p:attrNameLst>
                                      </p:cBhvr>
                                      <p:tavLst>
                                        <p:tav tm="0">
                                          <p:val>
                                            <p:fltVal val="0"/>
                                          </p:val>
                                        </p:tav>
                                        <p:tav tm="100000">
                                          <p:val>
                                            <p:strVal val="#ppt_w"/>
                                          </p:val>
                                        </p:tav>
                                      </p:tavLst>
                                    </p:anim>
                                    <p:anim calcmode="lin" valueType="num">
                                      <p:cBhvr>
                                        <p:cTn id="15" dur="500" fill="hold"/>
                                        <p:tgtEl>
                                          <p:spTgt spid="7">
                                            <p:txEl>
                                              <p:pRg st="0" end="0"/>
                                            </p:txEl>
                                          </p:spTgt>
                                        </p:tgtEl>
                                        <p:attrNameLst>
                                          <p:attrName>ppt_h</p:attrName>
                                        </p:attrNameLst>
                                      </p:cBhvr>
                                      <p:tavLst>
                                        <p:tav tm="0">
                                          <p:val>
                                            <p:fltVal val="0"/>
                                          </p:val>
                                        </p:tav>
                                        <p:tav tm="100000">
                                          <p:val>
                                            <p:strVal val="#ppt_h"/>
                                          </p:val>
                                        </p:tav>
                                      </p:tavLst>
                                    </p:anim>
                                    <p:animEffect transition="in" filter="fade">
                                      <p:cBhvr>
                                        <p:cTn id="16" dur="500"/>
                                        <p:tgtEl>
                                          <p:spTgt spid="7">
                                            <p:txEl>
                                              <p:pRg st="0" end="0"/>
                                            </p:txEl>
                                          </p:spTgt>
                                        </p:tgtEl>
                                      </p:cBhvr>
                                    </p:animEffect>
                                  </p:childTnLst>
                                </p:cTn>
                              </p:par>
                              <p:par>
                                <p:cTn id="17" presetID="53" presetClass="entr" presetSubtype="16" fill="hold" grpId="0" nodeType="withEffect">
                                  <p:stCondLst>
                                    <p:cond delay="0"/>
                                  </p:stCondLst>
                                  <p:childTnLst>
                                    <p:set>
                                      <p:cBhvr>
                                        <p:cTn id="18" dur="1" fill="hold">
                                          <p:stCondLst>
                                            <p:cond delay="0"/>
                                          </p:stCondLst>
                                        </p:cTn>
                                        <p:tgtEl>
                                          <p:spTgt spid="10">
                                            <p:txEl>
                                              <p:pRg st="0" end="0"/>
                                            </p:txEl>
                                          </p:spTgt>
                                        </p:tgtEl>
                                        <p:attrNameLst>
                                          <p:attrName>style.visibility</p:attrName>
                                        </p:attrNameLst>
                                      </p:cBhvr>
                                      <p:to>
                                        <p:strVal val="visible"/>
                                      </p:to>
                                    </p:set>
                                    <p:anim calcmode="lin" valueType="num">
                                      <p:cBhvr>
                                        <p:cTn id="19" dur="500" fill="hold"/>
                                        <p:tgtEl>
                                          <p:spTgt spid="10">
                                            <p:txEl>
                                              <p:pRg st="0" end="0"/>
                                            </p:txEl>
                                          </p:spTgt>
                                        </p:tgtEl>
                                        <p:attrNameLst>
                                          <p:attrName>ppt_w</p:attrName>
                                        </p:attrNameLst>
                                      </p:cBhvr>
                                      <p:tavLst>
                                        <p:tav tm="0">
                                          <p:val>
                                            <p:fltVal val="0"/>
                                          </p:val>
                                        </p:tav>
                                        <p:tav tm="100000">
                                          <p:val>
                                            <p:strVal val="#ppt_w"/>
                                          </p:val>
                                        </p:tav>
                                      </p:tavLst>
                                    </p:anim>
                                    <p:anim calcmode="lin" valueType="num">
                                      <p:cBhvr>
                                        <p:cTn id="20" dur="500" fill="hold"/>
                                        <p:tgtEl>
                                          <p:spTgt spid="10">
                                            <p:txEl>
                                              <p:pRg st="0" end="0"/>
                                            </p:txEl>
                                          </p:spTgt>
                                        </p:tgtEl>
                                        <p:attrNameLst>
                                          <p:attrName>ppt_h</p:attrName>
                                        </p:attrNameLst>
                                      </p:cBhvr>
                                      <p:tavLst>
                                        <p:tav tm="0">
                                          <p:val>
                                            <p:fltVal val="0"/>
                                          </p:val>
                                        </p:tav>
                                        <p:tav tm="100000">
                                          <p:val>
                                            <p:strVal val="#ppt_h"/>
                                          </p:val>
                                        </p:tav>
                                      </p:tavLst>
                                    </p:anim>
                                    <p:animEffect transition="in" filter="fade">
                                      <p:cBhvr>
                                        <p:cTn id="21" dur="500"/>
                                        <p:tgtEl>
                                          <p:spTgt spid="10">
                                            <p:txEl>
                                              <p:pRg st="0" end="0"/>
                                            </p:txEl>
                                          </p:spTgt>
                                        </p:tgtEl>
                                      </p:cBhvr>
                                    </p:animEffect>
                                  </p:childTnLst>
                                </p:cTn>
                              </p:par>
                              <p:par>
                                <p:cTn id="22" presetID="53" presetClass="entr" presetSubtype="16" fill="hold" grpId="0" nodeType="withEffect">
                                  <p:stCondLst>
                                    <p:cond delay="0"/>
                                  </p:stCondLst>
                                  <p:childTnLst>
                                    <p:set>
                                      <p:cBhvr>
                                        <p:cTn id="23" dur="1" fill="hold">
                                          <p:stCondLst>
                                            <p:cond delay="0"/>
                                          </p:stCondLst>
                                        </p:cTn>
                                        <p:tgtEl>
                                          <p:spTgt spid="6">
                                            <p:txEl>
                                              <p:pRg st="0" end="0"/>
                                            </p:txEl>
                                          </p:spTgt>
                                        </p:tgtEl>
                                        <p:attrNameLst>
                                          <p:attrName>style.visibility</p:attrName>
                                        </p:attrNameLst>
                                      </p:cBhvr>
                                      <p:to>
                                        <p:strVal val="visible"/>
                                      </p:to>
                                    </p:set>
                                    <p:anim calcmode="lin" valueType="num">
                                      <p:cBhvr>
                                        <p:cTn id="24" dur="500" fill="hold"/>
                                        <p:tgtEl>
                                          <p:spTgt spid="6">
                                            <p:txEl>
                                              <p:pRg st="0" end="0"/>
                                            </p:txEl>
                                          </p:spTgt>
                                        </p:tgtEl>
                                        <p:attrNameLst>
                                          <p:attrName>ppt_w</p:attrName>
                                        </p:attrNameLst>
                                      </p:cBhvr>
                                      <p:tavLst>
                                        <p:tav tm="0">
                                          <p:val>
                                            <p:fltVal val="0"/>
                                          </p:val>
                                        </p:tav>
                                        <p:tav tm="100000">
                                          <p:val>
                                            <p:strVal val="#ppt_w"/>
                                          </p:val>
                                        </p:tav>
                                      </p:tavLst>
                                    </p:anim>
                                    <p:anim calcmode="lin" valueType="num">
                                      <p:cBhvr>
                                        <p:cTn id="25" dur="500" fill="hold"/>
                                        <p:tgtEl>
                                          <p:spTgt spid="6">
                                            <p:txEl>
                                              <p:pRg st="0" end="0"/>
                                            </p:txEl>
                                          </p:spTgt>
                                        </p:tgtEl>
                                        <p:attrNameLst>
                                          <p:attrName>ppt_h</p:attrName>
                                        </p:attrNameLst>
                                      </p:cBhvr>
                                      <p:tavLst>
                                        <p:tav tm="0">
                                          <p:val>
                                            <p:fltVal val="0"/>
                                          </p:val>
                                        </p:tav>
                                        <p:tav tm="100000">
                                          <p:val>
                                            <p:strVal val="#ppt_h"/>
                                          </p:val>
                                        </p:tav>
                                      </p:tavLst>
                                    </p:anim>
                                    <p:animEffect transition="in" filter="fade">
                                      <p:cBhvr>
                                        <p:cTn id="26" dur="500"/>
                                        <p:tgtEl>
                                          <p:spTgt spid="6">
                                            <p:txEl>
                                              <p:pRg st="0" end="0"/>
                                            </p:txEl>
                                          </p:spTgt>
                                        </p:tgtEl>
                                      </p:cBhvr>
                                    </p:animEffect>
                                  </p:childTnLst>
                                </p:cTn>
                              </p:par>
                              <p:par>
                                <p:cTn id="27" presetID="53" presetClass="entr" presetSubtype="16" fill="hold" grpId="0" nodeType="withEffect">
                                  <p:stCondLst>
                                    <p:cond delay="0"/>
                                  </p:stCondLst>
                                  <p:childTnLst>
                                    <p:set>
                                      <p:cBhvr>
                                        <p:cTn id="28" dur="1" fill="hold">
                                          <p:stCondLst>
                                            <p:cond delay="0"/>
                                          </p:stCondLst>
                                        </p:cTn>
                                        <p:tgtEl>
                                          <p:spTgt spid="9">
                                            <p:txEl>
                                              <p:pRg st="0" end="0"/>
                                            </p:txEl>
                                          </p:spTgt>
                                        </p:tgtEl>
                                        <p:attrNameLst>
                                          <p:attrName>style.visibility</p:attrName>
                                        </p:attrNameLst>
                                      </p:cBhvr>
                                      <p:to>
                                        <p:strVal val="visible"/>
                                      </p:to>
                                    </p:set>
                                    <p:anim calcmode="lin" valueType="num">
                                      <p:cBhvr>
                                        <p:cTn id="29" dur="500" fill="hold"/>
                                        <p:tgtEl>
                                          <p:spTgt spid="9">
                                            <p:txEl>
                                              <p:pRg st="0" end="0"/>
                                            </p:txEl>
                                          </p:spTgt>
                                        </p:tgtEl>
                                        <p:attrNameLst>
                                          <p:attrName>ppt_w</p:attrName>
                                        </p:attrNameLst>
                                      </p:cBhvr>
                                      <p:tavLst>
                                        <p:tav tm="0">
                                          <p:val>
                                            <p:fltVal val="0"/>
                                          </p:val>
                                        </p:tav>
                                        <p:tav tm="100000">
                                          <p:val>
                                            <p:strVal val="#ppt_w"/>
                                          </p:val>
                                        </p:tav>
                                      </p:tavLst>
                                    </p:anim>
                                    <p:anim calcmode="lin" valueType="num">
                                      <p:cBhvr>
                                        <p:cTn id="30" dur="500" fill="hold"/>
                                        <p:tgtEl>
                                          <p:spTgt spid="9">
                                            <p:txEl>
                                              <p:pRg st="0" end="0"/>
                                            </p:txEl>
                                          </p:spTgt>
                                        </p:tgtEl>
                                        <p:attrNameLst>
                                          <p:attrName>ppt_h</p:attrName>
                                        </p:attrNameLst>
                                      </p:cBhvr>
                                      <p:tavLst>
                                        <p:tav tm="0">
                                          <p:val>
                                            <p:fltVal val="0"/>
                                          </p:val>
                                        </p:tav>
                                        <p:tav tm="100000">
                                          <p:val>
                                            <p:strVal val="#ppt_h"/>
                                          </p:val>
                                        </p:tav>
                                      </p:tavLst>
                                    </p:anim>
                                    <p:animEffect transition="in" filter="fade">
                                      <p:cBhvr>
                                        <p:cTn id="31" dur="500"/>
                                        <p:tgtEl>
                                          <p:spTgt spid="9">
                                            <p:txEl>
                                              <p:pRg st="0" end="0"/>
                                            </p:txEl>
                                          </p:spTgt>
                                        </p:tgtEl>
                                      </p:cBhvr>
                                    </p:animEffect>
                                  </p:childTnLst>
                                </p:cTn>
                              </p:par>
                            </p:childTnLst>
                          </p:cTn>
                        </p:par>
                      </p:childTnLst>
                    </p:cTn>
                  </p:par>
                  <p:par>
                    <p:cTn id="32" fill="hold">
                      <p:stCondLst>
                        <p:cond delay="indefinite"/>
                      </p:stCondLst>
                      <p:childTnLst>
                        <p:par>
                          <p:cTn id="33" fill="hold">
                            <p:stCondLst>
                              <p:cond delay="0"/>
                            </p:stCondLst>
                            <p:childTnLst>
                              <p:par>
                                <p:cTn id="34" presetID="3" presetClass="entr" presetSubtype="10" fill="hold" grpId="0" nodeType="clickEffect">
                                  <p:stCondLst>
                                    <p:cond delay="0"/>
                                  </p:stCondLst>
                                  <p:childTnLst>
                                    <p:set>
                                      <p:cBhvr>
                                        <p:cTn id="35" dur="1" fill="hold">
                                          <p:stCondLst>
                                            <p:cond delay="0"/>
                                          </p:stCondLst>
                                        </p:cTn>
                                        <p:tgtEl>
                                          <p:spTgt spid="8"/>
                                        </p:tgtEl>
                                        <p:attrNameLst>
                                          <p:attrName>style.visibility</p:attrName>
                                        </p:attrNameLst>
                                      </p:cBhvr>
                                      <p:to>
                                        <p:strVal val="visible"/>
                                      </p:to>
                                    </p:set>
                                    <p:animEffect transition="in" filter="blinds(horizontal)">
                                      <p:cBhvr>
                                        <p:cTn id="36"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build="p"/>
      <p:bldP spid="8" grpId="0" animBg="1"/>
      <p:bldP spid="6" grpId="0" build="p"/>
      <p:bldP spid="7" grpId="0" build="p"/>
      <p:bldP spid="9" grpId="0" build="p"/>
      <p:bldP spid="10" grpId="0" build="p"/>
    </p:bldLst>
  </p:timing>
</p:sld>
</file>

<file path=ppt/slides/slide8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Content Placeholder 10"/>
          <p:cNvSpPr>
            <a:spLocks noGrp="1"/>
          </p:cNvSpPr>
          <p:nvPr>
            <p:ph sz="quarter" idx="13"/>
          </p:nvPr>
        </p:nvSpPr>
        <p:spPr>
          <a:xfrm>
            <a:off x="685800" y="2737758"/>
            <a:ext cx="6416040" cy="676339"/>
          </a:xfrm>
        </p:spPr>
        <p:txBody>
          <a:bodyPr wrap="square">
            <a:spAutoFit/>
          </a:bodyPr>
          <a:lstStyle/>
          <a:p>
            <a:pPr marL="457200" indent="-457200" algn="just">
              <a:lnSpc>
                <a:spcPct val="165000"/>
              </a:lnSpc>
              <a:spcBef>
                <a:spcPct val="0"/>
              </a:spcBef>
              <a:buFontTx/>
              <a:buNone/>
              <a:tabLst>
                <a:tab pos="800100" algn="l"/>
                <a:tab pos="3776663" algn="l"/>
              </a:tabLst>
            </a:pPr>
            <a:r>
              <a:rPr lang="en-US" sz="2300" b="1" dirty="0" smtClean="0">
                <a:solidFill>
                  <a:schemeClr val="tx1"/>
                </a:solidFill>
                <a:latin typeface="Times New Roman" pitchFamily="18" charset="0"/>
                <a:cs typeface="Times New Roman" pitchFamily="18" charset="0"/>
              </a:rPr>
              <a:t>2.</a:t>
            </a:r>
            <a:r>
              <a:rPr lang="en-US" sz="2300" dirty="0" smtClean="0">
                <a:solidFill>
                  <a:schemeClr val="tx1"/>
                </a:solidFill>
                <a:latin typeface="Times New Roman" pitchFamily="18" charset="0"/>
                <a:cs typeface="Times New Roman" pitchFamily="18" charset="0"/>
              </a:rPr>
              <a:t>	2</a:t>
            </a:r>
            <a:r>
              <a:rPr lang="en-US" sz="2300" baseline="30000" dirty="0" smtClean="0">
                <a:solidFill>
                  <a:schemeClr val="tx1"/>
                </a:solidFill>
                <a:latin typeface="Times New Roman" pitchFamily="18" charset="0"/>
                <a:cs typeface="Times New Roman" pitchFamily="18" charset="0"/>
              </a:rPr>
              <a:t>8</a:t>
            </a:r>
            <a:r>
              <a:rPr lang="en-US" sz="2300" dirty="0" smtClean="0">
                <a:solidFill>
                  <a:schemeClr val="tx1"/>
                </a:solidFill>
                <a:latin typeface="Times New Roman" pitchFamily="18" charset="0"/>
                <a:cs typeface="Times New Roman" pitchFamily="18" charset="0"/>
              </a:rPr>
              <a:t> </a:t>
            </a:r>
            <a:r>
              <a:rPr lang="en-US" sz="2300" dirty="0" smtClean="0">
                <a:solidFill>
                  <a:schemeClr val="tx1"/>
                </a:solidFill>
                <a:latin typeface="Times New Roman"/>
                <a:cs typeface="Times New Roman"/>
              </a:rPr>
              <a:t>÷ </a:t>
            </a:r>
            <a:r>
              <a:rPr lang="en-US" sz="2300" dirty="0" smtClean="0">
                <a:solidFill>
                  <a:schemeClr val="tx1"/>
                </a:solidFill>
                <a:latin typeface="Times New Roman" pitchFamily="18" charset="0"/>
                <a:cs typeface="Times New Roman" pitchFamily="18" charset="0"/>
              </a:rPr>
              <a:t>2</a:t>
            </a:r>
            <a:r>
              <a:rPr lang="en-US" sz="2300" baseline="30000" dirty="0" smtClean="0">
                <a:solidFill>
                  <a:schemeClr val="tx1"/>
                </a:solidFill>
                <a:latin typeface="Times New Roman" pitchFamily="18" charset="0"/>
                <a:cs typeface="Times New Roman" pitchFamily="18" charset="0"/>
              </a:rPr>
              <a:t>2</a:t>
            </a:r>
            <a:r>
              <a:rPr lang="en-US" sz="2300" dirty="0" smtClean="0">
                <a:solidFill>
                  <a:schemeClr val="tx1"/>
                </a:solidFill>
                <a:latin typeface="Times New Roman" pitchFamily="18" charset="0"/>
                <a:cs typeface="Times New Roman" pitchFamily="18" charset="0"/>
              </a:rPr>
              <a:t> = 2</a:t>
            </a:r>
            <a:r>
              <a:rPr lang="en-US" sz="2300" baseline="30000" dirty="0" smtClean="0">
                <a:solidFill>
                  <a:schemeClr val="tx1"/>
                </a:solidFill>
                <a:latin typeface="Times New Roman" pitchFamily="18" charset="0"/>
                <a:cs typeface="Times New Roman" pitchFamily="18" charset="0"/>
              </a:rPr>
              <a:t>8 − 2</a:t>
            </a:r>
            <a:r>
              <a:rPr lang="en-US" sz="2300" dirty="0" smtClean="0">
                <a:solidFill>
                  <a:schemeClr val="tx1"/>
                </a:solidFill>
                <a:latin typeface="Times New Roman" pitchFamily="18" charset="0"/>
                <a:cs typeface="Times New Roman" pitchFamily="18" charset="0"/>
              </a:rPr>
              <a:t> = </a:t>
            </a:r>
            <a:r>
              <a:rPr lang="en-US" sz="2300" dirty="0" smtClean="0">
                <a:solidFill>
                  <a:srgbClr val="00A99D"/>
                </a:solidFill>
                <a:latin typeface="Times New Roman" pitchFamily="18" charset="0"/>
                <a:cs typeface="Times New Roman" pitchFamily="18" charset="0"/>
              </a:rPr>
              <a:t>2</a:t>
            </a:r>
            <a:r>
              <a:rPr lang="en-US" sz="2300" baseline="30000" dirty="0" smtClean="0">
                <a:solidFill>
                  <a:srgbClr val="00A99D"/>
                </a:solidFill>
                <a:latin typeface="Times New Roman" pitchFamily="18" charset="0"/>
                <a:cs typeface="Times New Roman" pitchFamily="18" charset="0"/>
              </a:rPr>
              <a:t>6</a:t>
            </a:r>
            <a:endParaRPr lang="en-US" sz="2300" dirty="0" smtClean="0">
              <a:solidFill>
                <a:srgbClr val="00A99D"/>
              </a:solidFill>
              <a:latin typeface="Times New Roman" pitchFamily="18" charset="0"/>
              <a:cs typeface="Times New Roman" pitchFamily="18" charset="0"/>
            </a:endParaRPr>
          </a:p>
        </p:txBody>
      </p:sp>
      <p:sp>
        <p:nvSpPr>
          <p:cNvPr id="3" name="TextBox 2"/>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5 Paper 1</a:t>
            </a:r>
          </a:p>
        </p:txBody>
      </p:sp>
    </p:spTree>
    <p:extLst>
      <p:ext uri="{BB962C8B-B14F-4D97-AF65-F5344CB8AC3E}">
        <p14:creationId xmlns:p14="http://schemas.microsoft.com/office/powerpoint/2010/main" xmlns="" val="1862447457"/>
      </p:ext>
    </p:extLst>
  </p:cSld>
  <p:clrMapOvr>
    <a:masterClrMapping/>
  </p:clrMapOvr>
  <p:transition spd="slow">
    <p:strips dir="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11">
                                            <p:txEl>
                                              <p:pRg st="0" end="0"/>
                                            </p:txEl>
                                          </p:spTgt>
                                        </p:tgtEl>
                                        <p:attrNameLst>
                                          <p:attrName>style.visibility</p:attrName>
                                        </p:attrNameLst>
                                      </p:cBhvr>
                                      <p:to>
                                        <p:strVal val="visible"/>
                                      </p:to>
                                    </p:set>
                                    <p:anim calcmode="lin" valueType="num">
                                      <p:cBhvr>
                                        <p:cTn id="7" dur="500" fill="hold"/>
                                        <p:tgtEl>
                                          <p:spTgt spid="11">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11">
                                            <p:txEl>
                                              <p:pRg st="0" end="0"/>
                                            </p:txEl>
                                          </p:spTgt>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build="p"/>
    </p:bldLst>
  </p:timing>
</p:sld>
</file>

<file path=ppt/slides/slide8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Content Placeholder 10"/>
          <p:cNvSpPr>
            <a:spLocks noGrp="1"/>
          </p:cNvSpPr>
          <p:nvPr>
            <p:ph sz="quarter" idx="13"/>
          </p:nvPr>
        </p:nvSpPr>
        <p:spPr>
          <a:xfrm>
            <a:off x="685800" y="2743200"/>
            <a:ext cx="6416040" cy="676339"/>
          </a:xfrm>
        </p:spPr>
        <p:txBody>
          <a:bodyPr wrap="square">
            <a:spAutoFit/>
          </a:bodyPr>
          <a:lstStyle/>
          <a:p>
            <a:pPr marL="457200" indent="-457200" algn="just">
              <a:lnSpc>
                <a:spcPct val="165000"/>
              </a:lnSpc>
              <a:spcBef>
                <a:spcPct val="0"/>
              </a:spcBef>
              <a:buFontTx/>
              <a:buNone/>
              <a:tabLst>
                <a:tab pos="800100" algn="l"/>
                <a:tab pos="3776663" algn="l"/>
              </a:tabLst>
            </a:pPr>
            <a:r>
              <a:rPr lang="en-US" sz="2300" b="1" dirty="0" smtClean="0">
                <a:solidFill>
                  <a:schemeClr val="tx1"/>
                </a:solidFill>
                <a:latin typeface="Times New Roman" pitchFamily="18" charset="0"/>
                <a:cs typeface="Times New Roman" pitchFamily="18" charset="0"/>
              </a:rPr>
              <a:t>3.	</a:t>
            </a:r>
            <a:r>
              <a:rPr lang="en-US" sz="2300" dirty="0" smtClean="0">
                <a:solidFill>
                  <a:schemeClr val="tx1"/>
                </a:solidFill>
                <a:latin typeface="Times New Roman" pitchFamily="18" charset="0"/>
                <a:cs typeface="Times New Roman" pitchFamily="18" charset="0"/>
              </a:rPr>
              <a:t>To the nearest hundred, 5 849 =</a:t>
            </a:r>
          </a:p>
        </p:txBody>
      </p:sp>
      <p:sp>
        <p:nvSpPr>
          <p:cNvPr id="8" name="Notched Right Arrow 7"/>
          <p:cNvSpPr/>
          <p:nvPr/>
        </p:nvSpPr>
        <p:spPr>
          <a:xfrm>
            <a:off x="7162800" y="6019800"/>
            <a:ext cx="1782315" cy="685800"/>
          </a:xfrm>
          <a:prstGeom prst="notchedRightArrow">
            <a:avLst/>
          </a:prstGeom>
          <a:blipFill>
            <a:blip r:embed="rId2" cstate="print">
              <a:extLst>
                <a:ext uri="{BEBA8EAE-BF5A-486C-A8C5-ECC9F3942E4B}">
                  <a14:imgProps xmlns:a14="http://schemas.microsoft.com/office/drawing/2010/main" xmlns="">
                    <a14:imgLayer r:embed="rId3">
                      <a14:imgEffect>
                        <a14:brightnessContrast bright="-20000" contrast="-20000"/>
                      </a14:imgEffect>
                    </a14:imgLayer>
                  </a14:imgProps>
                </a:ex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ANSWER</a:t>
            </a:r>
            <a:endParaRPr lang="en-US" sz="2000" b="1" dirty="0">
              <a:latin typeface="Times New Roman" pitchFamily="18" charset="0"/>
              <a:cs typeface="Times New Roman" pitchFamily="18" charset="0"/>
            </a:endParaRPr>
          </a:p>
        </p:txBody>
      </p:sp>
      <p:sp>
        <p:nvSpPr>
          <p:cNvPr id="6" name="Content Placeholder 10"/>
          <p:cNvSpPr>
            <a:spLocks noGrp="1"/>
          </p:cNvSpPr>
          <p:nvPr>
            <p:ph sz="quarter" idx="13"/>
          </p:nvPr>
        </p:nvSpPr>
        <p:spPr>
          <a:xfrm>
            <a:off x="4135120" y="3505200"/>
            <a:ext cx="1447800" cy="676339"/>
          </a:xfrm>
        </p:spPr>
        <p:txBody>
          <a:bodyPr wrap="square">
            <a:spAutoFit/>
          </a:bodyPr>
          <a:lstStyle/>
          <a:p>
            <a:pPr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(C) 5 900</a:t>
            </a:r>
          </a:p>
        </p:txBody>
      </p:sp>
      <p:sp>
        <p:nvSpPr>
          <p:cNvPr id="7" name="Content Placeholder 10"/>
          <p:cNvSpPr>
            <a:spLocks noGrp="1"/>
          </p:cNvSpPr>
          <p:nvPr>
            <p:ph sz="quarter" idx="13"/>
          </p:nvPr>
        </p:nvSpPr>
        <p:spPr>
          <a:xfrm>
            <a:off x="1127760" y="3505200"/>
            <a:ext cx="1447800" cy="676339"/>
          </a:xfrm>
        </p:spPr>
        <p:txBody>
          <a:bodyPr wrap="square">
            <a:spAutoFit/>
          </a:bodyPr>
          <a:lstStyle/>
          <a:p>
            <a:pPr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(A) 5 800</a:t>
            </a:r>
          </a:p>
        </p:txBody>
      </p:sp>
      <p:sp>
        <p:nvSpPr>
          <p:cNvPr id="9" name="Content Placeholder 10"/>
          <p:cNvSpPr>
            <a:spLocks noGrp="1"/>
          </p:cNvSpPr>
          <p:nvPr>
            <p:ph sz="quarter" idx="13"/>
          </p:nvPr>
        </p:nvSpPr>
        <p:spPr>
          <a:xfrm>
            <a:off x="5638800" y="3505200"/>
            <a:ext cx="1447800" cy="676339"/>
          </a:xfrm>
        </p:spPr>
        <p:txBody>
          <a:bodyPr wrap="square">
            <a:spAutoFit/>
          </a:bodyPr>
          <a:lstStyle/>
          <a:p>
            <a:pPr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(D) 6 000</a:t>
            </a:r>
          </a:p>
        </p:txBody>
      </p:sp>
      <p:sp>
        <p:nvSpPr>
          <p:cNvPr id="10" name="Content Placeholder 10"/>
          <p:cNvSpPr>
            <a:spLocks noGrp="1"/>
          </p:cNvSpPr>
          <p:nvPr>
            <p:ph sz="quarter" idx="13"/>
          </p:nvPr>
        </p:nvSpPr>
        <p:spPr>
          <a:xfrm>
            <a:off x="2631440" y="3505200"/>
            <a:ext cx="1447800" cy="676339"/>
          </a:xfrm>
        </p:spPr>
        <p:txBody>
          <a:bodyPr wrap="square">
            <a:spAutoFit/>
          </a:bodyPr>
          <a:lstStyle/>
          <a:p>
            <a:pPr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(B) 5 850</a:t>
            </a:r>
          </a:p>
        </p:txBody>
      </p:sp>
      <p:sp>
        <p:nvSpPr>
          <p:cNvPr id="12" name="TextBox 11"/>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5 Paper 1</a:t>
            </a:r>
          </a:p>
        </p:txBody>
      </p:sp>
    </p:spTree>
    <p:extLst>
      <p:ext uri="{BB962C8B-B14F-4D97-AF65-F5344CB8AC3E}">
        <p14:creationId xmlns:p14="http://schemas.microsoft.com/office/powerpoint/2010/main" xmlns="" val="714513420"/>
      </p:ext>
    </p:extLst>
  </p:cSld>
  <p:clrMapOvr>
    <a:masterClrMapping/>
  </p:clrMapOvr>
  <p:transition spd="slow">
    <p:strips dir="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11">
                                            <p:txEl>
                                              <p:pRg st="0" end="0"/>
                                            </p:txEl>
                                          </p:spTgt>
                                        </p:tgtEl>
                                        <p:attrNameLst>
                                          <p:attrName>style.visibility</p:attrName>
                                        </p:attrNameLst>
                                      </p:cBhvr>
                                      <p:to>
                                        <p:strVal val="visible"/>
                                      </p:to>
                                    </p:set>
                                    <p:anim calcmode="lin" valueType="num">
                                      <p:cBhvr>
                                        <p:cTn id="7" dur="500" fill="hold"/>
                                        <p:tgtEl>
                                          <p:spTgt spid="11">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11">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11">
                                            <p:txEl>
                                              <p:pRg st="0" end="0"/>
                                            </p:txEl>
                                          </p:spTgt>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7">
                                            <p:txEl>
                                              <p:pRg st="0" end="0"/>
                                            </p:txEl>
                                          </p:spTgt>
                                        </p:tgtEl>
                                        <p:attrNameLst>
                                          <p:attrName>style.visibility</p:attrName>
                                        </p:attrNameLst>
                                      </p:cBhvr>
                                      <p:to>
                                        <p:strVal val="visible"/>
                                      </p:to>
                                    </p:set>
                                    <p:anim calcmode="lin" valueType="num">
                                      <p:cBhvr>
                                        <p:cTn id="14" dur="500" fill="hold"/>
                                        <p:tgtEl>
                                          <p:spTgt spid="7">
                                            <p:txEl>
                                              <p:pRg st="0" end="0"/>
                                            </p:txEl>
                                          </p:spTgt>
                                        </p:tgtEl>
                                        <p:attrNameLst>
                                          <p:attrName>ppt_w</p:attrName>
                                        </p:attrNameLst>
                                      </p:cBhvr>
                                      <p:tavLst>
                                        <p:tav tm="0">
                                          <p:val>
                                            <p:fltVal val="0"/>
                                          </p:val>
                                        </p:tav>
                                        <p:tav tm="100000">
                                          <p:val>
                                            <p:strVal val="#ppt_w"/>
                                          </p:val>
                                        </p:tav>
                                      </p:tavLst>
                                    </p:anim>
                                    <p:anim calcmode="lin" valueType="num">
                                      <p:cBhvr>
                                        <p:cTn id="15" dur="500" fill="hold"/>
                                        <p:tgtEl>
                                          <p:spTgt spid="7">
                                            <p:txEl>
                                              <p:pRg st="0" end="0"/>
                                            </p:txEl>
                                          </p:spTgt>
                                        </p:tgtEl>
                                        <p:attrNameLst>
                                          <p:attrName>ppt_h</p:attrName>
                                        </p:attrNameLst>
                                      </p:cBhvr>
                                      <p:tavLst>
                                        <p:tav tm="0">
                                          <p:val>
                                            <p:fltVal val="0"/>
                                          </p:val>
                                        </p:tav>
                                        <p:tav tm="100000">
                                          <p:val>
                                            <p:strVal val="#ppt_h"/>
                                          </p:val>
                                        </p:tav>
                                      </p:tavLst>
                                    </p:anim>
                                    <p:animEffect transition="in" filter="fade">
                                      <p:cBhvr>
                                        <p:cTn id="16" dur="500"/>
                                        <p:tgtEl>
                                          <p:spTgt spid="7">
                                            <p:txEl>
                                              <p:pRg st="0" end="0"/>
                                            </p:txEl>
                                          </p:spTgt>
                                        </p:tgtEl>
                                      </p:cBhvr>
                                    </p:animEffect>
                                  </p:childTnLst>
                                </p:cTn>
                              </p:par>
                              <p:par>
                                <p:cTn id="17" presetID="53" presetClass="entr" presetSubtype="16" fill="hold" grpId="0" nodeType="withEffect">
                                  <p:stCondLst>
                                    <p:cond delay="0"/>
                                  </p:stCondLst>
                                  <p:childTnLst>
                                    <p:set>
                                      <p:cBhvr>
                                        <p:cTn id="18" dur="1" fill="hold">
                                          <p:stCondLst>
                                            <p:cond delay="0"/>
                                          </p:stCondLst>
                                        </p:cTn>
                                        <p:tgtEl>
                                          <p:spTgt spid="10">
                                            <p:txEl>
                                              <p:pRg st="0" end="0"/>
                                            </p:txEl>
                                          </p:spTgt>
                                        </p:tgtEl>
                                        <p:attrNameLst>
                                          <p:attrName>style.visibility</p:attrName>
                                        </p:attrNameLst>
                                      </p:cBhvr>
                                      <p:to>
                                        <p:strVal val="visible"/>
                                      </p:to>
                                    </p:set>
                                    <p:anim calcmode="lin" valueType="num">
                                      <p:cBhvr>
                                        <p:cTn id="19" dur="500" fill="hold"/>
                                        <p:tgtEl>
                                          <p:spTgt spid="10">
                                            <p:txEl>
                                              <p:pRg st="0" end="0"/>
                                            </p:txEl>
                                          </p:spTgt>
                                        </p:tgtEl>
                                        <p:attrNameLst>
                                          <p:attrName>ppt_w</p:attrName>
                                        </p:attrNameLst>
                                      </p:cBhvr>
                                      <p:tavLst>
                                        <p:tav tm="0">
                                          <p:val>
                                            <p:fltVal val="0"/>
                                          </p:val>
                                        </p:tav>
                                        <p:tav tm="100000">
                                          <p:val>
                                            <p:strVal val="#ppt_w"/>
                                          </p:val>
                                        </p:tav>
                                      </p:tavLst>
                                    </p:anim>
                                    <p:anim calcmode="lin" valueType="num">
                                      <p:cBhvr>
                                        <p:cTn id="20" dur="500" fill="hold"/>
                                        <p:tgtEl>
                                          <p:spTgt spid="10">
                                            <p:txEl>
                                              <p:pRg st="0" end="0"/>
                                            </p:txEl>
                                          </p:spTgt>
                                        </p:tgtEl>
                                        <p:attrNameLst>
                                          <p:attrName>ppt_h</p:attrName>
                                        </p:attrNameLst>
                                      </p:cBhvr>
                                      <p:tavLst>
                                        <p:tav tm="0">
                                          <p:val>
                                            <p:fltVal val="0"/>
                                          </p:val>
                                        </p:tav>
                                        <p:tav tm="100000">
                                          <p:val>
                                            <p:strVal val="#ppt_h"/>
                                          </p:val>
                                        </p:tav>
                                      </p:tavLst>
                                    </p:anim>
                                    <p:animEffect transition="in" filter="fade">
                                      <p:cBhvr>
                                        <p:cTn id="21" dur="500"/>
                                        <p:tgtEl>
                                          <p:spTgt spid="10">
                                            <p:txEl>
                                              <p:pRg st="0" end="0"/>
                                            </p:txEl>
                                          </p:spTgt>
                                        </p:tgtEl>
                                      </p:cBhvr>
                                    </p:animEffect>
                                  </p:childTnLst>
                                </p:cTn>
                              </p:par>
                              <p:par>
                                <p:cTn id="22" presetID="53" presetClass="entr" presetSubtype="16" fill="hold" grpId="0" nodeType="withEffect">
                                  <p:stCondLst>
                                    <p:cond delay="0"/>
                                  </p:stCondLst>
                                  <p:childTnLst>
                                    <p:set>
                                      <p:cBhvr>
                                        <p:cTn id="23" dur="1" fill="hold">
                                          <p:stCondLst>
                                            <p:cond delay="0"/>
                                          </p:stCondLst>
                                        </p:cTn>
                                        <p:tgtEl>
                                          <p:spTgt spid="6">
                                            <p:txEl>
                                              <p:pRg st="0" end="0"/>
                                            </p:txEl>
                                          </p:spTgt>
                                        </p:tgtEl>
                                        <p:attrNameLst>
                                          <p:attrName>style.visibility</p:attrName>
                                        </p:attrNameLst>
                                      </p:cBhvr>
                                      <p:to>
                                        <p:strVal val="visible"/>
                                      </p:to>
                                    </p:set>
                                    <p:anim calcmode="lin" valueType="num">
                                      <p:cBhvr>
                                        <p:cTn id="24" dur="500" fill="hold"/>
                                        <p:tgtEl>
                                          <p:spTgt spid="6">
                                            <p:txEl>
                                              <p:pRg st="0" end="0"/>
                                            </p:txEl>
                                          </p:spTgt>
                                        </p:tgtEl>
                                        <p:attrNameLst>
                                          <p:attrName>ppt_w</p:attrName>
                                        </p:attrNameLst>
                                      </p:cBhvr>
                                      <p:tavLst>
                                        <p:tav tm="0">
                                          <p:val>
                                            <p:fltVal val="0"/>
                                          </p:val>
                                        </p:tav>
                                        <p:tav tm="100000">
                                          <p:val>
                                            <p:strVal val="#ppt_w"/>
                                          </p:val>
                                        </p:tav>
                                      </p:tavLst>
                                    </p:anim>
                                    <p:anim calcmode="lin" valueType="num">
                                      <p:cBhvr>
                                        <p:cTn id="25" dur="500" fill="hold"/>
                                        <p:tgtEl>
                                          <p:spTgt spid="6">
                                            <p:txEl>
                                              <p:pRg st="0" end="0"/>
                                            </p:txEl>
                                          </p:spTgt>
                                        </p:tgtEl>
                                        <p:attrNameLst>
                                          <p:attrName>ppt_h</p:attrName>
                                        </p:attrNameLst>
                                      </p:cBhvr>
                                      <p:tavLst>
                                        <p:tav tm="0">
                                          <p:val>
                                            <p:fltVal val="0"/>
                                          </p:val>
                                        </p:tav>
                                        <p:tav tm="100000">
                                          <p:val>
                                            <p:strVal val="#ppt_h"/>
                                          </p:val>
                                        </p:tav>
                                      </p:tavLst>
                                    </p:anim>
                                    <p:animEffect transition="in" filter="fade">
                                      <p:cBhvr>
                                        <p:cTn id="26" dur="500"/>
                                        <p:tgtEl>
                                          <p:spTgt spid="6">
                                            <p:txEl>
                                              <p:pRg st="0" end="0"/>
                                            </p:txEl>
                                          </p:spTgt>
                                        </p:tgtEl>
                                      </p:cBhvr>
                                    </p:animEffect>
                                  </p:childTnLst>
                                </p:cTn>
                              </p:par>
                              <p:par>
                                <p:cTn id="27" presetID="53" presetClass="entr" presetSubtype="16" fill="hold" grpId="0" nodeType="withEffect">
                                  <p:stCondLst>
                                    <p:cond delay="0"/>
                                  </p:stCondLst>
                                  <p:childTnLst>
                                    <p:set>
                                      <p:cBhvr>
                                        <p:cTn id="28" dur="1" fill="hold">
                                          <p:stCondLst>
                                            <p:cond delay="0"/>
                                          </p:stCondLst>
                                        </p:cTn>
                                        <p:tgtEl>
                                          <p:spTgt spid="9">
                                            <p:txEl>
                                              <p:pRg st="0" end="0"/>
                                            </p:txEl>
                                          </p:spTgt>
                                        </p:tgtEl>
                                        <p:attrNameLst>
                                          <p:attrName>style.visibility</p:attrName>
                                        </p:attrNameLst>
                                      </p:cBhvr>
                                      <p:to>
                                        <p:strVal val="visible"/>
                                      </p:to>
                                    </p:set>
                                    <p:anim calcmode="lin" valueType="num">
                                      <p:cBhvr>
                                        <p:cTn id="29" dur="500" fill="hold"/>
                                        <p:tgtEl>
                                          <p:spTgt spid="9">
                                            <p:txEl>
                                              <p:pRg st="0" end="0"/>
                                            </p:txEl>
                                          </p:spTgt>
                                        </p:tgtEl>
                                        <p:attrNameLst>
                                          <p:attrName>ppt_w</p:attrName>
                                        </p:attrNameLst>
                                      </p:cBhvr>
                                      <p:tavLst>
                                        <p:tav tm="0">
                                          <p:val>
                                            <p:fltVal val="0"/>
                                          </p:val>
                                        </p:tav>
                                        <p:tav tm="100000">
                                          <p:val>
                                            <p:strVal val="#ppt_w"/>
                                          </p:val>
                                        </p:tav>
                                      </p:tavLst>
                                    </p:anim>
                                    <p:anim calcmode="lin" valueType="num">
                                      <p:cBhvr>
                                        <p:cTn id="30" dur="500" fill="hold"/>
                                        <p:tgtEl>
                                          <p:spTgt spid="9">
                                            <p:txEl>
                                              <p:pRg st="0" end="0"/>
                                            </p:txEl>
                                          </p:spTgt>
                                        </p:tgtEl>
                                        <p:attrNameLst>
                                          <p:attrName>ppt_h</p:attrName>
                                        </p:attrNameLst>
                                      </p:cBhvr>
                                      <p:tavLst>
                                        <p:tav tm="0">
                                          <p:val>
                                            <p:fltVal val="0"/>
                                          </p:val>
                                        </p:tav>
                                        <p:tav tm="100000">
                                          <p:val>
                                            <p:strVal val="#ppt_h"/>
                                          </p:val>
                                        </p:tav>
                                      </p:tavLst>
                                    </p:anim>
                                    <p:animEffect transition="in" filter="fade">
                                      <p:cBhvr>
                                        <p:cTn id="31" dur="500"/>
                                        <p:tgtEl>
                                          <p:spTgt spid="9">
                                            <p:txEl>
                                              <p:pRg st="0" end="0"/>
                                            </p:txEl>
                                          </p:spTgt>
                                        </p:tgtEl>
                                      </p:cBhvr>
                                    </p:animEffect>
                                  </p:childTnLst>
                                </p:cTn>
                              </p:par>
                            </p:childTnLst>
                          </p:cTn>
                        </p:par>
                      </p:childTnLst>
                    </p:cTn>
                  </p:par>
                  <p:par>
                    <p:cTn id="32" fill="hold">
                      <p:stCondLst>
                        <p:cond delay="indefinite"/>
                      </p:stCondLst>
                      <p:childTnLst>
                        <p:par>
                          <p:cTn id="33" fill="hold">
                            <p:stCondLst>
                              <p:cond delay="0"/>
                            </p:stCondLst>
                            <p:childTnLst>
                              <p:par>
                                <p:cTn id="34" presetID="3" presetClass="entr" presetSubtype="10" fill="hold" grpId="0" nodeType="clickEffect">
                                  <p:stCondLst>
                                    <p:cond delay="0"/>
                                  </p:stCondLst>
                                  <p:childTnLst>
                                    <p:set>
                                      <p:cBhvr>
                                        <p:cTn id="35" dur="1" fill="hold">
                                          <p:stCondLst>
                                            <p:cond delay="0"/>
                                          </p:stCondLst>
                                        </p:cTn>
                                        <p:tgtEl>
                                          <p:spTgt spid="8"/>
                                        </p:tgtEl>
                                        <p:attrNameLst>
                                          <p:attrName>style.visibility</p:attrName>
                                        </p:attrNameLst>
                                      </p:cBhvr>
                                      <p:to>
                                        <p:strVal val="visible"/>
                                      </p:to>
                                    </p:set>
                                    <p:animEffect transition="in" filter="blinds(horizontal)">
                                      <p:cBhvr>
                                        <p:cTn id="36"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build="p"/>
      <p:bldP spid="8" grpId="0" animBg="1"/>
      <p:bldP spid="6" grpId="0" build="p"/>
      <p:bldP spid="7" grpId="0" build="p"/>
      <p:bldP spid="9" grpId="0" build="p"/>
      <p:bldP spid="10" grpId="0" build="p"/>
    </p:bldLst>
  </p:timing>
</p:sld>
</file>

<file path=ppt/slides/slide8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Content Placeholder 10"/>
          <p:cNvSpPr>
            <a:spLocks noGrp="1"/>
          </p:cNvSpPr>
          <p:nvPr>
            <p:ph sz="quarter" idx="13"/>
          </p:nvPr>
        </p:nvSpPr>
        <p:spPr>
          <a:xfrm>
            <a:off x="685800" y="2897412"/>
            <a:ext cx="6416040" cy="1208023"/>
          </a:xfrm>
        </p:spPr>
        <p:txBody>
          <a:bodyPr wrap="square">
            <a:spAutoFit/>
          </a:bodyPr>
          <a:lstStyle/>
          <a:p>
            <a:pPr marL="457200" indent="-457200" algn="just">
              <a:lnSpc>
                <a:spcPts val="2900"/>
              </a:lnSpc>
              <a:spcBef>
                <a:spcPct val="0"/>
              </a:spcBef>
              <a:buFontTx/>
              <a:buNone/>
              <a:tabLst>
                <a:tab pos="800100" algn="l"/>
                <a:tab pos="3776663" algn="l"/>
              </a:tabLst>
            </a:pPr>
            <a:r>
              <a:rPr lang="en-US" sz="2300" b="1" dirty="0" smtClean="0">
                <a:solidFill>
                  <a:schemeClr val="tx1"/>
                </a:solidFill>
                <a:latin typeface="Times New Roman" pitchFamily="18" charset="0"/>
                <a:cs typeface="Times New Roman" pitchFamily="18" charset="0"/>
              </a:rPr>
              <a:t>3.</a:t>
            </a:r>
            <a:r>
              <a:rPr lang="en-US" sz="2300" dirty="0" smtClean="0">
                <a:solidFill>
                  <a:schemeClr val="tx1"/>
                </a:solidFill>
                <a:latin typeface="Times New Roman" pitchFamily="18" charset="0"/>
                <a:cs typeface="Times New Roman" pitchFamily="18" charset="0"/>
              </a:rPr>
              <a:t>	5 8 4 9 = </a:t>
            </a:r>
            <a:r>
              <a:rPr lang="en-US" sz="2300" dirty="0" smtClean="0">
                <a:solidFill>
                  <a:srgbClr val="00A99D"/>
                </a:solidFill>
                <a:latin typeface="Times New Roman" pitchFamily="18" charset="0"/>
                <a:cs typeface="Times New Roman" pitchFamily="18" charset="0"/>
              </a:rPr>
              <a:t>5 800</a:t>
            </a:r>
            <a:r>
              <a:rPr lang="en-US" sz="2300" dirty="0" smtClean="0">
                <a:solidFill>
                  <a:schemeClr val="tx1"/>
                </a:solidFill>
                <a:latin typeface="Times New Roman" pitchFamily="18" charset="0"/>
                <a:cs typeface="Times New Roman" pitchFamily="18" charset="0"/>
              </a:rPr>
              <a:t> to the nearest hundred</a:t>
            </a:r>
          </a:p>
          <a:p>
            <a:pPr marL="457200" indent="-457200" algn="just">
              <a:lnSpc>
                <a:spcPts val="29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	The tens digit which is 4 is less than 5, so we do not add 1 to the hundreds digit which is 8.</a:t>
            </a:r>
            <a:endParaRPr lang="en-US" sz="2300" dirty="0" smtClean="0">
              <a:solidFill>
                <a:srgbClr val="00A99D"/>
              </a:solidFill>
              <a:latin typeface="Times New Roman" pitchFamily="18" charset="0"/>
              <a:cs typeface="Times New Roman" pitchFamily="18" charset="0"/>
            </a:endParaRPr>
          </a:p>
        </p:txBody>
      </p:sp>
      <p:sp>
        <p:nvSpPr>
          <p:cNvPr id="4" name="Rectangle 3"/>
          <p:cNvSpPr/>
          <p:nvPr/>
        </p:nvSpPr>
        <p:spPr>
          <a:xfrm>
            <a:off x="1620838" y="2978375"/>
            <a:ext cx="233362" cy="278606"/>
          </a:xfrm>
          <a:prstGeom prst="rect">
            <a:avLst/>
          </a:pr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 name="TextBox 4"/>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5 Paper 1</a:t>
            </a:r>
          </a:p>
        </p:txBody>
      </p:sp>
    </p:spTree>
    <p:extLst>
      <p:ext uri="{BB962C8B-B14F-4D97-AF65-F5344CB8AC3E}">
        <p14:creationId xmlns:p14="http://schemas.microsoft.com/office/powerpoint/2010/main" xmlns="" val="1862447457"/>
      </p:ext>
    </p:extLst>
  </p:cSld>
  <p:clrMapOvr>
    <a:masterClrMapping/>
  </p:clrMapOvr>
  <p:transition spd="slow">
    <p:strips dir="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11">
                                            <p:txEl>
                                              <p:pRg st="0" end="0"/>
                                            </p:txEl>
                                          </p:spTgt>
                                        </p:tgtEl>
                                        <p:attrNameLst>
                                          <p:attrName>style.visibility</p:attrName>
                                        </p:attrNameLst>
                                      </p:cBhvr>
                                      <p:to>
                                        <p:strVal val="visible"/>
                                      </p:to>
                                    </p:set>
                                    <p:anim calcmode="lin" valueType="num">
                                      <p:cBhvr>
                                        <p:cTn id="7" dur="500" fill="hold"/>
                                        <p:tgtEl>
                                          <p:spTgt spid="11">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11">
                                            <p:txEl>
                                              <p:pRg st="0" end="0"/>
                                            </p:txEl>
                                          </p:spTgt>
                                        </p:tgtEl>
                                        <p:attrNameLst>
                                          <p:attrName>ppt_h</p:attrName>
                                        </p:attrNameLst>
                                      </p:cBhvr>
                                      <p:tavLst>
                                        <p:tav tm="0">
                                          <p:val>
                                            <p:fltVal val="0"/>
                                          </p:val>
                                        </p:tav>
                                        <p:tav tm="100000">
                                          <p:val>
                                            <p:strVal val="#ppt_h"/>
                                          </p:val>
                                        </p:tav>
                                      </p:tavLst>
                                    </p:anim>
                                  </p:childTnLst>
                                </p:cTn>
                              </p:par>
                              <p:par>
                                <p:cTn id="9" presetID="23" presetClass="entr" presetSubtype="16" fill="hold" grpId="0" nodeType="withEffect">
                                  <p:stCondLst>
                                    <p:cond delay="0"/>
                                  </p:stCondLst>
                                  <p:childTnLst>
                                    <p:set>
                                      <p:cBhvr>
                                        <p:cTn id="10" dur="1" fill="hold">
                                          <p:stCondLst>
                                            <p:cond delay="0"/>
                                          </p:stCondLst>
                                        </p:cTn>
                                        <p:tgtEl>
                                          <p:spTgt spid="4"/>
                                        </p:tgtEl>
                                        <p:attrNameLst>
                                          <p:attrName>style.visibility</p:attrName>
                                        </p:attrNameLst>
                                      </p:cBhvr>
                                      <p:to>
                                        <p:strVal val="visible"/>
                                      </p:to>
                                    </p:set>
                                    <p:anim calcmode="lin" valueType="num">
                                      <p:cBhvr>
                                        <p:cTn id="11" dur="500" fill="hold"/>
                                        <p:tgtEl>
                                          <p:spTgt spid="4"/>
                                        </p:tgtEl>
                                        <p:attrNameLst>
                                          <p:attrName>ppt_w</p:attrName>
                                        </p:attrNameLst>
                                      </p:cBhvr>
                                      <p:tavLst>
                                        <p:tav tm="0">
                                          <p:val>
                                            <p:fltVal val="0"/>
                                          </p:val>
                                        </p:tav>
                                        <p:tav tm="100000">
                                          <p:val>
                                            <p:strVal val="#ppt_w"/>
                                          </p:val>
                                        </p:tav>
                                      </p:tavLst>
                                    </p:anim>
                                    <p:anim calcmode="lin" valueType="num">
                                      <p:cBhvr>
                                        <p:cTn id="12" dur="500" fill="hold"/>
                                        <p:tgtEl>
                                          <p:spTgt spid="4"/>
                                        </p:tgtEl>
                                        <p:attrNameLst>
                                          <p:attrName>ppt_h</p:attrName>
                                        </p:attrNameLst>
                                      </p:cBhvr>
                                      <p:tavLst>
                                        <p:tav tm="0">
                                          <p:val>
                                            <p:fltVal val="0"/>
                                          </p:val>
                                        </p:tav>
                                        <p:tav tm="100000">
                                          <p:val>
                                            <p:strVal val="#ppt_h"/>
                                          </p:val>
                                        </p:tav>
                                      </p:tavLst>
                                    </p:anim>
                                  </p:childTnLst>
                                </p:cTn>
                              </p:par>
                              <p:par>
                                <p:cTn id="13" presetID="23" presetClass="entr" presetSubtype="16" fill="hold" grpId="0" nodeType="withEffect">
                                  <p:stCondLst>
                                    <p:cond delay="0"/>
                                  </p:stCondLst>
                                  <p:childTnLst>
                                    <p:set>
                                      <p:cBhvr>
                                        <p:cTn id="14" dur="1" fill="hold">
                                          <p:stCondLst>
                                            <p:cond delay="0"/>
                                          </p:stCondLst>
                                        </p:cTn>
                                        <p:tgtEl>
                                          <p:spTgt spid="11">
                                            <p:txEl>
                                              <p:pRg st="1" end="1"/>
                                            </p:txEl>
                                          </p:spTgt>
                                        </p:tgtEl>
                                        <p:attrNameLst>
                                          <p:attrName>style.visibility</p:attrName>
                                        </p:attrNameLst>
                                      </p:cBhvr>
                                      <p:to>
                                        <p:strVal val="visible"/>
                                      </p:to>
                                    </p:set>
                                    <p:anim calcmode="lin" valueType="num">
                                      <p:cBhvr>
                                        <p:cTn id="15" dur="500" fill="hold"/>
                                        <p:tgtEl>
                                          <p:spTgt spid="11">
                                            <p:txEl>
                                              <p:pRg st="1" end="1"/>
                                            </p:txEl>
                                          </p:spTgt>
                                        </p:tgtEl>
                                        <p:attrNameLst>
                                          <p:attrName>ppt_w</p:attrName>
                                        </p:attrNameLst>
                                      </p:cBhvr>
                                      <p:tavLst>
                                        <p:tav tm="0">
                                          <p:val>
                                            <p:fltVal val="0"/>
                                          </p:val>
                                        </p:tav>
                                        <p:tav tm="100000">
                                          <p:val>
                                            <p:strVal val="#ppt_w"/>
                                          </p:val>
                                        </p:tav>
                                      </p:tavLst>
                                    </p:anim>
                                    <p:anim calcmode="lin" valueType="num">
                                      <p:cBhvr>
                                        <p:cTn id="16" dur="500" fill="hold"/>
                                        <p:tgtEl>
                                          <p:spTgt spid="11">
                                            <p:txEl>
                                              <p:pRg st="1" end="1"/>
                                            </p:txEl>
                                          </p:spTgt>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build="p"/>
      <p:bldP spid="4" grpId="0" animBg="1"/>
    </p:bldLst>
  </p:timing>
</p:sld>
</file>

<file path=ppt/slides/slide8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Content Placeholder 10"/>
          <p:cNvSpPr>
            <a:spLocks noGrp="1"/>
          </p:cNvSpPr>
          <p:nvPr>
            <p:ph sz="quarter" idx="13"/>
          </p:nvPr>
        </p:nvSpPr>
        <p:spPr>
          <a:xfrm>
            <a:off x="685800" y="2743200"/>
            <a:ext cx="6416040" cy="676339"/>
          </a:xfrm>
        </p:spPr>
        <p:txBody>
          <a:bodyPr wrap="square">
            <a:spAutoFit/>
          </a:bodyPr>
          <a:lstStyle/>
          <a:p>
            <a:pPr marL="457200" indent="-457200" algn="just">
              <a:lnSpc>
                <a:spcPct val="165000"/>
              </a:lnSpc>
              <a:spcBef>
                <a:spcPct val="0"/>
              </a:spcBef>
              <a:buFontTx/>
              <a:buNone/>
              <a:tabLst>
                <a:tab pos="800100" algn="l"/>
                <a:tab pos="3776663" algn="l"/>
              </a:tabLst>
            </a:pPr>
            <a:r>
              <a:rPr lang="en-US" sz="2300" b="1" dirty="0" smtClean="0">
                <a:solidFill>
                  <a:schemeClr val="tx1"/>
                </a:solidFill>
                <a:latin typeface="Times New Roman" pitchFamily="18" charset="0"/>
                <a:cs typeface="Times New Roman" pitchFamily="18" charset="0"/>
              </a:rPr>
              <a:t>4.	</a:t>
            </a:r>
            <a:r>
              <a:rPr lang="en-US" sz="2300" dirty="0" smtClean="0">
                <a:solidFill>
                  <a:schemeClr val="tx1"/>
                </a:solidFill>
                <a:latin typeface="Times New Roman" pitchFamily="18" charset="0"/>
                <a:cs typeface="Times New Roman" pitchFamily="18" charset="0"/>
              </a:rPr>
              <a:t>The decimal equivalent of       is</a:t>
            </a:r>
          </a:p>
        </p:txBody>
      </p:sp>
      <p:sp>
        <p:nvSpPr>
          <p:cNvPr id="8" name="Notched Right Arrow 7"/>
          <p:cNvSpPr/>
          <p:nvPr/>
        </p:nvSpPr>
        <p:spPr>
          <a:xfrm>
            <a:off x="7162800" y="6019800"/>
            <a:ext cx="1782315" cy="685800"/>
          </a:xfrm>
          <a:prstGeom prst="notchedRightArrow">
            <a:avLst/>
          </a:prstGeom>
          <a:blipFill>
            <a:blip r:embed="rId2" cstate="print">
              <a:extLst>
                <a:ext uri="{BEBA8EAE-BF5A-486C-A8C5-ECC9F3942E4B}">
                  <a14:imgProps xmlns:a14="http://schemas.microsoft.com/office/drawing/2010/main" xmlns="">
                    <a14:imgLayer r:embed="rId3">
                      <a14:imgEffect>
                        <a14:brightnessContrast bright="-20000" contrast="-20000"/>
                      </a14:imgEffect>
                    </a14:imgLayer>
                  </a14:imgProps>
                </a:ex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ANSWER</a:t>
            </a:r>
            <a:endParaRPr lang="en-US" sz="2000" b="1" dirty="0">
              <a:latin typeface="Times New Roman" pitchFamily="18" charset="0"/>
              <a:cs typeface="Times New Roman" pitchFamily="18" charset="0"/>
            </a:endParaRPr>
          </a:p>
        </p:txBody>
      </p:sp>
      <p:sp>
        <p:nvSpPr>
          <p:cNvPr id="6" name="Content Placeholder 10"/>
          <p:cNvSpPr>
            <a:spLocks noGrp="1"/>
          </p:cNvSpPr>
          <p:nvPr>
            <p:ph sz="quarter" idx="13"/>
          </p:nvPr>
        </p:nvSpPr>
        <p:spPr>
          <a:xfrm>
            <a:off x="4135120" y="3505200"/>
            <a:ext cx="1447800" cy="676339"/>
          </a:xfrm>
        </p:spPr>
        <p:txBody>
          <a:bodyPr wrap="square">
            <a:spAutoFit/>
          </a:bodyPr>
          <a:lstStyle/>
          <a:p>
            <a:pPr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(C) 0.9</a:t>
            </a:r>
          </a:p>
        </p:txBody>
      </p:sp>
      <p:sp>
        <p:nvSpPr>
          <p:cNvPr id="7" name="Content Placeholder 10"/>
          <p:cNvSpPr>
            <a:spLocks noGrp="1"/>
          </p:cNvSpPr>
          <p:nvPr>
            <p:ph sz="quarter" idx="13"/>
          </p:nvPr>
        </p:nvSpPr>
        <p:spPr>
          <a:xfrm>
            <a:off x="1127760" y="3505200"/>
            <a:ext cx="1447800" cy="676339"/>
          </a:xfrm>
        </p:spPr>
        <p:txBody>
          <a:bodyPr wrap="square">
            <a:spAutoFit/>
          </a:bodyPr>
          <a:lstStyle/>
          <a:p>
            <a:pPr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(A) 0.009</a:t>
            </a:r>
          </a:p>
        </p:txBody>
      </p:sp>
      <p:sp>
        <p:nvSpPr>
          <p:cNvPr id="9" name="Content Placeholder 10"/>
          <p:cNvSpPr>
            <a:spLocks noGrp="1"/>
          </p:cNvSpPr>
          <p:nvPr>
            <p:ph sz="quarter" idx="13"/>
          </p:nvPr>
        </p:nvSpPr>
        <p:spPr>
          <a:xfrm>
            <a:off x="5638800" y="3505200"/>
            <a:ext cx="1447800" cy="676339"/>
          </a:xfrm>
        </p:spPr>
        <p:txBody>
          <a:bodyPr wrap="square">
            <a:spAutoFit/>
          </a:bodyPr>
          <a:lstStyle/>
          <a:p>
            <a:pPr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(D) 9.0</a:t>
            </a:r>
          </a:p>
        </p:txBody>
      </p:sp>
      <p:sp>
        <p:nvSpPr>
          <p:cNvPr id="10" name="Content Placeholder 10"/>
          <p:cNvSpPr>
            <a:spLocks noGrp="1"/>
          </p:cNvSpPr>
          <p:nvPr>
            <p:ph sz="quarter" idx="13"/>
          </p:nvPr>
        </p:nvSpPr>
        <p:spPr>
          <a:xfrm>
            <a:off x="2631440" y="3505200"/>
            <a:ext cx="1447800" cy="676339"/>
          </a:xfrm>
        </p:spPr>
        <p:txBody>
          <a:bodyPr wrap="square">
            <a:spAutoFit/>
          </a:bodyPr>
          <a:lstStyle/>
          <a:p>
            <a:pPr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(B) 0.09</a:t>
            </a:r>
          </a:p>
        </p:txBody>
      </p:sp>
      <p:pic>
        <p:nvPicPr>
          <p:cNvPr id="45058" name="Picture 2" descr="D:\Deepak\Powerpoint\20110224\Art\New.wmf"/>
          <p:cNvPicPr>
            <a:picLocks noChangeAspect="1" noChangeArrowheads="1"/>
          </p:cNvPicPr>
          <p:nvPr/>
        </p:nvPicPr>
        <p:blipFill>
          <a:blip r:embed="rId4" cstate="print"/>
          <a:srcRect/>
          <a:stretch>
            <a:fillRect/>
          </a:stretch>
        </p:blipFill>
        <p:spPr bwMode="auto">
          <a:xfrm>
            <a:off x="4372428" y="2775858"/>
            <a:ext cx="342900" cy="698500"/>
          </a:xfrm>
          <a:prstGeom prst="rect">
            <a:avLst/>
          </a:prstGeom>
          <a:noFill/>
        </p:spPr>
      </p:pic>
      <p:sp>
        <p:nvSpPr>
          <p:cNvPr id="12" name="TextBox 11"/>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5 Paper 1</a:t>
            </a:r>
          </a:p>
        </p:txBody>
      </p:sp>
    </p:spTree>
    <p:extLst>
      <p:ext uri="{BB962C8B-B14F-4D97-AF65-F5344CB8AC3E}">
        <p14:creationId xmlns:p14="http://schemas.microsoft.com/office/powerpoint/2010/main" xmlns="" val="714513420"/>
      </p:ext>
    </p:extLst>
  </p:cSld>
  <p:clrMapOvr>
    <a:masterClrMapping/>
  </p:clrMapOvr>
  <p:transition spd="slow">
    <p:strips dir="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11">
                                            <p:txEl>
                                              <p:pRg st="0" end="0"/>
                                            </p:txEl>
                                          </p:spTgt>
                                        </p:tgtEl>
                                        <p:attrNameLst>
                                          <p:attrName>style.visibility</p:attrName>
                                        </p:attrNameLst>
                                      </p:cBhvr>
                                      <p:to>
                                        <p:strVal val="visible"/>
                                      </p:to>
                                    </p:set>
                                    <p:anim calcmode="lin" valueType="num">
                                      <p:cBhvr>
                                        <p:cTn id="7" dur="500" fill="hold"/>
                                        <p:tgtEl>
                                          <p:spTgt spid="11">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11">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11">
                                            <p:txEl>
                                              <p:pRg st="0" end="0"/>
                                            </p:txEl>
                                          </p:spTgt>
                                        </p:tgtEl>
                                      </p:cBhvr>
                                    </p:animEffect>
                                  </p:childTnLst>
                                </p:cTn>
                              </p:par>
                              <p:par>
                                <p:cTn id="10" presetID="23" presetClass="entr" presetSubtype="16" fill="hold" nodeType="withEffect">
                                  <p:stCondLst>
                                    <p:cond delay="0"/>
                                  </p:stCondLst>
                                  <p:childTnLst>
                                    <p:set>
                                      <p:cBhvr>
                                        <p:cTn id="11" dur="1" fill="hold">
                                          <p:stCondLst>
                                            <p:cond delay="0"/>
                                          </p:stCondLst>
                                        </p:cTn>
                                        <p:tgtEl>
                                          <p:spTgt spid="45058"/>
                                        </p:tgtEl>
                                        <p:attrNameLst>
                                          <p:attrName>style.visibility</p:attrName>
                                        </p:attrNameLst>
                                      </p:cBhvr>
                                      <p:to>
                                        <p:strVal val="visible"/>
                                      </p:to>
                                    </p:set>
                                    <p:anim calcmode="lin" valueType="num">
                                      <p:cBhvr>
                                        <p:cTn id="12" dur="500" fill="hold"/>
                                        <p:tgtEl>
                                          <p:spTgt spid="45058"/>
                                        </p:tgtEl>
                                        <p:attrNameLst>
                                          <p:attrName>ppt_w</p:attrName>
                                        </p:attrNameLst>
                                      </p:cBhvr>
                                      <p:tavLst>
                                        <p:tav tm="0">
                                          <p:val>
                                            <p:fltVal val="0"/>
                                          </p:val>
                                        </p:tav>
                                        <p:tav tm="100000">
                                          <p:val>
                                            <p:strVal val="#ppt_w"/>
                                          </p:val>
                                        </p:tav>
                                      </p:tavLst>
                                    </p:anim>
                                    <p:anim calcmode="lin" valueType="num">
                                      <p:cBhvr>
                                        <p:cTn id="13" dur="500" fill="hold"/>
                                        <p:tgtEl>
                                          <p:spTgt spid="45058"/>
                                        </p:tgtEl>
                                        <p:attrNameLst>
                                          <p:attrName>ppt_h</p:attrName>
                                        </p:attrNameLst>
                                      </p:cBhvr>
                                      <p:tavLst>
                                        <p:tav tm="0">
                                          <p:val>
                                            <p:fltVal val="0"/>
                                          </p:val>
                                        </p:tav>
                                        <p:tav tm="100000">
                                          <p:val>
                                            <p:strVal val="#ppt_h"/>
                                          </p:val>
                                        </p:tav>
                                      </p:tavLst>
                                    </p:anim>
                                  </p:childTnLst>
                                </p:cTn>
                              </p:par>
                            </p:childTnLst>
                          </p:cTn>
                        </p:par>
                      </p:childTnLst>
                    </p:cTn>
                  </p:par>
                  <p:par>
                    <p:cTn id="14" fill="hold">
                      <p:stCondLst>
                        <p:cond delay="indefinite"/>
                      </p:stCondLst>
                      <p:childTnLst>
                        <p:par>
                          <p:cTn id="15" fill="hold">
                            <p:stCondLst>
                              <p:cond delay="0"/>
                            </p:stCondLst>
                            <p:childTnLst>
                              <p:par>
                                <p:cTn id="16" presetID="53" presetClass="entr" presetSubtype="16" fill="hold" grpId="0" nodeType="clickEffect">
                                  <p:stCondLst>
                                    <p:cond delay="0"/>
                                  </p:stCondLst>
                                  <p:childTnLst>
                                    <p:set>
                                      <p:cBhvr>
                                        <p:cTn id="17" dur="1" fill="hold">
                                          <p:stCondLst>
                                            <p:cond delay="0"/>
                                          </p:stCondLst>
                                        </p:cTn>
                                        <p:tgtEl>
                                          <p:spTgt spid="7">
                                            <p:txEl>
                                              <p:pRg st="0" end="0"/>
                                            </p:txEl>
                                          </p:spTgt>
                                        </p:tgtEl>
                                        <p:attrNameLst>
                                          <p:attrName>style.visibility</p:attrName>
                                        </p:attrNameLst>
                                      </p:cBhvr>
                                      <p:to>
                                        <p:strVal val="visible"/>
                                      </p:to>
                                    </p:set>
                                    <p:anim calcmode="lin" valueType="num">
                                      <p:cBhvr>
                                        <p:cTn id="18" dur="500" fill="hold"/>
                                        <p:tgtEl>
                                          <p:spTgt spid="7">
                                            <p:txEl>
                                              <p:pRg st="0" end="0"/>
                                            </p:txEl>
                                          </p:spTgt>
                                        </p:tgtEl>
                                        <p:attrNameLst>
                                          <p:attrName>ppt_w</p:attrName>
                                        </p:attrNameLst>
                                      </p:cBhvr>
                                      <p:tavLst>
                                        <p:tav tm="0">
                                          <p:val>
                                            <p:fltVal val="0"/>
                                          </p:val>
                                        </p:tav>
                                        <p:tav tm="100000">
                                          <p:val>
                                            <p:strVal val="#ppt_w"/>
                                          </p:val>
                                        </p:tav>
                                      </p:tavLst>
                                    </p:anim>
                                    <p:anim calcmode="lin" valueType="num">
                                      <p:cBhvr>
                                        <p:cTn id="19" dur="500" fill="hold"/>
                                        <p:tgtEl>
                                          <p:spTgt spid="7">
                                            <p:txEl>
                                              <p:pRg st="0" end="0"/>
                                            </p:txEl>
                                          </p:spTgt>
                                        </p:tgtEl>
                                        <p:attrNameLst>
                                          <p:attrName>ppt_h</p:attrName>
                                        </p:attrNameLst>
                                      </p:cBhvr>
                                      <p:tavLst>
                                        <p:tav tm="0">
                                          <p:val>
                                            <p:fltVal val="0"/>
                                          </p:val>
                                        </p:tav>
                                        <p:tav tm="100000">
                                          <p:val>
                                            <p:strVal val="#ppt_h"/>
                                          </p:val>
                                        </p:tav>
                                      </p:tavLst>
                                    </p:anim>
                                    <p:animEffect transition="in" filter="fade">
                                      <p:cBhvr>
                                        <p:cTn id="20" dur="500"/>
                                        <p:tgtEl>
                                          <p:spTgt spid="7">
                                            <p:txEl>
                                              <p:pRg st="0" end="0"/>
                                            </p:txEl>
                                          </p:spTgt>
                                        </p:tgtEl>
                                      </p:cBhvr>
                                    </p:animEffect>
                                  </p:childTnLst>
                                </p:cTn>
                              </p:par>
                              <p:par>
                                <p:cTn id="21" presetID="53" presetClass="entr" presetSubtype="16" fill="hold" grpId="0" nodeType="withEffect">
                                  <p:stCondLst>
                                    <p:cond delay="0"/>
                                  </p:stCondLst>
                                  <p:childTnLst>
                                    <p:set>
                                      <p:cBhvr>
                                        <p:cTn id="22" dur="1" fill="hold">
                                          <p:stCondLst>
                                            <p:cond delay="0"/>
                                          </p:stCondLst>
                                        </p:cTn>
                                        <p:tgtEl>
                                          <p:spTgt spid="10">
                                            <p:txEl>
                                              <p:pRg st="0" end="0"/>
                                            </p:txEl>
                                          </p:spTgt>
                                        </p:tgtEl>
                                        <p:attrNameLst>
                                          <p:attrName>style.visibility</p:attrName>
                                        </p:attrNameLst>
                                      </p:cBhvr>
                                      <p:to>
                                        <p:strVal val="visible"/>
                                      </p:to>
                                    </p:set>
                                    <p:anim calcmode="lin" valueType="num">
                                      <p:cBhvr>
                                        <p:cTn id="23" dur="500" fill="hold"/>
                                        <p:tgtEl>
                                          <p:spTgt spid="10">
                                            <p:txEl>
                                              <p:pRg st="0" end="0"/>
                                            </p:txEl>
                                          </p:spTgt>
                                        </p:tgtEl>
                                        <p:attrNameLst>
                                          <p:attrName>ppt_w</p:attrName>
                                        </p:attrNameLst>
                                      </p:cBhvr>
                                      <p:tavLst>
                                        <p:tav tm="0">
                                          <p:val>
                                            <p:fltVal val="0"/>
                                          </p:val>
                                        </p:tav>
                                        <p:tav tm="100000">
                                          <p:val>
                                            <p:strVal val="#ppt_w"/>
                                          </p:val>
                                        </p:tav>
                                      </p:tavLst>
                                    </p:anim>
                                    <p:anim calcmode="lin" valueType="num">
                                      <p:cBhvr>
                                        <p:cTn id="24" dur="500" fill="hold"/>
                                        <p:tgtEl>
                                          <p:spTgt spid="10">
                                            <p:txEl>
                                              <p:pRg st="0" end="0"/>
                                            </p:txEl>
                                          </p:spTgt>
                                        </p:tgtEl>
                                        <p:attrNameLst>
                                          <p:attrName>ppt_h</p:attrName>
                                        </p:attrNameLst>
                                      </p:cBhvr>
                                      <p:tavLst>
                                        <p:tav tm="0">
                                          <p:val>
                                            <p:fltVal val="0"/>
                                          </p:val>
                                        </p:tav>
                                        <p:tav tm="100000">
                                          <p:val>
                                            <p:strVal val="#ppt_h"/>
                                          </p:val>
                                        </p:tav>
                                      </p:tavLst>
                                    </p:anim>
                                    <p:animEffect transition="in" filter="fade">
                                      <p:cBhvr>
                                        <p:cTn id="25" dur="500"/>
                                        <p:tgtEl>
                                          <p:spTgt spid="10">
                                            <p:txEl>
                                              <p:pRg st="0" end="0"/>
                                            </p:txEl>
                                          </p:spTgt>
                                        </p:tgtEl>
                                      </p:cBhvr>
                                    </p:animEffect>
                                  </p:childTnLst>
                                </p:cTn>
                              </p:par>
                              <p:par>
                                <p:cTn id="26" presetID="53" presetClass="entr" presetSubtype="16" fill="hold" grpId="0" nodeType="withEffect">
                                  <p:stCondLst>
                                    <p:cond delay="0"/>
                                  </p:stCondLst>
                                  <p:childTnLst>
                                    <p:set>
                                      <p:cBhvr>
                                        <p:cTn id="27" dur="1" fill="hold">
                                          <p:stCondLst>
                                            <p:cond delay="0"/>
                                          </p:stCondLst>
                                        </p:cTn>
                                        <p:tgtEl>
                                          <p:spTgt spid="6">
                                            <p:txEl>
                                              <p:pRg st="0" end="0"/>
                                            </p:txEl>
                                          </p:spTgt>
                                        </p:tgtEl>
                                        <p:attrNameLst>
                                          <p:attrName>style.visibility</p:attrName>
                                        </p:attrNameLst>
                                      </p:cBhvr>
                                      <p:to>
                                        <p:strVal val="visible"/>
                                      </p:to>
                                    </p:set>
                                    <p:anim calcmode="lin" valueType="num">
                                      <p:cBhvr>
                                        <p:cTn id="28" dur="500" fill="hold"/>
                                        <p:tgtEl>
                                          <p:spTgt spid="6">
                                            <p:txEl>
                                              <p:pRg st="0" end="0"/>
                                            </p:txEl>
                                          </p:spTgt>
                                        </p:tgtEl>
                                        <p:attrNameLst>
                                          <p:attrName>ppt_w</p:attrName>
                                        </p:attrNameLst>
                                      </p:cBhvr>
                                      <p:tavLst>
                                        <p:tav tm="0">
                                          <p:val>
                                            <p:fltVal val="0"/>
                                          </p:val>
                                        </p:tav>
                                        <p:tav tm="100000">
                                          <p:val>
                                            <p:strVal val="#ppt_w"/>
                                          </p:val>
                                        </p:tav>
                                      </p:tavLst>
                                    </p:anim>
                                    <p:anim calcmode="lin" valueType="num">
                                      <p:cBhvr>
                                        <p:cTn id="29" dur="500" fill="hold"/>
                                        <p:tgtEl>
                                          <p:spTgt spid="6">
                                            <p:txEl>
                                              <p:pRg st="0" end="0"/>
                                            </p:txEl>
                                          </p:spTgt>
                                        </p:tgtEl>
                                        <p:attrNameLst>
                                          <p:attrName>ppt_h</p:attrName>
                                        </p:attrNameLst>
                                      </p:cBhvr>
                                      <p:tavLst>
                                        <p:tav tm="0">
                                          <p:val>
                                            <p:fltVal val="0"/>
                                          </p:val>
                                        </p:tav>
                                        <p:tav tm="100000">
                                          <p:val>
                                            <p:strVal val="#ppt_h"/>
                                          </p:val>
                                        </p:tav>
                                      </p:tavLst>
                                    </p:anim>
                                    <p:animEffect transition="in" filter="fade">
                                      <p:cBhvr>
                                        <p:cTn id="30" dur="500"/>
                                        <p:tgtEl>
                                          <p:spTgt spid="6">
                                            <p:txEl>
                                              <p:pRg st="0" end="0"/>
                                            </p:txEl>
                                          </p:spTgt>
                                        </p:tgtEl>
                                      </p:cBhvr>
                                    </p:animEffect>
                                  </p:childTnLst>
                                </p:cTn>
                              </p:par>
                              <p:par>
                                <p:cTn id="31" presetID="53" presetClass="entr" presetSubtype="16" fill="hold" grpId="0" nodeType="withEffect">
                                  <p:stCondLst>
                                    <p:cond delay="0"/>
                                  </p:stCondLst>
                                  <p:childTnLst>
                                    <p:set>
                                      <p:cBhvr>
                                        <p:cTn id="32" dur="1" fill="hold">
                                          <p:stCondLst>
                                            <p:cond delay="0"/>
                                          </p:stCondLst>
                                        </p:cTn>
                                        <p:tgtEl>
                                          <p:spTgt spid="9">
                                            <p:txEl>
                                              <p:pRg st="0" end="0"/>
                                            </p:txEl>
                                          </p:spTgt>
                                        </p:tgtEl>
                                        <p:attrNameLst>
                                          <p:attrName>style.visibility</p:attrName>
                                        </p:attrNameLst>
                                      </p:cBhvr>
                                      <p:to>
                                        <p:strVal val="visible"/>
                                      </p:to>
                                    </p:set>
                                    <p:anim calcmode="lin" valueType="num">
                                      <p:cBhvr>
                                        <p:cTn id="33" dur="500" fill="hold"/>
                                        <p:tgtEl>
                                          <p:spTgt spid="9">
                                            <p:txEl>
                                              <p:pRg st="0" end="0"/>
                                            </p:txEl>
                                          </p:spTgt>
                                        </p:tgtEl>
                                        <p:attrNameLst>
                                          <p:attrName>ppt_w</p:attrName>
                                        </p:attrNameLst>
                                      </p:cBhvr>
                                      <p:tavLst>
                                        <p:tav tm="0">
                                          <p:val>
                                            <p:fltVal val="0"/>
                                          </p:val>
                                        </p:tav>
                                        <p:tav tm="100000">
                                          <p:val>
                                            <p:strVal val="#ppt_w"/>
                                          </p:val>
                                        </p:tav>
                                      </p:tavLst>
                                    </p:anim>
                                    <p:anim calcmode="lin" valueType="num">
                                      <p:cBhvr>
                                        <p:cTn id="34" dur="500" fill="hold"/>
                                        <p:tgtEl>
                                          <p:spTgt spid="9">
                                            <p:txEl>
                                              <p:pRg st="0" end="0"/>
                                            </p:txEl>
                                          </p:spTgt>
                                        </p:tgtEl>
                                        <p:attrNameLst>
                                          <p:attrName>ppt_h</p:attrName>
                                        </p:attrNameLst>
                                      </p:cBhvr>
                                      <p:tavLst>
                                        <p:tav tm="0">
                                          <p:val>
                                            <p:fltVal val="0"/>
                                          </p:val>
                                        </p:tav>
                                        <p:tav tm="100000">
                                          <p:val>
                                            <p:strVal val="#ppt_h"/>
                                          </p:val>
                                        </p:tav>
                                      </p:tavLst>
                                    </p:anim>
                                    <p:animEffect transition="in" filter="fade">
                                      <p:cBhvr>
                                        <p:cTn id="35" dur="500"/>
                                        <p:tgtEl>
                                          <p:spTgt spid="9">
                                            <p:txEl>
                                              <p:pRg st="0" end="0"/>
                                            </p:txEl>
                                          </p:spTgt>
                                        </p:tgtEl>
                                      </p:cBhvr>
                                    </p:animEffect>
                                  </p:childTnLst>
                                </p:cTn>
                              </p:par>
                            </p:childTnLst>
                          </p:cTn>
                        </p:par>
                      </p:childTnLst>
                    </p:cTn>
                  </p:par>
                  <p:par>
                    <p:cTn id="36" fill="hold">
                      <p:stCondLst>
                        <p:cond delay="indefinite"/>
                      </p:stCondLst>
                      <p:childTnLst>
                        <p:par>
                          <p:cTn id="37" fill="hold">
                            <p:stCondLst>
                              <p:cond delay="0"/>
                            </p:stCondLst>
                            <p:childTnLst>
                              <p:par>
                                <p:cTn id="38" presetID="3" presetClass="entr" presetSubtype="10" fill="hold" grpId="0" nodeType="clickEffect">
                                  <p:stCondLst>
                                    <p:cond delay="0"/>
                                  </p:stCondLst>
                                  <p:childTnLst>
                                    <p:set>
                                      <p:cBhvr>
                                        <p:cTn id="39" dur="1" fill="hold">
                                          <p:stCondLst>
                                            <p:cond delay="0"/>
                                          </p:stCondLst>
                                        </p:cTn>
                                        <p:tgtEl>
                                          <p:spTgt spid="8"/>
                                        </p:tgtEl>
                                        <p:attrNameLst>
                                          <p:attrName>style.visibility</p:attrName>
                                        </p:attrNameLst>
                                      </p:cBhvr>
                                      <p:to>
                                        <p:strVal val="visible"/>
                                      </p:to>
                                    </p:set>
                                    <p:animEffect transition="in" filter="blinds(horizontal)">
                                      <p:cBhvr>
                                        <p:cTn id="40"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build="p"/>
      <p:bldP spid="8" grpId="0" animBg="1"/>
      <p:bldP spid="6" grpId="0" build="p"/>
      <p:bldP spid="7" grpId="0" build="p"/>
      <p:bldP spid="9" grpId="0" build="p"/>
      <p:bldP spid="10" grpId="0" build="p"/>
    </p:bldLst>
  </p:timing>
</p:sld>
</file>

<file path=ppt/slides/slide8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Content Placeholder 10"/>
          <p:cNvSpPr>
            <a:spLocks noGrp="1"/>
          </p:cNvSpPr>
          <p:nvPr>
            <p:ph sz="quarter" idx="13"/>
          </p:nvPr>
        </p:nvSpPr>
        <p:spPr>
          <a:xfrm>
            <a:off x="685800" y="2897412"/>
            <a:ext cx="6416040" cy="440377"/>
          </a:xfrm>
        </p:spPr>
        <p:txBody>
          <a:bodyPr wrap="square">
            <a:spAutoFit/>
          </a:bodyPr>
          <a:lstStyle/>
          <a:p>
            <a:pPr marL="457200" indent="-457200" algn="just">
              <a:lnSpc>
                <a:spcPts val="2900"/>
              </a:lnSpc>
              <a:spcBef>
                <a:spcPct val="0"/>
              </a:spcBef>
              <a:buFontTx/>
              <a:buNone/>
              <a:tabLst>
                <a:tab pos="800100" algn="l"/>
                <a:tab pos="3776663" algn="l"/>
              </a:tabLst>
            </a:pPr>
            <a:r>
              <a:rPr lang="en-US" sz="2300" b="1" dirty="0" smtClean="0">
                <a:solidFill>
                  <a:schemeClr val="tx1"/>
                </a:solidFill>
                <a:latin typeface="Times New Roman" pitchFamily="18" charset="0"/>
                <a:cs typeface="Times New Roman" pitchFamily="18" charset="0"/>
              </a:rPr>
              <a:t>4.	</a:t>
            </a:r>
            <a:endParaRPr lang="en-US" sz="2300" dirty="0" smtClean="0">
              <a:solidFill>
                <a:srgbClr val="00A99D"/>
              </a:solidFill>
              <a:latin typeface="Times New Roman" pitchFamily="18" charset="0"/>
              <a:cs typeface="Times New Roman" pitchFamily="18" charset="0"/>
            </a:endParaRPr>
          </a:p>
        </p:txBody>
      </p:sp>
      <p:pic>
        <p:nvPicPr>
          <p:cNvPr id="46082" name="Picture 2" descr="D:\Deepak\Powerpoint\20110224\Art\New.wmf"/>
          <p:cNvPicPr>
            <a:picLocks noChangeAspect="1" noChangeArrowheads="1"/>
          </p:cNvPicPr>
          <p:nvPr/>
        </p:nvPicPr>
        <p:blipFill>
          <a:blip r:embed="rId2" cstate="print"/>
          <a:srcRect/>
          <a:stretch>
            <a:fillRect/>
          </a:stretch>
        </p:blipFill>
        <p:spPr bwMode="auto">
          <a:xfrm>
            <a:off x="1295400" y="2806700"/>
            <a:ext cx="990600" cy="698500"/>
          </a:xfrm>
          <a:prstGeom prst="rect">
            <a:avLst/>
          </a:prstGeom>
          <a:noFill/>
        </p:spPr>
      </p:pic>
      <p:sp>
        <p:nvSpPr>
          <p:cNvPr id="4" name="TextBox 3"/>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5 Paper 1</a:t>
            </a:r>
          </a:p>
        </p:txBody>
      </p:sp>
    </p:spTree>
    <p:extLst>
      <p:ext uri="{BB962C8B-B14F-4D97-AF65-F5344CB8AC3E}">
        <p14:creationId xmlns:p14="http://schemas.microsoft.com/office/powerpoint/2010/main" xmlns="" val="1862447457"/>
      </p:ext>
    </p:extLst>
  </p:cSld>
  <p:clrMapOvr>
    <a:masterClrMapping/>
  </p:clrMapOvr>
  <p:transition spd="slow">
    <p:strips dir="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6">
                                            <p:txEl>
                                              <p:pRg st="0" end="0"/>
                                            </p:txEl>
                                          </p:spTgt>
                                        </p:tgtEl>
                                        <p:attrNameLst>
                                          <p:attrName>style.visibility</p:attrName>
                                        </p:attrNameLst>
                                      </p:cBhvr>
                                      <p:to>
                                        <p:strVal val="visible"/>
                                      </p:to>
                                    </p:set>
                                    <p:anim calcmode="lin" valueType="num">
                                      <p:cBhvr>
                                        <p:cTn id="7" dur="500" fill="hold"/>
                                        <p:tgtEl>
                                          <p:spTgt spid="6">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6">
                                            <p:txEl>
                                              <p:pRg st="0" end="0"/>
                                            </p:txEl>
                                          </p:spTgt>
                                        </p:tgtEl>
                                        <p:attrNameLst>
                                          <p:attrName>ppt_h</p:attrName>
                                        </p:attrNameLst>
                                      </p:cBhvr>
                                      <p:tavLst>
                                        <p:tav tm="0">
                                          <p:val>
                                            <p:fltVal val="0"/>
                                          </p:val>
                                        </p:tav>
                                        <p:tav tm="100000">
                                          <p:val>
                                            <p:strVal val="#ppt_h"/>
                                          </p:val>
                                        </p:tav>
                                      </p:tavLst>
                                    </p:anim>
                                  </p:childTnLst>
                                </p:cTn>
                              </p:par>
                              <p:par>
                                <p:cTn id="9" presetID="23" presetClass="entr" presetSubtype="16" fill="hold" nodeType="withEffect">
                                  <p:stCondLst>
                                    <p:cond delay="0"/>
                                  </p:stCondLst>
                                  <p:childTnLst>
                                    <p:set>
                                      <p:cBhvr>
                                        <p:cTn id="10" dur="1" fill="hold">
                                          <p:stCondLst>
                                            <p:cond delay="0"/>
                                          </p:stCondLst>
                                        </p:cTn>
                                        <p:tgtEl>
                                          <p:spTgt spid="46082"/>
                                        </p:tgtEl>
                                        <p:attrNameLst>
                                          <p:attrName>style.visibility</p:attrName>
                                        </p:attrNameLst>
                                      </p:cBhvr>
                                      <p:to>
                                        <p:strVal val="visible"/>
                                      </p:to>
                                    </p:set>
                                    <p:anim calcmode="lin" valueType="num">
                                      <p:cBhvr>
                                        <p:cTn id="11" dur="500" fill="hold"/>
                                        <p:tgtEl>
                                          <p:spTgt spid="46082"/>
                                        </p:tgtEl>
                                        <p:attrNameLst>
                                          <p:attrName>ppt_w</p:attrName>
                                        </p:attrNameLst>
                                      </p:cBhvr>
                                      <p:tavLst>
                                        <p:tav tm="0">
                                          <p:val>
                                            <p:fltVal val="0"/>
                                          </p:val>
                                        </p:tav>
                                        <p:tav tm="100000">
                                          <p:val>
                                            <p:strVal val="#ppt_w"/>
                                          </p:val>
                                        </p:tav>
                                      </p:tavLst>
                                    </p:anim>
                                    <p:anim calcmode="lin" valueType="num">
                                      <p:cBhvr>
                                        <p:cTn id="12" dur="500" fill="hold"/>
                                        <p:tgtEl>
                                          <p:spTgt spid="46082"/>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build="p"/>
    </p:bldLst>
  </p:timing>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Content Placeholder 10"/>
          <p:cNvSpPr>
            <a:spLocks noGrp="1"/>
          </p:cNvSpPr>
          <p:nvPr>
            <p:ph sz="quarter" idx="13"/>
          </p:nvPr>
        </p:nvSpPr>
        <p:spPr>
          <a:xfrm>
            <a:off x="685799" y="2781300"/>
            <a:ext cx="6600371" cy="446276"/>
          </a:xfrm>
        </p:spPr>
        <p:txBody>
          <a:bodyPr wrap="square">
            <a:spAutoFit/>
          </a:bodyPr>
          <a:lstStyle/>
          <a:p>
            <a:pPr marL="623888" indent="-623888" algn="just">
              <a:spcBef>
                <a:spcPct val="0"/>
              </a:spcBef>
              <a:buFontTx/>
              <a:buNone/>
              <a:tabLst>
                <a:tab pos="800100" algn="l"/>
                <a:tab pos="3776663" algn="l"/>
              </a:tabLst>
            </a:pPr>
            <a:r>
              <a:rPr lang="en-US" sz="2300" b="1" dirty="0" smtClean="0">
                <a:solidFill>
                  <a:schemeClr val="tx1"/>
                </a:solidFill>
                <a:latin typeface="Times New Roman" pitchFamily="18" charset="0"/>
                <a:cs typeface="Times New Roman" pitchFamily="18" charset="0"/>
              </a:rPr>
              <a:t>40.</a:t>
            </a:r>
            <a:r>
              <a:rPr lang="en-US" sz="2300" dirty="0" smtClean="0">
                <a:solidFill>
                  <a:schemeClr val="tx1"/>
                </a:solidFill>
                <a:latin typeface="Times New Roman" pitchFamily="18" charset="0"/>
                <a:cs typeface="Times New Roman" pitchFamily="18" charset="0"/>
              </a:rPr>
              <a:t>	If 20 – 3</a:t>
            </a:r>
            <a:r>
              <a:rPr lang="en-US" sz="2300" i="1" dirty="0" smtClean="0">
                <a:solidFill>
                  <a:schemeClr val="tx1"/>
                </a:solidFill>
                <a:latin typeface="Times New Roman" pitchFamily="18" charset="0"/>
                <a:cs typeface="Times New Roman" pitchFamily="18" charset="0"/>
              </a:rPr>
              <a:t>x</a:t>
            </a:r>
            <a:r>
              <a:rPr lang="en-US" sz="2300" dirty="0" smtClean="0">
                <a:solidFill>
                  <a:schemeClr val="tx1"/>
                </a:solidFill>
                <a:latin typeface="Times New Roman" pitchFamily="18" charset="0"/>
                <a:cs typeface="Times New Roman" pitchFamily="18" charset="0"/>
              </a:rPr>
              <a:t> = 3</a:t>
            </a:r>
            <a:r>
              <a:rPr lang="en-US" sz="2300" i="1" dirty="0" smtClean="0">
                <a:solidFill>
                  <a:schemeClr val="tx1"/>
                </a:solidFill>
                <a:latin typeface="Times New Roman" pitchFamily="18" charset="0"/>
                <a:cs typeface="Times New Roman" pitchFamily="18" charset="0"/>
              </a:rPr>
              <a:t>x</a:t>
            </a:r>
            <a:r>
              <a:rPr lang="en-US" sz="2300" dirty="0" smtClean="0">
                <a:solidFill>
                  <a:schemeClr val="tx1"/>
                </a:solidFill>
                <a:latin typeface="Times New Roman" pitchFamily="18" charset="0"/>
                <a:cs typeface="Times New Roman" pitchFamily="18" charset="0"/>
              </a:rPr>
              <a:t> – 10, then </a:t>
            </a:r>
            <a:r>
              <a:rPr lang="en-US" sz="2300" i="1" dirty="0" smtClean="0">
                <a:solidFill>
                  <a:schemeClr val="tx1"/>
                </a:solidFill>
                <a:latin typeface="Times New Roman" pitchFamily="18" charset="0"/>
                <a:cs typeface="Times New Roman" pitchFamily="18" charset="0"/>
              </a:rPr>
              <a:t>x</a:t>
            </a:r>
            <a:r>
              <a:rPr lang="en-US" sz="2300" dirty="0" smtClean="0">
                <a:solidFill>
                  <a:schemeClr val="tx1"/>
                </a:solidFill>
                <a:latin typeface="Times New Roman" pitchFamily="18" charset="0"/>
                <a:cs typeface="Times New Roman" pitchFamily="18" charset="0"/>
              </a:rPr>
              <a:t> =</a:t>
            </a:r>
          </a:p>
        </p:txBody>
      </p:sp>
      <p:sp>
        <p:nvSpPr>
          <p:cNvPr id="8" name="Notched Right Arrow 7"/>
          <p:cNvSpPr/>
          <p:nvPr/>
        </p:nvSpPr>
        <p:spPr>
          <a:xfrm>
            <a:off x="7162800" y="6019800"/>
            <a:ext cx="1782315" cy="685800"/>
          </a:xfrm>
          <a:prstGeom prst="notchedRightArrow">
            <a:avLst/>
          </a:prstGeom>
          <a:blipFill>
            <a:blip r:embed="rId2" cstate="print">
              <a:extLst>
                <a:ext uri="{BEBA8EAE-BF5A-486C-A8C5-ECC9F3942E4B}">
                  <a14:imgProps xmlns:a14="http://schemas.microsoft.com/office/drawing/2010/main" xmlns="">
                    <a14:imgLayer r:embed="rId3">
                      <a14:imgEffect>
                        <a14:brightnessContrast bright="-20000" contrast="-20000"/>
                      </a14:imgEffect>
                    </a14:imgLayer>
                  </a14:imgProps>
                </a:ex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ANSWER</a:t>
            </a:r>
            <a:endParaRPr lang="en-US" sz="2000" b="1" dirty="0">
              <a:latin typeface="Times New Roman" pitchFamily="18" charset="0"/>
              <a:cs typeface="Times New Roman" pitchFamily="18" charset="0"/>
            </a:endParaRPr>
          </a:p>
        </p:txBody>
      </p:sp>
      <p:sp>
        <p:nvSpPr>
          <p:cNvPr id="6" name="Content Placeholder 10"/>
          <p:cNvSpPr>
            <a:spLocks noGrp="1"/>
          </p:cNvSpPr>
          <p:nvPr>
            <p:ph sz="quarter" idx="13"/>
          </p:nvPr>
        </p:nvSpPr>
        <p:spPr>
          <a:xfrm>
            <a:off x="3789680" y="3225347"/>
            <a:ext cx="1417320" cy="676339"/>
          </a:xfrm>
        </p:spPr>
        <p:txBody>
          <a:bodyPr wrap="square">
            <a:spAutoFit/>
          </a:bodyPr>
          <a:lstStyle/>
          <a:p>
            <a:pPr algn="just">
              <a:lnSpc>
                <a:spcPct val="165000"/>
              </a:lnSpc>
              <a:spcBef>
                <a:spcPct val="0"/>
              </a:spcBef>
              <a:buFontTx/>
              <a:buNone/>
              <a:tabLst>
                <a:tab pos="3776663" algn="l"/>
              </a:tabLst>
            </a:pPr>
            <a:r>
              <a:rPr lang="en-US" sz="2300" dirty="0" smtClean="0">
                <a:solidFill>
                  <a:schemeClr val="tx1"/>
                </a:solidFill>
                <a:latin typeface="Times New Roman" pitchFamily="18" charset="0"/>
                <a:cs typeface="Times New Roman" pitchFamily="18" charset="0"/>
              </a:rPr>
              <a:t>(C) 5</a:t>
            </a:r>
          </a:p>
        </p:txBody>
      </p:sp>
      <p:sp>
        <p:nvSpPr>
          <p:cNvPr id="7" name="Content Placeholder 10"/>
          <p:cNvSpPr>
            <a:spLocks noGrp="1"/>
          </p:cNvSpPr>
          <p:nvPr>
            <p:ph sz="quarter" idx="13"/>
          </p:nvPr>
        </p:nvSpPr>
        <p:spPr>
          <a:xfrm>
            <a:off x="1310640" y="3225347"/>
            <a:ext cx="1264920" cy="676339"/>
          </a:xfrm>
        </p:spPr>
        <p:txBody>
          <a:bodyPr wrap="square">
            <a:spAutoFit/>
          </a:bodyPr>
          <a:lstStyle/>
          <a:p>
            <a:pPr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(A) −5</a:t>
            </a:r>
          </a:p>
        </p:txBody>
      </p:sp>
      <p:sp>
        <p:nvSpPr>
          <p:cNvPr id="9" name="Content Placeholder 10"/>
          <p:cNvSpPr>
            <a:spLocks noGrp="1"/>
          </p:cNvSpPr>
          <p:nvPr>
            <p:ph sz="quarter" idx="13"/>
          </p:nvPr>
        </p:nvSpPr>
        <p:spPr>
          <a:xfrm>
            <a:off x="5181600" y="3225347"/>
            <a:ext cx="1500777" cy="676339"/>
          </a:xfrm>
        </p:spPr>
        <p:txBody>
          <a:bodyPr wrap="square">
            <a:spAutoFit/>
          </a:bodyPr>
          <a:lstStyle/>
          <a:p>
            <a:pPr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(D) 10</a:t>
            </a:r>
          </a:p>
        </p:txBody>
      </p:sp>
      <p:sp>
        <p:nvSpPr>
          <p:cNvPr id="10" name="Content Placeholder 10"/>
          <p:cNvSpPr>
            <a:spLocks noGrp="1"/>
          </p:cNvSpPr>
          <p:nvPr>
            <p:ph sz="quarter" idx="13"/>
          </p:nvPr>
        </p:nvSpPr>
        <p:spPr>
          <a:xfrm>
            <a:off x="2550160" y="3225347"/>
            <a:ext cx="1264920" cy="676339"/>
          </a:xfrm>
        </p:spPr>
        <p:txBody>
          <a:bodyPr wrap="square">
            <a:spAutoFit/>
          </a:bodyPr>
          <a:lstStyle/>
          <a:p>
            <a:pPr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(B) 0</a:t>
            </a:r>
          </a:p>
        </p:txBody>
      </p:sp>
      <p:sp>
        <p:nvSpPr>
          <p:cNvPr id="12"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tabLst>
                <a:tab pos="393192" algn="r"/>
                <a:tab pos="640080" algn="l"/>
              </a:tabLst>
            </a:pPr>
            <a:r>
              <a:rPr lang="en-US" sz="1500" b="1" dirty="0" smtClean="0">
                <a:solidFill>
                  <a:schemeClr val="bg1"/>
                </a:solidFill>
                <a:latin typeface="Times New Roman" pitchFamily="18" charset="0"/>
                <a:cs typeface="Times New Roman" pitchFamily="18" charset="0"/>
              </a:rPr>
              <a:t>Revision Exam 1 Paper 1</a:t>
            </a:r>
          </a:p>
        </p:txBody>
      </p:sp>
    </p:spTree>
    <p:extLst>
      <p:ext uri="{BB962C8B-B14F-4D97-AF65-F5344CB8AC3E}">
        <p14:creationId xmlns:p14="http://schemas.microsoft.com/office/powerpoint/2010/main" xmlns="" val="714513420"/>
      </p:ext>
    </p:extLst>
  </p:cSld>
  <p:clrMapOvr>
    <a:masterClrMapping/>
  </p:clrMapOvr>
  <p:transition spd="slow">
    <p:strips dir="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11">
                                            <p:txEl>
                                              <p:pRg st="0" end="0"/>
                                            </p:txEl>
                                          </p:spTgt>
                                        </p:tgtEl>
                                        <p:attrNameLst>
                                          <p:attrName>style.visibility</p:attrName>
                                        </p:attrNameLst>
                                      </p:cBhvr>
                                      <p:to>
                                        <p:strVal val="visible"/>
                                      </p:to>
                                    </p:set>
                                    <p:anim calcmode="lin" valueType="num">
                                      <p:cBhvr>
                                        <p:cTn id="7" dur="500" fill="hold"/>
                                        <p:tgtEl>
                                          <p:spTgt spid="11">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11">
                                            <p:txEl>
                                              <p:pRg st="0" end="0"/>
                                            </p:txEl>
                                          </p:spTgt>
                                        </p:tgtEl>
                                        <p:attrNameLst>
                                          <p:attrName>ppt_h</p:attrName>
                                        </p:attrNameLst>
                                      </p:cBhvr>
                                      <p:tavLst>
                                        <p:tav tm="0">
                                          <p:val>
                                            <p:fltVal val="0"/>
                                          </p:val>
                                        </p:tav>
                                        <p:tav tm="100000">
                                          <p:val>
                                            <p:strVal val="#ppt_h"/>
                                          </p:val>
                                        </p:tav>
                                      </p:tavLst>
                                    </p:anim>
                                  </p:childTnLst>
                                </p:cTn>
                              </p:par>
                            </p:childTnLst>
                          </p:cTn>
                        </p:par>
                      </p:childTnLst>
                    </p:cTn>
                  </p:par>
                  <p:par>
                    <p:cTn id="9" fill="hold">
                      <p:stCondLst>
                        <p:cond delay="indefinite"/>
                      </p:stCondLst>
                      <p:childTnLst>
                        <p:par>
                          <p:cTn id="10" fill="hold">
                            <p:stCondLst>
                              <p:cond delay="0"/>
                            </p:stCondLst>
                            <p:childTnLst>
                              <p:par>
                                <p:cTn id="11" presetID="53" presetClass="entr" presetSubtype="16" fill="hold" grpId="0" nodeType="clickEffect">
                                  <p:stCondLst>
                                    <p:cond delay="0"/>
                                  </p:stCondLst>
                                  <p:childTnLst>
                                    <p:set>
                                      <p:cBhvr>
                                        <p:cTn id="12" dur="1" fill="hold">
                                          <p:stCondLst>
                                            <p:cond delay="0"/>
                                          </p:stCondLst>
                                        </p:cTn>
                                        <p:tgtEl>
                                          <p:spTgt spid="7">
                                            <p:txEl>
                                              <p:pRg st="0" end="0"/>
                                            </p:txEl>
                                          </p:spTgt>
                                        </p:tgtEl>
                                        <p:attrNameLst>
                                          <p:attrName>style.visibility</p:attrName>
                                        </p:attrNameLst>
                                      </p:cBhvr>
                                      <p:to>
                                        <p:strVal val="visible"/>
                                      </p:to>
                                    </p:set>
                                    <p:anim calcmode="lin" valueType="num">
                                      <p:cBhvr>
                                        <p:cTn id="13" dur="500" fill="hold"/>
                                        <p:tgtEl>
                                          <p:spTgt spid="7">
                                            <p:txEl>
                                              <p:pRg st="0" end="0"/>
                                            </p:txEl>
                                          </p:spTgt>
                                        </p:tgtEl>
                                        <p:attrNameLst>
                                          <p:attrName>ppt_w</p:attrName>
                                        </p:attrNameLst>
                                      </p:cBhvr>
                                      <p:tavLst>
                                        <p:tav tm="0">
                                          <p:val>
                                            <p:fltVal val="0"/>
                                          </p:val>
                                        </p:tav>
                                        <p:tav tm="100000">
                                          <p:val>
                                            <p:strVal val="#ppt_w"/>
                                          </p:val>
                                        </p:tav>
                                      </p:tavLst>
                                    </p:anim>
                                    <p:anim calcmode="lin" valueType="num">
                                      <p:cBhvr>
                                        <p:cTn id="14" dur="500" fill="hold"/>
                                        <p:tgtEl>
                                          <p:spTgt spid="7">
                                            <p:txEl>
                                              <p:pRg st="0" end="0"/>
                                            </p:txEl>
                                          </p:spTgt>
                                        </p:tgtEl>
                                        <p:attrNameLst>
                                          <p:attrName>ppt_h</p:attrName>
                                        </p:attrNameLst>
                                      </p:cBhvr>
                                      <p:tavLst>
                                        <p:tav tm="0">
                                          <p:val>
                                            <p:fltVal val="0"/>
                                          </p:val>
                                        </p:tav>
                                        <p:tav tm="100000">
                                          <p:val>
                                            <p:strVal val="#ppt_h"/>
                                          </p:val>
                                        </p:tav>
                                      </p:tavLst>
                                    </p:anim>
                                    <p:animEffect transition="in" filter="fade">
                                      <p:cBhvr>
                                        <p:cTn id="15" dur="500"/>
                                        <p:tgtEl>
                                          <p:spTgt spid="7">
                                            <p:txEl>
                                              <p:pRg st="0" end="0"/>
                                            </p:txEl>
                                          </p:spTgt>
                                        </p:tgtEl>
                                      </p:cBhvr>
                                    </p:animEffect>
                                  </p:childTnLst>
                                </p:cTn>
                              </p:par>
                              <p:par>
                                <p:cTn id="16" presetID="53" presetClass="entr" presetSubtype="16" fill="hold" grpId="0" nodeType="withEffect">
                                  <p:stCondLst>
                                    <p:cond delay="0"/>
                                  </p:stCondLst>
                                  <p:childTnLst>
                                    <p:set>
                                      <p:cBhvr>
                                        <p:cTn id="17" dur="1" fill="hold">
                                          <p:stCondLst>
                                            <p:cond delay="0"/>
                                          </p:stCondLst>
                                        </p:cTn>
                                        <p:tgtEl>
                                          <p:spTgt spid="10">
                                            <p:txEl>
                                              <p:pRg st="0" end="0"/>
                                            </p:txEl>
                                          </p:spTgt>
                                        </p:tgtEl>
                                        <p:attrNameLst>
                                          <p:attrName>style.visibility</p:attrName>
                                        </p:attrNameLst>
                                      </p:cBhvr>
                                      <p:to>
                                        <p:strVal val="visible"/>
                                      </p:to>
                                    </p:set>
                                    <p:anim calcmode="lin" valueType="num">
                                      <p:cBhvr>
                                        <p:cTn id="18" dur="500" fill="hold"/>
                                        <p:tgtEl>
                                          <p:spTgt spid="10">
                                            <p:txEl>
                                              <p:pRg st="0" end="0"/>
                                            </p:txEl>
                                          </p:spTgt>
                                        </p:tgtEl>
                                        <p:attrNameLst>
                                          <p:attrName>ppt_w</p:attrName>
                                        </p:attrNameLst>
                                      </p:cBhvr>
                                      <p:tavLst>
                                        <p:tav tm="0">
                                          <p:val>
                                            <p:fltVal val="0"/>
                                          </p:val>
                                        </p:tav>
                                        <p:tav tm="100000">
                                          <p:val>
                                            <p:strVal val="#ppt_w"/>
                                          </p:val>
                                        </p:tav>
                                      </p:tavLst>
                                    </p:anim>
                                    <p:anim calcmode="lin" valueType="num">
                                      <p:cBhvr>
                                        <p:cTn id="19" dur="500" fill="hold"/>
                                        <p:tgtEl>
                                          <p:spTgt spid="10">
                                            <p:txEl>
                                              <p:pRg st="0" end="0"/>
                                            </p:txEl>
                                          </p:spTgt>
                                        </p:tgtEl>
                                        <p:attrNameLst>
                                          <p:attrName>ppt_h</p:attrName>
                                        </p:attrNameLst>
                                      </p:cBhvr>
                                      <p:tavLst>
                                        <p:tav tm="0">
                                          <p:val>
                                            <p:fltVal val="0"/>
                                          </p:val>
                                        </p:tav>
                                        <p:tav tm="100000">
                                          <p:val>
                                            <p:strVal val="#ppt_h"/>
                                          </p:val>
                                        </p:tav>
                                      </p:tavLst>
                                    </p:anim>
                                    <p:animEffect transition="in" filter="fade">
                                      <p:cBhvr>
                                        <p:cTn id="20" dur="500"/>
                                        <p:tgtEl>
                                          <p:spTgt spid="10">
                                            <p:txEl>
                                              <p:pRg st="0" end="0"/>
                                            </p:txEl>
                                          </p:spTgt>
                                        </p:tgtEl>
                                      </p:cBhvr>
                                    </p:animEffect>
                                  </p:childTnLst>
                                </p:cTn>
                              </p:par>
                              <p:par>
                                <p:cTn id="21" presetID="53" presetClass="entr" presetSubtype="16" fill="hold" grpId="0" nodeType="withEffect">
                                  <p:stCondLst>
                                    <p:cond delay="0"/>
                                  </p:stCondLst>
                                  <p:childTnLst>
                                    <p:set>
                                      <p:cBhvr>
                                        <p:cTn id="22" dur="1" fill="hold">
                                          <p:stCondLst>
                                            <p:cond delay="0"/>
                                          </p:stCondLst>
                                        </p:cTn>
                                        <p:tgtEl>
                                          <p:spTgt spid="6">
                                            <p:txEl>
                                              <p:pRg st="0" end="0"/>
                                            </p:txEl>
                                          </p:spTgt>
                                        </p:tgtEl>
                                        <p:attrNameLst>
                                          <p:attrName>style.visibility</p:attrName>
                                        </p:attrNameLst>
                                      </p:cBhvr>
                                      <p:to>
                                        <p:strVal val="visible"/>
                                      </p:to>
                                    </p:set>
                                    <p:anim calcmode="lin" valueType="num">
                                      <p:cBhvr>
                                        <p:cTn id="23" dur="500" fill="hold"/>
                                        <p:tgtEl>
                                          <p:spTgt spid="6">
                                            <p:txEl>
                                              <p:pRg st="0" end="0"/>
                                            </p:txEl>
                                          </p:spTgt>
                                        </p:tgtEl>
                                        <p:attrNameLst>
                                          <p:attrName>ppt_w</p:attrName>
                                        </p:attrNameLst>
                                      </p:cBhvr>
                                      <p:tavLst>
                                        <p:tav tm="0">
                                          <p:val>
                                            <p:fltVal val="0"/>
                                          </p:val>
                                        </p:tav>
                                        <p:tav tm="100000">
                                          <p:val>
                                            <p:strVal val="#ppt_w"/>
                                          </p:val>
                                        </p:tav>
                                      </p:tavLst>
                                    </p:anim>
                                    <p:anim calcmode="lin" valueType="num">
                                      <p:cBhvr>
                                        <p:cTn id="24" dur="500" fill="hold"/>
                                        <p:tgtEl>
                                          <p:spTgt spid="6">
                                            <p:txEl>
                                              <p:pRg st="0" end="0"/>
                                            </p:txEl>
                                          </p:spTgt>
                                        </p:tgtEl>
                                        <p:attrNameLst>
                                          <p:attrName>ppt_h</p:attrName>
                                        </p:attrNameLst>
                                      </p:cBhvr>
                                      <p:tavLst>
                                        <p:tav tm="0">
                                          <p:val>
                                            <p:fltVal val="0"/>
                                          </p:val>
                                        </p:tav>
                                        <p:tav tm="100000">
                                          <p:val>
                                            <p:strVal val="#ppt_h"/>
                                          </p:val>
                                        </p:tav>
                                      </p:tavLst>
                                    </p:anim>
                                    <p:animEffect transition="in" filter="fade">
                                      <p:cBhvr>
                                        <p:cTn id="25" dur="500"/>
                                        <p:tgtEl>
                                          <p:spTgt spid="6">
                                            <p:txEl>
                                              <p:pRg st="0" end="0"/>
                                            </p:txEl>
                                          </p:spTgt>
                                        </p:tgtEl>
                                      </p:cBhvr>
                                    </p:animEffect>
                                  </p:childTnLst>
                                </p:cTn>
                              </p:par>
                              <p:par>
                                <p:cTn id="26" presetID="53" presetClass="entr" presetSubtype="16" fill="hold" grpId="0" nodeType="withEffect">
                                  <p:stCondLst>
                                    <p:cond delay="0"/>
                                  </p:stCondLst>
                                  <p:childTnLst>
                                    <p:set>
                                      <p:cBhvr>
                                        <p:cTn id="27" dur="1" fill="hold">
                                          <p:stCondLst>
                                            <p:cond delay="0"/>
                                          </p:stCondLst>
                                        </p:cTn>
                                        <p:tgtEl>
                                          <p:spTgt spid="9">
                                            <p:txEl>
                                              <p:pRg st="0" end="0"/>
                                            </p:txEl>
                                          </p:spTgt>
                                        </p:tgtEl>
                                        <p:attrNameLst>
                                          <p:attrName>style.visibility</p:attrName>
                                        </p:attrNameLst>
                                      </p:cBhvr>
                                      <p:to>
                                        <p:strVal val="visible"/>
                                      </p:to>
                                    </p:set>
                                    <p:anim calcmode="lin" valueType="num">
                                      <p:cBhvr>
                                        <p:cTn id="28" dur="500" fill="hold"/>
                                        <p:tgtEl>
                                          <p:spTgt spid="9">
                                            <p:txEl>
                                              <p:pRg st="0" end="0"/>
                                            </p:txEl>
                                          </p:spTgt>
                                        </p:tgtEl>
                                        <p:attrNameLst>
                                          <p:attrName>ppt_w</p:attrName>
                                        </p:attrNameLst>
                                      </p:cBhvr>
                                      <p:tavLst>
                                        <p:tav tm="0">
                                          <p:val>
                                            <p:fltVal val="0"/>
                                          </p:val>
                                        </p:tav>
                                        <p:tav tm="100000">
                                          <p:val>
                                            <p:strVal val="#ppt_w"/>
                                          </p:val>
                                        </p:tav>
                                      </p:tavLst>
                                    </p:anim>
                                    <p:anim calcmode="lin" valueType="num">
                                      <p:cBhvr>
                                        <p:cTn id="29" dur="500" fill="hold"/>
                                        <p:tgtEl>
                                          <p:spTgt spid="9">
                                            <p:txEl>
                                              <p:pRg st="0" end="0"/>
                                            </p:txEl>
                                          </p:spTgt>
                                        </p:tgtEl>
                                        <p:attrNameLst>
                                          <p:attrName>ppt_h</p:attrName>
                                        </p:attrNameLst>
                                      </p:cBhvr>
                                      <p:tavLst>
                                        <p:tav tm="0">
                                          <p:val>
                                            <p:fltVal val="0"/>
                                          </p:val>
                                        </p:tav>
                                        <p:tav tm="100000">
                                          <p:val>
                                            <p:strVal val="#ppt_h"/>
                                          </p:val>
                                        </p:tav>
                                      </p:tavLst>
                                    </p:anim>
                                    <p:animEffect transition="in" filter="fade">
                                      <p:cBhvr>
                                        <p:cTn id="30" dur="500"/>
                                        <p:tgtEl>
                                          <p:spTgt spid="9">
                                            <p:txEl>
                                              <p:pRg st="0" end="0"/>
                                            </p:txEl>
                                          </p:spTgt>
                                        </p:tgtEl>
                                      </p:cBhvr>
                                    </p:animEffect>
                                  </p:childTnLst>
                                </p:cTn>
                              </p:par>
                            </p:childTnLst>
                          </p:cTn>
                        </p:par>
                      </p:childTnLst>
                    </p:cTn>
                  </p:par>
                  <p:par>
                    <p:cTn id="31" fill="hold">
                      <p:stCondLst>
                        <p:cond delay="indefinite"/>
                      </p:stCondLst>
                      <p:childTnLst>
                        <p:par>
                          <p:cTn id="32" fill="hold">
                            <p:stCondLst>
                              <p:cond delay="0"/>
                            </p:stCondLst>
                            <p:childTnLst>
                              <p:par>
                                <p:cTn id="33" presetID="3" presetClass="entr" presetSubtype="10" fill="hold" grpId="0" nodeType="clickEffect">
                                  <p:stCondLst>
                                    <p:cond delay="0"/>
                                  </p:stCondLst>
                                  <p:childTnLst>
                                    <p:set>
                                      <p:cBhvr>
                                        <p:cTn id="34" dur="1" fill="hold">
                                          <p:stCondLst>
                                            <p:cond delay="0"/>
                                          </p:stCondLst>
                                        </p:cTn>
                                        <p:tgtEl>
                                          <p:spTgt spid="8"/>
                                        </p:tgtEl>
                                        <p:attrNameLst>
                                          <p:attrName>style.visibility</p:attrName>
                                        </p:attrNameLst>
                                      </p:cBhvr>
                                      <p:to>
                                        <p:strVal val="visible"/>
                                      </p:to>
                                    </p:set>
                                    <p:animEffect transition="in" filter="blinds(horizontal)">
                                      <p:cBhvr>
                                        <p:cTn id="35"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build="allAtOnce"/>
      <p:bldP spid="8" grpId="0" animBg="1"/>
      <p:bldP spid="6" grpId="0" build="p"/>
      <p:bldP spid="7" grpId="0" build="p"/>
      <p:bldP spid="9" grpId="0" build="p"/>
      <p:bldP spid="10" grpId="0" build="p"/>
    </p:bldLst>
  </p:timing>
</p:sld>
</file>

<file path=ppt/slides/slide8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Content Placeholder 10"/>
          <p:cNvSpPr>
            <a:spLocks noGrp="1"/>
          </p:cNvSpPr>
          <p:nvPr>
            <p:ph sz="quarter" idx="13"/>
          </p:nvPr>
        </p:nvSpPr>
        <p:spPr>
          <a:xfrm>
            <a:off x="685800" y="2743200"/>
            <a:ext cx="6416040" cy="676339"/>
          </a:xfrm>
        </p:spPr>
        <p:txBody>
          <a:bodyPr wrap="square">
            <a:spAutoFit/>
          </a:bodyPr>
          <a:lstStyle/>
          <a:p>
            <a:pPr marL="457200" indent="-457200" algn="just">
              <a:lnSpc>
                <a:spcPct val="165000"/>
              </a:lnSpc>
              <a:spcBef>
                <a:spcPct val="0"/>
              </a:spcBef>
              <a:buFontTx/>
              <a:buNone/>
              <a:tabLst>
                <a:tab pos="800100" algn="l"/>
                <a:tab pos="3776663" algn="l"/>
              </a:tabLst>
            </a:pPr>
            <a:r>
              <a:rPr lang="en-US" sz="2300" b="1" dirty="0" smtClean="0">
                <a:solidFill>
                  <a:schemeClr val="tx1"/>
                </a:solidFill>
                <a:latin typeface="Times New Roman" pitchFamily="18" charset="0"/>
                <a:cs typeface="Times New Roman" pitchFamily="18" charset="0"/>
              </a:rPr>
              <a:t>5.	</a:t>
            </a:r>
            <a:r>
              <a:rPr lang="en-US" sz="2300" dirty="0" smtClean="0">
                <a:solidFill>
                  <a:schemeClr val="tx1"/>
                </a:solidFill>
                <a:latin typeface="Times New Roman" pitchFamily="18" charset="0"/>
                <a:cs typeface="Times New Roman" pitchFamily="18" charset="0"/>
              </a:rPr>
              <a:t>(7.8)</a:t>
            </a:r>
            <a:r>
              <a:rPr lang="en-US" sz="2300" baseline="30000" dirty="0" smtClean="0">
                <a:solidFill>
                  <a:schemeClr val="tx1"/>
                </a:solidFill>
                <a:latin typeface="Times New Roman" pitchFamily="18" charset="0"/>
                <a:cs typeface="Times New Roman" pitchFamily="18" charset="0"/>
              </a:rPr>
              <a:t>2</a:t>
            </a:r>
            <a:r>
              <a:rPr lang="en-US" sz="2300" dirty="0" smtClean="0">
                <a:solidFill>
                  <a:schemeClr val="tx1"/>
                </a:solidFill>
                <a:latin typeface="Times New Roman" pitchFamily="18" charset="0"/>
                <a:cs typeface="Times New Roman" pitchFamily="18" charset="0"/>
              </a:rPr>
              <a:t>  − (2.2)</a:t>
            </a:r>
            <a:r>
              <a:rPr lang="en-US" sz="2300" baseline="30000" dirty="0" smtClean="0">
                <a:solidFill>
                  <a:schemeClr val="tx1"/>
                </a:solidFill>
                <a:latin typeface="Times New Roman" pitchFamily="18" charset="0"/>
                <a:cs typeface="Times New Roman" pitchFamily="18" charset="0"/>
              </a:rPr>
              <a:t>2</a:t>
            </a:r>
            <a:r>
              <a:rPr lang="en-US" sz="2300" dirty="0" smtClean="0">
                <a:solidFill>
                  <a:schemeClr val="tx1"/>
                </a:solidFill>
                <a:latin typeface="Times New Roman" pitchFamily="18" charset="0"/>
                <a:cs typeface="Times New Roman" pitchFamily="18" charset="0"/>
              </a:rPr>
              <a:t> =</a:t>
            </a:r>
          </a:p>
        </p:txBody>
      </p:sp>
      <p:sp>
        <p:nvSpPr>
          <p:cNvPr id="8" name="Notched Right Arrow 7"/>
          <p:cNvSpPr/>
          <p:nvPr/>
        </p:nvSpPr>
        <p:spPr>
          <a:xfrm>
            <a:off x="7162800" y="6019800"/>
            <a:ext cx="1782315" cy="685800"/>
          </a:xfrm>
          <a:prstGeom prst="notchedRightArrow">
            <a:avLst/>
          </a:prstGeom>
          <a:blipFill>
            <a:blip r:embed="rId2" cstate="print">
              <a:extLst>
                <a:ext uri="{BEBA8EAE-BF5A-486C-A8C5-ECC9F3942E4B}">
                  <a14:imgProps xmlns:a14="http://schemas.microsoft.com/office/drawing/2010/main" xmlns="">
                    <a14:imgLayer r:embed="rId3">
                      <a14:imgEffect>
                        <a14:brightnessContrast bright="-20000" contrast="-20000"/>
                      </a14:imgEffect>
                    </a14:imgLayer>
                  </a14:imgProps>
                </a:ex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ANSWER</a:t>
            </a:r>
            <a:endParaRPr lang="en-US" sz="2000" b="1" dirty="0">
              <a:latin typeface="Times New Roman" pitchFamily="18" charset="0"/>
              <a:cs typeface="Times New Roman" pitchFamily="18" charset="0"/>
            </a:endParaRPr>
          </a:p>
        </p:txBody>
      </p:sp>
      <p:sp>
        <p:nvSpPr>
          <p:cNvPr id="6" name="Content Placeholder 10"/>
          <p:cNvSpPr>
            <a:spLocks noGrp="1"/>
          </p:cNvSpPr>
          <p:nvPr>
            <p:ph sz="quarter" idx="13"/>
          </p:nvPr>
        </p:nvSpPr>
        <p:spPr>
          <a:xfrm>
            <a:off x="4135120" y="3505200"/>
            <a:ext cx="1447800" cy="676339"/>
          </a:xfrm>
        </p:spPr>
        <p:txBody>
          <a:bodyPr wrap="square">
            <a:spAutoFit/>
          </a:bodyPr>
          <a:lstStyle/>
          <a:p>
            <a:pPr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(C) 56.0</a:t>
            </a:r>
          </a:p>
        </p:txBody>
      </p:sp>
      <p:sp>
        <p:nvSpPr>
          <p:cNvPr id="7" name="Content Placeholder 10"/>
          <p:cNvSpPr>
            <a:spLocks noGrp="1"/>
          </p:cNvSpPr>
          <p:nvPr>
            <p:ph sz="quarter" idx="13"/>
          </p:nvPr>
        </p:nvSpPr>
        <p:spPr>
          <a:xfrm>
            <a:off x="1127760" y="3505200"/>
            <a:ext cx="1447800" cy="676339"/>
          </a:xfrm>
        </p:spPr>
        <p:txBody>
          <a:bodyPr wrap="square">
            <a:spAutoFit/>
          </a:bodyPr>
          <a:lstStyle/>
          <a:p>
            <a:pPr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(A) 11.2</a:t>
            </a:r>
          </a:p>
        </p:txBody>
      </p:sp>
      <p:sp>
        <p:nvSpPr>
          <p:cNvPr id="9" name="Content Placeholder 10"/>
          <p:cNvSpPr>
            <a:spLocks noGrp="1"/>
          </p:cNvSpPr>
          <p:nvPr>
            <p:ph sz="quarter" idx="13"/>
          </p:nvPr>
        </p:nvSpPr>
        <p:spPr>
          <a:xfrm>
            <a:off x="5638800" y="3505200"/>
            <a:ext cx="1447800" cy="676339"/>
          </a:xfrm>
        </p:spPr>
        <p:txBody>
          <a:bodyPr wrap="square">
            <a:spAutoFit/>
          </a:bodyPr>
          <a:lstStyle/>
          <a:p>
            <a:pPr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(D) 65.68</a:t>
            </a:r>
          </a:p>
        </p:txBody>
      </p:sp>
      <p:sp>
        <p:nvSpPr>
          <p:cNvPr id="10" name="Content Placeholder 10"/>
          <p:cNvSpPr>
            <a:spLocks noGrp="1"/>
          </p:cNvSpPr>
          <p:nvPr>
            <p:ph sz="quarter" idx="13"/>
          </p:nvPr>
        </p:nvSpPr>
        <p:spPr>
          <a:xfrm>
            <a:off x="2631440" y="3505200"/>
            <a:ext cx="1447800" cy="676339"/>
          </a:xfrm>
        </p:spPr>
        <p:txBody>
          <a:bodyPr wrap="square">
            <a:spAutoFit/>
          </a:bodyPr>
          <a:lstStyle/>
          <a:p>
            <a:pPr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(B) 20.0</a:t>
            </a:r>
          </a:p>
        </p:txBody>
      </p:sp>
      <p:sp>
        <p:nvSpPr>
          <p:cNvPr id="12" name="TextBox 11"/>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5 Paper 1</a:t>
            </a:r>
          </a:p>
        </p:txBody>
      </p:sp>
    </p:spTree>
    <p:extLst>
      <p:ext uri="{BB962C8B-B14F-4D97-AF65-F5344CB8AC3E}">
        <p14:creationId xmlns:p14="http://schemas.microsoft.com/office/powerpoint/2010/main" xmlns="" val="714513420"/>
      </p:ext>
    </p:extLst>
  </p:cSld>
  <p:clrMapOvr>
    <a:masterClrMapping/>
  </p:clrMapOvr>
  <p:transition spd="slow">
    <p:strips dir="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11">
                                            <p:txEl>
                                              <p:pRg st="0" end="0"/>
                                            </p:txEl>
                                          </p:spTgt>
                                        </p:tgtEl>
                                        <p:attrNameLst>
                                          <p:attrName>style.visibility</p:attrName>
                                        </p:attrNameLst>
                                      </p:cBhvr>
                                      <p:to>
                                        <p:strVal val="visible"/>
                                      </p:to>
                                    </p:set>
                                    <p:anim calcmode="lin" valueType="num">
                                      <p:cBhvr>
                                        <p:cTn id="7" dur="500" fill="hold"/>
                                        <p:tgtEl>
                                          <p:spTgt spid="11">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11">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11">
                                            <p:txEl>
                                              <p:pRg st="0" end="0"/>
                                            </p:txEl>
                                          </p:spTgt>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7">
                                            <p:txEl>
                                              <p:pRg st="0" end="0"/>
                                            </p:txEl>
                                          </p:spTgt>
                                        </p:tgtEl>
                                        <p:attrNameLst>
                                          <p:attrName>style.visibility</p:attrName>
                                        </p:attrNameLst>
                                      </p:cBhvr>
                                      <p:to>
                                        <p:strVal val="visible"/>
                                      </p:to>
                                    </p:set>
                                    <p:anim calcmode="lin" valueType="num">
                                      <p:cBhvr>
                                        <p:cTn id="14" dur="500" fill="hold"/>
                                        <p:tgtEl>
                                          <p:spTgt spid="7">
                                            <p:txEl>
                                              <p:pRg st="0" end="0"/>
                                            </p:txEl>
                                          </p:spTgt>
                                        </p:tgtEl>
                                        <p:attrNameLst>
                                          <p:attrName>ppt_w</p:attrName>
                                        </p:attrNameLst>
                                      </p:cBhvr>
                                      <p:tavLst>
                                        <p:tav tm="0">
                                          <p:val>
                                            <p:fltVal val="0"/>
                                          </p:val>
                                        </p:tav>
                                        <p:tav tm="100000">
                                          <p:val>
                                            <p:strVal val="#ppt_w"/>
                                          </p:val>
                                        </p:tav>
                                      </p:tavLst>
                                    </p:anim>
                                    <p:anim calcmode="lin" valueType="num">
                                      <p:cBhvr>
                                        <p:cTn id="15" dur="500" fill="hold"/>
                                        <p:tgtEl>
                                          <p:spTgt spid="7">
                                            <p:txEl>
                                              <p:pRg st="0" end="0"/>
                                            </p:txEl>
                                          </p:spTgt>
                                        </p:tgtEl>
                                        <p:attrNameLst>
                                          <p:attrName>ppt_h</p:attrName>
                                        </p:attrNameLst>
                                      </p:cBhvr>
                                      <p:tavLst>
                                        <p:tav tm="0">
                                          <p:val>
                                            <p:fltVal val="0"/>
                                          </p:val>
                                        </p:tav>
                                        <p:tav tm="100000">
                                          <p:val>
                                            <p:strVal val="#ppt_h"/>
                                          </p:val>
                                        </p:tav>
                                      </p:tavLst>
                                    </p:anim>
                                    <p:animEffect transition="in" filter="fade">
                                      <p:cBhvr>
                                        <p:cTn id="16" dur="500"/>
                                        <p:tgtEl>
                                          <p:spTgt spid="7">
                                            <p:txEl>
                                              <p:pRg st="0" end="0"/>
                                            </p:txEl>
                                          </p:spTgt>
                                        </p:tgtEl>
                                      </p:cBhvr>
                                    </p:animEffect>
                                  </p:childTnLst>
                                </p:cTn>
                              </p:par>
                              <p:par>
                                <p:cTn id="17" presetID="53" presetClass="entr" presetSubtype="16" fill="hold" grpId="0" nodeType="withEffect">
                                  <p:stCondLst>
                                    <p:cond delay="0"/>
                                  </p:stCondLst>
                                  <p:childTnLst>
                                    <p:set>
                                      <p:cBhvr>
                                        <p:cTn id="18" dur="1" fill="hold">
                                          <p:stCondLst>
                                            <p:cond delay="0"/>
                                          </p:stCondLst>
                                        </p:cTn>
                                        <p:tgtEl>
                                          <p:spTgt spid="10">
                                            <p:txEl>
                                              <p:pRg st="0" end="0"/>
                                            </p:txEl>
                                          </p:spTgt>
                                        </p:tgtEl>
                                        <p:attrNameLst>
                                          <p:attrName>style.visibility</p:attrName>
                                        </p:attrNameLst>
                                      </p:cBhvr>
                                      <p:to>
                                        <p:strVal val="visible"/>
                                      </p:to>
                                    </p:set>
                                    <p:anim calcmode="lin" valueType="num">
                                      <p:cBhvr>
                                        <p:cTn id="19" dur="500" fill="hold"/>
                                        <p:tgtEl>
                                          <p:spTgt spid="10">
                                            <p:txEl>
                                              <p:pRg st="0" end="0"/>
                                            </p:txEl>
                                          </p:spTgt>
                                        </p:tgtEl>
                                        <p:attrNameLst>
                                          <p:attrName>ppt_w</p:attrName>
                                        </p:attrNameLst>
                                      </p:cBhvr>
                                      <p:tavLst>
                                        <p:tav tm="0">
                                          <p:val>
                                            <p:fltVal val="0"/>
                                          </p:val>
                                        </p:tav>
                                        <p:tav tm="100000">
                                          <p:val>
                                            <p:strVal val="#ppt_w"/>
                                          </p:val>
                                        </p:tav>
                                      </p:tavLst>
                                    </p:anim>
                                    <p:anim calcmode="lin" valueType="num">
                                      <p:cBhvr>
                                        <p:cTn id="20" dur="500" fill="hold"/>
                                        <p:tgtEl>
                                          <p:spTgt spid="10">
                                            <p:txEl>
                                              <p:pRg st="0" end="0"/>
                                            </p:txEl>
                                          </p:spTgt>
                                        </p:tgtEl>
                                        <p:attrNameLst>
                                          <p:attrName>ppt_h</p:attrName>
                                        </p:attrNameLst>
                                      </p:cBhvr>
                                      <p:tavLst>
                                        <p:tav tm="0">
                                          <p:val>
                                            <p:fltVal val="0"/>
                                          </p:val>
                                        </p:tav>
                                        <p:tav tm="100000">
                                          <p:val>
                                            <p:strVal val="#ppt_h"/>
                                          </p:val>
                                        </p:tav>
                                      </p:tavLst>
                                    </p:anim>
                                    <p:animEffect transition="in" filter="fade">
                                      <p:cBhvr>
                                        <p:cTn id="21" dur="500"/>
                                        <p:tgtEl>
                                          <p:spTgt spid="10">
                                            <p:txEl>
                                              <p:pRg st="0" end="0"/>
                                            </p:txEl>
                                          </p:spTgt>
                                        </p:tgtEl>
                                      </p:cBhvr>
                                    </p:animEffect>
                                  </p:childTnLst>
                                </p:cTn>
                              </p:par>
                              <p:par>
                                <p:cTn id="22" presetID="53" presetClass="entr" presetSubtype="16" fill="hold" grpId="0" nodeType="withEffect">
                                  <p:stCondLst>
                                    <p:cond delay="0"/>
                                  </p:stCondLst>
                                  <p:childTnLst>
                                    <p:set>
                                      <p:cBhvr>
                                        <p:cTn id="23" dur="1" fill="hold">
                                          <p:stCondLst>
                                            <p:cond delay="0"/>
                                          </p:stCondLst>
                                        </p:cTn>
                                        <p:tgtEl>
                                          <p:spTgt spid="6">
                                            <p:txEl>
                                              <p:pRg st="0" end="0"/>
                                            </p:txEl>
                                          </p:spTgt>
                                        </p:tgtEl>
                                        <p:attrNameLst>
                                          <p:attrName>style.visibility</p:attrName>
                                        </p:attrNameLst>
                                      </p:cBhvr>
                                      <p:to>
                                        <p:strVal val="visible"/>
                                      </p:to>
                                    </p:set>
                                    <p:anim calcmode="lin" valueType="num">
                                      <p:cBhvr>
                                        <p:cTn id="24" dur="500" fill="hold"/>
                                        <p:tgtEl>
                                          <p:spTgt spid="6">
                                            <p:txEl>
                                              <p:pRg st="0" end="0"/>
                                            </p:txEl>
                                          </p:spTgt>
                                        </p:tgtEl>
                                        <p:attrNameLst>
                                          <p:attrName>ppt_w</p:attrName>
                                        </p:attrNameLst>
                                      </p:cBhvr>
                                      <p:tavLst>
                                        <p:tav tm="0">
                                          <p:val>
                                            <p:fltVal val="0"/>
                                          </p:val>
                                        </p:tav>
                                        <p:tav tm="100000">
                                          <p:val>
                                            <p:strVal val="#ppt_w"/>
                                          </p:val>
                                        </p:tav>
                                      </p:tavLst>
                                    </p:anim>
                                    <p:anim calcmode="lin" valueType="num">
                                      <p:cBhvr>
                                        <p:cTn id="25" dur="500" fill="hold"/>
                                        <p:tgtEl>
                                          <p:spTgt spid="6">
                                            <p:txEl>
                                              <p:pRg st="0" end="0"/>
                                            </p:txEl>
                                          </p:spTgt>
                                        </p:tgtEl>
                                        <p:attrNameLst>
                                          <p:attrName>ppt_h</p:attrName>
                                        </p:attrNameLst>
                                      </p:cBhvr>
                                      <p:tavLst>
                                        <p:tav tm="0">
                                          <p:val>
                                            <p:fltVal val="0"/>
                                          </p:val>
                                        </p:tav>
                                        <p:tav tm="100000">
                                          <p:val>
                                            <p:strVal val="#ppt_h"/>
                                          </p:val>
                                        </p:tav>
                                      </p:tavLst>
                                    </p:anim>
                                    <p:animEffect transition="in" filter="fade">
                                      <p:cBhvr>
                                        <p:cTn id="26" dur="500"/>
                                        <p:tgtEl>
                                          <p:spTgt spid="6">
                                            <p:txEl>
                                              <p:pRg st="0" end="0"/>
                                            </p:txEl>
                                          </p:spTgt>
                                        </p:tgtEl>
                                      </p:cBhvr>
                                    </p:animEffect>
                                  </p:childTnLst>
                                </p:cTn>
                              </p:par>
                              <p:par>
                                <p:cTn id="27" presetID="53" presetClass="entr" presetSubtype="16" fill="hold" grpId="0" nodeType="withEffect">
                                  <p:stCondLst>
                                    <p:cond delay="0"/>
                                  </p:stCondLst>
                                  <p:childTnLst>
                                    <p:set>
                                      <p:cBhvr>
                                        <p:cTn id="28" dur="1" fill="hold">
                                          <p:stCondLst>
                                            <p:cond delay="0"/>
                                          </p:stCondLst>
                                        </p:cTn>
                                        <p:tgtEl>
                                          <p:spTgt spid="9">
                                            <p:txEl>
                                              <p:pRg st="0" end="0"/>
                                            </p:txEl>
                                          </p:spTgt>
                                        </p:tgtEl>
                                        <p:attrNameLst>
                                          <p:attrName>style.visibility</p:attrName>
                                        </p:attrNameLst>
                                      </p:cBhvr>
                                      <p:to>
                                        <p:strVal val="visible"/>
                                      </p:to>
                                    </p:set>
                                    <p:anim calcmode="lin" valueType="num">
                                      <p:cBhvr>
                                        <p:cTn id="29" dur="500" fill="hold"/>
                                        <p:tgtEl>
                                          <p:spTgt spid="9">
                                            <p:txEl>
                                              <p:pRg st="0" end="0"/>
                                            </p:txEl>
                                          </p:spTgt>
                                        </p:tgtEl>
                                        <p:attrNameLst>
                                          <p:attrName>ppt_w</p:attrName>
                                        </p:attrNameLst>
                                      </p:cBhvr>
                                      <p:tavLst>
                                        <p:tav tm="0">
                                          <p:val>
                                            <p:fltVal val="0"/>
                                          </p:val>
                                        </p:tav>
                                        <p:tav tm="100000">
                                          <p:val>
                                            <p:strVal val="#ppt_w"/>
                                          </p:val>
                                        </p:tav>
                                      </p:tavLst>
                                    </p:anim>
                                    <p:anim calcmode="lin" valueType="num">
                                      <p:cBhvr>
                                        <p:cTn id="30" dur="500" fill="hold"/>
                                        <p:tgtEl>
                                          <p:spTgt spid="9">
                                            <p:txEl>
                                              <p:pRg st="0" end="0"/>
                                            </p:txEl>
                                          </p:spTgt>
                                        </p:tgtEl>
                                        <p:attrNameLst>
                                          <p:attrName>ppt_h</p:attrName>
                                        </p:attrNameLst>
                                      </p:cBhvr>
                                      <p:tavLst>
                                        <p:tav tm="0">
                                          <p:val>
                                            <p:fltVal val="0"/>
                                          </p:val>
                                        </p:tav>
                                        <p:tav tm="100000">
                                          <p:val>
                                            <p:strVal val="#ppt_h"/>
                                          </p:val>
                                        </p:tav>
                                      </p:tavLst>
                                    </p:anim>
                                    <p:animEffect transition="in" filter="fade">
                                      <p:cBhvr>
                                        <p:cTn id="31" dur="500"/>
                                        <p:tgtEl>
                                          <p:spTgt spid="9">
                                            <p:txEl>
                                              <p:pRg st="0" end="0"/>
                                            </p:txEl>
                                          </p:spTgt>
                                        </p:tgtEl>
                                      </p:cBhvr>
                                    </p:animEffect>
                                  </p:childTnLst>
                                </p:cTn>
                              </p:par>
                            </p:childTnLst>
                          </p:cTn>
                        </p:par>
                      </p:childTnLst>
                    </p:cTn>
                  </p:par>
                  <p:par>
                    <p:cTn id="32" fill="hold">
                      <p:stCondLst>
                        <p:cond delay="indefinite"/>
                      </p:stCondLst>
                      <p:childTnLst>
                        <p:par>
                          <p:cTn id="33" fill="hold">
                            <p:stCondLst>
                              <p:cond delay="0"/>
                            </p:stCondLst>
                            <p:childTnLst>
                              <p:par>
                                <p:cTn id="34" presetID="3" presetClass="entr" presetSubtype="10" fill="hold" grpId="0" nodeType="clickEffect">
                                  <p:stCondLst>
                                    <p:cond delay="0"/>
                                  </p:stCondLst>
                                  <p:childTnLst>
                                    <p:set>
                                      <p:cBhvr>
                                        <p:cTn id="35" dur="1" fill="hold">
                                          <p:stCondLst>
                                            <p:cond delay="0"/>
                                          </p:stCondLst>
                                        </p:cTn>
                                        <p:tgtEl>
                                          <p:spTgt spid="8"/>
                                        </p:tgtEl>
                                        <p:attrNameLst>
                                          <p:attrName>style.visibility</p:attrName>
                                        </p:attrNameLst>
                                      </p:cBhvr>
                                      <p:to>
                                        <p:strVal val="visible"/>
                                      </p:to>
                                    </p:set>
                                    <p:animEffect transition="in" filter="blinds(horizontal)">
                                      <p:cBhvr>
                                        <p:cTn id="36"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build="p"/>
      <p:bldP spid="8" grpId="0" animBg="1"/>
      <p:bldP spid="6" grpId="0" build="p"/>
      <p:bldP spid="7" grpId="0" build="p"/>
      <p:bldP spid="9" grpId="0" build="p"/>
      <p:bldP spid="10" grpId="0" build="p"/>
    </p:bldLst>
  </p:timing>
</p:sld>
</file>

<file path=ppt/slides/slide8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Content Placeholder 10"/>
          <p:cNvSpPr>
            <a:spLocks noGrp="1"/>
          </p:cNvSpPr>
          <p:nvPr>
            <p:ph sz="quarter" idx="13"/>
          </p:nvPr>
        </p:nvSpPr>
        <p:spPr>
          <a:xfrm>
            <a:off x="685800" y="2833843"/>
            <a:ext cx="6416040" cy="1886927"/>
          </a:xfrm>
        </p:spPr>
        <p:txBody>
          <a:bodyPr wrap="square">
            <a:spAutoFit/>
          </a:bodyPr>
          <a:lstStyle/>
          <a:p>
            <a:pPr marL="457200" indent="-457200" algn="just">
              <a:lnSpc>
                <a:spcPct val="130000"/>
              </a:lnSpc>
              <a:spcBef>
                <a:spcPct val="0"/>
              </a:spcBef>
              <a:buFontTx/>
              <a:buNone/>
              <a:tabLst>
                <a:tab pos="800100" algn="l"/>
                <a:tab pos="3776663" algn="l"/>
              </a:tabLst>
            </a:pPr>
            <a:r>
              <a:rPr lang="en-US" sz="2300" b="1" dirty="0" smtClean="0">
                <a:solidFill>
                  <a:schemeClr val="tx1"/>
                </a:solidFill>
                <a:latin typeface="Times New Roman" pitchFamily="18" charset="0"/>
                <a:cs typeface="Times New Roman" pitchFamily="18" charset="0"/>
              </a:rPr>
              <a:t>5.	</a:t>
            </a:r>
            <a:r>
              <a:rPr lang="en-US" sz="2300" dirty="0" smtClean="0">
                <a:solidFill>
                  <a:schemeClr val="tx1"/>
                </a:solidFill>
                <a:latin typeface="Times New Roman" pitchFamily="18" charset="0"/>
                <a:cs typeface="Times New Roman" pitchFamily="18" charset="0"/>
              </a:rPr>
              <a:t>(7.8)</a:t>
            </a:r>
            <a:r>
              <a:rPr lang="en-US" sz="2300" baseline="30000" dirty="0" smtClean="0">
                <a:solidFill>
                  <a:schemeClr val="tx1"/>
                </a:solidFill>
                <a:latin typeface="Times New Roman" pitchFamily="18" charset="0"/>
                <a:cs typeface="Times New Roman" pitchFamily="18" charset="0"/>
              </a:rPr>
              <a:t>2</a:t>
            </a:r>
            <a:r>
              <a:rPr lang="en-US" sz="2300" dirty="0" smtClean="0">
                <a:solidFill>
                  <a:schemeClr val="tx1"/>
                </a:solidFill>
                <a:latin typeface="Times New Roman" pitchFamily="18" charset="0"/>
                <a:cs typeface="Times New Roman" pitchFamily="18" charset="0"/>
              </a:rPr>
              <a:t>  − (2.2)</a:t>
            </a:r>
            <a:r>
              <a:rPr lang="en-US" sz="2300" baseline="30000" dirty="0" smtClean="0">
                <a:solidFill>
                  <a:schemeClr val="tx1"/>
                </a:solidFill>
                <a:latin typeface="Times New Roman" pitchFamily="18" charset="0"/>
                <a:cs typeface="Times New Roman" pitchFamily="18" charset="0"/>
              </a:rPr>
              <a:t>2</a:t>
            </a:r>
            <a:r>
              <a:rPr lang="en-US" sz="2300" dirty="0" smtClean="0">
                <a:solidFill>
                  <a:schemeClr val="tx1"/>
                </a:solidFill>
                <a:latin typeface="Times New Roman" pitchFamily="18" charset="0"/>
                <a:cs typeface="Times New Roman" pitchFamily="18" charset="0"/>
              </a:rPr>
              <a:t> </a:t>
            </a:r>
            <a:endParaRPr lang="en-US" sz="2300" b="1" dirty="0" smtClean="0">
              <a:solidFill>
                <a:schemeClr val="tx1"/>
              </a:solidFill>
              <a:latin typeface="Times New Roman" pitchFamily="18" charset="0"/>
              <a:cs typeface="Times New Roman" pitchFamily="18" charset="0"/>
            </a:endParaRPr>
          </a:p>
          <a:p>
            <a:pPr marL="457200" indent="-457200" algn="just">
              <a:lnSpc>
                <a:spcPct val="130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	= (7.8 + 2.2) (7.8 – 2.2)</a:t>
            </a:r>
          </a:p>
          <a:p>
            <a:pPr marL="457200" indent="-457200" algn="just">
              <a:lnSpc>
                <a:spcPct val="130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	= (10) (5.6)</a:t>
            </a:r>
          </a:p>
          <a:p>
            <a:pPr marL="457200" indent="-457200" algn="just">
              <a:lnSpc>
                <a:spcPct val="130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	= </a:t>
            </a:r>
            <a:r>
              <a:rPr lang="en-US" sz="2300" dirty="0" smtClean="0">
                <a:solidFill>
                  <a:srgbClr val="00A99D"/>
                </a:solidFill>
                <a:latin typeface="Times New Roman" pitchFamily="18" charset="0"/>
                <a:cs typeface="Times New Roman" pitchFamily="18" charset="0"/>
              </a:rPr>
              <a:t>56.0</a:t>
            </a:r>
          </a:p>
        </p:txBody>
      </p:sp>
      <p:sp>
        <p:nvSpPr>
          <p:cNvPr id="3" name="TextBox 2"/>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5 Paper 1</a:t>
            </a:r>
          </a:p>
        </p:txBody>
      </p:sp>
    </p:spTree>
    <p:extLst>
      <p:ext uri="{BB962C8B-B14F-4D97-AF65-F5344CB8AC3E}">
        <p14:creationId xmlns:p14="http://schemas.microsoft.com/office/powerpoint/2010/main" xmlns="" val="1862447457"/>
      </p:ext>
    </p:extLst>
  </p:cSld>
  <p:clrMapOvr>
    <a:masterClrMapping/>
  </p:clrMapOvr>
  <p:transition spd="slow">
    <p:strips dir="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6">
                                            <p:txEl>
                                              <p:pRg st="0" end="0"/>
                                            </p:txEl>
                                          </p:spTgt>
                                        </p:tgtEl>
                                        <p:attrNameLst>
                                          <p:attrName>style.visibility</p:attrName>
                                        </p:attrNameLst>
                                      </p:cBhvr>
                                      <p:to>
                                        <p:strVal val="visible"/>
                                      </p:to>
                                    </p:set>
                                    <p:anim calcmode="lin" valueType="num">
                                      <p:cBhvr>
                                        <p:cTn id="7" dur="500" fill="hold"/>
                                        <p:tgtEl>
                                          <p:spTgt spid="6">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6">
                                            <p:txEl>
                                              <p:pRg st="0" end="0"/>
                                            </p:txEl>
                                          </p:spTgt>
                                        </p:tgtEl>
                                        <p:attrNameLst>
                                          <p:attrName>ppt_h</p:attrName>
                                        </p:attrNameLst>
                                      </p:cBhvr>
                                      <p:tavLst>
                                        <p:tav tm="0">
                                          <p:val>
                                            <p:fltVal val="0"/>
                                          </p:val>
                                        </p:tav>
                                        <p:tav tm="100000">
                                          <p:val>
                                            <p:strVal val="#ppt_h"/>
                                          </p:val>
                                        </p:tav>
                                      </p:tavLst>
                                    </p:anim>
                                  </p:childTnLst>
                                </p:cTn>
                              </p:par>
                              <p:par>
                                <p:cTn id="9" presetID="23" presetClass="entr" presetSubtype="16" fill="hold" grpId="0" nodeType="withEffect">
                                  <p:stCondLst>
                                    <p:cond delay="0"/>
                                  </p:stCondLst>
                                  <p:childTnLst>
                                    <p:set>
                                      <p:cBhvr>
                                        <p:cTn id="10" dur="1" fill="hold">
                                          <p:stCondLst>
                                            <p:cond delay="0"/>
                                          </p:stCondLst>
                                        </p:cTn>
                                        <p:tgtEl>
                                          <p:spTgt spid="6">
                                            <p:txEl>
                                              <p:pRg st="1" end="1"/>
                                            </p:txEl>
                                          </p:spTgt>
                                        </p:tgtEl>
                                        <p:attrNameLst>
                                          <p:attrName>style.visibility</p:attrName>
                                        </p:attrNameLst>
                                      </p:cBhvr>
                                      <p:to>
                                        <p:strVal val="visible"/>
                                      </p:to>
                                    </p:set>
                                    <p:anim calcmode="lin" valueType="num">
                                      <p:cBhvr>
                                        <p:cTn id="11" dur="500" fill="hold"/>
                                        <p:tgtEl>
                                          <p:spTgt spid="6">
                                            <p:txEl>
                                              <p:pRg st="1" end="1"/>
                                            </p:txEl>
                                          </p:spTgt>
                                        </p:tgtEl>
                                        <p:attrNameLst>
                                          <p:attrName>ppt_w</p:attrName>
                                        </p:attrNameLst>
                                      </p:cBhvr>
                                      <p:tavLst>
                                        <p:tav tm="0">
                                          <p:val>
                                            <p:fltVal val="0"/>
                                          </p:val>
                                        </p:tav>
                                        <p:tav tm="100000">
                                          <p:val>
                                            <p:strVal val="#ppt_w"/>
                                          </p:val>
                                        </p:tav>
                                      </p:tavLst>
                                    </p:anim>
                                    <p:anim calcmode="lin" valueType="num">
                                      <p:cBhvr>
                                        <p:cTn id="12" dur="500" fill="hold"/>
                                        <p:tgtEl>
                                          <p:spTgt spid="6">
                                            <p:txEl>
                                              <p:pRg st="1" end="1"/>
                                            </p:txEl>
                                          </p:spTgt>
                                        </p:tgtEl>
                                        <p:attrNameLst>
                                          <p:attrName>ppt_h</p:attrName>
                                        </p:attrNameLst>
                                      </p:cBhvr>
                                      <p:tavLst>
                                        <p:tav tm="0">
                                          <p:val>
                                            <p:fltVal val="0"/>
                                          </p:val>
                                        </p:tav>
                                        <p:tav tm="100000">
                                          <p:val>
                                            <p:strVal val="#ppt_h"/>
                                          </p:val>
                                        </p:tav>
                                      </p:tavLst>
                                    </p:anim>
                                  </p:childTnLst>
                                </p:cTn>
                              </p:par>
                              <p:par>
                                <p:cTn id="13" presetID="23" presetClass="entr" presetSubtype="16" fill="hold" grpId="0" nodeType="withEffect">
                                  <p:stCondLst>
                                    <p:cond delay="0"/>
                                  </p:stCondLst>
                                  <p:childTnLst>
                                    <p:set>
                                      <p:cBhvr>
                                        <p:cTn id="14" dur="1" fill="hold">
                                          <p:stCondLst>
                                            <p:cond delay="0"/>
                                          </p:stCondLst>
                                        </p:cTn>
                                        <p:tgtEl>
                                          <p:spTgt spid="6">
                                            <p:txEl>
                                              <p:pRg st="2" end="2"/>
                                            </p:txEl>
                                          </p:spTgt>
                                        </p:tgtEl>
                                        <p:attrNameLst>
                                          <p:attrName>style.visibility</p:attrName>
                                        </p:attrNameLst>
                                      </p:cBhvr>
                                      <p:to>
                                        <p:strVal val="visible"/>
                                      </p:to>
                                    </p:set>
                                    <p:anim calcmode="lin" valueType="num">
                                      <p:cBhvr>
                                        <p:cTn id="15" dur="500" fill="hold"/>
                                        <p:tgtEl>
                                          <p:spTgt spid="6">
                                            <p:txEl>
                                              <p:pRg st="2" end="2"/>
                                            </p:txEl>
                                          </p:spTgt>
                                        </p:tgtEl>
                                        <p:attrNameLst>
                                          <p:attrName>ppt_w</p:attrName>
                                        </p:attrNameLst>
                                      </p:cBhvr>
                                      <p:tavLst>
                                        <p:tav tm="0">
                                          <p:val>
                                            <p:fltVal val="0"/>
                                          </p:val>
                                        </p:tav>
                                        <p:tav tm="100000">
                                          <p:val>
                                            <p:strVal val="#ppt_w"/>
                                          </p:val>
                                        </p:tav>
                                      </p:tavLst>
                                    </p:anim>
                                    <p:anim calcmode="lin" valueType="num">
                                      <p:cBhvr>
                                        <p:cTn id="16" dur="500" fill="hold"/>
                                        <p:tgtEl>
                                          <p:spTgt spid="6">
                                            <p:txEl>
                                              <p:pRg st="2" end="2"/>
                                            </p:txEl>
                                          </p:spTgt>
                                        </p:tgtEl>
                                        <p:attrNameLst>
                                          <p:attrName>ppt_h</p:attrName>
                                        </p:attrNameLst>
                                      </p:cBhvr>
                                      <p:tavLst>
                                        <p:tav tm="0">
                                          <p:val>
                                            <p:fltVal val="0"/>
                                          </p:val>
                                        </p:tav>
                                        <p:tav tm="100000">
                                          <p:val>
                                            <p:strVal val="#ppt_h"/>
                                          </p:val>
                                        </p:tav>
                                      </p:tavLst>
                                    </p:anim>
                                  </p:childTnLst>
                                </p:cTn>
                              </p:par>
                              <p:par>
                                <p:cTn id="17" presetID="23" presetClass="entr" presetSubtype="16" fill="hold" grpId="0" nodeType="withEffect">
                                  <p:stCondLst>
                                    <p:cond delay="0"/>
                                  </p:stCondLst>
                                  <p:childTnLst>
                                    <p:set>
                                      <p:cBhvr>
                                        <p:cTn id="18" dur="1" fill="hold">
                                          <p:stCondLst>
                                            <p:cond delay="0"/>
                                          </p:stCondLst>
                                        </p:cTn>
                                        <p:tgtEl>
                                          <p:spTgt spid="6">
                                            <p:txEl>
                                              <p:pRg st="3" end="3"/>
                                            </p:txEl>
                                          </p:spTgt>
                                        </p:tgtEl>
                                        <p:attrNameLst>
                                          <p:attrName>style.visibility</p:attrName>
                                        </p:attrNameLst>
                                      </p:cBhvr>
                                      <p:to>
                                        <p:strVal val="visible"/>
                                      </p:to>
                                    </p:set>
                                    <p:anim calcmode="lin" valueType="num">
                                      <p:cBhvr>
                                        <p:cTn id="19" dur="500" fill="hold"/>
                                        <p:tgtEl>
                                          <p:spTgt spid="6">
                                            <p:txEl>
                                              <p:pRg st="3" end="3"/>
                                            </p:txEl>
                                          </p:spTgt>
                                        </p:tgtEl>
                                        <p:attrNameLst>
                                          <p:attrName>ppt_w</p:attrName>
                                        </p:attrNameLst>
                                      </p:cBhvr>
                                      <p:tavLst>
                                        <p:tav tm="0">
                                          <p:val>
                                            <p:fltVal val="0"/>
                                          </p:val>
                                        </p:tav>
                                        <p:tav tm="100000">
                                          <p:val>
                                            <p:strVal val="#ppt_w"/>
                                          </p:val>
                                        </p:tav>
                                      </p:tavLst>
                                    </p:anim>
                                    <p:anim calcmode="lin" valueType="num">
                                      <p:cBhvr>
                                        <p:cTn id="20" dur="500" fill="hold"/>
                                        <p:tgtEl>
                                          <p:spTgt spid="6">
                                            <p:txEl>
                                              <p:pRg st="3" end="3"/>
                                            </p:txEl>
                                          </p:spTgt>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build="p"/>
    </p:bldLst>
  </p:timing>
</p:sld>
</file>

<file path=ppt/slides/slide8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Content Placeholder 10"/>
          <p:cNvSpPr>
            <a:spLocks noGrp="1"/>
          </p:cNvSpPr>
          <p:nvPr>
            <p:ph sz="quarter" idx="13"/>
          </p:nvPr>
        </p:nvSpPr>
        <p:spPr>
          <a:xfrm>
            <a:off x="685800" y="2743200"/>
            <a:ext cx="6416040" cy="676339"/>
          </a:xfrm>
        </p:spPr>
        <p:txBody>
          <a:bodyPr wrap="square">
            <a:spAutoFit/>
          </a:bodyPr>
          <a:lstStyle/>
          <a:p>
            <a:pPr marL="457200" indent="-457200" algn="just">
              <a:lnSpc>
                <a:spcPct val="165000"/>
              </a:lnSpc>
              <a:spcBef>
                <a:spcPct val="0"/>
              </a:spcBef>
              <a:buFontTx/>
              <a:buNone/>
              <a:tabLst>
                <a:tab pos="800100" algn="l"/>
                <a:tab pos="3776663" algn="l"/>
              </a:tabLst>
            </a:pPr>
            <a:r>
              <a:rPr lang="en-US" sz="2300" b="1" dirty="0" smtClean="0">
                <a:solidFill>
                  <a:schemeClr val="tx1"/>
                </a:solidFill>
                <a:latin typeface="Times New Roman" pitchFamily="18" charset="0"/>
                <a:cs typeface="Times New Roman" pitchFamily="18" charset="0"/>
              </a:rPr>
              <a:t>6.	</a:t>
            </a:r>
            <a:r>
              <a:rPr lang="en-US" sz="2300" dirty="0" smtClean="0">
                <a:solidFill>
                  <a:schemeClr val="tx1"/>
                </a:solidFill>
                <a:latin typeface="Times New Roman" pitchFamily="18" charset="0"/>
                <a:cs typeface="Times New Roman" pitchFamily="18" charset="0"/>
              </a:rPr>
              <a:t>If                       then </a:t>
            </a:r>
          </a:p>
        </p:txBody>
      </p:sp>
      <p:sp>
        <p:nvSpPr>
          <p:cNvPr id="8" name="Notched Right Arrow 7"/>
          <p:cNvSpPr/>
          <p:nvPr/>
        </p:nvSpPr>
        <p:spPr>
          <a:xfrm>
            <a:off x="7162800" y="6019800"/>
            <a:ext cx="1782315" cy="685800"/>
          </a:xfrm>
          <a:prstGeom prst="notchedRightArrow">
            <a:avLst/>
          </a:prstGeom>
          <a:blipFill>
            <a:blip r:embed="rId2" cstate="print">
              <a:extLst>
                <a:ext uri="{BEBA8EAE-BF5A-486C-A8C5-ECC9F3942E4B}">
                  <a14:imgProps xmlns:a14="http://schemas.microsoft.com/office/drawing/2010/main" xmlns="">
                    <a14:imgLayer r:embed="rId3">
                      <a14:imgEffect>
                        <a14:brightnessContrast bright="-20000" contrast="-20000"/>
                      </a14:imgEffect>
                    </a14:imgLayer>
                  </a14:imgProps>
                </a:ex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ANSWER</a:t>
            </a:r>
            <a:endParaRPr lang="en-US" sz="2000" b="1" dirty="0">
              <a:latin typeface="Times New Roman" pitchFamily="18" charset="0"/>
              <a:cs typeface="Times New Roman" pitchFamily="18" charset="0"/>
            </a:endParaRPr>
          </a:p>
        </p:txBody>
      </p:sp>
      <p:sp>
        <p:nvSpPr>
          <p:cNvPr id="6" name="Content Placeholder 10"/>
          <p:cNvSpPr>
            <a:spLocks noGrp="1"/>
          </p:cNvSpPr>
          <p:nvPr>
            <p:ph sz="quarter" idx="13"/>
          </p:nvPr>
        </p:nvSpPr>
        <p:spPr>
          <a:xfrm>
            <a:off x="1127760" y="4343400"/>
            <a:ext cx="2148840" cy="599459"/>
          </a:xfrm>
        </p:spPr>
        <p:txBody>
          <a:bodyPr wrap="square">
            <a:spAutoFit/>
          </a:bodyPr>
          <a:lstStyle/>
          <a:p>
            <a:pPr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(C) 4.35 × 10</a:t>
            </a:r>
            <a:r>
              <a:rPr lang="en-US" sz="2300" baseline="30000" dirty="0" smtClean="0">
                <a:solidFill>
                  <a:schemeClr val="tx1"/>
                </a:solidFill>
                <a:latin typeface="Times New Roman" pitchFamily="18" charset="0"/>
                <a:cs typeface="Times New Roman" pitchFamily="18" charset="0"/>
              </a:rPr>
              <a:t>2</a:t>
            </a:r>
            <a:endParaRPr lang="en-US" sz="2300" dirty="0" smtClean="0">
              <a:solidFill>
                <a:schemeClr val="tx1"/>
              </a:solidFill>
              <a:latin typeface="Times New Roman" pitchFamily="18" charset="0"/>
              <a:cs typeface="Times New Roman" pitchFamily="18" charset="0"/>
            </a:endParaRPr>
          </a:p>
        </p:txBody>
      </p:sp>
      <p:sp>
        <p:nvSpPr>
          <p:cNvPr id="7" name="Content Placeholder 10"/>
          <p:cNvSpPr>
            <a:spLocks noGrp="1"/>
          </p:cNvSpPr>
          <p:nvPr>
            <p:ph sz="quarter" idx="13"/>
          </p:nvPr>
        </p:nvSpPr>
        <p:spPr>
          <a:xfrm>
            <a:off x="1127760" y="3505200"/>
            <a:ext cx="2148840" cy="599459"/>
          </a:xfrm>
        </p:spPr>
        <p:txBody>
          <a:bodyPr wrap="square">
            <a:spAutoFit/>
          </a:bodyPr>
          <a:lstStyle/>
          <a:p>
            <a:pPr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(A) 4.35 × 10</a:t>
            </a:r>
            <a:r>
              <a:rPr lang="en-US" sz="2300" baseline="30000" dirty="0" smtClean="0">
                <a:solidFill>
                  <a:schemeClr val="tx1"/>
                </a:solidFill>
                <a:latin typeface="Times New Roman" pitchFamily="18" charset="0"/>
                <a:cs typeface="Times New Roman" pitchFamily="18" charset="0"/>
              </a:rPr>
              <a:t>4</a:t>
            </a:r>
          </a:p>
        </p:txBody>
      </p:sp>
      <p:sp>
        <p:nvSpPr>
          <p:cNvPr id="9" name="Content Placeholder 10"/>
          <p:cNvSpPr>
            <a:spLocks noGrp="1"/>
          </p:cNvSpPr>
          <p:nvPr>
            <p:ph sz="quarter" idx="13"/>
          </p:nvPr>
        </p:nvSpPr>
        <p:spPr>
          <a:xfrm>
            <a:off x="4038599" y="4343400"/>
            <a:ext cx="2201619" cy="599459"/>
          </a:xfrm>
        </p:spPr>
        <p:txBody>
          <a:bodyPr wrap="square">
            <a:spAutoFit/>
          </a:bodyPr>
          <a:lstStyle/>
          <a:p>
            <a:pPr algn="just">
              <a:lnSpc>
                <a:spcPct val="165000"/>
              </a:lnSpc>
              <a:spcBef>
                <a:spcPct val="0"/>
              </a:spcBef>
              <a:buNone/>
              <a:tabLst>
                <a:tab pos="800100" algn="l"/>
                <a:tab pos="3776663" algn="l"/>
              </a:tabLst>
            </a:pPr>
            <a:r>
              <a:rPr lang="en-US" sz="2300" dirty="0" smtClean="0">
                <a:solidFill>
                  <a:schemeClr val="tx1"/>
                </a:solidFill>
                <a:latin typeface="Times New Roman" pitchFamily="18" charset="0"/>
                <a:cs typeface="Times New Roman" pitchFamily="18" charset="0"/>
              </a:rPr>
              <a:t>(D) 2.95 × 10</a:t>
            </a:r>
            <a:r>
              <a:rPr lang="en-US" sz="2300" baseline="30000" dirty="0" smtClean="0">
                <a:solidFill>
                  <a:schemeClr val="tx1"/>
                </a:solidFill>
                <a:latin typeface="Times New Roman" pitchFamily="18" charset="0"/>
                <a:cs typeface="Times New Roman" pitchFamily="18" charset="0"/>
              </a:rPr>
              <a:t>2</a:t>
            </a:r>
            <a:endParaRPr lang="en-US" sz="2300" dirty="0" smtClean="0">
              <a:solidFill>
                <a:schemeClr val="tx1"/>
              </a:solidFill>
              <a:latin typeface="Times New Roman" pitchFamily="18" charset="0"/>
              <a:cs typeface="Times New Roman" pitchFamily="18" charset="0"/>
            </a:endParaRPr>
          </a:p>
        </p:txBody>
      </p:sp>
      <p:sp>
        <p:nvSpPr>
          <p:cNvPr id="10" name="Content Placeholder 10"/>
          <p:cNvSpPr>
            <a:spLocks noGrp="1"/>
          </p:cNvSpPr>
          <p:nvPr>
            <p:ph sz="quarter" idx="13"/>
          </p:nvPr>
        </p:nvSpPr>
        <p:spPr>
          <a:xfrm>
            <a:off x="4038599" y="3505200"/>
            <a:ext cx="2201619" cy="599459"/>
          </a:xfrm>
        </p:spPr>
        <p:txBody>
          <a:bodyPr wrap="square">
            <a:spAutoFit/>
          </a:bodyPr>
          <a:lstStyle/>
          <a:p>
            <a:pPr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(B) 2.95 × 10</a:t>
            </a:r>
            <a:r>
              <a:rPr lang="en-US" sz="2300" baseline="30000" dirty="0" smtClean="0">
                <a:solidFill>
                  <a:schemeClr val="tx1"/>
                </a:solidFill>
                <a:latin typeface="Times New Roman" pitchFamily="18" charset="0"/>
                <a:cs typeface="Times New Roman" pitchFamily="18" charset="0"/>
              </a:rPr>
              <a:t>4</a:t>
            </a:r>
            <a:endParaRPr lang="en-US" sz="2300" dirty="0" smtClean="0">
              <a:solidFill>
                <a:schemeClr val="tx1"/>
              </a:solidFill>
              <a:latin typeface="Times New Roman" pitchFamily="18" charset="0"/>
              <a:cs typeface="Times New Roman" pitchFamily="18" charset="0"/>
            </a:endParaRPr>
          </a:p>
        </p:txBody>
      </p:sp>
      <p:pic>
        <p:nvPicPr>
          <p:cNvPr id="48130" name="Picture 2" descr="D:\Deepak\Powerpoint\20110224\Art\New.wmf"/>
          <p:cNvPicPr>
            <a:picLocks noChangeAspect="1" noChangeArrowheads="1"/>
          </p:cNvPicPr>
          <p:nvPr/>
        </p:nvPicPr>
        <p:blipFill>
          <a:blip r:embed="rId4" cstate="print"/>
          <a:srcRect/>
          <a:stretch>
            <a:fillRect/>
          </a:stretch>
        </p:blipFill>
        <p:spPr bwMode="auto">
          <a:xfrm>
            <a:off x="1542144" y="2895600"/>
            <a:ext cx="1485900" cy="419100"/>
          </a:xfrm>
          <a:prstGeom prst="rect">
            <a:avLst/>
          </a:prstGeom>
          <a:noFill/>
        </p:spPr>
      </p:pic>
      <p:pic>
        <p:nvPicPr>
          <p:cNvPr id="48131" name="Picture 3" descr="D:\Deepak\Powerpoint\20110224\Art\New.wmf"/>
          <p:cNvPicPr>
            <a:picLocks noChangeAspect="1" noChangeArrowheads="1"/>
          </p:cNvPicPr>
          <p:nvPr/>
        </p:nvPicPr>
        <p:blipFill>
          <a:blip r:embed="rId5" cstate="print"/>
          <a:srcRect/>
          <a:stretch>
            <a:fillRect/>
          </a:stretch>
        </p:blipFill>
        <p:spPr bwMode="auto">
          <a:xfrm>
            <a:off x="3675744" y="2833914"/>
            <a:ext cx="1485900" cy="482600"/>
          </a:xfrm>
          <a:prstGeom prst="rect">
            <a:avLst/>
          </a:prstGeom>
          <a:noFill/>
        </p:spPr>
      </p:pic>
      <p:sp>
        <p:nvSpPr>
          <p:cNvPr id="12" name="TextBox 11"/>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5 Paper 1</a:t>
            </a:r>
          </a:p>
        </p:txBody>
      </p:sp>
    </p:spTree>
    <p:extLst>
      <p:ext uri="{BB962C8B-B14F-4D97-AF65-F5344CB8AC3E}">
        <p14:creationId xmlns:p14="http://schemas.microsoft.com/office/powerpoint/2010/main" xmlns="" val="714513420"/>
      </p:ext>
    </p:extLst>
  </p:cSld>
  <p:clrMapOvr>
    <a:masterClrMapping/>
  </p:clrMapOvr>
  <p:transition spd="slow">
    <p:strips dir="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11">
                                            <p:txEl>
                                              <p:pRg st="0" end="0"/>
                                            </p:txEl>
                                          </p:spTgt>
                                        </p:tgtEl>
                                        <p:attrNameLst>
                                          <p:attrName>style.visibility</p:attrName>
                                        </p:attrNameLst>
                                      </p:cBhvr>
                                      <p:to>
                                        <p:strVal val="visible"/>
                                      </p:to>
                                    </p:set>
                                    <p:anim calcmode="lin" valueType="num">
                                      <p:cBhvr>
                                        <p:cTn id="7" dur="500" fill="hold"/>
                                        <p:tgtEl>
                                          <p:spTgt spid="11">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11">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11">
                                            <p:txEl>
                                              <p:pRg st="0" end="0"/>
                                            </p:txEl>
                                          </p:spTgt>
                                        </p:tgtEl>
                                      </p:cBhvr>
                                    </p:animEffect>
                                  </p:childTnLst>
                                </p:cTn>
                              </p:par>
                              <p:par>
                                <p:cTn id="10" presetID="23" presetClass="entr" presetSubtype="16" fill="hold" nodeType="withEffect">
                                  <p:stCondLst>
                                    <p:cond delay="0"/>
                                  </p:stCondLst>
                                  <p:childTnLst>
                                    <p:set>
                                      <p:cBhvr>
                                        <p:cTn id="11" dur="1" fill="hold">
                                          <p:stCondLst>
                                            <p:cond delay="0"/>
                                          </p:stCondLst>
                                        </p:cTn>
                                        <p:tgtEl>
                                          <p:spTgt spid="48130"/>
                                        </p:tgtEl>
                                        <p:attrNameLst>
                                          <p:attrName>style.visibility</p:attrName>
                                        </p:attrNameLst>
                                      </p:cBhvr>
                                      <p:to>
                                        <p:strVal val="visible"/>
                                      </p:to>
                                    </p:set>
                                    <p:anim calcmode="lin" valueType="num">
                                      <p:cBhvr>
                                        <p:cTn id="12" dur="500" fill="hold"/>
                                        <p:tgtEl>
                                          <p:spTgt spid="48130"/>
                                        </p:tgtEl>
                                        <p:attrNameLst>
                                          <p:attrName>ppt_w</p:attrName>
                                        </p:attrNameLst>
                                      </p:cBhvr>
                                      <p:tavLst>
                                        <p:tav tm="0">
                                          <p:val>
                                            <p:fltVal val="0"/>
                                          </p:val>
                                        </p:tav>
                                        <p:tav tm="100000">
                                          <p:val>
                                            <p:strVal val="#ppt_w"/>
                                          </p:val>
                                        </p:tav>
                                      </p:tavLst>
                                    </p:anim>
                                    <p:anim calcmode="lin" valueType="num">
                                      <p:cBhvr>
                                        <p:cTn id="13" dur="500" fill="hold"/>
                                        <p:tgtEl>
                                          <p:spTgt spid="48130"/>
                                        </p:tgtEl>
                                        <p:attrNameLst>
                                          <p:attrName>ppt_h</p:attrName>
                                        </p:attrNameLst>
                                      </p:cBhvr>
                                      <p:tavLst>
                                        <p:tav tm="0">
                                          <p:val>
                                            <p:fltVal val="0"/>
                                          </p:val>
                                        </p:tav>
                                        <p:tav tm="100000">
                                          <p:val>
                                            <p:strVal val="#ppt_h"/>
                                          </p:val>
                                        </p:tav>
                                      </p:tavLst>
                                    </p:anim>
                                  </p:childTnLst>
                                </p:cTn>
                              </p:par>
                              <p:par>
                                <p:cTn id="14" presetID="23" presetClass="entr" presetSubtype="16" fill="hold" nodeType="withEffect">
                                  <p:stCondLst>
                                    <p:cond delay="0"/>
                                  </p:stCondLst>
                                  <p:childTnLst>
                                    <p:set>
                                      <p:cBhvr>
                                        <p:cTn id="15" dur="1" fill="hold">
                                          <p:stCondLst>
                                            <p:cond delay="0"/>
                                          </p:stCondLst>
                                        </p:cTn>
                                        <p:tgtEl>
                                          <p:spTgt spid="48131"/>
                                        </p:tgtEl>
                                        <p:attrNameLst>
                                          <p:attrName>style.visibility</p:attrName>
                                        </p:attrNameLst>
                                      </p:cBhvr>
                                      <p:to>
                                        <p:strVal val="visible"/>
                                      </p:to>
                                    </p:set>
                                    <p:anim calcmode="lin" valueType="num">
                                      <p:cBhvr>
                                        <p:cTn id="16" dur="500" fill="hold"/>
                                        <p:tgtEl>
                                          <p:spTgt spid="48131"/>
                                        </p:tgtEl>
                                        <p:attrNameLst>
                                          <p:attrName>ppt_w</p:attrName>
                                        </p:attrNameLst>
                                      </p:cBhvr>
                                      <p:tavLst>
                                        <p:tav tm="0">
                                          <p:val>
                                            <p:fltVal val="0"/>
                                          </p:val>
                                        </p:tav>
                                        <p:tav tm="100000">
                                          <p:val>
                                            <p:strVal val="#ppt_w"/>
                                          </p:val>
                                        </p:tav>
                                      </p:tavLst>
                                    </p:anim>
                                    <p:anim calcmode="lin" valueType="num">
                                      <p:cBhvr>
                                        <p:cTn id="17" dur="500" fill="hold"/>
                                        <p:tgtEl>
                                          <p:spTgt spid="48131"/>
                                        </p:tgtEl>
                                        <p:attrNameLst>
                                          <p:attrName>ppt_h</p:attrName>
                                        </p:attrNameLst>
                                      </p:cBhvr>
                                      <p:tavLst>
                                        <p:tav tm="0">
                                          <p:val>
                                            <p:fltVal val="0"/>
                                          </p:val>
                                        </p:tav>
                                        <p:tav tm="100000">
                                          <p:val>
                                            <p:strVal val="#ppt_h"/>
                                          </p:val>
                                        </p:tav>
                                      </p:tavLst>
                                    </p:anim>
                                  </p:childTnLst>
                                </p:cTn>
                              </p:par>
                            </p:childTnLst>
                          </p:cTn>
                        </p:par>
                      </p:childTnLst>
                    </p:cTn>
                  </p:par>
                  <p:par>
                    <p:cTn id="18" fill="hold">
                      <p:stCondLst>
                        <p:cond delay="indefinite"/>
                      </p:stCondLst>
                      <p:childTnLst>
                        <p:par>
                          <p:cTn id="19" fill="hold">
                            <p:stCondLst>
                              <p:cond delay="0"/>
                            </p:stCondLst>
                            <p:childTnLst>
                              <p:par>
                                <p:cTn id="20" presetID="53" presetClass="entr" presetSubtype="16" fill="hold" grpId="0" nodeType="clickEffect">
                                  <p:stCondLst>
                                    <p:cond delay="0"/>
                                  </p:stCondLst>
                                  <p:childTnLst>
                                    <p:set>
                                      <p:cBhvr>
                                        <p:cTn id="21" dur="1" fill="hold">
                                          <p:stCondLst>
                                            <p:cond delay="0"/>
                                          </p:stCondLst>
                                        </p:cTn>
                                        <p:tgtEl>
                                          <p:spTgt spid="7">
                                            <p:txEl>
                                              <p:pRg st="0" end="0"/>
                                            </p:txEl>
                                          </p:spTgt>
                                        </p:tgtEl>
                                        <p:attrNameLst>
                                          <p:attrName>style.visibility</p:attrName>
                                        </p:attrNameLst>
                                      </p:cBhvr>
                                      <p:to>
                                        <p:strVal val="visible"/>
                                      </p:to>
                                    </p:set>
                                    <p:anim calcmode="lin" valueType="num">
                                      <p:cBhvr>
                                        <p:cTn id="22" dur="500" fill="hold"/>
                                        <p:tgtEl>
                                          <p:spTgt spid="7">
                                            <p:txEl>
                                              <p:pRg st="0" end="0"/>
                                            </p:txEl>
                                          </p:spTgt>
                                        </p:tgtEl>
                                        <p:attrNameLst>
                                          <p:attrName>ppt_w</p:attrName>
                                        </p:attrNameLst>
                                      </p:cBhvr>
                                      <p:tavLst>
                                        <p:tav tm="0">
                                          <p:val>
                                            <p:fltVal val="0"/>
                                          </p:val>
                                        </p:tav>
                                        <p:tav tm="100000">
                                          <p:val>
                                            <p:strVal val="#ppt_w"/>
                                          </p:val>
                                        </p:tav>
                                      </p:tavLst>
                                    </p:anim>
                                    <p:anim calcmode="lin" valueType="num">
                                      <p:cBhvr>
                                        <p:cTn id="23" dur="500" fill="hold"/>
                                        <p:tgtEl>
                                          <p:spTgt spid="7">
                                            <p:txEl>
                                              <p:pRg st="0" end="0"/>
                                            </p:txEl>
                                          </p:spTgt>
                                        </p:tgtEl>
                                        <p:attrNameLst>
                                          <p:attrName>ppt_h</p:attrName>
                                        </p:attrNameLst>
                                      </p:cBhvr>
                                      <p:tavLst>
                                        <p:tav tm="0">
                                          <p:val>
                                            <p:fltVal val="0"/>
                                          </p:val>
                                        </p:tav>
                                        <p:tav tm="100000">
                                          <p:val>
                                            <p:strVal val="#ppt_h"/>
                                          </p:val>
                                        </p:tav>
                                      </p:tavLst>
                                    </p:anim>
                                    <p:animEffect transition="in" filter="fade">
                                      <p:cBhvr>
                                        <p:cTn id="24" dur="500"/>
                                        <p:tgtEl>
                                          <p:spTgt spid="7">
                                            <p:txEl>
                                              <p:pRg st="0" end="0"/>
                                            </p:txEl>
                                          </p:spTgt>
                                        </p:tgtEl>
                                      </p:cBhvr>
                                    </p:animEffect>
                                  </p:childTnLst>
                                </p:cTn>
                              </p:par>
                              <p:par>
                                <p:cTn id="25" presetID="53" presetClass="entr" presetSubtype="16" fill="hold" grpId="0" nodeType="withEffect">
                                  <p:stCondLst>
                                    <p:cond delay="0"/>
                                  </p:stCondLst>
                                  <p:childTnLst>
                                    <p:set>
                                      <p:cBhvr>
                                        <p:cTn id="26" dur="1" fill="hold">
                                          <p:stCondLst>
                                            <p:cond delay="0"/>
                                          </p:stCondLst>
                                        </p:cTn>
                                        <p:tgtEl>
                                          <p:spTgt spid="10">
                                            <p:txEl>
                                              <p:pRg st="0" end="0"/>
                                            </p:txEl>
                                          </p:spTgt>
                                        </p:tgtEl>
                                        <p:attrNameLst>
                                          <p:attrName>style.visibility</p:attrName>
                                        </p:attrNameLst>
                                      </p:cBhvr>
                                      <p:to>
                                        <p:strVal val="visible"/>
                                      </p:to>
                                    </p:set>
                                    <p:anim calcmode="lin" valueType="num">
                                      <p:cBhvr>
                                        <p:cTn id="27" dur="500" fill="hold"/>
                                        <p:tgtEl>
                                          <p:spTgt spid="10">
                                            <p:txEl>
                                              <p:pRg st="0" end="0"/>
                                            </p:txEl>
                                          </p:spTgt>
                                        </p:tgtEl>
                                        <p:attrNameLst>
                                          <p:attrName>ppt_w</p:attrName>
                                        </p:attrNameLst>
                                      </p:cBhvr>
                                      <p:tavLst>
                                        <p:tav tm="0">
                                          <p:val>
                                            <p:fltVal val="0"/>
                                          </p:val>
                                        </p:tav>
                                        <p:tav tm="100000">
                                          <p:val>
                                            <p:strVal val="#ppt_w"/>
                                          </p:val>
                                        </p:tav>
                                      </p:tavLst>
                                    </p:anim>
                                    <p:anim calcmode="lin" valueType="num">
                                      <p:cBhvr>
                                        <p:cTn id="28" dur="500" fill="hold"/>
                                        <p:tgtEl>
                                          <p:spTgt spid="10">
                                            <p:txEl>
                                              <p:pRg st="0" end="0"/>
                                            </p:txEl>
                                          </p:spTgt>
                                        </p:tgtEl>
                                        <p:attrNameLst>
                                          <p:attrName>ppt_h</p:attrName>
                                        </p:attrNameLst>
                                      </p:cBhvr>
                                      <p:tavLst>
                                        <p:tav tm="0">
                                          <p:val>
                                            <p:fltVal val="0"/>
                                          </p:val>
                                        </p:tav>
                                        <p:tav tm="100000">
                                          <p:val>
                                            <p:strVal val="#ppt_h"/>
                                          </p:val>
                                        </p:tav>
                                      </p:tavLst>
                                    </p:anim>
                                    <p:animEffect transition="in" filter="fade">
                                      <p:cBhvr>
                                        <p:cTn id="29" dur="500"/>
                                        <p:tgtEl>
                                          <p:spTgt spid="10">
                                            <p:txEl>
                                              <p:pRg st="0" end="0"/>
                                            </p:txEl>
                                          </p:spTgt>
                                        </p:tgtEl>
                                      </p:cBhvr>
                                    </p:animEffect>
                                  </p:childTnLst>
                                </p:cTn>
                              </p:par>
                              <p:par>
                                <p:cTn id="30" presetID="53" presetClass="entr" presetSubtype="16" fill="hold" grpId="0" nodeType="withEffect">
                                  <p:stCondLst>
                                    <p:cond delay="0"/>
                                  </p:stCondLst>
                                  <p:childTnLst>
                                    <p:set>
                                      <p:cBhvr>
                                        <p:cTn id="31" dur="1" fill="hold">
                                          <p:stCondLst>
                                            <p:cond delay="0"/>
                                          </p:stCondLst>
                                        </p:cTn>
                                        <p:tgtEl>
                                          <p:spTgt spid="6">
                                            <p:txEl>
                                              <p:pRg st="0" end="0"/>
                                            </p:txEl>
                                          </p:spTgt>
                                        </p:tgtEl>
                                        <p:attrNameLst>
                                          <p:attrName>style.visibility</p:attrName>
                                        </p:attrNameLst>
                                      </p:cBhvr>
                                      <p:to>
                                        <p:strVal val="visible"/>
                                      </p:to>
                                    </p:set>
                                    <p:anim calcmode="lin" valueType="num">
                                      <p:cBhvr>
                                        <p:cTn id="32" dur="500" fill="hold"/>
                                        <p:tgtEl>
                                          <p:spTgt spid="6">
                                            <p:txEl>
                                              <p:pRg st="0" end="0"/>
                                            </p:txEl>
                                          </p:spTgt>
                                        </p:tgtEl>
                                        <p:attrNameLst>
                                          <p:attrName>ppt_w</p:attrName>
                                        </p:attrNameLst>
                                      </p:cBhvr>
                                      <p:tavLst>
                                        <p:tav tm="0">
                                          <p:val>
                                            <p:fltVal val="0"/>
                                          </p:val>
                                        </p:tav>
                                        <p:tav tm="100000">
                                          <p:val>
                                            <p:strVal val="#ppt_w"/>
                                          </p:val>
                                        </p:tav>
                                      </p:tavLst>
                                    </p:anim>
                                    <p:anim calcmode="lin" valueType="num">
                                      <p:cBhvr>
                                        <p:cTn id="33" dur="500" fill="hold"/>
                                        <p:tgtEl>
                                          <p:spTgt spid="6">
                                            <p:txEl>
                                              <p:pRg st="0" end="0"/>
                                            </p:txEl>
                                          </p:spTgt>
                                        </p:tgtEl>
                                        <p:attrNameLst>
                                          <p:attrName>ppt_h</p:attrName>
                                        </p:attrNameLst>
                                      </p:cBhvr>
                                      <p:tavLst>
                                        <p:tav tm="0">
                                          <p:val>
                                            <p:fltVal val="0"/>
                                          </p:val>
                                        </p:tav>
                                        <p:tav tm="100000">
                                          <p:val>
                                            <p:strVal val="#ppt_h"/>
                                          </p:val>
                                        </p:tav>
                                      </p:tavLst>
                                    </p:anim>
                                    <p:animEffect transition="in" filter="fade">
                                      <p:cBhvr>
                                        <p:cTn id="34" dur="500"/>
                                        <p:tgtEl>
                                          <p:spTgt spid="6">
                                            <p:txEl>
                                              <p:pRg st="0" end="0"/>
                                            </p:txEl>
                                          </p:spTgt>
                                        </p:tgtEl>
                                      </p:cBhvr>
                                    </p:animEffect>
                                  </p:childTnLst>
                                </p:cTn>
                              </p:par>
                              <p:par>
                                <p:cTn id="35" presetID="53" presetClass="entr" presetSubtype="16" fill="hold" grpId="0" nodeType="withEffect">
                                  <p:stCondLst>
                                    <p:cond delay="0"/>
                                  </p:stCondLst>
                                  <p:childTnLst>
                                    <p:set>
                                      <p:cBhvr>
                                        <p:cTn id="36" dur="1" fill="hold">
                                          <p:stCondLst>
                                            <p:cond delay="0"/>
                                          </p:stCondLst>
                                        </p:cTn>
                                        <p:tgtEl>
                                          <p:spTgt spid="9">
                                            <p:txEl>
                                              <p:pRg st="0" end="0"/>
                                            </p:txEl>
                                          </p:spTgt>
                                        </p:tgtEl>
                                        <p:attrNameLst>
                                          <p:attrName>style.visibility</p:attrName>
                                        </p:attrNameLst>
                                      </p:cBhvr>
                                      <p:to>
                                        <p:strVal val="visible"/>
                                      </p:to>
                                    </p:set>
                                    <p:anim calcmode="lin" valueType="num">
                                      <p:cBhvr>
                                        <p:cTn id="37" dur="500" fill="hold"/>
                                        <p:tgtEl>
                                          <p:spTgt spid="9">
                                            <p:txEl>
                                              <p:pRg st="0" end="0"/>
                                            </p:txEl>
                                          </p:spTgt>
                                        </p:tgtEl>
                                        <p:attrNameLst>
                                          <p:attrName>ppt_w</p:attrName>
                                        </p:attrNameLst>
                                      </p:cBhvr>
                                      <p:tavLst>
                                        <p:tav tm="0">
                                          <p:val>
                                            <p:fltVal val="0"/>
                                          </p:val>
                                        </p:tav>
                                        <p:tav tm="100000">
                                          <p:val>
                                            <p:strVal val="#ppt_w"/>
                                          </p:val>
                                        </p:tav>
                                      </p:tavLst>
                                    </p:anim>
                                    <p:anim calcmode="lin" valueType="num">
                                      <p:cBhvr>
                                        <p:cTn id="38" dur="500" fill="hold"/>
                                        <p:tgtEl>
                                          <p:spTgt spid="9">
                                            <p:txEl>
                                              <p:pRg st="0" end="0"/>
                                            </p:txEl>
                                          </p:spTgt>
                                        </p:tgtEl>
                                        <p:attrNameLst>
                                          <p:attrName>ppt_h</p:attrName>
                                        </p:attrNameLst>
                                      </p:cBhvr>
                                      <p:tavLst>
                                        <p:tav tm="0">
                                          <p:val>
                                            <p:fltVal val="0"/>
                                          </p:val>
                                        </p:tav>
                                        <p:tav tm="100000">
                                          <p:val>
                                            <p:strVal val="#ppt_h"/>
                                          </p:val>
                                        </p:tav>
                                      </p:tavLst>
                                    </p:anim>
                                    <p:animEffect transition="in" filter="fade">
                                      <p:cBhvr>
                                        <p:cTn id="39" dur="500"/>
                                        <p:tgtEl>
                                          <p:spTgt spid="9">
                                            <p:txEl>
                                              <p:pRg st="0" end="0"/>
                                            </p:txEl>
                                          </p:spTgt>
                                        </p:tgtEl>
                                      </p:cBhvr>
                                    </p:animEffect>
                                  </p:childTnLst>
                                </p:cTn>
                              </p:par>
                            </p:childTnLst>
                          </p:cTn>
                        </p:par>
                      </p:childTnLst>
                    </p:cTn>
                  </p:par>
                  <p:par>
                    <p:cTn id="40" fill="hold">
                      <p:stCondLst>
                        <p:cond delay="indefinite"/>
                      </p:stCondLst>
                      <p:childTnLst>
                        <p:par>
                          <p:cTn id="41" fill="hold">
                            <p:stCondLst>
                              <p:cond delay="0"/>
                            </p:stCondLst>
                            <p:childTnLst>
                              <p:par>
                                <p:cTn id="42" presetID="3" presetClass="entr" presetSubtype="10" fill="hold" grpId="0" nodeType="clickEffect">
                                  <p:stCondLst>
                                    <p:cond delay="0"/>
                                  </p:stCondLst>
                                  <p:childTnLst>
                                    <p:set>
                                      <p:cBhvr>
                                        <p:cTn id="43" dur="1" fill="hold">
                                          <p:stCondLst>
                                            <p:cond delay="0"/>
                                          </p:stCondLst>
                                        </p:cTn>
                                        <p:tgtEl>
                                          <p:spTgt spid="8"/>
                                        </p:tgtEl>
                                        <p:attrNameLst>
                                          <p:attrName>style.visibility</p:attrName>
                                        </p:attrNameLst>
                                      </p:cBhvr>
                                      <p:to>
                                        <p:strVal val="visible"/>
                                      </p:to>
                                    </p:set>
                                    <p:animEffect transition="in" filter="blinds(horizontal)">
                                      <p:cBhvr>
                                        <p:cTn id="44"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build="p"/>
      <p:bldP spid="8" grpId="0" animBg="1"/>
      <p:bldP spid="6" grpId="0" build="p"/>
      <p:bldP spid="7" grpId="0" build="p"/>
      <p:bldP spid="9" grpId="0" build="p"/>
      <p:bldP spid="10" grpId="0" build="p"/>
    </p:bldLst>
  </p:timing>
</p:sld>
</file>

<file path=ppt/slides/slide8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Content Placeholder 10"/>
          <p:cNvSpPr>
            <a:spLocks noGrp="1"/>
          </p:cNvSpPr>
          <p:nvPr>
            <p:ph sz="quarter" idx="13"/>
          </p:nvPr>
        </p:nvSpPr>
        <p:spPr>
          <a:xfrm>
            <a:off x="685800" y="2833843"/>
            <a:ext cx="6416040" cy="2593018"/>
          </a:xfrm>
        </p:spPr>
        <p:txBody>
          <a:bodyPr wrap="square">
            <a:spAutoFit/>
          </a:bodyPr>
          <a:lstStyle/>
          <a:p>
            <a:pPr marL="457200" indent="-457200" algn="just">
              <a:lnSpc>
                <a:spcPct val="130000"/>
              </a:lnSpc>
              <a:spcBef>
                <a:spcPct val="0"/>
              </a:spcBef>
              <a:buFontTx/>
              <a:buNone/>
              <a:tabLst>
                <a:tab pos="800100" algn="l"/>
                <a:tab pos="3776663" algn="l"/>
              </a:tabLst>
            </a:pPr>
            <a:r>
              <a:rPr lang="en-US" sz="2300" b="1" dirty="0" smtClean="0">
                <a:solidFill>
                  <a:schemeClr val="tx1"/>
                </a:solidFill>
                <a:latin typeface="Times New Roman" pitchFamily="18" charset="0"/>
                <a:cs typeface="Times New Roman" pitchFamily="18" charset="0"/>
              </a:rPr>
              <a:t>6.	</a:t>
            </a:r>
          </a:p>
          <a:p>
            <a:pPr marL="457200" indent="-457200" algn="just">
              <a:lnSpc>
                <a:spcPct val="130000"/>
              </a:lnSpc>
              <a:spcBef>
                <a:spcPct val="0"/>
              </a:spcBef>
              <a:buFontTx/>
              <a:buNone/>
              <a:tabLst>
                <a:tab pos="800100" algn="l"/>
                <a:tab pos="3776663" algn="l"/>
              </a:tabLst>
            </a:pPr>
            <a:endParaRPr lang="en-US" sz="2300" b="1" dirty="0" smtClean="0">
              <a:solidFill>
                <a:schemeClr val="tx1"/>
              </a:solidFill>
              <a:latin typeface="Times New Roman" pitchFamily="18" charset="0"/>
              <a:cs typeface="Times New Roman" pitchFamily="18" charset="0"/>
            </a:endParaRPr>
          </a:p>
          <a:p>
            <a:pPr marL="457200" indent="-457200" algn="just">
              <a:lnSpc>
                <a:spcPct val="130000"/>
              </a:lnSpc>
              <a:spcBef>
                <a:spcPct val="0"/>
              </a:spcBef>
              <a:buFontTx/>
              <a:buNone/>
              <a:tabLst>
                <a:tab pos="800100" algn="l"/>
                <a:tab pos="3776663" algn="l"/>
              </a:tabLst>
            </a:pPr>
            <a:endParaRPr lang="en-US" sz="2300" b="1" dirty="0" smtClean="0">
              <a:solidFill>
                <a:schemeClr val="tx1"/>
              </a:solidFill>
              <a:latin typeface="Times New Roman" pitchFamily="18" charset="0"/>
              <a:cs typeface="Times New Roman" pitchFamily="18" charset="0"/>
            </a:endParaRPr>
          </a:p>
          <a:p>
            <a:pPr marL="457200" indent="-457200" algn="just">
              <a:lnSpc>
                <a:spcPct val="130000"/>
              </a:lnSpc>
              <a:spcBef>
                <a:spcPct val="0"/>
              </a:spcBef>
              <a:buFontTx/>
              <a:buNone/>
              <a:tabLst>
                <a:tab pos="800100" algn="l"/>
                <a:tab pos="3776663" algn="l"/>
              </a:tabLst>
            </a:pPr>
            <a:endParaRPr lang="en-US" sz="1100" b="1" dirty="0" smtClean="0">
              <a:solidFill>
                <a:schemeClr val="tx1"/>
              </a:solidFill>
              <a:latin typeface="Times New Roman" pitchFamily="18" charset="0"/>
              <a:cs typeface="Times New Roman" pitchFamily="18" charset="0"/>
            </a:endParaRPr>
          </a:p>
          <a:p>
            <a:pPr marL="457200" indent="-457200" algn="just">
              <a:lnSpc>
                <a:spcPct val="130000"/>
              </a:lnSpc>
              <a:spcBef>
                <a:spcPct val="0"/>
              </a:spcBef>
              <a:buFontTx/>
              <a:buNone/>
              <a:tabLst>
                <a:tab pos="1089025" algn="l"/>
                <a:tab pos="3776663" algn="l"/>
              </a:tabLst>
            </a:pPr>
            <a:r>
              <a:rPr lang="en-US" sz="2300" dirty="0" smtClean="0">
                <a:solidFill>
                  <a:schemeClr val="tx1"/>
                </a:solidFill>
                <a:latin typeface="Times New Roman" pitchFamily="18" charset="0"/>
                <a:cs typeface="Times New Roman" pitchFamily="18" charset="0"/>
              </a:rPr>
              <a:t>		Or</a:t>
            </a:r>
          </a:p>
          <a:p>
            <a:pPr marL="457200" indent="-457200" algn="just">
              <a:lnSpc>
                <a:spcPct val="130000"/>
              </a:lnSpc>
              <a:spcBef>
                <a:spcPct val="0"/>
              </a:spcBef>
              <a:buFontTx/>
              <a:buNone/>
              <a:tabLst>
                <a:tab pos="800100" algn="l"/>
                <a:tab pos="3776663" algn="l"/>
              </a:tabLst>
            </a:pPr>
            <a:endParaRPr lang="en-US" sz="1100" b="1" dirty="0" smtClean="0">
              <a:solidFill>
                <a:schemeClr val="tx1"/>
              </a:solidFill>
              <a:latin typeface="Times New Roman" pitchFamily="18" charset="0"/>
              <a:cs typeface="Times New Roman" pitchFamily="18" charset="0"/>
            </a:endParaRPr>
          </a:p>
          <a:p>
            <a:pPr marL="457200" indent="-457200" algn="just">
              <a:lnSpc>
                <a:spcPct val="130000"/>
              </a:lnSpc>
              <a:spcBef>
                <a:spcPct val="0"/>
              </a:spcBef>
              <a:buFontTx/>
              <a:buNone/>
              <a:tabLst>
                <a:tab pos="800100" algn="l"/>
                <a:tab pos="3776663" algn="l"/>
              </a:tabLst>
            </a:pPr>
            <a:endParaRPr lang="en-US" sz="1100" b="1" dirty="0" smtClean="0">
              <a:solidFill>
                <a:schemeClr val="tx1"/>
              </a:solidFill>
              <a:latin typeface="Times New Roman" pitchFamily="18" charset="0"/>
              <a:cs typeface="Times New Roman" pitchFamily="18" charset="0"/>
            </a:endParaRPr>
          </a:p>
        </p:txBody>
      </p:sp>
      <p:pic>
        <p:nvPicPr>
          <p:cNvPr id="1026" name="Picture 2" descr="D:\Deepak\Powerpoint\20110224\Art\New.wmf"/>
          <p:cNvPicPr>
            <a:picLocks noChangeAspect="1" noChangeArrowheads="1"/>
          </p:cNvPicPr>
          <p:nvPr/>
        </p:nvPicPr>
        <p:blipFill>
          <a:blip r:embed="rId2" cstate="print"/>
          <a:srcRect/>
          <a:stretch>
            <a:fillRect/>
          </a:stretch>
        </p:blipFill>
        <p:spPr bwMode="auto">
          <a:xfrm>
            <a:off x="1251858" y="2882898"/>
            <a:ext cx="1701800" cy="1485900"/>
          </a:xfrm>
          <a:prstGeom prst="rect">
            <a:avLst/>
          </a:prstGeom>
          <a:noFill/>
        </p:spPr>
      </p:pic>
      <p:pic>
        <p:nvPicPr>
          <p:cNvPr id="1027" name="Picture 3" descr="D:\Deepak\Powerpoint\20110224\Art\New.wmf"/>
          <p:cNvPicPr>
            <a:picLocks noChangeAspect="1" noChangeArrowheads="1"/>
          </p:cNvPicPr>
          <p:nvPr/>
        </p:nvPicPr>
        <p:blipFill>
          <a:blip r:embed="rId3" cstate="print"/>
          <a:srcRect/>
          <a:stretch>
            <a:fillRect/>
          </a:stretch>
        </p:blipFill>
        <p:spPr bwMode="auto">
          <a:xfrm>
            <a:off x="1248228" y="5081814"/>
            <a:ext cx="1397000" cy="1485900"/>
          </a:xfrm>
          <a:prstGeom prst="rect">
            <a:avLst/>
          </a:prstGeom>
          <a:noFill/>
        </p:spPr>
      </p:pic>
      <p:sp>
        <p:nvSpPr>
          <p:cNvPr id="5" name="TextBox 4"/>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5 Paper 1</a:t>
            </a:r>
          </a:p>
        </p:txBody>
      </p:sp>
    </p:spTree>
    <p:extLst>
      <p:ext uri="{BB962C8B-B14F-4D97-AF65-F5344CB8AC3E}">
        <p14:creationId xmlns:p14="http://schemas.microsoft.com/office/powerpoint/2010/main" xmlns="" val="1862447457"/>
      </p:ext>
    </p:extLst>
  </p:cSld>
  <p:clrMapOvr>
    <a:masterClrMapping/>
  </p:clrMapOvr>
  <p:transition spd="slow">
    <p:strips dir="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anim calcmode="lin" valueType="num">
                                      <p:cBhvr>
                                        <p:cTn id="7" dur="500" fill="hold"/>
                                        <p:tgtEl>
                                          <p:spTgt spid="4">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4">
                                            <p:txEl>
                                              <p:pRg st="0" end="0"/>
                                            </p:txEl>
                                          </p:spTgt>
                                        </p:tgtEl>
                                        <p:attrNameLst>
                                          <p:attrName>ppt_h</p:attrName>
                                        </p:attrNameLst>
                                      </p:cBhvr>
                                      <p:tavLst>
                                        <p:tav tm="0">
                                          <p:val>
                                            <p:fltVal val="0"/>
                                          </p:val>
                                        </p:tav>
                                        <p:tav tm="100000">
                                          <p:val>
                                            <p:strVal val="#ppt_h"/>
                                          </p:val>
                                        </p:tav>
                                      </p:tavLst>
                                    </p:anim>
                                  </p:childTnLst>
                                </p:cTn>
                              </p:par>
                              <p:par>
                                <p:cTn id="9" presetID="23" presetClass="entr" presetSubtype="16" fill="hold" nodeType="withEffect">
                                  <p:stCondLst>
                                    <p:cond delay="0"/>
                                  </p:stCondLst>
                                  <p:childTnLst>
                                    <p:set>
                                      <p:cBhvr>
                                        <p:cTn id="10" dur="1" fill="hold">
                                          <p:stCondLst>
                                            <p:cond delay="0"/>
                                          </p:stCondLst>
                                        </p:cTn>
                                        <p:tgtEl>
                                          <p:spTgt spid="1026"/>
                                        </p:tgtEl>
                                        <p:attrNameLst>
                                          <p:attrName>style.visibility</p:attrName>
                                        </p:attrNameLst>
                                      </p:cBhvr>
                                      <p:to>
                                        <p:strVal val="visible"/>
                                      </p:to>
                                    </p:set>
                                    <p:anim calcmode="lin" valueType="num">
                                      <p:cBhvr>
                                        <p:cTn id="11" dur="500" fill="hold"/>
                                        <p:tgtEl>
                                          <p:spTgt spid="1026"/>
                                        </p:tgtEl>
                                        <p:attrNameLst>
                                          <p:attrName>ppt_w</p:attrName>
                                        </p:attrNameLst>
                                      </p:cBhvr>
                                      <p:tavLst>
                                        <p:tav tm="0">
                                          <p:val>
                                            <p:fltVal val="0"/>
                                          </p:val>
                                        </p:tav>
                                        <p:tav tm="100000">
                                          <p:val>
                                            <p:strVal val="#ppt_w"/>
                                          </p:val>
                                        </p:tav>
                                      </p:tavLst>
                                    </p:anim>
                                    <p:anim calcmode="lin" valueType="num">
                                      <p:cBhvr>
                                        <p:cTn id="12" dur="500" fill="hold"/>
                                        <p:tgtEl>
                                          <p:spTgt spid="1026"/>
                                        </p:tgtEl>
                                        <p:attrNameLst>
                                          <p:attrName>ppt_h</p:attrName>
                                        </p:attrNameLst>
                                      </p:cBhvr>
                                      <p:tavLst>
                                        <p:tav tm="0">
                                          <p:val>
                                            <p:fltVal val="0"/>
                                          </p:val>
                                        </p:tav>
                                        <p:tav tm="100000">
                                          <p:val>
                                            <p:strVal val="#ppt_h"/>
                                          </p:val>
                                        </p:tav>
                                      </p:tavLst>
                                    </p:anim>
                                  </p:childTnLst>
                                </p:cTn>
                              </p:par>
                              <p:par>
                                <p:cTn id="13" presetID="23" presetClass="entr" presetSubtype="16" fill="hold" grpId="0" nodeType="withEffect">
                                  <p:stCondLst>
                                    <p:cond delay="0"/>
                                  </p:stCondLst>
                                  <p:childTnLst>
                                    <p:set>
                                      <p:cBhvr>
                                        <p:cTn id="14" dur="1" fill="hold">
                                          <p:stCondLst>
                                            <p:cond delay="0"/>
                                          </p:stCondLst>
                                        </p:cTn>
                                        <p:tgtEl>
                                          <p:spTgt spid="4">
                                            <p:txEl>
                                              <p:pRg st="4" end="4"/>
                                            </p:txEl>
                                          </p:spTgt>
                                        </p:tgtEl>
                                        <p:attrNameLst>
                                          <p:attrName>style.visibility</p:attrName>
                                        </p:attrNameLst>
                                      </p:cBhvr>
                                      <p:to>
                                        <p:strVal val="visible"/>
                                      </p:to>
                                    </p:set>
                                    <p:anim calcmode="lin" valueType="num">
                                      <p:cBhvr>
                                        <p:cTn id="15" dur="500" fill="hold"/>
                                        <p:tgtEl>
                                          <p:spTgt spid="4">
                                            <p:txEl>
                                              <p:pRg st="4" end="4"/>
                                            </p:txEl>
                                          </p:spTgt>
                                        </p:tgtEl>
                                        <p:attrNameLst>
                                          <p:attrName>ppt_w</p:attrName>
                                        </p:attrNameLst>
                                      </p:cBhvr>
                                      <p:tavLst>
                                        <p:tav tm="0">
                                          <p:val>
                                            <p:fltVal val="0"/>
                                          </p:val>
                                        </p:tav>
                                        <p:tav tm="100000">
                                          <p:val>
                                            <p:strVal val="#ppt_w"/>
                                          </p:val>
                                        </p:tav>
                                      </p:tavLst>
                                    </p:anim>
                                    <p:anim calcmode="lin" valueType="num">
                                      <p:cBhvr>
                                        <p:cTn id="16" dur="500" fill="hold"/>
                                        <p:tgtEl>
                                          <p:spTgt spid="4">
                                            <p:txEl>
                                              <p:pRg st="4" end="4"/>
                                            </p:txEl>
                                          </p:spTgt>
                                        </p:tgtEl>
                                        <p:attrNameLst>
                                          <p:attrName>ppt_h</p:attrName>
                                        </p:attrNameLst>
                                      </p:cBhvr>
                                      <p:tavLst>
                                        <p:tav tm="0">
                                          <p:val>
                                            <p:fltVal val="0"/>
                                          </p:val>
                                        </p:tav>
                                        <p:tav tm="100000">
                                          <p:val>
                                            <p:strVal val="#ppt_h"/>
                                          </p:val>
                                        </p:tav>
                                      </p:tavLst>
                                    </p:anim>
                                  </p:childTnLst>
                                </p:cTn>
                              </p:par>
                              <p:par>
                                <p:cTn id="17" presetID="23" presetClass="entr" presetSubtype="16" fill="hold" nodeType="withEffect">
                                  <p:stCondLst>
                                    <p:cond delay="0"/>
                                  </p:stCondLst>
                                  <p:childTnLst>
                                    <p:set>
                                      <p:cBhvr>
                                        <p:cTn id="18" dur="1" fill="hold">
                                          <p:stCondLst>
                                            <p:cond delay="0"/>
                                          </p:stCondLst>
                                        </p:cTn>
                                        <p:tgtEl>
                                          <p:spTgt spid="1027"/>
                                        </p:tgtEl>
                                        <p:attrNameLst>
                                          <p:attrName>style.visibility</p:attrName>
                                        </p:attrNameLst>
                                      </p:cBhvr>
                                      <p:to>
                                        <p:strVal val="visible"/>
                                      </p:to>
                                    </p:set>
                                    <p:anim calcmode="lin" valueType="num">
                                      <p:cBhvr>
                                        <p:cTn id="19" dur="500" fill="hold"/>
                                        <p:tgtEl>
                                          <p:spTgt spid="1027"/>
                                        </p:tgtEl>
                                        <p:attrNameLst>
                                          <p:attrName>ppt_w</p:attrName>
                                        </p:attrNameLst>
                                      </p:cBhvr>
                                      <p:tavLst>
                                        <p:tav tm="0">
                                          <p:val>
                                            <p:fltVal val="0"/>
                                          </p:val>
                                        </p:tav>
                                        <p:tav tm="100000">
                                          <p:val>
                                            <p:strVal val="#ppt_w"/>
                                          </p:val>
                                        </p:tav>
                                      </p:tavLst>
                                    </p:anim>
                                    <p:anim calcmode="lin" valueType="num">
                                      <p:cBhvr>
                                        <p:cTn id="20" dur="500" fill="hold"/>
                                        <p:tgtEl>
                                          <p:spTgt spid="1027"/>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build="p"/>
    </p:bldLst>
  </p:timing>
</p:sld>
</file>

<file path=ppt/slides/slide8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Content Placeholder 10"/>
          <p:cNvSpPr>
            <a:spLocks noGrp="1"/>
          </p:cNvSpPr>
          <p:nvPr>
            <p:ph sz="quarter" idx="13"/>
          </p:nvPr>
        </p:nvSpPr>
        <p:spPr>
          <a:xfrm>
            <a:off x="685800" y="2743200"/>
            <a:ext cx="6416040" cy="800219"/>
          </a:xfrm>
        </p:spPr>
        <p:txBody>
          <a:bodyPr wrap="square">
            <a:spAutoFit/>
          </a:bodyPr>
          <a:lstStyle/>
          <a:p>
            <a:pPr marL="457200" indent="-457200" algn="just">
              <a:spcBef>
                <a:spcPct val="0"/>
              </a:spcBef>
              <a:buFontTx/>
              <a:buNone/>
              <a:tabLst>
                <a:tab pos="800100" algn="l"/>
                <a:tab pos="3776663" algn="l"/>
              </a:tabLst>
            </a:pPr>
            <a:r>
              <a:rPr lang="en-US" sz="2300" b="1" dirty="0" smtClean="0">
                <a:solidFill>
                  <a:schemeClr val="tx1"/>
                </a:solidFill>
                <a:latin typeface="Times New Roman" pitchFamily="18" charset="0"/>
                <a:cs typeface="Times New Roman" pitchFamily="18" charset="0"/>
              </a:rPr>
              <a:t>7.	</a:t>
            </a:r>
            <a:r>
              <a:rPr lang="en-US" sz="2300" dirty="0" smtClean="0">
                <a:solidFill>
                  <a:schemeClr val="tx1"/>
                </a:solidFill>
                <a:latin typeface="Times New Roman" pitchFamily="18" charset="0"/>
                <a:cs typeface="Times New Roman" pitchFamily="18" charset="0"/>
              </a:rPr>
              <a:t>The HCF of two different numbers less than 15 is 6. If one is 12, then the other number is</a:t>
            </a:r>
          </a:p>
        </p:txBody>
      </p:sp>
      <p:sp>
        <p:nvSpPr>
          <p:cNvPr id="8" name="Notched Right Arrow 7"/>
          <p:cNvSpPr/>
          <p:nvPr/>
        </p:nvSpPr>
        <p:spPr>
          <a:xfrm>
            <a:off x="7162800" y="6019800"/>
            <a:ext cx="1782315" cy="685800"/>
          </a:xfrm>
          <a:prstGeom prst="notchedRightArrow">
            <a:avLst/>
          </a:prstGeom>
          <a:blipFill>
            <a:blip r:embed="rId2" cstate="print">
              <a:extLst>
                <a:ext uri="{BEBA8EAE-BF5A-486C-A8C5-ECC9F3942E4B}">
                  <a14:imgProps xmlns:a14="http://schemas.microsoft.com/office/drawing/2010/main" xmlns="">
                    <a14:imgLayer r:embed="rId3">
                      <a14:imgEffect>
                        <a14:brightnessContrast bright="-20000" contrast="-20000"/>
                      </a14:imgEffect>
                    </a14:imgLayer>
                  </a14:imgProps>
                </a:ex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ANSWER</a:t>
            </a:r>
            <a:endParaRPr lang="en-US" sz="2000" b="1" dirty="0">
              <a:latin typeface="Times New Roman" pitchFamily="18" charset="0"/>
              <a:cs typeface="Times New Roman" pitchFamily="18" charset="0"/>
            </a:endParaRPr>
          </a:p>
        </p:txBody>
      </p:sp>
      <p:sp>
        <p:nvSpPr>
          <p:cNvPr id="6" name="Content Placeholder 10"/>
          <p:cNvSpPr>
            <a:spLocks noGrp="1"/>
          </p:cNvSpPr>
          <p:nvPr>
            <p:ph sz="quarter" idx="13"/>
          </p:nvPr>
        </p:nvSpPr>
        <p:spPr>
          <a:xfrm>
            <a:off x="4135120" y="3667061"/>
            <a:ext cx="1447800" cy="676339"/>
          </a:xfrm>
        </p:spPr>
        <p:txBody>
          <a:bodyPr wrap="square">
            <a:spAutoFit/>
          </a:bodyPr>
          <a:lstStyle/>
          <a:p>
            <a:pPr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(C) 9</a:t>
            </a:r>
          </a:p>
        </p:txBody>
      </p:sp>
      <p:sp>
        <p:nvSpPr>
          <p:cNvPr id="7" name="Content Placeholder 10"/>
          <p:cNvSpPr>
            <a:spLocks noGrp="1"/>
          </p:cNvSpPr>
          <p:nvPr>
            <p:ph sz="quarter" idx="13"/>
          </p:nvPr>
        </p:nvSpPr>
        <p:spPr>
          <a:xfrm>
            <a:off x="1127760" y="3667061"/>
            <a:ext cx="1447800" cy="676339"/>
          </a:xfrm>
        </p:spPr>
        <p:txBody>
          <a:bodyPr wrap="square">
            <a:spAutoFit/>
          </a:bodyPr>
          <a:lstStyle/>
          <a:p>
            <a:pPr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(A) 3</a:t>
            </a:r>
          </a:p>
        </p:txBody>
      </p:sp>
      <p:sp>
        <p:nvSpPr>
          <p:cNvPr id="9" name="Content Placeholder 10"/>
          <p:cNvSpPr>
            <a:spLocks noGrp="1"/>
          </p:cNvSpPr>
          <p:nvPr>
            <p:ph sz="quarter" idx="13"/>
          </p:nvPr>
        </p:nvSpPr>
        <p:spPr>
          <a:xfrm>
            <a:off x="5638800" y="3667061"/>
            <a:ext cx="1447800" cy="676339"/>
          </a:xfrm>
        </p:spPr>
        <p:txBody>
          <a:bodyPr wrap="square">
            <a:spAutoFit/>
          </a:bodyPr>
          <a:lstStyle/>
          <a:p>
            <a:pPr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(D) 15</a:t>
            </a:r>
          </a:p>
        </p:txBody>
      </p:sp>
      <p:sp>
        <p:nvSpPr>
          <p:cNvPr id="10" name="Content Placeholder 10"/>
          <p:cNvSpPr>
            <a:spLocks noGrp="1"/>
          </p:cNvSpPr>
          <p:nvPr>
            <p:ph sz="quarter" idx="13"/>
          </p:nvPr>
        </p:nvSpPr>
        <p:spPr>
          <a:xfrm>
            <a:off x="2631440" y="3667061"/>
            <a:ext cx="1447800" cy="676339"/>
          </a:xfrm>
        </p:spPr>
        <p:txBody>
          <a:bodyPr wrap="square">
            <a:spAutoFit/>
          </a:bodyPr>
          <a:lstStyle/>
          <a:p>
            <a:pPr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(B) 6</a:t>
            </a:r>
          </a:p>
        </p:txBody>
      </p:sp>
      <p:sp>
        <p:nvSpPr>
          <p:cNvPr id="12" name="TextBox 11"/>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5 Paper 1</a:t>
            </a:r>
          </a:p>
        </p:txBody>
      </p:sp>
    </p:spTree>
    <p:extLst>
      <p:ext uri="{BB962C8B-B14F-4D97-AF65-F5344CB8AC3E}">
        <p14:creationId xmlns:p14="http://schemas.microsoft.com/office/powerpoint/2010/main" xmlns="" val="714513420"/>
      </p:ext>
    </p:extLst>
  </p:cSld>
  <p:clrMapOvr>
    <a:masterClrMapping/>
  </p:clrMapOvr>
  <p:transition spd="slow">
    <p:strips dir="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11">
                                            <p:txEl>
                                              <p:pRg st="0" end="0"/>
                                            </p:txEl>
                                          </p:spTgt>
                                        </p:tgtEl>
                                        <p:attrNameLst>
                                          <p:attrName>style.visibility</p:attrName>
                                        </p:attrNameLst>
                                      </p:cBhvr>
                                      <p:to>
                                        <p:strVal val="visible"/>
                                      </p:to>
                                    </p:set>
                                    <p:anim calcmode="lin" valueType="num">
                                      <p:cBhvr>
                                        <p:cTn id="7" dur="500" fill="hold"/>
                                        <p:tgtEl>
                                          <p:spTgt spid="11">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11">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11">
                                            <p:txEl>
                                              <p:pRg st="0" end="0"/>
                                            </p:txEl>
                                          </p:spTgt>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7">
                                            <p:txEl>
                                              <p:pRg st="0" end="0"/>
                                            </p:txEl>
                                          </p:spTgt>
                                        </p:tgtEl>
                                        <p:attrNameLst>
                                          <p:attrName>style.visibility</p:attrName>
                                        </p:attrNameLst>
                                      </p:cBhvr>
                                      <p:to>
                                        <p:strVal val="visible"/>
                                      </p:to>
                                    </p:set>
                                    <p:anim calcmode="lin" valueType="num">
                                      <p:cBhvr>
                                        <p:cTn id="14" dur="500" fill="hold"/>
                                        <p:tgtEl>
                                          <p:spTgt spid="7">
                                            <p:txEl>
                                              <p:pRg st="0" end="0"/>
                                            </p:txEl>
                                          </p:spTgt>
                                        </p:tgtEl>
                                        <p:attrNameLst>
                                          <p:attrName>ppt_w</p:attrName>
                                        </p:attrNameLst>
                                      </p:cBhvr>
                                      <p:tavLst>
                                        <p:tav tm="0">
                                          <p:val>
                                            <p:fltVal val="0"/>
                                          </p:val>
                                        </p:tav>
                                        <p:tav tm="100000">
                                          <p:val>
                                            <p:strVal val="#ppt_w"/>
                                          </p:val>
                                        </p:tav>
                                      </p:tavLst>
                                    </p:anim>
                                    <p:anim calcmode="lin" valueType="num">
                                      <p:cBhvr>
                                        <p:cTn id="15" dur="500" fill="hold"/>
                                        <p:tgtEl>
                                          <p:spTgt spid="7">
                                            <p:txEl>
                                              <p:pRg st="0" end="0"/>
                                            </p:txEl>
                                          </p:spTgt>
                                        </p:tgtEl>
                                        <p:attrNameLst>
                                          <p:attrName>ppt_h</p:attrName>
                                        </p:attrNameLst>
                                      </p:cBhvr>
                                      <p:tavLst>
                                        <p:tav tm="0">
                                          <p:val>
                                            <p:fltVal val="0"/>
                                          </p:val>
                                        </p:tav>
                                        <p:tav tm="100000">
                                          <p:val>
                                            <p:strVal val="#ppt_h"/>
                                          </p:val>
                                        </p:tav>
                                      </p:tavLst>
                                    </p:anim>
                                    <p:animEffect transition="in" filter="fade">
                                      <p:cBhvr>
                                        <p:cTn id="16" dur="500"/>
                                        <p:tgtEl>
                                          <p:spTgt spid="7">
                                            <p:txEl>
                                              <p:pRg st="0" end="0"/>
                                            </p:txEl>
                                          </p:spTgt>
                                        </p:tgtEl>
                                      </p:cBhvr>
                                    </p:animEffect>
                                  </p:childTnLst>
                                </p:cTn>
                              </p:par>
                              <p:par>
                                <p:cTn id="17" presetID="53" presetClass="entr" presetSubtype="16" fill="hold" grpId="0" nodeType="withEffect">
                                  <p:stCondLst>
                                    <p:cond delay="0"/>
                                  </p:stCondLst>
                                  <p:childTnLst>
                                    <p:set>
                                      <p:cBhvr>
                                        <p:cTn id="18" dur="1" fill="hold">
                                          <p:stCondLst>
                                            <p:cond delay="0"/>
                                          </p:stCondLst>
                                        </p:cTn>
                                        <p:tgtEl>
                                          <p:spTgt spid="10">
                                            <p:txEl>
                                              <p:pRg st="0" end="0"/>
                                            </p:txEl>
                                          </p:spTgt>
                                        </p:tgtEl>
                                        <p:attrNameLst>
                                          <p:attrName>style.visibility</p:attrName>
                                        </p:attrNameLst>
                                      </p:cBhvr>
                                      <p:to>
                                        <p:strVal val="visible"/>
                                      </p:to>
                                    </p:set>
                                    <p:anim calcmode="lin" valueType="num">
                                      <p:cBhvr>
                                        <p:cTn id="19" dur="500" fill="hold"/>
                                        <p:tgtEl>
                                          <p:spTgt spid="10">
                                            <p:txEl>
                                              <p:pRg st="0" end="0"/>
                                            </p:txEl>
                                          </p:spTgt>
                                        </p:tgtEl>
                                        <p:attrNameLst>
                                          <p:attrName>ppt_w</p:attrName>
                                        </p:attrNameLst>
                                      </p:cBhvr>
                                      <p:tavLst>
                                        <p:tav tm="0">
                                          <p:val>
                                            <p:fltVal val="0"/>
                                          </p:val>
                                        </p:tav>
                                        <p:tav tm="100000">
                                          <p:val>
                                            <p:strVal val="#ppt_w"/>
                                          </p:val>
                                        </p:tav>
                                      </p:tavLst>
                                    </p:anim>
                                    <p:anim calcmode="lin" valueType="num">
                                      <p:cBhvr>
                                        <p:cTn id="20" dur="500" fill="hold"/>
                                        <p:tgtEl>
                                          <p:spTgt spid="10">
                                            <p:txEl>
                                              <p:pRg st="0" end="0"/>
                                            </p:txEl>
                                          </p:spTgt>
                                        </p:tgtEl>
                                        <p:attrNameLst>
                                          <p:attrName>ppt_h</p:attrName>
                                        </p:attrNameLst>
                                      </p:cBhvr>
                                      <p:tavLst>
                                        <p:tav tm="0">
                                          <p:val>
                                            <p:fltVal val="0"/>
                                          </p:val>
                                        </p:tav>
                                        <p:tav tm="100000">
                                          <p:val>
                                            <p:strVal val="#ppt_h"/>
                                          </p:val>
                                        </p:tav>
                                      </p:tavLst>
                                    </p:anim>
                                    <p:animEffect transition="in" filter="fade">
                                      <p:cBhvr>
                                        <p:cTn id="21" dur="500"/>
                                        <p:tgtEl>
                                          <p:spTgt spid="10">
                                            <p:txEl>
                                              <p:pRg st="0" end="0"/>
                                            </p:txEl>
                                          </p:spTgt>
                                        </p:tgtEl>
                                      </p:cBhvr>
                                    </p:animEffect>
                                  </p:childTnLst>
                                </p:cTn>
                              </p:par>
                              <p:par>
                                <p:cTn id="22" presetID="53" presetClass="entr" presetSubtype="16" fill="hold" grpId="0" nodeType="withEffect">
                                  <p:stCondLst>
                                    <p:cond delay="0"/>
                                  </p:stCondLst>
                                  <p:childTnLst>
                                    <p:set>
                                      <p:cBhvr>
                                        <p:cTn id="23" dur="1" fill="hold">
                                          <p:stCondLst>
                                            <p:cond delay="0"/>
                                          </p:stCondLst>
                                        </p:cTn>
                                        <p:tgtEl>
                                          <p:spTgt spid="6">
                                            <p:txEl>
                                              <p:pRg st="0" end="0"/>
                                            </p:txEl>
                                          </p:spTgt>
                                        </p:tgtEl>
                                        <p:attrNameLst>
                                          <p:attrName>style.visibility</p:attrName>
                                        </p:attrNameLst>
                                      </p:cBhvr>
                                      <p:to>
                                        <p:strVal val="visible"/>
                                      </p:to>
                                    </p:set>
                                    <p:anim calcmode="lin" valueType="num">
                                      <p:cBhvr>
                                        <p:cTn id="24" dur="500" fill="hold"/>
                                        <p:tgtEl>
                                          <p:spTgt spid="6">
                                            <p:txEl>
                                              <p:pRg st="0" end="0"/>
                                            </p:txEl>
                                          </p:spTgt>
                                        </p:tgtEl>
                                        <p:attrNameLst>
                                          <p:attrName>ppt_w</p:attrName>
                                        </p:attrNameLst>
                                      </p:cBhvr>
                                      <p:tavLst>
                                        <p:tav tm="0">
                                          <p:val>
                                            <p:fltVal val="0"/>
                                          </p:val>
                                        </p:tav>
                                        <p:tav tm="100000">
                                          <p:val>
                                            <p:strVal val="#ppt_w"/>
                                          </p:val>
                                        </p:tav>
                                      </p:tavLst>
                                    </p:anim>
                                    <p:anim calcmode="lin" valueType="num">
                                      <p:cBhvr>
                                        <p:cTn id="25" dur="500" fill="hold"/>
                                        <p:tgtEl>
                                          <p:spTgt spid="6">
                                            <p:txEl>
                                              <p:pRg st="0" end="0"/>
                                            </p:txEl>
                                          </p:spTgt>
                                        </p:tgtEl>
                                        <p:attrNameLst>
                                          <p:attrName>ppt_h</p:attrName>
                                        </p:attrNameLst>
                                      </p:cBhvr>
                                      <p:tavLst>
                                        <p:tav tm="0">
                                          <p:val>
                                            <p:fltVal val="0"/>
                                          </p:val>
                                        </p:tav>
                                        <p:tav tm="100000">
                                          <p:val>
                                            <p:strVal val="#ppt_h"/>
                                          </p:val>
                                        </p:tav>
                                      </p:tavLst>
                                    </p:anim>
                                    <p:animEffect transition="in" filter="fade">
                                      <p:cBhvr>
                                        <p:cTn id="26" dur="500"/>
                                        <p:tgtEl>
                                          <p:spTgt spid="6">
                                            <p:txEl>
                                              <p:pRg st="0" end="0"/>
                                            </p:txEl>
                                          </p:spTgt>
                                        </p:tgtEl>
                                      </p:cBhvr>
                                    </p:animEffect>
                                  </p:childTnLst>
                                </p:cTn>
                              </p:par>
                              <p:par>
                                <p:cTn id="27" presetID="53" presetClass="entr" presetSubtype="16" fill="hold" grpId="0" nodeType="withEffect">
                                  <p:stCondLst>
                                    <p:cond delay="0"/>
                                  </p:stCondLst>
                                  <p:childTnLst>
                                    <p:set>
                                      <p:cBhvr>
                                        <p:cTn id="28" dur="1" fill="hold">
                                          <p:stCondLst>
                                            <p:cond delay="0"/>
                                          </p:stCondLst>
                                        </p:cTn>
                                        <p:tgtEl>
                                          <p:spTgt spid="9">
                                            <p:txEl>
                                              <p:pRg st="0" end="0"/>
                                            </p:txEl>
                                          </p:spTgt>
                                        </p:tgtEl>
                                        <p:attrNameLst>
                                          <p:attrName>style.visibility</p:attrName>
                                        </p:attrNameLst>
                                      </p:cBhvr>
                                      <p:to>
                                        <p:strVal val="visible"/>
                                      </p:to>
                                    </p:set>
                                    <p:anim calcmode="lin" valueType="num">
                                      <p:cBhvr>
                                        <p:cTn id="29" dur="500" fill="hold"/>
                                        <p:tgtEl>
                                          <p:spTgt spid="9">
                                            <p:txEl>
                                              <p:pRg st="0" end="0"/>
                                            </p:txEl>
                                          </p:spTgt>
                                        </p:tgtEl>
                                        <p:attrNameLst>
                                          <p:attrName>ppt_w</p:attrName>
                                        </p:attrNameLst>
                                      </p:cBhvr>
                                      <p:tavLst>
                                        <p:tav tm="0">
                                          <p:val>
                                            <p:fltVal val="0"/>
                                          </p:val>
                                        </p:tav>
                                        <p:tav tm="100000">
                                          <p:val>
                                            <p:strVal val="#ppt_w"/>
                                          </p:val>
                                        </p:tav>
                                      </p:tavLst>
                                    </p:anim>
                                    <p:anim calcmode="lin" valueType="num">
                                      <p:cBhvr>
                                        <p:cTn id="30" dur="500" fill="hold"/>
                                        <p:tgtEl>
                                          <p:spTgt spid="9">
                                            <p:txEl>
                                              <p:pRg st="0" end="0"/>
                                            </p:txEl>
                                          </p:spTgt>
                                        </p:tgtEl>
                                        <p:attrNameLst>
                                          <p:attrName>ppt_h</p:attrName>
                                        </p:attrNameLst>
                                      </p:cBhvr>
                                      <p:tavLst>
                                        <p:tav tm="0">
                                          <p:val>
                                            <p:fltVal val="0"/>
                                          </p:val>
                                        </p:tav>
                                        <p:tav tm="100000">
                                          <p:val>
                                            <p:strVal val="#ppt_h"/>
                                          </p:val>
                                        </p:tav>
                                      </p:tavLst>
                                    </p:anim>
                                    <p:animEffect transition="in" filter="fade">
                                      <p:cBhvr>
                                        <p:cTn id="31" dur="500"/>
                                        <p:tgtEl>
                                          <p:spTgt spid="9">
                                            <p:txEl>
                                              <p:pRg st="0" end="0"/>
                                            </p:txEl>
                                          </p:spTgt>
                                        </p:tgtEl>
                                      </p:cBhvr>
                                    </p:animEffect>
                                  </p:childTnLst>
                                </p:cTn>
                              </p:par>
                            </p:childTnLst>
                          </p:cTn>
                        </p:par>
                      </p:childTnLst>
                    </p:cTn>
                  </p:par>
                  <p:par>
                    <p:cTn id="32" fill="hold">
                      <p:stCondLst>
                        <p:cond delay="indefinite"/>
                      </p:stCondLst>
                      <p:childTnLst>
                        <p:par>
                          <p:cTn id="33" fill="hold">
                            <p:stCondLst>
                              <p:cond delay="0"/>
                            </p:stCondLst>
                            <p:childTnLst>
                              <p:par>
                                <p:cTn id="34" presetID="3" presetClass="entr" presetSubtype="10" fill="hold" grpId="0" nodeType="clickEffect">
                                  <p:stCondLst>
                                    <p:cond delay="0"/>
                                  </p:stCondLst>
                                  <p:childTnLst>
                                    <p:set>
                                      <p:cBhvr>
                                        <p:cTn id="35" dur="1" fill="hold">
                                          <p:stCondLst>
                                            <p:cond delay="0"/>
                                          </p:stCondLst>
                                        </p:cTn>
                                        <p:tgtEl>
                                          <p:spTgt spid="8"/>
                                        </p:tgtEl>
                                        <p:attrNameLst>
                                          <p:attrName>style.visibility</p:attrName>
                                        </p:attrNameLst>
                                      </p:cBhvr>
                                      <p:to>
                                        <p:strVal val="visible"/>
                                      </p:to>
                                    </p:set>
                                    <p:animEffect transition="in" filter="blinds(horizontal)">
                                      <p:cBhvr>
                                        <p:cTn id="36"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build="p"/>
      <p:bldP spid="8" grpId="0" animBg="1"/>
      <p:bldP spid="6" grpId="0" build="p"/>
      <p:bldP spid="7" grpId="0" build="p"/>
      <p:bldP spid="9" grpId="0" build="p"/>
      <p:bldP spid="10" grpId="0" build="p"/>
    </p:bldLst>
  </p:timing>
</p:sld>
</file>

<file path=ppt/slides/slide8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Content Placeholder 10"/>
          <p:cNvSpPr>
            <a:spLocks noGrp="1"/>
          </p:cNvSpPr>
          <p:nvPr>
            <p:ph sz="quarter" idx="13"/>
          </p:nvPr>
        </p:nvSpPr>
        <p:spPr>
          <a:xfrm>
            <a:off x="685800" y="2833843"/>
            <a:ext cx="6416040" cy="506549"/>
          </a:xfrm>
        </p:spPr>
        <p:txBody>
          <a:bodyPr wrap="square">
            <a:spAutoFit/>
          </a:bodyPr>
          <a:lstStyle/>
          <a:p>
            <a:pPr marL="457200" indent="-457200" algn="just">
              <a:lnSpc>
                <a:spcPct val="130000"/>
              </a:lnSpc>
              <a:spcBef>
                <a:spcPct val="0"/>
              </a:spcBef>
              <a:buFontTx/>
              <a:buNone/>
              <a:tabLst>
                <a:tab pos="800100" algn="l"/>
                <a:tab pos="3776663" algn="l"/>
              </a:tabLst>
            </a:pPr>
            <a:r>
              <a:rPr lang="en-US" sz="2300" b="1" dirty="0" smtClean="0">
                <a:solidFill>
                  <a:schemeClr val="tx1"/>
                </a:solidFill>
                <a:latin typeface="Times New Roman" pitchFamily="18" charset="0"/>
                <a:cs typeface="Times New Roman" pitchFamily="18" charset="0"/>
              </a:rPr>
              <a:t>7.	</a:t>
            </a:r>
            <a:endParaRPr lang="en-US" sz="2300" dirty="0" smtClean="0">
              <a:solidFill>
                <a:srgbClr val="00A99D"/>
              </a:solidFill>
              <a:latin typeface="Times New Roman" pitchFamily="18" charset="0"/>
              <a:cs typeface="Times New Roman" pitchFamily="18" charset="0"/>
            </a:endParaRPr>
          </a:p>
        </p:txBody>
      </p:sp>
      <p:pic>
        <p:nvPicPr>
          <p:cNvPr id="5" name="Picture 3" descr="D:\Deepak\Powerpoint\20110224\Art\New.wmf"/>
          <p:cNvPicPr>
            <a:picLocks noChangeAspect="1" noChangeArrowheads="1"/>
          </p:cNvPicPr>
          <p:nvPr/>
        </p:nvPicPr>
        <p:blipFill>
          <a:blip r:embed="rId2" cstate="print"/>
          <a:srcRect/>
          <a:stretch>
            <a:fillRect/>
          </a:stretch>
        </p:blipFill>
        <p:spPr bwMode="auto">
          <a:xfrm>
            <a:off x="1219200" y="2971800"/>
            <a:ext cx="1016000" cy="774700"/>
          </a:xfrm>
          <a:prstGeom prst="rect">
            <a:avLst/>
          </a:prstGeom>
          <a:noFill/>
        </p:spPr>
      </p:pic>
      <p:cxnSp>
        <p:nvCxnSpPr>
          <p:cNvPr id="8" name="Straight Connector 7"/>
          <p:cNvCxnSpPr/>
          <p:nvPr/>
        </p:nvCxnSpPr>
        <p:spPr>
          <a:xfrm rot="5400000">
            <a:off x="1104900" y="3390900"/>
            <a:ext cx="838200" cy="158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 name="Straight Connector 11"/>
          <p:cNvCxnSpPr/>
          <p:nvPr/>
        </p:nvCxnSpPr>
        <p:spPr>
          <a:xfrm>
            <a:off x="1524000" y="3352800"/>
            <a:ext cx="762000" cy="158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 name="Straight Connector 12"/>
          <p:cNvCxnSpPr/>
          <p:nvPr/>
        </p:nvCxnSpPr>
        <p:spPr>
          <a:xfrm>
            <a:off x="1521619" y="3805238"/>
            <a:ext cx="762000" cy="158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4" name="Content Placeholder 10"/>
          <p:cNvSpPr>
            <a:spLocks noGrp="1"/>
          </p:cNvSpPr>
          <p:nvPr>
            <p:ph sz="quarter" idx="13"/>
          </p:nvPr>
        </p:nvSpPr>
        <p:spPr>
          <a:xfrm>
            <a:off x="685800" y="3886200"/>
            <a:ext cx="6416040" cy="552459"/>
          </a:xfrm>
        </p:spPr>
        <p:txBody>
          <a:bodyPr wrap="square">
            <a:spAutoFit/>
          </a:bodyPr>
          <a:lstStyle/>
          <a:p>
            <a:pPr marL="457200" indent="-457200" algn="just">
              <a:lnSpc>
                <a:spcPct val="130000"/>
              </a:lnSpc>
              <a:spcBef>
                <a:spcPct val="0"/>
              </a:spcBef>
              <a:buFontTx/>
              <a:buNone/>
              <a:tabLst>
                <a:tab pos="800100" algn="l"/>
                <a:tab pos="3776663" algn="l"/>
              </a:tabLst>
            </a:pPr>
            <a:r>
              <a:rPr lang="en-US" sz="2300" b="1" dirty="0" smtClean="0">
                <a:solidFill>
                  <a:schemeClr val="tx1"/>
                </a:solidFill>
                <a:latin typeface="Times New Roman" pitchFamily="18" charset="0"/>
                <a:cs typeface="Times New Roman" pitchFamily="18" charset="0"/>
              </a:rPr>
              <a:t>	</a:t>
            </a:r>
            <a:r>
              <a:rPr lang="en-US" sz="2300" dirty="0" smtClean="0">
                <a:solidFill>
                  <a:schemeClr val="tx1"/>
                </a:solidFill>
                <a:latin typeface="Times New Roman" pitchFamily="18" charset="0"/>
                <a:cs typeface="Times New Roman" pitchFamily="18" charset="0"/>
              </a:rPr>
              <a:t>The HCF of 6 and 12 is </a:t>
            </a:r>
            <a:r>
              <a:rPr lang="en-US" sz="2300" dirty="0" smtClean="0">
                <a:solidFill>
                  <a:srgbClr val="00A99D"/>
                </a:solidFill>
                <a:latin typeface="Times New Roman" pitchFamily="18" charset="0"/>
                <a:cs typeface="Times New Roman" pitchFamily="18" charset="0"/>
              </a:rPr>
              <a:t>6</a:t>
            </a:r>
            <a:r>
              <a:rPr lang="en-US" sz="2300" dirty="0" smtClean="0">
                <a:solidFill>
                  <a:schemeClr val="tx1"/>
                </a:solidFill>
                <a:latin typeface="Times New Roman" pitchFamily="18" charset="0"/>
                <a:cs typeface="Times New Roman" pitchFamily="18" charset="0"/>
              </a:rPr>
              <a:t>.</a:t>
            </a:r>
            <a:r>
              <a:rPr lang="en-US" sz="2300" b="1" dirty="0" smtClean="0">
                <a:solidFill>
                  <a:schemeClr val="tx1"/>
                </a:solidFill>
                <a:latin typeface="Times New Roman" pitchFamily="18" charset="0"/>
                <a:cs typeface="Times New Roman" pitchFamily="18" charset="0"/>
              </a:rPr>
              <a:t>	</a:t>
            </a:r>
            <a:endParaRPr lang="en-US" sz="2300" dirty="0" smtClean="0">
              <a:solidFill>
                <a:srgbClr val="00A99D"/>
              </a:solidFill>
              <a:latin typeface="Times New Roman" pitchFamily="18" charset="0"/>
              <a:cs typeface="Times New Roman" pitchFamily="18" charset="0"/>
            </a:endParaRPr>
          </a:p>
        </p:txBody>
      </p:sp>
      <p:sp>
        <p:nvSpPr>
          <p:cNvPr id="9" name="TextBox 8"/>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5 Paper 1</a:t>
            </a:r>
          </a:p>
        </p:txBody>
      </p:sp>
    </p:spTree>
    <p:extLst>
      <p:ext uri="{BB962C8B-B14F-4D97-AF65-F5344CB8AC3E}">
        <p14:creationId xmlns:p14="http://schemas.microsoft.com/office/powerpoint/2010/main" xmlns="" val="1862447457"/>
      </p:ext>
    </p:extLst>
  </p:cSld>
  <p:clrMapOvr>
    <a:masterClrMapping/>
  </p:clrMapOvr>
  <p:transition spd="slow">
    <p:strips dir="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6">
                                            <p:txEl>
                                              <p:pRg st="0" end="0"/>
                                            </p:txEl>
                                          </p:spTgt>
                                        </p:tgtEl>
                                        <p:attrNameLst>
                                          <p:attrName>style.visibility</p:attrName>
                                        </p:attrNameLst>
                                      </p:cBhvr>
                                      <p:to>
                                        <p:strVal val="visible"/>
                                      </p:to>
                                    </p:set>
                                    <p:anim calcmode="lin" valueType="num">
                                      <p:cBhvr>
                                        <p:cTn id="7" dur="500" fill="hold"/>
                                        <p:tgtEl>
                                          <p:spTgt spid="6">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6">
                                            <p:txEl>
                                              <p:pRg st="0" end="0"/>
                                            </p:txEl>
                                          </p:spTgt>
                                        </p:tgtEl>
                                        <p:attrNameLst>
                                          <p:attrName>ppt_h</p:attrName>
                                        </p:attrNameLst>
                                      </p:cBhvr>
                                      <p:tavLst>
                                        <p:tav tm="0">
                                          <p:val>
                                            <p:fltVal val="0"/>
                                          </p:val>
                                        </p:tav>
                                        <p:tav tm="100000">
                                          <p:val>
                                            <p:strVal val="#ppt_h"/>
                                          </p:val>
                                        </p:tav>
                                      </p:tavLst>
                                    </p:anim>
                                  </p:childTnLst>
                                </p:cTn>
                              </p:par>
                              <p:par>
                                <p:cTn id="9" presetID="23" presetClass="entr" presetSubtype="16" fill="hold" nodeType="with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p:cTn id="11" dur="500" fill="hold"/>
                                        <p:tgtEl>
                                          <p:spTgt spid="5"/>
                                        </p:tgtEl>
                                        <p:attrNameLst>
                                          <p:attrName>ppt_w</p:attrName>
                                        </p:attrNameLst>
                                      </p:cBhvr>
                                      <p:tavLst>
                                        <p:tav tm="0">
                                          <p:val>
                                            <p:fltVal val="0"/>
                                          </p:val>
                                        </p:tav>
                                        <p:tav tm="100000">
                                          <p:val>
                                            <p:strVal val="#ppt_w"/>
                                          </p:val>
                                        </p:tav>
                                      </p:tavLst>
                                    </p:anim>
                                    <p:anim calcmode="lin" valueType="num">
                                      <p:cBhvr>
                                        <p:cTn id="12" dur="500" fill="hold"/>
                                        <p:tgtEl>
                                          <p:spTgt spid="5"/>
                                        </p:tgtEl>
                                        <p:attrNameLst>
                                          <p:attrName>ppt_h</p:attrName>
                                        </p:attrNameLst>
                                      </p:cBhvr>
                                      <p:tavLst>
                                        <p:tav tm="0">
                                          <p:val>
                                            <p:fltVal val="0"/>
                                          </p:val>
                                        </p:tav>
                                        <p:tav tm="100000">
                                          <p:val>
                                            <p:strVal val="#ppt_h"/>
                                          </p:val>
                                        </p:tav>
                                      </p:tavLst>
                                    </p:anim>
                                  </p:childTnLst>
                                </p:cTn>
                              </p:par>
                              <p:par>
                                <p:cTn id="13" presetID="23" presetClass="entr" presetSubtype="16" fill="hold" nodeType="withEffect">
                                  <p:stCondLst>
                                    <p:cond delay="0"/>
                                  </p:stCondLst>
                                  <p:childTnLst>
                                    <p:set>
                                      <p:cBhvr>
                                        <p:cTn id="14" dur="1" fill="hold">
                                          <p:stCondLst>
                                            <p:cond delay="0"/>
                                          </p:stCondLst>
                                        </p:cTn>
                                        <p:tgtEl>
                                          <p:spTgt spid="8"/>
                                        </p:tgtEl>
                                        <p:attrNameLst>
                                          <p:attrName>style.visibility</p:attrName>
                                        </p:attrNameLst>
                                      </p:cBhvr>
                                      <p:to>
                                        <p:strVal val="visible"/>
                                      </p:to>
                                    </p:set>
                                    <p:anim calcmode="lin" valueType="num">
                                      <p:cBhvr>
                                        <p:cTn id="15" dur="500" fill="hold"/>
                                        <p:tgtEl>
                                          <p:spTgt spid="8"/>
                                        </p:tgtEl>
                                        <p:attrNameLst>
                                          <p:attrName>ppt_w</p:attrName>
                                        </p:attrNameLst>
                                      </p:cBhvr>
                                      <p:tavLst>
                                        <p:tav tm="0">
                                          <p:val>
                                            <p:fltVal val="0"/>
                                          </p:val>
                                        </p:tav>
                                        <p:tav tm="100000">
                                          <p:val>
                                            <p:strVal val="#ppt_w"/>
                                          </p:val>
                                        </p:tav>
                                      </p:tavLst>
                                    </p:anim>
                                    <p:anim calcmode="lin" valueType="num">
                                      <p:cBhvr>
                                        <p:cTn id="16" dur="500" fill="hold"/>
                                        <p:tgtEl>
                                          <p:spTgt spid="8"/>
                                        </p:tgtEl>
                                        <p:attrNameLst>
                                          <p:attrName>ppt_h</p:attrName>
                                        </p:attrNameLst>
                                      </p:cBhvr>
                                      <p:tavLst>
                                        <p:tav tm="0">
                                          <p:val>
                                            <p:fltVal val="0"/>
                                          </p:val>
                                        </p:tav>
                                        <p:tav tm="100000">
                                          <p:val>
                                            <p:strVal val="#ppt_h"/>
                                          </p:val>
                                        </p:tav>
                                      </p:tavLst>
                                    </p:anim>
                                  </p:childTnLst>
                                </p:cTn>
                              </p:par>
                              <p:par>
                                <p:cTn id="17" presetID="23" presetClass="entr" presetSubtype="16" fill="hold" nodeType="withEffect">
                                  <p:stCondLst>
                                    <p:cond delay="0"/>
                                  </p:stCondLst>
                                  <p:childTnLst>
                                    <p:set>
                                      <p:cBhvr>
                                        <p:cTn id="18" dur="1" fill="hold">
                                          <p:stCondLst>
                                            <p:cond delay="0"/>
                                          </p:stCondLst>
                                        </p:cTn>
                                        <p:tgtEl>
                                          <p:spTgt spid="12"/>
                                        </p:tgtEl>
                                        <p:attrNameLst>
                                          <p:attrName>style.visibility</p:attrName>
                                        </p:attrNameLst>
                                      </p:cBhvr>
                                      <p:to>
                                        <p:strVal val="visible"/>
                                      </p:to>
                                    </p:set>
                                    <p:anim calcmode="lin" valueType="num">
                                      <p:cBhvr>
                                        <p:cTn id="19" dur="500" fill="hold"/>
                                        <p:tgtEl>
                                          <p:spTgt spid="12"/>
                                        </p:tgtEl>
                                        <p:attrNameLst>
                                          <p:attrName>ppt_w</p:attrName>
                                        </p:attrNameLst>
                                      </p:cBhvr>
                                      <p:tavLst>
                                        <p:tav tm="0">
                                          <p:val>
                                            <p:fltVal val="0"/>
                                          </p:val>
                                        </p:tav>
                                        <p:tav tm="100000">
                                          <p:val>
                                            <p:strVal val="#ppt_w"/>
                                          </p:val>
                                        </p:tav>
                                      </p:tavLst>
                                    </p:anim>
                                    <p:anim calcmode="lin" valueType="num">
                                      <p:cBhvr>
                                        <p:cTn id="20" dur="500" fill="hold"/>
                                        <p:tgtEl>
                                          <p:spTgt spid="12"/>
                                        </p:tgtEl>
                                        <p:attrNameLst>
                                          <p:attrName>ppt_h</p:attrName>
                                        </p:attrNameLst>
                                      </p:cBhvr>
                                      <p:tavLst>
                                        <p:tav tm="0">
                                          <p:val>
                                            <p:fltVal val="0"/>
                                          </p:val>
                                        </p:tav>
                                        <p:tav tm="100000">
                                          <p:val>
                                            <p:strVal val="#ppt_h"/>
                                          </p:val>
                                        </p:tav>
                                      </p:tavLst>
                                    </p:anim>
                                  </p:childTnLst>
                                </p:cTn>
                              </p:par>
                              <p:par>
                                <p:cTn id="21" presetID="23" presetClass="entr" presetSubtype="16" fill="hold" nodeType="withEffect">
                                  <p:stCondLst>
                                    <p:cond delay="0"/>
                                  </p:stCondLst>
                                  <p:childTnLst>
                                    <p:set>
                                      <p:cBhvr>
                                        <p:cTn id="22" dur="1" fill="hold">
                                          <p:stCondLst>
                                            <p:cond delay="0"/>
                                          </p:stCondLst>
                                        </p:cTn>
                                        <p:tgtEl>
                                          <p:spTgt spid="13"/>
                                        </p:tgtEl>
                                        <p:attrNameLst>
                                          <p:attrName>style.visibility</p:attrName>
                                        </p:attrNameLst>
                                      </p:cBhvr>
                                      <p:to>
                                        <p:strVal val="visible"/>
                                      </p:to>
                                    </p:set>
                                    <p:anim calcmode="lin" valueType="num">
                                      <p:cBhvr>
                                        <p:cTn id="23" dur="500" fill="hold"/>
                                        <p:tgtEl>
                                          <p:spTgt spid="13"/>
                                        </p:tgtEl>
                                        <p:attrNameLst>
                                          <p:attrName>ppt_w</p:attrName>
                                        </p:attrNameLst>
                                      </p:cBhvr>
                                      <p:tavLst>
                                        <p:tav tm="0">
                                          <p:val>
                                            <p:fltVal val="0"/>
                                          </p:val>
                                        </p:tav>
                                        <p:tav tm="100000">
                                          <p:val>
                                            <p:strVal val="#ppt_w"/>
                                          </p:val>
                                        </p:tav>
                                      </p:tavLst>
                                    </p:anim>
                                    <p:anim calcmode="lin" valueType="num">
                                      <p:cBhvr>
                                        <p:cTn id="24" dur="500" fill="hold"/>
                                        <p:tgtEl>
                                          <p:spTgt spid="13"/>
                                        </p:tgtEl>
                                        <p:attrNameLst>
                                          <p:attrName>ppt_h</p:attrName>
                                        </p:attrNameLst>
                                      </p:cBhvr>
                                      <p:tavLst>
                                        <p:tav tm="0">
                                          <p:val>
                                            <p:fltVal val="0"/>
                                          </p:val>
                                        </p:tav>
                                        <p:tav tm="100000">
                                          <p:val>
                                            <p:strVal val="#ppt_h"/>
                                          </p:val>
                                        </p:tav>
                                      </p:tavLst>
                                    </p:anim>
                                  </p:childTnLst>
                                </p:cTn>
                              </p:par>
                              <p:par>
                                <p:cTn id="25" presetID="23" presetClass="entr" presetSubtype="16" fill="hold" grpId="0" nodeType="withEffect">
                                  <p:stCondLst>
                                    <p:cond delay="0"/>
                                  </p:stCondLst>
                                  <p:childTnLst>
                                    <p:set>
                                      <p:cBhvr>
                                        <p:cTn id="26" dur="1" fill="hold">
                                          <p:stCondLst>
                                            <p:cond delay="0"/>
                                          </p:stCondLst>
                                        </p:cTn>
                                        <p:tgtEl>
                                          <p:spTgt spid="14">
                                            <p:txEl>
                                              <p:pRg st="0" end="0"/>
                                            </p:txEl>
                                          </p:spTgt>
                                        </p:tgtEl>
                                        <p:attrNameLst>
                                          <p:attrName>style.visibility</p:attrName>
                                        </p:attrNameLst>
                                      </p:cBhvr>
                                      <p:to>
                                        <p:strVal val="visible"/>
                                      </p:to>
                                    </p:set>
                                    <p:anim calcmode="lin" valueType="num">
                                      <p:cBhvr>
                                        <p:cTn id="27" dur="500" fill="hold"/>
                                        <p:tgtEl>
                                          <p:spTgt spid="14">
                                            <p:txEl>
                                              <p:pRg st="0" end="0"/>
                                            </p:txEl>
                                          </p:spTgt>
                                        </p:tgtEl>
                                        <p:attrNameLst>
                                          <p:attrName>ppt_w</p:attrName>
                                        </p:attrNameLst>
                                      </p:cBhvr>
                                      <p:tavLst>
                                        <p:tav tm="0">
                                          <p:val>
                                            <p:fltVal val="0"/>
                                          </p:val>
                                        </p:tav>
                                        <p:tav tm="100000">
                                          <p:val>
                                            <p:strVal val="#ppt_w"/>
                                          </p:val>
                                        </p:tav>
                                      </p:tavLst>
                                    </p:anim>
                                    <p:anim calcmode="lin" valueType="num">
                                      <p:cBhvr>
                                        <p:cTn id="28" dur="500" fill="hold"/>
                                        <p:tgtEl>
                                          <p:spTgt spid="14">
                                            <p:txEl>
                                              <p:pRg st="0" end="0"/>
                                            </p:txEl>
                                          </p:spTgt>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build="p"/>
      <p:bldP spid="14" grpId="0" build="p"/>
    </p:bldLst>
  </p:timing>
</p:sld>
</file>

<file path=ppt/slides/slide8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Content Placeholder 10"/>
          <p:cNvSpPr>
            <a:spLocks noGrp="1"/>
          </p:cNvSpPr>
          <p:nvPr>
            <p:ph sz="quarter" idx="13"/>
          </p:nvPr>
        </p:nvSpPr>
        <p:spPr>
          <a:xfrm>
            <a:off x="685800" y="2743200"/>
            <a:ext cx="6416040" cy="676339"/>
          </a:xfrm>
        </p:spPr>
        <p:txBody>
          <a:bodyPr wrap="square">
            <a:spAutoFit/>
          </a:bodyPr>
          <a:lstStyle/>
          <a:p>
            <a:pPr marL="457200" indent="-457200" algn="just">
              <a:lnSpc>
                <a:spcPct val="165000"/>
              </a:lnSpc>
              <a:spcBef>
                <a:spcPct val="0"/>
              </a:spcBef>
              <a:buFontTx/>
              <a:buNone/>
              <a:tabLst>
                <a:tab pos="800100" algn="l"/>
                <a:tab pos="3776663" algn="l"/>
              </a:tabLst>
            </a:pPr>
            <a:r>
              <a:rPr lang="en-US" sz="2300" b="1" dirty="0" smtClean="0">
                <a:solidFill>
                  <a:schemeClr val="tx1"/>
                </a:solidFill>
                <a:latin typeface="Times New Roman" pitchFamily="18" charset="0"/>
                <a:cs typeface="Times New Roman" pitchFamily="18" charset="0"/>
              </a:rPr>
              <a:t>8.	</a:t>
            </a:r>
            <a:r>
              <a:rPr lang="en-US" sz="2300" dirty="0" smtClean="0">
                <a:solidFill>
                  <a:schemeClr val="tx1"/>
                </a:solidFill>
                <a:latin typeface="Times New Roman" pitchFamily="18" charset="0"/>
                <a:cs typeface="Times New Roman" pitchFamily="18" charset="0"/>
              </a:rPr>
              <a:t>The set of factors of 20 is</a:t>
            </a:r>
          </a:p>
        </p:txBody>
      </p:sp>
      <p:sp>
        <p:nvSpPr>
          <p:cNvPr id="8" name="Notched Right Arrow 7"/>
          <p:cNvSpPr/>
          <p:nvPr/>
        </p:nvSpPr>
        <p:spPr>
          <a:xfrm>
            <a:off x="7162800" y="6019800"/>
            <a:ext cx="1782315" cy="685800"/>
          </a:xfrm>
          <a:prstGeom prst="notchedRightArrow">
            <a:avLst/>
          </a:prstGeom>
          <a:blipFill>
            <a:blip r:embed="rId2" cstate="print">
              <a:extLst>
                <a:ext uri="{BEBA8EAE-BF5A-486C-A8C5-ECC9F3942E4B}">
                  <a14:imgProps xmlns:a14="http://schemas.microsoft.com/office/drawing/2010/main" xmlns="">
                    <a14:imgLayer r:embed="rId3">
                      <a14:imgEffect>
                        <a14:brightnessContrast bright="-20000" contrast="-20000"/>
                      </a14:imgEffect>
                    </a14:imgLayer>
                  </a14:imgProps>
                </a:ex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ANSWER</a:t>
            </a:r>
            <a:endParaRPr lang="en-US" sz="2000" b="1" dirty="0">
              <a:latin typeface="Times New Roman" pitchFamily="18" charset="0"/>
              <a:cs typeface="Times New Roman" pitchFamily="18" charset="0"/>
            </a:endParaRPr>
          </a:p>
        </p:txBody>
      </p:sp>
      <p:sp>
        <p:nvSpPr>
          <p:cNvPr id="6" name="Content Placeholder 10"/>
          <p:cNvSpPr>
            <a:spLocks noGrp="1"/>
          </p:cNvSpPr>
          <p:nvPr>
            <p:ph sz="quarter" idx="13"/>
          </p:nvPr>
        </p:nvSpPr>
        <p:spPr>
          <a:xfrm>
            <a:off x="1127760" y="4343400"/>
            <a:ext cx="3444240" cy="676339"/>
          </a:xfrm>
        </p:spPr>
        <p:txBody>
          <a:bodyPr wrap="square">
            <a:spAutoFit/>
          </a:bodyPr>
          <a:lstStyle/>
          <a:p>
            <a:pPr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(C) {10, 20}</a:t>
            </a:r>
          </a:p>
        </p:txBody>
      </p:sp>
      <p:sp>
        <p:nvSpPr>
          <p:cNvPr id="7" name="Content Placeholder 10"/>
          <p:cNvSpPr>
            <a:spLocks noGrp="1"/>
          </p:cNvSpPr>
          <p:nvPr>
            <p:ph sz="quarter" idx="13"/>
          </p:nvPr>
        </p:nvSpPr>
        <p:spPr>
          <a:xfrm>
            <a:off x="1127760" y="3505200"/>
            <a:ext cx="3444240" cy="676339"/>
          </a:xfrm>
        </p:spPr>
        <p:txBody>
          <a:bodyPr wrap="square">
            <a:spAutoFit/>
          </a:bodyPr>
          <a:lstStyle/>
          <a:p>
            <a:pPr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(A) {1, 2, 4, 5, 10, 20}</a:t>
            </a:r>
            <a:endParaRPr lang="en-US" sz="2300" baseline="30000" dirty="0" smtClean="0">
              <a:solidFill>
                <a:schemeClr val="tx1"/>
              </a:solidFill>
              <a:latin typeface="Times New Roman" pitchFamily="18" charset="0"/>
              <a:cs typeface="Times New Roman" pitchFamily="18" charset="0"/>
            </a:endParaRPr>
          </a:p>
        </p:txBody>
      </p:sp>
      <p:sp>
        <p:nvSpPr>
          <p:cNvPr id="9" name="Content Placeholder 10"/>
          <p:cNvSpPr>
            <a:spLocks noGrp="1"/>
          </p:cNvSpPr>
          <p:nvPr>
            <p:ph sz="quarter" idx="13"/>
          </p:nvPr>
        </p:nvSpPr>
        <p:spPr>
          <a:xfrm>
            <a:off x="4724400" y="4343400"/>
            <a:ext cx="3124200" cy="676339"/>
          </a:xfrm>
        </p:spPr>
        <p:txBody>
          <a:bodyPr wrap="square">
            <a:spAutoFit/>
          </a:bodyPr>
          <a:lstStyle/>
          <a:p>
            <a:pPr algn="just">
              <a:lnSpc>
                <a:spcPct val="165000"/>
              </a:lnSpc>
              <a:spcBef>
                <a:spcPct val="0"/>
              </a:spcBef>
              <a:buNone/>
              <a:tabLst>
                <a:tab pos="800100" algn="l"/>
                <a:tab pos="3776663" algn="l"/>
              </a:tabLst>
            </a:pPr>
            <a:r>
              <a:rPr lang="en-US" sz="2300" dirty="0" smtClean="0">
                <a:solidFill>
                  <a:schemeClr val="tx1"/>
                </a:solidFill>
                <a:latin typeface="Times New Roman" pitchFamily="18" charset="0"/>
                <a:cs typeface="Times New Roman" pitchFamily="18" charset="0"/>
              </a:rPr>
              <a:t>(D) {20, 40, 60, . . .}</a:t>
            </a:r>
          </a:p>
        </p:txBody>
      </p:sp>
      <p:sp>
        <p:nvSpPr>
          <p:cNvPr id="10" name="Content Placeholder 10"/>
          <p:cNvSpPr>
            <a:spLocks noGrp="1"/>
          </p:cNvSpPr>
          <p:nvPr>
            <p:ph sz="quarter" idx="13"/>
          </p:nvPr>
        </p:nvSpPr>
        <p:spPr>
          <a:xfrm>
            <a:off x="4724400" y="3505200"/>
            <a:ext cx="3124200" cy="676339"/>
          </a:xfrm>
        </p:spPr>
        <p:txBody>
          <a:bodyPr wrap="square">
            <a:spAutoFit/>
          </a:bodyPr>
          <a:lstStyle/>
          <a:p>
            <a:pPr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(B) {2, 4, 5, 10}</a:t>
            </a:r>
          </a:p>
        </p:txBody>
      </p:sp>
      <p:sp>
        <p:nvSpPr>
          <p:cNvPr id="12" name="TextBox 11"/>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5 Paper 1</a:t>
            </a:r>
          </a:p>
        </p:txBody>
      </p:sp>
    </p:spTree>
    <p:extLst>
      <p:ext uri="{BB962C8B-B14F-4D97-AF65-F5344CB8AC3E}">
        <p14:creationId xmlns:p14="http://schemas.microsoft.com/office/powerpoint/2010/main" xmlns="" val="714513420"/>
      </p:ext>
    </p:extLst>
  </p:cSld>
  <p:clrMapOvr>
    <a:masterClrMapping/>
  </p:clrMapOvr>
  <p:transition spd="slow">
    <p:strips dir="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11">
                                            <p:txEl>
                                              <p:pRg st="0" end="0"/>
                                            </p:txEl>
                                          </p:spTgt>
                                        </p:tgtEl>
                                        <p:attrNameLst>
                                          <p:attrName>style.visibility</p:attrName>
                                        </p:attrNameLst>
                                      </p:cBhvr>
                                      <p:to>
                                        <p:strVal val="visible"/>
                                      </p:to>
                                    </p:set>
                                    <p:anim calcmode="lin" valueType="num">
                                      <p:cBhvr>
                                        <p:cTn id="7" dur="500" fill="hold"/>
                                        <p:tgtEl>
                                          <p:spTgt spid="11">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11">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11">
                                            <p:txEl>
                                              <p:pRg st="0" end="0"/>
                                            </p:txEl>
                                          </p:spTgt>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7">
                                            <p:txEl>
                                              <p:pRg st="0" end="0"/>
                                            </p:txEl>
                                          </p:spTgt>
                                        </p:tgtEl>
                                        <p:attrNameLst>
                                          <p:attrName>style.visibility</p:attrName>
                                        </p:attrNameLst>
                                      </p:cBhvr>
                                      <p:to>
                                        <p:strVal val="visible"/>
                                      </p:to>
                                    </p:set>
                                    <p:anim calcmode="lin" valueType="num">
                                      <p:cBhvr>
                                        <p:cTn id="14" dur="500" fill="hold"/>
                                        <p:tgtEl>
                                          <p:spTgt spid="7">
                                            <p:txEl>
                                              <p:pRg st="0" end="0"/>
                                            </p:txEl>
                                          </p:spTgt>
                                        </p:tgtEl>
                                        <p:attrNameLst>
                                          <p:attrName>ppt_w</p:attrName>
                                        </p:attrNameLst>
                                      </p:cBhvr>
                                      <p:tavLst>
                                        <p:tav tm="0">
                                          <p:val>
                                            <p:fltVal val="0"/>
                                          </p:val>
                                        </p:tav>
                                        <p:tav tm="100000">
                                          <p:val>
                                            <p:strVal val="#ppt_w"/>
                                          </p:val>
                                        </p:tav>
                                      </p:tavLst>
                                    </p:anim>
                                    <p:anim calcmode="lin" valueType="num">
                                      <p:cBhvr>
                                        <p:cTn id="15" dur="500" fill="hold"/>
                                        <p:tgtEl>
                                          <p:spTgt spid="7">
                                            <p:txEl>
                                              <p:pRg st="0" end="0"/>
                                            </p:txEl>
                                          </p:spTgt>
                                        </p:tgtEl>
                                        <p:attrNameLst>
                                          <p:attrName>ppt_h</p:attrName>
                                        </p:attrNameLst>
                                      </p:cBhvr>
                                      <p:tavLst>
                                        <p:tav tm="0">
                                          <p:val>
                                            <p:fltVal val="0"/>
                                          </p:val>
                                        </p:tav>
                                        <p:tav tm="100000">
                                          <p:val>
                                            <p:strVal val="#ppt_h"/>
                                          </p:val>
                                        </p:tav>
                                      </p:tavLst>
                                    </p:anim>
                                    <p:animEffect transition="in" filter="fade">
                                      <p:cBhvr>
                                        <p:cTn id="16" dur="500"/>
                                        <p:tgtEl>
                                          <p:spTgt spid="7">
                                            <p:txEl>
                                              <p:pRg st="0" end="0"/>
                                            </p:txEl>
                                          </p:spTgt>
                                        </p:tgtEl>
                                      </p:cBhvr>
                                    </p:animEffect>
                                  </p:childTnLst>
                                </p:cTn>
                              </p:par>
                              <p:par>
                                <p:cTn id="17" presetID="53" presetClass="entr" presetSubtype="16" fill="hold" grpId="0" nodeType="withEffect">
                                  <p:stCondLst>
                                    <p:cond delay="0"/>
                                  </p:stCondLst>
                                  <p:childTnLst>
                                    <p:set>
                                      <p:cBhvr>
                                        <p:cTn id="18" dur="1" fill="hold">
                                          <p:stCondLst>
                                            <p:cond delay="0"/>
                                          </p:stCondLst>
                                        </p:cTn>
                                        <p:tgtEl>
                                          <p:spTgt spid="10">
                                            <p:txEl>
                                              <p:pRg st="0" end="0"/>
                                            </p:txEl>
                                          </p:spTgt>
                                        </p:tgtEl>
                                        <p:attrNameLst>
                                          <p:attrName>style.visibility</p:attrName>
                                        </p:attrNameLst>
                                      </p:cBhvr>
                                      <p:to>
                                        <p:strVal val="visible"/>
                                      </p:to>
                                    </p:set>
                                    <p:anim calcmode="lin" valueType="num">
                                      <p:cBhvr>
                                        <p:cTn id="19" dur="500" fill="hold"/>
                                        <p:tgtEl>
                                          <p:spTgt spid="10">
                                            <p:txEl>
                                              <p:pRg st="0" end="0"/>
                                            </p:txEl>
                                          </p:spTgt>
                                        </p:tgtEl>
                                        <p:attrNameLst>
                                          <p:attrName>ppt_w</p:attrName>
                                        </p:attrNameLst>
                                      </p:cBhvr>
                                      <p:tavLst>
                                        <p:tav tm="0">
                                          <p:val>
                                            <p:fltVal val="0"/>
                                          </p:val>
                                        </p:tav>
                                        <p:tav tm="100000">
                                          <p:val>
                                            <p:strVal val="#ppt_w"/>
                                          </p:val>
                                        </p:tav>
                                      </p:tavLst>
                                    </p:anim>
                                    <p:anim calcmode="lin" valueType="num">
                                      <p:cBhvr>
                                        <p:cTn id="20" dur="500" fill="hold"/>
                                        <p:tgtEl>
                                          <p:spTgt spid="10">
                                            <p:txEl>
                                              <p:pRg st="0" end="0"/>
                                            </p:txEl>
                                          </p:spTgt>
                                        </p:tgtEl>
                                        <p:attrNameLst>
                                          <p:attrName>ppt_h</p:attrName>
                                        </p:attrNameLst>
                                      </p:cBhvr>
                                      <p:tavLst>
                                        <p:tav tm="0">
                                          <p:val>
                                            <p:fltVal val="0"/>
                                          </p:val>
                                        </p:tav>
                                        <p:tav tm="100000">
                                          <p:val>
                                            <p:strVal val="#ppt_h"/>
                                          </p:val>
                                        </p:tav>
                                      </p:tavLst>
                                    </p:anim>
                                    <p:animEffect transition="in" filter="fade">
                                      <p:cBhvr>
                                        <p:cTn id="21" dur="500"/>
                                        <p:tgtEl>
                                          <p:spTgt spid="10">
                                            <p:txEl>
                                              <p:pRg st="0" end="0"/>
                                            </p:txEl>
                                          </p:spTgt>
                                        </p:tgtEl>
                                      </p:cBhvr>
                                    </p:animEffect>
                                  </p:childTnLst>
                                </p:cTn>
                              </p:par>
                              <p:par>
                                <p:cTn id="22" presetID="53" presetClass="entr" presetSubtype="16" fill="hold" grpId="0" nodeType="withEffect">
                                  <p:stCondLst>
                                    <p:cond delay="0"/>
                                  </p:stCondLst>
                                  <p:childTnLst>
                                    <p:set>
                                      <p:cBhvr>
                                        <p:cTn id="23" dur="1" fill="hold">
                                          <p:stCondLst>
                                            <p:cond delay="0"/>
                                          </p:stCondLst>
                                        </p:cTn>
                                        <p:tgtEl>
                                          <p:spTgt spid="6">
                                            <p:txEl>
                                              <p:pRg st="0" end="0"/>
                                            </p:txEl>
                                          </p:spTgt>
                                        </p:tgtEl>
                                        <p:attrNameLst>
                                          <p:attrName>style.visibility</p:attrName>
                                        </p:attrNameLst>
                                      </p:cBhvr>
                                      <p:to>
                                        <p:strVal val="visible"/>
                                      </p:to>
                                    </p:set>
                                    <p:anim calcmode="lin" valueType="num">
                                      <p:cBhvr>
                                        <p:cTn id="24" dur="500" fill="hold"/>
                                        <p:tgtEl>
                                          <p:spTgt spid="6">
                                            <p:txEl>
                                              <p:pRg st="0" end="0"/>
                                            </p:txEl>
                                          </p:spTgt>
                                        </p:tgtEl>
                                        <p:attrNameLst>
                                          <p:attrName>ppt_w</p:attrName>
                                        </p:attrNameLst>
                                      </p:cBhvr>
                                      <p:tavLst>
                                        <p:tav tm="0">
                                          <p:val>
                                            <p:fltVal val="0"/>
                                          </p:val>
                                        </p:tav>
                                        <p:tav tm="100000">
                                          <p:val>
                                            <p:strVal val="#ppt_w"/>
                                          </p:val>
                                        </p:tav>
                                      </p:tavLst>
                                    </p:anim>
                                    <p:anim calcmode="lin" valueType="num">
                                      <p:cBhvr>
                                        <p:cTn id="25" dur="500" fill="hold"/>
                                        <p:tgtEl>
                                          <p:spTgt spid="6">
                                            <p:txEl>
                                              <p:pRg st="0" end="0"/>
                                            </p:txEl>
                                          </p:spTgt>
                                        </p:tgtEl>
                                        <p:attrNameLst>
                                          <p:attrName>ppt_h</p:attrName>
                                        </p:attrNameLst>
                                      </p:cBhvr>
                                      <p:tavLst>
                                        <p:tav tm="0">
                                          <p:val>
                                            <p:fltVal val="0"/>
                                          </p:val>
                                        </p:tav>
                                        <p:tav tm="100000">
                                          <p:val>
                                            <p:strVal val="#ppt_h"/>
                                          </p:val>
                                        </p:tav>
                                      </p:tavLst>
                                    </p:anim>
                                    <p:animEffect transition="in" filter="fade">
                                      <p:cBhvr>
                                        <p:cTn id="26" dur="500"/>
                                        <p:tgtEl>
                                          <p:spTgt spid="6">
                                            <p:txEl>
                                              <p:pRg st="0" end="0"/>
                                            </p:txEl>
                                          </p:spTgt>
                                        </p:tgtEl>
                                      </p:cBhvr>
                                    </p:animEffect>
                                  </p:childTnLst>
                                </p:cTn>
                              </p:par>
                              <p:par>
                                <p:cTn id="27" presetID="53" presetClass="entr" presetSubtype="16" fill="hold" grpId="0" nodeType="withEffect">
                                  <p:stCondLst>
                                    <p:cond delay="0"/>
                                  </p:stCondLst>
                                  <p:childTnLst>
                                    <p:set>
                                      <p:cBhvr>
                                        <p:cTn id="28" dur="1" fill="hold">
                                          <p:stCondLst>
                                            <p:cond delay="0"/>
                                          </p:stCondLst>
                                        </p:cTn>
                                        <p:tgtEl>
                                          <p:spTgt spid="9">
                                            <p:txEl>
                                              <p:pRg st="0" end="0"/>
                                            </p:txEl>
                                          </p:spTgt>
                                        </p:tgtEl>
                                        <p:attrNameLst>
                                          <p:attrName>style.visibility</p:attrName>
                                        </p:attrNameLst>
                                      </p:cBhvr>
                                      <p:to>
                                        <p:strVal val="visible"/>
                                      </p:to>
                                    </p:set>
                                    <p:anim calcmode="lin" valueType="num">
                                      <p:cBhvr>
                                        <p:cTn id="29" dur="500" fill="hold"/>
                                        <p:tgtEl>
                                          <p:spTgt spid="9">
                                            <p:txEl>
                                              <p:pRg st="0" end="0"/>
                                            </p:txEl>
                                          </p:spTgt>
                                        </p:tgtEl>
                                        <p:attrNameLst>
                                          <p:attrName>ppt_w</p:attrName>
                                        </p:attrNameLst>
                                      </p:cBhvr>
                                      <p:tavLst>
                                        <p:tav tm="0">
                                          <p:val>
                                            <p:fltVal val="0"/>
                                          </p:val>
                                        </p:tav>
                                        <p:tav tm="100000">
                                          <p:val>
                                            <p:strVal val="#ppt_w"/>
                                          </p:val>
                                        </p:tav>
                                      </p:tavLst>
                                    </p:anim>
                                    <p:anim calcmode="lin" valueType="num">
                                      <p:cBhvr>
                                        <p:cTn id="30" dur="500" fill="hold"/>
                                        <p:tgtEl>
                                          <p:spTgt spid="9">
                                            <p:txEl>
                                              <p:pRg st="0" end="0"/>
                                            </p:txEl>
                                          </p:spTgt>
                                        </p:tgtEl>
                                        <p:attrNameLst>
                                          <p:attrName>ppt_h</p:attrName>
                                        </p:attrNameLst>
                                      </p:cBhvr>
                                      <p:tavLst>
                                        <p:tav tm="0">
                                          <p:val>
                                            <p:fltVal val="0"/>
                                          </p:val>
                                        </p:tav>
                                        <p:tav tm="100000">
                                          <p:val>
                                            <p:strVal val="#ppt_h"/>
                                          </p:val>
                                        </p:tav>
                                      </p:tavLst>
                                    </p:anim>
                                    <p:animEffect transition="in" filter="fade">
                                      <p:cBhvr>
                                        <p:cTn id="31" dur="500"/>
                                        <p:tgtEl>
                                          <p:spTgt spid="9">
                                            <p:txEl>
                                              <p:pRg st="0" end="0"/>
                                            </p:txEl>
                                          </p:spTgt>
                                        </p:tgtEl>
                                      </p:cBhvr>
                                    </p:animEffect>
                                  </p:childTnLst>
                                </p:cTn>
                              </p:par>
                            </p:childTnLst>
                          </p:cTn>
                        </p:par>
                      </p:childTnLst>
                    </p:cTn>
                  </p:par>
                  <p:par>
                    <p:cTn id="32" fill="hold">
                      <p:stCondLst>
                        <p:cond delay="indefinite"/>
                      </p:stCondLst>
                      <p:childTnLst>
                        <p:par>
                          <p:cTn id="33" fill="hold">
                            <p:stCondLst>
                              <p:cond delay="0"/>
                            </p:stCondLst>
                            <p:childTnLst>
                              <p:par>
                                <p:cTn id="34" presetID="3" presetClass="entr" presetSubtype="10" fill="hold" grpId="0" nodeType="clickEffect">
                                  <p:stCondLst>
                                    <p:cond delay="0"/>
                                  </p:stCondLst>
                                  <p:childTnLst>
                                    <p:set>
                                      <p:cBhvr>
                                        <p:cTn id="35" dur="1" fill="hold">
                                          <p:stCondLst>
                                            <p:cond delay="0"/>
                                          </p:stCondLst>
                                        </p:cTn>
                                        <p:tgtEl>
                                          <p:spTgt spid="8"/>
                                        </p:tgtEl>
                                        <p:attrNameLst>
                                          <p:attrName>style.visibility</p:attrName>
                                        </p:attrNameLst>
                                      </p:cBhvr>
                                      <p:to>
                                        <p:strVal val="visible"/>
                                      </p:to>
                                    </p:set>
                                    <p:animEffect transition="in" filter="blinds(horizontal)">
                                      <p:cBhvr>
                                        <p:cTn id="36"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build="p"/>
      <p:bldP spid="8" grpId="0" animBg="1"/>
      <p:bldP spid="6" grpId="0" build="p"/>
      <p:bldP spid="7" grpId="0" build="p"/>
      <p:bldP spid="9" grpId="0" build="p"/>
      <p:bldP spid="10" grpId="0" build="p"/>
    </p:bldLst>
  </p:timing>
</p:sld>
</file>

<file path=ppt/slides/slide8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Content Placeholder 10"/>
          <p:cNvSpPr>
            <a:spLocks noGrp="1"/>
          </p:cNvSpPr>
          <p:nvPr>
            <p:ph sz="quarter" idx="13"/>
          </p:nvPr>
        </p:nvSpPr>
        <p:spPr>
          <a:xfrm>
            <a:off x="685800" y="2833843"/>
            <a:ext cx="6416040" cy="1932837"/>
          </a:xfrm>
        </p:spPr>
        <p:txBody>
          <a:bodyPr wrap="square">
            <a:spAutoFit/>
          </a:bodyPr>
          <a:lstStyle/>
          <a:p>
            <a:pPr marL="457200" indent="-457200" algn="just">
              <a:lnSpc>
                <a:spcPct val="130000"/>
              </a:lnSpc>
              <a:spcBef>
                <a:spcPct val="0"/>
              </a:spcBef>
              <a:buFontTx/>
              <a:buNone/>
              <a:tabLst>
                <a:tab pos="800100" algn="l"/>
                <a:tab pos="3776663" algn="l"/>
              </a:tabLst>
            </a:pPr>
            <a:r>
              <a:rPr lang="en-US" sz="2300" b="1" dirty="0" smtClean="0">
                <a:solidFill>
                  <a:schemeClr val="tx1"/>
                </a:solidFill>
                <a:latin typeface="Times New Roman" pitchFamily="18" charset="0"/>
                <a:cs typeface="Times New Roman" pitchFamily="18" charset="0"/>
              </a:rPr>
              <a:t>8.	</a:t>
            </a:r>
            <a:r>
              <a:rPr lang="en-US" sz="2300" dirty="0" smtClean="0">
                <a:solidFill>
                  <a:schemeClr val="tx1"/>
                </a:solidFill>
                <a:latin typeface="Times New Roman" pitchFamily="18" charset="0"/>
                <a:cs typeface="Times New Roman" pitchFamily="18" charset="0"/>
              </a:rPr>
              <a:t>20	= 1 × 20</a:t>
            </a:r>
          </a:p>
          <a:p>
            <a:pPr marL="457200" indent="-457200" algn="just">
              <a:lnSpc>
                <a:spcPct val="130000"/>
              </a:lnSpc>
              <a:spcBef>
                <a:spcPct val="0"/>
              </a:spcBef>
              <a:buFontTx/>
              <a:buNone/>
              <a:tabLst>
                <a:tab pos="800100" algn="l"/>
                <a:tab pos="3776663" algn="l"/>
              </a:tabLst>
            </a:pPr>
            <a:r>
              <a:rPr lang="en-US" sz="2300" dirty="0" smtClean="0">
                <a:solidFill>
                  <a:srgbClr val="00A99D"/>
                </a:solidFill>
                <a:latin typeface="Times New Roman" pitchFamily="18" charset="0"/>
                <a:cs typeface="Times New Roman" pitchFamily="18" charset="0"/>
              </a:rPr>
              <a:t>		</a:t>
            </a:r>
            <a:r>
              <a:rPr lang="en-US" sz="2300" dirty="0" smtClean="0">
                <a:solidFill>
                  <a:schemeClr val="tx1"/>
                </a:solidFill>
                <a:latin typeface="Times New Roman" pitchFamily="18" charset="0"/>
                <a:cs typeface="Times New Roman" pitchFamily="18" charset="0"/>
              </a:rPr>
              <a:t>= 2 × 10</a:t>
            </a:r>
          </a:p>
          <a:p>
            <a:pPr marL="457200" indent="-457200" algn="just">
              <a:lnSpc>
                <a:spcPct val="130000"/>
              </a:lnSpc>
              <a:spcBef>
                <a:spcPct val="0"/>
              </a:spcBef>
              <a:buNone/>
              <a:tabLst>
                <a:tab pos="800100" algn="l"/>
                <a:tab pos="3776663" algn="l"/>
              </a:tabLst>
            </a:pPr>
            <a:r>
              <a:rPr lang="en-US" sz="2300" dirty="0" smtClean="0">
                <a:solidFill>
                  <a:srgbClr val="00A99D"/>
                </a:solidFill>
                <a:latin typeface="Times New Roman" pitchFamily="18" charset="0"/>
                <a:cs typeface="Times New Roman" pitchFamily="18" charset="0"/>
              </a:rPr>
              <a:t>		</a:t>
            </a:r>
            <a:r>
              <a:rPr lang="en-US" sz="2300" dirty="0" smtClean="0">
                <a:solidFill>
                  <a:schemeClr val="tx1"/>
                </a:solidFill>
                <a:latin typeface="Times New Roman" pitchFamily="18" charset="0"/>
                <a:cs typeface="Times New Roman" pitchFamily="18" charset="0"/>
              </a:rPr>
              <a:t>= 4 × 5</a:t>
            </a:r>
            <a:endParaRPr lang="en-US" sz="2300" dirty="0" smtClean="0">
              <a:solidFill>
                <a:srgbClr val="00A99D"/>
              </a:solidFill>
              <a:latin typeface="Times New Roman" pitchFamily="18" charset="0"/>
              <a:cs typeface="Times New Roman" pitchFamily="18" charset="0"/>
            </a:endParaRPr>
          </a:p>
          <a:p>
            <a:pPr marL="457200" indent="-457200" algn="just">
              <a:lnSpc>
                <a:spcPct val="130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	The set of factors of 20 = </a:t>
            </a:r>
            <a:r>
              <a:rPr lang="en-US" sz="2300" dirty="0" smtClean="0">
                <a:solidFill>
                  <a:srgbClr val="00A99D"/>
                </a:solidFill>
                <a:latin typeface="Times New Roman" pitchFamily="18" charset="0"/>
                <a:cs typeface="Times New Roman" pitchFamily="18" charset="0"/>
              </a:rPr>
              <a:t>{1, 2, 4, 5, 10, 20}</a:t>
            </a:r>
          </a:p>
        </p:txBody>
      </p:sp>
      <p:sp>
        <p:nvSpPr>
          <p:cNvPr id="3" name="TextBox 2"/>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5 Paper 1</a:t>
            </a:r>
          </a:p>
        </p:txBody>
      </p:sp>
    </p:spTree>
    <p:extLst>
      <p:ext uri="{BB962C8B-B14F-4D97-AF65-F5344CB8AC3E}">
        <p14:creationId xmlns:p14="http://schemas.microsoft.com/office/powerpoint/2010/main" xmlns="" val="1862447457"/>
      </p:ext>
    </p:extLst>
  </p:cSld>
  <p:clrMapOvr>
    <a:masterClrMapping/>
  </p:clrMapOvr>
  <p:transition spd="slow">
    <p:strips dir="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6">
                                            <p:txEl>
                                              <p:pRg st="0" end="0"/>
                                            </p:txEl>
                                          </p:spTgt>
                                        </p:tgtEl>
                                        <p:attrNameLst>
                                          <p:attrName>style.visibility</p:attrName>
                                        </p:attrNameLst>
                                      </p:cBhvr>
                                      <p:to>
                                        <p:strVal val="visible"/>
                                      </p:to>
                                    </p:set>
                                    <p:anim calcmode="lin" valueType="num">
                                      <p:cBhvr>
                                        <p:cTn id="7" dur="500" fill="hold"/>
                                        <p:tgtEl>
                                          <p:spTgt spid="6">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6">
                                            <p:txEl>
                                              <p:pRg st="0" end="0"/>
                                            </p:txEl>
                                          </p:spTgt>
                                        </p:tgtEl>
                                        <p:attrNameLst>
                                          <p:attrName>ppt_h</p:attrName>
                                        </p:attrNameLst>
                                      </p:cBhvr>
                                      <p:tavLst>
                                        <p:tav tm="0">
                                          <p:val>
                                            <p:fltVal val="0"/>
                                          </p:val>
                                        </p:tav>
                                        <p:tav tm="100000">
                                          <p:val>
                                            <p:strVal val="#ppt_h"/>
                                          </p:val>
                                        </p:tav>
                                      </p:tavLst>
                                    </p:anim>
                                  </p:childTnLst>
                                </p:cTn>
                              </p:par>
                              <p:par>
                                <p:cTn id="9" presetID="23" presetClass="entr" presetSubtype="16" fill="hold" grpId="0" nodeType="withEffect">
                                  <p:stCondLst>
                                    <p:cond delay="0"/>
                                  </p:stCondLst>
                                  <p:childTnLst>
                                    <p:set>
                                      <p:cBhvr>
                                        <p:cTn id="10" dur="1" fill="hold">
                                          <p:stCondLst>
                                            <p:cond delay="0"/>
                                          </p:stCondLst>
                                        </p:cTn>
                                        <p:tgtEl>
                                          <p:spTgt spid="6">
                                            <p:txEl>
                                              <p:pRg st="1" end="1"/>
                                            </p:txEl>
                                          </p:spTgt>
                                        </p:tgtEl>
                                        <p:attrNameLst>
                                          <p:attrName>style.visibility</p:attrName>
                                        </p:attrNameLst>
                                      </p:cBhvr>
                                      <p:to>
                                        <p:strVal val="visible"/>
                                      </p:to>
                                    </p:set>
                                    <p:anim calcmode="lin" valueType="num">
                                      <p:cBhvr>
                                        <p:cTn id="11" dur="500" fill="hold"/>
                                        <p:tgtEl>
                                          <p:spTgt spid="6">
                                            <p:txEl>
                                              <p:pRg st="1" end="1"/>
                                            </p:txEl>
                                          </p:spTgt>
                                        </p:tgtEl>
                                        <p:attrNameLst>
                                          <p:attrName>ppt_w</p:attrName>
                                        </p:attrNameLst>
                                      </p:cBhvr>
                                      <p:tavLst>
                                        <p:tav tm="0">
                                          <p:val>
                                            <p:fltVal val="0"/>
                                          </p:val>
                                        </p:tav>
                                        <p:tav tm="100000">
                                          <p:val>
                                            <p:strVal val="#ppt_w"/>
                                          </p:val>
                                        </p:tav>
                                      </p:tavLst>
                                    </p:anim>
                                    <p:anim calcmode="lin" valueType="num">
                                      <p:cBhvr>
                                        <p:cTn id="12" dur="500" fill="hold"/>
                                        <p:tgtEl>
                                          <p:spTgt spid="6">
                                            <p:txEl>
                                              <p:pRg st="1" end="1"/>
                                            </p:txEl>
                                          </p:spTgt>
                                        </p:tgtEl>
                                        <p:attrNameLst>
                                          <p:attrName>ppt_h</p:attrName>
                                        </p:attrNameLst>
                                      </p:cBhvr>
                                      <p:tavLst>
                                        <p:tav tm="0">
                                          <p:val>
                                            <p:fltVal val="0"/>
                                          </p:val>
                                        </p:tav>
                                        <p:tav tm="100000">
                                          <p:val>
                                            <p:strVal val="#ppt_h"/>
                                          </p:val>
                                        </p:tav>
                                      </p:tavLst>
                                    </p:anim>
                                  </p:childTnLst>
                                </p:cTn>
                              </p:par>
                              <p:par>
                                <p:cTn id="13" presetID="23" presetClass="entr" presetSubtype="16" fill="hold" grpId="0" nodeType="withEffect">
                                  <p:stCondLst>
                                    <p:cond delay="0"/>
                                  </p:stCondLst>
                                  <p:childTnLst>
                                    <p:set>
                                      <p:cBhvr>
                                        <p:cTn id="14" dur="1" fill="hold">
                                          <p:stCondLst>
                                            <p:cond delay="0"/>
                                          </p:stCondLst>
                                        </p:cTn>
                                        <p:tgtEl>
                                          <p:spTgt spid="6">
                                            <p:txEl>
                                              <p:pRg st="2" end="2"/>
                                            </p:txEl>
                                          </p:spTgt>
                                        </p:tgtEl>
                                        <p:attrNameLst>
                                          <p:attrName>style.visibility</p:attrName>
                                        </p:attrNameLst>
                                      </p:cBhvr>
                                      <p:to>
                                        <p:strVal val="visible"/>
                                      </p:to>
                                    </p:set>
                                    <p:anim calcmode="lin" valueType="num">
                                      <p:cBhvr>
                                        <p:cTn id="15" dur="500" fill="hold"/>
                                        <p:tgtEl>
                                          <p:spTgt spid="6">
                                            <p:txEl>
                                              <p:pRg st="2" end="2"/>
                                            </p:txEl>
                                          </p:spTgt>
                                        </p:tgtEl>
                                        <p:attrNameLst>
                                          <p:attrName>ppt_w</p:attrName>
                                        </p:attrNameLst>
                                      </p:cBhvr>
                                      <p:tavLst>
                                        <p:tav tm="0">
                                          <p:val>
                                            <p:fltVal val="0"/>
                                          </p:val>
                                        </p:tav>
                                        <p:tav tm="100000">
                                          <p:val>
                                            <p:strVal val="#ppt_w"/>
                                          </p:val>
                                        </p:tav>
                                      </p:tavLst>
                                    </p:anim>
                                    <p:anim calcmode="lin" valueType="num">
                                      <p:cBhvr>
                                        <p:cTn id="16" dur="500" fill="hold"/>
                                        <p:tgtEl>
                                          <p:spTgt spid="6">
                                            <p:txEl>
                                              <p:pRg st="2" end="2"/>
                                            </p:txEl>
                                          </p:spTgt>
                                        </p:tgtEl>
                                        <p:attrNameLst>
                                          <p:attrName>ppt_h</p:attrName>
                                        </p:attrNameLst>
                                      </p:cBhvr>
                                      <p:tavLst>
                                        <p:tav tm="0">
                                          <p:val>
                                            <p:fltVal val="0"/>
                                          </p:val>
                                        </p:tav>
                                        <p:tav tm="100000">
                                          <p:val>
                                            <p:strVal val="#ppt_h"/>
                                          </p:val>
                                        </p:tav>
                                      </p:tavLst>
                                    </p:anim>
                                  </p:childTnLst>
                                </p:cTn>
                              </p:par>
                              <p:par>
                                <p:cTn id="17" presetID="23" presetClass="entr" presetSubtype="16" fill="hold" grpId="0" nodeType="withEffect">
                                  <p:stCondLst>
                                    <p:cond delay="0"/>
                                  </p:stCondLst>
                                  <p:childTnLst>
                                    <p:set>
                                      <p:cBhvr>
                                        <p:cTn id="18" dur="1" fill="hold">
                                          <p:stCondLst>
                                            <p:cond delay="0"/>
                                          </p:stCondLst>
                                        </p:cTn>
                                        <p:tgtEl>
                                          <p:spTgt spid="6">
                                            <p:txEl>
                                              <p:pRg st="3" end="3"/>
                                            </p:txEl>
                                          </p:spTgt>
                                        </p:tgtEl>
                                        <p:attrNameLst>
                                          <p:attrName>style.visibility</p:attrName>
                                        </p:attrNameLst>
                                      </p:cBhvr>
                                      <p:to>
                                        <p:strVal val="visible"/>
                                      </p:to>
                                    </p:set>
                                    <p:anim calcmode="lin" valueType="num">
                                      <p:cBhvr>
                                        <p:cTn id="19" dur="500" fill="hold"/>
                                        <p:tgtEl>
                                          <p:spTgt spid="6">
                                            <p:txEl>
                                              <p:pRg st="3" end="3"/>
                                            </p:txEl>
                                          </p:spTgt>
                                        </p:tgtEl>
                                        <p:attrNameLst>
                                          <p:attrName>ppt_w</p:attrName>
                                        </p:attrNameLst>
                                      </p:cBhvr>
                                      <p:tavLst>
                                        <p:tav tm="0">
                                          <p:val>
                                            <p:fltVal val="0"/>
                                          </p:val>
                                        </p:tav>
                                        <p:tav tm="100000">
                                          <p:val>
                                            <p:strVal val="#ppt_w"/>
                                          </p:val>
                                        </p:tav>
                                      </p:tavLst>
                                    </p:anim>
                                    <p:anim calcmode="lin" valueType="num">
                                      <p:cBhvr>
                                        <p:cTn id="20" dur="500" fill="hold"/>
                                        <p:tgtEl>
                                          <p:spTgt spid="6">
                                            <p:txEl>
                                              <p:pRg st="3" end="3"/>
                                            </p:txEl>
                                          </p:spTgt>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build="p"/>
    </p:bldLst>
  </p:timing>
</p:sld>
</file>

<file path=ppt/slides/slide8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Content Placeholder 10"/>
          <p:cNvSpPr>
            <a:spLocks noGrp="1"/>
          </p:cNvSpPr>
          <p:nvPr>
            <p:ph sz="quarter" idx="13"/>
          </p:nvPr>
        </p:nvSpPr>
        <p:spPr>
          <a:xfrm>
            <a:off x="685800" y="2743200"/>
            <a:ext cx="6766560" cy="599459"/>
          </a:xfrm>
        </p:spPr>
        <p:txBody>
          <a:bodyPr wrap="square">
            <a:spAutoFit/>
          </a:bodyPr>
          <a:lstStyle/>
          <a:p>
            <a:pPr marL="457200" indent="-457200" algn="just">
              <a:lnSpc>
                <a:spcPct val="165000"/>
              </a:lnSpc>
              <a:spcBef>
                <a:spcPct val="0"/>
              </a:spcBef>
              <a:buFontTx/>
              <a:buNone/>
              <a:tabLst>
                <a:tab pos="800100" algn="l"/>
                <a:tab pos="3776663" algn="l"/>
              </a:tabLst>
            </a:pPr>
            <a:r>
              <a:rPr lang="en-US" sz="2300" b="1" dirty="0" smtClean="0">
                <a:solidFill>
                  <a:schemeClr val="tx1"/>
                </a:solidFill>
                <a:latin typeface="Times New Roman" pitchFamily="18" charset="0"/>
                <a:cs typeface="Times New Roman" pitchFamily="18" charset="0"/>
              </a:rPr>
              <a:t>9.	</a:t>
            </a:r>
            <a:r>
              <a:rPr lang="en-US" sz="2300" dirty="0" smtClean="0">
                <a:solidFill>
                  <a:schemeClr val="tx1"/>
                </a:solidFill>
                <a:latin typeface="Times New Roman" pitchFamily="18" charset="0"/>
                <a:cs typeface="Times New Roman" pitchFamily="18" charset="0"/>
              </a:rPr>
              <a:t>Given that 1 500 × 19 = 28 500, then 1 499 × 19 =</a:t>
            </a:r>
          </a:p>
        </p:txBody>
      </p:sp>
      <p:sp>
        <p:nvSpPr>
          <p:cNvPr id="8" name="Notched Right Arrow 7"/>
          <p:cNvSpPr/>
          <p:nvPr/>
        </p:nvSpPr>
        <p:spPr>
          <a:xfrm>
            <a:off x="7162800" y="6019800"/>
            <a:ext cx="1782315" cy="685800"/>
          </a:xfrm>
          <a:prstGeom prst="notchedRightArrow">
            <a:avLst/>
          </a:prstGeom>
          <a:blipFill>
            <a:blip r:embed="rId2" cstate="print">
              <a:extLst>
                <a:ext uri="{BEBA8EAE-BF5A-486C-A8C5-ECC9F3942E4B}">
                  <a14:imgProps xmlns:a14="http://schemas.microsoft.com/office/drawing/2010/main" xmlns="">
                    <a14:imgLayer r:embed="rId3">
                      <a14:imgEffect>
                        <a14:brightnessContrast bright="-20000" contrast="-20000"/>
                      </a14:imgEffect>
                    </a14:imgLayer>
                  </a14:imgProps>
                </a:ex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ANSWER</a:t>
            </a:r>
            <a:endParaRPr lang="en-US" sz="2000" b="1" dirty="0">
              <a:latin typeface="Times New Roman" pitchFamily="18" charset="0"/>
              <a:cs typeface="Times New Roman" pitchFamily="18" charset="0"/>
            </a:endParaRPr>
          </a:p>
        </p:txBody>
      </p:sp>
      <p:sp>
        <p:nvSpPr>
          <p:cNvPr id="6" name="Content Placeholder 10"/>
          <p:cNvSpPr>
            <a:spLocks noGrp="1"/>
          </p:cNvSpPr>
          <p:nvPr>
            <p:ph sz="quarter" idx="13"/>
          </p:nvPr>
        </p:nvSpPr>
        <p:spPr>
          <a:xfrm>
            <a:off x="1127760" y="4343400"/>
            <a:ext cx="3444240" cy="676339"/>
          </a:xfrm>
        </p:spPr>
        <p:txBody>
          <a:bodyPr wrap="square">
            <a:spAutoFit/>
          </a:bodyPr>
          <a:lstStyle/>
          <a:p>
            <a:pPr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(C) 28 500 − 1 499</a:t>
            </a:r>
          </a:p>
        </p:txBody>
      </p:sp>
      <p:sp>
        <p:nvSpPr>
          <p:cNvPr id="7" name="Content Placeholder 10"/>
          <p:cNvSpPr>
            <a:spLocks noGrp="1"/>
          </p:cNvSpPr>
          <p:nvPr>
            <p:ph sz="quarter" idx="13"/>
          </p:nvPr>
        </p:nvSpPr>
        <p:spPr>
          <a:xfrm>
            <a:off x="1127760" y="3505200"/>
            <a:ext cx="3444240" cy="599459"/>
          </a:xfrm>
        </p:spPr>
        <p:txBody>
          <a:bodyPr wrap="square">
            <a:spAutoFit/>
          </a:bodyPr>
          <a:lstStyle/>
          <a:p>
            <a:pPr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(A) 28 500 − 1</a:t>
            </a:r>
            <a:endParaRPr lang="en-US" sz="2300" baseline="30000" dirty="0" smtClean="0">
              <a:solidFill>
                <a:schemeClr val="tx1"/>
              </a:solidFill>
              <a:latin typeface="Times New Roman" pitchFamily="18" charset="0"/>
              <a:cs typeface="Times New Roman" pitchFamily="18" charset="0"/>
            </a:endParaRPr>
          </a:p>
        </p:txBody>
      </p:sp>
      <p:sp>
        <p:nvSpPr>
          <p:cNvPr id="9" name="Content Placeholder 10"/>
          <p:cNvSpPr>
            <a:spLocks noGrp="1"/>
          </p:cNvSpPr>
          <p:nvPr>
            <p:ph sz="quarter" idx="13"/>
          </p:nvPr>
        </p:nvSpPr>
        <p:spPr>
          <a:xfrm>
            <a:off x="4724400" y="4343400"/>
            <a:ext cx="3124200" cy="676339"/>
          </a:xfrm>
        </p:spPr>
        <p:txBody>
          <a:bodyPr wrap="square">
            <a:spAutoFit/>
          </a:bodyPr>
          <a:lstStyle/>
          <a:p>
            <a:pPr algn="just">
              <a:lnSpc>
                <a:spcPct val="165000"/>
              </a:lnSpc>
              <a:spcBef>
                <a:spcPct val="0"/>
              </a:spcBef>
              <a:buNone/>
              <a:tabLst>
                <a:tab pos="800100" algn="l"/>
                <a:tab pos="3776663" algn="l"/>
              </a:tabLst>
            </a:pPr>
            <a:r>
              <a:rPr lang="en-US" sz="2300" dirty="0" smtClean="0">
                <a:solidFill>
                  <a:schemeClr val="tx1"/>
                </a:solidFill>
                <a:latin typeface="Times New Roman" pitchFamily="18" charset="0"/>
                <a:cs typeface="Times New Roman" pitchFamily="18" charset="0"/>
              </a:rPr>
              <a:t>(D) 28 500 − 1 500</a:t>
            </a:r>
          </a:p>
        </p:txBody>
      </p:sp>
      <p:sp>
        <p:nvSpPr>
          <p:cNvPr id="10" name="Content Placeholder 10"/>
          <p:cNvSpPr>
            <a:spLocks noGrp="1"/>
          </p:cNvSpPr>
          <p:nvPr>
            <p:ph sz="quarter" idx="13"/>
          </p:nvPr>
        </p:nvSpPr>
        <p:spPr>
          <a:xfrm>
            <a:off x="4724400" y="3505200"/>
            <a:ext cx="3124200" cy="676339"/>
          </a:xfrm>
        </p:spPr>
        <p:txBody>
          <a:bodyPr wrap="square">
            <a:spAutoFit/>
          </a:bodyPr>
          <a:lstStyle/>
          <a:p>
            <a:pPr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(B) 28 500 − 19</a:t>
            </a:r>
          </a:p>
        </p:txBody>
      </p:sp>
      <p:sp>
        <p:nvSpPr>
          <p:cNvPr id="12" name="TextBox 11"/>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5 Paper 1</a:t>
            </a:r>
          </a:p>
        </p:txBody>
      </p:sp>
    </p:spTree>
    <p:extLst>
      <p:ext uri="{BB962C8B-B14F-4D97-AF65-F5344CB8AC3E}">
        <p14:creationId xmlns:p14="http://schemas.microsoft.com/office/powerpoint/2010/main" xmlns="" val="714513420"/>
      </p:ext>
    </p:extLst>
  </p:cSld>
  <p:clrMapOvr>
    <a:masterClrMapping/>
  </p:clrMapOvr>
  <p:transition spd="slow">
    <p:strips dir="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11">
                                            <p:txEl>
                                              <p:pRg st="0" end="0"/>
                                            </p:txEl>
                                          </p:spTgt>
                                        </p:tgtEl>
                                        <p:attrNameLst>
                                          <p:attrName>style.visibility</p:attrName>
                                        </p:attrNameLst>
                                      </p:cBhvr>
                                      <p:to>
                                        <p:strVal val="visible"/>
                                      </p:to>
                                    </p:set>
                                    <p:anim calcmode="lin" valueType="num">
                                      <p:cBhvr>
                                        <p:cTn id="7" dur="500" fill="hold"/>
                                        <p:tgtEl>
                                          <p:spTgt spid="11">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11">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11">
                                            <p:txEl>
                                              <p:pRg st="0" end="0"/>
                                            </p:txEl>
                                          </p:spTgt>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7">
                                            <p:txEl>
                                              <p:pRg st="0" end="0"/>
                                            </p:txEl>
                                          </p:spTgt>
                                        </p:tgtEl>
                                        <p:attrNameLst>
                                          <p:attrName>style.visibility</p:attrName>
                                        </p:attrNameLst>
                                      </p:cBhvr>
                                      <p:to>
                                        <p:strVal val="visible"/>
                                      </p:to>
                                    </p:set>
                                    <p:anim calcmode="lin" valueType="num">
                                      <p:cBhvr>
                                        <p:cTn id="14" dur="500" fill="hold"/>
                                        <p:tgtEl>
                                          <p:spTgt spid="7">
                                            <p:txEl>
                                              <p:pRg st="0" end="0"/>
                                            </p:txEl>
                                          </p:spTgt>
                                        </p:tgtEl>
                                        <p:attrNameLst>
                                          <p:attrName>ppt_w</p:attrName>
                                        </p:attrNameLst>
                                      </p:cBhvr>
                                      <p:tavLst>
                                        <p:tav tm="0">
                                          <p:val>
                                            <p:fltVal val="0"/>
                                          </p:val>
                                        </p:tav>
                                        <p:tav tm="100000">
                                          <p:val>
                                            <p:strVal val="#ppt_w"/>
                                          </p:val>
                                        </p:tav>
                                      </p:tavLst>
                                    </p:anim>
                                    <p:anim calcmode="lin" valueType="num">
                                      <p:cBhvr>
                                        <p:cTn id="15" dur="500" fill="hold"/>
                                        <p:tgtEl>
                                          <p:spTgt spid="7">
                                            <p:txEl>
                                              <p:pRg st="0" end="0"/>
                                            </p:txEl>
                                          </p:spTgt>
                                        </p:tgtEl>
                                        <p:attrNameLst>
                                          <p:attrName>ppt_h</p:attrName>
                                        </p:attrNameLst>
                                      </p:cBhvr>
                                      <p:tavLst>
                                        <p:tav tm="0">
                                          <p:val>
                                            <p:fltVal val="0"/>
                                          </p:val>
                                        </p:tav>
                                        <p:tav tm="100000">
                                          <p:val>
                                            <p:strVal val="#ppt_h"/>
                                          </p:val>
                                        </p:tav>
                                      </p:tavLst>
                                    </p:anim>
                                    <p:animEffect transition="in" filter="fade">
                                      <p:cBhvr>
                                        <p:cTn id="16" dur="500"/>
                                        <p:tgtEl>
                                          <p:spTgt spid="7">
                                            <p:txEl>
                                              <p:pRg st="0" end="0"/>
                                            </p:txEl>
                                          </p:spTgt>
                                        </p:tgtEl>
                                      </p:cBhvr>
                                    </p:animEffect>
                                  </p:childTnLst>
                                </p:cTn>
                              </p:par>
                              <p:par>
                                <p:cTn id="17" presetID="53" presetClass="entr" presetSubtype="16" fill="hold" grpId="0" nodeType="withEffect">
                                  <p:stCondLst>
                                    <p:cond delay="0"/>
                                  </p:stCondLst>
                                  <p:childTnLst>
                                    <p:set>
                                      <p:cBhvr>
                                        <p:cTn id="18" dur="1" fill="hold">
                                          <p:stCondLst>
                                            <p:cond delay="0"/>
                                          </p:stCondLst>
                                        </p:cTn>
                                        <p:tgtEl>
                                          <p:spTgt spid="10">
                                            <p:txEl>
                                              <p:pRg st="0" end="0"/>
                                            </p:txEl>
                                          </p:spTgt>
                                        </p:tgtEl>
                                        <p:attrNameLst>
                                          <p:attrName>style.visibility</p:attrName>
                                        </p:attrNameLst>
                                      </p:cBhvr>
                                      <p:to>
                                        <p:strVal val="visible"/>
                                      </p:to>
                                    </p:set>
                                    <p:anim calcmode="lin" valueType="num">
                                      <p:cBhvr>
                                        <p:cTn id="19" dur="500" fill="hold"/>
                                        <p:tgtEl>
                                          <p:spTgt spid="10">
                                            <p:txEl>
                                              <p:pRg st="0" end="0"/>
                                            </p:txEl>
                                          </p:spTgt>
                                        </p:tgtEl>
                                        <p:attrNameLst>
                                          <p:attrName>ppt_w</p:attrName>
                                        </p:attrNameLst>
                                      </p:cBhvr>
                                      <p:tavLst>
                                        <p:tav tm="0">
                                          <p:val>
                                            <p:fltVal val="0"/>
                                          </p:val>
                                        </p:tav>
                                        <p:tav tm="100000">
                                          <p:val>
                                            <p:strVal val="#ppt_w"/>
                                          </p:val>
                                        </p:tav>
                                      </p:tavLst>
                                    </p:anim>
                                    <p:anim calcmode="lin" valueType="num">
                                      <p:cBhvr>
                                        <p:cTn id="20" dur="500" fill="hold"/>
                                        <p:tgtEl>
                                          <p:spTgt spid="10">
                                            <p:txEl>
                                              <p:pRg st="0" end="0"/>
                                            </p:txEl>
                                          </p:spTgt>
                                        </p:tgtEl>
                                        <p:attrNameLst>
                                          <p:attrName>ppt_h</p:attrName>
                                        </p:attrNameLst>
                                      </p:cBhvr>
                                      <p:tavLst>
                                        <p:tav tm="0">
                                          <p:val>
                                            <p:fltVal val="0"/>
                                          </p:val>
                                        </p:tav>
                                        <p:tav tm="100000">
                                          <p:val>
                                            <p:strVal val="#ppt_h"/>
                                          </p:val>
                                        </p:tav>
                                      </p:tavLst>
                                    </p:anim>
                                    <p:animEffect transition="in" filter="fade">
                                      <p:cBhvr>
                                        <p:cTn id="21" dur="500"/>
                                        <p:tgtEl>
                                          <p:spTgt spid="10">
                                            <p:txEl>
                                              <p:pRg st="0" end="0"/>
                                            </p:txEl>
                                          </p:spTgt>
                                        </p:tgtEl>
                                      </p:cBhvr>
                                    </p:animEffect>
                                  </p:childTnLst>
                                </p:cTn>
                              </p:par>
                              <p:par>
                                <p:cTn id="22" presetID="53" presetClass="entr" presetSubtype="16" fill="hold" grpId="0" nodeType="withEffect">
                                  <p:stCondLst>
                                    <p:cond delay="0"/>
                                  </p:stCondLst>
                                  <p:childTnLst>
                                    <p:set>
                                      <p:cBhvr>
                                        <p:cTn id="23" dur="1" fill="hold">
                                          <p:stCondLst>
                                            <p:cond delay="0"/>
                                          </p:stCondLst>
                                        </p:cTn>
                                        <p:tgtEl>
                                          <p:spTgt spid="6">
                                            <p:txEl>
                                              <p:pRg st="0" end="0"/>
                                            </p:txEl>
                                          </p:spTgt>
                                        </p:tgtEl>
                                        <p:attrNameLst>
                                          <p:attrName>style.visibility</p:attrName>
                                        </p:attrNameLst>
                                      </p:cBhvr>
                                      <p:to>
                                        <p:strVal val="visible"/>
                                      </p:to>
                                    </p:set>
                                    <p:anim calcmode="lin" valueType="num">
                                      <p:cBhvr>
                                        <p:cTn id="24" dur="500" fill="hold"/>
                                        <p:tgtEl>
                                          <p:spTgt spid="6">
                                            <p:txEl>
                                              <p:pRg st="0" end="0"/>
                                            </p:txEl>
                                          </p:spTgt>
                                        </p:tgtEl>
                                        <p:attrNameLst>
                                          <p:attrName>ppt_w</p:attrName>
                                        </p:attrNameLst>
                                      </p:cBhvr>
                                      <p:tavLst>
                                        <p:tav tm="0">
                                          <p:val>
                                            <p:fltVal val="0"/>
                                          </p:val>
                                        </p:tav>
                                        <p:tav tm="100000">
                                          <p:val>
                                            <p:strVal val="#ppt_w"/>
                                          </p:val>
                                        </p:tav>
                                      </p:tavLst>
                                    </p:anim>
                                    <p:anim calcmode="lin" valueType="num">
                                      <p:cBhvr>
                                        <p:cTn id="25" dur="500" fill="hold"/>
                                        <p:tgtEl>
                                          <p:spTgt spid="6">
                                            <p:txEl>
                                              <p:pRg st="0" end="0"/>
                                            </p:txEl>
                                          </p:spTgt>
                                        </p:tgtEl>
                                        <p:attrNameLst>
                                          <p:attrName>ppt_h</p:attrName>
                                        </p:attrNameLst>
                                      </p:cBhvr>
                                      <p:tavLst>
                                        <p:tav tm="0">
                                          <p:val>
                                            <p:fltVal val="0"/>
                                          </p:val>
                                        </p:tav>
                                        <p:tav tm="100000">
                                          <p:val>
                                            <p:strVal val="#ppt_h"/>
                                          </p:val>
                                        </p:tav>
                                      </p:tavLst>
                                    </p:anim>
                                    <p:animEffect transition="in" filter="fade">
                                      <p:cBhvr>
                                        <p:cTn id="26" dur="500"/>
                                        <p:tgtEl>
                                          <p:spTgt spid="6">
                                            <p:txEl>
                                              <p:pRg st="0" end="0"/>
                                            </p:txEl>
                                          </p:spTgt>
                                        </p:tgtEl>
                                      </p:cBhvr>
                                    </p:animEffect>
                                  </p:childTnLst>
                                </p:cTn>
                              </p:par>
                              <p:par>
                                <p:cTn id="27" presetID="53" presetClass="entr" presetSubtype="16" fill="hold" grpId="0" nodeType="withEffect">
                                  <p:stCondLst>
                                    <p:cond delay="0"/>
                                  </p:stCondLst>
                                  <p:childTnLst>
                                    <p:set>
                                      <p:cBhvr>
                                        <p:cTn id="28" dur="1" fill="hold">
                                          <p:stCondLst>
                                            <p:cond delay="0"/>
                                          </p:stCondLst>
                                        </p:cTn>
                                        <p:tgtEl>
                                          <p:spTgt spid="9">
                                            <p:txEl>
                                              <p:pRg st="0" end="0"/>
                                            </p:txEl>
                                          </p:spTgt>
                                        </p:tgtEl>
                                        <p:attrNameLst>
                                          <p:attrName>style.visibility</p:attrName>
                                        </p:attrNameLst>
                                      </p:cBhvr>
                                      <p:to>
                                        <p:strVal val="visible"/>
                                      </p:to>
                                    </p:set>
                                    <p:anim calcmode="lin" valueType="num">
                                      <p:cBhvr>
                                        <p:cTn id="29" dur="500" fill="hold"/>
                                        <p:tgtEl>
                                          <p:spTgt spid="9">
                                            <p:txEl>
                                              <p:pRg st="0" end="0"/>
                                            </p:txEl>
                                          </p:spTgt>
                                        </p:tgtEl>
                                        <p:attrNameLst>
                                          <p:attrName>ppt_w</p:attrName>
                                        </p:attrNameLst>
                                      </p:cBhvr>
                                      <p:tavLst>
                                        <p:tav tm="0">
                                          <p:val>
                                            <p:fltVal val="0"/>
                                          </p:val>
                                        </p:tav>
                                        <p:tav tm="100000">
                                          <p:val>
                                            <p:strVal val="#ppt_w"/>
                                          </p:val>
                                        </p:tav>
                                      </p:tavLst>
                                    </p:anim>
                                    <p:anim calcmode="lin" valueType="num">
                                      <p:cBhvr>
                                        <p:cTn id="30" dur="500" fill="hold"/>
                                        <p:tgtEl>
                                          <p:spTgt spid="9">
                                            <p:txEl>
                                              <p:pRg st="0" end="0"/>
                                            </p:txEl>
                                          </p:spTgt>
                                        </p:tgtEl>
                                        <p:attrNameLst>
                                          <p:attrName>ppt_h</p:attrName>
                                        </p:attrNameLst>
                                      </p:cBhvr>
                                      <p:tavLst>
                                        <p:tav tm="0">
                                          <p:val>
                                            <p:fltVal val="0"/>
                                          </p:val>
                                        </p:tav>
                                        <p:tav tm="100000">
                                          <p:val>
                                            <p:strVal val="#ppt_h"/>
                                          </p:val>
                                        </p:tav>
                                      </p:tavLst>
                                    </p:anim>
                                    <p:animEffect transition="in" filter="fade">
                                      <p:cBhvr>
                                        <p:cTn id="31" dur="500"/>
                                        <p:tgtEl>
                                          <p:spTgt spid="9">
                                            <p:txEl>
                                              <p:pRg st="0" end="0"/>
                                            </p:txEl>
                                          </p:spTgt>
                                        </p:tgtEl>
                                      </p:cBhvr>
                                    </p:animEffect>
                                  </p:childTnLst>
                                </p:cTn>
                              </p:par>
                            </p:childTnLst>
                          </p:cTn>
                        </p:par>
                      </p:childTnLst>
                    </p:cTn>
                  </p:par>
                  <p:par>
                    <p:cTn id="32" fill="hold">
                      <p:stCondLst>
                        <p:cond delay="indefinite"/>
                      </p:stCondLst>
                      <p:childTnLst>
                        <p:par>
                          <p:cTn id="33" fill="hold">
                            <p:stCondLst>
                              <p:cond delay="0"/>
                            </p:stCondLst>
                            <p:childTnLst>
                              <p:par>
                                <p:cTn id="34" presetID="3" presetClass="entr" presetSubtype="10" fill="hold" grpId="0" nodeType="clickEffect">
                                  <p:stCondLst>
                                    <p:cond delay="0"/>
                                  </p:stCondLst>
                                  <p:childTnLst>
                                    <p:set>
                                      <p:cBhvr>
                                        <p:cTn id="35" dur="1" fill="hold">
                                          <p:stCondLst>
                                            <p:cond delay="0"/>
                                          </p:stCondLst>
                                        </p:cTn>
                                        <p:tgtEl>
                                          <p:spTgt spid="8"/>
                                        </p:tgtEl>
                                        <p:attrNameLst>
                                          <p:attrName>style.visibility</p:attrName>
                                        </p:attrNameLst>
                                      </p:cBhvr>
                                      <p:to>
                                        <p:strVal val="visible"/>
                                      </p:to>
                                    </p:set>
                                    <p:animEffect transition="in" filter="blinds(horizontal)">
                                      <p:cBhvr>
                                        <p:cTn id="36"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build="p"/>
      <p:bldP spid="8" grpId="0" animBg="1"/>
      <p:bldP spid="6" grpId="0" build="p"/>
      <p:bldP spid="7" grpId="0" build="p"/>
      <p:bldP spid="9" grpId="0" build="p"/>
      <p:bldP spid="10" grpId="0" build="p"/>
    </p:bldLst>
  </p:timing>
</p:sld>
</file>

<file path=ppt/slides/slide8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Content Placeholder 10"/>
          <p:cNvSpPr>
            <a:spLocks noGrp="1"/>
          </p:cNvSpPr>
          <p:nvPr>
            <p:ph sz="quarter" idx="13"/>
          </p:nvPr>
        </p:nvSpPr>
        <p:spPr>
          <a:xfrm>
            <a:off x="685800" y="2833843"/>
            <a:ext cx="6416040" cy="1472711"/>
          </a:xfrm>
        </p:spPr>
        <p:txBody>
          <a:bodyPr wrap="square">
            <a:spAutoFit/>
          </a:bodyPr>
          <a:lstStyle/>
          <a:p>
            <a:pPr marL="457200" indent="-457200" algn="just">
              <a:lnSpc>
                <a:spcPct val="130000"/>
              </a:lnSpc>
              <a:spcBef>
                <a:spcPct val="0"/>
              </a:spcBef>
              <a:buFontTx/>
              <a:buNone/>
              <a:tabLst>
                <a:tab pos="800100" algn="l"/>
                <a:tab pos="1768475" algn="l"/>
                <a:tab pos="1951038" algn="l"/>
              </a:tabLst>
            </a:pPr>
            <a:r>
              <a:rPr lang="en-US" sz="2300" b="1" dirty="0" smtClean="0">
                <a:solidFill>
                  <a:schemeClr val="tx1"/>
                </a:solidFill>
                <a:latin typeface="Times New Roman" pitchFamily="18" charset="0"/>
                <a:cs typeface="Times New Roman" pitchFamily="18" charset="0"/>
              </a:rPr>
              <a:t>9.	</a:t>
            </a:r>
            <a:r>
              <a:rPr lang="en-US" sz="2300" dirty="0" smtClean="0">
                <a:solidFill>
                  <a:schemeClr val="tx1"/>
                </a:solidFill>
                <a:latin typeface="Times New Roman" pitchFamily="18" charset="0"/>
                <a:cs typeface="Times New Roman" pitchFamily="18" charset="0"/>
              </a:rPr>
              <a:t>1 499 × 19	= (1 500 – 1) × 19</a:t>
            </a:r>
          </a:p>
          <a:p>
            <a:pPr marL="457200" indent="-457200" algn="just">
              <a:lnSpc>
                <a:spcPct val="130000"/>
              </a:lnSpc>
              <a:spcBef>
                <a:spcPct val="0"/>
              </a:spcBef>
              <a:buFontTx/>
              <a:buNone/>
              <a:tabLst>
                <a:tab pos="800100" algn="l"/>
                <a:tab pos="1768475" algn="l"/>
                <a:tab pos="1951038" algn="l"/>
              </a:tabLst>
            </a:pPr>
            <a:r>
              <a:rPr lang="en-US" sz="2300" dirty="0" smtClean="0">
                <a:solidFill>
                  <a:schemeClr val="tx1"/>
                </a:solidFill>
                <a:latin typeface="Times New Roman" pitchFamily="18" charset="0"/>
                <a:cs typeface="Times New Roman" pitchFamily="18" charset="0"/>
              </a:rPr>
              <a:t>			= 1 500 × 19 – 1 × 19</a:t>
            </a:r>
          </a:p>
          <a:p>
            <a:pPr marL="457200" indent="-457200" algn="just">
              <a:lnSpc>
                <a:spcPct val="130000"/>
              </a:lnSpc>
              <a:spcBef>
                <a:spcPct val="0"/>
              </a:spcBef>
              <a:buFontTx/>
              <a:buNone/>
              <a:tabLst>
                <a:tab pos="800100" algn="l"/>
                <a:tab pos="1768475" algn="l"/>
                <a:tab pos="1951038" algn="l"/>
              </a:tabLst>
            </a:pPr>
            <a:r>
              <a:rPr lang="en-US" sz="2300" dirty="0" smtClean="0">
                <a:solidFill>
                  <a:schemeClr val="tx1"/>
                </a:solidFill>
                <a:latin typeface="Times New Roman" pitchFamily="18" charset="0"/>
                <a:cs typeface="Times New Roman" pitchFamily="18" charset="0"/>
              </a:rPr>
              <a:t>			= </a:t>
            </a:r>
            <a:r>
              <a:rPr lang="en-US" sz="2300" dirty="0" smtClean="0">
                <a:solidFill>
                  <a:srgbClr val="00A99D"/>
                </a:solidFill>
                <a:latin typeface="Times New Roman" pitchFamily="18" charset="0"/>
                <a:cs typeface="Times New Roman" pitchFamily="18" charset="0"/>
              </a:rPr>
              <a:t>28 500 – 19</a:t>
            </a:r>
          </a:p>
        </p:txBody>
      </p:sp>
      <p:sp>
        <p:nvSpPr>
          <p:cNvPr id="3" name="TextBox 2"/>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5 Paper 1</a:t>
            </a:r>
          </a:p>
        </p:txBody>
      </p:sp>
    </p:spTree>
    <p:extLst>
      <p:ext uri="{BB962C8B-B14F-4D97-AF65-F5344CB8AC3E}">
        <p14:creationId xmlns:p14="http://schemas.microsoft.com/office/powerpoint/2010/main" xmlns="" val="1862447457"/>
      </p:ext>
    </p:extLst>
  </p:cSld>
  <p:clrMapOvr>
    <a:masterClrMapping/>
  </p:clrMapOvr>
  <p:transition spd="slow">
    <p:strips dir="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6">
                                            <p:txEl>
                                              <p:pRg st="0" end="0"/>
                                            </p:txEl>
                                          </p:spTgt>
                                        </p:tgtEl>
                                        <p:attrNameLst>
                                          <p:attrName>style.visibility</p:attrName>
                                        </p:attrNameLst>
                                      </p:cBhvr>
                                      <p:to>
                                        <p:strVal val="visible"/>
                                      </p:to>
                                    </p:set>
                                    <p:anim calcmode="lin" valueType="num">
                                      <p:cBhvr>
                                        <p:cTn id="7" dur="500" fill="hold"/>
                                        <p:tgtEl>
                                          <p:spTgt spid="6">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6">
                                            <p:txEl>
                                              <p:pRg st="0" end="0"/>
                                            </p:txEl>
                                          </p:spTgt>
                                        </p:tgtEl>
                                        <p:attrNameLst>
                                          <p:attrName>ppt_h</p:attrName>
                                        </p:attrNameLst>
                                      </p:cBhvr>
                                      <p:tavLst>
                                        <p:tav tm="0">
                                          <p:val>
                                            <p:fltVal val="0"/>
                                          </p:val>
                                        </p:tav>
                                        <p:tav tm="100000">
                                          <p:val>
                                            <p:strVal val="#ppt_h"/>
                                          </p:val>
                                        </p:tav>
                                      </p:tavLst>
                                    </p:anim>
                                  </p:childTnLst>
                                </p:cTn>
                              </p:par>
                              <p:par>
                                <p:cTn id="9" presetID="23" presetClass="entr" presetSubtype="16" fill="hold" grpId="0" nodeType="withEffect">
                                  <p:stCondLst>
                                    <p:cond delay="0"/>
                                  </p:stCondLst>
                                  <p:childTnLst>
                                    <p:set>
                                      <p:cBhvr>
                                        <p:cTn id="10" dur="1" fill="hold">
                                          <p:stCondLst>
                                            <p:cond delay="0"/>
                                          </p:stCondLst>
                                        </p:cTn>
                                        <p:tgtEl>
                                          <p:spTgt spid="6">
                                            <p:txEl>
                                              <p:pRg st="1" end="1"/>
                                            </p:txEl>
                                          </p:spTgt>
                                        </p:tgtEl>
                                        <p:attrNameLst>
                                          <p:attrName>style.visibility</p:attrName>
                                        </p:attrNameLst>
                                      </p:cBhvr>
                                      <p:to>
                                        <p:strVal val="visible"/>
                                      </p:to>
                                    </p:set>
                                    <p:anim calcmode="lin" valueType="num">
                                      <p:cBhvr>
                                        <p:cTn id="11" dur="500" fill="hold"/>
                                        <p:tgtEl>
                                          <p:spTgt spid="6">
                                            <p:txEl>
                                              <p:pRg st="1" end="1"/>
                                            </p:txEl>
                                          </p:spTgt>
                                        </p:tgtEl>
                                        <p:attrNameLst>
                                          <p:attrName>ppt_w</p:attrName>
                                        </p:attrNameLst>
                                      </p:cBhvr>
                                      <p:tavLst>
                                        <p:tav tm="0">
                                          <p:val>
                                            <p:fltVal val="0"/>
                                          </p:val>
                                        </p:tav>
                                        <p:tav tm="100000">
                                          <p:val>
                                            <p:strVal val="#ppt_w"/>
                                          </p:val>
                                        </p:tav>
                                      </p:tavLst>
                                    </p:anim>
                                    <p:anim calcmode="lin" valueType="num">
                                      <p:cBhvr>
                                        <p:cTn id="12" dur="500" fill="hold"/>
                                        <p:tgtEl>
                                          <p:spTgt spid="6">
                                            <p:txEl>
                                              <p:pRg st="1" end="1"/>
                                            </p:txEl>
                                          </p:spTgt>
                                        </p:tgtEl>
                                        <p:attrNameLst>
                                          <p:attrName>ppt_h</p:attrName>
                                        </p:attrNameLst>
                                      </p:cBhvr>
                                      <p:tavLst>
                                        <p:tav tm="0">
                                          <p:val>
                                            <p:fltVal val="0"/>
                                          </p:val>
                                        </p:tav>
                                        <p:tav tm="100000">
                                          <p:val>
                                            <p:strVal val="#ppt_h"/>
                                          </p:val>
                                        </p:tav>
                                      </p:tavLst>
                                    </p:anim>
                                  </p:childTnLst>
                                </p:cTn>
                              </p:par>
                              <p:par>
                                <p:cTn id="13" presetID="23" presetClass="entr" presetSubtype="16" fill="hold" grpId="0" nodeType="withEffect">
                                  <p:stCondLst>
                                    <p:cond delay="0"/>
                                  </p:stCondLst>
                                  <p:childTnLst>
                                    <p:set>
                                      <p:cBhvr>
                                        <p:cTn id="14" dur="1" fill="hold">
                                          <p:stCondLst>
                                            <p:cond delay="0"/>
                                          </p:stCondLst>
                                        </p:cTn>
                                        <p:tgtEl>
                                          <p:spTgt spid="6">
                                            <p:txEl>
                                              <p:pRg st="2" end="2"/>
                                            </p:txEl>
                                          </p:spTgt>
                                        </p:tgtEl>
                                        <p:attrNameLst>
                                          <p:attrName>style.visibility</p:attrName>
                                        </p:attrNameLst>
                                      </p:cBhvr>
                                      <p:to>
                                        <p:strVal val="visible"/>
                                      </p:to>
                                    </p:set>
                                    <p:anim calcmode="lin" valueType="num">
                                      <p:cBhvr>
                                        <p:cTn id="15" dur="500" fill="hold"/>
                                        <p:tgtEl>
                                          <p:spTgt spid="6">
                                            <p:txEl>
                                              <p:pRg st="2" end="2"/>
                                            </p:txEl>
                                          </p:spTgt>
                                        </p:tgtEl>
                                        <p:attrNameLst>
                                          <p:attrName>ppt_w</p:attrName>
                                        </p:attrNameLst>
                                      </p:cBhvr>
                                      <p:tavLst>
                                        <p:tav tm="0">
                                          <p:val>
                                            <p:fltVal val="0"/>
                                          </p:val>
                                        </p:tav>
                                        <p:tav tm="100000">
                                          <p:val>
                                            <p:strVal val="#ppt_w"/>
                                          </p:val>
                                        </p:tav>
                                      </p:tavLst>
                                    </p:anim>
                                    <p:anim calcmode="lin" valueType="num">
                                      <p:cBhvr>
                                        <p:cTn id="16" dur="500" fill="hold"/>
                                        <p:tgtEl>
                                          <p:spTgt spid="6">
                                            <p:txEl>
                                              <p:pRg st="2" end="2"/>
                                            </p:txEl>
                                          </p:spTgt>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build="p"/>
    </p:bldLst>
  </p:timing>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Content Placeholder 10"/>
          <p:cNvSpPr>
            <a:spLocks noGrp="1"/>
          </p:cNvSpPr>
          <p:nvPr>
            <p:ph sz="quarter" idx="13"/>
          </p:nvPr>
        </p:nvSpPr>
        <p:spPr>
          <a:xfrm>
            <a:off x="838200" y="2590800"/>
            <a:ext cx="4241800" cy="3470181"/>
          </a:xfrm>
        </p:spPr>
        <p:txBody>
          <a:bodyPr wrap="square">
            <a:spAutoFit/>
          </a:bodyPr>
          <a:lstStyle/>
          <a:p>
            <a:pPr marL="566738" indent="-566738">
              <a:lnSpc>
                <a:spcPct val="150000"/>
              </a:lnSpc>
              <a:spcBef>
                <a:spcPct val="0"/>
              </a:spcBef>
              <a:buNone/>
              <a:tabLst>
                <a:tab pos="1481138" algn="l"/>
              </a:tabLst>
            </a:pPr>
            <a:r>
              <a:rPr lang="en-US" sz="2300" b="1" dirty="0" smtClean="0">
                <a:solidFill>
                  <a:schemeClr val="tx1"/>
                </a:solidFill>
                <a:latin typeface="Times New Roman" pitchFamily="18" charset="0"/>
                <a:cs typeface="Times New Roman" pitchFamily="18" charset="0"/>
              </a:rPr>
              <a:t>40.</a:t>
            </a:r>
            <a:r>
              <a:rPr lang="en-US" sz="2300" dirty="0" smtClean="0">
                <a:solidFill>
                  <a:schemeClr val="tx1"/>
                </a:solidFill>
                <a:latin typeface="Times New Roman" pitchFamily="18" charset="0"/>
                <a:cs typeface="Times New Roman" pitchFamily="18" charset="0"/>
              </a:rPr>
              <a:t>	20 – 3</a:t>
            </a:r>
            <a:r>
              <a:rPr lang="en-US" sz="2300" i="1" dirty="0" smtClean="0">
                <a:solidFill>
                  <a:schemeClr val="tx1"/>
                </a:solidFill>
                <a:latin typeface="Times New Roman" pitchFamily="18" charset="0"/>
                <a:cs typeface="Times New Roman" pitchFamily="18" charset="0"/>
              </a:rPr>
              <a:t>x</a:t>
            </a:r>
            <a:r>
              <a:rPr lang="en-US" sz="2300" dirty="0" smtClean="0">
                <a:solidFill>
                  <a:schemeClr val="tx1"/>
                </a:solidFill>
                <a:latin typeface="Times New Roman" pitchFamily="18" charset="0"/>
                <a:cs typeface="Times New Roman" pitchFamily="18" charset="0"/>
              </a:rPr>
              <a:t>	= 3</a:t>
            </a:r>
            <a:r>
              <a:rPr lang="en-US" sz="2300" i="1" dirty="0" smtClean="0">
                <a:solidFill>
                  <a:schemeClr val="tx1"/>
                </a:solidFill>
                <a:latin typeface="Times New Roman" pitchFamily="18" charset="0"/>
                <a:cs typeface="Times New Roman" pitchFamily="18" charset="0"/>
              </a:rPr>
              <a:t>x</a:t>
            </a:r>
            <a:r>
              <a:rPr lang="en-US" sz="2300" dirty="0" smtClean="0">
                <a:solidFill>
                  <a:schemeClr val="tx1"/>
                </a:solidFill>
                <a:latin typeface="Times New Roman" pitchFamily="18" charset="0"/>
                <a:cs typeface="Times New Roman" pitchFamily="18" charset="0"/>
              </a:rPr>
              <a:t> – 10</a:t>
            </a:r>
            <a:endParaRPr lang="en-US" sz="2300" i="1" dirty="0" smtClean="0">
              <a:solidFill>
                <a:schemeClr val="tx1"/>
              </a:solidFill>
              <a:latin typeface="Times New Roman" pitchFamily="18" charset="0"/>
              <a:cs typeface="Times New Roman" pitchFamily="18" charset="0"/>
            </a:endParaRPr>
          </a:p>
          <a:p>
            <a:pPr marL="566738" indent="-566738">
              <a:lnSpc>
                <a:spcPct val="150000"/>
              </a:lnSpc>
              <a:spcBef>
                <a:spcPct val="0"/>
              </a:spcBef>
              <a:buNone/>
              <a:tabLst>
                <a:tab pos="1481138" algn="l"/>
              </a:tabLst>
            </a:pPr>
            <a:r>
              <a:rPr lang="en-US" sz="2300" dirty="0" smtClean="0">
                <a:solidFill>
                  <a:schemeClr val="tx1"/>
                </a:solidFill>
                <a:latin typeface="Times New Roman" pitchFamily="18" charset="0"/>
                <a:cs typeface="Times New Roman" pitchFamily="18" charset="0"/>
              </a:rPr>
              <a:t>	20 + 10	= 3</a:t>
            </a:r>
            <a:r>
              <a:rPr lang="en-US" sz="2300" i="1" dirty="0" smtClean="0">
                <a:solidFill>
                  <a:schemeClr val="tx1"/>
                </a:solidFill>
                <a:latin typeface="Times New Roman" pitchFamily="18" charset="0"/>
                <a:cs typeface="Times New Roman" pitchFamily="18" charset="0"/>
              </a:rPr>
              <a:t>x</a:t>
            </a:r>
            <a:r>
              <a:rPr lang="en-US" sz="2300" dirty="0" smtClean="0">
                <a:solidFill>
                  <a:schemeClr val="tx1"/>
                </a:solidFill>
                <a:latin typeface="Times New Roman" pitchFamily="18" charset="0"/>
                <a:cs typeface="Times New Roman" pitchFamily="18" charset="0"/>
              </a:rPr>
              <a:t> + 3</a:t>
            </a:r>
            <a:r>
              <a:rPr lang="en-US" sz="2300" i="1" dirty="0" smtClean="0">
                <a:solidFill>
                  <a:schemeClr val="tx1"/>
                </a:solidFill>
                <a:latin typeface="Times New Roman" pitchFamily="18" charset="0"/>
                <a:cs typeface="Times New Roman" pitchFamily="18" charset="0"/>
              </a:rPr>
              <a:t>x</a:t>
            </a:r>
            <a:endParaRPr lang="en-US" sz="2300" dirty="0" smtClean="0">
              <a:solidFill>
                <a:schemeClr val="tx1"/>
              </a:solidFill>
              <a:latin typeface="Times New Roman" pitchFamily="18" charset="0"/>
              <a:cs typeface="Times New Roman" pitchFamily="18" charset="0"/>
            </a:endParaRPr>
          </a:p>
          <a:p>
            <a:pPr marL="566738" indent="-566738">
              <a:lnSpc>
                <a:spcPct val="150000"/>
              </a:lnSpc>
              <a:spcBef>
                <a:spcPct val="0"/>
              </a:spcBef>
              <a:buNone/>
              <a:tabLst>
                <a:tab pos="1481138" algn="l"/>
              </a:tabLst>
            </a:pPr>
            <a:r>
              <a:rPr lang="en-US" sz="2300" dirty="0" smtClean="0">
                <a:solidFill>
                  <a:schemeClr val="tx1"/>
                </a:solidFill>
                <a:latin typeface="Times New Roman" pitchFamily="18" charset="0"/>
                <a:cs typeface="Times New Roman" pitchFamily="18" charset="0"/>
              </a:rPr>
              <a:t>	        30	= 6</a:t>
            </a:r>
            <a:r>
              <a:rPr lang="en-US" sz="2300" i="1" dirty="0" smtClean="0">
                <a:solidFill>
                  <a:schemeClr val="tx1"/>
                </a:solidFill>
                <a:latin typeface="Times New Roman" pitchFamily="18" charset="0"/>
                <a:cs typeface="Times New Roman" pitchFamily="18" charset="0"/>
              </a:rPr>
              <a:t>x</a:t>
            </a:r>
            <a:endParaRPr lang="en-US" sz="2300" dirty="0" smtClean="0">
              <a:solidFill>
                <a:schemeClr val="tx1"/>
              </a:solidFill>
              <a:latin typeface="Times New Roman" pitchFamily="18" charset="0"/>
              <a:cs typeface="Times New Roman" pitchFamily="18" charset="0"/>
            </a:endParaRPr>
          </a:p>
          <a:p>
            <a:pPr marL="566738" indent="-566738">
              <a:lnSpc>
                <a:spcPct val="150000"/>
              </a:lnSpc>
              <a:spcBef>
                <a:spcPts val="1000"/>
              </a:spcBef>
              <a:spcAft>
                <a:spcPts val="500"/>
              </a:spcAft>
              <a:buNone/>
              <a:tabLst>
                <a:tab pos="1481138" algn="l"/>
              </a:tabLst>
            </a:pPr>
            <a:r>
              <a:rPr lang="en-US" sz="2300" dirty="0" smtClean="0">
                <a:solidFill>
                  <a:schemeClr val="tx1"/>
                </a:solidFill>
                <a:latin typeface="Times New Roman" pitchFamily="18" charset="0"/>
                <a:cs typeface="Times New Roman" pitchFamily="18" charset="0"/>
              </a:rPr>
              <a:t>	 	= </a:t>
            </a:r>
            <a:r>
              <a:rPr lang="en-US" sz="2300" i="1" dirty="0" smtClean="0">
                <a:solidFill>
                  <a:schemeClr val="tx1"/>
                </a:solidFill>
                <a:latin typeface="Times New Roman" pitchFamily="18" charset="0"/>
                <a:cs typeface="Times New Roman" pitchFamily="18" charset="0"/>
              </a:rPr>
              <a:t>x</a:t>
            </a:r>
            <a:endParaRPr lang="en-US" sz="2300" dirty="0" smtClean="0">
              <a:solidFill>
                <a:schemeClr val="tx1"/>
              </a:solidFill>
              <a:latin typeface="Times New Roman" pitchFamily="18" charset="0"/>
              <a:cs typeface="Times New Roman" pitchFamily="18" charset="0"/>
            </a:endParaRPr>
          </a:p>
          <a:p>
            <a:pPr marL="566738" indent="-566738">
              <a:lnSpc>
                <a:spcPct val="150000"/>
              </a:lnSpc>
              <a:spcBef>
                <a:spcPct val="0"/>
              </a:spcBef>
              <a:buNone/>
              <a:tabLst>
                <a:tab pos="1481138" algn="l"/>
              </a:tabLst>
            </a:pPr>
            <a:r>
              <a:rPr lang="en-US" sz="2300" dirty="0" smtClean="0">
                <a:solidFill>
                  <a:schemeClr val="tx1"/>
                </a:solidFill>
                <a:latin typeface="Times New Roman" pitchFamily="18" charset="0"/>
                <a:cs typeface="Times New Roman" pitchFamily="18" charset="0"/>
              </a:rPr>
              <a:t>	          5	= </a:t>
            </a:r>
            <a:r>
              <a:rPr lang="en-US" sz="2300" i="1" dirty="0" smtClean="0">
                <a:solidFill>
                  <a:schemeClr val="tx1"/>
                </a:solidFill>
                <a:latin typeface="Times New Roman" pitchFamily="18" charset="0"/>
                <a:cs typeface="Times New Roman" pitchFamily="18" charset="0"/>
              </a:rPr>
              <a:t>x</a:t>
            </a:r>
            <a:endParaRPr lang="en-US" sz="2300" dirty="0" smtClean="0">
              <a:solidFill>
                <a:schemeClr val="tx1"/>
              </a:solidFill>
              <a:latin typeface="Times New Roman" pitchFamily="18" charset="0"/>
              <a:cs typeface="Times New Roman" pitchFamily="18" charset="0"/>
            </a:endParaRPr>
          </a:p>
          <a:p>
            <a:pPr marL="566738" indent="-566738">
              <a:lnSpc>
                <a:spcPct val="150000"/>
              </a:lnSpc>
              <a:spcBef>
                <a:spcPct val="0"/>
              </a:spcBef>
              <a:buNone/>
              <a:tabLst>
                <a:tab pos="1481138" algn="l"/>
              </a:tabLst>
            </a:pPr>
            <a:r>
              <a:rPr lang="en-US" sz="2300" dirty="0" smtClean="0">
                <a:solidFill>
                  <a:schemeClr val="tx1"/>
                </a:solidFill>
                <a:latin typeface="Times New Roman" pitchFamily="18" charset="0"/>
                <a:cs typeface="Times New Roman" pitchFamily="18" charset="0"/>
                <a:sym typeface="Symbol"/>
              </a:rPr>
              <a:t>       </a:t>
            </a:r>
            <a:r>
              <a:rPr lang="en-US" sz="2300" dirty="0" smtClean="0">
                <a:solidFill>
                  <a:schemeClr val="tx1"/>
                </a:solidFill>
                <a:latin typeface="Times New Roman" pitchFamily="18" charset="0"/>
                <a:cs typeface="Times New Roman" pitchFamily="18" charset="0"/>
              </a:rPr>
              <a:t>       </a:t>
            </a:r>
            <a:r>
              <a:rPr lang="en-US" sz="2300" i="1" dirty="0" smtClean="0">
                <a:solidFill>
                  <a:srgbClr val="00A99D"/>
                </a:solidFill>
                <a:latin typeface="Times New Roman" pitchFamily="18" charset="0"/>
                <a:cs typeface="Times New Roman" pitchFamily="18" charset="0"/>
              </a:rPr>
              <a:t>x</a:t>
            </a:r>
            <a:r>
              <a:rPr lang="en-US" sz="2300" dirty="0" smtClean="0">
                <a:solidFill>
                  <a:srgbClr val="00A99D"/>
                </a:solidFill>
                <a:latin typeface="Times New Roman" pitchFamily="18" charset="0"/>
                <a:cs typeface="Times New Roman" pitchFamily="18" charset="0"/>
              </a:rPr>
              <a:t>	= 5</a:t>
            </a:r>
          </a:p>
        </p:txBody>
      </p:sp>
      <p:pic>
        <p:nvPicPr>
          <p:cNvPr id="25602" name="Picture 2" descr="D:\Deepak\Powerpoint\20110218\Art\New.wmf"/>
          <p:cNvPicPr>
            <a:picLocks noChangeAspect="1" noChangeArrowheads="1"/>
          </p:cNvPicPr>
          <p:nvPr/>
        </p:nvPicPr>
        <p:blipFill>
          <a:blip r:embed="rId2" cstate="print"/>
          <a:srcRect/>
          <a:stretch>
            <a:fillRect/>
          </a:stretch>
        </p:blipFill>
        <p:spPr bwMode="auto">
          <a:xfrm>
            <a:off x="1999344" y="4281714"/>
            <a:ext cx="368300" cy="698500"/>
          </a:xfrm>
          <a:prstGeom prst="rect">
            <a:avLst/>
          </a:prstGeom>
          <a:noFill/>
        </p:spPr>
      </p:pic>
      <p:sp>
        <p:nvSpPr>
          <p:cNvPr id="4" name="TextBox 3"/>
          <p:cNvSpPr txBox="1"/>
          <p:nvPr/>
        </p:nvSpPr>
        <p:spPr>
          <a:xfrm>
            <a:off x="4648200" y="2786464"/>
            <a:ext cx="3886200" cy="1154162"/>
          </a:xfrm>
          <a:prstGeom prst="rect">
            <a:avLst/>
          </a:prstGeom>
          <a:noFill/>
        </p:spPr>
        <p:txBody>
          <a:bodyPr wrap="square" rtlCol="0">
            <a:spAutoFit/>
          </a:bodyPr>
          <a:lstStyle/>
          <a:p>
            <a:r>
              <a:rPr lang="en-US" sz="2300" dirty="0" smtClean="0">
                <a:solidFill>
                  <a:srgbClr val="00A99D"/>
                </a:solidFill>
                <a:latin typeface="Times New Roman" pitchFamily="18" charset="0"/>
              </a:rPr>
              <a:t>Add 10 and 3</a:t>
            </a:r>
            <a:r>
              <a:rPr lang="en-US" sz="2300" i="1" dirty="0" smtClean="0">
                <a:solidFill>
                  <a:srgbClr val="00A99D"/>
                </a:solidFill>
                <a:latin typeface="Times New Roman" pitchFamily="18" charset="0"/>
              </a:rPr>
              <a:t>x</a:t>
            </a:r>
            <a:r>
              <a:rPr lang="en-US" sz="2300" dirty="0" smtClean="0">
                <a:solidFill>
                  <a:srgbClr val="00A99D"/>
                </a:solidFill>
                <a:latin typeface="Times New Roman" pitchFamily="18" charset="0"/>
              </a:rPr>
              <a:t> to both sides.</a:t>
            </a:r>
          </a:p>
          <a:p>
            <a:r>
              <a:rPr lang="en-US" sz="2300" dirty="0" smtClean="0">
                <a:solidFill>
                  <a:srgbClr val="00A99D"/>
                </a:solidFill>
                <a:latin typeface="Times New Roman" pitchFamily="18" charset="0"/>
              </a:rPr>
              <a:t>Add like terms.</a:t>
            </a:r>
          </a:p>
          <a:p>
            <a:r>
              <a:rPr lang="en-US" sz="2300" dirty="0" smtClean="0">
                <a:solidFill>
                  <a:srgbClr val="00A99D"/>
                </a:solidFill>
                <a:latin typeface="Times New Roman" pitchFamily="18" charset="0"/>
              </a:rPr>
              <a:t>Divide both sides by 6.</a:t>
            </a:r>
          </a:p>
        </p:txBody>
      </p:sp>
      <p:sp>
        <p:nvSpPr>
          <p:cNvPr id="5"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tabLst>
                <a:tab pos="393192" algn="r"/>
                <a:tab pos="640080" algn="l"/>
              </a:tabLst>
            </a:pPr>
            <a:r>
              <a:rPr lang="en-US" sz="1500" b="1" dirty="0" smtClean="0">
                <a:solidFill>
                  <a:schemeClr val="bg1"/>
                </a:solidFill>
                <a:latin typeface="Times New Roman" pitchFamily="18" charset="0"/>
                <a:cs typeface="Times New Roman" pitchFamily="18" charset="0"/>
              </a:rPr>
              <a:t>Revision Exam 1 Paper 1</a:t>
            </a:r>
          </a:p>
        </p:txBody>
      </p:sp>
    </p:spTree>
    <p:extLst>
      <p:ext uri="{BB962C8B-B14F-4D97-AF65-F5344CB8AC3E}">
        <p14:creationId xmlns:p14="http://schemas.microsoft.com/office/powerpoint/2010/main" xmlns="" val="1862447457"/>
      </p:ext>
    </p:extLst>
  </p:cSld>
  <p:clrMapOvr>
    <a:masterClrMapping/>
  </p:clrMapOvr>
  <p:transition spd="slow">
    <p:strips dir="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11">
                                            <p:txEl>
                                              <p:pRg st="0" end="0"/>
                                            </p:txEl>
                                          </p:spTgt>
                                        </p:tgtEl>
                                        <p:attrNameLst>
                                          <p:attrName>style.visibility</p:attrName>
                                        </p:attrNameLst>
                                      </p:cBhvr>
                                      <p:to>
                                        <p:strVal val="visible"/>
                                      </p:to>
                                    </p:set>
                                    <p:anim calcmode="lin" valueType="num">
                                      <p:cBhvr>
                                        <p:cTn id="7" dur="500" fill="hold"/>
                                        <p:tgtEl>
                                          <p:spTgt spid="11">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11">
                                            <p:txEl>
                                              <p:pRg st="0" end="0"/>
                                            </p:txEl>
                                          </p:spTgt>
                                        </p:tgtEl>
                                        <p:attrNameLst>
                                          <p:attrName>ppt_h</p:attrName>
                                        </p:attrNameLst>
                                      </p:cBhvr>
                                      <p:tavLst>
                                        <p:tav tm="0">
                                          <p:val>
                                            <p:fltVal val="0"/>
                                          </p:val>
                                        </p:tav>
                                        <p:tav tm="100000">
                                          <p:val>
                                            <p:strVal val="#ppt_h"/>
                                          </p:val>
                                        </p:tav>
                                      </p:tavLst>
                                    </p:anim>
                                  </p:childTnLst>
                                </p:cTn>
                              </p:par>
                              <p:par>
                                <p:cTn id="9" presetID="23" presetClass="entr" presetSubtype="16" fill="hold" grpId="0" nodeType="withEffect">
                                  <p:stCondLst>
                                    <p:cond delay="0"/>
                                  </p:stCondLst>
                                  <p:childTnLst>
                                    <p:set>
                                      <p:cBhvr>
                                        <p:cTn id="10" dur="1" fill="hold">
                                          <p:stCondLst>
                                            <p:cond delay="0"/>
                                          </p:stCondLst>
                                        </p:cTn>
                                        <p:tgtEl>
                                          <p:spTgt spid="4"/>
                                        </p:tgtEl>
                                        <p:attrNameLst>
                                          <p:attrName>style.visibility</p:attrName>
                                        </p:attrNameLst>
                                      </p:cBhvr>
                                      <p:to>
                                        <p:strVal val="visible"/>
                                      </p:to>
                                    </p:set>
                                    <p:anim calcmode="lin" valueType="num">
                                      <p:cBhvr>
                                        <p:cTn id="11" dur="500" fill="hold"/>
                                        <p:tgtEl>
                                          <p:spTgt spid="4"/>
                                        </p:tgtEl>
                                        <p:attrNameLst>
                                          <p:attrName>ppt_w</p:attrName>
                                        </p:attrNameLst>
                                      </p:cBhvr>
                                      <p:tavLst>
                                        <p:tav tm="0">
                                          <p:val>
                                            <p:fltVal val="0"/>
                                          </p:val>
                                        </p:tav>
                                        <p:tav tm="100000">
                                          <p:val>
                                            <p:strVal val="#ppt_w"/>
                                          </p:val>
                                        </p:tav>
                                      </p:tavLst>
                                    </p:anim>
                                    <p:anim calcmode="lin" valueType="num">
                                      <p:cBhvr>
                                        <p:cTn id="12" dur="500" fill="hold"/>
                                        <p:tgtEl>
                                          <p:spTgt spid="4"/>
                                        </p:tgtEl>
                                        <p:attrNameLst>
                                          <p:attrName>ppt_h</p:attrName>
                                        </p:attrNameLst>
                                      </p:cBhvr>
                                      <p:tavLst>
                                        <p:tav tm="0">
                                          <p:val>
                                            <p:fltVal val="0"/>
                                          </p:val>
                                        </p:tav>
                                        <p:tav tm="100000">
                                          <p:val>
                                            <p:strVal val="#ppt_h"/>
                                          </p:val>
                                        </p:tav>
                                      </p:tavLst>
                                    </p:anim>
                                  </p:childTnLst>
                                </p:cTn>
                              </p:par>
                              <p:par>
                                <p:cTn id="13" presetID="23" presetClass="entr" presetSubtype="16" fill="hold" grpId="0" nodeType="withEffect">
                                  <p:stCondLst>
                                    <p:cond delay="0"/>
                                  </p:stCondLst>
                                  <p:childTnLst>
                                    <p:set>
                                      <p:cBhvr>
                                        <p:cTn id="14" dur="1" fill="hold">
                                          <p:stCondLst>
                                            <p:cond delay="0"/>
                                          </p:stCondLst>
                                        </p:cTn>
                                        <p:tgtEl>
                                          <p:spTgt spid="11">
                                            <p:txEl>
                                              <p:pRg st="1" end="1"/>
                                            </p:txEl>
                                          </p:spTgt>
                                        </p:tgtEl>
                                        <p:attrNameLst>
                                          <p:attrName>style.visibility</p:attrName>
                                        </p:attrNameLst>
                                      </p:cBhvr>
                                      <p:to>
                                        <p:strVal val="visible"/>
                                      </p:to>
                                    </p:set>
                                    <p:anim calcmode="lin" valueType="num">
                                      <p:cBhvr>
                                        <p:cTn id="15" dur="500" fill="hold"/>
                                        <p:tgtEl>
                                          <p:spTgt spid="11">
                                            <p:txEl>
                                              <p:pRg st="1" end="1"/>
                                            </p:txEl>
                                          </p:spTgt>
                                        </p:tgtEl>
                                        <p:attrNameLst>
                                          <p:attrName>ppt_w</p:attrName>
                                        </p:attrNameLst>
                                      </p:cBhvr>
                                      <p:tavLst>
                                        <p:tav tm="0">
                                          <p:val>
                                            <p:fltVal val="0"/>
                                          </p:val>
                                        </p:tav>
                                        <p:tav tm="100000">
                                          <p:val>
                                            <p:strVal val="#ppt_w"/>
                                          </p:val>
                                        </p:tav>
                                      </p:tavLst>
                                    </p:anim>
                                    <p:anim calcmode="lin" valueType="num">
                                      <p:cBhvr>
                                        <p:cTn id="16" dur="500" fill="hold"/>
                                        <p:tgtEl>
                                          <p:spTgt spid="11">
                                            <p:txEl>
                                              <p:pRg st="1" end="1"/>
                                            </p:txEl>
                                          </p:spTgt>
                                        </p:tgtEl>
                                        <p:attrNameLst>
                                          <p:attrName>ppt_h</p:attrName>
                                        </p:attrNameLst>
                                      </p:cBhvr>
                                      <p:tavLst>
                                        <p:tav tm="0">
                                          <p:val>
                                            <p:fltVal val="0"/>
                                          </p:val>
                                        </p:tav>
                                        <p:tav tm="100000">
                                          <p:val>
                                            <p:strVal val="#ppt_h"/>
                                          </p:val>
                                        </p:tav>
                                      </p:tavLst>
                                    </p:anim>
                                  </p:childTnLst>
                                </p:cTn>
                              </p:par>
                              <p:par>
                                <p:cTn id="17" presetID="23" presetClass="entr" presetSubtype="16" fill="hold" grpId="0" nodeType="withEffect">
                                  <p:stCondLst>
                                    <p:cond delay="0"/>
                                  </p:stCondLst>
                                  <p:childTnLst>
                                    <p:set>
                                      <p:cBhvr>
                                        <p:cTn id="18" dur="1" fill="hold">
                                          <p:stCondLst>
                                            <p:cond delay="0"/>
                                          </p:stCondLst>
                                        </p:cTn>
                                        <p:tgtEl>
                                          <p:spTgt spid="11">
                                            <p:txEl>
                                              <p:pRg st="2" end="2"/>
                                            </p:txEl>
                                          </p:spTgt>
                                        </p:tgtEl>
                                        <p:attrNameLst>
                                          <p:attrName>style.visibility</p:attrName>
                                        </p:attrNameLst>
                                      </p:cBhvr>
                                      <p:to>
                                        <p:strVal val="visible"/>
                                      </p:to>
                                    </p:set>
                                    <p:anim calcmode="lin" valueType="num">
                                      <p:cBhvr>
                                        <p:cTn id="19" dur="500" fill="hold"/>
                                        <p:tgtEl>
                                          <p:spTgt spid="11">
                                            <p:txEl>
                                              <p:pRg st="2" end="2"/>
                                            </p:txEl>
                                          </p:spTgt>
                                        </p:tgtEl>
                                        <p:attrNameLst>
                                          <p:attrName>ppt_w</p:attrName>
                                        </p:attrNameLst>
                                      </p:cBhvr>
                                      <p:tavLst>
                                        <p:tav tm="0">
                                          <p:val>
                                            <p:fltVal val="0"/>
                                          </p:val>
                                        </p:tav>
                                        <p:tav tm="100000">
                                          <p:val>
                                            <p:strVal val="#ppt_w"/>
                                          </p:val>
                                        </p:tav>
                                      </p:tavLst>
                                    </p:anim>
                                    <p:anim calcmode="lin" valueType="num">
                                      <p:cBhvr>
                                        <p:cTn id="20" dur="500" fill="hold"/>
                                        <p:tgtEl>
                                          <p:spTgt spid="11">
                                            <p:txEl>
                                              <p:pRg st="2" end="2"/>
                                            </p:txEl>
                                          </p:spTgt>
                                        </p:tgtEl>
                                        <p:attrNameLst>
                                          <p:attrName>ppt_h</p:attrName>
                                        </p:attrNameLst>
                                      </p:cBhvr>
                                      <p:tavLst>
                                        <p:tav tm="0">
                                          <p:val>
                                            <p:fltVal val="0"/>
                                          </p:val>
                                        </p:tav>
                                        <p:tav tm="100000">
                                          <p:val>
                                            <p:strVal val="#ppt_h"/>
                                          </p:val>
                                        </p:tav>
                                      </p:tavLst>
                                    </p:anim>
                                  </p:childTnLst>
                                </p:cTn>
                              </p:par>
                              <p:par>
                                <p:cTn id="21" presetID="23" presetClass="entr" presetSubtype="16" fill="hold" grpId="0" nodeType="withEffect">
                                  <p:stCondLst>
                                    <p:cond delay="0"/>
                                  </p:stCondLst>
                                  <p:childTnLst>
                                    <p:set>
                                      <p:cBhvr>
                                        <p:cTn id="22" dur="1" fill="hold">
                                          <p:stCondLst>
                                            <p:cond delay="0"/>
                                          </p:stCondLst>
                                        </p:cTn>
                                        <p:tgtEl>
                                          <p:spTgt spid="11">
                                            <p:txEl>
                                              <p:pRg st="3" end="3"/>
                                            </p:txEl>
                                          </p:spTgt>
                                        </p:tgtEl>
                                        <p:attrNameLst>
                                          <p:attrName>style.visibility</p:attrName>
                                        </p:attrNameLst>
                                      </p:cBhvr>
                                      <p:to>
                                        <p:strVal val="visible"/>
                                      </p:to>
                                    </p:set>
                                    <p:anim calcmode="lin" valueType="num">
                                      <p:cBhvr>
                                        <p:cTn id="23" dur="500" fill="hold"/>
                                        <p:tgtEl>
                                          <p:spTgt spid="11">
                                            <p:txEl>
                                              <p:pRg st="3" end="3"/>
                                            </p:txEl>
                                          </p:spTgt>
                                        </p:tgtEl>
                                        <p:attrNameLst>
                                          <p:attrName>ppt_w</p:attrName>
                                        </p:attrNameLst>
                                      </p:cBhvr>
                                      <p:tavLst>
                                        <p:tav tm="0">
                                          <p:val>
                                            <p:fltVal val="0"/>
                                          </p:val>
                                        </p:tav>
                                        <p:tav tm="100000">
                                          <p:val>
                                            <p:strVal val="#ppt_w"/>
                                          </p:val>
                                        </p:tav>
                                      </p:tavLst>
                                    </p:anim>
                                    <p:anim calcmode="lin" valueType="num">
                                      <p:cBhvr>
                                        <p:cTn id="24" dur="500" fill="hold"/>
                                        <p:tgtEl>
                                          <p:spTgt spid="11">
                                            <p:txEl>
                                              <p:pRg st="3" end="3"/>
                                            </p:txEl>
                                          </p:spTgt>
                                        </p:tgtEl>
                                        <p:attrNameLst>
                                          <p:attrName>ppt_h</p:attrName>
                                        </p:attrNameLst>
                                      </p:cBhvr>
                                      <p:tavLst>
                                        <p:tav tm="0">
                                          <p:val>
                                            <p:fltVal val="0"/>
                                          </p:val>
                                        </p:tav>
                                        <p:tav tm="100000">
                                          <p:val>
                                            <p:strVal val="#ppt_h"/>
                                          </p:val>
                                        </p:tav>
                                      </p:tavLst>
                                    </p:anim>
                                  </p:childTnLst>
                                </p:cTn>
                              </p:par>
                              <p:par>
                                <p:cTn id="25" presetID="23" presetClass="entr" presetSubtype="16" fill="hold" nodeType="withEffect">
                                  <p:stCondLst>
                                    <p:cond delay="0"/>
                                  </p:stCondLst>
                                  <p:childTnLst>
                                    <p:set>
                                      <p:cBhvr>
                                        <p:cTn id="26" dur="1" fill="hold">
                                          <p:stCondLst>
                                            <p:cond delay="0"/>
                                          </p:stCondLst>
                                        </p:cTn>
                                        <p:tgtEl>
                                          <p:spTgt spid="25602"/>
                                        </p:tgtEl>
                                        <p:attrNameLst>
                                          <p:attrName>style.visibility</p:attrName>
                                        </p:attrNameLst>
                                      </p:cBhvr>
                                      <p:to>
                                        <p:strVal val="visible"/>
                                      </p:to>
                                    </p:set>
                                    <p:anim calcmode="lin" valueType="num">
                                      <p:cBhvr>
                                        <p:cTn id="27" dur="500" fill="hold"/>
                                        <p:tgtEl>
                                          <p:spTgt spid="25602"/>
                                        </p:tgtEl>
                                        <p:attrNameLst>
                                          <p:attrName>ppt_w</p:attrName>
                                        </p:attrNameLst>
                                      </p:cBhvr>
                                      <p:tavLst>
                                        <p:tav tm="0">
                                          <p:val>
                                            <p:fltVal val="0"/>
                                          </p:val>
                                        </p:tav>
                                        <p:tav tm="100000">
                                          <p:val>
                                            <p:strVal val="#ppt_w"/>
                                          </p:val>
                                        </p:tav>
                                      </p:tavLst>
                                    </p:anim>
                                    <p:anim calcmode="lin" valueType="num">
                                      <p:cBhvr>
                                        <p:cTn id="28" dur="500" fill="hold"/>
                                        <p:tgtEl>
                                          <p:spTgt spid="25602"/>
                                        </p:tgtEl>
                                        <p:attrNameLst>
                                          <p:attrName>ppt_h</p:attrName>
                                        </p:attrNameLst>
                                      </p:cBhvr>
                                      <p:tavLst>
                                        <p:tav tm="0">
                                          <p:val>
                                            <p:fltVal val="0"/>
                                          </p:val>
                                        </p:tav>
                                        <p:tav tm="100000">
                                          <p:val>
                                            <p:strVal val="#ppt_h"/>
                                          </p:val>
                                        </p:tav>
                                      </p:tavLst>
                                    </p:anim>
                                  </p:childTnLst>
                                </p:cTn>
                              </p:par>
                              <p:par>
                                <p:cTn id="29" presetID="23" presetClass="entr" presetSubtype="16" fill="hold" grpId="0" nodeType="withEffect">
                                  <p:stCondLst>
                                    <p:cond delay="0"/>
                                  </p:stCondLst>
                                  <p:childTnLst>
                                    <p:set>
                                      <p:cBhvr>
                                        <p:cTn id="30" dur="1" fill="hold">
                                          <p:stCondLst>
                                            <p:cond delay="0"/>
                                          </p:stCondLst>
                                        </p:cTn>
                                        <p:tgtEl>
                                          <p:spTgt spid="11">
                                            <p:txEl>
                                              <p:pRg st="4" end="4"/>
                                            </p:txEl>
                                          </p:spTgt>
                                        </p:tgtEl>
                                        <p:attrNameLst>
                                          <p:attrName>style.visibility</p:attrName>
                                        </p:attrNameLst>
                                      </p:cBhvr>
                                      <p:to>
                                        <p:strVal val="visible"/>
                                      </p:to>
                                    </p:set>
                                    <p:anim calcmode="lin" valueType="num">
                                      <p:cBhvr>
                                        <p:cTn id="31" dur="500" fill="hold"/>
                                        <p:tgtEl>
                                          <p:spTgt spid="11">
                                            <p:txEl>
                                              <p:pRg st="4" end="4"/>
                                            </p:txEl>
                                          </p:spTgt>
                                        </p:tgtEl>
                                        <p:attrNameLst>
                                          <p:attrName>ppt_w</p:attrName>
                                        </p:attrNameLst>
                                      </p:cBhvr>
                                      <p:tavLst>
                                        <p:tav tm="0">
                                          <p:val>
                                            <p:fltVal val="0"/>
                                          </p:val>
                                        </p:tav>
                                        <p:tav tm="100000">
                                          <p:val>
                                            <p:strVal val="#ppt_w"/>
                                          </p:val>
                                        </p:tav>
                                      </p:tavLst>
                                    </p:anim>
                                    <p:anim calcmode="lin" valueType="num">
                                      <p:cBhvr>
                                        <p:cTn id="32" dur="500" fill="hold"/>
                                        <p:tgtEl>
                                          <p:spTgt spid="11">
                                            <p:txEl>
                                              <p:pRg st="4" end="4"/>
                                            </p:txEl>
                                          </p:spTgt>
                                        </p:tgtEl>
                                        <p:attrNameLst>
                                          <p:attrName>ppt_h</p:attrName>
                                        </p:attrNameLst>
                                      </p:cBhvr>
                                      <p:tavLst>
                                        <p:tav tm="0">
                                          <p:val>
                                            <p:fltVal val="0"/>
                                          </p:val>
                                        </p:tav>
                                        <p:tav tm="100000">
                                          <p:val>
                                            <p:strVal val="#ppt_h"/>
                                          </p:val>
                                        </p:tav>
                                      </p:tavLst>
                                    </p:anim>
                                  </p:childTnLst>
                                </p:cTn>
                              </p:par>
                              <p:par>
                                <p:cTn id="33" presetID="23" presetClass="entr" presetSubtype="16" fill="hold" grpId="0" nodeType="withEffect">
                                  <p:stCondLst>
                                    <p:cond delay="0"/>
                                  </p:stCondLst>
                                  <p:childTnLst>
                                    <p:set>
                                      <p:cBhvr>
                                        <p:cTn id="34" dur="1" fill="hold">
                                          <p:stCondLst>
                                            <p:cond delay="0"/>
                                          </p:stCondLst>
                                        </p:cTn>
                                        <p:tgtEl>
                                          <p:spTgt spid="11">
                                            <p:txEl>
                                              <p:pRg st="5" end="5"/>
                                            </p:txEl>
                                          </p:spTgt>
                                        </p:tgtEl>
                                        <p:attrNameLst>
                                          <p:attrName>style.visibility</p:attrName>
                                        </p:attrNameLst>
                                      </p:cBhvr>
                                      <p:to>
                                        <p:strVal val="visible"/>
                                      </p:to>
                                    </p:set>
                                    <p:anim calcmode="lin" valueType="num">
                                      <p:cBhvr>
                                        <p:cTn id="35" dur="500" fill="hold"/>
                                        <p:tgtEl>
                                          <p:spTgt spid="11">
                                            <p:txEl>
                                              <p:pRg st="5" end="5"/>
                                            </p:txEl>
                                          </p:spTgt>
                                        </p:tgtEl>
                                        <p:attrNameLst>
                                          <p:attrName>ppt_w</p:attrName>
                                        </p:attrNameLst>
                                      </p:cBhvr>
                                      <p:tavLst>
                                        <p:tav tm="0">
                                          <p:val>
                                            <p:fltVal val="0"/>
                                          </p:val>
                                        </p:tav>
                                        <p:tav tm="100000">
                                          <p:val>
                                            <p:strVal val="#ppt_w"/>
                                          </p:val>
                                        </p:tav>
                                      </p:tavLst>
                                    </p:anim>
                                    <p:anim calcmode="lin" valueType="num">
                                      <p:cBhvr>
                                        <p:cTn id="36" dur="500" fill="hold"/>
                                        <p:tgtEl>
                                          <p:spTgt spid="11">
                                            <p:txEl>
                                              <p:pRg st="5" end="5"/>
                                            </p:txEl>
                                          </p:spTgt>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build="p"/>
      <p:bldP spid="4" grpId="0"/>
    </p:bldLst>
  </p:timing>
</p:sld>
</file>

<file path=ppt/slides/slide8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Content Placeholder 10"/>
          <p:cNvSpPr>
            <a:spLocks noGrp="1"/>
          </p:cNvSpPr>
          <p:nvPr>
            <p:ph sz="quarter" idx="13"/>
          </p:nvPr>
        </p:nvSpPr>
        <p:spPr>
          <a:xfrm>
            <a:off x="685800" y="2865120"/>
            <a:ext cx="6766560" cy="800219"/>
          </a:xfrm>
        </p:spPr>
        <p:txBody>
          <a:bodyPr wrap="square">
            <a:spAutoFit/>
          </a:bodyPr>
          <a:lstStyle/>
          <a:p>
            <a:pPr marL="579438" indent="-579438">
              <a:spcBef>
                <a:spcPct val="0"/>
              </a:spcBef>
              <a:buFontTx/>
              <a:buNone/>
              <a:tabLst>
                <a:tab pos="974725" algn="l"/>
                <a:tab pos="3776663" algn="l"/>
              </a:tabLst>
            </a:pPr>
            <a:r>
              <a:rPr lang="en-US" sz="2300" b="1" dirty="0" smtClean="0">
                <a:solidFill>
                  <a:schemeClr val="tx1"/>
                </a:solidFill>
                <a:latin typeface="Times New Roman" pitchFamily="18" charset="0"/>
                <a:cs typeface="Times New Roman" pitchFamily="18" charset="0"/>
              </a:rPr>
              <a:t>10.	</a:t>
            </a:r>
            <a:r>
              <a:rPr lang="en-US" sz="2300" dirty="0" smtClean="0">
                <a:solidFill>
                  <a:schemeClr val="tx1"/>
                </a:solidFill>
                <a:latin typeface="Times New Roman" pitchFamily="18" charset="0"/>
                <a:cs typeface="Times New Roman" pitchFamily="18" charset="0"/>
              </a:rPr>
              <a:t>The next two terms in the sequence 5, 1, </a:t>
            </a:r>
            <a:br>
              <a:rPr lang="en-US" sz="2300" dirty="0" smtClean="0">
                <a:solidFill>
                  <a:schemeClr val="tx1"/>
                </a:solidFill>
                <a:latin typeface="Times New Roman" pitchFamily="18" charset="0"/>
                <a:cs typeface="Times New Roman" pitchFamily="18" charset="0"/>
              </a:rPr>
            </a:br>
            <a:r>
              <a:rPr lang="en-US" sz="2300" dirty="0" smtClean="0">
                <a:solidFill>
                  <a:schemeClr val="tx1"/>
                </a:solidFill>
                <a:latin typeface="Times New Roman" pitchFamily="18" charset="0"/>
                <a:cs typeface="Times New Roman" pitchFamily="18" charset="0"/>
              </a:rPr>
              <a:t>–3, . . ., is</a:t>
            </a:r>
          </a:p>
        </p:txBody>
      </p:sp>
      <p:sp>
        <p:nvSpPr>
          <p:cNvPr id="8" name="Notched Right Arrow 7"/>
          <p:cNvSpPr/>
          <p:nvPr/>
        </p:nvSpPr>
        <p:spPr>
          <a:xfrm>
            <a:off x="7162800" y="6019800"/>
            <a:ext cx="1782315" cy="685800"/>
          </a:xfrm>
          <a:prstGeom prst="notchedRightArrow">
            <a:avLst/>
          </a:prstGeom>
          <a:blipFill>
            <a:blip r:embed="rId2" cstate="print">
              <a:extLst>
                <a:ext uri="{BEBA8EAE-BF5A-486C-A8C5-ECC9F3942E4B}">
                  <a14:imgProps xmlns:a14="http://schemas.microsoft.com/office/drawing/2010/main" xmlns="">
                    <a14:imgLayer r:embed="rId3">
                      <a14:imgEffect>
                        <a14:brightnessContrast bright="-20000" contrast="-20000"/>
                      </a14:imgEffect>
                    </a14:imgLayer>
                  </a14:imgProps>
                </a:ex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ANSWER</a:t>
            </a:r>
            <a:endParaRPr lang="en-US" sz="2000" b="1" dirty="0">
              <a:latin typeface="Times New Roman" pitchFamily="18" charset="0"/>
              <a:cs typeface="Times New Roman" pitchFamily="18" charset="0"/>
            </a:endParaRPr>
          </a:p>
        </p:txBody>
      </p:sp>
      <p:sp>
        <p:nvSpPr>
          <p:cNvPr id="6" name="Content Placeholder 10"/>
          <p:cNvSpPr>
            <a:spLocks noGrp="1"/>
          </p:cNvSpPr>
          <p:nvPr>
            <p:ph sz="quarter" idx="13"/>
          </p:nvPr>
        </p:nvSpPr>
        <p:spPr>
          <a:xfrm>
            <a:off x="1264920" y="4352861"/>
            <a:ext cx="3444240" cy="676339"/>
          </a:xfrm>
        </p:spPr>
        <p:txBody>
          <a:bodyPr wrap="square">
            <a:spAutoFit/>
          </a:bodyPr>
          <a:lstStyle/>
          <a:p>
            <a:pPr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(C) 7, 11 </a:t>
            </a:r>
          </a:p>
        </p:txBody>
      </p:sp>
      <p:sp>
        <p:nvSpPr>
          <p:cNvPr id="7" name="Content Placeholder 10"/>
          <p:cNvSpPr>
            <a:spLocks noGrp="1"/>
          </p:cNvSpPr>
          <p:nvPr>
            <p:ph sz="quarter" idx="13"/>
          </p:nvPr>
        </p:nvSpPr>
        <p:spPr>
          <a:xfrm>
            <a:off x="1264920" y="3743261"/>
            <a:ext cx="3444240" cy="676339"/>
          </a:xfrm>
        </p:spPr>
        <p:txBody>
          <a:bodyPr wrap="square">
            <a:spAutoFit/>
          </a:bodyPr>
          <a:lstStyle/>
          <a:p>
            <a:pPr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(A) 1, 5</a:t>
            </a:r>
            <a:endParaRPr lang="en-US" sz="2300" baseline="30000" dirty="0" smtClean="0">
              <a:solidFill>
                <a:schemeClr val="tx1"/>
              </a:solidFill>
              <a:latin typeface="Times New Roman" pitchFamily="18" charset="0"/>
              <a:cs typeface="Times New Roman" pitchFamily="18" charset="0"/>
            </a:endParaRPr>
          </a:p>
        </p:txBody>
      </p:sp>
      <p:sp>
        <p:nvSpPr>
          <p:cNvPr id="9" name="Content Placeholder 10"/>
          <p:cNvSpPr>
            <a:spLocks noGrp="1"/>
          </p:cNvSpPr>
          <p:nvPr>
            <p:ph sz="quarter" idx="13"/>
          </p:nvPr>
        </p:nvSpPr>
        <p:spPr>
          <a:xfrm>
            <a:off x="4861560" y="4352861"/>
            <a:ext cx="3124200" cy="676339"/>
          </a:xfrm>
        </p:spPr>
        <p:txBody>
          <a:bodyPr wrap="square">
            <a:spAutoFit/>
          </a:bodyPr>
          <a:lstStyle/>
          <a:p>
            <a:pPr algn="just">
              <a:lnSpc>
                <a:spcPct val="165000"/>
              </a:lnSpc>
              <a:spcBef>
                <a:spcPct val="0"/>
              </a:spcBef>
              <a:buNone/>
              <a:tabLst>
                <a:tab pos="800100" algn="l"/>
                <a:tab pos="3776663" algn="l"/>
              </a:tabLst>
            </a:pPr>
            <a:r>
              <a:rPr lang="en-US" sz="2300" dirty="0" smtClean="0">
                <a:solidFill>
                  <a:schemeClr val="tx1"/>
                </a:solidFill>
                <a:latin typeface="Times New Roman" pitchFamily="18" charset="0"/>
                <a:cs typeface="Times New Roman" pitchFamily="18" charset="0"/>
              </a:rPr>
              <a:t>(D) −7, −11</a:t>
            </a:r>
          </a:p>
        </p:txBody>
      </p:sp>
      <p:sp>
        <p:nvSpPr>
          <p:cNvPr id="10" name="Content Placeholder 10"/>
          <p:cNvSpPr>
            <a:spLocks noGrp="1"/>
          </p:cNvSpPr>
          <p:nvPr>
            <p:ph sz="quarter" idx="13"/>
          </p:nvPr>
        </p:nvSpPr>
        <p:spPr>
          <a:xfrm>
            <a:off x="4861560" y="3743261"/>
            <a:ext cx="3124200" cy="599459"/>
          </a:xfrm>
        </p:spPr>
        <p:txBody>
          <a:bodyPr wrap="square">
            <a:spAutoFit/>
          </a:bodyPr>
          <a:lstStyle/>
          <a:p>
            <a:pPr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(B) −1, −5</a:t>
            </a:r>
          </a:p>
        </p:txBody>
      </p:sp>
      <p:sp>
        <p:nvSpPr>
          <p:cNvPr id="12" name="TextBox 11"/>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5 Paper 1</a:t>
            </a:r>
          </a:p>
        </p:txBody>
      </p:sp>
    </p:spTree>
    <p:extLst>
      <p:ext uri="{BB962C8B-B14F-4D97-AF65-F5344CB8AC3E}">
        <p14:creationId xmlns:p14="http://schemas.microsoft.com/office/powerpoint/2010/main" xmlns="" val="714513420"/>
      </p:ext>
    </p:extLst>
  </p:cSld>
  <p:clrMapOvr>
    <a:masterClrMapping/>
  </p:clrMapOvr>
  <p:transition spd="slow">
    <p:strips dir="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11">
                                            <p:txEl>
                                              <p:pRg st="0" end="0"/>
                                            </p:txEl>
                                          </p:spTgt>
                                        </p:tgtEl>
                                        <p:attrNameLst>
                                          <p:attrName>style.visibility</p:attrName>
                                        </p:attrNameLst>
                                      </p:cBhvr>
                                      <p:to>
                                        <p:strVal val="visible"/>
                                      </p:to>
                                    </p:set>
                                    <p:anim calcmode="lin" valueType="num">
                                      <p:cBhvr>
                                        <p:cTn id="7" dur="500" fill="hold"/>
                                        <p:tgtEl>
                                          <p:spTgt spid="11">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11">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11">
                                            <p:txEl>
                                              <p:pRg st="0" end="0"/>
                                            </p:txEl>
                                          </p:spTgt>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7">
                                            <p:txEl>
                                              <p:pRg st="0" end="0"/>
                                            </p:txEl>
                                          </p:spTgt>
                                        </p:tgtEl>
                                        <p:attrNameLst>
                                          <p:attrName>style.visibility</p:attrName>
                                        </p:attrNameLst>
                                      </p:cBhvr>
                                      <p:to>
                                        <p:strVal val="visible"/>
                                      </p:to>
                                    </p:set>
                                    <p:anim calcmode="lin" valueType="num">
                                      <p:cBhvr>
                                        <p:cTn id="14" dur="500" fill="hold"/>
                                        <p:tgtEl>
                                          <p:spTgt spid="7">
                                            <p:txEl>
                                              <p:pRg st="0" end="0"/>
                                            </p:txEl>
                                          </p:spTgt>
                                        </p:tgtEl>
                                        <p:attrNameLst>
                                          <p:attrName>ppt_w</p:attrName>
                                        </p:attrNameLst>
                                      </p:cBhvr>
                                      <p:tavLst>
                                        <p:tav tm="0">
                                          <p:val>
                                            <p:fltVal val="0"/>
                                          </p:val>
                                        </p:tav>
                                        <p:tav tm="100000">
                                          <p:val>
                                            <p:strVal val="#ppt_w"/>
                                          </p:val>
                                        </p:tav>
                                      </p:tavLst>
                                    </p:anim>
                                    <p:anim calcmode="lin" valueType="num">
                                      <p:cBhvr>
                                        <p:cTn id="15" dur="500" fill="hold"/>
                                        <p:tgtEl>
                                          <p:spTgt spid="7">
                                            <p:txEl>
                                              <p:pRg st="0" end="0"/>
                                            </p:txEl>
                                          </p:spTgt>
                                        </p:tgtEl>
                                        <p:attrNameLst>
                                          <p:attrName>ppt_h</p:attrName>
                                        </p:attrNameLst>
                                      </p:cBhvr>
                                      <p:tavLst>
                                        <p:tav tm="0">
                                          <p:val>
                                            <p:fltVal val="0"/>
                                          </p:val>
                                        </p:tav>
                                        <p:tav tm="100000">
                                          <p:val>
                                            <p:strVal val="#ppt_h"/>
                                          </p:val>
                                        </p:tav>
                                      </p:tavLst>
                                    </p:anim>
                                    <p:animEffect transition="in" filter="fade">
                                      <p:cBhvr>
                                        <p:cTn id="16" dur="500"/>
                                        <p:tgtEl>
                                          <p:spTgt spid="7">
                                            <p:txEl>
                                              <p:pRg st="0" end="0"/>
                                            </p:txEl>
                                          </p:spTgt>
                                        </p:tgtEl>
                                      </p:cBhvr>
                                    </p:animEffect>
                                  </p:childTnLst>
                                </p:cTn>
                              </p:par>
                              <p:par>
                                <p:cTn id="17" presetID="53" presetClass="entr" presetSubtype="16" fill="hold" grpId="0" nodeType="withEffect">
                                  <p:stCondLst>
                                    <p:cond delay="0"/>
                                  </p:stCondLst>
                                  <p:childTnLst>
                                    <p:set>
                                      <p:cBhvr>
                                        <p:cTn id="18" dur="1" fill="hold">
                                          <p:stCondLst>
                                            <p:cond delay="0"/>
                                          </p:stCondLst>
                                        </p:cTn>
                                        <p:tgtEl>
                                          <p:spTgt spid="10">
                                            <p:txEl>
                                              <p:pRg st="0" end="0"/>
                                            </p:txEl>
                                          </p:spTgt>
                                        </p:tgtEl>
                                        <p:attrNameLst>
                                          <p:attrName>style.visibility</p:attrName>
                                        </p:attrNameLst>
                                      </p:cBhvr>
                                      <p:to>
                                        <p:strVal val="visible"/>
                                      </p:to>
                                    </p:set>
                                    <p:anim calcmode="lin" valueType="num">
                                      <p:cBhvr>
                                        <p:cTn id="19" dur="500" fill="hold"/>
                                        <p:tgtEl>
                                          <p:spTgt spid="10">
                                            <p:txEl>
                                              <p:pRg st="0" end="0"/>
                                            </p:txEl>
                                          </p:spTgt>
                                        </p:tgtEl>
                                        <p:attrNameLst>
                                          <p:attrName>ppt_w</p:attrName>
                                        </p:attrNameLst>
                                      </p:cBhvr>
                                      <p:tavLst>
                                        <p:tav tm="0">
                                          <p:val>
                                            <p:fltVal val="0"/>
                                          </p:val>
                                        </p:tav>
                                        <p:tav tm="100000">
                                          <p:val>
                                            <p:strVal val="#ppt_w"/>
                                          </p:val>
                                        </p:tav>
                                      </p:tavLst>
                                    </p:anim>
                                    <p:anim calcmode="lin" valueType="num">
                                      <p:cBhvr>
                                        <p:cTn id="20" dur="500" fill="hold"/>
                                        <p:tgtEl>
                                          <p:spTgt spid="10">
                                            <p:txEl>
                                              <p:pRg st="0" end="0"/>
                                            </p:txEl>
                                          </p:spTgt>
                                        </p:tgtEl>
                                        <p:attrNameLst>
                                          <p:attrName>ppt_h</p:attrName>
                                        </p:attrNameLst>
                                      </p:cBhvr>
                                      <p:tavLst>
                                        <p:tav tm="0">
                                          <p:val>
                                            <p:fltVal val="0"/>
                                          </p:val>
                                        </p:tav>
                                        <p:tav tm="100000">
                                          <p:val>
                                            <p:strVal val="#ppt_h"/>
                                          </p:val>
                                        </p:tav>
                                      </p:tavLst>
                                    </p:anim>
                                    <p:animEffect transition="in" filter="fade">
                                      <p:cBhvr>
                                        <p:cTn id="21" dur="500"/>
                                        <p:tgtEl>
                                          <p:spTgt spid="10">
                                            <p:txEl>
                                              <p:pRg st="0" end="0"/>
                                            </p:txEl>
                                          </p:spTgt>
                                        </p:tgtEl>
                                      </p:cBhvr>
                                    </p:animEffect>
                                  </p:childTnLst>
                                </p:cTn>
                              </p:par>
                              <p:par>
                                <p:cTn id="22" presetID="53" presetClass="entr" presetSubtype="16" fill="hold" grpId="0" nodeType="withEffect">
                                  <p:stCondLst>
                                    <p:cond delay="0"/>
                                  </p:stCondLst>
                                  <p:childTnLst>
                                    <p:set>
                                      <p:cBhvr>
                                        <p:cTn id="23" dur="1" fill="hold">
                                          <p:stCondLst>
                                            <p:cond delay="0"/>
                                          </p:stCondLst>
                                        </p:cTn>
                                        <p:tgtEl>
                                          <p:spTgt spid="6">
                                            <p:txEl>
                                              <p:pRg st="0" end="0"/>
                                            </p:txEl>
                                          </p:spTgt>
                                        </p:tgtEl>
                                        <p:attrNameLst>
                                          <p:attrName>style.visibility</p:attrName>
                                        </p:attrNameLst>
                                      </p:cBhvr>
                                      <p:to>
                                        <p:strVal val="visible"/>
                                      </p:to>
                                    </p:set>
                                    <p:anim calcmode="lin" valueType="num">
                                      <p:cBhvr>
                                        <p:cTn id="24" dur="500" fill="hold"/>
                                        <p:tgtEl>
                                          <p:spTgt spid="6">
                                            <p:txEl>
                                              <p:pRg st="0" end="0"/>
                                            </p:txEl>
                                          </p:spTgt>
                                        </p:tgtEl>
                                        <p:attrNameLst>
                                          <p:attrName>ppt_w</p:attrName>
                                        </p:attrNameLst>
                                      </p:cBhvr>
                                      <p:tavLst>
                                        <p:tav tm="0">
                                          <p:val>
                                            <p:fltVal val="0"/>
                                          </p:val>
                                        </p:tav>
                                        <p:tav tm="100000">
                                          <p:val>
                                            <p:strVal val="#ppt_w"/>
                                          </p:val>
                                        </p:tav>
                                      </p:tavLst>
                                    </p:anim>
                                    <p:anim calcmode="lin" valueType="num">
                                      <p:cBhvr>
                                        <p:cTn id="25" dur="500" fill="hold"/>
                                        <p:tgtEl>
                                          <p:spTgt spid="6">
                                            <p:txEl>
                                              <p:pRg st="0" end="0"/>
                                            </p:txEl>
                                          </p:spTgt>
                                        </p:tgtEl>
                                        <p:attrNameLst>
                                          <p:attrName>ppt_h</p:attrName>
                                        </p:attrNameLst>
                                      </p:cBhvr>
                                      <p:tavLst>
                                        <p:tav tm="0">
                                          <p:val>
                                            <p:fltVal val="0"/>
                                          </p:val>
                                        </p:tav>
                                        <p:tav tm="100000">
                                          <p:val>
                                            <p:strVal val="#ppt_h"/>
                                          </p:val>
                                        </p:tav>
                                      </p:tavLst>
                                    </p:anim>
                                    <p:animEffect transition="in" filter="fade">
                                      <p:cBhvr>
                                        <p:cTn id="26" dur="500"/>
                                        <p:tgtEl>
                                          <p:spTgt spid="6">
                                            <p:txEl>
                                              <p:pRg st="0" end="0"/>
                                            </p:txEl>
                                          </p:spTgt>
                                        </p:tgtEl>
                                      </p:cBhvr>
                                    </p:animEffect>
                                  </p:childTnLst>
                                </p:cTn>
                              </p:par>
                              <p:par>
                                <p:cTn id="27" presetID="53" presetClass="entr" presetSubtype="16" fill="hold" grpId="0" nodeType="withEffect">
                                  <p:stCondLst>
                                    <p:cond delay="0"/>
                                  </p:stCondLst>
                                  <p:childTnLst>
                                    <p:set>
                                      <p:cBhvr>
                                        <p:cTn id="28" dur="1" fill="hold">
                                          <p:stCondLst>
                                            <p:cond delay="0"/>
                                          </p:stCondLst>
                                        </p:cTn>
                                        <p:tgtEl>
                                          <p:spTgt spid="9">
                                            <p:txEl>
                                              <p:pRg st="0" end="0"/>
                                            </p:txEl>
                                          </p:spTgt>
                                        </p:tgtEl>
                                        <p:attrNameLst>
                                          <p:attrName>style.visibility</p:attrName>
                                        </p:attrNameLst>
                                      </p:cBhvr>
                                      <p:to>
                                        <p:strVal val="visible"/>
                                      </p:to>
                                    </p:set>
                                    <p:anim calcmode="lin" valueType="num">
                                      <p:cBhvr>
                                        <p:cTn id="29" dur="500" fill="hold"/>
                                        <p:tgtEl>
                                          <p:spTgt spid="9">
                                            <p:txEl>
                                              <p:pRg st="0" end="0"/>
                                            </p:txEl>
                                          </p:spTgt>
                                        </p:tgtEl>
                                        <p:attrNameLst>
                                          <p:attrName>ppt_w</p:attrName>
                                        </p:attrNameLst>
                                      </p:cBhvr>
                                      <p:tavLst>
                                        <p:tav tm="0">
                                          <p:val>
                                            <p:fltVal val="0"/>
                                          </p:val>
                                        </p:tav>
                                        <p:tav tm="100000">
                                          <p:val>
                                            <p:strVal val="#ppt_w"/>
                                          </p:val>
                                        </p:tav>
                                      </p:tavLst>
                                    </p:anim>
                                    <p:anim calcmode="lin" valueType="num">
                                      <p:cBhvr>
                                        <p:cTn id="30" dur="500" fill="hold"/>
                                        <p:tgtEl>
                                          <p:spTgt spid="9">
                                            <p:txEl>
                                              <p:pRg st="0" end="0"/>
                                            </p:txEl>
                                          </p:spTgt>
                                        </p:tgtEl>
                                        <p:attrNameLst>
                                          <p:attrName>ppt_h</p:attrName>
                                        </p:attrNameLst>
                                      </p:cBhvr>
                                      <p:tavLst>
                                        <p:tav tm="0">
                                          <p:val>
                                            <p:fltVal val="0"/>
                                          </p:val>
                                        </p:tav>
                                        <p:tav tm="100000">
                                          <p:val>
                                            <p:strVal val="#ppt_h"/>
                                          </p:val>
                                        </p:tav>
                                      </p:tavLst>
                                    </p:anim>
                                    <p:animEffect transition="in" filter="fade">
                                      <p:cBhvr>
                                        <p:cTn id="31" dur="500"/>
                                        <p:tgtEl>
                                          <p:spTgt spid="9">
                                            <p:txEl>
                                              <p:pRg st="0" end="0"/>
                                            </p:txEl>
                                          </p:spTgt>
                                        </p:tgtEl>
                                      </p:cBhvr>
                                    </p:animEffect>
                                  </p:childTnLst>
                                </p:cTn>
                              </p:par>
                            </p:childTnLst>
                          </p:cTn>
                        </p:par>
                      </p:childTnLst>
                    </p:cTn>
                  </p:par>
                  <p:par>
                    <p:cTn id="32" fill="hold">
                      <p:stCondLst>
                        <p:cond delay="indefinite"/>
                      </p:stCondLst>
                      <p:childTnLst>
                        <p:par>
                          <p:cTn id="33" fill="hold">
                            <p:stCondLst>
                              <p:cond delay="0"/>
                            </p:stCondLst>
                            <p:childTnLst>
                              <p:par>
                                <p:cTn id="34" presetID="3" presetClass="entr" presetSubtype="10" fill="hold" grpId="0" nodeType="clickEffect">
                                  <p:stCondLst>
                                    <p:cond delay="0"/>
                                  </p:stCondLst>
                                  <p:childTnLst>
                                    <p:set>
                                      <p:cBhvr>
                                        <p:cTn id="35" dur="1" fill="hold">
                                          <p:stCondLst>
                                            <p:cond delay="0"/>
                                          </p:stCondLst>
                                        </p:cTn>
                                        <p:tgtEl>
                                          <p:spTgt spid="8"/>
                                        </p:tgtEl>
                                        <p:attrNameLst>
                                          <p:attrName>style.visibility</p:attrName>
                                        </p:attrNameLst>
                                      </p:cBhvr>
                                      <p:to>
                                        <p:strVal val="visible"/>
                                      </p:to>
                                    </p:set>
                                    <p:animEffect transition="in" filter="blinds(horizontal)">
                                      <p:cBhvr>
                                        <p:cTn id="36"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build="p"/>
      <p:bldP spid="8" grpId="0" animBg="1"/>
      <p:bldP spid="6" grpId="0" build="p"/>
      <p:bldP spid="7" grpId="0" build="p"/>
      <p:bldP spid="9" grpId="0" build="p"/>
      <p:bldP spid="10" grpId="0" build="p"/>
    </p:bldLst>
  </p:timing>
</p:sld>
</file>

<file path=ppt/slides/slide8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Content Placeholder 10"/>
          <p:cNvSpPr>
            <a:spLocks noGrp="1"/>
          </p:cNvSpPr>
          <p:nvPr>
            <p:ph sz="quarter" idx="13"/>
          </p:nvPr>
        </p:nvSpPr>
        <p:spPr>
          <a:xfrm>
            <a:off x="685800" y="2849880"/>
            <a:ext cx="6766560" cy="2908489"/>
          </a:xfrm>
        </p:spPr>
        <p:txBody>
          <a:bodyPr wrap="square">
            <a:spAutoFit/>
          </a:bodyPr>
          <a:lstStyle/>
          <a:p>
            <a:pPr marL="579438" indent="-579438">
              <a:lnSpc>
                <a:spcPts val="3200"/>
              </a:lnSpc>
              <a:spcBef>
                <a:spcPct val="0"/>
              </a:spcBef>
              <a:buFontTx/>
              <a:buNone/>
              <a:tabLst>
                <a:tab pos="974725" algn="l"/>
                <a:tab pos="2179638" algn="l"/>
                <a:tab pos="2971800" algn="l"/>
              </a:tabLst>
            </a:pPr>
            <a:r>
              <a:rPr lang="en-US" sz="2300" b="1" dirty="0" smtClean="0">
                <a:solidFill>
                  <a:schemeClr val="tx1"/>
                </a:solidFill>
                <a:latin typeface="Times New Roman" pitchFamily="18" charset="0"/>
                <a:cs typeface="Times New Roman" pitchFamily="18" charset="0"/>
              </a:rPr>
              <a:t>10.	</a:t>
            </a:r>
            <a:r>
              <a:rPr lang="en-US" sz="2300" dirty="0" smtClean="0">
                <a:solidFill>
                  <a:schemeClr val="tx1"/>
                </a:solidFill>
                <a:latin typeface="Times New Roman" pitchFamily="18" charset="0"/>
                <a:cs typeface="Times New Roman" pitchFamily="18" charset="0"/>
              </a:rPr>
              <a:t>5, 1, –3, . . .</a:t>
            </a:r>
          </a:p>
          <a:p>
            <a:pPr marL="579438" indent="-579438">
              <a:lnSpc>
                <a:spcPts val="3200"/>
              </a:lnSpc>
              <a:spcBef>
                <a:spcPct val="0"/>
              </a:spcBef>
              <a:buFontTx/>
              <a:buNone/>
              <a:tabLst>
                <a:tab pos="974725" algn="l"/>
                <a:tab pos="2179638" algn="l"/>
                <a:tab pos="2971800" algn="l"/>
              </a:tabLst>
            </a:pPr>
            <a:r>
              <a:rPr lang="en-US" sz="2300" dirty="0" smtClean="0">
                <a:solidFill>
                  <a:schemeClr val="tx1"/>
                </a:solidFill>
                <a:latin typeface="Times New Roman" pitchFamily="18" charset="0"/>
                <a:cs typeface="Times New Roman" pitchFamily="18" charset="0"/>
              </a:rPr>
              <a:t>	1 – 5 = –4	and 	–3 – 1 = –4</a:t>
            </a:r>
          </a:p>
          <a:p>
            <a:pPr marL="579438" indent="-579438">
              <a:lnSpc>
                <a:spcPts val="3200"/>
              </a:lnSpc>
              <a:spcBef>
                <a:spcPct val="0"/>
              </a:spcBef>
              <a:buFontTx/>
              <a:buNone/>
              <a:tabLst>
                <a:tab pos="974725" algn="l"/>
                <a:tab pos="2179638" algn="l"/>
                <a:tab pos="2971800" algn="l"/>
              </a:tabLst>
            </a:pPr>
            <a:r>
              <a:rPr lang="en-US" sz="2300" dirty="0" smtClean="0">
                <a:solidFill>
                  <a:schemeClr val="tx1"/>
                </a:solidFill>
                <a:latin typeface="Times New Roman" pitchFamily="18" charset="0"/>
                <a:cs typeface="Times New Roman" pitchFamily="18" charset="0"/>
              </a:rPr>
              <a:t>	–3 + (–4) = –3 – 4 = </a:t>
            </a:r>
            <a:r>
              <a:rPr lang="en-US" sz="2300" dirty="0" smtClean="0">
                <a:solidFill>
                  <a:srgbClr val="00A99D"/>
                </a:solidFill>
                <a:latin typeface="Times New Roman" pitchFamily="18" charset="0"/>
                <a:cs typeface="Times New Roman" pitchFamily="18" charset="0"/>
              </a:rPr>
              <a:t>–7</a:t>
            </a:r>
          </a:p>
          <a:p>
            <a:pPr marL="579438" indent="-579438">
              <a:lnSpc>
                <a:spcPts val="3200"/>
              </a:lnSpc>
              <a:spcBef>
                <a:spcPct val="0"/>
              </a:spcBef>
              <a:buFontTx/>
              <a:buNone/>
              <a:tabLst>
                <a:tab pos="974725" algn="l"/>
                <a:tab pos="2179638" algn="l"/>
                <a:tab pos="2971800" algn="l"/>
              </a:tabLst>
            </a:pPr>
            <a:r>
              <a:rPr lang="en-US" sz="2300" dirty="0" smtClean="0">
                <a:solidFill>
                  <a:schemeClr val="tx1"/>
                </a:solidFill>
                <a:latin typeface="Times New Roman" pitchFamily="18" charset="0"/>
                <a:cs typeface="Times New Roman" pitchFamily="18" charset="0"/>
              </a:rPr>
              <a:t>	–7 + (–4) = –7 – 4 = </a:t>
            </a:r>
            <a:r>
              <a:rPr lang="en-US" sz="2300" dirty="0" smtClean="0">
                <a:solidFill>
                  <a:srgbClr val="00A99D"/>
                </a:solidFill>
                <a:latin typeface="Times New Roman" pitchFamily="18" charset="0"/>
                <a:cs typeface="Times New Roman" pitchFamily="18" charset="0"/>
              </a:rPr>
              <a:t>–11</a:t>
            </a:r>
          </a:p>
          <a:p>
            <a:pPr marL="579438" indent="-579438">
              <a:lnSpc>
                <a:spcPts val="3200"/>
              </a:lnSpc>
              <a:spcBef>
                <a:spcPct val="0"/>
              </a:spcBef>
              <a:buFontTx/>
              <a:buNone/>
              <a:tabLst>
                <a:tab pos="974725" algn="l"/>
                <a:tab pos="2179638" algn="l"/>
                <a:tab pos="2971800" algn="l"/>
              </a:tabLst>
            </a:pPr>
            <a:r>
              <a:rPr lang="en-US" sz="2300" dirty="0" smtClean="0">
                <a:solidFill>
                  <a:schemeClr val="tx1"/>
                </a:solidFill>
                <a:latin typeface="Times New Roman" pitchFamily="18" charset="0"/>
                <a:cs typeface="Times New Roman" pitchFamily="18" charset="0"/>
              </a:rPr>
              <a:t>	The next two terms in the sequence are:</a:t>
            </a:r>
          </a:p>
          <a:p>
            <a:pPr marL="579438" indent="-579438">
              <a:lnSpc>
                <a:spcPts val="3200"/>
              </a:lnSpc>
              <a:spcBef>
                <a:spcPct val="0"/>
              </a:spcBef>
              <a:buFontTx/>
              <a:buNone/>
              <a:tabLst>
                <a:tab pos="974725" algn="l"/>
                <a:tab pos="2179638" algn="l"/>
                <a:tab pos="2971800" algn="l"/>
              </a:tabLst>
            </a:pPr>
            <a:r>
              <a:rPr lang="en-US" sz="2300" dirty="0" smtClean="0">
                <a:solidFill>
                  <a:schemeClr val="tx1"/>
                </a:solidFill>
                <a:latin typeface="Times New Roman" pitchFamily="18" charset="0"/>
                <a:cs typeface="Times New Roman" pitchFamily="18" charset="0"/>
              </a:rPr>
              <a:t>	</a:t>
            </a:r>
            <a:r>
              <a:rPr lang="en-US" sz="2300" dirty="0" smtClean="0">
                <a:solidFill>
                  <a:srgbClr val="00A99D"/>
                </a:solidFill>
                <a:latin typeface="Times New Roman" pitchFamily="18" charset="0"/>
                <a:cs typeface="Times New Roman" pitchFamily="18" charset="0"/>
              </a:rPr>
              <a:t>–7 and –11</a:t>
            </a:r>
            <a:r>
              <a:rPr lang="en-US" sz="2300" dirty="0" smtClean="0">
                <a:solidFill>
                  <a:schemeClr val="tx1"/>
                </a:solidFill>
                <a:latin typeface="Times New Roman" pitchFamily="18" charset="0"/>
                <a:cs typeface="Times New Roman" pitchFamily="18" charset="0"/>
              </a:rPr>
              <a:t>.</a:t>
            </a:r>
          </a:p>
          <a:p>
            <a:pPr marL="579438" indent="-579438">
              <a:spcBef>
                <a:spcPct val="0"/>
              </a:spcBef>
              <a:buFontTx/>
              <a:buNone/>
              <a:tabLst>
                <a:tab pos="974725" algn="l"/>
                <a:tab pos="3776663" algn="l"/>
              </a:tabLst>
            </a:pPr>
            <a:endParaRPr lang="en-US" sz="2300" dirty="0" smtClean="0">
              <a:solidFill>
                <a:schemeClr val="tx1"/>
              </a:solidFill>
              <a:latin typeface="Times New Roman" pitchFamily="18" charset="0"/>
              <a:cs typeface="Times New Roman" pitchFamily="18" charset="0"/>
            </a:endParaRPr>
          </a:p>
        </p:txBody>
      </p:sp>
      <p:sp>
        <p:nvSpPr>
          <p:cNvPr id="3" name="TextBox 2"/>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5 Paper 1</a:t>
            </a:r>
          </a:p>
        </p:txBody>
      </p:sp>
    </p:spTree>
    <p:extLst>
      <p:ext uri="{BB962C8B-B14F-4D97-AF65-F5344CB8AC3E}">
        <p14:creationId xmlns:p14="http://schemas.microsoft.com/office/powerpoint/2010/main" xmlns="" val="1862447457"/>
      </p:ext>
    </p:extLst>
  </p:cSld>
  <p:clrMapOvr>
    <a:masterClrMapping/>
  </p:clrMapOvr>
  <p:transition spd="slow">
    <p:strips dir="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22">
                                            <p:txEl>
                                              <p:pRg st="0" end="0"/>
                                            </p:txEl>
                                          </p:spTgt>
                                        </p:tgtEl>
                                        <p:attrNameLst>
                                          <p:attrName>style.visibility</p:attrName>
                                        </p:attrNameLst>
                                      </p:cBhvr>
                                      <p:to>
                                        <p:strVal val="visible"/>
                                      </p:to>
                                    </p:set>
                                    <p:anim calcmode="lin" valueType="num">
                                      <p:cBhvr>
                                        <p:cTn id="7" dur="500" fill="hold"/>
                                        <p:tgtEl>
                                          <p:spTgt spid="22">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22">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22">
                                            <p:txEl>
                                              <p:pRg st="0" end="0"/>
                                            </p:txEl>
                                          </p:spTgt>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22">
                                            <p:txEl>
                                              <p:pRg st="1" end="1"/>
                                            </p:txEl>
                                          </p:spTgt>
                                        </p:tgtEl>
                                        <p:attrNameLst>
                                          <p:attrName>style.visibility</p:attrName>
                                        </p:attrNameLst>
                                      </p:cBhvr>
                                      <p:to>
                                        <p:strVal val="visible"/>
                                      </p:to>
                                    </p:set>
                                    <p:anim calcmode="lin" valueType="num">
                                      <p:cBhvr>
                                        <p:cTn id="12" dur="500" fill="hold"/>
                                        <p:tgtEl>
                                          <p:spTgt spid="22">
                                            <p:txEl>
                                              <p:pRg st="1" end="1"/>
                                            </p:txEl>
                                          </p:spTgt>
                                        </p:tgtEl>
                                        <p:attrNameLst>
                                          <p:attrName>ppt_w</p:attrName>
                                        </p:attrNameLst>
                                      </p:cBhvr>
                                      <p:tavLst>
                                        <p:tav tm="0">
                                          <p:val>
                                            <p:fltVal val="0"/>
                                          </p:val>
                                        </p:tav>
                                        <p:tav tm="100000">
                                          <p:val>
                                            <p:strVal val="#ppt_w"/>
                                          </p:val>
                                        </p:tav>
                                      </p:tavLst>
                                    </p:anim>
                                    <p:anim calcmode="lin" valueType="num">
                                      <p:cBhvr>
                                        <p:cTn id="13" dur="500" fill="hold"/>
                                        <p:tgtEl>
                                          <p:spTgt spid="22">
                                            <p:txEl>
                                              <p:pRg st="1" end="1"/>
                                            </p:txEl>
                                          </p:spTgt>
                                        </p:tgtEl>
                                        <p:attrNameLst>
                                          <p:attrName>ppt_h</p:attrName>
                                        </p:attrNameLst>
                                      </p:cBhvr>
                                      <p:tavLst>
                                        <p:tav tm="0">
                                          <p:val>
                                            <p:fltVal val="0"/>
                                          </p:val>
                                        </p:tav>
                                        <p:tav tm="100000">
                                          <p:val>
                                            <p:strVal val="#ppt_h"/>
                                          </p:val>
                                        </p:tav>
                                      </p:tavLst>
                                    </p:anim>
                                    <p:animEffect transition="in" filter="fade">
                                      <p:cBhvr>
                                        <p:cTn id="14" dur="500"/>
                                        <p:tgtEl>
                                          <p:spTgt spid="22">
                                            <p:txEl>
                                              <p:pRg st="1" end="1"/>
                                            </p:txEl>
                                          </p:spTgt>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22">
                                            <p:txEl>
                                              <p:pRg st="2" end="2"/>
                                            </p:txEl>
                                          </p:spTgt>
                                        </p:tgtEl>
                                        <p:attrNameLst>
                                          <p:attrName>style.visibility</p:attrName>
                                        </p:attrNameLst>
                                      </p:cBhvr>
                                      <p:to>
                                        <p:strVal val="visible"/>
                                      </p:to>
                                    </p:set>
                                    <p:anim calcmode="lin" valueType="num">
                                      <p:cBhvr>
                                        <p:cTn id="17" dur="500" fill="hold"/>
                                        <p:tgtEl>
                                          <p:spTgt spid="22">
                                            <p:txEl>
                                              <p:pRg st="2" end="2"/>
                                            </p:txEl>
                                          </p:spTgt>
                                        </p:tgtEl>
                                        <p:attrNameLst>
                                          <p:attrName>ppt_w</p:attrName>
                                        </p:attrNameLst>
                                      </p:cBhvr>
                                      <p:tavLst>
                                        <p:tav tm="0">
                                          <p:val>
                                            <p:fltVal val="0"/>
                                          </p:val>
                                        </p:tav>
                                        <p:tav tm="100000">
                                          <p:val>
                                            <p:strVal val="#ppt_w"/>
                                          </p:val>
                                        </p:tav>
                                      </p:tavLst>
                                    </p:anim>
                                    <p:anim calcmode="lin" valueType="num">
                                      <p:cBhvr>
                                        <p:cTn id="18" dur="500" fill="hold"/>
                                        <p:tgtEl>
                                          <p:spTgt spid="22">
                                            <p:txEl>
                                              <p:pRg st="2" end="2"/>
                                            </p:txEl>
                                          </p:spTgt>
                                        </p:tgtEl>
                                        <p:attrNameLst>
                                          <p:attrName>ppt_h</p:attrName>
                                        </p:attrNameLst>
                                      </p:cBhvr>
                                      <p:tavLst>
                                        <p:tav tm="0">
                                          <p:val>
                                            <p:fltVal val="0"/>
                                          </p:val>
                                        </p:tav>
                                        <p:tav tm="100000">
                                          <p:val>
                                            <p:strVal val="#ppt_h"/>
                                          </p:val>
                                        </p:tav>
                                      </p:tavLst>
                                    </p:anim>
                                    <p:animEffect transition="in" filter="fade">
                                      <p:cBhvr>
                                        <p:cTn id="19" dur="500"/>
                                        <p:tgtEl>
                                          <p:spTgt spid="22">
                                            <p:txEl>
                                              <p:pRg st="2" end="2"/>
                                            </p:txEl>
                                          </p:spTgt>
                                        </p:tgtEl>
                                      </p:cBhvr>
                                    </p:animEffect>
                                  </p:childTnLst>
                                </p:cTn>
                              </p:par>
                              <p:par>
                                <p:cTn id="20" presetID="53" presetClass="entr" presetSubtype="16" fill="hold" grpId="0" nodeType="withEffect">
                                  <p:stCondLst>
                                    <p:cond delay="0"/>
                                  </p:stCondLst>
                                  <p:childTnLst>
                                    <p:set>
                                      <p:cBhvr>
                                        <p:cTn id="21" dur="1" fill="hold">
                                          <p:stCondLst>
                                            <p:cond delay="0"/>
                                          </p:stCondLst>
                                        </p:cTn>
                                        <p:tgtEl>
                                          <p:spTgt spid="22">
                                            <p:txEl>
                                              <p:pRg st="3" end="3"/>
                                            </p:txEl>
                                          </p:spTgt>
                                        </p:tgtEl>
                                        <p:attrNameLst>
                                          <p:attrName>style.visibility</p:attrName>
                                        </p:attrNameLst>
                                      </p:cBhvr>
                                      <p:to>
                                        <p:strVal val="visible"/>
                                      </p:to>
                                    </p:set>
                                    <p:anim calcmode="lin" valueType="num">
                                      <p:cBhvr>
                                        <p:cTn id="22" dur="500" fill="hold"/>
                                        <p:tgtEl>
                                          <p:spTgt spid="22">
                                            <p:txEl>
                                              <p:pRg st="3" end="3"/>
                                            </p:txEl>
                                          </p:spTgt>
                                        </p:tgtEl>
                                        <p:attrNameLst>
                                          <p:attrName>ppt_w</p:attrName>
                                        </p:attrNameLst>
                                      </p:cBhvr>
                                      <p:tavLst>
                                        <p:tav tm="0">
                                          <p:val>
                                            <p:fltVal val="0"/>
                                          </p:val>
                                        </p:tav>
                                        <p:tav tm="100000">
                                          <p:val>
                                            <p:strVal val="#ppt_w"/>
                                          </p:val>
                                        </p:tav>
                                      </p:tavLst>
                                    </p:anim>
                                    <p:anim calcmode="lin" valueType="num">
                                      <p:cBhvr>
                                        <p:cTn id="23" dur="500" fill="hold"/>
                                        <p:tgtEl>
                                          <p:spTgt spid="22">
                                            <p:txEl>
                                              <p:pRg st="3" end="3"/>
                                            </p:txEl>
                                          </p:spTgt>
                                        </p:tgtEl>
                                        <p:attrNameLst>
                                          <p:attrName>ppt_h</p:attrName>
                                        </p:attrNameLst>
                                      </p:cBhvr>
                                      <p:tavLst>
                                        <p:tav tm="0">
                                          <p:val>
                                            <p:fltVal val="0"/>
                                          </p:val>
                                        </p:tav>
                                        <p:tav tm="100000">
                                          <p:val>
                                            <p:strVal val="#ppt_h"/>
                                          </p:val>
                                        </p:tav>
                                      </p:tavLst>
                                    </p:anim>
                                    <p:animEffect transition="in" filter="fade">
                                      <p:cBhvr>
                                        <p:cTn id="24" dur="500"/>
                                        <p:tgtEl>
                                          <p:spTgt spid="22">
                                            <p:txEl>
                                              <p:pRg st="3" end="3"/>
                                            </p:txEl>
                                          </p:spTgt>
                                        </p:tgtEl>
                                      </p:cBhvr>
                                    </p:animEffect>
                                  </p:childTnLst>
                                </p:cTn>
                              </p:par>
                              <p:par>
                                <p:cTn id="25" presetID="53" presetClass="entr" presetSubtype="16" fill="hold" grpId="0" nodeType="withEffect">
                                  <p:stCondLst>
                                    <p:cond delay="0"/>
                                  </p:stCondLst>
                                  <p:childTnLst>
                                    <p:set>
                                      <p:cBhvr>
                                        <p:cTn id="26" dur="1" fill="hold">
                                          <p:stCondLst>
                                            <p:cond delay="0"/>
                                          </p:stCondLst>
                                        </p:cTn>
                                        <p:tgtEl>
                                          <p:spTgt spid="22">
                                            <p:txEl>
                                              <p:pRg st="4" end="4"/>
                                            </p:txEl>
                                          </p:spTgt>
                                        </p:tgtEl>
                                        <p:attrNameLst>
                                          <p:attrName>style.visibility</p:attrName>
                                        </p:attrNameLst>
                                      </p:cBhvr>
                                      <p:to>
                                        <p:strVal val="visible"/>
                                      </p:to>
                                    </p:set>
                                    <p:anim calcmode="lin" valueType="num">
                                      <p:cBhvr>
                                        <p:cTn id="27" dur="500" fill="hold"/>
                                        <p:tgtEl>
                                          <p:spTgt spid="22">
                                            <p:txEl>
                                              <p:pRg st="4" end="4"/>
                                            </p:txEl>
                                          </p:spTgt>
                                        </p:tgtEl>
                                        <p:attrNameLst>
                                          <p:attrName>ppt_w</p:attrName>
                                        </p:attrNameLst>
                                      </p:cBhvr>
                                      <p:tavLst>
                                        <p:tav tm="0">
                                          <p:val>
                                            <p:fltVal val="0"/>
                                          </p:val>
                                        </p:tav>
                                        <p:tav tm="100000">
                                          <p:val>
                                            <p:strVal val="#ppt_w"/>
                                          </p:val>
                                        </p:tav>
                                      </p:tavLst>
                                    </p:anim>
                                    <p:anim calcmode="lin" valueType="num">
                                      <p:cBhvr>
                                        <p:cTn id="28" dur="500" fill="hold"/>
                                        <p:tgtEl>
                                          <p:spTgt spid="22">
                                            <p:txEl>
                                              <p:pRg st="4" end="4"/>
                                            </p:txEl>
                                          </p:spTgt>
                                        </p:tgtEl>
                                        <p:attrNameLst>
                                          <p:attrName>ppt_h</p:attrName>
                                        </p:attrNameLst>
                                      </p:cBhvr>
                                      <p:tavLst>
                                        <p:tav tm="0">
                                          <p:val>
                                            <p:fltVal val="0"/>
                                          </p:val>
                                        </p:tav>
                                        <p:tav tm="100000">
                                          <p:val>
                                            <p:strVal val="#ppt_h"/>
                                          </p:val>
                                        </p:tav>
                                      </p:tavLst>
                                    </p:anim>
                                    <p:animEffect transition="in" filter="fade">
                                      <p:cBhvr>
                                        <p:cTn id="29" dur="500"/>
                                        <p:tgtEl>
                                          <p:spTgt spid="22">
                                            <p:txEl>
                                              <p:pRg st="4" end="4"/>
                                            </p:txEl>
                                          </p:spTgt>
                                        </p:tgtEl>
                                      </p:cBhvr>
                                    </p:animEffect>
                                  </p:childTnLst>
                                </p:cTn>
                              </p:par>
                              <p:par>
                                <p:cTn id="30" presetID="53" presetClass="entr" presetSubtype="16" fill="hold" grpId="0" nodeType="withEffect">
                                  <p:stCondLst>
                                    <p:cond delay="0"/>
                                  </p:stCondLst>
                                  <p:childTnLst>
                                    <p:set>
                                      <p:cBhvr>
                                        <p:cTn id="31" dur="1" fill="hold">
                                          <p:stCondLst>
                                            <p:cond delay="0"/>
                                          </p:stCondLst>
                                        </p:cTn>
                                        <p:tgtEl>
                                          <p:spTgt spid="22">
                                            <p:txEl>
                                              <p:pRg st="5" end="5"/>
                                            </p:txEl>
                                          </p:spTgt>
                                        </p:tgtEl>
                                        <p:attrNameLst>
                                          <p:attrName>style.visibility</p:attrName>
                                        </p:attrNameLst>
                                      </p:cBhvr>
                                      <p:to>
                                        <p:strVal val="visible"/>
                                      </p:to>
                                    </p:set>
                                    <p:anim calcmode="lin" valueType="num">
                                      <p:cBhvr>
                                        <p:cTn id="32" dur="500" fill="hold"/>
                                        <p:tgtEl>
                                          <p:spTgt spid="22">
                                            <p:txEl>
                                              <p:pRg st="5" end="5"/>
                                            </p:txEl>
                                          </p:spTgt>
                                        </p:tgtEl>
                                        <p:attrNameLst>
                                          <p:attrName>ppt_w</p:attrName>
                                        </p:attrNameLst>
                                      </p:cBhvr>
                                      <p:tavLst>
                                        <p:tav tm="0">
                                          <p:val>
                                            <p:fltVal val="0"/>
                                          </p:val>
                                        </p:tav>
                                        <p:tav tm="100000">
                                          <p:val>
                                            <p:strVal val="#ppt_w"/>
                                          </p:val>
                                        </p:tav>
                                      </p:tavLst>
                                    </p:anim>
                                    <p:anim calcmode="lin" valueType="num">
                                      <p:cBhvr>
                                        <p:cTn id="33" dur="500" fill="hold"/>
                                        <p:tgtEl>
                                          <p:spTgt spid="22">
                                            <p:txEl>
                                              <p:pRg st="5" end="5"/>
                                            </p:txEl>
                                          </p:spTgt>
                                        </p:tgtEl>
                                        <p:attrNameLst>
                                          <p:attrName>ppt_h</p:attrName>
                                        </p:attrNameLst>
                                      </p:cBhvr>
                                      <p:tavLst>
                                        <p:tav tm="0">
                                          <p:val>
                                            <p:fltVal val="0"/>
                                          </p:val>
                                        </p:tav>
                                        <p:tav tm="100000">
                                          <p:val>
                                            <p:strVal val="#ppt_h"/>
                                          </p:val>
                                        </p:tav>
                                      </p:tavLst>
                                    </p:anim>
                                    <p:animEffect transition="in" filter="fade">
                                      <p:cBhvr>
                                        <p:cTn id="34" dur="500"/>
                                        <p:tgtEl>
                                          <p:spTgt spid="22">
                                            <p:txEl>
                                              <p:pRg st="5" end="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build="p"/>
    </p:bldLst>
  </p:timing>
</p:sld>
</file>

<file path=ppt/slides/slide8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Content Placeholder 10"/>
          <p:cNvSpPr>
            <a:spLocks noGrp="1"/>
          </p:cNvSpPr>
          <p:nvPr>
            <p:ph sz="quarter" idx="13"/>
          </p:nvPr>
        </p:nvSpPr>
        <p:spPr>
          <a:xfrm>
            <a:off x="685800" y="2865120"/>
            <a:ext cx="6233160" cy="1862048"/>
          </a:xfrm>
        </p:spPr>
        <p:txBody>
          <a:bodyPr wrap="square">
            <a:spAutoFit/>
          </a:bodyPr>
          <a:lstStyle/>
          <a:p>
            <a:pPr marL="579438" indent="-579438" algn="just">
              <a:spcBef>
                <a:spcPct val="0"/>
              </a:spcBef>
              <a:buFontTx/>
              <a:buNone/>
              <a:tabLst>
                <a:tab pos="974725" algn="l"/>
                <a:tab pos="3776663" algn="l"/>
              </a:tabLst>
            </a:pPr>
            <a:r>
              <a:rPr lang="en-US" sz="2300" b="1" dirty="0" smtClean="0">
                <a:solidFill>
                  <a:schemeClr val="tx1"/>
                </a:solidFill>
                <a:latin typeface="Times New Roman" pitchFamily="18" charset="0"/>
                <a:cs typeface="Times New Roman" pitchFamily="18" charset="0"/>
              </a:rPr>
              <a:t>11.	</a:t>
            </a:r>
            <a:r>
              <a:rPr lang="en-US" sz="2300" dirty="0" smtClean="0">
                <a:solidFill>
                  <a:schemeClr val="tx1"/>
                </a:solidFill>
                <a:latin typeface="Times New Roman" pitchFamily="18" charset="0"/>
                <a:cs typeface="Times New Roman" pitchFamily="18" charset="0"/>
              </a:rPr>
              <a:t>The hire-purchase price of a water heater is </a:t>
            </a:r>
            <a:br>
              <a:rPr lang="en-US" sz="2300" dirty="0" smtClean="0">
                <a:solidFill>
                  <a:schemeClr val="tx1"/>
                </a:solidFill>
                <a:latin typeface="Times New Roman" pitchFamily="18" charset="0"/>
                <a:cs typeface="Times New Roman" pitchFamily="18" charset="0"/>
              </a:rPr>
            </a:br>
            <a:r>
              <a:rPr lang="en-US" sz="2300" dirty="0" smtClean="0">
                <a:solidFill>
                  <a:schemeClr val="tx1"/>
                </a:solidFill>
                <a:latin typeface="Times New Roman" pitchFamily="18" charset="0"/>
                <a:cs typeface="Times New Roman" pitchFamily="18" charset="0"/>
              </a:rPr>
              <a:t>$2 075. It may be purchased by depositing </a:t>
            </a:r>
            <a:br>
              <a:rPr lang="en-US" sz="2300" dirty="0" smtClean="0">
                <a:solidFill>
                  <a:schemeClr val="tx1"/>
                </a:solidFill>
                <a:latin typeface="Times New Roman" pitchFamily="18" charset="0"/>
                <a:cs typeface="Times New Roman" pitchFamily="18" charset="0"/>
              </a:rPr>
            </a:br>
            <a:r>
              <a:rPr lang="en-US" sz="2300" dirty="0" smtClean="0">
                <a:solidFill>
                  <a:schemeClr val="tx1"/>
                </a:solidFill>
                <a:latin typeface="Times New Roman" pitchFamily="18" charset="0"/>
                <a:cs typeface="Times New Roman" pitchFamily="18" charset="0"/>
              </a:rPr>
              <a:t>$650 and making monthly payments of $95. </a:t>
            </a:r>
            <a:br>
              <a:rPr lang="en-US" sz="2300" dirty="0" smtClean="0">
                <a:solidFill>
                  <a:schemeClr val="tx1"/>
                </a:solidFill>
                <a:latin typeface="Times New Roman" pitchFamily="18" charset="0"/>
                <a:cs typeface="Times New Roman" pitchFamily="18" charset="0"/>
              </a:rPr>
            </a:br>
            <a:r>
              <a:rPr lang="en-US" sz="2300" dirty="0" smtClean="0">
                <a:solidFill>
                  <a:schemeClr val="tx1"/>
                </a:solidFill>
                <a:latin typeface="Times New Roman" pitchFamily="18" charset="0"/>
                <a:cs typeface="Times New Roman" pitchFamily="18" charset="0"/>
              </a:rPr>
              <a:t>How many months are required to complete payment?</a:t>
            </a:r>
          </a:p>
        </p:txBody>
      </p:sp>
      <p:sp>
        <p:nvSpPr>
          <p:cNvPr id="8" name="Notched Right Arrow 7"/>
          <p:cNvSpPr/>
          <p:nvPr/>
        </p:nvSpPr>
        <p:spPr>
          <a:xfrm>
            <a:off x="7162800" y="6019800"/>
            <a:ext cx="1782315" cy="685800"/>
          </a:xfrm>
          <a:prstGeom prst="notchedRightArrow">
            <a:avLst/>
          </a:prstGeom>
          <a:blipFill>
            <a:blip r:embed="rId2" cstate="print">
              <a:extLst>
                <a:ext uri="{BEBA8EAE-BF5A-486C-A8C5-ECC9F3942E4B}">
                  <a14:imgProps xmlns:a14="http://schemas.microsoft.com/office/drawing/2010/main" xmlns="">
                    <a14:imgLayer r:embed="rId3">
                      <a14:imgEffect>
                        <a14:brightnessContrast bright="-20000" contrast="-20000"/>
                      </a14:imgEffect>
                    </a14:imgLayer>
                  </a14:imgProps>
                </a:ex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ANSWER</a:t>
            </a:r>
            <a:endParaRPr lang="en-US" sz="2000" b="1" dirty="0">
              <a:latin typeface="Times New Roman" pitchFamily="18" charset="0"/>
              <a:cs typeface="Times New Roman" pitchFamily="18" charset="0"/>
            </a:endParaRPr>
          </a:p>
        </p:txBody>
      </p:sp>
      <p:sp>
        <p:nvSpPr>
          <p:cNvPr id="16" name="Content Placeholder 10"/>
          <p:cNvSpPr>
            <a:spLocks noGrp="1"/>
          </p:cNvSpPr>
          <p:nvPr>
            <p:ph sz="quarter" idx="13"/>
          </p:nvPr>
        </p:nvSpPr>
        <p:spPr>
          <a:xfrm>
            <a:off x="4272280" y="4749101"/>
            <a:ext cx="1447800" cy="676339"/>
          </a:xfrm>
        </p:spPr>
        <p:txBody>
          <a:bodyPr wrap="square">
            <a:spAutoFit/>
          </a:bodyPr>
          <a:lstStyle/>
          <a:p>
            <a:pPr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(C) 18</a:t>
            </a:r>
          </a:p>
        </p:txBody>
      </p:sp>
      <p:sp>
        <p:nvSpPr>
          <p:cNvPr id="17" name="Content Placeholder 10"/>
          <p:cNvSpPr>
            <a:spLocks noGrp="1"/>
          </p:cNvSpPr>
          <p:nvPr>
            <p:ph sz="quarter" idx="13"/>
          </p:nvPr>
        </p:nvSpPr>
        <p:spPr>
          <a:xfrm>
            <a:off x="1264920" y="4749101"/>
            <a:ext cx="1447800" cy="676339"/>
          </a:xfrm>
        </p:spPr>
        <p:txBody>
          <a:bodyPr wrap="square">
            <a:spAutoFit/>
          </a:bodyPr>
          <a:lstStyle/>
          <a:p>
            <a:pPr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(A) 12</a:t>
            </a:r>
          </a:p>
        </p:txBody>
      </p:sp>
      <p:sp>
        <p:nvSpPr>
          <p:cNvPr id="18" name="Content Placeholder 10"/>
          <p:cNvSpPr>
            <a:spLocks noGrp="1"/>
          </p:cNvSpPr>
          <p:nvPr>
            <p:ph sz="quarter" idx="13"/>
          </p:nvPr>
        </p:nvSpPr>
        <p:spPr>
          <a:xfrm>
            <a:off x="5775960" y="4749101"/>
            <a:ext cx="1447800" cy="676339"/>
          </a:xfrm>
        </p:spPr>
        <p:txBody>
          <a:bodyPr wrap="square">
            <a:spAutoFit/>
          </a:bodyPr>
          <a:lstStyle/>
          <a:p>
            <a:pPr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(D) 21</a:t>
            </a:r>
          </a:p>
        </p:txBody>
      </p:sp>
      <p:sp>
        <p:nvSpPr>
          <p:cNvPr id="19" name="Content Placeholder 10"/>
          <p:cNvSpPr>
            <a:spLocks noGrp="1"/>
          </p:cNvSpPr>
          <p:nvPr>
            <p:ph sz="quarter" idx="13"/>
          </p:nvPr>
        </p:nvSpPr>
        <p:spPr>
          <a:xfrm>
            <a:off x="2768600" y="4749101"/>
            <a:ext cx="1447800" cy="676339"/>
          </a:xfrm>
        </p:spPr>
        <p:txBody>
          <a:bodyPr wrap="square">
            <a:spAutoFit/>
          </a:bodyPr>
          <a:lstStyle/>
          <a:p>
            <a:pPr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(B) 15</a:t>
            </a:r>
          </a:p>
        </p:txBody>
      </p:sp>
      <p:sp>
        <p:nvSpPr>
          <p:cNvPr id="10" name="TextBox 9"/>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5 Paper 1</a:t>
            </a:r>
          </a:p>
        </p:txBody>
      </p:sp>
    </p:spTree>
    <p:extLst>
      <p:ext uri="{BB962C8B-B14F-4D97-AF65-F5344CB8AC3E}">
        <p14:creationId xmlns:p14="http://schemas.microsoft.com/office/powerpoint/2010/main" xmlns="" val="714513420"/>
      </p:ext>
    </p:extLst>
  </p:cSld>
  <p:clrMapOvr>
    <a:masterClrMapping/>
  </p:clrMapOvr>
  <p:transition spd="slow">
    <p:strips dir="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11">
                                            <p:txEl>
                                              <p:pRg st="0" end="0"/>
                                            </p:txEl>
                                          </p:spTgt>
                                        </p:tgtEl>
                                        <p:attrNameLst>
                                          <p:attrName>style.visibility</p:attrName>
                                        </p:attrNameLst>
                                      </p:cBhvr>
                                      <p:to>
                                        <p:strVal val="visible"/>
                                      </p:to>
                                    </p:set>
                                    <p:anim calcmode="lin" valueType="num">
                                      <p:cBhvr>
                                        <p:cTn id="7" dur="500" fill="hold"/>
                                        <p:tgtEl>
                                          <p:spTgt spid="11">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11">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11">
                                            <p:txEl>
                                              <p:pRg st="0" end="0"/>
                                            </p:txEl>
                                          </p:spTgt>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17">
                                            <p:txEl>
                                              <p:pRg st="0" end="0"/>
                                            </p:txEl>
                                          </p:spTgt>
                                        </p:tgtEl>
                                        <p:attrNameLst>
                                          <p:attrName>style.visibility</p:attrName>
                                        </p:attrNameLst>
                                      </p:cBhvr>
                                      <p:to>
                                        <p:strVal val="visible"/>
                                      </p:to>
                                    </p:set>
                                    <p:anim calcmode="lin" valueType="num">
                                      <p:cBhvr>
                                        <p:cTn id="14" dur="500" fill="hold"/>
                                        <p:tgtEl>
                                          <p:spTgt spid="17">
                                            <p:txEl>
                                              <p:pRg st="0" end="0"/>
                                            </p:txEl>
                                          </p:spTgt>
                                        </p:tgtEl>
                                        <p:attrNameLst>
                                          <p:attrName>ppt_w</p:attrName>
                                        </p:attrNameLst>
                                      </p:cBhvr>
                                      <p:tavLst>
                                        <p:tav tm="0">
                                          <p:val>
                                            <p:fltVal val="0"/>
                                          </p:val>
                                        </p:tav>
                                        <p:tav tm="100000">
                                          <p:val>
                                            <p:strVal val="#ppt_w"/>
                                          </p:val>
                                        </p:tav>
                                      </p:tavLst>
                                    </p:anim>
                                    <p:anim calcmode="lin" valueType="num">
                                      <p:cBhvr>
                                        <p:cTn id="15" dur="500" fill="hold"/>
                                        <p:tgtEl>
                                          <p:spTgt spid="17">
                                            <p:txEl>
                                              <p:pRg st="0" end="0"/>
                                            </p:txEl>
                                          </p:spTgt>
                                        </p:tgtEl>
                                        <p:attrNameLst>
                                          <p:attrName>ppt_h</p:attrName>
                                        </p:attrNameLst>
                                      </p:cBhvr>
                                      <p:tavLst>
                                        <p:tav tm="0">
                                          <p:val>
                                            <p:fltVal val="0"/>
                                          </p:val>
                                        </p:tav>
                                        <p:tav tm="100000">
                                          <p:val>
                                            <p:strVal val="#ppt_h"/>
                                          </p:val>
                                        </p:tav>
                                      </p:tavLst>
                                    </p:anim>
                                    <p:animEffect transition="in" filter="fade">
                                      <p:cBhvr>
                                        <p:cTn id="16" dur="500"/>
                                        <p:tgtEl>
                                          <p:spTgt spid="17">
                                            <p:txEl>
                                              <p:pRg st="0" end="0"/>
                                            </p:txEl>
                                          </p:spTgt>
                                        </p:tgtEl>
                                      </p:cBhvr>
                                    </p:animEffect>
                                  </p:childTnLst>
                                </p:cTn>
                              </p:par>
                              <p:par>
                                <p:cTn id="17" presetID="53" presetClass="entr" presetSubtype="16" fill="hold" grpId="0" nodeType="withEffect">
                                  <p:stCondLst>
                                    <p:cond delay="0"/>
                                  </p:stCondLst>
                                  <p:childTnLst>
                                    <p:set>
                                      <p:cBhvr>
                                        <p:cTn id="18" dur="1" fill="hold">
                                          <p:stCondLst>
                                            <p:cond delay="0"/>
                                          </p:stCondLst>
                                        </p:cTn>
                                        <p:tgtEl>
                                          <p:spTgt spid="19">
                                            <p:txEl>
                                              <p:pRg st="0" end="0"/>
                                            </p:txEl>
                                          </p:spTgt>
                                        </p:tgtEl>
                                        <p:attrNameLst>
                                          <p:attrName>style.visibility</p:attrName>
                                        </p:attrNameLst>
                                      </p:cBhvr>
                                      <p:to>
                                        <p:strVal val="visible"/>
                                      </p:to>
                                    </p:set>
                                    <p:anim calcmode="lin" valueType="num">
                                      <p:cBhvr>
                                        <p:cTn id="19" dur="500" fill="hold"/>
                                        <p:tgtEl>
                                          <p:spTgt spid="19">
                                            <p:txEl>
                                              <p:pRg st="0" end="0"/>
                                            </p:txEl>
                                          </p:spTgt>
                                        </p:tgtEl>
                                        <p:attrNameLst>
                                          <p:attrName>ppt_w</p:attrName>
                                        </p:attrNameLst>
                                      </p:cBhvr>
                                      <p:tavLst>
                                        <p:tav tm="0">
                                          <p:val>
                                            <p:fltVal val="0"/>
                                          </p:val>
                                        </p:tav>
                                        <p:tav tm="100000">
                                          <p:val>
                                            <p:strVal val="#ppt_w"/>
                                          </p:val>
                                        </p:tav>
                                      </p:tavLst>
                                    </p:anim>
                                    <p:anim calcmode="lin" valueType="num">
                                      <p:cBhvr>
                                        <p:cTn id="20" dur="500" fill="hold"/>
                                        <p:tgtEl>
                                          <p:spTgt spid="19">
                                            <p:txEl>
                                              <p:pRg st="0" end="0"/>
                                            </p:txEl>
                                          </p:spTgt>
                                        </p:tgtEl>
                                        <p:attrNameLst>
                                          <p:attrName>ppt_h</p:attrName>
                                        </p:attrNameLst>
                                      </p:cBhvr>
                                      <p:tavLst>
                                        <p:tav tm="0">
                                          <p:val>
                                            <p:fltVal val="0"/>
                                          </p:val>
                                        </p:tav>
                                        <p:tav tm="100000">
                                          <p:val>
                                            <p:strVal val="#ppt_h"/>
                                          </p:val>
                                        </p:tav>
                                      </p:tavLst>
                                    </p:anim>
                                    <p:animEffect transition="in" filter="fade">
                                      <p:cBhvr>
                                        <p:cTn id="21" dur="500"/>
                                        <p:tgtEl>
                                          <p:spTgt spid="19">
                                            <p:txEl>
                                              <p:pRg st="0" end="0"/>
                                            </p:txEl>
                                          </p:spTgt>
                                        </p:tgtEl>
                                      </p:cBhvr>
                                    </p:animEffect>
                                  </p:childTnLst>
                                </p:cTn>
                              </p:par>
                              <p:par>
                                <p:cTn id="22" presetID="53" presetClass="entr" presetSubtype="16" fill="hold" grpId="0" nodeType="withEffect">
                                  <p:stCondLst>
                                    <p:cond delay="0"/>
                                  </p:stCondLst>
                                  <p:childTnLst>
                                    <p:set>
                                      <p:cBhvr>
                                        <p:cTn id="23" dur="1" fill="hold">
                                          <p:stCondLst>
                                            <p:cond delay="0"/>
                                          </p:stCondLst>
                                        </p:cTn>
                                        <p:tgtEl>
                                          <p:spTgt spid="16">
                                            <p:txEl>
                                              <p:pRg st="0" end="0"/>
                                            </p:txEl>
                                          </p:spTgt>
                                        </p:tgtEl>
                                        <p:attrNameLst>
                                          <p:attrName>style.visibility</p:attrName>
                                        </p:attrNameLst>
                                      </p:cBhvr>
                                      <p:to>
                                        <p:strVal val="visible"/>
                                      </p:to>
                                    </p:set>
                                    <p:anim calcmode="lin" valueType="num">
                                      <p:cBhvr>
                                        <p:cTn id="24" dur="500" fill="hold"/>
                                        <p:tgtEl>
                                          <p:spTgt spid="16">
                                            <p:txEl>
                                              <p:pRg st="0" end="0"/>
                                            </p:txEl>
                                          </p:spTgt>
                                        </p:tgtEl>
                                        <p:attrNameLst>
                                          <p:attrName>ppt_w</p:attrName>
                                        </p:attrNameLst>
                                      </p:cBhvr>
                                      <p:tavLst>
                                        <p:tav tm="0">
                                          <p:val>
                                            <p:fltVal val="0"/>
                                          </p:val>
                                        </p:tav>
                                        <p:tav tm="100000">
                                          <p:val>
                                            <p:strVal val="#ppt_w"/>
                                          </p:val>
                                        </p:tav>
                                      </p:tavLst>
                                    </p:anim>
                                    <p:anim calcmode="lin" valueType="num">
                                      <p:cBhvr>
                                        <p:cTn id="25" dur="500" fill="hold"/>
                                        <p:tgtEl>
                                          <p:spTgt spid="16">
                                            <p:txEl>
                                              <p:pRg st="0" end="0"/>
                                            </p:txEl>
                                          </p:spTgt>
                                        </p:tgtEl>
                                        <p:attrNameLst>
                                          <p:attrName>ppt_h</p:attrName>
                                        </p:attrNameLst>
                                      </p:cBhvr>
                                      <p:tavLst>
                                        <p:tav tm="0">
                                          <p:val>
                                            <p:fltVal val="0"/>
                                          </p:val>
                                        </p:tav>
                                        <p:tav tm="100000">
                                          <p:val>
                                            <p:strVal val="#ppt_h"/>
                                          </p:val>
                                        </p:tav>
                                      </p:tavLst>
                                    </p:anim>
                                    <p:animEffect transition="in" filter="fade">
                                      <p:cBhvr>
                                        <p:cTn id="26" dur="500"/>
                                        <p:tgtEl>
                                          <p:spTgt spid="16">
                                            <p:txEl>
                                              <p:pRg st="0" end="0"/>
                                            </p:txEl>
                                          </p:spTgt>
                                        </p:tgtEl>
                                      </p:cBhvr>
                                    </p:animEffect>
                                  </p:childTnLst>
                                </p:cTn>
                              </p:par>
                              <p:par>
                                <p:cTn id="27" presetID="53" presetClass="entr" presetSubtype="16" fill="hold" grpId="0" nodeType="withEffect">
                                  <p:stCondLst>
                                    <p:cond delay="0"/>
                                  </p:stCondLst>
                                  <p:childTnLst>
                                    <p:set>
                                      <p:cBhvr>
                                        <p:cTn id="28" dur="1" fill="hold">
                                          <p:stCondLst>
                                            <p:cond delay="0"/>
                                          </p:stCondLst>
                                        </p:cTn>
                                        <p:tgtEl>
                                          <p:spTgt spid="18">
                                            <p:txEl>
                                              <p:pRg st="0" end="0"/>
                                            </p:txEl>
                                          </p:spTgt>
                                        </p:tgtEl>
                                        <p:attrNameLst>
                                          <p:attrName>style.visibility</p:attrName>
                                        </p:attrNameLst>
                                      </p:cBhvr>
                                      <p:to>
                                        <p:strVal val="visible"/>
                                      </p:to>
                                    </p:set>
                                    <p:anim calcmode="lin" valueType="num">
                                      <p:cBhvr>
                                        <p:cTn id="29" dur="500" fill="hold"/>
                                        <p:tgtEl>
                                          <p:spTgt spid="18">
                                            <p:txEl>
                                              <p:pRg st="0" end="0"/>
                                            </p:txEl>
                                          </p:spTgt>
                                        </p:tgtEl>
                                        <p:attrNameLst>
                                          <p:attrName>ppt_w</p:attrName>
                                        </p:attrNameLst>
                                      </p:cBhvr>
                                      <p:tavLst>
                                        <p:tav tm="0">
                                          <p:val>
                                            <p:fltVal val="0"/>
                                          </p:val>
                                        </p:tav>
                                        <p:tav tm="100000">
                                          <p:val>
                                            <p:strVal val="#ppt_w"/>
                                          </p:val>
                                        </p:tav>
                                      </p:tavLst>
                                    </p:anim>
                                    <p:anim calcmode="lin" valueType="num">
                                      <p:cBhvr>
                                        <p:cTn id="30" dur="500" fill="hold"/>
                                        <p:tgtEl>
                                          <p:spTgt spid="18">
                                            <p:txEl>
                                              <p:pRg st="0" end="0"/>
                                            </p:txEl>
                                          </p:spTgt>
                                        </p:tgtEl>
                                        <p:attrNameLst>
                                          <p:attrName>ppt_h</p:attrName>
                                        </p:attrNameLst>
                                      </p:cBhvr>
                                      <p:tavLst>
                                        <p:tav tm="0">
                                          <p:val>
                                            <p:fltVal val="0"/>
                                          </p:val>
                                        </p:tav>
                                        <p:tav tm="100000">
                                          <p:val>
                                            <p:strVal val="#ppt_h"/>
                                          </p:val>
                                        </p:tav>
                                      </p:tavLst>
                                    </p:anim>
                                    <p:animEffect transition="in" filter="fade">
                                      <p:cBhvr>
                                        <p:cTn id="31" dur="500"/>
                                        <p:tgtEl>
                                          <p:spTgt spid="18">
                                            <p:txEl>
                                              <p:pRg st="0" end="0"/>
                                            </p:txEl>
                                          </p:spTgt>
                                        </p:tgtEl>
                                      </p:cBhvr>
                                    </p:animEffect>
                                  </p:childTnLst>
                                </p:cTn>
                              </p:par>
                            </p:childTnLst>
                          </p:cTn>
                        </p:par>
                      </p:childTnLst>
                    </p:cTn>
                  </p:par>
                  <p:par>
                    <p:cTn id="32" fill="hold">
                      <p:stCondLst>
                        <p:cond delay="indefinite"/>
                      </p:stCondLst>
                      <p:childTnLst>
                        <p:par>
                          <p:cTn id="33" fill="hold">
                            <p:stCondLst>
                              <p:cond delay="0"/>
                            </p:stCondLst>
                            <p:childTnLst>
                              <p:par>
                                <p:cTn id="34" presetID="3" presetClass="entr" presetSubtype="10" fill="hold" grpId="0" nodeType="clickEffect">
                                  <p:stCondLst>
                                    <p:cond delay="0"/>
                                  </p:stCondLst>
                                  <p:childTnLst>
                                    <p:set>
                                      <p:cBhvr>
                                        <p:cTn id="35" dur="1" fill="hold">
                                          <p:stCondLst>
                                            <p:cond delay="0"/>
                                          </p:stCondLst>
                                        </p:cTn>
                                        <p:tgtEl>
                                          <p:spTgt spid="8"/>
                                        </p:tgtEl>
                                        <p:attrNameLst>
                                          <p:attrName>style.visibility</p:attrName>
                                        </p:attrNameLst>
                                      </p:cBhvr>
                                      <p:to>
                                        <p:strVal val="visible"/>
                                      </p:to>
                                    </p:set>
                                    <p:animEffect transition="in" filter="blinds(horizontal)">
                                      <p:cBhvr>
                                        <p:cTn id="36"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build="p"/>
      <p:bldP spid="8" grpId="0" animBg="1"/>
      <p:bldP spid="16" grpId="0" build="p"/>
      <p:bldP spid="17" grpId="0" build="p"/>
      <p:bldP spid="18" grpId="0" build="p"/>
      <p:bldP spid="19" grpId="0" build="p"/>
    </p:bldLst>
  </p:timing>
</p:sld>
</file>

<file path=ppt/slides/slide8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Content Placeholder 10"/>
          <p:cNvSpPr>
            <a:spLocks noGrp="1"/>
          </p:cNvSpPr>
          <p:nvPr>
            <p:ph sz="quarter" idx="13"/>
          </p:nvPr>
        </p:nvSpPr>
        <p:spPr>
          <a:xfrm>
            <a:off x="685800" y="2849880"/>
            <a:ext cx="6766560" cy="879600"/>
          </a:xfrm>
        </p:spPr>
        <p:txBody>
          <a:bodyPr wrap="square">
            <a:spAutoFit/>
          </a:bodyPr>
          <a:lstStyle/>
          <a:p>
            <a:pPr marL="579438" indent="-579438">
              <a:lnSpc>
                <a:spcPts val="3200"/>
              </a:lnSpc>
              <a:spcBef>
                <a:spcPct val="0"/>
              </a:spcBef>
              <a:buFontTx/>
              <a:buNone/>
              <a:tabLst>
                <a:tab pos="974725" algn="l"/>
                <a:tab pos="2179638" algn="l"/>
                <a:tab pos="4343400" algn="l"/>
              </a:tabLst>
            </a:pPr>
            <a:r>
              <a:rPr lang="en-US" sz="2300" b="1" dirty="0" smtClean="0">
                <a:solidFill>
                  <a:schemeClr val="tx1"/>
                </a:solidFill>
                <a:latin typeface="Times New Roman" pitchFamily="18" charset="0"/>
                <a:cs typeface="Times New Roman" pitchFamily="18" charset="0"/>
              </a:rPr>
              <a:t>11.	</a:t>
            </a:r>
            <a:r>
              <a:rPr lang="en-US" sz="2300" dirty="0" smtClean="0">
                <a:solidFill>
                  <a:schemeClr val="tx1"/>
                </a:solidFill>
                <a:latin typeface="Times New Roman" pitchFamily="18" charset="0"/>
                <a:cs typeface="Times New Roman" pitchFamily="18" charset="0"/>
              </a:rPr>
              <a:t>The amount to be paid monthly	= $(2 075 − 650)</a:t>
            </a:r>
            <a:br>
              <a:rPr lang="en-US" sz="2300" dirty="0" smtClean="0">
                <a:solidFill>
                  <a:schemeClr val="tx1"/>
                </a:solidFill>
                <a:latin typeface="Times New Roman" pitchFamily="18" charset="0"/>
                <a:cs typeface="Times New Roman" pitchFamily="18" charset="0"/>
              </a:rPr>
            </a:br>
            <a:r>
              <a:rPr lang="en-US" sz="2300" dirty="0" smtClean="0">
                <a:solidFill>
                  <a:schemeClr val="tx1"/>
                </a:solidFill>
                <a:latin typeface="Times New Roman" pitchFamily="18" charset="0"/>
                <a:cs typeface="Times New Roman" pitchFamily="18" charset="0"/>
              </a:rPr>
              <a:t>			= $1 425</a:t>
            </a:r>
          </a:p>
        </p:txBody>
      </p:sp>
      <p:sp>
        <p:nvSpPr>
          <p:cNvPr id="5" name="Content Placeholder 10"/>
          <p:cNvSpPr>
            <a:spLocks noGrp="1"/>
          </p:cNvSpPr>
          <p:nvPr>
            <p:ph sz="quarter" idx="13"/>
          </p:nvPr>
        </p:nvSpPr>
        <p:spPr>
          <a:xfrm>
            <a:off x="685800" y="4267200"/>
            <a:ext cx="6766560" cy="800219"/>
          </a:xfrm>
        </p:spPr>
        <p:txBody>
          <a:bodyPr wrap="square">
            <a:spAutoFit/>
          </a:bodyPr>
          <a:lstStyle/>
          <a:p>
            <a:pPr marL="579438" indent="-579438">
              <a:spcBef>
                <a:spcPct val="0"/>
              </a:spcBef>
              <a:buFontTx/>
              <a:buNone/>
              <a:tabLst>
                <a:tab pos="974725" algn="l"/>
                <a:tab pos="2179638" algn="l"/>
                <a:tab pos="4343400" algn="l"/>
              </a:tabLst>
            </a:pPr>
            <a:r>
              <a:rPr lang="en-US" sz="2300" b="1" dirty="0" smtClean="0">
                <a:solidFill>
                  <a:schemeClr val="tx1"/>
                </a:solidFill>
                <a:latin typeface="Times New Roman" pitchFamily="18" charset="0"/>
                <a:cs typeface="Times New Roman" pitchFamily="18" charset="0"/>
              </a:rPr>
              <a:t>	</a:t>
            </a:r>
            <a:r>
              <a:rPr lang="en-US" sz="2300" dirty="0" smtClean="0">
                <a:solidFill>
                  <a:schemeClr val="tx1"/>
                </a:solidFill>
                <a:latin typeface="Times New Roman" pitchFamily="18" charset="0"/>
                <a:cs typeface="Times New Roman" pitchFamily="18" charset="0"/>
              </a:rPr>
              <a:t>The number of monthly</a:t>
            </a:r>
            <a:br>
              <a:rPr lang="en-US" sz="2300" dirty="0" smtClean="0">
                <a:solidFill>
                  <a:schemeClr val="tx1"/>
                </a:solidFill>
                <a:latin typeface="Times New Roman" pitchFamily="18" charset="0"/>
                <a:cs typeface="Times New Roman" pitchFamily="18" charset="0"/>
              </a:rPr>
            </a:br>
            <a:r>
              <a:rPr lang="en-US" sz="2300" dirty="0" smtClean="0">
                <a:solidFill>
                  <a:schemeClr val="tx1"/>
                </a:solidFill>
                <a:latin typeface="Times New Roman" pitchFamily="18" charset="0"/>
                <a:cs typeface="Times New Roman" pitchFamily="18" charset="0"/>
              </a:rPr>
              <a:t>payments	</a:t>
            </a:r>
          </a:p>
        </p:txBody>
      </p:sp>
      <p:pic>
        <p:nvPicPr>
          <p:cNvPr id="6" name="Picture 1" descr="D:\Deepak\Powerpoint\20110226\Art\New.wmf"/>
          <p:cNvPicPr>
            <a:picLocks noChangeAspect="1" noChangeArrowheads="1"/>
          </p:cNvPicPr>
          <p:nvPr/>
        </p:nvPicPr>
        <p:blipFill>
          <a:blip r:embed="rId2" cstate="print"/>
          <a:srcRect/>
          <a:stretch>
            <a:fillRect/>
          </a:stretch>
        </p:blipFill>
        <p:spPr bwMode="auto">
          <a:xfrm>
            <a:off x="5120390" y="4328410"/>
            <a:ext cx="1117600" cy="1295400"/>
          </a:xfrm>
          <a:prstGeom prst="rect">
            <a:avLst/>
          </a:prstGeom>
          <a:noFill/>
        </p:spPr>
      </p:pic>
      <p:sp>
        <p:nvSpPr>
          <p:cNvPr id="8"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5 Paper 1</a:t>
            </a:r>
          </a:p>
        </p:txBody>
      </p:sp>
    </p:spTree>
    <p:extLst>
      <p:ext uri="{BB962C8B-B14F-4D97-AF65-F5344CB8AC3E}">
        <p14:creationId xmlns:p14="http://schemas.microsoft.com/office/powerpoint/2010/main" xmlns="" val="1862447457"/>
      </p:ext>
    </p:extLst>
  </p:cSld>
  <p:clrMapOvr>
    <a:masterClrMapping/>
  </p:clrMapOvr>
  <p:transition spd="slow">
    <p:strips dir="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22">
                                            <p:txEl>
                                              <p:pRg st="0" end="0"/>
                                            </p:txEl>
                                          </p:spTgt>
                                        </p:tgtEl>
                                        <p:attrNameLst>
                                          <p:attrName>style.visibility</p:attrName>
                                        </p:attrNameLst>
                                      </p:cBhvr>
                                      <p:to>
                                        <p:strVal val="visible"/>
                                      </p:to>
                                    </p:set>
                                    <p:anim calcmode="lin" valueType="num">
                                      <p:cBhvr>
                                        <p:cTn id="7" dur="500" fill="hold"/>
                                        <p:tgtEl>
                                          <p:spTgt spid="22">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22">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22">
                                            <p:txEl>
                                              <p:pRg st="0" end="0"/>
                                            </p:txEl>
                                          </p:spTgt>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5">
                                            <p:txEl>
                                              <p:pRg st="0" end="0"/>
                                            </p:txEl>
                                          </p:spTgt>
                                        </p:tgtEl>
                                        <p:attrNameLst>
                                          <p:attrName>style.visibility</p:attrName>
                                        </p:attrNameLst>
                                      </p:cBhvr>
                                      <p:to>
                                        <p:strVal val="visible"/>
                                      </p:to>
                                    </p:set>
                                    <p:anim calcmode="lin" valueType="num">
                                      <p:cBhvr>
                                        <p:cTn id="12" dur="500" fill="hold"/>
                                        <p:tgtEl>
                                          <p:spTgt spid="5">
                                            <p:txEl>
                                              <p:pRg st="0" end="0"/>
                                            </p:txEl>
                                          </p:spTgt>
                                        </p:tgtEl>
                                        <p:attrNameLst>
                                          <p:attrName>ppt_w</p:attrName>
                                        </p:attrNameLst>
                                      </p:cBhvr>
                                      <p:tavLst>
                                        <p:tav tm="0">
                                          <p:val>
                                            <p:fltVal val="0"/>
                                          </p:val>
                                        </p:tav>
                                        <p:tav tm="100000">
                                          <p:val>
                                            <p:strVal val="#ppt_w"/>
                                          </p:val>
                                        </p:tav>
                                      </p:tavLst>
                                    </p:anim>
                                    <p:anim calcmode="lin" valueType="num">
                                      <p:cBhvr>
                                        <p:cTn id="13" dur="500" fill="hold"/>
                                        <p:tgtEl>
                                          <p:spTgt spid="5">
                                            <p:txEl>
                                              <p:pRg st="0" end="0"/>
                                            </p:txEl>
                                          </p:spTgt>
                                        </p:tgtEl>
                                        <p:attrNameLst>
                                          <p:attrName>ppt_h</p:attrName>
                                        </p:attrNameLst>
                                      </p:cBhvr>
                                      <p:tavLst>
                                        <p:tav tm="0">
                                          <p:val>
                                            <p:fltVal val="0"/>
                                          </p:val>
                                        </p:tav>
                                        <p:tav tm="100000">
                                          <p:val>
                                            <p:strVal val="#ppt_h"/>
                                          </p:val>
                                        </p:tav>
                                      </p:tavLst>
                                    </p:anim>
                                    <p:animEffect transition="in" filter="fade">
                                      <p:cBhvr>
                                        <p:cTn id="14" dur="500"/>
                                        <p:tgtEl>
                                          <p:spTgt spid="5">
                                            <p:txEl>
                                              <p:pRg st="0" end="0"/>
                                            </p:txEl>
                                          </p:spTgt>
                                        </p:tgtEl>
                                      </p:cBhvr>
                                    </p:animEffect>
                                  </p:childTnLst>
                                </p:cTn>
                              </p:par>
                              <p:par>
                                <p:cTn id="15" presetID="23" presetClass="entr" presetSubtype="16" fill="hold" nodeType="withEffect">
                                  <p:stCondLst>
                                    <p:cond delay="0"/>
                                  </p:stCondLst>
                                  <p:childTnLst>
                                    <p:set>
                                      <p:cBhvr>
                                        <p:cTn id="16" dur="1" fill="hold">
                                          <p:stCondLst>
                                            <p:cond delay="0"/>
                                          </p:stCondLst>
                                        </p:cTn>
                                        <p:tgtEl>
                                          <p:spTgt spid="6"/>
                                        </p:tgtEl>
                                        <p:attrNameLst>
                                          <p:attrName>style.visibility</p:attrName>
                                        </p:attrNameLst>
                                      </p:cBhvr>
                                      <p:to>
                                        <p:strVal val="visible"/>
                                      </p:to>
                                    </p:set>
                                    <p:anim calcmode="lin" valueType="num">
                                      <p:cBhvr>
                                        <p:cTn id="17" dur="500" fill="hold"/>
                                        <p:tgtEl>
                                          <p:spTgt spid="6"/>
                                        </p:tgtEl>
                                        <p:attrNameLst>
                                          <p:attrName>ppt_w</p:attrName>
                                        </p:attrNameLst>
                                      </p:cBhvr>
                                      <p:tavLst>
                                        <p:tav tm="0">
                                          <p:val>
                                            <p:fltVal val="0"/>
                                          </p:val>
                                        </p:tav>
                                        <p:tav tm="100000">
                                          <p:val>
                                            <p:strVal val="#ppt_w"/>
                                          </p:val>
                                        </p:tav>
                                      </p:tavLst>
                                    </p:anim>
                                    <p:anim calcmode="lin" valueType="num">
                                      <p:cBhvr>
                                        <p:cTn id="18" dur="500" fill="hold"/>
                                        <p:tgtEl>
                                          <p:spTgt spid="6"/>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build="p"/>
      <p:bldP spid="5" grpId="0" build="p"/>
    </p:bldLst>
  </p:timing>
</p:sld>
</file>

<file path=ppt/slides/slide8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Content Placeholder 10"/>
          <p:cNvSpPr>
            <a:spLocks noGrp="1"/>
          </p:cNvSpPr>
          <p:nvPr>
            <p:ph sz="quarter" idx="13"/>
          </p:nvPr>
        </p:nvSpPr>
        <p:spPr>
          <a:xfrm>
            <a:off x="685800" y="2865120"/>
            <a:ext cx="6233160" cy="800219"/>
          </a:xfrm>
        </p:spPr>
        <p:txBody>
          <a:bodyPr wrap="square">
            <a:spAutoFit/>
          </a:bodyPr>
          <a:lstStyle/>
          <a:p>
            <a:pPr marL="579438" indent="-579438" algn="just">
              <a:spcBef>
                <a:spcPct val="0"/>
              </a:spcBef>
              <a:buFontTx/>
              <a:buNone/>
              <a:tabLst>
                <a:tab pos="974725" algn="l"/>
                <a:tab pos="3776663" algn="l"/>
              </a:tabLst>
            </a:pPr>
            <a:r>
              <a:rPr lang="en-US" sz="2300" b="1" dirty="0" smtClean="0">
                <a:solidFill>
                  <a:schemeClr val="tx1"/>
                </a:solidFill>
                <a:latin typeface="Times New Roman" pitchFamily="18" charset="0"/>
                <a:cs typeface="Times New Roman" pitchFamily="18" charset="0"/>
              </a:rPr>
              <a:t>12.	</a:t>
            </a:r>
            <a:r>
              <a:rPr lang="en-US" sz="2300" dirty="0" smtClean="0">
                <a:solidFill>
                  <a:schemeClr val="tx1"/>
                </a:solidFill>
                <a:latin typeface="Times New Roman" pitchFamily="18" charset="0"/>
                <a:cs typeface="Times New Roman" pitchFamily="18" charset="0"/>
              </a:rPr>
              <a:t>What price is paid for a grill marked $400 if a</a:t>
            </a:r>
            <a:br>
              <a:rPr lang="en-US" sz="2300" dirty="0" smtClean="0">
                <a:solidFill>
                  <a:schemeClr val="tx1"/>
                </a:solidFill>
                <a:latin typeface="Times New Roman" pitchFamily="18" charset="0"/>
                <a:cs typeface="Times New Roman" pitchFamily="18" charset="0"/>
              </a:rPr>
            </a:br>
            <a:r>
              <a:rPr lang="en-US" sz="2300" dirty="0" smtClean="0">
                <a:solidFill>
                  <a:schemeClr val="tx1"/>
                </a:solidFill>
                <a:latin typeface="Times New Roman" pitchFamily="18" charset="0"/>
                <a:cs typeface="Times New Roman" pitchFamily="18" charset="0"/>
              </a:rPr>
              <a:t>15 per cent discount is given?</a:t>
            </a:r>
          </a:p>
        </p:txBody>
      </p:sp>
      <p:sp>
        <p:nvSpPr>
          <p:cNvPr id="8" name="Notched Right Arrow 7"/>
          <p:cNvSpPr/>
          <p:nvPr/>
        </p:nvSpPr>
        <p:spPr>
          <a:xfrm>
            <a:off x="7162800" y="6019800"/>
            <a:ext cx="1782315" cy="685800"/>
          </a:xfrm>
          <a:prstGeom prst="notchedRightArrow">
            <a:avLst/>
          </a:prstGeom>
          <a:blipFill>
            <a:blip r:embed="rId2" cstate="print">
              <a:extLst>
                <a:ext uri="{BEBA8EAE-BF5A-486C-A8C5-ECC9F3942E4B}">
                  <a14:imgProps xmlns:a14="http://schemas.microsoft.com/office/drawing/2010/main" xmlns="">
                    <a14:imgLayer r:embed="rId3">
                      <a14:imgEffect>
                        <a14:brightnessContrast bright="-20000" contrast="-20000"/>
                      </a14:imgEffect>
                    </a14:imgLayer>
                  </a14:imgProps>
                </a:ex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ANSWER</a:t>
            </a:r>
            <a:endParaRPr lang="en-US" sz="2000" b="1" dirty="0">
              <a:latin typeface="Times New Roman" pitchFamily="18" charset="0"/>
              <a:cs typeface="Times New Roman" pitchFamily="18" charset="0"/>
            </a:endParaRPr>
          </a:p>
        </p:txBody>
      </p:sp>
      <p:sp>
        <p:nvSpPr>
          <p:cNvPr id="16" name="Content Placeholder 10"/>
          <p:cNvSpPr>
            <a:spLocks noGrp="1"/>
          </p:cNvSpPr>
          <p:nvPr>
            <p:ph sz="quarter" idx="13"/>
          </p:nvPr>
        </p:nvSpPr>
        <p:spPr>
          <a:xfrm>
            <a:off x="4272280" y="3870960"/>
            <a:ext cx="1447800" cy="676339"/>
          </a:xfrm>
        </p:spPr>
        <p:txBody>
          <a:bodyPr wrap="square">
            <a:spAutoFit/>
          </a:bodyPr>
          <a:lstStyle/>
          <a:p>
            <a:pPr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(C) $340</a:t>
            </a:r>
          </a:p>
        </p:txBody>
      </p:sp>
      <p:sp>
        <p:nvSpPr>
          <p:cNvPr id="17" name="Content Placeholder 10"/>
          <p:cNvSpPr>
            <a:spLocks noGrp="1"/>
          </p:cNvSpPr>
          <p:nvPr>
            <p:ph sz="quarter" idx="13"/>
          </p:nvPr>
        </p:nvSpPr>
        <p:spPr>
          <a:xfrm>
            <a:off x="1264920" y="3870960"/>
            <a:ext cx="1447800" cy="676339"/>
          </a:xfrm>
        </p:spPr>
        <p:txBody>
          <a:bodyPr wrap="square">
            <a:spAutoFit/>
          </a:bodyPr>
          <a:lstStyle/>
          <a:p>
            <a:pPr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(A) $460</a:t>
            </a:r>
          </a:p>
        </p:txBody>
      </p:sp>
      <p:sp>
        <p:nvSpPr>
          <p:cNvPr id="18" name="Content Placeholder 10"/>
          <p:cNvSpPr>
            <a:spLocks noGrp="1"/>
          </p:cNvSpPr>
          <p:nvPr>
            <p:ph sz="quarter" idx="13"/>
          </p:nvPr>
        </p:nvSpPr>
        <p:spPr>
          <a:xfrm>
            <a:off x="5775960" y="3870960"/>
            <a:ext cx="1447800" cy="676339"/>
          </a:xfrm>
        </p:spPr>
        <p:txBody>
          <a:bodyPr wrap="square">
            <a:spAutoFit/>
          </a:bodyPr>
          <a:lstStyle/>
          <a:p>
            <a:pPr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(D) $300</a:t>
            </a:r>
          </a:p>
        </p:txBody>
      </p:sp>
      <p:sp>
        <p:nvSpPr>
          <p:cNvPr id="19" name="Content Placeholder 10"/>
          <p:cNvSpPr>
            <a:spLocks noGrp="1"/>
          </p:cNvSpPr>
          <p:nvPr>
            <p:ph sz="quarter" idx="13"/>
          </p:nvPr>
        </p:nvSpPr>
        <p:spPr>
          <a:xfrm>
            <a:off x="2768600" y="3870960"/>
            <a:ext cx="1447800" cy="676339"/>
          </a:xfrm>
        </p:spPr>
        <p:txBody>
          <a:bodyPr wrap="square">
            <a:spAutoFit/>
          </a:bodyPr>
          <a:lstStyle/>
          <a:p>
            <a:pPr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(B) $385</a:t>
            </a:r>
          </a:p>
        </p:txBody>
      </p:sp>
      <p:sp>
        <p:nvSpPr>
          <p:cNvPr id="10" name="TextBox 9"/>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5 Paper 1</a:t>
            </a:r>
          </a:p>
        </p:txBody>
      </p:sp>
    </p:spTree>
    <p:extLst>
      <p:ext uri="{BB962C8B-B14F-4D97-AF65-F5344CB8AC3E}">
        <p14:creationId xmlns:p14="http://schemas.microsoft.com/office/powerpoint/2010/main" xmlns="" val="714513420"/>
      </p:ext>
    </p:extLst>
  </p:cSld>
  <p:clrMapOvr>
    <a:masterClrMapping/>
  </p:clrMapOvr>
  <p:transition spd="slow">
    <p:strips dir="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11">
                                            <p:txEl>
                                              <p:pRg st="0" end="0"/>
                                            </p:txEl>
                                          </p:spTgt>
                                        </p:tgtEl>
                                        <p:attrNameLst>
                                          <p:attrName>style.visibility</p:attrName>
                                        </p:attrNameLst>
                                      </p:cBhvr>
                                      <p:to>
                                        <p:strVal val="visible"/>
                                      </p:to>
                                    </p:set>
                                    <p:anim calcmode="lin" valueType="num">
                                      <p:cBhvr>
                                        <p:cTn id="7" dur="500" fill="hold"/>
                                        <p:tgtEl>
                                          <p:spTgt spid="11">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11">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11">
                                            <p:txEl>
                                              <p:pRg st="0" end="0"/>
                                            </p:txEl>
                                          </p:spTgt>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17">
                                            <p:txEl>
                                              <p:pRg st="0" end="0"/>
                                            </p:txEl>
                                          </p:spTgt>
                                        </p:tgtEl>
                                        <p:attrNameLst>
                                          <p:attrName>style.visibility</p:attrName>
                                        </p:attrNameLst>
                                      </p:cBhvr>
                                      <p:to>
                                        <p:strVal val="visible"/>
                                      </p:to>
                                    </p:set>
                                    <p:anim calcmode="lin" valueType="num">
                                      <p:cBhvr>
                                        <p:cTn id="14" dur="500" fill="hold"/>
                                        <p:tgtEl>
                                          <p:spTgt spid="17">
                                            <p:txEl>
                                              <p:pRg st="0" end="0"/>
                                            </p:txEl>
                                          </p:spTgt>
                                        </p:tgtEl>
                                        <p:attrNameLst>
                                          <p:attrName>ppt_w</p:attrName>
                                        </p:attrNameLst>
                                      </p:cBhvr>
                                      <p:tavLst>
                                        <p:tav tm="0">
                                          <p:val>
                                            <p:fltVal val="0"/>
                                          </p:val>
                                        </p:tav>
                                        <p:tav tm="100000">
                                          <p:val>
                                            <p:strVal val="#ppt_w"/>
                                          </p:val>
                                        </p:tav>
                                      </p:tavLst>
                                    </p:anim>
                                    <p:anim calcmode="lin" valueType="num">
                                      <p:cBhvr>
                                        <p:cTn id="15" dur="500" fill="hold"/>
                                        <p:tgtEl>
                                          <p:spTgt spid="17">
                                            <p:txEl>
                                              <p:pRg st="0" end="0"/>
                                            </p:txEl>
                                          </p:spTgt>
                                        </p:tgtEl>
                                        <p:attrNameLst>
                                          <p:attrName>ppt_h</p:attrName>
                                        </p:attrNameLst>
                                      </p:cBhvr>
                                      <p:tavLst>
                                        <p:tav tm="0">
                                          <p:val>
                                            <p:fltVal val="0"/>
                                          </p:val>
                                        </p:tav>
                                        <p:tav tm="100000">
                                          <p:val>
                                            <p:strVal val="#ppt_h"/>
                                          </p:val>
                                        </p:tav>
                                      </p:tavLst>
                                    </p:anim>
                                    <p:animEffect transition="in" filter="fade">
                                      <p:cBhvr>
                                        <p:cTn id="16" dur="500"/>
                                        <p:tgtEl>
                                          <p:spTgt spid="17">
                                            <p:txEl>
                                              <p:pRg st="0" end="0"/>
                                            </p:txEl>
                                          </p:spTgt>
                                        </p:tgtEl>
                                      </p:cBhvr>
                                    </p:animEffect>
                                  </p:childTnLst>
                                </p:cTn>
                              </p:par>
                              <p:par>
                                <p:cTn id="17" presetID="53" presetClass="entr" presetSubtype="16" fill="hold" grpId="0" nodeType="withEffect">
                                  <p:stCondLst>
                                    <p:cond delay="0"/>
                                  </p:stCondLst>
                                  <p:childTnLst>
                                    <p:set>
                                      <p:cBhvr>
                                        <p:cTn id="18" dur="1" fill="hold">
                                          <p:stCondLst>
                                            <p:cond delay="0"/>
                                          </p:stCondLst>
                                        </p:cTn>
                                        <p:tgtEl>
                                          <p:spTgt spid="19">
                                            <p:txEl>
                                              <p:pRg st="0" end="0"/>
                                            </p:txEl>
                                          </p:spTgt>
                                        </p:tgtEl>
                                        <p:attrNameLst>
                                          <p:attrName>style.visibility</p:attrName>
                                        </p:attrNameLst>
                                      </p:cBhvr>
                                      <p:to>
                                        <p:strVal val="visible"/>
                                      </p:to>
                                    </p:set>
                                    <p:anim calcmode="lin" valueType="num">
                                      <p:cBhvr>
                                        <p:cTn id="19" dur="500" fill="hold"/>
                                        <p:tgtEl>
                                          <p:spTgt spid="19">
                                            <p:txEl>
                                              <p:pRg st="0" end="0"/>
                                            </p:txEl>
                                          </p:spTgt>
                                        </p:tgtEl>
                                        <p:attrNameLst>
                                          <p:attrName>ppt_w</p:attrName>
                                        </p:attrNameLst>
                                      </p:cBhvr>
                                      <p:tavLst>
                                        <p:tav tm="0">
                                          <p:val>
                                            <p:fltVal val="0"/>
                                          </p:val>
                                        </p:tav>
                                        <p:tav tm="100000">
                                          <p:val>
                                            <p:strVal val="#ppt_w"/>
                                          </p:val>
                                        </p:tav>
                                      </p:tavLst>
                                    </p:anim>
                                    <p:anim calcmode="lin" valueType="num">
                                      <p:cBhvr>
                                        <p:cTn id="20" dur="500" fill="hold"/>
                                        <p:tgtEl>
                                          <p:spTgt spid="19">
                                            <p:txEl>
                                              <p:pRg st="0" end="0"/>
                                            </p:txEl>
                                          </p:spTgt>
                                        </p:tgtEl>
                                        <p:attrNameLst>
                                          <p:attrName>ppt_h</p:attrName>
                                        </p:attrNameLst>
                                      </p:cBhvr>
                                      <p:tavLst>
                                        <p:tav tm="0">
                                          <p:val>
                                            <p:fltVal val="0"/>
                                          </p:val>
                                        </p:tav>
                                        <p:tav tm="100000">
                                          <p:val>
                                            <p:strVal val="#ppt_h"/>
                                          </p:val>
                                        </p:tav>
                                      </p:tavLst>
                                    </p:anim>
                                    <p:animEffect transition="in" filter="fade">
                                      <p:cBhvr>
                                        <p:cTn id="21" dur="500"/>
                                        <p:tgtEl>
                                          <p:spTgt spid="19">
                                            <p:txEl>
                                              <p:pRg st="0" end="0"/>
                                            </p:txEl>
                                          </p:spTgt>
                                        </p:tgtEl>
                                      </p:cBhvr>
                                    </p:animEffect>
                                  </p:childTnLst>
                                </p:cTn>
                              </p:par>
                              <p:par>
                                <p:cTn id="22" presetID="53" presetClass="entr" presetSubtype="16" fill="hold" grpId="0" nodeType="withEffect">
                                  <p:stCondLst>
                                    <p:cond delay="0"/>
                                  </p:stCondLst>
                                  <p:childTnLst>
                                    <p:set>
                                      <p:cBhvr>
                                        <p:cTn id="23" dur="1" fill="hold">
                                          <p:stCondLst>
                                            <p:cond delay="0"/>
                                          </p:stCondLst>
                                        </p:cTn>
                                        <p:tgtEl>
                                          <p:spTgt spid="16">
                                            <p:txEl>
                                              <p:pRg st="0" end="0"/>
                                            </p:txEl>
                                          </p:spTgt>
                                        </p:tgtEl>
                                        <p:attrNameLst>
                                          <p:attrName>style.visibility</p:attrName>
                                        </p:attrNameLst>
                                      </p:cBhvr>
                                      <p:to>
                                        <p:strVal val="visible"/>
                                      </p:to>
                                    </p:set>
                                    <p:anim calcmode="lin" valueType="num">
                                      <p:cBhvr>
                                        <p:cTn id="24" dur="500" fill="hold"/>
                                        <p:tgtEl>
                                          <p:spTgt spid="16">
                                            <p:txEl>
                                              <p:pRg st="0" end="0"/>
                                            </p:txEl>
                                          </p:spTgt>
                                        </p:tgtEl>
                                        <p:attrNameLst>
                                          <p:attrName>ppt_w</p:attrName>
                                        </p:attrNameLst>
                                      </p:cBhvr>
                                      <p:tavLst>
                                        <p:tav tm="0">
                                          <p:val>
                                            <p:fltVal val="0"/>
                                          </p:val>
                                        </p:tav>
                                        <p:tav tm="100000">
                                          <p:val>
                                            <p:strVal val="#ppt_w"/>
                                          </p:val>
                                        </p:tav>
                                      </p:tavLst>
                                    </p:anim>
                                    <p:anim calcmode="lin" valueType="num">
                                      <p:cBhvr>
                                        <p:cTn id="25" dur="500" fill="hold"/>
                                        <p:tgtEl>
                                          <p:spTgt spid="16">
                                            <p:txEl>
                                              <p:pRg st="0" end="0"/>
                                            </p:txEl>
                                          </p:spTgt>
                                        </p:tgtEl>
                                        <p:attrNameLst>
                                          <p:attrName>ppt_h</p:attrName>
                                        </p:attrNameLst>
                                      </p:cBhvr>
                                      <p:tavLst>
                                        <p:tav tm="0">
                                          <p:val>
                                            <p:fltVal val="0"/>
                                          </p:val>
                                        </p:tav>
                                        <p:tav tm="100000">
                                          <p:val>
                                            <p:strVal val="#ppt_h"/>
                                          </p:val>
                                        </p:tav>
                                      </p:tavLst>
                                    </p:anim>
                                    <p:animEffect transition="in" filter="fade">
                                      <p:cBhvr>
                                        <p:cTn id="26" dur="500"/>
                                        <p:tgtEl>
                                          <p:spTgt spid="16">
                                            <p:txEl>
                                              <p:pRg st="0" end="0"/>
                                            </p:txEl>
                                          </p:spTgt>
                                        </p:tgtEl>
                                      </p:cBhvr>
                                    </p:animEffect>
                                  </p:childTnLst>
                                </p:cTn>
                              </p:par>
                              <p:par>
                                <p:cTn id="27" presetID="53" presetClass="entr" presetSubtype="16" fill="hold" grpId="0" nodeType="withEffect">
                                  <p:stCondLst>
                                    <p:cond delay="0"/>
                                  </p:stCondLst>
                                  <p:childTnLst>
                                    <p:set>
                                      <p:cBhvr>
                                        <p:cTn id="28" dur="1" fill="hold">
                                          <p:stCondLst>
                                            <p:cond delay="0"/>
                                          </p:stCondLst>
                                        </p:cTn>
                                        <p:tgtEl>
                                          <p:spTgt spid="18">
                                            <p:txEl>
                                              <p:pRg st="0" end="0"/>
                                            </p:txEl>
                                          </p:spTgt>
                                        </p:tgtEl>
                                        <p:attrNameLst>
                                          <p:attrName>style.visibility</p:attrName>
                                        </p:attrNameLst>
                                      </p:cBhvr>
                                      <p:to>
                                        <p:strVal val="visible"/>
                                      </p:to>
                                    </p:set>
                                    <p:anim calcmode="lin" valueType="num">
                                      <p:cBhvr>
                                        <p:cTn id="29" dur="500" fill="hold"/>
                                        <p:tgtEl>
                                          <p:spTgt spid="18">
                                            <p:txEl>
                                              <p:pRg st="0" end="0"/>
                                            </p:txEl>
                                          </p:spTgt>
                                        </p:tgtEl>
                                        <p:attrNameLst>
                                          <p:attrName>ppt_w</p:attrName>
                                        </p:attrNameLst>
                                      </p:cBhvr>
                                      <p:tavLst>
                                        <p:tav tm="0">
                                          <p:val>
                                            <p:fltVal val="0"/>
                                          </p:val>
                                        </p:tav>
                                        <p:tav tm="100000">
                                          <p:val>
                                            <p:strVal val="#ppt_w"/>
                                          </p:val>
                                        </p:tav>
                                      </p:tavLst>
                                    </p:anim>
                                    <p:anim calcmode="lin" valueType="num">
                                      <p:cBhvr>
                                        <p:cTn id="30" dur="500" fill="hold"/>
                                        <p:tgtEl>
                                          <p:spTgt spid="18">
                                            <p:txEl>
                                              <p:pRg st="0" end="0"/>
                                            </p:txEl>
                                          </p:spTgt>
                                        </p:tgtEl>
                                        <p:attrNameLst>
                                          <p:attrName>ppt_h</p:attrName>
                                        </p:attrNameLst>
                                      </p:cBhvr>
                                      <p:tavLst>
                                        <p:tav tm="0">
                                          <p:val>
                                            <p:fltVal val="0"/>
                                          </p:val>
                                        </p:tav>
                                        <p:tav tm="100000">
                                          <p:val>
                                            <p:strVal val="#ppt_h"/>
                                          </p:val>
                                        </p:tav>
                                      </p:tavLst>
                                    </p:anim>
                                    <p:animEffect transition="in" filter="fade">
                                      <p:cBhvr>
                                        <p:cTn id="31" dur="500"/>
                                        <p:tgtEl>
                                          <p:spTgt spid="18">
                                            <p:txEl>
                                              <p:pRg st="0" end="0"/>
                                            </p:txEl>
                                          </p:spTgt>
                                        </p:tgtEl>
                                      </p:cBhvr>
                                    </p:animEffect>
                                  </p:childTnLst>
                                </p:cTn>
                              </p:par>
                            </p:childTnLst>
                          </p:cTn>
                        </p:par>
                      </p:childTnLst>
                    </p:cTn>
                  </p:par>
                  <p:par>
                    <p:cTn id="32" fill="hold">
                      <p:stCondLst>
                        <p:cond delay="indefinite"/>
                      </p:stCondLst>
                      <p:childTnLst>
                        <p:par>
                          <p:cTn id="33" fill="hold">
                            <p:stCondLst>
                              <p:cond delay="0"/>
                            </p:stCondLst>
                            <p:childTnLst>
                              <p:par>
                                <p:cTn id="34" presetID="3" presetClass="entr" presetSubtype="10" fill="hold" grpId="0" nodeType="clickEffect">
                                  <p:stCondLst>
                                    <p:cond delay="0"/>
                                  </p:stCondLst>
                                  <p:childTnLst>
                                    <p:set>
                                      <p:cBhvr>
                                        <p:cTn id="35" dur="1" fill="hold">
                                          <p:stCondLst>
                                            <p:cond delay="0"/>
                                          </p:stCondLst>
                                        </p:cTn>
                                        <p:tgtEl>
                                          <p:spTgt spid="8"/>
                                        </p:tgtEl>
                                        <p:attrNameLst>
                                          <p:attrName>style.visibility</p:attrName>
                                        </p:attrNameLst>
                                      </p:cBhvr>
                                      <p:to>
                                        <p:strVal val="visible"/>
                                      </p:to>
                                    </p:set>
                                    <p:animEffect transition="in" filter="blinds(horizontal)">
                                      <p:cBhvr>
                                        <p:cTn id="36"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build="p"/>
      <p:bldP spid="8" grpId="0" animBg="1"/>
      <p:bldP spid="16" grpId="0" build="p"/>
      <p:bldP spid="17" grpId="0" build="p"/>
      <p:bldP spid="18" grpId="0" build="p"/>
      <p:bldP spid="19" grpId="0" build="p"/>
    </p:bldLst>
  </p:timing>
</p:sld>
</file>

<file path=ppt/slides/slide8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Content Placeholder 10"/>
          <p:cNvSpPr>
            <a:spLocks noGrp="1"/>
          </p:cNvSpPr>
          <p:nvPr>
            <p:ph sz="quarter" idx="13"/>
          </p:nvPr>
        </p:nvSpPr>
        <p:spPr>
          <a:xfrm>
            <a:off x="685800" y="2849880"/>
            <a:ext cx="6766560" cy="469231"/>
          </a:xfrm>
        </p:spPr>
        <p:txBody>
          <a:bodyPr wrap="square">
            <a:spAutoFit/>
          </a:bodyPr>
          <a:lstStyle/>
          <a:p>
            <a:pPr marL="579438" indent="-579438">
              <a:lnSpc>
                <a:spcPts val="3200"/>
              </a:lnSpc>
              <a:spcBef>
                <a:spcPct val="0"/>
              </a:spcBef>
              <a:buFontTx/>
              <a:buNone/>
              <a:tabLst>
                <a:tab pos="974725" algn="l"/>
                <a:tab pos="2179638" algn="l"/>
                <a:tab pos="3429000" algn="l"/>
              </a:tabLst>
            </a:pPr>
            <a:r>
              <a:rPr lang="en-US" sz="2300" b="1" dirty="0" smtClean="0">
                <a:solidFill>
                  <a:schemeClr val="tx1"/>
                </a:solidFill>
                <a:latin typeface="Times New Roman" pitchFamily="18" charset="0"/>
                <a:cs typeface="Times New Roman" pitchFamily="18" charset="0"/>
              </a:rPr>
              <a:t>12.	</a:t>
            </a:r>
            <a:r>
              <a:rPr lang="en-US" sz="2300" dirty="0" smtClean="0">
                <a:solidFill>
                  <a:schemeClr val="tx1"/>
                </a:solidFill>
                <a:latin typeface="Times New Roman" pitchFamily="18" charset="0"/>
                <a:cs typeface="Times New Roman" pitchFamily="18" charset="0"/>
              </a:rPr>
              <a:t>The price after discount	</a:t>
            </a:r>
          </a:p>
        </p:txBody>
      </p:sp>
      <p:pic>
        <p:nvPicPr>
          <p:cNvPr id="6198" name="Picture 54" descr="D:\Deepak\Powerpoint\20110224\Art\New.wmf"/>
          <p:cNvPicPr>
            <a:picLocks noChangeAspect="1" noChangeArrowheads="1"/>
          </p:cNvPicPr>
          <p:nvPr/>
        </p:nvPicPr>
        <p:blipFill>
          <a:blip r:embed="rId2" cstate="print"/>
          <a:srcRect/>
          <a:stretch>
            <a:fillRect/>
          </a:stretch>
        </p:blipFill>
        <p:spPr bwMode="auto">
          <a:xfrm>
            <a:off x="4206240" y="2936240"/>
            <a:ext cx="2616200" cy="1955800"/>
          </a:xfrm>
          <a:prstGeom prst="rect">
            <a:avLst/>
          </a:prstGeom>
          <a:noFill/>
        </p:spPr>
      </p:pic>
      <p:sp>
        <p:nvSpPr>
          <p:cNvPr id="5" name="TextBox 4"/>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5 Paper 1</a:t>
            </a:r>
          </a:p>
        </p:txBody>
      </p:sp>
    </p:spTree>
    <p:extLst>
      <p:ext uri="{BB962C8B-B14F-4D97-AF65-F5344CB8AC3E}">
        <p14:creationId xmlns:p14="http://schemas.microsoft.com/office/powerpoint/2010/main" xmlns="" val="1862447457"/>
      </p:ext>
    </p:extLst>
  </p:cSld>
  <p:clrMapOvr>
    <a:masterClrMapping/>
  </p:clrMapOvr>
  <p:transition spd="slow">
    <p:strips dir="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9">
                                            <p:txEl>
                                              <p:pRg st="0" end="0"/>
                                            </p:txEl>
                                          </p:spTgt>
                                        </p:tgtEl>
                                        <p:attrNameLst>
                                          <p:attrName>style.visibility</p:attrName>
                                        </p:attrNameLst>
                                      </p:cBhvr>
                                      <p:to>
                                        <p:strVal val="visible"/>
                                      </p:to>
                                    </p:set>
                                    <p:anim calcmode="lin" valueType="num">
                                      <p:cBhvr>
                                        <p:cTn id="7" dur="500" fill="hold"/>
                                        <p:tgtEl>
                                          <p:spTgt spid="9">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9">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9">
                                            <p:txEl>
                                              <p:pRg st="0" end="0"/>
                                            </p:txEl>
                                          </p:spTgt>
                                        </p:tgtEl>
                                      </p:cBhvr>
                                    </p:animEffect>
                                  </p:childTnLst>
                                </p:cTn>
                              </p:par>
                              <p:par>
                                <p:cTn id="10" presetID="23" presetClass="entr" presetSubtype="16" fill="hold" nodeType="withEffect">
                                  <p:stCondLst>
                                    <p:cond delay="0"/>
                                  </p:stCondLst>
                                  <p:childTnLst>
                                    <p:set>
                                      <p:cBhvr>
                                        <p:cTn id="11" dur="1" fill="hold">
                                          <p:stCondLst>
                                            <p:cond delay="0"/>
                                          </p:stCondLst>
                                        </p:cTn>
                                        <p:tgtEl>
                                          <p:spTgt spid="6198"/>
                                        </p:tgtEl>
                                        <p:attrNameLst>
                                          <p:attrName>style.visibility</p:attrName>
                                        </p:attrNameLst>
                                      </p:cBhvr>
                                      <p:to>
                                        <p:strVal val="visible"/>
                                      </p:to>
                                    </p:set>
                                    <p:anim calcmode="lin" valueType="num">
                                      <p:cBhvr>
                                        <p:cTn id="12" dur="500" fill="hold"/>
                                        <p:tgtEl>
                                          <p:spTgt spid="6198"/>
                                        </p:tgtEl>
                                        <p:attrNameLst>
                                          <p:attrName>ppt_w</p:attrName>
                                        </p:attrNameLst>
                                      </p:cBhvr>
                                      <p:tavLst>
                                        <p:tav tm="0">
                                          <p:val>
                                            <p:fltVal val="0"/>
                                          </p:val>
                                        </p:tav>
                                        <p:tav tm="100000">
                                          <p:val>
                                            <p:strVal val="#ppt_w"/>
                                          </p:val>
                                        </p:tav>
                                      </p:tavLst>
                                    </p:anim>
                                    <p:anim calcmode="lin" valueType="num">
                                      <p:cBhvr>
                                        <p:cTn id="13" dur="500" fill="hold"/>
                                        <p:tgtEl>
                                          <p:spTgt spid="6198"/>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build="p"/>
    </p:bldLst>
  </p:timing>
</p:sld>
</file>

<file path=ppt/slides/slide8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 name="Content Placeholder 10"/>
          <p:cNvSpPr>
            <a:spLocks noGrp="1"/>
          </p:cNvSpPr>
          <p:nvPr>
            <p:ph sz="quarter" idx="13"/>
          </p:nvPr>
        </p:nvSpPr>
        <p:spPr>
          <a:xfrm>
            <a:off x="685800" y="2865120"/>
            <a:ext cx="6629400" cy="2215991"/>
          </a:xfrm>
        </p:spPr>
        <p:txBody>
          <a:bodyPr wrap="square">
            <a:spAutoFit/>
          </a:bodyPr>
          <a:lstStyle/>
          <a:p>
            <a:pPr marL="579438" indent="-579438" algn="just">
              <a:spcBef>
                <a:spcPct val="0"/>
              </a:spcBef>
              <a:buFontTx/>
              <a:buNone/>
              <a:tabLst>
                <a:tab pos="974725" algn="l"/>
                <a:tab pos="4465638" algn="l"/>
              </a:tabLst>
            </a:pPr>
            <a:r>
              <a:rPr lang="en-US" sz="2300" b="1" dirty="0" smtClean="0">
                <a:solidFill>
                  <a:schemeClr val="tx1"/>
                </a:solidFill>
                <a:latin typeface="Times New Roman" pitchFamily="18" charset="0"/>
                <a:cs typeface="Times New Roman" pitchFamily="18" charset="0"/>
              </a:rPr>
              <a:t>13.	  </a:t>
            </a:r>
            <a:r>
              <a:rPr lang="en-US" sz="2300" dirty="0" smtClean="0">
                <a:solidFill>
                  <a:schemeClr val="tx1"/>
                </a:solidFill>
                <a:latin typeface="Times New Roman" pitchFamily="18" charset="0"/>
                <a:cs typeface="Times New Roman" pitchFamily="18" charset="0"/>
              </a:rPr>
              <a:t>House Insurance	$25 per $10 000</a:t>
            </a:r>
            <a:br>
              <a:rPr lang="en-US" sz="2300" dirty="0" smtClean="0">
                <a:solidFill>
                  <a:schemeClr val="tx1"/>
                </a:solidFill>
                <a:latin typeface="Times New Roman" pitchFamily="18" charset="0"/>
                <a:cs typeface="Times New Roman" pitchFamily="18" charset="0"/>
              </a:rPr>
            </a:br>
            <a:r>
              <a:rPr lang="en-US" sz="2300" dirty="0" smtClean="0">
                <a:solidFill>
                  <a:schemeClr val="tx1"/>
                </a:solidFill>
                <a:latin typeface="Times New Roman" pitchFamily="18" charset="0"/>
                <a:cs typeface="Times New Roman" pitchFamily="18" charset="0"/>
              </a:rPr>
              <a:t>  Contents Insurance 	$20 per $10 000</a:t>
            </a:r>
            <a:br>
              <a:rPr lang="en-US" sz="2300" dirty="0" smtClean="0">
                <a:solidFill>
                  <a:schemeClr val="tx1"/>
                </a:solidFill>
                <a:latin typeface="Times New Roman" pitchFamily="18" charset="0"/>
                <a:cs typeface="Times New Roman" pitchFamily="18" charset="0"/>
              </a:rPr>
            </a:br>
            <a:r>
              <a:rPr lang="en-US" sz="2300" dirty="0" smtClean="0">
                <a:solidFill>
                  <a:schemeClr val="tx1"/>
                </a:solidFill>
                <a:latin typeface="Times New Roman" pitchFamily="18" charset="0"/>
                <a:cs typeface="Times New Roman" pitchFamily="18" charset="0"/>
              </a:rPr>
              <a:t>The table above shows the rates charged by an</a:t>
            </a:r>
            <a:br>
              <a:rPr lang="en-US" sz="2300" dirty="0" smtClean="0">
                <a:solidFill>
                  <a:schemeClr val="tx1"/>
                </a:solidFill>
                <a:latin typeface="Times New Roman" pitchFamily="18" charset="0"/>
                <a:cs typeface="Times New Roman" pitchFamily="18" charset="0"/>
              </a:rPr>
            </a:br>
            <a:r>
              <a:rPr lang="en-US" sz="2300" dirty="0" smtClean="0">
                <a:solidFill>
                  <a:schemeClr val="tx1"/>
                </a:solidFill>
                <a:latin typeface="Times New Roman" pitchFamily="18" charset="0"/>
                <a:cs typeface="Times New Roman" pitchFamily="18" charset="0"/>
              </a:rPr>
              <a:t>insurance company. How much insurance will a</a:t>
            </a:r>
            <a:br>
              <a:rPr lang="en-US" sz="2300" dirty="0" smtClean="0">
                <a:solidFill>
                  <a:schemeClr val="tx1"/>
                </a:solidFill>
                <a:latin typeface="Times New Roman" pitchFamily="18" charset="0"/>
                <a:cs typeface="Times New Roman" pitchFamily="18" charset="0"/>
              </a:rPr>
            </a:br>
            <a:r>
              <a:rPr lang="en-US" sz="2300" dirty="0" smtClean="0">
                <a:solidFill>
                  <a:schemeClr val="tx1"/>
                </a:solidFill>
                <a:latin typeface="Times New Roman" pitchFamily="18" charset="0"/>
                <a:cs typeface="Times New Roman" pitchFamily="18" charset="0"/>
              </a:rPr>
              <a:t>person pay if the house is valued at $150 000 and</a:t>
            </a:r>
            <a:br>
              <a:rPr lang="en-US" sz="2300" dirty="0" smtClean="0">
                <a:solidFill>
                  <a:schemeClr val="tx1"/>
                </a:solidFill>
                <a:latin typeface="Times New Roman" pitchFamily="18" charset="0"/>
                <a:cs typeface="Times New Roman" pitchFamily="18" charset="0"/>
              </a:rPr>
            </a:br>
            <a:r>
              <a:rPr lang="en-US" sz="2300" dirty="0" smtClean="0">
                <a:solidFill>
                  <a:schemeClr val="tx1"/>
                </a:solidFill>
                <a:latin typeface="Times New Roman" pitchFamily="18" charset="0"/>
                <a:cs typeface="Times New Roman" pitchFamily="18" charset="0"/>
              </a:rPr>
              <a:t>its contents at $75 000?</a:t>
            </a:r>
          </a:p>
        </p:txBody>
      </p:sp>
      <p:sp>
        <p:nvSpPr>
          <p:cNvPr id="21" name="Notched Right Arrow 20"/>
          <p:cNvSpPr/>
          <p:nvPr/>
        </p:nvSpPr>
        <p:spPr>
          <a:xfrm>
            <a:off x="7162800" y="6019800"/>
            <a:ext cx="1782315" cy="685800"/>
          </a:xfrm>
          <a:prstGeom prst="notchedRightArrow">
            <a:avLst/>
          </a:prstGeom>
          <a:blipFill>
            <a:blip r:embed="rId2" cstate="print">
              <a:extLst>
                <a:ext uri="{BEBA8EAE-BF5A-486C-A8C5-ECC9F3942E4B}">
                  <a14:imgProps xmlns:a14="http://schemas.microsoft.com/office/drawing/2010/main" xmlns="">
                    <a14:imgLayer r:embed="rId3">
                      <a14:imgEffect>
                        <a14:brightnessContrast bright="-20000" contrast="-20000"/>
                      </a14:imgEffect>
                    </a14:imgLayer>
                  </a14:imgProps>
                </a:ex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ANSWER</a:t>
            </a:r>
            <a:endParaRPr lang="en-US" sz="2000" b="1" dirty="0">
              <a:latin typeface="Times New Roman" pitchFamily="18" charset="0"/>
              <a:cs typeface="Times New Roman" pitchFamily="18" charset="0"/>
            </a:endParaRPr>
          </a:p>
        </p:txBody>
      </p:sp>
      <p:sp>
        <p:nvSpPr>
          <p:cNvPr id="22" name="Rectangle 21"/>
          <p:cNvSpPr/>
          <p:nvPr/>
        </p:nvSpPr>
        <p:spPr>
          <a:xfrm>
            <a:off x="1370350" y="2885190"/>
            <a:ext cx="5884889" cy="772410"/>
          </a:xfrm>
          <a:prstGeom prst="rect">
            <a:avLst/>
          </a:prstGeom>
          <a:noFill/>
          <a:ln w="6350">
            <a:solidFill>
              <a:srgbClr val="00A99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 name="Content Placeholder 10"/>
          <p:cNvSpPr>
            <a:spLocks noGrp="1"/>
          </p:cNvSpPr>
          <p:nvPr>
            <p:ph sz="quarter" idx="13"/>
          </p:nvPr>
        </p:nvSpPr>
        <p:spPr>
          <a:xfrm>
            <a:off x="1264920" y="5572061"/>
            <a:ext cx="3444240" cy="676339"/>
          </a:xfrm>
        </p:spPr>
        <p:txBody>
          <a:bodyPr wrap="square">
            <a:spAutoFit/>
          </a:bodyPr>
          <a:lstStyle/>
          <a:p>
            <a:pPr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(C) $5 250</a:t>
            </a:r>
          </a:p>
        </p:txBody>
      </p:sp>
      <p:sp>
        <p:nvSpPr>
          <p:cNvPr id="24" name="Content Placeholder 10"/>
          <p:cNvSpPr>
            <a:spLocks noGrp="1"/>
          </p:cNvSpPr>
          <p:nvPr>
            <p:ph sz="quarter" idx="13"/>
          </p:nvPr>
        </p:nvSpPr>
        <p:spPr>
          <a:xfrm>
            <a:off x="1264920" y="4962461"/>
            <a:ext cx="3444240" cy="676339"/>
          </a:xfrm>
        </p:spPr>
        <p:txBody>
          <a:bodyPr wrap="square">
            <a:spAutoFit/>
          </a:bodyPr>
          <a:lstStyle/>
          <a:p>
            <a:pPr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(A) $52.50</a:t>
            </a:r>
            <a:endParaRPr lang="en-US" sz="2300" baseline="30000" dirty="0" smtClean="0">
              <a:solidFill>
                <a:schemeClr val="tx1"/>
              </a:solidFill>
              <a:latin typeface="Times New Roman" pitchFamily="18" charset="0"/>
              <a:cs typeface="Times New Roman" pitchFamily="18" charset="0"/>
            </a:endParaRPr>
          </a:p>
        </p:txBody>
      </p:sp>
      <p:sp>
        <p:nvSpPr>
          <p:cNvPr id="25" name="Content Placeholder 10"/>
          <p:cNvSpPr>
            <a:spLocks noGrp="1"/>
          </p:cNvSpPr>
          <p:nvPr>
            <p:ph sz="quarter" idx="13"/>
          </p:nvPr>
        </p:nvSpPr>
        <p:spPr>
          <a:xfrm>
            <a:off x="3733800" y="5572061"/>
            <a:ext cx="3124200" cy="676339"/>
          </a:xfrm>
        </p:spPr>
        <p:txBody>
          <a:bodyPr wrap="square">
            <a:spAutoFit/>
          </a:bodyPr>
          <a:lstStyle/>
          <a:p>
            <a:pPr algn="just">
              <a:lnSpc>
                <a:spcPct val="165000"/>
              </a:lnSpc>
              <a:spcBef>
                <a:spcPct val="0"/>
              </a:spcBef>
              <a:buNone/>
              <a:tabLst>
                <a:tab pos="800100" algn="l"/>
                <a:tab pos="3776663" algn="l"/>
              </a:tabLst>
            </a:pPr>
            <a:r>
              <a:rPr lang="en-US" sz="2300" dirty="0" smtClean="0">
                <a:solidFill>
                  <a:schemeClr val="tx1"/>
                </a:solidFill>
                <a:latin typeface="Times New Roman" pitchFamily="18" charset="0"/>
                <a:cs typeface="Times New Roman" pitchFamily="18" charset="0"/>
              </a:rPr>
              <a:t>(D) $52 500</a:t>
            </a:r>
          </a:p>
        </p:txBody>
      </p:sp>
      <p:sp>
        <p:nvSpPr>
          <p:cNvPr id="26" name="Content Placeholder 10"/>
          <p:cNvSpPr>
            <a:spLocks noGrp="1"/>
          </p:cNvSpPr>
          <p:nvPr>
            <p:ph sz="quarter" idx="13"/>
          </p:nvPr>
        </p:nvSpPr>
        <p:spPr>
          <a:xfrm>
            <a:off x="3733800" y="4962461"/>
            <a:ext cx="3124200" cy="676339"/>
          </a:xfrm>
        </p:spPr>
        <p:txBody>
          <a:bodyPr wrap="square">
            <a:spAutoFit/>
          </a:bodyPr>
          <a:lstStyle/>
          <a:p>
            <a:pPr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(B) $525</a:t>
            </a:r>
          </a:p>
        </p:txBody>
      </p:sp>
      <p:sp>
        <p:nvSpPr>
          <p:cNvPr id="10" name="TextBox 9"/>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5 Paper 1</a:t>
            </a:r>
          </a:p>
        </p:txBody>
      </p:sp>
    </p:spTree>
    <p:extLst>
      <p:ext uri="{BB962C8B-B14F-4D97-AF65-F5344CB8AC3E}">
        <p14:creationId xmlns:p14="http://schemas.microsoft.com/office/powerpoint/2010/main" xmlns="" val="714513420"/>
      </p:ext>
    </p:extLst>
  </p:cSld>
  <p:clrMapOvr>
    <a:masterClrMapping/>
  </p:clrMapOvr>
  <p:transition spd="slow">
    <p:strips dir="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20">
                                            <p:txEl>
                                              <p:pRg st="0" end="0"/>
                                            </p:txEl>
                                          </p:spTgt>
                                        </p:tgtEl>
                                        <p:attrNameLst>
                                          <p:attrName>style.visibility</p:attrName>
                                        </p:attrNameLst>
                                      </p:cBhvr>
                                      <p:to>
                                        <p:strVal val="visible"/>
                                      </p:to>
                                    </p:set>
                                    <p:anim calcmode="lin" valueType="num">
                                      <p:cBhvr>
                                        <p:cTn id="7" dur="500" fill="hold"/>
                                        <p:tgtEl>
                                          <p:spTgt spid="20">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20">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20">
                                            <p:txEl>
                                              <p:pRg st="0" end="0"/>
                                            </p:txEl>
                                          </p:spTgt>
                                        </p:tgtEl>
                                      </p:cBhvr>
                                    </p:animEffect>
                                  </p:childTnLst>
                                </p:cTn>
                              </p:par>
                              <p:par>
                                <p:cTn id="10" presetID="23" presetClass="entr" presetSubtype="16" fill="hold" grpId="0" nodeType="withEffect">
                                  <p:stCondLst>
                                    <p:cond delay="0"/>
                                  </p:stCondLst>
                                  <p:childTnLst>
                                    <p:set>
                                      <p:cBhvr>
                                        <p:cTn id="11" dur="1" fill="hold">
                                          <p:stCondLst>
                                            <p:cond delay="0"/>
                                          </p:stCondLst>
                                        </p:cTn>
                                        <p:tgtEl>
                                          <p:spTgt spid="22"/>
                                        </p:tgtEl>
                                        <p:attrNameLst>
                                          <p:attrName>style.visibility</p:attrName>
                                        </p:attrNameLst>
                                      </p:cBhvr>
                                      <p:to>
                                        <p:strVal val="visible"/>
                                      </p:to>
                                    </p:set>
                                    <p:anim calcmode="lin" valueType="num">
                                      <p:cBhvr>
                                        <p:cTn id="12" dur="500" fill="hold"/>
                                        <p:tgtEl>
                                          <p:spTgt spid="22"/>
                                        </p:tgtEl>
                                        <p:attrNameLst>
                                          <p:attrName>ppt_w</p:attrName>
                                        </p:attrNameLst>
                                      </p:cBhvr>
                                      <p:tavLst>
                                        <p:tav tm="0">
                                          <p:val>
                                            <p:fltVal val="0"/>
                                          </p:val>
                                        </p:tav>
                                        <p:tav tm="100000">
                                          <p:val>
                                            <p:strVal val="#ppt_w"/>
                                          </p:val>
                                        </p:tav>
                                      </p:tavLst>
                                    </p:anim>
                                    <p:anim calcmode="lin" valueType="num">
                                      <p:cBhvr>
                                        <p:cTn id="13" dur="500" fill="hold"/>
                                        <p:tgtEl>
                                          <p:spTgt spid="22"/>
                                        </p:tgtEl>
                                        <p:attrNameLst>
                                          <p:attrName>ppt_h</p:attrName>
                                        </p:attrNameLst>
                                      </p:cBhvr>
                                      <p:tavLst>
                                        <p:tav tm="0">
                                          <p:val>
                                            <p:fltVal val="0"/>
                                          </p:val>
                                        </p:tav>
                                        <p:tav tm="100000">
                                          <p:val>
                                            <p:strVal val="#ppt_h"/>
                                          </p:val>
                                        </p:tav>
                                      </p:tavLst>
                                    </p:anim>
                                  </p:childTnLst>
                                </p:cTn>
                              </p:par>
                            </p:childTnLst>
                          </p:cTn>
                        </p:par>
                      </p:childTnLst>
                    </p:cTn>
                  </p:par>
                  <p:par>
                    <p:cTn id="14" fill="hold">
                      <p:stCondLst>
                        <p:cond delay="indefinite"/>
                      </p:stCondLst>
                      <p:childTnLst>
                        <p:par>
                          <p:cTn id="15" fill="hold">
                            <p:stCondLst>
                              <p:cond delay="0"/>
                            </p:stCondLst>
                            <p:childTnLst>
                              <p:par>
                                <p:cTn id="16" presetID="53" presetClass="entr" presetSubtype="16" fill="hold" grpId="0" nodeType="clickEffect">
                                  <p:stCondLst>
                                    <p:cond delay="0"/>
                                  </p:stCondLst>
                                  <p:childTnLst>
                                    <p:set>
                                      <p:cBhvr>
                                        <p:cTn id="17" dur="1" fill="hold">
                                          <p:stCondLst>
                                            <p:cond delay="0"/>
                                          </p:stCondLst>
                                        </p:cTn>
                                        <p:tgtEl>
                                          <p:spTgt spid="24">
                                            <p:txEl>
                                              <p:pRg st="0" end="0"/>
                                            </p:txEl>
                                          </p:spTgt>
                                        </p:tgtEl>
                                        <p:attrNameLst>
                                          <p:attrName>style.visibility</p:attrName>
                                        </p:attrNameLst>
                                      </p:cBhvr>
                                      <p:to>
                                        <p:strVal val="visible"/>
                                      </p:to>
                                    </p:set>
                                    <p:anim calcmode="lin" valueType="num">
                                      <p:cBhvr>
                                        <p:cTn id="18" dur="500" fill="hold"/>
                                        <p:tgtEl>
                                          <p:spTgt spid="24">
                                            <p:txEl>
                                              <p:pRg st="0" end="0"/>
                                            </p:txEl>
                                          </p:spTgt>
                                        </p:tgtEl>
                                        <p:attrNameLst>
                                          <p:attrName>ppt_w</p:attrName>
                                        </p:attrNameLst>
                                      </p:cBhvr>
                                      <p:tavLst>
                                        <p:tav tm="0">
                                          <p:val>
                                            <p:fltVal val="0"/>
                                          </p:val>
                                        </p:tav>
                                        <p:tav tm="100000">
                                          <p:val>
                                            <p:strVal val="#ppt_w"/>
                                          </p:val>
                                        </p:tav>
                                      </p:tavLst>
                                    </p:anim>
                                    <p:anim calcmode="lin" valueType="num">
                                      <p:cBhvr>
                                        <p:cTn id="19" dur="500" fill="hold"/>
                                        <p:tgtEl>
                                          <p:spTgt spid="24">
                                            <p:txEl>
                                              <p:pRg st="0" end="0"/>
                                            </p:txEl>
                                          </p:spTgt>
                                        </p:tgtEl>
                                        <p:attrNameLst>
                                          <p:attrName>ppt_h</p:attrName>
                                        </p:attrNameLst>
                                      </p:cBhvr>
                                      <p:tavLst>
                                        <p:tav tm="0">
                                          <p:val>
                                            <p:fltVal val="0"/>
                                          </p:val>
                                        </p:tav>
                                        <p:tav tm="100000">
                                          <p:val>
                                            <p:strVal val="#ppt_h"/>
                                          </p:val>
                                        </p:tav>
                                      </p:tavLst>
                                    </p:anim>
                                    <p:animEffect transition="in" filter="fade">
                                      <p:cBhvr>
                                        <p:cTn id="20" dur="500"/>
                                        <p:tgtEl>
                                          <p:spTgt spid="24">
                                            <p:txEl>
                                              <p:pRg st="0" end="0"/>
                                            </p:txEl>
                                          </p:spTgt>
                                        </p:tgtEl>
                                      </p:cBhvr>
                                    </p:animEffect>
                                  </p:childTnLst>
                                </p:cTn>
                              </p:par>
                              <p:par>
                                <p:cTn id="21" presetID="53" presetClass="entr" presetSubtype="16" fill="hold" grpId="0" nodeType="withEffect">
                                  <p:stCondLst>
                                    <p:cond delay="0"/>
                                  </p:stCondLst>
                                  <p:childTnLst>
                                    <p:set>
                                      <p:cBhvr>
                                        <p:cTn id="22" dur="1" fill="hold">
                                          <p:stCondLst>
                                            <p:cond delay="0"/>
                                          </p:stCondLst>
                                        </p:cTn>
                                        <p:tgtEl>
                                          <p:spTgt spid="26">
                                            <p:txEl>
                                              <p:pRg st="0" end="0"/>
                                            </p:txEl>
                                          </p:spTgt>
                                        </p:tgtEl>
                                        <p:attrNameLst>
                                          <p:attrName>style.visibility</p:attrName>
                                        </p:attrNameLst>
                                      </p:cBhvr>
                                      <p:to>
                                        <p:strVal val="visible"/>
                                      </p:to>
                                    </p:set>
                                    <p:anim calcmode="lin" valueType="num">
                                      <p:cBhvr>
                                        <p:cTn id="23" dur="500" fill="hold"/>
                                        <p:tgtEl>
                                          <p:spTgt spid="26">
                                            <p:txEl>
                                              <p:pRg st="0" end="0"/>
                                            </p:txEl>
                                          </p:spTgt>
                                        </p:tgtEl>
                                        <p:attrNameLst>
                                          <p:attrName>ppt_w</p:attrName>
                                        </p:attrNameLst>
                                      </p:cBhvr>
                                      <p:tavLst>
                                        <p:tav tm="0">
                                          <p:val>
                                            <p:fltVal val="0"/>
                                          </p:val>
                                        </p:tav>
                                        <p:tav tm="100000">
                                          <p:val>
                                            <p:strVal val="#ppt_w"/>
                                          </p:val>
                                        </p:tav>
                                      </p:tavLst>
                                    </p:anim>
                                    <p:anim calcmode="lin" valueType="num">
                                      <p:cBhvr>
                                        <p:cTn id="24" dur="500" fill="hold"/>
                                        <p:tgtEl>
                                          <p:spTgt spid="26">
                                            <p:txEl>
                                              <p:pRg st="0" end="0"/>
                                            </p:txEl>
                                          </p:spTgt>
                                        </p:tgtEl>
                                        <p:attrNameLst>
                                          <p:attrName>ppt_h</p:attrName>
                                        </p:attrNameLst>
                                      </p:cBhvr>
                                      <p:tavLst>
                                        <p:tav tm="0">
                                          <p:val>
                                            <p:fltVal val="0"/>
                                          </p:val>
                                        </p:tav>
                                        <p:tav tm="100000">
                                          <p:val>
                                            <p:strVal val="#ppt_h"/>
                                          </p:val>
                                        </p:tav>
                                      </p:tavLst>
                                    </p:anim>
                                    <p:animEffect transition="in" filter="fade">
                                      <p:cBhvr>
                                        <p:cTn id="25" dur="500"/>
                                        <p:tgtEl>
                                          <p:spTgt spid="26">
                                            <p:txEl>
                                              <p:pRg st="0" end="0"/>
                                            </p:txEl>
                                          </p:spTgt>
                                        </p:tgtEl>
                                      </p:cBhvr>
                                    </p:animEffect>
                                  </p:childTnLst>
                                </p:cTn>
                              </p:par>
                              <p:par>
                                <p:cTn id="26" presetID="53" presetClass="entr" presetSubtype="16" fill="hold" grpId="0" nodeType="withEffect">
                                  <p:stCondLst>
                                    <p:cond delay="0"/>
                                  </p:stCondLst>
                                  <p:childTnLst>
                                    <p:set>
                                      <p:cBhvr>
                                        <p:cTn id="27" dur="1" fill="hold">
                                          <p:stCondLst>
                                            <p:cond delay="0"/>
                                          </p:stCondLst>
                                        </p:cTn>
                                        <p:tgtEl>
                                          <p:spTgt spid="23">
                                            <p:txEl>
                                              <p:pRg st="0" end="0"/>
                                            </p:txEl>
                                          </p:spTgt>
                                        </p:tgtEl>
                                        <p:attrNameLst>
                                          <p:attrName>style.visibility</p:attrName>
                                        </p:attrNameLst>
                                      </p:cBhvr>
                                      <p:to>
                                        <p:strVal val="visible"/>
                                      </p:to>
                                    </p:set>
                                    <p:anim calcmode="lin" valueType="num">
                                      <p:cBhvr>
                                        <p:cTn id="28" dur="500" fill="hold"/>
                                        <p:tgtEl>
                                          <p:spTgt spid="23">
                                            <p:txEl>
                                              <p:pRg st="0" end="0"/>
                                            </p:txEl>
                                          </p:spTgt>
                                        </p:tgtEl>
                                        <p:attrNameLst>
                                          <p:attrName>ppt_w</p:attrName>
                                        </p:attrNameLst>
                                      </p:cBhvr>
                                      <p:tavLst>
                                        <p:tav tm="0">
                                          <p:val>
                                            <p:fltVal val="0"/>
                                          </p:val>
                                        </p:tav>
                                        <p:tav tm="100000">
                                          <p:val>
                                            <p:strVal val="#ppt_w"/>
                                          </p:val>
                                        </p:tav>
                                      </p:tavLst>
                                    </p:anim>
                                    <p:anim calcmode="lin" valueType="num">
                                      <p:cBhvr>
                                        <p:cTn id="29" dur="500" fill="hold"/>
                                        <p:tgtEl>
                                          <p:spTgt spid="23">
                                            <p:txEl>
                                              <p:pRg st="0" end="0"/>
                                            </p:txEl>
                                          </p:spTgt>
                                        </p:tgtEl>
                                        <p:attrNameLst>
                                          <p:attrName>ppt_h</p:attrName>
                                        </p:attrNameLst>
                                      </p:cBhvr>
                                      <p:tavLst>
                                        <p:tav tm="0">
                                          <p:val>
                                            <p:fltVal val="0"/>
                                          </p:val>
                                        </p:tav>
                                        <p:tav tm="100000">
                                          <p:val>
                                            <p:strVal val="#ppt_h"/>
                                          </p:val>
                                        </p:tav>
                                      </p:tavLst>
                                    </p:anim>
                                    <p:animEffect transition="in" filter="fade">
                                      <p:cBhvr>
                                        <p:cTn id="30" dur="500"/>
                                        <p:tgtEl>
                                          <p:spTgt spid="23">
                                            <p:txEl>
                                              <p:pRg st="0" end="0"/>
                                            </p:txEl>
                                          </p:spTgt>
                                        </p:tgtEl>
                                      </p:cBhvr>
                                    </p:animEffect>
                                  </p:childTnLst>
                                </p:cTn>
                              </p:par>
                              <p:par>
                                <p:cTn id="31" presetID="53" presetClass="entr" presetSubtype="16" fill="hold" grpId="0" nodeType="withEffect">
                                  <p:stCondLst>
                                    <p:cond delay="0"/>
                                  </p:stCondLst>
                                  <p:childTnLst>
                                    <p:set>
                                      <p:cBhvr>
                                        <p:cTn id="32" dur="1" fill="hold">
                                          <p:stCondLst>
                                            <p:cond delay="0"/>
                                          </p:stCondLst>
                                        </p:cTn>
                                        <p:tgtEl>
                                          <p:spTgt spid="25">
                                            <p:txEl>
                                              <p:pRg st="0" end="0"/>
                                            </p:txEl>
                                          </p:spTgt>
                                        </p:tgtEl>
                                        <p:attrNameLst>
                                          <p:attrName>style.visibility</p:attrName>
                                        </p:attrNameLst>
                                      </p:cBhvr>
                                      <p:to>
                                        <p:strVal val="visible"/>
                                      </p:to>
                                    </p:set>
                                    <p:anim calcmode="lin" valueType="num">
                                      <p:cBhvr>
                                        <p:cTn id="33" dur="500" fill="hold"/>
                                        <p:tgtEl>
                                          <p:spTgt spid="25">
                                            <p:txEl>
                                              <p:pRg st="0" end="0"/>
                                            </p:txEl>
                                          </p:spTgt>
                                        </p:tgtEl>
                                        <p:attrNameLst>
                                          <p:attrName>ppt_w</p:attrName>
                                        </p:attrNameLst>
                                      </p:cBhvr>
                                      <p:tavLst>
                                        <p:tav tm="0">
                                          <p:val>
                                            <p:fltVal val="0"/>
                                          </p:val>
                                        </p:tav>
                                        <p:tav tm="100000">
                                          <p:val>
                                            <p:strVal val="#ppt_w"/>
                                          </p:val>
                                        </p:tav>
                                      </p:tavLst>
                                    </p:anim>
                                    <p:anim calcmode="lin" valueType="num">
                                      <p:cBhvr>
                                        <p:cTn id="34" dur="500" fill="hold"/>
                                        <p:tgtEl>
                                          <p:spTgt spid="25">
                                            <p:txEl>
                                              <p:pRg st="0" end="0"/>
                                            </p:txEl>
                                          </p:spTgt>
                                        </p:tgtEl>
                                        <p:attrNameLst>
                                          <p:attrName>ppt_h</p:attrName>
                                        </p:attrNameLst>
                                      </p:cBhvr>
                                      <p:tavLst>
                                        <p:tav tm="0">
                                          <p:val>
                                            <p:fltVal val="0"/>
                                          </p:val>
                                        </p:tav>
                                        <p:tav tm="100000">
                                          <p:val>
                                            <p:strVal val="#ppt_h"/>
                                          </p:val>
                                        </p:tav>
                                      </p:tavLst>
                                    </p:anim>
                                    <p:animEffect transition="in" filter="fade">
                                      <p:cBhvr>
                                        <p:cTn id="35" dur="500"/>
                                        <p:tgtEl>
                                          <p:spTgt spid="25">
                                            <p:txEl>
                                              <p:pRg st="0" end="0"/>
                                            </p:txEl>
                                          </p:spTgt>
                                        </p:tgtEl>
                                      </p:cBhvr>
                                    </p:animEffect>
                                  </p:childTnLst>
                                </p:cTn>
                              </p:par>
                            </p:childTnLst>
                          </p:cTn>
                        </p:par>
                      </p:childTnLst>
                    </p:cTn>
                  </p:par>
                  <p:par>
                    <p:cTn id="36" fill="hold">
                      <p:stCondLst>
                        <p:cond delay="indefinite"/>
                      </p:stCondLst>
                      <p:childTnLst>
                        <p:par>
                          <p:cTn id="37" fill="hold">
                            <p:stCondLst>
                              <p:cond delay="0"/>
                            </p:stCondLst>
                            <p:childTnLst>
                              <p:par>
                                <p:cTn id="38" presetID="3" presetClass="entr" presetSubtype="10" fill="hold" grpId="0" nodeType="clickEffect">
                                  <p:stCondLst>
                                    <p:cond delay="0"/>
                                  </p:stCondLst>
                                  <p:childTnLst>
                                    <p:set>
                                      <p:cBhvr>
                                        <p:cTn id="39" dur="1" fill="hold">
                                          <p:stCondLst>
                                            <p:cond delay="0"/>
                                          </p:stCondLst>
                                        </p:cTn>
                                        <p:tgtEl>
                                          <p:spTgt spid="21"/>
                                        </p:tgtEl>
                                        <p:attrNameLst>
                                          <p:attrName>style.visibility</p:attrName>
                                        </p:attrNameLst>
                                      </p:cBhvr>
                                      <p:to>
                                        <p:strVal val="visible"/>
                                      </p:to>
                                    </p:set>
                                    <p:animEffect transition="in" filter="blinds(horizontal)">
                                      <p:cBhvr>
                                        <p:cTn id="40"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build="p"/>
      <p:bldP spid="21" grpId="0" animBg="1"/>
      <p:bldP spid="22" grpId="0" animBg="1"/>
      <p:bldP spid="23" grpId="0" build="p"/>
      <p:bldP spid="24" grpId="0" build="p"/>
      <p:bldP spid="25" grpId="0" build="p"/>
      <p:bldP spid="26" grpId="0" build="p"/>
    </p:bldLst>
  </p:timing>
</p:sld>
</file>

<file path=ppt/slides/slide8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Content Placeholder 10"/>
          <p:cNvSpPr>
            <a:spLocks noGrp="1"/>
          </p:cNvSpPr>
          <p:nvPr>
            <p:ph sz="quarter" idx="13"/>
          </p:nvPr>
        </p:nvSpPr>
        <p:spPr>
          <a:xfrm>
            <a:off x="685800" y="2849880"/>
            <a:ext cx="6766560" cy="800219"/>
          </a:xfrm>
        </p:spPr>
        <p:txBody>
          <a:bodyPr wrap="square">
            <a:spAutoFit/>
          </a:bodyPr>
          <a:lstStyle/>
          <a:p>
            <a:pPr marL="579438" indent="-579438">
              <a:spcBef>
                <a:spcPct val="0"/>
              </a:spcBef>
              <a:buFontTx/>
              <a:buNone/>
              <a:tabLst>
                <a:tab pos="974725" algn="l"/>
                <a:tab pos="2179638" algn="l"/>
                <a:tab pos="3429000" algn="l"/>
              </a:tabLst>
            </a:pPr>
            <a:r>
              <a:rPr lang="en-US" sz="2300" b="1" dirty="0" smtClean="0">
                <a:solidFill>
                  <a:schemeClr val="tx1"/>
                </a:solidFill>
                <a:latin typeface="Times New Roman" pitchFamily="18" charset="0"/>
                <a:cs typeface="Times New Roman" pitchFamily="18" charset="0"/>
              </a:rPr>
              <a:t>13.	</a:t>
            </a:r>
            <a:r>
              <a:rPr lang="en-US" sz="2300" dirty="0" smtClean="0">
                <a:solidFill>
                  <a:schemeClr val="tx1"/>
                </a:solidFill>
                <a:latin typeface="Times New Roman" pitchFamily="18" charset="0"/>
                <a:cs typeface="Times New Roman" pitchFamily="18" charset="0"/>
              </a:rPr>
              <a:t>The amount paid for</a:t>
            </a:r>
            <a:br>
              <a:rPr lang="en-US" sz="2300" dirty="0" smtClean="0">
                <a:solidFill>
                  <a:schemeClr val="tx1"/>
                </a:solidFill>
                <a:latin typeface="Times New Roman" pitchFamily="18" charset="0"/>
                <a:cs typeface="Times New Roman" pitchFamily="18" charset="0"/>
              </a:rPr>
            </a:br>
            <a:r>
              <a:rPr lang="en-US" sz="2300" dirty="0" smtClean="0">
                <a:solidFill>
                  <a:schemeClr val="tx1"/>
                </a:solidFill>
                <a:latin typeface="Times New Roman" pitchFamily="18" charset="0"/>
                <a:cs typeface="Times New Roman" pitchFamily="18" charset="0"/>
              </a:rPr>
              <a:t>house insurance </a:t>
            </a:r>
          </a:p>
        </p:txBody>
      </p:sp>
      <p:pic>
        <p:nvPicPr>
          <p:cNvPr id="8196" name="Picture 4" descr="D:\Deepak\Powerpoint\20110224\Art\Slide27-b.wmf"/>
          <p:cNvPicPr>
            <a:picLocks noChangeAspect="1" noChangeArrowheads="1"/>
          </p:cNvPicPr>
          <p:nvPr/>
        </p:nvPicPr>
        <p:blipFill>
          <a:blip r:embed="rId2" cstate="print"/>
          <a:srcRect/>
          <a:stretch>
            <a:fillRect/>
          </a:stretch>
        </p:blipFill>
        <p:spPr bwMode="auto">
          <a:xfrm>
            <a:off x="3840480" y="4445000"/>
            <a:ext cx="1841500" cy="1130300"/>
          </a:xfrm>
          <a:prstGeom prst="rect">
            <a:avLst/>
          </a:prstGeom>
          <a:noFill/>
        </p:spPr>
      </p:pic>
      <p:sp>
        <p:nvSpPr>
          <p:cNvPr id="6" name="Content Placeholder 10"/>
          <p:cNvSpPr>
            <a:spLocks noGrp="1"/>
          </p:cNvSpPr>
          <p:nvPr>
            <p:ph sz="quarter" idx="13"/>
          </p:nvPr>
        </p:nvSpPr>
        <p:spPr>
          <a:xfrm>
            <a:off x="685800" y="4206240"/>
            <a:ext cx="6766560" cy="800219"/>
          </a:xfrm>
        </p:spPr>
        <p:txBody>
          <a:bodyPr wrap="square">
            <a:spAutoFit/>
          </a:bodyPr>
          <a:lstStyle/>
          <a:p>
            <a:pPr marL="579438" indent="-579438">
              <a:spcBef>
                <a:spcPct val="0"/>
              </a:spcBef>
              <a:buFontTx/>
              <a:buNone/>
              <a:tabLst>
                <a:tab pos="974725" algn="l"/>
                <a:tab pos="2179638" algn="l"/>
                <a:tab pos="3429000" algn="l"/>
              </a:tabLst>
            </a:pPr>
            <a:r>
              <a:rPr lang="en-US" sz="2300" b="1" dirty="0" smtClean="0">
                <a:solidFill>
                  <a:schemeClr val="tx1"/>
                </a:solidFill>
                <a:latin typeface="Times New Roman" pitchFamily="18" charset="0"/>
                <a:cs typeface="Times New Roman" pitchFamily="18" charset="0"/>
              </a:rPr>
              <a:t>	</a:t>
            </a:r>
            <a:r>
              <a:rPr lang="en-US" sz="2300" dirty="0" smtClean="0">
                <a:solidFill>
                  <a:schemeClr val="tx1"/>
                </a:solidFill>
                <a:latin typeface="Times New Roman" pitchFamily="18" charset="0"/>
                <a:cs typeface="Times New Roman" pitchFamily="18" charset="0"/>
              </a:rPr>
              <a:t>The amount paid for</a:t>
            </a:r>
            <a:br>
              <a:rPr lang="en-US" sz="2300" dirty="0" smtClean="0">
                <a:solidFill>
                  <a:schemeClr val="tx1"/>
                </a:solidFill>
                <a:latin typeface="Times New Roman" pitchFamily="18" charset="0"/>
                <a:cs typeface="Times New Roman" pitchFamily="18" charset="0"/>
              </a:rPr>
            </a:br>
            <a:r>
              <a:rPr lang="en-US" sz="2300" dirty="0" smtClean="0">
                <a:solidFill>
                  <a:schemeClr val="tx1"/>
                </a:solidFill>
                <a:latin typeface="Times New Roman" pitchFamily="18" charset="0"/>
                <a:cs typeface="Times New Roman" pitchFamily="18" charset="0"/>
              </a:rPr>
              <a:t>contents insurance </a:t>
            </a:r>
          </a:p>
        </p:txBody>
      </p:sp>
      <p:sp>
        <p:nvSpPr>
          <p:cNvPr id="7" name="Content Placeholder 10"/>
          <p:cNvSpPr>
            <a:spLocks noGrp="1"/>
          </p:cNvSpPr>
          <p:nvPr>
            <p:ph sz="quarter" idx="13"/>
          </p:nvPr>
        </p:nvSpPr>
        <p:spPr>
          <a:xfrm>
            <a:off x="685800" y="5562600"/>
            <a:ext cx="6766560" cy="1154162"/>
          </a:xfrm>
        </p:spPr>
        <p:txBody>
          <a:bodyPr wrap="square">
            <a:spAutoFit/>
          </a:bodyPr>
          <a:lstStyle/>
          <a:p>
            <a:pPr marL="579438" indent="-579438">
              <a:spcBef>
                <a:spcPct val="0"/>
              </a:spcBef>
              <a:buFontTx/>
              <a:buNone/>
              <a:tabLst>
                <a:tab pos="974725" algn="l"/>
                <a:tab pos="2179638" algn="l"/>
                <a:tab pos="3094038" algn="l"/>
              </a:tabLst>
            </a:pPr>
            <a:r>
              <a:rPr lang="en-US" sz="2300" b="1" dirty="0" smtClean="0">
                <a:solidFill>
                  <a:schemeClr val="tx1"/>
                </a:solidFill>
                <a:latin typeface="Times New Roman" pitchFamily="18" charset="0"/>
                <a:cs typeface="Times New Roman" pitchFamily="18" charset="0"/>
              </a:rPr>
              <a:t>	</a:t>
            </a:r>
            <a:r>
              <a:rPr lang="en-US" sz="2300" b="1" dirty="0" smtClean="0">
                <a:solidFill>
                  <a:schemeClr val="tx1"/>
                </a:solidFill>
                <a:latin typeface="Times New Roman" pitchFamily="18" charset="0"/>
                <a:cs typeface="Times New Roman" pitchFamily="18" charset="0"/>
                <a:sym typeface="Symbol"/>
              </a:rPr>
              <a:t> </a:t>
            </a:r>
            <a:r>
              <a:rPr lang="en-US" sz="2300" dirty="0" smtClean="0">
                <a:solidFill>
                  <a:schemeClr val="tx1"/>
                </a:solidFill>
                <a:latin typeface="Times New Roman" pitchFamily="18" charset="0"/>
                <a:cs typeface="Times New Roman" pitchFamily="18" charset="0"/>
              </a:rPr>
              <a:t>the amount paid for insurance</a:t>
            </a:r>
            <a:br>
              <a:rPr lang="en-US" sz="2300" dirty="0" smtClean="0">
                <a:solidFill>
                  <a:schemeClr val="tx1"/>
                </a:solidFill>
                <a:latin typeface="Times New Roman" pitchFamily="18" charset="0"/>
                <a:cs typeface="Times New Roman" pitchFamily="18" charset="0"/>
              </a:rPr>
            </a:br>
            <a:r>
              <a:rPr lang="en-US" sz="2300" dirty="0" smtClean="0">
                <a:solidFill>
                  <a:schemeClr val="tx1"/>
                </a:solidFill>
                <a:latin typeface="Times New Roman" pitchFamily="18" charset="0"/>
                <a:cs typeface="Times New Roman" pitchFamily="18" charset="0"/>
              </a:rPr>
              <a:t>			= $(375 + 150)</a:t>
            </a:r>
            <a:br>
              <a:rPr lang="en-US" sz="2300" dirty="0" smtClean="0">
                <a:solidFill>
                  <a:schemeClr val="tx1"/>
                </a:solidFill>
                <a:latin typeface="Times New Roman" pitchFamily="18" charset="0"/>
                <a:cs typeface="Times New Roman" pitchFamily="18" charset="0"/>
              </a:rPr>
            </a:br>
            <a:r>
              <a:rPr lang="en-US" sz="2300" dirty="0" smtClean="0">
                <a:solidFill>
                  <a:schemeClr val="tx1"/>
                </a:solidFill>
                <a:latin typeface="Times New Roman" pitchFamily="18" charset="0"/>
                <a:cs typeface="Times New Roman" pitchFamily="18" charset="0"/>
              </a:rPr>
              <a:t>			= </a:t>
            </a:r>
            <a:r>
              <a:rPr lang="en-US" sz="2300" dirty="0" smtClean="0">
                <a:solidFill>
                  <a:srgbClr val="00A99D"/>
                </a:solidFill>
                <a:latin typeface="Times New Roman" pitchFamily="18" charset="0"/>
                <a:cs typeface="Times New Roman" pitchFamily="18" charset="0"/>
              </a:rPr>
              <a:t>$525</a:t>
            </a:r>
          </a:p>
        </p:txBody>
      </p:sp>
      <p:pic>
        <p:nvPicPr>
          <p:cNvPr id="10" name="Picture 4" descr="D:\Deepak\Powerpoint\20110226\Art\Eqn031_Slide27-a.wmf"/>
          <p:cNvPicPr>
            <a:picLocks noChangeAspect="1" noChangeArrowheads="1"/>
          </p:cNvPicPr>
          <p:nvPr/>
        </p:nvPicPr>
        <p:blipFill>
          <a:blip r:embed="rId3" cstate="print"/>
          <a:srcRect/>
          <a:stretch>
            <a:fillRect/>
          </a:stretch>
        </p:blipFill>
        <p:spPr bwMode="auto">
          <a:xfrm>
            <a:off x="3838940" y="3094010"/>
            <a:ext cx="1968500" cy="1155700"/>
          </a:xfrm>
          <a:prstGeom prst="rect">
            <a:avLst/>
          </a:prstGeom>
          <a:noFill/>
        </p:spPr>
      </p:pic>
      <p:sp>
        <p:nvSpPr>
          <p:cNvPr id="11" name="TextBox 10"/>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5 Paper 1</a:t>
            </a:r>
          </a:p>
        </p:txBody>
      </p:sp>
    </p:spTree>
    <p:extLst>
      <p:ext uri="{BB962C8B-B14F-4D97-AF65-F5344CB8AC3E}">
        <p14:creationId xmlns:p14="http://schemas.microsoft.com/office/powerpoint/2010/main" xmlns="" val="1862447457"/>
      </p:ext>
    </p:extLst>
  </p:cSld>
  <p:clrMapOvr>
    <a:masterClrMapping/>
  </p:clrMapOvr>
  <p:transition spd="slow">
    <p:strips dir="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9">
                                            <p:txEl>
                                              <p:pRg st="0" end="0"/>
                                            </p:txEl>
                                          </p:spTgt>
                                        </p:tgtEl>
                                        <p:attrNameLst>
                                          <p:attrName>style.visibility</p:attrName>
                                        </p:attrNameLst>
                                      </p:cBhvr>
                                      <p:to>
                                        <p:strVal val="visible"/>
                                      </p:to>
                                    </p:set>
                                    <p:anim calcmode="lin" valueType="num">
                                      <p:cBhvr>
                                        <p:cTn id="7" dur="500" fill="hold"/>
                                        <p:tgtEl>
                                          <p:spTgt spid="9">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9">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9">
                                            <p:txEl>
                                              <p:pRg st="0" end="0"/>
                                            </p:txEl>
                                          </p:spTgt>
                                        </p:tgtEl>
                                      </p:cBhvr>
                                    </p:animEffect>
                                  </p:childTnLst>
                                </p:cTn>
                              </p:par>
                              <p:par>
                                <p:cTn id="10" presetID="23" presetClass="entr" presetSubtype="16" fill="hold" nodeType="withEffect">
                                  <p:stCondLst>
                                    <p:cond delay="0"/>
                                  </p:stCondLst>
                                  <p:childTnLst>
                                    <p:set>
                                      <p:cBhvr>
                                        <p:cTn id="11" dur="1" fill="hold">
                                          <p:stCondLst>
                                            <p:cond delay="0"/>
                                          </p:stCondLst>
                                        </p:cTn>
                                        <p:tgtEl>
                                          <p:spTgt spid="10"/>
                                        </p:tgtEl>
                                        <p:attrNameLst>
                                          <p:attrName>style.visibility</p:attrName>
                                        </p:attrNameLst>
                                      </p:cBhvr>
                                      <p:to>
                                        <p:strVal val="visible"/>
                                      </p:to>
                                    </p:set>
                                    <p:anim calcmode="lin" valueType="num">
                                      <p:cBhvr>
                                        <p:cTn id="12" dur="500" fill="hold"/>
                                        <p:tgtEl>
                                          <p:spTgt spid="10"/>
                                        </p:tgtEl>
                                        <p:attrNameLst>
                                          <p:attrName>ppt_w</p:attrName>
                                        </p:attrNameLst>
                                      </p:cBhvr>
                                      <p:tavLst>
                                        <p:tav tm="0">
                                          <p:val>
                                            <p:fltVal val="0"/>
                                          </p:val>
                                        </p:tav>
                                        <p:tav tm="100000">
                                          <p:val>
                                            <p:strVal val="#ppt_w"/>
                                          </p:val>
                                        </p:tav>
                                      </p:tavLst>
                                    </p:anim>
                                    <p:anim calcmode="lin" valueType="num">
                                      <p:cBhvr>
                                        <p:cTn id="13" dur="500" fill="hold"/>
                                        <p:tgtEl>
                                          <p:spTgt spid="10"/>
                                        </p:tgtEl>
                                        <p:attrNameLst>
                                          <p:attrName>ppt_h</p:attrName>
                                        </p:attrNameLst>
                                      </p:cBhvr>
                                      <p:tavLst>
                                        <p:tav tm="0">
                                          <p:val>
                                            <p:fltVal val="0"/>
                                          </p:val>
                                        </p:tav>
                                        <p:tav tm="100000">
                                          <p:val>
                                            <p:strVal val="#ppt_h"/>
                                          </p:val>
                                        </p:tav>
                                      </p:tavLst>
                                    </p:anim>
                                  </p:childTnLst>
                                </p:cTn>
                              </p:par>
                              <p:par>
                                <p:cTn id="14" presetID="53" presetClass="entr" presetSubtype="16" fill="hold" grpId="0" nodeType="withEffect">
                                  <p:stCondLst>
                                    <p:cond delay="0"/>
                                  </p:stCondLst>
                                  <p:childTnLst>
                                    <p:set>
                                      <p:cBhvr>
                                        <p:cTn id="15" dur="1" fill="hold">
                                          <p:stCondLst>
                                            <p:cond delay="0"/>
                                          </p:stCondLst>
                                        </p:cTn>
                                        <p:tgtEl>
                                          <p:spTgt spid="6">
                                            <p:txEl>
                                              <p:pRg st="0" end="0"/>
                                            </p:txEl>
                                          </p:spTgt>
                                        </p:tgtEl>
                                        <p:attrNameLst>
                                          <p:attrName>style.visibility</p:attrName>
                                        </p:attrNameLst>
                                      </p:cBhvr>
                                      <p:to>
                                        <p:strVal val="visible"/>
                                      </p:to>
                                    </p:set>
                                    <p:anim calcmode="lin" valueType="num">
                                      <p:cBhvr>
                                        <p:cTn id="16" dur="500" fill="hold"/>
                                        <p:tgtEl>
                                          <p:spTgt spid="6">
                                            <p:txEl>
                                              <p:pRg st="0" end="0"/>
                                            </p:txEl>
                                          </p:spTgt>
                                        </p:tgtEl>
                                        <p:attrNameLst>
                                          <p:attrName>ppt_w</p:attrName>
                                        </p:attrNameLst>
                                      </p:cBhvr>
                                      <p:tavLst>
                                        <p:tav tm="0">
                                          <p:val>
                                            <p:fltVal val="0"/>
                                          </p:val>
                                        </p:tav>
                                        <p:tav tm="100000">
                                          <p:val>
                                            <p:strVal val="#ppt_w"/>
                                          </p:val>
                                        </p:tav>
                                      </p:tavLst>
                                    </p:anim>
                                    <p:anim calcmode="lin" valueType="num">
                                      <p:cBhvr>
                                        <p:cTn id="17" dur="500" fill="hold"/>
                                        <p:tgtEl>
                                          <p:spTgt spid="6">
                                            <p:txEl>
                                              <p:pRg st="0" end="0"/>
                                            </p:txEl>
                                          </p:spTgt>
                                        </p:tgtEl>
                                        <p:attrNameLst>
                                          <p:attrName>ppt_h</p:attrName>
                                        </p:attrNameLst>
                                      </p:cBhvr>
                                      <p:tavLst>
                                        <p:tav tm="0">
                                          <p:val>
                                            <p:fltVal val="0"/>
                                          </p:val>
                                        </p:tav>
                                        <p:tav tm="100000">
                                          <p:val>
                                            <p:strVal val="#ppt_h"/>
                                          </p:val>
                                        </p:tav>
                                      </p:tavLst>
                                    </p:anim>
                                    <p:animEffect transition="in" filter="fade">
                                      <p:cBhvr>
                                        <p:cTn id="18" dur="500"/>
                                        <p:tgtEl>
                                          <p:spTgt spid="6">
                                            <p:txEl>
                                              <p:pRg st="0" end="0"/>
                                            </p:txEl>
                                          </p:spTgt>
                                        </p:tgtEl>
                                      </p:cBhvr>
                                    </p:animEffect>
                                  </p:childTnLst>
                                </p:cTn>
                              </p:par>
                              <p:par>
                                <p:cTn id="19" presetID="23" presetClass="entr" presetSubtype="16" fill="hold" nodeType="withEffect">
                                  <p:stCondLst>
                                    <p:cond delay="0"/>
                                  </p:stCondLst>
                                  <p:childTnLst>
                                    <p:set>
                                      <p:cBhvr>
                                        <p:cTn id="20" dur="1" fill="hold">
                                          <p:stCondLst>
                                            <p:cond delay="0"/>
                                          </p:stCondLst>
                                        </p:cTn>
                                        <p:tgtEl>
                                          <p:spTgt spid="8196"/>
                                        </p:tgtEl>
                                        <p:attrNameLst>
                                          <p:attrName>style.visibility</p:attrName>
                                        </p:attrNameLst>
                                      </p:cBhvr>
                                      <p:to>
                                        <p:strVal val="visible"/>
                                      </p:to>
                                    </p:set>
                                    <p:anim calcmode="lin" valueType="num">
                                      <p:cBhvr>
                                        <p:cTn id="21" dur="500" fill="hold"/>
                                        <p:tgtEl>
                                          <p:spTgt spid="8196"/>
                                        </p:tgtEl>
                                        <p:attrNameLst>
                                          <p:attrName>ppt_w</p:attrName>
                                        </p:attrNameLst>
                                      </p:cBhvr>
                                      <p:tavLst>
                                        <p:tav tm="0">
                                          <p:val>
                                            <p:fltVal val="0"/>
                                          </p:val>
                                        </p:tav>
                                        <p:tav tm="100000">
                                          <p:val>
                                            <p:strVal val="#ppt_w"/>
                                          </p:val>
                                        </p:tav>
                                      </p:tavLst>
                                    </p:anim>
                                    <p:anim calcmode="lin" valueType="num">
                                      <p:cBhvr>
                                        <p:cTn id="22" dur="500" fill="hold"/>
                                        <p:tgtEl>
                                          <p:spTgt spid="8196"/>
                                        </p:tgtEl>
                                        <p:attrNameLst>
                                          <p:attrName>ppt_h</p:attrName>
                                        </p:attrNameLst>
                                      </p:cBhvr>
                                      <p:tavLst>
                                        <p:tav tm="0">
                                          <p:val>
                                            <p:fltVal val="0"/>
                                          </p:val>
                                        </p:tav>
                                        <p:tav tm="100000">
                                          <p:val>
                                            <p:strVal val="#ppt_h"/>
                                          </p:val>
                                        </p:tav>
                                      </p:tavLst>
                                    </p:anim>
                                  </p:childTnLst>
                                </p:cTn>
                              </p:par>
                              <p:par>
                                <p:cTn id="23" presetID="53" presetClass="entr" presetSubtype="16" fill="hold" grpId="0" nodeType="withEffect">
                                  <p:stCondLst>
                                    <p:cond delay="0"/>
                                  </p:stCondLst>
                                  <p:childTnLst>
                                    <p:set>
                                      <p:cBhvr>
                                        <p:cTn id="24" dur="1" fill="hold">
                                          <p:stCondLst>
                                            <p:cond delay="0"/>
                                          </p:stCondLst>
                                        </p:cTn>
                                        <p:tgtEl>
                                          <p:spTgt spid="7">
                                            <p:txEl>
                                              <p:pRg st="0" end="0"/>
                                            </p:txEl>
                                          </p:spTgt>
                                        </p:tgtEl>
                                        <p:attrNameLst>
                                          <p:attrName>style.visibility</p:attrName>
                                        </p:attrNameLst>
                                      </p:cBhvr>
                                      <p:to>
                                        <p:strVal val="visible"/>
                                      </p:to>
                                    </p:set>
                                    <p:anim calcmode="lin" valueType="num">
                                      <p:cBhvr>
                                        <p:cTn id="25" dur="500" fill="hold"/>
                                        <p:tgtEl>
                                          <p:spTgt spid="7">
                                            <p:txEl>
                                              <p:pRg st="0" end="0"/>
                                            </p:txEl>
                                          </p:spTgt>
                                        </p:tgtEl>
                                        <p:attrNameLst>
                                          <p:attrName>ppt_w</p:attrName>
                                        </p:attrNameLst>
                                      </p:cBhvr>
                                      <p:tavLst>
                                        <p:tav tm="0">
                                          <p:val>
                                            <p:fltVal val="0"/>
                                          </p:val>
                                        </p:tav>
                                        <p:tav tm="100000">
                                          <p:val>
                                            <p:strVal val="#ppt_w"/>
                                          </p:val>
                                        </p:tav>
                                      </p:tavLst>
                                    </p:anim>
                                    <p:anim calcmode="lin" valueType="num">
                                      <p:cBhvr>
                                        <p:cTn id="26" dur="500" fill="hold"/>
                                        <p:tgtEl>
                                          <p:spTgt spid="7">
                                            <p:txEl>
                                              <p:pRg st="0" end="0"/>
                                            </p:txEl>
                                          </p:spTgt>
                                        </p:tgtEl>
                                        <p:attrNameLst>
                                          <p:attrName>ppt_h</p:attrName>
                                        </p:attrNameLst>
                                      </p:cBhvr>
                                      <p:tavLst>
                                        <p:tav tm="0">
                                          <p:val>
                                            <p:fltVal val="0"/>
                                          </p:val>
                                        </p:tav>
                                        <p:tav tm="100000">
                                          <p:val>
                                            <p:strVal val="#ppt_h"/>
                                          </p:val>
                                        </p:tav>
                                      </p:tavLst>
                                    </p:anim>
                                    <p:animEffect transition="in" filter="fade">
                                      <p:cBhvr>
                                        <p:cTn id="27" dur="500"/>
                                        <p:tgtEl>
                                          <p:spTgt spid="7">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build="p"/>
      <p:bldP spid="6" grpId="0" build="p"/>
      <p:bldP spid="7" grpId="0" build="p"/>
    </p:bldLst>
  </p:timing>
</p:sld>
</file>

<file path=ppt/slides/slide8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Content Placeholder 10"/>
          <p:cNvSpPr>
            <a:spLocks noGrp="1"/>
          </p:cNvSpPr>
          <p:nvPr>
            <p:ph sz="quarter" idx="13"/>
          </p:nvPr>
        </p:nvSpPr>
        <p:spPr>
          <a:xfrm>
            <a:off x="685800" y="2865120"/>
            <a:ext cx="6431280" cy="800219"/>
          </a:xfrm>
        </p:spPr>
        <p:txBody>
          <a:bodyPr wrap="square">
            <a:spAutoFit/>
          </a:bodyPr>
          <a:lstStyle/>
          <a:p>
            <a:pPr marL="579438" indent="-579438" algn="just">
              <a:spcBef>
                <a:spcPct val="0"/>
              </a:spcBef>
              <a:buFontTx/>
              <a:buNone/>
              <a:tabLst>
                <a:tab pos="974725" algn="l"/>
                <a:tab pos="3776663" algn="l"/>
              </a:tabLst>
            </a:pPr>
            <a:r>
              <a:rPr lang="en-US" sz="2300" b="1" dirty="0" smtClean="0">
                <a:solidFill>
                  <a:schemeClr val="tx1"/>
                </a:solidFill>
                <a:latin typeface="Times New Roman" pitchFamily="18" charset="0"/>
                <a:cs typeface="Times New Roman" pitchFamily="18" charset="0"/>
              </a:rPr>
              <a:t>14.	</a:t>
            </a:r>
            <a:r>
              <a:rPr lang="en-US" sz="2300" dirty="0" smtClean="0">
                <a:solidFill>
                  <a:schemeClr val="tx1"/>
                </a:solidFill>
                <a:latin typeface="Times New Roman" pitchFamily="18" charset="0"/>
                <a:cs typeface="Times New Roman" pitchFamily="18" charset="0"/>
              </a:rPr>
              <a:t>The selling price of an article costing $480 was </a:t>
            </a:r>
            <a:br>
              <a:rPr lang="en-US" sz="2300" dirty="0" smtClean="0">
                <a:solidFill>
                  <a:schemeClr val="tx1"/>
                </a:solidFill>
                <a:latin typeface="Times New Roman" pitchFamily="18" charset="0"/>
                <a:cs typeface="Times New Roman" pitchFamily="18" charset="0"/>
              </a:rPr>
            </a:br>
            <a:r>
              <a:rPr lang="en-US" sz="2300" dirty="0" smtClean="0">
                <a:solidFill>
                  <a:schemeClr val="tx1"/>
                </a:solidFill>
                <a:latin typeface="Times New Roman" pitchFamily="18" charset="0"/>
                <a:cs typeface="Times New Roman" pitchFamily="18" charset="0"/>
              </a:rPr>
              <a:t>$600. The gain per cent was</a:t>
            </a:r>
          </a:p>
        </p:txBody>
      </p:sp>
      <p:sp>
        <p:nvSpPr>
          <p:cNvPr id="8" name="Notched Right Arrow 7"/>
          <p:cNvSpPr/>
          <p:nvPr/>
        </p:nvSpPr>
        <p:spPr>
          <a:xfrm>
            <a:off x="7162800" y="6019800"/>
            <a:ext cx="1782315" cy="685800"/>
          </a:xfrm>
          <a:prstGeom prst="notchedRightArrow">
            <a:avLst/>
          </a:prstGeom>
          <a:blipFill>
            <a:blip r:embed="rId2" cstate="print">
              <a:extLst>
                <a:ext uri="{BEBA8EAE-BF5A-486C-A8C5-ECC9F3942E4B}">
                  <a14:imgProps xmlns:a14="http://schemas.microsoft.com/office/drawing/2010/main" xmlns="">
                    <a14:imgLayer r:embed="rId3">
                      <a14:imgEffect>
                        <a14:brightnessContrast bright="-20000" contrast="-20000"/>
                      </a14:imgEffect>
                    </a14:imgLayer>
                  </a14:imgProps>
                </a:ex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ANSWER</a:t>
            </a:r>
            <a:endParaRPr lang="en-US" sz="2000" b="1" dirty="0">
              <a:latin typeface="Times New Roman" pitchFamily="18" charset="0"/>
              <a:cs typeface="Times New Roman" pitchFamily="18" charset="0"/>
            </a:endParaRPr>
          </a:p>
        </p:txBody>
      </p:sp>
      <p:sp>
        <p:nvSpPr>
          <p:cNvPr id="16" name="Content Placeholder 10"/>
          <p:cNvSpPr>
            <a:spLocks noGrp="1"/>
          </p:cNvSpPr>
          <p:nvPr>
            <p:ph sz="quarter" idx="13"/>
          </p:nvPr>
        </p:nvSpPr>
        <p:spPr>
          <a:xfrm>
            <a:off x="4272280" y="3870960"/>
            <a:ext cx="1447800" cy="676339"/>
          </a:xfrm>
        </p:spPr>
        <p:txBody>
          <a:bodyPr wrap="square">
            <a:spAutoFit/>
          </a:bodyPr>
          <a:lstStyle/>
          <a:p>
            <a:pPr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(C) 75%</a:t>
            </a:r>
          </a:p>
        </p:txBody>
      </p:sp>
      <p:sp>
        <p:nvSpPr>
          <p:cNvPr id="17" name="Content Placeholder 10"/>
          <p:cNvSpPr>
            <a:spLocks noGrp="1"/>
          </p:cNvSpPr>
          <p:nvPr>
            <p:ph sz="quarter" idx="13"/>
          </p:nvPr>
        </p:nvSpPr>
        <p:spPr>
          <a:xfrm>
            <a:off x="1264920" y="3870960"/>
            <a:ext cx="1447800" cy="676339"/>
          </a:xfrm>
        </p:spPr>
        <p:txBody>
          <a:bodyPr wrap="square">
            <a:spAutoFit/>
          </a:bodyPr>
          <a:lstStyle/>
          <a:p>
            <a:pPr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(A) 20%</a:t>
            </a:r>
          </a:p>
        </p:txBody>
      </p:sp>
      <p:sp>
        <p:nvSpPr>
          <p:cNvPr id="18" name="Content Placeholder 10"/>
          <p:cNvSpPr>
            <a:spLocks noGrp="1"/>
          </p:cNvSpPr>
          <p:nvPr>
            <p:ph sz="quarter" idx="13"/>
          </p:nvPr>
        </p:nvSpPr>
        <p:spPr>
          <a:xfrm>
            <a:off x="5775960" y="3870960"/>
            <a:ext cx="1447800" cy="676339"/>
          </a:xfrm>
        </p:spPr>
        <p:txBody>
          <a:bodyPr wrap="square">
            <a:spAutoFit/>
          </a:bodyPr>
          <a:lstStyle/>
          <a:p>
            <a:pPr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(D) 80%</a:t>
            </a:r>
          </a:p>
        </p:txBody>
      </p:sp>
      <p:sp>
        <p:nvSpPr>
          <p:cNvPr id="19" name="Content Placeholder 10"/>
          <p:cNvSpPr>
            <a:spLocks noGrp="1"/>
          </p:cNvSpPr>
          <p:nvPr>
            <p:ph sz="quarter" idx="13"/>
          </p:nvPr>
        </p:nvSpPr>
        <p:spPr>
          <a:xfrm>
            <a:off x="2768600" y="3870960"/>
            <a:ext cx="1447800" cy="599459"/>
          </a:xfrm>
        </p:spPr>
        <p:txBody>
          <a:bodyPr wrap="square">
            <a:spAutoFit/>
          </a:bodyPr>
          <a:lstStyle/>
          <a:p>
            <a:pPr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(B) 25%</a:t>
            </a:r>
          </a:p>
        </p:txBody>
      </p:sp>
      <p:sp>
        <p:nvSpPr>
          <p:cNvPr id="10" name="TextBox 9"/>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5 Paper 1</a:t>
            </a:r>
          </a:p>
        </p:txBody>
      </p:sp>
    </p:spTree>
    <p:extLst>
      <p:ext uri="{BB962C8B-B14F-4D97-AF65-F5344CB8AC3E}">
        <p14:creationId xmlns:p14="http://schemas.microsoft.com/office/powerpoint/2010/main" xmlns="" val="714513420"/>
      </p:ext>
    </p:extLst>
  </p:cSld>
  <p:clrMapOvr>
    <a:masterClrMapping/>
  </p:clrMapOvr>
  <p:transition spd="slow">
    <p:strips dir="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11">
                                            <p:txEl>
                                              <p:pRg st="0" end="0"/>
                                            </p:txEl>
                                          </p:spTgt>
                                        </p:tgtEl>
                                        <p:attrNameLst>
                                          <p:attrName>style.visibility</p:attrName>
                                        </p:attrNameLst>
                                      </p:cBhvr>
                                      <p:to>
                                        <p:strVal val="visible"/>
                                      </p:to>
                                    </p:set>
                                    <p:anim calcmode="lin" valueType="num">
                                      <p:cBhvr>
                                        <p:cTn id="7" dur="500" fill="hold"/>
                                        <p:tgtEl>
                                          <p:spTgt spid="11">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11">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11">
                                            <p:txEl>
                                              <p:pRg st="0" end="0"/>
                                            </p:txEl>
                                          </p:spTgt>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17">
                                            <p:txEl>
                                              <p:pRg st="0" end="0"/>
                                            </p:txEl>
                                          </p:spTgt>
                                        </p:tgtEl>
                                        <p:attrNameLst>
                                          <p:attrName>style.visibility</p:attrName>
                                        </p:attrNameLst>
                                      </p:cBhvr>
                                      <p:to>
                                        <p:strVal val="visible"/>
                                      </p:to>
                                    </p:set>
                                    <p:anim calcmode="lin" valueType="num">
                                      <p:cBhvr>
                                        <p:cTn id="14" dur="500" fill="hold"/>
                                        <p:tgtEl>
                                          <p:spTgt spid="17">
                                            <p:txEl>
                                              <p:pRg st="0" end="0"/>
                                            </p:txEl>
                                          </p:spTgt>
                                        </p:tgtEl>
                                        <p:attrNameLst>
                                          <p:attrName>ppt_w</p:attrName>
                                        </p:attrNameLst>
                                      </p:cBhvr>
                                      <p:tavLst>
                                        <p:tav tm="0">
                                          <p:val>
                                            <p:fltVal val="0"/>
                                          </p:val>
                                        </p:tav>
                                        <p:tav tm="100000">
                                          <p:val>
                                            <p:strVal val="#ppt_w"/>
                                          </p:val>
                                        </p:tav>
                                      </p:tavLst>
                                    </p:anim>
                                    <p:anim calcmode="lin" valueType="num">
                                      <p:cBhvr>
                                        <p:cTn id="15" dur="500" fill="hold"/>
                                        <p:tgtEl>
                                          <p:spTgt spid="17">
                                            <p:txEl>
                                              <p:pRg st="0" end="0"/>
                                            </p:txEl>
                                          </p:spTgt>
                                        </p:tgtEl>
                                        <p:attrNameLst>
                                          <p:attrName>ppt_h</p:attrName>
                                        </p:attrNameLst>
                                      </p:cBhvr>
                                      <p:tavLst>
                                        <p:tav tm="0">
                                          <p:val>
                                            <p:fltVal val="0"/>
                                          </p:val>
                                        </p:tav>
                                        <p:tav tm="100000">
                                          <p:val>
                                            <p:strVal val="#ppt_h"/>
                                          </p:val>
                                        </p:tav>
                                      </p:tavLst>
                                    </p:anim>
                                    <p:animEffect transition="in" filter="fade">
                                      <p:cBhvr>
                                        <p:cTn id="16" dur="500"/>
                                        <p:tgtEl>
                                          <p:spTgt spid="17">
                                            <p:txEl>
                                              <p:pRg st="0" end="0"/>
                                            </p:txEl>
                                          </p:spTgt>
                                        </p:tgtEl>
                                      </p:cBhvr>
                                    </p:animEffect>
                                  </p:childTnLst>
                                </p:cTn>
                              </p:par>
                              <p:par>
                                <p:cTn id="17" presetID="53" presetClass="entr" presetSubtype="16" fill="hold" grpId="0" nodeType="withEffect">
                                  <p:stCondLst>
                                    <p:cond delay="0"/>
                                  </p:stCondLst>
                                  <p:childTnLst>
                                    <p:set>
                                      <p:cBhvr>
                                        <p:cTn id="18" dur="1" fill="hold">
                                          <p:stCondLst>
                                            <p:cond delay="0"/>
                                          </p:stCondLst>
                                        </p:cTn>
                                        <p:tgtEl>
                                          <p:spTgt spid="19">
                                            <p:txEl>
                                              <p:pRg st="0" end="0"/>
                                            </p:txEl>
                                          </p:spTgt>
                                        </p:tgtEl>
                                        <p:attrNameLst>
                                          <p:attrName>style.visibility</p:attrName>
                                        </p:attrNameLst>
                                      </p:cBhvr>
                                      <p:to>
                                        <p:strVal val="visible"/>
                                      </p:to>
                                    </p:set>
                                    <p:anim calcmode="lin" valueType="num">
                                      <p:cBhvr>
                                        <p:cTn id="19" dur="500" fill="hold"/>
                                        <p:tgtEl>
                                          <p:spTgt spid="19">
                                            <p:txEl>
                                              <p:pRg st="0" end="0"/>
                                            </p:txEl>
                                          </p:spTgt>
                                        </p:tgtEl>
                                        <p:attrNameLst>
                                          <p:attrName>ppt_w</p:attrName>
                                        </p:attrNameLst>
                                      </p:cBhvr>
                                      <p:tavLst>
                                        <p:tav tm="0">
                                          <p:val>
                                            <p:fltVal val="0"/>
                                          </p:val>
                                        </p:tav>
                                        <p:tav tm="100000">
                                          <p:val>
                                            <p:strVal val="#ppt_w"/>
                                          </p:val>
                                        </p:tav>
                                      </p:tavLst>
                                    </p:anim>
                                    <p:anim calcmode="lin" valueType="num">
                                      <p:cBhvr>
                                        <p:cTn id="20" dur="500" fill="hold"/>
                                        <p:tgtEl>
                                          <p:spTgt spid="19">
                                            <p:txEl>
                                              <p:pRg st="0" end="0"/>
                                            </p:txEl>
                                          </p:spTgt>
                                        </p:tgtEl>
                                        <p:attrNameLst>
                                          <p:attrName>ppt_h</p:attrName>
                                        </p:attrNameLst>
                                      </p:cBhvr>
                                      <p:tavLst>
                                        <p:tav tm="0">
                                          <p:val>
                                            <p:fltVal val="0"/>
                                          </p:val>
                                        </p:tav>
                                        <p:tav tm="100000">
                                          <p:val>
                                            <p:strVal val="#ppt_h"/>
                                          </p:val>
                                        </p:tav>
                                      </p:tavLst>
                                    </p:anim>
                                    <p:animEffect transition="in" filter="fade">
                                      <p:cBhvr>
                                        <p:cTn id="21" dur="500"/>
                                        <p:tgtEl>
                                          <p:spTgt spid="19">
                                            <p:txEl>
                                              <p:pRg st="0" end="0"/>
                                            </p:txEl>
                                          </p:spTgt>
                                        </p:tgtEl>
                                      </p:cBhvr>
                                    </p:animEffect>
                                  </p:childTnLst>
                                </p:cTn>
                              </p:par>
                              <p:par>
                                <p:cTn id="22" presetID="53" presetClass="entr" presetSubtype="16" fill="hold" grpId="0" nodeType="withEffect">
                                  <p:stCondLst>
                                    <p:cond delay="0"/>
                                  </p:stCondLst>
                                  <p:childTnLst>
                                    <p:set>
                                      <p:cBhvr>
                                        <p:cTn id="23" dur="1" fill="hold">
                                          <p:stCondLst>
                                            <p:cond delay="0"/>
                                          </p:stCondLst>
                                        </p:cTn>
                                        <p:tgtEl>
                                          <p:spTgt spid="16">
                                            <p:txEl>
                                              <p:pRg st="0" end="0"/>
                                            </p:txEl>
                                          </p:spTgt>
                                        </p:tgtEl>
                                        <p:attrNameLst>
                                          <p:attrName>style.visibility</p:attrName>
                                        </p:attrNameLst>
                                      </p:cBhvr>
                                      <p:to>
                                        <p:strVal val="visible"/>
                                      </p:to>
                                    </p:set>
                                    <p:anim calcmode="lin" valueType="num">
                                      <p:cBhvr>
                                        <p:cTn id="24" dur="500" fill="hold"/>
                                        <p:tgtEl>
                                          <p:spTgt spid="16">
                                            <p:txEl>
                                              <p:pRg st="0" end="0"/>
                                            </p:txEl>
                                          </p:spTgt>
                                        </p:tgtEl>
                                        <p:attrNameLst>
                                          <p:attrName>ppt_w</p:attrName>
                                        </p:attrNameLst>
                                      </p:cBhvr>
                                      <p:tavLst>
                                        <p:tav tm="0">
                                          <p:val>
                                            <p:fltVal val="0"/>
                                          </p:val>
                                        </p:tav>
                                        <p:tav tm="100000">
                                          <p:val>
                                            <p:strVal val="#ppt_w"/>
                                          </p:val>
                                        </p:tav>
                                      </p:tavLst>
                                    </p:anim>
                                    <p:anim calcmode="lin" valueType="num">
                                      <p:cBhvr>
                                        <p:cTn id="25" dur="500" fill="hold"/>
                                        <p:tgtEl>
                                          <p:spTgt spid="16">
                                            <p:txEl>
                                              <p:pRg st="0" end="0"/>
                                            </p:txEl>
                                          </p:spTgt>
                                        </p:tgtEl>
                                        <p:attrNameLst>
                                          <p:attrName>ppt_h</p:attrName>
                                        </p:attrNameLst>
                                      </p:cBhvr>
                                      <p:tavLst>
                                        <p:tav tm="0">
                                          <p:val>
                                            <p:fltVal val="0"/>
                                          </p:val>
                                        </p:tav>
                                        <p:tav tm="100000">
                                          <p:val>
                                            <p:strVal val="#ppt_h"/>
                                          </p:val>
                                        </p:tav>
                                      </p:tavLst>
                                    </p:anim>
                                    <p:animEffect transition="in" filter="fade">
                                      <p:cBhvr>
                                        <p:cTn id="26" dur="500"/>
                                        <p:tgtEl>
                                          <p:spTgt spid="16">
                                            <p:txEl>
                                              <p:pRg st="0" end="0"/>
                                            </p:txEl>
                                          </p:spTgt>
                                        </p:tgtEl>
                                      </p:cBhvr>
                                    </p:animEffect>
                                  </p:childTnLst>
                                </p:cTn>
                              </p:par>
                              <p:par>
                                <p:cTn id="27" presetID="53" presetClass="entr" presetSubtype="16" fill="hold" grpId="0" nodeType="withEffect">
                                  <p:stCondLst>
                                    <p:cond delay="0"/>
                                  </p:stCondLst>
                                  <p:childTnLst>
                                    <p:set>
                                      <p:cBhvr>
                                        <p:cTn id="28" dur="1" fill="hold">
                                          <p:stCondLst>
                                            <p:cond delay="0"/>
                                          </p:stCondLst>
                                        </p:cTn>
                                        <p:tgtEl>
                                          <p:spTgt spid="18">
                                            <p:txEl>
                                              <p:pRg st="0" end="0"/>
                                            </p:txEl>
                                          </p:spTgt>
                                        </p:tgtEl>
                                        <p:attrNameLst>
                                          <p:attrName>style.visibility</p:attrName>
                                        </p:attrNameLst>
                                      </p:cBhvr>
                                      <p:to>
                                        <p:strVal val="visible"/>
                                      </p:to>
                                    </p:set>
                                    <p:anim calcmode="lin" valueType="num">
                                      <p:cBhvr>
                                        <p:cTn id="29" dur="500" fill="hold"/>
                                        <p:tgtEl>
                                          <p:spTgt spid="18">
                                            <p:txEl>
                                              <p:pRg st="0" end="0"/>
                                            </p:txEl>
                                          </p:spTgt>
                                        </p:tgtEl>
                                        <p:attrNameLst>
                                          <p:attrName>ppt_w</p:attrName>
                                        </p:attrNameLst>
                                      </p:cBhvr>
                                      <p:tavLst>
                                        <p:tav tm="0">
                                          <p:val>
                                            <p:fltVal val="0"/>
                                          </p:val>
                                        </p:tav>
                                        <p:tav tm="100000">
                                          <p:val>
                                            <p:strVal val="#ppt_w"/>
                                          </p:val>
                                        </p:tav>
                                      </p:tavLst>
                                    </p:anim>
                                    <p:anim calcmode="lin" valueType="num">
                                      <p:cBhvr>
                                        <p:cTn id="30" dur="500" fill="hold"/>
                                        <p:tgtEl>
                                          <p:spTgt spid="18">
                                            <p:txEl>
                                              <p:pRg st="0" end="0"/>
                                            </p:txEl>
                                          </p:spTgt>
                                        </p:tgtEl>
                                        <p:attrNameLst>
                                          <p:attrName>ppt_h</p:attrName>
                                        </p:attrNameLst>
                                      </p:cBhvr>
                                      <p:tavLst>
                                        <p:tav tm="0">
                                          <p:val>
                                            <p:fltVal val="0"/>
                                          </p:val>
                                        </p:tav>
                                        <p:tav tm="100000">
                                          <p:val>
                                            <p:strVal val="#ppt_h"/>
                                          </p:val>
                                        </p:tav>
                                      </p:tavLst>
                                    </p:anim>
                                    <p:animEffect transition="in" filter="fade">
                                      <p:cBhvr>
                                        <p:cTn id="31" dur="500"/>
                                        <p:tgtEl>
                                          <p:spTgt spid="18">
                                            <p:txEl>
                                              <p:pRg st="0" end="0"/>
                                            </p:txEl>
                                          </p:spTgt>
                                        </p:tgtEl>
                                      </p:cBhvr>
                                    </p:animEffect>
                                  </p:childTnLst>
                                </p:cTn>
                              </p:par>
                            </p:childTnLst>
                          </p:cTn>
                        </p:par>
                      </p:childTnLst>
                    </p:cTn>
                  </p:par>
                  <p:par>
                    <p:cTn id="32" fill="hold">
                      <p:stCondLst>
                        <p:cond delay="indefinite"/>
                      </p:stCondLst>
                      <p:childTnLst>
                        <p:par>
                          <p:cTn id="33" fill="hold">
                            <p:stCondLst>
                              <p:cond delay="0"/>
                            </p:stCondLst>
                            <p:childTnLst>
                              <p:par>
                                <p:cTn id="34" presetID="3" presetClass="entr" presetSubtype="10" fill="hold" grpId="0" nodeType="clickEffect">
                                  <p:stCondLst>
                                    <p:cond delay="0"/>
                                  </p:stCondLst>
                                  <p:childTnLst>
                                    <p:set>
                                      <p:cBhvr>
                                        <p:cTn id="35" dur="1" fill="hold">
                                          <p:stCondLst>
                                            <p:cond delay="0"/>
                                          </p:stCondLst>
                                        </p:cTn>
                                        <p:tgtEl>
                                          <p:spTgt spid="8"/>
                                        </p:tgtEl>
                                        <p:attrNameLst>
                                          <p:attrName>style.visibility</p:attrName>
                                        </p:attrNameLst>
                                      </p:cBhvr>
                                      <p:to>
                                        <p:strVal val="visible"/>
                                      </p:to>
                                    </p:set>
                                    <p:animEffect transition="in" filter="blinds(horizontal)">
                                      <p:cBhvr>
                                        <p:cTn id="36"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build="p"/>
      <p:bldP spid="8" grpId="0" animBg="1"/>
      <p:bldP spid="16" grpId="0" build="p"/>
      <p:bldP spid="17" grpId="0" build="p"/>
      <p:bldP spid="18" grpId="0" build="p"/>
      <p:bldP spid="19" grpId="0" build="p"/>
    </p:bldLst>
  </p:timing>
</p:sld>
</file>

<file path=ppt/slides/slide8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Content Placeholder 10"/>
          <p:cNvSpPr>
            <a:spLocks noGrp="1"/>
          </p:cNvSpPr>
          <p:nvPr>
            <p:ph sz="quarter" idx="13"/>
          </p:nvPr>
        </p:nvSpPr>
        <p:spPr>
          <a:xfrm>
            <a:off x="685800" y="2849880"/>
            <a:ext cx="6766560" cy="1733808"/>
          </a:xfrm>
        </p:spPr>
        <p:txBody>
          <a:bodyPr wrap="square">
            <a:spAutoFit/>
          </a:bodyPr>
          <a:lstStyle/>
          <a:p>
            <a:pPr marL="579438" indent="-579438">
              <a:lnSpc>
                <a:spcPts val="3200"/>
              </a:lnSpc>
              <a:spcBef>
                <a:spcPct val="0"/>
              </a:spcBef>
              <a:buFontTx/>
              <a:buNone/>
              <a:tabLst>
                <a:tab pos="974725" algn="l"/>
                <a:tab pos="2179638" algn="l"/>
                <a:tab pos="3429000" algn="l"/>
              </a:tabLst>
            </a:pPr>
            <a:r>
              <a:rPr lang="en-US" sz="2300" b="1" dirty="0" smtClean="0">
                <a:solidFill>
                  <a:schemeClr val="tx1"/>
                </a:solidFill>
                <a:latin typeface="Times New Roman" pitchFamily="18" charset="0"/>
                <a:cs typeface="Times New Roman" pitchFamily="18" charset="0"/>
              </a:rPr>
              <a:t>14.	  </a:t>
            </a:r>
            <a:r>
              <a:rPr lang="en-US" sz="2300" dirty="0" smtClean="0">
                <a:solidFill>
                  <a:schemeClr val="tx1"/>
                </a:solidFill>
                <a:latin typeface="Times New Roman" pitchFamily="18" charset="0"/>
                <a:cs typeface="Times New Roman" pitchFamily="18" charset="0"/>
              </a:rPr>
              <a:t>The gain	= $(600 − 480)</a:t>
            </a:r>
            <a:br>
              <a:rPr lang="en-US" sz="2300" dirty="0" smtClean="0">
                <a:solidFill>
                  <a:schemeClr val="tx1"/>
                </a:solidFill>
                <a:latin typeface="Times New Roman" pitchFamily="18" charset="0"/>
                <a:cs typeface="Times New Roman" pitchFamily="18" charset="0"/>
              </a:rPr>
            </a:br>
            <a:r>
              <a:rPr lang="en-US" sz="2300" dirty="0" smtClean="0">
                <a:solidFill>
                  <a:schemeClr val="tx1"/>
                </a:solidFill>
                <a:latin typeface="Times New Roman" pitchFamily="18" charset="0"/>
                <a:cs typeface="Times New Roman" pitchFamily="18" charset="0"/>
              </a:rPr>
              <a:t>		= $120</a:t>
            </a:r>
          </a:p>
          <a:p>
            <a:pPr marL="579438" indent="-579438">
              <a:lnSpc>
                <a:spcPts val="3200"/>
              </a:lnSpc>
              <a:spcBef>
                <a:spcPct val="0"/>
              </a:spcBef>
              <a:buFontTx/>
              <a:buNone/>
              <a:tabLst>
                <a:tab pos="974725" algn="l"/>
                <a:tab pos="2179638" algn="l"/>
                <a:tab pos="3429000" algn="l"/>
              </a:tabLst>
            </a:pPr>
            <a:r>
              <a:rPr lang="en-US" sz="2300" b="1" dirty="0" smtClean="0">
                <a:solidFill>
                  <a:schemeClr val="tx1"/>
                </a:solidFill>
                <a:latin typeface="Times New Roman" pitchFamily="18" charset="0"/>
                <a:cs typeface="Times New Roman" pitchFamily="18" charset="0"/>
              </a:rPr>
              <a:t>  </a:t>
            </a:r>
            <a:br>
              <a:rPr lang="en-US" sz="2300" b="1" dirty="0" smtClean="0">
                <a:solidFill>
                  <a:schemeClr val="tx1"/>
                </a:solidFill>
                <a:latin typeface="Times New Roman" pitchFamily="18" charset="0"/>
                <a:cs typeface="Times New Roman" pitchFamily="18" charset="0"/>
              </a:rPr>
            </a:br>
            <a:r>
              <a:rPr lang="en-US" sz="2300" b="1" dirty="0" smtClean="0">
                <a:solidFill>
                  <a:schemeClr val="tx1"/>
                </a:solidFill>
                <a:latin typeface="Times New Roman" pitchFamily="18" charset="0"/>
                <a:cs typeface="Times New Roman" pitchFamily="18" charset="0"/>
              </a:rPr>
              <a:t>  </a:t>
            </a:r>
            <a:r>
              <a:rPr lang="en-US" sz="2300" dirty="0" smtClean="0">
                <a:solidFill>
                  <a:schemeClr val="tx1"/>
                </a:solidFill>
                <a:latin typeface="Times New Roman" pitchFamily="18" charset="0"/>
                <a:cs typeface="Times New Roman" pitchFamily="18" charset="0"/>
              </a:rPr>
              <a:t>The gain %	</a:t>
            </a:r>
          </a:p>
        </p:txBody>
      </p:sp>
      <p:pic>
        <p:nvPicPr>
          <p:cNvPr id="6" name="Picture 3" descr="D:\Deepak\Powerpoint\20110224\Art\New.wmf"/>
          <p:cNvPicPr>
            <a:picLocks noChangeAspect="1" noChangeArrowheads="1"/>
          </p:cNvPicPr>
          <p:nvPr/>
        </p:nvPicPr>
        <p:blipFill>
          <a:blip r:embed="rId2" cstate="print"/>
          <a:srcRect/>
          <a:stretch>
            <a:fillRect/>
          </a:stretch>
        </p:blipFill>
        <p:spPr bwMode="auto">
          <a:xfrm>
            <a:off x="2971800" y="3931920"/>
            <a:ext cx="1803400" cy="1943100"/>
          </a:xfrm>
          <a:prstGeom prst="rect">
            <a:avLst/>
          </a:prstGeom>
          <a:noFill/>
        </p:spPr>
      </p:pic>
      <p:sp>
        <p:nvSpPr>
          <p:cNvPr id="7" name="TextBox 6"/>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5 Paper 1</a:t>
            </a:r>
          </a:p>
        </p:txBody>
      </p:sp>
    </p:spTree>
    <p:extLst>
      <p:ext uri="{BB962C8B-B14F-4D97-AF65-F5344CB8AC3E}">
        <p14:creationId xmlns:p14="http://schemas.microsoft.com/office/powerpoint/2010/main" xmlns="" val="1862447457"/>
      </p:ext>
    </p:extLst>
  </p:cSld>
  <p:clrMapOvr>
    <a:masterClrMapping/>
  </p:clrMapOvr>
  <p:transition spd="slow">
    <p:strips dir="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anim calcmode="lin" valueType="num">
                                      <p:cBhvr>
                                        <p:cTn id="7" dur="500" fill="hold"/>
                                        <p:tgtEl>
                                          <p:spTgt spid="5">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5">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5">
                                            <p:txEl>
                                              <p:pRg st="0" end="0"/>
                                            </p:txEl>
                                          </p:spTgt>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5">
                                            <p:txEl>
                                              <p:pRg st="1" end="1"/>
                                            </p:txEl>
                                          </p:spTgt>
                                        </p:tgtEl>
                                        <p:attrNameLst>
                                          <p:attrName>style.visibility</p:attrName>
                                        </p:attrNameLst>
                                      </p:cBhvr>
                                      <p:to>
                                        <p:strVal val="visible"/>
                                      </p:to>
                                    </p:set>
                                    <p:anim calcmode="lin" valueType="num">
                                      <p:cBhvr>
                                        <p:cTn id="12" dur="500" fill="hold"/>
                                        <p:tgtEl>
                                          <p:spTgt spid="5">
                                            <p:txEl>
                                              <p:pRg st="1" end="1"/>
                                            </p:txEl>
                                          </p:spTgt>
                                        </p:tgtEl>
                                        <p:attrNameLst>
                                          <p:attrName>ppt_w</p:attrName>
                                        </p:attrNameLst>
                                      </p:cBhvr>
                                      <p:tavLst>
                                        <p:tav tm="0">
                                          <p:val>
                                            <p:fltVal val="0"/>
                                          </p:val>
                                        </p:tav>
                                        <p:tav tm="100000">
                                          <p:val>
                                            <p:strVal val="#ppt_w"/>
                                          </p:val>
                                        </p:tav>
                                      </p:tavLst>
                                    </p:anim>
                                    <p:anim calcmode="lin" valueType="num">
                                      <p:cBhvr>
                                        <p:cTn id="13" dur="500" fill="hold"/>
                                        <p:tgtEl>
                                          <p:spTgt spid="5">
                                            <p:txEl>
                                              <p:pRg st="1" end="1"/>
                                            </p:txEl>
                                          </p:spTgt>
                                        </p:tgtEl>
                                        <p:attrNameLst>
                                          <p:attrName>ppt_h</p:attrName>
                                        </p:attrNameLst>
                                      </p:cBhvr>
                                      <p:tavLst>
                                        <p:tav tm="0">
                                          <p:val>
                                            <p:fltVal val="0"/>
                                          </p:val>
                                        </p:tav>
                                        <p:tav tm="100000">
                                          <p:val>
                                            <p:strVal val="#ppt_h"/>
                                          </p:val>
                                        </p:tav>
                                      </p:tavLst>
                                    </p:anim>
                                    <p:animEffect transition="in" filter="fade">
                                      <p:cBhvr>
                                        <p:cTn id="14" dur="500"/>
                                        <p:tgtEl>
                                          <p:spTgt spid="5">
                                            <p:txEl>
                                              <p:pRg st="1" end="1"/>
                                            </p:txEl>
                                          </p:spTgt>
                                        </p:tgtEl>
                                      </p:cBhvr>
                                    </p:animEffect>
                                  </p:childTnLst>
                                </p:cTn>
                              </p:par>
                              <p:par>
                                <p:cTn id="15" presetID="23" presetClass="entr" presetSubtype="16" fill="hold" nodeType="withEffect">
                                  <p:stCondLst>
                                    <p:cond delay="0"/>
                                  </p:stCondLst>
                                  <p:childTnLst>
                                    <p:set>
                                      <p:cBhvr>
                                        <p:cTn id="16" dur="1" fill="hold">
                                          <p:stCondLst>
                                            <p:cond delay="0"/>
                                          </p:stCondLst>
                                        </p:cTn>
                                        <p:tgtEl>
                                          <p:spTgt spid="6"/>
                                        </p:tgtEl>
                                        <p:attrNameLst>
                                          <p:attrName>style.visibility</p:attrName>
                                        </p:attrNameLst>
                                      </p:cBhvr>
                                      <p:to>
                                        <p:strVal val="visible"/>
                                      </p:to>
                                    </p:set>
                                    <p:anim calcmode="lin" valueType="num">
                                      <p:cBhvr>
                                        <p:cTn id="17" dur="500" fill="hold"/>
                                        <p:tgtEl>
                                          <p:spTgt spid="6"/>
                                        </p:tgtEl>
                                        <p:attrNameLst>
                                          <p:attrName>ppt_w</p:attrName>
                                        </p:attrNameLst>
                                      </p:cBhvr>
                                      <p:tavLst>
                                        <p:tav tm="0">
                                          <p:val>
                                            <p:fltVal val="0"/>
                                          </p:val>
                                        </p:tav>
                                        <p:tav tm="100000">
                                          <p:val>
                                            <p:strVal val="#ppt_w"/>
                                          </p:val>
                                        </p:tav>
                                      </p:tavLst>
                                    </p:anim>
                                    <p:anim calcmode="lin" valueType="num">
                                      <p:cBhvr>
                                        <p:cTn id="18" dur="500" fill="hold"/>
                                        <p:tgtEl>
                                          <p:spTgt spid="6"/>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build="p"/>
    </p:bldLst>
  </p:timing>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Content Placeholder 10"/>
          <p:cNvSpPr>
            <a:spLocks noGrp="1"/>
          </p:cNvSpPr>
          <p:nvPr>
            <p:ph sz="quarter" idx="13"/>
          </p:nvPr>
        </p:nvSpPr>
        <p:spPr>
          <a:xfrm>
            <a:off x="685799" y="2781300"/>
            <a:ext cx="6600371" cy="446276"/>
          </a:xfrm>
        </p:spPr>
        <p:txBody>
          <a:bodyPr wrap="square">
            <a:spAutoFit/>
          </a:bodyPr>
          <a:lstStyle/>
          <a:p>
            <a:pPr marL="623888" indent="-623888" algn="just">
              <a:spcBef>
                <a:spcPct val="0"/>
              </a:spcBef>
              <a:buFontTx/>
              <a:buNone/>
              <a:tabLst>
                <a:tab pos="800100" algn="l"/>
                <a:tab pos="3776663" algn="l"/>
              </a:tabLst>
            </a:pPr>
            <a:r>
              <a:rPr lang="en-US" sz="2300" b="1" dirty="0" smtClean="0">
                <a:solidFill>
                  <a:schemeClr val="tx1"/>
                </a:solidFill>
                <a:latin typeface="Times New Roman" pitchFamily="18" charset="0"/>
                <a:cs typeface="Times New Roman" pitchFamily="18" charset="0"/>
              </a:rPr>
              <a:t>41.</a:t>
            </a:r>
            <a:r>
              <a:rPr lang="en-US" sz="2300" dirty="0" smtClean="0">
                <a:solidFill>
                  <a:schemeClr val="tx1"/>
                </a:solidFill>
                <a:latin typeface="Times New Roman" pitchFamily="18" charset="0"/>
                <a:cs typeface="Times New Roman" pitchFamily="18" charset="0"/>
              </a:rPr>
              <a:t>	3</a:t>
            </a:r>
            <a:r>
              <a:rPr lang="en-US" sz="2300" i="1" dirty="0" smtClean="0">
                <a:solidFill>
                  <a:schemeClr val="tx1"/>
                </a:solidFill>
                <a:latin typeface="Times New Roman" pitchFamily="18" charset="0"/>
                <a:cs typeface="Times New Roman" pitchFamily="18" charset="0"/>
              </a:rPr>
              <a:t>a</a:t>
            </a:r>
            <a:r>
              <a:rPr lang="en-US" sz="2300" baseline="30000" dirty="0" smtClean="0">
                <a:solidFill>
                  <a:schemeClr val="tx1"/>
                </a:solidFill>
                <a:latin typeface="Times New Roman" pitchFamily="18" charset="0"/>
                <a:cs typeface="Times New Roman" pitchFamily="18" charset="0"/>
              </a:rPr>
              <a:t>2</a:t>
            </a:r>
            <a:r>
              <a:rPr lang="en-US" sz="2300" dirty="0" smtClean="0">
                <a:solidFill>
                  <a:schemeClr val="tx1"/>
                </a:solidFill>
                <a:latin typeface="Times New Roman" pitchFamily="18" charset="0"/>
                <a:cs typeface="Times New Roman" pitchFamily="18" charset="0"/>
              </a:rPr>
              <a:t> + (–4</a:t>
            </a:r>
            <a:r>
              <a:rPr lang="en-US" sz="2300" i="1" dirty="0" smtClean="0">
                <a:solidFill>
                  <a:schemeClr val="tx1"/>
                </a:solidFill>
                <a:latin typeface="Times New Roman" pitchFamily="18" charset="0"/>
                <a:cs typeface="Times New Roman" pitchFamily="18" charset="0"/>
              </a:rPr>
              <a:t>a</a:t>
            </a:r>
            <a:r>
              <a:rPr lang="en-US" sz="2300" dirty="0" smtClean="0">
                <a:solidFill>
                  <a:schemeClr val="tx1"/>
                </a:solidFill>
                <a:latin typeface="Times New Roman" pitchFamily="18" charset="0"/>
                <a:cs typeface="Times New Roman" pitchFamily="18" charset="0"/>
              </a:rPr>
              <a:t>)</a:t>
            </a:r>
            <a:r>
              <a:rPr lang="en-US" sz="2300" baseline="30000" dirty="0" smtClean="0">
                <a:solidFill>
                  <a:schemeClr val="tx1"/>
                </a:solidFill>
                <a:latin typeface="Times New Roman" pitchFamily="18" charset="0"/>
                <a:cs typeface="Times New Roman" pitchFamily="18" charset="0"/>
              </a:rPr>
              <a:t>2</a:t>
            </a:r>
            <a:r>
              <a:rPr lang="en-US" sz="2300" dirty="0" smtClean="0">
                <a:solidFill>
                  <a:schemeClr val="tx1"/>
                </a:solidFill>
                <a:latin typeface="Times New Roman" pitchFamily="18" charset="0"/>
                <a:cs typeface="Times New Roman" pitchFamily="18" charset="0"/>
              </a:rPr>
              <a:t> =</a:t>
            </a:r>
          </a:p>
        </p:txBody>
      </p:sp>
      <p:sp>
        <p:nvSpPr>
          <p:cNvPr id="18" name="Notched Right Arrow 17"/>
          <p:cNvSpPr/>
          <p:nvPr/>
        </p:nvSpPr>
        <p:spPr>
          <a:xfrm>
            <a:off x="7162800" y="6019800"/>
            <a:ext cx="1782315" cy="685800"/>
          </a:xfrm>
          <a:prstGeom prst="notchedRightArrow">
            <a:avLst/>
          </a:prstGeom>
          <a:blipFill>
            <a:blip r:embed="rId2" cstate="print">
              <a:extLst>
                <a:ext uri="{BEBA8EAE-BF5A-486C-A8C5-ECC9F3942E4B}">
                  <a14:imgProps xmlns:a14="http://schemas.microsoft.com/office/drawing/2010/main" xmlns="">
                    <a14:imgLayer r:embed="rId3">
                      <a14:imgEffect>
                        <a14:brightnessContrast bright="-20000" contrast="-20000"/>
                      </a14:imgEffect>
                    </a14:imgLayer>
                  </a14:imgProps>
                </a:ex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ANSWER</a:t>
            </a:r>
            <a:endParaRPr lang="en-US" sz="2000" b="1" dirty="0">
              <a:latin typeface="Times New Roman" pitchFamily="18" charset="0"/>
              <a:cs typeface="Times New Roman" pitchFamily="18" charset="0"/>
            </a:endParaRPr>
          </a:p>
        </p:txBody>
      </p:sp>
      <p:sp>
        <p:nvSpPr>
          <p:cNvPr id="19" name="Content Placeholder 10"/>
          <p:cNvSpPr>
            <a:spLocks noGrp="1"/>
          </p:cNvSpPr>
          <p:nvPr>
            <p:ph sz="quarter" idx="13"/>
          </p:nvPr>
        </p:nvSpPr>
        <p:spPr>
          <a:xfrm>
            <a:off x="1280160" y="3757775"/>
            <a:ext cx="3037718" cy="599459"/>
          </a:xfrm>
        </p:spPr>
        <p:txBody>
          <a:bodyPr wrap="square">
            <a:spAutoFit/>
          </a:bodyPr>
          <a:lstStyle/>
          <a:p>
            <a:pPr algn="just">
              <a:lnSpc>
                <a:spcPct val="165000"/>
              </a:lnSpc>
              <a:spcBef>
                <a:spcPct val="0"/>
              </a:spcBef>
              <a:buNone/>
              <a:tabLst>
                <a:tab pos="800100" algn="l"/>
                <a:tab pos="3776663" algn="l"/>
              </a:tabLst>
            </a:pPr>
            <a:r>
              <a:rPr lang="en-US" sz="2300" dirty="0" smtClean="0">
                <a:solidFill>
                  <a:schemeClr val="tx1"/>
                </a:solidFill>
                <a:latin typeface="Times New Roman" pitchFamily="18" charset="0"/>
                <a:cs typeface="Times New Roman" pitchFamily="18" charset="0"/>
              </a:rPr>
              <a:t>(C) 7</a:t>
            </a:r>
            <a:r>
              <a:rPr lang="en-US" sz="2300" i="1" dirty="0" smtClean="0">
                <a:solidFill>
                  <a:schemeClr val="tx1"/>
                </a:solidFill>
                <a:latin typeface="Times New Roman" pitchFamily="18" charset="0"/>
                <a:cs typeface="Times New Roman" pitchFamily="18" charset="0"/>
              </a:rPr>
              <a:t>a</a:t>
            </a:r>
            <a:r>
              <a:rPr lang="en-US" sz="2300" baseline="30000" dirty="0" smtClean="0">
                <a:solidFill>
                  <a:schemeClr val="tx1"/>
                </a:solidFill>
                <a:latin typeface="Times New Roman" pitchFamily="18" charset="0"/>
                <a:cs typeface="Times New Roman" pitchFamily="18" charset="0"/>
              </a:rPr>
              <a:t>2</a:t>
            </a:r>
            <a:endParaRPr lang="en-US" sz="2300" dirty="0" smtClean="0">
              <a:solidFill>
                <a:schemeClr val="tx1"/>
              </a:solidFill>
              <a:latin typeface="Times New Roman" pitchFamily="18" charset="0"/>
              <a:cs typeface="Times New Roman" pitchFamily="18" charset="0"/>
            </a:endParaRPr>
          </a:p>
        </p:txBody>
      </p:sp>
      <p:sp>
        <p:nvSpPr>
          <p:cNvPr id="20" name="Content Placeholder 10"/>
          <p:cNvSpPr>
            <a:spLocks noGrp="1"/>
          </p:cNvSpPr>
          <p:nvPr>
            <p:ph sz="quarter" idx="13"/>
          </p:nvPr>
        </p:nvSpPr>
        <p:spPr>
          <a:xfrm>
            <a:off x="1295400" y="3129299"/>
            <a:ext cx="2865120" cy="676339"/>
          </a:xfrm>
        </p:spPr>
        <p:txBody>
          <a:bodyPr wrap="square">
            <a:spAutoFit/>
          </a:bodyPr>
          <a:lstStyle/>
          <a:p>
            <a:pPr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(A) −13</a:t>
            </a:r>
            <a:r>
              <a:rPr lang="en-US" sz="2300" i="1" dirty="0" smtClean="0">
                <a:solidFill>
                  <a:schemeClr val="tx1"/>
                </a:solidFill>
                <a:latin typeface="Times New Roman" pitchFamily="18" charset="0"/>
                <a:cs typeface="Times New Roman" pitchFamily="18" charset="0"/>
              </a:rPr>
              <a:t>a</a:t>
            </a:r>
            <a:r>
              <a:rPr lang="en-US" sz="2300" baseline="30000" dirty="0" smtClean="0">
                <a:solidFill>
                  <a:schemeClr val="tx1"/>
                </a:solidFill>
                <a:latin typeface="Times New Roman" pitchFamily="18" charset="0"/>
                <a:cs typeface="Times New Roman" pitchFamily="18" charset="0"/>
              </a:rPr>
              <a:t>2</a:t>
            </a:r>
            <a:endParaRPr lang="en-US" sz="2300" dirty="0" smtClean="0">
              <a:solidFill>
                <a:schemeClr val="tx1"/>
              </a:solidFill>
              <a:latin typeface="Times New Roman" pitchFamily="18" charset="0"/>
              <a:cs typeface="Times New Roman" pitchFamily="18" charset="0"/>
            </a:endParaRPr>
          </a:p>
        </p:txBody>
      </p:sp>
      <p:sp>
        <p:nvSpPr>
          <p:cNvPr id="21" name="Content Placeholder 10"/>
          <p:cNvSpPr>
            <a:spLocks noGrp="1"/>
          </p:cNvSpPr>
          <p:nvPr>
            <p:ph sz="quarter" idx="13"/>
          </p:nvPr>
        </p:nvSpPr>
        <p:spPr>
          <a:xfrm>
            <a:off x="4160520" y="3742535"/>
            <a:ext cx="2865120" cy="676339"/>
          </a:xfrm>
        </p:spPr>
        <p:txBody>
          <a:bodyPr wrap="square">
            <a:spAutoFit/>
          </a:bodyPr>
          <a:lstStyle/>
          <a:p>
            <a:pPr algn="just">
              <a:lnSpc>
                <a:spcPct val="165000"/>
              </a:lnSpc>
              <a:spcBef>
                <a:spcPct val="0"/>
              </a:spcBef>
              <a:buNone/>
              <a:tabLst>
                <a:tab pos="800100" algn="l"/>
                <a:tab pos="3776663" algn="l"/>
              </a:tabLst>
            </a:pPr>
            <a:r>
              <a:rPr lang="en-US" sz="2300" dirty="0" smtClean="0">
                <a:solidFill>
                  <a:schemeClr val="tx1"/>
                </a:solidFill>
                <a:latin typeface="Times New Roman" pitchFamily="18" charset="0"/>
                <a:cs typeface="Times New Roman" pitchFamily="18" charset="0"/>
              </a:rPr>
              <a:t>(D) 19</a:t>
            </a:r>
            <a:r>
              <a:rPr lang="en-US" sz="2300" i="1" dirty="0" smtClean="0">
                <a:solidFill>
                  <a:schemeClr val="tx1"/>
                </a:solidFill>
                <a:latin typeface="Times New Roman" pitchFamily="18" charset="0"/>
                <a:cs typeface="Times New Roman" pitchFamily="18" charset="0"/>
              </a:rPr>
              <a:t>a</a:t>
            </a:r>
            <a:r>
              <a:rPr lang="en-US" sz="2300" baseline="30000" dirty="0" smtClean="0">
                <a:solidFill>
                  <a:schemeClr val="tx1"/>
                </a:solidFill>
                <a:latin typeface="Times New Roman" pitchFamily="18" charset="0"/>
                <a:cs typeface="Times New Roman" pitchFamily="18" charset="0"/>
              </a:rPr>
              <a:t>2</a:t>
            </a:r>
            <a:endParaRPr lang="en-US" sz="2300" dirty="0" smtClean="0">
              <a:solidFill>
                <a:schemeClr val="tx1"/>
              </a:solidFill>
              <a:latin typeface="Times New Roman" pitchFamily="18" charset="0"/>
              <a:cs typeface="Times New Roman" pitchFamily="18" charset="0"/>
            </a:endParaRPr>
          </a:p>
        </p:txBody>
      </p:sp>
      <p:sp>
        <p:nvSpPr>
          <p:cNvPr id="22" name="Content Placeholder 10"/>
          <p:cNvSpPr>
            <a:spLocks noGrp="1"/>
          </p:cNvSpPr>
          <p:nvPr>
            <p:ph sz="quarter" idx="13"/>
          </p:nvPr>
        </p:nvSpPr>
        <p:spPr>
          <a:xfrm>
            <a:off x="4160520" y="3124200"/>
            <a:ext cx="2865120" cy="676339"/>
          </a:xfrm>
        </p:spPr>
        <p:txBody>
          <a:bodyPr wrap="square">
            <a:spAutoFit/>
          </a:bodyPr>
          <a:lstStyle/>
          <a:p>
            <a:pPr algn="just">
              <a:lnSpc>
                <a:spcPct val="165000"/>
              </a:lnSpc>
              <a:spcBef>
                <a:spcPct val="0"/>
              </a:spcBef>
              <a:buNone/>
              <a:tabLst>
                <a:tab pos="800100" algn="l"/>
                <a:tab pos="3776663" algn="l"/>
              </a:tabLst>
            </a:pPr>
            <a:r>
              <a:rPr lang="en-US" sz="2300" dirty="0" smtClean="0">
                <a:solidFill>
                  <a:schemeClr val="tx1"/>
                </a:solidFill>
                <a:latin typeface="Times New Roman" pitchFamily="18" charset="0"/>
                <a:cs typeface="Times New Roman" pitchFamily="18" charset="0"/>
              </a:rPr>
              <a:t>(B) −</a:t>
            </a:r>
            <a:r>
              <a:rPr lang="en-US" sz="2300" i="1" dirty="0" smtClean="0">
                <a:solidFill>
                  <a:schemeClr val="tx1"/>
                </a:solidFill>
                <a:latin typeface="Times New Roman" pitchFamily="18" charset="0"/>
                <a:cs typeface="Times New Roman" pitchFamily="18" charset="0"/>
              </a:rPr>
              <a:t>a</a:t>
            </a:r>
            <a:r>
              <a:rPr lang="en-US" sz="2300" baseline="30000" dirty="0" smtClean="0">
                <a:solidFill>
                  <a:schemeClr val="tx1"/>
                </a:solidFill>
                <a:latin typeface="Times New Roman" pitchFamily="18" charset="0"/>
                <a:cs typeface="Times New Roman" pitchFamily="18" charset="0"/>
              </a:rPr>
              <a:t>2</a:t>
            </a:r>
            <a:endParaRPr lang="en-US" sz="2300" dirty="0" smtClean="0">
              <a:solidFill>
                <a:schemeClr val="tx1"/>
              </a:solidFill>
              <a:latin typeface="Times New Roman" pitchFamily="18" charset="0"/>
              <a:cs typeface="Times New Roman" pitchFamily="18" charset="0"/>
            </a:endParaRPr>
          </a:p>
        </p:txBody>
      </p:sp>
      <p:sp>
        <p:nvSpPr>
          <p:cNvPr id="8"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tabLst>
                <a:tab pos="393192" algn="r"/>
                <a:tab pos="640080" algn="l"/>
              </a:tabLst>
            </a:pPr>
            <a:r>
              <a:rPr lang="en-US" sz="1500" b="1" dirty="0" smtClean="0">
                <a:solidFill>
                  <a:schemeClr val="bg1"/>
                </a:solidFill>
                <a:latin typeface="Times New Roman" pitchFamily="18" charset="0"/>
                <a:cs typeface="Times New Roman" pitchFamily="18" charset="0"/>
              </a:rPr>
              <a:t>Revision Exam 1 Paper 1</a:t>
            </a:r>
          </a:p>
        </p:txBody>
      </p:sp>
    </p:spTree>
    <p:extLst>
      <p:ext uri="{BB962C8B-B14F-4D97-AF65-F5344CB8AC3E}">
        <p14:creationId xmlns:p14="http://schemas.microsoft.com/office/powerpoint/2010/main" xmlns="" val="714513420"/>
      </p:ext>
    </p:extLst>
  </p:cSld>
  <p:clrMapOvr>
    <a:masterClrMapping/>
  </p:clrMapOvr>
  <p:transition spd="slow">
    <p:strips dir="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17">
                                            <p:txEl>
                                              <p:pRg st="0" end="0"/>
                                            </p:txEl>
                                          </p:spTgt>
                                        </p:tgtEl>
                                        <p:attrNameLst>
                                          <p:attrName>style.visibility</p:attrName>
                                        </p:attrNameLst>
                                      </p:cBhvr>
                                      <p:to>
                                        <p:strVal val="visible"/>
                                      </p:to>
                                    </p:set>
                                    <p:anim calcmode="lin" valueType="num">
                                      <p:cBhvr>
                                        <p:cTn id="7" dur="500" fill="hold"/>
                                        <p:tgtEl>
                                          <p:spTgt spid="17">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17">
                                            <p:txEl>
                                              <p:pRg st="0" end="0"/>
                                            </p:txEl>
                                          </p:spTgt>
                                        </p:tgtEl>
                                        <p:attrNameLst>
                                          <p:attrName>ppt_h</p:attrName>
                                        </p:attrNameLst>
                                      </p:cBhvr>
                                      <p:tavLst>
                                        <p:tav tm="0">
                                          <p:val>
                                            <p:fltVal val="0"/>
                                          </p:val>
                                        </p:tav>
                                        <p:tav tm="100000">
                                          <p:val>
                                            <p:strVal val="#ppt_h"/>
                                          </p:val>
                                        </p:tav>
                                      </p:tavLst>
                                    </p:anim>
                                  </p:childTnLst>
                                </p:cTn>
                              </p:par>
                            </p:childTnLst>
                          </p:cTn>
                        </p:par>
                      </p:childTnLst>
                    </p:cTn>
                  </p:par>
                  <p:par>
                    <p:cTn id="9" fill="hold">
                      <p:stCondLst>
                        <p:cond delay="indefinite"/>
                      </p:stCondLst>
                      <p:childTnLst>
                        <p:par>
                          <p:cTn id="10" fill="hold">
                            <p:stCondLst>
                              <p:cond delay="0"/>
                            </p:stCondLst>
                            <p:childTnLst>
                              <p:par>
                                <p:cTn id="11" presetID="53" presetClass="entr" presetSubtype="16" fill="hold" grpId="0" nodeType="clickEffect">
                                  <p:stCondLst>
                                    <p:cond delay="0"/>
                                  </p:stCondLst>
                                  <p:childTnLst>
                                    <p:set>
                                      <p:cBhvr>
                                        <p:cTn id="12" dur="1" fill="hold">
                                          <p:stCondLst>
                                            <p:cond delay="0"/>
                                          </p:stCondLst>
                                        </p:cTn>
                                        <p:tgtEl>
                                          <p:spTgt spid="20">
                                            <p:txEl>
                                              <p:pRg st="0" end="0"/>
                                            </p:txEl>
                                          </p:spTgt>
                                        </p:tgtEl>
                                        <p:attrNameLst>
                                          <p:attrName>style.visibility</p:attrName>
                                        </p:attrNameLst>
                                      </p:cBhvr>
                                      <p:to>
                                        <p:strVal val="visible"/>
                                      </p:to>
                                    </p:set>
                                    <p:anim calcmode="lin" valueType="num">
                                      <p:cBhvr>
                                        <p:cTn id="13" dur="500" fill="hold"/>
                                        <p:tgtEl>
                                          <p:spTgt spid="20">
                                            <p:txEl>
                                              <p:pRg st="0" end="0"/>
                                            </p:txEl>
                                          </p:spTgt>
                                        </p:tgtEl>
                                        <p:attrNameLst>
                                          <p:attrName>ppt_w</p:attrName>
                                        </p:attrNameLst>
                                      </p:cBhvr>
                                      <p:tavLst>
                                        <p:tav tm="0">
                                          <p:val>
                                            <p:fltVal val="0"/>
                                          </p:val>
                                        </p:tav>
                                        <p:tav tm="100000">
                                          <p:val>
                                            <p:strVal val="#ppt_w"/>
                                          </p:val>
                                        </p:tav>
                                      </p:tavLst>
                                    </p:anim>
                                    <p:anim calcmode="lin" valueType="num">
                                      <p:cBhvr>
                                        <p:cTn id="14" dur="500" fill="hold"/>
                                        <p:tgtEl>
                                          <p:spTgt spid="20">
                                            <p:txEl>
                                              <p:pRg st="0" end="0"/>
                                            </p:txEl>
                                          </p:spTgt>
                                        </p:tgtEl>
                                        <p:attrNameLst>
                                          <p:attrName>ppt_h</p:attrName>
                                        </p:attrNameLst>
                                      </p:cBhvr>
                                      <p:tavLst>
                                        <p:tav tm="0">
                                          <p:val>
                                            <p:fltVal val="0"/>
                                          </p:val>
                                        </p:tav>
                                        <p:tav tm="100000">
                                          <p:val>
                                            <p:strVal val="#ppt_h"/>
                                          </p:val>
                                        </p:tav>
                                      </p:tavLst>
                                    </p:anim>
                                    <p:animEffect transition="in" filter="fade">
                                      <p:cBhvr>
                                        <p:cTn id="15" dur="500"/>
                                        <p:tgtEl>
                                          <p:spTgt spid="20">
                                            <p:txEl>
                                              <p:pRg st="0" end="0"/>
                                            </p:txEl>
                                          </p:spTgt>
                                        </p:tgtEl>
                                      </p:cBhvr>
                                    </p:animEffect>
                                  </p:childTnLst>
                                </p:cTn>
                              </p:par>
                              <p:par>
                                <p:cTn id="16" presetID="53" presetClass="entr" presetSubtype="16" fill="hold" grpId="0" nodeType="withEffect">
                                  <p:stCondLst>
                                    <p:cond delay="0"/>
                                  </p:stCondLst>
                                  <p:childTnLst>
                                    <p:set>
                                      <p:cBhvr>
                                        <p:cTn id="17" dur="1" fill="hold">
                                          <p:stCondLst>
                                            <p:cond delay="0"/>
                                          </p:stCondLst>
                                        </p:cTn>
                                        <p:tgtEl>
                                          <p:spTgt spid="22">
                                            <p:txEl>
                                              <p:pRg st="0" end="0"/>
                                            </p:txEl>
                                          </p:spTgt>
                                        </p:tgtEl>
                                        <p:attrNameLst>
                                          <p:attrName>style.visibility</p:attrName>
                                        </p:attrNameLst>
                                      </p:cBhvr>
                                      <p:to>
                                        <p:strVal val="visible"/>
                                      </p:to>
                                    </p:set>
                                    <p:anim calcmode="lin" valueType="num">
                                      <p:cBhvr>
                                        <p:cTn id="18" dur="500" fill="hold"/>
                                        <p:tgtEl>
                                          <p:spTgt spid="22">
                                            <p:txEl>
                                              <p:pRg st="0" end="0"/>
                                            </p:txEl>
                                          </p:spTgt>
                                        </p:tgtEl>
                                        <p:attrNameLst>
                                          <p:attrName>ppt_w</p:attrName>
                                        </p:attrNameLst>
                                      </p:cBhvr>
                                      <p:tavLst>
                                        <p:tav tm="0">
                                          <p:val>
                                            <p:fltVal val="0"/>
                                          </p:val>
                                        </p:tav>
                                        <p:tav tm="100000">
                                          <p:val>
                                            <p:strVal val="#ppt_w"/>
                                          </p:val>
                                        </p:tav>
                                      </p:tavLst>
                                    </p:anim>
                                    <p:anim calcmode="lin" valueType="num">
                                      <p:cBhvr>
                                        <p:cTn id="19" dur="500" fill="hold"/>
                                        <p:tgtEl>
                                          <p:spTgt spid="22">
                                            <p:txEl>
                                              <p:pRg st="0" end="0"/>
                                            </p:txEl>
                                          </p:spTgt>
                                        </p:tgtEl>
                                        <p:attrNameLst>
                                          <p:attrName>ppt_h</p:attrName>
                                        </p:attrNameLst>
                                      </p:cBhvr>
                                      <p:tavLst>
                                        <p:tav tm="0">
                                          <p:val>
                                            <p:fltVal val="0"/>
                                          </p:val>
                                        </p:tav>
                                        <p:tav tm="100000">
                                          <p:val>
                                            <p:strVal val="#ppt_h"/>
                                          </p:val>
                                        </p:tav>
                                      </p:tavLst>
                                    </p:anim>
                                    <p:animEffect transition="in" filter="fade">
                                      <p:cBhvr>
                                        <p:cTn id="20" dur="500"/>
                                        <p:tgtEl>
                                          <p:spTgt spid="22">
                                            <p:txEl>
                                              <p:pRg st="0" end="0"/>
                                            </p:txEl>
                                          </p:spTgt>
                                        </p:tgtEl>
                                      </p:cBhvr>
                                    </p:animEffect>
                                  </p:childTnLst>
                                </p:cTn>
                              </p:par>
                              <p:par>
                                <p:cTn id="21" presetID="53" presetClass="entr" presetSubtype="16" fill="hold" grpId="0" nodeType="withEffect">
                                  <p:stCondLst>
                                    <p:cond delay="0"/>
                                  </p:stCondLst>
                                  <p:childTnLst>
                                    <p:set>
                                      <p:cBhvr>
                                        <p:cTn id="22" dur="1" fill="hold">
                                          <p:stCondLst>
                                            <p:cond delay="0"/>
                                          </p:stCondLst>
                                        </p:cTn>
                                        <p:tgtEl>
                                          <p:spTgt spid="19">
                                            <p:txEl>
                                              <p:pRg st="0" end="0"/>
                                            </p:txEl>
                                          </p:spTgt>
                                        </p:tgtEl>
                                        <p:attrNameLst>
                                          <p:attrName>style.visibility</p:attrName>
                                        </p:attrNameLst>
                                      </p:cBhvr>
                                      <p:to>
                                        <p:strVal val="visible"/>
                                      </p:to>
                                    </p:set>
                                    <p:anim calcmode="lin" valueType="num">
                                      <p:cBhvr>
                                        <p:cTn id="23" dur="500" fill="hold"/>
                                        <p:tgtEl>
                                          <p:spTgt spid="19">
                                            <p:txEl>
                                              <p:pRg st="0" end="0"/>
                                            </p:txEl>
                                          </p:spTgt>
                                        </p:tgtEl>
                                        <p:attrNameLst>
                                          <p:attrName>ppt_w</p:attrName>
                                        </p:attrNameLst>
                                      </p:cBhvr>
                                      <p:tavLst>
                                        <p:tav tm="0">
                                          <p:val>
                                            <p:fltVal val="0"/>
                                          </p:val>
                                        </p:tav>
                                        <p:tav tm="100000">
                                          <p:val>
                                            <p:strVal val="#ppt_w"/>
                                          </p:val>
                                        </p:tav>
                                      </p:tavLst>
                                    </p:anim>
                                    <p:anim calcmode="lin" valueType="num">
                                      <p:cBhvr>
                                        <p:cTn id="24" dur="500" fill="hold"/>
                                        <p:tgtEl>
                                          <p:spTgt spid="19">
                                            <p:txEl>
                                              <p:pRg st="0" end="0"/>
                                            </p:txEl>
                                          </p:spTgt>
                                        </p:tgtEl>
                                        <p:attrNameLst>
                                          <p:attrName>ppt_h</p:attrName>
                                        </p:attrNameLst>
                                      </p:cBhvr>
                                      <p:tavLst>
                                        <p:tav tm="0">
                                          <p:val>
                                            <p:fltVal val="0"/>
                                          </p:val>
                                        </p:tav>
                                        <p:tav tm="100000">
                                          <p:val>
                                            <p:strVal val="#ppt_h"/>
                                          </p:val>
                                        </p:tav>
                                      </p:tavLst>
                                    </p:anim>
                                    <p:animEffect transition="in" filter="fade">
                                      <p:cBhvr>
                                        <p:cTn id="25" dur="500"/>
                                        <p:tgtEl>
                                          <p:spTgt spid="19">
                                            <p:txEl>
                                              <p:pRg st="0" end="0"/>
                                            </p:txEl>
                                          </p:spTgt>
                                        </p:tgtEl>
                                      </p:cBhvr>
                                    </p:animEffect>
                                  </p:childTnLst>
                                </p:cTn>
                              </p:par>
                              <p:par>
                                <p:cTn id="26" presetID="53" presetClass="entr" presetSubtype="16" fill="hold" grpId="0" nodeType="withEffect">
                                  <p:stCondLst>
                                    <p:cond delay="0"/>
                                  </p:stCondLst>
                                  <p:childTnLst>
                                    <p:set>
                                      <p:cBhvr>
                                        <p:cTn id="27" dur="1" fill="hold">
                                          <p:stCondLst>
                                            <p:cond delay="0"/>
                                          </p:stCondLst>
                                        </p:cTn>
                                        <p:tgtEl>
                                          <p:spTgt spid="21">
                                            <p:txEl>
                                              <p:pRg st="0" end="0"/>
                                            </p:txEl>
                                          </p:spTgt>
                                        </p:tgtEl>
                                        <p:attrNameLst>
                                          <p:attrName>style.visibility</p:attrName>
                                        </p:attrNameLst>
                                      </p:cBhvr>
                                      <p:to>
                                        <p:strVal val="visible"/>
                                      </p:to>
                                    </p:set>
                                    <p:anim calcmode="lin" valueType="num">
                                      <p:cBhvr>
                                        <p:cTn id="28" dur="500" fill="hold"/>
                                        <p:tgtEl>
                                          <p:spTgt spid="21">
                                            <p:txEl>
                                              <p:pRg st="0" end="0"/>
                                            </p:txEl>
                                          </p:spTgt>
                                        </p:tgtEl>
                                        <p:attrNameLst>
                                          <p:attrName>ppt_w</p:attrName>
                                        </p:attrNameLst>
                                      </p:cBhvr>
                                      <p:tavLst>
                                        <p:tav tm="0">
                                          <p:val>
                                            <p:fltVal val="0"/>
                                          </p:val>
                                        </p:tav>
                                        <p:tav tm="100000">
                                          <p:val>
                                            <p:strVal val="#ppt_w"/>
                                          </p:val>
                                        </p:tav>
                                      </p:tavLst>
                                    </p:anim>
                                    <p:anim calcmode="lin" valueType="num">
                                      <p:cBhvr>
                                        <p:cTn id="29" dur="500" fill="hold"/>
                                        <p:tgtEl>
                                          <p:spTgt spid="21">
                                            <p:txEl>
                                              <p:pRg st="0" end="0"/>
                                            </p:txEl>
                                          </p:spTgt>
                                        </p:tgtEl>
                                        <p:attrNameLst>
                                          <p:attrName>ppt_h</p:attrName>
                                        </p:attrNameLst>
                                      </p:cBhvr>
                                      <p:tavLst>
                                        <p:tav tm="0">
                                          <p:val>
                                            <p:fltVal val="0"/>
                                          </p:val>
                                        </p:tav>
                                        <p:tav tm="100000">
                                          <p:val>
                                            <p:strVal val="#ppt_h"/>
                                          </p:val>
                                        </p:tav>
                                      </p:tavLst>
                                    </p:anim>
                                    <p:animEffect transition="in" filter="fade">
                                      <p:cBhvr>
                                        <p:cTn id="30" dur="500"/>
                                        <p:tgtEl>
                                          <p:spTgt spid="21">
                                            <p:txEl>
                                              <p:pRg st="0" end="0"/>
                                            </p:txEl>
                                          </p:spTgt>
                                        </p:tgtEl>
                                      </p:cBhvr>
                                    </p:animEffect>
                                  </p:childTnLst>
                                </p:cTn>
                              </p:par>
                            </p:childTnLst>
                          </p:cTn>
                        </p:par>
                      </p:childTnLst>
                    </p:cTn>
                  </p:par>
                  <p:par>
                    <p:cTn id="31" fill="hold">
                      <p:stCondLst>
                        <p:cond delay="indefinite"/>
                      </p:stCondLst>
                      <p:childTnLst>
                        <p:par>
                          <p:cTn id="32" fill="hold">
                            <p:stCondLst>
                              <p:cond delay="0"/>
                            </p:stCondLst>
                            <p:childTnLst>
                              <p:par>
                                <p:cTn id="33" presetID="3" presetClass="entr" presetSubtype="10" fill="hold" grpId="0" nodeType="clickEffect">
                                  <p:stCondLst>
                                    <p:cond delay="0"/>
                                  </p:stCondLst>
                                  <p:childTnLst>
                                    <p:set>
                                      <p:cBhvr>
                                        <p:cTn id="34" dur="1" fill="hold">
                                          <p:stCondLst>
                                            <p:cond delay="0"/>
                                          </p:stCondLst>
                                        </p:cTn>
                                        <p:tgtEl>
                                          <p:spTgt spid="18"/>
                                        </p:tgtEl>
                                        <p:attrNameLst>
                                          <p:attrName>style.visibility</p:attrName>
                                        </p:attrNameLst>
                                      </p:cBhvr>
                                      <p:to>
                                        <p:strVal val="visible"/>
                                      </p:to>
                                    </p:set>
                                    <p:animEffect transition="in" filter="blinds(horizontal)">
                                      <p:cBhvr>
                                        <p:cTn id="35"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build="allAtOnce"/>
      <p:bldP spid="18" grpId="0" animBg="1"/>
      <p:bldP spid="19" grpId="0" build="p"/>
      <p:bldP spid="20" grpId="0" build="p"/>
      <p:bldP spid="21" grpId="0" build="p"/>
      <p:bldP spid="22" grpId="0" build="p"/>
    </p:bldLst>
  </p:timing>
</p:sld>
</file>

<file path=ppt/slides/slide8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Content Placeholder 10"/>
          <p:cNvSpPr>
            <a:spLocks noGrp="1"/>
          </p:cNvSpPr>
          <p:nvPr>
            <p:ph sz="quarter" idx="13"/>
          </p:nvPr>
        </p:nvSpPr>
        <p:spPr>
          <a:xfrm>
            <a:off x="685800" y="2865120"/>
            <a:ext cx="6629400" cy="800219"/>
          </a:xfrm>
        </p:spPr>
        <p:txBody>
          <a:bodyPr wrap="square">
            <a:spAutoFit/>
          </a:bodyPr>
          <a:lstStyle/>
          <a:p>
            <a:pPr marL="579438" indent="-579438" algn="just">
              <a:spcBef>
                <a:spcPct val="0"/>
              </a:spcBef>
              <a:buFontTx/>
              <a:buNone/>
              <a:tabLst>
                <a:tab pos="974725" algn="l"/>
                <a:tab pos="3776663" algn="l"/>
              </a:tabLst>
            </a:pPr>
            <a:r>
              <a:rPr lang="en-US" sz="2300" b="1" dirty="0" smtClean="0">
                <a:solidFill>
                  <a:schemeClr val="tx1"/>
                </a:solidFill>
                <a:latin typeface="Times New Roman" pitchFamily="18" charset="0"/>
                <a:cs typeface="Times New Roman" pitchFamily="18" charset="0"/>
              </a:rPr>
              <a:t>15.	</a:t>
            </a:r>
            <a:r>
              <a:rPr lang="en-US" sz="2300" dirty="0" smtClean="0">
                <a:solidFill>
                  <a:schemeClr val="tx1"/>
                </a:solidFill>
                <a:latin typeface="Times New Roman" pitchFamily="18" charset="0"/>
                <a:cs typeface="Times New Roman" pitchFamily="18" charset="0"/>
              </a:rPr>
              <a:t>The simple interest on $650 after 4 years is $130.</a:t>
            </a:r>
            <a:br>
              <a:rPr lang="en-US" sz="2300" dirty="0" smtClean="0">
                <a:solidFill>
                  <a:schemeClr val="tx1"/>
                </a:solidFill>
                <a:latin typeface="Times New Roman" pitchFamily="18" charset="0"/>
                <a:cs typeface="Times New Roman" pitchFamily="18" charset="0"/>
              </a:rPr>
            </a:br>
            <a:r>
              <a:rPr lang="en-US" sz="2300" dirty="0" smtClean="0">
                <a:solidFill>
                  <a:schemeClr val="tx1"/>
                </a:solidFill>
                <a:latin typeface="Times New Roman" pitchFamily="18" charset="0"/>
                <a:cs typeface="Times New Roman" pitchFamily="18" charset="0"/>
              </a:rPr>
              <a:t>The rate per cent per annum is</a:t>
            </a:r>
          </a:p>
        </p:txBody>
      </p:sp>
      <p:sp>
        <p:nvSpPr>
          <p:cNvPr id="8" name="Notched Right Arrow 7"/>
          <p:cNvSpPr/>
          <p:nvPr/>
        </p:nvSpPr>
        <p:spPr>
          <a:xfrm>
            <a:off x="7162800" y="6019800"/>
            <a:ext cx="1782315" cy="685800"/>
          </a:xfrm>
          <a:prstGeom prst="notchedRightArrow">
            <a:avLst/>
          </a:prstGeom>
          <a:blipFill>
            <a:blip r:embed="rId2" cstate="print">
              <a:extLst>
                <a:ext uri="{BEBA8EAE-BF5A-486C-A8C5-ECC9F3942E4B}">
                  <a14:imgProps xmlns:a14="http://schemas.microsoft.com/office/drawing/2010/main" xmlns="">
                    <a14:imgLayer r:embed="rId3">
                      <a14:imgEffect>
                        <a14:brightnessContrast bright="-20000" contrast="-20000"/>
                      </a14:imgEffect>
                    </a14:imgLayer>
                  </a14:imgProps>
                </a:ex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ANSWER</a:t>
            </a:r>
            <a:endParaRPr lang="en-US" sz="2000" b="1" dirty="0">
              <a:latin typeface="Times New Roman" pitchFamily="18" charset="0"/>
              <a:cs typeface="Times New Roman" pitchFamily="18" charset="0"/>
            </a:endParaRPr>
          </a:p>
        </p:txBody>
      </p:sp>
      <p:sp>
        <p:nvSpPr>
          <p:cNvPr id="16" name="Content Placeholder 10"/>
          <p:cNvSpPr>
            <a:spLocks noGrp="1"/>
          </p:cNvSpPr>
          <p:nvPr>
            <p:ph sz="quarter" idx="13"/>
          </p:nvPr>
        </p:nvSpPr>
        <p:spPr>
          <a:xfrm>
            <a:off x="4272280" y="3870960"/>
            <a:ext cx="1447800" cy="676339"/>
          </a:xfrm>
        </p:spPr>
        <p:txBody>
          <a:bodyPr wrap="square">
            <a:spAutoFit/>
          </a:bodyPr>
          <a:lstStyle/>
          <a:p>
            <a:pPr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(C) 6</a:t>
            </a:r>
          </a:p>
        </p:txBody>
      </p:sp>
      <p:sp>
        <p:nvSpPr>
          <p:cNvPr id="17" name="Content Placeholder 10"/>
          <p:cNvSpPr>
            <a:spLocks noGrp="1"/>
          </p:cNvSpPr>
          <p:nvPr>
            <p:ph sz="quarter" idx="13"/>
          </p:nvPr>
        </p:nvSpPr>
        <p:spPr>
          <a:xfrm>
            <a:off x="1264920" y="3870960"/>
            <a:ext cx="1447800" cy="676339"/>
          </a:xfrm>
        </p:spPr>
        <p:txBody>
          <a:bodyPr wrap="square">
            <a:spAutoFit/>
          </a:bodyPr>
          <a:lstStyle/>
          <a:p>
            <a:pPr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(A) 5</a:t>
            </a:r>
          </a:p>
        </p:txBody>
      </p:sp>
      <p:sp>
        <p:nvSpPr>
          <p:cNvPr id="18" name="Content Placeholder 10"/>
          <p:cNvSpPr>
            <a:spLocks noGrp="1"/>
          </p:cNvSpPr>
          <p:nvPr>
            <p:ph sz="quarter" idx="13"/>
          </p:nvPr>
        </p:nvSpPr>
        <p:spPr>
          <a:xfrm>
            <a:off x="5775960" y="3870960"/>
            <a:ext cx="1447800" cy="676339"/>
          </a:xfrm>
        </p:spPr>
        <p:txBody>
          <a:bodyPr wrap="square">
            <a:spAutoFit/>
          </a:bodyPr>
          <a:lstStyle/>
          <a:p>
            <a:pPr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(D) </a:t>
            </a:r>
          </a:p>
        </p:txBody>
      </p:sp>
      <p:sp>
        <p:nvSpPr>
          <p:cNvPr id="19" name="Content Placeholder 10"/>
          <p:cNvSpPr>
            <a:spLocks noGrp="1"/>
          </p:cNvSpPr>
          <p:nvPr>
            <p:ph sz="quarter" idx="13"/>
          </p:nvPr>
        </p:nvSpPr>
        <p:spPr>
          <a:xfrm>
            <a:off x="2768600" y="3870960"/>
            <a:ext cx="1447800" cy="676339"/>
          </a:xfrm>
        </p:spPr>
        <p:txBody>
          <a:bodyPr wrap="square">
            <a:spAutoFit/>
          </a:bodyPr>
          <a:lstStyle/>
          <a:p>
            <a:pPr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(B)</a:t>
            </a:r>
          </a:p>
        </p:txBody>
      </p:sp>
      <p:pic>
        <p:nvPicPr>
          <p:cNvPr id="10242" name="Picture 2" descr="D:\Deepak\Powerpoint\20110224\Art\New.wmf"/>
          <p:cNvPicPr>
            <a:picLocks noChangeAspect="1" noChangeArrowheads="1"/>
          </p:cNvPicPr>
          <p:nvPr/>
        </p:nvPicPr>
        <p:blipFill>
          <a:blip r:embed="rId4" cstate="print"/>
          <a:srcRect/>
          <a:stretch>
            <a:fillRect/>
          </a:stretch>
        </p:blipFill>
        <p:spPr bwMode="auto">
          <a:xfrm>
            <a:off x="3352800" y="3901440"/>
            <a:ext cx="393700" cy="685800"/>
          </a:xfrm>
          <a:prstGeom prst="rect">
            <a:avLst/>
          </a:prstGeom>
          <a:noFill/>
        </p:spPr>
      </p:pic>
      <p:pic>
        <p:nvPicPr>
          <p:cNvPr id="10243" name="Picture 3" descr="D:\Deepak\Powerpoint\20110224\Art\New.wmf"/>
          <p:cNvPicPr>
            <a:picLocks noChangeAspect="1" noChangeArrowheads="1"/>
          </p:cNvPicPr>
          <p:nvPr/>
        </p:nvPicPr>
        <p:blipFill>
          <a:blip r:embed="rId5" cstate="print"/>
          <a:srcRect/>
          <a:stretch>
            <a:fillRect/>
          </a:stretch>
        </p:blipFill>
        <p:spPr bwMode="auto">
          <a:xfrm>
            <a:off x="6314440" y="3901440"/>
            <a:ext cx="406400" cy="685800"/>
          </a:xfrm>
          <a:prstGeom prst="rect">
            <a:avLst/>
          </a:prstGeom>
          <a:noFill/>
        </p:spPr>
      </p:pic>
      <p:sp>
        <p:nvSpPr>
          <p:cNvPr id="12" name="TextBox 11"/>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5 Paper 1</a:t>
            </a:r>
          </a:p>
        </p:txBody>
      </p:sp>
    </p:spTree>
    <p:extLst>
      <p:ext uri="{BB962C8B-B14F-4D97-AF65-F5344CB8AC3E}">
        <p14:creationId xmlns:p14="http://schemas.microsoft.com/office/powerpoint/2010/main" xmlns="" val="714513420"/>
      </p:ext>
    </p:extLst>
  </p:cSld>
  <p:clrMapOvr>
    <a:masterClrMapping/>
  </p:clrMapOvr>
  <p:transition spd="slow">
    <p:strips dir="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11">
                                            <p:txEl>
                                              <p:pRg st="0" end="0"/>
                                            </p:txEl>
                                          </p:spTgt>
                                        </p:tgtEl>
                                        <p:attrNameLst>
                                          <p:attrName>style.visibility</p:attrName>
                                        </p:attrNameLst>
                                      </p:cBhvr>
                                      <p:to>
                                        <p:strVal val="visible"/>
                                      </p:to>
                                    </p:set>
                                    <p:anim calcmode="lin" valueType="num">
                                      <p:cBhvr>
                                        <p:cTn id="7" dur="500" fill="hold"/>
                                        <p:tgtEl>
                                          <p:spTgt spid="11">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11">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11">
                                            <p:txEl>
                                              <p:pRg st="0" end="0"/>
                                            </p:txEl>
                                          </p:spTgt>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17">
                                            <p:txEl>
                                              <p:pRg st="0" end="0"/>
                                            </p:txEl>
                                          </p:spTgt>
                                        </p:tgtEl>
                                        <p:attrNameLst>
                                          <p:attrName>style.visibility</p:attrName>
                                        </p:attrNameLst>
                                      </p:cBhvr>
                                      <p:to>
                                        <p:strVal val="visible"/>
                                      </p:to>
                                    </p:set>
                                    <p:anim calcmode="lin" valueType="num">
                                      <p:cBhvr>
                                        <p:cTn id="14" dur="500" fill="hold"/>
                                        <p:tgtEl>
                                          <p:spTgt spid="17">
                                            <p:txEl>
                                              <p:pRg st="0" end="0"/>
                                            </p:txEl>
                                          </p:spTgt>
                                        </p:tgtEl>
                                        <p:attrNameLst>
                                          <p:attrName>ppt_w</p:attrName>
                                        </p:attrNameLst>
                                      </p:cBhvr>
                                      <p:tavLst>
                                        <p:tav tm="0">
                                          <p:val>
                                            <p:fltVal val="0"/>
                                          </p:val>
                                        </p:tav>
                                        <p:tav tm="100000">
                                          <p:val>
                                            <p:strVal val="#ppt_w"/>
                                          </p:val>
                                        </p:tav>
                                      </p:tavLst>
                                    </p:anim>
                                    <p:anim calcmode="lin" valueType="num">
                                      <p:cBhvr>
                                        <p:cTn id="15" dur="500" fill="hold"/>
                                        <p:tgtEl>
                                          <p:spTgt spid="17">
                                            <p:txEl>
                                              <p:pRg st="0" end="0"/>
                                            </p:txEl>
                                          </p:spTgt>
                                        </p:tgtEl>
                                        <p:attrNameLst>
                                          <p:attrName>ppt_h</p:attrName>
                                        </p:attrNameLst>
                                      </p:cBhvr>
                                      <p:tavLst>
                                        <p:tav tm="0">
                                          <p:val>
                                            <p:fltVal val="0"/>
                                          </p:val>
                                        </p:tav>
                                        <p:tav tm="100000">
                                          <p:val>
                                            <p:strVal val="#ppt_h"/>
                                          </p:val>
                                        </p:tav>
                                      </p:tavLst>
                                    </p:anim>
                                    <p:animEffect transition="in" filter="fade">
                                      <p:cBhvr>
                                        <p:cTn id="16" dur="500"/>
                                        <p:tgtEl>
                                          <p:spTgt spid="17">
                                            <p:txEl>
                                              <p:pRg st="0" end="0"/>
                                            </p:txEl>
                                          </p:spTgt>
                                        </p:tgtEl>
                                      </p:cBhvr>
                                    </p:animEffect>
                                  </p:childTnLst>
                                </p:cTn>
                              </p:par>
                              <p:par>
                                <p:cTn id="17" presetID="53" presetClass="entr" presetSubtype="16" fill="hold" grpId="0" nodeType="withEffect">
                                  <p:stCondLst>
                                    <p:cond delay="0"/>
                                  </p:stCondLst>
                                  <p:childTnLst>
                                    <p:set>
                                      <p:cBhvr>
                                        <p:cTn id="18" dur="1" fill="hold">
                                          <p:stCondLst>
                                            <p:cond delay="0"/>
                                          </p:stCondLst>
                                        </p:cTn>
                                        <p:tgtEl>
                                          <p:spTgt spid="19">
                                            <p:txEl>
                                              <p:pRg st="0" end="0"/>
                                            </p:txEl>
                                          </p:spTgt>
                                        </p:tgtEl>
                                        <p:attrNameLst>
                                          <p:attrName>style.visibility</p:attrName>
                                        </p:attrNameLst>
                                      </p:cBhvr>
                                      <p:to>
                                        <p:strVal val="visible"/>
                                      </p:to>
                                    </p:set>
                                    <p:anim calcmode="lin" valueType="num">
                                      <p:cBhvr>
                                        <p:cTn id="19" dur="500" fill="hold"/>
                                        <p:tgtEl>
                                          <p:spTgt spid="19">
                                            <p:txEl>
                                              <p:pRg st="0" end="0"/>
                                            </p:txEl>
                                          </p:spTgt>
                                        </p:tgtEl>
                                        <p:attrNameLst>
                                          <p:attrName>ppt_w</p:attrName>
                                        </p:attrNameLst>
                                      </p:cBhvr>
                                      <p:tavLst>
                                        <p:tav tm="0">
                                          <p:val>
                                            <p:fltVal val="0"/>
                                          </p:val>
                                        </p:tav>
                                        <p:tav tm="100000">
                                          <p:val>
                                            <p:strVal val="#ppt_w"/>
                                          </p:val>
                                        </p:tav>
                                      </p:tavLst>
                                    </p:anim>
                                    <p:anim calcmode="lin" valueType="num">
                                      <p:cBhvr>
                                        <p:cTn id="20" dur="500" fill="hold"/>
                                        <p:tgtEl>
                                          <p:spTgt spid="19">
                                            <p:txEl>
                                              <p:pRg st="0" end="0"/>
                                            </p:txEl>
                                          </p:spTgt>
                                        </p:tgtEl>
                                        <p:attrNameLst>
                                          <p:attrName>ppt_h</p:attrName>
                                        </p:attrNameLst>
                                      </p:cBhvr>
                                      <p:tavLst>
                                        <p:tav tm="0">
                                          <p:val>
                                            <p:fltVal val="0"/>
                                          </p:val>
                                        </p:tav>
                                        <p:tav tm="100000">
                                          <p:val>
                                            <p:strVal val="#ppt_h"/>
                                          </p:val>
                                        </p:tav>
                                      </p:tavLst>
                                    </p:anim>
                                    <p:animEffect transition="in" filter="fade">
                                      <p:cBhvr>
                                        <p:cTn id="21" dur="500"/>
                                        <p:tgtEl>
                                          <p:spTgt spid="19">
                                            <p:txEl>
                                              <p:pRg st="0" end="0"/>
                                            </p:txEl>
                                          </p:spTgt>
                                        </p:tgtEl>
                                      </p:cBhvr>
                                    </p:animEffect>
                                  </p:childTnLst>
                                </p:cTn>
                              </p:par>
                              <p:par>
                                <p:cTn id="22" presetID="23" presetClass="entr" presetSubtype="16" fill="hold" nodeType="withEffect">
                                  <p:stCondLst>
                                    <p:cond delay="0"/>
                                  </p:stCondLst>
                                  <p:childTnLst>
                                    <p:set>
                                      <p:cBhvr>
                                        <p:cTn id="23" dur="1" fill="hold">
                                          <p:stCondLst>
                                            <p:cond delay="0"/>
                                          </p:stCondLst>
                                        </p:cTn>
                                        <p:tgtEl>
                                          <p:spTgt spid="10242"/>
                                        </p:tgtEl>
                                        <p:attrNameLst>
                                          <p:attrName>style.visibility</p:attrName>
                                        </p:attrNameLst>
                                      </p:cBhvr>
                                      <p:to>
                                        <p:strVal val="visible"/>
                                      </p:to>
                                    </p:set>
                                    <p:anim calcmode="lin" valueType="num">
                                      <p:cBhvr>
                                        <p:cTn id="24" dur="500" fill="hold"/>
                                        <p:tgtEl>
                                          <p:spTgt spid="10242"/>
                                        </p:tgtEl>
                                        <p:attrNameLst>
                                          <p:attrName>ppt_w</p:attrName>
                                        </p:attrNameLst>
                                      </p:cBhvr>
                                      <p:tavLst>
                                        <p:tav tm="0">
                                          <p:val>
                                            <p:fltVal val="0"/>
                                          </p:val>
                                        </p:tav>
                                        <p:tav tm="100000">
                                          <p:val>
                                            <p:strVal val="#ppt_w"/>
                                          </p:val>
                                        </p:tav>
                                      </p:tavLst>
                                    </p:anim>
                                    <p:anim calcmode="lin" valueType="num">
                                      <p:cBhvr>
                                        <p:cTn id="25" dur="500" fill="hold"/>
                                        <p:tgtEl>
                                          <p:spTgt spid="10242"/>
                                        </p:tgtEl>
                                        <p:attrNameLst>
                                          <p:attrName>ppt_h</p:attrName>
                                        </p:attrNameLst>
                                      </p:cBhvr>
                                      <p:tavLst>
                                        <p:tav tm="0">
                                          <p:val>
                                            <p:fltVal val="0"/>
                                          </p:val>
                                        </p:tav>
                                        <p:tav tm="100000">
                                          <p:val>
                                            <p:strVal val="#ppt_h"/>
                                          </p:val>
                                        </p:tav>
                                      </p:tavLst>
                                    </p:anim>
                                  </p:childTnLst>
                                </p:cTn>
                              </p:par>
                              <p:par>
                                <p:cTn id="26" presetID="53" presetClass="entr" presetSubtype="16" fill="hold" grpId="0" nodeType="withEffect">
                                  <p:stCondLst>
                                    <p:cond delay="0"/>
                                  </p:stCondLst>
                                  <p:childTnLst>
                                    <p:set>
                                      <p:cBhvr>
                                        <p:cTn id="27" dur="1" fill="hold">
                                          <p:stCondLst>
                                            <p:cond delay="0"/>
                                          </p:stCondLst>
                                        </p:cTn>
                                        <p:tgtEl>
                                          <p:spTgt spid="16">
                                            <p:txEl>
                                              <p:pRg st="0" end="0"/>
                                            </p:txEl>
                                          </p:spTgt>
                                        </p:tgtEl>
                                        <p:attrNameLst>
                                          <p:attrName>style.visibility</p:attrName>
                                        </p:attrNameLst>
                                      </p:cBhvr>
                                      <p:to>
                                        <p:strVal val="visible"/>
                                      </p:to>
                                    </p:set>
                                    <p:anim calcmode="lin" valueType="num">
                                      <p:cBhvr>
                                        <p:cTn id="28" dur="500" fill="hold"/>
                                        <p:tgtEl>
                                          <p:spTgt spid="16">
                                            <p:txEl>
                                              <p:pRg st="0" end="0"/>
                                            </p:txEl>
                                          </p:spTgt>
                                        </p:tgtEl>
                                        <p:attrNameLst>
                                          <p:attrName>ppt_w</p:attrName>
                                        </p:attrNameLst>
                                      </p:cBhvr>
                                      <p:tavLst>
                                        <p:tav tm="0">
                                          <p:val>
                                            <p:fltVal val="0"/>
                                          </p:val>
                                        </p:tav>
                                        <p:tav tm="100000">
                                          <p:val>
                                            <p:strVal val="#ppt_w"/>
                                          </p:val>
                                        </p:tav>
                                      </p:tavLst>
                                    </p:anim>
                                    <p:anim calcmode="lin" valueType="num">
                                      <p:cBhvr>
                                        <p:cTn id="29" dur="500" fill="hold"/>
                                        <p:tgtEl>
                                          <p:spTgt spid="16">
                                            <p:txEl>
                                              <p:pRg st="0" end="0"/>
                                            </p:txEl>
                                          </p:spTgt>
                                        </p:tgtEl>
                                        <p:attrNameLst>
                                          <p:attrName>ppt_h</p:attrName>
                                        </p:attrNameLst>
                                      </p:cBhvr>
                                      <p:tavLst>
                                        <p:tav tm="0">
                                          <p:val>
                                            <p:fltVal val="0"/>
                                          </p:val>
                                        </p:tav>
                                        <p:tav tm="100000">
                                          <p:val>
                                            <p:strVal val="#ppt_h"/>
                                          </p:val>
                                        </p:tav>
                                      </p:tavLst>
                                    </p:anim>
                                    <p:animEffect transition="in" filter="fade">
                                      <p:cBhvr>
                                        <p:cTn id="30" dur="500"/>
                                        <p:tgtEl>
                                          <p:spTgt spid="16">
                                            <p:txEl>
                                              <p:pRg st="0" end="0"/>
                                            </p:txEl>
                                          </p:spTgt>
                                        </p:tgtEl>
                                      </p:cBhvr>
                                    </p:animEffect>
                                  </p:childTnLst>
                                </p:cTn>
                              </p:par>
                              <p:par>
                                <p:cTn id="31" presetID="53" presetClass="entr" presetSubtype="16" fill="hold" grpId="0" nodeType="withEffect">
                                  <p:stCondLst>
                                    <p:cond delay="0"/>
                                  </p:stCondLst>
                                  <p:childTnLst>
                                    <p:set>
                                      <p:cBhvr>
                                        <p:cTn id="32" dur="1" fill="hold">
                                          <p:stCondLst>
                                            <p:cond delay="0"/>
                                          </p:stCondLst>
                                        </p:cTn>
                                        <p:tgtEl>
                                          <p:spTgt spid="18">
                                            <p:txEl>
                                              <p:pRg st="0" end="0"/>
                                            </p:txEl>
                                          </p:spTgt>
                                        </p:tgtEl>
                                        <p:attrNameLst>
                                          <p:attrName>style.visibility</p:attrName>
                                        </p:attrNameLst>
                                      </p:cBhvr>
                                      <p:to>
                                        <p:strVal val="visible"/>
                                      </p:to>
                                    </p:set>
                                    <p:anim calcmode="lin" valueType="num">
                                      <p:cBhvr>
                                        <p:cTn id="33" dur="500" fill="hold"/>
                                        <p:tgtEl>
                                          <p:spTgt spid="18">
                                            <p:txEl>
                                              <p:pRg st="0" end="0"/>
                                            </p:txEl>
                                          </p:spTgt>
                                        </p:tgtEl>
                                        <p:attrNameLst>
                                          <p:attrName>ppt_w</p:attrName>
                                        </p:attrNameLst>
                                      </p:cBhvr>
                                      <p:tavLst>
                                        <p:tav tm="0">
                                          <p:val>
                                            <p:fltVal val="0"/>
                                          </p:val>
                                        </p:tav>
                                        <p:tav tm="100000">
                                          <p:val>
                                            <p:strVal val="#ppt_w"/>
                                          </p:val>
                                        </p:tav>
                                      </p:tavLst>
                                    </p:anim>
                                    <p:anim calcmode="lin" valueType="num">
                                      <p:cBhvr>
                                        <p:cTn id="34" dur="500" fill="hold"/>
                                        <p:tgtEl>
                                          <p:spTgt spid="18">
                                            <p:txEl>
                                              <p:pRg st="0" end="0"/>
                                            </p:txEl>
                                          </p:spTgt>
                                        </p:tgtEl>
                                        <p:attrNameLst>
                                          <p:attrName>ppt_h</p:attrName>
                                        </p:attrNameLst>
                                      </p:cBhvr>
                                      <p:tavLst>
                                        <p:tav tm="0">
                                          <p:val>
                                            <p:fltVal val="0"/>
                                          </p:val>
                                        </p:tav>
                                        <p:tav tm="100000">
                                          <p:val>
                                            <p:strVal val="#ppt_h"/>
                                          </p:val>
                                        </p:tav>
                                      </p:tavLst>
                                    </p:anim>
                                    <p:animEffect transition="in" filter="fade">
                                      <p:cBhvr>
                                        <p:cTn id="35" dur="500"/>
                                        <p:tgtEl>
                                          <p:spTgt spid="18">
                                            <p:txEl>
                                              <p:pRg st="0" end="0"/>
                                            </p:txEl>
                                          </p:spTgt>
                                        </p:tgtEl>
                                      </p:cBhvr>
                                    </p:animEffect>
                                  </p:childTnLst>
                                </p:cTn>
                              </p:par>
                              <p:par>
                                <p:cTn id="36" presetID="23" presetClass="entr" presetSubtype="16" fill="hold" nodeType="withEffect">
                                  <p:stCondLst>
                                    <p:cond delay="0"/>
                                  </p:stCondLst>
                                  <p:childTnLst>
                                    <p:set>
                                      <p:cBhvr>
                                        <p:cTn id="37" dur="1" fill="hold">
                                          <p:stCondLst>
                                            <p:cond delay="0"/>
                                          </p:stCondLst>
                                        </p:cTn>
                                        <p:tgtEl>
                                          <p:spTgt spid="10243"/>
                                        </p:tgtEl>
                                        <p:attrNameLst>
                                          <p:attrName>style.visibility</p:attrName>
                                        </p:attrNameLst>
                                      </p:cBhvr>
                                      <p:to>
                                        <p:strVal val="visible"/>
                                      </p:to>
                                    </p:set>
                                    <p:anim calcmode="lin" valueType="num">
                                      <p:cBhvr>
                                        <p:cTn id="38" dur="500" fill="hold"/>
                                        <p:tgtEl>
                                          <p:spTgt spid="10243"/>
                                        </p:tgtEl>
                                        <p:attrNameLst>
                                          <p:attrName>ppt_w</p:attrName>
                                        </p:attrNameLst>
                                      </p:cBhvr>
                                      <p:tavLst>
                                        <p:tav tm="0">
                                          <p:val>
                                            <p:fltVal val="0"/>
                                          </p:val>
                                        </p:tav>
                                        <p:tav tm="100000">
                                          <p:val>
                                            <p:strVal val="#ppt_w"/>
                                          </p:val>
                                        </p:tav>
                                      </p:tavLst>
                                    </p:anim>
                                    <p:anim calcmode="lin" valueType="num">
                                      <p:cBhvr>
                                        <p:cTn id="39" dur="500" fill="hold"/>
                                        <p:tgtEl>
                                          <p:spTgt spid="10243"/>
                                        </p:tgtEl>
                                        <p:attrNameLst>
                                          <p:attrName>ppt_h</p:attrName>
                                        </p:attrNameLst>
                                      </p:cBhvr>
                                      <p:tavLst>
                                        <p:tav tm="0">
                                          <p:val>
                                            <p:fltVal val="0"/>
                                          </p:val>
                                        </p:tav>
                                        <p:tav tm="100000">
                                          <p:val>
                                            <p:strVal val="#ppt_h"/>
                                          </p:val>
                                        </p:tav>
                                      </p:tavLst>
                                    </p:anim>
                                  </p:childTnLst>
                                </p:cTn>
                              </p:par>
                            </p:childTnLst>
                          </p:cTn>
                        </p:par>
                      </p:childTnLst>
                    </p:cTn>
                  </p:par>
                  <p:par>
                    <p:cTn id="40" fill="hold">
                      <p:stCondLst>
                        <p:cond delay="indefinite"/>
                      </p:stCondLst>
                      <p:childTnLst>
                        <p:par>
                          <p:cTn id="41" fill="hold">
                            <p:stCondLst>
                              <p:cond delay="0"/>
                            </p:stCondLst>
                            <p:childTnLst>
                              <p:par>
                                <p:cTn id="42" presetID="3" presetClass="entr" presetSubtype="10" fill="hold" grpId="0" nodeType="clickEffect">
                                  <p:stCondLst>
                                    <p:cond delay="0"/>
                                  </p:stCondLst>
                                  <p:childTnLst>
                                    <p:set>
                                      <p:cBhvr>
                                        <p:cTn id="43" dur="1" fill="hold">
                                          <p:stCondLst>
                                            <p:cond delay="0"/>
                                          </p:stCondLst>
                                        </p:cTn>
                                        <p:tgtEl>
                                          <p:spTgt spid="8"/>
                                        </p:tgtEl>
                                        <p:attrNameLst>
                                          <p:attrName>style.visibility</p:attrName>
                                        </p:attrNameLst>
                                      </p:cBhvr>
                                      <p:to>
                                        <p:strVal val="visible"/>
                                      </p:to>
                                    </p:set>
                                    <p:animEffect transition="in" filter="blinds(horizontal)">
                                      <p:cBhvr>
                                        <p:cTn id="44"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build="p"/>
      <p:bldP spid="8" grpId="0" animBg="1"/>
      <p:bldP spid="16" grpId="0" build="p"/>
      <p:bldP spid="17" grpId="0" build="p"/>
      <p:bldP spid="18" grpId="0" build="p"/>
      <p:bldP spid="19" grpId="0" build="p"/>
    </p:bldLst>
  </p:timing>
</p:sld>
</file>

<file path=ppt/slides/slide8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Content Placeholder 10"/>
          <p:cNvSpPr>
            <a:spLocks noGrp="1"/>
          </p:cNvSpPr>
          <p:nvPr>
            <p:ph sz="quarter" idx="13"/>
          </p:nvPr>
        </p:nvSpPr>
        <p:spPr>
          <a:xfrm>
            <a:off x="685800" y="2849880"/>
            <a:ext cx="6766560" cy="469231"/>
          </a:xfrm>
        </p:spPr>
        <p:txBody>
          <a:bodyPr wrap="square">
            <a:spAutoFit/>
          </a:bodyPr>
          <a:lstStyle/>
          <a:p>
            <a:pPr marL="579438" indent="-579438">
              <a:lnSpc>
                <a:spcPts val="3200"/>
              </a:lnSpc>
              <a:spcBef>
                <a:spcPct val="0"/>
              </a:spcBef>
              <a:buFontTx/>
              <a:buNone/>
              <a:tabLst>
                <a:tab pos="974725" algn="l"/>
                <a:tab pos="2179638" algn="l"/>
                <a:tab pos="3429000" algn="l"/>
              </a:tabLst>
            </a:pPr>
            <a:r>
              <a:rPr lang="en-US" sz="2300" b="1" dirty="0" smtClean="0">
                <a:solidFill>
                  <a:schemeClr val="tx1"/>
                </a:solidFill>
                <a:latin typeface="Times New Roman" pitchFamily="18" charset="0"/>
                <a:cs typeface="Times New Roman" pitchFamily="18" charset="0"/>
              </a:rPr>
              <a:t>15.	</a:t>
            </a:r>
            <a:r>
              <a:rPr lang="en-US" sz="2300" dirty="0" smtClean="0">
                <a:solidFill>
                  <a:schemeClr val="tx1"/>
                </a:solidFill>
                <a:latin typeface="Times New Roman" pitchFamily="18" charset="0"/>
                <a:cs typeface="Times New Roman" pitchFamily="18" charset="0"/>
              </a:rPr>
              <a:t>The rate % per annum, </a:t>
            </a:r>
            <a:r>
              <a:rPr lang="en-US" sz="2300" i="1" dirty="0" smtClean="0">
                <a:solidFill>
                  <a:schemeClr val="tx1"/>
                </a:solidFill>
                <a:latin typeface="Times New Roman" pitchFamily="18" charset="0"/>
                <a:cs typeface="Times New Roman" pitchFamily="18" charset="0"/>
              </a:rPr>
              <a:t>R </a:t>
            </a:r>
            <a:endParaRPr lang="en-US" sz="2300" dirty="0" smtClean="0">
              <a:solidFill>
                <a:schemeClr val="tx1"/>
              </a:solidFill>
              <a:latin typeface="Times New Roman" pitchFamily="18" charset="0"/>
              <a:cs typeface="Times New Roman" pitchFamily="18" charset="0"/>
            </a:endParaRPr>
          </a:p>
        </p:txBody>
      </p:sp>
      <p:pic>
        <p:nvPicPr>
          <p:cNvPr id="11268" name="Picture 4" descr="D:\Deepak\Powerpoint\20110224\Art\New.wmf"/>
          <p:cNvPicPr>
            <a:picLocks noChangeAspect="1" noChangeArrowheads="1"/>
          </p:cNvPicPr>
          <p:nvPr/>
        </p:nvPicPr>
        <p:blipFill>
          <a:blip r:embed="rId2" cstate="print"/>
          <a:srcRect/>
          <a:stretch>
            <a:fillRect/>
          </a:stretch>
        </p:blipFill>
        <p:spPr bwMode="auto">
          <a:xfrm>
            <a:off x="4343400" y="2760980"/>
            <a:ext cx="1663700" cy="2679700"/>
          </a:xfrm>
          <a:prstGeom prst="rect">
            <a:avLst/>
          </a:prstGeom>
          <a:noFill/>
        </p:spPr>
      </p:pic>
      <p:sp>
        <p:nvSpPr>
          <p:cNvPr id="5" name="TextBox 4"/>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5 Paper 1</a:t>
            </a:r>
          </a:p>
        </p:txBody>
      </p:sp>
    </p:spTree>
    <p:extLst>
      <p:ext uri="{BB962C8B-B14F-4D97-AF65-F5344CB8AC3E}">
        <p14:creationId xmlns:p14="http://schemas.microsoft.com/office/powerpoint/2010/main" xmlns="" val="1862447457"/>
      </p:ext>
    </p:extLst>
  </p:cSld>
  <p:clrMapOvr>
    <a:masterClrMapping/>
  </p:clrMapOvr>
  <p:transition spd="slow">
    <p:strips dir="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9">
                                            <p:txEl>
                                              <p:pRg st="0" end="0"/>
                                            </p:txEl>
                                          </p:spTgt>
                                        </p:tgtEl>
                                        <p:attrNameLst>
                                          <p:attrName>style.visibility</p:attrName>
                                        </p:attrNameLst>
                                      </p:cBhvr>
                                      <p:to>
                                        <p:strVal val="visible"/>
                                      </p:to>
                                    </p:set>
                                    <p:anim calcmode="lin" valueType="num">
                                      <p:cBhvr>
                                        <p:cTn id="7" dur="500" fill="hold"/>
                                        <p:tgtEl>
                                          <p:spTgt spid="9">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9">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9">
                                            <p:txEl>
                                              <p:pRg st="0" end="0"/>
                                            </p:txEl>
                                          </p:spTgt>
                                        </p:tgtEl>
                                      </p:cBhvr>
                                    </p:animEffect>
                                  </p:childTnLst>
                                </p:cTn>
                              </p:par>
                              <p:par>
                                <p:cTn id="10" presetID="23" presetClass="entr" presetSubtype="16" fill="hold" nodeType="withEffect">
                                  <p:stCondLst>
                                    <p:cond delay="0"/>
                                  </p:stCondLst>
                                  <p:childTnLst>
                                    <p:set>
                                      <p:cBhvr>
                                        <p:cTn id="11" dur="1" fill="hold">
                                          <p:stCondLst>
                                            <p:cond delay="0"/>
                                          </p:stCondLst>
                                        </p:cTn>
                                        <p:tgtEl>
                                          <p:spTgt spid="11268"/>
                                        </p:tgtEl>
                                        <p:attrNameLst>
                                          <p:attrName>style.visibility</p:attrName>
                                        </p:attrNameLst>
                                      </p:cBhvr>
                                      <p:to>
                                        <p:strVal val="visible"/>
                                      </p:to>
                                    </p:set>
                                    <p:anim calcmode="lin" valueType="num">
                                      <p:cBhvr>
                                        <p:cTn id="12" dur="500" fill="hold"/>
                                        <p:tgtEl>
                                          <p:spTgt spid="11268"/>
                                        </p:tgtEl>
                                        <p:attrNameLst>
                                          <p:attrName>ppt_w</p:attrName>
                                        </p:attrNameLst>
                                      </p:cBhvr>
                                      <p:tavLst>
                                        <p:tav tm="0">
                                          <p:val>
                                            <p:fltVal val="0"/>
                                          </p:val>
                                        </p:tav>
                                        <p:tav tm="100000">
                                          <p:val>
                                            <p:strVal val="#ppt_w"/>
                                          </p:val>
                                        </p:tav>
                                      </p:tavLst>
                                    </p:anim>
                                    <p:anim calcmode="lin" valueType="num">
                                      <p:cBhvr>
                                        <p:cTn id="13" dur="500" fill="hold"/>
                                        <p:tgtEl>
                                          <p:spTgt spid="11268"/>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build="p"/>
    </p:bldLst>
  </p:timing>
</p:sld>
</file>

<file path=ppt/slides/slide8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Content Placeholder 10"/>
          <p:cNvSpPr>
            <a:spLocks noGrp="1"/>
          </p:cNvSpPr>
          <p:nvPr>
            <p:ph sz="quarter" idx="13"/>
          </p:nvPr>
        </p:nvSpPr>
        <p:spPr>
          <a:xfrm>
            <a:off x="685800" y="2865120"/>
            <a:ext cx="6629400" cy="1154162"/>
          </a:xfrm>
        </p:spPr>
        <p:txBody>
          <a:bodyPr wrap="square">
            <a:spAutoFit/>
          </a:bodyPr>
          <a:lstStyle/>
          <a:p>
            <a:pPr marL="579438" indent="-579438" algn="just">
              <a:spcBef>
                <a:spcPct val="0"/>
              </a:spcBef>
              <a:buFontTx/>
              <a:buNone/>
              <a:tabLst>
                <a:tab pos="974725" algn="l"/>
                <a:tab pos="3776663" algn="l"/>
              </a:tabLst>
            </a:pPr>
            <a:r>
              <a:rPr lang="en-US" sz="2300" b="1" dirty="0" smtClean="0">
                <a:solidFill>
                  <a:schemeClr val="tx1"/>
                </a:solidFill>
                <a:latin typeface="Times New Roman" pitchFamily="18" charset="0"/>
                <a:cs typeface="Times New Roman" pitchFamily="18" charset="0"/>
              </a:rPr>
              <a:t>16.	</a:t>
            </a:r>
            <a:r>
              <a:rPr lang="en-US" sz="2300" dirty="0" smtClean="0">
                <a:solidFill>
                  <a:schemeClr val="tx1"/>
                </a:solidFill>
                <a:latin typeface="Times New Roman" pitchFamily="18" charset="0"/>
                <a:cs typeface="Times New Roman" pitchFamily="18" charset="0"/>
              </a:rPr>
              <a:t>A calculator originally cost $60. It was sold to</a:t>
            </a:r>
            <a:br>
              <a:rPr lang="en-US" sz="2300" dirty="0" smtClean="0">
                <a:solidFill>
                  <a:schemeClr val="tx1"/>
                </a:solidFill>
                <a:latin typeface="Times New Roman" pitchFamily="18" charset="0"/>
                <a:cs typeface="Times New Roman" pitchFamily="18" charset="0"/>
              </a:rPr>
            </a:br>
            <a:r>
              <a:rPr lang="en-US" sz="2300" dirty="0" smtClean="0">
                <a:solidFill>
                  <a:schemeClr val="tx1"/>
                </a:solidFill>
                <a:latin typeface="Times New Roman" pitchFamily="18" charset="0"/>
                <a:cs typeface="Times New Roman" pitchFamily="18" charset="0"/>
              </a:rPr>
              <a:t>make a profit of 150%. For how much was it</a:t>
            </a:r>
            <a:br>
              <a:rPr lang="en-US" sz="2300" dirty="0" smtClean="0">
                <a:solidFill>
                  <a:schemeClr val="tx1"/>
                </a:solidFill>
                <a:latin typeface="Times New Roman" pitchFamily="18" charset="0"/>
                <a:cs typeface="Times New Roman" pitchFamily="18" charset="0"/>
              </a:rPr>
            </a:br>
            <a:r>
              <a:rPr lang="en-US" sz="2300" dirty="0" smtClean="0">
                <a:solidFill>
                  <a:schemeClr val="tx1"/>
                </a:solidFill>
                <a:latin typeface="Times New Roman" pitchFamily="18" charset="0"/>
                <a:cs typeface="Times New Roman" pitchFamily="18" charset="0"/>
              </a:rPr>
              <a:t>sold?</a:t>
            </a:r>
          </a:p>
        </p:txBody>
      </p:sp>
      <p:sp>
        <p:nvSpPr>
          <p:cNvPr id="8" name="Notched Right Arrow 7"/>
          <p:cNvSpPr/>
          <p:nvPr/>
        </p:nvSpPr>
        <p:spPr>
          <a:xfrm>
            <a:off x="7162800" y="6019800"/>
            <a:ext cx="1782315" cy="685800"/>
          </a:xfrm>
          <a:prstGeom prst="notchedRightArrow">
            <a:avLst/>
          </a:prstGeom>
          <a:blipFill>
            <a:blip r:embed="rId2" cstate="print">
              <a:extLst>
                <a:ext uri="{BEBA8EAE-BF5A-486C-A8C5-ECC9F3942E4B}">
                  <a14:imgProps xmlns:a14="http://schemas.microsoft.com/office/drawing/2010/main" xmlns="">
                    <a14:imgLayer r:embed="rId3">
                      <a14:imgEffect>
                        <a14:brightnessContrast bright="-20000" contrast="-20000"/>
                      </a14:imgEffect>
                    </a14:imgLayer>
                  </a14:imgProps>
                </a:ex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ANSWER</a:t>
            </a:r>
            <a:endParaRPr lang="en-US" sz="2000" b="1" dirty="0">
              <a:latin typeface="Times New Roman" pitchFamily="18" charset="0"/>
              <a:cs typeface="Times New Roman" pitchFamily="18" charset="0"/>
            </a:endParaRPr>
          </a:p>
        </p:txBody>
      </p:sp>
      <p:sp>
        <p:nvSpPr>
          <p:cNvPr id="16" name="Content Placeholder 10"/>
          <p:cNvSpPr>
            <a:spLocks noGrp="1"/>
          </p:cNvSpPr>
          <p:nvPr>
            <p:ph sz="quarter" idx="13"/>
          </p:nvPr>
        </p:nvSpPr>
        <p:spPr>
          <a:xfrm>
            <a:off x="4272280" y="3870960"/>
            <a:ext cx="1447800" cy="676339"/>
          </a:xfrm>
        </p:spPr>
        <p:txBody>
          <a:bodyPr wrap="square">
            <a:spAutoFit/>
          </a:bodyPr>
          <a:lstStyle/>
          <a:p>
            <a:pPr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(C) $150</a:t>
            </a:r>
          </a:p>
        </p:txBody>
      </p:sp>
      <p:sp>
        <p:nvSpPr>
          <p:cNvPr id="17" name="Content Placeholder 10"/>
          <p:cNvSpPr>
            <a:spLocks noGrp="1"/>
          </p:cNvSpPr>
          <p:nvPr>
            <p:ph sz="quarter" idx="13"/>
          </p:nvPr>
        </p:nvSpPr>
        <p:spPr>
          <a:xfrm>
            <a:off x="1264920" y="3870960"/>
            <a:ext cx="1447800" cy="676339"/>
          </a:xfrm>
        </p:spPr>
        <p:txBody>
          <a:bodyPr wrap="square">
            <a:spAutoFit/>
          </a:bodyPr>
          <a:lstStyle/>
          <a:p>
            <a:pPr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(A) $210</a:t>
            </a:r>
          </a:p>
        </p:txBody>
      </p:sp>
      <p:sp>
        <p:nvSpPr>
          <p:cNvPr id="18" name="Content Placeholder 10"/>
          <p:cNvSpPr>
            <a:spLocks noGrp="1"/>
          </p:cNvSpPr>
          <p:nvPr>
            <p:ph sz="quarter" idx="13"/>
          </p:nvPr>
        </p:nvSpPr>
        <p:spPr>
          <a:xfrm>
            <a:off x="5775960" y="3870960"/>
            <a:ext cx="1447800" cy="676339"/>
          </a:xfrm>
        </p:spPr>
        <p:txBody>
          <a:bodyPr wrap="square">
            <a:spAutoFit/>
          </a:bodyPr>
          <a:lstStyle/>
          <a:p>
            <a:pPr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(D) $90</a:t>
            </a:r>
          </a:p>
        </p:txBody>
      </p:sp>
      <p:sp>
        <p:nvSpPr>
          <p:cNvPr id="19" name="Content Placeholder 10"/>
          <p:cNvSpPr>
            <a:spLocks noGrp="1"/>
          </p:cNvSpPr>
          <p:nvPr>
            <p:ph sz="quarter" idx="13"/>
          </p:nvPr>
        </p:nvSpPr>
        <p:spPr>
          <a:xfrm>
            <a:off x="2768600" y="3870960"/>
            <a:ext cx="1447800" cy="676339"/>
          </a:xfrm>
        </p:spPr>
        <p:txBody>
          <a:bodyPr wrap="square">
            <a:spAutoFit/>
          </a:bodyPr>
          <a:lstStyle/>
          <a:p>
            <a:pPr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(B) $200</a:t>
            </a:r>
          </a:p>
        </p:txBody>
      </p:sp>
      <p:sp>
        <p:nvSpPr>
          <p:cNvPr id="10" name="TextBox 9"/>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5 Paper 1</a:t>
            </a:r>
          </a:p>
        </p:txBody>
      </p:sp>
    </p:spTree>
    <p:extLst>
      <p:ext uri="{BB962C8B-B14F-4D97-AF65-F5344CB8AC3E}">
        <p14:creationId xmlns:p14="http://schemas.microsoft.com/office/powerpoint/2010/main" xmlns="" val="714513420"/>
      </p:ext>
    </p:extLst>
  </p:cSld>
  <p:clrMapOvr>
    <a:masterClrMapping/>
  </p:clrMapOvr>
  <p:transition spd="slow">
    <p:strips dir="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11">
                                            <p:txEl>
                                              <p:pRg st="0" end="0"/>
                                            </p:txEl>
                                          </p:spTgt>
                                        </p:tgtEl>
                                        <p:attrNameLst>
                                          <p:attrName>style.visibility</p:attrName>
                                        </p:attrNameLst>
                                      </p:cBhvr>
                                      <p:to>
                                        <p:strVal val="visible"/>
                                      </p:to>
                                    </p:set>
                                    <p:anim calcmode="lin" valueType="num">
                                      <p:cBhvr>
                                        <p:cTn id="7" dur="500" fill="hold"/>
                                        <p:tgtEl>
                                          <p:spTgt spid="11">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11">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11">
                                            <p:txEl>
                                              <p:pRg st="0" end="0"/>
                                            </p:txEl>
                                          </p:spTgt>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17">
                                            <p:txEl>
                                              <p:pRg st="0" end="0"/>
                                            </p:txEl>
                                          </p:spTgt>
                                        </p:tgtEl>
                                        <p:attrNameLst>
                                          <p:attrName>style.visibility</p:attrName>
                                        </p:attrNameLst>
                                      </p:cBhvr>
                                      <p:to>
                                        <p:strVal val="visible"/>
                                      </p:to>
                                    </p:set>
                                    <p:anim calcmode="lin" valueType="num">
                                      <p:cBhvr>
                                        <p:cTn id="14" dur="500" fill="hold"/>
                                        <p:tgtEl>
                                          <p:spTgt spid="17">
                                            <p:txEl>
                                              <p:pRg st="0" end="0"/>
                                            </p:txEl>
                                          </p:spTgt>
                                        </p:tgtEl>
                                        <p:attrNameLst>
                                          <p:attrName>ppt_w</p:attrName>
                                        </p:attrNameLst>
                                      </p:cBhvr>
                                      <p:tavLst>
                                        <p:tav tm="0">
                                          <p:val>
                                            <p:fltVal val="0"/>
                                          </p:val>
                                        </p:tav>
                                        <p:tav tm="100000">
                                          <p:val>
                                            <p:strVal val="#ppt_w"/>
                                          </p:val>
                                        </p:tav>
                                      </p:tavLst>
                                    </p:anim>
                                    <p:anim calcmode="lin" valueType="num">
                                      <p:cBhvr>
                                        <p:cTn id="15" dur="500" fill="hold"/>
                                        <p:tgtEl>
                                          <p:spTgt spid="17">
                                            <p:txEl>
                                              <p:pRg st="0" end="0"/>
                                            </p:txEl>
                                          </p:spTgt>
                                        </p:tgtEl>
                                        <p:attrNameLst>
                                          <p:attrName>ppt_h</p:attrName>
                                        </p:attrNameLst>
                                      </p:cBhvr>
                                      <p:tavLst>
                                        <p:tav tm="0">
                                          <p:val>
                                            <p:fltVal val="0"/>
                                          </p:val>
                                        </p:tav>
                                        <p:tav tm="100000">
                                          <p:val>
                                            <p:strVal val="#ppt_h"/>
                                          </p:val>
                                        </p:tav>
                                      </p:tavLst>
                                    </p:anim>
                                    <p:animEffect transition="in" filter="fade">
                                      <p:cBhvr>
                                        <p:cTn id="16" dur="500"/>
                                        <p:tgtEl>
                                          <p:spTgt spid="17">
                                            <p:txEl>
                                              <p:pRg st="0" end="0"/>
                                            </p:txEl>
                                          </p:spTgt>
                                        </p:tgtEl>
                                      </p:cBhvr>
                                    </p:animEffect>
                                  </p:childTnLst>
                                </p:cTn>
                              </p:par>
                              <p:par>
                                <p:cTn id="17" presetID="53" presetClass="entr" presetSubtype="16" fill="hold" grpId="0" nodeType="withEffect">
                                  <p:stCondLst>
                                    <p:cond delay="0"/>
                                  </p:stCondLst>
                                  <p:childTnLst>
                                    <p:set>
                                      <p:cBhvr>
                                        <p:cTn id="18" dur="1" fill="hold">
                                          <p:stCondLst>
                                            <p:cond delay="0"/>
                                          </p:stCondLst>
                                        </p:cTn>
                                        <p:tgtEl>
                                          <p:spTgt spid="19">
                                            <p:txEl>
                                              <p:pRg st="0" end="0"/>
                                            </p:txEl>
                                          </p:spTgt>
                                        </p:tgtEl>
                                        <p:attrNameLst>
                                          <p:attrName>style.visibility</p:attrName>
                                        </p:attrNameLst>
                                      </p:cBhvr>
                                      <p:to>
                                        <p:strVal val="visible"/>
                                      </p:to>
                                    </p:set>
                                    <p:anim calcmode="lin" valueType="num">
                                      <p:cBhvr>
                                        <p:cTn id="19" dur="500" fill="hold"/>
                                        <p:tgtEl>
                                          <p:spTgt spid="19">
                                            <p:txEl>
                                              <p:pRg st="0" end="0"/>
                                            </p:txEl>
                                          </p:spTgt>
                                        </p:tgtEl>
                                        <p:attrNameLst>
                                          <p:attrName>ppt_w</p:attrName>
                                        </p:attrNameLst>
                                      </p:cBhvr>
                                      <p:tavLst>
                                        <p:tav tm="0">
                                          <p:val>
                                            <p:fltVal val="0"/>
                                          </p:val>
                                        </p:tav>
                                        <p:tav tm="100000">
                                          <p:val>
                                            <p:strVal val="#ppt_w"/>
                                          </p:val>
                                        </p:tav>
                                      </p:tavLst>
                                    </p:anim>
                                    <p:anim calcmode="lin" valueType="num">
                                      <p:cBhvr>
                                        <p:cTn id="20" dur="500" fill="hold"/>
                                        <p:tgtEl>
                                          <p:spTgt spid="19">
                                            <p:txEl>
                                              <p:pRg st="0" end="0"/>
                                            </p:txEl>
                                          </p:spTgt>
                                        </p:tgtEl>
                                        <p:attrNameLst>
                                          <p:attrName>ppt_h</p:attrName>
                                        </p:attrNameLst>
                                      </p:cBhvr>
                                      <p:tavLst>
                                        <p:tav tm="0">
                                          <p:val>
                                            <p:fltVal val="0"/>
                                          </p:val>
                                        </p:tav>
                                        <p:tav tm="100000">
                                          <p:val>
                                            <p:strVal val="#ppt_h"/>
                                          </p:val>
                                        </p:tav>
                                      </p:tavLst>
                                    </p:anim>
                                    <p:animEffect transition="in" filter="fade">
                                      <p:cBhvr>
                                        <p:cTn id="21" dur="500"/>
                                        <p:tgtEl>
                                          <p:spTgt spid="19">
                                            <p:txEl>
                                              <p:pRg st="0" end="0"/>
                                            </p:txEl>
                                          </p:spTgt>
                                        </p:tgtEl>
                                      </p:cBhvr>
                                    </p:animEffect>
                                  </p:childTnLst>
                                </p:cTn>
                              </p:par>
                              <p:par>
                                <p:cTn id="22" presetID="53" presetClass="entr" presetSubtype="16" fill="hold" grpId="0" nodeType="withEffect">
                                  <p:stCondLst>
                                    <p:cond delay="0"/>
                                  </p:stCondLst>
                                  <p:childTnLst>
                                    <p:set>
                                      <p:cBhvr>
                                        <p:cTn id="23" dur="1" fill="hold">
                                          <p:stCondLst>
                                            <p:cond delay="0"/>
                                          </p:stCondLst>
                                        </p:cTn>
                                        <p:tgtEl>
                                          <p:spTgt spid="16">
                                            <p:txEl>
                                              <p:pRg st="0" end="0"/>
                                            </p:txEl>
                                          </p:spTgt>
                                        </p:tgtEl>
                                        <p:attrNameLst>
                                          <p:attrName>style.visibility</p:attrName>
                                        </p:attrNameLst>
                                      </p:cBhvr>
                                      <p:to>
                                        <p:strVal val="visible"/>
                                      </p:to>
                                    </p:set>
                                    <p:anim calcmode="lin" valueType="num">
                                      <p:cBhvr>
                                        <p:cTn id="24" dur="500" fill="hold"/>
                                        <p:tgtEl>
                                          <p:spTgt spid="16">
                                            <p:txEl>
                                              <p:pRg st="0" end="0"/>
                                            </p:txEl>
                                          </p:spTgt>
                                        </p:tgtEl>
                                        <p:attrNameLst>
                                          <p:attrName>ppt_w</p:attrName>
                                        </p:attrNameLst>
                                      </p:cBhvr>
                                      <p:tavLst>
                                        <p:tav tm="0">
                                          <p:val>
                                            <p:fltVal val="0"/>
                                          </p:val>
                                        </p:tav>
                                        <p:tav tm="100000">
                                          <p:val>
                                            <p:strVal val="#ppt_w"/>
                                          </p:val>
                                        </p:tav>
                                      </p:tavLst>
                                    </p:anim>
                                    <p:anim calcmode="lin" valueType="num">
                                      <p:cBhvr>
                                        <p:cTn id="25" dur="500" fill="hold"/>
                                        <p:tgtEl>
                                          <p:spTgt spid="16">
                                            <p:txEl>
                                              <p:pRg st="0" end="0"/>
                                            </p:txEl>
                                          </p:spTgt>
                                        </p:tgtEl>
                                        <p:attrNameLst>
                                          <p:attrName>ppt_h</p:attrName>
                                        </p:attrNameLst>
                                      </p:cBhvr>
                                      <p:tavLst>
                                        <p:tav tm="0">
                                          <p:val>
                                            <p:fltVal val="0"/>
                                          </p:val>
                                        </p:tav>
                                        <p:tav tm="100000">
                                          <p:val>
                                            <p:strVal val="#ppt_h"/>
                                          </p:val>
                                        </p:tav>
                                      </p:tavLst>
                                    </p:anim>
                                    <p:animEffect transition="in" filter="fade">
                                      <p:cBhvr>
                                        <p:cTn id="26" dur="500"/>
                                        <p:tgtEl>
                                          <p:spTgt spid="16">
                                            <p:txEl>
                                              <p:pRg st="0" end="0"/>
                                            </p:txEl>
                                          </p:spTgt>
                                        </p:tgtEl>
                                      </p:cBhvr>
                                    </p:animEffect>
                                  </p:childTnLst>
                                </p:cTn>
                              </p:par>
                              <p:par>
                                <p:cTn id="27" presetID="53" presetClass="entr" presetSubtype="16" fill="hold" grpId="0" nodeType="withEffect">
                                  <p:stCondLst>
                                    <p:cond delay="0"/>
                                  </p:stCondLst>
                                  <p:childTnLst>
                                    <p:set>
                                      <p:cBhvr>
                                        <p:cTn id="28" dur="1" fill="hold">
                                          <p:stCondLst>
                                            <p:cond delay="0"/>
                                          </p:stCondLst>
                                        </p:cTn>
                                        <p:tgtEl>
                                          <p:spTgt spid="18">
                                            <p:txEl>
                                              <p:pRg st="0" end="0"/>
                                            </p:txEl>
                                          </p:spTgt>
                                        </p:tgtEl>
                                        <p:attrNameLst>
                                          <p:attrName>style.visibility</p:attrName>
                                        </p:attrNameLst>
                                      </p:cBhvr>
                                      <p:to>
                                        <p:strVal val="visible"/>
                                      </p:to>
                                    </p:set>
                                    <p:anim calcmode="lin" valueType="num">
                                      <p:cBhvr>
                                        <p:cTn id="29" dur="500" fill="hold"/>
                                        <p:tgtEl>
                                          <p:spTgt spid="18">
                                            <p:txEl>
                                              <p:pRg st="0" end="0"/>
                                            </p:txEl>
                                          </p:spTgt>
                                        </p:tgtEl>
                                        <p:attrNameLst>
                                          <p:attrName>ppt_w</p:attrName>
                                        </p:attrNameLst>
                                      </p:cBhvr>
                                      <p:tavLst>
                                        <p:tav tm="0">
                                          <p:val>
                                            <p:fltVal val="0"/>
                                          </p:val>
                                        </p:tav>
                                        <p:tav tm="100000">
                                          <p:val>
                                            <p:strVal val="#ppt_w"/>
                                          </p:val>
                                        </p:tav>
                                      </p:tavLst>
                                    </p:anim>
                                    <p:anim calcmode="lin" valueType="num">
                                      <p:cBhvr>
                                        <p:cTn id="30" dur="500" fill="hold"/>
                                        <p:tgtEl>
                                          <p:spTgt spid="18">
                                            <p:txEl>
                                              <p:pRg st="0" end="0"/>
                                            </p:txEl>
                                          </p:spTgt>
                                        </p:tgtEl>
                                        <p:attrNameLst>
                                          <p:attrName>ppt_h</p:attrName>
                                        </p:attrNameLst>
                                      </p:cBhvr>
                                      <p:tavLst>
                                        <p:tav tm="0">
                                          <p:val>
                                            <p:fltVal val="0"/>
                                          </p:val>
                                        </p:tav>
                                        <p:tav tm="100000">
                                          <p:val>
                                            <p:strVal val="#ppt_h"/>
                                          </p:val>
                                        </p:tav>
                                      </p:tavLst>
                                    </p:anim>
                                    <p:animEffect transition="in" filter="fade">
                                      <p:cBhvr>
                                        <p:cTn id="31" dur="500"/>
                                        <p:tgtEl>
                                          <p:spTgt spid="18">
                                            <p:txEl>
                                              <p:pRg st="0" end="0"/>
                                            </p:txEl>
                                          </p:spTgt>
                                        </p:tgtEl>
                                      </p:cBhvr>
                                    </p:animEffect>
                                  </p:childTnLst>
                                </p:cTn>
                              </p:par>
                            </p:childTnLst>
                          </p:cTn>
                        </p:par>
                      </p:childTnLst>
                    </p:cTn>
                  </p:par>
                  <p:par>
                    <p:cTn id="32" fill="hold">
                      <p:stCondLst>
                        <p:cond delay="indefinite"/>
                      </p:stCondLst>
                      <p:childTnLst>
                        <p:par>
                          <p:cTn id="33" fill="hold">
                            <p:stCondLst>
                              <p:cond delay="0"/>
                            </p:stCondLst>
                            <p:childTnLst>
                              <p:par>
                                <p:cTn id="34" presetID="3" presetClass="entr" presetSubtype="10" fill="hold" grpId="0" nodeType="clickEffect">
                                  <p:stCondLst>
                                    <p:cond delay="0"/>
                                  </p:stCondLst>
                                  <p:childTnLst>
                                    <p:set>
                                      <p:cBhvr>
                                        <p:cTn id="35" dur="1" fill="hold">
                                          <p:stCondLst>
                                            <p:cond delay="0"/>
                                          </p:stCondLst>
                                        </p:cTn>
                                        <p:tgtEl>
                                          <p:spTgt spid="8"/>
                                        </p:tgtEl>
                                        <p:attrNameLst>
                                          <p:attrName>style.visibility</p:attrName>
                                        </p:attrNameLst>
                                      </p:cBhvr>
                                      <p:to>
                                        <p:strVal val="visible"/>
                                      </p:to>
                                    </p:set>
                                    <p:animEffect transition="in" filter="blinds(horizontal)">
                                      <p:cBhvr>
                                        <p:cTn id="36"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build="p"/>
      <p:bldP spid="8" grpId="0" animBg="1"/>
      <p:bldP spid="16" grpId="0" build="p"/>
      <p:bldP spid="17" grpId="0" build="p"/>
      <p:bldP spid="18" grpId="0" build="p"/>
      <p:bldP spid="19" grpId="0" build="p"/>
    </p:bldLst>
  </p:timing>
</p:sld>
</file>

<file path=ppt/slides/slide8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Content Placeholder 10"/>
          <p:cNvSpPr>
            <a:spLocks noGrp="1"/>
          </p:cNvSpPr>
          <p:nvPr>
            <p:ph sz="quarter" idx="13"/>
          </p:nvPr>
        </p:nvSpPr>
        <p:spPr>
          <a:xfrm>
            <a:off x="685800" y="2849880"/>
            <a:ext cx="6766560" cy="469231"/>
          </a:xfrm>
        </p:spPr>
        <p:txBody>
          <a:bodyPr wrap="square">
            <a:spAutoFit/>
          </a:bodyPr>
          <a:lstStyle/>
          <a:p>
            <a:pPr marL="579438" indent="-579438">
              <a:lnSpc>
                <a:spcPts val="3200"/>
              </a:lnSpc>
              <a:spcBef>
                <a:spcPct val="0"/>
              </a:spcBef>
              <a:buFontTx/>
              <a:buNone/>
              <a:tabLst>
                <a:tab pos="974725" algn="l"/>
                <a:tab pos="2179638" algn="l"/>
                <a:tab pos="3429000" algn="l"/>
              </a:tabLst>
            </a:pPr>
            <a:r>
              <a:rPr lang="en-US" sz="2300" b="1" dirty="0" smtClean="0">
                <a:solidFill>
                  <a:schemeClr val="tx1"/>
                </a:solidFill>
                <a:latin typeface="Times New Roman" pitchFamily="18" charset="0"/>
                <a:cs typeface="Times New Roman" pitchFamily="18" charset="0"/>
              </a:rPr>
              <a:t>16.	</a:t>
            </a:r>
            <a:endParaRPr lang="en-US" sz="2300" dirty="0" smtClean="0">
              <a:solidFill>
                <a:schemeClr val="tx1"/>
              </a:solidFill>
              <a:latin typeface="Times New Roman" pitchFamily="18" charset="0"/>
              <a:cs typeface="Times New Roman" pitchFamily="18" charset="0"/>
            </a:endParaRPr>
          </a:p>
        </p:txBody>
      </p:sp>
      <p:sp>
        <p:nvSpPr>
          <p:cNvPr id="11" name="Content Placeholder 10"/>
          <p:cNvSpPr>
            <a:spLocks noGrp="1"/>
          </p:cNvSpPr>
          <p:nvPr>
            <p:ph sz="quarter" idx="13"/>
          </p:nvPr>
        </p:nvSpPr>
        <p:spPr>
          <a:xfrm>
            <a:off x="1295400" y="5638800"/>
            <a:ext cx="6766560" cy="469231"/>
          </a:xfrm>
        </p:spPr>
        <p:txBody>
          <a:bodyPr wrap="square">
            <a:spAutoFit/>
          </a:bodyPr>
          <a:lstStyle/>
          <a:p>
            <a:pPr marL="579438" indent="-579438">
              <a:lnSpc>
                <a:spcPts val="3200"/>
              </a:lnSpc>
              <a:spcBef>
                <a:spcPct val="0"/>
              </a:spcBef>
              <a:buFontTx/>
              <a:buNone/>
              <a:tabLst>
                <a:tab pos="974725" algn="l"/>
                <a:tab pos="2179638" algn="l"/>
                <a:tab pos="3429000" algn="l"/>
              </a:tabLst>
            </a:pPr>
            <a:r>
              <a:rPr lang="en-US" sz="2300" b="1" dirty="0" smtClean="0">
                <a:solidFill>
                  <a:schemeClr val="tx1"/>
                </a:solidFill>
                <a:latin typeface="Times New Roman" pitchFamily="18" charset="0"/>
                <a:cs typeface="Times New Roman" pitchFamily="18" charset="0"/>
              </a:rPr>
              <a:t>			</a:t>
            </a:r>
            <a:r>
              <a:rPr lang="en-US" sz="2300" dirty="0" smtClean="0">
                <a:solidFill>
                  <a:schemeClr val="tx1"/>
                </a:solidFill>
                <a:latin typeface="Times New Roman" pitchFamily="18" charset="0"/>
                <a:cs typeface="Times New Roman" pitchFamily="18" charset="0"/>
              </a:rPr>
              <a:t>Or</a:t>
            </a:r>
          </a:p>
        </p:txBody>
      </p:sp>
      <p:pic>
        <p:nvPicPr>
          <p:cNvPr id="12" name="Picture 2" descr="D:\Deepak\Powerpoint\Volume 1\Revisis\New.wmf"/>
          <p:cNvPicPr>
            <a:picLocks noChangeAspect="1" noChangeArrowheads="1"/>
          </p:cNvPicPr>
          <p:nvPr/>
        </p:nvPicPr>
        <p:blipFill>
          <a:blip r:embed="rId2" cstate="print"/>
          <a:srcRect/>
          <a:stretch>
            <a:fillRect/>
          </a:stretch>
        </p:blipFill>
        <p:spPr bwMode="auto">
          <a:xfrm>
            <a:off x="1353456" y="2960916"/>
            <a:ext cx="3746500" cy="2438400"/>
          </a:xfrm>
          <a:prstGeom prst="rect">
            <a:avLst/>
          </a:prstGeom>
          <a:noFill/>
        </p:spPr>
      </p:pic>
      <p:sp>
        <p:nvSpPr>
          <p:cNvPr id="6" name="TextBox 5"/>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5 Paper 1</a:t>
            </a:r>
          </a:p>
        </p:txBody>
      </p:sp>
    </p:spTree>
    <p:extLst>
      <p:ext uri="{BB962C8B-B14F-4D97-AF65-F5344CB8AC3E}">
        <p14:creationId xmlns:p14="http://schemas.microsoft.com/office/powerpoint/2010/main" xmlns="" val="1862447457"/>
      </p:ext>
    </p:extLst>
  </p:cSld>
  <p:clrMapOvr>
    <a:masterClrMapping/>
  </p:clrMapOvr>
  <p:transition spd="slow">
    <p:strips dir="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7">
                                            <p:txEl>
                                              <p:pRg st="0" end="0"/>
                                            </p:txEl>
                                          </p:spTgt>
                                        </p:tgtEl>
                                        <p:attrNameLst>
                                          <p:attrName>style.visibility</p:attrName>
                                        </p:attrNameLst>
                                      </p:cBhvr>
                                      <p:to>
                                        <p:strVal val="visible"/>
                                      </p:to>
                                    </p:set>
                                    <p:anim calcmode="lin" valueType="num">
                                      <p:cBhvr>
                                        <p:cTn id="7" dur="500" fill="hold"/>
                                        <p:tgtEl>
                                          <p:spTgt spid="7">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7">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7">
                                            <p:txEl>
                                              <p:pRg st="0" end="0"/>
                                            </p:txEl>
                                          </p:spTgt>
                                        </p:tgtEl>
                                      </p:cBhvr>
                                    </p:animEffect>
                                  </p:childTnLst>
                                </p:cTn>
                              </p:par>
                              <p:par>
                                <p:cTn id="10" presetID="23" presetClass="entr" presetSubtype="16" fill="hold" nodeType="withEffect">
                                  <p:stCondLst>
                                    <p:cond delay="0"/>
                                  </p:stCondLst>
                                  <p:childTnLst>
                                    <p:set>
                                      <p:cBhvr>
                                        <p:cTn id="11" dur="1" fill="hold">
                                          <p:stCondLst>
                                            <p:cond delay="0"/>
                                          </p:stCondLst>
                                        </p:cTn>
                                        <p:tgtEl>
                                          <p:spTgt spid="12"/>
                                        </p:tgtEl>
                                        <p:attrNameLst>
                                          <p:attrName>style.visibility</p:attrName>
                                        </p:attrNameLst>
                                      </p:cBhvr>
                                      <p:to>
                                        <p:strVal val="visible"/>
                                      </p:to>
                                    </p:set>
                                    <p:anim calcmode="lin" valueType="num">
                                      <p:cBhvr>
                                        <p:cTn id="12" dur="500" fill="hold"/>
                                        <p:tgtEl>
                                          <p:spTgt spid="12"/>
                                        </p:tgtEl>
                                        <p:attrNameLst>
                                          <p:attrName>ppt_w</p:attrName>
                                        </p:attrNameLst>
                                      </p:cBhvr>
                                      <p:tavLst>
                                        <p:tav tm="0">
                                          <p:val>
                                            <p:fltVal val="0"/>
                                          </p:val>
                                        </p:tav>
                                        <p:tav tm="100000">
                                          <p:val>
                                            <p:strVal val="#ppt_w"/>
                                          </p:val>
                                        </p:tav>
                                      </p:tavLst>
                                    </p:anim>
                                    <p:anim calcmode="lin" valueType="num">
                                      <p:cBhvr>
                                        <p:cTn id="13" dur="500" fill="hold"/>
                                        <p:tgtEl>
                                          <p:spTgt spid="12"/>
                                        </p:tgtEl>
                                        <p:attrNameLst>
                                          <p:attrName>ppt_h</p:attrName>
                                        </p:attrNameLst>
                                      </p:cBhvr>
                                      <p:tavLst>
                                        <p:tav tm="0">
                                          <p:val>
                                            <p:fltVal val="0"/>
                                          </p:val>
                                        </p:tav>
                                        <p:tav tm="100000">
                                          <p:val>
                                            <p:strVal val="#ppt_h"/>
                                          </p:val>
                                        </p:tav>
                                      </p:tavLst>
                                    </p:anim>
                                  </p:childTnLst>
                                </p:cTn>
                              </p:par>
                              <p:par>
                                <p:cTn id="14" presetID="53" presetClass="entr" presetSubtype="16" fill="hold" grpId="0" nodeType="withEffect">
                                  <p:stCondLst>
                                    <p:cond delay="0"/>
                                  </p:stCondLst>
                                  <p:childTnLst>
                                    <p:set>
                                      <p:cBhvr>
                                        <p:cTn id="15" dur="1" fill="hold">
                                          <p:stCondLst>
                                            <p:cond delay="0"/>
                                          </p:stCondLst>
                                        </p:cTn>
                                        <p:tgtEl>
                                          <p:spTgt spid="11">
                                            <p:txEl>
                                              <p:pRg st="0" end="0"/>
                                            </p:txEl>
                                          </p:spTgt>
                                        </p:tgtEl>
                                        <p:attrNameLst>
                                          <p:attrName>style.visibility</p:attrName>
                                        </p:attrNameLst>
                                      </p:cBhvr>
                                      <p:to>
                                        <p:strVal val="visible"/>
                                      </p:to>
                                    </p:set>
                                    <p:anim calcmode="lin" valueType="num">
                                      <p:cBhvr>
                                        <p:cTn id="16" dur="500" fill="hold"/>
                                        <p:tgtEl>
                                          <p:spTgt spid="11">
                                            <p:txEl>
                                              <p:pRg st="0" end="0"/>
                                            </p:txEl>
                                          </p:spTgt>
                                        </p:tgtEl>
                                        <p:attrNameLst>
                                          <p:attrName>ppt_w</p:attrName>
                                        </p:attrNameLst>
                                      </p:cBhvr>
                                      <p:tavLst>
                                        <p:tav tm="0">
                                          <p:val>
                                            <p:fltVal val="0"/>
                                          </p:val>
                                        </p:tav>
                                        <p:tav tm="100000">
                                          <p:val>
                                            <p:strVal val="#ppt_w"/>
                                          </p:val>
                                        </p:tav>
                                      </p:tavLst>
                                    </p:anim>
                                    <p:anim calcmode="lin" valueType="num">
                                      <p:cBhvr>
                                        <p:cTn id="17" dur="500" fill="hold"/>
                                        <p:tgtEl>
                                          <p:spTgt spid="11">
                                            <p:txEl>
                                              <p:pRg st="0" end="0"/>
                                            </p:txEl>
                                          </p:spTgt>
                                        </p:tgtEl>
                                        <p:attrNameLst>
                                          <p:attrName>ppt_h</p:attrName>
                                        </p:attrNameLst>
                                      </p:cBhvr>
                                      <p:tavLst>
                                        <p:tav tm="0">
                                          <p:val>
                                            <p:fltVal val="0"/>
                                          </p:val>
                                        </p:tav>
                                        <p:tav tm="100000">
                                          <p:val>
                                            <p:strVal val="#ppt_h"/>
                                          </p:val>
                                        </p:tav>
                                      </p:tavLst>
                                    </p:anim>
                                    <p:animEffect transition="in" filter="fade">
                                      <p:cBhvr>
                                        <p:cTn id="18" dur="500"/>
                                        <p:tgtEl>
                                          <p:spTgt spid="11">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build="p"/>
      <p:bldP spid="11" grpId="0" build="p"/>
    </p:bldLst>
  </p:timing>
</p:sld>
</file>

<file path=ppt/slides/slide8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9154" name="Picture 2" descr="\\172.16.2.26\Conver\CARRIBEAN\MATHEMATICS_VOL-1_PPT_DESIGN\Incoming\Volume_01\Equations\Revision_Exam_5\Q16-Ans02.wmf"/>
          <p:cNvPicPr>
            <a:picLocks noChangeAspect="1" noChangeArrowheads="1"/>
          </p:cNvPicPr>
          <p:nvPr/>
        </p:nvPicPr>
        <p:blipFill>
          <a:blip r:embed="rId2" cstate="print"/>
          <a:srcRect/>
          <a:stretch>
            <a:fillRect/>
          </a:stretch>
        </p:blipFill>
        <p:spPr bwMode="auto">
          <a:xfrm>
            <a:off x="1325880" y="3182112"/>
            <a:ext cx="4533900" cy="2019300"/>
          </a:xfrm>
          <a:prstGeom prst="rect">
            <a:avLst/>
          </a:prstGeom>
          <a:noFill/>
        </p:spPr>
      </p:pic>
      <p:sp>
        <p:nvSpPr>
          <p:cNvPr id="4" name="TextBox 3"/>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5 Paper 1</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nodeType="withEffect">
                                  <p:stCondLst>
                                    <p:cond delay="0"/>
                                  </p:stCondLst>
                                  <p:childTnLst>
                                    <p:set>
                                      <p:cBhvr>
                                        <p:cTn id="6" dur="1" fill="hold">
                                          <p:stCondLst>
                                            <p:cond delay="0"/>
                                          </p:stCondLst>
                                        </p:cTn>
                                        <p:tgtEl>
                                          <p:spTgt spid="49154"/>
                                        </p:tgtEl>
                                        <p:attrNameLst>
                                          <p:attrName>style.visibility</p:attrName>
                                        </p:attrNameLst>
                                      </p:cBhvr>
                                      <p:to>
                                        <p:strVal val="visible"/>
                                      </p:to>
                                    </p:set>
                                    <p:anim calcmode="lin" valueType="num">
                                      <p:cBhvr>
                                        <p:cTn id="7" dur="500" fill="hold"/>
                                        <p:tgtEl>
                                          <p:spTgt spid="49154"/>
                                        </p:tgtEl>
                                        <p:attrNameLst>
                                          <p:attrName>ppt_w</p:attrName>
                                        </p:attrNameLst>
                                      </p:cBhvr>
                                      <p:tavLst>
                                        <p:tav tm="0">
                                          <p:val>
                                            <p:fltVal val="0"/>
                                          </p:val>
                                        </p:tav>
                                        <p:tav tm="100000">
                                          <p:val>
                                            <p:strVal val="#ppt_w"/>
                                          </p:val>
                                        </p:tav>
                                      </p:tavLst>
                                    </p:anim>
                                    <p:anim calcmode="lin" valueType="num">
                                      <p:cBhvr>
                                        <p:cTn id="8" dur="500" fill="hold"/>
                                        <p:tgtEl>
                                          <p:spTgt spid="49154"/>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Content Placeholder 10"/>
          <p:cNvSpPr>
            <a:spLocks noGrp="1"/>
          </p:cNvSpPr>
          <p:nvPr>
            <p:ph sz="quarter" idx="13"/>
          </p:nvPr>
        </p:nvSpPr>
        <p:spPr>
          <a:xfrm>
            <a:off x="685800" y="2865120"/>
            <a:ext cx="6629400" cy="1154162"/>
          </a:xfrm>
        </p:spPr>
        <p:txBody>
          <a:bodyPr wrap="square">
            <a:spAutoFit/>
          </a:bodyPr>
          <a:lstStyle/>
          <a:p>
            <a:pPr marL="579438" indent="-579438" algn="just">
              <a:spcBef>
                <a:spcPct val="0"/>
              </a:spcBef>
              <a:buFontTx/>
              <a:buNone/>
              <a:tabLst>
                <a:tab pos="974725" algn="l"/>
                <a:tab pos="3776663" algn="l"/>
              </a:tabLst>
            </a:pPr>
            <a:r>
              <a:rPr lang="en-US" sz="2300" b="1" dirty="0" smtClean="0">
                <a:solidFill>
                  <a:schemeClr val="tx1"/>
                </a:solidFill>
                <a:latin typeface="Times New Roman" pitchFamily="18" charset="0"/>
                <a:cs typeface="Times New Roman" pitchFamily="18" charset="0"/>
              </a:rPr>
              <a:t>17.	</a:t>
            </a:r>
            <a:r>
              <a:rPr lang="en-US" sz="2300" dirty="0" smtClean="0">
                <a:solidFill>
                  <a:schemeClr val="tx1"/>
                </a:solidFill>
                <a:latin typeface="Times New Roman" pitchFamily="18" charset="0"/>
                <a:cs typeface="Times New Roman" pitchFamily="18" charset="0"/>
              </a:rPr>
              <a:t>A merchant bought eggs at $10.00 per dozen and sold them at $12.50 per dozen. His percentage profit was</a:t>
            </a:r>
          </a:p>
        </p:txBody>
      </p:sp>
      <p:sp>
        <p:nvSpPr>
          <p:cNvPr id="8" name="Notched Right Arrow 7"/>
          <p:cNvSpPr/>
          <p:nvPr/>
        </p:nvSpPr>
        <p:spPr>
          <a:xfrm>
            <a:off x="7162800" y="6019800"/>
            <a:ext cx="1782315" cy="685800"/>
          </a:xfrm>
          <a:prstGeom prst="notchedRightArrow">
            <a:avLst/>
          </a:prstGeom>
          <a:blipFill>
            <a:blip r:embed="rId2" cstate="print">
              <a:extLst>
                <a:ext uri="{BEBA8EAE-BF5A-486C-A8C5-ECC9F3942E4B}">
                  <a14:imgProps xmlns:a14="http://schemas.microsoft.com/office/drawing/2010/main" xmlns="">
                    <a14:imgLayer r:embed="rId3">
                      <a14:imgEffect>
                        <a14:brightnessContrast bright="-20000" contrast="-20000"/>
                      </a14:imgEffect>
                    </a14:imgLayer>
                  </a14:imgProps>
                </a:ex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ANSWER</a:t>
            </a:r>
            <a:endParaRPr lang="en-US" sz="2000" b="1" dirty="0">
              <a:latin typeface="Times New Roman" pitchFamily="18" charset="0"/>
              <a:cs typeface="Times New Roman" pitchFamily="18" charset="0"/>
            </a:endParaRPr>
          </a:p>
        </p:txBody>
      </p:sp>
      <p:sp>
        <p:nvSpPr>
          <p:cNvPr id="16" name="Content Placeholder 10"/>
          <p:cNvSpPr>
            <a:spLocks noGrp="1"/>
          </p:cNvSpPr>
          <p:nvPr>
            <p:ph sz="quarter" idx="13"/>
          </p:nvPr>
        </p:nvSpPr>
        <p:spPr>
          <a:xfrm>
            <a:off x="4272280" y="3870960"/>
            <a:ext cx="1447800" cy="676339"/>
          </a:xfrm>
        </p:spPr>
        <p:txBody>
          <a:bodyPr wrap="square">
            <a:spAutoFit/>
          </a:bodyPr>
          <a:lstStyle/>
          <a:p>
            <a:pPr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(C) 75%</a:t>
            </a:r>
          </a:p>
        </p:txBody>
      </p:sp>
      <p:sp>
        <p:nvSpPr>
          <p:cNvPr id="17" name="Content Placeholder 10"/>
          <p:cNvSpPr>
            <a:spLocks noGrp="1"/>
          </p:cNvSpPr>
          <p:nvPr>
            <p:ph sz="quarter" idx="13"/>
          </p:nvPr>
        </p:nvSpPr>
        <p:spPr>
          <a:xfrm>
            <a:off x="1264920" y="3870960"/>
            <a:ext cx="1447800" cy="676339"/>
          </a:xfrm>
        </p:spPr>
        <p:txBody>
          <a:bodyPr wrap="square">
            <a:spAutoFit/>
          </a:bodyPr>
          <a:lstStyle/>
          <a:p>
            <a:pPr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(A) 20%</a:t>
            </a:r>
          </a:p>
        </p:txBody>
      </p:sp>
      <p:sp>
        <p:nvSpPr>
          <p:cNvPr id="18" name="Content Placeholder 10"/>
          <p:cNvSpPr>
            <a:spLocks noGrp="1"/>
          </p:cNvSpPr>
          <p:nvPr>
            <p:ph sz="quarter" idx="13"/>
          </p:nvPr>
        </p:nvSpPr>
        <p:spPr>
          <a:xfrm>
            <a:off x="5775960" y="3870960"/>
            <a:ext cx="1447800" cy="676339"/>
          </a:xfrm>
        </p:spPr>
        <p:txBody>
          <a:bodyPr wrap="square">
            <a:spAutoFit/>
          </a:bodyPr>
          <a:lstStyle/>
          <a:p>
            <a:pPr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(D) 80%</a:t>
            </a:r>
          </a:p>
        </p:txBody>
      </p:sp>
      <p:sp>
        <p:nvSpPr>
          <p:cNvPr id="19" name="Content Placeholder 10"/>
          <p:cNvSpPr>
            <a:spLocks noGrp="1"/>
          </p:cNvSpPr>
          <p:nvPr>
            <p:ph sz="quarter" idx="13"/>
          </p:nvPr>
        </p:nvSpPr>
        <p:spPr>
          <a:xfrm>
            <a:off x="2768600" y="3870960"/>
            <a:ext cx="1447800" cy="676339"/>
          </a:xfrm>
        </p:spPr>
        <p:txBody>
          <a:bodyPr wrap="square">
            <a:spAutoFit/>
          </a:bodyPr>
          <a:lstStyle/>
          <a:p>
            <a:pPr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(B) 25%</a:t>
            </a:r>
          </a:p>
        </p:txBody>
      </p:sp>
      <p:sp>
        <p:nvSpPr>
          <p:cNvPr id="10" name="TextBox 9"/>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5 Paper 1</a:t>
            </a:r>
          </a:p>
        </p:txBody>
      </p:sp>
    </p:spTree>
    <p:extLst>
      <p:ext uri="{BB962C8B-B14F-4D97-AF65-F5344CB8AC3E}">
        <p14:creationId xmlns:p14="http://schemas.microsoft.com/office/powerpoint/2010/main" xmlns="" val="714513420"/>
      </p:ext>
    </p:extLst>
  </p:cSld>
  <p:clrMapOvr>
    <a:masterClrMapping/>
  </p:clrMapOvr>
  <p:transition spd="slow">
    <p:strips dir="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11">
                                            <p:txEl>
                                              <p:pRg st="0" end="0"/>
                                            </p:txEl>
                                          </p:spTgt>
                                        </p:tgtEl>
                                        <p:attrNameLst>
                                          <p:attrName>style.visibility</p:attrName>
                                        </p:attrNameLst>
                                      </p:cBhvr>
                                      <p:to>
                                        <p:strVal val="visible"/>
                                      </p:to>
                                    </p:set>
                                    <p:anim calcmode="lin" valueType="num">
                                      <p:cBhvr>
                                        <p:cTn id="7" dur="500" fill="hold"/>
                                        <p:tgtEl>
                                          <p:spTgt spid="11">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11">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11">
                                            <p:txEl>
                                              <p:pRg st="0" end="0"/>
                                            </p:txEl>
                                          </p:spTgt>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17">
                                            <p:txEl>
                                              <p:pRg st="0" end="0"/>
                                            </p:txEl>
                                          </p:spTgt>
                                        </p:tgtEl>
                                        <p:attrNameLst>
                                          <p:attrName>style.visibility</p:attrName>
                                        </p:attrNameLst>
                                      </p:cBhvr>
                                      <p:to>
                                        <p:strVal val="visible"/>
                                      </p:to>
                                    </p:set>
                                    <p:anim calcmode="lin" valueType="num">
                                      <p:cBhvr>
                                        <p:cTn id="14" dur="500" fill="hold"/>
                                        <p:tgtEl>
                                          <p:spTgt spid="17">
                                            <p:txEl>
                                              <p:pRg st="0" end="0"/>
                                            </p:txEl>
                                          </p:spTgt>
                                        </p:tgtEl>
                                        <p:attrNameLst>
                                          <p:attrName>ppt_w</p:attrName>
                                        </p:attrNameLst>
                                      </p:cBhvr>
                                      <p:tavLst>
                                        <p:tav tm="0">
                                          <p:val>
                                            <p:fltVal val="0"/>
                                          </p:val>
                                        </p:tav>
                                        <p:tav tm="100000">
                                          <p:val>
                                            <p:strVal val="#ppt_w"/>
                                          </p:val>
                                        </p:tav>
                                      </p:tavLst>
                                    </p:anim>
                                    <p:anim calcmode="lin" valueType="num">
                                      <p:cBhvr>
                                        <p:cTn id="15" dur="500" fill="hold"/>
                                        <p:tgtEl>
                                          <p:spTgt spid="17">
                                            <p:txEl>
                                              <p:pRg st="0" end="0"/>
                                            </p:txEl>
                                          </p:spTgt>
                                        </p:tgtEl>
                                        <p:attrNameLst>
                                          <p:attrName>ppt_h</p:attrName>
                                        </p:attrNameLst>
                                      </p:cBhvr>
                                      <p:tavLst>
                                        <p:tav tm="0">
                                          <p:val>
                                            <p:fltVal val="0"/>
                                          </p:val>
                                        </p:tav>
                                        <p:tav tm="100000">
                                          <p:val>
                                            <p:strVal val="#ppt_h"/>
                                          </p:val>
                                        </p:tav>
                                      </p:tavLst>
                                    </p:anim>
                                    <p:animEffect transition="in" filter="fade">
                                      <p:cBhvr>
                                        <p:cTn id="16" dur="500"/>
                                        <p:tgtEl>
                                          <p:spTgt spid="17">
                                            <p:txEl>
                                              <p:pRg st="0" end="0"/>
                                            </p:txEl>
                                          </p:spTgt>
                                        </p:tgtEl>
                                      </p:cBhvr>
                                    </p:animEffect>
                                  </p:childTnLst>
                                </p:cTn>
                              </p:par>
                              <p:par>
                                <p:cTn id="17" presetID="53" presetClass="entr" presetSubtype="16" fill="hold" grpId="0" nodeType="withEffect">
                                  <p:stCondLst>
                                    <p:cond delay="0"/>
                                  </p:stCondLst>
                                  <p:childTnLst>
                                    <p:set>
                                      <p:cBhvr>
                                        <p:cTn id="18" dur="1" fill="hold">
                                          <p:stCondLst>
                                            <p:cond delay="0"/>
                                          </p:stCondLst>
                                        </p:cTn>
                                        <p:tgtEl>
                                          <p:spTgt spid="19">
                                            <p:txEl>
                                              <p:pRg st="0" end="0"/>
                                            </p:txEl>
                                          </p:spTgt>
                                        </p:tgtEl>
                                        <p:attrNameLst>
                                          <p:attrName>style.visibility</p:attrName>
                                        </p:attrNameLst>
                                      </p:cBhvr>
                                      <p:to>
                                        <p:strVal val="visible"/>
                                      </p:to>
                                    </p:set>
                                    <p:anim calcmode="lin" valueType="num">
                                      <p:cBhvr>
                                        <p:cTn id="19" dur="500" fill="hold"/>
                                        <p:tgtEl>
                                          <p:spTgt spid="19">
                                            <p:txEl>
                                              <p:pRg st="0" end="0"/>
                                            </p:txEl>
                                          </p:spTgt>
                                        </p:tgtEl>
                                        <p:attrNameLst>
                                          <p:attrName>ppt_w</p:attrName>
                                        </p:attrNameLst>
                                      </p:cBhvr>
                                      <p:tavLst>
                                        <p:tav tm="0">
                                          <p:val>
                                            <p:fltVal val="0"/>
                                          </p:val>
                                        </p:tav>
                                        <p:tav tm="100000">
                                          <p:val>
                                            <p:strVal val="#ppt_w"/>
                                          </p:val>
                                        </p:tav>
                                      </p:tavLst>
                                    </p:anim>
                                    <p:anim calcmode="lin" valueType="num">
                                      <p:cBhvr>
                                        <p:cTn id="20" dur="500" fill="hold"/>
                                        <p:tgtEl>
                                          <p:spTgt spid="19">
                                            <p:txEl>
                                              <p:pRg st="0" end="0"/>
                                            </p:txEl>
                                          </p:spTgt>
                                        </p:tgtEl>
                                        <p:attrNameLst>
                                          <p:attrName>ppt_h</p:attrName>
                                        </p:attrNameLst>
                                      </p:cBhvr>
                                      <p:tavLst>
                                        <p:tav tm="0">
                                          <p:val>
                                            <p:fltVal val="0"/>
                                          </p:val>
                                        </p:tav>
                                        <p:tav tm="100000">
                                          <p:val>
                                            <p:strVal val="#ppt_h"/>
                                          </p:val>
                                        </p:tav>
                                      </p:tavLst>
                                    </p:anim>
                                    <p:animEffect transition="in" filter="fade">
                                      <p:cBhvr>
                                        <p:cTn id="21" dur="500"/>
                                        <p:tgtEl>
                                          <p:spTgt spid="19">
                                            <p:txEl>
                                              <p:pRg st="0" end="0"/>
                                            </p:txEl>
                                          </p:spTgt>
                                        </p:tgtEl>
                                      </p:cBhvr>
                                    </p:animEffect>
                                  </p:childTnLst>
                                </p:cTn>
                              </p:par>
                              <p:par>
                                <p:cTn id="22" presetID="53" presetClass="entr" presetSubtype="16" fill="hold" grpId="0" nodeType="withEffect">
                                  <p:stCondLst>
                                    <p:cond delay="0"/>
                                  </p:stCondLst>
                                  <p:childTnLst>
                                    <p:set>
                                      <p:cBhvr>
                                        <p:cTn id="23" dur="1" fill="hold">
                                          <p:stCondLst>
                                            <p:cond delay="0"/>
                                          </p:stCondLst>
                                        </p:cTn>
                                        <p:tgtEl>
                                          <p:spTgt spid="16">
                                            <p:txEl>
                                              <p:pRg st="0" end="0"/>
                                            </p:txEl>
                                          </p:spTgt>
                                        </p:tgtEl>
                                        <p:attrNameLst>
                                          <p:attrName>style.visibility</p:attrName>
                                        </p:attrNameLst>
                                      </p:cBhvr>
                                      <p:to>
                                        <p:strVal val="visible"/>
                                      </p:to>
                                    </p:set>
                                    <p:anim calcmode="lin" valueType="num">
                                      <p:cBhvr>
                                        <p:cTn id="24" dur="500" fill="hold"/>
                                        <p:tgtEl>
                                          <p:spTgt spid="16">
                                            <p:txEl>
                                              <p:pRg st="0" end="0"/>
                                            </p:txEl>
                                          </p:spTgt>
                                        </p:tgtEl>
                                        <p:attrNameLst>
                                          <p:attrName>ppt_w</p:attrName>
                                        </p:attrNameLst>
                                      </p:cBhvr>
                                      <p:tavLst>
                                        <p:tav tm="0">
                                          <p:val>
                                            <p:fltVal val="0"/>
                                          </p:val>
                                        </p:tav>
                                        <p:tav tm="100000">
                                          <p:val>
                                            <p:strVal val="#ppt_w"/>
                                          </p:val>
                                        </p:tav>
                                      </p:tavLst>
                                    </p:anim>
                                    <p:anim calcmode="lin" valueType="num">
                                      <p:cBhvr>
                                        <p:cTn id="25" dur="500" fill="hold"/>
                                        <p:tgtEl>
                                          <p:spTgt spid="16">
                                            <p:txEl>
                                              <p:pRg st="0" end="0"/>
                                            </p:txEl>
                                          </p:spTgt>
                                        </p:tgtEl>
                                        <p:attrNameLst>
                                          <p:attrName>ppt_h</p:attrName>
                                        </p:attrNameLst>
                                      </p:cBhvr>
                                      <p:tavLst>
                                        <p:tav tm="0">
                                          <p:val>
                                            <p:fltVal val="0"/>
                                          </p:val>
                                        </p:tav>
                                        <p:tav tm="100000">
                                          <p:val>
                                            <p:strVal val="#ppt_h"/>
                                          </p:val>
                                        </p:tav>
                                      </p:tavLst>
                                    </p:anim>
                                    <p:animEffect transition="in" filter="fade">
                                      <p:cBhvr>
                                        <p:cTn id="26" dur="500"/>
                                        <p:tgtEl>
                                          <p:spTgt spid="16">
                                            <p:txEl>
                                              <p:pRg st="0" end="0"/>
                                            </p:txEl>
                                          </p:spTgt>
                                        </p:tgtEl>
                                      </p:cBhvr>
                                    </p:animEffect>
                                  </p:childTnLst>
                                </p:cTn>
                              </p:par>
                              <p:par>
                                <p:cTn id="27" presetID="53" presetClass="entr" presetSubtype="16" fill="hold" grpId="0" nodeType="withEffect">
                                  <p:stCondLst>
                                    <p:cond delay="0"/>
                                  </p:stCondLst>
                                  <p:childTnLst>
                                    <p:set>
                                      <p:cBhvr>
                                        <p:cTn id="28" dur="1" fill="hold">
                                          <p:stCondLst>
                                            <p:cond delay="0"/>
                                          </p:stCondLst>
                                        </p:cTn>
                                        <p:tgtEl>
                                          <p:spTgt spid="18">
                                            <p:txEl>
                                              <p:pRg st="0" end="0"/>
                                            </p:txEl>
                                          </p:spTgt>
                                        </p:tgtEl>
                                        <p:attrNameLst>
                                          <p:attrName>style.visibility</p:attrName>
                                        </p:attrNameLst>
                                      </p:cBhvr>
                                      <p:to>
                                        <p:strVal val="visible"/>
                                      </p:to>
                                    </p:set>
                                    <p:anim calcmode="lin" valueType="num">
                                      <p:cBhvr>
                                        <p:cTn id="29" dur="500" fill="hold"/>
                                        <p:tgtEl>
                                          <p:spTgt spid="18">
                                            <p:txEl>
                                              <p:pRg st="0" end="0"/>
                                            </p:txEl>
                                          </p:spTgt>
                                        </p:tgtEl>
                                        <p:attrNameLst>
                                          <p:attrName>ppt_w</p:attrName>
                                        </p:attrNameLst>
                                      </p:cBhvr>
                                      <p:tavLst>
                                        <p:tav tm="0">
                                          <p:val>
                                            <p:fltVal val="0"/>
                                          </p:val>
                                        </p:tav>
                                        <p:tav tm="100000">
                                          <p:val>
                                            <p:strVal val="#ppt_w"/>
                                          </p:val>
                                        </p:tav>
                                      </p:tavLst>
                                    </p:anim>
                                    <p:anim calcmode="lin" valueType="num">
                                      <p:cBhvr>
                                        <p:cTn id="30" dur="500" fill="hold"/>
                                        <p:tgtEl>
                                          <p:spTgt spid="18">
                                            <p:txEl>
                                              <p:pRg st="0" end="0"/>
                                            </p:txEl>
                                          </p:spTgt>
                                        </p:tgtEl>
                                        <p:attrNameLst>
                                          <p:attrName>ppt_h</p:attrName>
                                        </p:attrNameLst>
                                      </p:cBhvr>
                                      <p:tavLst>
                                        <p:tav tm="0">
                                          <p:val>
                                            <p:fltVal val="0"/>
                                          </p:val>
                                        </p:tav>
                                        <p:tav tm="100000">
                                          <p:val>
                                            <p:strVal val="#ppt_h"/>
                                          </p:val>
                                        </p:tav>
                                      </p:tavLst>
                                    </p:anim>
                                    <p:animEffect transition="in" filter="fade">
                                      <p:cBhvr>
                                        <p:cTn id="31" dur="500"/>
                                        <p:tgtEl>
                                          <p:spTgt spid="18">
                                            <p:txEl>
                                              <p:pRg st="0" end="0"/>
                                            </p:txEl>
                                          </p:spTgt>
                                        </p:tgtEl>
                                      </p:cBhvr>
                                    </p:animEffect>
                                  </p:childTnLst>
                                </p:cTn>
                              </p:par>
                            </p:childTnLst>
                          </p:cTn>
                        </p:par>
                      </p:childTnLst>
                    </p:cTn>
                  </p:par>
                  <p:par>
                    <p:cTn id="32" fill="hold">
                      <p:stCondLst>
                        <p:cond delay="indefinite"/>
                      </p:stCondLst>
                      <p:childTnLst>
                        <p:par>
                          <p:cTn id="33" fill="hold">
                            <p:stCondLst>
                              <p:cond delay="0"/>
                            </p:stCondLst>
                            <p:childTnLst>
                              <p:par>
                                <p:cTn id="34" presetID="3" presetClass="entr" presetSubtype="10" fill="hold" grpId="0" nodeType="clickEffect">
                                  <p:stCondLst>
                                    <p:cond delay="0"/>
                                  </p:stCondLst>
                                  <p:childTnLst>
                                    <p:set>
                                      <p:cBhvr>
                                        <p:cTn id="35" dur="1" fill="hold">
                                          <p:stCondLst>
                                            <p:cond delay="0"/>
                                          </p:stCondLst>
                                        </p:cTn>
                                        <p:tgtEl>
                                          <p:spTgt spid="8"/>
                                        </p:tgtEl>
                                        <p:attrNameLst>
                                          <p:attrName>style.visibility</p:attrName>
                                        </p:attrNameLst>
                                      </p:cBhvr>
                                      <p:to>
                                        <p:strVal val="visible"/>
                                      </p:to>
                                    </p:set>
                                    <p:animEffect transition="in" filter="blinds(horizontal)">
                                      <p:cBhvr>
                                        <p:cTn id="36"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build="p"/>
      <p:bldP spid="8" grpId="0" animBg="1"/>
      <p:bldP spid="16" grpId="0" build="p"/>
      <p:bldP spid="17" grpId="0" build="p"/>
      <p:bldP spid="18" grpId="0" build="p"/>
      <p:bldP spid="19" grpId="0" build="p"/>
    </p:bldLst>
  </p:timing>
</p:sld>
</file>

<file path=ppt/slides/slide8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Content Placeholder 10"/>
          <p:cNvSpPr>
            <a:spLocks noGrp="1"/>
          </p:cNvSpPr>
          <p:nvPr>
            <p:ph sz="quarter" idx="13"/>
          </p:nvPr>
        </p:nvSpPr>
        <p:spPr>
          <a:xfrm>
            <a:off x="685800" y="2849880"/>
            <a:ext cx="6766560" cy="1733808"/>
          </a:xfrm>
        </p:spPr>
        <p:txBody>
          <a:bodyPr wrap="square">
            <a:spAutoFit/>
          </a:bodyPr>
          <a:lstStyle/>
          <a:p>
            <a:pPr marL="579438" indent="-579438">
              <a:lnSpc>
                <a:spcPts val="3200"/>
              </a:lnSpc>
              <a:spcBef>
                <a:spcPct val="0"/>
              </a:spcBef>
              <a:buFontTx/>
              <a:buNone/>
              <a:tabLst>
                <a:tab pos="974725" algn="l"/>
                <a:tab pos="2179638" algn="l"/>
                <a:tab pos="3429000" algn="l"/>
              </a:tabLst>
            </a:pPr>
            <a:r>
              <a:rPr lang="en-US" sz="2300" b="1" dirty="0" smtClean="0">
                <a:solidFill>
                  <a:schemeClr val="tx1"/>
                </a:solidFill>
                <a:latin typeface="Times New Roman" pitchFamily="18" charset="0"/>
                <a:cs typeface="Times New Roman" pitchFamily="18" charset="0"/>
              </a:rPr>
              <a:t>17.	   </a:t>
            </a:r>
            <a:r>
              <a:rPr lang="en-US" sz="2300" dirty="0" smtClean="0">
                <a:solidFill>
                  <a:schemeClr val="tx1"/>
                </a:solidFill>
                <a:latin typeface="Times New Roman" pitchFamily="18" charset="0"/>
                <a:cs typeface="Times New Roman" pitchFamily="18" charset="0"/>
              </a:rPr>
              <a:t>The profit		= $(12.50 − 10.00)</a:t>
            </a:r>
            <a:br>
              <a:rPr lang="en-US" sz="2300" dirty="0" smtClean="0">
                <a:solidFill>
                  <a:schemeClr val="tx1"/>
                </a:solidFill>
                <a:latin typeface="Times New Roman" pitchFamily="18" charset="0"/>
                <a:cs typeface="Times New Roman" pitchFamily="18" charset="0"/>
              </a:rPr>
            </a:br>
            <a:r>
              <a:rPr lang="en-US" sz="2300" dirty="0" smtClean="0">
                <a:solidFill>
                  <a:schemeClr val="tx1"/>
                </a:solidFill>
                <a:latin typeface="Times New Roman" pitchFamily="18" charset="0"/>
                <a:cs typeface="Times New Roman" pitchFamily="18" charset="0"/>
              </a:rPr>
              <a:t>			= $2.50</a:t>
            </a:r>
          </a:p>
          <a:p>
            <a:pPr marL="579438" indent="-579438">
              <a:lnSpc>
                <a:spcPts val="3200"/>
              </a:lnSpc>
              <a:spcBef>
                <a:spcPct val="0"/>
              </a:spcBef>
              <a:buFontTx/>
              <a:buNone/>
              <a:tabLst>
                <a:tab pos="974725" algn="l"/>
                <a:tab pos="2179638" algn="l"/>
                <a:tab pos="3429000" algn="l"/>
              </a:tabLst>
            </a:pPr>
            <a:r>
              <a:rPr lang="en-US" sz="2300" b="1" dirty="0" smtClean="0">
                <a:solidFill>
                  <a:schemeClr val="tx1"/>
                </a:solidFill>
                <a:latin typeface="Times New Roman" pitchFamily="18" charset="0"/>
                <a:cs typeface="Times New Roman" pitchFamily="18" charset="0"/>
              </a:rPr>
              <a:t>  </a:t>
            </a:r>
            <a:br>
              <a:rPr lang="en-US" sz="2300" b="1" dirty="0" smtClean="0">
                <a:solidFill>
                  <a:schemeClr val="tx1"/>
                </a:solidFill>
                <a:latin typeface="Times New Roman" pitchFamily="18" charset="0"/>
                <a:cs typeface="Times New Roman" pitchFamily="18" charset="0"/>
              </a:rPr>
            </a:br>
            <a:r>
              <a:rPr lang="en-US" sz="2300" b="1" dirty="0" smtClean="0">
                <a:solidFill>
                  <a:schemeClr val="tx1"/>
                </a:solidFill>
                <a:latin typeface="Times New Roman" pitchFamily="18" charset="0"/>
                <a:cs typeface="Times New Roman" pitchFamily="18" charset="0"/>
              </a:rPr>
              <a:t>   </a:t>
            </a:r>
            <a:r>
              <a:rPr lang="en-US" sz="2300" dirty="0" smtClean="0">
                <a:solidFill>
                  <a:schemeClr val="tx1"/>
                </a:solidFill>
                <a:latin typeface="Times New Roman" pitchFamily="18" charset="0"/>
                <a:cs typeface="Times New Roman" pitchFamily="18" charset="0"/>
              </a:rPr>
              <a:t>The percentage profit	</a:t>
            </a:r>
          </a:p>
        </p:txBody>
      </p:sp>
      <p:pic>
        <p:nvPicPr>
          <p:cNvPr id="14339" name="Picture 3" descr="D:\Deepak\Powerpoint\20110224\Art\New.wmf"/>
          <p:cNvPicPr>
            <a:picLocks noChangeAspect="1" noChangeArrowheads="1"/>
          </p:cNvPicPr>
          <p:nvPr/>
        </p:nvPicPr>
        <p:blipFill>
          <a:blip r:embed="rId2" cstate="print"/>
          <a:srcRect/>
          <a:stretch>
            <a:fillRect/>
          </a:stretch>
        </p:blipFill>
        <p:spPr bwMode="auto">
          <a:xfrm>
            <a:off x="4201160" y="3924300"/>
            <a:ext cx="2032000" cy="1943100"/>
          </a:xfrm>
          <a:prstGeom prst="rect">
            <a:avLst/>
          </a:prstGeom>
          <a:noFill/>
        </p:spPr>
      </p:pic>
      <p:sp>
        <p:nvSpPr>
          <p:cNvPr id="5" name="TextBox 4"/>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5 Paper 1</a:t>
            </a:r>
          </a:p>
        </p:txBody>
      </p:sp>
    </p:spTree>
    <p:extLst>
      <p:ext uri="{BB962C8B-B14F-4D97-AF65-F5344CB8AC3E}">
        <p14:creationId xmlns:p14="http://schemas.microsoft.com/office/powerpoint/2010/main" xmlns="" val="1862447457"/>
      </p:ext>
    </p:extLst>
  </p:cSld>
  <p:clrMapOvr>
    <a:masterClrMapping/>
  </p:clrMapOvr>
  <p:transition spd="slow">
    <p:strips dir="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8">
                                            <p:txEl>
                                              <p:pRg st="0" end="0"/>
                                            </p:txEl>
                                          </p:spTgt>
                                        </p:tgtEl>
                                        <p:attrNameLst>
                                          <p:attrName>style.visibility</p:attrName>
                                        </p:attrNameLst>
                                      </p:cBhvr>
                                      <p:to>
                                        <p:strVal val="visible"/>
                                      </p:to>
                                    </p:set>
                                    <p:anim calcmode="lin" valueType="num">
                                      <p:cBhvr>
                                        <p:cTn id="7" dur="500" fill="hold"/>
                                        <p:tgtEl>
                                          <p:spTgt spid="8">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8">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8">
                                            <p:txEl>
                                              <p:pRg st="0" end="0"/>
                                            </p:txEl>
                                          </p:spTgt>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8">
                                            <p:txEl>
                                              <p:pRg st="1" end="1"/>
                                            </p:txEl>
                                          </p:spTgt>
                                        </p:tgtEl>
                                        <p:attrNameLst>
                                          <p:attrName>style.visibility</p:attrName>
                                        </p:attrNameLst>
                                      </p:cBhvr>
                                      <p:to>
                                        <p:strVal val="visible"/>
                                      </p:to>
                                    </p:set>
                                    <p:anim calcmode="lin" valueType="num">
                                      <p:cBhvr>
                                        <p:cTn id="12" dur="500" fill="hold"/>
                                        <p:tgtEl>
                                          <p:spTgt spid="8">
                                            <p:txEl>
                                              <p:pRg st="1" end="1"/>
                                            </p:txEl>
                                          </p:spTgt>
                                        </p:tgtEl>
                                        <p:attrNameLst>
                                          <p:attrName>ppt_w</p:attrName>
                                        </p:attrNameLst>
                                      </p:cBhvr>
                                      <p:tavLst>
                                        <p:tav tm="0">
                                          <p:val>
                                            <p:fltVal val="0"/>
                                          </p:val>
                                        </p:tav>
                                        <p:tav tm="100000">
                                          <p:val>
                                            <p:strVal val="#ppt_w"/>
                                          </p:val>
                                        </p:tav>
                                      </p:tavLst>
                                    </p:anim>
                                    <p:anim calcmode="lin" valueType="num">
                                      <p:cBhvr>
                                        <p:cTn id="13" dur="500" fill="hold"/>
                                        <p:tgtEl>
                                          <p:spTgt spid="8">
                                            <p:txEl>
                                              <p:pRg st="1" end="1"/>
                                            </p:txEl>
                                          </p:spTgt>
                                        </p:tgtEl>
                                        <p:attrNameLst>
                                          <p:attrName>ppt_h</p:attrName>
                                        </p:attrNameLst>
                                      </p:cBhvr>
                                      <p:tavLst>
                                        <p:tav tm="0">
                                          <p:val>
                                            <p:fltVal val="0"/>
                                          </p:val>
                                        </p:tav>
                                        <p:tav tm="100000">
                                          <p:val>
                                            <p:strVal val="#ppt_h"/>
                                          </p:val>
                                        </p:tav>
                                      </p:tavLst>
                                    </p:anim>
                                    <p:animEffect transition="in" filter="fade">
                                      <p:cBhvr>
                                        <p:cTn id="14" dur="500"/>
                                        <p:tgtEl>
                                          <p:spTgt spid="8">
                                            <p:txEl>
                                              <p:pRg st="1" end="1"/>
                                            </p:txEl>
                                          </p:spTgt>
                                        </p:tgtEl>
                                      </p:cBhvr>
                                    </p:animEffect>
                                  </p:childTnLst>
                                </p:cTn>
                              </p:par>
                              <p:par>
                                <p:cTn id="15" presetID="23" presetClass="entr" presetSubtype="16" fill="hold" nodeType="withEffect">
                                  <p:stCondLst>
                                    <p:cond delay="0"/>
                                  </p:stCondLst>
                                  <p:childTnLst>
                                    <p:set>
                                      <p:cBhvr>
                                        <p:cTn id="16" dur="1" fill="hold">
                                          <p:stCondLst>
                                            <p:cond delay="0"/>
                                          </p:stCondLst>
                                        </p:cTn>
                                        <p:tgtEl>
                                          <p:spTgt spid="14339"/>
                                        </p:tgtEl>
                                        <p:attrNameLst>
                                          <p:attrName>style.visibility</p:attrName>
                                        </p:attrNameLst>
                                      </p:cBhvr>
                                      <p:to>
                                        <p:strVal val="visible"/>
                                      </p:to>
                                    </p:set>
                                    <p:anim calcmode="lin" valueType="num">
                                      <p:cBhvr>
                                        <p:cTn id="17" dur="500" fill="hold"/>
                                        <p:tgtEl>
                                          <p:spTgt spid="14339"/>
                                        </p:tgtEl>
                                        <p:attrNameLst>
                                          <p:attrName>ppt_w</p:attrName>
                                        </p:attrNameLst>
                                      </p:cBhvr>
                                      <p:tavLst>
                                        <p:tav tm="0">
                                          <p:val>
                                            <p:fltVal val="0"/>
                                          </p:val>
                                        </p:tav>
                                        <p:tav tm="100000">
                                          <p:val>
                                            <p:strVal val="#ppt_w"/>
                                          </p:val>
                                        </p:tav>
                                      </p:tavLst>
                                    </p:anim>
                                    <p:anim calcmode="lin" valueType="num">
                                      <p:cBhvr>
                                        <p:cTn id="18" dur="500" fill="hold"/>
                                        <p:tgtEl>
                                          <p:spTgt spid="14339"/>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build="p"/>
    </p:bldLst>
  </p:timing>
</p:sld>
</file>

<file path=ppt/slides/slide8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Content Placeholder 10"/>
          <p:cNvSpPr>
            <a:spLocks noGrp="1"/>
          </p:cNvSpPr>
          <p:nvPr>
            <p:ph sz="quarter" idx="13"/>
          </p:nvPr>
        </p:nvSpPr>
        <p:spPr>
          <a:xfrm>
            <a:off x="685800" y="2865120"/>
            <a:ext cx="6766560" cy="984885"/>
          </a:xfrm>
        </p:spPr>
        <p:txBody>
          <a:bodyPr wrap="square">
            <a:spAutoFit/>
          </a:bodyPr>
          <a:lstStyle/>
          <a:p>
            <a:pPr marL="579438" indent="-579438">
              <a:spcBef>
                <a:spcPct val="0"/>
              </a:spcBef>
              <a:buFontTx/>
              <a:buNone/>
              <a:tabLst>
                <a:tab pos="974725" algn="l"/>
                <a:tab pos="3776663" algn="l"/>
              </a:tabLst>
            </a:pPr>
            <a:r>
              <a:rPr lang="en-US" sz="2300" b="1" dirty="0" smtClean="0">
                <a:solidFill>
                  <a:schemeClr val="tx1"/>
                </a:solidFill>
                <a:latin typeface="Times New Roman" pitchFamily="18" charset="0"/>
                <a:cs typeface="Times New Roman" pitchFamily="18" charset="0"/>
              </a:rPr>
              <a:t>18.	</a:t>
            </a:r>
            <a:r>
              <a:rPr lang="en-US" sz="2300" dirty="0" smtClean="0">
                <a:solidFill>
                  <a:schemeClr val="tx1"/>
                </a:solidFill>
                <a:latin typeface="Times New Roman" pitchFamily="18" charset="0"/>
                <a:cs typeface="Times New Roman" pitchFamily="18" charset="0"/>
              </a:rPr>
              <a:t>If             of a sum of money is $90, then the</a:t>
            </a:r>
            <a:br>
              <a:rPr lang="en-US" sz="2300" dirty="0" smtClean="0">
                <a:solidFill>
                  <a:schemeClr val="tx1"/>
                </a:solidFill>
                <a:latin typeface="Times New Roman" pitchFamily="18" charset="0"/>
                <a:cs typeface="Times New Roman" pitchFamily="18" charset="0"/>
              </a:rPr>
            </a:br>
            <a:r>
              <a:rPr lang="en-US" sz="1050" dirty="0" smtClean="0">
                <a:solidFill>
                  <a:schemeClr val="tx1"/>
                </a:solidFill>
                <a:latin typeface="Times New Roman" pitchFamily="18" charset="0"/>
                <a:cs typeface="Times New Roman" pitchFamily="18" charset="0"/>
              </a:rPr>
              <a:t/>
            </a:r>
            <a:br>
              <a:rPr lang="en-US" sz="1050" dirty="0" smtClean="0">
                <a:solidFill>
                  <a:schemeClr val="tx1"/>
                </a:solidFill>
                <a:latin typeface="Times New Roman" pitchFamily="18" charset="0"/>
                <a:cs typeface="Times New Roman" pitchFamily="18" charset="0"/>
              </a:rPr>
            </a:br>
            <a:r>
              <a:rPr lang="en-US" sz="2300" dirty="0" smtClean="0">
                <a:solidFill>
                  <a:schemeClr val="tx1"/>
                </a:solidFill>
                <a:latin typeface="Times New Roman" pitchFamily="18" charset="0"/>
                <a:cs typeface="Times New Roman" pitchFamily="18" charset="0"/>
              </a:rPr>
              <a:t>sum of money is</a:t>
            </a:r>
          </a:p>
        </p:txBody>
      </p:sp>
      <p:sp>
        <p:nvSpPr>
          <p:cNvPr id="8" name="Notched Right Arrow 7"/>
          <p:cNvSpPr/>
          <p:nvPr/>
        </p:nvSpPr>
        <p:spPr>
          <a:xfrm>
            <a:off x="7162800" y="6019800"/>
            <a:ext cx="1782315" cy="685800"/>
          </a:xfrm>
          <a:prstGeom prst="notchedRightArrow">
            <a:avLst/>
          </a:prstGeom>
          <a:blipFill>
            <a:blip r:embed="rId2" cstate="print">
              <a:extLst>
                <a:ext uri="{BEBA8EAE-BF5A-486C-A8C5-ECC9F3942E4B}">
                  <a14:imgProps xmlns:a14="http://schemas.microsoft.com/office/drawing/2010/main" xmlns="">
                    <a14:imgLayer r:embed="rId3">
                      <a14:imgEffect>
                        <a14:brightnessContrast bright="-20000" contrast="-20000"/>
                      </a14:imgEffect>
                    </a14:imgLayer>
                  </a14:imgProps>
                </a:ex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ANSWER</a:t>
            </a:r>
            <a:endParaRPr lang="en-US" sz="2000" b="1" dirty="0">
              <a:latin typeface="Times New Roman" pitchFamily="18" charset="0"/>
              <a:cs typeface="Times New Roman" pitchFamily="18" charset="0"/>
            </a:endParaRPr>
          </a:p>
        </p:txBody>
      </p:sp>
      <p:sp>
        <p:nvSpPr>
          <p:cNvPr id="6" name="Content Placeholder 10"/>
          <p:cNvSpPr>
            <a:spLocks noGrp="1"/>
          </p:cNvSpPr>
          <p:nvPr>
            <p:ph sz="quarter" idx="13"/>
          </p:nvPr>
        </p:nvSpPr>
        <p:spPr>
          <a:xfrm>
            <a:off x="1264920" y="4352861"/>
            <a:ext cx="3444240" cy="676339"/>
          </a:xfrm>
        </p:spPr>
        <p:txBody>
          <a:bodyPr wrap="square">
            <a:spAutoFit/>
          </a:bodyPr>
          <a:lstStyle/>
          <a:p>
            <a:pPr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(C) $450</a:t>
            </a:r>
          </a:p>
        </p:txBody>
      </p:sp>
      <p:sp>
        <p:nvSpPr>
          <p:cNvPr id="7" name="Content Placeholder 10"/>
          <p:cNvSpPr>
            <a:spLocks noGrp="1"/>
          </p:cNvSpPr>
          <p:nvPr>
            <p:ph sz="quarter" idx="13"/>
          </p:nvPr>
        </p:nvSpPr>
        <p:spPr>
          <a:xfrm>
            <a:off x="1264920" y="3743261"/>
            <a:ext cx="3444240" cy="676339"/>
          </a:xfrm>
        </p:spPr>
        <p:txBody>
          <a:bodyPr wrap="square">
            <a:spAutoFit/>
          </a:bodyPr>
          <a:lstStyle/>
          <a:p>
            <a:pPr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(A) $11.25</a:t>
            </a:r>
            <a:endParaRPr lang="en-US" sz="2300" baseline="30000" dirty="0" smtClean="0">
              <a:solidFill>
                <a:schemeClr val="tx1"/>
              </a:solidFill>
              <a:latin typeface="Times New Roman" pitchFamily="18" charset="0"/>
              <a:cs typeface="Times New Roman" pitchFamily="18" charset="0"/>
            </a:endParaRPr>
          </a:p>
        </p:txBody>
      </p:sp>
      <p:sp>
        <p:nvSpPr>
          <p:cNvPr id="9" name="Content Placeholder 10"/>
          <p:cNvSpPr>
            <a:spLocks noGrp="1"/>
          </p:cNvSpPr>
          <p:nvPr>
            <p:ph sz="quarter" idx="13"/>
          </p:nvPr>
        </p:nvSpPr>
        <p:spPr>
          <a:xfrm>
            <a:off x="4861560" y="4352861"/>
            <a:ext cx="3124200" cy="676339"/>
          </a:xfrm>
        </p:spPr>
        <p:txBody>
          <a:bodyPr wrap="square">
            <a:spAutoFit/>
          </a:bodyPr>
          <a:lstStyle/>
          <a:p>
            <a:pPr algn="just">
              <a:lnSpc>
                <a:spcPct val="165000"/>
              </a:lnSpc>
              <a:spcBef>
                <a:spcPct val="0"/>
              </a:spcBef>
              <a:buNone/>
              <a:tabLst>
                <a:tab pos="800100" algn="l"/>
                <a:tab pos="3776663" algn="l"/>
              </a:tabLst>
            </a:pPr>
            <a:r>
              <a:rPr lang="en-US" sz="2300" dirty="0" smtClean="0">
                <a:solidFill>
                  <a:schemeClr val="tx1"/>
                </a:solidFill>
                <a:latin typeface="Times New Roman" pitchFamily="18" charset="0"/>
                <a:cs typeface="Times New Roman" pitchFamily="18" charset="0"/>
              </a:rPr>
              <a:t>(D) $720</a:t>
            </a:r>
          </a:p>
        </p:txBody>
      </p:sp>
      <p:sp>
        <p:nvSpPr>
          <p:cNvPr id="10" name="Content Placeholder 10"/>
          <p:cNvSpPr>
            <a:spLocks noGrp="1"/>
          </p:cNvSpPr>
          <p:nvPr>
            <p:ph sz="quarter" idx="13"/>
          </p:nvPr>
        </p:nvSpPr>
        <p:spPr>
          <a:xfrm>
            <a:off x="4861560" y="3743261"/>
            <a:ext cx="3124200" cy="676339"/>
          </a:xfrm>
        </p:spPr>
        <p:txBody>
          <a:bodyPr wrap="square">
            <a:spAutoFit/>
          </a:bodyPr>
          <a:lstStyle/>
          <a:p>
            <a:pPr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(B) $101.25</a:t>
            </a:r>
          </a:p>
        </p:txBody>
      </p:sp>
      <p:pic>
        <p:nvPicPr>
          <p:cNvPr id="15362" name="Picture 2" descr="D:\Deepak\Powerpoint\20110224\Art\New.wmf"/>
          <p:cNvPicPr>
            <a:picLocks noChangeAspect="1" noChangeArrowheads="1"/>
          </p:cNvPicPr>
          <p:nvPr/>
        </p:nvPicPr>
        <p:blipFill>
          <a:blip r:embed="rId4" cstate="print"/>
          <a:srcRect/>
          <a:stretch>
            <a:fillRect/>
          </a:stretch>
        </p:blipFill>
        <p:spPr bwMode="auto">
          <a:xfrm>
            <a:off x="1635125" y="2773680"/>
            <a:ext cx="787400" cy="685800"/>
          </a:xfrm>
          <a:prstGeom prst="rect">
            <a:avLst/>
          </a:prstGeom>
          <a:noFill/>
        </p:spPr>
      </p:pic>
      <p:sp>
        <p:nvSpPr>
          <p:cNvPr id="13" name="TextBox 12"/>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5 Paper 1</a:t>
            </a:r>
          </a:p>
        </p:txBody>
      </p:sp>
    </p:spTree>
    <p:extLst>
      <p:ext uri="{BB962C8B-B14F-4D97-AF65-F5344CB8AC3E}">
        <p14:creationId xmlns:p14="http://schemas.microsoft.com/office/powerpoint/2010/main" xmlns="" val="714513420"/>
      </p:ext>
    </p:extLst>
  </p:cSld>
  <p:clrMapOvr>
    <a:masterClrMapping/>
  </p:clrMapOvr>
  <p:transition spd="slow">
    <p:strips dir="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11">
                                            <p:txEl>
                                              <p:pRg st="0" end="0"/>
                                            </p:txEl>
                                          </p:spTgt>
                                        </p:tgtEl>
                                        <p:attrNameLst>
                                          <p:attrName>style.visibility</p:attrName>
                                        </p:attrNameLst>
                                      </p:cBhvr>
                                      <p:to>
                                        <p:strVal val="visible"/>
                                      </p:to>
                                    </p:set>
                                    <p:anim calcmode="lin" valueType="num">
                                      <p:cBhvr>
                                        <p:cTn id="7" dur="500" fill="hold"/>
                                        <p:tgtEl>
                                          <p:spTgt spid="11">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11">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11">
                                            <p:txEl>
                                              <p:pRg st="0" end="0"/>
                                            </p:txEl>
                                          </p:spTgt>
                                        </p:tgtEl>
                                      </p:cBhvr>
                                    </p:animEffect>
                                  </p:childTnLst>
                                </p:cTn>
                              </p:par>
                              <p:par>
                                <p:cTn id="10" presetID="23" presetClass="entr" presetSubtype="16" fill="hold" nodeType="withEffect">
                                  <p:stCondLst>
                                    <p:cond delay="0"/>
                                  </p:stCondLst>
                                  <p:childTnLst>
                                    <p:set>
                                      <p:cBhvr>
                                        <p:cTn id="11" dur="1" fill="hold">
                                          <p:stCondLst>
                                            <p:cond delay="0"/>
                                          </p:stCondLst>
                                        </p:cTn>
                                        <p:tgtEl>
                                          <p:spTgt spid="15362"/>
                                        </p:tgtEl>
                                        <p:attrNameLst>
                                          <p:attrName>style.visibility</p:attrName>
                                        </p:attrNameLst>
                                      </p:cBhvr>
                                      <p:to>
                                        <p:strVal val="visible"/>
                                      </p:to>
                                    </p:set>
                                    <p:anim calcmode="lin" valueType="num">
                                      <p:cBhvr>
                                        <p:cTn id="12" dur="500" fill="hold"/>
                                        <p:tgtEl>
                                          <p:spTgt spid="15362"/>
                                        </p:tgtEl>
                                        <p:attrNameLst>
                                          <p:attrName>ppt_w</p:attrName>
                                        </p:attrNameLst>
                                      </p:cBhvr>
                                      <p:tavLst>
                                        <p:tav tm="0">
                                          <p:val>
                                            <p:fltVal val="0"/>
                                          </p:val>
                                        </p:tav>
                                        <p:tav tm="100000">
                                          <p:val>
                                            <p:strVal val="#ppt_w"/>
                                          </p:val>
                                        </p:tav>
                                      </p:tavLst>
                                    </p:anim>
                                    <p:anim calcmode="lin" valueType="num">
                                      <p:cBhvr>
                                        <p:cTn id="13" dur="500" fill="hold"/>
                                        <p:tgtEl>
                                          <p:spTgt spid="15362"/>
                                        </p:tgtEl>
                                        <p:attrNameLst>
                                          <p:attrName>ppt_h</p:attrName>
                                        </p:attrNameLst>
                                      </p:cBhvr>
                                      <p:tavLst>
                                        <p:tav tm="0">
                                          <p:val>
                                            <p:fltVal val="0"/>
                                          </p:val>
                                        </p:tav>
                                        <p:tav tm="100000">
                                          <p:val>
                                            <p:strVal val="#ppt_h"/>
                                          </p:val>
                                        </p:tav>
                                      </p:tavLst>
                                    </p:anim>
                                  </p:childTnLst>
                                </p:cTn>
                              </p:par>
                            </p:childTnLst>
                          </p:cTn>
                        </p:par>
                      </p:childTnLst>
                    </p:cTn>
                  </p:par>
                  <p:par>
                    <p:cTn id="14" fill="hold">
                      <p:stCondLst>
                        <p:cond delay="indefinite"/>
                      </p:stCondLst>
                      <p:childTnLst>
                        <p:par>
                          <p:cTn id="15" fill="hold">
                            <p:stCondLst>
                              <p:cond delay="0"/>
                            </p:stCondLst>
                            <p:childTnLst>
                              <p:par>
                                <p:cTn id="16" presetID="53" presetClass="entr" presetSubtype="16" fill="hold" grpId="0" nodeType="clickEffect">
                                  <p:stCondLst>
                                    <p:cond delay="0"/>
                                  </p:stCondLst>
                                  <p:childTnLst>
                                    <p:set>
                                      <p:cBhvr>
                                        <p:cTn id="17" dur="1" fill="hold">
                                          <p:stCondLst>
                                            <p:cond delay="0"/>
                                          </p:stCondLst>
                                        </p:cTn>
                                        <p:tgtEl>
                                          <p:spTgt spid="7">
                                            <p:txEl>
                                              <p:pRg st="0" end="0"/>
                                            </p:txEl>
                                          </p:spTgt>
                                        </p:tgtEl>
                                        <p:attrNameLst>
                                          <p:attrName>style.visibility</p:attrName>
                                        </p:attrNameLst>
                                      </p:cBhvr>
                                      <p:to>
                                        <p:strVal val="visible"/>
                                      </p:to>
                                    </p:set>
                                    <p:anim calcmode="lin" valueType="num">
                                      <p:cBhvr>
                                        <p:cTn id="18" dur="500" fill="hold"/>
                                        <p:tgtEl>
                                          <p:spTgt spid="7">
                                            <p:txEl>
                                              <p:pRg st="0" end="0"/>
                                            </p:txEl>
                                          </p:spTgt>
                                        </p:tgtEl>
                                        <p:attrNameLst>
                                          <p:attrName>ppt_w</p:attrName>
                                        </p:attrNameLst>
                                      </p:cBhvr>
                                      <p:tavLst>
                                        <p:tav tm="0">
                                          <p:val>
                                            <p:fltVal val="0"/>
                                          </p:val>
                                        </p:tav>
                                        <p:tav tm="100000">
                                          <p:val>
                                            <p:strVal val="#ppt_w"/>
                                          </p:val>
                                        </p:tav>
                                      </p:tavLst>
                                    </p:anim>
                                    <p:anim calcmode="lin" valueType="num">
                                      <p:cBhvr>
                                        <p:cTn id="19" dur="500" fill="hold"/>
                                        <p:tgtEl>
                                          <p:spTgt spid="7">
                                            <p:txEl>
                                              <p:pRg st="0" end="0"/>
                                            </p:txEl>
                                          </p:spTgt>
                                        </p:tgtEl>
                                        <p:attrNameLst>
                                          <p:attrName>ppt_h</p:attrName>
                                        </p:attrNameLst>
                                      </p:cBhvr>
                                      <p:tavLst>
                                        <p:tav tm="0">
                                          <p:val>
                                            <p:fltVal val="0"/>
                                          </p:val>
                                        </p:tav>
                                        <p:tav tm="100000">
                                          <p:val>
                                            <p:strVal val="#ppt_h"/>
                                          </p:val>
                                        </p:tav>
                                      </p:tavLst>
                                    </p:anim>
                                    <p:animEffect transition="in" filter="fade">
                                      <p:cBhvr>
                                        <p:cTn id="20" dur="500"/>
                                        <p:tgtEl>
                                          <p:spTgt spid="7">
                                            <p:txEl>
                                              <p:pRg st="0" end="0"/>
                                            </p:txEl>
                                          </p:spTgt>
                                        </p:tgtEl>
                                      </p:cBhvr>
                                    </p:animEffect>
                                  </p:childTnLst>
                                </p:cTn>
                              </p:par>
                              <p:par>
                                <p:cTn id="21" presetID="53" presetClass="entr" presetSubtype="16" fill="hold" grpId="0" nodeType="withEffect">
                                  <p:stCondLst>
                                    <p:cond delay="0"/>
                                  </p:stCondLst>
                                  <p:childTnLst>
                                    <p:set>
                                      <p:cBhvr>
                                        <p:cTn id="22" dur="1" fill="hold">
                                          <p:stCondLst>
                                            <p:cond delay="0"/>
                                          </p:stCondLst>
                                        </p:cTn>
                                        <p:tgtEl>
                                          <p:spTgt spid="10">
                                            <p:txEl>
                                              <p:pRg st="0" end="0"/>
                                            </p:txEl>
                                          </p:spTgt>
                                        </p:tgtEl>
                                        <p:attrNameLst>
                                          <p:attrName>style.visibility</p:attrName>
                                        </p:attrNameLst>
                                      </p:cBhvr>
                                      <p:to>
                                        <p:strVal val="visible"/>
                                      </p:to>
                                    </p:set>
                                    <p:anim calcmode="lin" valueType="num">
                                      <p:cBhvr>
                                        <p:cTn id="23" dur="500" fill="hold"/>
                                        <p:tgtEl>
                                          <p:spTgt spid="10">
                                            <p:txEl>
                                              <p:pRg st="0" end="0"/>
                                            </p:txEl>
                                          </p:spTgt>
                                        </p:tgtEl>
                                        <p:attrNameLst>
                                          <p:attrName>ppt_w</p:attrName>
                                        </p:attrNameLst>
                                      </p:cBhvr>
                                      <p:tavLst>
                                        <p:tav tm="0">
                                          <p:val>
                                            <p:fltVal val="0"/>
                                          </p:val>
                                        </p:tav>
                                        <p:tav tm="100000">
                                          <p:val>
                                            <p:strVal val="#ppt_w"/>
                                          </p:val>
                                        </p:tav>
                                      </p:tavLst>
                                    </p:anim>
                                    <p:anim calcmode="lin" valueType="num">
                                      <p:cBhvr>
                                        <p:cTn id="24" dur="500" fill="hold"/>
                                        <p:tgtEl>
                                          <p:spTgt spid="10">
                                            <p:txEl>
                                              <p:pRg st="0" end="0"/>
                                            </p:txEl>
                                          </p:spTgt>
                                        </p:tgtEl>
                                        <p:attrNameLst>
                                          <p:attrName>ppt_h</p:attrName>
                                        </p:attrNameLst>
                                      </p:cBhvr>
                                      <p:tavLst>
                                        <p:tav tm="0">
                                          <p:val>
                                            <p:fltVal val="0"/>
                                          </p:val>
                                        </p:tav>
                                        <p:tav tm="100000">
                                          <p:val>
                                            <p:strVal val="#ppt_h"/>
                                          </p:val>
                                        </p:tav>
                                      </p:tavLst>
                                    </p:anim>
                                    <p:animEffect transition="in" filter="fade">
                                      <p:cBhvr>
                                        <p:cTn id="25" dur="500"/>
                                        <p:tgtEl>
                                          <p:spTgt spid="10">
                                            <p:txEl>
                                              <p:pRg st="0" end="0"/>
                                            </p:txEl>
                                          </p:spTgt>
                                        </p:tgtEl>
                                      </p:cBhvr>
                                    </p:animEffect>
                                  </p:childTnLst>
                                </p:cTn>
                              </p:par>
                              <p:par>
                                <p:cTn id="26" presetID="53" presetClass="entr" presetSubtype="16" fill="hold" grpId="0" nodeType="withEffect">
                                  <p:stCondLst>
                                    <p:cond delay="0"/>
                                  </p:stCondLst>
                                  <p:childTnLst>
                                    <p:set>
                                      <p:cBhvr>
                                        <p:cTn id="27" dur="1" fill="hold">
                                          <p:stCondLst>
                                            <p:cond delay="0"/>
                                          </p:stCondLst>
                                        </p:cTn>
                                        <p:tgtEl>
                                          <p:spTgt spid="6">
                                            <p:txEl>
                                              <p:pRg st="0" end="0"/>
                                            </p:txEl>
                                          </p:spTgt>
                                        </p:tgtEl>
                                        <p:attrNameLst>
                                          <p:attrName>style.visibility</p:attrName>
                                        </p:attrNameLst>
                                      </p:cBhvr>
                                      <p:to>
                                        <p:strVal val="visible"/>
                                      </p:to>
                                    </p:set>
                                    <p:anim calcmode="lin" valueType="num">
                                      <p:cBhvr>
                                        <p:cTn id="28" dur="500" fill="hold"/>
                                        <p:tgtEl>
                                          <p:spTgt spid="6">
                                            <p:txEl>
                                              <p:pRg st="0" end="0"/>
                                            </p:txEl>
                                          </p:spTgt>
                                        </p:tgtEl>
                                        <p:attrNameLst>
                                          <p:attrName>ppt_w</p:attrName>
                                        </p:attrNameLst>
                                      </p:cBhvr>
                                      <p:tavLst>
                                        <p:tav tm="0">
                                          <p:val>
                                            <p:fltVal val="0"/>
                                          </p:val>
                                        </p:tav>
                                        <p:tav tm="100000">
                                          <p:val>
                                            <p:strVal val="#ppt_w"/>
                                          </p:val>
                                        </p:tav>
                                      </p:tavLst>
                                    </p:anim>
                                    <p:anim calcmode="lin" valueType="num">
                                      <p:cBhvr>
                                        <p:cTn id="29" dur="500" fill="hold"/>
                                        <p:tgtEl>
                                          <p:spTgt spid="6">
                                            <p:txEl>
                                              <p:pRg st="0" end="0"/>
                                            </p:txEl>
                                          </p:spTgt>
                                        </p:tgtEl>
                                        <p:attrNameLst>
                                          <p:attrName>ppt_h</p:attrName>
                                        </p:attrNameLst>
                                      </p:cBhvr>
                                      <p:tavLst>
                                        <p:tav tm="0">
                                          <p:val>
                                            <p:fltVal val="0"/>
                                          </p:val>
                                        </p:tav>
                                        <p:tav tm="100000">
                                          <p:val>
                                            <p:strVal val="#ppt_h"/>
                                          </p:val>
                                        </p:tav>
                                      </p:tavLst>
                                    </p:anim>
                                    <p:animEffect transition="in" filter="fade">
                                      <p:cBhvr>
                                        <p:cTn id="30" dur="500"/>
                                        <p:tgtEl>
                                          <p:spTgt spid="6">
                                            <p:txEl>
                                              <p:pRg st="0" end="0"/>
                                            </p:txEl>
                                          </p:spTgt>
                                        </p:tgtEl>
                                      </p:cBhvr>
                                    </p:animEffect>
                                  </p:childTnLst>
                                </p:cTn>
                              </p:par>
                              <p:par>
                                <p:cTn id="31" presetID="53" presetClass="entr" presetSubtype="16" fill="hold" grpId="0" nodeType="withEffect">
                                  <p:stCondLst>
                                    <p:cond delay="0"/>
                                  </p:stCondLst>
                                  <p:childTnLst>
                                    <p:set>
                                      <p:cBhvr>
                                        <p:cTn id="32" dur="1" fill="hold">
                                          <p:stCondLst>
                                            <p:cond delay="0"/>
                                          </p:stCondLst>
                                        </p:cTn>
                                        <p:tgtEl>
                                          <p:spTgt spid="9">
                                            <p:txEl>
                                              <p:pRg st="0" end="0"/>
                                            </p:txEl>
                                          </p:spTgt>
                                        </p:tgtEl>
                                        <p:attrNameLst>
                                          <p:attrName>style.visibility</p:attrName>
                                        </p:attrNameLst>
                                      </p:cBhvr>
                                      <p:to>
                                        <p:strVal val="visible"/>
                                      </p:to>
                                    </p:set>
                                    <p:anim calcmode="lin" valueType="num">
                                      <p:cBhvr>
                                        <p:cTn id="33" dur="500" fill="hold"/>
                                        <p:tgtEl>
                                          <p:spTgt spid="9">
                                            <p:txEl>
                                              <p:pRg st="0" end="0"/>
                                            </p:txEl>
                                          </p:spTgt>
                                        </p:tgtEl>
                                        <p:attrNameLst>
                                          <p:attrName>ppt_w</p:attrName>
                                        </p:attrNameLst>
                                      </p:cBhvr>
                                      <p:tavLst>
                                        <p:tav tm="0">
                                          <p:val>
                                            <p:fltVal val="0"/>
                                          </p:val>
                                        </p:tav>
                                        <p:tav tm="100000">
                                          <p:val>
                                            <p:strVal val="#ppt_w"/>
                                          </p:val>
                                        </p:tav>
                                      </p:tavLst>
                                    </p:anim>
                                    <p:anim calcmode="lin" valueType="num">
                                      <p:cBhvr>
                                        <p:cTn id="34" dur="500" fill="hold"/>
                                        <p:tgtEl>
                                          <p:spTgt spid="9">
                                            <p:txEl>
                                              <p:pRg st="0" end="0"/>
                                            </p:txEl>
                                          </p:spTgt>
                                        </p:tgtEl>
                                        <p:attrNameLst>
                                          <p:attrName>ppt_h</p:attrName>
                                        </p:attrNameLst>
                                      </p:cBhvr>
                                      <p:tavLst>
                                        <p:tav tm="0">
                                          <p:val>
                                            <p:fltVal val="0"/>
                                          </p:val>
                                        </p:tav>
                                        <p:tav tm="100000">
                                          <p:val>
                                            <p:strVal val="#ppt_h"/>
                                          </p:val>
                                        </p:tav>
                                      </p:tavLst>
                                    </p:anim>
                                    <p:animEffect transition="in" filter="fade">
                                      <p:cBhvr>
                                        <p:cTn id="35" dur="500"/>
                                        <p:tgtEl>
                                          <p:spTgt spid="9">
                                            <p:txEl>
                                              <p:pRg st="0" end="0"/>
                                            </p:txEl>
                                          </p:spTgt>
                                        </p:tgtEl>
                                      </p:cBhvr>
                                    </p:animEffect>
                                  </p:childTnLst>
                                </p:cTn>
                              </p:par>
                            </p:childTnLst>
                          </p:cTn>
                        </p:par>
                      </p:childTnLst>
                    </p:cTn>
                  </p:par>
                  <p:par>
                    <p:cTn id="36" fill="hold">
                      <p:stCondLst>
                        <p:cond delay="indefinite"/>
                      </p:stCondLst>
                      <p:childTnLst>
                        <p:par>
                          <p:cTn id="37" fill="hold">
                            <p:stCondLst>
                              <p:cond delay="0"/>
                            </p:stCondLst>
                            <p:childTnLst>
                              <p:par>
                                <p:cTn id="38" presetID="3" presetClass="entr" presetSubtype="10" fill="hold" grpId="0" nodeType="clickEffect">
                                  <p:stCondLst>
                                    <p:cond delay="0"/>
                                  </p:stCondLst>
                                  <p:childTnLst>
                                    <p:set>
                                      <p:cBhvr>
                                        <p:cTn id="39" dur="1" fill="hold">
                                          <p:stCondLst>
                                            <p:cond delay="0"/>
                                          </p:stCondLst>
                                        </p:cTn>
                                        <p:tgtEl>
                                          <p:spTgt spid="8"/>
                                        </p:tgtEl>
                                        <p:attrNameLst>
                                          <p:attrName>style.visibility</p:attrName>
                                        </p:attrNameLst>
                                      </p:cBhvr>
                                      <p:to>
                                        <p:strVal val="visible"/>
                                      </p:to>
                                    </p:set>
                                    <p:animEffect transition="in" filter="blinds(horizontal)">
                                      <p:cBhvr>
                                        <p:cTn id="40"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build="p"/>
      <p:bldP spid="8" grpId="0" animBg="1"/>
      <p:bldP spid="6" grpId="0" build="p"/>
      <p:bldP spid="7" grpId="0" build="p"/>
      <p:bldP spid="9" grpId="0" build="p"/>
      <p:bldP spid="10" grpId="0" build="p"/>
    </p:bldLst>
  </p:timing>
</p:sld>
</file>

<file path=ppt/slides/slide8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Content Placeholder 10"/>
          <p:cNvSpPr>
            <a:spLocks noGrp="1"/>
          </p:cNvSpPr>
          <p:nvPr>
            <p:ph sz="quarter" idx="13"/>
          </p:nvPr>
        </p:nvSpPr>
        <p:spPr>
          <a:xfrm>
            <a:off x="685800" y="2849880"/>
            <a:ext cx="6766560" cy="469231"/>
          </a:xfrm>
        </p:spPr>
        <p:txBody>
          <a:bodyPr wrap="square">
            <a:spAutoFit/>
          </a:bodyPr>
          <a:lstStyle/>
          <a:p>
            <a:pPr marL="579438" indent="-579438">
              <a:lnSpc>
                <a:spcPts val="3200"/>
              </a:lnSpc>
              <a:spcBef>
                <a:spcPct val="0"/>
              </a:spcBef>
              <a:buFontTx/>
              <a:buNone/>
              <a:tabLst>
                <a:tab pos="974725" algn="l"/>
                <a:tab pos="2179638" algn="l"/>
                <a:tab pos="3429000" algn="l"/>
              </a:tabLst>
            </a:pPr>
            <a:r>
              <a:rPr lang="en-US" sz="2300" b="1" dirty="0" smtClean="0">
                <a:solidFill>
                  <a:schemeClr val="tx1"/>
                </a:solidFill>
                <a:latin typeface="Times New Roman" pitchFamily="18" charset="0"/>
                <a:cs typeface="Times New Roman" pitchFamily="18" charset="0"/>
              </a:rPr>
              <a:t>18.	 		</a:t>
            </a:r>
            <a:endParaRPr lang="en-US" sz="2300" dirty="0" smtClean="0">
              <a:solidFill>
                <a:schemeClr val="tx1"/>
              </a:solidFill>
              <a:latin typeface="Times New Roman" pitchFamily="18" charset="0"/>
              <a:cs typeface="Times New Roman" pitchFamily="18" charset="0"/>
            </a:endParaRPr>
          </a:p>
        </p:txBody>
      </p:sp>
      <p:sp>
        <p:nvSpPr>
          <p:cNvPr id="7" name="TextBox 6"/>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5 Paper 1</a:t>
            </a:r>
          </a:p>
        </p:txBody>
      </p:sp>
      <p:pic>
        <p:nvPicPr>
          <p:cNvPr id="2518018" name="Picture 2" descr="\\172.16.2.26\Conver\CARRIBEAN\MATHEMATICS_VOL-1_PPT_DESIGN\Incoming\Volume_01\Equations\Revision_Exam_5\Q18-Ans.wmf"/>
          <p:cNvPicPr>
            <a:picLocks noChangeAspect="1" noChangeArrowheads="1"/>
          </p:cNvPicPr>
          <p:nvPr/>
        </p:nvPicPr>
        <p:blipFill>
          <a:blip r:embed="rId2" cstate="print"/>
          <a:srcRect/>
          <a:stretch>
            <a:fillRect/>
          </a:stretch>
        </p:blipFill>
        <p:spPr bwMode="auto">
          <a:xfrm>
            <a:off x="1371600" y="2760452"/>
            <a:ext cx="4279900" cy="2667000"/>
          </a:xfrm>
          <a:prstGeom prst="rect">
            <a:avLst/>
          </a:prstGeom>
          <a:noFill/>
        </p:spPr>
      </p:pic>
    </p:spTree>
    <p:extLst>
      <p:ext uri="{BB962C8B-B14F-4D97-AF65-F5344CB8AC3E}">
        <p14:creationId xmlns:p14="http://schemas.microsoft.com/office/powerpoint/2010/main" xmlns="" val="1862447457"/>
      </p:ext>
    </p:extLst>
  </p:cSld>
  <p:clrMapOvr>
    <a:masterClrMapping/>
  </p:clrMapOvr>
  <p:transition spd="slow">
    <p:strips dir="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anim calcmode="lin" valueType="num">
                                      <p:cBhvr>
                                        <p:cTn id="7" dur="500" fill="hold"/>
                                        <p:tgtEl>
                                          <p:spTgt spid="5">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5">
                                            <p:txEl>
                                              <p:pRg st="0" end="0"/>
                                            </p:txEl>
                                          </p:spTgt>
                                        </p:tgtEl>
                                        <p:attrNameLst>
                                          <p:attrName>ppt_h</p:attrName>
                                        </p:attrNameLst>
                                      </p:cBhvr>
                                      <p:tavLst>
                                        <p:tav tm="0">
                                          <p:val>
                                            <p:fltVal val="0"/>
                                          </p:val>
                                        </p:tav>
                                        <p:tav tm="100000">
                                          <p:val>
                                            <p:strVal val="#ppt_h"/>
                                          </p:val>
                                        </p:tav>
                                      </p:tavLst>
                                    </p:anim>
                                  </p:childTnLst>
                                </p:cTn>
                              </p:par>
                              <p:par>
                                <p:cTn id="9" presetID="53" presetClass="entr" presetSubtype="0" fill="hold" nodeType="withEffect">
                                  <p:stCondLst>
                                    <p:cond delay="0"/>
                                  </p:stCondLst>
                                  <p:childTnLst>
                                    <p:set>
                                      <p:cBhvr>
                                        <p:cTn id="10" dur="1" fill="hold">
                                          <p:stCondLst>
                                            <p:cond delay="0"/>
                                          </p:stCondLst>
                                        </p:cTn>
                                        <p:tgtEl>
                                          <p:spTgt spid="2518018"/>
                                        </p:tgtEl>
                                        <p:attrNameLst>
                                          <p:attrName>style.visibility</p:attrName>
                                        </p:attrNameLst>
                                      </p:cBhvr>
                                      <p:to>
                                        <p:strVal val="visible"/>
                                      </p:to>
                                    </p:set>
                                    <p:anim calcmode="lin" valueType="num">
                                      <p:cBhvr>
                                        <p:cTn id="11" dur="500" fill="hold"/>
                                        <p:tgtEl>
                                          <p:spTgt spid="2518018"/>
                                        </p:tgtEl>
                                        <p:attrNameLst>
                                          <p:attrName>ppt_w</p:attrName>
                                        </p:attrNameLst>
                                      </p:cBhvr>
                                      <p:tavLst>
                                        <p:tav tm="0">
                                          <p:val>
                                            <p:fltVal val="0"/>
                                          </p:val>
                                        </p:tav>
                                        <p:tav tm="100000">
                                          <p:val>
                                            <p:strVal val="#ppt_w"/>
                                          </p:val>
                                        </p:tav>
                                      </p:tavLst>
                                    </p:anim>
                                    <p:anim calcmode="lin" valueType="num">
                                      <p:cBhvr>
                                        <p:cTn id="12" dur="500" fill="hold"/>
                                        <p:tgtEl>
                                          <p:spTgt spid="2518018"/>
                                        </p:tgtEl>
                                        <p:attrNameLst>
                                          <p:attrName>ppt_h</p:attrName>
                                        </p:attrNameLst>
                                      </p:cBhvr>
                                      <p:tavLst>
                                        <p:tav tm="0">
                                          <p:val>
                                            <p:fltVal val="0"/>
                                          </p:val>
                                        </p:tav>
                                        <p:tav tm="100000">
                                          <p:val>
                                            <p:strVal val="#ppt_h"/>
                                          </p:val>
                                        </p:tav>
                                      </p:tavLst>
                                    </p:anim>
                                    <p:animEffect transition="in" filter="fade">
                                      <p:cBhvr>
                                        <p:cTn id="13" dur="500"/>
                                        <p:tgtEl>
                                          <p:spTgt spid="25180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build="p"/>
    </p:bldLst>
  </p:timing>
</p:sld>
</file>

<file path=ppt/slides/slide8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Content Placeholder 10"/>
          <p:cNvSpPr>
            <a:spLocks noGrp="1"/>
          </p:cNvSpPr>
          <p:nvPr>
            <p:ph sz="quarter" idx="13"/>
          </p:nvPr>
        </p:nvSpPr>
        <p:spPr>
          <a:xfrm>
            <a:off x="685800" y="2865120"/>
            <a:ext cx="6385560" cy="800219"/>
          </a:xfrm>
        </p:spPr>
        <p:txBody>
          <a:bodyPr wrap="square">
            <a:spAutoFit/>
          </a:bodyPr>
          <a:lstStyle/>
          <a:p>
            <a:pPr marL="579438" indent="-579438" algn="just">
              <a:spcBef>
                <a:spcPct val="0"/>
              </a:spcBef>
              <a:buFontTx/>
              <a:buNone/>
              <a:tabLst>
                <a:tab pos="974725" algn="l"/>
                <a:tab pos="3776663" algn="l"/>
              </a:tabLst>
            </a:pPr>
            <a:r>
              <a:rPr lang="en-US" sz="2300" b="1" dirty="0" smtClean="0">
                <a:solidFill>
                  <a:schemeClr val="tx1"/>
                </a:solidFill>
                <a:latin typeface="Times New Roman" pitchFamily="18" charset="0"/>
                <a:cs typeface="Times New Roman" pitchFamily="18" charset="0"/>
              </a:rPr>
              <a:t>19.	</a:t>
            </a:r>
            <a:r>
              <a:rPr lang="en-US" sz="2300" dirty="0" smtClean="0">
                <a:solidFill>
                  <a:schemeClr val="tx1"/>
                </a:solidFill>
                <a:latin typeface="Times New Roman" pitchFamily="18" charset="0"/>
                <a:cs typeface="Times New Roman" pitchFamily="18" charset="0"/>
              </a:rPr>
              <a:t>Using set builder notation, the set {−5, −4, −3,</a:t>
            </a:r>
            <a:br>
              <a:rPr lang="en-US" sz="2300" dirty="0" smtClean="0">
                <a:solidFill>
                  <a:schemeClr val="tx1"/>
                </a:solidFill>
                <a:latin typeface="Times New Roman" pitchFamily="18" charset="0"/>
                <a:cs typeface="Times New Roman" pitchFamily="18" charset="0"/>
              </a:rPr>
            </a:br>
            <a:r>
              <a:rPr lang="en-US" sz="2300" dirty="0" smtClean="0">
                <a:solidFill>
                  <a:schemeClr val="tx1"/>
                </a:solidFill>
                <a:latin typeface="Times New Roman" pitchFamily="18" charset="0"/>
                <a:cs typeface="Times New Roman" pitchFamily="18" charset="0"/>
              </a:rPr>
              <a:t>−2, −1, 0, 1, 2} can be represented as</a:t>
            </a:r>
          </a:p>
        </p:txBody>
      </p:sp>
      <p:sp>
        <p:nvSpPr>
          <p:cNvPr id="8" name="Notched Right Arrow 7"/>
          <p:cNvSpPr/>
          <p:nvPr/>
        </p:nvSpPr>
        <p:spPr>
          <a:xfrm>
            <a:off x="7162800" y="6019800"/>
            <a:ext cx="1782315" cy="685800"/>
          </a:xfrm>
          <a:prstGeom prst="notchedRightArrow">
            <a:avLst/>
          </a:prstGeom>
          <a:blipFill>
            <a:blip r:embed="rId2" cstate="print">
              <a:extLst>
                <a:ext uri="{BEBA8EAE-BF5A-486C-A8C5-ECC9F3942E4B}">
                  <a14:imgProps xmlns:a14="http://schemas.microsoft.com/office/drawing/2010/main" xmlns="">
                    <a14:imgLayer r:embed="rId3">
                      <a14:imgEffect>
                        <a14:brightnessContrast bright="-20000" contrast="-20000"/>
                      </a14:imgEffect>
                    </a14:imgLayer>
                  </a14:imgProps>
                </a:ex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ANSWER</a:t>
            </a:r>
            <a:endParaRPr lang="en-US" sz="2000" b="1" dirty="0">
              <a:latin typeface="Times New Roman" pitchFamily="18" charset="0"/>
              <a:cs typeface="Times New Roman" pitchFamily="18" charset="0"/>
            </a:endParaRPr>
          </a:p>
        </p:txBody>
      </p:sp>
      <p:sp>
        <p:nvSpPr>
          <p:cNvPr id="6" name="Content Placeholder 10"/>
          <p:cNvSpPr>
            <a:spLocks noGrp="1"/>
          </p:cNvSpPr>
          <p:nvPr>
            <p:ph sz="quarter" idx="13"/>
          </p:nvPr>
        </p:nvSpPr>
        <p:spPr>
          <a:xfrm>
            <a:off x="1264920" y="5143414"/>
            <a:ext cx="3444240" cy="599459"/>
          </a:xfrm>
        </p:spPr>
        <p:txBody>
          <a:bodyPr wrap="square">
            <a:spAutoFit/>
          </a:bodyPr>
          <a:lstStyle/>
          <a:p>
            <a:pPr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(C) </a:t>
            </a:r>
          </a:p>
        </p:txBody>
      </p:sp>
      <p:sp>
        <p:nvSpPr>
          <p:cNvPr id="7" name="Content Placeholder 10"/>
          <p:cNvSpPr>
            <a:spLocks noGrp="1"/>
          </p:cNvSpPr>
          <p:nvPr>
            <p:ph sz="quarter" idx="13"/>
          </p:nvPr>
        </p:nvSpPr>
        <p:spPr>
          <a:xfrm>
            <a:off x="1264920" y="3676522"/>
            <a:ext cx="3444240" cy="599459"/>
          </a:xfrm>
        </p:spPr>
        <p:txBody>
          <a:bodyPr wrap="square">
            <a:spAutoFit/>
          </a:bodyPr>
          <a:lstStyle/>
          <a:p>
            <a:pPr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(A) </a:t>
            </a:r>
            <a:endParaRPr lang="en-US" sz="2300" baseline="30000" dirty="0" smtClean="0">
              <a:solidFill>
                <a:schemeClr val="tx1"/>
              </a:solidFill>
              <a:latin typeface="Times New Roman" pitchFamily="18" charset="0"/>
              <a:cs typeface="Times New Roman" pitchFamily="18" charset="0"/>
            </a:endParaRPr>
          </a:p>
        </p:txBody>
      </p:sp>
      <p:sp>
        <p:nvSpPr>
          <p:cNvPr id="9" name="Content Placeholder 10"/>
          <p:cNvSpPr>
            <a:spLocks noGrp="1"/>
          </p:cNvSpPr>
          <p:nvPr>
            <p:ph sz="quarter" idx="13"/>
          </p:nvPr>
        </p:nvSpPr>
        <p:spPr>
          <a:xfrm>
            <a:off x="1264920" y="5876861"/>
            <a:ext cx="3124200" cy="676339"/>
          </a:xfrm>
        </p:spPr>
        <p:txBody>
          <a:bodyPr wrap="square">
            <a:spAutoFit/>
          </a:bodyPr>
          <a:lstStyle/>
          <a:p>
            <a:pPr algn="just">
              <a:lnSpc>
                <a:spcPct val="165000"/>
              </a:lnSpc>
              <a:spcBef>
                <a:spcPct val="0"/>
              </a:spcBef>
              <a:buNone/>
              <a:tabLst>
                <a:tab pos="800100" algn="l"/>
                <a:tab pos="3776663" algn="l"/>
              </a:tabLst>
            </a:pPr>
            <a:r>
              <a:rPr lang="en-US" sz="2300" dirty="0" smtClean="0">
                <a:solidFill>
                  <a:schemeClr val="tx1"/>
                </a:solidFill>
                <a:latin typeface="Times New Roman" pitchFamily="18" charset="0"/>
                <a:cs typeface="Times New Roman" pitchFamily="18" charset="0"/>
              </a:rPr>
              <a:t>(D)</a:t>
            </a:r>
          </a:p>
        </p:txBody>
      </p:sp>
      <p:sp>
        <p:nvSpPr>
          <p:cNvPr id="10" name="Content Placeholder 10"/>
          <p:cNvSpPr>
            <a:spLocks noGrp="1"/>
          </p:cNvSpPr>
          <p:nvPr>
            <p:ph sz="quarter" idx="13"/>
          </p:nvPr>
        </p:nvSpPr>
        <p:spPr>
          <a:xfrm>
            <a:off x="1264920" y="4409968"/>
            <a:ext cx="3124200" cy="599459"/>
          </a:xfrm>
        </p:spPr>
        <p:txBody>
          <a:bodyPr wrap="square">
            <a:spAutoFit/>
          </a:bodyPr>
          <a:lstStyle/>
          <a:p>
            <a:pPr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(B) </a:t>
            </a:r>
          </a:p>
        </p:txBody>
      </p:sp>
      <p:pic>
        <p:nvPicPr>
          <p:cNvPr id="17410" name="Picture 2" descr="D:\Deepak\Powerpoint\20110224\Art\New.wmf"/>
          <p:cNvPicPr>
            <a:picLocks noChangeAspect="1" noChangeArrowheads="1"/>
          </p:cNvPicPr>
          <p:nvPr/>
        </p:nvPicPr>
        <p:blipFill>
          <a:blip r:embed="rId4" cstate="print"/>
          <a:srcRect/>
          <a:stretch>
            <a:fillRect/>
          </a:stretch>
        </p:blipFill>
        <p:spPr bwMode="auto">
          <a:xfrm>
            <a:off x="1827849" y="3886517"/>
            <a:ext cx="2540000" cy="406400"/>
          </a:xfrm>
          <a:prstGeom prst="rect">
            <a:avLst/>
          </a:prstGeom>
          <a:noFill/>
        </p:spPr>
      </p:pic>
      <p:pic>
        <p:nvPicPr>
          <p:cNvPr id="17411" name="Picture 3" descr="D:\Deepak\Powerpoint\20110224\Art\New.wmf"/>
          <p:cNvPicPr>
            <a:picLocks noChangeAspect="1" noChangeArrowheads="1"/>
          </p:cNvPicPr>
          <p:nvPr/>
        </p:nvPicPr>
        <p:blipFill>
          <a:blip r:embed="rId5" cstate="print"/>
          <a:srcRect/>
          <a:stretch>
            <a:fillRect/>
          </a:stretch>
        </p:blipFill>
        <p:spPr bwMode="auto">
          <a:xfrm>
            <a:off x="1820069" y="4620419"/>
            <a:ext cx="2540000" cy="406400"/>
          </a:xfrm>
          <a:prstGeom prst="rect">
            <a:avLst/>
          </a:prstGeom>
          <a:noFill/>
        </p:spPr>
      </p:pic>
      <p:pic>
        <p:nvPicPr>
          <p:cNvPr id="17412" name="Picture 4" descr="D:\Deepak\Powerpoint\20110224\Art\New.wmf"/>
          <p:cNvPicPr>
            <a:picLocks noChangeAspect="1" noChangeArrowheads="1"/>
          </p:cNvPicPr>
          <p:nvPr/>
        </p:nvPicPr>
        <p:blipFill>
          <a:blip r:embed="rId6" cstate="print"/>
          <a:srcRect/>
          <a:stretch>
            <a:fillRect/>
          </a:stretch>
        </p:blipFill>
        <p:spPr bwMode="auto">
          <a:xfrm>
            <a:off x="1828800" y="5346700"/>
            <a:ext cx="2425700" cy="406400"/>
          </a:xfrm>
          <a:prstGeom prst="rect">
            <a:avLst/>
          </a:prstGeom>
          <a:noFill/>
        </p:spPr>
      </p:pic>
      <p:pic>
        <p:nvPicPr>
          <p:cNvPr id="17413" name="Picture 5" descr="D:\Deepak\Powerpoint\20110224\Art\New.wmf"/>
          <p:cNvPicPr>
            <a:picLocks noChangeAspect="1" noChangeArrowheads="1"/>
          </p:cNvPicPr>
          <p:nvPr/>
        </p:nvPicPr>
        <p:blipFill>
          <a:blip r:embed="rId7" cstate="print"/>
          <a:srcRect/>
          <a:stretch>
            <a:fillRect/>
          </a:stretch>
        </p:blipFill>
        <p:spPr bwMode="auto">
          <a:xfrm>
            <a:off x="1828800" y="6074230"/>
            <a:ext cx="2425700" cy="406400"/>
          </a:xfrm>
          <a:prstGeom prst="rect">
            <a:avLst/>
          </a:prstGeom>
          <a:noFill/>
        </p:spPr>
      </p:pic>
      <p:sp>
        <p:nvSpPr>
          <p:cNvPr id="13" name="TextBox 12"/>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5 Paper 1</a:t>
            </a:r>
          </a:p>
        </p:txBody>
      </p:sp>
    </p:spTree>
    <p:extLst>
      <p:ext uri="{BB962C8B-B14F-4D97-AF65-F5344CB8AC3E}">
        <p14:creationId xmlns:p14="http://schemas.microsoft.com/office/powerpoint/2010/main" xmlns="" val="714513420"/>
      </p:ext>
    </p:extLst>
  </p:cSld>
  <p:clrMapOvr>
    <a:masterClrMapping/>
  </p:clrMapOvr>
  <p:transition spd="slow">
    <p:strips dir="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11">
                                            <p:txEl>
                                              <p:pRg st="0" end="0"/>
                                            </p:txEl>
                                          </p:spTgt>
                                        </p:tgtEl>
                                        <p:attrNameLst>
                                          <p:attrName>style.visibility</p:attrName>
                                        </p:attrNameLst>
                                      </p:cBhvr>
                                      <p:to>
                                        <p:strVal val="visible"/>
                                      </p:to>
                                    </p:set>
                                    <p:anim calcmode="lin" valueType="num">
                                      <p:cBhvr>
                                        <p:cTn id="7" dur="500" fill="hold"/>
                                        <p:tgtEl>
                                          <p:spTgt spid="11">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11">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11">
                                            <p:txEl>
                                              <p:pRg st="0" end="0"/>
                                            </p:txEl>
                                          </p:spTgt>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7">
                                            <p:txEl>
                                              <p:pRg st="0" end="0"/>
                                            </p:txEl>
                                          </p:spTgt>
                                        </p:tgtEl>
                                        <p:attrNameLst>
                                          <p:attrName>style.visibility</p:attrName>
                                        </p:attrNameLst>
                                      </p:cBhvr>
                                      <p:to>
                                        <p:strVal val="visible"/>
                                      </p:to>
                                    </p:set>
                                    <p:anim calcmode="lin" valueType="num">
                                      <p:cBhvr>
                                        <p:cTn id="14" dur="500" fill="hold"/>
                                        <p:tgtEl>
                                          <p:spTgt spid="7">
                                            <p:txEl>
                                              <p:pRg st="0" end="0"/>
                                            </p:txEl>
                                          </p:spTgt>
                                        </p:tgtEl>
                                        <p:attrNameLst>
                                          <p:attrName>ppt_w</p:attrName>
                                        </p:attrNameLst>
                                      </p:cBhvr>
                                      <p:tavLst>
                                        <p:tav tm="0">
                                          <p:val>
                                            <p:fltVal val="0"/>
                                          </p:val>
                                        </p:tav>
                                        <p:tav tm="100000">
                                          <p:val>
                                            <p:strVal val="#ppt_w"/>
                                          </p:val>
                                        </p:tav>
                                      </p:tavLst>
                                    </p:anim>
                                    <p:anim calcmode="lin" valueType="num">
                                      <p:cBhvr>
                                        <p:cTn id="15" dur="500" fill="hold"/>
                                        <p:tgtEl>
                                          <p:spTgt spid="7">
                                            <p:txEl>
                                              <p:pRg st="0" end="0"/>
                                            </p:txEl>
                                          </p:spTgt>
                                        </p:tgtEl>
                                        <p:attrNameLst>
                                          <p:attrName>ppt_h</p:attrName>
                                        </p:attrNameLst>
                                      </p:cBhvr>
                                      <p:tavLst>
                                        <p:tav tm="0">
                                          <p:val>
                                            <p:fltVal val="0"/>
                                          </p:val>
                                        </p:tav>
                                        <p:tav tm="100000">
                                          <p:val>
                                            <p:strVal val="#ppt_h"/>
                                          </p:val>
                                        </p:tav>
                                      </p:tavLst>
                                    </p:anim>
                                    <p:animEffect transition="in" filter="fade">
                                      <p:cBhvr>
                                        <p:cTn id="16" dur="500"/>
                                        <p:tgtEl>
                                          <p:spTgt spid="7">
                                            <p:txEl>
                                              <p:pRg st="0" end="0"/>
                                            </p:txEl>
                                          </p:spTgt>
                                        </p:tgtEl>
                                      </p:cBhvr>
                                    </p:animEffect>
                                  </p:childTnLst>
                                </p:cTn>
                              </p:par>
                              <p:par>
                                <p:cTn id="17" presetID="23" presetClass="entr" presetSubtype="16" fill="hold" nodeType="withEffect">
                                  <p:stCondLst>
                                    <p:cond delay="0"/>
                                  </p:stCondLst>
                                  <p:childTnLst>
                                    <p:set>
                                      <p:cBhvr>
                                        <p:cTn id="18" dur="1" fill="hold">
                                          <p:stCondLst>
                                            <p:cond delay="0"/>
                                          </p:stCondLst>
                                        </p:cTn>
                                        <p:tgtEl>
                                          <p:spTgt spid="17410"/>
                                        </p:tgtEl>
                                        <p:attrNameLst>
                                          <p:attrName>style.visibility</p:attrName>
                                        </p:attrNameLst>
                                      </p:cBhvr>
                                      <p:to>
                                        <p:strVal val="visible"/>
                                      </p:to>
                                    </p:set>
                                    <p:anim calcmode="lin" valueType="num">
                                      <p:cBhvr>
                                        <p:cTn id="19" dur="500" fill="hold"/>
                                        <p:tgtEl>
                                          <p:spTgt spid="17410"/>
                                        </p:tgtEl>
                                        <p:attrNameLst>
                                          <p:attrName>ppt_w</p:attrName>
                                        </p:attrNameLst>
                                      </p:cBhvr>
                                      <p:tavLst>
                                        <p:tav tm="0">
                                          <p:val>
                                            <p:fltVal val="0"/>
                                          </p:val>
                                        </p:tav>
                                        <p:tav tm="100000">
                                          <p:val>
                                            <p:strVal val="#ppt_w"/>
                                          </p:val>
                                        </p:tav>
                                      </p:tavLst>
                                    </p:anim>
                                    <p:anim calcmode="lin" valueType="num">
                                      <p:cBhvr>
                                        <p:cTn id="20" dur="500" fill="hold"/>
                                        <p:tgtEl>
                                          <p:spTgt spid="17410"/>
                                        </p:tgtEl>
                                        <p:attrNameLst>
                                          <p:attrName>ppt_h</p:attrName>
                                        </p:attrNameLst>
                                      </p:cBhvr>
                                      <p:tavLst>
                                        <p:tav tm="0">
                                          <p:val>
                                            <p:fltVal val="0"/>
                                          </p:val>
                                        </p:tav>
                                        <p:tav tm="100000">
                                          <p:val>
                                            <p:strVal val="#ppt_h"/>
                                          </p:val>
                                        </p:tav>
                                      </p:tavLst>
                                    </p:anim>
                                  </p:childTnLst>
                                </p:cTn>
                              </p:par>
                              <p:par>
                                <p:cTn id="21" presetID="53" presetClass="entr" presetSubtype="16" fill="hold" grpId="0" nodeType="withEffect">
                                  <p:stCondLst>
                                    <p:cond delay="0"/>
                                  </p:stCondLst>
                                  <p:childTnLst>
                                    <p:set>
                                      <p:cBhvr>
                                        <p:cTn id="22" dur="1" fill="hold">
                                          <p:stCondLst>
                                            <p:cond delay="0"/>
                                          </p:stCondLst>
                                        </p:cTn>
                                        <p:tgtEl>
                                          <p:spTgt spid="10">
                                            <p:txEl>
                                              <p:pRg st="0" end="0"/>
                                            </p:txEl>
                                          </p:spTgt>
                                        </p:tgtEl>
                                        <p:attrNameLst>
                                          <p:attrName>style.visibility</p:attrName>
                                        </p:attrNameLst>
                                      </p:cBhvr>
                                      <p:to>
                                        <p:strVal val="visible"/>
                                      </p:to>
                                    </p:set>
                                    <p:anim calcmode="lin" valueType="num">
                                      <p:cBhvr>
                                        <p:cTn id="23" dur="500" fill="hold"/>
                                        <p:tgtEl>
                                          <p:spTgt spid="10">
                                            <p:txEl>
                                              <p:pRg st="0" end="0"/>
                                            </p:txEl>
                                          </p:spTgt>
                                        </p:tgtEl>
                                        <p:attrNameLst>
                                          <p:attrName>ppt_w</p:attrName>
                                        </p:attrNameLst>
                                      </p:cBhvr>
                                      <p:tavLst>
                                        <p:tav tm="0">
                                          <p:val>
                                            <p:fltVal val="0"/>
                                          </p:val>
                                        </p:tav>
                                        <p:tav tm="100000">
                                          <p:val>
                                            <p:strVal val="#ppt_w"/>
                                          </p:val>
                                        </p:tav>
                                      </p:tavLst>
                                    </p:anim>
                                    <p:anim calcmode="lin" valueType="num">
                                      <p:cBhvr>
                                        <p:cTn id="24" dur="500" fill="hold"/>
                                        <p:tgtEl>
                                          <p:spTgt spid="10">
                                            <p:txEl>
                                              <p:pRg st="0" end="0"/>
                                            </p:txEl>
                                          </p:spTgt>
                                        </p:tgtEl>
                                        <p:attrNameLst>
                                          <p:attrName>ppt_h</p:attrName>
                                        </p:attrNameLst>
                                      </p:cBhvr>
                                      <p:tavLst>
                                        <p:tav tm="0">
                                          <p:val>
                                            <p:fltVal val="0"/>
                                          </p:val>
                                        </p:tav>
                                        <p:tav tm="100000">
                                          <p:val>
                                            <p:strVal val="#ppt_h"/>
                                          </p:val>
                                        </p:tav>
                                      </p:tavLst>
                                    </p:anim>
                                    <p:animEffect transition="in" filter="fade">
                                      <p:cBhvr>
                                        <p:cTn id="25" dur="500"/>
                                        <p:tgtEl>
                                          <p:spTgt spid="10">
                                            <p:txEl>
                                              <p:pRg st="0" end="0"/>
                                            </p:txEl>
                                          </p:spTgt>
                                        </p:tgtEl>
                                      </p:cBhvr>
                                    </p:animEffect>
                                  </p:childTnLst>
                                </p:cTn>
                              </p:par>
                              <p:par>
                                <p:cTn id="26" presetID="23" presetClass="entr" presetSubtype="16" fill="hold" nodeType="withEffect">
                                  <p:stCondLst>
                                    <p:cond delay="0"/>
                                  </p:stCondLst>
                                  <p:childTnLst>
                                    <p:set>
                                      <p:cBhvr>
                                        <p:cTn id="27" dur="1" fill="hold">
                                          <p:stCondLst>
                                            <p:cond delay="0"/>
                                          </p:stCondLst>
                                        </p:cTn>
                                        <p:tgtEl>
                                          <p:spTgt spid="17411"/>
                                        </p:tgtEl>
                                        <p:attrNameLst>
                                          <p:attrName>style.visibility</p:attrName>
                                        </p:attrNameLst>
                                      </p:cBhvr>
                                      <p:to>
                                        <p:strVal val="visible"/>
                                      </p:to>
                                    </p:set>
                                    <p:anim calcmode="lin" valueType="num">
                                      <p:cBhvr>
                                        <p:cTn id="28" dur="500" fill="hold"/>
                                        <p:tgtEl>
                                          <p:spTgt spid="17411"/>
                                        </p:tgtEl>
                                        <p:attrNameLst>
                                          <p:attrName>ppt_w</p:attrName>
                                        </p:attrNameLst>
                                      </p:cBhvr>
                                      <p:tavLst>
                                        <p:tav tm="0">
                                          <p:val>
                                            <p:fltVal val="0"/>
                                          </p:val>
                                        </p:tav>
                                        <p:tav tm="100000">
                                          <p:val>
                                            <p:strVal val="#ppt_w"/>
                                          </p:val>
                                        </p:tav>
                                      </p:tavLst>
                                    </p:anim>
                                    <p:anim calcmode="lin" valueType="num">
                                      <p:cBhvr>
                                        <p:cTn id="29" dur="500" fill="hold"/>
                                        <p:tgtEl>
                                          <p:spTgt spid="17411"/>
                                        </p:tgtEl>
                                        <p:attrNameLst>
                                          <p:attrName>ppt_h</p:attrName>
                                        </p:attrNameLst>
                                      </p:cBhvr>
                                      <p:tavLst>
                                        <p:tav tm="0">
                                          <p:val>
                                            <p:fltVal val="0"/>
                                          </p:val>
                                        </p:tav>
                                        <p:tav tm="100000">
                                          <p:val>
                                            <p:strVal val="#ppt_h"/>
                                          </p:val>
                                        </p:tav>
                                      </p:tavLst>
                                    </p:anim>
                                  </p:childTnLst>
                                </p:cTn>
                              </p:par>
                              <p:par>
                                <p:cTn id="30" presetID="53" presetClass="entr" presetSubtype="16" fill="hold" grpId="0" nodeType="withEffect">
                                  <p:stCondLst>
                                    <p:cond delay="0"/>
                                  </p:stCondLst>
                                  <p:childTnLst>
                                    <p:set>
                                      <p:cBhvr>
                                        <p:cTn id="31" dur="1" fill="hold">
                                          <p:stCondLst>
                                            <p:cond delay="0"/>
                                          </p:stCondLst>
                                        </p:cTn>
                                        <p:tgtEl>
                                          <p:spTgt spid="6">
                                            <p:txEl>
                                              <p:pRg st="0" end="0"/>
                                            </p:txEl>
                                          </p:spTgt>
                                        </p:tgtEl>
                                        <p:attrNameLst>
                                          <p:attrName>style.visibility</p:attrName>
                                        </p:attrNameLst>
                                      </p:cBhvr>
                                      <p:to>
                                        <p:strVal val="visible"/>
                                      </p:to>
                                    </p:set>
                                    <p:anim calcmode="lin" valueType="num">
                                      <p:cBhvr>
                                        <p:cTn id="32" dur="500" fill="hold"/>
                                        <p:tgtEl>
                                          <p:spTgt spid="6">
                                            <p:txEl>
                                              <p:pRg st="0" end="0"/>
                                            </p:txEl>
                                          </p:spTgt>
                                        </p:tgtEl>
                                        <p:attrNameLst>
                                          <p:attrName>ppt_w</p:attrName>
                                        </p:attrNameLst>
                                      </p:cBhvr>
                                      <p:tavLst>
                                        <p:tav tm="0">
                                          <p:val>
                                            <p:fltVal val="0"/>
                                          </p:val>
                                        </p:tav>
                                        <p:tav tm="100000">
                                          <p:val>
                                            <p:strVal val="#ppt_w"/>
                                          </p:val>
                                        </p:tav>
                                      </p:tavLst>
                                    </p:anim>
                                    <p:anim calcmode="lin" valueType="num">
                                      <p:cBhvr>
                                        <p:cTn id="33" dur="500" fill="hold"/>
                                        <p:tgtEl>
                                          <p:spTgt spid="6">
                                            <p:txEl>
                                              <p:pRg st="0" end="0"/>
                                            </p:txEl>
                                          </p:spTgt>
                                        </p:tgtEl>
                                        <p:attrNameLst>
                                          <p:attrName>ppt_h</p:attrName>
                                        </p:attrNameLst>
                                      </p:cBhvr>
                                      <p:tavLst>
                                        <p:tav tm="0">
                                          <p:val>
                                            <p:fltVal val="0"/>
                                          </p:val>
                                        </p:tav>
                                        <p:tav tm="100000">
                                          <p:val>
                                            <p:strVal val="#ppt_h"/>
                                          </p:val>
                                        </p:tav>
                                      </p:tavLst>
                                    </p:anim>
                                    <p:animEffect transition="in" filter="fade">
                                      <p:cBhvr>
                                        <p:cTn id="34" dur="500"/>
                                        <p:tgtEl>
                                          <p:spTgt spid="6">
                                            <p:txEl>
                                              <p:pRg st="0" end="0"/>
                                            </p:txEl>
                                          </p:spTgt>
                                        </p:tgtEl>
                                      </p:cBhvr>
                                    </p:animEffect>
                                  </p:childTnLst>
                                </p:cTn>
                              </p:par>
                              <p:par>
                                <p:cTn id="35" presetID="23" presetClass="entr" presetSubtype="16" fill="hold" nodeType="withEffect">
                                  <p:stCondLst>
                                    <p:cond delay="0"/>
                                  </p:stCondLst>
                                  <p:childTnLst>
                                    <p:set>
                                      <p:cBhvr>
                                        <p:cTn id="36" dur="1" fill="hold">
                                          <p:stCondLst>
                                            <p:cond delay="0"/>
                                          </p:stCondLst>
                                        </p:cTn>
                                        <p:tgtEl>
                                          <p:spTgt spid="17412"/>
                                        </p:tgtEl>
                                        <p:attrNameLst>
                                          <p:attrName>style.visibility</p:attrName>
                                        </p:attrNameLst>
                                      </p:cBhvr>
                                      <p:to>
                                        <p:strVal val="visible"/>
                                      </p:to>
                                    </p:set>
                                    <p:anim calcmode="lin" valueType="num">
                                      <p:cBhvr>
                                        <p:cTn id="37" dur="500" fill="hold"/>
                                        <p:tgtEl>
                                          <p:spTgt spid="17412"/>
                                        </p:tgtEl>
                                        <p:attrNameLst>
                                          <p:attrName>ppt_w</p:attrName>
                                        </p:attrNameLst>
                                      </p:cBhvr>
                                      <p:tavLst>
                                        <p:tav tm="0">
                                          <p:val>
                                            <p:fltVal val="0"/>
                                          </p:val>
                                        </p:tav>
                                        <p:tav tm="100000">
                                          <p:val>
                                            <p:strVal val="#ppt_w"/>
                                          </p:val>
                                        </p:tav>
                                      </p:tavLst>
                                    </p:anim>
                                    <p:anim calcmode="lin" valueType="num">
                                      <p:cBhvr>
                                        <p:cTn id="38" dur="500" fill="hold"/>
                                        <p:tgtEl>
                                          <p:spTgt spid="17412"/>
                                        </p:tgtEl>
                                        <p:attrNameLst>
                                          <p:attrName>ppt_h</p:attrName>
                                        </p:attrNameLst>
                                      </p:cBhvr>
                                      <p:tavLst>
                                        <p:tav tm="0">
                                          <p:val>
                                            <p:fltVal val="0"/>
                                          </p:val>
                                        </p:tav>
                                        <p:tav tm="100000">
                                          <p:val>
                                            <p:strVal val="#ppt_h"/>
                                          </p:val>
                                        </p:tav>
                                      </p:tavLst>
                                    </p:anim>
                                  </p:childTnLst>
                                </p:cTn>
                              </p:par>
                              <p:par>
                                <p:cTn id="39" presetID="53" presetClass="entr" presetSubtype="16" fill="hold" grpId="0" nodeType="withEffect">
                                  <p:stCondLst>
                                    <p:cond delay="0"/>
                                  </p:stCondLst>
                                  <p:childTnLst>
                                    <p:set>
                                      <p:cBhvr>
                                        <p:cTn id="40" dur="1" fill="hold">
                                          <p:stCondLst>
                                            <p:cond delay="0"/>
                                          </p:stCondLst>
                                        </p:cTn>
                                        <p:tgtEl>
                                          <p:spTgt spid="9">
                                            <p:txEl>
                                              <p:pRg st="0" end="0"/>
                                            </p:txEl>
                                          </p:spTgt>
                                        </p:tgtEl>
                                        <p:attrNameLst>
                                          <p:attrName>style.visibility</p:attrName>
                                        </p:attrNameLst>
                                      </p:cBhvr>
                                      <p:to>
                                        <p:strVal val="visible"/>
                                      </p:to>
                                    </p:set>
                                    <p:anim calcmode="lin" valueType="num">
                                      <p:cBhvr>
                                        <p:cTn id="41" dur="500" fill="hold"/>
                                        <p:tgtEl>
                                          <p:spTgt spid="9">
                                            <p:txEl>
                                              <p:pRg st="0" end="0"/>
                                            </p:txEl>
                                          </p:spTgt>
                                        </p:tgtEl>
                                        <p:attrNameLst>
                                          <p:attrName>ppt_w</p:attrName>
                                        </p:attrNameLst>
                                      </p:cBhvr>
                                      <p:tavLst>
                                        <p:tav tm="0">
                                          <p:val>
                                            <p:fltVal val="0"/>
                                          </p:val>
                                        </p:tav>
                                        <p:tav tm="100000">
                                          <p:val>
                                            <p:strVal val="#ppt_w"/>
                                          </p:val>
                                        </p:tav>
                                      </p:tavLst>
                                    </p:anim>
                                    <p:anim calcmode="lin" valueType="num">
                                      <p:cBhvr>
                                        <p:cTn id="42" dur="500" fill="hold"/>
                                        <p:tgtEl>
                                          <p:spTgt spid="9">
                                            <p:txEl>
                                              <p:pRg st="0" end="0"/>
                                            </p:txEl>
                                          </p:spTgt>
                                        </p:tgtEl>
                                        <p:attrNameLst>
                                          <p:attrName>ppt_h</p:attrName>
                                        </p:attrNameLst>
                                      </p:cBhvr>
                                      <p:tavLst>
                                        <p:tav tm="0">
                                          <p:val>
                                            <p:fltVal val="0"/>
                                          </p:val>
                                        </p:tav>
                                        <p:tav tm="100000">
                                          <p:val>
                                            <p:strVal val="#ppt_h"/>
                                          </p:val>
                                        </p:tav>
                                      </p:tavLst>
                                    </p:anim>
                                    <p:animEffect transition="in" filter="fade">
                                      <p:cBhvr>
                                        <p:cTn id="43" dur="500"/>
                                        <p:tgtEl>
                                          <p:spTgt spid="9">
                                            <p:txEl>
                                              <p:pRg st="0" end="0"/>
                                            </p:txEl>
                                          </p:spTgt>
                                        </p:tgtEl>
                                      </p:cBhvr>
                                    </p:animEffect>
                                  </p:childTnLst>
                                </p:cTn>
                              </p:par>
                              <p:par>
                                <p:cTn id="44" presetID="23" presetClass="entr" presetSubtype="16" fill="hold" nodeType="withEffect">
                                  <p:stCondLst>
                                    <p:cond delay="0"/>
                                  </p:stCondLst>
                                  <p:childTnLst>
                                    <p:set>
                                      <p:cBhvr>
                                        <p:cTn id="45" dur="1" fill="hold">
                                          <p:stCondLst>
                                            <p:cond delay="0"/>
                                          </p:stCondLst>
                                        </p:cTn>
                                        <p:tgtEl>
                                          <p:spTgt spid="17413"/>
                                        </p:tgtEl>
                                        <p:attrNameLst>
                                          <p:attrName>style.visibility</p:attrName>
                                        </p:attrNameLst>
                                      </p:cBhvr>
                                      <p:to>
                                        <p:strVal val="visible"/>
                                      </p:to>
                                    </p:set>
                                    <p:anim calcmode="lin" valueType="num">
                                      <p:cBhvr>
                                        <p:cTn id="46" dur="500" fill="hold"/>
                                        <p:tgtEl>
                                          <p:spTgt spid="17413"/>
                                        </p:tgtEl>
                                        <p:attrNameLst>
                                          <p:attrName>ppt_w</p:attrName>
                                        </p:attrNameLst>
                                      </p:cBhvr>
                                      <p:tavLst>
                                        <p:tav tm="0">
                                          <p:val>
                                            <p:fltVal val="0"/>
                                          </p:val>
                                        </p:tav>
                                        <p:tav tm="100000">
                                          <p:val>
                                            <p:strVal val="#ppt_w"/>
                                          </p:val>
                                        </p:tav>
                                      </p:tavLst>
                                    </p:anim>
                                    <p:anim calcmode="lin" valueType="num">
                                      <p:cBhvr>
                                        <p:cTn id="47" dur="500" fill="hold"/>
                                        <p:tgtEl>
                                          <p:spTgt spid="17413"/>
                                        </p:tgtEl>
                                        <p:attrNameLst>
                                          <p:attrName>ppt_h</p:attrName>
                                        </p:attrNameLst>
                                      </p:cBhvr>
                                      <p:tavLst>
                                        <p:tav tm="0">
                                          <p:val>
                                            <p:fltVal val="0"/>
                                          </p:val>
                                        </p:tav>
                                        <p:tav tm="100000">
                                          <p:val>
                                            <p:strVal val="#ppt_h"/>
                                          </p:val>
                                        </p:tav>
                                      </p:tavLst>
                                    </p:anim>
                                  </p:childTnLst>
                                </p:cTn>
                              </p:par>
                            </p:childTnLst>
                          </p:cTn>
                        </p:par>
                      </p:childTnLst>
                    </p:cTn>
                  </p:par>
                  <p:par>
                    <p:cTn id="48" fill="hold">
                      <p:stCondLst>
                        <p:cond delay="indefinite"/>
                      </p:stCondLst>
                      <p:childTnLst>
                        <p:par>
                          <p:cTn id="49" fill="hold">
                            <p:stCondLst>
                              <p:cond delay="0"/>
                            </p:stCondLst>
                            <p:childTnLst>
                              <p:par>
                                <p:cTn id="50" presetID="3" presetClass="entr" presetSubtype="10" fill="hold" grpId="0" nodeType="clickEffect">
                                  <p:stCondLst>
                                    <p:cond delay="0"/>
                                  </p:stCondLst>
                                  <p:childTnLst>
                                    <p:set>
                                      <p:cBhvr>
                                        <p:cTn id="51" dur="1" fill="hold">
                                          <p:stCondLst>
                                            <p:cond delay="0"/>
                                          </p:stCondLst>
                                        </p:cTn>
                                        <p:tgtEl>
                                          <p:spTgt spid="8"/>
                                        </p:tgtEl>
                                        <p:attrNameLst>
                                          <p:attrName>style.visibility</p:attrName>
                                        </p:attrNameLst>
                                      </p:cBhvr>
                                      <p:to>
                                        <p:strVal val="visible"/>
                                      </p:to>
                                    </p:set>
                                    <p:animEffect transition="in" filter="blinds(horizontal)">
                                      <p:cBhvr>
                                        <p:cTn id="52"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build="p"/>
      <p:bldP spid="8" grpId="0" animBg="1"/>
      <p:bldP spid="6" grpId="0" build="p"/>
      <p:bldP spid="7" grpId="0" build="p"/>
      <p:bldP spid="9" grpId="0" build="p"/>
      <p:bldP spid="10" grpId="0" build="p"/>
    </p:bldLst>
  </p:timing>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Content Placeholder 10"/>
          <p:cNvSpPr>
            <a:spLocks noGrp="1"/>
          </p:cNvSpPr>
          <p:nvPr>
            <p:ph sz="quarter" idx="13"/>
          </p:nvPr>
        </p:nvSpPr>
        <p:spPr>
          <a:xfrm>
            <a:off x="838199" y="2590800"/>
            <a:ext cx="4633687" cy="1685077"/>
          </a:xfrm>
        </p:spPr>
        <p:txBody>
          <a:bodyPr wrap="square">
            <a:spAutoFit/>
          </a:bodyPr>
          <a:lstStyle/>
          <a:p>
            <a:pPr marL="566738" indent="-566738">
              <a:lnSpc>
                <a:spcPct val="150000"/>
              </a:lnSpc>
              <a:spcBef>
                <a:spcPct val="0"/>
              </a:spcBef>
              <a:buNone/>
              <a:tabLst>
                <a:tab pos="2119313" algn="l"/>
                <a:tab pos="2235200" algn="l"/>
              </a:tabLst>
            </a:pPr>
            <a:r>
              <a:rPr lang="en-US" sz="2300" b="1" dirty="0" smtClean="0">
                <a:solidFill>
                  <a:schemeClr val="tx1"/>
                </a:solidFill>
                <a:latin typeface="Times New Roman" pitchFamily="18" charset="0"/>
                <a:cs typeface="Times New Roman" pitchFamily="18" charset="0"/>
              </a:rPr>
              <a:t>41.</a:t>
            </a:r>
            <a:r>
              <a:rPr lang="en-US" sz="2300" dirty="0" smtClean="0">
                <a:solidFill>
                  <a:schemeClr val="tx1"/>
                </a:solidFill>
                <a:latin typeface="Times New Roman" pitchFamily="18" charset="0"/>
                <a:cs typeface="Times New Roman" pitchFamily="18" charset="0"/>
              </a:rPr>
              <a:t>	 3</a:t>
            </a:r>
            <a:r>
              <a:rPr lang="en-US" sz="2300" i="1" dirty="0" smtClean="0">
                <a:solidFill>
                  <a:schemeClr val="tx1"/>
                </a:solidFill>
                <a:latin typeface="Times New Roman" pitchFamily="18" charset="0"/>
                <a:cs typeface="Times New Roman" pitchFamily="18" charset="0"/>
              </a:rPr>
              <a:t>a</a:t>
            </a:r>
            <a:r>
              <a:rPr lang="en-US" sz="2300" baseline="30000" dirty="0" smtClean="0">
                <a:solidFill>
                  <a:schemeClr val="tx1"/>
                </a:solidFill>
                <a:latin typeface="Times New Roman" pitchFamily="18" charset="0"/>
                <a:cs typeface="Times New Roman" pitchFamily="18" charset="0"/>
              </a:rPr>
              <a:t>2</a:t>
            </a:r>
            <a:r>
              <a:rPr lang="en-US" sz="2300" dirty="0" smtClean="0">
                <a:solidFill>
                  <a:schemeClr val="tx1"/>
                </a:solidFill>
                <a:latin typeface="Times New Roman" pitchFamily="18" charset="0"/>
                <a:cs typeface="Times New Roman" pitchFamily="18" charset="0"/>
              </a:rPr>
              <a:t> + (–4</a:t>
            </a:r>
            <a:r>
              <a:rPr lang="en-US" sz="2300" i="1" dirty="0" smtClean="0">
                <a:solidFill>
                  <a:schemeClr val="tx1"/>
                </a:solidFill>
                <a:latin typeface="Times New Roman" pitchFamily="18" charset="0"/>
                <a:cs typeface="Times New Roman" pitchFamily="18" charset="0"/>
              </a:rPr>
              <a:t>a</a:t>
            </a:r>
            <a:r>
              <a:rPr lang="en-US" sz="2300" dirty="0" smtClean="0">
                <a:solidFill>
                  <a:schemeClr val="tx1"/>
                </a:solidFill>
                <a:latin typeface="Times New Roman" pitchFamily="18" charset="0"/>
                <a:cs typeface="Times New Roman" pitchFamily="18" charset="0"/>
              </a:rPr>
              <a:t>)</a:t>
            </a:r>
            <a:r>
              <a:rPr lang="en-US" sz="2300" baseline="30000" dirty="0" smtClean="0">
                <a:solidFill>
                  <a:schemeClr val="tx1"/>
                </a:solidFill>
                <a:latin typeface="Times New Roman" pitchFamily="18" charset="0"/>
                <a:cs typeface="Times New Roman" pitchFamily="18" charset="0"/>
              </a:rPr>
              <a:t>2</a:t>
            </a:r>
            <a:r>
              <a:rPr lang="en-US" sz="2300" dirty="0" smtClean="0">
                <a:solidFill>
                  <a:schemeClr val="tx1"/>
                </a:solidFill>
                <a:latin typeface="Times New Roman" pitchFamily="18" charset="0"/>
                <a:cs typeface="Times New Roman" pitchFamily="18" charset="0"/>
              </a:rPr>
              <a:t>	= 3</a:t>
            </a:r>
            <a:r>
              <a:rPr lang="en-US" sz="2300" i="1" dirty="0" smtClean="0">
                <a:solidFill>
                  <a:schemeClr val="tx1"/>
                </a:solidFill>
                <a:latin typeface="Times New Roman" pitchFamily="18" charset="0"/>
                <a:cs typeface="Times New Roman" pitchFamily="18" charset="0"/>
              </a:rPr>
              <a:t>a</a:t>
            </a:r>
            <a:r>
              <a:rPr lang="en-US" sz="2300" baseline="30000" dirty="0" smtClean="0">
                <a:solidFill>
                  <a:schemeClr val="tx1"/>
                </a:solidFill>
                <a:latin typeface="Times New Roman" pitchFamily="18" charset="0"/>
                <a:cs typeface="Times New Roman" pitchFamily="18" charset="0"/>
              </a:rPr>
              <a:t>2</a:t>
            </a:r>
            <a:r>
              <a:rPr lang="en-US" sz="2300" dirty="0" smtClean="0">
                <a:solidFill>
                  <a:schemeClr val="tx1"/>
                </a:solidFill>
                <a:latin typeface="Times New Roman" pitchFamily="18" charset="0"/>
                <a:cs typeface="Times New Roman" pitchFamily="18" charset="0"/>
              </a:rPr>
              <a:t> + (–4</a:t>
            </a:r>
            <a:r>
              <a:rPr lang="en-US" sz="2300" i="1" dirty="0" smtClean="0">
                <a:solidFill>
                  <a:schemeClr val="tx1"/>
                </a:solidFill>
                <a:latin typeface="Times New Roman" pitchFamily="18" charset="0"/>
                <a:cs typeface="Times New Roman" pitchFamily="18" charset="0"/>
              </a:rPr>
              <a:t>a</a:t>
            </a:r>
            <a:r>
              <a:rPr lang="en-US" sz="2300" dirty="0" smtClean="0">
                <a:solidFill>
                  <a:schemeClr val="tx1"/>
                </a:solidFill>
                <a:latin typeface="Times New Roman" pitchFamily="18" charset="0"/>
                <a:cs typeface="Times New Roman" pitchFamily="18" charset="0"/>
              </a:rPr>
              <a:t>) (–4</a:t>
            </a:r>
            <a:r>
              <a:rPr lang="en-US" sz="2300" i="1" dirty="0" smtClean="0">
                <a:solidFill>
                  <a:schemeClr val="tx1"/>
                </a:solidFill>
                <a:latin typeface="Times New Roman" pitchFamily="18" charset="0"/>
                <a:cs typeface="Times New Roman" pitchFamily="18" charset="0"/>
              </a:rPr>
              <a:t>a</a:t>
            </a:r>
            <a:r>
              <a:rPr lang="en-US" sz="2300" dirty="0" smtClean="0">
                <a:solidFill>
                  <a:schemeClr val="tx1"/>
                </a:solidFill>
                <a:latin typeface="Times New Roman" pitchFamily="18" charset="0"/>
                <a:cs typeface="Times New Roman" pitchFamily="18" charset="0"/>
              </a:rPr>
              <a:t>)</a:t>
            </a:r>
          </a:p>
          <a:p>
            <a:pPr marL="566738" indent="-566738">
              <a:lnSpc>
                <a:spcPct val="150000"/>
              </a:lnSpc>
              <a:spcBef>
                <a:spcPct val="0"/>
              </a:spcBef>
              <a:buNone/>
              <a:tabLst>
                <a:tab pos="2119313" algn="l"/>
                <a:tab pos="2235200" algn="l"/>
              </a:tabLst>
            </a:pPr>
            <a:r>
              <a:rPr lang="en-US" sz="2300" dirty="0" smtClean="0">
                <a:solidFill>
                  <a:srgbClr val="16F65B"/>
                </a:solidFill>
                <a:latin typeface="Times New Roman" pitchFamily="18" charset="0"/>
                <a:cs typeface="Times New Roman" pitchFamily="18" charset="0"/>
              </a:rPr>
              <a:t>	</a:t>
            </a:r>
            <a:r>
              <a:rPr lang="en-US" sz="2300" dirty="0" smtClean="0">
                <a:solidFill>
                  <a:schemeClr val="tx1"/>
                </a:solidFill>
                <a:latin typeface="Times New Roman" pitchFamily="18" charset="0"/>
                <a:cs typeface="Times New Roman" pitchFamily="18" charset="0"/>
              </a:rPr>
              <a:t>	= 3</a:t>
            </a:r>
            <a:r>
              <a:rPr lang="en-US" sz="2300" i="1" dirty="0" smtClean="0">
                <a:solidFill>
                  <a:schemeClr val="tx1"/>
                </a:solidFill>
                <a:latin typeface="Times New Roman" pitchFamily="18" charset="0"/>
                <a:cs typeface="Times New Roman" pitchFamily="18" charset="0"/>
              </a:rPr>
              <a:t>a</a:t>
            </a:r>
            <a:r>
              <a:rPr lang="en-US" sz="2300" baseline="30000" dirty="0" smtClean="0">
                <a:solidFill>
                  <a:schemeClr val="tx1"/>
                </a:solidFill>
                <a:latin typeface="Times New Roman" pitchFamily="18" charset="0"/>
                <a:cs typeface="Times New Roman" pitchFamily="18" charset="0"/>
              </a:rPr>
              <a:t>2</a:t>
            </a:r>
            <a:r>
              <a:rPr lang="en-US" sz="2300" dirty="0" smtClean="0">
                <a:solidFill>
                  <a:schemeClr val="tx1"/>
                </a:solidFill>
                <a:latin typeface="Times New Roman" pitchFamily="18" charset="0"/>
                <a:cs typeface="Times New Roman" pitchFamily="18" charset="0"/>
              </a:rPr>
              <a:t> + 16</a:t>
            </a:r>
            <a:r>
              <a:rPr lang="en-US" sz="2300" i="1" dirty="0" smtClean="0">
                <a:solidFill>
                  <a:schemeClr val="tx1"/>
                </a:solidFill>
                <a:latin typeface="Times New Roman" pitchFamily="18" charset="0"/>
                <a:cs typeface="Times New Roman" pitchFamily="18" charset="0"/>
              </a:rPr>
              <a:t>a</a:t>
            </a:r>
            <a:r>
              <a:rPr lang="en-US" sz="2300" baseline="30000" dirty="0" smtClean="0">
                <a:solidFill>
                  <a:schemeClr val="tx1"/>
                </a:solidFill>
                <a:latin typeface="Times New Roman" pitchFamily="18" charset="0"/>
                <a:cs typeface="Times New Roman" pitchFamily="18" charset="0"/>
              </a:rPr>
              <a:t>2</a:t>
            </a:r>
            <a:r>
              <a:rPr lang="en-US" sz="2300" dirty="0" smtClean="0">
                <a:solidFill>
                  <a:schemeClr val="tx1"/>
                </a:solidFill>
                <a:latin typeface="Times New Roman" pitchFamily="18" charset="0"/>
                <a:cs typeface="Times New Roman" pitchFamily="18" charset="0"/>
              </a:rPr>
              <a:t> </a:t>
            </a:r>
          </a:p>
          <a:p>
            <a:pPr marL="566738" indent="-566738">
              <a:lnSpc>
                <a:spcPct val="150000"/>
              </a:lnSpc>
              <a:spcBef>
                <a:spcPct val="0"/>
              </a:spcBef>
              <a:buNone/>
              <a:tabLst>
                <a:tab pos="2119313" algn="l"/>
                <a:tab pos="2235200" algn="l"/>
              </a:tabLst>
            </a:pPr>
            <a:r>
              <a:rPr lang="en-US" sz="2300" dirty="0" smtClean="0">
                <a:solidFill>
                  <a:schemeClr val="tx1"/>
                </a:solidFill>
                <a:latin typeface="Times New Roman" pitchFamily="18" charset="0"/>
                <a:cs typeface="Times New Roman" pitchFamily="18" charset="0"/>
              </a:rPr>
              <a:t>		= 19</a:t>
            </a:r>
            <a:r>
              <a:rPr lang="en-US" sz="2300" i="1" dirty="0" smtClean="0">
                <a:solidFill>
                  <a:schemeClr val="tx1"/>
                </a:solidFill>
                <a:latin typeface="Times New Roman" pitchFamily="18" charset="0"/>
                <a:cs typeface="Times New Roman" pitchFamily="18" charset="0"/>
              </a:rPr>
              <a:t>a</a:t>
            </a:r>
            <a:r>
              <a:rPr lang="en-US" sz="2300" baseline="30000" dirty="0" smtClean="0">
                <a:solidFill>
                  <a:schemeClr val="tx1"/>
                </a:solidFill>
                <a:latin typeface="Times New Roman" pitchFamily="18" charset="0"/>
                <a:cs typeface="Times New Roman" pitchFamily="18" charset="0"/>
              </a:rPr>
              <a:t>2</a:t>
            </a:r>
            <a:r>
              <a:rPr lang="en-US" sz="2300" dirty="0" smtClean="0">
                <a:solidFill>
                  <a:schemeClr val="tx1"/>
                </a:solidFill>
                <a:latin typeface="Times New Roman" pitchFamily="18" charset="0"/>
                <a:cs typeface="Times New Roman" pitchFamily="18" charset="0"/>
              </a:rPr>
              <a:t> </a:t>
            </a:r>
          </a:p>
        </p:txBody>
      </p:sp>
      <p:sp>
        <p:nvSpPr>
          <p:cNvPr id="4" name="TextBox 3"/>
          <p:cNvSpPr txBox="1"/>
          <p:nvPr/>
        </p:nvSpPr>
        <p:spPr>
          <a:xfrm>
            <a:off x="5638800" y="2757714"/>
            <a:ext cx="2786743" cy="1154162"/>
          </a:xfrm>
          <a:prstGeom prst="rect">
            <a:avLst/>
          </a:prstGeom>
          <a:noFill/>
        </p:spPr>
        <p:txBody>
          <a:bodyPr wrap="square" rtlCol="0">
            <a:spAutoFit/>
          </a:bodyPr>
          <a:lstStyle/>
          <a:p>
            <a:r>
              <a:rPr lang="en-US" sz="2300" dirty="0" smtClean="0">
                <a:solidFill>
                  <a:srgbClr val="00A99D"/>
                </a:solidFill>
                <a:latin typeface="Times New Roman" pitchFamily="18" charset="0"/>
              </a:rPr>
              <a:t>Squaring</a:t>
            </a:r>
          </a:p>
          <a:p>
            <a:r>
              <a:rPr lang="en-US" sz="2300" dirty="0" smtClean="0">
                <a:solidFill>
                  <a:srgbClr val="00A99D"/>
                </a:solidFill>
                <a:latin typeface="Times New Roman" pitchFamily="18" charset="0"/>
              </a:rPr>
              <a:t>Adding like</a:t>
            </a:r>
          </a:p>
          <a:p>
            <a:r>
              <a:rPr lang="en-US" sz="2300" dirty="0" smtClean="0">
                <a:solidFill>
                  <a:srgbClr val="00A99D"/>
                </a:solidFill>
                <a:latin typeface="Times New Roman" pitchFamily="18" charset="0"/>
              </a:rPr>
              <a:t>terms</a:t>
            </a:r>
          </a:p>
        </p:txBody>
      </p:sp>
      <p:sp>
        <p:nvSpPr>
          <p:cNvPr id="5"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tabLst>
                <a:tab pos="393192" algn="r"/>
                <a:tab pos="640080" algn="l"/>
              </a:tabLst>
            </a:pPr>
            <a:r>
              <a:rPr lang="en-US" sz="1500" b="1" dirty="0" smtClean="0">
                <a:solidFill>
                  <a:schemeClr val="bg1"/>
                </a:solidFill>
                <a:latin typeface="Times New Roman" pitchFamily="18" charset="0"/>
                <a:cs typeface="Times New Roman" pitchFamily="18" charset="0"/>
              </a:rPr>
              <a:t>Revision Exam 1 Paper 1</a:t>
            </a:r>
          </a:p>
        </p:txBody>
      </p:sp>
    </p:spTree>
    <p:extLst>
      <p:ext uri="{BB962C8B-B14F-4D97-AF65-F5344CB8AC3E}">
        <p14:creationId xmlns:p14="http://schemas.microsoft.com/office/powerpoint/2010/main" xmlns="" val="1862447457"/>
      </p:ext>
    </p:extLst>
  </p:cSld>
  <p:clrMapOvr>
    <a:masterClrMapping/>
  </p:clrMapOvr>
  <p:transition spd="slow">
    <p:strips dir="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11">
                                            <p:txEl>
                                              <p:pRg st="0" end="0"/>
                                            </p:txEl>
                                          </p:spTgt>
                                        </p:tgtEl>
                                        <p:attrNameLst>
                                          <p:attrName>style.visibility</p:attrName>
                                        </p:attrNameLst>
                                      </p:cBhvr>
                                      <p:to>
                                        <p:strVal val="visible"/>
                                      </p:to>
                                    </p:set>
                                    <p:anim calcmode="lin" valueType="num">
                                      <p:cBhvr>
                                        <p:cTn id="7" dur="500" fill="hold"/>
                                        <p:tgtEl>
                                          <p:spTgt spid="11">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11">
                                            <p:txEl>
                                              <p:pRg st="0" end="0"/>
                                            </p:txEl>
                                          </p:spTgt>
                                        </p:tgtEl>
                                        <p:attrNameLst>
                                          <p:attrName>ppt_h</p:attrName>
                                        </p:attrNameLst>
                                      </p:cBhvr>
                                      <p:tavLst>
                                        <p:tav tm="0">
                                          <p:val>
                                            <p:fltVal val="0"/>
                                          </p:val>
                                        </p:tav>
                                        <p:tav tm="100000">
                                          <p:val>
                                            <p:strVal val="#ppt_h"/>
                                          </p:val>
                                        </p:tav>
                                      </p:tavLst>
                                    </p:anim>
                                  </p:childTnLst>
                                </p:cTn>
                              </p:par>
                              <p:par>
                                <p:cTn id="9" presetID="23" presetClass="entr" presetSubtype="16" fill="hold" grpId="0" nodeType="withEffect">
                                  <p:stCondLst>
                                    <p:cond delay="0"/>
                                  </p:stCondLst>
                                  <p:childTnLst>
                                    <p:set>
                                      <p:cBhvr>
                                        <p:cTn id="10" dur="1" fill="hold">
                                          <p:stCondLst>
                                            <p:cond delay="0"/>
                                          </p:stCondLst>
                                        </p:cTn>
                                        <p:tgtEl>
                                          <p:spTgt spid="4"/>
                                        </p:tgtEl>
                                        <p:attrNameLst>
                                          <p:attrName>style.visibility</p:attrName>
                                        </p:attrNameLst>
                                      </p:cBhvr>
                                      <p:to>
                                        <p:strVal val="visible"/>
                                      </p:to>
                                    </p:set>
                                    <p:anim calcmode="lin" valueType="num">
                                      <p:cBhvr>
                                        <p:cTn id="11" dur="500" fill="hold"/>
                                        <p:tgtEl>
                                          <p:spTgt spid="4"/>
                                        </p:tgtEl>
                                        <p:attrNameLst>
                                          <p:attrName>ppt_w</p:attrName>
                                        </p:attrNameLst>
                                      </p:cBhvr>
                                      <p:tavLst>
                                        <p:tav tm="0">
                                          <p:val>
                                            <p:fltVal val="0"/>
                                          </p:val>
                                        </p:tav>
                                        <p:tav tm="100000">
                                          <p:val>
                                            <p:strVal val="#ppt_w"/>
                                          </p:val>
                                        </p:tav>
                                      </p:tavLst>
                                    </p:anim>
                                    <p:anim calcmode="lin" valueType="num">
                                      <p:cBhvr>
                                        <p:cTn id="12" dur="500" fill="hold"/>
                                        <p:tgtEl>
                                          <p:spTgt spid="4"/>
                                        </p:tgtEl>
                                        <p:attrNameLst>
                                          <p:attrName>ppt_h</p:attrName>
                                        </p:attrNameLst>
                                      </p:cBhvr>
                                      <p:tavLst>
                                        <p:tav tm="0">
                                          <p:val>
                                            <p:fltVal val="0"/>
                                          </p:val>
                                        </p:tav>
                                        <p:tav tm="100000">
                                          <p:val>
                                            <p:strVal val="#ppt_h"/>
                                          </p:val>
                                        </p:tav>
                                      </p:tavLst>
                                    </p:anim>
                                  </p:childTnLst>
                                </p:cTn>
                              </p:par>
                              <p:par>
                                <p:cTn id="13" presetID="23" presetClass="entr" presetSubtype="16" fill="hold" grpId="0" nodeType="withEffect">
                                  <p:stCondLst>
                                    <p:cond delay="0"/>
                                  </p:stCondLst>
                                  <p:childTnLst>
                                    <p:set>
                                      <p:cBhvr>
                                        <p:cTn id="14" dur="1" fill="hold">
                                          <p:stCondLst>
                                            <p:cond delay="0"/>
                                          </p:stCondLst>
                                        </p:cTn>
                                        <p:tgtEl>
                                          <p:spTgt spid="11">
                                            <p:txEl>
                                              <p:pRg st="1" end="1"/>
                                            </p:txEl>
                                          </p:spTgt>
                                        </p:tgtEl>
                                        <p:attrNameLst>
                                          <p:attrName>style.visibility</p:attrName>
                                        </p:attrNameLst>
                                      </p:cBhvr>
                                      <p:to>
                                        <p:strVal val="visible"/>
                                      </p:to>
                                    </p:set>
                                    <p:anim calcmode="lin" valueType="num">
                                      <p:cBhvr>
                                        <p:cTn id="15" dur="500" fill="hold"/>
                                        <p:tgtEl>
                                          <p:spTgt spid="11">
                                            <p:txEl>
                                              <p:pRg st="1" end="1"/>
                                            </p:txEl>
                                          </p:spTgt>
                                        </p:tgtEl>
                                        <p:attrNameLst>
                                          <p:attrName>ppt_w</p:attrName>
                                        </p:attrNameLst>
                                      </p:cBhvr>
                                      <p:tavLst>
                                        <p:tav tm="0">
                                          <p:val>
                                            <p:fltVal val="0"/>
                                          </p:val>
                                        </p:tav>
                                        <p:tav tm="100000">
                                          <p:val>
                                            <p:strVal val="#ppt_w"/>
                                          </p:val>
                                        </p:tav>
                                      </p:tavLst>
                                    </p:anim>
                                    <p:anim calcmode="lin" valueType="num">
                                      <p:cBhvr>
                                        <p:cTn id="16" dur="500" fill="hold"/>
                                        <p:tgtEl>
                                          <p:spTgt spid="11">
                                            <p:txEl>
                                              <p:pRg st="1" end="1"/>
                                            </p:txEl>
                                          </p:spTgt>
                                        </p:tgtEl>
                                        <p:attrNameLst>
                                          <p:attrName>ppt_h</p:attrName>
                                        </p:attrNameLst>
                                      </p:cBhvr>
                                      <p:tavLst>
                                        <p:tav tm="0">
                                          <p:val>
                                            <p:fltVal val="0"/>
                                          </p:val>
                                        </p:tav>
                                        <p:tav tm="100000">
                                          <p:val>
                                            <p:strVal val="#ppt_h"/>
                                          </p:val>
                                        </p:tav>
                                      </p:tavLst>
                                    </p:anim>
                                  </p:childTnLst>
                                </p:cTn>
                              </p:par>
                              <p:par>
                                <p:cTn id="17" presetID="23" presetClass="entr" presetSubtype="16" fill="hold" grpId="0" nodeType="withEffect">
                                  <p:stCondLst>
                                    <p:cond delay="0"/>
                                  </p:stCondLst>
                                  <p:childTnLst>
                                    <p:set>
                                      <p:cBhvr>
                                        <p:cTn id="18" dur="1" fill="hold">
                                          <p:stCondLst>
                                            <p:cond delay="0"/>
                                          </p:stCondLst>
                                        </p:cTn>
                                        <p:tgtEl>
                                          <p:spTgt spid="11">
                                            <p:txEl>
                                              <p:pRg st="2" end="2"/>
                                            </p:txEl>
                                          </p:spTgt>
                                        </p:tgtEl>
                                        <p:attrNameLst>
                                          <p:attrName>style.visibility</p:attrName>
                                        </p:attrNameLst>
                                      </p:cBhvr>
                                      <p:to>
                                        <p:strVal val="visible"/>
                                      </p:to>
                                    </p:set>
                                    <p:anim calcmode="lin" valueType="num">
                                      <p:cBhvr>
                                        <p:cTn id="19" dur="500" fill="hold"/>
                                        <p:tgtEl>
                                          <p:spTgt spid="11">
                                            <p:txEl>
                                              <p:pRg st="2" end="2"/>
                                            </p:txEl>
                                          </p:spTgt>
                                        </p:tgtEl>
                                        <p:attrNameLst>
                                          <p:attrName>ppt_w</p:attrName>
                                        </p:attrNameLst>
                                      </p:cBhvr>
                                      <p:tavLst>
                                        <p:tav tm="0">
                                          <p:val>
                                            <p:fltVal val="0"/>
                                          </p:val>
                                        </p:tav>
                                        <p:tav tm="100000">
                                          <p:val>
                                            <p:strVal val="#ppt_w"/>
                                          </p:val>
                                        </p:tav>
                                      </p:tavLst>
                                    </p:anim>
                                    <p:anim calcmode="lin" valueType="num">
                                      <p:cBhvr>
                                        <p:cTn id="20" dur="500" fill="hold"/>
                                        <p:tgtEl>
                                          <p:spTgt spid="11">
                                            <p:txEl>
                                              <p:pRg st="2" end="2"/>
                                            </p:txEl>
                                          </p:spTgt>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build="p"/>
      <p:bldP spid="4" grpId="0"/>
    </p:bldLst>
  </p:timing>
</p:sld>
</file>

<file path=ppt/slides/slide8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Content Placeholder 10"/>
          <p:cNvSpPr>
            <a:spLocks noGrp="1"/>
          </p:cNvSpPr>
          <p:nvPr>
            <p:ph sz="quarter" idx="13"/>
          </p:nvPr>
        </p:nvSpPr>
        <p:spPr>
          <a:xfrm>
            <a:off x="685800" y="2849880"/>
            <a:ext cx="6766560" cy="469231"/>
          </a:xfrm>
        </p:spPr>
        <p:txBody>
          <a:bodyPr wrap="square">
            <a:spAutoFit/>
          </a:bodyPr>
          <a:lstStyle/>
          <a:p>
            <a:pPr marL="579438" indent="-579438">
              <a:lnSpc>
                <a:spcPts val="3200"/>
              </a:lnSpc>
              <a:spcBef>
                <a:spcPct val="0"/>
              </a:spcBef>
              <a:buFontTx/>
              <a:buNone/>
              <a:tabLst>
                <a:tab pos="974725" algn="l"/>
                <a:tab pos="2179638" algn="l"/>
                <a:tab pos="3429000" algn="l"/>
              </a:tabLst>
            </a:pPr>
            <a:r>
              <a:rPr lang="en-US" sz="2300" b="1" dirty="0" smtClean="0">
                <a:solidFill>
                  <a:schemeClr val="tx1"/>
                </a:solidFill>
                <a:latin typeface="Times New Roman" pitchFamily="18" charset="0"/>
                <a:cs typeface="Times New Roman" pitchFamily="18" charset="0"/>
              </a:rPr>
              <a:t>19.	 </a:t>
            </a:r>
            <a:endParaRPr lang="en-US" sz="2300" dirty="0" smtClean="0">
              <a:solidFill>
                <a:schemeClr val="tx1"/>
              </a:solidFill>
              <a:latin typeface="Times New Roman" pitchFamily="18" charset="0"/>
              <a:cs typeface="Times New Roman" pitchFamily="18" charset="0"/>
            </a:endParaRPr>
          </a:p>
        </p:txBody>
      </p:sp>
      <p:pic>
        <p:nvPicPr>
          <p:cNvPr id="18434" name="Picture 2" descr="D:\Deepak\Powerpoint\20110224\Art\New.wmf"/>
          <p:cNvPicPr>
            <a:picLocks noChangeAspect="1" noChangeArrowheads="1"/>
          </p:cNvPicPr>
          <p:nvPr/>
        </p:nvPicPr>
        <p:blipFill>
          <a:blip r:embed="rId2" cstate="print"/>
          <a:srcRect/>
          <a:stretch>
            <a:fillRect/>
          </a:stretch>
        </p:blipFill>
        <p:spPr bwMode="auto">
          <a:xfrm>
            <a:off x="1404258" y="2955472"/>
            <a:ext cx="3403600" cy="901700"/>
          </a:xfrm>
          <a:prstGeom prst="rect">
            <a:avLst/>
          </a:prstGeom>
          <a:noFill/>
        </p:spPr>
      </p:pic>
      <p:sp>
        <p:nvSpPr>
          <p:cNvPr id="5" name="TextBox 4"/>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5 Paper 1</a:t>
            </a:r>
          </a:p>
        </p:txBody>
      </p:sp>
    </p:spTree>
    <p:extLst>
      <p:ext uri="{BB962C8B-B14F-4D97-AF65-F5344CB8AC3E}">
        <p14:creationId xmlns:p14="http://schemas.microsoft.com/office/powerpoint/2010/main" xmlns="" val="1862447457"/>
      </p:ext>
    </p:extLst>
  </p:cSld>
  <p:clrMapOvr>
    <a:masterClrMapping/>
  </p:clrMapOvr>
  <p:transition spd="slow">
    <p:strips dir="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8">
                                            <p:txEl>
                                              <p:pRg st="0" end="0"/>
                                            </p:txEl>
                                          </p:spTgt>
                                        </p:tgtEl>
                                        <p:attrNameLst>
                                          <p:attrName>style.visibility</p:attrName>
                                        </p:attrNameLst>
                                      </p:cBhvr>
                                      <p:to>
                                        <p:strVal val="visible"/>
                                      </p:to>
                                    </p:set>
                                    <p:anim calcmode="lin" valueType="num">
                                      <p:cBhvr>
                                        <p:cTn id="7" dur="500" fill="hold"/>
                                        <p:tgtEl>
                                          <p:spTgt spid="8">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8">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8">
                                            <p:txEl>
                                              <p:pRg st="0" end="0"/>
                                            </p:txEl>
                                          </p:spTgt>
                                        </p:tgtEl>
                                      </p:cBhvr>
                                    </p:animEffect>
                                  </p:childTnLst>
                                </p:cTn>
                              </p:par>
                              <p:par>
                                <p:cTn id="10" presetID="23" presetClass="entr" presetSubtype="16" fill="hold" nodeType="withEffect">
                                  <p:stCondLst>
                                    <p:cond delay="0"/>
                                  </p:stCondLst>
                                  <p:childTnLst>
                                    <p:set>
                                      <p:cBhvr>
                                        <p:cTn id="11" dur="1" fill="hold">
                                          <p:stCondLst>
                                            <p:cond delay="0"/>
                                          </p:stCondLst>
                                        </p:cTn>
                                        <p:tgtEl>
                                          <p:spTgt spid="18434"/>
                                        </p:tgtEl>
                                        <p:attrNameLst>
                                          <p:attrName>style.visibility</p:attrName>
                                        </p:attrNameLst>
                                      </p:cBhvr>
                                      <p:to>
                                        <p:strVal val="visible"/>
                                      </p:to>
                                    </p:set>
                                    <p:anim calcmode="lin" valueType="num">
                                      <p:cBhvr>
                                        <p:cTn id="12" dur="500" fill="hold"/>
                                        <p:tgtEl>
                                          <p:spTgt spid="18434"/>
                                        </p:tgtEl>
                                        <p:attrNameLst>
                                          <p:attrName>ppt_w</p:attrName>
                                        </p:attrNameLst>
                                      </p:cBhvr>
                                      <p:tavLst>
                                        <p:tav tm="0">
                                          <p:val>
                                            <p:fltVal val="0"/>
                                          </p:val>
                                        </p:tav>
                                        <p:tav tm="100000">
                                          <p:val>
                                            <p:strVal val="#ppt_w"/>
                                          </p:val>
                                        </p:tav>
                                      </p:tavLst>
                                    </p:anim>
                                    <p:anim calcmode="lin" valueType="num">
                                      <p:cBhvr>
                                        <p:cTn id="13" dur="500" fill="hold"/>
                                        <p:tgtEl>
                                          <p:spTgt spid="18434"/>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build="p"/>
    </p:bldLst>
  </p:timing>
</p:sld>
</file>

<file path=ppt/slides/slide8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Content Placeholder 10"/>
          <p:cNvSpPr>
            <a:spLocks noGrp="1"/>
          </p:cNvSpPr>
          <p:nvPr>
            <p:ph sz="quarter" idx="13"/>
          </p:nvPr>
        </p:nvSpPr>
        <p:spPr>
          <a:xfrm>
            <a:off x="685800" y="2865120"/>
            <a:ext cx="6766560" cy="800219"/>
          </a:xfrm>
        </p:spPr>
        <p:txBody>
          <a:bodyPr wrap="square">
            <a:spAutoFit/>
          </a:bodyPr>
          <a:lstStyle/>
          <a:p>
            <a:pPr marL="579438" indent="-579438">
              <a:spcBef>
                <a:spcPct val="0"/>
              </a:spcBef>
              <a:buFontTx/>
              <a:buNone/>
              <a:tabLst>
                <a:tab pos="974725" algn="l"/>
                <a:tab pos="3776663" algn="l"/>
              </a:tabLst>
            </a:pPr>
            <a:r>
              <a:rPr lang="en-US" sz="2300" b="1" dirty="0" smtClean="0">
                <a:solidFill>
                  <a:schemeClr val="tx1"/>
                </a:solidFill>
                <a:latin typeface="Times New Roman" pitchFamily="18" charset="0"/>
                <a:cs typeface="Times New Roman" pitchFamily="18" charset="0"/>
              </a:rPr>
              <a:t>20.	</a:t>
            </a:r>
            <a:r>
              <a:rPr lang="en-US" sz="2300" dirty="0" smtClean="0">
                <a:solidFill>
                  <a:schemeClr val="tx1"/>
                </a:solidFill>
                <a:latin typeface="Times New Roman" pitchFamily="18" charset="0"/>
                <a:cs typeface="Times New Roman" pitchFamily="18" charset="0"/>
              </a:rPr>
              <a:t>The set of numbers greater than −4 but less</a:t>
            </a:r>
            <a:br>
              <a:rPr lang="en-US" sz="2300" dirty="0" smtClean="0">
                <a:solidFill>
                  <a:schemeClr val="tx1"/>
                </a:solidFill>
                <a:latin typeface="Times New Roman" pitchFamily="18" charset="0"/>
                <a:cs typeface="Times New Roman" pitchFamily="18" charset="0"/>
              </a:rPr>
            </a:br>
            <a:r>
              <a:rPr lang="en-US" sz="2300" dirty="0" smtClean="0">
                <a:solidFill>
                  <a:schemeClr val="tx1"/>
                </a:solidFill>
                <a:latin typeface="Times New Roman" pitchFamily="18" charset="0"/>
                <a:cs typeface="Times New Roman" pitchFamily="18" charset="0"/>
              </a:rPr>
              <a:t>than 3 may be written as</a:t>
            </a:r>
          </a:p>
        </p:txBody>
      </p:sp>
      <p:sp>
        <p:nvSpPr>
          <p:cNvPr id="8" name="Notched Right Arrow 7"/>
          <p:cNvSpPr/>
          <p:nvPr/>
        </p:nvSpPr>
        <p:spPr>
          <a:xfrm>
            <a:off x="7162800" y="6019800"/>
            <a:ext cx="1782315" cy="685800"/>
          </a:xfrm>
          <a:prstGeom prst="notchedRightArrow">
            <a:avLst/>
          </a:prstGeom>
          <a:blipFill>
            <a:blip r:embed="rId2" cstate="print">
              <a:extLst>
                <a:ext uri="{BEBA8EAE-BF5A-486C-A8C5-ECC9F3942E4B}">
                  <a14:imgProps xmlns:a14="http://schemas.microsoft.com/office/drawing/2010/main" xmlns="">
                    <a14:imgLayer r:embed="rId3">
                      <a14:imgEffect>
                        <a14:brightnessContrast bright="-20000" contrast="-20000"/>
                      </a14:imgEffect>
                    </a14:imgLayer>
                  </a14:imgProps>
                </a:ex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ANSWER</a:t>
            </a:r>
            <a:endParaRPr lang="en-US" sz="2000" b="1" dirty="0">
              <a:latin typeface="Times New Roman" pitchFamily="18" charset="0"/>
              <a:cs typeface="Times New Roman" pitchFamily="18" charset="0"/>
            </a:endParaRPr>
          </a:p>
        </p:txBody>
      </p:sp>
      <p:sp>
        <p:nvSpPr>
          <p:cNvPr id="6" name="Content Placeholder 10"/>
          <p:cNvSpPr>
            <a:spLocks noGrp="1"/>
          </p:cNvSpPr>
          <p:nvPr>
            <p:ph sz="quarter" idx="13"/>
          </p:nvPr>
        </p:nvSpPr>
        <p:spPr>
          <a:xfrm>
            <a:off x="1264920" y="4352861"/>
            <a:ext cx="3444240" cy="599459"/>
          </a:xfrm>
        </p:spPr>
        <p:txBody>
          <a:bodyPr wrap="square">
            <a:spAutoFit/>
          </a:bodyPr>
          <a:lstStyle/>
          <a:p>
            <a:pPr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(C) </a:t>
            </a:r>
          </a:p>
        </p:txBody>
      </p:sp>
      <p:sp>
        <p:nvSpPr>
          <p:cNvPr id="7" name="Content Placeholder 10"/>
          <p:cNvSpPr>
            <a:spLocks noGrp="1"/>
          </p:cNvSpPr>
          <p:nvPr>
            <p:ph sz="quarter" idx="13"/>
          </p:nvPr>
        </p:nvSpPr>
        <p:spPr>
          <a:xfrm>
            <a:off x="1264920" y="3743261"/>
            <a:ext cx="3444240" cy="676339"/>
          </a:xfrm>
        </p:spPr>
        <p:txBody>
          <a:bodyPr wrap="square">
            <a:spAutoFit/>
          </a:bodyPr>
          <a:lstStyle/>
          <a:p>
            <a:pPr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(A)</a:t>
            </a:r>
            <a:endParaRPr lang="en-US" sz="2300" baseline="30000" dirty="0" smtClean="0">
              <a:solidFill>
                <a:schemeClr val="tx1"/>
              </a:solidFill>
              <a:latin typeface="Times New Roman" pitchFamily="18" charset="0"/>
              <a:cs typeface="Times New Roman" pitchFamily="18" charset="0"/>
            </a:endParaRPr>
          </a:p>
        </p:txBody>
      </p:sp>
      <p:sp>
        <p:nvSpPr>
          <p:cNvPr id="9" name="Content Placeholder 10"/>
          <p:cNvSpPr>
            <a:spLocks noGrp="1"/>
          </p:cNvSpPr>
          <p:nvPr>
            <p:ph sz="quarter" idx="13"/>
          </p:nvPr>
        </p:nvSpPr>
        <p:spPr>
          <a:xfrm>
            <a:off x="4861560" y="4352861"/>
            <a:ext cx="3124200" cy="599459"/>
          </a:xfrm>
        </p:spPr>
        <p:txBody>
          <a:bodyPr wrap="square">
            <a:spAutoFit/>
          </a:bodyPr>
          <a:lstStyle/>
          <a:p>
            <a:pPr algn="just">
              <a:lnSpc>
                <a:spcPct val="165000"/>
              </a:lnSpc>
              <a:spcBef>
                <a:spcPct val="0"/>
              </a:spcBef>
              <a:buNone/>
              <a:tabLst>
                <a:tab pos="800100" algn="l"/>
                <a:tab pos="3776663" algn="l"/>
              </a:tabLst>
            </a:pPr>
            <a:r>
              <a:rPr lang="en-US" sz="2300" dirty="0" smtClean="0">
                <a:solidFill>
                  <a:schemeClr val="tx1"/>
                </a:solidFill>
                <a:latin typeface="Times New Roman" pitchFamily="18" charset="0"/>
                <a:cs typeface="Times New Roman" pitchFamily="18" charset="0"/>
              </a:rPr>
              <a:t>(D) </a:t>
            </a:r>
          </a:p>
        </p:txBody>
      </p:sp>
      <p:sp>
        <p:nvSpPr>
          <p:cNvPr id="10" name="Content Placeholder 10"/>
          <p:cNvSpPr>
            <a:spLocks noGrp="1"/>
          </p:cNvSpPr>
          <p:nvPr>
            <p:ph sz="quarter" idx="13"/>
          </p:nvPr>
        </p:nvSpPr>
        <p:spPr>
          <a:xfrm>
            <a:off x="4861560" y="3743261"/>
            <a:ext cx="3124200" cy="676339"/>
          </a:xfrm>
        </p:spPr>
        <p:txBody>
          <a:bodyPr wrap="square">
            <a:spAutoFit/>
          </a:bodyPr>
          <a:lstStyle/>
          <a:p>
            <a:pPr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(B)</a:t>
            </a:r>
          </a:p>
        </p:txBody>
      </p:sp>
      <p:pic>
        <p:nvPicPr>
          <p:cNvPr id="19458" name="Picture 2" descr="D:\Deepak\Powerpoint\20110224\Art\New.wmf"/>
          <p:cNvPicPr>
            <a:picLocks noChangeAspect="1" noChangeArrowheads="1"/>
          </p:cNvPicPr>
          <p:nvPr/>
        </p:nvPicPr>
        <p:blipFill>
          <a:blip r:embed="rId4" cstate="print"/>
          <a:srcRect/>
          <a:stretch>
            <a:fillRect/>
          </a:stretch>
        </p:blipFill>
        <p:spPr bwMode="auto">
          <a:xfrm>
            <a:off x="1814286" y="3951514"/>
            <a:ext cx="1689100" cy="406400"/>
          </a:xfrm>
          <a:prstGeom prst="rect">
            <a:avLst/>
          </a:prstGeom>
          <a:noFill/>
        </p:spPr>
      </p:pic>
      <p:pic>
        <p:nvPicPr>
          <p:cNvPr id="19459" name="Picture 3" descr="D:\Deepak\Powerpoint\20110224\Art\New.wmf"/>
          <p:cNvPicPr>
            <a:picLocks noChangeAspect="1" noChangeArrowheads="1"/>
          </p:cNvPicPr>
          <p:nvPr/>
        </p:nvPicPr>
        <p:blipFill>
          <a:blip r:embed="rId5" cstate="print"/>
          <a:srcRect/>
          <a:stretch>
            <a:fillRect/>
          </a:stretch>
        </p:blipFill>
        <p:spPr bwMode="auto">
          <a:xfrm>
            <a:off x="5410200" y="3937000"/>
            <a:ext cx="1676400" cy="406400"/>
          </a:xfrm>
          <a:prstGeom prst="rect">
            <a:avLst/>
          </a:prstGeom>
          <a:noFill/>
        </p:spPr>
      </p:pic>
      <p:pic>
        <p:nvPicPr>
          <p:cNvPr id="19460" name="Picture 4" descr="D:\Deepak\Powerpoint\20110224\Art\New.wmf"/>
          <p:cNvPicPr>
            <a:picLocks noChangeAspect="1" noChangeArrowheads="1"/>
          </p:cNvPicPr>
          <p:nvPr/>
        </p:nvPicPr>
        <p:blipFill>
          <a:blip r:embed="rId6" cstate="print"/>
          <a:srcRect/>
          <a:stretch>
            <a:fillRect/>
          </a:stretch>
        </p:blipFill>
        <p:spPr bwMode="auto">
          <a:xfrm>
            <a:off x="1799772" y="4561114"/>
            <a:ext cx="1676400" cy="406400"/>
          </a:xfrm>
          <a:prstGeom prst="rect">
            <a:avLst/>
          </a:prstGeom>
          <a:noFill/>
        </p:spPr>
      </p:pic>
      <p:pic>
        <p:nvPicPr>
          <p:cNvPr id="19461" name="Picture 5" descr="D:\Deepak\Powerpoint\20110224\Art\New.wmf"/>
          <p:cNvPicPr>
            <a:picLocks noChangeAspect="1" noChangeArrowheads="1"/>
          </p:cNvPicPr>
          <p:nvPr/>
        </p:nvPicPr>
        <p:blipFill>
          <a:blip r:embed="rId7" cstate="print"/>
          <a:srcRect/>
          <a:stretch>
            <a:fillRect/>
          </a:stretch>
        </p:blipFill>
        <p:spPr bwMode="auto">
          <a:xfrm>
            <a:off x="5410200" y="4561114"/>
            <a:ext cx="1676400" cy="406400"/>
          </a:xfrm>
          <a:prstGeom prst="rect">
            <a:avLst/>
          </a:prstGeom>
          <a:noFill/>
        </p:spPr>
      </p:pic>
      <p:sp>
        <p:nvSpPr>
          <p:cNvPr id="13" name="TextBox 12"/>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5 Paper 1</a:t>
            </a:r>
          </a:p>
        </p:txBody>
      </p:sp>
    </p:spTree>
    <p:extLst>
      <p:ext uri="{BB962C8B-B14F-4D97-AF65-F5344CB8AC3E}">
        <p14:creationId xmlns:p14="http://schemas.microsoft.com/office/powerpoint/2010/main" xmlns="" val="714513420"/>
      </p:ext>
    </p:extLst>
  </p:cSld>
  <p:clrMapOvr>
    <a:masterClrMapping/>
  </p:clrMapOvr>
  <p:transition spd="slow">
    <p:strips dir="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11">
                                            <p:txEl>
                                              <p:pRg st="0" end="0"/>
                                            </p:txEl>
                                          </p:spTgt>
                                        </p:tgtEl>
                                        <p:attrNameLst>
                                          <p:attrName>style.visibility</p:attrName>
                                        </p:attrNameLst>
                                      </p:cBhvr>
                                      <p:to>
                                        <p:strVal val="visible"/>
                                      </p:to>
                                    </p:set>
                                    <p:anim calcmode="lin" valueType="num">
                                      <p:cBhvr>
                                        <p:cTn id="7" dur="500" fill="hold"/>
                                        <p:tgtEl>
                                          <p:spTgt spid="11">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11">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11">
                                            <p:txEl>
                                              <p:pRg st="0" end="0"/>
                                            </p:txEl>
                                          </p:spTgt>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7">
                                            <p:txEl>
                                              <p:pRg st="0" end="0"/>
                                            </p:txEl>
                                          </p:spTgt>
                                        </p:tgtEl>
                                        <p:attrNameLst>
                                          <p:attrName>style.visibility</p:attrName>
                                        </p:attrNameLst>
                                      </p:cBhvr>
                                      <p:to>
                                        <p:strVal val="visible"/>
                                      </p:to>
                                    </p:set>
                                    <p:anim calcmode="lin" valueType="num">
                                      <p:cBhvr>
                                        <p:cTn id="14" dur="500" fill="hold"/>
                                        <p:tgtEl>
                                          <p:spTgt spid="7">
                                            <p:txEl>
                                              <p:pRg st="0" end="0"/>
                                            </p:txEl>
                                          </p:spTgt>
                                        </p:tgtEl>
                                        <p:attrNameLst>
                                          <p:attrName>ppt_w</p:attrName>
                                        </p:attrNameLst>
                                      </p:cBhvr>
                                      <p:tavLst>
                                        <p:tav tm="0">
                                          <p:val>
                                            <p:fltVal val="0"/>
                                          </p:val>
                                        </p:tav>
                                        <p:tav tm="100000">
                                          <p:val>
                                            <p:strVal val="#ppt_w"/>
                                          </p:val>
                                        </p:tav>
                                      </p:tavLst>
                                    </p:anim>
                                    <p:anim calcmode="lin" valueType="num">
                                      <p:cBhvr>
                                        <p:cTn id="15" dur="500" fill="hold"/>
                                        <p:tgtEl>
                                          <p:spTgt spid="7">
                                            <p:txEl>
                                              <p:pRg st="0" end="0"/>
                                            </p:txEl>
                                          </p:spTgt>
                                        </p:tgtEl>
                                        <p:attrNameLst>
                                          <p:attrName>ppt_h</p:attrName>
                                        </p:attrNameLst>
                                      </p:cBhvr>
                                      <p:tavLst>
                                        <p:tav tm="0">
                                          <p:val>
                                            <p:fltVal val="0"/>
                                          </p:val>
                                        </p:tav>
                                        <p:tav tm="100000">
                                          <p:val>
                                            <p:strVal val="#ppt_h"/>
                                          </p:val>
                                        </p:tav>
                                      </p:tavLst>
                                    </p:anim>
                                    <p:animEffect transition="in" filter="fade">
                                      <p:cBhvr>
                                        <p:cTn id="16" dur="500"/>
                                        <p:tgtEl>
                                          <p:spTgt spid="7">
                                            <p:txEl>
                                              <p:pRg st="0" end="0"/>
                                            </p:txEl>
                                          </p:spTgt>
                                        </p:tgtEl>
                                      </p:cBhvr>
                                    </p:animEffect>
                                  </p:childTnLst>
                                </p:cTn>
                              </p:par>
                              <p:par>
                                <p:cTn id="17" presetID="23" presetClass="entr" presetSubtype="16" fill="hold" nodeType="withEffect">
                                  <p:stCondLst>
                                    <p:cond delay="0"/>
                                  </p:stCondLst>
                                  <p:childTnLst>
                                    <p:set>
                                      <p:cBhvr>
                                        <p:cTn id="18" dur="1" fill="hold">
                                          <p:stCondLst>
                                            <p:cond delay="0"/>
                                          </p:stCondLst>
                                        </p:cTn>
                                        <p:tgtEl>
                                          <p:spTgt spid="19458"/>
                                        </p:tgtEl>
                                        <p:attrNameLst>
                                          <p:attrName>style.visibility</p:attrName>
                                        </p:attrNameLst>
                                      </p:cBhvr>
                                      <p:to>
                                        <p:strVal val="visible"/>
                                      </p:to>
                                    </p:set>
                                    <p:anim calcmode="lin" valueType="num">
                                      <p:cBhvr>
                                        <p:cTn id="19" dur="500" fill="hold"/>
                                        <p:tgtEl>
                                          <p:spTgt spid="19458"/>
                                        </p:tgtEl>
                                        <p:attrNameLst>
                                          <p:attrName>ppt_w</p:attrName>
                                        </p:attrNameLst>
                                      </p:cBhvr>
                                      <p:tavLst>
                                        <p:tav tm="0">
                                          <p:val>
                                            <p:fltVal val="0"/>
                                          </p:val>
                                        </p:tav>
                                        <p:tav tm="100000">
                                          <p:val>
                                            <p:strVal val="#ppt_w"/>
                                          </p:val>
                                        </p:tav>
                                      </p:tavLst>
                                    </p:anim>
                                    <p:anim calcmode="lin" valueType="num">
                                      <p:cBhvr>
                                        <p:cTn id="20" dur="500" fill="hold"/>
                                        <p:tgtEl>
                                          <p:spTgt spid="19458"/>
                                        </p:tgtEl>
                                        <p:attrNameLst>
                                          <p:attrName>ppt_h</p:attrName>
                                        </p:attrNameLst>
                                      </p:cBhvr>
                                      <p:tavLst>
                                        <p:tav tm="0">
                                          <p:val>
                                            <p:fltVal val="0"/>
                                          </p:val>
                                        </p:tav>
                                        <p:tav tm="100000">
                                          <p:val>
                                            <p:strVal val="#ppt_h"/>
                                          </p:val>
                                        </p:tav>
                                      </p:tavLst>
                                    </p:anim>
                                  </p:childTnLst>
                                </p:cTn>
                              </p:par>
                              <p:par>
                                <p:cTn id="21" presetID="53" presetClass="entr" presetSubtype="16" fill="hold" grpId="0" nodeType="withEffect">
                                  <p:stCondLst>
                                    <p:cond delay="0"/>
                                  </p:stCondLst>
                                  <p:childTnLst>
                                    <p:set>
                                      <p:cBhvr>
                                        <p:cTn id="22" dur="1" fill="hold">
                                          <p:stCondLst>
                                            <p:cond delay="0"/>
                                          </p:stCondLst>
                                        </p:cTn>
                                        <p:tgtEl>
                                          <p:spTgt spid="10">
                                            <p:txEl>
                                              <p:pRg st="0" end="0"/>
                                            </p:txEl>
                                          </p:spTgt>
                                        </p:tgtEl>
                                        <p:attrNameLst>
                                          <p:attrName>style.visibility</p:attrName>
                                        </p:attrNameLst>
                                      </p:cBhvr>
                                      <p:to>
                                        <p:strVal val="visible"/>
                                      </p:to>
                                    </p:set>
                                    <p:anim calcmode="lin" valueType="num">
                                      <p:cBhvr>
                                        <p:cTn id="23" dur="500" fill="hold"/>
                                        <p:tgtEl>
                                          <p:spTgt spid="10">
                                            <p:txEl>
                                              <p:pRg st="0" end="0"/>
                                            </p:txEl>
                                          </p:spTgt>
                                        </p:tgtEl>
                                        <p:attrNameLst>
                                          <p:attrName>ppt_w</p:attrName>
                                        </p:attrNameLst>
                                      </p:cBhvr>
                                      <p:tavLst>
                                        <p:tav tm="0">
                                          <p:val>
                                            <p:fltVal val="0"/>
                                          </p:val>
                                        </p:tav>
                                        <p:tav tm="100000">
                                          <p:val>
                                            <p:strVal val="#ppt_w"/>
                                          </p:val>
                                        </p:tav>
                                      </p:tavLst>
                                    </p:anim>
                                    <p:anim calcmode="lin" valueType="num">
                                      <p:cBhvr>
                                        <p:cTn id="24" dur="500" fill="hold"/>
                                        <p:tgtEl>
                                          <p:spTgt spid="10">
                                            <p:txEl>
                                              <p:pRg st="0" end="0"/>
                                            </p:txEl>
                                          </p:spTgt>
                                        </p:tgtEl>
                                        <p:attrNameLst>
                                          <p:attrName>ppt_h</p:attrName>
                                        </p:attrNameLst>
                                      </p:cBhvr>
                                      <p:tavLst>
                                        <p:tav tm="0">
                                          <p:val>
                                            <p:fltVal val="0"/>
                                          </p:val>
                                        </p:tav>
                                        <p:tav tm="100000">
                                          <p:val>
                                            <p:strVal val="#ppt_h"/>
                                          </p:val>
                                        </p:tav>
                                      </p:tavLst>
                                    </p:anim>
                                    <p:animEffect transition="in" filter="fade">
                                      <p:cBhvr>
                                        <p:cTn id="25" dur="500"/>
                                        <p:tgtEl>
                                          <p:spTgt spid="10">
                                            <p:txEl>
                                              <p:pRg st="0" end="0"/>
                                            </p:txEl>
                                          </p:spTgt>
                                        </p:tgtEl>
                                      </p:cBhvr>
                                    </p:animEffect>
                                  </p:childTnLst>
                                </p:cTn>
                              </p:par>
                              <p:par>
                                <p:cTn id="26" presetID="23" presetClass="entr" presetSubtype="16" fill="hold" nodeType="withEffect">
                                  <p:stCondLst>
                                    <p:cond delay="0"/>
                                  </p:stCondLst>
                                  <p:childTnLst>
                                    <p:set>
                                      <p:cBhvr>
                                        <p:cTn id="27" dur="1" fill="hold">
                                          <p:stCondLst>
                                            <p:cond delay="0"/>
                                          </p:stCondLst>
                                        </p:cTn>
                                        <p:tgtEl>
                                          <p:spTgt spid="19459"/>
                                        </p:tgtEl>
                                        <p:attrNameLst>
                                          <p:attrName>style.visibility</p:attrName>
                                        </p:attrNameLst>
                                      </p:cBhvr>
                                      <p:to>
                                        <p:strVal val="visible"/>
                                      </p:to>
                                    </p:set>
                                    <p:anim calcmode="lin" valueType="num">
                                      <p:cBhvr>
                                        <p:cTn id="28" dur="500" fill="hold"/>
                                        <p:tgtEl>
                                          <p:spTgt spid="19459"/>
                                        </p:tgtEl>
                                        <p:attrNameLst>
                                          <p:attrName>ppt_w</p:attrName>
                                        </p:attrNameLst>
                                      </p:cBhvr>
                                      <p:tavLst>
                                        <p:tav tm="0">
                                          <p:val>
                                            <p:fltVal val="0"/>
                                          </p:val>
                                        </p:tav>
                                        <p:tav tm="100000">
                                          <p:val>
                                            <p:strVal val="#ppt_w"/>
                                          </p:val>
                                        </p:tav>
                                      </p:tavLst>
                                    </p:anim>
                                    <p:anim calcmode="lin" valueType="num">
                                      <p:cBhvr>
                                        <p:cTn id="29" dur="500" fill="hold"/>
                                        <p:tgtEl>
                                          <p:spTgt spid="19459"/>
                                        </p:tgtEl>
                                        <p:attrNameLst>
                                          <p:attrName>ppt_h</p:attrName>
                                        </p:attrNameLst>
                                      </p:cBhvr>
                                      <p:tavLst>
                                        <p:tav tm="0">
                                          <p:val>
                                            <p:fltVal val="0"/>
                                          </p:val>
                                        </p:tav>
                                        <p:tav tm="100000">
                                          <p:val>
                                            <p:strVal val="#ppt_h"/>
                                          </p:val>
                                        </p:tav>
                                      </p:tavLst>
                                    </p:anim>
                                  </p:childTnLst>
                                </p:cTn>
                              </p:par>
                              <p:par>
                                <p:cTn id="30" presetID="53" presetClass="entr" presetSubtype="16" fill="hold" grpId="0" nodeType="withEffect">
                                  <p:stCondLst>
                                    <p:cond delay="0"/>
                                  </p:stCondLst>
                                  <p:childTnLst>
                                    <p:set>
                                      <p:cBhvr>
                                        <p:cTn id="31" dur="1" fill="hold">
                                          <p:stCondLst>
                                            <p:cond delay="0"/>
                                          </p:stCondLst>
                                        </p:cTn>
                                        <p:tgtEl>
                                          <p:spTgt spid="6">
                                            <p:txEl>
                                              <p:pRg st="0" end="0"/>
                                            </p:txEl>
                                          </p:spTgt>
                                        </p:tgtEl>
                                        <p:attrNameLst>
                                          <p:attrName>style.visibility</p:attrName>
                                        </p:attrNameLst>
                                      </p:cBhvr>
                                      <p:to>
                                        <p:strVal val="visible"/>
                                      </p:to>
                                    </p:set>
                                    <p:anim calcmode="lin" valueType="num">
                                      <p:cBhvr>
                                        <p:cTn id="32" dur="500" fill="hold"/>
                                        <p:tgtEl>
                                          <p:spTgt spid="6">
                                            <p:txEl>
                                              <p:pRg st="0" end="0"/>
                                            </p:txEl>
                                          </p:spTgt>
                                        </p:tgtEl>
                                        <p:attrNameLst>
                                          <p:attrName>ppt_w</p:attrName>
                                        </p:attrNameLst>
                                      </p:cBhvr>
                                      <p:tavLst>
                                        <p:tav tm="0">
                                          <p:val>
                                            <p:fltVal val="0"/>
                                          </p:val>
                                        </p:tav>
                                        <p:tav tm="100000">
                                          <p:val>
                                            <p:strVal val="#ppt_w"/>
                                          </p:val>
                                        </p:tav>
                                      </p:tavLst>
                                    </p:anim>
                                    <p:anim calcmode="lin" valueType="num">
                                      <p:cBhvr>
                                        <p:cTn id="33" dur="500" fill="hold"/>
                                        <p:tgtEl>
                                          <p:spTgt spid="6">
                                            <p:txEl>
                                              <p:pRg st="0" end="0"/>
                                            </p:txEl>
                                          </p:spTgt>
                                        </p:tgtEl>
                                        <p:attrNameLst>
                                          <p:attrName>ppt_h</p:attrName>
                                        </p:attrNameLst>
                                      </p:cBhvr>
                                      <p:tavLst>
                                        <p:tav tm="0">
                                          <p:val>
                                            <p:fltVal val="0"/>
                                          </p:val>
                                        </p:tav>
                                        <p:tav tm="100000">
                                          <p:val>
                                            <p:strVal val="#ppt_h"/>
                                          </p:val>
                                        </p:tav>
                                      </p:tavLst>
                                    </p:anim>
                                    <p:animEffect transition="in" filter="fade">
                                      <p:cBhvr>
                                        <p:cTn id="34" dur="500"/>
                                        <p:tgtEl>
                                          <p:spTgt spid="6">
                                            <p:txEl>
                                              <p:pRg st="0" end="0"/>
                                            </p:txEl>
                                          </p:spTgt>
                                        </p:tgtEl>
                                      </p:cBhvr>
                                    </p:animEffect>
                                  </p:childTnLst>
                                </p:cTn>
                              </p:par>
                              <p:par>
                                <p:cTn id="35" presetID="23" presetClass="entr" presetSubtype="16" fill="hold" nodeType="withEffect">
                                  <p:stCondLst>
                                    <p:cond delay="0"/>
                                  </p:stCondLst>
                                  <p:childTnLst>
                                    <p:set>
                                      <p:cBhvr>
                                        <p:cTn id="36" dur="1" fill="hold">
                                          <p:stCondLst>
                                            <p:cond delay="0"/>
                                          </p:stCondLst>
                                        </p:cTn>
                                        <p:tgtEl>
                                          <p:spTgt spid="19460"/>
                                        </p:tgtEl>
                                        <p:attrNameLst>
                                          <p:attrName>style.visibility</p:attrName>
                                        </p:attrNameLst>
                                      </p:cBhvr>
                                      <p:to>
                                        <p:strVal val="visible"/>
                                      </p:to>
                                    </p:set>
                                    <p:anim calcmode="lin" valueType="num">
                                      <p:cBhvr>
                                        <p:cTn id="37" dur="500" fill="hold"/>
                                        <p:tgtEl>
                                          <p:spTgt spid="19460"/>
                                        </p:tgtEl>
                                        <p:attrNameLst>
                                          <p:attrName>ppt_w</p:attrName>
                                        </p:attrNameLst>
                                      </p:cBhvr>
                                      <p:tavLst>
                                        <p:tav tm="0">
                                          <p:val>
                                            <p:fltVal val="0"/>
                                          </p:val>
                                        </p:tav>
                                        <p:tav tm="100000">
                                          <p:val>
                                            <p:strVal val="#ppt_w"/>
                                          </p:val>
                                        </p:tav>
                                      </p:tavLst>
                                    </p:anim>
                                    <p:anim calcmode="lin" valueType="num">
                                      <p:cBhvr>
                                        <p:cTn id="38" dur="500" fill="hold"/>
                                        <p:tgtEl>
                                          <p:spTgt spid="19460"/>
                                        </p:tgtEl>
                                        <p:attrNameLst>
                                          <p:attrName>ppt_h</p:attrName>
                                        </p:attrNameLst>
                                      </p:cBhvr>
                                      <p:tavLst>
                                        <p:tav tm="0">
                                          <p:val>
                                            <p:fltVal val="0"/>
                                          </p:val>
                                        </p:tav>
                                        <p:tav tm="100000">
                                          <p:val>
                                            <p:strVal val="#ppt_h"/>
                                          </p:val>
                                        </p:tav>
                                      </p:tavLst>
                                    </p:anim>
                                  </p:childTnLst>
                                </p:cTn>
                              </p:par>
                              <p:par>
                                <p:cTn id="39" presetID="53" presetClass="entr" presetSubtype="16" fill="hold" grpId="0" nodeType="withEffect">
                                  <p:stCondLst>
                                    <p:cond delay="0"/>
                                  </p:stCondLst>
                                  <p:childTnLst>
                                    <p:set>
                                      <p:cBhvr>
                                        <p:cTn id="40" dur="1" fill="hold">
                                          <p:stCondLst>
                                            <p:cond delay="0"/>
                                          </p:stCondLst>
                                        </p:cTn>
                                        <p:tgtEl>
                                          <p:spTgt spid="9">
                                            <p:txEl>
                                              <p:pRg st="0" end="0"/>
                                            </p:txEl>
                                          </p:spTgt>
                                        </p:tgtEl>
                                        <p:attrNameLst>
                                          <p:attrName>style.visibility</p:attrName>
                                        </p:attrNameLst>
                                      </p:cBhvr>
                                      <p:to>
                                        <p:strVal val="visible"/>
                                      </p:to>
                                    </p:set>
                                    <p:anim calcmode="lin" valueType="num">
                                      <p:cBhvr>
                                        <p:cTn id="41" dur="500" fill="hold"/>
                                        <p:tgtEl>
                                          <p:spTgt spid="9">
                                            <p:txEl>
                                              <p:pRg st="0" end="0"/>
                                            </p:txEl>
                                          </p:spTgt>
                                        </p:tgtEl>
                                        <p:attrNameLst>
                                          <p:attrName>ppt_w</p:attrName>
                                        </p:attrNameLst>
                                      </p:cBhvr>
                                      <p:tavLst>
                                        <p:tav tm="0">
                                          <p:val>
                                            <p:fltVal val="0"/>
                                          </p:val>
                                        </p:tav>
                                        <p:tav tm="100000">
                                          <p:val>
                                            <p:strVal val="#ppt_w"/>
                                          </p:val>
                                        </p:tav>
                                      </p:tavLst>
                                    </p:anim>
                                    <p:anim calcmode="lin" valueType="num">
                                      <p:cBhvr>
                                        <p:cTn id="42" dur="500" fill="hold"/>
                                        <p:tgtEl>
                                          <p:spTgt spid="9">
                                            <p:txEl>
                                              <p:pRg st="0" end="0"/>
                                            </p:txEl>
                                          </p:spTgt>
                                        </p:tgtEl>
                                        <p:attrNameLst>
                                          <p:attrName>ppt_h</p:attrName>
                                        </p:attrNameLst>
                                      </p:cBhvr>
                                      <p:tavLst>
                                        <p:tav tm="0">
                                          <p:val>
                                            <p:fltVal val="0"/>
                                          </p:val>
                                        </p:tav>
                                        <p:tav tm="100000">
                                          <p:val>
                                            <p:strVal val="#ppt_h"/>
                                          </p:val>
                                        </p:tav>
                                      </p:tavLst>
                                    </p:anim>
                                    <p:animEffect transition="in" filter="fade">
                                      <p:cBhvr>
                                        <p:cTn id="43" dur="500"/>
                                        <p:tgtEl>
                                          <p:spTgt spid="9">
                                            <p:txEl>
                                              <p:pRg st="0" end="0"/>
                                            </p:txEl>
                                          </p:spTgt>
                                        </p:tgtEl>
                                      </p:cBhvr>
                                    </p:animEffect>
                                  </p:childTnLst>
                                </p:cTn>
                              </p:par>
                              <p:par>
                                <p:cTn id="44" presetID="23" presetClass="entr" presetSubtype="16" fill="hold" nodeType="withEffect">
                                  <p:stCondLst>
                                    <p:cond delay="0"/>
                                  </p:stCondLst>
                                  <p:childTnLst>
                                    <p:set>
                                      <p:cBhvr>
                                        <p:cTn id="45" dur="1" fill="hold">
                                          <p:stCondLst>
                                            <p:cond delay="0"/>
                                          </p:stCondLst>
                                        </p:cTn>
                                        <p:tgtEl>
                                          <p:spTgt spid="19461"/>
                                        </p:tgtEl>
                                        <p:attrNameLst>
                                          <p:attrName>style.visibility</p:attrName>
                                        </p:attrNameLst>
                                      </p:cBhvr>
                                      <p:to>
                                        <p:strVal val="visible"/>
                                      </p:to>
                                    </p:set>
                                    <p:anim calcmode="lin" valueType="num">
                                      <p:cBhvr>
                                        <p:cTn id="46" dur="500" fill="hold"/>
                                        <p:tgtEl>
                                          <p:spTgt spid="19461"/>
                                        </p:tgtEl>
                                        <p:attrNameLst>
                                          <p:attrName>ppt_w</p:attrName>
                                        </p:attrNameLst>
                                      </p:cBhvr>
                                      <p:tavLst>
                                        <p:tav tm="0">
                                          <p:val>
                                            <p:fltVal val="0"/>
                                          </p:val>
                                        </p:tav>
                                        <p:tav tm="100000">
                                          <p:val>
                                            <p:strVal val="#ppt_w"/>
                                          </p:val>
                                        </p:tav>
                                      </p:tavLst>
                                    </p:anim>
                                    <p:anim calcmode="lin" valueType="num">
                                      <p:cBhvr>
                                        <p:cTn id="47" dur="500" fill="hold"/>
                                        <p:tgtEl>
                                          <p:spTgt spid="19461"/>
                                        </p:tgtEl>
                                        <p:attrNameLst>
                                          <p:attrName>ppt_h</p:attrName>
                                        </p:attrNameLst>
                                      </p:cBhvr>
                                      <p:tavLst>
                                        <p:tav tm="0">
                                          <p:val>
                                            <p:fltVal val="0"/>
                                          </p:val>
                                        </p:tav>
                                        <p:tav tm="100000">
                                          <p:val>
                                            <p:strVal val="#ppt_h"/>
                                          </p:val>
                                        </p:tav>
                                      </p:tavLst>
                                    </p:anim>
                                  </p:childTnLst>
                                </p:cTn>
                              </p:par>
                            </p:childTnLst>
                          </p:cTn>
                        </p:par>
                      </p:childTnLst>
                    </p:cTn>
                  </p:par>
                  <p:par>
                    <p:cTn id="48" fill="hold">
                      <p:stCondLst>
                        <p:cond delay="indefinite"/>
                      </p:stCondLst>
                      <p:childTnLst>
                        <p:par>
                          <p:cTn id="49" fill="hold">
                            <p:stCondLst>
                              <p:cond delay="0"/>
                            </p:stCondLst>
                            <p:childTnLst>
                              <p:par>
                                <p:cTn id="50" presetID="3" presetClass="entr" presetSubtype="10" fill="hold" grpId="0" nodeType="clickEffect">
                                  <p:stCondLst>
                                    <p:cond delay="0"/>
                                  </p:stCondLst>
                                  <p:childTnLst>
                                    <p:set>
                                      <p:cBhvr>
                                        <p:cTn id="51" dur="1" fill="hold">
                                          <p:stCondLst>
                                            <p:cond delay="0"/>
                                          </p:stCondLst>
                                        </p:cTn>
                                        <p:tgtEl>
                                          <p:spTgt spid="8"/>
                                        </p:tgtEl>
                                        <p:attrNameLst>
                                          <p:attrName>style.visibility</p:attrName>
                                        </p:attrNameLst>
                                      </p:cBhvr>
                                      <p:to>
                                        <p:strVal val="visible"/>
                                      </p:to>
                                    </p:set>
                                    <p:animEffect transition="in" filter="blinds(horizontal)">
                                      <p:cBhvr>
                                        <p:cTn id="52"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build="p"/>
      <p:bldP spid="8" grpId="0" animBg="1"/>
      <p:bldP spid="6" grpId="0" build="p"/>
      <p:bldP spid="7" grpId="0" build="p"/>
      <p:bldP spid="9" grpId="0" build="p"/>
      <p:bldP spid="10" grpId="0" build="p"/>
    </p:bldLst>
  </p:timing>
</p:sld>
</file>

<file path=ppt/slides/slide8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Content Placeholder 10"/>
          <p:cNvSpPr>
            <a:spLocks noGrp="1"/>
          </p:cNvSpPr>
          <p:nvPr>
            <p:ph sz="quarter" idx="13"/>
          </p:nvPr>
        </p:nvSpPr>
        <p:spPr>
          <a:xfrm>
            <a:off x="685800" y="2849880"/>
            <a:ext cx="6766560" cy="469231"/>
          </a:xfrm>
        </p:spPr>
        <p:txBody>
          <a:bodyPr wrap="square">
            <a:spAutoFit/>
          </a:bodyPr>
          <a:lstStyle/>
          <a:p>
            <a:pPr marL="579438" indent="-579438">
              <a:lnSpc>
                <a:spcPts val="3200"/>
              </a:lnSpc>
              <a:spcBef>
                <a:spcPct val="0"/>
              </a:spcBef>
              <a:buFontTx/>
              <a:buNone/>
              <a:tabLst>
                <a:tab pos="974725" algn="l"/>
                <a:tab pos="2179638" algn="l"/>
                <a:tab pos="3429000" algn="l"/>
              </a:tabLst>
            </a:pPr>
            <a:r>
              <a:rPr lang="en-US" sz="2300" b="1" dirty="0" smtClean="0">
                <a:solidFill>
                  <a:schemeClr val="tx1"/>
                </a:solidFill>
                <a:latin typeface="Times New Roman" pitchFamily="18" charset="0"/>
                <a:cs typeface="Times New Roman" pitchFamily="18" charset="0"/>
              </a:rPr>
              <a:t>20.	 </a:t>
            </a:r>
            <a:endParaRPr lang="en-US" sz="2300" dirty="0" smtClean="0">
              <a:solidFill>
                <a:schemeClr val="tx1"/>
              </a:solidFill>
              <a:latin typeface="Times New Roman" pitchFamily="18" charset="0"/>
              <a:cs typeface="Times New Roman" pitchFamily="18" charset="0"/>
            </a:endParaRPr>
          </a:p>
        </p:txBody>
      </p:sp>
      <p:pic>
        <p:nvPicPr>
          <p:cNvPr id="6" name="Picture 2" descr="D:\Deepak\Powerpoint\Volume 1\Revisis\New.wmf"/>
          <p:cNvPicPr>
            <a:picLocks noChangeAspect="1" noChangeArrowheads="1"/>
          </p:cNvPicPr>
          <p:nvPr/>
        </p:nvPicPr>
        <p:blipFill>
          <a:blip r:embed="rId2" cstate="print"/>
          <a:srcRect/>
          <a:stretch>
            <a:fillRect/>
          </a:stretch>
        </p:blipFill>
        <p:spPr bwMode="auto">
          <a:xfrm>
            <a:off x="1426028" y="2973614"/>
            <a:ext cx="5384800" cy="3517900"/>
          </a:xfrm>
          <a:prstGeom prst="rect">
            <a:avLst/>
          </a:prstGeom>
          <a:noFill/>
        </p:spPr>
      </p:pic>
      <p:sp>
        <p:nvSpPr>
          <p:cNvPr id="7" name="TextBox 6"/>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5 Paper 1</a:t>
            </a:r>
          </a:p>
        </p:txBody>
      </p:sp>
    </p:spTree>
    <p:extLst>
      <p:ext uri="{BB962C8B-B14F-4D97-AF65-F5344CB8AC3E}">
        <p14:creationId xmlns:p14="http://schemas.microsoft.com/office/powerpoint/2010/main" xmlns="" val="1862447457"/>
      </p:ext>
    </p:extLst>
  </p:cSld>
  <p:clrMapOvr>
    <a:masterClrMapping/>
  </p:clrMapOvr>
  <p:transition spd="slow">
    <p:strips dir="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anim calcmode="lin" valueType="num">
                                      <p:cBhvr>
                                        <p:cTn id="7" dur="500" fill="hold"/>
                                        <p:tgtEl>
                                          <p:spTgt spid="5">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5">
                                            <p:txEl>
                                              <p:pRg st="0" end="0"/>
                                            </p:txEl>
                                          </p:spTgt>
                                        </p:tgtEl>
                                        <p:attrNameLst>
                                          <p:attrName>ppt_h</p:attrName>
                                        </p:attrNameLst>
                                      </p:cBhvr>
                                      <p:tavLst>
                                        <p:tav tm="0">
                                          <p:val>
                                            <p:fltVal val="0"/>
                                          </p:val>
                                        </p:tav>
                                        <p:tav tm="100000">
                                          <p:val>
                                            <p:strVal val="#ppt_h"/>
                                          </p:val>
                                        </p:tav>
                                      </p:tavLst>
                                    </p:anim>
                                  </p:childTnLst>
                                </p:cTn>
                              </p:par>
                              <p:par>
                                <p:cTn id="9" presetID="23" presetClass="entr" presetSubtype="16" fill="hold" nodeType="withEffect">
                                  <p:stCondLst>
                                    <p:cond delay="0"/>
                                  </p:stCondLst>
                                  <p:childTnLst>
                                    <p:set>
                                      <p:cBhvr>
                                        <p:cTn id="10" dur="1" fill="hold">
                                          <p:stCondLst>
                                            <p:cond delay="0"/>
                                          </p:stCondLst>
                                        </p:cTn>
                                        <p:tgtEl>
                                          <p:spTgt spid="6"/>
                                        </p:tgtEl>
                                        <p:attrNameLst>
                                          <p:attrName>style.visibility</p:attrName>
                                        </p:attrNameLst>
                                      </p:cBhvr>
                                      <p:to>
                                        <p:strVal val="visible"/>
                                      </p:to>
                                    </p:set>
                                    <p:anim calcmode="lin" valueType="num">
                                      <p:cBhvr>
                                        <p:cTn id="11" dur="500" fill="hold"/>
                                        <p:tgtEl>
                                          <p:spTgt spid="6"/>
                                        </p:tgtEl>
                                        <p:attrNameLst>
                                          <p:attrName>ppt_w</p:attrName>
                                        </p:attrNameLst>
                                      </p:cBhvr>
                                      <p:tavLst>
                                        <p:tav tm="0">
                                          <p:val>
                                            <p:fltVal val="0"/>
                                          </p:val>
                                        </p:tav>
                                        <p:tav tm="100000">
                                          <p:val>
                                            <p:strVal val="#ppt_w"/>
                                          </p:val>
                                        </p:tav>
                                      </p:tavLst>
                                    </p:anim>
                                    <p:anim calcmode="lin" valueType="num">
                                      <p:cBhvr>
                                        <p:cTn id="12" dur="500" fill="hold"/>
                                        <p:tgtEl>
                                          <p:spTgt spid="6"/>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build="p"/>
    </p:bldLst>
  </p:timing>
</p:sld>
</file>

<file path=ppt/slides/slide8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Content Placeholder 10"/>
          <p:cNvSpPr>
            <a:spLocks noGrp="1"/>
          </p:cNvSpPr>
          <p:nvPr>
            <p:ph sz="quarter" idx="13"/>
          </p:nvPr>
        </p:nvSpPr>
        <p:spPr>
          <a:xfrm>
            <a:off x="685800" y="2865120"/>
            <a:ext cx="6766560" cy="800219"/>
          </a:xfrm>
        </p:spPr>
        <p:txBody>
          <a:bodyPr wrap="square">
            <a:spAutoFit/>
          </a:bodyPr>
          <a:lstStyle/>
          <a:p>
            <a:pPr marL="579438" indent="-579438">
              <a:spcBef>
                <a:spcPct val="0"/>
              </a:spcBef>
              <a:buFontTx/>
              <a:buNone/>
              <a:tabLst>
                <a:tab pos="974725" algn="l"/>
                <a:tab pos="2346325" algn="l"/>
              </a:tabLst>
            </a:pPr>
            <a:r>
              <a:rPr lang="en-US" sz="2300" b="1" dirty="0" smtClean="0">
                <a:solidFill>
                  <a:schemeClr val="tx1"/>
                </a:solidFill>
                <a:latin typeface="Times New Roman" pitchFamily="18" charset="0"/>
                <a:cs typeface="Times New Roman" pitchFamily="18" charset="0"/>
              </a:rPr>
              <a:t>21.	</a:t>
            </a:r>
            <a:r>
              <a:rPr lang="en-US" sz="2300" dirty="0" smtClean="0">
                <a:solidFill>
                  <a:schemeClr val="tx1"/>
                </a:solidFill>
                <a:latin typeface="Times New Roman" pitchFamily="18" charset="0"/>
                <a:cs typeface="Times New Roman" pitchFamily="18" charset="0"/>
              </a:rPr>
              <a:t>If  </a:t>
            </a:r>
            <a:br>
              <a:rPr lang="en-US" sz="2300" dirty="0" smtClean="0">
                <a:solidFill>
                  <a:schemeClr val="tx1"/>
                </a:solidFill>
                <a:latin typeface="Times New Roman" pitchFamily="18" charset="0"/>
                <a:cs typeface="Times New Roman" pitchFamily="18" charset="0"/>
              </a:rPr>
            </a:br>
            <a:r>
              <a:rPr lang="en-US" sz="2300" dirty="0" smtClean="0">
                <a:solidFill>
                  <a:schemeClr val="tx1"/>
                </a:solidFill>
                <a:latin typeface="Times New Roman" pitchFamily="18" charset="0"/>
                <a:cs typeface="Times New Roman" pitchFamily="18" charset="0"/>
              </a:rPr>
              <a:t>then 	=</a:t>
            </a:r>
            <a:endParaRPr lang="en-US" sz="2300" i="1" dirty="0" smtClean="0">
              <a:solidFill>
                <a:schemeClr val="tx1"/>
              </a:solidFill>
              <a:latin typeface="Times New Roman" pitchFamily="18" charset="0"/>
              <a:cs typeface="Times New Roman" pitchFamily="18" charset="0"/>
            </a:endParaRPr>
          </a:p>
        </p:txBody>
      </p:sp>
      <p:sp>
        <p:nvSpPr>
          <p:cNvPr id="8" name="Notched Right Arrow 7"/>
          <p:cNvSpPr/>
          <p:nvPr/>
        </p:nvSpPr>
        <p:spPr>
          <a:xfrm>
            <a:off x="7162800" y="6019800"/>
            <a:ext cx="1782315" cy="685800"/>
          </a:xfrm>
          <a:prstGeom prst="notchedRightArrow">
            <a:avLst/>
          </a:prstGeom>
          <a:blipFill>
            <a:blip r:embed="rId2" cstate="print">
              <a:extLst>
                <a:ext uri="{BEBA8EAE-BF5A-486C-A8C5-ECC9F3942E4B}">
                  <a14:imgProps xmlns:a14="http://schemas.microsoft.com/office/drawing/2010/main" xmlns="">
                    <a14:imgLayer r:embed="rId3">
                      <a14:imgEffect>
                        <a14:brightnessContrast bright="-20000" contrast="-20000"/>
                      </a14:imgEffect>
                    </a14:imgLayer>
                  </a14:imgProps>
                </a:ex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ANSWER</a:t>
            </a:r>
            <a:endParaRPr lang="en-US" sz="2000" b="1" dirty="0">
              <a:latin typeface="Times New Roman" pitchFamily="18" charset="0"/>
              <a:cs typeface="Times New Roman" pitchFamily="18" charset="0"/>
            </a:endParaRPr>
          </a:p>
        </p:txBody>
      </p:sp>
      <p:sp>
        <p:nvSpPr>
          <p:cNvPr id="6" name="Content Placeholder 10"/>
          <p:cNvSpPr>
            <a:spLocks noGrp="1"/>
          </p:cNvSpPr>
          <p:nvPr>
            <p:ph sz="quarter" idx="13"/>
          </p:nvPr>
        </p:nvSpPr>
        <p:spPr>
          <a:xfrm>
            <a:off x="1264920" y="4352861"/>
            <a:ext cx="3444240" cy="599459"/>
          </a:xfrm>
        </p:spPr>
        <p:txBody>
          <a:bodyPr wrap="square">
            <a:spAutoFit/>
          </a:bodyPr>
          <a:lstStyle/>
          <a:p>
            <a:pPr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(C) </a:t>
            </a:r>
          </a:p>
        </p:txBody>
      </p:sp>
      <p:sp>
        <p:nvSpPr>
          <p:cNvPr id="7" name="Content Placeholder 10"/>
          <p:cNvSpPr>
            <a:spLocks noGrp="1"/>
          </p:cNvSpPr>
          <p:nvPr>
            <p:ph sz="quarter" idx="13"/>
          </p:nvPr>
        </p:nvSpPr>
        <p:spPr>
          <a:xfrm>
            <a:off x="1264920" y="3743261"/>
            <a:ext cx="3444240" cy="599459"/>
          </a:xfrm>
        </p:spPr>
        <p:txBody>
          <a:bodyPr wrap="square">
            <a:spAutoFit/>
          </a:bodyPr>
          <a:lstStyle/>
          <a:p>
            <a:pPr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(A)</a:t>
            </a:r>
            <a:endParaRPr lang="en-US" sz="2300" baseline="30000" dirty="0" smtClean="0">
              <a:solidFill>
                <a:schemeClr val="tx1"/>
              </a:solidFill>
              <a:latin typeface="Times New Roman" pitchFamily="18" charset="0"/>
              <a:cs typeface="Times New Roman" pitchFamily="18" charset="0"/>
            </a:endParaRPr>
          </a:p>
        </p:txBody>
      </p:sp>
      <p:sp>
        <p:nvSpPr>
          <p:cNvPr id="9" name="Content Placeholder 10"/>
          <p:cNvSpPr>
            <a:spLocks noGrp="1"/>
          </p:cNvSpPr>
          <p:nvPr>
            <p:ph sz="quarter" idx="13"/>
          </p:nvPr>
        </p:nvSpPr>
        <p:spPr>
          <a:xfrm>
            <a:off x="4861560" y="4352861"/>
            <a:ext cx="3124200" cy="599459"/>
          </a:xfrm>
        </p:spPr>
        <p:txBody>
          <a:bodyPr wrap="square">
            <a:spAutoFit/>
          </a:bodyPr>
          <a:lstStyle/>
          <a:p>
            <a:pPr algn="just">
              <a:lnSpc>
                <a:spcPct val="165000"/>
              </a:lnSpc>
              <a:spcBef>
                <a:spcPct val="0"/>
              </a:spcBef>
              <a:buNone/>
              <a:tabLst>
                <a:tab pos="800100" algn="l"/>
                <a:tab pos="3776663" algn="l"/>
              </a:tabLst>
            </a:pPr>
            <a:r>
              <a:rPr lang="en-US" sz="2300" dirty="0" smtClean="0">
                <a:solidFill>
                  <a:schemeClr val="tx1"/>
                </a:solidFill>
                <a:latin typeface="Times New Roman" pitchFamily="18" charset="0"/>
                <a:cs typeface="Times New Roman" pitchFamily="18" charset="0"/>
              </a:rPr>
              <a:t>(D) </a:t>
            </a:r>
          </a:p>
        </p:txBody>
      </p:sp>
      <p:sp>
        <p:nvSpPr>
          <p:cNvPr id="10" name="Content Placeholder 10"/>
          <p:cNvSpPr>
            <a:spLocks noGrp="1"/>
          </p:cNvSpPr>
          <p:nvPr>
            <p:ph sz="quarter" idx="13"/>
          </p:nvPr>
        </p:nvSpPr>
        <p:spPr>
          <a:xfrm>
            <a:off x="4861560" y="3743261"/>
            <a:ext cx="3124200" cy="599459"/>
          </a:xfrm>
        </p:spPr>
        <p:txBody>
          <a:bodyPr wrap="square">
            <a:spAutoFit/>
          </a:bodyPr>
          <a:lstStyle/>
          <a:p>
            <a:pPr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(B)</a:t>
            </a:r>
          </a:p>
        </p:txBody>
      </p:sp>
      <p:pic>
        <p:nvPicPr>
          <p:cNvPr id="21506" name="Picture 2" descr="D:\Deepak\Powerpoint\20110224\Art\New.wmf"/>
          <p:cNvPicPr>
            <a:picLocks noChangeAspect="1" noChangeArrowheads="1"/>
          </p:cNvPicPr>
          <p:nvPr/>
        </p:nvPicPr>
        <p:blipFill>
          <a:blip r:embed="rId4" cstate="print"/>
          <a:srcRect/>
          <a:stretch>
            <a:fillRect/>
          </a:stretch>
        </p:blipFill>
        <p:spPr bwMode="auto">
          <a:xfrm>
            <a:off x="1651002" y="2924626"/>
            <a:ext cx="5092700" cy="406400"/>
          </a:xfrm>
          <a:prstGeom prst="rect">
            <a:avLst/>
          </a:prstGeom>
          <a:noFill/>
        </p:spPr>
      </p:pic>
      <p:pic>
        <p:nvPicPr>
          <p:cNvPr id="21509" name="Picture 5"/>
          <p:cNvPicPr>
            <a:picLocks noChangeAspect="1" noChangeArrowheads="1"/>
          </p:cNvPicPr>
          <p:nvPr/>
        </p:nvPicPr>
        <p:blipFill>
          <a:blip r:embed="rId5" cstate="print"/>
          <a:srcRect/>
          <a:stretch>
            <a:fillRect/>
          </a:stretch>
        </p:blipFill>
        <p:spPr bwMode="auto">
          <a:xfrm>
            <a:off x="1905000" y="3340894"/>
            <a:ext cx="1177290" cy="301466"/>
          </a:xfrm>
          <a:prstGeom prst="rect">
            <a:avLst/>
          </a:prstGeom>
          <a:noFill/>
          <a:ln w="9525">
            <a:noFill/>
            <a:miter lim="800000"/>
            <a:headEnd/>
            <a:tailEnd/>
          </a:ln>
          <a:effectLst/>
        </p:spPr>
      </p:pic>
      <p:pic>
        <p:nvPicPr>
          <p:cNvPr id="21510" name="Picture 6" descr="D:\Deepak\Powerpoint\20110224\Art\New.wmf"/>
          <p:cNvPicPr>
            <a:picLocks noChangeAspect="1" noChangeArrowheads="1"/>
          </p:cNvPicPr>
          <p:nvPr/>
        </p:nvPicPr>
        <p:blipFill>
          <a:blip r:embed="rId6" cstate="print"/>
          <a:srcRect/>
          <a:stretch>
            <a:fillRect/>
          </a:stretch>
        </p:blipFill>
        <p:spPr bwMode="auto">
          <a:xfrm>
            <a:off x="1828800" y="3947160"/>
            <a:ext cx="406400" cy="406400"/>
          </a:xfrm>
          <a:prstGeom prst="rect">
            <a:avLst/>
          </a:prstGeom>
          <a:noFill/>
        </p:spPr>
      </p:pic>
      <p:pic>
        <p:nvPicPr>
          <p:cNvPr id="21512" name="Picture 8" descr="D:\Deepak\Powerpoint\20110224\Art\New.wmf"/>
          <p:cNvPicPr>
            <a:picLocks noChangeAspect="1" noChangeArrowheads="1"/>
          </p:cNvPicPr>
          <p:nvPr/>
        </p:nvPicPr>
        <p:blipFill>
          <a:blip r:embed="rId7" cstate="print"/>
          <a:srcRect/>
          <a:stretch>
            <a:fillRect/>
          </a:stretch>
        </p:blipFill>
        <p:spPr bwMode="auto">
          <a:xfrm>
            <a:off x="5425440" y="3937000"/>
            <a:ext cx="406400" cy="406400"/>
          </a:xfrm>
          <a:prstGeom prst="rect">
            <a:avLst/>
          </a:prstGeom>
          <a:noFill/>
        </p:spPr>
      </p:pic>
      <p:pic>
        <p:nvPicPr>
          <p:cNvPr id="21514" name="Picture 10" descr="D:\Deepak\Powerpoint\20110224\Art\New.wmf"/>
          <p:cNvPicPr>
            <a:picLocks noChangeAspect="1" noChangeArrowheads="1"/>
          </p:cNvPicPr>
          <p:nvPr/>
        </p:nvPicPr>
        <p:blipFill>
          <a:blip r:embed="rId8" cstate="print"/>
          <a:srcRect/>
          <a:stretch>
            <a:fillRect/>
          </a:stretch>
        </p:blipFill>
        <p:spPr bwMode="auto">
          <a:xfrm>
            <a:off x="5501640" y="4516120"/>
            <a:ext cx="2400300" cy="406400"/>
          </a:xfrm>
          <a:prstGeom prst="rect">
            <a:avLst/>
          </a:prstGeom>
          <a:noFill/>
        </p:spPr>
      </p:pic>
      <p:pic>
        <p:nvPicPr>
          <p:cNvPr id="16" name="Picture 3" descr="D:\Deepak\Powerpoint\20110226\Art\New.wmf"/>
          <p:cNvPicPr>
            <a:picLocks noChangeAspect="1" noChangeArrowheads="1"/>
          </p:cNvPicPr>
          <p:nvPr/>
        </p:nvPicPr>
        <p:blipFill>
          <a:blip r:embed="rId9" cstate="print"/>
          <a:srcRect/>
          <a:stretch>
            <a:fillRect/>
          </a:stretch>
        </p:blipFill>
        <p:spPr bwMode="auto">
          <a:xfrm>
            <a:off x="1890010" y="4545350"/>
            <a:ext cx="927100" cy="406400"/>
          </a:xfrm>
          <a:prstGeom prst="rect">
            <a:avLst/>
          </a:prstGeom>
          <a:noFill/>
        </p:spPr>
      </p:pic>
      <p:sp>
        <p:nvSpPr>
          <p:cNvPr id="15" name="TextBox 14"/>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5 Paper 1</a:t>
            </a:r>
          </a:p>
        </p:txBody>
      </p:sp>
    </p:spTree>
    <p:extLst>
      <p:ext uri="{BB962C8B-B14F-4D97-AF65-F5344CB8AC3E}">
        <p14:creationId xmlns:p14="http://schemas.microsoft.com/office/powerpoint/2010/main" xmlns="" val="714513420"/>
      </p:ext>
    </p:extLst>
  </p:cSld>
  <p:clrMapOvr>
    <a:masterClrMapping/>
  </p:clrMapOvr>
  <p:transition spd="slow">
    <p:strips dir="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11">
                                            <p:txEl>
                                              <p:pRg st="0" end="0"/>
                                            </p:txEl>
                                          </p:spTgt>
                                        </p:tgtEl>
                                        <p:attrNameLst>
                                          <p:attrName>style.visibility</p:attrName>
                                        </p:attrNameLst>
                                      </p:cBhvr>
                                      <p:to>
                                        <p:strVal val="visible"/>
                                      </p:to>
                                    </p:set>
                                    <p:anim calcmode="lin" valueType="num">
                                      <p:cBhvr>
                                        <p:cTn id="7" dur="500" fill="hold"/>
                                        <p:tgtEl>
                                          <p:spTgt spid="11">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11">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11">
                                            <p:txEl>
                                              <p:pRg st="0" end="0"/>
                                            </p:txEl>
                                          </p:spTgt>
                                        </p:tgtEl>
                                      </p:cBhvr>
                                    </p:animEffect>
                                  </p:childTnLst>
                                </p:cTn>
                              </p:par>
                              <p:par>
                                <p:cTn id="10" presetID="23" presetClass="entr" presetSubtype="16" fill="hold" nodeType="withEffect">
                                  <p:stCondLst>
                                    <p:cond delay="0"/>
                                  </p:stCondLst>
                                  <p:childTnLst>
                                    <p:set>
                                      <p:cBhvr>
                                        <p:cTn id="11" dur="1" fill="hold">
                                          <p:stCondLst>
                                            <p:cond delay="0"/>
                                          </p:stCondLst>
                                        </p:cTn>
                                        <p:tgtEl>
                                          <p:spTgt spid="21509"/>
                                        </p:tgtEl>
                                        <p:attrNameLst>
                                          <p:attrName>style.visibility</p:attrName>
                                        </p:attrNameLst>
                                      </p:cBhvr>
                                      <p:to>
                                        <p:strVal val="visible"/>
                                      </p:to>
                                    </p:set>
                                    <p:anim calcmode="lin" valueType="num">
                                      <p:cBhvr>
                                        <p:cTn id="12" dur="500" fill="hold"/>
                                        <p:tgtEl>
                                          <p:spTgt spid="21509"/>
                                        </p:tgtEl>
                                        <p:attrNameLst>
                                          <p:attrName>ppt_w</p:attrName>
                                        </p:attrNameLst>
                                      </p:cBhvr>
                                      <p:tavLst>
                                        <p:tav tm="0">
                                          <p:val>
                                            <p:fltVal val="0"/>
                                          </p:val>
                                        </p:tav>
                                        <p:tav tm="100000">
                                          <p:val>
                                            <p:strVal val="#ppt_w"/>
                                          </p:val>
                                        </p:tav>
                                      </p:tavLst>
                                    </p:anim>
                                    <p:anim calcmode="lin" valueType="num">
                                      <p:cBhvr>
                                        <p:cTn id="13" dur="500" fill="hold"/>
                                        <p:tgtEl>
                                          <p:spTgt spid="21509"/>
                                        </p:tgtEl>
                                        <p:attrNameLst>
                                          <p:attrName>ppt_h</p:attrName>
                                        </p:attrNameLst>
                                      </p:cBhvr>
                                      <p:tavLst>
                                        <p:tav tm="0">
                                          <p:val>
                                            <p:fltVal val="0"/>
                                          </p:val>
                                        </p:tav>
                                        <p:tav tm="100000">
                                          <p:val>
                                            <p:strVal val="#ppt_h"/>
                                          </p:val>
                                        </p:tav>
                                      </p:tavLst>
                                    </p:anim>
                                  </p:childTnLst>
                                </p:cTn>
                              </p:par>
                              <p:par>
                                <p:cTn id="14" presetID="23" presetClass="entr" presetSubtype="16" fill="hold" nodeType="withEffect">
                                  <p:stCondLst>
                                    <p:cond delay="0"/>
                                  </p:stCondLst>
                                  <p:childTnLst>
                                    <p:set>
                                      <p:cBhvr>
                                        <p:cTn id="15" dur="1" fill="hold">
                                          <p:stCondLst>
                                            <p:cond delay="0"/>
                                          </p:stCondLst>
                                        </p:cTn>
                                        <p:tgtEl>
                                          <p:spTgt spid="21506"/>
                                        </p:tgtEl>
                                        <p:attrNameLst>
                                          <p:attrName>style.visibility</p:attrName>
                                        </p:attrNameLst>
                                      </p:cBhvr>
                                      <p:to>
                                        <p:strVal val="visible"/>
                                      </p:to>
                                    </p:set>
                                    <p:anim calcmode="lin" valueType="num">
                                      <p:cBhvr>
                                        <p:cTn id="16" dur="500" fill="hold"/>
                                        <p:tgtEl>
                                          <p:spTgt spid="21506"/>
                                        </p:tgtEl>
                                        <p:attrNameLst>
                                          <p:attrName>ppt_w</p:attrName>
                                        </p:attrNameLst>
                                      </p:cBhvr>
                                      <p:tavLst>
                                        <p:tav tm="0">
                                          <p:val>
                                            <p:fltVal val="0"/>
                                          </p:val>
                                        </p:tav>
                                        <p:tav tm="100000">
                                          <p:val>
                                            <p:strVal val="#ppt_w"/>
                                          </p:val>
                                        </p:tav>
                                      </p:tavLst>
                                    </p:anim>
                                    <p:anim calcmode="lin" valueType="num">
                                      <p:cBhvr>
                                        <p:cTn id="17" dur="500" fill="hold"/>
                                        <p:tgtEl>
                                          <p:spTgt spid="21506"/>
                                        </p:tgtEl>
                                        <p:attrNameLst>
                                          <p:attrName>ppt_h</p:attrName>
                                        </p:attrNameLst>
                                      </p:cBhvr>
                                      <p:tavLst>
                                        <p:tav tm="0">
                                          <p:val>
                                            <p:fltVal val="0"/>
                                          </p:val>
                                        </p:tav>
                                        <p:tav tm="100000">
                                          <p:val>
                                            <p:strVal val="#ppt_h"/>
                                          </p:val>
                                        </p:tav>
                                      </p:tavLst>
                                    </p:anim>
                                  </p:childTnLst>
                                </p:cTn>
                              </p:par>
                            </p:childTnLst>
                          </p:cTn>
                        </p:par>
                      </p:childTnLst>
                    </p:cTn>
                  </p:par>
                  <p:par>
                    <p:cTn id="18" fill="hold">
                      <p:stCondLst>
                        <p:cond delay="indefinite"/>
                      </p:stCondLst>
                      <p:childTnLst>
                        <p:par>
                          <p:cTn id="19" fill="hold">
                            <p:stCondLst>
                              <p:cond delay="0"/>
                            </p:stCondLst>
                            <p:childTnLst>
                              <p:par>
                                <p:cTn id="20" presetID="53" presetClass="entr" presetSubtype="16" fill="hold" grpId="0" nodeType="clickEffect">
                                  <p:stCondLst>
                                    <p:cond delay="0"/>
                                  </p:stCondLst>
                                  <p:childTnLst>
                                    <p:set>
                                      <p:cBhvr>
                                        <p:cTn id="21" dur="1" fill="hold">
                                          <p:stCondLst>
                                            <p:cond delay="0"/>
                                          </p:stCondLst>
                                        </p:cTn>
                                        <p:tgtEl>
                                          <p:spTgt spid="7">
                                            <p:txEl>
                                              <p:pRg st="0" end="0"/>
                                            </p:txEl>
                                          </p:spTgt>
                                        </p:tgtEl>
                                        <p:attrNameLst>
                                          <p:attrName>style.visibility</p:attrName>
                                        </p:attrNameLst>
                                      </p:cBhvr>
                                      <p:to>
                                        <p:strVal val="visible"/>
                                      </p:to>
                                    </p:set>
                                    <p:anim calcmode="lin" valueType="num">
                                      <p:cBhvr>
                                        <p:cTn id="22" dur="500" fill="hold"/>
                                        <p:tgtEl>
                                          <p:spTgt spid="7">
                                            <p:txEl>
                                              <p:pRg st="0" end="0"/>
                                            </p:txEl>
                                          </p:spTgt>
                                        </p:tgtEl>
                                        <p:attrNameLst>
                                          <p:attrName>ppt_w</p:attrName>
                                        </p:attrNameLst>
                                      </p:cBhvr>
                                      <p:tavLst>
                                        <p:tav tm="0">
                                          <p:val>
                                            <p:fltVal val="0"/>
                                          </p:val>
                                        </p:tav>
                                        <p:tav tm="100000">
                                          <p:val>
                                            <p:strVal val="#ppt_w"/>
                                          </p:val>
                                        </p:tav>
                                      </p:tavLst>
                                    </p:anim>
                                    <p:anim calcmode="lin" valueType="num">
                                      <p:cBhvr>
                                        <p:cTn id="23" dur="500" fill="hold"/>
                                        <p:tgtEl>
                                          <p:spTgt spid="7">
                                            <p:txEl>
                                              <p:pRg st="0" end="0"/>
                                            </p:txEl>
                                          </p:spTgt>
                                        </p:tgtEl>
                                        <p:attrNameLst>
                                          <p:attrName>ppt_h</p:attrName>
                                        </p:attrNameLst>
                                      </p:cBhvr>
                                      <p:tavLst>
                                        <p:tav tm="0">
                                          <p:val>
                                            <p:fltVal val="0"/>
                                          </p:val>
                                        </p:tav>
                                        <p:tav tm="100000">
                                          <p:val>
                                            <p:strVal val="#ppt_h"/>
                                          </p:val>
                                        </p:tav>
                                      </p:tavLst>
                                    </p:anim>
                                    <p:animEffect transition="in" filter="fade">
                                      <p:cBhvr>
                                        <p:cTn id="24" dur="500"/>
                                        <p:tgtEl>
                                          <p:spTgt spid="7">
                                            <p:txEl>
                                              <p:pRg st="0" end="0"/>
                                            </p:txEl>
                                          </p:spTgt>
                                        </p:tgtEl>
                                      </p:cBhvr>
                                    </p:animEffect>
                                  </p:childTnLst>
                                </p:cTn>
                              </p:par>
                              <p:par>
                                <p:cTn id="25" presetID="23" presetClass="entr" presetSubtype="16" fill="hold" nodeType="withEffect">
                                  <p:stCondLst>
                                    <p:cond delay="0"/>
                                  </p:stCondLst>
                                  <p:childTnLst>
                                    <p:set>
                                      <p:cBhvr>
                                        <p:cTn id="26" dur="1" fill="hold">
                                          <p:stCondLst>
                                            <p:cond delay="0"/>
                                          </p:stCondLst>
                                        </p:cTn>
                                        <p:tgtEl>
                                          <p:spTgt spid="21510"/>
                                        </p:tgtEl>
                                        <p:attrNameLst>
                                          <p:attrName>style.visibility</p:attrName>
                                        </p:attrNameLst>
                                      </p:cBhvr>
                                      <p:to>
                                        <p:strVal val="visible"/>
                                      </p:to>
                                    </p:set>
                                    <p:anim calcmode="lin" valueType="num">
                                      <p:cBhvr>
                                        <p:cTn id="27" dur="500" fill="hold"/>
                                        <p:tgtEl>
                                          <p:spTgt spid="21510"/>
                                        </p:tgtEl>
                                        <p:attrNameLst>
                                          <p:attrName>ppt_w</p:attrName>
                                        </p:attrNameLst>
                                      </p:cBhvr>
                                      <p:tavLst>
                                        <p:tav tm="0">
                                          <p:val>
                                            <p:fltVal val="0"/>
                                          </p:val>
                                        </p:tav>
                                        <p:tav tm="100000">
                                          <p:val>
                                            <p:strVal val="#ppt_w"/>
                                          </p:val>
                                        </p:tav>
                                      </p:tavLst>
                                    </p:anim>
                                    <p:anim calcmode="lin" valueType="num">
                                      <p:cBhvr>
                                        <p:cTn id="28" dur="500" fill="hold"/>
                                        <p:tgtEl>
                                          <p:spTgt spid="21510"/>
                                        </p:tgtEl>
                                        <p:attrNameLst>
                                          <p:attrName>ppt_h</p:attrName>
                                        </p:attrNameLst>
                                      </p:cBhvr>
                                      <p:tavLst>
                                        <p:tav tm="0">
                                          <p:val>
                                            <p:fltVal val="0"/>
                                          </p:val>
                                        </p:tav>
                                        <p:tav tm="100000">
                                          <p:val>
                                            <p:strVal val="#ppt_h"/>
                                          </p:val>
                                        </p:tav>
                                      </p:tavLst>
                                    </p:anim>
                                  </p:childTnLst>
                                </p:cTn>
                              </p:par>
                              <p:par>
                                <p:cTn id="29" presetID="53" presetClass="entr" presetSubtype="16" fill="hold" grpId="0" nodeType="withEffect">
                                  <p:stCondLst>
                                    <p:cond delay="0"/>
                                  </p:stCondLst>
                                  <p:childTnLst>
                                    <p:set>
                                      <p:cBhvr>
                                        <p:cTn id="30" dur="1" fill="hold">
                                          <p:stCondLst>
                                            <p:cond delay="0"/>
                                          </p:stCondLst>
                                        </p:cTn>
                                        <p:tgtEl>
                                          <p:spTgt spid="10">
                                            <p:txEl>
                                              <p:pRg st="0" end="0"/>
                                            </p:txEl>
                                          </p:spTgt>
                                        </p:tgtEl>
                                        <p:attrNameLst>
                                          <p:attrName>style.visibility</p:attrName>
                                        </p:attrNameLst>
                                      </p:cBhvr>
                                      <p:to>
                                        <p:strVal val="visible"/>
                                      </p:to>
                                    </p:set>
                                    <p:anim calcmode="lin" valueType="num">
                                      <p:cBhvr>
                                        <p:cTn id="31" dur="500" fill="hold"/>
                                        <p:tgtEl>
                                          <p:spTgt spid="10">
                                            <p:txEl>
                                              <p:pRg st="0" end="0"/>
                                            </p:txEl>
                                          </p:spTgt>
                                        </p:tgtEl>
                                        <p:attrNameLst>
                                          <p:attrName>ppt_w</p:attrName>
                                        </p:attrNameLst>
                                      </p:cBhvr>
                                      <p:tavLst>
                                        <p:tav tm="0">
                                          <p:val>
                                            <p:fltVal val="0"/>
                                          </p:val>
                                        </p:tav>
                                        <p:tav tm="100000">
                                          <p:val>
                                            <p:strVal val="#ppt_w"/>
                                          </p:val>
                                        </p:tav>
                                      </p:tavLst>
                                    </p:anim>
                                    <p:anim calcmode="lin" valueType="num">
                                      <p:cBhvr>
                                        <p:cTn id="32" dur="500" fill="hold"/>
                                        <p:tgtEl>
                                          <p:spTgt spid="10">
                                            <p:txEl>
                                              <p:pRg st="0" end="0"/>
                                            </p:txEl>
                                          </p:spTgt>
                                        </p:tgtEl>
                                        <p:attrNameLst>
                                          <p:attrName>ppt_h</p:attrName>
                                        </p:attrNameLst>
                                      </p:cBhvr>
                                      <p:tavLst>
                                        <p:tav tm="0">
                                          <p:val>
                                            <p:fltVal val="0"/>
                                          </p:val>
                                        </p:tav>
                                        <p:tav tm="100000">
                                          <p:val>
                                            <p:strVal val="#ppt_h"/>
                                          </p:val>
                                        </p:tav>
                                      </p:tavLst>
                                    </p:anim>
                                    <p:animEffect transition="in" filter="fade">
                                      <p:cBhvr>
                                        <p:cTn id="33" dur="500"/>
                                        <p:tgtEl>
                                          <p:spTgt spid="10">
                                            <p:txEl>
                                              <p:pRg st="0" end="0"/>
                                            </p:txEl>
                                          </p:spTgt>
                                        </p:tgtEl>
                                      </p:cBhvr>
                                    </p:animEffect>
                                  </p:childTnLst>
                                </p:cTn>
                              </p:par>
                              <p:par>
                                <p:cTn id="34" presetID="23" presetClass="entr" presetSubtype="16" fill="hold" nodeType="withEffect">
                                  <p:stCondLst>
                                    <p:cond delay="0"/>
                                  </p:stCondLst>
                                  <p:childTnLst>
                                    <p:set>
                                      <p:cBhvr>
                                        <p:cTn id="35" dur="1" fill="hold">
                                          <p:stCondLst>
                                            <p:cond delay="0"/>
                                          </p:stCondLst>
                                        </p:cTn>
                                        <p:tgtEl>
                                          <p:spTgt spid="21512"/>
                                        </p:tgtEl>
                                        <p:attrNameLst>
                                          <p:attrName>style.visibility</p:attrName>
                                        </p:attrNameLst>
                                      </p:cBhvr>
                                      <p:to>
                                        <p:strVal val="visible"/>
                                      </p:to>
                                    </p:set>
                                    <p:anim calcmode="lin" valueType="num">
                                      <p:cBhvr>
                                        <p:cTn id="36" dur="500" fill="hold"/>
                                        <p:tgtEl>
                                          <p:spTgt spid="21512"/>
                                        </p:tgtEl>
                                        <p:attrNameLst>
                                          <p:attrName>ppt_w</p:attrName>
                                        </p:attrNameLst>
                                      </p:cBhvr>
                                      <p:tavLst>
                                        <p:tav tm="0">
                                          <p:val>
                                            <p:fltVal val="0"/>
                                          </p:val>
                                        </p:tav>
                                        <p:tav tm="100000">
                                          <p:val>
                                            <p:strVal val="#ppt_w"/>
                                          </p:val>
                                        </p:tav>
                                      </p:tavLst>
                                    </p:anim>
                                    <p:anim calcmode="lin" valueType="num">
                                      <p:cBhvr>
                                        <p:cTn id="37" dur="500" fill="hold"/>
                                        <p:tgtEl>
                                          <p:spTgt spid="21512"/>
                                        </p:tgtEl>
                                        <p:attrNameLst>
                                          <p:attrName>ppt_h</p:attrName>
                                        </p:attrNameLst>
                                      </p:cBhvr>
                                      <p:tavLst>
                                        <p:tav tm="0">
                                          <p:val>
                                            <p:fltVal val="0"/>
                                          </p:val>
                                        </p:tav>
                                        <p:tav tm="100000">
                                          <p:val>
                                            <p:strVal val="#ppt_h"/>
                                          </p:val>
                                        </p:tav>
                                      </p:tavLst>
                                    </p:anim>
                                  </p:childTnLst>
                                </p:cTn>
                              </p:par>
                              <p:par>
                                <p:cTn id="38" presetID="53" presetClass="entr" presetSubtype="16" fill="hold" grpId="0" nodeType="withEffect">
                                  <p:stCondLst>
                                    <p:cond delay="0"/>
                                  </p:stCondLst>
                                  <p:childTnLst>
                                    <p:set>
                                      <p:cBhvr>
                                        <p:cTn id="39" dur="1" fill="hold">
                                          <p:stCondLst>
                                            <p:cond delay="0"/>
                                          </p:stCondLst>
                                        </p:cTn>
                                        <p:tgtEl>
                                          <p:spTgt spid="6">
                                            <p:txEl>
                                              <p:pRg st="0" end="0"/>
                                            </p:txEl>
                                          </p:spTgt>
                                        </p:tgtEl>
                                        <p:attrNameLst>
                                          <p:attrName>style.visibility</p:attrName>
                                        </p:attrNameLst>
                                      </p:cBhvr>
                                      <p:to>
                                        <p:strVal val="visible"/>
                                      </p:to>
                                    </p:set>
                                    <p:anim calcmode="lin" valueType="num">
                                      <p:cBhvr>
                                        <p:cTn id="40" dur="500" fill="hold"/>
                                        <p:tgtEl>
                                          <p:spTgt spid="6">
                                            <p:txEl>
                                              <p:pRg st="0" end="0"/>
                                            </p:txEl>
                                          </p:spTgt>
                                        </p:tgtEl>
                                        <p:attrNameLst>
                                          <p:attrName>ppt_w</p:attrName>
                                        </p:attrNameLst>
                                      </p:cBhvr>
                                      <p:tavLst>
                                        <p:tav tm="0">
                                          <p:val>
                                            <p:fltVal val="0"/>
                                          </p:val>
                                        </p:tav>
                                        <p:tav tm="100000">
                                          <p:val>
                                            <p:strVal val="#ppt_w"/>
                                          </p:val>
                                        </p:tav>
                                      </p:tavLst>
                                    </p:anim>
                                    <p:anim calcmode="lin" valueType="num">
                                      <p:cBhvr>
                                        <p:cTn id="41" dur="500" fill="hold"/>
                                        <p:tgtEl>
                                          <p:spTgt spid="6">
                                            <p:txEl>
                                              <p:pRg st="0" end="0"/>
                                            </p:txEl>
                                          </p:spTgt>
                                        </p:tgtEl>
                                        <p:attrNameLst>
                                          <p:attrName>ppt_h</p:attrName>
                                        </p:attrNameLst>
                                      </p:cBhvr>
                                      <p:tavLst>
                                        <p:tav tm="0">
                                          <p:val>
                                            <p:fltVal val="0"/>
                                          </p:val>
                                        </p:tav>
                                        <p:tav tm="100000">
                                          <p:val>
                                            <p:strVal val="#ppt_h"/>
                                          </p:val>
                                        </p:tav>
                                      </p:tavLst>
                                    </p:anim>
                                    <p:animEffect transition="in" filter="fade">
                                      <p:cBhvr>
                                        <p:cTn id="42" dur="500"/>
                                        <p:tgtEl>
                                          <p:spTgt spid="6">
                                            <p:txEl>
                                              <p:pRg st="0" end="0"/>
                                            </p:txEl>
                                          </p:spTgt>
                                        </p:tgtEl>
                                      </p:cBhvr>
                                    </p:animEffect>
                                  </p:childTnLst>
                                </p:cTn>
                              </p:par>
                              <p:par>
                                <p:cTn id="43" presetID="23" presetClass="entr" presetSubtype="16" fill="hold" nodeType="withEffect">
                                  <p:stCondLst>
                                    <p:cond delay="0"/>
                                  </p:stCondLst>
                                  <p:childTnLst>
                                    <p:set>
                                      <p:cBhvr>
                                        <p:cTn id="44" dur="1" fill="hold">
                                          <p:stCondLst>
                                            <p:cond delay="0"/>
                                          </p:stCondLst>
                                        </p:cTn>
                                        <p:tgtEl>
                                          <p:spTgt spid="16"/>
                                        </p:tgtEl>
                                        <p:attrNameLst>
                                          <p:attrName>style.visibility</p:attrName>
                                        </p:attrNameLst>
                                      </p:cBhvr>
                                      <p:to>
                                        <p:strVal val="visible"/>
                                      </p:to>
                                    </p:set>
                                    <p:anim calcmode="lin" valueType="num">
                                      <p:cBhvr>
                                        <p:cTn id="45" dur="500" fill="hold"/>
                                        <p:tgtEl>
                                          <p:spTgt spid="16"/>
                                        </p:tgtEl>
                                        <p:attrNameLst>
                                          <p:attrName>ppt_w</p:attrName>
                                        </p:attrNameLst>
                                      </p:cBhvr>
                                      <p:tavLst>
                                        <p:tav tm="0">
                                          <p:val>
                                            <p:fltVal val="0"/>
                                          </p:val>
                                        </p:tav>
                                        <p:tav tm="100000">
                                          <p:val>
                                            <p:strVal val="#ppt_w"/>
                                          </p:val>
                                        </p:tav>
                                      </p:tavLst>
                                    </p:anim>
                                    <p:anim calcmode="lin" valueType="num">
                                      <p:cBhvr>
                                        <p:cTn id="46" dur="500" fill="hold"/>
                                        <p:tgtEl>
                                          <p:spTgt spid="16"/>
                                        </p:tgtEl>
                                        <p:attrNameLst>
                                          <p:attrName>ppt_h</p:attrName>
                                        </p:attrNameLst>
                                      </p:cBhvr>
                                      <p:tavLst>
                                        <p:tav tm="0">
                                          <p:val>
                                            <p:fltVal val="0"/>
                                          </p:val>
                                        </p:tav>
                                        <p:tav tm="100000">
                                          <p:val>
                                            <p:strVal val="#ppt_h"/>
                                          </p:val>
                                        </p:tav>
                                      </p:tavLst>
                                    </p:anim>
                                  </p:childTnLst>
                                </p:cTn>
                              </p:par>
                              <p:par>
                                <p:cTn id="47" presetID="53" presetClass="entr" presetSubtype="16" fill="hold" grpId="0" nodeType="withEffect">
                                  <p:stCondLst>
                                    <p:cond delay="0"/>
                                  </p:stCondLst>
                                  <p:childTnLst>
                                    <p:set>
                                      <p:cBhvr>
                                        <p:cTn id="48" dur="1" fill="hold">
                                          <p:stCondLst>
                                            <p:cond delay="0"/>
                                          </p:stCondLst>
                                        </p:cTn>
                                        <p:tgtEl>
                                          <p:spTgt spid="9">
                                            <p:txEl>
                                              <p:pRg st="0" end="0"/>
                                            </p:txEl>
                                          </p:spTgt>
                                        </p:tgtEl>
                                        <p:attrNameLst>
                                          <p:attrName>style.visibility</p:attrName>
                                        </p:attrNameLst>
                                      </p:cBhvr>
                                      <p:to>
                                        <p:strVal val="visible"/>
                                      </p:to>
                                    </p:set>
                                    <p:anim calcmode="lin" valueType="num">
                                      <p:cBhvr>
                                        <p:cTn id="49" dur="500" fill="hold"/>
                                        <p:tgtEl>
                                          <p:spTgt spid="9">
                                            <p:txEl>
                                              <p:pRg st="0" end="0"/>
                                            </p:txEl>
                                          </p:spTgt>
                                        </p:tgtEl>
                                        <p:attrNameLst>
                                          <p:attrName>ppt_w</p:attrName>
                                        </p:attrNameLst>
                                      </p:cBhvr>
                                      <p:tavLst>
                                        <p:tav tm="0">
                                          <p:val>
                                            <p:fltVal val="0"/>
                                          </p:val>
                                        </p:tav>
                                        <p:tav tm="100000">
                                          <p:val>
                                            <p:strVal val="#ppt_w"/>
                                          </p:val>
                                        </p:tav>
                                      </p:tavLst>
                                    </p:anim>
                                    <p:anim calcmode="lin" valueType="num">
                                      <p:cBhvr>
                                        <p:cTn id="50" dur="500" fill="hold"/>
                                        <p:tgtEl>
                                          <p:spTgt spid="9">
                                            <p:txEl>
                                              <p:pRg st="0" end="0"/>
                                            </p:txEl>
                                          </p:spTgt>
                                        </p:tgtEl>
                                        <p:attrNameLst>
                                          <p:attrName>ppt_h</p:attrName>
                                        </p:attrNameLst>
                                      </p:cBhvr>
                                      <p:tavLst>
                                        <p:tav tm="0">
                                          <p:val>
                                            <p:fltVal val="0"/>
                                          </p:val>
                                        </p:tav>
                                        <p:tav tm="100000">
                                          <p:val>
                                            <p:strVal val="#ppt_h"/>
                                          </p:val>
                                        </p:tav>
                                      </p:tavLst>
                                    </p:anim>
                                    <p:animEffect transition="in" filter="fade">
                                      <p:cBhvr>
                                        <p:cTn id="51" dur="500"/>
                                        <p:tgtEl>
                                          <p:spTgt spid="9">
                                            <p:txEl>
                                              <p:pRg st="0" end="0"/>
                                            </p:txEl>
                                          </p:spTgt>
                                        </p:tgtEl>
                                      </p:cBhvr>
                                    </p:animEffect>
                                  </p:childTnLst>
                                </p:cTn>
                              </p:par>
                              <p:par>
                                <p:cTn id="52" presetID="23" presetClass="entr" presetSubtype="16" fill="hold" nodeType="withEffect">
                                  <p:stCondLst>
                                    <p:cond delay="0"/>
                                  </p:stCondLst>
                                  <p:childTnLst>
                                    <p:set>
                                      <p:cBhvr>
                                        <p:cTn id="53" dur="1" fill="hold">
                                          <p:stCondLst>
                                            <p:cond delay="0"/>
                                          </p:stCondLst>
                                        </p:cTn>
                                        <p:tgtEl>
                                          <p:spTgt spid="21514"/>
                                        </p:tgtEl>
                                        <p:attrNameLst>
                                          <p:attrName>style.visibility</p:attrName>
                                        </p:attrNameLst>
                                      </p:cBhvr>
                                      <p:to>
                                        <p:strVal val="visible"/>
                                      </p:to>
                                    </p:set>
                                    <p:anim calcmode="lin" valueType="num">
                                      <p:cBhvr>
                                        <p:cTn id="54" dur="500" fill="hold"/>
                                        <p:tgtEl>
                                          <p:spTgt spid="21514"/>
                                        </p:tgtEl>
                                        <p:attrNameLst>
                                          <p:attrName>ppt_w</p:attrName>
                                        </p:attrNameLst>
                                      </p:cBhvr>
                                      <p:tavLst>
                                        <p:tav tm="0">
                                          <p:val>
                                            <p:fltVal val="0"/>
                                          </p:val>
                                        </p:tav>
                                        <p:tav tm="100000">
                                          <p:val>
                                            <p:strVal val="#ppt_w"/>
                                          </p:val>
                                        </p:tav>
                                      </p:tavLst>
                                    </p:anim>
                                    <p:anim calcmode="lin" valueType="num">
                                      <p:cBhvr>
                                        <p:cTn id="55" dur="500" fill="hold"/>
                                        <p:tgtEl>
                                          <p:spTgt spid="21514"/>
                                        </p:tgtEl>
                                        <p:attrNameLst>
                                          <p:attrName>ppt_h</p:attrName>
                                        </p:attrNameLst>
                                      </p:cBhvr>
                                      <p:tavLst>
                                        <p:tav tm="0">
                                          <p:val>
                                            <p:fltVal val="0"/>
                                          </p:val>
                                        </p:tav>
                                        <p:tav tm="100000">
                                          <p:val>
                                            <p:strVal val="#ppt_h"/>
                                          </p:val>
                                        </p:tav>
                                      </p:tavLst>
                                    </p:anim>
                                  </p:childTnLst>
                                </p:cTn>
                              </p:par>
                            </p:childTnLst>
                          </p:cTn>
                        </p:par>
                      </p:childTnLst>
                    </p:cTn>
                  </p:par>
                  <p:par>
                    <p:cTn id="56" fill="hold">
                      <p:stCondLst>
                        <p:cond delay="indefinite"/>
                      </p:stCondLst>
                      <p:childTnLst>
                        <p:par>
                          <p:cTn id="57" fill="hold">
                            <p:stCondLst>
                              <p:cond delay="0"/>
                            </p:stCondLst>
                            <p:childTnLst>
                              <p:par>
                                <p:cTn id="58" presetID="3" presetClass="entr" presetSubtype="10" fill="hold" grpId="0" nodeType="clickEffect">
                                  <p:stCondLst>
                                    <p:cond delay="0"/>
                                  </p:stCondLst>
                                  <p:childTnLst>
                                    <p:set>
                                      <p:cBhvr>
                                        <p:cTn id="59" dur="1" fill="hold">
                                          <p:stCondLst>
                                            <p:cond delay="0"/>
                                          </p:stCondLst>
                                        </p:cTn>
                                        <p:tgtEl>
                                          <p:spTgt spid="8"/>
                                        </p:tgtEl>
                                        <p:attrNameLst>
                                          <p:attrName>style.visibility</p:attrName>
                                        </p:attrNameLst>
                                      </p:cBhvr>
                                      <p:to>
                                        <p:strVal val="visible"/>
                                      </p:to>
                                    </p:set>
                                    <p:animEffect transition="in" filter="blinds(horizontal)">
                                      <p:cBhvr>
                                        <p:cTn id="60"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build="p"/>
      <p:bldP spid="8" grpId="0" animBg="1"/>
      <p:bldP spid="6" grpId="0" build="p"/>
      <p:bldP spid="7" grpId="0" build="p"/>
      <p:bldP spid="9" grpId="0" build="p"/>
      <p:bldP spid="10" grpId="0" build="p"/>
    </p:bldLst>
  </p:timing>
</p:sld>
</file>

<file path=ppt/slides/slide8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Content Placeholder 10"/>
          <p:cNvSpPr>
            <a:spLocks noGrp="1"/>
          </p:cNvSpPr>
          <p:nvPr>
            <p:ph sz="quarter" idx="13"/>
          </p:nvPr>
        </p:nvSpPr>
        <p:spPr>
          <a:xfrm>
            <a:off x="685800" y="2849880"/>
            <a:ext cx="6766560" cy="502702"/>
          </a:xfrm>
        </p:spPr>
        <p:txBody>
          <a:bodyPr wrap="square">
            <a:spAutoFit/>
          </a:bodyPr>
          <a:lstStyle/>
          <a:p>
            <a:pPr marL="579438" indent="-579438">
              <a:lnSpc>
                <a:spcPts val="3200"/>
              </a:lnSpc>
              <a:spcBef>
                <a:spcPct val="0"/>
              </a:spcBef>
              <a:buFontTx/>
              <a:buNone/>
              <a:tabLst>
                <a:tab pos="974725" algn="l"/>
                <a:tab pos="2179638" algn="l"/>
                <a:tab pos="3429000" algn="l"/>
              </a:tabLst>
            </a:pPr>
            <a:r>
              <a:rPr lang="en-US" sz="2300" b="1" dirty="0" smtClean="0">
                <a:solidFill>
                  <a:schemeClr val="tx1"/>
                </a:solidFill>
                <a:latin typeface="Times New Roman" pitchFamily="18" charset="0"/>
                <a:cs typeface="Times New Roman" pitchFamily="18" charset="0"/>
              </a:rPr>
              <a:t>21.	</a:t>
            </a:r>
            <a:endParaRPr lang="en-US" sz="2300" dirty="0" smtClean="0">
              <a:solidFill>
                <a:schemeClr val="tx1"/>
              </a:solidFill>
              <a:latin typeface="Times New Roman" pitchFamily="18" charset="0"/>
              <a:cs typeface="Times New Roman" pitchFamily="18" charset="0"/>
            </a:endParaRPr>
          </a:p>
        </p:txBody>
      </p:sp>
      <p:pic>
        <p:nvPicPr>
          <p:cNvPr id="22530" name="Picture 2"/>
          <p:cNvPicPr>
            <a:picLocks noChangeAspect="1" noChangeArrowheads="1"/>
          </p:cNvPicPr>
          <p:nvPr/>
        </p:nvPicPr>
        <p:blipFill>
          <a:blip r:embed="rId2" cstate="print"/>
          <a:srcRect/>
          <a:stretch>
            <a:fillRect/>
          </a:stretch>
        </p:blipFill>
        <p:spPr bwMode="auto">
          <a:xfrm>
            <a:off x="1691640" y="2941320"/>
            <a:ext cx="5029962" cy="2053590"/>
          </a:xfrm>
          <a:prstGeom prst="rect">
            <a:avLst/>
          </a:prstGeom>
          <a:noFill/>
          <a:ln w="9525">
            <a:noFill/>
            <a:miter lim="800000"/>
            <a:headEnd/>
            <a:tailEnd/>
          </a:ln>
          <a:effectLst/>
        </p:spPr>
      </p:pic>
      <p:sp>
        <p:nvSpPr>
          <p:cNvPr id="5" name="TextBox 4"/>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5 Paper 1</a:t>
            </a:r>
          </a:p>
        </p:txBody>
      </p:sp>
    </p:spTree>
    <p:extLst>
      <p:ext uri="{BB962C8B-B14F-4D97-AF65-F5344CB8AC3E}">
        <p14:creationId xmlns:p14="http://schemas.microsoft.com/office/powerpoint/2010/main" xmlns="" val="1862447457"/>
      </p:ext>
    </p:extLst>
  </p:cSld>
  <p:clrMapOvr>
    <a:masterClrMapping/>
  </p:clrMapOvr>
  <p:transition spd="slow">
    <p:strips dir="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8">
                                            <p:txEl>
                                              <p:pRg st="0" end="0"/>
                                            </p:txEl>
                                          </p:spTgt>
                                        </p:tgtEl>
                                        <p:attrNameLst>
                                          <p:attrName>style.visibility</p:attrName>
                                        </p:attrNameLst>
                                      </p:cBhvr>
                                      <p:to>
                                        <p:strVal val="visible"/>
                                      </p:to>
                                    </p:set>
                                    <p:anim calcmode="lin" valueType="num">
                                      <p:cBhvr>
                                        <p:cTn id="7" dur="500" fill="hold"/>
                                        <p:tgtEl>
                                          <p:spTgt spid="8">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8">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8">
                                            <p:txEl>
                                              <p:pRg st="0" end="0"/>
                                            </p:txEl>
                                          </p:spTgt>
                                        </p:tgtEl>
                                      </p:cBhvr>
                                    </p:animEffect>
                                  </p:childTnLst>
                                </p:cTn>
                              </p:par>
                              <p:par>
                                <p:cTn id="10" presetID="23" presetClass="entr" presetSubtype="16" fill="hold" nodeType="withEffect">
                                  <p:stCondLst>
                                    <p:cond delay="0"/>
                                  </p:stCondLst>
                                  <p:childTnLst>
                                    <p:set>
                                      <p:cBhvr>
                                        <p:cTn id="11" dur="1" fill="hold">
                                          <p:stCondLst>
                                            <p:cond delay="0"/>
                                          </p:stCondLst>
                                        </p:cTn>
                                        <p:tgtEl>
                                          <p:spTgt spid="22530"/>
                                        </p:tgtEl>
                                        <p:attrNameLst>
                                          <p:attrName>style.visibility</p:attrName>
                                        </p:attrNameLst>
                                      </p:cBhvr>
                                      <p:to>
                                        <p:strVal val="visible"/>
                                      </p:to>
                                    </p:set>
                                    <p:anim calcmode="lin" valueType="num">
                                      <p:cBhvr>
                                        <p:cTn id="12" dur="500" fill="hold"/>
                                        <p:tgtEl>
                                          <p:spTgt spid="22530"/>
                                        </p:tgtEl>
                                        <p:attrNameLst>
                                          <p:attrName>ppt_w</p:attrName>
                                        </p:attrNameLst>
                                      </p:cBhvr>
                                      <p:tavLst>
                                        <p:tav tm="0">
                                          <p:val>
                                            <p:fltVal val="0"/>
                                          </p:val>
                                        </p:tav>
                                        <p:tav tm="100000">
                                          <p:val>
                                            <p:strVal val="#ppt_w"/>
                                          </p:val>
                                        </p:tav>
                                      </p:tavLst>
                                    </p:anim>
                                    <p:anim calcmode="lin" valueType="num">
                                      <p:cBhvr>
                                        <p:cTn id="13" dur="500" fill="hold"/>
                                        <p:tgtEl>
                                          <p:spTgt spid="22530"/>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build="p"/>
    </p:bldLst>
  </p:timing>
</p:sld>
</file>

<file path=ppt/slides/slide8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Content Placeholder 10"/>
          <p:cNvSpPr>
            <a:spLocks noGrp="1"/>
          </p:cNvSpPr>
          <p:nvPr>
            <p:ph sz="quarter" idx="13"/>
          </p:nvPr>
        </p:nvSpPr>
        <p:spPr>
          <a:xfrm>
            <a:off x="685800" y="2316480"/>
            <a:ext cx="6416040" cy="446276"/>
          </a:xfrm>
        </p:spPr>
        <p:txBody>
          <a:bodyPr wrap="square">
            <a:spAutoFit/>
          </a:bodyPr>
          <a:lstStyle/>
          <a:p>
            <a:pPr marL="625475" indent="-625475">
              <a:spcBef>
                <a:spcPct val="0"/>
              </a:spcBef>
              <a:buFontTx/>
              <a:buNone/>
              <a:tabLst>
                <a:tab pos="800100" algn="l"/>
                <a:tab pos="3776663" algn="l"/>
              </a:tabLst>
            </a:pPr>
            <a:r>
              <a:rPr lang="en-US" sz="2300" b="1" dirty="0" smtClean="0">
                <a:solidFill>
                  <a:schemeClr val="tx1"/>
                </a:solidFill>
                <a:latin typeface="Times New Roman" pitchFamily="18" charset="0"/>
                <a:cs typeface="Times New Roman" pitchFamily="18" charset="0"/>
              </a:rPr>
              <a:t>22.</a:t>
            </a:r>
            <a:endParaRPr lang="en-US" sz="2300" dirty="0" smtClean="0">
              <a:solidFill>
                <a:schemeClr val="tx1"/>
              </a:solidFill>
              <a:latin typeface="Times New Roman" pitchFamily="18" charset="0"/>
              <a:cs typeface="Times New Roman" pitchFamily="18" charset="0"/>
            </a:endParaRPr>
          </a:p>
        </p:txBody>
      </p:sp>
      <p:sp>
        <p:nvSpPr>
          <p:cNvPr id="8" name="Notched Right Arrow 7"/>
          <p:cNvSpPr/>
          <p:nvPr/>
        </p:nvSpPr>
        <p:spPr>
          <a:xfrm>
            <a:off x="7162800" y="6019800"/>
            <a:ext cx="1782315" cy="685800"/>
          </a:xfrm>
          <a:prstGeom prst="notchedRightArrow">
            <a:avLst/>
          </a:prstGeom>
          <a:blipFill>
            <a:blip r:embed="rId2" cstate="print">
              <a:extLst>
                <a:ext uri="{BEBA8EAE-BF5A-486C-A8C5-ECC9F3942E4B}">
                  <a14:imgProps xmlns:a14="http://schemas.microsoft.com/office/drawing/2010/main" xmlns="">
                    <a14:imgLayer r:embed="rId3">
                      <a14:imgEffect>
                        <a14:brightnessContrast bright="-20000" contrast="-20000"/>
                      </a14:imgEffect>
                    </a14:imgLayer>
                  </a14:imgProps>
                </a:ex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ANSWER</a:t>
            </a:r>
            <a:endParaRPr lang="en-US" sz="2000" b="1" dirty="0">
              <a:latin typeface="Times New Roman" pitchFamily="18" charset="0"/>
              <a:cs typeface="Times New Roman" pitchFamily="18" charset="0"/>
            </a:endParaRPr>
          </a:p>
        </p:txBody>
      </p:sp>
      <p:sp>
        <p:nvSpPr>
          <p:cNvPr id="16" name="Content Placeholder 10"/>
          <p:cNvSpPr>
            <a:spLocks noGrp="1"/>
          </p:cNvSpPr>
          <p:nvPr>
            <p:ph sz="quarter" idx="13"/>
          </p:nvPr>
        </p:nvSpPr>
        <p:spPr>
          <a:xfrm>
            <a:off x="1280160" y="5867400"/>
            <a:ext cx="777240" cy="676339"/>
          </a:xfrm>
        </p:spPr>
        <p:txBody>
          <a:bodyPr wrap="square">
            <a:spAutoFit/>
          </a:bodyPr>
          <a:lstStyle/>
          <a:p>
            <a:pPr algn="just">
              <a:lnSpc>
                <a:spcPct val="165000"/>
              </a:lnSpc>
              <a:spcBef>
                <a:spcPct val="0"/>
              </a:spcBef>
              <a:buNone/>
              <a:tabLst>
                <a:tab pos="800100" algn="l"/>
                <a:tab pos="3776663" algn="l"/>
              </a:tabLst>
            </a:pPr>
            <a:r>
              <a:rPr lang="en-US" sz="2300" dirty="0" smtClean="0">
                <a:solidFill>
                  <a:schemeClr val="tx1"/>
                </a:solidFill>
                <a:latin typeface="Times New Roman" pitchFamily="18" charset="0"/>
                <a:cs typeface="Times New Roman" pitchFamily="18" charset="0"/>
              </a:rPr>
              <a:t>(C)</a:t>
            </a:r>
          </a:p>
        </p:txBody>
      </p:sp>
      <p:sp>
        <p:nvSpPr>
          <p:cNvPr id="17" name="Content Placeholder 10"/>
          <p:cNvSpPr>
            <a:spLocks noGrp="1"/>
          </p:cNvSpPr>
          <p:nvPr>
            <p:ph sz="quarter" idx="13"/>
          </p:nvPr>
        </p:nvSpPr>
        <p:spPr>
          <a:xfrm>
            <a:off x="1295400" y="5324539"/>
            <a:ext cx="685800" cy="676339"/>
          </a:xfrm>
        </p:spPr>
        <p:txBody>
          <a:bodyPr wrap="square">
            <a:spAutoFit/>
          </a:bodyPr>
          <a:lstStyle/>
          <a:p>
            <a:pPr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(A)</a:t>
            </a:r>
          </a:p>
        </p:txBody>
      </p:sp>
      <p:sp>
        <p:nvSpPr>
          <p:cNvPr id="18" name="Content Placeholder 10"/>
          <p:cNvSpPr>
            <a:spLocks noGrp="1"/>
          </p:cNvSpPr>
          <p:nvPr>
            <p:ph sz="quarter" idx="13"/>
          </p:nvPr>
        </p:nvSpPr>
        <p:spPr>
          <a:xfrm>
            <a:off x="4160520" y="5876861"/>
            <a:ext cx="792480" cy="676339"/>
          </a:xfrm>
        </p:spPr>
        <p:txBody>
          <a:bodyPr wrap="square">
            <a:spAutoFit/>
          </a:bodyPr>
          <a:lstStyle/>
          <a:p>
            <a:pPr algn="just">
              <a:lnSpc>
                <a:spcPct val="165000"/>
              </a:lnSpc>
              <a:spcBef>
                <a:spcPct val="0"/>
              </a:spcBef>
              <a:buNone/>
              <a:tabLst>
                <a:tab pos="800100" algn="l"/>
                <a:tab pos="3776663" algn="l"/>
              </a:tabLst>
            </a:pPr>
            <a:r>
              <a:rPr lang="en-US" sz="2300" dirty="0" smtClean="0">
                <a:solidFill>
                  <a:schemeClr val="tx1"/>
                </a:solidFill>
                <a:latin typeface="Times New Roman" pitchFamily="18" charset="0"/>
                <a:cs typeface="Times New Roman" pitchFamily="18" charset="0"/>
              </a:rPr>
              <a:t>(D)</a:t>
            </a:r>
          </a:p>
        </p:txBody>
      </p:sp>
      <p:sp>
        <p:nvSpPr>
          <p:cNvPr id="19" name="Content Placeholder 10"/>
          <p:cNvSpPr>
            <a:spLocks noGrp="1"/>
          </p:cNvSpPr>
          <p:nvPr>
            <p:ph sz="quarter" idx="13"/>
          </p:nvPr>
        </p:nvSpPr>
        <p:spPr>
          <a:xfrm>
            <a:off x="4160520" y="5344141"/>
            <a:ext cx="640080" cy="676339"/>
          </a:xfrm>
        </p:spPr>
        <p:txBody>
          <a:bodyPr wrap="square">
            <a:spAutoFit/>
          </a:bodyPr>
          <a:lstStyle/>
          <a:p>
            <a:pPr algn="just">
              <a:lnSpc>
                <a:spcPct val="165000"/>
              </a:lnSpc>
              <a:spcBef>
                <a:spcPct val="0"/>
              </a:spcBef>
              <a:buNone/>
              <a:tabLst>
                <a:tab pos="800100" algn="l"/>
                <a:tab pos="3776663" algn="l"/>
              </a:tabLst>
            </a:pPr>
            <a:r>
              <a:rPr lang="en-US" sz="2300" dirty="0" smtClean="0">
                <a:solidFill>
                  <a:schemeClr val="tx1"/>
                </a:solidFill>
                <a:latin typeface="Times New Roman" pitchFamily="18" charset="0"/>
                <a:cs typeface="Times New Roman" pitchFamily="18" charset="0"/>
              </a:rPr>
              <a:t>(B)</a:t>
            </a:r>
          </a:p>
        </p:txBody>
      </p:sp>
      <p:sp>
        <p:nvSpPr>
          <p:cNvPr id="2" name="Rectangle 1"/>
          <p:cNvSpPr/>
          <p:nvPr/>
        </p:nvSpPr>
        <p:spPr>
          <a:xfrm>
            <a:off x="1276350" y="4524375"/>
            <a:ext cx="5334000" cy="800219"/>
          </a:xfrm>
          <a:prstGeom prst="rect">
            <a:avLst/>
          </a:prstGeom>
        </p:spPr>
        <p:txBody>
          <a:bodyPr wrap="square">
            <a:spAutoFit/>
          </a:bodyPr>
          <a:lstStyle/>
          <a:p>
            <a:r>
              <a:rPr lang="en-US" sz="2300" dirty="0" smtClean="0">
                <a:latin typeface="Times New Roman" pitchFamily="18" charset="0"/>
              </a:rPr>
              <a:t>In the Venn diagram above, the shaded region represents</a:t>
            </a:r>
            <a:endParaRPr lang="en-US" sz="2300" dirty="0"/>
          </a:p>
        </p:txBody>
      </p:sp>
      <p:pic>
        <p:nvPicPr>
          <p:cNvPr id="48130" name="Picture 2"/>
          <p:cNvPicPr>
            <a:picLocks noChangeAspect="1" noChangeArrowheads="1"/>
          </p:cNvPicPr>
          <p:nvPr/>
        </p:nvPicPr>
        <p:blipFill>
          <a:blip r:embed="rId4" cstate="print"/>
          <a:srcRect/>
          <a:stretch>
            <a:fillRect/>
          </a:stretch>
        </p:blipFill>
        <p:spPr bwMode="auto">
          <a:xfrm>
            <a:off x="1828800" y="5547360"/>
            <a:ext cx="1508760" cy="325755"/>
          </a:xfrm>
          <a:prstGeom prst="rect">
            <a:avLst/>
          </a:prstGeom>
          <a:noFill/>
          <a:ln w="9525">
            <a:noFill/>
            <a:miter lim="800000"/>
            <a:headEnd/>
            <a:tailEnd/>
          </a:ln>
          <a:effectLst/>
        </p:spPr>
      </p:pic>
      <p:pic>
        <p:nvPicPr>
          <p:cNvPr id="48131" name="Picture 3"/>
          <p:cNvPicPr>
            <a:picLocks noChangeAspect="1" noChangeArrowheads="1"/>
          </p:cNvPicPr>
          <p:nvPr/>
        </p:nvPicPr>
        <p:blipFill>
          <a:blip r:embed="rId5" cstate="print"/>
          <a:srcRect/>
          <a:stretch>
            <a:fillRect/>
          </a:stretch>
        </p:blipFill>
        <p:spPr bwMode="auto">
          <a:xfrm>
            <a:off x="4735830" y="5562600"/>
            <a:ext cx="1543050" cy="368618"/>
          </a:xfrm>
          <a:prstGeom prst="rect">
            <a:avLst/>
          </a:prstGeom>
          <a:noFill/>
          <a:ln w="9525">
            <a:noFill/>
            <a:miter lim="800000"/>
            <a:headEnd/>
            <a:tailEnd/>
          </a:ln>
          <a:effectLst/>
        </p:spPr>
      </p:pic>
      <p:pic>
        <p:nvPicPr>
          <p:cNvPr id="48132" name="Picture 4"/>
          <p:cNvPicPr>
            <a:picLocks noChangeAspect="1" noChangeArrowheads="1"/>
          </p:cNvPicPr>
          <p:nvPr/>
        </p:nvPicPr>
        <p:blipFill>
          <a:blip r:embed="rId6" cstate="print"/>
          <a:srcRect/>
          <a:stretch>
            <a:fillRect/>
          </a:stretch>
        </p:blipFill>
        <p:spPr bwMode="auto">
          <a:xfrm>
            <a:off x="1828800" y="6083617"/>
            <a:ext cx="1568768" cy="317183"/>
          </a:xfrm>
          <a:prstGeom prst="rect">
            <a:avLst/>
          </a:prstGeom>
          <a:noFill/>
          <a:ln w="9525">
            <a:noFill/>
            <a:miter lim="800000"/>
            <a:headEnd/>
            <a:tailEnd/>
          </a:ln>
          <a:effectLst/>
        </p:spPr>
      </p:pic>
      <p:pic>
        <p:nvPicPr>
          <p:cNvPr id="48133" name="Picture 5"/>
          <p:cNvPicPr>
            <a:picLocks noChangeAspect="1" noChangeArrowheads="1"/>
          </p:cNvPicPr>
          <p:nvPr/>
        </p:nvPicPr>
        <p:blipFill>
          <a:blip r:embed="rId7" cstate="print"/>
          <a:srcRect/>
          <a:stretch>
            <a:fillRect/>
          </a:stretch>
        </p:blipFill>
        <p:spPr bwMode="auto">
          <a:xfrm>
            <a:off x="4768024" y="6126480"/>
            <a:ext cx="1541336" cy="300038"/>
          </a:xfrm>
          <a:prstGeom prst="rect">
            <a:avLst/>
          </a:prstGeom>
          <a:noFill/>
          <a:ln w="9525">
            <a:noFill/>
            <a:miter lim="800000"/>
            <a:headEnd/>
            <a:tailEnd/>
          </a:ln>
          <a:effectLst/>
        </p:spPr>
      </p:pic>
      <p:pic>
        <p:nvPicPr>
          <p:cNvPr id="20" name="Picture 19"/>
          <p:cNvPicPr>
            <a:picLocks noChangeAspect="1" noChangeArrowheads="1"/>
          </p:cNvPicPr>
          <p:nvPr/>
        </p:nvPicPr>
        <p:blipFill>
          <a:blip r:embed="rId8" cstate="print"/>
          <a:srcRect/>
          <a:stretch>
            <a:fillRect/>
          </a:stretch>
        </p:blipFill>
        <p:spPr bwMode="auto">
          <a:xfrm>
            <a:off x="1295400" y="2401708"/>
            <a:ext cx="2338388" cy="2157413"/>
          </a:xfrm>
          <a:prstGeom prst="rect">
            <a:avLst/>
          </a:prstGeom>
          <a:noFill/>
          <a:ln w="9525">
            <a:noFill/>
            <a:miter lim="800000"/>
            <a:headEnd/>
            <a:tailEnd/>
          </a:ln>
          <a:effectLst/>
        </p:spPr>
      </p:pic>
      <p:sp>
        <p:nvSpPr>
          <p:cNvPr id="15" name="TextBox 14"/>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5 Paper 1</a:t>
            </a:r>
          </a:p>
        </p:txBody>
      </p:sp>
    </p:spTree>
    <p:extLst>
      <p:ext uri="{BB962C8B-B14F-4D97-AF65-F5344CB8AC3E}">
        <p14:creationId xmlns:p14="http://schemas.microsoft.com/office/powerpoint/2010/main" xmlns="" val="714513420"/>
      </p:ext>
    </p:extLst>
  </p:cSld>
  <p:clrMapOvr>
    <a:masterClrMapping/>
  </p:clrMapOvr>
  <p:transition spd="slow">
    <p:strips dir="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11">
                                            <p:txEl>
                                              <p:pRg st="0" end="0"/>
                                            </p:txEl>
                                          </p:spTgt>
                                        </p:tgtEl>
                                        <p:attrNameLst>
                                          <p:attrName>style.visibility</p:attrName>
                                        </p:attrNameLst>
                                      </p:cBhvr>
                                      <p:to>
                                        <p:strVal val="visible"/>
                                      </p:to>
                                    </p:set>
                                    <p:anim calcmode="lin" valueType="num">
                                      <p:cBhvr>
                                        <p:cTn id="7" dur="500" fill="hold"/>
                                        <p:tgtEl>
                                          <p:spTgt spid="11">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11">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11">
                                            <p:txEl>
                                              <p:pRg st="0" end="0"/>
                                            </p:txEl>
                                          </p:spTgt>
                                        </p:tgtEl>
                                      </p:cBhvr>
                                    </p:animEffect>
                                  </p:childTnLst>
                                </p:cTn>
                              </p:par>
                              <p:par>
                                <p:cTn id="10" presetID="23" presetClass="entr" presetSubtype="16" fill="hold" nodeType="withEffect">
                                  <p:stCondLst>
                                    <p:cond delay="0"/>
                                  </p:stCondLst>
                                  <p:childTnLst>
                                    <p:set>
                                      <p:cBhvr>
                                        <p:cTn id="11" dur="1" fill="hold">
                                          <p:stCondLst>
                                            <p:cond delay="0"/>
                                          </p:stCondLst>
                                        </p:cTn>
                                        <p:tgtEl>
                                          <p:spTgt spid="20"/>
                                        </p:tgtEl>
                                        <p:attrNameLst>
                                          <p:attrName>style.visibility</p:attrName>
                                        </p:attrNameLst>
                                      </p:cBhvr>
                                      <p:to>
                                        <p:strVal val="visible"/>
                                      </p:to>
                                    </p:set>
                                    <p:anim calcmode="lin" valueType="num">
                                      <p:cBhvr>
                                        <p:cTn id="12" dur="500" fill="hold"/>
                                        <p:tgtEl>
                                          <p:spTgt spid="20"/>
                                        </p:tgtEl>
                                        <p:attrNameLst>
                                          <p:attrName>ppt_w</p:attrName>
                                        </p:attrNameLst>
                                      </p:cBhvr>
                                      <p:tavLst>
                                        <p:tav tm="0">
                                          <p:val>
                                            <p:fltVal val="0"/>
                                          </p:val>
                                        </p:tav>
                                        <p:tav tm="100000">
                                          <p:val>
                                            <p:strVal val="#ppt_w"/>
                                          </p:val>
                                        </p:tav>
                                      </p:tavLst>
                                    </p:anim>
                                    <p:anim calcmode="lin" valueType="num">
                                      <p:cBhvr>
                                        <p:cTn id="13" dur="500" fill="hold"/>
                                        <p:tgtEl>
                                          <p:spTgt spid="20"/>
                                        </p:tgtEl>
                                        <p:attrNameLst>
                                          <p:attrName>ppt_h</p:attrName>
                                        </p:attrNameLst>
                                      </p:cBhvr>
                                      <p:tavLst>
                                        <p:tav tm="0">
                                          <p:val>
                                            <p:fltVal val="0"/>
                                          </p:val>
                                        </p:tav>
                                        <p:tav tm="100000">
                                          <p:val>
                                            <p:strVal val="#ppt_h"/>
                                          </p:val>
                                        </p:tav>
                                      </p:tavLst>
                                    </p:anim>
                                  </p:childTnLst>
                                </p:cTn>
                              </p:par>
                              <p:par>
                                <p:cTn id="14" presetID="53" presetClass="entr" presetSubtype="16" fill="hold" grpId="0" nodeType="withEffect">
                                  <p:stCondLst>
                                    <p:cond delay="0"/>
                                  </p:stCondLst>
                                  <p:childTnLst>
                                    <p:set>
                                      <p:cBhvr>
                                        <p:cTn id="15" dur="1" fill="hold">
                                          <p:stCondLst>
                                            <p:cond delay="0"/>
                                          </p:stCondLst>
                                        </p:cTn>
                                        <p:tgtEl>
                                          <p:spTgt spid="2"/>
                                        </p:tgtEl>
                                        <p:attrNameLst>
                                          <p:attrName>style.visibility</p:attrName>
                                        </p:attrNameLst>
                                      </p:cBhvr>
                                      <p:to>
                                        <p:strVal val="visible"/>
                                      </p:to>
                                    </p:set>
                                    <p:anim calcmode="lin" valueType="num">
                                      <p:cBhvr>
                                        <p:cTn id="16" dur="500" fill="hold"/>
                                        <p:tgtEl>
                                          <p:spTgt spid="2"/>
                                        </p:tgtEl>
                                        <p:attrNameLst>
                                          <p:attrName>ppt_w</p:attrName>
                                        </p:attrNameLst>
                                      </p:cBhvr>
                                      <p:tavLst>
                                        <p:tav tm="0">
                                          <p:val>
                                            <p:fltVal val="0"/>
                                          </p:val>
                                        </p:tav>
                                        <p:tav tm="100000">
                                          <p:val>
                                            <p:strVal val="#ppt_w"/>
                                          </p:val>
                                        </p:tav>
                                      </p:tavLst>
                                    </p:anim>
                                    <p:anim calcmode="lin" valueType="num">
                                      <p:cBhvr>
                                        <p:cTn id="17" dur="500" fill="hold"/>
                                        <p:tgtEl>
                                          <p:spTgt spid="2"/>
                                        </p:tgtEl>
                                        <p:attrNameLst>
                                          <p:attrName>ppt_h</p:attrName>
                                        </p:attrNameLst>
                                      </p:cBhvr>
                                      <p:tavLst>
                                        <p:tav tm="0">
                                          <p:val>
                                            <p:fltVal val="0"/>
                                          </p:val>
                                        </p:tav>
                                        <p:tav tm="100000">
                                          <p:val>
                                            <p:strVal val="#ppt_h"/>
                                          </p:val>
                                        </p:tav>
                                      </p:tavLst>
                                    </p:anim>
                                    <p:animEffect transition="in" filter="fade">
                                      <p:cBhvr>
                                        <p:cTn id="18" dur="500"/>
                                        <p:tgtEl>
                                          <p:spTgt spid="2"/>
                                        </p:tgtEl>
                                      </p:cBhvr>
                                    </p:animEffect>
                                  </p:childTnLst>
                                </p:cTn>
                              </p:par>
                            </p:childTnLst>
                          </p:cTn>
                        </p:par>
                      </p:childTnLst>
                    </p:cTn>
                  </p:par>
                  <p:par>
                    <p:cTn id="19" fill="hold">
                      <p:stCondLst>
                        <p:cond delay="indefinite"/>
                      </p:stCondLst>
                      <p:childTnLst>
                        <p:par>
                          <p:cTn id="20" fill="hold">
                            <p:stCondLst>
                              <p:cond delay="0"/>
                            </p:stCondLst>
                            <p:childTnLst>
                              <p:par>
                                <p:cTn id="21" presetID="53" presetClass="entr" presetSubtype="16" fill="hold" grpId="0" nodeType="clickEffect">
                                  <p:stCondLst>
                                    <p:cond delay="0"/>
                                  </p:stCondLst>
                                  <p:childTnLst>
                                    <p:set>
                                      <p:cBhvr>
                                        <p:cTn id="22" dur="1" fill="hold">
                                          <p:stCondLst>
                                            <p:cond delay="0"/>
                                          </p:stCondLst>
                                        </p:cTn>
                                        <p:tgtEl>
                                          <p:spTgt spid="17">
                                            <p:txEl>
                                              <p:pRg st="0" end="0"/>
                                            </p:txEl>
                                          </p:spTgt>
                                        </p:tgtEl>
                                        <p:attrNameLst>
                                          <p:attrName>style.visibility</p:attrName>
                                        </p:attrNameLst>
                                      </p:cBhvr>
                                      <p:to>
                                        <p:strVal val="visible"/>
                                      </p:to>
                                    </p:set>
                                    <p:anim calcmode="lin" valueType="num">
                                      <p:cBhvr>
                                        <p:cTn id="23" dur="500" fill="hold"/>
                                        <p:tgtEl>
                                          <p:spTgt spid="17">
                                            <p:txEl>
                                              <p:pRg st="0" end="0"/>
                                            </p:txEl>
                                          </p:spTgt>
                                        </p:tgtEl>
                                        <p:attrNameLst>
                                          <p:attrName>ppt_w</p:attrName>
                                        </p:attrNameLst>
                                      </p:cBhvr>
                                      <p:tavLst>
                                        <p:tav tm="0">
                                          <p:val>
                                            <p:fltVal val="0"/>
                                          </p:val>
                                        </p:tav>
                                        <p:tav tm="100000">
                                          <p:val>
                                            <p:strVal val="#ppt_w"/>
                                          </p:val>
                                        </p:tav>
                                      </p:tavLst>
                                    </p:anim>
                                    <p:anim calcmode="lin" valueType="num">
                                      <p:cBhvr>
                                        <p:cTn id="24" dur="500" fill="hold"/>
                                        <p:tgtEl>
                                          <p:spTgt spid="17">
                                            <p:txEl>
                                              <p:pRg st="0" end="0"/>
                                            </p:txEl>
                                          </p:spTgt>
                                        </p:tgtEl>
                                        <p:attrNameLst>
                                          <p:attrName>ppt_h</p:attrName>
                                        </p:attrNameLst>
                                      </p:cBhvr>
                                      <p:tavLst>
                                        <p:tav tm="0">
                                          <p:val>
                                            <p:fltVal val="0"/>
                                          </p:val>
                                        </p:tav>
                                        <p:tav tm="100000">
                                          <p:val>
                                            <p:strVal val="#ppt_h"/>
                                          </p:val>
                                        </p:tav>
                                      </p:tavLst>
                                    </p:anim>
                                    <p:animEffect transition="in" filter="fade">
                                      <p:cBhvr>
                                        <p:cTn id="25" dur="500"/>
                                        <p:tgtEl>
                                          <p:spTgt spid="17">
                                            <p:txEl>
                                              <p:pRg st="0" end="0"/>
                                            </p:txEl>
                                          </p:spTgt>
                                        </p:tgtEl>
                                      </p:cBhvr>
                                    </p:animEffect>
                                  </p:childTnLst>
                                </p:cTn>
                              </p:par>
                              <p:par>
                                <p:cTn id="26" presetID="23" presetClass="entr" presetSubtype="16" fill="hold" nodeType="withEffect">
                                  <p:stCondLst>
                                    <p:cond delay="0"/>
                                  </p:stCondLst>
                                  <p:childTnLst>
                                    <p:set>
                                      <p:cBhvr>
                                        <p:cTn id="27" dur="1" fill="hold">
                                          <p:stCondLst>
                                            <p:cond delay="0"/>
                                          </p:stCondLst>
                                        </p:cTn>
                                        <p:tgtEl>
                                          <p:spTgt spid="48130"/>
                                        </p:tgtEl>
                                        <p:attrNameLst>
                                          <p:attrName>style.visibility</p:attrName>
                                        </p:attrNameLst>
                                      </p:cBhvr>
                                      <p:to>
                                        <p:strVal val="visible"/>
                                      </p:to>
                                    </p:set>
                                    <p:anim calcmode="lin" valueType="num">
                                      <p:cBhvr>
                                        <p:cTn id="28" dur="500" fill="hold"/>
                                        <p:tgtEl>
                                          <p:spTgt spid="48130"/>
                                        </p:tgtEl>
                                        <p:attrNameLst>
                                          <p:attrName>ppt_w</p:attrName>
                                        </p:attrNameLst>
                                      </p:cBhvr>
                                      <p:tavLst>
                                        <p:tav tm="0">
                                          <p:val>
                                            <p:fltVal val="0"/>
                                          </p:val>
                                        </p:tav>
                                        <p:tav tm="100000">
                                          <p:val>
                                            <p:strVal val="#ppt_w"/>
                                          </p:val>
                                        </p:tav>
                                      </p:tavLst>
                                    </p:anim>
                                    <p:anim calcmode="lin" valueType="num">
                                      <p:cBhvr>
                                        <p:cTn id="29" dur="500" fill="hold"/>
                                        <p:tgtEl>
                                          <p:spTgt spid="48130"/>
                                        </p:tgtEl>
                                        <p:attrNameLst>
                                          <p:attrName>ppt_h</p:attrName>
                                        </p:attrNameLst>
                                      </p:cBhvr>
                                      <p:tavLst>
                                        <p:tav tm="0">
                                          <p:val>
                                            <p:fltVal val="0"/>
                                          </p:val>
                                        </p:tav>
                                        <p:tav tm="100000">
                                          <p:val>
                                            <p:strVal val="#ppt_h"/>
                                          </p:val>
                                        </p:tav>
                                      </p:tavLst>
                                    </p:anim>
                                  </p:childTnLst>
                                </p:cTn>
                              </p:par>
                              <p:par>
                                <p:cTn id="30" presetID="53" presetClass="entr" presetSubtype="16" fill="hold" grpId="0" nodeType="withEffect">
                                  <p:stCondLst>
                                    <p:cond delay="0"/>
                                  </p:stCondLst>
                                  <p:childTnLst>
                                    <p:set>
                                      <p:cBhvr>
                                        <p:cTn id="31" dur="1" fill="hold">
                                          <p:stCondLst>
                                            <p:cond delay="0"/>
                                          </p:stCondLst>
                                        </p:cTn>
                                        <p:tgtEl>
                                          <p:spTgt spid="19">
                                            <p:txEl>
                                              <p:pRg st="0" end="0"/>
                                            </p:txEl>
                                          </p:spTgt>
                                        </p:tgtEl>
                                        <p:attrNameLst>
                                          <p:attrName>style.visibility</p:attrName>
                                        </p:attrNameLst>
                                      </p:cBhvr>
                                      <p:to>
                                        <p:strVal val="visible"/>
                                      </p:to>
                                    </p:set>
                                    <p:anim calcmode="lin" valueType="num">
                                      <p:cBhvr>
                                        <p:cTn id="32" dur="500" fill="hold"/>
                                        <p:tgtEl>
                                          <p:spTgt spid="19">
                                            <p:txEl>
                                              <p:pRg st="0" end="0"/>
                                            </p:txEl>
                                          </p:spTgt>
                                        </p:tgtEl>
                                        <p:attrNameLst>
                                          <p:attrName>ppt_w</p:attrName>
                                        </p:attrNameLst>
                                      </p:cBhvr>
                                      <p:tavLst>
                                        <p:tav tm="0">
                                          <p:val>
                                            <p:fltVal val="0"/>
                                          </p:val>
                                        </p:tav>
                                        <p:tav tm="100000">
                                          <p:val>
                                            <p:strVal val="#ppt_w"/>
                                          </p:val>
                                        </p:tav>
                                      </p:tavLst>
                                    </p:anim>
                                    <p:anim calcmode="lin" valueType="num">
                                      <p:cBhvr>
                                        <p:cTn id="33" dur="500" fill="hold"/>
                                        <p:tgtEl>
                                          <p:spTgt spid="19">
                                            <p:txEl>
                                              <p:pRg st="0" end="0"/>
                                            </p:txEl>
                                          </p:spTgt>
                                        </p:tgtEl>
                                        <p:attrNameLst>
                                          <p:attrName>ppt_h</p:attrName>
                                        </p:attrNameLst>
                                      </p:cBhvr>
                                      <p:tavLst>
                                        <p:tav tm="0">
                                          <p:val>
                                            <p:fltVal val="0"/>
                                          </p:val>
                                        </p:tav>
                                        <p:tav tm="100000">
                                          <p:val>
                                            <p:strVal val="#ppt_h"/>
                                          </p:val>
                                        </p:tav>
                                      </p:tavLst>
                                    </p:anim>
                                    <p:animEffect transition="in" filter="fade">
                                      <p:cBhvr>
                                        <p:cTn id="34" dur="500"/>
                                        <p:tgtEl>
                                          <p:spTgt spid="19">
                                            <p:txEl>
                                              <p:pRg st="0" end="0"/>
                                            </p:txEl>
                                          </p:spTgt>
                                        </p:tgtEl>
                                      </p:cBhvr>
                                    </p:animEffect>
                                  </p:childTnLst>
                                </p:cTn>
                              </p:par>
                              <p:par>
                                <p:cTn id="35" presetID="23" presetClass="entr" presetSubtype="16" fill="hold" nodeType="withEffect">
                                  <p:stCondLst>
                                    <p:cond delay="0"/>
                                  </p:stCondLst>
                                  <p:childTnLst>
                                    <p:set>
                                      <p:cBhvr>
                                        <p:cTn id="36" dur="1" fill="hold">
                                          <p:stCondLst>
                                            <p:cond delay="0"/>
                                          </p:stCondLst>
                                        </p:cTn>
                                        <p:tgtEl>
                                          <p:spTgt spid="48131"/>
                                        </p:tgtEl>
                                        <p:attrNameLst>
                                          <p:attrName>style.visibility</p:attrName>
                                        </p:attrNameLst>
                                      </p:cBhvr>
                                      <p:to>
                                        <p:strVal val="visible"/>
                                      </p:to>
                                    </p:set>
                                    <p:anim calcmode="lin" valueType="num">
                                      <p:cBhvr>
                                        <p:cTn id="37" dur="500" fill="hold"/>
                                        <p:tgtEl>
                                          <p:spTgt spid="48131"/>
                                        </p:tgtEl>
                                        <p:attrNameLst>
                                          <p:attrName>ppt_w</p:attrName>
                                        </p:attrNameLst>
                                      </p:cBhvr>
                                      <p:tavLst>
                                        <p:tav tm="0">
                                          <p:val>
                                            <p:fltVal val="0"/>
                                          </p:val>
                                        </p:tav>
                                        <p:tav tm="100000">
                                          <p:val>
                                            <p:strVal val="#ppt_w"/>
                                          </p:val>
                                        </p:tav>
                                      </p:tavLst>
                                    </p:anim>
                                    <p:anim calcmode="lin" valueType="num">
                                      <p:cBhvr>
                                        <p:cTn id="38" dur="500" fill="hold"/>
                                        <p:tgtEl>
                                          <p:spTgt spid="48131"/>
                                        </p:tgtEl>
                                        <p:attrNameLst>
                                          <p:attrName>ppt_h</p:attrName>
                                        </p:attrNameLst>
                                      </p:cBhvr>
                                      <p:tavLst>
                                        <p:tav tm="0">
                                          <p:val>
                                            <p:fltVal val="0"/>
                                          </p:val>
                                        </p:tav>
                                        <p:tav tm="100000">
                                          <p:val>
                                            <p:strVal val="#ppt_h"/>
                                          </p:val>
                                        </p:tav>
                                      </p:tavLst>
                                    </p:anim>
                                  </p:childTnLst>
                                </p:cTn>
                              </p:par>
                              <p:par>
                                <p:cTn id="39" presetID="53" presetClass="entr" presetSubtype="16" fill="hold" grpId="0" nodeType="withEffect">
                                  <p:stCondLst>
                                    <p:cond delay="0"/>
                                  </p:stCondLst>
                                  <p:childTnLst>
                                    <p:set>
                                      <p:cBhvr>
                                        <p:cTn id="40" dur="1" fill="hold">
                                          <p:stCondLst>
                                            <p:cond delay="0"/>
                                          </p:stCondLst>
                                        </p:cTn>
                                        <p:tgtEl>
                                          <p:spTgt spid="16">
                                            <p:txEl>
                                              <p:pRg st="0" end="0"/>
                                            </p:txEl>
                                          </p:spTgt>
                                        </p:tgtEl>
                                        <p:attrNameLst>
                                          <p:attrName>style.visibility</p:attrName>
                                        </p:attrNameLst>
                                      </p:cBhvr>
                                      <p:to>
                                        <p:strVal val="visible"/>
                                      </p:to>
                                    </p:set>
                                    <p:anim calcmode="lin" valueType="num">
                                      <p:cBhvr>
                                        <p:cTn id="41" dur="500" fill="hold"/>
                                        <p:tgtEl>
                                          <p:spTgt spid="16">
                                            <p:txEl>
                                              <p:pRg st="0" end="0"/>
                                            </p:txEl>
                                          </p:spTgt>
                                        </p:tgtEl>
                                        <p:attrNameLst>
                                          <p:attrName>ppt_w</p:attrName>
                                        </p:attrNameLst>
                                      </p:cBhvr>
                                      <p:tavLst>
                                        <p:tav tm="0">
                                          <p:val>
                                            <p:fltVal val="0"/>
                                          </p:val>
                                        </p:tav>
                                        <p:tav tm="100000">
                                          <p:val>
                                            <p:strVal val="#ppt_w"/>
                                          </p:val>
                                        </p:tav>
                                      </p:tavLst>
                                    </p:anim>
                                    <p:anim calcmode="lin" valueType="num">
                                      <p:cBhvr>
                                        <p:cTn id="42" dur="500" fill="hold"/>
                                        <p:tgtEl>
                                          <p:spTgt spid="16">
                                            <p:txEl>
                                              <p:pRg st="0" end="0"/>
                                            </p:txEl>
                                          </p:spTgt>
                                        </p:tgtEl>
                                        <p:attrNameLst>
                                          <p:attrName>ppt_h</p:attrName>
                                        </p:attrNameLst>
                                      </p:cBhvr>
                                      <p:tavLst>
                                        <p:tav tm="0">
                                          <p:val>
                                            <p:fltVal val="0"/>
                                          </p:val>
                                        </p:tav>
                                        <p:tav tm="100000">
                                          <p:val>
                                            <p:strVal val="#ppt_h"/>
                                          </p:val>
                                        </p:tav>
                                      </p:tavLst>
                                    </p:anim>
                                    <p:animEffect transition="in" filter="fade">
                                      <p:cBhvr>
                                        <p:cTn id="43" dur="500"/>
                                        <p:tgtEl>
                                          <p:spTgt spid="16">
                                            <p:txEl>
                                              <p:pRg st="0" end="0"/>
                                            </p:txEl>
                                          </p:spTgt>
                                        </p:tgtEl>
                                      </p:cBhvr>
                                    </p:animEffect>
                                  </p:childTnLst>
                                </p:cTn>
                              </p:par>
                              <p:par>
                                <p:cTn id="44" presetID="23" presetClass="entr" presetSubtype="16" fill="hold" nodeType="withEffect">
                                  <p:stCondLst>
                                    <p:cond delay="0"/>
                                  </p:stCondLst>
                                  <p:childTnLst>
                                    <p:set>
                                      <p:cBhvr>
                                        <p:cTn id="45" dur="1" fill="hold">
                                          <p:stCondLst>
                                            <p:cond delay="0"/>
                                          </p:stCondLst>
                                        </p:cTn>
                                        <p:tgtEl>
                                          <p:spTgt spid="48132"/>
                                        </p:tgtEl>
                                        <p:attrNameLst>
                                          <p:attrName>style.visibility</p:attrName>
                                        </p:attrNameLst>
                                      </p:cBhvr>
                                      <p:to>
                                        <p:strVal val="visible"/>
                                      </p:to>
                                    </p:set>
                                    <p:anim calcmode="lin" valueType="num">
                                      <p:cBhvr>
                                        <p:cTn id="46" dur="500" fill="hold"/>
                                        <p:tgtEl>
                                          <p:spTgt spid="48132"/>
                                        </p:tgtEl>
                                        <p:attrNameLst>
                                          <p:attrName>ppt_w</p:attrName>
                                        </p:attrNameLst>
                                      </p:cBhvr>
                                      <p:tavLst>
                                        <p:tav tm="0">
                                          <p:val>
                                            <p:fltVal val="0"/>
                                          </p:val>
                                        </p:tav>
                                        <p:tav tm="100000">
                                          <p:val>
                                            <p:strVal val="#ppt_w"/>
                                          </p:val>
                                        </p:tav>
                                      </p:tavLst>
                                    </p:anim>
                                    <p:anim calcmode="lin" valueType="num">
                                      <p:cBhvr>
                                        <p:cTn id="47" dur="500" fill="hold"/>
                                        <p:tgtEl>
                                          <p:spTgt spid="48132"/>
                                        </p:tgtEl>
                                        <p:attrNameLst>
                                          <p:attrName>ppt_h</p:attrName>
                                        </p:attrNameLst>
                                      </p:cBhvr>
                                      <p:tavLst>
                                        <p:tav tm="0">
                                          <p:val>
                                            <p:fltVal val="0"/>
                                          </p:val>
                                        </p:tav>
                                        <p:tav tm="100000">
                                          <p:val>
                                            <p:strVal val="#ppt_h"/>
                                          </p:val>
                                        </p:tav>
                                      </p:tavLst>
                                    </p:anim>
                                  </p:childTnLst>
                                </p:cTn>
                              </p:par>
                              <p:par>
                                <p:cTn id="48" presetID="53" presetClass="entr" presetSubtype="16" fill="hold" grpId="0" nodeType="withEffect">
                                  <p:stCondLst>
                                    <p:cond delay="0"/>
                                  </p:stCondLst>
                                  <p:childTnLst>
                                    <p:set>
                                      <p:cBhvr>
                                        <p:cTn id="49" dur="1" fill="hold">
                                          <p:stCondLst>
                                            <p:cond delay="0"/>
                                          </p:stCondLst>
                                        </p:cTn>
                                        <p:tgtEl>
                                          <p:spTgt spid="18">
                                            <p:txEl>
                                              <p:pRg st="0" end="0"/>
                                            </p:txEl>
                                          </p:spTgt>
                                        </p:tgtEl>
                                        <p:attrNameLst>
                                          <p:attrName>style.visibility</p:attrName>
                                        </p:attrNameLst>
                                      </p:cBhvr>
                                      <p:to>
                                        <p:strVal val="visible"/>
                                      </p:to>
                                    </p:set>
                                    <p:anim calcmode="lin" valueType="num">
                                      <p:cBhvr>
                                        <p:cTn id="50" dur="500" fill="hold"/>
                                        <p:tgtEl>
                                          <p:spTgt spid="18">
                                            <p:txEl>
                                              <p:pRg st="0" end="0"/>
                                            </p:txEl>
                                          </p:spTgt>
                                        </p:tgtEl>
                                        <p:attrNameLst>
                                          <p:attrName>ppt_w</p:attrName>
                                        </p:attrNameLst>
                                      </p:cBhvr>
                                      <p:tavLst>
                                        <p:tav tm="0">
                                          <p:val>
                                            <p:fltVal val="0"/>
                                          </p:val>
                                        </p:tav>
                                        <p:tav tm="100000">
                                          <p:val>
                                            <p:strVal val="#ppt_w"/>
                                          </p:val>
                                        </p:tav>
                                      </p:tavLst>
                                    </p:anim>
                                    <p:anim calcmode="lin" valueType="num">
                                      <p:cBhvr>
                                        <p:cTn id="51" dur="500" fill="hold"/>
                                        <p:tgtEl>
                                          <p:spTgt spid="18">
                                            <p:txEl>
                                              <p:pRg st="0" end="0"/>
                                            </p:txEl>
                                          </p:spTgt>
                                        </p:tgtEl>
                                        <p:attrNameLst>
                                          <p:attrName>ppt_h</p:attrName>
                                        </p:attrNameLst>
                                      </p:cBhvr>
                                      <p:tavLst>
                                        <p:tav tm="0">
                                          <p:val>
                                            <p:fltVal val="0"/>
                                          </p:val>
                                        </p:tav>
                                        <p:tav tm="100000">
                                          <p:val>
                                            <p:strVal val="#ppt_h"/>
                                          </p:val>
                                        </p:tav>
                                      </p:tavLst>
                                    </p:anim>
                                    <p:animEffect transition="in" filter="fade">
                                      <p:cBhvr>
                                        <p:cTn id="52" dur="500"/>
                                        <p:tgtEl>
                                          <p:spTgt spid="18">
                                            <p:txEl>
                                              <p:pRg st="0" end="0"/>
                                            </p:txEl>
                                          </p:spTgt>
                                        </p:tgtEl>
                                      </p:cBhvr>
                                    </p:animEffect>
                                  </p:childTnLst>
                                </p:cTn>
                              </p:par>
                              <p:par>
                                <p:cTn id="53" presetID="23" presetClass="entr" presetSubtype="16" fill="hold" nodeType="withEffect">
                                  <p:stCondLst>
                                    <p:cond delay="0"/>
                                  </p:stCondLst>
                                  <p:childTnLst>
                                    <p:set>
                                      <p:cBhvr>
                                        <p:cTn id="54" dur="1" fill="hold">
                                          <p:stCondLst>
                                            <p:cond delay="0"/>
                                          </p:stCondLst>
                                        </p:cTn>
                                        <p:tgtEl>
                                          <p:spTgt spid="48133"/>
                                        </p:tgtEl>
                                        <p:attrNameLst>
                                          <p:attrName>style.visibility</p:attrName>
                                        </p:attrNameLst>
                                      </p:cBhvr>
                                      <p:to>
                                        <p:strVal val="visible"/>
                                      </p:to>
                                    </p:set>
                                    <p:anim calcmode="lin" valueType="num">
                                      <p:cBhvr>
                                        <p:cTn id="55" dur="500" fill="hold"/>
                                        <p:tgtEl>
                                          <p:spTgt spid="48133"/>
                                        </p:tgtEl>
                                        <p:attrNameLst>
                                          <p:attrName>ppt_w</p:attrName>
                                        </p:attrNameLst>
                                      </p:cBhvr>
                                      <p:tavLst>
                                        <p:tav tm="0">
                                          <p:val>
                                            <p:fltVal val="0"/>
                                          </p:val>
                                        </p:tav>
                                        <p:tav tm="100000">
                                          <p:val>
                                            <p:strVal val="#ppt_w"/>
                                          </p:val>
                                        </p:tav>
                                      </p:tavLst>
                                    </p:anim>
                                    <p:anim calcmode="lin" valueType="num">
                                      <p:cBhvr>
                                        <p:cTn id="56" dur="500" fill="hold"/>
                                        <p:tgtEl>
                                          <p:spTgt spid="48133"/>
                                        </p:tgtEl>
                                        <p:attrNameLst>
                                          <p:attrName>ppt_h</p:attrName>
                                        </p:attrNameLst>
                                      </p:cBhvr>
                                      <p:tavLst>
                                        <p:tav tm="0">
                                          <p:val>
                                            <p:fltVal val="0"/>
                                          </p:val>
                                        </p:tav>
                                        <p:tav tm="100000">
                                          <p:val>
                                            <p:strVal val="#ppt_h"/>
                                          </p:val>
                                        </p:tav>
                                      </p:tavLst>
                                    </p:anim>
                                  </p:childTnLst>
                                </p:cTn>
                              </p:par>
                            </p:childTnLst>
                          </p:cTn>
                        </p:par>
                      </p:childTnLst>
                    </p:cTn>
                  </p:par>
                  <p:par>
                    <p:cTn id="57" fill="hold">
                      <p:stCondLst>
                        <p:cond delay="indefinite"/>
                      </p:stCondLst>
                      <p:childTnLst>
                        <p:par>
                          <p:cTn id="58" fill="hold">
                            <p:stCondLst>
                              <p:cond delay="0"/>
                            </p:stCondLst>
                            <p:childTnLst>
                              <p:par>
                                <p:cTn id="59" presetID="3" presetClass="entr" presetSubtype="10" fill="hold" grpId="0" nodeType="clickEffect">
                                  <p:stCondLst>
                                    <p:cond delay="0"/>
                                  </p:stCondLst>
                                  <p:childTnLst>
                                    <p:set>
                                      <p:cBhvr>
                                        <p:cTn id="60" dur="1" fill="hold">
                                          <p:stCondLst>
                                            <p:cond delay="0"/>
                                          </p:stCondLst>
                                        </p:cTn>
                                        <p:tgtEl>
                                          <p:spTgt spid="8"/>
                                        </p:tgtEl>
                                        <p:attrNameLst>
                                          <p:attrName>style.visibility</p:attrName>
                                        </p:attrNameLst>
                                      </p:cBhvr>
                                      <p:to>
                                        <p:strVal val="visible"/>
                                      </p:to>
                                    </p:set>
                                    <p:animEffect transition="in" filter="blinds(horizontal)">
                                      <p:cBhvr>
                                        <p:cTn id="61"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build="p"/>
      <p:bldP spid="8" grpId="0" animBg="1"/>
      <p:bldP spid="16" grpId="0" build="p"/>
      <p:bldP spid="17" grpId="0" build="p"/>
      <p:bldP spid="18" grpId="0" build="p"/>
      <p:bldP spid="19" grpId="0" build="p"/>
      <p:bldP spid="2" grpId="0"/>
    </p:bldLst>
  </p:timing>
</p:sld>
</file>

<file path=ppt/slides/slide8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 name="Content Placeholder 10"/>
          <p:cNvSpPr>
            <a:spLocks noGrp="1"/>
          </p:cNvSpPr>
          <p:nvPr>
            <p:ph sz="quarter" idx="13"/>
          </p:nvPr>
        </p:nvSpPr>
        <p:spPr>
          <a:xfrm>
            <a:off x="685800" y="2434084"/>
            <a:ext cx="6781800" cy="446276"/>
          </a:xfrm>
        </p:spPr>
        <p:txBody>
          <a:bodyPr wrap="square">
            <a:spAutoFit/>
          </a:bodyPr>
          <a:lstStyle/>
          <a:p>
            <a:pPr marL="625475" indent="-625475">
              <a:spcBef>
                <a:spcPct val="0"/>
              </a:spcBef>
              <a:buFontTx/>
              <a:buNone/>
              <a:tabLst>
                <a:tab pos="800100" algn="l"/>
                <a:tab pos="3776663" algn="l"/>
              </a:tabLst>
            </a:pPr>
            <a:r>
              <a:rPr lang="en-US" sz="2300" b="1" dirty="0" smtClean="0">
                <a:solidFill>
                  <a:schemeClr val="tx1"/>
                </a:solidFill>
                <a:latin typeface="Times New Roman" pitchFamily="18" charset="0"/>
                <a:cs typeface="Times New Roman" pitchFamily="18" charset="0"/>
              </a:rPr>
              <a:t>22.	</a:t>
            </a:r>
            <a:r>
              <a:rPr lang="en-US" sz="2300" dirty="0" smtClean="0">
                <a:solidFill>
                  <a:schemeClr val="tx1"/>
                </a:solidFill>
                <a:latin typeface="Times New Roman" pitchFamily="18" charset="0"/>
                <a:cs typeface="Times New Roman" pitchFamily="18" charset="0"/>
              </a:rPr>
              <a:t>The region representing            is shown shaded.</a:t>
            </a:r>
          </a:p>
        </p:txBody>
      </p:sp>
      <p:pic>
        <p:nvPicPr>
          <p:cNvPr id="49155" name="Picture 3"/>
          <p:cNvPicPr>
            <a:picLocks noChangeAspect="1" noChangeArrowheads="1"/>
          </p:cNvPicPr>
          <p:nvPr/>
        </p:nvPicPr>
        <p:blipFill>
          <a:blip r:embed="rId2" cstate="print"/>
          <a:srcRect/>
          <a:stretch>
            <a:fillRect/>
          </a:stretch>
        </p:blipFill>
        <p:spPr bwMode="auto">
          <a:xfrm>
            <a:off x="4267200" y="2545080"/>
            <a:ext cx="697230" cy="236601"/>
          </a:xfrm>
          <a:prstGeom prst="rect">
            <a:avLst/>
          </a:prstGeom>
          <a:noFill/>
          <a:ln w="9525">
            <a:noFill/>
            <a:miter lim="800000"/>
            <a:headEnd/>
            <a:tailEnd/>
          </a:ln>
          <a:effectLst/>
        </p:spPr>
      </p:pic>
      <p:pic>
        <p:nvPicPr>
          <p:cNvPr id="7" name="Picture 3"/>
          <p:cNvPicPr>
            <a:picLocks noChangeAspect="1" noChangeArrowheads="1"/>
          </p:cNvPicPr>
          <p:nvPr/>
        </p:nvPicPr>
        <p:blipFill>
          <a:blip r:embed="rId3" cstate="print"/>
          <a:srcRect/>
          <a:stretch>
            <a:fillRect/>
          </a:stretch>
        </p:blipFill>
        <p:spPr bwMode="auto">
          <a:xfrm>
            <a:off x="2452048" y="3249304"/>
            <a:ext cx="3760470" cy="3451860"/>
          </a:xfrm>
          <a:prstGeom prst="rect">
            <a:avLst/>
          </a:prstGeom>
          <a:noFill/>
          <a:ln w="9525">
            <a:noFill/>
            <a:miter lim="800000"/>
            <a:headEnd/>
            <a:tailEnd/>
          </a:ln>
          <a:effectLst/>
        </p:spPr>
      </p:pic>
      <p:sp>
        <p:nvSpPr>
          <p:cNvPr id="6" name="TextBox 5"/>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5 Paper 1</a:t>
            </a:r>
          </a:p>
        </p:txBody>
      </p:sp>
    </p:spTree>
    <p:extLst>
      <p:ext uri="{BB962C8B-B14F-4D97-AF65-F5344CB8AC3E}">
        <p14:creationId xmlns:p14="http://schemas.microsoft.com/office/powerpoint/2010/main" xmlns="" val="714513420"/>
      </p:ext>
    </p:extLst>
  </p:cSld>
  <p:clrMapOvr>
    <a:masterClrMapping/>
  </p:clrMapOvr>
  <p:transition spd="slow">
    <p:strips dir="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24">
                                            <p:txEl>
                                              <p:pRg st="0" end="0"/>
                                            </p:txEl>
                                          </p:spTgt>
                                        </p:tgtEl>
                                        <p:attrNameLst>
                                          <p:attrName>style.visibility</p:attrName>
                                        </p:attrNameLst>
                                      </p:cBhvr>
                                      <p:to>
                                        <p:strVal val="visible"/>
                                      </p:to>
                                    </p:set>
                                    <p:anim calcmode="lin" valueType="num">
                                      <p:cBhvr>
                                        <p:cTn id="7" dur="500" fill="hold"/>
                                        <p:tgtEl>
                                          <p:spTgt spid="24">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24">
                                            <p:txEl>
                                              <p:pRg st="0" end="0"/>
                                            </p:txEl>
                                          </p:spTgt>
                                        </p:tgtEl>
                                        <p:attrNameLst>
                                          <p:attrName>ppt_h</p:attrName>
                                        </p:attrNameLst>
                                      </p:cBhvr>
                                      <p:tavLst>
                                        <p:tav tm="0">
                                          <p:val>
                                            <p:fltVal val="0"/>
                                          </p:val>
                                        </p:tav>
                                        <p:tav tm="100000">
                                          <p:val>
                                            <p:strVal val="#ppt_h"/>
                                          </p:val>
                                        </p:tav>
                                      </p:tavLst>
                                    </p:anim>
                                  </p:childTnLst>
                                </p:cTn>
                              </p:par>
                              <p:par>
                                <p:cTn id="9" presetID="23" presetClass="entr" presetSubtype="16" fill="hold" nodeType="withEffect">
                                  <p:stCondLst>
                                    <p:cond delay="0"/>
                                  </p:stCondLst>
                                  <p:childTnLst>
                                    <p:set>
                                      <p:cBhvr>
                                        <p:cTn id="10" dur="1" fill="hold">
                                          <p:stCondLst>
                                            <p:cond delay="0"/>
                                          </p:stCondLst>
                                        </p:cTn>
                                        <p:tgtEl>
                                          <p:spTgt spid="49155"/>
                                        </p:tgtEl>
                                        <p:attrNameLst>
                                          <p:attrName>style.visibility</p:attrName>
                                        </p:attrNameLst>
                                      </p:cBhvr>
                                      <p:to>
                                        <p:strVal val="visible"/>
                                      </p:to>
                                    </p:set>
                                    <p:anim calcmode="lin" valueType="num">
                                      <p:cBhvr>
                                        <p:cTn id="11" dur="500" fill="hold"/>
                                        <p:tgtEl>
                                          <p:spTgt spid="49155"/>
                                        </p:tgtEl>
                                        <p:attrNameLst>
                                          <p:attrName>ppt_w</p:attrName>
                                        </p:attrNameLst>
                                      </p:cBhvr>
                                      <p:tavLst>
                                        <p:tav tm="0">
                                          <p:val>
                                            <p:fltVal val="0"/>
                                          </p:val>
                                        </p:tav>
                                        <p:tav tm="100000">
                                          <p:val>
                                            <p:strVal val="#ppt_w"/>
                                          </p:val>
                                        </p:tav>
                                      </p:tavLst>
                                    </p:anim>
                                    <p:anim calcmode="lin" valueType="num">
                                      <p:cBhvr>
                                        <p:cTn id="12" dur="500" fill="hold"/>
                                        <p:tgtEl>
                                          <p:spTgt spid="49155"/>
                                        </p:tgtEl>
                                        <p:attrNameLst>
                                          <p:attrName>ppt_h</p:attrName>
                                        </p:attrNameLst>
                                      </p:cBhvr>
                                      <p:tavLst>
                                        <p:tav tm="0">
                                          <p:val>
                                            <p:fltVal val="0"/>
                                          </p:val>
                                        </p:tav>
                                        <p:tav tm="100000">
                                          <p:val>
                                            <p:strVal val="#ppt_h"/>
                                          </p:val>
                                        </p:tav>
                                      </p:tavLst>
                                    </p:anim>
                                  </p:childTnLst>
                                </p:cTn>
                              </p:par>
                              <p:par>
                                <p:cTn id="13" presetID="23" presetClass="entr" presetSubtype="16" fill="hold" nodeType="withEffect">
                                  <p:stCondLst>
                                    <p:cond delay="0"/>
                                  </p:stCondLst>
                                  <p:childTnLst>
                                    <p:set>
                                      <p:cBhvr>
                                        <p:cTn id="14" dur="1" fill="hold">
                                          <p:stCondLst>
                                            <p:cond delay="0"/>
                                          </p:stCondLst>
                                        </p:cTn>
                                        <p:tgtEl>
                                          <p:spTgt spid="7"/>
                                        </p:tgtEl>
                                        <p:attrNameLst>
                                          <p:attrName>style.visibility</p:attrName>
                                        </p:attrNameLst>
                                      </p:cBhvr>
                                      <p:to>
                                        <p:strVal val="visible"/>
                                      </p:to>
                                    </p:set>
                                    <p:anim calcmode="lin" valueType="num">
                                      <p:cBhvr>
                                        <p:cTn id="15" dur="500" fill="hold"/>
                                        <p:tgtEl>
                                          <p:spTgt spid="7"/>
                                        </p:tgtEl>
                                        <p:attrNameLst>
                                          <p:attrName>ppt_w</p:attrName>
                                        </p:attrNameLst>
                                      </p:cBhvr>
                                      <p:tavLst>
                                        <p:tav tm="0">
                                          <p:val>
                                            <p:fltVal val="0"/>
                                          </p:val>
                                        </p:tav>
                                        <p:tav tm="100000">
                                          <p:val>
                                            <p:strVal val="#ppt_w"/>
                                          </p:val>
                                        </p:tav>
                                      </p:tavLst>
                                    </p:anim>
                                    <p:anim calcmode="lin" valueType="num">
                                      <p:cBhvr>
                                        <p:cTn id="16" dur="500" fill="hold"/>
                                        <p:tgtEl>
                                          <p:spTgt spid="7"/>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build="p"/>
    </p:bldLst>
  </p:timing>
</p:sld>
</file>

<file path=ppt/slides/slide8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 name="Content Placeholder 10"/>
          <p:cNvSpPr>
            <a:spLocks noGrp="1"/>
          </p:cNvSpPr>
          <p:nvPr>
            <p:ph sz="quarter" idx="13"/>
          </p:nvPr>
        </p:nvSpPr>
        <p:spPr>
          <a:xfrm>
            <a:off x="685800" y="2434084"/>
            <a:ext cx="6781800" cy="800219"/>
          </a:xfrm>
        </p:spPr>
        <p:txBody>
          <a:bodyPr wrap="square">
            <a:spAutoFit/>
          </a:bodyPr>
          <a:lstStyle/>
          <a:p>
            <a:pPr marL="625475" indent="-625475">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	The region representing                       is shown</a:t>
            </a:r>
            <a:br>
              <a:rPr lang="en-US" sz="2300" dirty="0" smtClean="0">
                <a:solidFill>
                  <a:schemeClr val="tx1"/>
                </a:solidFill>
                <a:latin typeface="Times New Roman" pitchFamily="18" charset="0"/>
                <a:cs typeface="Times New Roman" pitchFamily="18" charset="0"/>
              </a:rPr>
            </a:br>
            <a:r>
              <a:rPr lang="en-US" sz="2300" dirty="0" smtClean="0">
                <a:solidFill>
                  <a:schemeClr val="tx1"/>
                </a:solidFill>
                <a:latin typeface="Times New Roman" pitchFamily="18" charset="0"/>
                <a:cs typeface="Times New Roman" pitchFamily="18" charset="0"/>
              </a:rPr>
              <a:t>shaded.</a:t>
            </a:r>
          </a:p>
        </p:txBody>
      </p:sp>
      <p:pic>
        <p:nvPicPr>
          <p:cNvPr id="50178" name="Picture 2"/>
          <p:cNvPicPr>
            <a:picLocks noChangeAspect="1" noChangeArrowheads="1"/>
          </p:cNvPicPr>
          <p:nvPr/>
        </p:nvPicPr>
        <p:blipFill>
          <a:blip r:embed="rId2" cstate="print"/>
          <a:srcRect/>
          <a:stretch>
            <a:fillRect/>
          </a:stretch>
        </p:blipFill>
        <p:spPr bwMode="auto">
          <a:xfrm>
            <a:off x="4279392" y="2526982"/>
            <a:ext cx="1405128" cy="303276"/>
          </a:xfrm>
          <a:prstGeom prst="rect">
            <a:avLst/>
          </a:prstGeom>
          <a:noFill/>
          <a:ln w="9525">
            <a:noFill/>
            <a:miter lim="800000"/>
            <a:headEnd/>
            <a:tailEnd/>
          </a:ln>
          <a:effectLst/>
        </p:spPr>
      </p:pic>
      <p:pic>
        <p:nvPicPr>
          <p:cNvPr id="6" name="Picture 2"/>
          <p:cNvPicPr>
            <a:picLocks noChangeAspect="1" noChangeArrowheads="1"/>
          </p:cNvPicPr>
          <p:nvPr/>
        </p:nvPicPr>
        <p:blipFill>
          <a:blip r:embed="rId3" cstate="print"/>
          <a:srcRect/>
          <a:stretch>
            <a:fillRect/>
          </a:stretch>
        </p:blipFill>
        <p:spPr bwMode="auto">
          <a:xfrm>
            <a:off x="2438400" y="3276600"/>
            <a:ext cx="3427095" cy="3167063"/>
          </a:xfrm>
          <a:prstGeom prst="rect">
            <a:avLst/>
          </a:prstGeom>
          <a:noFill/>
          <a:ln w="9525">
            <a:noFill/>
            <a:miter lim="800000"/>
            <a:headEnd/>
            <a:tailEnd/>
          </a:ln>
          <a:effectLst/>
        </p:spPr>
      </p:pic>
      <p:sp>
        <p:nvSpPr>
          <p:cNvPr id="7" name="TextBox 6"/>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5 Paper 1</a:t>
            </a:r>
          </a:p>
        </p:txBody>
      </p:sp>
    </p:spTree>
    <p:extLst>
      <p:ext uri="{BB962C8B-B14F-4D97-AF65-F5344CB8AC3E}">
        <p14:creationId xmlns:p14="http://schemas.microsoft.com/office/powerpoint/2010/main" xmlns="" val="714513420"/>
      </p:ext>
    </p:extLst>
  </p:cSld>
  <p:clrMapOvr>
    <a:masterClrMapping/>
  </p:clrMapOvr>
  <p:transition spd="slow">
    <p:strips dir="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24">
                                            <p:txEl>
                                              <p:pRg st="0" end="0"/>
                                            </p:txEl>
                                          </p:spTgt>
                                        </p:tgtEl>
                                        <p:attrNameLst>
                                          <p:attrName>style.visibility</p:attrName>
                                        </p:attrNameLst>
                                      </p:cBhvr>
                                      <p:to>
                                        <p:strVal val="visible"/>
                                      </p:to>
                                    </p:set>
                                    <p:anim calcmode="lin" valueType="num">
                                      <p:cBhvr>
                                        <p:cTn id="7" dur="500" fill="hold"/>
                                        <p:tgtEl>
                                          <p:spTgt spid="24">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24">
                                            <p:txEl>
                                              <p:pRg st="0" end="0"/>
                                            </p:txEl>
                                          </p:spTgt>
                                        </p:tgtEl>
                                        <p:attrNameLst>
                                          <p:attrName>ppt_h</p:attrName>
                                        </p:attrNameLst>
                                      </p:cBhvr>
                                      <p:tavLst>
                                        <p:tav tm="0">
                                          <p:val>
                                            <p:fltVal val="0"/>
                                          </p:val>
                                        </p:tav>
                                        <p:tav tm="100000">
                                          <p:val>
                                            <p:strVal val="#ppt_h"/>
                                          </p:val>
                                        </p:tav>
                                      </p:tavLst>
                                    </p:anim>
                                  </p:childTnLst>
                                </p:cTn>
                              </p:par>
                              <p:par>
                                <p:cTn id="9" presetID="23" presetClass="entr" presetSubtype="16" fill="hold" nodeType="withEffect">
                                  <p:stCondLst>
                                    <p:cond delay="0"/>
                                  </p:stCondLst>
                                  <p:childTnLst>
                                    <p:set>
                                      <p:cBhvr>
                                        <p:cTn id="10" dur="1" fill="hold">
                                          <p:stCondLst>
                                            <p:cond delay="0"/>
                                          </p:stCondLst>
                                        </p:cTn>
                                        <p:tgtEl>
                                          <p:spTgt spid="50178"/>
                                        </p:tgtEl>
                                        <p:attrNameLst>
                                          <p:attrName>style.visibility</p:attrName>
                                        </p:attrNameLst>
                                      </p:cBhvr>
                                      <p:to>
                                        <p:strVal val="visible"/>
                                      </p:to>
                                    </p:set>
                                    <p:anim calcmode="lin" valueType="num">
                                      <p:cBhvr>
                                        <p:cTn id="11" dur="500" fill="hold"/>
                                        <p:tgtEl>
                                          <p:spTgt spid="50178"/>
                                        </p:tgtEl>
                                        <p:attrNameLst>
                                          <p:attrName>ppt_w</p:attrName>
                                        </p:attrNameLst>
                                      </p:cBhvr>
                                      <p:tavLst>
                                        <p:tav tm="0">
                                          <p:val>
                                            <p:fltVal val="0"/>
                                          </p:val>
                                        </p:tav>
                                        <p:tav tm="100000">
                                          <p:val>
                                            <p:strVal val="#ppt_w"/>
                                          </p:val>
                                        </p:tav>
                                      </p:tavLst>
                                    </p:anim>
                                    <p:anim calcmode="lin" valueType="num">
                                      <p:cBhvr>
                                        <p:cTn id="12" dur="500" fill="hold"/>
                                        <p:tgtEl>
                                          <p:spTgt spid="50178"/>
                                        </p:tgtEl>
                                        <p:attrNameLst>
                                          <p:attrName>ppt_h</p:attrName>
                                        </p:attrNameLst>
                                      </p:cBhvr>
                                      <p:tavLst>
                                        <p:tav tm="0">
                                          <p:val>
                                            <p:fltVal val="0"/>
                                          </p:val>
                                        </p:tav>
                                        <p:tav tm="100000">
                                          <p:val>
                                            <p:strVal val="#ppt_h"/>
                                          </p:val>
                                        </p:tav>
                                      </p:tavLst>
                                    </p:anim>
                                  </p:childTnLst>
                                </p:cTn>
                              </p:par>
                              <p:par>
                                <p:cTn id="13" presetID="23" presetClass="entr" presetSubtype="16" fill="hold" nodeType="withEffect">
                                  <p:stCondLst>
                                    <p:cond delay="0"/>
                                  </p:stCondLst>
                                  <p:childTnLst>
                                    <p:set>
                                      <p:cBhvr>
                                        <p:cTn id="14" dur="1" fill="hold">
                                          <p:stCondLst>
                                            <p:cond delay="0"/>
                                          </p:stCondLst>
                                        </p:cTn>
                                        <p:tgtEl>
                                          <p:spTgt spid="6"/>
                                        </p:tgtEl>
                                        <p:attrNameLst>
                                          <p:attrName>style.visibility</p:attrName>
                                        </p:attrNameLst>
                                      </p:cBhvr>
                                      <p:to>
                                        <p:strVal val="visible"/>
                                      </p:to>
                                    </p:set>
                                    <p:anim calcmode="lin" valueType="num">
                                      <p:cBhvr>
                                        <p:cTn id="15" dur="500" fill="hold"/>
                                        <p:tgtEl>
                                          <p:spTgt spid="6"/>
                                        </p:tgtEl>
                                        <p:attrNameLst>
                                          <p:attrName>ppt_w</p:attrName>
                                        </p:attrNameLst>
                                      </p:cBhvr>
                                      <p:tavLst>
                                        <p:tav tm="0">
                                          <p:val>
                                            <p:fltVal val="0"/>
                                          </p:val>
                                        </p:tav>
                                        <p:tav tm="100000">
                                          <p:val>
                                            <p:strVal val="#ppt_w"/>
                                          </p:val>
                                        </p:tav>
                                      </p:tavLst>
                                    </p:anim>
                                    <p:anim calcmode="lin" valueType="num">
                                      <p:cBhvr>
                                        <p:cTn id="16" dur="500" fill="hold"/>
                                        <p:tgtEl>
                                          <p:spTgt spid="6"/>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build="p"/>
    </p:bldLst>
  </p:timing>
</p:sld>
</file>

<file path=ppt/slides/slide8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Content Placeholder 10"/>
          <p:cNvSpPr>
            <a:spLocks noGrp="1"/>
          </p:cNvSpPr>
          <p:nvPr>
            <p:ph sz="quarter" idx="13"/>
          </p:nvPr>
        </p:nvSpPr>
        <p:spPr>
          <a:xfrm>
            <a:off x="685800" y="2865120"/>
            <a:ext cx="6629400" cy="1154162"/>
          </a:xfrm>
        </p:spPr>
        <p:txBody>
          <a:bodyPr wrap="square">
            <a:spAutoFit/>
          </a:bodyPr>
          <a:lstStyle/>
          <a:p>
            <a:pPr marL="579438" indent="-579438" algn="just">
              <a:spcBef>
                <a:spcPct val="0"/>
              </a:spcBef>
              <a:buFontTx/>
              <a:buNone/>
              <a:tabLst>
                <a:tab pos="974725" algn="l"/>
                <a:tab pos="3776663" algn="l"/>
              </a:tabLst>
            </a:pPr>
            <a:r>
              <a:rPr lang="en-US" sz="2300" b="1" dirty="0" smtClean="0">
                <a:solidFill>
                  <a:schemeClr val="tx1"/>
                </a:solidFill>
                <a:latin typeface="Times New Roman" pitchFamily="18" charset="0"/>
                <a:cs typeface="Times New Roman" pitchFamily="18" charset="0"/>
              </a:rPr>
              <a:t>23.	</a:t>
            </a:r>
            <a:r>
              <a:rPr lang="en-US" sz="2300" dirty="0" smtClean="0">
                <a:solidFill>
                  <a:schemeClr val="tx1"/>
                </a:solidFill>
                <a:latin typeface="Times New Roman" pitchFamily="18" charset="0"/>
                <a:cs typeface="Times New Roman" pitchFamily="18" charset="0"/>
              </a:rPr>
              <a:t>A man leaves home at 23:45 h and reaches his destination at 05:30 h the following day. How many hours did the journey take?</a:t>
            </a:r>
          </a:p>
        </p:txBody>
      </p:sp>
      <p:sp>
        <p:nvSpPr>
          <p:cNvPr id="8" name="Notched Right Arrow 7"/>
          <p:cNvSpPr/>
          <p:nvPr/>
        </p:nvSpPr>
        <p:spPr>
          <a:xfrm>
            <a:off x="7162800" y="6019800"/>
            <a:ext cx="1782315" cy="685800"/>
          </a:xfrm>
          <a:prstGeom prst="notchedRightArrow">
            <a:avLst/>
          </a:prstGeom>
          <a:blipFill>
            <a:blip r:embed="rId2" cstate="print">
              <a:extLst>
                <a:ext uri="{BEBA8EAE-BF5A-486C-A8C5-ECC9F3942E4B}">
                  <a14:imgProps xmlns:a14="http://schemas.microsoft.com/office/drawing/2010/main" xmlns="">
                    <a14:imgLayer r:embed="rId3">
                      <a14:imgEffect>
                        <a14:brightnessContrast bright="-20000" contrast="-20000"/>
                      </a14:imgEffect>
                    </a14:imgLayer>
                  </a14:imgProps>
                </a:ex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ANSWER</a:t>
            </a:r>
            <a:endParaRPr lang="en-US" sz="2000" b="1" dirty="0">
              <a:latin typeface="Times New Roman" pitchFamily="18" charset="0"/>
              <a:cs typeface="Times New Roman" pitchFamily="18" charset="0"/>
            </a:endParaRPr>
          </a:p>
        </p:txBody>
      </p:sp>
      <p:sp>
        <p:nvSpPr>
          <p:cNvPr id="16" name="Content Placeholder 10"/>
          <p:cNvSpPr>
            <a:spLocks noGrp="1"/>
          </p:cNvSpPr>
          <p:nvPr>
            <p:ph sz="quarter" idx="13"/>
          </p:nvPr>
        </p:nvSpPr>
        <p:spPr>
          <a:xfrm>
            <a:off x="4272280" y="4200461"/>
            <a:ext cx="1447800" cy="676339"/>
          </a:xfrm>
        </p:spPr>
        <p:txBody>
          <a:bodyPr wrap="square">
            <a:spAutoFit/>
          </a:bodyPr>
          <a:lstStyle/>
          <a:p>
            <a:pPr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(C)</a:t>
            </a:r>
          </a:p>
        </p:txBody>
      </p:sp>
      <p:sp>
        <p:nvSpPr>
          <p:cNvPr id="17" name="Content Placeholder 10"/>
          <p:cNvSpPr>
            <a:spLocks noGrp="1"/>
          </p:cNvSpPr>
          <p:nvPr>
            <p:ph sz="quarter" idx="13"/>
          </p:nvPr>
        </p:nvSpPr>
        <p:spPr>
          <a:xfrm>
            <a:off x="1264920" y="4200461"/>
            <a:ext cx="1447800" cy="676339"/>
          </a:xfrm>
        </p:spPr>
        <p:txBody>
          <a:bodyPr wrap="square">
            <a:spAutoFit/>
          </a:bodyPr>
          <a:lstStyle/>
          <a:p>
            <a:pPr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(A)</a:t>
            </a:r>
          </a:p>
        </p:txBody>
      </p:sp>
      <p:sp>
        <p:nvSpPr>
          <p:cNvPr id="18" name="Content Placeholder 10"/>
          <p:cNvSpPr>
            <a:spLocks noGrp="1"/>
          </p:cNvSpPr>
          <p:nvPr>
            <p:ph sz="quarter" idx="13"/>
          </p:nvPr>
        </p:nvSpPr>
        <p:spPr>
          <a:xfrm>
            <a:off x="5775960" y="4200461"/>
            <a:ext cx="1447800" cy="676339"/>
          </a:xfrm>
        </p:spPr>
        <p:txBody>
          <a:bodyPr wrap="square">
            <a:spAutoFit/>
          </a:bodyPr>
          <a:lstStyle/>
          <a:p>
            <a:pPr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(D)</a:t>
            </a:r>
          </a:p>
        </p:txBody>
      </p:sp>
      <p:sp>
        <p:nvSpPr>
          <p:cNvPr id="19" name="Content Placeholder 10"/>
          <p:cNvSpPr>
            <a:spLocks noGrp="1"/>
          </p:cNvSpPr>
          <p:nvPr>
            <p:ph sz="quarter" idx="13"/>
          </p:nvPr>
        </p:nvSpPr>
        <p:spPr>
          <a:xfrm>
            <a:off x="2768600" y="4200461"/>
            <a:ext cx="1447800" cy="676339"/>
          </a:xfrm>
        </p:spPr>
        <p:txBody>
          <a:bodyPr wrap="square">
            <a:spAutoFit/>
          </a:bodyPr>
          <a:lstStyle/>
          <a:p>
            <a:pPr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(B)</a:t>
            </a:r>
          </a:p>
        </p:txBody>
      </p:sp>
      <p:pic>
        <p:nvPicPr>
          <p:cNvPr id="51202" name="Picture 2" descr="D:\Deepak\Powerpoint\20110225\Art\New.wmf"/>
          <p:cNvPicPr>
            <a:picLocks noChangeAspect="1" noChangeArrowheads="1"/>
          </p:cNvPicPr>
          <p:nvPr/>
        </p:nvPicPr>
        <p:blipFill>
          <a:blip r:embed="rId4" cstate="print"/>
          <a:srcRect/>
          <a:stretch>
            <a:fillRect/>
          </a:stretch>
        </p:blipFill>
        <p:spPr bwMode="auto">
          <a:xfrm>
            <a:off x="1950720" y="4251960"/>
            <a:ext cx="393700" cy="685800"/>
          </a:xfrm>
          <a:prstGeom prst="rect">
            <a:avLst/>
          </a:prstGeom>
          <a:noFill/>
        </p:spPr>
      </p:pic>
      <p:pic>
        <p:nvPicPr>
          <p:cNvPr id="51203" name="Picture 3" descr="D:\Deepak\Powerpoint\20110225\Art\New.wmf"/>
          <p:cNvPicPr>
            <a:picLocks noChangeAspect="1" noChangeArrowheads="1"/>
          </p:cNvPicPr>
          <p:nvPr/>
        </p:nvPicPr>
        <p:blipFill>
          <a:blip r:embed="rId5" cstate="print"/>
          <a:srcRect/>
          <a:stretch>
            <a:fillRect/>
          </a:stretch>
        </p:blipFill>
        <p:spPr bwMode="auto">
          <a:xfrm>
            <a:off x="3398520" y="4267200"/>
            <a:ext cx="393700" cy="685800"/>
          </a:xfrm>
          <a:prstGeom prst="rect">
            <a:avLst/>
          </a:prstGeom>
          <a:noFill/>
        </p:spPr>
      </p:pic>
      <p:pic>
        <p:nvPicPr>
          <p:cNvPr id="51204" name="Picture 4" descr="D:\Deepak\Powerpoint\20110225\Art\New.wmf"/>
          <p:cNvPicPr>
            <a:picLocks noChangeAspect="1" noChangeArrowheads="1"/>
          </p:cNvPicPr>
          <p:nvPr/>
        </p:nvPicPr>
        <p:blipFill>
          <a:blip r:embed="rId6" cstate="print"/>
          <a:srcRect/>
          <a:stretch>
            <a:fillRect/>
          </a:stretch>
        </p:blipFill>
        <p:spPr bwMode="auto">
          <a:xfrm>
            <a:off x="4879340" y="4251960"/>
            <a:ext cx="546100" cy="685800"/>
          </a:xfrm>
          <a:prstGeom prst="rect">
            <a:avLst/>
          </a:prstGeom>
          <a:noFill/>
        </p:spPr>
      </p:pic>
      <p:pic>
        <p:nvPicPr>
          <p:cNvPr id="51205" name="Picture 5" descr="D:\Deepak\Powerpoint\20110225\Art\New.wmf"/>
          <p:cNvPicPr>
            <a:picLocks noChangeAspect="1" noChangeArrowheads="1"/>
          </p:cNvPicPr>
          <p:nvPr/>
        </p:nvPicPr>
        <p:blipFill>
          <a:blip r:embed="rId7" cstate="print"/>
          <a:srcRect/>
          <a:stretch>
            <a:fillRect/>
          </a:stretch>
        </p:blipFill>
        <p:spPr bwMode="auto">
          <a:xfrm>
            <a:off x="6416040" y="4251960"/>
            <a:ext cx="546100" cy="685800"/>
          </a:xfrm>
          <a:prstGeom prst="rect">
            <a:avLst/>
          </a:prstGeom>
          <a:noFill/>
        </p:spPr>
      </p:pic>
      <p:sp>
        <p:nvSpPr>
          <p:cNvPr id="13" name="TextBox 12"/>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5 Paper 1</a:t>
            </a:r>
          </a:p>
        </p:txBody>
      </p:sp>
    </p:spTree>
    <p:extLst>
      <p:ext uri="{BB962C8B-B14F-4D97-AF65-F5344CB8AC3E}">
        <p14:creationId xmlns:p14="http://schemas.microsoft.com/office/powerpoint/2010/main" xmlns="" val="714513420"/>
      </p:ext>
    </p:extLst>
  </p:cSld>
  <p:clrMapOvr>
    <a:masterClrMapping/>
  </p:clrMapOvr>
  <p:transition spd="slow">
    <p:strips dir="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11">
                                            <p:txEl>
                                              <p:pRg st="0" end="0"/>
                                            </p:txEl>
                                          </p:spTgt>
                                        </p:tgtEl>
                                        <p:attrNameLst>
                                          <p:attrName>style.visibility</p:attrName>
                                        </p:attrNameLst>
                                      </p:cBhvr>
                                      <p:to>
                                        <p:strVal val="visible"/>
                                      </p:to>
                                    </p:set>
                                    <p:anim calcmode="lin" valueType="num">
                                      <p:cBhvr>
                                        <p:cTn id="7" dur="500" fill="hold"/>
                                        <p:tgtEl>
                                          <p:spTgt spid="11">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11">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11">
                                            <p:txEl>
                                              <p:pRg st="0" end="0"/>
                                            </p:txEl>
                                          </p:spTgt>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17">
                                            <p:txEl>
                                              <p:pRg st="0" end="0"/>
                                            </p:txEl>
                                          </p:spTgt>
                                        </p:tgtEl>
                                        <p:attrNameLst>
                                          <p:attrName>style.visibility</p:attrName>
                                        </p:attrNameLst>
                                      </p:cBhvr>
                                      <p:to>
                                        <p:strVal val="visible"/>
                                      </p:to>
                                    </p:set>
                                    <p:anim calcmode="lin" valueType="num">
                                      <p:cBhvr>
                                        <p:cTn id="14" dur="500" fill="hold"/>
                                        <p:tgtEl>
                                          <p:spTgt spid="17">
                                            <p:txEl>
                                              <p:pRg st="0" end="0"/>
                                            </p:txEl>
                                          </p:spTgt>
                                        </p:tgtEl>
                                        <p:attrNameLst>
                                          <p:attrName>ppt_w</p:attrName>
                                        </p:attrNameLst>
                                      </p:cBhvr>
                                      <p:tavLst>
                                        <p:tav tm="0">
                                          <p:val>
                                            <p:fltVal val="0"/>
                                          </p:val>
                                        </p:tav>
                                        <p:tav tm="100000">
                                          <p:val>
                                            <p:strVal val="#ppt_w"/>
                                          </p:val>
                                        </p:tav>
                                      </p:tavLst>
                                    </p:anim>
                                    <p:anim calcmode="lin" valueType="num">
                                      <p:cBhvr>
                                        <p:cTn id="15" dur="500" fill="hold"/>
                                        <p:tgtEl>
                                          <p:spTgt spid="17">
                                            <p:txEl>
                                              <p:pRg st="0" end="0"/>
                                            </p:txEl>
                                          </p:spTgt>
                                        </p:tgtEl>
                                        <p:attrNameLst>
                                          <p:attrName>ppt_h</p:attrName>
                                        </p:attrNameLst>
                                      </p:cBhvr>
                                      <p:tavLst>
                                        <p:tav tm="0">
                                          <p:val>
                                            <p:fltVal val="0"/>
                                          </p:val>
                                        </p:tav>
                                        <p:tav tm="100000">
                                          <p:val>
                                            <p:strVal val="#ppt_h"/>
                                          </p:val>
                                        </p:tav>
                                      </p:tavLst>
                                    </p:anim>
                                    <p:animEffect transition="in" filter="fade">
                                      <p:cBhvr>
                                        <p:cTn id="16" dur="500"/>
                                        <p:tgtEl>
                                          <p:spTgt spid="17">
                                            <p:txEl>
                                              <p:pRg st="0" end="0"/>
                                            </p:txEl>
                                          </p:spTgt>
                                        </p:tgtEl>
                                      </p:cBhvr>
                                    </p:animEffect>
                                  </p:childTnLst>
                                </p:cTn>
                              </p:par>
                              <p:par>
                                <p:cTn id="17" presetID="23" presetClass="entr" presetSubtype="16" fill="hold" nodeType="withEffect">
                                  <p:stCondLst>
                                    <p:cond delay="0"/>
                                  </p:stCondLst>
                                  <p:childTnLst>
                                    <p:set>
                                      <p:cBhvr>
                                        <p:cTn id="18" dur="1" fill="hold">
                                          <p:stCondLst>
                                            <p:cond delay="0"/>
                                          </p:stCondLst>
                                        </p:cTn>
                                        <p:tgtEl>
                                          <p:spTgt spid="51202"/>
                                        </p:tgtEl>
                                        <p:attrNameLst>
                                          <p:attrName>style.visibility</p:attrName>
                                        </p:attrNameLst>
                                      </p:cBhvr>
                                      <p:to>
                                        <p:strVal val="visible"/>
                                      </p:to>
                                    </p:set>
                                    <p:anim calcmode="lin" valueType="num">
                                      <p:cBhvr>
                                        <p:cTn id="19" dur="500" fill="hold"/>
                                        <p:tgtEl>
                                          <p:spTgt spid="51202"/>
                                        </p:tgtEl>
                                        <p:attrNameLst>
                                          <p:attrName>ppt_w</p:attrName>
                                        </p:attrNameLst>
                                      </p:cBhvr>
                                      <p:tavLst>
                                        <p:tav tm="0">
                                          <p:val>
                                            <p:fltVal val="0"/>
                                          </p:val>
                                        </p:tav>
                                        <p:tav tm="100000">
                                          <p:val>
                                            <p:strVal val="#ppt_w"/>
                                          </p:val>
                                        </p:tav>
                                      </p:tavLst>
                                    </p:anim>
                                    <p:anim calcmode="lin" valueType="num">
                                      <p:cBhvr>
                                        <p:cTn id="20" dur="500" fill="hold"/>
                                        <p:tgtEl>
                                          <p:spTgt spid="51202"/>
                                        </p:tgtEl>
                                        <p:attrNameLst>
                                          <p:attrName>ppt_h</p:attrName>
                                        </p:attrNameLst>
                                      </p:cBhvr>
                                      <p:tavLst>
                                        <p:tav tm="0">
                                          <p:val>
                                            <p:fltVal val="0"/>
                                          </p:val>
                                        </p:tav>
                                        <p:tav tm="100000">
                                          <p:val>
                                            <p:strVal val="#ppt_h"/>
                                          </p:val>
                                        </p:tav>
                                      </p:tavLst>
                                    </p:anim>
                                  </p:childTnLst>
                                </p:cTn>
                              </p:par>
                              <p:par>
                                <p:cTn id="21" presetID="53" presetClass="entr" presetSubtype="16" fill="hold" grpId="0" nodeType="withEffect">
                                  <p:stCondLst>
                                    <p:cond delay="0"/>
                                  </p:stCondLst>
                                  <p:childTnLst>
                                    <p:set>
                                      <p:cBhvr>
                                        <p:cTn id="22" dur="1" fill="hold">
                                          <p:stCondLst>
                                            <p:cond delay="0"/>
                                          </p:stCondLst>
                                        </p:cTn>
                                        <p:tgtEl>
                                          <p:spTgt spid="19">
                                            <p:txEl>
                                              <p:pRg st="0" end="0"/>
                                            </p:txEl>
                                          </p:spTgt>
                                        </p:tgtEl>
                                        <p:attrNameLst>
                                          <p:attrName>style.visibility</p:attrName>
                                        </p:attrNameLst>
                                      </p:cBhvr>
                                      <p:to>
                                        <p:strVal val="visible"/>
                                      </p:to>
                                    </p:set>
                                    <p:anim calcmode="lin" valueType="num">
                                      <p:cBhvr>
                                        <p:cTn id="23" dur="500" fill="hold"/>
                                        <p:tgtEl>
                                          <p:spTgt spid="19">
                                            <p:txEl>
                                              <p:pRg st="0" end="0"/>
                                            </p:txEl>
                                          </p:spTgt>
                                        </p:tgtEl>
                                        <p:attrNameLst>
                                          <p:attrName>ppt_w</p:attrName>
                                        </p:attrNameLst>
                                      </p:cBhvr>
                                      <p:tavLst>
                                        <p:tav tm="0">
                                          <p:val>
                                            <p:fltVal val="0"/>
                                          </p:val>
                                        </p:tav>
                                        <p:tav tm="100000">
                                          <p:val>
                                            <p:strVal val="#ppt_w"/>
                                          </p:val>
                                        </p:tav>
                                      </p:tavLst>
                                    </p:anim>
                                    <p:anim calcmode="lin" valueType="num">
                                      <p:cBhvr>
                                        <p:cTn id="24" dur="500" fill="hold"/>
                                        <p:tgtEl>
                                          <p:spTgt spid="19">
                                            <p:txEl>
                                              <p:pRg st="0" end="0"/>
                                            </p:txEl>
                                          </p:spTgt>
                                        </p:tgtEl>
                                        <p:attrNameLst>
                                          <p:attrName>ppt_h</p:attrName>
                                        </p:attrNameLst>
                                      </p:cBhvr>
                                      <p:tavLst>
                                        <p:tav tm="0">
                                          <p:val>
                                            <p:fltVal val="0"/>
                                          </p:val>
                                        </p:tav>
                                        <p:tav tm="100000">
                                          <p:val>
                                            <p:strVal val="#ppt_h"/>
                                          </p:val>
                                        </p:tav>
                                      </p:tavLst>
                                    </p:anim>
                                    <p:animEffect transition="in" filter="fade">
                                      <p:cBhvr>
                                        <p:cTn id="25" dur="500"/>
                                        <p:tgtEl>
                                          <p:spTgt spid="19">
                                            <p:txEl>
                                              <p:pRg st="0" end="0"/>
                                            </p:txEl>
                                          </p:spTgt>
                                        </p:tgtEl>
                                      </p:cBhvr>
                                    </p:animEffect>
                                  </p:childTnLst>
                                </p:cTn>
                              </p:par>
                              <p:par>
                                <p:cTn id="26" presetID="23" presetClass="entr" presetSubtype="16" fill="hold" nodeType="withEffect">
                                  <p:stCondLst>
                                    <p:cond delay="0"/>
                                  </p:stCondLst>
                                  <p:childTnLst>
                                    <p:set>
                                      <p:cBhvr>
                                        <p:cTn id="27" dur="1" fill="hold">
                                          <p:stCondLst>
                                            <p:cond delay="0"/>
                                          </p:stCondLst>
                                        </p:cTn>
                                        <p:tgtEl>
                                          <p:spTgt spid="51203"/>
                                        </p:tgtEl>
                                        <p:attrNameLst>
                                          <p:attrName>style.visibility</p:attrName>
                                        </p:attrNameLst>
                                      </p:cBhvr>
                                      <p:to>
                                        <p:strVal val="visible"/>
                                      </p:to>
                                    </p:set>
                                    <p:anim calcmode="lin" valueType="num">
                                      <p:cBhvr>
                                        <p:cTn id="28" dur="500" fill="hold"/>
                                        <p:tgtEl>
                                          <p:spTgt spid="51203"/>
                                        </p:tgtEl>
                                        <p:attrNameLst>
                                          <p:attrName>ppt_w</p:attrName>
                                        </p:attrNameLst>
                                      </p:cBhvr>
                                      <p:tavLst>
                                        <p:tav tm="0">
                                          <p:val>
                                            <p:fltVal val="0"/>
                                          </p:val>
                                        </p:tav>
                                        <p:tav tm="100000">
                                          <p:val>
                                            <p:strVal val="#ppt_w"/>
                                          </p:val>
                                        </p:tav>
                                      </p:tavLst>
                                    </p:anim>
                                    <p:anim calcmode="lin" valueType="num">
                                      <p:cBhvr>
                                        <p:cTn id="29" dur="500" fill="hold"/>
                                        <p:tgtEl>
                                          <p:spTgt spid="51203"/>
                                        </p:tgtEl>
                                        <p:attrNameLst>
                                          <p:attrName>ppt_h</p:attrName>
                                        </p:attrNameLst>
                                      </p:cBhvr>
                                      <p:tavLst>
                                        <p:tav tm="0">
                                          <p:val>
                                            <p:fltVal val="0"/>
                                          </p:val>
                                        </p:tav>
                                        <p:tav tm="100000">
                                          <p:val>
                                            <p:strVal val="#ppt_h"/>
                                          </p:val>
                                        </p:tav>
                                      </p:tavLst>
                                    </p:anim>
                                  </p:childTnLst>
                                </p:cTn>
                              </p:par>
                              <p:par>
                                <p:cTn id="30" presetID="53" presetClass="entr" presetSubtype="16" fill="hold" grpId="0" nodeType="withEffect">
                                  <p:stCondLst>
                                    <p:cond delay="0"/>
                                  </p:stCondLst>
                                  <p:childTnLst>
                                    <p:set>
                                      <p:cBhvr>
                                        <p:cTn id="31" dur="1" fill="hold">
                                          <p:stCondLst>
                                            <p:cond delay="0"/>
                                          </p:stCondLst>
                                        </p:cTn>
                                        <p:tgtEl>
                                          <p:spTgt spid="16">
                                            <p:txEl>
                                              <p:pRg st="0" end="0"/>
                                            </p:txEl>
                                          </p:spTgt>
                                        </p:tgtEl>
                                        <p:attrNameLst>
                                          <p:attrName>style.visibility</p:attrName>
                                        </p:attrNameLst>
                                      </p:cBhvr>
                                      <p:to>
                                        <p:strVal val="visible"/>
                                      </p:to>
                                    </p:set>
                                    <p:anim calcmode="lin" valueType="num">
                                      <p:cBhvr>
                                        <p:cTn id="32" dur="500" fill="hold"/>
                                        <p:tgtEl>
                                          <p:spTgt spid="16">
                                            <p:txEl>
                                              <p:pRg st="0" end="0"/>
                                            </p:txEl>
                                          </p:spTgt>
                                        </p:tgtEl>
                                        <p:attrNameLst>
                                          <p:attrName>ppt_w</p:attrName>
                                        </p:attrNameLst>
                                      </p:cBhvr>
                                      <p:tavLst>
                                        <p:tav tm="0">
                                          <p:val>
                                            <p:fltVal val="0"/>
                                          </p:val>
                                        </p:tav>
                                        <p:tav tm="100000">
                                          <p:val>
                                            <p:strVal val="#ppt_w"/>
                                          </p:val>
                                        </p:tav>
                                      </p:tavLst>
                                    </p:anim>
                                    <p:anim calcmode="lin" valueType="num">
                                      <p:cBhvr>
                                        <p:cTn id="33" dur="500" fill="hold"/>
                                        <p:tgtEl>
                                          <p:spTgt spid="16">
                                            <p:txEl>
                                              <p:pRg st="0" end="0"/>
                                            </p:txEl>
                                          </p:spTgt>
                                        </p:tgtEl>
                                        <p:attrNameLst>
                                          <p:attrName>ppt_h</p:attrName>
                                        </p:attrNameLst>
                                      </p:cBhvr>
                                      <p:tavLst>
                                        <p:tav tm="0">
                                          <p:val>
                                            <p:fltVal val="0"/>
                                          </p:val>
                                        </p:tav>
                                        <p:tav tm="100000">
                                          <p:val>
                                            <p:strVal val="#ppt_h"/>
                                          </p:val>
                                        </p:tav>
                                      </p:tavLst>
                                    </p:anim>
                                    <p:animEffect transition="in" filter="fade">
                                      <p:cBhvr>
                                        <p:cTn id="34" dur="500"/>
                                        <p:tgtEl>
                                          <p:spTgt spid="16">
                                            <p:txEl>
                                              <p:pRg st="0" end="0"/>
                                            </p:txEl>
                                          </p:spTgt>
                                        </p:tgtEl>
                                      </p:cBhvr>
                                    </p:animEffect>
                                  </p:childTnLst>
                                </p:cTn>
                              </p:par>
                              <p:par>
                                <p:cTn id="35" presetID="23" presetClass="entr" presetSubtype="16" fill="hold" nodeType="withEffect">
                                  <p:stCondLst>
                                    <p:cond delay="0"/>
                                  </p:stCondLst>
                                  <p:childTnLst>
                                    <p:set>
                                      <p:cBhvr>
                                        <p:cTn id="36" dur="1" fill="hold">
                                          <p:stCondLst>
                                            <p:cond delay="0"/>
                                          </p:stCondLst>
                                        </p:cTn>
                                        <p:tgtEl>
                                          <p:spTgt spid="51204"/>
                                        </p:tgtEl>
                                        <p:attrNameLst>
                                          <p:attrName>style.visibility</p:attrName>
                                        </p:attrNameLst>
                                      </p:cBhvr>
                                      <p:to>
                                        <p:strVal val="visible"/>
                                      </p:to>
                                    </p:set>
                                    <p:anim calcmode="lin" valueType="num">
                                      <p:cBhvr>
                                        <p:cTn id="37" dur="500" fill="hold"/>
                                        <p:tgtEl>
                                          <p:spTgt spid="51204"/>
                                        </p:tgtEl>
                                        <p:attrNameLst>
                                          <p:attrName>ppt_w</p:attrName>
                                        </p:attrNameLst>
                                      </p:cBhvr>
                                      <p:tavLst>
                                        <p:tav tm="0">
                                          <p:val>
                                            <p:fltVal val="0"/>
                                          </p:val>
                                        </p:tav>
                                        <p:tav tm="100000">
                                          <p:val>
                                            <p:strVal val="#ppt_w"/>
                                          </p:val>
                                        </p:tav>
                                      </p:tavLst>
                                    </p:anim>
                                    <p:anim calcmode="lin" valueType="num">
                                      <p:cBhvr>
                                        <p:cTn id="38" dur="500" fill="hold"/>
                                        <p:tgtEl>
                                          <p:spTgt spid="51204"/>
                                        </p:tgtEl>
                                        <p:attrNameLst>
                                          <p:attrName>ppt_h</p:attrName>
                                        </p:attrNameLst>
                                      </p:cBhvr>
                                      <p:tavLst>
                                        <p:tav tm="0">
                                          <p:val>
                                            <p:fltVal val="0"/>
                                          </p:val>
                                        </p:tav>
                                        <p:tav tm="100000">
                                          <p:val>
                                            <p:strVal val="#ppt_h"/>
                                          </p:val>
                                        </p:tav>
                                      </p:tavLst>
                                    </p:anim>
                                  </p:childTnLst>
                                </p:cTn>
                              </p:par>
                              <p:par>
                                <p:cTn id="39" presetID="53" presetClass="entr" presetSubtype="16" fill="hold" grpId="0" nodeType="withEffect">
                                  <p:stCondLst>
                                    <p:cond delay="0"/>
                                  </p:stCondLst>
                                  <p:childTnLst>
                                    <p:set>
                                      <p:cBhvr>
                                        <p:cTn id="40" dur="1" fill="hold">
                                          <p:stCondLst>
                                            <p:cond delay="0"/>
                                          </p:stCondLst>
                                        </p:cTn>
                                        <p:tgtEl>
                                          <p:spTgt spid="18">
                                            <p:txEl>
                                              <p:pRg st="0" end="0"/>
                                            </p:txEl>
                                          </p:spTgt>
                                        </p:tgtEl>
                                        <p:attrNameLst>
                                          <p:attrName>style.visibility</p:attrName>
                                        </p:attrNameLst>
                                      </p:cBhvr>
                                      <p:to>
                                        <p:strVal val="visible"/>
                                      </p:to>
                                    </p:set>
                                    <p:anim calcmode="lin" valueType="num">
                                      <p:cBhvr>
                                        <p:cTn id="41" dur="500" fill="hold"/>
                                        <p:tgtEl>
                                          <p:spTgt spid="18">
                                            <p:txEl>
                                              <p:pRg st="0" end="0"/>
                                            </p:txEl>
                                          </p:spTgt>
                                        </p:tgtEl>
                                        <p:attrNameLst>
                                          <p:attrName>ppt_w</p:attrName>
                                        </p:attrNameLst>
                                      </p:cBhvr>
                                      <p:tavLst>
                                        <p:tav tm="0">
                                          <p:val>
                                            <p:fltVal val="0"/>
                                          </p:val>
                                        </p:tav>
                                        <p:tav tm="100000">
                                          <p:val>
                                            <p:strVal val="#ppt_w"/>
                                          </p:val>
                                        </p:tav>
                                      </p:tavLst>
                                    </p:anim>
                                    <p:anim calcmode="lin" valueType="num">
                                      <p:cBhvr>
                                        <p:cTn id="42" dur="500" fill="hold"/>
                                        <p:tgtEl>
                                          <p:spTgt spid="18">
                                            <p:txEl>
                                              <p:pRg st="0" end="0"/>
                                            </p:txEl>
                                          </p:spTgt>
                                        </p:tgtEl>
                                        <p:attrNameLst>
                                          <p:attrName>ppt_h</p:attrName>
                                        </p:attrNameLst>
                                      </p:cBhvr>
                                      <p:tavLst>
                                        <p:tav tm="0">
                                          <p:val>
                                            <p:fltVal val="0"/>
                                          </p:val>
                                        </p:tav>
                                        <p:tav tm="100000">
                                          <p:val>
                                            <p:strVal val="#ppt_h"/>
                                          </p:val>
                                        </p:tav>
                                      </p:tavLst>
                                    </p:anim>
                                    <p:animEffect transition="in" filter="fade">
                                      <p:cBhvr>
                                        <p:cTn id="43" dur="500"/>
                                        <p:tgtEl>
                                          <p:spTgt spid="18">
                                            <p:txEl>
                                              <p:pRg st="0" end="0"/>
                                            </p:txEl>
                                          </p:spTgt>
                                        </p:tgtEl>
                                      </p:cBhvr>
                                    </p:animEffect>
                                  </p:childTnLst>
                                </p:cTn>
                              </p:par>
                              <p:par>
                                <p:cTn id="44" presetID="23" presetClass="entr" presetSubtype="16" fill="hold" nodeType="withEffect">
                                  <p:stCondLst>
                                    <p:cond delay="0"/>
                                  </p:stCondLst>
                                  <p:childTnLst>
                                    <p:set>
                                      <p:cBhvr>
                                        <p:cTn id="45" dur="1" fill="hold">
                                          <p:stCondLst>
                                            <p:cond delay="0"/>
                                          </p:stCondLst>
                                        </p:cTn>
                                        <p:tgtEl>
                                          <p:spTgt spid="51205"/>
                                        </p:tgtEl>
                                        <p:attrNameLst>
                                          <p:attrName>style.visibility</p:attrName>
                                        </p:attrNameLst>
                                      </p:cBhvr>
                                      <p:to>
                                        <p:strVal val="visible"/>
                                      </p:to>
                                    </p:set>
                                    <p:anim calcmode="lin" valueType="num">
                                      <p:cBhvr>
                                        <p:cTn id="46" dur="500" fill="hold"/>
                                        <p:tgtEl>
                                          <p:spTgt spid="51205"/>
                                        </p:tgtEl>
                                        <p:attrNameLst>
                                          <p:attrName>ppt_w</p:attrName>
                                        </p:attrNameLst>
                                      </p:cBhvr>
                                      <p:tavLst>
                                        <p:tav tm="0">
                                          <p:val>
                                            <p:fltVal val="0"/>
                                          </p:val>
                                        </p:tav>
                                        <p:tav tm="100000">
                                          <p:val>
                                            <p:strVal val="#ppt_w"/>
                                          </p:val>
                                        </p:tav>
                                      </p:tavLst>
                                    </p:anim>
                                    <p:anim calcmode="lin" valueType="num">
                                      <p:cBhvr>
                                        <p:cTn id="47" dur="500" fill="hold"/>
                                        <p:tgtEl>
                                          <p:spTgt spid="51205"/>
                                        </p:tgtEl>
                                        <p:attrNameLst>
                                          <p:attrName>ppt_h</p:attrName>
                                        </p:attrNameLst>
                                      </p:cBhvr>
                                      <p:tavLst>
                                        <p:tav tm="0">
                                          <p:val>
                                            <p:fltVal val="0"/>
                                          </p:val>
                                        </p:tav>
                                        <p:tav tm="100000">
                                          <p:val>
                                            <p:strVal val="#ppt_h"/>
                                          </p:val>
                                        </p:tav>
                                      </p:tavLst>
                                    </p:anim>
                                  </p:childTnLst>
                                </p:cTn>
                              </p:par>
                            </p:childTnLst>
                          </p:cTn>
                        </p:par>
                      </p:childTnLst>
                    </p:cTn>
                  </p:par>
                  <p:par>
                    <p:cTn id="48" fill="hold">
                      <p:stCondLst>
                        <p:cond delay="indefinite"/>
                      </p:stCondLst>
                      <p:childTnLst>
                        <p:par>
                          <p:cTn id="49" fill="hold">
                            <p:stCondLst>
                              <p:cond delay="0"/>
                            </p:stCondLst>
                            <p:childTnLst>
                              <p:par>
                                <p:cTn id="50" presetID="3" presetClass="entr" presetSubtype="10" fill="hold" grpId="0" nodeType="clickEffect">
                                  <p:stCondLst>
                                    <p:cond delay="0"/>
                                  </p:stCondLst>
                                  <p:childTnLst>
                                    <p:set>
                                      <p:cBhvr>
                                        <p:cTn id="51" dur="1" fill="hold">
                                          <p:stCondLst>
                                            <p:cond delay="0"/>
                                          </p:stCondLst>
                                        </p:cTn>
                                        <p:tgtEl>
                                          <p:spTgt spid="8"/>
                                        </p:tgtEl>
                                        <p:attrNameLst>
                                          <p:attrName>style.visibility</p:attrName>
                                        </p:attrNameLst>
                                      </p:cBhvr>
                                      <p:to>
                                        <p:strVal val="visible"/>
                                      </p:to>
                                    </p:set>
                                    <p:animEffect transition="in" filter="blinds(horizontal)">
                                      <p:cBhvr>
                                        <p:cTn id="52"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build="p"/>
      <p:bldP spid="8" grpId="0" animBg="1"/>
      <p:bldP spid="16" grpId="0" build="p"/>
      <p:bldP spid="17" grpId="0" build="p"/>
      <p:bldP spid="18" grpId="0" build="p"/>
      <p:bldP spid="19" grpId="0" build="p"/>
    </p:bldLst>
  </p:timing>
</p:sld>
</file>

<file path=ppt/slides/slide8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Content Placeholder 10"/>
          <p:cNvSpPr>
            <a:spLocks noGrp="1"/>
          </p:cNvSpPr>
          <p:nvPr>
            <p:ph sz="quarter" idx="13"/>
          </p:nvPr>
        </p:nvSpPr>
        <p:spPr>
          <a:xfrm>
            <a:off x="533400" y="2479804"/>
            <a:ext cx="5562600" cy="3616375"/>
          </a:xfrm>
        </p:spPr>
        <p:txBody>
          <a:bodyPr wrap="square">
            <a:spAutoFit/>
          </a:bodyPr>
          <a:lstStyle/>
          <a:p>
            <a:pPr marL="579438" indent="-579438">
              <a:spcBef>
                <a:spcPct val="0"/>
              </a:spcBef>
              <a:buFontTx/>
              <a:buNone/>
              <a:tabLst>
                <a:tab pos="974725" algn="l"/>
                <a:tab pos="3425825" algn="l"/>
              </a:tabLst>
            </a:pPr>
            <a:r>
              <a:rPr lang="en-US" sz="2300" b="1" dirty="0" smtClean="0">
                <a:solidFill>
                  <a:schemeClr val="tx1"/>
                </a:solidFill>
                <a:latin typeface="Times New Roman" pitchFamily="18" charset="0"/>
                <a:cs typeface="Times New Roman" pitchFamily="18" charset="0"/>
              </a:rPr>
              <a:t>23.	</a:t>
            </a:r>
            <a:r>
              <a:rPr lang="en-US" sz="1800" dirty="0" smtClean="0">
                <a:solidFill>
                  <a:schemeClr val="tx1"/>
                </a:solidFill>
                <a:latin typeface="Times New Roman" pitchFamily="18" charset="0"/>
                <a:cs typeface="Times New Roman" pitchFamily="18" charset="0"/>
              </a:rPr>
              <a:t>The number of minutes </a:t>
            </a:r>
            <a:br>
              <a:rPr lang="en-US" sz="1800" dirty="0" smtClean="0">
                <a:solidFill>
                  <a:schemeClr val="tx1"/>
                </a:solidFill>
                <a:latin typeface="Times New Roman" pitchFamily="18" charset="0"/>
                <a:cs typeface="Times New Roman" pitchFamily="18" charset="0"/>
              </a:rPr>
            </a:br>
            <a:r>
              <a:rPr lang="en-US" sz="1800" dirty="0" smtClean="0">
                <a:solidFill>
                  <a:schemeClr val="tx1"/>
                </a:solidFill>
                <a:latin typeface="Times New Roman" pitchFamily="18" charset="0"/>
                <a:cs typeface="Times New Roman" pitchFamily="18" charset="0"/>
              </a:rPr>
              <a:t>to mid-night 	</a:t>
            </a:r>
            <a:br>
              <a:rPr lang="en-US" sz="1800" dirty="0" smtClean="0">
                <a:solidFill>
                  <a:schemeClr val="tx1"/>
                </a:solidFill>
                <a:latin typeface="Times New Roman" pitchFamily="18" charset="0"/>
                <a:cs typeface="Times New Roman" pitchFamily="18" charset="0"/>
              </a:rPr>
            </a:br>
            <a:r>
              <a:rPr lang="en-US" sz="1800" dirty="0" smtClean="0">
                <a:solidFill>
                  <a:schemeClr val="tx1"/>
                </a:solidFill>
                <a:latin typeface="Times New Roman" pitchFamily="18" charset="0"/>
                <a:cs typeface="Times New Roman" pitchFamily="18" charset="0"/>
              </a:rPr>
              <a:t/>
            </a:r>
            <a:br>
              <a:rPr lang="en-US" sz="1800" dirty="0" smtClean="0">
                <a:solidFill>
                  <a:schemeClr val="tx1"/>
                </a:solidFill>
                <a:latin typeface="Times New Roman" pitchFamily="18" charset="0"/>
                <a:cs typeface="Times New Roman" pitchFamily="18" charset="0"/>
              </a:rPr>
            </a:br>
            <a:r>
              <a:rPr lang="en-US" sz="900" dirty="0" smtClean="0">
                <a:solidFill>
                  <a:schemeClr val="tx1"/>
                </a:solidFill>
                <a:latin typeface="Times New Roman" pitchFamily="18" charset="0"/>
                <a:cs typeface="Times New Roman" pitchFamily="18" charset="0"/>
              </a:rPr>
              <a:t/>
            </a:r>
            <a:br>
              <a:rPr lang="en-US" sz="900" dirty="0" smtClean="0">
                <a:solidFill>
                  <a:schemeClr val="tx1"/>
                </a:solidFill>
                <a:latin typeface="Times New Roman" pitchFamily="18" charset="0"/>
                <a:cs typeface="Times New Roman" pitchFamily="18" charset="0"/>
              </a:rPr>
            </a:br>
            <a:r>
              <a:rPr lang="en-US" sz="1800" dirty="0" smtClean="0">
                <a:solidFill>
                  <a:schemeClr val="tx1"/>
                </a:solidFill>
                <a:latin typeface="Times New Roman" pitchFamily="18" charset="0"/>
                <a:cs typeface="Times New Roman" pitchFamily="18" charset="0"/>
              </a:rPr>
              <a:t>The number of hours </a:t>
            </a:r>
            <a:br>
              <a:rPr lang="en-US" sz="1800" dirty="0" smtClean="0">
                <a:solidFill>
                  <a:schemeClr val="tx1"/>
                </a:solidFill>
                <a:latin typeface="Times New Roman" pitchFamily="18" charset="0"/>
                <a:cs typeface="Times New Roman" pitchFamily="18" charset="0"/>
              </a:rPr>
            </a:br>
            <a:r>
              <a:rPr lang="en-US" sz="1800" dirty="0" smtClean="0">
                <a:solidFill>
                  <a:schemeClr val="tx1"/>
                </a:solidFill>
                <a:latin typeface="Times New Roman" pitchFamily="18" charset="0"/>
                <a:cs typeface="Times New Roman" pitchFamily="18" charset="0"/>
              </a:rPr>
              <a:t>to mid-night</a:t>
            </a:r>
            <a:br>
              <a:rPr lang="en-US" sz="1800" dirty="0" smtClean="0">
                <a:solidFill>
                  <a:schemeClr val="tx1"/>
                </a:solidFill>
                <a:latin typeface="Times New Roman" pitchFamily="18" charset="0"/>
                <a:cs typeface="Times New Roman" pitchFamily="18" charset="0"/>
              </a:rPr>
            </a:br>
            <a:r>
              <a:rPr lang="en-US" sz="1200" dirty="0" smtClean="0">
                <a:solidFill>
                  <a:schemeClr val="tx1"/>
                </a:solidFill>
                <a:latin typeface="Times New Roman" pitchFamily="18" charset="0"/>
                <a:cs typeface="Times New Roman" pitchFamily="18" charset="0"/>
              </a:rPr>
              <a:t/>
            </a:r>
            <a:br>
              <a:rPr lang="en-US" sz="1200" dirty="0" smtClean="0">
                <a:solidFill>
                  <a:schemeClr val="tx1"/>
                </a:solidFill>
                <a:latin typeface="Times New Roman" pitchFamily="18" charset="0"/>
                <a:cs typeface="Times New Roman" pitchFamily="18" charset="0"/>
              </a:rPr>
            </a:br>
            <a:r>
              <a:rPr lang="en-US" sz="1800" dirty="0" smtClean="0">
                <a:solidFill>
                  <a:schemeClr val="tx1"/>
                </a:solidFill>
                <a:latin typeface="Times New Roman" pitchFamily="18" charset="0"/>
                <a:cs typeface="Times New Roman" pitchFamily="18" charset="0"/>
              </a:rPr>
              <a:t>The number of hours travelled </a:t>
            </a:r>
            <a:br>
              <a:rPr lang="en-US" sz="1800" dirty="0" smtClean="0">
                <a:solidFill>
                  <a:schemeClr val="tx1"/>
                </a:solidFill>
                <a:latin typeface="Times New Roman" pitchFamily="18" charset="0"/>
                <a:cs typeface="Times New Roman" pitchFamily="18" charset="0"/>
              </a:rPr>
            </a:br>
            <a:r>
              <a:rPr lang="en-US" sz="1800" dirty="0" smtClean="0">
                <a:solidFill>
                  <a:schemeClr val="tx1"/>
                </a:solidFill>
                <a:latin typeface="Times New Roman" pitchFamily="18" charset="0"/>
                <a:cs typeface="Times New Roman" pitchFamily="18" charset="0"/>
              </a:rPr>
              <a:t>after mid-night</a:t>
            </a:r>
            <a:br>
              <a:rPr lang="en-US" sz="1800" dirty="0" smtClean="0">
                <a:solidFill>
                  <a:schemeClr val="tx1"/>
                </a:solidFill>
                <a:latin typeface="Times New Roman" pitchFamily="18" charset="0"/>
                <a:cs typeface="Times New Roman" pitchFamily="18" charset="0"/>
              </a:rPr>
            </a:br>
            <a:r>
              <a:rPr lang="en-US" sz="1400" dirty="0" smtClean="0">
                <a:solidFill>
                  <a:schemeClr val="tx1"/>
                </a:solidFill>
                <a:latin typeface="Times New Roman" pitchFamily="18" charset="0"/>
                <a:cs typeface="Times New Roman" pitchFamily="18" charset="0"/>
              </a:rPr>
              <a:t/>
            </a:r>
            <a:br>
              <a:rPr lang="en-US" sz="1400" dirty="0" smtClean="0">
                <a:solidFill>
                  <a:schemeClr val="tx1"/>
                </a:solidFill>
                <a:latin typeface="Times New Roman" pitchFamily="18" charset="0"/>
                <a:cs typeface="Times New Roman" pitchFamily="18" charset="0"/>
              </a:rPr>
            </a:br>
            <a:r>
              <a:rPr lang="en-US" sz="1800" dirty="0" smtClean="0">
                <a:solidFill>
                  <a:schemeClr val="tx1"/>
                </a:solidFill>
                <a:latin typeface="Times New Roman" pitchFamily="18" charset="0"/>
                <a:cs typeface="Times New Roman" pitchFamily="18" charset="0"/>
              </a:rPr>
              <a:t>The total number of </a:t>
            </a:r>
            <a:br>
              <a:rPr lang="en-US" sz="1800" dirty="0" smtClean="0">
                <a:solidFill>
                  <a:schemeClr val="tx1"/>
                </a:solidFill>
                <a:latin typeface="Times New Roman" pitchFamily="18" charset="0"/>
                <a:cs typeface="Times New Roman" pitchFamily="18" charset="0"/>
              </a:rPr>
            </a:br>
            <a:r>
              <a:rPr lang="en-US" sz="1800" dirty="0" smtClean="0">
                <a:solidFill>
                  <a:schemeClr val="tx1"/>
                </a:solidFill>
                <a:latin typeface="Times New Roman" pitchFamily="18" charset="0"/>
                <a:cs typeface="Times New Roman" pitchFamily="18" charset="0"/>
              </a:rPr>
              <a:t>hours travelled</a:t>
            </a:r>
          </a:p>
          <a:p>
            <a:pPr marL="579438" indent="-579438" algn="just">
              <a:spcBef>
                <a:spcPct val="0"/>
              </a:spcBef>
              <a:buFontTx/>
              <a:buNone/>
              <a:tabLst>
                <a:tab pos="974725" algn="l"/>
                <a:tab pos="3776663" algn="l"/>
              </a:tabLst>
            </a:pPr>
            <a:endParaRPr lang="en-US" sz="2300" dirty="0" smtClean="0">
              <a:solidFill>
                <a:schemeClr val="tx1"/>
              </a:solidFill>
              <a:latin typeface="Times New Roman" pitchFamily="18" charset="0"/>
              <a:cs typeface="Times New Roman" pitchFamily="18" charset="0"/>
            </a:endParaRPr>
          </a:p>
        </p:txBody>
      </p:sp>
      <p:pic>
        <p:nvPicPr>
          <p:cNvPr id="11" name="Picture 5" descr="D:\Deepak\Powerpoint\Volume 1\Revisis\New.wmf"/>
          <p:cNvPicPr>
            <a:picLocks noChangeAspect="1" noChangeArrowheads="1"/>
          </p:cNvPicPr>
          <p:nvPr/>
        </p:nvPicPr>
        <p:blipFill>
          <a:blip r:embed="rId2" cstate="print"/>
          <a:srcRect/>
          <a:stretch>
            <a:fillRect/>
          </a:stretch>
        </p:blipFill>
        <p:spPr bwMode="auto">
          <a:xfrm>
            <a:off x="4049472" y="2842986"/>
            <a:ext cx="1752600" cy="3543300"/>
          </a:xfrm>
          <a:prstGeom prst="rect">
            <a:avLst/>
          </a:prstGeom>
          <a:noFill/>
        </p:spPr>
      </p:pic>
      <p:sp>
        <p:nvSpPr>
          <p:cNvPr id="5" name="TextBox 4"/>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5 Paper 1</a:t>
            </a:r>
          </a:p>
        </p:txBody>
      </p:sp>
    </p:spTree>
    <p:extLst>
      <p:ext uri="{BB962C8B-B14F-4D97-AF65-F5344CB8AC3E}">
        <p14:creationId xmlns:p14="http://schemas.microsoft.com/office/powerpoint/2010/main" xmlns="" val="714513420"/>
      </p:ext>
    </p:extLst>
  </p:cSld>
  <p:clrMapOvr>
    <a:masterClrMapping/>
  </p:clrMapOvr>
  <p:transition spd="slow">
    <p:strips dir="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10">
                                            <p:txEl>
                                              <p:pRg st="0" end="0"/>
                                            </p:txEl>
                                          </p:spTgt>
                                        </p:tgtEl>
                                        <p:attrNameLst>
                                          <p:attrName>style.visibility</p:attrName>
                                        </p:attrNameLst>
                                      </p:cBhvr>
                                      <p:to>
                                        <p:strVal val="visible"/>
                                      </p:to>
                                    </p:set>
                                    <p:anim calcmode="lin" valueType="num">
                                      <p:cBhvr>
                                        <p:cTn id="7" dur="500" fill="hold"/>
                                        <p:tgtEl>
                                          <p:spTgt spid="10">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10">
                                            <p:txEl>
                                              <p:pRg st="0" end="0"/>
                                            </p:txEl>
                                          </p:spTgt>
                                        </p:tgtEl>
                                        <p:attrNameLst>
                                          <p:attrName>ppt_h</p:attrName>
                                        </p:attrNameLst>
                                      </p:cBhvr>
                                      <p:tavLst>
                                        <p:tav tm="0">
                                          <p:val>
                                            <p:fltVal val="0"/>
                                          </p:val>
                                        </p:tav>
                                        <p:tav tm="100000">
                                          <p:val>
                                            <p:strVal val="#ppt_h"/>
                                          </p:val>
                                        </p:tav>
                                      </p:tavLst>
                                    </p:anim>
                                  </p:childTnLst>
                                </p:cTn>
                              </p:par>
                              <p:par>
                                <p:cTn id="9" presetID="23" presetClass="entr" presetSubtype="16" fill="hold" nodeType="withEffect">
                                  <p:stCondLst>
                                    <p:cond delay="0"/>
                                  </p:stCondLst>
                                  <p:childTnLst>
                                    <p:set>
                                      <p:cBhvr>
                                        <p:cTn id="10" dur="1" fill="hold">
                                          <p:stCondLst>
                                            <p:cond delay="0"/>
                                          </p:stCondLst>
                                        </p:cTn>
                                        <p:tgtEl>
                                          <p:spTgt spid="11"/>
                                        </p:tgtEl>
                                        <p:attrNameLst>
                                          <p:attrName>style.visibility</p:attrName>
                                        </p:attrNameLst>
                                      </p:cBhvr>
                                      <p:to>
                                        <p:strVal val="visible"/>
                                      </p:to>
                                    </p:set>
                                    <p:anim calcmode="lin" valueType="num">
                                      <p:cBhvr>
                                        <p:cTn id="11" dur="500" fill="hold"/>
                                        <p:tgtEl>
                                          <p:spTgt spid="11"/>
                                        </p:tgtEl>
                                        <p:attrNameLst>
                                          <p:attrName>ppt_w</p:attrName>
                                        </p:attrNameLst>
                                      </p:cBhvr>
                                      <p:tavLst>
                                        <p:tav tm="0">
                                          <p:val>
                                            <p:fltVal val="0"/>
                                          </p:val>
                                        </p:tav>
                                        <p:tav tm="100000">
                                          <p:val>
                                            <p:strVal val="#ppt_w"/>
                                          </p:val>
                                        </p:tav>
                                      </p:tavLst>
                                    </p:anim>
                                    <p:anim calcmode="lin" valueType="num">
                                      <p:cBhvr>
                                        <p:cTn id="12" dur="500" fill="hold"/>
                                        <p:tgtEl>
                                          <p:spTgt spid="11"/>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build="p"/>
    </p:bldLst>
  </p:timing>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Content Placeholder 10"/>
          <p:cNvSpPr>
            <a:spLocks noGrp="1"/>
          </p:cNvSpPr>
          <p:nvPr>
            <p:ph sz="quarter" idx="13"/>
          </p:nvPr>
        </p:nvSpPr>
        <p:spPr>
          <a:xfrm>
            <a:off x="685799" y="2781300"/>
            <a:ext cx="6600371" cy="446276"/>
          </a:xfrm>
        </p:spPr>
        <p:txBody>
          <a:bodyPr wrap="square">
            <a:spAutoFit/>
          </a:bodyPr>
          <a:lstStyle/>
          <a:p>
            <a:pPr marL="623888" indent="-623888" algn="just">
              <a:spcBef>
                <a:spcPct val="0"/>
              </a:spcBef>
              <a:buFontTx/>
              <a:buNone/>
              <a:tabLst>
                <a:tab pos="800100" algn="l"/>
                <a:tab pos="3776663" algn="l"/>
              </a:tabLst>
            </a:pPr>
            <a:r>
              <a:rPr lang="en-US" sz="2300" b="1" dirty="0" smtClean="0">
                <a:solidFill>
                  <a:schemeClr val="tx1"/>
                </a:solidFill>
                <a:latin typeface="Times New Roman" pitchFamily="18" charset="0"/>
                <a:cs typeface="Times New Roman" pitchFamily="18" charset="0"/>
              </a:rPr>
              <a:t>42.</a:t>
            </a:r>
            <a:r>
              <a:rPr lang="en-US" sz="2300" dirty="0" smtClean="0">
                <a:solidFill>
                  <a:schemeClr val="tx1"/>
                </a:solidFill>
                <a:latin typeface="Times New Roman" pitchFamily="18" charset="0"/>
                <a:cs typeface="Times New Roman" pitchFamily="18" charset="0"/>
              </a:rPr>
              <a:t>	If            and           , then</a:t>
            </a:r>
          </a:p>
        </p:txBody>
      </p:sp>
      <p:sp>
        <p:nvSpPr>
          <p:cNvPr id="8" name="Notched Right Arrow 7"/>
          <p:cNvSpPr/>
          <p:nvPr/>
        </p:nvSpPr>
        <p:spPr>
          <a:xfrm>
            <a:off x="7162800" y="6019800"/>
            <a:ext cx="1782315" cy="685800"/>
          </a:xfrm>
          <a:prstGeom prst="notchedRightArrow">
            <a:avLst/>
          </a:prstGeom>
          <a:blipFill>
            <a:blip r:embed="rId2" cstate="print">
              <a:extLst>
                <a:ext uri="{BEBA8EAE-BF5A-486C-A8C5-ECC9F3942E4B}">
                  <a14:imgProps xmlns:a14="http://schemas.microsoft.com/office/drawing/2010/main" xmlns="">
                    <a14:imgLayer r:embed="rId3">
                      <a14:imgEffect>
                        <a14:brightnessContrast bright="-20000" contrast="-20000"/>
                      </a14:imgEffect>
                    </a14:imgLayer>
                  </a14:imgProps>
                </a:ex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ANSWER</a:t>
            </a:r>
            <a:endParaRPr lang="en-US" sz="2000" b="1" dirty="0">
              <a:latin typeface="Times New Roman" pitchFamily="18" charset="0"/>
              <a:cs typeface="Times New Roman" pitchFamily="18" charset="0"/>
            </a:endParaRPr>
          </a:p>
        </p:txBody>
      </p:sp>
      <p:sp>
        <p:nvSpPr>
          <p:cNvPr id="6" name="Content Placeholder 10"/>
          <p:cNvSpPr>
            <a:spLocks noGrp="1"/>
          </p:cNvSpPr>
          <p:nvPr>
            <p:ph sz="quarter" idx="13"/>
          </p:nvPr>
        </p:nvSpPr>
        <p:spPr>
          <a:xfrm>
            <a:off x="3628572" y="3552372"/>
            <a:ext cx="1417320" cy="676339"/>
          </a:xfrm>
        </p:spPr>
        <p:txBody>
          <a:bodyPr wrap="square">
            <a:spAutoFit/>
          </a:bodyPr>
          <a:lstStyle/>
          <a:p>
            <a:pPr algn="just">
              <a:lnSpc>
                <a:spcPct val="165000"/>
              </a:lnSpc>
              <a:spcBef>
                <a:spcPct val="0"/>
              </a:spcBef>
              <a:buFontTx/>
              <a:buNone/>
              <a:tabLst>
                <a:tab pos="3776663" algn="l"/>
              </a:tabLst>
            </a:pPr>
            <a:r>
              <a:rPr lang="en-US" sz="2300" dirty="0" smtClean="0">
                <a:solidFill>
                  <a:schemeClr val="tx1"/>
                </a:solidFill>
                <a:latin typeface="Times New Roman" pitchFamily="18" charset="0"/>
                <a:cs typeface="Times New Roman" pitchFamily="18" charset="0"/>
              </a:rPr>
              <a:t>(C)</a:t>
            </a:r>
          </a:p>
        </p:txBody>
      </p:sp>
      <p:sp>
        <p:nvSpPr>
          <p:cNvPr id="7" name="Content Placeholder 10"/>
          <p:cNvSpPr>
            <a:spLocks noGrp="1"/>
          </p:cNvSpPr>
          <p:nvPr>
            <p:ph sz="quarter" idx="13"/>
          </p:nvPr>
        </p:nvSpPr>
        <p:spPr>
          <a:xfrm>
            <a:off x="1310640" y="3476172"/>
            <a:ext cx="1264920" cy="676339"/>
          </a:xfrm>
        </p:spPr>
        <p:txBody>
          <a:bodyPr wrap="square">
            <a:spAutoFit/>
          </a:bodyPr>
          <a:lstStyle/>
          <a:p>
            <a:pPr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(A)</a:t>
            </a:r>
          </a:p>
        </p:txBody>
      </p:sp>
      <p:sp>
        <p:nvSpPr>
          <p:cNvPr id="9" name="Content Placeholder 10"/>
          <p:cNvSpPr>
            <a:spLocks noGrp="1"/>
          </p:cNvSpPr>
          <p:nvPr>
            <p:ph sz="quarter" idx="13"/>
          </p:nvPr>
        </p:nvSpPr>
        <p:spPr>
          <a:xfrm>
            <a:off x="4862286" y="3552372"/>
            <a:ext cx="1500777" cy="676339"/>
          </a:xfrm>
        </p:spPr>
        <p:txBody>
          <a:bodyPr wrap="square">
            <a:spAutoFit/>
          </a:bodyPr>
          <a:lstStyle/>
          <a:p>
            <a:pPr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(D) </a:t>
            </a:r>
          </a:p>
        </p:txBody>
      </p:sp>
      <p:sp>
        <p:nvSpPr>
          <p:cNvPr id="10" name="Content Placeholder 10"/>
          <p:cNvSpPr>
            <a:spLocks noGrp="1"/>
          </p:cNvSpPr>
          <p:nvPr>
            <p:ph sz="quarter" idx="13"/>
          </p:nvPr>
        </p:nvSpPr>
        <p:spPr>
          <a:xfrm>
            <a:off x="2420256" y="3523344"/>
            <a:ext cx="1264920" cy="676339"/>
          </a:xfrm>
        </p:spPr>
        <p:txBody>
          <a:bodyPr wrap="square">
            <a:spAutoFit/>
          </a:bodyPr>
          <a:lstStyle/>
          <a:p>
            <a:pPr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(B)</a:t>
            </a:r>
          </a:p>
        </p:txBody>
      </p:sp>
      <p:pic>
        <p:nvPicPr>
          <p:cNvPr id="26626" name="Picture 2" descr="D:\Deepak\Powerpoint\20110218\Art\New.wmf"/>
          <p:cNvPicPr>
            <a:picLocks noChangeAspect="1" noChangeArrowheads="1"/>
          </p:cNvPicPr>
          <p:nvPr/>
        </p:nvPicPr>
        <p:blipFill>
          <a:blip r:embed="rId4" cstate="print"/>
          <a:srcRect/>
          <a:stretch>
            <a:fillRect/>
          </a:stretch>
        </p:blipFill>
        <p:spPr bwMode="auto">
          <a:xfrm>
            <a:off x="1734456" y="2637972"/>
            <a:ext cx="660400" cy="698500"/>
          </a:xfrm>
          <a:prstGeom prst="rect">
            <a:avLst/>
          </a:prstGeom>
          <a:noFill/>
        </p:spPr>
      </p:pic>
      <p:pic>
        <p:nvPicPr>
          <p:cNvPr id="26627" name="Picture 3" descr="D:\Deepak\Powerpoint\20110218\Art\New.wmf"/>
          <p:cNvPicPr>
            <a:picLocks noChangeAspect="1" noChangeArrowheads="1"/>
          </p:cNvPicPr>
          <p:nvPr/>
        </p:nvPicPr>
        <p:blipFill>
          <a:blip r:embed="rId5" cstate="print"/>
          <a:srcRect/>
          <a:stretch>
            <a:fillRect/>
          </a:stretch>
        </p:blipFill>
        <p:spPr bwMode="auto">
          <a:xfrm>
            <a:off x="2968170" y="2648856"/>
            <a:ext cx="685800" cy="698500"/>
          </a:xfrm>
          <a:prstGeom prst="rect">
            <a:avLst/>
          </a:prstGeom>
          <a:noFill/>
        </p:spPr>
      </p:pic>
      <p:pic>
        <p:nvPicPr>
          <p:cNvPr id="26628" name="Picture 4" descr="D:\Deepak\Powerpoint\20110218\Art\New.wmf"/>
          <p:cNvPicPr>
            <a:picLocks noChangeAspect="1" noChangeArrowheads="1"/>
          </p:cNvPicPr>
          <p:nvPr/>
        </p:nvPicPr>
        <p:blipFill>
          <a:blip r:embed="rId6" cstate="print"/>
          <a:srcRect/>
          <a:stretch>
            <a:fillRect/>
          </a:stretch>
        </p:blipFill>
        <p:spPr bwMode="auto">
          <a:xfrm>
            <a:off x="4419600" y="2667000"/>
            <a:ext cx="901700" cy="698500"/>
          </a:xfrm>
          <a:prstGeom prst="rect">
            <a:avLst/>
          </a:prstGeom>
          <a:noFill/>
        </p:spPr>
      </p:pic>
      <p:pic>
        <p:nvPicPr>
          <p:cNvPr id="26629" name="Picture 5" descr="D:\Deepak\Powerpoint\20110218\Art\New.wmf"/>
          <p:cNvPicPr>
            <a:picLocks noChangeAspect="1" noChangeArrowheads="1"/>
          </p:cNvPicPr>
          <p:nvPr/>
        </p:nvPicPr>
        <p:blipFill>
          <a:blip r:embed="rId7" cstate="print"/>
          <a:srcRect/>
          <a:stretch>
            <a:fillRect/>
          </a:stretch>
        </p:blipFill>
        <p:spPr bwMode="auto">
          <a:xfrm>
            <a:off x="1890486" y="3575569"/>
            <a:ext cx="228600" cy="698500"/>
          </a:xfrm>
          <a:prstGeom prst="rect">
            <a:avLst/>
          </a:prstGeom>
          <a:noFill/>
        </p:spPr>
      </p:pic>
      <p:pic>
        <p:nvPicPr>
          <p:cNvPr id="26630" name="Picture 6" descr="D:\Deepak\Powerpoint\20110218\Art\New.wmf"/>
          <p:cNvPicPr>
            <a:picLocks noChangeAspect="1" noChangeArrowheads="1"/>
          </p:cNvPicPr>
          <p:nvPr/>
        </p:nvPicPr>
        <p:blipFill>
          <a:blip r:embed="rId8" cstate="print"/>
          <a:srcRect/>
          <a:stretch>
            <a:fillRect/>
          </a:stretch>
        </p:blipFill>
        <p:spPr bwMode="auto">
          <a:xfrm>
            <a:off x="3029858" y="3584643"/>
            <a:ext cx="355600" cy="698500"/>
          </a:xfrm>
          <a:prstGeom prst="rect">
            <a:avLst/>
          </a:prstGeom>
          <a:noFill/>
        </p:spPr>
      </p:pic>
      <p:pic>
        <p:nvPicPr>
          <p:cNvPr id="26631" name="Picture 7" descr="D:\Deepak\Powerpoint\20110218\Art\New.wmf"/>
          <p:cNvPicPr>
            <a:picLocks noChangeAspect="1" noChangeArrowheads="1"/>
          </p:cNvPicPr>
          <p:nvPr/>
        </p:nvPicPr>
        <p:blipFill>
          <a:blip r:embed="rId9" cstate="print"/>
          <a:srcRect/>
          <a:stretch>
            <a:fillRect/>
          </a:stretch>
        </p:blipFill>
        <p:spPr bwMode="auto">
          <a:xfrm>
            <a:off x="4223658" y="3608227"/>
            <a:ext cx="342900" cy="698500"/>
          </a:xfrm>
          <a:prstGeom prst="rect">
            <a:avLst/>
          </a:prstGeom>
          <a:noFill/>
        </p:spPr>
      </p:pic>
      <p:pic>
        <p:nvPicPr>
          <p:cNvPr id="26632" name="Picture 8" descr="D:\Deepak\Powerpoint\20110218\Art\New.wmf"/>
          <p:cNvPicPr>
            <a:picLocks noChangeAspect="1" noChangeArrowheads="1"/>
          </p:cNvPicPr>
          <p:nvPr/>
        </p:nvPicPr>
        <p:blipFill>
          <a:blip r:embed="rId10" cstate="print"/>
          <a:srcRect/>
          <a:stretch>
            <a:fillRect/>
          </a:stretch>
        </p:blipFill>
        <p:spPr bwMode="auto">
          <a:xfrm>
            <a:off x="5471886" y="3604597"/>
            <a:ext cx="228600" cy="698500"/>
          </a:xfrm>
          <a:prstGeom prst="rect">
            <a:avLst/>
          </a:prstGeom>
          <a:noFill/>
        </p:spPr>
      </p:pic>
      <p:sp>
        <p:nvSpPr>
          <p:cNvPr id="15"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tabLst>
                <a:tab pos="393192" algn="r"/>
                <a:tab pos="640080" algn="l"/>
              </a:tabLst>
            </a:pPr>
            <a:r>
              <a:rPr lang="en-US" sz="1500" b="1" dirty="0" smtClean="0">
                <a:solidFill>
                  <a:schemeClr val="bg1"/>
                </a:solidFill>
                <a:latin typeface="Times New Roman" pitchFamily="18" charset="0"/>
                <a:cs typeface="Times New Roman" pitchFamily="18" charset="0"/>
              </a:rPr>
              <a:t>Revision Exam 1 Paper 1</a:t>
            </a:r>
          </a:p>
        </p:txBody>
      </p:sp>
    </p:spTree>
    <p:extLst>
      <p:ext uri="{BB962C8B-B14F-4D97-AF65-F5344CB8AC3E}">
        <p14:creationId xmlns:p14="http://schemas.microsoft.com/office/powerpoint/2010/main" xmlns="" val="714513420"/>
      </p:ext>
    </p:extLst>
  </p:cSld>
  <p:clrMapOvr>
    <a:masterClrMapping/>
  </p:clrMapOvr>
  <p:transition spd="slow">
    <p:strips dir="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11">
                                            <p:txEl>
                                              <p:pRg st="0" end="0"/>
                                            </p:txEl>
                                          </p:spTgt>
                                        </p:tgtEl>
                                        <p:attrNameLst>
                                          <p:attrName>style.visibility</p:attrName>
                                        </p:attrNameLst>
                                      </p:cBhvr>
                                      <p:to>
                                        <p:strVal val="visible"/>
                                      </p:to>
                                    </p:set>
                                    <p:anim calcmode="lin" valueType="num">
                                      <p:cBhvr>
                                        <p:cTn id="7" dur="500" fill="hold"/>
                                        <p:tgtEl>
                                          <p:spTgt spid="11">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11">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11">
                                            <p:txEl>
                                              <p:pRg st="0" end="0"/>
                                            </p:txEl>
                                          </p:spTgt>
                                        </p:tgtEl>
                                      </p:cBhvr>
                                    </p:animEffect>
                                  </p:childTnLst>
                                </p:cTn>
                              </p:par>
                              <p:par>
                                <p:cTn id="10" presetID="53" presetClass="entr" presetSubtype="16" fill="hold" nodeType="withEffect">
                                  <p:stCondLst>
                                    <p:cond delay="0"/>
                                  </p:stCondLst>
                                  <p:childTnLst>
                                    <p:set>
                                      <p:cBhvr>
                                        <p:cTn id="11" dur="1" fill="hold">
                                          <p:stCondLst>
                                            <p:cond delay="0"/>
                                          </p:stCondLst>
                                        </p:cTn>
                                        <p:tgtEl>
                                          <p:spTgt spid="26626"/>
                                        </p:tgtEl>
                                        <p:attrNameLst>
                                          <p:attrName>style.visibility</p:attrName>
                                        </p:attrNameLst>
                                      </p:cBhvr>
                                      <p:to>
                                        <p:strVal val="visible"/>
                                      </p:to>
                                    </p:set>
                                    <p:anim calcmode="lin" valueType="num">
                                      <p:cBhvr>
                                        <p:cTn id="12" dur="500" fill="hold"/>
                                        <p:tgtEl>
                                          <p:spTgt spid="26626"/>
                                        </p:tgtEl>
                                        <p:attrNameLst>
                                          <p:attrName>ppt_w</p:attrName>
                                        </p:attrNameLst>
                                      </p:cBhvr>
                                      <p:tavLst>
                                        <p:tav tm="0">
                                          <p:val>
                                            <p:fltVal val="0"/>
                                          </p:val>
                                        </p:tav>
                                        <p:tav tm="100000">
                                          <p:val>
                                            <p:strVal val="#ppt_w"/>
                                          </p:val>
                                        </p:tav>
                                      </p:tavLst>
                                    </p:anim>
                                    <p:anim calcmode="lin" valueType="num">
                                      <p:cBhvr>
                                        <p:cTn id="13" dur="500" fill="hold"/>
                                        <p:tgtEl>
                                          <p:spTgt spid="26626"/>
                                        </p:tgtEl>
                                        <p:attrNameLst>
                                          <p:attrName>ppt_h</p:attrName>
                                        </p:attrNameLst>
                                      </p:cBhvr>
                                      <p:tavLst>
                                        <p:tav tm="0">
                                          <p:val>
                                            <p:fltVal val="0"/>
                                          </p:val>
                                        </p:tav>
                                        <p:tav tm="100000">
                                          <p:val>
                                            <p:strVal val="#ppt_h"/>
                                          </p:val>
                                        </p:tav>
                                      </p:tavLst>
                                    </p:anim>
                                    <p:animEffect transition="in" filter="fade">
                                      <p:cBhvr>
                                        <p:cTn id="14" dur="500"/>
                                        <p:tgtEl>
                                          <p:spTgt spid="26626"/>
                                        </p:tgtEl>
                                      </p:cBhvr>
                                    </p:animEffect>
                                  </p:childTnLst>
                                </p:cTn>
                              </p:par>
                              <p:par>
                                <p:cTn id="15" presetID="53" presetClass="entr" presetSubtype="16" fill="hold" nodeType="withEffect">
                                  <p:stCondLst>
                                    <p:cond delay="0"/>
                                  </p:stCondLst>
                                  <p:childTnLst>
                                    <p:set>
                                      <p:cBhvr>
                                        <p:cTn id="16" dur="1" fill="hold">
                                          <p:stCondLst>
                                            <p:cond delay="0"/>
                                          </p:stCondLst>
                                        </p:cTn>
                                        <p:tgtEl>
                                          <p:spTgt spid="26627"/>
                                        </p:tgtEl>
                                        <p:attrNameLst>
                                          <p:attrName>style.visibility</p:attrName>
                                        </p:attrNameLst>
                                      </p:cBhvr>
                                      <p:to>
                                        <p:strVal val="visible"/>
                                      </p:to>
                                    </p:set>
                                    <p:anim calcmode="lin" valueType="num">
                                      <p:cBhvr>
                                        <p:cTn id="17" dur="500" fill="hold"/>
                                        <p:tgtEl>
                                          <p:spTgt spid="26627"/>
                                        </p:tgtEl>
                                        <p:attrNameLst>
                                          <p:attrName>ppt_w</p:attrName>
                                        </p:attrNameLst>
                                      </p:cBhvr>
                                      <p:tavLst>
                                        <p:tav tm="0">
                                          <p:val>
                                            <p:fltVal val="0"/>
                                          </p:val>
                                        </p:tav>
                                        <p:tav tm="100000">
                                          <p:val>
                                            <p:strVal val="#ppt_w"/>
                                          </p:val>
                                        </p:tav>
                                      </p:tavLst>
                                    </p:anim>
                                    <p:anim calcmode="lin" valueType="num">
                                      <p:cBhvr>
                                        <p:cTn id="18" dur="500" fill="hold"/>
                                        <p:tgtEl>
                                          <p:spTgt spid="26627"/>
                                        </p:tgtEl>
                                        <p:attrNameLst>
                                          <p:attrName>ppt_h</p:attrName>
                                        </p:attrNameLst>
                                      </p:cBhvr>
                                      <p:tavLst>
                                        <p:tav tm="0">
                                          <p:val>
                                            <p:fltVal val="0"/>
                                          </p:val>
                                        </p:tav>
                                        <p:tav tm="100000">
                                          <p:val>
                                            <p:strVal val="#ppt_h"/>
                                          </p:val>
                                        </p:tav>
                                      </p:tavLst>
                                    </p:anim>
                                    <p:animEffect transition="in" filter="fade">
                                      <p:cBhvr>
                                        <p:cTn id="19" dur="500"/>
                                        <p:tgtEl>
                                          <p:spTgt spid="26627"/>
                                        </p:tgtEl>
                                      </p:cBhvr>
                                    </p:animEffect>
                                  </p:childTnLst>
                                </p:cTn>
                              </p:par>
                              <p:par>
                                <p:cTn id="20" presetID="53" presetClass="entr" presetSubtype="16" fill="hold" nodeType="withEffect">
                                  <p:stCondLst>
                                    <p:cond delay="0"/>
                                  </p:stCondLst>
                                  <p:childTnLst>
                                    <p:set>
                                      <p:cBhvr>
                                        <p:cTn id="21" dur="1" fill="hold">
                                          <p:stCondLst>
                                            <p:cond delay="0"/>
                                          </p:stCondLst>
                                        </p:cTn>
                                        <p:tgtEl>
                                          <p:spTgt spid="26628"/>
                                        </p:tgtEl>
                                        <p:attrNameLst>
                                          <p:attrName>style.visibility</p:attrName>
                                        </p:attrNameLst>
                                      </p:cBhvr>
                                      <p:to>
                                        <p:strVal val="visible"/>
                                      </p:to>
                                    </p:set>
                                    <p:anim calcmode="lin" valueType="num">
                                      <p:cBhvr>
                                        <p:cTn id="22" dur="500" fill="hold"/>
                                        <p:tgtEl>
                                          <p:spTgt spid="26628"/>
                                        </p:tgtEl>
                                        <p:attrNameLst>
                                          <p:attrName>ppt_w</p:attrName>
                                        </p:attrNameLst>
                                      </p:cBhvr>
                                      <p:tavLst>
                                        <p:tav tm="0">
                                          <p:val>
                                            <p:fltVal val="0"/>
                                          </p:val>
                                        </p:tav>
                                        <p:tav tm="100000">
                                          <p:val>
                                            <p:strVal val="#ppt_w"/>
                                          </p:val>
                                        </p:tav>
                                      </p:tavLst>
                                    </p:anim>
                                    <p:anim calcmode="lin" valueType="num">
                                      <p:cBhvr>
                                        <p:cTn id="23" dur="500" fill="hold"/>
                                        <p:tgtEl>
                                          <p:spTgt spid="26628"/>
                                        </p:tgtEl>
                                        <p:attrNameLst>
                                          <p:attrName>ppt_h</p:attrName>
                                        </p:attrNameLst>
                                      </p:cBhvr>
                                      <p:tavLst>
                                        <p:tav tm="0">
                                          <p:val>
                                            <p:fltVal val="0"/>
                                          </p:val>
                                        </p:tav>
                                        <p:tav tm="100000">
                                          <p:val>
                                            <p:strVal val="#ppt_h"/>
                                          </p:val>
                                        </p:tav>
                                      </p:tavLst>
                                    </p:anim>
                                    <p:animEffect transition="in" filter="fade">
                                      <p:cBhvr>
                                        <p:cTn id="24" dur="500"/>
                                        <p:tgtEl>
                                          <p:spTgt spid="26628"/>
                                        </p:tgtEl>
                                      </p:cBhvr>
                                    </p:animEffect>
                                  </p:childTnLst>
                                </p:cTn>
                              </p:par>
                            </p:childTnLst>
                          </p:cTn>
                        </p:par>
                      </p:childTnLst>
                    </p:cTn>
                  </p:par>
                  <p:par>
                    <p:cTn id="25" fill="hold">
                      <p:stCondLst>
                        <p:cond delay="indefinite"/>
                      </p:stCondLst>
                      <p:childTnLst>
                        <p:par>
                          <p:cTn id="26" fill="hold">
                            <p:stCondLst>
                              <p:cond delay="0"/>
                            </p:stCondLst>
                            <p:childTnLst>
                              <p:par>
                                <p:cTn id="27" presetID="53" presetClass="entr" presetSubtype="16" fill="hold" grpId="0" nodeType="clickEffect">
                                  <p:stCondLst>
                                    <p:cond delay="0"/>
                                  </p:stCondLst>
                                  <p:childTnLst>
                                    <p:set>
                                      <p:cBhvr>
                                        <p:cTn id="28" dur="1" fill="hold">
                                          <p:stCondLst>
                                            <p:cond delay="0"/>
                                          </p:stCondLst>
                                        </p:cTn>
                                        <p:tgtEl>
                                          <p:spTgt spid="7">
                                            <p:txEl>
                                              <p:pRg st="0" end="0"/>
                                            </p:txEl>
                                          </p:spTgt>
                                        </p:tgtEl>
                                        <p:attrNameLst>
                                          <p:attrName>style.visibility</p:attrName>
                                        </p:attrNameLst>
                                      </p:cBhvr>
                                      <p:to>
                                        <p:strVal val="visible"/>
                                      </p:to>
                                    </p:set>
                                    <p:anim calcmode="lin" valueType="num">
                                      <p:cBhvr>
                                        <p:cTn id="29" dur="500" fill="hold"/>
                                        <p:tgtEl>
                                          <p:spTgt spid="7">
                                            <p:txEl>
                                              <p:pRg st="0" end="0"/>
                                            </p:txEl>
                                          </p:spTgt>
                                        </p:tgtEl>
                                        <p:attrNameLst>
                                          <p:attrName>ppt_w</p:attrName>
                                        </p:attrNameLst>
                                      </p:cBhvr>
                                      <p:tavLst>
                                        <p:tav tm="0">
                                          <p:val>
                                            <p:fltVal val="0"/>
                                          </p:val>
                                        </p:tav>
                                        <p:tav tm="100000">
                                          <p:val>
                                            <p:strVal val="#ppt_w"/>
                                          </p:val>
                                        </p:tav>
                                      </p:tavLst>
                                    </p:anim>
                                    <p:anim calcmode="lin" valueType="num">
                                      <p:cBhvr>
                                        <p:cTn id="30" dur="500" fill="hold"/>
                                        <p:tgtEl>
                                          <p:spTgt spid="7">
                                            <p:txEl>
                                              <p:pRg st="0" end="0"/>
                                            </p:txEl>
                                          </p:spTgt>
                                        </p:tgtEl>
                                        <p:attrNameLst>
                                          <p:attrName>ppt_h</p:attrName>
                                        </p:attrNameLst>
                                      </p:cBhvr>
                                      <p:tavLst>
                                        <p:tav tm="0">
                                          <p:val>
                                            <p:fltVal val="0"/>
                                          </p:val>
                                        </p:tav>
                                        <p:tav tm="100000">
                                          <p:val>
                                            <p:strVal val="#ppt_h"/>
                                          </p:val>
                                        </p:tav>
                                      </p:tavLst>
                                    </p:anim>
                                    <p:animEffect transition="in" filter="fade">
                                      <p:cBhvr>
                                        <p:cTn id="31" dur="500"/>
                                        <p:tgtEl>
                                          <p:spTgt spid="7">
                                            <p:txEl>
                                              <p:pRg st="0" end="0"/>
                                            </p:txEl>
                                          </p:spTgt>
                                        </p:tgtEl>
                                      </p:cBhvr>
                                    </p:animEffect>
                                  </p:childTnLst>
                                </p:cTn>
                              </p:par>
                              <p:par>
                                <p:cTn id="32" presetID="53" presetClass="entr" presetSubtype="16" fill="hold" nodeType="withEffect">
                                  <p:stCondLst>
                                    <p:cond delay="0"/>
                                  </p:stCondLst>
                                  <p:childTnLst>
                                    <p:set>
                                      <p:cBhvr>
                                        <p:cTn id="33" dur="1" fill="hold">
                                          <p:stCondLst>
                                            <p:cond delay="0"/>
                                          </p:stCondLst>
                                        </p:cTn>
                                        <p:tgtEl>
                                          <p:spTgt spid="26629"/>
                                        </p:tgtEl>
                                        <p:attrNameLst>
                                          <p:attrName>style.visibility</p:attrName>
                                        </p:attrNameLst>
                                      </p:cBhvr>
                                      <p:to>
                                        <p:strVal val="visible"/>
                                      </p:to>
                                    </p:set>
                                    <p:anim calcmode="lin" valueType="num">
                                      <p:cBhvr>
                                        <p:cTn id="34" dur="500" fill="hold"/>
                                        <p:tgtEl>
                                          <p:spTgt spid="26629"/>
                                        </p:tgtEl>
                                        <p:attrNameLst>
                                          <p:attrName>ppt_w</p:attrName>
                                        </p:attrNameLst>
                                      </p:cBhvr>
                                      <p:tavLst>
                                        <p:tav tm="0">
                                          <p:val>
                                            <p:fltVal val="0"/>
                                          </p:val>
                                        </p:tav>
                                        <p:tav tm="100000">
                                          <p:val>
                                            <p:strVal val="#ppt_w"/>
                                          </p:val>
                                        </p:tav>
                                      </p:tavLst>
                                    </p:anim>
                                    <p:anim calcmode="lin" valueType="num">
                                      <p:cBhvr>
                                        <p:cTn id="35" dur="500" fill="hold"/>
                                        <p:tgtEl>
                                          <p:spTgt spid="26629"/>
                                        </p:tgtEl>
                                        <p:attrNameLst>
                                          <p:attrName>ppt_h</p:attrName>
                                        </p:attrNameLst>
                                      </p:cBhvr>
                                      <p:tavLst>
                                        <p:tav tm="0">
                                          <p:val>
                                            <p:fltVal val="0"/>
                                          </p:val>
                                        </p:tav>
                                        <p:tav tm="100000">
                                          <p:val>
                                            <p:strVal val="#ppt_h"/>
                                          </p:val>
                                        </p:tav>
                                      </p:tavLst>
                                    </p:anim>
                                    <p:animEffect transition="in" filter="fade">
                                      <p:cBhvr>
                                        <p:cTn id="36" dur="500"/>
                                        <p:tgtEl>
                                          <p:spTgt spid="26629"/>
                                        </p:tgtEl>
                                      </p:cBhvr>
                                    </p:animEffect>
                                  </p:childTnLst>
                                </p:cTn>
                              </p:par>
                              <p:par>
                                <p:cTn id="37" presetID="53" presetClass="entr" presetSubtype="16" fill="hold" grpId="0" nodeType="withEffect">
                                  <p:stCondLst>
                                    <p:cond delay="0"/>
                                  </p:stCondLst>
                                  <p:childTnLst>
                                    <p:set>
                                      <p:cBhvr>
                                        <p:cTn id="38" dur="1" fill="hold">
                                          <p:stCondLst>
                                            <p:cond delay="0"/>
                                          </p:stCondLst>
                                        </p:cTn>
                                        <p:tgtEl>
                                          <p:spTgt spid="10">
                                            <p:txEl>
                                              <p:pRg st="0" end="0"/>
                                            </p:txEl>
                                          </p:spTgt>
                                        </p:tgtEl>
                                        <p:attrNameLst>
                                          <p:attrName>style.visibility</p:attrName>
                                        </p:attrNameLst>
                                      </p:cBhvr>
                                      <p:to>
                                        <p:strVal val="visible"/>
                                      </p:to>
                                    </p:set>
                                    <p:anim calcmode="lin" valueType="num">
                                      <p:cBhvr>
                                        <p:cTn id="39" dur="500" fill="hold"/>
                                        <p:tgtEl>
                                          <p:spTgt spid="10">
                                            <p:txEl>
                                              <p:pRg st="0" end="0"/>
                                            </p:txEl>
                                          </p:spTgt>
                                        </p:tgtEl>
                                        <p:attrNameLst>
                                          <p:attrName>ppt_w</p:attrName>
                                        </p:attrNameLst>
                                      </p:cBhvr>
                                      <p:tavLst>
                                        <p:tav tm="0">
                                          <p:val>
                                            <p:fltVal val="0"/>
                                          </p:val>
                                        </p:tav>
                                        <p:tav tm="100000">
                                          <p:val>
                                            <p:strVal val="#ppt_w"/>
                                          </p:val>
                                        </p:tav>
                                      </p:tavLst>
                                    </p:anim>
                                    <p:anim calcmode="lin" valueType="num">
                                      <p:cBhvr>
                                        <p:cTn id="40" dur="500" fill="hold"/>
                                        <p:tgtEl>
                                          <p:spTgt spid="10">
                                            <p:txEl>
                                              <p:pRg st="0" end="0"/>
                                            </p:txEl>
                                          </p:spTgt>
                                        </p:tgtEl>
                                        <p:attrNameLst>
                                          <p:attrName>ppt_h</p:attrName>
                                        </p:attrNameLst>
                                      </p:cBhvr>
                                      <p:tavLst>
                                        <p:tav tm="0">
                                          <p:val>
                                            <p:fltVal val="0"/>
                                          </p:val>
                                        </p:tav>
                                        <p:tav tm="100000">
                                          <p:val>
                                            <p:strVal val="#ppt_h"/>
                                          </p:val>
                                        </p:tav>
                                      </p:tavLst>
                                    </p:anim>
                                    <p:animEffect transition="in" filter="fade">
                                      <p:cBhvr>
                                        <p:cTn id="41" dur="500"/>
                                        <p:tgtEl>
                                          <p:spTgt spid="10">
                                            <p:txEl>
                                              <p:pRg st="0" end="0"/>
                                            </p:txEl>
                                          </p:spTgt>
                                        </p:tgtEl>
                                      </p:cBhvr>
                                    </p:animEffect>
                                  </p:childTnLst>
                                </p:cTn>
                              </p:par>
                              <p:par>
                                <p:cTn id="42" presetID="53" presetClass="entr" presetSubtype="16" fill="hold" nodeType="withEffect">
                                  <p:stCondLst>
                                    <p:cond delay="0"/>
                                  </p:stCondLst>
                                  <p:childTnLst>
                                    <p:set>
                                      <p:cBhvr>
                                        <p:cTn id="43" dur="1" fill="hold">
                                          <p:stCondLst>
                                            <p:cond delay="0"/>
                                          </p:stCondLst>
                                        </p:cTn>
                                        <p:tgtEl>
                                          <p:spTgt spid="26630"/>
                                        </p:tgtEl>
                                        <p:attrNameLst>
                                          <p:attrName>style.visibility</p:attrName>
                                        </p:attrNameLst>
                                      </p:cBhvr>
                                      <p:to>
                                        <p:strVal val="visible"/>
                                      </p:to>
                                    </p:set>
                                    <p:anim calcmode="lin" valueType="num">
                                      <p:cBhvr>
                                        <p:cTn id="44" dur="500" fill="hold"/>
                                        <p:tgtEl>
                                          <p:spTgt spid="26630"/>
                                        </p:tgtEl>
                                        <p:attrNameLst>
                                          <p:attrName>ppt_w</p:attrName>
                                        </p:attrNameLst>
                                      </p:cBhvr>
                                      <p:tavLst>
                                        <p:tav tm="0">
                                          <p:val>
                                            <p:fltVal val="0"/>
                                          </p:val>
                                        </p:tav>
                                        <p:tav tm="100000">
                                          <p:val>
                                            <p:strVal val="#ppt_w"/>
                                          </p:val>
                                        </p:tav>
                                      </p:tavLst>
                                    </p:anim>
                                    <p:anim calcmode="lin" valueType="num">
                                      <p:cBhvr>
                                        <p:cTn id="45" dur="500" fill="hold"/>
                                        <p:tgtEl>
                                          <p:spTgt spid="26630"/>
                                        </p:tgtEl>
                                        <p:attrNameLst>
                                          <p:attrName>ppt_h</p:attrName>
                                        </p:attrNameLst>
                                      </p:cBhvr>
                                      <p:tavLst>
                                        <p:tav tm="0">
                                          <p:val>
                                            <p:fltVal val="0"/>
                                          </p:val>
                                        </p:tav>
                                        <p:tav tm="100000">
                                          <p:val>
                                            <p:strVal val="#ppt_h"/>
                                          </p:val>
                                        </p:tav>
                                      </p:tavLst>
                                    </p:anim>
                                    <p:animEffect transition="in" filter="fade">
                                      <p:cBhvr>
                                        <p:cTn id="46" dur="500"/>
                                        <p:tgtEl>
                                          <p:spTgt spid="26630"/>
                                        </p:tgtEl>
                                      </p:cBhvr>
                                    </p:animEffect>
                                  </p:childTnLst>
                                </p:cTn>
                              </p:par>
                              <p:par>
                                <p:cTn id="47" presetID="53" presetClass="entr" presetSubtype="16" fill="hold" grpId="0" nodeType="withEffect">
                                  <p:stCondLst>
                                    <p:cond delay="0"/>
                                  </p:stCondLst>
                                  <p:childTnLst>
                                    <p:set>
                                      <p:cBhvr>
                                        <p:cTn id="48" dur="1" fill="hold">
                                          <p:stCondLst>
                                            <p:cond delay="0"/>
                                          </p:stCondLst>
                                        </p:cTn>
                                        <p:tgtEl>
                                          <p:spTgt spid="6">
                                            <p:txEl>
                                              <p:pRg st="0" end="0"/>
                                            </p:txEl>
                                          </p:spTgt>
                                        </p:tgtEl>
                                        <p:attrNameLst>
                                          <p:attrName>style.visibility</p:attrName>
                                        </p:attrNameLst>
                                      </p:cBhvr>
                                      <p:to>
                                        <p:strVal val="visible"/>
                                      </p:to>
                                    </p:set>
                                    <p:anim calcmode="lin" valueType="num">
                                      <p:cBhvr>
                                        <p:cTn id="49" dur="500" fill="hold"/>
                                        <p:tgtEl>
                                          <p:spTgt spid="6">
                                            <p:txEl>
                                              <p:pRg st="0" end="0"/>
                                            </p:txEl>
                                          </p:spTgt>
                                        </p:tgtEl>
                                        <p:attrNameLst>
                                          <p:attrName>ppt_w</p:attrName>
                                        </p:attrNameLst>
                                      </p:cBhvr>
                                      <p:tavLst>
                                        <p:tav tm="0">
                                          <p:val>
                                            <p:fltVal val="0"/>
                                          </p:val>
                                        </p:tav>
                                        <p:tav tm="100000">
                                          <p:val>
                                            <p:strVal val="#ppt_w"/>
                                          </p:val>
                                        </p:tav>
                                      </p:tavLst>
                                    </p:anim>
                                    <p:anim calcmode="lin" valueType="num">
                                      <p:cBhvr>
                                        <p:cTn id="50" dur="500" fill="hold"/>
                                        <p:tgtEl>
                                          <p:spTgt spid="6">
                                            <p:txEl>
                                              <p:pRg st="0" end="0"/>
                                            </p:txEl>
                                          </p:spTgt>
                                        </p:tgtEl>
                                        <p:attrNameLst>
                                          <p:attrName>ppt_h</p:attrName>
                                        </p:attrNameLst>
                                      </p:cBhvr>
                                      <p:tavLst>
                                        <p:tav tm="0">
                                          <p:val>
                                            <p:fltVal val="0"/>
                                          </p:val>
                                        </p:tav>
                                        <p:tav tm="100000">
                                          <p:val>
                                            <p:strVal val="#ppt_h"/>
                                          </p:val>
                                        </p:tav>
                                      </p:tavLst>
                                    </p:anim>
                                    <p:animEffect transition="in" filter="fade">
                                      <p:cBhvr>
                                        <p:cTn id="51" dur="500"/>
                                        <p:tgtEl>
                                          <p:spTgt spid="6">
                                            <p:txEl>
                                              <p:pRg st="0" end="0"/>
                                            </p:txEl>
                                          </p:spTgt>
                                        </p:tgtEl>
                                      </p:cBhvr>
                                    </p:animEffect>
                                  </p:childTnLst>
                                </p:cTn>
                              </p:par>
                              <p:par>
                                <p:cTn id="52" presetID="53" presetClass="entr" presetSubtype="16" fill="hold" nodeType="withEffect">
                                  <p:stCondLst>
                                    <p:cond delay="0"/>
                                  </p:stCondLst>
                                  <p:childTnLst>
                                    <p:set>
                                      <p:cBhvr>
                                        <p:cTn id="53" dur="1" fill="hold">
                                          <p:stCondLst>
                                            <p:cond delay="0"/>
                                          </p:stCondLst>
                                        </p:cTn>
                                        <p:tgtEl>
                                          <p:spTgt spid="26631"/>
                                        </p:tgtEl>
                                        <p:attrNameLst>
                                          <p:attrName>style.visibility</p:attrName>
                                        </p:attrNameLst>
                                      </p:cBhvr>
                                      <p:to>
                                        <p:strVal val="visible"/>
                                      </p:to>
                                    </p:set>
                                    <p:anim calcmode="lin" valueType="num">
                                      <p:cBhvr>
                                        <p:cTn id="54" dur="500" fill="hold"/>
                                        <p:tgtEl>
                                          <p:spTgt spid="26631"/>
                                        </p:tgtEl>
                                        <p:attrNameLst>
                                          <p:attrName>ppt_w</p:attrName>
                                        </p:attrNameLst>
                                      </p:cBhvr>
                                      <p:tavLst>
                                        <p:tav tm="0">
                                          <p:val>
                                            <p:fltVal val="0"/>
                                          </p:val>
                                        </p:tav>
                                        <p:tav tm="100000">
                                          <p:val>
                                            <p:strVal val="#ppt_w"/>
                                          </p:val>
                                        </p:tav>
                                      </p:tavLst>
                                    </p:anim>
                                    <p:anim calcmode="lin" valueType="num">
                                      <p:cBhvr>
                                        <p:cTn id="55" dur="500" fill="hold"/>
                                        <p:tgtEl>
                                          <p:spTgt spid="26631"/>
                                        </p:tgtEl>
                                        <p:attrNameLst>
                                          <p:attrName>ppt_h</p:attrName>
                                        </p:attrNameLst>
                                      </p:cBhvr>
                                      <p:tavLst>
                                        <p:tav tm="0">
                                          <p:val>
                                            <p:fltVal val="0"/>
                                          </p:val>
                                        </p:tav>
                                        <p:tav tm="100000">
                                          <p:val>
                                            <p:strVal val="#ppt_h"/>
                                          </p:val>
                                        </p:tav>
                                      </p:tavLst>
                                    </p:anim>
                                    <p:animEffect transition="in" filter="fade">
                                      <p:cBhvr>
                                        <p:cTn id="56" dur="500"/>
                                        <p:tgtEl>
                                          <p:spTgt spid="26631"/>
                                        </p:tgtEl>
                                      </p:cBhvr>
                                    </p:animEffect>
                                  </p:childTnLst>
                                </p:cTn>
                              </p:par>
                              <p:par>
                                <p:cTn id="57" presetID="53" presetClass="entr" presetSubtype="16" fill="hold" grpId="0" nodeType="withEffect">
                                  <p:stCondLst>
                                    <p:cond delay="0"/>
                                  </p:stCondLst>
                                  <p:childTnLst>
                                    <p:set>
                                      <p:cBhvr>
                                        <p:cTn id="58" dur="1" fill="hold">
                                          <p:stCondLst>
                                            <p:cond delay="0"/>
                                          </p:stCondLst>
                                        </p:cTn>
                                        <p:tgtEl>
                                          <p:spTgt spid="9">
                                            <p:txEl>
                                              <p:pRg st="0" end="0"/>
                                            </p:txEl>
                                          </p:spTgt>
                                        </p:tgtEl>
                                        <p:attrNameLst>
                                          <p:attrName>style.visibility</p:attrName>
                                        </p:attrNameLst>
                                      </p:cBhvr>
                                      <p:to>
                                        <p:strVal val="visible"/>
                                      </p:to>
                                    </p:set>
                                    <p:anim calcmode="lin" valueType="num">
                                      <p:cBhvr>
                                        <p:cTn id="59" dur="500" fill="hold"/>
                                        <p:tgtEl>
                                          <p:spTgt spid="9">
                                            <p:txEl>
                                              <p:pRg st="0" end="0"/>
                                            </p:txEl>
                                          </p:spTgt>
                                        </p:tgtEl>
                                        <p:attrNameLst>
                                          <p:attrName>ppt_w</p:attrName>
                                        </p:attrNameLst>
                                      </p:cBhvr>
                                      <p:tavLst>
                                        <p:tav tm="0">
                                          <p:val>
                                            <p:fltVal val="0"/>
                                          </p:val>
                                        </p:tav>
                                        <p:tav tm="100000">
                                          <p:val>
                                            <p:strVal val="#ppt_w"/>
                                          </p:val>
                                        </p:tav>
                                      </p:tavLst>
                                    </p:anim>
                                    <p:anim calcmode="lin" valueType="num">
                                      <p:cBhvr>
                                        <p:cTn id="60" dur="500" fill="hold"/>
                                        <p:tgtEl>
                                          <p:spTgt spid="9">
                                            <p:txEl>
                                              <p:pRg st="0" end="0"/>
                                            </p:txEl>
                                          </p:spTgt>
                                        </p:tgtEl>
                                        <p:attrNameLst>
                                          <p:attrName>ppt_h</p:attrName>
                                        </p:attrNameLst>
                                      </p:cBhvr>
                                      <p:tavLst>
                                        <p:tav tm="0">
                                          <p:val>
                                            <p:fltVal val="0"/>
                                          </p:val>
                                        </p:tav>
                                        <p:tav tm="100000">
                                          <p:val>
                                            <p:strVal val="#ppt_h"/>
                                          </p:val>
                                        </p:tav>
                                      </p:tavLst>
                                    </p:anim>
                                    <p:animEffect transition="in" filter="fade">
                                      <p:cBhvr>
                                        <p:cTn id="61" dur="500"/>
                                        <p:tgtEl>
                                          <p:spTgt spid="9">
                                            <p:txEl>
                                              <p:pRg st="0" end="0"/>
                                            </p:txEl>
                                          </p:spTgt>
                                        </p:tgtEl>
                                      </p:cBhvr>
                                    </p:animEffect>
                                  </p:childTnLst>
                                </p:cTn>
                              </p:par>
                              <p:par>
                                <p:cTn id="62" presetID="53" presetClass="entr" presetSubtype="16" fill="hold" nodeType="withEffect">
                                  <p:stCondLst>
                                    <p:cond delay="0"/>
                                  </p:stCondLst>
                                  <p:childTnLst>
                                    <p:set>
                                      <p:cBhvr>
                                        <p:cTn id="63" dur="1" fill="hold">
                                          <p:stCondLst>
                                            <p:cond delay="0"/>
                                          </p:stCondLst>
                                        </p:cTn>
                                        <p:tgtEl>
                                          <p:spTgt spid="26632"/>
                                        </p:tgtEl>
                                        <p:attrNameLst>
                                          <p:attrName>style.visibility</p:attrName>
                                        </p:attrNameLst>
                                      </p:cBhvr>
                                      <p:to>
                                        <p:strVal val="visible"/>
                                      </p:to>
                                    </p:set>
                                    <p:anim calcmode="lin" valueType="num">
                                      <p:cBhvr>
                                        <p:cTn id="64" dur="500" fill="hold"/>
                                        <p:tgtEl>
                                          <p:spTgt spid="26632"/>
                                        </p:tgtEl>
                                        <p:attrNameLst>
                                          <p:attrName>ppt_w</p:attrName>
                                        </p:attrNameLst>
                                      </p:cBhvr>
                                      <p:tavLst>
                                        <p:tav tm="0">
                                          <p:val>
                                            <p:fltVal val="0"/>
                                          </p:val>
                                        </p:tav>
                                        <p:tav tm="100000">
                                          <p:val>
                                            <p:strVal val="#ppt_w"/>
                                          </p:val>
                                        </p:tav>
                                      </p:tavLst>
                                    </p:anim>
                                    <p:anim calcmode="lin" valueType="num">
                                      <p:cBhvr>
                                        <p:cTn id="65" dur="500" fill="hold"/>
                                        <p:tgtEl>
                                          <p:spTgt spid="26632"/>
                                        </p:tgtEl>
                                        <p:attrNameLst>
                                          <p:attrName>ppt_h</p:attrName>
                                        </p:attrNameLst>
                                      </p:cBhvr>
                                      <p:tavLst>
                                        <p:tav tm="0">
                                          <p:val>
                                            <p:fltVal val="0"/>
                                          </p:val>
                                        </p:tav>
                                        <p:tav tm="100000">
                                          <p:val>
                                            <p:strVal val="#ppt_h"/>
                                          </p:val>
                                        </p:tav>
                                      </p:tavLst>
                                    </p:anim>
                                    <p:animEffect transition="in" filter="fade">
                                      <p:cBhvr>
                                        <p:cTn id="66" dur="500"/>
                                        <p:tgtEl>
                                          <p:spTgt spid="26632"/>
                                        </p:tgtEl>
                                      </p:cBhvr>
                                    </p:animEffect>
                                  </p:childTnLst>
                                </p:cTn>
                              </p:par>
                            </p:childTnLst>
                          </p:cTn>
                        </p:par>
                      </p:childTnLst>
                    </p:cTn>
                  </p:par>
                  <p:par>
                    <p:cTn id="67" fill="hold">
                      <p:stCondLst>
                        <p:cond delay="indefinite"/>
                      </p:stCondLst>
                      <p:childTnLst>
                        <p:par>
                          <p:cTn id="68" fill="hold">
                            <p:stCondLst>
                              <p:cond delay="0"/>
                            </p:stCondLst>
                            <p:childTnLst>
                              <p:par>
                                <p:cTn id="69" presetID="3" presetClass="entr" presetSubtype="10" fill="hold" grpId="0" nodeType="clickEffect">
                                  <p:stCondLst>
                                    <p:cond delay="0"/>
                                  </p:stCondLst>
                                  <p:childTnLst>
                                    <p:set>
                                      <p:cBhvr>
                                        <p:cTn id="70" dur="1" fill="hold">
                                          <p:stCondLst>
                                            <p:cond delay="0"/>
                                          </p:stCondLst>
                                        </p:cTn>
                                        <p:tgtEl>
                                          <p:spTgt spid="8"/>
                                        </p:tgtEl>
                                        <p:attrNameLst>
                                          <p:attrName>style.visibility</p:attrName>
                                        </p:attrNameLst>
                                      </p:cBhvr>
                                      <p:to>
                                        <p:strVal val="visible"/>
                                      </p:to>
                                    </p:set>
                                    <p:animEffect transition="in" filter="blinds(horizontal)">
                                      <p:cBhvr>
                                        <p:cTn id="71"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build="p"/>
      <p:bldP spid="8" grpId="0" animBg="1"/>
      <p:bldP spid="6" grpId="0" build="p"/>
      <p:bldP spid="7" grpId="0" build="p"/>
      <p:bldP spid="9" grpId="0" build="p"/>
      <p:bldP spid="10" grpId="0" build="p"/>
    </p:bldLst>
  </p:timing>
</p:sld>
</file>

<file path=ppt/slides/slide8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Content Placeholder 10"/>
          <p:cNvSpPr>
            <a:spLocks noGrp="1"/>
          </p:cNvSpPr>
          <p:nvPr>
            <p:ph sz="quarter" idx="13"/>
          </p:nvPr>
        </p:nvSpPr>
        <p:spPr>
          <a:xfrm>
            <a:off x="685800" y="2865120"/>
            <a:ext cx="6629400" cy="800219"/>
          </a:xfrm>
        </p:spPr>
        <p:txBody>
          <a:bodyPr wrap="square">
            <a:spAutoFit/>
          </a:bodyPr>
          <a:lstStyle/>
          <a:p>
            <a:pPr marL="579438" indent="-579438" algn="just">
              <a:spcBef>
                <a:spcPct val="0"/>
              </a:spcBef>
              <a:buFontTx/>
              <a:buNone/>
              <a:tabLst>
                <a:tab pos="974725" algn="l"/>
                <a:tab pos="3776663" algn="l"/>
              </a:tabLst>
            </a:pPr>
            <a:r>
              <a:rPr lang="en-US" sz="2300" b="1" dirty="0" smtClean="0">
                <a:solidFill>
                  <a:schemeClr val="tx1"/>
                </a:solidFill>
                <a:latin typeface="Times New Roman" pitchFamily="18" charset="0"/>
                <a:cs typeface="Times New Roman" pitchFamily="18" charset="0"/>
              </a:rPr>
              <a:t>24.	</a:t>
            </a:r>
            <a:r>
              <a:rPr lang="en-US" sz="2300" dirty="0" smtClean="0">
                <a:solidFill>
                  <a:schemeClr val="tx1"/>
                </a:solidFill>
                <a:latin typeface="Times New Roman" pitchFamily="18" charset="0"/>
                <a:cs typeface="Times New Roman" pitchFamily="18" charset="0"/>
              </a:rPr>
              <a:t>How many </a:t>
            </a:r>
            <a:r>
              <a:rPr lang="en-US" sz="2300" dirty="0" err="1" smtClean="0">
                <a:solidFill>
                  <a:schemeClr val="tx1"/>
                </a:solidFill>
                <a:latin typeface="Times New Roman" pitchFamily="18" charset="0"/>
                <a:cs typeface="Times New Roman" pitchFamily="18" charset="0"/>
              </a:rPr>
              <a:t>litres</a:t>
            </a:r>
            <a:r>
              <a:rPr lang="en-US" sz="2300" dirty="0" smtClean="0">
                <a:solidFill>
                  <a:schemeClr val="tx1"/>
                </a:solidFill>
                <a:latin typeface="Times New Roman" pitchFamily="18" charset="0"/>
                <a:cs typeface="Times New Roman" pitchFamily="18" charset="0"/>
              </a:rPr>
              <a:t> of juice would a 500 cm</a:t>
            </a:r>
            <a:r>
              <a:rPr lang="en-US" sz="2300" baseline="30000" dirty="0" smtClean="0">
                <a:solidFill>
                  <a:schemeClr val="tx1"/>
                </a:solidFill>
                <a:latin typeface="Times New Roman" pitchFamily="18" charset="0"/>
                <a:cs typeface="Times New Roman" pitchFamily="18" charset="0"/>
              </a:rPr>
              <a:t>3</a:t>
            </a:r>
            <a:r>
              <a:rPr lang="en-US" sz="2300" dirty="0" smtClean="0">
                <a:solidFill>
                  <a:schemeClr val="tx1"/>
                </a:solidFill>
                <a:latin typeface="Times New Roman" pitchFamily="18" charset="0"/>
                <a:cs typeface="Times New Roman" pitchFamily="18" charset="0"/>
              </a:rPr>
              <a:t> bottle hold?</a:t>
            </a:r>
          </a:p>
        </p:txBody>
      </p:sp>
      <p:sp>
        <p:nvSpPr>
          <p:cNvPr id="8" name="Notched Right Arrow 7"/>
          <p:cNvSpPr/>
          <p:nvPr/>
        </p:nvSpPr>
        <p:spPr>
          <a:xfrm>
            <a:off x="7162800" y="6019800"/>
            <a:ext cx="1782315" cy="685800"/>
          </a:xfrm>
          <a:prstGeom prst="notchedRightArrow">
            <a:avLst/>
          </a:prstGeom>
          <a:blipFill>
            <a:blip r:embed="rId2" cstate="print">
              <a:extLst>
                <a:ext uri="{BEBA8EAE-BF5A-486C-A8C5-ECC9F3942E4B}">
                  <a14:imgProps xmlns:a14="http://schemas.microsoft.com/office/drawing/2010/main" xmlns="">
                    <a14:imgLayer r:embed="rId3">
                      <a14:imgEffect>
                        <a14:brightnessContrast bright="-20000" contrast="-20000"/>
                      </a14:imgEffect>
                    </a14:imgLayer>
                  </a14:imgProps>
                </a:ex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ANSWER</a:t>
            </a:r>
            <a:endParaRPr lang="en-US" sz="2000" b="1" dirty="0">
              <a:latin typeface="Times New Roman" pitchFamily="18" charset="0"/>
              <a:cs typeface="Times New Roman" pitchFamily="18" charset="0"/>
            </a:endParaRPr>
          </a:p>
        </p:txBody>
      </p:sp>
      <p:sp>
        <p:nvSpPr>
          <p:cNvPr id="16" name="Content Placeholder 10"/>
          <p:cNvSpPr>
            <a:spLocks noGrp="1"/>
          </p:cNvSpPr>
          <p:nvPr>
            <p:ph sz="quarter" idx="13"/>
          </p:nvPr>
        </p:nvSpPr>
        <p:spPr>
          <a:xfrm>
            <a:off x="4272280" y="3810000"/>
            <a:ext cx="1447800" cy="676339"/>
          </a:xfrm>
        </p:spPr>
        <p:txBody>
          <a:bodyPr wrap="square">
            <a:spAutoFit/>
          </a:bodyPr>
          <a:lstStyle/>
          <a:p>
            <a:pPr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(C) 5.0</a:t>
            </a:r>
          </a:p>
        </p:txBody>
      </p:sp>
      <p:sp>
        <p:nvSpPr>
          <p:cNvPr id="17" name="Content Placeholder 10"/>
          <p:cNvSpPr>
            <a:spLocks noGrp="1"/>
          </p:cNvSpPr>
          <p:nvPr>
            <p:ph sz="quarter" idx="13"/>
          </p:nvPr>
        </p:nvSpPr>
        <p:spPr>
          <a:xfrm>
            <a:off x="1264920" y="3810000"/>
            <a:ext cx="1447800" cy="676339"/>
          </a:xfrm>
        </p:spPr>
        <p:txBody>
          <a:bodyPr wrap="square">
            <a:spAutoFit/>
          </a:bodyPr>
          <a:lstStyle/>
          <a:p>
            <a:pPr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(A) 0.05</a:t>
            </a:r>
          </a:p>
        </p:txBody>
      </p:sp>
      <p:sp>
        <p:nvSpPr>
          <p:cNvPr id="18" name="Content Placeholder 10"/>
          <p:cNvSpPr>
            <a:spLocks noGrp="1"/>
          </p:cNvSpPr>
          <p:nvPr>
            <p:ph sz="quarter" idx="13"/>
          </p:nvPr>
        </p:nvSpPr>
        <p:spPr>
          <a:xfrm>
            <a:off x="5775960" y="3810000"/>
            <a:ext cx="1447800" cy="676339"/>
          </a:xfrm>
        </p:spPr>
        <p:txBody>
          <a:bodyPr wrap="square">
            <a:spAutoFit/>
          </a:bodyPr>
          <a:lstStyle/>
          <a:p>
            <a:pPr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(D) 50.0</a:t>
            </a:r>
          </a:p>
        </p:txBody>
      </p:sp>
      <p:sp>
        <p:nvSpPr>
          <p:cNvPr id="19" name="Content Placeholder 10"/>
          <p:cNvSpPr>
            <a:spLocks noGrp="1"/>
          </p:cNvSpPr>
          <p:nvPr>
            <p:ph sz="quarter" idx="13"/>
          </p:nvPr>
        </p:nvSpPr>
        <p:spPr>
          <a:xfrm>
            <a:off x="2768600" y="3810000"/>
            <a:ext cx="1447800" cy="676339"/>
          </a:xfrm>
        </p:spPr>
        <p:txBody>
          <a:bodyPr wrap="square">
            <a:spAutoFit/>
          </a:bodyPr>
          <a:lstStyle/>
          <a:p>
            <a:pPr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(B) 0.5</a:t>
            </a:r>
          </a:p>
        </p:txBody>
      </p:sp>
      <p:sp>
        <p:nvSpPr>
          <p:cNvPr id="10" name="TextBox 9"/>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5 Paper 1</a:t>
            </a:r>
          </a:p>
        </p:txBody>
      </p:sp>
    </p:spTree>
    <p:extLst>
      <p:ext uri="{BB962C8B-B14F-4D97-AF65-F5344CB8AC3E}">
        <p14:creationId xmlns:p14="http://schemas.microsoft.com/office/powerpoint/2010/main" xmlns="" val="714513420"/>
      </p:ext>
    </p:extLst>
  </p:cSld>
  <p:clrMapOvr>
    <a:masterClrMapping/>
  </p:clrMapOvr>
  <p:transition spd="slow">
    <p:strips dir="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11">
                                            <p:txEl>
                                              <p:pRg st="0" end="0"/>
                                            </p:txEl>
                                          </p:spTgt>
                                        </p:tgtEl>
                                        <p:attrNameLst>
                                          <p:attrName>style.visibility</p:attrName>
                                        </p:attrNameLst>
                                      </p:cBhvr>
                                      <p:to>
                                        <p:strVal val="visible"/>
                                      </p:to>
                                    </p:set>
                                    <p:anim calcmode="lin" valueType="num">
                                      <p:cBhvr>
                                        <p:cTn id="7" dur="500" fill="hold"/>
                                        <p:tgtEl>
                                          <p:spTgt spid="11">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11">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11">
                                            <p:txEl>
                                              <p:pRg st="0" end="0"/>
                                            </p:txEl>
                                          </p:spTgt>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17">
                                            <p:txEl>
                                              <p:pRg st="0" end="0"/>
                                            </p:txEl>
                                          </p:spTgt>
                                        </p:tgtEl>
                                        <p:attrNameLst>
                                          <p:attrName>style.visibility</p:attrName>
                                        </p:attrNameLst>
                                      </p:cBhvr>
                                      <p:to>
                                        <p:strVal val="visible"/>
                                      </p:to>
                                    </p:set>
                                    <p:anim calcmode="lin" valueType="num">
                                      <p:cBhvr>
                                        <p:cTn id="14" dur="500" fill="hold"/>
                                        <p:tgtEl>
                                          <p:spTgt spid="17">
                                            <p:txEl>
                                              <p:pRg st="0" end="0"/>
                                            </p:txEl>
                                          </p:spTgt>
                                        </p:tgtEl>
                                        <p:attrNameLst>
                                          <p:attrName>ppt_w</p:attrName>
                                        </p:attrNameLst>
                                      </p:cBhvr>
                                      <p:tavLst>
                                        <p:tav tm="0">
                                          <p:val>
                                            <p:fltVal val="0"/>
                                          </p:val>
                                        </p:tav>
                                        <p:tav tm="100000">
                                          <p:val>
                                            <p:strVal val="#ppt_w"/>
                                          </p:val>
                                        </p:tav>
                                      </p:tavLst>
                                    </p:anim>
                                    <p:anim calcmode="lin" valueType="num">
                                      <p:cBhvr>
                                        <p:cTn id="15" dur="500" fill="hold"/>
                                        <p:tgtEl>
                                          <p:spTgt spid="17">
                                            <p:txEl>
                                              <p:pRg st="0" end="0"/>
                                            </p:txEl>
                                          </p:spTgt>
                                        </p:tgtEl>
                                        <p:attrNameLst>
                                          <p:attrName>ppt_h</p:attrName>
                                        </p:attrNameLst>
                                      </p:cBhvr>
                                      <p:tavLst>
                                        <p:tav tm="0">
                                          <p:val>
                                            <p:fltVal val="0"/>
                                          </p:val>
                                        </p:tav>
                                        <p:tav tm="100000">
                                          <p:val>
                                            <p:strVal val="#ppt_h"/>
                                          </p:val>
                                        </p:tav>
                                      </p:tavLst>
                                    </p:anim>
                                    <p:animEffect transition="in" filter="fade">
                                      <p:cBhvr>
                                        <p:cTn id="16" dur="500"/>
                                        <p:tgtEl>
                                          <p:spTgt spid="17">
                                            <p:txEl>
                                              <p:pRg st="0" end="0"/>
                                            </p:txEl>
                                          </p:spTgt>
                                        </p:tgtEl>
                                      </p:cBhvr>
                                    </p:animEffect>
                                  </p:childTnLst>
                                </p:cTn>
                              </p:par>
                              <p:par>
                                <p:cTn id="17" presetID="53" presetClass="entr" presetSubtype="16" fill="hold" grpId="0" nodeType="withEffect">
                                  <p:stCondLst>
                                    <p:cond delay="0"/>
                                  </p:stCondLst>
                                  <p:childTnLst>
                                    <p:set>
                                      <p:cBhvr>
                                        <p:cTn id="18" dur="1" fill="hold">
                                          <p:stCondLst>
                                            <p:cond delay="0"/>
                                          </p:stCondLst>
                                        </p:cTn>
                                        <p:tgtEl>
                                          <p:spTgt spid="19">
                                            <p:txEl>
                                              <p:pRg st="0" end="0"/>
                                            </p:txEl>
                                          </p:spTgt>
                                        </p:tgtEl>
                                        <p:attrNameLst>
                                          <p:attrName>style.visibility</p:attrName>
                                        </p:attrNameLst>
                                      </p:cBhvr>
                                      <p:to>
                                        <p:strVal val="visible"/>
                                      </p:to>
                                    </p:set>
                                    <p:anim calcmode="lin" valueType="num">
                                      <p:cBhvr>
                                        <p:cTn id="19" dur="500" fill="hold"/>
                                        <p:tgtEl>
                                          <p:spTgt spid="19">
                                            <p:txEl>
                                              <p:pRg st="0" end="0"/>
                                            </p:txEl>
                                          </p:spTgt>
                                        </p:tgtEl>
                                        <p:attrNameLst>
                                          <p:attrName>ppt_w</p:attrName>
                                        </p:attrNameLst>
                                      </p:cBhvr>
                                      <p:tavLst>
                                        <p:tav tm="0">
                                          <p:val>
                                            <p:fltVal val="0"/>
                                          </p:val>
                                        </p:tav>
                                        <p:tav tm="100000">
                                          <p:val>
                                            <p:strVal val="#ppt_w"/>
                                          </p:val>
                                        </p:tav>
                                      </p:tavLst>
                                    </p:anim>
                                    <p:anim calcmode="lin" valueType="num">
                                      <p:cBhvr>
                                        <p:cTn id="20" dur="500" fill="hold"/>
                                        <p:tgtEl>
                                          <p:spTgt spid="19">
                                            <p:txEl>
                                              <p:pRg st="0" end="0"/>
                                            </p:txEl>
                                          </p:spTgt>
                                        </p:tgtEl>
                                        <p:attrNameLst>
                                          <p:attrName>ppt_h</p:attrName>
                                        </p:attrNameLst>
                                      </p:cBhvr>
                                      <p:tavLst>
                                        <p:tav tm="0">
                                          <p:val>
                                            <p:fltVal val="0"/>
                                          </p:val>
                                        </p:tav>
                                        <p:tav tm="100000">
                                          <p:val>
                                            <p:strVal val="#ppt_h"/>
                                          </p:val>
                                        </p:tav>
                                      </p:tavLst>
                                    </p:anim>
                                    <p:animEffect transition="in" filter="fade">
                                      <p:cBhvr>
                                        <p:cTn id="21" dur="500"/>
                                        <p:tgtEl>
                                          <p:spTgt spid="19">
                                            <p:txEl>
                                              <p:pRg st="0" end="0"/>
                                            </p:txEl>
                                          </p:spTgt>
                                        </p:tgtEl>
                                      </p:cBhvr>
                                    </p:animEffect>
                                  </p:childTnLst>
                                </p:cTn>
                              </p:par>
                              <p:par>
                                <p:cTn id="22" presetID="53" presetClass="entr" presetSubtype="16" fill="hold" grpId="0" nodeType="withEffect">
                                  <p:stCondLst>
                                    <p:cond delay="0"/>
                                  </p:stCondLst>
                                  <p:childTnLst>
                                    <p:set>
                                      <p:cBhvr>
                                        <p:cTn id="23" dur="1" fill="hold">
                                          <p:stCondLst>
                                            <p:cond delay="0"/>
                                          </p:stCondLst>
                                        </p:cTn>
                                        <p:tgtEl>
                                          <p:spTgt spid="16">
                                            <p:txEl>
                                              <p:pRg st="0" end="0"/>
                                            </p:txEl>
                                          </p:spTgt>
                                        </p:tgtEl>
                                        <p:attrNameLst>
                                          <p:attrName>style.visibility</p:attrName>
                                        </p:attrNameLst>
                                      </p:cBhvr>
                                      <p:to>
                                        <p:strVal val="visible"/>
                                      </p:to>
                                    </p:set>
                                    <p:anim calcmode="lin" valueType="num">
                                      <p:cBhvr>
                                        <p:cTn id="24" dur="500" fill="hold"/>
                                        <p:tgtEl>
                                          <p:spTgt spid="16">
                                            <p:txEl>
                                              <p:pRg st="0" end="0"/>
                                            </p:txEl>
                                          </p:spTgt>
                                        </p:tgtEl>
                                        <p:attrNameLst>
                                          <p:attrName>ppt_w</p:attrName>
                                        </p:attrNameLst>
                                      </p:cBhvr>
                                      <p:tavLst>
                                        <p:tav tm="0">
                                          <p:val>
                                            <p:fltVal val="0"/>
                                          </p:val>
                                        </p:tav>
                                        <p:tav tm="100000">
                                          <p:val>
                                            <p:strVal val="#ppt_w"/>
                                          </p:val>
                                        </p:tav>
                                      </p:tavLst>
                                    </p:anim>
                                    <p:anim calcmode="lin" valueType="num">
                                      <p:cBhvr>
                                        <p:cTn id="25" dur="500" fill="hold"/>
                                        <p:tgtEl>
                                          <p:spTgt spid="16">
                                            <p:txEl>
                                              <p:pRg st="0" end="0"/>
                                            </p:txEl>
                                          </p:spTgt>
                                        </p:tgtEl>
                                        <p:attrNameLst>
                                          <p:attrName>ppt_h</p:attrName>
                                        </p:attrNameLst>
                                      </p:cBhvr>
                                      <p:tavLst>
                                        <p:tav tm="0">
                                          <p:val>
                                            <p:fltVal val="0"/>
                                          </p:val>
                                        </p:tav>
                                        <p:tav tm="100000">
                                          <p:val>
                                            <p:strVal val="#ppt_h"/>
                                          </p:val>
                                        </p:tav>
                                      </p:tavLst>
                                    </p:anim>
                                    <p:animEffect transition="in" filter="fade">
                                      <p:cBhvr>
                                        <p:cTn id="26" dur="500"/>
                                        <p:tgtEl>
                                          <p:spTgt spid="16">
                                            <p:txEl>
                                              <p:pRg st="0" end="0"/>
                                            </p:txEl>
                                          </p:spTgt>
                                        </p:tgtEl>
                                      </p:cBhvr>
                                    </p:animEffect>
                                  </p:childTnLst>
                                </p:cTn>
                              </p:par>
                              <p:par>
                                <p:cTn id="27" presetID="53" presetClass="entr" presetSubtype="16" fill="hold" grpId="0" nodeType="withEffect">
                                  <p:stCondLst>
                                    <p:cond delay="0"/>
                                  </p:stCondLst>
                                  <p:childTnLst>
                                    <p:set>
                                      <p:cBhvr>
                                        <p:cTn id="28" dur="1" fill="hold">
                                          <p:stCondLst>
                                            <p:cond delay="0"/>
                                          </p:stCondLst>
                                        </p:cTn>
                                        <p:tgtEl>
                                          <p:spTgt spid="18">
                                            <p:txEl>
                                              <p:pRg st="0" end="0"/>
                                            </p:txEl>
                                          </p:spTgt>
                                        </p:tgtEl>
                                        <p:attrNameLst>
                                          <p:attrName>style.visibility</p:attrName>
                                        </p:attrNameLst>
                                      </p:cBhvr>
                                      <p:to>
                                        <p:strVal val="visible"/>
                                      </p:to>
                                    </p:set>
                                    <p:anim calcmode="lin" valueType="num">
                                      <p:cBhvr>
                                        <p:cTn id="29" dur="500" fill="hold"/>
                                        <p:tgtEl>
                                          <p:spTgt spid="18">
                                            <p:txEl>
                                              <p:pRg st="0" end="0"/>
                                            </p:txEl>
                                          </p:spTgt>
                                        </p:tgtEl>
                                        <p:attrNameLst>
                                          <p:attrName>ppt_w</p:attrName>
                                        </p:attrNameLst>
                                      </p:cBhvr>
                                      <p:tavLst>
                                        <p:tav tm="0">
                                          <p:val>
                                            <p:fltVal val="0"/>
                                          </p:val>
                                        </p:tav>
                                        <p:tav tm="100000">
                                          <p:val>
                                            <p:strVal val="#ppt_w"/>
                                          </p:val>
                                        </p:tav>
                                      </p:tavLst>
                                    </p:anim>
                                    <p:anim calcmode="lin" valueType="num">
                                      <p:cBhvr>
                                        <p:cTn id="30" dur="500" fill="hold"/>
                                        <p:tgtEl>
                                          <p:spTgt spid="18">
                                            <p:txEl>
                                              <p:pRg st="0" end="0"/>
                                            </p:txEl>
                                          </p:spTgt>
                                        </p:tgtEl>
                                        <p:attrNameLst>
                                          <p:attrName>ppt_h</p:attrName>
                                        </p:attrNameLst>
                                      </p:cBhvr>
                                      <p:tavLst>
                                        <p:tav tm="0">
                                          <p:val>
                                            <p:fltVal val="0"/>
                                          </p:val>
                                        </p:tav>
                                        <p:tav tm="100000">
                                          <p:val>
                                            <p:strVal val="#ppt_h"/>
                                          </p:val>
                                        </p:tav>
                                      </p:tavLst>
                                    </p:anim>
                                    <p:animEffect transition="in" filter="fade">
                                      <p:cBhvr>
                                        <p:cTn id="31" dur="500"/>
                                        <p:tgtEl>
                                          <p:spTgt spid="18">
                                            <p:txEl>
                                              <p:pRg st="0" end="0"/>
                                            </p:txEl>
                                          </p:spTgt>
                                        </p:tgtEl>
                                      </p:cBhvr>
                                    </p:animEffect>
                                  </p:childTnLst>
                                </p:cTn>
                              </p:par>
                            </p:childTnLst>
                          </p:cTn>
                        </p:par>
                      </p:childTnLst>
                    </p:cTn>
                  </p:par>
                  <p:par>
                    <p:cTn id="32" fill="hold">
                      <p:stCondLst>
                        <p:cond delay="indefinite"/>
                      </p:stCondLst>
                      <p:childTnLst>
                        <p:par>
                          <p:cTn id="33" fill="hold">
                            <p:stCondLst>
                              <p:cond delay="0"/>
                            </p:stCondLst>
                            <p:childTnLst>
                              <p:par>
                                <p:cTn id="34" presetID="3" presetClass="entr" presetSubtype="10" fill="hold" grpId="0" nodeType="clickEffect">
                                  <p:stCondLst>
                                    <p:cond delay="0"/>
                                  </p:stCondLst>
                                  <p:childTnLst>
                                    <p:set>
                                      <p:cBhvr>
                                        <p:cTn id="35" dur="1" fill="hold">
                                          <p:stCondLst>
                                            <p:cond delay="0"/>
                                          </p:stCondLst>
                                        </p:cTn>
                                        <p:tgtEl>
                                          <p:spTgt spid="8"/>
                                        </p:tgtEl>
                                        <p:attrNameLst>
                                          <p:attrName>style.visibility</p:attrName>
                                        </p:attrNameLst>
                                      </p:cBhvr>
                                      <p:to>
                                        <p:strVal val="visible"/>
                                      </p:to>
                                    </p:set>
                                    <p:animEffect transition="in" filter="blinds(horizontal)">
                                      <p:cBhvr>
                                        <p:cTn id="36"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build="p"/>
      <p:bldP spid="8" grpId="0" animBg="1"/>
      <p:bldP spid="16" grpId="0" build="p"/>
      <p:bldP spid="17" grpId="0" build="p"/>
      <p:bldP spid="18" grpId="0" build="p"/>
      <p:bldP spid="19" grpId="0" build="p"/>
    </p:bldLst>
  </p:timing>
</p:sld>
</file>

<file path=ppt/slides/slide8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Content Placeholder 10"/>
          <p:cNvSpPr>
            <a:spLocks noGrp="1"/>
          </p:cNvSpPr>
          <p:nvPr>
            <p:ph sz="quarter" idx="13"/>
          </p:nvPr>
        </p:nvSpPr>
        <p:spPr>
          <a:xfrm>
            <a:off x="685800" y="2865120"/>
            <a:ext cx="6629400" cy="446276"/>
          </a:xfrm>
        </p:spPr>
        <p:txBody>
          <a:bodyPr wrap="square">
            <a:spAutoFit/>
          </a:bodyPr>
          <a:lstStyle/>
          <a:p>
            <a:pPr marL="579438" indent="-579438" algn="just">
              <a:spcBef>
                <a:spcPct val="0"/>
              </a:spcBef>
              <a:buFontTx/>
              <a:buNone/>
              <a:tabLst>
                <a:tab pos="974725" algn="l"/>
                <a:tab pos="3776663" algn="l"/>
              </a:tabLst>
            </a:pPr>
            <a:r>
              <a:rPr lang="en-US" sz="2300" b="1" dirty="0" smtClean="0">
                <a:solidFill>
                  <a:schemeClr val="tx1"/>
                </a:solidFill>
                <a:latin typeface="Times New Roman" pitchFamily="18" charset="0"/>
                <a:cs typeface="Times New Roman" pitchFamily="18" charset="0"/>
              </a:rPr>
              <a:t>24.</a:t>
            </a:r>
            <a:endParaRPr lang="en-US" sz="2300" dirty="0" smtClean="0">
              <a:solidFill>
                <a:schemeClr val="tx1"/>
              </a:solidFill>
              <a:latin typeface="Times New Roman" pitchFamily="18" charset="0"/>
              <a:cs typeface="Times New Roman" pitchFamily="18" charset="0"/>
            </a:endParaRPr>
          </a:p>
        </p:txBody>
      </p:sp>
      <p:pic>
        <p:nvPicPr>
          <p:cNvPr id="53250" name="Picture 2" descr="D:\Deepak\Powerpoint\20110225\Art\New.wmf"/>
          <p:cNvPicPr>
            <a:picLocks noChangeAspect="1" noChangeArrowheads="1"/>
          </p:cNvPicPr>
          <p:nvPr/>
        </p:nvPicPr>
        <p:blipFill>
          <a:blip r:embed="rId2" cstate="print"/>
          <a:srcRect/>
          <a:stretch>
            <a:fillRect/>
          </a:stretch>
        </p:blipFill>
        <p:spPr bwMode="auto">
          <a:xfrm>
            <a:off x="1356360" y="2910840"/>
            <a:ext cx="2667000" cy="1168400"/>
          </a:xfrm>
          <a:prstGeom prst="rect">
            <a:avLst/>
          </a:prstGeom>
          <a:noFill/>
        </p:spPr>
      </p:pic>
      <p:sp>
        <p:nvSpPr>
          <p:cNvPr id="5" name="TextBox 4"/>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5 Paper 1</a:t>
            </a:r>
          </a:p>
        </p:txBody>
      </p:sp>
    </p:spTree>
    <p:extLst>
      <p:ext uri="{BB962C8B-B14F-4D97-AF65-F5344CB8AC3E}">
        <p14:creationId xmlns:p14="http://schemas.microsoft.com/office/powerpoint/2010/main" xmlns="" val="714513420"/>
      </p:ext>
    </p:extLst>
  </p:cSld>
  <p:clrMapOvr>
    <a:masterClrMapping/>
  </p:clrMapOvr>
  <p:transition spd="slow">
    <p:strips dir="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15">
                                            <p:txEl>
                                              <p:pRg st="0" end="0"/>
                                            </p:txEl>
                                          </p:spTgt>
                                        </p:tgtEl>
                                        <p:attrNameLst>
                                          <p:attrName>style.visibility</p:attrName>
                                        </p:attrNameLst>
                                      </p:cBhvr>
                                      <p:to>
                                        <p:strVal val="visible"/>
                                      </p:to>
                                    </p:set>
                                    <p:anim calcmode="lin" valueType="num">
                                      <p:cBhvr>
                                        <p:cTn id="7" dur="500" fill="hold"/>
                                        <p:tgtEl>
                                          <p:spTgt spid="15">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15">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15">
                                            <p:txEl>
                                              <p:pRg st="0" end="0"/>
                                            </p:txEl>
                                          </p:spTgt>
                                        </p:tgtEl>
                                      </p:cBhvr>
                                    </p:animEffect>
                                  </p:childTnLst>
                                </p:cTn>
                              </p:par>
                              <p:par>
                                <p:cTn id="10" presetID="23" presetClass="entr" presetSubtype="16" fill="hold" nodeType="withEffect">
                                  <p:stCondLst>
                                    <p:cond delay="0"/>
                                  </p:stCondLst>
                                  <p:childTnLst>
                                    <p:set>
                                      <p:cBhvr>
                                        <p:cTn id="11" dur="1" fill="hold">
                                          <p:stCondLst>
                                            <p:cond delay="0"/>
                                          </p:stCondLst>
                                        </p:cTn>
                                        <p:tgtEl>
                                          <p:spTgt spid="53250"/>
                                        </p:tgtEl>
                                        <p:attrNameLst>
                                          <p:attrName>style.visibility</p:attrName>
                                        </p:attrNameLst>
                                      </p:cBhvr>
                                      <p:to>
                                        <p:strVal val="visible"/>
                                      </p:to>
                                    </p:set>
                                    <p:anim calcmode="lin" valueType="num">
                                      <p:cBhvr>
                                        <p:cTn id="12" dur="500" fill="hold"/>
                                        <p:tgtEl>
                                          <p:spTgt spid="53250"/>
                                        </p:tgtEl>
                                        <p:attrNameLst>
                                          <p:attrName>ppt_w</p:attrName>
                                        </p:attrNameLst>
                                      </p:cBhvr>
                                      <p:tavLst>
                                        <p:tav tm="0">
                                          <p:val>
                                            <p:fltVal val="0"/>
                                          </p:val>
                                        </p:tav>
                                        <p:tav tm="100000">
                                          <p:val>
                                            <p:strVal val="#ppt_w"/>
                                          </p:val>
                                        </p:tav>
                                      </p:tavLst>
                                    </p:anim>
                                    <p:anim calcmode="lin" valueType="num">
                                      <p:cBhvr>
                                        <p:cTn id="13" dur="500" fill="hold"/>
                                        <p:tgtEl>
                                          <p:spTgt spid="53250"/>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build="p"/>
    </p:bldLst>
  </p:timing>
</p:sld>
</file>

<file path=ppt/slides/slide8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Content Placeholder 10"/>
          <p:cNvSpPr>
            <a:spLocks noGrp="1"/>
          </p:cNvSpPr>
          <p:nvPr>
            <p:ph sz="quarter" idx="13"/>
          </p:nvPr>
        </p:nvSpPr>
        <p:spPr>
          <a:xfrm>
            <a:off x="685800" y="2133600"/>
            <a:ext cx="6629400" cy="2923877"/>
          </a:xfrm>
        </p:spPr>
        <p:txBody>
          <a:bodyPr wrap="square">
            <a:spAutoFit/>
          </a:bodyPr>
          <a:lstStyle/>
          <a:p>
            <a:pPr marL="579438" indent="-579438" algn="just">
              <a:spcBef>
                <a:spcPct val="0"/>
              </a:spcBef>
              <a:buFontTx/>
              <a:buNone/>
              <a:tabLst>
                <a:tab pos="974725" algn="l"/>
                <a:tab pos="3776663" algn="l"/>
              </a:tabLst>
            </a:pPr>
            <a:r>
              <a:rPr lang="en-US" sz="2300" b="1" dirty="0" smtClean="0">
                <a:solidFill>
                  <a:schemeClr val="tx1"/>
                </a:solidFill>
                <a:latin typeface="Times New Roman" pitchFamily="18" charset="0"/>
                <a:cs typeface="Times New Roman" pitchFamily="18" charset="0"/>
              </a:rPr>
              <a:t>25.	</a:t>
            </a:r>
          </a:p>
          <a:p>
            <a:pPr marL="579438" indent="-579438" algn="just">
              <a:spcBef>
                <a:spcPct val="0"/>
              </a:spcBef>
              <a:buFontTx/>
              <a:buNone/>
              <a:tabLst>
                <a:tab pos="974725" algn="l"/>
                <a:tab pos="3776663" algn="l"/>
              </a:tabLst>
            </a:pPr>
            <a:endParaRPr lang="en-US" sz="2300" b="1" dirty="0" smtClean="0">
              <a:solidFill>
                <a:schemeClr val="tx1"/>
              </a:solidFill>
              <a:latin typeface="Times New Roman" pitchFamily="18" charset="0"/>
              <a:cs typeface="Times New Roman" pitchFamily="18" charset="0"/>
            </a:endParaRPr>
          </a:p>
          <a:p>
            <a:pPr marL="579438" indent="-579438" algn="just">
              <a:spcBef>
                <a:spcPct val="0"/>
              </a:spcBef>
              <a:buFontTx/>
              <a:buNone/>
              <a:tabLst>
                <a:tab pos="974725" algn="l"/>
                <a:tab pos="3776663" algn="l"/>
              </a:tabLst>
            </a:pPr>
            <a:endParaRPr lang="en-US" sz="2300" b="1" dirty="0" smtClean="0">
              <a:solidFill>
                <a:schemeClr val="tx1"/>
              </a:solidFill>
              <a:latin typeface="Times New Roman" pitchFamily="18" charset="0"/>
              <a:cs typeface="Times New Roman" pitchFamily="18" charset="0"/>
            </a:endParaRPr>
          </a:p>
          <a:p>
            <a:pPr marL="579438" indent="-579438" algn="just">
              <a:spcBef>
                <a:spcPct val="0"/>
              </a:spcBef>
              <a:buFontTx/>
              <a:buNone/>
              <a:tabLst>
                <a:tab pos="974725" algn="l"/>
                <a:tab pos="3776663" algn="l"/>
              </a:tabLst>
            </a:pPr>
            <a:endParaRPr lang="en-US" sz="2300" b="1" dirty="0" smtClean="0">
              <a:solidFill>
                <a:schemeClr val="tx1"/>
              </a:solidFill>
              <a:latin typeface="Times New Roman" pitchFamily="18" charset="0"/>
              <a:cs typeface="Times New Roman" pitchFamily="18" charset="0"/>
            </a:endParaRPr>
          </a:p>
          <a:p>
            <a:pPr marL="579438" indent="-579438" algn="just">
              <a:spcBef>
                <a:spcPct val="0"/>
              </a:spcBef>
              <a:buFontTx/>
              <a:buNone/>
              <a:tabLst>
                <a:tab pos="974725" algn="l"/>
                <a:tab pos="3776663" algn="l"/>
              </a:tabLst>
            </a:pPr>
            <a:endParaRPr lang="en-US" sz="2300" b="1" dirty="0" smtClean="0">
              <a:solidFill>
                <a:schemeClr val="tx1"/>
              </a:solidFill>
              <a:latin typeface="Times New Roman" pitchFamily="18" charset="0"/>
              <a:cs typeface="Times New Roman" pitchFamily="18" charset="0"/>
            </a:endParaRPr>
          </a:p>
          <a:p>
            <a:pPr marL="579438" indent="-579438" algn="just">
              <a:spcBef>
                <a:spcPct val="0"/>
              </a:spcBef>
              <a:buFontTx/>
              <a:buNone/>
              <a:tabLst>
                <a:tab pos="974725" algn="l"/>
                <a:tab pos="3776663" algn="l"/>
              </a:tabLst>
            </a:pPr>
            <a:endParaRPr lang="en-US" sz="2300" b="1" dirty="0" smtClean="0">
              <a:solidFill>
                <a:schemeClr val="tx1"/>
              </a:solidFill>
              <a:latin typeface="Times New Roman" pitchFamily="18" charset="0"/>
              <a:cs typeface="Times New Roman" pitchFamily="18" charset="0"/>
            </a:endParaRPr>
          </a:p>
          <a:p>
            <a:pPr marL="579438" indent="-579438" algn="just">
              <a:spcBef>
                <a:spcPct val="0"/>
              </a:spcBef>
              <a:buFontTx/>
              <a:buNone/>
              <a:tabLst>
                <a:tab pos="974725" algn="l"/>
                <a:tab pos="3776663" algn="l"/>
              </a:tabLst>
            </a:pPr>
            <a:r>
              <a:rPr lang="en-US" sz="2300" dirty="0" smtClean="0">
                <a:solidFill>
                  <a:schemeClr val="tx1"/>
                </a:solidFill>
                <a:latin typeface="Times New Roman" pitchFamily="18" charset="0"/>
                <a:cs typeface="Times New Roman" pitchFamily="18" charset="0"/>
              </a:rPr>
              <a:t>	The perimeter of the trapezium above, not drawn to scale, in cm, is</a:t>
            </a:r>
          </a:p>
        </p:txBody>
      </p:sp>
      <p:sp>
        <p:nvSpPr>
          <p:cNvPr id="8" name="Notched Right Arrow 7"/>
          <p:cNvSpPr/>
          <p:nvPr/>
        </p:nvSpPr>
        <p:spPr>
          <a:xfrm>
            <a:off x="7162800" y="6019800"/>
            <a:ext cx="1782315" cy="685800"/>
          </a:xfrm>
          <a:prstGeom prst="notchedRightArrow">
            <a:avLst/>
          </a:prstGeom>
          <a:blipFill>
            <a:blip r:embed="rId2" cstate="print">
              <a:extLst>
                <a:ext uri="{BEBA8EAE-BF5A-486C-A8C5-ECC9F3942E4B}">
                  <a14:imgProps xmlns:a14="http://schemas.microsoft.com/office/drawing/2010/main" xmlns="">
                    <a14:imgLayer r:embed="rId3">
                      <a14:imgEffect>
                        <a14:brightnessContrast bright="-20000" contrast="-20000"/>
                      </a14:imgEffect>
                    </a14:imgLayer>
                  </a14:imgProps>
                </a:ex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ANSWER</a:t>
            </a:r>
            <a:endParaRPr lang="en-US" sz="2000" b="1" dirty="0">
              <a:latin typeface="Times New Roman" pitchFamily="18" charset="0"/>
              <a:cs typeface="Times New Roman" pitchFamily="18" charset="0"/>
            </a:endParaRPr>
          </a:p>
        </p:txBody>
      </p:sp>
      <p:sp>
        <p:nvSpPr>
          <p:cNvPr id="16" name="Content Placeholder 10"/>
          <p:cNvSpPr>
            <a:spLocks noGrp="1"/>
          </p:cNvSpPr>
          <p:nvPr>
            <p:ph sz="quarter" idx="13"/>
          </p:nvPr>
        </p:nvSpPr>
        <p:spPr>
          <a:xfrm>
            <a:off x="4272280" y="5029200"/>
            <a:ext cx="1447800" cy="676339"/>
          </a:xfrm>
        </p:spPr>
        <p:txBody>
          <a:bodyPr wrap="square">
            <a:spAutoFit/>
          </a:bodyPr>
          <a:lstStyle/>
          <a:p>
            <a:pPr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(C) 31.7</a:t>
            </a:r>
          </a:p>
        </p:txBody>
      </p:sp>
      <p:sp>
        <p:nvSpPr>
          <p:cNvPr id="17" name="Content Placeholder 10"/>
          <p:cNvSpPr>
            <a:spLocks noGrp="1"/>
          </p:cNvSpPr>
          <p:nvPr>
            <p:ph sz="quarter" idx="13"/>
          </p:nvPr>
        </p:nvSpPr>
        <p:spPr>
          <a:xfrm>
            <a:off x="1264920" y="5029200"/>
            <a:ext cx="1447800" cy="676339"/>
          </a:xfrm>
        </p:spPr>
        <p:txBody>
          <a:bodyPr wrap="square">
            <a:spAutoFit/>
          </a:bodyPr>
          <a:lstStyle/>
          <a:p>
            <a:pPr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(A) 6</a:t>
            </a:r>
          </a:p>
        </p:txBody>
      </p:sp>
      <p:sp>
        <p:nvSpPr>
          <p:cNvPr id="18" name="Content Placeholder 10"/>
          <p:cNvSpPr>
            <a:spLocks noGrp="1"/>
          </p:cNvSpPr>
          <p:nvPr>
            <p:ph sz="quarter" idx="13"/>
          </p:nvPr>
        </p:nvSpPr>
        <p:spPr>
          <a:xfrm>
            <a:off x="5775960" y="5029200"/>
            <a:ext cx="1447800" cy="599459"/>
          </a:xfrm>
        </p:spPr>
        <p:txBody>
          <a:bodyPr wrap="square">
            <a:spAutoFit/>
          </a:bodyPr>
          <a:lstStyle/>
          <a:p>
            <a:pPr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(D) 35.7</a:t>
            </a:r>
          </a:p>
        </p:txBody>
      </p:sp>
      <p:sp>
        <p:nvSpPr>
          <p:cNvPr id="19" name="Content Placeholder 10"/>
          <p:cNvSpPr>
            <a:spLocks noGrp="1"/>
          </p:cNvSpPr>
          <p:nvPr>
            <p:ph sz="quarter" idx="13"/>
          </p:nvPr>
        </p:nvSpPr>
        <p:spPr>
          <a:xfrm>
            <a:off x="2768600" y="5029200"/>
            <a:ext cx="1447800" cy="676339"/>
          </a:xfrm>
        </p:spPr>
        <p:txBody>
          <a:bodyPr wrap="square">
            <a:spAutoFit/>
          </a:bodyPr>
          <a:lstStyle/>
          <a:p>
            <a:pPr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(B) 20</a:t>
            </a:r>
          </a:p>
        </p:txBody>
      </p:sp>
      <p:pic>
        <p:nvPicPr>
          <p:cNvPr id="10" name="Picture 2"/>
          <p:cNvPicPr>
            <a:picLocks noChangeAspect="1" noChangeArrowheads="1"/>
          </p:cNvPicPr>
          <p:nvPr/>
        </p:nvPicPr>
        <p:blipFill>
          <a:blip r:embed="rId4" cstate="print"/>
          <a:srcRect l="1386"/>
          <a:stretch>
            <a:fillRect/>
          </a:stretch>
        </p:blipFill>
        <p:spPr bwMode="auto">
          <a:xfrm>
            <a:off x="1434151" y="2286000"/>
            <a:ext cx="3366445" cy="1688592"/>
          </a:xfrm>
          <a:prstGeom prst="rect">
            <a:avLst/>
          </a:prstGeom>
          <a:noFill/>
          <a:ln w="9525">
            <a:noFill/>
            <a:miter lim="800000"/>
            <a:headEnd/>
            <a:tailEnd/>
          </a:ln>
          <a:effectLst/>
        </p:spPr>
      </p:pic>
      <p:sp>
        <p:nvSpPr>
          <p:cNvPr id="12" name="TextBox 11"/>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5 Paper 1</a:t>
            </a:r>
          </a:p>
        </p:txBody>
      </p:sp>
    </p:spTree>
    <p:extLst>
      <p:ext uri="{BB962C8B-B14F-4D97-AF65-F5344CB8AC3E}">
        <p14:creationId xmlns:p14="http://schemas.microsoft.com/office/powerpoint/2010/main" xmlns="" val="714513420"/>
      </p:ext>
    </p:extLst>
  </p:cSld>
  <p:clrMapOvr>
    <a:masterClrMapping/>
  </p:clrMapOvr>
  <p:transition spd="slow">
    <p:strips dir="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11">
                                            <p:txEl>
                                              <p:pRg st="0" end="0"/>
                                            </p:txEl>
                                          </p:spTgt>
                                        </p:tgtEl>
                                        <p:attrNameLst>
                                          <p:attrName>style.visibility</p:attrName>
                                        </p:attrNameLst>
                                      </p:cBhvr>
                                      <p:to>
                                        <p:strVal val="visible"/>
                                      </p:to>
                                    </p:set>
                                    <p:anim calcmode="lin" valueType="num">
                                      <p:cBhvr>
                                        <p:cTn id="7" dur="500" fill="hold"/>
                                        <p:tgtEl>
                                          <p:spTgt spid="11">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11">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11">
                                            <p:txEl>
                                              <p:pRg st="0" end="0"/>
                                            </p:txEl>
                                          </p:spTgt>
                                        </p:tgtEl>
                                      </p:cBhvr>
                                    </p:animEffect>
                                  </p:childTnLst>
                                </p:cTn>
                              </p:par>
                              <p:par>
                                <p:cTn id="10" presetID="23" presetClass="entr" presetSubtype="16" fill="hold" nodeType="withEffect">
                                  <p:stCondLst>
                                    <p:cond delay="0"/>
                                  </p:stCondLst>
                                  <p:childTnLst>
                                    <p:set>
                                      <p:cBhvr>
                                        <p:cTn id="11" dur="1" fill="hold">
                                          <p:stCondLst>
                                            <p:cond delay="0"/>
                                          </p:stCondLst>
                                        </p:cTn>
                                        <p:tgtEl>
                                          <p:spTgt spid="10"/>
                                        </p:tgtEl>
                                        <p:attrNameLst>
                                          <p:attrName>style.visibility</p:attrName>
                                        </p:attrNameLst>
                                      </p:cBhvr>
                                      <p:to>
                                        <p:strVal val="visible"/>
                                      </p:to>
                                    </p:set>
                                    <p:anim calcmode="lin" valueType="num">
                                      <p:cBhvr>
                                        <p:cTn id="12" dur="500" fill="hold"/>
                                        <p:tgtEl>
                                          <p:spTgt spid="10"/>
                                        </p:tgtEl>
                                        <p:attrNameLst>
                                          <p:attrName>ppt_w</p:attrName>
                                        </p:attrNameLst>
                                      </p:cBhvr>
                                      <p:tavLst>
                                        <p:tav tm="0">
                                          <p:val>
                                            <p:fltVal val="0"/>
                                          </p:val>
                                        </p:tav>
                                        <p:tav tm="100000">
                                          <p:val>
                                            <p:strVal val="#ppt_w"/>
                                          </p:val>
                                        </p:tav>
                                      </p:tavLst>
                                    </p:anim>
                                    <p:anim calcmode="lin" valueType="num">
                                      <p:cBhvr>
                                        <p:cTn id="13" dur="500" fill="hold"/>
                                        <p:tgtEl>
                                          <p:spTgt spid="10"/>
                                        </p:tgtEl>
                                        <p:attrNameLst>
                                          <p:attrName>ppt_h</p:attrName>
                                        </p:attrNameLst>
                                      </p:cBhvr>
                                      <p:tavLst>
                                        <p:tav tm="0">
                                          <p:val>
                                            <p:fltVal val="0"/>
                                          </p:val>
                                        </p:tav>
                                        <p:tav tm="100000">
                                          <p:val>
                                            <p:strVal val="#ppt_h"/>
                                          </p:val>
                                        </p:tav>
                                      </p:tavLst>
                                    </p:anim>
                                  </p:childTnLst>
                                </p:cTn>
                              </p:par>
                              <p:par>
                                <p:cTn id="14" presetID="53" presetClass="entr" presetSubtype="16" fill="hold" grpId="0" nodeType="withEffect">
                                  <p:stCondLst>
                                    <p:cond delay="0"/>
                                  </p:stCondLst>
                                  <p:childTnLst>
                                    <p:set>
                                      <p:cBhvr>
                                        <p:cTn id="15" dur="1" fill="hold">
                                          <p:stCondLst>
                                            <p:cond delay="0"/>
                                          </p:stCondLst>
                                        </p:cTn>
                                        <p:tgtEl>
                                          <p:spTgt spid="11">
                                            <p:txEl>
                                              <p:pRg st="6" end="6"/>
                                            </p:txEl>
                                          </p:spTgt>
                                        </p:tgtEl>
                                        <p:attrNameLst>
                                          <p:attrName>style.visibility</p:attrName>
                                        </p:attrNameLst>
                                      </p:cBhvr>
                                      <p:to>
                                        <p:strVal val="visible"/>
                                      </p:to>
                                    </p:set>
                                    <p:anim calcmode="lin" valueType="num">
                                      <p:cBhvr>
                                        <p:cTn id="16" dur="500" fill="hold"/>
                                        <p:tgtEl>
                                          <p:spTgt spid="11">
                                            <p:txEl>
                                              <p:pRg st="6" end="6"/>
                                            </p:txEl>
                                          </p:spTgt>
                                        </p:tgtEl>
                                        <p:attrNameLst>
                                          <p:attrName>ppt_w</p:attrName>
                                        </p:attrNameLst>
                                      </p:cBhvr>
                                      <p:tavLst>
                                        <p:tav tm="0">
                                          <p:val>
                                            <p:fltVal val="0"/>
                                          </p:val>
                                        </p:tav>
                                        <p:tav tm="100000">
                                          <p:val>
                                            <p:strVal val="#ppt_w"/>
                                          </p:val>
                                        </p:tav>
                                      </p:tavLst>
                                    </p:anim>
                                    <p:anim calcmode="lin" valueType="num">
                                      <p:cBhvr>
                                        <p:cTn id="17" dur="500" fill="hold"/>
                                        <p:tgtEl>
                                          <p:spTgt spid="11">
                                            <p:txEl>
                                              <p:pRg st="6" end="6"/>
                                            </p:txEl>
                                          </p:spTgt>
                                        </p:tgtEl>
                                        <p:attrNameLst>
                                          <p:attrName>ppt_h</p:attrName>
                                        </p:attrNameLst>
                                      </p:cBhvr>
                                      <p:tavLst>
                                        <p:tav tm="0">
                                          <p:val>
                                            <p:fltVal val="0"/>
                                          </p:val>
                                        </p:tav>
                                        <p:tav tm="100000">
                                          <p:val>
                                            <p:strVal val="#ppt_h"/>
                                          </p:val>
                                        </p:tav>
                                      </p:tavLst>
                                    </p:anim>
                                    <p:animEffect transition="in" filter="fade">
                                      <p:cBhvr>
                                        <p:cTn id="18" dur="500"/>
                                        <p:tgtEl>
                                          <p:spTgt spid="11">
                                            <p:txEl>
                                              <p:pRg st="6" end="6"/>
                                            </p:txEl>
                                          </p:spTgt>
                                        </p:tgtEl>
                                      </p:cBhvr>
                                    </p:animEffect>
                                  </p:childTnLst>
                                </p:cTn>
                              </p:par>
                            </p:childTnLst>
                          </p:cTn>
                        </p:par>
                      </p:childTnLst>
                    </p:cTn>
                  </p:par>
                  <p:par>
                    <p:cTn id="19" fill="hold">
                      <p:stCondLst>
                        <p:cond delay="indefinite"/>
                      </p:stCondLst>
                      <p:childTnLst>
                        <p:par>
                          <p:cTn id="20" fill="hold">
                            <p:stCondLst>
                              <p:cond delay="0"/>
                            </p:stCondLst>
                            <p:childTnLst>
                              <p:par>
                                <p:cTn id="21" presetID="53" presetClass="entr" presetSubtype="16" fill="hold" grpId="0" nodeType="clickEffect">
                                  <p:stCondLst>
                                    <p:cond delay="0"/>
                                  </p:stCondLst>
                                  <p:childTnLst>
                                    <p:set>
                                      <p:cBhvr>
                                        <p:cTn id="22" dur="1" fill="hold">
                                          <p:stCondLst>
                                            <p:cond delay="0"/>
                                          </p:stCondLst>
                                        </p:cTn>
                                        <p:tgtEl>
                                          <p:spTgt spid="17">
                                            <p:txEl>
                                              <p:pRg st="0" end="0"/>
                                            </p:txEl>
                                          </p:spTgt>
                                        </p:tgtEl>
                                        <p:attrNameLst>
                                          <p:attrName>style.visibility</p:attrName>
                                        </p:attrNameLst>
                                      </p:cBhvr>
                                      <p:to>
                                        <p:strVal val="visible"/>
                                      </p:to>
                                    </p:set>
                                    <p:anim calcmode="lin" valueType="num">
                                      <p:cBhvr>
                                        <p:cTn id="23" dur="500" fill="hold"/>
                                        <p:tgtEl>
                                          <p:spTgt spid="17">
                                            <p:txEl>
                                              <p:pRg st="0" end="0"/>
                                            </p:txEl>
                                          </p:spTgt>
                                        </p:tgtEl>
                                        <p:attrNameLst>
                                          <p:attrName>ppt_w</p:attrName>
                                        </p:attrNameLst>
                                      </p:cBhvr>
                                      <p:tavLst>
                                        <p:tav tm="0">
                                          <p:val>
                                            <p:fltVal val="0"/>
                                          </p:val>
                                        </p:tav>
                                        <p:tav tm="100000">
                                          <p:val>
                                            <p:strVal val="#ppt_w"/>
                                          </p:val>
                                        </p:tav>
                                      </p:tavLst>
                                    </p:anim>
                                    <p:anim calcmode="lin" valueType="num">
                                      <p:cBhvr>
                                        <p:cTn id="24" dur="500" fill="hold"/>
                                        <p:tgtEl>
                                          <p:spTgt spid="17">
                                            <p:txEl>
                                              <p:pRg st="0" end="0"/>
                                            </p:txEl>
                                          </p:spTgt>
                                        </p:tgtEl>
                                        <p:attrNameLst>
                                          <p:attrName>ppt_h</p:attrName>
                                        </p:attrNameLst>
                                      </p:cBhvr>
                                      <p:tavLst>
                                        <p:tav tm="0">
                                          <p:val>
                                            <p:fltVal val="0"/>
                                          </p:val>
                                        </p:tav>
                                        <p:tav tm="100000">
                                          <p:val>
                                            <p:strVal val="#ppt_h"/>
                                          </p:val>
                                        </p:tav>
                                      </p:tavLst>
                                    </p:anim>
                                    <p:animEffect transition="in" filter="fade">
                                      <p:cBhvr>
                                        <p:cTn id="25" dur="500"/>
                                        <p:tgtEl>
                                          <p:spTgt spid="17">
                                            <p:txEl>
                                              <p:pRg st="0" end="0"/>
                                            </p:txEl>
                                          </p:spTgt>
                                        </p:tgtEl>
                                      </p:cBhvr>
                                    </p:animEffect>
                                  </p:childTnLst>
                                </p:cTn>
                              </p:par>
                              <p:par>
                                <p:cTn id="26" presetID="53" presetClass="entr" presetSubtype="16" fill="hold" grpId="0" nodeType="withEffect">
                                  <p:stCondLst>
                                    <p:cond delay="0"/>
                                  </p:stCondLst>
                                  <p:childTnLst>
                                    <p:set>
                                      <p:cBhvr>
                                        <p:cTn id="27" dur="1" fill="hold">
                                          <p:stCondLst>
                                            <p:cond delay="0"/>
                                          </p:stCondLst>
                                        </p:cTn>
                                        <p:tgtEl>
                                          <p:spTgt spid="19">
                                            <p:txEl>
                                              <p:pRg st="0" end="0"/>
                                            </p:txEl>
                                          </p:spTgt>
                                        </p:tgtEl>
                                        <p:attrNameLst>
                                          <p:attrName>style.visibility</p:attrName>
                                        </p:attrNameLst>
                                      </p:cBhvr>
                                      <p:to>
                                        <p:strVal val="visible"/>
                                      </p:to>
                                    </p:set>
                                    <p:anim calcmode="lin" valueType="num">
                                      <p:cBhvr>
                                        <p:cTn id="28" dur="500" fill="hold"/>
                                        <p:tgtEl>
                                          <p:spTgt spid="19">
                                            <p:txEl>
                                              <p:pRg st="0" end="0"/>
                                            </p:txEl>
                                          </p:spTgt>
                                        </p:tgtEl>
                                        <p:attrNameLst>
                                          <p:attrName>ppt_w</p:attrName>
                                        </p:attrNameLst>
                                      </p:cBhvr>
                                      <p:tavLst>
                                        <p:tav tm="0">
                                          <p:val>
                                            <p:fltVal val="0"/>
                                          </p:val>
                                        </p:tav>
                                        <p:tav tm="100000">
                                          <p:val>
                                            <p:strVal val="#ppt_w"/>
                                          </p:val>
                                        </p:tav>
                                      </p:tavLst>
                                    </p:anim>
                                    <p:anim calcmode="lin" valueType="num">
                                      <p:cBhvr>
                                        <p:cTn id="29" dur="500" fill="hold"/>
                                        <p:tgtEl>
                                          <p:spTgt spid="19">
                                            <p:txEl>
                                              <p:pRg st="0" end="0"/>
                                            </p:txEl>
                                          </p:spTgt>
                                        </p:tgtEl>
                                        <p:attrNameLst>
                                          <p:attrName>ppt_h</p:attrName>
                                        </p:attrNameLst>
                                      </p:cBhvr>
                                      <p:tavLst>
                                        <p:tav tm="0">
                                          <p:val>
                                            <p:fltVal val="0"/>
                                          </p:val>
                                        </p:tav>
                                        <p:tav tm="100000">
                                          <p:val>
                                            <p:strVal val="#ppt_h"/>
                                          </p:val>
                                        </p:tav>
                                      </p:tavLst>
                                    </p:anim>
                                    <p:animEffect transition="in" filter="fade">
                                      <p:cBhvr>
                                        <p:cTn id="30" dur="500"/>
                                        <p:tgtEl>
                                          <p:spTgt spid="19">
                                            <p:txEl>
                                              <p:pRg st="0" end="0"/>
                                            </p:txEl>
                                          </p:spTgt>
                                        </p:tgtEl>
                                      </p:cBhvr>
                                    </p:animEffect>
                                  </p:childTnLst>
                                </p:cTn>
                              </p:par>
                              <p:par>
                                <p:cTn id="31" presetID="53" presetClass="entr" presetSubtype="16" fill="hold" grpId="0" nodeType="withEffect">
                                  <p:stCondLst>
                                    <p:cond delay="0"/>
                                  </p:stCondLst>
                                  <p:childTnLst>
                                    <p:set>
                                      <p:cBhvr>
                                        <p:cTn id="32" dur="1" fill="hold">
                                          <p:stCondLst>
                                            <p:cond delay="0"/>
                                          </p:stCondLst>
                                        </p:cTn>
                                        <p:tgtEl>
                                          <p:spTgt spid="16">
                                            <p:txEl>
                                              <p:pRg st="0" end="0"/>
                                            </p:txEl>
                                          </p:spTgt>
                                        </p:tgtEl>
                                        <p:attrNameLst>
                                          <p:attrName>style.visibility</p:attrName>
                                        </p:attrNameLst>
                                      </p:cBhvr>
                                      <p:to>
                                        <p:strVal val="visible"/>
                                      </p:to>
                                    </p:set>
                                    <p:anim calcmode="lin" valueType="num">
                                      <p:cBhvr>
                                        <p:cTn id="33" dur="500" fill="hold"/>
                                        <p:tgtEl>
                                          <p:spTgt spid="16">
                                            <p:txEl>
                                              <p:pRg st="0" end="0"/>
                                            </p:txEl>
                                          </p:spTgt>
                                        </p:tgtEl>
                                        <p:attrNameLst>
                                          <p:attrName>ppt_w</p:attrName>
                                        </p:attrNameLst>
                                      </p:cBhvr>
                                      <p:tavLst>
                                        <p:tav tm="0">
                                          <p:val>
                                            <p:fltVal val="0"/>
                                          </p:val>
                                        </p:tav>
                                        <p:tav tm="100000">
                                          <p:val>
                                            <p:strVal val="#ppt_w"/>
                                          </p:val>
                                        </p:tav>
                                      </p:tavLst>
                                    </p:anim>
                                    <p:anim calcmode="lin" valueType="num">
                                      <p:cBhvr>
                                        <p:cTn id="34" dur="500" fill="hold"/>
                                        <p:tgtEl>
                                          <p:spTgt spid="16">
                                            <p:txEl>
                                              <p:pRg st="0" end="0"/>
                                            </p:txEl>
                                          </p:spTgt>
                                        </p:tgtEl>
                                        <p:attrNameLst>
                                          <p:attrName>ppt_h</p:attrName>
                                        </p:attrNameLst>
                                      </p:cBhvr>
                                      <p:tavLst>
                                        <p:tav tm="0">
                                          <p:val>
                                            <p:fltVal val="0"/>
                                          </p:val>
                                        </p:tav>
                                        <p:tav tm="100000">
                                          <p:val>
                                            <p:strVal val="#ppt_h"/>
                                          </p:val>
                                        </p:tav>
                                      </p:tavLst>
                                    </p:anim>
                                    <p:animEffect transition="in" filter="fade">
                                      <p:cBhvr>
                                        <p:cTn id="35" dur="500"/>
                                        <p:tgtEl>
                                          <p:spTgt spid="16">
                                            <p:txEl>
                                              <p:pRg st="0" end="0"/>
                                            </p:txEl>
                                          </p:spTgt>
                                        </p:tgtEl>
                                      </p:cBhvr>
                                    </p:animEffect>
                                  </p:childTnLst>
                                </p:cTn>
                              </p:par>
                              <p:par>
                                <p:cTn id="36" presetID="53" presetClass="entr" presetSubtype="16" fill="hold" grpId="0" nodeType="withEffect">
                                  <p:stCondLst>
                                    <p:cond delay="0"/>
                                  </p:stCondLst>
                                  <p:childTnLst>
                                    <p:set>
                                      <p:cBhvr>
                                        <p:cTn id="37" dur="1" fill="hold">
                                          <p:stCondLst>
                                            <p:cond delay="0"/>
                                          </p:stCondLst>
                                        </p:cTn>
                                        <p:tgtEl>
                                          <p:spTgt spid="18">
                                            <p:txEl>
                                              <p:pRg st="0" end="0"/>
                                            </p:txEl>
                                          </p:spTgt>
                                        </p:tgtEl>
                                        <p:attrNameLst>
                                          <p:attrName>style.visibility</p:attrName>
                                        </p:attrNameLst>
                                      </p:cBhvr>
                                      <p:to>
                                        <p:strVal val="visible"/>
                                      </p:to>
                                    </p:set>
                                    <p:anim calcmode="lin" valueType="num">
                                      <p:cBhvr>
                                        <p:cTn id="38" dur="500" fill="hold"/>
                                        <p:tgtEl>
                                          <p:spTgt spid="18">
                                            <p:txEl>
                                              <p:pRg st="0" end="0"/>
                                            </p:txEl>
                                          </p:spTgt>
                                        </p:tgtEl>
                                        <p:attrNameLst>
                                          <p:attrName>ppt_w</p:attrName>
                                        </p:attrNameLst>
                                      </p:cBhvr>
                                      <p:tavLst>
                                        <p:tav tm="0">
                                          <p:val>
                                            <p:fltVal val="0"/>
                                          </p:val>
                                        </p:tav>
                                        <p:tav tm="100000">
                                          <p:val>
                                            <p:strVal val="#ppt_w"/>
                                          </p:val>
                                        </p:tav>
                                      </p:tavLst>
                                    </p:anim>
                                    <p:anim calcmode="lin" valueType="num">
                                      <p:cBhvr>
                                        <p:cTn id="39" dur="500" fill="hold"/>
                                        <p:tgtEl>
                                          <p:spTgt spid="18">
                                            <p:txEl>
                                              <p:pRg st="0" end="0"/>
                                            </p:txEl>
                                          </p:spTgt>
                                        </p:tgtEl>
                                        <p:attrNameLst>
                                          <p:attrName>ppt_h</p:attrName>
                                        </p:attrNameLst>
                                      </p:cBhvr>
                                      <p:tavLst>
                                        <p:tav tm="0">
                                          <p:val>
                                            <p:fltVal val="0"/>
                                          </p:val>
                                        </p:tav>
                                        <p:tav tm="100000">
                                          <p:val>
                                            <p:strVal val="#ppt_h"/>
                                          </p:val>
                                        </p:tav>
                                      </p:tavLst>
                                    </p:anim>
                                    <p:animEffect transition="in" filter="fade">
                                      <p:cBhvr>
                                        <p:cTn id="40" dur="500"/>
                                        <p:tgtEl>
                                          <p:spTgt spid="18">
                                            <p:txEl>
                                              <p:pRg st="0" end="0"/>
                                            </p:txEl>
                                          </p:spTgt>
                                        </p:tgtEl>
                                      </p:cBhvr>
                                    </p:animEffect>
                                  </p:childTnLst>
                                </p:cTn>
                              </p:par>
                            </p:childTnLst>
                          </p:cTn>
                        </p:par>
                      </p:childTnLst>
                    </p:cTn>
                  </p:par>
                  <p:par>
                    <p:cTn id="41" fill="hold">
                      <p:stCondLst>
                        <p:cond delay="indefinite"/>
                      </p:stCondLst>
                      <p:childTnLst>
                        <p:par>
                          <p:cTn id="42" fill="hold">
                            <p:stCondLst>
                              <p:cond delay="0"/>
                            </p:stCondLst>
                            <p:childTnLst>
                              <p:par>
                                <p:cTn id="43" presetID="3" presetClass="entr" presetSubtype="10" fill="hold" grpId="0" nodeType="clickEffect">
                                  <p:stCondLst>
                                    <p:cond delay="0"/>
                                  </p:stCondLst>
                                  <p:childTnLst>
                                    <p:set>
                                      <p:cBhvr>
                                        <p:cTn id="44" dur="1" fill="hold">
                                          <p:stCondLst>
                                            <p:cond delay="0"/>
                                          </p:stCondLst>
                                        </p:cTn>
                                        <p:tgtEl>
                                          <p:spTgt spid="8"/>
                                        </p:tgtEl>
                                        <p:attrNameLst>
                                          <p:attrName>style.visibility</p:attrName>
                                        </p:attrNameLst>
                                      </p:cBhvr>
                                      <p:to>
                                        <p:strVal val="visible"/>
                                      </p:to>
                                    </p:set>
                                    <p:animEffect transition="in" filter="blinds(horizontal)">
                                      <p:cBhvr>
                                        <p:cTn id="45"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build="p"/>
      <p:bldP spid="8" grpId="0" animBg="1"/>
      <p:bldP spid="16" grpId="0" build="p"/>
      <p:bldP spid="17" grpId="0" build="p"/>
      <p:bldP spid="18" grpId="0" build="p"/>
      <p:bldP spid="19" grpId="0" build="p"/>
    </p:bldLst>
  </p:timing>
</p:sld>
</file>

<file path=ppt/slides/slide8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Content Placeholder 10"/>
          <p:cNvSpPr>
            <a:spLocks noGrp="1"/>
          </p:cNvSpPr>
          <p:nvPr>
            <p:ph sz="quarter" idx="13"/>
          </p:nvPr>
        </p:nvSpPr>
        <p:spPr>
          <a:xfrm>
            <a:off x="685800" y="2865120"/>
            <a:ext cx="6629400" cy="446276"/>
          </a:xfrm>
        </p:spPr>
        <p:txBody>
          <a:bodyPr wrap="square">
            <a:spAutoFit/>
          </a:bodyPr>
          <a:lstStyle/>
          <a:p>
            <a:pPr marL="579438" indent="-579438" algn="just">
              <a:spcBef>
                <a:spcPct val="0"/>
              </a:spcBef>
              <a:buFontTx/>
              <a:buNone/>
              <a:tabLst>
                <a:tab pos="974725" algn="l"/>
                <a:tab pos="3776663" algn="l"/>
              </a:tabLst>
            </a:pPr>
            <a:r>
              <a:rPr lang="en-US" sz="2300" b="1" dirty="0" smtClean="0">
                <a:solidFill>
                  <a:schemeClr val="tx1"/>
                </a:solidFill>
                <a:latin typeface="Times New Roman" pitchFamily="18" charset="0"/>
                <a:cs typeface="Times New Roman" pitchFamily="18" charset="0"/>
              </a:rPr>
              <a:t>25.	</a:t>
            </a:r>
            <a:endParaRPr lang="en-US" sz="2300" dirty="0" smtClean="0">
              <a:solidFill>
                <a:schemeClr val="tx1"/>
              </a:solidFill>
              <a:latin typeface="Times New Roman" pitchFamily="18" charset="0"/>
              <a:cs typeface="Times New Roman" pitchFamily="18" charset="0"/>
            </a:endParaRPr>
          </a:p>
        </p:txBody>
      </p:sp>
      <p:pic>
        <p:nvPicPr>
          <p:cNvPr id="6" name="Picture 2" descr="D:\Deepak\Powerpoint\Volume 1\Revisis\New.wmf"/>
          <p:cNvPicPr>
            <a:picLocks noChangeAspect="1" noChangeArrowheads="1"/>
          </p:cNvPicPr>
          <p:nvPr/>
        </p:nvPicPr>
        <p:blipFill>
          <a:blip r:embed="rId2" cstate="print"/>
          <a:srcRect/>
          <a:stretch>
            <a:fillRect/>
          </a:stretch>
        </p:blipFill>
        <p:spPr bwMode="auto">
          <a:xfrm>
            <a:off x="1335314" y="2959100"/>
            <a:ext cx="4851400" cy="1155700"/>
          </a:xfrm>
          <a:prstGeom prst="rect">
            <a:avLst/>
          </a:prstGeom>
          <a:noFill/>
        </p:spPr>
      </p:pic>
      <p:sp>
        <p:nvSpPr>
          <p:cNvPr id="7" name="TextBox 6"/>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5 Paper 1</a:t>
            </a:r>
          </a:p>
        </p:txBody>
      </p:sp>
    </p:spTree>
    <p:extLst>
      <p:ext uri="{BB962C8B-B14F-4D97-AF65-F5344CB8AC3E}">
        <p14:creationId xmlns:p14="http://schemas.microsoft.com/office/powerpoint/2010/main" xmlns="" val="714513420"/>
      </p:ext>
    </p:extLst>
  </p:cSld>
  <p:clrMapOvr>
    <a:masterClrMapping/>
  </p:clrMapOvr>
  <p:transition spd="slow">
    <p:strips dir="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anim calcmode="lin" valueType="num">
                                      <p:cBhvr>
                                        <p:cTn id="7" dur="500" fill="hold"/>
                                        <p:tgtEl>
                                          <p:spTgt spid="5">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5">
                                            <p:txEl>
                                              <p:pRg st="0" end="0"/>
                                            </p:txEl>
                                          </p:spTgt>
                                        </p:tgtEl>
                                        <p:attrNameLst>
                                          <p:attrName>ppt_h</p:attrName>
                                        </p:attrNameLst>
                                      </p:cBhvr>
                                      <p:tavLst>
                                        <p:tav tm="0">
                                          <p:val>
                                            <p:fltVal val="0"/>
                                          </p:val>
                                        </p:tav>
                                        <p:tav tm="100000">
                                          <p:val>
                                            <p:strVal val="#ppt_h"/>
                                          </p:val>
                                        </p:tav>
                                      </p:tavLst>
                                    </p:anim>
                                  </p:childTnLst>
                                </p:cTn>
                              </p:par>
                              <p:par>
                                <p:cTn id="9" presetID="23" presetClass="entr" presetSubtype="16" fill="hold" nodeType="withEffect">
                                  <p:stCondLst>
                                    <p:cond delay="0"/>
                                  </p:stCondLst>
                                  <p:childTnLst>
                                    <p:set>
                                      <p:cBhvr>
                                        <p:cTn id="10" dur="1" fill="hold">
                                          <p:stCondLst>
                                            <p:cond delay="0"/>
                                          </p:stCondLst>
                                        </p:cTn>
                                        <p:tgtEl>
                                          <p:spTgt spid="6"/>
                                        </p:tgtEl>
                                        <p:attrNameLst>
                                          <p:attrName>style.visibility</p:attrName>
                                        </p:attrNameLst>
                                      </p:cBhvr>
                                      <p:to>
                                        <p:strVal val="visible"/>
                                      </p:to>
                                    </p:set>
                                    <p:anim calcmode="lin" valueType="num">
                                      <p:cBhvr>
                                        <p:cTn id="11" dur="500" fill="hold"/>
                                        <p:tgtEl>
                                          <p:spTgt spid="6"/>
                                        </p:tgtEl>
                                        <p:attrNameLst>
                                          <p:attrName>ppt_w</p:attrName>
                                        </p:attrNameLst>
                                      </p:cBhvr>
                                      <p:tavLst>
                                        <p:tav tm="0">
                                          <p:val>
                                            <p:fltVal val="0"/>
                                          </p:val>
                                        </p:tav>
                                        <p:tav tm="100000">
                                          <p:val>
                                            <p:strVal val="#ppt_w"/>
                                          </p:val>
                                        </p:tav>
                                      </p:tavLst>
                                    </p:anim>
                                    <p:anim calcmode="lin" valueType="num">
                                      <p:cBhvr>
                                        <p:cTn id="12" dur="500" fill="hold"/>
                                        <p:tgtEl>
                                          <p:spTgt spid="6"/>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build="p"/>
    </p:bldLst>
  </p:timing>
</p:sld>
</file>

<file path=ppt/slides/slide8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Content Placeholder 10"/>
          <p:cNvSpPr>
            <a:spLocks noGrp="1"/>
          </p:cNvSpPr>
          <p:nvPr>
            <p:ph sz="quarter" idx="13"/>
          </p:nvPr>
        </p:nvSpPr>
        <p:spPr>
          <a:xfrm>
            <a:off x="685800" y="2865120"/>
            <a:ext cx="6629400" cy="800219"/>
          </a:xfrm>
        </p:spPr>
        <p:txBody>
          <a:bodyPr wrap="square">
            <a:spAutoFit/>
          </a:bodyPr>
          <a:lstStyle/>
          <a:p>
            <a:pPr marL="579438" indent="-579438" algn="just">
              <a:spcBef>
                <a:spcPct val="0"/>
              </a:spcBef>
              <a:buFontTx/>
              <a:buNone/>
              <a:tabLst>
                <a:tab pos="974725" algn="l"/>
                <a:tab pos="3776663" algn="l"/>
              </a:tabLst>
            </a:pPr>
            <a:r>
              <a:rPr lang="en-US" sz="2300" b="1" dirty="0" smtClean="0">
                <a:solidFill>
                  <a:schemeClr val="tx1"/>
                </a:solidFill>
                <a:latin typeface="Times New Roman" pitchFamily="18" charset="0"/>
                <a:cs typeface="Times New Roman" pitchFamily="18" charset="0"/>
              </a:rPr>
              <a:t>26.	</a:t>
            </a:r>
            <a:r>
              <a:rPr lang="en-US" sz="2300" dirty="0" smtClean="0">
                <a:solidFill>
                  <a:schemeClr val="tx1"/>
                </a:solidFill>
                <a:latin typeface="Times New Roman" pitchFamily="18" charset="0"/>
                <a:cs typeface="Times New Roman" pitchFamily="18" charset="0"/>
              </a:rPr>
              <a:t>The perimeter of a square is 60 cm. What is its area in cm</a:t>
            </a:r>
            <a:r>
              <a:rPr lang="en-US" sz="2300" baseline="30000" dirty="0" smtClean="0">
                <a:solidFill>
                  <a:schemeClr val="tx1"/>
                </a:solidFill>
                <a:latin typeface="Times New Roman" pitchFamily="18" charset="0"/>
                <a:cs typeface="Times New Roman" pitchFamily="18" charset="0"/>
              </a:rPr>
              <a:t>2</a:t>
            </a:r>
            <a:r>
              <a:rPr lang="en-US" sz="2300" dirty="0" smtClean="0">
                <a:solidFill>
                  <a:schemeClr val="tx1"/>
                </a:solidFill>
                <a:latin typeface="Times New Roman" pitchFamily="18" charset="0"/>
                <a:cs typeface="Times New Roman" pitchFamily="18" charset="0"/>
              </a:rPr>
              <a:t>?</a:t>
            </a:r>
          </a:p>
        </p:txBody>
      </p:sp>
      <p:sp>
        <p:nvSpPr>
          <p:cNvPr id="8" name="Notched Right Arrow 7"/>
          <p:cNvSpPr/>
          <p:nvPr/>
        </p:nvSpPr>
        <p:spPr>
          <a:xfrm>
            <a:off x="7162800" y="6019800"/>
            <a:ext cx="1782315" cy="685800"/>
          </a:xfrm>
          <a:prstGeom prst="notchedRightArrow">
            <a:avLst/>
          </a:prstGeom>
          <a:blipFill>
            <a:blip r:embed="rId2" cstate="print">
              <a:extLst>
                <a:ext uri="{BEBA8EAE-BF5A-486C-A8C5-ECC9F3942E4B}">
                  <a14:imgProps xmlns:a14="http://schemas.microsoft.com/office/drawing/2010/main" xmlns="">
                    <a14:imgLayer r:embed="rId3">
                      <a14:imgEffect>
                        <a14:brightnessContrast bright="-20000" contrast="-20000"/>
                      </a14:imgEffect>
                    </a14:imgLayer>
                  </a14:imgProps>
                </a:ex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ANSWER</a:t>
            </a:r>
            <a:endParaRPr lang="en-US" sz="2000" b="1" dirty="0">
              <a:latin typeface="Times New Roman" pitchFamily="18" charset="0"/>
              <a:cs typeface="Times New Roman" pitchFamily="18" charset="0"/>
            </a:endParaRPr>
          </a:p>
        </p:txBody>
      </p:sp>
      <p:sp>
        <p:nvSpPr>
          <p:cNvPr id="16" name="Content Placeholder 10"/>
          <p:cNvSpPr>
            <a:spLocks noGrp="1"/>
          </p:cNvSpPr>
          <p:nvPr>
            <p:ph sz="quarter" idx="13"/>
          </p:nvPr>
        </p:nvSpPr>
        <p:spPr>
          <a:xfrm>
            <a:off x="4272280" y="3810000"/>
            <a:ext cx="1447800" cy="676339"/>
          </a:xfrm>
        </p:spPr>
        <p:txBody>
          <a:bodyPr wrap="square">
            <a:spAutoFit/>
          </a:bodyPr>
          <a:lstStyle/>
          <a:p>
            <a:pPr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(C) 144</a:t>
            </a:r>
          </a:p>
        </p:txBody>
      </p:sp>
      <p:sp>
        <p:nvSpPr>
          <p:cNvPr id="17" name="Content Placeholder 10"/>
          <p:cNvSpPr>
            <a:spLocks noGrp="1"/>
          </p:cNvSpPr>
          <p:nvPr>
            <p:ph sz="quarter" idx="13"/>
          </p:nvPr>
        </p:nvSpPr>
        <p:spPr>
          <a:xfrm>
            <a:off x="1264920" y="3810000"/>
            <a:ext cx="1447800" cy="676339"/>
          </a:xfrm>
        </p:spPr>
        <p:txBody>
          <a:bodyPr wrap="square">
            <a:spAutoFit/>
          </a:bodyPr>
          <a:lstStyle/>
          <a:p>
            <a:pPr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(A) 3 600</a:t>
            </a:r>
          </a:p>
        </p:txBody>
      </p:sp>
      <p:sp>
        <p:nvSpPr>
          <p:cNvPr id="18" name="Content Placeholder 10"/>
          <p:cNvSpPr>
            <a:spLocks noGrp="1"/>
          </p:cNvSpPr>
          <p:nvPr>
            <p:ph sz="quarter" idx="13"/>
          </p:nvPr>
        </p:nvSpPr>
        <p:spPr>
          <a:xfrm>
            <a:off x="5775960" y="3810000"/>
            <a:ext cx="1447800" cy="676339"/>
          </a:xfrm>
        </p:spPr>
        <p:txBody>
          <a:bodyPr wrap="square">
            <a:spAutoFit/>
          </a:bodyPr>
          <a:lstStyle/>
          <a:p>
            <a:pPr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(D) 16</a:t>
            </a:r>
          </a:p>
        </p:txBody>
      </p:sp>
      <p:sp>
        <p:nvSpPr>
          <p:cNvPr id="19" name="Content Placeholder 10"/>
          <p:cNvSpPr>
            <a:spLocks noGrp="1"/>
          </p:cNvSpPr>
          <p:nvPr>
            <p:ph sz="quarter" idx="13"/>
          </p:nvPr>
        </p:nvSpPr>
        <p:spPr>
          <a:xfrm>
            <a:off x="2768600" y="3810000"/>
            <a:ext cx="1447800" cy="676339"/>
          </a:xfrm>
        </p:spPr>
        <p:txBody>
          <a:bodyPr wrap="square">
            <a:spAutoFit/>
          </a:bodyPr>
          <a:lstStyle/>
          <a:p>
            <a:pPr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(B) 225</a:t>
            </a:r>
          </a:p>
        </p:txBody>
      </p:sp>
      <p:sp>
        <p:nvSpPr>
          <p:cNvPr id="10" name="TextBox 9"/>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5 Paper 1</a:t>
            </a:r>
          </a:p>
        </p:txBody>
      </p:sp>
    </p:spTree>
    <p:extLst>
      <p:ext uri="{BB962C8B-B14F-4D97-AF65-F5344CB8AC3E}">
        <p14:creationId xmlns:p14="http://schemas.microsoft.com/office/powerpoint/2010/main" xmlns="" val="714513420"/>
      </p:ext>
    </p:extLst>
  </p:cSld>
  <p:clrMapOvr>
    <a:masterClrMapping/>
  </p:clrMapOvr>
  <p:transition spd="slow">
    <p:strips dir="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11">
                                            <p:txEl>
                                              <p:pRg st="0" end="0"/>
                                            </p:txEl>
                                          </p:spTgt>
                                        </p:tgtEl>
                                        <p:attrNameLst>
                                          <p:attrName>style.visibility</p:attrName>
                                        </p:attrNameLst>
                                      </p:cBhvr>
                                      <p:to>
                                        <p:strVal val="visible"/>
                                      </p:to>
                                    </p:set>
                                    <p:anim calcmode="lin" valueType="num">
                                      <p:cBhvr>
                                        <p:cTn id="7" dur="500" fill="hold"/>
                                        <p:tgtEl>
                                          <p:spTgt spid="11">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11">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11">
                                            <p:txEl>
                                              <p:pRg st="0" end="0"/>
                                            </p:txEl>
                                          </p:spTgt>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17">
                                            <p:txEl>
                                              <p:pRg st="0" end="0"/>
                                            </p:txEl>
                                          </p:spTgt>
                                        </p:tgtEl>
                                        <p:attrNameLst>
                                          <p:attrName>style.visibility</p:attrName>
                                        </p:attrNameLst>
                                      </p:cBhvr>
                                      <p:to>
                                        <p:strVal val="visible"/>
                                      </p:to>
                                    </p:set>
                                    <p:anim calcmode="lin" valueType="num">
                                      <p:cBhvr>
                                        <p:cTn id="14" dur="500" fill="hold"/>
                                        <p:tgtEl>
                                          <p:spTgt spid="17">
                                            <p:txEl>
                                              <p:pRg st="0" end="0"/>
                                            </p:txEl>
                                          </p:spTgt>
                                        </p:tgtEl>
                                        <p:attrNameLst>
                                          <p:attrName>ppt_w</p:attrName>
                                        </p:attrNameLst>
                                      </p:cBhvr>
                                      <p:tavLst>
                                        <p:tav tm="0">
                                          <p:val>
                                            <p:fltVal val="0"/>
                                          </p:val>
                                        </p:tav>
                                        <p:tav tm="100000">
                                          <p:val>
                                            <p:strVal val="#ppt_w"/>
                                          </p:val>
                                        </p:tav>
                                      </p:tavLst>
                                    </p:anim>
                                    <p:anim calcmode="lin" valueType="num">
                                      <p:cBhvr>
                                        <p:cTn id="15" dur="500" fill="hold"/>
                                        <p:tgtEl>
                                          <p:spTgt spid="17">
                                            <p:txEl>
                                              <p:pRg st="0" end="0"/>
                                            </p:txEl>
                                          </p:spTgt>
                                        </p:tgtEl>
                                        <p:attrNameLst>
                                          <p:attrName>ppt_h</p:attrName>
                                        </p:attrNameLst>
                                      </p:cBhvr>
                                      <p:tavLst>
                                        <p:tav tm="0">
                                          <p:val>
                                            <p:fltVal val="0"/>
                                          </p:val>
                                        </p:tav>
                                        <p:tav tm="100000">
                                          <p:val>
                                            <p:strVal val="#ppt_h"/>
                                          </p:val>
                                        </p:tav>
                                      </p:tavLst>
                                    </p:anim>
                                    <p:animEffect transition="in" filter="fade">
                                      <p:cBhvr>
                                        <p:cTn id="16" dur="500"/>
                                        <p:tgtEl>
                                          <p:spTgt spid="17">
                                            <p:txEl>
                                              <p:pRg st="0" end="0"/>
                                            </p:txEl>
                                          </p:spTgt>
                                        </p:tgtEl>
                                      </p:cBhvr>
                                    </p:animEffect>
                                  </p:childTnLst>
                                </p:cTn>
                              </p:par>
                              <p:par>
                                <p:cTn id="17" presetID="53" presetClass="entr" presetSubtype="16" fill="hold" grpId="0" nodeType="withEffect">
                                  <p:stCondLst>
                                    <p:cond delay="0"/>
                                  </p:stCondLst>
                                  <p:childTnLst>
                                    <p:set>
                                      <p:cBhvr>
                                        <p:cTn id="18" dur="1" fill="hold">
                                          <p:stCondLst>
                                            <p:cond delay="0"/>
                                          </p:stCondLst>
                                        </p:cTn>
                                        <p:tgtEl>
                                          <p:spTgt spid="19">
                                            <p:txEl>
                                              <p:pRg st="0" end="0"/>
                                            </p:txEl>
                                          </p:spTgt>
                                        </p:tgtEl>
                                        <p:attrNameLst>
                                          <p:attrName>style.visibility</p:attrName>
                                        </p:attrNameLst>
                                      </p:cBhvr>
                                      <p:to>
                                        <p:strVal val="visible"/>
                                      </p:to>
                                    </p:set>
                                    <p:anim calcmode="lin" valueType="num">
                                      <p:cBhvr>
                                        <p:cTn id="19" dur="500" fill="hold"/>
                                        <p:tgtEl>
                                          <p:spTgt spid="19">
                                            <p:txEl>
                                              <p:pRg st="0" end="0"/>
                                            </p:txEl>
                                          </p:spTgt>
                                        </p:tgtEl>
                                        <p:attrNameLst>
                                          <p:attrName>ppt_w</p:attrName>
                                        </p:attrNameLst>
                                      </p:cBhvr>
                                      <p:tavLst>
                                        <p:tav tm="0">
                                          <p:val>
                                            <p:fltVal val="0"/>
                                          </p:val>
                                        </p:tav>
                                        <p:tav tm="100000">
                                          <p:val>
                                            <p:strVal val="#ppt_w"/>
                                          </p:val>
                                        </p:tav>
                                      </p:tavLst>
                                    </p:anim>
                                    <p:anim calcmode="lin" valueType="num">
                                      <p:cBhvr>
                                        <p:cTn id="20" dur="500" fill="hold"/>
                                        <p:tgtEl>
                                          <p:spTgt spid="19">
                                            <p:txEl>
                                              <p:pRg st="0" end="0"/>
                                            </p:txEl>
                                          </p:spTgt>
                                        </p:tgtEl>
                                        <p:attrNameLst>
                                          <p:attrName>ppt_h</p:attrName>
                                        </p:attrNameLst>
                                      </p:cBhvr>
                                      <p:tavLst>
                                        <p:tav tm="0">
                                          <p:val>
                                            <p:fltVal val="0"/>
                                          </p:val>
                                        </p:tav>
                                        <p:tav tm="100000">
                                          <p:val>
                                            <p:strVal val="#ppt_h"/>
                                          </p:val>
                                        </p:tav>
                                      </p:tavLst>
                                    </p:anim>
                                    <p:animEffect transition="in" filter="fade">
                                      <p:cBhvr>
                                        <p:cTn id="21" dur="500"/>
                                        <p:tgtEl>
                                          <p:spTgt spid="19">
                                            <p:txEl>
                                              <p:pRg st="0" end="0"/>
                                            </p:txEl>
                                          </p:spTgt>
                                        </p:tgtEl>
                                      </p:cBhvr>
                                    </p:animEffect>
                                  </p:childTnLst>
                                </p:cTn>
                              </p:par>
                              <p:par>
                                <p:cTn id="22" presetID="53" presetClass="entr" presetSubtype="16" fill="hold" grpId="0" nodeType="withEffect">
                                  <p:stCondLst>
                                    <p:cond delay="0"/>
                                  </p:stCondLst>
                                  <p:childTnLst>
                                    <p:set>
                                      <p:cBhvr>
                                        <p:cTn id="23" dur="1" fill="hold">
                                          <p:stCondLst>
                                            <p:cond delay="0"/>
                                          </p:stCondLst>
                                        </p:cTn>
                                        <p:tgtEl>
                                          <p:spTgt spid="16">
                                            <p:txEl>
                                              <p:pRg st="0" end="0"/>
                                            </p:txEl>
                                          </p:spTgt>
                                        </p:tgtEl>
                                        <p:attrNameLst>
                                          <p:attrName>style.visibility</p:attrName>
                                        </p:attrNameLst>
                                      </p:cBhvr>
                                      <p:to>
                                        <p:strVal val="visible"/>
                                      </p:to>
                                    </p:set>
                                    <p:anim calcmode="lin" valueType="num">
                                      <p:cBhvr>
                                        <p:cTn id="24" dur="500" fill="hold"/>
                                        <p:tgtEl>
                                          <p:spTgt spid="16">
                                            <p:txEl>
                                              <p:pRg st="0" end="0"/>
                                            </p:txEl>
                                          </p:spTgt>
                                        </p:tgtEl>
                                        <p:attrNameLst>
                                          <p:attrName>ppt_w</p:attrName>
                                        </p:attrNameLst>
                                      </p:cBhvr>
                                      <p:tavLst>
                                        <p:tav tm="0">
                                          <p:val>
                                            <p:fltVal val="0"/>
                                          </p:val>
                                        </p:tav>
                                        <p:tav tm="100000">
                                          <p:val>
                                            <p:strVal val="#ppt_w"/>
                                          </p:val>
                                        </p:tav>
                                      </p:tavLst>
                                    </p:anim>
                                    <p:anim calcmode="lin" valueType="num">
                                      <p:cBhvr>
                                        <p:cTn id="25" dur="500" fill="hold"/>
                                        <p:tgtEl>
                                          <p:spTgt spid="16">
                                            <p:txEl>
                                              <p:pRg st="0" end="0"/>
                                            </p:txEl>
                                          </p:spTgt>
                                        </p:tgtEl>
                                        <p:attrNameLst>
                                          <p:attrName>ppt_h</p:attrName>
                                        </p:attrNameLst>
                                      </p:cBhvr>
                                      <p:tavLst>
                                        <p:tav tm="0">
                                          <p:val>
                                            <p:fltVal val="0"/>
                                          </p:val>
                                        </p:tav>
                                        <p:tav tm="100000">
                                          <p:val>
                                            <p:strVal val="#ppt_h"/>
                                          </p:val>
                                        </p:tav>
                                      </p:tavLst>
                                    </p:anim>
                                    <p:animEffect transition="in" filter="fade">
                                      <p:cBhvr>
                                        <p:cTn id="26" dur="500"/>
                                        <p:tgtEl>
                                          <p:spTgt spid="16">
                                            <p:txEl>
                                              <p:pRg st="0" end="0"/>
                                            </p:txEl>
                                          </p:spTgt>
                                        </p:tgtEl>
                                      </p:cBhvr>
                                    </p:animEffect>
                                  </p:childTnLst>
                                </p:cTn>
                              </p:par>
                              <p:par>
                                <p:cTn id="27" presetID="53" presetClass="entr" presetSubtype="16" fill="hold" grpId="0" nodeType="withEffect">
                                  <p:stCondLst>
                                    <p:cond delay="0"/>
                                  </p:stCondLst>
                                  <p:childTnLst>
                                    <p:set>
                                      <p:cBhvr>
                                        <p:cTn id="28" dur="1" fill="hold">
                                          <p:stCondLst>
                                            <p:cond delay="0"/>
                                          </p:stCondLst>
                                        </p:cTn>
                                        <p:tgtEl>
                                          <p:spTgt spid="18">
                                            <p:txEl>
                                              <p:pRg st="0" end="0"/>
                                            </p:txEl>
                                          </p:spTgt>
                                        </p:tgtEl>
                                        <p:attrNameLst>
                                          <p:attrName>style.visibility</p:attrName>
                                        </p:attrNameLst>
                                      </p:cBhvr>
                                      <p:to>
                                        <p:strVal val="visible"/>
                                      </p:to>
                                    </p:set>
                                    <p:anim calcmode="lin" valueType="num">
                                      <p:cBhvr>
                                        <p:cTn id="29" dur="500" fill="hold"/>
                                        <p:tgtEl>
                                          <p:spTgt spid="18">
                                            <p:txEl>
                                              <p:pRg st="0" end="0"/>
                                            </p:txEl>
                                          </p:spTgt>
                                        </p:tgtEl>
                                        <p:attrNameLst>
                                          <p:attrName>ppt_w</p:attrName>
                                        </p:attrNameLst>
                                      </p:cBhvr>
                                      <p:tavLst>
                                        <p:tav tm="0">
                                          <p:val>
                                            <p:fltVal val="0"/>
                                          </p:val>
                                        </p:tav>
                                        <p:tav tm="100000">
                                          <p:val>
                                            <p:strVal val="#ppt_w"/>
                                          </p:val>
                                        </p:tav>
                                      </p:tavLst>
                                    </p:anim>
                                    <p:anim calcmode="lin" valueType="num">
                                      <p:cBhvr>
                                        <p:cTn id="30" dur="500" fill="hold"/>
                                        <p:tgtEl>
                                          <p:spTgt spid="18">
                                            <p:txEl>
                                              <p:pRg st="0" end="0"/>
                                            </p:txEl>
                                          </p:spTgt>
                                        </p:tgtEl>
                                        <p:attrNameLst>
                                          <p:attrName>ppt_h</p:attrName>
                                        </p:attrNameLst>
                                      </p:cBhvr>
                                      <p:tavLst>
                                        <p:tav tm="0">
                                          <p:val>
                                            <p:fltVal val="0"/>
                                          </p:val>
                                        </p:tav>
                                        <p:tav tm="100000">
                                          <p:val>
                                            <p:strVal val="#ppt_h"/>
                                          </p:val>
                                        </p:tav>
                                      </p:tavLst>
                                    </p:anim>
                                    <p:animEffect transition="in" filter="fade">
                                      <p:cBhvr>
                                        <p:cTn id="31" dur="500"/>
                                        <p:tgtEl>
                                          <p:spTgt spid="18">
                                            <p:txEl>
                                              <p:pRg st="0" end="0"/>
                                            </p:txEl>
                                          </p:spTgt>
                                        </p:tgtEl>
                                      </p:cBhvr>
                                    </p:animEffect>
                                  </p:childTnLst>
                                </p:cTn>
                              </p:par>
                            </p:childTnLst>
                          </p:cTn>
                        </p:par>
                      </p:childTnLst>
                    </p:cTn>
                  </p:par>
                  <p:par>
                    <p:cTn id="32" fill="hold">
                      <p:stCondLst>
                        <p:cond delay="indefinite"/>
                      </p:stCondLst>
                      <p:childTnLst>
                        <p:par>
                          <p:cTn id="33" fill="hold">
                            <p:stCondLst>
                              <p:cond delay="0"/>
                            </p:stCondLst>
                            <p:childTnLst>
                              <p:par>
                                <p:cTn id="34" presetID="3" presetClass="entr" presetSubtype="10" fill="hold" grpId="0" nodeType="clickEffect">
                                  <p:stCondLst>
                                    <p:cond delay="0"/>
                                  </p:stCondLst>
                                  <p:childTnLst>
                                    <p:set>
                                      <p:cBhvr>
                                        <p:cTn id="35" dur="1" fill="hold">
                                          <p:stCondLst>
                                            <p:cond delay="0"/>
                                          </p:stCondLst>
                                        </p:cTn>
                                        <p:tgtEl>
                                          <p:spTgt spid="8"/>
                                        </p:tgtEl>
                                        <p:attrNameLst>
                                          <p:attrName>style.visibility</p:attrName>
                                        </p:attrNameLst>
                                      </p:cBhvr>
                                      <p:to>
                                        <p:strVal val="visible"/>
                                      </p:to>
                                    </p:set>
                                    <p:animEffect transition="in" filter="blinds(horizontal)">
                                      <p:cBhvr>
                                        <p:cTn id="36"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build="p"/>
      <p:bldP spid="8" grpId="0" animBg="1"/>
      <p:bldP spid="16" grpId="0" build="p"/>
      <p:bldP spid="17" grpId="0" build="p"/>
      <p:bldP spid="18" grpId="0" build="p"/>
      <p:bldP spid="19" grpId="0" build="p"/>
    </p:bldLst>
  </p:timing>
</p:sld>
</file>

<file path=ppt/slides/slide8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Content Placeholder 10"/>
          <p:cNvSpPr>
            <a:spLocks noGrp="1"/>
          </p:cNvSpPr>
          <p:nvPr>
            <p:ph sz="quarter" idx="13"/>
          </p:nvPr>
        </p:nvSpPr>
        <p:spPr>
          <a:xfrm>
            <a:off x="685800" y="2865120"/>
            <a:ext cx="6629400" cy="446276"/>
          </a:xfrm>
        </p:spPr>
        <p:txBody>
          <a:bodyPr wrap="square">
            <a:spAutoFit/>
          </a:bodyPr>
          <a:lstStyle/>
          <a:p>
            <a:pPr marL="579438" indent="-579438" algn="just">
              <a:spcBef>
                <a:spcPct val="0"/>
              </a:spcBef>
              <a:buFontTx/>
              <a:buNone/>
              <a:tabLst>
                <a:tab pos="974725" algn="l"/>
                <a:tab pos="3776663" algn="l"/>
              </a:tabLst>
            </a:pPr>
            <a:r>
              <a:rPr lang="en-US" sz="2300" b="1" dirty="0" smtClean="0">
                <a:solidFill>
                  <a:schemeClr val="tx1"/>
                </a:solidFill>
                <a:latin typeface="Times New Roman" pitchFamily="18" charset="0"/>
                <a:cs typeface="Times New Roman" pitchFamily="18" charset="0"/>
              </a:rPr>
              <a:t>26.	</a:t>
            </a:r>
            <a:endParaRPr lang="en-US" sz="2300" dirty="0" smtClean="0">
              <a:solidFill>
                <a:schemeClr val="tx1"/>
              </a:solidFill>
              <a:latin typeface="Times New Roman" pitchFamily="18" charset="0"/>
              <a:cs typeface="Times New Roman" pitchFamily="18" charset="0"/>
            </a:endParaRPr>
          </a:p>
        </p:txBody>
      </p:sp>
      <p:pic>
        <p:nvPicPr>
          <p:cNvPr id="56323" name="Picture 3" descr="D:\Deepak\Powerpoint\20110225\Art\New.wmf"/>
          <p:cNvPicPr>
            <a:picLocks noChangeAspect="1" noChangeArrowheads="1"/>
          </p:cNvPicPr>
          <p:nvPr/>
        </p:nvPicPr>
        <p:blipFill>
          <a:blip r:embed="rId2" cstate="print"/>
          <a:srcRect/>
          <a:stretch>
            <a:fillRect/>
          </a:stretch>
        </p:blipFill>
        <p:spPr bwMode="auto">
          <a:xfrm>
            <a:off x="1328420" y="2976880"/>
            <a:ext cx="3898900" cy="1549400"/>
          </a:xfrm>
          <a:prstGeom prst="rect">
            <a:avLst/>
          </a:prstGeom>
          <a:noFill/>
        </p:spPr>
      </p:pic>
      <p:pic>
        <p:nvPicPr>
          <p:cNvPr id="56325" name="Picture 5" descr="D:\Deepak\Powerpoint\20110225\Art\New.wmf"/>
          <p:cNvPicPr>
            <a:picLocks noChangeAspect="1" noChangeArrowheads="1"/>
          </p:cNvPicPr>
          <p:nvPr/>
        </p:nvPicPr>
        <p:blipFill>
          <a:blip r:embed="rId3" cstate="print"/>
          <a:srcRect/>
          <a:stretch>
            <a:fillRect/>
          </a:stretch>
        </p:blipFill>
        <p:spPr bwMode="auto">
          <a:xfrm>
            <a:off x="1264920" y="4533900"/>
            <a:ext cx="4216400" cy="1333500"/>
          </a:xfrm>
          <a:prstGeom prst="rect">
            <a:avLst/>
          </a:prstGeom>
          <a:noFill/>
        </p:spPr>
      </p:pic>
      <p:pic>
        <p:nvPicPr>
          <p:cNvPr id="13" name="Picture 9" descr="D:\Deepak\Powerpoint\20110225\Art\New.wmf"/>
          <p:cNvPicPr>
            <a:picLocks noChangeAspect="1" noChangeArrowheads="1"/>
          </p:cNvPicPr>
          <p:nvPr/>
        </p:nvPicPr>
        <p:blipFill>
          <a:blip r:embed="rId4" cstate="print"/>
          <a:srcRect/>
          <a:stretch>
            <a:fillRect/>
          </a:stretch>
        </p:blipFill>
        <p:spPr bwMode="auto">
          <a:xfrm>
            <a:off x="5519420" y="3517900"/>
            <a:ext cx="1231900" cy="1358900"/>
          </a:xfrm>
          <a:prstGeom prst="rect">
            <a:avLst/>
          </a:prstGeom>
          <a:noFill/>
        </p:spPr>
      </p:pic>
      <p:sp>
        <p:nvSpPr>
          <p:cNvPr id="14" name="Rectangle 13"/>
          <p:cNvSpPr/>
          <p:nvPr/>
        </p:nvSpPr>
        <p:spPr>
          <a:xfrm>
            <a:off x="5364480" y="3063240"/>
            <a:ext cx="1569720" cy="1325880"/>
          </a:xfrm>
          <a:prstGeom prst="rect">
            <a:avLst/>
          </a:prstGeom>
          <a:noFill/>
          <a:ln w="3175">
            <a:solidFill>
              <a:srgbClr val="00A99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5 Paper 1</a:t>
            </a:r>
          </a:p>
        </p:txBody>
      </p:sp>
    </p:spTree>
    <p:extLst>
      <p:ext uri="{BB962C8B-B14F-4D97-AF65-F5344CB8AC3E}">
        <p14:creationId xmlns:p14="http://schemas.microsoft.com/office/powerpoint/2010/main" xmlns="" val="714513420"/>
      </p:ext>
    </p:extLst>
  </p:cSld>
  <p:clrMapOvr>
    <a:masterClrMapping/>
  </p:clrMapOvr>
  <p:transition spd="slow">
    <p:strips dir="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15">
                                            <p:txEl>
                                              <p:pRg st="0" end="0"/>
                                            </p:txEl>
                                          </p:spTgt>
                                        </p:tgtEl>
                                        <p:attrNameLst>
                                          <p:attrName>style.visibility</p:attrName>
                                        </p:attrNameLst>
                                      </p:cBhvr>
                                      <p:to>
                                        <p:strVal val="visible"/>
                                      </p:to>
                                    </p:set>
                                    <p:anim calcmode="lin" valueType="num">
                                      <p:cBhvr>
                                        <p:cTn id="7" dur="500" fill="hold"/>
                                        <p:tgtEl>
                                          <p:spTgt spid="15">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15">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15">
                                            <p:txEl>
                                              <p:pRg st="0" end="0"/>
                                            </p:txEl>
                                          </p:spTgt>
                                        </p:tgtEl>
                                      </p:cBhvr>
                                    </p:animEffect>
                                  </p:childTnLst>
                                </p:cTn>
                              </p:par>
                              <p:par>
                                <p:cTn id="10" presetID="23" presetClass="entr" presetSubtype="16" fill="hold" nodeType="withEffect">
                                  <p:stCondLst>
                                    <p:cond delay="0"/>
                                  </p:stCondLst>
                                  <p:childTnLst>
                                    <p:set>
                                      <p:cBhvr>
                                        <p:cTn id="11" dur="1" fill="hold">
                                          <p:stCondLst>
                                            <p:cond delay="0"/>
                                          </p:stCondLst>
                                        </p:cTn>
                                        <p:tgtEl>
                                          <p:spTgt spid="56323"/>
                                        </p:tgtEl>
                                        <p:attrNameLst>
                                          <p:attrName>style.visibility</p:attrName>
                                        </p:attrNameLst>
                                      </p:cBhvr>
                                      <p:to>
                                        <p:strVal val="visible"/>
                                      </p:to>
                                    </p:set>
                                    <p:anim calcmode="lin" valueType="num">
                                      <p:cBhvr>
                                        <p:cTn id="12" dur="500" fill="hold"/>
                                        <p:tgtEl>
                                          <p:spTgt spid="56323"/>
                                        </p:tgtEl>
                                        <p:attrNameLst>
                                          <p:attrName>ppt_w</p:attrName>
                                        </p:attrNameLst>
                                      </p:cBhvr>
                                      <p:tavLst>
                                        <p:tav tm="0">
                                          <p:val>
                                            <p:fltVal val="0"/>
                                          </p:val>
                                        </p:tav>
                                        <p:tav tm="100000">
                                          <p:val>
                                            <p:strVal val="#ppt_w"/>
                                          </p:val>
                                        </p:tav>
                                      </p:tavLst>
                                    </p:anim>
                                    <p:anim calcmode="lin" valueType="num">
                                      <p:cBhvr>
                                        <p:cTn id="13" dur="500" fill="hold"/>
                                        <p:tgtEl>
                                          <p:spTgt spid="56323"/>
                                        </p:tgtEl>
                                        <p:attrNameLst>
                                          <p:attrName>ppt_h</p:attrName>
                                        </p:attrNameLst>
                                      </p:cBhvr>
                                      <p:tavLst>
                                        <p:tav tm="0">
                                          <p:val>
                                            <p:fltVal val="0"/>
                                          </p:val>
                                        </p:tav>
                                        <p:tav tm="100000">
                                          <p:val>
                                            <p:strVal val="#ppt_h"/>
                                          </p:val>
                                        </p:tav>
                                      </p:tavLst>
                                    </p:anim>
                                  </p:childTnLst>
                                </p:cTn>
                              </p:par>
                              <p:par>
                                <p:cTn id="14" presetID="23" presetClass="entr" presetSubtype="16" fill="hold" nodeType="withEffect">
                                  <p:stCondLst>
                                    <p:cond delay="0"/>
                                  </p:stCondLst>
                                  <p:childTnLst>
                                    <p:set>
                                      <p:cBhvr>
                                        <p:cTn id="15" dur="1" fill="hold">
                                          <p:stCondLst>
                                            <p:cond delay="0"/>
                                          </p:stCondLst>
                                        </p:cTn>
                                        <p:tgtEl>
                                          <p:spTgt spid="13"/>
                                        </p:tgtEl>
                                        <p:attrNameLst>
                                          <p:attrName>style.visibility</p:attrName>
                                        </p:attrNameLst>
                                      </p:cBhvr>
                                      <p:to>
                                        <p:strVal val="visible"/>
                                      </p:to>
                                    </p:set>
                                    <p:anim calcmode="lin" valueType="num">
                                      <p:cBhvr>
                                        <p:cTn id="16" dur="500" fill="hold"/>
                                        <p:tgtEl>
                                          <p:spTgt spid="13"/>
                                        </p:tgtEl>
                                        <p:attrNameLst>
                                          <p:attrName>ppt_w</p:attrName>
                                        </p:attrNameLst>
                                      </p:cBhvr>
                                      <p:tavLst>
                                        <p:tav tm="0">
                                          <p:val>
                                            <p:fltVal val="0"/>
                                          </p:val>
                                        </p:tav>
                                        <p:tav tm="100000">
                                          <p:val>
                                            <p:strVal val="#ppt_w"/>
                                          </p:val>
                                        </p:tav>
                                      </p:tavLst>
                                    </p:anim>
                                    <p:anim calcmode="lin" valueType="num">
                                      <p:cBhvr>
                                        <p:cTn id="17" dur="500" fill="hold"/>
                                        <p:tgtEl>
                                          <p:spTgt spid="13"/>
                                        </p:tgtEl>
                                        <p:attrNameLst>
                                          <p:attrName>ppt_h</p:attrName>
                                        </p:attrNameLst>
                                      </p:cBhvr>
                                      <p:tavLst>
                                        <p:tav tm="0">
                                          <p:val>
                                            <p:fltVal val="0"/>
                                          </p:val>
                                        </p:tav>
                                        <p:tav tm="100000">
                                          <p:val>
                                            <p:strVal val="#ppt_h"/>
                                          </p:val>
                                        </p:tav>
                                      </p:tavLst>
                                    </p:anim>
                                  </p:childTnLst>
                                </p:cTn>
                              </p:par>
                              <p:par>
                                <p:cTn id="18" presetID="23" presetClass="entr" presetSubtype="16" fill="hold" grpId="0" nodeType="withEffect">
                                  <p:stCondLst>
                                    <p:cond delay="0"/>
                                  </p:stCondLst>
                                  <p:childTnLst>
                                    <p:set>
                                      <p:cBhvr>
                                        <p:cTn id="19" dur="1" fill="hold">
                                          <p:stCondLst>
                                            <p:cond delay="0"/>
                                          </p:stCondLst>
                                        </p:cTn>
                                        <p:tgtEl>
                                          <p:spTgt spid="14"/>
                                        </p:tgtEl>
                                        <p:attrNameLst>
                                          <p:attrName>style.visibility</p:attrName>
                                        </p:attrNameLst>
                                      </p:cBhvr>
                                      <p:to>
                                        <p:strVal val="visible"/>
                                      </p:to>
                                    </p:set>
                                    <p:anim calcmode="lin" valueType="num">
                                      <p:cBhvr>
                                        <p:cTn id="20" dur="500" fill="hold"/>
                                        <p:tgtEl>
                                          <p:spTgt spid="14"/>
                                        </p:tgtEl>
                                        <p:attrNameLst>
                                          <p:attrName>ppt_w</p:attrName>
                                        </p:attrNameLst>
                                      </p:cBhvr>
                                      <p:tavLst>
                                        <p:tav tm="0">
                                          <p:val>
                                            <p:fltVal val="0"/>
                                          </p:val>
                                        </p:tav>
                                        <p:tav tm="100000">
                                          <p:val>
                                            <p:strVal val="#ppt_w"/>
                                          </p:val>
                                        </p:tav>
                                      </p:tavLst>
                                    </p:anim>
                                    <p:anim calcmode="lin" valueType="num">
                                      <p:cBhvr>
                                        <p:cTn id="21" dur="500" fill="hold"/>
                                        <p:tgtEl>
                                          <p:spTgt spid="14"/>
                                        </p:tgtEl>
                                        <p:attrNameLst>
                                          <p:attrName>ppt_h</p:attrName>
                                        </p:attrNameLst>
                                      </p:cBhvr>
                                      <p:tavLst>
                                        <p:tav tm="0">
                                          <p:val>
                                            <p:fltVal val="0"/>
                                          </p:val>
                                        </p:tav>
                                        <p:tav tm="100000">
                                          <p:val>
                                            <p:strVal val="#ppt_h"/>
                                          </p:val>
                                        </p:tav>
                                      </p:tavLst>
                                    </p:anim>
                                  </p:childTnLst>
                                </p:cTn>
                              </p:par>
                              <p:par>
                                <p:cTn id="22" presetID="23" presetClass="entr" presetSubtype="16" fill="hold" nodeType="withEffect">
                                  <p:stCondLst>
                                    <p:cond delay="0"/>
                                  </p:stCondLst>
                                  <p:childTnLst>
                                    <p:set>
                                      <p:cBhvr>
                                        <p:cTn id="23" dur="1" fill="hold">
                                          <p:stCondLst>
                                            <p:cond delay="0"/>
                                          </p:stCondLst>
                                        </p:cTn>
                                        <p:tgtEl>
                                          <p:spTgt spid="56325"/>
                                        </p:tgtEl>
                                        <p:attrNameLst>
                                          <p:attrName>style.visibility</p:attrName>
                                        </p:attrNameLst>
                                      </p:cBhvr>
                                      <p:to>
                                        <p:strVal val="visible"/>
                                      </p:to>
                                    </p:set>
                                    <p:anim calcmode="lin" valueType="num">
                                      <p:cBhvr>
                                        <p:cTn id="24" dur="500" fill="hold"/>
                                        <p:tgtEl>
                                          <p:spTgt spid="56325"/>
                                        </p:tgtEl>
                                        <p:attrNameLst>
                                          <p:attrName>ppt_w</p:attrName>
                                        </p:attrNameLst>
                                      </p:cBhvr>
                                      <p:tavLst>
                                        <p:tav tm="0">
                                          <p:val>
                                            <p:fltVal val="0"/>
                                          </p:val>
                                        </p:tav>
                                        <p:tav tm="100000">
                                          <p:val>
                                            <p:strVal val="#ppt_w"/>
                                          </p:val>
                                        </p:tav>
                                      </p:tavLst>
                                    </p:anim>
                                    <p:anim calcmode="lin" valueType="num">
                                      <p:cBhvr>
                                        <p:cTn id="25" dur="500" fill="hold"/>
                                        <p:tgtEl>
                                          <p:spTgt spid="56325"/>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build="p"/>
      <p:bldP spid="14" grpId="0" animBg="1"/>
    </p:bldLst>
  </p:timing>
</p:sld>
</file>

<file path=ppt/slides/slide8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Content Placeholder 10"/>
          <p:cNvSpPr>
            <a:spLocks noGrp="1"/>
          </p:cNvSpPr>
          <p:nvPr>
            <p:ph sz="quarter" idx="13"/>
          </p:nvPr>
        </p:nvSpPr>
        <p:spPr>
          <a:xfrm>
            <a:off x="685800" y="2449324"/>
            <a:ext cx="5638800" cy="446276"/>
          </a:xfrm>
        </p:spPr>
        <p:txBody>
          <a:bodyPr wrap="square">
            <a:spAutoFit/>
          </a:bodyPr>
          <a:lstStyle/>
          <a:p>
            <a:pPr marL="579438" indent="-579438" algn="just">
              <a:spcBef>
                <a:spcPct val="0"/>
              </a:spcBef>
              <a:buFontTx/>
              <a:buNone/>
              <a:tabLst>
                <a:tab pos="974725" algn="l"/>
                <a:tab pos="3776663" algn="l"/>
              </a:tabLst>
            </a:pPr>
            <a:r>
              <a:rPr lang="en-US" sz="2300" dirty="0" smtClean="0">
                <a:solidFill>
                  <a:schemeClr val="tx1"/>
                </a:solidFill>
                <a:latin typeface="Times New Roman" pitchFamily="18" charset="0"/>
                <a:cs typeface="Times New Roman" pitchFamily="18" charset="0"/>
              </a:rPr>
              <a:t>	</a:t>
            </a:r>
            <a:r>
              <a:rPr lang="en-US" sz="2300" dirty="0" smtClean="0">
                <a:solidFill>
                  <a:schemeClr val="tx1"/>
                </a:solidFill>
                <a:latin typeface="Times New Roman" pitchFamily="18" charset="0"/>
              </a:rPr>
              <a:t>Items 27–28 refer to the diagram below.</a:t>
            </a:r>
            <a:endParaRPr lang="en-US" sz="2300" dirty="0" smtClean="0">
              <a:solidFill>
                <a:schemeClr val="tx1"/>
              </a:solidFill>
              <a:latin typeface="Times New Roman" pitchFamily="18" charset="0"/>
              <a:cs typeface="Times New Roman" pitchFamily="18" charset="0"/>
            </a:endParaRPr>
          </a:p>
        </p:txBody>
      </p:sp>
      <p:pic>
        <p:nvPicPr>
          <p:cNvPr id="5" name="Picture 2"/>
          <p:cNvPicPr>
            <a:picLocks noChangeAspect="1" noChangeArrowheads="1"/>
          </p:cNvPicPr>
          <p:nvPr/>
        </p:nvPicPr>
        <p:blipFill>
          <a:blip r:embed="rId2" cstate="print"/>
          <a:srcRect l="1636" t="1143" b="1923"/>
          <a:stretch>
            <a:fillRect/>
          </a:stretch>
        </p:blipFill>
        <p:spPr bwMode="auto">
          <a:xfrm>
            <a:off x="1295400" y="2971800"/>
            <a:ext cx="3564032" cy="3562078"/>
          </a:xfrm>
          <a:prstGeom prst="rect">
            <a:avLst/>
          </a:prstGeom>
          <a:noFill/>
          <a:ln w="9525">
            <a:noFill/>
            <a:miter lim="800000"/>
            <a:headEnd/>
            <a:tailEnd/>
          </a:ln>
          <a:effectLst/>
        </p:spPr>
      </p:pic>
      <p:sp>
        <p:nvSpPr>
          <p:cNvPr id="6" name="TextBox 5"/>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5 Paper 1</a:t>
            </a:r>
          </a:p>
        </p:txBody>
      </p:sp>
    </p:spTree>
    <p:extLst>
      <p:ext uri="{BB962C8B-B14F-4D97-AF65-F5344CB8AC3E}">
        <p14:creationId xmlns:p14="http://schemas.microsoft.com/office/powerpoint/2010/main" xmlns="" val="714513420"/>
      </p:ext>
    </p:extLst>
  </p:cSld>
  <p:clrMapOvr>
    <a:masterClrMapping/>
  </p:clrMapOvr>
  <p:transition spd="slow">
    <p:strips dir="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11">
                                            <p:txEl>
                                              <p:pRg st="0" end="0"/>
                                            </p:txEl>
                                          </p:spTgt>
                                        </p:tgtEl>
                                        <p:attrNameLst>
                                          <p:attrName>style.visibility</p:attrName>
                                        </p:attrNameLst>
                                      </p:cBhvr>
                                      <p:to>
                                        <p:strVal val="visible"/>
                                      </p:to>
                                    </p:set>
                                    <p:anim calcmode="lin" valueType="num">
                                      <p:cBhvr>
                                        <p:cTn id="7" dur="500" fill="hold"/>
                                        <p:tgtEl>
                                          <p:spTgt spid="11">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11">
                                            <p:txEl>
                                              <p:pRg st="0" end="0"/>
                                            </p:txEl>
                                          </p:spTgt>
                                        </p:tgtEl>
                                        <p:attrNameLst>
                                          <p:attrName>ppt_h</p:attrName>
                                        </p:attrNameLst>
                                      </p:cBhvr>
                                      <p:tavLst>
                                        <p:tav tm="0">
                                          <p:val>
                                            <p:fltVal val="0"/>
                                          </p:val>
                                        </p:tav>
                                        <p:tav tm="100000">
                                          <p:val>
                                            <p:strVal val="#ppt_h"/>
                                          </p:val>
                                        </p:tav>
                                      </p:tavLst>
                                    </p:anim>
                                  </p:childTnLst>
                                </p:cTn>
                              </p:par>
                              <p:par>
                                <p:cTn id="9" presetID="23" presetClass="entr" presetSubtype="16" fill="hold" nodeType="with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p:cTn id="11" dur="500" fill="hold"/>
                                        <p:tgtEl>
                                          <p:spTgt spid="5"/>
                                        </p:tgtEl>
                                        <p:attrNameLst>
                                          <p:attrName>ppt_w</p:attrName>
                                        </p:attrNameLst>
                                      </p:cBhvr>
                                      <p:tavLst>
                                        <p:tav tm="0">
                                          <p:val>
                                            <p:fltVal val="0"/>
                                          </p:val>
                                        </p:tav>
                                        <p:tav tm="100000">
                                          <p:val>
                                            <p:strVal val="#ppt_w"/>
                                          </p:val>
                                        </p:tav>
                                      </p:tavLst>
                                    </p:anim>
                                    <p:anim calcmode="lin" valueType="num">
                                      <p:cBhvr>
                                        <p:cTn id="12" dur="500" fill="hold"/>
                                        <p:tgtEl>
                                          <p:spTgt spid="5"/>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build="p"/>
    </p:bldLst>
  </p:timing>
</p:sld>
</file>

<file path=ppt/slides/slide8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Content Placeholder 10"/>
          <p:cNvSpPr>
            <a:spLocks noGrp="1"/>
          </p:cNvSpPr>
          <p:nvPr>
            <p:ph sz="quarter" idx="13"/>
          </p:nvPr>
        </p:nvSpPr>
        <p:spPr>
          <a:xfrm>
            <a:off x="685800" y="2628781"/>
            <a:ext cx="6629400" cy="800219"/>
          </a:xfrm>
        </p:spPr>
        <p:txBody>
          <a:bodyPr wrap="square">
            <a:spAutoFit/>
          </a:bodyPr>
          <a:lstStyle/>
          <a:p>
            <a:pPr marL="579438" indent="-579438" algn="just">
              <a:spcBef>
                <a:spcPct val="0"/>
              </a:spcBef>
              <a:buFontTx/>
              <a:buNone/>
              <a:tabLst>
                <a:tab pos="974725" algn="l"/>
                <a:tab pos="3776663" algn="l"/>
              </a:tabLst>
            </a:pPr>
            <a:r>
              <a:rPr lang="en-US" sz="2300" b="1" dirty="0" smtClean="0">
                <a:solidFill>
                  <a:schemeClr val="tx1"/>
                </a:solidFill>
                <a:latin typeface="Times New Roman" pitchFamily="18" charset="0"/>
                <a:cs typeface="Times New Roman" pitchFamily="18" charset="0"/>
              </a:rPr>
              <a:t>27.</a:t>
            </a:r>
            <a:r>
              <a:rPr lang="en-US" sz="2300" dirty="0" smtClean="0">
                <a:solidFill>
                  <a:schemeClr val="tx1"/>
                </a:solidFill>
                <a:latin typeface="Times New Roman" pitchFamily="18" charset="0"/>
                <a:cs typeface="Times New Roman" pitchFamily="18" charset="0"/>
              </a:rPr>
              <a:t>	The ratio of the area of the major sector to the area of the circle is</a:t>
            </a:r>
          </a:p>
        </p:txBody>
      </p:sp>
      <p:sp>
        <p:nvSpPr>
          <p:cNvPr id="8" name="Notched Right Arrow 7"/>
          <p:cNvSpPr/>
          <p:nvPr/>
        </p:nvSpPr>
        <p:spPr>
          <a:xfrm>
            <a:off x="7162800" y="6019800"/>
            <a:ext cx="1782315" cy="685800"/>
          </a:xfrm>
          <a:prstGeom prst="notchedRightArrow">
            <a:avLst/>
          </a:prstGeom>
          <a:blipFill>
            <a:blip r:embed="rId2" cstate="print">
              <a:extLst>
                <a:ext uri="{BEBA8EAE-BF5A-486C-A8C5-ECC9F3942E4B}">
                  <a14:imgProps xmlns:a14="http://schemas.microsoft.com/office/drawing/2010/main" xmlns="">
                    <a14:imgLayer r:embed="rId3">
                      <a14:imgEffect>
                        <a14:brightnessContrast bright="-20000" contrast="-20000"/>
                      </a14:imgEffect>
                    </a14:imgLayer>
                  </a14:imgProps>
                </a:ex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ANSWER</a:t>
            </a:r>
            <a:endParaRPr lang="en-US" sz="2000" b="1" dirty="0">
              <a:latin typeface="Times New Roman" pitchFamily="18" charset="0"/>
              <a:cs typeface="Times New Roman" pitchFamily="18" charset="0"/>
            </a:endParaRPr>
          </a:p>
        </p:txBody>
      </p:sp>
      <p:sp>
        <p:nvSpPr>
          <p:cNvPr id="16" name="Content Placeholder 10"/>
          <p:cNvSpPr>
            <a:spLocks noGrp="1"/>
          </p:cNvSpPr>
          <p:nvPr>
            <p:ph sz="quarter" idx="13"/>
          </p:nvPr>
        </p:nvSpPr>
        <p:spPr>
          <a:xfrm>
            <a:off x="4272280" y="3667061"/>
            <a:ext cx="1447800" cy="676339"/>
          </a:xfrm>
        </p:spPr>
        <p:txBody>
          <a:bodyPr wrap="square">
            <a:spAutoFit/>
          </a:bodyPr>
          <a:lstStyle/>
          <a:p>
            <a:pPr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(C) 1:4</a:t>
            </a:r>
          </a:p>
        </p:txBody>
      </p:sp>
      <p:sp>
        <p:nvSpPr>
          <p:cNvPr id="17" name="Content Placeholder 10"/>
          <p:cNvSpPr>
            <a:spLocks noGrp="1"/>
          </p:cNvSpPr>
          <p:nvPr>
            <p:ph sz="quarter" idx="13"/>
          </p:nvPr>
        </p:nvSpPr>
        <p:spPr>
          <a:xfrm>
            <a:off x="1264920" y="3667061"/>
            <a:ext cx="1447800" cy="676339"/>
          </a:xfrm>
        </p:spPr>
        <p:txBody>
          <a:bodyPr wrap="square">
            <a:spAutoFit/>
          </a:bodyPr>
          <a:lstStyle/>
          <a:p>
            <a:pPr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(A) 4:1</a:t>
            </a:r>
          </a:p>
        </p:txBody>
      </p:sp>
      <p:sp>
        <p:nvSpPr>
          <p:cNvPr id="18" name="Content Placeholder 10"/>
          <p:cNvSpPr>
            <a:spLocks noGrp="1"/>
          </p:cNvSpPr>
          <p:nvPr>
            <p:ph sz="quarter" idx="13"/>
          </p:nvPr>
        </p:nvSpPr>
        <p:spPr>
          <a:xfrm>
            <a:off x="5775960" y="3667061"/>
            <a:ext cx="1447800" cy="676339"/>
          </a:xfrm>
        </p:spPr>
        <p:txBody>
          <a:bodyPr wrap="square">
            <a:spAutoFit/>
          </a:bodyPr>
          <a:lstStyle/>
          <a:p>
            <a:pPr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(D) 3:4</a:t>
            </a:r>
          </a:p>
        </p:txBody>
      </p:sp>
      <p:sp>
        <p:nvSpPr>
          <p:cNvPr id="19" name="Content Placeholder 10"/>
          <p:cNvSpPr>
            <a:spLocks noGrp="1"/>
          </p:cNvSpPr>
          <p:nvPr>
            <p:ph sz="quarter" idx="13"/>
          </p:nvPr>
        </p:nvSpPr>
        <p:spPr>
          <a:xfrm>
            <a:off x="2768600" y="3667061"/>
            <a:ext cx="1447800" cy="676339"/>
          </a:xfrm>
        </p:spPr>
        <p:txBody>
          <a:bodyPr wrap="square">
            <a:spAutoFit/>
          </a:bodyPr>
          <a:lstStyle/>
          <a:p>
            <a:pPr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(B) 4:3</a:t>
            </a:r>
          </a:p>
        </p:txBody>
      </p:sp>
      <p:sp>
        <p:nvSpPr>
          <p:cNvPr id="10" name="TextBox 9"/>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5 Paper 1</a:t>
            </a:r>
          </a:p>
        </p:txBody>
      </p:sp>
    </p:spTree>
    <p:extLst>
      <p:ext uri="{BB962C8B-B14F-4D97-AF65-F5344CB8AC3E}">
        <p14:creationId xmlns:p14="http://schemas.microsoft.com/office/powerpoint/2010/main" xmlns="" val="714513420"/>
      </p:ext>
    </p:extLst>
  </p:cSld>
  <p:clrMapOvr>
    <a:masterClrMapping/>
  </p:clrMapOvr>
  <p:transition spd="slow">
    <p:strips dir="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11">
                                            <p:txEl>
                                              <p:pRg st="0" end="0"/>
                                            </p:txEl>
                                          </p:spTgt>
                                        </p:tgtEl>
                                        <p:attrNameLst>
                                          <p:attrName>style.visibility</p:attrName>
                                        </p:attrNameLst>
                                      </p:cBhvr>
                                      <p:to>
                                        <p:strVal val="visible"/>
                                      </p:to>
                                    </p:set>
                                    <p:anim calcmode="lin" valueType="num">
                                      <p:cBhvr>
                                        <p:cTn id="7" dur="500" fill="hold"/>
                                        <p:tgtEl>
                                          <p:spTgt spid="11">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11">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11">
                                            <p:txEl>
                                              <p:pRg st="0" end="0"/>
                                            </p:txEl>
                                          </p:spTgt>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17">
                                            <p:txEl>
                                              <p:pRg st="0" end="0"/>
                                            </p:txEl>
                                          </p:spTgt>
                                        </p:tgtEl>
                                        <p:attrNameLst>
                                          <p:attrName>style.visibility</p:attrName>
                                        </p:attrNameLst>
                                      </p:cBhvr>
                                      <p:to>
                                        <p:strVal val="visible"/>
                                      </p:to>
                                    </p:set>
                                    <p:anim calcmode="lin" valueType="num">
                                      <p:cBhvr>
                                        <p:cTn id="14" dur="500" fill="hold"/>
                                        <p:tgtEl>
                                          <p:spTgt spid="17">
                                            <p:txEl>
                                              <p:pRg st="0" end="0"/>
                                            </p:txEl>
                                          </p:spTgt>
                                        </p:tgtEl>
                                        <p:attrNameLst>
                                          <p:attrName>ppt_w</p:attrName>
                                        </p:attrNameLst>
                                      </p:cBhvr>
                                      <p:tavLst>
                                        <p:tav tm="0">
                                          <p:val>
                                            <p:fltVal val="0"/>
                                          </p:val>
                                        </p:tav>
                                        <p:tav tm="100000">
                                          <p:val>
                                            <p:strVal val="#ppt_w"/>
                                          </p:val>
                                        </p:tav>
                                      </p:tavLst>
                                    </p:anim>
                                    <p:anim calcmode="lin" valueType="num">
                                      <p:cBhvr>
                                        <p:cTn id="15" dur="500" fill="hold"/>
                                        <p:tgtEl>
                                          <p:spTgt spid="17">
                                            <p:txEl>
                                              <p:pRg st="0" end="0"/>
                                            </p:txEl>
                                          </p:spTgt>
                                        </p:tgtEl>
                                        <p:attrNameLst>
                                          <p:attrName>ppt_h</p:attrName>
                                        </p:attrNameLst>
                                      </p:cBhvr>
                                      <p:tavLst>
                                        <p:tav tm="0">
                                          <p:val>
                                            <p:fltVal val="0"/>
                                          </p:val>
                                        </p:tav>
                                        <p:tav tm="100000">
                                          <p:val>
                                            <p:strVal val="#ppt_h"/>
                                          </p:val>
                                        </p:tav>
                                      </p:tavLst>
                                    </p:anim>
                                    <p:animEffect transition="in" filter="fade">
                                      <p:cBhvr>
                                        <p:cTn id="16" dur="500"/>
                                        <p:tgtEl>
                                          <p:spTgt spid="17">
                                            <p:txEl>
                                              <p:pRg st="0" end="0"/>
                                            </p:txEl>
                                          </p:spTgt>
                                        </p:tgtEl>
                                      </p:cBhvr>
                                    </p:animEffect>
                                  </p:childTnLst>
                                </p:cTn>
                              </p:par>
                              <p:par>
                                <p:cTn id="17" presetID="53" presetClass="entr" presetSubtype="16" fill="hold" grpId="0" nodeType="withEffect">
                                  <p:stCondLst>
                                    <p:cond delay="0"/>
                                  </p:stCondLst>
                                  <p:childTnLst>
                                    <p:set>
                                      <p:cBhvr>
                                        <p:cTn id="18" dur="1" fill="hold">
                                          <p:stCondLst>
                                            <p:cond delay="0"/>
                                          </p:stCondLst>
                                        </p:cTn>
                                        <p:tgtEl>
                                          <p:spTgt spid="19">
                                            <p:txEl>
                                              <p:pRg st="0" end="0"/>
                                            </p:txEl>
                                          </p:spTgt>
                                        </p:tgtEl>
                                        <p:attrNameLst>
                                          <p:attrName>style.visibility</p:attrName>
                                        </p:attrNameLst>
                                      </p:cBhvr>
                                      <p:to>
                                        <p:strVal val="visible"/>
                                      </p:to>
                                    </p:set>
                                    <p:anim calcmode="lin" valueType="num">
                                      <p:cBhvr>
                                        <p:cTn id="19" dur="500" fill="hold"/>
                                        <p:tgtEl>
                                          <p:spTgt spid="19">
                                            <p:txEl>
                                              <p:pRg st="0" end="0"/>
                                            </p:txEl>
                                          </p:spTgt>
                                        </p:tgtEl>
                                        <p:attrNameLst>
                                          <p:attrName>ppt_w</p:attrName>
                                        </p:attrNameLst>
                                      </p:cBhvr>
                                      <p:tavLst>
                                        <p:tav tm="0">
                                          <p:val>
                                            <p:fltVal val="0"/>
                                          </p:val>
                                        </p:tav>
                                        <p:tav tm="100000">
                                          <p:val>
                                            <p:strVal val="#ppt_w"/>
                                          </p:val>
                                        </p:tav>
                                      </p:tavLst>
                                    </p:anim>
                                    <p:anim calcmode="lin" valueType="num">
                                      <p:cBhvr>
                                        <p:cTn id="20" dur="500" fill="hold"/>
                                        <p:tgtEl>
                                          <p:spTgt spid="19">
                                            <p:txEl>
                                              <p:pRg st="0" end="0"/>
                                            </p:txEl>
                                          </p:spTgt>
                                        </p:tgtEl>
                                        <p:attrNameLst>
                                          <p:attrName>ppt_h</p:attrName>
                                        </p:attrNameLst>
                                      </p:cBhvr>
                                      <p:tavLst>
                                        <p:tav tm="0">
                                          <p:val>
                                            <p:fltVal val="0"/>
                                          </p:val>
                                        </p:tav>
                                        <p:tav tm="100000">
                                          <p:val>
                                            <p:strVal val="#ppt_h"/>
                                          </p:val>
                                        </p:tav>
                                      </p:tavLst>
                                    </p:anim>
                                    <p:animEffect transition="in" filter="fade">
                                      <p:cBhvr>
                                        <p:cTn id="21" dur="500"/>
                                        <p:tgtEl>
                                          <p:spTgt spid="19">
                                            <p:txEl>
                                              <p:pRg st="0" end="0"/>
                                            </p:txEl>
                                          </p:spTgt>
                                        </p:tgtEl>
                                      </p:cBhvr>
                                    </p:animEffect>
                                  </p:childTnLst>
                                </p:cTn>
                              </p:par>
                              <p:par>
                                <p:cTn id="22" presetID="53" presetClass="entr" presetSubtype="16" fill="hold" grpId="0" nodeType="withEffect">
                                  <p:stCondLst>
                                    <p:cond delay="0"/>
                                  </p:stCondLst>
                                  <p:childTnLst>
                                    <p:set>
                                      <p:cBhvr>
                                        <p:cTn id="23" dur="1" fill="hold">
                                          <p:stCondLst>
                                            <p:cond delay="0"/>
                                          </p:stCondLst>
                                        </p:cTn>
                                        <p:tgtEl>
                                          <p:spTgt spid="16">
                                            <p:txEl>
                                              <p:pRg st="0" end="0"/>
                                            </p:txEl>
                                          </p:spTgt>
                                        </p:tgtEl>
                                        <p:attrNameLst>
                                          <p:attrName>style.visibility</p:attrName>
                                        </p:attrNameLst>
                                      </p:cBhvr>
                                      <p:to>
                                        <p:strVal val="visible"/>
                                      </p:to>
                                    </p:set>
                                    <p:anim calcmode="lin" valueType="num">
                                      <p:cBhvr>
                                        <p:cTn id="24" dur="500" fill="hold"/>
                                        <p:tgtEl>
                                          <p:spTgt spid="16">
                                            <p:txEl>
                                              <p:pRg st="0" end="0"/>
                                            </p:txEl>
                                          </p:spTgt>
                                        </p:tgtEl>
                                        <p:attrNameLst>
                                          <p:attrName>ppt_w</p:attrName>
                                        </p:attrNameLst>
                                      </p:cBhvr>
                                      <p:tavLst>
                                        <p:tav tm="0">
                                          <p:val>
                                            <p:fltVal val="0"/>
                                          </p:val>
                                        </p:tav>
                                        <p:tav tm="100000">
                                          <p:val>
                                            <p:strVal val="#ppt_w"/>
                                          </p:val>
                                        </p:tav>
                                      </p:tavLst>
                                    </p:anim>
                                    <p:anim calcmode="lin" valueType="num">
                                      <p:cBhvr>
                                        <p:cTn id="25" dur="500" fill="hold"/>
                                        <p:tgtEl>
                                          <p:spTgt spid="16">
                                            <p:txEl>
                                              <p:pRg st="0" end="0"/>
                                            </p:txEl>
                                          </p:spTgt>
                                        </p:tgtEl>
                                        <p:attrNameLst>
                                          <p:attrName>ppt_h</p:attrName>
                                        </p:attrNameLst>
                                      </p:cBhvr>
                                      <p:tavLst>
                                        <p:tav tm="0">
                                          <p:val>
                                            <p:fltVal val="0"/>
                                          </p:val>
                                        </p:tav>
                                        <p:tav tm="100000">
                                          <p:val>
                                            <p:strVal val="#ppt_h"/>
                                          </p:val>
                                        </p:tav>
                                      </p:tavLst>
                                    </p:anim>
                                    <p:animEffect transition="in" filter="fade">
                                      <p:cBhvr>
                                        <p:cTn id="26" dur="500"/>
                                        <p:tgtEl>
                                          <p:spTgt spid="16">
                                            <p:txEl>
                                              <p:pRg st="0" end="0"/>
                                            </p:txEl>
                                          </p:spTgt>
                                        </p:tgtEl>
                                      </p:cBhvr>
                                    </p:animEffect>
                                  </p:childTnLst>
                                </p:cTn>
                              </p:par>
                              <p:par>
                                <p:cTn id="27" presetID="53" presetClass="entr" presetSubtype="16" fill="hold" grpId="0" nodeType="withEffect">
                                  <p:stCondLst>
                                    <p:cond delay="0"/>
                                  </p:stCondLst>
                                  <p:childTnLst>
                                    <p:set>
                                      <p:cBhvr>
                                        <p:cTn id="28" dur="1" fill="hold">
                                          <p:stCondLst>
                                            <p:cond delay="0"/>
                                          </p:stCondLst>
                                        </p:cTn>
                                        <p:tgtEl>
                                          <p:spTgt spid="18">
                                            <p:txEl>
                                              <p:pRg st="0" end="0"/>
                                            </p:txEl>
                                          </p:spTgt>
                                        </p:tgtEl>
                                        <p:attrNameLst>
                                          <p:attrName>style.visibility</p:attrName>
                                        </p:attrNameLst>
                                      </p:cBhvr>
                                      <p:to>
                                        <p:strVal val="visible"/>
                                      </p:to>
                                    </p:set>
                                    <p:anim calcmode="lin" valueType="num">
                                      <p:cBhvr>
                                        <p:cTn id="29" dur="500" fill="hold"/>
                                        <p:tgtEl>
                                          <p:spTgt spid="18">
                                            <p:txEl>
                                              <p:pRg st="0" end="0"/>
                                            </p:txEl>
                                          </p:spTgt>
                                        </p:tgtEl>
                                        <p:attrNameLst>
                                          <p:attrName>ppt_w</p:attrName>
                                        </p:attrNameLst>
                                      </p:cBhvr>
                                      <p:tavLst>
                                        <p:tav tm="0">
                                          <p:val>
                                            <p:fltVal val="0"/>
                                          </p:val>
                                        </p:tav>
                                        <p:tav tm="100000">
                                          <p:val>
                                            <p:strVal val="#ppt_w"/>
                                          </p:val>
                                        </p:tav>
                                      </p:tavLst>
                                    </p:anim>
                                    <p:anim calcmode="lin" valueType="num">
                                      <p:cBhvr>
                                        <p:cTn id="30" dur="500" fill="hold"/>
                                        <p:tgtEl>
                                          <p:spTgt spid="18">
                                            <p:txEl>
                                              <p:pRg st="0" end="0"/>
                                            </p:txEl>
                                          </p:spTgt>
                                        </p:tgtEl>
                                        <p:attrNameLst>
                                          <p:attrName>ppt_h</p:attrName>
                                        </p:attrNameLst>
                                      </p:cBhvr>
                                      <p:tavLst>
                                        <p:tav tm="0">
                                          <p:val>
                                            <p:fltVal val="0"/>
                                          </p:val>
                                        </p:tav>
                                        <p:tav tm="100000">
                                          <p:val>
                                            <p:strVal val="#ppt_h"/>
                                          </p:val>
                                        </p:tav>
                                      </p:tavLst>
                                    </p:anim>
                                    <p:animEffect transition="in" filter="fade">
                                      <p:cBhvr>
                                        <p:cTn id="31" dur="500"/>
                                        <p:tgtEl>
                                          <p:spTgt spid="18">
                                            <p:txEl>
                                              <p:pRg st="0" end="0"/>
                                            </p:txEl>
                                          </p:spTgt>
                                        </p:tgtEl>
                                      </p:cBhvr>
                                    </p:animEffect>
                                  </p:childTnLst>
                                </p:cTn>
                              </p:par>
                            </p:childTnLst>
                          </p:cTn>
                        </p:par>
                      </p:childTnLst>
                    </p:cTn>
                  </p:par>
                  <p:par>
                    <p:cTn id="32" fill="hold">
                      <p:stCondLst>
                        <p:cond delay="indefinite"/>
                      </p:stCondLst>
                      <p:childTnLst>
                        <p:par>
                          <p:cTn id="33" fill="hold">
                            <p:stCondLst>
                              <p:cond delay="0"/>
                            </p:stCondLst>
                            <p:childTnLst>
                              <p:par>
                                <p:cTn id="34" presetID="3" presetClass="entr" presetSubtype="10" fill="hold" grpId="0" nodeType="clickEffect">
                                  <p:stCondLst>
                                    <p:cond delay="0"/>
                                  </p:stCondLst>
                                  <p:childTnLst>
                                    <p:set>
                                      <p:cBhvr>
                                        <p:cTn id="35" dur="1" fill="hold">
                                          <p:stCondLst>
                                            <p:cond delay="0"/>
                                          </p:stCondLst>
                                        </p:cTn>
                                        <p:tgtEl>
                                          <p:spTgt spid="8"/>
                                        </p:tgtEl>
                                        <p:attrNameLst>
                                          <p:attrName>style.visibility</p:attrName>
                                        </p:attrNameLst>
                                      </p:cBhvr>
                                      <p:to>
                                        <p:strVal val="visible"/>
                                      </p:to>
                                    </p:set>
                                    <p:animEffect transition="in" filter="blinds(horizontal)">
                                      <p:cBhvr>
                                        <p:cTn id="36"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build="p"/>
      <p:bldP spid="8" grpId="0" animBg="1"/>
      <p:bldP spid="16" grpId="0" build="p"/>
      <p:bldP spid="17" grpId="0" build="p"/>
      <p:bldP spid="18" grpId="0" build="p"/>
      <p:bldP spid="19" grpId="0" build="p"/>
    </p:bldLst>
  </p:timing>
</p:sld>
</file>

<file path=ppt/slides/slide8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Content Placeholder 10"/>
          <p:cNvSpPr>
            <a:spLocks noGrp="1"/>
          </p:cNvSpPr>
          <p:nvPr>
            <p:ph sz="quarter" idx="13"/>
          </p:nvPr>
        </p:nvSpPr>
        <p:spPr>
          <a:xfrm>
            <a:off x="685800" y="2517965"/>
            <a:ext cx="6629400" cy="446276"/>
          </a:xfrm>
        </p:spPr>
        <p:txBody>
          <a:bodyPr wrap="square">
            <a:spAutoFit/>
          </a:bodyPr>
          <a:lstStyle/>
          <a:p>
            <a:pPr marL="579438" indent="-579438" algn="just">
              <a:spcBef>
                <a:spcPct val="0"/>
              </a:spcBef>
              <a:buFontTx/>
              <a:buNone/>
              <a:tabLst>
                <a:tab pos="974725" algn="l"/>
                <a:tab pos="3776663" algn="l"/>
              </a:tabLst>
            </a:pPr>
            <a:r>
              <a:rPr lang="en-US" sz="2300" b="1" dirty="0" smtClean="0">
                <a:solidFill>
                  <a:schemeClr val="tx1"/>
                </a:solidFill>
                <a:latin typeface="Times New Roman" pitchFamily="18" charset="0"/>
                <a:cs typeface="Times New Roman" pitchFamily="18" charset="0"/>
              </a:rPr>
              <a:t>27.	</a:t>
            </a:r>
            <a:endParaRPr lang="en-US" sz="2300" dirty="0" smtClean="0">
              <a:solidFill>
                <a:schemeClr val="tx1"/>
              </a:solidFill>
              <a:latin typeface="Times New Roman" pitchFamily="18" charset="0"/>
              <a:cs typeface="Times New Roman" pitchFamily="18" charset="0"/>
            </a:endParaRPr>
          </a:p>
        </p:txBody>
      </p:sp>
      <p:pic>
        <p:nvPicPr>
          <p:cNvPr id="51202" name="Picture 2" descr="\\172.16.2.26\Conver\CARRIBEAN\MATHEMATICS_VOL-1_PPT_DESIGN\Incoming\Volume_01\Equations\Revision_Exam_5\Eqn076.wmf"/>
          <p:cNvPicPr>
            <a:picLocks noChangeAspect="1" noChangeArrowheads="1"/>
          </p:cNvPicPr>
          <p:nvPr/>
        </p:nvPicPr>
        <p:blipFill>
          <a:blip r:embed="rId2" cstate="print"/>
          <a:srcRect/>
          <a:stretch>
            <a:fillRect/>
          </a:stretch>
        </p:blipFill>
        <p:spPr bwMode="auto">
          <a:xfrm>
            <a:off x="1295400" y="2599944"/>
            <a:ext cx="3644900" cy="3594100"/>
          </a:xfrm>
          <a:prstGeom prst="rect">
            <a:avLst/>
          </a:prstGeom>
          <a:noFill/>
        </p:spPr>
      </p:pic>
      <p:sp>
        <p:nvSpPr>
          <p:cNvPr id="5" name="TextBox 4"/>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5 Paper 1</a:t>
            </a:r>
          </a:p>
        </p:txBody>
      </p:sp>
    </p:spTree>
    <p:extLst>
      <p:ext uri="{BB962C8B-B14F-4D97-AF65-F5344CB8AC3E}">
        <p14:creationId xmlns:p14="http://schemas.microsoft.com/office/powerpoint/2010/main" xmlns="" val="714513420"/>
      </p:ext>
    </p:extLst>
  </p:cSld>
  <p:clrMapOvr>
    <a:masterClrMapping/>
  </p:clrMapOvr>
  <p:transition spd="slow">
    <p:strips dir="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15">
                                            <p:txEl>
                                              <p:pRg st="0" end="0"/>
                                            </p:txEl>
                                          </p:spTgt>
                                        </p:tgtEl>
                                        <p:attrNameLst>
                                          <p:attrName>style.visibility</p:attrName>
                                        </p:attrNameLst>
                                      </p:cBhvr>
                                      <p:to>
                                        <p:strVal val="visible"/>
                                      </p:to>
                                    </p:set>
                                    <p:anim calcmode="lin" valueType="num">
                                      <p:cBhvr>
                                        <p:cTn id="7" dur="500" fill="hold"/>
                                        <p:tgtEl>
                                          <p:spTgt spid="15">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15">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15">
                                            <p:txEl>
                                              <p:pRg st="0" end="0"/>
                                            </p:txEl>
                                          </p:spTgt>
                                        </p:tgtEl>
                                      </p:cBhvr>
                                    </p:animEffect>
                                  </p:childTnLst>
                                </p:cTn>
                              </p:par>
                              <p:par>
                                <p:cTn id="10" presetID="23" presetClass="entr" presetSubtype="16" fill="hold" nodeType="withEffect">
                                  <p:stCondLst>
                                    <p:cond delay="0"/>
                                  </p:stCondLst>
                                  <p:childTnLst>
                                    <p:set>
                                      <p:cBhvr>
                                        <p:cTn id="11" dur="1" fill="hold">
                                          <p:stCondLst>
                                            <p:cond delay="0"/>
                                          </p:stCondLst>
                                        </p:cTn>
                                        <p:tgtEl>
                                          <p:spTgt spid="51202"/>
                                        </p:tgtEl>
                                        <p:attrNameLst>
                                          <p:attrName>style.visibility</p:attrName>
                                        </p:attrNameLst>
                                      </p:cBhvr>
                                      <p:to>
                                        <p:strVal val="visible"/>
                                      </p:to>
                                    </p:set>
                                    <p:anim calcmode="lin" valueType="num">
                                      <p:cBhvr>
                                        <p:cTn id="12" dur="500" fill="hold"/>
                                        <p:tgtEl>
                                          <p:spTgt spid="51202"/>
                                        </p:tgtEl>
                                        <p:attrNameLst>
                                          <p:attrName>ppt_w</p:attrName>
                                        </p:attrNameLst>
                                      </p:cBhvr>
                                      <p:tavLst>
                                        <p:tav tm="0">
                                          <p:val>
                                            <p:fltVal val="0"/>
                                          </p:val>
                                        </p:tav>
                                        <p:tav tm="100000">
                                          <p:val>
                                            <p:strVal val="#ppt_w"/>
                                          </p:val>
                                        </p:tav>
                                      </p:tavLst>
                                    </p:anim>
                                    <p:anim calcmode="lin" valueType="num">
                                      <p:cBhvr>
                                        <p:cTn id="13" dur="500" fill="hold"/>
                                        <p:tgtEl>
                                          <p:spTgt spid="51202"/>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build="p"/>
    </p:bldLst>
  </p:timing>
</p:sld>
</file>

<file path=ppt/slides/slide8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Content Placeholder 10"/>
          <p:cNvSpPr>
            <a:spLocks noGrp="1"/>
          </p:cNvSpPr>
          <p:nvPr>
            <p:ph sz="quarter" idx="13"/>
          </p:nvPr>
        </p:nvSpPr>
        <p:spPr>
          <a:xfrm>
            <a:off x="685800" y="2280221"/>
            <a:ext cx="6629400" cy="446276"/>
          </a:xfrm>
        </p:spPr>
        <p:txBody>
          <a:bodyPr wrap="square">
            <a:spAutoFit/>
          </a:bodyPr>
          <a:lstStyle/>
          <a:p>
            <a:pPr marL="579438" indent="-579438" algn="just">
              <a:spcBef>
                <a:spcPct val="0"/>
              </a:spcBef>
              <a:buFontTx/>
              <a:buNone/>
              <a:tabLst>
                <a:tab pos="974725" algn="l"/>
                <a:tab pos="3776663" algn="l"/>
              </a:tabLst>
            </a:pPr>
            <a:r>
              <a:rPr lang="en-US" sz="2300" b="1" dirty="0" smtClean="0">
                <a:solidFill>
                  <a:schemeClr val="tx1"/>
                </a:solidFill>
                <a:latin typeface="Times New Roman" pitchFamily="18" charset="0"/>
                <a:cs typeface="Times New Roman" pitchFamily="18" charset="0"/>
              </a:rPr>
              <a:t>	</a:t>
            </a:r>
            <a:r>
              <a:rPr lang="en-US" sz="2300" dirty="0" smtClean="0">
                <a:solidFill>
                  <a:schemeClr val="tx1"/>
                </a:solidFill>
                <a:latin typeface="Times New Roman" pitchFamily="18" charset="0"/>
                <a:cs typeface="Times New Roman" pitchFamily="18" charset="0"/>
              </a:rPr>
              <a:t>Alternatively:</a:t>
            </a:r>
          </a:p>
        </p:txBody>
      </p:sp>
      <p:pic>
        <p:nvPicPr>
          <p:cNvPr id="52226" name="Picture 2" descr="\\172.16.2.26\Conver\CARRIBEAN\MATHEMATICS_VOL-1_PPT_DESIGN\Incoming\Volume_01\Equations\Revision_Exam_5\Eqn077.wmf"/>
          <p:cNvPicPr>
            <a:picLocks noChangeAspect="1" noChangeArrowheads="1"/>
          </p:cNvPicPr>
          <p:nvPr/>
        </p:nvPicPr>
        <p:blipFill>
          <a:blip r:embed="rId2" cstate="print"/>
          <a:srcRect/>
          <a:stretch>
            <a:fillRect/>
          </a:stretch>
        </p:blipFill>
        <p:spPr bwMode="auto">
          <a:xfrm>
            <a:off x="1362456" y="3223768"/>
            <a:ext cx="3416300" cy="1549400"/>
          </a:xfrm>
          <a:prstGeom prst="rect">
            <a:avLst/>
          </a:prstGeom>
          <a:noFill/>
        </p:spPr>
      </p:pic>
      <p:sp>
        <p:nvSpPr>
          <p:cNvPr id="5" name="TextBox 4"/>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5 Paper 1</a:t>
            </a:r>
          </a:p>
        </p:txBody>
      </p:sp>
    </p:spTree>
    <p:extLst>
      <p:ext uri="{BB962C8B-B14F-4D97-AF65-F5344CB8AC3E}">
        <p14:creationId xmlns:p14="http://schemas.microsoft.com/office/powerpoint/2010/main" xmlns="" val="714513420"/>
      </p:ext>
    </p:extLst>
  </p:cSld>
  <p:clrMapOvr>
    <a:masterClrMapping/>
  </p:clrMapOvr>
  <p:transition spd="slow">
    <p:strips dir="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15">
                                            <p:txEl>
                                              <p:pRg st="0" end="0"/>
                                            </p:txEl>
                                          </p:spTgt>
                                        </p:tgtEl>
                                        <p:attrNameLst>
                                          <p:attrName>style.visibility</p:attrName>
                                        </p:attrNameLst>
                                      </p:cBhvr>
                                      <p:to>
                                        <p:strVal val="visible"/>
                                      </p:to>
                                    </p:set>
                                    <p:anim calcmode="lin" valueType="num">
                                      <p:cBhvr>
                                        <p:cTn id="7" dur="500" fill="hold"/>
                                        <p:tgtEl>
                                          <p:spTgt spid="15">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15">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15">
                                            <p:txEl>
                                              <p:pRg st="0" end="0"/>
                                            </p:txEl>
                                          </p:spTgt>
                                        </p:tgtEl>
                                      </p:cBhvr>
                                    </p:animEffect>
                                  </p:childTnLst>
                                </p:cTn>
                              </p:par>
                              <p:par>
                                <p:cTn id="10" presetID="23" presetClass="entr" presetSubtype="16" fill="hold" nodeType="withEffect">
                                  <p:stCondLst>
                                    <p:cond delay="0"/>
                                  </p:stCondLst>
                                  <p:childTnLst>
                                    <p:set>
                                      <p:cBhvr>
                                        <p:cTn id="11" dur="1" fill="hold">
                                          <p:stCondLst>
                                            <p:cond delay="0"/>
                                          </p:stCondLst>
                                        </p:cTn>
                                        <p:tgtEl>
                                          <p:spTgt spid="52226"/>
                                        </p:tgtEl>
                                        <p:attrNameLst>
                                          <p:attrName>style.visibility</p:attrName>
                                        </p:attrNameLst>
                                      </p:cBhvr>
                                      <p:to>
                                        <p:strVal val="visible"/>
                                      </p:to>
                                    </p:set>
                                    <p:anim calcmode="lin" valueType="num">
                                      <p:cBhvr>
                                        <p:cTn id="12" dur="500" fill="hold"/>
                                        <p:tgtEl>
                                          <p:spTgt spid="52226"/>
                                        </p:tgtEl>
                                        <p:attrNameLst>
                                          <p:attrName>ppt_w</p:attrName>
                                        </p:attrNameLst>
                                      </p:cBhvr>
                                      <p:tavLst>
                                        <p:tav tm="0">
                                          <p:val>
                                            <p:fltVal val="0"/>
                                          </p:val>
                                        </p:tav>
                                        <p:tav tm="100000">
                                          <p:val>
                                            <p:strVal val="#ppt_w"/>
                                          </p:val>
                                        </p:tav>
                                      </p:tavLst>
                                    </p:anim>
                                    <p:anim calcmode="lin" valueType="num">
                                      <p:cBhvr>
                                        <p:cTn id="13" dur="500" fill="hold"/>
                                        <p:tgtEl>
                                          <p:spTgt spid="52226"/>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build="p"/>
    </p:bldLst>
  </p:timing>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Content Placeholder 10"/>
          <p:cNvSpPr>
            <a:spLocks noGrp="1"/>
          </p:cNvSpPr>
          <p:nvPr>
            <p:ph sz="quarter" idx="13"/>
          </p:nvPr>
        </p:nvSpPr>
        <p:spPr>
          <a:xfrm>
            <a:off x="838200" y="2590800"/>
            <a:ext cx="4241800" cy="623248"/>
          </a:xfrm>
        </p:spPr>
        <p:txBody>
          <a:bodyPr wrap="square">
            <a:spAutoFit/>
          </a:bodyPr>
          <a:lstStyle/>
          <a:p>
            <a:pPr marL="566738" indent="-566738">
              <a:lnSpc>
                <a:spcPct val="150000"/>
              </a:lnSpc>
              <a:spcBef>
                <a:spcPct val="0"/>
              </a:spcBef>
              <a:buNone/>
              <a:tabLst>
                <a:tab pos="1481138" algn="l"/>
              </a:tabLst>
            </a:pPr>
            <a:r>
              <a:rPr lang="en-US" sz="2300" b="1" dirty="0" smtClean="0">
                <a:solidFill>
                  <a:schemeClr val="tx1"/>
                </a:solidFill>
                <a:latin typeface="Times New Roman" pitchFamily="18" charset="0"/>
                <a:cs typeface="Times New Roman" pitchFamily="18" charset="0"/>
              </a:rPr>
              <a:t>42.</a:t>
            </a:r>
            <a:r>
              <a:rPr lang="en-US" sz="2300" dirty="0" smtClean="0">
                <a:solidFill>
                  <a:schemeClr val="tx1"/>
                </a:solidFill>
                <a:latin typeface="Times New Roman" pitchFamily="18" charset="0"/>
                <a:cs typeface="Times New Roman" pitchFamily="18" charset="0"/>
              </a:rPr>
              <a:t>	</a:t>
            </a:r>
            <a:endParaRPr lang="en-US" sz="2300" dirty="0" smtClean="0">
              <a:solidFill>
                <a:srgbClr val="16F65B"/>
              </a:solidFill>
              <a:latin typeface="Times New Roman" pitchFamily="18" charset="0"/>
              <a:cs typeface="Times New Roman" pitchFamily="18" charset="0"/>
            </a:endParaRPr>
          </a:p>
        </p:txBody>
      </p:sp>
      <p:sp>
        <p:nvSpPr>
          <p:cNvPr id="4" name="TextBox 3"/>
          <p:cNvSpPr txBox="1"/>
          <p:nvPr/>
        </p:nvSpPr>
        <p:spPr>
          <a:xfrm>
            <a:off x="4648200" y="2786464"/>
            <a:ext cx="3886200" cy="1369606"/>
          </a:xfrm>
          <a:prstGeom prst="rect">
            <a:avLst/>
          </a:prstGeom>
          <a:noFill/>
        </p:spPr>
        <p:txBody>
          <a:bodyPr wrap="square" rtlCol="0">
            <a:spAutoFit/>
          </a:bodyPr>
          <a:lstStyle/>
          <a:p>
            <a:r>
              <a:rPr lang="en-US" sz="2300" dirty="0" smtClean="0">
                <a:solidFill>
                  <a:srgbClr val="00A99D"/>
                </a:solidFill>
                <a:latin typeface="Times New Roman" pitchFamily="18" charset="0"/>
              </a:rPr>
              <a:t>Substitute      for </a:t>
            </a:r>
            <a:r>
              <a:rPr lang="en-US" sz="2300" i="1" dirty="0" smtClean="0">
                <a:solidFill>
                  <a:srgbClr val="00A99D"/>
                </a:solidFill>
                <a:latin typeface="Times New Roman" pitchFamily="18" charset="0"/>
              </a:rPr>
              <a:t>x</a:t>
            </a:r>
            <a:r>
              <a:rPr lang="en-US" sz="2300" dirty="0" smtClean="0">
                <a:solidFill>
                  <a:srgbClr val="00A99D"/>
                </a:solidFill>
                <a:latin typeface="Times New Roman" pitchFamily="18" charset="0"/>
              </a:rPr>
              <a:t> and     for </a:t>
            </a:r>
            <a:r>
              <a:rPr lang="en-US" sz="2300" i="1" dirty="0" smtClean="0">
                <a:solidFill>
                  <a:srgbClr val="00A99D"/>
                </a:solidFill>
                <a:latin typeface="Times New Roman" pitchFamily="18" charset="0"/>
              </a:rPr>
              <a:t>y</a:t>
            </a:r>
          </a:p>
          <a:p>
            <a:r>
              <a:rPr lang="en-US" sz="1200" dirty="0" smtClean="0">
                <a:solidFill>
                  <a:srgbClr val="00A99D"/>
                </a:solidFill>
                <a:latin typeface="Times New Roman" pitchFamily="18" charset="0"/>
              </a:rPr>
              <a:t/>
            </a:r>
            <a:br>
              <a:rPr lang="en-US" sz="1200" dirty="0" smtClean="0">
                <a:solidFill>
                  <a:srgbClr val="00A99D"/>
                </a:solidFill>
                <a:latin typeface="Times New Roman" pitchFamily="18" charset="0"/>
              </a:rPr>
            </a:br>
            <a:r>
              <a:rPr lang="en-US" sz="2300" dirty="0" smtClean="0">
                <a:solidFill>
                  <a:srgbClr val="00A99D"/>
                </a:solidFill>
                <a:latin typeface="Times New Roman" pitchFamily="18" charset="0"/>
              </a:rPr>
              <a:t>Add the numerators, since 3 </a:t>
            </a:r>
            <a:br>
              <a:rPr lang="en-US" sz="2300" dirty="0" smtClean="0">
                <a:solidFill>
                  <a:srgbClr val="00A99D"/>
                </a:solidFill>
                <a:latin typeface="Times New Roman" pitchFamily="18" charset="0"/>
              </a:rPr>
            </a:br>
            <a:r>
              <a:rPr lang="en-US" sz="2300" dirty="0" smtClean="0">
                <a:solidFill>
                  <a:srgbClr val="00A99D"/>
                </a:solidFill>
                <a:latin typeface="Times New Roman" pitchFamily="18" charset="0"/>
              </a:rPr>
              <a:t>is the common denominator</a:t>
            </a:r>
          </a:p>
        </p:txBody>
      </p:sp>
      <p:pic>
        <p:nvPicPr>
          <p:cNvPr id="27650" name="Picture 2" descr="D:\Deepak\Powerpoint\20110218\Art\New.wmf"/>
          <p:cNvPicPr>
            <a:picLocks noChangeAspect="1" noChangeArrowheads="1"/>
          </p:cNvPicPr>
          <p:nvPr/>
        </p:nvPicPr>
        <p:blipFill>
          <a:blip r:embed="rId2" cstate="print"/>
          <a:srcRect/>
          <a:stretch>
            <a:fillRect/>
          </a:stretch>
        </p:blipFill>
        <p:spPr bwMode="auto">
          <a:xfrm>
            <a:off x="1676400" y="2654300"/>
            <a:ext cx="1600200" cy="698500"/>
          </a:xfrm>
          <a:prstGeom prst="rect">
            <a:avLst/>
          </a:prstGeom>
          <a:noFill/>
        </p:spPr>
      </p:pic>
      <p:pic>
        <p:nvPicPr>
          <p:cNvPr id="27652" name="Picture 4" descr="D:\Deepak\Powerpoint\20110218\Art\New.wmf"/>
          <p:cNvPicPr>
            <a:picLocks noChangeAspect="1" noChangeArrowheads="1"/>
          </p:cNvPicPr>
          <p:nvPr/>
        </p:nvPicPr>
        <p:blipFill>
          <a:blip r:embed="rId3" cstate="print"/>
          <a:srcRect/>
          <a:stretch>
            <a:fillRect/>
          </a:stretch>
        </p:blipFill>
        <p:spPr bwMode="auto">
          <a:xfrm>
            <a:off x="2364014" y="3492500"/>
            <a:ext cx="850900" cy="698500"/>
          </a:xfrm>
          <a:prstGeom prst="rect">
            <a:avLst/>
          </a:prstGeom>
          <a:noFill/>
        </p:spPr>
      </p:pic>
      <p:pic>
        <p:nvPicPr>
          <p:cNvPr id="8" name="Picture 2" descr="D:\Deepak\Powerpoint\Re-work\Art\New.wmf"/>
          <p:cNvPicPr>
            <a:picLocks noChangeAspect="1" noChangeArrowheads="1"/>
          </p:cNvPicPr>
          <p:nvPr/>
        </p:nvPicPr>
        <p:blipFill>
          <a:blip r:embed="rId4" cstate="print"/>
          <a:srcRect/>
          <a:stretch>
            <a:fillRect/>
          </a:stretch>
        </p:blipFill>
        <p:spPr bwMode="auto">
          <a:xfrm>
            <a:off x="2380344" y="4250870"/>
            <a:ext cx="457200" cy="698500"/>
          </a:xfrm>
          <a:prstGeom prst="rect">
            <a:avLst/>
          </a:prstGeom>
          <a:noFill/>
        </p:spPr>
      </p:pic>
      <p:pic>
        <p:nvPicPr>
          <p:cNvPr id="31747" name="Picture 3" descr="D:\Deepak\Powerpoint\Re-work\Art\New.wmf"/>
          <p:cNvPicPr>
            <a:picLocks noChangeAspect="1" noChangeArrowheads="1"/>
          </p:cNvPicPr>
          <p:nvPr/>
        </p:nvPicPr>
        <p:blipFill>
          <a:blip r:embed="rId5" cstate="print"/>
          <a:srcRect/>
          <a:stretch>
            <a:fillRect/>
          </a:stretch>
        </p:blipFill>
        <p:spPr bwMode="auto">
          <a:xfrm>
            <a:off x="6047740" y="2697480"/>
            <a:ext cx="215900" cy="698500"/>
          </a:xfrm>
          <a:prstGeom prst="rect">
            <a:avLst/>
          </a:prstGeom>
          <a:noFill/>
        </p:spPr>
      </p:pic>
      <p:pic>
        <p:nvPicPr>
          <p:cNvPr id="31748" name="Picture 4" descr="D:\Deepak\Powerpoint\Re-work\Art\New.wmf"/>
          <p:cNvPicPr>
            <a:picLocks noChangeAspect="1" noChangeArrowheads="1"/>
          </p:cNvPicPr>
          <p:nvPr/>
        </p:nvPicPr>
        <p:blipFill>
          <a:blip r:embed="rId6" cstate="print"/>
          <a:srcRect/>
          <a:stretch>
            <a:fillRect/>
          </a:stretch>
        </p:blipFill>
        <p:spPr bwMode="auto">
          <a:xfrm>
            <a:off x="7452360" y="2667000"/>
            <a:ext cx="228600" cy="698500"/>
          </a:xfrm>
          <a:prstGeom prst="rect">
            <a:avLst/>
          </a:prstGeom>
          <a:noFill/>
        </p:spPr>
      </p:pic>
      <p:sp>
        <p:nvSpPr>
          <p:cNvPr id="9"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tabLst>
                <a:tab pos="393192" algn="r"/>
                <a:tab pos="640080" algn="l"/>
              </a:tabLst>
            </a:pPr>
            <a:r>
              <a:rPr lang="en-US" sz="1500" b="1" dirty="0" smtClean="0">
                <a:solidFill>
                  <a:schemeClr val="bg1"/>
                </a:solidFill>
                <a:latin typeface="Times New Roman" pitchFamily="18" charset="0"/>
                <a:cs typeface="Times New Roman" pitchFamily="18" charset="0"/>
              </a:rPr>
              <a:t>Revision Exam 1 Paper 1</a:t>
            </a:r>
          </a:p>
        </p:txBody>
      </p:sp>
    </p:spTree>
    <p:extLst>
      <p:ext uri="{BB962C8B-B14F-4D97-AF65-F5344CB8AC3E}">
        <p14:creationId xmlns:p14="http://schemas.microsoft.com/office/powerpoint/2010/main" xmlns="" val="1862447457"/>
      </p:ext>
    </p:extLst>
  </p:cSld>
  <p:clrMapOvr>
    <a:masterClrMapping/>
  </p:clrMapOvr>
  <p:transition spd="slow">
    <p:strips dir="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11">
                                            <p:txEl>
                                              <p:pRg st="0" end="0"/>
                                            </p:txEl>
                                          </p:spTgt>
                                        </p:tgtEl>
                                        <p:attrNameLst>
                                          <p:attrName>style.visibility</p:attrName>
                                        </p:attrNameLst>
                                      </p:cBhvr>
                                      <p:to>
                                        <p:strVal val="visible"/>
                                      </p:to>
                                    </p:set>
                                    <p:anim calcmode="lin" valueType="num">
                                      <p:cBhvr>
                                        <p:cTn id="7" dur="500" fill="hold"/>
                                        <p:tgtEl>
                                          <p:spTgt spid="11">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11">
                                            <p:txEl>
                                              <p:pRg st="0" end="0"/>
                                            </p:txEl>
                                          </p:spTgt>
                                        </p:tgtEl>
                                        <p:attrNameLst>
                                          <p:attrName>ppt_h</p:attrName>
                                        </p:attrNameLst>
                                      </p:cBhvr>
                                      <p:tavLst>
                                        <p:tav tm="0">
                                          <p:val>
                                            <p:fltVal val="0"/>
                                          </p:val>
                                        </p:tav>
                                        <p:tav tm="100000">
                                          <p:val>
                                            <p:strVal val="#ppt_h"/>
                                          </p:val>
                                        </p:tav>
                                      </p:tavLst>
                                    </p:anim>
                                  </p:childTnLst>
                                </p:cTn>
                              </p:par>
                              <p:par>
                                <p:cTn id="9" presetID="23" presetClass="entr" presetSubtype="16" fill="hold" nodeType="withEffect">
                                  <p:stCondLst>
                                    <p:cond delay="0"/>
                                  </p:stCondLst>
                                  <p:childTnLst>
                                    <p:set>
                                      <p:cBhvr>
                                        <p:cTn id="10" dur="1" fill="hold">
                                          <p:stCondLst>
                                            <p:cond delay="0"/>
                                          </p:stCondLst>
                                        </p:cTn>
                                        <p:tgtEl>
                                          <p:spTgt spid="27650"/>
                                        </p:tgtEl>
                                        <p:attrNameLst>
                                          <p:attrName>style.visibility</p:attrName>
                                        </p:attrNameLst>
                                      </p:cBhvr>
                                      <p:to>
                                        <p:strVal val="visible"/>
                                      </p:to>
                                    </p:set>
                                    <p:anim calcmode="lin" valueType="num">
                                      <p:cBhvr>
                                        <p:cTn id="11" dur="500" fill="hold"/>
                                        <p:tgtEl>
                                          <p:spTgt spid="27650"/>
                                        </p:tgtEl>
                                        <p:attrNameLst>
                                          <p:attrName>ppt_w</p:attrName>
                                        </p:attrNameLst>
                                      </p:cBhvr>
                                      <p:tavLst>
                                        <p:tav tm="0">
                                          <p:val>
                                            <p:fltVal val="0"/>
                                          </p:val>
                                        </p:tav>
                                        <p:tav tm="100000">
                                          <p:val>
                                            <p:strVal val="#ppt_w"/>
                                          </p:val>
                                        </p:tav>
                                      </p:tavLst>
                                    </p:anim>
                                    <p:anim calcmode="lin" valueType="num">
                                      <p:cBhvr>
                                        <p:cTn id="12" dur="500" fill="hold"/>
                                        <p:tgtEl>
                                          <p:spTgt spid="27650"/>
                                        </p:tgtEl>
                                        <p:attrNameLst>
                                          <p:attrName>ppt_h</p:attrName>
                                        </p:attrNameLst>
                                      </p:cBhvr>
                                      <p:tavLst>
                                        <p:tav tm="0">
                                          <p:val>
                                            <p:fltVal val="0"/>
                                          </p:val>
                                        </p:tav>
                                        <p:tav tm="100000">
                                          <p:val>
                                            <p:strVal val="#ppt_h"/>
                                          </p:val>
                                        </p:tav>
                                      </p:tavLst>
                                    </p:anim>
                                  </p:childTnLst>
                                </p:cTn>
                              </p:par>
                              <p:par>
                                <p:cTn id="13" presetID="23" presetClass="entr" presetSubtype="16" fill="hold" grpId="0" nodeType="withEffect">
                                  <p:stCondLst>
                                    <p:cond delay="0"/>
                                  </p:stCondLst>
                                  <p:childTnLst>
                                    <p:set>
                                      <p:cBhvr>
                                        <p:cTn id="14" dur="1" fill="hold">
                                          <p:stCondLst>
                                            <p:cond delay="0"/>
                                          </p:stCondLst>
                                        </p:cTn>
                                        <p:tgtEl>
                                          <p:spTgt spid="4">
                                            <p:txEl>
                                              <p:pRg st="0" end="0"/>
                                            </p:txEl>
                                          </p:spTgt>
                                        </p:tgtEl>
                                        <p:attrNameLst>
                                          <p:attrName>style.visibility</p:attrName>
                                        </p:attrNameLst>
                                      </p:cBhvr>
                                      <p:to>
                                        <p:strVal val="visible"/>
                                      </p:to>
                                    </p:set>
                                    <p:anim calcmode="lin" valueType="num">
                                      <p:cBhvr>
                                        <p:cTn id="15" dur="500" fill="hold"/>
                                        <p:tgtEl>
                                          <p:spTgt spid="4">
                                            <p:txEl>
                                              <p:pRg st="0" end="0"/>
                                            </p:txEl>
                                          </p:spTgt>
                                        </p:tgtEl>
                                        <p:attrNameLst>
                                          <p:attrName>ppt_w</p:attrName>
                                        </p:attrNameLst>
                                      </p:cBhvr>
                                      <p:tavLst>
                                        <p:tav tm="0">
                                          <p:val>
                                            <p:fltVal val="0"/>
                                          </p:val>
                                        </p:tav>
                                        <p:tav tm="100000">
                                          <p:val>
                                            <p:strVal val="#ppt_w"/>
                                          </p:val>
                                        </p:tav>
                                      </p:tavLst>
                                    </p:anim>
                                    <p:anim calcmode="lin" valueType="num">
                                      <p:cBhvr>
                                        <p:cTn id="16" dur="500" fill="hold"/>
                                        <p:tgtEl>
                                          <p:spTgt spid="4">
                                            <p:txEl>
                                              <p:pRg st="0" end="0"/>
                                            </p:txEl>
                                          </p:spTgt>
                                        </p:tgtEl>
                                        <p:attrNameLst>
                                          <p:attrName>ppt_h</p:attrName>
                                        </p:attrNameLst>
                                      </p:cBhvr>
                                      <p:tavLst>
                                        <p:tav tm="0">
                                          <p:val>
                                            <p:fltVal val="0"/>
                                          </p:val>
                                        </p:tav>
                                        <p:tav tm="100000">
                                          <p:val>
                                            <p:strVal val="#ppt_h"/>
                                          </p:val>
                                        </p:tav>
                                      </p:tavLst>
                                    </p:anim>
                                  </p:childTnLst>
                                </p:cTn>
                              </p:par>
                              <p:par>
                                <p:cTn id="17" presetID="23" presetClass="entr" presetSubtype="16" fill="hold" nodeType="withEffect">
                                  <p:stCondLst>
                                    <p:cond delay="0"/>
                                  </p:stCondLst>
                                  <p:childTnLst>
                                    <p:set>
                                      <p:cBhvr>
                                        <p:cTn id="18" dur="1" fill="hold">
                                          <p:stCondLst>
                                            <p:cond delay="0"/>
                                          </p:stCondLst>
                                        </p:cTn>
                                        <p:tgtEl>
                                          <p:spTgt spid="31747"/>
                                        </p:tgtEl>
                                        <p:attrNameLst>
                                          <p:attrName>style.visibility</p:attrName>
                                        </p:attrNameLst>
                                      </p:cBhvr>
                                      <p:to>
                                        <p:strVal val="visible"/>
                                      </p:to>
                                    </p:set>
                                    <p:anim calcmode="lin" valueType="num">
                                      <p:cBhvr>
                                        <p:cTn id="19" dur="500" fill="hold"/>
                                        <p:tgtEl>
                                          <p:spTgt spid="31747"/>
                                        </p:tgtEl>
                                        <p:attrNameLst>
                                          <p:attrName>ppt_w</p:attrName>
                                        </p:attrNameLst>
                                      </p:cBhvr>
                                      <p:tavLst>
                                        <p:tav tm="0">
                                          <p:val>
                                            <p:fltVal val="0"/>
                                          </p:val>
                                        </p:tav>
                                        <p:tav tm="100000">
                                          <p:val>
                                            <p:strVal val="#ppt_w"/>
                                          </p:val>
                                        </p:tav>
                                      </p:tavLst>
                                    </p:anim>
                                    <p:anim calcmode="lin" valueType="num">
                                      <p:cBhvr>
                                        <p:cTn id="20" dur="500" fill="hold"/>
                                        <p:tgtEl>
                                          <p:spTgt spid="31747"/>
                                        </p:tgtEl>
                                        <p:attrNameLst>
                                          <p:attrName>ppt_h</p:attrName>
                                        </p:attrNameLst>
                                      </p:cBhvr>
                                      <p:tavLst>
                                        <p:tav tm="0">
                                          <p:val>
                                            <p:fltVal val="0"/>
                                          </p:val>
                                        </p:tav>
                                        <p:tav tm="100000">
                                          <p:val>
                                            <p:strVal val="#ppt_h"/>
                                          </p:val>
                                        </p:tav>
                                      </p:tavLst>
                                    </p:anim>
                                  </p:childTnLst>
                                </p:cTn>
                              </p:par>
                              <p:par>
                                <p:cTn id="21" presetID="23" presetClass="entr" presetSubtype="16" fill="hold" nodeType="withEffect">
                                  <p:stCondLst>
                                    <p:cond delay="0"/>
                                  </p:stCondLst>
                                  <p:childTnLst>
                                    <p:set>
                                      <p:cBhvr>
                                        <p:cTn id="22" dur="1" fill="hold">
                                          <p:stCondLst>
                                            <p:cond delay="0"/>
                                          </p:stCondLst>
                                        </p:cTn>
                                        <p:tgtEl>
                                          <p:spTgt spid="31748"/>
                                        </p:tgtEl>
                                        <p:attrNameLst>
                                          <p:attrName>style.visibility</p:attrName>
                                        </p:attrNameLst>
                                      </p:cBhvr>
                                      <p:to>
                                        <p:strVal val="visible"/>
                                      </p:to>
                                    </p:set>
                                    <p:anim calcmode="lin" valueType="num">
                                      <p:cBhvr>
                                        <p:cTn id="23" dur="500" fill="hold"/>
                                        <p:tgtEl>
                                          <p:spTgt spid="31748"/>
                                        </p:tgtEl>
                                        <p:attrNameLst>
                                          <p:attrName>ppt_w</p:attrName>
                                        </p:attrNameLst>
                                      </p:cBhvr>
                                      <p:tavLst>
                                        <p:tav tm="0">
                                          <p:val>
                                            <p:fltVal val="0"/>
                                          </p:val>
                                        </p:tav>
                                        <p:tav tm="100000">
                                          <p:val>
                                            <p:strVal val="#ppt_w"/>
                                          </p:val>
                                        </p:tav>
                                      </p:tavLst>
                                    </p:anim>
                                    <p:anim calcmode="lin" valueType="num">
                                      <p:cBhvr>
                                        <p:cTn id="24" dur="500" fill="hold"/>
                                        <p:tgtEl>
                                          <p:spTgt spid="31748"/>
                                        </p:tgtEl>
                                        <p:attrNameLst>
                                          <p:attrName>ppt_h</p:attrName>
                                        </p:attrNameLst>
                                      </p:cBhvr>
                                      <p:tavLst>
                                        <p:tav tm="0">
                                          <p:val>
                                            <p:fltVal val="0"/>
                                          </p:val>
                                        </p:tav>
                                        <p:tav tm="100000">
                                          <p:val>
                                            <p:strVal val="#ppt_h"/>
                                          </p:val>
                                        </p:tav>
                                      </p:tavLst>
                                    </p:anim>
                                  </p:childTnLst>
                                </p:cTn>
                              </p:par>
                              <p:par>
                                <p:cTn id="25" presetID="23" presetClass="entr" presetSubtype="16" fill="hold" nodeType="withEffect">
                                  <p:stCondLst>
                                    <p:cond delay="0"/>
                                  </p:stCondLst>
                                  <p:childTnLst>
                                    <p:set>
                                      <p:cBhvr>
                                        <p:cTn id="26" dur="1" fill="hold">
                                          <p:stCondLst>
                                            <p:cond delay="0"/>
                                          </p:stCondLst>
                                        </p:cTn>
                                        <p:tgtEl>
                                          <p:spTgt spid="27652"/>
                                        </p:tgtEl>
                                        <p:attrNameLst>
                                          <p:attrName>style.visibility</p:attrName>
                                        </p:attrNameLst>
                                      </p:cBhvr>
                                      <p:to>
                                        <p:strVal val="visible"/>
                                      </p:to>
                                    </p:set>
                                    <p:anim calcmode="lin" valueType="num">
                                      <p:cBhvr>
                                        <p:cTn id="27" dur="500" fill="hold"/>
                                        <p:tgtEl>
                                          <p:spTgt spid="27652"/>
                                        </p:tgtEl>
                                        <p:attrNameLst>
                                          <p:attrName>ppt_w</p:attrName>
                                        </p:attrNameLst>
                                      </p:cBhvr>
                                      <p:tavLst>
                                        <p:tav tm="0">
                                          <p:val>
                                            <p:fltVal val="0"/>
                                          </p:val>
                                        </p:tav>
                                        <p:tav tm="100000">
                                          <p:val>
                                            <p:strVal val="#ppt_w"/>
                                          </p:val>
                                        </p:tav>
                                      </p:tavLst>
                                    </p:anim>
                                    <p:anim calcmode="lin" valueType="num">
                                      <p:cBhvr>
                                        <p:cTn id="28" dur="500" fill="hold"/>
                                        <p:tgtEl>
                                          <p:spTgt spid="27652"/>
                                        </p:tgtEl>
                                        <p:attrNameLst>
                                          <p:attrName>ppt_h</p:attrName>
                                        </p:attrNameLst>
                                      </p:cBhvr>
                                      <p:tavLst>
                                        <p:tav tm="0">
                                          <p:val>
                                            <p:fltVal val="0"/>
                                          </p:val>
                                        </p:tav>
                                        <p:tav tm="100000">
                                          <p:val>
                                            <p:strVal val="#ppt_h"/>
                                          </p:val>
                                        </p:tav>
                                      </p:tavLst>
                                    </p:anim>
                                  </p:childTnLst>
                                </p:cTn>
                              </p:par>
                              <p:par>
                                <p:cTn id="29" presetID="23" presetClass="entr" presetSubtype="16" fill="hold" grpId="0" nodeType="withEffect">
                                  <p:stCondLst>
                                    <p:cond delay="0"/>
                                  </p:stCondLst>
                                  <p:childTnLst>
                                    <p:set>
                                      <p:cBhvr>
                                        <p:cTn id="30" dur="1" fill="hold">
                                          <p:stCondLst>
                                            <p:cond delay="0"/>
                                          </p:stCondLst>
                                        </p:cTn>
                                        <p:tgtEl>
                                          <p:spTgt spid="4">
                                            <p:txEl>
                                              <p:pRg st="1" end="1"/>
                                            </p:txEl>
                                          </p:spTgt>
                                        </p:tgtEl>
                                        <p:attrNameLst>
                                          <p:attrName>style.visibility</p:attrName>
                                        </p:attrNameLst>
                                      </p:cBhvr>
                                      <p:to>
                                        <p:strVal val="visible"/>
                                      </p:to>
                                    </p:set>
                                    <p:anim calcmode="lin" valueType="num">
                                      <p:cBhvr>
                                        <p:cTn id="31" dur="500" fill="hold"/>
                                        <p:tgtEl>
                                          <p:spTgt spid="4">
                                            <p:txEl>
                                              <p:pRg st="1" end="1"/>
                                            </p:txEl>
                                          </p:spTgt>
                                        </p:tgtEl>
                                        <p:attrNameLst>
                                          <p:attrName>ppt_w</p:attrName>
                                        </p:attrNameLst>
                                      </p:cBhvr>
                                      <p:tavLst>
                                        <p:tav tm="0">
                                          <p:val>
                                            <p:fltVal val="0"/>
                                          </p:val>
                                        </p:tav>
                                        <p:tav tm="100000">
                                          <p:val>
                                            <p:strVal val="#ppt_w"/>
                                          </p:val>
                                        </p:tav>
                                      </p:tavLst>
                                    </p:anim>
                                    <p:anim calcmode="lin" valueType="num">
                                      <p:cBhvr>
                                        <p:cTn id="32" dur="500" fill="hold"/>
                                        <p:tgtEl>
                                          <p:spTgt spid="4">
                                            <p:txEl>
                                              <p:pRg st="1" end="1"/>
                                            </p:txEl>
                                          </p:spTgt>
                                        </p:tgtEl>
                                        <p:attrNameLst>
                                          <p:attrName>ppt_h</p:attrName>
                                        </p:attrNameLst>
                                      </p:cBhvr>
                                      <p:tavLst>
                                        <p:tav tm="0">
                                          <p:val>
                                            <p:fltVal val="0"/>
                                          </p:val>
                                        </p:tav>
                                        <p:tav tm="100000">
                                          <p:val>
                                            <p:strVal val="#ppt_h"/>
                                          </p:val>
                                        </p:tav>
                                      </p:tavLst>
                                    </p:anim>
                                  </p:childTnLst>
                                </p:cTn>
                              </p:par>
                              <p:par>
                                <p:cTn id="33" presetID="23" presetClass="entr" presetSubtype="16" fill="hold" nodeType="withEffect">
                                  <p:stCondLst>
                                    <p:cond delay="0"/>
                                  </p:stCondLst>
                                  <p:childTnLst>
                                    <p:set>
                                      <p:cBhvr>
                                        <p:cTn id="34" dur="1" fill="hold">
                                          <p:stCondLst>
                                            <p:cond delay="0"/>
                                          </p:stCondLst>
                                        </p:cTn>
                                        <p:tgtEl>
                                          <p:spTgt spid="8"/>
                                        </p:tgtEl>
                                        <p:attrNameLst>
                                          <p:attrName>style.visibility</p:attrName>
                                        </p:attrNameLst>
                                      </p:cBhvr>
                                      <p:to>
                                        <p:strVal val="visible"/>
                                      </p:to>
                                    </p:set>
                                    <p:anim calcmode="lin" valueType="num">
                                      <p:cBhvr>
                                        <p:cTn id="35" dur="500" fill="hold"/>
                                        <p:tgtEl>
                                          <p:spTgt spid="8"/>
                                        </p:tgtEl>
                                        <p:attrNameLst>
                                          <p:attrName>ppt_w</p:attrName>
                                        </p:attrNameLst>
                                      </p:cBhvr>
                                      <p:tavLst>
                                        <p:tav tm="0">
                                          <p:val>
                                            <p:fltVal val="0"/>
                                          </p:val>
                                        </p:tav>
                                        <p:tav tm="100000">
                                          <p:val>
                                            <p:strVal val="#ppt_w"/>
                                          </p:val>
                                        </p:tav>
                                      </p:tavLst>
                                    </p:anim>
                                    <p:anim calcmode="lin" valueType="num">
                                      <p:cBhvr>
                                        <p:cTn id="36" dur="500" fill="hold"/>
                                        <p:tgtEl>
                                          <p:spTgt spid="8"/>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build="p"/>
      <p:bldP spid="4" grpId="0" build="p"/>
    </p:bldLst>
  </p:timing>
</p:sld>
</file>

<file path=ppt/slides/slide8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Content Placeholder 10"/>
          <p:cNvSpPr>
            <a:spLocks noGrp="1"/>
          </p:cNvSpPr>
          <p:nvPr>
            <p:ph sz="quarter" idx="13"/>
          </p:nvPr>
        </p:nvSpPr>
        <p:spPr>
          <a:xfrm>
            <a:off x="685800" y="3009781"/>
            <a:ext cx="6629400" cy="800219"/>
          </a:xfrm>
        </p:spPr>
        <p:txBody>
          <a:bodyPr wrap="square">
            <a:spAutoFit/>
          </a:bodyPr>
          <a:lstStyle/>
          <a:p>
            <a:pPr marL="579438" indent="-579438" algn="just">
              <a:spcBef>
                <a:spcPct val="0"/>
              </a:spcBef>
              <a:buFontTx/>
              <a:buNone/>
              <a:tabLst>
                <a:tab pos="974725" algn="l"/>
                <a:tab pos="3776663" algn="l"/>
              </a:tabLst>
            </a:pPr>
            <a:r>
              <a:rPr lang="en-US" sz="2300" b="1" dirty="0" smtClean="0">
                <a:solidFill>
                  <a:schemeClr val="tx1"/>
                </a:solidFill>
                <a:latin typeface="Times New Roman" pitchFamily="18" charset="0"/>
                <a:cs typeface="Times New Roman" pitchFamily="18" charset="0"/>
              </a:rPr>
              <a:t>28.	</a:t>
            </a:r>
            <a:r>
              <a:rPr lang="en-US" sz="2300" dirty="0" smtClean="0">
                <a:solidFill>
                  <a:schemeClr val="tx1"/>
                </a:solidFill>
                <a:latin typeface="Times New Roman" pitchFamily="18" charset="0"/>
                <a:cs typeface="Times New Roman" pitchFamily="18" charset="0"/>
              </a:rPr>
              <a:t>The ratio of the circumference of the circle to the length of the major arc is</a:t>
            </a:r>
          </a:p>
        </p:txBody>
      </p:sp>
      <p:sp>
        <p:nvSpPr>
          <p:cNvPr id="8" name="Notched Right Arrow 7"/>
          <p:cNvSpPr/>
          <p:nvPr/>
        </p:nvSpPr>
        <p:spPr>
          <a:xfrm>
            <a:off x="7162800" y="6019800"/>
            <a:ext cx="1782315" cy="685800"/>
          </a:xfrm>
          <a:prstGeom prst="notchedRightArrow">
            <a:avLst/>
          </a:prstGeom>
          <a:blipFill>
            <a:blip r:embed="rId2" cstate="print">
              <a:extLst>
                <a:ext uri="{BEBA8EAE-BF5A-486C-A8C5-ECC9F3942E4B}">
                  <a14:imgProps xmlns:a14="http://schemas.microsoft.com/office/drawing/2010/main" xmlns="">
                    <a14:imgLayer r:embed="rId3">
                      <a14:imgEffect>
                        <a14:brightnessContrast bright="-20000" contrast="-20000"/>
                      </a14:imgEffect>
                    </a14:imgLayer>
                  </a14:imgProps>
                </a:ex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ANSWER</a:t>
            </a:r>
            <a:endParaRPr lang="en-US" sz="2000" b="1" dirty="0">
              <a:latin typeface="Times New Roman" pitchFamily="18" charset="0"/>
              <a:cs typeface="Times New Roman" pitchFamily="18" charset="0"/>
            </a:endParaRPr>
          </a:p>
        </p:txBody>
      </p:sp>
      <p:sp>
        <p:nvSpPr>
          <p:cNvPr id="16" name="Content Placeholder 10"/>
          <p:cNvSpPr>
            <a:spLocks noGrp="1"/>
          </p:cNvSpPr>
          <p:nvPr>
            <p:ph sz="quarter" idx="13"/>
          </p:nvPr>
        </p:nvSpPr>
        <p:spPr>
          <a:xfrm>
            <a:off x="4272280" y="4038600"/>
            <a:ext cx="1447800" cy="676339"/>
          </a:xfrm>
        </p:spPr>
        <p:txBody>
          <a:bodyPr wrap="square">
            <a:spAutoFit/>
          </a:bodyPr>
          <a:lstStyle/>
          <a:p>
            <a:pPr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(C) 3:4</a:t>
            </a:r>
          </a:p>
        </p:txBody>
      </p:sp>
      <p:sp>
        <p:nvSpPr>
          <p:cNvPr id="17" name="Content Placeholder 10"/>
          <p:cNvSpPr>
            <a:spLocks noGrp="1"/>
          </p:cNvSpPr>
          <p:nvPr>
            <p:ph sz="quarter" idx="13"/>
          </p:nvPr>
        </p:nvSpPr>
        <p:spPr>
          <a:xfrm>
            <a:off x="1264920" y="4038600"/>
            <a:ext cx="1447800" cy="676339"/>
          </a:xfrm>
        </p:spPr>
        <p:txBody>
          <a:bodyPr wrap="square">
            <a:spAutoFit/>
          </a:bodyPr>
          <a:lstStyle/>
          <a:p>
            <a:pPr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(A) 4:3</a:t>
            </a:r>
          </a:p>
        </p:txBody>
      </p:sp>
      <p:sp>
        <p:nvSpPr>
          <p:cNvPr id="18" name="Content Placeholder 10"/>
          <p:cNvSpPr>
            <a:spLocks noGrp="1"/>
          </p:cNvSpPr>
          <p:nvPr>
            <p:ph sz="quarter" idx="13"/>
          </p:nvPr>
        </p:nvSpPr>
        <p:spPr>
          <a:xfrm>
            <a:off x="5775960" y="4038600"/>
            <a:ext cx="1447800" cy="676339"/>
          </a:xfrm>
        </p:spPr>
        <p:txBody>
          <a:bodyPr wrap="square">
            <a:spAutoFit/>
          </a:bodyPr>
          <a:lstStyle/>
          <a:p>
            <a:pPr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(D) 1:4</a:t>
            </a:r>
          </a:p>
        </p:txBody>
      </p:sp>
      <p:sp>
        <p:nvSpPr>
          <p:cNvPr id="19" name="Content Placeholder 10"/>
          <p:cNvSpPr>
            <a:spLocks noGrp="1"/>
          </p:cNvSpPr>
          <p:nvPr>
            <p:ph sz="quarter" idx="13"/>
          </p:nvPr>
        </p:nvSpPr>
        <p:spPr>
          <a:xfrm>
            <a:off x="2768600" y="4038600"/>
            <a:ext cx="1447800" cy="676339"/>
          </a:xfrm>
        </p:spPr>
        <p:txBody>
          <a:bodyPr wrap="square">
            <a:spAutoFit/>
          </a:bodyPr>
          <a:lstStyle/>
          <a:p>
            <a:pPr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(B) 4:1</a:t>
            </a:r>
          </a:p>
        </p:txBody>
      </p:sp>
      <p:sp>
        <p:nvSpPr>
          <p:cNvPr id="10" name="TextBox 9"/>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5 Paper 1</a:t>
            </a:r>
          </a:p>
        </p:txBody>
      </p:sp>
    </p:spTree>
    <p:extLst>
      <p:ext uri="{BB962C8B-B14F-4D97-AF65-F5344CB8AC3E}">
        <p14:creationId xmlns:p14="http://schemas.microsoft.com/office/powerpoint/2010/main" xmlns="" val="714513420"/>
      </p:ext>
    </p:extLst>
  </p:cSld>
  <p:clrMapOvr>
    <a:masterClrMapping/>
  </p:clrMapOvr>
  <p:transition spd="slow">
    <p:strips dir="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11">
                                            <p:txEl>
                                              <p:pRg st="0" end="0"/>
                                            </p:txEl>
                                          </p:spTgt>
                                        </p:tgtEl>
                                        <p:attrNameLst>
                                          <p:attrName>style.visibility</p:attrName>
                                        </p:attrNameLst>
                                      </p:cBhvr>
                                      <p:to>
                                        <p:strVal val="visible"/>
                                      </p:to>
                                    </p:set>
                                    <p:anim calcmode="lin" valueType="num">
                                      <p:cBhvr>
                                        <p:cTn id="7" dur="500" fill="hold"/>
                                        <p:tgtEl>
                                          <p:spTgt spid="11">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11">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11">
                                            <p:txEl>
                                              <p:pRg st="0" end="0"/>
                                            </p:txEl>
                                          </p:spTgt>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17">
                                            <p:txEl>
                                              <p:pRg st="0" end="0"/>
                                            </p:txEl>
                                          </p:spTgt>
                                        </p:tgtEl>
                                        <p:attrNameLst>
                                          <p:attrName>style.visibility</p:attrName>
                                        </p:attrNameLst>
                                      </p:cBhvr>
                                      <p:to>
                                        <p:strVal val="visible"/>
                                      </p:to>
                                    </p:set>
                                    <p:anim calcmode="lin" valueType="num">
                                      <p:cBhvr>
                                        <p:cTn id="14" dur="500" fill="hold"/>
                                        <p:tgtEl>
                                          <p:spTgt spid="17">
                                            <p:txEl>
                                              <p:pRg st="0" end="0"/>
                                            </p:txEl>
                                          </p:spTgt>
                                        </p:tgtEl>
                                        <p:attrNameLst>
                                          <p:attrName>ppt_w</p:attrName>
                                        </p:attrNameLst>
                                      </p:cBhvr>
                                      <p:tavLst>
                                        <p:tav tm="0">
                                          <p:val>
                                            <p:fltVal val="0"/>
                                          </p:val>
                                        </p:tav>
                                        <p:tav tm="100000">
                                          <p:val>
                                            <p:strVal val="#ppt_w"/>
                                          </p:val>
                                        </p:tav>
                                      </p:tavLst>
                                    </p:anim>
                                    <p:anim calcmode="lin" valueType="num">
                                      <p:cBhvr>
                                        <p:cTn id="15" dur="500" fill="hold"/>
                                        <p:tgtEl>
                                          <p:spTgt spid="17">
                                            <p:txEl>
                                              <p:pRg st="0" end="0"/>
                                            </p:txEl>
                                          </p:spTgt>
                                        </p:tgtEl>
                                        <p:attrNameLst>
                                          <p:attrName>ppt_h</p:attrName>
                                        </p:attrNameLst>
                                      </p:cBhvr>
                                      <p:tavLst>
                                        <p:tav tm="0">
                                          <p:val>
                                            <p:fltVal val="0"/>
                                          </p:val>
                                        </p:tav>
                                        <p:tav tm="100000">
                                          <p:val>
                                            <p:strVal val="#ppt_h"/>
                                          </p:val>
                                        </p:tav>
                                      </p:tavLst>
                                    </p:anim>
                                    <p:animEffect transition="in" filter="fade">
                                      <p:cBhvr>
                                        <p:cTn id="16" dur="500"/>
                                        <p:tgtEl>
                                          <p:spTgt spid="17">
                                            <p:txEl>
                                              <p:pRg st="0" end="0"/>
                                            </p:txEl>
                                          </p:spTgt>
                                        </p:tgtEl>
                                      </p:cBhvr>
                                    </p:animEffect>
                                  </p:childTnLst>
                                </p:cTn>
                              </p:par>
                              <p:par>
                                <p:cTn id="17" presetID="53" presetClass="entr" presetSubtype="16" fill="hold" grpId="0" nodeType="withEffect">
                                  <p:stCondLst>
                                    <p:cond delay="0"/>
                                  </p:stCondLst>
                                  <p:childTnLst>
                                    <p:set>
                                      <p:cBhvr>
                                        <p:cTn id="18" dur="1" fill="hold">
                                          <p:stCondLst>
                                            <p:cond delay="0"/>
                                          </p:stCondLst>
                                        </p:cTn>
                                        <p:tgtEl>
                                          <p:spTgt spid="19">
                                            <p:txEl>
                                              <p:pRg st="0" end="0"/>
                                            </p:txEl>
                                          </p:spTgt>
                                        </p:tgtEl>
                                        <p:attrNameLst>
                                          <p:attrName>style.visibility</p:attrName>
                                        </p:attrNameLst>
                                      </p:cBhvr>
                                      <p:to>
                                        <p:strVal val="visible"/>
                                      </p:to>
                                    </p:set>
                                    <p:anim calcmode="lin" valueType="num">
                                      <p:cBhvr>
                                        <p:cTn id="19" dur="500" fill="hold"/>
                                        <p:tgtEl>
                                          <p:spTgt spid="19">
                                            <p:txEl>
                                              <p:pRg st="0" end="0"/>
                                            </p:txEl>
                                          </p:spTgt>
                                        </p:tgtEl>
                                        <p:attrNameLst>
                                          <p:attrName>ppt_w</p:attrName>
                                        </p:attrNameLst>
                                      </p:cBhvr>
                                      <p:tavLst>
                                        <p:tav tm="0">
                                          <p:val>
                                            <p:fltVal val="0"/>
                                          </p:val>
                                        </p:tav>
                                        <p:tav tm="100000">
                                          <p:val>
                                            <p:strVal val="#ppt_w"/>
                                          </p:val>
                                        </p:tav>
                                      </p:tavLst>
                                    </p:anim>
                                    <p:anim calcmode="lin" valueType="num">
                                      <p:cBhvr>
                                        <p:cTn id="20" dur="500" fill="hold"/>
                                        <p:tgtEl>
                                          <p:spTgt spid="19">
                                            <p:txEl>
                                              <p:pRg st="0" end="0"/>
                                            </p:txEl>
                                          </p:spTgt>
                                        </p:tgtEl>
                                        <p:attrNameLst>
                                          <p:attrName>ppt_h</p:attrName>
                                        </p:attrNameLst>
                                      </p:cBhvr>
                                      <p:tavLst>
                                        <p:tav tm="0">
                                          <p:val>
                                            <p:fltVal val="0"/>
                                          </p:val>
                                        </p:tav>
                                        <p:tav tm="100000">
                                          <p:val>
                                            <p:strVal val="#ppt_h"/>
                                          </p:val>
                                        </p:tav>
                                      </p:tavLst>
                                    </p:anim>
                                    <p:animEffect transition="in" filter="fade">
                                      <p:cBhvr>
                                        <p:cTn id="21" dur="500"/>
                                        <p:tgtEl>
                                          <p:spTgt spid="19">
                                            <p:txEl>
                                              <p:pRg st="0" end="0"/>
                                            </p:txEl>
                                          </p:spTgt>
                                        </p:tgtEl>
                                      </p:cBhvr>
                                    </p:animEffect>
                                  </p:childTnLst>
                                </p:cTn>
                              </p:par>
                              <p:par>
                                <p:cTn id="22" presetID="53" presetClass="entr" presetSubtype="16" fill="hold" grpId="0" nodeType="withEffect">
                                  <p:stCondLst>
                                    <p:cond delay="0"/>
                                  </p:stCondLst>
                                  <p:childTnLst>
                                    <p:set>
                                      <p:cBhvr>
                                        <p:cTn id="23" dur="1" fill="hold">
                                          <p:stCondLst>
                                            <p:cond delay="0"/>
                                          </p:stCondLst>
                                        </p:cTn>
                                        <p:tgtEl>
                                          <p:spTgt spid="16">
                                            <p:txEl>
                                              <p:pRg st="0" end="0"/>
                                            </p:txEl>
                                          </p:spTgt>
                                        </p:tgtEl>
                                        <p:attrNameLst>
                                          <p:attrName>style.visibility</p:attrName>
                                        </p:attrNameLst>
                                      </p:cBhvr>
                                      <p:to>
                                        <p:strVal val="visible"/>
                                      </p:to>
                                    </p:set>
                                    <p:anim calcmode="lin" valueType="num">
                                      <p:cBhvr>
                                        <p:cTn id="24" dur="500" fill="hold"/>
                                        <p:tgtEl>
                                          <p:spTgt spid="16">
                                            <p:txEl>
                                              <p:pRg st="0" end="0"/>
                                            </p:txEl>
                                          </p:spTgt>
                                        </p:tgtEl>
                                        <p:attrNameLst>
                                          <p:attrName>ppt_w</p:attrName>
                                        </p:attrNameLst>
                                      </p:cBhvr>
                                      <p:tavLst>
                                        <p:tav tm="0">
                                          <p:val>
                                            <p:fltVal val="0"/>
                                          </p:val>
                                        </p:tav>
                                        <p:tav tm="100000">
                                          <p:val>
                                            <p:strVal val="#ppt_w"/>
                                          </p:val>
                                        </p:tav>
                                      </p:tavLst>
                                    </p:anim>
                                    <p:anim calcmode="lin" valueType="num">
                                      <p:cBhvr>
                                        <p:cTn id="25" dur="500" fill="hold"/>
                                        <p:tgtEl>
                                          <p:spTgt spid="16">
                                            <p:txEl>
                                              <p:pRg st="0" end="0"/>
                                            </p:txEl>
                                          </p:spTgt>
                                        </p:tgtEl>
                                        <p:attrNameLst>
                                          <p:attrName>ppt_h</p:attrName>
                                        </p:attrNameLst>
                                      </p:cBhvr>
                                      <p:tavLst>
                                        <p:tav tm="0">
                                          <p:val>
                                            <p:fltVal val="0"/>
                                          </p:val>
                                        </p:tav>
                                        <p:tav tm="100000">
                                          <p:val>
                                            <p:strVal val="#ppt_h"/>
                                          </p:val>
                                        </p:tav>
                                      </p:tavLst>
                                    </p:anim>
                                    <p:animEffect transition="in" filter="fade">
                                      <p:cBhvr>
                                        <p:cTn id="26" dur="500"/>
                                        <p:tgtEl>
                                          <p:spTgt spid="16">
                                            <p:txEl>
                                              <p:pRg st="0" end="0"/>
                                            </p:txEl>
                                          </p:spTgt>
                                        </p:tgtEl>
                                      </p:cBhvr>
                                    </p:animEffect>
                                  </p:childTnLst>
                                </p:cTn>
                              </p:par>
                              <p:par>
                                <p:cTn id="27" presetID="53" presetClass="entr" presetSubtype="16" fill="hold" grpId="0" nodeType="withEffect">
                                  <p:stCondLst>
                                    <p:cond delay="0"/>
                                  </p:stCondLst>
                                  <p:childTnLst>
                                    <p:set>
                                      <p:cBhvr>
                                        <p:cTn id="28" dur="1" fill="hold">
                                          <p:stCondLst>
                                            <p:cond delay="0"/>
                                          </p:stCondLst>
                                        </p:cTn>
                                        <p:tgtEl>
                                          <p:spTgt spid="18">
                                            <p:txEl>
                                              <p:pRg st="0" end="0"/>
                                            </p:txEl>
                                          </p:spTgt>
                                        </p:tgtEl>
                                        <p:attrNameLst>
                                          <p:attrName>style.visibility</p:attrName>
                                        </p:attrNameLst>
                                      </p:cBhvr>
                                      <p:to>
                                        <p:strVal val="visible"/>
                                      </p:to>
                                    </p:set>
                                    <p:anim calcmode="lin" valueType="num">
                                      <p:cBhvr>
                                        <p:cTn id="29" dur="500" fill="hold"/>
                                        <p:tgtEl>
                                          <p:spTgt spid="18">
                                            <p:txEl>
                                              <p:pRg st="0" end="0"/>
                                            </p:txEl>
                                          </p:spTgt>
                                        </p:tgtEl>
                                        <p:attrNameLst>
                                          <p:attrName>ppt_w</p:attrName>
                                        </p:attrNameLst>
                                      </p:cBhvr>
                                      <p:tavLst>
                                        <p:tav tm="0">
                                          <p:val>
                                            <p:fltVal val="0"/>
                                          </p:val>
                                        </p:tav>
                                        <p:tav tm="100000">
                                          <p:val>
                                            <p:strVal val="#ppt_w"/>
                                          </p:val>
                                        </p:tav>
                                      </p:tavLst>
                                    </p:anim>
                                    <p:anim calcmode="lin" valueType="num">
                                      <p:cBhvr>
                                        <p:cTn id="30" dur="500" fill="hold"/>
                                        <p:tgtEl>
                                          <p:spTgt spid="18">
                                            <p:txEl>
                                              <p:pRg st="0" end="0"/>
                                            </p:txEl>
                                          </p:spTgt>
                                        </p:tgtEl>
                                        <p:attrNameLst>
                                          <p:attrName>ppt_h</p:attrName>
                                        </p:attrNameLst>
                                      </p:cBhvr>
                                      <p:tavLst>
                                        <p:tav tm="0">
                                          <p:val>
                                            <p:fltVal val="0"/>
                                          </p:val>
                                        </p:tav>
                                        <p:tav tm="100000">
                                          <p:val>
                                            <p:strVal val="#ppt_h"/>
                                          </p:val>
                                        </p:tav>
                                      </p:tavLst>
                                    </p:anim>
                                    <p:animEffect transition="in" filter="fade">
                                      <p:cBhvr>
                                        <p:cTn id="31" dur="500"/>
                                        <p:tgtEl>
                                          <p:spTgt spid="18">
                                            <p:txEl>
                                              <p:pRg st="0" end="0"/>
                                            </p:txEl>
                                          </p:spTgt>
                                        </p:tgtEl>
                                      </p:cBhvr>
                                    </p:animEffect>
                                  </p:childTnLst>
                                </p:cTn>
                              </p:par>
                            </p:childTnLst>
                          </p:cTn>
                        </p:par>
                      </p:childTnLst>
                    </p:cTn>
                  </p:par>
                  <p:par>
                    <p:cTn id="32" fill="hold">
                      <p:stCondLst>
                        <p:cond delay="indefinite"/>
                      </p:stCondLst>
                      <p:childTnLst>
                        <p:par>
                          <p:cTn id="33" fill="hold">
                            <p:stCondLst>
                              <p:cond delay="0"/>
                            </p:stCondLst>
                            <p:childTnLst>
                              <p:par>
                                <p:cTn id="34" presetID="3" presetClass="entr" presetSubtype="10" fill="hold" grpId="0" nodeType="clickEffect">
                                  <p:stCondLst>
                                    <p:cond delay="0"/>
                                  </p:stCondLst>
                                  <p:childTnLst>
                                    <p:set>
                                      <p:cBhvr>
                                        <p:cTn id="35" dur="1" fill="hold">
                                          <p:stCondLst>
                                            <p:cond delay="0"/>
                                          </p:stCondLst>
                                        </p:cTn>
                                        <p:tgtEl>
                                          <p:spTgt spid="8"/>
                                        </p:tgtEl>
                                        <p:attrNameLst>
                                          <p:attrName>style.visibility</p:attrName>
                                        </p:attrNameLst>
                                      </p:cBhvr>
                                      <p:to>
                                        <p:strVal val="visible"/>
                                      </p:to>
                                    </p:set>
                                    <p:animEffect transition="in" filter="blinds(horizontal)">
                                      <p:cBhvr>
                                        <p:cTn id="36"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build="p"/>
      <p:bldP spid="8" grpId="0" animBg="1"/>
      <p:bldP spid="16" grpId="0" build="p"/>
      <p:bldP spid="17" grpId="0" build="p"/>
      <p:bldP spid="18" grpId="0" build="p"/>
      <p:bldP spid="19" grpId="0" build="p"/>
    </p:bldLst>
  </p:timing>
</p:sld>
</file>

<file path=ppt/slides/slide8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Content Placeholder 10"/>
          <p:cNvSpPr>
            <a:spLocks noGrp="1"/>
          </p:cNvSpPr>
          <p:nvPr>
            <p:ph sz="quarter" idx="13"/>
          </p:nvPr>
        </p:nvSpPr>
        <p:spPr>
          <a:xfrm>
            <a:off x="685800" y="2280221"/>
            <a:ext cx="6629400" cy="446276"/>
          </a:xfrm>
        </p:spPr>
        <p:txBody>
          <a:bodyPr wrap="square">
            <a:spAutoFit/>
          </a:bodyPr>
          <a:lstStyle/>
          <a:p>
            <a:pPr marL="579438" indent="-579438" algn="just">
              <a:spcBef>
                <a:spcPct val="0"/>
              </a:spcBef>
              <a:buFontTx/>
              <a:buNone/>
              <a:tabLst>
                <a:tab pos="974725" algn="l"/>
                <a:tab pos="3776663" algn="l"/>
              </a:tabLst>
            </a:pPr>
            <a:r>
              <a:rPr lang="en-US" sz="2300" b="1" dirty="0" smtClean="0">
                <a:solidFill>
                  <a:schemeClr val="tx1"/>
                </a:solidFill>
                <a:latin typeface="Times New Roman" pitchFamily="18" charset="0"/>
                <a:cs typeface="Times New Roman" pitchFamily="18" charset="0"/>
              </a:rPr>
              <a:t>28.	</a:t>
            </a:r>
            <a:endParaRPr lang="en-US" sz="2300" dirty="0" smtClean="0">
              <a:solidFill>
                <a:schemeClr val="tx1"/>
              </a:solidFill>
              <a:latin typeface="Times New Roman" pitchFamily="18" charset="0"/>
              <a:cs typeface="Times New Roman" pitchFamily="18" charset="0"/>
            </a:endParaRPr>
          </a:p>
        </p:txBody>
      </p:sp>
      <p:pic>
        <p:nvPicPr>
          <p:cNvPr id="53250" name="Picture 2" descr="\\172.16.2.26\Conver\CARRIBEAN\MATHEMATICS_VOL-1_PPT_DESIGN\Incoming\Volume_01\Equations\Revision_Exam_5\Eqn078.wmf"/>
          <p:cNvPicPr>
            <a:picLocks noChangeAspect="1" noChangeArrowheads="1"/>
          </p:cNvPicPr>
          <p:nvPr/>
        </p:nvPicPr>
        <p:blipFill>
          <a:blip r:embed="rId2" cstate="print"/>
          <a:srcRect/>
          <a:stretch>
            <a:fillRect/>
          </a:stretch>
        </p:blipFill>
        <p:spPr bwMode="auto">
          <a:xfrm>
            <a:off x="1237488" y="2356612"/>
            <a:ext cx="4191000" cy="3492500"/>
          </a:xfrm>
          <a:prstGeom prst="rect">
            <a:avLst/>
          </a:prstGeom>
          <a:noFill/>
        </p:spPr>
      </p:pic>
      <p:sp>
        <p:nvSpPr>
          <p:cNvPr id="5" name="TextBox 4"/>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5 Paper 1</a:t>
            </a:r>
          </a:p>
        </p:txBody>
      </p:sp>
    </p:spTree>
    <p:extLst>
      <p:ext uri="{BB962C8B-B14F-4D97-AF65-F5344CB8AC3E}">
        <p14:creationId xmlns:p14="http://schemas.microsoft.com/office/powerpoint/2010/main" xmlns="" val="714513420"/>
      </p:ext>
    </p:extLst>
  </p:cSld>
  <p:clrMapOvr>
    <a:masterClrMapping/>
  </p:clrMapOvr>
  <p:transition spd="slow">
    <p:strips dir="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15">
                                            <p:txEl>
                                              <p:pRg st="0" end="0"/>
                                            </p:txEl>
                                          </p:spTgt>
                                        </p:tgtEl>
                                        <p:attrNameLst>
                                          <p:attrName>style.visibility</p:attrName>
                                        </p:attrNameLst>
                                      </p:cBhvr>
                                      <p:to>
                                        <p:strVal val="visible"/>
                                      </p:to>
                                    </p:set>
                                    <p:anim calcmode="lin" valueType="num">
                                      <p:cBhvr>
                                        <p:cTn id="7" dur="500" fill="hold"/>
                                        <p:tgtEl>
                                          <p:spTgt spid="15">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15">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15">
                                            <p:txEl>
                                              <p:pRg st="0" end="0"/>
                                            </p:txEl>
                                          </p:spTgt>
                                        </p:tgtEl>
                                      </p:cBhvr>
                                    </p:animEffect>
                                  </p:childTnLst>
                                </p:cTn>
                              </p:par>
                              <p:par>
                                <p:cTn id="10" presetID="23" presetClass="entr" presetSubtype="16" fill="hold" nodeType="withEffect">
                                  <p:stCondLst>
                                    <p:cond delay="0"/>
                                  </p:stCondLst>
                                  <p:childTnLst>
                                    <p:set>
                                      <p:cBhvr>
                                        <p:cTn id="11" dur="1" fill="hold">
                                          <p:stCondLst>
                                            <p:cond delay="0"/>
                                          </p:stCondLst>
                                        </p:cTn>
                                        <p:tgtEl>
                                          <p:spTgt spid="53250"/>
                                        </p:tgtEl>
                                        <p:attrNameLst>
                                          <p:attrName>style.visibility</p:attrName>
                                        </p:attrNameLst>
                                      </p:cBhvr>
                                      <p:to>
                                        <p:strVal val="visible"/>
                                      </p:to>
                                    </p:set>
                                    <p:anim calcmode="lin" valueType="num">
                                      <p:cBhvr>
                                        <p:cTn id="12" dur="500" fill="hold"/>
                                        <p:tgtEl>
                                          <p:spTgt spid="53250"/>
                                        </p:tgtEl>
                                        <p:attrNameLst>
                                          <p:attrName>ppt_w</p:attrName>
                                        </p:attrNameLst>
                                      </p:cBhvr>
                                      <p:tavLst>
                                        <p:tav tm="0">
                                          <p:val>
                                            <p:fltVal val="0"/>
                                          </p:val>
                                        </p:tav>
                                        <p:tav tm="100000">
                                          <p:val>
                                            <p:strVal val="#ppt_w"/>
                                          </p:val>
                                        </p:tav>
                                      </p:tavLst>
                                    </p:anim>
                                    <p:anim calcmode="lin" valueType="num">
                                      <p:cBhvr>
                                        <p:cTn id="13" dur="500" fill="hold"/>
                                        <p:tgtEl>
                                          <p:spTgt spid="53250"/>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build="p"/>
    </p:bldLst>
  </p:timing>
</p:sld>
</file>

<file path=ppt/slides/slide8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Content Placeholder 10"/>
          <p:cNvSpPr>
            <a:spLocks noGrp="1"/>
          </p:cNvSpPr>
          <p:nvPr>
            <p:ph sz="quarter" idx="13"/>
          </p:nvPr>
        </p:nvSpPr>
        <p:spPr>
          <a:xfrm>
            <a:off x="685800" y="2280221"/>
            <a:ext cx="6629400" cy="446276"/>
          </a:xfrm>
        </p:spPr>
        <p:txBody>
          <a:bodyPr wrap="square">
            <a:spAutoFit/>
          </a:bodyPr>
          <a:lstStyle/>
          <a:p>
            <a:pPr marL="579438" indent="-579438" algn="just">
              <a:spcBef>
                <a:spcPct val="0"/>
              </a:spcBef>
              <a:buFontTx/>
              <a:buNone/>
              <a:tabLst>
                <a:tab pos="974725" algn="l"/>
                <a:tab pos="3776663" algn="l"/>
              </a:tabLst>
            </a:pPr>
            <a:r>
              <a:rPr lang="en-US" sz="2300" b="1" dirty="0" smtClean="0">
                <a:solidFill>
                  <a:schemeClr val="tx1"/>
                </a:solidFill>
                <a:latin typeface="Times New Roman" pitchFamily="18" charset="0"/>
                <a:cs typeface="Times New Roman" pitchFamily="18" charset="0"/>
              </a:rPr>
              <a:t>	</a:t>
            </a:r>
            <a:r>
              <a:rPr lang="en-US" sz="2300" dirty="0" smtClean="0">
                <a:solidFill>
                  <a:schemeClr val="tx1"/>
                </a:solidFill>
                <a:latin typeface="Times New Roman" pitchFamily="18" charset="0"/>
                <a:cs typeface="Times New Roman" pitchFamily="18" charset="0"/>
              </a:rPr>
              <a:t>Alternatively:</a:t>
            </a:r>
          </a:p>
        </p:txBody>
      </p:sp>
      <p:pic>
        <p:nvPicPr>
          <p:cNvPr id="54274" name="Picture 2" descr="\\172.16.2.26\Conver\CARRIBEAN\MATHEMATICS_VOL-1_PPT_DESIGN\Incoming\Volume_01\Equations\Revision_Exam_5\Eqn079.wmf"/>
          <p:cNvPicPr>
            <a:picLocks noChangeAspect="1" noChangeArrowheads="1"/>
          </p:cNvPicPr>
          <p:nvPr/>
        </p:nvPicPr>
        <p:blipFill>
          <a:blip r:embed="rId2" cstate="print"/>
          <a:srcRect/>
          <a:stretch>
            <a:fillRect/>
          </a:stretch>
        </p:blipFill>
        <p:spPr bwMode="auto">
          <a:xfrm>
            <a:off x="1353312" y="3048000"/>
            <a:ext cx="4127500" cy="1612900"/>
          </a:xfrm>
          <a:prstGeom prst="rect">
            <a:avLst/>
          </a:prstGeom>
          <a:noFill/>
        </p:spPr>
      </p:pic>
      <p:sp>
        <p:nvSpPr>
          <p:cNvPr id="5" name="TextBox 4"/>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5 Paper 1</a:t>
            </a:r>
          </a:p>
        </p:txBody>
      </p:sp>
    </p:spTree>
    <p:extLst>
      <p:ext uri="{BB962C8B-B14F-4D97-AF65-F5344CB8AC3E}">
        <p14:creationId xmlns:p14="http://schemas.microsoft.com/office/powerpoint/2010/main" xmlns="" val="714513420"/>
      </p:ext>
    </p:extLst>
  </p:cSld>
  <p:clrMapOvr>
    <a:masterClrMapping/>
  </p:clrMapOvr>
  <p:transition spd="slow">
    <p:strips dir="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15">
                                            <p:txEl>
                                              <p:pRg st="0" end="0"/>
                                            </p:txEl>
                                          </p:spTgt>
                                        </p:tgtEl>
                                        <p:attrNameLst>
                                          <p:attrName>style.visibility</p:attrName>
                                        </p:attrNameLst>
                                      </p:cBhvr>
                                      <p:to>
                                        <p:strVal val="visible"/>
                                      </p:to>
                                    </p:set>
                                    <p:anim calcmode="lin" valueType="num">
                                      <p:cBhvr>
                                        <p:cTn id="7" dur="500" fill="hold"/>
                                        <p:tgtEl>
                                          <p:spTgt spid="15">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15">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15">
                                            <p:txEl>
                                              <p:pRg st="0" end="0"/>
                                            </p:txEl>
                                          </p:spTgt>
                                        </p:tgtEl>
                                      </p:cBhvr>
                                    </p:animEffect>
                                  </p:childTnLst>
                                </p:cTn>
                              </p:par>
                              <p:par>
                                <p:cTn id="10" presetID="23" presetClass="entr" presetSubtype="16" fill="hold" nodeType="withEffect">
                                  <p:stCondLst>
                                    <p:cond delay="0"/>
                                  </p:stCondLst>
                                  <p:childTnLst>
                                    <p:set>
                                      <p:cBhvr>
                                        <p:cTn id="11" dur="1" fill="hold">
                                          <p:stCondLst>
                                            <p:cond delay="0"/>
                                          </p:stCondLst>
                                        </p:cTn>
                                        <p:tgtEl>
                                          <p:spTgt spid="54274"/>
                                        </p:tgtEl>
                                        <p:attrNameLst>
                                          <p:attrName>style.visibility</p:attrName>
                                        </p:attrNameLst>
                                      </p:cBhvr>
                                      <p:to>
                                        <p:strVal val="visible"/>
                                      </p:to>
                                    </p:set>
                                    <p:anim calcmode="lin" valueType="num">
                                      <p:cBhvr>
                                        <p:cTn id="12" dur="500" fill="hold"/>
                                        <p:tgtEl>
                                          <p:spTgt spid="54274"/>
                                        </p:tgtEl>
                                        <p:attrNameLst>
                                          <p:attrName>ppt_w</p:attrName>
                                        </p:attrNameLst>
                                      </p:cBhvr>
                                      <p:tavLst>
                                        <p:tav tm="0">
                                          <p:val>
                                            <p:fltVal val="0"/>
                                          </p:val>
                                        </p:tav>
                                        <p:tav tm="100000">
                                          <p:val>
                                            <p:strVal val="#ppt_w"/>
                                          </p:val>
                                        </p:tav>
                                      </p:tavLst>
                                    </p:anim>
                                    <p:anim calcmode="lin" valueType="num">
                                      <p:cBhvr>
                                        <p:cTn id="13" dur="500" fill="hold"/>
                                        <p:tgtEl>
                                          <p:spTgt spid="54274"/>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build="p"/>
    </p:bldLst>
  </p:timing>
</p:sld>
</file>

<file path=ppt/slides/slide8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Content Placeholder 10"/>
          <p:cNvSpPr>
            <a:spLocks noGrp="1"/>
          </p:cNvSpPr>
          <p:nvPr>
            <p:ph sz="quarter" idx="13"/>
          </p:nvPr>
        </p:nvSpPr>
        <p:spPr>
          <a:xfrm>
            <a:off x="685800" y="2865120"/>
            <a:ext cx="6766560" cy="800219"/>
          </a:xfrm>
        </p:spPr>
        <p:txBody>
          <a:bodyPr wrap="square">
            <a:spAutoFit/>
          </a:bodyPr>
          <a:lstStyle/>
          <a:p>
            <a:pPr marL="579438" indent="-579438">
              <a:spcBef>
                <a:spcPct val="0"/>
              </a:spcBef>
              <a:buFontTx/>
              <a:buNone/>
              <a:tabLst>
                <a:tab pos="974725" algn="l"/>
                <a:tab pos="3776663" algn="l"/>
              </a:tabLst>
            </a:pPr>
            <a:r>
              <a:rPr lang="en-US" sz="2300" b="1" dirty="0" smtClean="0">
                <a:solidFill>
                  <a:schemeClr val="tx1"/>
                </a:solidFill>
                <a:latin typeface="Times New Roman" pitchFamily="18" charset="0"/>
                <a:cs typeface="Times New Roman" pitchFamily="18" charset="0"/>
              </a:rPr>
              <a:t>29.	</a:t>
            </a:r>
            <a:r>
              <a:rPr lang="en-US" sz="2300" dirty="0" smtClean="0">
                <a:solidFill>
                  <a:schemeClr val="tx1"/>
                </a:solidFill>
                <a:latin typeface="Times New Roman" pitchFamily="18" charset="0"/>
                <a:cs typeface="Times New Roman" pitchFamily="18" charset="0"/>
              </a:rPr>
              <a:t>The circumference of a circular lawn that has a radius of  3.5 </a:t>
            </a:r>
            <a:r>
              <a:rPr lang="en-US" sz="2300" dirty="0" err="1" smtClean="0">
                <a:solidFill>
                  <a:schemeClr val="tx1"/>
                </a:solidFill>
                <a:latin typeface="Times New Roman" pitchFamily="18" charset="0"/>
                <a:cs typeface="Times New Roman" pitchFamily="18" charset="0"/>
              </a:rPr>
              <a:t>metres</a:t>
            </a:r>
            <a:r>
              <a:rPr lang="en-US" sz="2300" dirty="0" smtClean="0">
                <a:solidFill>
                  <a:schemeClr val="tx1"/>
                </a:solidFill>
                <a:latin typeface="Times New Roman" pitchFamily="18" charset="0"/>
                <a:cs typeface="Times New Roman" pitchFamily="18" charset="0"/>
              </a:rPr>
              <a:t> is</a:t>
            </a:r>
          </a:p>
        </p:txBody>
      </p:sp>
      <p:sp>
        <p:nvSpPr>
          <p:cNvPr id="8" name="Notched Right Arrow 7"/>
          <p:cNvSpPr/>
          <p:nvPr/>
        </p:nvSpPr>
        <p:spPr>
          <a:xfrm>
            <a:off x="7162800" y="6019800"/>
            <a:ext cx="1782315" cy="685800"/>
          </a:xfrm>
          <a:prstGeom prst="notchedRightArrow">
            <a:avLst/>
          </a:prstGeom>
          <a:blipFill>
            <a:blip r:embed="rId2" cstate="print">
              <a:extLst>
                <a:ext uri="{BEBA8EAE-BF5A-486C-A8C5-ECC9F3942E4B}">
                  <a14:imgProps xmlns:a14="http://schemas.microsoft.com/office/drawing/2010/main" xmlns="">
                    <a14:imgLayer r:embed="rId3">
                      <a14:imgEffect>
                        <a14:brightnessContrast bright="-20000" contrast="-20000"/>
                      </a14:imgEffect>
                    </a14:imgLayer>
                  </a14:imgProps>
                </a:ex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ANSWER</a:t>
            </a:r>
            <a:endParaRPr lang="en-US" sz="2000" b="1" dirty="0">
              <a:latin typeface="Times New Roman" pitchFamily="18" charset="0"/>
              <a:cs typeface="Times New Roman" pitchFamily="18" charset="0"/>
            </a:endParaRPr>
          </a:p>
        </p:txBody>
      </p:sp>
      <p:sp>
        <p:nvSpPr>
          <p:cNvPr id="6" name="Content Placeholder 10"/>
          <p:cNvSpPr>
            <a:spLocks noGrp="1"/>
          </p:cNvSpPr>
          <p:nvPr>
            <p:ph sz="quarter" idx="13"/>
          </p:nvPr>
        </p:nvSpPr>
        <p:spPr>
          <a:xfrm>
            <a:off x="1264920" y="4352861"/>
            <a:ext cx="3444240" cy="599459"/>
          </a:xfrm>
        </p:spPr>
        <p:txBody>
          <a:bodyPr wrap="square">
            <a:spAutoFit/>
          </a:bodyPr>
          <a:lstStyle/>
          <a:p>
            <a:pPr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(C) 7</a:t>
            </a:r>
            <a:r>
              <a:rPr lang="el-GR" sz="2300" dirty="0" smtClean="0">
                <a:solidFill>
                  <a:schemeClr val="tx1"/>
                </a:solidFill>
                <a:latin typeface="Times New Roman" pitchFamily="18" charset="0"/>
                <a:cs typeface="Times New Roman" pitchFamily="18" charset="0"/>
              </a:rPr>
              <a:t>π</a:t>
            </a:r>
            <a:r>
              <a:rPr lang="en-US" sz="2300" dirty="0" smtClean="0">
                <a:solidFill>
                  <a:schemeClr val="tx1"/>
                </a:solidFill>
                <a:latin typeface="Times New Roman" pitchFamily="18" charset="0"/>
                <a:cs typeface="Times New Roman" pitchFamily="18" charset="0"/>
              </a:rPr>
              <a:t> </a:t>
            </a:r>
            <a:r>
              <a:rPr lang="en-US" sz="2300" dirty="0" err="1" smtClean="0">
                <a:solidFill>
                  <a:schemeClr val="tx1"/>
                </a:solidFill>
                <a:latin typeface="Times New Roman" pitchFamily="18" charset="0"/>
                <a:cs typeface="Times New Roman" pitchFamily="18" charset="0"/>
              </a:rPr>
              <a:t>metres</a:t>
            </a:r>
            <a:endParaRPr lang="en-US" sz="2300" dirty="0" smtClean="0">
              <a:solidFill>
                <a:schemeClr val="tx1"/>
              </a:solidFill>
              <a:latin typeface="Times New Roman" pitchFamily="18" charset="0"/>
              <a:cs typeface="Times New Roman" pitchFamily="18" charset="0"/>
            </a:endParaRPr>
          </a:p>
        </p:txBody>
      </p:sp>
      <p:sp>
        <p:nvSpPr>
          <p:cNvPr id="7" name="Content Placeholder 10"/>
          <p:cNvSpPr>
            <a:spLocks noGrp="1"/>
          </p:cNvSpPr>
          <p:nvPr>
            <p:ph sz="quarter" idx="13"/>
          </p:nvPr>
        </p:nvSpPr>
        <p:spPr>
          <a:xfrm>
            <a:off x="1264920" y="3743261"/>
            <a:ext cx="3444240" cy="676339"/>
          </a:xfrm>
        </p:spPr>
        <p:txBody>
          <a:bodyPr wrap="square">
            <a:spAutoFit/>
          </a:bodyPr>
          <a:lstStyle/>
          <a:p>
            <a:pPr>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(A) 1.75</a:t>
            </a:r>
            <a:r>
              <a:rPr lang="el-GR" sz="2300" dirty="0" smtClean="0">
                <a:solidFill>
                  <a:schemeClr val="tx1"/>
                </a:solidFill>
                <a:latin typeface="Times New Roman" pitchFamily="18" charset="0"/>
                <a:cs typeface="Times New Roman" pitchFamily="18" charset="0"/>
              </a:rPr>
              <a:t>π</a:t>
            </a:r>
            <a:r>
              <a:rPr lang="en-US" sz="2300" dirty="0" smtClean="0">
                <a:solidFill>
                  <a:schemeClr val="tx1"/>
                </a:solidFill>
                <a:latin typeface="Times New Roman" pitchFamily="18" charset="0"/>
                <a:cs typeface="Times New Roman" pitchFamily="18" charset="0"/>
              </a:rPr>
              <a:t> </a:t>
            </a:r>
            <a:r>
              <a:rPr lang="en-US" sz="2300" dirty="0" err="1" smtClean="0">
                <a:solidFill>
                  <a:schemeClr val="tx1"/>
                </a:solidFill>
                <a:latin typeface="Times New Roman" pitchFamily="18" charset="0"/>
                <a:cs typeface="Times New Roman" pitchFamily="18" charset="0"/>
              </a:rPr>
              <a:t>metres</a:t>
            </a:r>
            <a:endParaRPr lang="en-US" sz="2300" baseline="30000" dirty="0" smtClean="0">
              <a:solidFill>
                <a:schemeClr val="tx1"/>
              </a:solidFill>
              <a:latin typeface="Times New Roman" pitchFamily="18" charset="0"/>
              <a:cs typeface="Times New Roman" pitchFamily="18" charset="0"/>
            </a:endParaRPr>
          </a:p>
        </p:txBody>
      </p:sp>
      <p:sp>
        <p:nvSpPr>
          <p:cNvPr id="9" name="Content Placeholder 10"/>
          <p:cNvSpPr>
            <a:spLocks noGrp="1"/>
          </p:cNvSpPr>
          <p:nvPr>
            <p:ph sz="quarter" idx="13"/>
          </p:nvPr>
        </p:nvSpPr>
        <p:spPr>
          <a:xfrm>
            <a:off x="4861560" y="4352861"/>
            <a:ext cx="3124200" cy="676339"/>
          </a:xfrm>
        </p:spPr>
        <p:txBody>
          <a:bodyPr wrap="square">
            <a:spAutoFit/>
          </a:bodyPr>
          <a:lstStyle/>
          <a:p>
            <a:pPr algn="just">
              <a:lnSpc>
                <a:spcPct val="165000"/>
              </a:lnSpc>
              <a:spcBef>
                <a:spcPct val="0"/>
              </a:spcBef>
              <a:buNone/>
              <a:tabLst>
                <a:tab pos="800100" algn="l"/>
                <a:tab pos="3776663" algn="l"/>
              </a:tabLst>
            </a:pPr>
            <a:r>
              <a:rPr lang="en-US" sz="2300" dirty="0" smtClean="0">
                <a:solidFill>
                  <a:schemeClr val="tx1"/>
                </a:solidFill>
                <a:latin typeface="Times New Roman" pitchFamily="18" charset="0"/>
                <a:cs typeface="Times New Roman" pitchFamily="18" charset="0"/>
              </a:rPr>
              <a:t>(D) 14</a:t>
            </a:r>
            <a:r>
              <a:rPr lang="el-GR" sz="2300" dirty="0" smtClean="0">
                <a:solidFill>
                  <a:schemeClr val="tx1"/>
                </a:solidFill>
                <a:latin typeface="Times New Roman" pitchFamily="18" charset="0"/>
                <a:cs typeface="Times New Roman" pitchFamily="18" charset="0"/>
              </a:rPr>
              <a:t>π</a:t>
            </a:r>
            <a:r>
              <a:rPr lang="en-US" sz="2300" dirty="0" smtClean="0">
                <a:solidFill>
                  <a:schemeClr val="tx1"/>
                </a:solidFill>
                <a:latin typeface="Times New Roman" pitchFamily="18" charset="0"/>
                <a:cs typeface="Times New Roman" pitchFamily="18" charset="0"/>
              </a:rPr>
              <a:t> </a:t>
            </a:r>
            <a:r>
              <a:rPr lang="en-US" sz="2300" dirty="0" err="1" smtClean="0">
                <a:solidFill>
                  <a:schemeClr val="tx1"/>
                </a:solidFill>
                <a:latin typeface="Times New Roman" pitchFamily="18" charset="0"/>
                <a:cs typeface="Times New Roman" pitchFamily="18" charset="0"/>
              </a:rPr>
              <a:t>metres</a:t>
            </a:r>
            <a:endParaRPr lang="en-US" sz="2300" dirty="0" smtClean="0">
              <a:solidFill>
                <a:schemeClr val="tx1"/>
              </a:solidFill>
              <a:latin typeface="Times New Roman" pitchFamily="18" charset="0"/>
              <a:cs typeface="Times New Roman" pitchFamily="18" charset="0"/>
            </a:endParaRPr>
          </a:p>
        </p:txBody>
      </p:sp>
      <p:sp>
        <p:nvSpPr>
          <p:cNvPr id="10" name="Content Placeholder 10"/>
          <p:cNvSpPr>
            <a:spLocks noGrp="1"/>
          </p:cNvSpPr>
          <p:nvPr>
            <p:ph sz="quarter" idx="13"/>
          </p:nvPr>
        </p:nvSpPr>
        <p:spPr>
          <a:xfrm>
            <a:off x="4861560" y="3743261"/>
            <a:ext cx="3124200" cy="676339"/>
          </a:xfrm>
        </p:spPr>
        <p:txBody>
          <a:bodyPr wrap="square">
            <a:spAutoFit/>
          </a:bodyPr>
          <a:lstStyle/>
          <a:p>
            <a:pPr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(B) 3.5</a:t>
            </a:r>
            <a:r>
              <a:rPr lang="el-GR" sz="2300" dirty="0" smtClean="0">
                <a:solidFill>
                  <a:schemeClr val="tx1"/>
                </a:solidFill>
                <a:latin typeface="Times New Roman" pitchFamily="18" charset="0"/>
                <a:cs typeface="Times New Roman" pitchFamily="18" charset="0"/>
              </a:rPr>
              <a:t>π</a:t>
            </a:r>
            <a:r>
              <a:rPr lang="en-US" sz="2300" dirty="0" smtClean="0">
                <a:solidFill>
                  <a:schemeClr val="tx1"/>
                </a:solidFill>
                <a:latin typeface="Times New Roman" pitchFamily="18" charset="0"/>
                <a:cs typeface="Times New Roman" pitchFamily="18" charset="0"/>
              </a:rPr>
              <a:t> </a:t>
            </a:r>
            <a:r>
              <a:rPr lang="en-US" sz="2300" dirty="0" err="1" smtClean="0">
                <a:solidFill>
                  <a:schemeClr val="tx1"/>
                </a:solidFill>
                <a:latin typeface="Times New Roman" pitchFamily="18" charset="0"/>
                <a:cs typeface="Times New Roman" pitchFamily="18" charset="0"/>
              </a:rPr>
              <a:t>metres</a:t>
            </a:r>
            <a:endParaRPr lang="en-US" sz="2300" dirty="0" smtClean="0">
              <a:solidFill>
                <a:schemeClr val="tx1"/>
              </a:solidFill>
              <a:latin typeface="Times New Roman" pitchFamily="18" charset="0"/>
              <a:cs typeface="Times New Roman" pitchFamily="18" charset="0"/>
            </a:endParaRPr>
          </a:p>
        </p:txBody>
      </p:sp>
      <p:sp>
        <p:nvSpPr>
          <p:cNvPr id="13" name="TextBox 12"/>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5 Paper 1</a:t>
            </a:r>
          </a:p>
        </p:txBody>
      </p:sp>
    </p:spTree>
    <p:extLst>
      <p:ext uri="{BB962C8B-B14F-4D97-AF65-F5344CB8AC3E}">
        <p14:creationId xmlns:p14="http://schemas.microsoft.com/office/powerpoint/2010/main" xmlns="" val="714513420"/>
      </p:ext>
    </p:extLst>
  </p:cSld>
  <p:clrMapOvr>
    <a:masterClrMapping/>
  </p:clrMapOvr>
  <p:transition spd="slow">
    <p:strips dir="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11">
                                            <p:txEl>
                                              <p:pRg st="0" end="0"/>
                                            </p:txEl>
                                          </p:spTgt>
                                        </p:tgtEl>
                                        <p:attrNameLst>
                                          <p:attrName>style.visibility</p:attrName>
                                        </p:attrNameLst>
                                      </p:cBhvr>
                                      <p:to>
                                        <p:strVal val="visible"/>
                                      </p:to>
                                    </p:set>
                                    <p:anim calcmode="lin" valueType="num">
                                      <p:cBhvr>
                                        <p:cTn id="7" dur="500" fill="hold"/>
                                        <p:tgtEl>
                                          <p:spTgt spid="11">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11">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11">
                                            <p:txEl>
                                              <p:pRg st="0" end="0"/>
                                            </p:txEl>
                                          </p:spTgt>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7">
                                            <p:txEl>
                                              <p:pRg st="0" end="0"/>
                                            </p:txEl>
                                          </p:spTgt>
                                        </p:tgtEl>
                                        <p:attrNameLst>
                                          <p:attrName>style.visibility</p:attrName>
                                        </p:attrNameLst>
                                      </p:cBhvr>
                                      <p:to>
                                        <p:strVal val="visible"/>
                                      </p:to>
                                    </p:set>
                                    <p:anim calcmode="lin" valueType="num">
                                      <p:cBhvr>
                                        <p:cTn id="14" dur="500" fill="hold"/>
                                        <p:tgtEl>
                                          <p:spTgt spid="7">
                                            <p:txEl>
                                              <p:pRg st="0" end="0"/>
                                            </p:txEl>
                                          </p:spTgt>
                                        </p:tgtEl>
                                        <p:attrNameLst>
                                          <p:attrName>ppt_w</p:attrName>
                                        </p:attrNameLst>
                                      </p:cBhvr>
                                      <p:tavLst>
                                        <p:tav tm="0">
                                          <p:val>
                                            <p:fltVal val="0"/>
                                          </p:val>
                                        </p:tav>
                                        <p:tav tm="100000">
                                          <p:val>
                                            <p:strVal val="#ppt_w"/>
                                          </p:val>
                                        </p:tav>
                                      </p:tavLst>
                                    </p:anim>
                                    <p:anim calcmode="lin" valueType="num">
                                      <p:cBhvr>
                                        <p:cTn id="15" dur="500" fill="hold"/>
                                        <p:tgtEl>
                                          <p:spTgt spid="7">
                                            <p:txEl>
                                              <p:pRg st="0" end="0"/>
                                            </p:txEl>
                                          </p:spTgt>
                                        </p:tgtEl>
                                        <p:attrNameLst>
                                          <p:attrName>ppt_h</p:attrName>
                                        </p:attrNameLst>
                                      </p:cBhvr>
                                      <p:tavLst>
                                        <p:tav tm="0">
                                          <p:val>
                                            <p:fltVal val="0"/>
                                          </p:val>
                                        </p:tav>
                                        <p:tav tm="100000">
                                          <p:val>
                                            <p:strVal val="#ppt_h"/>
                                          </p:val>
                                        </p:tav>
                                      </p:tavLst>
                                    </p:anim>
                                    <p:animEffect transition="in" filter="fade">
                                      <p:cBhvr>
                                        <p:cTn id="16" dur="500"/>
                                        <p:tgtEl>
                                          <p:spTgt spid="7">
                                            <p:txEl>
                                              <p:pRg st="0" end="0"/>
                                            </p:txEl>
                                          </p:spTgt>
                                        </p:tgtEl>
                                      </p:cBhvr>
                                    </p:animEffect>
                                  </p:childTnLst>
                                </p:cTn>
                              </p:par>
                              <p:par>
                                <p:cTn id="17" presetID="53" presetClass="entr" presetSubtype="16" fill="hold" grpId="0" nodeType="withEffect">
                                  <p:stCondLst>
                                    <p:cond delay="0"/>
                                  </p:stCondLst>
                                  <p:childTnLst>
                                    <p:set>
                                      <p:cBhvr>
                                        <p:cTn id="18" dur="1" fill="hold">
                                          <p:stCondLst>
                                            <p:cond delay="0"/>
                                          </p:stCondLst>
                                        </p:cTn>
                                        <p:tgtEl>
                                          <p:spTgt spid="10">
                                            <p:txEl>
                                              <p:pRg st="0" end="0"/>
                                            </p:txEl>
                                          </p:spTgt>
                                        </p:tgtEl>
                                        <p:attrNameLst>
                                          <p:attrName>style.visibility</p:attrName>
                                        </p:attrNameLst>
                                      </p:cBhvr>
                                      <p:to>
                                        <p:strVal val="visible"/>
                                      </p:to>
                                    </p:set>
                                    <p:anim calcmode="lin" valueType="num">
                                      <p:cBhvr>
                                        <p:cTn id="19" dur="500" fill="hold"/>
                                        <p:tgtEl>
                                          <p:spTgt spid="10">
                                            <p:txEl>
                                              <p:pRg st="0" end="0"/>
                                            </p:txEl>
                                          </p:spTgt>
                                        </p:tgtEl>
                                        <p:attrNameLst>
                                          <p:attrName>ppt_w</p:attrName>
                                        </p:attrNameLst>
                                      </p:cBhvr>
                                      <p:tavLst>
                                        <p:tav tm="0">
                                          <p:val>
                                            <p:fltVal val="0"/>
                                          </p:val>
                                        </p:tav>
                                        <p:tav tm="100000">
                                          <p:val>
                                            <p:strVal val="#ppt_w"/>
                                          </p:val>
                                        </p:tav>
                                      </p:tavLst>
                                    </p:anim>
                                    <p:anim calcmode="lin" valueType="num">
                                      <p:cBhvr>
                                        <p:cTn id="20" dur="500" fill="hold"/>
                                        <p:tgtEl>
                                          <p:spTgt spid="10">
                                            <p:txEl>
                                              <p:pRg st="0" end="0"/>
                                            </p:txEl>
                                          </p:spTgt>
                                        </p:tgtEl>
                                        <p:attrNameLst>
                                          <p:attrName>ppt_h</p:attrName>
                                        </p:attrNameLst>
                                      </p:cBhvr>
                                      <p:tavLst>
                                        <p:tav tm="0">
                                          <p:val>
                                            <p:fltVal val="0"/>
                                          </p:val>
                                        </p:tav>
                                        <p:tav tm="100000">
                                          <p:val>
                                            <p:strVal val="#ppt_h"/>
                                          </p:val>
                                        </p:tav>
                                      </p:tavLst>
                                    </p:anim>
                                    <p:animEffect transition="in" filter="fade">
                                      <p:cBhvr>
                                        <p:cTn id="21" dur="500"/>
                                        <p:tgtEl>
                                          <p:spTgt spid="10">
                                            <p:txEl>
                                              <p:pRg st="0" end="0"/>
                                            </p:txEl>
                                          </p:spTgt>
                                        </p:tgtEl>
                                      </p:cBhvr>
                                    </p:animEffect>
                                  </p:childTnLst>
                                </p:cTn>
                              </p:par>
                              <p:par>
                                <p:cTn id="22" presetID="53" presetClass="entr" presetSubtype="16" fill="hold" grpId="0" nodeType="withEffect">
                                  <p:stCondLst>
                                    <p:cond delay="0"/>
                                  </p:stCondLst>
                                  <p:childTnLst>
                                    <p:set>
                                      <p:cBhvr>
                                        <p:cTn id="23" dur="1" fill="hold">
                                          <p:stCondLst>
                                            <p:cond delay="0"/>
                                          </p:stCondLst>
                                        </p:cTn>
                                        <p:tgtEl>
                                          <p:spTgt spid="6">
                                            <p:txEl>
                                              <p:pRg st="0" end="0"/>
                                            </p:txEl>
                                          </p:spTgt>
                                        </p:tgtEl>
                                        <p:attrNameLst>
                                          <p:attrName>style.visibility</p:attrName>
                                        </p:attrNameLst>
                                      </p:cBhvr>
                                      <p:to>
                                        <p:strVal val="visible"/>
                                      </p:to>
                                    </p:set>
                                    <p:anim calcmode="lin" valueType="num">
                                      <p:cBhvr>
                                        <p:cTn id="24" dur="500" fill="hold"/>
                                        <p:tgtEl>
                                          <p:spTgt spid="6">
                                            <p:txEl>
                                              <p:pRg st="0" end="0"/>
                                            </p:txEl>
                                          </p:spTgt>
                                        </p:tgtEl>
                                        <p:attrNameLst>
                                          <p:attrName>ppt_w</p:attrName>
                                        </p:attrNameLst>
                                      </p:cBhvr>
                                      <p:tavLst>
                                        <p:tav tm="0">
                                          <p:val>
                                            <p:fltVal val="0"/>
                                          </p:val>
                                        </p:tav>
                                        <p:tav tm="100000">
                                          <p:val>
                                            <p:strVal val="#ppt_w"/>
                                          </p:val>
                                        </p:tav>
                                      </p:tavLst>
                                    </p:anim>
                                    <p:anim calcmode="lin" valueType="num">
                                      <p:cBhvr>
                                        <p:cTn id="25" dur="500" fill="hold"/>
                                        <p:tgtEl>
                                          <p:spTgt spid="6">
                                            <p:txEl>
                                              <p:pRg st="0" end="0"/>
                                            </p:txEl>
                                          </p:spTgt>
                                        </p:tgtEl>
                                        <p:attrNameLst>
                                          <p:attrName>ppt_h</p:attrName>
                                        </p:attrNameLst>
                                      </p:cBhvr>
                                      <p:tavLst>
                                        <p:tav tm="0">
                                          <p:val>
                                            <p:fltVal val="0"/>
                                          </p:val>
                                        </p:tav>
                                        <p:tav tm="100000">
                                          <p:val>
                                            <p:strVal val="#ppt_h"/>
                                          </p:val>
                                        </p:tav>
                                      </p:tavLst>
                                    </p:anim>
                                    <p:animEffect transition="in" filter="fade">
                                      <p:cBhvr>
                                        <p:cTn id="26" dur="500"/>
                                        <p:tgtEl>
                                          <p:spTgt spid="6">
                                            <p:txEl>
                                              <p:pRg st="0" end="0"/>
                                            </p:txEl>
                                          </p:spTgt>
                                        </p:tgtEl>
                                      </p:cBhvr>
                                    </p:animEffect>
                                  </p:childTnLst>
                                </p:cTn>
                              </p:par>
                              <p:par>
                                <p:cTn id="27" presetID="53" presetClass="entr" presetSubtype="16" fill="hold" grpId="0" nodeType="withEffect">
                                  <p:stCondLst>
                                    <p:cond delay="0"/>
                                  </p:stCondLst>
                                  <p:childTnLst>
                                    <p:set>
                                      <p:cBhvr>
                                        <p:cTn id="28" dur="1" fill="hold">
                                          <p:stCondLst>
                                            <p:cond delay="0"/>
                                          </p:stCondLst>
                                        </p:cTn>
                                        <p:tgtEl>
                                          <p:spTgt spid="9">
                                            <p:txEl>
                                              <p:pRg st="0" end="0"/>
                                            </p:txEl>
                                          </p:spTgt>
                                        </p:tgtEl>
                                        <p:attrNameLst>
                                          <p:attrName>style.visibility</p:attrName>
                                        </p:attrNameLst>
                                      </p:cBhvr>
                                      <p:to>
                                        <p:strVal val="visible"/>
                                      </p:to>
                                    </p:set>
                                    <p:anim calcmode="lin" valueType="num">
                                      <p:cBhvr>
                                        <p:cTn id="29" dur="500" fill="hold"/>
                                        <p:tgtEl>
                                          <p:spTgt spid="9">
                                            <p:txEl>
                                              <p:pRg st="0" end="0"/>
                                            </p:txEl>
                                          </p:spTgt>
                                        </p:tgtEl>
                                        <p:attrNameLst>
                                          <p:attrName>ppt_w</p:attrName>
                                        </p:attrNameLst>
                                      </p:cBhvr>
                                      <p:tavLst>
                                        <p:tav tm="0">
                                          <p:val>
                                            <p:fltVal val="0"/>
                                          </p:val>
                                        </p:tav>
                                        <p:tav tm="100000">
                                          <p:val>
                                            <p:strVal val="#ppt_w"/>
                                          </p:val>
                                        </p:tav>
                                      </p:tavLst>
                                    </p:anim>
                                    <p:anim calcmode="lin" valueType="num">
                                      <p:cBhvr>
                                        <p:cTn id="30" dur="500" fill="hold"/>
                                        <p:tgtEl>
                                          <p:spTgt spid="9">
                                            <p:txEl>
                                              <p:pRg st="0" end="0"/>
                                            </p:txEl>
                                          </p:spTgt>
                                        </p:tgtEl>
                                        <p:attrNameLst>
                                          <p:attrName>ppt_h</p:attrName>
                                        </p:attrNameLst>
                                      </p:cBhvr>
                                      <p:tavLst>
                                        <p:tav tm="0">
                                          <p:val>
                                            <p:fltVal val="0"/>
                                          </p:val>
                                        </p:tav>
                                        <p:tav tm="100000">
                                          <p:val>
                                            <p:strVal val="#ppt_h"/>
                                          </p:val>
                                        </p:tav>
                                      </p:tavLst>
                                    </p:anim>
                                    <p:animEffect transition="in" filter="fade">
                                      <p:cBhvr>
                                        <p:cTn id="31" dur="500"/>
                                        <p:tgtEl>
                                          <p:spTgt spid="9">
                                            <p:txEl>
                                              <p:pRg st="0" end="0"/>
                                            </p:txEl>
                                          </p:spTgt>
                                        </p:tgtEl>
                                      </p:cBhvr>
                                    </p:animEffect>
                                  </p:childTnLst>
                                </p:cTn>
                              </p:par>
                            </p:childTnLst>
                          </p:cTn>
                        </p:par>
                      </p:childTnLst>
                    </p:cTn>
                  </p:par>
                  <p:par>
                    <p:cTn id="32" fill="hold">
                      <p:stCondLst>
                        <p:cond delay="indefinite"/>
                      </p:stCondLst>
                      <p:childTnLst>
                        <p:par>
                          <p:cTn id="33" fill="hold">
                            <p:stCondLst>
                              <p:cond delay="0"/>
                            </p:stCondLst>
                            <p:childTnLst>
                              <p:par>
                                <p:cTn id="34" presetID="3" presetClass="entr" presetSubtype="10" fill="hold" grpId="0" nodeType="clickEffect">
                                  <p:stCondLst>
                                    <p:cond delay="0"/>
                                  </p:stCondLst>
                                  <p:childTnLst>
                                    <p:set>
                                      <p:cBhvr>
                                        <p:cTn id="35" dur="1" fill="hold">
                                          <p:stCondLst>
                                            <p:cond delay="0"/>
                                          </p:stCondLst>
                                        </p:cTn>
                                        <p:tgtEl>
                                          <p:spTgt spid="8"/>
                                        </p:tgtEl>
                                        <p:attrNameLst>
                                          <p:attrName>style.visibility</p:attrName>
                                        </p:attrNameLst>
                                      </p:cBhvr>
                                      <p:to>
                                        <p:strVal val="visible"/>
                                      </p:to>
                                    </p:set>
                                    <p:animEffect transition="in" filter="blinds(horizontal)">
                                      <p:cBhvr>
                                        <p:cTn id="36"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build="p"/>
      <p:bldP spid="8" grpId="0" animBg="1"/>
      <p:bldP spid="6" grpId="0" build="p"/>
      <p:bldP spid="7" grpId="0" build="p"/>
      <p:bldP spid="9" grpId="0" build="p"/>
      <p:bldP spid="10" grpId="0" build="p"/>
    </p:bldLst>
  </p:timing>
</p:sld>
</file>

<file path=ppt/slides/slide8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Content Placeholder 10"/>
          <p:cNvSpPr>
            <a:spLocks noGrp="1"/>
          </p:cNvSpPr>
          <p:nvPr>
            <p:ph sz="quarter" idx="13"/>
          </p:nvPr>
        </p:nvSpPr>
        <p:spPr>
          <a:xfrm>
            <a:off x="685800" y="2865120"/>
            <a:ext cx="6766560" cy="446276"/>
          </a:xfrm>
        </p:spPr>
        <p:txBody>
          <a:bodyPr wrap="square">
            <a:spAutoFit/>
          </a:bodyPr>
          <a:lstStyle/>
          <a:p>
            <a:pPr marL="579438" indent="-579438">
              <a:spcBef>
                <a:spcPct val="0"/>
              </a:spcBef>
              <a:buFontTx/>
              <a:buNone/>
              <a:tabLst>
                <a:tab pos="974725" algn="l"/>
                <a:tab pos="3776663" algn="l"/>
              </a:tabLst>
            </a:pPr>
            <a:r>
              <a:rPr lang="en-US" sz="2300" b="1" dirty="0" smtClean="0">
                <a:solidFill>
                  <a:schemeClr val="tx1"/>
                </a:solidFill>
                <a:latin typeface="Times New Roman" pitchFamily="18" charset="0"/>
                <a:cs typeface="Times New Roman" pitchFamily="18" charset="0"/>
              </a:rPr>
              <a:t>29.		</a:t>
            </a:r>
            <a:endParaRPr lang="en-US" sz="2300" dirty="0" smtClean="0">
              <a:solidFill>
                <a:schemeClr val="tx1"/>
              </a:solidFill>
              <a:latin typeface="Times New Roman" pitchFamily="18" charset="0"/>
              <a:cs typeface="Times New Roman" pitchFamily="18" charset="0"/>
            </a:endParaRPr>
          </a:p>
        </p:txBody>
      </p:sp>
      <p:pic>
        <p:nvPicPr>
          <p:cNvPr id="62466" name="Picture 2" descr="D:\Deepak\Powerpoint\20110225\Art\New.wmf"/>
          <p:cNvPicPr>
            <a:picLocks noChangeAspect="1" noChangeArrowheads="1"/>
          </p:cNvPicPr>
          <p:nvPr/>
        </p:nvPicPr>
        <p:blipFill>
          <a:blip r:embed="rId2" cstate="print"/>
          <a:srcRect/>
          <a:stretch>
            <a:fillRect/>
          </a:stretch>
        </p:blipFill>
        <p:spPr bwMode="auto">
          <a:xfrm>
            <a:off x="1341120" y="2951480"/>
            <a:ext cx="5435600" cy="1651000"/>
          </a:xfrm>
          <a:prstGeom prst="rect">
            <a:avLst/>
          </a:prstGeom>
          <a:noFill/>
        </p:spPr>
      </p:pic>
      <p:sp>
        <p:nvSpPr>
          <p:cNvPr id="5" name="TextBox 4"/>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5 Paper 1</a:t>
            </a:r>
          </a:p>
        </p:txBody>
      </p:sp>
    </p:spTree>
    <p:extLst>
      <p:ext uri="{BB962C8B-B14F-4D97-AF65-F5344CB8AC3E}">
        <p14:creationId xmlns:p14="http://schemas.microsoft.com/office/powerpoint/2010/main" xmlns="" val="714513420"/>
      </p:ext>
    </p:extLst>
  </p:cSld>
  <p:clrMapOvr>
    <a:masterClrMapping/>
  </p:clrMapOvr>
  <p:transition spd="slow">
    <p:strips dir="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17">
                                            <p:txEl>
                                              <p:pRg st="0" end="0"/>
                                            </p:txEl>
                                          </p:spTgt>
                                        </p:tgtEl>
                                        <p:attrNameLst>
                                          <p:attrName>style.visibility</p:attrName>
                                        </p:attrNameLst>
                                      </p:cBhvr>
                                      <p:to>
                                        <p:strVal val="visible"/>
                                      </p:to>
                                    </p:set>
                                    <p:anim calcmode="lin" valueType="num">
                                      <p:cBhvr>
                                        <p:cTn id="7" dur="500" fill="hold"/>
                                        <p:tgtEl>
                                          <p:spTgt spid="17">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17">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17">
                                            <p:txEl>
                                              <p:pRg st="0" end="0"/>
                                            </p:txEl>
                                          </p:spTgt>
                                        </p:tgtEl>
                                      </p:cBhvr>
                                    </p:animEffect>
                                  </p:childTnLst>
                                </p:cTn>
                              </p:par>
                              <p:par>
                                <p:cTn id="10" presetID="23" presetClass="entr" presetSubtype="16" fill="hold" nodeType="withEffect">
                                  <p:stCondLst>
                                    <p:cond delay="0"/>
                                  </p:stCondLst>
                                  <p:childTnLst>
                                    <p:set>
                                      <p:cBhvr>
                                        <p:cTn id="11" dur="1" fill="hold">
                                          <p:stCondLst>
                                            <p:cond delay="0"/>
                                          </p:stCondLst>
                                        </p:cTn>
                                        <p:tgtEl>
                                          <p:spTgt spid="62466"/>
                                        </p:tgtEl>
                                        <p:attrNameLst>
                                          <p:attrName>style.visibility</p:attrName>
                                        </p:attrNameLst>
                                      </p:cBhvr>
                                      <p:to>
                                        <p:strVal val="visible"/>
                                      </p:to>
                                    </p:set>
                                    <p:anim calcmode="lin" valueType="num">
                                      <p:cBhvr>
                                        <p:cTn id="12" dur="500" fill="hold"/>
                                        <p:tgtEl>
                                          <p:spTgt spid="62466"/>
                                        </p:tgtEl>
                                        <p:attrNameLst>
                                          <p:attrName>ppt_w</p:attrName>
                                        </p:attrNameLst>
                                      </p:cBhvr>
                                      <p:tavLst>
                                        <p:tav tm="0">
                                          <p:val>
                                            <p:fltVal val="0"/>
                                          </p:val>
                                        </p:tav>
                                        <p:tav tm="100000">
                                          <p:val>
                                            <p:strVal val="#ppt_w"/>
                                          </p:val>
                                        </p:tav>
                                      </p:tavLst>
                                    </p:anim>
                                    <p:anim calcmode="lin" valueType="num">
                                      <p:cBhvr>
                                        <p:cTn id="13" dur="500" fill="hold"/>
                                        <p:tgtEl>
                                          <p:spTgt spid="62466"/>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build="p"/>
    </p:bldLst>
  </p:timing>
</p:sld>
</file>

<file path=ppt/slides/slide8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Content Placeholder 10"/>
          <p:cNvSpPr>
            <a:spLocks noGrp="1"/>
          </p:cNvSpPr>
          <p:nvPr>
            <p:ph sz="quarter" idx="13"/>
          </p:nvPr>
        </p:nvSpPr>
        <p:spPr>
          <a:xfrm>
            <a:off x="685800" y="2865120"/>
            <a:ext cx="6629400" cy="446276"/>
          </a:xfrm>
        </p:spPr>
        <p:txBody>
          <a:bodyPr wrap="square">
            <a:spAutoFit/>
          </a:bodyPr>
          <a:lstStyle/>
          <a:p>
            <a:pPr marL="579438" indent="-579438" algn="just">
              <a:spcBef>
                <a:spcPct val="0"/>
              </a:spcBef>
              <a:buFontTx/>
              <a:buNone/>
              <a:tabLst>
                <a:tab pos="974725" algn="l"/>
                <a:tab pos="3776663" algn="l"/>
              </a:tabLst>
            </a:pPr>
            <a:r>
              <a:rPr lang="en-US" sz="2300" b="1" dirty="0" smtClean="0">
                <a:solidFill>
                  <a:schemeClr val="tx1"/>
                </a:solidFill>
                <a:latin typeface="Times New Roman" pitchFamily="18" charset="0"/>
                <a:cs typeface="Times New Roman" pitchFamily="18" charset="0"/>
              </a:rPr>
              <a:t>30.	</a:t>
            </a:r>
            <a:r>
              <a:rPr lang="en-US" sz="2300" dirty="0" smtClean="0">
                <a:solidFill>
                  <a:schemeClr val="tx1"/>
                </a:solidFill>
                <a:latin typeface="Times New Roman" pitchFamily="18" charset="0"/>
                <a:cs typeface="Times New Roman" pitchFamily="18" charset="0"/>
              </a:rPr>
              <a:t>If a circle has diameter </a:t>
            </a:r>
            <a:r>
              <a:rPr lang="en-US" sz="2300" i="1" dirty="0" smtClean="0">
                <a:solidFill>
                  <a:schemeClr val="tx1"/>
                </a:solidFill>
                <a:latin typeface="Times New Roman" pitchFamily="18" charset="0"/>
                <a:cs typeface="Times New Roman" pitchFamily="18" charset="0"/>
              </a:rPr>
              <a:t>d</a:t>
            </a:r>
            <a:r>
              <a:rPr lang="en-US" sz="2300" dirty="0" smtClean="0">
                <a:solidFill>
                  <a:schemeClr val="tx1"/>
                </a:solidFill>
                <a:latin typeface="Times New Roman" pitchFamily="18" charset="0"/>
                <a:cs typeface="Times New Roman" pitchFamily="18" charset="0"/>
              </a:rPr>
              <a:t>, and area </a:t>
            </a:r>
            <a:r>
              <a:rPr lang="en-US" sz="2300" i="1" dirty="0" smtClean="0">
                <a:solidFill>
                  <a:schemeClr val="tx1"/>
                </a:solidFill>
                <a:latin typeface="Times New Roman" pitchFamily="18" charset="0"/>
                <a:cs typeface="Times New Roman" pitchFamily="18" charset="0"/>
              </a:rPr>
              <a:t>A</a:t>
            </a:r>
            <a:r>
              <a:rPr lang="en-US" sz="2300" dirty="0" smtClean="0">
                <a:solidFill>
                  <a:schemeClr val="tx1"/>
                </a:solidFill>
                <a:latin typeface="Times New Roman" pitchFamily="18" charset="0"/>
                <a:cs typeface="Times New Roman" pitchFamily="18" charset="0"/>
              </a:rPr>
              <a:t>, then </a:t>
            </a:r>
            <a:r>
              <a:rPr lang="en-US" sz="2300" i="1" dirty="0" smtClean="0">
                <a:solidFill>
                  <a:schemeClr val="tx1"/>
                </a:solidFill>
                <a:latin typeface="Times New Roman" pitchFamily="18" charset="0"/>
                <a:cs typeface="Times New Roman" pitchFamily="18" charset="0"/>
              </a:rPr>
              <a:t>A</a:t>
            </a:r>
            <a:r>
              <a:rPr lang="en-US" sz="2300" dirty="0" smtClean="0">
                <a:solidFill>
                  <a:schemeClr val="tx1"/>
                </a:solidFill>
                <a:latin typeface="Times New Roman" pitchFamily="18" charset="0"/>
                <a:cs typeface="Times New Roman" pitchFamily="18" charset="0"/>
              </a:rPr>
              <a:t> =</a:t>
            </a:r>
          </a:p>
        </p:txBody>
      </p:sp>
      <p:sp>
        <p:nvSpPr>
          <p:cNvPr id="8" name="Notched Right Arrow 7"/>
          <p:cNvSpPr/>
          <p:nvPr/>
        </p:nvSpPr>
        <p:spPr>
          <a:xfrm>
            <a:off x="7162800" y="6019800"/>
            <a:ext cx="1782315" cy="685800"/>
          </a:xfrm>
          <a:prstGeom prst="notchedRightArrow">
            <a:avLst/>
          </a:prstGeom>
          <a:blipFill>
            <a:blip r:embed="rId2" cstate="print">
              <a:extLst>
                <a:ext uri="{BEBA8EAE-BF5A-486C-A8C5-ECC9F3942E4B}">
                  <a14:imgProps xmlns:a14="http://schemas.microsoft.com/office/drawing/2010/main" xmlns="">
                    <a14:imgLayer r:embed="rId3">
                      <a14:imgEffect>
                        <a14:brightnessContrast bright="-20000" contrast="-20000"/>
                      </a14:imgEffect>
                    </a14:imgLayer>
                  </a14:imgProps>
                </a:ex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ANSWER</a:t>
            </a:r>
            <a:endParaRPr lang="en-US" sz="2000" b="1" dirty="0">
              <a:latin typeface="Times New Roman" pitchFamily="18" charset="0"/>
              <a:cs typeface="Times New Roman" pitchFamily="18" charset="0"/>
            </a:endParaRPr>
          </a:p>
        </p:txBody>
      </p:sp>
      <p:sp>
        <p:nvSpPr>
          <p:cNvPr id="16" name="Content Placeholder 10"/>
          <p:cNvSpPr>
            <a:spLocks noGrp="1"/>
          </p:cNvSpPr>
          <p:nvPr>
            <p:ph sz="quarter" idx="13"/>
          </p:nvPr>
        </p:nvSpPr>
        <p:spPr>
          <a:xfrm>
            <a:off x="4272280" y="3581400"/>
            <a:ext cx="1447800" cy="676339"/>
          </a:xfrm>
        </p:spPr>
        <p:txBody>
          <a:bodyPr wrap="square">
            <a:spAutoFit/>
          </a:bodyPr>
          <a:lstStyle/>
          <a:p>
            <a:pPr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(C)</a:t>
            </a:r>
          </a:p>
        </p:txBody>
      </p:sp>
      <p:sp>
        <p:nvSpPr>
          <p:cNvPr id="17" name="Content Placeholder 10"/>
          <p:cNvSpPr>
            <a:spLocks noGrp="1"/>
          </p:cNvSpPr>
          <p:nvPr>
            <p:ph sz="quarter" idx="13"/>
          </p:nvPr>
        </p:nvSpPr>
        <p:spPr>
          <a:xfrm>
            <a:off x="1264920" y="3581400"/>
            <a:ext cx="1447800" cy="676339"/>
          </a:xfrm>
        </p:spPr>
        <p:txBody>
          <a:bodyPr wrap="square">
            <a:spAutoFit/>
          </a:bodyPr>
          <a:lstStyle/>
          <a:p>
            <a:pPr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(A)</a:t>
            </a:r>
          </a:p>
        </p:txBody>
      </p:sp>
      <p:sp>
        <p:nvSpPr>
          <p:cNvPr id="18" name="Content Placeholder 10"/>
          <p:cNvSpPr>
            <a:spLocks noGrp="1"/>
          </p:cNvSpPr>
          <p:nvPr>
            <p:ph sz="quarter" idx="13"/>
          </p:nvPr>
        </p:nvSpPr>
        <p:spPr>
          <a:xfrm>
            <a:off x="5775960" y="3581400"/>
            <a:ext cx="1447800" cy="676339"/>
          </a:xfrm>
        </p:spPr>
        <p:txBody>
          <a:bodyPr wrap="square">
            <a:spAutoFit/>
          </a:bodyPr>
          <a:lstStyle/>
          <a:p>
            <a:pPr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(D)</a:t>
            </a:r>
          </a:p>
        </p:txBody>
      </p:sp>
      <p:sp>
        <p:nvSpPr>
          <p:cNvPr id="19" name="Content Placeholder 10"/>
          <p:cNvSpPr>
            <a:spLocks noGrp="1"/>
          </p:cNvSpPr>
          <p:nvPr>
            <p:ph sz="quarter" idx="13"/>
          </p:nvPr>
        </p:nvSpPr>
        <p:spPr>
          <a:xfrm>
            <a:off x="2768600" y="3581400"/>
            <a:ext cx="1447800" cy="676339"/>
          </a:xfrm>
        </p:spPr>
        <p:txBody>
          <a:bodyPr wrap="square">
            <a:spAutoFit/>
          </a:bodyPr>
          <a:lstStyle/>
          <a:p>
            <a:pPr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(B)</a:t>
            </a:r>
          </a:p>
        </p:txBody>
      </p:sp>
      <p:pic>
        <p:nvPicPr>
          <p:cNvPr id="63490" name="Picture 2" descr="D:\Deepak\Powerpoint\20110225\Art\New.wmf"/>
          <p:cNvPicPr>
            <a:picLocks noChangeAspect="1" noChangeArrowheads="1"/>
          </p:cNvPicPr>
          <p:nvPr/>
        </p:nvPicPr>
        <p:blipFill>
          <a:blip r:embed="rId4" cstate="print"/>
          <a:srcRect/>
          <a:stretch>
            <a:fillRect/>
          </a:stretch>
        </p:blipFill>
        <p:spPr bwMode="auto">
          <a:xfrm>
            <a:off x="1905000" y="3581400"/>
            <a:ext cx="685800" cy="685800"/>
          </a:xfrm>
          <a:prstGeom prst="rect">
            <a:avLst/>
          </a:prstGeom>
          <a:noFill/>
        </p:spPr>
      </p:pic>
      <p:pic>
        <p:nvPicPr>
          <p:cNvPr id="63491" name="Picture 3" descr="D:\Deepak\Powerpoint\20110225\Art\New.wmf"/>
          <p:cNvPicPr>
            <a:picLocks noChangeAspect="1" noChangeArrowheads="1"/>
          </p:cNvPicPr>
          <p:nvPr/>
        </p:nvPicPr>
        <p:blipFill>
          <a:blip r:embed="rId5" cstate="print"/>
          <a:srcRect/>
          <a:stretch>
            <a:fillRect/>
          </a:stretch>
        </p:blipFill>
        <p:spPr bwMode="auto">
          <a:xfrm>
            <a:off x="3352800" y="3596640"/>
            <a:ext cx="685800" cy="685800"/>
          </a:xfrm>
          <a:prstGeom prst="rect">
            <a:avLst/>
          </a:prstGeom>
          <a:noFill/>
        </p:spPr>
      </p:pic>
      <p:pic>
        <p:nvPicPr>
          <p:cNvPr id="63492" name="Picture 4" descr="D:\Deepak\Powerpoint\20110225\Art\New.wmf"/>
          <p:cNvPicPr>
            <a:picLocks noChangeAspect="1" noChangeArrowheads="1"/>
          </p:cNvPicPr>
          <p:nvPr/>
        </p:nvPicPr>
        <p:blipFill>
          <a:blip r:embed="rId6" cstate="print"/>
          <a:srcRect/>
          <a:stretch>
            <a:fillRect/>
          </a:stretch>
        </p:blipFill>
        <p:spPr bwMode="auto">
          <a:xfrm>
            <a:off x="4864100" y="3769360"/>
            <a:ext cx="622300" cy="330200"/>
          </a:xfrm>
          <a:prstGeom prst="rect">
            <a:avLst/>
          </a:prstGeom>
          <a:noFill/>
        </p:spPr>
      </p:pic>
      <p:pic>
        <p:nvPicPr>
          <p:cNvPr id="63493" name="Picture 5" descr="D:\Deepak\Powerpoint\20110225\Art\New.wmf"/>
          <p:cNvPicPr>
            <a:picLocks noChangeAspect="1" noChangeArrowheads="1"/>
          </p:cNvPicPr>
          <p:nvPr/>
        </p:nvPicPr>
        <p:blipFill>
          <a:blip r:embed="rId7" cstate="print"/>
          <a:srcRect/>
          <a:stretch>
            <a:fillRect/>
          </a:stretch>
        </p:blipFill>
        <p:spPr bwMode="auto">
          <a:xfrm>
            <a:off x="6388100" y="3784600"/>
            <a:ext cx="622300" cy="330200"/>
          </a:xfrm>
          <a:prstGeom prst="rect">
            <a:avLst/>
          </a:prstGeom>
          <a:noFill/>
        </p:spPr>
      </p:pic>
      <p:sp>
        <p:nvSpPr>
          <p:cNvPr id="13" name="TextBox 12"/>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5 Paper 1</a:t>
            </a:r>
          </a:p>
        </p:txBody>
      </p:sp>
    </p:spTree>
    <p:extLst>
      <p:ext uri="{BB962C8B-B14F-4D97-AF65-F5344CB8AC3E}">
        <p14:creationId xmlns:p14="http://schemas.microsoft.com/office/powerpoint/2010/main" xmlns="" val="714513420"/>
      </p:ext>
    </p:extLst>
  </p:cSld>
  <p:clrMapOvr>
    <a:masterClrMapping/>
  </p:clrMapOvr>
  <p:transition spd="slow">
    <p:strips dir="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11">
                                            <p:txEl>
                                              <p:pRg st="0" end="0"/>
                                            </p:txEl>
                                          </p:spTgt>
                                        </p:tgtEl>
                                        <p:attrNameLst>
                                          <p:attrName>style.visibility</p:attrName>
                                        </p:attrNameLst>
                                      </p:cBhvr>
                                      <p:to>
                                        <p:strVal val="visible"/>
                                      </p:to>
                                    </p:set>
                                    <p:anim calcmode="lin" valueType="num">
                                      <p:cBhvr>
                                        <p:cTn id="7" dur="500" fill="hold"/>
                                        <p:tgtEl>
                                          <p:spTgt spid="11">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11">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11">
                                            <p:txEl>
                                              <p:pRg st="0" end="0"/>
                                            </p:txEl>
                                          </p:spTgt>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17">
                                            <p:txEl>
                                              <p:pRg st="0" end="0"/>
                                            </p:txEl>
                                          </p:spTgt>
                                        </p:tgtEl>
                                        <p:attrNameLst>
                                          <p:attrName>style.visibility</p:attrName>
                                        </p:attrNameLst>
                                      </p:cBhvr>
                                      <p:to>
                                        <p:strVal val="visible"/>
                                      </p:to>
                                    </p:set>
                                    <p:anim calcmode="lin" valueType="num">
                                      <p:cBhvr>
                                        <p:cTn id="14" dur="500" fill="hold"/>
                                        <p:tgtEl>
                                          <p:spTgt spid="17">
                                            <p:txEl>
                                              <p:pRg st="0" end="0"/>
                                            </p:txEl>
                                          </p:spTgt>
                                        </p:tgtEl>
                                        <p:attrNameLst>
                                          <p:attrName>ppt_w</p:attrName>
                                        </p:attrNameLst>
                                      </p:cBhvr>
                                      <p:tavLst>
                                        <p:tav tm="0">
                                          <p:val>
                                            <p:fltVal val="0"/>
                                          </p:val>
                                        </p:tav>
                                        <p:tav tm="100000">
                                          <p:val>
                                            <p:strVal val="#ppt_w"/>
                                          </p:val>
                                        </p:tav>
                                      </p:tavLst>
                                    </p:anim>
                                    <p:anim calcmode="lin" valueType="num">
                                      <p:cBhvr>
                                        <p:cTn id="15" dur="500" fill="hold"/>
                                        <p:tgtEl>
                                          <p:spTgt spid="17">
                                            <p:txEl>
                                              <p:pRg st="0" end="0"/>
                                            </p:txEl>
                                          </p:spTgt>
                                        </p:tgtEl>
                                        <p:attrNameLst>
                                          <p:attrName>ppt_h</p:attrName>
                                        </p:attrNameLst>
                                      </p:cBhvr>
                                      <p:tavLst>
                                        <p:tav tm="0">
                                          <p:val>
                                            <p:fltVal val="0"/>
                                          </p:val>
                                        </p:tav>
                                        <p:tav tm="100000">
                                          <p:val>
                                            <p:strVal val="#ppt_h"/>
                                          </p:val>
                                        </p:tav>
                                      </p:tavLst>
                                    </p:anim>
                                    <p:animEffect transition="in" filter="fade">
                                      <p:cBhvr>
                                        <p:cTn id="16" dur="500"/>
                                        <p:tgtEl>
                                          <p:spTgt spid="17">
                                            <p:txEl>
                                              <p:pRg st="0" end="0"/>
                                            </p:txEl>
                                          </p:spTgt>
                                        </p:tgtEl>
                                      </p:cBhvr>
                                    </p:animEffect>
                                  </p:childTnLst>
                                </p:cTn>
                              </p:par>
                              <p:par>
                                <p:cTn id="17" presetID="23" presetClass="entr" presetSubtype="16" fill="hold" nodeType="withEffect">
                                  <p:stCondLst>
                                    <p:cond delay="0"/>
                                  </p:stCondLst>
                                  <p:childTnLst>
                                    <p:set>
                                      <p:cBhvr>
                                        <p:cTn id="18" dur="1" fill="hold">
                                          <p:stCondLst>
                                            <p:cond delay="0"/>
                                          </p:stCondLst>
                                        </p:cTn>
                                        <p:tgtEl>
                                          <p:spTgt spid="63490"/>
                                        </p:tgtEl>
                                        <p:attrNameLst>
                                          <p:attrName>style.visibility</p:attrName>
                                        </p:attrNameLst>
                                      </p:cBhvr>
                                      <p:to>
                                        <p:strVal val="visible"/>
                                      </p:to>
                                    </p:set>
                                    <p:anim calcmode="lin" valueType="num">
                                      <p:cBhvr>
                                        <p:cTn id="19" dur="500" fill="hold"/>
                                        <p:tgtEl>
                                          <p:spTgt spid="63490"/>
                                        </p:tgtEl>
                                        <p:attrNameLst>
                                          <p:attrName>ppt_w</p:attrName>
                                        </p:attrNameLst>
                                      </p:cBhvr>
                                      <p:tavLst>
                                        <p:tav tm="0">
                                          <p:val>
                                            <p:fltVal val="0"/>
                                          </p:val>
                                        </p:tav>
                                        <p:tav tm="100000">
                                          <p:val>
                                            <p:strVal val="#ppt_w"/>
                                          </p:val>
                                        </p:tav>
                                      </p:tavLst>
                                    </p:anim>
                                    <p:anim calcmode="lin" valueType="num">
                                      <p:cBhvr>
                                        <p:cTn id="20" dur="500" fill="hold"/>
                                        <p:tgtEl>
                                          <p:spTgt spid="63490"/>
                                        </p:tgtEl>
                                        <p:attrNameLst>
                                          <p:attrName>ppt_h</p:attrName>
                                        </p:attrNameLst>
                                      </p:cBhvr>
                                      <p:tavLst>
                                        <p:tav tm="0">
                                          <p:val>
                                            <p:fltVal val="0"/>
                                          </p:val>
                                        </p:tav>
                                        <p:tav tm="100000">
                                          <p:val>
                                            <p:strVal val="#ppt_h"/>
                                          </p:val>
                                        </p:tav>
                                      </p:tavLst>
                                    </p:anim>
                                  </p:childTnLst>
                                </p:cTn>
                              </p:par>
                              <p:par>
                                <p:cTn id="21" presetID="53" presetClass="entr" presetSubtype="16" fill="hold" grpId="0" nodeType="withEffect">
                                  <p:stCondLst>
                                    <p:cond delay="0"/>
                                  </p:stCondLst>
                                  <p:childTnLst>
                                    <p:set>
                                      <p:cBhvr>
                                        <p:cTn id="22" dur="1" fill="hold">
                                          <p:stCondLst>
                                            <p:cond delay="0"/>
                                          </p:stCondLst>
                                        </p:cTn>
                                        <p:tgtEl>
                                          <p:spTgt spid="19">
                                            <p:txEl>
                                              <p:pRg st="0" end="0"/>
                                            </p:txEl>
                                          </p:spTgt>
                                        </p:tgtEl>
                                        <p:attrNameLst>
                                          <p:attrName>style.visibility</p:attrName>
                                        </p:attrNameLst>
                                      </p:cBhvr>
                                      <p:to>
                                        <p:strVal val="visible"/>
                                      </p:to>
                                    </p:set>
                                    <p:anim calcmode="lin" valueType="num">
                                      <p:cBhvr>
                                        <p:cTn id="23" dur="500" fill="hold"/>
                                        <p:tgtEl>
                                          <p:spTgt spid="19">
                                            <p:txEl>
                                              <p:pRg st="0" end="0"/>
                                            </p:txEl>
                                          </p:spTgt>
                                        </p:tgtEl>
                                        <p:attrNameLst>
                                          <p:attrName>ppt_w</p:attrName>
                                        </p:attrNameLst>
                                      </p:cBhvr>
                                      <p:tavLst>
                                        <p:tav tm="0">
                                          <p:val>
                                            <p:fltVal val="0"/>
                                          </p:val>
                                        </p:tav>
                                        <p:tav tm="100000">
                                          <p:val>
                                            <p:strVal val="#ppt_w"/>
                                          </p:val>
                                        </p:tav>
                                      </p:tavLst>
                                    </p:anim>
                                    <p:anim calcmode="lin" valueType="num">
                                      <p:cBhvr>
                                        <p:cTn id="24" dur="500" fill="hold"/>
                                        <p:tgtEl>
                                          <p:spTgt spid="19">
                                            <p:txEl>
                                              <p:pRg st="0" end="0"/>
                                            </p:txEl>
                                          </p:spTgt>
                                        </p:tgtEl>
                                        <p:attrNameLst>
                                          <p:attrName>ppt_h</p:attrName>
                                        </p:attrNameLst>
                                      </p:cBhvr>
                                      <p:tavLst>
                                        <p:tav tm="0">
                                          <p:val>
                                            <p:fltVal val="0"/>
                                          </p:val>
                                        </p:tav>
                                        <p:tav tm="100000">
                                          <p:val>
                                            <p:strVal val="#ppt_h"/>
                                          </p:val>
                                        </p:tav>
                                      </p:tavLst>
                                    </p:anim>
                                    <p:animEffect transition="in" filter="fade">
                                      <p:cBhvr>
                                        <p:cTn id="25" dur="500"/>
                                        <p:tgtEl>
                                          <p:spTgt spid="19">
                                            <p:txEl>
                                              <p:pRg st="0" end="0"/>
                                            </p:txEl>
                                          </p:spTgt>
                                        </p:tgtEl>
                                      </p:cBhvr>
                                    </p:animEffect>
                                  </p:childTnLst>
                                </p:cTn>
                              </p:par>
                              <p:par>
                                <p:cTn id="26" presetID="23" presetClass="entr" presetSubtype="16" fill="hold" nodeType="withEffect">
                                  <p:stCondLst>
                                    <p:cond delay="0"/>
                                  </p:stCondLst>
                                  <p:childTnLst>
                                    <p:set>
                                      <p:cBhvr>
                                        <p:cTn id="27" dur="1" fill="hold">
                                          <p:stCondLst>
                                            <p:cond delay="0"/>
                                          </p:stCondLst>
                                        </p:cTn>
                                        <p:tgtEl>
                                          <p:spTgt spid="63491"/>
                                        </p:tgtEl>
                                        <p:attrNameLst>
                                          <p:attrName>style.visibility</p:attrName>
                                        </p:attrNameLst>
                                      </p:cBhvr>
                                      <p:to>
                                        <p:strVal val="visible"/>
                                      </p:to>
                                    </p:set>
                                    <p:anim calcmode="lin" valueType="num">
                                      <p:cBhvr>
                                        <p:cTn id="28" dur="500" fill="hold"/>
                                        <p:tgtEl>
                                          <p:spTgt spid="63491"/>
                                        </p:tgtEl>
                                        <p:attrNameLst>
                                          <p:attrName>ppt_w</p:attrName>
                                        </p:attrNameLst>
                                      </p:cBhvr>
                                      <p:tavLst>
                                        <p:tav tm="0">
                                          <p:val>
                                            <p:fltVal val="0"/>
                                          </p:val>
                                        </p:tav>
                                        <p:tav tm="100000">
                                          <p:val>
                                            <p:strVal val="#ppt_w"/>
                                          </p:val>
                                        </p:tav>
                                      </p:tavLst>
                                    </p:anim>
                                    <p:anim calcmode="lin" valueType="num">
                                      <p:cBhvr>
                                        <p:cTn id="29" dur="500" fill="hold"/>
                                        <p:tgtEl>
                                          <p:spTgt spid="63491"/>
                                        </p:tgtEl>
                                        <p:attrNameLst>
                                          <p:attrName>ppt_h</p:attrName>
                                        </p:attrNameLst>
                                      </p:cBhvr>
                                      <p:tavLst>
                                        <p:tav tm="0">
                                          <p:val>
                                            <p:fltVal val="0"/>
                                          </p:val>
                                        </p:tav>
                                        <p:tav tm="100000">
                                          <p:val>
                                            <p:strVal val="#ppt_h"/>
                                          </p:val>
                                        </p:tav>
                                      </p:tavLst>
                                    </p:anim>
                                  </p:childTnLst>
                                </p:cTn>
                              </p:par>
                              <p:par>
                                <p:cTn id="30" presetID="53" presetClass="entr" presetSubtype="16" fill="hold" grpId="0" nodeType="withEffect">
                                  <p:stCondLst>
                                    <p:cond delay="0"/>
                                  </p:stCondLst>
                                  <p:childTnLst>
                                    <p:set>
                                      <p:cBhvr>
                                        <p:cTn id="31" dur="1" fill="hold">
                                          <p:stCondLst>
                                            <p:cond delay="0"/>
                                          </p:stCondLst>
                                        </p:cTn>
                                        <p:tgtEl>
                                          <p:spTgt spid="16">
                                            <p:txEl>
                                              <p:pRg st="0" end="0"/>
                                            </p:txEl>
                                          </p:spTgt>
                                        </p:tgtEl>
                                        <p:attrNameLst>
                                          <p:attrName>style.visibility</p:attrName>
                                        </p:attrNameLst>
                                      </p:cBhvr>
                                      <p:to>
                                        <p:strVal val="visible"/>
                                      </p:to>
                                    </p:set>
                                    <p:anim calcmode="lin" valueType="num">
                                      <p:cBhvr>
                                        <p:cTn id="32" dur="500" fill="hold"/>
                                        <p:tgtEl>
                                          <p:spTgt spid="16">
                                            <p:txEl>
                                              <p:pRg st="0" end="0"/>
                                            </p:txEl>
                                          </p:spTgt>
                                        </p:tgtEl>
                                        <p:attrNameLst>
                                          <p:attrName>ppt_w</p:attrName>
                                        </p:attrNameLst>
                                      </p:cBhvr>
                                      <p:tavLst>
                                        <p:tav tm="0">
                                          <p:val>
                                            <p:fltVal val="0"/>
                                          </p:val>
                                        </p:tav>
                                        <p:tav tm="100000">
                                          <p:val>
                                            <p:strVal val="#ppt_w"/>
                                          </p:val>
                                        </p:tav>
                                      </p:tavLst>
                                    </p:anim>
                                    <p:anim calcmode="lin" valueType="num">
                                      <p:cBhvr>
                                        <p:cTn id="33" dur="500" fill="hold"/>
                                        <p:tgtEl>
                                          <p:spTgt spid="16">
                                            <p:txEl>
                                              <p:pRg st="0" end="0"/>
                                            </p:txEl>
                                          </p:spTgt>
                                        </p:tgtEl>
                                        <p:attrNameLst>
                                          <p:attrName>ppt_h</p:attrName>
                                        </p:attrNameLst>
                                      </p:cBhvr>
                                      <p:tavLst>
                                        <p:tav tm="0">
                                          <p:val>
                                            <p:fltVal val="0"/>
                                          </p:val>
                                        </p:tav>
                                        <p:tav tm="100000">
                                          <p:val>
                                            <p:strVal val="#ppt_h"/>
                                          </p:val>
                                        </p:tav>
                                      </p:tavLst>
                                    </p:anim>
                                    <p:animEffect transition="in" filter="fade">
                                      <p:cBhvr>
                                        <p:cTn id="34" dur="500"/>
                                        <p:tgtEl>
                                          <p:spTgt spid="16">
                                            <p:txEl>
                                              <p:pRg st="0" end="0"/>
                                            </p:txEl>
                                          </p:spTgt>
                                        </p:tgtEl>
                                      </p:cBhvr>
                                    </p:animEffect>
                                  </p:childTnLst>
                                </p:cTn>
                              </p:par>
                              <p:par>
                                <p:cTn id="35" presetID="23" presetClass="entr" presetSubtype="16" fill="hold" nodeType="withEffect">
                                  <p:stCondLst>
                                    <p:cond delay="0"/>
                                  </p:stCondLst>
                                  <p:childTnLst>
                                    <p:set>
                                      <p:cBhvr>
                                        <p:cTn id="36" dur="1" fill="hold">
                                          <p:stCondLst>
                                            <p:cond delay="0"/>
                                          </p:stCondLst>
                                        </p:cTn>
                                        <p:tgtEl>
                                          <p:spTgt spid="63492"/>
                                        </p:tgtEl>
                                        <p:attrNameLst>
                                          <p:attrName>style.visibility</p:attrName>
                                        </p:attrNameLst>
                                      </p:cBhvr>
                                      <p:to>
                                        <p:strVal val="visible"/>
                                      </p:to>
                                    </p:set>
                                    <p:anim calcmode="lin" valueType="num">
                                      <p:cBhvr>
                                        <p:cTn id="37" dur="500" fill="hold"/>
                                        <p:tgtEl>
                                          <p:spTgt spid="63492"/>
                                        </p:tgtEl>
                                        <p:attrNameLst>
                                          <p:attrName>ppt_w</p:attrName>
                                        </p:attrNameLst>
                                      </p:cBhvr>
                                      <p:tavLst>
                                        <p:tav tm="0">
                                          <p:val>
                                            <p:fltVal val="0"/>
                                          </p:val>
                                        </p:tav>
                                        <p:tav tm="100000">
                                          <p:val>
                                            <p:strVal val="#ppt_w"/>
                                          </p:val>
                                        </p:tav>
                                      </p:tavLst>
                                    </p:anim>
                                    <p:anim calcmode="lin" valueType="num">
                                      <p:cBhvr>
                                        <p:cTn id="38" dur="500" fill="hold"/>
                                        <p:tgtEl>
                                          <p:spTgt spid="63492"/>
                                        </p:tgtEl>
                                        <p:attrNameLst>
                                          <p:attrName>ppt_h</p:attrName>
                                        </p:attrNameLst>
                                      </p:cBhvr>
                                      <p:tavLst>
                                        <p:tav tm="0">
                                          <p:val>
                                            <p:fltVal val="0"/>
                                          </p:val>
                                        </p:tav>
                                        <p:tav tm="100000">
                                          <p:val>
                                            <p:strVal val="#ppt_h"/>
                                          </p:val>
                                        </p:tav>
                                      </p:tavLst>
                                    </p:anim>
                                  </p:childTnLst>
                                </p:cTn>
                              </p:par>
                              <p:par>
                                <p:cTn id="39" presetID="53" presetClass="entr" presetSubtype="16" fill="hold" grpId="0" nodeType="withEffect">
                                  <p:stCondLst>
                                    <p:cond delay="0"/>
                                  </p:stCondLst>
                                  <p:childTnLst>
                                    <p:set>
                                      <p:cBhvr>
                                        <p:cTn id="40" dur="1" fill="hold">
                                          <p:stCondLst>
                                            <p:cond delay="0"/>
                                          </p:stCondLst>
                                        </p:cTn>
                                        <p:tgtEl>
                                          <p:spTgt spid="18">
                                            <p:txEl>
                                              <p:pRg st="0" end="0"/>
                                            </p:txEl>
                                          </p:spTgt>
                                        </p:tgtEl>
                                        <p:attrNameLst>
                                          <p:attrName>style.visibility</p:attrName>
                                        </p:attrNameLst>
                                      </p:cBhvr>
                                      <p:to>
                                        <p:strVal val="visible"/>
                                      </p:to>
                                    </p:set>
                                    <p:anim calcmode="lin" valueType="num">
                                      <p:cBhvr>
                                        <p:cTn id="41" dur="500" fill="hold"/>
                                        <p:tgtEl>
                                          <p:spTgt spid="18">
                                            <p:txEl>
                                              <p:pRg st="0" end="0"/>
                                            </p:txEl>
                                          </p:spTgt>
                                        </p:tgtEl>
                                        <p:attrNameLst>
                                          <p:attrName>ppt_w</p:attrName>
                                        </p:attrNameLst>
                                      </p:cBhvr>
                                      <p:tavLst>
                                        <p:tav tm="0">
                                          <p:val>
                                            <p:fltVal val="0"/>
                                          </p:val>
                                        </p:tav>
                                        <p:tav tm="100000">
                                          <p:val>
                                            <p:strVal val="#ppt_w"/>
                                          </p:val>
                                        </p:tav>
                                      </p:tavLst>
                                    </p:anim>
                                    <p:anim calcmode="lin" valueType="num">
                                      <p:cBhvr>
                                        <p:cTn id="42" dur="500" fill="hold"/>
                                        <p:tgtEl>
                                          <p:spTgt spid="18">
                                            <p:txEl>
                                              <p:pRg st="0" end="0"/>
                                            </p:txEl>
                                          </p:spTgt>
                                        </p:tgtEl>
                                        <p:attrNameLst>
                                          <p:attrName>ppt_h</p:attrName>
                                        </p:attrNameLst>
                                      </p:cBhvr>
                                      <p:tavLst>
                                        <p:tav tm="0">
                                          <p:val>
                                            <p:fltVal val="0"/>
                                          </p:val>
                                        </p:tav>
                                        <p:tav tm="100000">
                                          <p:val>
                                            <p:strVal val="#ppt_h"/>
                                          </p:val>
                                        </p:tav>
                                      </p:tavLst>
                                    </p:anim>
                                    <p:animEffect transition="in" filter="fade">
                                      <p:cBhvr>
                                        <p:cTn id="43" dur="500"/>
                                        <p:tgtEl>
                                          <p:spTgt spid="18">
                                            <p:txEl>
                                              <p:pRg st="0" end="0"/>
                                            </p:txEl>
                                          </p:spTgt>
                                        </p:tgtEl>
                                      </p:cBhvr>
                                    </p:animEffect>
                                  </p:childTnLst>
                                </p:cTn>
                              </p:par>
                              <p:par>
                                <p:cTn id="44" presetID="23" presetClass="entr" presetSubtype="16" fill="hold" nodeType="withEffect">
                                  <p:stCondLst>
                                    <p:cond delay="0"/>
                                  </p:stCondLst>
                                  <p:childTnLst>
                                    <p:set>
                                      <p:cBhvr>
                                        <p:cTn id="45" dur="1" fill="hold">
                                          <p:stCondLst>
                                            <p:cond delay="0"/>
                                          </p:stCondLst>
                                        </p:cTn>
                                        <p:tgtEl>
                                          <p:spTgt spid="63493"/>
                                        </p:tgtEl>
                                        <p:attrNameLst>
                                          <p:attrName>style.visibility</p:attrName>
                                        </p:attrNameLst>
                                      </p:cBhvr>
                                      <p:to>
                                        <p:strVal val="visible"/>
                                      </p:to>
                                    </p:set>
                                    <p:anim calcmode="lin" valueType="num">
                                      <p:cBhvr>
                                        <p:cTn id="46" dur="500" fill="hold"/>
                                        <p:tgtEl>
                                          <p:spTgt spid="63493"/>
                                        </p:tgtEl>
                                        <p:attrNameLst>
                                          <p:attrName>ppt_w</p:attrName>
                                        </p:attrNameLst>
                                      </p:cBhvr>
                                      <p:tavLst>
                                        <p:tav tm="0">
                                          <p:val>
                                            <p:fltVal val="0"/>
                                          </p:val>
                                        </p:tav>
                                        <p:tav tm="100000">
                                          <p:val>
                                            <p:strVal val="#ppt_w"/>
                                          </p:val>
                                        </p:tav>
                                      </p:tavLst>
                                    </p:anim>
                                    <p:anim calcmode="lin" valueType="num">
                                      <p:cBhvr>
                                        <p:cTn id="47" dur="500" fill="hold"/>
                                        <p:tgtEl>
                                          <p:spTgt spid="63493"/>
                                        </p:tgtEl>
                                        <p:attrNameLst>
                                          <p:attrName>ppt_h</p:attrName>
                                        </p:attrNameLst>
                                      </p:cBhvr>
                                      <p:tavLst>
                                        <p:tav tm="0">
                                          <p:val>
                                            <p:fltVal val="0"/>
                                          </p:val>
                                        </p:tav>
                                        <p:tav tm="100000">
                                          <p:val>
                                            <p:strVal val="#ppt_h"/>
                                          </p:val>
                                        </p:tav>
                                      </p:tavLst>
                                    </p:anim>
                                  </p:childTnLst>
                                </p:cTn>
                              </p:par>
                            </p:childTnLst>
                          </p:cTn>
                        </p:par>
                      </p:childTnLst>
                    </p:cTn>
                  </p:par>
                  <p:par>
                    <p:cTn id="48" fill="hold">
                      <p:stCondLst>
                        <p:cond delay="indefinite"/>
                      </p:stCondLst>
                      <p:childTnLst>
                        <p:par>
                          <p:cTn id="49" fill="hold">
                            <p:stCondLst>
                              <p:cond delay="0"/>
                            </p:stCondLst>
                            <p:childTnLst>
                              <p:par>
                                <p:cTn id="50" presetID="3" presetClass="entr" presetSubtype="10" fill="hold" grpId="0" nodeType="clickEffect">
                                  <p:stCondLst>
                                    <p:cond delay="0"/>
                                  </p:stCondLst>
                                  <p:childTnLst>
                                    <p:set>
                                      <p:cBhvr>
                                        <p:cTn id="51" dur="1" fill="hold">
                                          <p:stCondLst>
                                            <p:cond delay="0"/>
                                          </p:stCondLst>
                                        </p:cTn>
                                        <p:tgtEl>
                                          <p:spTgt spid="8"/>
                                        </p:tgtEl>
                                        <p:attrNameLst>
                                          <p:attrName>style.visibility</p:attrName>
                                        </p:attrNameLst>
                                      </p:cBhvr>
                                      <p:to>
                                        <p:strVal val="visible"/>
                                      </p:to>
                                    </p:set>
                                    <p:animEffect transition="in" filter="blinds(horizontal)">
                                      <p:cBhvr>
                                        <p:cTn id="52"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build="p"/>
      <p:bldP spid="8" grpId="0" animBg="1"/>
      <p:bldP spid="16" grpId="0" build="p"/>
      <p:bldP spid="17" grpId="0" build="p"/>
      <p:bldP spid="18" grpId="0" build="p"/>
      <p:bldP spid="19" grpId="0" build="p"/>
    </p:bldLst>
  </p:timing>
</p:sld>
</file>

<file path=ppt/slides/slide8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 name="Content Placeholder 10"/>
          <p:cNvSpPr>
            <a:spLocks noGrp="1"/>
          </p:cNvSpPr>
          <p:nvPr>
            <p:ph sz="quarter" idx="13"/>
          </p:nvPr>
        </p:nvSpPr>
        <p:spPr>
          <a:xfrm>
            <a:off x="685800" y="2865120"/>
            <a:ext cx="6629400" cy="446276"/>
          </a:xfrm>
        </p:spPr>
        <p:txBody>
          <a:bodyPr wrap="square">
            <a:spAutoFit/>
          </a:bodyPr>
          <a:lstStyle/>
          <a:p>
            <a:pPr marL="579438" indent="-579438" algn="just">
              <a:spcBef>
                <a:spcPct val="0"/>
              </a:spcBef>
              <a:buFontTx/>
              <a:buNone/>
              <a:tabLst>
                <a:tab pos="974725" algn="l"/>
                <a:tab pos="3776663" algn="l"/>
              </a:tabLst>
            </a:pPr>
            <a:r>
              <a:rPr lang="en-US" sz="2300" b="1" dirty="0" smtClean="0">
                <a:solidFill>
                  <a:schemeClr val="tx1"/>
                </a:solidFill>
                <a:latin typeface="Times New Roman" pitchFamily="18" charset="0"/>
                <a:cs typeface="Times New Roman" pitchFamily="18" charset="0"/>
              </a:rPr>
              <a:t>30.	</a:t>
            </a:r>
            <a:endParaRPr lang="en-US" sz="2300" dirty="0" smtClean="0">
              <a:solidFill>
                <a:schemeClr val="tx1"/>
              </a:solidFill>
              <a:latin typeface="Times New Roman" pitchFamily="18" charset="0"/>
              <a:cs typeface="Times New Roman" pitchFamily="18" charset="0"/>
            </a:endParaRPr>
          </a:p>
        </p:txBody>
      </p:sp>
      <p:pic>
        <p:nvPicPr>
          <p:cNvPr id="64514" name="Picture 2" descr="D:\Deepak\Powerpoint\20110225\Art\New.wmf"/>
          <p:cNvPicPr>
            <a:picLocks noChangeAspect="1" noChangeArrowheads="1"/>
          </p:cNvPicPr>
          <p:nvPr/>
        </p:nvPicPr>
        <p:blipFill>
          <a:blip r:embed="rId2" cstate="print"/>
          <a:srcRect/>
          <a:stretch>
            <a:fillRect/>
          </a:stretch>
        </p:blipFill>
        <p:spPr bwMode="auto">
          <a:xfrm>
            <a:off x="1336040" y="2890520"/>
            <a:ext cx="3937000" cy="3022600"/>
          </a:xfrm>
          <a:prstGeom prst="rect">
            <a:avLst/>
          </a:prstGeom>
          <a:noFill/>
        </p:spPr>
      </p:pic>
      <p:sp>
        <p:nvSpPr>
          <p:cNvPr id="5" name="TextBox 4"/>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5 Paper 1</a:t>
            </a:r>
          </a:p>
        </p:txBody>
      </p:sp>
    </p:spTree>
    <p:extLst>
      <p:ext uri="{BB962C8B-B14F-4D97-AF65-F5344CB8AC3E}">
        <p14:creationId xmlns:p14="http://schemas.microsoft.com/office/powerpoint/2010/main" xmlns="" val="714513420"/>
      </p:ext>
    </p:extLst>
  </p:cSld>
  <p:clrMapOvr>
    <a:masterClrMapping/>
  </p:clrMapOvr>
  <p:transition spd="slow">
    <p:strips dir="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21">
                                            <p:txEl>
                                              <p:pRg st="0" end="0"/>
                                            </p:txEl>
                                          </p:spTgt>
                                        </p:tgtEl>
                                        <p:attrNameLst>
                                          <p:attrName>style.visibility</p:attrName>
                                        </p:attrNameLst>
                                      </p:cBhvr>
                                      <p:to>
                                        <p:strVal val="visible"/>
                                      </p:to>
                                    </p:set>
                                    <p:anim calcmode="lin" valueType="num">
                                      <p:cBhvr>
                                        <p:cTn id="7" dur="500" fill="hold"/>
                                        <p:tgtEl>
                                          <p:spTgt spid="21">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21">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21">
                                            <p:txEl>
                                              <p:pRg st="0" end="0"/>
                                            </p:txEl>
                                          </p:spTgt>
                                        </p:tgtEl>
                                      </p:cBhvr>
                                    </p:animEffect>
                                  </p:childTnLst>
                                </p:cTn>
                              </p:par>
                              <p:par>
                                <p:cTn id="10" presetID="23" presetClass="entr" presetSubtype="16" fill="hold" nodeType="withEffect">
                                  <p:stCondLst>
                                    <p:cond delay="0"/>
                                  </p:stCondLst>
                                  <p:childTnLst>
                                    <p:set>
                                      <p:cBhvr>
                                        <p:cTn id="11" dur="1" fill="hold">
                                          <p:stCondLst>
                                            <p:cond delay="0"/>
                                          </p:stCondLst>
                                        </p:cTn>
                                        <p:tgtEl>
                                          <p:spTgt spid="64514"/>
                                        </p:tgtEl>
                                        <p:attrNameLst>
                                          <p:attrName>style.visibility</p:attrName>
                                        </p:attrNameLst>
                                      </p:cBhvr>
                                      <p:to>
                                        <p:strVal val="visible"/>
                                      </p:to>
                                    </p:set>
                                    <p:anim calcmode="lin" valueType="num">
                                      <p:cBhvr>
                                        <p:cTn id="12" dur="500" fill="hold"/>
                                        <p:tgtEl>
                                          <p:spTgt spid="64514"/>
                                        </p:tgtEl>
                                        <p:attrNameLst>
                                          <p:attrName>ppt_w</p:attrName>
                                        </p:attrNameLst>
                                      </p:cBhvr>
                                      <p:tavLst>
                                        <p:tav tm="0">
                                          <p:val>
                                            <p:fltVal val="0"/>
                                          </p:val>
                                        </p:tav>
                                        <p:tav tm="100000">
                                          <p:val>
                                            <p:strVal val="#ppt_w"/>
                                          </p:val>
                                        </p:tav>
                                      </p:tavLst>
                                    </p:anim>
                                    <p:anim calcmode="lin" valueType="num">
                                      <p:cBhvr>
                                        <p:cTn id="13" dur="500" fill="hold"/>
                                        <p:tgtEl>
                                          <p:spTgt spid="64514"/>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build="p"/>
    </p:bldLst>
  </p:timing>
</p:sld>
</file>

<file path=ppt/slides/slide8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Content Placeholder 10"/>
          <p:cNvSpPr>
            <a:spLocks noGrp="1"/>
          </p:cNvSpPr>
          <p:nvPr>
            <p:ph sz="quarter" idx="13"/>
          </p:nvPr>
        </p:nvSpPr>
        <p:spPr>
          <a:xfrm>
            <a:off x="685800" y="2438400"/>
            <a:ext cx="6629400" cy="1508105"/>
          </a:xfrm>
        </p:spPr>
        <p:txBody>
          <a:bodyPr wrap="square">
            <a:spAutoFit/>
          </a:bodyPr>
          <a:lstStyle/>
          <a:p>
            <a:pPr marL="579438" indent="-579438" algn="just">
              <a:spcBef>
                <a:spcPct val="0"/>
              </a:spcBef>
              <a:buFontTx/>
              <a:buNone/>
              <a:tabLst>
                <a:tab pos="974725" algn="l"/>
                <a:tab pos="3776663" algn="l"/>
              </a:tabLst>
            </a:pPr>
            <a:r>
              <a:rPr lang="en-US" sz="2300" b="1" dirty="0" smtClean="0">
                <a:solidFill>
                  <a:schemeClr val="tx1"/>
                </a:solidFill>
                <a:latin typeface="Times New Roman" pitchFamily="18" charset="0"/>
                <a:cs typeface="Times New Roman" pitchFamily="18" charset="0"/>
              </a:rPr>
              <a:t>31.	</a:t>
            </a:r>
            <a:r>
              <a:rPr lang="en-US" sz="2300" dirty="0" smtClean="0">
                <a:solidFill>
                  <a:schemeClr val="tx1"/>
                </a:solidFill>
                <a:latin typeface="Times New Roman" pitchFamily="18" charset="0"/>
                <a:cs typeface="Times New Roman" pitchFamily="18" charset="0"/>
              </a:rPr>
              <a:t>In a box there are 5 red, 4 orange and 3 yellow</a:t>
            </a:r>
            <a:br>
              <a:rPr lang="en-US" sz="2300" dirty="0" smtClean="0">
                <a:solidFill>
                  <a:schemeClr val="tx1"/>
                </a:solidFill>
                <a:latin typeface="Times New Roman" pitchFamily="18" charset="0"/>
                <a:cs typeface="Times New Roman" pitchFamily="18" charset="0"/>
              </a:rPr>
            </a:br>
            <a:r>
              <a:rPr lang="en-US" sz="2300" dirty="0" smtClean="0">
                <a:solidFill>
                  <a:schemeClr val="tx1"/>
                </a:solidFill>
                <a:latin typeface="Times New Roman" pitchFamily="18" charset="0"/>
                <a:cs typeface="Times New Roman" pitchFamily="18" charset="0"/>
              </a:rPr>
              <a:t>marbles. If one of the marbles is chosen at</a:t>
            </a:r>
            <a:br>
              <a:rPr lang="en-US" sz="2300" dirty="0" smtClean="0">
                <a:solidFill>
                  <a:schemeClr val="tx1"/>
                </a:solidFill>
                <a:latin typeface="Times New Roman" pitchFamily="18" charset="0"/>
                <a:cs typeface="Times New Roman" pitchFamily="18" charset="0"/>
              </a:rPr>
            </a:br>
            <a:r>
              <a:rPr lang="en-US" sz="2300" dirty="0" smtClean="0">
                <a:solidFill>
                  <a:schemeClr val="tx1"/>
                </a:solidFill>
                <a:latin typeface="Times New Roman" pitchFamily="18" charset="0"/>
                <a:cs typeface="Times New Roman" pitchFamily="18" charset="0"/>
              </a:rPr>
              <a:t>random, what is the probability that it is not</a:t>
            </a:r>
            <a:br>
              <a:rPr lang="en-US" sz="2300" dirty="0" smtClean="0">
                <a:solidFill>
                  <a:schemeClr val="tx1"/>
                </a:solidFill>
                <a:latin typeface="Times New Roman" pitchFamily="18" charset="0"/>
                <a:cs typeface="Times New Roman" pitchFamily="18" charset="0"/>
              </a:rPr>
            </a:br>
            <a:r>
              <a:rPr lang="en-US" sz="2300" dirty="0" smtClean="0">
                <a:solidFill>
                  <a:schemeClr val="tx1"/>
                </a:solidFill>
                <a:latin typeface="Times New Roman" pitchFamily="18" charset="0"/>
                <a:cs typeface="Times New Roman" pitchFamily="18" charset="0"/>
              </a:rPr>
              <a:t>yellow?</a:t>
            </a:r>
          </a:p>
        </p:txBody>
      </p:sp>
      <p:sp>
        <p:nvSpPr>
          <p:cNvPr id="8" name="Notched Right Arrow 7"/>
          <p:cNvSpPr/>
          <p:nvPr/>
        </p:nvSpPr>
        <p:spPr>
          <a:xfrm>
            <a:off x="7162800" y="6019800"/>
            <a:ext cx="1782315" cy="685800"/>
          </a:xfrm>
          <a:prstGeom prst="notchedRightArrow">
            <a:avLst/>
          </a:prstGeom>
          <a:blipFill>
            <a:blip r:embed="rId2" cstate="print">
              <a:extLst>
                <a:ext uri="{BEBA8EAE-BF5A-486C-A8C5-ECC9F3942E4B}">
                  <a14:imgProps xmlns:a14="http://schemas.microsoft.com/office/drawing/2010/main" xmlns="">
                    <a14:imgLayer r:embed="rId3">
                      <a14:imgEffect>
                        <a14:brightnessContrast bright="-20000" contrast="-20000"/>
                      </a14:imgEffect>
                    </a14:imgLayer>
                  </a14:imgProps>
                </a:ex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ANSWER</a:t>
            </a:r>
            <a:endParaRPr lang="en-US" sz="2000" b="1" dirty="0">
              <a:latin typeface="Times New Roman" pitchFamily="18" charset="0"/>
              <a:cs typeface="Times New Roman" pitchFamily="18" charset="0"/>
            </a:endParaRPr>
          </a:p>
        </p:txBody>
      </p:sp>
      <p:sp>
        <p:nvSpPr>
          <p:cNvPr id="16" name="Content Placeholder 10"/>
          <p:cNvSpPr>
            <a:spLocks noGrp="1"/>
          </p:cNvSpPr>
          <p:nvPr>
            <p:ph sz="quarter" idx="13"/>
          </p:nvPr>
        </p:nvSpPr>
        <p:spPr>
          <a:xfrm>
            <a:off x="4272280" y="4002341"/>
            <a:ext cx="1447800" cy="676339"/>
          </a:xfrm>
        </p:spPr>
        <p:txBody>
          <a:bodyPr wrap="square">
            <a:spAutoFit/>
          </a:bodyPr>
          <a:lstStyle/>
          <a:p>
            <a:pPr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(C)</a:t>
            </a:r>
          </a:p>
        </p:txBody>
      </p:sp>
      <p:sp>
        <p:nvSpPr>
          <p:cNvPr id="17" name="Content Placeholder 10"/>
          <p:cNvSpPr>
            <a:spLocks noGrp="1"/>
          </p:cNvSpPr>
          <p:nvPr>
            <p:ph sz="quarter" idx="13"/>
          </p:nvPr>
        </p:nvSpPr>
        <p:spPr>
          <a:xfrm>
            <a:off x="1264920" y="4002341"/>
            <a:ext cx="1447800" cy="676339"/>
          </a:xfrm>
        </p:spPr>
        <p:txBody>
          <a:bodyPr wrap="square">
            <a:spAutoFit/>
          </a:bodyPr>
          <a:lstStyle/>
          <a:p>
            <a:pPr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(A) 1</a:t>
            </a:r>
          </a:p>
        </p:txBody>
      </p:sp>
      <p:sp>
        <p:nvSpPr>
          <p:cNvPr id="18" name="Content Placeholder 10"/>
          <p:cNvSpPr>
            <a:spLocks noGrp="1"/>
          </p:cNvSpPr>
          <p:nvPr>
            <p:ph sz="quarter" idx="13"/>
          </p:nvPr>
        </p:nvSpPr>
        <p:spPr>
          <a:xfrm>
            <a:off x="5775960" y="4002341"/>
            <a:ext cx="1447800" cy="676339"/>
          </a:xfrm>
        </p:spPr>
        <p:txBody>
          <a:bodyPr wrap="square">
            <a:spAutoFit/>
          </a:bodyPr>
          <a:lstStyle/>
          <a:p>
            <a:pPr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(D)</a:t>
            </a:r>
          </a:p>
        </p:txBody>
      </p:sp>
      <p:sp>
        <p:nvSpPr>
          <p:cNvPr id="19" name="Content Placeholder 10"/>
          <p:cNvSpPr>
            <a:spLocks noGrp="1"/>
          </p:cNvSpPr>
          <p:nvPr>
            <p:ph sz="quarter" idx="13"/>
          </p:nvPr>
        </p:nvSpPr>
        <p:spPr>
          <a:xfrm>
            <a:off x="2768600" y="4002341"/>
            <a:ext cx="1447800" cy="676339"/>
          </a:xfrm>
        </p:spPr>
        <p:txBody>
          <a:bodyPr wrap="square">
            <a:spAutoFit/>
          </a:bodyPr>
          <a:lstStyle/>
          <a:p>
            <a:pPr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(B)</a:t>
            </a:r>
          </a:p>
        </p:txBody>
      </p:sp>
      <p:pic>
        <p:nvPicPr>
          <p:cNvPr id="65538" name="Picture 2" descr="D:\Deepak\Powerpoint\20110225\Art\New.wmf"/>
          <p:cNvPicPr>
            <a:picLocks noChangeAspect="1" noChangeArrowheads="1"/>
          </p:cNvPicPr>
          <p:nvPr/>
        </p:nvPicPr>
        <p:blipFill>
          <a:blip r:embed="rId4" cstate="print"/>
          <a:srcRect/>
          <a:stretch>
            <a:fillRect/>
          </a:stretch>
        </p:blipFill>
        <p:spPr bwMode="auto">
          <a:xfrm>
            <a:off x="3383280" y="4038600"/>
            <a:ext cx="228600" cy="685800"/>
          </a:xfrm>
          <a:prstGeom prst="rect">
            <a:avLst/>
          </a:prstGeom>
          <a:noFill/>
        </p:spPr>
      </p:pic>
      <p:pic>
        <p:nvPicPr>
          <p:cNvPr id="65539" name="Picture 3" descr="D:\Deepak\Powerpoint\20110225\Art\New.wmf"/>
          <p:cNvPicPr>
            <a:picLocks noChangeAspect="1" noChangeArrowheads="1"/>
          </p:cNvPicPr>
          <p:nvPr/>
        </p:nvPicPr>
        <p:blipFill>
          <a:blip r:embed="rId5" cstate="print"/>
          <a:srcRect/>
          <a:stretch>
            <a:fillRect/>
          </a:stretch>
        </p:blipFill>
        <p:spPr bwMode="auto">
          <a:xfrm>
            <a:off x="6385560" y="4053840"/>
            <a:ext cx="228600" cy="685800"/>
          </a:xfrm>
          <a:prstGeom prst="rect">
            <a:avLst/>
          </a:prstGeom>
          <a:noFill/>
        </p:spPr>
      </p:pic>
      <p:pic>
        <p:nvPicPr>
          <p:cNvPr id="65540" name="Picture 4" descr="D:\Deepak\Powerpoint\20110225\Art\New.wmf"/>
          <p:cNvPicPr>
            <a:picLocks noChangeAspect="1" noChangeArrowheads="1"/>
          </p:cNvPicPr>
          <p:nvPr/>
        </p:nvPicPr>
        <p:blipFill>
          <a:blip r:embed="rId6" cstate="print"/>
          <a:srcRect/>
          <a:stretch>
            <a:fillRect/>
          </a:stretch>
        </p:blipFill>
        <p:spPr bwMode="auto">
          <a:xfrm>
            <a:off x="4889500" y="4041140"/>
            <a:ext cx="215900" cy="698500"/>
          </a:xfrm>
          <a:prstGeom prst="rect">
            <a:avLst/>
          </a:prstGeom>
          <a:noFill/>
        </p:spPr>
      </p:pic>
      <p:sp>
        <p:nvSpPr>
          <p:cNvPr id="13" name="TextBox 12"/>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5 Paper 1</a:t>
            </a:r>
          </a:p>
        </p:txBody>
      </p:sp>
    </p:spTree>
    <p:extLst>
      <p:ext uri="{BB962C8B-B14F-4D97-AF65-F5344CB8AC3E}">
        <p14:creationId xmlns:p14="http://schemas.microsoft.com/office/powerpoint/2010/main" xmlns="" val="714513420"/>
      </p:ext>
    </p:extLst>
  </p:cSld>
  <p:clrMapOvr>
    <a:masterClrMapping/>
  </p:clrMapOvr>
  <p:transition spd="slow">
    <p:strips dir="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11">
                                            <p:txEl>
                                              <p:pRg st="0" end="0"/>
                                            </p:txEl>
                                          </p:spTgt>
                                        </p:tgtEl>
                                        <p:attrNameLst>
                                          <p:attrName>style.visibility</p:attrName>
                                        </p:attrNameLst>
                                      </p:cBhvr>
                                      <p:to>
                                        <p:strVal val="visible"/>
                                      </p:to>
                                    </p:set>
                                    <p:anim calcmode="lin" valueType="num">
                                      <p:cBhvr>
                                        <p:cTn id="7" dur="500" fill="hold"/>
                                        <p:tgtEl>
                                          <p:spTgt spid="11">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11">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11">
                                            <p:txEl>
                                              <p:pRg st="0" end="0"/>
                                            </p:txEl>
                                          </p:spTgt>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17">
                                            <p:txEl>
                                              <p:pRg st="0" end="0"/>
                                            </p:txEl>
                                          </p:spTgt>
                                        </p:tgtEl>
                                        <p:attrNameLst>
                                          <p:attrName>style.visibility</p:attrName>
                                        </p:attrNameLst>
                                      </p:cBhvr>
                                      <p:to>
                                        <p:strVal val="visible"/>
                                      </p:to>
                                    </p:set>
                                    <p:anim calcmode="lin" valueType="num">
                                      <p:cBhvr>
                                        <p:cTn id="14" dur="500" fill="hold"/>
                                        <p:tgtEl>
                                          <p:spTgt spid="17">
                                            <p:txEl>
                                              <p:pRg st="0" end="0"/>
                                            </p:txEl>
                                          </p:spTgt>
                                        </p:tgtEl>
                                        <p:attrNameLst>
                                          <p:attrName>ppt_w</p:attrName>
                                        </p:attrNameLst>
                                      </p:cBhvr>
                                      <p:tavLst>
                                        <p:tav tm="0">
                                          <p:val>
                                            <p:fltVal val="0"/>
                                          </p:val>
                                        </p:tav>
                                        <p:tav tm="100000">
                                          <p:val>
                                            <p:strVal val="#ppt_w"/>
                                          </p:val>
                                        </p:tav>
                                      </p:tavLst>
                                    </p:anim>
                                    <p:anim calcmode="lin" valueType="num">
                                      <p:cBhvr>
                                        <p:cTn id="15" dur="500" fill="hold"/>
                                        <p:tgtEl>
                                          <p:spTgt spid="17">
                                            <p:txEl>
                                              <p:pRg st="0" end="0"/>
                                            </p:txEl>
                                          </p:spTgt>
                                        </p:tgtEl>
                                        <p:attrNameLst>
                                          <p:attrName>ppt_h</p:attrName>
                                        </p:attrNameLst>
                                      </p:cBhvr>
                                      <p:tavLst>
                                        <p:tav tm="0">
                                          <p:val>
                                            <p:fltVal val="0"/>
                                          </p:val>
                                        </p:tav>
                                        <p:tav tm="100000">
                                          <p:val>
                                            <p:strVal val="#ppt_h"/>
                                          </p:val>
                                        </p:tav>
                                      </p:tavLst>
                                    </p:anim>
                                    <p:animEffect transition="in" filter="fade">
                                      <p:cBhvr>
                                        <p:cTn id="16" dur="500"/>
                                        <p:tgtEl>
                                          <p:spTgt spid="17">
                                            <p:txEl>
                                              <p:pRg st="0" end="0"/>
                                            </p:txEl>
                                          </p:spTgt>
                                        </p:tgtEl>
                                      </p:cBhvr>
                                    </p:animEffect>
                                  </p:childTnLst>
                                </p:cTn>
                              </p:par>
                              <p:par>
                                <p:cTn id="17" presetID="53" presetClass="entr" presetSubtype="16" fill="hold" grpId="0" nodeType="withEffect">
                                  <p:stCondLst>
                                    <p:cond delay="0"/>
                                  </p:stCondLst>
                                  <p:childTnLst>
                                    <p:set>
                                      <p:cBhvr>
                                        <p:cTn id="18" dur="1" fill="hold">
                                          <p:stCondLst>
                                            <p:cond delay="0"/>
                                          </p:stCondLst>
                                        </p:cTn>
                                        <p:tgtEl>
                                          <p:spTgt spid="19">
                                            <p:txEl>
                                              <p:pRg st="0" end="0"/>
                                            </p:txEl>
                                          </p:spTgt>
                                        </p:tgtEl>
                                        <p:attrNameLst>
                                          <p:attrName>style.visibility</p:attrName>
                                        </p:attrNameLst>
                                      </p:cBhvr>
                                      <p:to>
                                        <p:strVal val="visible"/>
                                      </p:to>
                                    </p:set>
                                    <p:anim calcmode="lin" valueType="num">
                                      <p:cBhvr>
                                        <p:cTn id="19" dur="500" fill="hold"/>
                                        <p:tgtEl>
                                          <p:spTgt spid="19">
                                            <p:txEl>
                                              <p:pRg st="0" end="0"/>
                                            </p:txEl>
                                          </p:spTgt>
                                        </p:tgtEl>
                                        <p:attrNameLst>
                                          <p:attrName>ppt_w</p:attrName>
                                        </p:attrNameLst>
                                      </p:cBhvr>
                                      <p:tavLst>
                                        <p:tav tm="0">
                                          <p:val>
                                            <p:fltVal val="0"/>
                                          </p:val>
                                        </p:tav>
                                        <p:tav tm="100000">
                                          <p:val>
                                            <p:strVal val="#ppt_w"/>
                                          </p:val>
                                        </p:tav>
                                      </p:tavLst>
                                    </p:anim>
                                    <p:anim calcmode="lin" valueType="num">
                                      <p:cBhvr>
                                        <p:cTn id="20" dur="500" fill="hold"/>
                                        <p:tgtEl>
                                          <p:spTgt spid="19">
                                            <p:txEl>
                                              <p:pRg st="0" end="0"/>
                                            </p:txEl>
                                          </p:spTgt>
                                        </p:tgtEl>
                                        <p:attrNameLst>
                                          <p:attrName>ppt_h</p:attrName>
                                        </p:attrNameLst>
                                      </p:cBhvr>
                                      <p:tavLst>
                                        <p:tav tm="0">
                                          <p:val>
                                            <p:fltVal val="0"/>
                                          </p:val>
                                        </p:tav>
                                        <p:tav tm="100000">
                                          <p:val>
                                            <p:strVal val="#ppt_h"/>
                                          </p:val>
                                        </p:tav>
                                      </p:tavLst>
                                    </p:anim>
                                    <p:animEffect transition="in" filter="fade">
                                      <p:cBhvr>
                                        <p:cTn id="21" dur="500"/>
                                        <p:tgtEl>
                                          <p:spTgt spid="19">
                                            <p:txEl>
                                              <p:pRg st="0" end="0"/>
                                            </p:txEl>
                                          </p:spTgt>
                                        </p:tgtEl>
                                      </p:cBhvr>
                                    </p:animEffect>
                                  </p:childTnLst>
                                </p:cTn>
                              </p:par>
                              <p:par>
                                <p:cTn id="22" presetID="23" presetClass="entr" presetSubtype="16" fill="hold" nodeType="withEffect">
                                  <p:stCondLst>
                                    <p:cond delay="0"/>
                                  </p:stCondLst>
                                  <p:childTnLst>
                                    <p:set>
                                      <p:cBhvr>
                                        <p:cTn id="23" dur="1" fill="hold">
                                          <p:stCondLst>
                                            <p:cond delay="0"/>
                                          </p:stCondLst>
                                        </p:cTn>
                                        <p:tgtEl>
                                          <p:spTgt spid="65538"/>
                                        </p:tgtEl>
                                        <p:attrNameLst>
                                          <p:attrName>style.visibility</p:attrName>
                                        </p:attrNameLst>
                                      </p:cBhvr>
                                      <p:to>
                                        <p:strVal val="visible"/>
                                      </p:to>
                                    </p:set>
                                    <p:anim calcmode="lin" valueType="num">
                                      <p:cBhvr>
                                        <p:cTn id="24" dur="500" fill="hold"/>
                                        <p:tgtEl>
                                          <p:spTgt spid="65538"/>
                                        </p:tgtEl>
                                        <p:attrNameLst>
                                          <p:attrName>ppt_w</p:attrName>
                                        </p:attrNameLst>
                                      </p:cBhvr>
                                      <p:tavLst>
                                        <p:tav tm="0">
                                          <p:val>
                                            <p:fltVal val="0"/>
                                          </p:val>
                                        </p:tav>
                                        <p:tav tm="100000">
                                          <p:val>
                                            <p:strVal val="#ppt_w"/>
                                          </p:val>
                                        </p:tav>
                                      </p:tavLst>
                                    </p:anim>
                                    <p:anim calcmode="lin" valueType="num">
                                      <p:cBhvr>
                                        <p:cTn id="25" dur="500" fill="hold"/>
                                        <p:tgtEl>
                                          <p:spTgt spid="65538"/>
                                        </p:tgtEl>
                                        <p:attrNameLst>
                                          <p:attrName>ppt_h</p:attrName>
                                        </p:attrNameLst>
                                      </p:cBhvr>
                                      <p:tavLst>
                                        <p:tav tm="0">
                                          <p:val>
                                            <p:fltVal val="0"/>
                                          </p:val>
                                        </p:tav>
                                        <p:tav tm="100000">
                                          <p:val>
                                            <p:strVal val="#ppt_h"/>
                                          </p:val>
                                        </p:tav>
                                      </p:tavLst>
                                    </p:anim>
                                  </p:childTnLst>
                                </p:cTn>
                              </p:par>
                              <p:par>
                                <p:cTn id="26" presetID="53" presetClass="entr" presetSubtype="16" fill="hold" grpId="0" nodeType="withEffect">
                                  <p:stCondLst>
                                    <p:cond delay="0"/>
                                  </p:stCondLst>
                                  <p:childTnLst>
                                    <p:set>
                                      <p:cBhvr>
                                        <p:cTn id="27" dur="1" fill="hold">
                                          <p:stCondLst>
                                            <p:cond delay="0"/>
                                          </p:stCondLst>
                                        </p:cTn>
                                        <p:tgtEl>
                                          <p:spTgt spid="16">
                                            <p:txEl>
                                              <p:pRg st="0" end="0"/>
                                            </p:txEl>
                                          </p:spTgt>
                                        </p:tgtEl>
                                        <p:attrNameLst>
                                          <p:attrName>style.visibility</p:attrName>
                                        </p:attrNameLst>
                                      </p:cBhvr>
                                      <p:to>
                                        <p:strVal val="visible"/>
                                      </p:to>
                                    </p:set>
                                    <p:anim calcmode="lin" valueType="num">
                                      <p:cBhvr>
                                        <p:cTn id="28" dur="500" fill="hold"/>
                                        <p:tgtEl>
                                          <p:spTgt spid="16">
                                            <p:txEl>
                                              <p:pRg st="0" end="0"/>
                                            </p:txEl>
                                          </p:spTgt>
                                        </p:tgtEl>
                                        <p:attrNameLst>
                                          <p:attrName>ppt_w</p:attrName>
                                        </p:attrNameLst>
                                      </p:cBhvr>
                                      <p:tavLst>
                                        <p:tav tm="0">
                                          <p:val>
                                            <p:fltVal val="0"/>
                                          </p:val>
                                        </p:tav>
                                        <p:tav tm="100000">
                                          <p:val>
                                            <p:strVal val="#ppt_w"/>
                                          </p:val>
                                        </p:tav>
                                      </p:tavLst>
                                    </p:anim>
                                    <p:anim calcmode="lin" valueType="num">
                                      <p:cBhvr>
                                        <p:cTn id="29" dur="500" fill="hold"/>
                                        <p:tgtEl>
                                          <p:spTgt spid="16">
                                            <p:txEl>
                                              <p:pRg st="0" end="0"/>
                                            </p:txEl>
                                          </p:spTgt>
                                        </p:tgtEl>
                                        <p:attrNameLst>
                                          <p:attrName>ppt_h</p:attrName>
                                        </p:attrNameLst>
                                      </p:cBhvr>
                                      <p:tavLst>
                                        <p:tav tm="0">
                                          <p:val>
                                            <p:fltVal val="0"/>
                                          </p:val>
                                        </p:tav>
                                        <p:tav tm="100000">
                                          <p:val>
                                            <p:strVal val="#ppt_h"/>
                                          </p:val>
                                        </p:tav>
                                      </p:tavLst>
                                    </p:anim>
                                    <p:animEffect transition="in" filter="fade">
                                      <p:cBhvr>
                                        <p:cTn id="30" dur="500"/>
                                        <p:tgtEl>
                                          <p:spTgt spid="16">
                                            <p:txEl>
                                              <p:pRg st="0" end="0"/>
                                            </p:txEl>
                                          </p:spTgt>
                                        </p:tgtEl>
                                      </p:cBhvr>
                                    </p:animEffect>
                                  </p:childTnLst>
                                </p:cTn>
                              </p:par>
                              <p:par>
                                <p:cTn id="31" presetID="23" presetClass="entr" presetSubtype="16" fill="hold" nodeType="withEffect">
                                  <p:stCondLst>
                                    <p:cond delay="0"/>
                                  </p:stCondLst>
                                  <p:childTnLst>
                                    <p:set>
                                      <p:cBhvr>
                                        <p:cTn id="32" dur="1" fill="hold">
                                          <p:stCondLst>
                                            <p:cond delay="0"/>
                                          </p:stCondLst>
                                        </p:cTn>
                                        <p:tgtEl>
                                          <p:spTgt spid="65540"/>
                                        </p:tgtEl>
                                        <p:attrNameLst>
                                          <p:attrName>style.visibility</p:attrName>
                                        </p:attrNameLst>
                                      </p:cBhvr>
                                      <p:to>
                                        <p:strVal val="visible"/>
                                      </p:to>
                                    </p:set>
                                    <p:anim calcmode="lin" valueType="num">
                                      <p:cBhvr>
                                        <p:cTn id="33" dur="500" fill="hold"/>
                                        <p:tgtEl>
                                          <p:spTgt spid="65540"/>
                                        </p:tgtEl>
                                        <p:attrNameLst>
                                          <p:attrName>ppt_w</p:attrName>
                                        </p:attrNameLst>
                                      </p:cBhvr>
                                      <p:tavLst>
                                        <p:tav tm="0">
                                          <p:val>
                                            <p:fltVal val="0"/>
                                          </p:val>
                                        </p:tav>
                                        <p:tav tm="100000">
                                          <p:val>
                                            <p:strVal val="#ppt_w"/>
                                          </p:val>
                                        </p:tav>
                                      </p:tavLst>
                                    </p:anim>
                                    <p:anim calcmode="lin" valueType="num">
                                      <p:cBhvr>
                                        <p:cTn id="34" dur="500" fill="hold"/>
                                        <p:tgtEl>
                                          <p:spTgt spid="65540"/>
                                        </p:tgtEl>
                                        <p:attrNameLst>
                                          <p:attrName>ppt_h</p:attrName>
                                        </p:attrNameLst>
                                      </p:cBhvr>
                                      <p:tavLst>
                                        <p:tav tm="0">
                                          <p:val>
                                            <p:fltVal val="0"/>
                                          </p:val>
                                        </p:tav>
                                        <p:tav tm="100000">
                                          <p:val>
                                            <p:strVal val="#ppt_h"/>
                                          </p:val>
                                        </p:tav>
                                      </p:tavLst>
                                    </p:anim>
                                  </p:childTnLst>
                                </p:cTn>
                              </p:par>
                              <p:par>
                                <p:cTn id="35" presetID="53" presetClass="entr" presetSubtype="16" fill="hold" grpId="0" nodeType="withEffect">
                                  <p:stCondLst>
                                    <p:cond delay="0"/>
                                  </p:stCondLst>
                                  <p:childTnLst>
                                    <p:set>
                                      <p:cBhvr>
                                        <p:cTn id="36" dur="1" fill="hold">
                                          <p:stCondLst>
                                            <p:cond delay="0"/>
                                          </p:stCondLst>
                                        </p:cTn>
                                        <p:tgtEl>
                                          <p:spTgt spid="18">
                                            <p:txEl>
                                              <p:pRg st="0" end="0"/>
                                            </p:txEl>
                                          </p:spTgt>
                                        </p:tgtEl>
                                        <p:attrNameLst>
                                          <p:attrName>style.visibility</p:attrName>
                                        </p:attrNameLst>
                                      </p:cBhvr>
                                      <p:to>
                                        <p:strVal val="visible"/>
                                      </p:to>
                                    </p:set>
                                    <p:anim calcmode="lin" valueType="num">
                                      <p:cBhvr>
                                        <p:cTn id="37" dur="500" fill="hold"/>
                                        <p:tgtEl>
                                          <p:spTgt spid="18">
                                            <p:txEl>
                                              <p:pRg st="0" end="0"/>
                                            </p:txEl>
                                          </p:spTgt>
                                        </p:tgtEl>
                                        <p:attrNameLst>
                                          <p:attrName>ppt_w</p:attrName>
                                        </p:attrNameLst>
                                      </p:cBhvr>
                                      <p:tavLst>
                                        <p:tav tm="0">
                                          <p:val>
                                            <p:fltVal val="0"/>
                                          </p:val>
                                        </p:tav>
                                        <p:tav tm="100000">
                                          <p:val>
                                            <p:strVal val="#ppt_w"/>
                                          </p:val>
                                        </p:tav>
                                      </p:tavLst>
                                    </p:anim>
                                    <p:anim calcmode="lin" valueType="num">
                                      <p:cBhvr>
                                        <p:cTn id="38" dur="500" fill="hold"/>
                                        <p:tgtEl>
                                          <p:spTgt spid="18">
                                            <p:txEl>
                                              <p:pRg st="0" end="0"/>
                                            </p:txEl>
                                          </p:spTgt>
                                        </p:tgtEl>
                                        <p:attrNameLst>
                                          <p:attrName>ppt_h</p:attrName>
                                        </p:attrNameLst>
                                      </p:cBhvr>
                                      <p:tavLst>
                                        <p:tav tm="0">
                                          <p:val>
                                            <p:fltVal val="0"/>
                                          </p:val>
                                        </p:tav>
                                        <p:tav tm="100000">
                                          <p:val>
                                            <p:strVal val="#ppt_h"/>
                                          </p:val>
                                        </p:tav>
                                      </p:tavLst>
                                    </p:anim>
                                    <p:animEffect transition="in" filter="fade">
                                      <p:cBhvr>
                                        <p:cTn id="39" dur="500"/>
                                        <p:tgtEl>
                                          <p:spTgt spid="18">
                                            <p:txEl>
                                              <p:pRg st="0" end="0"/>
                                            </p:txEl>
                                          </p:spTgt>
                                        </p:tgtEl>
                                      </p:cBhvr>
                                    </p:animEffect>
                                  </p:childTnLst>
                                </p:cTn>
                              </p:par>
                              <p:par>
                                <p:cTn id="40" presetID="23" presetClass="entr" presetSubtype="16" fill="hold" nodeType="withEffect">
                                  <p:stCondLst>
                                    <p:cond delay="0"/>
                                  </p:stCondLst>
                                  <p:childTnLst>
                                    <p:set>
                                      <p:cBhvr>
                                        <p:cTn id="41" dur="1" fill="hold">
                                          <p:stCondLst>
                                            <p:cond delay="0"/>
                                          </p:stCondLst>
                                        </p:cTn>
                                        <p:tgtEl>
                                          <p:spTgt spid="65539"/>
                                        </p:tgtEl>
                                        <p:attrNameLst>
                                          <p:attrName>style.visibility</p:attrName>
                                        </p:attrNameLst>
                                      </p:cBhvr>
                                      <p:to>
                                        <p:strVal val="visible"/>
                                      </p:to>
                                    </p:set>
                                    <p:anim calcmode="lin" valueType="num">
                                      <p:cBhvr>
                                        <p:cTn id="42" dur="500" fill="hold"/>
                                        <p:tgtEl>
                                          <p:spTgt spid="65539"/>
                                        </p:tgtEl>
                                        <p:attrNameLst>
                                          <p:attrName>ppt_w</p:attrName>
                                        </p:attrNameLst>
                                      </p:cBhvr>
                                      <p:tavLst>
                                        <p:tav tm="0">
                                          <p:val>
                                            <p:fltVal val="0"/>
                                          </p:val>
                                        </p:tav>
                                        <p:tav tm="100000">
                                          <p:val>
                                            <p:strVal val="#ppt_w"/>
                                          </p:val>
                                        </p:tav>
                                      </p:tavLst>
                                    </p:anim>
                                    <p:anim calcmode="lin" valueType="num">
                                      <p:cBhvr>
                                        <p:cTn id="43" dur="500" fill="hold"/>
                                        <p:tgtEl>
                                          <p:spTgt spid="65539"/>
                                        </p:tgtEl>
                                        <p:attrNameLst>
                                          <p:attrName>ppt_h</p:attrName>
                                        </p:attrNameLst>
                                      </p:cBhvr>
                                      <p:tavLst>
                                        <p:tav tm="0">
                                          <p:val>
                                            <p:fltVal val="0"/>
                                          </p:val>
                                        </p:tav>
                                        <p:tav tm="100000">
                                          <p:val>
                                            <p:strVal val="#ppt_h"/>
                                          </p:val>
                                        </p:tav>
                                      </p:tavLst>
                                    </p:anim>
                                  </p:childTnLst>
                                </p:cTn>
                              </p:par>
                            </p:childTnLst>
                          </p:cTn>
                        </p:par>
                      </p:childTnLst>
                    </p:cTn>
                  </p:par>
                  <p:par>
                    <p:cTn id="44" fill="hold">
                      <p:stCondLst>
                        <p:cond delay="indefinite"/>
                      </p:stCondLst>
                      <p:childTnLst>
                        <p:par>
                          <p:cTn id="45" fill="hold">
                            <p:stCondLst>
                              <p:cond delay="0"/>
                            </p:stCondLst>
                            <p:childTnLst>
                              <p:par>
                                <p:cTn id="46" presetID="3" presetClass="entr" presetSubtype="10" fill="hold" grpId="0" nodeType="clickEffect">
                                  <p:stCondLst>
                                    <p:cond delay="0"/>
                                  </p:stCondLst>
                                  <p:childTnLst>
                                    <p:set>
                                      <p:cBhvr>
                                        <p:cTn id="47" dur="1" fill="hold">
                                          <p:stCondLst>
                                            <p:cond delay="0"/>
                                          </p:stCondLst>
                                        </p:cTn>
                                        <p:tgtEl>
                                          <p:spTgt spid="8"/>
                                        </p:tgtEl>
                                        <p:attrNameLst>
                                          <p:attrName>style.visibility</p:attrName>
                                        </p:attrNameLst>
                                      </p:cBhvr>
                                      <p:to>
                                        <p:strVal val="visible"/>
                                      </p:to>
                                    </p:set>
                                    <p:animEffect transition="in" filter="blinds(horizontal)">
                                      <p:cBhvr>
                                        <p:cTn id="48"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build="p"/>
      <p:bldP spid="8" grpId="0" animBg="1"/>
      <p:bldP spid="16" grpId="0" build="p"/>
      <p:bldP spid="17" grpId="0" build="p"/>
      <p:bldP spid="18" grpId="0" build="p"/>
      <p:bldP spid="19" grpId="0" build="p"/>
    </p:bldLst>
  </p:timing>
</p:sld>
</file>

<file path=ppt/slides/slide8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 name="Content Placeholder 10"/>
          <p:cNvSpPr>
            <a:spLocks noGrp="1"/>
          </p:cNvSpPr>
          <p:nvPr>
            <p:ph sz="quarter" idx="13"/>
          </p:nvPr>
        </p:nvSpPr>
        <p:spPr>
          <a:xfrm>
            <a:off x="685800" y="2181498"/>
            <a:ext cx="6629400" cy="446276"/>
          </a:xfrm>
        </p:spPr>
        <p:txBody>
          <a:bodyPr wrap="square">
            <a:spAutoFit/>
          </a:bodyPr>
          <a:lstStyle/>
          <a:p>
            <a:pPr marL="579438" indent="-579438" algn="just">
              <a:spcBef>
                <a:spcPct val="0"/>
              </a:spcBef>
              <a:buFontTx/>
              <a:buNone/>
              <a:tabLst>
                <a:tab pos="974725" algn="l"/>
                <a:tab pos="3776663" algn="l"/>
              </a:tabLst>
            </a:pPr>
            <a:r>
              <a:rPr lang="en-US" sz="2300" b="1" dirty="0" smtClean="0">
                <a:solidFill>
                  <a:schemeClr val="tx1"/>
                </a:solidFill>
                <a:latin typeface="Times New Roman" pitchFamily="18" charset="0"/>
                <a:cs typeface="Times New Roman" pitchFamily="18" charset="0"/>
              </a:rPr>
              <a:t>31.	</a:t>
            </a:r>
            <a:endParaRPr lang="en-US" sz="2300" dirty="0" smtClean="0">
              <a:solidFill>
                <a:schemeClr val="tx1"/>
              </a:solidFill>
              <a:latin typeface="Times New Roman" pitchFamily="18" charset="0"/>
              <a:cs typeface="Times New Roman" pitchFamily="18" charset="0"/>
            </a:endParaRPr>
          </a:p>
        </p:txBody>
      </p:sp>
      <p:pic>
        <p:nvPicPr>
          <p:cNvPr id="6" name="Picture 2" descr="D:\Deepak\Powerpoint\Volume 1\Revisis\New.wmf"/>
          <p:cNvPicPr>
            <a:picLocks noChangeAspect="1" noChangeArrowheads="1"/>
          </p:cNvPicPr>
          <p:nvPr/>
        </p:nvPicPr>
        <p:blipFill>
          <a:blip r:embed="rId2" cstate="print"/>
          <a:srcRect/>
          <a:stretch>
            <a:fillRect/>
          </a:stretch>
        </p:blipFill>
        <p:spPr bwMode="auto">
          <a:xfrm>
            <a:off x="1371600" y="2286000"/>
            <a:ext cx="4813300" cy="4203700"/>
          </a:xfrm>
          <a:prstGeom prst="rect">
            <a:avLst/>
          </a:prstGeom>
          <a:noFill/>
        </p:spPr>
      </p:pic>
      <p:sp>
        <p:nvSpPr>
          <p:cNvPr id="5" name="TextBox 4"/>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5 Paper 1</a:t>
            </a:r>
          </a:p>
        </p:txBody>
      </p:sp>
    </p:spTree>
    <p:extLst>
      <p:ext uri="{BB962C8B-B14F-4D97-AF65-F5344CB8AC3E}">
        <p14:creationId xmlns:p14="http://schemas.microsoft.com/office/powerpoint/2010/main" xmlns="" val="714513420"/>
      </p:ext>
    </p:extLst>
  </p:cSld>
  <p:clrMapOvr>
    <a:masterClrMapping/>
  </p:clrMapOvr>
  <p:transition spd="slow">
    <p:strips dir="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21">
                                            <p:txEl>
                                              <p:pRg st="0" end="0"/>
                                            </p:txEl>
                                          </p:spTgt>
                                        </p:tgtEl>
                                        <p:attrNameLst>
                                          <p:attrName>style.visibility</p:attrName>
                                        </p:attrNameLst>
                                      </p:cBhvr>
                                      <p:to>
                                        <p:strVal val="visible"/>
                                      </p:to>
                                    </p:set>
                                    <p:anim calcmode="lin" valueType="num">
                                      <p:cBhvr>
                                        <p:cTn id="7" dur="500" fill="hold"/>
                                        <p:tgtEl>
                                          <p:spTgt spid="21">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21">
                                            <p:txEl>
                                              <p:pRg st="0" end="0"/>
                                            </p:txEl>
                                          </p:spTgt>
                                        </p:tgtEl>
                                        <p:attrNameLst>
                                          <p:attrName>ppt_h</p:attrName>
                                        </p:attrNameLst>
                                      </p:cBhvr>
                                      <p:tavLst>
                                        <p:tav tm="0">
                                          <p:val>
                                            <p:fltVal val="0"/>
                                          </p:val>
                                        </p:tav>
                                        <p:tav tm="100000">
                                          <p:val>
                                            <p:strVal val="#ppt_h"/>
                                          </p:val>
                                        </p:tav>
                                      </p:tavLst>
                                    </p:anim>
                                  </p:childTnLst>
                                </p:cTn>
                              </p:par>
                              <p:par>
                                <p:cTn id="9" presetID="23" presetClass="entr" presetSubtype="16" fill="hold" nodeType="withEffect">
                                  <p:stCondLst>
                                    <p:cond delay="0"/>
                                  </p:stCondLst>
                                  <p:childTnLst>
                                    <p:set>
                                      <p:cBhvr>
                                        <p:cTn id="10" dur="1" fill="hold">
                                          <p:stCondLst>
                                            <p:cond delay="0"/>
                                          </p:stCondLst>
                                        </p:cTn>
                                        <p:tgtEl>
                                          <p:spTgt spid="6"/>
                                        </p:tgtEl>
                                        <p:attrNameLst>
                                          <p:attrName>style.visibility</p:attrName>
                                        </p:attrNameLst>
                                      </p:cBhvr>
                                      <p:to>
                                        <p:strVal val="visible"/>
                                      </p:to>
                                    </p:set>
                                    <p:anim calcmode="lin" valueType="num">
                                      <p:cBhvr>
                                        <p:cTn id="11" dur="500" fill="hold"/>
                                        <p:tgtEl>
                                          <p:spTgt spid="6"/>
                                        </p:tgtEl>
                                        <p:attrNameLst>
                                          <p:attrName>ppt_w</p:attrName>
                                        </p:attrNameLst>
                                      </p:cBhvr>
                                      <p:tavLst>
                                        <p:tav tm="0">
                                          <p:val>
                                            <p:fltVal val="0"/>
                                          </p:val>
                                        </p:tav>
                                        <p:tav tm="100000">
                                          <p:val>
                                            <p:strVal val="#ppt_w"/>
                                          </p:val>
                                        </p:tav>
                                      </p:tavLst>
                                    </p:anim>
                                    <p:anim calcmode="lin" valueType="num">
                                      <p:cBhvr>
                                        <p:cTn id="12" dur="500" fill="hold"/>
                                        <p:tgtEl>
                                          <p:spTgt spid="6"/>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build="p"/>
    </p:bldLst>
  </p:timing>
</p:sld>
</file>

<file path=ppt/slides/slide8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Content Placeholder 10"/>
          <p:cNvSpPr>
            <a:spLocks noGrp="1"/>
          </p:cNvSpPr>
          <p:nvPr>
            <p:ph sz="quarter" idx="13"/>
          </p:nvPr>
        </p:nvSpPr>
        <p:spPr>
          <a:xfrm>
            <a:off x="685800" y="2076736"/>
            <a:ext cx="6629400" cy="3893374"/>
          </a:xfrm>
        </p:spPr>
        <p:txBody>
          <a:bodyPr wrap="square">
            <a:spAutoFit/>
          </a:bodyPr>
          <a:lstStyle/>
          <a:p>
            <a:pPr marL="579438" indent="-579438" algn="just">
              <a:spcBef>
                <a:spcPct val="0"/>
              </a:spcBef>
              <a:buFontTx/>
              <a:buNone/>
              <a:tabLst>
                <a:tab pos="974725" algn="l"/>
                <a:tab pos="3776663" algn="l"/>
              </a:tabLst>
            </a:pPr>
            <a:r>
              <a:rPr lang="en-US" sz="2300" b="1" dirty="0" smtClean="0">
                <a:solidFill>
                  <a:schemeClr val="tx1"/>
                </a:solidFill>
                <a:latin typeface="Times New Roman" pitchFamily="18" charset="0"/>
                <a:cs typeface="Times New Roman" pitchFamily="18" charset="0"/>
              </a:rPr>
              <a:t>32.	</a:t>
            </a:r>
          </a:p>
          <a:p>
            <a:pPr marL="579438" indent="-579438" algn="just">
              <a:spcBef>
                <a:spcPct val="0"/>
              </a:spcBef>
              <a:buFontTx/>
              <a:buNone/>
              <a:tabLst>
                <a:tab pos="974725" algn="l"/>
                <a:tab pos="3776663" algn="l"/>
              </a:tabLst>
            </a:pPr>
            <a:endParaRPr lang="en-US" sz="2300" b="1" dirty="0" smtClean="0">
              <a:solidFill>
                <a:schemeClr val="tx1"/>
              </a:solidFill>
              <a:latin typeface="Times New Roman" pitchFamily="18" charset="0"/>
              <a:cs typeface="Times New Roman" pitchFamily="18" charset="0"/>
            </a:endParaRPr>
          </a:p>
          <a:p>
            <a:pPr marL="579438" indent="-579438" algn="just">
              <a:spcBef>
                <a:spcPct val="0"/>
              </a:spcBef>
              <a:buFontTx/>
              <a:buNone/>
              <a:tabLst>
                <a:tab pos="974725" algn="l"/>
                <a:tab pos="3776663" algn="l"/>
              </a:tabLst>
            </a:pPr>
            <a:endParaRPr lang="en-US" sz="2300" b="1" dirty="0" smtClean="0">
              <a:solidFill>
                <a:schemeClr val="tx1"/>
              </a:solidFill>
              <a:latin typeface="Times New Roman" pitchFamily="18" charset="0"/>
              <a:cs typeface="Times New Roman" pitchFamily="18" charset="0"/>
            </a:endParaRPr>
          </a:p>
          <a:p>
            <a:pPr marL="579438" indent="-579438" algn="just">
              <a:spcBef>
                <a:spcPct val="0"/>
              </a:spcBef>
              <a:buFontTx/>
              <a:buNone/>
              <a:tabLst>
                <a:tab pos="974725" algn="l"/>
                <a:tab pos="3776663" algn="l"/>
              </a:tabLst>
            </a:pPr>
            <a:endParaRPr lang="en-US" sz="2300" b="1" dirty="0" smtClean="0">
              <a:solidFill>
                <a:schemeClr val="tx1"/>
              </a:solidFill>
              <a:latin typeface="Times New Roman" pitchFamily="18" charset="0"/>
              <a:cs typeface="Times New Roman" pitchFamily="18" charset="0"/>
            </a:endParaRPr>
          </a:p>
          <a:p>
            <a:pPr marL="579438" indent="-579438" algn="just">
              <a:spcBef>
                <a:spcPct val="0"/>
              </a:spcBef>
              <a:buFontTx/>
              <a:buNone/>
              <a:tabLst>
                <a:tab pos="974725" algn="l"/>
                <a:tab pos="3776663" algn="l"/>
              </a:tabLst>
            </a:pPr>
            <a:endParaRPr lang="en-US" sz="2300" b="1" dirty="0" smtClean="0">
              <a:solidFill>
                <a:schemeClr val="tx1"/>
              </a:solidFill>
              <a:latin typeface="Times New Roman" pitchFamily="18" charset="0"/>
              <a:cs typeface="Times New Roman" pitchFamily="18" charset="0"/>
            </a:endParaRPr>
          </a:p>
          <a:p>
            <a:pPr marL="579438" indent="-579438" algn="just">
              <a:spcBef>
                <a:spcPct val="0"/>
              </a:spcBef>
              <a:buFontTx/>
              <a:buNone/>
              <a:tabLst>
                <a:tab pos="974725" algn="l"/>
                <a:tab pos="3776663" algn="l"/>
              </a:tabLst>
            </a:pPr>
            <a:endParaRPr lang="en-US" sz="2300" b="1" dirty="0" smtClean="0">
              <a:solidFill>
                <a:schemeClr val="tx1"/>
              </a:solidFill>
              <a:latin typeface="Times New Roman" pitchFamily="18" charset="0"/>
              <a:cs typeface="Times New Roman" pitchFamily="18" charset="0"/>
            </a:endParaRPr>
          </a:p>
          <a:p>
            <a:pPr marL="579438" indent="-579438" algn="just">
              <a:spcBef>
                <a:spcPct val="0"/>
              </a:spcBef>
              <a:buFontTx/>
              <a:buNone/>
              <a:tabLst>
                <a:tab pos="974725" algn="l"/>
                <a:tab pos="3776663" algn="l"/>
              </a:tabLst>
            </a:pPr>
            <a:endParaRPr lang="en-US" sz="2300" b="1" dirty="0" smtClean="0">
              <a:solidFill>
                <a:schemeClr val="tx1"/>
              </a:solidFill>
              <a:latin typeface="Times New Roman" pitchFamily="18" charset="0"/>
              <a:cs typeface="Times New Roman" pitchFamily="18" charset="0"/>
            </a:endParaRPr>
          </a:p>
          <a:p>
            <a:pPr marL="579438" indent="-579438" algn="just">
              <a:spcBef>
                <a:spcPct val="0"/>
              </a:spcBef>
              <a:buFontTx/>
              <a:buNone/>
              <a:tabLst>
                <a:tab pos="974725" algn="l"/>
                <a:tab pos="3776663" algn="l"/>
              </a:tabLst>
            </a:pPr>
            <a:endParaRPr lang="en-US" sz="2300" b="1" dirty="0" smtClean="0">
              <a:solidFill>
                <a:schemeClr val="tx1"/>
              </a:solidFill>
              <a:latin typeface="Times New Roman" pitchFamily="18" charset="0"/>
              <a:cs typeface="Times New Roman" pitchFamily="18" charset="0"/>
            </a:endParaRPr>
          </a:p>
          <a:p>
            <a:pPr marL="579438" indent="-579438" algn="just">
              <a:spcBef>
                <a:spcPct val="0"/>
              </a:spcBef>
              <a:buFontTx/>
              <a:buNone/>
              <a:tabLst>
                <a:tab pos="974725" algn="l"/>
                <a:tab pos="3776663" algn="l"/>
              </a:tabLst>
            </a:pPr>
            <a:r>
              <a:rPr lang="en-US" sz="2300" dirty="0" smtClean="0">
                <a:solidFill>
                  <a:schemeClr val="tx1"/>
                </a:solidFill>
                <a:latin typeface="Times New Roman" pitchFamily="18" charset="0"/>
                <a:cs typeface="Times New Roman" pitchFamily="18" charset="0"/>
              </a:rPr>
              <a:t>	</a:t>
            </a:r>
            <a:r>
              <a:rPr lang="en-US" sz="2000" dirty="0" smtClean="0">
                <a:solidFill>
                  <a:schemeClr val="tx1"/>
                </a:solidFill>
                <a:latin typeface="Times New Roman" pitchFamily="18" charset="0"/>
                <a:cs typeface="Times New Roman" pitchFamily="18" charset="0"/>
              </a:rPr>
              <a:t>The histogram above shows the number of students who scored a given number of points in an archery competition. The total number of students is</a:t>
            </a:r>
          </a:p>
        </p:txBody>
      </p:sp>
      <p:sp>
        <p:nvSpPr>
          <p:cNvPr id="8" name="Notched Right Arrow 7"/>
          <p:cNvSpPr/>
          <p:nvPr/>
        </p:nvSpPr>
        <p:spPr>
          <a:xfrm>
            <a:off x="7162800" y="6019800"/>
            <a:ext cx="1782315" cy="685800"/>
          </a:xfrm>
          <a:prstGeom prst="notchedRightArrow">
            <a:avLst/>
          </a:prstGeom>
          <a:blipFill>
            <a:blip r:embed="rId2" cstate="print">
              <a:extLst>
                <a:ext uri="{BEBA8EAE-BF5A-486C-A8C5-ECC9F3942E4B}">
                  <a14:imgProps xmlns:a14="http://schemas.microsoft.com/office/drawing/2010/main" xmlns="">
                    <a14:imgLayer r:embed="rId3">
                      <a14:imgEffect>
                        <a14:brightnessContrast bright="-20000" contrast="-20000"/>
                      </a14:imgEffect>
                    </a14:imgLayer>
                  </a14:imgProps>
                </a:ex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ANSWER</a:t>
            </a:r>
            <a:endParaRPr lang="en-US" sz="2000" b="1" dirty="0">
              <a:latin typeface="Times New Roman" pitchFamily="18" charset="0"/>
              <a:cs typeface="Times New Roman" pitchFamily="18" charset="0"/>
            </a:endParaRPr>
          </a:p>
        </p:txBody>
      </p:sp>
      <p:sp>
        <p:nvSpPr>
          <p:cNvPr id="16" name="Content Placeholder 10"/>
          <p:cNvSpPr>
            <a:spLocks noGrp="1"/>
          </p:cNvSpPr>
          <p:nvPr>
            <p:ph sz="quarter" idx="13"/>
          </p:nvPr>
        </p:nvSpPr>
        <p:spPr>
          <a:xfrm>
            <a:off x="4272280" y="5867512"/>
            <a:ext cx="1447800" cy="600164"/>
          </a:xfrm>
        </p:spPr>
        <p:txBody>
          <a:bodyPr wrap="square">
            <a:spAutoFit/>
          </a:bodyPr>
          <a:lstStyle/>
          <a:p>
            <a:pPr algn="just">
              <a:lnSpc>
                <a:spcPct val="165000"/>
              </a:lnSpc>
              <a:spcBef>
                <a:spcPct val="0"/>
              </a:spcBef>
              <a:buFontTx/>
              <a:buNone/>
              <a:tabLst>
                <a:tab pos="800100" algn="l"/>
                <a:tab pos="3776663" algn="l"/>
              </a:tabLst>
            </a:pPr>
            <a:r>
              <a:rPr lang="en-US" sz="2000" dirty="0" smtClean="0">
                <a:solidFill>
                  <a:schemeClr val="tx1"/>
                </a:solidFill>
                <a:latin typeface="Times New Roman" pitchFamily="18" charset="0"/>
                <a:cs typeface="Times New Roman" pitchFamily="18" charset="0"/>
              </a:rPr>
              <a:t>(C) 80</a:t>
            </a:r>
          </a:p>
        </p:txBody>
      </p:sp>
      <p:sp>
        <p:nvSpPr>
          <p:cNvPr id="17" name="Content Placeholder 10"/>
          <p:cNvSpPr>
            <a:spLocks noGrp="1"/>
          </p:cNvSpPr>
          <p:nvPr>
            <p:ph sz="quarter" idx="13"/>
          </p:nvPr>
        </p:nvSpPr>
        <p:spPr>
          <a:xfrm>
            <a:off x="1264920" y="5867512"/>
            <a:ext cx="1447800" cy="533288"/>
          </a:xfrm>
        </p:spPr>
        <p:txBody>
          <a:bodyPr wrap="square">
            <a:spAutoFit/>
          </a:bodyPr>
          <a:lstStyle/>
          <a:p>
            <a:pPr algn="just">
              <a:lnSpc>
                <a:spcPct val="165000"/>
              </a:lnSpc>
              <a:spcBef>
                <a:spcPct val="0"/>
              </a:spcBef>
              <a:buFontTx/>
              <a:buNone/>
              <a:tabLst>
                <a:tab pos="800100" algn="l"/>
                <a:tab pos="3776663" algn="l"/>
              </a:tabLst>
            </a:pPr>
            <a:r>
              <a:rPr lang="en-US" sz="2000" dirty="0" smtClean="0">
                <a:solidFill>
                  <a:schemeClr val="tx1"/>
                </a:solidFill>
                <a:latin typeface="Times New Roman" pitchFamily="18" charset="0"/>
                <a:cs typeface="Times New Roman" pitchFamily="18" charset="0"/>
              </a:rPr>
              <a:t>(A) 250</a:t>
            </a:r>
          </a:p>
        </p:txBody>
      </p:sp>
      <p:sp>
        <p:nvSpPr>
          <p:cNvPr id="18" name="Content Placeholder 10"/>
          <p:cNvSpPr>
            <a:spLocks noGrp="1"/>
          </p:cNvSpPr>
          <p:nvPr>
            <p:ph sz="quarter" idx="13"/>
          </p:nvPr>
        </p:nvSpPr>
        <p:spPr>
          <a:xfrm>
            <a:off x="5775960" y="5867512"/>
            <a:ext cx="1447800" cy="600164"/>
          </a:xfrm>
        </p:spPr>
        <p:txBody>
          <a:bodyPr wrap="square">
            <a:spAutoFit/>
          </a:bodyPr>
          <a:lstStyle/>
          <a:p>
            <a:pPr algn="just">
              <a:lnSpc>
                <a:spcPct val="165000"/>
              </a:lnSpc>
              <a:spcBef>
                <a:spcPct val="0"/>
              </a:spcBef>
              <a:buFontTx/>
              <a:buNone/>
              <a:tabLst>
                <a:tab pos="800100" algn="l"/>
                <a:tab pos="3776663" algn="l"/>
              </a:tabLst>
            </a:pPr>
            <a:r>
              <a:rPr lang="en-US" sz="2000" dirty="0" smtClean="0">
                <a:solidFill>
                  <a:schemeClr val="tx1"/>
                </a:solidFill>
                <a:latin typeface="Times New Roman" pitchFamily="18" charset="0"/>
                <a:cs typeface="Times New Roman" pitchFamily="18" charset="0"/>
              </a:rPr>
              <a:t>(D) 40</a:t>
            </a:r>
          </a:p>
        </p:txBody>
      </p:sp>
      <p:sp>
        <p:nvSpPr>
          <p:cNvPr id="19" name="Content Placeholder 10"/>
          <p:cNvSpPr>
            <a:spLocks noGrp="1"/>
          </p:cNvSpPr>
          <p:nvPr>
            <p:ph sz="quarter" idx="13"/>
          </p:nvPr>
        </p:nvSpPr>
        <p:spPr>
          <a:xfrm>
            <a:off x="2768600" y="5867512"/>
            <a:ext cx="1447800" cy="600164"/>
          </a:xfrm>
        </p:spPr>
        <p:txBody>
          <a:bodyPr wrap="square">
            <a:spAutoFit/>
          </a:bodyPr>
          <a:lstStyle/>
          <a:p>
            <a:pPr algn="just">
              <a:lnSpc>
                <a:spcPct val="165000"/>
              </a:lnSpc>
              <a:spcBef>
                <a:spcPct val="0"/>
              </a:spcBef>
              <a:buFontTx/>
              <a:buNone/>
              <a:tabLst>
                <a:tab pos="800100" algn="l"/>
                <a:tab pos="3776663" algn="l"/>
              </a:tabLst>
            </a:pPr>
            <a:r>
              <a:rPr lang="en-US" sz="2000" dirty="0" smtClean="0">
                <a:solidFill>
                  <a:schemeClr val="tx1"/>
                </a:solidFill>
                <a:latin typeface="Times New Roman" pitchFamily="18" charset="0"/>
                <a:cs typeface="Times New Roman" pitchFamily="18" charset="0"/>
              </a:rPr>
              <a:t>(B) 200</a:t>
            </a:r>
          </a:p>
        </p:txBody>
      </p:sp>
      <p:pic>
        <p:nvPicPr>
          <p:cNvPr id="10" name="Picture 2"/>
          <p:cNvPicPr>
            <a:picLocks noChangeAspect="1" noChangeArrowheads="1"/>
          </p:cNvPicPr>
          <p:nvPr/>
        </p:nvPicPr>
        <p:blipFill>
          <a:blip r:embed="rId4" cstate="print"/>
          <a:srcRect r="4190"/>
          <a:stretch>
            <a:fillRect/>
          </a:stretch>
        </p:blipFill>
        <p:spPr bwMode="auto">
          <a:xfrm>
            <a:off x="1385692" y="2152936"/>
            <a:ext cx="3110108" cy="2702052"/>
          </a:xfrm>
          <a:prstGeom prst="rect">
            <a:avLst/>
          </a:prstGeom>
          <a:noFill/>
          <a:ln w="9525">
            <a:noFill/>
            <a:miter lim="800000"/>
            <a:headEnd/>
            <a:tailEnd/>
          </a:ln>
          <a:effectLst/>
        </p:spPr>
      </p:pic>
      <p:sp>
        <p:nvSpPr>
          <p:cNvPr id="12" name="TextBox 11"/>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5 Paper 1</a:t>
            </a:r>
          </a:p>
        </p:txBody>
      </p:sp>
    </p:spTree>
    <p:extLst>
      <p:ext uri="{BB962C8B-B14F-4D97-AF65-F5344CB8AC3E}">
        <p14:creationId xmlns:p14="http://schemas.microsoft.com/office/powerpoint/2010/main" xmlns="" val="714513420"/>
      </p:ext>
    </p:extLst>
  </p:cSld>
  <p:clrMapOvr>
    <a:masterClrMapping/>
  </p:clrMapOvr>
  <p:transition spd="slow">
    <p:strips dir="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11">
                                            <p:txEl>
                                              <p:pRg st="0" end="0"/>
                                            </p:txEl>
                                          </p:spTgt>
                                        </p:tgtEl>
                                        <p:attrNameLst>
                                          <p:attrName>style.visibility</p:attrName>
                                        </p:attrNameLst>
                                      </p:cBhvr>
                                      <p:to>
                                        <p:strVal val="visible"/>
                                      </p:to>
                                    </p:set>
                                    <p:anim calcmode="lin" valueType="num">
                                      <p:cBhvr>
                                        <p:cTn id="7" dur="500" fill="hold"/>
                                        <p:tgtEl>
                                          <p:spTgt spid="11">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11">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11">
                                            <p:txEl>
                                              <p:pRg st="0" end="0"/>
                                            </p:txEl>
                                          </p:spTgt>
                                        </p:tgtEl>
                                      </p:cBhvr>
                                    </p:animEffect>
                                  </p:childTnLst>
                                </p:cTn>
                              </p:par>
                              <p:par>
                                <p:cTn id="10" presetID="23" presetClass="entr" presetSubtype="16" fill="hold" nodeType="withEffect">
                                  <p:stCondLst>
                                    <p:cond delay="0"/>
                                  </p:stCondLst>
                                  <p:childTnLst>
                                    <p:set>
                                      <p:cBhvr>
                                        <p:cTn id="11" dur="1" fill="hold">
                                          <p:stCondLst>
                                            <p:cond delay="0"/>
                                          </p:stCondLst>
                                        </p:cTn>
                                        <p:tgtEl>
                                          <p:spTgt spid="10"/>
                                        </p:tgtEl>
                                        <p:attrNameLst>
                                          <p:attrName>style.visibility</p:attrName>
                                        </p:attrNameLst>
                                      </p:cBhvr>
                                      <p:to>
                                        <p:strVal val="visible"/>
                                      </p:to>
                                    </p:set>
                                    <p:anim calcmode="lin" valueType="num">
                                      <p:cBhvr>
                                        <p:cTn id="12" dur="500" fill="hold"/>
                                        <p:tgtEl>
                                          <p:spTgt spid="10"/>
                                        </p:tgtEl>
                                        <p:attrNameLst>
                                          <p:attrName>ppt_w</p:attrName>
                                        </p:attrNameLst>
                                      </p:cBhvr>
                                      <p:tavLst>
                                        <p:tav tm="0">
                                          <p:val>
                                            <p:fltVal val="0"/>
                                          </p:val>
                                        </p:tav>
                                        <p:tav tm="100000">
                                          <p:val>
                                            <p:strVal val="#ppt_w"/>
                                          </p:val>
                                        </p:tav>
                                      </p:tavLst>
                                    </p:anim>
                                    <p:anim calcmode="lin" valueType="num">
                                      <p:cBhvr>
                                        <p:cTn id="13" dur="500" fill="hold"/>
                                        <p:tgtEl>
                                          <p:spTgt spid="10"/>
                                        </p:tgtEl>
                                        <p:attrNameLst>
                                          <p:attrName>ppt_h</p:attrName>
                                        </p:attrNameLst>
                                      </p:cBhvr>
                                      <p:tavLst>
                                        <p:tav tm="0">
                                          <p:val>
                                            <p:fltVal val="0"/>
                                          </p:val>
                                        </p:tav>
                                        <p:tav tm="100000">
                                          <p:val>
                                            <p:strVal val="#ppt_h"/>
                                          </p:val>
                                        </p:tav>
                                      </p:tavLst>
                                    </p:anim>
                                  </p:childTnLst>
                                </p:cTn>
                              </p:par>
                              <p:par>
                                <p:cTn id="14" presetID="53" presetClass="entr" presetSubtype="16" fill="hold" grpId="0" nodeType="withEffect">
                                  <p:stCondLst>
                                    <p:cond delay="0"/>
                                  </p:stCondLst>
                                  <p:childTnLst>
                                    <p:set>
                                      <p:cBhvr>
                                        <p:cTn id="15" dur="1" fill="hold">
                                          <p:stCondLst>
                                            <p:cond delay="0"/>
                                          </p:stCondLst>
                                        </p:cTn>
                                        <p:tgtEl>
                                          <p:spTgt spid="11">
                                            <p:txEl>
                                              <p:pRg st="8" end="8"/>
                                            </p:txEl>
                                          </p:spTgt>
                                        </p:tgtEl>
                                        <p:attrNameLst>
                                          <p:attrName>style.visibility</p:attrName>
                                        </p:attrNameLst>
                                      </p:cBhvr>
                                      <p:to>
                                        <p:strVal val="visible"/>
                                      </p:to>
                                    </p:set>
                                    <p:anim calcmode="lin" valueType="num">
                                      <p:cBhvr>
                                        <p:cTn id="16" dur="500" fill="hold"/>
                                        <p:tgtEl>
                                          <p:spTgt spid="11">
                                            <p:txEl>
                                              <p:pRg st="8" end="8"/>
                                            </p:txEl>
                                          </p:spTgt>
                                        </p:tgtEl>
                                        <p:attrNameLst>
                                          <p:attrName>ppt_w</p:attrName>
                                        </p:attrNameLst>
                                      </p:cBhvr>
                                      <p:tavLst>
                                        <p:tav tm="0">
                                          <p:val>
                                            <p:fltVal val="0"/>
                                          </p:val>
                                        </p:tav>
                                        <p:tav tm="100000">
                                          <p:val>
                                            <p:strVal val="#ppt_w"/>
                                          </p:val>
                                        </p:tav>
                                      </p:tavLst>
                                    </p:anim>
                                    <p:anim calcmode="lin" valueType="num">
                                      <p:cBhvr>
                                        <p:cTn id="17" dur="500" fill="hold"/>
                                        <p:tgtEl>
                                          <p:spTgt spid="11">
                                            <p:txEl>
                                              <p:pRg st="8" end="8"/>
                                            </p:txEl>
                                          </p:spTgt>
                                        </p:tgtEl>
                                        <p:attrNameLst>
                                          <p:attrName>ppt_h</p:attrName>
                                        </p:attrNameLst>
                                      </p:cBhvr>
                                      <p:tavLst>
                                        <p:tav tm="0">
                                          <p:val>
                                            <p:fltVal val="0"/>
                                          </p:val>
                                        </p:tav>
                                        <p:tav tm="100000">
                                          <p:val>
                                            <p:strVal val="#ppt_h"/>
                                          </p:val>
                                        </p:tav>
                                      </p:tavLst>
                                    </p:anim>
                                    <p:animEffect transition="in" filter="fade">
                                      <p:cBhvr>
                                        <p:cTn id="18" dur="500"/>
                                        <p:tgtEl>
                                          <p:spTgt spid="11">
                                            <p:txEl>
                                              <p:pRg st="8" end="8"/>
                                            </p:txEl>
                                          </p:spTgt>
                                        </p:tgtEl>
                                      </p:cBhvr>
                                    </p:animEffect>
                                  </p:childTnLst>
                                </p:cTn>
                              </p:par>
                            </p:childTnLst>
                          </p:cTn>
                        </p:par>
                      </p:childTnLst>
                    </p:cTn>
                  </p:par>
                  <p:par>
                    <p:cTn id="19" fill="hold">
                      <p:stCondLst>
                        <p:cond delay="indefinite"/>
                      </p:stCondLst>
                      <p:childTnLst>
                        <p:par>
                          <p:cTn id="20" fill="hold">
                            <p:stCondLst>
                              <p:cond delay="0"/>
                            </p:stCondLst>
                            <p:childTnLst>
                              <p:par>
                                <p:cTn id="21" presetID="53" presetClass="entr" presetSubtype="16" fill="hold" grpId="0" nodeType="clickEffect">
                                  <p:stCondLst>
                                    <p:cond delay="0"/>
                                  </p:stCondLst>
                                  <p:childTnLst>
                                    <p:set>
                                      <p:cBhvr>
                                        <p:cTn id="22" dur="1" fill="hold">
                                          <p:stCondLst>
                                            <p:cond delay="0"/>
                                          </p:stCondLst>
                                        </p:cTn>
                                        <p:tgtEl>
                                          <p:spTgt spid="17">
                                            <p:txEl>
                                              <p:pRg st="0" end="0"/>
                                            </p:txEl>
                                          </p:spTgt>
                                        </p:tgtEl>
                                        <p:attrNameLst>
                                          <p:attrName>style.visibility</p:attrName>
                                        </p:attrNameLst>
                                      </p:cBhvr>
                                      <p:to>
                                        <p:strVal val="visible"/>
                                      </p:to>
                                    </p:set>
                                    <p:anim calcmode="lin" valueType="num">
                                      <p:cBhvr>
                                        <p:cTn id="23" dur="500" fill="hold"/>
                                        <p:tgtEl>
                                          <p:spTgt spid="17">
                                            <p:txEl>
                                              <p:pRg st="0" end="0"/>
                                            </p:txEl>
                                          </p:spTgt>
                                        </p:tgtEl>
                                        <p:attrNameLst>
                                          <p:attrName>ppt_w</p:attrName>
                                        </p:attrNameLst>
                                      </p:cBhvr>
                                      <p:tavLst>
                                        <p:tav tm="0">
                                          <p:val>
                                            <p:fltVal val="0"/>
                                          </p:val>
                                        </p:tav>
                                        <p:tav tm="100000">
                                          <p:val>
                                            <p:strVal val="#ppt_w"/>
                                          </p:val>
                                        </p:tav>
                                      </p:tavLst>
                                    </p:anim>
                                    <p:anim calcmode="lin" valueType="num">
                                      <p:cBhvr>
                                        <p:cTn id="24" dur="500" fill="hold"/>
                                        <p:tgtEl>
                                          <p:spTgt spid="17">
                                            <p:txEl>
                                              <p:pRg st="0" end="0"/>
                                            </p:txEl>
                                          </p:spTgt>
                                        </p:tgtEl>
                                        <p:attrNameLst>
                                          <p:attrName>ppt_h</p:attrName>
                                        </p:attrNameLst>
                                      </p:cBhvr>
                                      <p:tavLst>
                                        <p:tav tm="0">
                                          <p:val>
                                            <p:fltVal val="0"/>
                                          </p:val>
                                        </p:tav>
                                        <p:tav tm="100000">
                                          <p:val>
                                            <p:strVal val="#ppt_h"/>
                                          </p:val>
                                        </p:tav>
                                      </p:tavLst>
                                    </p:anim>
                                    <p:animEffect transition="in" filter="fade">
                                      <p:cBhvr>
                                        <p:cTn id="25" dur="500"/>
                                        <p:tgtEl>
                                          <p:spTgt spid="17">
                                            <p:txEl>
                                              <p:pRg st="0" end="0"/>
                                            </p:txEl>
                                          </p:spTgt>
                                        </p:tgtEl>
                                      </p:cBhvr>
                                    </p:animEffect>
                                  </p:childTnLst>
                                </p:cTn>
                              </p:par>
                              <p:par>
                                <p:cTn id="26" presetID="53" presetClass="entr" presetSubtype="16" fill="hold" grpId="0" nodeType="withEffect">
                                  <p:stCondLst>
                                    <p:cond delay="0"/>
                                  </p:stCondLst>
                                  <p:childTnLst>
                                    <p:set>
                                      <p:cBhvr>
                                        <p:cTn id="27" dur="1" fill="hold">
                                          <p:stCondLst>
                                            <p:cond delay="0"/>
                                          </p:stCondLst>
                                        </p:cTn>
                                        <p:tgtEl>
                                          <p:spTgt spid="19">
                                            <p:txEl>
                                              <p:pRg st="0" end="0"/>
                                            </p:txEl>
                                          </p:spTgt>
                                        </p:tgtEl>
                                        <p:attrNameLst>
                                          <p:attrName>style.visibility</p:attrName>
                                        </p:attrNameLst>
                                      </p:cBhvr>
                                      <p:to>
                                        <p:strVal val="visible"/>
                                      </p:to>
                                    </p:set>
                                    <p:anim calcmode="lin" valueType="num">
                                      <p:cBhvr>
                                        <p:cTn id="28" dur="500" fill="hold"/>
                                        <p:tgtEl>
                                          <p:spTgt spid="19">
                                            <p:txEl>
                                              <p:pRg st="0" end="0"/>
                                            </p:txEl>
                                          </p:spTgt>
                                        </p:tgtEl>
                                        <p:attrNameLst>
                                          <p:attrName>ppt_w</p:attrName>
                                        </p:attrNameLst>
                                      </p:cBhvr>
                                      <p:tavLst>
                                        <p:tav tm="0">
                                          <p:val>
                                            <p:fltVal val="0"/>
                                          </p:val>
                                        </p:tav>
                                        <p:tav tm="100000">
                                          <p:val>
                                            <p:strVal val="#ppt_w"/>
                                          </p:val>
                                        </p:tav>
                                      </p:tavLst>
                                    </p:anim>
                                    <p:anim calcmode="lin" valueType="num">
                                      <p:cBhvr>
                                        <p:cTn id="29" dur="500" fill="hold"/>
                                        <p:tgtEl>
                                          <p:spTgt spid="19">
                                            <p:txEl>
                                              <p:pRg st="0" end="0"/>
                                            </p:txEl>
                                          </p:spTgt>
                                        </p:tgtEl>
                                        <p:attrNameLst>
                                          <p:attrName>ppt_h</p:attrName>
                                        </p:attrNameLst>
                                      </p:cBhvr>
                                      <p:tavLst>
                                        <p:tav tm="0">
                                          <p:val>
                                            <p:fltVal val="0"/>
                                          </p:val>
                                        </p:tav>
                                        <p:tav tm="100000">
                                          <p:val>
                                            <p:strVal val="#ppt_h"/>
                                          </p:val>
                                        </p:tav>
                                      </p:tavLst>
                                    </p:anim>
                                    <p:animEffect transition="in" filter="fade">
                                      <p:cBhvr>
                                        <p:cTn id="30" dur="500"/>
                                        <p:tgtEl>
                                          <p:spTgt spid="19">
                                            <p:txEl>
                                              <p:pRg st="0" end="0"/>
                                            </p:txEl>
                                          </p:spTgt>
                                        </p:tgtEl>
                                      </p:cBhvr>
                                    </p:animEffect>
                                  </p:childTnLst>
                                </p:cTn>
                              </p:par>
                              <p:par>
                                <p:cTn id="31" presetID="53" presetClass="entr" presetSubtype="16" fill="hold" grpId="0" nodeType="withEffect">
                                  <p:stCondLst>
                                    <p:cond delay="0"/>
                                  </p:stCondLst>
                                  <p:childTnLst>
                                    <p:set>
                                      <p:cBhvr>
                                        <p:cTn id="32" dur="1" fill="hold">
                                          <p:stCondLst>
                                            <p:cond delay="0"/>
                                          </p:stCondLst>
                                        </p:cTn>
                                        <p:tgtEl>
                                          <p:spTgt spid="16">
                                            <p:txEl>
                                              <p:pRg st="0" end="0"/>
                                            </p:txEl>
                                          </p:spTgt>
                                        </p:tgtEl>
                                        <p:attrNameLst>
                                          <p:attrName>style.visibility</p:attrName>
                                        </p:attrNameLst>
                                      </p:cBhvr>
                                      <p:to>
                                        <p:strVal val="visible"/>
                                      </p:to>
                                    </p:set>
                                    <p:anim calcmode="lin" valueType="num">
                                      <p:cBhvr>
                                        <p:cTn id="33" dur="500" fill="hold"/>
                                        <p:tgtEl>
                                          <p:spTgt spid="16">
                                            <p:txEl>
                                              <p:pRg st="0" end="0"/>
                                            </p:txEl>
                                          </p:spTgt>
                                        </p:tgtEl>
                                        <p:attrNameLst>
                                          <p:attrName>ppt_w</p:attrName>
                                        </p:attrNameLst>
                                      </p:cBhvr>
                                      <p:tavLst>
                                        <p:tav tm="0">
                                          <p:val>
                                            <p:fltVal val="0"/>
                                          </p:val>
                                        </p:tav>
                                        <p:tav tm="100000">
                                          <p:val>
                                            <p:strVal val="#ppt_w"/>
                                          </p:val>
                                        </p:tav>
                                      </p:tavLst>
                                    </p:anim>
                                    <p:anim calcmode="lin" valueType="num">
                                      <p:cBhvr>
                                        <p:cTn id="34" dur="500" fill="hold"/>
                                        <p:tgtEl>
                                          <p:spTgt spid="16">
                                            <p:txEl>
                                              <p:pRg st="0" end="0"/>
                                            </p:txEl>
                                          </p:spTgt>
                                        </p:tgtEl>
                                        <p:attrNameLst>
                                          <p:attrName>ppt_h</p:attrName>
                                        </p:attrNameLst>
                                      </p:cBhvr>
                                      <p:tavLst>
                                        <p:tav tm="0">
                                          <p:val>
                                            <p:fltVal val="0"/>
                                          </p:val>
                                        </p:tav>
                                        <p:tav tm="100000">
                                          <p:val>
                                            <p:strVal val="#ppt_h"/>
                                          </p:val>
                                        </p:tav>
                                      </p:tavLst>
                                    </p:anim>
                                    <p:animEffect transition="in" filter="fade">
                                      <p:cBhvr>
                                        <p:cTn id="35" dur="500"/>
                                        <p:tgtEl>
                                          <p:spTgt spid="16">
                                            <p:txEl>
                                              <p:pRg st="0" end="0"/>
                                            </p:txEl>
                                          </p:spTgt>
                                        </p:tgtEl>
                                      </p:cBhvr>
                                    </p:animEffect>
                                  </p:childTnLst>
                                </p:cTn>
                              </p:par>
                              <p:par>
                                <p:cTn id="36" presetID="53" presetClass="entr" presetSubtype="16" fill="hold" grpId="0" nodeType="withEffect">
                                  <p:stCondLst>
                                    <p:cond delay="0"/>
                                  </p:stCondLst>
                                  <p:childTnLst>
                                    <p:set>
                                      <p:cBhvr>
                                        <p:cTn id="37" dur="1" fill="hold">
                                          <p:stCondLst>
                                            <p:cond delay="0"/>
                                          </p:stCondLst>
                                        </p:cTn>
                                        <p:tgtEl>
                                          <p:spTgt spid="18">
                                            <p:txEl>
                                              <p:pRg st="0" end="0"/>
                                            </p:txEl>
                                          </p:spTgt>
                                        </p:tgtEl>
                                        <p:attrNameLst>
                                          <p:attrName>style.visibility</p:attrName>
                                        </p:attrNameLst>
                                      </p:cBhvr>
                                      <p:to>
                                        <p:strVal val="visible"/>
                                      </p:to>
                                    </p:set>
                                    <p:anim calcmode="lin" valueType="num">
                                      <p:cBhvr>
                                        <p:cTn id="38" dur="500" fill="hold"/>
                                        <p:tgtEl>
                                          <p:spTgt spid="18">
                                            <p:txEl>
                                              <p:pRg st="0" end="0"/>
                                            </p:txEl>
                                          </p:spTgt>
                                        </p:tgtEl>
                                        <p:attrNameLst>
                                          <p:attrName>ppt_w</p:attrName>
                                        </p:attrNameLst>
                                      </p:cBhvr>
                                      <p:tavLst>
                                        <p:tav tm="0">
                                          <p:val>
                                            <p:fltVal val="0"/>
                                          </p:val>
                                        </p:tav>
                                        <p:tav tm="100000">
                                          <p:val>
                                            <p:strVal val="#ppt_w"/>
                                          </p:val>
                                        </p:tav>
                                      </p:tavLst>
                                    </p:anim>
                                    <p:anim calcmode="lin" valueType="num">
                                      <p:cBhvr>
                                        <p:cTn id="39" dur="500" fill="hold"/>
                                        <p:tgtEl>
                                          <p:spTgt spid="18">
                                            <p:txEl>
                                              <p:pRg st="0" end="0"/>
                                            </p:txEl>
                                          </p:spTgt>
                                        </p:tgtEl>
                                        <p:attrNameLst>
                                          <p:attrName>ppt_h</p:attrName>
                                        </p:attrNameLst>
                                      </p:cBhvr>
                                      <p:tavLst>
                                        <p:tav tm="0">
                                          <p:val>
                                            <p:fltVal val="0"/>
                                          </p:val>
                                        </p:tav>
                                        <p:tav tm="100000">
                                          <p:val>
                                            <p:strVal val="#ppt_h"/>
                                          </p:val>
                                        </p:tav>
                                      </p:tavLst>
                                    </p:anim>
                                    <p:animEffect transition="in" filter="fade">
                                      <p:cBhvr>
                                        <p:cTn id="40" dur="500"/>
                                        <p:tgtEl>
                                          <p:spTgt spid="18">
                                            <p:txEl>
                                              <p:pRg st="0" end="0"/>
                                            </p:txEl>
                                          </p:spTgt>
                                        </p:tgtEl>
                                      </p:cBhvr>
                                    </p:animEffect>
                                  </p:childTnLst>
                                </p:cTn>
                              </p:par>
                            </p:childTnLst>
                          </p:cTn>
                        </p:par>
                      </p:childTnLst>
                    </p:cTn>
                  </p:par>
                  <p:par>
                    <p:cTn id="41" fill="hold">
                      <p:stCondLst>
                        <p:cond delay="indefinite"/>
                      </p:stCondLst>
                      <p:childTnLst>
                        <p:par>
                          <p:cTn id="42" fill="hold">
                            <p:stCondLst>
                              <p:cond delay="0"/>
                            </p:stCondLst>
                            <p:childTnLst>
                              <p:par>
                                <p:cTn id="43" presetID="3" presetClass="entr" presetSubtype="10" fill="hold" grpId="0" nodeType="clickEffect">
                                  <p:stCondLst>
                                    <p:cond delay="0"/>
                                  </p:stCondLst>
                                  <p:childTnLst>
                                    <p:set>
                                      <p:cBhvr>
                                        <p:cTn id="44" dur="1" fill="hold">
                                          <p:stCondLst>
                                            <p:cond delay="0"/>
                                          </p:stCondLst>
                                        </p:cTn>
                                        <p:tgtEl>
                                          <p:spTgt spid="8"/>
                                        </p:tgtEl>
                                        <p:attrNameLst>
                                          <p:attrName>style.visibility</p:attrName>
                                        </p:attrNameLst>
                                      </p:cBhvr>
                                      <p:to>
                                        <p:strVal val="visible"/>
                                      </p:to>
                                    </p:set>
                                    <p:animEffect transition="in" filter="blinds(horizontal)">
                                      <p:cBhvr>
                                        <p:cTn id="45"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build="p"/>
      <p:bldP spid="8" grpId="0" animBg="1"/>
      <p:bldP spid="16" grpId="0" build="p"/>
      <p:bldP spid="17" grpId="0" build="p"/>
      <p:bldP spid="18" grpId="0" build="p"/>
      <p:bldP spid="19" grpId="0" build="p"/>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Content Placeholder 10"/>
          <p:cNvSpPr>
            <a:spLocks noGrp="1"/>
          </p:cNvSpPr>
          <p:nvPr>
            <p:ph sz="quarter" idx="13"/>
          </p:nvPr>
        </p:nvSpPr>
        <p:spPr>
          <a:xfrm>
            <a:off x="685800" y="2781300"/>
            <a:ext cx="7010400" cy="1844351"/>
          </a:xfrm>
        </p:spPr>
        <p:txBody>
          <a:bodyPr wrap="square">
            <a:spAutoFit/>
          </a:bodyPr>
          <a:lstStyle/>
          <a:p>
            <a:pPr marL="457200" indent="-457200" algn="just">
              <a:lnSpc>
                <a:spcPct val="165000"/>
              </a:lnSpc>
              <a:spcBef>
                <a:spcPct val="0"/>
              </a:spcBef>
              <a:buFontTx/>
              <a:buNone/>
              <a:tabLst>
                <a:tab pos="800100" algn="l"/>
                <a:tab pos="4283075" algn="l"/>
              </a:tabLst>
            </a:pPr>
            <a:r>
              <a:rPr lang="en-US" sz="2300" b="1" dirty="0" smtClean="0">
                <a:solidFill>
                  <a:schemeClr val="tx1"/>
                </a:solidFill>
                <a:latin typeface="Times New Roman" pitchFamily="18" charset="0"/>
                <a:cs typeface="Times New Roman" pitchFamily="18" charset="0"/>
              </a:rPr>
              <a:t>3.</a:t>
            </a:r>
            <a:r>
              <a:rPr lang="en-US" sz="2300" dirty="0" smtClean="0">
                <a:solidFill>
                  <a:schemeClr val="tx1"/>
                </a:solidFill>
                <a:latin typeface="Times New Roman" pitchFamily="18" charset="0"/>
                <a:cs typeface="Times New Roman" pitchFamily="18" charset="0"/>
              </a:rPr>
              <a:t>	 The total number of equal parts	= 3 + 4 + 8 = 15</a:t>
            </a:r>
          </a:p>
          <a:p>
            <a:pPr marL="457200" indent="-457200" algn="just">
              <a:lnSpc>
                <a:spcPct val="165000"/>
              </a:lnSpc>
              <a:spcBef>
                <a:spcPct val="0"/>
              </a:spcBef>
              <a:buFontTx/>
              <a:buNone/>
              <a:tabLst>
                <a:tab pos="800100" algn="l"/>
                <a:tab pos="4283075" algn="l"/>
              </a:tabLst>
            </a:pPr>
            <a:r>
              <a:rPr lang="en-US" sz="2300" dirty="0" smtClean="0">
                <a:solidFill>
                  <a:schemeClr val="tx1"/>
                </a:solidFill>
                <a:latin typeface="Times New Roman" pitchFamily="18" charset="0"/>
                <a:cs typeface="Times New Roman" pitchFamily="18" charset="0"/>
              </a:rPr>
              <a:t>	</a:t>
            </a:r>
            <a:r>
              <a:rPr lang="en-US" sz="2300" dirty="0" smtClean="0">
                <a:solidFill>
                  <a:schemeClr val="tx1"/>
                </a:solidFill>
                <a:latin typeface="Times New Roman" pitchFamily="18" charset="0"/>
                <a:cs typeface="Times New Roman" pitchFamily="18" charset="0"/>
                <a:sym typeface="Symbol"/>
              </a:rPr>
              <a:t></a:t>
            </a:r>
            <a:r>
              <a:rPr lang="en-US" sz="2300" dirty="0" smtClean="0">
                <a:solidFill>
                  <a:schemeClr val="tx1"/>
                </a:solidFill>
                <a:latin typeface="Times New Roman" pitchFamily="18" charset="0"/>
                <a:cs typeface="Times New Roman" pitchFamily="18" charset="0"/>
              </a:rPr>
              <a:t>	                   the largest share</a:t>
            </a:r>
          </a:p>
          <a:p>
            <a:pPr marL="457200" indent="-457200" algn="just">
              <a:lnSpc>
                <a:spcPct val="165000"/>
              </a:lnSpc>
              <a:spcBef>
                <a:spcPct val="0"/>
              </a:spcBef>
              <a:buFontTx/>
              <a:buNone/>
              <a:tabLst>
                <a:tab pos="800100" algn="l"/>
                <a:tab pos="4283075" algn="l"/>
              </a:tabLst>
            </a:pPr>
            <a:r>
              <a:rPr lang="en-US" sz="2300" dirty="0" smtClean="0">
                <a:solidFill>
                  <a:schemeClr val="tx1"/>
                </a:solidFill>
                <a:latin typeface="Times New Roman" pitchFamily="18" charset="0"/>
                <a:cs typeface="Times New Roman" pitchFamily="18" charset="0"/>
              </a:rPr>
              <a:t>			= </a:t>
            </a:r>
            <a:r>
              <a:rPr lang="en-US" sz="2300" dirty="0" smtClean="0">
                <a:solidFill>
                  <a:srgbClr val="00A99D"/>
                </a:solidFill>
                <a:latin typeface="Times New Roman" pitchFamily="18" charset="0"/>
                <a:cs typeface="Times New Roman" pitchFamily="18" charset="0"/>
              </a:rPr>
              <a:t>$96</a:t>
            </a:r>
          </a:p>
        </p:txBody>
      </p:sp>
      <p:grpSp>
        <p:nvGrpSpPr>
          <p:cNvPr id="2" name="Group 4"/>
          <p:cNvGrpSpPr>
            <a:grpSpLocks noChangeAspect="1"/>
          </p:cNvGrpSpPr>
          <p:nvPr/>
        </p:nvGrpSpPr>
        <p:grpSpPr bwMode="auto">
          <a:xfrm>
            <a:off x="5029200" y="3375157"/>
            <a:ext cx="1663702" cy="1008064"/>
            <a:chOff x="3189" y="2104"/>
            <a:chExt cx="1048" cy="635"/>
          </a:xfrm>
        </p:grpSpPr>
        <p:sp>
          <p:nvSpPr>
            <p:cNvPr id="3" name="AutoShape 3"/>
            <p:cNvSpPr>
              <a:spLocks noChangeAspect="1" noChangeArrowheads="1" noTextEdit="1"/>
            </p:cNvSpPr>
            <p:nvPr/>
          </p:nvSpPr>
          <p:spPr bwMode="auto">
            <a:xfrm>
              <a:off x="3189" y="2104"/>
              <a:ext cx="1048" cy="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 name="Rectangle 5"/>
            <p:cNvSpPr>
              <a:spLocks noChangeArrowheads="1"/>
            </p:cNvSpPr>
            <p:nvPr/>
          </p:nvSpPr>
          <p:spPr bwMode="auto">
            <a:xfrm>
              <a:off x="3533" y="2138"/>
              <a:ext cx="157" cy="14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300" b="0" i="0" u="none" strike="noStrike" cap="none" normalizeH="0" baseline="0" smtClean="0">
                  <a:ln>
                    <a:noFill/>
                  </a:ln>
                  <a:solidFill>
                    <a:srgbClr val="00A89C"/>
                  </a:solidFill>
                  <a:effectLst/>
                  <a:latin typeface="Times New Roman" pitchFamily="18" charset="0"/>
                </a:rPr>
                <a:t>12</a:t>
              </a:r>
              <a:endParaRPr kumimoji="0" lang="en-US" sz="1800" b="0" i="0" u="none" strike="noStrike" cap="none" normalizeH="0" baseline="0" smtClean="0">
                <a:ln>
                  <a:noFill/>
                </a:ln>
                <a:solidFill>
                  <a:schemeClr val="tx1"/>
                </a:solidFill>
                <a:effectLst/>
                <a:latin typeface="Arial" pitchFamily="34" charset="0"/>
              </a:endParaRPr>
            </a:p>
          </p:txBody>
        </p:sp>
        <p:sp>
          <p:nvSpPr>
            <p:cNvPr id="5" name="Rectangle 6"/>
            <p:cNvSpPr>
              <a:spLocks noChangeArrowheads="1"/>
            </p:cNvSpPr>
            <p:nvPr/>
          </p:nvSpPr>
          <p:spPr bwMode="auto">
            <a:xfrm>
              <a:off x="3340" y="2236"/>
              <a:ext cx="442" cy="2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2300" b="0" i="0" u="none" strike="noStrike" cap="none" normalizeH="0" baseline="0" dirty="0" smtClean="0">
                  <a:ln>
                    <a:noFill/>
                  </a:ln>
                  <a:solidFill>
                    <a:srgbClr val="000000"/>
                  </a:solidFill>
                  <a:effectLst/>
                  <a:latin typeface="Times New Roman" pitchFamily="18" charset="0"/>
                </a:rPr>
                <a:t>$180</a:t>
              </a:r>
              <a:endParaRPr kumimoji="0" lang="en-US" sz="1800" b="0" i="0" u="none" strike="noStrike" cap="none" normalizeH="0" baseline="0" dirty="0" smtClean="0">
                <a:ln>
                  <a:noFill/>
                </a:ln>
                <a:solidFill>
                  <a:schemeClr val="tx1"/>
                </a:solidFill>
                <a:effectLst/>
                <a:latin typeface="Arial" pitchFamily="34" charset="0"/>
              </a:endParaRPr>
            </a:p>
          </p:txBody>
        </p:sp>
        <p:sp>
          <p:nvSpPr>
            <p:cNvPr id="6" name="Rectangle 7"/>
            <p:cNvSpPr>
              <a:spLocks noChangeArrowheads="1"/>
            </p:cNvSpPr>
            <p:nvPr/>
          </p:nvSpPr>
          <p:spPr bwMode="auto">
            <a:xfrm>
              <a:off x="3202" y="2215"/>
              <a:ext cx="212" cy="2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2300" b="0" i="0" u="none" strike="noStrike" cap="none" normalizeH="0" baseline="0" dirty="0" smtClean="0">
                  <a:ln>
                    <a:noFill/>
                  </a:ln>
                  <a:solidFill>
                    <a:srgbClr val="000000"/>
                  </a:solidFill>
                  <a:effectLst/>
                  <a:latin typeface="Symbol" pitchFamily="18" charset="2"/>
                </a:rPr>
                <a:t>=</a:t>
              </a:r>
              <a:endParaRPr kumimoji="0" lang="en-US" sz="1800" b="0" i="0" u="none" strike="noStrike" cap="none" normalizeH="0" baseline="0" dirty="0" smtClean="0">
                <a:ln>
                  <a:noFill/>
                </a:ln>
                <a:solidFill>
                  <a:schemeClr val="tx1"/>
                </a:solidFill>
                <a:effectLst/>
                <a:latin typeface="Arial" pitchFamily="34" charset="0"/>
              </a:endParaRPr>
            </a:p>
          </p:txBody>
        </p:sp>
        <p:sp>
          <p:nvSpPr>
            <p:cNvPr id="8" name="Rectangle 9"/>
            <p:cNvSpPr>
              <a:spLocks noChangeArrowheads="1"/>
            </p:cNvSpPr>
            <p:nvPr/>
          </p:nvSpPr>
          <p:spPr bwMode="auto">
            <a:xfrm>
              <a:off x="3977" y="2121"/>
              <a:ext cx="166" cy="2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2300" b="0" i="0" u="none" strike="noStrike" cap="none" normalizeH="0" baseline="0" dirty="0" smtClean="0">
                  <a:ln>
                    <a:noFill/>
                  </a:ln>
                  <a:solidFill>
                    <a:srgbClr val="000000"/>
                  </a:solidFill>
                  <a:effectLst/>
                  <a:latin typeface="Times New Roman" pitchFamily="18" charset="0"/>
                </a:rPr>
                <a:t>8</a:t>
              </a:r>
              <a:endParaRPr kumimoji="0" lang="en-US" sz="1800" b="0" i="0" u="none" strike="noStrike" cap="none" normalizeH="0" baseline="0" dirty="0" smtClean="0">
                <a:ln>
                  <a:noFill/>
                </a:ln>
                <a:solidFill>
                  <a:schemeClr val="tx1"/>
                </a:solidFill>
                <a:effectLst/>
                <a:latin typeface="Arial" pitchFamily="34" charset="0"/>
              </a:endParaRPr>
            </a:p>
          </p:txBody>
        </p:sp>
        <p:sp>
          <p:nvSpPr>
            <p:cNvPr id="9" name="Rectangle 10"/>
            <p:cNvSpPr>
              <a:spLocks noChangeArrowheads="1"/>
            </p:cNvSpPr>
            <p:nvPr/>
          </p:nvSpPr>
          <p:spPr bwMode="auto">
            <a:xfrm>
              <a:off x="3926" y="2382"/>
              <a:ext cx="258" cy="2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2300" b="0" i="0" u="none" strike="noStrike" cap="none" normalizeH="0" baseline="0" dirty="0" smtClean="0">
                  <a:ln>
                    <a:noFill/>
                  </a:ln>
                  <a:solidFill>
                    <a:srgbClr val="000000"/>
                  </a:solidFill>
                  <a:effectLst/>
                  <a:latin typeface="Times New Roman" pitchFamily="18" charset="0"/>
                </a:rPr>
                <a:t>15</a:t>
              </a:r>
              <a:endParaRPr kumimoji="0" lang="en-US" sz="1800" b="0" i="0" u="none" strike="noStrike" cap="none" normalizeH="0" baseline="0" dirty="0" smtClean="0">
                <a:ln>
                  <a:noFill/>
                </a:ln>
                <a:solidFill>
                  <a:schemeClr val="tx1"/>
                </a:solidFill>
                <a:effectLst/>
                <a:latin typeface="Arial" pitchFamily="34" charset="0"/>
              </a:endParaRPr>
            </a:p>
          </p:txBody>
        </p:sp>
        <p:sp>
          <p:nvSpPr>
            <p:cNvPr id="10" name="Rectangle 11"/>
            <p:cNvSpPr>
              <a:spLocks noChangeArrowheads="1"/>
            </p:cNvSpPr>
            <p:nvPr/>
          </p:nvSpPr>
          <p:spPr bwMode="auto">
            <a:xfrm>
              <a:off x="3772" y="2215"/>
              <a:ext cx="105" cy="22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lvl="0" fontAlgn="base">
                <a:spcBef>
                  <a:spcPct val="0"/>
                </a:spcBef>
                <a:spcAft>
                  <a:spcPct val="0"/>
                </a:spcAft>
              </a:pPr>
              <a:r>
                <a:rPr lang="en-US" sz="2300" dirty="0" smtClean="0">
                  <a:latin typeface="Times New Roman" pitchFamily="18" charset="0"/>
                  <a:cs typeface="Times New Roman" pitchFamily="18" charset="0"/>
                </a:rPr>
                <a:t>×</a:t>
              </a:r>
              <a:endParaRPr kumimoji="0" lang="en-US" sz="1800" b="0" i="0" u="none" strike="noStrike" cap="none" normalizeH="0" baseline="0" dirty="0" smtClean="0">
                <a:ln>
                  <a:noFill/>
                </a:ln>
                <a:solidFill>
                  <a:schemeClr val="tx1"/>
                </a:solidFill>
                <a:effectLst/>
                <a:latin typeface="Arial" pitchFamily="34" charset="0"/>
              </a:endParaRPr>
            </a:p>
          </p:txBody>
        </p:sp>
        <p:sp>
          <p:nvSpPr>
            <p:cNvPr id="12" name="Line 12"/>
            <p:cNvSpPr>
              <a:spLocks noChangeShapeType="1"/>
            </p:cNvSpPr>
            <p:nvPr/>
          </p:nvSpPr>
          <p:spPr bwMode="auto">
            <a:xfrm flipV="1">
              <a:off x="3917" y="2425"/>
              <a:ext cx="230" cy="150"/>
            </a:xfrm>
            <a:prstGeom prst="line">
              <a:avLst/>
            </a:prstGeom>
            <a:noFill/>
            <a:ln w="9">
              <a:solidFill>
                <a:srgbClr val="00A89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Line 13"/>
            <p:cNvSpPr>
              <a:spLocks noChangeShapeType="1"/>
            </p:cNvSpPr>
            <p:nvPr/>
          </p:nvSpPr>
          <p:spPr bwMode="auto">
            <a:xfrm>
              <a:off x="3903" y="2354"/>
              <a:ext cx="241" cy="0"/>
            </a:xfrm>
            <a:prstGeom prst="line">
              <a:avLst/>
            </a:prstGeom>
            <a:noFill/>
            <a:ln w="9">
              <a:solidFill>
                <a:srgbClr val="0000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 name="Rectangle 14"/>
            <p:cNvSpPr>
              <a:spLocks noChangeArrowheads="1"/>
            </p:cNvSpPr>
            <p:nvPr/>
          </p:nvSpPr>
          <p:spPr bwMode="auto">
            <a:xfrm>
              <a:off x="3997" y="2591"/>
              <a:ext cx="101" cy="14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300" b="0" i="0" u="none" strike="noStrike" cap="none" normalizeH="0" baseline="0" smtClean="0">
                  <a:ln>
                    <a:noFill/>
                  </a:ln>
                  <a:solidFill>
                    <a:srgbClr val="00A89C"/>
                  </a:solidFill>
                  <a:effectLst/>
                  <a:latin typeface="Times New Roman" pitchFamily="18" charset="0"/>
                </a:rPr>
                <a:t>1</a:t>
              </a:r>
              <a:endParaRPr kumimoji="0" lang="en-US" sz="1800" b="0" i="0" u="none" strike="noStrike" cap="none" normalizeH="0" baseline="0" smtClean="0">
                <a:ln>
                  <a:noFill/>
                </a:ln>
                <a:solidFill>
                  <a:schemeClr val="tx1"/>
                </a:solidFill>
                <a:effectLst/>
                <a:latin typeface="Arial" pitchFamily="34" charset="0"/>
              </a:endParaRPr>
            </a:p>
          </p:txBody>
        </p:sp>
      </p:grpSp>
      <p:sp>
        <p:nvSpPr>
          <p:cNvPr id="17" name="Line 12"/>
          <p:cNvSpPr>
            <a:spLocks noChangeShapeType="1"/>
          </p:cNvSpPr>
          <p:nvPr/>
        </p:nvSpPr>
        <p:spPr bwMode="auto">
          <a:xfrm flipV="1">
            <a:off x="5410004" y="3641460"/>
            <a:ext cx="466727" cy="244740"/>
          </a:xfrm>
          <a:prstGeom prst="line">
            <a:avLst/>
          </a:prstGeom>
          <a:noFill/>
          <a:ln w="9">
            <a:solidFill>
              <a:srgbClr val="00A89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tabLst>
                <a:tab pos="393192" algn="r"/>
                <a:tab pos="640080" algn="l"/>
              </a:tabLst>
            </a:pPr>
            <a:r>
              <a:rPr lang="en-US" sz="1500" b="1" dirty="0" smtClean="0">
                <a:solidFill>
                  <a:schemeClr val="bg1"/>
                </a:solidFill>
                <a:latin typeface="Times New Roman" pitchFamily="18" charset="0"/>
                <a:cs typeface="Times New Roman" pitchFamily="18" charset="0"/>
              </a:rPr>
              <a:t>Revision Exam 1 Paper 1</a:t>
            </a:r>
          </a:p>
        </p:txBody>
      </p:sp>
    </p:spTree>
    <p:extLst>
      <p:ext uri="{BB962C8B-B14F-4D97-AF65-F5344CB8AC3E}">
        <p14:creationId xmlns:p14="http://schemas.microsoft.com/office/powerpoint/2010/main" xmlns="" val="1862447457"/>
      </p:ext>
    </p:extLst>
  </p:cSld>
  <p:clrMapOvr>
    <a:masterClrMapping/>
  </p:clrMapOvr>
  <p:transition spd="slow" advClick="0">
    <p:strips dir="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11">
                                            <p:txEl>
                                              <p:pRg st="0" end="0"/>
                                            </p:txEl>
                                          </p:spTgt>
                                        </p:tgtEl>
                                        <p:attrNameLst>
                                          <p:attrName>style.visibility</p:attrName>
                                        </p:attrNameLst>
                                      </p:cBhvr>
                                      <p:to>
                                        <p:strVal val="visible"/>
                                      </p:to>
                                    </p:set>
                                    <p:anim calcmode="lin" valueType="num">
                                      <p:cBhvr>
                                        <p:cTn id="7" dur="500" fill="hold"/>
                                        <p:tgtEl>
                                          <p:spTgt spid="11">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11">
                                            <p:txEl>
                                              <p:pRg st="0" end="0"/>
                                            </p:txEl>
                                          </p:spTgt>
                                        </p:tgtEl>
                                        <p:attrNameLst>
                                          <p:attrName>ppt_h</p:attrName>
                                        </p:attrNameLst>
                                      </p:cBhvr>
                                      <p:tavLst>
                                        <p:tav tm="0">
                                          <p:val>
                                            <p:fltVal val="0"/>
                                          </p:val>
                                        </p:tav>
                                        <p:tav tm="100000">
                                          <p:val>
                                            <p:strVal val="#ppt_h"/>
                                          </p:val>
                                        </p:tav>
                                      </p:tavLst>
                                    </p:anim>
                                  </p:childTnLst>
                                </p:cTn>
                              </p:par>
                              <p:par>
                                <p:cTn id="9" presetID="23" presetClass="entr" presetSubtype="16" fill="hold" grpId="0" nodeType="withEffect">
                                  <p:stCondLst>
                                    <p:cond delay="0"/>
                                  </p:stCondLst>
                                  <p:childTnLst>
                                    <p:set>
                                      <p:cBhvr>
                                        <p:cTn id="10" dur="1" fill="hold">
                                          <p:stCondLst>
                                            <p:cond delay="0"/>
                                          </p:stCondLst>
                                        </p:cTn>
                                        <p:tgtEl>
                                          <p:spTgt spid="11">
                                            <p:txEl>
                                              <p:pRg st="1" end="1"/>
                                            </p:txEl>
                                          </p:spTgt>
                                        </p:tgtEl>
                                        <p:attrNameLst>
                                          <p:attrName>style.visibility</p:attrName>
                                        </p:attrNameLst>
                                      </p:cBhvr>
                                      <p:to>
                                        <p:strVal val="visible"/>
                                      </p:to>
                                    </p:set>
                                    <p:anim calcmode="lin" valueType="num">
                                      <p:cBhvr>
                                        <p:cTn id="11" dur="500" fill="hold"/>
                                        <p:tgtEl>
                                          <p:spTgt spid="11">
                                            <p:txEl>
                                              <p:pRg st="1" end="1"/>
                                            </p:txEl>
                                          </p:spTgt>
                                        </p:tgtEl>
                                        <p:attrNameLst>
                                          <p:attrName>ppt_w</p:attrName>
                                        </p:attrNameLst>
                                      </p:cBhvr>
                                      <p:tavLst>
                                        <p:tav tm="0">
                                          <p:val>
                                            <p:fltVal val="0"/>
                                          </p:val>
                                        </p:tav>
                                        <p:tav tm="100000">
                                          <p:val>
                                            <p:strVal val="#ppt_w"/>
                                          </p:val>
                                        </p:tav>
                                      </p:tavLst>
                                    </p:anim>
                                    <p:anim calcmode="lin" valueType="num">
                                      <p:cBhvr>
                                        <p:cTn id="12" dur="500" fill="hold"/>
                                        <p:tgtEl>
                                          <p:spTgt spid="11">
                                            <p:txEl>
                                              <p:pRg st="1" end="1"/>
                                            </p:txEl>
                                          </p:spTgt>
                                        </p:tgtEl>
                                        <p:attrNameLst>
                                          <p:attrName>ppt_h</p:attrName>
                                        </p:attrNameLst>
                                      </p:cBhvr>
                                      <p:tavLst>
                                        <p:tav tm="0">
                                          <p:val>
                                            <p:fltVal val="0"/>
                                          </p:val>
                                        </p:tav>
                                        <p:tav tm="100000">
                                          <p:val>
                                            <p:strVal val="#ppt_h"/>
                                          </p:val>
                                        </p:tav>
                                      </p:tavLst>
                                    </p:anim>
                                  </p:childTnLst>
                                </p:cTn>
                              </p:par>
                              <p:par>
                                <p:cTn id="13" presetID="53" presetClass="entr" presetSubtype="16" fill="hold" nodeType="withEffect">
                                  <p:stCondLst>
                                    <p:cond delay="0"/>
                                  </p:stCondLst>
                                  <p:childTnLst>
                                    <p:set>
                                      <p:cBhvr>
                                        <p:cTn id="14" dur="1" fill="hold">
                                          <p:stCondLst>
                                            <p:cond delay="0"/>
                                          </p:stCondLst>
                                        </p:cTn>
                                        <p:tgtEl>
                                          <p:spTgt spid="2"/>
                                        </p:tgtEl>
                                        <p:attrNameLst>
                                          <p:attrName>style.visibility</p:attrName>
                                        </p:attrNameLst>
                                      </p:cBhvr>
                                      <p:to>
                                        <p:strVal val="visible"/>
                                      </p:to>
                                    </p:set>
                                    <p:anim calcmode="lin" valueType="num">
                                      <p:cBhvr>
                                        <p:cTn id="15" dur="500" fill="hold"/>
                                        <p:tgtEl>
                                          <p:spTgt spid="2"/>
                                        </p:tgtEl>
                                        <p:attrNameLst>
                                          <p:attrName>ppt_w</p:attrName>
                                        </p:attrNameLst>
                                      </p:cBhvr>
                                      <p:tavLst>
                                        <p:tav tm="0">
                                          <p:val>
                                            <p:fltVal val="0"/>
                                          </p:val>
                                        </p:tav>
                                        <p:tav tm="100000">
                                          <p:val>
                                            <p:strVal val="#ppt_w"/>
                                          </p:val>
                                        </p:tav>
                                      </p:tavLst>
                                    </p:anim>
                                    <p:anim calcmode="lin" valueType="num">
                                      <p:cBhvr>
                                        <p:cTn id="16" dur="500" fill="hold"/>
                                        <p:tgtEl>
                                          <p:spTgt spid="2"/>
                                        </p:tgtEl>
                                        <p:attrNameLst>
                                          <p:attrName>ppt_h</p:attrName>
                                        </p:attrNameLst>
                                      </p:cBhvr>
                                      <p:tavLst>
                                        <p:tav tm="0">
                                          <p:val>
                                            <p:fltVal val="0"/>
                                          </p:val>
                                        </p:tav>
                                        <p:tav tm="100000">
                                          <p:val>
                                            <p:strVal val="#ppt_h"/>
                                          </p:val>
                                        </p:tav>
                                      </p:tavLst>
                                    </p:anim>
                                    <p:animEffect transition="in" filter="fade">
                                      <p:cBhvr>
                                        <p:cTn id="17" dur="500"/>
                                        <p:tgtEl>
                                          <p:spTgt spid="2"/>
                                        </p:tgtEl>
                                      </p:cBhvr>
                                    </p:animEffect>
                                  </p:childTnLst>
                                </p:cTn>
                              </p:par>
                              <p:par>
                                <p:cTn id="18" presetID="53" presetClass="entr" presetSubtype="16" fill="hold" grpId="0" nodeType="withEffect">
                                  <p:stCondLst>
                                    <p:cond delay="0"/>
                                  </p:stCondLst>
                                  <p:childTnLst>
                                    <p:set>
                                      <p:cBhvr>
                                        <p:cTn id="19" dur="1" fill="hold">
                                          <p:stCondLst>
                                            <p:cond delay="0"/>
                                          </p:stCondLst>
                                        </p:cTn>
                                        <p:tgtEl>
                                          <p:spTgt spid="17"/>
                                        </p:tgtEl>
                                        <p:attrNameLst>
                                          <p:attrName>style.visibility</p:attrName>
                                        </p:attrNameLst>
                                      </p:cBhvr>
                                      <p:to>
                                        <p:strVal val="visible"/>
                                      </p:to>
                                    </p:set>
                                    <p:anim calcmode="lin" valueType="num">
                                      <p:cBhvr>
                                        <p:cTn id="20" dur="500" fill="hold"/>
                                        <p:tgtEl>
                                          <p:spTgt spid="17"/>
                                        </p:tgtEl>
                                        <p:attrNameLst>
                                          <p:attrName>ppt_w</p:attrName>
                                        </p:attrNameLst>
                                      </p:cBhvr>
                                      <p:tavLst>
                                        <p:tav tm="0">
                                          <p:val>
                                            <p:fltVal val="0"/>
                                          </p:val>
                                        </p:tav>
                                        <p:tav tm="100000">
                                          <p:val>
                                            <p:strVal val="#ppt_w"/>
                                          </p:val>
                                        </p:tav>
                                      </p:tavLst>
                                    </p:anim>
                                    <p:anim calcmode="lin" valueType="num">
                                      <p:cBhvr>
                                        <p:cTn id="21" dur="500" fill="hold"/>
                                        <p:tgtEl>
                                          <p:spTgt spid="17"/>
                                        </p:tgtEl>
                                        <p:attrNameLst>
                                          <p:attrName>ppt_h</p:attrName>
                                        </p:attrNameLst>
                                      </p:cBhvr>
                                      <p:tavLst>
                                        <p:tav tm="0">
                                          <p:val>
                                            <p:fltVal val="0"/>
                                          </p:val>
                                        </p:tav>
                                        <p:tav tm="100000">
                                          <p:val>
                                            <p:strVal val="#ppt_h"/>
                                          </p:val>
                                        </p:tav>
                                      </p:tavLst>
                                    </p:anim>
                                    <p:animEffect transition="in" filter="fade">
                                      <p:cBhvr>
                                        <p:cTn id="22" dur="500"/>
                                        <p:tgtEl>
                                          <p:spTgt spid="17"/>
                                        </p:tgtEl>
                                      </p:cBhvr>
                                    </p:animEffect>
                                  </p:childTnLst>
                                </p:cTn>
                              </p:par>
                              <p:par>
                                <p:cTn id="23" presetID="23" presetClass="entr" presetSubtype="16" fill="hold" grpId="0" nodeType="withEffect">
                                  <p:stCondLst>
                                    <p:cond delay="0"/>
                                  </p:stCondLst>
                                  <p:childTnLst>
                                    <p:set>
                                      <p:cBhvr>
                                        <p:cTn id="24" dur="1" fill="hold">
                                          <p:stCondLst>
                                            <p:cond delay="0"/>
                                          </p:stCondLst>
                                        </p:cTn>
                                        <p:tgtEl>
                                          <p:spTgt spid="11">
                                            <p:txEl>
                                              <p:pRg st="2" end="2"/>
                                            </p:txEl>
                                          </p:spTgt>
                                        </p:tgtEl>
                                        <p:attrNameLst>
                                          <p:attrName>style.visibility</p:attrName>
                                        </p:attrNameLst>
                                      </p:cBhvr>
                                      <p:to>
                                        <p:strVal val="visible"/>
                                      </p:to>
                                    </p:set>
                                    <p:anim calcmode="lin" valueType="num">
                                      <p:cBhvr>
                                        <p:cTn id="25" dur="500" fill="hold"/>
                                        <p:tgtEl>
                                          <p:spTgt spid="11">
                                            <p:txEl>
                                              <p:pRg st="2" end="2"/>
                                            </p:txEl>
                                          </p:spTgt>
                                        </p:tgtEl>
                                        <p:attrNameLst>
                                          <p:attrName>ppt_w</p:attrName>
                                        </p:attrNameLst>
                                      </p:cBhvr>
                                      <p:tavLst>
                                        <p:tav tm="0">
                                          <p:val>
                                            <p:fltVal val="0"/>
                                          </p:val>
                                        </p:tav>
                                        <p:tav tm="100000">
                                          <p:val>
                                            <p:strVal val="#ppt_w"/>
                                          </p:val>
                                        </p:tav>
                                      </p:tavLst>
                                    </p:anim>
                                    <p:anim calcmode="lin" valueType="num">
                                      <p:cBhvr>
                                        <p:cTn id="26" dur="500" fill="hold"/>
                                        <p:tgtEl>
                                          <p:spTgt spid="11">
                                            <p:txEl>
                                              <p:pRg st="2" end="2"/>
                                            </p:txEl>
                                          </p:spTgt>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build="p"/>
      <p:bldP spid="17" grpId="0" animBg="1"/>
    </p:bld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Content Placeholder 10"/>
          <p:cNvSpPr>
            <a:spLocks noGrp="1"/>
          </p:cNvSpPr>
          <p:nvPr>
            <p:ph sz="quarter" idx="13"/>
          </p:nvPr>
        </p:nvSpPr>
        <p:spPr>
          <a:xfrm>
            <a:off x="685799" y="2781300"/>
            <a:ext cx="6600371" cy="446276"/>
          </a:xfrm>
        </p:spPr>
        <p:txBody>
          <a:bodyPr wrap="square">
            <a:spAutoFit/>
          </a:bodyPr>
          <a:lstStyle/>
          <a:p>
            <a:pPr marL="623888" indent="-623888" algn="just">
              <a:spcBef>
                <a:spcPct val="0"/>
              </a:spcBef>
              <a:buFontTx/>
              <a:buNone/>
              <a:tabLst>
                <a:tab pos="800100" algn="l"/>
                <a:tab pos="3776663" algn="l"/>
              </a:tabLst>
            </a:pPr>
            <a:r>
              <a:rPr lang="en-US" sz="2300" b="1" dirty="0" smtClean="0">
                <a:solidFill>
                  <a:schemeClr val="tx1"/>
                </a:solidFill>
                <a:latin typeface="Times New Roman" pitchFamily="18" charset="0"/>
                <a:cs typeface="Times New Roman" pitchFamily="18" charset="0"/>
              </a:rPr>
              <a:t>43.</a:t>
            </a:r>
            <a:r>
              <a:rPr lang="en-US" sz="2300" dirty="0" smtClean="0">
                <a:solidFill>
                  <a:schemeClr val="tx1"/>
                </a:solidFill>
                <a:latin typeface="Times New Roman" pitchFamily="18" charset="0"/>
                <a:cs typeface="Times New Roman" pitchFamily="18" charset="0"/>
              </a:rPr>
              <a:t>	</a:t>
            </a:r>
            <a:r>
              <a:rPr lang="en-US" sz="2300" i="1" dirty="0" smtClean="0">
                <a:solidFill>
                  <a:schemeClr val="tx1"/>
                </a:solidFill>
                <a:latin typeface="Times New Roman" pitchFamily="18" charset="0"/>
                <a:cs typeface="Times New Roman" pitchFamily="18" charset="0"/>
              </a:rPr>
              <a:t>p</a:t>
            </a:r>
            <a:r>
              <a:rPr lang="en-US" sz="2300" dirty="0" smtClean="0">
                <a:solidFill>
                  <a:schemeClr val="tx1"/>
                </a:solidFill>
                <a:latin typeface="Times New Roman" pitchFamily="18" charset="0"/>
                <a:cs typeface="Times New Roman" pitchFamily="18" charset="0"/>
              </a:rPr>
              <a:t>(</a:t>
            </a:r>
            <a:r>
              <a:rPr lang="en-US" sz="2300" i="1" dirty="0" smtClean="0">
                <a:solidFill>
                  <a:schemeClr val="tx1"/>
                </a:solidFill>
                <a:latin typeface="Times New Roman" pitchFamily="18" charset="0"/>
                <a:cs typeface="Times New Roman" pitchFamily="18" charset="0"/>
              </a:rPr>
              <a:t>x </a:t>
            </a:r>
            <a:r>
              <a:rPr lang="en-US" sz="2300" dirty="0" smtClean="0">
                <a:solidFill>
                  <a:schemeClr val="tx1"/>
                </a:solidFill>
                <a:latin typeface="Times New Roman" pitchFamily="18" charset="0"/>
                <a:cs typeface="Times New Roman" pitchFamily="18" charset="0"/>
              </a:rPr>
              <a:t>–</a:t>
            </a:r>
            <a:r>
              <a:rPr lang="en-US" sz="2300" i="1" dirty="0" smtClean="0">
                <a:solidFill>
                  <a:schemeClr val="tx1"/>
                </a:solidFill>
                <a:latin typeface="Times New Roman" pitchFamily="18" charset="0"/>
                <a:cs typeface="Times New Roman" pitchFamily="18" charset="0"/>
              </a:rPr>
              <a:t> y</a:t>
            </a:r>
            <a:r>
              <a:rPr lang="en-US" sz="2300" dirty="0" smtClean="0">
                <a:solidFill>
                  <a:schemeClr val="tx1"/>
                </a:solidFill>
                <a:latin typeface="Times New Roman" pitchFamily="18" charset="0"/>
                <a:cs typeface="Times New Roman" pitchFamily="18" charset="0"/>
              </a:rPr>
              <a:t>)</a:t>
            </a:r>
            <a:r>
              <a:rPr lang="en-US" sz="2300" i="1" dirty="0" smtClean="0">
                <a:solidFill>
                  <a:schemeClr val="tx1"/>
                </a:solidFill>
                <a:latin typeface="Times New Roman" pitchFamily="18" charset="0"/>
                <a:cs typeface="Times New Roman" pitchFamily="18" charset="0"/>
              </a:rPr>
              <a:t> </a:t>
            </a:r>
            <a:r>
              <a:rPr lang="en-US" sz="2300" dirty="0" smtClean="0">
                <a:solidFill>
                  <a:schemeClr val="tx1"/>
                </a:solidFill>
                <a:latin typeface="Times New Roman" pitchFamily="18" charset="0"/>
                <a:cs typeface="Times New Roman" pitchFamily="18" charset="0"/>
              </a:rPr>
              <a:t>+</a:t>
            </a:r>
            <a:r>
              <a:rPr lang="en-US" sz="2300" i="1" dirty="0" smtClean="0">
                <a:solidFill>
                  <a:schemeClr val="tx1"/>
                </a:solidFill>
                <a:latin typeface="Times New Roman" pitchFamily="18" charset="0"/>
                <a:cs typeface="Times New Roman" pitchFamily="18" charset="0"/>
              </a:rPr>
              <a:t> q</a:t>
            </a:r>
            <a:r>
              <a:rPr lang="en-US" sz="2300" dirty="0" smtClean="0">
                <a:solidFill>
                  <a:schemeClr val="tx1"/>
                </a:solidFill>
                <a:latin typeface="Times New Roman" pitchFamily="18" charset="0"/>
                <a:cs typeface="Times New Roman" pitchFamily="18" charset="0"/>
              </a:rPr>
              <a:t>(</a:t>
            </a:r>
            <a:r>
              <a:rPr lang="en-US" sz="2300" i="1" dirty="0" smtClean="0">
                <a:solidFill>
                  <a:schemeClr val="tx1"/>
                </a:solidFill>
                <a:latin typeface="Times New Roman" pitchFamily="18" charset="0"/>
                <a:cs typeface="Times New Roman" pitchFamily="18" charset="0"/>
              </a:rPr>
              <a:t>x </a:t>
            </a:r>
            <a:r>
              <a:rPr lang="en-US" sz="2300" dirty="0" smtClean="0">
                <a:solidFill>
                  <a:schemeClr val="tx1"/>
                </a:solidFill>
                <a:latin typeface="Times New Roman" pitchFamily="18" charset="0"/>
                <a:cs typeface="Times New Roman" pitchFamily="18" charset="0"/>
              </a:rPr>
              <a:t>–</a:t>
            </a:r>
            <a:r>
              <a:rPr lang="en-US" sz="2300" i="1" dirty="0" smtClean="0">
                <a:solidFill>
                  <a:schemeClr val="tx1"/>
                </a:solidFill>
                <a:latin typeface="Times New Roman" pitchFamily="18" charset="0"/>
                <a:cs typeface="Times New Roman" pitchFamily="18" charset="0"/>
              </a:rPr>
              <a:t> y</a:t>
            </a:r>
            <a:r>
              <a:rPr lang="en-US" sz="2300" dirty="0" smtClean="0">
                <a:solidFill>
                  <a:schemeClr val="tx1"/>
                </a:solidFill>
                <a:latin typeface="Times New Roman" pitchFamily="18" charset="0"/>
                <a:cs typeface="Times New Roman" pitchFamily="18" charset="0"/>
              </a:rPr>
              <a:t>)</a:t>
            </a:r>
            <a:r>
              <a:rPr lang="en-US" sz="2300" i="1" dirty="0" smtClean="0">
                <a:solidFill>
                  <a:schemeClr val="tx1"/>
                </a:solidFill>
                <a:latin typeface="Times New Roman" pitchFamily="18" charset="0"/>
                <a:cs typeface="Times New Roman" pitchFamily="18" charset="0"/>
              </a:rPr>
              <a:t> </a:t>
            </a:r>
            <a:r>
              <a:rPr lang="en-US" sz="2300" dirty="0" smtClean="0">
                <a:solidFill>
                  <a:schemeClr val="tx1"/>
                </a:solidFill>
                <a:latin typeface="Times New Roman" pitchFamily="18" charset="0"/>
                <a:cs typeface="Times New Roman" pitchFamily="18" charset="0"/>
              </a:rPr>
              <a:t>=</a:t>
            </a:r>
          </a:p>
        </p:txBody>
      </p:sp>
      <p:sp>
        <p:nvSpPr>
          <p:cNvPr id="18" name="Notched Right Arrow 17"/>
          <p:cNvSpPr/>
          <p:nvPr/>
        </p:nvSpPr>
        <p:spPr>
          <a:xfrm>
            <a:off x="7162800" y="6019800"/>
            <a:ext cx="1782315" cy="685800"/>
          </a:xfrm>
          <a:prstGeom prst="notchedRightArrow">
            <a:avLst/>
          </a:prstGeom>
          <a:blipFill>
            <a:blip r:embed="rId2" cstate="print">
              <a:extLst>
                <a:ext uri="{BEBA8EAE-BF5A-486C-A8C5-ECC9F3942E4B}">
                  <a14:imgProps xmlns:a14="http://schemas.microsoft.com/office/drawing/2010/main" xmlns="">
                    <a14:imgLayer r:embed="rId3">
                      <a14:imgEffect>
                        <a14:brightnessContrast bright="-20000" contrast="-20000"/>
                      </a14:imgEffect>
                    </a14:imgLayer>
                  </a14:imgProps>
                </a:ex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ANSWER</a:t>
            </a:r>
            <a:endParaRPr lang="en-US" sz="2000" b="1" dirty="0">
              <a:latin typeface="Times New Roman" pitchFamily="18" charset="0"/>
              <a:cs typeface="Times New Roman" pitchFamily="18" charset="0"/>
            </a:endParaRPr>
          </a:p>
        </p:txBody>
      </p:sp>
      <p:sp>
        <p:nvSpPr>
          <p:cNvPr id="19" name="Content Placeholder 10"/>
          <p:cNvSpPr>
            <a:spLocks noGrp="1"/>
          </p:cNvSpPr>
          <p:nvPr>
            <p:ph sz="quarter" idx="13"/>
          </p:nvPr>
        </p:nvSpPr>
        <p:spPr>
          <a:xfrm>
            <a:off x="1280160" y="3757775"/>
            <a:ext cx="3037718" cy="676339"/>
          </a:xfrm>
        </p:spPr>
        <p:txBody>
          <a:bodyPr wrap="square">
            <a:spAutoFit/>
          </a:bodyPr>
          <a:lstStyle/>
          <a:p>
            <a:pPr algn="just">
              <a:lnSpc>
                <a:spcPct val="165000"/>
              </a:lnSpc>
              <a:spcBef>
                <a:spcPct val="0"/>
              </a:spcBef>
              <a:buNone/>
              <a:tabLst>
                <a:tab pos="800100" algn="l"/>
                <a:tab pos="3776663" algn="l"/>
              </a:tabLst>
            </a:pPr>
            <a:r>
              <a:rPr lang="en-US" sz="2300" dirty="0" smtClean="0">
                <a:solidFill>
                  <a:schemeClr val="tx1"/>
                </a:solidFill>
                <a:latin typeface="Times New Roman" pitchFamily="18" charset="0"/>
                <a:cs typeface="Times New Roman" pitchFamily="18" charset="0"/>
              </a:rPr>
              <a:t>(C) −</a:t>
            </a:r>
            <a:r>
              <a:rPr lang="en-US" sz="2300" i="1" dirty="0" err="1" smtClean="0">
                <a:solidFill>
                  <a:schemeClr val="tx1"/>
                </a:solidFill>
                <a:latin typeface="Times New Roman" pitchFamily="18" charset="0"/>
                <a:cs typeface="Times New Roman" pitchFamily="18" charset="0"/>
              </a:rPr>
              <a:t>px</a:t>
            </a:r>
            <a:r>
              <a:rPr lang="en-US" sz="2300" i="1" dirty="0" smtClean="0">
                <a:solidFill>
                  <a:schemeClr val="tx1"/>
                </a:solidFill>
                <a:latin typeface="Times New Roman" pitchFamily="18" charset="0"/>
                <a:cs typeface="Times New Roman" pitchFamily="18" charset="0"/>
              </a:rPr>
              <a:t> </a:t>
            </a:r>
            <a:r>
              <a:rPr lang="en-US" sz="2300" dirty="0" smtClean="0">
                <a:solidFill>
                  <a:schemeClr val="tx1"/>
                </a:solidFill>
                <a:latin typeface="Times New Roman" pitchFamily="18" charset="0"/>
                <a:cs typeface="Times New Roman" pitchFamily="18" charset="0"/>
              </a:rPr>
              <a:t>−</a:t>
            </a:r>
            <a:r>
              <a:rPr lang="en-US" sz="2300" i="1" dirty="0" smtClean="0">
                <a:solidFill>
                  <a:schemeClr val="tx1"/>
                </a:solidFill>
                <a:latin typeface="Times New Roman" pitchFamily="18" charset="0"/>
                <a:cs typeface="Times New Roman" pitchFamily="18" charset="0"/>
              </a:rPr>
              <a:t> </a:t>
            </a:r>
            <a:r>
              <a:rPr lang="en-US" sz="2300" i="1" dirty="0" err="1" smtClean="0">
                <a:solidFill>
                  <a:schemeClr val="tx1"/>
                </a:solidFill>
                <a:latin typeface="Times New Roman" pitchFamily="18" charset="0"/>
                <a:cs typeface="Times New Roman" pitchFamily="18" charset="0"/>
              </a:rPr>
              <a:t>qy</a:t>
            </a:r>
            <a:endParaRPr lang="en-US" sz="2300" dirty="0" smtClean="0">
              <a:solidFill>
                <a:schemeClr val="tx1"/>
              </a:solidFill>
              <a:latin typeface="Times New Roman" pitchFamily="18" charset="0"/>
              <a:cs typeface="Times New Roman" pitchFamily="18" charset="0"/>
            </a:endParaRPr>
          </a:p>
        </p:txBody>
      </p:sp>
      <p:sp>
        <p:nvSpPr>
          <p:cNvPr id="20" name="Content Placeholder 10"/>
          <p:cNvSpPr>
            <a:spLocks noGrp="1"/>
          </p:cNvSpPr>
          <p:nvPr>
            <p:ph sz="quarter" idx="13"/>
          </p:nvPr>
        </p:nvSpPr>
        <p:spPr>
          <a:xfrm>
            <a:off x="1295400" y="3129299"/>
            <a:ext cx="2865120" cy="676339"/>
          </a:xfrm>
        </p:spPr>
        <p:txBody>
          <a:bodyPr wrap="square">
            <a:spAutoFit/>
          </a:bodyPr>
          <a:lstStyle/>
          <a:p>
            <a:pPr algn="just">
              <a:lnSpc>
                <a:spcPct val="165000"/>
              </a:lnSpc>
              <a:spcBef>
                <a:spcPct val="0"/>
              </a:spcBef>
              <a:buNone/>
              <a:tabLst>
                <a:tab pos="800100" algn="l"/>
                <a:tab pos="3776663" algn="l"/>
              </a:tabLst>
            </a:pPr>
            <a:r>
              <a:rPr lang="en-US" sz="2300" dirty="0" smtClean="0">
                <a:solidFill>
                  <a:schemeClr val="tx1"/>
                </a:solidFill>
                <a:latin typeface="Times New Roman" pitchFamily="18" charset="0"/>
                <a:cs typeface="Times New Roman" pitchFamily="18" charset="0"/>
              </a:rPr>
              <a:t>(A) </a:t>
            </a:r>
            <a:r>
              <a:rPr lang="en-US" sz="2300" i="1" dirty="0" err="1" smtClean="0">
                <a:solidFill>
                  <a:schemeClr val="tx1"/>
                </a:solidFill>
                <a:latin typeface="Times New Roman" pitchFamily="18" charset="0"/>
                <a:cs typeface="Times New Roman" pitchFamily="18" charset="0"/>
              </a:rPr>
              <a:t>px</a:t>
            </a:r>
            <a:r>
              <a:rPr lang="en-US" sz="2300" i="1" dirty="0" smtClean="0">
                <a:solidFill>
                  <a:schemeClr val="tx1"/>
                </a:solidFill>
                <a:latin typeface="Times New Roman" pitchFamily="18" charset="0"/>
                <a:cs typeface="Times New Roman" pitchFamily="18" charset="0"/>
              </a:rPr>
              <a:t> </a:t>
            </a:r>
            <a:r>
              <a:rPr lang="en-US" sz="2300" dirty="0" smtClean="0">
                <a:solidFill>
                  <a:schemeClr val="tx1"/>
                </a:solidFill>
                <a:latin typeface="Times New Roman" pitchFamily="18" charset="0"/>
                <a:cs typeface="Times New Roman" pitchFamily="18" charset="0"/>
              </a:rPr>
              <a:t>+</a:t>
            </a:r>
            <a:r>
              <a:rPr lang="en-US" sz="2300" i="1" dirty="0" smtClean="0">
                <a:solidFill>
                  <a:schemeClr val="tx1"/>
                </a:solidFill>
                <a:latin typeface="Times New Roman" pitchFamily="18" charset="0"/>
                <a:cs typeface="Times New Roman" pitchFamily="18" charset="0"/>
              </a:rPr>
              <a:t> </a:t>
            </a:r>
            <a:r>
              <a:rPr lang="en-US" sz="2300" i="1" dirty="0" err="1" smtClean="0">
                <a:solidFill>
                  <a:schemeClr val="tx1"/>
                </a:solidFill>
                <a:latin typeface="Times New Roman" pitchFamily="18" charset="0"/>
                <a:cs typeface="Times New Roman" pitchFamily="18" charset="0"/>
              </a:rPr>
              <a:t>qx</a:t>
            </a:r>
            <a:r>
              <a:rPr lang="en-US" sz="2300" i="1" dirty="0" smtClean="0">
                <a:solidFill>
                  <a:schemeClr val="tx1"/>
                </a:solidFill>
                <a:latin typeface="Times New Roman" pitchFamily="18" charset="0"/>
                <a:cs typeface="Times New Roman" pitchFamily="18" charset="0"/>
              </a:rPr>
              <a:t> </a:t>
            </a:r>
            <a:endParaRPr lang="en-US" sz="2300" dirty="0" smtClean="0">
              <a:solidFill>
                <a:schemeClr val="tx1"/>
              </a:solidFill>
              <a:latin typeface="Times New Roman" pitchFamily="18" charset="0"/>
              <a:cs typeface="Times New Roman" pitchFamily="18" charset="0"/>
            </a:endParaRPr>
          </a:p>
        </p:txBody>
      </p:sp>
      <p:sp>
        <p:nvSpPr>
          <p:cNvPr id="21" name="Content Placeholder 10"/>
          <p:cNvSpPr>
            <a:spLocks noGrp="1"/>
          </p:cNvSpPr>
          <p:nvPr>
            <p:ph sz="quarter" idx="13"/>
          </p:nvPr>
        </p:nvSpPr>
        <p:spPr>
          <a:xfrm>
            <a:off x="4160520" y="3742535"/>
            <a:ext cx="2865120" cy="676339"/>
          </a:xfrm>
        </p:spPr>
        <p:txBody>
          <a:bodyPr wrap="square">
            <a:spAutoFit/>
          </a:bodyPr>
          <a:lstStyle/>
          <a:p>
            <a:pPr algn="just">
              <a:lnSpc>
                <a:spcPct val="165000"/>
              </a:lnSpc>
              <a:spcBef>
                <a:spcPct val="0"/>
              </a:spcBef>
              <a:buNone/>
              <a:tabLst>
                <a:tab pos="800100" algn="l"/>
                <a:tab pos="3776663" algn="l"/>
              </a:tabLst>
            </a:pPr>
            <a:r>
              <a:rPr lang="en-US" sz="2300" dirty="0" smtClean="0">
                <a:solidFill>
                  <a:schemeClr val="tx1"/>
                </a:solidFill>
                <a:latin typeface="Times New Roman" pitchFamily="18" charset="0"/>
                <a:cs typeface="Times New Roman" pitchFamily="18" charset="0"/>
              </a:rPr>
              <a:t>(D) (</a:t>
            </a:r>
            <a:r>
              <a:rPr lang="en-US" sz="2300" i="1" dirty="0" err="1" smtClean="0">
                <a:solidFill>
                  <a:schemeClr val="tx1"/>
                </a:solidFill>
                <a:latin typeface="Times New Roman" pitchFamily="18" charset="0"/>
                <a:cs typeface="Times New Roman" pitchFamily="18" charset="0"/>
              </a:rPr>
              <a:t>px</a:t>
            </a:r>
            <a:r>
              <a:rPr lang="en-US" sz="2300" i="1" dirty="0" smtClean="0">
                <a:solidFill>
                  <a:schemeClr val="tx1"/>
                </a:solidFill>
                <a:latin typeface="Times New Roman" pitchFamily="18" charset="0"/>
                <a:cs typeface="Times New Roman" pitchFamily="18" charset="0"/>
              </a:rPr>
              <a:t> </a:t>
            </a:r>
            <a:r>
              <a:rPr lang="en-US" sz="2300" dirty="0" smtClean="0">
                <a:solidFill>
                  <a:schemeClr val="tx1"/>
                </a:solidFill>
                <a:latin typeface="Times New Roman" pitchFamily="18" charset="0"/>
                <a:cs typeface="Times New Roman" pitchFamily="18" charset="0"/>
              </a:rPr>
              <a:t>–</a:t>
            </a:r>
            <a:r>
              <a:rPr lang="en-US" sz="2300" i="1" dirty="0" smtClean="0">
                <a:solidFill>
                  <a:schemeClr val="tx1"/>
                </a:solidFill>
                <a:latin typeface="Times New Roman" pitchFamily="18" charset="0"/>
                <a:cs typeface="Times New Roman" pitchFamily="18" charset="0"/>
              </a:rPr>
              <a:t> </a:t>
            </a:r>
            <a:r>
              <a:rPr lang="en-US" sz="2300" i="1" dirty="0" err="1" smtClean="0">
                <a:solidFill>
                  <a:schemeClr val="tx1"/>
                </a:solidFill>
                <a:latin typeface="Times New Roman" pitchFamily="18" charset="0"/>
                <a:cs typeface="Times New Roman" pitchFamily="18" charset="0"/>
              </a:rPr>
              <a:t>qy</a:t>
            </a:r>
            <a:r>
              <a:rPr lang="en-US" sz="2300" dirty="0" smtClean="0">
                <a:solidFill>
                  <a:schemeClr val="tx1"/>
                </a:solidFill>
                <a:latin typeface="Times New Roman" pitchFamily="18" charset="0"/>
                <a:cs typeface="Times New Roman" pitchFamily="18" charset="0"/>
              </a:rPr>
              <a:t>)</a:t>
            </a:r>
            <a:r>
              <a:rPr lang="en-US" sz="2300" baseline="30000" dirty="0" smtClean="0">
                <a:solidFill>
                  <a:schemeClr val="tx1"/>
                </a:solidFill>
                <a:latin typeface="Times New Roman" pitchFamily="18" charset="0"/>
                <a:cs typeface="Times New Roman" pitchFamily="18" charset="0"/>
              </a:rPr>
              <a:t>2</a:t>
            </a:r>
            <a:endParaRPr lang="en-US" sz="2300" dirty="0" smtClean="0">
              <a:solidFill>
                <a:schemeClr val="tx1"/>
              </a:solidFill>
              <a:latin typeface="Times New Roman" pitchFamily="18" charset="0"/>
              <a:cs typeface="Times New Roman" pitchFamily="18" charset="0"/>
            </a:endParaRPr>
          </a:p>
        </p:txBody>
      </p:sp>
      <p:sp>
        <p:nvSpPr>
          <p:cNvPr id="22" name="Content Placeholder 10"/>
          <p:cNvSpPr>
            <a:spLocks noGrp="1"/>
          </p:cNvSpPr>
          <p:nvPr>
            <p:ph sz="quarter" idx="13"/>
          </p:nvPr>
        </p:nvSpPr>
        <p:spPr>
          <a:xfrm>
            <a:off x="4160520" y="3124200"/>
            <a:ext cx="2865120" cy="599459"/>
          </a:xfrm>
        </p:spPr>
        <p:txBody>
          <a:bodyPr wrap="square">
            <a:spAutoFit/>
          </a:bodyPr>
          <a:lstStyle/>
          <a:p>
            <a:pPr algn="just">
              <a:lnSpc>
                <a:spcPct val="165000"/>
              </a:lnSpc>
              <a:spcBef>
                <a:spcPct val="0"/>
              </a:spcBef>
              <a:buNone/>
              <a:tabLst>
                <a:tab pos="800100" algn="l"/>
                <a:tab pos="3776663" algn="l"/>
              </a:tabLst>
            </a:pPr>
            <a:r>
              <a:rPr lang="en-US" sz="2300" dirty="0" smtClean="0">
                <a:solidFill>
                  <a:schemeClr val="tx1"/>
                </a:solidFill>
                <a:latin typeface="Times New Roman" pitchFamily="18" charset="0"/>
                <a:cs typeface="Times New Roman" pitchFamily="18" charset="0"/>
              </a:rPr>
              <a:t>(B) (</a:t>
            </a:r>
            <a:r>
              <a:rPr lang="en-US" sz="2300" i="1" dirty="0" smtClean="0">
                <a:solidFill>
                  <a:schemeClr val="tx1"/>
                </a:solidFill>
                <a:latin typeface="Times New Roman" pitchFamily="18" charset="0"/>
                <a:cs typeface="Times New Roman" pitchFamily="18" charset="0"/>
              </a:rPr>
              <a:t>p </a:t>
            </a:r>
            <a:r>
              <a:rPr lang="en-US" sz="2300" dirty="0" smtClean="0">
                <a:solidFill>
                  <a:schemeClr val="tx1"/>
                </a:solidFill>
                <a:latin typeface="Times New Roman" pitchFamily="18" charset="0"/>
                <a:cs typeface="Times New Roman" pitchFamily="18" charset="0"/>
              </a:rPr>
              <a:t>+</a:t>
            </a:r>
            <a:r>
              <a:rPr lang="en-US" sz="2300" i="1" dirty="0" smtClean="0">
                <a:solidFill>
                  <a:schemeClr val="tx1"/>
                </a:solidFill>
                <a:latin typeface="Times New Roman" pitchFamily="18" charset="0"/>
                <a:cs typeface="Times New Roman" pitchFamily="18" charset="0"/>
              </a:rPr>
              <a:t> q</a:t>
            </a:r>
            <a:r>
              <a:rPr lang="en-US" sz="2300" dirty="0" smtClean="0">
                <a:solidFill>
                  <a:schemeClr val="tx1"/>
                </a:solidFill>
                <a:latin typeface="Times New Roman" pitchFamily="18" charset="0"/>
                <a:cs typeface="Times New Roman" pitchFamily="18" charset="0"/>
              </a:rPr>
              <a:t>)(</a:t>
            </a:r>
            <a:r>
              <a:rPr lang="en-US" sz="2300" i="1" dirty="0" smtClean="0">
                <a:solidFill>
                  <a:schemeClr val="tx1"/>
                </a:solidFill>
                <a:latin typeface="Times New Roman" pitchFamily="18" charset="0"/>
                <a:cs typeface="Times New Roman" pitchFamily="18" charset="0"/>
              </a:rPr>
              <a:t>x </a:t>
            </a:r>
            <a:r>
              <a:rPr lang="en-US" sz="2300" dirty="0" smtClean="0">
                <a:solidFill>
                  <a:schemeClr val="tx1"/>
                </a:solidFill>
                <a:latin typeface="Times New Roman" pitchFamily="18" charset="0"/>
                <a:cs typeface="Times New Roman" pitchFamily="18" charset="0"/>
              </a:rPr>
              <a:t>–</a:t>
            </a:r>
            <a:r>
              <a:rPr lang="en-US" sz="2300" i="1" dirty="0" smtClean="0">
                <a:solidFill>
                  <a:schemeClr val="tx1"/>
                </a:solidFill>
                <a:latin typeface="Times New Roman" pitchFamily="18" charset="0"/>
                <a:cs typeface="Times New Roman" pitchFamily="18" charset="0"/>
              </a:rPr>
              <a:t> y</a:t>
            </a:r>
            <a:r>
              <a:rPr lang="en-US" sz="2300" dirty="0" smtClean="0">
                <a:solidFill>
                  <a:schemeClr val="tx1"/>
                </a:solidFill>
                <a:latin typeface="Times New Roman" pitchFamily="18" charset="0"/>
                <a:cs typeface="Times New Roman" pitchFamily="18" charset="0"/>
              </a:rPr>
              <a:t>)</a:t>
            </a:r>
          </a:p>
        </p:txBody>
      </p:sp>
      <p:sp>
        <p:nvSpPr>
          <p:cNvPr id="8"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tabLst>
                <a:tab pos="393192" algn="r"/>
                <a:tab pos="640080" algn="l"/>
              </a:tabLst>
            </a:pPr>
            <a:r>
              <a:rPr lang="en-US" sz="1500" b="1" dirty="0" smtClean="0">
                <a:solidFill>
                  <a:schemeClr val="bg1"/>
                </a:solidFill>
                <a:latin typeface="Times New Roman" pitchFamily="18" charset="0"/>
                <a:cs typeface="Times New Roman" pitchFamily="18" charset="0"/>
              </a:rPr>
              <a:t>Revision Exam 1 Paper 1</a:t>
            </a:r>
          </a:p>
        </p:txBody>
      </p:sp>
    </p:spTree>
    <p:extLst>
      <p:ext uri="{BB962C8B-B14F-4D97-AF65-F5344CB8AC3E}">
        <p14:creationId xmlns:p14="http://schemas.microsoft.com/office/powerpoint/2010/main" xmlns="" val="714513420"/>
      </p:ext>
    </p:extLst>
  </p:cSld>
  <p:clrMapOvr>
    <a:masterClrMapping/>
  </p:clrMapOvr>
  <p:transition spd="slow">
    <p:strips dir="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17">
                                            <p:txEl>
                                              <p:pRg st="0" end="0"/>
                                            </p:txEl>
                                          </p:spTgt>
                                        </p:tgtEl>
                                        <p:attrNameLst>
                                          <p:attrName>style.visibility</p:attrName>
                                        </p:attrNameLst>
                                      </p:cBhvr>
                                      <p:to>
                                        <p:strVal val="visible"/>
                                      </p:to>
                                    </p:set>
                                    <p:anim calcmode="lin" valueType="num">
                                      <p:cBhvr>
                                        <p:cTn id="7" dur="500" fill="hold"/>
                                        <p:tgtEl>
                                          <p:spTgt spid="17">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17">
                                            <p:txEl>
                                              <p:pRg st="0" end="0"/>
                                            </p:txEl>
                                          </p:spTgt>
                                        </p:tgtEl>
                                        <p:attrNameLst>
                                          <p:attrName>ppt_h</p:attrName>
                                        </p:attrNameLst>
                                      </p:cBhvr>
                                      <p:tavLst>
                                        <p:tav tm="0">
                                          <p:val>
                                            <p:fltVal val="0"/>
                                          </p:val>
                                        </p:tav>
                                        <p:tav tm="100000">
                                          <p:val>
                                            <p:strVal val="#ppt_h"/>
                                          </p:val>
                                        </p:tav>
                                      </p:tavLst>
                                    </p:anim>
                                  </p:childTnLst>
                                </p:cTn>
                              </p:par>
                            </p:childTnLst>
                          </p:cTn>
                        </p:par>
                      </p:childTnLst>
                    </p:cTn>
                  </p:par>
                  <p:par>
                    <p:cTn id="9" fill="hold">
                      <p:stCondLst>
                        <p:cond delay="indefinite"/>
                      </p:stCondLst>
                      <p:childTnLst>
                        <p:par>
                          <p:cTn id="10" fill="hold">
                            <p:stCondLst>
                              <p:cond delay="0"/>
                            </p:stCondLst>
                            <p:childTnLst>
                              <p:par>
                                <p:cTn id="11" presetID="53" presetClass="entr" presetSubtype="16" fill="hold" grpId="0" nodeType="clickEffect">
                                  <p:stCondLst>
                                    <p:cond delay="0"/>
                                  </p:stCondLst>
                                  <p:childTnLst>
                                    <p:set>
                                      <p:cBhvr>
                                        <p:cTn id="12" dur="1" fill="hold">
                                          <p:stCondLst>
                                            <p:cond delay="0"/>
                                          </p:stCondLst>
                                        </p:cTn>
                                        <p:tgtEl>
                                          <p:spTgt spid="20">
                                            <p:txEl>
                                              <p:pRg st="0" end="0"/>
                                            </p:txEl>
                                          </p:spTgt>
                                        </p:tgtEl>
                                        <p:attrNameLst>
                                          <p:attrName>style.visibility</p:attrName>
                                        </p:attrNameLst>
                                      </p:cBhvr>
                                      <p:to>
                                        <p:strVal val="visible"/>
                                      </p:to>
                                    </p:set>
                                    <p:anim calcmode="lin" valueType="num">
                                      <p:cBhvr>
                                        <p:cTn id="13" dur="500" fill="hold"/>
                                        <p:tgtEl>
                                          <p:spTgt spid="20">
                                            <p:txEl>
                                              <p:pRg st="0" end="0"/>
                                            </p:txEl>
                                          </p:spTgt>
                                        </p:tgtEl>
                                        <p:attrNameLst>
                                          <p:attrName>ppt_w</p:attrName>
                                        </p:attrNameLst>
                                      </p:cBhvr>
                                      <p:tavLst>
                                        <p:tav tm="0">
                                          <p:val>
                                            <p:fltVal val="0"/>
                                          </p:val>
                                        </p:tav>
                                        <p:tav tm="100000">
                                          <p:val>
                                            <p:strVal val="#ppt_w"/>
                                          </p:val>
                                        </p:tav>
                                      </p:tavLst>
                                    </p:anim>
                                    <p:anim calcmode="lin" valueType="num">
                                      <p:cBhvr>
                                        <p:cTn id="14" dur="500" fill="hold"/>
                                        <p:tgtEl>
                                          <p:spTgt spid="20">
                                            <p:txEl>
                                              <p:pRg st="0" end="0"/>
                                            </p:txEl>
                                          </p:spTgt>
                                        </p:tgtEl>
                                        <p:attrNameLst>
                                          <p:attrName>ppt_h</p:attrName>
                                        </p:attrNameLst>
                                      </p:cBhvr>
                                      <p:tavLst>
                                        <p:tav tm="0">
                                          <p:val>
                                            <p:fltVal val="0"/>
                                          </p:val>
                                        </p:tav>
                                        <p:tav tm="100000">
                                          <p:val>
                                            <p:strVal val="#ppt_h"/>
                                          </p:val>
                                        </p:tav>
                                      </p:tavLst>
                                    </p:anim>
                                    <p:animEffect transition="in" filter="fade">
                                      <p:cBhvr>
                                        <p:cTn id="15" dur="500"/>
                                        <p:tgtEl>
                                          <p:spTgt spid="20">
                                            <p:txEl>
                                              <p:pRg st="0" end="0"/>
                                            </p:txEl>
                                          </p:spTgt>
                                        </p:tgtEl>
                                      </p:cBhvr>
                                    </p:animEffect>
                                  </p:childTnLst>
                                </p:cTn>
                              </p:par>
                              <p:par>
                                <p:cTn id="16" presetID="53" presetClass="entr" presetSubtype="16" fill="hold" grpId="0" nodeType="withEffect">
                                  <p:stCondLst>
                                    <p:cond delay="0"/>
                                  </p:stCondLst>
                                  <p:childTnLst>
                                    <p:set>
                                      <p:cBhvr>
                                        <p:cTn id="17" dur="1" fill="hold">
                                          <p:stCondLst>
                                            <p:cond delay="0"/>
                                          </p:stCondLst>
                                        </p:cTn>
                                        <p:tgtEl>
                                          <p:spTgt spid="22">
                                            <p:txEl>
                                              <p:pRg st="0" end="0"/>
                                            </p:txEl>
                                          </p:spTgt>
                                        </p:tgtEl>
                                        <p:attrNameLst>
                                          <p:attrName>style.visibility</p:attrName>
                                        </p:attrNameLst>
                                      </p:cBhvr>
                                      <p:to>
                                        <p:strVal val="visible"/>
                                      </p:to>
                                    </p:set>
                                    <p:anim calcmode="lin" valueType="num">
                                      <p:cBhvr>
                                        <p:cTn id="18" dur="500" fill="hold"/>
                                        <p:tgtEl>
                                          <p:spTgt spid="22">
                                            <p:txEl>
                                              <p:pRg st="0" end="0"/>
                                            </p:txEl>
                                          </p:spTgt>
                                        </p:tgtEl>
                                        <p:attrNameLst>
                                          <p:attrName>ppt_w</p:attrName>
                                        </p:attrNameLst>
                                      </p:cBhvr>
                                      <p:tavLst>
                                        <p:tav tm="0">
                                          <p:val>
                                            <p:fltVal val="0"/>
                                          </p:val>
                                        </p:tav>
                                        <p:tav tm="100000">
                                          <p:val>
                                            <p:strVal val="#ppt_w"/>
                                          </p:val>
                                        </p:tav>
                                      </p:tavLst>
                                    </p:anim>
                                    <p:anim calcmode="lin" valueType="num">
                                      <p:cBhvr>
                                        <p:cTn id="19" dur="500" fill="hold"/>
                                        <p:tgtEl>
                                          <p:spTgt spid="22">
                                            <p:txEl>
                                              <p:pRg st="0" end="0"/>
                                            </p:txEl>
                                          </p:spTgt>
                                        </p:tgtEl>
                                        <p:attrNameLst>
                                          <p:attrName>ppt_h</p:attrName>
                                        </p:attrNameLst>
                                      </p:cBhvr>
                                      <p:tavLst>
                                        <p:tav tm="0">
                                          <p:val>
                                            <p:fltVal val="0"/>
                                          </p:val>
                                        </p:tav>
                                        <p:tav tm="100000">
                                          <p:val>
                                            <p:strVal val="#ppt_h"/>
                                          </p:val>
                                        </p:tav>
                                      </p:tavLst>
                                    </p:anim>
                                    <p:animEffect transition="in" filter="fade">
                                      <p:cBhvr>
                                        <p:cTn id="20" dur="500"/>
                                        <p:tgtEl>
                                          <p:spTgt spid="22">
                                            <p:txEl>
                                              <p:pRg st="0" end="0"/>
                                            </p:txEl>
                                          </p:spTgt>
                                        </p:tgtEl>
                                      </p:cBhvr>
                                    </p:animEffect>
                                  </p:childTnLst>
                                </p:cTn>
                              </p:par>
                              <p:par>
                                <p:cTn id="21" presetID="53" presetClass="entr" presetSubtype="16" fill="hold" grpId="0" nodeType="withEffect">
                                  <p:stCondLst>
                                    <p:cond delay="0"/>
                                  </p:stCondLst>
                                  <p:childTnLst>
                                    <p:set>
                                      <p:cBhvr>
                                        <p:cTn id="22" dur="1" fill="hold">
                                          <p:stCondLst>
                                            <p:cond delay="0"/>
                                          </p:stCondLst>
                                        </p:cTn>
                                        <p:tgtEl>
                                          <p:spTgt spid="19">
                                            <p:txEl>
                                              <p:pRg st="0" end="0"/>
                                            </p:txEl>
                                          </p:spTgt>
                                        </p:tgtEl>
                                        <p:attrNameLst>
                                          <p:attrName>style.visibility</p:attrName>
                                        </p:attrNameLst>
                                      </p:cBhvr>
                                      <p:to>
                                        <p:strVal val="visible"/>
                                      </p:to>
                                    </p:set>
                                    <p:anim calcmode="lin" valueType="num">
                                      <p:cBhvr>
                                        <p:cTn id="23" dur="500" fill="hold"/>
                                        <p:tgtEl>
                                          <p:spTgt spid="19">
                                            <p:txEl>
                                              <p:pRg st="0" end="0"/>
                                            </p:txEl>
                                          </p:spTgt>
                                        </p:tgtEl>
                                        <p:attrNameLst>
                                          <p:attrName>ppt_w</p:attrName>
                                        </p:attrNameLst>
                                      </p:cBhvr>
                                      <p:tavLst>
                                        <p:tav tm="0">
                                          <p:val>
                                            <p:fltVal val="0"/>
                                          </p:val>
                                        </p:tav>
                                        <p:tav tm="100000">
                                          <p:val>
                                            <p:strVal val="#ppt_w"/>
                                          </p:val>
                                        </p:tav>
                                      </p:tavLst>
                                    </p:anim>
                                    <p:anim calcmode="lin" valueType="num">
                                      <p:cBhvr>
                                        <p:cTn id="24" dur="500" fill="hold"/>
                                        <p:tgtEl>
                                          <p:spTgt spid="19">
                                            <p:txEl>
                                              <p:pRg st="0" end="0"/>
                                            </p:txEl>
                                          </p:spTgt>
                                        </p:tgtEl>
                                        <p:attrNameLst>
                                          <p:attrName>ppt_h</p:attrName>
                                        </p:attrNameLst>
                                      </p:cBhvr>
                                      <p:tavLst>
                                        <p:tav tm="0">
                                          <p:val>
                                            <p:fltVal val="0"/>
                                          </p:val>
                                        </p:tav>
                                        <p:tav tm="100000">
                                          <p:val>
                                            <p:strVal val="#ppt_h"/>
                                          </p:val>
                                        </p:tav>
                                      </p:tavLst>
                                    </p:anim>
                                    <p:animEffect transition="in" filter="fade">
                                      <p:cBhvr>
                                        <p:cTn id="25" dur="500"/>
                                        <p:tgtEl>
                                          <p:spTgt spid="19">
                                            <p:txEl>
                                              <p:pRg st="0" end="0"/>
                                            </p:txEl>
                                          </p:spTgt>
                                        </p:tgtEl>
                                      </p:cBhvr>
                                    </p:animEffect>
                                  </p:childTnLst>
                                </p:cTn>
                              </p:par>
                              <p:par>
                                <p:cTn id="26" presetID="53" presetClass="entr" presetSubtype="16" fill="hold" grpId="0" nodeType="withEffect">
                                  <p:stCondLst>
                                    <p:cond delay="0"/>
                                  </p:stCondLst>
                                  <p:childTnLst>
                                    <p:set>
                                      <p:cBhvr>
                                        <p:cTn id="27" dur="1" fill="hold">
                                          <p:stCondLst>
                                            <p:cond delay="0"/>
                                          </p:stCondLst>
                                        </p:cTn>
                                        <p:tgtEl>
                                          <p:spTgt spid="21">
                                            <p:txEl>
                                              <p:pRg st="0" end="0"/>
                                            </p:txEl>
                                          </p:spTgt>
                                        </p:tgtEl>
                                        <p:attrNameLst>
                                          <p:attrName>style.visibility</p:attrName>
                                        </p:attrNameLst>
                                      </p:cBhvr>
                                      <p:to>
                                        <p:strVal val="visible"/>
                                      </p:to>
                                    </p:set>
                                    <p:anim calcmode="lin" valueType="num">
                                      <p:cBhvr>
                                        <p:cTn id="28" dur="500" fill="hold"/>
                                        <p:tgtEl>
                                          <p:spTgt spid="21">
                                            <p:txEl>
                                              <p:pRg st="0" end="0"/>
                                            </p:txEl>
                                          </p:spTgt>
                                        </p:tgtEl>
                                        <p:attrNameLst>
                                          <p:attrName>ppt_w</p:attrName>
                                        </p:attrNameLst>
                                      </p:cBhvr>
                                      <p:tavLst>
                                        <p:tav tm="0">
                                          <p:val>
                                            <p:fltVal val="0"/>
                                          </p:val>
                                        </p:tav>
                                        <p:tav tm="100000">
                                          <p:val>
                                            <p:strVal val="#ppt_w"/>
                                          </p:val>
                                        </p:tav>
                                      </p:tavLst>
                                    </p:anim>
                                    <p:anim calcmode="lin" valueType="num">
                                      <p:cBhvr>
                                        <p:cTn id="29" dur="500" fill="hold"/>
                                        <p:tgtEl>
                                          <p:spTgt spid="21">
                                            <p:txEl>
                                              <p:pRg st="0" end="0"/>
                                            </p:txEl>
                                          </p:spTgt>
                                        </p:tgtEl>
                                        <p:attrNameLst>
                                          <p:attrName>ppt_h</p:attrName>
                                        </p:attrNameLst>
                                      </p:cBhvr>
                                      <p:tavLst>
                                        <p:tav tm="0">
                                          <p:val>
                                            <p:fltVal val="0"/>
                                          </p:val>
                                        </p:tav>
                                        <p:tav tm="100000">
                                          <p:val>
                                            <p:strVal val="#ppt_h"/>
                                          </p:val>
                                        </p:tav>
                                      </p:tavLst>
                                    </p:anim>
                                    <p:animEffect transition="in" filter="fade">
                                      <p:cBhvr>
                                        <p:cTn id="30" dur="500"/>
                                        <p:tgtEl>
                                          <p:spTgt spid="21">
                                            <p:txEl>
                                              <p:pRg st="0" end="0"/>
                                            </p:txEl>
                                          </p:spTgt>
                                        </p:tgtEl>
                                      </p:cBhvr>
                                    </p:animEffect>
                                  </p:childTnLst>
                                </p:cTn>
                              </p:par>
                            </p:childTnLst>
                          </p:cTn>
                        </p:par>
                      </p:childTnLst>
                    </p:cTn>
                  </p:par>
                  <p:par>
                    <p:cTn id="31" fill="hold">
                      <p:stCondLst>
                        <p:cond delay="indefinite"/>
                      </p:stCondLst>
                      <p:childTnLst>
                        <p:par>
                          <p:cTn id="32" fill="hold">
                            <p:stCondLst>
                              <p:cond delay="0"/>
                            </p:stCondLst>
                            <p:childTnLst>
                              <p:par>
                                <p:cTn id="33" presetID="3" presetClass="entr" presetSubtype="10" fill="hold" grpId="0" nodeType="clickEffect">
                                  <p:stCondLst>
                                    <p:cond delay="0"/>
                                  </p:stCondLst>
                                  <p:childTnLst>
                                    <p:set>
                                      <p:cBhvr>
                                        <p:cTn id="34" dur="1" fill="hold">
                                          <p:stCondLst>
                                            <p:cond delay="0"/>
                                          </p:stCondLst>
                                        </p:cTn>
                                        <p:tgtEl>
                                          <p:spTgt spid="18"/>
                                        </p:tgtEl>
                                        <p:attrNameLst>
                                          <p:attrName>style.visibility</p:attrName>
                                        </p:attrNameLst>
                                      </p:cBhvr>
                                      <p:to>
                                        <p:strVal val="visible"/>
                                      </p:to>
                                    </p:set>
                                    <p:animEffect transition="in" filter="blinds(horizontal)">
                                      <p:cBhvr>
                                        <p:cTn id="35"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build="allAtOnce"/>
      <p:bldP spid="18" grpId="0" animBg="1"/>
      <p:bldP spid="19" grpId="0" build="p"/>
      <p:bldP spid="20" grpId="0" build="p"/>
      <p:bldP spid="21" grpId="0" build="p"/>
      <p:bldP spid="22" grpId="0" build="p"/>
    </p:bldLst>
  </p:timing>
</p:sld>
</file>

<file path=ppt/slides/slide9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Content Placeholder 10"/>
          <p:cNvSpPr>
            <a:spLocks noGrp="1"/>
          </p:cNvSpPr>
          <p:nvPr>
            <p:ph sz="quarter" idx="13"/>
          </p:nvPr>
        </p:nvSpPr>
        <p:spPr>
          <a:xfrm>
            <a:off x="685800" y="1981200"/>
            <a:ext cx="6629400" cy="800219"/>
          </a:xfrm>
        </p:spPr>
        <p:txBody>
          <a:bodyPr wrap="square">
            <a:spAutoFit/>
          </a:bodyPr>
          <a:lstStyle/>
          <a:p>
            <a:pPr marL="579438" indent="-579438" algn="just">
              <a:spcBef>
                <a:spcPct val="0"/>
              </a:spcBef>
              <a:buFontTx/>
              <a:buNone/>
              <a:tabLst>
                <a:tab pos="974725" algn="l"/>
                <a:tab pos="3776663" algn="l"/>
              </a:tabLst>
            </a:pPr>
            <a:r>
              <a:rPr lang="en-US" sz="2300" b="1" dirty="0" smtClean="0">
                <a:solidFill>
                  <a:schemeClr val="tx1"/>
                </a:solidFill>
                <a:latin typeface="Times New Roman" pitchFamily="18" charset="0"/>
                <a:cs typeface="Times New Roman" pitchFamily="18" charset="0"/>
              </a:rPr>
              <a:t>32.	</a:t>
            </a:r>
          </a:p>
          <a:p>
            <a:pPr marL="579438" indent="-579438" algn="just">
              <a:spcBef>
                <a:spcPct val="0"/>
              </a:spcBef>
              <a:buFontTx/>
              <a:buNone/>
              <a:tabLst>
                <a:tab pos="974725" algn="l"/>
                <a:tab pos="3776663" algn="l"/>
              </a:tabLst>
            </a:pPr>
            <a:endParaRPr lang="en-US" sz="2300" b="1" dirty="0" smtClean="0">
              <a:solidFill>
                <a:schemeClr val="tx1"/>
              </a:solidFill>
              <a:latin typeface="Times New Roman" pitchFamily="18" charset="0"/>
              <a:cs typeface="Times New Roman" pitchFamily="18" charset="0"/>
            </a:endParaRPr>
          </a:p>
        </p:txBody>
      </p:sp>
      <p:pic>
        <p:nvPicPr>
          <p:cNvPr id="6" name="Picture 2"/>
          <p:cNvPicPr>
            <a:picLocks noChangeAspect="1" noChangeArrowheads="1"/>
          </p:cNvPicPr>
          <p:nvPr/>
        </p:nvPicPr>
        <p:blipFill>
          <a:blip r:embed="rId2" cstate="print"/>
          <a:srcRect t="746"/>
          <a:stretch>
            <a:fillRect/>
          </a:stretch>
        </p:blipFill>
        <p:spPr bwMode="auto">
          <a:xfrm>
            <a:off x="1340834" y="2141559"/>
            <a:ext cx="2926366" cy="2543489"/>
          </a:xfrm>
          <a:prstGeom prst="rect">
            <a:avLst/>
          </a:prstGeom>
          <a:noFill/>
          <a:ln w="9525">
            <a:noFill/>
            <a:miter lim="800000"/>
            <a:headEnd/>
            <a:tailEnd/>
          </a:ln>
          <a:effectLst/>
        </p:spPr>
      </p:pic>
      <p:sp>
        <p:nvSpPr>
          <p:cNvPr id="7" name="TextBox 6"/>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5 Paper 1</a:t>
            </a:r>
          </a:p>
        </p:txBody>
      </p:sp>
      <p:pic>
        <p:nvPicPr>
          <p:cNvPr id="2558978" name="Picture 2" descr="\\172.16.2.26\Conver\CARRIBEAN\MATHEMATICS_VOL-1_PPT_DESIGN\Incoming\Volume_01\Equations\Revision_Exam_5\Eqn094.wmf"/>
          <p:cNvPicPr>
            <a:picLocks noChangeAspect="1" noChangeArrowheads="1"/>
          </p:cNvPicPr>
          <p:nvPr/>
        </p:nvPicPr>
        <p:blipFill>
          <a:blip r:embed="rId3" cstate="print"/>
          <a:srcRect/>
          <a:stretch>
            <a:fillRect/>
          </a:stretch>
        </p:blipFill>
        <p:spPr bwMode="auto">
          <a:xfrm>
            <a:off x="1371600" y="4851400"/>
            <a:ext cx="4572000" cy="1016000"/>
          </a:xfrm>
          <a:prstGeom prst="rect">
            <a:avLst/>
          </a:prstGeom>
          <a:noFill/>
        </p:spPr>
      </p:pic>
    </p:spTree>
    <p:extLst>
      <p:ext uri="{BB962C8B-B14F-4D97-AF65-F5344CB8AC3E}">
        <p14:creationId xmlns:p14="http://schemas.microsoft.com/office/powerpoint/2010/main" xmlns="" val="714513420"/>
      </p:ext>
    </p:extLst>
  </p:cSld>
  <p:clrMapOvr>
    <a:masterClrMapping/>
  </p:clrMapOvr>
  <p:transition spd="slow">
    <p:strips dir="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15">
                                            <p:txEl>
                                              <p:pRg st="0" end="0"/>
                                            </p:txEl>
                                          </p:spTgt>
                                        </p:tgtEl>
                                        <p:attrNameLst>
                                          <p:attrName>style.visibility</p:attrName>
                                        </p:attrNameLst>
                                      </p:cBhvr>
                                      <p:to>
                                        <p:strVal val="visible"/>
                                      </p:to>
                                    </p:set>
                                    <p:anim calcmode="lin" valueType="num">
                                      <p:cBhvr>
                                        <p:cTn id="7" dur="500" fill="hold"/>
                                        <p:tgtEl>
                                          <p:spTgt spid="15">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15">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15">
                                            <p:txEl>
                                              <p:pRg st="0" end="0"/>
                                            </p:txEl>
                                          </p:spTgt>
                                        </p:tgtEl>
                                      </p:cBhvr>
                                    </p:animEffect>
                                  </p:childTnLst>
                                </p:cTn>
                              </p:par>
                              <p:par>
                                <p:cTn id="10" presetID="23" presetClass="entr" presetSubtype="16" fill="hold" nodeType="withEffect">
                                  <p:stCondLst>
                                    <p:cond delay="0"/>
                                  </p:stCondLst>
                                  <p:childTnLst>
                                    <p:set>
                                      <p:cBhvr>
                                        <p:cTn id="11" dur="1" fill="hold">
                                          <p:stCondLst>
                                            <p:cond delay="0"/>
                                          </p:stCondLst>
                                        </p:cTn>
                                        <p:tgtEl>
                                          <p:spTgt spid="6"/>
                                        </p:tgtEl>
                                        <p:attrNameLst>
                                          <p:attrName>style.visibility</p:attrName>
                                        </p:attrNameLst>
                                      </p:cBhvr>
                                      <p:to>
                                        <p:strVal val="visible"/>
                                      </p:to>
                                    </p:set>
                                    <p:anim calcmode="lin" valueType="num">
                                      <p:cBhvr>
                                        <p:cTn id="12" dur="500" fill="hold"/>
                                        <p:tgtEl>
                                          <p:spTgt spid="6"/>
                                        </p:tgtEl>
                                        <p:attrNameLst>
                                          <p:attrName>ppt_w</p:attrName>
                                        </p:attrNameLst>
                                      </p:cBhvr>
                                      <p:tavLst>
                                        <p:tav tm="0">
                                          <p:val>
                                            <p:fltVal val="0"/>
                                          </p:val>
                                        </p:tav>
                                        <p:tav tm="100000">
                                          <p:val>
                                            <p:strVal val="#ppt_w"/>
                                          </p:val>
                                        </p:tav>
                                      </p:tavLst>
                                    </p:anim>
                                    <p:anim calcmode="lin" valueType="num">
                                      <p:cBhvr>
                                        <p:cTn id="13" dur="500" fill="hold"/>
                                        <p:tgtEl>
                                          <p:spTgt spid="6"/>
                                        </p:tgtEl>
                                        <p:attrNameLst>
                                          <p:attrName>ppt_h</p:attrName>
                                        </p:attrNameLst>
                                      </p:cBhvr>
                                      <p:tavLst>
                                        <p:tav tm="0">
                                          <p:val>
                                            <p:fltVal val="0"/>
                                          </p:val>
                                        </p:tav>
                                        <p:tav tm="100000">
                                          <p:val>
                                            <p:strVal val="#ppt_h"/>
                                          </p:val>
                                        </p:tav>
                                      </p:tavLst>
                                    </p:anim>
                                  </p:childTnLst>
                                </p:cTn>
                              </p:par>
                              <p:par>
                                <p:cTn id="14" presetID="53" presetClass="entr" presetSubtype="0" fill="hold" nodeType="withEffect">
                                  <p:stCondLst>
                                    <p:cond delay="0"/>
                                  </p:stCondLst>
                                  <p:childTnLst>
                                    <p:set>
                                      <p:cBhvr>
                                        <p:cTn id="15" dur="1" fill="hold">
                                          <p:stCondLst>
                                            <p:cond delay="0"/>
                                          </p:stCondLst>
                                        </p:cTn>
                                        <p:tgtEl>
                                          <p:spTgt spid="2558978"/>
                                        </p:tgtEl>
                                        <p:attrNameLst>
                                          <p:attrName>style.visibility</p:attrName>
                                        </p:attrNameLst>
                                      </p:cBhvr>
                                      <p:to>
                                        <p:strVal val="visible"/>
                                      </p:to>
                                    </p:set>
                                    <p:anim calcmode="lin" valueType="num">
                                      <p:cBhvr>
                                        <p:cTn id="16" dur="500" fill="hold"/>
                                        <p:tgtEl>
                                          <p:spTgt spid="2558978"/>
                                        </p:tgtEl>
                                        <p:attrNameLst>
                                          <p:attrName>ppt_w</p:attrName>
                                        </p:attrNameLst>
                                      </p:cBhvr>
                                      <p:tavLst>
                                        <p:tav tm="0">
                                          <p:val>
                                            <p:fltVal val="0"/>
                                          </p:val>
                                        </p:tav>
                                        <p:tav tm="100000">
                                          <p:val>
                                            <p:strVal val="#ppt_w"/>
                                          </p:val>
                                        </p:tav>
                                      </p:tavLst>
                                    </p:anim>
                                    <p:anim calcmode="lin" valueType="num">
                                      <p:cBhvr>
                                        <p:cTn id="17" dur="500" fill="hold"/>
                                        <p:tgtEl>
                                          <p:spTgt spid="2558978"/>
                                        </p:tgtEl>
                                        <p:attrNameLst>
                                          <p:attrName>ppt_h</p:attrName>
                                        </p:attrNameLst>
                                      </p:cBhvr>
                                      <p:tavLst>
                                        <p:tav tm="0">
                                          <p:val>
                                            <p:fltVal val="0"/>
                                          </p:val>
                                        </p:tav>
                                        <p:tav tm="100000">
                                          <p:val>
                                            <p:strVal val="#ppt_h"/>
                                          </p:val>
                                        </p:tav>
                                      </p:tavLst>
                                    </p:anim>
                                    <p:animEffect transition="in" filter="fade">
                                      <p:cBhvr>
                                        <p:cTn id="18" dur="500"/>
                                        <p:tgtEl>
                                          <p:spTgt spid="255897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build="p"/>
    </p:bldLst>
  </p:timing>
</p:sld>
</file>

<file path=ppt/slides/slide9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Content Placeholder 10"/>
          <p:cNvSpPr>
            <a:spLocks noGrp="1"/>
          </p:cNvSpPr>
          <p:nvPr>
            <p:ph sz="quarter" idx="13"/>
          </p:nvPr>
        </p:nvSpPr>
        <p:spPr>
          <a:xfrm>
            <a:off x="685800" y="2552581"/>
            <a:ext cx="6629400" cy="800219"/>
          </a:xfrm>
        </p:spPr>
        <p:txBody>
          <a:bodyPr wrap="square">
            <a:spAutoFit/>
          </a:bodyPr>
          <a:lstStyle/>
          <a:p>
            <a:pPr>
              <a:buNone/>
            </a:pPr>
            <a:r>
              <a:rPr lang="en-US" sz="2300" b="1" dirty="0" smtClean="0">
                <a:solidFill>
                  <a:schemeClr val="tx1"/>
                </a:solidFill>
                <a:latin typeface="Times New Roman" pitchFamily="18" charset="0"/>
                <a:cs typeface="Times New Roman" pitchFamily="18" charset="0"/>
              </a:rPr>
              <a:t>	</a:t>
            </a:r>
            <a:r>
              <a:rPr lang="en-US" sz="2300" dirty="0" smtClean="0">
                <a:solidFill>
                  <a:schemeClr val="tx1"/>
                </a:solidFill>
                <a:latin typeface="Times New Roman" pitchFamily="18" charset="0"/>
              </a:rPr>
              <a:t> Items 33–35 refer to the pie chart that follows,</a:t>
            </a:r>
            <a:br>
              <a:rPr lang="en-US" sz="2300" dirty="0" smtClean="0">
                <a:solidFill>
                  <a:schemeClr val="tx1"/>
                </a:solidFill>
                <a:latin typeface="Times New Roman" pitchFamily="18" charset="0"/>
              </a:rPr>
            </a:br>
            <a:r>
              <a:rPr lang="en-US" sz="2300" dirty="0" smtClean="0">
                <a:solidFill>
                  <a:schemeClr val="tx1"/>
                </a:solidFill>
                <a:latin typeface="Times New Roman" pitchFamily="18" charset="0"/>
              </a:rPr>
              <a:t> which shows the </a:t>
            </a:r>
            <a:r>
              <a:rPr lang="en-US" sz="2300" dirty="0" err="1" smtClean="0">
                <a:solidFill>
                  <a:schemeClr val="tx1"/>
                </a:solidFill>
                <a:latin typeface="Times New Roman" pitchFamily="18" charset="0"/>
              </a:rPr>
              <a:t>favourite</a:t>
            </a:r>
            <a:r>
              <a:rPr lang="en-US" sz="2300" dirty="0" smtClean="0">
                <a:solidFill>
                  <a:schemeClr val="tx1"/>
                </a:solidFill>
                <a:latin typeface="Times New Roman" pitchFamily="18" charset="0"/>
              </a:rPr>
              <a:t> games of 1 080 students.</a:t>
            </a:r>
            <a:endParaRPr lang="en-US" sz="2300" dirty="0" smtClean="0">
              <a:solidFill>
                <a:schemeClr val="tx1"/>
              </a:solidFill>
              <a:latin typeface="Times New Roman" pitchFamily="18" charset="0"/>
              <a:cs typeface="Times New Roman" pitchFamily="18" charset="0"/>
            </a:endParaRPr>
          </a:p>
        </p:txBody>
      </p:sp>
      <p:pic>
        <p:nvPicPr>
          <p:cNvPr id="13" name="Picture 2"/>
          <p:cNvPicPr>
            <a:picLocks noChangeAspect="1" noChangeArrowheads="1"/>
          </p:cNvPicPr>
          <p:nvPr/>
        </p:nvPicPr>
        <p:blipFill>
          <a:blip r:embed="rId2" cstate="print"/>
          <a:srcRect t="1661"/>
          <a:stretch>
            <a:fillRect/>
          </a:stretch>
        </p:blipFill>
        <p:spPr bwMode="auto">
          <a:xfrm>
            <a:off x="2209800" y="3505200"/>
            <a:ext cx="3120390" cy="3114458"/>
          </a:xfrm>
          <a:prstGeom prst="rect">
            <a:avLst/>
          </a:prstGeom>
          <a:noFill/>
          <a:ln w="9525">
            <a:noFill/>
            <a:miter lim="800000"/>
            <a:headEnd/>
            <a:tailEnd/>
          </a:ln>
          <a:effectLst/>
        </p:spPr>
      </p:pic>
      <p:sp>
        <p:nvSpPr>
          <p:cNvPr id="5" name="TextBox 4"/>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5 Paper 1</a:t>
            </a:r>
          </a:p>
        </p:txBody>
      </p:sp>
    </p:spTree>
    <p:extLst>
      <p:ext uri="{BB962C8B-B14F-4D97-AF65-F5344CB8AC3E}">
        <p14:creationId xmlns:p14="http://schemas.microsoft.com/office/powerpoint/2010/main" xmlns="" val="714513420"/>
      </p:ext>
    </p:extLst>
  </p:cSld>
  <p:clrMapOvr>
    <a:masterClrMapping/>
  </p:clrMapOvr>
  <p:transition spd="slow">
    <p:strips dir="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12">
                                            <p:txEl>
                                              <p:pRg st="0" end="0"/>
                                            </p:txEl>
                                          </p:spTgt>
                                        </p:tgtEl>
                                        <p:attrNameLst>
                                          <p:attrName>style.visibility</p:attrName>
                                        </p:attrNameLst>
                                      </p:cBhvr>
                                      <p:to>
                                        <p:strVal val="visible"/>
                                      </p:to>
                                    </p:set>
                                    <p:anim calcmode="lin" valueType="num">
                                      <p:cBhvr>
                                        <p:cTn id="7" dur="500" fill="hold"/>
                                        <p:tgtEl>
                                          <p:spTgt spid="12">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12">
                                            <p:txEl>
                                              <p:pRg st="0" end="0"/>
                                            </p:txEl>
                                          </p:spTgt>
                                        </p:tgtEl>
                                        <p:attrNameLst>
                                          <p:attrName>ppt_h</p:attrName>
                                        </p:attrNameLst>
                                      </p:cBhvr>
                                      <p:tavLst>
                                        <p:tav tm="0">
                                          <p:val>
                                            <p:fltVal val="0"/>
                                          </p:val>
                                        </p:tav>
                                        <p:tav tm="100000">
                                          <p:val>
                                            <p:strVal val="#ppt_h"/>
                                          </p:val>
                                        </p:tav>
                                      </p:tavLst>
                                    </p:anim>
                                  </p:childTnLst>
                                </p:cTn>
                              </p:par>
                              <p:par>
                                <p:cTn id="9" presetID="23" presetClass="entr" presetSubtype="16" fill="hold" nodeType="withEffect">
                                  <p:stCondLst>
                                    <p:cond delay="0"/>
                                  </p:stCondLst>
                                  <p:childTnLst>
                                    <p:set>
                                      <p:cBhvr>
                                        <p:cTn id="10" dur="1" fill="hold">
                                          <p:stCondLst>
                                            <p:cond delay="0"/>
                                          </p:stCondLst>
                                        </p:cTn>
                                        <p:tgtEl>
                                          <p:spTgt spid="13"/>
                                        </p:tgtEl>
                                        <p:attrNameLst>
                                          <p:attrName>style.visibility</p:attrName>
                                        </p:attrNameLst>
                                      </p:cBhvr>
                                      <p:to>
                                        <p:strVal val="visible"/>
                                      </p:to>
                                    </p:set>
                                    <p:anim calcmode="lin" valueType="num">
                                      <p:cBhvr>
                                        <p:cTn id="11" dur="500" fill="hold"/>
                                        <p:tgtEl>
                                          <p:spTgt spid="13"/>
                                        </p:tgtEl>
                                        <p:attrNameLst>
                                          <p:attrName>ppt_w</p:attrName>
                                        </p:attrNameLst>
                                      </p:cBhvr>
                                      <p:tavLst>
                                        <p:tav tm="0">
                                          <p:val>
                                            <p:fltVal val="0"/>
                                          </p:val>
                                        </p:tav>
                                        <p:tav tm="100000">
                                          <p:val>
                                            <p:strVal val="#ppt_w"/>
                                          </p:val>
                                        </p:tav>
                                      </p:tavLst>
                                    </p:anim>
                                    <p:anim calcmode="lin" valueType="num">
                                      <p:cBhvr>
                                        <p:cTn id="12" dur="500" fill="hold"/>
                                        <p:tgtEl>
                                          <p:spTgt spid="13"/>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build="p"/>
    </p:bldLst>
  </p:timing>
</p:sld>
</file>

<file path=ppt/slides/slide9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 name="Content Placeholder 10"/>
          <p:cNvSpPr>
            <a:spLocks noGrp="1"/>
          </p:cNvSpPr>
          <p:nvPr>
            <p:ph sz="quarter" idx="13"/>
          </p:nvPr>
        </p:nvSpPr>
        <p:spPr>
          <a:xfrm>
            <a:off x="685800" y="2754124"/>
            <a:ext cx="6629400" cy="446276"/>
          </a:xfrm>
        </p:spPr>
        <p:txBody>
          <a:bodyPr wrap="square">
            <a:spAutoFit/>
          </a:bodyPr>
          <a:lstStyle/>
          <a:p>
            <a:pPr marL="579438" indent="-579438" algn="just">
              <a:spcBef>
                <a:spcPct val="0"/>
              </a:spcBef>
              <a:buFontTx/>
              <a:buNone/>
              <a:tabLst>
                <a:tab pos="974725" algn="l"/>
                <a:tab pos="3776663" algn="l"/>
              </a:tabLst>
            </a:pPr>
            <a:r>
              <a:rPr lang="en-US" sz="2300" b="1" dirty="0" smtClean="0">
                <a:solidFill>
                  <a:schemeClr val="tx1"/>
                </a:solidFill>
                <a:latin typeface="Times New Roman" pitchFamily="18" charset="0"/>
                <a:cs typeface="Times New Roman" pitchFamily="18" charset="0"/>
              </a:rPr>
              <a:t>33.	</a:t>
            </a:r>
            <a:r>
              <a:rPr lang="en-US" sz="2300" dirty="0" smtClean="0">
                <a:solidFill>
                  <a:schemeClr val="tx1"/>
                </a:solidFill>
                <a:latin typeface="Times New Roman" pitchFamily="18" charset="0"/>
                <a:cs typeface="Times New Roman" pitchFamily="18" charset="0"/>
              </a:rPr>
              <a:t>How many of the students preferred hockey?	</a:t>
            </a:r>
          </a:p>
        </p:txBody>
      </p:sp>
      <p:sp>
        <p:nvSpPr>
          <p:cNvPr id="22" name="Notched Right Arrow 21"/>
          <p:cNvSpPr/>
          <p:nvPr/>
        </p:nvSpPr>
        <p:spPr>
          <a:xfrm>
            <a:off x="7162800" y="6019800"/>
            <a:ext cx="1782315" cy="685800"/>
          </a:xfrm>
          <a:prstGeom prst="notchedRightArrow">
            <a:avLst/>
          </a:prstGeom>
          <a:blipFill>
            <a:blip r:embed="rId2" cstate="print">
              <a:extLst>
                <a:ext uri="{BEBA8EAE-BF5A-486C-A8C5-ECC9F3942E4B}">
                  <a14:imgProps xmlns:a14="http://schemas.microsoft.com/office/drawing/2010/main" xmlns="">
                    <a14:imgLayer r:embed="rId3">
                      <a14:imgEffect>
                        <a14:brightnessContrast bright="-20000" contrast="-20000"/>
                      </a14:imgEffect>
                    </a14:imgLayer>
                  </a14:imgProps>
                </a:ex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ANSWER</a:t>
            </a:r>
            <a:endParaRPr lang="en-US" sz="2000" b="1" dirty="0">
              <a:latin typeface="Times New Roman" pitchFamily="18" charset="0"/>
              <a:cs typeface="Times New Roman" pitchFamily="18" charset="0"/>
            </a:endParaRPr>
          </a:p>
        </p:txBody>
      </p:sp>
      <p:sp>
        <p:nvSpPr>
          <p:cNvPr id="23" name="Content Placeholder 10"/>
          <p:cNvSpPr>
            <a:spLocks noGrp="1"/>
          </p:cNvSpPr>
          <p:nvPr>
            <p:ph sz="quarter" idx="13"/>
          </p:nvPr>
        </p:nvSpPr>
        <p:spPr>
          <a:xfrm>
            <a:off x="4282913" y="3657600"/>
            <a:ext cx="1447800" cy="600164"/>
          </a:xfrm>
        </p:spPr>
        <p:txBody>
          <a:bodyPr wrap="square">
            <a:spAutoFit/>
          </a:bodyPr>
          <a:lstStyle/>
          <a:p>
            <a:pPr algn="just">
              <a:lnSpc>
                <a:spcPct val="165000"/>
              </a:lnSpc>
              <a:spcBef>
                <a:spcPct val="0"/>
              </a:spcBef>
              <a:buFontTx/>
              <a:buNone/>
              <a:tabLst>
                <a:tab pos="800100" algn="l"/>
                <a:tab pos="3776663" algn="l"/>
              </a:tabLst>
            </a:pPr>
            <a:r>
              <a:rPr lang="en-US" sz="2000" dirty="0" smtClean="0">
                <a:solidFill>
                  <a:schemeClr val="tx1"/>
                </a:solidFill>
                <a:latin typeface="Times New Roman" pitchFamily="18" charset="0"/>
                <a:cs typeface="Times New Roman" pitchFamily="18" charset="0"/>
              </a:rPr>
              <a:t>(C) 240</a:t>
            </a:r>
          </a:p>
        </p:txBody>
      </p:sp>
      <p:sp>
        <p:nvSpPr>
          <p:cNvPr id="24" name="Content Placeholder 10"/>
          <p:cNvSpPr>
            <a:spLocks noGrp="1"/>
          </p:cNvSpPr>
          <p:nvPr>
            <p:ph sz="quarter" idx="13"/>
          </p:nvPr>
        </p:nvSpPr>
        <p:spPr>
          <a:xfrm>
            <a:off x="1275553" y="3657600"/>
            <a:ext cx="1447800" cy="600164"/>
          </a:xfrm>
        </p:spPr>
        <p:txBody>
          <a:bodyPr wrap="square">
            <a:spAutoFit/>
          </a:bodyPr>
          <a:lstStyle/>
          <a:p>
            <a:pPr algn="just">
              <a:lnSpc>
                <a:spcPct val="165000"/>
              </a:lnSpc>
              <a:spcBef>
                <a:spcPct val="0"/>
              </a:spcBef>
              <a:buFontTx/>
              <a:buNone/>
              <a:tabLst>
                <a:tab pos="800100" algn="l"/>
                <a:tab pos="3776663" algn="l"/>
              </a:tabLst>
            </a:pPr>
            <a:r>
              <a:rPr lang="en-US" sz="2000" dirty="0" smtClean="0">
                <a:solidFill>
                  <a:schemeClr val="tx1"/>
                </a:solidFill>
                <a:latin typeface="Times New Roman" pitchFamily="18" charset="0"/>
                <a:cs typeface="Times New Roman" pitchFamily="18" charset="0"/>
              </a:rPr>
              <a:t>(A) 120</a:t>
            </a:r>
          </a:p>
        </p:txBody>
      </p:sp>
      <p:sp>
        <p:nvSpPr>
          <p:cNvPr id="25" name="Content Placeholder 10"/>
          <p:cNvSpPr>
            <a:spLocks noGrp="1"/>
          </p:cNvSpPr>
          <p:nvPr>
            <p:ph sz="quarter" idx="13"/>
          </p:nvPr>
        </p:nvSpPr>
        <p:spPr>
          <a:xfrm>
            <a:off x="5786593" y="3657600"/>
            <a:ext cx="1447800" cy="600164"/>
          </a:xfrm>
        </p:spPr>
        <p:txBody>
          <a:bodyPr wrap="square">
            <a:spAutoFit/>
          </a:bodyPr>
          <a:lstStyle/>
          <a:p>
            <a:pPr algn="just">
              <a:lnSpc>
                <a:spcPct val="165000"/>
              </a:lnSpc>
              <a:spcBef>
                <a:spcPct val="0"/>
              </a:spcBef>
              <a:buFontTx/>
              <a:buNone/>
              <a:tabLst>
                <a:tab pos="800100" algn="l"/>
                <a:tab pos="3776663" algn="l"/>
              </a:tabLst>
            </a:pPr>
            <a:r>
              <a:rPr lang="en-US" sz="2000" dirty="0" smtClean="0">
                <a:solidFill>
                  <a:schemeClr val="tx1"/>
                </a:solidFill>
                <a:latin typeface="Times New Roman" pitchFamily="18" charset="0"/>
                <a:cs typeface="Times New Roman" pitchFamily="18" charset="0"/>
              </a:rPr>
              <a:t>(D) 360</a:t>
            </a:r>
          </a:p>
        </p:txBody>
      </p:sp>
      <p:sp>
        <p:nvSpPr>
          <p:cNvPr id="26" name="Content Placeholder 10"/>
          <p:cNvSpPr>
            <a:spLocks noGrp="1"/>
          </p:cNvSpPr>
          <p:nvPr>
            <p:ph sz="quarter" idx="13"/>
          </p:nvPr>
        </p:nvSpPr>
        <p:spPr>
          <a:xfrm>
            <a:off x="2779233" y="3657600"/>
            <a:ext cx="1447800" cy="600164"/>
          </a:xfrm>
        </p:spPr>
        <p:txBody>
          <a:bodyPr wrap="square">
            <a:spAutoFit/>
          </a:bodyPr>
          <a:lstStyle/>
          <a:p>
            <a:pPr algn="just">
              <a:lnSpc>
                <a:spcPct val="165000"/>
              </a:lnSpc>
              <a:spcBef>
                <a:spcPct val="0"/>
              </a:spcBef>
              <a:buFontTx/>
              <a:buNone/>
              <a:tabLst>
                <a:tab pos="800100" algn="l"/>
                <a:tab pos="3776663" algn="l"/>
              </a:tabLst>
            </a:pPr>
            <a:r>
              <a:rPr lang="en-US" sz="2000" dirty="0" smtClean="0">
                <a:solidFill>
                  <a:schemeClr val="tx1"/>
                </a:solidFill>
                <a:latin typeface="Times New Roman" pitchFamily="18" charset="0"/>
                <a:cs typeface="Times New Roman" pitchFamily="18" charset="0"/>
              </a:rPr>
              <a:t>(B) 210</a:t>
            </a:r>
          </a:p>
        </p:txBody>
      </p:sp>
      <p:sp>
        <p:nvSpPr>
          <p:cNvPr id="9" name="TextBox 8"/>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5 Paper 1</a:t>
            </a:r>
          </a:p>
        </p:txBody>
      </p:sp>
    </p:spTree>
    <p:extLst>
      <p:ext uri="{BB962C8B-B14F-4D97-AF65-F5344CB8AC3E}">
        <p14:creationId xmlns:p14="http://schemas.microsoft.com/office/powerpoint/2010/main" xmlns="" val="714513420"/>
      </p:ext>
    </p:extLst>
  </p:cSld>
  <p:clrMapOvr>
    <a:masterClrMapping/>
  </p:clrMapOvr>
  <p:transition spd="slow">
    <p:strips dir="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21">
                                            <p:txEl>
                                              <p:pRg st="0" end="0"/>
                                            </p:txEl>
                                          </p:spTgt>
                                        </p:tgtEl>
                                        <p:attrNameLst>
                                          <p:attrName>style.visibility</p:attrName>
                                        </p:attrNameLst>
                                      </p:cBhvr>
                                      <p:to>
                                        <p:strVal val="visible"/>
                                      </p:to>
                                    </p:set>
                                    <p:anim calcmode="lin" valueType="num">
                                      <p:cBhvr>
                                        <p:cTn id="7" dur="500" fill="hold"/>
                                        <p:tgtEl>
                                          <p:spTgt spid="21">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21">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21">
                                            <p:txEl>
                                              <p:pRg st="0" end="0"/>
                                            </p:txEl>
                                          </p:spTgt>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24">
                                            <p:txEl>
                                              <p:pRg st="0" end="0"/>
                                            </p:txEl>
                                          </p:spTgt>
                                        </p:tgtEl>
                                        <p:attrNameLst>
                                          <p:attrName>style.visibility</p:attrName>
                                        </p:attrNameLst>
                                      </p:cBhvr>
                                      <p:to>
                                        <p:strVal val="visible"/>
                                      </p:to>
                                    </p:set>
                                    <p:anim calcmode="lin" valueType="num">
                                      <p:cBhvr>
                                        <p:cTn id="14" dur="500" fill="hold"/>
                                        <p:tgtEl>
                                          <p:spTgt spid="24">
                                            <p:txEl>
                                              <p:pRg st="0" end="0"/>
                                            </p:txEl>
                                          </p:spTgt>
                                        </p:tgtEl>
                                        <p:attrNameLst>
                                          <p:attrName>ppt_w</p:attrName>
                                        </p:attrNameLst>
                                      </p:cBhvr>
                                      <p:tavLst>
                                        <p:tav tm="0">
                                          <p:val>
                                            <p:fltVal val="0"/>
                                          </p:val>
                                        </p:tav>
                                        <p:tav tm="100000">
                                          <p:val>
                                            <p:strVal val="#ppt_w"/>
                                          </p:val>
                                        </p:tav>
                                      </p:tavLst>
                                    </p:anim>
                                    <p:anim calcmode="lin" valueType="num">
                                      <p:cBhvr>
                                        <p:cTn id="15" dur="500" fill="hold"/>
                                        <p:tgtEl>
                                          <p:spTgt spid="24">
                                            <p:txEl>
                                              <p:pRg st="0" end="0"/>
                                            </p:txEl>
                                          </p:spTgt>
                                        </p:tgtEl>
                                        <p:attrNameLst>
                                          <p:attrName>ppt_h</p:attrName>
                                        </p:attrNameLst>
                                      </p:cBhvr>
                                      <p:tavLst>
                                        <p:tav tm="0">
                                          <p:val>
                                            <p:fltVal val="0"/>
                                          </p:val>
                                        </p:tav>
                                        <p:tav tm="100000">
                                          <p:val>
                                            <p:strVal val="#ppt_h"/>
                                          </p:val>
                                        </p:tav>
                                      </p:tavLst>
                                    </p:anim>
                                    <p:animEffect transition="in" filter="fade">
                                      <p:cBhvr>
                                        <p:cTn id="16" dur="500"/>
                                        <p:tgtEl>
                                          <p:spTgt spid="24">
                                            <p:txEl>
                                              <p:pRg st="0" end="0"/>
                                            </p:txEl>
                                          </p:spTgt>
                                        </p:tgtEl>
                                      </p:cBhvr>
                                    </p:animEffect>
                                  </p:childTnLst>
                                </p:cTn>
                              </p:par>
                              <p:par>
                                <p:cTn id="17" presetID="53" presetClass="entr" presetSubtype="16" fill="hold" grpId="0" nodeType="withEffect">
                                  <p:stCondLst>
                                    <p:cond delay="0"/>
                                  </p:stCondLst>
                                  <p:childTnLst>
                                    <p:set>
                                      <p:cBhvr>
                                        <p:cTn id="18" dur="1" fill="hold">
                                          <p:stCondLst>
                                            <p:cond delay="0"/>
                                          </p:stCondLst>
                                        </p:cTn>
                                        <p:tgtEl>
                                          <p:spTgt spid="26">
                                            <p:txEl>
                                              <p:pRg st="0" end="0"/>
                                            </p:txEl>
                                          </p:spTgt>
                                        </p:tgtEl>
                                        <p:attrNameLst>
                                          <p:attrName>style.visibility</p:attrName>
                                        </p:attrNameLst>
                                      </p:cBhvr>
                                      <p:to>
                                        <p:strVal val="visible"/>
                                      </p:to>
                                    </p:set>
                                    <p:anim calcmode="lin" valueType="num">
                                      <p:cBhvr>
                                        <p:cTn id="19" dur="500" fill="hold"/>
                                        <p:tgtEl>
                                          <p:spTgt spid="26">
                                            <p:txEl>
                                              <p:pRg st="0" end="0"/>
                                            </p:txEl>
                                          </p:spTgt>
                                        </p:tgtEl>
                                        <p:attrNameLst>
                                          <p:attrName>ppt_w</p:attrName>
                                        </p:attrNameLst>
                                      </p:cBhvr>
                                      <p:tavLst>
                                        <p:tav tm="0">
                                          <p:val>
                                            <p:fltVal val="0"/>
                                          </p:val>
                                        </p:tav>
                                        <p:tav tm="100000">
                                          <p:val>
                                            <p:strVal val="#ppt_w"/>
                                          </p:val>
                                        </p:tav>
                                      </p:tavLst>
                                    </p:anim>
                                    <p:anim calcmode="lin" valueType="num">
                                      <p:cBhvr>
                                        <p:cTn id="20" dur="500" fill="hold"/>
                                        <p:tgtEl>
                                          <p:spTgt spid="26">
                                            <p:txEl>
                                              <p:pRg st="0" end="0"/>
                                            </p:txEl>
                                          </p:spTgt>
                                        </p:tgtEl>
                                        <p:attrNameLst>
                                          <p:attrName>ppt_h</p:attrName>
                                        </p:attrNameLst>
                                      </p:cBhvr>
                                      <p:tavLst>
                                        <p:tav tm="0">
                                          <p:val>
                                            <p:fltVal val="0"/>
                                          </p:val>
                                        </p:tav>
                                        <p:tav tm="100000">
                                          <p:val>
                                            <p:strVal val="#ppt_h"/>
                                          </p:val>
                                        </p:tav>
                                      </p:tavLst>
                                    </p:anim>
                                    <p:animEffect transition="in" filter="fade">
                                      <p:cBhvr>
                                        <p:cTn id="21" dur="500"/>
                                        <p:tgtEl>
                                          <p:spTgt spid="26">
                                            <p:txEl>
                                              <p:pRg st="0" end="0"/>
                                            </p:txEl>
                                          </p:spTgt>
                                        </p:tgtEl>
                                      </p:cBhvr>
                                    </p:animEffect>
                                  </p:childTnLst>
                                </p:cTn>
                              </p:par>
                              <p:par>
                                <p:cTn id="22" presetID="53" presetClass="entr" presetSubtype="16" fill="hold" grpId="0" nodeType="withEffect">
                                  <p:stCondLst>
                                    <p:cond delay="0"/>
                                  </p:stCondLst>
                                  <p:childTnLst>
                                    <p:set>
                                      <p:cBhvr>
                                        <p:cTn id="23" dur="1" fill="hold">
                                          <p:stCondLst>
                                            <p:cond delay="0"/>
                                          </p:stCondLst>
                                        </p:cTn>
                                        <p:tgtEl>
                                          <p:spTgt spid="23">
                                            <p:txEl>
                                              <p:pRg st="0" end="0"/>
                                            </p:txEl>
                                          </p:spTgt>
                                        </p:tgtEl>
                                        <p:attrNameLst>
                                          <p:attrName>style.visibility</p:attrName>
                                        </p:attrNameLst>
                                      </p:cBhvr>
                                      <p:to>
                                        <p:strVal val="visible"/>
                                      </p:to>
                                    </p:set>
                                    <p:anim calcmode="lin" valueType="num">
                                      <p:cBhvr>
                                        <p:cTn id="24" dur="500" fill="hold"/>
                                        <p:tgtEl>
                                          <p:spTgt spid="23">
                                            <p:txEl>
                                              <p:pRg st="0" end="0"/>
                                            </p:txEl>
                                          </p:spTgt>
                                        </p:tgtEl>
                                        <p:attrNameLst>
                                          <p:attrName>ppt_w</p:attrName>
                                        </p:attrNameLst>
                                      </p:cBhvr>
                                      <p:tavLst>
                                        <p:tav tm="0">
                                          <p:val>
                                            <p:fltVal val="0"/>
                                          </p:val>
                                        </p:tav>
                                        <p:tav tm="100000">
                                          <p:val>
                                            <p:strVal val="#ppt_w"/>
                                          </p:val>
                                        </p:tav>
                                      </p:tavLst>
                                    </p:anim>
                                    <p:anim calcmode="lin" valueType="num">
                                      <p:cBhvr>
                                        <p:cTn id="25" dur="500" fill="hold"/>
                                        <p:tgtEl>
                                          <p:spTgt spid="23">
                                            <p:txEl>
                                              <p:pRg st="0" end="0"/>
                                            </p:txEl>
                                          </p:spTgt>
                                        </p:tgtEl>
                                        <p:attrNameLst>
                                          <p:attrName>ppt_h</p:attrName>
                                        </p:attrNameLst>
                                      </p:cBhvr>
                                      <p:tavLst>
                                        <p:tav tm="0">
                                          <p:val>
                                            <p:fltVal val="0"/>
                                          </p:val>
                                        </p:tav>
                                        <p:tav tm="100000">
                                          <p:val>
                                            <p:strVal val="#ppt_h"/>
                                          </p:val>
                                        </p:tav>
                                      </p:tavLst>
                                    </p:anim>
                                    <p:animEffect transition="in" filter="fade">
                                      <p:cBhvr>
                                        <p:cTn id="26" dur="500"/>
                                        <p:tgtEl>
                                          <p:spTgt spid="23">
                                            <p:txEl>
                                              <p:pRg st="0" end="0"/>
                                            </p:txEl>
                                          </p:spTgt>
                                        </p:tgtEl>
                                      </p:cBhvr>
                                    </p:animEffect>
                                  </p:childTnLst>
                                </p:cTn>
                              </p:par>
                              <p:par>
                                <p:cTn id="27" presetID="53" presetClass="entr" presetSubtype="16" fill="hold" grpId="0" nodeType="withEffect">
                                  <p:stCondLst>
                                    <p:cond delay="0"/>
                                  </p:stCondLst>
                                  <p:childTnLst>
                                    <p:set>
                                      <p:cBhvr>
                                        <p:cTn id="28" dur="1" fill="hold">
                                          <p:stCondLst>
                                            <p:cond delay="0"/>
                                          </p:stCondLst>
                                        </p:cTn>
                                        <p:tgtEl>
                                          <p:spTgt spid="25">
                                            <p:txEl>
                                              <p:pRg st="0" end="0"/>
                                            </p:txEl>
                                          </p:spTgt>
                                        </p:tgtEl>
                                        <p:attrNameLst>
                                          <p:attrName>style.visibility</p:attrName>
                                        </p:attrNameLst>
                                      </p:cBhvr>
                                      <p:to>
                                        <p:strVal val="visible"/>
                                      </p:to>
                                    </p:set>
                                    <p:anim calcmode="lin" valueType="num">
                                      <p:cBhvr>
                                        <p:cTn id="29" dur="500" fill="hold"/>
                                        <p:tgtEl>
                                          <p:spTgt spid="25">
                                            <p:txEl>
                                              <p:pRg st="0" end="0"/>
                                            </p:txEl>
                                          </p:spTgt>
                                        </p:tgtEl>
                                        <p:attrNameLst>
                                          <p:attrName>ppt_w</p:attrName>
                                        </p:attrNameLst>
                                      </p:cBhvr>
                                      <p:tavLst>
                                        <p:tav tm="0">
                                          <p:val>
                                            <p:fltVal val="0"/>
                                          </p:val>
                                        </p:tav>
                                        <p:tav tm="100000">
                                          <p:val>
                                            <p:strVal val="#ppt_w"/>
                                          </p:val>
                                        </p:tav>
                                      </p:tavLst>
                                    </p:anim>
                                    <p:anim calcmode="lin" valueType="num">
                                      <p:cBhvr>
                                        <p:cTn id="30" dur="500" fill="hold"/>
                                        <p:tgtEl>
                                          <p:spTgt spid="25">
                                            <p:txEl>
                                              <p:pRg st="0" end="0"/>
                                            </p:txEl>
                                          </p:spTgt>
                                        </p:tgtEl>
                                        <p:attrNameLst>
                                          <p:attrName>ppt_h</p:attrName>
                                        </p:attrNameLst>
                                      </p:cBhvr>
                                      <p:tavLst>
                                        <p:tav tm="0">
                                          <p:val>
                                            <p:fltVal val="0"/>
                                          </p:val>
                                        </p:tav>
                                        <p:tav tm="100000">
                                          <p:val>
                                            <p:strVal val="#ppt_h"/>
                                          </p:val>
                                        </p:tav>
                                      </p:tavLst>
                                    </p:anim>
                                    <p:animEffect transition="in" filter="fade">
                                      <p:cBhvr>
                                        <p:cTn id="31" dur="500"/>
                                        <p:tgtEl>
                                          <p:spTgt spid="25">
                                            <p:txEl>
                                              <p:pRg st="0" end="0"/>
                                            </p:txEl>
                                          </p:spTgt>
                                        </p:tgtEl>
                                      </p:cBhvr>
                                    </p:animEffect>
                                  </p:childTnLst>
                                </p:cTn>
                              </p:par>
                            </p:childTnLst>
                          </p:cTn>
                        </p:par>
                      </p:childTnLst>
                    </p:cTn>
                  </p:par>
                  <p:par>
                    <p:cTn id="32" fill="hold">
                      <p:stCondLst>
                        <p:cond delay="indefinite"/>
                      </p:stCondLst>
                      <p:childTnLst>
                        <p:par>
                          <p:cTn id="33" fill="hold">
                            <p:stCondLst>
                              <p:cond delay="0"/>
                            </p:stCondLst>
                            <p:childTnLst>
                              <p:par>
                                <p:cTn id="34" presetID="3" presetClass="entr" presetSubtype="10" fill="hold" grpId="0" nodeType="clickEffect">
                                  <p:stCondLst>
                                    <p:cond delay="0"/>
                                  </p:stCondLst>
                                  <p:childTnLst>
                                    <p:set>
                                      <p:cBhvr>
                                        <p:cTn id="35" dur="1" fill="hold">
                                          <p:stCondLst>
                                            <p:cond delay="0"/>
                                          </p:stCondLst>
                                        </p:cTn>
                                        <p:tgtEl>
                                          <p:spTgt spid="22"/>
                                        </p:tgtEl>
                                        <p:attrNameLst>
                                          <p:attrName>style.visibility</p:attrName>
                                        </p:attrNameLst>
                                      </p:cBhvr>
                                      <p:to>
                                        <p:strVal val="visible"/>
                                      </p:to>
                                    </p:set>
                                    <p:animEffect transition="in" filter="blinds(horizontal)">
                                      <p:cBhvr>
                                        <p:cTn id="36" dur="500"/>
                                        <p:tgtEl>
                                          <p:spTgt spid="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build="p"/>
      <p:bldP spid="22" grpId="0" animBg="1"/>
      <p:bldP spid="23" grpId="0" build="p"/>
      <p:bldP spid="24" grpId="0" build="p"/>
      <p:bldP spid="25" grpId="0" build="p"/>
      <p:bldP spid="26" grpId="0" build="p"/>
    </p:bldLst>
  </p:timing>
</p:sld>
</file>

<file path=ppt/slides/slide9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 name="Content Placeholder 10"/>
          <p:cNvSpPr>
            <a:spLocks noGrp="1"/>
          </p:cNvSpPr>
          <p:nvPr>
            <p:ph sz="quarter" idx="13"/>
          </p:nvPr>
        </p:nvSpPr>
        <p:spPr>
          <a:xfrm>
            <a:off x="685800" y="2476381"/>
            <a:ext cx="6629400" cy="800219"/>
          </a:xfrm>
        </p:spPr>
        <p:txBody>
          <a:bodyPr wrap="square">
            <a:spAutoFit/>
          </a:bodyPr>
          <a:lstStyle/>
          <a:p>
            <a:pPr marL="579438" indent="-579438">
              <a:spcBef>
                <a:spcPct val="0"/>
              </a:spcBef>
              <a:buFontTx/>
              <a:buNone/>
              <a:tabLst>
                <a:tab pos="974725" algn="l"/>
                <a:tab pos="3776663" algn="l"/>
              </a:tabLst>
            </a:pPr>
            <a:r>
              <a:rPr lang="en-US" sz="2300" b="1" dirty="0" smtClean="0">
                <a:solidFill>
                  <a:schemeClr val="tx1"/>
                </a:solidFill>
                <a:latin typeface="Times New Roman" pitchFamily="18" charset="0"/>
                <a:cs typeface="Times New Roman" pitchFamily="18" charset="0"/>
              </a:rPr>
              <a:t>33.	</a:t>
            </a:r>
            <a:r>
              <a:rPr lang="en-US" sz="2300" dirty="0" smtClean="0">
                <a:solidFill>
                  <a:schemeClr val="tx1"/>
                </a:solidFill>
                <a:latin typeface="Times New Roman" pitchFamily="18" charset="0"/>
                <a:cs typeface="Times New Roman" pitchFamily="18" charset="0"/>
              </a:rPr>
              <a:t>The number of students</a:t>
            </a:r>
            <a:br>
              <a:rPr lang="en-US" sz="2300" dirty="0" smtClean="0">
                <a:solidFill>
                  <a:schemeClr val="tx1"/>
                </a:solidFill>
                <a:latin typeface="Times New Roman" pitchFamily="18" charset="0"/>
                <a:cs typeface="Times New Roman" pitchFamily="18" charset="0"/>
              </a:rPr>
            </a:br>
            <a:r>
              <a:rPr lang="en-US" sz="2300" dirty="0" smtClean="0">
                <a:solidFill>
                  <a:schemeClr val="tx1"/>
                </a:solidFill>
                <a:latin typeface="Times New Roman" pitchFamily="18" charset="0"/>
                <a:cs typeface="Times New Roman" pitchFamily="18" charset="0"/>
              </a:rPr>
              <a:t>who preferred hockey</a:t>
            </a:r>
            <a:r>
              <a:rPr lang="en-US" sz="2300" b="1" dirty="0" smtClean="0">
                <a:solidFill>
                  <a:schemeClr val="tx1"/>
                </a:solidFill>
                <a:latin typeface="Times New Roman" pitchFamily="18" charset="0"/>
                <a:cs typeface="Times New Roman" pitchFamily="18" charset="0"/>
              </a:rPr>
              <a:t>  </a:t>
            </a:r>
            <a:endParaRPr lang="en-US" sz="2300" dirty="0" smtClean="0">
              <a:solidFill>
                <a:schemeClr val="tx1"/>
              </a:solidFill>
              <a:latin typeface="Times New Roman" pitchFamily="18" charset="0"/>
              <a:cs typeface="Times New Roman" pitchFamily="18" charset="0"/>
            </a:endParaRPr>
          </a:p>
        </p:txBody>
      </p:sp>
      <p:pic>
        <p:nvPicPr>
          <p:cNvPr id="55298" name="Picture 2" descr="\\172.16.2.26\Conver\CARRIBEAN\MATHEMATICS_VOL-1_PPT_DESIGN\Incoming\Volume_01\Equations\Revision_Exam_5\Q33-Ans.wmf"/>
          <p:cNvPicPr>
            <a:picLocks noChangeAspect="1" noChangeArrowheads="1"/>
          </p:cNvPicPr>
          <p:nvPr/>
        </p:nvPicPr>
        <p:blipFill>
          <a:blip r:embed="rId2" cstate="print"/>
          <a:srcRect/>
          <a:stretch>
            <a:fillRect/>
          </a:stretch>
        </p:blipFill>
        <p:spPr bwMode="auto">
          <a:xfrm>
            <a:off x="4230624" y="2715768"/>
            <a:ext cx="1765300" cy="1244600"/>
          </a:xfrm>
          <a:prstGeom prst="rect">
            <a:avLst/>
          </a:prstGeom>
          <a:noFill/>
        </p:spPr>
      </p:pic>
      <p:sp>
        <p:nvSpPr>
          <p:cNvPr id="5" name="TextBox 4"/>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5 Paper 1</a:t>
            </a:r>
          </a:p>
        </p:txBody>
      </p:sp>
    </p:spTree>
    <p:extLst>
      <p:ext uri="{BB962C8B-B14F-4D97-AF65-F5344CB8AC3E}">
        <p14:creationId xmlns:p14="http://schemas.microsoft.com/office/powerpoint/2010/main" xmlns="" val="714513420"/>
      </p:ext>
    </p:extLst>
  </p:cSld>
  <p:clrMapOvr>
    <a:masterClrMapping/>
  </p:clrMapOvr>
  <p:transition spd="slow">
    <p:strips dir="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21">
                                            <p:txEl>
                                              <p:pRg st="0" end="0"/>
                                            </p:txEl>
                                          </p:spTgt>
                                        </p:tgtEl>
                                        <p:attrNameLst>
                                          <p:attrName>style.visibility</p:attrName>
                                        </p:attrNameLst>
                                      </p:cBhvr>
                                      <p:to>
                                        <p:strVal val="visible"/>
                                      </p:to>
                                    </p:set>
                                    <p:anim calcmode="lin" valueType="num">
                                      <p:cBhvr>
                                        <p:cTn id="7" dur="500" fill="hold"/>
                                        <p:tgtEl>
                                          <p:spTgt spid="21">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21">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21">
                                            <p:txEl>
                                              <p:pRg st="0" end="0"/>
                                            </p:txEl>
                                          </p:spTgt>
                                        </p:tgtEl>
                                      </p:cBhvr>
                                    </p:animEffect>
                                  </p:childTnLst>
                                </p:cTn>
                              </p:par>
                              <p:par>
                                <p:cTn id="10" presetID="23" presetClass="entr" presetSubtype="16" fill="hold" nodeType="withEffect">
                                  <p:stCondLst>
                                    <p:cond delay="0"/>
                                  </p:stCondLst>
                                  <p:childTnLst>
                                    <p:set>
                                      <p:cBhvr>
                                        <p:cTn id="11" dur="1" fill="hold">
                                          <p:stCondLst>
                                            <p:cond delay="0"/>
                                          </p:stCondLst>
                                        </p:cTn>
                                        <p:tgtEl>
                                          <p:spTgt spid="55298"/>
                                        </p:tgtEl>
                                        <p:attrNameLst>
                                          <p:attrName>style.visibility</p:attrName>
                                        </p:attrNameLst>
                                      </p:cBhvr>
                                      <p:to>
                                        <p:strVal val="visible"/>
                                      </p:to>
                                    </p:set>
                                    <p:anim calcmode="lin" valueType="num">
                                      <p:cBhvr>
                                        <p:cTn id="12" dur="500" fill="hold"/>
                                        <p:tgtEl>
                                          <p:spTgt spid="55298"/>
                                        </p:tgtEl>
                                        <p:attrNameLst>
                                          <p:attrName>ppt_w</p:attrName>
                                        </p:attrNameLst>
                                      </p:cBhvr>
                                      <p:tavLst>
                                        <p:tav tm="0">
                                          <p:val>
                                            <p:fltVal val="0"/>
                                          </p:val>
                                        </p:tav>
                                        <p:tav tm="100000">
                                          <p:val>
                                            <p:strVal val="#ppt_w"/>
                                          </p:val>
                                        </p:tav>
                                      </p:tavLst>
                                    </p:anim>
                                    <p:anim calcmode="lin" valueType="num">
                                      <p:cBhvr>
                                        <p:cTn id="13" dur="500" fill="hold"/>
                                        <p:tgtEl>
                                          <p:spTgt spid="55298"/>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build="p"/>
    </p:bldLst>
  </p:timing>
</p:sld>
</file>

<file path=ppt/slides/slide9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Content Placeholder 10"/>
          <p:cNvSpPr>
            <a:spLocks noGrp="1"/>
          </p:cNvSpPr>
          <p:nvPr>
            <p:ph sz="quarter" idx="13"/>
          </p:nvPr>
        </p:nvSpPr>
        <p:spPr>
          <a:xfrm>
            <a:off x="685800" y="2628781"/>
            <a:ext cx="6629400" cy="800219"/>
          </a:xfrm>
        </p:spPr>
        <p:txBody>
          <a:bodyPr wrap="square">
            <a:spAutoFit/>
          </a:bodyPr>
          <a:lstStyle/>
          <a:p>
            <a:pPr marL="579438" indent="-579438" algn="just">
              <a:spcBef>
                <a:spcPct val="0"/>
              </a:spcBef>
              <a:buFontTx/>
              <a:buNone/>
              <a:tabLst>
                <a:tab pos="974725" algn="l"/>
                <a:tab pos="3776663" algn="l"/>
              </a:tabLst>
            </a:pPr>
            <a:r>
              <a:rPr lang="en-US" sz="2300" b="1" dirty="0" smtClean="0">
                <a:solidFill>
                  <a:schemeClr val="tx1"/>
                </a:solidFill>
                <a:latin typeface="Times New Roman" pitchFamily="18" charset="0"/>
                <a:cs typeface="Times New Roman" pitchFamily="18" charset="0"/>
              </a:rPr>
              <a:t>34.	</a:t>
            </a:r>
            <a:r>
              <a:rPr lang="en-US" sz="2300" dirty="0" smtClean="0">
                <a:solidFill>
                  <a:schemeClr val="tx1"/>
                </a:solidFill>
                <a:latin typeface="Times New Roman" pitchFamily="18" charset="0"/>
                <a:cs typeface="Times New Roman" pitchFamily="18" charset="0"/>
              </a:rPr>
              <a:t>If a student is chosen at random, the probability that he likes football is</a:t>
            </a:r>
          </a:p>
        </p:txBody>
      </p:sp>
      <p:sp>
        <p:nvSpPr>
          <p:cNvPr id="8" name="Notched Right Arrow 7"/>
          <p:cNvSpPr/>
          <p:nvPr/>
        </p:nvSpPr>
        <p:spPr>
          <a:xfrm>
            <a:off x="7162800" y="6019800"/>
            <a:ext cx="1782315" cy="685800"/>
          </a:xfrm>
          <a:prstGeom prst="notchedRightArrow">
            <a:avLst/>
          </a:prstGeom>
          <a:blipFill>
            <a:blip r:embed="rId2" cstate="print">
              <a:extLst>
                <a:ext uri="{BEBA8EAE-BF5A-486C-A8C5-ECC9F3942E4B}">
                  <a14:imgProps xmlns:a14="http://schemas.microsoft.com/office/drawing/2010/main" xmlns="">
                    <a14:imgLayer r:embed="rId3">
                      <a14:imgEffect>
                        <a14:brightnessContrast bright="-20000" contrast="-20000"/>
                      </a14:imgEffect>
                    </a14:imgLayer>
                  </a14:imgProps>
                </a:ex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ANSWER</a:t>
            </a:r>
            <a:endParaRPr lang="en-US" sz="2000" b="1" dirty="0">
              <a:latin typeface="Times New Roman" pitchFamily="18" charset="0"/>
              <a:cs typeface="Times New Roman" pitchFamily="18" charset="0"/>
            </a:endParaRPr>
          </a:p>
        </p:txBody>
      </p:sp>
      <p:sp>
        <p:nvSpPr>
          <p:cNvPr id="16" name="Content Placeholder 10"/>
          <p:cNvSpPr>
            <a:spLocks noGrp="1"/>
          </p:cNvSpPr>
          <p:nvPr>
            <p:ph sz="quarter" idx="13"/>
          </p:nvPr>
        </p:nvSpPr>
        <p:spPr>
          <a:xfrm>
            <a:off x="4272280" y="3727021"/>
            <a:ext cx="1447800" cy="533288"/>
          </a:xfrm>
        </p:spPr>
        <p:txBody>
          <a:bodyPr wrap="square">
            <a:spAutoFit/>
          </a:bodyPr>
          <a:lstStyle/>
          <a:p>
            <a:pPr algn="just">
              <a:lnSpc>
                <a:spcPct val="165000"/>
              </a:lnSpc>
              <a:spcBef>
                <a:spcPct val="0"/>
              </a:spcBef>
              <a:buFontTx/>
              <a:buNone/>
              <a:tabLst>
                <a:tab pos="800100" algn="l"/>
                <a:tab pos="3776663" algn="l"/>
              </a:tabLst>
            </a:pPr>
            <a:r>
              <a:rPr lang="en-US" sz="2000" dirty="0" smtClean="0">
                <a:solidFill>
                  <a:schemeClr val="tx1"/>
                </a:solidFill>
                <a:latin typeface="Times New Roman" pitchFamily="18" charset="0"/>
                <a:cs typeface="Times New Roman" pitchFamily="18" charset="0"/>
              </a:rPr>
              <a:t>(C)</a:t>
            </a:r>
          </a:p>
        </p:txBody>
      </p:sp>
      <p:sp>
        <p:nvSpPr>
          <p:cNvPr id="17" name="Content Placeholder 10"/>
          <p:cNvSpPr>
            <a:spLocks noGrp="1"/>
          </p:cNvSpPr>
          <p:nvPr>
            <p:ph sz="quarter" idx="13"/>
          </p:nvPr>
        </p:nvSpPr>
        <p:spPr>
          <a:xfrm>
            <a:off x="1264920" y="3727021"/>
            <a:ext cx="1447800" cy="533288"/>
          </a:xfrm>
        </p:spPr>
        <p:txBody>
          <a:bodyPr wrap="square">
            <a:spAutoFit/>
          </a:bodyPr>
          <a:lstStyle/>
          <a:p>
            <a:pPr algn="just">
              <a:lnSpc>
                <a:spcPct val="165000"/>
              </a:lnSpc>
              <a:spcBef>
                <a:spcPct val="0"/>
              </a:spcBef>
              <a:buFontTx/>
              <a:buNone/>
              <a:tabLst>
                <a:tab pos="800100" algn="l"/>
                <a:tab pos="3776663" algn="l"/>
              </a:tabLst>
            </a:pPr>
            <a:r>
              <a:rPr lang="en-US" sz="2000" dirty="0" smtClean="0">
                <a:solidFill>
                  <a:schemeClr val="tx1"/>
                </a:solidFill>
                <a:latin typeface="Times New Roman" pitchFamily="18" charset="0"/>
                <a:cs typeface="Times New Roman" pitchFamily="18" charset="0"/>
              </a:rPr>
              <a:t>(A)</a:t>
            </a:r>
          </a:p>
        </p:txBody>
      </p:sp>
      <p:sp>
        <p:nvSpPr>
          <p:cNvPr id="18" name="Content Placeholder 10"/>
          <p:cNvSpPr>
            <a:spLocks noGrp="1"/>
          </p:cNvSpPr>
          <p:nvPr>
            <p:ph sz="quarter" idx="13"/>
          </p:nvPr>
        </p:nvSpPr>
        <p:spPr>
          <a:xfrm>
            <a:off x="5775960" y="3727021"/>
            <a:ext cx="1447800" cy="533288"/>
          </a:xfrm>
        </p:spPr>
        <p:txBody>
          <a:bodyPr wrap="square">
            <a:spAutoFit/>
          </a:bodyPr>
          <a:lstStyle/>
          <a:p>
            <a:pPr algn="just">
              <a:lnSpc>
                <a:spcPct val="165000"/>
              </a:lnSpc>
              <a:spcBef>
                <a:spcPct val="0"/>
              </a:spcBef>
              <a:buFontTx/>
              <a:buNone/>
              <a:tabLst>
                <a:tab pos="800100" algn="l"/>
                <a:tab pos="3776663" algn="l"/>
              </a:tabLst>
            </a:pPr>
            <a:r>
              <a:rPr lang="en-US" sz="2000" dirty="0" smtClean="0">
                <a:solidFill>
                  <a:schemeClr val="tx1"/>
                </a:solidFill>
                <a:latin typeface="Times New Roman" pitchFamily="18" charset="0"/>
                <a:cs typeface="Times New Roman" pitchFamily="18" charset="0"/>
              </a:rPr>
              <a:t>(D)</a:t>
            </a:r>
          </a:p>
        </p:txBody>
      </p:sp>
      <p:sp>
        <p:nvSpPr>
          <p:cNvPr id="19" name="Content Placeholder 10"/>
          <p:cNvSpPr>
            <a:spLocks noGrp="1"/>
          </p:cNvSpPr>
          <p:nvPr>
            <p:ph sz="quarter" idx="13"/>
          </p:nvPr>
        </p:nvSpPr>
        <p:spPr>
          <a:xfrm>
            <a:off x="2768600" y="3727021"/>
            <a:ext cx="1447800" cy="533288"/>
          </a:xfrm>
        </p:spPr>
        <p:txBody>
          <a:bodyPr wrap="square">
            <a:spAutoFit/>
          </a:bodyPr>
          <a:lstStyle/>
          <a:p>
            <a:pPr algn="just">
              <a:lnSpc>
                <a:spcPct val="165000"/>
              </a:lnSpc>
              <a:spcBef>
                <a:spcPct val="0"/>
              </a:spcBef>
              <a:buFontTx/>
              <a:buNone/>
              <a:tabLst>
                <a:tab pos="800100" algn="l"/>
                <a:tab pos="3776663" algn="l"/>
              </a:tabLst>
            </a:pPr>
            <a:r>
              <a:rPr lang="en-US" sz="2000" dirty="0" smtClean="0">
                <a:solidFill>
                  <a:schemeClr val="tx1"/>
                </a:solidFill>
                <a:latin typeface="Times New Roman" pitchFamily="18" charset="0"/>
                <a:cs typeface="Times New Roman" pitchFamily="18" charset="0"/>
              </a:rPr>
              <a:t>(B)</a:t>
            </a:r>
          </a:p>
        </p:txBody>
      </p:sp>
      <p:pic>
        <p:nvPicPr>
          <p:cNvPr id="15" name="Picture 3" descr="D:\Deepak\Powerpoint\20110226\Art\New.wmf"/>
          <p:cNvPicPr>
            <a:picLocks noChangeAspect="1" noChangeArrowheads="1"/>
          </p:cNvPicPr>
          <p:nvPr/>
        </p:nvPicPr>
        <p:blipFill>
          <a:blip r:embed="rId4" cstate="print"/>
          <a:srcRect/>
          <a:stretch>
            <a:fillRect/>
          </a:stretch>
        </p:blipFill>
        <p:spPr bwMode="auto">
          <a:xfrm>
            <a:off x="1860030" y="3733800"/>
            <a:ext cx="203200" cy="609600"/>
          </a:xfrm>
          <a:prstGeom prst="rect">
            <a:avLst/>
          </a:prstGeom>
          <a:noFill/>
        </p:spPr>
      </p:pic>
      <p:pic>
        <p:nvPicPr>
          <p:cNvPr id="20" name="Picture 4" descr="D:\Deepak\Powerpoint\20110226\Art\New.wmf"/>
          <p:cNvPicPr>
            <a:picLocks noChangeAspect="1" noChangeArrowheads="1"/>
          </p:cNvPicPr>
          <p:nvPr/>
        </p:nvPicPr>
        <p:blipFill>
          <a:blip r:embed="rId5" cstate="print"/>
          <a:srcRect/>
          <a:stretch>
            <a:fillRect/>
          </a:stretch>
        </p:blipFill>
        <p:spPr bwMode="auto">
          <a:xfrm>
            <a:off x="3352800" y="3733800"/>
            <a:ext cx="203200" cy="609600"/>
          </a:xfrm>
          <a:prstGeom prst="rect">
            <a:avLst/>
          </a:prstGeom>
          <a:noFill/>
        </p:spPr>
      </p:pic>
      <p:pic>
        <p:nvPicPr>
          <p:cNvPr id="21" name="Picture 5" descr="D:\Deepak\Powerpoint\20110226\Art\New.wmf"/>
          <p:cNvPicPr>
            <a:picLocks noChangeAspect="1" noChangeArrowheads="1"/>
          </p:cNvPicPr>
          <p:nvPr/>
        </p:nvPicPr>
        <p:blipFill>
          <a:blip r:embed="rId6" cstate="print"/>
          <a:srcRect/>
          <a:stretch>
            <a:fillRect/>
          </a:stretch>
        </p:blipFill>
        <p:spPr bwMode="auto">
          <a:xfrm>
            <a:off x="4800600" y="3733800"/>
            <a:ext cx="203200" cy="609600"/>
          </a:xfrm>
          <a:prstGeom prst="rect">
            <a:avLst/>
          </a:prstGeom>
          <a:noFill/>
        </p:spPr>
      </p:pic>
      <p:pic>
        <p:nvPicPr>
          <p:cNvPr id="22" name="Picture 6" descr="D:\Deepak\Powerpoint\20110226\Art\New.wmf"/>
          <p:cNvPicPr>
            <a:picLocks noChangeAspect="1" noChangeArrowheads="1"/>
          </p:cNvPicPr>
          <p:nvPr/>
        </p:nvPicPr>
        <p:blipFill>
          <a:blip r:embed="rId7" cstate="print"/>
          <a:srcRect/>
          <a:stretch>
            <a:fillRect/>
          </a:stretch>
        </p:blipFill>
        <p:spPr bwMode="auto">
          <a:xfrm>
            <a:off x="6284210" y="3733800"/>
            <a:ext cx="330200" cy="609600"/>
          </a:xfrm>
          <a:prstGeom prst="rect">
            <a:avLst/>
          </a:prstGeom>
          <a:noFill/>
        </p:spPr>
      </p:pic>
      <p:sp>
        <p:nvSpPr>
          <p:cNvPr id="13" name="TextBox 12"/>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5 Paper 1</a:t>
            </a:r>
          </a:p>
        </p:txBody>
      </p:sp>
    </p:spTree>
    <p:extLst>
      <p:ext uri="{BB962C8B-B14F-4D97-AF65-F5344CB8AC3E}">
        <p14:creationId xmlns:p14="http://schemas.microsoft.com/office/powerpoint/2010/main" xmlns="" val="714513420"/>
      </p:ext>
    </p:extLst>
  </p:cSld>
  <p:clrMapOvr>
    <a:masterClrMapping/>
  </p:clrMapOvr>
  <p:transition spd="slow">
    <p:strips dir="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11">
                                            <p:txEl>
                                              <p:pRg st="0" end="0"/>
                                            </p:txEl>
                                          </p:spTgt>
                                        </p:tgtEl>
                                        <p:attrNameLst>
                                          <p:attrName>style.visibility</p:attrName>
                                        </p:attrNameLst>
                                      </p:cBhvr>
                                      <p:to>
                                        <p:strVal val="visible"/>
                                      </p:to>
                                    </p:set>
                                    <p:anim calcmode="lin" valueType="num">
                                      <p:cBhvr>
                                        <p:cTn id="7" dur="500" fill="hold"/>
                                        <p:tgtEl>
                                          <p:spTgt spid="11">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11">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11">
                                            <p:txEl>
                                              <p:pRg st="0" end="0"/>
                                            </p:txEl>
                                          </p:spTgt>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17">
                                            <p:txEl>
                                              <p:pRg st="0" end="0"/>
                                            </p:txEl>
                                          </p:spTgt>
                                        </p:tgtEl>
                                        <p:attrNameLst>
                                          <p:attrName>style.visibility</p:attrName>
                                        </p:attrNameLst>
                                      </p:cBhvr>
                                      <p:to>
                                        <p:strVal val="visible"/>
                                      </p:to>
                                    </p:set>
                                    <p:anim calcmode="lin" valueType="num">
                                      <p:cBhvr>
                                        <p:cTn id="14" dur="500" fill="hold"/>
                                        <p:tgtEl>
                                          <p:spTgt spid="17">
                                            <p:txEl>
                                              <p:pRg st="0" end="0"/>
                                            </p:txEl>
                                          </p:spTgt>
                                        </p:tgtEl>
                                        <p:attrNameLst>
                                          <p:attrName>ppt_w</p:attrName>
                                        </p:attrNameLst>
                                      </p:cBhvr>
                                      <p:tavLst>
                                        <p:tav tm="0">
                                          <p:val>
                                            <p:fltVal val="0"/>
                                          </p:val>
                                        </p:tav>
                                        <p:tav tm="100000">
                                          <p:val>
                                            <p:strVal val="#ppt_w"/>
                                          </p:val>
                                        </p:tav>
                                      </p:tavLst>
                                    </p:anim>
                                    <p:anim calcmode="lin" valueType="num">
                                      <p:cBhvr>
                                        <p:cTn id="15" dur="500" fill="hold"/>
                                        <p:tgtEl>
                                          <p:spTgt spid="17">
                                            <p:txEl>
                                              <p:pRg st="0" end="0"/>
                                            </p:txEl>
                                          </p:spTgt>
                                        </p:tgtEl>
                                        <p:attrNameLst>
                                          <p:attrName>ppt_h</p:attrName>
                                        </p:attrNameLst>
                                      </p:cBhvr>
                                      <p:tavLst>
                                        <p:tav tm="0">
                                          <p:val>
                                            <p:fltVal val="0"/>
                                          </p:val>
                                        </p:tav>
                                        <p:tav tm="100000">
                                          <p:val>
                                            <p:strVal val="#ppt_h"/>
                                          </p:val>
                                        </p:tav>
                                      </p:tavLst>
                                    </p:anim>
                                    <p:animEffect transition="in" filter="fade">
                                      <p:cBhvr>
                                        <p:cTn id="16" dur="500"/>
                                        <p:tgtEl>
                                          <p:spTgt spid="17">
                                            <p:txEl>
                                              <p:pRg st="0" end="0"/>
                                            </p:txEl>
                                          </p:spTgt>
                                        </p:tgtEl>
                                      </p:cBhvr>
                                    </p:animEffect>
                                  </p:childTnLst>
                                </p:cTn>
                              </p:par>
                              <p:par>
                                <p:cTn id="17" presetID="23" presetClass="entr" presetSubtype="16" fill="hold" nodeType="withEffect">
                                  <p:stCondLst>
                                    <p:cond delay="0"/>
                                  </p:stCondLst>
                                  <p:childTnLst>
                                    <p:set>
                                      <p:cBhvr>
                                        <p:cTn id="18" dur="1" fill="hold">
                                          <p:stCondLst>
                                            <p:cond delay="0"/>
                                          </p:stCondLst>
                                        </p:cTn>
                                        <p:tgtEl>
                                          <p:spTgt spid="15"/>
                                        </p:tgtEl>
                                        <p:attrNameLst>
                                          <p:attrName>style.visibility</p:attrName>
                                        </p:attrNameLst>
                                      </p:cBhvr>
                                      <p:to>
                                        <p:strVal val="visible"/>
                                      </p:to>
                                    </p:set>
                                    <p:anim calcmode="lin" valueType="num">
                                      <p:cBhvr>
                                        <p:cTn id="19" dur="500" fill="hold"/>
                                        <p:tgtEl>
                                          <p:spTgt spid="15"/>
                                        </p:tgtEl>
                                        <p:attrNameLst>
                                          <p:attrName>ppt_w</p:attrName>
                                        </p:attrNameLst>
                                      </p:cBhvr>
                                      <p:tavLst>
                                        <p:tav tm="0">
                                          <p:val>
                                            <p:fltVal val="0"/>
                                          </p:val>
                                        </p:tav>
                                        <p:tav tm="100000">
                                          <p:val>
                                            <p:strVal val="#ppt_w"/>
                                          </p:val>
                                        </p:tav>
                                      </p:tavLst>
                                    </p:anim>
                                    <p:anim calcmode="lin" valueType="num">
                                      <p:cBhvr>
                                        <p:cTn id="20" dur="500" fill="hold"/>
                                        <p:tgtEl>
                                          <p:spTgt spid="15"/>
                                        </p:tgtEl>
                                        <p:attrNameLst>
                                          <p:attrName>ppt_h</p:attrName>
                                        </p:attrNameLst>
                                      </p:cBhvr>
                                      <p:tavLst>
                                        <p:tav tm="0">
                                          <p:val>
                                            <p:fltVal val="0"/>
                                          </p:val>
                                        </p:tav>
                                        <p:tav tm="100000">
                                          <p:val>
                                            <p:strVal val="#ppt_h"/>
                                          </p:val>
                                        </p:tav>
                                      </p:tavLst>
                                    </p:anim>
                                  </p:childTnLst>
                                </p:cTn>
                              </p:par>
                              <p:par>
                                <p:cTn id="21" presetID="53" presetClass="entr" presetSubtype="16" fill="hold" grpId="0" nodeType="withEffect">
                                  <p:stCondLst>
                                    <p:cond delay="0"/>
                                  </p:stCondLst>
                                  <p:childTnLst>
                                    <p:set>
                                      <p:cBhvr>
                                        <p:cTn id="22" dur="1" fill="hold">
                                          <p:stCondLst>
                                            <p:cond delay="0"/>
                                          </p:stCondLst>
                                        </p:cTn>
                                        <p:tgtEl>
                                          <p:spTgt spid="19">
                                            <p:txEl>
                                              <p:pRg st="0" end="0"/>
                                            </p:txEl>
                                          </p:spTgt>
                                        </p:tgtEl>
                                        <p:attrNameLst>
                                          <p:attrName>style.visibility</p:attrName>
                                        </p:attrNameLst>
                                      </p:cBhvr>
                                      <p:to>
                                        <p:strVal val="visible"/>
                                      </p:to>
                                    </p:set>
                                    <p:anim calcmode="lin" valueType="num">
                                      <p:cBhvr>
                                        <p:cTn id="23" dur="500" fill="hold"/>
                                        <p:tgtEl>
                                          <p:spTgt spid="19">
                                            <p:txEl>
                                              <p:pRg st="0" end="0"/>
                                            </p:txEl>
                                          </p:spTgt>
                                        </p:tgtEl>
                                        <p:attrNameLst>
                                          <p:attrName>ppt_w</p:attrName>
                                        </p:attrNameLst>
                                      </p:cBhvr>
                                      <p:tavLst>
                                        <p:tav tm="0">
                                          <p:val>
                                            <p:fltVal val="0"/>
                                          </p:val>
                                        </p:tav>
                                        <p:tav tm="100000">
                                          <p:val>
                                            <p:strVal val="#ppt_w"/>
                                          </p:val>
                                        </p:tav>
                                      </p:tavLst>
                                    </p:anim>
                                    <p:anim calcmode="lin" valueType="num">
                                      <p:cBhvr>
                                        <p:cTn id="24" dur="500" fill="hold"/>
                                        <p:tgtEl>
                                          <p:spTgt spid="19">
                                            <p:txEl>
                                              <p:pRg st="0" end="0"/>
                                            </p:txEl>
                                          </p:spTgt>
                                        </p:tgtEl>
                                        <p:attrNameLst>
                                          <p:attrName>ppt_h</p:attrName>
                                        </p:attrNameLst>
                                      </p:cBhvr>
                                      <p:tavLst>
                                        <p:tav tm="0">
                                          <p:val>
                                            <p:fltVal val="0"/>
                                          </p:val>
                                        </p:tav>
                                        <p:tav tm="100000">
                                          <p:val>
                                            <p:strVal val="#ppt_h"/>
                                          </p:val>
                                        </p:tav>
                                      </p:tavLst>
                                    </p:anim>
                                    <p:animEffect transition="in" filter="fade">
                                      <p:cBhvr>
                                        <p:cTn id="25" dur="500"/>
                                        <p:tgtEl>
                                          <p:spTgt spid="19">
                                            <p:txEl>
                                              <p:pRg st="0" end="0"/>
                                            </p:txEl>
                                          </p:spTgt>
                                        </p:tgtEl>
                                      </p:cBhvr>
                                    </p:animEffect>
                                  </p:childTnLst>
                                </p:cTn>
                              </p:par>
                              <p:par>
                                <p:cTn id="26" presetID="23" presetClass="entr" presetSubtype="16" fill="hold" nodeType="withEffect">
                                  <p:stCondLst>
                                    <p:cond delay="0"/>
                                  </p:stCondLst>
                                  <p:childTnLst>
                                    <p:set>
                                      <p:cBhvr>
                                        <p:cTn id="27" dur="1" fill="hold">
                                          <p:stCondLst>
                                            <p:cond delay="0"/>
                                          </p:stCondLst>
                                        </p:cTn>
                                        <p:tgtEl>
                                          <p:spTgt spid="20"/>
                                        </p:tgtEl>
                                        <p:attrNameLst>
                                          <p:attrName>style.visibility</p:attrName>
                                        </p:attrNameLst>
                                      </p:cBhvr>
                                      <p:to>
                                        <p:strVal val="visible"/>
                                      </p:to>
                                    </p:set>
                                    <p:anim calcmode="lin" valueType="num">
                                      <p:cBhvr>
                                        <p:cTn id="28" dur="500" fill="hold"/>
                                        <p:tgtEl>
                                          <p:spTgt spid="20"/>
                                        </p:tgtEl>
                                        <p:attrNameLst>
                                          <p:attrName>ppt_w</p:attrName>
                                        </p:attrNameLst>
                                      </p:cBhvr>
                                      <p:tavLst>
                                        <p:tav tm="0">
                                          <p:val>
                                            <p:fltVal val="0"/>
                                          </p:val>
                                        </p:tav>
                                        <p:tav tm="100000">
                                          <p:val>
                                            <p:strVal val="#ppt_w"/>
                                          </p:val>
                                        </p:tav>
                                      </p:tavLst>
                                    </p:anim>
                                    <p:anim calcmode="lin" valueType="num">
                                      <p:cBhvr>
                                        <p:cTn id="29" dur="500" fill="hold"/>
                                        <p:tgtEl>
                                          <p:spTgt spid="20"/>
                                        </p:tgtEl>
                                        <p:attrNameLst>
                                          <p:attrName>ppt_h</p:attrName>
                                        </p:attrNameLst>
                                      </p:cBhvr>
                                      <p:tavLst>
                                        <p:tav tm="0">
                                          <p:val>
                                            <p:fltVal val="0"/>
                                          </p:val>
                                        </p:tav>
                                        <p:tav tm="100000">
                                          <p:val>
                                            <p:strVal val="#ppt_h"/>
                                          </p:val>
                                        </p:tav>
                                      </p:tavLst>
                                    </p:anim>
                                  </p:childTnLst>
                                </p:cTn>
                              </p:par>
                              <p:par>
                                <p:cTn id="30" presetID="53" presetClass="entr" presetSubtype="16" fill="hold" grpId="0" nodeType="withEffect">
                                  <p:stCondLst>
                                    <p:cond delay="0"/>
                                  </p:stCondLst>
                                  <p:childTnLst>
                                    <p:set>
                                      <p:cBhvr>
                                        <p:cTn id="31" dur="1" fill="hold">
                                          <p:stCondLst>
                                            <p:cond delay="0"/>
                                          </p:stCondLst>
                                        </p:cTn>
                                        <p:tgtEl>
                                          <p:spTgt spid="16">
                                            <p:txEl>
                                              <p:pRg st="0" end="0"/>
                                            </p:txEl>
                                          </p:spTgt>
                                        </p:tgtEl>
                                        <p:attrNameLst>
                                          <p:attrName>style.visibility</p:attrName>
                                        </p:attrNameLst>
                                      </p:cBhvr>
                                      <p:to>
                                        <p:strVal val="visible"/>
                                      </p:to>
                                    </p:set>
                                    <p:anim calcmode="lin" valueType="num">
                                      <p:cBhvr>
                                        <p:cTn id="32" dur="500" fill="hold"/>
                                        <p:tgtEl>
                                          <p:spTgt spid="16">
                                            <p:txEl>
                                              <p:pRg st="0" end="0"/>
                                            </p:txEl>
                                          </p:spTgt>
                                        </p:tgtEl>
                                        <p:attrNameLst>
                                          <p:attrName>ppt_w</p:attrName>
                                        </p:attrNameLst>
                                      </p:cBhvr>
                                      <p:tavLst>
                                        <p:tav tm="0">
                                          <p:val>
                                            <p:fltVal val="0"/>
                                          </p:val>
                                        </p:tav>
                                        <p:tav tm="100000">
                                          <p:val>
                                            <p:strVal val="#ppt_w"/>
                                          </p:val>
                                        </p:tav>
                                      </p:tavLst>
                                    </p:anim>
                                    <p:anim calcmode="lin" valueType="num">
                                      <p:cBhvr>
                                        <p:cTn id="33" dur="500" fill="hold"/>
                                        <p:tgtEl>
                                          <p:spTgt spid="16">
                                            <p:txEl>
                                              <p:pRg st="0" end="0"/>
                                            </p:txEl>
                                          </p:spTgt>
                                        </p:tgtEl>
                                        <p:attrNameLst>
                                          <p:attrName>ppt_h</p:attrName>
                                        </p:attrNameLst>
                                      </p:cBhvr>
                                      <p:tavLst>
                                        <p:tav tm="0">
                                          <p:val>
                                            <p:fltVal val="0"/>
                                          </p:val>
                                        </p:tav>
                                        <p:tav tm="100000">
                                          <p:val>
                                            <p:strVal val="#ppt_h"/>
                                          </p:val>
                                        </p:tav>
                                      </p:tavLst>
                                    </p:anim>
                                    <p:animEffect transition="in" filter="fade">
                                      <p:cBhvr>
                                        <p:cTn id="34" dur="500"/>
                                        <p:tgtEl>
                                          <p:spTgt spid="16">
                                            <p:txEl>
                                              <p:pRg st="0" end="0"/>
                                            </p:txEl>
                                          </p:spTgt>
                                        </p:tgtEl>
                                      </p:cBhvr>
                                    </p:animEffect>
                                  </p:childTnLst>
                                </p:cTn>
                              </p:par>
                              <p:par>
                                <p:cTn id="35" presetID="23" presetClass="entr" presetSubtype="16" fill="hold" nodeType="withEffect">
                                  <p:stCondLst>
                                    <p:cond delay="0"/>
                                  </p:stCondLst>
                                  <p:childTnLst>
                                    <p:set>
                                      <p:cBhvr>
                                        <p:cTn id="36" dur="1" fill="hold">
                                          <p:stCondLst>
                                            <p:cond delay="0"/>
                                          </p:stCondLst>
                                        </p:cTn>
                                        <p:tgtEl>
                                          <p:spTgt spid="21"/>
                                        </p:tgtEl>
                                        <p:attrNameLst>
                                          <p:attrName>style.visibility</p:attrName>
                                        </p:attrNameLst>
                                      </p:cBhvr>
                                      <p:to>
                                        <p:strVal val="visible"/>
                                      </p:to>
                                    </p:set>
                                    <p:anim calcmode="lin" valueType="num">
                                      <p:cBhvr>
                                        <p:cTn id="37" dur="500" fill="hold"/>
                                        <p:tgtEl>
                                          <p:spTgt spid="21"/>
                                        </p:tgtEl>
                                        <p:attrNameLst>
                                          <p:attrName>ppt_w</p:attrName>
                                        </p:attrNameLst>
                                      </p:cBhvr>
                                      <p:tavLst>
                                        <p:tav tm="0">
                                          <p:val>
                                            <p:fltVal val="0"/>
                                          </p:val>
                                        </p:tav>
                                        <p:tav tm="100000">
                                          <p:val>
                                            <p:strVal val="#ppt_w"/>
                                          </p:val>
                                        </p:tav>
                                      </p:tavLst>
                                    </p:anim>
                                    <p:anim calcmode="lin" valueType="num">
                                      <p:cBhvr>
                                        <p:cTn id="38" dur="500" fill="hold"/>
                                        <p:tgtEl>
                                          <p:spTgt spid="21"/>
                                        </p:tgtEl>
                                        <p:attrNameLst>
                                          <p:attrName>ppt_h</p:attrName>
                                        </p:attrNameLst>
                                      </p:cBhvr>
                                      <p:tavLst>
                                        <p:tav tm="0">
                                          <p:val>
                                            <p:fltVal val="0"/>
                                          </p:val>
                                        </p:tav>
                                        <p:tav tm="100000">
                                          <p:val>
                                            <p:strVal val="#ppt_h"/>
                                          </p:val>
                                        </p:tav>
                                      </p:tavLst>
                                    </p:anim>
                                  </p:childTnLst>
                                </p:cTn>
                              </p:par>
                              <p:par>
                                <p:cTn id="39" presetID="53" presetClass="entr" presetSubtype="16" fill="hold" grpId="0" nodeType="withEffect">
                                  <p:stCondLst>
                                    <p:cond delay="0"/>
                                  </p:stCondLst>
                                  <p:childTnLst>
                                    <p:set>
                                      <p:cBhvr>
                                        <p:cTn id="40" dur="1" fill="hold">
                                          <p:stCondLst>
                                            <p:cond delay="0"/>
                                          </p:stCondLst>
                                        </p:cTn>
                                        <p:tgtEl>
                                          <p:spTgt spid="18">
                                            <p:txEl>
                                              <p:pRg st="0" end="0"/>
                                            </p:txEl>
                                          </p:spTgt>
                                        </p:tgtEl>
                                        <p:attrNameLst>
                                          <p:attrName>style.visibility</p:attrName>
                                        </p:attrNameLst>
                                      </p:cBhvr>
                                      <p:to>
                                        <p:strVal val="visible"/>
                                      </p:to>
                                    </p:set>
                                    <p:anim calcmode="lin" valueType="num">
                                      <p:cBhvr>
                                        <p:cTn id="41" dur="500" fill="hold"/>
                                        <p:tgtEl>
                                          <p:spTgt spid="18">
                                            <p:txEl>
                                              <p:pRg st="0" end="0"/>
                                            </p:txEl>
                                          </p:spTgt>
                                        </p:tgtEl>
                                        <p:attrNameLst>
                                          <p:attrName>ppt_w</p:attrName>
                                        </p:attrNameLst>
                                      </p:cBhvr>
                                      <p:tavLst>
                                        <p:tav tm="0">
                                          <p:val>
                                            <p:fltVal val="0"/>
                                          </p:val>
                                        </p:tav>
                                        <p:tav tm="100000">
                                          <p:val>
                                            <p:strVal val="#ppt_w"/>
                                          </p:val>
                                        </p:tav>
                                      </p:tavLst>
                                    </p:anim>
                                    <p:anim calcmode="lin" valueType="num">
                                      <p:cBhvr>
                                        <p:cTn id="42" dur="500" fill="hold"/>
                                        <p:tgtEl>
                                          <p:spTgt spid="18">
                                            <p:txEl>
                                              <p:pRg st="0" end="0"/>
                                            </p:txEl>
                                          </p:spTgt>
                                        </p:tgtEl>
                                        <p:attrNameLst>
                                          <p:attrName>ppt_h</p:attrName>
                                        </p:attrNameLst>
                                      </p:cBhvr>
                                      <p:tavLst>
                                        <p:tav tm="0">
                                          <p:val>
                                            <p:fltVal val="0"/>
                                          </p:val>
                                        </p:tav>
                                        <p:tav tm="100000">
                                          <p:val>
                                            <p:strVal val="#ppt_h"/>
                                          </p:val>
                                        </p:tav>
                                      </p:tavLst>
                                    </p:anim>
                                    <p:animEffect transition="in" filter="fade">
                                      <p:cBhvr>
                                        <p:cTn id="43" dur="500"/>
                                        <p:tgtEl>
                                          <p:spTgt spid="18">
                                            <p:txEl>
                                              <p:pRg st="0" end="0"/>
                                            </p:txEl>
                                          </p:spTgt>
                                        </p:tgtEl>
                                      </p:cBhvr>
                                    </p:animEffect>
                                  </p:childTnLst>
                                </p:cTn>
                              </p:par>
                              <p:par>
                                <p:cTn id="44" presetID="23" presetClass="entr" presetSubtype="16" fill="hold" nodeType="withEffect">
                                  <p:stCondLst>
                                    <p:cond delay="0"/>
                                  </p:stCondLst>
                                  <p:childTnLst>
                                    <p:set>
                                      <p:cBhvr>
                                        <p:cTn id="45" dur="1" fill="hold">
                                          <p:stCondLst>
                                            <p:cond delay="0"/>
                                          </p:stCondLst>
                                        </p:cTn>
                                        <p:tgtEl>
                                          <p:spTgt spid="22"/>
                                        </p:tgtEl>
                                        <p:attrNameLst>
                                          <p:attrName>style.visibility</p:attrName>
                                        </p:attrNameLst>
                                      </p:cBhvr>
                                      <p:to>
                                        <p:strVal val="visible"/>
                                      </p:to>
                                    </p:set>
                                    <p:anim calcmode="lin" valueType="num">
                                      <p:cBhvr>
                                        <p:cTn id="46" dur="500" fill="hold"/>
                                        <p:tgtEl>
                                          <p:spTgt spid="22"/>
                                        </p:tgtEl>
                                        <p:attrNameLst>
                                          <p:attrName>ppt_w</p:attrName>
                                        </p:attrNameLst>
                                      </p:cBhvr>
                                      <p:tavLst>
                                        <p:tav tm="0">
                                          <p:val>
                                            <p:fltVal val="0"/>
                                          </p:val>
                                        </p:tav>
                                        <p:tav tm="100000">
                                          <p:val>
                                            <p:strVal val="#ppt_w"/>
                                          </p:val>
                                        </p:tav>
                                      </p:tavLst>
                                    </p:anim>
                                    <p:anim calcmode="lin" valueType="num">
                                      <p:cBhvr>
                                        <p:cTn id="47" dur="500" fill="hold"/>
                                        <p:tgtEl>
                                          <p:spTgt spid="22"/>
                                        </p:tgtEl>
                                        <p:attrNameLst>
                                          <p:attrName>ppt_h</p:attrName>
                                        </p:attrNameLst>
                                      </p:cBhvr>
                                      <p:tavLst>
                                        <p:tav tm="0">
                                          <p:val>
                                            <p:fltVal val="0"/>
                                          </p:val>
                                        </p:tav>
                                        <p:tav tm="100000">
                                          <p:val>
                                            <p:strVal val="#ppt_h"/>
                                          </p:val>
                                        </p:tav>
                                      </p:tavLst>
                                    </p:anim>
                                  </p:childTnLst>
                                </p:cTn>
                              </p:par>
                            </p:childTnLst>
                          </p:cTn>
                        </p:par>
                      </p:childTnLst>
                    </p:cTn>
                  </p:par>
                  <p:par>
                    <p:cTn id="48" fill="hold">
                      <p:stCondLst>
                        <p:cond delay="indefinite"/>
                      </p:stCondLst>
                      <p:childTnLst>
                        <p:par>
                          <p:cTn id="49" fill="hold">
                            <p:stCondLst>
                              <p:cond delay="0"/>
                            </p:stCondLst>
                            <p:childTnLst>
                              <p:par>
                                <p:cTn id="50" presetID="3" presetClass="entr" presetSubtype="10" fill="hold" grpId="0" nodeType="clickEffect">
                                  <p:stCondLst>
                                    <p:cond delay="0"/>
                                  </p:stCondLst>
                                  <p:childTnLst>
                                    <p:set>
                                      <p:cBhvr>
                                        <p:cTn id="51" dur="1" fill="hold">
                                          <p:stCondLst>
                                            <p:cond delay="0"/>
                                          </p:stCondLst>
                                        </p:cTn>
                                        <p:tgtEl>
                                          <p:spTgt spid="8"/>
                                        </p:tgtEl>
                                        <p:attrNameLst>
                                          <p:attrName>style.visibility</p:attrName>
                                        </p:attrNameLst>
                                      </p:cBhvr>
                                      <p:to>
                                        <p:strVal val="visible"/>
                                      </p:to>
                                    </p:set>
                                    <p:animEffect transition="in" filter="blinds(horizontal)">
                                      <p:cBhvr>
                                        <p:cTn id="52"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build="p"/>
      <p:bldP spid="8" grpId="0" animBg="1"/>
      <p:bldP spid="16" grpId="0" build="p"/>
      <p:bldP spid="17" grpId="0" build="p"/>
      <p:bldP spid="18" grpId="0" build="p"/>
      <p:bldP spid="19" grpId="0" build="p"/>
    </p:bldLst>
  </p:timing>
</p:sld>
</file>

<file path=ppt/slides/slide9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 name="Content Placeholder 10"/>
          <p:cNvSpPr>
            <a:spLocks noGrp="1"/>
          </p:cNvSpPr>
          <p:nvPr>
            <p:ph sz="quarter" idx="13"/>
          </p:nvPr>
        </p:nvSpPr>
        <p:spPr>
          <a:xfrm>
            <a:off x="685800" y="2476381"/>
            <a:ext cx="6629400" cy="800219"/>
          </a:xfrm>
        </p:spPr>
        <p:txBody>
          <a:bodyPr wrap="square">
            <a:spAutoFit/>
          </a:bodyPr>
          <a:lstStyle/>
          <a:p>
            <a:pPr marL="579438" indent="-579438">
              <a:spcBef>
                <a:spcPct val="0"/>
              </a:spcBef>
              <a:buFontTx/>
              <a:buNone/>
              <a:tabLst>
                <a:tab pos="974725" algn="l"/>
                <a:tab pos="3776663" algn="l"/>
              </a:tabLst>
            </a:pPr>
            <a:r>
              <a:rPr lang="en-US" sz="2300" b="1" dirty="0" smtClean="0">
                <a:solidFill>
                  <a:schemeClr val="tx1"/>
                </a:solidFill>
                <a:latin typeface="Times New Roman" pitchFamily="18" charset="0"/>
                <a:cs typeface="Times New Roman" pitchFamily="18" charset="0"/>
              </a:rPr>
              <a:t>34.	</a:t>
            </a:r>
            <a:r>
              <a:rPr lang="en-US" sz="2300" dirty="0" smtClean="0">
                <a:solidFill>
                  <a:schemeClr val="tx1"/>
                </a:solidFill>
                <a:latin typeface="Times New Roman" pitchFamily="18" charset="0"/>
                <a:cs typeface="Times New Roman" pitchFamily="18" charset="0"/>
              </a:rPr>
              <a:t>The number of students </a:t>
            </a:r>
            <a:br>
              <a:rPr lang="en-US" sz="2300" dirty="0" smtClean="0">
                <a:solidFill>
                  <a:schemeClr val="tx1"/>
                </a:solidFill>
                <a:latin typeface="Times New Roman" pitchFamily="18" charset="0"/>
                <a:cs typeface="Times New Roman" pitchFamily="18" charset="0"/>
              </a:rPr>
            </a:br>
            <a:r>
              <a:rPr lang="en-US" sz="2300" dirty="0" smtClean="0">
                <a:solidFill>
                  <a:schemeClr val="tx1"/>
                </a:solidFill>
                <a:latin typeface="Times New Roman" pitchFamily="18" charset="0"/>
                <a:cs typeface="Times New Roman" pitchFamily="18" charset="0"/>
              </a:rPr>
              <a:t>who like football</a:t>
            </a:r>
            <a:r>
              <a:rPr lang="en-US" sz="2300" b="1" dirty="0" smtClean="0">
                <a:solidFill>
                  <a:schemeClr val="tx1"/>
                </a:solidFill>
                <a:latin typeface="Times New Roman" pitchFamily="18" charset="0"/>
                <a:cs typeface="Times New Roman" pitchFamily="18" charset="0"/>
              </a:rPr>
              <a:t> </a:t>
            </a:r>
            <a:endParaRPr lang="en-US" sz="2300" dirty="0" smtClean="0">
              <a:solidFill>
                <a:schemeClr val="tx1"/>
              </a:solidFill>
              <a:latin typeface="Times New Roman" pitchFamily="18" charset="0"/>
              <a:cs typeface="Times New Roman" pitchFamily="18" charset="0"/>
            </a:endParaRPr>
          </a:p>
        </p:txBody>
      </p:sp>
      <p:pic>
        <p:nvPicPr>
          <p:cNvPr id="72706" name="Picture 2" descr="D:\Deepak\Powerpoint\20110225\Art\New.wmf"/>
          <p:cNvPicPr>
            <a:picLocks noChangeAspect="1" noChangeArrowheads="1"/>
          </p:cNvPicPr>
          <p:nvPr/>
        </p:nvPicPr>
        <p:blipFill>
          <a:blip r:embed="rId2" cstate="print"/>
          <a:srcRect/>
          <a:stretch>
            <a:fillRect/>
          </a:stretch>
        </p:blipFill>
        <p:spPr bwMode="auto">
          <a:xfrm>
            <a:off x="4589780" y="2717800"/>
            <a:ext cx="1765300" cy="2921000"/>
          </a:xfrm>
          <a:prstGeom prst="rect">
            <a:avLst/>
          </a:prstGeom>
          <a:noFill/>
        </p:spPr>
      </p:pic>
      <p:sp>
        <p:nvSpPr>
          <p:cNvPr id="5" name="Content Placeholder 10"/>
          <p:cNvSpPr>
            <a:spLocks noGrp="1"/>
          </p:cNvSpPr>
          <p:nvPr>
            <p:ph sz="quarter" idx="13"/>
          </p:nvPr>
        </p:nvSpPr>
        <p:spPr>
          <a:xfrm>
            <a:off x="640080" y="4232404"/>
            <a:ext cx="6629400" cy="446276"/>
          </a:xfrm>
        </p:spPr>
        <p:txBody>
          <a:bodyPr wrap="square">
            <a:spAutoFit/>
          </a:bodyPr>
          <a:lstStyle/>
          <a:p>
            <a:pPr marL="579438" indent="-579438">
              <a:spcBef>
                <a:spcPct val="0"/>
              </a:spcBef>
              <a:buFontTx/>
              <a:buNone/>
              <a:tabLst>
                <a:tab pos="974725" algn="l"/>
                <a:tab pos="3776663" algn="l"/>
              </a:tabLst>
            </a:pPr>
            <a:r>
              <a:rPr lang="en-US" sz="2300" b="1" dirty="0" smtClean="0">
                <a:solidFill>
                  <a:schemeClr val="tx1"/>
                </a:solidFill>
                <a:latin typeface="Times New Roman" pitchFamily="18" charset="0"/>
                <a:cs typeface="Times New Roman" pitchFamily="18" charset="0"/>
              </a:rPr>
              <a:t>	</a:t>
            </a:r>
            <a:r>
              <a:rPr lang="en-US" sz="2300" dirty="0" smtClean="0">
                <a:solidFill>
                  <a:schemeClr val="tx1"/>
                </a:solidFill>
                <a:latin typeface="Times New Roman" pitchFamily="18" charset="0"/>
                <a:cs typeface="Times New Roman" pitchFamily="18" charset="0"/>
                <a:sym typeface="Symbol"/>
              </a:rPr>
              <a:t></a:t>
            </a:r>
            <a:r>
              <a:rPr lang="en-US" sz="2300" dirty="0" smtClean="0">
                <a:solidFill>
                  <a:schemeClr val="tx1"/>
                </a:solidFill>
                <a:latin typeface="Times New Roman" pitchFamily="18" charset="0"/>
                <a:cs typeface="Times New Roman" pitchFamily="18" charset="0"/>
              </a:rPr>
              <a:t>  </a:t>
            </a:r>
            <a:r>
              <a:rPr lang="en-US" sz="2300" i="1" dirty="0" smtClean="0">
                <a:solidFill>
                  <a:schemeClr val="tx1"/>
                </a:solidFill>
                <a:latin typeface="Times New Roman" pitchFamily="18" charset="0"/>
                <a:cs typeface="Times New Roman" pitchFamily="18" charset="0"/>
              </a:rPr>
              <a:t>P</a:t>
            </a:r>
            <a:r>
              <a:rPr lang="en-US" sz="2300" dirty="0" smtClean="0">
                <a:solidFill>
                  <a:schemeClr val="tx1"/>
                </a:solidFill>
                <a:latin typeface="Times New Roman" pitchFamily="18" charset="0"/>
                <a:cs typeface="Times New Roman" pitchFamily="18" charset="0"/>
              </a:rPr>
              <a:t>(student likes football) </a:t>
            </a:r>
            <a:r>
              <a:rPr lang="en-US" sz="2300" b="1" dirty="0" smtClean="0">
                <a:solidFill>
                  <a:schemeClr val="tx1"/>
                </a:solidFill>
                <a:latin typeface="Times New Roman" pitchFamily="18" charset="0"/>
                <a:cs typeface="Times New Roman" pitchFamily="18" charset="0"/>
              </a:rPr>
              <a:t> </a:t>
            </a:r>
            <a:endParaRPr lang="en-US" sz="2300" dirty="0" smtClean="0">
              <a:solidFill>
                <a:schemeClr val="tx1"/>
              </a:solidFill>
              <a:latin typeface="Times New Roman" pitchFamily="18" charset="0"/>
              <a:cs typeface="Times New Roman" pitchFamily="18" charset="0"/>
            </a:endParaRPr>
          </a:p>
        </p:txBody>
      </p:sp>
      <p:sp>
        <p:nvSpPr>
          <p:cNvPr id="7" name="TextBox 6"/>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5 Paper 1</a:t>
            </a:r>
          </a:p>
        </p:txBody>
      </p:sp>
    </p:spTree>
    <p:extLst>
      <p:ext uri="{BB962C8B-B14F-4D97-AF65-F5344CB8AC3E}">
        <p14:creationId xmlns:p14="http://schemas.microsoft.com/office/powerpoint/2010/main" xmlns="" val="714513420"/>
      </p:ext>
    </p:extLst>
  </p:cSld>
  <p:clrMapOvr>
    <a:masterClrMapping/>
  </p:clrMapOvr>
  <p:transition spd="slow">
    <p:strips dir="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21">
                                            <p:txEl>
                                              <p:pRg st="0" end="0"/>
                                            </p:txEl>
                                          </p:spTgt>
                                        </p:tgtEl>
                                        <p:attrNameLst>
                                          <p:attrName>style.visibility</p:attrName>
                                        </p:attrNameLst>
                                      </p:cBhvr>
                                      <p:to>
                                        <p:strVal val="visible"/>
                                      </p:to>
                                    </p:set>
                                    <p:anim calcmode="lin" valueType="num">
                                      <p:cBhvr>
                                        <p:cTn id="7" dur="500" fill="hold"/>
                                        <p:tgtEl>
                                          <p:spTgt spid="21">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21">
                                            <p:txEl>
                                              <p:pRg st="0" end="0"/>
                                            </p:txEl>
                                          </p:spTgt>
                                        </p:tgtEl>
                                        <p:attrNameLst>
                                          <p:attrName>ppt_h</p:attrName>
                                        </p:attrNameLst>
                                      </p:cBhvr>
                                      <p:tavLst>
                                        <p:tav tm="0">
                                          <p:val>
                                            <p:fltVal val="0"/>
                                          </p:val>
                                        </p:tav>
                                        <p:tav tm="100000">
                                          <p:val>
                                            <p:strVal val="#ppt_h"/>
                                          </p:val>
                                        </p:tav>
                                      </p:tavLst>
                                    </p:anim>
                                  </p:childTnLst>
                                </p:cTn>
                              </p:par>
                              <p:par>
                                <p:cTn id="9" presetID="23" presetClass="entr" presetSubtype="16" fill="hold" nodeType="withEffect">
                                  <p:stCondLst>
                                    <p:cond delay="0"/>
                                  </p:stCondLst>
                                  <p:childTnLst>
                                    <p:set>
                                      <p:cBhvr>
                                        <p:cTn id="10" dur="1" fill="hold">
                                          <p:stCondLst>
                                            <p:cond delay="0"/>
                                          </p:stCondLst>
                                        </p:cTn>
                                        <p:tgtEl>
                                          <p:spTgt spid="72706"/>
                                        </p:tgtEl>
                                        <p:attrNameLst>
                                          <p:attrName>style.visibility</p:attrName>
                                        </p:attrNameLst>
                                      </p:cBhvr>
                                      <p:to>
                                        <p:strVal val="visible"/>
                                      </p:to>
                                    </p:set>
                                    <p:anim calcmode="lin" valueType="num">
                                      <p:cBhvr>
                                        <p:cTn id="11" dur="500" fill="hold"/>
                                        <p:tgtEl>
                                          <p:spTgt spid="72706"/>
                                        </p:tgtEl>
                                        <p:attrNameLst>
                                          <p:attrName>ppt_w</p:attrName>
                                        </p:attrNameLst>
                                      </p:cBhvr>
                                      <p:tavLst>
                                        <p:tav tm="0">
                                          <p:val>
                                            <p:fltVal val="0"/>
                                          </p:val>
                                        </p:tav>
                                        <p:tav tm="100000">
                                          <p:val>
                                            <p:strVal val="#ppt_w"/>
                                          </p:val>
                                        </p:tav>
                                      </p:tavLst>
                                    </p:anim>
                                    <p:anim calcmode="lin" valueType="num">
                                      <p:cBhvr>
                                        <p:cTn id="12" dur="500" fill="hold"/>
                                        <p:tgtEl>
                                          <p:spTgt spid="72706"/>
                                        </p:tgtEl>
                                        <p:attrNameLst>
                                          <p:attrName>ppt_h</p:attrName>
                                        </p:attrNameLst>
                                      </p:cBhvr>
                                      <p:tavLst>
                                        <p:tav tm="0">
                                          <p:val>
                                            <p:fltVal val="0"/>
                                          </p:val>
                                        </p:tav>
                                        <p:tav tm="100000">
                                          <p:val>
                                            <p:strVal val="#ppt_h"/>
                                          </p:val>
                                        </p:tav>
                                      </p:tavLst>
                                    </p:anim>
                                  </p:childTnLst>
                                </p:cTn>
                              </p:par>
                              <p:par>
                                <p:cTn id="13" presetID="23" presetClass="entr" presetSubtype="16" fill="hold" nodeType="withEffect">
                                  <p:stCondLst>
                                    <p:cond delay="0"/>
                                  </p:stCondLst>
                                  <p:childTnLst>
                                    <p:set>
                                      <p:cBhvr>
                                        <p:cTn id="14" dur="1" fill="hold">
                                          <p:stCondLst>
                                            <p:cond delay="0"/>
                                          </p:stCondLst>
                                        </p:cTn>
                                        <p:tgtEl>
                                          <p:spTgt spid="5">
                                            <p:txEl>
                                              <p:pRg st="0" end="0"/>
                                            </p:txEl>
                                          </p:spTgt>
                                        </p:tgtEl>
                                        <p:attrNameLst>
                                          <p:attrName>style.visibility</p:attrName>
                                        </p:attrNameLst>
                                      </p:cBhvr>
                                      <p:to>
                                        <p:strVal val="visible"/>
                                      </p:to>
                                    </p:set>
                                    <p:anim calcmode="lin" valueType="num">
                                      <p:cBhvr>
                                        <p:cTn id="15" dur="500" fill="hold"/>
                                        <p:tgtEl>
                                          <p:spTgt spid="5">
                                            <p:txEl>
                                              <p:pRg st="0" end="0"/>
                                            </p:txEl>
                                          </p:spTgt>
                                        </p:tgtEl>
                                        <p:attrNameLst>
                                          <p:attrName>ppt_w</p:attrName>
                                        </p:attrNameLst>
                                      </p:cBhvr>
                                      <p:tavLst>
                                        <p:tav tm="0">
                                          <p:val>
                                            <p:fltVal val="0"/>
                                          </p:val>
                                        </p:tav>
                                        <p:tav tm="100000">
                                          <p:val>
                                            <p:strVal val="#ppt_w"/>
                                          </p:val>
                                        </p:tav>
                                      </p:tavLst>
                                    </p:anim>
                                    <p:anim calcmode="lin" valueType="num">
                                      <p:cBhvr>
                                        <p:cTn id="16" dur="500" fill="hold"/>
                                        <p:tgtEl>
                                          <p:spTgt spid="5">
                                            <p:txEl>
                                              <p:pRg st="0" end="0"/>
                                            </p:txEl>
                                          </p:spTgt>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build="p"/>
    </p:bldLst>
  </p:timing>
</p:sld>
</file>

<file path=ppt/slides/slide9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 name="Content Placeholder 10"/>
          <p:cNvSpPr>
            <a:spLocks noGrp="1"/>
          </p:cNvSpPr>
          <p:nvPr>
            <p:ph sz="quarter" idx="13"/>
          </p:nvPr>
        </p:nvSpPr>
        <p:spPr>
          <a:xfrm>
            <a:off x="685800" y="2476381"/>
            <a:ext cx="6629400" cy="800219"/>
          </a:xfrm>
        </p:spPr>
        <p:txBody>
          <a:bodyPr wrap="square">
            <a:spAutoFit/>
          </a:bodyPr>
          <a:lstStyle/>
          <a:p>
            <a:pPr marL="579438" indent="-579438">
              <a:spcBef>
                <a:spcPct val="0"/>
              </a:spcBef>
              <a:buFontTx/>
              <a:buNone/>
              <a:tabLst>
                <a:tab pos="974725" algn="l"/>
                <a:tab pos="3776663" algn="l"/>
              </a:tabLst>
            </a:pPr>
            <a:r>
              <a:rPr lang="en-US" sz="2300" b="1" dirty="0" smtClean="0">
                <a:solidFill>
                  <a:schemeClr val="tx1"/>
                </a:solidFill>
                <a:latin typeface="Times New Roman" pitchFamily="18" charset="0"/>
                <a:cs typeface="Times New Roman" pitchFamily="18" charset="0"/>
              </a:rPr>
              <a:t>	</a:t>
            </a:r>
            <a:r>
              <a:rPr lang="en-US" sz="2300" dirty="0" smtClean="0">
                <a:solidFill>
                  <a:schemeClr val="tx1"/>
                </a:solidFill>
                <a:latin typeface="Times New Roman" pitchFamily="18" charset="0"/>
                <a:cs typeface="Times New Roman" pitchFamily="18" charset="0"/>
              </a:rPr>
              <a:t>Alternatively:</a:t>
            </a:r>
            <a:br>
              <a:rPr lang="en-US" sz="2300" dirty="0" smtClean="0">
                <a:solidFill>
                  <a:schemeClr val="tx1"/>
                </a:solidFill>
                <a:latin typeface="Times New Roman" pitchFamily="18" charset="0"/>
                <a:cs typeface="Times New Roman" pitchFamily="18" charset="0"/>
              </a:rPr>
            </a:br>
            <a:r>
              <a:rPr lang="en-US" sz="2300" dirty="0" smtClean="0">
                <a:solidFill>
                  <a:schemeClr val="tx1"/>
                </a:solidFill>
                <a:latin typeface="Times New Roman" pitchFamily="18" charset="0"/>
                <a:cs typeface="Times New Roman" pitchFamily="18" charset="0"/>
              </a:rPr>
              <a:t>The sector angle that represents football </a:t>
            </a:r>
          </a:p>
        </p:txBody>
      </p:sp>
      <p:sp>
        <p:nvSpPr>
          <p:cNvPr id="5" name="Content Placeholder 10"/>
          <p:cNvSpPr>
            <a:spLocks noGrp="1"/>
          </p:cNvSpPr>
          <p:nvPr>
            <p:ph sz="quarter" idx="13"/>
          </p:nvPr>
        </p:nvSpPr>
        <p:spPr>
          <a:xfrm>
            <a:off x="685800" y="3500884"/>
            <a:ext cx="6629400" cy="446276"/>
          </a:xfrm>
        </p:spPr>
        <p:txBody>
          <a:bodyPr wrap="square">
            <a:spAutoFit/>
          </a:bodyPr>
          <a:lstStyle/>
          <a:p>
            <a:pPr marL="579438" indent="-579438">
              <a:spcBef>
                <a:spcPct val="0"/>
              </a:spcBef>
              <a:buFontTx/>
              <a:buNone/>
              <a:tabLst>
                <a:tab pos="974725" algn="l"/>
                <a:tab pos="2454275" algn="l"/>
              </a:tabLst>
            </a:pPr>
            <a:r>
              <a:rPr lang="en-US" sz="2300" b="1" dirty="0" smtClean="0">
                <a:solidFill>
                  <a:schemeClr val="tx1"/>
                </a:solidFill>
                <a:latin typeface="Times New Roman" pitchFamily="18" charset="0"/>
                <a:cs typeface="Times New Roman" pitchFamily="18" charset="0"/>
              </a:rPr>
              <a:t>	</a:t>
            </a:r>
            <a:r>
              <a:rPr lang="en-US" sz="2300" dirty="0" smtClean="0">
                <a:solidFill>
                  <a:schemeClr val="tx1"/>
                </a:solidFill>
                <a:latin typeface="Times New Roman" pitchFamily="18" charset="0"/>
                <a:cs typeface="Times New Roman" pitchFamily="18" charset="0"/>
                <a:sym typeface="Symbol"/>
              </a:rPr>
              <a:t></a:t>
            </a:r>
            <a:r>
              <a:rPr lang="en-US" sz="2300" dirty="0" smtClean="0">
                <a:solidFill>
                  <a:schemeClr val="tx1"/>
                </a:solidFill>
                <a:latin typeface="Times New Roman" pitchFamily="18" charset="0"/>
                <a:cs typeface="Times New Roman" pitchFamily="18" charset="0"/>
              </a:rPr>
              <a:t>		</a:t>
            </a:r>
            <a:r>
              <a:rPr lang="en-US" sz="2300" i="1" dirty="0" smtClean="0">
                <a:solidFill>
                  <a:schemeClr val="tx1"/>
                </a:solidFill>
                <a:latin typeface="Times New Roman" pitchFamily="18" charset="0"/>
                <a:cs typeface="Times New Roman" pitchFamily="18" charset="0"/>
              </a:rPr>
              <a:t>P</a:t>
            </a:r>
            <a:r>
              <a:rPr lang="en-US" sz="2300" dirty="0" smtClean="0">
                <a:solidFill>
                  <a:schemeClr val="tx1"/>
                </a:solidFill>
                <a:latin typeface="Times New Roman" pitchFamily="18" charset="0"/>
                <a:cs typeface="Times New Roman" pitchFamily="18" charset="0"/>
              </a:rPr>
              <a:t>(student likes football) </a:t>
            </a:r>
          </a:p>
        </p:txBody>
      </p:sp>
      <p:pic>
        <p:nvPicPr>
          <p:cNvPr id="73732" name="Picture 4" descr="D:\Deepak\Powerpoint\20110225\Art\New.wmf"/>
          <p:cNvPicPr>
            <a:picLocks noChangeAspect="1" noChangeArrowheads="1"/>
          </p:cNvPicPr>
          <p:nvPr/>
        </p:nvPicPr>
        <p:blipFill>
          <a:blip r:embed="rId2" cstate="print"/>
          <a:srcRect/>
          <a:stretch>
            <a:fillRect/>
          </a:stretch>
        </p:blipFill>
        <p:spPr bwMode="auto">
          <a:xfrm>
            <a:off x="6096000" y="2931160"/>
            <a:ext cx="952500" cy="2006600"/>
          </a:xfrm>
          <a:prstGeom prst="rect">
            <a:avLst/>
          </a:prstGeom>
          <a:noFill/>
        </p:spPr>
      </p:pic>
      <p:sp>
        <p:nvSpPr>
          <p:cNvPr id="7" name="TextBox 6"/>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5 Paper 1</a:t>
            </a:r>
          </a:p>
        </p:txBody>
      </p:sp>
    </p:spTree>
    <p:extLst>
      <p:ext uri="{BB962C8B-B14F-4D97-AF65-F5344CB8AC3E}">
        <p14:creationId xmlns:p14="http://schemas.microsoft.com/office/powerpoint/2010/main" xmlns="" val="714513420"/>
      </p:ext>
    </p:extLst>
  </p:cSld>
  <p:clrMapOvr>
    <a:masterClrMapping/>
  </p:clrMapOvr>
  <p:transition spd="slow">
    <p:strips dir="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21">
                                            <p:txEl>
                                              <p:pRg st="0" end="0"/>
                                            </p:txEl>
                                          </p:spTgt>
                                        </p:tgtEl>
                                        <p:attrNameLst>
                                          <p:attrName>style.visibility</p:attrName>
                                        </p:attrNameLst>
                                      </p:cBhvr>
                                      <p:to>
                                        <p:strVal val="visible"/>
                                      </p:to>
                                    </p:set>
                                    <p:anim calcmode="lin" valueType="num">
                                      <p:cBhvr>
                                        <p:cTn id="7" dur="500" fill="hold"/>
                                        <p:tgtEl>
                                          <p:spTgt spid="21">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21">
                                            <p:txEl>
                                              <p:pRg st="0" end="0"/>
                                            </p:txEl>
                                          </p:spTgt>
                                        </p:tgtEl>
                                        <p:attrNameLst>
                                          <p:attrName>ppt_h</p:attrName>
                                        </p:attrNameLst>
                                      </p:cBhvr>
                                      <p:tavLst>
                                        <p:tav tm="0">
                                          <p:val>
                                            <p:fltVal val="0"/>
                                          </p:val>
                                        </p:tav>
                                        <p:tav tm="100000">
                                          <p:val>
                                            <p:strVal val="#ppt_h"/>
                                          </p:val>
                                        </p:tav>
                                      </p:tavLst>
                                    </p:anim>
                                  </p:childTnLst>
                                </p:cTn>
                              </p:par>
                              <p:par>
                                <p:cTn id="9" presetID="23" presetClass="entr" presetSubtype="16" fill="hold" grpId="0" nodeType="withEffect">
                                  <p:stCondLst>
                                    <p:cond delay="0"/>
                                  </p:stCondLst>
                                  <p:childTnLst>
                                    <p:set>
                                      <p:cBhvr>
                                        <p:cTn id="10" dur="1" fill="hold">
                                          <p:stCondLst>
                                            <p:cond delay="0"/>
                                          </p:stCondLst>
                                        </p:cTn>
                                        <p:tgtEl>
                                          <p:spTgt spid="5">
                                            <p:txEl>
                                              <p:pRg st="0" end="0"/>
                                            </p:txEl>
                                          </p:spTgt>
                                        </p:tgtEl>
                                        <p:attrNameLst>
                                          <p:attrName>style.visibility</p:attrName>
                                        </p:attrNameLst>
                                      </p:cBhvr>
                                      <p:to>
                                        <p:strVal val="visible"/>
                                      </p:to>
                                    </p:set>
                                    <p:anim calcmode="lin" valueType="num">
                                      <p:cBhvr>
                                        <p:cTn id="11" dur="500" fill="hold"/>
                                        <p:tgtEl>
                                          <p:spTgt spid="5">
                                            <p:txEl>
                                              <p:pRg st="0" end="0"/>
                                            </p:txEl>
                                          </p:spTgt>
                                        </p:tgtEl>
                                        <p:attrNameLst>
                                          <p:attrName>ppt_w</p:attrName>
                                        </p:attrNameLst>
                                      </p:cBhvr>
                                      <p:tavLst>
                                        <p:tav tm="0">
                                          <p:val>
                                            <p:fltVal val="0"/>
                                          </p:val>
                                        </p:tav>
                                        <p:tav tm="100000">
                                          <p:val>
                                            <p:strVal val="#ppt_w"/>
                                          </p:val>
                                        </p:tav>
                                      </p:tavLst>
                                    </p:anim>
                                    <p:anim calcmode="lin" valueType="num">
                                      <p:cBhvr>
                                        <p:cTn id="12" dur="500" fill="hold"/>
                                        <p:tgtEl>
                                          <p:spTgt spid="5">
                                            <p:txEl>
                                              <p:pRg st="0" end="0"/>
                                            </p:txEl>
                                          </p:spTgt>
                                        </p:tgtEl>
                                        <p:attrNameLst>
                                          <p:attrName>ppt_h</p:attrName>
                                        </p:attrNameLst>
                                      </p:cBhvr>
                                      <p:tavLst>
                                        <p:tav tm="0">
                                          <p:val>
                                            <p:fltVal val="0"/>
                                          </p:val>
                                        </p:tav>
                                        <p:tav tm="100000">
                                          <p:val>
                                            <p:strVal val="#ppt_h"/>
                                          </p:val>
                                        </p:tav>
                                      </p:tavLst>
                                    </p:anim>
                                  </p:childTnLst>
                                </p:cTn>
                              </p:par>
                              <p:par>
                                <p:cTn id="13" presetID="23" presetClass="entr" presetSubtype="16" fill="hold" nodeType="withEffect">
                                  <p:stCondLst>
                                    <p:cond delay="0"/>
                                  </p:stCondLst>
                                  <p:childTnLst>
                                    <p:set>
                                      <p:cBhvr>
                                        <p:cTn id="14" dur="1" fill="hold">
                                          <p:stCondLst>
                                            <p:cond delay="0"/>
                                          </p:stCondLst>
                                        </p:cTn>
                                        <p:tgtEl>
                                          <p:spTgt spid="73732"/>
                                        </p:tgtEl>
                                        <p:attrNameLst>
                                          <p:attrName>style.visibility</p:attrName>
                                        </p:attrNameLst>
                                      </p:cBhvr>
                                      <p:to>
                                        <p:strVal val="visible"/>
                                      </p:to>
                                    </p:set>
                                    <p:anim calcmode="lin" valueType="num">
                                      <p:cBhvr>
                                        <p:cTn id="15" dur="500" fill="hold"/>
                                        <p:tgtEl>
                                          <p:spTgt spid="73732"/>
                                        </p:tgtEl>
                                        <p:attrNameLst>
                                          <p:attrName>ppt_w</p:attrName>
                                        </p:attrNameLst>
                                      </p:cBhvr>
                                      <p:tavLst>
                                        <p:tav tm="0">
                                          <p:val>
                                            <p:fltVal val="0"/>
                                          </p:val>
                                        </p:tav>
                                        <p:tav tm="100000">
                                          <p:val>
                                            <p:strVal val="#ppt_w"/>
                                          </p:val>
                                        </p:tav>
                                      </p:tavLst>
                                    </p:anim>
                                    <p:anim calcmode="lin" valueType="num">
                                      <p:cBhvr>
                                        <p:cTn id="16" dur="500" fill="hold"/>
                                        <p:tgtEl>
                                          <p:spTgt spid="73732"/>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build="p"/>
      <p:bldP spid="5" grpId="0" build="p"/>
    </p:bldLst>
  </p:timing>
</p:sld>
</file>

<file path=ppt/slides/slide9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Content Placeholder 10"/>
          <p:cNvSpPr>
            <a:spLocks noGrp="1"/>
          </p:cNvSpPr>
          <p:nvPr>
            <p:ph sz="quarter" idx="13"/>
          </p:nvPr>
        </p:nvSpPr>
        <p:spPr>
          <a:xfrm>
            <a:off x="685800" y="2906524"/>
            <a:ext cx="6629400" cy="446276"/>
          </a:xfrm>
        </p:spPr>
        <p:txBody>
          <a:bodyPr wrap="square">
            <a:spAutoFit/>
          </a:bodyPr>
          <a:lstStyle/>
          <a:p>
            <a:pPr marL="579438" indent="-579438" algn="just">
              <a:spcBef>
                <a:spcPct val="0"/>
              </a:spcBef>
              <a:buFontTx/>
              <a:buNone/>
              <a:tabLst>
                <a:tab pos="974725" algn="l"/>
                <a:tab pos="3776663" algn="l"/>
              </a:tabLst>
            </a:pPr>
            <a:r>
              <a:rPr lang="en-US" sz="2300" b="1" dirty="0" smtClean="0">
                <a:solidFill>
                  <a:schemeClr val="tx1"/>
                </a:solidFill>
                <a:latin typeface="Times New Roman" pitchFamily="18" charset="0"/>
                <a:cs typeface="Times New Roman" pitchFamily="18" charset="0"/>
              </a:rPr>
              <a:t>35.	</a:t>
            </a:r>
            <a:r>
              <a:rPr lang="en-US" sz="2300" dirty="0" smtClean="0">
                <a:solidFill>
                  <a:schemeClr val="tx1"/>
                </a:solidFill>
                <a:latin typeface="Times New Roman" pitchFamily="18" charset="0"/>
                <a:cs typeface="Times New Roman" pitchFamily="18" charset="0"/>
              </a:rPr>
              <a:t> How many of the students preferred tennis?</a:t>
            </a:r>
            <a:endParaRPr lang="en-US" sz="2300" b="1" dirty="0" smtClean="0">
              <a:solidFill>
                <a:schemeClr val="tx1"/>
              </a:solidFill>
              <a:latin typeface="Times New Roman" pitchFamily="18" charset="0"/>
              <a:cs typeface="Times New Roman" pitchFamily="18" charset="0"/>
            </a:endParaRPr>
          </a:p>
        </p:txBody>
      </p:sp>
      <p:sp>
        <p:nvSpPr>
          <p:cNvPr id="8" name="Notched Right Arrow 7"/>
          <p:cNvSpPr/>
          <p:nvPr/>
        </p:nvSpPr>
        <p:spPr>
          <a:xfrm>
            <a:off x="7162800" y="6019800"/>
            <a:ext cx="1782315" cy="685800"/>
          </a:xfrm>
          <a:prstGeom prst="notchedRightArrow">
            <a:avLst/>
          </a:prstGeom>
          <a:blipFill>
            <a:blip r:embed="rId2" cstate="print">
              <a:extLst>
                <a:ext uri="{BEBA8EAE-BF5A-486C-A8C5-ECC9F3942E4B}">
                  <a14:imgProps xmlns:a14="http://schemas.microsoft.com/office/drawing/2010/main" xmlns="">
                    <a14:imgLayer r:embed="rId3">
                      <a14:imgEffect>
                        <a14:brightnessContrast bright="-20000" contrast="-20000"/>
                      </a14:imgEffect>
                    </a14:imgLayer>
                  </a14:imgProps>
                </a:ex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ANSWER</a:t>
            </a:r>
            <a:endParaRPr lang="en-US" sz="2000" b="1" dirty="0">
              <a:latin typeface="Times New Roman" pitchFamily="18" charset="0"/>
              <a:cs typeface="Times New Roman" pitchFamily="18" charset="0"/>
            </a:endParaRPr>
          </a:p>
        </p:txBody>
      </p:sp>
      <p:sp>
        <p:nvSpPr>
          <p:cNvPr id="16" name="Content Placeholder 10"/>
          <p:cNvSpPr>
            <a:spLocks noGrp="1"/>
          </p:cNvSpPr>
          <p:nvPr>
            <p:ph sz="quarter" idx="13"/>
          </p:nvPr>
        </p:nvSpPr>
        <p:spPr>
          <a:xfrm>
            <a:off x="4114800" y="3657600"/>
            <a:ext cx="1447800" cy="599459"/>
          </a:xfrm>
        </p:spPr>
        <p:txBody>
          <a:bodyPr wrap="square">
            <a:spAutoFit/>
          </a:bodyPr>
          <a:lstStyle/>
          <a:p>
            <a:pPr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(C) 240</a:t>
            </a:r>
          </a:p>
        </p:txBody>
      </p:sp>
      <p:sp>
        <p:nvSpPr>
          <p:cNvPr id="17" name="Content Placeholder 10"/>
          <p:cNvSpPr>
            <a:spLocks noGrp="1"/>
          </p:cNvSpPr>
          <p:nvPr>
            <p:ph sz="quarter" idx="13"/>
          </p:nvPr>
        </p:nvSpPr>
        <p:spPr>
          <a:xfrm>
            <a:off x="1264920" y="3657600"/>
            <a:ext cx="1447800" cy="599459"/>
          </a:xfrm>
        </p:spPr>
        <p:txBody>
          <a:bodyPr wrap="square">
            <a:spAutoFit/>
          </a:bodyPr>
          <a:lstStyle/>
          <a:p>
            <a:pPr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(A) 120</a:t>
            </a:r>
          </a:p>
        </p:txBody>
      </p:sp>
      <p:sp>
        <p:nvSpPr>
          <p:cNvPr id="18" name="Content Placeholder 10"/>
          <p:cNvSpPr>
            <a:spLocks noGrp="1"/>
          </p:cNvSpPr>
          <p:nvPr>
            <p:ph sz="quarter" idx="13"/>
          </p:nvPr>
        </p:nvSpPr>
        <p:spPr>
          <a:xfrm>
            <a:off x="5334000" y="3657600"/>
            <a:ext cx="1447800" cy="599459"/>
          </a:xfrm>
        </p:spPr>
        <p:txBody>
          <a:bodyPr wrap="square">
            <a:spAutoFit/>
          </a:bodyPr>
          <a:lstStyle/>
          <a:p>
            <a:pPr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(D) 360</a:t>
            </a:r>
          </a:p>
        </p:txBody>
      </p:sp>
      <p:sp>
        <p:nvSpPr>
          <p:cNvPr id="19" name="Content Placeholder 10"/>
          <p:cNvSpPr>
            <a:spLocks noGrp="1"/>
          </p:cNvSpPr>
          <p:nvPr>
            <p:ph sz="quarter" idx="13"/>
          </p:nvPr>
        </p:nvSpPr>
        <p:spPr>
          <a:xfrm>
            <a:off x="2667000" y="3657600"/>
            <a:ext cx="1447800" cy="599459"/>
          </a:xfrm>
        </p:spPr>
        <p:txBody>
          <a:bodyPr wrap="square">
            <a:spAutoFit/>
          </a:bodyPr>
          <a:lstStyle/>
          <a:p>
            <a:pPr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(B) 210</a:t>
            </a:r>
          </a:p>
        </p:txBody>
      </p:sp>
      <p:sp>
        <p:nvSpPr>
          <p:cNvPr id="10" name="TextBox 9"/>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5 Paper 1</a:t>
            </a:r>
          </a:p>
        </p:txBody>
      </p:sp>
    </p:spTree>
    <p:extLst>
      <p:ext uri="{BB962C8B-B14F-4D97-AF65-F5344CB8AC3E}">
        <p14:creationId xmlns:p14="http://schemas.microsoft.com/office/powerpoint/2010/main" xmlns="" val="714513420"/>
      </p:ext>
    </p:extLst>
  </p:cSld>
  <p:clrMapOvr>
    <a:masterClrMapping/>
  </p:clrMapOvr>
  <p:transition spd="slow">
    <p:strips dir="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11">
                                            <p:txEl>
                                              <p:pRg st="0" end="0"/>
                                            </p:txEl>
                                          </p:spTgt>
                                        </p:tgtEl>
                                        <p:attrNameLst>
                                          <p:attrName>style.visibility</p:attrName>
                                        </p:attrNameLst>
                                      </p:cBhvr>
                                      <p:to>
                                        <p:strVal val="visible"/>
                                      </p:to>
                                    </p:set>
                                    <p:anim calcmode="lin" valueType="num">
                                      <p:cBhvr>
                                        <p:cTn id="7" dur="500" fill="hold"/>
                                        <p:tgtEl>
                                          <p:spTgt spid="11">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11">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11">
                                            <p:txEl>
                                              <p:pRg st="0" end="0"/>
                                            </p:txEl>
                                          </p:spTgt>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17">
                                            <p:txEl>
                                              <p:pRg st="0" end="0"/>
                                            </p:txEl>
                                          </p:spTgt>
                                        </p:tgtEl>
                                        <p:attrNameLst>
                                          <p:attrName>style.visibility</p:attrName>
                                        </p:attrNameLst>
                                      </p:cBhvr>
                                      <p:to>
                                        <p:strVal val="visible"/>
                                      </p:to>
                                    </p:set>
                                    <p:anim calcmode="lin" valueType="num">
                                      <p:cBhvr>
                                        <p:cTn id="14" dur="500" fill="hold"/>
                                        <p:tgtEl>
                                          <p:spTgt spid="17">
                                            <p:txEl>
                                              <p:pRg st="0" end="0"/>
                                            </p:txEl>
                                          </p:spTgt>
                                        </p:tgtEl>
                                        <p:attrNameLst>
                                          <p:attrName>ppt_w</p:attrName>
                                        </p:attrNameLst>
                                      </p:cBhvr>
                                      <p:tavLst>
                                        <p:tav tm="0">
                                          <p:val>
                                            <p:fltVal val="0"/>
                                          </p:val>
                                        </p:tav>
                                        <p:tav tm="100000">
                                          <p:val>
                                            <p:strVal val="#ppt_w"/>
                                          </p:val>
                                        </p:tav>
                                      </p:tavLst>
                                    </p:anim>
                                    <p:anim calcmode="lin" valueType="num">
                                      <p:cBhvr>
                                        <p:cTn id="15" dur="500" fill="hold"/>
                                        <p:tgtEl>
                                          <p:spTgt spid="17">
                                            <p:txEl>
                                              <p:pRg st="0" end="0"/>
                                            </p:txEl>
                                          </p:spTgt>
                                        </p:tgtEl>
                                        <p:attrNameLst>
                                          <p:attrName>ppt_h</p:attrName>
                                        </p:attrNameLst>
                                      </p:cBhvr>
                                      <p:tavLst>
                                        <p:tav tm="0">
                                          <p:val>
                                            <p:fltVal val="0"/>
                                          </p:val>
                                        </p:tav>
                                        <p:tav tm="100000">
                                          <p:val>
                                            <p:strVal val="#ppt_h"/>
                                          </p:val>
                                        </p:tav>
                                      </p:tavLst>
                                    </p:anim>
                                    <p:animEffect transition="in" filter="fade">
                                      <p:cBhvr>
                                        <p:cTn id="16" dur="500"/>
                                        <p:tgtEl>
                                          <p:spTgt spid="17">
                                            <p:txEl>
                                              <p:pRg st="0" end="0"/>
                                            </p:txEl>
                                          </p:spTgt>
                                        </p:tgtEl>
                                      </p:cBhvr>
                                    </p:animEffect>
                                  </p:childTnLst>
                                </p:cTn>
                              </p:par>
                              <p:par>
                                <p:cTn id="17" presetID="53" presetClass="entr" presetSubtype="16" fill="hold" grpId="0" nodeType="withEffect">
                                  <p:stCondLst>
                                    <p:cond delay="0"/>
                                  </p:stCondLst>
                                  <p:childTnLst>
                                    <p:set>
                                      <p:cBhvr>
                                        <p:cTn id="18" dur="1" fill="hold">
                                          <p:stCondLst>
                                            <p:cond delay="0"/>
                                          </p:stCondLst>
                                        </p:cTn>
                                        <p:tgtEl>
                                          <p:spTgt spid="19">
                                            <p:txEl>
                                              <p:pRg st="0" end="0"/>
                                            </p:txEl>
                                          </p:spTgt>
                                        </p:tgtEl>
                                        <p:attrNameLst>
                                          <p:attrName>style.visibility</p:attrName>
                                        </p:attrNameLst>
                                      </p:cBhvr>
                                      <p:to>
                                        <p:strVal val="visible"/>
                                      </p:to>
                                    </p:set>
                                    <p:anim calcmode="lin" valueType="num">
                                      <p:cBhvr>
                                        <p:cTn id="19" dur="500" fill="hold"/>
                                        <p:tgtEl>
                                          <p:spTgt spid="19">
                                            <p:txEl>
                                              <p:pRg st="0" end="0"/>
                                            </p:txEl>
                                          </p:spTgt>
                                        </p:tgtEl>
                                        <p:attrNameLst>
                                          <p:attrName>ppt_w</p:attrName>
                                        </p:attrNameLst>
                                      </p:cBhvr>
                                      <p:tavLst>
                                        <p:tav tm="0">
                                          <p:val>
                                            <p:fltVal val="0"/>
                                          </p:val>
                                        </p:tav>
                                        <p:tav tm="100000">
                                          <p:val>
                                            <p:strVal val="#ppt_w"/>
                                          </p:val>
                                        </p:tav>
                                      </p:tavLst>
                                    </p:anim>
                                    <p:anim calcmode="lin" valueType="num">
                                      <p:cBhvr>
                                        <p:cTn id="20" dur="500" fill="hold"/>
                                        <p:tgtEl>
                                          <p:spTgt spid="19">
                                            <p:txEl>
                                              <p:pRg st="0" end="0"/>
                                            </p:txEl>
                                          </p:spTgt>
                                        </p:tgtEl>
                                        <p:attrNameLst>
                                          <p:attrName>ppt_h</p:attrName>
                                        </p:attrNameLst>
                                      </p:cBhvr>
                                      <p:tavLst>
                                        <p:tav tm="0">
                                          <p:val>
                                            <p:fltVal val="0"/>
                                          </p:val>
                                        </p:tav>
                                        <p:tav tm="100000">
                                          <p:val>
                                            <p:strVal val="#ppt_h"/>
                                          </p:val>
                                        </p:tav>
                                      </p:tavLst>
                                    </p:anim>
                                    <p:animEffect transition="in" filter="fade">
                                      <p:cBhvr>
                                        <p:cTn id="21" dur="500"/>
                                        <p:tgtEl>
                                          <p:spTgt spid="19">
                                            <p:txEl>
                                              <p:pRg st="0" end="0"/>
                                            </p:txEl>
                                          </p:spTgt>
                                        </p:tgtEl>
                                      </p:cBhvr>
                                    </p:animEffect>
                                  </p:childTnLst>
                                </p:cTn>
                              </p:par>
                              <p:par>
                                <p:cTn id="22" presetID="53" presetClass="entr" presetSubtype="16" fill="hold" grpId="0" nodeType="withEffect">
                                  <p:stCondLst>
                                    <p:cond delay="0"/>
                                  </p:stCondLst>
                                  <p:childTnLst>
                                    <p:set>
                                      <p:cBhvr>
                                        <p:cTn id="23" dur="1" fill="hold">
                                          <p:stCondLst>
                                            <p:cond delay="0"/>
                                          </p:stCondLst>
                                        </p:cTn>
                                        <p:tgtEl>
                                          <p:spTgt spid="16">
                                            <p:txEl>
                                              <p:pRg st="0" end="0"/>
                                            </p:txEl>
                                          </p:spTgt>
                                        </p:tgtEl>
                                        <p:attrNameLst>
                                          <p:attrName>style.visibility</p:attrName>
                                        </p:attrNameLst>
                                      </p:cBhvr>
                                      <p:to>
                                        <p:strVal val="visible"/>
                                      </p:to>
                                    </p:set>
                                    <p:anim calcmode="lin" valueType="num">
                                      <p:cBhvr>
                                        <p:cTn id="24" dur="500" fill="hold"/>
                                        <p:tgtEl>
                                          <p:spTgt spid="16">
                                            <p:txEl>
                                              <p:pRg st="0" end="0"/>
                                            </p:txEl>
                                          </p:spTgt>
                                        </p:tgtEl>
                                        <p:attrNameLst>
                                          <p:attrName>ppt_w</p:attrName>
                                        </p:attrNameLst>
                                      </p:cBhvr>
                                      <p:tavLst>
                                        <p:tav tm="0">
                                          <p:val>
                                            <p:fltVal val="0"/>
                                          </p:val>
                                        </p:tav>
                                        <p:tav tm="100000">
                                          <p:val>
                                            <p:strVal val="#ppt_w"/>
                                          </p:val>
                                        </p:tav>
                                      </p:tavLst>
                                    </p:anim>
                                    <p:anim calcmode="lin" valueType="num">
                                      <p:cBhvr>
                                        <p:cTn id="25" dur="500" fill="hold"/>
                                        <p:tgtEl>
                                          <p:spTgt spid="16">
                                            <p:txEl>
                                              <p:pRg st="0" end="0"/>
                                            </p:txEl>
                                          </p:spTgt>
                                        </p:tgtEl>
                                        <p:attrNameLst>
                                          <p:attrName>ppt_h</p:attrName>
                                        </p:attrNameLst>
                                      </p:cBhvr>
                                      <p:tavLst>
                                        <p:tav tm="0">
                                          <p:val>
                                            <p:fltVal val="0"/>
                                          </p:val>
                                        </p:tav>
                                        <p:tav tm="100000">
                                          <p:val>
                                            <p:strVal val="#ppt_h"/>
                                          </p:val>
                                        </p:tav>
                                      </p:tavLst>
                                    </p:anim>
                                    <p:animEffect transition="in" filter="fade">
                                      <p:cBhvr>
                                        <p:cTn id="26" dur="500"/>
                                        <p:tgtEl>
                                          <p:spTgt spid="16">
                                            <p:txEl>
                                              <p:pRg st="0" end="0"/>
                                            </p:txEl>
                                          </p:spTgt>
                                        </p:tgtEl>
                                      </p:cBhvr>
                                    </p:animEffect>
                                  </p:childTnLst>
                                </p:cTn>
                              </p:par>
                              <p:par>
                                <p:cTn id="27" presetID="53" presetClass="entr" presetSubtype="16" fill="hold" grpId="0" nodeType="withEffect">
                                  <p:stCondLst>
                                    <p:cond delay="0"/>
                                  </p:stCondLst>
                                  <p:childTnLst>
                                    <p:set>
                                      <p:cBhvr>
                                        <p:cTn id="28" dur="1" fill="hold">
                                          <p:stCondLst>
                                            <p:cond delay="0"/>
                                          </p:stCondLst>
                                        </p:cTn>
                                        <p:tgtEl>
                                          <p:spTgt spid="18">
                                            <p:txEl>
                                              <p:pRg st="0" end="0"/>
                                            </p:txEl>
                                          </p:spTgt>
                                        </p:tgtEl>
                                        <p:attrNameLst>
                                          <p:attrName>style.visibility</p:attrName>
                                        </p:attrNameLst>
                                      </p:cBhvr>
                                      <p:to>
                                        <p:strVal val="visible"/>
                                      </p:to>
                                    </p:set>
                                    <p:anim calcmode="lin" valueType="num">
                                      <p:cBhvr>
                                        <p:cTn id="29" dur="500" fill="hold"/>
                                        <p:tgtEl>
                                          <p:spTgt spid="18">
                                            <p:txEl>
                                              <p:pRg st="0" end="0"/>
                                            </p:txEl>
                                          </p:spTgt>
                                        </p:tgtEl>
                                        <p:attrNameLst>
                                          <p:attrName>ppt_w</p:attrName>
                                        </p:attrNameLst>
                                      </p:cBhvr>
                                      <p:tavLst>
                                        <p:tav tm="0">
                                          <p:val>
                                            <p:fltVal val="0"/>
                                          </p:val>
                                        </p:tav>
                                        <p:tav tm="100000">
                                          <p:val>
                                            <p:strVal val="#ppt_w"/>
                                          </p:val>
                                        </p:tav>
                                      </p:tavLst>
                                    </p:anim>
                                    <p:anim calcmode="lin" valueType="num">
                                      <p:cBhvr>
                                        <p:cTn id="30" dur="500" fill="hold"/>
                                        <p:tgtEl>
                                          <p:spTgt spid="18">
                                            <p:txEl>
                                              <p:pRg st="0" end="0"/>
                                            </p:txEl>
                                          </p:spTgt>
                                        </p:tgtEl>
                                        <p:attrNameLst>
                                          <p:attrName>ppt_h</p:attrName>
                                        </p:attrNameLst>
                                      </p:cBhvr>
                                      <p:tavLst>
                                        <p:tav tm="0">
                                          <p:val>
                                            <p:fltVal val="0"/>
                                          </p:val>
                                        </p:tav>
                                        <p:tav tm="100000">
                                          <p:val>
                                            <p:strVal val="#ppt_h"/>
                                          </p:val>
                                        </p:tav>
                                      </p:tavLst>
                                    </p:anim>
                                    <p:animEffect transition="in" filter="fade">
                                      <p:cBhvr>
                                        <p:cTn id="31" dur="500"/>
                                        <p:tgtEl>
                                          <p:spTgt spid="18">
                                            <p:txEl>
                                              <p:pRg st="0" end="0"/>
                                            </p:txEl>
                                          </p:spTgt>
                                        </p:tgtEl>
                                      </p:cBhvr>
                                    </p:animEffect>
                                  </p:childTnLst>
                                </p:cTn>
                              </p:par>
                            </p:childTnLst>
                          </p:cTn>
                        </p:par>
                      </p:childTnLst>
                    </p:cTn>
                  </p:par>
                  <p:par>
                    <p:cTn id="32" fill="hold">
                      <p:stCondLst>
                        <p:cond delay="indefinite"/>
                      </p:stCondLst>
                      <p:childTnLst>
                        <p:par>
                          <p:cTn id="33" fill="hold">
                            <p:stCondLst>
                              <p:cond delay="0"/>
                            </p:stCondLst>
                            <p:childTnLst>
                              <p:par>
                                <p:cTn id="34" presetID="3" presetClass="entr" presetSubtype="10" fill="hold" grpId="0" nodeType="clickEffect">
                                  <p:stCondLst>
                                    <p:cond delay="0"/>
                                  </p:stCondLst>
                                  <p:childTnLst>
                                    <p:set>
                                      <p:cBhvr>
                                        <p:cTn id="35" dur="1" fill="hold">
                                          <p:stCondLst>
                                            <p:cond delay="0"/>
                                          </p:stCondLst>
                                        </p:cTn>
                                        <p:tgtEl>
                                          <p:spTgt spid="8"/>
                                        </p:tgtEl>
                                        <p:attrNameLst>
                                          <p:attrName>style.visibility</p:attrName>
                                        </p:attrNameLst>
                                      </p:cBhvr>
                                      <p:to>
                                        <p:strVal val="visible"/>
                                      </p:to>
                                    </p:set>
                                    <p:animEffect transition="in" filter="blinds(horizontal)">
                                      <p:cBhvr>
                                        <p:cTn id="36"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build="p"/>
      <p:bldP spid="8" grpId="0" animBg="1"/>
      <p:bldP spid="16" grpId="0" build="p"/>
      <p:bldP spid="17" grpId="0" build="p"/>
      <p:bldP spid="18" grpId="0" build="p"/>
      <p:bldP spid="19" grpId="0" build="p"/>
    </p:bldLst>
  </p:timing>
</p:sld>
</file>

<file path=ppt/slides/slide9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Content Placeholder 10"/>
          <p:cNvSpPr>
            <a:spLocks noGrp="1"/>
          </p:cNvSpPr>
          <p:nvPr>
            <p:ph sz="quarter" idx="13"/>
          </p:nvPr>
        </p:nvSpPr>
        <p:spPr>
          <a:xfrm>
            <a:off x="685800" y="2476381"/>
            <a:ext cx="6629400" cy="446276"/>
          </a:xfrm>
        </p:spPr>
        <p:txBody>
          <a:bodyPr wrap="square">
            <a:spAutoFit/>
          </a:bodyPr>
          <a:lstStyle/>
          <a:p>
            <a:pPr marL="579438" indent="-579438">
              <a:spcBef>
                <a:spcPct val="0"/>
              </a:spcBef>
              <a:buFontTx/>
              <a:buNone/>
              <a:tabLst>
                <a:tab pos="974725" algn="l"/>
                <a:tab pos="3776663" algn="l"/>
              </a:tabLst>
            </a:pPr>
            <a:r>
              <a:rPr lang="en-US" sz="2300" b="1" dirty="0" smtClean="0">
                <a:solidFill>
                  <a:schemeClr val="tx1"/>
                </a:solidFill>
                <a:latin typeface="Times New Roman" pitchFamily="18" charset="0"/>
                <a:cs typeface="Times New Roman" pitchFamily="18" charset="0"/>
              </a:rPr>
              <a:t>35.		</a:t>
            </a:r>
            <a:endParaRPr lang="en-US" sz="2300" dirty="0" smtClean="0">
              <a:solidFill>
                <a:schemeClr val="tx1"/>
              </a:solidFill>
              <a:latin typeface="Times New Roman" pitchFamily="18" charset="0"/>
              <a:cs typeface="Times New Roman" pitchFamily="18" charset="0"/>
            </a:endParaRPr>
          </a:p>
        </p:txBody>
      </p:sp>
      <p:pic>
        <p:nvPicPr>
          <p:cNvPr id="9" name="Picture 5" descr="D:\Deepak\Powerpoint\Volume 1\Revisis\New.wmf"/>
          <p:cNvPicPr>
            <a:picLocks noChangeAspect="1" noChangeArrowheads="1"/>
          </p:cNvPicPr>
          <p:nvPr/>
        </p:nvPicPr>
        <p:blipFill>
          <a:blip r:embed="rId2" cstate="print"/>
          <a:srcRect/>
          <a:stretch>
            <a:fillRect/>
          </a:stretch>
        </p:blipFill>
        <p:spPr bwMode="auto">
          <a:xfrm>
            <a:off x="1338942" y="2558142"/>
            <a:ext cx="5422900" cy="3530600"/>
          </a:xfrm>
          <a:prstGeom prst="rect">
            <a:avLst/>
          </a:prstGeom>
          <a:noFill/>
        </p:spPr>
      </p:pic>
      <p:sp>
        <p:nvSpPr>
          <p:cNvPr id="5" name="TextBox 4"/>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5 Paper 1</a:t>
            </a:r>
          </a:p>
        </p:txBody>
      </p:sp>
    </p:spTree>
    <p:extLst>
      <p:ext uri="{BB962C8B-B14F-4D97-AF65-F5344CB8AC3E}">
        <p14:creationId xmlns:p14="http://schemas.microsoft.com/office/powerpoint/2010/main" xmlns="" val="714513420"/>
      </p:ext>
    </p:extLst>
  </p:cSld>
  <p:clrMapOvr>
    <a:masterClrMapping/>
  </p:clrMapOvr>
  <p:transition spd="slow">
    <p:strips dir="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11">
                                            <p:txEl>
                                              <p:pRg st="0" end="0"/>
                                            </p:txEl>
                                          </p:spTgt>
                                        </p:tgtEl>
                                        <p:attrNameLst>
                                          <p:attrName>style.visibility</p:attrName>
                                        </p:attrNameLst>
                                      </p:cBhvr>
                                      <p:to>
                                        <p:strVal val="visible"/>
                                      </p:to>
                                    </p:set>
                                    <p:anim calcmode="lin" valueType="num">
                                      <p:cBhvr>
                                        <p:cTn id="7" dur="500" fill="hold"/>
                                        <p:tgtEl>
                                          <p:spTgt spid="11">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11">
                                            <p:txEl>
                                              <p:pRg st="0" end="0"/>
                                            </p:txEl>
                                          </p:spTgt>
                                        </p:tgtEl>
                                        <p:attrNameLst>
                                          <p:attrName>ppt_h</p:attrName>
                                        </p:attrNameLst>
                                      </p:cBhvr>
                                      <p:tavLst>
                                        <p:tav tm="0">
                                          <p:val>
                                            <p:fltVal val="0"/>
                                          </p:val>
                                        </p:tav>
                                        <p:tav tm="100000">
                                          <p:val>
                                            <p:strVal val="#ppt_h"/>
                                          </p:val>
                                        </p:tav>
                                      </p:tavLst>
                                    </p:anim>
                                  </p:childTnLst>
                                </p:cTn>
                              </p:par>
                              <p:par>
                                <p:cTn id="9" presetID="23" presetClass="entr" presetSubtype="16" fill="hold" nodeType="withEffect">
                                  <p:stCondLst>
                                    <p:cond delay="0"/>
                                  </p:stCondLst>
                                  <p:childTnLst>
                                    <p:set>
                                      <p:cBhvr>
                                        <p:cTn id="10" dur="1" fill="hold">
                                          <p:stCondLst>
                                            <p:cond delay="0"/>
                                          </p:stCondLst>
                                        </p:cTn>
                                        <p:tgtEl>
                                          <p:spTgt spid="9"/>
                                        </p:tgtEl>
                                        <p:attrNameLst>
                                          <p:attrName>style.visibility</p:attrName>
                                        </p:attrNameLst>
                                      </p:cBhvr>
                                      <p:to>
                                        <p:strVal val="visible"/>
                                      </p:to>
                                    </p:set>
                                    <p:anim calcmode="lin" valueType="num">
                                      <p:cBhvr>
                                        <p:cTn id="11" dur="500" fill="hold"/>
                                        <p:tgtEl>
                                          <p:spTgt spid="9"/>
                                        </p:tgtEl>
                                        <p:attrNameLst>
                                          <p:attrName>ppt_w</p:attrName>
                                        </p:attrNameLst>
                                      </p:cBhvr>
                                      <p:tavLst>
                                        <p:tav tm="0">
                                          <p:val>
                                            <p:fltVal val="0"/>
                                          </p:val>
                                        </p:tav>
                                        <p:tav tm="100000">
                                          <p:val>
                                            <p:strVal val="#ppt_w"/>
                                          </p:val>
                                        </p:tav>
                                      </p:tavLst>
                                    </p:anim>
                                    <p:anim calcmode="lin" valueType="num">
                                      <p:cBhvr>
                                        <p:cTn id="12" dur="500" fill="hold"/>
                                        <p:tgtEl>
                                          <p:spTgt spid="9"/>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build="p"/>
    </p:bldLst>
  </p:timing>
</p:sld>
</file>

<file path=ppt/slides/slide9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Content Placeholder 10"/>
          <p:cNvSpPr>
            <a:spLocks noGrp="1"/>
          </p:cNvSpPr>
          <p:nvPr>
            <p:ph sz="quarter" idx="13"/>
          </p:nvPr>
        </p:nvSpPr>
        <p:spPr>
          <a:xfrm>
            <a:off x="685800" y="2865120"/>
            <a:ext cx="6385560" cy="800219"/>
          </a:xfrm>
        </p:spPr>
        <p:txBody>
          <a:bodyPr wrap="square">
            <a:spAutoFit/>
          </a:bodyPr>
          <a:lstStyle/>
          <a:p>
            <a:pPr marL="579438" indent="-579438" algn="just">
              <a:spcBef>
                <a:spcPct val="0"/>
              </a:spcBef>
              <a:buFontTx/>
              <a:buNone/>
              <a:tabLst>
                <a:tab pos="974725" algn="l"/>
                <a:tab pos="3776663" algn="l"/>
              </a:tabLst>
            </a:pPr>
            <a:r>
              <a:rPr lang="en-US" sz="2300" b="1" dirty="0" smtClean="0">
                <a:solidFill>
                  <a:schemeClr val="tx1"/>
                </a:solidFill>
                <a:latin typeface="Times New Roman" pitchFamily="18" charset="0"/>
                <a:cs typeface="Times New Roman" pitchFamily="18" charset="0"/>
              </a:rPr>
              <a:t>36.	</a:t>
            </a:r>
            <a:r>
              <a:rPr lang="en-US" sz="2300" dirty="0" smtClean="0">
                <a:solidFill>
                  <a:schemeClr val="tx1"/>
                </a:solidFill>
                <a:latin typeface="Times New Roman" pitchFamily="18" charset="0"/>
                <a:cs typeface="Times New Roman" pitchFamily="18" charset="0"/>
              </a:rPr>
              <a:t>Which of the following is not a statistical</a:t>
            </a:r>
            <a:br>
              <a:rPr lang="en-US" sz="2300" dirty="0" smtClean="0">
                <a:solidFill>
                  <a:schemeClr val="tx1"/>
                </a:solidFill>
                <a:latin typeface="Times New Roman" pitchFamily="18" charset="0"/>
                <a:cs typeface="Times New Roman" pitchFamily="18" charset="0"/>
              </a:rPr>
            </a:br>
            <a:r>
              <a:rPr lang="en-US" sz="2300" dirty="0" smtClean="0">
                <a:solidFill>
                  <a:schemeClr val="tx1"/>
                </a:solidFill>
                <a:latin typeface="Times New Roman" pitchFamily="18" charset="0"/>
                <a:cs typeface="Times New Roman" pitchFamily="18" charset="0"/>
              </a:rPr>
              <a:t>diagram?</a:t>
            </a:r>
          </a:p>
        </p:txBody>
      </p:sp>
      <p:sp>
        <p:nvSpPr>
          <p:cNvPr id="8" name="Notched Right Arrow 7"/>
          <p:cNvSpPr/>
          <p:nvPr/>
        </p:nvSpPr>
        <p:spPr>
          <a:xfrm>
            <a:off x="7162800" y="6019800"/>
            <a:ext cx="1782315" cy="685800"/>
          </a:xfrm>
          <a:prstGeom prst="notchedRightArrow">
            <a:avLst/>
          </a:prstGeom>
          <a:blipFill>
            <a:blip r:embed="rId2" cstate="print">
              <a:extLst>
                <a:ext uri="{BEBA8EAE-BF5A-486C-A8C5-ECC9F3942E4B}">
                  <a14:imgProps xmlns:a14="http://schemas.microsoft.com/office/drawing/2010/main" xmlns="">
                    <a14:imgLayer r:embed="rId3">
                      <a14:imgEffect>
                        <a14:brightnessContrast bright="-20000" contrast="-20000"/>
                      </a14:imgEffect>
                    </a14:imgLayer>
                  </a14:imgProps>
                </a:ex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ANSWER</a:t>
            </a:r>
            <a:endParaRPr lang="en-US" sz="2000" b="1" dirty="0">
              <a:latin typeface="Times New Roman" pitchFamily="18" charset="0"/>
              <a:cs typeface="Times New Roman" pitchFamily="18" charset="0"/>
            </a:endParaRPr>
          </a:p>
        </p:txBody>
      </p:sp>
      <p:sp>
        <p:nvSpPr>
          <p:cNvPr id="6" name="Content Placeholder 10"/>
          <p:cNvSpPr>
            <a:spLocks noGrp="1"/>
          </p:cNvSpPr>
          <p:nvPr>
            <p:ph sz="quarter" idx="13"/>
          </p:nvPr>
        </p:nvSpPr>
        <p:spPr>
          <a:xfrm>
            <a:off x="1264920" y="5143414"/>
            <a:ext cx="3444240" cy="676339"/>
          </a:xfrm>
        </p:spPr>
        <p:txBody>
          <a:bodyPr wrap="square">
            <a:spAutoFit/>
          </a:bodyPr>
          <a:lstStyle/>
          <a:p>
            <a:pPr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(C) Proportionate bar chart </a:t>
            </a:r>
          </a:p>
        </p:txBody>
      </p:sp>
      <p:sp>
        <p:nvSpPr>
          <p:cNvPr id="7" name="Content Placeholder 10"/>
          <p:cNvSpPr>
            <a:spLocks noGrp="1"/>
          </p:cNvSpPr>
          <p:nvPr>
            <p:ph sz="quarter" idx="13"/>
          </p:nvPr>
        </p:nvSpPr>
        <p:spPr>
          <a:xfrm>
            <a:off x="1264920" y="3676522"/>
            <a:ext cx="3444240" cy="676339"/>
          </a:xfrm>
        </p:spPr>
        <p:txBody>
          <a:bodyPr wrap="square">
            <a:spAutoFit/>
          </a:bodyPr>
          <a:lstStyle/>
          <a:p>
            <a:pPr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(A) Line graph</a:t>
            </a:r>
            <a:endParaRPr lang="en-US" sz="2300" baseline="30000" dirty="0" smtClean="0">
              <a:solidFill>
                <a:schemeClr val="tx1"/>
              </a:solidFill>
              <a:latin typeface="Times New Roman" pitchFamily="18" charset="0"/>
              <a:cs typeface="Times New Roman" pitchFamily="18" charset="0"/>
            </a:endParaRPr>
          </a:p>
        </p:txBody>
      </p:sp>
      <p:sp>
        <p:nvSpPr>
          <p:cNvPr id="9" name="Content Placeholder 10"/>
          <p:cNvSpPr>
            <a:spLocks noGrp="1"/>
          </p:cNvSpPr>
          <p:nvPr>
            <p:ph sz="quarter" idx="13"/>
          </p:nvPr>
        </p:nvSpPr>
        <p:spPr>
          <a:xfrm>
            <a:off x="1264920" y="5876861"/>
            <a:ext cx="3124200" cy="676339"/>
          </a:xfrm>
        </p:spPr>
        <p:txBody>
          <a:bodyPr wrap="square">
            <a:spAutoFit/>
          </a:bodyPr>
          <a:lstStyle/>
          <a:p>
            <a:pPr algn="just">
              <a:lnSpc>
                <a:spcPct val="165000"/>
              </a:lnSpc>
              <a:spcBef>
                <a:spcPct val="0"/>
              </a:spcBef>
              <a:buNone/>
              <a:tabLst>
                <a:tab pos="800100" algn="l"/>
                <a:tab pos="3776663" algn="l"/>
              </a:tabLst>
            </a:pPr>
            <a:r>
              <a:rPr lang="en-US" sz="2300" dirty="0" smtClean="0">
                <a:solidFill>
                  <a:schemeClr val="tx1"/>
                </a:solidFill>
                <a:latin typeface="Times New Roman" pitchFamily="18" charset="0"/>
                <a:cs typeface="Times New Roman" pitchFamily="18" charset="0"/>
              </a:rPr>
              <a:t>(D) Class interval</a:t>
            </a:r>
          </a:p>
        </p:txBody>
      </p:sp>
      <p:sp>
        <p:nvSpPr>
          <p:cNvPr id="10" name="Content Placeholder 10"/>
          <p:cNvSpPr>
            <a:spLocks noGrp="1"/>
          </p:cNvSpPr>
          <p:nvPr>
            <p:ph sz="quarter" idx="13"/>
          </p:nvPr>
        </p:nvSpPr>
        <p:spPr>
          <a:xfrm>
            <a:off x="1264920" y="4409968"/>
            <a:ext cx="4754880" cy="676339"/>
          </a:xfrm>
        </p:spPr>
        <p:txBody>
          <a:bodyPr wrap="square">
            <a:spAutoFit/>
          </a:bodyPr>
          <a:lstStyle/>
          <a:p>
            <a:pPr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(B) Chronological bar chart</a:t>
            </a:r>
          </a:p>
        </p:txBody>
      </p:sp>
      <p:sp>
        <p:nvSpPr>
          <p:cNvPr id="13" name="TextBox 12"/>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5 Paper 1</a:t>
            </a:r>
          </a:p>
        </p:txBody>
      </p:sp>
    </p:spTree>
    <p:extLst>
      <p:ext uri="{BB962C8B-B14F-4D97-AF65-F5344CB8AC3E}">
        <p14:creationId xmlns:p14="http://schemas.microsoft.com/office/powerpoint/2010/main" xmlns="" val="714513420"/>
      </p:ext>
    </p:extLst>
  </p:cSld>
  <p:clrMapOvr>
    <a:masterClrMapping/>
  </p:clrMapOvr>
  <p:transition spd="slow">
    <p:strips dir="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11">
                                            <p:txEl>
                                              <p:pRg st="0" end="0"/>
                                            </p:txEl>
                                          </p:spTgt>
                                        </p:tgtEl>
                                        <p:attrNameLst>
                                          <p:attrName>style.visibility</p:attrName>
                                        </p:attrNameLst>
                                      </p:cBhvr>
                                      <p:to>
                                        <p:strVal val="visible"/>
                                      </p:to>
                                    </p:set>
                                    <p:anim calcmode="lin" valueType="num">
                                      <p:cBhvr>
                                        <p:cTn id="7" dur="500" fill="hold"/>
                                        <p:tgtEl>
                                          <p:spTgt spid="11">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11">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11">
                                            <p:txEl>
                                              <p:pRg st="0" end="0"/>
                                            </p:txEl>
                                          </p:spTgt>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7">
                                            <p:txEl>
                                              <p:pRg st="0" end="0"/>
                                            </p:txEl>
                                          </p:spTgt>
                                        </p:tgtEl>
                                        <p:attrNameLst>
                                          <p:attrName>style.visibility</p:attrName>
                                        </p:attrNameLst>
                                      </p:cBhvr>
                                      <p:to>
                                        <p:strVal val="visible"/>
                                      </p:to>
                                    </p:set>
                                    <p:anim calcmode="lin" valueType="num">
                                      <p:cBhvr>
                                        <p:cTn id="14" dur="500" fill="hold"/>
                                        <p:tgtEl>
                                          <p:spTgt spid="7">
                                            <p:txEl>
                                              <p:pRg st="0" end="0"/>
                                            </p:txEl>
                                          </p:spTgt>
                                        </p:tgtEl>
                                        <p:attrNameLst>
                                          <p:attrName>ppt_w</p:attrName>
                                        </p:attrNameLst>
                                      </p:cBhvr>
                                      <p:tavLst>
                                        <p:tav tm="0">
                                          <p:val>
                                            <p:fltVal val="0"/>
                                          </p:val>
                                        </p:tav>
                                        <p:tav tm="100000">
                                          <p:val>
                                            <p:strVal val="#ppt_w"/>
                                          </p:val>
                                        </p:tav>
                                      </p:tavLst>
                                    </p:anim>
                                    <p:anim calcmode="lin" valueType="num">
                                      <p:cBhvr>
                                        <p:cTn id="15" dur="500" fill="hold"/>
                                        <p:tgtEl>
                                          <p:spTgt spid="7">
                                            <p:txEl>
                                              <p:pRg st="0" end="0"/>
                                            </p:txEl>
                                          </p:spTgt>
                                        </p:tgtEl>
                                        <p:attrNameLst>
                                          <p:attrName>ppt_h</p:attrName>
                                        </p:attrNameLst>
                                      </p:cBhvr>
                                      <p:tavLst>
                                        <p:tav tm="0">
                                          <p:val>
                                            <p:fltVal val="0"/>
                                          </p:val>
                                        </p:tav>
                                        <p:tav tm="100000">
                                          <p:val>
                                            <p:strVal val="#ppt_h"/>
                                          </p:val>
                                        </p:tav>
                                      </p:tavLst>
                                    </p:anim>
                                    <p:animEffect transition="in" filter="fade">
                                      <p:cBhvr>
                                        <p:cTn id="16" dur="500"/>
                                        <p:tgtEl>
                                          <p:spTgt spid="7">
                                            <p:txEl>
                                              <p:pRg st="0" end="0"/>
                                            </p:txEl>
                                          </p:spTgt>
                                        </p:tgtEl>
                                      </p:cBhvr>
                                    </p:animEffect>
                                  </p:childTnLst>
                                </p:cTn>
                              </p:par>
                              <p:par>
                                <p:cTn id="17" presetID="53" presetClass="entr" presetSubtype="16" fill="hold" grpId="0" nodeType="withEffect">
                                  <p:stCondLst>
                                    <p:cond delay="0"/>
                                  </p:stCondLst>
                                  <p:childTnLst>
                                    <p:set>
                                      <p:cBhvr>
                                        <p:cTn id="18" dur="1" fill="hold">
                                          <p:stCondLst>
                                            <p:cond delay="0"/>
                                          </p:stCondLst>
                                        </p:cTn>
                                        <p:tgtEl>
                                          <p:spTgt spid="10">
                                            <p:txEl>
                                              <p:pRg st="0" end="0"/>
                                            </p:txEl>
                                          </p:spTgt>
                                        </p:tgtEl>
                                        <p:attrNameLst>
                                          <p:attrName>style.visibility</p:attrName>
                                        </p:attrNameLst>
                                      </p:cBhvr>
                                      <p:to>
                                        <p:strVal val="visible"/>
                                      </p:to>
                                    </p:set>
                                    <p:anim calcmode="lin" valueType="num">
                                      <p:cBhvr>
                                        <p:cTn id="19" dur="500" fill="hold"/>
                                        <p:tgtEl>
                                          <p:spTgt spid="10">
                                            <p:txEl>
                                              <p:pRg st="0" end="0"/>
                                            </p:txEl>
                                          </p:spTgt>
                                        </p:tgtEl>
                                        <p:attrNameLst>
                                          <p:attrName>ppt_w</p:attrName>
                                        </p:attrNameLst>
                                      </p:cBhvr>
                                      <p:tavLst>
                                        <p:tav tm="0">
                                          <p:val>
                                            <p:fltVal val="0"/>
                                          </p:val>
                                        </p:tav>
                                        <p:tav tm="100000">
                                          <p:val>
                                            <p:strVal val="#ppt_w"/>
                                          </p:val>
                                        </p:tav>
                                      </p:tavLst>
                                    </p:anim>
                                    <p:anim calcmode="lin" valueType="num">
                                      <p:cBhvr>
                                        <p:cTn id="20" dur="500" fill="hold"/>
                                        <p:tgtEl>
                                          <p:spTgt spid="10">
                                            <p:txEl>
                                              <p:pRg st="0" end="0"/>
                                            </p:txEl>
                                          </p:spTgt>
                                        </p:tgtEl>
                                        <p:attrNameLst>
                                          <p:attrName>ppt_h</p:attrName>
                                        </p:attrNameLst>
                                      </p:cBhvr>
                                      <p:tavLst>
                                        <p:tav tm="0">
                                          <p:val>
                                            <p:fltVal val="0"/>
                                          </p:val>
                                        </p:tav>
                                        <p:tav tm="100000">
                                          <p:val>
                                            <p:strVal val="#ppt_h"/>
                                          </p:val>
                                        </p:tav>
                                      </p:tavLst>
                                    </p:anim>
                                    <p:animEffect transition="in" filter="fade">
                                      <p:cBhvr>
                                        <p:cTn id="21" dur="500"/>
                                        <p:tgtEl>
                                          <p:spTgt spid="10">
                                            <p:txEl>
                                              <p:pRg st="0" end="0"/>
                                            </p:txEl>
                                          </p:spTgt>
                                        </p:tgtEl>
                                      </p:cBhvr>
                                    </p:animEffect>
                                  </p:childTnLst>
                                </p:cTn>
                              </p:par>
                              <p:par>
                                <p:cTn id="22" presetID="53" presetClass="entr" presetSubtype="16" fill="hold" grpId="0" nodeType="withEffect">
                                  <p:stCondLst>
                                    <p:cond delay="0"/>
                                  </p:stCondLst>
                                  <p:childTnLst>
                                    <p:set>
                                      <p:cBhvr>
                                        <p:cTn id="23" dur="1" fill="hold">
                                          <p:stCondLst>
                                            <p:cond delay="0"/>
                                          </p:stCondLst>
                                        </p:cTn>
                                        <p:tgtEl>
                                          <p:spTgt spid="6">
                                            <p:txEl>
                                              <p:pRg st="0" end="0"/>
                                            </p:txEl>
                                          </p:spTgt>
                                        </p:tgtEl>
                                        <p:attrNameLst>
                                          <p:attrName>style.visibility</p:attrName>
                                        </p:attrNameLst>
                                      </p:cBhvr>
                                      <p:to>
                                        <p:strVal val="visible"/>
                                      </p:to>
                                    </p:set>
                                    <p:anim calcmode="lin" valueType="num">
                                      <p:cBhvr>
                                        <p:cTn id="24" dur="500" fill="hold"/>
                                        <p:tgtEl>
                                          <p:spTgt spid="6">
                                            <p:txEl>
                                              <p:pRg st="0" end="0"/>
                                            </p:txEl>
                                          </p:spTgt>
                                        </p:tgtEl>
                                        <p:attrNameLst>
                                          <p:attrName>ppt_w</p:attrName>
                                        </p:attrNameLst>
                                      </p:cBhvr>
                                      <p:tavLst>
                                        <p:tav tm="0">
                                          <p:val>
                                            <p:fltVal val="0"/>
                                          </p:val>
                                        </p:tav>
                                        <p:tav tm="100000">
                                          <p:val>
                                            <p:strVal val="#ppt_w"/>
                                          </p:val>
                                        </p:tav>
                                      </p:tavLst>
                                    </p:anim>
                                    <p:anim calcmode="lin" valueType="num">
                                      <p:cBhvr>
                                        <p:cTn id="25" dur="500" fill="hold"/>
                                        <p:tgtEl>
                                          <p:spTgt spid="6">
                                            <p:txEl>
                                              <p:pRg st="0" end="0"/>
                                            </p:txEl>
                                          </p:spTgt>
                                        </p:tgtEl>
                                        <p:attrNameLst>
                                          <p:attrName>ppt_h</p:attrName>
                                        </p:attrNameLst>
                                      </p:cBhvr>
                                      <p:tavLst>
                                        <p:tav tm="0">
                                          <p:val>
                                            <p:fltVal val="0"/>
                                          </p:val>
                                        </p:tav>
                                        <p:tav tm="100000">
                                          <p:val>
                                            <p:strVal val="#ppt_h"/>
                                          </p:val>
                                        </p:tav>
                                      </p:tavLst>
                                    </p:anim>
                                    <p:animEffect transition="in" filter="fade">
                                      <p:cBhvr>
                                        <p:cTn id="26" dur="500"/>
                                        <p:tgtEl>
                                          <p:spTgt spid="6">
                                            <p:txEl>
                                              <p:pRg st="0" end="0"/>
                                            </p:txEl>
                                          </p:spTgt>
                                        </p:tgtEl>
                                      </p:cBhvr>
                                    </p:animEffect>
                                  </p:childTnLst>
                                </p:cTn>
                              </p:par>
                              <p:par>
                                <p:cTn id="27" presetID="53" presetClass="entr" presetSubtype="16" fill="hold" grpId="0" nodeType="withEffect">
                                  <p:stCondLst>
                                    <p:cond delay="0"/>
                                  </p:stCondLst>
                                  <p:childTnLst>
                                    <p:set>
                                      <p:cBhvr>
                                        <p:cTn id="28" dur="1" fill="hold">
                                          <p:stCondLst>
                                            <p:cond delay="0"/>
                                          </p:stCondLst>
                                        </p:cTn>
                                        <p:tgtEl>
                                          <p:spTgt spid="9">
                                            <p:txEl>
                                              <p:pRg st="0" end="0"/>
                                            </p:txEl>
                                          </p:spTgt>
                                        </p:tgtEl>
                                        <p:attrNameLst>
                                          <p:attrName>style.visibility</p:attrName>
                                        </p:attrNameLst>
                                      </p:cBhvr>
                                      <p:to>
                                        <p:strVal val="visible"/>
                                      </p:to>
                                    </p:set>
                                    <p:anim calcmode="lin" valueType="num">
                                      <p:cBhvr>
                                        <p:cTn id="29" dur="500" fill="hold"/>
                                        <p:tgtEl>
                                          <p:spTgt spid="9">
                                            <p:txEl>
                                              <p:pRg st="0" end="0"/>
                                            </p:txEl>
                                          </p:spTgt>
                                        </p:tgtEl>
                                        <p:attrNameLst>
                                          <p:attrName>ppt_w</p:attrName>
                                        </p:attrNameLst>
                                      </p:cBhvr>
                                      <p:tavLst>
                                        <p:tav tm="0">
                                          <p:val>
                                            <p:fltVal val="0"/>
                                          </p:val>
                                        </p:tav>
                                        <p:tav tm="100000">
                                          <p:val>
                                            <p:strVal val="#ppt_w"/>
                                          </p:val>
                                        </p:tav>
                                      </p:tavLst>
                                    </p:anim>
                                    <p:anim calcmode="lin" valueType="num">
                                      <p:cBhvr>
                                        <p:cTn id="30" dur="500" fill="hold"/>
                                        <p:tgtEl>
                                          <p:spTgt spid="9">
                                            <p:txEl>
                                              <p:pRg st="0" end="0"/>
                                            </p:txEl>
                                          </p:spTgt>
                                        </p:tgtEl>
                                        <p:attrNameLst>
                                          <p:attrName>ppt_h</p:attrName>
                                        </p:attrNameLst>
                                      </p:cBhvr>
                                      <p:tavLst>
                                        <p:tav tm="0">
                                          <p:val>
                                            <p:fltVal val="0"/>
                                          </p:val>
                                        </p:tav>
                                        <p:tav tm="100000">
                                          <p:val>
                                            <p:strVal val="#ppt_h"/>
                                          </p:val>
                                        </p:tav>
                                      </p:tavLst>
                                    </p:anim>
                                    <p:animEffect transition="in" filter="fade">
                                      <p:cBhvr>
                                        <p:cTn id="31" dur="500"/>
                                        <p:tgtEl>
                                          <p:spTgt spid="9">
                                            <p:txEl>
                                              <p:pRg st="0" end="0"/>
                                            </p:txEl>
                                          </p:spTgt>
                                        </p:tgtEl>
                                      </p:cBhvr>
                                    </p:animEffect>
                                  </p:childTnLst>
                                </p:cTn>
                              </p:par>
                            </p:childTnLst>
                          </p:cTn>
                        </p:par>
                      </p:childTnLst>
                    </p:cTn>
                  </p:par>
                  <p:par>
                    <p:cTn id="32" fill="hold">
                      <p:stCondLst>
                        <p:cond delay="indefinite"/>
                      </p:stCondLst>
                      <p:childTnLst>
                        <p:par>
                          <p:cTn id="33" fill="hold">
                            <p:stCondLst>
                              <p:cond delay="0"/>
                            </p:stCondLst>
                            <p:childTnLst>
                              <p:par>
                                <p:cTn id="34" presetID="3" presetClass="entr" presetSubtype="10" fill="hold" grpId="0" nodeType="clickEffect">
                                  <p:stCondLst>
                                    <p:cond delay="0"/>
                                  </p:stCondLst>
                                  <p:childTnLst>
                                    <p:set>
                                      <p:cBhvr>
                                        <p:cTn id="35" dur="1" fill="hold">
                                          <p:stCondLst>
                                            <p:cond delay="0"/>
                                          </p:stCondLst>
                                        </p:cTn>
                                        <p:tgtEl>
                                          <p:spTgt spid="8"/>
                                        </p:tgtEl>
                                        <p:attrNameLst>
                                          <p:attrName>style.visibility</p:attrName>
                                        </p:attrNameLst>
                                      </p:cBhvr>
                                      <p:to>
                                        <p:strVal val="visible"/>
                                      </p:to>
                                    </p:set>
                                    <p:animEffect transition="in" filter="blinds(horizontal)">
                                      <p:cBhvr>
                                        <p:cTn id="36"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build="p"/>
      <p:bldP spid="8" grpId="0" animBg="1"/>
      <p:bldP spid="6" grpId="0" build="p"/>
      <p:bldP spid="7" grpId="0" build="p"/>
      <p:bldP spid="9" grpId="0" build="p"/>
      <p:bldP spid="10" grpId="0" build="p"/>
    </p:bldLst>
  </p:timing>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Content Placeholder 10"/>
          <p:cNvSpPr>
            <a:spLocks noGrp="1"/>
          </p:cNvSpPr>
          <p:nvPr>
            <p:ph sz="quarter" idx="13"/>
          </p:nvPr>
        </p:nvSpPr>
        <p:spPr>
          <a:xfrm>
            <a:off x="838199" y="2590800"/>
            <a:ext cx="6767287" cy="1154162"/>
          </a:xfrm>
        </p:spPr>
        <p:txBody>
          <a:bodyPr wrap="square">
            <a:spAutoFit/>
          </a:bodyPr>
          <a:lstStyle/>
          <a:p>
            <a:pPr marL="566738" indent="-566738">
              <a:lnSpc>
                <a:spcPct val="150000"/>
              </a:lnSpc>
              <a:spcBef>
                <a:spcPct val="0"/>
              </a:spcBef>
              <a:buNone/>
              <a:tabLst>
                <a:tab pos="2801938" algn="l"/>
              </a:tabLst>
            </a:pPr>
            <a:r>
              <a:rPr lang="en-US" sz="2300" b="1" dirty="0" smtClean="0">
                <a:solidFill>
                  <a:schemeClr val="tx1"/>
                </a:solidFill>
                <a:latin typeface="Times New Roman" pitchFamily="18" charset="0"/>
                <a:cs typeface="Times New Roman" pitchFamily="18" charset="0"/>
              </a:rPr>
              <a:t>43.</a:t>
            </a:r>
            <a:r>
              <a:rPr lang="en-US" sz="2300" dirty="0" smtClean="0">
                <a:solidFill>
                  <a:schemeClr val="tx1"/>
                </a:solidFill>
                <a:latin typeface="Times New Roman" pitchFamily="18" charset="0"/>
                <a:cs typeface="Times New Roman" pitchFamily="18" charset="0"/>
              </a:rPr>
              <a:t>	 </a:t>
            </a:r>
            <a:r>
              <a:rPr lang="en-US" sz="2300" i="1" dirty="0" smtClean="0">
                <a:solidFill>
                  <a:schemeClr val="tx1"/>
                </a:solidFill>
                <a:latin typeface="Times New Roman" pitchFamily="18" charset="0"/>
                <a:cs typeface="Times New Roman" pitchFamily="18" charset="0"/>
              </a:rPr>
              <a:t>p</a:t>
            </a:r>
            <a:r>
              <a:rPr lang="en-US" sz="2300" dirty="0" smtClean="0">
                <a:solidFill>
                  <a:schemeClr val="tx1"/>
                </a:solidFill>
                <a:latin typeface="Times New Roman" pitchFamily="18" charset="0"/>
                <a:cs typeface="Times New Roman" pitchFamily="18" charset="0"/>
              </a:rPr>
              <a:t>(</a:t>
            </a:r>
            <a:r>
              <a:rPr lang="en-US" sz="2300" i="1" dirty="0" smtClean="0">
                <a:solidFill>
                  <a:schemeClr val="tx1"/>
                </a:solidFill>
                <a:latin typeface="Times New Roman" pitchFamily="18" charset="0"/>
                <a:cs typeface="Times New Roman" pitchFamily="18" charset="0"/>
              </a:rPr>
              <a:t>x </a:t>
            </a:r>
            <a:r>
              <a:rPr lang="en-US" sz="2300" dirty="0" smtClean="0">
                <a:solidFill>
                  <a:schemeClr val="tx1"/>
                </a:solidFill>
                <a:latin typeface="Times New Roman" pitchFamily="18" charset="0"/>
                <a:cs typeface="Times New Roman" pitchFamily="18" charset="0"/>
              </a:rPr>
              <a:t>–</a:t>
            </a:r>
            <a:r>
              <a:rPr lang="en-US" sz="2300" i="1" dirty="0" smtClean="0">
                <a:solidFill>
                  <a:schemeClr val="tx1"/>
                </a:solidFill>
                <a:latin typeface="Times New Roman" pitchFamily="18" charset="0"/>
                <a:cs typeface="Times New Roman" pitchFamily="18" charset="0"/>
              </a:rPr>
              <a:t> y</a:t>
            </a:r>
            <a:r>
              <a:rPr lang="en-US" sz="2300" dirty="0" smtClean="0">
                <a:solidFill>
                  <a:schemeClr val="tx1"/>
                </a:solidFill>
                <a:latin typeface="Times New Roman" pitchFamily="18" charset="0"/>
                <a:cs typeface="Times New Roman" pitchFamily="18" charset="0"/>
              </a:rPr>
              <a:t>)</a:t>
            </a:r>
            <a:r>
              <a:rPr lang="en-US" sz="2300" i="1" dirty="0" smtClean="0">
                <a:solidFill>
                  <a:schemeClr val="tx1"/>
                </a:solidFill>
                <a:latin typeface="Times New Roman" pitchFamily="18" charset="0"/>
                <a:cs typeface="Times New Roman" pitchFamily="18" charset="0"/>
              </a:rPr>
              <a:t> </a:t>
            </a:r>
            <a:r>
              <a:rPr lang="en-US" sz="2300" dirty="0" smtClean="0">
                <a:solidFill>
                  <a:schemeClr val="tx1"/>
                </a:solidFill>
                <a:latin typeface="Times New Roman" pitchFamily="18" charset="0"/>
                <a:cs typeface="Times New Roman" pitchFamily="18" charset="0"/>
              </a:rPr>
              <a:t>+</a:t>
            </a:r>
            <a:r>
              <a:rPr lang="en-US" sz="2300" i="1" dirty="0" smtClean="0">
                <a:solidFill>
                  <a:schemeClr val="tx1"/>
                </a:solidFill>
                <a:latin typeface="Times New Roman" pitchFamily="18" charset="0"/>
                <a:cs typeface="Times New Roman" pitchFamily="18" charset="0"/>
              </a:rPr>
              <a:t> q</a:t>
            </a:r>
            <a:r>
              <a:rPr lang="en-US" sz="2300" dirty="0" smtClean="0">
                <a:solidFill>
                  <a:schemeClr val="tx1"/>
                </a:solidFill>
                <a:latin typeface="Times New Roman" pitchFamily="18" charset="0"/>
                <a:cs typeface="Times New Roman" pitchFamily="18" charset="0"/>
              </a:rPr>
              <a:t>(</a:t>
            </a:r>
            <a:r>
              <a:rPr lang="en-US" sz="2300" i="1" dirty="0" smtClean="0">
                <a:solidFill>
                  <a:schemeClr val="tx1"/>
                </a:solidFill>
                <a:latin typeface="Times New Roman" pitchFamily="18" charset="0"/>
                <a:cs typeface="Times New Roman" pitchFamily="18" charset="0"/>
              </a:rPr>
              <a:t>x </a:t>
            </a:r>
            <a:r>
              <a:rPr lang="en-US" sz="2300" dirty="0" smtClean="0">
                <a:solidFill>
                  <a:schemeClr val="tx1"/>
                </a:solidFill>
                <a:latin typeface="Times New Roman" pitchFamily="18" charset="0"/>
                <a:cs typeface="Times New Roman" pitchFamily="18" charset="0"/>
              </a:rPr>
              <a:t>–</a:t>
            </a:r>
            <a:r>
              <a:rPr lang="en-US" sz="2300" i="1" dirty="0" smtClean="0">
                <a:solidFill>
                  <a:schemeClr val="tx1"/>
                </a:solidFill>
                <a:latin typeface="Times New Roman" pitchFamily="18" charset="0"/>
                <a:cs typeface="Times New Roman" pitchFamily="18" charset="0"/>
              </a:rPr>
              <a:t> y</a:t>
            </a:r>
            <a:r>
              <a:rPr lang="en-US" sz="2300" dirty="0" smtClean="0">
                <a:solidFill>
                  <a:schemeClr val="tx1"/>
                </a:solidFill>
                <a:latin typeface="Times New Roman" pitchFamily="18" charset="0"/>
                <a:cs typeface="Times New Roman" pitchFamily="18" charset="0"/>
              </a:rPr>
              <a:t>)</a:t>
            </a:r>
            <a:r>
              <a:rPr lang="en-US" sz="2300" i="1" dirty="0" smtClean="0">
                <a:solidFill>
                  <a:schemeClr val="tx1"/>
                </a:solidFill>
                <a:latin typeface="Times New Roman" pitchFamily="18" charset="0"/>
                <a:cs typeface="Times New Roman" pitchFamily="18" charset="0"/>
              </a:rPr>
              <a:t>	</a:t>
            </a:r>
            <a:r>
              <a:rPr lang="en-US" sz="2300" dirty="0" smtClean="0">
                <a:solidFill>
                  <a:schemeClr val="tx1"/>
                </a:solidFill>
                <a:latin typeface="Times New Roman" pitchFamily="18" charset="0"/>
                <a:cs typeface="Times New Roman" pitchFamily="18" charset="0"/>
              </a:rPr>
              <a:t>= (</a:t>
            </a:r>
            <a:r>
              <a:rPr lang="en-US" sz="2300" i="1" dirty="0" smtClean="0">
                <a:solidFill>
                  <a:schemeClr val="tx1"/>
                </a:solidFill>
                <a:latin typeface="Times New Roman" pitchFamily="18" charset="0"/>
                <a:cs typeface="Times New Roman" pitchFamily="18" charset="0"/>
              </a:rPr>
              <a:t>x </a:t>
            </a:r>
            <a:r>
              <a:rPr lang="en-US" sz="2300" dirty="0" smtClean="0">
                <a:solidFill>
                  <a:schemeClr val="tx1"/>
                </a:solidFill>
                <a:latin typeface="Times New Roman" pitchFamily="18" charset="0"/>
                <a:cs typeface="Times New Roman" pitchFamily="18" charset="0"/>
              </a:rPr>
              <a:t>–</a:t>
            </a:r>
            <a:r>
              <a:rPr lang="en-US" sz="2300" i="1" dirty="0" smtClean="0">
                <a:solidFill>
                  <a:schemeClr val="tx1"/>
                </a:solidFill>
                <a:latin typeface="Times New Roman" pitchFamily="18" charset="0"/>
                <a:cs typeface="Times New Roman" pitchFamily="18" charset="0"/>
              </a:rPr>
              <a:t> y</a:t>
            </a:r>
            <a:r>
              <a:rPr lang="en-US" sz="2300" dirty="0" smtClean="0">
                <a:solidFill>
                  <a:schemeClr val="tx1"/>
                </a:solidFill>
                <a:latin typeface="Times New Roman" pitchFamily="18" charset="0"/>
                <a:cs typeface="Times New Roman" pitchFamily="18" charset="0"/>
              </a:rPr>
              <a:t>)(</a:t>
            </a:r>
            <a:r>
              <a:rPr lang="en-US" sz="2300" i="1" dirty="0" smtClean="0">
                <a:solidFill>
                  <a:schemeClr val="tx1"/>
                </a:solidFill>
                <a:latin typeface="Times New Roman" pitchFamily="18" charset="0"/>
                <a:cs typeface="Times New Roman" pitchFamily="18" charset="0"/>
              </a:rPr>
              <a:t>p </a:t>
            </a:r>
            <a:r>
              <a:rPr lang="en-US" sz="2300" dirty="0" smtClean="0">
                <a:solidFill>
                  <a:schemeClr val="tx1"/>
                </a:solidFill>
                <a:latin typeface="Times New Roman" pitchFamily="18" charset="0"/>
                <a:cs typeface="Times New Roman" pitchFamily="18" charset="0"/>
              </a:rPr>
              <a:t>+</a:t>
            </a:r>
            <a:r>
              <a:rPr lang="en-US" sz="2300" i="1" dirty="0" smtClean="0">
                <a:solidFill>
                  <a:schemeClr val="tx1"/>
                </a:solidFill>
                <a:latin typeface="Times New Roman" pitchFamily="18" charset="0"/>
                <a:cs typeface="Times New Roman" pitchFamily="18" charset="0"/>
              </a:rPr>
              <a:t> q</a:t>
            </a:r>
            <a:r>
              <a:rPr lang="en-US" sz="2300" dirty="0" smtClean="0">
                <a:solidFill>
                  <a:schemeClr val="tx1"/>
                </a:solidFill>
                <a:latin typeface="Times New Roman" pitchFamily="18" charset="0"/>
                <a:cs typeface="Times New Roman" pitchFamily="18" charset="0"/>
              </a:rPr>
              <a:t>)</a:t>
            </a:r>
          </a:p>
          <a:p>
            <a:pPr marL="566738" indent="-566738">
              <a:lnSpc>
                <a:spcPct val="150000"/>
              </a:lnSpc>
              <a:spcBef>
                <a:spcPct val="0"/>
              </a:spcBef>
              <a:buNone/>
              <a:tabLst>
                <a:tab pos="2801938" algn="l"/>
              </a:tabLst>
            </a:pPr>
            <a:r>
              <a:rPr lang="en-US" sz="2300" dirty="0" smtClean="0">
                <a:solidFill>
                  <a:srgbClr val="16F65B"/>
                </a:solidFill>
                <a:latin typeface="Times New Roman" pitchFamily="18" charset="0"/>
                <a:cs typeface="Times New Roman" pitchFamily="18" charset="0"/>
              </a:rPr>
              <a:t>	</a:t>
            </a:r>
            <a:r>
              <a:rPr lang="en-US" sz="2300" dirty="0" smtClean="0">
                <a:solidFill>
                  <a:schemeClr val="tx1"/>
                </a:solidFill>
                <a:latin typeface="Times New Roman" pitchFamily="18" charset="0"/>
                <a:cs typeface="Times New Roman" pitchFamily="18" charset="0"/>
              </a:rPr>
              <a:t>	= </a:t>
            </a:r>
            <a:r>
              <a:rPr lang="en-US" sz="2300" dirty="0" smtClean="0">
                <a:solidFill>
                  <a:srgbClr val="00A99D"/>
                </a:solidFill>
                <a:latin typeface="Times New Roman" pitchFamily="18" charset="0"/>
                <a:cs typeface="Times New Roman" pitchFamily="18" charset="0"/>
              </a:rPr>
              <a:t>(</a:t>
            </a:r>
            <a:r>
              <a:rPr lang="en-US" sz="2300" i="1" dirty="0" smtClean="0">
                <a:solidFill>
                  <a:srgbClr val="00A99D"/>
                </a:solidFill>
                <a:latin typeface="Times New Roman" pitchFamily="18" charset="0"/>
                <a:cs typeface="Times New Roman" pitchFamily="18" charset="0"/>
              </a:rPr>
              <a:t>p </a:t>
            </a:r>
            <a:r>
              <a:rPr lang="en-US" sz="2300" dirty="0" smtClean="0">
                <a:solidFill>
                  <a:srgbClr val="00A99D"/>
                </a:solidFill>
                <a:latin typeface="Times New Roman" pitchFamily="18" charset="0"/>
                <a:cs typeface="Times New Roman" pitchFamily="18" charset="0"/>
              </a:rPr>
              <a:t>+</a:t>
            </a:r>
            <a:r>
              <a:rPr lang="en-US" sz="2300" i="1" dirty="0" smtClean="0">
                <a:solidFill>
                  <a:srgbClr val="00A99D"/>
                </a:solidFill>
                <a:latin typeface="Times New Roman" pitchFamily="18" charset="0"/>
                <a:cs typeface="Times New Roman" pitchFamily="18" charset="0"/>
              </a:rPr>
              <a:t> q</a:t>
            </a:r>
            <a:r>
              <a:rPr lang="en-US" sz="2300" dirty="0" smtClean="0">
                <a:solidFill>
                  <a:srgbClr val="00A99D"/>
                </a:solidFill>
                <a:latin typeface="Times New Roman" pitchFamily="18" charset="0"/>
                <a:cs typeface="Times New Roman" pitchFamily="18" charset="0"/>
              </a:rPr>
              <a:t>)(</a:t>
            </a:r>
            <a:r>
              <a:rPr lang="en-US" sz="2300" i="1" dirty="0" smtClean="0">
                <a:solidFill>
                  <a:srgbClr val="00A99D"/>
                </a:solidFill>
                <a:latin typeface="Times New Roman" pitchFamily="18" charset="0"/>
                <a:cs typeface="Times New Roman" pitchFamily="18" charset="0"/>
              </a:rPr>
              <a:t>x </a:t>
            </a:r>
            <a:r>
              <a:rPr lang="en-US" sz="2300" dirty="0" smtClean="0">
                <a:solidFill>
                  <a:srgbClr val="00A99D"/>
                </a:solidFill>
                <a:latin typeface="Times New Roman" pitchFamily="18" charset="0"/>
                <a:cs typeface="Times New Roman" pitchFamily="18" charset="0"/>
              </a:rPr>
              <a:t>–</a:t>
            </a:r>
            <a:r>
              <a:rPr lang="en-US" sz="2300" i="1" dirty="0" smtClean="0">
                <a:solidFill>
                  <a:srgbClr val="00A99D"/>
                </a:solidFill>
                <a:latin typeface="Times New Roman" pitchFamily="18" charset="0"/>
                <a:cs typeface="Times New Roman" pitchFamily="18" charset="0"/>
              </a:rPr>
              <a:t> y</a:t>
            </a:r>
            <a:r>
              <a:rPr lang="en-US" sz="2300" dirty="0" smtClean="0">
                <a:solidFill>
                  <a:srgbClr val="00A99D"/>
                </a:solidFill>
                <a:latin typeface="Times New Roman" pitchFamily="18" charset="0"/>
                <a:cs typeface="Times New Roman" pitchFamily="18" charset="0"/>
              </a:rPr>
              <a:t>)</a:t>
            </a:r>
          </a:p>
        </p:txBody>
      </p:sp>
      <p:sp>
        <p:nvSpPr>
          <p:cNvPr id="3"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tabLst>
                <a:tab pos="393192" algn="r"/>
                <a:tab pos="640080" algn="l"/>
              </a:tabLst>
            </a:pPr>
            <a:r>
              <a:rPr lang="en-US" sz="1500" b="1" dirty="0" smtClean="0">
                <a:solidFill>
                  <a:schemeClr val="bg1"/>
                </a:solidFill>
                <a:latin typeface="Times New Roman" pitchFamily="18" charset="0"/>
                <a:cs typeface="Times New Roman" pitchFamily="18" charset="0"/>
              </a:rPr>
              <a:t>Revision Exam 1 Paper 1</a:t>
            </a:r>
          </a:p>
        </p:txBody>
      </p:sp>
    </p:spTree>
    <p:extLst>
      <p:ext uri="{BB962C8B-B14F-4D97-AF65-F5344CB8AC3E}">
        <p14:creationId xmlns:p14="http://schemas.microsoft.com/office/powerpoint/2010/main" xmlns="" val="1862447457"/>
      </p:ext>
    </p:extLst>
  </p:cSld>
  <p:clrMapOvr>
    <a:masterClrMapping/>
  </p:clrMapOvr>
  <p:transition spd="slow">
    <p:strips dir="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11">
                                            <p:txEl>
                                              <p:pRg st="0" end="0"/>
                                            </p:txEl>
                                          </p:spTgt>
                                        </p:tgtEl>
                                        <p:attrNameLst>
                                          <p:attrName>style.visibility</p:attrName>
                                        </p:attrNameLst>
                                      </p:cBhvr>
                                      <p:to>
                                        <p:strVal val="visible"/>
                                      </p:to>
                                    </p:set>
                                    <p:anim calcmode="lin" valueType="num">
                                      <p:cBhvr>
                                        <p:cTn id="7" dur="500" fill="hold"/>
                                        <p:tgtEl>
                                          <p:spTgt spid="11">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11">
                                            <p:txEl>
                                              <p:pRg st="0" end="0"/>
                                            </p:txEl>
                                          </p:spTgt>
                                        </p:tgtEl>
                                        <p:attrNameLst>
                                          <p:attrName>ppt_h</p:attrName>
                                        </p:attrNameLst>
                                      </p:cBhvr>
                                      <p:tavLst>
                                        <p:tav tm="0">
                                          <p:val>
                                            <p:fltVal val="0"/>
                                          </p:val>
                                        </p:tav>
                                        <p:tav tm="100000">
                                          <p:val>
                                            <p:strVal val="#ppt_h"/>
                                          </p:val>
                                        </p:tav>
                                      </p:tavLst>
                                    </p:anim>
                                  </p:childTnLst>
                                </p:cTn>
                              </p:par>
                              <p:par>
                                <p:cTn id="9" presetID="23" presetClass="entr" presetSubtype="16" fill="hold" grpId="0" nodeType="withEffect">
                                  <p:stCondLst>
                                    <p:cond delay="0"/>
                                  </p:stCondLst>
                                  <p:childTnLst>
                                    <p:set>
                                      <p:cBhvr>
                                        <p:cTn id="10" dur="1" fill="hold">
                                          <p:stCondLst>
                                            <p:cond delay="0"/>
                                          </p:stCondLst>
                                        </p:cTn>
                                        <p:tgtEl>
                                          <p:spTgt spid="11">
                                            <p:txEl>
                                              <p:pRg st="1" end="1"/>
                                            </p:txEl>
                                          </p:spTgt>
                                        </p:tgtEl>
                                        <p:attrNameLst>
                                          <p:attrName>style.visibility</p:attrName>
                                        </p:attrNameLst>
                                      </p:cBhvr>
                                      <p:to>
                                        <p:strVal val="visible"/>
                                      </p:to>
                                    </p:set>
                                    <p:anim calcmode="lin" valueType="num">
                                      <p:cBhvr>
                                        <p:cTn id="11" dur="500" fill="hold"/>
                                        <p:tgtEl>
                                          <p:spTgt spid="11">
                                            <p:txEl>
                                              <p:pRg st="1" end="1"/>
                                            </p:txEl>
                                          </p:spTgt>
                                        </p:tgtEl>
                                        <p:attrNameLst>
                                          <p:attrName>ppt_w</p:attrName>
                                        </p:attrNameLst>
                                      </p:cBhvr>
                                      <p:tavLst>
                                        <p:tav tm="0">
                                          <p:val>
                                            <p:fltVal val="0"/>
                                          </p:val>
                                        </p:tav>
                                        <p:tav tm="100000">
                                          <p:val>
                                            <p:strVal val="#ppt_w"/>
                                          </p:val>
                                        </p:tav>
                                      </p:tavLst>
                                    </p:anim>
                                    <p:anim calcmode="lin" valueType="num">
                                      <p:cBhvr>
                                        <p:cTn id="12" dur="500" fill="hold"/>
                                        <p:tgtEl>
                                          <p:spTgt spid="11">
                                            <p:txEl>
                                              <p:pRg st="1" end="1"/>
                                            </p:txEl>
                                          </p:spTgt>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build="p"/>
    </p:bldLst>
  </p:timing>
</p:sld>
</file>

<file path=ppt/slides/slide9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Content Placeholder 10"/>
          <p:cNvSpPr>
            <a:spLocks noGrp="1"/>
          </p:cNvSpPr>
          <p:nvPr>
            <p:ph sz="quarter" idx="13"/>
          </p:nvPr>
        </p:nvSpPr>
        <p:spPr>
          <a:xfrm>
            <a:off x="685800" y="2849880"/>
            <a:ext cx="6766560" cy="502702"/>
          </a:xfrm>
        </p:spPr>
        <p:txBody>
          <a:bodyPr wrap="square">
            <a:spAutoFit/>
          </a:bodyPr>
          <a:lstStyle/>
          <a:p>
            <a:pPr marL="579438" indent="-579438">
              <a:lnSpc>
                <a:spcPts val="3200"/>
              </a:lnSpc>
              <a:spcBef>
                <a:spcPct val="0"/>
              </a:spcBef>
              <a:buFontTx/>
              <a:buNone/>
              <a:tabLst>
                <a:tab pos="974725" algn="l"/>
                <a:tab pos="2179638" algn="l"/>
                <a:tab pos="3429000" algn="l"/>
              </a:tabLst>
            </a:pPr>
            <a:r>
              <a:rPr lang="en-US" sz="2300" b="1" dirty="0" smtClean="0">
                <a:solidFill>
                  <a:schemeClr val="tx1"/>
                </a:solidFill>
                <a:latin typeface="Times New Roman" pitchFamily="18" charset="0"/>
                <a:cs typeface="Times New Roman" pitchFamily="18" charset="0"/>
              </a:rPr>
              <a:t>36.	</a:t>
            </a:r>
            <a:r>
              <a:rPr lang="en-US" sz="2300" dirty="0" smtClean="0">
                <a:solidFill>
                  <a:srgbClr val="00A99D"/>
                </a:solidFill>
                <a:latin typeface="Times New Roman" pitchFamily="18" charset="0"/>
                <a:cs typeface="Times New Roman" pitchFamily="18" charset="0"/>
              </a:rPr>
              <a:t>Class interval is not a statistical diagram.</a:t>
            </a:r>
            <a:r>
              <a:rPr lang="en-US" sz="2300" b="1" dirty="0" smtClean="0">
                <a:solidFill>
                  <a:schemeClr val="tx1"/>
                </a:solidFill>
                <a:latin typeface="Times New Roman" pitchFamily="18" charset="0"/>
                <a:cs typeface="Times New Roman" pitchFamily="18" charset="0"/>
              </a:rPr>
              <a:t> </a:t>
            </a:r>
            <a:endParaRPr lang="en-US" sz="2300" dirty="0" smtClean="0">
              <a:solidFill>
                <a:schemeClr val="tx1"/>
              </a:solidFill>
              <a:latin typeface="Times New Roman" pitchFamily="18" charset="0"/>
              <a:cs typeface="Times New Roman" pitchFamily="18" charset="0"/>
            </a:endParaRPr>
          </a:p>
        </p:txBody>
      </p:sp>
      <p:sp>
        <p:nvSpPr>
          <p:cNvPr id="4" name="TextBox 3"/>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5 Paper 1</a:t>
            </a:r>
          </a:p>
        </p:txBody>
      </p:sp>
    </p:spTree>
    <p:extLst>
      <p:ext uri="{BB962C8B-B14F-4D97-AF65-F5344CB8AC3E}">
        <p14:creationId xmlns:p14="http://schemas.microsoft.com/office/powerpoint/2010/main" xmlns="" val="1862447457"/>
      </p:ext>
    </p:extLst>
  </p:cSld>
  <p:clrMapOvr>
    <a:masterClrMapping/>
  </p:clrMapOvr>
  <p:transition spd="slow">
    <p:strips dir="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8">
                                            <p:txEl>
                                              <p:pRg st="0" end="0"/>
                                            </p:txEl>
                                          </p:spTgt>
                                        </p:tgtEl>
                                        <p:attrNameLst>
                                          <p:attrName>style.visibility</p:attrName>
                                        </p:attrNameLst>
                                      </p:cBhvr>
                                      <p:to>
                                        <p:strVal val="visible"/>
                                      </p:to>
                                    </p:set>
                                    <p:anim calcmode="lin" valueType="num">
                                      <p:cBhvr>
                                        <p:cTn id="7" dur="500" fill="hold"/>
                                        <p:tgtEl>
                                          <p:spTgt spid="8">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8">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8">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build="p"/>
    </p:bldLst>
  </p:timing>
</p:sld>
</file>

<file path=ppt/slides/slide9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Content Placeholder 10"/>
          <p:cNvSpPr>
            <a:spLocks noGrp="1"/>
          </p:cNvSpPr>
          <p:nvPr>
            <p:ph sz="quarter" idx="13"/>
          </p:nvPr>
        </p:nvSpPr>
        <p:spPr>
          <a:xfrm>
            <a:off x="685800" y="2860804"/>
            <a:ext cx="6629400" cy="446276"/>
          </a:xfrm>
        </p:spPr>
        <p:txBody>
          <a:bodyPr wrap="square">
            <a:spAutoFit/>
          </a:bodyPr>
          <a:lstStyle/>
          <a:p>
            <a:pPr marL="579438" indent="-579438" algn="just">
              <a:spcBef>
                <a:spcPct val="0"/>
              </a:spcBef>
              <a:buFontTx/>
              <a:buNone/>
              <a:tabLst>
                <a:tab pos="974725" algn="l"/>
                <a:tab pos="3776663" algn="l"/>
              </a:tabLst>
            </a:pPr>
            <a:r>
              <a:rPr lang="en-US" sz="2300" b="1" dirty="0" smtClean="0">
                <a:solidFill>
                  <a:schemeClr val="tx1"/>
                </a:solidFill>
                <a:latin typeface="Times New Roman" pitchFamily="18" charset="0"/>
                <a:cs typeface="Times New Roman" pitchFamily="18" charset="0"/>
              </a:rPr>
              <a:t>37.	</a:t>
            </a:r>
            <a:r>
              <a:rPr lang="en-US" sz="2300" dirty="0" smtClean="0">
                <a:solidFill>
                  <a:schemeClr val="tx1"/>
                </a:solidFill>
                <a:latin typeface="Times New Roman" pitchFamily="18" charset="0"/>
                <a:cs typeface="Times New Roman" pitchFamily="18" charset="0"/>
              </a:rPr>
              <a:t>What is the value of </a:t>
            </a:r>
            <a:r>
              <a:rPr lang="en-US" sz="2300" i="1" dirty="0" smtClean="0">
                <a:solidFill>
                  <a:schemeClr val="tx1"/>
                </a:solidFill>
                <a:latin typeface="Times New Roman" pitchFamily="18" charset="0"/>
                <a:cs typeface="Times New Roman" pitchFamily="18" charset="0"/>
              </a:rPr>
              <a:t>x</a:t>
            </a:r>
            <a:r>
              <a:rPr lang="en-US" sz="2300" dirty="0" smtClean="0">
                <a:solidFill>
                  <a:schemeClr val="tx1"/>
                </a:solidFill>
                <a:latin typeface="Times New Roman" pitchFamily="18" charset="0"/>
                <a:cs typeface="Times New Roman" pitchFamily="18" charset="0"/>
              </a:rPr>
              <a:t> if 5</a:t>
            </a:r>
            <a:r>
              <a:rPr lang="en-US" sz="2300" i="1" dirty="0" smtClean="0">
                <a:solidFill>
                  <a:schemeClr val="tx1"/>
                </a:solidFill>
                <a:latin typeface="Times New Roman" pitchFamily="18" charset="0"/>
                <a:cs typeface="Times New Roman" pitchFamily="18" charset="0"/>
              </a:rPr>
              <a:t>x + </a:t>
            </a:r>
            <a:r>
              <a:rPr lang="en-US" sz="2300" dirty="0" smtClean="0">
                <a:solidFill>
                  <a:schemeClr val="tx1"/>
                </a:solidFill>
                <a:latin typeface="Times New Roman" pitchFamily="18" charset="0"/>
                <a:cs typeface="Times New Roman" pitchFamily="18" charset="0"/>
              </a:rPr>
              <a:t>2 = 17?</a:t>
            </a:r>
          </a:p>
        </p:txBody>
      </p:sp>
      <p:sp>
        <p:nvSpPr>
          <p:cNvPr id="8" name="Notched Right Arrow 7"/>
          <p:cNvSpPr/>
          <p:nvPr/>
        </p:nvSpPr>
        <p:spPr>
          <a:xfrm>
            <a:off x="7162800" y="6019800"/>
            <a:ext cx="1782315" cy="685800"/>
          </a:xfrm>
          <a:prstGeom prst="notchedRightArrow">
            <a:avLst/>
          </a:prstGeom>
          <a:blipFill>
            <a:blip r:embed="rId2" cstate="print">
              <a:extLst>
                <a:ext uri="{BEBA8EAE-BF5A-486C-A8C5-ECC9F3942E4B}">
                  <a14:imgProps xmlns:a14="http://schemas.microsoft.com/office/drawing/2010/main" xmlns="">
                    <a14:imgLayer r:embed="rId3">
                      <a14:imgEffect>
                        <a14:brightnessContrast bright="-20000" contrast="-20000"/>
                      </a14:imgEffect>
                    </a14:imgLayer>
                  </a14:imgProps>
                </a:ex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ANSWER</a:t>
            </a:r>
            <a:endParaRPr lang="en-US" sz="2000" b="1" dirty="0">
              <a:latin typeface="Times New Roman" pitchFamily="18" charset="0"/>
              <a:cs typeface="Times New Roman" pitchFamily="18" charset="0"/>
            </a:endParaRPr>
          </a:p>
        </p:txBody>
      </p:sp>
      <p:sp>
        <p:nvSpPr>
          <p:cNvPr id="16" name="Content Placeholder 10"/>
          <p:cNvSpPr>
            <a:spLocks noGrp="1"/>
          </p:cNvSpPr>
          <p:nvPr>
            <p:ph sz="quarter" idx="13"/>
          </p:nvPr>
        </p:nvSpPr>
        <p:spPr>
          <a:xfrm>
            <a:off x="4272280" y="3362261"/>
            <a:ext cx="1447800" cy="676339"/>
          </a:xfrm>
        </p:spPr>
        <p:txBody>
          <a:bodyPr wrap="square">
            <a:spAutoFit/>
          </a:bodyPr>
          <a:lstStyle/>
          <a:p>
            <a:pPr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(C) 3</a:t>
            </a:r>
          </a:p>
        </p:txBody>
      </p:sp>
      <p:sp>
        <p:nvSpPr>
          <p:cNvPr id="17" name="Content Placeholder 10"/>
          <p:cNvSpPr>
            <a:spLocks noGrp="1"/>
          </p:cNvSpPr>
          <p:nvPr>
            <p:ph sz="quarter" idx="13"/>
          </p:nvPr>
        </p:nvSpPr>
        <p:spPr>
          <a:xfrm>
            <a:off x="1264920" y="3362261"/>
            <a:ext cx="1447800" cy="599459"/>
          </a:xfrm>
        </p:spPr>
        <p:txBody>
          <a:bodyPr wrap="square">
            <a:spAutoFit/>
          </a:bodyPr>
          <a:lstStyle/>
          <a:p>
            <a:pPr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(A) −3</a:t>
            </a:r>
          </a:p>
        </p:txBody>
      </p:sp>
      <p:sp>
        <p:nvSpPr>
          <p:cNvPr id="18" name="Content Placeholder 10"/>
          <p:cNvSpPr>
            <a:spLocks noGrp="1"/>
          </p:cNvSpPr>
          <p:nvPr>
            <p:ph sz="quarter" idx="13"/>
          </p:nvPr>
        </p:nvSpPr>
        <p:spPr>
          <a:xfrm>
            <a:off x="5775960" y="3362261"/>
            <a:ext cx="1447800" cy="676339"/>
          </a:xfrm>
        </p:spPr>
        <p:txBody>
          <a:bodyPr wrap="square">
            <a:spAutoFit/>
          </a:bodyPr>
          <a:lstStyle/>
          <a:p>
            <a:pPr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(D)</a:t>
            </a:r>
          </a:p>
        </p:txBody>
      </p:sp>
      <p:sp>
        <p:nvSpPr>
          <p:cNvPr id="19" name="Content Placeholder 10"/>
          <p:cNvSpPr>
            <a:spLocks noGrp="1"/>
          </p:cNvSpPr>
          <p:nvPr>
            <p:ph sz="quarter" idx="13"/>
          </p:nvPr>
        </p:nvSpPr>
        <p:spPr>
          <a:xfrm>
            <a:off x="2768600" y="3362261"/>
            <a:ext cx="1447800" cy="676339"/>
          </a:xfrm>
        </p:spPr>
        <p:txBody>
          <a:bodyPr wrap="square">
            <a:spAutoFit/>
          </a:bodyPr>
          <a:lstStyle/>
          <a:p>
            <a:pPr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(B)</a:t>
            </a:r>
          </a:p>
        </p:txBody>
      </p:sp>
      <p:pic>
        <p:nvPicPr>
          <p:cNvPr id="76802" name="Picture 2" descr="D:\Deepak\Powerpoint\20110225\Art\New.wmf"/>
          <p:cNvPicPr>
            <a:picLocks noChangeAspect="1" noChangeArrowheads="1"/>
          </p:cNvPicPr>
          <p:nvPr/>
        </p:nvPicPr>
        <p:blipFill>
          <a:blip r:embed="rId4" cstate="print"/>
          <a:srcRect/>
          <a:stretch>
            <a:fillRect/>
          </a:stretch>
        </p:blipFill>
        <p:spPr bwMode="auto">
          <a:xfrm>
            <a:off x="3352800" y="3416300"/>
            <a:ext cx="406400" cy="698500"/>
          </a:xfrm>
          <a:prstGeom prst="rect">
            <a:avLst/>
          </a:prstGeom>
          <a:noFill/>
        </p:spPr>
      </p:pic>
      <p:pic>
        <p:nvPicPr>
          <p:cNvPr id="76803" name="Picture 3" descr="D:\Deepak\Powerpoint\20110225\Art\New.wmf"/>
          <p:cNvPicPr>
            <a:picLocks noChangeAspect="1" noChangeArrowheads="1"/>
          </p:cNvPicPr>
          <p:nvPr/>
        </p:nvPicPr>
        <p:blipFill>
          <a:blip r:embed="rId5" cstate="print"/>
          <a:srcRect/>
          <a:stretch>
            <a:fillRect/>
          </a:stretch>
        </p:blipFill>
        <p:spPr bwMode="auto">
          <a:xfrm>
            <a:off x="6385560" y="3416300"/>
            <a:ext cx="393700" cy="698500"/>
          </a:xfrm>
          <a:prstGeom prst="rect">
            <a:avLst/>
          </a:prstGeom>
          <a:noFill/>
        </p:spPr>
      </p:pic>
      <p:sp>
        <p:nvSpPr>
          <p:cNvPr id="12" name="TextBox 11"/>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5 Paper 1</a:t>
            </a:r>
          </a:p>
        </p:txBody>
      </p:sp>
    </p:spTree>
    <p:extLst>
      <p:ext uri="{BB962C8B-B14F-4D97-AF65-F5344CB8AC3E}">
        <p14:creationId xmlns:p14="http://schemas.microsoft.com/office/powerpoint/2010/main" xmlns="" val="714513420"/>
      </p:ext>
    </p:extLst>
  </p:cSld>
  <p:clrMapOvr>
    <a:masterClrMapping/>
  </p:clrMapOvr>
  <p:transition spd="slow">
    <p:strips dir="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11">
                                            <p:txEl>
                                              <p:pRg st="0" end="0"/>
                                            </p:txEl>
                                          </p:spTgt>
                                        </p:tgtEl>
                                        <p:attrNameLst>
                                          <p:attrName>style.visibility</p:attrName>
                                        </p:attrNameLst>
                                      </p:cBhvr>
                                      <p:to>
                                        <p:strVal val="visible"/>
                                      </p:to>
                                    </p:set>
                                    <p:anim calcmode="lin" valueType="num">
                                      <p:cBhvr>
                                        <p:cTn id="7" dur="500" fill="hold"/>
                                        <p:tgtEl>
                                          <p:spTgt spid="11">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11">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11">
                                            <p:txEl>
                                              <p:pRg st="0" end="0"/>
                                            </p:txEl>
                                          </p:spTgt>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17">
                                            <p:txEl>
                                              <p:pRg st="0" end="0"/>
                                            </p:txEl>
                                          </p:spTgt>
                                        </p:tgtEl>
                                        <p:attrNameLst>
                                          <p:attrName>style.visibility</p:attrName>
                                        </p:attrNameLst>
                                      </p:cBhvr>
                                      <p:to>
                                        <p:strVal val="visible"/>
                                      </p:to>
                                    </p:set>
                                    <p:anim calcmode="lin" valueType="num">
                                      <p:cBhvr>
                                        <p:cTn id="14" dur="500" fill="hold"/>
                                        <p:tgtEl>
                                          <p:spTgt spid="17">
                                            <p:txEl>
                                              <p:pRg st="0" end="0"/>
                                            </p:txEl>
                                          </p:spTgt>
                                        </p:tgtEl>
                                        <p:attrNameLst>
                                          <p:attrName>ppt_w</p:attrName>
                                        </p:attrNameLst>
                                      </p:cBhvr>
                                      <p:tavLst>
                                        <p:tav tm="0">
                                          <p:val>
                                            <p:fltVal val="0"/>
                                          </p:val>
                                        </p:tav>
                                        <p:tav tm="100000">
                                          <p:val>
                                            <p:strVal val="#ppt_w"/>
                                          </p:val>
                                        </p:tav>
                                      </p:tavLst>
                                    </p:anim>
                                    <p:anim calcmode="lin" valueType="num">
                                      <p:cBhvr>
                                        <p:cTn id="15" dur="500" fill="hold"/>
                                        <p:tgtEl>
                                          <p:spTgt spid="17">
                                            <p:txEl>
                                              <p:pRg st="0" end="0"/>
                                            </p:txEl>
                                          </p:spTgt>
                                        </p:tgtEl>
                                        <p:attrNameLst>
                                          <p:attrName>ppt_h</p:attrName>
                                        </p:attrNameLst>
                                      </p:cBhvr>
                                      <p:tavLst>
                                        <p:tav tm="0">
                                          <p:val>
                                            <p:fltVal val="0"/>
                                          </p:val>
                                        </p:tav>
                                        <p:tav tm="100000">
                                          <p:val>
                                            <p:strVal val="#ppt_h"/>
                                          </p:val>
                                        </p:tav>
                                      </p:tavLst>
                                    </p:anim>
                                    <p:animEffect transition="in" filter="fade">
                                      <p:cBhvr>
                                        <p:cTn id="16" dur="500"/>
                                        <p:tgtEl>
                                          <p:spTgt spid="17">
                                            <p:txEl>
                                              <p:pRg st="0" end="0"/>
                                            </p:txEl>
                                          </p:spTgt>
                                        </p:tgtEl>
                                      </p:cBhvr>
                                    </p:animEffect>
                                  </p:childTnLst>
                                </p:cTn>
                              </p:par>
                              <p:par>
                                <p:cTn id="17" presetID="53" presetClass="entr" presetSubtype="16" fill="hold" grpId="0" nodeType="withEffect">
                                  <p:stCondLst>
                                    <p:cond delay="0"/>
                                  </p:stCondLst>
                                  <p:childTnLst>
                                    <p:set>
                                      <p:cBhvr>
                                        <p:cTn id="18" dur="1" fill="hold">
                                          <p:stCondLst>
                                            <p:cond delay="0"/>
                                          </p:stCondLst>
                                        </p:cTn>
                                        <p:tgtEl>
                                          <p:spTgt spid="19">
                                            <p:txEl>
                                              <p:pRg st="0" end="0"/>
                                            </p:txEl>
                                          </p:spTgt>
                                        </p:tgtEl>
                                        <p:attrNameLst>
                                          <p:attrName>style.visibility</p:attrName>
                                        </p:attrNameLst>
                                      </p:cBhvr>
                                      <p:to>
                                        <p:strVal val="visible"/>
                                      </p:to>
                                    </p:set>
                                    <p:anim calcmode="lin" valueType="num">
                                      <p:cBhvr>
                                        <p:cTn id="19" dur="500" fill="hold"/>
                                        <p:tgtEl>
                                          <p:spTgt spid="19">
                                            <p:txEl>
                                              <p:pRg st="0" end="0"/>
                                            </p:txEl>
                                          </p:spTgt>
                                        </p:tgtEl>
                                        <p:attrNameLst>
                                          <p:attrName>ppt_w</p:attrName>
                                        </p:attrNameLst>
                                      </p:cBhvr>
                                      <p:tavLst>
                                        <p:tav tm="0">
                                          <p:val>
                                            <p:fltVal val="0"/>
                                          </p:val>
                                        </p:tav>
                                        <p:tav tm="100000">
                                          <p:val>
                                            <p:strVal val="#ppt_w"/>
                                          </p:val>
                                        </p:tav>
                                      </p:tavLst>
                                    </p:anim>
                                    <p:anim calcmode="lin" valueType="num">
                                      <p:cBhvr>
                                        <p:cTn id="20" dur="500" fill="hold"/>
                                        <p:tgtEl>
                                          <p:spTgt spid="19">
                                            <p:txEl>
                                              <p:pRg st="0" end="0"/>
                                            </p:txEl>
                                          </p:spTgt>
                                        </p:tgtEl>
                                        <p:attrNameLst>
                                          <p:attrName>ppt_h</p:attrName>
                                        </p:attrNameLst>
                                      </p:cBhvr>
                                      <p:tavLst>
                                        <p:tav tm="0">
                                          <p:val>
                                            <p:fltVal val="0"/>
                                          </p:val>
                                        </p:tav>
                                        <p:tav tm="100000">
                                          <p:val>
                                            <p:strVal val="#ppt_h"/>
                                          </p:val>
                                        </p:tav>
                                      </p:tavLst>
                                    </p:anim>
                                    <p:animEffect transition="in" filter="fade">
                                      <p:cBhvr>
                                        <p:cTn id="21" dur="500"/>
                                        <p:tgtEl>
                                          <p:spTgt spid="19">
                                            <p:txEl>
                                              <p:pRg st="0" end="0"/>
                                            </p:txEl>
                                          </p:spTgt>
                                        </p:tgtEl>
                                      </p:cBhvr>
                                    </p:animEffect>
                                  </p:childTnLst>
                                </p:cTn>
                              </p:par>
                              <p:par>
                                <p:cTn id="22" presetID="23" presetClass="entr" presetSubtype="16" fill="hold" nodeType="withEffect">
                                  <p:stCondLst>
                                    <p:cond delay="0"/>
                                  </p:stCondLst>
                                  <p:childTnLst>
                                    <p:set>
                                      <p:cBhvr>
                                        <p:cTn id="23" dur="1" fill="hold">
                                          <p:stCondLst>
                                            <p:cond delay="0"/>
                                          </p:stCondLst>
                                        </p:cTn>
                                        <p:tgtEl>
                                          <p:spTgt spid="76802"/>
                                        </p:tgtEl>
                                        <p:attrNameLst>
                                          <p:attrName>style.visibility</p:attrName>
                                        </p:attrNameLst>
                                      </p:cBhvr>
                                      <p:to>
                                        <p:strVal val="visible"/>
                                      </p:to>
                                    </p:set>
                                    <p:anim calcmode="lin" valueType="num">
                                      <p:cBhvr>
                                        <p:cTn id="24" dur="500" fill="hold"/>
                                        <p:tgtEl>
                                          <p:spTgt spid="76802"/>
                                        </p:tgtEl>
                                        <p:attrNameLst>
                                          <p:attrName>ppt_w</p:attrName>
                                        </p:attrNameLst>
                                      </p:cBhvr>
                                      <p:tavLst>
                                        <p:tav tm="0">
                                          <p:val>
                                            <p:fltVal val="0"/>
                                          </p:val>
                                        </p:tav>
                                        <p:tav tm="100000">
                                          <p:val>
                                            <p:strVal val="#ppt_w"/>
                                          </p:val>
                                        </p:tav>
                                      </p:tavLst>
                                    </p:anim>
                                    <p:anim calcmode="lin" valueType="num">
                                      <p:cBhvr>
                                        <p:cTn id="25" dur="500" fill="hold"/>
                                        <p:tgtEl>
                                          <p:spTgt spid="76802"/>
                                        </p:tgtEl>
                                        <p:attrNameLst>
                                          <p:attrName>ppt_h</p:attrName>
                                        </p:attrNameLst>
                                      </p:cBhvr>
                                      <p:tavLst>
                                        <p:tav tm="0">
                                          <p:val>
                                            <p:fltVal val="0"/>
                                          </p:val>
                                        </p:tav>
                                        <p:tav tm="100000">
                                          <p:val>
                                            <p:strVal val="#ppt_h"/>
                                          </p:val>
                                        </p:tav>
                                      </p:tavLst>
                                    </p:anim>
                                  </p:childTnLst>
                                </p:cTn>
                              </p:par>
                              <p:par>
                                <p:cTn id="26" presetID="53" presetClass="entr" presetSubtype="16" fill="hold" grpId="0" nodeType="withEffect">
                                  <p:stCondLst>
                                    <p:cond delay="0"/>
                                  </p:stCondLst>
                                  <p:childTnLst>
                                    <p:set>
                                      <p:cBhvr>
                                        <p:cTn id="27" dur="1" fill="hold">
                                          <p:stCondLst>
                                            <p:cond delay="0"/>
                                          </p:stCondLst>
                                        </p:cTn>
                                        <p:tgtEl>
                                          <p:spTgt spid="16">
                                            <p:txEl>
                                              <p:pRg st="0" end="0"/>
                                            </p:txEl>
                                          </p:spTgt>
                                        </p:tgtEl>
                                        <p:attrNameLst>
                                          <p:attrName>style.visibility</p:attrName>
                                        </p:attrNameLst>
                                      </p:cBhvr>
                                      <p:to>
                                        <p:strVal val="visible"/>
                                      </p:to>
                                    </p:set>
                                    <p:anim calcmode="lin" valueType="num">
                                      <p:cBhvr>
                                        <p:cTn id="28" dur="500" fill="hold"/>
                                        <p:tgtEl>
                                          <p:spTgt spid="16">
                                            <p:txEl>
                                              <p:pRg st="0" end="0"/>
                                            </p:txEl>
                                          </p:spTgt>
                                        </p:tgtEl>
                                        <p:attrNameLst>
                                          <p:attrName>ppt_w</p:attrName>
                                        </p:attrNameLst>
                                      </p:cBhvr>
                                      <p:tavLst>
                                        <p:tav tm="0">
                                          <p:val>
                                            <p:fltVal val="0"/>
                                          </p:val>
                                        </p:tav>
                                        <p:tav tm="100000">
                                          <p:val>
                                            <p:strVal val="#ppt_w"/>
                                          </p:val>
                                        </p:tav>
                                      </p:tavLst>
                                    </p:anim>
                                    <p:anim calcmode="lin" valueType="num">
                                      <p:cBhvr>
                                        <p:cTn id="29" dur="500" fill="hold"/>
                                        <p:tgtEl>
                                          <p:spTgt spid="16">
                                            <p:txEl>
                                              <p:pRg st="0" end="0"/>
                                            </p:txEl>
                                          </p:spTgt>
                                        </p:tgtEl>
                                        <p:attrNameLst>
                                          <p:attrName>ppt_h</p:attrName>
                                        </p:attrNameLst>
                                      </p:cBhvr>
                                      <p:tavLst>
                                        <p:tav tm="0">
                                          <p:val>
                                            <p:fltVal val="0"/>
                                          </p:val>
                                        </p:tav>
                                        <p:tav tm="100000">
                                          <p:val>
                                            <p:strVal val="#ppt_h"/>
                                          </p:val>
                                        </p:tav>
                                      </p:tavLst>
                                    </p:anim>
                                    <p:animEffect transition="in" filter="fade">
                                      <p:cBhvr>
                                        <p:cTn id="30" dur="500"/>
                                        <p:tgtEl>
                                          <p:spTgt spid="16">
                                            <p:txEl>
                                              <p:pRg st="0" end="0"/>
                                            </p:txEl>
                                          </p:spTgt>
                                        </p:tgtEl>
                                      </p:cBhvr>
                                    </p:animEffect>
                                  </p:childTnLst>
                                </p:cTn>
                              </p:par>
                              <p:par>
                                <p:cTn id="31" presetID="53" presetClass="entr" presetSubtype="16" fill="hold" grpId="0" nodeType="withEffect">
                                  <p:stCondLst>
                                    <p:cond delay="0"/>
                                  </p:stCondLst>
                                  <p:childTnLst>
                                    <p:set>
                                      <p:cBhvr>
                                        <p:cTn id="32" dur="1" fill="hold">
                                          <p:stCondLst>
                                            <p:cond delay="0"/>
                                          </p:stCondLst>
                                        </p:cTn>
                                        <p:tgtEl>
                                          <p:spTgt spid="18">
                                            <p:txEl>
                                              <p:pRg st="0" end="0"/>
                                            </p:txEl>
                                          </p:spTgt>
                                        </p:tgtEl>
                                        <p:attrNameLst>
                                          <p:attrName>style.visibility</p:attrName>
                                        </p:attrNameLst>
                                      </p:cBhvr>
                                      <p:to>
                                        <p:strVal val="visible"/>
                                      </p:to>
                                    </p:set>
                                    <p:anim calcmode="lin" valueType="num">
                                      <p:cBhvr>
                                        <p:cTn id="33" dur="500" fill="hold"/>
                                        <p:tgtEl>
                                          <p:spTgt spid="18">
                                            <p:txEl>
                                              <p:pRg st="0" end="0"/>
                                            </p:txEl>
                                          </p:spTgt>
                                        </p:tgtEl>
                                        <p:attrNameLst>
                                          <p:attrName>ppt_w</p:attrName>
                                        </p:attrNameLst>
                                      </p:cBhvr>
                                      <p:tavLst>
                                        <p:tav tm="0">
                                          <p:val>
                                            <p:fltVal val="0"/>
                                          </p:val>
                                        </p:tav>
                                        <p:tav tm="100000">
                                          <p:val>
                                            <p:strVal val="#ppt_w"/>
                                          </p:val>
                                        </p:tav>
                                      </p:tavLst>
                                    </p:anim>
                                    <p:anim calcmode="lin" valueType="num">
                                      <p:cBhvr>
                                        <p:cTn id="34" dur="500" fill="hold"/>
                                        <p:tgtEl>
                                          <p:spTgt spid="18">
                                            <p:txEl>
                                              <p:pRg st="0" end="0"/>
                                            </p:txEl>
                                          </p:spTgt>
                                        </p:tgtEl>
                                        <p:attrNameLst>
                                          <p:attrName>ppt_h</p:attrName>
                                        </p:attrNameLst>
                                      </p:cBhvr>
                                      <p:tavLst>
                                        <p:tav tm="0">
                                          <p:val>
                                            <p:fltVal val="0"/>
                                          </p:val>
                                        </p:tav>
                                        <p:tav tm="100000">
                                          <p:val>
                                            <p:strVal val="#ppt_h"/>
                                          </p:val>
                                        </p:tav>
                                      </p:tavLst>
                                    </p:anim>
                                    <p:animEffect transition="in" filter="fade">
                                      <p:cBhvr>
                                        <p:cTn id="35" dur="500"/>
                                        <p:tgtEl>
                                          <p:spTgt spid="18">
                                            <p:txEl>
                                              <p:pRg st="0" end="0"/>
                                            </p:txEl>
                                          </p:spTgt>
                                        </p:tgtEl>
                                      </p:cBhvr>
                                    </p:animEffect>
                                  </p:childTnLst>
                                </p:cTn>
                              </p:par>
                              <p:par>
                                <p:cTn id="36" presetID="23" presetClass="entr" presetSubtype="16" fill="hold" nodeType="withEffect">
                                  <p:stCondLst>
                                    <p:cond delay="0"/>
                                  </p:stCondLst>
                                  <p:childTnLst>
                                    <p:set>
                                      <p:cBhvr>
                                        <p:cTn id="37" dur="1" fill="hold">
                                          <p:stCondLst>
                                            <p:cond delay="0"/>
                                          </p:stCondLst>
                                        </p:cTn>
                                        <p:tgtEl>
                                          <p:spTgt spid="76803"/>
                                        </p:tgtEl>
                                        <p:attrNameLst>
                                          <p:attrName>style.visibility</p:attrName>
                                        </p:attrNameLst>
                                      </p:cBhvr>
                                      <p:to>
                                        <p:strVal val="visible"/>
                                      </p:to>
                                    </p:set>
                                    <p:anim calcmode="lin" valueType="num">
                                      <p:cBhvr>
                                        <p:cTn id="38" dur="500" fill="hold"/>
                                        <p:tgtEl>
                                          <p:spTgt spid="76803"/>
                                        </p:tgtEl>
                                        <p:attrNameLst>
                                          <p:attrName>ppt_w</p:attrName>
                                        </p:attrNameLst>
                                      </p:cBhvr>
                                      <p:tavLst>
                                        <p:tav tm="0">
                                          <p:val>
                                            <p:fltVal val="0"/>
                                          </p:val>
                                        </p:tav>
                                        <p:tav tm="100000">
                                          <p:val>
                                            <p:strVal val="#ppt_w"/>
                                          </p:val>
                                        </p:tav>
                                      </p:tavLst>
                                    </p:anim>
                                    <p:anim calcmode="lin" valueType="num">
                                      <p:cBhvr>
                                        <p:cTn id="39" dur="500" fill="hold"/>
                                        <p:tgtEl>
                                          <p:spTgt spid="76803"/>
                                        </p:tgtEl>
                                        <p:attrNameLst>
                                          <p:attrName>ppt_h</p:attrName>
                                        </p:attrNameLst>
                                      </p:cBhvr>
                                      <p:tavLst>
                                        <p:tav tm="0">
                                          <p:val>
                                            <p:fltVal val="0"/>
                                          </p:val>
                                        </p:tav>
                                        <p:tav tm="100000">
                                          <p:val>
                                            <p:strVal val="#ppt_h"/>
                                          </p:val>
                                        </p:tav>
                                      </p:tavLst>
                                    </p:anim>
                                  </p:childTnLst>
                                </p:cTn>
                              </p:par>
                            </p:childTnLst>
                          </p:cTn>
                        </p:par>
                      </p:childTnLst>
                    </p:cTn>
                  </p:par>
                  <p:par>
                    <p:cTn id="40" fill="hold">
                      <p:stCondLst>
                        <p:cond delay="indefinite"/>
                      </p:stCondLst>
                      <p:childTnLst>
                        <p:par>
                          <p:cTn id="41" fill="hold">
                            <p:stCondLst>
                              <p:cond delay="0"/>
                            </p:stCondLst>
                            <p:childTnLst>
                              <p:par>
                                <p:cTn id="42" presetID="3" presetClass="entr" presetSubtype="10" fill="hold" grpId="0" nodeType="clickEffect">
                                  <p:stCondLst>
                                    <p:cond delay="0"/>
                                  </p:stCondLst>
                                  <p:childTnLst>
                                    <p:set>
                                      <p:cBhvr>
                                        <p:cTn id="43" dur="1" fill="hold">
                                          <p:stCondLst>
                                            <p:cond delay="0"/>
                                          </p:stCondLst>
                                        </p:cTn>
                                        <p:tgtEl>
                                          <p:spTgt spid="8"/>
                                        </p:tgtEl>
                                        <p:attrNameLst>
                                          <p:attrName>style.visibility</p:attrName>
                                        </p:attrNameLst>
                                      </p:cBhvr>
                                      <p:to>
                                        <p:strVal val="visible"/>
                                      </p:to>
                                    </p:set>
                                    <p:animEffect transition="in" filter="blinds(horizontal)">
                                      <p:cBhvr>
                                        <p:cTn id="44"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build="p"/>
      <p:bldP spid="8" grpId="0" animBg="1"/>
      <p:bldP spid="16" grpId="0" build="p"/>
      <p:bldP spid="17" grpId="0" build="p"/>
      <p:bldP spid="18" grpId="0" build="p"/>
      <p:bldP spid="19" grpId="0" build="p"/>
    </p:bldLst>
  </p:timing>
</p:sld>
</file>

<file path=ppt/slides/slide9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 name="Content Placeholder 10"/>
          <p:cNvSpPr>
            <a:spLocks noGrp="1"/>
          </p:cNvSpPr>
          <p:nvPr>
            <p:ph sz="quarter" idx="13"/>
          </p:nvPr>
        </p:nvSpPr>
        <p:spPr>
          <a:xfrm>
            <a:off x="685800" y="2860804"/>
            <a:ext cx="6629400" cy="446276"/>
          </a:xfrm>
        </p:spPr>
        <p:txBody>
          <a:bodyPr wrap="square">
            <a:spAutoFit/>
          </a:bodyPr>
          <a:lstStyle/>
          <a:p>
            <a:pPr marL="579438" indent="-579438" algn="just">
              <a:spcBef>
                <a:spcPct val="0"/>
              </a:spcBef>
              <a:buFontTx/>
              <a:buNone/>
              <a:tabLst>
                <a:tab pos="974725" algn="l"/>
                <a:tab pos="3776663" algn="l"/>
              </a:tabLst>
            </a:pPr>
            <a:r>
              <a:rPr lang="en-US" sz="2300" b="1" dirty="0" smtClean="0">
                <a:solidFill>
                  <a:schemeClr val="tx1"/>
                </a:solidFill>
                <a:latin typeface="Times New Roman" pitchFamily="18" charset="0"/>
                <a:cs typeface="Times New Roman" pitchFamily="18" charset="0"/>
              </a:rPr>
              <a:t>37.	</a:t>
            </a:r>
            <a:endParaRPr lang="en-US" sz="2300" dirty="0" smtClean="0">
              <a:solidFill>
                <a:schemeClr val="tx1"/>
              </a:solidFill>
              <a:latin typeface="Times New Roman" pitchFamily="18" charset="0"/>
              <a:cs typeface="Times New Roman" pitchFamily="18" charset="0"/>
            </a:endParaRPr>
          </a:p>
        </p:txBody>
      </p:sp>
      <p:sp>
        <p:nvSpPr>
          <p:cNvPr id="5" name="TextBox 4"/>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5 Paper 1</a:t>
            </a:r>
          </a:p>
        </p:txBody>
      </p:sp>
      <p:pic>
        <p:nvPicPr>
          <p:cNvPr id="2519042" name="Picture 2" descr="\\172.16.2.26\Conver\CARRIBEAN\MATHEMATICS_VOL-1_PPT_DESIGN\Incoming\Volume_01\Equations\Revision_Exam_5\Eqn107.wmf"/>
          <p:cNvPicPr>
            <a:picLocks noChangeAspect="1" noChangeArrowheads="1"/>
          </p:cNvPicPr>
          <p:nvPr/>
        </p:nvPicPr>
        <p:blipFill>
          <a:blip r:embed="rId2" cstate="print"/>
          <a:srcRect/>
          <a:stretch>
            <a:fillRect/>
          </a:stretch>
        </p:blipFill>
        <p:spPr bwMode="auto">
          <a:xfrm>
            <a:off x="1371600" y="2946400"/>
            <a:ext cx="5715000" cy="1549400"/>
          </a:xfrm>
          <a:prstGeom prst="rect">
            <a:avLst/>
          </a:prstGeom>
          <a:noFill/>
        </p:spPr>
      </p:pic>
    </p:spTree>
    <p:extLst>
      <p:ext uri="{BB962C8B-B14F-4D97-AF65-F5344CB8AC3E}">
        <p14:creationId xmlns:p14="http://schemas.microsoft.com/office/powerpoint/2010/main" xmlns="" val="714513420"/>
      </p:ext>
    </p:extLst>
  </p:cSld>
  <p:clrMapOvr>
    <a:masterClrMapping/>
  </p:clrMapOvr>
  <p:transition spd="slow">
    <p:strips dir="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20">
                                            <p:txEl>
                                              <p:pRg st="0" end="0"/>
                                            </p:txEl>
                                          </p:spTgt>
                                        </p:tgtEl>
                                        <p:attrNameLst>
                                          <p:attrName>style.visibility</p:attrName>
                                        </p:attrNameLst>
                                      </p:cBhvr>
                                      <p:to>
                                        <p:strVal val="visible"/>
                                      </p:to>
                                    </p:set>
                                    <p:anim calcmode="lin" valueType="num">
                                      <p:cBhvr>
                                        <p:cTn id="7" dur="500" fill="hold"/>
                                        <p:tgtEl>
                                          <p:spTgt spid="20">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20">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20">
                                            <p:txEl>
                                              <p:pRg st="0" end="0"/>
                                            </p:txEl>
                                          </p:spTgt>
                                        </p:tgtEl>
                                      </p:cBhvr>
                                    </p:animEffect>
                                  </p:childTnLst>
                                </p:cTn>
                              </p:par>
                              <p:par>
                                <p:cTn id="10" presetID="53" presetClass="entr" presetSubtype="0" fill="hold" nodeType="withEffect">
                                  <p:stCondLst>
                                    <p:cond delay="0"/>
                                  </p:stCondLst>
                                  <p:childTnLst>
                                    <p:set>
                                      <p:cBhvr>
                                        <p:cTn id="11" dur="1" fill="hold">
                                          <p:stCondLst>
                                            <p:cond delay="0"/>
                                          </p:stCondLst>
                                        </p:cTn>
                                        <p:tgtEl>
                                          <p:spTgt spid="2519042"/>
                                        </p:tgtEl>
                                        <p:attrNameLst>
                                          <p:attrName>style.visibility</p:attrName>
                                        </p:attrNameLst>
                                      </p:cBhvr>
                                      <p:to>
                                        <p:strVal val="visible"/>
                                      </p:to>
                                    </p:set>
                                    <p:anim calcmode="lin" valueType="num">
                                      <p:cBhvr>
                                        <p:cTn id="12" dur="500" fill="hold"/>
                                        <p:tgtEl>
                                          <p:spTgt spid="2519042"/>
                                        </p:tgtEl>
                                        <p:attrNameLst>
                                          <p:attrName>ppt_w</p:attrName>
                                        </p:attrNameLst>
                                      </p:cBhvr>
                                      <p:tavLst>
                                        <p:tav tm="0">
                                          <p:val>
                                            <p:fltVal val="0"/>
                                          </p:val>
                                        </p:tav>
                                        <p:tav tm="100000">
                                          <p:val>
                                            <p:strVal val="#ppt_w"/>
                                          </p:val>
                                        </p:tav>
                                      </p:tavLst>
                                    </p:anim>
                                    <p:anim calcmode="lin" valueType="num">
                                      <p:cBhvr>
                                        <p:cTn id="13" dur="500" fill="hold"/>
                                        <p:tgtEl>
                                          <p:spTgt spid="2519042"/>
                                        </p:tgtEl>
                                        <p:attrNameLst>
                                          <p:attrName>ppt_h</p:attrName>
                                        </p:attrNameLst>
                                      </p:cBhvr>
                                      <p:tavLst>
                                        <p:tav tm="0">
                                          <p:val>
                                            <p:fltVal val="0"/>
                                          </p:val>
                                        </p:tav>
                                        <p:tav tm="100000">
                                          <p:val>
                                            <p:strVal val="#ppt_h"/>
                                          </p:val>
                                        </p:tav>
                                      </p:tavLst>
                                    </p:anim>
                                    <p:animEffect transition="in" filter="fade">
                                      <p:cBhvr>
                                        <p:cTn id="14" dur="500"/>
                                        <p:tgtEl>
                                          <p:spTgt spid="251904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build="p"/>
    </p:bldLst>
  </p:timing>
</p:sld>
</file>

<file path=ppt/slides/slide9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Content Placeholder 10"/>
          <p:cNvSpPr>
            <a:spLocks noGrp="1"/>
          </p:cNvSpPr>
          <p:nvPr>
            <p:ph sz="quarter" idx="13"/>
          </p:nvPr>
        </p:nvSpPr>
        <p:spPr>
          <a:xfrm>
            <a:off x="685800" y="2860804"/>
            <a:ext cx="6629400" cy="446276"/>
          </a:xfrm>
        </p:spPr>
        <p:txBody>
          <a:bodyPr wrap="square">
            <a:spAutoFit/>
          </a:bodyPr>
          <a:lstStyle/>
          <a:p>
            <a:pPr marL="579438" indent="-579438" algn="just">
              <a:spcBef>
                <a:spcPct val="0"/>
              </a:spcBef>
              <a:buFontTx/>
              <a:buNone/>
              <a:tabLst>
                <a:tab pos="974725" algn="l"/>
                <a:tab pos="3776663" algn="l"/>
              </a:tabLst>
            </a:pPr>
            <a:r>
              <a:rPr lang="en-US" sz="2300" b="1" dirty="0" smtClean="0">
                <a:solidFill>
                  <a:schemeClr val="tx1"/>
                </a:solidFill>
                <a:latin typeface="Times New Roman" pitchFamily="18" charset="0"/>
                <a:cs typeface="Times New Roman" pitchFamily="18" charset="0"/>
              </a:rPr>
              <a:t>38.	</a:t>
            </a:r>
            <a:r>
              <a:rPr lang="en-US" sz="2300" dirty="0" smtClean="0">
                <a:solidFill>
                  <a:schemeClr val="tx1"/>
                </a:solidFill>
                <a:latin typeface="Times New Roman" pitchFamily="18" charset="0"/>
                <a:cs typeface="Times New Roman" pitchFamily="18" charset="0"/>
              </a:rPr>
              <a:t>If                         then        is</a:t>
            </a:r>
          </a:p>
        </p:txBody>
      </p:sp>
      <p:sp>
        <p:nvSpPr>
          <p:cNvPr id="8" name="Notched Right Arrow 7"/>
          <p:cNvSpPr/>
          <p:nvPr/>
        </p:nvSpPr>
        <p:spPr>
          <a:xfrm>
            <a:off x="7162800" y="6019800"/>
            <a:ext cx="1782315" cy="685800"/>
          </a:xfrm>
          <a:prstGeom prst="notchedRightArrow">
            <a:avLst/>
          </a:prstGeom>
          <a:blipFill>
            <a:blip r:embed="rId2" cstate="print">
              <a:extLst>
                <a:ext uri="{BEBA8EAE-BF5A-486C-A8C5-ECC9F3942E4B}">
                  <a14:imgProps xmlns:a14="http://schemas.microsoft.com/office/drawing/2010/main" xmlns="">
                    <a14:imgLayer r:embed="rId3">
                      <a14:imgEffect>
                        <a14:brightnessContrast bright="-20000" contrast="-20000"/>
                      </a14:imgEffect>
                    </a14:imgLayer>
                  </a14:imgProps>
                </a:ex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ANSWER</a:t>
            </a:r>
            <a:endParaRPr lang="en-US" sz="2000" b="1" dirty="0">
              <a:latin typeface="Times New Roman" pitchFamily="18" charset="0"/>
              <a:cs typeface="Times New Roman" pitchFamily="18" charset="0"/>
            </a:endParaRPr>
          </a:p>
        </p:txBody>
      </p:sp>
      <p:sp>
        <p:nvSpPr>
          <p:cNvPr id="16" name="Content Placeholder 10"/>
          <p:cNvSpPr>
            <a:spLocks noGrp="1"/>
          </p:cNvSpPr>
          <p:nvPr>
            <p:ph sz="quarter" idx="13"/>
          </p:nvPr>
        </p:nvSpPr>
        <p:spPr>
          <a:xfrm>
            <a:off x="4272280" y="3362261"/>
            <a:ext cx="1447800" cy="676339"/>
          </a:xfrm>
        </p:spPr>
        <p:txBody>
          <a:bodyPr wrap="square">
            <a:spAutoFit/>
          </a:bodyPr>
          <a:lstStyle/>
          <a:p>
            <a:pPr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(C) 6</a:t>
            </a:r>
          </a:p>
        </p:txBody>
      </p:sp>
      <p:sp>
        <p:nvSpPr>
          <p:cNvPr id="17" name="Content Placeholder 10"/>
          <p:cNvSpPr>
            <a:spLocks noGrp="1"/>
          </p:cNvSpPr>
          <p:nvPr>
            <p:ph sz="quarter" idx="13"/>
          </p:nvPr>
        </p:nvSpPr>
        <p:spPr>
          <a:xfrm>
            <a:off x="1264920" y="3362261"/>
            <a:ext cx="1447800" cy="676339"/>
          </a:xfrm>
        </p:spPr>
        <p:txBody>
          <a:bodyPr wrap="square">
            <a:spAutoFit/>
          </a:bodyPr>
          <a:lstStyle/>
          <a:p>
            <a:pPr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(A) 9</a:t>
            </a:r>
          </a:p>
        </p:txBody>
      </p:sp>
      <p:sp>
        <p:nvSpPr>
          <p:cNvPr id="18" name="Content Placeholder 10"/>
          <p:cNvSpPr>
            <a:spLocks noGrp="1"/>
          </p:cNvSpPr>
          <p:nvPr>
            <p:ph sz="quarter" idx="13"/>
          </p:nvPr>
        </p:nvSpPr>
        <p:spPr>
          <a:xfrm>
            <a:off x="5775960" y="3362261"/>
            <a:ext cx="1447800" cy="676339"/>
          </a:xfrm>
        </p:spPr>
        <p:txBody>
          <a:bodyPr wrap="square">
            <a:spAutoFit/>
          </a:bodyPr>
          <a:lstStyle/>
          <a:p>
            <a:pPr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(D) 5</a:t>
            </a:r>
          </a:p>
        </p:txBody>
      </p:sp>
      <p:sp>
        <p:nvSpPr>
          <p:cNvPr id="19" name="Content Placeholder 10"/>
          <p:cNvSpPr>
            <a:spLocks noGrp="1"/>
          </p:cNvSpPr>
          <p:nvPr>
            <p:ph sz="quarter" idx="13"/>
          </p:nvPr>
        </p:nvSpPr>
        <p:spPr>
          <a:xfrm>
            <a:off x="2768600" y="3362261"/>
            <a:ext cx="1447800" cy="676339"/>
          </a:xfrm>
        </p:spPr>
        <p:txBody>
          <a:bodyPr wrap="square">
            <a:spAutoFit/>
          </a:bodyPr>
          <a:lstStyle/>
          <a:p>
            <a:pPr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(B) 7</a:t>
            </a:r>
          </a:p>
        </p:txBody>
      </p:sp>
      <p:pic>
        <p:nvPicPr>
          <p:cNvPr id="78851" name="Picture 3" descr="D:\Deepak\Powerpoint\20110225\Art\New.wmf"/>
          <p:cNvPicPr>
            <a:picLocks noChangeAspect="1" noChangeArrowheads="1"/>
          </p:cNvPicPr>
          <p:nvPr/>
        </p:nvPicPr>
        <p:blipFill>
          <a:blip r:embed="rId4" cstate="print"/>
          <a:srcRect/>
          <a:stretch>
            <a:fillRect/>
          </a:stretch>
        </p:blipFill>
        <p:spPr bwMode="auto">
          <a:xfrm>
            <a:off x="1661160" y="2926080"/>
            <a:ext cx="1638300" cy="342900"/>
          </a:xfrm>
          <a:prstGeom prst="rect">
            <a:avLst/>
          </a:prstGeom>
          <a:noFill/>
        </p:spPr>
      </p:pic>
      <p:pic>
        <p:nvPicPr>
          <p:cNvPr id="78852" name="Picture 4" descr="D:\Deepak\Powerpoint\20110225\Art\New.wmf"/>
          <p:cNvPicPr>
            <a:picLocks noChangeAspect="1" noChangeArrowheads="1"/>
          </p:cNvPicPr>
          <p:nvPr/>
        </p:nvPicPr>
        <p:blipFill>
          <a:blip r:embed="rId5" cstate="print"/>
          <a:srcRect/>
          <a:stretch>
            <a:fillRect/>
          </a:stretch>
        </p:blipFill>
        <p:spPr bwMode="auto">
          <a:xfrm>
            <a:off x="3909060" y="2941320"/>
            <a:ext cx="495300" cy="254000"/>
          </a:xfrm>
          <a:prstGeom prst="rect">
            <a:avLst/>
          </a:prstGeom>
          <a:noFill/>
        </p:spPr>
      </p:pic>
      <p:sp>
        <p:nvSpPr>
          <p:cNvPr id="12" name="TextBox 11"/>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5 Paper 1</a:t>
            </a:r>
          </a:p>
        </p:txBody>
      </p:sp>
    </p:spTree>
    <p:extLst>
      <p:ext uri="{BB962C8B-B14F-4D97-AF65-F5344CB8AC3E}">
        <p14:creationId xmlns:p14="http://schemas.microsoft.com/office/powerpoint/2010/main" xmlns="" val="714513420"/>
      </p:ext>
    </p:extLst>
  </p:cSld>
  <p:clrMapOvr>
    <a:masterClrMapping/>
  </p:clrMapOvr>
  <p:transition spd="slow">
    <p:strips dir="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11">
                                            <p:txEl>
                                              <p:pRg st="0" end="0"/>
                                            </p:txEl>
                                          </p:spTgt>
                                        </p:tgtEl>
                                        <p:attrNameLst>
                                          <p:attrName>style.visibility</p:attrName>
                                        </p:attrNameLst>
                                      </p:cBhvr>
                                      <p:to>
                                        <p:strVal val="visible"/>
                                      </p:to>
                                    </p:set>
                                    <p:anim calcmode="lin" valueType="num">
                                      <p:cBhvr>
                                        <p:cTn id="7" dur="500" fill="hold"/>
                                        <p:tgtEl>
                                          <p:spTgt spid="11">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11">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11">
                                            <p:txEl>
                                              <p:pRg st="0" end="0"/>
                                            </p:txEl>
                                          </p:spTgt>
                                        </p:tgtEl>
                                      </p:cBhvr>
                                    </p:animEffect>
                                  </p:childTnLst>
                                </p:cTn>
                              </p:par>
                              <p:par>
                                <p:cTn id="10" presetID="23" presetClass="entr" presetSubtype="16" fill="hold" nodeType="withEffect">
                                  <p:stCondLst>
                                    <p:cond delay="0"/>
                                  </p:stCondLst>
                                  <p:childTnLst>
                                    <p:set>
                                      <p:cBhvr>
                                        <p:cTn id="11" dur="1" fill="hold">
                                          <p:stCondLst>
                                            <p:cond delay="0"/>
                                          </p:stCondLst>
                                        </p:cTn>
                                        <p:tgtEl>
                                          <p:spTgt spid="78851"/>
                                        </p:tgtEl>
                                        <p:attrNameLst>
                                          <p:attrName>style.visibility</p:attrName>
                                        </p:attrNameLst>
                                      </p:cBhvr>
                                      <p:to>
                                        <p:strVal val="visible"/>
                                      </p:to>
                                    </p:set>
                                    <p:anim calcmode="lin" valueType="num">
                                      <p:cBhvr>
                                        <p:cTn id="12" dur="500" fill="hold"/>
                                        <p:tgtEl>
                                          <p:spTgt spid="78851"/>
                                        </p:tgtEl>
                                        <p:attrNameLst>
                                          <p:attrName>ppt_w</p:attrName>
                                        </p:attrNameLst>
                                      </p:cBhvr>
                                      <p:tavLst>
                                        <p:tav tm="0">
                                          <p:val>
                                            <p:fltVal val="0"/>
                                          </p:val>
                                        </p:tav>
                                        <p:tav tm="100000">
                                          <p:val>
                                            <p:strVal val="#ppt_w"/>
                                          </p:val>
                                        </p:tav>
                                      </p:tavLst>
                                    </p:anim>
                                    <p:anim calcmode="lin" valueType="num">
                                      <p:cBhvr>
                                        <p:cTn id="13" dur="500" fill="hold"/>
                                        <p:tgtEl>
                                          <p:spTgt spid="78851"/>
                                        </p:tgtEl>
                                        <p:attrNameLst>
                                          <p:attrName>ppt_h</p:attrName>
                                        </p:attrNameLst>
                                      </p:cBhvr>
                                      <p:tavLst>
                                        <p:tav tm="0">
                                          <p:val>
                                            <p:fltVal val="0"/>
                                          </p:val>
                                        </p:tav>
                                        <p:tav tm="100000">
                                          <p:val>
                                            <p:strVal val="#ppt_h"/>
                                          </p:val>
                                        </p:tav>
                                      </p:tavLst>
                                    </p:anim>
                                  </p:childTnLst>
                                </p:cTn>
                              </p:par>
                              <p:par>
                                <p:cTn id="14" presetID="23" presetClass="entr" presetSubtype="16" fill="hold" nodeType="withEffect">
                                  <p:stCondLst>
                                    <p:cond delay="0"/>
                                  </p:stCondLst>
                                  <p:childTnLst>
                                    <p:set>
                                      <p:cBhvr>
                                        <p:cTn id="15" dur="1" fill="hold">
                                          <p:stCondLst>
                                            <p:cond delay="0"/>
                                          </p:stCondLst>
                                        </p:cTn>
                                        <p:tgtEl>
                                          <p:spTgt spid="78852"/>
                                        </p:tgtEl>
                                        <p:attrNameLst>
                                          <p:attrName>style.visibility</p:attrName>
                                        </p:attrNameLst>
                                      </p:cBhvr>
                                      <p:to>
                                        <p:strVal val="visible"/>
                                      </p:to>
                                    </p:set>
                                    <p:anim calcmode="lin" valueType="num">
                                      <p:cBhvr>
                                        <p:cTn id="16" dur="500" fill="hold"/>
                                        <p:tgtEl>
                                          <p:spTgt spid="78852"/>
                                        </p:tgtEl>
                                        <p:attrNameLst>
                                          <p:attrName>ppt_w</p:attrName>
                                        </p:attrNameLst>
                                      </p:cBhvr>
                                      <p:tavLst>
                                        <p:tav tm="0">
                                          <p:val>
                                            <p:fltVal val="0"/>
                                          </p:val>
                                        </p:tav>
                                        <p:tav tm="100000">
                                          <p:val>
                                            <p:strVal val="#ppt_w"/>
                                          </p:val>
                                        </p:tav>
                                      </p:tavLst>
                                    </p:anim>
                                    <p:anim calcmode="lin" valueType="num">
                                      <p:cBhvr>
                                        <p:cTn id="17" dur="500" fill="hold"/>
                                        <p:tgtEl>
                                          <p:spTgt spid="78852"/>
                                        </p:tgtEl>
                                        <p:attrNameLst>
                                          <p:attrName>ppt_h</p:attrName>
                                        </p:attrNameLst>
                                      </p:cBhvr>
                                      <p:tavLst>
                                        <p:tav tm="0">
                                          <p:val>
                                            <p:fltVal val="0"/>
                                          </p:val>
                                        </p:tav>
                                        <p:tav tm="100000">
                                          <p:val>
                                            <p:strVal val="#ppt_h"/>
                                          </p:val>
                                        </p:tav>
                                      </p:tavLst>
                                    </p:anim>
                                  </p:childTnLst>
                                </p:cTn>
                              </p:par>
                            </p:childTnLst>
                          </p:cTn>
                        </p:par>
                      </p:childTnLst>
                    </p:cTn>
                  </p:par>
                  <p:par>
                    <p:cTn id="18" fill="hold">
                      <p:stCondLst>
                        <p:cond delay="indefinite"/>
                      </p:stCondLst>
                      <p:childTnLst>
                        <p:par>
                          <p:cTn id="19" fill="hold">
                            <p:stCondLst>
                              <p:cond delay="0"/>
                            </p:stCondLst>
                            <p:childTnLst>
                              <p:par>
                                <p:cTn id="20" presetID="53" presetClass="entr" presetSubtype="16" fill="hold" grpId="0" nodeType="clickEffect">
                                  <p:stCondLst>
                                    <p:cond delay="0"/>
                                  </p:stCondLst>
                                  <p:childTnLst>
                                    <p:set>
                                      <p:cBhvr>
                                        <p:cTn id="21" dur="1" fill="hold">
                                          <p:stCondLst>
                                            <p:cond delay="0"/>
                                          </p:stCondLst>
                                        </p:cTn>
                                        <p:tgtEl>
                                          <p:spTgt spid="17">
                                            <p:txEl>
                                              <p:pRg st="0" end="0"/>
                                            </p:txEl>
                                          </p:spTgt>
                                        </p:tgtEl>
                                        <p:attrNameLst>
                                          <p:attrName>style.visibility</p:attrName>
                                        </p:attrNameLst>
                                      </p:cBhvr>
                                      <p:to>
                                        <p:strVal val="visible"/>
                                      </p:to>
                                    </p:set>
                                    <p:anim calcmode="lin" valueType="num">
                                      <p:cBhvr>
                                        <p:cTn id="22" dur="500" fill="hold"/>
                                        <p:tgtEl>
                                          <p:spTgt spid="17">
                                            <p:txEl>
                                              <p:pRg st="0" end="0"/>
                                            </p:txEl>
                                          </p:spTgt>
                                        </p:tgtEl>
                                        <p:attrNameLst>
                                          <p:attrName>ppt_w</p:attrName>
                                        </p:attrNameLst>
                                      </p:cBhvr>
                                      <p:tavLst>
                                        <p:tav tm="0">
                                          <p:val>
                                            <p:fltVal val="0"/>
                                          </p:val>
                                        </p:tav>
                                        <p:tav tm="100000">
                                          <p:val>
                                            <p:strVal val="#ppt_w"/>
                                          </p:val>
                                        </p:tav>
                                      </p:tavLst>
                                    </p:anim>
                                    <p:anim calcmode="lin" valueType="num">
                                      <p:cBhvr>
                                        <p:cTn id="23" dur="500" fill="hold"/>
                                        <p:tgtEl>
                                          <p:spTgt spid="17">
                                            <p:txEl>
                                              <p:pRg st="0" end="0"/>
                                            </p:txEl>
                                          </p:spTgt>
                                        </p:tgtEl>
                                        <p:attrNameLst>
                                          <p:attrName>ppt_h</p:attrName>
                                        </p:attrNameLst>
                                      </p:cBhvr>
                                      <p:tavLst>
                                        <p:tav tm="0">
                                          <p:val>
                                            <p:fltVal val="0"/>
                                          </p:val>
                                        </p:tav>
                                        <p:tav tm="100000">
                                          <p:val>
                                            <p:strVal val="#ppt_h"/>
                                          </p:val>
                                        </p:tav>
                                      </p:tavLst>
                                    </p:anim>
                                    <p:animEffect transition="in" filter="fade">
                                      <p:cBhvr>
                                        <p:cTn id="24" dur="500"/>
                                        <p:tgtEl>
                                          <p:spTgt spid="17">
                                            <p:txEl>
                                              <p:pRg st="0" end="0"/>
                                            </p:txEl>
                                          </p:spTgt>
                                        </p:tgtEl>
                                      </p:cBhvr>
                                    </p:animEffect>
                                  </p:childTnLst>
                                </p:cTn>
                              </p:par>
                              <p:par>
                                <p:cTn id="25" presetID="53" presetClass="entr" presetSubtype="16" fill="hold" grpId="0" nodeType="withEffect">
                                  <p:stCondLst>
                                    <p:cond delay="0"/>
                                  </p:stCondLst>
                                  <p:childTnLst>
                                    <p:set>
                                      <p:cBhvr>
                                        <p:cTn id="26" dur="1" fill="hold">
                                          <p:stCondLst>
                                            <p:cond delay="0"/>
                                          </p:stCondLst>
                                        </p:cTn>
                                        <p:tgtEl>
                                          <p:spTgt spid="19">
                                            <p:txEl>
                                              <p:pRg st="0" end="0"/>
                                            </p:txEl>
                                          </p:spTgt>
                                        </p:tgtEl>
                                        <p:attrNameLst>
                                          <p:attrName>style.visibility</p:attrName>
                                        </p:attrNameLst>
                                      </p:cBhvr>
                                      <p:to>
                                        <p:strVal val="visible"/>
                                      </p:to>
                                    </p:set>
                                    <p:anim calcmode="lin" valueType="num">
                                      <p:cBhvr>
                                        <p:cTn id="27" dur="500" fill="hold"/>
                                        <p:tgtEl>
                                          <p:spTgt spid="19">
                                            <p:txEl>
                                              <p:pRg st="0" end="0"/>
                                            </p:txEl>
                                          </p:spTgt>
                                        </p:tgtEl>
                                        <p:attrNameLst>
                                          <p:attrName>ppt_w</p:attrName>
                                        </p:attrNameLst>
                                      </p:cBhvr>
                                      <p:tavLst>
                                        <p:tav tm="0">
                                          <p:val>
                                            <p:fltVal val="0"/>
                                          </p:val>
                                        </p:tav>
                                        <p:tav tm="100000">
                                          <p:val>
                                            <p:strVal val="#ppt_w"/>
                                          </p:val>
                                        </p:tav>
                                      </p:tavLst>
                                    </p:anim>
                                    <p:anim calcmode="lin" valueType="num">
                                      <p:cBhvr>
                                        <p:cTn id="28" dur="500" fill="hold"/>
                                        <p:tgtEl>
                                          <p:spTgt spid="19">
                                            <p:txEl>
                                              <p:pRg st="0" end="0"/>
                                            </p:txEl>
                                          </p:spTgt>
                                        </p:tgtEl>
                                        <p:attrNameLst>
                                          <p:attrName>ppt_h</p:attrName>
                                        </p:attrNameLst>
                                      </p:cBhvr>
                                      <p:tavLst>
                                        <p:tav tm="0">
                                          <p:val>
                                            <p:fltVal val="0"/>
                                          </p:val>
                                        </p:tav>
                                        <p:tav tm="100000">
                                          <p:val>
                                            <p:strVal val="#ppt_h"/>
                                          </p:val>
                                        </p:tav>
                                      </p:tavLst>
                                    </p:anim>
                                    <p:animEffect transition="in" filter="fade">
                                      <p:cBhvr>
                                        <p:cTn id="29" dur="500"/>
                                        <p:tgtEl>
                                          <p:spTgt spid="19">
                                            <p:txEl>
                                              <p:pRg st="0" end="0"/>
                                            </p:txEl>
                                          </p:spTgt>
                                        </p:tgtEl>
                                      </p:cBhvr>
                                    </p:animEffect>
                                  </p:childTnLst>
                                </p:cTn>
                              </p:par>
                              <p:par>
                                <p:cTn id="30" presetID="53" presetClass="entr" presetSubtype="16" fill="hold" grpId="0" nodeType="withEffect">
                                  <p:stCondLst>
                                    <p:cond delay="0"/>
                                  </p:stCondLst>
                                  <p:childTnLst>
                                    <p:set>
                                      <p:cBhvr>
                                        <p:cTn id="31" dur="1" fill="hold">
                                          <p:stCondLst>
                                            <p:cond delay="0"/>
                                          </p:stCondLst>
                                        </p:cTn>
                                        <p:tgtEl>
                                          <p:spTgt spid="16">
                                            <p:txEl>
                                              <p:pRg st="0" end="0"/>
                                            </p:txEl>
                                          </p:spTgt>
                                        </p:tgtEl>
                                        <p:attrNameLst>
                                          <p:attrName>style.visibility</p:attrName>
                                        </p:attrNameLst>
                                      </p:cBhvr>
                                      <p:to>
                                        <p:strVal val="visible"/>
                                      </p:to>
                                    </p:set>
                                    <p:anim calcmode="lin" valueType="num">
                                      <p:cBhvr>
                                        <p:cTn id="32" dur="500" fill="hold"/>
                                        <p:tgtEl>
                                          <p:spTgt spid="16">
                                            <p:txEl>
                                              <p:pRg st="0" end="0"/>
                                            </p:txEl>
                                          </p:spTgt>
                                        </p:tgtEl>
                                        <p:attrNameLst>
                                          <p:attrName>ppt_w</p:attrName>
                                        </p:attrNameLst>
                                      </p:cBhvr>
                                      <p:tavLst>
                                        <p:tav tm="0">
                                          <p:val>
                                            <p:fltVal val="0"/>
                                          </p:val>
                                        </p:tav>
                                        <p:tav tm="100000">
                                          <p:val>
                                            <p:strVal val="#ppt_w"/>
                                          </p:val>
                                        </p:tav>
                                      </p:tavLst>
                                    </p:anim>
                                    <p:anim calcmode="lin" valueType="num">
                                      <p:cBhvr>
                                        <p:cTn id="33" dur="500" fill="hold"/>
                                        <p:tgtEl>
                                          <p:spTgt spid="16">
                                            <p:txEl>
                                              <p:pRg st="0" end="0"/>
                                            </p:txEl>
                                          </p:spTgt>
                                        </p:tgtEl>
                                        <p:attrNameLst>
                                          <p:attrName>ppt_h</p:attrName>
                                        </p:attrNameLst>
                                      </p:cBhvr>
                                      <p:tavLst>
                                        <p:tav tm="0">
                                          <p:val>
                                            <p:fltVal val="0"/>
                                          </p:val>
                                        </p:tav>
                                        <p:tav tm="100000">
                                          <p:val>
                                            <p:strVal val="#ppt_h"/>
                                          </p:val>
                                        </p:tav>
                                      </p:tavLst>
                                    </p:anim>
                                    <p:animEffect transition="in" filter="fade">
                                      <p:cBhvr>
                                        <p:cTn id="34" dur="500"/>
                                        <p:tgtEl>
                                          <p:spTgt spid="16">
                                            <p:txEl>
                                              <p:pRg st="0" end="0"/>
                                            </p:txEl>
                                          </p:spTgt>
                                        </p:tgtEl>
                                      </p:cBhvr>
                                    </p:animEffect>
                                  </p:childTnLst>
                                </p:cTn>
                              </p:par>
                              <p:par>
                                <p:cTn id="35" presetID="53" presetClass="entr" presetSubtype="16" fill="hold" grpId="0" nodeType="withEffect">
                                  <p:stCondLst>
                                    <p:cond delay="0"/>
                                  </p:stCondLst>
                                  <p:childTnLst>
                                    <p:set>
                                      <p:cBhvr>
                                        <p:cTn id="36" dur="1" fill="hold">
                                          <p:stCondLst>
                                            <p:cond delay="0"/>
                                          </p:stCondLst>
                                        </p:cTn>
                                        <p:tgtEl>
                                          <p:spTgt spid="18">
                                            <p:txEl>
                                              <p:pRg st="0" end="0"/>
                                            </p:txEl>
                                          </p:spTgt>
                                        </p:tgtEl>
                                        <p:attrNameLst>
                                          <p:attrName>style.visibility</p:attrName>
                                        </p:attrNameLst>
                                      </p:cBhvr>
                                      <p:to>
                                        <p:strVal val="visible"/>
                                      </p:to>
                                    </p:set>
                                    <p:anim calcmode="lin" valueType="num">
                                      <p:cBhvr>
                                        <p:cTn id="37" dur="500" fill="hold"/>
                                        <p:tgtEl>
                                          <p:spTgt spid="18">
                                            <p:txEl>
                                              <p:pRg st="0" end="0"/>
                                            </p:txEl>
                                          </p:spTgt>
                                        </p:tgtEl>
                                        <p:attrNameLst>
                                          <p:attrName>ppt_w</p:attrName>
                                        </p:attrNameLst>
                                      </p:cBhvr>
                                      <p:tavLst>
                                        <p:tav tm="0">
                                          <p:val>
                                            <p:fltVal val="0"/>
                                          </p:val>
                                        </p:tav>
                                        <p:tav tm="100000">
                                          <p:val>
                                            <p:strVal val="#ppt_w"/>
                                          </p:val>
                                        </p:tav>
                                      </p:tavLst>
                                    </p:anim>
                                    <p:anim calcmode="lin" valueType="num">
                                      <p:cBhvr>
                                        <p:cTn id="38" dur="500" fill="hold"/>
                                        <p:tgtEl>
                                          <p:spTgt spid="18">
                                            <p:txEl>
                                              <p:pRg st="0" end="0"/>
                                            </p:txEl>
                                          </p:spTgt>
                                        </p:tgtEl>
                                        <p:attrNameLst>
                                          <p:attrName>ppt_h</p:attrName>
                                        </p:attrNameLst>
                                      </p:cBhvr>
                                      <p:tavLst>
                                        <p:tav tm="0">
                                          <p:val>
                                            <p:fltVal val="0"/>
                                          </p:val>
                                        </p:tav>
                                        <p:tav tm="100000">
                                          <p:val>
                                            <p:strVal val="#ppt_h"/>
                                          </p:val>
                                        </p:tav>
                                      </p:tavLst>
                                    </p:anim>
                                    <p:animEffect transition="in" filter="fade">
                                      <p:cBhvr>
                                        <p:cTn id="39" dur="500"/>
                                        <p:tgtEl>
                                          <p:spTgt spid="18">
                                            <p:txEl>
                                              <p:pRg st="0" end="0"/>
                                            </p:txEl>
                                          </p:spTgt>
                                        </p:tgtEl>
                                      </p:cBhvr>
                                    </p:animEffect>
                                  </p:childTnLst>
                                </p:cTn>
                              </p:par>
                            </p:childTnLst>
                          </p:cTn>
                        </p:par>
                      </p:childTnLst>
                    </p:cTn>
                  </p:par>
                  <p:par>
                    <p:cTn id="40" fill="hold">
                      <p:stCondLst>
                        <p:cond delay="indefinite"/>
                      </p:stCondLst>
                      <p:childTnLst>
                        <p:par>
                          <p:cTn id="41" fill="hold">
                            <p:stCondLst>
                              <p:cond delay="0"/>
                            </p:stCondLst>
                            <p:childTnLst>
                              <p:par>
                                <p:cTn id="42" presetID="3" presetClass="entr" presetSubtype="10" fill="hold" grpId="0" nodeType="clickEffect">
                                  <p:stCondLst>
                                    <p:cond delay="0"/>
                                  </p:stCondLst>
                                  <p:childTnLst>
                                    <p:set>
                                      <p:cBhvr>
                                        <p:cTn id="43" dur="1" fill="hold">
                                          <p:stCondLst>
                                            <p:cond delay="0"/>
                                          </p:stCondLst>
                                        </p:cTn>
                                        <p:tgtEl>
                                          <p:spTgt spid="8"/>
                                        </p:tgtEl>
                                        <p:attrNameLst>
                                          <p:attrName>style.visibility</p:attrName>
                                        </p:attrNameLst>
                                      </p:cBhvr>
                                      <p:to>
                                        <p:strVal val="visible"/>
                                      </p:to>
                                    </p:set>
                                    <p:animEffect transition="in" filter="blinds(horizontal)">
                                      <p:cBhvr>
                                        <p:cTn id="44"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build="p"/>
      <p:bldP spid="8" grpId="0" animBg="1"/>
      <p:bldP spid="16" grpId="0" build="p"/>
      <p:bldP spid="17" grpId="0" build="p"/>
      <p:bldP spid="18" grpId="0" build="p"/>
      <p:bldP spid="19" grpId="0" build="p"/>
    </p:bldLst>
  </p:timing>
</p:sld>
</file>

<file path=ppt/slides/slide9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 name="Content Placeholder 10"/>
          <p:cNvSpPr>
            <a:spLocks noGrp="1"/>
          </p:cNvSpPr>
          <p:nvPr>
            <p:ph sz="quarter" idx="13"/>
          </p:nvPr>
        </p:nvSpPr>
        <p:spPr>
          <a:xfrm>
            <a:off x="685800" y="2860804"/>
            <a:ext cx="6629400" cy="446276"/>
          </a:xfrm>
        </p:spPr>
        <p:txBody>
          <a:bodyPr wrap="square">
            <a:spAutoFit/>
          </a:bodyPr>
          <a:lstStyle/>
          <a:p>
            <a:pPr marL="579438" indent="-579438" algn="just">
              <a:spcBef>
                <a:spcPct val="0"/>
              </a:spcBef>
              <a:buFontTx/>
              <a:buNone/>
              <a:tabLst>
                <a:tab pos="974725" algn="l"/>
                <a:tab pos="3776663" algn="l"/>
              </a:tabLst>
            </a:pPr>
            <a:r>
              <a:rPr lang="en-US" sz="2300" b="1" dirty="0" smtClean="0">
                <a:solidFill>
                  <a:schemeClr val="tx1"/>
                </a:solidFill>
                <a:latin typeface="Times New Roman" pitchFamily="18" charset="0"/>
                <a:cs typeface="Times New Roman" pitchFamily="18" charset="0"/>
              </a:rPr>
              <a:t>38.	</a:t>
            </a:r>
            <a:endParaRPr lang="en-US" sz="2300" dirty="0" smtClean="0">
              <a:solidFill>
                <a:schemeClr val="tx1"/>
              </a:solidFill>
              <a:latin typeface="Times New Roman" pitchFamily="18" charset="0"/>
              <a:cs typeface="Times New Roman" pitchFamily="18" charset="0"/>
            </a:endParaRPr>
          </a:p>
        </p:txBody>
      </p:sp>
      <p:pic>
        <p:nvPicPr>
          <p:cNvPr id="79874" name="Picture 2" descr="D:\Deepak\Powerpoint\20110225\Art\New.wmf"/>
          <p:cNvPicPr>
            <a:picLocks noChangeAspect="1" noChangeArrowheads="1"/>
          </p:cNvPicPr>
          <p:nvPr/>
        </p:nvPicPr>
        <p:blipFill>
          <a:blip r:embed="rId2" cstate="print"/>
          <a:srcRect/>
          <a:stretch>
            <a:fillRect/>
          </a:stretch>
        </p:blipFill>
        <p:spPr bwMode="auto">
          <a:xfrm>
            <a:off x="1493520" y="2936240"/>
            <a:ext cx="1714500" cy="1651000"/>
          </a:xfrm>
          <a:prstGeom prst="rect">
            <a:avLst/>
          </a:prstGeom>
          <a:noFill/>
        </p:spPr>
      </p:pic>
      <p:sp>
        <p:nvSpPr>
          <p:cNvPr id="5" name="TextBox 4"/>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5 Paper 1</a:t>
            </a:r>
          </a:p>
        </p:txBody>
      </p:sp>
    </p:spTree>
    <p:extLst>
      <p:ext uri="{BB962C8B-B14F-4D97-AF65-F5344CB8AC3E}">
        <p14:creationId xmlns:p14="http://schemas.microsoft.com/office/powerpoint/2010/main" xmlns="" val="714513420"/>
      </p:ext>
    </p:extLst>
  </p:cSld>
  <p:clrMapOvr>
    <a:masterClrMapping/>
  </p:clrMapOvr>
  <p:transition spd="slow">
    <p:strips dir="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20">
                                            <p:txEl>
                                              <p:pRg st="0" end="0"/>
                                            </p:txEl>
                                          </p:spTgt>
                                        </p:tgtEl>
                                        <p:attrNameLst>
                                          <p:attrName>style.visibility</p:attrName>
                                        </p:attrNameLst>
                                      </p:cBhvr>
                                      <p:to>
                                        <p:strVal val="visible"/>
                                      </p:to>
                                    </p:set>
                                    <p:anim calcmode="lin" valueType="num">
                                      <p:cBhvr>
                                        <p:cTn id="7" dur="500" fill="hold"/>
                                        <p:tgtEl>
                                          <p:spTgt spid="20">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20">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20">
                                            <p:txEl>
                                              <p:pRg st="0" end="0"/>
                                            </p:txEl>
                                          </p:spTgt>
                                        </p:tgtEl>
                                      </p:cBhvr>
                                    </p:animEffect>
                                  </p:childTnLst>
                                </p:cTn>
                              </p:par>
                              <p:par>
                                <p:cTn id="10" presetID="23" presetClass="entr" presetSubtype="16" fill="hold" nodeType="withEffect">
                                  <p:stCondLst>
                                    <p:cond delay="0"/>
                                  </p:stCondLst>
                                  <p:childTnLst>
                                    <p:set>
                                      <p:cBhvr>
                                        <p:cTn id="11" dur="1" fill="hold">
                                          <p:stCondLst>
                                            <p:cond delay="0"/>
                                          </p:stCondLst>
                                        </p:cTn>
                                        <p:tgtEl>
                                          <p:spTgt spid="79874"/>
                                        </p:tgtEl>
                                        <p:attrNameLst>
                                          <p:attrName>style.visibility</p:attrName>
                                        </p:attrNameLst>
                                      </p:cBhvr>
                                      <p:to>
                                        <p:strVal val="visible"/>
                                      </p:to>
                                    </p:set>
                                    <p:anim calcmode="lin" valueType="num">
                                      <p:cBhvr>
                                        <p:cTn id="12" dur="500" fill="hold"/>
                                        <p:tgtEl>
                                          <p:spTgt spid="79874"/>
                                        </p:tgtEl>
                                        <p:attrNameLst>
                                          <p:attrName>ppt_w</p:attrName>
                                        </p:attrNameLst>
                                      </p:cBhvr>
                                      <p:tavLst>
                                        <p:tav tm="0">
                                          <p:val>
                                            <p:fltVal val="0"/>
                                          </p:val>
                                        </p:tav>
                                        <p:tav tm="100000">
                                          <p:val>
                                            <p:strVal val="#ppt_w"/>
                                          </p:val>
                                        </p:tav>
                                      </p:tavLst>
                                    </p:anim>
                                    <p:anim calcmode="lin" valueType="num">
                                      <p:cBhvr>
                                        <p:cTn id="13" dur="500" fill="hold"/>
                                        <p:tgtEl>
                                          <p:spTgt spid="79874"/>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build="p"/>
    </p:bldLst>
  </p:timing>
</p:sld>
</file>

<file path=ppt/slides/slide9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Content Placeholder 10"/>
          <p:cNvSpPr>
            <a:spLocks noGrp="1"/>
          </p:cNvSpPr>
          <p:nvPr>
            <p:ph sz="quarter" idx="13"/>
          </p:nvPr>
        </p:nvSpPr>
        <p:spPr>
          <a:xfrm>
            <a:off x="685800" y="2865120"/>
            <a:ext cx="6766560" cy="446276"/>
          </a:xfrm>
        </p:spPr>
        <p:txBody>
          <a:bodyPr wrap="square">
            <a:spAutoFit/>
          </a:bodyPr>
          <a:lstStyle/>
          <a:p>
            <a:pPr marL="579438" indent="-579438">
              <a:spcBef>
                <a:spcPct val="0"/>
              </a:spcBef>
              <a:buFontTx/>
              <a:buNone/>
              <a:tabLst>
                <a:tab pos="974725" algn="l"/>
                <a:tab pos="3776663" algn="l"/>
              </a:tabLst>
            </a:pPr>
            <a:r>
              <a:rPr lang="en-US" sz="2300" b="1" dirty="0" smtClean="0">
                <a:solidFill>
                  <a:schemeClr val="tx1"/>
                </a:solidFill>
                <a:latin typeface="Times New Roman" pitchFamily="18" charset="0"/>
                <a:cs typeface="Times New Roman" pitchFamily="18" charset="0"/>
              </a:rPr>
              <a:t>39.	</a:t>
            </a:r>
            <a:r>
              <a:rPr lang="en-US" sz="2300" dirty="0" smtClean="0">
                <a:solidFill>
                  <a:schemeClr val="tx1"/>
                </a:solidFill>
                <a:latin typeface="Times New Roman" pitchFamily="18" charset="0"/>
                <a:cs typeface="Times New Roman" pitchFamily="18" charset="0"/>
              </a:rPr>
              <a:t>8</a:t>
            </a:r>
            <a:r>
              <a:rPr lang="en-US" sz="2300" i="1" dirty="0" smtClean="0">
                <a:solidFill>
                  <a:schemeClr val="tx1"/>
                </a:solidFill>
                <a:latin typeface="Times New Roman" pitchFamily="18" charset="0"/>
                <a:cs typeface="Times New Roman" pitchFamily="18" charset="0"/>
              </a:rPr>
              <a:t>x</a:t>
            </a:r>
            <a:r>
              <a:rPr lang="en-US" sz="2300" dirty="0" smtClean="0">
                <a:solidFill>
                  <a:schemeClr val="tx1"/>
                </a:solidFill>
                <a:latin typeface="Times New Roman" pitchFamily="18" charset="0"/>
                <a:cs typeface="Times New Roman" pitchFamily="18" charset="0"/>
              </a:rPr>
              <a:t> − 3</a:t>
            </a:r>
            <a:r>
              <a:rPr lang="en-US" sz="2300" i="1" dirty="0" smtClean="0">
                <a:solidFill>
                  <a:schemeClr val="tx1"/>
                </a:solidFill>
                <a:latin typeface="Times New Roman" pitchFamily="18" charset="0"/>
                <a:cs typeface="Times New Roman" pitchFamily="18" charset="0"/>
              </a:rPr>
              <a:t>y</a:t>
            </a:r>
            <a:r>
              <a:rPr lang="en-US" sz="2300" dirty="0" smtClean="0">
                <a:solidFill>
                  <a:schemeClr val="tx1"/>
                </a:solidFill>
                <a:latin typeface="Times New Roman" pitchFamily="18" charset="0"/>
                <a:cs typeface="Times New Roman" pitchFamily="18" charset="0"/>
              </a:rPr>
              <a:t> − 5</a:t>
            </a:r>
            <a:r>
              <a:rPr lang="en-US" sz="2300" i="1" dirty="0" smtClean="0">
                <a:solidFill>
                  <a:schemeClr val="tx1"/>
                </a:solidFill>
                <a:latin typeface="Times New Roman" pitchFamily="18" charset="0"/>
                <a:cs typeface="Times New Roman" pitchFamily="18" charset="0"/>
              </a:rPr>
              <a:t>x</a:t>
            </a:r>
            <a:r>
              <a:rPr lang="en-US" sz="2300" dirty="0" smtClean="0">
                <a:solidFill>
                  <a:schemeClr val="tx1"/>
                </a:solidFill>
                <a:latin typeface="Times New Roman" pitchFamily="18" charset="0"/>
                <a:cs typeface="Times New Roman" pitchFamily="18" charset="0"/>
              </a:rPr>
              <a:t> + 3</a:t>
            </a:r>
            <a:r>
              <a:rPr lang="en-US" sz="2300" i="1" dirty="0" smtClean="0">
                <a:solidFill>
                  <a:schemeClr val="tx1"/>
                </a:solidFill>
                <a:latin typeface="Times New Roman" pitchFamily="18" charset="0"/>
                <a:cs typeface="Times New Roman" pitchFamily="18" charset="0"/>
              </a:rPr>
              <a:t>y</a:t>
            </a:r>
            <a:r>
              <a:rPr lang="en-US" sz="2300" dirty="0" smtClean="0">
                <a:solidFill>
                  <a:schemeClr val="tx1"/>
                </a:solidFill>
                <a:latin typeface="Times New Roman" pitchFamily="18" charset="0"/>
                <a:cs typeface="Times New Roman" pitchFamily="18" charset="0"/>
              </a:rPr>
              <a:t> =</a:t>
            </a:r>
          </a:p>
        </p:txBody>
      </p:sp>
      <p:sp>
        <p:nvSpPr>
          <p:cNvPr id="8" name="Notched Right Arrow 7"/>
          <p:cNvSpPr/>
          <p:nvPr/>
        </p:nvSpPr>
        <p:spPr>
          <a:xfrm>
            <a:off x="7162800" y="6019800"/>
            <a:ext cx="1782315" cy="685800"/>
          </a:xfrm>
          <a:prstGeom prst="notchedRightArrow">
            <a:avLst/>
          </a:prstGeom>
          <a:blipFill>
            <a:blip r:embed="rId2" cstate="print">
              <a:extLst>
                <a:ext uri="{BEBA8EAE-BF5A-486C-A8C5-ECC9F3942E4B}">
                  <a14:imgProps xmlns:a14="http://schemas.microsoft.com/office/drawing/2010/main" xmlns="">
                    <a14:imgLayer r:embed="rId3">
                      <a14:imgEffect>
                        <a14:brightnessContrast bright="-20000" contrast="-20000"/>
                      </a14:imgEffect>
                    </a14:imgLayer>
                  </a14:imgProps>
                </a:ex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ANSWER</a:t>
            </a:r>
            <a:endParaRPr lang="en-US" sz="2000" b="1" dirty="0">
              <a:latin typeface="Times New Roman" pitchFamily="18" charset="0"/>
              <a:cs typeface="Times New Roman" pitchFamily="18" charset="0"/>
            </a:endParaRPr>
          </a:p>
        </p:txBody>
      </p:sp>
      <p:sp>
        <p:nvSpPr>
          <p:cNvPr id="6" name="Content Placeholder 10"/>
          <p:cNvSpPr>
            <a:spLocks noGrp="1"/>
          </p:cNvSpPr>
          <p:nvPr>
            <p:ph sz="quarter" idx="13"/>
          </p:nvPr>
        </p:nvSpPr>
        <p:spPr>
          <a:xfrm>
            <a:off x="1264920" y="4038600"/>
            <a:ext cx="3444240" cy="599459"/>
          </a:xfrm>
        </p:spPr>
        <p:txBody>
          <a:bodyPr wrap="square">
            <a:spAutoFit/>
          </a:bodyPr>
          <a:lstStyle/>
          <a:p>
            <a:pPr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(C) 3</a:t>
            </a:r>
            <a:r>
              <a:rPr lang="en-US" sz="2300" i="1" dirty="0" smtClean="0">
                <a:solidFill>
                  <a:schemeClr val="tx1"/>
                </a:solidFill>
                <a:latin typeface="Times New Roman" pitchFamily="18" charset="0"/>
                <a:cs typeface="Times New Roman" pitchFamily="18" charset="0"/>
              </a:rPr>
              <a:t>x</a:t>
            </a:r>
            <a:r>
              <a:rPr lang="en-US" sz="2300" dirty="0" smtClean="0">
                <a:solidFill>
                  <a:schemeClr val="tx1"/>
                </a:solidFill>
                <a:latin typeface="Times New Roman" pitchFamily="18" charset="0"/>
                <a:cs typeface="Times New Roman" pitchFamily="18" charset="0"/>
              </a:rPr>
              <a:t> − 6</a:t>
            </a:r>
            <a:r>
              <a:rPr lang="en-US" sz="2300" i="1" dirty="0" smtClean="0">
                <a:solidFill>
                  <a:schemeClr val="tx1"/>
                </a:solidFill>
                <a:latin typeface="Times New Roman" pitchFamily="18" charset="0"/>
                <a:cs typeface="Times New Roman" pitchFamily="18" charset="0"/>
              </a:rPr>
              <a:t>y</a:t>
            </a:r>
            <a:r>
              <a:rPr lang="en-US" sz="2300" dirty="0" smtClean="0">
                <a:solidFill>
                  <a:schemeClr val="tx1"/>
                </a:solidFill>
                <a:latin typeface="Times New Roman" pitchFamily="18" charset="0"/>
                <a:cs typeface="Times New Roman" pitchFamily="18" charset="0"/>
              </a:rPr>
              <a:t> </a:t>
            </a:r>
          </a:p>
        </p:txBody>
      </p:sp>
      <p:sp>
        <p:nvSpPr>
          <p:cNvPr id="7" name="Content Placeholder 10"/>
          <p:cNvSpPr>
            <a:spLocks noGrp="1"/>
          </p:cNvSpPr>
          <p:nvPr>
            <p:ph sz="quarter" idx="13"/>
          </p:nvPr>
        </p:nvSpPr>
        <p:spPr>
          <a:xfrm>
            <a:off x="1264920" y="3429000"/>
            <a:ext cx="3444240" cy="599459"/>
          </a:xfrm>
        </p:spPr>
        <p:txBody>
          <a:bodyPr wrap="square">
            <a:spAutoFit/>
          </a:bodyPr>
          <a:lstStyle/>
          <a:p>
            <a:pPr>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(A) 3</a:t>
            </a:r>
            <a:r>
              <a:rPr lang="en-US" sz="2300" i="1" dirty="0" smtClean="0">
                <a:solidFill>
                  <a:schemeClr val="tx1"/>
                </a:solidFill>
                <a:latin typeface="Times New Roman" pitchFamily="18" charset="0"/>
                <a:cs typeface="Times New Roman" pitchFamily="18" charset="0"/>
              </a:rPr>
              <a:t>x</a:t>
            </a:r>
            <a:endParaRPr lang="en-US" sz="2300" i="1" baseline="30000" dirty="0" smtClean="0">
              <a:solidFill>
                <a:schemeClr val="tx1"/>
              </a:solidFill>
              <a:latin typeface="Times New Roman" pitchFamily="18" charset="0"/>
              <a:cs typeface="Times New Roman" pitchFamily="18" charset="0"/>
            </a:endParaRPr>
          </a:p>
        </p:txBody>
      </p:sp>
      <p:sp>
        <p:nvSpPr>
          <p:cNvPr id="9" name="Content Placeholder 10"/>
          <p:cNvSpPr>
            <a:spLocks noGrp="1"/>
          </p:cNvSpPr>
          <p:nvPr>
            <p:ph sz="quarter" idx="13"/>
          </p:nvPr>
        </p:nvSpPr>
        <p:spPr>
          <a:xfrm>
            <a:off x="4419600" y="4038600"/>
            <a:ext cx="3124200" cy="599459"/>
          </a:xfrm>
        </p:spPr>
        <p:txBody>
          <a:bodyPr wrap="square">
            <a:spAutoFit/>
          </a:bodyPr>
          <a:lstStyle/>
          <a:p>
            <a:pPr algn="just">
              <a:lnSpc>
                <a:spcPct val="165000"/>
              </a:lnSpc>
              <a:spcBef>
                <a:spcPct val="0"/>
              </a:spcBef>
              <a:buNone/>
              <a:tabLst>
                <a:tab pos="800100" algn="l"/>
                <a:tab pos="3776663" algn="l"/>
              </a:tabLst>
            </a:pPr>
            <a:r>
              <a:rPr lang="en-US" sz="2300" dirty="0" smtClean="0">
                <a:solidFill>
                  <a:schemeClr val="tx1"/>
                </a:solidFill>
                <a:latin typeface="Times New Roman" pitchFamily="18" charset="0"/>
                <a:cs typeface="Times New Roman" pitchFamily="18" charset="0"/>
              </a:rPr>
              <a:t>(D) 11</a:t>
            </a:r>
            <a:r>
              <a:rPr lang="en-US" sz="2300" i="1" dirty="0" smtClean="0">
                <a:solidFill>
                  <a:schemeClr val="tx1"/>
                </a:solidFill>
                <a:latin typeface="Times New Roman" pitchFamily="18" charset="0"/>
                <a:cs typeface="Times New Roman" pitchFamily="18" charset="0"/>
              </a:rPr>
              <a:t>x</a:t>
            </a:r>
            <a:r>
              <a:rPr lang="en-US" sz="2300" dirty="0" smtClean="0">
                <a:solidFill>
                  <a:schemeClr val="tx1"/>
                </a:solidFill>
                <a:latin typeface="Times New Roman" pitchFamily="18" charset="0"/>
                <a:cs typeface="Times New Roman" pitchFamily="18" charset="0"/>
              </a:rPr>
              <a:t> + 6</a:t>
            </a:r>
            <a:r>
              <a:rPr lang="en-US" sz="2300" i="1" dirty="0" smtClean="0">
                <a:solidFill>
                  <a:schemeClr val="tx1"/>
                </a:solidFill>
                <a:latin typeface="Times New Roman" pitchFamily="18" charset="0"/>
                <a:cs typeface="Times New Roman" pitchFamily="18" charset="0"/>
              </a:rPr>
              <a:t>y</a:t>
            </a:r>
            <a:r>
              <a:rPr lang="en-US" sz="2300" dirty="0" smtClean="0">
                <a:solidFill>
                  <a:schemeClr val="tx1"/>
                </a:solidFill>
                <a:latin typeface="Times New Roman" pitchFamily="18" charset="0"/>
                <a:cs typeface="Times New Roman" pitchFamily="18" charset="0"/>
              </a:rPr>
              <a:t> </a:t>
            </a:r>
          </a:p>
        </p:txBody>
      </p:sp>
      <p:sp>
        <p:nvSpPr>
          <p:cNvPr id="10" name="Content Placeholder 10"/>
          <p:cNvSpPr>
            <a:spLocks noGrp="1"/>
          </p:cNvSpPr>
          <p:nvPr>
            <p:ph sz="quarter" idx="13"/>
          </p:nvPr>
        </p:nvSpPr>
        <p:spPr>
          <a:xfrm>
            <a:off x="4419600" y="3429000"/>
            <a:ext cx="3124200" cy="676339"/>
          </a:xfrm>
        </p:spPr>
        <p:txBody>
          <a:bodyPr wrap="square">
            <a:spAutoFit/>
          </a:bodyPr>
          <a:lstStyle/>
          <a:p>
            <a:pPr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(B) 11</a:t>
            </a:r>
            <a:r>
              <a:rPr lang="en-US" sz="2300" i="1" dirty="0" smtClean="0">
                <a:solidFill>
                  <a:schemeClr val="tx1"/>
                </a:solidFill>
                <a:latin typeface="Times New Roman" pitchFamily="18" charset="0"/>
                <a:cs typeface="Times New Roman" pitchFamily="18" charset="0"/>
              </a:rPr>
              <a:t>x</a:t>
            </a:r>
            <a:endParaRPr lang="en-US" sz="2300" dirty="0" smtClean="0">
              <a:solidFill>
                <a:schemeClr val="tx1"/>
              </a:solidFill>
              <a:latin typeface="Times New Roman" pitchFamily="18" charset="0"/>
              <a:cs typeface="Times New Roman" pitchFamily="18" charset="0"/>
            </a:endParaRPr>
          </a:p>
        </p:txBody>
      </p:sp>
      <p:sp>
        <p:nvSpPr>
          <p:cNvPr id="13" name="TextBox 12"/>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5 Paper 1</a:t>
            </a:r>
          </a:p>
        </p:txBody>
      </p:sp>
    </p:spTree>
    <p:extLst>
      <p:ext uri="{BB962C8B-B14F-4D97-AF65-F5344CB8AC3E}">
        <p14:creationId xmlns:p14="http://schemas.microsoft.com/office/powerpoint/2010/main" xmlns="" val="714513420"/>
      </p:ext>
    </p:extLst>
  </p:cSld>
  <p:clrMapOvr>
    <a:masterClrMapping/>
  </p:clrMapOvr>
  <p:transition spd="slow">
    <p:strips dir="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11">
                                            <p:txEl>
                                              <p:pRg st="0" end="0"/>
                                            </p:txEl>
                                          </p:spTgt>
                                        </p:tgtEl>
                                        <p:attrNameLst>
                                          <p:attrName>style.visibility</p:attrName>
                                        </p:attrNameLst>
                                      </p:cBhvr>
                                      <p:to>
                                        <p:strVal val="visible"/>
                                      </p:to>
                                    </p:set>
                                    <p:anim calcmode="lin" valueType="num">
                                      <p:cBhvr>
                                        <p:cTn id="7" dur="500" fill="hold"/>
                                        <p:tgtEl>
                                          <p:spTgt spid="11">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11">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11">
                                            <p:txEl>
                                              <p:pRg st="0" end="0"/>
                                            </p:txEl>
                                          </p:spTgt>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7">
                                            <p:txEl>
                                              <p:pRg st="0" end="0"/>
                                            </p:txEl>
                                          </p:spTgt>
                                        </p:tgtEl>
                                        <p:attrNameLst>
                                          <p:attrName>style.visibility</p:attrName>
                                        </p:attrNameLst>
                                      </p:cBhvr>
                                      <p:to>
                                        <p:strVal val="visible"/>
                                      </p:to>
                                    </p:set>
                                    <p:anim calcmode="lin" valueType="num">
                                      <p:cBhvr>
                                        <p:cTn id="14" dur="500" fill="hold"/>
                                        <p:tgtEl>
                                          <p:spTgt spid="7">
                                            <p:txEl>
                                              <p:pRg st="0" end="0"/>
                                            </p:txEl>
                                          </p:spTgt>
                                        </p:tgtEl>
                                        <p:attrNameLst>
                                          <p:attrName>ppt_w</p:attrName>
                                        </p:attrNameLst>
                                      </p:cBhvr>
                                      <p:tavLst>
                                        <p:tav tm="0">
                                          <p:val>
                                            <p:fltVal val="0"/>
                                          </p:val>
                                        </p:tav>
                                        <p:tav tm="100000">
                                          <p:val>
                                            <p:strVal val="#ppt_w"/>
                                          </p:val>
                                        </p:tav>
                                      </p:tavLst>
                                    </p:anim>
                                    <p:anim calcmode="lin" valueType="num">
                                      <p:cBhvr>
                                        <p:cTn id="15" dur="500" fill="hold"/>
                                        <p:tgtEl>
                                          <p:spTgt spid="7">
                                            <p:txEl>
                                              <p:pRg st="0" end="0"/>
                                            </p:txEl>
                                          </p:spTgt>
                                        </p:tgtEl>
                                        <p:attrNameLst>
                                          <p:attrName>ppt_h</p:attrName>
                                        </p:attrNameLst>
                                      </p:cBhvr>
                                      <p:tavLst>
                                        <p:tav tm="0">
                                          <p:val>
                                            <p:fltVal val="0"/>
                                          </p:val>
                                        </p:tav>
                                        <p:tav tm="100000">
                                          <p:val>
                                            <p:strVal val="#ppt_h"/>
                                          </p:val>
                                        </p:tav>
                                      </p:tavLst>
                                    </p:anim>
                                    <p:animEffect transition="in" filter="fade">
                                      <p:cBhvr>
                                        <p:cTn id="16" dur="500"/>
                                        <p:tgtEl>
                                          <p:spTgt spid="7">
                                            <p:txEl>
                                              <p:pRg st="0" end="0"/>
                                            </p:txEl>
                                          </p:spTgt>
                                        </p:tgtEl>
                                      </p:cBhvr>
                                    </p:animEffect>
                                  </p:childTnLst>
                                </p:cTn>
                              </p:par>
                              <p:par>
                                <p:cTn id="17" presetID="53" presetClass="entr" presetSubtype="16" fill="hold" grpId="0" nodeType="withEffect">
                                  <p:stCondLst>
                                    <p:cond delay="0"/>
                                  </p:stCondLst>
                                  <p:childTnLst>
                                    <p:set>
                                      <p:cBhvr>
                                        <p:cTn id="18" dur="1" fill="hold">
                                          <p:stCondLst>
                                            <p:cond delay="0"/>
                                          </p:stCondLst>
                                        </p:cTn>
                                        <p:tgtEl>
                                          <p:spTgt spid="10">
                                            <p:txEl>
                                              <p:pRg st="0" end="0"/>
                                            </p:txEl>
                                          </p:spTgt>
                                        </p:tgtEl>
                                        <p:attrNameLst>
                                          <p:attrName>style.visibility</p:attrName>
                                        </p:attrNameLst>
                                      </p:cBhvr>
                                      <p:to>
                                        <p:strVal val="visible"/>
                                      </p:to>
                                    </p:set>
                                    <p:anim calcmode="lin" valueType="num">
                                      <p:cBhvr>
                                        <p:cTn id="19" dur="500" fill="hold"/>
                                        <p:tgtEl>
                                          <p:spTgt spid="10">
                                            <p:txEl>
                                              <p:pRg st="0" end="0"/>
                                            </p:txEl>
                                          </p:spTgt>
                                        </p:tgtEl>
                                        <p:attrNameLst>
                                          <p:attrName>ppt_w</p:attrName>
                                        </p:attrNameLst>
                                      </p:cBhvr>
                                      <p:tavLst>
                                        <p:tav tm="0">
                                          <p:val>
                                            <p:fltVal val="0"/>
                                          </p:val>
                                        </p:tav>
                                        <p:tav tm="100000">
                                          <p:val>
                                            <p:strVal val="#ppt_w"/>
                                          </p:val>
                                        </p:tav>
                                      </p:tavLst>
                                    </p:anim>
                                    <p:anim calcmode="lin" valueType="num">
                                      <p:cBhvr>
                                        <p:cTn id="20" dur="500" fill="hold"/>
                                        <p:tgtEl>
                                          <p:spTgt spid="10">
                                            <p:txEl>
                                              <p:pRg st="0" end="0"/>
                                            </p:txEl>
                                          </p:spTgt>
                                        </p:tgtEl>
                                        <p:attrNameLst>
                                          <p:attrName>ppt_h</p:attrName>
                                        </p:attrNameLst>
                                      </p:cBhvr>
                                      <p:tavLst>
                                        <p:tav tm="0">
                                          <p:val>
                                            <p:fltVal val="0"/>
                                          </p:val>
                                        </p:tav>
                                        <p:tav tm="100000">
                                          <p:val>
                                            <p:strVal val="#ppt_h"/>
                                          </p:val>
                                        </p:tav>
                                      </p:tavLst>
                                    </p:anim>
                                    <p:animEffect transition="in" filter="fade">
                                      <p:cBhvr>
                                        <p:cTn id="21" dur="500"/>
                                        <p:tgtEl>
                                          <p:spTgt spid="10">
                                            <p:txEl>
                                              <p:pRg st="0" end="0"/>
                                            </p:txEl>
                                          </p:spTgt>
                                        </p:tgtEl>
                                      </p:cBhvr>
                                    </p:animEffect>
                                  </p:childTnLst>
                                </p:cTn>
                              </p:par>
                              <p:par>
                                <p:cTn id="22" presetID="53" presetClass="entr" presetSubtype="16" fill="hold" grpId="0" nodeType="withEffect">
                                  <p:stCondLst>
                                    <p:cond delay="0"/>
                                  </p:stCondLst>
                                  <p:childTnLst>
                                    <p:set>
                                      <p:cBhvr>
                                        <p:cTn id="23" dur="1" fill="hold">
                                          <p:stCondLst>
                                            <p:cond delay="0"/>
                                          </p:stCondLst>
                                        </p:cTn>
                                        <p:tgtEl>
                                          <p:spTgt spid="6">
                                            <p:txEl>
                                              <p:pRg st="0" end="0"/>
                                            </p:txEl>
                                          </p:spTgt>
                                        </p:tgtEl>
                                        <p:attrNameLst>
                                          <p:attrName>style.visibility</p:attrName>
                                        </p:attrNameLst>
                                      </p:cBhvr>
                                      <p:to>
                                        <p:strVal val="visible"/>
                                      </p:to>
                                    </p:set>
                                    <p:anim calcmode="lin" valueType="num">
                                      <p:cBhvr>
                                        <p:cTn id="24" dur="500" fill="hold"/>
                                        <p:tgtEl>
                                          <p:spTgt spid="6">
                                            <p:txEl>
                                              <p:pRg st="0" end="0"/>
                                            </p:txEl>
                                          </p:spTgt>
                                        </p:tgtEl>
                                        <p:attrNameLst>
                                          <p:attrName>ppt_w</p:attrName>
                                        </p:attrNameLst>
                                      </p:cBhvr>
                                      <p:tavLst>
                                        <p:tav tm="0">
                                          <p:val>
                                            <p:fltVal val="0"/>
                                          </p:val>
                                        </p:tav>
                                        <p:tav tm="100000">
                                          <p:val>
                                            <p:strVal val="#ppt_w"/>
                                          </p:val>
                                        </p:tav>
                                      </p:tavLst>
                                    </p:anim>
                                    <p:anim calcmode="lin" valueType="num">
                                      <p:cBhvr>
                                        <p:cTn id="25" dur="500" fill="hold"/>
                                        <p:tgtEl>
                                          <p:spTgt spid="6">
                                            <p:txEl>
                                              <p:pRg st="0" end="0"/>
                                            </p:txEl>
                                          </p:spTgt>
                                        </p:tgtEl>
                                        <p:attrNameLst>
                                          <p:attrName>ppt_h</p:attrName>
                                        </p:attrNameLst>
                                      </p:cBhvr>
                                      <p:tavLst>
                                        <p:tav tm="0">
                                          <p:val>
                                            <p:fltVal val="0"/>
                                          </p:val>
                                        </p:tav>
                                        <p:tav tm="100000">
                                          <p:val>
                                            <p:strVal val="#ppt_h"/>
                                          </p:val>
                                        </p:tav>
                                      </p:tavLst>
                                    </p:anim>
                                    <p:animEffect transition="in" filter="fade">
                                      <p:cBhvr>
                                        <p:cTn id="26" dur="500"/>
                                        <p:tgtEl>
                                          <p:spTgt spid="6">
                                            <p:txEl>
                                              <p:pRg st="0" end="0"/>
                                            </p:txEl>
                                          </p:spTgt>
                                        </p:tgtEl>
                                      </p:cBhvr>
                                    </p:animEffect>
                                  </p:childTnLst>
                                </p:cTn>
                              </p:par>
                              <p:par>
                                <p:cTn id="27" presetID="53" presetClass="entr" presetSubtype="16" fill="hold" grpId="0" nodeType="withEffect">
                                  <p:stCondLst>
                                    <p:cond delay="0"/>
                                  </p:stCondLst>
                                  <p:childTnLst>
                                    <p:set>
                                      <p:cBhvr>
                                        <p:cTn id="28" dur="1" fill="hold">
                                          <p:stCondLst>
                                            <p:cond delay="0"/>
                                          </p:stCondLst>
                                        </p:cTn>
                                        <p:tgtEl>
                                          <p:spTgt spid="9">
                                            <p:txEl>
                                              <p:pRg st="0" end="0"/>
                                            </p:txEl>
                                          </p:spTgt>
                                        </p:tgtEl>
                                        <p:attrNameLst>
                                          <p:attrName>style.visibility</p:attrName>
                                        </p:attrNameLst>
                                      </p:cBhvr>
                                      <p:to>
                                        <p:strVal val="visible"/>
                                      </p:to>
                                    </p:set>
                                    <p:anim calcmode="lin" valueType="num">
                                      <p:cBhvr>
                                        <p:cTn id="29" dur="500" fill="hold"/>
                                        <p:tgtEl>
                                          <p:spTgt spid="9">
                                            <p:txEl>
                                              <p:pRg st="0" end="0"/>
                                            </p:txEl>
                                          </p:spTgt>
                                        </p:tgtEl>
                                        <p:attrNameLst>
                                          <p:attrName>ppt_w</p:attrName>
                                        </p:attrNameLst>
                                      </p:cBhvr>
                                      <p:tavLst>
                                        <p:tav tm="0">
                                          <p:val>
                                            <p:fltVal val="0"/>
                                          </p:val>
                                        </p:tav>
                                        <p:tav tm="100000">
                                          <p:val>
                                            <p:strVal val="#ppt_w"/>
                                          </p:val>
                                        </p:tav>
                                      </p:tavLst>
                                    </p:anim>
                                    <p:anim calcmode="lin" valueType="num">
                                      <p:cBhvr>
                                        <p:cTn id="30" dur="500" fill="hold"/>
                                        <p:tgtEl>
                                          <p:spTgt spid="9">
                                            <p:txEl>
                                              <p:pRg st="0" end="0"/>
                                            </p:txEl>
                                          </p:spTgt>
                                        </p:tgtEl>
                                        <p:attrNameLst>
                                          <p:attrName>ppt_h</p:attrName>
                                        </p:attrNameLst>
                                      </p:cBhvr>
                                      <p:tavLst>
                                        <p:tav tm="0">
                                          <p:val>
                                            <p:fltVal val="0"/>
                                          </p:val>
                                        </p:tav>
                                        <p:tav tm="100000">
                                          <p:val>
                                            <p:strVal val="#ppt_h"/>
                                          </p:val>
                                        </p:tav>
                                      </p:tavLst>
                                    </p:anim>
                                    <p:animEffect transition="in" filter="fade">
                                      <p:cBhvr>
                                        <p:cTn id="31" dur="500"/>
                                        <p:tgtEl>
                                          <p:spTgt spid="9">
                                            <p:txEl>
                                              <p:pRg st="0" end="0"/>
                                            </p:txEl>
                                          </p:spTgt>
                                        </p:tgtEl>
                                      </p:cBhvr>
                                    </p:animEffect>
                                  </p:childTnLst>
                                </p:cTn>
                              </p:par>
                            </p:childTnLst>
                          </p:cTn>
                        </p:par>
                      </p:childTnLst>
                    </p:cTn>
                  </p:par>
                  <p:par>
                    <p:cTn id="32" fill="hold">
                      <p:stCondLst>
                        <p:cond delay="indefinite"/>
                      </p:stCondLst>
                      <p:childTnLst>
                        <p:par>
                          <p:cTn id="33" fill="hold">
                            <p:stCondLst>
                              <p:cond delay="0"/>
                            </p:stCondLst>
                            <p:childTnLst>
                              <p:par>
                                <p:cTn id="34" presetID="3" presetClass="entr" presetSubtype="10" fill="hold" grpId="0" nodeType="clickEffect">
                                  <p:stCondLst>
                                    <p:cond delay="0"/>
                                  </p:stCondLst>
                                  <p:childTnLst>
                                    <p:set>
                                      <p:cBhvr>
                                        <p:cTn id="35" dur="1" fill="hold">
                                          <p:stCondLst>
                                            <p:cond delay="0"/>
                                          </p:stCondLst>
                                        </p:cTn>
                                        <p:tgtEl>
                                          <p:spTgt spid="8"/>
                                        </p:tgtEl>
                                        <p:attrNameLst>
                                          <p:attrName>style.visibility</p:attrName>
                                        </p:attrNameLst>
                                      </p:cBhvr>
                                      <p:to>
                                        <p:strVal val="visible"/>
                                      </p:to>
                                    </p:set>
                                    <p:animEffect transition="in" filter="blinds(horizontal)">
                                      <p:cBhvr>
                                        <p:cTn id="36"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build="p"/>
      <p:bldP spid="8" grpId="0" animBg="1"/>
      <p:bldP spid="6" grpId="0" build="p"/>
      <p:bldP spid="7" grpId="0" build="p"/>
      <p:bldP spid="9" grpId="0" build="p"/>
      <p:bldP spid="10" grpId="0" build="p"/>
    </p:bldLst>
  </p:timing>
</p:sld>
</file>

<file path=ppt/slides/slide9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 name="Content Placeholder 10"/>
          <p:cNvSpPr>
            <a:spLocks noGrp="1"/>
          </p:cNvSpPr>
          <p:nvPr>
            <p:ph sz="quarter" idx="13"/>
          </p:nvPr>
        </p:nvSpPr>
        <p:spPr>
          <a:xfrm>
            <a:off x="685800" y="2860804"/>
            <a:ext cx="6629400" cy="446276"/>
          </a:xfrm>
        </p:spPr>
        <p:txBody>
          <a:bodyPr wrap="square">
            <a:spAutoFit/>
          </a:bodyPr>
          <a:lstStyle/>
          <a:p>
            <a:pPr marL="579438" indent="-579438" algn="just">
              <a:spcBef>
                <a:spcPct val="0"/>
              </a:spcBef>
              <a:buFontTx/>
              <a:buNone/>
              <a:tabLst>
                <a:tab pos="974725" algn="l"/>
                <a:tab pos="3776663" algn="l"/>
              </a:tabLst>
            </a:pPr>
            <a:r>
              <a:rPr lang="en-US" sz="2300" b="1" dirty="0" smtClean="0">
                <a:solidFill>
                  <a:schemeClr val="tx1"/>
                </a:solidFill>
                <a:latin typeface="Times New Roman" pitchFamily="18" charset="0"/>
                <a:cs typeface="Times New Roman" pitchFamily="18" charset="0"/>
              </a:rPr>
              <a:t>39.	</a:t>
            </a:r>
            <a:endParaRPr lang="en-US" sz="2300" dirty="0" smtClean="0">
              <a:solidFill>
                <a:schemeClr val="tx1"/>
              </a:solidFill>
              <a:latin typeface="Times New Roman" pitchFamily="18" charset="0"/>
              <a:cs typeface="Times New Roman" pitchFamily="18" charset="0"/>
            </a:endParaRPr>
          </a:p>
        </p:txBody>
      </p:sp>
      <p:pic>
        <p:nvPicPr>
          <p:cNvPr id="80898" name="Picture 2" descr="D:\Deepak\Powerpoint\20110225\Art\New.wmf"/>
          <p:cNvPicPr>
            <a:picLocks noChangeAspect="1" noChangeArrowheads="1"/>
          </p:cNvPicPr>
          <p:nvPr/>
        </p:nvPicPr>
        <p:blipFill>
          <a:blip r:embed="rId2" cstate="print"/>
          <a:srcRect/>
          <a:stretch>
            <a:fillRect/>
          </a:stretch>
        </p:blipFill>
        <p:spPr bwMode="auto">
          <a:xfrm>
            <a:off x="1473200" y="2969260"/>
            <a:ext cx="4622800" cy="1206500"/>
          </a:xfrm>
          <a:prstGeom prst="rect">
            <a:avLst/>
          </a:prstGeom>
          <a:noFill/>
        </p:spPr>
      </p:pic>
      <p:sp>
        <p:nvSpPr>
          <p:cNvPr id="5" name="TextBox 4"/>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5 Paper 1</a:t>
            </a:r>
          </a:p>
        </p:txBody>
      </p:sp>
    </p:spTree>
    <p:extLst>
      <p:ext uri="{BB962C8B-B14F-4D97-AF65-F5344CB8AC3E}">
        <p14:creationId xmlns:p14="http://schemas.microsoft.com/office/powerpoint/2010/main" xmlns="" val="714513420"/>
      </p:ext>
    </p:extLst>
  </p:cSld>
  <p:clrMapOvr>
    <a:masterClrMapping/>
  </p:clrMapOvr>
  <p:transition spd="slow">
    <p:strips dir="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20">
                                            <p:txEl>
                                              <p:pRg st="0" end="0"/>
                                            </p:txEl>
                                          </p:spTgt>
                                        </p:tgtEl>
                                        <p:attrNameLst>
                                          <p:attrName>style.visibility</p:attrName>
                                        </p:attrNameLst>
                                      </p:cBhvr>
                                      <p:to>
                                        <p:strVal val="visible"/>
                                      </p:to>
                                    </p:set>
                                    <p:anim calcmode="lin" valueType="num">
                                      <p:cBhvr>
                                        <p:cTn id="7" dur="500" fill="hold"/>
                                        <p:tgtEl>
                                          <p:spTgt spid="20">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20">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20">
                                            <p:txEl>
                                              <p:pRg st="0" end="0"/>
                                            </p:txEl>
                                          </p:spTgt>
                                        </p:tgtEl>
                                      </p:cBhvr>
                                    </p:animEffect>
                                  </p:childTnLst>
                                </p:cTn>
                              </p:par>
                              <p:par>
                                <p:cTn id="10" presetID="23" presetClass="entr" presetSubtype="16" fill="hold" nodeType="withEffect">
                                  <p:stCondLst>
                                    <p:cond delay="0"/>
                                  </p:stCondLst>
                                  <p:childTnLst>
                                    <p:set>
                                      <p:cBhvr>
                                        <p:cTn id="11" dur="1" fill="hold">
                                          <p:stCondLst>
                                            <p:cond delay="0"/>
                                          </p:stCondLst>
                                        </p:cTn>
                                        <p:tgtEl>
                                          <p:spTgt spid="80898"/>
                                        </p:tgtEl>
                                        <p:attrNameLst>
                                          <p:attrName>style.visibility</p:attrName>
                                        </p:attrNameLst>
                                      </p:cBhvr>
                                      <p:to>
                                        <p:strVal val="visible"/>
                                      </p:to>
                                    </p:set>
                                    <p:anim calcmode="lin" valueType="num">
                                      <p:cBhvr>
                                        <p:cTn id="12" dur="500" fill="hold"/>
                                        <p:tgtEl>
                                          <p:spTgt spid="80898"/>
                                        </p:tgtEl>
                                        <p:attrNameLst>
                                          <p:attrName>ppt_w</p:attrName>
                                        </p:attrNameLst>
                                      </p:cBhvr>
                                      <p:tavLst>
                                        <p:tav tm="0">
                                          <p:val>
                                            <p:fltVal val="0"/>
                                          </p:val>
                                        </p:tav>
                                        <p:tav tm="100000">
                                          <p:val>
                                            <p:strVal val="#ppt_w"/>
                                          </p:val>
                                        </p:tav>
                                      </p:tavLst>
                                    </p:anim>
                                    <p:anim calcmode="lin" valueType="num">
                                      <p:cBhvr>
                                        <p:cTn id="13" dur="500" fill="hold"/>
                                        <p:tgtEl>
                                          <p:spTgt spid="80898"/>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build="p"/>
    </p:bldLst>
  </p:timing>
</p:sld>
</file>

<file path=ppt/slides/slide9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Content Placeholder 10"/>
          <p:cNvSpPr>
            <a:spLocks noGrp="1"/>
          </p:cNvSpPr>
          <p:nvPr>
            <p:ph sz="quarter" idx="13"/>
          </p:nvPr>
        </p:nvSpPr>
        <p:spPr>
          <a:xfrm>
            <a:off x="685800" y="2865120"/>
            <a:ext cx="6766560" cy="446276"/>
          </a:xfrm>
        </p:spPr>
        <p:txBody>
          <a:bodyPr wrap="square">
            <a:spAutoFit/>
          </a:bodyPr>
          <a:lstStyle/>
          <a:p>
            <a:pPr marL="579438" indent="-579438">
              <a:spcBef>
                <a:spcPct val="0"/>
              </a:spcBef>
              <a:buFontTx/>
              <a:buNone/>
              <a:tabLst>
                <a:tab pos="974725" algn="l"/>
                <a:tab pos="3776663" algn="l"/>
              </a:tabLst>
            </a:pPr>
            <a:r>
              <a:rPr lang="en-US" sz="2300" b="1" dirty="0" smtClean="0">
                <a:solidFill>
                  <a:schemeClr val="tx1"/>
                </a:solidFill>
                <a:latin typeface="Times New Roman" pitchFamily="18" charset="0"/>
                <a:cs typeface="Times New Roman" pitchFamily="18" charset="0"/>
              </a:rPr>
              <a:t>40.	</a:t>
            </a:r>
            <a:r>
              <a:rPr lang="en-US" sz="2300" dirty="0" smtClean="0">
                <a:solidFill>
                  <a:schemeClr val="tx1"/>
                </a:solidFill>
                <a:latin typeface="Times New Roman" pitchFamily="18" charset="0"/>
                <a:cs typeface="Times New Roman" pitchFamily="18" charset="0"/>
              </a:rPr>
              <a:t>−3</a:t>
            </a:r>
            <a:r>
              <a:rPr lang="en-US" sz="2300" i="1" dirty="0" smtClean="0">
                <a:solidFill>
                  <a:schemeClr val="tx1"/>
                </a:solidFill>
                <a:latin typeface="Times New Roman" pitchFamily="18" charset="0"/>
                <a:cs typeface="Times New Roman" pitchFamily="18" charset="0"/>
              </a:rPr>
              <a:t>p</a:t>
            </a:r>
            <a:r>
              <a:rPr lang="en-US" sz="2300" dirty="0" smtClean="0">
                <a:solidFill>
                  <a:schemeClr val="tx1"/>
                </a:solidFill>
                <a:latin typeface="Times New Roman" pitchFamily="18" charset="0"/>
                <a:cs typeface="Times New Roman" pitchFamily="18" charset="0"/>
              </a:rPr>
              <a:t> × (−</a:t>
            </a:r>
            <a:r>
              <a:rPr lang="en-US" sz="2300" i="1" dirty="0" smtClean="0">
                <a:solidFill>
                  <a:schemeClr val="tx1"/>
                </a:solidFill>
                <a:latin typeface="Times New Roman" pitchFamily="18" charset="0"/>
                <a:cs typeface="Times New Roman" pitchFamily="18" charset="0"/>
              </a:rPr>
              <a:t>x</a:t>
            </a:r>
            <a:r>
              <a:rPr lang="en-US" sz="2300" dirty="0" smtClean="0">
                <a:solidFill>
                  <a:schemeClr val="tx1"/>
                </a:solidFill>
                <a:latin typeface="Times New Roman" pitchFamily="18" charset="0"/>
                <a:cs typeface="Times New Roman" pitchFamily="18" charset="0"/>
              </a:rPr>
              <a:t>) =</a:t>
            </a:r>
          </a:p>
        </p:txBody>
      </p:sp>
      <p:sp>
        <p:nvSpPr>
          <p:cNvPr id="8" name="Notched Right Arrow 7"/>
          <p:cNvSpPr/>
          <p:nvPr/>
        </p:nvSpPr>
        <p:spPr>
          <a:xfrm>
            <a:off x="7162800" y="6019800"/>
            <a:ext cx="1782315" cy="685800"/>
          </a:xfrm>
          <a:prstGeom prst="notchedRightArrow">
            <a:avLst/>
          </a:prstGeom>
          <a:blipFill>
            <a:blip r:embed="rId2" cstate="print">
              <a:extLst>
                <a:ext uri="{BEBA8EAE-BF5A-486C-A8C5-ECC9F3942E4B}">
                  <a14:imgProps xmlns:a14="http://schemas.microsoft.com/office/drawing/2010/main" xmlns="">
                    <a14:imgLayer r:embed="rId3">
                      <a14:imgEffect>
                        <a14:brightnessContrast bright="-20000" contrast="-20000"/>
                      </a14:imgEffect>
                    </a14:imgLayer>
                  </a14:imgProps>
                </a:ex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ANSWER</a:t>
            </a:r>
            <a:endParaRPr lang="en-US" sz="2000" b="1" dirty="0">
              <a:latin typeface="Times New Roman" pitchFamily="18" charset="0"/>
              <a:cs typeface="Times New Roman" pitchFamily="18" charset="0"/>
            </a:endParaRPr>
          </a:p>
        </p:txBody>
      </p:sp>
      <p:sp>
        <p:nvSpPr>
          <p:cNvPr id="6" name="Content Placeholder 10"/>
          <p:cNvSpPr>
            <a:spLocks noGrp="1"/>
          </p:cNvSpPr>
          <p:nvPr>
            <p:ph sz="quarter" idx="13"/>
          </p:nvPr>
        </p:nvSpPr>
        <p:spPr>
          <a:xfrm>
            <a:off x="1264920" y="4038600"/>
            <a:ext cx="3444240" cy="676339"/>
          </a:xfrm>
        </p:spPr>
        <p:txBody>
          <a:bodyPr wrap="square">
            <a:spAutoFit/>
          </a:bodyPr>
          <a:lstStyle/>
          <a:p>
            <a:pPr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(C) −3</a:t>
            </a:r>
            <a:r>
              <a:rPr lang="en-US" sz="2300" i="1" dirty="0" smtClean="0">
                <a:solidFill>
                  <a:schemeClr val="tx1"/>
                </a:solidFill>
                <a:latin typeface="Times New Roman" pitchFamily="18" charset="0"/>
                <a:cs typeface="Times New Roman" pitchFamily="18" charset="0"/>
              </a:rPr>
              <a:t>px</a:t>
            </a:r>
            <a:r>
              <a:rPr lang="en-US" sz="2300" dirty="0" smtClean="0">
                <a:solidFill>
                  <a:schemeClr val="tx1"/>
                </a:solidFill>
                <a:latin typeface="Times New Roman" pitchFamily="18" charset="0"/>
                <a:cs typeface="Times New Roman" pitchFamily="18" charset="0"/>
              </a:rPr>
              <a:t> </a:t>
            </a:r>
          </a:p>
        </p:txBody>
      </p:sp>
      <p:sp>
        <p:nvSpPr>
          <p:cNvPr id="7" name="Content Placeholder 10"/>
          <p:cNvSpPr>
            <a:spLocks noGrp="1"/>
          </p:cNvSpPr>
          <p:nvPr>
            <p:ph sz="quarter" idx="13"/>
          </p:nvPr>
        </p:nvSpPr>
        <p:spPr>
          <a:xfrm>
            <a:off x="1264920" y="3429000"/>
            <a:ext cx="3444240" cy="676339"/>
          </a:xfrm>
        </p:spPr>
        <p:txBody>
          <a:bodyPr wrap="square">
            <a:spAutoFit/>
          </a:bodyPr>
          <a:lstStyle/>
          <a:p>
            <a:pPr>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(A) −3</a:t>
            </a:r>
            <a:r>
              <a:rPr lang="en-US" sz="2300" i="1" dirty="0" smtClean="0">
                <a:solidFill>
                  <a:schemeClr val="tx1"/>
                </a:solidFill>
                <a:latin typeface="Times New Roman" pitchFamily="18" charset="0"/>
                <a:cs typeface="Times New Roman" pitchFamily="18" charset="0"/>
              </a:rPr>
              <a:t>p</a:t>
            </a:r>
            <a:r>
              <a:rPr lang="en-US" sz="2300" dirty="0" smtClean="0">
                <a:solidFill>
                  <a:schemeClr val="tx1"/>
                </a:solidFill>
                <a:latin typeface="Times New Roman" pitchFamily="18" charset="0"/>
                <a:cs typeface="Times New Roman" pitchFamily="18" charset="0"/>
              </a:rPr>
              <a:t> − </a:t>
            </a:r>
            <a:r>
              <a:rPr lang="en-US" sz="2300" i="1" dirty="0" smtClean="0">
                <a:solidFill>
                  <a:schemeClr val="tx1"/>
                </a:solidFill>
                <a:latin typeface="Times New Roman" pitchFamily="18" charset="0"/>
                <a:cs typeface="Times New Roman" pitchFamily="18" charset="0"/>
              </a:rPr>
              <a:t>x</a:t>
            </a:r>
            <a:endParaRPr lang="en-US" sz="2300" i="1" baseline="30000" dirty="0" smtClean="0">
              <a:solidFill>
                <a:schemeClr val="tx1"/>
              </a:solidFill>
              <a:latin typeface="Times New Roman" pitchFamily="18" charset="0"/>
              <a:cs typeface="Times New Roman" pitchFamily="18" charset="0"/>
            </a:endParaRPr>
          </a:p>
        </p:txBody>
      </p:sp>
      <p:sp>
        <p:nvSpPr>
          <p:cNvPr id="9" name="Content Placeholder 10"/>
          <p:cNvSpPr>
            <a:spLocks noGrp="1"/>
          </p:cNvSpPr>
          <p:nvPr>
            <p:ph sz="quarter" idx="13"/>
          </p:nvPr>
        </p:nvSpPr>
        <p:spPr>
          <a:xfrm>
            <a:off x="4419600" y="4038600"/>
            <a:ext cx="3124200" cy="599459"/>
          </a:xfrm>
        </p:spPr>
        <p:txBody>
          <a:bodyPr wrap="square">
            <a:spAutoFit/>
          </a:bodyPr>
          <a:lstStyle/>
          <a:p>
            <a:pPr algn="just">
              <a:lnSpc>
                <a:spcPct val="165000"/>
              </a:lnSpc>
              <a:spcBef>
                <a:spcPct val="0"/>
              </a:spcBef>
              <a:buNone/>
              <a:tabLst>
                <a:tab pos="800100" algn="l"/>
                <a:tab pos="3776663" algn="l"/>
              </a:tabLst>
            </a:pPr>
            <a:r>
              <a:rPr lang="en-US" sz="2300" dirty="0" smtClean="0">
                <a:solidFill>
                  <a:schemeClr val="tx1"/>
                </a:solidFill>
                <a:latin typeface="Times New Roman" pitchFamily="18" charset="0"/>
                <a:cs typeface="Times New Roman" pitchFamily="18" charset="0"/>
              </a:rPr>
              <a:t>(D) 3</a:t>
            </a:r>
            <a:r>
              <a:rPr lang="en-US" sz="2300" i="1" dirty="0" smtClean="0">
                <a:solidFill>
                  <a:schemeClr val="tx1"/>
                </a:solidFill>
                <a:latin typeface="Times New Roman" pitchFamily="18" charset="0"/>
                <a:cs typeface="Times New Roman" pitchFamily="18" charset="0"/>
              </a:rPr>
              <a:t>px</a:t>
            </a:r>
            <a:endParaRPr lang="en-US" sz="2300" dirty="0" smtClean="0">
              <a:solidFill>
                <a:schemeClr val="tx1"/>
              </a:solidFill>
              <a:latin typeface="Times New Roman" pitchFamily="18" charset="0"/>
              <a:cs typeface="Times New Roman" pitchFamily="18" charset="0"/>
            </a:endParaRPr>
          </a:p>
        </p:txBody>
      </p:sp>
      <p:sp>
        <p:nvSpPr>
          <p:cNvPr id="10" name="Content Placeholder 10"/>
          <p:cNvSpPr>
            <a:spLocks noGrp="1"/>
          </p:cNvSpPr>
          <p:nvPr>
            <p:ph sz="quarter" idx="13"/>
          </p:nvPr>
        </p:nvSpPr>
        <p:spPr>
          <a:xfrm>
            <a:off x="4419600" y="3429000"/>
            <a:ext cx="3124200" cy="599459"/>
          </a:xfrm>
        </p:spPr>
        <p:txBody>
          <a:bodyPr wrap="square">
            <a:spAutoFit/>
          </a:bodyPr>
          <a:lstStyle/>
          <a:p>
            <a:pPr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(B) 3</a:t>
            </a:r>
            <a:r>
              <a:rPr lang="en-US" sz="2300" i="1" dirty="0" smtClean="0">
                <a:solidFill>
                  <a:schemeClr val="tx1"/>
                </a:solidFill>
                <a:latin typeface="Times New Roman" pitchFamily="18" charset="0"/>
                <a:cs typeface="Times New Roman" pitchFamily="18" charset="0"/>
              </a:rPr>
              <a:t>p</a:t>
            </a:r>
            <a:r>
              <a:rPr lang="en-US" sz="2300" dirty="0" smtClean="0">
                <a:solidFill>
                  <a:schemeClr val="tx1"/>
                </a:solidFill>
                <a:latin typeface="Times New Roman" pitchFamily="18" charset="0"/>
                <a:cs typeface="Times New Roman" pitchFamily="18" charset="0"/>
              </a:rPr>
              <a:t> + </a:t>
            </a:r>
            <a:r>
              <a:rPr lang="en-US" sz="2300" i="1" dirty="0" smtClean="0">
                <a:solidFill>
                  <a:schemeClr val="tx1"/>
                </a:solidFill>
                <a:latin typeface="Times New Roman" pitchFamily="18" charset="0"/>
                <a:cs typeface="Times New Roman" pitchFamily="18" charset="0"/>
              </a:rPr>
              <a:t>x</a:t>
            </a:r>
            <a:endParaRPr lang="en-US" sz="2300" dirty="0" smtClean="0">
              <a:solidFill>
                <a:schemeClr val="tx1"/>
              </a:solidFill>
              <a:latin typeface="Times New Roman" pitchFamily="18" charset="0"/>
              <a:cs typeface="Times New Roman" pitchFamily="18" charset="0"/>
            </a:endParaRPr>
          </a:p>
        </p:txBody>
      </p:sp>
      <p:sp>
        <p:nvSpPr>
          <p:cNvPr id="13" name="TextBox 12"/>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5 Paper 1</a:t>
            </a:r>
          </a:p>
        </p:txBody>
      </p:sp>
    </p:spTree>
    <p:extLst>
      <p:ext uri="{BB962C8B-B14F-4D97-AF65-F5344CB8AC3E}">
        <p14:creationId xmlns:p14="http://schemas.microsoft.com/office/powerpoint/2010/main" xmlns="" val="714513420"/>
      </p:ext>
    </p:extLst>
  </p:cSld>
  <p:clrMapOvr>
    <a:masterClrMapping/>
  </p:clrMapOvr>
  <p:transition spd="slow">
    <p:strips dir="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11">
                                            <p:txEl>
                                              <p:pRg st="0" end="0"/>
                                            </p:txEl>
                                          </p:spTgt>
                                        </p:tgtEl>
                                        <p:attrNameLst>
                                          <p:attrName>style.visibility</p:attrName>
                                        </p:attrNameLst>
                                      </p:cBhvr>
                                      <p:to>
                                        <p:strVal val="visible"/>
                                      </p:to>
                                    </p:set>
                                    <p:anim calcmode="lin" valueType="num">
                                      <p:cBhvr>
                                        <p:cTn id="7" dur="500" fill="hold"/>
                                        <p:tgtEl>
                                          <p:spTgt spid="11">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11">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11">
                                            <p:txEl>
                                              <p:pRg st="0" end="0"/>
                                            </p:txEl>
                                          </p:spTgt>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7">
                                            <p:txEl>
                                              <p:pRg st="0" end="0"/>
                                            </p:txEl>
                                          </p:spTgt>
                                        </p:tgtEl>
                                        <p:attrNameLst>
                                          <p:attrName>style.visibility</p:attrName>
                                        </p:attrNameLst>
                                      </p:cBhvr>
                                      <p:to>
                                        <p:strVal val="visible"/>
                                      </p:to>
                                    </p:set>
                                    <p:anim calcmode="lin" valueType="num">
                                      <p:cBhvr>
                                        <p:cTn id="14" dur="500" fill="hold"/>
                                        <p:tgtEl>
                                          <p:spTgt spid="7">
                                            <p:txEl>
                                              <p:pRg st="0" end="0"/>
                                            </p:txEl>
                                          </p:spTgt>
                                        </p:tgtEl>
                                        <p:attrNameLst>
                                          <p:attrName>ppt_w</p:attrName>
                                        </p:attrNameLst>
                                      </p:cBhvr>
                                      <p:tavLst>
                                        <p:tav tm="0">
                                          <p:val>
                                            <p:fltVal val="0"/>
                                          </p:val>
                                        </p:tav>
                                        <p:tav tm="100000">
                                          <p:val>
                                            <p:strVal val="#ppt_w"/>
                                          </p:val>
                                        </p:tav>
                                      </p:tavLst>
                                    </p:anim>
                                    <p:anim calcmode="lin" valueType="num">
                                      <p:cBhvr>
                                        <p:cTn id="15" dur="500" fill="hold"/>
                                        <p:tgtEl>
                                          <p:spTgt spid="7">
                                            <p:txEl>
                                              <p:pRg st="0" end="0"/>
                                            </p:txEl>
                                          </p:spTgt>
                                        </p:tgtEl>
                                        <p:attrNameLst>
                                          <p:attrName>ppt_h</p:attrName>
                                        </p:attrNameLst>
                                      </p:cBhvr>
                                      <p:tavLst>
                                        <p:tav tm="0">
                                          <p:val>
                                            <p:fltVal val="0"/>
                                          </p:val>
                                        </p:tav>
                                        <p:tav tm="100000">
                                          <p:val>
                                            <p:strVal val="#ppt_h"/>
                                          </p:val>
                                        </p:tav>
                                      </p:tavLst>
                                    </p:anim>
                                    <p:animEffect transition="in" filter="fade">
                                      <p:cBhvr>
                                        <p:cTn id="16" dur="500"/>
                                        <p:tgtEl>
                                          <p:spTgt spid="7">
                                            <p:txEl>
                                              <p:pRg st="0" end="0"/>
                                            </p:txEl>
                                          </p:spTgt>
                                        </p:tgtEl>
                                      </p:cBhvr>
                                    </p:animEffect>
                                  </p:childTnLst>
                                </p:cTn>
                              </p:par>
                              <p:par>
                                <p:cTn id="17" presetID="53" presetClass="entr" presetSubtype="16" fill="hold" grpId="0" nodeType="withEffect">
                                  <p:stCondLst>
                                    <p:cond delay="0"/>
                                  </p:stCondLst>
                                  <p:childTnLst>
                                    <p:set>
                                      <p:cBhvr>
                                        <p:cTn id="18" dur="1" fill="hold">
                                          <p:stCondLst>
                                            <p:cond delay="0"/>
                                          </p:stCondLst>
                                        </p:cTn>
                                        <p:tgtEl>
                                          <p:spTgt spid="10">
                                            <p:txEl>
                                              <p:pRg st="0" end="0"/>
                                            </p:txEl>
                                          </p:spTgt>
                                        </p:tgtEl>
                                        <p:attrNameLst>
                                          <p:attrName>style.visibility</p:attrName>
                                        </p:attrNameLst>
                                      </p:cBhvr>
                                      <p:to>
                                        <p:strVal val="visible"/>
                                      </p:to>
                                    </p:set>
                                    <p:anim calcmode="lin" valueType="num">
                                      <p:cBhvr>
                                        <p:cTn id="19" dur="500" fill="hold"/>
                                        <p:tgtEl>
                                          <p:spTgt spid="10">
                                            <p:txEl>
                                              <p:pRg st="0" end="0"/>
                                            </p:txEl>
                                          </p:spTgt>
                                        </p:tgtEl>
                                        <p:attrNameLst>
                                          <p:attrName>ppt_w</p:attrName>
                                        </p:attrNameLst>
                                      </p:cBhvr>
                                      <p:tavLst>
                                        <p:tav tm="0">
                                          <p:val>
                                            <p:fltVal val="0"/>
                                          </p:val>
                                        </p:tav>
                                        <p:tav tm="100000">
                                          <p:val>
                                            <p:strVal val="#ppt_w"/>
                                          </p:val>
                                        </p:tav>
                                      </p:tavLst>
                                    </p:anim>
                                    <p:anim calcmode="lin" valueType="num">
                                      <p:cBhvr>
                                        <p:cTn id="20" dur="500" fill="hold"/>
                                        <p:tgtEl>
                                          <p:spTgt spid="10">
                                            <p:txEl>
                                              <p:pRg st="0" end="0"/>
                                            </p:txEl>
                                          </p:spTgt>
                                        </p:tgtEl>
                                        <p:attrNameLst>
                                          <p:attrName>ppt_h</p:attrName>
                                        </p:attrNameLst>
                                      </p:cBhvr>
                                      <p:tavLst>
                                        <p:tav tm="0">
                                          <p:val>
                                            <p:fltVal val="0"/>
                                          </p:val>
                                        </p:tav>
                                        <p:tav tm="100000">
                                          <p:val>
                                            <p:strVal val="#ppt_h"/>
                                          </p:val>
                                        </p:tav>
                                      </p:tavLst>
                                    </p:anim>
                                    <p:animEffect transition="in" filter="fade">
                                      <p:cBhvr>
                                        <p:cTn id="21" dur="500"/>
                                        <p:tgtEl>
                                          <p:spTgt spid="10">
                                            <p:txEl>
                                              <p:pRg st="0" end="0"/>
                                            </p:txEl>
                                          </p:spTgt>
                                        </p:tgtEl>
                                      </p:cBhvr>
                                    </p:animEffect>
                                  </p:childTnLst>
                                </p:cTn>
                              </p:par>
                              <p:par>
                                <p:cTn id="22" presetID="53" presetClass="entr" presetSubtype="16" fill="hold" grpId="0" nodeType="withEffect">
                                  <p:stCondLst>
                                    <p:cond delay="0"/>
                                  </p:stCondLst>
                                  <p:childTnLst>
                                    <p:set>
                                      <p:cBhvr>
                                        <p:cTn id="23" dur="1" fill="hold">
                                          <p:stCondLst>
                                            <p:cond delay="0"/>
                                          </p:stCondLst>
                                        </p:cTn>
                                        <p:tgtEl>
                                          <p:spTgt spid="6">
                                            <p:txEl>
                                              <p:pRg st="0" end="0"/>
                                            </p:txEl>
                                          </p:spTgt>
                                        </p:tgtEl>
                                        <p:attrNameLst>
                                          <p:attrName>style.visibility</p:attrName>
                                        </p:attrNameLst>
                                      </p:cBhvr>
                                      <p:to>
                                        <p:strVal val="visible"/>
                                      </p:to>
                                    </p:set>
                                    <p:anim calcmode="lin" valueType="num">
                                      <p:cBhvr>
                                        <p:cTn id="24" dur="500" fill="hold"/>
                                        <p:tgtEl>
                                          <p:spTgt spid="6">
                                            <p:txEl>
                                              <p:pRg st="0" end="0"/>
                                            </p:txEl>
                                          </p:spTgt>
                                        </p:tgtEl>
                                        <p:attrNameLst>
                                          <p:attrName>ppt_w</p:attrName>
                                        </p:attrNameLst>
                                      </p:cBhvr>
                                      <p:tavLst>
                                        <p:tav tm="0">
                                          <p:val>
                                            <p:fltVal val="0"/>
                                          </p:val>
                                        </p:tav>
                                        <p:tav tm="100000">
                                          <p:val>
                                            <p:strVal val="#ppt_w"/>
                                          </p:val>
                                        </p:tav>
                                      </p:tavLst>
                                    </p:anim>
                                    <p:anim calcmode="lin" valueType="num">
                                      <p:cBhvr>
                                        <p:cTn id="25" dur="500" fill="hold"/>
                                        <p:tgtEl>
                                          <p:spTgt spid="6">
                                            <p:txEl>
                                              <p:pRg st="0" end="0"/>
                                            </p:txEl>
                                          </p:spTgt>
                                        </p:tgtEl>
                                        <p:attrNameLst>
                                          <p:attrName>ppt_h</p:attrName>
                                        </p:attrNameLst>
                                      </p:cBhvr>
                                      <p:tavLst>
                                        <p:tav tm="0">
                                          <p:val>
                                            <p:fltVal val="0"/>
                                          </p:val>
                                        </p:tav>
                                        <p:tav tm="100000">
                                          <p:val>
                                            <p:strVal val="#ppt_h"/>
                                          </p:val>
                                        </p:tav>
                                      </p:tavLst>
                                    </p:anim>
                                    <p:animEffect transition="in" filter="fade">
                                      <p:cBhvr>
                                        <p:cTn id="26" dur="500"/>
                                        <p:tgtEl>
                                          <p:spTgt spid="6">
                                            <p:txEl>
                                              <p:pRg st="0" end="0"/>
                                            </p:txEl>
                                          </p:spTgt>
                                        </p:tgtEl>
                                      </p:cBhvr>
                                    </p:animEffect>
                                  </p:childTnLst>
                                </p:cTn>
                              </p:par>
                              <p:par>
                                <p:cTn id="27" presetID="53" presetClass="entr" presetSubtype="16" fill="hold" grpId="0" nodeType="withEffect">
                                  <p:stCondLst>
                                    <p:cond delay="0"/>
                                  </p:stCondLst>
                                  <p:childTnLst>
                                    <p:set>
                                      <p:cBhvr>
                                        <p:cTn id="28" dur="1" fill="hold">
                                          <p:stCondLst>
                                            <p:cond delay="0"/>
                                          </p:stCondLst>
                                        </p:cTn>
                                        <p:tgtEl>
                                          <p:spTgt spid="9">
                                            <p:txEl>
                                              <p:pRg st="0" end="0"/>
                                            </p:txEl>
                                          </p:spTgt>
                                        </p:tgtEl>
                                        <p:attrNameLst>
                                          <p:attrName>style.visibility</p:attrName>
                                        </p:attrNameLst>
                                      </p:cBhvr>
                                      <p:to>
                                        <p:strVal val="visible"/>
                                      </p:to>
                                    </p:set>
                                    <p:anim calcmode="lin" valueType="num">
                                      <p:cBhvr>
                                        <p:cTn id="29" dur="500" fill="hold"/>
                                        <p:tgtEl>
                                          <p:spTgt spid="9">
                                            <p:txEl>
                                              <p:pRg st="0" end="0"/>
                                            </p:txEl>
                                          </p:spTgt>
                                        </p:tgtEl>
                                        <p:attrNameLst>
                                          <p:attrName>ppt_w</p:attrName>
                                        </p:attrNameLst>
                                      </p:cBhvr>
                                      <p:tavLst>
                                        <p:tav tm="0">
                                          <p:val>
                                            <p:fltVal val="0"/>
                                          </p:val>
                                        </p:tav>
                                        <p:tav tm="100000">
                                          <p:val>
                                            <p:strVal val="#ppt_w"/>
                                          </p:val>
                                        </p:tav>
                                      </p:tavLst>
                                    </p:anim>
                                    <p:anim calcmode="lin" valueType="num">
                                      <p:cBhvr>
                                        <p:cTn id="30" dur="500" fill="hold"/>
                                        <p:tgtEl>
                                          <p:spTgt spid="9">
                                            <p:txEl>
                                              <p:pRg st="0" end="0"/>
                                            </p:txEl>
                                          </p:spTgt>
                                        </p:tgtEl>
                                        <p:attrNameLst>
                                          <p:attrName>ppt_h</p:attrName>
                                        </p:attrNameLst>
                                      </p:cBhvr>
                                      <p:tavLst>
                                        <p:tav tm="0">
                                          <p:val>
                                            <p:fltVal val="0"/>
                                          </p:val>
                                        </p:tav>
                                        <p:tav tm="100000">
                                          <p:val>
                                            <p:strVal val="#ppt_h"/>
                                          </p:val>
                                        </p:tav>
                                      </p:tavLst>
                                    </p:anim>
                                    <p:animEffect transition="in" filter="fade">
                                      <p:cBhvr>
                                        <p:cTn id="31" dur="500"/>
                                        <p:tgtEl>
                                          <p:spTgt spid="9">
                                            <p:txEl>
                                              <p:pRg st="0" end="0"/>
                                            </p:txEl>
                                          </p:spTgt>
                                        </p:tgtEl>
                                      </p:cBhvr>
                                    </p:animEffect>
                                  </p:childTnLst>
                                </p:cTn>
                              </p:par>
                            </p:childTnLst>
                          </p:cTn>
                        </p:par>
                      </p:childTnLst>
                    </p:cTn>
                  </p:par>
                  <p:par>
                    <p:cTn id="32" fill="hold">
                      <p:stCondLst>
                        <p:cond delay="indefinite"/>
                      </p:stCondLst>
                      <p:childTnLst>
                        <p:par>
                          <p:cTn id="33" fill="hold">
                            <p:stCondLst>
                              <p:cond delay="0"/>
                            </p:stCondLst>
                            <p:childTnLst>
                              <p:par>
                                <p:cTn id="34" presetID="3" presetClass="entr" presetSubtype="10" fill="hold" grpId="0" nodeType="clickEffect">
                                  <p:stCondLst>
                                    <p:cond delay="0"/>
                                  </p:stCondLst>
                                  <p:childTnLst>
                                    <p:set>
                                      <p:cBhvr>
                                        <p:cTn id="35" dur="1" fill="hold">
                                          <p:stCondLst>
                                            <p:cond delay="0"/>
                                          </p:stCondLst>
                                        </p:cTn>
                                        <p:tgtEl>
                                          <p:spTgt spid="8"/>
                                        </p:tgtEl>
                                        <p:attrNameLst>
                                          <p:attrName>style.visibility</p:attrName>
                                        </p:attrNameLst>
                                      </p:cBhvr>
                                      <p:to>
                                        <p:strVal val="visible"/>
                                      </p:to>
                                    </p:set>
                                    <p:animEffect transition="in" filter="blinds(horizontal)">
                                      <p:cBhvr>
                                        <p:cTn id="36"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build="p"/>
      <p:bldP spid="8" grpId="0" animBg="1"/>
      <p:bldP spid="6" grpId="0" build="p"/>
      <p:bldP spid="7" grpId="0" build="p"/>
      <p:bldP spid="9" grpId="0" build="p"/>
      <p:bldP spid="10" grpId="0" build="p"/>
    </p:bldLst>
  </p:timing>
</p:sld>
</file>

<file path=ppt/slides/slide9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 name="Content Placeholder 10"/>
          <p:cNvSpPr>
            <a:spLocks noGrp="1"/>
          </p:cNvSpPr>
          <p:nvPr>
            <p:ph sz="quarter" idx="13"/>
          </p:nvPr>
        </p:nvSpPr>
        <p:spPr>
          <a:xfrm>
            <a:off x="685800" y="2860804"/>
            <a:ext cx="6629400" cy="446276"/>
          </a:xfrm>
        </p:spPr>
        <p:txBody>
          <a:bodyPr wrap="square">
            <a:spAutoFit/>
          </a:bodyPr>
          <a:lstStyle/>
          <a:p>
            <a:pPr marL="579438" indent="-579438" algn="just">
              <a:spcBef>
                <a:spcPct val="0"/>
              </a:spcBef>
              <a:buFontTx/>
              <a:buNone/>
              <a:tabLst>
                <a:tab pos="974725" algn="l"/>
                <a:tab pos="3776663" algn="l"/>
              </a:tabLst>
            </a:pPr>
            <a:r>
              <a:rPr lang="en-US" sz="2300" b="1" dirty="0" smtClean="0">
                <a:solidFill>
                  <a:schemeClr val="tx1"/>
                </a:solidFill>
                <a:latin typeface="Times New Roman" pitchFamily="18" charset="0"/>
                <a:cs typeface="Times New Roman" pitchFamily="18" charset="0"/>
              </a:rPr>
              <a:t>40.	</a:t>
            </a:r>
            <a:endParaRPr lang="en-US" sz="2300" dirty="0" smtClean="0">
              <a:solidFill>
                <a:schemeClr val="tx1"/>
              </a:solidFill>
              <a:latin typeface="Times New Roman" pitchFamily="18" charset="0"/>
              <a:cs typeface="Times New Roman" pitchFamily="18" charset="0"/>
            </a:endParaRPr>
          </a:p>
        </p:txBody>
      </p:sp>
      <p:pic>
        <p:nvPicPr>
          <p:cNvPr id="81922" name="Picture 2" descr="D:\Deepak\Powerpoint\20110225\Art\New.wmf"/>
          <p:cNvPicPr>
            <a:picLocks noChangeAspect="1" noChangeArrowheads="1"/>
          </p:cNvPicPr>
          <p:nvPr/>
        </p:nvPicPr>
        <p:blipFill>
          <a:blip r:embed="rId2" cstate="print"/>
          <a:srcRect/>
          <a:stretch>
            <a:fillRect/>
          </a:stretch>
        </p:blipFill>
        <p:spPr bwMode="auto">
          <a:xfrm>
            <a:off x="1447800" y="2974340"/>
            <a:ext cx="2768600" cy="774700"/>
          </a:xfrm>
          <a:prstGeom prst="rect">
            <a:avLst/>
          </a:prstGeom>
          <a:noFill/>
        </p:spPr>
      </p:pic>
      <p:sp>
        <p:nvSpPr>
          <p:cNvPr id="5" name="TextBox 4"/>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5 Paper 1</a:t>
            </a:r>
          </a:p>
        </p:txBody>
      </p:sp>
    </p:spTree>
    <p:extLst>
      <p:ext uri="{BB962C8B-B14F-4D97-AF65-F5344CB8AC3E}">
        <p14:creationId xmlns:p14="http://schemas.microsoft.com/office/powerpoint/2010/main" xmlns="" val="714513420"/>
      </p:ext>
    </p:extLst>
  </p:cSld>
  <p:clrMapOvr>
    <a:masterClrMapping/>
  </p:clrMapOvr>
  <p:transition spd="slow">
    <p:strips dir="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20">
                                            <p:txEl>
                                              <p:pRg st="0" end="0"/>
                                            </p:txEl>
                                          </p:spTgt>
                                        </p:tgtEl>
                                        <p:attrNameLst>
                                          <p:attrName>style.visibility</p:attrName>
                                        </p:attrNameLst>
                                      </p:cBhvr>
                                      <p:to>
                                        <p:strVal val="visible"/>
                                      </p:to>
                                    </p:set>
                                    <p:anim calcmode="lin" valueType="num">
                                      <p:cBhvr>
                                        <p:cTn id="7" dur="500" fill="hold"/>
                                        <p:tgtEl>
                                          <p:spTgt spid="20">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20">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20">
                                            <p:txEl>
                                              <p:pRg st="0" end="0"/>
                                            </p:txEl>
                                          </p:spTgt>
                                        </p:tgtEl>
                                      </p:cBhvr>
                                    </p:animEffect>
                                  </p:childTnLst>
                                </p:cTn>
                              </p:par>
                              <p:par>
                                <p:cTn id="10" presetID="23" presetClass="entr" presetSubtype="16" fill="hold" nodeType="withEffect">
                                  <p:stCondLst>
                                    <p:cond delay="0"/>
                                  </p:stCondLst>
                                  <p:childTnLst>
                                    <p:set>
                                      <p:cBhvr>
                                        <p:cTn id="11" dur="1" fill="hold">
                                          <p:stCondLst>
                                            <p:cond delay="0"/>
                                          </p:stCondLst>
                                        </p:cTn>
                                        <p:tgtEl>
                                          <p:spTgt spid="81922"/>
                                        </p:tgtEl>
                                        <p:attrNameLst>
                                          <p:attrName>style.visibility</p:attrName>
                                        </p:attrNameLst>
                                      </p:cBhvr>
                                      <p:to>
                                        <p:strVal val="visible"/>
                                      </p:to>
                                    </p:set>
                                    <p:anim calcmode="lin" valueType="num">
                                      <p:cBhvr>
                                        <p:cTn id="12" dur="500" fill="hold"/>
                                        <p:tgtEl>
                                          <p:spTgt spid="81922"/>
                                        </p:tgtEl>
                                        <p:attrNameLst>
                                          <p:attrName>ppt_w</p:attrName>
                                        </p:attrNameLst>
                                      </p:cBhvr>
                                      <p:tavLst>
                                        <p:tav tm="0">
                                          <p:val>
                                            <p:fltVal val="0"/>
                                          </p:val>
                                        </p:tav>
                                        <p:tav tm="100000">
                                          <p:val>
                                            <p:strVal val="#ppt_w"/>
                                          </p:val>
                                        </p:tav>
                                      </p:tavLst>
                                    </p:anim>
                                    <p:anim calcmode="lin" valueType="num">
                                      <p:cBhvr>
                                        <p:cTn id="13" dur="500" fill="hold"/>
                                        <p:tgtEl>
                                          <p:spTgt spid="81922"/>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build="p"/>
    </p:bldLst>
  </p:timing>
</p:sld>
</file>

<file path=ppt/slides/slide9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Content Placeholder 10"/>
          <p:cNvSpPr>
            <a:spLocks noGrp="1"/>
          </p:cNvSpPr>
          <p:nvPr>
            <p:ph sz="quarter" idx="13"/>
          </p:nvPr>
        </p:nvSpPr>
        <p:spPr>
          <a:xfrm>
            <a:off x="685800" y="2860804"/>
            <a:ext cx="6629400" cy="446276"/>
          </a:xfrm>
        </p:spPr>
        <p:txBody>
          <a:bodyPr wrap="square">
            <a:spAutoFit/>
          </a:bodyPr>
          <a:lstStyle/>
          <a:p>
            <a:pPr marL="579438" indent="-579438" algn="just">
              <a:spcBef>
                <a:spcPct val="0"/>
              </a:spcBef>
              <a:buFontTx/>
              <a:buNone/>
              <a:tabLst>
                <a:tab pos="974725" algn="l"/>
                <a:tab pos="3776663" algn="l"/>
              </a:tabLst>
            </a:pPr>
            <a:r>
              <a:rPr lang="en-US" sz="2300" b="1" dirty="0" smtClean="0">
                <a:solidFill>
                  <a:schemeClr val="tx1"/>
                </a:solidFill>
                <a:latin typeface="Times New Roman" pitchFamily="18" charset="0"/>
                <a:cs typeface="Times New Roman" pitchFamily="18" charset="0"/>
              </a:rPr>
              <a:t>41.	</a:t>
            </a:r>
            <a:endParaRPr lang="en-US" sz="2300" dirty="0" smtClean="0">
              <a:solidFill>
                <a:schemeClr val="tx1"/>
              </a:solidFill>
              <a:latin typeface="Times New Roman" pitchFamily="18" charset="0"/>
              <a:cs typeface="Times New Roman" pitchFamily="18" charset="0"/>
            </a:endParaRPr>
          </a:p>
        </p:txBody>
      </p:sp>
      <p:sp>
        <p:nvSpPr>
          <p:cNvPr id="8" name="Notched Right Arrow 7"/>
          <p:cNvSpPr/>
          <p:nvPr/>
        </p:nvSpPr>
        <p:spPr>
          <a:xfrm>
            <a:off x="7162800" y="6019800"/>
            <a:ext cx="1782315" cy="685800"/>
          </a:xfrm>
          <a:prstGeom prst="notchedRightArrow">
            <a:avLst/>
          </a:prstGeom>
          <a:blipFill>
            <a:blip r:embed="rId2" cstate="print">
              <a:extLst>
                <a:ext uri="{BEBA8EAE-BF5A-486C-A8C5-ECC9F3942E4B}">
                  <a14:imgProps xmlns:a14="http://schemas.microsoft.com/office/drawing/2010/main" xmlns="">
                    <a14:imgLayer r:embed="rId3">
                      <a14:imgEffect>
                        <a14:brightnessContrast bright="-20000" contrast="-20000"/>
                      </a14:imgEffect>
                    </a14:imgLayer>
                  </a14:imgProps>
                </a:ex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ANSWER</a:t>
            </a:r>
            <a:endParaRPr lang="en-US" sz="2000" b="1" dirty="0">
              <a:latin typeface="Times New Roman" pitchFamily="18" charset="0"/>
              <a:cs typeface="Times New Roman" pitchFamily="18" charset="0"/>
            </a:endParaRPr>
          </a:p>
        </p:txBody>
      </p:sp>
      <p:sp>
        <p:nvSpPr>
          <p:cNvPr id="16" name="Content Placeholder 10"/>
          <p:cNvSpPr>
            <a:spLocks noGrp="1"/>
          </p:cNvSpPr>
          <p:nvPr>
            <p:ph sz="quarter" idx="13"/>
          </p:nvPr>
        </p:nvSpPr>
        <p:spPr>
          <a:xfrm>
            <a:off x="4272280" y="3743261"/>
            <a:ext cx="1447800" cy="676339"/>
          </a:xfrm>
        </p:spPr>
        <p:txBody>
          <a:bodyPr wrap="square">
            <a:spAutoFit/>
          </a:bodyPr>
          <a:lstStyle/>
          <a:p>
            <a:pPr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(C) </a:t>
            </a:r>
          </a:p>
        </p:txBody>
      </p:sp>
      <p:sp>
        <p:nvSpPr>
          <p:cNvPr id="17" name="Content Placeholder 10"/>
          <p:cNvSpPr>
            <a:spLocks noGrp="1"/>
          </p:cNvSpPr>
          <p:nvPr>
            <p:ph sz="quarter" idx="13"/>
          </p:nvPr>
        </p:nvSpPr>
        <p:spPr>
          <a:xfrm>
            <a:off x="1264920" y="3743261"/>
            <a:ext cx="1447800" cy="676339"/>
          </a:xfrm>
        </p:spPr>
        <p:txBody>
          <a:bodyPr wrap="square">
            <a:spAutoFit/>
          </a:bodyPr>
          <a:lstStyle/>
          <a:p>
            <a:pPr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(A)</a:t>
            </a:r>
          </a:p>
        </p:txBody>
      </p:sp>
      <p:sp>
        <p:nvSpPr>
          <p:cNvPr id="18" name="Content Placeholder 10"/>
          <p:cNvSpPr>
            <a:spLocks noGrp="1"/>
          </p:cNvSpPr>
          <p:nvPr>
            <p:ph sz="quarter" idx="13"/>
          </p:nvPr>
        </p:nvSpPr>
        <p:spPr>
          <a:xfrm>
            <a:off x="5775960" y="3743261"/>
            <a:ext cx="1447800" cy="676339"/>
          </a:xfrm>
        </p:spPr>
        <p:txBody>
          <a:bodyPr wrap="square">
            <a:spAutoFit/>
          </a:bodyPr>
          <a:lstStyle/>
          <a:p>
            <a:pPr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(D) </a:t>
            </a:r>
          </a:p>
        </p:txBody>
      </p:sp>
      <p:sp>
        <p:nvSpPr>
          <p:cNvPr id="19" name="Content Placeholder 10"/>
          <p:cNvSpPr>
            <a:spLocks noGrp="1"/>
          </p:cNvSpPr>
          <p:nvPr>
            <p:ph sz="quarter" idx="13"/>
          </p:nvPr>
        </p:nvSpPr>
        <p:spPr>
          <a:xfrm>
            <a:off x="2768600" y="3743261"/>
            <a:ext cx="1447800" cy="676339"/>
          </a:xfrm>
        </p:spPr>
        <p:txBody>
          <a:bodyPr wrap="square">
            <a:spAutoFit/>
          </a:bodyPr>
          <a:lstStyle/>
          <a:p>
            <a:pPr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(B) </a:t>
            </a:r>
          </a:p>
        </p:txBody>
      </p:sp>
      <p:pic>
        <p:nvPicPr>
          <p:cNvPr id="82946" name="Picture 2" descr="D:\Deepak\Powerpoint\20110225\Art\New.wmf"/>
          <p:cNvPicPr>
            <a:picLocks noChangeAspect="1" noChangeArrowheads="1"/>
          </p:cNvPicPr>
          <p:nvPr/>
        </p:nvPicPr>
        <p:blipFill>
          <a:blip r:embed="rId4" cstate="print"/>
          <a:srcRect/>
          <a:stretch>
            <a:fillRect/>
          </a:stretch>
        </p:blipFill>
        <p:spPr bwMode="auto">
          <a:xfrm>
            <a:off x="1356360" y="2776220"/>
            <a:ext cx="1257300" cy="698500"/>
          </a:xfrm>
          <a:prstGeom prst="rect">
            <a:avLst/>
          </a:prstGeom>
          <a:noFill/>
        </p:spPr>
      </p:pic>
      <p:pic>
        <p:nvPicPr>
          <p:cNvPr id="82947" name="Picture 3" descr="D:\Deepak\Powerpoint\20110225\Art\New.wmf"/>
          <p:cNvPicPr>
            <a:picLocks noChangeAspect="1" noChangeArrowheads="1"/>
          </p:cNvPicPr>
          <p:nvPr/>
        </p:nvPicPr>
        <p:blipFill>
          <a:blip r:embed="rId5" cstate="print"/>
          <a:srcRect/>
          <a:stretch>
            <a:fillRect/>
          </a:stretch>
        </p:blipFill>
        <p:spPr bwMode="auto">
          <a:xfrm>
            <a:off x="1889760" y="3794760"/>
            <a:ext cx="381000" cy="698500"/>
          </a:xfrm>
          <a:prstGeom prst="rect">
            <a:avLst/>
          </a:prstGeom>
          <a:noFill/>
        </p:spPr>
      </p:pic>
      <p:pic>
        <p:nvPicPr>
          <p:cNvPr id="82948" name="Picture 4" descr="D:\Deepak\Powerpoint\20110225\Art\New.wmf"/>
          <p:cNvPicPr>
            <a:picLocks noChangeAspect="1" noChangeArrowheads="1"/>
          </p:cNvPicPr>
          <p:nvPr/>
        </p:nvPicPr>
        <p:blipFill>
          <a:blip r:embed="rId6" cstate="print"/>
          <a:srcRect/>
          <a:stretch>
            <a:fillRect/>
          </a:stretch>
        </p:blipFill>
        <p:spPr bwMode="auto">
          <a:xfrm>
            <a:off x="3352800" y="3794760"/>
            <a:ext cx="381000" cy="698500"/>
          </a:xfrm>
          <a:prstGeom prst="rect">
            <a:avLst/>
          </a:prstGeom>
          <a:noFill/>
        </p:spPr>
      </p:pic>
      <p:pic>
        <p:nvPicPr>
          <p:cNvPr id="82949" name="Picture 5" descr="D:\Deepak\Powerpoint\20110225\Art\New.wmf"/>
          <p:cNvPicPr>
            <a:picLocks noChangeAspect="1" noChangeArrowheads="1"/>
          </p:cNvPicPr>
          <p:nvPr/>
        </p:nvPicPr>
        <p:blipFill>
          <a:blip r:embed="rId7" cstate="print"/>
          <a:srcRect/>
          <a:stretch>
            <a:fillRect/>
          </a:stretch>
        </p:blipFill>
        <p:spPr bwMode="auto">
          <a:xfrm>
            <a:off x="4792980" y="3794760"/>
            <a:ext cx="495300" cy="698500"/>
          </a:xfrm>
          <a:prstGeom prst="rect">
            <a:avLst/>
          </a:prstGeom>
          <a:noFill/>
        </p:spPr>
      </p:pic>
      <p:pic>
        <p:nvPicPr>
          <p:cNvPr id="82950" name="Picture 6" descr="D:\Deepak\Powerpoint\20110225\Art\New.wmf"/>
          <p:cNvPicPr>
            <a:picLocks noChangeAspect="1" noChangeArrowheads="1"/>
          </p:cNvPicPr>
          <p:nvPr/>
        </p:nvPicPr>
        <p:blipFill>
          <a:blip r:embed="rId8" cstate="print"/>
          <a:srcRect/>
          <a:stretch>
            <a:fillRect/>
          </a:stretch>
        </p:blipFill>
        <p:spPr bwMode="auto">
          <a:xfrm>
            <a:off x="6362700" y="3794760"/>
            <a:ext cx="647700" cy="698500"/>
          </a:xfrm>
          <a:prstGeom prst="rect">
            <a:avLst/>
          </a:prstGeom>
          <a:noFill/>
        </p:spPr>
      </p:pic>
      <p:sp>
        <p:nvSpPr>
          <p:cNvPr id="14" name="TextBox 13"/>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5 Paper 1</a:t>
            </a:r>
          </a:p>
        </p:txBody>
      </p:sp>
    </p:spTree>
    <p:extLst>
      <p:ext uri="{BB962C8B-B14F-4D97-AF65-F5344CB8AC3E}">
        <p14:creationId xmlns:p14="http://schemas.microsoft.com/office/powerpoint/2010/main" xmlns="" val="714513420"/>
      </p:ext>
    </p:extLst>
  </p:cSld>
  <p:clrMapOvr>
    <a:masterClrMapping/>
  </p:clrMapOvr>
  <p:transition spd="slow">
    <p:strips dir="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11">
                                            <p:txEl>
                                              <p:pRg st="0" end="0"/>
                                            </p:txEl>
                                          </p:spTgt>
                                        </p:tgtEl>
                                        <p:attrNameLst>
                                          <p:attrName>style.visibility</p:attrName>
                                        </p:attrNameLst>
                                      </p:cBhvr>
                                      <p:to>
                                        <p:strVal val="visible"/>
                                      </p:to>
                                    </p:set>
                                    <p:anim calcmode="lin" valueType="num">
                                      <p:cBhvr>
                                        <p:cTn id="7" dur="500" fill="hold"/>
                                        <p:tgtEl>
                                          <p:spTgt spid="11">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11">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11">
                                            <p:txEl>
                                              <p:pRg st="0" end="0"/>
                                            </p:txEl>
                                          </p:spTgt>
                                        </p:tgtEl>
                                      </p:cBhvr>
                                    </p:animEffect>
                                  </p:childTnLst>
                                </p:cTn>
                              </p:par>
                              <p:par>
                                <p:cTn id="10" presetID="23" presetClass="entr" presetSubtype="16" fill="hold" nodeType="withEffect">
                                  <p:stCondLst>
                                    <p:cond delay="0"/>
                                  </p:stCondLst>
                                  <p:childTnLst>
                                    <p:set>
                                      <p:cBhvr>
                                        <p:cTn id="11" dur="1" fill="hold">
                                          <p:stCondLst>
                                            <p:cond delay="0"/>
                                          </p:stCondLst>
                                        </p:cTn>
                                        <p:tgtEl>
                                          <p:spTgt spid="82946"/>
                                        </p:tgtEl>
                                        <p:attrNameLst>
                                          <p:attrName>style.visibility</p:attrName>
                                        </p:attrNameLst>
                                      </p:cBhvr>
                                      <p:to>
                                        <p:strVal val="visible"/>
                                      </p:to>
                                    </p:set>
                                    <p:anim calcmode="lin" valueType="num">
                                      <p:cBhvr>
                                        <p:cTn id="12" dur="500" fill="hold"/>
                                        <p:tgtEl>
                                          <p:spTgt spid="82946"/>
                                        </p:tgtEl>
                                        <p:attrNameLst>
                                          <p:attrName>ppt_w</p:attrName>
                                        </p:attrNameLst>
                                      </p:cBhvr>
                                      <p:tavLst>
                                        <p:tav tm="0">
                                          <p:val>
                                            <p:fltVal val="0"/>
                                          </p:val>
                                        </p:tav>
                                        <p:tav tm="100000">
                                          <p:val>
                                            <p:strVal val="#ppt_w"/>
                                          </p:val>
                                        </p:tav>
                                      </p:tavLst>
                                    </p:anim>
                                    <p:anim calcmode="lin" valueType="num">
                                      <p:cBhvr>
                                        <p:cTn id="13" dur="500" fill="hold"/>
                                        <p:tgtEl>
                                          <p:spTgt spid="82946"/>
                                        </p:tgtEl>
                                        <p:attrNameLst>
                                          <p:attrName>ppt_h</p:attrName>
                                        </p:attrNameLst>
                                      </p:cBhvr>
                                      <p:tavLst>
                                        <p:tav tm="0">
                                          <p:val>
                                            <p:fltVal val="0"/>
                                          </p:val>
                                        </p:tav>
                                        <p:tav tm="100000">
                                          <p:val>
                                            <p:strVal val="#ppt_h"/>
                                          </p:val>
                                        </p:tav>
                                      </p:tavLst>
                                    </p:anim>
                                  </p:childTnLst>
                                </p:cTn>
                              </p:par>
                            </p:childTnLst>
                          </p:cTn>
                        </p:par>
                      </p:childTnLst>
                    </p:cTn>
                  </p:par>
                  <p:par>
                    <p:cTn id="14" fill="hold">
                      <p:stCondLst>
                        <p:cond delay="indefinite"/>
                      </p:stCondLst>
                      <p:childTnLst>
                        <p:par>
                          <p:cTn id="15" fill="hold">
                            <p:stCondLst>
                              <p:cond delay="0"/>
                            </p:stCondLst>
                            <p:childTnLst>
                              <p:par>
                                <p:cTn id="16" presetID="53" presetClass="entr" presetSubtype="16" fill="hold" grpId="0" nodeType="clickEffect">
                                  <p:stCondLst>
                                    <p:cond delay="0"/>
                                  </p:stCondLst>
                                  <p:childTnLst>
                                    <p:set>
                                      <p:cBhvr>
                                        <p:cTn id="17" dur="1" fill="hold">
                                          <p:stCondLst>
                                            <p:cond delay="0"/>
                                          </p:stCondLst>
                                        </p:cTn>
                                        <p:tgtEl>
                                          <p:spTgt spid="17">
                                            <p:txEl>
                                              <p:pRg st="0" end="0"/>
                                            </p:txEl>
                                          </p:spTgt>
                                        </p:tgtEl>
                                        <p:attrNameLst>
                                          <p:attrName>style.visibility</p:attrName>
                                        </p:attrNameLst>
                                      </p:cBhvr>
                                      <p:to>
                                        <p:strVal val="visible"/>
                                      </p:to>
                                    </p:set>
                                    <p:anim calcmode="lin" valueType="num">
                                      <p:cBhvr>
                                        <p:cTn id="18" dur="500" fill="hold"/>
                                        <p:tgtEl>
                                          <p:spTgt spid="17">
                                            <p:txEl>
                                              <p:pRg st="0" end="0"/>
                                            </p:txEl>
                                          </p:spTgt>
                                        </p:tgtEl>
                                        <p:attrNameLst>
                                          <p:attrName>ppt_w</p:attrName>
                                        </p:attrNameLst>
                                      </p:cBhvr>
                                      <p:tavLst>
                                        <p:tav tm="0">
                                          <p:val>
                                            <p:fltVal val="0"/>
                                          </p:val>
                                        </p:tav>
                                        <p:tav tm="100000">
                                          <p:val>
                                            <p:strVal val="#ppt_w"/>
                                          </p:val>
                                        </p:tav>
                                      </p:tavLst>
                                    </p:anim>
                                    <p:anim calcmode="lin" valueType="num">
                                      <p:cBhvr>
                                        <p:cTn id="19" dur="500" fill="hold"/>
                                        <p:tgtEl>
                                          <p:spTgt spid="17">
                                            <p:txEl>
                                              <p:pRg st="0" end="0"/>
                                            </p:txEl>
                                          </p:spTgt>
                                        </p:tgtEl>
                                        <p:attrNameLst>
                                          <p:attrName>ppt_h</p:attrName>
                                        </p:attrNameLst>
                                      </p:cBhvr>
                                      <p:tavLst>
                                        <p:tav tm="0">
                                          <p:val>
                                            <p:fltVal val="0"/>
                                          </p:val>
                                        </p:tav>
                                        <p:tav tm="100000">
                                          <p:val>
                                            <p:strVal val="#ppt_h"/>
                                          </p:val>
                                        </p:tav>
                                      </p:tavLst>
                                    </p:anim>
                                    <p:animEffect transition="in" filter="fade">
                                      <p:cBhvr>
                                        <p:cTn id="20" dur="500"/>
                                        <p:tgtEl>
                                          <p:spTgt spid="17">
                                            <p:txEl>
                                              <p:pRg st="0" end="0"/>
                                            </p:txEl>
                                          </p:spTgt>
                                        </p:tgtEl>
                                      </p:cBhvr>
                                    </p:animEffect>
                                  </p:childTnLst>
                                </p:cTn>
                              </p:par>
                              <p:par>
                                <p:cTn id="21" presetID="23" presetClass="entr" presetSubtype="16" fill="hold" nodeType="withEffect">
                                  <p:stCondLst>
                                    <p:cond delay="0"/>
                                  </p:stCondLst>
                                  <p:childTnLst>
                                    <p:set>
                                      <p:cBhvr>
                                        <p:cTn id="22" dur="1" fill="hold">
                                          <p:stCondLst>
                                            <p:cond delay="0"/>
                                          </p:stCondLst>
                                        </p:cTn>
                                        <p:tgtEl>
                                          <p:spTgt spid="82947"/>
                                        </p:tgtEl>
                                        <p:attrNameLst>
                                          <p:attrName>style.visibility</p:attrName>
                                        </p:attrNameLst>
                                      </p:cBhvr>
                                      <p:to>
                                        <p:strVal val="visible"/>
                                      </p:to>
                                    </p:set>
                                    <p:anim calcmode="lin" valueType="num">
                                      <p:cBhvr>
                                        <p:cTn id="23" dur="500" fill="hold"/>
                                        <p:tgtEl>
                                          <p:spTgt spid="82947"/>
                                        </p:tgtEl>
                                        <p:attrNameLst>
                                          <p:attrName>ppt_w</p:attrName>
                                        </p:attrNameLst>
                                      </p:cBhvr>
                                      <p:tavLst>
                                        <p:tav tm="0">
                                          <p:val>
                                            <p:fltVal val="0"/>
                                          </p:val>
                                        </p:tav>
                                        <p:tav tm="100000">
                                          <p:val>
                                            <p:strVal val="#ppt_w"/>
                                          </p:val>
                                        </p:tav>
                                      </p:tavLst>
                                    </p:anim>
                                    <p:anim calcmode="lin" valueType="num">
                                      <p:cBhvr>
                                        <p:cTn id="24" dur="500" fill="hold"/>
                                        <p:tgtEl>
                                          <p:spTgt spid="82947"/>
                                        </p:tgtEl>
                                        <p:attrNameLst>
                                          <p:attrName>ppt_h</p:attrName>
                                        </p:attrNameLst>
                                      </p:cBhvr>
                                      <p:tavLst>
                                        <p:tav tm="0">
                                          <p:val>
                                            <p:fltVal val="0"/>
                                          </p:val>
                                        </p:tav>
                                        <p:tav tm="100000">
                                          <p:val>
                                            <p:strVal val="#ppt_h"/>
                                          </p:val>
                                        </p:tav>
                                      </p:tavLst>
                                    </p:anim>
                                  </p:childTnLst>
                                </p:cTn>
                              </p:par>
                              <p:par>
                                <p:cTn id="25" presetID="53" presetClass="entr" presetSubtype="16" fill="hold" grpId="0" nodeType="withEffect">
                                  <p:stCondLst>
                                    <p:cond delay="0"/>
                                  </p:stCondLst>
                                  <p:childTnLst>
                                    <p:set>
                                      <p:cBhvr>
                                        <p:cTn id="26" dur="1" fill="hold">
                                          <p:stCondLst>
                                            <p:cond delay="0"/>
                                          </p:stCondLst>
                                        </p:cTn>
                                        <p:tgtEl>
                                          <p:spTgt spid="19">
                                            <p:txEl>
                                              <p:pRg st="0" end="0"/>
                                            </p:txEl>
                                          </p:spTgt>
                                        </p:tgtEl>
                                        <p:attrNameLst>
                                          <p:attrName>style.visibility</p:attrName>
                                        </p:attrNameLst>
                                      </p:cBhvr>
                                      <p:to>
                                        <p:strVal val="visible"/>
                                      </p:to>
                                    </p:set>
                                    <p:anim calcmode="lin" valueType="num">
                                      <p:cBhvr>
                                        <p:cTn id="27" dur="500" fill="hold"/>
                                        <p:tgtEl>
                                          <p:spTgt spid="19">
                                            <p:txEl>
                                              <p:pRg st="0" end="0"/>
                                            </p:txEl>
                                          </p:spTgt>
                                        </p:tgtEl>
                                        <p:attrNameLst>
                                          <p:attrName>ppt_w</p:attrName>
                                        </p:attrNameLst>
                                      </p:cBhvr>
                                      <p:tavLst>
                                        <p:tav tm="0">
                                          <p:val>
                                            <p:fltVal val="0"/>
                                          </p:val>
                                        </p:tav>
                                        <p:tav tm="100000">
                                          <p:val>
                                            <p:strVal val="#ppt_w"/>
                                          </p:val>
                                        </p:tav>
                                      </p:tavLst>
                                    </p:anim>
                                    <p:anim calcmode="lin" valueType="num">
                                      <p:cBhvr>
                                        <p:cTn id="28" dur="500" fill="hold"/>
                                        <p:tgtEl>
                                          <p:spTgt spid="19">
                                            <p:txEl>
                                              <p:pRg st="0" end="0"/>
                                            </p:txEl>
                                          </p:spTgt>
                                        </p:tgtEl>
                                        <p:attrNameLst>
                                          <p:attrName>ppt_h</p:attrName>
                                        </p:attrNameLst>
                                      </p:cBhvr>
                                      <p:tavLst>
                                        <p:tav tm="0">
                                          <p:val>
                                            <p:fltVal val="0"/>
                                          </p:val>
                                        </p:tav>
                                        <p:tav tm="100000">
                                          <p:val>
                                            <p:strVal val="#ppt_h"/>
                                          </p:val>
                                        </p:tav>
                                      </p:tavLst>
                                    </p:anim>
                                    <p:animEffect transition="in" filter="fade">
                                      <p:cBhvr>
                                        <p:cTn id="29" dur="500"/>
                                        <p:tgtEl>
                                          <p:spTgt spid="19">
                                            <p:txEl>
                                              <p:pRg st="0" end="0"/>
                                            </p:txEl>
                                          </p:spTgt>
                                        </p:tgtEl>
                                      </p:cBhvr>
                                    </p:animEffect>
                                  </p:childTnLst>
                                </p:cTn>
                              </p:par>
                              <p:par>
                                <p:cTn id="30" presetID="23" presetClass="entr" presetSubtype="16" fill="hold" nodeType="withEffect">
                                  <p:stCondLst>
                                    <p:cond delay="0"/>
                                  </p:stCondLst>
                                  <p:childTnLst>
                                    <p:set>
                                      <p:cBhvr>
                                        <p:cTn id="31" dur="1" fill="hold">
                                          <p:stCondLst>
                                            <p:cond delay="0"/>
                                          </p:stCondLst>
                                        </p:cTn>
                                        <p:tgtEl>
                                          <p:spTgt spid="82948"/>
                                        </p:tgtEl>
                                        <p:attrNameLst>
                                          <p:attrName>style.visibility</p:attrName>
                                        </p:attrNameLst>
                                      </p:cBhvr>
                                      <p:to>
                                        <p:strVal val="visible"/>
                                      </p:to>
                                    </p:set>
                                    <p:anim calcmode="lin" valueType="num">
                                      <p:cBhvr>
                                        <p:cTn id="32" dur="500" fill="hold"/>
                                        <p:tgtEl>
                                          <p:spTgt spid="82948"/>
                                        </p:tgtEl>
                                        <p:attrNameLst>
                                          <p:attrName>ppt_w</p:attrName>
                                        </p:attrNameLst>
                                      </p:cBhvr>
                                      <p:tavLst>
                                        <p:tav tm="0">
                                          <p:val>
                                            <p:fltVal val="0"/>
                                          </p:val>
                                        </p:tav>
                                        <p:tav tm="100000">
                                          <p:val>
                                            <p:strVal val="#ppt_w"/>
                                          </p:val>
                                        </p:tav>
                                      </p:tavLst>
                                    </p:anim>
                                    <p:anim calcmode="lin" valueType="num">
                                      <p:cBhvr>
                                        <p:cTn id="33" dur="500" fill="hold"/>
                                        <p:tgtEl>
                                          <p:spTgt spid="82948"/>
                                        </p:tgtEl>
                                        <p:attrNameLst>
                                          <p:attrName>ppt_h</p:attrName>
                                        </p:attrNameLst>
                                      </p:cBhvr>
                                      <p:tavLst>
                                        <p:tav tm="0">
                                          <p:val>
                                            <p:fltVal val="0"/>
                                          </p:val>
                                        </p:tav>
                                        <p:tav tm="100000">
                                          <p:val>
                                            <p:strVal val="#ppt_h"/>
                                          </p:val>
                                        </p:tav>
                                      </p:tavLst>
                                    </p:anim>
                                  </p:childTnLst>
                                </p:cTn>
                              </p:par>
                              <p:par>
                                <p:cTn id="34" presetID="53" presetClass="entr" presetSubtype="16" fill="hold" grpId="0" nodeType="withEffect">
                                  <p:stCondLst>
                                    <p:cond delay="0"/>
                                  </p:stCondLst>
                                  <p:childTnLst>
                                    <p:set>
                                      <p:cBhvr>
                                        <p:cTn id="35" dur="1" fill="hold">
                                          <p:stCondLst>
                                            <p:cond delay="0"/>
                                          </p:stCondLst>
                                        </p:cTn>
                                        <p:tgtEl>
                                          <p:spTgt spid="16">
                                            <p:txEl>
                                              <p:pRg st="0" end="0"/>
                                            </p:txEl>
                                          </p:spTgt>
                                        </p:tgtEl>
                                        <p:attrNameLst>
                                          <p:attrName>style.visibility</p:attrName>
                                        </p:attrNameLst>
                                      </p:cBhvr>
                                      <p:to>
                                        <p:strVal val="visible"/>
                                      </p:to>
                                    </p:set>
                                    <p:anim calcmode="lin" valueType="num">
                                      <p:cBhvr>
                                        <p:cTn id="36" dur="500" fill="hold"/>
                                        <p:tgtEl>
                                          <p:spTgt spid="16">
                                            <p:txEl>
                                              <p:pRg st="0" end="0"/>
                                            </p:txEl>
                                          </p:spTgt>
                                        </p:tgtEl>
                                        <p:attrNameLst>
                                          <p:attrName>ppt_w</p:attrName>
                                        </p:attrNameLst>
                                      </p:cBhvr>
                                      <p:tavLst>
                                        <p:tav tm="0">
                                          <p:val>
                                            <p:fltVal val="0"/>
                                          </p:val>
                                        </p:tav>
                                        <p:tav tm="100000">
                                          <p:val>
                                            <p:strVal val="#ppt_w"/>
                                          </p:val>
                                        </p:tav>
                                      </p:tavLst>
                                    </p:anim>
                                    <p:anim calcmode="lin" valueType="num">
                                      <p:cBhvr>
                                        <p:cTn id="37" dur="500" fill="hold"/>
                                        <p:tgtEl>
                                          <p:spTgt spid="16">
                                            <p:txEl>
                                              <p:pRg st="0" end="0"/>
                                            </p:txEl>
                                          </p:spTgt>
                                        </p:tgtEl>
                                        <p:attrNameLst>
                                          <p:attrName>ppt_h</p:attrName>
                                        </p:attrNameLst>
                                      </p:cBhvr>
                                      <p:tavLst>
                                        <p:tav tm="0">
                                          <p:val>
                                            <p:fltVal val="0"/>
                                          </p:val>
                                        </p:tav>
                                        <p:tav tm="100000">
                                          <p:val>
                                            <p:strVal val="#ppt_h"/>
                                          </p:val>
                                        </p:tav>
                                      </p:tavLst>
                                    </p:anim>
                                    <p:animEffect transition="in" filter="fade">
                                      <p:cBhvr>
                                        <p:cTn id="38" dur="500"/>
                                        <p:tgtEl>
                                          <p:spTgt spid="16">
                                            <p:txEl>
                                              <p:pRg st="0" end="0"/>
                                            </p:txEl>
                                          </p:spTgt>
                                        </p:tgtEl>
                                      </p:cBhvr>
                                    </p:animEffect>
                                  </p:childTnLst>
                                </p:cTn>
                              </p:par>
                              <p:par>
                                <p:cTn id="39" presetID="23" presetClass="entr" presetSubtype="16" fill="hold" nodeType="withEffect">
                                  <p:stCondLst>
                                    <p:cond delay="0"/>
                                  </p:stCondLst>
                                  <p:childTnLst>
                                    <p:set>
                                      <p:cBhvr>
                                        <p:cTn id="40" dur="1" fill="hold">
                                          <p:stCondLst>
                                            <p:cond delay="0"/>
                                          </p:stCondLst>
                                        </p:cTn>
                                        <p:tgtEl>
                                          <p:spTgt spid="82949"/>
                                        </p:tgtEl>
                                        <p:attrNameLst>
                                          <p:attrName>style.visibility</p:attrName>
                                        </p:attrNameLst>
                                      </p:cBhvr>
                                      <p:to>
                                        <p:strVal val="visible"/>
                                      </p:to>
                                    </p:set>
                                    <p:anim calcmode="lin" valueType="num">
                                      <p:cBhvr>
                                        <p:cTn id="41" dur="500" fill="hold"/>
                                        <p:tgtEl>
                                          <p:spTgt spid="82949"/>
                                        </p:tgtEl>
                                        <p:attrNameLst>
                                          <p:attrName>ppt_w</p:attrName>
                                        </p:attrNameLst>
                                      </p:cBhvr>
                                      <p:tavLst>
                                        <p:tav tm="0">
                                          <p:val>
                                            <p:fltVal val="0"/>
                                          </p:val>
                                        </p:tav>
                                        <p:tav tm="100000">
                                          <p:val>
                                            <p:strVal val="#ppt_w"/>
                                          </p:val>
                                        </p:tav>
                                      </p:tavLst>
                                    </p:anim>
                                    <p:anim calcmode="lin" valueType="num">
                                      <p:cBhvr>
                                        <p:cTn id="42" dur="500" fill="hold"/>
                                        <p:tgtEl>
                                          <p:spTgt spid="82949"/>
                                        </p:tgtEl>
                                        <p:attrNameLst>
                                          <p:attrName>ppt_h</p:attrName>
                                        </p:attrNameLst>
                                      </p:cBhvr>
                                      <p:tavLst>
                                        <p:tav tm="0">
                                          <p:val>
                                            <p:fltVal val="0"/>
                                          </p:val>
                                        </p:tav>
                                        <p:tav tm="100000">
                                          <p:val>
                                            <p:strVal val="#ppt_h"/>
                                          </p:val>
                                        </p:tav>
                                      </p:tavLst>
                                    </p:anim>
                                  </p:childTnLst>
                                </p:cTn>
                              </p:par>
                              <p:par>
                                <p:cTn id="43" presetID="53" presetClass="entr" presetSubtype="16" fill="hold" grpId="0" nodeType="withEffect">
                                  <p:stCondLst>
                                    <p:cond delay="0"/>
                                  </p:stCondLst>
                                  <p:childTnLst>
                                    <p:set>
                                      <p:cBhvr>
                                        <p:cTn id="44" dur="1" fill="hold">
                                          <p:stCondLst>
                                            <p:cond delay="0"/>
                                          </p:stCondLst>
                                        </p:cTn>
                                        <p:tgtEl>
                                          <p:spTgt spid="18">
                                            <p:txEl>
                                              <p:pRg st="0" end="0"/>
                                            </p:txEl>
                                          </p:spTgt>
                                        </p:tgtEl>
                                        <p:attrNameLst>
                                          <p:attrName>style.visibility</p:attrName>
                                        </p:attrNameLst>
                                      </p:cBhvr>
                                      <p:to>
                                        <p:strVal val="visible"/>
                                      </p:to>
                                    </p:set>
                                    <p:anim calcmode="lin" valueType="num">
                                      <p:cBhvr>
                                        <p:cTn id="45" dur="500" fill="hold"/>
                                        <p:tgtEl>
                                          <p:spTgt spid="18">
                                            <p:txEl>
                                              <p:pRg st="0" end="0"/>
                                            </p:txEl>
                                          </p:spTgt>
                                        </p:tgtEl>
                                        <p:attrNameLst>
                                          <p:attrName>ppt_w</p:attrName>
                                        </p:attrNameLst>
                                      </p:cBhvr>
                                      <p:tavLst>
                                        <p:tav tm="0">
                                          <p:val>
                                            <p:fltVal val="0"/>
                                          </p:val>
                                        </p:tav>
                                        <p:tav tm="100000">
                                          <p:val>
                                            <p:strVal val="#ppt_w"/>
                                          </p:val>
                                        </p:tav>
                                      </p:tavLst>
                                    </p:anim>
                                    <p:anim calcmode="lin" valueType="num">
                                      <p:cBhvr>
                                        <p:cTn id="46" dur="500" fill="hold"/>
                                        <p:tgtEl>
                                          <p:spTgt spid="18">
                                            <p:txEl>
                                              <p:pRg st="0" end="0"/>
                                            </p:txEl>
                                          </p:spTgt>
                                        </p:tgtEl>
                                        <p:attrNameLst>
                                          <p:attrName>ppt_h</p:attrName>
                                        </p:attrNameLst>
                                      </p:cBhvr>
                                      <p:tavLst>
                                        <p:tav tm="0">
                                          <p:val>
                                            <p:fltVal val="0"/>
                                          </p:val>
                                        </p:tav>
                                        <p:tav tm="100000">
                                          <p:val>
                                            <p:strVal val="#ppt_h"/>
                                          </p:val>
                                        </p:tav>
                                      </p:tavLst>
                                    </p:anim>
                                    <p:animEffect transition="in" filter="fade">
                                      <p:cBhvr>
                                        <p:cTn id="47" dur="500"/>
                                        <p:tgtEl>
                                          <p:spTgt spid="18">
                                            <p:txEl>
                                              <p:pRg st="0" end="0"/>
                                            </p:txEl>
                                          </p:spTgt>
                                        </p:tgtEl>
                                      </p:cBhvr>
                                    </p:animEffect>
                                  </p:childTnLst>
                                </p:cTn>
                              </p:par>
                              <p:par>
                                <p:cTn id="48" presetID="23" presetClass="entr" presetSubtype="16" fill="hold" nodeType="withEffect">
                                  <p:stCondLst>
                                    <p:cond delay="0"/>
                                  </p:stCondLst>
                                  <p:childTnLst>
                                    <p:set>
                                      <p:cBhvr>
                                        <p:cTn id="49" dur="1" fill="hold">
                                          <p:stCondLst>
                                            <p:cond delay="0"/>
                                          </p:stCondLst>
                                        </p:cTn>
                                        <p:tgtEl>
                                          <p:spTgt spid="82950"/>
                                        </p:tgtEl>
                                        <p:attrNameLst>
                                          <p:attrName>style.visibility</p:attrName>
                                        </p:attrNameLst>
                                      </p:cBhvr>
                                      <p:to>
                                        <p:strVal val="visible"/>
                                      </p:to>
                                    </p:set>
                                    <p:anim calcmode="lin" valueType="num">
                                      <p:cBhvr>
                                        <p:cTn id="50" dur="500" fill="hold"/>
                                        <p:tgtEl>
                                          <p:spTgt spid="82950"/>
                                        </p:tgtEl>
                                        <p:attrNameLst>
                                          <p:attrName>ppt_w</p:attrName>
                                        </p:attrNameLst>
                                      </p:cBhvr>
                                      <p:tavLst>
                                        <p:tav tm="0">
                                          <p:val>
                                            <p:fltVal val="0"/>
                                          </p:val>
                                        </p:tav>
                                        <p:tav tm="100000">
                                          <p:val>
                                            <p:strVal val="#ppt_w"/>
                                          </p:val>
                                        </p:tav>
                                      </p:tavLst>
                                    </p:anim>
                                    <p:anim calcmode="lin" valueType="num">
                                      <p:cBhvr>
                                        <p:cTn id="51" dur="500" fill="hold"/>
                                        <p:tgtEl>
                                          <p:spTgt spid="82950"/>
                                        </p:tgtEl>
                                        <p:attrNameLst>
                                          <p:attrName>ppt_h</p:attrName>
                                        </p:attrNameLst>
                                      </p:cBhvr>
                                      <p:tavLst>
                                        <p:tav tm="0">
                                          <p:val>
                                            <p:fltVal val="0"/>
                                          </p:val>
                                        </p:tav>
                                        <p:tav tm="100000">
                                          <p:val>
                                            <p:strVal val="#ppt_h"/>
                                          </p:val>
                                        </p:tav>
                                      </p:tavLst>
                                    </p:anim>
                                  </p:childTnLst>
                                </p:cTn>
                              </p:par>
                            </p:childTnLst>
                          </p:cTn>
                        </p:par>
                      </p:childTnLst>
                    </p:cTn>
                  </p:par>
                  <p:par>
                    <p:cTn id="52" fill="hold">
                      <p:stCondLst>
                        <p:cond delay="indefinite"/>
                      </p:stCondLst>
                      <p:childTnLst>
                        <p:par>
                          <p:cTn id="53" fill="hold">
                            <p:stCondLst>
                              <p:cond delay="0"/>
                            </p:stCondLst>
                            <p:childTnLst>
                              <p:par>
                                <p:cTn id="54" presetID="3" presetClass="entr" presetSubtype="10" fill="hold" grpId="0" nodeType="clickEffect">
                                  <p:stCondLst>
                                    <p:cond delay="0"/>
                                  </p:stCondLst>
                                  <p:childTnLst>
                                    <p:set>
                                      <p:cBhvr>
                                        <p:cTn id="55" dur="1" fill="hold">
                                          <p:stCondLst>
                                            <p:cond delay="0"/>
                                          </p:stCondLst>
                                        </p:cTn>
                                        <p:tgtEl>
                                          <p:spTgt spid="8"/>
                                        </p:tgtEl>
                                        <p:attrNameLst>
                                          <p:attrName>style.visibility</p:attrName>
                                        </p:attrNameLst>
                                      </p:cBhvr>
                                      <p:to>
                                        <p:strVal val="visible"/>
                                      </p:to>
                                    </p:set>
                                    <p:animEffect transition="in" filter="blinds(horizontal)">
                                      <p:cBhvr>
                                        <p:cTn id="56"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build="p"/>
      <p:bldP spid="8" grpId="0" animBg="1"/>
      <p:bldP spid="16" grpId="0" build="p"/>
      <p:bldP spid="17" grpId="0" build="p"/>
      <p:bldP spid="18" grpId="0" build="p"/>
      <p:bldP spid="19" grpId="0" build="p"/>
    </p:bldLst>
  </p:timing>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Content Placeholder 10"/>
          <p:cNvSpPr>
            <a:spLocks noGrp="1"/>
          </p:cNvSpPr>
          <p:nvPr>
            <p:ph sz="quarter" idx="13"/>
          </p:nvPr>
        </p:nvSpPr>
        <p:spPr>
          <a:xfrm>
            <a:off x="685799" y="2781300"/>
            <a:ext cx="6600371" cy="461665"/>
          </a:xfrm>
        </p:spPr>
        <p:txBody>
          <a:bodyPr wrap="square">
            <a:spAutoFit/>
          </a:bodyPr>
          <a:lstStyle/>
          <a:p>
            <a:pPr marL="623888" indent="-623888" algn="just">
              <a:spcBef>
                <a:spcPct val="0"/>
              </a:spcBef>
              <a:buFontTx/>
              <a:buNone/>
              <a:tabLst>
                <a:tab pos="800100" algn="l"/>
                <a:tab pos="3776663" algn="l"/>
              </a:tabLst>
            </a:pPr>
            <a:r>
              <a:rPr lang="en-US" sz="2300" b="1" dirty="0" smtClean="0">
                <a:solidFill>
                  <a:schemeClr val="tx1"/>
                </a:solidFill>
                <a:latin typeface="Times New Roman" pitchFamily="18" charset="0"/>
                <a:cs typeface="Times New Roman" pitchFamily="18" charset="0"/>
              </a:rPr>
              <a:t>44.</a:t>
            </a:r>
            <a:r>
              <a:rPr lang="en-US" sz="2300" dirty="0" smtClean="0">
                <a:solidFill>
                  <a:schemeClr val="tx1"/>
                </a:solidFill>
                <a:latin typeface="Times New Roman" pitchFamily="18" charset="0"/>
                <a:cs typeface="Times New Roman" pitchFamily="18" charset="0"/>
              </a:rPr>
              <a:t>	</a:t>
            </a:r>
            <a:r>
              <a:rPr lang="en-US" sz="2300" dirty="0" smtClean="0">
                <a:solidFill>
                  <a:schemeClr val="tx1"/>
                </a:solidFill>
                <a:latin typeface="Times New Roman" pitchFamily="18" charset="0"/>
              </a:rPr>
              <a:t>If </a:t>
            </a:r>
            <a:r>
              <a:rPr lang="en-US" sz="2300" i="1" dirty="0" smtClean="0">
                <a:solidFill>
                  <a:schemeClr val="tx1"/>
                </a:solidFill>
                <a:latin typeface="Times New Roman" pitchFamily="18" charset="0"/>
              </a:rPr>
              <a:t>v</a:t>
            </a:r>
            <a:r>
              <a:rPr lang="en-US" sz="2300" baseline="30000" dirty="0" smtClean="0">
                <a:solidFill>
                  <a:schemeClr val="tx1"/>
                </a:solidFill>
                <a:latin typeface="Times New Roman" pitchFamily="18" charset="0"/>
              </a:rPr>
              <a:t>2</a:t>
            </a:r>
            <a:r>
              <a:rPr lang="en-US" sz="2300" dirty="0" smtClean="0">
                <a:solidFill>
                  <a:schemeClr val="tx1"/>
                </a:solidFill>
                <a:latin typeface="Times New Roman" pitchFamily="18" charset="0"/>
              </a:rPr>
              <a:t> = </a:t>
            </a:r>
            <a:r>
              <a:rPr lang="en-US" sz="2300" i="1" dirty="0" smtClean="0">
                <a:solidFill>
                  <a:schemeClr val="tx1"/>
                </a:solidFill>
                <a:latin typeface="Times New Roman" pitchFamily="18" charset="0"/>
              </a:rPr>
              <a:t>u</a:t>
            </a:r>
            <a:r>
              <a:rPr lang="en-US" sz="2300" baseline="30000" dirty="0" smtClean="0">
                <a:solidFill>
                  <a:schemeClr val="tx1"/>
                </a:solidFill>
                <a:latin typeface="Times New Roman" pitchFamily="18" charset="0"/>
              </a:rPr>
              <a:t>2</a:t>
            </a:r>
            <a:r>
              <a:rPr lang="en-US" sz="2300" dirty="0" smtClean="0">
                <a:solidFill>
                  <a:schemeClr val="tx1"/>
                </a:solidFill>
                <a:latin typeface="Times New Roman" pitchFamily="18" charset="0"/>
              </a:rPr>
              <a:t> + 2</a:t>
            </a:r>
            <a:r>
              <a:rPr lang="en-US" sz="2300" i="1" dirty="0" smtClean="0">
                <a:solidFill>
                  <a:schemeClr val="tx1"/>
                </a:solidFill>
                <a:latin typeface="Times New Roman" pitchFamily="18" charset="0"/>
              </a:rPr>
              <a:t>as </a:t>
            </a:r>
            <a:r>
              <a:rPr lang="en-US" sz="2300" dirty="0" smtClean="0">
                <a:solidFill>
                  <a:schemeClr val="tx1"/>
                </a:solidFill>
                <a:latin typeface="Times New Roman" pitchFamily="18" charset="0"/>
              </a:rPr>
              <a:t>and </a:t>
            </a:r>
            <a:r>
              <a:rPr lang="en-US" sz="2300" i="1" dirty="0" smtClean="0">
                <a:solidFill>
                  <a:schemeClr val="tx1"/>
                </a:solidFill>
                <a:latin typeface="Times New Roman" pitchFamily="18" charset="0"/>
              </a:rPr>
              <a:t>u </a:t>
            </a:r>
            <a:r>
              <a:rPr lang="en-US" sz="2300" dirty="0" smtClean="0">
                <a:solidFill>
                  <a:schemeClr val="tx1"/>
                </a:solidFill>
                <a:latin typeface="Times New Roman" pitchFamily="18" charset="0"/>
              </a:rPr>
              <a:t>&gt; 0, then</a:t>
            </a:r>
            <a:endParaRPr lang="en-US" sz="2300" dirty="0" smtClean="0">
              <a:solidFill>
                <a:schemeClr val="tx1"/>
              </a:solidFill>
              <a:latin typeface="Times New Roman" pitchFamily="18" charset="0"/>
              <a:cs typeface="Times New Roman" pitchFamily="18" charset="0"/>
            </a:endParaRPr>
          </a:p>
        </p:txBody>
      </p:sp>
      <p:sp>
        <p:nvSpPr>
          <p:cNvPr id="18" name="Notched Right Arrow 17"/>
          <p:cNvSpPr/>
          <p:nvPr/>
        </p:nvSpPr>
        <p:spPr>
          <a:xfrm>
            <a:off x="7162800" y="6019800"/>
            <a:ext cx="1782315" cy="685800"/>
          </a:xfrm>
          <a:prstGeom prst="notchedRightArrow">
            <a:avLst/>
          </a:prstGeom>
          <a:blipFill>
            <a:blip r:embed="rId2" cstate="print">
              <a:extLst>
                <a:ext uri="{BEBA8EAE-BF5A-486C-A8C5-ECC9F3942E4B}">
                  <a14:imgProps xmlns:a14="http://schemas.microsoft.com/office/drawing/2010/main" xmlns="">
                    <a14:imgLayer r:embed="rId3">
                      <a14:imgEffect>
                        <a14:brightnessContrast bright="-20000" contrast="-20000"/>
                      </a14:imgEffect>
                    </a14:imgLayer>
                  </a14:imgProps>
                </a:ex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ANSWER</a:t>
            </a:r>
            <a:endParaRPr lang="en-US" sz="2000" b="1" dirty="0">
              <a:latin typeface="Times New Roman" pitchFamily="18" charset="0"/>
              <a:cs typeface="Times New Roman" pitchFamily="18" charset="0"/>
            </a:endParaRPr>
          </a:p>
        </p:txBody>
      </p:sp>
      <p:sp>
        <p:nvSpPr>
          <p:cNvPr id="19" name="Content Placeholder 10"/>
          <p:cNvSpPr>
            <a:spLocks noGrp="1"/>
          </p:cNvSpPr>
          <p:nvPr>
            <p:ph sz="quarter" idx="13"/>
          </p:nvPr>
        </p:nvSpPr>
        <p:spPr>
          <a:xfrm>
            <a:off x="1280160" y="4511040"/>
            <a:ext cx="3037718" cy="676339"/>
          </a:xfrm>
        </p:spPr>
        <p:txBody>
          <a:bodyPr wrap="square">
            <a:spAutoFit/>
          </a:bodyPr>
          <a:lstStyle/>
          <a:p>
            <a:pPr algn="just">
              <a:lnSpc>
                <a:spcPct val="165000"/>
              </a:lnSpc>
              <a:spcBef>
                <a:spcPct val="0"/>
              </a:spcBef>
              <a:buNone/>
              <a:tabLst>
                <a:tab pos="800100" algn="l"/>
                <a:tab pos="3776663" algn="l"/>
              </a:tabLst>
            </a:pPr>
            <a:r>
              <a:rPr lang="en-US" sz="2300" dirty="0" smtClean="0">
                <a:solidFill>
                  <a:schemeClr val="tx1"/>
                </a:solidFill>
                <a:latin typeface="Times New Roman" pitchFamily="18" charset="0"/>
                <a:cs typeface="Times New Roman" pitchFamily="18" charset="0"/>
              </a:rPr>
              <a:t>(C)</a:t>
            </a:r>
          </a:p>
        </p:txBody>
      </p:sp>
      <p:sp>
        <p:nvSpPr>
          <p:cNvPr id="20" name="Content Placeholder 10"/>
          <p:cNvSpPr>
            <a:spLocks noGrp="1"/>
          </p:cNvSpPr>
          <p:nvPr>
            <p:ph sz="quarter" idx="13"/>
          </p:nvPr>
        </p:nvSpPr>
        <p:spPr>
          <a:xfrm>
            <a:off x="1295400" y="3357899"/>
            <a:ext cx="2865120" cy="676339"/>
          </a:xfrm>
        </p:spPr>
        <p:txBody>
          <a:bodyPr wrap="square">
            <a:spAutoFit/>
          </a:bodyPr>
          <a:lstStyle/>
          <a:p>
            <a:pPr algn="just">
              <a:lnSpc>
                <a:spcPct val="165000"/>
              </a:lnSpc>
              <a:spcBef>
                <a:spcPct val="0"/>
              </a:spcBef>
              <a:buNone/>
              <a:tabLst>
                <a:tab pos="800100" algn="l"/>
                <a:tab pos="3776663" algn="l"/>
              </a:tabLst>
            </a:pPr>
            <a:r>
              <a:rPr lang="en-US" sz="2300" dirty="0" smtClean="0">
                <a:solidFill>
                  <a:schemeClr val="tx1"/>
                </a:solidFill>
                <a:latin typeface="Times New Roman" pitchFamily="18" charset="0"/>
                <a:cs typeface="Times New Roman" pitchFamily="18" charset="0"/>
              </a:rPr>
              <a:t>(A)</a:t>
            </a:r>
          </a:p>
        </p:txBody>
      </p:sp>
      <p:sp>
        <p:nvSpPr>
          <p:cNvPr id="21" name="Content Placeholder 10"/>
          <p:cNvSpPr>
            <a:spLocks noGrp="1"/>
          </p:cNvSpPr>
          <p:nvPr>
            <p:ph sz="quarter" idx="13"/>
          </p:nvPr>
        </p:nvSpPr>
        <p:spPr>
          <a:xfrm>
            <a:off x="4160520" y="4495800"/>
            <a:ext cx="2865120" cy="676339"/>
          </a:xfrm>
        </p:spPr>
        <p:txBody>
          <a:bodyPr wrap="square">
            <a:spAutoFit/>
          </a:bodyPr>
          <a:lstStyle/>
          <a:p>
            <a:pPr algn="just">
              <a:lnSpc>
                <a:spcPct val="165000"/>
              </a:lnSpc>
              <a:spcBef>
                <a:spcPct val="0"/>
              </a:spcBef>
              <a:buNone/>
              <a:tabLst>
                <a:tab pos="800100" algn="l"/>
                <a:tab pos="3776663" algn="l"/>
              </a:tabLst>
            </a:pPr>
            <a:r>
              <a:rPr lang="en-US" sz="2300" dirty="0" smtClean="0">
                <a:solidFill>
                  <a:schemeClr val="tx1"/>
                </a:solidFill>
                <a:latin typeface="Times New Roman" pitchFamily="18" charset="0"/>
                <a:cs typeface="Times New Roman" pitchFamily="18" charset="0"/>
              </a:rPr>
              <a:t>(D)</a:t>
            </a:r>
          </a:p>
        </p:txBody>
      </p:sp>
      <p:sp>
        <p:nvSpPr>
          <p:cNvPr id="22" name="Content Placeholder 10"/>
          <p:cNvSpPr>
            <a:spLocks noGrp="1"/>
          </p:cNvSpPr>
          <p:nvPr>
            <p:ph sz="quarter" idx="13"/>
          </p:nvPr>
        </p:nvSpPr>
        <p:spPr>
          <a:xfrm>
            <a:off x="4160520" y="3352800"/>
            <a:ext cx="2865120" cy="676339"/>
          </a:xfrm>
        </p:spPr>
        <p:txBody>
          <a:bodyPr wrap="square">
            <a:spAutoFit/>
          </a:bodyPr>
          <a:lstStyle/>
          <a:p>
            <a:pPr algn="just">
              <a:lnSpc>
                <a:spcPct val="165000"/>
              </a:lnSpc>
              <a:spcBef>
                <a:spcPct val="0"/>
              </a:spcBef>
              <a:buNone/>
              <a:tabLst>
                <a:tab pos="800100" algn="l"/>
                <a:tab pos="3776663" algn="l"/>
              </a:tabLst>
            </a:pPr>
            <a:r>
              <a:rPr lang="en-US" sz="2300" dirty="0" smtClean="0">
                <a:solidFill>
                  <a:schemeClr val="tx1"/>
                </a:solidFill>
                <a:latin typeface="Times New Roman" pitchFamily="18" charset="0"/>
                <a:cs typeface="Times New Roman" pitchFamily="18" charset="0"/>
              </a:rPr>
              <a:t>(B)</a:t>
            </a:r>
          </a:p>
        </p:txBody>
      </p:sp>
      <p:pic>
        <p:nvPicPr>
          <p:cNvPr id="28674" name="Picture 2" descr="D:\Deepak\Powerpoint\20110218\Art\New.wmf"/>
          <p:cNvPicPr>
            <a:picLocks noChangeAspect="1" noChangeArrowheads="1"/>
          </p:cNvPicPr>
          <p:nvPr/>
        </p:nvPicPr>
        <p:blipFill>
          <a:blip r:embed="rId4" cstate="print"/>
          <a:srcRect/>
          <a:stretch>
            <a:fillRect/>
          </a:stretch>
        </p:blipFill>
        <p:spPr bwMode="auto">
          <a:xfrm>
            <a:off x="1981200" y="3302000"/>
            <a:ext cx="1168400" cy="812800"/>
          </a:xfrm>
          <a:prstGeom prst="rect">
            <a:avLst/>
          </a:prstGeom>
          <a:noFill/>
        </p:spPr>
      </p:pic>
      <p:pic>
        <p:nvPicPr>
          <p:cNvPr id="28675" name="Picture 3" descr="D:\Deepak\Powerpoint\20110218\Art\New.wmf"/>
          <p:cNvPicPr>
            <a:picLocks noChangeAspect="1" noChangeArrowheads="1"/>
          </p:cNvPicPr>
          <p:nvPr/>
        </p:nvPicPr>
        <p:blipFill>
          <a:blip r:embed="rId5" cstate="print"/>
          <a:srcRect/>
          <a:stretch>
            <a:fillRect/>
          </a:stretch>
        </p:blipFill>
        <p:spPr bwMode="auto">
          <a:xfrm>
            <a:off x="4815114" y="3452586"/>
            <a:ext cx="1638300" cy="419100"/>
          </a:xfrm>
          <a:prstGeom prst="rect">
            <a:avLst/>
          </a:prstGeom>
          <a:noFill/>
        </p:spPr>
      </p:pic>
      <p:pic>
        <p:nvPicPr>
          <p:cNvPr id="28676" name="Picture 4" descr="D:\Deepak\Powerpoint\20110218\Art\New.wmf"/>
          <p:cNvPicPr>
            <a:picLocks noChangeAspect="1" noChangeArrowheads="1"/>
          </p:cNvPicPr>
          <p:nvPr/>
        </p:nvPicPr>
        <p:blipFill>
          <a:blip r:embed="rId6" cstate="print"/>
          <a:srcRect/>
          <a:stretch>
            <a:fillRect/>
          </a:stretch>
        </p:blipFill>
        <p:spPr bwMode="auto">
          <a:xfrm>
            <a:off x="1952172" y="4610100"/>
            <a:ext cx="1638300" cy="419100"/>
          </a:xfrm>
          <a:prstGeom prst="rect">
            <a:avLst/>
          </a:prstGeom>
          <a:noFill/>
        </p:spPr>
      </p:pic>
      <p:pic>
        <p:nvPicPr>
          <p:cNvPr id="28677" name="Picture 5" descr="D:\Deepak\Powerpoint\20110218\Art\New.wmf"/>
          <p:cNvPicPr>
            <a:picLocks noChangeAspect="1" noChangeArrowheads="1"/>
          </p:cNvPicPr>
          <p:nvPr/>
        </p:nvPicPr>
        <p:blipFill>
          <a:blip r:embed="rId7" cstate="print"/>
          <a:srcRect/>
          <a:stretch>
            <a:fillRect/>
          </a:stretch>
        </p:blipFill>
        <p:spPr bwMode="auto">
          <a:xfrm>
            <a:off x="4829628" y="4365170"/>
            <a:ext cx="1574800" cy="812800"/>
          </a:xfrm>
          <a:prstGeom prst="rect">
            <a:avLst/>
          </a:prstGeom>
          <a:noFill/>
        </p:spPr>
      </p:pic>
      <p:sp>
        <p:nvSpPr>
          <p:cNvPr id="12"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tabLst>
                <a:tab pos="393192" algn="r"/>
                <a:tab pos="640080" algn="l"/>
              </a:tabLst>
            </a:pPr>
            <a:r>
              <a:rPr lang="en-US" sz="1500" b="1" dirty="0" smtClean="0">
                <a:solidFill>
                  <a:schemeClr val="bg1"/>
                </a:solidFill>
                <a:latin typeface="Times New Roman" pitchFamily="18" charset="0"/>
                <a:cs typeface="Times New Roman" pitchFamily="18" charset="0"/>
              </a:rPr>
              <a:t>Revision Exam 1 Paper 1</a:t>
            </a:r>
          </a:p>
        </p:txBody>
      </p:sp>
    </p:spTree>
    <p:extLst>
      <p:ext uri="{BB962C8B-B14F-4D97-AF65-F5344CB8AC3E}">
        <p14:creationId xmlns:p14="http://schemas.microsoft.com/office/powerpoint/2010/main" xmlns="" val="714513420"/>
      </p:ext>
    </p:extLst>
  </p:cSld>
  <p:clrMapOvr>
    <a:masterClrMapping/>
  </p:clrMapOvr>
  <p:transition spd="slow">
    <p:strips dir="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17">
                                            <p:txEl>
                                              <p:pRg st="0" end="0"/>
                                            </p:txEl>
                                          </p:spTgt>
                                        </p:tgtEl>
                                        <p:attrNameLst>
                                          <p:attrName>style.visibility</p:attrName>
                                        </p:attrNameLst>
                                      </p:cBhvr>
                                      <p:to>
                                        <p:strVal val="visible"/>
                                      </p:to>
                                    </p:set>
                                    <p:anim calcmode="lin" valueType="num">
                                      <p:cBhvr>
                                        <p:cTn id="7" dur="500" fill="hold"/>
                                        <p:tgtEl>
                                          <p:spTgt spid="17">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17">
                                            <p:txEl>
                                              <p:pRg st="0" end="0"/>
                                            </p:txEl>
                                          </p:spTgt>
                                        </p:tgtEl>
                                        <p:attrNameLst>
                                          <p:attrName>ppt_h</p:attrName>
                                        </p:attrNameLst>
                                      </p:cBhvr>
                                      <p:tavLst>
                                        <p:tav tm="0">
                                          <p:val>
                                            <p:fltVal val="0"/>
                                          </p:val>
                                        </p:tav>
                                        <p:tav tm="100000">
                                          <p:val>
                                            <p:strVal val="#ppt_h"/>
                                          </p:val>
                                        </p:tav>
                                      </p:tavLst>
                                    </p:anim>
                                  </p:childTnLst>
                                </p:cTn>
                              </p:par>
                            </p:childTnLst>
                          </p:cTn>
                        </p:par>
                      </p:childTnLst>
                    </p:cTn>
                  </p:par>
                  <p:par>
                    <p:cTn id="9" fill="hold">
                      <p:stCondLst>
                        <p:cond delay="indefinite"/>
                      </p:stCondLst>
                      <p:childTnLst>
                        <p:par>
                          <p:cTn id="10" fill="hold">
                            <p:stCondLst>
                              <p:cond delay="0"/>
                            </p:stCondLst>
                            <p:childTnLst>
                              <p:par>
                                <p:cTn id="11" presetID="53" presetClass="entr" presetSubtype="16" fill="hold" grpId="0" nodeType="clickEffect">
                                  <p:stCondLst>
                                    <p:cond delay="0"/>
                                  </p:stCondLst>
                                  <p:childTnLst>
                                    <p:set>
                                      <p:cBhvr>
                                        <p:cTn id="12" dur="1" fill="hold">
                                          <p:stCondLst>
                                            <p:cond delay="0"/>
                                          </p:stCondLst>
                                        </p:cTn>
                                        <p:tgtEl>
                                          <p:spTgt spid="20">
                                            <p:txEl>
                                              <p:pRg st="0" end="0"/>
                                            </p:txEl>
                                          </p:spTgt>
                                        </p:tgtEl>
                                        <p:attrNameLst>
                                          <p:attrName>style.visibility</p:attrName>
                                        </p:attrNameLst>
                                      </p:cBhvr>
                                      <p:to>
                                        <p:strVal val="visible"/>
                                      </p:to>
                                    </p:set>
                                    <p:anim calcmode="lin" valueType="num">
                                      <p:cBhvr>
                                        <p:cTn id="13" dur="500" fill="hold"/>
                                        <p:tgtEl>
                                          <p:spTgt spid="20">
                                            <p:txEl>
                                              <p:pRg st="0" end="0"/>
                                            </p:txEl>
                                          </p:spTgt>
                                        </p:tgtEl>
                                        <p:attrNameLst>
                                          <p:attrName>ppt_w</p:attrName>
                                        </p:attrNameLst>
                                      </p:cBhvr>
                                      <p:tavLst>
                                        <p:tav tm="0">
                                          <p:val>
                                            <p:fltVal val="0"/>
                                          </p:val>
                                        </p:tav>
                                        <p:tav tm="100000">
                                          <p:val>
                                            <p:strVal val="#ppt_w"/>
                                          </p:val>
                                        </p:tav>
                                      </p:tavLst>
                                    </p:anim>
                                    <p:anim calcmode="lin" valueType="num">
                                      <p:cBhvr>
                                        <p:cTn id="14" dur="500" fill="hold"/>
                                        <p:tgtEl>
                                          <p:spTgt spid="20">
                                            <p:txEl>
                                              <p:pRg st="0" end="0"/>
                                            </p:txEl>
                                          </p:spTgt>
                                        </p:tgtEl>
                                        <p:attrNameLst>
                                          <p:attrName>ppt_h</p:attrName>
                                        </p:attrNameLst>
                                      </p:cBhvr>
                                      <p:tavLst>
                                        <p:tav tm="0">
                                          <p:val>
                                            <p:fltVal val="0"/>
                                          </p:val>
                                        </p:tav>
                                        <p:tav tm="100000">
                                          <p:val>
                                            <p:strVal val="#ppt_h"/>
                                          </p:val>
                                        </p:tav>
                                      </p:tavLst>
                                    </p:anim>
                                    <p:animEffect transition="in" filter="fade">
                                      <p:cBhvr>
                                        <p:cTn id="15" dur="500"/>
                                        <p:tgtEl>
                                          <p:spTgt spid="20">
                                            <p:txEl>
                                              <p:pRg st="0" end="0"/>
                                            </p:txEl>
                                          </p:spTgt>
                                        </p:tgtEl>
                                      </p:cBhvr>
                                    </p:animEffect>
                                  </p:childTnLst>
                                </p:cTn>
                              </p:par>
                              <p:par>
                                <p:cTn id="16" presetID="23" presetClass="entr" presetSubtype="16" fill="hold" nodeType="withEffect">
                                  <p:stCondLst>
                                    <p:cond delay="0"/>
                                  </p:stCondLst>
                                  <p:childTnLst>
                                    <p:set>
                                      <p:cBhvr>
                                        <p:cTn id="17" dur="1" fill="hold">
                                          <p:stCondLst>
                                            <p:cond delay="0"/>
                                          </p:stCondLst>
                                        </p:cTn>
                                        <p:tgtEl>
                                          <p:spTgt spid="28674"/>
                                        </p:tgtEl>
                                        <p:attrNameLst>
                                          <p:attrName>style.visibility</p:attrName>
                                        </p:attrNameLst>
                                      </p:cBhvr>
                                      <p:to>
                                        <p:strVal val="visible"/>
                                      </p:to>
                                    </p:set>
                                    <p:anim calcmode="lin" valueType="num">
                                      <p:cBhvr>
                                        <p:cTn id="18" dur="500" fill="hold"/>
                                        <p:tgtEl>
                                          <p:spTgt spid="28674"/>
                                        </p:tgtEl>
                                        <p:attrNameLst>
                                          <p:attrName>ppt_w</p:attrName>
                                        </p:attrNameLst>
                                      </p:cBhvr>
                                      <p:tavLst>
                                        <p:tav tm="0">
                                          <p:val>
                                            <p:fltVal val="0"/>
                                          </p:val>
                                        </p:tav>
                                        <p:tav tm="100000">
                                          <p:val>
                                            <p:strVal val="#ppt_w"/>
                                          </p:val>
                                        </p:tav>
                                      </p:tavLst>
                                    </p:anim>
                                    <p:anim calcmode="lin" valueType="num">
                                      <p:cBhvr>
                                        <p:cTn id="19" dur="500" fill="hold"/>
                                        <p:tgtEl>
                                          <p:spTgt spid="28674"/>
                                        </p:tgtEl>
                                        <p:attrNameLst>
                                          <p:attrName>ppt_h</p:attrName>
                                        </p:attrNameLst>
                                      </p:cBhvr>
                                      <p:tavLst>
                                        <p:tav tm="0">
                                          <p:val>
                                            <p:fltVal val="0"/>
                                          </p:val>
                                        </p:tav>
                                        <p:tav tm="100000">
                                          <p:val>
                                            <p:strVal val="#ppt_h"/>
                                          </p:val>
                                        </p:tav>
                                      </p:tavLst>
                                    </p:anim>
                                  </p:childTnLst>
                                </p:cTn>
                              </p:par>
                              <p:par>
                                <p:cTn id="20" presetID="53" presetClass="entr" presetSubtype="16" fill="hold" nodeType="withEffect">
                                  <p:stCondLst>
                                    <p:cond delay="0"/>
                                  </p:stCondLst>
                                  <p:childTnLst>
                                    <p:set>
                                      <p:cBhvr>
                                        <p:cTn id="21" dur="1" fill="hold">
                                          <p:stCondLst>
                                            <p:cond delay="0"/>
                                          </p:stCondLst>
                                        </p:cTn>
                                        <p:tgtEl>
                                          <p:spTgt spid="22">
                                            <p:txEl>
                                              <p:pRg st="0" end="0"/>
                                            </p:txEl>
                                          </p:spTgt>
                                        </p:tgtEl>
                                        <p:attrNameLst>
                                          <p:attrName>style.visibility</p:attrName>
                                        </p:attrNameLst>
                                      </p:cBhvr>
                                      <p:to>
                                        <p:strVal val="visible"/>
                                      </p:to>
                                    </p:set>
                                    <p:anim calcmode="lin" valueType="num">
                                      <p:cBhvr>
                                        <p:cTn id="22" dur="500" fill="hold"/>
                                        <p:tgtEl>
                                          <p:spTgt spid="22">
                                            <p:txEl>
                                              <p:pRg st="0" end="0"/>
                                            </p:txEl>
                                          </p:spTgt>
                                        </p:tgtEl>
                                        <p:attrNameLst>
                                          <p:attrName>ppt_w</p:attrName>
                                        </p:attrNameLst>
                                      </p:cBhvr>
                                      <p:tavLst>
                                        <p:tav tm="0">
                                          <p:val>
                                            <p:fltVal val="0"/>
                                          </p:val>
                                        </p:tav>
                                        <p:tav tm="100000">
                                          <p:val>
                                            <p:strVal val="#ppt_w"/>
                                          </p:val>
                                        </p:tav>
                                      </p:tavLst>
                                    </p:anim>
                                    <p:anim calcmode="lin" valueType="num">
                                      <p:cBhvr>
                                        <p:cTn id="23" dur="500" fill="hold"/>
                                        <p:tgtEl>
                                          <p:spTgt spid="22">
                                            <p:txEl>
                                              <p:pRg st="0" end="0"/>
                                            </p:txEl>
                                          </p:spTgt>
                                        </p:tgtEl>
                                        <p:attrNameLst>
                                          <p:attrName>ppt_h</p:attrName>
                                        </p:attrNameLst>
                                      </p:cBhvr>
                                      <p:tavLst>
                                        <p:tav tm="0">
                                          <p:val>
                                            <p:fltVal val="0"/>
                                          </p:val>
                                        </p:tav>
                                        <p:tav tm="100000">
                                          <p:val>
                                            <p:strVal val="#ppt_h"/>
                                          </p:val>
                                        </p:tav>
                                      </p:tavLst>
                                    </p:anim>
                                    <p:animEffect transition="in" filter="fade">
                                      <p:cBhvr>
                                        <p:cTn id="24" dur="500"/>
                                        <p:tgtEl>
                                          <p:spTgt spid="22">
                                            <p:txEl>
                                              <p:pRg st="0" end="0"/>
                                            </p:txEl>
                                          </p:spTgt>
                                        </p:tgtEl>
                                      </p:cBhvr>
                                    </p:animEffect>
                                  </p:childTnLst>
                                </p:cTn>
                              </p:par>
                              <p:par>
                                <p:cTn id="25" presetID="23" presetClass="entr" presetSubtype="16" fill="hold" nodeType="withEffect">
                                  <p:stCondLst>
                                    <p:cond delay="0"/>
                                  </p:stCondLst>
                                  <p:childTnLst>
                                    <p:set>
                                      <p:cBhvr>
                                        <p:cTn id="26" dur="1" fill="hold">
                                          <p:stCondLst>
                                            <p:cond delay="0"/>
                                          </p:stCondLst>
                                        </p:cTn>
                                        <p:tgtEl>
                                          <p:spTgt spid="28675"/>
                                        </p:tgtEl>
                                        <p:attrNameLst>
                                          <p:attrName>style.visibility</p:attrName>
                                        </p:attrNameLst>
                                      </p:cBhvr>
                                      <p:to>
                                        <p:strVal val="visible"/>
                                      </p:to>
                                    </p:set>
                                    <p:anim calcmode="lin" valueType="num">
                                      <p:cBhvr>
                                        <p:cTn id="27" dur="500" fill="hold"/>
                                        <p:tgtEl>
                                          <p:spTgt spid="28675"/>
                                        </p:tgtEl>
                                        <p:attrNameLst>
                                          <p:attrName>ppt_w</p:attrName>
                                        </p:attrNameLst>
                                      </p:cBhvr>
                                      <p:tavLst>
                                        <p:tav tm="0">
                                          <p:val>
                                            <p:fltVal val="0"/>
                                          </p:val>
                                        </p:tav>
                                        <p:tav tm="100000">
                                          <p:val>
                                            <p:strVal val="#ppt_w"/>
                                          </p:val>
                                        </p:tav>
                                      </p:tavLst>
                                    </p:anim>
                                    <p:anim calcmode="lin" valueType="num">
                                      <p:cBhvr>
                                        <p:cTn id="28" dur="500" fill="hold"/>
                                        <p:tgtEl>
                                          <p:spTgt spid="28675"/>
                                        </p:tgtEl>
                                        <p:attrNameLst>
                                          <p:attrName>ppt_h</p:attrName>
                                        </p:attrNameLst>
                                      </p:cBhvr>
                                      <p:tavLst>
                                        <p:tav tm="0">
                                          <p:val>
                                            <p:fltVal val="0"/>
                                          </p:val>
                                        </p:tav>
                                        <p:tav tm="100000">
                                          <p:val>
                                            <p:strVal val="#ppt_h"/>
                                          </p:val>
                                        </p:tav>
                                      </p:tavLst>
                                    </p:anim>
                                  </p:childTnLst>
                                </p:cTn>
                              </p:par>
                              <p:par>
                                <p:cTn id="29" presetID="53" presetClass="entr" presetSubtype="16" fill="hold" nodeType="withEffect">
                                  <p:stCondLst>
                                    <p:cond delay="0"/>
                                  </p:stCondLst>
                                  <p:childTnLst>
                                    <p:set>
                                      <p:cBhvr>
                                        <p:cTn id="30" dur="1" fill="hold">
                                          <p:stCondLst>
                                            <p:cond delay="0"/>
                                          </p:stCondLst>
                                        </p:cTn>
                                        <p:tgtEl>
                                          <p:spTgt spid="19">
                                            <p:txEl>
                                              <p:pRg st="0" end="0"/>
                                            </p:txEl>
                                          </p:spTgt>
                                        </p:tgtEl>
                                        <p:attrNameLst>
                                          <p:attrName>style.visibility</p:attrName>
                                        </p:attrNameLst>
                                      </p:cBhvr>
                                      <p:to>
                                        <p:strVal val="visible"/>
                                      </p:to>
                                    </p:set>
                                    <p:anim calcmode="lin" valueType="num">
                                      <p:cBhvr>
                                        <p:cTn id="31" dur="500" fill="hold"/>
                                        <p:tgtEl>
                                          <p:spTgt spid="19">
                                            <p:txEl>
                                              <p:pRg st="0" end="0"/>
                                            </p:txEl>
                                          </p:spTgt>
                                        </p:tgtEl>
                                        <p:attrNameLst>
                                          <p:attrName>ppt_w</p:attrName>
                                        </p:attrNameLst>
                                      </p:cBhvr>
                                      <p:tavLst>
                                        <p:tav tm="0">
                                          <p:val>
                                            <p:fltVal val="0"/>
                                          </p:val>
                                        </p:tav>
                                        <p:tav tm="100000">
                                          <p:val>
                                            <p:strVal val="#ppt_w"/>
                                          </p:val>
                                        </p:tav>
                                      </p:tavLst>
                                    </p:anim>
                                    <p:anim calcmode="lin" valueType="num">
                                      <p:cBhvr>
                                        <p:cTn id="32" dur="500" fill="hold"/>
                                        <p:tgtEl>
                                          <p:spTgt spid="19">
                                            <p:txEl>
                                              <p:pRg st="0" end="0"/>
                                            </p:txEl>
                                          </p:spTgt>
                                        </p:tgtEl>
                                        <p:attrNameLst>
                                          <p:attrName>ppt_h</p:attrName>
                                        </p:attrNameLst>
                                      </p:cBhvr>
                                      <p:tavLst>
                                        <p:tav tm="0">
                                          <p:val>
                                            <p:fltVal val="0"/>
                                          </p:val>
                                        </p:tav>
                                        <p:tav tm="100000">
                                          <p:val>
                                            <p:strVal val="#ppt_h"/>
                                          </p:val>
                                        </p:tav>
                                      </p:tavLst>
                                    </p:anim>
                                    <p:animEffect transition="in" filter="fade">
                                      <p:cBhvr>
                                        <p:cTn id="33" dur="500"/>
                                        <p:tgtEl>
                                          <p:spTgt spid="19">
                                            <p:txEl>
                                              <p:pRg st="0" end="0"/>
                                            </p:txEl>
                                          </p:spTgt>
                                        </p:tgtEl>
                                      </p:cBhvr>
                                    </p:animEffect>
                                  </p:childTnLst>
                                </p:cTn>
                              </p:par>
                              <p:par>
                                <p:cTn id="34" presetID="23" presetClass="entr" presetSubtype="16" fill="hold" nodeType="withEffect">
                                  <p:stCondLst>
                                    <p:cond delay="0"/>
                                  </p:stCondLst>
                                  <p:childTnLst>
                                    <p:set>
                                      <p:cBhvr>
                                        <p:cTn id="35" dur="1" fill="hold">
                                          <p:stCondLst>
                                            <p:cond delay="0"/>
                                          </p:stCondLst>
                                        </p:cTn>
                                        <p:tgtEl>
                                          <p:spTgt spid="28676"/>
                                        </p:tgtEl>
                                        <p:attrNameLst>
                                          <p:attrName>style.visibility</p:attrName>
                                        </p:attrNameLst>
                                      </p:cBhvr>
                                      <p:to>
                                        <p:strVal val="visible"/>
                                      </p:to>
                                    </p:set>
                                    <p:anim calcmode="lin" valueType="num">
                                      <p:cBhvr>
                                        <p:cTn id="36" dur="500" fill="hold"/>
                                        <p:tgtEl>
                                          <p:spTgt spid="28676"/>
                                        </p:tgtEl>
                                        <p:attrNameLst>
                                          <p:attrName>ppt_w</p:attrName>
                                        </p:attrNameLst>
                                      </p:cBhvr>
                                      <p:tavLst>
                                        <p:tav tm="0">
                                          <p:val>
                                            <p:fltVal val="0"/>
                                          </p:val>
                                        </p:tav>
                                        <p:tav tm="100000">
                                          <p:val>
                                            <p:strVal val="#ppt_w"/>
                                          </p:val>
                                        </p:tav>
                                      </p:tavLst>
                                    </p:anim>
                                    <p:anim calcmode="lin" valueType="num">
                                      <p:cBhvr>
                                        <p:cTn id="37" dur="500" fill="hold"/>
                                        <p:tgtEl>
                                          <p:spTgt spid="28676"/>
                                        </p:tgtEl>
                                        <p:attrNameLst>
                                          <p:attrName>ppt_h</p:attrName>
                                        </p:attrNameLst>
                                      </p:cBhvr>
                                      <p:tavLst>
                                        <p:tav tm="0">
                                          <p:val>
                                            <p:fltVal val="0"/>
                                          </p:val>
                                        </p:tav>
                                        <p:tav tm="100000">
                                          <p:val>
                                            <p:strVal val="#ppt_h"/>
                                          </p:val>
                                        </p:tav>
                                      </p:tavLst>
                                    </p:anim>
                                  </p:childTnLst>
                                </p:cTn>
                              </p:par>
                              <p:par>
                                <p:cTn id="38" presetID="53" presetClass="entr" presetSubtype="16" fill="hold" nodeType="withEffect">
                                  <p:stCondLst>
                                    <p:cond delay="0"/>
                                  </p:stCondLst>
                                  <p:childTnLst>
                                    <p:set>
                                      <p:cBhvr>
                                        <p:cTn id="39" dur="1" fill="hold">
                                          <p:stCondLst>
                                            <p:cond delay="0"/>
                                          </p:stCondLst>
                                        </p:cTn>
                                        <p:tgtEl>
                                          <p:spTgt spid="21">
                                            <p:txEl>
                                              <p:pRg st="0" end="0"/>
                                            </p:txEl>
                                          </p:spTgt>
                                        </p:tgtEl>
                                        <p:attrNameLst>
                                          <p:attrName>style.visibility</p:attrName>
                                        </p:attrNameLst>
                                      </p:cBhvr>
                                      <p:to>
                                        <p:strVal val="visible"/>
                                      </p:to>
                                    </p:set>
                                    <p:anim calcmode="lin" valueType="num">
                                      <p:cBhvr>
                                        <p:cTn id="40" dur="500" fill="hold"/>
                                        <p:tgtEl>
                                          <p:spTgt spid="21">
                                            <p:txEl>
                                              <p:pRg st="0" end="0"/>
                                            </p:txEl>
                                          </p:spTgt>
                                        </p:tgtEl>
                                        <p:attrNameLst>
                                          <p:attrName>ppt_w</p:attrName>
                                        </p:attrNameLst>
                                      </p:cBhvr>
                                      <p:tavLst>
                                        <p:tav tm="0">
                                          <p:val>
                                            <p:fltVal val="0"/>
                                          </p:val>
                                        </p:tav>
                                        <p:tav tm="100000">
                                          <p:val>
                                            <p:strVal val="#ppt_w"/>
                                          </p:val>
                                        </p:tav>
                                      </p:tavLst>
                                    </p:anim>
                                    <p:anim calcmode="lin" valueType="num">
                                      <p:cBhvr>
                                        <p:cTn id="41" dur="500" fill="hold"/>
                                        <p:tgtEl>
                                          <p:spTgt spid="21">
                                            <p:txEl>
                                              <p:pRg st="0" end="0"/>
                                            </p:txEl>
                                          </p:spTgt>
                                        </p:tgtEl>
                                        <p:attrNameLst>
                                          <p:attrName>ppt_h</p:attrName>
                                        </p:attrNameLst>
                                      </p:cBhvr>
                                      <p:tavLst>
                                        <p:tav tm="0">
                                          <p:val>
                                            <p:fltVal val="0"/>
                                          </p:val>
                                        </p:tav>
                                        <p:tav tm="100000">
                                          <p:val>
                                            <p:strVal val="#ppt_h"/>
                                          </p:val>
                                        </p:tav>
                                      </p:tavLst>
                                    </p:anim>
                                    <p:animEffect transition="in" filter="fade">
                                      <p:cBhvr>
                                        <p:cTn id="42" dur="500"/>
                                        <p:tgtEl>
                                          <p:spTgt spid="21">
                                            <p:txEl>
                                              <p:pRg st="0" end="0"/>
                                            </p:txEl>
                                          </p:spTgt>
                                        </p:tgtEl>
                                      </p:cBhvr>
                                    </p:animEffect>
                                  </p:childTnLst>
                                </p:cTn>
                              </p:par>
                              <p:par>
                                <p:cTn id="43" presetID="23" presetClass="entr" presetSubtype="16" fill="hold" nodeType="withEffect">
                                  <p:stCondLst>
                                    <p:cond delay="0"/>
                                  </p:stCondLst>
                                  <p:childTnLst>
                                    <p:set>
                                      <p:cBhvr>
                                        <p:cTn id="44" dur="1" fill="hold">
                                          <p:stCondLst>
                                            <p:cond delay="0"/>
                                          </p:stCondLst>
                                        </p:cTn>
                                        <p:tgtEl>
                                          <p:spTgt spid="28677"/>
                                        </p:tgtEl>
                                        <p:attrNameLst>
                                          <p:attrName>style.visibility</p:attrName>
                                        </p:attrNameLst>
                                      </p:cBhvr>
                                      <p:to>
                                        <p:strVal val="visible"/>
                                      </p:to>
                                    </p:set>
                                    <p:anim calcmode="lin" valueType="num">
                                      <p:cBhvr>
                                        <p:cTn id="45" dur="500" fill="hold"/>
                                        <p:tgtEl>
                                          <p:spTgt spid="28677"/>
                                        </p:tgtEl>
                                        <p:attrNameLst>
                                          <p:attrName>ppt_w</p:attrName>
                                        </p:attrNameLst>
                                      </p:cBhvr>
                                      <p:tavLst>
                                        <p:tav tm="0">
                                          <p:val>
                                            <p:fltVal val="0"/>
                                          </p:val>
                                        </p:tav>
                                        <p:tav tm="100000">
                                          <p:val>
                                            <p:strVal val="#ppt_w"/>
                                          </p:val>
                                        </p:tav>
                                      </p:tavLst>
                                    </p:anim>
                                    <p:anim calcmode="lin" valueType="num">
                                      <p:cBhvr>
                                        <p:cTn id="46" dur="500" fill="hold"/>
                                        <p:tgtEl>
                                          <p:spTgt spid="28677"/>
                                        </p:tgtEl>
                                        <p:attrNameLst>
                                          <p:attrName>ppt_h</p:attrName>
                                        </p:attrNameLst>
                                      </p:cBhvr>
                                      <p:tavLst>
                                        <p:tav tm="0">
                                          <p:val>
                                            <p:fltVal val="0"/>
                                          </p:val>
                                        </p:tav>
                                        <p:tav tm="100000">
                                          <p:val>
                                            <p:strVal val="#ppt_h"/>
                                          </p:val>
                                        </p:tav>
                                      </p:tavLst>
                                    </p:anim>
                                  </p:childTnLst>
                                </p:cTn>
                              </p:par>
                            </p:childTnLst>
                          </p:cTn>
                        </p:par>
                      </p:childTnLst>
                    </p:cTn>
                  </p:par>
                  <p:par>
                    <p:cTn id="47" fill="hold">
                      <p:stCondLst>
                        <p:cond delay="indefinite"/>
                      </p:stCondLst>
                      <p:childTnLst>
                        <p:par>
                          <p:cTn id="48" fill="hold">
                            <p:stCondLst>
                              <p:cond delay="0"/>
                            </p:stCondLst>
                            <p:childTnLst>
                              <p:par>
                                <p:cTn id="49" presetID="3" presetClass="entr" presetSubtype="10" fill="hold" grpId="1" nodeType="clickEffect">
                                  <p:stCondLst>
                                    <p:cond delay="0"/>
                                  </p:stCondLst>
                                  <p:childTnLst>
                                    <p:set>
                                      <p:cBhvr>
                                        <p:cTn id="50" dur="1" fill="hold">
                                          <p:stCondLst>
                                            <p:cond delay="0"/>
                                          </p:stCondLst>
                                        </p:cTn>
                                        <p:tgtEl>
                                          <p:spTgt spid="18"/>
                                        </p:tgtEl>
                                        <p:attrNameLst>
                                          <p:attrName>style.visibility</p:attrName>
                                        </p:attrNameLst>
                                      </p:cBhvr>
                                      <p:to>
                                        <p:strVal val="visible"/>
                                      </p:to>
                                    </p:set>
                                    <p:animEffect transition="in" filter="blinds(horizontal)">
                                      <p:cBhvr>
                                        <p:cTn id="51"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build="allAtOnce"/>
      <p:bldP spid="18" grpId="1" animBg="1"/>
      <p:bldP spid="20" grpId="0" build="p"/>
    </p:bldLst>
  </p:timing>
</p:sld>
</file>

<file path=ppt/slides/slide9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 name="Content Placeholder 10"/>
          <p:cNvSpPr>
            <a:spLocks noGrp="1"/>
          </p:cNvSpPr>
          <p:nvPr>
            <p:ph sz="quarter" idx="13"/>
          </p:nvPr>
        </p:nvSpPr>
        <p:spPr>
          <a:xfrm>
            <a:off x="685800" y="2860804"/>
            <a:ext cx="6629400" cy="446276"/>
          </a:xfrm>
        </p:spPr>
        <p:txBody>
          <a:bodyPr wrap="square">
            <a:spAutoFit/>
          </a:bodyPr>
          <a:lstStyle/>
          <a:p>
            <a:pPr marL="579438" indent="-579438" algn="just">
              <a:spcBef>
                <a:spcPct val="0"/>
              </a:spcBef>
              <a:buFontTx/>
              <a:buNone/>
              <a:tabLst>
                <a:tab pos="974725" algn="l"/>
                <a:tab pos="3776663" algn="l"/>
              </a:tabLst>
            </a:pPr>
            <a:r>
              <a:rPr lang="en-US" sz="2300" b="1" dirty="0" smtClean="0">
                <a:solidFill>
                  <a:schemeClr val="tx1"/>
                </a:solidFill>
                <a:latin typeface="Times New Roman" pitchFamily="18" charset="0"/>
                <a:cs typeface="Times New Roman" pitchFamily="18" charset="0"/>
              </a:rPr>
              <a:t>41.	</a:t>
            </a:r>
            <a:endParaRPr lang="en-US" sz="2300" dirty="0" smtClean="0">
              <a:solidFill>
                <a:schemeClr val="tx1"/>
              </a:solidFill>
              <a:latin typeface="Times New Roman" pitchFamily="18" charset="0"/>
              <a:cs typeface="Times New Roman" pitchFamily="18" charset="0"/>
            </a:endParaRPr>
          </a:p>
        </p:txBody>
      </p:sp>
      <p:pic>
        <p:nvPicPr>
          <p:cNvPr id="83971" name="Picture 3" descr="D:\Deepak\Powerpoint\20110225\Art\New.wmf"/>
          <p:cNvPicPr>
            <a:picLocks noChangeAspect="1" noChangeArrowheads="1"/>
          </p:cNvPicPr>
          <p:nvPr/>
        </p:nvPicPr>
        <p:blipFill>
          <a:blip r:embed="rId2" cstate="print"/>
          <a:srcRect/>
          <a:stretch>
            <a:fillRect/>
          </a:stretch>
        </p:blipFill>
        <p:spPr bwMode="auto">
          <a:xfrm>
            <a:off x="1143000" y="2766060"/>
            <a:ext cx="2298700" cy="1485900"/>
          </a:xfrm>
          <a:prstGeom prst="rect">
            <a:avLst/>
          </a:prstGeom>
          <a:noFill/>
        </p:spPr>
      </p:pic>
      <p:sp>
        <p:nvSpPr>
          <p:cNvPr id="6" name="TextBox 5"/>
          <p:cNvSpPr txBox="1"/>
          <p:nvPr/>
        </p:nvSpPr>
        <p:spPr>
          <a:xfrm>
            <a:off x="3749040" y="2750701"/>
            <a:ext cx="3733800" cy="800219"/>
          </a:xfrm>
          <a:prstGeom prst="rect">
            <a:avLst/>
          </a:prstGeom>
          <a:noFill/>
        </p:spPr>
        <p:txBody>
          <a:bodyPr wrap="square" rtlCol="0">
            <a:spAutoFit/>
          </a:bodyPr>
          <a:lstStyle/>
          <a:p>
            <a:r>
              <a:rPr lang="en-US" sz="2300" dirty="0" smtClean="0">
                <a:solidFill>
                  <a:srgbClr val="00A99D"/>
                </a:solidFill>
                <a:latin typeface="Times New Roman" pitchFamily="18" charset="0"/>
                <a:cs typeface="Times New Roman" pitchFamily="18" charset="0"/>
              </a:rPr>
              <a:t>The common</a:t>
            </a:r>
          </a:p>
          <a:p>
            <a:r>
              <a:rPr lang="en-US" sz="2300" dirty="0" smtClean="0">
                <a:solidFill>
                  <a:srgbClr val="00A99D"/>
                </a:solidFill>
                <a:latin typeface="Times New Roman" pitchFamily="18" charset="0"/>
                <a:cs typeface="Times New Roman" pitchFamily="18" charset="0"/>
              </a:rPr>
              <a:t>denominator is 7</a:t>
            </a:r>
            <a:r>
              <a:rPr lang="en-US" sz="2300" i="1" dirty="0" smtClean="0">
                <a:solidFill>
                  <a:srgbClr val="00A99D"/>
                </a:solidFill>
                <a:latin typeface="Times New Roman" pitchFamily="18" charset="0"/>
                <a:cs typeface="Times New Roman" pitchFamily="18" charset="0"/>
              </a:rPr>
              <a:t>x</a:t>
            </a:r>
            <a:r>
              <a:rPr lang="en-US" sz="2300" dirty="0" smtClean="0">
                <a:solidFill>
                  <a:srgbClr val="00A99D"/>
                </a:solidFill>
                <a:latin typeface="Times New Roman" pitchFamily="18" charset="0"/>
                <a:cs typeface="Times New Roman" pitchFamily="18" charset="0"/>
              </a:rPr>
              <a:t>.</a:t>
            </a:r>
            <a:endParaRPr lang="en-US" sz="2300" dirty="0">
              <a:solidFill>
                <a:srgbClr val="00A99D"/>
              </a:solidFill>
              <a:latin typeface="Times New Roman" pitchFamily="18" charset="0"/>
              <a:cs typeface="Times New Roman" pitchFamily="18" charset="0"/>
            </a:endParaRPr>
          </a:p>
        </p:txBody>
      </p:sp>
      <p:sp>
        <p:nvSpPr>
          <p:cNvPr id="7" name="TextBox 6"/>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5 Paper 1</a:t>
            </a:r>
          </a:p>
        </p:txBody>
      </p:sp>
    </p:spTree>
    <p:extLst>
      <p:ext uri="{BB962C8B-B14F-4D97-AF65-F5344CB8AC3E}">
        <p14:creationId xmlns:p14="http://schemas.microsoft.com/office/powerpoint/2010/main" xmlns="" val="714513420"/>
      </p:ext>
    </p:extLst>
  </p:cSld>
  <p:clrMapOvr>
    <a:masterClrMapping/>
  </p:clrMapOvr>
  <p:transition spd="slow">
    <p:strips dir="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20">
                                            <p:txEl>
                                              <p:pRg st="0" end="0"/>
                                            </p:txEl>
                                          </p:spTgt>
                                        </p:tgtEl>
                                        <p:attrNameLst>
                                          <p:attrName>style.visibility</p:attrName>
                                        </p:attrNameLst>
                                      </p:cBhvr>
                                      <p:to>
                                        <p:strVal val="visible"/>
                                      </p:to>
                                    </p:set>
                                    <p:anim calcmode="lin" valueType="num">
                                      <p:cBhvr>
                                        <p:cTn id="7" dur="500" fill="hold"/>
                                        <p:tgtEl>
                                          <p:spTgt spid="20">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20">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20">
                                            <p:txEl>
                                              <p:pRg st="0" end="0"/>
                                            </p:txEl>
                                          </p:spTgt>
                                        </p:tgtEl>
                                      </p:cBhvr>
                                    </p:animEffect>
                                  </p:childTnLst>
                                </p:cTn>
                              </p:par>
                              <p:par>
                                <p:cTn id="10" presetID="23" presetClass="entr" presetSubtype="16" fill="hold" grpId="0" nodeType="withEffect">
                                  <p:stCondLst>
                                    <p:cond delay="0"/>
                                  </p:stCondLst>
                                  <p:childTnLst>
                                    <p:set>
                                      <p:cBhvr>
                                        <p:cTn id="11" dur="1" fill="hold">
                                          <p:stCondLst>
                                            <p:cond delay="0"/>
                                          </p:stCondLst>
                                        </p:cTn>
                                        <p:tgtEl>
                                          <p:spTgt spid="6"/>
                                        </p:tgtEl>
                                        <p:attrNameLst>
                                          <p:attrName>style.visibility</p:attrName>
                                        </p:attrNameLst>
                                      </p:cBhvr>
                                      <p:to>
                                        <p:strVal val="visible"/>
                                      </p:to>
                                    </p:set>
                                    <p:anim calcmode="lin" valueType="num">
                                      <p:cBhvr>
                                        <p:cTn id="12" dur="500" fill="hold"/>
                                        <p:tgtEl>
                                          <p:spTgt spid="6"/>
                                        </p:tgtEl>
                                        <p:attrNameLst>
                                          <p:attrName>ppt_w</p:attrName>
                                        </p:attrNameLst>
                                      </p:cBhvr>
                                      <p:tavLst>
                                        <p:tav tm="0">
                                          <p:val>
                                            <p:fltVal val="0"/>
                                          </p:val>
                                        </p:tav>
                                        <p:tav tm="100000">
                                          <p:val>
                                            <p:strVal val="#ppt_w"/>
                                          </p:val>
                                        </p:tav>
                                      </p:tavLst>
                                    </p:anim>
                                    <p:anim calcmode="lin" valueType="num">
                                      <p:cBhvr>
                                        <p:cTn id="13" dur="500" fill="hold"/>
                                        <p:tgtEl>
                                          <p:spTgt spid="6"/>
                                        </p:tgtEl>
                                        <p:attrNameLst>
                                          <p:attrName>ppt_h</p:attrName>
                                        </p:attrNameLst>
                                      </p:cBhvr>
                                      <p:tavLst>
                                        <p:tav tm="0">
                                          <p:val>
                                            <p:fltVal val="0"/>
                                          </p:val>
                                        </p:tav>
                                        <p:tav tm="100000">
                                          <p:val>
                                            <p:strVal val="#ppt_h"/>
                                          </p:val>
                                        </p:tav>
                                      </p:tavLst>
                                    </p:anim>
                                  </p:childTnLst>
                                </p:cTn>
                              </p:par>
                              <p:par>
                                <p:cTn id="14" presetID="23" presetClass="entr" presetSubtype="16" fill="hold" nodeType="withEffect">
                                  <p:stCondLst>
                                    <p:cond delay="0"/>
                                  </p:stCondLst>
                                  <p:childTnLst>
                                    <p:set>
                                      <p:cBhvr>
                                        <p:cTn id="15" dur="1" fill="hold">
                                          <p:stCondLst>
                                            <p:cond delay="0"/>
                                          </p:stCondLst>
                                        </p:cTn>
                                        <p:tgtEl>
                                          <p:spTgt spid="83971"/>
                                        </p:tgtEl>
                                        <p:attrNameLst>
                                          <p:attrName>style.visibility</p:attrName>
                                        </p:attrNameLst>
                                      </p:cBhvr>
                                      <p:to>
                                        <p:strVal val="visible"/>
                                      </p:to>
                                    </p:set>
                                    <p:anim calcmode="lin" valueType="num">
                                      <p:cBhvr>
                                        <p:cTn id="16" dur="500" fill="hold"/>
                                        <p:tgtEl>
                                          <p:spTgt spid="83971"/>
                                        </p:tgtEl>
                                        <p:attrNameLst>
                                          <p:attrName>ppt_w</p:attrName>
                                        </p:attrNameLst>
                                      </p:cBhvr>
                                      <p:tavLst>
                                        <p:tav tm="0">
                                          <p:val>
                                            <p:fltVal val="0"/>
                                          </p:val>
                                        </p:tav>
                                        <p:tav tm="100000">
                                          <p:val>
                                            <p:strVal val="#ppt_w"/>
                                          </p:val>
                                        </p:tav>
                                      </p:tavLst>
                                    </p:anim>
                                    <p:anim calcmode="lin" valueType="num">
                                      <p:cBhvr>
                                        <p:cTn id="17" dur="500" fill="hold"/>
                                        <p:tgtEl>
                                          <p:spTgt spid="83971"/>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build="p"/>
      <p:bldP spid="6" grpId="0"/>
    </p:bldLst>
  </p:timing>
</p:sld>
</file>

<file path=ppt/slides/slide9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Content Placeholder 10"/>
          <p:cNvSpPr>
            <a:spLocks noGrp="1"/>
          </p:cNvSpPr>
          <p:nvPr>
            <p:ph sz="quarter" idx="13"/>
          </p:nvPr>
        </p:nvSpPr>
        <p:spPr>
          <a:xfrm>
            <a:off x="685800" y="2860804"/>
            <a:ext cx="6629400" cy="446276"/>
          </a:xfrm>
        </p:spPr>
        <p:txBody>
          <a:bodyPr wrap="square">
            <a:spAutoFit/>
          </a:bodyPr>
          <a:lstStyle/>
          <a:p>
            <a:pPr marL="579438" indent="-579438" algn="just">
              <a:spcBef>
                <a:spcPct val="0"/>
              </a:spcBef>
              <a:buFontTx/>
              <a:buNone/>
              <a:tabLst>
                <a:tab pos="974725" algn="l"/>
                <a:tab pos="3776663" algn="l"/>
              </a:tabLst>
            </a:pPr>
            <a:r>
              <a:rPr lang="en-US" sz="2300" b="1" dirty="0" smtClean="0">
                <a:solidFill>
                  <a:schemeClr val="tx1"/>
                </a:solidFill>
                <a:latin typeface="Times New Roman" pitchFamily="18" charset="0"/>
                <a:cs typeface="Times New Roman" pitchFamily="18" charset="0"/>
              </a:rPr>
              <a:t>42.	</a:t>
            </a:r>
            <a:r>
              <a:rPr lang="en-US" sz="2300" dirty="0" smtClean="0">
                <a:solidFill>
                  <a:schemeClr val="tx1"/>
                </a:solidFill>
                <a:latin typeface="Times New Roman" pitchFamily="18" charset="0"/>
                <a:cs typeface="Times New Roman" pitchFamily="18" charset="0"/>
              </a:rPr>
              <a:t>What is the value of 3</a:t>
            </a:r>
            <a:r>
              <a:rPr lang="en-US" sz="2300" i="1" dirty="0" smtClean="0">
                <a:solidFill>
                  <a:schemeClr val="tx1"/>
                </a:solidFill>
                <a:latin typeface="Times New Roman" pitchFamily="18" charset="0"/>
                <a:cs typeface="Times New Roman" pitchFamily="18" charset="0"/>
              </a:rPr>
              <a:t>x</a:t>
            </a:r>
            <a:r>
              <a:rPr lang="en-US" sz="2300" baseline="30000" dirty="0" smtClean="0">
                <a:solidFill>
                  <a:schemeClr val="tx1"/>
                </a:solidFill>
                <a:latin typeface="Times New Roman" pitchFamily="18" charset="0"/>
                <a:cs typeface="Times New Roman" pitchFamily="18" charset="0"/>
              </a:rPr>
              <a:t>2</a:t>
            </a:r>
            <a:r>
              <a:rPr lang="en-US" sz="2300" dirty="0" smtClean="0">
                <a:solidFill>
                  <a:schemeClr val="tx1"/>
                </a:solidFill>
                <a:latin typeface="Times New Roman" pitchFamily="18" charset="0"/>
                <a:cs typeface="Times New Roman" pitchFamily="18" charset="0"/>
              </a:rPr>
              <a:t> when </a:t>
            </a:r>
            <a:r>
              <a:rPr lang="en-US" sz="2300" i="1" dirty="0" smtClean="0">
                <a:solidFill>
                  <a:schemeClr val="tx1"/>
                </a:solidFill>
                <a:latin typeface="Times New Roman" pitchFamily="18" charset="0"/>
                <a:cs typeface="Times New Roman" pitchFamily="18" charset="0"/>
              </a:rPr>
              <a:t>x </a:t>
            </a:r>
            <a:r>
              <a:rPr lang="en-US" sz="2300" dirty="0" smtClean="0">
                <a:solidFill>
                  <a:schemeClr val="tx1"/>
                </a:solidFill>
                <a:latin typeface="Times New Roman" pitchFamily="18" charset="0"/>
                <a:cs typeface="Times New Roman" pitchFamily="18" charset="0"/>
              </a:rPr>
              <a:t>= −4?</a:t>
            </a:r>
          </a:p>
        </p:txBody>
      </p:sp>
      <p:sp>
        <p:nvSpPr>
          <p:cNvPr id="8" name="Notched Right Arrow 7"/>
          <p:cNvSpPr/>
          <p:nvPr/>
        </p:nvSpPr>
        <p:spPr>
          <a:xfrm>
            <a:off x="7162800" y="6019800"/>
            <a:ext cx="1782315" cy="685800"/>
          </a:xfrm>
          <a:prstGeom prst="notchedRightArrow">
            <a:avLst/>
          </a:prstGeom>
          <a:blipFill>
            <a:blip r:embed="rId2" cstate="print">
              <a:extLst>
                <a:ext uri="{BEBA8EAE-BF5A-486C-A8C5-ECC9F3942E4B}">
                  <a14:imgProps xmlns:a14="http://schemas.microsoft.com/office/drawing/2010/main" xmlns="">
                    <a14:imgLayer r:embed="rId3">
                      <a14:imgEffect>
                        <a14:brightnessContrast bright="-20000" contrast="-20000"/>
                      </a14:imgEffect>
                    </a14:imgLayer>
                  </a14:imgProps>
                </a:ex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ANSWER</a:t>
            </a:r>
            <a:endParaRPr lang="en-US" sz="2000" b="1" dirty="0">
              <a:latin typeface="Times New Roman" pitchFamily="18" charset="0"/>
              <a:cs typeface="Times New Roman" pitchFamily="18" charset="0"/>
            </a:endParaRPr>
          </a:p>
        </p:txBody>
      </p:sp>
      <p:sp>
        <p:nvSpPr>
          <p:cNvPr id="16" name="Content Placeholder 10"/>
          <p:cNvSpPr>
            <a:spLocks noGrp="1"/>
          </p:cNvSpPr>
          <p:nvPr>
            <p:ph sz="quarter" idx="13"/>
          </p:nvPr>
        </p:nvSpPr>
        <p:spPr>
          <a:xfrm>
            <a:off x="4272280" y="3514661"/>
            <a:ext cx="1447800" cy="676339"/>
          </a:xfrm>
        </p:spPr>
        <p:txBody>
          <a:bodyPr wrap="square">
            <a:spAutoFit/>
          </a:bodyPr>
          <a:lstStyle/>
          <a:p>
            <a:pPr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(C) 48</a:t>
            </a:r>
          </a:p>
        </p:txBody>
      </p:sp>
      <p:sp>
        <p:nvSpPr>
          <p:cNvPr id="17" name="Content Placeholder 10"/>
          <p:cNvSpPr>
            <a:spLocks noGrp="1"/>
          </p:cNvSpPr>
          <p:nvPr>
            <p:ph sz="quarter" idx="13"/>
          </p:nvPr>
        </p:nvSpPr>
        <p:spPr>
          <a:xfrm>
            <a:off x="1264920" y="3514661"/>
            <a:ext cx="1447800" cy="599459"/>
          </a:xfrm>
        </p:spPr>
        <p:txBody>
          <a:bodyPr wrap="square">
            <a:spAutoFit/>
          </a:bodyPr>
          <a:lstStyle/>
          <a:p>
            <a:pPr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(A) −24</a:t>
            </a:r>
          </a:p>
        </p:txBody>
      </p:sp>
      <p:sp>
        <p:nvSpPr>
          <p:cNvPr id="18" name="Content Placeholder 10"/>
          <p:cNvSpPr>
            <a:spLocks noGrp="1"/>
          </p:cNvSpPr>
          <p:nvPr>
            <p:ph sz="quarter" idx="13"/>
          </p:nvPr>
        </p:nvSpPr>
        <p:spPr>
          <a:xfrm>
            <a:off x="5775960" y="3514661"/>
            <a:ext cx="1447800" cy="676339"/>
          </a:xfrm>
        </p:spPr>
        <p:txBody>
          <a:bodyPr wrap="square">
            <a:spAutoFit/>
          </a:bodyPr>
          <a:lstStyle/>
          <a:p>
            <a:pPr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(D) 144</a:t>
            </a:r>
          </a:p>
        </p:txBody>
      </p:sp>
      <p:sp>
        <p:nvSpPr>
          <p:cNvPr id="19" name="Content Placeholder 10"/>
          <p:cNvSpPr>
            <a:spLocks noGrp="1"/>
          </p:cNvSpPr>
          <p:nvPr>
            <p:ph sz="quarter" idx="13"/>
          </p:nvPr>
        </p:nvSpPr>
        <p:spPr>
          <a:xfrm>
            <a:off x="2768600" y="3514661"/>
            <a:ext cx="1447800" cy="676339"/>
          </a:xfrm>
        </p:spPr>
        <p:txBody>
          <a:bodyPr wrap="square">
            <a:spAutoFit/>
          </a:bodyPr>
          <a:lstStyle/>
          <a:p>
            <a:pPr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(B) −16</a:t>
            </a:r>
          </a:p>
        </p:txBody>
      </p:sp>
      <p:sp>
        <p:nvSpPr>
          <p:cNvPr id="10" name="TextBox 9"/>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5 Paper 1</a:t>
            </a:r>
          </a:p>
        </p:txBody>
      </p:sp>
    </p:spTree>
    <p:extLst>
      <p:ext uri="{BB962C8B-B14F-4D97-AF65-F5344CB8AC3E}">
        <p14:creationId xmlns:p14="http://schemas.microsoft.com/office/powerpoint/2010/main" xmlns="" val="714513420"/>
      </p:ext>
    </p:extLst>
  </p:cSld>
  <p:clrMapOvr>
    <a:masterClrMapping/>
  </p:clrMapOvr>
  <p:transition spd="slow">
    <p:strips dir="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11">
                                            <p:txEl>
                                              <p:pRg st="0" end="0"/>
                                            </p:txEl>
                                          </p:spTgt>
                                        </p:tgtEl>
                                        <p:attrNameLst>
                                          <p:attrName>style.visibility</p:attrName>
                                        </p:attrNameLst>
                                      </p:cBhvr>
                                      <p:to>
                                        <p:strVal val="visible"/>
                                      </p:to>
                                    </p:set>
                                    <p:anim calcmode="lin" valueType="num">
                                      <p:cBhvr>
                                        <p:cTn id="7" dur="500" fill="hold"/>
                                        <p:tgtEl>
                                          <p:spTgt spid="11">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11">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11">
                                            <p:txEl>
                                              <p:pRg st="0" end="0"/>
                                            </p:txEl>
                                          </p:spTgt>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17">
                                            <p:txEl>
                                              <p:pRg st="0" end="0"/>
                                            </p:txEl>
                                          </p:spTgt>
                                        </p:tgtEl>
                                        <p:attrNameLst>
                                          <p:attrName>style.visibility</p:attrName>
                                        </p:attrNameLst>
                                      </p:cBhvr>
                                      <p:to>
                                        <p:strVal val="visible"/>
                                      </p:to>
                                    </p:set>
                                    <p:anim calcmode="lin" valueType="num">
                                      <p:cBhvr>
                                        <p:cTn id="14" dur="500" fill="hold"/>
                                        <p:tgtEl>
                                          <p:spTgt spid="17">
                                            <p:txEl>
                                              <p:pRg st="0" end="0"/>
                                            </p:txEl>
                                          </p:spTgt>
                                        </p:tgtEl>
                                        <p:attrNameLst>
                                          <p:attrName>ppt_w</p:attrName>
                                        </p:attrNameLst>
                                      </p:cBhvr>
                                      <p:tavLst>
                                        <p:tav tm="0">
                                          <p:val>
                                            <p:fltVal val="0"/>
                                          </p:val>
                                        </p:tav>
                                        <p:tav tm="100000">
                                          <p:val>
                                            <p:strVal val="#ppt_w"/>
                                          </p:val>
                                        </p:tav>
                                      </p:tavLst>
                                    </p:anim>
                                    <p:anim calcmode="lin" valueType="num">
                                      <p:cBhvr>
                                        <p:cTn id="15" dur="500" fill="hold"/>
                                        <p:tgtEl>
                                          <p:spTgt spid="17">
                                            <p:txEl>
                                              <p:pRg st="0" end="0"/>
                                            </p:txEl>
                                          </p:spTgt>
                                        </p:tgtEl>
                                        <p:attrNameLst>
                                          <p:attrName>ppt_h</p:attrName>
                                        </p:attrNameLst>
                                      </p:cBhvr>
                                      <p:tavLst>
                                        <p:tav tm="0">
                                          <p:val>
                                            <p:fltVal val="0"/>
                                          </p:val>
                                        </p:tav>
                                        <p:tav tm="100000">
                                          <p:val>
                                            <p:strVal val="#ppt_h"/>
                                          </p:val>
                                        </p:tav>
                                      </p:tavLst>
                                    </p:anim>
                                    <p:animEffect transition="in" filter="fade">
                                      <p:cBhvr>
                                        <p:cTn id="16" dur="500"/>
                                        <p:tgtEl>
                                          <p:spTgt spid="17">
                                            <p:txEl>
                                              <p:pRg st="0" end="0"/>
                                            </p:txEl>
                                          </p:spTgt>
                                        </p:tgtEl>
                                      </p:cBhvr>
                                    </p:animEffect>
                                  </p:childTnLst>
                                </p:cTn>
                              </p:par>
                              <p:par>
                                <p:cTn id="17" presetID="53" presetClass="entr" presetSubtype="16" fill="hold" grpId="0" nodeType="withEffect">
                                  <p:stCondLst>
                                    <p:cond delay="0"/>
                                  </p:stCondLst>
                                  <p:childTnLst>
                                    <p:set>
                                      <p:cBhvr>
                                        <p:cTn id="18" dur="1" fill="hold">
                                          <p:stCondLst>
                                            <p:cond delay="0"/>
                                          </p:stCondLst>
                                        </p:cTn>
                                        <p:tgtEl>
                                          <p:spTgt spid="19">
                                            <p:txEl>
                                              <p:pRg st="0" end="0"/>
                                            </p:txEl>
                                          </p:spTgt>
                                        </p:tgtEl>
                                        <p:attrNameLst>
                                          <p:attrName>style.visibility</p:attrName>
                                        </p:attrNameLst>
                                      </p:cBhvr>
                                      <p:to>
                                        <p:strVal val="visible"/>
                                      </p:to>
                                    </p:set>
                                    <p:anim calcmode="lin" valueType="num">
                                      <p:cBhvr>
                                        <p:cTn id="19" dur="500" fill="hold"/>
                                        <p:tgtEl>
                                          <p:spTgt spid="19">
                                            <p:txEl>
                                              <p:pRg st="0" end="0"/>
                                            </p:txEl>
                                          </p:spTgt>
                                        </p:tgtEl>
                                        <p:attrNameLst>
                                          <p:attrName>ppt_w</p:attrName>
                                        </p:attrNameLst>
                                      </p:cBhvr>
                                      <p:tavLst>
                                        <p:tav tm="0">
                                          <p:val>
                                            <p:fltVal val="0"/>
                                          </p:val>
                                        </p:tav>
                                        <p:tav tm="100000">
                                          <p:val>
                                            <p:strVal val="#ppt_w"/>
                                          </p:val>
                                        </p:tav>
                                      </p:tavLst>
                                    </p:anim>
                                    <p:anim calcmode="lin" valueType="num">
                                      <p:cBhvr>
                                        <p:cTn id="20" dur="500" fill="hold"/>
                                        <p:tgtEl>
                                          <p:spTgt spid="19">
                                            <p:txEl>
                                              <p:pRg st="0" end="0"/>
                                            </p:txEl>
                                          </p:spTgt>
                                        </p:tgtEl>
                                        <p:attrNameLst>
                                          <p:attrName>ppt_h</p:attrName>
                                        </p:attrNameLst>
                                      </p:cBhvr>
                                      <p:tavLst>
                                        <p:tav tm="0">
                                          <p:val>
                                            <p:fltVal val="0"/>
                                          </p:val>
                                        </p:tav>
                                        <p:tav tm="100000">
                                          <p:val>
                                            <p:strVal val="#ppt_h"/>
                                          </p:val>
                                        </p:tav>
                                      </p:tavLst>
                                    </p:anim>
                                    <p:animEffect transition="in" filter="fade">
                                      <p:cBhvr>
                                        <p:cTn id="21" dur="500"/>
                                        <p:tgtEl>
                                          <p:spTgt spid="19">
                                            <p:txEl>
                                              <p:pRg st="0" end="0"/>
                                            </p:txEl>
                                          </p:spTgt>
                                        </p:tgtEl>
                                      </p:cBhvr>
                                    </p:animEffect>
                                  </p:childTnLst>
                                </p:cTn>
                              </p:par>
                              <p:par>
                                <p:cTn id="22" presetID="53" presetClass="entr" presetSubtype="16" fill="hold" grpId="0" nodeType="withEffect">
                                  <p:stCondLst>
                                    <p:cond delay="0"/>
                                  </p:stCondLst>
                                  <p:childTnLst>
                                    <p:set>
                                      <p:cBhvr>
                                        <p:cTn id="23" dur="1" fill="hold">
                                          <p:stCondLst>
                                            <p:cond delay="0"/>
                                          </p:stCondLst>
                                        </p:cTn>
                                        <p:tgtEl>
                                          <p:spTgt spid="16">
                                            <p:txEl>
                                              <p:pRg st="0" end="0"/>
                                            </p:txEl>
                                          </p:spTgt>
                                        </p:tgtEl>
                                        <p:attrNameLst>
                                          <p:attrName>style.visibility</p:attrName>
                                        </p:attrNameLst>
                                      </p:cBhvr>
                                      <p:to>
                                        <p:strVal val="visible"/>
                                      </p:to>
                                    </p:set>
                                    <p:anim calcmode="lin" valueType="num">
                                      <p:cBhvr>
                                        <p:cTn id="24" dur="500" fill="hold"/>
                                        <p:tgtEl>
                                          <p:spTgt spid="16">
                                            <p:txEl>
                                              <p:pRg st="0" end="0"/>
                                            </p:txEl>
                                          </p:spTgt>
                                        </p:tgtEl>
                                        <p:attrNameLst>
                                          <p:attrName>ppt_w</p:attrName>
                                        </p:attrNameLst>
                                      </p:cBhvr>
                                      <p:tavLst>
                                        <p:tav tm="0">
                                          <p:val>
                                            <p:fltVal val="0"/>
                                          </p:val>
                                        </p:tav>
                                        <p:tav tm="100000">
                                          <p:val>
                                            <p:strVal val="#ppt_w"/>
                                          </p:val>
                                        </p:tav>
                                      </p:tavLst>
                                    </p:anim>
                                    <p:anim calcmode="lin" valueType="num">
                                      <p:cBhvr>
                                        <p:cTn id="25" dur="500" fill="hold"/>
                                        <p:tgtEl>
                                          <p:spTgt spid="16">
                                            <p:txEl>
                                              <p:pRg st="0" end="0"/>
                                            </p:txEl>
                                          </p:spTgt>
                                        </p:tgtEl>
                                        <p:attrNameLst>
                                          <p:attrName>ppt_h</p:attrName>
                                        </p:attrNameLst>
                                      </p:cBhvr>
                                      <p:tavLst>
                                        <p:tav tm="0">
                                          <p:val>
                                            <p:fltVal val="0"/>
                                          </p:val>
                                        </p:tav>
                                        <p:tav tm="100000">
                                          <p:val>
                                            <p:strVal val="#ppt_h"/>
                                          </p:val>
                                        </p:tav>
                                      </p:tavLst>
                                    </p:anim>
                                    <p:animEffect transition="in" filter="fade">
                                      <p:cBhvr>
                                        <p:cTn id="26" dur="500"/>
                                        <p:tgtEl>
                                          <p:spTgt spid="16">
                                            <p:txEl>
                                              <p:pRg st="0" end="0"/>
                                            </p:txEl>
                                          </p:spTgt>
                                        </p:tgtEl>
                                      </p:cBhvr>
                                    </p:animEffect>
                                  </p:childTnLst>
                                </p:cTn>
                              </p:par>
                              <p:par>
                                <p:cTn id="27" presetID="53" presetClass="entr" presetSubtype="16" fill="hold" grpId="0" nodeType="withEffect">
                                  <p:stCondLst>
                                    <p:cond delay="0"/>
                                  </p:stCondLst>
                                  <p:childTnLst>
                                    <p:set>
                                      <p:cBhvr>
                                        <p:cTn id="28" dur="1" fill="hold">
                                          <p:stCondLst>
                                            <p:cond delay="0"/>
                                          </p:stCondLst>
                                        </p:cTn>
                                        <p:tgtEl>
                                          <p:spTgt spid="18">
                                            <p:txEl>
                                              <p:pRg st="0" end="0"/>
                                            </p:txEl>
                                          </p:spTgt>
                                        </p:tgtEl>
                                        <p:attrNameLst>
                                          <p:attrName>style.visibility</p:attrName>
                                        </p:attrNameLst>
                                      </p:cBhvr>
                                      <p:to>
                                        <p:strVal val="visible"/>
                                      </p:to>
                                    </p:set>
                                    <p:anim calcmode="lin" valueType="num">
                                      <p:cBhvr>
                                        <p:cTn id="29" dur="500" fill="hold"/>
                                        <p:tgtEl>
                                          <p:spTgt spid="18">
                                            <p:txEl>
                                              <p:pRg st="0" end="0"/>
                                            </p:txEl>
                                          </p:spTgt>
                                        </p:tgtEl>
                                        <p:attrNameLst>
                                          <p:attrName>ppt_w</p:attrName>
                                        </p:attrNameLst>
                                      </p:cBhvr>
                                      <p:tavLst>
                                        <p:tav tm="0">
                                          <p:val>
                                            <p:fltVal val="0"/>
                                          </p:val>
                                        </p:tav>
                                        <p:tav tm="100000">
                                          <p:val>
                                            <p:strVal val="#ppt_w"/>
                                          </p:val>
                                        </p:tav>
                                      </p:tavLst>
                                    </p:anim>
                                    <p:anim calcmode="lin" valueType="num">
                                      <p:cBhvr>
                                        <p:cTn id="30" dur="500" fill="hold"/>
                                        <p:tgtEl>
                                          <p:spTgt spid="18">
                                            <p:txEl>
                                              <p:pRg st="0" end="0"/>
                                            </p:txEl>
                                          </p:spTgt>
                                        </p:tgtEl>
                                        <p:attrNameLst>
                                          <p:attrName>ppt_h</p:attrName>
                                        </p:attrNameLst>
                                      </p:cBhvr>
                                      <p:tavLst>
                                        <p:tav tm="0">
                                          <p:val>
                                            <p:fltVal val="0"/>
                                          </p:val>
                                        </p:tav>
                                        <p:tav tm="100000">
                                          <p:val>
                                            <p:strVal val="#ppt_h"/>
                                          </p:val>
                                        </p:tav>
                                      </p:tavLst>
                                    </p:anim>
                                    <p:animEffect transition="in" filter="fade">
                                      <p:cBhvr>
                                        <p:cTn id="31" dur="500"/>
                                        <p:tgtEl>
                                          <p:spTgt spid="18">
                                            <p:txEl>
                                              <p:pRg st="0" end="0"/>
                                            </p:txEl>
                                          </p:spTgt>
                                        </p:tgtEl>
                                      </p:cBhvr>
                                    </p:animEffect>
                                  </p:childTnLst>
                                </p:cTn>
                              </p:par>
                            </p:childTnLst>
                          </p:cTn>
                        </p:par>
                      </p:childTnLst>
                    </p:cTn>
                  </p:par>
                  <p:par>
                    <p:cTn id="32" fill="hold">
                      <p:stCondLst>
                        <p:cond delay="indefinite"/>
                      </p:stCondLst>
                      <p:childTnLst>
                        <p:par>
                          <p:cTn id="33" fill="hold">
                            <p:stCondLst>
                              <p:cond delay="0"/>
                            </p:stCondLst>
                            <p:childTnLst>
                              <p:par>
                                <p:cTn id="34" presetID="3" presetClass="entr" presetSubtype="10" fill="hold" grpId="0" nodeType="clickEffect">
                                  <p:stCondLst>
                                    <p:cond delay="0"/>
                                  </p:stCondLst>
                                  <p:childTnLst>
                                    <p:set>
                                      <p:cBhvr>
                                        <p:cTn id="35" dur="1" fill="hold">
                                          <p:stCondLst>
                                            <p:cond delay="0"/>
                                          </p:stCondLst>
                                        </p:cTn>
                                        <p:tgtEl>
                                          <p:spTgt spid="8"/>
                                        </p:tgtEl>
                                        <p:attrNameLst>
                                          <p:attrName>style.visibility</p:attrName>
                                        </p:attrNameLst>
                                      </p:cBhvr>
                                      <p:to>
                                        <p:strVal val="visible"/>
                                      </p:to>
                                    </p:set>
                                    <p:animEffect transition="in" filter="blinds(horizontal)">
                                      <p:cBhvr>
                                        <p:cTn id="36"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build="p"/>
      <p:bldP spid="8" grpId="0" animBg="1"/>
      <p:bldP spid="16" grpId="0" build="p"/>
      <p:bldP spid="17" grpId="0" build="p"/>
      <p:bldP spid="18" grpId="0" build="p"/>
      <p:bldP spid="19" grpId="0" build="p"/>
    </p:bldLst>
  </p:timing>
</p:sld>
</file>

<file path=ppt/slides/slide9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 name="Content Placeholder 10"/>
          <p:cNvSpPr>
            <a:spLocks noGrp="1"/>
          </p:cNvSpPr>
          <p:nvPr>
            <p:ph sz="quarter" idx="13"/>
          </p:nvPr>
        </p:nvSpPr>
        <p:spPr>
          <a:xfrm>
            <a:off x="685800" y="2860804"/>
            <a:ext cx="6629400" cy="446276"/>
          </a:xfrm>
        </p:spPr>
        <p:txBody>
          <a:bodyPr wrap="square">
            <a:spAutoFit/>
          </a:bodyPr>
          <a:lstStyle/>
          <a:p>
            <a:pPr marL="579438" indent="-579438" algn="just">
              <a:spcBef>
                <a:spcPct val="0"/>
              </a:spcBef>
              <a:buFontTx/>
              <a:buNone/>
              <a:tabLst>
                <a:tab pos="974725" algn="l"/>
                <a:tab pos="3776663" algn="l"/>
              </a:tabLst>
            </a:pPr>
            <a:r>
              <a:rPr lang="en-US" sz="2300" b="1" dirty="0" smtClean="0">
                <a:solidFill>
                  <a:schemeClr val="tx1"/>
                </a:solidFill>
                <a:latin typeface="Times New Roman" pitchFamily="18" charset="0"/>
                <a:cs typeface="Times New Roman" pitchFamily="18" charset="0"/>
              </a:rPr>
              <a:t>42.	</a:t>
            </a:r>
            <a:endParaRPr lang="en-US" sz="2300" dirty="0" smtClean="0">
              <a:solidFill>
                <a:schemeClr val="tx1"/>
              </a:solidFill>
              <a:latin typeface="Times New Roman" pitchFamily="18" charset="0"/>
              <a:cs typeface="Times New Roman" pitchFamily="18" charset="0"/>
            </a:endParaRPr>
          </a:p>
        </p:txBody>
      </p:sp>
      <p:pic>
        <p:nvPicPr>
          <p:cNvPr id="5" name="Picture 2" descr="D:\Deepak\Powerpoint\20110226\Art\New.wmf"/>
          <p:cNvPicPr>
            <a:picLocks noChangeAspect="1" noChangeArrowheads="1"/>
          </p:cNvPicPr>
          <p:nvPr/>
        </p:nvPicPr>
        <p:blipFill>
          <a:blip r:embed="rId2" cstate="print"/>
          <a:srcRect/>
          <a:stretch>
            <a:fillRect/>
          </a:stretch>
        </p:blipFill>
        <p:spPr bwMode="auto">
          <a:xfrm>
            <a:off x="1335790" y="2887480"/>
            <a:ext cx="4165600" cy="1257300"/>
          </a:xfrm>
          <a:prstGeom prst="rect">
            <a:avLst/>
          </a:prstGeom>
          <a:noFill/>
        </p:spPr>
      </p:pic>
      <p:sp>
        <p:nvSpPr>
          <p:cNvPr id="6" name="TextBox 5"/>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5 Paper 1</a:t>
            </a:r>
          </a:p>
        </p:txBody>
      </p:sp>
    </p:spTree>
    <p:extLst>
      <p:ext uri="{BB962C8B-B14F-4D97-AF65-F5344CB8AC3E}">
        <p14:creationId xmlns:p14="http://schemas.microsoft.com/office/powerpoint/2010/main" xmlns="" val="714513420"/>
      </p:ext>
    </p:extLst>
  </p:cSld>
  <p:clrMapOvr>
    <a:masterClrMapping/>
  </p:clrMapOvr>
  <p:transition spd="slow">
    <p:strips dir="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20">
                                            <p:txEl>
                                              <p:pRg st="0" end="0"/>
                                            </p:txEl>
                                          </p:spTgt>
                                        </p:tgtEl>
                                        <p:attrNameLst>
                                          <p:attrName>style.visibility</p:attrName>
                                        </p:attrNameLst>
                                      </p:cBhvr>
                                      <p:to>
                                        <p:strVal val="visible"/>
                                      </p:to>
                                    </p:set>
                                    <p:anim calcmode="lin" valueType="num">
                                      <p:cBhvr>
                                        <p:cTn id="7" dur="500" fill="hold"/>
                                        <p:tgtEl>
                                          <p:spTgt spid="20">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20">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20">
                                            <p:txEl>
                                              <p:pRg st="0" end="0"/>
                                            </p:txEl>
                                          </p:spTgt>
                                        </p:tgtEl>
                                      </p:cBhvr>
                                    </p:animEffect>
                                  </p:childTnLst>
                                </p:cTn>
                              </p:par>
                              <p:par>
                                <p:cTn id="10" presetID="23" presetClass="entr" presetSubtype="16" fill="hold" nodeType="withEffect">
                                  <p:stCondLst>
                                    <p:cond delay="0"/>
                                  </p:stCondLst>
                                  <p:childTnLst>
                                    <p:set>
                                      <p:cBhvr>
                                        <p:cTn id="11" dur="1" fill="hold">
                                          <p:stCondLst>
                                            <p:cond delay="0"/>
                                          </p:stCondLst>
                                        </p:cTn>
                                        <p:tgtEl>
                                          <p:spTgt spid="5"/>
                                        </p:tgtEl>
                                        <p:attrNameLst>
                                          <p:attrName>style.visibility</p:attrName>
                                        </p:attrNameLst>
                                      </p:cBhvr>
                                      <p:to>
                                        <p:strVal val="visible"/>
                                      </p:to>
                                    </p:set>
                                    <p:anim calcmode="lin" valueType="num">
                                      <p:cBhvr>
                                        <p:cTn id="12" dur="500" fill="hold"/>
                                        <p:tgtEl>
                                          <p:spTgt spid="5"/>
                                        </p:tgtEl>
                                        <p:attrNameLst>
                                          <p:attrName>ppt_w</p:attrName>
                                        </p:attrNameLst>
                                      </p:cBhvr>
                                      <p:tavLst>
                                        <p:tav tm="0">
                                          <p:val>
                                            <p:fltVal val="0"/>
                                          </p:val>
                                        </p:tav>
                                        <p:tav tm="100000">
                                          <p:val>
                                            <p:strVal val="#ppt_w"/>
                                          </p:val>
                                        </p:tav>
                                      </p:tavLst>
                                    </p:anim>
                                    <p:anim calcmode="lin" valueType="num">
                                      <p:cBhvr>
                                        <p:cTn id="13" dur="500" fill="hold"/>
                                        <p:tgtEl>
                                          <p:spTgt spid="5"/>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build="p"/>
    </p:bldLst>
  </p:timing>
</p:sld>
</file>

<file path=ppt/slides/slide9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Content Placeholder 10"/>
          <p:cNvSpPr>
            <a:spLocks noGrp="1"/>
          </p:cNvSpPr>
          <p:nvPr>
            <p:ph sz="quarter" idx="13"/>
          </p:nvPr>
        </p:nvSpPr>
        <p:spPr>
          <a:xfrm>
            <a:off x="685800" y="2865120"/>
            <a:ext cx="6766560" cy="446276"/>
          </a:xfrm>
        </p:spPr>
        <p:txBody>
          <a:bodyPr wrap="square">
            <a:spAutoFit/>
          </a:bodyPr>
          <a:lstStyle/>
          <a:p>
            <a:pPr marL="579438" indent="-579438">
              <a:spcBef>
                <a:spcPct val="0"/>
              </a:spcBef>
              <a:buFontTx/>
              <a:buNone/>
              <a:tabLst>
                <a:tab pos="974725" algn="l"/>
                <a:tab pos="3776663" algn="l"/>
              </a:tabLst>
            </a:pPr>
            <a:r>
              <a:rPr lang="en-US" sz="2300" b="1" dirty="0" smtClean="0">
                <a:solidFill>
                  <a:schemeClr val="tx1"/>
                </a:solidFill>
                <a:latin typeface="Times New Roman" pitchFamily="18" charset="0"/>
                <a:cs typeface="Times New Roman" pitchFamily="18" charset="0"/>
              </a:rPr>
              <a:t>43.	</a:t>
            </a:r>
            <a:r>
              <a:rPr lang="en-US" sz="2300" dirty="0" smtClean="0">
                <a:solidFill>
                  <a:schemeClr val="tx1"/>
                </a:solidFill>
                <a:latin typeface="Times New Roman" pitchFamily="18" charset="0"/>
                <a:cs typeface="Times New Roman" pitchFamily="18" charset="0"/>
              </a:rPr>
              <a:t>If </a:t>
            </a:r>
            <a:r>
              <a:rPr lang="en-US" sz="2300" i="1" dirty="0" smtClean="0">
                <a:solidFill>
                  <a:schemeClr val="tx1"/>
                </a:solidFill>
                <a:latin typeface="Times New Roman" pitchFamily="18" charset="0"/>
                <a:cs typeface="Times New Roman" pitchFamily="18" charset="0"/>
              </a:rPr>
              <a:t>x</a:t>
            </a:r>
            <a:r>
              <a:rPr lang="en-US" sz="2300" dirty="0" smtClean="0">
                <a:solidFill>
                  <a:schemeClr val="tx1"/>
                </a:solidFill>
                <a:latin typeface="Times New Roman" pitchFamily="18" charset="0"/>
                <a:cs typeface="Times New Roman" pitchFamily="18" charset="0"/>
              </a:rPr>
              <a:t> = 5</a:t>
            </a:r>
            <a:r>
              <a:rPr lang="en-US" sz="2300" baseline="30000" dirty="0" smtClean="0">
                <a:solidFill>
                  <a:schemeClr val="tx1"/>
                </a:solidFill>
                <a:latin typeface="Times New Roman" pitchFamily="18" charset="0"/>
                <a:cs typeface="Times New Roman" pitchFamily="18" charset="0"/>
              </a:rPr>
              <a:t>2</a:t>
            </a:r>
            <a:r>
              <a:rPr lang="en-US" sz="2300" dirty="0" smtClean="0">
                <a:solidFill>
                  <a:schemeClr val="tx1"/>
                </a:solidFill>
                <a:latin typeface="Times New Roman" pitchFamily="18" charset="0"/>
                <a:cs typeface="Times New Roman" pitchFamily="18" charset="0"/>
              </a:rPr>
              <a:t> × 2</a:t>
            </a:r>
            <a:r>
              <a:rPr lang="en-US" sz="2300" baseline="30000" dirty="0" smtClean="0">
                <a:solidFill>
                  <a:schemeClr val="tx1"/>
                </a:solidFill>
                <a:latin typeface="Times New Roman" pitchFamily="18" charset="0"/>
                <a:cs typeface="Times New Roman" pitchFamily="18" charset="0"/>
              </a:rPr>
              <a:t>3</a:t>
            </a:r>
            <a:r>
              <a:rPr lang="en-US" sz="2300" dirty="0" smtClean="0">
                <a:solidFill>
                  <a:schemeClr val="tx1"/>
                </a:solidFill>
                <a:latin typeface="Times New Roman" pitchFamily="18" charset="0"/>
                <a:cs typeface="Times New Roman" pitchFamily="18" charset="0"/>
              </a:rPr>
              <a:t>, then </a:t>
            </a:r>
            <a:r>
              <a:rPr lang="en-US" sz="2300" i="1" dirty="0" smtClean="0">
                <a:solidFill>
                  <a:schemeClr val="tx1"/>
                </a:solidFill>
                <a:latin typeface="Times New Roman" pitchFamily="18" charset="0"/>
                <a:cs typeface="Times New Roman" pitchFamily="18" charset="0"/>
              </a:rPr>
              <a:t>x</a:t>
            </a:r>
            <a:r>
              <a:rPr lang="en-US" sz="2300" baseline="30000" dirty="0" smtClean="0">
                <a:solidFill>
                  <a:schemeClr val="tx1"/>
                </a:solidFill>
                <a:latin typeface="Times New Roman" pitchFamily="18" charset="0"/>
                <a:cs typeface="Times New Roman" pitchFamily="18" charset="0"/>
              </a:rPr>
              <a:t>4</a:t>
            </a:r>
            <a:r>
              <a:rPr lang="en-US" sz="2300" dirty="0" smtClean="0">
                <a:solidFill>
                  <a:schemeClr val="tx1"/>
                </a:solidFill>
                <a:latin typeface="Times New Roman" pitchFamily="18" charset="0"/>
                <a:cs typeface="Times New Roman" pitchFamily="18" charset="0"/>
              </a:rPr>
              <a:t> =</a:t>
            </a:r>
          </a:p>
        </p:txBody>
      </p:sp>
      <p:sp>
        <p:nvSpPr>
          <p:cNvPr id="8" name="Notched Right Arrow 7"/>
          <p:cNvSpPr/>
          <p:nvPr/>
        </p:nvSpPr>
        <p:spPr>
          <a:xfrm>
            <a:off x="7162800" y="6019800"/>
            <a:ext cx="1782315" cy="685800"/>
          </a:xfrm>
          <a:prstGeom prst="notchedRightArrow">
            <a:avLst/>
          </a:prstGeom>
          <a:blipFill>
            <a:blip r:embed="rId2" cstate="print">
              <a:extLst>
                <a:ext uri="{BEBA8EAE-BF5A-486C-A8C5-ECC9F3942E4B}">
                  <a14:imgProps xmlns:a14="http://schemas.microsoft.com/office/drawing/2010/main" xmlns="">
                    <a14:imgLayer r:embed="rId3">
                      <a14:imgEffect>
                        <a14:brightnessContrast bright="-20000" contrast="-20000"/>
                      </a14:imgEffect>
                    </a14:imgLayer>
                  </a14:imgProps>
                </a:ex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ANSWER</a:t>
            </a:r>
            <a:endParaRPr lang="en-US" sz="2000" b="1" dirty="0">
              <a:latin typeface="Times New Roman" pitchFamily="18" charset="0"/>
              <a:cs typeface="Times New Roman" pitchFamily="18" charset="0"/>
            </a:endParaRPr>
          </a:p>
        </p:txBody>
      </p:sp>
      <p:sp>
        <p:nvSpPr>
          <p:cNvPr id="6" name="Content Placeholder 10"/>
          <p:cNvSpPr>
            <a:spLocks noGrp="1"/>
          </p:cNvSpPr>
          <p:nvPr>
            <p:ph sz="quarter" idx="13"/>
          </p:nvPr>
        </p:nvSpPr>
        <p:spPr>
          <a:xfrm>
            <a:off x="1264920" y="4038600"/>
            <a:ext cx="3444240" cy="599459"/>
          </a:xfrm>
        </p:spPr>
        <p:txBody>
          <a:bodyPr wrap="square">
            <a:spAutoFit/>
          </a:bodyPr>
          <a:lstStyle/>
          <a:p>
            <a:pPr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(C) 5</a:t>
            </a:r>
            <a:r>
              <a:rPr lang="en-US" sz="2300" baseline="30000" dirty="0" smtClean="0">
                <a:solidFill>
                  <a:schemeClr val="tx1"/>
                </a:solidFill>
                <a:latin typeface="Times New Roman" pitchFamily="18" charset="0"/>
                <a:cs typeface="Times New Roman" pitchFamily="18" charset="0"/>
              </a:rPr>
              <a:t>6</a:t>
            </a:r>
            <a:r>
              <a:rPr lang="en-US" sz="2300" dirty="0" smtClean="0">
                <a:solidFill>
                  <a:schemeClr val="tx1"/>
                </a:solidFill>
                <a:latin typeface="Times New Roman" pitchFamily="18" charset="0"/>
                <a:cs typeface="Times New Roman" pitchFamily="18" charset="0"/>
              </a:rPr>
              <a:t> × 2</a:t>
            </a:r>
            <a:r>
              <a:rPr lang="en-US" sz="2300" baseline="30000" dirty="0" smtClean="0">
                <a:solidFill>
                  <a:schemeClr val="tx1"/>
                </a:solidFill>
                <a:latin typeface="Times New Roman" pitchFamily="18" charset="0"/>
                <a:cs typeface="Times New Roman" pitchFamily="18" charset="0"/>
              </a:rPr>
              <a:t>3</a:t>
            </a:r>
            <a:endParaRPr lang="en-US" sz="2300" dirty="0" smtClean="0">
              <a:solidFill>
                <a:schemeClr val="tx1"/>
              </a:solidFill>
              <a:latin typeface="Times New Roman" pitchFamily="18" charset="0"/>
              <a:cs typeface="Times New Roman" pitchFamily="18" charset="0"/>
            </a:endParaRPr>
          </a:p>
        </p:txBody>
      </p:sp>
      <p:sp>
        <p:nvSpPr>
          <p:cNvPr id="7" name="Content Placeholder 10"/>
          <p:cNvSpPr>
            <a:spLocks noGrp="1"/>
          </p:cNvSpPr>
          <p:nvPr>
            <p:ph sz="quarter" idx="13"/>
          </p:nvPr>
        </p:nvSpPr>
        <p:spPr>
          <a:xfrm>
            <a:off x="1264920" y="3429000"/>
            <a:ext cx="3444240" cy="599459"/>
          </a:xfrm>
        </p:spPr>
        <p:txBody>
          <a:bodyPr wrap="square">
            <a:spAutoFit/>
          </a:bodyPr>
          <a:lstStyle/>
          <a:p>
            <a:pPr>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(A) 5</a:t>
            </a:r>
            <a:r>
              <a:rPr lang="en-US" sz="2300" baseline="30000" dirty="0" smtClean="0">
                <a:solidFill>
                  <a:schemeClr val="tx1"/>
                </a:solidFill>
                <a:latin typeface="Times New Roman" pitchFamily="18" charset="0"/>
                <a:cs typeface="Times New Roman" pitchFamily="18" charset="0"/>
              </a:rPr>
              <a:t>8</a:t>
            </a:r>
            <a:r>
              <a:rPr lang="en-US" sz="2300" dirty="0" smtClean="0">
                <a:solidFill>
                  <a:schemeClr val="tx1"/>
                </a:solidFill>
                <a:latin typeface="Times New Roman" pitchFamily="18" charset="0"/>
                <a:cs typeface="Times New Roman" pitchFamily="18" charset="0"/>
              </a:rPr>
              <a:t> × 2</a:t>
            </a:r>
            <a:r>
              <a:rPr lang="en-US" sz="2300" baseline="30000" dirty="0" smtClean="0">
                <a:solidFill>
                  <a:schemeClr val="tx1"/>
                </a:solidFill>
                <a:latin typeface="Times New Roman" pitchFamily="18" charset="0"/>
                <a:cs typeface="Times New Roman" pitchFamily="18" charset="0"/>
              </a:rPr>
              <a:t>12</a:t>
            </a:r>
            <a:endParaRPr lang="en-US" sz="2300" i="1" baseline="30000" dirty="0" smtClean="0">
              <a:solidFill>
                <a:schemeClr val="tx1"/>
              </a:solidFill>
              <a:latin typeface="Times New Roman" pitchFamily="18" charset="0"/>
              <a:cs typeface="Times New Roman" pitchFamily="18" charset="0"/>
            </a:endParaRPr>
          </a:p>
        </p:txBody>
      </p:sp>
      <p:sp>
        <p:nvSpPr>
          <p:cNvPr id="9" name="Content Placeholder 10"/>
          <p:cNvSpPr>
            <a:spLocks noGrp="1"/>
          </p:cNvSpPr>
          <p:nvPr>
            <p:ph sz="quarter" idx="13"/>
          </p:nvPr>
        </p:nvSpPr>
        <p:spPr>
          <a:xfrm>
            <a:off x="4419600" y="4038600"/>
            <a:ext cx="3124200" cy="599459"/>
          </a:xfrm>
        </p:spPr>
        <p:txBody>
          <a:bodyPr wrap="square">
            <a:spAutoFit/>
          </a:bodyPr>
          <a:lstStyle/>
          <a:p>
            <a:pPr algn="just">
              <a:lnSpc>
                <a:spcPct val="165000"/>
              </a:lnSpc>
              <a:spcBef>
                <a:spcPct val="0"/>
              </a:spcBef>
              <a:buNone/>
              <a:tabLst>
                <a:tab pos="800100" algn="l"/>
                <a:tab pos="3776663" algn="l"/>
              </a:tabLst>
            </a:pPr>
            <a:r>
              <a:rPr lang="en-US" sz="2300" dirty="0" smtClean="0">
                <a:solidFill>
                  <a:schemeClr val="tx1"/>
                </a:solidFill>
                <a:latin typeface="Times New Roman" pitchFamily="18" charset="0"/>
                <a:cs typeface="Times New Roman" pitchFamily="18" charset="0"/>
              </a:rPr>
              <a:t>(D) 5</a:t>
            </a:r>
            <a:r>
              <a:rPr lang="en-US" sz="2300" baseline="30000" dirty="0" smtClean="0">
                <a:solidFill>
                  <a:schemeClr val="tx1"/>
                </a:solidFill>
                <a:latin typeface="Times New Roman" pitchFamily="18" charset="0"/>
                <a:cs typeface="Times New Roman" pitchFamily="18" charset="0"/>
              </a:rPr>
              <a:t>8</a:t>
            </a:r>
            <a:r>
              <a:rPr lang="en-US" sz="2300" dirty="0" smtClean="0">
                <a:solidFill>
                  <a:schemeClr val="tx1"/>
                </a:solidFill>
                <a:latin typeface="Times New Roman" pitchFamily="18" charset="0"/>
                <a:cs typeface="Times New Roman" pitchFamily="18" charset="0"/>
              </a:rPr>
              <a:t> × 2</a:t>
            </a:r>
            <a:r>
              <a:rPr lang="en-US" sz="2300" baseline="30000" dirty="0" smtClean="0">
                <a:solidFill>
                  <a:schemeClr val="tx1"/>
                </a:solidFill>
                <a:latin typeface="Times New Roman" pitchFamily="18" charset="0"/>
                <a:cs typeface="Times New Roman" pitchFamily="18" charset="0"/>
              </a:rPr>
              <a:t>3</a:t>
            </a:r>
            <a:endParaRPr lang="en-US" sz="2300" dirty="0" smtClean="0">
              <a:solidFill>
                <a:schemeClr val="tx1"/>
              </a:solidFill>
              <a:latin typeface="Times New Roman" pitchFamily="18" charset="0"/>
              <a:cs typeface="Times New Roman" pitchFamily="18" charset="0"/>
            </a:endParaRPr>
          </a:p>
        </p:txBody>
      </p:sp>
      <p:sp>
        <p:nvSpPr>
          <p:cNvPr id="10" name="Content Placeholder 10"/>
          <p:cNvSpPr>
            <a:spLocks noGrp="1"/>
          </p:cNvSpPr>
          <p:nvPr>
            <p:ph sz="quarter" idx="13"/>
          </p:nvPr>
        </p:nvSpPr>
        <p:spPr>
          <a:xfrm>
            <a:off x="4419600" y="3429000"/>
            <a:ext cx="3124200" cy="599459"/>
          </a:xfrm>
        </p:spPr>
        <p:txBody>
          <a:bodyPr wrap="square">
            <a:spAutoFit/>
          </a:bodyPr>
          <a:lstStyle/>
          <a:p>
            <a:pPr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(B) 5</a:t>
            </a:r>
            <a:r>
              <a:rPr lang="en-US" sz="2300" baseline="30000" dirty="0" smtClean="0">
                <a:solidFill>
                  <a:schemeClr val="tx1"/>
                </a:solidFill>
                <a:latin typeface="Times New Roman" pitchFamily="18" charset="0"/>
                <a:cs typeface="Times New Roman" pitchFamily="18" charset="0"/>
              </a:rPr>
              <a:t>6</a:t>
            </a:r>
            <a:r>
              <a:rPr lang="en-US" sz="2300" dirty="0" smtClean="0">
                <a:solidFill>
                  <a:schemeClr val="tx1"/>
                </a:solidFill>
                <a:latin typeface="Times New Roman" pitchFamily="18" charset="0"/>
                <a:cs typeface="Times New Roman" pitchFamily="18" charset="0"/>
              </a:rPr>
              <a:t> × 2</a:t>
            </a:r>
            <a:r>
              <a:rPr lang="en-US" sz="2300" baseline="30000" dirty="0" smtClean="0">
                <a:solidFill>
                  <a:schemeClr val="tx1"/>
                </a:solidFill>
                <a:latin typeface="Times New Roman" pitchFamily="18" charset="0"/>
                <a:cs typeface="Times New Roman" pitchFamily="18" charset="0"/>
              </a:rPr>
              <a:t>7</a:t>
            </a:r>
            <a:endParaRPr lang="en-US" sz="2300" dirty="0" smtClean="0">
              <a:solidFill>
                <a:schemeClr val="tx1"/>
              </a:solidFill>
              <a:latin typeface="Times New Roman" pitchFamily="18" charset="0"/>
              <a:cs typeface="Times New Roman" pitchFamily="18" charset="0"/>
            </a:endParaRPr>
          </a:p>
        </p:txBody>
      </p:sp>
      <p:sp>
        <p:nvSpPr>
          <p:cNvPr id="13" name="TextBox 12"/>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5 Paper 1</a:t>
            </a:r>
          </a:p>
        </p:txBody>
      </p:sp>
    </p:spTree>
    <p:extLst>
      <p:ext uri="{BB962C8B-B14F-4D97-AF65-F5344CB8AC3E}">
        <p14:creationId xmlns:p14="http://schemas.microsoft.com/office/powerpoint/2010/main" xmlns="" val="714513420"/>
      </p:ext>
    </p:extLst>
  </p:cSld>
  <p:clrMapOvr>
    <a:masterClrMapping/>
  </p:clrMapOvr>
  <p:transition spd="slow">
    <p:strips dir="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11">
                                            <p:txEl>
                                              <p:pRg st="0" end="0"/>
                                            </p:txEl>
                                          </p:spTgt>
                                        </p:tgtEl>
                                        <p:attrNameLst>
                                          <p:attrName>style.visibility</p:attrName>
                                        </p:attrNameLst>
                                      </p:cBhvr>
                                      <p:to>
                                        <p:strVal val="visible"/>
                                      </p:to>
                                    </p:set>
                                    <p:anim calcmode="lin" valueType="num">
                                      <p:cBhvr>
                                        <p:cTn id="7" dur="500" fill="hold"/>
                                        <p:tgtEl>
                                          <p:spTgt spid="11">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11">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11">
                                            <p:txEl>
                                              <p:pRg st="0" end="0"/>
                                            </p:txEl>
                                          </p:spTgt>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7">
                                            <p:txEl>
                                              <p:pRg st="0" end="0"/>
                                            </p:txEl>
                                          </p:spTgt>
                                        </p:tgtEl>
                                        <p:attrNameLst>
                                          <p:attrName>style.visibility</p:attrName>
                                        </p:attrNameLst>
                                      </p:cBhvr>
                                      <p:to>
                                        <p:strVal val="visible"/>
                                      </p:to>
                                    </p:set>
                                    <p:anim calcmode="lin" valueType="num">
                                      <p:cBhvr>
                                        <p:cTn id="14" dur="500" fill="hold"/>
                                        <p:tgtEl>
                                          <p:spTgt spid="7">
                                            <p:txEl>
                                              <p:pRg st="0" end="0"/>
                                            </p:txEl>
                                          </p:spTgt>
                                        </p:tgtEl>
                                        <p:attrNameLst>
                                          <p:attrName>ppt_w</p:attrName>
                                        </p:attrNameLst>
                                      </p:cBhvr>
                                      <p:tavLst>
                                        <p:tav tm="0">
                                          <p:val>
                                            <p:fltVal val="0"/>
                                          </p:val>
                                        </p:tav>
                                        <p:tav tm="100000">
                                          <p:val>
                                            <p:strVal val="#ppt_w"/>
                                          </p:val>
                                        </p:tav>
                                      </p:tavLst>
                                    </p:anim>
                                    <p:anim calcmode="lin" valueType="num">
                                      <p:cBhvr>
                                        <p:cTn id="15" dur="500" fill="hold"/>
                                        <p:tgtEl>
                                          <p:spTgt spid="7">
                                            <p:txEl>
                                              <p:pRg st="0" end="0"/>
                                            </p:txEl>
                                          </p:spTgt>
                                        </p:tgtEl>
                                        <p:attrNameLst>
                                          <p:attrName>ppt_h</p:attrName>
                                        </p:attrNameLst>
                                      </p:cBhvr>
                                      <p:tavLst>
                                        <p:tav tm="0">
                                          <p:val>
                                            <p:fltVal val="0"/>
                                          </p:val>
                                        </p:tav>
                                        <p:tav tm="100000">
                                          <p:val>
                                            <p:strVal val="#ppt_h"/>
                                          </p:val>
                                        </p:tav>
                                      </p:tavLst>
                                    </p:anim>
                                    <p:animEffect transition="in" filter="fade">
                                      <p:cBhvr>
                                        <p:cTn id="16" dur="500"/>
                                        <p:tgtEl>
                                          <p:spTgt spid="7">
                                            <p:txEl>
                                              <p:pRg st="0" end="0"/>
                                            </p:txEl>
                                          </p:spTgt>
                                        </p:tgtEl>
                                      </p:cBhvr>
                                    </p:animEffect>
                                  </p:childTnLst>
                                </p:cTn>
                              </p:par>
                              <p:par>
                                <p:cTn id="17" presetID="53" presetClass="entr" presetSubtype="16" fill="hold" grpId="0" nodeType="withEffect">
                                  <p:stCondLst>
                                    <p:cond delay="0"/>
                                  </p:stCondLst>
                                  <p:childTnLst>
                                    <p:set>
                                      <p:cBhvr>
                                        <p:cTn id="18" dur="1" fill="hold">
                                          <p:stCondLst>
                                            <p:cond delay="0"/>
                                          </p:stCondLst>
                                        </p:cTn>
                                        <p:tgtEl>
                                          <p:spTgt spid="10">
                                            <p:txEl>
                                              <p:pRg st="0" end="0"/>
                                            </p:txEl>
                                          </p:spTgt>
                                        </p:tgtEl>
                                        <p:attrNameLst>
                                          <p:attrName>style.visibility</p:attrName>
                                        </p:attrNameLst>
                                      </p:cBhvr>
                                      <p:to>
                                        <p:strVal val="visible"/>
                                      </p:to>
                                    </p:set>
                                    <p:anim calcmode="lin" valueType="num">
                                      <p:cBhvr>
                                        <p:cTn id="19" dur="500" fill="hold"/>
                                        <p:tgtEl>
                                          <p:spTgt spid="10">
                                            <p:txEl>
                                              <p:pRg st="0" end="0"/>
                                            </p:txEl>
                                          </p:spTgt>
                                        </p:tgtEl>
                                        <p:attrNameLst>
                                          <p:attrName>ppt_w</p:attrName>
                                        </p:attrNameLst>
                                      </p:cBhvr>
                                      <p:tavLst>
                                        <p:tav tm="0">
                                          <p:val>
                                            <p:fltVal val="0"/>
                                          </p:val>
                                        </p:tav>
                                        <p:tav tm="100000">
                                          <p:val>
                                            <p:strVal val="#ppt_w"/>
                                          </p:val>
                                        </p:tav>
                                      </p:tavLst>
                                    </p:anim>
                                    <p:anim calcmode="lin" valueType="num">
                                      <p:cBhvr>
                                        <p:cTn id="20" dur="500" fill="hold"/>
                                        <p:tgtEl>
                                          <p:spTgt spid="10">
                                            <p:txEl>
                                              <p:pRg st="0" end="0"/>
                                            </p:txEl>
                                          </p:spTgt>
                                        </p:tgtEl>
                                        <p:attrNameLst>
                                          <p:attrName>ppt_h</p:attrName>
                                        </p:attrNameLst>
                                      </p:cBhvr>
                                      <p:tavLst>
                                        <p:tav tm="0">
                                          <p:val>
                                            <p:fltVal val="0"/>
                                          </p:val>
                                        </p:tav>
                                        <p:tav tm="100000">
                                          <p:val>
                                            <p:strVal val="#ppt_h"/>
                                          </p:val>
                                        </p:tav>
                                      </p:tavLst>
                                    </p:anim>
                                    <p:animEffect transition="in" filter="fade">
                                      <p:cBhvr>
                                        <p:cTn id="21" dur="500"/>
                                        <p:tgtEl>
                                          <p:spTgt spid="10">
                                            <p:txEl>
                                              <p:pRg st="0" end="0"/>
                                            </p:txEl>
                                          </p:spTgt>
                                        </p:tgtEl>
                                      </p:cBhvr>
                                    </p:animEffect>
                                  </p:childTnLst>
                                </p:cTn>
                              </p:par>
                              <p:par>
                                <p:cTn id="22" presetID="53" presetClass="entr" presetSubtype="16" fill="hold" grpId="0" nodeType="withEffect">
                                  <p:stCondLst>
                                    <p:cond delay="0"/>
                                  </p:stCondLst>
                                  <p:childTnLst>
                                    <p:set>
                                      <p:cBhvr>
                                        <p:cTn id="23" dur="1" fill="hold">
                                          <p:stCondLst>
                                            <p:cond delay="0"/>
                                          </p:stCondLst>
                                        </p:cTn>
                                        <p:tgtEl>
                                          <p:spTgt spid="6">
                                            <p:txEl>
                                              <p:pRg st="0" end="0"/>
                                            </p:txEl>
                                          </p:spTgt>
                                        </p:tgtEl>
                                        <p:attrNameLst>
                                          <p:attrName>style.visibility</p:attrName>
                                        </p:attrNameLst>
                                      </p:cBhvr>
                                      <p:to>
                                        <p:strVal val="visible"/>
                                      </p:to>
                                    </p:set>
                                    <p:anim calcmode="lin" valueType="num">
                                      <p:cBhvr>
                                        <p:cTn id="24" dur="500" fill="hold"/>
                                        <p:tgtEl>
                                          <p:spTgt spid="6">
                                            <p:txEl>
                                              <p:pRg st="0" end="0"/>
                                            </p:txEl>
                                          </p:spTgt>
                                        </p:tgtEl>
                                        <p:attrNameLst>
                                          <p:attrName>ppt_w</p:attrName>
                                        </p:attrNameLst>
                                      </p:cBhvr>
                                      <p:tavLst>
                                        <p:tav tm="0">
                                          <p:val>
                                            <p:fltVal val="0"/>
                                          </p:val>
                                        </p:tav>
                                        <p:tav tm="100000">
                                          <p:val>
                                            <p:strVal val="#ppt_w"/>
                                          </p:val>
                                        </p:tav>
                                      </p:tavLst>
                                    </p:anim>
                                    <p:anim calcmode="lin" valueType="num">
                                      <p:cBhvr>
                                        <p:cTn id="25" dur="500" fill="hold"/>
                                        <p:tgtEl>
                                          <p:spTgt spid="6">
                                            <p:txEl>
                                              <p:pRg st="0" end="0"/>
                                            </p:txEl>
                                          </p:spTgt>
                                        </p:tgtEl>
                                        <p:attrNameLst>
                                          <p:attrName>ppt_h</p:attrName>
                                        </p:attrNameLst>
                                      </p:cBhvr>
                                      <p:tavLst>
                                        <p:tav tm="0">
                                          <p:val>
                                            <p:fltVal val="0"/>
                                          </p:val>
                                        </p:tav>
                                        <p:tav tm="100000">
                                          <p:val>
                                            <p:strVal val="#ppt_h"/>
                                          </p:val>
                                        </p:tav>
                                      </p:tavLst>
                                    </p:anim>
                                    <p:animEffect transition="in" filter="fade">
                                      <p:cBhvr>
                                        <p:cTn id="26" dur="500"/>
                                        <p:tgtEl>
                                          <p:spTgt spid="6">
                                            <p:txEl>
                                              <p:pRg st="0" end="0"/>
                                            </p:txEl>
                                          </p:spTgt>
                                        </p:tgtEl>
                                      </p:cBhvr>
                                    </p:animEffect>
                                  </p:childTnLst>
                                </p:cTn>
                              </p:par>
                              <p:par>
                                <p:cTn id="27" presetID="53" presetClass="entr" presetSubtype="16" fill="hold" grpId="0" nodeType="withEffect">
                                  <p:stCondLst>
                                    <p:cond delay="0"/>
                                  </p:stCondLst>
                                  <p:childTnLst>
                                    <p:set>
                                      <p:cBhvr>
                                        <p:cTn id="28" dur="1" fill="hold">
                                          <p:stCondLst>
                                            <p:cond delay="0"/>
                                          </p:stCondLst>
                                        </p:cTn>
                                        <p:tgtEl>
                                          <p:spTgt spid="9">
                                            <p:txEl>
                                              <p:pRg st="0" end="0"/>
                                            </p:txEl>
                                          </p:spTgt>
                                        </p:tgtEl>
                                        <p:attrNameLst>
                                          <p:attrName>style.visibility</p:attrName>
                                        </p:attrNameLst>
                                      </p:cBhvr>
                                      <p:to>
                                        <p:strVal val="visible"/>
                                      </p:to>
                                    </p:set>
                                    <p:anim calcmode="lin" valueType="num">
                                      <p:cBhvr>
                                        <p:cTn id="29" dur="500" fill="hold"/>
                                        <p:tgtEl>
                                          <p:spTgt spid="9">
                                            <p:txEl>
                                              <p:pRg st="0" end="0"/>
                                            </p:txEl>
                                          </p:spTgt>
                                        </p:tgtEl>
                                        <p:attrNameLst>
                                          <p:attrName>ppt_w</p:attrName>
                                        </p:attrNameLst>
                                      </p:cBhvr>
                                      <p:tavLst>
                                        <p:tav tm="0">
                                          <p:val>
                                            <p:fltVal val="0"/>
                                          </p:val>
                                        </p:tav>
                                        <p:tav tm="100000">
                                          <p:val>
                                            <p:strVal val="#ppt_w"/>
                                          </p:val>
                                        </p:tav>
                                      </p:tavLst>
                                    </p:anim>
                                    <p:anim calcmode="lin" valueType="num">
                                      <p:cBhvr>
                                        <p:cTn id="30" dur="500" fill="hold"/>
                                        <p:tgtEl>
                                          <p:spTgt spid="9">
                                            <p:txEl>
                                              <p:pRg st="0" end="0"/>
                                            </p:txEl>
                                          </p:spTgt>
                                        </p:tgtEl>
                                        <p:attrNameLst>
                                          <p:attrName>ppt_h</p:attrName>
                                        </p:attrNameLst>
                                      </p:cBhvr>
                                      <p:tavLst>
                                        <p:tav tm="0">
                                          <p:val>
                                            <p:fltVal val="0"/>
                                          </p:val>
                                        </p:tav>
                                        <p:tav tm="100000">
                                          <p:val>
                                            <p:strVal val="#ppt_h"/>
                                          </p:val>
                                        </p:tav>
                                      </p:tavLst>
                                    </p:anim>
                                    <p:animEffect transition="in" filter="fade">
                                      <p:cBhvr>
                                        <p:cTn id="31" dur="500"/>
                                        <p:tgtEl>
                                          <p:spTgt spid="9">
                                            <p:txEl>
                                              <p:pRg st="0" end="0"/>
                                            </p:txEl>
                                          </p:spTgt>
                                        </p:tgtEl>
                                      </p:cBhvr>
                                    </p:animEffect>
                                  </p:childTnLst>
                                </p:cTn>
                              </p:par>
                            </p:childTnLst>
                          </p:cTn>
                        </p:par>
                      </p:childTnLst>
                    </p:cTn>
                  </p:par>
                  <p:par>
                    <p:cTn id="32" fill="hold">
                      <p:stCondLst>
                        <p:cond delay="indefinite"/>
                      </p:stCondLst>
                      <p:childTnLst>
                        <p:par>
                          <p:cTn id="33" fill="hold">
                            <p:stCondLst>
                              <p:cond delay="0"/>
                            </p:stCondLst>
                            <p:childTnLst>
                              <p:par>
                                <p:cTn id="34" presetID="3" presetClass="entr" presetSubtype="10" fill="hold" grpId="0" nodeType="clickEffect">
                                  <p:stCondLst>
                                    <p:cond delay="0"/>
                                  </p:stCondLst>
                                  <p:childTnLst>
                                    <p:set>
                                      <p:cBhvr>
                                        <p:cTn id="35" dur="1" fill="hold">
                                          <p:stCondLst>
                                            <p:cond delay="0"/>
                                          </p:stCondLst>
                                        </p:cTn>
                                        <p:tgtEl>
                                          <p:spTgt spid="8"/>
                                        </p:tgtEl>
                                        <p:attrNameLst>
                                          <p:attrName>style.visibility</p:attrName>
                                        </p:attrNameLst>
                                      </p:cBhvr>
                                      <p:to>
                                        <p:strVal val="visible"/>
                                      </p:to>
                                    </p:set>
                                    <p:animEffect transition="in" filter="blinds(horizontal)">
                                      <p:cBhvr>
                                        <p:cTn id="36"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build="p"/>
      <p:bldP spid="8" grpId="0" animBg="1"/>
      <p:bldP spid="6" grpId="0" build="p"/>
      <p:bldP spid="7" grpId="0" build="p"/>
      <p:bldP spid="9" grpId="0" build="p"/>
      <p:bldP spid="10" grpId="0" build="p"/>
    </p:bldLst>
  </p:timing>
</p:sld>
</file>

<file path=ppt/slides/slide9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 name="Content Placeholder 10"/>
          <p:cNvSpPr>
            <a:spLocks noGrp="1"/>
          </p:cNvSpPr>
          <p:nvPr>
            <p:ph sz="quarter" idx="13"/>
          </p:nvPr>
        </p:nvSpPr>
        <p:spPr>
          <a:xfrm>
            <a:off x="685800" y="2860804"/>
            <a:ext cx="6629400" cy="446276"/>
          </a:xfrm>
        </p:spPr>
        <p:txBody>
          <a:bodyPr wrap="square">
            <a:spAutoFit/>
          </a:bodyPr>
          <a:lstStyle/>
          <a:p>
            <a:pPr marL="579438" indent="-579438" algn="just">
              <a:spcBef>
                <a:spcPct val="0"/>
              </a:spcBef>
              <a:buFontTx/>
              <a:buNone/>
              <a:tabLst>
                <a:tab pos="974725" algn="l"/>
                <a:tab pos="3776663" algn="l"/>
              </a:tabLst>
            </a:pPr>
            <a:r>
              <a:rPr lang="en-US" sz="2300" b="1" dirty="0" smtClean="0">
                <a:solidFill>
                  <a:schemeClr val="tx1"/>
                </a:solidFill>
                <a:latin typeface="Times New Roman" pitchFamily="18" charset="0"/>
                <a:cs typeface="Times New Roman" pitchFamily="18" charset="0"/>
              </a:rPr>
              <a:t>43.	</a:t>
            </a:r>
            <a:endParaRPr lang="en-US" sz="2300" dirty="0" smtClean="0">
              <a:solidFill>
                <a:schemeClr val="tx1"/>
              </a:solidFill>
              <a:latin typeface="Times New Roman" pitchFamily="18" charset="0"/>
              <a:cs typeface="Times New Roman" pitchFamily="18" charset="0"/>
            </a:endParaRPr>
          </a:p>
        </p:txBody>
      </p:sp>
      <p:sp>
        <p:nvSpPr>
          <p:cNvPr id="6" name="TextBox 5"/>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5 Paper 1</a:t>
            </a:r>
          </a:p>
        </p:txBody>
      </p:sp>
      <p:pic>
        <p:nvPicPr>
          <p:cNvPr id="2560002" name="Picture 2" descr="\\172.16.2.26\Conver\CARRIBEAN\MATHEMATICS_VOL-1_PPT_DESIGN\Incoming\Volume_01\Equations\Revision_Exam_5\Eqn140.wmf"/>
          <p:cNvPicPr>
            <a:picLocks noChangeAspect="1" noChangeArrowheads="1"/>
          </p:cNvPicPr>
          <p:nvPr/>
        </p:nvPicPr>
        <p:blipFill>
          <a:blip r:embed="rId2" cstate="print"/>
          <a:srcRect/>
          <a:stretch>
            <a:fillRect/>
          </a:stretch>
        </p:blipFill>
        <p:spPr bwMode="auto">
          <a:xfrm>
            <a:off x="1524000" y="2895600"/>
            <a:ext cx="2362200" cy="1816100"/>
          </a:xfrm>
          <a:prstGeom prst="rect">
            <a:avLst/>
          </a:prstGeom>
          <a:noFill/>
        </p:spPr>
      </p:pic>
    </p:spTree>
    <p:extLst>
      <p:ext uri="{BB962C8B-B14F-4D97-AF65-F5344CB8AC3E}">
        <p14:creationId xmlns:p14="http://schemas.microsoft.com/office/powerpoint/2010/main" xmlns="" val="714513420"/>
      </p:ext>
    </p:extLst>
  </p:cSld>
  <p:clrMapOvr>
    <a:masterClrMapping/>
  </p:clrMapOvr>
  <p:transition spd="slow">
    <p:strips dir="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20">
                                            <p:txEl>
                                              <p:pRg st="0" end="0"/>
                                            </p:txEl>
                                          </p:spTgt>
                                        </p:tgtEl>
                                        <p:attrNameLst>
                                          <p:attrName>style.visibility</p:attrName>
                                        </p:attrNameLst>
                                      </p:cBhvr>
                                      <p:to>
                                        <p:strVal val="visible"/>
                                      </p:to>
                                    </p:set>
                                    <p:anim calcmode="lin" valueType="num">
                                      <p:cBhvr>
                                        <p:cTn id="7" dur="500" fill="hold"/>
                                        <p:tgtEl>
                                          <p:spTgt spid="20">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20">
                                            <p:txEl>
                                              <p:pRg st="0" end="0"/>
                                            </p:txEl>
                                          </p:spTgt>
                                        </p:tgtEl>
                                        <p:attrNameLst>
                                          <p:attrName>ppt_h</p:attrName>
                                        </p:attrNameLst>
                                      </p:cBhvr>
                                      <p:tavLst>
                                        <p:tav tm="0">
                                          <p:val>
                                            <p:fltVal val="0"/>
                                          </p:val>
                                        </p:tav>
                                        <p:tav tm="100000">
                                          <p:val>
                                            <p:strVal val="#ppt_h"/>
                                          </p:val>
                                        </p:tav>
                                      </p:tavLst>
                                    </p:anim>
                                  </p:childTnLst>
                                </p:cTn>
                              </p:par>
                              <p:par>
                                <p:cTn id="9" presetID="53" presetClass="entr" presetSubtype="0" fill="hold" nodeType="withEffect">
                                  <p:stCondLst>
                                    <p:cond delay="0"/>
                                  </p:stCondLst>
                                  <p:childTnLst>
                                    <p:set>
                                      <p:cBhvr>
                                        <p:cTn id="10" dur="1" fill="hold">
                                          <p:stCondLst>
                                            <p:cond delay="0"/>
                                          </p:stCondLst>
                                        </p:cTn>
                                        <p:tgtEl>
                                          <p:spTgt spid="2560002"/>
                                        </p:tgtEl>
                                        <p:attrNameLst>
                                          <p:attrName>style.visibility</p:attrName>
                                        </p:attrNameLst>
                                      </p:cBhvr>
                                      <p:to>
                                        <p:strVal val="visible"/>
                                      </p:to>
                                    </p:set>
                                    <p:anim calcmode="lin" valueType="num">
                                      <p:cBhvr>
                                        <p:cTn id="11" dur="500" fill="hold"/>
                                        <p:tgtEl>
                                          <p:spTgt spid="2560002"/>
                                        </p:tgtEl>
                                        <p:attrNameLst>
                                          <p:attrName>ppt_w</p:attrName>
                                        </p:attrNameLst>
                                      </p:cBhvr>
                                      <p:tavLst>
                                        <p:tav tm="0">
                                          <p:val>
                                            <p:fltVal val="0"/>
                                          </p:val>
                                        </p:tav>
                                        <p:tav tm="100000">
                                          <p:val>
                                            <p:strVal val="#ppt_w"/>
                                          </p:val>
                                        </p:tav>
                                      </p:tavLst>
                                    </p:anim>
                                    <p:anim calcmode="lin" valueType="num">
                                      <p:cBhvr>
                                        <p:cTn id="12" dur="500" fill="hold"/>
                                        <p:tgtEl>
                                          <p:spTgt spid="2560002"/>
                                        </p:tgtEl>
                                        <p:attrNameLst>
                                          <p:attrName>ppt_h</p:attrName>
                                        </p:attrNameLst>
                                      </p:cBhvr>
                                      <p:tavLst>
                                        <p:tav tm="0">
                                          <p:val>
                                            <p:fltVal val="0"/>
                                          </p:val>
                                        </p:tav>
                                        <p:tav tm="100000">
                                          <p:val>
                                            <p:strVal val="#ppt_h"/>
                                          </p:val>
                                        </p:tav>
                                      </p:tavLst>
                                    </p:anim>
                                    <p:animEffect transition="in" filter="fade">
                                      <p:cBhvr>
                                        <p:cTn id="13" dur="500"/>
                                        <p:tgtEl>
                                          <p:spTgt spid="256000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build="p"/>
    </p:bldLst>
  </p:timing>
</p:sld>
</file>

<file path=ppt/slides/slide9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Content Placeholder 10"/>
          <p:cNvSpPr>
            <a:spLocks noGrp="1"/>
          </p:cNvSpPr>
          <p:nvPr>
            <p:ph sz="quarter" idx="13"/>
          </p:nvPr>
        </p:nvSpPr>
        <p:spPr>
          <a:xfrm>
            <a:off x="685800" y="2865120"/>
            <a:ext cx="6766560" cy="446276"/>
          </a:xfrm>
        </p:spPr>
        <p:txBody>
          <a:bodyPr wrap="square">
            <a:spAutoFit/>
          </a:bodyPr>
          <a:lstStyle/>
          <a:p>
            <a:pPr marL="579438" indent="-579438">
              <a:spcBef>
                <a:spcPct val="0"/>
              </a:spcBef>
              <a:buFontTx/>
              <a:buNone/>
              <a:tabLst>
                <a:tab pos="974725" algn="l"/>
                <a:tab pos="3776663" algn="l"/>
              </a:tabLst>
            </a:pPr>
            <a:r>
              <a:rPr lang="en-US" sz="2300" b="1" dirty="0" smtClean="0">
                <a:solidFill>
                  <a:schemeClr val="tx1"/>
                </a:solidFill>
                <a:latin typeface="Times New Roman" pitchFamily="18" charset="0"/>
                <a:cs typeface="Times New Roman" pitchFamily="18" charset="0"/>
              </a:rPr>
              <a:t>44.	</a:t>
            </a:r>
            <a:r>
              <a:rPr lang="en-US" sz="2300" dirty="0" smtClean="0">
                <a:solidFill>
                  <a:schemeClr val="tx1"/>
                </a:solidFill>
                <a:latin typeface="Times New Roman" pitchFamily="18" charset="0"/>
                <a:cs typeface="Times New Roman" pitchFamily="18" charset="0"/>
              </a:rPr>
              <a:t>7</a:t>
            </a:r>
            <a:r>
              <a:rPr lang="en-US" sz="2300" i="1" dirty="0" smtClean="0">
                <a:solidFill>
                  <a:schemeClr val="tx1"/>
                </a:solidFill>
                <a:latin typeface="Times New Roman" pitchFamily="18" charset="0"/>
                <a:cs typeface="Times New Roman" pitchFamily="18" charset="0"/>
              </a:rPr>
              <a:t>x</a:t>
            </a:r>
            <a:r>
              <a:rPr lang="en-US" sz="2300" dirty="0" smtClean="0">
                <a:solidFill>
                  <a:schemeClr val="tx1"/>
                </a:solidFill>
                <a:latin typeface="Times New Roman" pitchFamily="18" charset="0"/>
                <a:cs typeface="Times New Roman" pitchFamily="18" charset="0"/>
              </a:rPr>
              <a:t> − 6(</a:t>
            </a:r>
            <a:r>
              <a:rPr lang="en-US" sz="2300" i="1" dirty="0" smtClean="0">
                <a:solidFill>
                  <a:schemeClr val="tx1"/>
                </a:solidFill>
                <a:latin typeface="Times New Roman" pitchFamily="18" charset="0"/>
                <a:cs typeface="Times New Roman" pitchFamily="18" charset="0"/>
              </a:rPr>
              <a:t>x</a:t>
            </a:r>
            <a:r>
              <a:rPr lang="en-US" sz="2300" dirty="0" smtClean="0">
                <a:solidFill>
                  <a:schemeClr val="tx1"/>
                </a:solidFill>
                <a:latin typeface="Times New Roman" pitchFamily="18" charset="0"/>
                <a:cs typeface="Times New Roman" pitchFamily="18" charset="0"/>
              </a:rPr>
              <a:t> + 3) =</a:t>
            </a:r>
          </a:p>
        </p:txBody>
      </p:sp>
      <p:sp>
        <p:nvSpPr>
          <p:cNvPr id="8" name="Notched Right Arrow 7"/>
          <p:cNvSpPr/>
          <p:nvPr/>
        </p:nvSpPr>
        <p:spPr>
          <a:xfrm>
            <a:off x="7162800" y="6019800"/>
            <a:ext cx="1782315" cy="685800"/>
          </a:xfrm>
          <a:prstGeom prst="notchedRightArrow">
            <a:avLst/>
          </a:prstGeom>
          <a:blipFill>
            <a:blip r:embed="rId2" cstate="print">
              <a:extLst>
                <a:ext uri="{BEBA8EAE-BF5A-486C-A8C5-ECC9F3942E4B}">
                  <a14:imgProps xmlns:a14="http://schemas.microsoft.com/office/drawing/2010/main" xmlns="">
                    <a14:imgLayer r:embed="rId3">
                      <a14:imgEffect>
                        <a14:brightnessContrast bright="-20000" contrast="-20000"/>
                      </a14:imgEffect>
                    </a14:imgLayer>
                  </a14:imgProps>
                </a:ex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ANSWER</a:t>
            </a:r>
            <a:endParaRPr lang="en-US" sz="2000" b="1" dirty="0">
              <a:latin typeface="Times New Roman" pitchFamily="18" charset="0"/>
              <a:cs typeface="Times New Roman" pitchFamily="18" charset="0"/>
            </a:endParaRPr>
          </a:p>
        </p:txBody>
      </p:sp>
      <p:sp>
        <p:nvSpPr>
          <p:cNvPr id="6" name="Content Placeholder 10"/>
          <p:cNvSpPr>
            <a:spLocks noGrp="1"/>
          </p:cNvSpPr>
          <p:nvPr>
            <p:ph sz="quarter" idx="13"/>
          </p:nvPr>
        </p:nvSpPr>
        <p:spPr>
          <a:xfrm>
            <a:off x="1264920" y="4038600"/>
            <a:ext cx="3444240" cy="676339"/>
          </a:xfrm>
        </p:spPr>
        <p:txBody>
          <a:bodyPr wrap="square">
            <a:spAutoFit/>
          </a:bodyPr>
          <a:lstStyle/>
          <a:p>
            <a:pPr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(C) 13</a:t>
            </a:r>
            <a:r>
              <a:rPr lang="en-US" sz="2300" i="1" dirty="0" smtClean="0">
                <a:solidFill>
                  <a:schemeClr val="tx1"/>
                </a:solidFill>
                <a:latin typeface="Times New Roman" pitchFamily="18" charset="0"/>
                <a:cs typeface="Times New Roman" pitchFamily="18" charset="0"/>
              </a:rPr>
              <a:t>x</a:t>
            </a:r>
            <a:r>
              <a:rPr lang="en-US" sz="2300" dirty="0" smtClean="0">
                <a:solidFill>
                  <a:schemeClr val="tx1"/>
                </a:solidFill>
                <a:latin typeface="Times New Roman" pitchFamily="18" charset="0"/>
                <a:cs typeface="Times New Roman" pitchFamily="18" charset="0"/>
              </a:rPr>
              <a:t> + 18</a:t>
            </a:r>
          </a:p>
        </p:txBody>
      </p:sp>
      <p:sp>
        <p:nvSpPr>
          <p:cNvPr id="7" name="Content Placeholder 10"/>
          <p:cNvSpPr>
            <a:spLocks noGrp="1"/>
          </p:cNvSpPr>
          <p:nvPr>
            <p:ph sz="quarter" idx="13"/>
          </p:nvPr>
        </p:nvSpPr>
        <p:spPr>
          <a:xfrm>
            <a:off x="1264920" y="3429000"/>
            <a:ext cx="3444240" cy="599459"/>
          </a:xfrm>
        </p:spPr>
        <p:txBody>
          <a:bodyPr wrap="square">
            <a:spAutoFit/>
          </a:bodyPr>
          <a:lstStyle/>
          <a:p>
            <a:pPr>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(A) </a:t>
            </a:r>
            <a:r>
              <a:rPr lang="en-US" sz="2300" i="1" dirty="0" smtClean="0">
                <a:solidFill>
                  <a:schemeClr val="tx1"/>
                </a:solidFill>
                <a:latin typeface="Times New Roman" pitchFamily="18" charset="0"/>
                <a:cs typeface="Times New Roman" pitchFamily="18" charset="0"/>
              </a:rPr>
              <a:t>x</a:t>
            </a:r>
            <a:r>
              <a:rPr lang="en-US" sz="2300" dirty="0" smtClean="0">
                <a:solidFill>
                  <a:schemeClr val="tx1"/>
                </a:solidFill>
                <a:latin typeface="Times New Roman" pitchFamily="18" charset="0"/>
                <a:cs typeface="Times New Roman" pitchFamily="18" charset="0"/>
              </a:rPr>
              <a:t> + 18</a:t>
            </a:r>
            <a:endParaRPr lang="en-US" sz="2300" i="1" baseline="30000" dirty="0" smtClean="0">
              <a:solidFill>
                <a:schemeClr val="tx1"/>
              </a:solidFill>
              <a:latin typeface="Times New Roman" pitchFamily="18" charset="0"/>
              <a:cs typeface="Times New Roman" pitchFamily="18" charset="0"/>
            </a:endParaRPr>
          </a:p>
        </p:txBody>
      </p:sp>
      <p:sp>
        <p:nvSpPr>
          <p:cNvPr id="9" name="Content Placeholder 10"/>
          <p:cNvSpPr>
            <a:spLocks noGrp="1"/>
          </p:cNvSpPr>
          <p:nvPr>
            <p:ph sz="quarter" idx="13"/>
          </p:nvPr>
        </p:nvSpPr>
        <p:spPr>
          <a:xfrm>
            <a:off x="4419600" y="4038600"/>
            <a:ext cx="3124200" cy="676339"/>
          </a:xfrm>
        </p:spPr>
        <p:txBody>
          <a:bodyPr wrap="square">
            <a:spAutoFit/>
          </a:bodyPr>
          <a:lstStyle/>
          <a:p>
            <a:pPr algn="just">
              <a:lnSpc>
                <a:spcPct val="165000"/>
              </a:lnSpc>
              <a:spcBef>
                <a:spcPct val="0"/>
              </a:spcBef>
              <a:buNone/>
              <a:tabLst>
                <a:tab pos="800100" algn="l"/>
                <a:tab pos="3776663" algn="l"/>
              </a:tabLst>
            </a:pPr>
            <a:r>
              <a:rPr lang="en-US" sz="2300" dirty="0" smtClean="0">
                <a:solidFill>
                  <a:schemeClr val="tx1"/>
                </a:solidFill>
                <a:latin typeface="Times New Roman" pitchFamily="18" charset="0"/>
                <a:cs typeface="Times New Roman" pitchFamily="18" charset="0"/>
              </a:rPr>
              <a:t>(D) 13</a:t>
            </a:r>
            <a:r>
              <a:rPr lang="en-US" sz="2300" i="1" dirty="0" smtClean="0">
                <a:solidFill>
                  <a:schemeClr val="tx1"/>
                </a:solidFill>
                <a:latin typeface="Times New Roman" pitchFamily="18" charset="0"/>
                <a:cs typeface="Times New Roman" pitchFamily="18" charset="0"/>
              </a:rPr>
              <a:t>x</a:t>
            </a:r>
            <a:r>
              <a:rPr lang="en-US" sz="2300" dirty="0" smtClean="0">
                <a:solidFill>
                  <a:schemeClr val="tx1"/>
                </a:solidFill>
                <a:latin typeface="Times New Roman" pitchFamily="18" charset="0"/>
                <a:cs typeface="Times New Roman" pitchFamily="18" charset="0"/>
              </a:rPr>
              <a:t> − 18</a:t>
            </a:r>
          </a:p>
        </p:txBody>
      </p:sp>
      <p:sp>
        <p:nvSpPr>
          <p:cNvPr id="10" name="Content Placeholder 10"/>
          <p:cNvSpPr>
            <a:spLocks noGrp="1"/>
          </p:cNvSpPr>
          <p:nvPr>
            <p:ph sz="quarter" idx="13"/>
          </p:nvPr>
        </p:nvSpPr>
        <p:spPr>
          <a:xfrm>
            <a:off x="4419600" y="3429000"/>
            <a:ext cx="3124200" cy="599459"/>
          </a:xfrm>
        </p:spPr>
        <p:txBody>
          <a:bodyPr wrap="square">
            <a:spAutoFit/>
          </a:bodyPr>
          <a:lstStyle/>
          <a:p>
            <a:pPr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(B) </a:t>
            </a:r>
            <a:r>
              <a:rPr lang="en-US" sz="2300" i="1" dirty="0" smtClean="0">
                <a:solidFill>
                  <a:schemeClr val="tx1"/>
                </a:solidFill>
                <a:latin typeface="Times New Roman" pitchFamily="18" charset="0"/>
                <a:cs typeface="Times New Roman" pitchFamily="18" charset="0"/>
              </a:rPr>
              <a:t>x</a:t>
            </a:r>
            <a:r>
              <a:rPr lang="en-US" sz="2300" dirty="0" smtClean="0">
                <a:solidFill>
                  <a:schemeClr val="tx1"/>
                </a:solidFill>
                <a:latin typeface="Times New Roman" pitchFamily="18" charset="0"/>
                <a:cs typeface="Times New Roman" pitchFamily="18" charset="0"/>
              </a:rPr>
              <a:t> − 18</a:t>
            </a:r>
          </a:p>
        </p:txBody>
      </p:sp>
      <p:sp>
        <p:nvSpPr>
          <p:cNvPr id="13" name="TextBox 12"/>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5 Paper 1</a:t>
            </a:r>
          </a:p>
        </p:txBody>
      </p:sp>
    </p:spTree>
    <p:extLst>
      <p:ext uri="{BB962C8B-B14F-4D97-AF65-F5344CB8AC3E}">
        <p14:creationId xmlns:p14="http://schemas.microsoft.com/office/powerpoint/2010/main" xmlns="" val="714513420"/>
      </p:ext>
    </p:extLst>
  </p:cSld>
  <p:clrMapOvr>
    <a:masterClrMapping/>
  </p:clrMapOvr>
  <p:transition spd="slow">
    <p:strips dir="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11">
                                            <p:txEl>
                                              <p:pRg st="0" end="0"/>
                                            </p:txEl>
                                          </p:spTgt>
                                        </p:tgtEl>
                                        <p:attrNameLst>
                                          <p:attrName>style.visibility</p:attrName>
                                        </p:attrNameLst>
                                      </p:cBhvr>
                                      <p:to>
                                        <p:strVal val="visible"/>
                                      </p:to>
                                    </p:set>
                                    <p:anim calcmode="lin" valueType="num">
                                      <p:cBhvr>
                                        <p:cTn id="7" dur="500" fill="hold"/>
                                        <p:tgtEl>
                                          <p:spTgt spid="11">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11">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11">
                                            <p:txEl>
                                              <p:pRg st="0" end="0"/>
                                            </p:txEl>
                                          </p:spTgt>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7">
                                            <p:txEl>
                                              <p:pRg st="0" end="0"/>
                                            </p:txEl>
                                          </p:spTgt>
                                        </p:tgtEl>
                                        <p:attrNameLst>
                                          <p:attrName>style.visibility</p:attrName>
                                        </p:attrNameLst>
                                      </p:cBhvr>
                                      <p:to>
                                        <p:strVal val="visible"/>
                                      </p:to>
                                    </p:set>
                                    <p:anim calcmode="lin" valueType="num">
                                      <p:cBhvr>
                                        <p:cTn id="14" dur="500" fill="hold"/>
                                        <p:tgtEl>
                                          <p:spTgt spid="7">
                                            <p:txEl>
                                              <p:pRg st="0" end="0"/>
                                            </p:txEl>
                                          </p:spTgt>
                                        </p:tgtEl>
                                        <p:attrNameLst>
                                          <p:attrName>ppt_w</p:attrName>
                                        </p:attrNameLst>
                                      </p:cBhvr>
                                      <p:tavLst>
                                        <p:tav tm="0">
                                          <p:val>
                                            <p:fltVal val="0"/>
                                          </p:val>
                                        </p:tav>
                                        <p:tav tm="100000">
                                          <p:val>
                                            <p:strVal val="#ppt_w"/>
                                          </p:val>
                                        </p:tav>
                                      </p:tavLst>
                                    </p:anim>
                                    <p:anim calcmode="lin" valueType="num">
                                      <p:cBhvr>
                                        <p:cTn id="15" dur="500" fill="hold"/>
                                        <p:tgtEl>
                                          <p:spTgt spid="7">
                                            <p:txEl>
                                              <p:pRg st="0" end="0"/>
                                            </p:txEl>
                                          </p:spTgt>
                                        </p:tgtEl>
                                        <p:attrNameLst>
                                          <p:attrName>ppt_h</p:attrName>
                                        </p:attrNameLst>
                                      </p:cBhvr>
                                      <p:tavLst>
                                        <p:tav tm="0">
                                          <p:val>
                                            <p:fltVal val="0"/>
                                          </p:val>
                                        </p:tav>
                                        <p:tav tm="100000">
                                          <p:val>
                                            <p:strVal val="#ppt_h"/>
                                          </p:val>
                                        </p:tav>
                                      </p:tavLst>
                                    </p:anim>
                                    <p:animEffect transition="in" filter="fade">
                                      <p:cBhvr>
                                        <p:cTn id="16" dur="500"/>
                                        <p:tgtEl>
                                          <p:spTgt spid="7">
                                            <p:txEl>
                                              <p:pRg st="0" end="0"/>
                                            </p:txEl>
                                          </p:spTgt>
                                        </p:tgtEl>
                                      </p:cBhvr>
                                    </p:animEffect>
                                  </p:childTnLst>
                                </p:cTn>
                              </p:par>
                              <p:par>
                                <p:cTn id="17" presetID="53" presetClass="entr" presetSubtype="16" fill="hold" grpId="0" nodeType="withEffect">
                                  <p:stCondLst>
                                    <p:cond delay="0"/>
                                  </p:stCondLst>
                                  <p:childTnLst>
                                    <p:set>
                                      <p:cBhvr>
                                        <p:cTn id="18" dur="1" fill="hold">
                                          <p:stCondLst>
                                            <p:cond delay="0"/>
                                          </p:stCondLst>
                                        </p:cTn>
                                        <p:tgtEl>
                                          <p:spTgt spid="10">
                                            <p:txEl>
                                              <p:pRg st="0" end="0"/>
                                            </p:txEl>
                                          </p:spTgt>
                                        </p:tgtEl>
                                        <p:attrNameLst>
                                          <p:attrName>style.visibility</p:attrName>
                                        </p:attrNameLst>
                                      </p:cBhvr>
                                      <p:to>
                                        <p:strVal val="visible"/>
                                      </p:to>
                                    </p:set>
                                    <p:anim calcmode="lin" valueType="num">
                                      <p:cBhvr>
                                        <p:cTn id="19" dur="500" fill="hold"/>
                                        <p:tgtEl>
                                          <p:spTgt spid="10">
                                            <p:txEl>
                                              <p:pRg st="0" end="0"/>
                                            </p:txEl>
                                          </p:spTgt>
                                        </p:tgtEl>
                                        <p:attrNameLst>
                                          <p:attrName>ppt_w</p:attrName>
                                        </p:attrNameLst>
                                      </p:cBhvr>
                                      <p:tavLst>
                                        <p:tav tm="0">
                                          <p:val>
                                            <p:fltVal val="0"/>
                                          </p:val>
                                        </p:tav>
                                        <p:tav tm="100000">
                                          <p:val>
                                            <p:strVal val="#ppt_w"/>
                                          </p:val>
                                        </p:tav>
                                      </p:tavLst>
                                    </p:anim>
                                    <p:anim calcmode="lin" valueType="num">
                                      <p:cBhvr>
                                        <p:cTn id="20" dur="500" fill="hold"/>
                                        <p:tgtEl>
                                          <p:spTgt spid="10">
                                            <p:txEl>
                                              <p:pRg st="0" end="0"/>
                                            </p:txEl>
                                          </p:spTgt>
                                        </p:tgtEl>
                                        <p:attrNameLst>
                                          <p:attrName>ppt_h</p:attrName>
                                        </p:attrNameLst>
                                      </p:cBhvr>
                                      <p:tavLst>
                                        <p:tav tm="0">
                                          <p:val>
                                            <p:fltVal val="0"/>
                                          </p:val>
                                        </p:tav>
                                        <p:tav tm="100000">
                                          <p:val>
                                            <p:strVal val="#ppt_h"/>
                                          </p:val>
                                        </p:tav>
                                      </p:tavLst>
                                    </p:anim>
                                    <p:animEffect transition="in" filter="fade">
                                      <p:cBhvr>
                                        <p:cTn id="21" dur="500"/>
                                        <p:tgtEl>
                                          <p:spTgt spid="10">
                                            <p:txEl>
                                              <p:pRg st="0" end="0"/>
                                            </p:txEl>
                                          </p:spTgt>
                                        </p:tgtEl>
                                      </p:cBhvr>
                                    </p:animEffect>
                                  </p:childTnLst>
                                </p:cTn>
                              </p:par>
                              <p:par>
                                <p:cTn id="22" presetID="53" presetClass="entr" presetSubtype="16" fill="hold" grpId="0" nodeType="withEffect">
                                  <p:stCondLst>
                                    <p:cond delay="0"/>
                                  </p:stCondLst>
                                  <p:childTnLst>
                                    <p:set>
                                      <p:cBhvr>
                                        <p:cTn id="23" dur="1" fill="hold">
                                          <p:stCondLst>
                                            <p:cond delay="0"/>
                                          </p:stCondLst>
                                        </p:cTn>
                                        <p:tgtEl>
                                          <p:spTgt spid="6">
                                            <p:txEl>
                                              <p:pRg st="0" end="0"/>
                                            </p:txEl>
                                          </p:spTgt>
                                        </p:tgtEl>
                                        <p:attrNameLst>
                                          <p:attrName>style.visibility</p:attrName>
                                        </p:attrNameLst>
                                      </p:cBhvr>
                                      <p:to>
                                        <p:strVal val="visible"/>
                                      </p:to>
                                    </p:set>
                                    <p:anim calcmode="lin" valueType="num">
                                      <p:cBhvr>
                                        <p:cTn id="24" dur="500" fill="hold"/>
                                        <p:tgtEl>
                                          <p:spTgt spid="6">
                                            <p:txEl>
                                              <p:pRg st="0" end="0"/>
                                            </p:txEl>
                                          </p:spTgt>
                                        </p:tgtEl>
                                        <p:attrNameLst>
                                          <p:attrName>ppt_w</p:attrName>
                                        </p:attrNameLst>
                                      </p:cBhvr>
                                      <p:tavLst>
                                        <p:tav tm="0">
                                          <p:val>
                                            <p:fltVal val="0"/>
                                          </p:val>
                                        </p:tav>
                                        <p:tav tm="100000">
                                          <p:val>
                                            <p:strVal val="#ppt_w"/>
                                          </p:val>
                                        </p:tav>
                                      </p:tavLst>
                                    </p:anim>
                                    <p:anim calcmode="lin" valueType="num">
                                      <p:cBhvr>
                                        <p:cTn id="25" dur="500" fill="hold"/>
                                        <p:tgtEl>
                                          <p:spTgt spid="6">
                                            <p:txEl>
                                              <p:pRg st="0" end="0"/>
                                            </p:txEl>
                                          </p:spTgt>
                                        </p:tgtEl>
                                        <p:attrNameLst>
                                          <p:attrName>ppt_h</p:attrName>
                                        </p:attrNameLst>
                                      </p:cBhvr>
                                      <p:tavLst>
                                        <p:tav tm="0">
                                          <p:val>
                                            <p:fltVal val="0"/>
                                          </p:val>
                                        </p:tav>
                                        <p:tav tm="100000">
                                          <p:val>
                                            <p:strVal val="#ppt_h"/>
                                          </p:val>
                                        </p:tav>
                                      </p:tavLst>
                                    </p:anim>
                                    <p:animEffect transition="in" filter="fade">
                                      <p:cBhvr>
                                        <p:cTn id="26" dur="500"/>
                                        <p:tgtEl>
                                          <p:spTgt spid="6">
                                            <p:txEl>
                                              <p:pRg st="0" end="0"/>
                                            </p:txEl>
                                          </p:spTgt>
                                        </p:tgtEl>
                                      </p:cBhvr>
                                    </p:animEffect>
                                  </p:childTnLst>
                                </p:cTn>
                              </p:par>
                              <p:par>
                                <p:cTn id="27" presetID="53" presetClass="entr" presetSubtype="16" fill="hold" grpId="0" nodeType="withEffect">
                                  <p:stCondLst>
                                    <p:cond delay="0"/>
                                  </p:stCondLst>
                                  <p:childTnLst>
                                    <p:set>
                                      <p:cBhvr>
                                        <p:cTn id="28" dur="1" fill="hold">
                                          <p:stCondLst>
                                            <p:cond delay="0"/>
                                          </p:stCondLst>
                                        </p:cTn>
                                        <p:tgtEl>
                                          <p:spTgt spid="9">
                                            <p:txEl>
                                              <p:pRg st="0" end="0"/>
                                            </p:txEl>
                                          </p:spTgt>
                                        </p:tgtEl>
                                        <p:attrNameLst>
                                          <p:attrName>style.visibility</p:attrName>
                                        </p:attrNameLst>
                                      </p:cBhvr>
                                      <p:to>
                                        <p:strVal val="visible"/>
                                      </p:to>
                                    </p:set>
                                    <p:anim calcmode="lin" valueType="num">
                                      <p:cBhvr>
                                        <p:cTn id="29" dur="500" fill="hold"/>
                                        <p:tgtEl>
                                          <p:spTgt spid="9">
                                            <p:txEl>
                                              <p:pRg st="0" end="0"/>
                                            </p:txEl>
                                          </p:spTgt>
                                        </p:tgtEl>
                                        <p:attrNameLst>
                                          <p:attrName>ppt_w</p:attrName>
                                        </p:attrNameLst>
                                      </p:cBhvr>
                                      <p:tavLst>
                                        <p:tav tm="0">
                                          <p:val>
                                            <p:fltVal val="0"/>
                                          </p:val>
                                        </p:tav>
                                        <p:tav tm="100000">
                                          <p:val>
                                            <p:strVal val="#ppt_w"/>
                                          </p:val>
                                        </p:tav>
                                      </p:tavLst>
                                    </p:anim>
                                    <p:anim calcmode="lin" valueType="num">
                                      <p:cBhvr>
                                        <p:cTn id="30" dur="500" fill="hold"/>
                                        <p:tgtEl>
                                          <p:spTgt spid="9">
                                            <p:txEl>
                                              <p:pRg st="0" end="0"/>
                                            </p:txEl>
                                          </p:spTgt>
                                        </p:tgtEl>
                                        <p:attrNameLst>
                                          <p:attrName>ppt_h</p:attrName>
                                        </p:attrNameLst>
                                      </p:cBhvr>
                                      <p:tavLst>
                                        <p:tav tm="0">
                                          <p:val>
                                            <p:fltVal val="0"/>
                                          </p:val>
                                        </p:tav>
                                        <p:tav tm="100000">
                                          <p:val>
                                            <p:strVal val="#ppt_h"/>
                                          </p:val>
                                        </p:tav>
                                      </p:tavLst>
                                    </p:anim>
                                    <p:animEffect transition="in" filter="fade">
                                      <p:cBhvr>
                                        <p:cTn id="31" dur="500"/>
                                        <p:tgtEl>
                                          <p:spTgt spid="9">
                                            <p:txEl>
                                              <p:pRg st="0" end="0"/>
                                            </p:txEl>
                                          </p:spTgt>
                                        </p:tgtEl>
                                      </p:cBhvr>
                                    </p:animEffect>
                                  </p:childTnLst>
                                </p:cTn>
                              </p:par>
                            </p:childTnLst>
                          </p:cTn>
                        </p:par>
                      </p:childTnLst>
                    </p:cTn>
                  </p:par>
                  <p:par>
                    <p:cTn id="32" fill="hold">
                      <p:stCondLst>
                        <p:cond delay="indefinite"/>
                      </p:stCondLst>
                      <p:childTnLst>
                        <p:par>
                          <p:cTn id="33" fill="hold">
                            <p:stCondLst>
                              <p:cond delay="0"/>
                            </p:stCondLst>
                            <p:childTnLst>
                              <p:par>
                                <p:cTn id="34" presetID="3" presetClass="entr" presetSubtype="10" fill="hold" grpId="0" nodeType="clickEffect">
                                  <p:stCondLst>
                                    <p:cond delay="0"/>
                                  </p:stCondLst>
                                  <p:childTnLst>
                                    <p:set>
                                      <p:cBhvr>
                                        <p:cTn id="35" dur="1" fill="hold">
                                          <p:stCondLst>
                                            <p:cond delay="0"/>
                                          </p:stCondLst>
                                        </p:cTn>
                                        <p:tgtEl>
                                          <p:spTgt spid="8"/>
                                        </p:tgtEl>
                                        <p:attrNameLst>
                                          <p:attrName>style.visibility</p:attrName>
                                        </p:attrNameLst>
                                      </p:cBhvr>
                                      <p:to>
                                        <p:strVal val="visible"/>
                                      </p:to>
                                    </p:set>
                                    <p:animEffect transition="in" filter="blinds(horizontal)">
                                      <p:cBhvr>
                                        <p:cTn id="36"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build="p"/>
      <p:bldP spid="8" grpId="0" animBg="1"/>
      <p:bldP spid="6" grpId="0" build="p"/>
      <p:bldP spid="7" grpId="0" build="p"/>
      <p:bldP spid="9" grpId="0" build="p"/>
      <p:bldP spid="10" grpId="0" build="p"/>
    </p:bldLst>
  </p:timing>
</p:sld>
</file>

<file path=ppt/slides/slide9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 name="Content Placeholder 10"/>
          <p:cNvSpPr>
            <a:spLocks noGrp="1"/>
          </p:cNvSpPr>
          <p:nvPr>
            <p:ph sz="quarter" idx="13"/>
          </p:nvPr>
        </p:nvSpPr>
        <p:spPr>
          <a:xfrm>
            <a:off x="685800" y="2860804"/>
            <a:ext cx="6629400" cy="446276"/>
          </a:xfrm>
        </p:spPr>
        <p:txBody>
          <a:bodyPr wrap="square">
            <a:spAutoFit/>
          </a:bodyPr>
          <a:lstStyle/>
          <a:p>
            <a:pPr marL="579438" indent="-579438" algn="just">
              <a:spcBef>
                <a:spcPct val="0"/>
              </a:spcBef>
              <a:buFontTx/>
              <a:buNone/>
              <a:tabLst>
                <a:tab pos="974725" algn="l"/>
                <a:tab pos="3776663" algn="l"/>
              </a:tabLst>
            </a:pPr>
            <a:r>
              <a:rPr lang="en-US" sz="2300" b="1" dirty="0" smtClean="0">
                <a:solidFill>
                  <a:schemeClr val="tx1"/>
                </a:solidFill>
                <a:latin typeface="Times New Roman" pitchFamily="18" charset="0"/>
                <a:cs typeface="Times New Roman" pitchFamily="18" charset="0"/>
              </a:rPr>
              <a:t>44.	</a:t>
            </a:r>
            <a:endParaRPr lang="en-US" sz="2300" dirty="0" smtClean="0">
              <a:solidFill>
                <a:schemeClr val="tx1"/>
              </a:solidFill>
              <a:latin typeface="Times New Roman" pitchFamily="18" charset="0"/>
              <a:cs typeface="Times New Roman" pitchFamily="18" charset="0"/>
            </a:endParaRPr>
          </a:p>
        </p:txBody>
      </p:sp>
      <p:pic>
        <p:nvPicPr>
          <p:cNvPr id="87042" name="Picture 2" descr="D:\Deepak\Powerpoint\20110225\Art\New.wmf"/>
          <p:cNvPicPr>
            <a:picLocks noChangeAspect="1" noChangeArrowheads="1"/>
          </p:cNvPicPr>
          <p:nvPr/>
        </p:nvPicPr>
        <p:blipFill>
          <a:blip r:embed="rId2" cstate="print"/>
          <a:srcRect/>
          <a:stretch>
            <a:fillRect/>
          </a:stretch>
        </p:blipFill>
        <p:spPr bwMode="auto">
          <a:xfrm>
            <a:off x="1386840" y="2954020"/>
            <a:ext cx="4699000" cy="1206500"/>
          </a:xfrm>
          <a:prstGeom prst="rect">
            <a:avLst/>
          </a:prstGeom>
          <a:noFill/>
        </p:spPr>
      </p:pic>
      <p:sp>
        <p:nvSpPr>
          <p:cNvPr id="5" name="TextBox 4"/>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5 Paper 1</a:t>
            </a:r>
          </a:p>
        </p:txBody>
      </p:sp>
    </p:spTree>
    <p:extLst>
      <p:ext uri="{BB962C8B-B14F-4D97-AF65-F5344CB8AC3E}">
        <p14:creationId xmlns:p14="http://schemas.microsoft.com/office/powerpoint/2010/main" xmlns="" val="714513420"/>
      </p:ext>
    </p:extLst>
  </p:cSld>
  <p:clrMapOvr>
    <a:masterClrMapping/>
  </p:clrMapOvr>
  <p:transition spd="slow">
    <p:strips dir="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20">
                                            <p:txEl>
                                              <p:pRg st="0" end="0"/>
                                            </p:txEl>
                                          </p:spTgt>
                                        </p:tgtEl>
                                        <p:attrNameLst>
                                          <p:attrName>style.visibility</p:attrName>
                                        </p:attrNameLst>
                                      </p:cBhvr>
                                      <p:to>
                                        <p:strVal val="visible"/>
                                      </p:to>
                                    </p:set>
                                    <p:anim calcmode="lin" valueType="num">
                                      <p:cBhvr>
                                        <p:cTn id="7" dur="500" fill="hold"/>
                                        <p:tgtEl>
                                          <p:spTgt spid="20">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20">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20">
                                            <p:txEl>
                                              <p:pRg st="0" end="0"/>
                                            </p:txEl>
                                          </p:spTgt>
                                        </p:tgtEl>
                                      </p:cBhvr>
                                    </p:animEffect>
                                  </p:childTnLst>
                                </p:cTn>
                              </p:par>
                              <p:par>
                                <p:cTn id="10" presetID="23" presetClass="entr" presetSubtype="16" fill="hold" nodeType="withEffect">
                                  <p:stCondLst>
                                    <p:cond delay="0"/>
                                  </p:stCondLst>
                                  <p:childTnLst>
                                    <p:set>
                                      <p:cBhvr>
                                        <p:cTn id="11" dur="1" fill="hold">
                                          <p:stCondLst>
                                            <p:cond delay="0"/>
                                          </p:stCondLst>
                                        </p:cTn>
                                        <p:tgtEl>
                                          <p:spTgt spid="87042"/>
                                        </p:tgtEl>
                                        <p:attrNameLst>
                                          <p:attrName>style.visibility</p:attrName>
                                        </p:attrNameLst>
                                      </p:cBhvr>
                                      <p:to>
                                        <p:strVal val="visible"/>
                                      </p:to>
                                    </p:set>
                                    <p:anim calcmode="lin" valueType="num">
                                      <p:cBhvr>
                                        <p:cTn id="12" dur="500" fill="hold"/>
                                        <p:tgtEl>
                                          <p:spTgt spid="87042"/>
                                        </p:tgtEl>
                                        <p:attrNameLst>
                                          <p:attrName>ppt_w</p:attrName>
                                        </p:attrNameLst>
                                      </p:cBhvr>
                                      <p:tavLst>
                                        <p:tav tm="0">
                                          <p:val>
                                            <p:fltVal val="0"/>
                                          </p:val>
                                        </p:tav>
                                        <p:tav tm="100000">
                                          <p:val>
                                            <p:strVal val="#ppt_w"/>
                                          </p:val>
                                        </p:tav>
                                      </p:tavLst>
                                    </p:anim>
                                    <p:anim calcmode="lin" valueType="num">
                                      <p:cBhvr>
                                        <p:cTn id="13" dur="500" fill="hold"/>
                                        <p:tgtEl>
                                          <p:spTgt spid="87042"/>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build="p"/>
    </p:bldLst>
  </p:timing>
</p:sld>
</file>

<file path=ppt/slides/slide9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Content Placeholder 10"/>
          <p:cNvSpPr>
            <a:spLocks noGrp="1"/>
          </p:cNvSpPr>
          <p:nvPr>
            <p:ph sz="quarter" idx="13"/>
          </p:nvPr>
        </p:nvSpPr>
        <p:spPr>
          <a:xfrm>
            <a:off x="685800" y="2865120"/>
            <a:ext cx="6766560" cy="446276"/>
          </a:xfrm>
        </p:spPr>
        <p:txBody>
          <a:bodyPr wrap="square">
            <a:spAutoFit/>
          </a:bodyPr>
          <a:lstStyle/>
          <a:p>
            <a:pPr marL="579438" indent="-579438">
              <a:spcBef>
                <a:spcPct val="0"/>
              </a:spcBef>
              <a:buFontTx/>
              <a:buNone/>
              <a:tabLst>
                <a:tab pos="974725" algn="l"/>
                <a:tab pos="3776663" algn="l"/>
              </a:tabLst>
            </a:pPr>
            <a:r>
              <a:rPr lang="en-US" sz="2300" b="1" dirty="0" smtClean="0">
                <a:solidFill>
                  <a:schemeClr val="tx1"/>
                </a:solidFill>
                <a:latin typeface="Times New Roman" pitchFamily="18" charset="0"/>
                <a:cs typeface="Times New Roman" pitchFamily="18" charset="0"/>
              </a:rPr>
              <a:t>45.	</a:t>
            </a:r>
            <a:r>
              <a:rPr lang="en-US" sz="2300" dirty="0" smtClean="0">
                <a:solidFill>
                  <a:schemeClr val="tx1"/>
                </a:solidFill>
                <a:latin typeface="Times New Roman" pitchFamily="18" charset="0"/>
                <a:cs typeface="Times New Roman" pitchFamily="18" charset="0"/>
              </a:rPr>
              <a:t>If                which of the following must be true?</a:t>
            </a:r>
          </a:p>
        </p:txBody>
      </p:sp>
      <p:sp>
        <p:nvSpPr>
          <p:cNvPr id="8" name="Notched Right Arrow 7"/>
          <p:cNvSpPr/>
          <p:nvPr/>
        </p:nvSpPr>
        <p:spPr>
          <a:xfrm>
            <a:off x="7162800" y="6019800"/>
            <a:ext cx="1782315" cy="685800"/>
          </a:xfrm>
          <a:prstGeom prst="notchedRightArrow">
            <a:avLst/>
          </a:prstGeom>
          <a:blipFill>
            <a:blip r:embed="rId2" cstate="print">
              <a:extLst>
                <a:ext uri="{BEBA8EAE-BF5A-486C-A8C5-ECC9F3942E4B}">
                  <a14:imgProps xmlns:a14="http://schemas.microsoft.com/office/drawing/2010/main" xmlns="">
                    <a14:imgLayer r:embed="rId3">
                      <a14:imgEffect>
                        <a14:brightnessContrast bright="-20000" contrast="-20000"/>
                      </a14:imgEffect>
                    </a14:imgLayer>
                  </a14:imgProps>
                </a:ex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ANSWER</a:t>
            </a:r>
            <a:endParaRPr lang="en-US" sz="2000" b="1" dirty="0">
              <a:latin typeface="Times New Roman" pitchFamily="18" charset="0"/>
              <a:cs typeface="Times New Roman" pitchFamily="18" charset="0"/>
            </a:endParaRPr>
          </a:p>
        </p:txBody>
      </p:sp>
      <p:sp>
        <p:nvSpPr>
          <p:cNvPr id="6" name="Content Placeholder 10"/>
          <p:cNvSpPr>
            <a:spLocks noGrp="1"/>
          </p:cNvSpPr>
          <p:nvPr>
            <p:ph sz="quarter" idx="13"/>
          </p:nvPr>
        </p:nvSpPr>
        <p:spPr>
          <a:xfrm>
            <a:off x="1264920" y="4038600"/>
            <a:ext cx="3444240" cy="599459"/>
          </a:xfrm>
        </p:spPr>
        <p:txBody>
          <a:bodyPr wrap="square">
            <a:spAutoFit/>
          </a:bodyPr>
          <a:lstStyle/>
          <a:p>
            <a:pPr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(C) </a:t>
            </a:r>
            <a:r>
              <a:rPr lang="en-US" sz="2300" i="1" dirty="0" smtClean="0">
                <a:solidFill>
                  <a:schemeClr val="tx1"/>
                </a:solidFill>
                <a:latin typeface="Times New Roman" pitchFamily="18" charset="0"/>
                <a:cs typeface="Times New Roman" pitchFamily="18" charset="0"/>
              </a:rPr>
              <a:t>x</a:t>
            </a:r>
            <a:r>
              <a:rPr lang="en-US" sz="2300" dirty="0" smtClean="0">
                <a:solidFill>
                  <a:schemeClr val="tx1"/>
                </a:solidFill>
                <a:latin typeface="Times New Roman" pitchFamily="18" charset="0"/>
                <a:cs typeface="Times New Roman" pitchFamily="18" charset="0"/>
              </a:rPr>
              <a:t> + </a:t>
            </a:r>
            <a:r>
              <a:rPr lang="en-US" sz="2300" i="1" dirty="0" smtClean="0">
                <a:solidFill>
                  <a:schemeClr val="tx1"/>
                </a:solidFill>
                <a:latin typeface="Times New Roman" pitchFamily="18" charset="0"/>
                <a:cs typeface="Times New Roman" pitchFamily="18" charset="0"/>
              </a:rPr>
              <a:t>p</a:t>
            </a:r>
            <a:r>
              <a:rPr lang="en-US" sz="2300" dirty="0" smtClean="0">
                <a:solidFill>
                  <a:schemeClr val="tx1"/>
                </a:solidFill>
                <a:latin typeface="Times New Roman" pitchFamily="18" charset="0"/>
                <a:cs typeface="Times New Roman" pitchFamily="18" charset="0"/>
              </a:rPr>
              <a:t> = </a:t>
            </a:r>
            <a:r>
              <a:rPr lang="en-US" sz="2300" i="1" dirty="0" smtClean="0">
                <a:solidFill>
                  <a:schemeClr val="tx1"/>
                </a:solidFill>
                <a:latin typeface="Times New Roman" pitchFamily="18" charset="0"/>
                <a:cs typeface="Times New Roman" pitchFamily="18" charset="0"/>
              </a:rPr>
              <a:t>y</a:t>
            </a:r>
            <a:r>
              <a:rPr lang="en-US" sz="2300" dirty="0" smtClean="0">
                <a:solidFill>
                  <a:schemeClr val="tx1"/>
                </a:solidFill>
                <a:latin typeface="Times New Roman" pitchFamily="18" charset="0"/>
                <a:cs typeface="Times New Roman" pitchFamily="18" charset="0"/>
              </a:rPr>
              <a:t> + </a:t>
            </a:r>
            <a:r>
              <a:rPr lang="en-US" sz="2300" i="1" dirty="0" smtClean="0">
                <a:solidFill>
                  <a:schemeClr val="tx1"/>
                </a:solidFill>
                <a:latin typeface="Times New Roman" pitchFamily="18" charset="0"/>
                <a:cs typeface="Times New Roman" pitchFamily="18" charset="0"/>
              </a:rPr>
              <a:t>q</a:t>
            </a:r>
            <a:endParaRPr lang="en-US" sz="2300" dirty="0" smtClean="0">
              <a:solidFill>
                <a:schemeClr val="tx1"/>
              </a:solidFill>
              <a:latin typeface="Times New Roman" pitchFamily="18" charset="0"/>
              <a:cs typeface="Times New Roman" pitchFamily="18" charset="0"/>
            </a:endParaRPr>
          </a:p>
        </p:txBody>
      </p:sp>
      <p:sp>
        <p:nvSpPr>
          <p:cNvPr id="7" name="Content Placeholder 10"/>
          <p:cNvSpPr>
            <a:spLocks noGrp="1"/>
          </p:cNvSpPr>
          <p:nvPr>
            <p:ph sz="quarter" idx="13"/>
          </p:nvPr>
        </p:nvSpPr>
        <p:spPr>
          <a:xfrm>
            <a:off x="1264920" y="3429000"/>
            <a:ext cx="3444240" cy="676339"/>
          </a:xfrm>
        </p:spPr>
        <p:txBody>
          <a:bodyPr wrap="square">
            <a:spAutoFit/>
          </a:bodyPr>
          <a:lstStyle/>
          <a:p>
            <a:pPr>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(A) </a:t>
            </a:r>
            <a:r>
              <a:rPr lang="en-US" sz="2300" i="1" dirty="0" err="1" smtClean="0">
                <a:solidFill>
                  <a:schemeClr val="tx1"/>
                </a:solidFill>
                <a:latin typeface="Times New Roman" pitchFamily="18" charset="0"/>
                <a:cs typeface="Times New Roman" pitchFamily="18" charset="0"/>
              </a:rPr>
              <a:t>xp</a:t>
            </a:r>
            <a:r>
              <a:rPr lang="en-US" sz="2300" dirty="0" smtClean="0">
                <a:solidFill>
                  <a:schemeClr val="tx1"/>
                </a:solidFill>
                <a:latin typeface="Times New Roman" pitchFamily="18" charset="0"/>
                <a:cs typeface="Times New Roman" pitchFamily="18" charset="0"/>
              </a:rPr>
              <a:t> = </a:t>
            </a:r>
            <a:r>
              <a:rPr lang="en-US" sz="2300" i="1" dirty="0" err="1" smtClean="0">
                <a:solidFill>
                  <a:schemeClr val="tx1"/>
                </a:solidFill>
                <a:latin typeface="Times New Roman" pitchFamily="18" charset="0"/>
                <a:cs typeface="Times New Roman" pitchFamily="18" charset="0"/>
              </a:rPr>
              <a:t>yq</a:t>
            </a:r>
            <a:endParaRPr lang="en-US" sz="2300" i="1" baseline="30000" dirty="0" smtClean="0">
              <a:solidFill>
                <a:schemeClr val="tx1"/>
              </a:solidFill>
              <a:latin typeface="Times New Roman" pitchFamily="18" charset="0"/>
              <a:cs typeface="Times New Roman" pitchFamily="18" charset="0"/>
            </a:endParaRPr>
          </a:p>
        </p:txBody>
      </p:sp>
      <p:sp>
        <p:nvSpPr>
          <p:cNvPr id="9" name="Content Placeholder 10"/>
          <p:cNvSpPr>
            <a:spLocks noGrp="1"/>
          </p:cNvSpPr>
          <p:nvPr>
            <p:ph sz="quarter" idx="13"/>
          </p:nvPr>
        </p:nvSpPr>
        <p:spPr>
          <a:xfrm>
            <a:off x="4419600" y="4038600"/>
            <a:ext cx="3124200" cy="676339"/>
          </a:xfrm>
        </p:spPr>
        <p:txBody>
          <a:bodyPr wrap="square">
            <a:spAutoFit/>
          </a:bodyPr>
          <a:lstStyle/>
          <a:p>
            <a:pPr algn="just">
              <a:lnSpc>
                <a:spcPct val="165000"/>
              </a:lnSpc>
              <a:spcBef>
                <a:spcPct val="0"/>
              </a:spcBef>
              <a:buNone/>
              <a:tabLst>
                <a:tab pos="800100" algn="l"/>
                <a:tab pos="3776663" algn="l"/>
              </a:tabLst>
            </a:pPr>
            <a:r>
              <a:rPr lang="en-US" sz="2300" dirty="0" smtClean="0">
                <a:solidFill>
                  <a:schemeClr val="tx1"/>
                </a:solidFill>
                <a:latin typeface="Times New Roman" pitchFamily="18" charset="0"/>
                <a:cs typeface="Times New Roman" pitchFamily="18" charset="0"/>
              </a:rPr>
              <a:t>(D) </a:t>
            </a:r>
            <a:r>
              <a:rPr lang="en-US" sz="2300" i="1" dirty="0" err="1" smtClean="0">
                <a:solidFill>
                  <a:schemeClr val="tx1"/>
                </a:solidFill>
                <a:latin typeface="Times New Roman" pitchFamily="18" charset="0"/>
                <a:cs typeface="Times New Roman" pitchFamily="18" charset="0"/>
              </a:rPr>
              <a:t>xq</a:t>
            </a:r>
            <a:r>
              <a:rPr lang="en-US" sz="2300" dirty="0" smtClean="0">
                <a:solidFill>
                  <a:schemeClr val="tx1"/>
                </a:solidFill>
                <a:latin typeface="Times New Roman" pitchFamily="18" charset="0"/>
                <a:cs typeface="Times New Roman" pitchFamily="18" charset="0"/>
              </a:rPr>
              <a:t> = </a:t>
            </a:r>
            <a:r>
              <a:rPr lang="en-US" sz="2300" i="1" dirty="0" err="1" smtClean="0">
                <a:solidFill>
                  <a:schemeClr val="tx1"/>
                </a:solidFill>
                <a:latin typeface="Times New Roman" pitchFamily="18" charset="0"/>
                <a:cs typeface="Times New Roman" pitchFamily="18" charset="0"/>
              </a:rPr>
              <a:t>yp</a:t>
            </a:r>
            <a:endParaRPr lang="en-US" sz="2300" dirty="0" smtClean="0">
              <a:solidFill>
                <a:schemeClr val="tx1"/>
              </a:solidFill>
              <a:latin typeface="Times New Roman" pitchFamily="18" charset="0"/>
              <a:cs typeface="Times New Roman" pitchFamily="18" charset="0"/>
            </a:endParaRPr>
          </a:p>
        </p:txBody>
      </p:sp>
      <p:sp>
        <p:nvSpPr>
          <p:cNvPr id="10" name="Content Placeholder 10"/>
          <p:cNvSpPr>
            <a:spLocks noGrp="1"/>
          </p:cNvSpPr>
          <p:nvPr>
            <p:ph sz="quarter" idx="13"/>
          </p:nvPr>
        </p:nvSpPr>
        <p:spPr>
          <a:xfrm>
            <a:off x="4419600" y="3429000"/>
            <a:ext cx="3124200" cy="599459"/>
          </a:xfrm>
        </p:spPr>
        <p:txBody>
          <a:bodyPr wrap="square">
            <a:spAutoFit/>
          </a:bodyPr>
          <a:lstStyle/>
          <a:p>
            <a:pPr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(B) </a:t>
            </a:r>
            <a:r>
              <a:rPr lang="en-US" sz="2300" i="1" dirty="0" smtClean="0">
                <a:solidFill>
                  <a:schemeClr val="tx1"/>
                </a:solidFill>
                <a:latin typeface="Times New Roman" pitchFamily="18" charset="0"/>
                <a:cs typeface="Times New Roman" pitchFamily="18" charset="0"/>
              </a:rPr>
              <a:t>x</a:t>
            </a:r>
            <a:r>
              <a:rPr lang="en-US" sz="2300" dirty="0" smtClean="0">
                <a:solidFill>
                  <a:schemeClr val="tx1"/>
                </a:solidFill>
                <a:latin typeface="Times New Roman" pitchFamily="18" charset="0"/>
                <a:cs typeface="Times New Roman" pitchFamily="18" charset="0"/>
              </a:rPr>
              <a:t> − </a:t>
            </a:r>
            <a:r>
              <a:rPr lang="en-US" sz="2300" i="1" dirty="0" smtClean="0">
                <a:solidFill>
                  <a:schemeClr val="tx1"/>
                </a:solidFill>
                <a:latin typeface="Times New Roman" pitchFamily="18" charset="0"/>
                <a:cs typeface="Times New Roman" pitchFamily="18" charset="0"/>
              </a:rPr>
              <a:t>p</a:t>
            </a:r>
            <a:r>
              <a:rPr lang="en-US" sz="2300" dirty="0" smtClean="0">
                <a:solidFill>
                  <a:schemeClr val="tx1"/>
                </a:solidFill>
                <a:latin typeface="Times New Roman" pitchFamily="18" charset="0"/>
                <a:cs typeface="Times New Roman" pitchFamily="18" charset="0"/>
              </a:rPr>
              <a:t> = </a:t>
            </a:r>
            <a:r>
              <a:rPr lang="en-US" sz="2300" i="1" dirty="0" smtClean="0">
                <a:solidFill>
                  <a:schemeClr val="tx1"/>
                </a:solidFill>
                <a:latin typeface="Times New Roman" pitchFamily="18" charset="0"/>
                <a:cs typeface="Times New Roman" pitchFamily="18" charset="0"/>
              </a:rPr>
              <a:t>y</a:t>
            </a:r>
            <a:r>
              <a:rPr lang="en-US" sz="2300" dirty="0" smtClean="0">
                <a:solidFill>
                  <a:schemeClr val="tx1"/>
                </a:solidFill>
                <a:latin typeface="Times New Roman" pitchFamily="18" charset="0"/>
                <a:cs typeface="Times New Roman" pitchFamily="18" charset="0"/>
              </a:rPr>
              <a:t> − </a:t>
            </a:r>
            <a:r>
              <a:rPr lang="en-US" sz="2300" i="1" dirty="0" smtClean="0">
                <a:solidFill>
                  <a:schemeClr val="tx1"/>
                </a:solidFill>
                <a:latin typeface="Times New Roman" pitchFamily="18" charset="0"/>
                <a:cs typeface="Times New Roman" pitchFamily="18" charset="0"/>
              </a:rPr>
              <a:t>q</a:t>
            </a:r>
            <a:endParaRPr lang="en-US" sz="2300" dirty="0" smtClean="0">
              <a:solidFill>
                <a:schemeClr val="tx1"/>
              </a:solidFill>
              <a:latin typeface="Times New Roman" pitchFamily="18" charset="0"/>
              <a:cs typeface="Times New Roman" pitchFamily="18" charset="0"/>
            </a:endParaRPr>
          </a:p>
        </p:txBody>
      </p:sp>
      <p:pic>
        <p:nvPicPr>
          <p:cNvPr id="88066" name="Picture 2" descr="D:\Deepak\Powerpoint\20110225\Art\New.wmf"/>
          <p:cNvPicPr>
            <a:picLocks noChangeAspect="1" noChangeArrowheads="1"/>
          </p:cNvPicPr>
          <p:nvPr/>
        </p:nvPicPr>
        <p:blipFill>
          <a:blip r:embed="rId4" cstate="print"/>
          <a:srcRect/>
          <a:stretch>
            <a:fillRect/>
          </a:stretch>
        </p:blipFill>
        <p:spPr bwMode="auto">
          <a:xfrm>
            <a:off x="1752600" y="2758440"/>
            <a:ext cx="876300" cy="749300"/>
          </a:xfrm>
          <a:prstGeom prst="rect">
            <a:avLst/>
          </a:prstGeom>
          <a:noFill/>
        </p:spPr>
      </p:pic>
      <p:sp>
        <p:nvSpPr>
          <p:cNvPr id="13" name="TextBox 12"/>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5 Paper 1</a:t>
            </a:r>
          </a:p>
        </p:txBody>
      </p:sp>
    </p:spTree>
    <p:extLst>
      <p:ext uri="{BB962C8B-B14F-4D97-AF65-F5344CB8AC3E}">
        <p14:creationId xmlns:p14="http://schemas.microsoft.com/office/powerpoint/2010/main" xmlns="" val="714513420"/>
      </p:ext>
    </p:extLst>
  </p:cSld>
  <p:clrMapOvr>
    <a:masterClrMapping/>
  </p:clrMapOvr>
  <p:transition spd="slow">
    <p:strips dir="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11">
                                            <p:txEl>
                                              <p:pRg st="0" end="0"/>
                                            </p:txEl>
                                          </p:spTgt>
                                        </p:tgtEl>
                                        <p:attrNameLst>
                                          <p:attrName>style.visibility</p:attrName>
                                        </p:attrNameLst>
                                      </p:cBhvr>
                                      <p:to>
                                        <p:strVal val="visible"/>
                                      </p:to>
                                    </p:set>
                                    <p:anim calcmode="lin" valueType="num">
                                      <p:cBhvr>
                                        <p:cTn id="7" dur="500" fill="hold"/>
                                        <p:tgtEl>
                                          <p:spTgt spid="11">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11">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11">
                                            <p:txEl>
                                              <p:pRg st="0" end="0"/>
                                            </p:txEl>
                                          </p:spTgt>
                                        </p:tgtEl>
                                      </p:cBhvr>
                                    </p:animEffect>
                                  </p:childTnLst>
                                </p:cTn>
                              </p:par>
                              <p:par>
                                <p:cTn id="10" presetID="23" presetClass="entr" presetSubtype="16" fill="hold" nodeType="withEffect">
                                  <p:stCondLst>
                                    <p:cond delay="0"/>
                                  </p:stCondLst>
                                  <p:childTnLst>
                                    <p:set>
                                      <p:cBhvr>
                                        <p:cTn id="11" dur="1" fill="hold">
                                          <p:stCondLst>
                                            <p:cond delay="0"/>
                                          </p:stCondLst>
                                        </p:cTn>
                                        <p:tgtEl>
                                          <p:spTgt spid="88066"/>
                                        </p:tgtEl>
                                        <p:attrNameLst>
                                          <p:attrName>style.visibility</p:attrName>
                                        </p:attrNameLst>
                                      </p:cBhvr>
                                      <p:to>
                                        <p:strVal val="visible"/>
                                      </p:to>
                                    </p:set>
                                    <p:anim calcmode="lin" valueType="num">
                                      <p:cBhvr>
                                        <p:cTn id="12" dur="500" fill="hold"/>
                                        <p:tgtEl>
                                          <p:spTgt spid="88066"/>
                                        </p:tgtEl>
                                        <p:attrNameLst>
                                          <p:attrName>ppt_w</p:attrName>
                                        </p:attrNameLst>
                                      </p:cBhvr>
                                      <p:tavLst>
                                        <p:tav tm="0">
                                          <p:val>
                                            <p:fltVal val="0"/>
                                          </p:val>
                                        </p:tav>
                                        <p:tav tm="100000">
                                          <p:val>
                                            <p:strVal val="#ppt_w"/>
                                          </p:val>
                                        </p:tav>
                                      </p:tavLst>
                                    </p:anim>
                                    <p:anim calcmode="lin" valueType="num">
                                      <p:cBhvr>
                                        <p:cTn id="13" dur="500" fill="hold"/>
                                        <p:tgtEl>
                                          <p:spTgt spid="88066"/>
                                        </p:tgtEl>
                                        <p:attrNameLst>
                                          <p:attrName>ppt_h</p:attrName>
                                        </p:attrNameLst>
                                      </p:cBhvr>
                                      <p:tavLst>
                                        <p:tav tm="0">
                                          <p:val>
                                            <p:fltVal val="0"/>
                                          </p:val>
                                        </p:tav>
                                        <p:tav tm="100000">
                                          <p:val>
                                            <p:strVal val="#ppt_h"/>
                                          </p:val>
                                        </p:tav>
                                      </p:tavLst>
                                    </p:anim>
                                  </p:childTnLst>
                                </p:cTn>
                              </p:par>
                            </p:childTnLst>
                          </p:cTn>
                        </p:par>
                      </p:childTnLst>
                    </p:cTn>
                  </p:par>
                  <p:par>
                    <p:cTn id="14" fill="hold">
                      <p:stCondLst>
                        <p:cond delay="indefinite"/>
                      </p:stCondLst>
                      <p:childTnLst>
                        <p:par>
                          <p:cTn id="15" fill="hold">
                            <p:stCondLst>
                              <p:cond delay="0"/>
                            </p:stCondLst>
                            <p:childTnLst>
                              <p:par>
                                <p:cTn id="16" presetID="53" presetClass="entr" presetSubtype="16" fill="hold" grpId="0" nodeType="clickEffect">
                                  <p:stCondLst>
                                    <p:cond delay="0"/>
                                  </p:stCondLst>
                                  <p:childTnLst>
                                    <p:set>
                                      <p:cBhvr>
                                        <p:cTn id="17" dur="1" fill="hold">
                                          <p:stCondLst>
                                            <p:cond delay="0"/>
                                          </p:stCondLst>
                                        </p:cTn>
                                        <p:tgtEl>
                                          <p:spTgt spid="7">
                                            <p:txEl>
                                              <p:pRg st="0" end="0"/>
                                            </p:txEl>
                                          </p:spTgt>
                                        </p:tgtEl>
                                        <p:attrNameLst>
                                          <p:attrName>style.visibility</p:attrName>
                                        </p:attrNameLst>
                                      </p:cBhvr>
                                      <p:to>
                                        <p:strVal val="visible"/>
                                      </p:to>
                                    </p:set>
                                    <p:anim calcmode="lin" valueType="num">
                                      <p:cBhvr>
                                        <p:cTn id="18" dur="500" fill="hold"/>
                                        <p:tgtEl>
                                          <p:spTgt spid="7">
                                            <p:txEl>
                                              <p:pRg st="0" end="0"/>
                                            </p:txEl>
                                          </p:spTgt>
                                        </p:tgtEl>
                                        <p:attrNameLst>
                                          <p:attrName>ppt_w</p:attrName>
                                        </p:attrNameLst>
                                      </p:cBhvr>
                                      <p:tavLst>
                                        <p:tav tm="0">
                                          <p:val>
                                            <p:fltVal val="0"/>
                                          </p:val>
                                        </p:tav>
                                        <p:tav tm="100000">
                                          <p:val>
                                            <p:strVal val="#ppt_w"/>
                                          </p:val>
                                        </p:tav>
                                      </p:tavLst>
                                    </p:anim>
                                    <p:anim calcmode="lin" valueType="num">
                                      <p:cBhvr>
                                        <p:cTn id="19" dur="500" fill="hold"/>
                                        <p:tgtEl>
                                          <p:spTgt spid="7">
                                            <p:txEl>
                                              <p:pRg st="0" end="0"/>
                                            </p:txEl>
                                          </p:spTgt>
                                        </p:tgtEl>
                                        <p:attrNameLst>
                                          <p:attrName>ppt_h</p:attrName>
                                        </p:attrNameLst>
                                      </p:cBhvr>
                                      <p:tavLst>
                                        <p:tav tm="0">
                                          <p:val>
                                            <p:fltVal val="0"/>
                                          </p:val>
                                        </p:tav>
                                        <p:tav tm="100000">
                                          <p:val>
                                            <p:strVal val="#ppt_h"/>
                                          </p:val>
                                        </p:tav>
                                      </p:tavLst>
                                    </p:anim>
                                    <p:animEffect transition="in" filter="fade">
                                      <p:cBhvr>
                                        <p:cTn id="20" dur="500"/>
                                        <p:tgtEl>
                                          <p:spTgt spid="7">
                                            <p:txEl>
                                              <p:pRg st="0" end="0"/>
                                            </p:txEl>
                                          </p:spTgt>
                                        </p:tgtEl>
                                      </p:cBhvr>
                                    </p:animEffect>
                                  </p:childTnLst>
                                </p:cTn>
                              </p:par>
                              <p:par>
                                <p:cTn id="21" presetID="53" presetClass="entr" presetSubtype="16" fill="hold" grpId="0" nodeType="withEffect">
                                  <p:stCondLst>
                                    <p:cond delay="0"/>
                                  </p:stCondLst>
                                  <p:childTnLst>
                                    <p:set>
                                      <p:cBhvr>
                                        <p:cTn id="22" dur="1" fill="hold">
                                          <p:stCondLst>
                                            <p:cond delay="0"/>
                                          </p:stCondLst>
                                        </p:cTn>
                                        <p:tgtEl>
                                          <p:spTgt spid="10">
                                            <p:txEl>
                                              <p:pRg st="0" end="0"/>
                                            </p:txEl>
                                          </p:spTgt>
                                        </p:tgtEl>
                                        <p:attrNameLst>
                                          <p:attrName>style.visibility</p:attrName>
                                        </p:attrNameLst>
                                      </p:cBhvr>
                                      <p:to>
                                        <p:strVal val="visible"/>
                                      </p:to>
                                    </p:set>
                                    <p:anim calcmode="lin" valueType="num">
                                      <p:cBhvr>
                                        <p:cTn id="23" dur="500" fill="hold"/>
                                        <p:tgtEl>
                                          <p:spTgt spid="10">
                                            <p:txEl>
                                              <p:pRg st="0" end="0"/>
                                            </p:txEl>
                                          </p:spTgt>
                                        </p:tgtEl>
                                        <p:attrNameLst>
                                          <p:attrName>ppt_w</p:attrName>
                                        </p:attrNameLst>
                                      </p:cBhvr>
                                      <p:tavLst>
                                        <p:tav tm="0">
                                          <p:val>
                                            <p:fltVal val="0"/>
                                          </p:val>
                                        </p:tav>
                                        <p:tav tm="100000">
                                          <p:val>
                                            <p:strVal val="#ppt_w"/>
                                          </p:val>
                                        </p:tav>
                                      </p:tavLst>
                                    </p:anim>
                                    <p:anim calcmode="lin" valueType="num">
                                      <p:cBhvr>
                                        <p:cTn id="24" dur="500" fill="hold"/>
                                        <p:tgtEl>
                                          <p:spTgt spid="10">
                                            <p:txEl>
                                              <p:pRg st="0" end="0"/>
                                            </p:txEl>
                                          </p:spTgt>
                                        </p:tgtEl>
                                        <p:attrNameLst>
                                          <p:attrName>ppt_h</p:attrName>
                                        </p:attrNameLst>
                                      </p:cBhvr>
                                      <p:tavLst>
                                        <p:tav tm="0">
                                          <p:val>
                                            <p:fltVal val="0"/>
                                          </p:val>
                                        </p:tav>
                                        <p:tav tm="100000">
                                          <p:val>
                                            <p:strVal val="#ppt_h"/>
                                          </p:val>
                                        </p:tav>
                                      </p:tavLst>
                                    </p:anim>
                                    <p:animEffect transition="in" filter="fade">
                                      <p:cBhvr>
                                        <p:cTn id="25" dur="500"/>
                                        <p:tgtEl>
                                          <p:spTgt spid="10">
                                            <p:txEl>
                                              <p:pRg st="0" end="0"/>
                                            </p:txEl>
                                          </p:spTgt>
                                        </p:tgtEl>
                                      </p:cBhvr>
                                    </p:animEffect>
                                  </p:childTnLst>
                                </p:cTn>
                              </p:par>
                              <p:par>
                                <p:cTn id="26" presetID="53" presetClass="entr" presetSubtype="16" fill="hold" grpId="0" nodeType="withEffect">
                                  <p:stCondLst>
                                    <p:cond delay="0"/>
                                  </p:stCondLst>
                                  <p:childTnLst>
                                    <p:set>
                                      <p:cBhvr>
                                        <p:cTn id="27" dur="1" fill="hold">
                                          <p:stCondLst>
                                            <p:cond delay="0"/>
                                          </p:stCondLst>
                                        </p:cTn>
                                        <p:tgtEl>
                                          <p:spTgt spid="6">
                                            <p:txEl>
                                              <p:pRg st="0" end="0"/>
                                            </p:txEl>
                                          </p:spTgt>
                                        </p:tgtEl>
                                        <p:attrNameLst>
                                          <p:attrName>style.visibility</p:attrName>
                                        </p:attrNameLst>
                                      </p:cBhvr>
                                      <p:to>
                                        <p:strVal val="visible"/>
                                      </p:to>
                                    </p:set>
                                    <p:anim calcmode="lin" valueType="num">
                                      <p:cBhvr>
                                        <p:cTn id="28" dur="500" fill="hold"/>
                                        <p:tgtEl>
                                          <p:spTgt spid="6">
                                            <p:txEl>
                                              <p:pRg st="0" end="0"/>
                                            </p:txEl>
                                          </p:spTgt>
                                        </p:tgtEl>
                                        <p:attrNameLst>
                                          <p:attrName>ppt_w</p:attrName>
                                        </p:attrNameLst>
                                      </p:cBhvr>
                                      <p:tavLst>
                                        <p:tav tm="0">
                                          <p:val>
                                            <p:fltVal val="0"/>
                                          </p:val>
                                        </p:tav>
                                        <p:tav tm="100000">
                                          <p:val>
                                            <p:strVal val="#ppt_w"/>
                                          </p:val>
                                        </p:tav>
                                      </p:tavLst>
                                    </p:anim>
                                    <p:anim calcmode="lin" valueType="num">
                                      <p:cBhvr>
                                        <p:cTn id="29" dur="500" fill="hold"/>
                                        <p:tgtEl>
                                          <p:spTgt spid="6">
                                            <p:txEl>
                                              <p:pRg st="0" end="0"/>
                                            </p:txEl>
                                          </p:spTgt>
                                        </p:tgtEl>
                                        <p:attrNameLst>
                                          <p:attrName>ppt_h</p:attrName>
                                        </p:attrNameLst>
                                      </p:cBhvr>
                                      <p:tavLst>
                                        <p:tav tm="0">
                                          <p:val>
                                            <p:fltVal val="0"/>
                                          </p:val>
                                        </p:tav>
                                        <p:tav tm="100000">
                                          <p:val>
                                            <p:strVal val="#ppt_h"/>
                                          </p:val>
                                        </p:tav>
                                      </p:tavLst>
                                    </p:anim>
                                    <p:animEffect transition="in" filter="fade">
                                      <p:cBhvr>
                                        <p:cTn id="30" dur="500"/>
                                        <p:tgtEl>
                                          <p:spTgt spid="6">
                                            <p:txEl>
                                              <p:pRg st="0" end="0"/>
                                            </p:txEl>
                                          </p:spTgt>
                                        </p:tgtEl>
                                      </p:cBhvr>
                                    </p:animEffect>
                                  </p:childTnLst>
                                </p:cTn>
                              </p:par>
                              <p:par>
                                <p:cTn id="31" presetID="53" presetClass="entr" presetSubtype="16" fill="hold" grpId="0" nodeType="withEffect">
                                  <p:stCondLst>
                                    <p:cond delay="0"/>
                                  </p:stCondLst>
                                  <p:childTnLst>
                                    <p:set>
                                      <p:cBhvr>
                                        <p:cTn id="32" dur="1" fill="hold">
                                          <p:stCondLst>
                                            <p:cond delay="0"/>
                                          </p:stCondLst>
                                        </p:cTn>
                                        <p:tgtEl>
                                          <p:spTgt spid="9">
                                            <p:txEl>
                                              <p:pRg st="0" end="0"/>
                                            </p:txEl>
                                          </p:spTgt>
                                        </p:tgtEl>
                                        <p:attrNameLst>
                                          <p:attrName>style.visibility</p:attrName>
                                        </p:attrNameLst>
                                      </p:cBhvr>
                                      <p:to>
                                        <p:strVal val="visible"/>
                                      </p:to>
                                    </p:set>
                                    <p:anim calcmode="lin" valueType="num">
                                      <p:cBhvr>
                                        <p:cTn id="33" dur="500" fill="hold"/>
                                        <p:tgtEl>
                                          <p:spTgt spid="9">
                                            <p:txEl>
                                              <p:pRg st="0" end="0"/>
                                            </p:txEl>
                                          </p:spTgt>
                                        </p:tgtEl>
                                        <p:attrNameLst>
                                          <p:attrName>ppt_w</p:attrName>
                                        </p:attrNameLst>
                                      </p:cBhvr>
                                      <p:tavLst>
                                        <p:tav tm="0">
                                          <p:val>
                                            <p:fltVal val="0"/>
                                          </p:val>
                                        </p:tav>
                                        <p:tav tm="100000">
                                          <p:val>
                                            <p:strVal val="#ppt_w"/>
                                          </p:val>
                                        </p:tav>
                                      </p:tavLst>
                                    </p:anim>
                                    <p:anim calcmode="lin" valueType="num">
                                      <p:cBhvr>
                                        <p:cTn id="34" dur="500" fill="hold"/>
                                        <p:tgtEl>
                                          <p:spTgt spid="9">
                                            <p:txEl>
                                              <p:pRg st="0" end="0"/>
                                            </p:txEl>
                                          </p:spTgt>
                                        </p:tgtEl>
                                        <p:attrNameLst>
                                          <p:attrName>ppt_h</p:attrName>
                                        </p:attrNameLst>
                                      </p:cBhvr>
                                      <p:tavLst>
                                        <p:tav tm="0">
                                          <p:val>
                                            <p:fltVal val="0"/>
                                          </p:val>
                                        </p:tav>
                                        <p:tav tm="100000">
                                          <p:val>
                                            <p:strVal val="#ppt_h"/>
                                          </p:val>
                                        </p:tav>
                                      </p:tavLst>
                                    </p:anim>
                                    <p:animEffect transition="in" filter="fade">
                                      <p:cBhvr>
                                        <p:cTn id="35" dur="500"/>
                                        <p:tgtEl>
                                          <p:spTgt spid="9">
                                            <p:txEl>
                                              <p:pRg st="0" end="0"/>
                                            </p:txEl>
                                          </p:spTgt>
                                        </p:tgtEl>
                                      </p:cBhvr>
                                    </p:animEffect>
                                  </p:childTnLst>
                                </p:cTn>
                              </p:par>
                            </p:childTnLst>
                          </p:cTn>
                        </p:par>
                      </p:childTnLst>
                    </p:cTn>
                  </p:par>
                  <p:par>
                    <p:cTn id="36" fill="hold">
                      <p:stCondLst>
                        <p:cond delay="indefinite"/>
                      </p:stCondLst>
                      <p:childTnLst>
                        <p:par>
                          <p:cTn id="37" fill="hold">
                            <p:stCondLst>
                              <p:cond delay="0"/>
                            </p:stCondLst>
                            <p:childTnLst>
                              <p:par>
                                <p:cTn id="38" presetID="3" presetClass="entr" presetSubtype="10" fill="hold" grpId="0" nodeType="clickEffect">
                                  <p:stCondLst>
                                    <p:cond delay="0"/>
                                  </p:stCondLst>
                                  <p:childTnLst>
                                    <p:set>
                                      <p:cBhvr>
                                        <p:cTn id="39" dur="1" fill="hold">
                                          <p:stCondLst>
                                            <p:cond delay="0"/>
                                          </p:stCondLst>
                                        </p:cTn>
                                        <p:tgtEl>
                                          <p:spTgt spid="8"/>
                                        </p:tgtEl>
                                        <p:attrNameLst>
                                          <p:attrName>style.visibility</p:attrName>
                                        </p:attrNameLst>
                                      </p:cBhvr>
                                      <p:to>
                                        <p:strVal val="visible"/>
                                      </p:to>
                                    </p:set>
                                    <p:animEffect transition="in" filter="blinds(horizontal)">
                                      <p:cBhvr>
                                        <p:cTn id="40"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build="p"/>
      <p:bldP spid="8" grpId="0" animBg="1"/>
      <p:bldP spid="6" grpId="0" build="p"/>
      <p:bldP spid="7" grpId="0" build="p"/>
      <p:bldP spid="9" grpId="0" build="p"/>
      <p:bldP spid="10" grpId="0" build="p"/>
    </p:bldLst>
  </p:timing>
</p:sld>
</file>

<file path=ppt/slides/slide9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 name="Content Placeholder 10"/>
          <p:cNvSpPr>
            <a:spLocks noGrp="1"/>
          </p:cNvSpPr>
          <p:nvPr>
            <p:ph sz="quarter" idx="13"/>
          </p:nvPr>
        </p:nvSpPr>
        <p:spPr>
          <a:xfrm>
            <a:off x="533400" y="2590800"/>
            <a:ext cx="6629400" cy="446276"/>
          </a:xfrm>
        </p:spPr>
        <p:txBody>
          <a:bodyPr wrap="square">
            <a:spAutoFit/>
          </a:bodyPr>
          <a:lstStyle/>
          <a:p>
            <a:pPr marL="579438" indent="-579438" algn="just">
              <a:spcBef>
                <a:spcPct val="0"/>
              </a:spcBef>
              <a:buFontTx/>
              <a:buNone/>
              <a:tabLst>
                <a:tab pos="974725" algn="l"/>
                <a:tab pos="3776663" algn="l"/>
              </a:tabLst>
            </a:pPr>
            <a:r>
              <a:rPr lang="en-US" sz="2300" b="1" dirty="0" smtClean="0">
                <a:solidFill>
                  <a:schemeClr val="tx1"/>
                </a:solidFill>
                <a:latin typeface="Times New Roman" pitchFamily="18" charset="0"/>
                <a:cs typeface="Times New Roman" pitchFamily="18" charset="0"/>
              </a:rPr>
              <a:t>45.	</a:t>
            </a:r>
            <a:endParaRPr lang="en-US" sz="2300" dirty="0" smtClean="0">
              <a:solidFill>
                <a:schemeClr val="tx1"/>
              </a:solidFill>
              <a:latin typeface="Times New Roman" pitchFamily="18" charset="0"/>
              <a:cs typeface="Times New Roman" pitchFamily="18" charset="0"/>
            </a:endParaRPr>
          </a:p>
        </p:txBody>
      </p:sp>
      <p:pic>
        <p:nvPicPr>
          <p:cNvPr id="5" name="Picture 2" descr="D:\Deepak\Powerpoint\20110226\Art\New.wmf"/>
          <p:cNvPicPr>
            <a:picLocks noChangeAspect="1" noChangeArrowheads="1"/>
          </p:cNvPicPr>
          <p:nvPr/>
        </p:nvPicPr>
        <p:blipFill>
          <a:blip r:embed="rId2" cstate="print"/>
          <a:srcRect/>
          <a:stretch>
            <a:fillRect/>
          </a:stretch>
        </p:blipFill>
        <p:spPr bwMode="auto">
          <a:xfrm>
            <a:off x="1604780" y="2463800"/>
            <a:ext cx="4749800" cy="4165600"/>
          </a:xfrm>
          <a:prstGeom prst="rect">
            <a:avLst/>
          </a:prstGeom>
          <a:noFill/>
        </p:spPr>
      </p:pic>
      <p:sp>
        <p:nvSpPr>
          <p:cNvPr id="6" name="TextBox 5"/>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5 Paper 1</a:t>
            </a:r>
          </a:p>
        </p:txBody>
      </p:sp>
    </p:spTree>
    <p:extLst>
      <p:ext uri="{BB962C8B-B14F-4D97-AF65-F5344CB8AC3E}">
        <p14:creationId xmlns:p14="http://schemas.microsoft.com/office/powerpoint/2010/main" xmlns="" val="714513420"/>
      </p:ext>
    </p:extLst>
  </p:cSld>
  <p:clrMapOvr>
    <a:masterClrMapping/>
  </p:clrMapOvr>
  <p:transition spd="slow">
    <p:strips dir="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20">
                                            <p:txEl>
                                              <p:pRg st="0" end="0"/>
                                            </p:txEl>
                                          </p:spTgt>
                                        </p:tgtEl>
                                        <p:attrNameLst>
                                          <p:attrName>style.visibility</p:attrName>
                                        </p:attrNameLst>
                                      </p:cBhvr>
                                      <p:to>
                                        <p:strVal val="visible"/>
                                      </p:to>
                                    </p:set>
                                    <p:anim calcmode="lin" valueType="num">
                                      <p:cBhvr>
                                        <p:cTn id="7" dur="500" fill="hold"/>
                                        <p:tgtEl>
                                          <p:spTgt spid="20">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20">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20">
                                            <p:txEl>
                                              <p:pRg st="0" end="0"/>
                                            </p:txEl>
                                          </p:spTgt>
                                        </p:tgtEl>
                                      </p:cBhvr>
                                    </p:animEffect>
                                  </p:childTnLst>
                                </p:cTn>
                              </p:par>
                              <p:par>
                                <p:cTn id="10" presetID="23" presetClass="entr" presetSubtype="16" fill="hold" nodeType="withEffect">
                                  <p:stCondLst>
                                    <p:cond delay="0"/>
                                  </p:stCondLst>
                                  <p:childTnLst>
                                    <p:set>
                                      <p:cBhvr>
                                        <p:cTn id="11" dur="1" fill="hold">
                                          <p:stCondLst>
                                            <p:cond delay="0"/>
                                          </p:stCondLst>
                                        </p:cTn>
                                        <p:tgtEl>
                                          <p:spTgt spid="5"/>
                                        </p:tgtEl>
                                        <p:attrNameLst>
                                          <p:attrName>style.visibility</p:attrName>
                                        </p:attrNameLst>
                                      </p:cBhvr>
                                      <p:to>
                                        <p:strVal val="visible"/>
                                      </p:to>
                                    </p:set>
                                    <p:anim calcmode="lin" valueType="num">
                                      <p:cBhvr>
                                        <p:cTn id="12" dur="500" fill="hold"/>
                                        <p:tgtEl>
                                          <p:spTgt spid="5"/>
                                        </p:tgtEl>
                                        <p:attrNameLst>
                                          <p:attrName>ppt_w</p:attrName>
                                        </p:attrNameLst>
                                      </p:cBhvr>
                                      <p:tavLst>
                                        <p:tav tm="0">
                                          <p:val>
                                            <p:fltVal val="0"/>
                                          </p:val>
                                        </p:tav>
                                        <p:tav tm="100000">
                                          <p:val>
                                            <p:strVal val="#ppt_w"/>
                                          </p:val>
                                        </p:tav>
                                      </p:tavLst>
                                    </p:anim>
                                    <p:anim calcmode="lin" valueType="num">
                                      <p:cBhvr>
                                        <p:cTn id="13" dur="500" fill="hold"/>
                                        <p:tgtEl>
                                          <p:spTgt spid="5"/>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build="p"/>
    </p:bldLst>
  </p:timing>
</p:sld>
</file>

<file path=ppt/slides/slide9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 name="Content Placeholder 10"/>
          <p:cNvSpPr>
            <a:spLocks noGrp="1"/>
          </p:cNvSpPr>
          <p:nvPr>
            <p:ph sz="quarter" idx="13"/>
          </p:nvPr>
        </p:nvSpPr>
        <p:spPr>
          <a:xfrm>
            <a:off x="685800" y="2781300"/>
            <a:ext cx="6048830" cy="800219"/>
          </a:xfrm>
        </p:spPr>
        <p:txBody>
          <a:bodyPr wrap="square">
            <a:spAutoFit/>
          </a:bodyPr>
          <a:lstStyle/>
          <a:p>
            <a:pPr marL="623888" indent="-623888" algn="just">
              <a:spcBef>
                <a:spcPct val="0"/>
              </a:spcBef>
              <a:buFontTx/>
              <a:buNone/>
              <a:tabLst>
                <a:tab pos="800100" algn="l"/>
                <a:tab pos="3776663" algn="l"/>
              </a:tabLst>
            </a:pPr>
            <a:r>
              <a:rPr lang="en-US" sz="2300" b="1" dirty="0" smtClean="0">
                <a:solidFill>
                  <a:schemeClr val="tx1"/>
                </a:solidFill>
                <a:latin typeface="Times New Roman" pitchFamily="18" charset="0"/>
                <a:cs typeface="Times New Roman" pitchFamily="18" charset="0"/>
              </a:rPr>
              <a:t>46.</a:t>
            </a:r>
            <a:r>
              <a:rPr lang="en-US" sz="2300" dirty="0" smtClean="0">
                <a:solidFill>
                  <a:schemeClr val="tx1"/>
                </a:solidFill>
                <a:latin typeface="Times New Roman" pitchFamily="18" charset="0"/>
                <a:cs typeface="Times New Roman" pitchFamily="18" charset="0"/>
              </a:rPr>
              <a:t> 	Which of the following arrow diagrams represents a 1 − 1 relation?</a:t>
            </a:r>
          </a:p>
        </p:txBody>
      </p:sp>
      <p:sp>
        <p:nvSpPr>
          <p:cNvPr id="26" name="Content Placeholder 10"/>
          <p:cNvSpPr>
            <a:spLocks noGrp="1"/>
          </p:cNvSpPr>
          <p:nvPr>
            <p:ph sz="quarter" idx="13"/>
          </p:nvPr>
        </p:nvSpPr>
        <p:spPr>
          <a:xfrm>
            <a:off x="1310640" y="3476172"/>
            <a:ext cx="1447074" cy="676339"/>
          </a:xfrm>
        </p:spPr>
        <p:txBody>
          <a:bodyPr wrap="square">
            <a:spAutoFit/>
          </a:bodyPr>
          <a:lstStyle/>
          <a:p>
            <a:pPr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(A)</a:t>
            </a:r>
          </a:p>
        </p:txBody>
      </p:sp>
      <p:pic>
        <p:nvPicPr>
          <p:cNvPr id="7" name="Picture 2"/>
          <p:cNvPicPr>
            <a:picLocks noChangeAspect="1" noChangeArrowheads="1"/>
          </p:cNvPicPr>
          <p:nvPr/>
        </p:nvPicPr>
        <p:blipFill>
          <a:blip r:embed="rId2" cstate="print"/>
          <a:srcRect/>
          <a:stretch>
            <a:fillRect/>
          </a:stretch>
        </p:blipFill>
        <p:spPr bwMode="auto">
          <a:xfrm>
            <a:off x="2514600" y="3657600"/>
            <a:ext cx="2832068" cy="1822418"/>
          </a:xfrm>
          <a:prstGeom prst="rect">
            <a:avLst/>
          </a:prstGeom>
          <a:noFill/>
          <a:ln w="9525">
            <a:noFill/>
            <a:miter lim="800000"/>
            <a:headEnd/>
            <a:tailEnd/>
          </a:ln>
          <a:effectLst/>
        </p:spPr>
      </p:pic>
      <p:sp>
        <p:nvSpPr>
          <p:cNvPr id="6" name="TextBox 5"/>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5 Paper 1</a:t>
            </a:r>
          </a:p>
        </p:txBody>
      </p:sp>
    </p:spTree>
    <p:extLst>
      <p:ext uri="{BB962C8B-B14F-4D97-AF65-F5344CB8AC3E}">
        <p14:creationId xmlns:p14="http://schemas.microsoft.com/office/powerpoint/2010/main" xmlns="" val="714513420"/>
      </p:ext>
    </p:extLst>
  </p:cSld>
  <p:clrMapOvr>
    <a:masterClrMapping/>
  </p:clrMapOvr>
  <p:transition spd="slow">
    <p:strips dir="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24">
                                            <p:txEl>
                                              <p:pRg st="0" end="0"/>
                                            </p:txEl>
                                          </p:spTgt>
                                        </p:tgtEl>
                                        <p:attrNameLst>
                                          <p:attrName>style.visibility</p:attrName>
                                        </p:attrNameLst>
                                      </p:cBhvr>
                                      <p:to>
                                        <p:strVal val="visible"/>
                                      </p:to>
                                    </p:set>
                                    <p:anim calcmode="lin" valueType="num">
                                      <p:cBhvr>
                                        <p:cTn id="7" dur="500" fill="hold"/>
                                        <p:tgtEl>
                                          <p:spTgt spid="24">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24">
                                            <p:txEl>
                                              <p:pRg st="0" end="0"/>
                                            </p:txEl>
                                          </p:spTgt>
                                        </p:tgtEl>
                                        <p:attrNameLst>
                                          <p:attrName>ppt_h</p:attrName>
                                        </p:attrNameLst>
                                      </p:cBhvr>
                                      <p:tavLst>
                                        <p:tav tm="0">
                                          <p:val>
                                            <p:fltVal val="0"/>
                                          </p:val>
                                        </p:tav>
                                        <p:tav tm="100000">
                                          <p:val>
                                            <p:strVal val="#ppt_h"/>
                                          </p:val>
                                        </p:tav>
                                      </p:tavLst>
                                    </p:anim>
                                  </p:childTnLst>
                                </p:cTn>
                              </p:par>
                              <p:par>
                                <p:cTn id="9" presetID="53" presetClass="entr" presetSubtype="16" fill="hold" grpId="0" nodeType="withEffect">
                                  <p:stCondLst>
                                    <p:cond delay="0"/>
                                  </p:stCondLst>
                                  <p:childTnLst>
                                    <p:set>
                                      <p:cBhvr>
                                        <p:cTn id="10" dur="1" fill="hold">
                                          <p:stCondLst>
                                            <p:cond delay="0"/>
                                          </p:stCondLst>
                                        </p:cTn>
                                        <p:tgtEl>
                                          <p:spTgt spid="26">
                                            <p:txEl>
                                              <p:pRg st="0" end="0"/>
                                            </p:txEl>
                                          </p:spTgt>
                                        </p:tgtEl>
                                        <p:attrNameLst>
                                          <p:attrName>style.visibility</p:attrName>
                                        </p:attrNameLst>
                                      </p:cBhvr>
                                      <p:to>
                                        <p:strVal val="visible"/>
                                      </p:to>
                                    </p:set>
                                    <p:anim calcmode="lin" valueType="num">
                                      <p:cBhvr>
                                        <p:cTn id="11" dur="500" fill="hold"/>
                                        <p:tgtEl>
                                          <p:spTgt spid="26">
                                            <p:txEl>
                                              <p:pRg st="0" end="0"/>
                                            </p:txEl>
                                          </p:spTgt>
                                        </p:tgtEl>
                                        <p:attrNameLst>
                                          <p:attrName>ppt_w</p:attrName>
                                        </p:attrNameLst>
                                      </p:cBhvr>
                                      <p:tavLst>
                                        <p:tav tm="0">
                                          <p:val>
                                            <p:fltVal val="0"/>
                                          </p:val>
                                        </p:tav>
                                        <p:tav tm="100000">
                                          <p:val>
                                            <p:strVal val="#ppt_w"/>
                                          </p:val>
                                        </p:tav>
                                      </p:tavLst>
                                    </p:anim>
                                    <p:anim calcmode="lin" valueType="num">
                                      <p:cBhvr>
                                        <p:cTn id="12" dur="500" fill="hold"/>
                                        <p:tgtEl>
                                          <p:spTgt spid="26">
                                            <p:txEl>
                                              <p:pRg st="0" end="0"/>
                                            </p:txEl>
                                          </p:spTgt>
                                        </p:tgtEl>
                                        <p:attrNameLst>
                                          <p:attrName>ppt_h</p:attrName>
                                        </p:attrNameLst>
                                      </p:cBhvr>
                                      <p:tavLst>
                                        <p:tav tm="0">
                                          <p:val>
                                            <p:fltVal val="0"/>
                                          </p:val>
                                        </p:tav>
                                        <p:tav tm="100000">
                                          <p:val>
                                            <p:strVal val="#ppt_h"/>
                                          </p:val>
                                        </p:tav>
                                      </p:tavLst>
                                    </p:anim>
                                    <p:animEffect transition="in" filter="fade">
                                      <p:cBhvr>
                                        <p:cTn id="13" dur="500"/>
                                        <p:tgtEl>
                                          <p:spTgt spid="26">
                                            <p:txEl>
                                              <p:pRg st="0" end="0"/>
                                            </p:txEl>
                                          </p:spTgt>
                                        </p:tgtEl>
                                      </p:cBhvr>
                                    </p:animEffect>
                                  </p:childTnLst>
                                </p:cTn>
                              </p:par>
                              <p:par>
                                <p:cTn id="14" presetID="23" presetClass="entr" presetSubtype="16" fill="hold" nodeType="withEffect">
                                  <p:stCondLst>
                                    <p:cond delay="0"/>
                                  </p:stCondLst>
                                  <p:childTnLst>
                                    <p:set>
                                      <p:cBhvr>
                                        <p:cTn id="15" dur="1" fill="hold">
                                          <p:stCondLst>
                                            <p:cond delay="0"/>
                                          </p:stCondLst>
                                        </p:cTn>
                                        <p:tgtEl>
                                          <p:spTgt spid="7"/>
                                        </p:tgtEl>
                                        <p:attrNameLst>
                                          <p:attrName>style.visibility</p:attrName>
                                        </p:attrNameLst>
                                      </p:cBhvr>
                                      <p:to>
                                        <p:strVal val="visible"/>
                                      </p:to>
                                    </p:set>
                                    <p:anim calcmode="lin" valueType="num">
                                      <p:cBhvr>
                                        <p:cTn id="16" dur="500" fill="hold"/>
                                        <p:tgtEl>
                                          <p:spTgt spid="7"/>
                                        </p:tgtEl>
                                        <p:attrNameLst>
                                          <p:attrName>ppt_w</p:attrName>
                                        </p:attrNameLst>
                                      </p:cBhvr>
                                      <p:tavLst>
                                        <p:tav tm="0">
                                          <p:val>
                                            <p:fltVal val="0"/>
                                          </p:val>
                                        </p:tav>
                                        <p:tav tm="100000">
                                          <p:val>
                                            <p:strVal val="#ppt_w"/>
                                          </p:val>
                                        </p:tav>
                                      </p:tavLst>
                                    </p:anim>
                                    <p:anim calcmode="lin" valueType="num">
                                      <p:cBhvr>
                                        <p:cTn id="17" dur="500" fill="hold"/>
                                        <p:tgtEl>
                                          <p:spTgt spid="7"/>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build="allAtOnce"/>
      <p:bldP spid="26" grpId="0" build="p"/>
    </p:bldLst>
  </p:timing>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Content Placeholder 10"/>
          <p:cNvSpPr>
            <a:spLocks noGrp="1"/>
          </p:cNvSpPr>
          <p:nvPr>
            <p:ph sz="quarter" idx="13"/>
          </p:nvPr>
        </p:nvSpPr>
        <p:spPr>
          <a:xfrm>
            <a:off x="838200" y="2590800"/>
            <a:ext cx="4241800" cy="2215991"/>
          </a:xfrm>
        </p:spPr>
        <p:txBody>
          <a:bodyPr wrap="square">
            <a:spAutoFit/>
          </a:bodyPr>
          <a:lstStyle/>
          <a:p>
            <a:pPr marL="566738" indent="-566738">
              <a:lnSpc>
                <a:spcPct val="150000"/>
              </a:lnSpc>
              <a:spcBef>
                <a:spcPct val="0"/>
              </a:spcBef>
              <a:buNone/>
              <a:tabLst>
                <a:tab pos="1481138" algn="l"/>
              </a:tabLst>
            </a:pPr>
            <a:r>
              <a:rPr lang="en-US" sz="2300" b="1" dirty="0" smtClean="0">
                <a:solidFill>
                  <a:schemeClr val="tx1"/>
                </a:solidFill>
                <a:latin typeface="Times New Roman" pitchFamily="18" charset="0"/>
                <a:cs typeface="Times New Roman" pitchFamily="18" charset="0"/>
              </a:rPr>
              <a:t>44.</a:t>
            </a:r>
            <a:r>
              <a:rPr lang="en-US" sz="2300" dirty="0" smtClean="0">
                <a:solidFill>
                  <a:schemeClr val="tx1"/>
                </a:solidFill>
                <a:latin typeface="Times New Roman" pitchFamily="18" charset="0"/>
                <a:cs typeface="Times New Roman" pitchFamily="18" charset="0"/>
              </a:rPr>
              <a:t>	</a:t>
            </a:r>
            <a:r>
              <a:rPr lang="en-US" sz="2300" i="1" dirty="0" smtClean="0">
                <a:solidFill>
                  <a:schemeClr val="tx1"/>
                </a:solidFill>
                <a:latin typeface="Times New Roman" pitchFamily="18" charset="0"/>
              </a:rPr>
              <a:t> 	 v</a:t>
            </a:r>
            <a:r>
              <a:rPr lang="en-US" sz="2300" baseline="30000" dirty="0" smtClean="0">
                <a:solidFill>
                  <a:schemeClr val="tx1"/>
                </a:solidFill>
                <a:latin typeface="Times New Roman" pitchFamily="18" charset="0"/>
              </a:rPr>
              <a:t>2</a:t>
            </a:r>
            <a:r>
              <a:rPr lang="en-US" sz="2300" dirty="0" smtClean="0">
                <a:solidFill>
                  <a:schemeClr val="tx1"/>
                </a:solidFill>
                <a:latin typeface="Times New Roman" pitchFamily="18" charset="0"/>
              </a:rPr>
              <a:t>	= </a:t>
            </a:r>
            <a:r>
              <a:rPr lang="en-US" sz="2300" i="1" dirty="0" smtClean="0">
                <a:solidFill>
                  <a:schemeClr val="tx1"/>
                </a:solidFill>
                <a:latin typeface="Times New Roman" pitchFamily="18" charset="0"/>
              </a:rPr>
              <a:t>u</a:t>
            </a:r>
            <a:r>
              <a:rPr lang="en-US" sz="2300" baseline="30000" dirty="0" smtClean="0">
                <a:solidFill>
                  <a:schemeClr val="tx1"/>
                </a:solidFill>
                <a:latin typeface="Times New Roman" pitchFamily="18" charset="0"/>
              </a:rPr>
              <a:t>2</a:t>
            </a:r>
            <a:r>
              <a:rPr lang="en-US" sz="2300" dirty="0" smtClean="0">
                <a:solidFill>
                  <a:schemeClr val="tx1"/>
                </a:solidFill>
                <a:latin typeface="Times New Roman" pitchFamily="18" charset="0"/>
              </a:rPr>
              <a:t> + 2</a:t>
            </a:r>
            <a:r>
              <a:rPr lang="en-US" sz="2300" i="1" dirty="0" smtClean="0">
                <a:solidFill>
                  <a:schemeClr val="tx1"/>
                </a:solidFill>
                <a:latin typeface="Times New Roman" pitchFamily="18" charset="0"/>
              </a:rPr>
              <a:t>as</a:t>
            </a:r>
            <a:endParaRPr lang="en-US" sz="2300" i="1" dirty="0" smtClean="0">
              <a:solidFill>
                <a:schemeClr val="tx1"/>
              </a:solidFill>
              <a:latin typeface="Times New Roman" pitchFamily="18" charset="0"/>
              <a:cs typeface="Times New Roman" pitchFamily="18" charset="0"/>
            </a:endParaRPr>
          </a:p>
          <a:p>
            <a:pPr marL="566738" indent="-566738">
              <a:lnSpc>
                <a:spcPct val="150000"/>
              </a:lnSpc>
              <a:spcBef>
                <a:spcPct val="0"/>
              </a:spcBef>
              <a:buNone/>
              <a:tabLst>
                <a:tab pos="1481138" algn="l"/>
              </a:tabLst>
            </a:pPr>
            <a:r>
              <a:rPr lang="en-US" sz="2300" dirty="0" smtClean="0">
                <a:solidFill>
                  <a:schemeClr val="tx1"/>
                </a:solidFill>
                <a:latin typeface="Times New Roman" pitchFamily="18" charset="0"/>
              </a:rPr>
              <a:t>	   </a:t>
            </a:r>
            <a:r>
              <a:rPr lang="en-US" sz="2300" i="1" dirty="0" smtClean="0">
                <a:solidFill>
                  <a:schemeClr val="tx1"/>
                </a:solidFill>
                <a:latin typeface="Times New Roman" pitchFamily="18" charset="0"/>
              </a:rPr>
              <a:t>v</a:t>
            </a:r>
            <a:r>
              <a:rPr lang="en-US" sz="2300" baseline="30000" dirty="0" smtClean="0">
                <a:solidFill>
                  <a:schemeClr val="tx1"/>
                </a:solidFill>
                <a:latin typeface="Times New Roman" pitchFamily="18" charset="0"/>
              </a:rPr>
              <a:t>2</a:t>
            </a:r>
            <a:r>
              <a:rPr lang="en-US" sz="2300" dirty="0" smtClean="0">
                <a:solidFill>
                  <a:schemeClr val="tx1"/>
                </a:solidFill>
                <a:latin typeface="Times New Roman" pitchFamily="18" charset="0"/>
              </a:rPr>
              <a:t> − 2</a:t>
            </a:r>
            <a:r>
              <a:rPr lang="en-US" sz="2300" i="1" dirty="0" smtClean="0">
                <a:solidFill>
                  <a:schemeClr val="tx1"/>
                </a:solidFill>
                <a:latin typeface="Times New Roman" pitchFamily="18" charset="0"/>
              </a:rPr>
              <a:t>as	</a:t>
            </a:r>
            <a:r>
              <a:rPr lang="en-US" sz="2300" dirty="0" smtClean="0">
                <a:solidFill>
                  <a:schemeClr val="tx1"/>
                </a:solidFill>
                <a:latin typeface="Times New Roman" pitchFamily="18" charset="0"/>
              </a:rPr>
              <a:t>= </a:t>
            </a:r>
            <a:r>
              <a:rPr lang="en-US" sz="2300" i="1" dirty="0" smtClean="0">
                <a:solidFill>
                  <a:schemeClr val="tx1"/>
                </a:solidFill>
                <a:latin typeface="Times New Roman" pitchFamily="18" charset="0"/>
              </a:rPr>
              <a:t>u</a:t>
            </a:r>
            <a:r>
              <a:rPr lang="en-US" sz="2300" baseline="30000" dirty="0" smtClean="0">
                <a:solidFill>
                  <a:schemeClr val="tx1"/>
                </a:solidFill>
                <a:latin typeface="Times New Roman" pitchFamily="18" charset="0"/>
              </a:rPr>
              <a:t>2</a:t>
            </a:r>
            <a:endParaRPr lang="en-US" sz="2300" dirty="0" smtClean="0">
              <a:solidFill>
                <a:schemeClr val="tx1"/>
              </a:solidFill>
              <a:latin typeface="Times New Roman" pitchFamily="18" charset="0"/>
              <a:cs typeface="Times New Roman" pitchFamily="18" charset="0"/>
            </a:endParaRPr>
          </a:p>
          <a:p>
            <a:pPr marL="566738" indent="-566738">
              <a:lnSpc>
                <a:spcPct val="150000"/>
              </a:lnSpc>
              <a:spcBef>
                <a:spcPct val="0"/>
              </a:spcBef>
              <a:buNone/>
              <a:tabLst>
                <a:tab pos="1481138" algn="l"/>
              </a:tabLst>
            </a:pPr>
            <a:r>
              <a:rPr lang="en-US" sz="2300" i="1" dirty="0" smtClean="0">
                <a:solidFill>
                  <a:schemeClr val="tx1"/>
                </a:solidFill>
                <a:latin typeface="Times New Roman" pitchFamily="18" charset="0"/>
              </a:rPr>
              <a:t>			</a:t>
            </a:r>
          </a:p>
          <a:p>
            <a:pPr marL="290513" indent="-290513">
              <a:lnSpc>
                <a:spcPct val="150000"/>
              </a:lnSpc>
              <a:spcBef>
                <a:spcPct val="0"/>
              </a:spcBef>
              <a:buNone/>
              <a:tabLst>
                <a:tab pos="1481138" algn="l"/>
              </a:tabLst>
            </a:pPr>
            <a:r>
              <a:rPr lang="en-US" sz="2300" dirty="0" smtClean="0">
                <a:solidFill>
                  <a:schemeClr val="tx1"/>
                </a:solidFill>
                <a:latin typeface="Times New Roman" pitchFamily="18" charset="0"/>
                <a:cs typeface="Times New Roman" pitchFamily="18" charset="0"/>
                <a:sym typeface="Symbol"/>
              </a:rPr>
              <a:t>	  </a:t>
            </a:r>
            <a:r>
              <a:rPr lang="en-US" sz="2300" i="1" dirty="0" smtClean="0">
                <a:solidFill>
                  <a:schemeClr val="tx1"/>
                </a:solidFill>
                <a:latin typeface="Times New Roman" pitchFamily="18" charset="0"/>
                <a:cs typeface="Times New Roman" pitchFamily="18" charset="0"/>
              </a:rPr>
              <a:t>	</a:t>
            </a:r>
            <a:endParaRPr lang="en-US" sz="2300" dirty="0" smtClean="0">
              <a:solidFill>
                <a:srgbClr val="16F65B"/>
              </a:solidFill>
              <a:latin typeface="Times New Roman" pitchFamily="18" charset="0"/>
              <a:cs typeface="Times New Roman" pitchFamily="18" charset="0"/>
            </a:endParaRPr>
          </a:p>
        </p:txBody>
      </p:sp>
      <p:sp>
        <p:nvSpPr>
          <p:cNvPr id="4" name="TextBox 3"/>
          <p:cNvSpPr txBox="1"/>
          <p:nvPr/>
        </p:nvSpPr>
        <p:spPr>
          <a:xfrm>
            <a:off x="4648200" y="2786464"/>
            <a:ext cx="3886200" cy="1908215"/>
          </a:xfrm>
          <a:prstGeom prst="rect">
            <a:avLst/>
          </a:prstGeom>
          <a:noFill/>
        </p:spPr>
        <p:txBody>
          <a:bodyPr wrap="square" rtlCol="0">
            <a:spAutoFit/>
          </a:bodyPr>
          <a:lstStyle/>
          <a:p>
            <a:r>
              <a:rPr lang="en-US" sz="2300" dirty="0" smtClean="0">
                <a:solidFill>
                  <a:srgbClr val="00A99D"/>
                </a:solidFill>
                <a:latin typeface="Times New Roman" pitchFamily="18" charset="0"/>
              </a:rPr>
              <a:t>Subtract 2</a:t>
            </a:r>
            <a:r>
              <a:rPr lang="en-US" sz="2300" i="1" dirty="0" smtClean="0">
                <a:solidFill>
                  <a:srgbClr val="00A99D"/>
                </a:solidFill>
                <a:latin typeface="Times New Roman" pitchFamily="18" charset="0"/>
              </a:rPr>
              <a:t>as</a:t>
            </a:r>
          </a:p>
          <a:p>
            <a:r>
              <a:rPr lang="en-US" sz="2300" dirty="0" smtClean="0">
                <a:solidFill>
                  <a:srgbClr val="00A99D"/>
                </a:solidFill>
                <a:latin typeface="Times New Roman" pitchFamily="18" charset="0"/>
              </a:rPr>
              <a:t>from both sides</a:t>
            </a:r>
          </a:p>
          <a:p>
            <a:endParaRPr lang="en-US" sz="1200" dirty="0" smtClean="0">
              <a:solidFill>
                <a:srgbClr val="00A99D"/>
              </a:solidFill>
              <a:latin typeface="Times New Roman" pitchFamily="18" charset="0"/>
            </a:endParaRPr>
          </a:p>
          <a:p>
            <a:r>
              <a:rPr lang="en-US" sz="2300" dirty="0" smtClean="0">
                <a:solidFill>
                  <a:srgbClr val="00A99D"/>
                </a:solidFill>
                <a:latin typeface="Times New Roman" pitchFamily="18" charset="0"/>
              </a:rPr>
              <a:t>Take square roots.</a:t>
            </a:r>
          </a:p>
          <a:p>
            <a:endParaRPr lang="en-US" sz="1200" dirty="0" smtClean="0">
              <a:solidFill>
                <a:srgbClr val="00A99D"/>
              </a:solidFill>
              <a:latin typeface="Times New Roman" pitchFamily="18" charset="0"/>
            </a:endParaRPr>
          </a:p>
          <a:p>
            <a:r>
              <a:rPr lang="en-US" sz="2300" dirty="0" smtClean="0">
                <a:solidFill>
                  <a:srgbClr val="00A99D"/>
                </a:solidFill>
                <a:latin typeface="Times New Roman" pitchFamily="18" charset="0"/>
              </a:rPr>
              <a:t>since </a:t>
            </a:r>
            <a:r>
              <a:rPr lang="en-US" sz="2300" i="1" dirty="0" smtClean="0">
                <a:solidFill>
                  <a:srgbClr val="00A99D"/>
                </a:solidFill>
                <a:latin typeface="Times New Roman" pitchFamily="18" charset="0"/>
              </a:rPr>
              <a:t>u </a:t>
            </a:r>
            <a:r>
              <a:rPr lang="en-US" sz="2300" dirty="0" smtClean="0">
                <a:solidFill>
                  <a:srgbClr val="00A99D"/>
                </a:solidFill>
                <a:latin typeface="Times New Roman" pitchFamily="18" charset="0"/>
              </a:rPr>
              <a:t>&gt; 0</a:t>
            </a:r>
          </a:p>
        </p:txBody>
      </p:sp>
      <p:pic>
        <p:nvPicPr>
          <p:cNvPr id="7" name="Picture 2" descr="D:\Deepak\Powerpoint\Re-work\Art\New.wmf"/>
          <p:cNvPicPr>
            <a:picLocks noChangeAspect="1" noChangeArrowheads="1"/>
          </p:cNvPicPr>
          <p:nvPr/>
        </p:nvPicPr>
        <p:blipFill>
          <a:blip r:embed="rId2" cstate="print"/>
          <a:srcRect/>
          <a:stretch>
            <a:fillRect/>
          </a:stretch>
        </p:blipFill>
        <p:spPr bwMode="auto">
          <a:xfrm>
            <a:off x="2543628" y="4243614"/>
            <a:ext cx="1638300" cy="419100"/>
          </a:xfrm>
          <a:prstGeom prst="rect">
            <a:avLst/>
          </a:prstGeom>
          <a:noFill/>
        </p:spPr>
      </p:pic>
      <p:pic>
        <p:nvPicPr>
          <p:cNvPr id="13" name="Picture 5" descr="D:\Deepak\Powerpoint\Re-work\Art\New.wmf"/>
          <p:cNvPicPr>
            <a:picLocks noChangeAspect="1" noChangeArrowheads="1"/>
          </p:cNvPicPr>
          <p:nvPr/>
        </p:nvPicPr>
        <p:blipFill>
          <a:blip r:embed="rId3" cstate="print"/>
          <a:srcRect/>
          <a:stretch>
            <a:fillRect/>
          </a:stretch>
        </p:blipFill>
        <p:spPr bwMode="auto">
          <a:xfrm>
            <a:off x="1346202" y="3657600"/>
            <a:ext cx="1803400" cy="419100"/>
          </a:xfrm>
          <a:prstGeom prst="rect">
            <a:avLst/>
          </a:prstGeom>
          <a:noFill/>
        </p:spPr>
      </p:pic>
      <p:sp>
        <p:nvSpPr>
          <p:cNvPr id="6"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tabLst>
                <a:tab pos="393192" algn="r"/>
                <a:tab pos="640080" algn="l"/>
              </a:tabLst>
            </a:pPr>
            <a:r>
              <a:rPr lang="en-US" sz="1500" b="1" dirty="0" smtClean="0">
                <a:solidFill>
                  <a:schemeClr val="bg1"/>
                </a:solidFill>
                <a:latin typeface="Times New Roman" pitchFamily="18" charset="0"/>
                <a:cs typeface="Times New Roman" pitchFamily="18" charset="0"/>
              </a:rPr>
              <a:t>Revision Exam 1 Paper 1</a:t>
            </a:r>
          </a:p>
        </p:txBody>
      </p:sp>
    </p:spTree>
    <p:extLst>
      <p:ext uri="{BB962C8B-B14F-4D97-AF65-F5344CB8AC3E}">
        <p14:creationId xmlns:p14="http://schemas.microsoft.com/office/powerpoint/2010/main" xmlns="" val="1862447457"/>
      </p:ext>
    </p:extLst>
  </p:cSld>
  <p:clrMapOvr>
    <a:masterClrMapping/>
  </p:clrMapOvr>
  <p:transition spd="slow">
    <p:strips dir="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11">
                                            <p:txEl>
                                              <p:pRg st="0" end="0"/>
                                            </p:txEl>
                                          </p:spTgt>
                                        </p:tgtEl>
                                        <p:attrNameLst>
                                          <p:attrName>style.visibility</p:attrName>
                                        </p:attrNameLst>
                                      </p:cBhvr>
                                      <p:to>
                                        <p:strVal val="visible"/>
                                      </p:to>
                                    </p:set>
                                    <p:anim calcmode="lin" valueType="num">
                                      <p:cBhvr>
                                        <p:cTn id="7" dur="500" fill="hold"/>
                                        <p:tgtEl>
                                          <p:spTgt spid="11">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11">
                                            <p:txEl>
                                              <p:pRg st="0" end="0"/>
                                            </p:txEl>
                                          </p:spTgt>
                                        </p:tgtEl>
                                        <p:attrNameLst>
                                          <p:attrName>ppt_h</p:attrName>
                                        </p:attrNameLst>
                                      </p:cBhvr>
                                      <p:tavLst>
                                        <p:tav tm="0">
                                          <p:val>
                                            <p:fltVal val="0"/>
                                          </p:val>
                                        </p:tav>
                                        <p:tav tm="100000">
                                          <p:val>
                                            <p:strVal val="#ppt_h"/>
                                          </p:val>
                                        </p:tav>
                                      </p:tavLst>
                                    </p:anim>
                                  </p:childTnLst>
                                </p:cTn>
                              </p:par>
                              <p:par>
                                <p:cTn id="9" presetID="23" presetClass="entr" presetSubtype="16" fill="hold" grpId="0" nodeType="withEffect">
                                  <p:stCondLst>
                                    <p:cond delay="0"/>
                                  </p:stCondLst>
                                  <p:childTnLst>
                                    <p:set>
                                      <p:cBhvr>
                                        <p:cTn id="10" dur="1" fill="hold">
                                          <p:stCondLst>
                                            <p:cond delay="0"/>
                                          </p:stCondLst>
                                        </p:cTn>
                                        <p:tgtEl>
                                          <p:spTgt spid="4"/>
                                        </p:tgtEl>
                                        <p:attrNameLst>
                                          <p:attrName>style.visibility</p:attrName>
                                        </p:attrNameLst>
                                      </p:cBhvr>
                                      <p:to>
                                        <p:strVal val="visible"/>
                                      </p:to>
                                    </p:set>
                                    <p:anim calcmode="lin" valueType="num">
                                      <p:cBhvr>
                                        <p:cTn id="11" dur="500" fill="hold"/>
                                        <p:tgtEl>
                                          <p:spTgt spid="4"/>
                                        </p:tgtEl>
                                        <p:attrNameLst>
                                          <p:attrName>ppt_w</p:attrName>
                                        </p:attrNameLst>
                                      </p:cBhvr>
                                      <p:tavLst>
                                        <p:tav tm="0">
                                          <p:val>
                                            <p:fltVal val="0"/>
                                          </p:val>
                                        </p:tav>
                                        <p:tav tm="100000">
                                          <p:val>
                                            <p:strVal val="#ppt_w"/>
                                          </p:val>
                                        </p:tav>
                                      </p:tavLst>
                                    </p:anim>
                                    <p:anim calcmode="lin" valueType="num">
                                      <p:cBhvr>
                                        <p:cTn id="12" dur="500" fill="hold"/>
                                        <p:tgtEl>
                                          <p:spTgt spid="4"/>
                                        </p:tgtEl>
                                        <p:attrNameLst>
                                          <p:attrName>ppt_h</p:attrName>
                                        </p:attrNameLst>
                                      </p:cBhvr>
                                      <p:tavLst>
                                        <p:tav tm="0">
                                          <p:val>
                                            <p:fltVal val="0"/>
                                          </p:val>
                                        </p:tav>
                                        <p:tav tm="100000">
                                          <p:val>
                                            <p:strVal val="#ppt_h"/>
                                          </p:val>
                                        </p:tav>
                                      </p:tavLst>
                                    </p:anim>
                                  </p:childTnLst>
                                </p:cTn>
                              </p:par>
                              <p:par>
                                <p:cTn id="13" presetID="23" presetClass="entr" presetSubtype="16" fill="hold" grpId="0" nodeType="withEffect">
                                  <p:stCondLst>
                                    <p:cond delay="0"/>
                                  </p:stCondLst>
                                  <p:childTnLst>
                                    <p:set>
                                      <p:cBhvr>
                                        <p:cTn id="14" dur="1" fill="hold">
                                          <p:stCondLst>
                                            <p:cond delay="0"/>
                                          </p:stCondLst>
                                        </p:cTn>
                                        <p:tgtEl>
                                          <p:spTgt spid="11">
                                            <p:txEl>
                                              <p:pRg st="1" end="1"/>
                                            </p:txEl>
                                          </p:spTgt>
                                        </p:tgtEl>
                                        <p:attrNameLst>
                                          <p:attrName>style.visibility</p:attrName>
                                        </p:attrNameLst>
                                      </p:cBhvr>
                                      <p:to>
                                        <p:strVal val="visible"/>
                                      </p:to>
                                    </p:set>
                                    <p:anim calcmode="lin" valueType="num">
                                      <p:cBhvr>
                                        <p:cTn id="15" dur="500" fill="hold"/>
                                        <p:tgtEl>
                                          <p:spTgt spid="11">
                                            <p:txEl>
                                              <p:pRg st="1" end="1"/>
                                            </p:txEl>
                                          </p:spTgt>
                                        </p:tgtEl>
                                        <p:attrNameLst>
                                          <p:attrName>ppt_w</p:attrName>
                                        </p:attrNameLst>
                                      </p:cBhvr>
                                      <p:tavLst>
                                        <p:tav tm="0">
                                          <p:val>
                                            <p:fltVal val="0"/>
                                          </p:val>
                                        </p:tav>
                                        <p:tav tm="100000">
                                          <p:val>
                                            <p:strVal val="#ppt_w"/>
                                          </p:val>
                                        </p:tav>
                                      </p:tavLst>
                                    </p:anim>
                                    <p:anim calcmode="lin" valueType="num">
                                      <p:cBhvr>
                                        <p:cTn id="16" dur="500" fill="hold"/>
                                        <p:tgtEl>
                                          <p:spTgt spid="11">
                                            <p:txEl>
                                              <p:pRg st="1" end="1"/>
                                            </p:txEl>
                                          </p:spTgt>
                                        </p:tgtEl>
                                        <p:attrNameLst>
                                          <p:attrName>ppt_h</p:attrName>
                                        </p:attrNameLst>
                                      </p:cBhvr>
                                      <p:tavLst>
                                        <p:tav tm="0">
                                          <p:val>
                                            <p:fltVal val="0"/>
                                          </p:val>
                                        </p:tav>
                                        <p:tav tm="100000">
                                          <p:val>
                                            <p:strVal val="#ppt_h"/>
                                          </p:val>
                                        </p:tav>
                                      </p:tavLst>
                                    </p:anim>
                                  </p:childTnLst>
                                </p:cTn>
                              </p:par>
                              <p:par>
                                <p:cTn id="17" presetID="23" presetClass="entr" presetSubtype="16" fill="hold" grpId="0" nodeType="withEffect">
                                  <p:stCondLst>
                                    <p:cond delay="0"/>
                                  </p:stCondLst>
                                  <p:childTnLst>
                                    <p:set>
                                      <p:cBhvr>
                                        <p:cTn id="18" dur="1" fill="hold">
                                          <p:stCondLst>
                                            <p:cond delay="0"/>
                                          </p:stCondLst>
                                        </p:cTn>
                                        <p:tgtEl>
                                          <p:spTgt spid="11">
                                            <p:txEl>
                                              <p:pRg st="2" end="2"/>
                                            </p:txEl>
                                          </p:spTgt>
                                        </p:tgtEl>
                                        <p:attrNameLst>
                                          <p:attrName>style.visibility</p:attrName>
                                        </p:attrNameLst>
                                      </p:cBhvr>
                                      <p:to>
                                        <p:strVal val="visible"/>
                                      </p:to>
                                    </p:set>
                                    <p:anim calcmode="lin" valueType="num">
                                      <p:cBhvr>
                                        <p:cTn id="19" dur="500" fill="hold"/>
                                        <p:tgtEl>
                                          <p:spTgt spid="11">
                                            <p:txEl>
                                              <p:pRg st="2" end="2"/>
                                            </p:txEl>
                                          </p:spTgt>
                                        </p:tgtEl>
                                        <p:attrNameLst>
                                          <p:attrName>ppt_w</p:attrName>
                                        </p:attrNameLst>
                                      </p:cBhvr>
                                      <p:tavLst>
                                        <p:tav tm="0">
                                          <p:val>
                                            <p:fltVal val="0"/>
                                          </p:val>
                                        </p:tav>
                                        <p:tav tm="100000">
                                          <p:val>
                                            <p:strVal val="#ppt_w"/>
                                          </p:val>
                                        </p:tav>
                                      </p:tavLst>
                                    </p:anim>
                                    <p:anim calcmode="lin" valueType="num">
                                      <p:cBhvr>
                                        <p:cTn id="20" dur="500" fill="hold"/>
                                        <p:tgtEl>
                                          <p:spTgt spid="11">
                                            <p:txEl>
                                              <p:pRg st="2" end="2"/>
                                            </p:txEl>
                                          </p:spTgt>
                                        </p:tgtEl>
                                        <p:attrNameLst>
                                          <p:attrName>ppt_h</p:attrName>
                                        </p:attrNameLst>
                                      </p:cBhvr>
                                      <p:tavLst>
                                        <p:tav tm="0">
                                          <p:val>
                                            <p:fltVal val="0"/>
                                          </p:val>
                                        </p:tav>
                                        <p:tav tm="100000">
                                          <p:val>
                                            <p:strVal val="#ppt_h"/>
                                          </p:val>
                                        </p:tav>
                                      </p:tavLst>
                                    </p:anim>
                                  </p:childTnLst>
                                </p:cTn>
                              </p:par>
                              <p:par>
                                <p:cTn id="21" presetID="23" presetClass="entr" presetSubtype="16" fill="hold" nodeType="withEffect">
                                  <p:stCondLst>
                                    <p:cond delay="0"/>
                                  </p:stCondLst>
                                  <p:childTnLst>
                                    <p:set>
                                      <p:cBhvr>
                                        <p:cTn id="22" dur="1" fill="hold">
                                          <p:stCondLst>
                                            <p:cond delay="0"/>
                                          </p:stCondLst>
                                        </p:cTn>
                                        <p:tgtEl>
                                          <p:spTgt spid="13"/>
                                        </p:tgtEl>
                                        <p:attrNameLst>
                                          <p:attrName>style.visibility</p:attrName>
                                        </p:attrNameLst>
                                      </p:cBhvr>
                                      <p:to>
                                        <p:strVal val="visible"/>
                                      </p:to>
                                    </p:set>
                                    <p:anim calcmode="lin" valueType="num">
                                      <p:cBhvr>
                                        <p:cTn id="23" dur="500" fill="hold"/>
                                        <p:tgtEl>
                                          <p:spTgt spid="13"/>
                                        </p:tgtEl>
                                        <p:attrNameLst>
                                          <p:attrName>ppt_w</p:attrName>
                                        </p:attrNameLst>
                                      </p:cBhvr>
                                      <p:tavLst>
                                        <p:tav tm="0">
                                          <p:val>
                                            <p:fltVal val="0"/>
                                          </p:val>
                                        </p:tav>
                                        <p:tav tm="100000">
                                          <p:val>
                                            <p:strVal val="#ppt_w"/>
                                          </p:val>
                                        </p:tav>
                                      </p:tavLst>
                                    </p:anim>
                                    <p:anim calcmode="lin" valueType="num">
                                      <p:cBhvr>
                                        <p:cTn id="24" dur="500" fill="hold"/>
                                        <p:tgtEl>
                                          <p:spTgt spid="13"/>
                                        </p:tgtEl>
                                        <p:attrNameLst>
                                          <p:attrName>ppt_h</p:attrName>
                                        </p:attrNameLst>
                                      </p:cBhvr>
                                      <p:tavLst>
                                        <p:tav tm="0">
                                          <p:val>
                                            <p:fltVal val="0"/>
                                          </p:val>
                                        </p:tav>
                                        <p:tav tm="100000">
                                          <p:val>
                                            <p:strVal val="#ppt_h"/>
                                          </p:val>
                                        </p:tav>
                                      </p:tavLst>
                                    </p:anim>
                                  </p:childTnLst>
                                </p:cTn>
                              </p:par>
                              <p:par>
                                <p:cTn id="25" presetID="23" presetClass="entr" presetSubtype="16" fill="hold" grpId="0" nodeType="withEffect">
                                  <p:stCondLst>
                                    <p:cond delay="0"/>
                                  </p:stCondLst>
                                  <p:childTnLst>
                                    <p:set>
                                      <p:cBhvr>
                                        <p:cTn id="26" dur="1" fill="hold">
                                          <p:stCondLst>
                                            <p:cond delay="0"/>
                                          </p:stCondLst>
                                        </p:cTn>
                                        <p:tgtEl>
                                          <p:spTgt spid="11">
                                            <p:txEl>
                                              <p:pRg st="3" end="3"/>
                                            </p:txEl>
                                          </p:spTgt>
                                        </p:tgtEl>
                                        <p:attrNameLst>
                                          <p:attrName>style.visibility</p:attrName>
                                        </p:attrNameLst>
                                      </p:cBhvr>
                                      <p:to>
                                        <p:strVal val="visible"/>
                                      </p:to>
                                    </p:set>
                                    <p:anim calcmode="lin" valueType="num">
                                      <p:cBhvr>
                                        <p:cTn id="27" dur="500" fill="hold"/>
                                        <p:tgtEl>
                                          <p:spTgt spid="11">
                                            <p:txEl>
                                              <p:pRg st="3" end="3"/>
                                            </p:txEl>
                                          </p:spTgt>
                                        </p:tgtEl>
                                        <p:attrNameLst>
                                          <p:attrName>ppt_w</p:attrName>
                                        </p:attrNameLst>
                                      </p:cBhvr>
                                      <p:tavLst>
                                        <p:tav tm="0">
                                          <p:val>
                                            <p:fltVal val="0"/>
                                          </p:val>
                                        </p:tav>
                                        <p:tav tm="100000">
                                          <p:val>
                                            <p:strVal val="#ppt_w"/>
                                          </p:val>
                                        </p:tav>
                                      </p:tavLst>
                                    </p:anim>
                                    <p:anim calcmode="lin" valueType="num">
                                      <p:cBhvr>
                                        <p:cTn id="28" dur="500" fill="hold"/>
                                        <p:tgtEl>
                                          <p:spTgt spid="11">
                                            <p:txEl>
                                              <p:pRg st="3" end="3"/>
                                            </p:txEl>
                                          </p:spTgt>
                                        </p:tgtEl>
                                        <p:attrNameLst>
                                          <p:attrName>ppt_h</p:attrName>
                                        </p:attrNameLst>
                                      </p:cBhvr>
                                      <p:tavLst>
                                        <p:tav tm="0">
                                          <p:val>
                                            <p:fltVal val="0"/>
                                          </p:val>
                                        </p:tav>
                                        <p:tav tm="100000">
                                          <p:val>
                                            <p:strVal val="#ppt_h"/>
                                          </p:val>
                                        </p:tav>
                                      </p:tavLst>
                                    </p:anim>
                                  </p:childTnLst>
                                </p:cTn>
                              </p:par>
                              <p:par>
                                <p:cTn id="29" presetID="23" presetClass="entr" presetSubtype="16" fill="hold" nodeType="withEffect">
                                  <p:stCondLst>
                                    <p:cond delay="0"/>
                                  </p:stCondLst>
                                  <p:childTnLst>
                                    <p:set>
                                      <p:cBhvr>
                                        <p:cTn id="30" dur="1" fill="hold">
                                          <p:stCondLst>
                                            <p:cond delay="0"/>
                                          </p:stCondLst>
                                        </p:cTn>
                                        <p:tgtEl>
                                          <p:spTgt spid="7"/>
                                        </p:tgtEl>
                                        <p:attrNameLst>
                                          <p:attrName>style.visibility</p:attrName>
                                        </p:attrNameLst>
                                      </p:cBhvr>
                                      <p:to>
                                        <p:strVal val="visible"/>
                                      </p:to>
                                    </p:set>
                                    <p:anim calcmode="lin" valueType="num">
                                      <p:cBhvr>
                                        <p:cTn id="31" dur="500" fill="hold"/>
                                        <p:tgtEl>
                                          <p:spTgt spid="7"/>
                                        </p:tgtEl>
                                        <p:attrNameLst>
                                          <p:attrName>ppt_w</p:attrName>
                                        </p:attrNameLst>
                                      </p:cBhvr>
                                      <p:tavLst>
                                        <p:tav tm="0">
                                          <p:val>
                                            <p:fltVal val="0"/>
                                          </p:val>
                                        </p:tav>
                                        <p:tav tm="100000">
                                          <p:val>
                                            <p:strVal val="#ppt_w"/>
                                          </p:val>
                                        </p:tav>
                                      </p:tavLst>
                                    </p:anim>
                                    <p:anim calcmode="lin" valueType="num">
                                      <p:cBhvr>
                                        <p:cTn id="32" dur="500" fill="hold"/>
                                        <p:tgtEl>
                                          <p:spTgt spid="7"/>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build="p"/>
      <p:bldP spid="4" grpId="0"/>
    </p:bldLst>
  </p:timing>
</p:sld>
</file>

<file path=ppt/slides/slide9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Content Placeholder 10"/>
          <p:cNvSpPr>
            <a:spLocks noGrp="1"/>
          </p:cNvSpPr>
          <p:nvPr>
            <p:ph sz="quarter" idx="13"/>
          </p:nvPr>
        </p:nvSpPr>
        <p:spPr>
          <a:xfrm>
            <a:off x="685800" y="2781300"/>
            <a:ext cx="6048830" cy="446276"/>
          </a:xfrm>
        </p:spPr>
        <p:txBody>
          <a:bodyPr wrap="square">
            <a:spAutoFit/>
          </a:bodyPr>
          <a:lstStyle/>
          <a:p>
            <a:pPr marL="623888" indent="-623888" algn="just">
              <a:spcBef>
                <a:spcPct val="0"/>
              </a:spcBef>
              <a:buFontTx/>
              <a:buNone/>
              <a:tabLst>
                <a:tab pos="800100" algn="l"/>
                <a:tab pos="3776663" algn="l"/>
              </a:tabLst>
            </a:pPr>
            <a:r>
              <a:rPr lang="en-US" sz="2300" b="1" dirty="0" smtClean="0">
                <a:solidFill>
                  <a:schemeClr val="tx1"/>
                </a:solidFill>
                <a:latin typeface="Times New Roman" pitchFamily="18" charset="0"/>
                <a:cs typeface="Times New Roman" pitchFamily="18" charset="0"/>
              </a:rPr>
              <a:t>46.</a:t>
            </a:r>
            <a:r>
              <a:rPr lang="en-US" sz="2300" dirty="0" smtClean="0">
                <a:solidFill>
                  <a:schemeClr val="tx1"/>
                </a:solidFill>
                <a:latin typeface="Times New Roman" pitchFamily="18" charset="0"/>
                <a:cs typeface="Times New Roman" pitchFamily="18" charset="0"/>
              </a:rPr>
              <a:t> 	</a:t>
            </a:r>
          </a:p>
        </p:txBody>
      </p:sp>
      <p:sp>
        <p:nvSpPr>
          <p:cNvPr id="19" name="Content Placeholder 10"/>
          <p:cNvSpPr>
            <a:spLocks noGrp="1"/>
          </p:cNvSpPr>
          <p:nvPr>
            <p:ph sz="quarter" idx="13"/>
          </p:nvPr>
        </p:nvSpPr>
        <p:spPr>
          <a:xfrm>
            <a:off x="1310640" y="2619828"/>
            <a:ext cx="1447074" cy="599459"/>
          </a:xfrm>
        </p:spPr>
        <p:txBody>
          <a:bodyPr wrap="square">
            <a:spAutoFit/>
          </a:bodyPr>
          <a:lstStyle/>
          <a:p>
            <a:pPr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(B)</a:t>
            </a:r>
          </a:p>
        </p:txBody>
      </p:sp>
      <p:pic>
        <p:nvPicPr>
          <p:cNvPr id="8" name="Picture 2"/>
          <p:cNvPicPr>
            <a:picLocks noChangeAspect="1" noChangeArrowheads="1"/>
          </p:cNvPicPr>
          <p:nvPr/>
        </p:nvPicPr>
        <p:blipFill>
          <a:blip r:embed="rId2" cstate="print"/>
          <a:srcRect/>
          <a:stretch>
            <a:fillRect/>
          </a:stretch>
        </p:blipFill>
        <p:spPr bwMode="auto">
          <a:xfrm>
            <a:off x="2514600" y="2819400"/>
            <a:ext cx="2837117" cy="1776984"/>
          </a:xfrm>
          <a:prstGeom prst="rect">
            <a:avLst/>
          </a:prstGeom>
          <a:noFill/>
          <a:ln w="9525">
            <a:noFill/>
            <a:miter lim="800000"/>
            <a:headEnd/>
            <a:tailEnd/>
          </a:ln>
          <a:effectLst/>
        </p:spPr>
      </p:pic>
      <p:sp>
        <p:nvSpPr>
          <p:cNvPr id="6" name="TextBox 5"/>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5 Paper 1</a:t>
            </a:r>
          </a:p>
        </p:txBody>
      </p:sp>
    </p:spTree>
    <p:extLst>
      <p:ext uri="{BB962C8B-B14F-4D97-AF65-F5344CB8AC3E}">
        <p14:creationId xmlns:p14="http://schemas.microsoft.com/office/powerpoint/2010/main" xmlns="" val="714513420"/>
      </p:ext>
    </p:extLst>
  </p:cSld>
  <p:clrMapOvr>
    <a:masterClrMapping/>
  </p:clrMapOvr>
  <p:transition spd="slow">
    <p:strips dir="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17">
                                            <p:txEl>
                                              <p:pRg st="0" end="0"/>
                                            </p:txEl>
                                          </p:spTgt>
                                        </p:tgtEl>
                                        <p:attrNameLst>
                                          <p:attrName>style.visibility</p:attrName>
                                        </p:attrNameLst>
                                      </p:cBhvr>
                                      <p:to>
                                        <p:strVal val="visible"/>
                                      </p:to>
                                    </p:set>
                                    <p:anim calcmode="lin" valueType="num">
                                      <p:cBhvr>
                                        <p:cTn id="7" dur="500" fill="hold"/>
                                        <p:tgtEl>
                                          <p:spTgt spid="17">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17">
                                            <p:txEl>
                                              <p:pRg st="0" end="0"/>
                                            </p:txEl>
                                          </p:spTgt>
                                        </p:tgtEl>
                                        <p:attrNameLst>
                                          <p:attrName>ppt_h</p:attrName>
                                        </p:attrNameLst>
                                      </p:cBhvr>
                                      <p:tavLst>
                                        <p:tav tm="0">
                                          <p:val>
                                            <p:fltVal val="0"/>
                                          </p:val>
                                        </p:tav>
                                        <p:tav tm="100000">
                                          <p:val>
                                            <p:strVal val="#ppt_h"/>
                                          </p:val>
                                        </p:tav>
                                      </p:tavLst>
                                    </p:anim>
                                  </p:childTnLst>
                                </p:cTn>
                              </p:par>
                              <p:par>
                                <p:cTn id="9" presetID="53" presetClass="entr" presetSubtype="16" fill="hold" grpId="0" nodeType="withEffect">
                                  <p:stCondLst>
                                    <p:cond delay="0"/>
                                  </p:stCondLst>
                                  <p:childTnLst>
                                    <p:set>
                                      <p:cBhvr>
                                        <p:cTn id="10" dur="1" fill="hold">
                                          <p:stCondLst>
                                            <p:cond delay="0"/>
                                          </p:stCondLst>
                                        </p:cTn>
                                        <p:tgtEl>
                                          <p:spTgt spid="19">
                                            <p:txEl>
                                              <p:pRg st="0" end="0"/>
                                            </p:txEl>
                                          </p:spTgt>
                                        </p:tgtEl>
                                        <p:attrNameLst>
                                          <p:attrName>style.visibility</p:attrName>
                                        </p:attrNameLst>
                                      </p:cBhvr>
                                      <p:to>
                                        <p:strVal val="visible"/>
                                      </p:to>
                                    </p:set>
                                    <p:anim calcmode="lin" valueType="num">
                                      <p:cBhvr>
                                        <p:cTn id="11" dur="500" fill="hold"/>
                                        <p:tgtEl>
                                          <p:spTgt spid="19">
                                            <p:txEl>
                                              <p:pRg st="0" end="0"/>
                                            </p:txEl>
                                          </p:spTgt>
                                        </p:tgtEl>
                                        <p:attrNameLst>
                                          <p:attrName>ppt_w</p:attrName>
                                        </p:attrNameLst>
                                      </p:cBhvr>
                                      <p:tavLst>
                                        <p:tav tm="0">
                                          <p:val>
                                            <p:fltVal val="0"/>
                                          </p:val>
                                        </p:tav>
                                        <p:tav tm="100000">
                                          <p:val>
                                            <p:strVal val="#ppt_w"/>
                                          </p:val>
                                        </p:tav>
                                      </p:tavLst>
                                    </p:anim>
                                    <p:anim calcmode="lin" valueType="num">
                                      <p:cBhvr>
                                        <p:cTn id="12" dur="500" fill="hold"/>
                                        <p:tgtEl>
                                          <p:spTgt spid="19">
                                            <p:txEl>
                                              <p:pRg st="0" end="0"/>
                                            </p:txEl>
                                          </p:spTgt>
                                        </p:tgtEl>
                                        <p:attrNameLst>
                                          <p:attrName>ppt_h</p:attrName>
                                        </p:attrNameLst>
                                      </p:cBhvr>
                                      <p:tavLst>
                                        <p:tav tm="0">
                                          <p:val>
                                            <p:fltVal val="0"/>
                                          </p:val>
                                        </p:tav>
                                        <p:tav tm="100000">
                                          <p:val>
                                            <p:strVal val="#ppt_h"/>
                                          </p:val>
                                        </p:tav>
                                      </p:tavLst>
                                    </p:anim>
                                    <p:animEffect transition="in" filter="fade">
                                      <p:cBhvr>
                                        <p:cTn id="13" dur="500"/>
                                        <p:tgtEl>
                                          <p:spTgt spid="19">
                                            <p:txEl>
                                              <p:pRg st="0" end="0"/>
                                            </p:txEl>
                                          </p:spTgt>
                                        </p:tgtEl>
                                      </p:cBhvr>
                                    </p:animEffect>
                                  </p:childTnLst>
                                </p:cTn>
                              </p:par>
                              <p:par>
                                <p:cTn id="14" presetID="23" presetClass="entr" presetSubtype="16" fill="hold" nodeType="withEffect">
                                  <p:stCondLst>
                                    <p:cond delay="0"/>
                                  </p:stCondLst>
                                  <p:childTnLst>
                                    <p:set>
                                      <p:cBhvr>
                                        <p:cTn id="15" dur="1" fill="hold">
                                          <p:stCondLst>
                                            <p:cond delay="0"/>
                                          </p:stCondLst>
                                        </p:cTn>
                                        <p:tgtEl>
                                          <p:spTgt spid="8"/>
                                        </p:tgtEl>
                                        <p:attrNameLst>
                                          <p:attrName>style.visibility</p:attrName>
                                        </p:attrNameLst>
                                      </p:cBhvr>
                                      <p:to>
                                        <p:strVal val="visible"/>
                                      </p:to>
                                    </p:set>
                                    <p:anim calcmode="lin" valueType="num">
                                      <p:cBhvr>
                                        <p:cTn id="16" dur="500" fill="hold"/>
                                        <p:tgtEl>
                                          <p:spTgt spid="8"/>
                                        </p:tgtEl>
                                        <p:attrNameLst>
                                          <p:attrName>ppt_w</p:attrName>
                                        </p:attrNameLst>
                                      </p:cBhvr>
                                      <p:tavLst>
                                        <p:tav tm="0">
                                          <p:val>
                                            <p:fltVal val="0"/>
                                          </p:val>
                                        </p:tav>
                                        <p:tav tm="100000">
                                          <p:val>
                                            <p:strVal val="#ppt_w"/>
                                          </p:val>
                                        </p:tav>
                                      </p:tavLst>
                                    </p:anim>
                                    <p:anim calcmode="lin" valueType="num">
                                      <p:cBhvr>
                                        <p:cTn id="17" dur="500" fill="hold"/>
                                        <p:tgtEl>
                                          <p:spTgt spid="8"/>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build="allAtOnce"/>
      <p:bldP spid="19" grpId="0" build="p"/>
    </p:bldLst>
  </p:timing>
</p:sld>
</file>

<file path=ppt/slides/slide9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Content Placeholder 10"/>
          <p:cNvSpPr>
            <a:spLocks noGrp="1"/>
          </p:cNvSpPr>
          <p:nvPr>
            <p:ph sz="quarter" idx="13"/>
          </p:nvPr>
        </p:nvSpPr>
        <p:spPr>
          <a:xfrm>
            <a:off x="685800" y="2781300"/>
            <a:ext cx="6048830" cy="446276"/>
          </a:xfrm>
        </p:spPr>
        <p:txBody>
          <a:bodyPr wrap="square">
            <a:spAutoFit/>
          </a:bodyPr>
          <a:lstStyle/>
          <a:p>
            <a:pPr marL="623888" indent="-623888" algn="just">
              <a:spcBef>
                <a:spcPct val="0"/>
              </a:spcBef>
              <a:buFontTx/>
              <a:buNone/>
              <a:tabLst>
                <a:tab pos="800100" algn="l"/>
                <a:tab pos="3776663" algn="l"/>
              </a:tabLst>
            </a:pPr>
            <a:r>
              <a:rPr lang="en-US" sz="2300" b="1" dirty="0" smtClean="0">
                <a:solidFill>
                  <a:schemeClr val="tx1"/>
                </a:solidFill>
                <a:latin typeface="Times New Roman" pitchFamily="18" charset="0"/>
                <a:cs typeface="Times New Roman" pitchFamily="18" charset="0"/>
              </a:rPr>
              <a:t>46.</a:t>
            </a:r>
            <a:r>
              <a:rPr lang="en-US" sz="2300" dirty="0" smtClean="0">
                <a:solidFill>
                  <a:schemeClr val="tx1"/>
                </a:solidFill>
                <a:latin typeface="Times New Roman" pitchFamily="18" charset="0"/>
                <a:cs typeface="Times New Roman" pitchFamily="18" charset="0"/>
              </a:rPr>
              <a:t> 	</a:t>
            </a:r>
          </a:p>
        </p:txBody>
      </p:sp>
      <p:sp>
        <p:nvSpPr>
          <p:cNvPr id="19" name="Content Placeholder 10"/>
          <p:cNvSpPr>
            <a:spLocks noGrp="1"/>
          </p:cNvSpPr>
          <p:nvPr>
            <p:ph sz="quarter" idx="13"/>
          </p:nvPr>
        </p:nvSpPr>
        <p:spPr>
          <a:xfrm>
            <a:off x="1310640" y="2620554"/>
            <a:ext cx="1447074" cy="599459"/>
          </a:xfrm>
        </p:spPr>
        <p:txBody>
          <a:bodyPr wrap="square">
            <a:spAutoFit/>
          </a:bodyPr>
          <a:lstStyle/>
          <a:p>
            <a:pPr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(C)</a:t>
            </a:r>
          </a:p>
        </p:txBody>
      </p:sp>
      <p:pic>
        <p:nvPicPr>
          <p:cNvPr id="7" name="Picture 2"/>
          <p:cNvPicPr>
            <a:picLocks noChangeAspect="1" noChangeArrowheads="1"/>
          </p:cNvPicPr>
          <p:nvPr/>
        </p:nvPicPr>
        <p:blipFill>
          <a:blip r:embed="rId2" cstate="print"/>
          <a:srcRect/>
          <a:stretch>
            <a:fillRect/>
          </a:stretch>
        </p:blipFill>
        <p:spPr bwMode="auto">
          <a:xfrm>
            <a:off x="2514600" y="2819400"/>
            <a:ext cx="2842165" cy="1812322"/>
          </a:xfrm>
          <a:prstGeom prst="rect">
            <a:avLst/>
          </a:prstGeom>
          <a:noFill/>
          <a:ln w="9525">
            <a:noFill/>
            <a:miter lim="800000"/>
            <a:headEnd/>
            <a:tailEnd/>
          </a:ln>
          <a:effectLst/>
        </p:spPr>
      </p:pic>
      <p:sp>
        <p:nvSpPr>
          <p:cNvPr id="6" name="TextBox 5"/>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5 Paper 1</a:t>
            </a:r>
          </a:p>
        </p:txBody>
      </p:sp>
    </p:spTree>
    <p:extLst>
      <p:ext uri="{BB962C8B-B14F-4D97-AF65-F5344CB8AC3E}">
        <p14:creationId xmlns:p14="http://schemas.microsoft.com/office/powerpoint/2010/main" xmlns="" val="714513420"/>
      </p:ext>
    </p:extLst>
  </p:cSld>
  <p:clrMapOvr>
    <a:masterClrMapping/>
  </p:clrMapOvr>
  <p:transition spd="slow">
    <p:strips dir="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17">
                                            <p:txEl>
                                              <p:pRg st="0" end="0"/>
                                            </p:txEl>
                                          </p:spTgt>
                                        </p:tgtEl>
                                        <p:attrNameLst>
                                          <p:attrName>style.visibility</p:attrName>
                                        </p:attrNameLst>
                                      </p:cBhvr>
                                      <p:to>
                                        <p:strVal val="visible"/>
                                      </p:to>
                                    </p:set>
                                    <p:anim calcmode="lin" valueType="num">
                                      <p:cBhvr>
                                        <p:cTn id="7" dur="500" fill="hold"/>
                                        <p:tgtEl>
                                          <p:spTgt spid="17">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17">
                                            <p:txEl>
                                              <p:pRg st="0" end="0"/>
                                            </p:txEl>
                                          </p:spTgt>
                                        </p:tgtEl>
                                        <p:attrNameLst>
                                          <p:attrName>ppt_h</p:attrName>
                                        </p:attrNameLst>
                                      </p:cBhvr>
                                      <p:tavLst>
                                        <p:tav tm="0">
                                          <p:val>
                                            <p:fltVal val="0"/>
                                          </p:val>
                                        </p:tav>
                                        <p:tav tm="100000">
                                          <p:val>
                                            <p:strVal val="#ppt_h"/>
                                          </p:val>
                                        </p:tav>
                                      </p:tavLst>
                                    </p:anim>
                                  </p:childTnLst>
                                </p:cTn>
                              </p:par>
                              <p:par>
                                <p:cTn id="9" presetID="53" presetClass="entr" presetSubtype="16" fill="hold" grpId="0" nodeType="withEffect">
                                  <p:stCondLst>
                                    <p:cond delay="0"/>
                                  </p:stCondLst>
                                  <p:childTnLst>
                                    <p:set>
                                      <p:cBhvr>
                                        <p:cTn id="10" dur="1" fill="hold">
                                          <p:stCondLst>
                                            <p:cond delay="0"/>
                                          </p:stCondLst>
                                        </p:cTn>
                                        <p:tgtEl>
                                          <p:spTgt spid="19">
                                            <p:txEl>
                                              <p:pRg st="0" end="0"/>
                                            </p:txEl>
                                          </p:spTgt>
                                        </p:tgtEl>
                                        <p:attrNameLst>
                                          <p:attrName>style.visibility</p:attrName>
                                        </p:attrNameLst>
                                      </p:cBhvr>
                                      <p:to>
                                        <p:strVal val="visible"/>
                                      </p:to>
                                    </p:set>
                                    <p:anim calcmode="lin" valueType="num">
                                      <p:cBhvr>
                                        <p:cTn id="11" dur="500" fill="hold"/>
                                        <p:tgtEl>
                                          <p:spTgt spid="19">
                                            <p:txEl>
                                              <p:pRg st="0" end="0"/>
                                            </p:txEl>
                                          </p:spTgt>
                                        </p:tgtEl>
                                        <p:attrNameLst>
                                          <p:attrName>ppt_w</p:attrName>
                                        </p:attrNameLst>
                                      </p:cBhvr>
                                      <p:tavLst>
                                        <p:tav tm="0">
                                          <p:val>
                                            <p:fltVal val="0"/>
                                          </p:val>
                                        </p:tav>
                                        <p:tav tm="100000">
                                          <p:val>
                                            <p:strVal val="#ppt_w"/>
                                          </p:val>
                                        </p:tav>
                                      </p:tavLst>
                                    </p:anim>
                                    <p:anim calcmode="lin" valueType="num">
                                      <p:cBhvr>
                                        <p:cTn id="12" dur="500" fill="hold"/>
                                        <p:tgtEl>
                                          <p:spTgt spid="19">
                                            <p:txEl>
                                              <p:pRg st="0" end="0"/>
                                            </p:txEl>
                                          </p:spTgt>
                                        </p:tgtEl>
                                        <p:attrNameLst>
                                          <p:attrName>ppt_h</p:attrName>
                                        </p:attrNameLst>
                                      </p:cBhvr>
                                      <p:tavLst>
                                        <p:tav tm="0">
                                          <p:val>
                                            <p:fltVal val="0"/>
                                          </p:val>
                                        </p:tav>
                                        <p:tav tm="100000">
                                          <p:val>
                                            <p:strVal val="#ppt_h"/>
                                          </p:val>
                                        </p:tav>
                                      </p:tavLst>
                                    </p:anim>
                                    <p:animEffect transition="in" filter="fade">
                                      <p:cBhvr>
                                        <p:cTn id="13" dur="500"/>
                                        <p:tgtEl>
                                          <p:spTgt spid="19">
                                            <p:txEl>
                                              <p:pRg st="0" end="0"/>
                                            </p:txEl>
                                          </p:spTgt>
                                        </p:tgtEl>
                                      </p:cBhvr>
                                    </p:animEffect>
                                  </p:childTnLst>
                                </p:cTn>
                              </p:par>
                              <p:par>
                                <p:cTn id="14" presetID="23" presetClass="entr" presetSubtype="16" fill="hold" nodeType="withEffect">
                                  <p:stCondLst>
                                    <p:cond delay="0"/>
                                  </p:stCondLst>
                                  <p:childTnLst>
                                    <p:set>
                                      <p:cBhvr>
                                        <p:cTn id="15" dur="1" fill="hold">
                                          <p:stCondLst>
                                            <p:cond delay="0"/>
                                          </p:stCondLst>
                                        </p:cTn>
                                        <p:tgtEl>
                                          <p:spTgt spid="7"/>
                                        </p:tgtEl>
                                        <p:attrNameLst>
                                          <p:attrName>style.visibility</p:attrName>
                                        </p:attrNameLst>
                                      </p:cBhvr>
                                      <p:to>
                                        <p:strVal val="visible"/>
                                      </p:to>
                                    </p:set>
                                    <p:anim calcmode="lin" valueType="num">
                                      <p:cBhvr>
                                        <p:cTn id="16" dur="500" fill="hold"/>
                                        <p:tgtEl>
                                          <p:spTgt spid="7"/>
                                        </p:tgtEl>
                                        <p:attrNameLst>
                                          <p:attrName>ppt_w</p:attrName>
                                        </p:attrNameLst>
                                      </p:cBhvr>
                                      <p:tavLst>
                                        <p:tav tm="0">
                                          <p:val>
                                            <p:fltVal val="0"/>
                                          </p:val>
                                        </p:tav>
                                        <p:tav tm="100000">
                                          <p:val>
                                            <p:strVal val="#ppt_w"/>
                                          </p:val>
                                        </p:tav>
                                      </p:tavLst>
                                    </p:anim>
                                    <p:anim calcmode="lin" valueType="num">
                                      <p:cBhvr>
                                        <p:cTn id="17" dur="500" fill="hold"/>
                                        <p:tgtEl>
                                          <p:spTgt spid="7"/>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build="allAtOnce"/>
      <p:bldP spid="19" grpId="0" build="p"/>
    </p:bldLst>
  </p:timing>
</p:sld>
</file>

<file path=ppt/slides/slide9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Content Placeholder 10"/>
          <p:cNvSpPr>
            <a:spLocks noGrp="1"/>
          </p:cNvSpPr>
          <p:nvPr>
            <p:ph sz="quarter" idx="13"/>
          </p:nvPr>
        </p:nvSpPr>
        <p:spPr>
          <a:xfrm>
            <a:off x="685800" y="2781300"/>
            <a:ext cx="6048830" cy="446276"/>
          </a:xfrm>
        </p:spPr>
        <p:txBody>
          <a:bodyPr wrap="square">
            <a:spAutoFit/>
          </a:bodyPr>
          <a:lstStyle/>
          <a:p>
            <a:pPr marL="623888" indent="-623888" algn="just">
              <a:spcBef>
                <a:spcPct val="0"/>
              </a:spcBef>
              <a:buFontTx/>
              <a:buNone/>
              <a:tabLst>
                <a:tab pos="800100" algn="l"/>
                <a:tab pos="3776663" algn="l"/>
              </a:tabLst>
            </a:pPr>
            <a:r>
              <a:rPr lang="en-US" sz="2300" b="1" dirty="0" smtClean="0">
                <a:solidFill>
                  <a:schemeClr val="tx1"/>
                </a:solidFill>
                <a:latin typeface="Times New Roman" pitchFamily="18" charset="0"/>
                <a:cs typeface="Times New Roman" pitchFamily="18" charset="0"/>
              </a:rPr>
              <a:t>46.</a:t>
            </a:r>
            <a:r>
              <a:rPr lang="en-US" sz="2300" dirty="0" smtClean="0">
                <a:solidFill>
                  <a:schemeClr val="tx1"/>
                </a:solidFill>
                <a:latin typeface="Times New Roman" pitchFamily="18" charset="0"/>
                <a:cs typeface="Times New Roman" pitchFamily="18" charset="0"/>
              </a:rPr>
              <a:t> 	</a:t>
            </a:r>
          </a:p>
        </p:txBody>
      </p:sp>
      <p:sp>
        <p:nvSpPr>
          <p:cNvPr id="18" name="Notched Right Arrow 17"/>
          <p:cNvSpPr/>
          <p:nvPr/>
        </p:nvSpPr>
        <p:spPr>
          <a:xfrm>
            <a:off x="7162800" y="6019800"/>
            <a:ext cx="1782315" cy="685800"/>
          </a:xfrm>
          <a:prstGeom prst="notchedRightArrow">
            <a:avLst/>
          </a:prstGeom>
          <a:blipFill>
            <a:blip r:embed="rId2" cstate="prin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ANSWER</a:t>
            </a:r>
            <a:endParaRPr lang="en-US" sz="2000" b="1" dirty="0">
              <a:latin typeface="Times New Roman" pitchFamily="18" charset="0"/>
              <a:cs typeface="Times New Roman" pitchFamily="18" charset="0"/>
            </a:endParaRPr>
          </a:p>
        </p:txBody>
      </p:sp>
      <p:sp>
        <p:nvSpPr>
          <p:cNvPr id="19" name="Content Placeholder 10"/>
          <p:cNvSpPr>
            <a:spLocks noGrp="1"/>
          </p:cNvSpPr>
          <p:nvPr>
            <p:ph sz="quarter" idx="13"/>
          </p:nvPr>
        </p:nvSpPr>
        <p:spPr>
          <a:xfrm>
            <a:off x="1310640" y="2624184"/>
            <a:ext cx="1447074" cy="599459"/>
          </a:xfrm>
        </p:spPr>
        <p:txBody>
          <a:bodyPr wrap="square">
            <a:spAutoFit/>
          </a:bodyPr>
          <a:lstStyle/>
          <a:p>
            <a:pPr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(D)</a:t>
            </a:r>
          </a:p>
        </p:txBody>
      </p:sp>
      <p:pic>
        <p:nvPicPr>
          <p:cNvPr id="8" name="Picture 2"/>
          <p:cNvPicPr>
            <a:picLocks noChangeAspect="1" noChangeArrowheads="1"/>
          </p:cNvPicPr>
          <p:nvPr/>
        </p:nvPicPr>
        <p:blipFill>
          <a:blip r:embed="rId3" cstate="print"/>
          <a:srcRect/>
          <a:stretch>
            <a:fillRect/>
          </a:stretch>
        </p:blipFill>
        <p:spPr bwMode="auto">
          <a:xfrm>
            <a:off x="2514600" y="2819400"/>
            <a:ext cx="2832068" cy="1787081"/>
          </a:xfrm>
          <a:prstGeom prst="rect">
            <a:avLst/>
          </a:prstGeom>
          <a:noFill/>
          <a:ln w="9525">
            <a:noFill/>
            <a:miter lim="800000"/>
            <a:headEnd/>
            <a:tailEnd/>
          </a:ln>
          <a:effectLst/>
        </p:spPr>
      </p:pic>
      <p:sp>
        <p:nvSpPr>
          <p:cNvPr id="7" name="TextBox 6"/>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5 Paper 1</a:t>
            </a:r>
          </a:p>
        </p:txBody>
      </p:sp>
    </p:spTree>
    <p:extLst>
      <p:ext uri="{BB962C8B-B14F-4D97-AF65-F5344CB8AC3E}">
        <p14:creationId xmlns:p14="http://schemas.microsoft.com/office/powerpoint/2010/main" xmlns="" val="714513420"/>
      </p:ext>
    </p:extLst>
  </p:cSld>
  <p:clrMapOvr>
    <a:masterClrMapping/>
  </p:clrMapOvr>
  <p:transition spd="slow">
    <p:strips dir="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17">
                                            <p:txEl>
                                              <p:pRg st="0" end="0"/>
                                            </p:txEl>
                                          </p:spTgt>
                                        </p:tgtEl>
                                        <p:attrNameLst>
                                          <p:attrName>style.visibility</p:attrName>
                                        </p:attrNameLst>
                                      </p:cBhvr>
                                      <p:to>
                                        <p:strVal val="visible"/>
                                      </p:to>
                                    </p:set>
                                    <p:anim calcmode="lin" valueType="num">
                                      <p:cBhvr>
                                        <p:cTn id="7" dur="500" fill="hold"/>
                                        <p:tgtEl>
                                          <p:spTgt spid="17">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17">
                                            <p:txEl>
                                              <p:pRg st="0" end="0"/>
                                            </p:txEl>
                                          </p:spTgt>
                                        </p:tgtEl>
                                        <p:attrNameLst>
                                          <p:attrName>ppt_h</p:attrName>
                                        </p:attrNameLst>
                                      </p:cBhvr>
                                      <p:tavLst>
                                        <p:tav tm="0">
                                          <p:val>
                                            <p:fltVal val="0"/>
                                          </p:val>
                                        </p:tav>
                                        <p:tav tm="100000">
                                          <p:val>
                                            <p:strVal val="#ppt_h"/>
                                          </p:val>
                                        </p:tav>
                                      </p:tavLst>
                                    </p:anim>
                                  </p:childTnLst>
                                </p:cTn>
                              </p:par>
                              <p:par>
                                <p:cTn id="9" presetID="53" presetClass="entr" presetSubtype="16" fill="hold" grpId="0" nodeType="withEffect">
                                  <p:stCondLst>
                                    <p:cond delay="0"/>
                                  </p:stCondLst>
                                  <p:childTnLst>
                                    <p:set>
                                      <p:cBhvr>
                                        <p:cTn id="10" dur="1" fill="hold">
                                          <p:stCondLst>
                                            <p:cond delay="0"/>
                                          </p:stCondLst>
                                        </p:cTn>
                                        <p:tgtEl>
                                          <p:spTgt spid="19">
                                            <p:txEl>
                                              <p:pRg st="0" end="0"/>
                                            </p:txEl>
                                          </p:spTgt>
                                        </p:tgtEl>
                                        <p:attrNameLst>
                                          <p:attrName>style.visibility</p:attrName>
                                        </p:attrNameLst>
                                      </p:cBhvr>
                                      <p:to>
                                        <p:strVal val="visible"/>
                                      </p:to>
                                    </p:set>
                                    <p:anim calcmode="lin" valueType="num">
                                      <p:cBhvr>
                                        <p:cTn id="11" dur="500" fill="hold"/>
                                        <p:tgtEl>
                                          <p:spTgt spid="19">
                                            <p:txEl>
                                              <p:pRg st="0" end="0"/>
                                            </p:txEl>
                                          </p:spTgt>
                                        </p:tgtEl>
                                        <p:attrNameLst>
                                          <p:attrName>ppt_w</p:attrName>
                                        </p:attrNameLst>
                                      </p:cBhvr>
                                      <p:tavLst>
                                        <p:tav tm="0">
                                          <p:val>
                                            <p:fltVal val="0"/>
                                          </p:val>
                                        </p:tav>
                                        <p:tav tm="100000">
                                          <p:val>
                                            <p:strVal val="#ppt_w"/>
                                          </p:val>
                                        </p:tav>
                                      </p:tavLst>
                                    </p:anim>
                                    <p:anim calcmode="lin" valueType="num">
                                      <p:cBhvr>
                                        <p:cTn id="12" dur="500" fill="hold"/>
                                        <p:tgtEl>
                                          <p:spTgt spid="19">
                                            <p:txEl>
                                              <p:pRg st="0" end="0"/>
                                            </p:txEl>
                                          </p:spTgt>
                                        </p:tgtEl>
                                        <p:attrNameLst>
                                          <p:attrName>ppt_h</p:attrName>
                                        </p:attrNameLst>
                                      </p:cBhvr>
                                      <p:tavLst>
                                        <p:tav tm="0">
                                          <p:val>
                                            <p:fltVal val="0"/>
                                          </p:val>
                                        </p:tav>
                                        <p:tav tm="100000">
                                          <p:val>
                                            <p:strVal val="#ppt_h"/>
                                          </p:val>
                                        </p:tav>
                                      </p:tavLst>
                                    </p:anim>
                                    <p:animEffect transition="in" filter="fade">
                                      <p:cBhvr>
                                        <p:cTn id="13" dur="500"/>
                                        <p:tgtEl>
                                          <p:spTgt spid="19">
                                            <p:txEl>
                                              <p:pRg st="0" end="0"/>
                                            </p:txEl>
                                          </p:spTgt>
                                        </p:tgtEl>
                                      </p:cBhvr>
                                    </p:animEffect>
                                  </p:childTnLst>
                                </p:cTn>
                              </p:par>
                              <p:par>
                                <p:cTn id="14" presetID="23" presetClass="entr" presetSubtype="16" fill="hold" nodeType="withEffect">
                                  <p:stCondLst>
                                    <p:cond delay="0"/>
                                  </p:stCondLst>
                                  <p:childTnLst>
                                    <p:set>
                                      <p:cBhvr>
                                        <p:cTn id="15" dur="1" fill="hold">
                                          <p:stCondLst>
                                            <p:cond delay="0"/>
                                          </p:stCondLst>
                                        </p:cTn>
                                        <p:tgtEl>
                                          <p:spTgt spid="8"/>
                                        </p:tgtEl>
                                        <p:attrNameLst>
                                          <p:attrName>style.visibility</p:attrName>
                                        </p:attrNameLst>
                                      </p:cBhvr>
                                      <p:to>
                                        <p:strVal val="visible"/>
                                      </p:to>
                                    </p:set>
                                    <p:anim calcmode="lin" valueType="num">
                                      <p:cBhvr>
                                        <p:cTn id="16" dur="500" fill="hold"/>
                                        <p:tgtEl>
                                          <p:spTgt spid="8"/>
                                        </p:tgtEl>
                                        <p:attrNameLst>
                                          <p:attrName>ppt_w</p:attrName>
                                        </p:attrNameLst>
                                      </p:cBhvr>
                                      <p:tavLst>
                                        <p:tav tm="0">
                                          <p:val>
                                            <p:fltVal val="0"/>
                                          </p:val>
                                        </p:tav>
                                        <p:tav tm="100000">
                                          <p:val>
                                            <p:strVal val="#ppt_w"/>
                                          </p:val>
                                        </p:tav>
                                      </p:tavLst>
                                    </p:anim>
                                    <p:anim calcmode="lin" valueType="num">
                                      <p:cBhvr>
                                        <p:cTn id="17" dur="500" fill="hold"/>
                                        <p:tgtEl>
                                          <p:spTgt spid="8"/>
                                        </p:tgtEl>
                                        <p:attrNameLst>
                                          <p:attrName>ppt_h</p:attrName>
                                        </p:attrNameLst>
                                      </p:cBhvr>
                                      <p:tavLst>
                                        <p:tav tm="0">
                                          <p:val>
                                            <p:fltVal val="0"/>
                                          </p:val>
                                        </p:tav>
                                        <p:tav tm="100000">
                                          <p:val>
                                            <p:strVal val="#ppt_h"/>
                                          </p:val>
                                        </p:tav>
                                      </p:tavLst>
                                    </p:anim>
                                  </p:childTnLst>
                                </p:cTn>
                              </p:par>
                            </p:childTnLst>
                          </p:cTn>
                        </p:par>
                      </p:childTnLst>
                    </p:cTn>
                  </p:par>
                  <p:par>
                    <p:cTn id="18" fill="hold">
                      <p:stCondLst>
                        <p:cond delay="indefinite"/>
                      </p:stCondLst>
                      <p:childTnLst>
                        <p:par>
                          <p:cTn id="19" fill="hold">
                            <p:stCondLst>
                              <p:cond delay="0"/>
                            </p:stCondLst>
                            <p:childTnLst>
                              <p:par>
                                <p:cTn id="20" presetID="3" presetClass="entr" presetSubtype="10" fill="hold" nodeType="clickEffect">
                                  <p:stCondLst>
                                    <p:cond delay="0"/>
                                  </p:stCondLst>
                                  <p:childTnLst>
                                    <p:set>
                                      <p:cBhvr>
                                        <p:cTn id="21" dur="1" fill="hold">
                                          <p:stCondLst>
                                            <p:cond delay="0"/>
                                          </p:stCondLst>
                                        </p:cTn>
                                        <p:tgtEl>
                                          <p:spTgt spid="18"/>
                                        </p:tgtEl>
                                        <p:attrNameLst>
                                          <p:attrName>style.visibility</p:attrName>
                                        </p:attrNameLst>
                                      </p:cBhvr>
                                      <p:to>
                                        <p:strVal val="visible"/>
                                      </p:to>
                                    </p:set>
                                    <p:animEffect transition="in" filter="blinds(horizontal)">
                                      <p:cBhvr>
                                        <p:cTn id="22"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build="allAtOnce"/>
      <p:bldP spid="19" grpId="0" build="p"/>
    </p:bldLst>
  </p:timing>
</p:sld>
</file>

<file path=ppt/slides/slide9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Content Placeholder 10"/>
          <p:cNvSpPr>
            <a:spLocks noGrp="1"/>
          </p:cNvSpPr>
          <p:nvPr>
            <p:ph sz="quarter" idx="13"/>
          </p:nvPr>
        </p:nvSpPr>
        <p:spPr>
          <a:xfrm>
            <a:off x="838200" y="2590800"/>
            <a:ext cx="4241800" cy="623248"/>
          </a:xfrm>
        </p:spPr>
        <p:txBody>
          <a:bodyPr wrap="square">
            <a:spAutoFit/>
          </a:bodyPr>
          <a:lstStyle/>
          <a:p>
            <a:pPr marL="566738" indent="-566738">
              <a:lnSpc>
                <a:spcPct val="150000"/>
              </a:lnSpc>
              <a:spcBef>
                <a:spcPct val="0"/>
              </a:spcBef>
              <a:buNone/>
              <a:tabLst>
                <a:tab pos="1481138" algn="l"/>
              </a:tabLst>
            </a:pPr>
            <a:r>
              <a:rPr lang="en-US" sz="2300" b="1" dirty="0" smtClean="0">
                <a:solidFill>
                  <a:schemeClr val="tx1"/>
                </a:solidFill>
                <a:latin typeface="Times New Roman" pitchFamily="18" charset="0"/>
                <a:cs typeface="Times New Roman" pitchFamily="18" charset="0"/>
              </a:rPr>
              <a:t>46.	</a:t>
            </a:r>
            <a:endParaRPr lang="en-US" sz="2300" b="1" dirty="0" smtClean="0">
              <a:solidFill>
                <a:srgbClr val="16F65B"/>
              </a:solidFill>
              <a:latin typeface="Times New Roman" pitchFamily="18" charset="0"/>
              <a:cs typeface="Times New Roman" pitchFamily="18" charset="0"/>
            </a:endParaRPr>
          </a:p>
        </p:txBody>
      </p:sp>
      <p:sp>
        <p:nvSpPr>
          <p:cNvPr id="6" name="TextBox 5"/>
          <p:cNvSpPr txBox="1"/>
          <p:nvPr/>
        </p:nvSpPr>
        <p:spPr>
          <a:xfrm>
            <a:off x="5181600" y="2743200"/>
            <a:ext cx="3350622" cy="2215991"/>
          </a:xfrm>
          <a:prstGeom prst="rect">
            <a:avLst/>
          </a:prstGeom>
          <a:noFill/>
        </p:spPr>
        <p:txBody>
          <a:bodyPr wrap="square" rtlCol="0">
            <a:spAutoFit/>
          </a:bodyPr>
          <a:lstStyle/>
          <a:p>
            <a:r>
              <a:rPr lang="en-US" sz="2300" dirty="0" smtClean="0">
                <a:solidFill>
                  <a:srgbClr val="00A99D"/>
                </a:solidFill>
                <a:latin typeface="Times New Roman" pitchFamily="18" charset="0"/>
              </a:rPr>
              <a:t>This arrow diagram represents a 1 − 1 relation.</a:t>
            </a:r>
          </a:p>
          <a:p>
            <a:r>
              <a:rPr lang="en-US" sz="2300" dirty="0" smtClean="0">
                <a:solidFill>
                  <a:srgbClr val="00A99D"/>
                </a:solidFill>
                <a:latin typeface="Times New Roman" pitchFamily="18" charset="0"/>
              </a:rPr>
              <a:t>Each element in the</a:t>
            </a:r>
          </a:p>
          <a:p>
            <a:r>
              <a:rPr lang="en-US" sz="2300" dirty="0" smtClean="0">
                <a:solidFill>
                  <a:srgbClr val="00A99D"/>
                </a:solidFill>
                <a:latin typeface="Times New Roman" pitchFamily="18" charset="0"/>
              </a:rPr>
              <a:t>domain is mapped onto</a:t>
            </a:r>
          </a:p>
          <a:p>
            <a:r>
              <a:rPr lang="en-US" sz="2300" dirty="0" smtClean="0">
                <a:solidFill>
                  <a:srgbClr val="00A99D"/>
                </a:solidFill>
                <a:latin typeface="Times New Roman" pitchFamily="18" charset="0"/>
              </a:rPr>
              <a:t>only one element in the</a:t>
            </a:r>
          </a:p>
          <a:p>
            <a:r>
              <a:rPr lang="en-US" sz="2300" dirty="0" smtClean="0">
                <a:solidFill>
                  <a:srgbClr val="00A99D"/>
                </a:solidFill>
                <a:latin typeface="Times New Roman" pitchFamily="18" charset="0"/>
              </a:rPr>
              <a:t>range.</a:t>
            </a:r>
            <a:endParaRPr lang="en-US" sz="2300" dirty="0">
              <a:solidFill>
                <a:srgbClr val="00A99D"/>
              </a:solidFill>
              <a:latin typeface="Times New Roman" pitchFamily="18" charset="0"/>
            </a:endParaRPr>
          </a:p>
        </p:txBody>
      </p:sp>
      <p:pic>
        <p:nvPicPr>
          <p:cNvPr id="7" name="Picture 2"/>
          <p:cNvPicPr>
            <a:picLocks noChangeAspect="1" noChangeArrowheads="1"/>
          </p:cNvPicPr>
          <p:nvPr/>
        </p:nvPicPr>
        <p:blipFill>
          <a:blip r:embed="rId2" cstate="print"/>
          <a:srcRect/>
          <a:stretch>
            <a:fillRect/>
          </a:stretch>
        </p:blipFill>
        <p:spPr bwMode="auto">
          <a:xfrm>
            <a:off x="1752600" y="2743200"/>
            <a:ext cx="2872454" cy="1797177"/>
          </a:xfrm>
          <a:prstGeom prst="rect">
            <a:avLst/>
          </a:prstGeom>
          <a:noFill/>
          <a:ln w="9525">
            <a:noFill/>
            <a:miter lim="800000"/>
            <a:headEnd/>
            <a:tailEnd/>
          </a:ln>
          <a:effectLst/>
        </p:spPr>
      </p:pic>
      <p:sp>
        <p:nvSpPr>
          <p:cNvPr id="8"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5 Paper 1</a:t>
            </a:r>
          </a:p>
        </p:txBody>
      </p:sp>
    </p:spTree>
    <p:extLst>
      <p:ext uri="{BB962C8B-B14F-4D97-AF65-F5344CB8AC3E}">
        <p14:creationId xmlns:p14="http://schemas.microsoft.com/office/powerpoint/2010/main" xmlns="" val="1862447457"/>
      </p:ext>
    </p:extLst>
  </p:cSld>
  <p:clrMapOvr>
    <a:masterClrMapping/>
  </p:clrMapOvr>
  <p:transition spd="slow">
    <p:strips dir="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11">
                                            <p:txEl>
                                              <p:pRg st="0" end="0"/>
                                            </p:txEl>
                                          </p:spTgt>
                                        </p:tgtEl>
                                        <p:attrNameLst>
                                          <p:attrName>style.visibility</p:attrName>
                                        </p:attrNameLst>
                                      </p:cBhvr>
                                      <p:to>
                                        <p:strVal val="visible"/>
                                      </p:to>
                                    </p:set>
                                    <p:anim calcmode="lin" valueType="num">
                                      <p:cBhvr>
                                        <p:cTn id="7" dur="500" fill="hold"/>
                                        <p:tgtEl>
                                          <p:spTgt spid="11">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11">
                                            <p:txEl>
                                              <p:pRg st="0" end="0"/>
                                            </p:txEl>
                                          </p:spTgt>
                                        </p:tgtEl>
                                        <p:attrNameLst>
                                          <p:attrName>ppt_h</p:attrName>
                                        </p:attrNameLst>
                                      </p:cBhvr>
                                      <p:tavLst>
                                        <p:tav tm="0">
                                          <p:val>
                                            <p:fltVal val="0"/>
                                          </p:val>
                                        </p:tav>
                                        <p:tav tm="100000">
                                          <p:val>
                                            <p:strVal val="#ppt_h"/>
                                          </p:val>
                                        </p:tav>
                                      </p:tavLst>
                                    </p:anim>
                                  </p:childTnLst>
                                </p:cTn>
                              </p:par>
                              <p:par>
                                <p:cTn id="9" presetID="23" presetClass="entr" presetSubtype="16" fill="hold" nodeType="withEffect">
                                  <p:stCondLst>
                                    <p:cond delay="0"/>
                                  </p:stCondLst>
                                  <p:childTnLst>
                                    <p:set>
                                      <p:cBhvr>
                                        <p:cTn id="10" dur="1" fill="hold">
                                          <p:stCondLst>
                                            <p:cond delay="0"/>
                                          </p:stCondLst>
                                        </p:cTn>
                                        <p:tgtEl>
                                          <p:spTgt spid="7"/>
                                        </p:tgtEl>
                                        <p:attrNameLst>
                                          <p:attrName>style.visibility</p:attrName>
                                        </p:attrNameLst>
                                      </p:cBhvr>
                                      <p:to>
                                        <p:strVal val="visible"/>
                                      </p:to>
                                    </p:set>
                                    <p:anim calcmode="lin" valueType="num">
                                      <p:cBhvr>
                                        <p:cTn id="11" dur="500" fill="hold"/>
                                        <p:tgtEl>
                                          <p:spTgt spid="7"/>
                                        </p:tgtEl>
                                        <p:attrNameLst>
                                          <p:attrName>ppt_w</p:attrName>
                                        </p:attrNameLst>
                                      </p:cBhvr>
                                      <p:tavLst>
                                        <p:tav tm="0">
                                          <p:val>
                                            <p:fltVal val="0"/>
                                          </p:val>
                                        </p:tav>
                                        <p:tav tm="100000">
                                          <p:val>
                                            <p:strVal val="#ppt_w"/>
                                          </p:val>
                                        </p:tav>
                                      </p:tavLst>
                                    </p:anim>
                                    <p:anim calcmode="lin" valueType="num">
                                      <p:cBhvr>
                                        <p:cTn id="12" dur="500" fill="hold"/>
                                        <p:tgtEl>
                                          <p:spTgt spid="7"/>
                                        </p:tgtEl>
                                        <p:attrNameLst>
                                          <p:attrName>ppt_h</p:attrName>
                                        </p:attrNameLst>
                                      </p:cBhvr>
                                      <p:tavLst>
                                        <p:tav tm="0">
                                          <p:val>
                                            <p:fltVal val="0"/>
                                          </p:val>
                                        </p:tav>
                                        <p:tav tm="100000">
                                          <p:val>
                                            <p:strVal val="#ppt_h"/>
                                          </p:val>
                                        </p:tav>
                                      </p:tavLst>
                                    </p:anim>
                                  </p:childTnLst>
                                </p:cTn>
                              </p:par>
                              <p:par>
                                <p:cTn id="13" presetID="23" presetClass="entr" presetSubtype="16" fill="hold" grpId="0" nodeType="withEffect">
                                  <p:stCondLst>
                                    <p:cond delay="0"/>
                                  </p:stCondLst>
                                  <p:childTnLst>
                                    <p:set>
                                      <p:cBhvr>
                                        <p:cTn id="14" dur="1" fill="hold">
                                          <p:stCondLst>
                                            <p:cond delay="0"/>
                                          </p:stCondLst>
                                        </p:cTn>
                                        <p:tgtEl>
                                          <p:spTgt spid="6"/>
                                        </p:tgtEl>
                                        <p:attrNameLst>
                                          <p:attrName>style.visibility</p:attrName>
                                        </p:attrNameLst>
                                      </p:cBhvr>
                                      <p:to>
                                        <p:strVal val="visible"/>
                                      </p:to>
                                    </p:set>
                                    <p:anim calcmode="lin" valueType="num">
                                      <p:cBhvr>
                                        <p:cTn id="15" dur="500" fill="hold"/>
                                        <p:tgtEl>
                                          <p:spTgt spid="6"/>
                                        </p:tgtEl>
                                        <p:attrNameLst>
                                          <p:attrName>ppt_w</p:attrName>
                                        </p:attrNameLst>
                                      </p:cBhvr>
                                      <p:tavLst>
                                        <p:tav tm="0">
                                          <p:val>
                                            <p:fltVal val="0"/>
                                          </p:val>
                                        </p:tav>
                                        <p:tav tm="100000">
                                          <p:val>
                                            <p:strVal val="#ppt_w"/>
                                          </p:val>
                                        </p:tav>
                                      </p:tavLst>
                                    </p:anim>
                                    <p:anim calcmode="lin" valueType="num">
                                      <p:cBhvr>
                                        <p:cTn id="16" dur="500" fill="hold"/>
                                        <p:tgtEl>
                                          <p:spTgt spid="6"/>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build="p"/>
      <p:bldP spid="6" grpId="0"/>
    </p:bldLst>
  </p:timing>
</p:sld>
</file>

<file path=ppt/slides/slide9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Content Placeholder 10"/>
          <p:cNvSpPr>
            <a:spLocks noGrp="1"/>
          </p:cNvSpPr>
          <p:nvPr>
            <p:ph sz="quarter" idx="13"/>
          </p:nvPr>
        </p:nvSpPr>
        <p:spPr>
          <a:xfrm>
            <a:off x="685800" y="1981200"/>
            <a:ext cx="7818120" cy="3939540"/>
          </a:xfrm>
        </p:spPr>
        <p:txBody>
          <a:bodyPr wrap="square">
            <a:spAutoFit/>
          </a:bodyPr>
          <a:lstStyle/>
          <a:p>
            <a:pPr marL="579438" indent="-579438" algn="just">
              <a:spcBef>
                <a:spcPct val="0"/>
              </a:spcBef>
              <a:buFontTx/>
              <a:buNone/>
              <a:tabLst>
                <a:tab pos="974725" algn="l"/>
                <a:tab pos="3776663" algn="l"/>
              </a:tabLst>
            </a:pPr>
            <a:r>
              <a:rPr lang="en-US" sz="2300" b="1" dirty="0" smtClean="0">
                <a:solidFill>
                  <a:schemeClr val="tx1"/>
                </a:solidFill>
                <a:latin typeface="Times New Roman" pitchFamily="18" charset="0"/>
                <a:cs typeface="Times New Roman" pitchFamily="18" charset="0"/>
              </a:rPr>
              <a:t>47.	</a:t>
            </a:r>
          </a:p>
          <a:p>
            <a:pPr marL="579438" indent="-579438" algn="just">
              <a:spcBef>
                <a:spcPct val="0"/>
              </a:spcBef>
              <a:buFontTx/>
              <a:buNone/>
              <a:tabLst>
                <a:tab pos="974725" algn="l"/>
                <a:tab pos="3776663" algn="l"/>
              </a:tabLst>
            </a:pPr>
            <a:endParaRPr lang="en-US" sz="2300" b="1" dirty="0" smtClean="0">
              <a:solidFill>
                <a:schemeClr val="tx1"/>
              </a:solidFill>
              <a:latin typeface="Times New Roman" pitchFamily="18" charset="0"/>
              <a:cs typeface="Times New Roman" pitchFamily="18" charset="0"/>
            </a:endParaRPr>
          </a:p>
          <a:p>
            <a:pPr marL="579438" indent="-579438" algn="just">
              <a:spcBef>
                <a:spcPct val="0"/>
              </a:spcBef>
              <a:buFontTx/>
              <a:buNone/>
              <a:tabLst>
                <a:tab pos="974725" algn="l"/>
                <a:tab pos="3776663" algn="l"/>
              </a:tabLst>
            </a:pPr>
            <a:endParaRPr lang="en-US" sz="2300" b="1" dirty="0" smtClean="0">
              <a:solidFill>
                <a:schemeClr val="tx1"/>
              </a:solidFill>
              <a:latin typeface="Times New Roman" pitchFamily="18" charset="0"/>
              <a:cs typeface="Times New Roman" pitchFamily="18" charset="0"/>
            </a:endParaRPr>
          </a:p>
          <a:p>
            <a:pPr marL="579438" indent="-579438" algn="just">
              <a:spcBef>
                <a:spcPct val="0"/>
              </a:spcBef>
              <a:buFontTx/>
              <a:buNone/>
              <a:tabLst>
                <a:tab pos="974725" algn="l"/>
                <a:tab pos="3776663" algn="l"/>
              </a:tabLst>
            </a:pPr>
            <a:endParaRPr lang="en-US" sz="2300" b="1" dirty="0" smtClean="0">
              <a:solidFill>
                <a:schemeClr val="tx1"/>
              </a:solidFill>
              <a:latin typeface="Times New Roman" pitchFamily="18" charset="0"/>
              <a:cs typeface="Times New Roman" pitchFamily="18" charset="0"/>
            </a:endParaRPr>
          </a:p>
          <a:p>
            <a:pPr marL="579438" indent="-579438" algn="just">
              <a:spcBef>
                <a:spcPct val="0"/>
              </a:spcBef>
              <a:buFontTx/>
              <a:buNone/>
              <a:tabLst>
                <a:tab pos="974725" algn="l"/>
                <a:tab pos="3776663" algn="l"/>
              </a:tabLst>
            </a:pPr>
            <a:endParaRPr lang="en-US" sz="2300" b="1" dirty="0" smtClean="0">
              <a:solidFill>
                <a:schemeClr val="tx1"/>
              </a:solidFill>
              <a:latin typeface="Times New Roman" pitchFamily="18" charset="0"/>
              <a:cs typeface="Times New Roman" pitchFamily="18" charset="0"/>
            </a:endParaRPr>
          </a:p>
          <a:p>
            <a:pPr marL="579438" indent="-579438" algn="just">
              <a:spcBef>
                <a:spcPct val="0"/>
              </a:spcBef>
              <a:buFontTx/>
              <a:buNone/>
              <a:tabLst>
                <a:tab pos="974725" algn="l"/>
                <a:tab pos="3776663" algn="l"/>
              </a:tabLst>
            </a:pPr>
            <a:endParaRPr lang="en-US" sz="2300" b="1" dirty="0" smtClean="0">
              <a:solidFill>
                <a:schemeClr val="tx1"/>
              </a:solidFill>
              <a:latin typeface="Times New Roman" pitchFamily="18" charset="0"/>
              <a:cs typeface="Times New Roman" pitchFamily="18" charset="0"/>
            </a:endParaRPr>
          </a:p>
          <a:p>
            <a:pPr marL="579438" indent="-579438" algn="just">
              <a:spcBef>
                <a:spcPct val="0"/>
              </a:spcBef>
              <a:buFontTx/>
              <a:buNone/>
              <a:tabLst>
                <a:tab pos="974725" algn="l"/>
                <a:tab pos="3776663" algn="l"/>
              </a:tabLst>
            </a:pPr>
            <a:endParaRPr lang="en-US" sz="2300" b="1" dirty="0" smtClean="0">
              <a:solidFill>
                <a:schemeClr val="tx1"/>
              </a:solidFill>
              <a:latin typeface="Times New Roman" pitchFamily="18" charset="0"/>
              <a:cs typeface="Times New Roman" pitchFamily="18" charset="0"/>
            </a:endParaRPr>
          </a:p>
          <a:p>
            <a:pPr marL="579438" indent="-579438" algn="just">
              <a:spcBef>
                <a:spcPct val="0"/>
              </a:spcBef>
              <a:buFontTx/>
              <a:buNone/>
              <a:tabLst>
                <a:tab pos="974725" algn="l"/>
                <a:tab pos="3776663" algn="l"/>
              </a:tabLst>
            </a:pPr>
            <a:endParaRPr lang="en-US" sz="2300" b="1" dirty="0" smtClean="0">
              <a:solidFill>
                <a:schemeClr val="tx1"/>
              </a:solidFill>
              <a:latin typeface="Times New Roman" pitchFamily="18" charset="0"/>
              <a:cs typeface="Times New Roman" pitchFamily="18" charset="0"/>
            </a:endParaRPr>
          </a:p>
          <a:p>
            <a:pPr marL="579438" indent="-579438" algn="just">
              <a:spcBef>
                <a:spcPct val="0"/>
              </a:spcBef>
              <a:buFontTx/>
              <a:buNone/>
              <a:tabLst>
                <a:tab pos="974725" algn="l"/>
                <a:tab pos="3776663" algn="l"/>
              </a:tabLst>
            </a:pPr>
            <a:endParaRPr lang="en-US" sz="2300" b="1" dirty="0" smtClean="0">
              <a:solidFill>
                <a:schemeClr val="tx1"/>
              </a:solidFill>
              <a:latin typeface="Times New Roman" pitchFamily="18" charset="0"/>
              <a:cs typeface="Times New Roman" pitchFamily="18" charset="0"/>
            </a:endParaRPr>
          </a:p>
          <a:p>
            <a:pPr marL="579438" indent="-579438" algn="just">
              <a:spcBef>
                <a:spcPct val="0"/>
              </a:spcBef>
              <a:buFontTx/>
              <a:buNone/>
              <a:tabLst>
                <a:tab pos="974725" algn="l"/>
                <a:tab pos="3776663" algn="l"/>
              </a:tabLst>
            </a:pPr>
            <a:r>
              <a:rPr lang="en-US" sz="2300" dirty="0" smtClean="0">
                <a:solidFill>
                  <a:schemeClr val="tx1"/>
                </a:solidFill>
                <a:latin typeface="Times New Roman" pitchFamily="18" charset="0"/>
                <a:cs typeface="Times New Roman" pitchFamily="18" charset="0"/>
              </a:rPr>
              <a:t>	</a:t>
            </a:r>
            <a:r>
              <a:rPr lang="en-US" sz="2000" dirty="0" smtClean="0">
                <a:solidFill>
                  <a:schemeClr val="tx1"/>
                </a:solidFill>
                <a:latin typeface="Times New Roman" pitchFamily="18" charset="0"/>
                <a:cs typeface="Times New Roman" pitchFamily="18" charset="0"/>
              </a:rPr>
              <a:t>The diagram above shows the graphs of </a:t>
            </a:r>
            <a:r>
              <a:rPr lang="en-US" sz="2000" i="1" dirty="0" smtClean="0">
                <a:solidFill>
                  <a:schemeClr val="tx1"/>
                </a:solidFill>
                <a:latin typeface="Times New Roman" pitchFamily="18" charset="0"/>
                <a:cs typeface="Times New Roman" pitchFamily="18" charset="0"/>
              </a:rPr>
              <a:t>y</a:t>
            </a:r>
            <a:r>
              <a:rPr lang="en-US" sz="2000" dirty="0" smtClean="0">
                <a:solidFill>
                  <a:schemeClr val="tx1"/>
                </a:solidFill>
                <a:latin typeface="Times New Roman" pitchFamily="18" charset="0"/>
                <a:cs typeface="Times New Roman" pitchFamily="18" charset="0"/>
              </a:rPr>
              <a:t> + 2</a:t>
            </a:r>
            <a:r>
              <a:rPr lang="en-US" sz="2000" i="1" dirty="0" smtClean="0">
                <a:solidFill>
                  <a:schemeClr val="tx1"/>
                </a:solidFill>
                <a:latin typeface="Times New Roman" pitchFamily="18" charset="0"/>
                <a:cs typeface="Times New Roman" pitchFamily="18" charset="0"/>
              </a:rPr>
              <a:t>x</a:t>
            </a:r>
            <a:r>
              <a:rPr lang="en-US" sz="2000" dirty="0" smtClean="0">
                <a:solidFill>
                  <a:schemeClr val="tx1"/>
                </a:solidFill>
                <a:latin typeface="Times New Roman" pitchFamily="18" charset="0"/>
                <a:cs typeface="Times New Roman" pitchFamily="18" charset="0"/>
              </a:rPr>
              <a:t> = 4 and −2</a:t>
            </a:r>
            <a:r>
              <a:rPr lang="en-US" sz="2000" i="1" dirty="0" smtClean="0">
                <a:solidFill>
                  <a:schemeClr val="tx1"/>
                </a:solidFill>
                <a:latin typeface="Times New Roman" pitchFamily="18" charset="0"/>
                <a:cs typeface="Times New Roman" pitchFamily="18" charset="0"/>
              </a:rPr>
              <a:t>y</a:t>
            </a:r>
            <a:r>
              <a:rPr lang="en-US" sz="2000" dirty="0" smtClean="0">
                <a:solidFill>
                  <a:schemeClr val="tx1"/>
                </a:solidFill>
                <a:latin typeface="Times New Roman" pitchFamily="18" charset="0"/>
                <a:cs typeface="Times New Roman" pitchFamily="18" charset="0"/>
              </a:rPr>
              <a:t> − </a:t>
            </a:r>
            <a:r>
              <a:rPr lang="en-US" sz="2000" i="1" dirty="0" smtClean="0">
                <a:solidFill>
                  <a:schemeClr val="tx1"/>
                </a:solidFill>
                <a:latin typeface="Times New Roman" pitchFamily="18" charset="0"/>
                <a:cs typeface="Times New Roman" pitchFamily="18" charset="0"/>
              </a:rPr>
              <a:t>x</a:t>
            </a:r>
            <a:r>
              <a:rPr lang="en-US" sz="2000" dirty="0" smtClean="0">
                <a:solidFill>
                  <a:schemeClr val="tx1"/>
                </a:solidFill>
                <a:latin typeface="Times New Roman" pitchFamily="18" charset="0"/>
                <a:cs typeface="Times New Roman" pitchFamily="18" charset="0"/>
              </a:rPr>
              <a:t> = 1. The ordered pair (</a:t>
            </a:r>
            <a:r>
              <a:rPr lang="en-US" sz="2000" i="1" dirty="0" smtClean="0">
                <a:solidFill>
                  <a:schemeClr val="tx1"/>
                </a:solidFill>
                <a:latin typeface="Times New Roman" pitchFamily="18" charset="0"/>
                <a:cs typeface="Times New Roman" pitchFamily="18" charset="0"/>
              </a:rPr>
              <a:t>x</a:t>
            </a:r>
            <a:r>
              <a:rPr lang="en-US" sz="2000" dirty="0" smtClean="0">
                <a:solidFill>
                  <a:schemeClr val="tx1"/>
                </a:solidFill>
                <a:latin typeface="Times New Roman" pitchFamily="18" charset="0"/>
                <a:cs typeface="Times New Roman" pitchFamily="18" charset="0"/>
              </a:rPr>
              <a:t>, </a:t>
            </a:r>
            <a:r>
              <a:rPr lang="en-US" sz="2000" i="1" dirty="0" smtClean="0">
                <a:solidFill>
                  <a:schemeClr val="tx1"/>
                </a:solidFill>
                <a:latin typeface="Times New Roman" pitchFamily="18" charset="0"/>
                <a:cs typeface="Times New Roman" pitchFamily="18" charset="0"/>
              </a:rPr>
              <a:t>y</a:t>
            </a:r>
            <a:r>
              <a:rPr lang="en-US" sz="2000" dirty="0" smtClean="0">
                <a:solidFill>
                  <a:schemeClr val="tx1"/>
                </a:solidFill>
                <a:latin typeface="Times New Roman" pitchFamily="18" charset="0"/>
                <a:cs typeface="Times New Roman" pitchFamily="18" charset="0"/>
              </a:rPr>
              <a:t>) which satisfies both equations is</a:t>
            </a:r>
          </a:p>
        </p:txBody>
      </p:sp>
      <p:sp>
        <p:nvSpPr>
          <p:cNvPr id="8" name="Notched Right Arrow 7"/>
          <p:cNvSpPr/>
          <p:nvPr/>
        </p:nvSpPr>
        <p:spPr>
          <a:xfrm>
            <a:off x="7162800" y="6019800"/>
            <a:ext cx="1782315" cy="685800"/>
          </a:xfrm>
          <a:prstGeom prst="notchedRightArrow">
            <a:avLst/>
          </a:prstGeom>
          <a:blipFill>
            <a:blip r:embed="rId2" cstate="print">
              <a:extLst>
                <a:ext uri="{BEBA8EAE-BF5A-486C-A8C5-ECC9F3942E4B}">
                  <a14:imgProps xmlns:a14="http://schemas.microsoft.com/office/drawing/2010/main" xmlns="">
                    <a14:imgLayer r:embed="rId3">
                      <a14:imgEffect>
                        <a14:brightnessContrast bright="-20000" contrast="-20000"/>
                      </a14:imgEffect>
                    </a14:imgLayer>
                  </a14:imgProps>
                </a:ex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ANSWER</a:t>
            </a:r>
            <a:endParaRPr lang="en-US" sz="2000" b="1" dirty="0">
              <a:latin typeface="Times New Roman" pitchFamily="18" charset="0"/>
              <a:cs typeface="Times New Roman" pitchFamily="18" charset="0"/>
            </a:endParaRPr>
          </a:p>
        </p:txBody>
      </p:sp>
      <p:sp>
        <p:nvSpPr>
          <p:cNvPr id="16" name="Content Placeholder 10"/>
          <p:cNvSpPr>
            <a:spLocks noGrp="1"/>
          </p:cNvSpPr>
          <p:nvPr>
            <p:ph sz="quarter" idx="13"/>
          </p:nvPr>
        </p:nvSpPr>
        <p:spPr>
          <a:xfrm>
            <a:off x="4272280" y="5867512"/>
            <a:ext cx="1447800" cy="533288"/>
          </a:xfrm>
        </p:spPr>
        <p:txBody>
          <a:bodyPr wrap="square">
            <a:spAutoFit/>
          </a:bodyPr>
          <a:lstStyle/>
          <a:p>
            <a:pPr algn="just">
              <a:lnSpc>
                <a:spcPct val="165000"/>
              </a:lnSpc>
              <a:spcBef>
                <a:spcPct val="0"/>
              </a:spcBef>
              <a:buFontTx/>
              <a:buNone/>
              <a:tabLst>
                <a:tab pos="800100" algn="l"/>
                <a:tab pos="3776663" algn="l"/>
              </a:tabLst>
            </a:pPr>
            <a:r>
              <a:rPr lang="en-US" sz="2000" dirty="0" smtClean="0">
                <a:solidFill>
                  <a:schemeClr val="tx1"/>
                </a:solidFill>
                <a:latin typeface="Times New Roman" pitchFamily="18" charset="0"/>
                <a:cs typeface="Times New Roman" pitchFamily="18" charset="0"/>
              </a:rPr>
              <a:t>(C) (2, 0)</a:t>
            </a:r>
          </a:p>
        </p:txBody>
      </p:sp>
      <p:sp>
        <p:nvSpPr>
          <p:cNvPr id="17" name="Content Placeholder 10"/>
          <p:cNvSpPr>
            <a:spLocks noGrp="1"/>
          </p:cNvSpPr>
          <p:nvPr>
            <p:ph sz="quarter" idx="13"/>
          </p:nvPr>
        </p:nvSpPr>
        <p:spPr>
          <a:xfrm>
            <a:off x="1264920" y="5867512"/>
            <a:ext cx="1447800" cy="600164"/>
          </a:xfrm>
        </p:spPr>
        <p:txBody>
          <a:bodyPr wrap="square">
            <a:spAutoFit/>
          </a:bodyPr>
          <a:lstStyle/>
          <a:p>
            <a:pPr algn="just">
              <a:lnSpc>
                <a:spcPct val="165000"/>
              </a:lnSpc>
              <a:spcBef>
                <a:spcPct val="0"/>
              </a:spcBef>
              <a:buFontTx/>
              <a:buNone/>
              <a:tabLst>
                <a:tab pos="800100" algn="l"/>
                <a:tab pos="3776663" algn="l"/>
              </a:tabLst>
            </a:pPr>
            <a:r>
              <a:rPr lang="en-US" sz="2000" dirty="0" smtClean="0">
                <a:solidFill>
                  <a:schemeClr val="tx1"/>
                </a:solidFill>
                <a:latin typeface="Times New Roman" pitchFamily="18" charset="0"/>
                <a:cs typeface="Times New Roman" pitchFamily="18" charset="0"/>
              </a:rPr>
              <a:t>(A) (−1, 0)</a:t>
            </a:r>
          </a:p>
        </p:txBody>
      </p:sp>
      <p:sp>
        <p:nvSpPr>
          <p:cNvPr id="18" name="Content Placeholder 10"/>
          <p:cNvSpPr>
            <a:spLocks noGrp="1"/>
          </p:cNvSpPr>
          <p:nvPr>
            <p:ph sz="quarter" idx="13"/>
          </p:nvPr>
        </p:nvSpPr>
        <p:spPr>
          <a:xfrm>
            <a:off x="5775960" y="5867512"/>
            <a:ext cx="1447800" cy="600164"/>
          </a:xfrm>
        </p:spPr>
        <p:txBody>
          <a:bodyPr wrap="square">
            <a:spAutoFit/>
          </a:bodyPr>
          <a:lstStyle/>
          <a:p>
            <a:pPr algn="just">
              <a:lnSpc>
                <a:spcPct val="165000"/>
              </a:lnSpc>
              <a:spcBef>
                <a:spcPct val="0"/>
              </a:spcBef>
              <a:buFontTx/>
              <a:buNone/>
              <a:tabLst>
                <a:tab pos="800100" algn="l"/>
                <a:tab pos="3776663" algn="l"/>
              </a:tabLst>
            </a:pPr>
            <a:r>
              <a:rPr lang="en-US" sz="2000" dirty="0" smtClean="0">
                <a:solidFill>
                  <a:schemeClr val="tx1"/>
                </a:solidFill>
                <a:latin typeface="Times New Roman" pitchFamily="18" charset="0"/>
                <a:cs typeface="Times New Roman" pitchFamily="18" charset="0"/>
              </a:rPr>
              <a:t>(D) (3, −2)</a:t>
            </a:r>
          </a:p>
        </p:txBody>
      </p:sp>
      <p:sp>
        <p:nvSpPr>
          <p:cNvPr id="19" name="Content Placeholder 10"/>
          <p:cNvSpPr>
            <a:spLocks noGrp="1"/>
          </p:cNvSpPr>
          <p:nvPr>
            <p:ph sz="quarter" idx="13"/>
          </p:nvPr>
        </p:nvSpPr>
        <p:spPr>
          <a:xfrm>
            <a:off x="2768600" y="5867512"/>
            <a:ext cx="1447800" cy="533288"/>
          </a:xfrm>
        </p:spPr>
        <p:txBody>
          <a:bodyPr wrap="square">
            <a:spAutoFit/>
          </a:bodyPr>
          <a:lstStyle/>
          <a:p>
            <a:pPr algn="just">
              <a:lnSpc>
                <a:spcPct val="165000"/>
              </a:lnSpc>
              <a:spcBef>
                <a:spcPct val="0"/>
              </a:spcBef>
              <a:buFontTx/>
              <a:buNone/>
              <a:tabLst>
                <a:tab pos="800100" algn="l"/>
                <a:tab pos="3776663" algn="l"/>
              </a:tabLst>
            </a:pPr>
            <a:r>
              <a:rPr lang="en-US" sz="2000" dirty="0" smtClean="0">
                <a:solidFill>
                  <a:schemeClr val="tx1"/>
                </a:solidFill>
                <a:latin typeface="Times New Roman" pitchFamily="18" charset="0"/>
                <a:cs typeface="Times New Roman" pitchFamily="18" charset="0"/>
              </a:rPr>
              <a:t>(B) (0, 4)</a:t>
            </a:r>
          </a:p>
        </p:txBody>
      </p:sp>
      <p:pic>
        <p:nvPicPr>
          <p:cNvPr id="10" name="Picture 2"/>
          <p:cNvPicPr>
            <a:picLocks noChangeAspect="1" noChangeArrowheads="1"/>
          </p:cNvPicPr>
          <p:nvPr/>
        </p:nvPicPr>
        <p:blipFill>
          <a:blip r:embed="rId4" cstate="print"/>
          <a:srcRect/>
          <a:stretch>
            <a:fillRect/>
          </a:stretch>
        </p:blipFill>
        <p:spPr bwMode="auto">
          <a:xfrm>
            <a:off x="1447801" y="2133600"/>
            <a:ext cx="3000375" cy="3006090"/>
          </a:xfrm>
          <a:prstGeom prst="rect">
            <a:avLst/>
          </a:prstGeom>
          <a:noFill/>
          <a:ln w="9525">
            <a:noFill/>
            <a:miter lim="800000"/>
            <a:headEnd/>
            <a:tailEnd/>
          </a:ln>
          <a:effectLst/>
        </p:spPr>
      </p:pic>
      <p:sp>
        <p:nvSpPr>
          <p:cNvPr id="12" name="TextBox 11"/>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5 Paper 1</a:t>
            </a:r>
          </a:p>
        </p:txBody>
      </p:sp>
    </p:spTree>
    <p:extLst>
      <p:ext uri="{BB962C8B-B14F-4D97-AF65-F5344CB8AC3E}">
        <p14:creationId xmlns:p14="http://schemas.microsoft.com/office/powerpoint/2010/main" xmlns="" val="714513420"/>
      </p:ext>
    </p:extLst>
  </p:cSld>
  <p:clrMapOvr>
    <a:masterClrMapping/>
  </p:clrMapOvr>
  <p:transition spd="slow">
    <p:strips dir="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11">
                                            <p:txEl>
                                              <p:pRg st="0" end="0"/>
                                            </p:txEl>
                                          </p:spTgt>
                                        </p:tgtEl>
                                        <p:attrNameLst>
                                          <p:attrName>style.visibility</p:attrName>
                                        </p:attrNameLst>
                                      </p:cBhvr>
                                      <p:to>
                                        <p:strVal val="visible"/>
                                      </p:to>
                                    </p:set>
                                    <p:anim calcmode="lin" valueType="num">
                                      <p:cBhvr>
                                        <p:cTn id="7" dur="500" fill="hold"/>
                                        <p:tgtEl>
                                          <p:spTgt spid="11">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11">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11">
                                            <p:txEl>
                                              <p:pRg st="0" end="0"/>
                                            </p:txEl>
                                          </p:spTgt>
                                        </p:tgtEl>
                                      </p:cBhvr>
                                    </p:animEffect>
                                  </p:childTnLst>
                                </p:cTn>
                              </p:par>
                              <p:par>
                                <p:cTn id="10" presetID="23" presetClass="entr" presetSubtype="16" fill="hold" nodeType="withEffect">
                                  <p:stCondLst>
                                    <p:cond delay="0"/>
                                  </p:stCondLst>
                                  <p:childTnLst>
                                    <p:set>
                                      <p:cBhvr>
                                        <p:cTn id="11" dur="1" fill="hold">
                                          <p:stCondLst>
                                            <p:cond delay="0"/>
                                          </p:stCondLst>
                                        </p:cTn>
                                        <p:tgtEl>
                                          <p:spTgt spid="10"/>
                                        </p:tgtEl>
                                        <p:attrNameLst>
                                          <p:attrName>style.visibility</p:attrName>
                                        </p:attrNameLst>
                                      </p:cBhvr>
                                      <p:to>
                                        <p:strVal val="visible"/>
                                      </p:to>
                                    </p:set>
                                    <p:anim calcmode="lin" valueType="num">
                                      <p:cBhvr>
                                        <p:cTn id="12" dur="500" fill="hold"/>
                                        <p:tgtEl>
                                          <p:spTgt spid="10"/>
                                        </p:tgtEl>
                                        <p:attrNameLst>
                                          <p:attrName>ppt_w</p:attrName>
                                        </p:attrNameLst>
                                      </p:cBhvr>
                                      <p:tavLst>
                                        <p:tav tm="0">
                                          <p:val>
                                            <p:fltVal val="0"/>
                                          </p:val>
                                        </p:tav>
                                        <p:tav tm="100000">
                                          <p:val>
                                            <p:strVal val="#ppt_w"/>
                                          </p:val>
                                        </p:tav>
                                      </p:tavLst>
                                    </p:anim>
                                    <p:anim calcmode="lin" valueType="num">
                                      <p:cBhvr>
                                        <p:cTn id="13" dur="500" fill="hold"/>
                                        <p:tgtEl>
                                          <p:spTgt spid="10"/>
                                        </p:tgtEl>
                                        <p:attrNameLst>
                                          <p:attrName>ppt_h</p:attrName>
                                        </p:attrNameLst>
                                      </p:cBhvr>
                                      <p:tavLst>
                                        <p:tav tm="0">
                                          <p:val>
                                            <p:fltVal val="0"/>
                                          </p:val>
                                        </p:tav>
                                        <p:tav tm="100000">
                                          <p:val>
                                            <p:strVal val="#ppt_h"/>
                                          </p:val>
                                        </p:tav>
                                      </p:tavLst>
                                    </p:anim>
                                  </p:childTnLst>
                                </p:cTn>
                              </p:par>
                              <p:par>
                                <p:cTn id="14" presetID="53" presetClass="entr" presetSubtype="16" fill="hold" grpId="0" nodeType="withEffect">
                                  <p:stCondLst>
                                    <p:cond delay="0"/>
                                  </p:stCondLst>
                                  <p:childTnLst>
                                    <p:set>
                                      <p:cBhvr>
                                        <p:cTn id="15" dur="1" fill="hold">
                                          <p:stCondLst>
                                            <p:cond delay="0"/>
                                          </p:stCondLst>
                                        </p:cTn>
                                        <p:tgtEl>
                                          <p:spTgt spid="11">
                                            <p:txEl>
                                              <p:pRg st="9" end="9"/>
                                            </p:txEl>
                                          </p:spTgt>
                                        </p:tgtEl>
                                        <p:attrNameLst>
                                          <p:attrName>style.visibility</p:attrName>
                                        </p:attrNameLst>
                                      </p:cBhvr>
                                      <p:to>
                                        <p:strVal val="visible"/>
                                      </p:to>
                                    </p:set>
                                    <p:anim calcmode="lin" valueType="num">
                                      <p:cBhvr>
                                        <p:cTn id="16" dur="500" fill="hold"/>
                                        <p:tgtEl>
                                          <p:spTgt spid="11">
                                            <p:txEl>
                                              <p:pRg st="9" end="9"/>
                                            </p:txEl>
                                          </p:spTgt>
                                        </p:tgtEl>
                                        <p:attrNameLst>
                                          <p:attrName>ppt_w</p:attrName>
                                        </p:attrNameLst>
                                      </p:cBhvr>
                                      <p:tavLst>
                                        <p:tav tm="0">
                                          <p:val>
                                            <p:fltVal val="0"/>
                                          </p:val>
                                        </p:tav>
                                        <p:tav tm="100000">
                                          <p:val>
                                            <p:strVal val="#ppt_w"/>
                                          </p:val>
                                        </p:tav>
                                      </p:tavLst>
                                    </p:anim>
                                    <p:anim calcmode="lin" valueType="num">
                                      <p:cBhvr>
                                        <p:cTn id="17" dur="500" fill="hold"/>
                                        <p:tgtEl>
                                          <p:spTgt spid="11">
                                            <p:txEl>
                                              <p:pRg st="9" end="9"/>
                                            </p:txEl>
                                          </p:spTgt>
                                        </p:tgtEl>
                                        <p:attrNameLst>
                                          <p:attrName>ppt_h</p:attrName>
                                        </p:attrNameLst>
                                      </p:cBhvr>
                                      <p:tavLst>
                                        <p:tav tm="0">
                                          <p:val>
                                            <p:fltVal val="0"/>
                                          </p:val>
                                        </p:tav>
                                        <p:tav tm="100000">
                                          <p:val>
                                            <p:strVal val="#ppt_h"/>
                                          </p:val>
                                        </p:tav>
                                      </p:tavLst>
                                    </p:anim>
                                    <p:animEffect transition="in" filter="fade">
                                      <p:cBhvr>
                                        <p:cTn id="18" dur="500"/>
                                        <p:tgtEl>
                                          <p:spTgt spid="11">
                                            <p:txEl>
                                              <p:pRg st="9" end="9"/>
                                            </p:txEl>
                                          </p:spTgt>
                                        </p:tgtEl>
                                      </p:cBhvr>
                                    </p:animEffect>
                                  </p:childTnLst>
                                </p:cTn>
                              </p:par>
                            </p:childTnLst>
                          </p:cTn>
                        </p:par>
                      </p:childTnLst>
                    </p:cTn>
                  </p:par>
                  <p:par>
                    <p:cTn id="19" fill="hold">
                      <p:stCondLst>
                        <p:cond delay="indefinite"/>
                      </p:stCondLst>
                      <p:childTnLst>
                        <p:par>
                          <p:cTn id="20" fill="hold">
                            <p:stCondLst>
                              <p:cond delay="0"/>
                            </p:stCondLst>
                            <p:childTnLst>
                              <p:par>
                                <p:cTn id="21" presetID="53" presetClass="entr" presetSubtype="16" fill="hold" grpId="0" nodeType="clickEffect">
                                  <p:stCondLst>
                                    <p:cond delay="0"/>
                                  </p:stCondLst>
                                  <p:childTnLst>
                                    <p:set>
                                      <p:cBhvr>
                                        <p:cTn id="22" dur="1" fill="hold">
                                          <p:stCondLst>
                                            <p:cond delay="0"/>
                                          </p:stCondLst>
                                        </p:cTn>
                                        <p:tgtEl>
                                          <p:spTgt spid="17">
                                            <p:txEl>
                                              <p:pRg st="0" end="0"/>
                                            </p:txEl>
                                          </p:spTgt>
                                        </p:tgtEl>
                                        <p:attrNameLst>
                                          <p:attrName>style.visibility</p:attrName>
                                        </p:attrNameLst>
                                      </p:cBhvr>
                                      <p:to>
                                        <p:strVal val="visible"/>
                                      </p:to>
                                    </p:set>
                                    <p:anim calcmode="lin" valueType="num">
                                      <p:cBhvr>
                                        <p:cTn id="23" dur="500" fill="hold"/>
                                        <p:tgtEl>
                                          <p:spTgt spid="17">
                                            <p:txEl>
                                              <p:pRg st="0" end="0"/>
                                            </p:txEl>
                                          </p:spTgt>
                                        </p:tgtEl>
                                        <p:attrNameLst>
                                          <p:attrName>ppt_w</p:attrName>
                                        </p:attrNameLst>
                                      </p:cBhvr>
                                      <p:tavLst>
                                        <p:tav tm="0">
                                          <p:val>
                                            <p:fltVal val="0"/>
                                          </p:val>
                                        </p:tav>
                                        <p:tav tm="100000">
                                          <p:val>
                                            <p:strVal val="#ppt_w"/>
                                          </p:val>
                                        </p:tav>
                                      </p:tavLst>
                                    </p:anim>
                                    <p:anim calcmode="lin" valueType="num">
                                      <p:cBhvr>
                                        <p:cTn id="24" dur="500" fill="hold"/>
                                        <p:tgtEl>
                                          <p:spTgt spid="17">
                                            <p:txEl>
                                              <p:pRg st="0" end="0"/>
                                            </p:txEl>
                                          </p:spTgt>
                                        </p:tgtEl>
                                        <p:attrNameLst>
                                          <p:attrName>ppt_h</p:attrName>
                                        </p:attrNameLst>
                                      </p:cBhvr>
                                      <p:tavLst>
                                        <p:tav tm="0">
                                          <p:val>
                                            <p:fltVal val="0"/>
                                          </p:val>
                                        </p:tav>
                                        <p:tav tm="100000">
                                          <p:val>
                                            <p:strVal val="#ppt_h"/>
                                          </p:val>
                                        </p:tav>
                                      </p:tavLst>
                                    </p:anim>
                                    <p:animEffect transition="in" filter="fade">
                                      <p:cBhvr>
                                        <p:cTn id="25" dur="500"/>
                                        <p:tgtEl>
                                          <p:spTgt spid="17">
                                            <p:txEl>
                                              <p:pRg st="0" end="0"/>
                                            </p:txEl>
                                          </p:spTgt>
                                        </p:tgtEl>
                                      </p:cBhvr>
                                    </p:animEffect>
                                  </p:childTnLst>
                                </p:cTn>
                              </p:par>
                              <p:par>
                                <p:cTn id="26" presetID="53" presetClass="entr" presetSubtype="16" fill="hold" grpId="0" nodeType="withEffect">
                                  <p:stCondLst>
                                    <p:cond delay="0"/>
                                  </p:stCondLst>
                                  <p:childTnLst>
                                    <p:set>
                                      <p:cBhvr>
                                        <p:cTn id="27" dur="1" fill="hold">
                                          <p:stCondLst>
                                            <p:cond delay="0"/>
                                          </p:stCondLst>
                                        </p:cTn>
                                        <p:tgtEl>
                                          <p:spTgt spid="19">
                                            <p:txEl>
                                              <p:pRg st="0" end="0"/>
                                            </p:txEl>
                                          </p:spTgt>
                                        </p:tgtEl>
                                        <p:attrNameLst>
                                          <p:attrName>style.visibility</p:attrName>
                                        </p:attrNameLst>
                                      </p:cBhvr>
                                      <p:to>
                                        <p:strVal val="visible"/>
                                      </p:to>
                                    </p:set>
                                    <p:anim calcmode="lin" valueType="num">
                                      <p:cBhvr>
                                        <p:cTn id="28" dur="500" fill="hold"/>
                                        <p:tgtEl>
                                          <p:spTgt spid="19">
                                            <p:txEl>
                                              <p:pRg st="0" end="0"/>
                                            </p:txEl>
                                          </p:spTgt>
                                        </p:tgtEl>
                                        <p:attrNameLst>
                                          <p:attrName>ppt_w</p:attrName>
                                        </p:attrNameLst>
                                      </p:cBhvr>
                                      <p:tavLst>
                                        <p:tav tm="0">
                                          <p:val>
                                            <p:fltVal val="0"/>
                                          </p:val>
                                        </p:tav>
                                        <p:tav tm="100000">
                                          <p:val>
                                            <p:strVal val="#ppt_w"/>
                                          </p:val>
                                        </p:tav>
                                      </p:tavLst>
                                    </p:anim>
                                    <p:anim calcmode="lin" valueType="num">
                                      <p:cBhvr>
                                        <p:cTn id="29" dur="500" fill="hold"/>
                                        <p:tgtEl>
                                          <p:spTgt spid="19">
                                            <p:txEl>
                                              <p:pRg st="0" end="0"/>
                                            </p:txEl>
                                          </p:spTgt>
                                        </p:tgtEl>
                                        <p:attrNameLst>
                                          <p:attrName>ppt_h</p:attrName>
                                        </p:attrNameLst>
                                      </p:cBhvr>
                                      <p:tavLst>
                                        <p:tav tm="0">
                                          <p:val>
                                            <p:fltVal val="0"/>
                                          </p:val>
                                        </p:tav>
                                        <p:tav tm="100000">
                                          <p:val>
                                            <p:strVal val="#ppt_h"/>
                                          </p:val>
                                        </p:tav>
                                      </p:tavLst>
                                    </p:anim>
                                    <p:animEffect transition="in" filter="fade">
                                      <p:cBhvr>
                                        <p:cTn id="30" dur="500"/>
                                        <p:tgtEl>
                                          <p:spTgt spid="19">
                                            <p:txEl>
                                              <p:pRg st="0" end="0"/>
                                            </p:txEl>
                                          </p:spTgt>
                                        </p:tgtEl>
                                      </p:cBhvr>
                                    </p:animEffect>
                                  </p:childTnLst>
                                </p:cTn>
                              </p:par>
                              <p:par>
                                <p:cTn id="31" presetID="53" presetClass="entr" presetSubtype="16" fill="hold" grpId="0" nodeType="withEffect">
                                  <p:stCondLst>
                                    <p:cond delay="0"/>
                                  </p:stCondLst>
                                  <p:childTnLst>
                                    <p:set>
                                      <p:cBhvr>
                                        <p:cTn id="32" dur="1" fill="hold">
                                          <p:stCondLst>
                                            <p:cond delay="0"/>
                                          </p:stCondLst>
                                        </p:cTn>
                                        <p:tgtEl>
                                          <p:spTgt spid="16">
                                            <p:txEl>
                                              <p:pRg st="0" end="0"/>
                                            </p:txEl>
                                          </p:spTgt>
                                        </p:tgtEl>
                                        <p:attrNameLst>
                                          <p:attrName>style.visibility</p:attrName>
                                        </p:attrNameLst>
                                      </p:cBhvr>
                                      <p:to>
                                        <p:strVal val="visible"/>
                                      </p:to>
                                    </p:set>
                                    <p:anim calcmode="lin" valueType="num">
                                      <p:cBhvr>
                                        <p:cTn id="33" dur="500" fill="hold"/>
                                        <p:tgtEl>
                                          <p:spTgt spid="16">
                                            <p:txEl>
                                              <p:pRg st="0" end="0"/>
                                            </p:txEl>
                                          </p:spTgt>
                                        </p:tgtEl>
                                        <p:attrNameLst>
                                          <p:attrName>ppt_w</p:attrName>
                                        </p:attrNameLst>
                                      </p:cBhvr>
                                      <p:tavLst>
                                        <p:tav tm="0">
                                          <p:val>
                                            <p:fltVal val="0"/>
                                          </p:val>
                                        </p:tav>
                                        <p:tav tm="100000">
                                          <p:val>
                                            <p:strVal val="#ppt_w"/>
                                          </p:val>
                                        </p:tav>
                                      </p:tavLst>
                                    </p:anim>
                                    <p:anim calcmode="lin" valueType="num">
                                      <p:cBhvr>
                                        <p:cTn id="34" dur="500" fill="hold"/>
                                        <p:tgtEl>
                                          <p:spTgt spid="16">
                                            <p:txEl>
                                              <p:pRg st="0" end="0"/>
                                            </p:txEl>
                                          </p:spTgt>
                                        </p:tgtEl>
                                        <p:attrNameLst>
                                          <p:attrName>ppt_h</p:attrName>
                                        </p:attrNameLst>
                                      </p:cBhvr>
                                      <p:tavLst>
                                        <p:tav tm="0">
                                          <p:val>
                                            <p:fltVal val="0"/>
                                          </p:val>
                                        </p:tav>
                                        <p:tav tm="100000">
                                          <p:val>
                                            <p:strVal val="#ppt_h"/>
                                          </p:val>
                                        </p:tav>
                                      </p:tavLst>
                                    </p:anim>
                                    <p:animEffect transition="in" filter="fade">
                                      <p:cBhvr>
                                        <p:cTn id="35" dur="500"/>
                                        <p:tgtEl>
                                          <p:spTgt spid="16">
                                            <p:txEl>
                                              <p:pRg st="0" end="0"/>
                                            </p:txEl>
                                          </p:spTgt>
                                        </p:tgtEl>
                                      </p:cBhvr>
                                    </p:animEffect>
                                  </p:childTnLst>
                                </p:cTn>
                              </p:par>
                              <p:par>
                                <p:cTn id="36" presetID="53" presetClass="entr" presetSubtype="16" fill="hold" grpId="0" nodeType="withEffect">
                                  <p:stCondLst>
                                    <p:cond delay="0"/>
                                  </p:stCondLst>
                                  <p:childTnLst>
                                    <p:set>
                                      <p:cBhvr>
                                        <p:cTn id="37" dur="1" fill="hold">
                                          <p:stCondLst>
                                            <p:cond delay="0"/>
                                          </p:stCondLst>
                                        </p:cTn>
                                        <p:tgtEl>
                                          <p:spTgt spid="18">
                                            <p:txEl>
                                              <p:pRg st="0" end="0"/>
                                            </p:txEl>
                                          </p:spTgt>
                                        </p:tgtEl>
                                        <p:attrNameLst>
                                          <p:attrName>style.visibility</p:attrName>
                                        </p:attrNameLst>
                                      </p:cBhvr>
                                      <p:to>
                                        <p:strVal val="visible"/>
                                      </p:to>
                                    </p:set>
                                    <p:anim calcmode="lin" valueType="num">
                                      <p:cBhvr>
                                        <p:cTn id="38" dur="500" fill="hold"/>
                                        <p:tgtEl>
                                          <p:spTgt spid="18">
                                            <p:txEl>
                                              <p:pRg st="0" end="0"/>
                                            </p:txEl>
                                          </p:spTgt>
                                        </p:tgtEl>
                                        <p:attrNameLst>
                                          <p:attrName>ppt_w</p:attrName>
                                        </p:attrNameLst>
                                      </p:cBhvr>
                                      <p:tavLst>
                                        <p:tav tm="0">
                                          <p:val>
                                            <p:fltVal val="0"/>
                                          </p:val>
                                        </p:tav>
                                        <p:tav tm="100000">
                                          <p:val>
                                            <p:strVal val="#ppt_w"/>
                                          </p:val>
                                        </p:tav>
                                      </p:tavLst>
                                    </p:anim>
                                    <p:anim calcmode="lin" valueType="num">
                                      <p:cBhvr>
                                        <p:cTn id="39" dur="500" fill="hold"/>
                                        <p:tgtEl>
                                          <p:spTgt spid="18">
                                            <p:txEl>
                                              <p:pRg st="0" end="0"/>
                                            </p:txEl>
                                          </p:spTgt>
                                        </p:tgtEl>
                                        <p:attrNameLst>
                                          <p:attrName>ppt_h</p:attrName>
                                        </p:attrNameLst>
                                      </p:cBhvr>
                                      <p:tavLst>
                                        <p:tav tm="0">
                                          <p:val>
                                            <p:fltVal val="0"/>
                                          </p:val>
                                        </p:tav>
                                        <p:tav tm="100000">
                                          <p:val>
                                            <p:strVal val="#ppt_h"/>
                                          </p:val>
                                        </p:tav>
                                      </p:tavLst>
                                    </p:anim>
                                    <p:animEffect transition="in" filter="fade">
                                      <p:cBhvr>
                                        <p:cTn id="40" dur="500"/>
                                        <p:tgtEl>
                                          <p:spTgt spid="18">
                                            <p:txEl>
                                              <p:pRg st="0" end="0"/>
                                            </p:txEl>
                                          </p:spTgt>
                                        </p:tgtEl>
                                      </p:cBhvr>
                                    </p:animEffect>
                                  </p:childTnLst>
                                </p:cTn>
                              </p:par>
                            </p:childTnLst>
                          </p:cTn>
                        </p:par>
                      </p:childTnLst>
                    </p:cTn>
                  </p:par>
                  <p:par>
                    <p:cTn id="41" fill="hold">
                      <p:stCondLst>
                        <p:cond delay="indefinite"/>
                      </p:stCondLst>
                      <p:childTnLst>
                        <p:par>
                          <p:cTn id="42" fill="hold">
                            <p:stCondLst>
                              <p:cond delay="0"/>
                            </p:stCondLst>
                            <p:childTnLst>
                              <p:par>
                                <p:cTn id="43" presetID="3" presetClass="entr" presetSubtype="10" fill="hold" grpId="0" nodeType="clickEffect">
                                  <p:stCondLst>
                                    <p:cond delay="0"/>
                                  </p:stCondLst>
                                  <p:childTnLst>
                                    <p:set>
                                      <p:cBhvr>
                                        <p:cTn id="44" dur="1" fill="hold">
                                          <p:stCondLst>
                                            <p:cond delay="0"/>
                                          </p:stCondLst>
                                        </p:cTn>
                                        <p:tgtEl>
                                          <p:spTgt spid="8"/>
                                        </p:tgtEl>
                                        <p:attrNameLst>
                                          <p:attrName>style.visibility</p:attrName>
                                        </p:attrNameLst>
                                      </p:cBhvr>
                                      <p:to>
                                        <p:strVal val="visible"/>
                                      </p:to>
                                    </p:set>
                                    <p:animEffect transition="in" filter="blinds(horizontal)">
                                      <p:cBhvr>
                                        <p:cTn id="45"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build="p"/>
      <p:bldP spid="8" grpId="0" animBg="1"/>
      <p:bldP spid="16" grpId="0" build="p"/>
      <p:bldP spid="17" grpId="0" build="p"/>
      <p:bldP spid="18" grpId="0" build="p"/>
      <p:bldP spid="19" grpId="0" build="p"/>
    </p:bldLst>
  </p:timing>
</p:sld>
</file>

<file path=ppt/slides/slide9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 name="Content Placeholder 10"/>
          <p:cNvSpPr>
            <a:spLocks noGrp="1"/>
          </p:cNvSpPr>
          <p:nvPr>
            <p:ph sz="quarter" idx="13"/>
          </p:nvPr>
        </p:nvSpPr>
        <p:spPr>
          <a:xfrm>
            <a:off x="685800" y="1981200"/>
            <a:ext cx="7818120" cy="4293483"/>
          </a:xfrm>
        </p:spPr>
        <p:txBody>
          <a:bodyPr wrap="square">
            <a:spAutoFit/>
          </a:bodyPr>
          <a:lstStyle/>
          <a:p>
            <a:pPr marL="579438" indent="-579438" algn="just">
              <a:spcBef>
                <a:spcPct val="0"/>
              </a:spcBef>
              <a:buFontTx/>
              <a:buNone/>
              <a:tabLst>
                <a:tab pos="974725" algn="l"/>
                <a:tab pos="3776663" algn="l"/>
              </a:tabLst>
            </a:pPr>
            <a:r>
              <a:rPr lang="en-US" sz="2300" b="1" dirty="0" smtClean="0">
                <a:solidFill>
                  <a:schemeClr val="tx1"/>
                </a:solidFill>
                <a:latin typeface="Times New Roman" pitchFamily="18" charset="0"/>
                <a:cs typeface="Times New Roman" pitchFamily="18" charset="0"/>
              </a:rPr>
              <a:t>47.	</a:t>
            </a:r>
          </a:p>
          <a:p>
            <a:pPr marL="579438" indent="-579438" algn="just">
              <a:spcBef>
                <a:spcPct val="0"/>
              </a:spcBef>
              <a:buFontTx/>
              <a:buNone/>
              <a:tabLst>
                <a:tab pos="974725" algn="l"/>
                <a:tab pos="3776663" algn="l"/>
              </a:tabLst>
            </a:pPr>
            <a:endParaRPr lang="en-US" sz="2300" b="1" dirty="0" smtClean="0">
              <a:solidFill>
                <a:schemeClr val="tx1"/>
              </a:solidFill>
              <a:latin typeface="Times New Roman" pitchFamily="18" charset="0"/>
              <a:cs typeface="Times New Roman" pitchFamily="18" charset="0"/>
            </a:endParaRPr>
          </a:p>
          <a:p>
            <a:pPr marL="579438" indent="-579438" algn="just">
              <a:spcBef>
                <a:spcPct val="0"/>
              </a:spcBef>
              <a:buFontTx/>
              <a:buNone/>
              <a:tabLst>
                <a:tab pos="974725" algn="l"/>
                <a:tab pos="3776663" algn="l"/>
              </a:tabLst>
            </a:pPr>
            <a:endParaRPr lang="en-US" sz="2300" b="1" dirty="0" smtClean="0">
              <a:solidFill>
                <a:schemeClr val="tx1"/>
              </a:solidFill>
              <a:latin typeface="Times New Roman" pitchFamily="18" charset="0"/>
              <a:cs typeface="Times New Roman" pitchFamily="18" charset="0"/>
            </a:endParaRPr>
          </a:p>
          <a:p>
            <a:pPr marL="579438" indent="-579438" algn="just">
              <a:spcBef>
                <a:spcPct val="0"/>
              </a:spcBef>
              <a:buFontTx/>
              <a:buNone/>
              <a:tabLst>
                <a:tab pos="974725" algn="l"/>
                <a:tab pos="3776663" algn="l"/>
              </a:tabLst>
            </a:pPr>
            <a:endParaRPr lang="en-US" sz="2300" b="1" dirty="0" smtClean="0">
              <a:solidFill>
                <a:schemeClr val="tx1"/>
              </a:solidFill>
              <a:latin typeface="Times New Roman" pitchFamily="18" charset="0"/>
              <a:cs typeface="Times New Roman" pitchFamily="18" charset="0"/>
            </a:endParaRPr>
          </a:p>
          <a:p>
            <a:pPr marL="579438" indent="-579438" algn="just">
              <a:spcBef>
                <a:spcPct val="0"/>
              </a:spcBef>
              <a:buFontTx/>
              <a:buNone/>
              <a:tabLst>
                <a:tab pos="974725" algn="l"/>
                <a:tab pos="3776663" algn="l"/>
              </a:tabLst>
            </a:pPr>
            <a:endParaRPr lang="en-US" sz="2300" b="1" dirty="0" smtClean="0">
              <a:solidFill>
                <a:schemeClr val="tx1"/>
              </a:solidFill>
              <a:latin typeface="Times New Roman" pitchFamily="18" charset="0"/>
              <a:cs typeface="Times New Roman" pitchFamily="18" charset="0"/>
            </a:endParaRPr>
          </a:p>
          <a:p>
            <a:pPr marL="579438" indent="-579438" algn="just">
              <a:spcBef>
                <a:spcPct val="0"/>
              </a:spcBef>
              <a:buFontTx/>
              <a:buNone/>
              <a:tabLst>
                <a:tab pos="974725" algn="l"/>
                <a:tab pos="3776663" algn="l"/>
              </a:tabLst>
            </a:pPr>
            <a:endParaRPr lang="en-US" sz="2300" b="1" dirty="0" smtClean="0">
              <a:solidFill>
                <a:schemeClr val="tx1"/>
              </a:solidFill>
              <a:latin typeface="Times New Roman" pitchFamily="18" charset="0"/>
              <a:cs typeface="Times New Roman" pitchFamily="18" charset="0"/>
            </a:endParaRPr>
          </a:p>
          <a:p>
            <a:pPr marL="579438" indent="-579438" algn="just">
              <a:spcBef>
                <a:spcPct val="0"/>
              </a:spcBef>
              <a:buFontTx/>
              <a:buNone/>
              <a:tabLst>
                <a:tab pos="974725" algn="l"/>
                <a:tab pos="3776663" algn="l"/>
              </a:tabLst>
            </a:pPr>
            <a:endParaRPr lang="en-US" sz="2300" b="1" dirty="0" smtClean="0">
              <a:solidFill>
                <a:schemeClr val="tx1"/>
              </a:solidFill>
              <a:latin typeface="Times New Roman" pitchFamily="18" charset="0"/>
              <a:cs typeface="Times New Roman" pitchFamily="18" charset="0"/>
            </a:endParaRPr>
          </a:p>
          <a:p>
            <a:pPr marL="579438" indent="-579438" algn="just">
              <a:spcBef>
                <a:spcPct val="0"/>
              </a:spcBef>
              <a:buFontTx/>
              <a:buNone/>
              <a:tabLst>
                <a:tab pos="974725" algn="l"/>
                <a:tab pos="3776663" algn="l"/>
              </a:tabLst>
            </a:pPr>
            <a:endParaRPr lang="en-US" sz="2300" b="1" dirty="0" smtClean="0">
              <a:solidFill>
                <a:schemeClr val="tx1"/>
              </a:solidFill>
              <a:latin typeface="Times New Roman" pitchFamily="18" charset="0"/>
              <a:cs typeface="Times New Roman" pitchFamily="18" charset="0"/>
            </a:endParaRPr>
          </a:p>
          <a:p>
            <a:pPr marL="579438" indent="-579438" algn="just">
              <a:spcBef>
                <a:spcPct val="0"/>
              </a:spcBef>
              <a:buFontTx/>
              <a:buNone/>
              <a:tabLst>
                <a:tab pos="974725" algn="l"/>
                <a:tab pos="3776663" algn="l"/>
              </a:tabLst>
            </a:pPr>
            <a:endParaRPr lang="en-US" sz="2300" b="1" dirty="0" smtClean="0">
              <a:solidFill>
                <a:schemeClr val="tx1"/>
              </a:solidFill>
              <a:latin typeface="Times New Roman" pitchFamily="18" charset="0"/>
              <a:cs typeface="Times New Roman" pitchFamily="18" charset="0"/>
            </a:endParaRPr>
          </a:p>
          <a:p>
            <a:pPr marL="579438" indent="-579438" algn="just">
              <a:spcBef>
                <a:spcPct val="0"/>
              </a:spcBef>
              <a:buFontTx/>
              <a:buNone/>
              <a:tabLst>
                <a:tab pos="974725" algn="l"/>
                <a:tab pos="3776663" algn="l"/>
              </a:tabLst>
            </a:pPr>
            <a:endParaRPr lang="en-US" sz="2300" b="1" dirty="0" smtClean="0">
              <a:solidFill>
                <a:schemeClr val="tx1"/>
              </a:solidFill>
              <a:latin typeface="Times New Roman" pitchFamily="18" charset="0"/>
              <a:cs typeface="Times New Roman" pitchFamily="18" charset="0"/>
            </a:endParaRPr>
          </a:p>
          <a:p>
            <a:pPr marL="579438" indent="-579438" algn="just">
              <a:spcBef>
                <a:spcPct val="0"/>
              </a:spcBef>
              <a:buFontTx/>
              <a:buNone/>
              <a:tabLst>
                <a:tab pos="974725" algn="l"/>
                <a:tab pos="3776663" algn="l"/>
              </a:tabLst>
            </a:pPr>
            <a:r>
              <a:rPr lang="en-US" sz="2300" dirty="0" smtClean="0">
                <a:solidFill>
                  <a:schemeClr val="tx1"/>
                </a:solidFill>
                <a:latin typeface="Times New Roman" pitchFamily="18" charset="0"/>
                <a:cs typeface="Times New Roman" pitchFamily="18" charset="0"/>
              </a:rPr>
              <a:t>	</a:t>
            </a:r>
            <a:r>
              <a:rPr lang="en-US" sz="2000" dirty="0" smtClean="0">
                <a:solidFill>
                  <a:schemeClr val="tx1"/>
                </a:solidFill>
                <a:latin typeface="Times New Roman" pitchFamily="18" charset="0"/>
                <a:cs typeface="Times New Roman" pitchFamily="18" charset="0"/>
              </a:rPr>
              <a:t>The point of intersection of the two lines is (3, −2). The ordered pair (3, −2) satisfies both equations.</a:t>
            </a:r>
          </a:p>
        </p:txBody>
      </p:sp>
      <p:pic>
        <p:nvPicPr>
          <p:cNvPr id="5" name="Picture 2"/>
          <p:cNvPicPr>
            <a:picLocks noChangeAspect="1" noChangeArrowheads="1"/>
          </p:cNvPicPr>
          <p:nvPr/>
        </p:nvPicPr>
        <p:blipFill>
          <a:blip r:embed="rId2" cstate="print"/>
          <a:srcRect/>
          <a:stretch>
            <a:fillRect/>
          </a:stretch>
        </p:blipFill>
        <p:spPr bwMode="auto">
          <a:xfrm>
            <a:off x="1371599" y="2133600"/>
            <a:ext cx="3070860" cy="3063240"/>
          </a:xfrm>
          <a:prstGeom prst="rect">
            <a:avLst/>
          </a:prstGeom>
          <a:noFill/>
          <a:ln w="9525">
            <a:noFill/>
            <a:miter lim="800000"/>
            <a:headEnd/>
            <a:tailEnd/>
          </a:ln>
          <a:effectLst/>
        </p:spPr>
      </p:pic>
      <p:sp>
        <p:nvSpPr>
          <p:cNvPr id="6" name="TextBox 5"/>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5 Paper 1</a:t>
            </a:r>
          </a:p>
        </p:txBody>
      </p:sp>
    </p:spTree>
    <p:extLst>
      <p:ext uri="{BB962C8B-B14F-4D97-AF65-F5344CB8AC3E}">
        <p14:creationId xmlns:p14="http://schemas.microsoft.com/office/powerpoint/2010/main" xmlns="" val="714513420"/>
      </p:ext>
    </p:extLst>
  </p:cSld>
  <p:clrMapOvr>
    <a:masterClrMapping/>
  </p:clrMapOvr>
  <p:transition spd="slow">
    <p:strips dir="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20">
                                            <p:txEl>
                                              <p:pRg st="0" end="0"/>
                                            </p:txEl>
                                          </p:spTgt>
                                        </p:tgtEl>
                                        <p:attrNameLst>
                                          <p:attrName>style.visibility</p:attrName>
                                        </p:attrNameLst>
                                      </p:cBhvr>
                                      <p:to>
                                        <p:strVal val="visible"/>
                                      </p:to>
                                    </p:set>
                                    <p:anim calcmode="lin" valueType="num">
                                      <p:cBhvr>
                                        <p:cTn id="7" dur="500" fill="hold"/>
                                        <p:tgtEl>
                                          <p:spTgt spid="20">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20">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20">
                                            <p:txEl>
                                              <p:pRg st="0" end="0"/>
                                            </p:txEl>
                                          </p:spTgt>
                                        </p:tgtEl>
                                      </p:cBhvr>
                                    </p:animEffect>
                                  </p:childTnLst>
                                </p:cTn>
                              </p:par>
                              <p:par>
                                <p:cTn id="10" presetID="23" presetClass="entr" presetSubtype="16" fill="hold" nodeType="withEffect">
                                  <p:stCondLst>
                                    <p:cond delay="0"/>
                                  </p:stCondLst>
                                  <p:childTnLst>
                                    <p:set>
                                      <p:cBhvr>
                                        <p:cTn id="11" dur="1" fill="hold">
                                          <p:stCondLst>
                                            <p:cond delay="0"/>
                                          </p:stCondLst>
                                        </p:cTn>
                                        <p:tgtEl>
                                          <p:spTgt spid="5"/>
                                        </p:tgtEl>
                                        <p:attrNameLst>
                                          <p:attrName>style.visibility</p:attrName>
                                        </p:attrNameLst>
                                      </p:cBhvr>
                                      <p:to>
                                        <p:strVal val="visible"/>
                                      </p:to>
                                    </p:set>
                                    <p:anim calcmode="lin" valueType="num">
                                      <p:cBhvr>
                                        <p:cTn id="12" dur="500" fill="hold"/>
                                        <p:tgtEl>
                                          <p:spTgt spid="5"/>
                                        </p:tgtEl>
                                        <p:attrNameLst>
                                          <p:attrName>ppt_w</p:attrName>
                                        </p:attrNameLst>
                                      </p:cBhvr>
                                      <p:tavLst>
                                        <p:tav tm="0">
                                          <p:val>
                                            <p:fltVal val="0"/>
                                          </p:val>
                                        </p:tav>
                                        <p:tav tm="100000">
                                          <p:val>
                                            <p:strVal val="#ppt_w"/>
                                          </p:val>
                                        </p:tav>
                                      </p:tavLst>
                                    </p:anim>
                                    <p:anim calcmode="lin" valueType="num">
                                      <p:cBhvr>
                                        <p:cTn id="13" dur="500" fill="hold"/>
                                        <p:tgtEl>
                                          <p:spTgt spid="5"/>
                                        </p:tgtEl>
                                        <p:attrNameLst>
                                          <p:attrName>ppt_h</p:attrName>
                                        </p:attrNameLst>
                                      </p:cBhvr>
                                      <p:tavLst>
                                        <p:tav tm="0">
                                          <p:val>
                                            <p:fltVal val="0"/>
                                          </p:val>
                                        </p:tav>
                                        <p:tav tm="100000">
                                          <p:val>
                                            <p:strVal val="#ppt_h"/>
                                          </p:val>
                                        </p:tav>
                                      </p:tavLst>
                                    </p:anim>
                                  </p:childTnLst>
                                </p:cTn>
                              </p:par>
                              <p:par>
                                <p:cTn id="14" presetID="53" presetClass="entr" presetSubtype="16" fill="hold" grpId="0" nodeType="withEffect">
                                  <p:stCondLst>
                                    <p:cond delay="0"/>
                                  </p:stCondLst>
                                  <p:childTnLst>
                                    <p:set>
                                      <p:cBhvr>
                                        <p:cTn id="15" dur="1" fill="hold">
                                          <p:stCondLst>
                                            <p:cond delay="0"/>
                                          </p:stCondLst>
                                        </p:cTn>
                                        <p:tgtEl>
                                          <p:spTgt spid="20">
                                            <p:txEl>
                                              <p:pRg st="10" end="10"/>
                                            </p:txEl>
                                          </p:spTgt>
                                        </p:tgtEl>
                                        <p:attrNameLst>
                                          <p:attrName>style.visibility</p:attrName>
                                        </p:attrNameLst>
                                      </p:cBhvr>
                                      <p:to>
                                        <p:strVal val="visible"/>
                                      </p:to>
                                    </p:set>
                                    <p:anim calcmode="lin" valueType="num">
                                      <p:cBhvr>
                                        <p:cTn id="16" dur="500" fill="hold"/>
                                        <p:tgtEl>
                                          <p:spTgt spid="20">
                                            <p:txEl>
                                              <p:pRg st="10" end="10"/>
                                            </p:txEl>
                                          </p:spTgt>
                                        </p:tgtEl>
                                        <p:attrNameLst>
                                          <p:attrName>ppt_w</p:attrName>
                                        </p:attrNameLst>
                                      </p:cBhvr>
                                      <p:tavLst>
                                        <p:tav tm="0">
                                          <p:val>
                                            <p:fltVal val="0"/>
                                          </p:val>
                                        </p:tav>
                                        <p:tav tm="100000">
                                          <p:val>
                                            <p:strVal val="#ppt_w"/>
                                          </p:val>
                                        </p:tav>
                                      </p:tavLst>
                                    </p:anim>
                                    <p:anim calcmode="lin" valueType="num">
                                      <p:cBhvr>
                                        <p:cTn id="17" dur="500" fill="hold"/>
                                        <p:tgtEl>
                                          <p:spTgt spid="20">
                                            <p:txEl>
                                              <p:pRg st="10" end="10"/>
                                            </p:txEl>
                                          </p:spTgt>
                                        </p:tgtEl>
                                        <p:attrNameLst>
                                          <p:attrName>ppt_h</p:attrName>
                                        </p:attrNameLst>
                                      </p:cBhvr>
                                      <p:tavLst>
                                        <p:tav tm="0">
                                          <p:val>
                                            <p:fltVal val="0"/>
                                          </p:val>
                                        </p:tav>
                                        <p:tav tm="100000">
                                          <p:val>
                                            <p:strVal val="#ppt_h"/>
                                          </p:val>
                                        </p:tav>
                                      </p:tavLst>
                                    </p:anim>
                                    <p:animEffect transition="in" filter="fade">
                                      <p:cBhvr>
                                        <p:cTn id="18" dur="500"/>
                                        <p:tgtEl>
                                          <p:spTgt spid="20">
                                            <p:txEl>
                                              <p:pRg st="10" end="1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build="p"/>
    </p:bldLst>
  </p:timing>
</p:sld>
</file>

<file path=ppt/slides/slide9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Content Placeholder 10"/>
          <p:cNvSpPr>
            <a:spLocks noGrp="1"/>
          </p:cNvSpPr>
          <p:nvPr>
            <p:ph sz="quarter" idx="13"/>
          </p:nvPr>
        </p:nvSpPr>
        <p:spPr>
          <a:xfrm>
            <a:off x="685800" y="1981200"/>
            <a:ext cx="7818120" cy="3231654"/>
          </a:xfrm>
        </p:spPr>
        <p:txBody>
          <a:bodyPr wrap="square">
            <a:spAutoFit/>
          </a:bodyPr>
          <a:lstStyle/>
          <a:p>
            <a:pPr marL="579438" indent="-579438" algn="just">
              <a:spcBef>
                <a:spcPct val="0"/>
              </a:spcBef>
              <a:buFontTx/>
              <a:buNone/>
              <a:tabLst>
                <a:tab pos="974725" algn="l"/>
                <a:tab pos="3776663" algn="l"/>
              </a:tabLst>
            </a:pPr>
            <a:r>
              <a:rPr lang="en-US" sz="2300" b="1" dirty="0" smtClean="0">
                <a:solidFill>
                  <a:schemeClr val="tx1"/>
                </a:solidFill>
                <a:latin typeface="Times New Roman" pitchFamily="18" charset="0"/>
                <a:cs typeface="Times New Roman" pitchFamily="18" charset="0"/>
              </a:rPr>
              <a:t>48.	</a:t>
            </a:r>
          </a:p>
          <a:p>
            <a:pPr marL="579438" indent="-579438" algn="just">
              <a:spcBef>
                <a:spcPct val="0"/>
              </a:spcBef>
              <a:buFontTx/>
              <a:buNone/>
              <a:tabLst>
                <a:tab pos="974725" algn="l"/>
                <a:tab pos="3776663" algn="l"/>
              </a:tabLst>
            </a:pPr>
            <a:endParaRPr lang="en-US" sz="2300" b="1" dirty="0" smtClean="0">
              <a:solidFill>
                <a:schemeClr val="tx1"/>
              </a:solidFill>
              <a:latin typeface="Times New Roman" pitchFamily="18" charset="0"/>
              <a:cs typeface="Times New Roman" pitchFamily="18" charset="0"/>
            </a:endParaRPr>
          </a:p>
          <a:p>
            <a:pPr marL="579438" indent="-579438" algn="just">
              <a:spcBef>
                <a:spcPct val="0"/>
              </a:spcBef>
              <a:buFontTx/>
              <a:buNone/>
              <a:tabLst>
                <a:tab pos="974725" algn="l"/>
                <a:tab pos="3776663" algn="l"/>
              </a:tabLst>
            </a:pPr>
            <a:endParaRPr lang="en-US" sz="2300" b="1" dirty="0" smtClean="0">
              <a:solidFill>
                <a:schemeClr val="tx1"/>
              </a:solidFill>
              <a:latin typeface="Times New Roman" pitchFamily="18" charset="0"/>
              <a:cs typeface="Times New Roman" pitchFamily="18" charset="0"/>
            </a:endParaRPr>
          </a:p>
          <a:p>
            <a:pPr marL="579438" indent="-579438" algn="just">
              <a:spcBef>
                <a:spcPct val="0"/>
              </a:spcBef>
              <a:buFontTx/>
              <a:buNone/>
              <a:tabLst>
                <a:tab pos="974725" algn="l"/>
                <a:tab pos="3776663" algn="l"/>
              </a:tabLst>
            </a:pPr>
            <a:endParaRPr lang="en-US" sz="2300" b="1" dirty="0" smtClean="0">
              <a:solidFill>
                <a:schemeClr val="tx1"/>
              </a:solidFill>
              <a:latin typeface="Times New Roman" pitchFamily="18" charset="0"/>
              <a:cs typeface="Times New Roman" pitchFamily="18" charset="0"/>
            </a:endParaRPr>
          </a:p>
          <a:p>
            <a:pPr marL="579438" indent="-579438" algn="just">
              <a:spcBef>
                <a:spcPct val="0"/>
              </a:spcBef>
              <a:buFontTx/>
              <a:buNone/>
              <a:tabLst>
                <a:tab pos="974725" algn="l"/>
                <a:tab pos="3776663" algn="l"/>
              </a:tabLst>
            </a:pPr>
            <a:endParaRPr lang="en-US" sz="2300" b="1" dirty="0" smtClean="0">
              <a:solidFill>
                <a:schemeClr val="tx1"/>
              </a:solidFill>
              <a:latin typeface="Times New Roman" pitchFamily="18" charset="0"/>
              <a:cs typeface="Times New Roman" pitchFamily="18" charset="0"/>
            </a:endParaRPr>
          </a:p>
          <a:p>
            <a:pPr marL="579438" indent="-579438" algn="just">
              <a:spcBef>
                <a:spcPct val="0"/>
              </a:spcBef>
              <a:buFontTx/>
              <a:buNone/>
              <a:tabLst>
                <a:tab pos="974725" algn="l"/>
                <a:tab pos="3776663" algn="l"/>
              </a:tabLst>
            </a:pPr>
            <a:endParaRPr lang="en-US" sz="2300" b="1" dirty="0" smtClean="0">
              <a:solidFill>
                <a:schemeClr val="tx1"/>
              </a:solidFill>
              <a:latin typeface="Times New Roman" pitchFamily="18" charset="0"/>
              <a:cs typeface="Times New Roman" pitchFamily="18" charset="0"/>
            </a:endParaRPr>
          </a:p>
          <a:p>
            <a:pPr marL="579438" indent="-579438" algn="just">
              <a:spcBef>
                <a:spcPct val="0"/>
              </a:spcBef>
              <a:buFontTx/>
              <a:buNone/>
              <a:tabLst>
                <a:tab pos="974725" algn="l"/>
                <a:tab pos="3776663" algn="l"/>
              </a:tabLst>
            </a:pPr>
            <a:endParaRPr lang="en-US" sz="2300" b="1" dirty="0" smtClean="0">
              <a:solidFill>
                <a:schemeClr val="tx1"/>
              </a:solidFill>
              <a:latin typeface="Times New Roman" pitchFamily="18" charset="0"/>
              <a:cs typeface="Times New Roman" pitchFamily="18" charset="0"/>
            </a:endParaRPr>
          </a:p>
          <a:p>
            <a:pPr marL="579438" indent="-579438">
              <a:spcBef>
                <a:spcPct val="0"/>
              </a:spcBef>
              <a:buFontTx/>
              <a:buNone/>
              <a:tabLst>
                <a:tab pos="974725" algn="l"/>
                <a:tab pos="3776663" algn="l"/>
              </a:tabLst>
            </a:pPr>
            <a:r>
              <a:rPr lang="en-US" sz="2300" dirty="0" smtClean="0">
                <a:solidFill>
                  <a:schemeClr val="tx1"/>
                </a:solidFill>
                <a:latin typeface="Times New Roman" pitchFamily="18" charset="0"/>
                <a:cs typeface="Times New Roman" pitchFamily="18" charset="0"/>
              </a:rPr>
              <a:t>	</a:t>
            </a:r>
            <a:r>
              <a:rPr lang="en-US" sz="2000" dirty="0" smtClean="0">
                <a:solidFill>
                  <a:schemeClr val="tx1"/>
                </a:solidFill>
                <a:latin typeface="Times New Roman" pitchFamily="18" charset="0"/>
                <a:cs typeface="Times New Roman" pitchFamily="18" charset="0"/>
              </a:rPr>
              <a:t>In the figure above, </a:t>
            </a:r>
            <a:r>
              <a:rPr lang="en-US" sz="2000" i="1" dirty="0" smtClean="0">
                <a:solidFill>
                  <a:schemeClr val="tx1"/>
                </a:solidFill>
                <a:latin typeface="Times New Roman" pitchFamily="18" charset="0"/>
                <a:cs typeface="Times New Roman" pitchFamily="18" charset="0"/>
              </a:rPr>
              <a:t>P </a:t>
            </a:r>
            <a:r>
              <a:rPr lang="en-US" sz="2000" dirty="0" smtClean="0">
                <a:solidFill>
                  <a:schemeClr val="tx1"/>
                </a:solidFill>
                <a:latin typeface="Times New Roman" pitchFamily="18" charset="0"/>
                <a:cs typeface="Times New Roman" pitchFamily="18" charset="0"/>
              </a:rPr>
              <a:t>is the point with </a:t>
            </a:r>
            <a:br>
              <a:rPr lang="en-US" sz="2000" dirty="0" smtClean="0">
                <a:solidFill>
                  <a:schemeClr val="tx1"/>
                </a:solidFill>
                <a:latin typeface="Times New Roman" pitchFamily="18" charset="0"/>
                <a:cs typeface="Times New Roman" pitchFamily="18" charset="0"/>
              </a:rPr>
            </a:br>
            <a:r>
              <a:rPr lang="en-US" sz="2000" dirty="0" smtClean="0">
                <a:solidFill>
                  <a:schemeClr val="tx1"/>
                </a:solidFill>
                <a:latin typeface="Times New Roman" pitchFamily="18" charset="0"/>
                <a:cs typeface="Times New Roman" pitchFamily="18" charset="0"/>
              </a:rPr>
              <a:t>co-ordinates</a:t>
            </a:r>
          </a:p>
        </p:txBody>
      </p:sp>
      <p:sp>
        <p:nvSpPr>
          <p:cNvPr id="8" name="Notched Right Arrow 7"/>
          <p:cNvSpPr/>
          <p:nvPr/>
        </p:nvSpPr>
        <p:spPr>
          <a:xfrm>
            <a:off x="7162800" y="6019800"/>
            <a:ext cx="1782315" cy="685800"/>
          </a:xfrm>
          <a:prstGeom prst="notchedRightArrow">
            <a:avLst/>
          </a:prstGeom>
          <a:blipFill>
            <a:blip r:embed="rId2" cstate="print">
              <a:extLst>
                <a:ext uri="{BEBA8EAE-BF5A-486C-A8C5-ECC9F3942E4B}">
                  <a14:imgProps xmlns:a14="http://schemas.microsoft.com/office/drawing/2010/main" xmlns="">
                    <a14:imgLayer r:embed="rId3">
                      <a14:imgEffect>
                        <a14:brightnessContrast bright="-20000" contrast="-20000"/>
                      </a14:imgEffect>
                    </a14:imgLayer>
                  </a14:imgProps>
                </a:ex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ANSWER</a:t>
            </a:r>
            <a:endParaRPr lang="en-US" sz="2000" b="1" dirty="0">
              <a:latin typeface="Times New Roman" pitchFamily="18" charset="0"/>
              <a:cs typeface="Times New Roman" pitchFamily="18" charset="0"/>
            </a:endParaRPr>
          </a:p>
        </p:txBody>
      </p:sp>
      <p:sp>
        <p:nvSpPr>
          <p:cNvPr id="16" name="Content Placeholder 10"/>
          <p:cNvSpPr>
            <a:spLocks noGrp="1"/>
          </p:cNvSpPr>
          <p:nvPr>
            <p:ph sz="quarter" idx="13"/>
          </p:nvPr>
        </p:nvSpPr>
        <p:spPr>
          <a:xfrm>
            <a:off x="1295400" y="5638800"/>
            <a:ext cx="1447800" cy="533288"/>
          </a:xfrm>
        </p:spPr>
        <p:txBody>
          <a:bodyPr wrap="square">
            <a:spAutoFit/>
          </a:bodyPr>
          <a:lstStyle/>
          <a:p>
            <a:pPr algn="just">
              <a:lnSpc>
                <a:spcPct val="165000"/>
              </a:lnSpc>
              <a:spcBef>
                <a:spcPct val="0"/>
              </a:spcBef>
              <a:buFontTx/>
              <a:buNone/>
              <a:tabLst>
                <a:tab pos="800100" algn="l"/>
                <a:tab pos="3776663" algn="l"/>
              </a:tabLst>
            </a:pPr>
            <a:r>
              <a:rPr lang="en-US" sz="2000" dirty="0" smtClean="0">
                <a:solidFill>
                  <a:schemeClr val="tx1"/>
                </a:solidFill>
                <a:latin typeface="Times New Roman" pitchFamily="18" charset="0"/>
                <a:cs typeface="Times New Roman" pitchFamily="18" charset="0"/>
              </a:rPr>
              <a:t>(C) (−3, 0)</a:t>
            </a:r>
          </a:p>
        </p:txBody>
      </p:sp>
      <p:sp>
        <p:nvSpPr>
          <p:cNvPr id="17" name="Content Placeholder 10"/>
          <p:cNvSpPr>
            <a:spLocks noGrp="1"/>
          </p:cNvSpPr>
          <p:nvPr>
            <p:ph sz="quarter" idx="13"/>
          </p:nvPr>
        </p:nvSpPr>
        <p:spPr>
          <a:xfrm>
            <a:off x="1295400" y="5105400"/>
            <a:ext cx="1447800" cy="600164"/>
          </a:xfrm>
        </p:spPr>
        <p:txBody>
          <a:bodyPr wrap="square">
            <a:spAutoFit/>
          </a:bodyPr>
          <a:lstStyle/>
          <a:p>
            <a:pPr algn="just">
              <a:lnSpc>
                <a:spcPct val="165000"/>
              </a:lnSpc>
              <a:spcBef>
                <a:spcPct val="0"/>
              </a:spcBef>
              <a:buFontTx/>
              <a:buNone/>
              <a:tabLst>
                <a:tab pos="800100" algn="l"/>
                <a:tab pos="3776663" algn="l"/>
              </a:tabLst>
            </a:pPr>
            <a:r>
              <a:rPr lang="en-US" sz="2000" dirty="0" smtClean="0">
                <a:solidFill>
                  <a:schemeClr val="tx1"/>
                </a:solidFill>
                <a:latin typeface="Times New Roman" pitchFamily="18" charset="0"/>
                <a:cs typeface="Times New Roman" pitchFamily="18" charset="0"/>
              </a:rPr>
              <a:t>(A) (2, 0)</a:t>
            </a:r>
          </a:p>
        </p:txBody>
      </p:sp>
      <p:sp>
        <p:nvSpPr>
          <p:cNvPr id="18" name="Content Placeholder 10"/>
          <p:cNvSpPr>
            <a:spLocks noGrp="1"/>
          </p:cNvSpPr>
          <p:nvPr>
            <p:ph sz="quarter" idx="13"/>
          </p:nvPr>
        </p:nvSpPr>
        <p:spPr>
          <a:xfrm>
            <a:off x="3733800" y="5638800"/>
            <a:ext cx="1447800" cy="600164"/>
          </a:xfrm>
        </p:spPr>
        <p:txBody>
          <a:bodyPr wrap="square">
            <a:spAutoFit/>
          </a:bodyPr>
          <a:lstStyle/>
          <a:p>
            <a:pPr algn="just">
              <a:lnSpc>
                <a:spcPct val="165000"/>
              </a:lnSpc>
              <a:spcBef>
                <a:spcPct val="0"/>
              </a:spcBef>
              <a:buFontTx/>
              <a:buNone/>
              <a:tabLst>
                <a:tab pos="800100" algn="l"/>
                <a:tab pos="3776663" algn="l"/>
              </a:tabLst>
            </a:pPr>
            <a:r>
              <a:rPr lang="en-US" sz="2000" dirty="0" smtClean="0">
                <a:solidFill>
                  <a:schemeClr val="tx1"/>
                </a:solidFill>
                <a:latin typeface="Times New Roman" pitchFamily="18" charset="0"/>
                <a:cs typeface="Times New Roman" pitchFamily="18" charset="0"/>
              </a:rPr>
              <a:t>(D) (0, −3)</a:t>
            </a:r>
          </a:p>
        </p:txBody>
      </p:sp>
      <p:sp>
        <p:nvSpPr>
          <p:cNvPr id="19" name="Content Placeholder 10"/>
          <p:cNvSpPr>
            <a:spLocks noGrp="1"/>
          </p:cNvSpPr>
          <p:nvPr>
            <p:ph sz="quarter" idx="13"/>
          </p:nvPr>
        </p:nvSpPr>
        <p:spPr>
          <a:xfrm>
            <a:off x="3733800" y="5105400"/>
            <a:ext cx="1447800" cy="600164"/>
          </a:xfrm>
        </p:spPr>
        <p:txBody>
          <a:bodyPr wrap="square">
            <a:spAutoFit/>
          </a:bodyPr>
          <a:lstStyle/>
          <a:p>
            <a:pPr algn="just">
              <a:lnSpc>
                <a:spcPct val="165000"/>
              </a:lnSpc>
              <a:spcBef>
                <a:spcPct val="0"/>
              </a:spcBef>
              <a:buFontTx/>
              <a:buNone/>
              <a:tabLst>
                <a:tab pos="800100" algn="l"/>
                <a:tab pos="3776663" algn="l"/>
              </a:tabLst>
            </a:pPr>
            <a:r>
              <a:rPr lang="en-US" sz="2000" dirty="0" smtClean="0">
                <a:solidFill>
                  <a:schemeClr val="tx1"/>
                </a:solidFill>
                <a:latin typeface="Times New Roman" pitchFamily="18" charset="0"/>
                <a:cs typeface="Times New Roman" pitchFamily="18" charset="0"/>
              </a:rPr>
              <a:t>(B) (0, 2)</a:t>
            </a:r>
          </a:p>
        </p:txBody>
      </p:sp>
      <p:pic>
        <p:nvPicPr>
          <p:cNvPr id="10" name="Picture 2"/>
          <p:cNvPicPr>
            <a:picLocks noChangeAspect="1" noChangeArrowheads="1"/>
          </p:cNvPicPr>
          <p:nvPr/>
        </p:nvPicPr>
        <p:blipFill>
          <a:blip r:embed="rId4" cstate="print"/>
          <a:srcRect r="1925"/>
          <a:stretch>
            <a:fillRect/>
          </a:stretch>
        </p:blipFill>
        <p:spPr bwMode="auto">
          <a:xfrm>
            <a:off x="1219201" y="2133601"/>
            <a:ext cx="3194843" cy="2150269"/>
          </a:xfrm>
          <a:prstGeom prst="rect">
            <a:avLst/>
          </a:prstGeom>
          <a:noFill/>
          <a:ln w="9525">
            <a:noFill/>
            <a:miter lim="800000"/>
            <a:headEnd/>
            <a:tailEnd/>
          </a:ln>
          <a:effectLst/>
        </p:spPr>
      </p:pic>
      <p:sp>
        <p:nvSpPr>
          <p:cNvPr id="9" name="TextBox 8"/>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5 Paper 1</a:t>
            </a:r>
          </a:p>
        </p:txBody>
      </p:sp>
    </p:spTree>
    <p:extLst>
      <p:ext uri="{BB962C8B-B14F-4D97-AF65-F5344CB8AC3E}">
        <p14:creationId xmlns:p14="http://schemas.microsoft.com/office/powerpoint/2010/main" xmlns="" val="714513420"/>
      </p:ext>
    </p:extLst>
  </p:cSld>
  <p:clrMapOvr>
    <a:masterClrMapping/>
  </p:clrMapOvr>
  <p:transition spd="slow">
    <p:strips dir="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11">
                                            <p:txEl>
                                              <p:pRg st="0" end="0"/>
                                            </p:txEl>
                                          </p:spTgt>
                                        </p:tgtEl>
                                        <p:attrNameLst>
                                          <p:attrName>style.visibility</p:attrName>
                                        </p:attrNameLst>
                                      </p:cBhvr>
                                      <p:to>
                                        <p:strVal val="visible"/>
                                      </p:to>
                                    </p:set>
                                    <p:anim calcmode="lin" valueType="num">
                                      <p:cBhvr>
                                        <p:cTn id="7" dur="500" fill="hold"/>
                                        <p:tgtEl>
                                          <p:spTgt spid="11">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11">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11">
                                            <p:txEl>
                                              <p:pRg st="0" end="0"/>
                                            </p:txEl>
                                          </p:spTgt>
                                        </p:tgtEl>
                                      </p:cBhvr>
                                    </p:animEffect>
                                  </p:childTnLst>
                                </p:cTn>
                              </p:par>
                              <p:par>
                                <p:cTn id="10" presetID="23" presetClass="entr" presetSubtype="16" fill="hold" nodeType="withEffect">
                                  <p:stCondLst>
                                    <p:cond delay="0"/>
                                  </p:stCondLst>
                                  <p:childTnLst>
                                    <p:set>
                                      <p:cBhvr>
                                        <p:cTn id="11" dur="1" fill="hold">
                                          <p:stCondLst>
                                            <p:cond delay="0"/>
                                          </p:stCondLst>
                                        </p:cTn>
                                        <p:tgtEl>
                                          <p:spTgt spid="10"/>
                                        </p:tgtEl>
                                        <p:attrNameLst>
                                          <p:attrName>style.visibility</p:attrName>
                                        </p:attrNameLst>
                                      </p:cBhvr>
                                      <p:to>
                                        <p:strVal val="visible"/>
                                      </p:to>
                                    </p:set>
                                    <p:anim calcmode="lin" valueType="num">
                                      <p:cBhvr>
                                        <p:cTn id="12" dur="500" fill="hold"/>
                                        <p:tgtEl>
                                          <p:spTgt spid="10"/>
                                        </p:tgtEl>
                                        <p:attrNameLst>
                                          <p:attrName>ppt_w</p:attrName>
                                        </p:attrNameLst>
                                      </p:cBhvr>
                                      <p:tavLst>
                                        <p:tav tm="0">
                                          <p:val>
                                            <p:fltVal val="0"/>
                                          </p:val>
                                        </p:tav>
                                        <p:tav tm="100000">
                                          <p:val>
                                            <p:strVal val="#ppt_w"/>
                                          </p:val>
                                        </p:tav>
                                      </p:tavLst>
                                    </p:anim>
                                    <p:anim calcmode="lin" valueType="num">
                                      <p:cBhvr>
                                        <p:cTn id="13" dur="500" fill="hold"/>
                                        <p:tgtEl>
                                          <p:spTgt spid="10"/>
                                        </p:tgtEl>
                                        <p:attrNameLst>
                                          <p:attrName>ppt_h</p:attrName>
                                        </p:attrNameLst>
                                      </p:cBhvr>
                                      <p:tavLst>
                                        <p:tav tm="0">
                                          <p:val>
                                            <p:fltVal val="0"/>
                                          </p:val>
                                        </p:tav>
                                        <p:tav tm="100000">
                                          <p:val>
                                            <p:strVal val="#ppt_h"/>
                                          </p:val>
                                        </p:tav>
                                      </p:tavLst>
                                    </p:anim>
                                  </p:childTnLst>
                                </p:cTn>
                              </p:par>
                              <p:par>
                                <p:cTn id="14" presetID="53" presetClass="entr" presetSubtype="16" fill="hold" grpId="0" nodeType="withEffect">
                                  <p:stCondLst>
                                    <p:cond delay="0"/>
                                  </p:stCondLst>
                                  <p:childTnLst>
                                    <p:set>
                                      <p:cBhvr>
                                        <p:cTn id="15" dur="1" fill="hold">
                                          <p:stCondLst>
                                            <p:cond delay="0"/>
                                          </p:stCondLst>
                                        </p:cTn>
                                        <p:tgtEl>
                                          <p:spTgt spid="11">
                                            <p:txEl>
                                              <p:pRg st="7" end="7"/>
                                            </p:txEl>
                                          </p:spTgt>
                                        </p:tgtEl>
                                        <p:attrNameLst>
                                          <p:attrName>style.visibility</p:attrName>
                                        </p:attrNameLst>
                                      </p:cBhvr>
                                      <p:to>
                                        <p:strVal val="visible"/>
                                      </p:to>
                                    </p:set>
                                    <p:anim calcmode="lin" valueType="num">
                                      <p:cBhvr>
                                        <p:cTn id="16" dur="500" fill="hold"/>
                                        <p:tgtEl>
                                          <p:spTgt spid="11">
                                            <p:txEl>
                                              <p:pRg st="7" end="7"/>
                                            </p:txEl>
                                          </p:spTgt>
                                        </p:tgtEl>
                                        <p:attrNameLst>
                                          <p:attrName>ppt_w</p:attrName>
                                        </p:attrNameLst>
                                      </p:cBhvr>
                                      <p:tavLst>
                                        <p:tav tm="0">
                                          <p:val>
                                            <p:fltVal val="0"/>
                                          </p:val>
                                        </p:tav>
                                        <p:tav tm="100000">
                                          <p:val>
                                            <p:strVal val="#ppt_w"/>
                                          </p:val>
                                        </p:tav>
                                      </p:tavLst>
                                    </p:anim>
                                    <p:anim calcmode="lin" valueType="num">
                                      <p:cBhvr>
                                        <p:cTn id="17" dur="500" fill="hold"/>
                                        <p:tgtEl>
                                          <p:spTgt spid="11">
                                            <p:txEl>
                                              <p:pRg st="7" end="7"/>
                                            </p:txEl>
                                          </p:spTgt>
                                        </p:tgtEl>
                                        <p:attrNameLst>
                                          <p:attrName>ppt_h</p:attrName>
                                        </p:attrNameLst>
                                      </p:cBhvr>
                                      <p:tavLst>
                                        <p:tav tm="0">
                                          <p:val>
                                            <p:fltVal val="0"/>
                                          </p:val>
                                        </p:tav>
                                        <p:tav tm="100000">
                                          <p:val>
                                            <p:strVal val="#ppt_h"/>
                                          </p:val>
                                        </p:tav>
                                      </p:tavLst>
                                    </p:anim>
                                    <p:animEffect transition="in" filter="fade">
                                      <p:cBhvr>
                                        <p:cTn id="18" dur="500"/>
                                        <p:tgtEl>
                                          <p:spTgt spid="11">
                                            <p:txEl>
                                              <p:pRg st="7" end="7"/>
                                            </p:txEl>
                                          </p:spTgt>
                                        </p:tgtEl>
                                      </p:cBhvr>
                                    </p:animEffect>
                                  </p:childTnLst>
                                </p:cTn>
                              </p:par>
                            </p:childTnLst>
                          </p:cTn>
                        </p:par>
                      </p:childTnLst>
                    </p:cTn>
                  </p:par>
                  <p:par>
                    <p:cTn id="19" fill="hold">
                      <p:stCondLst>
                        <p:cond delay="indefinite"/>
                      </p:stCondLst>
                      <p:childTnLst>
                        <p:par>
                          <p:cTn id="20" fill="hold">
                            <p:stCondLst>
                              <p:cond delay="0"/>
                            </p:stCondLst>
                            <p:childTnLst>
                              <p:par>
                                <p:cTn id="21" presetID="53" presetClass="entr" presetSubtype="16" fill="hold" grpId="0" nodeType="clickEffect">
                                  <p:stCondLst>
                                    <p:cond delay="0"/>
                                  </p:stCondLst>
                                  <p:childTnLst>
                                    <p:set>
                                      <p:cBhvr>
                                        <p:cTn id="22" dur="1" fill="hold">
                                          <p:stCondLst>
                                            <p:cond delay="0"/>
                                          </p:stCondLst>
                                        </p:cTn>
                                        <p:tgtEl>
                                          <p:spTgt spid="17">
                                            <p:txEl>
                                              <p:pRg st="0" end="0"/>
                                            </p:txEl>
                                          </p:spTgt>
                                        </p:tgtEl>
                                        <p:attrNameLst>
                                          <p:attrName>style.visibility</p:attrName>
                                        </p:attrNameLst>
                                      </p:cBhvr>
                                      <p:to>
                                        <p:strVal val="visible"/>
                                      </p:to>
                                    </p:set>
                                    <p:anim calcmode="lin" valueType="num">
                                      <p:cBhvr>
                                        <p:cTn id="23" dur="500" fill="hold"/>
                                        <p:tgtEl>
                                          <p:spTgt spid="17">
                                            <p:txEl>
                                              <p:pRg st="0" end="0"/>
                                            </p:txEl>
                                          </p:spTgt>
                                        </p:tgtEl>
                                        <p:attrNameLst>
                                          <p:attrName>ppt_w</p:attrName>
                                        </p:attrNameLst>
                                      </p:cBhvr>
                                      <p:tavLst>
                                        <p:tav tm="0">
                                          <p:val>
                                            <p:fltVal val="0"/>
                                          </p:val>
                                        </p:tav>
                                        <p:tav tm="100000">
                                          <p:val>
                                            <p:strVal val="#ppt_w"/>
                                          </p:val>
                                        </p:tav>
                                      </p:tavLst>
                                    </p:anim>
                                    <p:anim calcmode="lin" valueType="num">
                                      <p:cBhvr>
                                        <p:cTn id="24" dur="500" fill="hold"/>
                                        <p:tgtEl>
                                          <p:spTgt spid="17">
                                            <p:txEl>
                                              <p:pRg st="0" end="0"/>
                                            </p:txEl>
                                          </p:spTgt>
                                        </p:tgtEl>
                                        <p:attrNameLst>
                                          <p:attrName>ppt_h</p:attrName>
                                        </p:attrNameLst>
                                      </p:cBhvr>
                                      <p:tavLst>
                                        <p:tav tm="0">
                                          <p:val>
                                            <p:fltVal val="0"/>
                                          </p:val>
                                        </p:tav>
                                        <p:tav tm="100000">
                                          <p:val>
                                            <p:strVal val="#ppt_h"/>
                                          </p:val>
                                        </p:tav>
                                      </p:tavLst>
                                    </p:anim>
                                    <p:animEffect transition="in" filter="fade">
                                      <p:cBhvr>
                                        <p:cTn id="25" dur="500"/>
                                        <p:tgtEl>
                                          <p:spTgt spid="17">
                                            <p:txEl>
                                              <p:pRg st="0" end="0"/>
                                            </p:txEl>
                                          </p:spTgt>
                                        </p:tgtEl>
                                      </p:cBhvr>
                                    </p:animEffect>
                                  </p:childTnLst>
                                </p:cTn>
                              </p:par>
                              <p:par>
                                <p:cTn id="26" presetID="53" presetClass="entr" presetSubtype="16" fill="hold" grpId="0" nodeType="withEffect">
                                  <p:stCondLst>
                                    <p:cond delay="0"/>
                                  </p:stCondLst>
                                  <p:childTnLst>
                                    <p:set>
                                      <p:cBhvr>
                                        <p:cTn id="27" dur="1" fill="hold">
                                          <p:stCondLst>
                                            <p:cond delay="0"/>
                                          </p:stCondLst>
                                        </p:cTn>
                                        <p:tgtEl>
                                          <p:spTgt spid="19">
                                            <p:txEl>
                                              <p:pRg st="0" end="0"/>
                                            </p:txEl>
                                          </p:spTgt>
                                        </p:tgtEl>
                                        <p:attrNameLst>
                                          <p:attrName>style.visibility</p:attrName>
                                        </p:attrNameLst>
                                      </p:cBhvr>
                                      <p:to>
                                        <p:strVal val="visible"/>
                                      </p:to>
                                    </p:set>
                                    <p:anim calcmode="lin" valueType="num">
                                      <p:cBhvr>
                                        <p:cTn id="28" dur="500" fill="hold"/>
                                        <p:tgtEl>
                                          <p:spTgt spid="19">
                                            <p:txEl>
                                              <p:pRg st="0" end="0"/>
                                            </p:txEl>
                                          </p:spTgt>
                                        </p:tgtEl>
                                        <p:attrNameLst>
                                          <p:attrName>ppt_w</p:attrName>
                                        </p:attrNameLst>
                                      </p:cBhvr>
                                      <p:tavLst>
                                        <p:tav tm="0">
                                          <p:val>
                                            <p:fltVal val="0"/>
                                          </p:val>
                                        </p:tav>
                                        <p:tav tm="100000">
                                          <p:val>
                                            <p:strVal val="#ppt_w"/>
                                          </p:val>
                                        </p:tav>
                                      </p:tavLst>
                                    </p:anim>
                                    <p:anim calcmode="lin" valueType="num">
                                      <p:cBhvr>
                                        <p:cTn id="29" dur="500" fill="hold"/>
                                        <p:tgtEl>
                                          <p:spTgt spid="19">
                                            <p:txEl>
                                              <p:pRg st="0" end="0"/>
                                            </p:txEl>
                                          </p:spTgt>
                                        </p:tgtEl>
                                        <p:attrNameLst>
                                          <p:attrName>ppt_h</p:attrName>
                                        </p:attrNameLst>
                                      </p:cBhvr>
                                      <p:tavLst>
                                        <p:tav tm="0">
                                          <p:val>
                                            <p:fltVal val="0"/>
                                          </p:val>
                                        </p:tav>
                                        <p:tav tm="100000">
                                          <p:val>
                                            <p:strVal val="#ppt_h"/>
                                          </p:val>
                                        </p:tav>
                                      </p:tavLst>
                                    </p:anim>
                                    <p:animEffect transition="in" filter="fade">
                                      <p:cBhvr>
                                        <p:cTn id="30" dur="500"/>
                                        <p:tgtEl>
                                          <p:spTgt spid="19">
                                            <p:txEl>
                                              <p:pRg st="0" end="0"/>
                                            </p:txEl>
                                          </p:spTgt>
                                        </p:tgtEl>
                                      </p:cBhvr>
                                    </p:animEffect>
                                  </p:childTnLst>
                                </p:cTn>
                              </p:par>
                              <p:par>
                                <p:cTn id="31" presetID="53" presetClass="entr" presetSubtype="16" fill="hold" grpId="0" nodeType="withEffect">
                                  <p:stCondLst>
                                    <p:cond delay="0"/>
                                  </p:stCondLst>
                                  <p:childTnLst>
                                    <p:set>
                                      <p:cBhvr>
                                        <p:cTn id="32" dur="1" fill="hold">
                                          <p:stCondLst>
                                            <p:cond delay="0"/>
                                          </p:stCondLst>
                                        </p:cTn>
                                        <p:tgtEl>
                                          <p:spTgt spid="16">
                                            <p:txEl>
                                              <p:pRg st="0" end="0"/>
                                            </p:txEl>
                                          </p:spTgt>
                                        </p:tgtEl>
                                        <p:attrNameLst>
                                          <p:attrName>style.visibility</p:attrName>
                                        </p:attrNameLst>
                                      </p:cBhvr>
                                      <p:to>
                                        <p:strVal val="visible"/>
                                      </p:to>
                                    </p:set>
                                    <p:anim calcmode="lin" valueType="num">
                                      <p:cBhvr>
                                        <p:cTn id="33" dur="500" fill="hold"/>
                                        <p:tgtEl>
                                          <p:spTgt spid="16">
                                            <p:txEl>
                                              <p:pRg st="0" end="0"/>
                                            </p:txEl>
                                          </p:spTgt>
                                        </p:tgtEl>
                                        <p:attrNameLst>
                                          <p:attrName>ppt_w</p:attrName>
                                        </p:attrNameLst>
                                      </p:cBhvr>
                                      <p:tavLst>
                                        <p:tav tm="0">
                                          <p:val>
                                            <p:fltVal val="0"/>
                                          </p:val>
                                        </p:tav>
                                        <p:tav tm="100000">
                                          <p:val>
                                            <p:strVal val="#ppt_w"/>
                                          </p:val>
                                        </p:tav>
                                      </p:tavLst>
                                    </p:anim>
                                    <p:anim calcmode="lin" valueType="num">
                                      <p:cBhvr>
                                        <p:cTn id="34" dur="500" fill="hold"/>
                                        <p:tgtEl>
                                          <p:spTgt spid="16">
                                            <p:txEl>
                                              <p:pRg st="0" end="0"/>
                                            </p:txEl>
                                          </p:spTgt>
                                        </p:tgtEl>
                                        <p:attrNameLst>
                                          <p:attrName>ppt_h</p:attrName>
                                        </p:attrNameLst>
                                      </p:cBhvr>
                                      <p:tavLst>
                                        <p:tav tm="0">
                                          <p:val>
                                            <p:fltVal val="0"/>
                                          </p:val>
                                        </p:tav>
                                        <p:tav tm="100000">
                                          <p:val>
                                            <p:strVal val="#ppt_h"/>
                                          </p:val>
                                        </p:tav>
                                      </p:tavLst>
                                    </p:anim>
                                    <p:animEffect transition="in" filter="fade">
                                      <p:cBhvr>
                                        <p:cTn id="35" dur="500"/>
                                        <p:tgtEl>
                                          <p:spTgt spid="16">
                                            <p:txEl>
                                              <p:pRg st="0" end="0"/>
                                            </p:txEl>
                                          </p:spTgt>
                                        </p:tgtEl>
                                      </p:cBhvr>
                                    </p:animEffect>
                                  </p:childTnLst>
                                </p:cTn>
                              </p:par>
                              <p:par>
                                <p:cTn id="36" presetID="53" presetClass="entr" presetSubtype="16" fill="hold" grpId="0" nodeType="withEffect">
                                  <p:stCondLst>
                                    <p:cond delay="0"/>
                                  </p:stCondLst>
                                  <p:childTnLst>
                                    <p:set>
                                      <p:cBhvr>
                                        <p:cTn id="37" dur="1" fill="hold">
                                          <p:stCondLst>
                                            <p:cond delay="0"/>
                                          </p:stCondLst>
                                        </p:cTn>
                                        <p:tgtEl>
                                          <p:spTgt spid="18">
                                            <p:txEl>
                                              <p:pRg st="0" end="0"/>
                                            </p:txEl>
                                          </p:spTgt>
                                        </p:tgtEl>
                                        <p:attrNameLst>
                                          <p:attrName>style.visibility</p:attrName>
                                        </p:attrNameLst>
                                      </p:cBhvr>
                                      <p:to>
                                        <p:strVal val="visible"/>
                                      </p:to>
                                    </p:set>
                                    <p:anim calcmode="lin" valueType="num">
                                      <p:cBhvr>
                                        <p:cTn id="38" dur="500" fill="hold"/>
                                        <p:tgtEl>
                                          <p:spTgt spid="18">
                                            <p:txEl>
                                              <p:pRg st="0" end="0"/>
                                            </p:txEl>
                                          </p:spTgt>
                                        </p:tgtEl>
                                        <p:attrNameLst>
                                          <p:attrName>ppt_w</p:attrName>
                                        </p:attrNameLst>
                                      </p:cBhvr>
                                      <p:tavLst>
                                        <p:tav tm="0">
                                          <p:val>
                                            <p:fltVal val="0"/>
                                          </p:val>
                                        </p:tav>
                                        <p:tav tm="100000">
                                          <p:val>
                                            <p:strVal val="#ppt_w"/>
                                          </p:val>
                                        </p:tav>
                                      </p:tavLst>
                                    </p:anim>
                                    <p:anim calcmode="lin" valueType="num">
                                      <p:cBhvr>
                                        <p:cTn id="39" dur="500" fill="hold"/>
                                        <p:tgtEl>
                                          <p:spTgt spid="18">
                                            <p:txEl>
                                              <p:pRg st="0" end="0"/>
                                            </p:txEl>
                                          </p:spTgt>
                                        </p:tgtEl>
                                        <p:attrNameLst>
                                          <p:attrName>ppt_h</p:attrName>
                                        </p:attrNameLst>
                                      </p:cBhvr>
                                      <p:tavLst>
                                        <p:tav tm="0">
                                          <p:val>
                                            <p:fltVal val="0"/>
                                          </p:val>
                                        </p:tav>
                                        <p:tav tm="100000">
                                          <p:val>
                                            <p:strVal val="#ppt_h"/>
                                          </p:val>
                                        </p:tav>
                                      </p:tavLst>
                                    </p:anim>
                                    <p:animEffect transition="in" filter="fade">
                                      <p:cBhvr>
                                        <p:cTn id="40" dur="500"/>
                                        <p:tgtEl>
                                          <p:spTgt spid="18">
                                            <p:txEl>
                                              <p:pRg st="0" end="0"/>
                                            </p:txEl>
                                          </p:spTgt>
                                        </p:tgtEl>
                                      </p:cBhvr>
                                    </p:animEffect>
                                  </p:childTnLst>
                                </p:cTn>
                              </p:par>
                            </p:childTnLst>
                          </p:cTn>
                        </p:par>
                      </p:childTnLst>
                    </p:cTn>
                  </p:par>
                  <p:par>
                    <p:cTn id="41" fill="hold">
                      <p:stCondLst>
                        <p:cond delay="indefinite"/>
                      </p:stCondLst>
                      <p:childTnLst>
                        <p:par>
                          <p:cTn id="42" fill="hold">
                            <p:stCondLst>
                              <p:cond delay="0"/>
                            </p:stCondLst>
                            <p:childTnLst>
                              <p:par>
                                <p:cTn id="43" presetID="3" presetClass="entr" presetSubtype="10" fill="hold" grpId="0" nodeType="clickEffect">
                                  <p:stCondLst>
                                    <p:cond delay="0"/>
                                  </p:stCondLst>
                                  <p:childTnLst>
                                    <p:set>
                                      <p:cBhvr>
                                        <p:cTn id="44" dur="1" fill="hold">
                                          <p:stCondLst>
                                            <p:cond delay="0"/>
                                          </p:stCondLst>
                                        </p:cTn>
                                        <p:tgtEl>
                                          <p:spTgt spid="8"/>
                                        </p:tgtEl>
                                        <p:attrNameLst>
                                          <p:attrName>style.visibility</p:attrName>
                                        </p:attrNameLst>
                                      </p:cBhvr>
                                      <p:to>
                                        <p:strVal val="visible"/>
                                      </p:to>
                                    </p:set>
                                    <p:animEffect transition="in" filter="blinds(horizontal)">
                                      <p:cBhvr>
                                        <p:cTn id="45"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build="p"/>
      <p:bldP spid="8" grpId="0" animBg="1"/>
      <p:bldP spid="16" grpId="0" build="p"/>
      <p:bldP spid="17" grpId="0" build="p"/>
      <p:bldP spid="18" grpId="0" build="p"/>
      <p:bldP spid="19" grpId="0" build="p"/>
    </p:bldLst>
  </p:timing>
</p:sld>
</file>

<file path=ppt/slides/slide9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Content Placeholder 10"/>
          <p:cNvSpPr>
            <a:spLocks noGrp="1"/>
          </p:cNvSpPr>
          <p:nvPr>
            <p:ph sz="quarter" idx="13"/>
          </p:nvPr>
        </p:nvSpPr>
        <p:spPr>
          <a:xfrm>
            <a:off x="685800" y="2486323"/>
            <a:ext cx="5379720" cy="1123384"/>
          </a:xfrm>
        </p:spPr>
        <p:txBody>
          <a:bodyPr wrap="square">
            <a:spAutoFit/>
          </a:bodyPr>
          <a:lstStyle/>
          <a:p>
            <a:pPr marL="579438" indent="-579438" algn="just">
              <a:spcBef>
                <a:spcPct val="0"/>
              </a:spcBef>
              <a:buFontTx/>
              <a:buNone/>
              <a:tabLst>
                <a:tab pos="974725" algn="l"/>
                <a:tab pos="3776663" algn="l"/>
              </a:tabLst>
            </a:pPr>
            <a:r>
              <a:rPr lang="en-US" sz="2300" b="1" dirty="0" smtClean="0">
                <a:solidFill>
                  <a:schemeClr val="tx1"/>
                </a:solidFill>
                <a:latin typeface="Times New Roman" pitchFamily="18" charset="0"/>
                <a:cs typeface="Times New Roman" pitchFamily="18" charset="0"/>
              </a:rPr>
              <a:t>48.	</a:t>
            </a:r>
            <a:r>
              <a:rPr lang="en-US" sz="2300" i="1" dirty="0" smtClean="0">
                <a:solidFill>
                  <a:schemeClr val="tx1"/>
                </a:solidFill>
                <a:latin typeface="Times New Roman" pitchFamily="18" charset="0"/>
                <a:cs typeface="Times New Roman" pitchFamily="18" charset="0"/>
              </a:rPr>
              <a:t>P</a:t>
            </a:r>
            <a:r>
              <a:rPr lang="en-US" sz="2300" dirty="0" smtClean="0">
                <a:solidFill>
                  <a:schemeClr val="tx1"/>
                </a:solidFill>
                <a:latin typeface="Times New Roman" pitchFamily="18" charset="0"/>
                <a:cs typeface="Times New Roman" pitchFamily="18" charset="0"/>
              </a:rPr>
              <a:t> is the point with co-ordinates </a:t>
            </a:r>
            <a:r>
              <a:rPr lang="en-US" sz="2300" dirty="0" smtClean="0">
                <a:solidFill>
                  <a:srgbClr val="00A99D"/>
                </a:solidFill>
                <a:latin typeface="Times New Roman" pitchFamily="18" charset="0"/>
                <a:cs typeface="Times New Roman" pitchFamily="18" charset="0"/>
              </a:rPr>
              <a:t>(−3, 0)</a:t>
            </a:r>
            <a:r>
              <a:rPr lang="en-US" sz="2300" dirty="0" smtClean="0">
                <a:solidFill>
                  <a:schemeClr val="tx1"/>
                </a:solidFill>
                <a:latin typeface="Times New Roman" pitchFamily="18" charset="0"/>
                <a:cs typeface="Times New Roman" pitchFamily="18" charset="0"/>
              </a:rPr>
              <a:t>.</a:t>
            </a:r>
            <a:br>
              <a:rPr lang="en-US" sz="2300" dirty="0" smtClean="0">
                <a:solidFill>
                  <a:schemeClr val="tx1"/>
                </a:solidFill>
                <a:latin typeface="Times New Roman" pitchFamily="18" charset="0"/>
                <a:cs typeface="Times New Roman" pitchFamily="18" charset="0"/>
              </a:rPr>
            </a:br>
            <a:r>
              <a:rPr lang="en-US" sz="2300" dirty="0" smtClean="0">
                <a:solidFill>
                  <a:schemeClr val="tx1"/>
                </a:solidFill>
                <a:latin typeface="Times New Roman" pitchFamily="18" charset="0"/>
                <a:cs typeface="Times New Roman" pitchFamily="18" charset="0"/>
              </a:rPr>
              <a:t>That is </a:t>
            </a:r>
            <a:r>
              <a:rPr lang="en-US" sz="2300" i="1" dirty="0" smtClean="0">
                <a:solidFill>
                  <a:schemeClr val="tx1"/>
                </a:solidFill>
                <a:latin typeface="Times New Roman" pitchFamily="18" charset="0"/>
                <a:cs typeface="Times New Roman" pitchFamily="18" charset="0"/>
              </a:rPr>
              <a:t>x</a:t>
            </a:r>
            <a:r>
              <a:rPr lang="en-US" sz="2300" dirty="0" smtClean="0">
                <a:solidFill>
                  <a:schemeClr val="tx1"/>
                </a:solidFill>
                <a:latin typeface="Times New Roman" pitchFamily="18" charset="0"/>
                <a:cs typeface="Times New Roman" pitchFamily="18" charset="0"/>
              </a:rPr>
              <a:t> = −3 when </a:t>
            </a:r>
            <a:r>
              <a:rPr lang="en-US" sz="2300" i="1" dirty="0" smtClean="0">
                <a:solidFill>
                  <a:schemeClr val="tx1"/>
                </a:solidFill>
                <a:latin typeface="Times New Roman" pitchFamily="18" charset="0"/>
                <a:cs typeface="Times New Roman" pitchFamily="18" charset="0"/>
              </a:rPr>
              <a:t>y</a:t>
            </a:r>
            <a:r>
              <a:rPr lang="en-US" sz="2300" dirty="0" smtClean="0">
                <a:solidFill>
                  <a:schemeClr val="tx1"/>
                </a:solidFill>
                <a:latin typeface="Times New Roman" pitchFamily="18" charset="0"/>
                <a:cs typeface="Times New Roman" pitchFamily="18" charset="0"/>
              </a:rPr>
              <a:t> = 0.</a:t>
            </a:r>
          </a:p>
          <a:p>
            <a:pPr marL="579438" indent="-579438">
              <a:spcBef>
                <a:spcPct val="0"/>
              </a:spcBef>
              <a:buFontTx/>
              <a:buNone/>
              <a:tabLst>
                <a:tab pos="974725" algn="l"/>
                <a:tab pos="3776663" algn="l"/>
              </a:tabLst>
            </a:pPr>
            <a:endParaRPr lang="en-US" sz="2000" dirty="0" smtClean="0">
              <a:solidFill>
                <a:schemeClr val="tx1"/>
              </a:solidFill>
              <a:latin typeface="Times New Roman" pitchFamily="18" charset="0"/>
              <a:cs typeface="Times New Roman" pitchFamily="18" charset="0"/>
            </a:endParaRPr>
          </a:p>
        </p:txBody>
      </p:sp>
      <p:sp>
        <p:nvSpPr>
          <p:cNvPr id="3" name="TextBox 2"/>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5 Paper 1</a:t>
            </a:r>
          </a:p>
        </p:txBody>
      </p:sp>
    </p:spTree>
    <p:extLst>
      <p:ext uri="{BB962C8B-B14F-4D97-AF65-F5344CB8AC3E}">
        <p14:creationId xmlns:p14="http://schemas.microsoft.com/office/powerpoint/2010/main" xmlns="" val="714513420"/>
      </p:ext>
    </p:extLst>
  </p:cSld>
  <p:clrMapOvr>
    <a:masterClrMapping/>
  </p:clrMapOvr>
  <p:transition spd="slow">
    <p:strips dir="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15">
                                            <p:txEl>
                                              <p:pRg st="0" end="0"/>
                                            </p:txEl>
                                          </p:spTgt>
                                        </p:tgtEl>
                                        <p:attrNameLst>
                                          <p:attrName>style.visibility</p:attrName>
                                        </p:attrNameLst>
                                      </p:cBhvr>
                                      <p:to>
                                        <p:strVal val="visible"/>
                                      </p:to>
                                    </p:set>
                                    <p:anim calcmode="lin" valueType="num">
                                      <p:cBhvr>
                                        <p:cTn id="7" dur="500" fill="hold"/>
                                        <p:tgtEl>
                                          <p:spTgt spid="15">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15">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15">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build="p"/>
    </p:bldLst>
  </p:timing>
</p:sld>
</file>

<file path=ppt/slides/slide9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Content Placeholder 10"/>
          <p:cNvSpPr>
            <a:spLocks noGrp="1"/>
          </p:cNvSpPr>
          <p:nvPr>
            <p:ph sz="quarter" idx="13"/>
          </p:nvPr>
        </p:nvSpPr>
        <p:spPr>
          <a:xfrm>
            <a:off x="685800" y="2156460"/>
            <a:ext cx="7818120" cy="3770263"/>
          </a:xfrm>
        </p:spPr>
        <p:txBody>
          <a:bodyPr wrap="square">
            <a:spAutoFit/>
          </a:bodyPr>
          <a:lstStyle/>
          <a:p>
            <a:pPr marL="579438" indent="-579438" algn="just">
              <a:spcBef>
                <a:spcPct val="0"/>
              </a:spcBef>
              <a:buFontTx/>
              <a:buNone/>
              <a:tabLst>
                <a:tab pos="974725" algn="l"/>
                <a:tab pos="3776663" algn="l"/>
              </a:tabLst>
            </a:pPr>
            <a:r>
              <a:rPr lang="en-US" sz="2300" b="1" dirty="0" smtClean="0">
                <a:solidFill>
                  <a:schemeClr val="tx1"/>
                </a:solidFill>
                <a:latin typeface="Times New Roman" pitchFamily="18" charset="0"/>
                <a:cs typeface="Times New Roman" pitchFamily="18" charset="0"/>
              </a:rPr>
              <a:t>49.	</a:t>
            </a:r>
          </a:p>
          <a:p>
            <a:pPr marL="579438" indent="-579438" algn="just">
              <a:spcBef>
                <a:spcPct val="0"/>
              </a:spcBef>
              <a:buFontTx/>
              <a:buNone/>
              <a:tabLst>
                <a:tab pos="974725" algn="l"/>
                <a:tab pos="3776663" algn="l"/>
              </a:tabLst>
            </a:pPr>
            <a:endParaRPr lang="en-US" sz="2300" b="1" dirty="0" smtClean="0">
              <a:solidFill>
                <a:schemeClr val="tx1"/>
              </a:solidFill>
              <a:latin typeface="Times New Roman" pitchFamily="18" charset="0"/>
              <a:cs typeface="Times New Roman" pitchFamily="18" charset="0"/>
            </a:endParaRPr>
          </a:p>
          <a:p>
            <a:pPr marL="579438" indent="-579438" algn="just">
              <a:spcBef>
                <a:spcPct val="0"/>
              </a:spcBef>
              <a:buFontTx/>
              <a:buNone/>
              <a:tabLst>
                <a:tab pos="974725" algn="l"/>
                <a:tab pos="3776663" algn="l"/>
              </a:tabLst>
            </a:pPr>
            <a:endParaRPr lang="en-US" sz="2300" b="1" dirty="0" smtClean="0">
              <a:solidFill>
                <a:schemeClr val="tx1"/>
              </a:solidFill>
              <a:latin typeface="Times New Roman" pitchFamily="18" charset="0"/>
              <a:cs typeface="Times New Roman" pitchFamily="18" charset="0"/>
            </a:endParaRPr>
          </a:p>
          <a:p>
            <a:pPr marL="579438" indent="-579438" algn="just">
              <a:spcBef>
                <a:spcPct val="0"/>
              </a:spcBef>
              <a:buFontTx/>
              <a:buNone/>
              <a:tabLst>
                <a:tab pos="974725" algn="l"/>
                <a:tab pos="3776663" algn="l"/>
              </a:tabLst>
            </a:pPr>
            <a:endParaRPr lang="en-US" sz="2300" b="1" dirty="0" smtClean="0">
              <a:solidFill>
                <a:schemeClr val="tx1"/>
              </a:solidFill>
              <a:latin typeface="Times New Roman" pitchFamily="18" charset="0"/>
              <a:cs typeface="Times New Roman" pitchFamily="18" charset="0"/>
            </a:endParaRPr>
          </a:p>
          <a:p>
            <a:pPr marL="579438" indent="-579438" algn="just">
              <a:spcBef>
                <a:spcPct val="0"/>
              </a:spcBef>
              <a:buFontTx/>
              <a:buNone/>
              <a:tabLst>
                <a:tab pos="974725" algn="l"/>
                <a:tab pos="3776663" algn="l"/>
              </a:tabLst>
            </a:pPr>
            <a:endParaRPr lang="en-US" sz="2300" b="1" dirty="0" smtClean="0">
              <a:solidFill>
                <a:schemeClr val="tx1"/>
              </a:solidFill>
              <a:latin typeface="Times New Roman" pitchFamily="18" charset="0"/>
              <a:cs typeface="Times New Roman" pitchFamily="18" charset="0"/>
            </a:endParaRPr>
          </a:p>
          <a:p>
            <a:pPr marL="579438" indent="-579438" algn="just">
              <a:spcBef>
                <a:spcPct val="0"/>
              </a:spcBef>
              <a:buFontTx/>
              <a:buNone/>
              <a:tabLst>
                <a:tab pos="974725" algn="l"/>
                <a:tab pos="3776663" algn="l"/>
              </a:tabLst>
            </a:pPr>
            <a:endParaRPr lang="en-US" sz="2300" b="1" dirty="0" smtClean="0">
              <a:solidFill>
                <a:schemeClr val="tx1"/>
              </a:solidFill>
              <a:latin typeface="Times New Roman" pitchFamily="18" charset="0"/>
              <a:cs typeface="Times New Roman" pitchFamily="18" charset="0"/>
            </a:endParaRPr>
          </a:p>
          <a:p>
            <a:pPr marL="579438" indent="-579438" algn="just">
              <a:spcBef>
                <a:spcPct val="0"/>
              </a:spcBef>
              <a:buFontTx/>
              <a:buNone/>
              <a:tabLst>
                <a:tab pos="974725" algn="l"/>
                <a:tab pos="3776663" algn="l"/>
              </a:tabLst>
            </a:pPr>
            <a:endParaRPr lang="en-US" sz="2300" b="1" dirty="0" smtClean="0">
              <a:solidFill>
                <a:schemeClr val="tx1"/>
              </a:solidFill>
              <a:latin typeface="Times New Roman" pitchFamily="18" charset="0"/>
              <a:cs typeface="Times New Roman" pitchFamily="18" charset="0"/>
            </a:endParaRPr>
          </a:p>
          <a:p>
            <a:pPr marL="579438" indent="-579438" algn="just">
              <a:spcBef>
                <a:spcPct val="0"/>
              </a:spcBef>
              <a:buFontTx/>
              <a:buNone/>
              <a:tabLst>
                <a:tab pos="974725" algn="l"/>
                <a:tab pos="3776663" algn="l"/>
              </a:tabLst>
            </a:pPr>
            <a:endParaRPr lang="en-US" sz="2300" b="1" dirty="0" smtClean="0">
              <a:solidFill>
                <a:schemeClr val="tx1"/>
              </a:solidFill>
              <a:latin typeface="Times New Roman" pitchFamily="18" charset="0"/>
              <a:cs typeface="Times New Roman" pitchFamily="18" charset="0"/>
            </a:endParaRPr>
          </a:p>
          <a:p>
            <a:pPr marL="579438" indent="-579438" algn="just">
              <a:spcBef>
                <a:spcPct val="0"/>
              </a:spcBef>
              <a:buFontTx/>
              <a:buNone/>
              <a:tabLst>
                <a:tab pos="974725" algn="l"/>
                <a:tab pos="3776663" algn="l"/>
              </a:tabLst>
            </a:pPr>
            <a:endParaRPr lang="en-US" sz="1000" b="1" dirty="0" smtClean="0">
              <a:solidFill>
                <a:schemeClr val="tx1"/>
              </a:solidFill>
              <a:latin typeface="Times New Roman" pitchFamily="18" charset="0"/>
              <a:cs typeface="Times New Roman" pitchFamily="18" charset="0"/>
            </a:endParaRPr>
          </a:p>
          <a:p>
            <a:pPr marL="579438" indent="-579438">
              <a:spcBef>
                <a:spcPct val="0"/>
              </a:spcBef>
              <a:buFontTx/>
              <a:buNone/>
              <a:tabLst>
                <a:tab pos="974725" algn="l"/>
                <a:tab pos="3776663" algn="l"/>
              </a:tabLst>
            </a:pPr>
            <a:r>
              <a:rPr lang="en-US" sz="2300" dirty="0" smtClean="0">
                <a:solidFill>
                  <a:schemeClr val="tx1"/>
                </a:solidFill>
                <a:latin typeface="Times New Roman" pitchFamily="18" charset="0"/>
                <a:cs typeface="Times New Roman" pitchFamily="18" charset="0"/>
              </a:rPr>
              <a:t>	</a:t>
            </a:r>
            <a:r>
              <a:rPr lang="en-US" sz="2000" dirty="0" smtClean="0">
                <a:solidFill>
                  <a:schemeClr val="tx1"/>
                </a:solidFill>
                <a:latin typeface="Times New Roman" pitchFamily="18" charset="0"/>
                <a:cs typeface="Times New Roman" pitchFamily="18" charset="0"/>
              </a:rPr>
              <a:t>In the diagram above, the gradient of the line</a:t>
            </a:r>
            <a:br>
              <a:rPr lang="en-US" sz="2000" dirty="0" smtClean="0">
                <a:solidFill>
                  <a:schemeClr val="tx1"/>
                </a:solidFill>
                <a:latin typeface="Times New Roman" pitchFamily="18" charset="0"/>
                <a:cs typeface="Times New Roman" pitchFamily="18" charset="0"/>
              </a:rPr>
            </a:br>
            <a:r>
              <a:rPr lang="en-US" sz="2000" i="1" dirty="0" smtClean="0">
                <a:solidFill>
                  <a:schemeClr val="tx1"/>
                </a:solidFill>
                <a:latin typeface="Times New Roman" pitchFamily="18" charset="0"/>
                <a:cs typeface="Times New Roman" pitchFamily="18" charset="0"/>
              </a:rPr>
              <a:t>PQ</a:t>
            </a:r>
            <a:r>
              <a:rPr lang="en-US" sz="2000" dirty="0" smtClean="0">
                <a:solidFill>
                  <a:schemeClr val="tx1"/>
                </a:solidFill>
                <a:latin typeface="Times New Roman" pitchFamily="18" charset="0"/>
                <a:cs typeface="Times New Roman" pitchFamily="18" charset="0"/>
              </a:rPr>
              <a:t> is</a:t>
            </a:r>
          </a:p>
        </p:txBody>
      </p:sp>
      <p:sp>
        <p:nvSpPr>
          <p:cNvPr id="8" name="Notched Right Arrow 7"/>
          <p:cNvSpPr/>
          <p:nvPr/>
        </p:nvSpPr>
        <p:spPr>
          <a:xfrm>
            <a:off x="7162800" y="6019800"/>
            <a:ext cx="1782315" cy="685800"/>
          </a:xfrm>
          <a:prstGeom prst="notchedRightArrow">
            <a:avLst/>
          </a:prstGeom>
          <a:blipFill>
            <a:blip r:embed="rId2" cstate="print">
              <a:extLst>
                <a:ext uri="{BEBA8EAE-BF5A-486C-A8C5-ECC9F3942E4B}">
                  <a14:imgProps xmlns:a14="http://schemas.microsoft.com/office/drawing/2010/main" xmlns="">
                    <a14:imgLayer r:embed="rId3">
                      <a14:imgEffect>
                        <a14:brightnessContrast bright="-20000" contrast="-20000"/>
                      </a14:imgEffect>
                    </a14:imgLayer>
                  </a14:imgProps>
                </a:ex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ANSWER</a:t>
            </a:r>
            <a:endParaRPr lang="en-US" sz="2000" b="1" dirty="0">
              <a:latin typeface="Times New Roman" pitchFamily="18" charset="0"/>
              <a:cs typeface="Times New Roman" pitchFamily="18" charset="0"/>
            </a:endParaRPr>
          </a:p>
        </p:txBody>
      </p:sp>
      <p:sp>
        <p:nvSpPr>
          <p:cNvPr id="16" name="Content Placeholder 10"/>
          <p:cNvSpPr>
            <a:spLocks noGrp="1"/>
          </p:cNvSpPr>
          <p:nvPr>
            <p:ph sz="quarter" idx="13"/>
          </p:nvPr>
        </p:nvSpPr>
        <p:spPr>
          <a:xfrm>
            <a:off x="4272280" y="5867512"/>
            <a:ext cx="1447800" cy="600164"/>
          </a:xfrm>
        </p:spPr>
        <p:txBody>
          <a:bodyPr wrap="square">
            <a:spAutoFit/>
          </a:bodyPr>
          <a:lstStyle/>
          <a:p>
            <a:pPr algn="just">
              <a:lnSpc>
                <a:spcPct val="165000"/>
              </a:lnSpc>
              <a:spcBef>
                <a:spcPct val="0"/>
              </a:spcBef>
              <a:buFontTx/>
              <a:buNone/>
              <a:tabLst>
                <a:tab pos="800100" algn="l"/>
                <a:tab pos="3776663" algn="l"/>
              </a:tabLst>
            </a:pPr>
            <a:r>
              <a:rPr lang="en-US" sz="2000" dirty="0" smtClean="0">
                <a:solidFill>
                  <a:schemeClr val="tx1"/>
                </a:solidFill>
                <a:latin typeface="Times New Roman" pitchFamily="18" charset="0"/>
                <a:cs typeface="Times New Roman" pitchFamily="18" charset="0"/>
              </a:rPr>
              <a:t>(C) 2</a:t>
            </a:r>
          </a:p>
        </p:txBody>
      </p:sp>
      <p:sp>
        <p:nvSpPr>
          <p:cNvPr id="17" name="Content Placeholder 10"/>
          <p:cNvSpPr>
            <a:spLocks noGrp="1"/>
          </p:cNvSpPr>
          <p:nvPr>
            <p:ph sz="quarter" idx="13"/>
          </p:nvPr>
        </p:nvSpPr>
        <p:spPr>
          <a:xfrm>
            <a:off x="1264920" y="5867512"/>
            <a:ext cx="1447800" cy="600164"/>
          </a:xfrm>
        </p:spPr>
        <p:txBody>
          <a:bodyPr wrap="square">
            <a:spAutoFit/>
          </a:bodyPr>
          <a:lstStyle/>
          <a:p>
            <a:pPr algn="just">
              <a:lnSpc>
                <a:spcPct val="165000"/>
              </a:lnSpc>
              <a:spcBef>
                <a:spcPct val="0"/>
              </a:spcBef>
              <a:buFontTx/>
              <a:buNone/>
              <a:tabLst>
                <a:tab pos="800100" algn="l"/>
                <a:tab pos="3776663" algn="l"/>
              </a:tabLst>
            </a:pPr>
            <a:r>
              <a:rPr lang="en-US" sz="2000" dirty="0" smtClean="0">
                <a:solidFill>
                  <a:schemeClr val="tx1"/>
                </a:solidFill>
                <a:latin typeface="Times New Roman" pitchFamily="18" charset="0"/>
                <a:cs typeface="Times New Roman" pitchFamily="18" charset="0"/>
              </a:rPr>
              <a:t>(A)</a:t>
            </a:r>
          </a:p>
        </p:txBody>
      </p:sp>
      <p:sp>
        <p:nvSpPr>
          <p:cNvPr id="18" name="Content Placeholder 10"/>
          <p:cNvSpPr>
            <a:spLocks noGrp="1"/>
          </p:cNvSpPr>
          <p:nvPr>
            <p:ph sz="quarter" idx="13"/>
          </p:nvPr>
        </p:nvSpPr>
        <p:spPr>
          <a:xfrm>
            <a:off x="5593080" y="5867512"/>
            <a:ext cx="1447800" cy="600164"/>
          </a:xfrm>
        </p:spPr>
        <p:txBody>
          <a:bodyPr wrap="square">
            <a:spAutoFit/>
          </a:bodyPr>
          <a:lstStyle/>
          <a:p>
            <a:pPr algn="just">
              <a:lnSpc>
                <a:spcPct val="165000"/>
              </a:lnSpc>
              <a:spcBef>
                <a:spcPct val="0"/>
              </a:spcBef>
              <a:buFontTx/>
              <a:buNone/>
              <a:tabLst>
                <a:tab pos="800100" algn="l"/>
                <a:tab pos="3776663" algn="l"/>
              </a:tabLst>
            </a:pPr>
            <a:r>
              <a:rPr lang="en-US" sz="2000" dirty="0" smtClean="0">
                <a:solidFill>
                  <a:schemeClr val="tx1"/>
                </a:solidFill>
                <a:latin typeface="Times New Roman" pitchFamily="18" charset="0"/>
                <a:cs typeface="Times New Roman" pitchFamily="18" charset="0"/>
              </a:rPr>
              <a:t>(D) </a:t>
            </a:r>
          </a:p>
        </p:txBody>
      </p:sp>
      <p:sp>
        <p:nvSpPr>
          <p:cNvPr id="19" name="Content Placeholder 10"/>
          <p:cNvSpPr>
            <a:spLocks noGrp="1"/>
          </p:cNvSpPr>
          <p:nvPr>
            <p:ph sz="quarter" idx="13"/>
          </p:nvPr>
        </p:nvSpPr>
        <p:spPr>
          <a:xfrm>
            <a:off x="2768600" y="5867512"/>
            <a:ext cx="1447800" cy="600164"/>
          </a:xfrm>
        </p:spPr>
        <p:txBody>
          <a:bodyPr wrap="square">
            <a:spAutoFit/>
          </a:bodyPr>
          <a:lstStyle/>
          <a:p>
            <a:pPr algn="just">
              <a:lnSpc>
                <a:spcPct val="165000"/>
              </a:lnSpc>
              <a:spcBef>
                <a:spcPct val="0"/>
              </a:spcBef>
              <a:buFontTx/>
              <a:buNone/>
              <a:tabLst>
                <a:tab pos="800100" algn="l"/>
                <a:tab pos="3776663" algn="l"/>
              </a:tabLst>
            </a:pPr>
            <a:r>
              <a:rPr lang="en-US" sz="2000" dirty="0" smtClean="0">
                <a:solidFill>
                  <a:schemeClr val="tx1"/>
                </a:solidFill>
                <a:latin typeface="Times New Roman" pitchFamily="18" charset="0"/>
                <a:cs typeface="Times New Roman" pitchFamily="18" charset="0"/>
              </a:rPr>
              <a:t>(B)</a:t>
            </a:r>
          </a:p>
        </p:txBody>
      </p:sp>
      <p:pic>
        <p:nvPicPr>
          <p:cNvPr id="13" name="Picture 4" descr="D:\Deepak\Powerpoint\20110225\Art\New.wmf"/>
          <p:cNvPicPr>
            <a:picLocks noChangeAspect="1" noChangeArrowheads="1"/>
          </p:cNvPicPr>
          <p:nvPr/>
        </p:nvPicPr>
        <p:blipFill>
          <a:blip r:embed="rId4" cstate="print"/>
          <a:srcRect/>
          <a:stretch>
            <a:fillRect/>
          </a:stretch>
        </p:blipFill>
        <p:spPr bwMode="auto">
          <a:xfrm>
            <a:off x="3276600" y="5882640"/>
            <a:ext cx="203200" cy="609600"/>
          </a:xfrm>
          <a:prstGeom prst="rect">
            <a:avLst/>
          </a:prstGeom>
          <a:noFill/>
        </p:spPr>
      </p:pic>
      <p:pic>
        <p:nvPicPr>
          <p:cNvPr id="15" name="Picture 5" descr="D:\Deepak\Powerpoint\20110225\Art\New.wmf"/>
          <p:cNvPicPr>
            <a:picLocks noChangeAspect="1" noChangeArrowheads="1"/>
          </p:cNvPicPr>
          <p:nvPr/>
        </p:nvPicPr>
        <p:blipFill>
          <a:blip r:embed="rId5" cstate="print"/>
          <a:srcRect/>
          <a:stretch>
            <a:fillRect/>
          </a:stretch>
        </p:blipFill>
        <p:spPr bwMode="auto">
          <a:xfrm>
            <a:off x="1874520" y="5882640"/>
            <a:ext cx="203200" cy="609600"/>
          </a:xfrm>
          <a:prstGeom prst="rect">
            <a:avLst/>
          </a:prstGeom>
          <a:noFill/>
        </p:spPr>
      </p:pic>
      <p:pic>
        <p:nvPicPr>
          <p:cNvPr id="14" name="Picture 3" descr="D:\Deepak\Powerpoint\20110226\Art\New.wmf"/>
          <p:cNvPicPr>
            <a:picLocks noChangeAspect="1" noChangeArrowheads="1"/>
          </p:cNvPicPr>
          <p:nvPr/>
        </p:nvPicPr>
        <p:blipFill>
          <a:blip r:embed="rId6" cstate="print"/>
          <a:srcRect/>
          <a:stretch>
            <a:fillRect/>
          </a:stretch>
        </p:blipFill>
        <p:spPr bwMode="auto">
          <a:xfrm>
            <a:off x="6152630" y="5867400"/>
            <a:ext cx="203200" cy="609600"/>
          </a:xfrm>
          <a:prstGeom prst="rect">
            <a:avLst/>
          </a:prstGeom>
          <a:noFill/>
        </p:spPr>
      </p:pic>
      <p:pic>
        <p:nvPicPr>
          <p:cNvPr id="20" name="Picture 2"/>
          <p:cNvPicPr>
            <a:picLocks noChangeAspect="1" noChangeArrowheads="1"/>
          </p:cNvPicPr>
          <p:nvPr/>
        </p:nvPicPr>
        <p:blipFill>
          <a:blip r:embed="rId7" cstate="print"/>
          <a:srcRect/>
          <a:stretch>
            <a:fillRect/>
          </a:stretch>
        </p:blipFill>
        <p:spPr bwMode="auto">
          <a:xfrm>
            <a:off x="1385248" y="2299648"/>
            <a:ext cx="4057650" cy="2778919"/>
          </a:xfrm>
          <a:prstGeom prst="rect">
            <a:avLst/>
          </a:prstGeom>
          <a:noFill/>
          <a:ln w="9525">
            <a:noFill/>
            <a:miter lim="800000"/>
            <a:headEnd/>
            <a:tailEnd/>
          </a:ln>
          <a:effectLst/>
        </p:spPr>
      </p:pic>
      <p:sp>
        <p:nvSpPr>
          <p:cNvPr id="12" name="TextBox 11"/>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5 Paper 1</a:t>
            </a:r>
          </a:p>
        </p:txBody>
      </p:sp>
    </p:spTree>
    <p:extLst>
      <p:ext uri="{BB962C8B-B14F-4D97-AF65-F5344CB8AC3E}">
        <p14:creationId xmlns:p14="http://schemas.microsoft.com/office/powerpoint/2010/main" xmlns="" val="714513420"/>
      </p:ext>
    </p:extLst>
  </p:cSld>
  <p:clrMapOvr>
    <a:masterClrMapping/>
  </p:clrMapOvr>
  <p:transition spd="slow">
    <p:strips dir="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11">
                                            <p:txEl>
                                              <p:pRg st="0" end="0"/>
                                            </p:txEl>
                                          </p:spTgt>
                                        </p:tgtEl>
                                        <p:attrNameLst>
                                          <p:attrName>style.visibility</p:attrName>
                                        </p:attrNameLst>
                                      </p:cBhvr>
                                      <p:to>
                                        <p:strVal val="visible"/>
                                      </p:to>
                                    </p:set>
                                    <p:anim calcmode="lin" valueType="num">
                                      <p:cBhvr>
                                        <p:cTn id="7" dur="500" fill="hold"/>
                                        <p:tgtEl>
                                          <p:spTgt spid="11">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11">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11">
                                            <p:txEl>
                                              <p:pRg st="0" end="0"/>
                                            </p:txEl>
                                          </p:spTgt>
                                        </p:tgtEl>
                                      </p:cBhvr>
                                    </p:animEffect>
                                  </p:childTnLst>
                                </p:cTn>
                              </p:par>
                              <p:par>
                                <p:cTn id="10" presetID="23" presetClass="entr" presetSubtype="16" fill="hold" nodeType="withEffect">
                                  <p:stCondLst>
                                    <p:cond delay="0"/>
                                  </p:stCondLst>
                                  <p:childTnLst>
                                    <p:set>
                                      <p:cBhvr>
                                        <p:cTn id="11" dur="1" fill="hold">
                                          <p:stCondLst>
                                            <p:cond delay="0"/>
                                          </p:stCondLst>
                                        </p:cTn>
                                        <p:tgtEl>
                                          <p:spTgt spid="20"/>
                                        </p:tgtEl>
                                        <p:attrNameLst>
                                          <p:attrName>style.visibility</p:attrName>
                                        </p:attrNameLst>
                                      </p:cBhvr>
                                      <p:to>
                                        <p:strVal val="visible"/>
                                      </p:to>
                                    </p:set>
                                    <p:anim calcmode="lin" valueType="num">
                                      <p:cBhvr>
                                        <p:cTn id="12" dur="500" fill="hold"/>
                                        <p:tgtEl>
                                          <p:spTgt spid="20"/>
                                        </p:tgtEl>
                                        <p:attrNameLst>
                                          <p:attrName>ppt_w</p:attrName>
                                        </p:attrNameLst>
                                      </p:cBhvr>
                                      <p:tavLst>
                                        <p:tav tm="0">
                                          <p:val>
                                            <p:fltVal val="0"/>
                                          </p:val>
                                        </p:tav>
                                        <p:tav tm="100000">
                                          <p:val>
                                            <p:strVal val="#ppt_w"/>
                                          </p:val>
                                        </p:tav>
                                      </p:tavLst>
                                    </p:anim>
                                    <p:anim calcmode="lin" valueType="num">
                                      <p:cBhvr>
                                        <p:cTn id="13" dur="500" fill="hold"/>
                                        <p:tgtEl>
                                          <p:spTgt spid="20"/>
                                        </p:tgtEl>
                                        <p:attrNameLst>
                                          <p:attrName>ppt_h</p:attrName>
                                        </p:attrNameLst>
                                      </p:cBhvr>
                                      <p:tavLst>
                                        <p:tav tm="0">
                                          <p:val>
                                            <p:fltVal val="0"/>
                                          </p:val>
                                        </p:tav>
                                        <p:tav tm="100000">
                                          <p:val>
                                            <p:strVal val="#ppt_h"/>
                                          </p:val>
                                        </p:tav>
                                      </p:tavLst>
                                    </p:anim>
                                  </p:childTnLst>
                                </p:cTn>
                              </p:par>
                              <p:par>
                                <p:cTn id="14" presetID="53" presetClass="entr" presetSubtype="16" fill="hold" grpId="0" nodeType="withEffect">
                                  <p:stCondLst>
                                    <p:cond delay="0"/>
                                  </p:stCondLst>
                                  <p:childTnLst>
                                    <p:set>
                                      <p:cBhvr>
                                        <p:cTn id="15" dur="1" fill="hold">
                                          <p:stCondLst>
                                            <p:cond delay="0"/>
                                          </p:stCondLst>
                                        </p:cTn>
                                        <p:tgtEl>
                                          <p:spTgt spid="11">
                                            <p:txEl>
                                              <p:pRg st="9" end="9"/>
                                            </p:txEl>
                                          </p:spTgt>
                                        </p:tgtEl>
                                        <p:attrNameLst>
                                          <p:attrName>style.visibility</p:attrName>
                                        </p:attrNameLst>
                                      </p:cBhvr>
                                      <p:to>
                                        <p:strVal val="visible"/>
                                      </p:to>
                                    </p:set>
                                    <p:anim calcmode="lin" valueType="num">
                                      <p:cBhvr>
                                        <p:cTn id="16" dur="500" fill="hold"/>
                                        <p:tgtEl>
                                          <p:spTgt spid="11">
                                            <p:txEl>
                                              <p:pRg st="9" end="9"/>
                                            </p:txEl>
                                          </p:spTgt>
                                        </p:tgtEl>
                                        <p:attrNameLst>
                                          <p:attrName>ppt_w</p:attrName>
                                        </p:attrNameLst>
                                      </p:cBhvr>
                                      <p:tavLst>
                                        <p:tav tm="0">
                                          <p:val>
                                            <p:fltVal val="0"/>
                                          </p:val>
                                        </p:tav>
                                        <p:tav tm="100000">
                                          <p:val>
                                            <p:strVal val="#ppt_w"/>
                                          </p:val>
                                        </p:tav>
                                      </p:tavLst>
                                    </p:anim>
                                    <p:anim calcmode="lin" valueType="num">
                                      <p:cBhvr>
                                        <p:cTn id="17" dur="500" fill="hold"/>
                                        <p:tgtEl>
                                          <p:spTgt spid="11">
                                            <p:txEl>
                                              <p:pRg st="9" end="9"/>
                                            </p:txEl>
                                          </p:spTgt>
                                        </p:tgtEl>
                                        <p:attrNameLst>
                                          <p:attrName>ppt_h</p:attrName>
                                        </p:attrNameLst>
                                      </p:cBhvr>
                                      <p:tavLst>
                                        <p:tav tm="0">
                                          <p:val>
                                            <p:fltVal val="0"/>
                                          </p:val>
                                        </p:tav>
                                        <p:tav tm="100000">
                                          <p:val>
                                            <p:strVal val="#ppt_h"/>
                                          </p:val>
                                        </p:tav>
                                      </p:tavLst>
                                    </p:anim>
                                    <p:animEffect transition="in" filter="fade">
                                      <p:cBhvr>
                                        <p:cTn id="18" dur="500"/>
                                        <p:tgtEl>
                                          <p:spTgt spid="11">
                                            <p:txEl>
                                              <p:pRg st="9" end="9"/>
                                            </p:txEl>
                                          </p:spTgt>
                                        </p:tgtEl>
                                      </p:cBhvr>
                                    </p:animEffect>
                                  </p:childTnLst>
                                </p:cTn>
                              </p:par>
                            </p:childTnLst>
                          </p:cTn>
                        </p:par>
                      </p:childTnLst>
                    </p:cTn>
                  </p:par>
                  <p:par>
                    <p:cTn id="19" fill="hold">
                      <p:stCondLst>
                        <p:cond delay="indefinite"/>
                      </p:stCondLst>
                      <p:childTnLst>
                        <p:par>
                          <p:cTn id="20" fill="hold">
                            <p:stCondLst>
                              <p:cond delay="0"/>
                            </p:stCondLst>
                            <p:childTnLst>
                              <p:par>
                                <p:cTn id="21" presetID="53" presetClass="entr" presetSubtype="16" fill="hold" grpId="0" nodeType="clickEffect">
                                  <p:stCondLst>
                                    <p:cond delay="0"/>
                                  </p:stCondLst>
                                  <p:childTnLst>
                                    <p:set>
                                      <p:cBhvr>
                                        <p:cTn id="22" dur="1" fill="hold">
                                          <p:stCondLst>
                                            <p:cond delay="0"/>
                                          </p:stCondLst>
                                        </p:cTn>
                                        <p:tgtEl>
                                          <p:spTgt spid="17">
                                            <p:txEl>
                                              <p:pRg st="0" end="0"/>
                                            </p:txEl>
                                          </p:spTgt>
                                        </p:tgtEl>
                                        <p:attrNameLst>
                                          <p:attrName>style.visibility</p:attrName>
                                        </p:attrNameLst>
                                      </p:cBhvr>
                                      <p:to>
                                        <p:strVal val="visible"/>
                                      </p:to>
                                    </p:set>
                                    <p:anim calcmode="lin" valueType="num">
                                      <p:cBhvr>
                                        <p:cTn id="23" dur="500" fill="hold"/>
                                        <p:tgtEl>
                                          <p:spTgt spid="17">
                                            <p:txEl>
                                              <p:pRg st="0" end="0"/>
                                            </p:txEl>
                                          </p:spTgt>
                                        </p:tgtEl>
                                        <p:attrNameLst>
                                          <p:attrName>ppt_w</p:attrName>
                                        </p:attrNameLst>
                                      </p:cBhvr>
                                      <p:tavLst>
                                        <p:tav tm="0">
                                          <p:val>
                                            <p:fltVal val="0"/>
                                          </p:val>
                                        </p:tav>
                                        <p:tav tm="100000">
                                          <p:val>
                                            <p:strVal val="#ppt_w"/>
                                          </p:val>
                                        </p:tav>
                                      </p:tavLst>
                                    </p:anim>
                                    <p:anim calcmode="lin" valueType="num">
                                      <p:cBhvr>
                                        <p:cTn id="24" dur="500" fill="hold"/>
                                        <p:tgtEl>
                                          <p:spTgt spid="17">
                                            <p:txEl>
                                              <p:pRg st="0" end="0"/>
                                            </p:txEl>
                                          </p:spTgt>
                                        </p:tgtEl>
                                        <p:attrNameLst>
                                          <p:attrName>ppt_h</p:attrName>
                                        </p:attrNameLst>
                                      </p:cBhvr>
                                      <p:tavLst>
                                        <p:tav tm="0">
                                          <p:val>
                                            <p:fltVal val="0"/>
                                          </p:val>
                                        </p:tav>
                                        <p:tav tm="100000">
                                          <p:val>
                                            <p:strVal val="#ppt_h"/>
                                          </p:val>
                                        </p:tav>
                                      </p:tavLst>
                                    </p:anim>
                                    <p:animEffect transition="in" filter="fade">
                                      <p:cBhvr>
                                        <p:cTn id="25" dur="500"/>
                                        <p:tgtEl>
                                          <p:spTgt spid="17">
                                            <p:txEl>
                                              <p:pRg st="0" end="0"/>
                                            </p:txEl>
                                          </p:spTgt>
                                        </p:tgtEl>
                                      </p:cBhvr>
                                    </p:animEffect>
                                  </p:childTnLst>
                                </p:cTn>
                              </p:par>
                              <p:par>
                                <p:cTn id="26" presetID="23" presetClass="entr" presetSubtype="16" fill="hold" nodeType="withEffect">
                                  <p:stCondLst>
                                    <p:cond delay="0"/>
                                  </p:stCondLst>
                                  <p:childTnLst>
                                    <p:set>
                                      <p:cBhvr>
                                        <p:cTn id="27" dur="1" fill="hold">
                                          <p:stCondLst>
                                            <p:cond delay="0"/>
                                          </p:stCondLst>
                                        </p:cTn>
                                        <p:tgtEl>
                                          <p:spTgt spid="15"/>
                                        </p:tgtEl>
                                        <p:attrNameLst>
                                          <p:attrName>style.visibility</p:attrName>
                                        </p:attrNameLst>
                                      </p:cBhvr>
                                      <p:to>
                                        <p:strVal val="visible"/>
                                      </p:to>
                                    </p:set>
                                    <p:anim calcmode="lin" valueType="num">
                                      <p:cBhvr>
                                        <p:cTn id="28" dur="500" fill="hold"/>
                                        <p:tgtEl>
                                          <p:spTgt spid="15"/>
                                        </p:tgtEl>
                                        <p:attrNameLst>
                                          <p:attrName>ppt_w</p:attrName>
                                        </p:attrNameLst>
                                      </p:cBhvr>
                                      <p:tavLst>
                                        <p:tav tm="0">
                                          <p:val>
                                            <p:fltVal val="0"/>
                                          </p:val>
                                        </p:tav>
                                        <p:tav tm="100000">
                                          <p:val>
                                            <p:strVal val="#ppt_w"/>
                                          </p:val>
                                        </p:tav>
                                      </p:tavLst>
                                    </p:anim>
                                    <p:anim calcmode="lin" valueType="num">
                                      <p:cBhvr>
                                        <p:cTn id="29" dur="500" fill="hold"/>
                                        <p:tgtEl>
                                          <p:spTgt spid="15"/>
                                        </p:tgtEl>
                                        <p:attrNameLst>
                                          <p:attrName>ppt_h</p:attrName>
                                        </p:attrNameLst>
                                      </p:cBhvr>
                                      <p:tavLst>
                                        <p:tav tm="0">
                                          <p:val>
                                            <p:fltVal val="0"/>
                                          </p:val>
                                        </p:tav>
                                        <p:tav tm="100000">
                                          <p:val>
                                            <p:strVal val="#ppt_h"/>
                                          </p:val>
                                        </p:tav>
                                      </p:tavLst>
                                    </p:anim>
                                  </p:childTnLst>
                                </p:cTn>
                              </p:par>
                              <p:par>
                                <p:cTn id="30" presetID="53" presetClass="entr" presetSubtype="16" fill="hold" grpId="0" nodeType="withEffect">
                                  <p:stCondLst>
                                    <p:cond delay="0"/>
                                  </p:stCondLst>
                                  <p:childTnLst>
                                    <p:set>
                                      <p:cBhvr>
                                        <p:cTn id="31" dur="1" fill="hold">
                                          <p:stCondLst>
                                            <p:cond delay="0"/>
                                          </p:stCondLst>
                                        </p:cTn>
                                        <p:tgtEl>
                                          <p:spTgt spid="19">
                                            <p:txEl>
                                              <p:pRg st="0" end="0"/>
                                            </p:txEl>
                                          </p:spTgt>
                                        </p:tgtEl>
                                        <p:attrNameLst>
                                          <p:attrName>style.visibility</p:attrName>
                                        </p:attrNameLst>
                                      </p:cBhvr>
                                      <p:to>
                                        <p:strVal val="visible"/>
                                      </p:to>
                                    </p:set>
                                    <p:anim calcmode="lin" valueType="num">
                                      <p:cBhvr>
                                        <p:cTn id="32" dur="500" fill="hold"/>
                                        <p:tgtEl>
                                          <p:spTgt spid="19">
                                            <p:txEl>
                                              <p:pRg st="0" end="0"/>
                                            </p:txEl>
                                          </p:spTgt>
                                        </p:tgtEl>
                                        <p:attrNameLst>
                                          <p:attrName>ppt_w</p:attrName>
                                        </p:attrNameLst>
                                      </p:cBhvr>
                                      <p:tavLst>
                                        <p:tav tm="0">
                                          <p:val>
                                            <p:fltVal val="0"/>
                                          </p:val>
                                        </p:tav>
                                        <p:tav tm="100000">
                                          <p:val>
                                            <p:strVal val="#ppt_w"/>
                                          </p:val>
                                        </p:tav>
                                      </p:tavLst>
                                    </p:anim>
                                    <p:anim calcmode="lin" valueType="num">
                                      <p:cBhvr>
                                        <p:cTn id="33" dur="500" fill="hold"/>
                                        <p:tgtEl>
                                          <p:spTgt spid="19">
                                            <p:txEl>
                                              <p:pRg st="0" end="0"/>
                                            </p:txEl>
                                          </p:spTgt>
                                        </p:tgtEl>
                                        <p:attrNameLst>
                                          <p:attrName>ppt_h</p:attrName>
                                        </p:attrNameLst>
                                      </p:cBhvr>
                                      <p:tavLst>
                                        <p:tav tm="0">
                                          <p:val>
                                            <p:fltVal val="0"/>
                                          </p:val>
                                        </p:tav>
                                        <p:tav tm="100000">
                                          <p:val>
                                            <p:strVal val="#ppt_h"/>
                                          </p:val>
                                        </p:tav>
                                      </p:tavLst>
                                    </p:anim>
                                    <p:animEffect transition="in" filter="fade">
                                      <p:cBhvr>
                                        <p:cTn id="34" dur="500"/>
                                        <p:tgtEl>
                                          <p:spTgt spid="19">
                                            <p:txEl>
                                              <p:pRg st="0" end="0"/>
                                            </p:txEl>
                                          </p:spTgt>
                                        </p:tgtEl>
                                      </p:cBhvr>
                                    </p:animEffect>
                                  </p:childTnLst>
                                </p:cTn>
                              </p:par>
                              <p:par>
                                <p:cTn id="35" presetID="23" presetClass="entr" presetSubtype="16" fill="hold" nodeType="withEffect">
                                  <p:stCondLst>
                                    <p:cond delay="0"/>
                                  </p:stCondLst>
                                  <p:childTnLst>
                                    <p:set>
                                      <p:cBhvr>
                                        <p:cTn id="36" dur="1" fill="hold">
                                          <p:stCondLst>
                                            <p:cond delay="0"/>
                                          </p:stCondLst>
                                        </p:cTn>
                                        <p:tgtEl>
                                          <p:spTgt spid="13"/>
                                        </p:tgtEl>
                                        <p:attrNameLst>
                                          <p:attrName>style.visibility</p:attrName>
                                        </p:attrNameLst>
                                      </p:cBhvr>
                                      <p:to>
                                        <p:strVal val="visible"/>
                                      </p:to>
                                    </p:set>
                                    <p:anim calcmode="lin" valueType="num">
                                      <p:cBhvr>
                                        <p:cTn id="37" dur="500" fill="hold"/>
                                        <p:tgtEl>
                                          <p:spTgt spid="13"/>
                                        </p:tgtEl>
                                        <p:attrNameLst>
                                          <p:attrName>ppt_w</p:attrName>
                                        </p:attrNameLst>
                                      </p:cBhvr>
                                      <p:tavLst>
                                        <p:tav tm="0">
                                          <p:val>
                                            <p:fltVal val="0"/>
                                          </p:val>
                                        </p:tav>
                                        <p:tav tm="100000">
                                          <p:val>
                                            <p:strVal val="#ppt_w"/>
                                          </p:val>
                                        </p:tav>
                                      </p:tavLst>
                                    </p:anim>
                                    <p:anim calcmode="lin" valueType="num">
                                      <p:cBhvr>
                                        <p:cTn id="38" dur="500" fill="hold"/>
                                        <p:tgtEl>
                                          <p:spTgt spid="13"/>
                                        </p:tgtEl>
                                        <p:attrNameLst>
                                          <p:attrName>ppt_h</p:attrName>
                                        </p:attrNameLst>
                                      </p:cBhvr>
                                      <p:tavLst>
                                        <p:tav tm="0">
                                          <p:val>
                                            <p:fltVal val="0"/>
                                          </p:val>
                                        </p:tav>
                                        <p:tav tm="100000">
                                          <p:val>
                                            <p:strVal val="#ppt_h"/>
                                          </p:val>
                                        </p:tav>
                                      </p:tavLst>
                                    </p:anim>
                                  </p:childTnLst>
                                </p:cTn>
                              </p:par>
                              <p:par>
                                <p:cTn id="39" presetID="53" presetClass="entr" presetSubtype="16" fill="hold" grpId="0" nodeType="withEffect">
                                  <p:stCondLst>
                                    <p:cond delay="0"/>
                                  </p:stCondLst>
                                  <p:childTnLst>
                                    <p:set>
                                      <p:cBhvr>
                                        <p:cTn id="40" dur="1" fill="hold">
                                          <p:stCondLst>
                                            <p:cond delay="0"/>
                                          </p:stCondLst>
                                        </p:cTn>
                                        <p:tgtEl>
                                          <p:spTgt spid="16">
                                            <p:txEl>
                                              <p:pRg st="0" end="0"/>
                                            </p:txEl>
                                          </p:spTgt>
                                        </p:tgtEl>
                                        <p:attrNameLst>
                                          <p:attrName>style.visibility</p:attrName>
                                        </p:attrNameLst>
                                      </p:cBhvr>
                                      <p:to>
                                        <p:strVal val="visible"/>
                                      </p:to>
                                    </p:set>
                                    <p:anim calcmode="lin" valueType="num">
                                      <p:cBhvr>
                                        <p:cTn id="41" dur="500" fill="hold"/>
                                        <p:tgtEl>
                                          <p:spTgt spid="16">
                                            <p:txEl>
                                              <p:pRg st="0" end="0"/>
                                            </p:txEl>
                                          </p:spTgt>
                                        </p:tgtEl>
                                        <p:attrNameLst>
                                          <p:attrName>ppt_w</p:attrName>
                                        </p:attrNameLst>
                                      </p:cBhvr>
                                      <p:tavLst>
                                        <p:tav tm="0">
                                          <p:val>
                                            <p:fltVal val="0"/>
                                          </p:val>
                                        </p:tav>
                                        <p:tav tm="100000">
                                          <p:val>
                                            <p:strVal val="#ppt_w"/>
                                          </p:val>
                                        </p:tav>
                                      </p:tavLst>
                                    </p:anim>
                                    <p:anim calcmode="lin" valueType="num">
                                      <p:cBhvr>
                                        <p:cTn id="42" dur="500" fill="hold"/>
                                        <p:tgtEl>
                                          <p:spTgt spid="16">
                                            <p:txEl>
                                              <p:pRg st="0" end="0"/>
                                            </p:txEl>
                                          </p:spTgt>
                                        </p:tgtEl>
                                        <p:attrNameLst>
                                          <p:attrName>ppt_h</p:attrName>
                                        </p:attrNameLst>
                                      </p:cBhvr>
                                      <p:tavLst>
                                        <p:tav tm="0">
                                          <p:val>
                                            <p:fltVal val="0"/>
                                          </p:val>
                                        </p:tav>
                                        <p:tav tm="100000">
                                          <p:val>
                                            <p:strVal val="#ppt_h"/>
                                          </p:val>
                                        </p:tav>
                                      </p:tavLst>
                                    </p:anim>
                                    <p:animEffect transition="in" filter="fade">
                                      <p:cBhvr>
                                        <p:cTn id="43" dur="500"/>
                                        <p:tgtEl>
                                          <p:spTgt spid="16">
                                            <p:txEl>
                                              <p:pRg st="0" end="0"/>
                                            </p:txEl>
                                          </p:spTgt>
                                        </p:tgtEl>
                                      </p:cBhvr>
                                    </p:animEffect>
                                  </p:childTnLst>
                                </p:cTn>
                              </p:par>
                              <p:par>
                                <p:cTn id="44" presetID="53" presetClass="entr" presetSubtype="16" fill="hold" grpId="0" nodeType="withEffect">
                                  <p:stCondLst>
                                    <p:cond delay="0"/>
                                  </p:stCondLst>
                                  <p:childTnLst>
                                    <p:set>
                                      <p:cBhvr>
                                        <p:cTn id="45" dur="1" fill="hold">
                                          <p:stCondLst>
                                            <p:cond delay="0"/>
                                          </p:stCondLst>
                                        </p:cTn>
                                        <p:tgtEl>
                                          <p:spTgt spid="18">
                                            <p:txEl>
                                              <p:pRg st="0" end="0"/>
                                            </p:txEl>
                                          </p:spTgt>
                                        </p:tgtEl>
                                        <p:attrNameLst>
                                          <p:attrName>style.visibility</p:attrName>
                                        </p:attrNameLst>
                                      </p:cBhvr>
                                      <p:to>
                                        <p:strVal val="visible"/>
                                      </p:to>
                                    </p:set>
                                    <p:anim calcmode="lin" valueType="num">
                                      <p:cBhvr>
                                        <p:cTn id="46" dur="500" fill="hold"/>
                                        <p:tgtEl>
                                          <p:spTgt spid="18">
                                            <p:txEl>
                                              <p:pRg st="0" end="0"/>
                                            </p:txEl>
                                          </p:spTgt>
                                        </p:tgtEl>
                                        <p:attrNameLst>
                                          <p:attrName>ppt_w</p:attrName>
                                        </p:attrNameLst>
                                      </p:cBhvr>
                                      <p:tavLst>
                                        <p:tav tm="0">
                                          <p:val>
                                            <p:fltVal val="0"/>
                                          </p:val>
                                        </p:tav>
                                        <p:tav tm="100000">
                                          <p:val>
                                            <p:strVal val="#ppt_w"/>
                                          </p:val>
                                        </p:tav>
                                      </p:tavLst>
                                    </p:anim>
                                    <p:anim calcmode="lin" valueType="num">
                                      <p:cBhvr>
                                        <p:cTn id="47" dur="500" fill="hold"/>
                                        <p:tgtEl>
                                          <p:spTgt spid="18">
                                            <p:txEl>
                                              <p:pRg st="0" end="0"/>
                                            </p:txEl>
                                          </p:spTgt>
                                        </p:tgtEl>
                                        <p:attrNameLst>
                                          <p:attrName>ppt_h</p:attrName>
                                        </p:attrNameLst>
                                      </p:cBhvr>
                                      <p:tavLst>
                                        <p:tav tm="0">
                                          <p:val>
                                            <p:fltVal val="0"/>
                                          </p:val>
                                        </p:tav>
                                        <p:tav tm="100000">
                                          <p:val>
                                            <p:strVal val="#ppt_h"/>
                                          </p:val>
                                        </p:tav>
                                      </p:tavLst>
                                    </p:anim>
                                    <p:animEffect transition="in" filter="fade">
                                      <p:cBhvr>
                                        <p:cTn id="48" dur="500"/>
                                        <p:tgtEl>
                                          <p:spTgt spid="18">
                                            <p:txEl>
                                              <p:pRg st="0" end="0"/>
                                            </p:txEl>
                                          </p:spTgt>
                                        </p:tgtEl>
                                      </p:cBhvr>
                                    </p:animEffect>
                                  </p:childTnLst>
                                </p:cTn>
                              </p:par>
                              <p:par>
                                <p:cTn id="49" presetID="23" presetClass="entr" presetSubtype="16" fill="hold" nodeType="withEffect">
                                  <p:stCondLst>
                                    <p:cond delay="0"/>
                                  </p:stCondLst>
                                  <p:childTnLst>
                                    <p:set>
                                      <p:cBhvr>
                                        <p:cTn id="50" dur="1" fill="hold">
                                          <p:stCondLst>
                                            <p:cond delay="0"/>
                                          </p:stCondLst>
                                        </p:cTn>
                                        <p:tgtEl>
                                          <p:spTgt spid="14"/>
                                        </p:tgtEl>
                                        <p:attrNameLst>
                                          <p:attrName>style.visibility</p:attrName>
                                        </p:attrNameLst>
                                      </p:cBhvr>
                                      <p:to>
                                        <p:strVal val="visible"/>
                                      </p:to>
                                    </p:set>
                                    <p:anim calcmode="lin" valueType="num">
                                      <p:cBhvr>
                                        <p:cTn id="51" dur="500" fill="hold"/>
                                        <p:tgtEl>
                                          <p:spTgt spid="14"/>
                                        </p:tgtEl>
                                        <p:attrNameLst>
                                          <p:attrName>ppt_w</p:attrName>
                                        </p:attrNameLst>
                                      </p:cBhvr>
                                      <p:tavLst>
                                        <p:tav tm="0">
                                          <p:val>
                                            <p:fltVal val="0"/>
                                          </p:val>
                                        </p:tav>
                                        <p:tav tm="100000">
                                          <p:val>
                                            <p:strVal val="#ppt_w"/>
                                          </p:val>
                                        </p:tav>
                                      </p:tavLst>
                                    </p:anim>
                                    <p:anim calcmode="lin" valueType="num">
                                      <p:cBhvr>
                                        <p:cTn id="52" dur="500" fill="hold"/>
                                        <p:tgtEl>
                                          <p:spTgt spid="14"/>
                                        </p:tgtEl>
                                        <p:attrNameLst>
                                          <p:attrName>ppt_h</p:attrName>
                                        </p:attrNameLst>
                                      </p:cBhvr>
                                      <p:tavLst>
                                        <p:tav tm="0">
                                          <p:val>
                                            <p:fltVal val="0"/>
                                          </p:val>
                                        </p:tav>
                                        <p:tav tm="100000">
                                          <p:val>
                                            <p:strVal val="#ppt_h"/>
                                          </p:val>
                                        </p:tav>
                                      </p:tavLst>
                                    </p:anim>
                                  </p:childTnLst>
                                </p:cTn>
                              </p:par>
                            </p:childTnLst>
                          </p:cTn>
                        </p:par>
                      </p:childTnLst>
                    </p:cTn>
                  </p:par>
                  <p:par>
                    <p:cTn id="53" fill="hold">
                      <p:stCondLst>
                        <p:cond delay="indefinite"/>
                      </p:stCondLst>
                      <p:childTnLst>
                        <p:par>
                          <p:cTn id="54" fill="hold">
                            <p:stCondLst>
                              <p:cond delay="0"/>
                            </p:stCondLst>
                            <p:childTnLst>
                              <p:par>
                                <p:cTn id="55" presetID="3" presetClass="entr" presetSubtype="10" fill="hold" grpId="0" nodeType="clickEffect">
                                  <p:stCondLst>
                                    <p:cond delay="0"/>
                                  </p:stCondLst>
                                  <p:childTnLst>
                                    <p:set>
                                      <p:cBhvr>
                                        <p:cTn id="56" dur="1" fill="hold">
                                          <p:stCondLst>
                                            <p:cond delay="0"/>
                                          </p:stCondLst>
                                        </p:cTn>
                                        <p:tgtEl>
                                          <p:spTgt spid="8"/>
                                        </p:tgtEl>
                                        <p:attrNameLst>
                                          <p:attrName>style.visibility</p:attrName>
                                        </p:attrNameLst>
                                      </p:cBhvr>
                                      <p:to>
                                        <p:strVal val="visible"/>
                                      </p:to>
                                    </p:set>
                                    <p:animEffect transition="in" filter="blinds(horizontal)">
                                      <p:cBhvr>
                                        <p:cTn id="5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build="p"/>
      <p:bldP spid="8" grpId="0" animBg="1"/>
      <p:bldP spid="16" grpId="0" build="p"/>
      <p:bldP spid="17" grpId="0" build="p"/>
      <p:bldP spid="18" grpId="0" build="p"/>
      <p:bldP spid="19" grpId="0" build="p"/>
    </p:bldLst>
  </p:timing>
</p:sld>
</file>

<file path=ppt/slides/slide9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Content Placeholder 10"/>
          <p:cNvSpPr>
            <a:spLocks noGrp="1"/>
          </p:cNvSpPr>
          <p:nvPr>
            <p:ph sz="quarter" idx="13"/>
          </p:nvPr>
        </p:nvSpPr>
        <p:spPr>
          <a:xfrm>
            <a:off x="685800" y="2373124"/>
            <a:ext cx="7818120" cy="446276"/>
          </a:xfrm>
        </p:spPr>
        <p:txBody>
          <a:bodyPr wrap="square">
            <a:spAutoFit/>
          </a:bodyPr>
          <a:lstStyle/>
          <a:p>
            <a:pPr marL="579438" indent="-579438" algn="just">
              <a:spcBef>
                <a:spcPct val="0"/>
              </a:spcBef>
              <a:buFontTx/>
              <a:buNone/>
              <a:tabLst>
                <a:tab pos="974725" algn="l"/>
                <a:tab pos="3776663" algn="l"/>
              </a:tabLst>
            </a:pPr>
            <a:r>
              <a:rPr lang="en-US" sz="2300" b="1" dirty="0" smtClean="0">
                <a:solidFill>
                  <a:schemeClr val="tx1"/>
                </a:solidFill>
                <a:latin typeface="Times New Roman" pitchFamily="18" charset="0"/>
                <a:cs typeface="Times New Roman" pitchFamily="18" charset="0"/>
              </a:rPr>
              <a:t>49.	</a:t>
            </a:r>
          </a:p>
        </p:txBody>
      </p:sp>
      <p:pic>
        <p:nvPicPr>
          <p:cNvPr id="6" name="Picture 2" descr="D:\Deepak\Powerpoint\Volume 1\Revisis\New.wmf"/>
          <p:cNvPicPr>
            <a:picLocks noChangeAspect="1" noChangeArrowheads="1"/>
          </p:cNvPicPr>
          <p:nvPr/>
        </p:nvPicPr>
        <p:blipFill>
          <a:blip r:embed="rId2" cstate="print"/>
          <a:srcRect/>
          <a:stretch>
            <a:fillRect/>
          </a:stretch>
        </p:blipFill>
        <p:spPr bwMode="auto">
          <a:xfrm>
            <a:off x="1433286" y="2247900"/>
            <a:ext cx="4622800" cy="4229100"/>
          </a:xfrm>
          <a:prstGeom prst="rect">
            <a:avLst/>
          </a:prstGeom>
          <a:noFill/>
        </p:spPr>
      </p:pic>
      <p:sp>
        <p:nvSpPr>
          <p:cNvPr id="4" name="TextBox 3"/>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5 Paper 1</a:t>
            </a:r>
          </a:p>
        </p:txBody>
      </p:sp>
    </p:spTree>
    <p:extLst>
      <p:ext uri="{BB962C8B-B14F-4D97-AF65-F5344CB8AC3E}">
        <p14:creationId xmlns:p14="http://schemas.microsoft.com/office/powerpoint/2010/main" xmlns="" val="714513420"/>
      </p:ext>
    </p:extLst>
  </p:cSld>
  <p:clrMapOvr>
    <a:masterClrMapping/>
  </p:clrMapOvr>
  <p:transition spd="slow">
    <p:strips dir="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anim calcmode="lin" valueType="num">
                                      <p:cBhvr>
                                        <p:cTn id="7" dur="500" fill="hold"/>
                                        <p:tgtEl>
                                          <p:spTgt spid="5">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5">
                                            <p:txEl>
                                              <p:pRg st="0" end="0"/>
                                            </p:txEl>
                                          </p:spTgt>
                                        </p:tgtEl>
                                        <p:attrNameLst>
                                          <p:attrName>ppt_h</p:attrName>
                                        </p:attrNameLst>
                                      </p:cBhvr>
                                      <p:tavLst>
                                        <p:tav tm="0">
                                          <p:val>
                                            <p:fltVal val="0"/>
                                          </p:val>
                                        </p:tav>
                                        <p:tav tm="100000">
                                          <p:val>
                                            <p:strVal val="#ppt_h"/>
                                          </p:val>
                                        </p:tav>
                                      </p:tavLst>
                                    </p:anim>
                                  </p:childTnLst>
                                </p:cTn>
                              </p:par>
                              <p:par>
                                <p:cTn id="9" presetID="23" presetClass="entr" presetSubtype="16" fill="hold" nodeType="withEffect">
                                  <p:stCondLst>
                                    <p:cond delay="0"/>
                                  </p:stCondLst>
                                  <p:childTnLst>
                                    <p:set>
                                      <p:cBhvr>
                                        <p:cTn id="10" dur="1" fill="hold">
                                          <p:stCondLst>
                                            <p:cond delay="0"/>
                                          </p:stCondLst>
                                        </p:cTn>
                                        <p:tgtEl>
                                          <p:spTgt spid="6"/>
                                        </p:tgtEl>
                                        <p:attrNameLst>
                                          <p:attrName>style.visibility</p:attrName>
                                        </p:attrNameLst>
                                      </p:cBhvr>
                                      <p:to>
                                        <p:strVal val="visible"/>
                                      </p:to>
                                    </p:set>
                                    <p:anim calcmode="lin" valueType="num">
                                      <p:cBhvr>
                                        <p:cTn id="11" dur="500" fill="hold"/>
                                        <p:tgtEl>
                                          <p:spTgt spid="6"/>
                                        </p:tgtEl>
                                        <p:attrNameLst>
                                          <p:attrName>ppt_w</p:attrName>
                                        </p:attrNameLst>
                                      </p:cBhvr>
                                      <p:tavLst>
                                        <p:tav tm="0">
                                          <p:val>
                                            <p:fltVal val="0"/>
                                          </p:val>
                                        </p:tav>
                                        <p:tav tm="100000">
                                          <p:val>
                                            <p:strVal val="#ppt_w"/>
                                          </p:val>
                                        </p:tav>
                                      </p:tavLst>
                                    </p:anim>
                                    <p:anim calcmode="lin" valueType="num">
                                      <p:cBhvr>
                                        <p:cTn id="12" dur="500" fill="hold"/>
                                        <p:tgtEl>
                                          <p:spTgt spid="6"/>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build="p"/>
    </p:bldLst>
  </p:timing>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Content Placeholder 10"/>
          <p:cNvSpPr>
            <a:spLocks noGrp="1"/>
          </p:cNvSpPr>
          <p:nvPr>
            <p:ph sz="quarter" idx="13"/>
          </p:nvPr>
        </p:nvSpPr>
        <p:spPr>
          <a:xfrm>
            <a:off x="685799" y="2781300"/>
            <a:ext cx="6600371" cy="446276"/>
          </a:xfrm>
        </p:spPr>
        <p:txBody>
          <a:bodyPr wrap="square">
            <a:spAutoFit/>
          </a:bodyPr>
          <a:lstStyle/>
          <a:p>
            <a:pPr marL="623888" indent="-623888" algn="just">
              <a:spcBef>
                <a:spcPct val="0"/>
              </a:spcBef>
              <a:buFontTx/>
              <a:buNone/>
              <a:tabLst>
                <a:tab pos="800100" algn="l"/>
                <a:tab pos="3776663" algn="l"/>
              </a:tabLst>
            </a:pPr>
            <a:r>
              <a:rPr lang="en-US" sz="2300" b="1" dirty="0" smtClean="0">
                <a:solidFill>
                  <a:schemeClr val="tx1"/>
                </a:solidFill>
                <a:latin typeface="Times New Roman" pitchFamily="18" charset="0"/>
                <a:cs typeface="Times New Roman" pitchFamily="18" charset="0"/>
              </a:rPr>
              <a:t>45.</a:t>
            </a:r>
            <a:r>
              <a:rPr lang="en-US" sz="2300" dirty="0" smtClean="0">
                <a:solidFill>
                  <a:schemeClr val="tx1"/>
                </a:solidFill>
                <a:latin typeface="Times New Roman" pitchFamily="18" charset="0"/>
                <a:cs typeface="Times New Roman" pitchFamily="18" charset="0"/>
              </a:rPr>
              <a:t>	</a:t>
            </a:r>
            <a:r>
              <a:rPr lang="en-US" sz="2300" i="1" dirty="0" smtClean="0">
                <a:solidFill>
                  <a:schemeClr val="tx1"/>
                </a:solidFill>
                <a:latin typeface="Times New Roman" pitchFamily="18" charset="0"/>
                <a:cs typeface="Times New Roman" pitchFamily="18" charset="0"/>
              </a:rPr>
              <a:t>x</a:t>
            </a:r>
            <a:r>
              <a:rPr lang="en-US" sz="2300" baseline="30000" dirty="0" smtClean="0">
                <a:solidFill>
                  <a:schemeClr val="tx1"/>
                </a:solidFill>
                <a:latin typeface="Times New Roman" pitchFamily="18" charset="0"/>
                <a:cs typeface="Times New Roman" pitchFamily="18" charset="0"/>
              </a:rPr>
              <a:t>4 </a:t>
            </a:r>
            <a:r>
              <a:rPr lang="en-US" sz="2300" i="1" dirty="0" smtClean="0">
                <a:solidFill>
                  <a:schemeClr val="tx1"/>
                </a:solidFill>
                <a:latin typeface="Times New Roman" pitchFamily="18" charset="0"/>
                <a:cs typeface="Times New Roman" pitchFamily="18" charset="0"/>
              </a:rPr>
              <a:t>y</a:t>
            </a:r>
            <a:r>
              <a:rPr lang="en-US" sz="2300" baseline="30000" dirty="0" smtClean="0">
                <a:solidFill>
                  <a:schemeClr val="tx1"/>
                </a:solidFill>
                <a:latin typeface="Times New Roman" pitchFamily="18" charset="0"/>
                <a:cs typeface="Times New Roman" pitchFamily="18" charset="0"/>
              </a:rPr>
              <a:t>2</a:t>
            </a:r>
            <a:r>
              <a:rPr lang="en-US" sz="2300" dirty="0" smtClean="0">
                <a:solidFill>
                  <a:schemeClr val="tx1"/>
                </a:solidFill>
                <a:latin typeface="Times New Roman" pitchFamily="18" charset="0"/>
                <a:cs typeface="Times New Roman" pitchFamily="18" charset="0"/>
              </a:rPr>
              <a:t> ÷ </a:t>
            </a:r>
            <a:r>
              <a:rPr lang="en-US" sz="2300" i="1" dirty="0" smtClean="0">
                <a:solidFill>
                  <a:schemeClr val="tx1"/>
                </a:solidFill>
                <a:latin typeface="Times New Roman" pitchFamily="18" charset="0"/>
                <a:cs typeface="Times New Roman" pitchFamily="18" charset="0"/>
              </a:rPr>
              <a:t>x</a:t>
            </a:r>
            <a:r>
              <a:rPr lang="en-US" sz="2300" baseline="30000" dirty="0" smtClean="0">
                <a:solidFill>
                  <a:schemeClr val="tx1"/>
                </a:solidFill>
                <a:latin typeface="Times New Roman" pitchFamily="18" charset="0"/>
                <a:cs typeface="Times New Roman" pitchFamily="18" charset="0"/>
              </a:rPr>
              <a:t>2 </a:t>
            </a:r>
            <a:r>
              <a:rPr lang="en-US" sz="2300" i="1" dirty="0" smtClean="0">
                <a:solidFill>
                  <a:schemeClr val="tx1"/>
                </a:solidFill>
                <a:latin typeface="Times New Roman" pitchFamily="18" charset="0"/>
                <a:cs typeface="Times New Roman" pitchFamily="18" charset="0"/>
              </a:rPr>
              <a:t>y</a:t>
            </a:r>
            <a:r>
              <a:rPr lang="en-US" sz="2300" baseline="30000" dirty="0" smtClean="0">
                <a:solidFill>
                  <a:schemeClr val="tx1"/>
                </a:solidFill>
                <a:latin typeface="Times New Roman" pitchFamily="18" charset="0"/>
                <a:cs typeface="Times New Roman" pitchFamily="18" charset="0"/>
              </a:rPr>
              <a:t>3</a:t>
            </a:r>
            <a:r>
              <a:rPr lang="en-US" sz="2300" dirty="0" smtClean="0">
                <a:solidFill>
                  <a:schemeClr val="tx1"/>
                </a:solidFill>
                <a:latin typeface="Times New Roman" pitchFamily="18" charset="0"/>
                <a:cs typeface="Times New Roman" pitchFamily="18" charset="0"/>
              </a:rPr>
              <a:t> = </a:t>
            </a:r>
          </a:p>
        </p:txBody>
      </p:sp>
      <p:sp>
        <p:nvSpPr>
          <p:cNvPr id="8" name="Notched Right Arrow 7"/>
          <p:cNvSpPr/>
          <p:nvPr/>
        </p:nvSpPr>
        <p:spPr>
          <a:xfrm>
            <a:off x="7162800" y="6019800"/>
            <a:ext cx="1782315" cy="685800"/>
          </a:xfrm>
          <a:prstGeom prst="notchedRightArrow">
            <a:avLst/>
          </a:prstGeom>
          <a:blipFill>
            <a:blip r:embed="rId2" cstate="print">
              <a:extLst>
                <a:ext uri="{BEBA8EAE-BF5A-486C-A8C5-ECC9F3942E4B}">
                  <a14:imgProps xmlns:a14="http://schemas.microsoft.com/office/drawing/2010/main" xmlns="">
                    <a14:imgLayer r:embed="rId3">
                      <a14:imgEffect>
                        <a14:brightnessContrast bright="-20000" contrast="-20000"/>
                      </a14:imgEffect>
                    </a14:imgLayer>
                  </a14:imgProps>
                </a:ex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ANSWER</a:t>
            </a:r>
            <a:endParaRPr lang="en-US" sz="2000" b="1" dirty="0">
              <a:latin typeface="Times New Roman" pitchFamily="18" charset="0"/>
              <a:cs typeface="Times New Roman" pitchFamily="18" charset="0"/>
            </a:endParaRPr>
          </a:p>
        </p:txBody>
      </p:sp>
      <p:sp>
        <p:nvSpPr>
          <p:cNvPr id="6" name="Content Placeholder 10"/>
          <p:cNvSpPr>
            <a:spLocks noGrp="1"/>
          </p:cNvSpPr>
          <p:nvPr>
            <p:ph sz="quarter" idx="13"/>
          </p:nvPr>
        </p:nvSpPr>
        <p:spPr>
          <a:xfrm>
            <a:off x="3628572" y="3476172"/>
            <a:ext cx="1417320" cy="676339"/>
          </a:xfrm>
        </p:spPr>
        <p:txBody>
          <a:bodyPr wrap="square">
            <a:spAutoFit/>
          </a:bodyPr>
          <a:lstStyle/>
          <a:p>
            <a:pPr algn="just">
              <a:lnSpc>
                <a:spcPct val="165000"/>
              </a:lnSpc>
              <a:spcBef>
                <a:spcPct val="0"/>
              </a:spcBef>
              <a:buFontTx/>
              <a:buNone/>
              <a:tabLst>
                <a:tab pos="3776663" algn="l"/>
              </a:tabLst>
            </a:pPr>
            <a:r>
              <a:rPr lang="en-US" sz="2300" dirty="0" smtClean="0">
                <a:solidFill>
                  <a:schemeClr val="tx1"/>
                </a:solidFill>
                <a:latin typeface="Times New Roman" pitchFamily="18" charset="0"/>
                <a:cs typeface="Times New Roman" pitchFamily="18" charset="0"/>
              </a:rPr>
              <a:t>(C)</a:t>
            </a:r>
          </a:p>
        </p:txBody>
      </p:sp>
      <p:sp>
        <p:nvSpPr>
          <p:cNvPr id="7" name="Content Placeholder 10"/>
          <p:cNvSpPr>
            <a:spLocks noGrp="1"/>
          </p:cNvSpPr>
          <p:nvPr>
            <p:ph sz="quarter" idx="13"/>
          </p:nvPr>
        </p:nvSpPr>
        <p:spPr>
          <a:xfrm>
            <a:off x="1310640" y="3476172"/>
            <a:ext cx="1264920" cy="676339"/>
          </a:xfrm>
        </p:spPr>
        <p:txBody>
          <a:bodyPr wrap="square">
            <a:spAutoFit/>
          </a:bodyPr>
          <a:lstStyle/>
          <a:p>
            <a:pPr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(A)</a:t>
            </a:r>
          </a:p>
        </p:txBody>
      </p:sp>
      <p:sp>
        <p:nvSpPr>
          <p:cNvPr id="9" name="Content Placeholder 10"/>
          <p:cNvSpPr>
            <a:spLocks noGrp="1"/>
          </p:cNvSpPr>
          <p:nvPr>
            <p:ph sz="quarter" idx="13"/>
          </p:nvPr>
        </p:nvSpPr>
        <p:spPr>
          <a:xfrm>
            <a:off x="4862286" y="3476172"/>
            <a:ext cx="1500777" cy="676339"/>
          </a:xfrm>
        </p:spPr>
        <p:txBody>
          <a:bodyPr wrap="square">
            <a:spAutoFit/>
          </a:bodyPr>
          <a:lstStyle/>
          <a:p>
            <a:pPr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(D) </a:t>
            </a:r>
          </a:p>
        </p:txBody>
      </p:sp>
      <p:sp>
        <p:nvSpPr>
          <p:cNvPr id="10" name="Content Placeholder 10"/>
          <p:cNvSpPr>
            <a:spLocks noGrp="1"/>
          </p:cNvSpPr>
          <p:nvPr>
            <p:ph sz="quarter" idx="13"/>
          </p:nvPr>
        </p:nvSpPr>
        <p:spPr>
          <a:xfrm>
            <a:off x="2420256" y="3476172"/>
            <a:ext cx="1264920" cy="676339"/>
          </a:xfrm>
        </p:spPr>
        <p:txBody>
          <a:bodyPr wrap="square">
            <a:spAutoFit/>
          </a:bodyPr>
          <a:lstStyle/>
          <a:p>
            <a:pPr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(B)</a:t>
            </a:r>
          </a:p>
        </p:txBody>
      </p:sp>
      <p:pic>
        <p:nvPicPr>
          <p:cNvPr id="30722" name="Picture 2" descr="D:\Deepak\Powerpoint\20110218\Art\New.wmf"/>
          <p:cNvPicPr>
            <a:picLocks noChangeAspect="1" noChangeArrowheads="1"/>
          </p:cNvPicPr>
          <p:nvPr/>
        </p:nvPicPr>
        <p:blipFill>
          <a:blip r:embed="rId4" cstate="print"/>
          <a:srcRect/>
          <a:stretch>
            <a:fillRect/>
          </a:stretch>
        </p:blipFill>
        <p:spPr bwMode="auto">
          <a:xfrm>
            <a:off x="1912260" y="3505198"/>
            <a:ext cx="368300" cy="787400"/>
          </a:xfrm>
          <a:prstGeom prst="rect">
            <a:avLst/>
          </a:prstGeom>
          <a:noFill/>
        </p:spPr>
      </p:pic>
      <p:pic>
        <p:nvPicPr>
          <p:cNvPr id="30723" name="Picture 3" descr="D:\Deepak\Powerpoint\20110218\Art\New.wmf"/>
          <p:cNvPicPr>
            <a:picLocks noChangeAspect="1" noChangeArrowheads="1"/>
          </p:cNvPicPr>
          <p:nvPr/>
        </p:nvPicPr>
        <p:blipFill>
          <a:blip r:embed="rId5" cstate="print"/>
          <a:srcRect/>
          <a:stretch>
            <a:fillRect/>
          </a:stretch>
        </p:blipFill>
        <p:spPr bwMode="auto">
          <a:xfrm>
            <a:off x="2964542" y="3479800"/>
            <a:ext cx="355600" cy="787400"/>
          </a:xfrm>
          <a:prstGeom prst="rect">
            <a:avLst/>
          </a:prstGeom>
          <a:noFill/>
        </p:spPr>
      </p:pic>
      <p:pic>
        <p:nvPicPr>
          <p:cNvPr id="30724" name="Picture 4" descr="D:\Deepak\Powerpoint\20110218\Art\New.wmf"/>
          <p:cNvPicPr>
            <a:picLocks noChangeAspect="1" noChangeArrowheads="1"/>
          </p:cNvPicPr>
          <p:nvPr/>
        </p:nvPicPr>
        <p:blipFill>
          <a:blip r:embed="rId6" cstate="print"/>
          <a:srcRect/>
          <a:stretch>
            <a:fillRect/>
          </a:stretch>
        </p:blipFill>
        <p:spPr bwMode="auto">
          <a:xfrm>
            <a:off x="4191000" y="3479800"/>
            <a:ext cx="355600" cy="787400"/>
          </a:xfrm>
          <a:prstGeom prst="rect">
            <a:avLst/>
          </a:prstGeom>
          <a:noFill/>
        </p:spPr>
      </p:pic>
      <p:pic>
        <p:nvPicPr>
          <p:cNvPr id="30725" name="Picture 5" descr="D:\Deepak\Powerpoint\20110218\Art\New.wmf"/>
          <p:cNvPicPr>
            <a:picLocks noChangeAspect="1" noChangeArrowheads="1"/>
          </p:cNvPicPr>
          <p:nvPr/>
        </p:nvPicPr>
        <p:blipFill>
          <a:blip r:embed="rId7" cstate="print"/>
          <a:srcRect/>
          <a:stretch>
            <a:fillRect/>
          </a:stretch>
        </p:blipFill>
        <p:spPr bwMode="auto">
          <a:xfrm>
            <a:off x="5471886" y="3494314"/>
            <a:ext cx="368300" cy="787400"/>
          </a:xfrm>
          <a:prstGeom prst="rect">
            <a:avLst/>
          </a:prstGeom>
          <a:noFill/>
        </p:spPr>
      </p:pic>
      <p:sp>
        <p:nvSpPr>
          <p:cNvPr id="12"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tabLst>
                <a:tab pos="393192" algn="r"/>
                <a:tab pos="640080" algn="l"/>
              </a:tabLst>
            </a:pPr>
            <a:r>
              <a:rPr lang="en-US" sz="1500" b="1" dirty="0" smtClean="0">
                <a:solidFill>
                  <a:schemeClr val="bg1"/>
                </a:solidFill>
                <a:latin typeface="Times New Roman" pitchFamily="18" charset="0"/>
                <a:cs typeface="Times New Roman" pitchFamily="18" charset="0"/>
              </a:rPr>
              <a:t>Revision Exam 1 Paper 1</a:t>
            </a:r>
          </a:p>
        </p:txBody>
      </p:sp>
    </p:spTree>
    <p:extLst>
      <p:ext uri="{BB962C8B-B14F-4D97-AF65-F5344CB8AC3E}">
        <p14:creationId xmlns:p14="http://schemas.microsoft.com/office/powerpoint/2010/main" xmlns="" val="714513420"/>
      </p:ext>
    </p:extLst>
  </p:cSld>
  <p:clrMapOvr>
    <a:masterClrMapping/>
  </p:clrMapOvr>
  <p:transition spd="slow">
    <p:strips dir="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11">
                                            <p:txEl>
                                              <p:pRg st="0" end="0"/>
                                            </p:txEl>
                                          </p:spTgt>
                                        </p:tgtEl>
                                        <p:attrNameLst>
                                          <p:attrName>style.visibility</p:attrName>
                                        </p:attrNameLst>
                                      </p:cBhvr>
                                      <p:to>
                                        <p:strVal val="visible"/>
                                      </p:to>
                                    </p:set>
                                    <p:anim calcmode="lin" valueType="num">
                                      <p:cBhvr>
                                        <p:cTn id="7" dur="500" fill="hold"/>
                                        <p:tgtEl>
                                          <p:spTgt spid="11">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11">
                                            <p:txEl>
                                              <p:pRg st="0" end="0"/>
                                            </p:txEl>
                                          </p:spTgt>
                                        </p:tgtEl>
                                        <p:attrNameLst>
                                          <p:attrName>ppt_h</p:attrName>
                                        </p:attrNameLst>
                                      </p:cBhvr>
                                      <p:tavLst>
                                        <p:tav tm="0">
                                          <p:val>
                                            <p:fltVal val="0"/>
                                          </p:val>
                                        </p:tav>
                                        <p:tav tm="100000">
                                          <p:val>
                                            <p:strVal val="#ppt_h"/>
                                          </p:val>
                                        </p:tav>
                                      </p:tavLst>
                                    </p:anim>
                                  </p:childTnLst>
                                </p:cTn>
                              </p:par>
                            </p:childTnLst>
                          </p:cTn>
                        </p:par>
                      </p:childTnLst>
                    </p:cTn>
                  </p:par>
                  <p:par>
                    <p:cTn id="9" fill="hold">
                      <p:stCondLst>
                        <p:cond delay="indefinite"/>
                      </p:stCondLst>
                      <p:childTnLst>
                        <p:par>
                          <p:cTn id="10" fill="hold">
                            <p:stCondLst>
                              <p:cond delay="0"/>
                            </p:stCondLst>
                            <p:childTnLst>
                              <p:par>
                                <p:cTn id="11" presetID="53" presetClass="entr" presetSubtype="16" fill="hold" grpId="0" nodeType="clickEffect">
                                  <p:stCondLst>
                                    <p:cond delay="0"/>
                                  </p:stCondLst>
                                  <p:childTnLst>
                                    <p:set>
                                      <p:cBhvr>
                                        <p:cTn id="12" dur="1" fill="hold">
                                          <p:stCondLst>
                                            <p:cond delay="0"/>
                                          </p:stCondLst>
                                        </p:cTn>
                                        <p:tgtEl>
                                          <p:spTgt spid="7">
                                            <p:txEl>
                                              <p:pRg st="0" end="0"/>
                                            </p:txEl>
                                          </p:spTgt>
                                        </p:tgtEl>
                                        <p:attrNameLst>
                                          <p:attrName>style.visibility</p:attrName>
                                        </p:attrNameLst>
                                      </p:cBhvr>
                                      <p:to>
                                        <p:strVal val="visible"/>
                                      </p:to>
                                    </p:set>
                                    <p:anim calcmode="lin" valueType="num">
                                      <p:cBhvr>
                                        <p:cTn id="13" dur="500" fill="hold"/>
                                        <p:tgtEl>
                                          <p:spTgt spid="7">
                                            <p:txEl>
                                              <p:pRg st="0" end="0"/>
                                            </p:txEl>
                                          </p:spTgt>
                                        </p:tgtEl>
                                        <p:attrNameLst>
                                          <p:attrName>ppt_w</p:attrName>
                                        </p:attrNameLst>
                                      </p:cBhvr>
                                      <p:tavLst>
                                        <p:tav tm="0">
                                          <p:val>
                                            <p:fltVal val="0"/>
                                          </p:val>
                                        </p:tav>
                                        <p:tav tm="100000">
                                          <p:val>
                                            <p:strVal val="#ppt_w"/>
                                          </p:val>
                                        </p:tav>
                                      </p:tavLst>
                                    </p:anim>
                                    <p:anim calcmode="lin" valueType="num">
                                      <p:cBhvr>
                                        <p:cTn id="14" dur="500" fill="hold"/>
                                        <p:tgtEl>
                                          <p:spTgt spid="7">
                                            <p:txEl>
                                              <p:pRg st="0" end="0"/>
                                            </p:txEl>
                                          </p:spTgt>
                                        </p:tgtEl>
                                        <p:attrNameLst>
                                          <p:attrName>ppt_h</p:attrName>
                                        </p:attrNameLst>
                                      </p:cBhvr>
                                      <p:tavLst>
                                        <p:tav tm="0">
                                          <p:val>
                                            <p:fltVal val="0"/>
                                          </p:val>
                                        </p:tav>
                                        <p:tav tm="100000">
                                          <p:val>
                                            <p:strVal val="#ppt_h"/>
                                          </p:val>
                                        </p:tav>
                                      </p:tavLst>
                                    </p:anim>
                                    <p:animEffect transition="in" filter="fade">
                                      <p:cBhvr>
                                        <p:cTn id="15" dur="500"/>
                                        <p:tgtEl>
                                          <p:spTgt spid="7">
                                            <p:txEl>
                                              <p:pRg st="0" end="0"/>
                                            </p:txEl>
                                          </p:spTgt>
                                        </p:tgtEl>
                                      </p:cBhvr>
                                    </p:animEffect>
                                  </p:childTnLst>
                                </p:cTn>
                              </p:par>
                              <p:par>
                                <p:cTn id="16" presetID="23" presetClass="entr" presetSubtype="16" fill="hold" nodeType="withEffect">
                                  <p:stCondLst>
                                    <p:cond delay="0"/>
                                  </p:stCondLst>
                                  <p:childTnLst>
                                    <p:set>
                                      <p:cBhvr>
                                        <p:cTn id="17" dur="1" fill="hold">
                                          <p:stCondLst>
                                            <p:cond delay="0"/>
                                          </p:stCondLst>
                                        </p:cTn>
                                        <p:tgtEl>
                                          <p:spTgt spid="30722"/>
                                        </p:tgtEl>
                                        <p:attrNameLst>
                                          <p:attrName>style.visibility</p:attrName>
                                        </p:attrNameLst>
                                      </p:cBhvr>
                                      <p:to>
                                        <p:strVal val="visible"/>
                                      </p:to>
                                    </p:set>
                                    <p:anim calcmode="lin" valueType="num">
                                      <p:cBhvr>
                                        <p:cTn id="18" dur="500" fill="hold"/>
                                        <p:tgtEl>
                                          <p:spTgt spid="30722"/>
                                        </p:tgtEl>
                                        <p:attrNameLst>
                                          <p:attrName>ppt_w</p:attrName>
                                        </p:attrNameLst>
                                      </p:cBhvr>
                                      <p:tavLst>
                                        <p:tav tm="0">
                                          <p:val>
                                            <p:fltVal val="0"/>
                                          </p:val>
                                        </p:tav>
                                        <p:tav tm="100000">
                                          <p:val>
                                            <p:strVal val="#ppt_w"/>
                                          </p:val>
                                        </p:tav>
                                      </p:tavLst>
                                    </p:anim>
                                    <p:anim calcmode="lin" valueType="num">
                                      <p:cBhvr>
                                        <p:cTn id="19" dur="500" fill="hold"/>
                                        <p:tgtEl>
                                          <p:spTgt spid="30722"/>
                                        </p:tgtEl>
                                        <p:attrNameLst>
                                          <p:attrName>ppt_h</p:attrName>
                                        </p:attrNameLst>
                                      </p:cBhvr>
                                      <p:tavLst>
                                        <p:tav tm="0">
                                          <p:val>
                                            <p:fltVal val="0"/>
                                          </p:val>
                                        </p:tav>
                                        <p:tav tm="100000">
                                          <p:val>
                                            <p:strVal val="#ppt_h"/>
                                          </p:val>
                                        </p:tav>
                                      </p:tavLst>
                                    </p:anim>
                                  </p:childTnLst>
                                </p:cTn>
                              </p:par>
                              <p:par>
                                <p:cTn id="20" presetID="53" presetClass="entr" presetSubtype="16" fill="hold" grpId="0" nodeType="withEffect">
                                  <p:stCondLst>
                                    <p:cond delay="0"/>
                                  </p:stCondLst>
                                  <p:childTnLst>
                                    <p:set>
                                      <p:cBhvr>
                                        <p:cTn id="21" dur="1" fill="hold">
                                          <p:stCondLst>
                                            <p:cond delay="0"/>
                                          </p:stCondLst>
                                        </p:cTn>
                                        <p:tgtEl>
                                          <p:spTgt spid="10">
                                            <p:txEl>
                                              <p:pRg st="0" end="0"/>
                                            </p:txEl>
                                          </p:spTgt>
                                        </p:tgtEl>
                                        <p:attrNameLst>
                                          <p:attrName>style.visibility</p:attrName>
                                        </p:attrNameLst>
                                      </p:cBhvr>
                                      <p:to>
                                        <p:strVal val="visible"/>
                                      </p:to>
                                    </p:set>
                                    <p:anim calcmode="lin" valueType="num">
                                      <p:cBhvr>
                                        <p:cTn id="22" dur="500" fill="hold"/>
                                        <p:tgtEl>
                                          <p:spTgt spid="10">
                                            <p:txEl>
                                              <p:pRg st="0" end="0"/>
                                            </p:txEl>
                                          </p:spTgt>
                                        </p:tgtEl>
                                        <p:attrNameLst>
                                          <p:attrName>ppt_w</p:attrName>
                                        </p:attrNameLst>
                                      </p:cBhvr>
                                      <p:tavLst>
                                        <p:tav tm="0">
                                          <p:val>
                                            <p:fltVal val="0"/>
                                          </p:val>
                                        </p:tav>
                                        <p:tav tm="100000">
                                          <p:val>
                                            <p:strVal val="#ppt_w"/>
                                          </p:val>
                                        </p:tav>
                                      </p:tavLst>
                                    </p:anim>
                                    <p:anim calcmode="lin" valueType="num">
                                      <p:cBhvr>
                                        <p:cTn id="23" dur="500" fill="hold"/>
                                        <p:tgtEl>
                                          <p:spTgt spid="10">
                                            <p:txEl>
                                              <p:pRg st="0" end="0"/>
                                            </p:txEl>
                                          </p:spTgt>
                                        </p:tgtEl>
                                        <p:attrNameLst>
                                          <p:attrName>ppt_h</p:attrName>
                                        </p:attrNameLst>
                                      </p:cBhvr>
                                      <p:tavLst>
                                        <p:tav tm="0">
                                          <p:val>
                                            <p:fltVal val="0"/>
                                          </p:val>
                                        </p:tav>
                                        <p:tav tm="100000">
                                          <p:val>
                                            <p:strVal val="#ppt_h"/>
                                          </p:val>
                                        </p:tav>
                                      </p:tavLst>
                                    </p:anim>
                                    <p:animEffect transition="in" filter="fade">
                                      <p:cBhvr>
                                        <p:cTn id="24" dur="500"/>
                                        <p:tgtEl>
                                          <p:spTgt spid="10">
                                            <p:txEl>
                                              <p:pRg st="0" end="0"/>
                                            </p:txEl>
                                          </p:spTgt>
                                        </p:tgtEl>
                                      </p:cBhvr>
                                    </p:animEffect>
                                  </p:childTnLst>
                                </p:cTn>
                              </p:par>
                              <p:par>
                                <p:cTn id="25" presetID="23" presetClass="entr" presetSubtype="16" fill="hold" nodeType="withEffect">
                                  <p:stCondLst>
                                    <p:cond delay="0"/>
                                  </p:stCondLst>
                                  <p:childTnLst>
                                    <p:set>
                                      <p:cBhvr>
                                        <p:cTn id="26" dur="1" fill="hold">
                                          <p:stCondLst>
                                            <p:cond delay="0"/>
                                          </p:stCondLst>
                                        </p:cTn>
                                        <p:tgtEl>
                                          <p:spTgt spid="30723"/>
                                        </p:tgtEl>
                                        <p:attrNameLst>
                                          <p:attrName>style.visibility</p:attrName>
                                        </p:attrNameLst>
                                      </p:cBhvr>
                                      <p:to>
                                        <p:strVal val="visible"/>
                                      </p:to>
                                    </p:set>
                                    <p:anim calcmode="lin" valueType="num">
                                      <p:cBhvr>
                                        <p:cTn id="27" dur="500" fill="hold"/>
                                        <p:tgtEl>
                                          <p:spTgt spid="30723"/>
                                        </p:tgtEl>
                                        <p:attrNameLst>
                                          <p:attrName>ppt_w</p:attrName>
                                        </p:attrNameLst>
                                      </p:cBhvr>
                                      <p:tavLst>
                                        <p:tav tm="0">
                                          <p:val>
                                            <p:fltVal val="0"/>
                                          </p:val>
                                        </p:tav>
                                        <p:tav tm="100000">
                                          <p:val>
                                            <p:strVal val="#ppt_w"/>
                                          </p:val>
                                        </p:tav>
                                      </p:tavLst>
                                    </p:anim>
                                    <p:anim calcmode="lin" valueType="num">
                                      <p:cBhvr>
                                        <p:cTn id="28" dur="500" fill="hold"/>
                                        <p:tgtEl>
                                          <p:spTgt spid="30723"/>
                                        </p:tgtEl>
                                        <p:attrNameLst>
                                          <p:attrName>ppt_h</p:attrName>
                                        </p:attrNameLst>
                                      </p:cBhvr>
                                      <p:tavLst>
                                        <p:tav tm="0">
                                          <p:val>
                                            <p:fltVal val="0"/>
                                          </p:val>
                                        </p:tav>
                                        <p:tav tm="100000">
                                          <p:val>
                                            <p:strVal val="#ppt_h"/>
                                          </p:val>
                                        </p:tav>
                                      </p:tavLst>
                                    </p:anim>
                                  </p:childTnLst>
                                </p:cTn>
                              </p:par>
                              <p:par>
                                <p:cTn id="29" presetID="53" presetClass="entr" presetSubtype="16" fill="hold" grpId="0" nodeType="withEffect">
                                  <p:stCondLst>
                                    <p:cond delay="0"/>
                                  </p:stCondLst>
                                  <p:childTnLst>
                                    <p:set>
                                      <p:cBhvr>
                                        <p:cTn id="30" dur="1" fill="hold">
                                          <p:stCondLst>
                                            <p:cond delay="0"/>
                                          </p:stCondLst>
                                        </p:cTn>
                                        <p:tgtEl>
                                          <p:spTgt spid="6">
                                            <p:txEl>
                                              <p:pRg st="0" end="0"/>
                                            </p:txEl>
                                          </p:spTgt>
                                        </p:tgtEl>
                                        <p:attrNameLst>
                                          <p:attrName>style.visibility</p:attrName>
                                        </p:attrNameLst>
                                      </p:cBhvr>
                                      <p:to>
                                        <p:strVal val="visible"/>
                                      </p:to>
                                    </p:set>
                                    <p:anim calcmode="lin" valueType="num">
                                      <p:cBhvr>
                                        <p:cTn id="31" dur="500" fill="hold"/>
                                        <p:tgtEl>
                                          <p:spTgt spid="6">
                                            <p:txEl>
                                              <p:pRg st="0" end="0"/>
                                            </p:txEl>
                                          </p:spTgt>
                                        </p:tgtEl>
                                        <p:attrNameLst>
                                          <p:attrName>ppt_w</p:attrName>
                                        </p:attrNameLst>
                                      </p:cBhvr>
                                      <p:tavLst>
                                        <p:tav tm="0">
                                          <p:val>
                                            <p:fltVal val="0"/>
                                          </p:val>
                                        </p:tav>
                                        <p:tav tm="100000">
                                          <p:val>
                                            <p:strVal val="#ppt_w"/>
                                          </p:val>
                                        </p:tav>
                                      </p:tavLst>
                                    </p:anim>
                                    <p:anim calcmode="lin" valueType="num">
                                      <p:cBhvr>
                                        <p:cTn id="32" dur="500" fill="hold"/>
                                        <p:tgtEl>
                                          <p:spTgt spid="6">
                                            <p:txEl>
                                              <p:pRg st="0" end="0"/>
                                            </p:txEl>
                                          </p:spTgt>
                                        </p:tgtEl>
                                        <p:attrNameLst>
                                          <p:attrName>ppt_h</p:attrName>
                                        </p:attrNameLst>
                                      </p:cBhvr>
                                      <p:tavLst>
                                        <p:tav tm="0">
                                          <p:val>
                                            <p:fltVal val="0"/>
                                          </p:val>
                                        </p:tav>
                                        <p:tav tm="100000">
                                          <p:val>
                                            <p:strVal val="#ppt_h"/>
                                          </p:val>
                                        </p:tav>
                                      </p:tavLst>
                                    </p:anim>
                                    <p:animEffect transition="in" filter="fade">
                                      <p:cBhvr>
                                        <p:cTn id="33" dur="500"/>
                                        <p:tgtEl>
                                          <p:spTgt spid="6">
                                            <p:txEl>
                                              <p:pRg st="0" end="0"/>
                                            </p:txEl>
                                          </p:spTgt>
                                        </p:tgtEl>
                                      </p:cBhvr>
                                    </p:animEffect>
                                  </p:childTnLst>
                                </p:cTn>
                              </p:par>
                              <p:par>
                                <p:cTn id="34" presetID="23" presetClass="entr" presetSubtype="16" fill="hold" nodeType="withEffect">
                                  <p:stCondLst>
                                    <p:cond delay="0"/>
                                  </p:stCondLst>
                                  <p:childTnLst>
                                    <p:set>
                                      <p:cBhvr>
                                        <p:cTn id="35" dur="1" fill="hold">
                                          <p:stCondLst>
                                            <p:cond delay="0"/>
                                          </p:stCondLst>
                                        </p:cTn>
                                        <p:tgtEl>
                                          <p:spTgt spid="30724"/>
                                        </p:tgtEl>
                                        <p:attrNameLst>
                                          <p:attrName>style.visibility</p:attrName>
                                        </p:attrNameLst>
                                      </p:cBhvr>
                                      <p:to>
                                        <p:strVal val="visible"/>
                                      </p:to>
                                    </p:set>
                                    <p:anim calcmode="lin" valueType="num">
                                      <p:cBhvr>
                                        <p:cTn id="36" dur="500" fill="hold"/>
                                        <p:tgtEl>
                                          <p:spTgt spid="30724"/>
                                        </p:tgtEl>
                                        <p:attrNameLst>
                                          <p:attrName>ppt_w</p:attrName>
                                        </p:attrNameLst>
                                      </p:cBhvr>
                                      <p:tavLst>
                                        <p:tav tm="0">
                                          <p:val>
                                            <p:fltVal val="0"/>
                                          </p:val>
                                        </p:tav>
                                        <p:tav tm="100000">
                                          <p:val>
                                            <p:strVal val="#ppt_w"/>
                                          </p:val>
                                        </p:tav>
                                      </p:tavLst>
                                    </p:anim>
                                    <p:anim calcmode="lin" valueType="num">
                                      <p:cBhvr>
                                        <p:cTn id="37" dur="500" fill="hold"/>
                                        <p:tgtEl>
                                          <p:spTgt spid="30724"/>
                                        </p:tgtEl>
                                        <p:attrNameLst>
                                          <p:attrName>ppt_h</p:attrName>
                                        </p:attrNameLst>
                                      </p:cBhvr>
                                      <p:tavLst>
                                        <p:tav tm="0">
                                          <p:val>
                                            <p:fltVal val="0"/>
                                          </p:val>
                                        </p:tav>
                                        <p:tav tm="100000">
                                          <p:val>
                                            <p:strVal val="#ppt_h"/>
                                          </p:val>
                                        </p:tav>
                                      </p:tavLst>
                                    </p:anim>
                                  </p:childTnLst>
                                </p:cTn>
                              </p:par>
                              <p:par>
                                <p:cTn id="38" presetID="53" presetClass="entr" presetSubtype="16" fill="hold" grpId="0" nodeType="withEffect">
                                  <p:stCondLst>
                                    <p:cond delay="0"/>
                                  </p:stCondLst>
                                  <p:childTnLst>
                                    <p:set>
                                      <p:cBhvr>
                                        <p:cTn id="39" dur="1" fill="hold">
                                          <p:stCondLst>
                                            <p:cond delay="0"/>
                                          </p:stCondLst>
                                        </p:cTn>
                                        <p:tgtEl>
                                          <p:spTgt spid="9">
                                            <p:txEl>
                                              <p:pRg st="0" end="0"/>
                                            </p:txEl>
                                          </p:spTgt>
                                        </p:tgtEl>
                                        <p:attrNameLst>
                                          <p:attrName>style.visibility</p:attrName>
                                        </p:attrNameLst>
                                      </p:cBhvr>
                                      <p:to>
                                        <p:strVal val="visible"/>
                                      </p:to>
                                    </p:set>
                                    <p:anim calcmode="lin" valueType="num">
                                      <p:cBhvr>
                                        <p:cTn id="40" dur="500" fill="hold"/>
                                        <p:tgtEl>
                                          <p:spTgt spid="9">
                                            <p:txEl>
                                              <p:pRg st="0" end="0"/>
                                            </p:txEl>
                                          </p:spTgt>
                                        </p:tgtEl>
                                        <p:attrNameLst>
                                          <p:attrName>ppt_w</p:attrName>
                                        </p:attrNameLst>
                                      </p:cBhvr>
                                      <p:tavLst>
                                        <p:tav tm="0">
                                          <p:val>
                                            <p:fltVal val="0"/>
                                          </p:val>
                                        </p:tav>
                                        <p:tav tm="100000">
                                          <p:val>
                                            <p:strVal val="#ppt_w"/>
                                          </p:val>
                                        </p:tav>
                                      </p:tavLst>
                                    </p:anim>
                                    <p:anim calcmode="lin" valueType="num">
                                      <p:cBhvr>
                                        <p:cTn id="41" dur="500" fill="hold"/>
                                        <p:tgtEl>
                                          <p:spTgt spid="9">
                                            <p:txEl>
                                              <p:pRg st="0" end="0"/>
                                            </p:txEl>
                                          </p:spTgt>
                                        </p:tgtEl>
                                        <p:attrNameLst>
                                          <p:attrName>ppt_h</p:attrName>
                                        </p:attrNameLst>
                                      </p:cBhvr>
                                      <p:tavLst>
                                        <p:tav tm="0">
                                          <p:val>
                                            <p:fltVal val="0"/>
                                          </p:val>
                                        </p:tav>
                                        <p:tav tm="100000">
                                          <p:val>
                                            <p:strVal val="#ppt_h"/>
                                          </p:val>
                                        </p:tav>
                                      </p:tavLst>
                                    </p:anim>
                                    <p:animEffect transition="in" filter="fade">
                                      <p:cBhvr>
                                        <p:cTn id="42" dur="500"/>
                                        <p:tgtEl>
                                          <p:spTgt spid="9">
                                            <p:txEl>
                                              <p:pRg st="0" end="0"/>
                                            </p:txEl>
                                          </p:spTgt>
                                        </p:tgtEl>
                                      </p:cBhvr>
                                    </p:animEffect>
                                  </p:childTnLst>
                                </p:cTn>
                              </p:par>
                              <p:par>
                                <p:cTn id="43" presetID="23" presetClass="entr" presetSubtype="16" fill="hold" nodeType="withEffect">
                                  <p:stCondLst>
                                    <p:cond delay="0"/>
                                  </p:stCondLst>
                                  <p:childTnLst>
                                    <p:set>
                                      <p:cBhvr>
                                        <p:cTn id="44" dur="1" fill="hold">
                                          <p:stCondLst>
                                            <p:cond delay="0"/>
                                          </p:stCondLst>
                                        </p:cTn>
                                        <p:tgtEl>
                                          <p:spTgt spid="30725"/>
                                        </p:tgtEl>
                                        <p:attrNameLst>
                                          <p:attrName>style.visibility</p:attrName>
                                        </p:attrNameLst>
                                      </p:cBhvr>
                                      <p:to>
                                        <p:strVal val="visible"/>
                                      </p:to>
                                    </p:set>
                                    <p:anim calcmode="lin" valueType="num">
                                      <p:cBhvr>
                                        <p:cTn id="45" dur="500" fill="hold"/>
                                        <p:tgtEl>
                                          <p:spTgt spid="30725"/>
                                        </p:tgtEl>
                                        <p:attrNameLst>
                                          <p:attrName>ppt_w</p:attrName>
                                        </p:attrNameLst>
                                      </p:cBhvr>
                                      <p:tavLst>
                                        <p:tav tm="0">
                                          <p:val>
                                            <p:fltVal val="0"/>
                                          </p:val>
                                        </p:tav>
                                        <p:tav tm="100000">
                                          <p:val>
                                            <p:strVal val="#ppt_w"/>
                                          </p:val>
                                        </p:tav>
                                      </p:tavLst>
                                    </p:anim>
                                    <p:anim calcmode="lin" valueType="num">
                                      <p:cBhvr>
                                        <p:cTn id="46" dur="500" fill="hold"/>
                                        <p:tgtEl>
                                          <p:spTgt spid="30725"/>
                                        </p:tgtEl>
                                        <p:attrNameLst>
                                          <p:attrName>ppt_h</p:attrName>
                                        </p:attrNameLst>
                                      </p:cBhvr>
                                      <p:tavLst>
                                        <p:tav tm="0">
                                          <p:val>
                                            <p:fltVal val="0"/>
                                          </p:val>
                                        </p:tav>
                                        <p:tav tm="100000">
                                          <p:val>
                                            <p:strVal val="#ppt_h"/>
                                          </p:val>
                                        </p:tav>
                                      </p:tavLst>
                                    </p:anim>
                                  </p:childTnLst>
                                </p:cTn>
                              </p:par>
                            </p:childTnLst>
                          </p:cTn>
                        </p:par>
                      </p:childTnLst>
                    </p:cTn>
                  </p:par>
                  <p:par>
                    <p:cTn id="47" fill="hold">
                      <p:stCondLst>
                        <p:cond delay="indefinite"/>
                      </p:stCondLst>
                      <p:childTnLst>
                        <p:par>
                          <p:cTn id="48" fill="hold">
                            <p:stCondLst>
                              <p:cond delay="0"/>
                            </p:stCondLst>
                            <p:childTnLst>
                              <p:par>
                                <p:cTn id="49" presetID="3" presetClass="entr" presetSubtype="10" fill="hold" grpId="1" nodeType="clickEffect">
                                  <p:stCondLst>
                                    <p:cond delay="0"/>
                                  </p:stCondLst>
                                  <p:childTnLst>
                                    <p:set>
                                      <p:cBhvr>
                                        <p:cTn id="50" dur="1" fill="hold">
                                          <p:stCondLst>
                                            <p:cond delay="0"/>
                                          </p:stCondLst>
                                        </p:cTn>
                                        <p:tgtEl>
                                          <p:spTgt spid="8"/>
                                        </p:tgtEl>
                                        <p:attrNameLst>
                                          <p:attrName>style.visibility</p:attrName>
                                        </p:attrNameLst>
                                      </p:cBhvr>
                                      <p:to>
                                        <p:strVal val="visible"/>
                                      </p:to>
                                    </p:set>
                                    <p:animEffect transition="in" filter="blinds(horizontal)">
                                      <p:cBhvr>
                                        <p:cTn id="51"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build="allAtOnce"/>
      <p:bldP spid="8" grpId="1" animBg="1"/>
      <p:bldP spid="6" grpId="0" build="p"/>
      <p:bldP spid="7" grpId="0" build="p"/>
      <p:bldP spid="9" grpId="0" build="p"/>
      <p:bldP spid="10" grpId="0" build="p"/>
    </p:bldLst>
  </p:timing>
</p:sld>
</file>

<file path=ppt/slides/slide9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 name="Content Placeholder 10"/>
          <p:cNvSpPr>
            <a:spLocks noGrp="1"/>
          </p:cNvSpPr>
          <p:nvPr>
            <p:ph sz="quarter" idx="13"/>
          </p:nvPr>
        </p:nvSpPr>
        <p:spPr>
          <a:xfrm>
            <a:off x="685800" y="2373124"/>
            <a:ext cx="7818120" cy="446276"/>
          </a:xfrm>
        </p:spPr>
        <p:txBody>
          <a:bodyPr wrap="square">
            <a:spAutoFit/>
          </a:bodyPr>
          <a:lstStyle/>
          <a:p>
            <a:pPr marL="579438" indent="-579438" algn="just">
              <a:spcBef>
                <a:spcPct val="0"/>
              </a:spcBef>
              <a:buFontTx/>
              <a:buNone/>
              <a:tabLst>
                <a:tab pos="974725" algn="l"/>
                <a:tab pos="3776663" algn="l"/>
              </a:tabLst>
            </a:pPr>
            <a:r>
              <a:rPr lang="en-US" sz="2300" b="1" dirty="0" smtClean="0">
                <a:solidFill>
                  <a:schemeClr val="tx1"/>
                </a:solidFill>
                <a:latin typeface="Times New Roman" pitchFamily="18" charset="0"/>
                <a:cs typeface="Times New Roman" pitchFamily="18" charset="0"/>
              </a:rPr>
              <a:t>49.	</a:t>
            </a:r>
            <a:r>
              <a:rPr lang="en-US" sz="2300" dirty="0" smtClean="0">
                <a:solidFill>
                  <a:schemeClr val="tx1"/>
                </a:solidFill>
                <a:latin typeface="Times New Roman" pitchFamily="18" charset="0"/>
                <a:cs typeface="Times New Roman" pitchFamily="18" charset="0"/>
              </a:rPr>
              <a:t>Alternatively:</a:t>
            </a:r>
          </a:p>
        </p:txBody>
      </p:sp>
      <p:pic>
        <p:nvPicPr>
          <p:cNvPr id="100355" name="Picture 3" descr="D:\Deepak\Powerpoint\20110225\Art\New.wmf"/>
          <p:cNvPicPr>
            <a:picLocks noChangeAspect="1" noChangeArrowheads="1"/>
          </p:cNvPicPr>
          <p:nvPr/>
        </p:nvPicPr>
        <p:blipFill>
          <a:blip r:embed="rId2" cstate="print"/>
          <a:srcRect/>
          <a:stretch>
            <a:fillRect/>
          </a:stretch>
        </p:blipFill>
        <p:spPr bwMode="auto">
          <a:xfrm>
            <a:off x="1295400" y="4442460"/>
            <a:ext cx="3873500" cy="2324100"/>
          </a:xfrm>
          <a:prstGeom prst="rect">
            <a:avLst/>
          </a:prstGeom>
          <a:noFill/>
        </p:spPr>
      </p:pic>
      <p:pic>
        <p:nvPicPr>
          <p:cNvPr id="6" name="Picture 2"/>
          <p:cNvPicPr>
            <a:picLocks noChangeAspect="1" noChangeArrowheads="1"/>
          </p:cNvPicPr>
          <p:nvPr/>
        </p:nvPicPr>
        <p:blipFill>
          <a:blip r:embed="rId3" cstate="print"/>
          <a:srcRect/>
          <a:stretch>
            <a:fillRect/>
          </a:stretch>
        </p:blipFill>
        <p:spPr bwMode="auto">
          <a:xfrm>
            <a:off x="1355734" y="2850845"/>
            <a:ext cx="3428143" cy="1642396"/>
          </a:xfrm>
          <a:prstGeom prst="rect">
            <a:avLst/>
          </a:prstGeom>
          <a:noFill/>
          <a:ln w="9525">
            <a:noFill/>
            <a:miter lim="800000"/>
            <a:headEnd/>
            <a:tailEnd/>
          </a:ln>
          <a:effectLst/>
        </p:spPr>
      </p:pic>
      <p:sp>
        <p:nvSpPr>
          <p:cNvPr id="5" name="TextBox 4"/>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5 Paper 1</a:t>
            </a:r>
          </a:p>
        </p:txBody>
      </p:sp>
    </p:spTree>
    <p:extLst>
      <p:ext uri="{BB962C8B-B14F-4D97-AF65-F5344CB8AC3E}">
        <p14:creationId xmlns:p14="http://schemas.microsoft.com/office/powerpoint/2010/main" xmlns="" val="714513420"/>
      </p:ext>
    </p:extLst>
  </p:cSld>
  <p:clrMapOvr>
    <a:masterClrMapping/>
  </p:clrMapOvr>
  <p:transition spd="slow">
    <p:strips dir="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23">
                                            <p:txEl>
                                              <p:pRg st="0" end="0"/>
                                            </p:txEl>
                                          </p:spTgt>
                                        </p:tgtEl>
                                        <p:attrNameLst>
                                          <p:attrName>style.visibility</p:attrName>
                                        </p:attrNameLst>
                                      </p:cBhvr>
                                      <p:to>
                                        <p:strVal val="visible"/>
                                      </p:to>
                                    </p:set>
                                    <p:anim calcmode="lin" valueType="num">
                                      <p:cBhvr>
                                        <p:cTn id="7" dur="500" fill="hold"/>
                                        <p:tgtEl>
                                          <p:spTgt spid="23">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23">
                                            <p:txEl>
                                              <p:pRg st="0" end="0"/>
                                            </p:txEl>
                                          </p:spTgt>
                                        </p:tgtEl>
                                        <p:attrNameLst>
                                          <p:attrName>ppt_h</p:attrName>
                                        </p:attrNameLst>
                                      </p:cBhvr>
                                      <p:tavLst>
                                        <p:tav tm="0">
                                          <p:val>
                                            <p:fltVal val="0"/>
                                          </p:val>
                                        </p:tav>
                                        <p:tav tm="100000">
                                          <p:val>
                                            <p:strVal val="#ppt_h"/>
                                          </p:val>
                                        </p:tav>
                                      </p:tavLst>
                                    </p:anim>
                                  </p:childTnLst>
                                </p:cTn>
                              </p:par>
                              <p:par>
                                <p:cTn id="9" presetID="23" presetClass="entr" presetSubtype="16" fill="hold" nodeType="withEffect">
                                  <p:stCondLst>
                                    <p:cond delay="0"/>
                                  </p:stCondLst>
                                  <p:childTnLst>
                                    <p:set>
                                      <p:cBhvr>
                                        <p:cTn id="10" dur="1" fill="hold">
                                          <p:stCondLst>
                                            <p:cond delay="0"/>
                                          </p:stCondLst>
                                        </p:cTn>
                                        <p:tgtEl>
                                          <p:spTgt spid="6"/>
                                        </p:tgtEl>
                                        <p:attrNameLst>
                                          <p:attrName>style.visibility</p:attrName>
                                        </p:attrNameLst>
                                      </p:cBhvr>
                                      <p:to>
                                        <p:strVal val="visible"/>
                                      </p:to>
                                    </p:set>
                                    <p:anim calcmode="lin" valueType="num">
                                      <p:cBhvr>
                                        <p:cTn id="11" dur="500" fill="hold"/>
                                        <p:tgtEl>
                                          <p:spTgt spid="6"/>
                                        </p:tgtEl>
                                        <p:attrNameLst>
                                          <p:attrName>ppt_w</p:attrName>
                                        </p:attrNameLst>
                                      </p:cBhvr>
                                      <p:tavLst>
                                        <p:tav tm="0">
                                          <p:val>
                                            <p:fltVal val="0"/>
                                          </p:val>
                                        </p:tav>
                                        <p:tav tm="100000">
                                          <p:val>
                                            <p:strVal val="#ppt_w"/>
                                          </p:val>
                                        </p:tav>
                                      </p:tavLst>
                                    </p:anim>
                                    <p:anim calcmode="lin" valueType="num">
                                      <p:cBhvr>
                                        <p:cTn id="12" dur="500" fill="hold"/>
                                        <p:tgtEl>
                                          <p:spTgt spid="6"/>
                                        </p:tgtEl>
                                        <p:attrNameLst>
                                          <p:attrName>ppt_h</p:attrName>
                                        </p:attrNameLst>
                                      </p:cBhvr>
                                      <p:tavLst>
                                        <p:tav tm="0">
                                          <p:val>
                                            <p:fltVal val="0"/>
                                          </p:val>
                                        </p:tav>
                                        <p:tav tm="100000">
                                          <p:val>
                                            <p:strVal val="#ppt_h"/>
                                          </p:val>
                                        </p:tav>
                                      </p:tavLst>
                                    </p:anim>
                                  </p:childTnLst>
                                </p:cTn>
                              </p:par>
                              <p:par>
                                <p:cTn id="13" presetID="23" presetClass="entr" presetSubtype="16" fill="hold" nodeType="withEffect">
                                  <p:stCondLst>
                                    <p:cond delay="0"/>
                                  </p:stCondLst>
                                  <p:childTnLst>
                                    <p:set>
                                      <p:cBhvr>
                                        <p:cTn id="14" dur="1" fill="hold">
                                          <p:stCondLst>
                                            <p:cond delay="0"/>
                                          </p:stCondLst>
                                        </p:cTn>
                                        <p:tgtEl>
                                          <p:spTgt spid="100355"/>
                                        </p:tgtEl>
                                        <p:attrNameLst>
                                          <p:attrName>style.visibility</p:attrName>
                                        </p:attrNameLst>
                                      </p:cBhvr>
                                      <p:to>
                                        <p:strVal val="visible"/>
                                      </p:to>
                                    </p:set>
                                    <p:anim calcmode="lin" valueType="num">
                                      <p:cBhvr>
                                        <p:cTn id="15" dur="500" fill="hold"/>
                                        <p:tgtEl>
                                          <p:spTgt spid="100355"/>
                                        </p:tgtEl>
                                        <p:attrNameLst>
                                          <p:attrName>ppt_w</p:attrName>
                                        </p:attrNameLst>
                                      </p:cBhvr>
                                      <p:tavLst>
                                        <p:tav tm="0">
                                          <p:val>
                                            <p:fltVal val="0"/>
                                          </p:val>
                                        </p:tav>
                                        <p:tav tm="100000">
                                          <p:val>
                                            <p:strVal val="#ppt_w"/>
                                          </p:val>
                                        </p:tav>
                                      </p:tavLst>
                                    </p:anim>
                                    <p:anim calcmode="lin" valueType="num">
                                      <p:cBhvr>
                                        <p:cTn id="16" dur="500" fill="hold"/>
                                        <p:tgtEl>
                                          <p:spTgt spid="100355"/>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build="p"/>
    </p:bldLst>
  </p:timing>
</p:sld>
</file>

<file path=ppt/slides/slide9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Content Placeholder 10"/>
          <p:cNvSpPr>
            <a:spLocks noGrp="1"/>
          </p:cNvSpPr>
          <p:nvPr>
            <p:ph sz="quarter" idx="13"/>
          </p:nvPr>
        </p:nvSpPr>
        <p:spPr>
          <a:xfrm>
            <a:off x="685800" y="2865120"/>
            <a:ext cx="6568440" cy="800219"/>
          </a:xfrm>
        </p:spPr>
        <p:txBody>
          <a:bodyPr wrap="square">
            <a:spAutoFit/>
          </a:bodyPr>
          <a:lstStyle/>
          <a:p>
            <a:pPr marL="579438" indent="-579438" algn="just">
              <a:spcBef>
                <a:spcPct val="0"/>
              </a:spcBef>
              <a:buFontTx/>
              <a:buNone/>
              <a:tabLst>
                <a:tab pos="974725" algn="l"/>
                <a:tab pos="3776663" algn="l"/>
              </a:tabLst>
            </a:pPr>
            <a:r>
              <a:rPr lang="en-US" sz="2300" b="1" dirty="0" smtClean="0">
                <a:solidFill>
                  <a:schemeClr val="tx1"/>
                </a:solidFill>
                <a:latin typeface="Times New Roman" pitchFamily="18" charset="0"/>
                <a:cs typeface="Times New Roman" pitchFamily="18" charset="0"/>
              </a:rPr>
              <a:t>50.	</a:t>
            </a:r>
            <a:r>
              <a:rPr lang="en-US" sz="2300" dirty="0" smtClean="0">
                <a:solidFill>
                  <a:schemeClr val="tx1"/>
                </a:solidFill>
                <a:latin typeface="Times New Roman" pitchFamily="18" charset="0"/>
                <a:cs typeface="Times New Roman" pitchFamily="18" charset="0"/>
              </a:rPr>
              <a:t>Which of the following sets is represented by the relation                          ?</a:t>
            </a:r>
          </a:p>
        </p:txBody>
      </p:sp>
      <p:sp>
        <p:nvSpPr>
          <p:cNvPr id="8" name="Notched Right Arrow 7"/>
          <p:cNvSpPr/>
          <p:nvPr/>
        </p:nvSpPr>
        <p:spPr>
          <a:xfrm>
            <a:off x="7162800" y="6019800"/>
            <a:ext cx="1782315" cy="685800"/>
          </a:xfrm>
          <a:prstGeom prst="notchedRightArrow">
            <a:avLst/>
          </a:prstGeom>
          <a:blipFill>
            <a:blip r:embed="rId2" cstate="print">
              <a:extLst>
                <a:ext uri="{BEBA8EAE-BF5A-486C-A8C5-ECC9F3942E4B}">
                  <a14:imgProps xmlns:a14="http://schemas.microsoft.com/office/drawing/2010/main" xmlns="">
                    <a14:imgLayer r:embed="rId3">
                      <a14:imgEffect>
                        <a14:brightnessContrast bright="-20000" contrast="-20000"/>
                      </a14:imgEffect>
                    </a14:imgLayer>
                  </a14:imgProps>
                </a:ex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ANSWER</a:t>
            </a:r>
            <a:endParaRPr lang="en-US" sz="2000" b="1" dirty="0">
              <a:latin typeface="Times New Roman" pitchFamily="18" charset="0"/>
              <a:cs typeface="Times New Roman" pitchFamily="18" charset="0"/>
            </a:endParaRPr>
          </a:p>
        </p:txBody>
      </p:sp>
      <p:sp>
        <p:nvSpPr>
          <p:cNvPr id="6" name="Content Placeholder 10"/>
          <p:cNvSpPr>
            <a:spLocks noGrp="1"/>
          </p:cNvSpPr>
          <p:nvPr>
            <p:ph sz="quarter" idx="13"/>
          </p:nvPr>
        </p:nvSpPr>
        <p:spPr>
          <a:xfrm>
            <a:off x="1264920" y="5143414"/>
            <a:ext cx="3444240" cy="676339"/>
          </a:xfrm>
        </p:spPr>
        <p:txBody>
          <a:bodyPr wrap="square">
            <a:spAutoFit/>
          </a:bodyPr>
          <a:lstStyle/>
          <a:p>
            <a:pPr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(C)</a:t>
            </a:r>
          </a:p>
        </p:txBody>
      </p:sp>
      <p:sp>
        <p:nvSpPr>
          <p:cNvPr id="7" name="Content Placeholder 10"/>
          <p:cNvSpPr>
            <a:spLocks noGrp="1"/>
          </p:cNvSpPr>
          <p:nvPr>
            <p:ph sz="quarter" idx="13"/>
          </p:nvPr>
        </p:nvSpPr>
        <p:spPr>
          <a:xfrm>
            <a:off x="1264920" y="3676522"/>
            <a:ext cx="3444240" cy="676339"/>
          </a:xfrm>
        </p:spPr>
        <p:txBody>
          <a:bodyPr wrap="square">
            <a:spAutoFit/>
          </a:bodyPr>
          <a:lstStyle/>
          <a:p>
            <a:pPr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(A)</a:t>
            </a:r>
            <a:endParaRPr lang="en-US" sz="2300" baseline="30000" dirty="0" smtClean="0">
              <a:solidFill>
                <a:schemeClr val="tx1"/>
              </a:solidFill>
              <a:latin typeface="Times New Roman" pitchFamily="18" charset="0"/>
              <a:cs typeface="Times New Roman" pitchFamily="18" charset="0"/>
            </a:endParaRPr>
          </a:p>
        </p:txBody>
      </p:sp>
      <p:sp>
        <p:nvSpPr>
          <p:cNvPr id="9" name="Content Placeholder 10"/>
          <p:cNvSpPr>
            <a:spLocks noGrp="1"/>
          </p:cNvSpPr>
          <p:nvPr>
            <p:ph sz="quarter" idx="13"/>
          </p:nvPr>
        </p:nvSpPr>
        <p:spPr>
          <a:xfrm>
            <a:off x="1264920" y="5876861"/>
            <a:ext cx="3124200" cy="676339"/>
          </a:xfrm>
        </p:spPr>
        <p:txBody>
          <a:bodyPr wrap="square">
            <a:spAutoFit/>
          </a:bodyPr>
          <a:lstStyle/>
          <a:p>
            <a:pPr algn="just">
              <a:lnSpc>
                <a:spcPct val="165000"/>
              </a:lnSpc>
              <a:spcBef>
                <a:spcPct val="0"/>
              </a:spcBef>
              <a:buNone/>
              <a:tabLst>
                <a:tab pos="800100" algn="l"/>
                <a:tab pos="3776663" algn="l"/>
              </a:tabLst>
            </a:pPr>
            <a:r>
              <a:rPr lang="en-US" sz="2300" dirty="0" smtClean="0">
                <a:solidFill>
                  <a:schemeClr val="tx1"/>
                </a:solidFill>
                <a:latin typeface="Times New Roman" pitchFamily="18" charset="0"/>
                <a:cs typeface="Times New Roman" pitchFamily="18" charset="0"/>
              </a:rPr>
              <a:t>(D)</a:t>
            </a:r>
          </a:p>
        </p:txBody>
      </p:sp>
      <p:sp>
        <p:nvSpPr>
          <p:cNvPr id="10" name="Content Placeholder 10"/>
          <p:cNvSpPr>
            <a:spLocks noGrp="1"/>
          </p:cNvSpPr>
          <p:nvPr>
            <p:ph sz="quarter" idx="13"/>
          </p:nvPr>
        </p:nvSpPr>
        <p:spPr>
          <a:xfrm>
            <a:off x="1264920" y="4409968"/>
            <a:ext cx="4754880" cy="676339"/>
          </a:xfrm>
        </p:spPr>
        <p:txBody>
          <a:bodyPr wrap="square">
            <a:spAutoFit/>
          </a:bodyPr>
          <a:lstStyle/>
          <a:p>
            <a:pPr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(B)</a:t>
            </a:r>
          </a:p>
        </p:txBody>
      </p:sp>
      <p:pic>
        <p:nvPicPr>
          <p:cNvPr id="101378" name="Picture 2" descr="D:\Deepak\Powerpoint\20110225\Art\New.wmf"/>
          <p:cNvPicPr>
            <a:picLocks noChangeAspect="1" noChangeArrowheads="1"/>
          </p:cNvPicPr>
          <p:nvPr/>
        </p:nvPicPr>
        <p:blipFill>
          <a:blip r:embed="rId4" cstate="print"/>
          <a:srcRect/>
          <a:stretch>
            <a:fillRect/>
          </a:stretch>
        </p:blipFill>
        <p:spPr bwMode="auto">
          <a:xfrm>
            <a:off x="2362200" y="3288030"/>
            <a:ext cx="1765300" cy="342900"/>
          </a:xfrm>
          <a:prstGeom prst="rect">
            <a:avLst/>
          </a:prstGeom>
          <a:noFill/>
        </p:spPr>
      </p:pic>
      <p:pic>
        <p:nvPicPr>
          <p:cNvPr id="101379" name="Picture 3" descr="D:\Deepak\Powerpoint\20110225\Art\New.wmf"/>
          <p:cNvPicPr>
            <a:picLocks noChangeAspect="1" noChangeArrowheads="1"/>
          </p:cNvPicPr>
          <p:nvPr/>
        </p:nvPicPr>
        <p:blipFill>
          <a:blip r:embed="rId5" cstate="print"/>
          <a:srcRect/>
          <a:stretch>
            <a:fillRect/>
          </a:stretch>
        </p:blipFill>
        <p:spPr bwMode="auto">
          <a:xfrm>
            <a:off x="1823720" y="3870261"/>
            <a:ext cx="3187700" cy="406400"/>
          </a:xfrm>
          <a:prstGeom prst="rect">
            <a:avLst/>
          </a:prstGeom>
          <a:noFill/>
        </p:spPr>
      </p:pic>
      <p:pic>
        <p:nvPicPr>
          <p:cNvPr id="101380" name="Picture 4" descr="D:\Deepak\Powerpoint\20110225\Art\New.wmf"/>
          <p:cNvPicPr>
            <a:picLocks noChangeAspect="1" noChangeArrowheads="1"/>
          </p:cNvPicPr>
          <p:nvPr/>
        </p:nvPicPr>
        <p:blipFill>
          <a:blip r:embed="rId6" cstate="print"/>
          <a:srcRect/>
          <a:stretch>
            <a:fillRect/>
          </a:stretch>
        </p:blipFill>
        <p:spPr bwMode="auto">
          <a:xfrm>
            <a:off x="1823720" y="4603707"/>
            <a:ext cx="3073400" cy="406400"/>
          </a:xfrm>
          <a:prstGeom prst="rect">
            <a:avLst/>
          </a:prstGeom>
          <a:noFill/>
        </p:spPr>
      </p:pic>
      <p:pic>
        <p:nvPicPr>
          <p:cNvPr id="101381" name="Picture 5" descr="D:\Deepak\Powerpoint\20110225\Art\New.wmf"/>
          <p:cNvPicPr>
            <a:picLocks noChangeAspect="1" noChangeArrowheads="1"/>
          </p:cNvPicPr>
          <p:nvPr/>
        </p:nvPicPr>
        <p:blipFill>
          <a:blip r:embed="rId7" cstate="print"/>
          <a:srcRect/>
          <a:stretch>
            <a:fillRect/>
          </a:stretch>
        </p:blipFill>
        <p:spPr bwMode="auto">
          <a:xfrm>
            <a:off x="1823720" y="5337153"/>
            <a:ext cx="3009900" cy="406400"/>
          </a:xfrm>
          <a:prstGeom prst="rect">
            <a:avLst/>
          </a:prstGeom>
          <a:noFill/>
        </p:spPr>
      </p:pic>
      <p:pic>
        <p:nvPicPr>
          <p:cNvPr id="101382" name="Picture 6" descr="D:\Deepak\Powerpoint\20110225\Art\New.wmf"/>
          <p:cNvPicPr>
            <a:picLocks noChangeAspect="1" noChangeArrowheads="1"/>
          </p:cNvPicPr>
          <p:nvPr/>
        </p:nvPicPr>
        <p:blipFill>
          <a:blip r:embed="rId8" cstate="print"/>
          <a:srcRect/>
          <a:stretch>
            <a:fillRect/>
          </a:stretch>
        </p:blipFill>
        <p:spPr bwMode="auto">
          <a:xfrm>
            <a:off x="1823720" y="6070600"/>
            <a:ext cx="3022600" cy="406400"/>
          </a:xfrm>
          <a:prstGeom prst="rect">
            <a:avLst/>
          </a:prstGeom>
          <a:noFill/>
        </p:spPr>
      </p:pic>
      <p:sp>
        <p:nvSpPr>
          <p:cNvPr id="13" name="TextBox 12"/>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5 Paper 1</a:t>
            </a:r>
          </a:p>
        </p:txBody>
      </p:sp>
    </p:spTree>
    <p:extLst>
      <p:ext uri="{BB962C8B-B14F-4D97-AF65-F5344CB8AC3E}">
        <p14:creationId xmlns:p14="http://schemas.microsoft.com/office/powerpoint/2010/main" xmlns="" val="714513420"/>
      </p:ext>
    </p:extLst>
  </p:cSld>
  <p:clrMapOvr>
    <a:masterClrMapping/>
  </p:clrMapOvr>
  <p:transition spd="slow">
    <p:strips dir="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11">
                                            <p:txEl>
                                              <p:pRg st="0" end="0"/>
                                            </p:txEl>
                                          </p:spTgt>
                                        </p:tgtEl>
                                        <p:attrNameLst>
                                          <p:attrName>style.visibility</p:attrName>
                                        </p:attrNameLst>
                                      </p:cBhvr>
                                      <p:to>
                                        <p:strVal val="visible"/>
                                      </p:to>
                                    </p:set>
                                    <p:anim calcmode="lin" valueType="num">
                                      <p:cBhvr>
                                        <p:cTn id="7" dur="500" fill="hold"/>
                                        <p:tgtEl>
                                          <p:spTgt spid="11">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11">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11">
                                            <p:txEl>
                                              <p:pRg st="0" end="0"/>
                                            </p:txEl>
                                          </p:spTgt>
                                        </p:tgtEl>
                                      </p:cBhvr>
                                    </p:animEffect>
                                  </p:childTnLst>
                                </p:cTn>
                              </p:par>
                              <p:par>
                                <p:cTn id="10" presetID="23" presetClass="entr" presetSubtype="16" fill="hold" nodeType="withEffect">
                                  <p:stCondLst>
                                    <p:cond delay="0"/>
                                  </p:stCondLst>
                                  <p:childTnLst>
                                    <p:set>
                                      <p:cBhvr>
                                        <p:cTn id="11" dur="1" fill="hold">
                                          <p:stCondLst>
                                            <p:cond delay="0"/>
                                          </p:stCondLst>
                                        </p:cTn>
                                        <p:tgtEl>
                                          <p:spTgt spid="101378"/>
                                        </p:tgtEl>
                                        <p:attrNameLst>
                                          <p:attrName>style.visibility</p:attrName>
                                        </p:attrNameLst>
                                      </p:cBhvr>
                                      <p:to>
                                        <p:strVal val="visible"/>
                                      </p:to>
                                    </p:set>
                                    <p:anim calcmode="lin" valueType="num">
                                      <p:cBhvr>
                                        <p:cTn id="12" dur="500" fill="hold"/>
                                        <p:tgtEl>
                                          <p:spTgt spid="101378"/>
                                        </p:tgtEl>
                                        <p:attrNameLst>
                                          <p:attrName>ppt_w</p:attrName>
                                        </p:attrNameLst>
                                      </p:cBhvr>
                                      <p:tavLst>
                                        <p:tav tm="0">
                                          <p:val>
                                            <p:fltVal val="0"/>
                                          </p:val>
                                        </p:tav>
                                        <p:tav tm="100000">
                                          <p:val>
                                            <p:strVal val="#ppt_w"/>
                                          </p:val>
                                        </p:tav>
                                      </p:tavLst>
                                    </p:anim>
                                    <p:anim calcmode="lin" valueType="num">
                                      <p:cBhvr>
                                        <p:cTn id="13" dur="500" fill="hold"/>
                                        <p:tgtEl>
                                          <p:spTgt spid="101378"/>
                                        </p:tgtEl>
                                        <p:attrNameLst>
                                          <p:attrName>ppt_h</p:attrName>
                                        </p:attrNameLst>
                                      </p:cBhvr>
                                      <p:tavLst>
                                        <p:tav tm="0">
                                          <p:val>
                                            <p:fltVal val="0"/>
                                          </p:val>
                                        </p:tav>
                                        <p:tav tm="100000">
                                          <p:val>
                                            <p:strVal val="#ppt_h"/>
                                          </p:val>
                                        </p:tav>
                                      </p:tavLst>
                                    </p:anim>
                                  </p:childTnLst>
                                </p:cTn>
                              </p:par>
                            </p:childTnLst>
                          </p:cTn>
                        </p:par>
                      </p:childTnLst>
                    </p:cTn>
                  </p:par>
                  <p:par>
                    <p:cTn id="14" fill="hold">
                      <p:stCondLst>
                        <p:cond delay="indefinite"/>
                      </p:stCondLst>
                      <p:childTnLst>
                        <p:par>
                          <p:cTn id="15" fill="hold">
                            <p:stCondLst>
                              <p:cond delay="0"/>
                            </p:stCondLst>
                            <p:childTnLst>
                              <p:par>
                                <p:cTn id="16" presetID="53" presetClass="entr" presetSubtype="16" fill="hold" grpId="0" nodeType="clickEffect">
                                  <p:stCondLst>
                                    <p:cond delay="0"/>
                                  </p:stCondLst>
                                  <p:childTnLst>
                                    <p:set>
                                      <p:cBhvr>
                                        <p:cTn id="17" dur="1" fill="hold">
                                          <p:stCondLst>
                                            <p:cond delay="0"/>
                                          </p:stCondLst>
                                        </p:cTn>
                                        <p:tgtEl>
                                          <p:spTgt spid="7">
                                            <p:txEl>
                                              <p:pRg st="0" end="0"/>
                                            </p:txEl>
                                          </p:spTgt>
                                        </p:tgtEl>
                                        <p:attrNameLst>
                                          <p:attrName>style.visibility</p:attrName>
                                        </p:attrNameLst>
                                      </p:cBhvr>
                                      <p:to>
                                        <p:strVal val="visible"/>
                                      </p:to>
                                    </p:set>
                                    <p:anim calcmode="lin" valueType="num">
                                      <p:cBhvr>
                                        <p:cTn id="18" dur="500" fill="hold"/>
                                        <p:tgtEl>
                                          <p:spTgt spid="7">
                                            <p:txEl>
                                              <p:pRg st="0" end="0"/>
                                            </p:txEl>
                                          </p:spTgt>
                                        </p:tgtEl>
                                        <p:attrNameLst>
                                          <p:attrName>ppt_w</p:attrName>
                                        </p:attrNameLst>
                                      </p:cBhvr>
                                      <p:tavLst>
                                        <p:tav tm="0">
                                          <p:val>
                                            <p:fltVal val="0"/>
                                          </p:val>
                                        </p:tav>
                                        <p:tav tm="100000">
                                          <p:val>
                                            <p:strVal val="#ppt_w"/>
                                          </p:val>
                                        </p:tav>
                                      </p:tavLst>
                                    </p:anim>
                                    <p:anim calcmode="lin" valueType="num">
                                      <p:cBhvr>
                                        <p:cTn id="19" dur="500" fill="hold"/>
                                        <p:tgtEl>
                                          <p:spTgt spid="7">
                                            <p:txEl>
                                              <p:pRg st="0" end="0"/>
                                            </p:txEl>
                                          </p:spTgt>
                                        </p:tgtEl>
                                        <p:attrNameLst>
                                          <p:attrName>ppt_h</p:attrName>
                                        </p:attrNameLst>
                                      </p:cBhvr>
                                      <p:tavLst>
                                        <p:tav tm="0">
                                          <p:val>
                                            <p:fltVal val="0"/>
                                          </p:val>
                                        </p:tav>
                                        <p:tav tm="100000">
                                          <p:val>
                                            <p:strVal val="#ppt_h"/>
                                          </p:val>
                                        </p:tav>
                                      </p:tavLst>
                                    </p:anim>
                                    <p:animEffect transition="in" filter="fade">
                                      <p:cBhvr>
                                        <p:cTn id="20" dur="500"/>
                                        <p:tgtEl>
                                          <p:spTgt spid="7">
                                            <p:txEl>
                                              <p:pRg st="0" end="0"/>
                                            </p:txEl>
                                          </p:spTgt>
                                        </p:tgtEl>
                                      </p:cBhvr>
                                    </p:animEffect>
                                  </p:childTnLst>
                                </p:cTn>
                              </p:par>
                              <p:par>
                                <p:cTn id="21" presetID="23" presetClass="entr" presetSubtype="16" fill="hold" nodeType="withEffect">
                                  <p:stCondLst>
                                    <p:cond delay="0"/>
                                  </p:stCondLst>
                                  <p:childTnLst>
                                    <p:set>
                                      <p:cBhvr>
                                        <p:cTn id="22" dur="1" fill="hold">
                                          <p:stCondLst>
                                            <p:cond delay="0"/>
                                          </p:stCondLst>
                                        </p:cTn>
                                        <p:tgtEl>
                                          <p:spTgt spid="101379"/>
                                        </p:tgtEl>
                                        <p:attrNameLst>
                                          <p:attrName>style.visibility</p:attrName>
                                        </p:attrNameLst>
                                      </p:cBhvr>
                                      <p:to>
                                        <p:strVal val="visible"/>
                                      </p:to>
                                    </p:set>
                                    <p:anim calcmode="lin" valueType="num">
                                      <p:cBhvr>
                                        <p:cTn id="23" dur="500" fill="hold"/>
                                        <p:tgtEl>
                                          <p:spTgt spid="101379"/>
                                        </p:tgtEl>
                                        <p:attrNameLst>
                                          <p:attrName>ppt_w</p:attrName>
                                        </p:attrNameLst>
                                      </p:cBhvr>
                                      <p:tavLst>
                                        <p:tav tm="0">
                                          <p:val>
                                            <p:fltVal val="0"/>
                                          </p:val>
                                        </p:tav>
                                        <p:tav tm="100000">
                                          <p:val>
                                            <p:strVal val="#ppt_w"/>
                                          </p:val>
                                        </p:tav>
                                      </p:tavLst>
                                    </p:anim>
                                    <p:anim calcmode="lin" valueType="num">
                                      <p:cBhvr>
                                        <p:cTn id="24" dur="500" fill="hold"/>
                                        <p:tgtEl>
                                          <p:spTgt spid="101379"/>
                                        </p:tgtEl>
                                        <p:attrNameLst>
                                          <p:attrName>ppt_h</p:attrName>
                                        </p:attrNameLst>
                                      </p:cBhvr>
                                      <p:tavLst>
                                        <p:tav tm="0">
                                          <p:val>
                                            <p:fltVal val="0"/>
                                          </p:val>
                                        </p:tav>
                                        <p:tav tm="100000">
                                          <p:val>
                                            <p:strVal val="#ppt_h"/>
                                          </p:val>
                                        </p:tav>
                                      </p:tavLst>
                                    </p:anim>
                                  </p:childTnLst>
                                </p:cTn>
                              </p:par>
                              <p:par>
                                <p:cTn id="25" presetID="53" presetClass="entr" presetSubtype="16" fill="hold" grpId="0" nodeType="withEffect">
                                  <p:stCondLst>
                                    <p:cond delay="0"/>
                                  </p:stCondLst>
                                  <p:childTnLst>
                                    <p:set>
                                      <p:cBhvr>
                                        <p:cTn id="26" dur="1" fill="hold">
                                          <p:stCondLst>
                                            <p:cond delay="0"/>
                                          </p:stCondLst>
                                        </p:cTn>
                                        <p:tgtEl>
                                          <p:spTgt spid="10">
                                            <p:txEl>
                                              <p:pRg st="0" end="0"/>
                                            </p:txEl>
                                          </p:spTgt>
                                        </p:tgtEl>
                                        <p:attrNameLst>
                                          <p:attrName>style.visibility</p:attrName>
                                        </p:attrNameLst>
                                      </p:cBhvr>
                                      <p:to>
                                        <p:strVal val="visible"/>
                                      </p:to>
                                    </p:set>
                                    <p:anim calcmode="lin" valueType="num">
                                      <p:cBhvr>
                                        <p:cTn id="27" dur="500" fill="hold"/>
                                        <p:tgtEl>
                                          <p:spTgt spid="10">
                                            <p:txEl>
                                              <p:pRg st="0" end="0"/>
                                            </p:txEl>
                                          </p:spTgt>
                                        </p:tgtEl>
                                        <p:attrNameLst>
                                          <p:attrName>ppt_w</p:attrName>
                                        </p:attrNameLst>
                                      </p:cBhvr>
                                      <p:tavLst>
                                        <p:tav tm="0">
                                          <p:val>
                                            <p:fltVal val="0"/>
                                          </p:val>
                                        </p:tav>
                                        <p:tav tm="100000">
                                          <p:val>
                                            <p:strVal val="#ppt_w"/>
                                          </p:val>
                                        </p:tav>
                                      </p:tavLst>
                                    </p:anim>
                                    <p:anim calcmode="lin" valueType="num">
                                      <p:cBhvr>
                                        <p:cTn id="28" dur="500" fill="hold"/>
                                        <p:tgtEl>
                                          <p:spTgt spid="10">
                                            <p:txEl>
                                              <p:pRg st="0" end="0"/>
                                            </p:txEl>
                                          </p:spTgt>
                                        </p:tgtEl>
                                        <p:attrNameLst>
                                          <p:attrName>ppt_h</p:attrName>
                                        </p:attrNameLst>
                                      </p:cBhvr>
                                      <p:tavLst>
                                        <p:tav tm="0">
                                          <p:val>
                                            <p:fltVal val="0"/>
                                          </p:val>
                                        </p:tav>
                                        <p:tav tm="100000">
                                          <p:val>
                                            <p:strVal val="#ppt_h"/>
                                          </p:val>
                                        </p:tav>
                                      </p:tavLst>
                                    </p:anim>
                                    <p:animEffect transition="in" filter="fade">
                                      <p:cBhvr>
                                        <p:cTn id="29" dur="500"/>
                                        <p:tgtEl>
                                          <p:spTgt spid="10">
                                            <p:txEl>
                                              <p:pRg st="0" end="0"/>
                                            </p:txEl>
                                          </p:spTgt>
                                        </p:tgtEl>
                                      </p:cBhvr>
                                    </p:animEffect>
                                  </p:childTnLst>
                                </p:cTn>
                              </p:par>
                              <p:par>
                                <p:cTn id="30" presetID="23" presetClass="entr" presetSubtype="16" fill="hold" nodeType="withEffect">
                                  <p:stCondLst>
                                    <p:cond delay="0"/>
                                  </p:stCondLst>
                                  <p:childTnLst>
                                    <p:set>
                                      <p:cBhvr>
                                        <p:cTn id="31" dur="1" fill="hold">
                                          <p:stCondLst>
                                            <p:cond delay="0"/>
                                          </p:stCondLst>
                                        </p:cTn>
                                        <p:tgtEl>
                                          <p:spTgt spid="101380"/>
                                        </p:tgtEl>
                                        <p:attrNameLst>
                                          <p:attrName>style.visibility</p:attrName>
                                        </p:attrNameLst>
                                      </p:cBhvr>
                                      <p:to>
                                        <p:strVal val="visible"/>
                                      </p:to>
                                    </p:set>
                                    <p:anim calcmode="lin" valueType="num">
                                      <p:cBhvr>
                                        <p:cTn id="32" dur="500" fill="hold"/>
                                        <p:tgtEl>
                                          <p:spTgt spid="101380"/>
                                        </p:tgtEl>
                                        <p:attrNameLst>
                                          <p:attrName>ppt_w</p:attrName>
                                        </p:attrNameLst>
                                      </p:cBhvr>
                                      <p:tavLst>
                                        <p:tav tm="0">
                                          <p:val>
                                            <p:fltVal val="0"/>
                                          </p:val>
                                        </p:tav>
                                        <p:tav tm="100000">
                                          <p:val>
                                            <p:strVal val="#ppt_w"/>
                                          </p:val>
                                        </p:tav>
                                      </p:tavLst>
                                    </p:anim>
                                    <p:anim calcmode="lin" valueType="num">
                                      <p:cBhvr>
                                        <p:cTn id="33" dur="500" fill="hold"/>
                                        <p:tgtEl>
                                          <p:spTgt spid="101380"/>
                                        </p:tgtEl>
                                        <p:attrNameLst>
                                          <p:attrName>ppt_h</p:attrName>
                                        </p:attrNameLst>
                                      </p:cBhvr>
                                      <p:tavLst>
                                        <p:tav tm="0">
                                          <p:val>
                                            <p:fltVal val="0"/>
                                          </p:val>
                                        </p:tav>
                                        <p:tav tm="100000">
                                          <p:val>
                                            <p:strVal val="#ppt_h"/>
                                          </p:val>
                                        </p:tav>
                                      </p:tavLst>
                                    </p:anim>
                                  </p:childTnLst>
                                </p:cTn>
                              </p:par>
                              <p:par>
                                <p:cTn id="34" presetID="53" presetClass="entr" presetSubtype="16" fill="hold" grpId="0" nodeType="withEffect">
                                  <p:stCondLst>
                                    <p:cond delay="0"/>
                                  </p:stCondLst>
                                  <p:childTnLst>
                                    <p:set>
                                      <p:cBhvr>
                                        <p:cTn id="35" dur="1" fill="hold">
                                          <p:stCondLst>
                                            <p:cond delay="0"/>
                                          </p:stCondLst>
                                        </p:cTn>
                                        <p:tgtEl>
                                          <p:spTgt spid="6">
                                            <p:txEl>
                                              <p:pRg st="0" end="0"/>
                                            </p:txEl>
                                          </p:spTgt>
                                        </p:tgtEl>
                                        <p:attrNameLst>
                                          <p:attrName>style.visibility</p:attrName>
                                        </p:attrNameLst>
                                      </p:cBhvr>
                                      <p:to>
                                        <p:strVal val="visible"/>
                                      </p:to>
                                    </p:set>
                                    <p:anim calcmode="lin" valueType="num">
                                      <p:cBhvr>
                                        <p:cTn id="36" dur="500" fill="hold"/>
                                        <p:tgtEl>
                                          <p:spTgt spid="6">
                                            <p:txEl>
                                              <p:pRg st="0" end="0"/>
                                            </p:txEl>
                                          </p:spTgt>
                                        </p:tgtEl>
                                        <p:attrNameLst>
                                          <p:attrName>ppt_w</p:attrName>
                                        </p:attrNameLst>
                                      </p:cBhvr>
                                      <p:tavLst>
                                        <p:tav tm="0">
                                          <p:val>
                                            <p:fltVal val="0"/>
                                          </p:val>
                                        </p:tav>
                                        <p:tav tm="100000">
                                          <p:val>
                                            <p:strVal val="#ppt_w"/>
                                          </p:val>
                                        </p:tav>
                                      </p:tavLst>
                                    </p:anim>
                                    <p:anim calcmode="lin" valueType="num">
                                      <p:cBhvr>
                                        <p:cTn id="37" dur="500" fill="hold"/>
                                        <p:tgtEl>
                                          <p:spTgt spid="6">
                                            <p:txEl>
                                              <p:pRg st="0" end="0"/>
                                            </p:txEl>
                                          </p:spTgt>
                                        </p:tgtEl>
                                        <p:attrNameLst>
                                          <p:attrName>ppt_h</p:attrName>
                                        </p:attrNameLst>
                                      </p:cBhvr>
                                      <p:tavLst>
                                        <p:tav tm="0">
                                          <p:val>
                                            <p:fltVal val="0"/>
                                          </p:val>
                                        </p:tav>
                                        <p:tav tm="100000">
                                          <p:val>
                                            <p:strVal val="#ppt_h"/>
                                          </p:val>
                                        </p:tav>
                                      </p:tavLst>
                                    </p:anim>
                                    <p:animEffect transition="in" filter="fade">
                                      <p:cBhvr>
                                        <p:cTn id="38" dur="500"/>
                                        <p:tgtEl>
                                          <p:spTgt spid="6">
                                            <p:txEl>
                                              <p:pRg st="0" end="0"/>
                                            </p:txEl>
                                          </p:spTgt>
                                        </p:tgtEl>
                                      </p:cBhvr>
                                    </p:animEffect>
                                  </p:childTnLst>
                                </p:cTn>
                              </p:par>
                              <p:par>
                                <p:cTn id="39" presetID="23" presetClass="entr" presetSubtype="16" fill="hold" nodeType="withEffect">
                                  <p:stCondLst>
                                    <p:cond delay="0"/>
                                  </p:stCondLst>
                                  <p:childTnLst>
                                    <p:set>
                                      <p:cBhvr>
                                        <p:cTn id="40" dur="1" fill="hold">
                                          <p:stCondLst>
                                            <p:cond delay="0"/>
                                          </p:stCondLst>
                                        </p:cTn>
                                        <p:tgtEl>
                                          <p:spTgt spid="101381"/>
                                        </p:tgtEl>
                                        <p:attrNameLst>
                                          <p:attrName>style.visibility</p:attrName>
                                        </p:attrNameLst>
                                      </p:cBhvr>
                                      <p:to>
                                        <p:strVal val="visible"/>
                                      </p:to>
                                    </p:set>
                                    <p:anim calcmode="lin" valueType="num">
                                      <p:cBhvr>
                                        <p:cTn id="41" dur="500" fill="hold"/>
                                        <p:tgtEl>
                                          <p:spTgt spid="101381"/>
                                        </p:tgtEl>
                                        <p:attrNameLst>
                                          <p:attrName>ppt_w</p:attrName>
                                        </p:attrNameLst>
                                      </p:cBhvr>
                                      <p:tavLst>
                                        <p:tav tm="0">
                                          <p:val>
                                            <p:fltVal val="0"/>
                                          </p:val>
                                        </p:tav>
                                        <p:tav tm="100000">
                                          <p:val>
                                            <p:strVal val="#ppt_w"/>
                                          </p:val>
                                        </p:tav>
                                      </p:tavLst>
                                    </p:anim>
                                    <p:anim calcmode="lin" valueType="num">
                                      <p:cBhvr>
                                        <p:cTn id="42" dur="500" fill="hold"/>
                                        <p:tgtEl>
                                          <p:spTgt spid="101381"/>
                                        </p:tgtEl>
                                        <p:attrNameLst>
                                          <p:attrName>ppt_h</p:attrName>
                                        </p:attrNameLst>
                                      </p:cBhvr>
                                      <p:tavLst>
                                        <p:tav tm="0">
                                          <p:val>
                                            <p:fltVal val="0"/>
                                          </p:val>
                                        </p:tav>
                                        <p:tav tm="100000">
                                          <p:val>
                                            <p:strVal val="#ppt_h"/>
                                          </p:val>
                                        </p:tav>
                                      </p:tavLst>
                                    </p:anim>
                                  </p:childTnLst>
                                </p:cTn>
                              </p:par>
                              <p:par>
                                <p:cTn id="43" presetID="53" presetClass="entr" presetSubtype="16" fill="hold" grpId="0" nodeType="withEffect">
                                  <p:stCondLst>
                                    <p:cond delay="0"/>
                                  </p:stCondLst>
                                  <p:childTnLst>
                                    <p:set>
                                      <p:cBhvr>
                                        <p:cTn id="44" dur="1" fill="hold">
                                          <p:stCondLst>
                                            <p:cond delay="0"/>
                                          </p:stCondLst>
                                        </p:cTn>
                                        <p:tgtEl>
                                          <p:spTgt spid="9">
                                            <p:txEl>
                                              <p:pRg st="0" end="0"/>
                                            </p:txEl>
                                          </p:spTgt>
                                        </p:tgtEl>
                                        <p:attrNameLst>
                                          <p:attrName>style.visibility</p:attrName>
                                        </p:attrNameLst>
                                      </p:cBhvr>
                                      <p:to>
                                        <p:strVal val="visible"/>
                                      </p:to>
                                    </p:set>
                                    <p:anim calcmode="lin" valueType="num">
                                      <p:cBhvr>
                                        <p:cTn id="45" dur="500" fill="hold"/>
                                        <p:tgtEl>
                                          <p:spTgt spid="9">
                                            <p:txEl>
                                              <p:pRg st="0" end="0"/>
                                            </p:txEl>
                                          </p:spTgt>
                                        </p:tgtEl>
                                        <p:attrNameLst>
                                          <p:attrName>ppt_w</p:attrName>
                                        </p:attrNameLst>
                                      </p:cBhvr>
                                      <p:tavLst>
                                        <p:tav tm="0">
                                          <p:val>
                                            <p:fltVal val="0"/>
                                          </p:val>
                                        </p:tav>
                                        <p:tav tm="100000">
                                          <p:val>
                                            <p:strVal val="#ppt_w"/>
                                          </p:val>
                                        </p:tav>
                                      </p:tavLst>
                                    </p:anim>
                                    <p:anim calcmode="lin" valueType="num">
                                      <p:cBhvr>
                                        <p:cTn id="46" dur="500" fill="hold"/>
                                        <p:tgtEl>
                                          <p:spTgt spid="9">
                                            <p:txEl>
                                              <p:pRg st="0" end="0"/>
                                            </p:txEl>
                                          </p:spTgt>
                                        </p:tgtEl>
                                        <p:attrNameLst>
                                          <p:attrName>ppt_h</p:attrName>
                                        </p:attrNameLst>
                                      </p:cBhvr>
                                      <p:tavLst>
                                        <p:tav tm="0">
                                          <p:val>
                                            <p:fltVal val="0"/>
                                          </p:val>
                                        </p:tav>
                                        <p:tav tm="100000">
                                          <p:val>
                                            <p:strVal val="#ppt_h"/>
                                          </p:val>
                                        </p:tav>
                                      </p:tavLst>
                                    </p:anim>
                                    <p:animEffect transition="in" filter="fade">
                                      <p:cBhvr>
                                        <p:cTn id="47" dur="500"/>
                                        <p:tgtEl>
                                          <p:spTgt spid="9">
                                            <p:txEl>
                                              <p:pRg st="0" end="0"/>
                                            </p:txEl>
                                          </p:spTgt>
                                        </p:tgtEl>
                                      </p:cBhvr>
                                    </p:animEffect>
                                  </p:childTnLst>
                                </p:cTn>
                              </p:par>
                              <p:par>
                                <p:cTn id="48" presetID="23" presetClass="entr" presetSubtype="16" fill="hold" nodeType="withEffect">
                                  <p:stCondLst>
                                    <p:cond delay="0"/>
                                  </p:stCondLst>
                                  <p:childTnLst>
                                    <p:set>
                                      <p:cBhvr>
                                        <p:cTn id="49" dur="1" fill="hold">
                                          <p:stCondLst>
                                            <p:cond delay="0"/>
                                          </p:stCondLst>
                                        </p:cTn>
                                        <p:tgtEl>
                                          <p:spTgt spid="101382"/>
                                        </p:tgtEl>
                                        <p:attrNameLst>
                                          <p:attrName>style.visibility</p:attrName>
                                        </p:attrNameLst>
                                      </p:cBhvr>
                                      <p:to>
                                        <p:strVal val="visible"/>
                                      </p:to>
                                    </p:set>
                                    <p:anim calcmode="lin" valueType="num">
                                      <p:cBhvr>
                                        <p:cTn id="50" dur="500" fill="hold"/>
                                        <p:tgtEl>
                                          <p:spTgt spid="101382"/>
                                        </p:tgtEl>
                                        <p:attrNameLst>
                                          <p:attrName>ppt_w</p:attrName>
                                        </p:attrNameLst>
                                      </p:cBhvr>
                                      <p:tavLst>
                                        <p:tav tm="0">
                                          <p:val>
                                            <p:fltVal val="0"/>
                                          </p:val>
                                        </p:tav>
                                        <p:tav tm="100000">
                                          <p:val>
                                            <p:strVal val="#ppt_w"/>
                                          </p:val>
                                        </p:tav>
                                      </p:tavLst>
                                    </p:anim>
                                    <p:anim calcmode="lin" valueType="num">
                                      <p:cBhvr>
                                        <p:cTn id="51" dur="500" fill="hold"/>
                                        <p:tgtEl>
                                          <p:spTgt spid="101382"/>
                                        </p:tgtEl>
                                        <p:attrNameLst>
                                          <p:attrName>ppt_h</p:attrName>
                                        </p:attrNameLst>
                                      </p:cBhvr>
                                      <p:tavLst>
                                        <p:tav tm="0">
                                          <p:val>
                                            <p:fltVal val="0"/>
                                          </p:val>
                                        </p:tav>
                                        <p:tav tm="100000">
                                          <p:val>
                                            <p:strVal val="#ppt_h"/>
                                          </p:val>
                                        </p:tav>
                                      </p:tavLst>
                                    </p:anim>
                                  </p:childTnLst>
                                </p:cTn>
                              </p:par>
                            </p:childTnLst>
                          </p:cTn>
                        </p:par>
                      </p:childTnLst>
                    </p:cTn>
                  </p:par>
                  <p:par>
                    <p:cTn id="52" fill="hold">
                      <p:stCondLst>
                        <p:cond delay="indefinite"/>
                      </p:stCondLst>
                      <p:childTnLst>
                        <p:par>
                          <p:cTn id="53" fill="hold">
                            <p:stCondLst>
                              <p:cond delay="0"/>
                            </p:stCondLst>
                            <p:childTnLst>
                              <p:par>
                                <p:cTn id="54" presetID="3" presetClass="entr" presetSubtype="10" fill="hold" grpId="0" nodeType="clickEffect">
                                  <p:stCondLst>
                                    <p:cond delay="0"/>
                                  </p:stCondLst>
                                  <p:childTnLst>
                                    <p:set>
                                      <p:cBhvr>
                                        <p:cTn id="55" dur="1" fill="hold">
                                          <p:stCondLst>
                                            <p:cond delay="0"/>
                                          </p:stCondLst>
                                        </p:cTn>
                                        <p:tgtEl>
                                          <p:spTgt spid="8"/>
                                        </p:tgtEl>
                                        <p:attrNameLst>
                                          <p:attrName>style.visibility</p:attrName>
                                        </p:attrNameLst>
                                      </p:cBhvr>
                                      <p:to>
                                        <p:strVal val="visible"/>
                                      </p:to>
                                    </p:set>
                                    <p:animEffect transition="in" filter="blinds(horizontal)">
                                      <p:cBhvr>
                                        <p:cTn id="56"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build="p"/>
      <p:bldP spid="8" grpId="0" animBg="1"/>
      <p:bldP spid="6" grpId="0" build="p"/>
      <p:bldP spid="7" grpId="0" build="p"/>
      <p:bldP spid="9" grpId="0" build="p"/>
      <p:bldP spid="10" grpId="0" build="p"/>
    </p:bldLst>
  </p:timing>
</p:sld>
</file>

<file path=ppt/slides/slide9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Content Placeholder 10"/>
          <p:cNvSpPr>
            <a:spLocks noGrp="1"/>
          </p:cNvSpPr>
          <p:nvPr>
            <p:ph sz="quarter" idx="13"/>
          </p:nvPr>
        </p:nvSpPr>
        <p:spPr>
          <a:xfrm>
            <a:off x="685800" y="2849880"/>
            <a:ext cx="6766560" cy="502702"/>
          </a:xfrm>
        </p:spPr>
        <p:txBody>
          <a:bodyPr wrap="square">
            <a:spAutoFit/>
          </a:bodyPr>
          <a:lstStyle/>
          <a:p>
            <a:pPr marL="579438" indent="-579438">
              <a:lnSpc>
                <a:spcPts val="3200"/>
              </a:lnSpc>
              <a:spcBef>
                <a:spcPct val="0"/>
              </a:spcBef>
              <a:buFontTx/>
              <a:buNone/>
              <a:tabLst>
                <a:tab pos="974725" algn="l"/>
                <a:tab pos="2179638" algn="l"/>
                <a:tab pos="3429000" algn="l"/>
              </a:tabLst>
            </a:pPr>
            <a:r>
              <a:rPr lang="en-US" sz="2300" b="1" dirty="0" smtClean="0">
                <a:solidFill>
                  <a:schemeClr val="tx1"/>
                </a:solidFill>
                <a:latin typeface="Times New Roman" pitchFamily="18" charset="0"/>
                <a:cs typeface="Times New Roman" pitchFamily="18" charset="0"/>
              </a:rPr>
              <a:t>50.	</a:t>
            </a:r>
            <a:endParaRPr lang="en-US" sz="2300" dirty="0" smtClean="0">
              <a:solidFill>
                <a:schemeClr val="tx1"/>
              </a:solidFill>
              <a:latin typeface="Times New Roman" pitchFamily="18" charset="0"/>
              <a:cs typeface="Times New Roman" pitchFamily="18" charset="0"/>
            </a:endParaRPr>
          </a:p>
        </p:txBody>
      </p:sp>
      <p:pic>
        <p:nvPicPr>
          <p:cNvPr id="102402" name="Picture 2" descr="D:\Deepak\Powerpoint\20110225\Art\New.wmf"/>
          <p:cNvPicPr>
            <a:picLocks noChangeAspect="1" noChangeArrowheads="1"/>
          </p:cNvPicPr>
          <p:nvPr/>
        </p:nvPicPr>
        <p:blipFill>
          <a:blip r:embed="rId2" cstate="print"/>
          <a:srcRect/>
          <a:stretch>
            <a:fillRect/>
          </a:stretch>
        </p:blipFill>
        <p:spPr bwMode="auto">
          <a:xfrm>
            <a:off x="1359110" y="2890520"/>
            <a:ext cx="4914900" cy="2108200"/>
          </a:xfrm>
          <a:prstGeom prst="rect">
            <a:avLst/>
          </a:prstGeom>
          <a:noFill/>
        </p:spPr>
      </p:pic>
      <p:sp>
        <p:nvSpPr>
          <p:cNvPr id="4" name="Content Placeholder 10"/>
          <p:cNvSpPr>
            <a:spLocks noGrp="1"/>
          </p:cNvSpPr>
          <p:nvPr>
            <p:ph sz="quarter" idx="13"/>
          </p:nvPr>
        </p:nvSpPr>
        <p:spPr>
          <a:xfrm>
            <a:off x="685800" y="5121720"/>
            <a:ext cx="6766560" cy="913070"/>
          </a:xfrm>
        </p:spPr>
        <p:txBody>
          <a:bodyPr wrap="square">
            <a:spAutoFit/>
          </a:bodyPr>
          <a:lstStyle/>
          <a:p>
            <a:pPr marL="579438" indent="-579438">
              <a:lnSpc>
                <a:spcPts val="3200"/>
              </a:lnSpc>
              <a:spcBef>
                <a:spcPct val="0"/>
              </a:spcBef>
              <a:buFontTx/>
              <a:buNone/>
              <a:tabLst>
                <a:tab pos="974725" algn="l"/>
                <a:tab pos="2179638" algn="l"/>
                <a:tab pos="3429000" algn="l"/>
              </a:tabLst>
            </a:pPr>
            <a:r>
              <a:rPr lang="en-US" sz="2300" b="1" dirty="0" smtClean="0">
                <a:solidFill>
                  <a:schemeClr val="tx1"/>
                </a:solidFill>
                <a:latin typeface="Times New Roman" pitchFamily="18" charset="0"/>
                <a:cs typeface="Times New Roman" pitchFamily="18" charset="0"/>
              </a:rPr>
              <a:t>	</a:t>
            </a:r>
            <a:r>
              <a:rPr lang="en-US" sz="2300" dirty="0" smtClean="0">
                <a:solidFill>
                  <a:schemeClr val="tx1"/>
                </a:solidFill>
                <a:latin typeface="Times New Roman" pitchFamily="18" charset="0"/>
                <a:cs typeface="Times New Roman" pitchFamily="18" charset="0"/>
              </a:rPr>
              <a:t>The set represented by the relation</a:t>
            </a:r>
            <a:br>
              <a:rPr lang="en-US" sz="2300" dirty="0" smtClean="0">
                <a:solidFill>
                  <a:schemeClr val="tx1"/>
                </a:solidFill>
                <a:latin typeface="Times New Roman" pitchFamily="18" charset="0"/>
                <a:cs typeface="Times New Roman" pitchFamily="18" charset="0"/>
              </a:rPr>
            </a:br>
            <a:r>
              <a:rPr lang="en-US" sz="2300" dirty="0" smtClean="0">
                <a:solidFill>
                  <a:schemeClr val="tx1"/>
                </a:solidFill>
                <a:latin typeface="Times New Roman" pitchFamily="18" charset="0"/>
                <a:cs typeface="Times New Roman" pitchFamily="18" charset="0"/>
              </a:rPr>
              <a:t>                         is </a:t>
            </a:r>
          </a:p>
        </p:txBody>
      </p:sp>
      <p:pic>
        <p:nvPicPr>
          <p:cNvPr id="102403" name="Picture 3" descr="D:\Deepak\Powerpoint\20110225\Art\New.wmf"/>
          <p:cNvPicPr>
            <a:picLocks noChangeAspect="1" noChangeArrowheads="1"/>
          </p:cNvPicPr>
          <p:nvPr/>
        </p:nvPicPr>
        <p:blipFill>
          <a:blip r:embed="rId3" cstate="print"/>
          <a:srcRect/>
          <a:stretch>
            <a:fillRect/>
          </a:stretch>
        </p:blipFill>
        <p:spPr bwMode="auto">
          <a:xfrm>
            <a:off x="1356360" y="5632260"/>
            <a:ext cx="1765300" cy="342900"/>
          </a:xfrm>
          <a:prstGeom prst="rect">
            <a:avLst/>
          </a:prstGeom>
          <a:noFill/>
        </p:spPr>
      </p:pic>
      <p:pic>
        <p:nvPicPr>
          <p:cNvPr id="102404" name="Picture 4" descr="D:\Deepak\Powerpoint\20110225\Art\New.wmf"/>
          <p:cNvPicPr>
            <a:picLocks noChangeAspect="1" noChangeArrowheads="1"/>
          </p:cNvPicPr>
          <p:nvPr/>
        </p:nvPicPr>
        <p:blipFill>
          <a:blip r:embed="rId4" cstate="print"/>
          <a:srcRect/>
          <a:stretch>
            <a:fillRect/>
          </a:stretch>
        </p:blipFill>
        <p:spPr bwMode="auto">
          <a:xfrm>
            <a:off x="3431540" y="5599240"/>
            <a:ext cx="3136900" cy="406400"/>
          </a:xfrm>
          <a:prstGeom prst="rect">
            <a:avLst/>
          </a:prstGeom>
          <a:noFill/>
        </p:spPr>
      </p:pic>
      <p:sp>
        <p:nvSpPr>
          <p:cNvPr id="7" name="TextBox 6"/>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5 Paper 1</a:t>
            </a:r>
          </a:p>
        </p:txBody>
      </p:sp>
    </p:spTree>
    <p:extLst>
      <p:ext uri="{BB962C8B-B14F-4D97-AF65-F5344CB8AC3E}">
        <p14:creationId xmlns:p14="http://schemas.microsoft.com/office/powerpoint/2010/main" xmlns="" val="1862447457"/>
      </p:ext>
    </p:extLst>
  </p:cSld>
  <p:clrMapOvr>
    <a:masterClrMapping/>
  </p:clrMapOvr>
  <p:transition spd="slow">
    <p:strips dir="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8">
                                            <p:txEl>
                                              <p:pRg st="0" end="0"/>
                                            </p:txEl>
                                          </p:spTgt>
                                        </p:tgtEl>
                                        <p:attrNameLst>
                                          <p:attrName>style.visibility</p:attrName>
                                        </p:attrNameLst>
                                      </p:cBhvr>
                                      <p:to>
                                        <p:strVal val="visible"/>
                                      </p:to>
                                    </p:set>
                                    <p:anim calcmode="lin" valueType="num">
                                      <p:cBhvr>
                                        <p:cTn id="7" dur="500" fill="hold"/>
                                        <p:tgtEl>
                                          <p:spTgt spid="8">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8">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8">
                                            <p:txEl>
                                              <p:pRg st="0" end="0"/>
                                            </p:txEl>
                                          </p:spTgt>
                                        </p:tgtEl>
                                      </p:cBhvr>
                                    </p:animEffect>
                                  </p:childTnLst>
                                </p:cTn>
                              </p:par>
                              <p:par>
                                <p:cTn id="10" presetID="23" presetClass="entr" presetSubtype="16" fill="hold" nodeType="withEffect">
                                  <p:stCondLst>
                                    <p:cond delay="0"/>
                                  </p:stCondLst>
                                  <p:childTnLst>
                                    <p:set>
                                      <p:cBhvr>
                                        <p:cTn id="11" dur="1" fill="hold">
                                          <p:stCondLst>
                                            <p:cond delay="0"/>
                                          </p:stCondLst>
                                        </p:cTn>
                                        <p:tgtEl>
                                          <p:spTgt spid="102402"/>
                                        </p:tgtEl>
                                        <p:attrNameLst>
                                          <p:attrName>style.visibility</p:attrName>
                                        </p:attrNameLst>
                                      </p:cBhvr>
                                      <p:to>
                                        <p:strVal val="visible"/>
                                      </p:to>
                                    </p:set>
                                    <p:anim calcmode="lin" valueType="num">
                                      <p:cBhvr>
                                        <p:cTn id="12" dur="500" fill="hold"/>
                                        <p:tgtEl>
                                          <p:spTgt spid="102402"/>
                                        </p:tgtEl>
                                        <p:attrNameLst>
                                          <p:attrName>ppt_w</p:attrName>
                                        </p:attrNameLst>
                                      </p:cBhvr>
                                      <p:tavLst>
                                        <p:tav tm="0">
                                          <p:val>
                                            <p:fltVal val="0"/>
                                          </p:val>
                                        </p:tav>
                                        <p:tav tm="100000">
                                          <p:val>
                                            <p:strVal val="#ppt_w"/>
                                          </p:val>
                                        </p:tav>
                                      </p:tavLst>
                                    </p:anim>
                                    <p:anim calcmode="lin" valueType="num">
                                      <p:cBhvr>
                                        <p:cTn id="13" dur="500" fill="hold"/>
                                        <p:tgtEl>
                                          <p:spTgt spid="102402"/>
                                        </p:tgtEl>
                                        <p:attrNameLst>
                                          <p:attrName>ppt_h</p:attrName>
                                        </p:attrNameLst>
                                      </p:cBhvr>
                                      <p:tavLst>
                                        <p:tav tm="0">
                                          <p:val>
                                            <p:fltVal val="0"/>
                                          </p:val>
                                        </p:tav>
                                        <p:tav tm="100000">
                                          <p:val>
                                            <p:strVal val="#ppt_h"/>
                                          </p:val>
                                        </p:tav>
                                      </p:tavLst>
                                    </p:anim>
                                  </p:childTnLst>
                                </p:cTn>
                              </p:par>
                              <p:par>
                                <p:cTn id="14" presetID="53" presetClass="entr" presetSubtype="16" fill="hold" grpId="0" nodeType="withEffect">
                                  <p:stCondLst>
                                    <p:cond delay="0"/>
                                  </p:stCondLst>
                                  <p:childTnLst>
                                    <p:set>
                                      <p:cBhvr>
                                        <p:cTn id="15" dur="1" fill="hold">
                                          <p:stCondLst>
                                            <p:cond delay="0"/>
                                          </p:stCondLst>
                                        </p:cTn>
                                        <p:tgtEl>
                                          <p:spTgt spid="4">
                                            <p:txEl>
                                              <p:pRg st="0" end="0"/>
                                            </p:txEl>
                                          </p:spTgt>
                                        </p:tgtEl>
                                        <p:attrNameLst>
                                          <p:attrName>style.visibility</p:attrName>
                                        </p:attrNameLst>
                                      </p:cBhvr>
                                      <p:to>
                                        <p:strVal val="visible"/>
                                      </p:to>
                                    </p:set>
                                    <p:anim calcmode="lin" valueType="num">
                                      <p:cBhvr>
                                        <p:cTn id="16" dur="500" fill="hold"/>
                                        <p:tgtEl>
                                          <p:spTgt spid="4">
                                            <p:txEl>
                                              <p:pRg st="0" end="0"/>
                                            </p:txEl>
                                          </p:spTgt>
                                        </p:tgtEl>
                                        <p:attrNameLst>
                                          <p:attrName>ppt_w</p:attrName>
                                        </p:attrNameLst>
                                      </p:cBhvr>
                                      <p:tavLst>
                                        <p:tav tm="0">
                                          <p:val>
                                            <p:fltVal val="0"/>
                                          </p:val>
                                        </p:tav>
                                        <p:tav tm="100000">
                                          <p:val>
                                            <p:strVal val="#ppt_w"/>
                                          </p:val>
                                        </p:tav>
                                      </p:tavLst>
                                    </p:anim>
                                    <p:anim calcmode="lin" valueType="num">
                                      <p:cBhvr>
                                        <p:cTn id="17" dur="500" fill="hold"/>
                                        <p:tgtEl>
                                          <p:spTgt spid="4">
                                            <p:txEl>
                                              <p:pRg st="0" end="0"/>
                                            </p:txEl>
                                          </p:spTgt>
                                        </p:tgtEl>
                                        <p:attrNameLst>
                                          <p:attrName>ppt_h</p:attrName>
                                        </p:attrNameLst>
                                      </p:cBhvr>
                                      <p:tavLst>
                                        <p:tav tm="0">
                                          <p:val>
                                            <p:fltVal val="0"/>
                                          </p:val>
                                        </p:tav>
                                        <p:tav tm="100000">
                                          <p:val>
                                            <p:strVal val="#ppt_h"/>
                                          </p:val>
                                        </p:tav>
                                      </p:tavLst>
                                    </p:anim>
                                    <p:animEffect transition="in" filter="fade">
                                      <p:cBhvr>
                                        <p:cTn id="18" dur="500"/>
                                        <p:tgtEl>
                                          <p:spTgt spid="4">
                                            <p:txEl>
                                              <p:pRg st="0" end="0"/>
                                            </p:txEl>
                                          </p:spTgt>
                                        </p:tgtEl>
                                      </p:cBhvr>
                                    </p:animEffect>
                                  </p:childTnLst>
                                </p:cTn>
                              </p:par>
                              <p:par>
                                <p:cTn id="19" presetID="23" presetClass="entr" presetSubtype="16" fill="hold" nodeType="withEffect">
                                  <p:stCondLst>
                                    <p:cond delay="0"/>
                                  </p:stCondLst>
                                  <p:childTnLst>
                                    <p:set>
                                      <p:cBhvr>
                                        <p:cTn id="20" dur="1" fill="hold">
                                          <p:stCondLst>
                                            <p:cond delay="0"/>
                                          </p:stCondLst>
                                        </p:cTn>
                                        <p:tgtEl>
                                          <p:spTgt spid="102403"/>
                                        </p:tgtEl>
                                        <p:attrNameLst>
                                          <p:attrName>style.visibility</p:attrName>
                                        </p:attrNameLst>
                                      </p:cBhvr>
                                      <p:to>
                                        <p:strVal val="visible"/>
                                      </p:to>
                                    </p:set>
                                    <p:anim calcmode="lin" valueType="num">
                                      <p:cBhvr>
                                        <p:cTn id="21" dur="500" fill="hold"/>
                                        <p:tgtEl>
                                          <p:spTgt spid="102403"/>
                                        </p:tgtEl>
                                        <p:attrNameLst>
                                          <p:attrName>ppt_w</p:attrName>
                                        </p:attrNameLst>
                                      </p:cBhvr>
                                      <p:tavLst>
                                        <p:tav tm="0">
                                          <p:val>
                                            <p:fltVal val="0"/>
                                          </p:val>
                                        </p:tav>
                                        <p:tav tm="100000">
                                          <p:val>
                                            <p:strVal val="#ppt_w"/>
                                          </p:val>
                                        </p:tav>
                                      </p:tavLst>
                                    </p:anim>
                                    <p:anim calcmode="lin" valueType="num">
                                      <p:cBhvr>
                                        <p:cTn id="22" dur="500" fill="hold"/>
                                        <p:tgtEl>
                                          <p:spTgt spid="102403"/>
                                        </p:tgtEl>
                                        <p:attrNameLst>
                                          <p:attrName>ppt_h</p:attrName>
                                        </p:attrNameLst>
                                      </p:cBhvr>
                                      <p:tavLst>
                                        <p:tav tm="0">
                                          <p:val>
                                            <p:fltVal val="0"/>
                                          </p:val>
                                        </p:tav>
                                        <p:tav tm="100000">
                                          <p:val>
                                            <p:strVal val="#ppt_h"/>
                                          </p:val>
                                        </p:tav>
                                      </p:tavLst>
                                    </p:anim>
                                  </p:childTnLst>
                                </p:cTn>
                              </p:par>
                              <p:par>
                                <p:cTn id="23" presetID="23" presetClass="entr" presetSubtype="16" fill="hold" nodeType="withEffect">
                                  <p:stCondLst>
                                    <p:cond delay="0"/>
                                  </p:stCondLst>
                                  <p:childTnLst>
                                    <p:set>
                                      <p:cBhvr>
                                        <p:cTn id="24" dur="1" fill="hold">
                                          <p:stCondLst>
                                            <p:cond delay="0"/>
                                          </p:stCondLst>
                                        </p:cTn>
                                        <p:tgtEl>
                                          <p:spTgt spid="102404"/>
                                        </p:tgtEl>
                                        <p:attrNameLst>
                                          <p:attrName>style.visibility</p:attrName>
                                        </p:attrNameLst>
                                      </p:cBhvr>
                                      <p:to>
                                        <p:strVal val="visible"/>
                                      </p:to>
                                    </p:set>
                                    <p:anim calcmode="lin" valueType="num">
                                      <p:cBhvr>
                                        <p:cTn id="25" dur="500" fill="hold"/>
                                        <p:tgtEl>
                                          <p:spTgt spid="102404"/>
                                        </p:tgtEl>
                                        <p:attrNameLst>
                                          <p:attrName>ppt_w</p:attrName>
                                        </p:attrNameLst>
                                      </p:cBhvr>
                                      <p:tavLst>
                                        <p:tav tm="0">
                                          <p:val>
                                            <p:fltVal val="0"/>
                                          </p:val>
                                        </p:tav>
                                        <p:tav tm="100000">
                                          <p:val>
                                            <p:strVal val="#ppt_w"/>
                                          </p:val>
                                        </p:tav>
                                      </p:tavLst>
                                    </p:anim>
                                    <p:anim calcmode="lin" valueType="num">
                                      <p:cBhvr>
                                        <p:cTn id="26" dur="500" fill="hold"/>
                                        <p:tgtEl>
                                          <p:spTgt spid="102404"/>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build="p"/>
      <p:bldP spid="4" grpId="0" build="p"/>
    </p:bldLst>
  </p:timing>
</p:sld>
</file>

<file path=ppt/slides/slide9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Content Placeholder 10"/>
          <p:cNvSpPr>
            <a:spLocks noGrp="1"/>
          </p:cNvSpPr>
          <p:nvPr>
            <p:ph sz="quarter" idx="13"/>
          </p:nvPr>
        </p:nvSpPr>
        <p:spPr>
          <a:xfrm>
            <a:off x="685800" y="2646680"/>
            <a:ext cx="6416040" cy="446276"/>
          </a:xfrm>
        </p:spPr>
        <p:txBody>
          <a:bodyPr wrap="square">
            <a:spAutoFit/>
          </a:bodyPr>
          <a:lstStyle/>
          <a:p>
            <a:pPr marL="625475" indent="-625475">
              <a:spcBef>
                <a:spcPct val="0"/>
              </a:spcBef>
              <a:buFontTx/>
              <a:buNone/>
              <a:tabLst>
                <a:tab pos="800100" algn="l"/>
                <a:tab pos="3776663" algn="l"/>
              </a:tabLst>
            </a:pPr>
            <a:r>
              <a:rPr lang="en-US" sz="2300" b="1" dirty="0" smtClean="0">
                <a:solidFill>
                  <a:schemeClr val="tx1"/>
                </a:solidFill>
                <a:latin typeface="Times New Roman" pitchFamily="18" charset="0"/>
                <a:cs typeface="Times New Roman" pitchFamily="18" charset="0"/>
              </a:rPr>
              <a:t>51.</a:t>
            </a:r>
            <a:endParaRPr lang="en-US" sz="2300" dirty="0" smtClean="0">
              <a:solidFill>
                <a:schemeClr val="tx1"/>
              </a:solidFill>
              <a:latin typeface="Times New Roman" pitchFamily="18" charset="0"/>
              <a:cs typeface="Times New Roman" pitchFamily="18" charset="0"/>
            </a:endParaRPr>
          </a:p>
        </p:txBody>
      </p:sp>
      <p:sp>
        <p:nvSpPr>
          <p:cNvPr id="8" name="Notched Right Arrow 7"/>
          <p:cNvSpPr/>
          <p:nvPr/>
        </p:nvSpPr>
        <p:spPr>
          <a:xfrm>
            <a:off x="7162800" y="6019800"/>
            <a:ext cx="1782315" cy="685800"/>
          </a:xfrm>
          <a:prstGeom prst="notchedRightArrow">
            <a:avLst/>
          </a:prstGeom>
          <a:blipFill>
            <a:blip r:embed="rId2" cstate="print">
              <a:extLst>
                <a:ext uri="{BEBA8EAE-BF5A-486C-A8C5-ECC9F3942E4B}">
                  <a14:imgProps xmlns:a14="http://schemas.microsoft.com/office/drawing/2010/main" xmlns="">
                    <a14:imgLayer r:embed="rId3">
                      <a14:imgEffect>
                        <a14:brightnessContrast bright="-20000" contrast="-20000"/>
                      </a14:imgEffect>
                    </a14:imgLayer>
                  </a14:imgProps>
                </a:ex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ANSWER</a:t>
            </a:r>
            <a:endParaRPr lang="en-US" sz="2000" b="1" dirty="0">
              <a:latin typeface="Times New Roman" pitchFamily="18" charset="0"/>
              <a:cs typeface="Times New Roman" pitchFamily="18" charset="0"/>
            </a:endParaRPr>
          </a:p>
        </p:txBody>
      </p:sp>
      <p:sp>
        <p:nvSpPr>
          <p:cNvPr id="16" name="Content Placeholder 10"/>
          <p:cNvSpPr>
            <a:spLocks noGrp="1"/>
          </p:cNvSpPr>
          <p:nvPr>
            <p:ph sz="quarter" idx="13"/>
          </p:nvPr>
        </p:nvSpPr>
        <p:spPr>
          <a:xfrm>
            <a:off x="1280159" y="5031105"/>
            <a:ext cx="2257697" cy="599459"/>
          </a:xfrm>
        </p:spPr>
        <p:txBody>
          <a:bodyPr wrap="square">
            <a:spAutoFit/>
          </a:bodyPr>
          <a:lstStyle/>
          <a:p>
            <a:pPr algn="just">
              <a:lnSpc>
                <a:spcPct val="165000"/>
              </a:lnSpc>
              <a:spcBef>
                <a:spcPct val="0"/>
              </a:spcBef>
              <a:buNone/>
              <a:tabLst>
                <a:tab pos="800100" algn="l"/>
                <a:tab pos="3776663" algn="l"/>
              </a:tabLst>
            </a:pPr>
            <a:r>
              <a:rPr lang="en-US" sz="2300" dirty="0" smtClean="0">
                <a:solidFill>
                  <a:schemeClr val="tx1"/>
                </a:solidFill>
                <a:latin typeface="Times New Roman" pitchFamily="18" charset="0"/>
                <a:cs typeface="Times New Roman" pitchFamily="18" charset="0"/>
              </a:rPr>
              <a:t>(C)</a:t>
            </a:r>
            <a:r>
              <a:rPr lang="en-US" sz="2300" i="1" dirty="0" smtClean="0">
                <a:solidFill>
                  <a:schemeClr val="tx1"/>
                </a:solidFill>
                <a:latin typeface="Times New Roman" pitchFamily="18" charset="0"/>
                <a:cs typeface="Times New Roman" pitchFamily="18" charset="0"/>
              </a:rPr>
              <a:t> x &gt; −</a:t>
            </a:r>
            <a:r>
              <a:rPr lang="en-US" sz="2300" dirty="0" smtClean="0">
                <a:solidFill>
                  <a:schemeClr val="tx1"/>
                </a:solidFill>
                <a:latin typeface="Times New Roman" pitchFamily="18" charset="0"/>
                <a:cs typeface="Times New Roman" pitchFamily="18" charset="0"/>
              </a:rPr>
              <a:t>2</a:t>
            </a:r>
          </a:p>
        </p:txBody>
      </p:sp>
      <p:sp>
        <p:nvSpPr>
          <p:cNvPr id="17" name="Content Placeholder 10"/>
          <p:cNvSpPr>
            <a:spLocks noGrp="1"/>
          </p:cNvSpPr>
          <p:nvPr>
            <p:ph sz="quarter" idx="13"/>
          </p:nvPr>
        </p:nvSpPr>
        <p:spPr>
          <a:xfrm>
            <a:off x="1295400" y="4488244"/>
            <a:ext cx="1992086" cy="599459"/>
          </a:xfrm>
        </p:spPr>
        <p:txBody>
          <a:bodyPr wrap="square">
            <a:spAutoFit/>
          </a:bodyPr>
          <a:lstStyle/>
          <a:p>
            <a:pPr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(A) </a:t>
            </a:r>
            <a:r>
              <a:rPr lang="en-US" sz="2300" i="1" dirty="0" smtClean="0">
                <a:solidFill>
                  <a:schemeClr val="tx1"/>
                </a:solidFill>
                <a:latin typeface="Times New Roman" pitchFamily="18" charset="0"/>
                <a:cs typeface="Times New Roman" pitchFamily="18" charset="0"/>
              </a:rPr>
              <a:t>x &lt; −</a:t>
            </a:r>
            <a:r>
              <a:rPr lang="en-US" sz="2300" dirty="0" smtClean="0">
                <a:solidFill>
                  <a:schemeClr val="tx1"/>
                </a:solidFill>
                <a:latin typeface="Times New Roman" pitchFamily="18" charset="0"/>
                <a:cs typeface="Times New Roman" pitchFamily="18" charset="0"/>
              </a:rPr>
              <a:t>2</a:t>
            </a:r>
          </a:p>
        </p:txBody>
      </p:sp>
      <p:sp>
        <p:nvSpPr>
          <p:cNvPr id="18" name="Content Placeholder 10"/>
          <p:cNvSpPr>
            <a:spLocks noGrp="1"/>
          </p:cNvSpPr>
          <p:nvPr>
            <p:ph sz="quarter" idx="13"/>
          </p:nvPr>
        </p:nvSpPr>
        <p:spPr>
          <a:xfrm>
            <a:off x="4160520" y="5040566"/>
            <a:ext cx="2301966" cy="599459"/>
          </a:xfrm>
        </p:spPr>
        <p:txBody>
          <a:bodyPr wrap="square">
            <a:spAutoFit/>
          </a:bodyPr>
          <a:lstStyle/>
          <a:p>
            <a:pPr algn="just">
              <a:lnSpc>
                <a:spcPct val="165000"/>
              </a:lnSpc>
              <a:spcBef>
                <a:spcPct val="0"/>
              </a:spcBef>
              <a:buNone/>
              <a:tabLst>
                <a:tab pos="800100" algn="l"/>
                <a:tab pos="3776663" algn="l"/>
              </a:tabLst>
            </a:pPr>
            <a:r>
              <a:rPr lang="en-US" sz="2300" dirty="0" smtClean="0">
                <a:solidFill>
                  <a:schemeClr val="tx1"/>
                </a:solidFill>
                <a:latin typeface="Times New Roman" pitchFamily="18" charset="0"/>
                <a:cs typeface="Times New Roman" pitchFamily="18" charset="0"/>
              </a:rPr>
              <a:t>(D)</a:t>
            </a:r>
            <a:r>
              <a:rPr lang="en-US" sz="2300" i="1" dirty="0" smtClean="0">
                <a:solidFill>
                  <a:schemeClr val="tx1"/>
                </a:solidFill>
                <a:latin typeface="Times New Roman" pitchFamily="18" charset="0"/>
                <a:cs typeface="Times New Roman" pitchFamily="18" charset="0"/>
              </a:rPr>
              <a:t> x ≥ −</a:t>
            </a:r>
            <a:r>
              <a:rPr lang="en-US" sz="2300" dirty="0" smtClean="0">
                <a:solidFill>
                  <a:schemeClr val="tx1"/>
                </a:solidFill>
                <a:latin typeface="Times New Roman" pitchFamily="18" charset="0"/>
                <a:cs typeface="Times New Roman" pitchFamily="18" charset="0"/>
              </a:rPr>
              <a:t>2</a:t>
            </a:r>
          </a:p>
        </p:txBody>
      </p:sp>
      <p:sp>
        <p:nvSpPr>
          <p:cNvPr id="19" name="Content Placeholder 10"/>
          <p:cNvSpPr>
            <a:spLocks noGrp="1"/>
          </p:cNvSpPr>
          <p:nvPr>
            <p:ph sz="quarter" idx="13"/>
          </p:nvPr>
        </p:nvSpPr>
        <p:spPr>
          <a:xfrm>
            <a:off x="4160520" y="4507846"/>
            <a:ext cx="1859280" cy="599459"/>
          </a:xfrm>
        </p:spPr>
        <p:txBody>
          <a:bodyPr wrap="square">
            <a:spAutoFit/>
          </a:bodyPr>
          <a:lstStyle/>
          <a:p>
            <a:pPr algn="just">
              <a:lnSpc>
                <a:spcPct val="165000"/>
              </a:lnSpc>
              <a:spcBef>
                <a:spcPct val="0"/>
              </a:spcBef>
              <a:buNone/>
              <a:tabLst>
                <a:tab pos="800100" algn="l"/>
                <a:tab pos="3776663" algn="l"/>
              </a:tabLst>
            </a:pPr>
            <a:r>
              <a:rPr lang="en-US" sz="2300" dirty="0" smtClean="0">
                <a:solidFill>
                  <a:schemeClr val="tx1"/>
                </a:solidFill>
                <a:latin typeface="Times New Roman" pitchFamily="18" charset="0"/>
                <a:cs typeface="Times New Roman" pitchFamily="18" charset="0"/>
              </a:rPr>
              <a:t>(B)</a:t>
            </a:r>
            <a:r>
              <a:rPr lang="en-US" sz="2300" i="1" dirty="0" smtClean="0">
                <a:solidFill>
                  <a:schemeClr val="tx1"/>
                </a:solidFill>
                <a:latin typeface="Times New Roman" pitchFamily="18" charset="0"/>
                <a:cs typeface="Times New Roman" pitchFamily="18" charset="0"/>
              </a:rPr>
              <a:t> x ≤ −</a:t>
            </a:r>
            <a:r>
              <a:rPr lang="en-US" sz="2300" dirty="0" smtClean="0">
                <a:solidFill>
                  <a:schemeClr val="tx1"/>
                </a:solidFill>
                <a:latin typeface="Times New Roman" pitchFamily="18" charset="0"/>
                <a:cs typeface="Times New Roman" pitchFamily="18" charset="0"/>
              </a:rPr>
              <a:t>2</a:t>
            </a:r>
          </a:p>
        </p:txBody>
      </p:sp>
      <p:sp>
        <p:nvSpPr>
          <p:cNvPr id="2" name="Rectangle 1"/>
          <p:cNvSpPr/>
          <p:nvPr/>
        </p:nvSpPr>
        <p:spPr>
          <a:xfrm>
            <a:off x="1276350" y="3688080"/>
            <a:ext cx="5334000" cy="800219"/>
          </a:xfrm>
          <a:prstGeom prst="rect">
            <a:avLst/>
          </a:prstGeom>
        </p:spPr>
        <p:txBody>
          <a:bodyPr wrap="square">
            <a:spAutoFit/>
          </a:bodyPr>
          <a:lstStyle/>
          <a:p>
            <a:r>
              <a:rPr lang="en-US" sz="2300" dirty="0" smtClean="0">
                <a:latin typeface="Times New Roman" pitchFamily="18" charset="0"/>
              </a:rPr>
              <a:t>Which of the </a:t>
            </a:r>
            <a:r>
              <a:rPr lang="en-US" sz="2300" dirty="0" err="1" smtClean="0">
                <a:latin typeface="Times New Roman" pitchFamily="18" charset="0"/>
              </a:rPr>
              <a:t>inequations</a:t>
            </a:r>
            <a:r>
              <a:rPr lang="en-US" sz="2300" dirty="0" smtClean="0">
                <a:latin typeface="Times New Roman" pitchFamily="18" charset="0"/>
              </a:rPr>
              <a:t> in </a:t>
            </a:r>
            <a:r>
              <a:rPr lang="en-US" sz="2300" i="1" dirty="0" smtClean="0">
                <a:latin typeface="Times New Roman" pitchFamily="18" charset="0"/>
              </a:rPr>
              <a:t>x</a:t>
            </a:r>
            <a:r>
              <a:rPr lang="en-US" sz="2300" dirty="0" smtClean="0">
                <a:latin typeface="Times New Roman" pitchFamily="18" charset="0"/>
              </a:rPr>
              <a:t> describes the</a:t>
            </a:r>
          </a:p>
          <a:p>
            <a:r>
              <a:rPr lang="en-US" sz="2300" dirty="0" smtClean="0">
                <a:latin typeface="Times New Roman" pitchFamily="18" charset="0"/>
              </a:rPr>
              <a:t>graph above?</a:t>
            </a:r>
            <a:endParaRPr lang="en-US" sz="2300" dirty="0"/>
          </a:p>
        </p:txBody>
      </p:sp>
      <p:pic>
        <p:nvPicPr>
          <p:cNvPr id="12" name="Picture 2"/>
          <p:cNvPicPr>
            <a:picLocks noChangeAspect="1" noChangeArrowheads="1"/>
          </p:cNvPicPr>
          <p:nvPr/>
        </p:nvPicPr>
        <p:blipFill>
          <a:blip r:embed="rId4" cstate="print"/>
          <a:srcRect/>
          <a:stretch>
            <a:fillRect/>
          </a:stretch>
        </p:blipFill>
        <p:spPr bwMode="auto">
          <a:xfrm>
            <a:off x="1434152" y="2743200"/>
            <a:ext cx="5292090" cy="622935"/>
          </a:xfrm>
          <a:prstGeom prst="rect">
            <a:avLst/>
          </a:prstGeom>
          <a:noFill/>
          <a:ln w="9525">
            <a:noFill/>
            <a:miter lim="800000"/>
            <a:headEnd/>
            <a:tailEnd/>
          </a:ln>
          <a:effectLst/>
        </p:spPr>
      </p:pic>
      <p:sp>
        <p:nvSpPr>
          <p:cNvPr id="10" name="TextBox 9"/>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5 Paper 1</a:t>
            </a:r>
          </a:p>
        </p:txBody>
      </p:sp>
    </p:spTree>
    <p:extLst>
      <p:ext uri="{BB962C8B-B14F-4D97-AF65-F5344CB8AC3E}">
        <p14:creationId xmlns:p14="http://schemas.microsoft.com/office/powerpoint/2010/main" xmlns="" val="714513420"/>
      </p:ext>
    </p:extLst>
  </p:cSld>
  <p:clrMapOvr>
    <a:masterClrMapping/>
  </p:clrMapOvr>
  <p:transition spd="slow">
    <p:strips dir="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11">
                                            <p:txEl>
                                              <p:pRg st="0" end="0"/>
                                            </p:txEl>
                                          </p:spTgt>
                                        </p:tgtEl>
                                        <p:attrNameLst>
                                          <p:attrName>style.visibility</p:attrName>
                                        </p:attrNameLst>
                                      </p:cBhvr>
                                      <p:to>
                                        <p:strVal val="visible"/>
                                      </p:to>
                                    </p:set>
                                    <p:anim calcmode="lin" valueType="num">
                                      <p:cBhvr>
                                        <p:cTn id="7" dur="500" fill="hold"/>
                                        <p:tgtEl>
                                          <p:spTgt spid="11">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11">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11">
                                            <p:txEl>
                                              <p:pRg st="0" end="0"/>
                                            </p:txEl>
                                          </p:spTgt>
                                        </p:tgtEl>
                                      </p:cBhvr>
                                    </p:animEffect>
                                  </p:childTnLst>
                                </p:cTn>
                              </p:par>
                              <p:par>
                                <p:cTn id="10" presetID="23" presetClass="entr" presetSubtype="16" fill="hold" nodeType="withEffect">
                                  <p:stCondLst>
                                    <p:cond delay="0"/>
                                  </p:stCondLst>
                                  <p:childTnLst>
                                    <p:set>
                                      <p:cBhvr>
                                        <p:cTn id="11" dur="1" fill="hold">
                                          <p:stCondLst>
                                            <p:cond delay="0"/>
                                          </p:stCondLst>
                                        </p:cTn>
                                        <p:tgtEl>
                                          <p:spTgt spid="12"/>
                                        </p:tgtEl>
                                        <p:attrNameLst>
                                          <p:attrName>style.visibility</p:attrName>
                                        </p:attrNameLst>
                                      </p:cBhvr>
                                      <p:to>
                                        <p:strVal val="visible"/>
                                      </p:to>
                                    </p:set>
                                    <p:anim calcmode="lin" valueType="num">
                                      <p:cBhvr>
                                        <p:cTn id="12" dur="500" fill="hold"/>
                                        <p:tgtEl>
                                          <p:spTgt spid="12"/>
                                        </p:tgtEl>
                                        <p:attrNameLst>
                                          <p:attrName>ppt_w</p:attrName>
                                        </p:attrNameLst>
                                      </p:cBhvr>
                                      <p:tavLst>
                                        <p:tav tm="0">
                                          <p:val>
                                            <p:fltVal val="0"/>
                                          </p:val>
                                        </p:tav>
                                        <p:tav tm="100000">
                                          <p:val>
                                            <p:strVal val="#ppt_w"/>
                                          </p:val>
                                        </p:tav>
                                      </p:tavLst>
                                    </p:anim>
                                    <p:anim calcmode="lin" valueType="num">
                                      <p:cBhvr>
                                        <p:cTn id="13" dur="500" fill="hold"/>
                                        <p:tgtEl>
                                          <p:spTgt spid="12"/>
                                        </p:tgtEl>
                                        <p:attrNameLst>
                                          <p:attrName>ppt_h</p:attrName>
                                        </p:attrNameLst>
                                      </p:cBhvr>
                                      <p:tavLst>
                                        <p:tav tm="0">
                                          <p:val>
                                            <p:fltVal val="0"/>
                                          </p:val>
                                        </p:tav>
                                        <p:tav tm="100000">
                                          <p:val>
                                            <p:strVal val="#ppt_h"/>
                                          </p:val>
                                        </p:tav>
                                      </p:tavLst>
                                    </p:anim>
                                  </p:childTnLst>
                                </p:cTn>
                              </p:par>
                              <p:par>
                                <p:cTn id="14" presetID="53" presetClass="entr" presetSubtype="16" fill="hold" grpId="0" nodeType="withEffect">
                                  <p:stCondLst>
                                    <p:cond delay="0"/>
                                  </p:stCondLst>
                                  <p:childTnLst>
                                    <p:set>
                                      <p:cBhvr>
                                        <p:cTn id="15" dur="1" fill="hold">
                                          <p:stCondLst>
                                            <p:cond delay="0"/>
                                          </p:stCondLst>
                                        </p:cTn>
                                        <p:tgtEl>
                                          <p:spTgt spid="2"/>
                                        </p:tgtEl>
                                        <p:attrNameLst>
                                          <p:attrName>style.visibility</p:attrName>
                                        </p:attrNameLst>
                                      </p:cBhvr>
                                      <p:to>
                                        <p:strVal val="visible"/>
                                      </p:to>
                                    </p:set>
                                    <p:anim calcmode="lin" valueType="num">
                                      <p:cBhvr>
                                        <p:cTn id="16" dur="500" fill="hold"/>
                                        <p:tgtEl>
                                          <p:spTgt spid="2"/>
                                        </p:tgtEl>
                                        <p:attrNameLst>
                                          <p:attrName>ppt_w</p:attrName>
                                        </p:attrNameLst>
                                      </p:cBhvr>
                                      <p:tavLst>
                                        <p:tav tm="0">
                                          <p:val>
                                            <p:fltVal val="0"/>
                                          </p:val>
                                        </p:tav>
                                        <p:tav tm="100000">
                                          <p:val>
                                            <p:strVal val="#ppt_w"/>
                                          </p:val>
                                        </p:tav>
                                      </p:tavLst>
                                    </p:anim>
                                    <p:anim calcmode="lin" valueType="num">
                                      <p:cBhvr>
                                        <p:cTn id="17" dur="500" fill="hold"/>
                                        <p:tgtEl>
                                          <p:spTgt spid="2"/>
                                        </p:tgtEl>
                                        <p:attrNameLst>
                                          <p:attrName>ppt_h</p:attrName>
                                        </p:attrNameLst>
                                      </p:cBhvr>
                                      <p:tavLst>
                                        <p:tav tm="0">
                                          <p:val>
                                            <p:fltVal val="0"/>
                                          </p:val>
                                        </p:tav>
                                        <p:tav tm="100000">
                                          <p:val>
                                            <p:strVal val="#ppt_h"/>
                                          </p:val>
                                        </p:tav>
                                      </p:tavLst>
                                    </p:anim>
                                    <p:animEffect transition="in" filter="fade">
                                      <p:cBhvr>
                                        <p:cTn id="18" dur="500"/>
                                        <p:tgtEl>
                                          <p:spTgt spid="2"/>
                                        </p:tgtEl>
                                      </p:cBhvr>
                                    </p:animEffect>
                                  </p:childTnLst>
                                </p:cTn>
                              </p:par>
                            </p:childTnLst>
                          </p:cTn>
                        </p:par>
                      </p:childTnLst>
                    </p:cTn>
                  </p:par>
                  <p:par>
                    <p:cTn id="19" fill="hold">
                      <p:stCondLst>
                        <p:cond delay="indefinite"/>
                      </p:stCondLst>
                      <p:childTnLst>
                        <p:par>
                          <p:cTn id="20" fill="hold">
                            <p:stCondLst>
                              <p:cond delay="0"/>
                            </p:stCondLst>
                            <p:childTnLst>
                              <p:par>
                                <p:cTn id="21" presetID="53" presetClass="entr" presetSubtype="16" fill="hold" grpId="0" nodeType="clickEffect">
                                  <p:stCondLst>
                                    <p:cond delay="0"/>
                                  </p:stCondLst>
                                  <p:childTnLst>
                                    <p:set>
                                      <p:cBhvr>
                                        <p:cTn id="22" dur="1" fill="hold">
                                          <p:stCondLst>
                                            <p:cond delay="0"/>
                                          </p:stCondLst>
                                        </p:cTn>
                                        <p:tgtEl>
                                          <p:spTgt spid="17">
                                            <p:txEl>
                                              <p:pRg st="0" end="0"/>
                                            </p:txEl>
                                          </p:spTgt>
                                        </p:tgtEl>
                                        <p:attrNameLst>
                                          <p:attrName>style.visibility</p:attrName>
                                        </p:attrNameLst>
                                      </p:cBhvr>
                                      <p:to>
                                        <p:strVal val="visible"/>
                                      </p:to>
                                    </p:set>
                                    <p:anim calcmode="lin" valueType="num">
                                      <p:cBhvr>
                                        <p:cTn id="23" dur="500" fill="hold"/>
                                        <p:tgtEl>
                                          <p:spTgt spid="17">
                                            <p:txEl>
                                              <p:pRg st="0" end="0"/>
                                            </p:txEl>
                                          </p:spTgt>
                                        </p:tgtEl>
                                        <p:attrNameLst>
                                          <p:attrName>ppt_w</p:attrName>
                                        </p:attrNameLst>
                                      </p:cBhvr>
                                      <p:tavLst>
                                        <p:tav tm="0">
                                          <p:val>
                                            <p:fltVal val="0"/>
                                          </p:val>
                                        </p:tav>
                                        <p:tav tm="100000">
                                          <p:val>
                                            <p:strVal val="#ppt_w"/>
                                          </p:val>
                                        </p:tav>
                                      </p:tavLst>
                                    </p:anim>
                                    <p:anim calcmode="lin" valueType="num">
                                      <p:cBhvr>
                                        <p:cTn id="24" dur="500" fill="hold"/>
                                        <p:tgtEl>
                                          <p:spTgt spid="17">
                                            <p:txEl>
                                              <p:pRg st="0" end="0"/>
                                            </p:txEl>
                                          </p:spTgt>
                                        </p:tgtEl>
                                        <p:attrNameLst>
                                          <p:attrName>ppt_h</p:attrName>
                                        </p:attrNameLst>
                                      </p:cBhvr>
                                      <p:tavLst>
                                        <p:tav tm="0">
                                          <p:val>
                                            <p:fltVal val="0"/>
                                          </p:val>
                                        </p:tav>
                                        <p:tav tm="100000">
                                          <p:val>
                                            <p:strVal val="#ppt_h"/>
                                          </p:val>
                                        </p:tav>
                                      </p:tavLst>
                                    </p:anim>
                                    <p:animEffect transition="in" filter="fade">
                                      <p:cBhvr>
                                        <p:cTn id="25" dur="500"/>
                                        <p:tgtEl>
                                          <p:spTgt spid="17">
                                            <p:txEl>
                                              <p:pRg st="0" end="0"/>
                                            </p:txEl>
                                          </p:spTgt>
                                        </p:tgtEl>
                                      </p:cBhvr>
                                    </p:animEffect>
                                  </p:childTnLst>
                                </p:cTn>
                              </p:par>
                              <p:par>
                                <p:cTn id="26" presetID="53" presetClass="entr" presetSubtype="16" fill="hold" grpId="0" nodeType="withEffect">
                                  <p:stCondLst>
                                    <p:cond delay="0"/>
                                  </p:stCondLst>
                                  <p:childTnLst>
                                    <p:set>
                                      <p:cBhvr>
                                        <p:cTn id="27" dur="1" fill="hold">
                                          <p:stCondLst>
                                            <p:cond delay="0"/>
                                          </p:stCondLst>
                                        </p:cTn>
                                        <p:tgtEl>
                                          <p:spTgt spid="19">
                                            <p:txEl>
                                              <p:pRg st="0" end="0"/>
                                            </p:txEl>
                                          </p:spTgt>
                                        </p:tgtEl>
                                        <p:attrNameLst>
                                          <p:attrName>style.visibility</p:attrName>
                                        </p:attrNameLst>
                                      </p:cBhvr>
                                      <p:to>
                                        <p:strVal val="visible"/>
                                      </p:to>
                                    </p:set>
                                    <p:anim calcmode="lin" valueType="num">
                                      <p:cBhvr>
                                        <p:cTn id="28" dur="500" fill="hold"/>
                                        <p:tgtEl>
                                          <p:spTgt spid="19">
                                            <p:txEl>
                                              <p:pRg st="0" end="0"/>
                                            </p:txEl>
                                          </p:spTgt>
                                        </p:tgtEl>
                                        <p:attrNameLst>
                                          <p:attrName>ppt_w</p:attrName>
                                        </p:attrNameLst>
                                      </p:cBhvr>
                                      <p:tavLst>
                                        <p:tav tm="0">
                                          <p:val>
                                            <p:fltVal val="0"/>
                                          </p:val>
                                        </p:tav>
                                        <p:tav tm="100000">
                                          <p:val>
                                            <p:strVal val="#ppt_w"/>
                                          </p:val>
                                        </p:tav>
                                      </p:tavLst>
                                    </p:anim>
                                    <p:anim calcmode="lin" valueType="num">
                                      <p:cBhvr>
                                        <p:cTn id="29" dur="500" fill="hold"/>
                                        <p:tgtEl>
                                          <p:spTgt spid="19">
                                            <p:txEl>
                                              <p:pRg st="0" end="0"/>
                                            </p:txEl>
                                          </p:spTgt>
                                        </p:tgtEl>
                                        <p:attrNameLst>
                                          <p:attrName>ppt_h</p:attrName>
                                        </p:attrNameLst>
                                      </p:cBhvr>
                                      <p:tavLst>
                                        <p:tav tm="0">
                                          <p:val>
                                            <p:fltVal val="0"/>
                                          </p:val>
                                        </p:tav>
                                        <p:tav tm="100000">
                                          <p:val>
                                            <p:strVal val="#ppt_h"/>
                                          </p:val>
                                        </p:tav>
                                      </p:tavLst>
                                    </p:anim>
                                    <p:animEffect transition="in" filter="fade">
                                      <p:cBhvr>
                                        <p:cTn id="30" dur="500"/>
                                        <p:tgtEl>
                                          <p:spTgt spid="19">
                                            <p:txEl>
                                              <p:pRg st="0" end="0"/>
                                            </p:txEl>
                                          </p:spTgt>
                                        </p:tgtEl>
                                      </p:cBhvr>
                                    </p:animEffect>
                                  </p:childTnLst>
                                </p:cTn>
                              </p:par>
                              <p:par>
                                <p:cTn id="31" presetID="53" presetClass="entr" presetSubtype="16" fill="hold" grpId="0" nodeType="withEffect">
                                  <p:stCondLst>
                                    <p:cond delay="0"/>
                                  </p:stCondLst>
                                  <p:childTnLst>
                                    <p:set>
                                      <p:cBhvr>
                                        <p:cTn id="32" dur="1" fill="hold">
                                          <p:stCondLst>
                                            <p:cond delay="0"/>
                                          </p:stCondLst>
                                        </p:cTn>
                                        <p:tgtEl>
                                          <p:spTgt spid="16">
                                            <p:txEl>
                                              <p:pRg st="0" end="0"/>
                                            </p:txEl>
                                          </p:spTgt>
                                        </p:tgtEl>
                                        <p:attrNameLst>
                                          <p:attrName>style.visibility</p:attrName>
                                        </p:attrNameLst>
                                      </p:cBhvr>
                                      <p:to>
                                        <p:strVal val="visible"/>
                                      </p:to>
                                    </p:set>
                                    <p:anim calcmode="lin" valueType="num">
                                      <p:cBhvr>
                                        <p:cTn id="33" dur="500" fill="hold"/>
                                        <p:tgtEl>
                                          <p:spTgt spid="16">
                                            <p:txEl>
                                              <p:pRg st="0" end="0"/>
                                            </p:txEl>
                                          </p:spTgt>
                                        </p:tgtEl>
                                        <p:attrNameLst>
                                          <p:attrName>ppt_w</p:attrName>
                                        </p:attrNameLst>
                                      </p:cBhvr>
                                      <p:tavLst>
                                        <p:tav tm="0">
                                          <p:val>
                                            <p:fltVal val="0"/>
                                          </p:val>
                                        </p:tav>
                                        <p:tav tm="100000">
                                          <p:val>
                                            <p:strVal val="#ppt_w"/>
                                          </p:val>
                                        </p:tav>
                                      </p:tavLst>
                                    </p:anim>
                                    <p:anim calcmode="lin" valueType="num">
                                      <p:cBhvr>
                                        <p:cTn id="34" dur="500" fill="hold"/>
                                        <p:tgtEl>
                                          <p:spTgt spid="16">
                                            <p:txEl>
                                              <p:pRg st="0" end="0"/>
                                            </p:txEl>
                                          </p:spTgt>
                                        </p:tgtEl>
                                        <p:attrNameLst>
                                          <p:attrName>ppt_h</p:attrName>
                                        </p:attrNameLst>
                                      </p:cBhvr>
                                      <p:tavLst>
                                        <p:tav tm="0">
                                          <p:val>
                                            <p:fltVal val="0"/>
                                          </p:val>
                                        </p:tav>
                                        <p:tav tm="100000">
                                          <p:val>
                                            <p:strVal val="#ppt_h"/>
                                          </p:val>
                                        </p:tav>
                                      </p:tavLst>
                                    </p:anim>
                                    <p:animEffect transition="in" filter="fade">
                                      <p:cBhvr>
                                        <p:cTn id="35" dur="500"/>
                                        <p:tgtEl>
                                          <p:spTgt spid="16">
                                            <p:txEl>
                                              <p:pRg st="0" end="0"/>
                                            </p:txEl>
                                          </p:spTgt>
                                        </p:tgtEl>
                                      </p:cBhvr>
                                    </p:animEffect>
                                  </p:childTnLst>
                                </p:cTn>
                              </p:par>
                              <p:par>
                                <p:cTn id="36" presetID="53" presetClass="entr" presetSubtype="16" fill="hold" grpId="0" nodeType="withEffect">
                                  <p:stCondLst>
                                    <p:cond delay="0"/>
                                  </p:stCondLst>
                                  <p:childTnLst>
                                    <p:set>
                                      <p:cBhvr>
                                        <p:cTn id="37" dur="1" fill="hold">
                                          <p:stCondLst>
                                            <p:cond delay="0"/>
                                          </p:stCondLst>
                                        </p:cTn>
                                        <p:tgtEl>
                                          <p:spTgt spid="18">
                                            <p:txEl>
                                              <p:pRg st="0" end="0"/>
                                            </p:txEl>
                                          </p:spTgt>
                                        </p:tgtEl>
                                        <p:attrNameLst>
                                          <p:attrName>style.visibility</p:attrName>
                                        </p:attrNameLst>
                                      </p:cBhvr>
                                      <p:to>
                                        <p:strVal val="visible"/>
                                      </p:to>
                                    </p:set>
                                    <p:anim calcmode="lin" valueType="num">
                                      <p:cBhvr>
                                        <p:cTn id="38" dur="500" fill="hold"/>
                                        <p:tgtEl>
                                          <p:spTgt spid="18">
                                            <p:txEl>
                                              <p:pRg st="0" end="0"/>
                                            </p:txEl>
                                          </p:spTgt>
                                        </p:tgtEl>
                                        <p:attrNameLst>
                                          <p:attrName>ppt_w</p:attrName>
                                        </p:attrNameLst>
                                      </p:cBhvr>
                                      <p:tavLst>
                                        <p:tav tm="0">
                                          <p:val>
                                            <p:fltVal val="0"/>
                                          </p:val>
                                        </p:tav>
                                        <p:tav tm="100000">
                                          <p:val>
                                            <p:strVal val="#ppt_w"/>
                                          </p:val>
                                        </p:tav>
                                      </p:tavLst>
                                    </p:anim>
                                    <p:anim calcmode="lin" valueType="num">
                                      <p:cBhvr>
                                        <p:cTn id="39" dur="500" fill="hold"/>
                                        <p:tgtEl>
                                          <p:spTgt spid="18">
                                            <p:txEl>
                                              <p:pRg st="0" end="0"/>
                                            </p:txEl>
                                          </p:spTgt>
                                        </p:tgtEl>
                                        <p:attrNameLst>
                                          <p:attrName>ppt_h</p:attrName>
                                        </p:attrNameLst>
                                      </p:cBhvr>
                                      <p:tavLst>
                                        <p:tav tm="0">
                                          <p:val>
                                            <p:fltVal val="0"/>
                                          </p:val>
                                        </p:tav>
                                        <p:tav tm="100000">
                                          <p:val>
                                            <p:strVal val="#ppt_h"/>
                                          </p:val>
                                        </p:tav>
                                      </p:tavLst>
                                    </p:anim>
                                    <p:animEffect transition="in" filter="fade">
                                      <p:cBhvr>
                                        <p:cTn id="40" dur="500"/>
                                        <p:tgtEl>
                                          <p:spTgt spid="18">
                                            <p:txEl>
                                              <p:pRg st="0" end="0"/>
                                            </p:txEl>
                                          </p:spTgt>
                                        </p:tgtEl>
                                      </p:cBhvr>
                                    </p:animEffect>
                                  </p:childTnLst>
                                </p:cTn>
                              </p:par>
                            </p:childTnLst>
                          </p:cTn>
                        </p:par>
                      </p:childTnLst>
                    </p:cTn>
                  </p:par>
                  <p:par>
                    <p:cTn id="41" fill="hold">
                      <p:stCondLst>
                        <p:cond delay="indefinite"/>
                      </p:stCondLst>
                      <p:childTnLst>
                        <p:par>
                          <p:cTn id="42" fill="hold">
                            <p:stCondLst>
                              <p:cond delay="0"/>
                            </p:stCondLst>
                            <p:childTnLst>
                              <p:par>
                                <p:cTn id="43" presetID="3" presetClass="entr" presetSubtype="10" fill="hold" grpId="0" nodeType="clickEffect">
                                  <p:stCondLst>
                                    <p:cond delay="0"/>
                                  </p:stCondLst>
                                  <p:childTnLst>
                                    <p:set>
                                      <p:cBhvr>
                                        <p:cTn id="44" dur="1" fill="hold">
                                          <p:stCondLst>
                                            <p:cond delay="0"/>
                                          </p:stCondLst>
                                        </p:cTn>
                                        <p:tgtEl>
                                          <p:spTgt spid="8"/>
                                        </p:tgtEl>
                                        <p:attrNameLst>
                                          <p:attrName>style.visibility</p:attrName>
                                        </p:attrNameLst>
                                      </p:cBhvr>
                                      <p:to>
                                        <p:strVal val="visible"/>
                                      </p:to>
                                    </p:set>
                                    <p:animEffect transition="in" filter="blinds(horizontal)">
                                      <p:cBhvr>
                                        <p:cTn id="45"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build="p"/>
      <p:bldP spid="8" grpId="0" animBg="1"/>
      <p:bldP spid="16" grpId="0" build="p"/>
      <p:bldP spid="17" grpId="0" build="p"/>
      <p:bldP spid="18" grpId="0" build="p"/>
      <p:bldP spid="19" grpId="0" build="p"/>
      <p:bldP spid="2" grpId="0"/>
    </p:bldLst>
  </p:timing>
</p:sld>
</file>

<file path=ppt/slides/slide9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 name="Content Placeholder 10"/>
          <p:cNvSpPr>
            <a:spLocks noGrp="1"/>
          </p:cNvSpPr>
          <p:nvPr>
            <p:ph sz="quarter" idx="13"/>
          </p:nvPr>
        </p:nvSpPr>
        <p:spPr>
          <a:xfrm>
            <a:off x="685800" y="2646680"/>
            <a:ext cx="6416040" cy="1862048"/>
          </a:xfrm>
        </p:spPr>
        <p:txBody>
          <a:bodyPr wrap="square">
            <a:spAutoFit/>
          </a:bodyPr>
          <a:lstStyle/>
          <a:p>
            <a:pPr marL="625475" indent="-625475">
              <a:spcBef>
                <a:spcPct val="0"/>
              </a:spcBef>
              <a:buFontTx/>
              <a:buNone/>
              <a:tabLst>
                <a:tab pos="800100" algn="l"/>
                <a:tab pos="3776663" algn="l"/>
              </a:tabLst>
            </a:pPr>
            <a:r>
              <a:rPr lang="en-US" sz="2300" b="1" dirty="0" smtClean="0">
                <a:solidFill>
                  <a:schemeClr val="tx1"/>
                </a:solidFill>
                <a:latin typeface="Times New Roman" pitchFamily="18" charset="0"/>
                <a:cs typeface="Times New Roman" pitchFamily="18" charset="0"/>
              </a:rPr>
              <a:t>51.	</a:t>
            </a:r>
          </a:p>
          <a:p>
            <a:pPr marL="625475" indent="-625475">
              <a:spcBef>
                <a:spcPct val="0"/>
              </a:spcBef>
              <a:buFontTx/>
              <a:buNone/>
              <a:tabLst>
                <a:tab pos="800100" algn="l"/>
                <a:tab pos="3776663" algn="l"/>
              </a:tabLst>
            </a:pPr>
            <a:endParaRPr lang="en-US" sz="2300" b="1" dirty="0" smtClean="0">
              <a:solidFill>
                <a:schemeClr val="tx1"/>
              </a:solidFill>
              <a:latin typeface="Times New Roman" pitchFamily="18" charset="0"/>
              <a:cs typeface="Times New Roman" pitchFamily="18" charset="0"/>
            </a:endParaRPr>
          </a:p>
          <a:p>
            <a:pPr marL="625475" indent="-625475">
              <a:spcBef>
                <a:spcPct val="0"/>
              </a:spcBef>
              <a:buFontTx/>
              <a:buNone/>
              <a:tabLst>
                <a:tab pos="800100" algn="l"/>
                <a:tab pos="3776663" algn="l"/>
              </a:tabLst>
            </a:pPr>
            <a:endParaRPr lang="en-US" sz="2300" b="1" dirty="0" smtClean="0">
              <a:solidFill>
                <a:schemeClr val="tx1"/>
              </a:solidFill>
              <a:latin typeface="Times New Roman" pitchFamily="18" charset="0"/>
              <a:cs typeface="Times New Roman" pitchFamily="18" charset="0"/>
            </a:endParaRPr>
          </a:p>
          <a:p>
            <a:pPr marL="625475" indent="-625475">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	The </a:t>
            </a:r>
            <a:r>
              <a:rPr lang="en-US" sz="2300" dirty="0" err="1" smtClean="0">
                <a:solidFill>
                  <a:schemeClr val="tx1"/>
                </a:solidFill>
                <a:latin typeface="Times New Roman" pitchFamily="18" charset="0"/>
                <a:cs typeface="Times New Roman" pitchFamily="18" charset="0"/>
              </a:rPr>
              <a:t>inequation</a:t>
            </a:r>
            <a:r>
              <a:rPr lang="en-US" sz="2300" dirty="0" smtClean="0">
                <a:solidFill>
                  <a:schemeClr val="tx1"/>
                </a:solidFill>
                <a:latin typeface="Times New Roman" pitchFamily="18" charset="0"/>
                <a:cs typeface="Times New Roman" pitchFamily="18" charset="0"/>
              </a:rPr>
              <a:t> in </a:t>
            </a:r>
            <a:r>
              <a:rPr lang="en-US" sz="2300" i="1" dirty="0" smtClean="0">
                <a:solidFill>
                  <a:schemeClr val="tx1"/>
                </a:solidFill>
                <a:latin typeface="Times New Roman" pitchFamily="18" charset="0"/>
                <a:cs typeface="Times New Roman" pitchFamily="18" charset="0"/>
              </a:rPr>
              <a:t>x</a:t>
            </a:r>
            <a:r>
              <a:rPr lang="en-US" sz="2300" dirty="0" smtClean="0">
                <a:solidFill>
                  <a:schemeClr val="tx1"/>
                </a:solidFill>
                <a:latin typeface="Times New Roman" pitchFamily="18" charset="0"/>
                <a:cs typeface="Times New Roman" pitchFamily="18" charset="0"/>
              </a:rPr>
              <a:t> which describes the graph is </a:t>
            </a:r>
            <a:r>
              <a:rPr lang="en-US" sz="2300" i="1" dirty="0" smtClean="0">
                <a:solidFill>
                  <a:srgbClr val="00A99D"/>
                </a:solidFill>
                <a:latin typeface="Times New Roman" pitchFamily="18" charset="0"/>
                <a:cs typeface="Times New Roman" pitchFamily="18" charset="0"/>
              </a:rPr>
              <a:t>x ≤ −</a:t>
            </a:r>
            <a:r>
              <a:rPr lang="en-US" sz="2300" dirty="0" smtClean="0">
                <a:solidFill>
                  <a:srgbClr val="00A99D"/>
                </a:solidFill>
                <a:latin typeface="Times New Roman" pitchFamily="18" charset="0"/>
                <a:cs typeface="Times New Roman" pitchFamily="18" charset="0"/>
              </a:rPr>
              <a:t>2.</a:t>
            </a:r>
          </a:p>
        </p:txBody>
      </p:sp>
      <p:pic>
        <p:nvPicPr>
          <p:cNvPr id="5" name="Picture 2"/>
          <p:cNvPicPr>
            <a:picLocks noChangeAspect="1" noChangeArrowheads="1"/>
          </p:cNvPicPr>
          <p:nvPr/>
        </p:nvPicPr>
        <p:blipFill>
          <a:blip r:embed="rId2" cstate="print"/>
          <a:srcRect/>
          <a:stretch>
            <a:fillRect/>
          </a:stretch>
        </p:blipFill>
        <p:spPr bwMode="auto">
          <a:xfrm>
            <a:off x="1447800" y="2743200"/>
            <a:ext cx="2406015" cy="640080"/>
          </a:xfrm>
          <a:prstGeom prst="rect">
            <a:avLst/>
          </a:prstGeom>
          <a:noFill/>
          <a:ln w="9525">
            <a:noFill/>
            <a:miter lim="800000"/>
            <a:headEnd/>
            <a:tailEnd/>
          </a:ln>
          <a:effectLst/>
        </p:spPr>
      </p:pic>
      <p:sp>
        <p:nvSpPr>
          <p:cNvPr id="4" name="TextBox 3"/>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5 Paper 1</a:t>
            </a:r>
          </a:p>
        </p:txBody>
      </p:sp>
    </p:spTree>
    <p:extLst>
      <p:ext uri="{BB962C8B-B14F-4D97-AF65-F5344CB8AC3E}">
        <p14:creationId xmlns:p14="http://schemas.microsoft.com/office/powerpoint/2010/main" xmlns="" val="714513420"/>
      </p:ext>
    </p:extLst>
  </p:cSld>
  <p:clrMapOvr>
    <a:masterClrMapping/>
  </p:clrMapOvr>
  <p:transition spd="slow">
    <p:strips dir="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20">
                                            <p:txEl>
                                              <p:pRg st="0" end="0"/>
                                            </p:txEl>
                                          </p:spTgt>
                                        </p:tgtEl>
                                        <p:attrNameLst>
                                          <p:attrName>style.visibility</p:attrName>
                                        </p:attrNameLst>
                                      </p:cBhvr>
                                      <p:to>
                                        <p:strVal val="visible"/>
                                      </p:to>
                                    </p:set>
                                    <p:anim calcmode="lin" valueType="num">
                                      <p:cBhvr>
                                        <p:cTn id="7" dur="500" fill="hold"/>
                                        <p:tgtEl>
                                          <p:spTgt spid="20">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20">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20">
                                            <p:txEl>
                                              <p:pRg st="0" end="0"/>
                                            </p:txEl>
                                          </p:spTgt>
                                        </p:tgtEl>
                                      </p:cBhvr>
                                    </p:animEffect>
                                  </p:childTnLst>
                                </p:cTn>
                              </p:par>
                              <p:par>
                                <p:cTn id="10" presetID="23" presetClass="entr" presetSubtype="16" fill="hold" nodeType="withEffect">
                                  <p:stCondLst>
                                    <p:cond delay="0"/>
                                  </p:stCondLst>
                                  <p:childTnLst>
                                    <p:set>
                                      <p:cBhvr>
                                        <p:cTn id="11" dur="1" fill="hold">
                                          <p:stCondLst>
                                            <p:cond delay="0"/>
                                          </p:stCondLst>
                                        </p:cTn>
                                        <p:tgtEl>
                                          <p:spTgt spid="5"/>
                                        </p:tgtEl>
                                        <p:attrNameLst>
                                          <p:attrName>style.visibility</p:attrName>
                                        </p:attrNameLst>
                                      </p:cBhvr>
                                      <p:to>
                                        <p:strVal val="visible"/>
                                      </p:to>
                                    </p:set>
                                    <p:anim calcmode="lin" valueType="num">
                                      <p:cBhvr>
                                        <p:cTn id="12" dur="500" fill="hold"/>
                                        <p:tgtEl>
                                          <p:spTgt spid="5"/>
                                        </p:tgtEl>
                                        <p:attrNameLst>
                                          <p:attrName>ppt_w</p:attrName>
                                        </p:attrNameLst>
                                      </p:cBhvr>
                                      <p:tavLst>
                                        <p:tav tm="0">
                                          <p:val>
                                            <p:fltVal val="0"/>
                                          </p:val>
                                        </p:tav>
                                        <p:tav tm="100000">
                                          <p:val>
                                            <p:strVal val="#ppt_w"/>
                                          </p:val>
                                        </p:tav>
                                      </p:tavLst>
                                    </p:anim>
                                    <p:anim calcmode="lin" valueType="num">
                                      <p:cBhvr>
                                        <p:cTn id="13" dur="500" fill="hold"/>
                                        <p:tgtEl>
                                          <p:spTgt spid="5"/>
                                        </p:tgtEl>
                                        <p:attrNameLst>
                                          <p:attrName>ppt_h</p:attrName>
                                        </p:attrNameLst>
                                      </p:cBhvr>
                                      <p:tavLst>
                                        <p:tav tm="0">
                                          <p:val>
                                            <p:fltVal val="0"/>
                                          </p:val>
                                        </p:tav>
                                        <p:tav tm="100000">
                                          <p:val>
                                            <p:strVal val="#ppt_h"/>
                                          </p:val>
                                        </p:tav>
                                      </p:tavLst>
                                    </p:anim>
                                  </p:childTnLst>
                                </p:cTn>
                              </p:par>
                              <p:par>
                                <p:cTn id="14" presetID="53" presetClass="entr" presetSubtype="16" fill="hold" grpId="0" nodeType="withEffect">
                                  <p:stCondLst>
                                    <p:cond delay="0"/>
                                  </p:stCondLst>
                                  <p:childTnLst>
                                    <p:set>
                                      <p:cBhvr>
                                        <p:cTn id="15" dur="1" fill="hold">
                                          <p:stCondLst>
                                            <p:cond delay="0"/>
                                          </p:stCondLst>
                                        </p:cTn>
                                        <p:tgtEl>
                                          <p:spTgt spid="20">
                                            <p:txEl>
                                              <p:pRg st="3" end="3"/>
                                            </p:txEl>
                                          </p:spTgt>
                                        </p:tgtEl>
                                        <p:attrNameLst>
                                          <p:attrName>style.visibility</p:attrName>
                                        </p:attrNameLst>
                                      </p:cBhvr>
                                      <p:to>
                                        <p:strVal val="visible"/>
                                      </p:to>
                                    </p:set>
                                    <p:anim calcmode="lin" valueType="num">
                                      <p:cBhvr>
                                        <p:cTn id="16" dur="500" fill="hold"/>
                                        <p:tgtEl>
                                          <p:spTgt spid="20">
                                            <p:txEl>
                                              <p:pRg st="3" end="3"/>
                                            </p:txEl>
                                          </p:spTgt>
                                        </p:tgtEl>
                                        <p:attrNameLst>
                                          <p:attrName>ppt_w</p:attrName>
                                        </p:attrNameLst>
                                      </p:cBhvr>
                                      <p:tavLst>
                                        <p:tav tm="0">
                                          <p:val>
                                            <p:fltVal val="0"/>
                                          </p:val>
                                        </p:tav>
                                        <p:tav tm="100000">
                                          <p:val>
                                            <p:strVal val="#ppt_w"/>
                                          </p:val>
                                        </p:tav>
                                      </p:tavLst>
                                    </p:anim>
                                    <p:anim calcmode="lin" valueType="num">
                                      <p:cBhvr>
                                        <p:cTn id="17" dur="500" fill="hold"/>
                                        <p:tgtEl>
                                          <p:spTgt spid="20">
                                            <p:txEl>
                                              <p:pRg st="3" end="3"/>
                                            </p:txEl>
                                          </p:spTgt>
                                        </p:tgtEl>
                                        <p:attrNameLst>
                                          <p:attrName>ppt_h</p:attrName>
                                        </p:attrNameLst>
                                      </p:cBhvr>
                                      <p:tavLst>
                                        <p:tav tm="0">
                                          <p:val>
                                            <p:fltVal val="0"/>
                                          </p:val>
                                        </p:tav>
                                        <p:tav tm="100000">
                                          <p:val>
                                            <p:strVal val="#ppt_h"/>
                                          </p:val>
                                        </p:tav>
                                      </p:tavLst>
                                    </p:anim>
                                    <p:animEffect transition="in" filter="fade">
                                      <p:cBhvr>
                                        <p:cTn id="18" dur="500"/>
                                        <p:tgtEl>
                                          <p:spTgt spid="20">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build="p"/>
    </p:bldLst>
  </p:timing>
</p:sld>
</file>

<file path=ppt/slides/slide9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 name="Content Placeholder 10"/>
          <p:cNvSpPr>
            <a:spLocks noGrp="1"/>
          </p:cNvSpPr>
          <p:nvPr>
            <p:ph sz="quarter" idx="13"/>
          </p:nvPr>
        </p:nvSpPr>
        <p:spPr>
          <a:xfrm>
            <a:off x="685800" y="2650540"/>
            <a:ext cx="6385560" cy="3631763"/>
          </a:xfrm>
        </p:spPr>
        <p:txBody>
          <a:bodyPr wrap="square">
            <a:spAutoFit/>
          </a:bodyPr>
          <a:lstStyle/>
          <a:p>
            <a:pPr marL="579438" indent="-579438" algn="just">
              <a:spcBef>
                <a:spcPct val="0"/>
              </a:spcBef>
              <a:buFontTx/>
              <a:buNone/>
              <a:tabLst>
                <a:tab pos="974725" algn="l"/>
                <a:tab pos="3776663" algn="l"/>
              </a:tabLst>
            </a:pPr>
            <a:r>
              <a:rPr lang="en-US" sz="2300" b="1" dirty="0" smtClean="0">
                <a:solidFill>
                  <a:schemeClr val="tx1"/>
                </a:solidFill>
                <a:latin typeface="Times New Roman" pitchFamily="18" charset="0"/>
                <a:cs typeface="Times New Roman" pitchFamily="18" charset="0"/>
              </a:rPr>
              <a:t>52.	</a:t>
            </a:r>
          </a:p>
          <a:p>
            <a:pPr marL="579438" indent="-579438" algn="just">
              <a:spcBef>
                <a:spcPct val="0"/>
              </a:spcBef>
              <a:buFontTx/>
              <a:buNone/>
              <a:tabLst>
                <a:tab pos="974725" algn="l"/>
                <a:tab pos="3776663" algn="l"/>
              </a:tabLst>
            </a:pPr>
            <a:endParaRPr lang="en-US" sz="2300" b="1" dirty="0" smtClean="0">
              <a:solidFill>
                <a:schemeClr val="tx1"/>
              </a:solidFill>
              <a:latin typeface="Times New Roman" pitchFamily="18" charset="0"/>
              <a:cs typeface="Times New Roman" pitchFamily="18" charset="0"/>
            </a:endParaRPr>
          </a:p>
          <a:p>
            <a:pPr marL="579438" indent="-579438" algn="just">
              <a:spcBef>
                <a:spcPct val="0"/>
              </a:spcBef>
              <a:buFontTx/>
              <a:buNone/>
              <a:tabLst>
                <a:tab pos="974725" algn="l"/>
                <a:tab pos="3776663" algn="l"/>
              </a:tabLst>
            </a:pPr>
            <a:endParaRPr lang="en-US" sz="2300" b="1" dirty="0" smtClean="0">
              <a:solidFill>
                <a:schemeClr val="tx1"/>
              </a:solidFill>
              <a:latin typeface="Times New Roman" pitchFamily="18" charset="0"/>
              <a:cs typeface="Times New Roman" pitchFamily="18" charset="0"/>
            </a:endParaRPr>
          </a:p>
          <a:p>
            <a:pPr marL="579438" indent="-579438" algn="just">
              <a:spcBef>
                <a:spcPct val="0"/>
              </a:spcBef>
              <a:buFontTx/>
              <a:buNone/>
              <a:tabLst>
                <a:tab pos="974725" algn="l"/>
                <a:tab pos="3776663" algn="l"/>
              </a:tabLst>
            </a:pPr>
            <a:endParaRPr lang="en-US" sz="2300" b="1" dirty="0" smtClean="0">
              <a:solidFill>
                <a:schemeClr val="tx1"/>
              </a:solidFill>
              <a:latin typeface="Times New Roman" pitchFamily="18" charset="0"/>
              <a:cs typeface="Times New Roman" pitchFamily="18" charset="0"/>
            </a:endParaRPr>
          </a:p>
          <a:p>
            <a:pPr marL="579438" indent="-579438" algn="just">
              <a:spcBef>
                <a:spcPct val="0"/>
              </a:spcBef>
              <a:buFontTx/>
              <a:buNone/>
              <a:tabLst>
                <a:tab pos="974725" algn="l"/>
                <a:tab pos="3776663" algn="l"/>
              </a:tabLst>
            </a:pPr>
            <a:endParaRPr lang="en-US" sz="2300" b="1" dirty="0" smtClean="0">
              <a:solidFill>
                <a:schemeClr val="tx1"/>
              </a:solidFill>
              <a:latin typeface="Times New Roman" pitchFamily="18" charset="0"/>
              <a:cs typeface="Times New Roman" pitchFamily="18" charset="0"/>
            </a:endParaRPr>
          </a:p>
          <a:p>
            <a:pPr marL="579438" indent="-579438" algn="just">
              <a:spcBef>
                <a:spcPct val="0"/>
              </a:spcBef>
              <a:buFontTx/>
              <a:buNone/>
              <a:tabLst>
                <a:tab pos="974725" algn="l"/>
                <a:tab pos="3776663" algn="l"/>
              </a:tabLst>
            </a:pPr>
            <a:endParaRPr lang="en-US" sz="2300" b="1" dirty="0" smtClean="0">
              <a:solidFill>
                <a:schemeClr val="tx1"/>
              </a:solidFill>
              <a:latin typeface="Times New Roman" pitchFamily="18" charset="0"/>
              <a:cs typeface="Times New Roman" pitchFamily="18" charset="0"/>
            </a:endParaRPr>
          </a:p>
          <a:p>
            <a:pPr marL="579438" indent="-579438" algn="just">
              <a:spcBef>
                <a:spcPct val="0"/>
              </a:spcBef>
              <a:buFontTx/>
              <a:buNone/>
              <a:tabLst>
                <a:tab pos="974725" algn="l"/>
                <a:tab pos="3776663" algn="l"/>
              </a:tabLst>
            </a:pPr>
            <a:endParaRPr lang="en-US" sz="2300" b="1" dirty="0" smtClean="0">
              <a:solidFill>
                <a:schemeClr val="tx1"/>
              </a:solidFill>
              <a:latin typeface="Times New Roman" pitchFamily="18" charset="0"/>
              <a:cs typeface="Times New Roman" pitchFamily="18" charset="0"/>
            </a:endParaRPr>
          </a:p>
          <a:p>
            <a:pPr marL="579438" indent="-579438" algn="just">
              <a:spcBef>
                <a:spcPct val="0"/>
              </a:spcBef>
              <a:buFontTx/>
              <a:buNone/>
              <a:tabLst>
                <a:tab pos="974725" algn="l"/>
                <a:tab pos="3776663" algn="l"/>
              </a:tabLst>
            </a:pPr>
            <a:endParaRPr lang="en-US" sz="2300" b="1" dirty="0" smtClean="0">
              <a:solidFill>
                <a:schemeClr val="tx1"/>
              </a:solidFill>
              <a:latin typeface="Times New Roman" pitchFamily="18" charset="0"/>
              <a:cs typeface="Times New Roman" pitchFamily="18" charset="0"/>
            </a:endParaRPr>
          </a:p>
          <a:p>
            <a:pPr marL="579438" indent="-579438" algn="just">
              <a:spcBef>
                <a:spcPct val="0"/>
              </a:spcBef>
              <a:buFontTx/>
              <a:buNone/>
              <a:tabLst>
                <a:tab pos="974725" algn="l"/>
                <a:tab pos="3776663" algn="l"/>
              </a:tabLst>
            </a:pPr>
            <a:r>
              <a:rPr lang="en-US" sz="2300" dirty="0" smtClean="0">
                <a:solidFill>
                  <a:schemeClr val="tx1"/>
                </a:solidFill>
                <a:latin typeface="Times New Roman" pitchFamily="18" charset="0"/>
                <a:cs typeface="Times New Roman" pitchFamily="18" charset="0"/>
              </a:rPr>
              <a:t>	In the diagram above, the transformation which will map triangle </a:t>
            </a:r>
            <a:r>
              <a:rPr lang="en-US" sz="2300" i="1" dirty="0" smtClean="0">
                <a:solidFill>
                  <a:schemeClr val="tx1"/>
                </a:solidFill>
                <a:latin typeface="Times New Roman" pitchFamily="18" charset="0"/>
                <a:cs typeface="Times New Roman" pitchFamily="18" charset="0"/>
              </a:rPr>
              <a:t>PQR</a:t>
            </a:r>
            <a:r>
              <a:rPr lang="en-US" sz="2300" dirty="0" smtClean="0">
                <a:solidFill>
                  <a:schemeClr val="tx1"/>
                </a:solidFill>
                <a:latin typeface="Times New Roman" pitchFamily="18" charset="0"/>
                <a:cs typeface="Times New Roman" pitchFamily="18" charset="0"/>
              </a:rPr>
              <a:t> onto </a:t>
            </a:r>
            <a:r>
              <a:rPr lang="en-US" sz="2300" i="1" dirty="0" smtClean="0">
                <a:solidFill>
                  <a:schemeClr val="tx1"/>
                </a:solidFill>
                <a:latin typeface="Times New Roman" pitchFamily="18" charset="0"/>
                <a:cs typeface="Times New Roman" pitchFamily="18" charset="0"/>
              </a:rPr>
              <a:t>P′Q′R′</a:t>
            </a:r>
            <a:r>
              <a:rPr lang="en-US" sz="2300" dirty="0" smtClean="0">
                <a:solidFill>
                  <a:schemeClr val="tx1"/>
                </a:solidFill>
                <a:latin typeface="Times New Roman" pitchFamily="18" charset="0"/>
                <a:cs typeface="Times New Roman" pitchFamily="18" charset="0"/>
              </a:rPr>
              <a:t> is</a:t>
            </a:r>
          </a:p>
        </p:txBody>
      </p:sp>
      <p:pic>
        <p:nvPicPr>
          <p:cNvPr id="5" name="Picture 2"/>
          <p:cNvPicPr>
            <a:picLocks noChangeAspect="1" noChangeArrowheads="1"/>
          </p:cNvPicPr>
          <p:nvPr/>
        </p:nvPicPr>
        <p:blipFill>
          <a:blip r:embed="rId2" cstate="print"/>
          <a:srcRect/>
          <a:stretch>
            <a:fillRect/>
          </a:stretch>
        </p:blipFill>
        <p:spPr bwMode="auto">
          <a:xfrm>
            <a:off x="1295400" y="2743200"/>
            <a:ext cx="3648075" cy="2471738"/>
          </a:xfrm>
          <a:prstGeom prst="rect">
            <a:avLst/>
          </a:prstGeom>
          <a:noFill/>
          <a:ln w="9525">
            <a:noFill/>
            <a:miter lim="800000"/>
            <a:headEnd/>
            <a:tailEnd/>
          </a:ln>
          <a:effectLst/>
        </p:spPr>
      </p:pic>
      <p:sp>
        <p:nvSpPr>
          <p:cNvPr id="4" name="TextBox 3"/>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5 Paper 1</a:t>
            </a:r>
          </a:p>
        </p:txBody>
      </p:sp>
    </p:spTree>
    <p:extLst>
      <p:ext uri="{BB962C8B-B14F-4D97-AF65-F5344CB8AC3E}">
        <p14:creationId xmlns:p14="http://schemas.microsoft.com/office/powerpoint/2010/main" xmlns="" val="714513420"/>
      </p:ext>
    </p:extLst>
  </p:cSld>
  <p:clrMapOvr>
    <a:masterClrMapping/>
  </p:clrMapOvr>
  <p:transition spd="slow">
    <p:strips dir="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18">
                                            <p:txEl>
                                              <p:pRg st="0" end="0"/>
                                            </p:txEl>
                                          </p:spTgt>
                                        </p:tgtEl>
                                        <p:attrNameLst>
                                          <p:attrName>style.visibility</p:attrName>
                                        </p:attrNameLst>
                                      </p:cBhvr>
                                      <p:to>
                                        <p:strVal val="visible"/>
                                      </p:to>
                                    </p:set>
                                    <p:anim calcmode="lin" valueType="num">
                                      <p:cBhvr>
                                        <p:cTn id="7" dur="500" fill="hold"/>
                                        <p:tgtEl>
                                          <p:spTgt spid="18">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18">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18">
                                            <p:txEl>
                                              <p:pRg st="0" end="0"/>
                                            </p:txEl>
                                          </p:spTgt>
                                        </p:tgtEl>
                                      </p:cBhvr>
                                    </p:animEffect>
                                  </p:childTnLst>
                                </p:cTn>
                              </p:par>
                              <p:par>
                                <p:cTn id="10" presetID="23" presetClass="entr" presetSubtype="16" fill="hold" nodeType="withEffect">
                                  <p:stCondLst>
                                    <p:cond delay="0"/>
                                  </p:stCondLst>
                                  <p:childTnLst>
                                    <p:set>
                                      <p:cBhvr>
                                        <p:cTn id="11" dur="1" fill="hold">
                                          <p:stCondLst>
                                            <p:cond delay="0"/>
                                          </p:stCondLst>
                                        </p:cTn>
                                        <p:tgtEl>
                                          <p:spTgt spid="5"/>
                                        </p:tgtEl>
                                        <p:attrNameLst>
                                          <p:attrName>style.visibility</p:attrName>
                                        </p:attrNameLst>
                                      </p:cBhvr>
                                      <p:to>
                                        <p:strVal val="visible"/>
                                      </p:to>
                                    </p:set>
                                    <p:anim calcmode="lin" valueType="num">
                                      <p:cBhvr>
                                        <p:cTn id="12" dur="500" fill="hold"/>
                                        <p:tgtEl>
                                          <p:spTgt spid="5"/>
                                        </p:tgtEl>
                                        <p:attrNameLst>
                                          <p:attrName>ppt_w</p:attrName>
                                        </p:attrNameLst>
                                      </p:cBhvr>
                                      <p:tavLst>
                                        <p:tav tm="0">
                                          <p:val>
                                            <p:fltVal val="0"/>
                                          </p:val>
                                        </p:tav>
                                        <p:tav tm="100000">
                                          <p:val>
                                            <p:strVal val="#ppt_w"/>
                                          </p:val>
                                        </p:tav>
                                      </p:tavLst>
                                    </p:anim>
                                    <p:anim calcmode="lin" valueType="num">
                                      <p:cBhvr>
                                        <p:cTn id="13" dur="500" fill="hold"/>
                                        <p:tgtEl>
                                          <p:spTgt spid="5"/>
                                        </p:tgtEl>
                                        <p:attrNameLst>
                                          <p:attrName>ppt_h</p:attrName>
                                        </p:attrNameLst>
                                      </p:cBhvr>
                                      <p:tavLst>
                                        <p:tav tm="0">
                                          <p:val>
                                            <p:fltVal val="0"/>
                                          </p:val>
                                        </p:tav>
                                        <p:tav tm="100000">
                                          <p:val>
                                            <p:strVal val="#ppt_h"/>
                                          </p:val>
                                        </p:tav>
                                      </p:tavLst>
                                    </p:anim>
                                  </p:childTnLst>
                                </p:cTn>
                              </p:par>
                              <p:par>
                                <p:cTn id="14" presetID="53" presetClass="entr" presetSubtype="16" fill="hold" grpId="0" nodeType="withEffect">
                                  <p:stCondLst>
                                    <p:cond delay="0"/>
                                  </p:stCondLst>
                                  <p:childTnLst>
                                    <p:set>
                                      <p:cBhvr>
                                        <p:cTn id="15" dur="1" fill="hold">
                                          <p:stCondLst>
                                            <p:cond delay="0"/>
                                          </p:stCondLst>
                                        </p:cTn>
                                        <p:tgtEl>
                                          <p:spTgt spid="18">
                                            <p:txEl>
                                              <p:pRg st="8" end="8"/>
                                            </p:txEl>
                                          </p:spTgt>
                                        </p:tgtEl>
                                        <p:attrNameLst>
                                          <p:attrName>style.visibility</p:attrName>
                                        </p:attrNameLst>
                                      </p:cBhvr>
                                      <p:to>
                                        <p:strVal val="visible"/>
                                      </p:to>
                                    </p:set>
                                    <p:anim calcmode="lin" valueType="num">
                                      <p:cBhvr>
                                        <p:cTn id="16" dur="500" fill="hold"/>
                                        <p:tgtEl>
                                          <p:spTgt spid="18">
                                            <p:txEl>
                                              <p:pRg st="8" end="8"/>
                                            </p:txEl>
                                          </p:spTgt>
                                        </p:tgtEl>
                                        <p:attrNameLst>
                                          <p:attrName>ppt_w</p:attrName>
                                        </p:attrNameLst>
                                      </p:cBhvr>
                                      <p:tavLst>
                                        <p:tav tm="0">
                                          <p:val>
                                            <p:fltVal val="0"/>
                                          </p:val>
                                        </p:tav>
                                        <p:tav tm="100000">
                                          <p:val>
                                            <p:strVal val="#ppt_w"/>
                                          </p:val>
                                        </p:tav>
                                      </p:tavLst>
                                    </p:anim>
                                    <p:anim calcmode="lin" valueType="num">
                                      <p:cBhvr>
                                        <p:cTn id="17" dur="500" fill="hold"/>
                                        <p:tgtEl>
                                          <p:spTgt spid="18">
                                            <p:txEl>
                                              <p:pRg st="8" end="8"/>
                                            </p:txEl>
                                          </p:spTgt>
                                        </p:tgtEl>
                                        <p:attrNameLst>
                                          <p:attrName>ppt_h</p:attrName>
                                        </p:attrNameLst>
                                      </p:cBhvr>
                                      <p:tavLst>
                                        <p:tav tm="0">
                                          <p:val>
                                            <p:fltVal val="0"/>
                                          </p:val>
                                        </p:tav>
                                        <p:tav tm="100000">
                                          <p:val>
                                            <p:strVal val="#ppt_h"/>
                                          </p:val>
                                        </p:tav>
                                      </p:tavLst>
                                    </p:anim>
                                    <p:animEffect transition="in" filter="fade">
                                      <p:cBhvr>
                                        <p:cTn id="18" dur="500"/>
                                        <p:tgtEl>
                                          <p:spTgt spid="18">
                                            <p:txEl>
                                              <p:pRg st="8" end="8"/>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build="p"/>
    </p:bldLst>
  </p:timing>
</p:sld>
</file>

<file path=ppt/slides/slide9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Content Placeholder 10"/>
          <p:cNvSpPr>
            <a:spLocks noGrp="1"/>
          </p:cNvSpPr>
          <p:nvPr>
            <p:ph sz="quarter" idx="13"/>
          </p:nvPr>
        </p:nvSpPr>
        <p:spPr>
          <a:xfrm>
            <a:off x="685800" y="2849880"/>
            <a:ext cx="6385560" cy="446276"/>
          </a:xfrm>
        </p:spPr>
        <p:txBody>
          <a:bodyPr wrap="square">
            <a:spAutoFit/>
          </a:bodyPr>
          <a:lstStyle/>
          <a:p>
            <a:pPr marL="579438" indent="-579438" algn="just">
              <a:spcBef>
                <a:spcPct val="0"/>
              </a:spcBef>
              <a:buNone/>
              <a:tabLst>
                <a:tab pos="974725" algn="l"/>
                <a:tab pos="3776663" algn="l"/>
              </a:tabLst>
            </a:pPr>
            <a:r>
              <a:rPr lang="en-US" sz="2300" b="1" dirty="0" smtClean="0">
                <a:solidFill>
                  <a:schemeClr val="tx1"/>
                </a:solidFill>
                <a:latin typeface="Times New Roman" pitchFamily="18" charset="0"/>
                <a:cs typeface="Times New Roman" pitchFamily="18" charset="0"/>
              </a:rPr>
              <a:t>52.	</a:t>
            </a:r>
            <a:r>
              <a:rPr lang="en-US" sz="2300" dirty="0" smtClean="0">
                <a:solidFill>
                  <a:schemeClr val="tx1"/>
                </a:solidFill>
                <a:latin typeface="Times New Roman" pitchFamily="18" charset="0"/>
                <a:cs typeface="Times New Roman" pitchFamily="18" charset="0"/>
              </a:rPr>
              <a:t>(A) a reflection in the line </a:t>
            </a:r>
            <a:r>
              <a:rPr lang="en-US" sz="2300" i="1" dirty="0" smtClean="0">
                <a:solidFill>
                  <a:schemeClr val="tx1"/>
                </a:solidFill>
                <a:latin typeface="Times New Roman" pitchFamily="18" charset="0"/>
                <a:cs typeface="Times New Roman" pitchFamily="18" charset="0"/>
              </a:rPr>
              <a:t>y</a:t>
            </a:r>
            <a:r>
              <a:rPr lang="en-US" sz="2300" dirty="0" smtClean="0">
                <a:solidFill>
                  <a:schemeClr val="tx1"/>
                </a:solidFill>
                <a:latin typeface="Times New Roman" pitchFamily="18" charset="0"/>
                <a:cs typeface="Times New Roman" pitchFamily="18" charset="0"/>
              </a:rPr>
              <a:t> = −</a:t>
            </a:r>
            <a:r>
              <a:rPr lang="en-US" sz="2300" i="1" dirty="0" smtClean="0">
                <a:solidFill>
                  <a:schemeClr val="tx1"/>
                </a:solidFill>
                <a:latin typeface="Times New Roman" pitchFamily="18" charset="0"/>
                <a:cs typeface="Times New Roman" pitchFamily="18" charset="0"/>
              </a:rPr>
              <a:t>x</a:t>
            </a:r>
            <a:endParaRPr lang="en-US" sz="2300" i="1" baseline="30000" dirty="0" smtClean="0">
              <a:solidFill>
                <a:schemeClr val="tx1"/>
              </a:solidFill>
              <a:latin typeface="Times New Roman" pitchFamily="18" charset="0"/>
              <a:cs typeface="Times New Roman" pitchFamily="18" charset="0"/>
            </a:endParaRPr>
          </a:p>
        </p:txBody>
      </p:sp>
      <p:sp>
        <p:nvSpPr>
          <p:cNvPr id="8" name="Notched Right Arrow 7"/>
          <p:cNvSpPr/>
          <p:nvPr/>
        </p:nvSpPr>
        <p:spPr>
          <a:xfrm>
            <a:off x="7162800" y="6019800"/>
            <a:ext cx="1782315" cy="685800"/>
          </a:xfrm>
          <a:prstGeom prst="notchedRightArrow">
            <a:avLst/>
          </a:prstGeom>
          <a:blipFill>
            <a:blip r:embed="rId2" cstate="print">
              <a:extLst>
                <a:ext uri="{BEBA8EAE-BF5A-486C-A8C5-ECC9F3942E4B}">
                  <a14:imgProps xmlns:a14="http://schemas.microsoft.com/office/drawing/2010/main" xmlns="">
                    <a14:imgLayer r:embed="rId3">
                      <a14:imgEffect>
                        <a14:brightnessContrast bright="-20000" contrast="-20000"/>
                      </a14:imgEffect>
                    </a14:imgLayer>
                  </a14:imgProps>
                </a:ex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ANSWER</a:t>
            </a:r>
            <a:endParaRPr lang="en-US" sz="2000" b="1" dirty="0">
              <a:latin typeface="Times New Roman" pitchFamily="18" charset="0"/>
              <a:cs typeface="Times New Roman" pitchFamily="18" charset="0"/>
            </a:endParaRPr>
          </a:p>
        </p:txBody>
      </p:sp>
      <p:sp>
        <p:nvSpPr>
          <p:cNvPr id="6" name="Content Placeholder 10"/>
          <p:cNvSpPr>
            <a:spLocks noGrp="1"/>
          </p:cNvSpPr>
          <p:nvPr>
            <p:ph sz="quarter" idx="13"/>
          </p:nvPr>
        </p:nvSpPr>
        <p:spPr>
          <a:xfrm>
            <a:off x="1264920" y="4164372"/>
            <a:ext cx="5059680" cy="599459"/>
          </a:xfrm>
        </p:spPr>
        <p:txBody>
          <a:bodyPr wrap="square">
            <a:spAutoFit/>
          </a:bodyPr>
          <a:lstStyle/>
          <a:p>
            <a:pPr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(C) a reflection in the origin </a:t>
            </a:r>
            <a:r>
              <a:rPr lang="en-US" sz="2300" i="1" dirty="0" smtClean="0">
                <a:solidFill>
                  <a:schemeClr val="tx1"/>
                </a:solidFill>
                <a:latin typeface="Times New Roman" pitchFamily="18" charset="0"/>
                <a:cs typeface="Times New Roman" pitchFamily="18" charset="0"/>
              </a:rPr>
              <a:t>O</a:t>
            </a:r>
          </a:p>
        </p:txBody>
      </p:sp>
      <p:sp>
        <p:nvSpPr>
          <p:cNvPr id="9" name="Content Placeholder 10"/>
          <p:cNvSpPr>
            <a:spLocks noGrp="1"/>
          </p:cNvSpPr>
          <p:nvPr>
            <p:ph sz="quarter" idx="13"/>
          </p:nvPr>
        </p:nvSpPr>
        <p:spPr>
          <a:xfrm>
            <a:off x="1264920" y="4897819"/>
            <a:ext cx="5440680" cy="599459"/>
          </a:xfrm>
        </p:spPr>
        <p:txBody>
          <a:bodyPr wrap="square">
            <a:spAutoFit/>
          </a:bodyPr>
          <a:lstStyle/>
          <a:p>
            <a:pPr algn="just">
              <a:lnSpc>
                <a:spcPct val="165000"/>
              </a:lnSpc>
              <a:spcBef>
                <a:spcPct val="0"/>
              </a:spcBef>
              <a:buNone/>
              <a:tabLst>
                <a:tab pos="800100" algn="l"/>
                <a:tab pos="3776663" algn="l"/>
              </a:tabLst>
            </a:pPr>
            <a:r>
              <a:rPr lang="en-US" sz="2300" dirty="0" smtClean="0">
                <a:solidFill>
                  <a:schemeClr val="tx1"/>
                </a:solidFill>
                <a:latin typeface="Times New Roman" pitchFamily="18" charset="0"/>
                <a:cs typeface="Times New Roman" pitchFamily="18" charset="0"/>
              </a:rPr>
              <a:t>(D) an enlargement of scale factor −1.</a:t>
            </a:r>
          </a:p>
        </p:txBody>
      </p:sp>
      <p:sp>
        <p:nvSpPr>
          <p:cNvPr id="10" name="Content Placeholder 10"/>
          <p:cNvSpPr>
            <a:spLocks noGrp="1"/>
          </p:cNvSpPr>
          <p:nvPr>
            <p:ph sz="quarter" idx="13"/>
          </p:nvPr>
        </p:nvSpPr>
        <p:spPr>
          <a:xfrm>
            <a:off x="1264920" y="3430926"/>
            <a:ext cx="4754880" cy="599459"/>
          </a:xfrm>
        </p:spPr>
        <p:txBody>
          <a:bodyPr wrap="square">
            <a:spAutoFit/>
          </a:bodyPr>
          <a:lstStyle/>
          <a:p>
            <a:pPr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(B) a reflection in the line </a:t>
            </a:r>
            <a:r>
              <a:rPr lang="en-US" sz="2300" i="1" dirty="0" smtClean="0">
                <a:solidFill>
                  <a:schemeClr val="tx1"/>
                </a:solidFill>
                <a:latin typeface="Times New Roman" pitchFamily="18" charset="0"/>
                <a:cs typeface="Times New Roman" pitchFamily="18" charset="0"/>
              </a:rPr>
              <a:t>y</a:t>
            </a:r>
            <a:r>
              <a:rPr lang="en-US" sz="2300" dirty="0" smtClean="0">
                <a:solidFill>
                  <a:schemeClr val="tx1"/>
                </a:solidFill>
                <a:latin typeface="Times New Roman" pitchFamily="18" charset="0"/>
                <a:cs typeface="Times New Roman" pitchFamily="18" charset="0"/>
              </a:rPr>
              <a:t> = </a:t>
            </a:r>
            <a:r>
              <a:rPr lang="en-US" sz="2300" i="1" dirty="0" smtClean="0">
                <a:solidFill>
                  <a:schemeClr val="tx1"/>
                </a:solidFill>
                <a:latin typeface="Times New Roman" pitchFamily="18" charset="0"/>
                <a:cs typeface="Times New Roman" pitchFamily="18" charset="0"/>
              </a:rPr>
              <a:t>x</a:t>
            </a:r>
          </a:p>
        </p:txBody>
      </p:sp>
      <p:sp>
        <p:nvSpPr>
          <p:cNvPr id="7" name="TextBox 6"/>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5 Paper 1</a:t>
            </a:r>
          </a:p>
        </p:txBody>
      </p:sp>
    </p:spTree>
    <p:extLst>
      <p:ext uri="{BB962C8B-B14F-4D97-AF65-F5344CB8AC3E}">
        <p14:creationId xmlns:p14="http://schemas.microsoft.com/office/powerpoint/2010/main" xmlns="" val="714513420"/>
      </p:ext>
    </p:extLst>
  </p:cSld>
  <p:clrMapOvr>
    <a:masterClrMapping/>
  </p:clrMapOvr>
  <p:transition spd="slow">
    <p:strips dir="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11">
                                            <p:txEl>
                                              <p:pRg st="0" end="0"/>
                                            </p:txEl>
                                          </p:spTgt>
                                        </p:tgtEl>
                                        <p:attrNameLst>
                                          <p:attrName>style.visibility</p:attrName>
                                        </p:attrNameLst>
                                      </p:cBhvr>
                                      <p:to>
                                        <p:strVal val="visible"/>
                                      </p:to>
                                    </p:set>
                                    <p:anim calcmode="lin" valueType="num">
                                      <p:cBhvr>
                                        <p:cTn id="7" dur="500" fill="hold"/>
                                        <p:tgtEl>
                                          <p:spTgt spid="11">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11">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11">
                                            <p:txEl>
                                              <p:pRg st="0" end="0"/>
                                            </p:txEl>
                                          </p:spTgt>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10">
                                            <p:txEl>
                                              <p:pRg st="0" end="0"/>
                                            </p:txEl>
                                          </p:spTgt>
                                        </p:tgtEl>
                                        <p:attrNameLst>
                                          <p:attrName>style.visibility</p:attrName>
                                        </p:attrNameLst>
                                      </p:cBhvr>
                                      <p:to>
                                        <p:strVal val="visible"/>
                                      </p:to>
                                    </p:set>
                                    <p:anim calcmode="lin" valueType="num">
                                      <p:cBhvr>
                                        <p:cTn id="12" dur="500" fill="hold"/>
                                        <p:tgtEl>
                                          <p:spTgt spid="10">
                                            <p:txEl>
                                              <p:pRg st="0" end="0"/>
                                            </p:txEl>
                                          </p:spTgt>
                                        </p:tgtEl>
                                        <p:attrNameLst>
                                          <p:attrName>ppt_w</p:attrName>
                                        </p:attrNameLst>
                                      </p:cBhvr>
                                      <p:tavLst>
                                        <p:tav tm="0">
                                          <p:val>
                                            <p:fltVal val="0"/>
                                          </p:val>
                                        </p:tav>
                                        <p:tav tm="100000">
                                          <p:val>
                                            <p:strVal val="#ppt_w"/>
                                          </p:val>
                                        </p:tav>
                                      </p:tavLst>
                                    </p:anim>
                                    <p:anim calcmode="lin" valueType="num">
                                      <p:cBhvr>
                                        <p:cTn id="13" dur="500" fill="hold"/>
                                        <p:tgtEl>
                                          <p:spTgt spid="10">
                                            <p:txEl>
                                              <p:pRg st="0" end="0"/>
                                            </p:txEl>
                                          </p:spTgt>
                                        </p:tgtEl>
                                        <p:attrNameLst>
                                          <p:attrName>ppt_h</p:attrName>
                                        </p:attrNameLst>
                                      </p:cBhvr>
                                      <p:tavLst>
                                        <p:tav tm="0">
                                          <p:val>
                                            <p:fltVal val="0"/>
                                          </p:val>
                                        </p:tav>
                                        <p:tav tm="100000">
                                          <p:val>
                                            <p:strVal val="#ppt_h"/>
                                          </p:val>
                                        </p:tav>
                                      </p:tavLst>
                                    </p:anim>
                                    <p:animEffect transition="in" filter="fade">
                                      <p:cBhvr>
                                        <p:cTn id="14" dur="500"/>
                                        <p:tgtEl>
                                          <p:spTgt spid="10">
                                            <p:txEl>
                                              <p:pRg st="0" end="0"/>
                                            </p:txEl>
                                          </p:spTgt>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6">
                                            <p:txEl>
                                              <p:pRg st="0" end="0"/>
                                            </p:txEl>
                                          </p:spTgt>
                                        </p:tgtEl>
                                        <p:attrNameLst>
                                          <p:attrName>style.visibility</p:attrName>
                                        </p:attrNameLst>
                                      </p:cBhvr>
                                      <p:to>
                                        <p:strVal val="visible"/>
                                      </p:to>
                                    </p:set>
                                    <p:anim calcmode="lin" valueType="num">
                                      <p:cBhvr>
                                        <p:cTn id="17" dur="500" fill="hold"/>
                                        <p:tgtEl>
                                          <p:spTgt spid="6">
                                            <p:txEl>
                                              <p:pRg st="0" end="0"/>
                                            </p:txEl>
                                          </p:spTgt>
                                        </p:tgtEl>
                                        <p:attrNameLst>
                                          <p:attrName>ppt_w</p:attrName>
                                        </p:attrNameLst>
                                      </p:cBhvr>
                                      <p:tavLst>
                                        <p:tav tm="0">
                                          <p:val>
                                            <p:fltVal val="0"/>
                                          </p:val>
                                        </p:tav>
                                        <p:tav tm="100000">
                                          <p:val>
                                            <p:strVal val="#ppt_w"/>
                                          </p:val>
                                        </p:tav>
                                      </p:tavLst>
                                    </p:anim>
                                    <p:anim calcmode="lin" valueType="num">
                                      <p:cBhvr>
                                        <p:cTn id="18" dur="500" fill="hold"/>
                                        <p:tgtEl>
                                          <p:spTgt spid="6">
                                            <p:txEl>
                                              <p:pRg st="0" end="0"/>
                                            </p:txEl>
                                          </p:spTgt>
                                        </p:tgtEl>
                                        <p:attrNameLst>
                                          <p:attrName>ppt_h</p:attrName>
                                        </p:attrNameLst>
                                      </p:cBhvr>
                                      <p:tavLst>
                                        <p:tav tm="0">
                                          <p:val>
                                            <p:fltVal val="0"/>
                                          </p:val>
                                        </p:tav>
                                        <p:tav tm="100000">
                                          <p:val>
                                            <p:strVal val="#ppt_h"/>
                                          </p:val>
                                        </p:tav>
                                      </p:tavLst>
                                    </p:anim>
                                    <p:animEffect transition="in" filter="fade">
                                      <p:cBhvr>
                                        <p:cTn id="19" dur="500"/>
                                        <p:tgtEl>
                                          <p:spTgt spid="6">
                                            <p:txEl>
                                              <p:pRg st="0" end="0"/>
                                            </p:txEl>
                                          </p:spTgt>
                                        </p:tgtEl>
                                      </p:cBhvr>
                                    </p:animEffect>
                                  </p:childTnLst>
                                </p:cTn>
                              </p:par>
                              <p:par>
                                <p:cTn id="20" presetID="53" presetClass="entr" presetSubtype="16" fill="hold" grpId="0" nodeType="withEffect">
                                  <p:stCondLst>
                                    <p:cond delay="0"/>
                                  </p:stCondLst>
                                  <p:childTnLst>
                                    <p:set>
                                      <p:cBhvr>
                                        <p:cTn id="21" dur="1" fill="hold">
                                          <p:stCondLst>
                                            <p:cond delay="0"/>
                                          </p:stCondLst>
                                        </p:cTn>
                                        <p:tgtEl>
                                          <p:spTgt spid="9">
                                            <p:txEl>
                                              <p:pRg st="0" end="0"/>
                                            </p:txEl>
                                          </p:spTgt>
                                        </p:tgtEl>
                                        <p:attrNameLst>
                                          <p:attrName>style.visibility</p:attrName>
                                        </p:attrNameLst>
                                      </p:cBhvr>
                                      <p:to>
                                        <p:strVal val="visible"/>
                                      </p:to>
                                    </p:set>
                                    <p:anim calcmode="lin" valueType="num">
                                      <p:cBhvr>
                                        <p:cTn id="22" dur="500" fill="hold"/>
                                        <p:tgtEl>
                                          <p:spTgt spid="9">
                                            <p:txEl>
                                              <p:pRg st="0" end="0"/>
                                            </p:txEl>
                                          </p:spTgt>
                                        </p:tgtEl>
                                        <p:attrNameLst>
                                          <p:attrName>ppt_w</p:attrName>
                                        </p:attrNameLst>
                                      </p:cBhvr>
                                      <p:tavLst>
                                        <p:tav tm="0">
                                          <p:val>
                                            <p:fltVal val="0"/>
                                          </p:val>
                                        </p:tav>
                                        <p:tav tm="100000">
                                          <p:val>
                                            <p:strVal val="#ppt_w"/>
                                          </p:val>
                                        </p:tav>
                                      </p:tavLst>
                                    </p:anim>
                                    <p:anim calcmode="lin" valueType="num">
                                      <p:cBhvr>
                                        <p:cTn id="23" dur="500" fill="hold"/>
                                        <p:tgtEl>
                                          <p:spTgt spid="9">
                                            <p:txEl>
                                              <p:pRg st="0" end="0"/>
                                            </p:txEl>
                                          </p:spTgt>
                                        </p:tgtEl>
                                        <p:attrNameLst>
                                          <p:attrName>ppt_h</p:attrName>
                                        </p:attrNameLst>
                                      </p:cBhvr>
                                      <p:tavLst>
                                        <p:tav tm="0">
                                          <p:val>
                                            <p:fltVal val="0"/>
                                          </p:val>
                                        </p:tav>
                                        <p:tav tm="100000">
                                          <p:val>
                                            <p:strVal val="#ppt_h"/>
                                          </p:val>
                                        </p:tav>
                                      </p:tavLst>
                                    </p:anim>
                                    <p:animEffect transition="in" filter="fade">
                                      <p:cBhvr>
                                        <p:cTn id="24" dur="500"/>
                                        <p:tgtEl>
                                          <p:spTgt spid="9">
                                            <p:txEl>
                                              <p:pRg st="0" end="0"/>
                                            </p:txEl>
                                          </p:spTgt>
                                        </p:tgtEl>
                                      </p:cBhvr>
                                    </p:animEffect>
                                  </p:childTnLst>
                                </p:cTn>
                              </p:par>
                            </p:childTnLst>
                          </p:cTn>
                        </p:par>
                      </p:childTnLst>
                    </p:cTn>
                  </p:par>
                  <p:par>
                    <p:cTn id="25" fill="hold">
                      <p:stCondLst>
                        <p:cond delay="indefinite"/>
                      </p:stCondLst>
                      <p:childTnLst>
                        <p:par>
                          <p:cTn id="26" fill="hold">
                            <p:stCondLst>
                              <p:cond delay="0"/>
                            </p:stCondLst>
                            <p:childTnLst>
                              <p:par>
                                <p:cTn id="27" presetID="3" presetClass="entr" presetSubtype="10" fill="hold" grpId="0" nodeType="clickEffect">
                                  <p:stCondLst>
                                    <p:cond delay="0"/>
                                  </p:stCondLst>
                                  <p:childTnLst>
                                    <p:set>
                                      <p:cBhvr>
                                        <p:cTn id="28" dur="1" fill="hold">
                                          <p:stCondLst>
                                            <p:cond delay="0"/>
                                          </p:stCondLst>
                                        </p:cTn>
                                        <p:tgtEl>
                                          <p:spTgt spid="8"/>
                                        </p:tgtEl>
                                        <p:attrNameLst>
                                          <p:attrName>style.visibility</p:attrName>
                                        </p:attrNameLst>
                                      </p:cBhvr>
                                      <p:to>
                                        <p:strVal val="visible"/>
                                      </p:to>
                                    </p:set>
                                    <p:animEffect transition="in" filter="blinds(horizontal)">
                                      <p:cBhvr>
                                        <p:cTn id="29"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build="p"/>
      <p:bldP spid="8" grpId="0" animBg="1"/>
      <p:bldP spid="6" grpId="0" build="p"/>
      <p:bldP spid="9" grpId="0" build="p"/>
      <p:bldP spid="10" grpId="0" build="p"/>
    </p:bldLst>
  </p:timing>
</p:sld>
</file>

<file path=ppt/slides/slide9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 name="Content Placeholder 10"/>
          <p:cNvSpPr>
            <a:spLocks noGrp="1"/>
          </p:cNvSpPr>
          <p:nvPr>
            <p:ph sz="quarter" idx="13"/>
          </p:nvPr>
        </p:nvSpPr>
        <p:spPr>
          <a:xfrm>
            <a:off x="685800" y="2650540"/>
            <a:ext cx="6385560" cy="800219"/>
          </a:xfrm>
        </p:spPr>
        <p:txBody>
          <a:bodyPr wrap="square">
            <a:spAutoFit/>
          </a:bodyPr>
          <a:lstStyle/>
          <a:p>
            <a:pPr marL="579438" indent="-579438">
              <a:spcBef>
                <a:spcPct val="0"/>
              </a:spcBef>
              <a:buFontTx/>
              <a:buNone/>
              <a:tabLst>
                <a:tab pos="974725" algn="l"/>
                <a:tab pos="3776663" algn="l"/>
              </a:tabLst>
            </a:pPr>
            <a:r>
              <a:rPr lang="en-US" sz="2300" b="1" dirty="0" smtClean="0">
                <a:solidFill>
                  <a:schemeClr val="tx1"/>
                </a:solidFill>
                <a:latin typeface="Times New Roman" pitchFamily="18" charset="0"/>
                <a:cs typeface="Times New Roman" pitchFamily="18" charset="0"/>
              </a:rPr>
              <a:t>52.	</a:t>
            </a:r>
            <a:r>
              <a:rPr lang="en-US" sz="2300" dirty="0" smtClean="0">
                <a:solidFill>
                  <a:srgbClr val="00A99D"/>
                </a:solidFill>
                <a:latin typeface="Times New Roman" pitchFamily="18" charset="0"/>
                <a:cs typeface="Times New Roman" pitchFamily="18" charset="0"/>
              </a:rPr>
              <a:t>The transformation is a reflection in the</a:t>
            </a:r>
            <a:br>
              <a:rPr lang="en-US" sz="2300" dirty="0" smtClean="0">
                <a:solidFill>
                  <a:srgbClr val="00A99D"/>
                </a:solidFill>
                <a:latin typeface="Times New Roman" pitchFamily="18" charset="0"/>
                <a:cs typeface="Times New Roman" pitchFamily="18" charset="0"/>
              </a:rPr>
            </a:br>
            <a:r>
              <a:rPr lang="en-US" sz="2300" dirty="0" smtClean="0">
                <a:solidFill>
                  <a:srgbClr val="00A99D"/>
                </a:solidFill>
                <a:latin typeface="Times New Roman" pitchFamily="18" charset="0"/>
                <a:cs typeface="Times New Roman" pitchFamily="18" charset="0"/>
              </a:rPr>
              <a:t>origin </a:t>
            </a:r>
            <a:r>
              <a:rPr lang="en-US" sz="2300" i="1" dirty="0" smtClean="0">
                <a:solidFill>
                  <a:srgbClr val="00A99D"/>
                </a:solidFill>
                <a:latin typeface="Times New Roman" pitchFamily="18" charset="0"/>
                <a:cs typeface="Times New Roman" pitchFamily="18" charset="0"/>
              </a:rPr>
              <a:t>O</a:t>
            </a:r>
            <a:r>
              <a:rPr lang="en-US" sz="2300" dirty="0" smtClean="0">
                <a:solidFill>
                  <a:srgbClr val="00A99D"/>
                </a:solidFill>
                <a:latin typeface="Times New Roman" pitchFamily="18" charset="0"/>
                <a:cs typeface="Times New Roman" pitchFamily="18" charset="0"/>
              </a:rPr>
              <a:t>.</a:t>
            </a:r>
          </a:p>
        </p:txBody>
      </p:sp>
      <p:sp>
        <p:nvSpPr>
          <p:cNvPr id="3" name="TextBox 2"/>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5 Paper 1</a:t>
            </a:r>
          </a:p>
        </p:txBody>
      </p:sp>
    </p:spTree>
    <p:extLst>
      <p:ext uri="{BB962C8B-B14F-4D97-AF65-F5344CB8AC3E}">
        <p14:creationId xmlns:p14="http://schemas.microsoft.com/office/powerpoint/2010/main" xmlns="" val="714513420"/>
      </p:ext>
    </p:extLst>
  </p:cSld>
  <p:clrMapOvr>
    <a:masterClrMapping/>
  </p:clrMapOvr>
  <p:transition spd="slow">
    <p:strips dir="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18">
                                            <p:txEl>
                                              <p:pRg st="0" end="0"/>
                                            </p:txEl>
                                          </p:spTgt>
                                        </p:tgtEl>
                                        <p:attrNameLst>
                                          <p:attrName>style.visibility</p:attrName>
                                        </p:attrNameLst>
                                      </p:cBhvr>
                                      <p:to>
                                        <p:strVal val="visible"/>
                                      </p:to>
                                    </p:set>
                                    <p:anim calcmode="lin" valueType="num">
                                      <p:cBhvr>
                                        <p:cTn id="7" dur="500" fill="hold"/>
                                        <p:tgtEl>
                                          <p:spTgt spid="18">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18">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18">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build="p"/>
    </p:bldLst>
  </p:timing>
</p:sld>
</file>

<file path=ppt/slides/slide9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Content Placeholder 10"/>
          <p:cNvSpPr>
            <a:spLocks noGrp="1"/>
          </p:cNvSpPr>
          <p:nvPr>
            <p:ph sz="quarter" idx="13"/>
          </p:nvPr>
        </p:nvSpPr>
        <p:spPr>
          <a:xfrm>
            <a:off x="685800" y="2156460"/>
            <a:ext cx="7818120" cy="3431709"/>
          </a:xfrm>
        </p:spPr>
        <p:txBody>
          <a:bodyPr wrap="square">
            <a:spAutoFit/>
          </a:bodyPr>
          <a:lstStyle/>
          <a:p>
            <a:pPr marL="579438" indent="-579438" algn="just">
              <a:spcBef>
                <a:spcPct val="0"/>
              </a:spcBef>
              <a:buFontTx/>
              <a:buNone/>
              <a:tabLst>
                <a:tab pos="974725" algn="l"/>
                <a:tab pos="3776663" algn="l"/>
              </a:tabLst>
            </a:pPr>
            <a:r>
              <a:rPr lang="en-US" sz="2300" b="1" dirty="0" smtClean="0">
                <a:solidFill>
                  <a:schemeClr val="tx1"/>
                </a:solidFill>
                <a:latin typeface="Times New Roman" pitchFamily="18" charset="0"/>
                <a:cs typeface="Times New Roman" pitchFamily="18" charset="0"/>
              </a:rPr>
              <a:t>53.	</a:t>
            </a:r>
          </a:p>
          <a:p>
            <a:pPr marL="579438" indent="-579438" algn="just">
              <a:spcBef>
                <a:spcPct val="0"/>
              </a:spcBef>
              <a:buFontTx/>
              <a:buNone/>
              <a:tabLst>
                <a:tab pos="974725" algn="l"/>
                <a:tab pos="3776663" algn="l"/>
              </a:tabLst>
            </a:pPr>
            <a:endParaRPr lang="en-US" sz="2300" b="1" dirty="0" smtClean="0">
              <a:solidFill>
                <a:schemeClr val="tx1"/>
              </a:solidFill>
              <a:latin typeface="Times New Roman" pitchFamily="18" charset="0"/>
              <a:cs typeface="Times New Roman" pitchFamily="18" charset="0"/>
            </a:endParaRPr>
          </a:p>
          <a:p>
            <a:pPr marL="579438" indent="-579438" algn="just">
              <a:spcBef>
                <a:spcPct val="0"/>
              </a:spcBef>
              <a:buFontTx/>
              <a:buNone/>
              <a:tabLst>
                <a:tab pos="974725" algn="l"/>
                <a:tab pos="3776663" algn="l"/>
              </a:tabLst>
            </a:pPr>
            <a:endParaRPr lang="en-US" sz="2300" b="1" dirty="0" smtClean="0">
              <a:solidFill>
                <a:schemeClr val="tx1"/>
              </a:solidFill>
              <a:latin typeface="Times New Roman" pitchFamily="18" charset="0"/>
              <a:cs typeface="Times New Roman" pitchFamily="18" charset="0"/>
            </a:endParaRPr>
          </a:p>
          <a:p>
            <a:pPr marL="579438" indent="-579438" algn="just">
              <a:spcBef>
                <a:spcPct val="0"/>
              </a:spcBef>
              <a:buFontTx/>
              <a:buNone/>
              <a:tabLst>
                <a:tab pos="974725" algn="l"/>
                <a:tab pos="3776663" algn="l"/>
              </a:tabLst>
            </a:pPr>
            <a:endParaRPr lang="en-US" sz="2300" b="1" dirty="0" smtClean="0">
              <a:solidFill>
                <a:schemeClr val="tx1"/>
              </a:solidFill>
              <a:latin typeface="Times New Roman" pitchFamily="18" charset="0"/>
              <a:cs typeface="Times New Roman" pitchFamily="18" charset="0"/>
            </a:endParaRPr>
          </a:p>
          <a:p>
            <a:pPr marL="579438" indent="-579438" algn="just">
              <a:spcBef>
                <a:spcPct val="0"/>
              </a:spcBef>
              <a:buFontTx/>
              <a:buNone/>
              <a:tabLst>
                <a:tab pos="974725" algn="l"/>
                <a:tab pos="3776663" algn="l"/>
              </a:tabLst>
            </a:pPr>
            <a:endParaRPr lang="en-US" sz="2300" b="1" dirty="0" smtClean="0">
              <a:solidFill>
                <a:schemeClr val="tx1"/>
              </a:solidFill>
              <a:latin typeface="Times New Roman" pitchFamily="18" charset="0"/>
              <a:cs typeface="Times New Roman" pitchFamily="18" charset="0"/>
            </a:endParaRPr>
          </a:p>
          <a:p>
            <a:pPr marL="579438" indent="-579438" algn="just">
              <a:spcBef>
                <a:spcPct val="0"/>
              </a:spcBef>
              <a:buFontTx/>
              <a:buNone/>
              <a:tabLst>
                <a:tab pos="974725" algn="l"/>
                <a:tab pos="3776663" algn="l"/>
              </a:tabLst>
            </a:pPr>
            <a:endParaRPr lang="en-US" sz="2300" b="1" dirty="0" smtClean="0">
              <a:solidFill>
                <a:schemeClr val="tx1"/>
              </a:solidFill>
              <a:latin typeface="Times New Roman" pitchFamily="18" charset="0"/>
              <a:cs typeface="Times New Roman" pitchFamily="18" charset="0"/>
            </a:endParaRPr>
          </a:p>
          <a:p>
            <a:pPr marL="579438" indent="-579438" algn="just">
              <a:spcBef>
                <a:spcPct val="0"/>
              </a:spcBef>
              <a:buFontTx/>
              <a:buNone/>
              <a:tabLst>
                <a:tab pos="974725" algn="l"/>
                <a:tab pos="3776663" algn="l"/>
              </a:tabLst>
            </a:pPr>
            <a:endParaRPr lang="en-US" sz="2300" b="1" dirty="0" smtClean="0">
              <a:solidFill>
                <a:schemeClr val="tx1"/>
              </a:solidFill>
              <a:latin typeface="Times New Roman" pitchFamily="18" charset="0"/>
              <a:cs typeface="Times New Roman" pitchFamily="18" charset="0"/>
            </a:endParaRPr>
          </a:p>
          <a:p>
            <a:pPr marL="579438" indent="-579438" algn="just">
              <a:spcBef>
                <a:spcPct val="0"/>
              </a:spcBef>
              <a:buFontTx/>
              <a:buNone/>
              <a:tabLst>
                <a:tab pos="974725" algn="l"/>
                <a:tab pos="3776663" algn="l"/>
              </a:tabLst>
            </a:pPr>
            <a:endParaRPr lang="en-US" sz="2300" b="1" dirty="0" smtClean="0">
              <a:solidFill>
                <a:schemeClr val="tx1"/>
              </a:solidFill>
              <a:latin typeface="Times New Roman" pitchFamily="18" charset="0"/>
              <a:cs typeface="Times New Roman" pitchFamily="18" charset="0"/>
            </a:endParaRPr>
          </a:p>
          <a:p>
            <a:pPr marL="579438" indent="-579438" algn="just">
              <a:spcBef>
                <a:spcPct val="0"/>
              </a:spcBef>
              <a:buFontTx/>
              <a:buNone/>
              <a:tabLst>
                <a:tab pos="974725" algn="l"/>
                <a:tab pos="3776663" algn="l"/>
              </a:tabLst>
            </a:pPr>
            <a:endParaRPr lang="en-US" sz="1000" b="1" dirty="0" smtClean="0">
              <a:solidFill>
                <a:schemeClr val="tx1"/>
              </a:solidFill>
              <a:latin typeface="Times New Roman" pitchFamily="18" charset="0"/>
              <a:cs typeface="Times New Roman" pitchFamily="18" charset="0"/>
            </a:endParaRPr>
          </a:p>
          <a:p>
            <a:pPr marL="579438" indent="-579438">
              <a:spcBef>
                <a:spcPct val="0"/>
              </a:spcBef>
              <a:buFontTx/>
              <a:buNone/>
              <a:tabLst>
                <a:tab pos="974725" algn="l"/>
                <a:tab pos="3776663" algn="l"/>
              </a:tabLst>
            </a:pPr>
            <a:r>
              <a:rPr lang="en-US" sz="2300" dirty="0" smtClean="0">
                <a:solidFill>
                  <a:schemeClr val="tx1"/>
                </a:solidFill>
                <a:latin typeface="Times New Roman" pitchFamily="18" charset="0"/>
                <a:cs typeface="Times New Roman" pitchFamily="18" charset="0"/>
              </a:rPr>
              <a:t>	</a:t>
            </a:r>
            <a:r>
              <a:rPr lang="en-US" sz="2000" dirty="0" smtClean="0">
                <a:solidFill>
                  <a:schemeClr val="tx1"/>
                </a:solidFill>
                <a:latin typeface="Times New Roman" pitchFamily="18" charset="0"/>
                <a:cs typeface="Times New Roman" pitchFamily="18" charset="0"/>
              </a:rPr>
              <a:t>In the right-angled triangle above, tan </a:t>
            </a:r>
            <a:r>
              <a:rPr lang="el-GR" sz="2000" dirty="0" smtClean="0">
                <a:solidFill>
                  <a:schemeClr val="tx1"/>
                </a:solidFill>
                <a:latin typeface="Times New Roman" pitchFamily="18" charset="0"/>
                <a:cs typeface="Times New Roman" pitchFamily="18" charset="0"/>
              </a:rPr>
              <a:t>θ</a:t>
            </a:r>
            <a:r>
              <a:rPr lang="en-US" sz="2000" dirty="0" smtClean="0">
                <a:solidFill>
                  <a:schemeClr val="tx1"/>
                </a:solidFill>
                <a:latin typeface="Times New Roman" pitchFamily="18" charset="0"/>
                <a:cs typeface="Times New Roman" pitchFamily="18" charset="0"/>
              </a:rPr>
              <a:t> is</a:t>
            </a:r>
          </a:p>
        </p:txBody>
      </p:sp>
      <p:sp>
        <p:nvSpPr>
          <p:cNvPr id="8" name="Notched Right Arrow 7"/>
          <p:cNvSpPr/>
          <p:nvPr/>
        </p:nvSpPr>
        <p:spPr>
          <a:xfrm>
            <a:off x="7162800" y="6019800"/>
            <a:ext cx="1782315" cy="685800"/>
          </a:xfrm>
          <a:prstGeom prst="notchedRightArrow">
            <a:avLst/>
          </a:prstGeom>
          <a:blipFill>
            <a:blip r:embed="rId2" cstate="print">
              <a:extLst>
                <a:ext uri="{BEBA8EAE-BF5A-486C-A8C5-ECC9F3942E4B}">
                  <a14:imgProps xmlns:a14="http://schemas.microsoft.com/office/drawing/2010/main" xmlns="">
                    <a14:imgLayer r:embed="rId3">
                      <a14:imgEffect>
                        <a14:brightnessContrast bright="-20000" contrast="-20000"/>
                      </a14:imgEffect>
                    </a14:imgLayer>
                  </a14:imgProps>
                </a:ex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ANSWER</a:t>
            </a:r>
            <a:endParaRPr lang="en-US" sz="2000" b="1" dirty="0">
              <a:latin typeface="Times New Roman" pitchFamily="18" charset="0"/>
              <a:cs typeface="Times New Roman" pitchFamily="18" charset="0"/>
            </a:endParaRPr>
          </a:p>
        </p:txBody>
      </p:sp>
      <p:sp>
        <p:nvSpPr>
          <p:cNvPr id="16" name="Content Placeholder 10"/>
          <p:cNvSpPr>
            <a:spLocks noGrp="1"/>
          </p:cNvSpPr>
          <p:nvPr>
            <p:ph sz="quarter" idx="13"/>
          </p:nvPr>
        </p:nvSpPr>
        <p:spPr>
          <a:xfrm>
            <a:off x="4272280" y="5562600"/>
            <a:ext cx="1447800" cy="600164"/>
          </a:xfrm>
        </p:spPr>
        <p:txBody>
          <a:bodyPr wrap="square">
            <a:spAutoFit/>
          </a:bodyPr>
          <a:lstStyle/>
          <a:p>
            <a:pPr algn="just">
              <a:lnSpc>
                <a:spcPct val="165000"/>
              </a:lnSpc>
              <a:spcBef>
                <a:spcPct val="0"/>
              </a:spcBef>
              <a:buFontTx/>
              <a:buNone/>
              <a:tabLst>
                <a:tab pos="800100" algn="l"/>
                <a:tab pos="3776663" algn="l"/>
              </a:tabLst>
            </a:pPr>
            <a:r>
              <a:rPr lang="en-US" sz="2000" dirty="0" smtClean="0">
                <a:solidFill>
                  <a:schemeClr val="tx1"/>
                </a:solidFill>
                <a:latin typeface="Times New Roman" pitchFamily="18" charset="0"/>
                <a:cs typeface="Times New Roman" pitchFamily="18" charset="0"/>
              </a:rPr>
              <a:t>(C) </a:t>
            </a:r>
          </a:p>
        </p:txBody>
      </p:sp>
      <p:sp>
        <p:nvSpPr>
          <p:cNvPr id="17" name="Content Placeholder 10"/>
          <p:cNvSpPr>
            <a:spLocks noGrp="1"/>
          </p:cNvSpPr>
          <p:nvPr>
            <p:ph sz="quarter" idx="13"/>
          </p:nvPr>
        </p:nvSpPr>
        <p:spPr>
          <a:xfrm>
            <a:off x="1264920" y="5562600"/>
            <a:ext cx="1447800" cy="600164"/>
          </a:xfrm>
        </p:spPr>
        <p:txBody>
          <a:bodyPr wrap="square">
            <a:spAutoFit/>
          </a:bodyPr>
          <a:lstStyle/>
          <a:p>
            <a:pPr algn="just">
              <a:lnSpc>
                <a:spcPct val="165000"/>
              </a:lnSpc>
              <a:spcBef>
                <a:spcPct val="0"/>
              </a:spcBef>
              <a:buFontTx/>
              <a:buNone/>
              <a:tabLst>
                <a:tab pos="800100" algn="l"/>
                <a:tab pos="3776663" algn="l"/>
              </a:tabLst>
            </a:pPr>
            <a:r>
              <a:rPr lang="en-US" sz="2000" dirty="0" smtClean="0">
                <a:solidFill>
                  <a:schemeClr val="tx1"/>
                </a:solidFill>
                <a:latin typeface="Times New Roman" pitchFamily="18" charset="0"/>
                <a:cs typeface="Times New Roman" pitchFamily="18" charset="0"/>
              </a:rPr>
              <a:t>(A)</a:t>
            </a:r>
          </a:p>
        </p:txBody>
      </p:sp>
      <p:sp>
        <p:nvSpPr>
          <p:cNvPr id="18" name="Content Placeholder 10"/>
          <p:cNvSpPr>
            <a:spLocks noGrp="1"/>
          </p:cNvSpPr>
          <p:nvPr>
            <p:ph sz="quarter" idx="13"/>
          </p:nvPr>
        </p:nvSpPr>
        <p:spPr>
          <a:xfrm>
            <a:off x="5593080" y="5562600"/>
            <a:ext cx="1447800" cy="600164"/>
          </a:xfrm>
        </p:spPr>
        <p:txBody>
          <a:bodyPr wrap="square">
            <a:spAutoFit/>
          </a:bodyPr>
          <a:lstStyle/>
          <a:p>
            <a:pPr algn="just">
              <a:lnSpc>
                <a:spcPct val="165000"/>
              </a:lnSpc>
              <a:spcBef>
                <a:spcPct val="0"/>
              </a:spcBef>
              <a:buFontTx/>
              <a:buNone/>
              <a:tabLst>
                <a:tab pos="800100" algn="l"/>
                <a:tab pos="3776663" algn="l"/>
              </a:tabLst>
            </a:pPr>
            <a:r>
              <a:rPr lang="en-US" sz="2000" dirty="0" smtClean="0">
                <a:solidFill>
                  <a:schemeClr val="tx1"/>
                </a:solidFill>
                <a:latin typeface="Times New Roman" pitchFamily="18" charset="0"/>
                <a:cs typeface="Times New Roman" pitchFamily="18" charset="0"/>
              </a:rPr>
              <a:t>(D) </a:t>
            </a:r>
          </a:p>
        </p:txBody>
      </p:sp>
      <p:sp>
        <p:nvSpPr>
          <p:cNvPr id="19" name="Content Placeholder 10"/>
          <p:cNvSpPr>
            <a:spLocks noGrp="1"/>
          </p:cNvSpPr>
          <p:nvPr>
            <p:ph sz="quarter" idx="13"/>
          </p:nvPr>
        </p:nvSpPr>
        <p:spPr>
          <a:xfrm>
            <a:off x="2768600" y="5562600"/>
            <a:ext cx="1447800" cy="600164"/>
          </a:xfrm>
        </p:spPr>
        <p:txBody>
          <a:bodyPr wrap="square">
            <a:spAutoFit/>
          </a:bodyPr>
          <a:lstStyle/>
          <a:p>
            <a:pPr algn="just">
              <a:lnSpc>
                <a:spcPct val="165000"/>
              </a:lnSpc>
              <a:spcBef>
                <a:spcPct val="0"/>
              </a:spcBef>
              <a:buFontTx/>
              <a:buNone/>
              <a:tabLst>
                <a:tab pos="800100" algn="l"/>
                <a:tab pos="3776663" algn="l"/>
              </a:tabLst>
            </a:pPr>
            <a:r>
              <a:rPr lang="en-US" sz="2000" dirty="0" smtClean="0">
                <a:solidFill>
                  <a:schemeClr val="tx1"/>
                </a:solidFill>
                <a:latin typeface="Times New Roman" pitchFamily="18" charset="0"/>
                <a:cs typeface="Times New Roman" pitchFamily="18" charset="0"/>
              </a:rPr>
              <a:t>(B)</a:t>
            </a:r>
          </a:p>
        </p:txBody>
      </p:sp>
      <p:pic>
        <p:nvPicPr>
          <p:cNvPr id="54275" name="Picture 3" descr="D:\Deepak\Powerpoint\20110226\Art\New.wmf"/>
          <p:cNvPicPr>
            <a:picLocks noChangeAspect="1" noChangeArrowheads="1"/>
          </p:cNvPicPr>
          <p:nvPr/>
        </p:nvPicPr>
        <p:blipFill>
          <a:blip r:embed="rId4" cstate="print"/>
          <a:srcRect/>
          <a:stretch>
            <a:fillRect/>
          </a:stretch>
        </p:blipFill>
        <p:spPr bwMode="auto">
          <a:xfrm>
            <a:off x="1828800" y="5577840"/>
            <a:ext cx="330200" cy="609600"/>
          </a:xfrm>
          <a:prstGeom prst="rect">
            <a:avLst/>
          </a:prstGeom>
          <a:noFill/>
        </p:spPr>
      </p:pic>
      <p:pic>
        <p:nvPicPr>
          <p:cNvPr id="54276" name="Picture 4" descr="D:\Deepak\Powerpoint\20110226\Art\New.wmf"/>
          <p:cNvPicPr>
            <a:picLocks noChangeAspect="1" noChangeArrowheads="1"/>
          </p:cNvPicPr>
          <p:nvPr/>
        </p:nvPicPr>
        <p:blipFill>
          <a:blip r:embed="rId5" cstate="print"/>
          <a:srcRect/>
          <a:stretch>
            <a:fillRect/>
          </a:stretch>
        </p:blipFill>
        <p:spPr bwMode="auto">
          <a:xfrm>
            <a:off x="3291840" y="5577840"/>
            <a:ext cx="330200" cy="609600"/>
          </a:xfrm>
          <a:prstGeom prst="rect">
            <a:avLst/>
          </a:prstGeom>
          <a:noFill/>
        </p:spPr>
      </p:pic>
      <p:pic>
        <p:nvPicPr>
          <p:cNvPr id="54277" name="Picture 5" descr="D:\Deepak\Powerpoint\20110226\Art\New.wmf"/>
          <p:cNvPicPr>
            <a:picLocks noChangeAspect="1" noChangeArrowheads="1"/>
          </p:cNvPicPr>
          <p:nvPr/>
        </p:nvPicPr>
        <p:blipFill>
          <a:blip r:embed="rId6" cstate="print"/>
          <a:srcRect/>
          <a:stretch>
            <a:fillRect/>
          </a:stretch>
        </p:blipFill>
        <p:spPr bwMode="auto">
          <a:xfrm>
            <a:off x="4759960" y="5577840"/>
            <a:ext cx="330200" cy="609600"/>
          </a:xfrm>
          <a:prstGeom prst="rect">
            <a:avLst/>
          </a:prstGeom>
          <a:noFill/>
        </p:spPr>
      </p:pic>
      <p:pic>
        <p:nvPicPr>
          <p:cNvPr id="54278" name="Picture 6" descr="D:\Deepak\Powerpoint\20110226\Art\New.wmf"/>
          <p:cNvPicPr>
            <a:picLocks noChangeAspect="1" noChangeArrowheads="1"/>
          </p:cNvPicPr>
          <p:nvPr/>
        </p:nvPicPr>
        <p:blipFill>
          <a:blip r:embed="rId7" cstate="print"/>
          <a:srcRect/>
          <a:stretch>
            <a:fillRect/>
          </a:stretch>
        </p:blipFill>
        <p:spPr bwMode="auto">
          <a:xfrm>
            <a:off x="6111240" y="5577840"/>
            <a:ext cx="330200" cy="609600"/>
          </a:xfrm>
          <a:prstGeom prst="rect">
            <a:avLst/>
          </a:prstGeom>
          <a:noFill/>
        </p:spPr>
      </p:pic>
      <p:pic>
        <p:nvPicPr>
          <p:cNvPr id="14" name="Picture 2"/>
          <p:cNvPicPr>
            <a:picLocks noChangeAspect="1" noChangeArrowheads="1"/>
          </p:cNvPicPr>
          <p:nvPr/>
        </p:nvPicPr>
        <p:blipFill>
          <a:blip r:embed="rId8" cstate="print"/>
          <a:srcRect/>
          <a:stretch>
            <a:fillRect/>
          </a:stretch>
        </p:blipFill>
        <p:spPr bwMode="auto">
          <a:xfrm>
            <a:off x="1676400" y="2133600"/>
            <a:ext cx="1400746" cy="2844927"/>
          </a:xfrm>
          <a:prstGeom prst="rect">
            <a:avLst/>
          </a:prstGeom>
          <a:noFill/>
          <a:ln w="9525">
            <a:noFill/>
            <a:miter lim="800000"/>
            <a:headEnd/>
            <a:tailEnd/>
          </a:ln>
          <a:effectLst/>
        </p:spPr>
      </p:pic>
      <p:sp>
        <p:nvSpPr>
          <p:cNvPr id="13" name="TextBox 12"/>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5 Paper 1</a:t>
            </a:r>
          </a:p>
        </p:txBody>
      </p:sp>
    </p:spTree>
    <p:extLst>
      <p:ext uri="{BB962C8B-B14F-4D97-AF65-F5344CB8AC3E}">
        <p14:creationId xmlns:p14="http://schemas.microsoft.com/office/powerpoint/2010/main" xmlns="" val="714513420"/>
      </p:ext>
    </p:extLst>
  </p:cSld>
  <p:clrMapOvr>
    <a:masterClrMapping/>
  </p:clrMapOvr>
  <p:transition spd="slow">
    <p:strips dir="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11">
                                            <p:txEl>
                                              <p:pRg st="0" end="0"/>
                                            </p:txEl>
                                          </p:spTgt>
                                        </p:tgtEl>
                                        <p:attrNameLst>
                                          <p:attrName>style.visibility</p:attrName>
                                        </p:attrNameLst>
                                      </p:cBhvr>
                                      <p:to>
                                        <p:strVal val="visible"/>
                                      </p:to>
                                    </p:set>
                                    <p:anim calcmode="lin" valueType="num">
                                      <p:cBhvr>
                                        <p:cTn id="7" dur="500" fill="hold"/>
                                        <p:tgtEl>
                                          <p:spTgt spid="11">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11">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11">
                                            <p:txEl>
                                              <p:pRg st="0" end="0"/>
                                            </p:txEl>
                                          </p:spTgt>
                                        </p:tgtEl>
                                      </p:cBhvr>
                                    </p:animEffect>
                                  </p:childTnLst>
                                </p:cTn>
                              </p:par>
                              <p:par>
                                <p:cTn id="10" presetID="23" presetClass="entr" presetSubtype="16" fill="hold" nodeType="withEffect">
                                  <p:stCondLst>
                                    <p:cond delay="0"/>
                                  </p:stCondLst>
                                  <p:childTnLst>
                                    <p:set>
                                      <p:cBhvr>
                                        <p:cTn id="11" dur="1" fill="hold">
                                          <p:stCondLst>
                                            <p:cond delay="0"/>
                                          </p:stCondLst>
                                        </p:cTn>
                                        <p:tgtEl>
                                          <p:spTgt spid="14"/>
                                        </p:tgtEl>
                                        <p:attrNameLst>
                                          <p:attrName>style.visibility</p:attrName>
                                        </p:attrNameLst>
                                      </p:cBhvr>
                                      <p:to>
                                        <p:strVal val="visible"/>
                                      </p:to>
                                    </p:set>
                                    <p:anim calcmode="lin" valueType="num">
                                      <p:cBhvr>
                                        <p:cTn id="12" dur="500" fill="hold"/>
                                        <p:tgtEl>
                                          <p:spTgt spid="14"/>
                                        </p:tgtEl>
                                        <p:attrNameLst>
                                          <p:attrName>ppt_w</p:attrName>
                                        </p:attrNameLst>
                                      </p:cBhvr>
                                      <p:tavLst>
                                        <p:tav tm="0">
                                          <p:val>
                                            <p:fltVal val="0"/>
                                          </p:val>
                                        </p:tav>
                                        <p:tav tm="100000">
                                          <p:val>
                                            <p:strVal val="#ppt_w"/>
                                          </p:val>
                                        </p:tav>
                                      </p:tavLst>
                                    </p:anim>
                                    <p:anim calcmode="lin" valueType="num">
                                      <p:cBhvr>
                                        <p:cTn id="13" dur="500" fill="hold"/>
                                        <p:tgtEl>
                                          <p:spTgt spid="14"/>
                                        </p:tgtEl>
                                        <p:attrNameLst>
                                          <p:attrName>ppt_h</p:attrName>
                                        </p:attrNameLst>
                                      </p:cBhvr>
                                      <p:tavLst>
                                        <p:tav tm="0">
                                          <p:val>
                                            <p:fltVal val="0"/>
                                          </p:val>
                                        </p:tav>
                                        <p:tav tm="100000">
                                          <p:val>
                                            <p:strVal val="#ppt_h"/>
                                          </p:val>
                                        </p:tav>
                                      </p:tavLst>
                                    </p:anim>
                                  </p:childTnLst>
                                </p:cTn>
                              </p:par>
                              <p:par>
                                <p:cTn id="14" presetID="53" presetClass="entr" presetSubtype="16" fill="hold" grpId="0" nodeType="withEffect">
                                  <p:stCondLst>
                                    <p:cond delay="0"/>
                                  </p:stCondLst>
                                  <p:childTnLst>
                                    <p:set>
                                      <p:cBhvr>
                                        <p:cTn id="15" dur="1" fill="hold">
                                          <p:stCondLst>
                                            <p:cond delay="0"/>
                                          </p:stCondLst>
                                        </p:cTn>
                                        <p:tgtEl>
                                          <p:spTgt spid="11">
                                            <p:txEl>
                                              <p:pRg st="9" end="9"/>
                                            </p:txEl>
                                          </p:spTgt>
                                        </p:tgtEl>
                                        <p:attrNameLst>
                                          <p:attrName>style.visibility</p:attrName>
                                        </p:attrNameLst>
                                      </p:cBhvr>
                                      <p:to>
                                        <p:strVal val="visible"/>
                                      </p:to>
                                    </p:set>
                                    <p:anim calcmode="lin" valueType="num">
                                      <p:cBhvr>
                                        <p:cTn id="16" dur="500" fill="hold"/>
                                        <p:tgtEl>
                                          <p:spTgt spid="11">
                                            <p:txEl>
                                              <p:pRg st="9" end="9"/>
                                            </p:txEl>
                                          </p:spTgt>
                                        </p:tgtEl>
                                        <p:attrNameLst>
                                          <p:attrName>ppt_w</p:attrName>
                                        </p:attrNameLst>
                                      </p:cBhvr>
                                      <p:tavLst>
                                        <p:tav tm="0">
                                          <p:val>
                                            <p:fltVal val="0"/>
                                          </p:val>
                                        </p:tav>
                                        <p:tav tm="100000">
                                          <p:val>
                                            <p:strVal val="#ppt_w"/>
                                          </p:val>
                                        </p:tav>
                                      </p:tavLst>
                                    </p:anim>
                                    <p:anim calcmode="lin" valueType="num">
                                      <p:cBhvr>
                                        <p:cTn id="17" dur="500" fill="hold"/>
                                        <p:tgtEl>
                                          <p:spTgt spid="11">
                                            <p:txEl>
                                              <p:pRg st="9" end="9"/>
                                            </p:txEl>
                                          </p:spTgt>
                                        </p:tgtEl>
                                        <p:attrNameLst>
                                          <p:attrName>ppt_h</p:attrName>
                                        </p:attrNameLst>
                                      </p:cBhvr>
                                      <p:tavLst>
                                        <p:tav tm="0">
                                          <p:val>
                                            <p:fltVal val="0"/>
                                          </p:val>
                                        </p:tav>
                                        <p:tav tm="100000">
                                          <p:val>
                                            <p:strVal val="#ppt_h"/>
                                          </p:val>
                                        </p:tav>
                                      </p:tavLst>
                                    </p:anim>
                                    <p:animEffect transition="in" filter="fade">
                                      <p:cBhvr>
                                        <p:cTn id="18" dur="500"/>
                                        <p:tgtEl>
                                          <p:spTgt spid="11">
                                            <p:txEl>
                                              <p:pRg st="9" end="9"/>
                                            </p:txEl>
                                          </p:spTgt>
                                        </p:tgtEl>
                                      </p:cBhvr>
                                    </p:animEffect>
                                  </p:childTnLst>
                                </p:cTn>
                              </p:par>
                            </p:childTnLst>
                          </p:cTn>
                        </p:par>
                      </p:childTnLst>
                    </p:cTn>
                  </p:par>
                  <p:par>
                    <p:cTn id="19" fill="hold">
                      <p:stCondLst>
                        <p:cond delay="indefinite"/>
                      </p:stCondLst>
                      <p:childTnLst>
                        <p:par>
                          <p:cTn id="20" fill="hold">
                            <p:stCondLst>
                              <p:cond delay="0"/>
                            </p:stCondLst>
                            <p:childTnLst>
                              <p:par>
                                <p:cTn id="21" presetID="53" presetClass="entr" presetSubtype="16" fill="hold" grpId="0" nodeType="clickEffect">
                                  <p:stCondLst>
                                    <p:cond delay="0"/>
                                  </p:stCondLst>
                                  <p:childTnLst>
                                    <p:set>
                                      <p:cBhvr>
                                        <p:cTn id="22" dur="1" fill="hold">
                                          <p:stCondLst>
                                            <p:cond delay="0"/>
                                          </p:stCondLst>
                                        </p:cTn>
                                        <p:tgtEl>
                                          <p:spTgt spid="17">
                                            <p:txEl>
                                              <p:pRg st="0" end="0"/>
                                            </p:txEl>
                                          </p:spTgt>
                                        </p:tgtEl>
                                        <p:attrNameLst>
                                          <p:attrName>style.visibility</p:attrName>
                                        </p:attrNameLst>
                                      </p:cBhvr>
                                      <p:to>
                                        <p:strVal val="visible"/>
                                      </p:to>
                                    </p:set>
                                    <p:anim calcmode="lin" valueType="num">
                                      <p:cBhvr>
                                        <p:cTn id="23" dur="500" fill="hold"/>
                                        <p:tgtEl>
                                          <p:spTgt spid="17">
                                            <p:txEl>
                                              <p:pRg st="0" end="0"/>
                                            </p:txEl>
                                          </p:spTgt>
                                        </p:tgtEl>
                                        <p:attrNameLst>
                                          <p:attrName>ppt_w</p:attrName>
                                        </p:attrNameLst>
                                      </p:cBhvr>
                                      <p:tavLst>
                                        <p:tav tm="0">
                                          <p:val>
                                            <p:fltVal val="0"/>
                                          </p:val>
                                        </p:tav>
                                        <p:tav tm="100000">
                                          <p:val>
                                            <p:strVal val="#ppt_w"/>
                                          </p:val>
                                        </p:tav>
                                      </p:tavLst>
                                    </p:anim>
                                    <p:anim calcmode="lin" valueType="num">
                                      <p:cBhvr>
                                        <p:cTn id="24" dur="500" fill="hold"/>
                                        <p:tgtEl>
                                          <p:spTgt spid="17">
                                            <p:txEl>
                                              <p:pRg st="0" end="0"/>
                                            </p:txEl>
                                          </p:spTgt>
                                        </p:tgtEl>
                                        <p:attrNameLst>
                                          <p:attrName>ppt_h</p:attrName>
                                        </p:attrNameLst>
                                      </p:cBhvr>
                                      <p:tavLst>
                                        <p:tav tm="0">
                                          <p:val>
                                            <p:fltVal val="0"/>
                                          </p:val>
                                        </p:tav>
                                        <p:tav tm="100000">
                                          <p:val>
                                            <p:strVal val="#ppt_h"/>
                                          </p:val>
                                        </p:tav>
                                      </p:tavLst>
                                    </p:anim>
                                    <p:animEffect transition="in" filter="fade">
                                      <p:cBhvr>
                                        <p:cTn id="25" dur="500"/>
                                        <p:tgtEl>
                                          <p:spTgt spid="17">
                                            <p:txEl>
                                              <p:pRg st="0" end="0"/>
                                            </p:txEl>
                                          </p:spTgt>
                                        </p:tgtEl>
                                      </p:cBhvr>
                                    </p:animEffect>
                                  </p:childTnLst>
                                </p:cTn>
                              </p:par>
                              <p:par>
                                <p:cTn id="26" presetID="23" presetClass="entr" presetSubtype="16" fill="hold" nodeType="withEffect">
                                  <p:stCondLst>
                                    <p:cond delay="0"/>
                                  </p:stCondLst>
                                  <p:childTnLst>
                                    <p:set>
                                      <p:cBhvr>
                                        <p:cTn id="27" dur="1" fill="hold">
                                          <p:stCondLst>
                                            <p:cond delay="0"/>
                                          </p:stCondLst>
                                        </p:cTn>
                                        <p:tgtEl>
                                          <p:spTgt spid="54275"/>
                                        </p:tgtEl>
                                        <p:attrNameLst>
                                          <p:attrName>style.visibility</p:attrName>
                                        </p:attrNameLst>
                                      </p:cBhvr>
                                      <p:to>
                                        <p:strVal val="visible"/>
                                      </p:to>
                                    </p:set>
                                    <p:anim calcmode="lin" valueType="num">
                                      <p:cBhvr>
                                        <p:cTn id="28" dur="500" fill="hold"/>
                                        <p:tgtEl>
                                          <p:spTgt spid="54275"/>
                                        </p:tgtEl>
                                        <p:attrNameLst>
                                          <p:attrName>ppt_w</p:attrName>
                                        </p:attrNameLst>
                                      </p:cBhvr>
                                      <p:tavLst>
                                        <p:tav tm="0">
                                          <p:val>
                                            <p:fltVal val="0"/>
                                          </p:val>
                                        </p:tav>
                                        <p:tav tm="100000">
                                          <p:val>
                                            <p:strVal val="#ppt_w"/>
                                          </p:val>
                                        </p:tav>
                                      </p:tavLst>
                                    </p:anim>
                                    <p:anim calcmode="lin" valueType="num">
                                      <p:cBhvr>
                                        <p:cTn id="29" dur="500" fill="hold"/>
                                        <p:tgtEl>
                                          <p:spTgt spid="54275"/>
                                        </p:tgtEl>
                                        <p:attrNameLst>
                                          <p:attrName>ppt_h</p:attrName>
                                        </p:attrNameLst>
                                      </p:cBhvr>
                                      <p:tavLst>
                                        <p:tav tm="0">
                                          <p:val>
                                            <p:fltVal val="0"/>
                                          </p:val>
                                        </p:tav>
                                        <p:tav tm="100000">
                                          <p:val>
                                            <p:strVal val="#ppt_h"/>
                                          </p:val>
                                        </p:tav>
                                      </p:tavLst>
                                    </p:anim>
                                  </p:childTnLst>
                                </p:cTn>
                              </p:par>
                              <p:par>
                                <p:cTn id="30" presetID="53" presetClass="entr" presetSubtype="16" fill="hold" grpId="0" nodeType="withEffect">
                                  <p:stCondLst>
                                    <p:cond delay="0"/>
                                  </p:stCondLst>
                                  <p:childTnLst>
                                    <p:set>
                                      <p:cBhvr>
                                        <p:cTn id="31" dur="1" fill="hold">
                                          <p:stCondLst>
                                            <p:cond delay="0"/>
                                          </p:stCondLst>
                                        </p:cTn>
                                        <p:tgtEl>
                                          <p:spTgt spid="19">
                                            <p:txEl>
                                              <p:pRg st="0" end="0"/>
                                            </p:txEl>
                                          </p:spTgt>
                                        </p:tgtEl>
                                        <p:attrNameLst>
                                          <p:attrName>style.visibility</p:attrName>
                                        </p:attrNameLst>
                                      </p:cBhvr>
                                      <p:to>
                                        <p:strVal val="visible"/>
                                      </p:to>
                                    </p:set>
                                    <p:anim calcmode="lin" valueType="num">
                                      <p:cBhvr>
                                        <p:cTn id="32" dur="500" fill="hold"/>
                                        <p:tgtEl>
                                          <p:spTgt spid="19">
                                            <p:txEl>
                                              <p:pRg st="0" end="0"/>
                                            </p:txEl>
                                          </p:spTgt>
                                        </p:tgtEl>
                                        <p:attrNameLst>
                                          <p:attrName>ppt_w</p:attrName>
                                        </p:attrNameLst>
                                      </p:cBhvr>
                                      <p:tavLst>
                                        <p:tav tm="0">
                                          <p:val>
                                            <p:fltVal val="0"/>
                                          </p:val>
                                        </p:tav>
                                        <p:tav tm="100000">
                                          <p:val>
                                            <p:strVal val="#ppt_w"/>
                                          </p:val>
                                        </p:tav>
                                      </p:tavLst>
                                    </p:anim>
                                    <p:anim calcmode="lin" valueType="num">
                                      <p:cBhvr>
                                        <p:cTn id="33" dur="500" fill="hold"/>
                                        <p:tgtEl>
                                          <p:spTgt spid="19">
                                            <p:txEl>
                                              <p:pRg st="0" end="0"/>
                                            </p:txEl>
                                          </p:spTgt>
                                        </p:tgtEl>
                                        <p:attrNameLst>
                                          <p:attrName>ppt_h</p:attrName>
                                        </p:attrNameLst>
                                      </p:cBhvr>
                                      <p:tavLst>
                                        <p:tav tm="0">
                                          <p:val>
                                            <p:fltVal val="0"/>
                                          </p:val>
                                        </p:tav>
                                        <p:tav tm="100000">
                                          <p:val>
                                            <p:strVal val="#ppt_h"/>
                                          </p:val>
                                        </p:tav>
                                      </p:tavLst>
                                    </p:anim>
                                    <p:animEffect transition="in" filter="fade">
                                      <p:cBhvr>
                                        <p:cTn id="34" dur="500"/>
                                        <p:tgtEl>
                                          <p:spTgt spid="19">
                                            <p:txEl>
                                              <p:pRg st="0" end="0"/>
                                            </p:txEl>
                                          </p:spTgt>
                                        </p:tgtEl>
                                      </p:cBhvr>
                                    </p:animEffect>
                                  </p:childTnLst>
                                </p:cTn>
                              </p:par>
                              <p:par>
                                <p:cTn id="35" presetID="23" presetClass="entr" presetSubtype="16" fill="hold" nodeType="withEffect">
                                  <p:stCondLst>
                                    <p:cond delay="0"/>
                                  </p:stCondLst>
                                  <p:childTnLst>
                                    <p:set>
                                      <p:cBhvr>
                                        <p:cTn id="36" dur="1" fill="hold">
                                          <p:stCondLst>
                                            <p:cond delay="0"/>
                                          </p:stCondLst>
                                        </p:cTn>
                                        <p:tgtEl>
                                          <p:spTgt spid="54276"/>
                                        </p:tgtEl>
                                        <p:attrNameLst>
                                          <p:attrName>style.visibility</p:attrName>
                                        </p:attrNameLst>
                                      </p:cBhvr>
                                      <p:to>
                                        <p:strVal val="visible"/>
                                      </p:to>
                                    </p:set>
                                    <p:anim calcmode="lin" valueType="num">
                                      <p:cBhvr>
                                        <p:cTn id="37" dur="500" fill="hold"/>
                                        <p:tgtEl>
                                          <p:spTgt spid="54276"/>
                                        </p:tgtEl>
                                        <p:attrNameLst>
                                          <p:attrName>ppt_w</p:attrName>
                                        </p:attrNameLst>
                                      </p:cBhvr>
                                      <p:tavLst>
                                        <p:tav tm="0">
                                          <p:val>
                                            <p:fltVal val="0"/>
                                          </p:val>
                                        </p:tav>
                                        <p:tav tm="100000">
                                          <p:val>
                                            <p:strVal val="#ppt_w"/>
                                          </p:val>
                                        </p:tav>
                                      </p:tavLst>
                                    </p:anim>
                                    <p:anim calcmode="lin" valueType="num">
                                      <p:cBhvr>
                                        <p:cTn id="38" dur="500" fill="hold"/>
                                        <p:tgtEl>
                                          <p:spTgt spid="54276"/>
                                        </p:tgtEl>
                                        <p:attrNameLst>
                                          <p:attrName>ppt_h</p:attrName>
                                        </p:attrNameLst>
                                      </p:cBhvr>
                                      <p:tavLst>
                                        <p:tav tm="0">
                                          <p:val>
                                            <p:fltVal val="0"/>
                                          </p:val>
                                        </p:tav>
                                        <p:tav tm="100000">
                                          <p:val>
                                            <p:strVal val="#ppt_h"/>
                                          </p:val>
                                        </p:tav>
                                      </p:tavLst>
                                    </p:anim>
                                  </p:childTnLst>
                                </p:cTn>
                              </p:par>
                              <p:par>
                                <p:cTn id="39" presetID="53" presetClass="entr" presetSubtype="16" fill="hold" grpId="0" nodeType="withEffect">
                                  <p:stCondLst>
                                    <p:cond delay="0"/>
                                  </p:stCondLst>
                                  <p:childTnLst>
                                    <p:set>
                                      <p:cBhvr>
                                        <p:cTn id="40" dur="1" fill="hold">
                                          <p:stCondLst>
                                            <p:cond delay="0"/>
                                          </p:stCondLst>
                                        </p:cTn>
                                        <p:tgtEl>
                                          <p:spTgt spid="16">
                                            <p:txEl>
                                              <p:pRg st="0" end="0"/>
                                            </p:txEl>
                                          </p:spTgt>
                                        </p:tgtEl>
                                        <p:attrNameLst>
                                          <p:attrName>style.visibility</p:attrName>
                                        </p:attrNameLst>
                                      </p:cBhvr>
                                      <p:to>
                                        <p:strVal val="visible"/>
                                      </p:to>
                                    </p:set>
                                    <p:anim calcmode="lin" valueType="num">
                                      <p:cBhvr>
                                        <p:cTn id="41" dur="500" fill="hold"/>
                                        <p:tgtEl>
                                          <p:spTgt spid="16">
                                            <p:txEl>
                                              <p:pRg st="0" end="0"/>
                                            </p:txEl>
                                          </p:spTgt>
                                        </p:tgtEl>
                                        <p:attrNameLst>
                                          <p:attrName>ppt_w</p:attrName>
                                        </p:attrNameLst>
                                      </p:cBhvr>
                                      <p:tavLst>
                                        <p:tav tm="0">
                                          <p:val>
                                            <p:fltVal val="0"/>
                                          </p:val>
                                        </p:tav>
                                        <p:tav tm="100000">
                                          <p:val>
                                            <p:strVal val="#ppt_w"/>
                                          </p:val>
                                        </p:tav>
                                      </p:tavLst>
                                    </p:anim>
                                    <p:anim calcmode="lin" valueType="num">
                                      <p:cBhvr>
                                        <p:cTn id="42" dur="500" fill="hold"/>
                                        <p:tgtEl>
                                          <p:spTgt spid="16">
                                            <p:txEl>
                                              <p:pRg st="0" end="0"/>
                                            </p:txEl>
                                          </p:spTgt>
                                        </p:tgtEl>
                                        <p:attrNameLst>
                                          <p:attrName>ppt_h</p:attrName>
                                        </p:attrNameLst>
                                      </p:cBhvr>
                                      <p:tavLst>
                                        <p:tav tm="0">
                                          <p:val>
                                            <p:fltVal val="0"/>
                                          </p:val>
                                        </p:tav>
                                        <p:tav tm="100000">
                                          <p:val>
                                            <p:strVal val="#ppt_h"/>
                                          </p:val>
                                        </p:tav>
                                      </p:tavLst>
                                    </p:anim>
                                    <p:animEffect transition="in" filter="fade">
                                      <p:cBhvr>
                                        <p:cTn id="43" dur="500"/>
                                        <p:tgtEl>
                                          <p:spTgt spid="16">
                                            <p:txEl>
                                              <p:pRg st="0" end="0"/>
                                            </p:txEl>
                                          </p:spTgt>
                                        </p:tgtEl>
                                      </p:cBhvr>
                                    </p:animEffect>
                                  </p:childTnLst>
                                </p:cTn>
                              </p:par>
                              <p:par>
                                <p:cTn id="44" presetID="23" presetClass="entr" presetSubtype="16" fill="hold" nodeType="withEffect">
                                  <p:stCondLst>
                                    <p:cond delay="0"/>
                                  </p:stCondLst>
                                  <p:childTnLst>
                                    <p:set>
                                      <p:cBhvr>
                                        <p:cTn id="45" dur="1" fill="hold">
                                          <p:stCondLst>
                                            <p:cond delay="0"/>
                                          </p:stCondLst>
                                        </p:cTn>
                                        <p:tgtEl>
                                          <p:spTgt spid="54277"/>
                                        </p:tgtEl>
                                        <p:attrNameLst>
                                          <p:attrName>style.visibility</p:attrName>
                                        </p:attrNameLst>
                                      </p:cBhvr>
                                      <p:to>
                                        <p:strVal val="visible"/>
                                      </p:to>
                                    </p:set>
                                    <p:anim calcmode="lin" valueType="num">
                                      <p:cBhvr>
                                        <p:cTn id="46" dur="500" fill="hold"/>
                                        <p:tgtEl>
                                          <p:spTgt spid="54277"/>
                                        </p:tgtEl>
                                        <p:attrNameLst>
                                          <p:attrName>ppt_w</p:attrName>
                                        </p:attrNameLst>
                                      </p:cBhvr>
                                      <p:tavLst>
                                        <p:tav tm="0">
                                          <p:val>
                                            <p:fltVal val="0"/>
                                          </p:val>
                                        </p:tav>
                                        <p:tav tm="100000">
                                          <p:val>
                                            <p:strVal val="#ppt_w"/>
                                          </p:val>
                                        </p:tav>
                                      </p:tavLst>
                                    </p:anim>
                                    <p:anim calcmode="lin" valueType="num">
                                      <p:cBhvr>
                                        <p:cTn id="47" dur="500" fill="hold"/>
                                        <p:tgtEl>
                                          <p:spTgt spid="54277"/>
                                        </p:tgtEl>
                                        <p:attrNameLst>
                                          <p:attrName>ppt_h</p:attrName>
                                        </p:attrNameLst>
                                      </p:cBhvr>
                                      <p:tavLst>
                                        <p:tav tm="0">
                                          <p:val>
                                            <p:fltVal val="0"/>
                                          </p:val>
                                        </p:tav>
                                        <p:tav tm="100000">
                                          <p:val>
                                            <p:strVal val="#ppt_h"/>
                                          </p:val>
                                        </p:tav>
                                      </p:tavLst>
                                    </p:anim>
                                  </p:childTnLst>
                                </p:cTn>
                              </p:par>
                              <p:par>
                                <p:cTn id="48" presetID="53" presetClass="entr" presetSubtype="16" fill="hold" grpId="0" nodeType="withEffect">
                                  <p:stCondLst>
                                    <p:cond delay="0"/>
                                  </p:stCondLst>
                                  <p:childTnLst>
                                    <p:set>
                                      <p:cBhvr>
                                        <p:cTn id="49" dur="1" fill="hold">
                                          <p:stCondLst>
                                            <p:cond delay="0"/>
                                          </p:stCondLst>
                                        </p:cTn>
                                        <p:tgtEl>
                                          <p:spTgt spid="18">
                                            <p:txEl>
                                              <p:pRg st="0" end="0"/>
                                            </p:txEl>
                                          </p:spTgt>
                                        </p:tgtEl>
                                        <p:attrNameLst>
                                          <p:attrName>style.visibility</p:attrName>
                                        </p:attrNameLst>
                                      </p:cBhvr>
                                      <p:to>
                                        <p:strVal val="visible"/>
                                      </p:to>
                                    </p:set>
                                    <p:anim calcmode="lin" valueType="num">
                                      <p:cBhvr>
                                        <p:cTn id="50" dur="500" fill="hold"/>
                                        <p:tgtEl>
                                          <p:spTgt spid="18">
                                            <p:txEl>
                                              <p:pRg st="0" end="0"/>
                                            </p:txEl>
                                          </p:spTgt>
                                        </p:tgtEl>
                                        <p:attrNameLst>
                                          <p:attrName>ppt_w</p:attrName>
                                        </p:attrNameLst>
                                      </p:cBhvr>
                                      <p:tavLst>
                                        <p:tav tm="0">
                                          <p:val>
                                            <p:fltVal val="0"/>
                                          </p:val>
                                        </p:tav>
                                        <p:tav tm="100000">
                                          <p:val>
                                            <p:strVal val="#ppt_w"/>
                                          </p:val>
                                        </p:tav>
                                      </p:tavLst>
                                    </p:anim>
                                    <p:anim calcmode="lin" valueType="num">
                                      <p:cBhvr>
                                        <p:cTn id="51" dur="500" fill="hold"/>
                                        <p:tgtEl>
                                          <p:spTgt spid="18">
                                            <p:txEl>
                                              <p:pRg st="0" end="0"/>
                                            </p:txEl>
                                          </p:spTgt>
                                        </p:tgtEl>
                                        <p:attrNameLst>
                                          <p:attrName>ppt_h</p:attrName>
                                        </p:attrNameLst>
                                      </p:cBhvr>
                                      <p:tavLst>
                                        <p:tav tm="0">
                                          <p:val>
                                            <p:fltVal val="0"/>
                                          </p:val>
                                        </p:tav>
                                        <p:tav tm="100000">
                                          <p:val>
                                            <p:strVal val="#ppt_h"/>
                                          </p:val>
                                        </p:tav>
                                      </p:tavLst>
                                    </p:anim>
                                    <p:animEffect transition="in" filter="fade">
                                      <p:cBhvr>
                                        <p:cTn id="52" dur="500"/>
                                        <p:tgtEl>
                                          <p:spTgt spid="18">
                                            <p:txEl>
                                              <p:pRg st="0" end="0"/>
                                            </p:txEl>
                                          </p:spTgt>
                                        </p:tgtEl>
                                      </p:cBhvr>
                                    </p:animEffect>
                                  </p:childTnLst>
                                </p:cTn>
                              </p:par>
                              <p:par>
                                <p:cTn id="53" presetID="23" presetClass="entr" presetSubtype="16" fill="hold" nodeType="withEffect">
                                  <p:stCondLst>
                                    <p:cond delay="0"/>
                                  </p:stCondLst>
                                  <p:childTnLst>
                                    <p:set>
                                      <p:cBhvr>
                                        <p:cTn id="54" dur="1" fill="hold">
                                          <p:stCondLst>
                                            <p:cond delay="0"/>
                                          </p:stCondLst>
                                        </p:cTn>
                                        <p:tgtEl>
                                          <p:spTgt spid="54278"/>
                                        </p:tgtEl>
                                        <p:attrNameLst>
                                          <p:attrName>style.visibility</p:attrName>
                                        </p:attrNameLst>
                                      </p:cBhvr>
                                      <p:to>
                                        <p:strVal val="visible"/>
                                      </p:to>
                                    </p:set>
                                    <p:anim calcmode="lin" valueType="num">
                                      <p:cBhvr>
                                        <p:cTn id="55" dur="500" fill="hold"/>
                                        <p:tgtEl>
                                          <p:spTgt spid="54278"/>
                                        </p:tgtEl>
                                        <p:attrNameLst>
                                          <p:attrName>ppt_w</p:attrName>
                                        </p:attrNameLst>
                                      </p:cBhvr>
                                      <p:tavLst>
                                        <p:tav tm="0">
                                          <p:val>
                                            <p:fltVal val="0"/>
                                          </p:val>
                                        </p:tav>
                                        <p:tav tm="100000">
                                          <p:val>
                                            <p:strVal val="#ppt_w"/>
                                          </p:val>
                                        </p:tav>
                                      </p:tavLst>
                                    </p:anim>
                                    <p:anim calcmode="lin" valueType="num">
                                      <p:cBhvr>
                                        <p:cTn id="56" dur="500" fill="hold"/>
                                        <p:tgtEl>
                                          <p:spTgt spid="54278"/>
                                        </p:tgtEl>
                                        <p:attrNameLst>
                                          <p:attrName>ppt_h</p:attrName>
                                        </p:attrNameLst>
                                      </p:cBhvr>
                                      <p:tavLst>
                                        <p:tav tm="0">
                                          <p:val>
                                            <p:fltVal val="0"/>
                                          </p:val>
                                        </p:tav>
                                        <p:tav tm="100000">
                                          <p:val>
                                            <p:strVal val="#ppt_h"/>
                                          </p:val>
                                        </p:tav>
                                      </p:tavLst>
                                    </p:anim>
                                  </p:childTnLst>
                                </p:cTn>
                              </p:par>
                            </p:childTnLst>
                          </p:cTn>
                        </p:par>
                      </p:childTnLst>
                    </p:cTn>
                  </p:par>
                  <p:par>
                    <p:cTn id="57" fill="hold">
                      <p:stCondLst>
                        <p:cond delay="indefinite"/>
                      </p:stCondLst>
                      <p:childTnLst>
                        <p:par>
                          <p:cTn id="58" fill="hold">
                            <p:stCondLst>
                              <p:cond delay="0"/>
                            </p:stCondLst>
                            <p:childTnLst>
                              <p:par>
                                <p:cTn id="59" presetID="3" presetClass="entr" presetSubtype="10" fill="hold" grpId="0" nodeType="clickEffect">
                                  <p:stCondLst>
                                    <p:cond delay="0"/>
                                  </p:stCondLst>
                                  <p:childTnLst>
                                    <p:set>
                                      <p:cBhvr>
                                        <p:cTn id="60" dur="1" fill="hold">
                                          <p:stCondLst>
                                            <p:cond delay="0"/>
                                          </p:stCondLst>
                                        </p:cTn>
                                        <p:tgtEl>
                                          <p:spTgt spid="8"/>
                                        </p:tgtEl>
                                        <p:attrNameLst>
                                          <p:attrName>style.visibility</p:attrName>
                                        </p:attrNameLst>
                                      </p:cBhvr>
                                      <p:to>
                                        <p:strVal val="visible"/>
                                      </p:to>
                                    </p:set>
                                    <p:animEffect transition="in" filter="blinds(horizontal)">
                                      <p:cBhvr>
                                        <p:cTn id="61"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build="p"/>
      <p:bldP spid="8" grpId="0" animBg="1"/>
      <p:bldP spid="16" grpId="0" build="p"/>
      <p:bldP spid="17" grpId="0" build="p"/>
      <p:bldP spid="18" grpId="0" build="p"/>
      <p:bldP spid="19" grpId="0" build="p"/>
    </p:bldLst>
  </p:timing>
</p:sld>
</file>

<file path=ppt/slides/slide9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 name="Content Placeholder 10"/>
          <p:cNvSpPr>
            <a:spLocks noGrp="1"/>
          </p:cNvSpPr>
          <p:nvPr>
            <p:ph sz="quarter" idx="13"/>
          </p:nvPr>
        </p:nvSpPr>
        <p:spPr>
          <a:xfrm>
            <a:off x="685800" y="2650540"/>
            <a:ext cx="6385560" cy="446276"/>
          </a:xfrm>
        </p:spPr>
        <p:txBody>
          <a:bodyPr wrap="square">
            <a:spAutoFit/>
          </a:bodyPr>
          <a:lstStyle/>
          <a:p>
            <a:pPr marL="579438" indent="-579438">
              <a:spcBef>
                <a:spcPct val="0"/>
              </a:spcBef>
              <a:buFontTx/>
              <a:buNone/>
              <a:tabLst>
                <a:tab pos="974725" algn="l"/>
                <a:tab pos="3776663" algn="l"/>
              </a:tabLst>
            </a:pPr>
            <a:r>
              <a:rPr lang="en-US" sz="2300" b="1" dirty="0" smtClean="0">
                <a:solidFill>
                  <a:schemeClr val="tx1"/>
                </a:solidFill>
                <a:latin typeface="Times New Roman" pitchFamily="18" charset="0"/>
                <a:cs typeface="Times New Roman" pitchFamily="18" charset="0"/>
              </a:rPr>
              <a:t>53.	</a:t>
            </a:r>
            <a:endParaRPr lang="en-US" sz="2300" dirty="0" smtClean="0">
              <a:solidFill>
                <a:srgbClr val="00A99D"/>
              </a:solidFill>
              <a:latin typeface="Times New Roman" pitchFamily="18" charset="0"/>
              <a:cs typeface="Times New Roman" pitchFamily="18" charset="0"/>
            </a:endParaRPr>
          </a:p>
        </p:txBody>
      </p:sp>
      <p:pic>
        <p:nvPicPr>
          <p:cNvPr id="55299" name="Picture 3" descr="D:\Deepak\Powerpoint\20110226\Art\New.wmf"/>
          <p:cNvPicPr>
            <a:picLocks noChangeAspect="1" noChangeArrowheads="1"/>
          </p:cNvPicPr>
          <p:nvPr/>
        </p:nvPicPr>
        <p:blipFill>
          <a:blip r:embed="rId2" cstate="print"/>
          <a:srcRect/>
          <a:stretch>
            <a:fillRect/>
          </a:stretch>
        </p:blipFill>
        <p:spPr bwMode="auto">
          <a:xfrm>
            <a:off x="1584960" y="4660900"/>
            <a:ext cx="2082800" cy="749300"/>
          </a:xfrm>
          <a:prstGeom prst="rect">
            <a:avLst/>
          </a:prstGeom>
          <a:noFill/>
        </p:spPr>
      </p:pic>
      <p:pic>
        <p:nvPicPr>
          <p:cNvPr id="6" name="Picture 2"/>
          <p:cNvPicPr>
            <a:picLocks noChangeAspect="1" noChangeArrowheads="1"/>
          </p:cNvPicPr>
          <p:nvPr/>
        </p:nvPicPr>
        <p:blipFill>
          <a:blip r:embed="rId3" cstate="print"/>
          <a:srcRect/>
          <a:stretch>
            <a:fillRect/>
          </a:stretch>
        </p:blipFill>
        <p:spPr bwMode="auto">
          <a:xfrm>
            <a:off x="1295400" y="2667000"/>
            <a:ext cx="3213259" cy="1591151"/>
          </a:xfrm>
          <a:prstGeom prst="rect">
            <a:avLst/>
          </a:prstGeom>
          <a:noFill/>
          <a:ln w="9525">
            <a:noFill/>
            <a:miter lim="800000"/>
            <a:headEnd/>
            <a:tailEnd/>
          </a:ln>
          <a:effectLst/>
        </p:spPr>
      </p:pic>
      <p:sp>
        <p:nvSpPr>
          <p:cNvPr id="5" name="TextBox 4"/>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5 Paper 1</a:t>
            </a:r>
          </a:p>
        </p:txBody>
      </p:sp>
    </p:spTree>
    <p:extLst>
      <p:ext uri="{BB962C8B-B14F-4D97-AF65-F5344CB8AC3E}">
        <p14:creationId xmlns:p14="http://schemas.microsoft.com/office/powerpoint/2010/main" xmlns="" val="714513420"/>
      </p:ext>
    </p:extLst>
  </p:cSld>
  <p:clrMapOvr>
    <a:masterClrMapping/>
  </p:clrMapOvr>
  <p:transition spd="slow">
    <p:strips dir="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18">
                                            <p:txEl>
                                              <p:pRg st="0" end="0"/>
                                            </p:txEl>
                                          </p:spTgt>
                                        </p:tgtEl>
                                        <p:attrNameLst>
                                          <p:attrName>style.visibility</p:attrName>
                                        </p:attrNameLst>
                                      </p:cBhvr>
                                      <p:to>
                                        <p:strVal val="visible"/>
                                      </p:to>
                                    </p:set>
                                    <p:anim calcmode="lin" valueType="num">
                                      <p:cBhvr>
                                        <p:cTn id="7" dur="500" fill="hold"/>
                                        <p:tgtEl>
                                          <p:spTgt spid="18">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18">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18">
                                            <p:txEl>
                                              <p:pRg st="0" end="0"/>
                                            </p:txEl>
                                          </p:spTgt>
                                        </p:tgtEl>
                                      </p:cBhvr>
                                    </p:animEffect>
                                  </p:childTnLst>
                                </p:cTn>
                              </p:par>
                              <p:par>
                                <p:cTn id="10" presetID="23" presetClass="entr" presetSubtype="16" fill="hold" nodeType="withEffect">
                                  <p:stCondLst>
                                    <p:cond delay="0"/>
                                  </p:stCondLst>
                                  <p:childTnLst>
                                    <p:set>
                                      <p:cBhvr>
                                        <p:cTn id="11" dur="1" fill="hold">
                                          <p:stCondLst>
                                            <p:cond delay="0"/>
                                          </p:stCondLst>
                                        </p:cTn>
                                        <p:tgtEl>
                                          <p:spTgt spid="6"/>
                                        </p:tgtEl>
                                        <p:attrNameLst>
                                          <p:attrName>style.visibility</p:attrName>
                                        </p:attrNameLst>
                                      </p:cBhvr>
                                      <p:to>
                                        <p:strVal val="visible"/>
                                      </p:to>
                                    </p:set>
                                    <p:anim calcmode="lin" valueType="num">
                                      <p:cBhvr>
                                        <p:cTn id="12" dur="500" fill="hold"/>
                                        <p:tgtEl>
                                          <p:spTgt spid="6"/>
                                        </p:tgtEl>
                                        <p:attrNameLst>
                                          <p:attrName>ppt_w</p:attrName>
                                        </p:attrNameLst>
                                      </p:cBhvr>
                                      <p:tavLst>
                                        <p:tav tm="0">
                                          <p:val>
                                            <p:fltVal val="0"/>
                                          </p:val>
                                        </p:tav>
                                        <p:tav tm="100000">
                                          <p:val>
                                            <p:strVal val="#ppt_w"/>
                                          </p:val>
                                        </p:tav>
                                      </p:tavLst>
                                    </p:anim>
                                    <p:anim calcmode="lin" valueType="num">
                                      <p:cBhvr>
                                        <p:cTn id="13" dur="500" fill="hold"/>
                                        <p:tgtEl>
                                          <p:spTgt spid="6"/>
                                        </p:tgtEl>
                                        <p:attrNameLst>
                                          <p:attrName>ppt_h</p:attrName>
                                        </p:attrNameLst>
                                      </p:cBhvr>
                                      <p:tavLst>
                                        <p:tav tm="0">
                                          <p:val>
                                            <p:fltVal val="0"/>
                                          </p:val>
                                        </p:tav>
                                        <p:tav tm="100000">
                                          <p:val>
                                            <p:strVal val="#ppt_h"/>
                                          </p:val>
                                        </p:tav>
                                      </p:tavLst>
                                    </p:anim>
                                  </p:childTnLst>
                                </p:cTn>
                              </p:par>
                              <p:par>
                                <p:cTn id="14" presetID="23" presetClass="entr" presetSubtype="16" fill="hold" nodeType="withEffect">
                                  <p:stCondLst>
                                    <p:cond delay="0"/>
                                  </p:stCondLst>
                                  <p:childTnLst>
                                    <p:set>
                                      <p:cBhvr>
                                        <p:cTn id="15" dur="1" fill="hold">
                                          <p:stCondLst>
                                            <p:cond delay="0"/>
                                          </p:stCondLst>
                                        </p:cTn>
                                        <p:tgtEl>
                                          <p:spTgt spid="55299"/>
                                        </p:tgtEl>
                                        <p:attrNameLst>
                                          <p:attrName>style.visibility</p:attrName>
                                        </p:attrNameLst>
                                      </p:cBhvr>
                                      <p:to>
                                        <p:strVal val="visible"/>
                                      </p:to>
                                    </p:set>
                                    <p:anim calcmode="lin" valueType="num">
                                      <p:cBhvr>
                                        <p:cTn id="16" dur="500" fill="hold"/>
                                        <p:tgtEl>
                                          <p:spTgt spid="55299"/>
                                        </p:tgtEl>
                                        <p:attrNameLst>
                                          <p:attrName>ppt_w</p:attrName>
                                        </p:attrNameLst>
                                      </p:cBhvr>
                                      <p:tavLst>
                                        <p:tav tm="0">
                                          <p:val>
                                            <p:fltVal val="0"/>
                                          </p:val>
                                        </p:tav>
                                        <p:tav tm="100000">
                                          <p:val>
                                            <p:strVal val="#ppt_w"/>
                                          </p:val>
                                        </p:tav>
                                      </p:tavLst>
                                    </p:anim>
                                    <p:anim calcmode="lin" valueType="num">
                                      <p:cBhvr>
                                        <p:cTn id="17" dur="500" fill="hold"/>
                                        <p:tgtEl>
                                          <p:spTgt spid="55299"/>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build="p"/>
    </p:bldLst>
  </p:timing>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Content Placeholder 10"/>
          <p:cNvSpPr>
            <a:spLocks noGrp="1"/>
          </p:cNvSpPr>
          <p:nvPr>
            <p:ph sz="quarter" idx="13"/>
          </p:nvPr>
        </p:nvSpPr>
        <p:spPr>
          <a:xfrm>
            <a:off x="533400" y="1972056"/>
            <a:ext cx="4241800" cy="623248"/>
          </a:xfrm>
        </p:spPr>
        <p:txBody>
          <a:bodyPr wrap="square">
            <a:spAutoFit/>
          </a:bodyPr>
          <a:lstStyle/>
          <a:p>
            <a:pPr marL="566738" indent="-566738">
              <a:lnSpc>
                <a:spcPct val="150000"/>
              </a:lnSpc>
              <a:spcBef>
                <a:spcPct val="0"/>
              </a:spcBef>
              <a:buNone/>
              <a:tabLst>
                <a:tab pos="1481138" algn="l"/>
              </a:tabLst>
            </a:pPr>
            <a:r>
              <a:rPr lang="en-US" sz="2300" b="1" dirty="0" smtClean="0">
                <a:solidFill>
                  <a:schemeClr val="tx1"/>
                </a:solidFill>
                <a:latin typeface="Times New Roman" pitchFamily="18" charset="0"/>
                <a:cs typeface="Times New Roman" pitchFamily="18" charset="0"/>
              </a:rPr>
              <a:t>45.</a:t>
            </a:r>
            <a:r>
              <a:rPr lang="en-US" sz="2300" dirty="0" smtClean="0">
                <a:solidFill>
                  <a:schemeClr val="tx1"/>
                </a:solidFill>
                <a:latin typeface="Times New Roman" pitchFamily="18" charset="0"/>
                <a:cs typeface="Times New Roman" pitchFamily="18" charset="0"/>
              </a:rPr>
              <a:t>	</a:t>
            </a:r>
            <a:endParaRPr lang="en-US" sz="2300" dirty="0" smtClean="0">
              <a:solidFill>
                <a:srgbClr val="16F65B"/>
              </a:solidFill>
              <a:latin typeface="Times New Roman" pitchFamily="18" charset="0"/>
              <a:cs typeface="Times New Roman" pitchFamily="18" charset="0"/>
            </a:endParaRPr>
          </a:p>
        </p:txBody>
      </p:sp>
      <p:sp>
        <p:nvSpPr>
          <p:cNvPr id="15" name="Content Placeholder 10"/>
          <p:cNvSpPr>
            <a:spLocks noGrp="1"/>
          </p:cNvSpPr>
          <p:nvPr>
            <p:ph sz="quarter" idx="13"/>
          </p:nvPr>
        </p:nvSpPr>
        <p:spPr>
          <a:xfrm>
            <a:off x="1066800" y="4469560"/>
            <a:ext cx="4648200" cy="559640"/>
          </a:xfrm>
        </p:spPr>
        <p:txBody>
          <a:bodyPr wrap="square">
            <a:spAutoFit/>
          </a:bodyPr>
          <a:lstStyle/>
          <a:p>
            <a:pPr marL="566738" indent="-566738">
              <a:lnSpc>
                <a:spcPct val="150000"/>
              </a:lnSpc>
              <a:spcBef>
                <a:spcPct val="0"/>
              </a:spcBef>
              <a:buNone/>
              <a:tabLst>
                <a:tab pos="1481138" algn="l"/>
              </a:tabLst>
            </a:pPr>
            <a:r>
              <a:rPr lang="en-US" sz="2300" dirty="0" smtClean="0">
                <a:solidFill>
                  <a:schemeClr val="tx1"/>
                </a:solidFill>
                <a:latin typeface="Times New Roman" pitchFamily="18" charset="0"/>
                <a:cs typeface="Times New Roman" pitchFamily="18" charset="0"/>
              </a:rPr>
              <a:t>Alternative Method:</a:t>
            </a:r>
            <a:endParaRPr lang="en-US" sz="2300" dirty="0" smtClean="0">
              <a:solidFill>
                <a:srgbClr val="16F65B"/>
              </a:solidFill>
              <a:latin typeface="Times New Roman" pitchFamily="18" charset="0"/>
              <a:cs typeface="Times New Roman" pitchFamily="18" charset="0"/>
            </a:endParaRPr>
          </a:p>
        </p:txBody>
      </p:sp>
      <p:pic>
        <p:nvPicPr>
          <p:cNvPr id="7" name="Picture 2" descr="D:\Deepak\Powerpoint\Re-work\Art\Slide_94.wmf"/>
          <p:cNvPicPr>
            <a:picLocks noChangeAspect="1" noChangeArrowheads="1"/>
          </p:cNvPicPr>
          <p:nvPr/>
        </p:nvPicPr>
        <p:blipFill>
          <a:blip r:embed="rId2" cstate="print"/>
          <a:srcRect/>
          <a:stretch>
            <a:fillRect/>
          </a:stretch>
        </p:blipFill>
        <p:spPr bwMode="auto">
          <a:xfrm>
            <a:off x="1139952" y="1905000"/>
            <a:ext cx="2247900" cy="2565400"/>
          </a:xfrm>
          <a:prstGeom prst="rect">
            <a:avLst/>
          </a:prstGeom>
          <a:noFill/>
        </p:spPr>
      </p:pic>
      <p:pic>
        <p:nvPicPr>
          <p:cNvPr id="12" name="Picture 4" descr="D:\Deepak\Powerpoint\Re-work\Art\New.wmf"/>
          <p:cNvPicPr>
            <a:picLocks noChangeAspect="1" noChangeArrowheads="1"/>
          </p:cNvPicPr>
          <p:nvPr/>
        </p:nvPicPr>
        <p:blipFill>
          <a:blip r:embed="rId3" cstate="print"/>
          <a:srcRect/>
          <a:stretch>
            <a:fillRect/>
          </a:stretch>
        </p:blipFill>
        <p:spPr bwMode="auto">
          <a:xfrm>
            <a:off x="1162050" y="4991100"/>
            <a:ext cx="2400300" cy="1828800"/>
          </a:xfrm>
          <a:prstGeom prst="rect">
            <a:avLst/>
          </a:prstGeom>
          <a:noFill/>
        </p:spPr>
      </p:pic>
      <p:sp>
        <p:nvSpPr>
          <p:cNvPr id="6"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tabLst>
                <a:tab pos="393192" algn="r"/>
                <a:tab pos="640080" algn="l"/>
              </a:tabLst>
            </a:pPr>
            <a:r>
              <a:rPr lang="en-US" sz="1500" b="1" dirty="0" smtClean="0">
                <a:solidFill>
                  <a:schemeClr val="bg1"/>
                </a:solidFill>
                <a:latin typeface="Times New Roman" pitchFamily="18" charset="0"/>
                <a:cs typeface="Times New Roman" pitchFamily="18" charset="0"/>
              </a:rPr>
              <a:t>Revision Exam 1 Paper 1</a:t>
            </a:r>
          </a:p>
        </p:txBody>
      </p:sp>
    </p:spTree>
    <p:extLst>
      <p:ext uri="{BB962C8B-B14F-4D97-AF65-F5344CB8AC3E}">
        <p14:creationId xmlns:p14="http://schemas.microsoft.com/office/powerpoint/2010/main" xmlns="" val="1862447457"/>
      </p:ext>
    </p:extLst>
  </p:cSld>
  <p:clrMapOvr>
    <a:masterClrMapping/>
  </p:clrMapOvr>
  <p:transition spd="slow">
    <p:strips dir="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11">
                                            <p:txEl>
                                              <p:pRg st="0" end="0"/>
                                            </p:txEl>
                                          </p:spTgt>
                                        </p:tgtEl>
                                        <p:attrNameLst>
                                          <p:attrName>style.visibility</p:attrName>
                                        </p:attrNameLst>
                                      </p:cBhvr>
                                      <p:to>
                                        <p:strVal val="visible"/>
                                      </p:to>
                                    </p:set>
                                    <p:anim calcmode="lin" valueType="num">
                                      <p:cBhvr>
                                        <p:cTn id="7" dur="500" fill="hold"/>
                                        <p:tgtEl>
                                          <p:spTgt spid="11">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11">
                                            <p:txEl>
                                              <p:pRg st="0" end="0"/>
                                            </p:txEl>
                                          </p:spTgt>
                                        </p:tgtEl>
                                        <p:attrNameLst>
                                          <p:attrName>ppt_h</p:attrName>
                                        </p:attrNameLst>
                                      </p:cBhvr>
                                      <p:tavLst>
                                        <p:tav tm="0">
                                          <p:val>
                                            <p:fltVal val="0"/>
                                          </p:val>
                                        </p:tav>
                                        <p:tav tm="100000">
                                          <p:val>
                                            <p:strVal val="#ppt_h"/>
                                          </p:val>
                                        </p:tav>
                                      </p:tavLst>
                                    </p:anim>
                                  </p:childTnLst>
                                </p:cTn>
                              </p:par>
                              <p:par>
                                <p:cTn id="9" presetID="53" presetClass="entr" presetSubtype="16" fill="hold" nodeType="withEffect">
                                  <p:stCondLst>
                                    <p:cond delay="0"/>
                                  </p:stCondLst>
                                  <p:childTnLst>
                                    <p:set>
                                      <p:cBhvr>
                                        <p:cTn id="10" dur="1" fill="hold">
                                          <p:stCondLst>
                                            <p:cond delay="0"/>
                                          </p:stCondLst>
                                        </p:cTn>
                                        <p:tgtEl>
                                          <p:spTgt spid="7"/>
                                        </p:tgtEl>
                                        <p:attrNameLst>
                                          <p:attrName>style.visibility</p:attrName>
                                        </p:attrNameLst>
                                      </p:cBhvr>
                                      <p:to>
                                        <p:strVal val="visible"/>
                                      </p:to>
                                    </p:set>
                                    <p:anim calcmode="lin" valueType="num">
                                      <p:cBhvr>
                                        <p:cTn id="11" dur="500" fill="hold"/>
                                        <p:tgtEl>
                                          <p:spTgt spid="7"/>
                                        </p:tgtEl>
                                        <p:attrNameLst>
                                          <p:attrName>ppt_w</p:attrName>
                                        </p:attrNameLst>
                                      </p:cBhvr>
                                      <p:tavLst>
                                        <p:tav tm="0">
                                          <p:val>
                                            <p:fltVal val="0"/>
                                          </p:val>
                                        </p:tav>
                                        <p:tav tm="100000">
                                          <p:val>
                                            <p:strVal val="#ppt_w"/>
                                          </p:val>
                                        </p:tav>
                                      </p:tavLst>
                                    </p:anim>
                                    <p:anim calcmode="lin" valueType="num">
                                      <p:cBhvr>
                                        <p:cTn id="12" dur="500" fill="hold"/>
                                        <p:tgtEl>
                                          <p:spTgt spid="7"/>
                                        </p:tgtEl>
                                        <p:attrNameLst>
                                          <p:attrName>ppt_h</p:attrName>
                                        </p:attrNameLst>
                                      </p:cBhvr>
                                      <p:tavLst>
                                        <p:tav tm="0">
                                          <p:val>
                                            <p:fltVal val="0"/>
                                          </p:val>
                                        </p:tav>
                                        <p:tav tm="100000">
                                          <p:val>
                                            <p:strVal val="#ppt_h"/>
                                          </p:val>
                                        </p:tav>
                                      </p:tavLst>
                                    </p:anim>
                                    <p:animEffect transition="in" filter="fade">
                                      <p:cBhvr>
                                        <p:cTn id="13" dur="500"/>
                                        <p:tgtEl>
                                          <p:spTgt spid="7"/>
                                        </p:tgtEl>
                                      </p:cBhvr>
                                    </p:animEffect>
                                  </p:childTnLst>
                                </p:cTn>
                              </p:par>
                              <p:par>
                                <p:cTn id="14" presetID="23" presetClass="entr" presetSubtype="16" fill="hold" grpId="0" nodeType="withEffect">
                                  <p:stCondLst>
                                    <p:cond delay="0"/>
                                  </p:stCondLst>
                                  <p:childTnLst>
                                    <p:set>
                                      <p:cBhvr>
                                        <p:cTn id="15" dur="1" fill="hold">
                                          <p:stCondLst>
                                            <p:cond delay="0"/>
                                          </p:stCondLst>
                                        </p:cTn>
                                        <p:tgtEl>
                                          <p:spTgt spid="15">
                                            <p:txEl>
                                              <p:pRg st="0" end="0"/>
                                            </p:txEl>
                                          </p:spTgt>
                                        </p:tgtEl>
                                        <p:attrNameLst>
                                          <p:attrName>style.visibility</p:attrName>
                                        </p:attrNameLst>
                                      </p:cBhvr>
                                      <p:to>
                                        <p:strVal val="visible"/>
                                      </p:to>
                                    </p:set>
                                    <p:anim calcmode="lin" valueType="num">
                                      <p:cBhvr>
                                        <p:cTn id="16" dur="500" fill="hold"/>
                                        <p:tgtEl>
                                          <p:spTgt spid="15">
                                            <p:txEl>
                                              <p:pRg st="0" end="0"/>
                                            </p:txEl>
                                          </p:spTgt>
                                        </p:tgtEl>
                                        <p:attrNameLst>
                                          <p:attrName>ppt_w</p:attrName>
                                        </p:attrNameLst>
                                      </p:cBhvr>
                                      <p:tavLst>
                                        <p:tav tm="0">
                                          <p:val>
                                            <p:fltVal val="0"/>
                                          </p:val>
                                        </p:tav>
                                        <p:tav tm="100000">
                                          <p:val>
                                            <p:strVal val="#ppt_w"/>
                                          </p:val>
                                        </p:tav>
                                      </p:tavLst>
                                    </p:anim>
                                    <p:anim calcmode="lin" valueType="num">
                                      <p:cBhvr>
                                        <p:cTn id="17" dur="500" fill="hold"/>
                                        <p:tgtEl>
                                          <p:spTgt spid="15">
                                            <p:txEl>
                                              <p:pRg st="0" end="0"/>
                                            </p:txEl>
                                          </p:spTgt>
                                        </p:tgtEl>
                                        <p:attrNameLst>
                                          <p:attrName>ppt_h</p:attrName>
                                        </p:attrNameLst>
                                      </p:cBhvr>
                                      <p:tavLst>
                                        <p:tav tm="0">
                                          <p:val>
                                            <p:fltVal val="0"/>
                                          </p:val>
                                        </p:tav>
                                        <p:tav tm="100000">
                                          <p:val>
                                            <p:strVal val="#ppt_h"/>
                                          </p:val>
                                        </p:tav>
                                      </p:tavLst>
                                    </p:anim>
                                  </p:childTnLst>
                                </p:cTn>
                              </p:par>
                              <p:par>
                                <p:cTn id="18" presetID="23" presetClass="entr" presetSubtype="16" fill="hold" nodeType="withEffect">
                                  <p:stCondLst>
                                    <p:cond delay="0"/>
                                  </p:stCondLst>
                                  <p:childTnLst>
                                    <p:set>
                                      <p:cBhvr>
                                        <p:cTn id="19" dur="1" fill="hold">
                                          <p:stCondLst>
                                            <p:cond delay="0"/>
                                          </p:stCondLst>
                                        </p:cTn>
                                        <p:tgtEl>
                                          <p:spTgt spid="12"/>
                                        </p:tgtEl>
                                        <p:attrNameLst>
                                          <p:attrName>style.visibility</p:attrName>
                                        </p:attrNameLst>
                                      </p:cBhvr>
                                      <p:to>
                                        <p:strVal val="visible"/>
                                      </p:to>
                                    </p:set>
                                    <p:anim calcmode="lin" valueType="num">
                                      <p:cBhvr>
                                        <p:cTn id="20" dur="500" fill="hold"/>
                                        <p:tgtEl>
                                          <p:spTgt spid="12"/>
                                        </p:tgtEl>
                                        <p:attrNameLst>
                                          <p:attrName>ppt_w</p:attrName>
                                        </p:attrNameLst>
                                      </p:cBhvr>
                                      <p:tavLst>
                                        <p:tav tm="0">
                                          <p:val>
                                            <p:fltVal val="0"/>
                                          </p:val>
                                        </p:tav>
                                        <p:tav tm="100000">
                                          <p:val>
                                            <p:strVal val="#ppt_w"/>
                                          </p:val>
                                        </p:tav>
                                      </p:tavLst>
                                    </p:anim>
                                    <p:anim calcmode="lin" valueType="num">
                                      <p:cBhvr>
                                        <p:cTn id="21" dur="500" fill="hold"/>
                                        <p:tgtEl>
                                          <p:spTgt spid="12"/>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build="p"/>
      <p:bldP spid="15" grpId="0" build="p"/>
    </p:bldLst>
  </p:timing>
</p:sld>
</file>

<file path=ppt/slides/slide9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Content Placeholder 10"/>
          <p:cNvSpPr>
            <a:spLocks noGrp="1"/>
          </p:cNvSpPr>
          <p:nvPr>
            <p:ph sz="quarter" idx="13"/>
          </p:nvPr>
        </p:nvSpPr>
        <p:spPr>
          <a:xfrm>
            <a:off x="685800" y="2392680"/>
            <a:ext cx="6416040" cy="446276"/>
          </a:xfrm>
        </p:spPr>
        <p:txBody>
          <a:bodyPr wrap="square">
            <a:spAutoFit/>
          </a:bodyPr>
          <a:lstStyle/>
          <a:p>
            <a:pPr marL="625475" indent="-625475">
              <a:spcBef>
                <a:spcPct val="0"/>
              </a:spcBef>
              <a:buFontTx/>
              <a:buNone/>
              <a:tabLst>
                <a:tab pos="800100" algn="l"/>
                <a:tab pos="3776663" algn="l"/>
              </a:tabLst>
            </a:pPr>
            <a:r>
              <a:rPr lang="en-US" sz="2300" b="1" dirty="0" smtClean="0">
                <a:solidFill>
                  <a:schemeClr val="tx1"/>
                </a:solidFill>
                <a:latin typeface="Times New Roman" pitchFamily="18" charset="0"/>
                <a:cs typeface="Times New Roman" pitchFamily="18" charset="0"/>
              </a:rPr>
              <a:t>54.</a:t>
            </a:r>
            <a:endParaRPr lang="en-US" sz="2300" dirty="0" smtClean="0">
              <a:solidFill>
                <a:schemeClr val="tx1"/>
              </a:solidFill>
              <a:latin typeface="Times New Roman" pitchFamily="18" charset="0"/>
              <a:cs typeface="Times New Roman" pitchFamily="18" charset="0"/>
            </a:endParaRPr>
          </a:p>
        </p:txBody>
      </p:sp>
      <p:sp>
        <p:nvSpPr>
          <p:cNvPr id="8" name="Notched Right Arrow 7"/>
          <p:cNvSpPr/>
          <p:nvPr/>
        </p:nvSpPr>
        <p:spPr>
          <a:xfrm>
            <a:off x="7162800" y="6019800"/>
            <a:ext cx="1782315" cy="685800"/>
          </a:xfrm>
          <a:prstGeom prst="notchedRightArrow">
            <a:avLst/>
          </a:prstGeom>
          <a:blipFill>
            <a:blip r:embed="rId2" cstate="print">
              <a:extLst>
                <a:ext uri="{BEBA8EAE-BF5A-486C-A8C5-ECC9F3942E4B}">
                  <a14:imgProps xmlns:a14="http://schemas.microsoft.com/office/drawing/2010/main" xmlns="">
                    <a14:imgLayer r:embed="rId3">
                      <a14:imgEffect>
                        <a14:brightnessContrast bright="-20000" contrast="-20000"/>
                      </a14:imgEffect>
                    </a14:imgLayer>
                  </a14:imgProps>
                </a:ex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ANSWER</a:t>
            </a:r>
            <a:endParaRPr lang="en-US" sz="2000" b="1" dirty="0">
              <a:latin typeface="Times New Roman" pitchFamily="18" charset="0"/>
              <a:cs typeface="Times New Roman" pitchFamily="18" charset="0"/>
            </a:endParaRPr>
          </a:p>
        </p:txBody>
      </p:sp>
      <p:sp>
        <p:nvSpPr>
          <p:cNvPr id="16" name="Content Placeholder 10"/>
          <p:cNvSpPr>
            <a:spLocks noGrp="1"/>
          </p:cNvSpPr>
          <p:nvPr>
            <p:ph sz="quarter" idx="13"/>
          </p:nvPr>
        </p:nvSpPr>
        <p:spPr>
          <a:xfrm>
            <a:off x="1280159" y="5991225"/>
            <a:ext cx="2257697" cy="600164"/>
          </a:xfrm>
        </p:spPr>
        <p:txBody>
          <a:bodyPr wrap="square">
            <a:spAutoFit/>
          </a:bodyPr>
          <a:lstStyle/>
          <a:p>
            <a:pPr algn="just">
              <a:lnSpc>
                <a:spcPct val="165000"/>
              </a:lnSpc>
              <a:spcBef>
                <a:spcPct val="0"/>
              </a:spcBef>
              <a:buNone/>
              <a:tabLst>
                <a:tab pos="800100" algn="l"/>
                <a:tab pos="3776663" algn="l"/>
              </a:tabLst>
            </a:pPr>
            <a:r>
              <a:rPr lang="en-US" sz="2000" dirty="0" smtClean="0">
                <a:solidFill>
                  <a:schemeClr val="tx1"/>
                </a:solidFill>
                <a:latin typeface="Times New Roman" pitchFamily="18" charset="0"/>
                <a:cs typeface="Times New Roman" pitchFamily="18" charset="0"/>
              </a:rPr>
              <a:t>(C)</a:t>
            </a:r>
          </a:p>
        </p:txBody>
      </p:sp>
      <p:sp>
        <p:nvSpPr>
          <p:cNvPr id="17" name="Content Placeholder 10"/>
          <p:cNvSpPr>
            <a:spLocks noGrp="1"/>
          </p:cNvSpPr>
          <p:nvPr>
            <p:ph sz="quarter" idx="13"/>
          </p:nvPr>
        </p:nvSpPr>
        <p:spPr>
          <a:xfrm>
            <a:off x="1295400" y="5257800"/>
            <a:ext cx="1992086" cy="600164"/>
          </a:xfrm>
        </p:spPr>
        <p:txBody>
          <a:bodyPr wrap="square">
            <a:spAutoFit/>
          </a:bodyPr>
          <a:lstStyle/>
          <a:p>
            <a:pPr algn="just">
              <a:lnSpc>
                <a:spcPct val="165000"/>
              </a:lnSpc>
              <a:spcBef>
                <a:spcPct val="0"/>
              </a:spcBef>
              <a:buFontTx/>
              <a:buNone/>
              <a:tabLst>
                <a:tab pos="800100" algn="l"/>
                <a:tab pos="3776663" algn="l"/>
              </a:tabLst>
            </a:pPr>
            <a:r>
              <a:rPr lang="en-US" sz="2000" dirty="0" smtClean="0">
                <a:solidFill>
                  <a:schemeClr val="tx1"/>
                </a:solidFill>
                <a:latin typeface="Times New Roman" pitchFamily="18" charset="0"/>
                <a:cs typeface="Times New Roman" pitchFamily="18" charset="0"/>
              </a:rPr>
              <a:t>(A) 30 </a:t>
            </a:r>
            <a:r>
              <a:rPr lang="en-US" sz="2000" dirty="0" err="1" smtClean="0">
                <a:solidFill>
                  <a:schemeClr val="tx1"/>
                </a:solidFill>
                <a:latin typeface="Times New Roman" pitchFamily="18" charset="0"/>
                <a:cs typeface="Times New Roman" pitchFamily="18" charset="0"/>
              </a:rPr>
              <a:t>cos</a:t>
            </a:r>
            <a:r>
              <a:rPr lang="en-US" sz="2000" dirty="0" smtClean="0">
                <a:solidFill>
                  <a:schemeClr val="tx1"/>
                </a:solidFill>
                <a:latin typeface="Times New Roman" pitchFamily="18" charset="0"/>
                <a:cs typeface="Times New Roman" pitchFamily="18" charset="0"/>
              </a:rPr>
              <a:t> 25°</a:t>
            </a:r>
          </a:p>
        </p:txBody>
      </p:sp>
      <p:sp>
        <p:nvSpPr>
          <p:cNvPr id="18" name="Content Placeholder 10"/>
          <p:cNvSpPr>
            <a:spLocks noGrp="1"/>
          </p:cNvSpPr>
          <p:nvPr>
            <p:ph sz="quarter" idx="13"/>
          </p:nvPr>
        </p:nvSpPr>
        <p:spPr>
          <a:xfrm>
            <a:off x="4160520" y="6000686"/>
            <a:ext cx="2301966" cy="600164"/>
          </a:xfrm>
        </p:spPr>
        <p:txBody>
          <a:bodyPr wrap="square">
            <a:spAutoFit/>
          </a:bodyPr>
          <a:lstStyle/>
          <a:p>
            <a:pPr algn="just">
              <a:lnSpc>
                <a:spcPct val="165000"/>
              </a:lnSpc>
              <a:spcBef>
                <a:spcPct val="0"/>
              </a:spcBef>
              <a:buNone/>
              <a:tabLst>
                <a:tab pos="800100" algn="l"/>
                <a:tab pos="3776663" algn="l"/>
              </a:tabLst>
            </a:pPr>
            <a:r>
              <a:rPr lang="en-US" sz="2000" dirty="0" smtClean="0">
                <a:solidFill>
                  <a:schemeClr val="tx1"/>
                </a:solidFill>
                <a:latin typeface="Times New Roman" pitchFamily="18" charset="0"/>
                <a:cs typeface="Times New Roman" pitchFamily="18" charset="0"/>
              </a:rPr>
              <a:t>(D)</a:t>
            </a:r>
            <a:r>
              <a:rPr lang="en-US" sz="2000" i="1" dirty="0" smtClean="0">
                <a:solidFill>
                  <a:schemeClr val="tx1"/>
                </a:solidFill>
                <a:latin typeface="Times New Roman" pitchFamily="18" charset="0"/>
                <a:cs typeface="Times New Roman" pitchFamily="18" charset="0"/>
              </a:rPr>
              <a:t>  </a:t>
            </a:r>
            <a:endParaRPr lang="en-US" sz="2000" dirty="0" smtClean="0">
              <a:solidFill>
                <a:schemeClr val="tx1"/>
              </a:solidFill>
              <a:latin typeface="Times New Roman" pitchFamily="18" charset="0"/>
              <a:cs typeface="Times New Roman" pitchFamily="18" charset="0"/>
            </a:endParaRPr>
          </a:p>
        </p:txBody>
      </p:sp>
      <p:sp>
        <p:nvSpPr>
          <p:cNvPr id="19" name="Content Placeholder 10"/>
          <p:cNvSpPr>
            <a:spLocks noGrp="1"/>
          </p:cNvSpPr>
          <p:nvPr>
            <p:ph sz="quarter" idx="13"/>
          </p:nvPr>
        </p:nvSpPr>
        <p:spPr>
          <a:xfrm>
            <a:off x="4160520" y="5277402"/>
            <a:ext cx="2407920" cy="600164"/>
          </a:xfrm>
        </p:spPr>
        <p:txBody>
          <a:bodyPr wrap="square">
            <a:spAutoFit/>
          </a:bodyPr>
          <a:lstStyle/>
          <a:p>
            <a:pPr algn="just">
              <a:lnSpc>
                <a:spcPct val="165000"/>
              </a:lnSpc>
              <a:spcBef>
                <a:spcPct val="0"/>
              </a:spcBef>
              <a:buNone/>
              <a:tabLst>
                <a:tab pos="800100" algn="l"/>
                <a:tab pos="3776663" algn="l"/>
              </a:tabLst>
            </a:pPr>
            <a:r>
              <a:rPr lang="en-US" sz="2000" dirty="0" smtClean="0">
                <a:solidFill>
                  <a:schemeClr val="tx1"/>
                </a:solidFill>
                <a:latin typeface="Times New Roman" pitchFamily="18" charset="0"/>
                <a:cs typeface="Times New Roman" pitchFamily="18" charset="0"/>
              </a:rPr>
              <a:t>(B) 30 sin 25°</a:t>
            </a:r>
          </a:p>
        </p:txBody>
      </p:sp>
      <p:sp>
        <p:nvSpPr>
          <p:cNvPr id="2" name="Rectangle 1"/>
          <p:cNvSpPr/>
          <p:nvPr/>
        </p:nvSpPr>
        <p:spPr>
          <a:xfrm>
            <a:off x="1276350" y="4408424"/>
            <a:ext cx="7136130" cy="707886"/>
          </a:xfrm>
          <a:prstGeom prst="rect">
            <a:avLst/>
          </a:prstGeom>
        </p:spPr>
        <p:txBody>
          <a:bodyPr wrap="square">
            <a:spAutoFit/>
          </a:bodyPr>
          <a:lstStyle/>
          <a:p>
            <a:r>
              <a:rPr lang="en-US" sz="2000" dirty="0" smtClean="0">
                <a:latin typeface="Times New Roman" pitchFamily="18" charset="0"/>
              </a:rPr>
              <a:t>The triangle </a:t>
            </a:r>
            <a:r>
              <a:rPr lang="en-US" sz="2000" i="1" dirty="0" smtClean="0">
                <a:latin typeface="Times New Roman" pitchFamily="18" charset="0"/>
              </a:rPr>
              <a:t>ABC</a:t>
            </a:r>
            <a:r>
              <a:rPr lang="en-US" sz="2000" dirty="0" smtClean="0">
                <a:latin typeface="Times New Roman" pitchFamily="18" charset="0"/>
              </a:rPr>
              <a:t> above is right-angled at </a:t>
            </a:r>
            <a:r>
              <a:rPr lang="en-US" sz="2000" i="1" dirty="0" smtClean="0">
                <a:latin typeface="Times New Roman" pitchFamily="18" charset="0"/>
              </a:rPr>
              <a:t>B</a:t>
            </a:r>
            <a:r>
              <a:rPr lang="en-US" sz="2000" dirty="0" smtClean="0">
                <a:latin typeface="Times New Roman" pitchFamily="18" charset="0"/>
              </a:rPr>
              <a:t>. </a:t>
            </a:r>
            <a:r>
              <a:rPr lang="en-US" sz="2000" i="1" dirty="0" smtClean="0">
                <a:latin typeface="Times New Roman" pitchFamily="18" charset="0"/>
              </a:rPr>
              <a:t>CÂB</a:t>
            </a:r>
            <a:r>
              <a:rPr lang="en-US" sz="2000" dirty="0" smtClean="0">
                <a:latin typeface="Times New Roman" pitchFamily="18" charset="0"/>
              </a:rPr>
              <a:t> = 25</a:t>
            </a:r>
            <a:r>
              <a:rPr lang="en-US" sz="2000" dirty="0" smtClean="0">
                <a:latin typeface="Times New Roman" pitchFamily="18" charset="0"/>
                <a:sym typeface="Euclid Symbol"/>
              </a:rPr>
              <a:t></a:t>
            </a:r>
            <a:r>
              <a:rPr lang="en-US" sz="2000" dirty="0" smtClean="0">
                <a:latin typeface="Times New Roman" pitchFamily="18" charset="0"/>
              </a:rPr>
              <a:t> and</a:t>
            </a:r>
            <a:br>
              <a:rPr lang="en-US" sz="2000" dirty="0" smtClean="0">
                <a:latin typeface="Times New Roman" pitchFamily="18" charset="0"/>
              </a:rPr>
            </a:br>
            <a:r>
              <a:rPr lang="en-US" sz="2000" i="1" dirty="0" smtClean="0">
                <a:latin typeface="Times New Roman" pitchFamily="18" charset="0"/>
              </a:rPr>
              <a:t>BC</a:t>
            </a:r>
            <a:r>
              <a:rPr lang="en-US" sz="2000" dirty="0" smtClean="0">
                <a:latin typeface="Times New Roman" pitchFamily="18" charset="0"/>
              </a:rPr>
              <a:t> = 30 m. The length of </a:t>
            </a:r>
            <a:r>
              <a:rPr lang="en-US" sz="2000" i="1" dirty="0" smtClean="0">
                <a:latin typeface="Times New Roman" pitchFamily="18" charset="0"/>
              </a:rPr>
              <a:t>AC</a:t>
            </a:r>
            <a:r>
              <a:rPr lang="en-US" sz="2000" dirty="0" smtClean="0">
                <a:latin typeface="Times New Roman" pitchFamily="18" charset="0"/>
              </a:rPr>
              <a:t>, in m, is</a:t>
            </a:r>
            <a:endParaRPr lang="en-US" sz="2000" dirty="0"/>
          </a:p>
        </p:txBody>
      </p:sp>
      <p:pic>
        <p:nvPicPr>
          <p:cNvPr id="56325" name="Picture 5" descr="D:\Deepak\Powerpoint\20110226\Art\New.wmf"/>
          <p:cNvPicPr>
            <a:picLocks noChangeAspect="1" noChangeArrowheads="1"/>
          </p:cNvPicPr>
          <p:nvPr/>
        </p:nvPicPr>
        <p:blipFill>
          <a:blip r:embed="rId4" cstate="print"/>
          <a:srcRect/>
          <a:stretch>
            <a:fillRect/>
          </a:stretch>
        </p:blipFill>
        <p:spPr bwMode="auto">
          <a:xfrm>
            <a:off x="1859280" y="6032500"/>
            <a:ext cx="825500" cy="673100"/>
          </a:xfrm>
          <a:prstGeom prst="rect">
            <a:avLst/>
          </a:prstGeom>
          <a:noFill/>
        </p:spPr>
      </p:pic>
      <p:pic>
        <p:nvPicPr>
          <p:cNvPr id="56326" name="Picture 6" descr="D:\Deepak\Powerpoint\20110226\Art\New.wmf"/>
          <p:cNvPicPr>
            <a:picLocks noChangeAspect="1" noChangeArrowheads="1"/>
          </p:cNvPicPr>
          <p:nvPr/>
        </p:nvPicPr>
        <p:blipFill>
          <a:blip r:embed="rId5" cstate="print"/>
          <a:srcRect/>
          <a:stretch>
            <a:fillRect/>
          </a:stretch>
        </p:blipFill>
        <p:spPr bwMode="auto">
          <a:xfrm>
            <a:off x="4729480" y="6032500"/>
            <a:ext cx="787400" cy="673100"/>
          </a:xfrm>
          <a:prstGeom prst="rect">
            <a:avLst/>
          </a:prstGeom>
          <a:noFill/>
        </p:spPr>
      </p:pic>
      <p:pic>
        <p:nvPicPr>
          <p:cNvPr id="13" name="Picture 2"/>
          <p:cNvPicPr>
            <a:picLocks noChangeAspect="1" noChangeArrowheads="1"/>
          </p:cNvPicPr>
          <p:nvPr/>
        </p:nvPicPr>
        <p:blipFill>
          <a:blip r:embed="rId6" cstate="print"/>
          <a:srcRect/>
          <a:stretch>
            <a:fillRect/>
          </a:stretch>
        </p:blipFill>
        <p:spPr bwMode="auto">
          <a:xfrm>
            <a:off x="1447800" y="2514600"/>
            <a:ext cx="3141821" cy="1611630"/>
          </a:xfrm>
          <a:prstGeom prst="rect">
            <a:avLst/>
          </a:prstGeom>
          <a:noFill/>
          <a:ln w="9525">
            <a:noFill/>
            <a:miter lim="800000"/>
            <a:headEnd/>
            <a:tailEnd/>
          </a:ln>
          <a:effectLst/>
        </p:spPr>
      </p:pic>
      <p:sp>
        <p:nvSpPr>
          <p:cNvPr id="12" name="TextBox 11"/>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5 Paper 1</a:t>
            </a:r>
          </a:p>
        </p:txBody>
      </p:sp>
    </p:spTree>
    <p:extLst>
      <p:ext uri="{BB962C8B-B14F-4D97-AF65-F5344CB8AC3E}">
        <p14:creationId xmlns:p14="http://schemas.microsoft.com/office/powerpoint/2010/main" xmlns="" val="714513420"/>
      </p:ext>
    </p:extLst>
  </p:cSld>
  <p:clrMapOvr>
    <a:masterClrMapping/>
  </p:clrMapOvr>
  <p:transition spd="slow">
    <p:strips dir="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11">
                                            <p:txEl>
                                              <p:pRg st="0" end="0"/>
                                            </p:txEl>
                                          </p:spTgt>
                                        </p:tgtEl>
                                        <p:attrNameLst>
                                          <p:attrName>style.visibility</p:attrName>
                                        </p:attrNameLst>
                                      </p:cBhvr>
                                      <p:to>
                                        <p:strVal val="visible"/>
                                      </p:to>
                                    </p:set>
                                    <p:anim calcmode="lin" valueType="num">
                                      <p:cBhvr>
                                        <p:cTn id="7" dur="500" fill="hold"/>
                                        <p:tgtEl>
                                          <p:spTgt spid="11">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11">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11">
                                            <p:txEl>
                                              <p:pRg st="0" end="0"/>
                                            </p:txEl>
                                          </p:spTgt>
                                        </p:tgtEl>
                                      </p:cBhvr>
                                    </p:animEffect>
                                  </p:childTnLst>
                                </p:cTn>
                              </p:par>
                              <p:par>
                                <p:cTn id="10" presetID="23" presetClass="entr" presetSubtype="16" fill="hold" nodeType="withEffect">
                                  <p:stCondLst>
                                    <p:cond delay="0"/>
                                  </p:stCondLst>
                                  <p:childTnLst>
                                    <p:set>
                                      <p:cBhvr>
                                        <p:cTn id="11" dur="1" fill="hold">
                                          <p:stCondLst>
                                            <p:cond delay="0"/>
                                          </p:stCondLst>
                                        </p:cTn>
                                        <p:tgtEl>
                                          <p:spTgt spid="13"/>
                                        </p:tgtEl>
                                        <p:attrNameLst>
                                          <p:attrName>style.visibility</p:attrName>
                                        </p:attrNameLst>
                                      </p:cBhvr>
                                      <p:to>
                                        <p:strVal val="visible"/>
                                      </p:to>
                                    </p:set>
                                    <p:anim calcmode="lin" valueType="num">
                                      <p:cBhvr>
                                        <p:cTn id="12" dur="500" fill="hold"/>
                                        <p:tgtEl>
                                          <p:spTgt spid="13"/>
                                        </p:tgtEl>
                                        <p:attrNameLst>
                                          <p:attrName>ppt_w</p:attrName>
                                        </p:attrNameLst>
                                      </p:cBhvr>
                                      <p:tavLst>
                                        <p:tav tm="0">
                                          <p:val>
                                            <p:fltVal val="0"/>
                                          </p:val>
                                        </p:tav>
                                        <p:tav tm="100000">
                                          <p:val>
                                            <p:strVal val="#ppt_w"/>
                                          </p:val>
                                        </p:tav>
                                      </p:tavLst>
                                    </p:anim>
                                    <p:anim calcmode="lin" valueType="num">
                                      <p:cBhvr>
                                        <p:cTn id="13" dur="500" fill="hold"/>
                                        <p:tgtEl>
                                          <p:spTgt spid="13"/>
                                        </p:tgtEl>
                                        <p:attrNameLst>
                                          <p:attrName>ppt_h</p:attrName>
                                        </p:attrNameLst>
                                      </p:cBhvr>
                                      <p:tavLst>
                                        <p:tav tm="0">
                                          <p:val>
                                            <p:fltVal val="0"/>
                                          </p:val>
                                        </p:tav>
                                        <p:tav tm="100000">
                                          <p:val>
                                            <p:strVal val="#ppt_h"/>
                                          </p:val>
                                        </p:tav>
                                      </p:tavLst>
                                    </p:anim>
                                  </p:childTnLst>
                                </p:cTn>
                              </p:par>
                              <p:par>
                                <p:cTn id="14" presetID="53" presetClass="entr" presetSubtype="16" fill="hold" grpId="0" nodeType="withEffect">
                                  <p:stCondLst>
                                    <p:cond delay="0"/>
                                  </p:stCondLst>
                                  <p:childTnLst>
                                    <p:set>
                                      <p:cBhvr>
                                        <p:cTn id="15" dur="1" fill="hold">
                                          <p:stCondLst>
                                            <p:cond delay="0"/>
                                          </p:stCondLst>
                                        </p:cTn>
                                        <p:tgtEl>
                                          <p:spTgt spid="2"/>
                                        </p:tgtEl>
                                        <p:attrNameLst>
                                          <p:attrName>style.visibility</p:attrName>
                                        </p:attrNameLst>
                                      </p:cBhvr>
                                      <p:to>
                                        <p:strVal val="visible"/>
                                      </p:to>
                                    </p:set>
                                    <p:anim calcmode="lin" valueType="num">
                                      <p:cBhvr>
                                        <p:cTn id="16" dur="500" fill="hold"/>
                                        <p:tgtEl>
                                          <p:spTgt spid="2"/>
                                        </p:tgtEl>
                                        <p:attrNameLst>
                                          <p:attrName>ppt_w</p:attrName>
                                        </p:attrNameLst>
                                      </p:cBhvr>
                                      <p:tavLst>
                                        <p:tav tm="0">
                                          <p:val>
                                            <p:fltVal val="0"/>
                                          </p:val>
                                        </p:tav>
                                        <p:tav tm="100000">
                                          <p:val>
                                            <p:strVal val="#ppt_w"/>
                                          </p:val>
                                        </p:tav>
                                      </p:tavLst>
                                    </p:anim>
                                    <p:anim calcmode="lin" valueType="num">
                                      <p:cBhvr>
                                        <p:cTn id="17" dur="500" fill="hold"/>
                                        <p:tgtEl>
                                          <p:spTgt spid="2"/>
                                        </p:tgtEl>
                                        <p:attrNameLst>
                                          <p:attrName>ppt_h</p:attrName>
                                        </p:attrNameLst>
                                      </p:cBhvr>
                                      <p:tavLst>
                                        <p:tav tm="0">
                                          <p:val>
                                            <p:fltVal val="0"/>
                                          </p:val>
                                        </p:tav>
                                        <p:tav tm="100000">
                                          <p:val>
                                            <p:strVal val="#ppt_h"/>
                                          </p:val>
                                        </p:tav>
                                      </p:tavLst>
                                    </p:anim>
                                    <p:animEffect transition="in" filter="fade">
                                      <p:cBhvr>
                                        <p:cTn id="18" dur="500"/>
                                        <p:tgtEl>
                                          <p:spTgt spid="2"/>
                                        </p:tgtEl>
                                      </p:cBhvr>
                                    </p:animEffect>
                                  </p:childTnLst>
                                </p:cTn>
                              </p:par>
                            </p:childTnLst>
                          </p:cTn>
                        </p:par>
                      </p:childTnLst>
                    </p:cTn>
                  </p:par>
                  <p:par>
                    <p:cTn id="19" fill="hold">
                      <p:stCondLst>
                        <p:cond delay="indefinite"/>
                      </p:stCondLst>
                      <p:childTnLst>
                        <p:par>
                          <p:cTn id="20" fill="hold">
                            <p:stCondLst>
                              <p:cond delay="0"/>
                            </p:stCondLst>
                            <p:childTnLst>
                              <p:par>
                                <p:cTn id="21" presetID="53" presetClass="entr" presetSubtype="16" fill="hold" grpId="0" nodeType="clickEffect">
                                  <p:stCondLst>
                                    <p:cond delay="0"/>
                                  </p:stCondLst>
                                  <p:childTnLst>
                                    <p:set>
                                      <p:cBhvr>
                                        <p:cTn id="22" dur="1" fill="hold">
                                          <p:stCondLst>
                                            <p:cond delay="0"/>
                                          </p:stCondLst>
                                        </p:cTn>
                                        <p:tgtEl>
                                          <p:spTgt spid="17">
                                            <p:txEl>
                                              <p:pRg st="0" end="0"/>
                                            </p:txEl>
                                          </p:spTgt>
                                        </p:tgtEl>
                                        <p:attrNameLst>
                                          <p:attrName>style.visibility</p:attrName>
                                        </p:attrNameLst>
                                      </p:cBhvr>
                                      <p:to>
                                        <p:strVal val="visible"/>
                                      </p:to>
                                    </p:set>
                                    <p:anim calcmode="lin" valueType="num">
                                      <p:cBhvr>
                                        <p:cTn id="23" dur="500" fill="hold"/>
                                        <p:tgtEl>
                                          <p:spTgt spid="17">
                                            <p:txEl>
                                              <p:pRg st="0" end="0"/>
                                            </p:txEl>
                                          </p:spTgt>
                                        </p:tgtEl>
                                        <p:attrNameLst>
                                          <p:attrName>ppt_w</p:attrName>
                                        </p:attrNameLst>
                                      </p:cBhvr>
                                      <p:tavLst>
                                        <p:tav tm="0">
                                          <p:val>
                                            <p:fltVal val="0"/>
                                          </p:val>
                                        </p:tav>
                                        <p:tav tm="100000">
                                          <p:val>
                                            <p:strVal val="#ppt_w"/>
                                          </p:val>
                                        </p:tav>
                                      </p:tavLst>
                                    </p:anim>
                                    <p:anim calcmode="lin" valueType="num">
                                      <p:cBhvr>
                                        <p:cTn id="24" dur="500" fill="hold"/>
                                        <p:tgtEl>
                                          <p:spTgt spid="17">
                                            <p:txEl>
                                              <p:pRg st="0" end="0"/>
                                            </p:txEl>
                                          </p:spTgt>
                                        </p:tgtEl>
                                        <p:attrNameLst>
                                          <p:attrName>ppt_h</p:attrName>
                                        </p:attrNameLst>
                                      </p:cBhvr>
                                      <p:tavLst>
                                        <p:tav tm="0">
                                          <p:val>
                                            <p:fltVal val="0"/>
                                          </p:val>
                                        </p:tav>
                                        <p:tav tm="100000">
                                          <p:val>
                                            <p:strVal val="#ppt_h"/>
                                          </p:val>
                                        </p:tav>
                                      </p:tavLst>
                                    </p:anim>
                                    <p:animEffect transition="in" filter="fade">
                                      <p:cBhvr>
                                        <p:cTn id="25" dur="500"/>
                                        <p:tgtEl>
                                          <p:spTgt spid="17">
                                            <p:txEl>
                                              <p:pRg st="0" end="0"/>
                                            </p:txEl>
                                          </p:spTgt>
                                        </p:tgtEl>
                                      </p:cBhvr>
                                    </p:animEffect>
                                  </p:childTnLst>
                                </p:cTn>
                              </p:par>
                              <p:par>
                                <p:cTn id="26" presetID="53" presetClass="entr" presetSubtype="16" fill="hold" grpId="0" nodeType="withEffect">
                                  <p:stCondLst>
                                    <p:cond delay="0"/>
                                  </p:stCondLst>
                                  <p:childTnLst>
                                    <p:set>
                                      <p:cBhvr>
                                        <p:cTn id="27" dur="1" fill="hold">
                                          <p:stCondLst>
                                            <p:cond delay="0"/>
                                          </p:stCondLst>
                                        </p:cTn>
                                        <p:tgtEl>
                                          <p:spTgt spid="19">
                                            <p:txEl>
                                              <p:pRg st="0" end="0"/>
                                            </p:txEl>
                                          </p:spTgt>
                                        </p:tgtEl>
                                        <p:attrNameLst>
                                          <p:attrName>style.visibility</p:attrName>
                                        </p:attrNameLst>
                                      </p:cBhvr>
                                      <p:to>
                                        <p:strVal val="visible"/>
                                      </p:to>
                                    </p:set>
                                    <p:anim calcmode="lin" valueType="num">
                                      <p:cBhvr>
                                        <p:cTn id="28" dur="500" fill="hold"/>
                                        <p:tgtEl>
                                          <p:spTgt spid="19">
                                            <p:txEl>
                                              <p:pRg st="0" end="0"/>
                                            </p:txEl>
                                          </p:spTgt>
                                        </p:tgtEl>
                                        <p:attrNameLst>
                                          <p:attrName>ppt_w</p:attrName>
                                        </p:attrNameLst>
                                      </p:cBhvr>
                                      <p:tavLst>
                                        <p:tav tm="0">
                                          <p:val>
                                            <p:fltVal val="0"/>
                                          </p:val>
                                        </p:tav>
                                        <p:tav tm="100000">
                                          <p:val>
                                            <p:strVal val="#ppt_w"/>
                                          </p:val>
                                        </p:tav>
                                      </p:tavLst>
                                    </p:anim>
                                    <p:anim calcmode="lin" valueType="num">
                                      <p:cBhvr>
                                        <p:cTn id="29" dur="500" fill="hold"/>
                                        <p:tgtEl>
                                          <p:spTgt spid="19">
                                            <p:txEl>
                                              <p:pRg st="0" end="0"/>
                                            </p:txEl>
                                          </p:spTgt>
                                        </p:tgtEl>
                                        <p:attrNameLst>
                                          <p:attrName>ppt_h</p:attrName>
                                        </p:attrNameLst>
                                      </p:cBhvr>
                                      <p:tavLst>
                                        <p:tav tm="0">
                                          <p:val>
                                            <p:fltVal val="0"/>
                                          </p:val>
                                        </p:tav>
                                        <p:tav tm="100000">
                                          <p:val>
                                            <p:strVal val="#ppt_h"/>
                                          </p:val>
                                        </p:tav>
                                      </p:tavLst>
                                    </p:anim>
                                    <p:animEffect transition="in" filter="fade">
                                      <p:cBhvr>
                                        <p:cTn id="30" dur="500"/>
                                        <p:tgtEl>
                                          <p:spTgt spid="19">
                                            <p:txEl>
                                              <p:pRg st="0" end="0"/>
                                            </p:txEl>
                                          </p:spTgt>
                                        </p:tgtEl>
                                      </p:cBhvr>
                                    </p:animEffect>
                                  </p:childTnLst>
                                </p:cTn>
                              </p:par>
                              <p:par>
                                <p:cTn id="31" presetID="53" presetClass="entr" presetSubtype="16" fill="hold" grpId="0" nodeType="withEffect">
                                  <p:stCondLst>
                                    <p:cond delay="0"/>
                                  </p:stCondLst>
                                  <p:childTnLst>
                                    <p:set>
                                      <p:cBhvr>
                                        <p:cTn id="32" dur="1" fill="hold">
                                          <p:stCondLst>
                                            <p:cond delay="0"/>
                                          </p:stCondLst>
                                        </p:cTn>
                                        <p:tgtEl>
                                          <p:spTgt spid="16">
                                            <p:txEl>
                                              <p:pRg st="0" end="0"/>
                                            </p:txEl>
                                          </p:spTgt>
                                        </p:tgtEl>
                                        <p:attrNameLst>
                                          <p:attrName>style.visibility</p:attrName>
                                        </p:attrNameLst>
                                      </p:cBhvr>
                                      <p:to>
                                        <p:strVal val="visible"/>
                                      </p:to>
                                    </p:set>
                                    <p:anim calcmode="lin" valueType="num">
                                      <p:cBhvr>
                                        <p:cTn id="33" dur="500" fill="hold"/>
                                        <p:tgtEl>
                                          <p:spTgt spid="16">
                                            <p:txEl>
                                              <p:pRg st="0" end="0"/>
                                            </p:txEl>
                                          </p:spTgt>
                                        </p:tgtEl>
                                        <p:attrNameLst>
                                          <p:attrName>ppt_w</p:attrName>
                                        </p:attrNameLst>
                                      </p:cBhvr>
                                      <p:tavLst>
                                        <p:tav tm="0">
                                          <p:val>
                                            <p:fltVal val="0"/>
                                          </p:val>
                                        </p:tav>
                                        <p:tav tm="100000">
                                          <p:val>
                                            <p:strVal val="#ppt_w"/>
                                          </p:val>
                                        </p:tav>
                                      </p:tavLst>
                                    </p:anim>
                                    <p:anim calcmode="lin" valueType="num">
                                      <p:cBhvr>
                                        <p:cTn id="34" dur="500" fill="hold"/>
                                        <p:tgtEl>
                                          <p:spTgt spid="16">
                                            <p:txEl>
                                              <p:pRg st="0" end="0"/>
                                            </p:txEl>
                                          </p:spTgt>
                                        </p:tgtEl>
                                        <p:attrNameLst>
                                          <p:attrName>ppt_h</p:attrName>
                                        </p:attrNameLst>
                                      </p:cBhvr>
                                      <p:tavLst>
                                        <p:tav tm="0">
                                          <p:val>
                                            <p:fltVal val="0"/>
                                          </p:val>
                                        </p:tav>
                                        <p:tav tm="100000">
                                          <p:val>
                                            <p:strVal val="#ppt_h"/>
                                          </p:val>
                                        </p:tav>
                                      </p:tavLst>
                                    </p:anim>
                                    <p:animEffect transition="in" filter="fade">
                                      <p:cBhvr>
                                        <p:cTn id="35" dur="500"/>
                                        <p:tgtEl>
                                          <p:spTgt spid="16">
                                            <p:txEl>
                                              <p:pRg st="0" end="0"/>
                                            </p:txEl>
                                          </p:spTgt>
                                        </p:tgtEl>
                                      </p:cBhvr>
                                    </p:animEffect>
                                  </p:childTnLst>
                                </p:cTn>
                              </p:par>
                              <p:par>
                                <p:cTn id="36" presetID="23" presetClass="entr" presetSubtype="16" fill="hold" nodeType="withEffect">
                                  <p:stCondLst>
                                    <p:cond delay="0"/>
                                  </p:stCondLst>
                                  <p:childTnLst>
                                    <p:set>
                                      <p:cBhvr>
                                        <p:cTn id="37" dur="1" fill="hold">
                                          <p:stCondLst>
                                            <p:cond delay="0"/>
                                          </p:stCondLst>
                                        </p:cTn>
                                        <p:tgtEl>
                                          <p:spTgt spid="56325"/>
                                        </p:tgtEl>
                                        <p:attrNameLst>
                                          <p:attrName>style.visibility</p:attrName>
                                        </p:attrNameLst>
                                      </p:cBhvr>
                                      <p:to>
                                        <p:strVal val="visible"/>
                                      </p:to>
                                    </p:set>
                                    <p:anim calcmode="lin" valueType="num">
                                      <p:cBhvr>
                                        <p:cTn id="38" dur="500" fill="hold"/>
                                        <p:tgtEl>
                                          <p:spTgt spid="56325"/>
                                        </p:tgtEl>
                                        <p:attrNameLst>
                                          <p:attrName>ppt_w</p:attrName>
                                        </p:attrNameLst>
                                      </p:cBhvr>
                                      <p:tavLst>
                                        <p:tav tm="0">
                                          <p:val>
                                            <p:fltVal val="0"/>
                                          </p:val>
                                        </p:tav>
                                        <p:tav tm="100000">
                                          <p:val>
                                            <p:strVal val="#ppt_w"/>
                                          </p:val>
                                        </p:tav>
                                      </p:tavLst>
                                    </p:anim>
                                    <p:anim calcmode="lin" valueType="num">
                                      <p:cBhvr>
                                        <p:cTn id="39" dur="500" fill="hold"/>
                                        <p:tgtEl>
                                          <p:spTgt spid="56325"/>
                                        </p:tgtEl>
                                        <p:attrNameLst>
                                          <p:attrName>ppt_h</p:attrName>
                                        </p:attrNameLst>
                                      </p:cBhvr>
                                      <p:tavLst>
                                        <p:tav tm="0">
                                          <p:val>
                                            <p:fltVal val="0"/>
                                          </p:val>
                                        </p:tav>
                                        <p:tav tm="100000">
                                          <p:val>
                                            <p:strVal val="#ppt_h"/>
                                          </p:val>
                                        </p:tav>
                                      </p:tavLst>
                                    </p:anim>
                                  </p:childTnLst>
                                </p:cTn>
                              </p:par>
                              <p:par>
                                <p:cTn id="40" presetID="53" presetClass="entr" presetSubtype="16" fill="hold" grpId="0" nodeType="withEffect">
                                  <p:stCondLst>
                                    <p:cond delay="0"/>
                                  </p:stCondLst>
                                  <p:childTnLst>
                                    <p:set>
                                      <p:cBhvr>
                                        <p:cTn id="41" dur="1" fill="hold">
                                          <p:stCondLst>
                                            <p:cond delay="0"/>
                                          </p:stCondLst>
                                        </p:cTn>
                                        <p:tgtEl>
                                          <p:spTgt spid="18">
                                            <p:txEl>
                                              <p:pRg st="0" end="0"/>
                                            </p:txEl>
                                          </p:spTgt>
                                        </p:tgtEl>
                                        <p:attrNameLst>
                                          <p:attrName>style.visibility</p:attrName>
                                        </p:attrNameLst>
                                      </p:cBhvr>
                                      <p:to>
                                        <p:strVal val="visible"/>
                                      </p:to>
                                    </p:set>
                                    <p:anim calcmode="lin" valueType="num">
                                      <p:cBhvr>
                                        <p:cTn id="42" dur="500" fill="hold"/>
                                        <p:tgtEl>
                                          <p:spTgt spid="18">
                                            <p:txEl>
                                              <p:pRg st="0" end="0"/>
                                            </p:txEl>
                                          </p:spTgt>
                                        </p:tgtEl>
                                        <p:attrNameLst>
                                          <p:attrName>ppt_w</p:attrName>
                                        </p:attrNameLst>
                                      </p:cBhvr>
                                      <p:tavLst>
                                        <p:tav tm="0">
                                          <p:val>
                                            <p:fltVal val="0"/>
                                          </p:val>
                                        </p:tav>
                                        <p:tav tm="100000">
                                          <p:val>
                                            <p:strVal val="#ppt_w"/>
                                          </p:val>
                                        </p:tav>
                                      </p:tavLst>
                                    </p:anim>
                                    <p:anim calcmode="lin" valueType="num">
                                      <p:cBhvr>
                                        <p:cTn id="43" dur="500" fill="hold"/>
                                        <p:tgtEl>
                                          <p:spTgt spid="18">
                                            <p:txEl>
                                              <p:pRg st="0" end="0"/>
                                            </p:txEl>
                                          </p:spTgt>
                                        </p:tgtEl>
                                        <p:attrNameLst>
                                          <p:attrName>ppt_h</p:attrName>
                                        </p:attrNameLst>
                                      </p:cBhvr>
                                      <p:tavLst>
                                        <p:tav tm="0">
                                          <p:val>
                                            <p:fltVal val="0"/>
                                          </p:val>
                                        </p:tav>
                                        <p:tav tm="100000">
                                          <p:val>
                                            <p:strVal val="#ppt_h"/>
                                          </p:val>
                                        </p:tav>
                                      </p:tavLst>
                                    </p:anim>
                                    <p:animEffect transition="in" filter="fade">
                                      <p:cBhvr>
                                        <p:cTn id="44" dur="500"/>
                                        <p:tgtEl>
                                          <p:spTgt spid="18">
                                            <p:txEl>
                                              <p:pRg st="0" end="0"/>
                                            </p:txEl>
                                          </p:spTgt>
                                        </p:tgtEl>
                                      </p:cBhvr>
                                    </p:animEffect>
                                  </p:childTnLst>
                                </p:cTn>
                              </p:par>
                              <p:par>
                                <p:cTn id="45" presetID="23" presetClass="entr" presetSubtype="16" fill="hold" nodeType="withEffect">
                                  <p:stCondLst>
                                    <p:cond delay="0"/>
                                  </p:stCondLst>
                                  <p:childTnLst>
                                    <p:set>
                                      <p:cBhvr>
                                        <p:cTn id="46" dur="1" fill="hold">
                                          <p:stCondLst>
                                            <p:cond delay="0"/>
                                          </p:stCondLst>
                                        </p:cTn>
                                        <p:tgtEl>
                                          <p:spTgt spid="56326"/>
                                        </p:tgtEl>
                                        <p:attrNameLst>
                                          <p:attrName>style.visibility</p:attrName>
                                        </p:attrNameLst>
                                      </p:cBhvr>
                                      <p:to>
                                        <p:strVal val="visible"/>
                                      </p:to>
                                    </p:set>
                                    <p:anim calcmode="lin" valueType="num">
                                      <p:cBhvr>
                                        <p:cTn id="47" dur="500" fill="hold"/>
                                        <p:tgtEl>
                                          <p:spTgt spid="56326"/>
                                        </p:tgtEl>
                                        <p:attrNameLst>
                                          <p:attrName>ppt_w</p:attrName>
                                        </p:attrNameLst>
                                      </p:cBhvr>
                                      <p:tavLst>
                                        <p:tav tm="0">
                                          <p:val>
                                            <p:fltVal val="0"/>
                                          </p:val>
                                        </p:tav>
                                        <p:tav tm="100000">
                                          <p:val>
                                            <p:strVal val="#ppt_w"/>
                                          </p:val>
                                        </p:tav>
                                      </p:tavLst>
                                    </p:anim>
                                    <p:anim calcmode="lin" valueType="num">
                                      <p:cBhvr>
                                        <p:cTn id="48" dur="500" fill="hold"/>
                                        <p:tgtEl>
                                          <p:spTgt spid="56326"/>
                                        </p:tgtEl>
                                        <p:attrNameLst>
                                          <p:attrName>ppt_h</p:attrName>
                                        </p:attrNameLst>
                                      </p:cBhvr>
                                      <p:tavLst>
                                        <p:tav tm="0">
                                          <p:val>
                                            <p:fltVal val="0"/>
                                          </p:val>
                                        </p:tav>
                                        <p:tav tm="100000">
                                          <p:val>
                                            <p:strVal val="#ppt_h"/>
                                          </p:val>
                                        </p:tav>
                                      </p:tavLst>
                                    </p:anim>
                                  </p:childTnLst>
                                </p:cTn>
                              </p:par>
                            </p:childTnLst>
                          </p:cTn>
                        </p:par>
                      </p:childTnLst>
                    </p:cTn>
                  </p:par>
                  <p:par>
                    <p:cTn id="49" fill="hold">
                      <p:stCondLst>
                        <p:cond delay="indefinite"/>
                      </p:stCondLst>
                      <p:childTnLst>
                        <p:par>
                          <p:cTn id="50" fill="hold">
                            <p:stCondLst>
                              <p:cond delay="0"/>
                            </p:stCondLst>
                            <p:childTnLst>
                              <p:par>
                                <p:cTn id="51" presetID="3" presetClass="entr" presetSubtype="10" fill="hold" grpId="0" nodeType="clickEffect">
                                  <p:stCondLst>
                                    <p:cond delay="0"/>
                                  </p:stCondLst>
                                  <p:childTnLst>
                                    <p:set>
                                      <p:cBhvr>
                                        <p:cTn id="52" dur="1" fill="hold">
                                          <p:stCondLst>
                                            <p:cond delay="0"/>
                                          </p:stCondLst>
                                        </p:cTn>
                                        <p:tgtEl>
                                          <p:spTgt spid="8"/>
                                        </p:tgtEl>
                                        <p:attrNameLst>
                                          <p:attrName>style.visibility</p:attrName>
                                        </p:attrNameLst>
                                      </p:cBhvr>
                                      <p:to>
                                        <p:strVal val="visible"/>
                                      </p:to>
                                    </p:set>
                                    <p:animEffect transition="in" filter="blinds(horizontal)">
                                      <p:cBhvr>
                                        <p:cTn id="53"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build="p"/>
      <p:bldP spid="8" grpId="0" animBg="1"/>
      <p:bldP spid="16" grpId="0" build="p"/>
      <p:bldP spid="17" grpId="0" build="p"/>
      <p:bldP spid="18" grpId="0" build="p"/>
      <p:bldP spid="19" grpId="0" build="p"/>
      <p:bldP spid="2" grpId="0"/>
    </p:bldLst>
  </p:timing>
</p:sld>
</file>

<file path=ppt/slides/slide9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Content Placeholder 10"/>
          <p:cNvSpPr>
            <a:spLocks noGrp="1"/>
          </p:cNvSpPr>
          <p:nvPr>
            <p:ph sz="quarter" idx="13"/>
          </p:nvPr>
        </p:nvSpPr>
        <p:spPr>
          <a:xfrm>
            <a:off x="685800" y="2392680"/>
            <a:ext cx="6416040" cy="446276"/>
          </a:xfrm>
        </p:spPr>
        <p:txBody>
          <a:bodyPr wrap="square">
            <a:spAutoFit/>
          </a:bodyPr>
          <a:lstStyle/>
          <a:p>
            <a:pPr marL="625475" indent="-625475">
              <a:spcBef>
                <a:spcPct val="0"/>
              </a:spcBef>
              <a:buFontTx/>
              <a:buNone/>
              <a:tabLst>
                <a:tab pos="800100" algn="l"/>
                <a:tab pos="3776663" algn="l"/>
              </a:tabLst>
            </a:pPr>
            <a:r>
              <a:rPr lang="en-US" sz="2300" b="1" dirty="0" smtClean="0">
                <a:solidFill>
                  <a:schemeClr val="tx1"/>
                </a:solidFill>
                <a:latin typeface="Times New Roman" pitchFamily="18" charset="0"/>
                <a:cs typeface="Times New Roman" pitchFamily="18" charset="0"/>
              </a:rPr>
              <a:t>54.</a:t>
            </a:r>
            <a:endParaRPr lang="en-US" sz="2300" dirty="0" smtClean="0">
              <a:solidFill>
                <a:schemeClr val="tx1"/>
              </a:solidFill>
              <a:latin typeface="Times New Roman" pitchFamily="18" charset="0"/>
              <a:cs typeface="Times New Roman" pitchFamily="18" charset="0"/>
            </a:endParaRPr>
          </a:p>
        </p:txBody>
      </p:sp>
      <p:pic>
        <p:nvPicPr>
          <p:cNvPr id="7" name="Picture 2"/>
          <p:cNvPicPr>
            <a:picLocks noChangeAspect="1" noChangeArrowheads="1"/>
          </p:cNvPicPr>
          <p:nvPr/>
        </p:nvPicPr>
        <p:blipFill>
          <a:blip r:embed="rId2" cstate="print"/>
          <a:srcRect/>
          <a:stretch>
            <a:fillRect/>
          </a:stretch>
        </p:blipFill>
        <p:spPr bwMode="auto">
          <a:xfrm>
            <a:off x="1371600" y="2514600"/>
            <a:ext cx="3060383" cy="1740218"/>
          </a:xfrm>
          <a:prstGeom prst="rect">
            <a:avLst/>
          </a:prstGeom>
          <a:noFill/>
          <a:ln w="9525">
            <a:noFill/>
            <a:miter lim="800000"/>
            <a:headEnd/>
            <a:tailEnd/>
          </a:ln>
          <a:effectLst/>
        </p:spPr>
      </p:pic>
      <p:sp>
        <p:nvSpPr>
          <p:cNvPr id="5" name="TextBox 4"/>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5 Paper 1</a:t>
            </a:r>
          </a:p>
        </p:txBody>
      </p:sp>
      <p:pic>
        <p:nvPicPr>
          <p:cNvPr id="2561026" name="Picture 2" descr="\\172.16.2.26\Conver\CARRIBEAN\MATHEMATICS_VOL-1_PPT_DESIGN\Incoming\Volume_01\Equations\Revision_Exam_5\Eqn204.wmf"/>
          <p:cNvPicPr>
            <a:picLocks noChangeAspect="1" noChangeArrowheads="1"/>
          </p:cNvPicPr>
          <p:nvPr/>
        </p:nvPicPr>
        <p:blipFill>
          <a:blip r:embed="rId3" cstate="print"/>
          <a:srcRect/>
          <a:stretch>
            <a:fillRect/>
          </a:stretch>
        </p:blipFill>
        <p:spPr bwMode="auto">
          <a:xfrm>
            <a:off x="1358900" y="4495800"/>
            <a:ext cx="2603500" cy="1600200"/>
          </a:xfrm>
          <a:prstGeom prst="rect">
            <a:avLst/>
          </a:prstGeom>
          <a:noFill/>
        </p:spPr>
      </p:pic>
    </p:spTree>
    <p:extLst>
      <p:ext uri="{BB962C8B-B14F-4D97-AF65-F5344CB8AC3E}">
        <p14:creationId xmlns:p14="http://schemas.microsoft.com/office/powerpoint/2010/main" xmlns="" val="714513420"/>
      </p:ext>
    </p:extLst>
  </p:cSld>
  <p:clrMapOvr>
    <a:masterClrMapping/>
  </p:clrMapOvr>
  <p:transition spd="slow">
    <p:strips dir="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22">
                                            <p:txEl>
                                              <p:pRg st="0" end="0"/>
                                            </p:txEl>
                                          </p:spTgt>
                                        </p:tgtEl>
                                        <p:attrNameLst>
                                          <p:attrName>style.visibility</p:attrName>
                                        </p:attrNameLst>
                                      </p:cBhvr>
                                      <p:to>
                                        <p:strVal val="visible"/>
                                      </p:to>
                                    </p:set>
                                    <p:anim calcmode="lin" valueType="num">
                                      <p:cBhvr>
                                        <p:cTn id="7" dur="500" fill="hold"/>
                                        <p:tgtEl>
                                          <p:spTgt spid="22">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22">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22">
                                            <p:txEl>
                                              <p:pRg st="0" end="0"/>
                                            </p:txEl>
                                          </p:spTgt>
                                        </p:tgtEl>
                                      </p:cBhvr>
                                    </p:animEffect>
                                  </p:childTnLst>
                                </p:cTn>
                              </p:par>
                              <p:par>
                                <p:cTn id="10" presetID="23" presetClass="entr" presetSubtype="16" fill="hold" nodeType="withEffect">
                                  <p:stCondLst>
                                    <p:cond delay="0"/>
                                  </p:stCondLst>
                                  <p:childTnLst>
                                    <p:set>
                                      <p:cBhvr>
                                        <p:cTn id="11" dur="1" fill="hold">
                                          <p:stCondLst>
                                            <p:cond delay="0"/>
                                          </p:stCondLst>
                                        </p:cTn>
                                        <p:tgtEl>
                                          <p:spTgt spid="7"/>
                                        </p:tgtEl>
                                        <p:attrNameLst>
                                          <p:attrName>style.visibility</p:attrName>
                                        </p:attrNameLst>
                                      </p:cBhvr>
                                      <p:to>
                                        <p:strVal val="visible"/>
                                      </p:to>
                                    </p:set>
                                    <p:anim calcmode="lin" valueType="num">
                                      <p:cBhvr>
                                        <p:cTn id="12" dur="500" fill="hold"/>
                                        <p:tgtEl>
                                          <p:spTgt spid="7"/>
                                        </p:tgtEl>
                                        <p:attrNameLst>
                                          <p:attrName>ppt_w</p:attrName>
                                        </p:attrNameLst>
                                      </p:cBhvr>
                                      <p:tavLst>
                                        <p:tav tm="0">
                                          <p:val>
                                            <p:fltVal val="0"/>
                                          </p:val>
                                        </p:tav>
                                        <p:tav tm="100000">
                                          <p:val>
                                            <p:strVal val="#ppt_w"/>
                                          </p:val>
                                        </p:tav>
                                      </p:tavLst>
                                    </p:anim>
                                    <p:anim calcmode="lin" valueType="num">
                                      <p:cBhvr>
                                        <p:cTn id="13" dur="500" fill="hold"/>
                                        <p:tgtEl>
                                          <p:spTgt spid="7"/>
                                        </p:tgtEl>
                                        <p:attrNameLst>
                                          <p:attrName>ppt_h</p:attrName>
                                        </p:attrNameLst>
                                      </p:cBhvr>
                                      <p:tavLst>
                                        <p:tav tm="0">
                                          <p:val>
                                            <p:fltVal val="0"/>
                                          </p:val>
                                        </p:tav>
                                        <p:tav tm="100000">
                                          <p:val>
                                            <p:strVal val="#ppt_h"/>
                                          </p:val>
                                        </p:tav>
                                      </p:tavLst>
                                    </p:anim>
                                  </p:childTnLst>
                                </p:cTn>
                              </p:par>
                              <p:par>
                                <p:cTn id="14" presetID="53" presetClass="entr" presetSubtype="0" fill="hold" nodeType="withEffect">
                                  <p:stCondLst>
                                    <p:cond delay="0"/>
                                  </p:stCondLst>
                                  <p:childTnLst>
                                    <p:set>
                                      <p:cBhvr>
                                        <p:cTn id="15" dur="1" fill="hold">
                                          <p:stCondLst>
                                            <p:cond delay="0"/>
                                          </p:stCondLst>
                                        </p:cTn>
                                        <p:tgtEl>
                                          <p:spTgt spid="2561026"/>
                                        </p:tgtEl>
                                        <p:attrNameLst>
                                          <p:attrName>style.visibility</p:attrName>
                                        </p:attrNameLst>
                                      </p:cBhvr>
                                      <p:to>
                                        <p:strVal val="visible"/>
                                      </p:to>
                                    </p:set>
                                    <p:anim calcmode="lin" valueType="num">
                                      <p:cBhvr>
                                        <p:cTn id="16" dur="500" fill="hold"/>
                                        <p:tgtEl>
                                          <p:spTgt spid="2561026"/>
                                        </p:tgtEl>
                                        <p:attrNameLst>
                                          <p:attrName>ppt_w</p:attrName>
                                        </p:attrNameLst>
                                      </p:cBhvr>
                                      <p:tavLst>
                                        <p:tav tm="0">
                                          <p:val>
                                            <p:fltVal val="0"/>
                                          </p:val>
                                        </p:tav>
                                        <p:tav tm="100000">
                                          <p:val>
                                            <p:strVal val="#ppt_w"/>
                                          </p:val>
                                        </p:tav>
                                      </p:tavLst>
                                    </p:anim>
                                    <p:anim calcmode="lin" valueType="num">
                                      <p:cBhvr>
                                        <p:cTn id="17" dur="500" fill="hold"/>
                                        <p:tgtEl>
                                          <p:spTgt spid="2561026"/>
                                        </p:tgtEl>
                                        <p:attrNameLst>
                                          <p:attrName>ppt_h</p:attrName>
                                        </p:attrNameLst>
                                      </p:cBhvr>
                                      <p:tavLst>
                                        <p:tav tm="0">
                                          <p:val>
                                            <p:fltVal val="0"/>
                                          </p:val>
                                        </p:tav>
                                        <p:tav tm="100000">
                                          <p:val>
                                            <p:strVal val="#ppt_h"/>
                                          </p:val>
                                        </p:tav>
                                      </p:tavLst>
                                    </p:anim>
                                    <p:animEffect transition="in" filter="fade">
                                      <p:cBhvr>
                                        <p:cTn id="18" dur="500"/>
                                        <p:tgtEl>
                                          <p:spTgt spid="256102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build="p"/>
    </p:bldLst>
  </p:timing>
</p:sld>
</file>

<file path=ppt/slides/slide9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 name="Content Placeholder 10"/>
          <p:cNvSpPr>
            <a:spLocks noGrp="1"/>
          </p:cNvSpPr>
          <p:nvPr>
            <p:ph sz="quarter" idx="13"/>
          </p:nvPr>
        </p:nvSpPr>
        <p:spPr>
          <a:xfrm>
            <a:off x="685800" y="2650540"/>
            <a:ext cx="6644640" cy="3631763"/>
          </a:xfrm>
        </p:spPr>
        <p:txBody>
          <a:bodyPr wrap="square">
            <a:spAutoFit/>
          </a:bodyPr>
          <a:lstStyle/>
          <a:p>
            <a:pPr marL="579438" indent="-579438" algn="just">
              <a:spcBef>
                <a:spcPct val="0"/>
              </a:spcBef>
              <a:buFontTx/>
              <a:buNone/>
              <a:tabLst>
                <a:tab pos="974725" algn="l"/>
                <a:tab pos="3776663" algn="l"/>
              </a:tabLst>
            </a:pPr>
            <a:r>
              <a:rPr lang="en-US" sz="2300" b="1" dirty="0" smtClean="0">
                <a:solidFill>
                  <a:schemeClr val="tx1"/>
                </a:solidFill>
                <a:latin typeface="Times New Roman" pitchFamily="18" charset="0"/>
                <a:cs typeface="Times New Roman" pitchFamily="18" charset="0"/>
              </a:rPr>
              <a:t>55.	</a:t>
            </a:r>
          </a:p>
          <a:p>
            <a:pPr marL="579438" indent="-579438" algn="just">
              <a:spcBef>
                <a:spcPct val="0"/>
              </a:spcBef>
              <a:buFontTx/>
              <a:buNone/>
              <a:tabLst>
                <a:tab pos="974725" algn="l"/>
                <a:tab pos="3776663" algn="l"/>
              </a:tabLst>
            </a:pPr>
            <a:endParaRPr lang="en-US" sz="2300" b="1" dirty="0" smtClean="0">
              <a:solidFill>
                <a:schemeClr val="tx1"/>
              </a:solidFill>
              <a:latin typeface="Times New Roman" pitchFamily="18" charset="0"/>
              <a:cs typeface="Times New Roman" pitchFamily="18" charset="0"/>
            </a:endParaRPr>
          </a:p>
          <a:p>
            <a:pPr marL="579438" indent="-579438" algn="just">
              <a:spcBef>
                <a:spcPct val="0"/>
              </a:spcBef>
              <a:buFontTx/>
              <a:buNone/>
              <a:tabLst>
                <a:tab pos="974725" algn="l"/>
                <a:tab pos="3776663" algn="l"/>
              </a:tabLst>
            </a:pPr>
            <a:endParaRPr lang="en-US" sz="2300" b="1" dirty="0" smtClean="0">
              <a:solidFill>
                <a:schemeClr val="tx1"/>
              </a:solidFill>
              <a:latin typeface="Times New Roman" pitchFamily="18" charset="0"/>
              <a:cs typeface="Times New Roman" pitchFamily="18" charset="0"/>
            </a:endParaRPr>
          </a:p>
          <a:p>
            <a:pPr marL="579438" indent="-579438" algn="just">
              <a:spcBef>
                <a:spcPct val="0"/>
              </a:spcBef>
              <a:buFontTx/>
              <a:buNone/>
              <a:tabLst>
                <a:tab pos="974725" algn="l"/>
                <a:tab pos="3776663" algn="l"/>
              </a:tabLst>
            </a:pPr>
            <a:endParaRPr lang="en-US" sz="2300" b="1" dirty="0" smtClean="0">
              <a:solidFill>
                <a:schemeClr val="tx1"/>
              </a:solidFill>
              <a:latin typeface="Times New Roman" pitchFamily="18" charset="0"/>
              <a:cs typeface="Times New Roman" pitchFamily="18" charset="0"/>
            </a:endParaRPr>
          </a:p>
          <a:p>
            <a:pPr marL="579438" indent="-579438" algn="just">
              <a:spcBef>
                <a:spcPct val="0"/>
              </a:spcBef>
              <a:buFontTx/>
              <a:buNone/>
              <a:tabLst>
                <a:tab pos="974725" algn="l"/>
                <a:tab pos="3776663" algn="l"/>
              </a:tabLst>
            </a:pPr>
            <a:endParaRPr lang="en-US" sz="2300" b="1" dirty="0" smtClean="0">
              <a:solidFill>
                <a:schemeClr val="tx1"/>
              </a:solidFill>
              <a:latin typeface="Times New Roman" pitchFamily="18" charset="0"/>
              <a:cs typeface="Times New Roman" pitchFamily="18" charset="0"/>
            </a:endParaRPr>
          </a:p>
          <a:p>
            <a:pPr marL="579438" indent="-579438" algn="just">
              <a:spcBef>
                <a:spcPct val="0"/>
              </a:spcBef>
              <a:buFontTx/>
              <a:buNone/>
              <a:tabLst>
                <a:tab pos="974725" algn="l"/>
                <a:tab pos="3776663" algn="l"/>
              </a:tabLst>
            </a:pPr>
            <a:endParaRPr lang="en-US" sz="2300" b="1" dirty="0" smtClean="0">
              <a:solidFill>
                <a:schemeClr val="tx1"/>
              </a:solidFill>
              <a:latin typeface="Times New Roman" pitchFamily="18" charset="0"/>
              <a:cs typeface="Times New Roman" pitchFamily="18" charset="0"/>
            </a:endParaRPr>
          </a:p>
          <a:p>
            <a:pPr marL="579438" indent="-579438" algn="just">
              <a:spcBef>
                <a:spcPct val="0"/>
              </a:spcBef>
              <a:buFontTx/>
              <a:buNone/>
              <a:tabLst>
                <a:tab pos="974725" algn="l"/>
                <a:tab pos="3776663" algn="l"/>
              </a:tabLst>
            </a:pPr>
            <a:endParaRPr lang="en-US" sz="2300" b="1" dirty="0" smtClean="0">
              <a:solidFill>
                <a:schemeClr val="tx1"/>
              </a:solidFill>
              <a:latin typeface="Times New Roman" pitchFamily="18" charset="0"/>
              <a:cs typeface="Times New Roman" pitchFamily="18" charset="0"/>
            </a:endParaRPr>
          </a:p>
          <a:p>
            <a:pPr marL="579438" indent="-579438" algn="just">
              <a:spcBef>
                <a:spcPct val="0"/>
              </a:spcBef>
              <a:buFontTx/>
              <a:buNone/>
              <a:tabLst>
                <a:tab pos="974725" algn="l"/>
                <a:tab pos="3776663" algn="l"/>
              </a:tabLst>
            </a:pPr>
            <a:endParaRPr lang="en-US" sz="2300" b="1" dirty="0" smtClean="0">
              <a:solidFill>
                <a:schemeClr val="tx1"/>
              </a:solidFill>
              <a:latin typeface="Times New Roman" pitchFamily="18" charset="0"/>
              <a:cs typeface="Times New Roman" pitchFamily="18" charset="0"/>
            </a:endParaRPr>
          </a:p>
          <a:p>
            <a:pPr marL="579438" indent="-579438" algn="just">
              <a:spcBef>
                <a:spcPct val="0"/>
              </a:spcBef>
              <a:buFontTx/>
              <a:buNone/>
              <a:tabLst>
                <a:tab pos="974725" algn="l"/>
                <a:tab pos="3776663" algn="l"/>
              </a:tabLst>
            </a:pPr>
            <a:r>
              <a:rPr lang="en-US" sz="2300" dirty="0" smtClean="0">
                <a:solidFill>
                  <a:schemeClr val="tx1"/>
                </a:solidFill>
                <a:latin typeface="Times New Roman" pitchFamily="18" charset="0"/>
                <a:cs typeface="Times New Roman" pitchFamily="18" charset="0"/>
              </a:rPr>
              <a:t>	In the diagram above, the letter ‘</a:t>
            </a:r>
            <a:r>
              <a:rPr lang="en-US" sz="2300" i="1" dirty="0" smtClean="0">
                <a:solidFill>
                  <a:schemeClr val="tx1"/>
                </a:solidFill>
                <a:latin typeface="Times New Roman" pitchFamily="18" charset="0"/>
                <a:cs typeface="Times New Roman" pitchFamily="18" charset="0"/>
              </a:rPr>
              <a:t>R</a:t>
            </a:r>
            <a:r>
              <a:rPr lang="en-US" sz="2300" dirty="0" smtClean="0">
                <a:solidFill>
                  <a:schemeClr val="tx1"/>
                </a:solidFill>
                <a:latin typeface="Times New Roman" pitchFamily="18" charset="0"/>
                <a:cs typeface="Times New Roman" pitchFamily="18" charset="0"/>
              </a:rPr>
              <a:t>’ and an image of it are shown. The image was obtained from a</a:t>
            </a:r>
          </a:p>
        </p:txBody>
      </p:sp>
      <p:pic>
        <p:nvPicPr>
          <p:cNvPr id="5" name="Picture 2"/>
          <p:cNvPicPr>
            <a:picLocks noChangeAspect="1" noChangeArrowheads="1"/>
          </p:cNvPicPr>
          <p:nvPr/>
        </p:nvPicPr>
        <p:blipFill>
          <a:blip r:embed="rId2" cstate="print"/>
          <a:srcRect/>
          <a:stretch>
            <a:fillRect/>
          </a:stretch>
        </p:blipFill>
        <p:spPr bwMode="auto">
          <a:xfrm>
            <a:off x="1371600" y="2667000"/>
            <a:ext cx="4320540" cy="2743200"/>
          </a:xfrm>
          <a:prstGeom prst="rect">
            <a:avLst/>
          </a:prstGeom>
          <a:noFill/>
          <a:ln w="9525">
            <a:noFill/>
            <a:miter lim="800000"/>
            <a:headEnd/>
            <a:tailEnd/>
          </a:ln>
          <a:effectLst/>
        </p:spPr>
      </p:pic>
      <p:sp>
        <p:nvSpPr>
          <p:cNvPr id="4" name="TextBox 3"/>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5 Paper 1</a:t>
            </a:r>
          </a:p>
        </p:txBody>
      </p:sp>
    </p:spTree>
    <p:extLst>
      <p:ext uri="{BB962C8B-B14F-4D97-AF65-F5344CB8AC3E}">
        <p14:creationId xmlns:p14="http://schemas.microsoft.com/office/powerpoint/2010/main" xmlns="" val="714513420"/>
      </p:ext>
    </p:extLst>
  </p:cSld>
  <p:clrMapOvr>
    <a:masterClrMapping/>
  </p:clrMapOvr>
  <p:transition spd="slow">
    <p:strips dir="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18">
                                            <p:txEl>
                                              <p:pRg st="0" end="0"/>
                                            </p:txEl>
                                          </p:spTgt>
                                        </p:tgtEl>
                                        <p:attrNameLst>
                                          <p:attrName>style.visibility</p:attrName>
                                        </p:attrNameLst>
                                      </p:cBhvr>
                                      <p:to>
                                        <p:strVal val="visible"/>
                                      </p:to>
                                    </p:set>
                                    <p:anim calcmode="lin" valueType="num">
                                      <p:cBhvr>
                                        <p:cTn id="7" dur="500" fill="hold"/>
                                        <p:tgtEl>
                                          <p:spTgt spid="18">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18">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18">
                                            <p:txEl>
                                              <p:pRg st="0" end="0"/>
                                            </p:txEl>
                                          </p:spTgt>
                                        </p:tgtEl>
                                      </p:cBhvr>
                                    </p:animEffect>
                                  </p:childTnLst>
                                </p:cTn>
                              </p:par>
                              <p:par>
                                <p:cTn id="10" presetID="23" presetClass="entr" presetSubtype="16" fill="hold" nodeType="withEffect">
                                  <p:stCondLst>
                                    <p:cond delay="0"/>
                                  </p:stCondLst>
                                  <p:childTnLst>
                                    <p:set>
                                      <p:cBhvr>
                                        <p:cTn id="11" dur="1" fill="hold">
                                          <p:stCondLst>
                                            <p:cond delay="0"/>
                                          </p:stCondLst>
                                        </p:cTn>
                                        <p:tgtEl>
                                          <p:spTgt spid="5"/>
                                        </p:tgtEl>
                                        <p:attrNameLst>
                                          <p:attrName>style.visibility</p:attrName>
                                        </p:attrNameLst>
                                      </p:cBhvr>
                                      <p:to>
                                        <p:strVal val="visible"/>
                                      </p:to>
                                    </p:set>
                                    <p:anim calcmode="lin" valueType="num">
                                      <p:cBhvr>
                                        <p:cTn id="12" dur="500" fill="hold"/>
                                        <p:tgtEl>
                                          <p:spTgt spid="5"/>
                                        </p:tgtEl>
                                        <p:attrNameLst>
                                          <p:attrName>ppt_w</p:attrName>
                                        </p:attrNameLst>
                                      </p:cBhvr>
                                      <p:tavLst>
                                        <p:tav tm="0">
                                          <p:val>
                                            <p:fltVal val="0"/>
                                          </p:val>
                                        </p:tav>
                                        <p:tav tm="100000">
                                          <p:val>
                                            <p:strVal val="#ppt_w"/>
                                          </p:val>
                                        </p:tav>
                                      </p:tavLst>
                                    </p:anim>
                                    <p:anim calcmode="lin" valueType="num">
                                      <p:cBhvr>
                                        <p:cTn id="13" dur="500" fill="hold"/>
                                        <p:tgtEl>
                                          <p:spTgt spid="5"/>
                                        </p:tgtEl>
                                        <p:attrNameLst>
                                          <p:attrName>ppt_h</p:attrName>
                                        </p:attrNameLst>
                                      </p:cBhvr>
                                      <p:tavLst>
                                        <p:tav tm="0">
                                          <p:val>
                                            <p:fltVal val="0"/>
                                          </p:val>
                                        </p:tav>
                                        <p:tav tm="100000">
                                          <p:val>
                                            <p:strVal val="#ppt_h"/>
                                          </p:val>
                                        </p:tav>
                                      </p:tavLst>
                                    </p:anim>
                                  </p:childTnLst>
                                </p:cTn>
                              </p:par>
                              <p:par>
                                <p:cTn id="14" presetID="53" presetClass="entr" presetSubtype="16" fill="hold" grpId="0" nodeType="withEffect">
                                  <p:stCondLst>
                                    <p:cond delay="0"/>
                                  </p:stCondLst>
                                  <p:childTnLst>
                                    <p:set>
                                      <p:cBhvr>
                                        <p:cTn id="15" dur="1" fill="hold">
                                          <p:stCondLst>
                                            <p:cond delay="0"/>
                                          </p:stCondLst>
                                        </p:cTn>
                                        <p:tgtEl>
                                          <p:spTgt spid="18">
                                            <p:txEl>
                                              <p:pRg st="8" end="8"/>
                                            </p:txEl>
                                          </p:spTgt>
                                        </p:tgtEl>
                                        <p:attrNameLst>
                                          <p:attrName>style.visibility</p:attrName>
                                        </p:attrNameLst>
                                      </p:cBhvr>
                                      <p:to>
                                        <p:strVal val="visible"/>
                                      </p:to>
                                    </p:set>
                                    <p:anim calcmode="lin" valueType="num">
                                      <p:cBhvr>
                                        <p:cTn id="16" dur="500" fill="hold"/>
                                        <p:tgtEl>
                                          <p:spTgt spid="18">
                                            <p:txEl>
                                              <p:pRg st="8" end="8"/>
                                            </p:txEl>
                                          </p:spTgt>
                                        </p:tgtEl>
                                        <p:attrNameLst>
                                          <p:attrName>ppt_w</p:attrName>
                                        </p:attrNameLst>
                                      </p:cBhvr>
                                      <p:tavLst>
                                        <p:tav tm="0">
                                          <p:val>
                                            <p:fltVal val="0"/>
                                          </p:val>
                                        </p:tav>
                                        <p:tav tm="100000">
                                          <p:val>
                                            <p:strVal val="#ppt_w"/>
                                          </p:val>
                                        </p:tav>
                                      </p:tavLst>
                                    </p:anim>
                                    <p:anim calcmode="lin" valueType="num">
                                      <p:cBhvr>
                                        <p:cTn id="17" dur="500" fill="hold"/>
                                        <p:tgtEl>
                                          <p:spTgt spid="18">
                                            <p:txEl>
                                              <p:pRg st="8" end="8"/>
                                            </p:txEl>
                                          </p:spTgt>
                                        </p:tgtEl>
                                        <p:attrNameLst>
                                          <p:attrName>ppt_h</p:attrName>
                                        </p:attrNameLst>
                                      </p:cBhvr>
                                      <p:tavLst>
                                        <p:tav tm="0">
                                          <p:val>
                                            <p:fltVal val="0"/>
                                          </p:val>
                                        </p:tav>
                                        <p:tav tm="100000">
                                          <p:val>
                                            <p:strVal val="#ppt_h"/>
                                          </p:val>
                                        </p:tav>
                                      </p:tavLst>
                                    </p:anim>
                                    <p:animEffect transition="in" filter="fade">
                                      <p:cBhvr>
                                        <p:cTn id="18" dur="500"/>
                                        <p:tgtEl>
                                          <p:spTgt spid="18">
                                            <p:txEl>
                                              <p:pRg st="8" end="8"/>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build="p"/>
    </p:bldLst>
  </p:timing>
</p:sld>
</file>

<file path=ppt/slides/slide9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Content Placeholder 10"/>
          <p:cNvSpPr>
            <a:spLocks noGrp="1"/>
          </p:cNvSpPr>
          <p:nvPr>
            <p:ph sz="quarter" idx="13"/>
          </p:nvPr>
        </p:nvSpPr>
        <p:spPr>
          <a:xfrm>
            <a:off x="685800" y="2849880"/>
            <a:ext cx="6385560" cy="446276"/>
          </a:xfrm>
        </p:spPr>
        <p:txBody>
          <a:bodyPr wrap="square">
            <a:spAutoFit/>
          </a:bodyPr>
          <a:lstStyle/>
          <a:p>
            <a:pPr marL="579438" indent="-579438" algn="just">
              <a:spcBef>
                <a:spcPct val="0"/>
              </a:spcBef>
              <a:buNone/>
              <a:tabLst>
                <a:tab pos="974725" algn="l"/>
                <a:tab pos="3776663" algn="l"/>
              </a:tabLst>
            </a:pPr>
            <a:r>
              <a:rPr lang="en-US" sz="2300" b="1" dirty="0" smtClean="0">
                <a:solidFill>
                  <a:schemeClr val="tx1"/>
                </a:solidFill>
                <a:latin typeface="Times New Roman" pitchFamily="18" charset="0"/>
                <a:cs typeface="Times New Roman" pitchFamily="18" charset="0"/>
              </a:rPr>
              <a:t>55.	</a:t>
            </a:r>
            <a:r>
              <a:rPr lang="en-US" sz="2300" dirty="0" smtClean="0">
                <a:solidFill>
                  <a:schemeClr val="tx1"/>
                </a:solidFill>
                <a:latin typeface="Times New Roman" pitchFamily="18" charset="0"/>
                <a:cs typeface="Times New Roman" pitchFamily="18" charset="0"/>
              </a:rPr>
              <a:t>(A) reflection in the line </a:t>
            </a:r>
            <a:r>
              <a:rPr lang="en-US" sz="2300" i="1" dirty="0" smtClean="0">
                <a:solidFill>
                  <a:schemeClr val="tx1"/>
                </a:solidFill>
                <a:latin typeface="Times New Roman" pitchFamily="18" charset="0"/>
                <a:cs typeface="Times New Roman" pitchFamily="18" charset="0"/>
              </a:rPr>
              <a:t>x</a:t>
            </a:r>
            <a:r>
              <a:rPr lang="en-US" sz="2300" dirty="0" smtClean="0">
                <a:solidFill>
                  <a:schemeClr val="tx1"/>
                </a:solidFill>
                <a:latin typeface="Times New Roman" pitchFamily="18" charset="0"/>
                <a:cs typeface="Times New Roman" pitchFamily="18" charset="0"/>
              </a:rPr>
              <a:t> = 0</a:t>
            </a:r>
            <a:endParaRPr lang="en-US" sz="2300" baseline="30000" dirty="0" smtClean="0">
              <a:solidFill>
                <a:schemeClr val="tx1"/>
              </a:solidFill>
              <a:latin typeface="Times New Roman" pitchFamily="18" charset="0"/>
              <a:cs typeface="Times New Roman" pitchFamily="18" charset="0"/>
            </a:endParaRPr>
          </a:p>
        </p:txBody>
      </p:sp>
      <p:sp>
        <p:nvSpPr>
          <p:cNvPr id="8" name="Notched Right Arrow 7"/>
          <p:cNvSpPr/>
          <p:nvPr/>
        </p:nvSpPr>
        <p:spPr>
          <a:xfrm>
            <a:off x="7162800" y="6019800"/>
            <a:ext cx="1782315" cy="685800"/>
          </a:xfrm>
          <a:prstGeom prst="notchedRightArrow">
            <a:avLst/>
          </a:prstGeom>
          <a:blipFill>
            <a:blip r:embed="rId2" cstate="print">
              <a:extLst>
                <a:ext uri="{BEBA8EAE-BF5A-486C-A8C5-ECC9F3942E4B}">
                  <a14:imgProps xmlns:a14="http://schemas.microsoft.com/office/drawing/2010/main" xmlns="">
                    <a14:imgLayer r:embed="rId3">
                      <a14:imgEffect>
                        <a14:brightnessContrast bright="-20000" contrast="-20000"/>
                      </a14:imgEffect>
                    </a14:imgLayer>
                  </a14:imgProps>
                </a:ex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ANSWER</a:t>
            </a:r>
            <a:endParaRPr lang="en-US" sz="2000" b="1" dirty="0">
              <a:latin typeface="Times New Roman" pitchFamily="18" charset="0"/>
              <a:cs typeface="Times New Roman" pitchFamily="18" charset="0"/>
            </a:endParaRPr>
          </a:p>
        </p:txBody>
      </p:sp>
      <p:sp>
        <p:nvSpPr>
          <p:cNvPr id="6" name="Content Placeholder 10"/>
          <p:cNvSpPr>
            <a:spLocks noGrp="1"/>
          </p:cNvSpPr>
          <p:nvPr>
            <p:ph sz="quarter" idx="13"/>
          </p:nvPr>
        </p:nvSpPr>
        <p:spPr>
          <a:xfrm>
            <a:off x="1264920" y="4164372"/>
            <a:ext cx="6964680" cy="676339"/>
          </a:xfrm>
        </p:spPr>
        <p:txBody>
          <a:bodyPr wrap="square">
            <a:spAutoFit/>
          </a:bodyPr>
          <a:lstStyle/>
          <a:p>
            <a:pPr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(C) rotation about 0 through 90° anticlockwise</a:t>
            </a:r>
          </a:p>
        </p:txBody>
      </p:sp>
      <p:sp>
        <p:nvSpPr>
          <p:cNvPr id="9" name="Content Placeholder 10"/>
          <p:cNvSpPr>
            <a:spLocks noGrp="1"/>
          </p:cNvSpPr>
          <p:nvPr>
            <p:ph sz="quarter" idx="13"/>
          </p:nvPr>
        </p:nvSpPr>
        <p:spPr>
          <a:xfrm>
            <a:off x="1264920" y="4897819"/>
            <a:ext cx="7345680" cy="599459"/>
          </a:xfrm>
        </p:spPr>
        <p:txBody>
          <a:bodyPr wrap="square">
            <a:spAutoFit/>
          </a:bodyPr>
          <a:lstStyle/>
          <a:p>
            <a:pPr algn="just">
              <a:lnSpc>
                <a:spcPct val="165000"/>
              </a:lnSpc>
              <a:spcBef>
                <a:spcPct val="0"/>
              </a:spcBef>
              <a:buNone/>
              <a:tabLst>
                <a:tab pos="800100" algn="l"/>
                <a:tab pos="3776663" algn="l"/>
              </a:tabLst>
            </a:pPr>
            <a:r>
              <a:rPr lang="en-US" sz="2300" dirty="0" smtClean="0">
                <a:solidFill>
                  <a:schemeClr val="tx1"/>
                </a:solidFill>
                <a:latin typeface="Times New Roman" pitchFamily="18" charset="0"/>
                <a:cs typeface="Times New Roman" pitchFamily="18" charset="0"/>
              </a:rPr>
              <a:t>(D) translation parallel to the </a:t>
            </a:r>
            <a:r>
              <a:rPr lang="en-US" sz="2300" i="1" dirty="0" smtClean="0">
                <a:solidFill>
                  <a:schemeClr val="tx1"/>
                </a:solidFill>
                <a:latin typeface="Times New Roman" pitchFamily="18" charset="0"/>
                <a:cs typeface="Times New Roman" pitchFamily="18" charset="0"/>
              </a:rPr>
              <a:t>x</a:t>
            </a:r>
            <a:r>
              <a:rPr lang="en-US" sz="2300" dirty="0" smtClean="0">
                <a:solidFill>
                  <a:schemeClr val="tx1"/>
                </a:solidFill>
                <a:latin typeface="Times New Roman" pitchFamily="18" charset="0"/>
                <a:cs typeface="Times New Roman" pitchFamily="18" charset="0"/>
              </a:rPr>
              <a:t>-axis</a:t>
            </a:r>
          </a:p>
        </p:txBody>
      </p:sp>
      <p:sp>
        <p:nvSpPr>
          <p:cNvPr id="10" name="Content Placeholder 10"/>
          <p:cNvSpPr>
            <a:spLocks noGrp="1"/>
          </p:cNvSpPr>
          <p:nvPr>
            <p:ph sz="quarter" idx="13"/>
          </p:nvPr>
        </p:nvSpPr>
        <p:spPr>
          <a:xfrm>
            <a:off x="1264920" y="3430926"/>
            <a:ext cx="4754880" cy="599459"/>
          </a:xfrm>
        </p:spPr>
        <p:txBody>
          <a:bodyPr wrap="square">
            <a:spAutoFit/>
          </a:bodyPr>
          <a:lstStyle/>
          <a:p>
            <a:pPr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(B) reflection in the line </a:t>
            </a:r>
            <a:r>
              <a:rPr lang="en-US" sz="2300" i="1" dirty="0" smtClean="0">
                <a:solidFill>
                  <a:schemeClr val="tx1"/>
                </a:solidFill>
                <a:latin typeface="Times New Roman" pitchFamily="18" charset="0"/>
                <a:cs typeface="Times New Roman" pitchFamily="18" charset="0"/>
              </a:rPr>
              <a:t>y</a:t>
            </a:r>
            <a:r>
              <a:rPr lang="en-US" sz="2300" dirty="0" smtClean="0">
                <a:solidFill>
                  <a:schemeClr val="tx1"/>
                </a:solidFill>
                <a:latin typeface="Times New Roman" pitchFamily="18" charset="0"/>
                <a:cs typeface="Times New Roman" pitchFamily="18" charset="0"/>
              </a:rPr>
              <a:t> = 0</a:t>
            </a:r>
          </a:p>
        </p:txBody>
      </p:sp>
      <p:sp>
        <p:nvSpPr>
          <p:cNvPr id="7" name="TextBox 6"/>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5 Paper 1</a:t>
            </a:r>
          </a:p>
        </p:txBody>
      </p:sp>
    </p:spTree>
    <p:extLst>
      <p:ext uri="{BB962C8B-B14F-4D97-AF65-F5344CB8AC3E}">
        <p14:creationId xmlns:p14="http://schemas.microsoft.com/office/powerpoint/2010/main" xmlns="" val="714513420"/>
      </p:ext>
    </p:extLst>
  </p:cSld>
  <p:clrMapOvr>
    <a:masterClrMapping/>
  </p:clrMapOvr>
  <p:transition spd="slow">
    <p:strips dir="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11">
                                            <p:txEl>
                                              <p:pRg st="0" end="0"/>
                                            </p:txEl>
                                          </p:spTgt>
                                        </p:tgtEl>
                                        <p:attrNameLst>
                                          <p:attrName>style.visibility</p:attrName>
                                        </p:attrNameLst>
                                      </p:cBhvr>
                                      <p:to>
                                        <p:strVal val="visible"/>
                                      </p:to>
                                    </p:set>
                                    <p:anim calcmode="lin" valueType="num">
                                      <p:cBhvr>
                                        <p:cTn id="7" dur="500" fill="hold"/>
                                        <p:tgtEl>
                                          <p:spTgt spid="11">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11">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11">
                                            <p:txEl>
                                              <p:pRg st="0" end="0"/>
                                            </p:txEl>
                                          </p:spTgt>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10">
                                            <p:txEl>
                                              <p:pRg st="0" end="0"/>
                                            </p:txEl>
                                          </p:spTgt>
                                        </p:tgtEl>
                                        <p:attrNameLst>
                                          <p:attrName>style.visibility</p:attrName>
                                        </p:attrNameLst>
                                      </p:cBhvr>
                                      <p:to>
                                        <p:strVal val="visible"/>
                                      </p:to>
                                    </p:set>
                                    <p:anim calcmode="lin" valueType="num">
                                      <p:cBhvr>
                                        <p:cTn id="12" dur="500" fill="hold"/>
                                        <p:tgtEl>
                                          <p:spTgt spid="10">
                                            <p:txEl>
                                              <p:pRg st="0" end="0"/>
                                            </p:txEl>
                                          </p:spTgt>
                                        </p:tgtEl>
                                        <p:attrNameLst>
                                          <p:attrName>ppt_w</p:attrName>
                                        </p:attrNameLst>
                                      </p:cBhvr>
                                      <p:tavLst>
                                        <p:tav tm="0">
                                          <p:val>
                                            <p:fltVal val="0"/>
                                          </p:val>
                                        </p:tav>
                                        <p:tav tm="100000">
                                          <p:val>
                                            <p:strVal val="#ppt_w"/>
                                          </p:val>
                                        </p:tav>
                                      </p:tavLst>
                                    </p:anim>
                                    <p:anim calcmode="lin" valueType="num">
                                      <p:cBhvr>
                                        <p:cTn id="13" dur="500" fill="hold"/>
                                        <p:tgtEl>
                                          <p:spTgt spid="10">
                                            <p:txEl>
                                              <p:pRg st="0" end="0"/>
                                            </p:txEl>
                                          </p:spTgt>
                                        </p:tgtEl>
                                        <p:attrNameLst>
                                          <p:attrName>ppt_h</p:attrName>
                                        </p:attrNameLst>
                                      </p:cBhvr>
                                      <p:tavLst>
                                        <p:tav tm="0">
                                          <p:val>
                                            <p:fltVal val="0"/>
                                          </p:val>
                                        </p:tav>
                                        <p:tav tm="100000">
                                          <p:val>
                                            <p:strVal val="#ppt_h"/>
                                          </p:val>
                                        </p:tav>
                                      </p:tavLst>
                                    </p:anim>
                                    <p:animEffect transition="in" filter="fade">
                                      <p:cBhvr>
                                        <p:cTn id="14" dur="500"/>
                                        <p:tgtEl>
                                          <p:spTgt spid="10">
                                            <p:txEl>
                                              <p:pRg st="0" end="0"/>
                                            </p:txEl>
                                          </p:spTgt>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6">
                                            <p:txEl>
                                              <p:pRg st="0" end="0"/>
                                            </p:txEl>
                                          </p:spTgt>
                                        </p:tgtEl>
                                        <p:attrNameLst>
                                          <p:attrName>style.visibility</p:attrName>
                                        </p:attrNameLst>
                                      </p:cBhvr>
                                      <p:to>
                                        <p:strVal val="visible"/>
                                      </p:to>
                                    </p:set>
                                    <p:anim calcmode="lin" valueType="num">
                                      <p:cBhvr>
                                        <p:cTn id="17" dur="500" fill="hold"/>
                                        <p:tgtEl>
                                          <p:spTgt spid="6">
                                            <p:txEl>
                                              <p:pRg st="0" end="0"/>
                                            </p:txEl>
                                          </p:spTgt>
                                        </p:tgtEl>
                                        <p:attrNameLst>
                                          <p:attrName>ppt_w</p:attrName>
                                        </p:attrNameLst>
                                      </p:cBhvr>
                                      <p:tavLst>
                                        <p:tav tm="0">
                                          <p:val>
                                            <p:fltVal val="0"/>
                                          </p:val>
                                        </p:tav>
                                        <p:tav tm="100000">
                                          <p:val>
                                            <p:strVal val="#ppt_w"/>
                                          </p:val>
                                        </p:tav>
                                      </p:tavLst>
                                    </p:anim>
                                    <p:anim calcmode="lin" valueType="num">
                                      <p:cBhvr>
                                        <p:cTn id="18" dur="500" fill="hold"/>
                                        <p:tgtEl>
                                          <p:spTgt spid="6">
                                            <p:txEl>
                                              <p:pRg st="0" end="0"/>
                                            </p:txEl>
                                          </p:spTgt>
                                        </p:tgtEl>
                                        <p:attrNameLst>
                                          <p:attrName>ppt_h</p:attrName>
                                        </p:attrNameLst>
                                      </p:cBhvr>
                                      <p:tavLst>
                                        <p:tav tm="0">
                                          <p:val>
                                            <p:fltVal val="0"/>
                                          </p:val>
                                        </p:tav>
                                        <p:tav tm="100000">
                                          <p:val>
                                            <p:strVal val="#ppt_h"/>
                                          </p:val>
                                        </p:tav>
                                      </p:tavLst>
                                    </p:anim>
                                    <p:animEffect transition="in" filter="fade">
                                      <p:cBhvr>
                                        <p:cTn id="19" dur="500"/>
                                        <p:tgtEl>
                                          <p:spTgt spid="6">
                                            <p:txEl>
                                              <p:pRg st="0" end="0"/>
                                            </p:txEl>
                                          </p:spTgt>
                                        </p:tgtEl>
                                      </p:cBhvr>
                                    </p:animEffect>
                                  </p:childTnLst>
                                </p:cTn>
                              </p:par>
                              <p:par>
                                <p:cTn id="20" presetID="53" presetClass="entr" presetSubtype="16" fill="hold" grpId="0" nodeType="withEffect">
                                  <p:stCondLst>
                                    <p:cond delay="0"/>
                                  </p:stCondLst>
                                  <p:childTnLst>
                                    <p:set>
                                      <p:cBhvr>
                                        <p:cTn id="21" dur="1" fill="hold">
                                          <p:stCondLst>
                                            <p:cond delay="0"/>
                                          </p:stCondLst>
                                        </p:cTn>
                                        <p:tgtEl>
                                          <p:spTgt spid="9">
                                            <p:txEl>
                                              <p:pRg st="0" end="0"/>
                                            </p:txEl>
                                          </p:spTgt>
                                        </p:tgtEl>
                                        <p:attrNameLst>
                                          <p:attrName>style.visibility</p:attrName>
                                        </p:attrNameLst>
                                      </p:cBhvr>
                                      <p:to>
                                        <p:strVal val="visible"/>
                                      </p:to>
                                    </p:set>
                                    <p:anim calcmode="lin" valueType="num">
                                      <p:cBhvr>
                                        <p:cTn id="22" dur="500" fill="hold"/>
                                        <p:tgtEl>
                                          <p:spTgt spid="9">
                                            <p:txEl>
                                              <p:pRg st="0" end="0"/>
                                            </p:txEl>
                                          </p:spTgt>
                                        </p:tgtEl>
                                        <p:attrNameLst>
                                          <p:attrName>ppt_w</p:attrName>
                                        </p:attrNameLst>
                                      </p:cBhvr>
                                      <p:tavLst>
                                        <p:tav tm="0">
                                          <p:val>
                                            <p:fltVal val="0"/>
                                          </p:val>
                                        </p:tav>
                                        <p:tav tm="100000">
                                          <p:val>
                                            <p:strVal val="#ppt_w"/>
                                          </p:val>
                                        </p:tav>
                                      </p:tavLst>
                                    </p:anim>
                                    <p:anim calcmode="lin" valueType="num">
                                      <p:cBhvr>
                                        <p:cTn id="23" dur="500" fill="hold"/>
                                        <p:tgtEl>
                                          <p:spTgt spid="9">
                                            <p:txEl>
                                              <p:pRg st="0" end="0"/>
                                            </p:txEl>
                                          </p:spTgt>
                                        </p:tgtEl>
                                        <p:attrNameLst>
                                          <p:attrName>ppt_h</p:attrName>
                                        </p:attrNameLst>
                                      </p:cBhvr>
                                      <p:tavLst>
                                        <p:tav tm="0">
                                          <p:val>
                                            <p:fltVal val="0"/>
                                          </p:val>
                                        </p:tav>
                                        <p:tav tm="100000">
                                          <p:val>
                                            <p:strVal val="#ppt_h"/>
                                          </p:val>
                                        </p:tav>
                                      </p:tavLst>
                                    </p:anim>
                                    <p:animEffect transition="in" filter="fade">
                                      <p:cBhvr>
                                        <p:cTn id="24" dur="500"/>
                                        <p:tgtEl>
                                          <p:spTgt spid="9">
                                            <p:txEl>
                                              <p:pRg st="0" end="0"/>
                                            </p:txEl>
                                          </p:spTgt>
                                        </p:tgtEl>
                                      </p:cBhvr>
                                    </p:animEffect>
                                  </p:childTnLst>
                                </p:cTn>
                              </p:par>
                            </p:childTnLst>
                          </p:cTn>
                        </p:par>
                      </p:childTnLst>
                    </p:cTn>
                  </p:par>
                  <p:par>
                    <p:cTn id="25" fill="hold">
                      <p:stCondLst>
                        <p:cond delay="indefinite"/>
                      </p:stCondLst>
                      <p:childTnLst>
                        <p:par>
                          <p:cTn id="26" fill="hold">
                            <p:stCondLst>
                              <p:cond delay="0"/>
                            </p:stCondLst>
                            <p:childTnLst>
                              <p:par>
                                <p:cTn id="27" presetID="3" presetClass="entr" presetSubtype="10" fill="hold" grpId="0" nodeType="clickEffect">
                                  <p:stCondLst>
                                    <p:cond delay="0"/>
                                  </p:stCondLst>
                                  <p:childTnLst>
                                    <p:set>
                                      <p:cBhvr>
                                        <p:cTn id="28" dur="1" fill="hold">
                                          <p:stCondLst>
                                            <p:cond delay="0"/>
                                          </p:stCondLst>
                                        </p:cTn>
                                        <p:tgtEl>
                                          <p:spTgt spid="8"/>
                                        </p:tgtEl>
                                        <p:attrNameLst>
                                          <p:attrName>style.visibility</p:attrName>
                                        </p:attrNameLst>
                                      </p:cBhvr>
                                      <p:to>
                                        <p:strVal val="visible"/>
                                      </p:to>
                                    </p:set>
                                    <p:animEffect transition="in" filter="blinds(horizontal)">
                                      <p:cBhvr>
                                        <p:cTn id="29"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build="p"/>
      <p:bldP spid="8" grpId="0" animBg="1"/>
      <p:bldP spid="6" grpId="0" build="p"/>
      <p:bldP spid="9" grpId="0" build="p"/>
      <p:bldP spid="10" grpId="0" build="p"/>
    </p:bldLst>
  </p:timing>
</p:sld>
</file>

<file path=ppt/slides/slide9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Content Placeholder 10"/>
          <p:cNvSpPr>
            <a:spLocks noGrp="1"/>
          </p:cNvSpPr>
          <p:nvPr>
            <p:ph sz="quarter" idx="13"/>
          </p:nvPr>
        </p:nvSpPr>
        <p:spPr>
          <a:xfrm>
            <a:off x="685800" y="2849880"/>
            <a:ext cx="6385560" cy="446276"/>
          </a:xfrm>
        </p:spPr>
        <p:txBody>
          <a:bodyPr wrap="square">
            <a:spAutoFit/>
          </a:bodyPr>
          <a:lstStyle/>
          <a:p>
            <a:pPr marL="579438" indent="-579438" algn="just">
              <a:spcBef>
                <a:spcPct val="0"/>
              </a:spcBef>
              <a:buNone/>
              <a:tabLst>
                <a:tab pos="974725" algn="l"/>
                <a:tab pos="3776663" algn="l"/>
              </a:tabLst>
            </a:pPr>
            <a:r>
              <a:rPr lang="en-US" sz="2300" b="1" dirty="0" smtClean="0">
                <a:solidFill>
                  <a:schemeClr val="tx1"/>
                </a:solidFill>
                <a:latin typeface="Times New Roman" pitchFamily="18" charset="0"/>
                <a:cs typeface="Times New Roman" pitchFamily="18" charset="0"/>
              </a:rPr>
              <a:t>55.	</a:t>
            </a:r>
            <a:endParaRPr lang="en-US" sz="2300" baseline="30000" dirty="0" smtClean="0">
              <a:solidFill>
                <a:schemeClr val="tx1"/>
              </a:solidFill>
              <a:latin typeface="Times New Roman" pitchFamily="18" charset="0"/>
              <a:cs typeface="Times New Roman" pitchFamily="18" charset="0"/>
            </a:endParaRPr>
          </a:p>
        </p:txBody>
      </p:sp>
      <p:sp>
        <p:nvSpPr>
          <p:cNvPr id="5" name="Content Placeholder 10"/>
          <p:cNvSpPr>
            <a:spLocks noGrp="1"/>
          </p:cNvSpPr>
          <p:nvPr>
            <p:ph sz="quarter" idx="13"/>
          </p:nvPr>
        </p:nvSpPr>
        <p:spPr>
          <a:xfrm>
            <a:off x="685800" y="5791200"/>
            <a:ext cx="6385560" cy="800219"/>
          </a:xfrm>
        </p:spPr>
        <p:txBody>
          <a:bodyPr wrap="square">
            <a:spAutoFit/>
          </a:bodyPr>
          <a:lstStyle/>
          <a:p>
            <a:pPr marL="579438" indent="-579438" algn="just">
              <a:spcBef>
                <a:spcPct val="0"/>
              </a:spcBef>
              <a:buNone/>
              <a:tabLst>
                <a:tab pos="974725" algn="l"/>
                <a:tab pos="3776663" algn="l"/>
              </a:tabLst>
            </a:pPr>
            <a:r>
              <a:rPr lang="en-US" sz="2300" b="1" dirty="0" smtClean="0">
                <a:solidFill>
                  <a:schemeClr val="tx1"/>
                </a:solidFill>
                <a:latin typeface="Times New Roman" pitchFamily="18" charset="0"/>
                <a:cs typeface="Times New Roman" pitchFamily="18" charset="0"/>
              </a:rPr>
              <a:t>	</a:t>
            </a:r>
            <a:r>
              <a:rPr lang="en-US" sz="2300" dirty="0" smtClean="0">
                <a:solidFill>
                  <a:srgbClr val="00A99D"/>
                </a:solidFill>
                <a:latin typeface="Times New Roman" pitchFamily="18" charset="0"/>
                <a:cs typeface="Times New Roman" pitchFamily="18" charset="0"/>
              </a:rPr>
              <a:t>The image was obtained from a reflection in the </a:t>
            </a:r>
            <a:r>
              <a:rPr lang="en-US" sz="2300" i="1" dirty="0" smtClean="0">
                <a:solidFill>
                  <a:srgbClr val="00A99D"/>
                </a:solidFill>
                <a:latin typeface="Times New Roman" pitchFamily="18" charset="0"/>
                <a:cs typeface="Times New Roman" pitchFamily="18" charset="0"/>
              </a:rPr>
              <a:t>y</a:t>
            </a:r>
            <a:r>
              <a:rPr lang="en-US" sz="2300" dirty="0" smtClean="0">
                <a:solidFill>
                  <a:srgbClr val="00A99D"/>
                </a:solidFill>
                <a:latin typeface="Times New Roman" pitchFamily="18" charset="0"/>
                <a:cs typeface="Times New Roman" pitchFamily="18" charset="0"/>
              </a:rPr>
              <a:t>-axis, that is, the line </a:t>
            </a:r>
            <a:r>
              <a:rPr lang="en-US" sz="2300" i="1" dirty="0" smtClean="0">
                <a:solidFill>
                  <a:srgbClr val="00A99D"/>
                </a:solidFill>
                <a:latin typeface="Times New Roman" pitchFamily="18" charset="0"/>
                <a:cs typeface="Times New Roman" pitchFamily="18" charset="0"/>
              </a:rPr>
              <a:t>x</a:t>
            </a:r>
            <a:r>
              <a:rPr lang="en-US" sz="2300" dirty="0" smtClean="0">
                <a:solidFill>
                  <a:srgbClr val="00A99D"/>
                </a:solidFill>
                <a:latin typeface="Times New Roman" pitchFamily="18" charset="0"/>
                <a:cs typeface="Times New Roman" pitchFamily="18" charset="0"/>
              </a:rPr>
              <a:t> = 0.</a:t>
            </a:r>
            <a:endParaRPr lang="en-US" sz="2300" baseline="30000" dirty="0" smtClean="0">
              <a:solidFill>
                <a:srgbClr val="00A99D"/>
              </a:solidFill>
              <a:latin typeface="Times New Roman" pitchFamily="18" charset="0"/>
              <a:cs typeface="Times New Roman" pitchFamily="18" charset="0"/>
            </a:endParaRPr>
          </a:p>
        </p:txBody>
      </p:sp>
      <p:pic>
        <p:nvPicPr>
          <p:cNvPr id="48130" name="Picture 2"/>
          <p:cNvPicPr>
            <a:picLocks noChangeAspect="1" noChangeArrowheads="1"/>
          </p:cNvPicPr>
          <p:nvPr/>
        </p:nvPicPr>
        <p:blipFill>
          <a:blip r:embed="rId2" cstate="print"/>
          <a:srcRect/>
          <a:stretch>
            <a:fillRect/>
          </a:stretch>
        </p:blipFill>
        <p:spPr bwMode="auto">
          <a:xfrm>
            <a:off x="1417320" y="2947035"/>
            <a:ext cx="4057650" cy="2600325"/>
          </a:xfrm>
          <a:prstGeom prst="rect">
            <a:avLst/>
          </a:prstGeom>
          <a:noFill/>
          <a:ln w="9525">
            <a:noFill/>
            <a:miter lim="800000"/>
            <a:headEnd/>
            <a:tailEnd/>
          </a:ln>
          <a:effectLst/>
        </p:spPr>
      </p:pic>
      <p:sp>
        <p:nvSpPr>
          <p:cNvPr id="6" name="TextBox 5"/>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5 Paper 1</a:t>
            </a:r>
          </a:p>
        </p:txBody>
      </p:sp>
    </p:spTree>
    <p:extLst>
      <p:ext uri="{BB962C8B-B14F-4D97-AF65-F5344CB8AC3E}">
        <p14:creationId xmlns:p14="http://schemas.microsoft.com/office/powerpoint/2010/main" xmlns="" val="714513420"/>
      </p:ext>
    </p:extLst>
  </p:cSld>
  <p:clrMapOvr>
    <a:masterClrMapping/>
  </p:clrMapOvr>
  <p:transition spd="slow">
    <p:strips dir="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anim calcmode="lin" valueType="num">
                                      <p:cBhvr>
                                        <p:cTn id="7" dur="500" fill="hold"/>
                                        <p:tgtEl>
                                          <p:spTgt spid="4">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4">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4">
                                            <p:txEl>
                                              <p:pRg st="0" end="0"/>
                                            </p:txEl>
                                          </p:spTgt>
                                        </p:tgtEl>
                                      </p:cBhvr>
                                    </p:animEffect>
                                  </p:childTnLst>
                                </p:cTn>
                              </p:par>
                              <p:par>
                                <p:cTn id="10" presetID="23" presetClass="entr" presetSubtype="16" fill="hold" nodeType="withEffect">
                                  <p:stCondLst>
                                    <p:cond delay="0"/>
                                  </p:stCondLst>
                                  <p:childTnLst>
                                    <p:set>
                                      <p:cBhvr>
                                        <p:cTn id="11" dur="1" fill="hold">
                                          <p:stCondLst>
                                            <p:cond delay="0"/>
                                          </p:stCondLst>
                                        </p:cTn>
                                        <p:tgtEl>
                                          <p:spTgt spid="48130"/>
                                        </p:tgtEl>
                                        <p:attrNameLst>
                                          <p:attrName>style.visibility</p:attrName>
                                        </p:attrNameLst>
                                      </p:cBhvr>
                                      <p:to>
                                        <p:strVal val="visible"/>
                                      </p:to>
                                    </p:set>
                                    <p:anim calcmode="lin" valueType="num">
                                      <p:cBhvr>
                                        <p:cTn id="12" dur="500" fill="hold"/>
                                        <p:tgtEl>
                                          <p:spTgt spid="48130"/>
                                        </p:tgtEl>
                                        <p:attrNameLst>
                                          <p:attrName>ppt_w</p:attrName>
                                        </p:attrNameLst>
                                      </p:cBhvr>
                                      <p:tavLst>
                                        <p:tav tm="0">
                                          <p:val>
                                            <p:fltVal val="0"/>
                                          </p:val>
                                        </p:tav>
                                        <p:tav tm="100000">
                                          <p:val>
                                            <p:strVal val="#ppt_w"/>
                                          </p:val>
                                        </p:tav>
                                      </p:tavLst>
                                    </p:anim>
                                    <p:anim calcmode="lin" valueType="num">
                                      <p:cBhvr>
                                        <p:cTn id="13" dur="500" fill="hold"/>
                                        <p:tgtEl>
                                          <p:spTgt spid="48130"/>
                                        </p:tgtEl>
                                        <p:attrNameLst>
                                          <p:attrName>ppt_h</p:attrName>
                                        </p:attrNameLst>
                                      </p:cBhvr>
                                      <p:tavLst>
                                        <p:tav tm="0">
                                          <p:val>
                                            <p:fltVal val="0"/>
                                          </p:val>
                                        </p:tav>
                                        <p:tav tm="100000">
                                          <p:val>
                                            <p:strVal val="#ppt_h"/>
                                          </p:val>
                                        </p:tav>
                                      </p:tavLst>
                                    </p:anim>
                                  </p:childTnLst>
                                </p:cTn>
                              </p:par>
                              <p:par>
                                <p:cTn id="14" presetID="53" presetClass="entr" presetSubtype="16" fill="hold" grpId="0" nodeType="withEffect">
                                  <p:stCondLst>
                                    <p:cond delay="0"/>
                                  </p:stCondLst>
                                  <p:childTnLst>
                                    <p:set>
                                      <p:cBhvr>
                                        <p:cTn id="15" dur="1" fill="hold">
                                          <p:stCondLst>
                                            <p:cond delay="0"/>
                                          </p:stCondLst>
                                        </p:cTn>
                                        <p:tgtEl>
                                          <p:spTgt spid="5">
                                            <p:txEl>
                                              <p:pRg st="0" end="0"/>
                                            </p:txEl>
                                          </p:spTgt>
                                        </p:tgtEl>
                                        <p:attrNameLst>
                                          <p:attrName>style.visibility</p:attrName>
                                        </p:attrNameLst>
                                      </p:cBhvr>
                                      <p:to>
                                        <p:strVal val="visible"/>
                                      </p:to>
                                    </p:set>
                                    <p:anim calcmode="lin" valueType="num">
                                      <p:cBhvr>
                                        <p:cTn id="16" dur="500" fill="hold"/>
                                        <p:tgtEl>
                                          <p:spTgt spid="5">
                                            <p:txEl>
                                              <p:pRg st="0" end="0"/>
                                            </p:txEl>
                                          </p:spTgt>
                                        </p:tgtEl>
                                        <p:attrNameLst>
                                          <p:attrName>ppt_w</p:attrName>
                                        </p:attrNameLst>
                                      </p:cBhvr>
                                      <p:tavLst>
                                        <p:tav tm="0">
                                          <p:val>
                                            <p:fltVal val="0"/>
                                          </p:val>
                                        </p:tav>
                                        <p:tav tm="100000">
                                          <p:val>
                                            <p:strVal val="#ppt_w"/>
                                          </p:val>
                                        </p:tav>
                                      </p:tavLst>
                                    </p:anim>
                                    <p:anim calcmode="lin" valueType="num">
                                      <p:cBhvr>
                                        <p:cTn id="17" dur="500" fill="hold"/>
                                        <p:tgtEl>
                                          <p:spTgt spid="5">
                                            <p:txEl>
                                              <p:pRg st="0" end="0"/>
                                            </p:txEl>
                                          </p:spTgt>
                                        </p:tgtEl>
                                        <p:attrNameLst>
                                          <p:attrName>ppt_h</p:attrName>
                                        </p:attrNameLst>
                                      </p:cBhvr>
                                      <p:tavLst>
                                        <p:tav tm="0">
                                          <p:val>
                                            <p:fltVal val="0"/>
                                          </p:val>
                                        </p:tav>
                                        <p:tav tm="100000">
                                          <p:val>
                                            <p:strVal val="#ppt_h"/>
                                          </p:val>
                                        </p:tav>
                                      </p:tavLst>
                                    </p:anim>
                                    <p:animEffect transition="in" filter="fade">
                                      <p:cBhvr>
                                        <p:cTn id="18" dur="500"/>
                                        <p:tgtEl>
                                          <p:spTgt spid="5">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build="p"/>
      <p:bldP spid="5" grpId="0" build="p"/>
    </p:bldLst>
  </p:timing>
</p:sld>
</file>

<file path=ppt/slides/slide9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Content Placeholder 10"/>
          <p:cNvSpPr>
            <a:spLocks noGrp="1"/>
          </p:cNvSpPr>
          <p:nvPr>
            <p:ph sz="quarter" idx="13"/>
          </p:nvPr>
        </p:nvSpPr>
        <p:spPr>
          <a:xfrm>
            <a:off x="685800" y="2156460"/>
            <a:ext cx="7818120" cy="3077766"/>
          </a:xfrm>
        </p:spPr>
        <p:txBody>
          <a:bodyPr wrap="square">
            <a:spAutoFit/>
          </a:bodyPr>
          <a:lstStyle/>
          <a:p>
            <a:pPr marL="579438" indent="-579438" algn="just">
              <a:spcBef>
                <a:spcPct val="0"/>
              </a:spcBef>
              <a:buFontTx/>
              <a:buNone/>
              <a:tabLst>
                <a:tab pos="974725" algn="l"/>
                <a:tab pos="3776663" algn="l"/>
              </a:tabLst>
            </a:pPr>
            <a:r>
              <a:rPr lang="en-US" sz="2300" b="1" dirty="0" smtClean="0">
                <a:solidFill>
                  <a:schemeClr val="tx1"/>
                </a:solidFill>
                <a:latin typeface="Times New Roman" pitchFamily="18" charset="0"/>
                <a:cs typeface="Times New Roman" pitchFamily="18" charset="0"/>
              </a:rPr>
              <a:t>56.	</a:t>
            </a:r>
          </a:p>
          <a:p>
            <a:pPr marL="579438" indent="-579438" algn="just">
              <a:spcBef>
                <a:spcPct val="0"/>
              </a:spcBef>
              <a:buFontTx/>
              <a:buNone/>
              <a:tabLst>
                <a:tab pos="974725" algn="l"/>
                <a:tab pos="3776663" algn="l"/>
              </a:tabLst>
            </a:pPr>
            <a:endParaRPr lang="en-US" sz="2300" b="1" dirty="0" smtClean="0">
              <a:solidFill>
                <a:schemeClr val="tx1"/>
              </a:solidFill>
              <a:latin typeface="Times New Roman" pitchFamily="18" charset="0"/>
              <a:cs typeface="Times New Roman" pitchFamily="18" charset="0"/>
            </a:endParaRPr>
          </a:p>
          <a:p>
            <a:pPr marL="579438" indent="-579438" algn="just">
              <a:spcBef>
                <a:spcPct val="0"/>
              </a:spcBef>
              <a:buFontTx/>
              <a:buNone/>
              <a:tabLst>
                <a:tab pos="974725" algn="l"/>
                <a:tab pos="3776663" algn="l"/>
              </a:tabLst>
            </a:pPr>
            <a:endParaRPr lang="en-US" sz="2300" b="1" dirty="0" smtClean="0">
              <a:solidFill>
                <a:schemeClr val="tx1"/>
              </a:solidFill>
              <a:latin typeface="Times New Roman" pitchFamily="18" charset="0"/>
              <a:cs typeface="Times New Roman" pitchFamily="18" charset="0"/>
            </a:endParaRPr>
          </a:p>
          <a:p>
            <a:pPr marL="579438" indent="-579438" algn="just">
              <a:spcBef>
                <a:spcPct val="0"/>
              </a:spcBef>
              <a:buFontTx/>
              <a:buNone/>
              <a:tabLst>
                <a:tab pos="974725" algn="l"/>
                <a:tab pos="3776663" algn="l"/>
              </a:tabLst>
            </a:pPr>
            <a:endParaRPr lang="en-US" sz="2300" b="1" dirty="0" smtClean="0">
              <a:solidFill>
                <a:schemeClr val="tx1"/>
              </a:solidFill>
              <a:latin typeface="Times New Roman" pitchFamily="18" charset="0"/>
              <a:cs typeface="Times New Roman" pitchFamily="18" charset="0"/>
            </a:endParaRPr>
          </a:p>
          <a:p>
            <a:pPr marL="579438" indent="-579438" algn="just">
              <a:spcBef>
                <a:spcPct val="0"/>
              </a:spcBef>
              <a:buFontTx/>
              <a:buNone/>
              <a:tabLst>
                <a:tab pos="974725" algn="l"/>
                <a:tab pos="3776663" algn="l"/>
              </a:tabLst>
            </a:pPr>
            <a:endParaRPr lang="en-US" sz="2300" b="1" dirty="0" smtClean="0">
              <a:solidFill>
                <a:schemeClr val="tx1"/>
              </a:solidFill>
              <a:latin typeface="Times New Roman" pitchFamily="18" charset="0"/>
              <a:cs typeface="Times New Roman" pitchFamily="18" charset="0"/>
            </a:endParaRPr>
          </a:p>
          <a:p>
            <a:pPr marL="579438" indent="-579438" algn="just">
              <a:spcBef>
                <a:spcPct val="0"/>
              </a:spcBef>
              <a:buFontTx/>
              <a:buNone/>
              <a:tabLst>
                <a:tab pos="974725" algn="l"/>
                <a:tab pos="3776663" algn="l"/>
              </a:tabLst>
            </a:pPr>
            <a:endParaRPr lang="en-US" sz="2300" b="1" dirty="0" smtClean="0">
              <a:solidFill>
                <a:schemeClr val="tx1"/>
              </a:solidFill>
              <a:latin typeface="Times New Roman" pitchFamily="18" charset="0"/>
              <a:cs typeface="Times New Roman" pitchFamily="18" charset="0"/>
            </a:endParaRPr>
          </a:p>
          <a:p>
            <a:pPr marL="579438" indent="-579438" algn="just">
              <a:spcBef>
                <a:spcPct val="0"/>
              </a:spcBef>
              <a:buFontTx/>
              <a:buNone/>
              <a:tabLst>
                <a:tab pos="974725" algn="l"/>
                <a:tab pos="3776663" algn="l"/>
              </a:tabLst>
            </a:pPr>
            <a:endParaRPr lang="en-US" sz="1000" b="1" dirty="0" smtClean="0">
              <a:solidFill>
                <a:schemeClr val="tx1"/>
              </a:solidFill>
              <a:latin typeface="Times New Roman" pitchFamily="18" charset="0"/>
              <a:cs typeface="Times New Roman" pitchFamily="18" charset="0"/>
            </a:endParaRPr>
          </a:p>
          <a:p>
            <a:pPr marL="579438" indent="-579438">
              <a:spcBef>
                <a:spcPct val="0"/>
              </a:spcBef>
              <a:buFontTx/>
              <a:buNone/>
              <a:tabLst>
                <a:tab pos="974725" algn="l"/>
                <a:tab pos="3776663" algn="l"/>
              </a:tabLst>
            </a:pPr>
            <a:r>
              <a:rPr lang="en-US" sz="2300" dirty="0" smtClean="0">
                <a:solidFill>
                  <a:schemeClr val="tx1"/>
                </a:solidFill>
                <a:latin typeface="Times New Roman" pitchFamily="18" charset="0"/>
                <a:cs typeface="Times New Roman" pitchFamily="18" charset="0"/>
              </a:rPr>
              <a:t>	In the diagram above, </a:t>
            </a:r>
            <a:r>
              <a:rPr lang="en-US" sz="2300" i="1" dirty="0" smtClean="0">
                <a:solidFill>
                  <a:schemeClr val="tx1"/>
                </a:solidFill>
                <a:latin typeface="Times New Roman" pitchFamily="18" charset="0"/>
                <a:cs typeface="Times New Roman" pitchFamily="18" charset="0"/>
              </a:rPr>
              <a:t>AB</a:t>
            </a:r>
            <a:r>
              <a:rPr lang="en-US" sz="2300" dirty="0" smtClean="0">
                <a:solidFill>
                  <a:schemeClr val="tx1"/>
                </a:solidFill>
                <a:latin typeface="Times New Roman" pitchFamily="18" charset="0"/>
                <a:cs typeface="Times New Roman" pitchFamily="18" charset="0"/>
              </a:rPr>
              <a:t> is parallel to </a:t>
            </a:r>
            <a:r>
              <a:rPr lang="en-US" sz="2300" i="1" dirty="0" smtClean="0">
                <a:solidFill>
                  <a:schemeClr val="tx1"/>
                </a:solidFill>
                <a:latin typeface="Times New Roman" pitchFamily="18" charset="0"/>
                <a:cs typeface="Times New Roman" pitchFamily="18" charset="0"/>
              </a:rPr>
              <a:t>CD</a:t>
            </a:r>
            <a:r>
              <a:rPr lang="en-US" sz="2300" dirty="0" smtClean="0">
                <a:solidFill>
                  <a:schemeClr val="tx1"/>
                </a:solidFill>
                <a:latin typeface="Times New Roman" pitchFamily="18" charset="0"/>
                <a:cs typeface="Times New Roman" pitchFamily="18" charset="0"/>
              </a:rPr>
              <a:t>, and </a:t>
            </a:r>
            <a:r>
              <a:rPr lang="en-US" sz="2300" i="1" dirty="0" smtClean="0">
                <a:solidFill>
                  <a:schemeClr val="tx1"/>
                </a:solidFill>
                <a:latin typeface="Times New Roman" pitchFamily="18" charset="0"/>
                <a:cs typeface="Times New Roman" pitchFamily="18" charset="0"/>
              </a:rPr>
              <a:t>EF</a:t>
            </a:r>
            <a:r>
              <a:rPr lang="en-US" sz="2300" dirty="0" smtClean="0">
                <a:solidFill>
                  <a:schemeClr val="tx1"/>
                </a:solidFill>
                <a:latin typeface="Times New Roman" pitchFamily="18" charset="0"/>
                <a:cs typeface="Times New Roman" pitchFamily="18" charset="0"/>
              </a:rPr>
              <a:t> is parallel to </a:t>
            </a:r>
            <a:r>
              <a:rPr lang="en-US" sz="2300" i="1" dirty="0" smtClean="0">
                <a:solidFill>
                  <a:schemeClr val="tx1"/>
                </a:solidFill>
                <a:latin typeface="Times New Roman" pitchFamily="18" charset="0"/>
                <a:cs typeface="Times New Roman" pitchFamily="18" charset="0"/>
              </a:rPr>
              <a:t>GH</a:t>
            </a:r>
            <a:r>
              <a:rPr lang="en-US" sz="2300" dirty="0" smtClean="0">
                <a:solidFill>
                  <a:schemeClr val="tx1"/>
                </a:solidFill>
                <a:latin typeface="Times New Roman" pitchFamily="18" charset="0"/>
                <a:cs typeface="Times New Roman" pitchFamily="18" charset="0"/>
              </a:rPr>
              <a:t>. The value of </a:t>
            </a:r>
            <a:r>
              <a:rPr lang="en-US" sz="2300" i="1" dirty="0" smtClean="0">
                <a:solidFill>
                  <a:schemeClr val="tx1"/>
                </a:solidFill>
                <a:latin typeface="Times New Roman" pitchFamily="18" charset="0"/>
                <a:cs typeface="Times New Roman" pitchFamily="18" charset="0"/>
              </a:rPr>
              <a:t>x</a:t>
            </a:r>
            <a:r>
              <a:rPr lang="en-US" sz="2300" dirty="0" smtClean="0">
                <a:solidFill>
                  <a:schemeClr val="tx1"/>
                </a:solidFill>
                <a:latin typeface="Times New Roman" pitchFamily="18" charset="0"/>
                <a:cs typeface="Times New Roman" pitchFamily="18" charset="0"/>
              </a:rPr>
              <a:t>, in degrees, is</a:t>
            </a:r>
          </a:p>
        </p:txBody>
      </p:sp>
      <p:sp>
        <p:nvSpPr>
          <p:cNvPr id="8" name="Notched Right Arrow 7"/>
          <p:cNvSpPr/>
          <p:nvPr/>
        </p:nvSpPr>
        <p:spPr>
          <a:xfrm>
            <a:off x="7162800" y="6019800"/>
            <a:ext cx="1782315" cy="685800"/>
          </a:xfrm>
          <a:prstGeom prst="notchedRightArrow">
            <a:avLst/>
          </a:prstGeom>
          <a:blipFill>
            <a:blip r:embed="rId2" cstate="print">
              <a:extLst>
                <a:ext uri="{BEBA8EAE-BF5A-486C-A8C5-ECC9F3942E4B}">
                  <a14:imgProps xmlns:a14="http://schemas.microsoft.com/office/drawing/2010/main" xmlns="">
                    <a14:imgLayer r:embed="rId3">
                      <a14:imgEffect>
                        <a14:brightnessContrast bright="-20000" contrast="-20000"/>
                      </a14:imgEffect>
                    </a14:imgLayer>
                  </a14:imgProps>
                </a:ex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ANSWER</a:t>
            </a:r>
            <a:endParaRPr lang="en-US" sz="2000" b="1" dirty="0">
              <a:latin typeface="Times New Roman" pitchFamily="18" charset="0"/>
              <a:cs typeface="Times New Roman" pitchFamily="18" charset="0"/>
            </a:endParaRPr>
          </a:p>
        </p:txBody>
      </p:sp>
      <p:sp>
        <p:nvSpPr>
          <p:cNvPr id="16" name="Content Placeholder 10"/>
          <p:cNvSpPr>
            <a:spLocks noGrp="1"/>
          </p:cNvSpPr>
          <p:nvPr>
            <p:ph sz="quarter" idx="13"/>
          </p:nvPr>
        </p:nvSpPr>
        <p:spPr>
          <a:xfrm>
            <a:off x="4272280" y="5334000"/>
            <a:ext cx="1447800" cy="600164"/>
          </a:xfrm>
        </p:spPr>
        <p:txBody>
          <a:bodyPr wrap="square">
            <a:spAutoFit/>
          </a:bodyPr>
          <a:lstStyle/>
          <a:p>
            <a:pPr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(C) 95</a:t>
            </a:r>
          </a:p>
        </p:txBody>
      </p:sp>
      <p:sp>
        <p:nvSpPr>
          <p:cNvPr id="17" name="Content Placeholder 10"/>
          <p:cNvSpPr>
            <a:spLocks noGrp="1"/>
          </p:cNvSpPr>
          <p:nvPr>
            <p:ph sz="quarter" idx="13"/>
          </p:nvPr>
        </p:nvSpPr>
        <p:spPr>
          <a:xfrm>
            <a:off x="1264920" y="5334000"/>
            <a:ext cx="1447800" cy="600164"/>
          </a:xfrm>
        </p:spPr>
        <p:txBody>
          <a:bodyPr wrap="square">
            <a:spAutoFit/>
          </a:bodyPr>
          <a:lstStyle/>
          <a:p>
            <a:pPr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(A) 75</a:t>
            </a:r>
          </a:p>
        </p:txBody>
      </p:sp>
      <p:sp>
        <p:nvSpPr>
          <p:cNvPr id="18" name="Content Placeholder 10"/>
          <p:cNvSpPr>
            <a:spLocks noGrp="1"/>
          </p:cNvSpPr>
          <p:nvPr>
            <p:ph sz="quarter" idx="13"/>
          </p:nvPr>
        </p:nvSpPr>
        <p:spPr>
          <a:xfrm>
            <a:off x="5593080" y="5334000"/>
            <a:ext cx="1447800" cy="600164"/>
          </a:xfrm>
        </p:spPr>
        <p:txBody>
          <a:bodyPr wrap="square">
            <a:spAutoFit/>
          </a:bodyPr>
          <a:lstStyle/>
          <a:p>
            <a:pPr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(D) 105 </a:t>
            </a:r>
          </a:p>
        </p:txBody>
      </p:sp>
      <p:sp>
        <p:nvSpPr>
          <p:cNvPr id="19" name="Content Placeholder 10"/>
          <p:cNvSpPr>
            <a:spLocks noGrp="1"/>
          </p:cNvSpPr>
          <p:nvPr>
            <p:ph sz="quarter" idx="13"/>
          </p:nvPr>
        </p:nvSpPr>
        <p:spPr>
          <a:xfrm>
            <a:off x="2768600" y="5334000"/>
            <a:ext cx="1447800" cy="600164"/>
          </a:xfrm>
        </p:spPr>
        <p:txBody>
          <a:bodyPr wrap="square">
            <a:spAutoFit/>
          </a:bodyPr>
          <a:lstStyle/>
          <a:p>
            <a:pPr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(B) 85</a:t>
            </a:r>
          </a:p>
        </p:txBody>
      </p:sp>
      <p:pic>
        <p:nvPicPr>
          <p:cNvPr id="10" name="Picture 2"/>
          <p:cNvPicPr>
            <a:picLocks noChangeAspect="1" noChangeArrowheads="1"/>
          </p:cNvPicPr>
          <p:nvPr/>
        </p:nvPicPr>
        <p:blipFill>
          <a:blip r:embed="rId4" cstate="print"/>
          <a:srcRect/>
          <a:stretch>
            <a:fillRect/>
          </a:stretch>
        </p:blipFill>
        <p:spPr bwMode="auto">
          <a:xfrm>
            <a:off x="1371600" y="2294586"/>
            <a:ext cx="3352800" cy="1931670"/>
          </a:xfrm>
          <a:prstGeom prst="rect">
            <a:avLst/>
          </a:prstGeom>
          <a:noFill/>
          <a:ln w="9525">
            <a:noFill/>
            <a:miter lim="800000"/>
            <a:headEnd/>
            <a:tailEnd/>
          </a:ln>
          <a:effectLst/>
        </p:spPr>
      </p:pic>
      <p:sp>
        <p:nvSpPr>
          <p:cNvPr id="9" name="TextBox 8"/>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5 Paper 1</a:t>
            </a:r>
          </a:p>
        </p:txBody>
      </p:sp>
    </p:spTree>
    <p:extLst>
      <p:ext uri="{BB962C8B-B14F-4D97-AF65-F5344CB8AC3E}">
        <p14:creationId xmlns:p14="http://schemas.microsoft.com/office/powerpoint/2010/main" xmlns="" val="714513420"/>
      </p:ext>
    </p:extLst>
  </p:cSld>
  <p:clrMapOvr>
    <a:masterClrMapping/>
  </p:clrMapOvr>
  <p:transition spd="slow">
    <p:strips dir="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11">
                                            <p:txEl>
                                              <p:pRg st="0" end="0"/>
                                            </p:txEl>
                                          </p:spTgt>
                                        </p:tgtEl>
                                        <p:attrNameLst>
                                          <p:attrName>style.visibility</p:attrName>
                                        </p:attrNameLst>
                                      </p:cBhvr>
                                      <p:to>
                                        <p:strVal val="visible"/>
                                      </p:to>
                                    </p:set>
                                    <p:anim calcmode="lin" valueType="num">
                                      <p:cBhvr>
                                        <p:cTn id="7" dur="500" fill="hold"/>
                                        <p:tgtEl>
                                          <p:spTgt spid="11">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11">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11">
                                            <p:txEl>
                                              <p:pRg st="0" end="0"/>
                                            </p:txEl>
                                          </p:spTgt>
                                        </p:tgtEl>
                                      </p:cBhvr>
                                    </p:animEffect>
                                  </p:childTnLst>
                                </p:cTn>
                              </p:par>
                              <p:par>
                                <p:cTn id="10" presetID="23" presetClass="entr" presetSubtype="16" fill="hold" nodeType="withEffect">
                                  <p:stCondLst>
                                    <p:cond delay="0"/>
                                  </p:stCondLst>
                                  <p:childTnLst>
                                    <p:set>
                                      <p:cBhvr>
                                        <p:cTn id="11" dur="1" fill="hold">
                                          <p:stCondLst>
                                            <p:cond delay="0"/>
                                          </p:stCondLst>
                                        </p:cTn>
                                        <p:tgtEl>
                                          <p:spTgt spid="10"/>
                                        </p:tgtEl>
                                        <p:attrNameLst>
                                          <p:attrName>style.visibility</p:attrName>
                                        </p:attrNameLst>
                                      </p:cBhvr>
                                      <p:to>
                                        <p:strVal val="visible"/>
                                      </p:to>
                                    </p:set>
                                    <p:anim calcmode="lin" valueType="num">
                                      <p:cBhvr>
                                        <p:cTn id="12" dur="500" fill="hold"/>
                                        <p:tgtEl>
                                          <p:spTgt spid="10"/>
                                        </p:tgtEl>
                                        <p:attrNameLst>
                                          <p:attrName>ppt_w</p:attrName>
                                        </p:attrNameLst>
                                      </p:cBhvr>
                                      <p:tavLst>
                                        <p:tav tm="0">
                                          <p:val>
                                            <p:fltVal val="0"/>
                                          </p:val>
                                        </p:tav>
                                        <p:tav tm="100000">
                                          <p:val>
                                            <p:strVal val="#ppt_w"/>
                                          </p:val>
                                        </p:tav>
                                      </p:tavLst>
                                    </p:anim>
                                    <p:anim calcmode="lin" valueType="num">
                                      <p:cBhvr>
                                        <p:cTn id="13" dur="500" fill="hold"/>
                                        <p:tgtEl>
                                          <p:spTgt spid="10"/>
                                        </p:tgtEl>
                                        <p:attrNameLst>
                                          <p:attrName>ppt_h</p:attrName>
                                        </p:attrNameLst>
                                      </p:cBhvr>
                                      <p:tavLst>
                                        <p:tav tm="0">
                                          <p:val>
                                            <p:fltVal val="0"/>
                                          </p:val>
                                        </p:tav>
                                        <p:tav tm="100000">
                                          <p:val>
                                            <p:strVal val="#ppt_h"/>
                                          </p:val>
                                        </p:tav>
                                      </p:tavLst>
                                    </p:anim>
                                  </p:childTnLst>
                                </p:cTn>
                              </p:par>
                              <p:par>
                                <p:cTn id="14" presetID="53" presetClass="entr" presetSubtype="16" fill="hold" grpId="0" nodeType="withEffect">
                                  <p:stCondLst>
                                    <p:cond delay="0"/>
                                  </p:stCondLst>
                                  <p:childTnLst>
                                    <p:set>
                                      <p:cBhvr>
                                        <p:cTn id="15" dur="1" fill="hold">
                                          <p:stCondLst>
                                            <p:cond delay="0"/>
                                          </p:stCondLst>
                                        </p:cTn>
                                        <p:tgtEl>
                                          <p:spTgt spid="11">
                                            <p:txEl>
                                              <p:pRg st="7" end="7"/>
                                            </p:txEl>
                                          </p:spTgt>
                                        </p:tgtEl>
                                        <p:attrNameLst>
                                          <p:attrName>style.visibility</p:attrName>
                                        </p:attrNameLst>
                                      </p:cBhvr>
                                      <p:to>
                                        <p:strVal val="visible"/>
                                      </p:to>
                                    </p:set>
                                    <p:anim calcmode="lin" valueType="num">
                                      <p:cBhvr>
                                        <p:cTn id="16" dur="500" fill="hold"/>
                                        <p:tgtEl>
                                          <p:spTgt spid="11">
                                            <p:txEl>
                                              <p:pRg st="7" end="7"/>
                                            </p:txEl>
                                          </p:spTgt>
                                        </p:tgtEl>
                                        <p:attrNameLst>
                                          <p:attrName>ppt_w</p:attrName>
                                        </p:attrNameLst>
                                      </p:cBhvr>
                                      <p:tavLst>
                                        <p:tav tm="0">
                                          <p:val>
                                            <p:fltVal val="0"/>
                                          </p:val>
                                        </p:tav>
                                        <p:tav tm="100000">
                                          <p:val>
                                            <p:strVal val="#ppt_w"/>
                                          </p:val>
                                        </p:tav>
                                      </p:tavLst>
                                    </p:anim>
                                    <p:anim calcmode="lin" valueType="num">
                                      <p:cBhvr>
                                        <p:cTn id="17" dur="500" fill="hold"/>
                                        <p:tgtEl>
                                          <p:spTgt spid="11">
                                            <p:txEl>
                                              <p:pRg st="7" end="7"/>
                                            </p:txEl>
                                          </p:spTgt>
                                        </p:tgtEl>
                                        <p:attrNameLst>
                                          <p:attrName>ppt_h</p:attrName>
                                        </p:attrNameLst>
                                      </p:cBhvr>
                                      <p:tavLst>
                                        <p:tav tm="0">
                                          <p:val>
                                            <p:fltVal val="0"/>
                                          </p:val>
                                        </p:tav>
                                        <p:tav tm="100000">
                                          <p:val>
                                            <p:strVal val="#ppt_h"/>
                                          </p:val>
                                        </p:tav>
                                      </p:tavLst>
                                    </p:anim>
                                    <p:animEffect transition="in" filter="fade">
                                      <p:cBhvr>
                                        <p:cTn id="18" dur="500"/>
                                        <p:tgtEl>
                                          <p:spTgt spid="11">
                                            <p:txEl>
                                              <p:pRg st="7" end="7"/>
                                            </p:txEl>
                                          </p:spTgt>
                                        </p:tgtEl>
                                      </p:cBhvr>
                                    </p:animEffect>
                                  </p:childTnLst>
                                </p:cTn>
                              </p:par>
                            </p:childTnLst>
                          </p:cTn>
                        </p:par>
                      </p:childTnLst>
                    </p:cTn>
                  </p:par>
                  <p:par>
                    <p:cTn id="19" fill="hold">
                      <p:stCondLst>
                        <p:cond delay="indefinite"/>
                      </p:stCondLst>
                      <p:childTnLst>
                        <p:par>
                          <p:cTn id="20" fill="hold">
                            <p:stCondLst>
                              <p:cond delay="0"/>
                            </p:stCondLst>
                            <p:childTnLst>
                              <p:par>
                                <p:cTn id="21" presetID="53" presetClass="entr" presetSubtype="16" fill="hold" grpId="0" nodeType="clickEffect">
                                  <p:stCondLst>
                                    <p:cond delay="0"/>
                                  </p:stCondLst>
                                  <p:childTnLst>
                                    <p:set>
                                      <p:cBhvr>
                                        <p:cTn id="22" dur="1" fill="hold">
                                          <p:stCondLst>
                                            <p:cond delay="0"/>
                                          </p:stCondLst>
                                        </p:cTn>
                                        <p:tgtEl>
                                          <p:spTgt spid="17">
                                            <p:txEl>
                                              <p:pRg st="0" end="0"/>
                                            </p:txEl>
                                          </p:spTgt>
                                        </p:tgtEl>
                                        <p:attrNameLst>
                                          <p:attrName>style.visibility</p:attrName>
                                        </p:attrNameLst>
                                      </p:cBhvr>
                                      <p:to>
                                        <p:strVal val="visible"/>
                                      </p:to>
                                    </p:set>
                                    <p:anim calcmode="lin" valueType="num">
                                      <p:cBhvr>
                                        <p:cTn id="23" dur="500" fill="hold"/>
                                        <p:tgtEl>
                                          <p:spTgt spid="17">
                                            <p:txEl>
                                              <p:pRg st="0" end="0"/>
                                            </p:txEl>
                                          </p:spTgt>
                                        </p:tgtEl>
                                        <p:attrNameLst>
                                          <p:attrName>ppt_w</p:attrName>
                                        </p:attrNameLst>
                                      </p:cBhvr>
                                      <p:tavLst>
                                        <p:tav tm="0">
                                          <p:val>
                                            <p:fltVal val="0"/>
                                          </p:val>
                                        </p:tav>
                                        <p:tav tm="100000">
                                          <p:val>
                                            <p:strVal val="#ppt_w"/>
                                          </p:val>
                                        </p:tav>
                                      </p:tavLst>
                                    </p:anim>
                                    <p:anim calcmode="lin" valueType="num">
                                      <p:cBhvr>
                                        <p:cTn id="24" dur="500" fill="hold"/>
                                        <p:tgtEl>
                                          <p:spTgt spid="17">
                                            <p:txEl>
                                              <p:pRg st="0" end="0"/>
                                            </p:txEl>
                                          </p:spTgt>
                                        </p:tgtEl>
                                        <p:attrNameLst>
                                          <p:attrName>ppt_h</p:attrName>
                                        </p:attrNameLst>
                                      </p:cBhvr>
                                      <p:tavLst>
                                        <p:tav tm="0">
                                          <p:val>
                                            <p:fltVal val="0"/>
                                          </p:val>
                                        </p:tav>
                                        <p:tav tm="100000">
                                          <p:val>
                                            <p:strVal val="#ppt_h"/>
                                          </p:val>
                                        </p:tav>
                                      </p:tavLst>
                                    </p:anim>
                                    <p:animEffect transition="in" filter="fade">
                                      <p:cBhvr>
                                        <p:cTn id="25" dur="500"/>
                                        <p:tgtEl>
                                          <p:spTgt spid="17">
                                            <p:txEl>
                                              <p:pRg st="0" end="0"/>
                                            </p:txEl>
                                          </p:spTgt>
                                        </p:tgtEl>
                                      </p:cBhvr>
                                    </p:animEffect>
                                  </p:childTnLst>
                                </p:cTn>
                              </p:par>
                              <p:par>
                                <p:cTn id="26" presetID="53" presetClass="entr" presetSubtype="16" fill="hold" grpId="0" nodeType="withEffect">
                                  <p:stCondLst>
                                    <p:cond delay="0"/>
                                  </p:stCondLst>
                                  <p:childTnLst>
                                    <p:set>
                                      <p:cBhvr>
                                        <p:cTn id="27" dur="1" fill="hold">
                                          <p:stCondLst>
                                            <p:cond delay="0"/>
                                          </p:stCondLst>
                                        </p:cTn>
                                        <p:tgtEl>
                                          <p:spTgt spid="19">
                                            <p:txEl>
                                              <p:pRg st="0" end="0"/>
                                            </p:txEl>
                                          </p:spTgt>
                                        </p:tgtEl>
                                        <p:attrNameLst>
                                          <p:attrName>style.visibility</p:attrName>
                                        </p:attrNameLst>
                                      </p:cBhvr>
                                      <p:to>
                                        <p:strVal val="visible"/>
                                      </p:to>
                                    </p:set>
                                    <p:anim calcmode="lin" valueType="num">
                                      <p:cBhvr>
                                        <p:cTn id="28" dur="500" fill="hold"/>
                                        <p:tgtEl>
                                          <p:spTgt spid="19">
                                            <p:txEl>
                                              <p:pRg st="0" end="0"/>
                                            </p:txEl>
                                          </p:spTgt>
                                        </p:tgtEl>
                                        <p:attrNameLst>
                                          <p:attrName>ppt_w</p:attrName>
                                        </p:attrNameLst>
                                      </p:cBhvr>
                                      <p:tavLst>
                                        <p:tav tm="0">
                                          <p:val>
                                            <p:fltVal val="0"/>
                                          </p:val>
                                        </p:tav>
                                        <p:tav tm="100000">
                                          <p:val>
                                            <p:strVal val="#ppt_w"/>
                                          </p:val>
                                        </p:tav>
                                      </p:tavLst>
                                    </p:anim>
                                    <p:anim calcmode="lin" valueType="num">
                                      <p:cBhvr>
                                        <p:cTn id="29" dur="500" fill="hold"/>
                                        <p:tgtEl>
                                          <p:spTgt spid="19">
                                            <p:txEl>
                                              <p:pRg st="0" end="0"/>
                                            </p:txEl>
                                          </p:spTgt>
                                        </p:tgtEl>
                                        <p:attrNameLst>
                                          <p:attrName>ppt_h</p:attrName>
                                        </p:attrNameLst>
                                      </p:cBhvr>
                                      <p:tavLst>
                                        <p:tav tm="0">
                                          <p:val>
                                            <p:fltVal val="0"/>
                                          </p:val>
                                        </p:tav>
                                        <p:tav tm="100000">
                                          <p:val>
                                            <p:strVal val="#ppt_h"/>
                                          </p:val>
                                        </p:tav>
                                      </p:tavLst>
                                    </p:anim>
                                    <p:animEffect transition="in" filter="fade">
                                      <p:cBhvr>
                                        <p:cTn id="30" dur="500"/>
                                        <p:tgtEl>
                                          <p:spTgt spid="19">
                                            <p:txEl>
                                              <p:pRg st="0" end="0"/>
                                            </p:txEl>
                                          </p:spTgt>
                                        </p:tgtEl>
                                      </p:cBhvr>
                                    </p:animEffect>
                                  </p:childTnLst>
                                </p:cTn>
                              </p:par>
                              <p:par>
                                <p:cTn id="31" presetID="53" presetClass="entr" presetSubtype="16" fill="hold" grpId="0" nodeType="withEffect">
                                  <p:stCondLst>
                                    <p:cond delay="0"/>
                                  </p:stCondLst>
                                  <p:childTnLst>
                                    <p:set>
                                      <p:cBhvr>
                                        <p:cTn id="32" dur="1" fill="hold">
                                          <p:stCondLst>
                                            <p:cond delay="0"/>
                                          </p:stCondLst>
                                        </p:cTn>
                                        <p:tgtEl>
                                          <p:spTgt spid="16">
                                            <p:txEl>
                                              <p:pRg st="0" end="0"/>
                                            </p:txEl>
                                          </p:spTgt>
                                        </p:tgtEl>
                                        <p:attrNameLst>
                                          <p:attrName>style.visibility</p:attrName>
                                        </p:attrNameLst>
                                      </p:cBhvr>
                                      <p:to>
                                        <p:strVal val="visible"/>
                                      </p:to>
                                    </p:set>
                                    <p:anim calcmode="lin" valueType="num">
                                      <p:cBhvr>
                                        <p:cTn id="33" dur="500" fill="hold"/>
                                        <p:tgtEl>
                                          <p:spTgt spid="16">
                                            <p:txEl>
                                              <p:pRg st="0" end="0"/>
                                            </p:txEl>
                                          </p:spTgt>
                                        </p:tgtEl>
                                        <p:attrNameLst>
                                          <p:attrName>ppt_w</p:attrName>
                                        </p:attrNameLst>
                                      </p:cBhvr>
                                      <p:tavLst>
                                        <p:tav tm="0">
                                          <p:val>
                                            <p:fltVal val="0"/>
                                          </p:val>
                                        </p:tav>
                                        <p:tav tm="100000">
                                          <p:val>
                                            <p:strVal val="#ppt_w"/>
                                          </p:val>
                                        </p:tav>
                                      </p:tavLst>
                                    </p:anim>
                                    <p:anim calcmode="lin" valueType="num">
                                      <p:cBhvr>
                                        <p:cTn id="34" dur="500" fill="hold"/>
                                        <p:tgtEl>
                                          <p:spTgt spid="16">
                                            <p:txEl>
                                              <p:pRg st="0" end="0"/>
                                            </p:txEl>
                                          </p:spTgt>
                                        </p:tgtEl>
                                        <p:attrNameLst>
                                          <p:attrName>ppt_h</p:attrName>
                                        </p:attrNameLst>
                                      </p:cBhvr>
                                      <p:tavLst>
                                        <p:tav tm="0">
                                          <p:val>
                                            <p:fltVal val="0"/>
                                          </p:val>
                                        </p:tav>
                                        <p:tav tm="100000">
                                          <p:val>
                                            <p:strVal val="#ppt_h"/>
                                          </p:val>
                                        </p:tav>
                                      </p:tavLst>
                                    </p:anim>
                                    <p:animEffect transition="in" filter="fade">
                                      <p:cBhvr>
                                        <p:cTn id="35" dur="500"/>
                                        <p:tgtEl>
                                          <p:spTgt spid="16">
                                            <p:txEl>
                                              <p:pRg st="0" end="0"/>
                                            </p:txEl>
                                          </p:spTgt>
                                        </p:tgtEl>
                                      </p:cBhvr>
                                    </p:animEffect>
                                  </p:childTnLst>
                                </p:cTn>
                              </p:par>
                              <p:par>
                                <p:cTn id="36" presetID="53" presetClass="entr" presetSubtype="16" fill="hold" grpId="0" nodeType="withEffect">
                                  <p:stCondLst>
                                    <p:cond delay="0"/>
                                  </p:stCondLst>
                                  <p:childTnLst>
                                    <p:set>
                                      <p:cBhvr>
                                        <p:cTn id="37" dur="1" fill="hold">
                                          <p:stCondLst>
                                            <p:cond delay="0"/>
                                          </p:stCondLst>
                                        </p:cTn>
                                        <p:tgtEl>
                                          <p:spTgt spid="18">
                                            <p:txEl>
                                              <p:pRg st="0" end="0"/>
                                            </p:txEl>
                                          </p:spTgt>
                                        </p:tgtEl>
                                        <p:attrNameLst>
                                          <p:attrName>style.visibility</p:attrName>
                                        </p:attrNameLst>
                                      </p:cBhvr>
                                      <p:to>
                                        <p:strVal val="visible"/>
                                      </p:to>
                                    </p:set>
                                    <p:anim calcmode="lin" valueType="num">
                                      <p:cBhvr>
                                        <p:cTn id="38" dur="500" fill="hold"/>
                                        <p:tgtEl>
                                          <p:spTgt spid="18">
                                            <p:txEl>
                                              <p:pRg st="0" end="0"/>
                                            </p:txEl>
                                          </p:spTgt>
                                        </p:tgtEl>
                                        <p:attrNameLst>
                                          <p:attrName>ppt_w</p:attrName>
                                        </p:attrNameLst>
                                      </p:cBhvr>
                                      <p:tavLst>
                                        <p:tav tm="0">
                                          <p:val>
                                            <p:fltVal val="0"/>
                                          </p:val>
                                        </p:tav>
                                        <p:tav tm="100000">
                                          <p:val>
                                            <p:strVal val="#ppt_w"/>
                                          </p:val>
                                        </p:tav>
                                      </p:tavLst>
                                    </p:anim>
                                    <p:anim calcmode="lin" valueType="num">
                                      <p:cBhvr>
                                        <p:cTn id="39" dur="500" fill="hold"/>
                                        <p:tgtEl>
                                          <p:spTgt spid="18">
                                            <p:txEl>
                                              <p:pRg st="0" end="0"/>
                                            </p:txEl>
                                          </p:spTgt>
                                        </p:tgtEl>
                                        <p:attrNameLst>
                                          <p:attrName>ppt_h</p:attrName>
                                        </p:attrNameLst>
                                      </p:cBhvr>
                                      <p:tavLst>
                                        <p:tav tm="0">
                                          <p:val>
                                            <p:fltVal val="0"/>
                                          </p:val>
                                        </p:tav>
                                        <p:tav tm="100000">
                                          <p:val>
                                            <p:strVal val="#ppt_h"/>
                                          </p:val>
                                        </p:tav>
                                      </p:tavLst>
                                    </p:anim>
                                    <p:animEffect transition="in" filter="fade">
                                      <p:cBhvr>
                                        <p:cTn id="40" dur="500"/>
                                        <p:tgtEl>
                                          <p:spTgt spid="18">
                                            <p:txEl>
                                              <p:pRg st="0" end="0"/>
                                            </p:txEl>
                                          </p:spTgt>
                                        </p:tgtEl>
                                      </p:cBhvr>
                                    </p:animEffect>
                                  </p:childTnLst>
                                </p:cTn>
                              </p:par>
                            </p:childTnLst>
                          </p:cTn>
                        </p:par>
                      </p:childTnLst>
                    </p:cTn>
                  </p:par>
                  <p:par>
                    <p:cTn id="41" fill="hold">
                      <p:stCondLst>
                        <p:cond delay="indefinite"/>
                      </p:stCondLst>
                      <p:childTnLst>
                        <p:par>
                          <p:cTn id="42" fill="hold">
                            <p:stCondLst>
                              <p:cond delay="0"/>
                            </p:stCondLst>
                            <p:childTnLst>
                              <p:par>
                                <p:cTn id="43" presetID="3" presetClass="entr" presetSubtype="10" fill="hold" grpId="0" nodeType="clickEffect">
                                  <p:stCondLst>
                                    <p:cond delay="0"/>
                                  </p:stCondLst>
                                  <p:childTnLst>
                                    <p:set>
                                      <p:cBhvr>
                                        <p:cTn id="44" dur="1" fill="hold">
                                          <p:stCondLst>
                                            <p:cond delay="0"/>
                                          </p:stCondLst>
                                        </p:cTn>
                                        <p:tgtEl>
                                          <p:spTgt spid="8"/>
                                        </p:tgtEl>
                                        <p:attrNameLst>
                                          <p:attrName>style.visibility</p:attrName>
                                        </p:attrNameLst>
                                      </p:cBhvr>
                                      <p:to>
                                        <p:strVal val="visible"/>
                                      </p:to>
                                    </p:set>
                                    <p:animEffect transition="in" filter="blinds(horizontal)">
                                      <p:cBhvr>
                                        <p:cTn id="45"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build="p"/>
      <p:bldP spid="8" grpId="0" animBg="1"/>
      <p:bldP spid="16" grpId="0" build="p"/>
      <p:bldP spid="17" grpId="0" build="p"/>
      <p:bldP spid="18" grpId="0" build="p"/>
      <p:bldP spid="19" grpId="0" build="p"/>
    </p:bldLst>
  </p:timing>
</p:sld>
</file>

<file path=ppt/slides/slide9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Content Placeholder 10"/>
          <p:cNvSpPr>
            <a:spLocks noGrp="1"/>
          </p:cNvSpPr>
          <p:nvPr>
            <p:ph sz="quarter" idx="13"/>
          </p:nvPr>
        </p:nvSpPr>
        <p:spPr>
          <a:xfrm>
            <a:off x="685800" y="4430524"/>
            <a:ext cx="6385560" cy="446276"/>
          </a:xfrm>
        </p:spPr>
        <p:txBody>
          <a:bodyPr wrap="square">
            <a:spAutoFit/>
          </a:bodyPr>
          <a:lstStyle/>
          <a:p>
            <a:pPr marL="579438" indent="-579438" algn="just">
              <a:spcBef>
                <a:spcPct val="0"/>
              </a:spcBef>
              <a:buNone/>
              <a:tabLst>
                <a:tab pos="974725" algn="l"/>
                <a:tab pos="3776663" algn="l"/>
              </a:tabLst>
            </a:pPr>
            <a:r>
              <a:rPr lang="en-US" sz="2300" b="1" dirty="0" smtClean="0">
                <a:solidFill>
                  <a:schemeClr val="tx1"/>
                </a:solidFill>
                <a:latin typeface="Times New Roman" pitchFamily="18" charset="0"/>
                <a:cs typeface="Times New Roman" pitchFamily="18" charset="0"/>
              </a:rPr>
              <a:t>	</a:t>
            </a:r>
            <a:r>
              <a:rPr lang="en-US" sz="2300" i="1" dirty="0" smtClean="0">
                <a:solidFill>
                  <a:schemeClr val="tx1"/>
                </a:solidFill>
                <a:latin typeface="Times New Roman" pitchFamily="18" charset="0"/>
                <a:cs typeface="Times New Roman" pitchFamily="18" charset="0"/>
              </a:rPr>
              <a:t>x</a:t>
            </a:r>
            <a:r>
              <a:rPr lang="en-US" sz="2300" dirty="0" smtClean="0">
                <a:solidFill>
                  <a:schemeClr val="tx1"/>
                </a:solidFill>
                <a:latin typeface="Times New Roman" pitchFamily="18" charset="0"/>
                <a:cs typeface="Times New Roman" pitchFamily="18" charset="0"/>
              </a:rPr>
              <a:t> = </a:t>
            </a:r>
            <a:r>
              <a:rPr lang="en-US" sz="2300" dirty="0" smtClean="0">
                <a:solidFill>
                  <a:srgbClr val="00A99D"/>
                </a:solidFill>
                <a:latin typeface="Times New Roman" pitchFamily="18" charset="0"/>
                <a:cs typeface="Times New Roman" pitchFamily="18" charset="0"/>
              </a:rPr>
              <a:t>95°</a:t>
            </a:r>
            <a:endParaRPr lang="en-US" sz="2300" baseline="30000" dirty="0" smtClean="0">
              <a:solidFill>
                <a:srgbClr val="00A99D"/>
              </a:solidFill>
              <a:latin typeface="Times New Roman" pitchFamily="18" charset="0"/>
              <a:cs typeface="Times New Roman" pitchFamily="18" charset="0"/>
            </a:endParaRPr>
          </a:p>
        </p:txBody>
      </p:sp>
      <p:sp>
        <p:nvSpPr>
          <p:cNvPr id="11" name="Content Placeholder 10"/>
          <p:cNvSpPr>
            <a:spLocks noGrp="1"/>
          </p:cNvSpPr>
          <p:nvPr>
            <p:ph sz="quarter" idx="13"/>
          </p:nvPr>
        </p:nvSpPr>
        <p:spPr>
          <a:xfrm>
            <a:off x="685800" y="2156460"/>
            <a:ext cx="7818120" cy="446276"/>
          </a:xfrm>
        </p:spPr>
        <p:txBody>
          <a:bodyPr wrap="square">
            <a:spAutoFit/>
          </a:bodyPr>
          <a:lstStyle/>
          <a:p>
            <a:pPr marL="579438" indent="-579438" algn="just">
              <a:spcBef>
                <a:spcPct val="0"/>
              </a:spcBef>
              <a:buFontTx/>
              <a:buNone/>
              <a:tabLst>
                <a:tab pos="974725" algn="l"/>
                <a:tab pos="3776663" algn="l"/>
              </a:tabLst>
            </a:pPr>
            <a:r>
              <a:rPr lang="en-US" sz="2300" b="1" dirty="0" smtClean="0">
                <a:solidFill>
                  <a:schemeClr val="tx1"/>
                </a:solidFill>
                <a:latin typeface="Times New Roman" pitchFamily="18" charset="0"/>
                <a:cs typeface="Times New Roman" pitchFamily="18" charset="0"/>
              </a:rPr>
              <a:t>56.	</a:t>
            </a:r>
            <a:endParaRPr lang="en-US" sz="2300" dirty="0" smtClean="0">
              <a:solidFill>
                <a:schemeClr val="tx1"/>
              </a:solidFill>
              <a:latin typeface="Times New Roman" pitchFamily="18" charset="0"/>
              <a:cs typeface="Times New Roman" pitchFamily="18" charset="0"/>
            </a:endParaRPr>
          </a:p>
        </p:txBody>
      </p:sp>
      <p:pic>
        <p:nvPicPr>
          <p:cNvPr id="6" name="Picture 2"/>
          <p:cNvPicPr>
            <a:picLocks noChangeAspect="1" noChangeArrowheads="1"/>
          </p:cNvPicPr>
          <p:nvPr/>
        </p:nvPicPr>
        <p:blipFill>
          <a:blip r:embed="rId2" cstate="print"/>
          <a:srcRect/>
          <a:stretch>
            <a:fillRect/>
          </a:stretch>
        </p:blipFill>
        <p:spPr bwMode="auto">
          <a:xfrm>
            <a:off x="1295400" y="2286000"/>
            <a:ext cx="3291840" cy="1851660"/>
          </a:xfrm>
          <a:prstGeom prst="rect">
            <a:avLst/>
          </a:prstGeom>
          <a:noFill/>
          <a:ln w="9525">
            <a:noFill/>
            <a:miter lim="800000"/>
            <a:headEnd/>
            <a:tailEnd/>
          </a:ln>
          <a:effectLst/>
        </p:spPr>
      </p:pic>
      <p:sp>
        <p:nvSpPr>
          <p:cNvPr id="5" name="TextBox 4"/>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5 Paper 1</a:t>
            </a:r>
          </a:p>
        </p:txBody>
      </p:sp>
    </p:spTree>
    <p:extLst>
      <p:ext uri="{BB962C8B-B14F-4D97-AF65-F5344CB8AC3E}">
        <p14:creationId xmlns:p14="http://schemas.microsoft.com/office/powerpoint/2010/main" xmlns="" val="714513420"/>
      </p:ext>
    </p:extLst>
  </p:cSld>
  <p:clrMapOvr>
    <a:masterClrMapping/>
  </p:clrMapOvr>
  <p:transition spd="slow">
    <p:strips dir="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11">
                                            <p:txEl>
                                              <p:pRg st="0" end="0"/>
                                            </p:txEl>
                                          </p:spTgt>
                                        </p:tgtEl>
                                        <p:attrNameLst>
                                          <p:attrName>style.visibility</p:attrName>
                                        </p:attrNameLst>
                                      </p:cBhvr>
                                      <p:to>
                                        <p:strVal val="visible"/>
                                      </p:to>
                                    </p:set>
                                    <p:anim calcmode="lin" valueType="num">
                                      <p:cBhvr>
                                        <p:cTn id="7" dur="500" fill="hold"/>
                                        <p:tgtEl>
                                          <p:spTgt spid="11">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11">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11">
                                            <p:txEl>
                                              <p:pRg st="0" end="0"/>
                                            </p:txEl>
                                          </p:spTgt>
                                        </p:tgtEl>
                                      </p:cBhvr>
                                    </p:animEffect>
                                  </p:childTnLst>
                                </p:cTn>
                              </p:par>
                              <p:par>
                                <p:cTn id="10" presetID="23" presetClass="entr" presetSubtype="16" fill="hold" nodeType="withEffect">
                                  <p:stCondLst>
                                    <p:cond delay="0"/>
                                  </p:stCondLst>
                                  <p:childTnLst>
                                    <p:set>
                                      <p:cBhvr>
                                        <p:cTn id="11" dur="1" fill="hold">
                                          <p:stCondLst>
                                            <p:cond delay="0"/>
                                          </p:stCondLst>
                                        </p:cTn>
                                        <p:tgtEl>
                                          <p:spTgt spid="6"/>
                                        </p:tgtEl>
                                        <p:attrNameLst>
                                          <p:attrName>style.visibility</p:attrName>
                                        </p:attrNameLst>
                                      </p:cBhvr>
                                      <p:to>
                                        <p:strVal val="visible"/>
                                      </p:to>
                                    </p:set>
                                    <p:anim calcmode="lin" valueType="num">
                                      <p:cBhvr>
                                        <p:cTn id="12" dur="500" fill="hold"/>
                                        <p:tgtEl>
                                          <p:spTgt spid="6"/>
                                        </p:tgtEl>
                                        <p:attrNameLst>
                                          <p:attrName>ppt_w</p:attrName>
                                        </p:attrNameLst>
                                      </p:cBhvr>
                                      <p:tavLst>
                                        <p:tav tm="0">
                                          <p:val>
                                            <p:fltVal val="0"/>
                                          </p:val>
                                        </p:tav>
                                        <p:tav tm="100000">
                                          <p:val>
                                            <p:strVal val="#ppt_w"/>
                                          </p:val>
                                        </p:tav>
                                      </p:tavLst>
                                    </p:anim>
                                    <p:anim calcmode="lin" valueType="num">
                                      <p:cBhvr>
                                        <p:cTn id="13" dur="500" fill="hold"/>
                                        <p:tgtEl>
                                          <p:spTgt spid="6"/>
                                        </p:tgtEl>
                                        <p:attrNameLst>
                                          <p:attrName>ppt_h</p:attrName>
                                        </p:attrNameLst>
                                      </p:cBhvr>
                                      <p:tavLst>
                                        <p:tav tm="0">
                                          <p:val>
                                            <p:fltVal val="0"/>
                                          </p:val>
                                        </p:tav>
                                        <p:tav tm="100000">
                                          <p:val>
                                            <p:strVal val="#ppt_h"/>
                                          </p:val>
                                        </p:tav>
                                      </p:tavLst>
                                    </p:anim>
                                  </p:childTnLst>
                                </p:cTn>
                              </p:par>
                              <p:par>
                                <p:cTn id="14" presetID="53" presetClass="entr" presetSubtype="16" fill="hold" grpId="0" nodeType="withEffect">
                                  <p:stCondLst>
                                    <p:cond delay="0"/>
                                  </p:stCondLst>
                                  <p:childTnLst>
                                    <p:set>
                                      <p:cBhvr>
                                        <p:cTn id="15" dur="1" fill="hold">
                                          <p:stCondLst>
                                            <p:cond delay="0"/>
                                          </p:stCondLst>
                                        </p:cTn>
                                        <p:tgtEl>
                                          <p:spTgt spid="10">
                                            <p:txEl>
                                              <p:pRg st="0" end="0"/>
                                            </p:txEl>
                                          </p:spTgt>
                                        </p:tgtEl>
                                        <p:attrNameLst>
                                          <p:attrName>style.visibility</p:attrName>
                                        </p:attrNameLst>
                                      </p:cBhvr>
                                      <p:to>
                                        <p:strVal val="visible"/>
                                      </p:to>
                                    </p:set>
                                    <p:anim calcmode="lin" valueType="num">
                                      <p:cBhvr>
                                        <p:cTn id="16" dur="500" fill="hold"/>
                                        <p:tgtEl>
                                          <p:spTgt spid="10">
                                            <p:txEl>
                                              <p:pRg st="0" end="0"/>
                                            </p:txEl>
                                          </p:spTgt>
                                        </p:tgtEl>
                                        <p:attrNameLst>
                                          <p:attrName>ppt_w</p:attrName>
                                        </p:attrNameLst>
                                      </p:cBhvr>
                                      <p:tavLst>
                                        <p:tav tm="0">
                                          <p:val>
                                            <p:fltVal val="0"/>
                                          </p:val>
                                        </p:tav>
                                        <p:tav tm="100000">
                                          <p:val>
                                            <p:strVal val="#ppt_w"/>
                                          </p:val>
                                        </p:tav>
                                      </p:tavLst>
                                    </p:anim>
                                    <p:anim calcmode="lin" valueType="num">
                                      <p:cBhvr>
                                        <p:cTn id="17" dur="500" fill="hold"/>
                                        <p:tgtEl>
                                          <p:spTgt spid="10">
                                            <p:txEl>
                                              <p:pRg st="0" end="0"/>
                                            </p:txEl>
                                          </p:spTgt>
                                        </p:tgtEl>
                                        <p:attrNameLst>
                                          <p:attrName>ppt_h</p:attrName>
                                        </p:attrNameLst>
                                      </p:cBhvr>
                                      <p:tavLst>
                                        <p:tav tm="0">
                                          <p:val>
                                            <p:fltVal val="0"/>
                                          </p:val>
                                        </p:tav>
                                        <p:tav tm="100000">
                                          <p:val>
                                            <p:strVal val="#ppt_h"/>
                                          </p:val>
                                        </p:tav>
                                      </p:tavLst>
                                    </p:anim>
                                    <p:animEffect transition="in" filter="fade">
                                      <p:cBhvr>
                                        <p:cTn id="18" dur="500"/>
                                        <p:tgtEl>
                                          <p:spTgt spid="10">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build="p"/>
      <p:bldP spid="11" grpId="0" build="p"/>
    </p:bldLst>
  </p:timing>
</p:sld>
</file>

<file path=ppt/slides/slide9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Content Placeholder 10"/>
          <p:cNvSpPr>
            <a:spLocks noGrp="1"/>
          </p:cNvSpPr>
          <p:nvPr>
            <p:ph sz="quarter" idx="13"/>
          </p:nvPr>
        </p:nvSpPr>
        <p:spPr>
          <a:xfrm>
            <a:off x="670560" y="1937480"/>
            <a:ext cx="6416040" cy="446276"/>
          </a:xfrm>
        </p:spPr>
        <p:txBody>
          <a:bodyPr wrap="square">
            <a:spAutoFit/>
          </a:bodyPr>
          <a:lstStyle/>
          <a:p>
            <a:pPr marL="625475" indent="-625475">
              <a:spcBef>
                <a:spcPct val="0"/>
              </a:spcBef>
              <a:buFontTx/>
              <a:buNone/>
              <a:tabLst>
                <a:tab pos="800100" algn="l"/>
                <a:tab pos="3776663" algn="l"/>
              </a:tabLst>
            </a:pPr>
            <a:r>
              <a:rPr lang="en-US" sz="2300" b="1" dirty="0" smtClean="0">
                <a:solidFill>
                  <a:schemeClr val="tx1"/>
                </a:solidFill>
                <a:latin typeface="Times New Roman" pitchFamily="18" charset="0"/>
                <a:cs typeface="Times New Roman" pitchFamily="18" charset="0"/>
              </a:rPr>
              <a:t>57.</a:t>
            </a:r>
            <a:endParaRPr lang="en-US" sz="2300" dirty="0" smtClean="0">
              <a:solidFill>
                <a:schemeClr val="tx1"/>
              </a:solidFill>
              <a:latin typeface="Times New Roman" pitchFamily="18" charset="0"/>
              <a:cs typeface="Times New Roman" pitchFamily="18" charset="0"/>
            </a:endParaRPr>
          </a:p>
        </p:txBody>
      </p:sp>
      <p:sp>
        <p:nvSpPr>
          <p:cNvPr id="8" name="Notched Right Arrow 7"/>
          <p:cNvSpPr/>
          <p:nvPr/>
        </p:nvSpPr>
        <p:spPr>
          <a:xfrm>
            <a:off x="7162800" y="6019800"/>
            <a:ext cx="1782315" cy="685800"/>
          </a:xfrm>
          <a:prstGeom prst="notchedRightArrow">
            <a:avLst/>
          </a:prstGeom>
          <a:blipFill>
            <a:blip r:embed="rId2" cstate="print">
              <a:extLst>
                <a:ext uri="{BEBA8EAE-BF5A-486C-A8C5-ECC9F3942E4B}">
                  <a14:imgProps xmlns:a14="http://schemas.microsoft.com/office/drawing/2010/main" xmlns="">
                    <a14:imgLayer r:embed="rId3">
                      <a14:imgEffect>
                        <a14:brightnessContrast bright="-20000" contrast="-20000"/>
                      </a14:imgEffect>
                    </a14:imgLayer>
                  </a14:imgProps>
                </a:ex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ANSWER</a:t>
            </a:r>
            <a:endParaRPr lang="en-US" sz="2000" b="1" dirty="0">
              <a:latin typeface="Times New Roman" pitchFamily="18" charset="0"/>
              <a:cs typeface="Times New Roman" pitchFamily="18" charset="0"/>
            </a:endParaRPr>
          </a:p>
        </p:txBody>
      </p:sp>
      <p:sp>
        <p:nvSpPr>
          <p:cNvPr id="16" name="Content Placeholder 10"/>
          <p:cNvSpPr>
            <a:spLocks noGrp="1"/>
          </p:cNvSpPr>
          <p:nvPr>
            <p:ph sz="quarter" idx="13"/>
          </p:nvPr>
        </p:nvSpPr>
        <p:spPr>
          <a:xfrm>
            <a:off x="1280159" y="6181636"/>
            <a:ext cx="2257697" cy="600164"/>
          </a:xfrm>
        </p:spPr>
        <p:txBody>
          <a:bodyPr wrap="square">
            <a:spAutoFit/>
          </a:bodyPr>
          <a:lstStyle/>
          <a:p>
            <a:pPr algn="just">
              <a:lnSpc>
                <a:spcPct val="165000"/>
              </a:lnSpc>
              <a:spcBef>
                <a:spcPct val="0"/>
              </a:spcBef>
              <a:buNone/>
              <a:tabLst>
                <a:tab pos="800100" algn="l"/>
                <a:tab pos="3776663" algn="l"/>
              </a:tabLst>
            </a:pPr>
            <a:r>
              <a:rPr lang="en-US" sz="2000" dirty="0" smtClean="0">
                <a:solidFill>
                  <a:schemeClr val="tx1"/>
                </a:solidFill>
                <a:latin typeface="Times New Roman" pitchFamily="18" charset="0"/>
                <a:cs typeface="Times New Roman" pitchFamily="18" charset="0"/>
              </a:rPr>
              <a:t>(C) Translation</a:t>
            </a:r>
          </a:p>
        </p:txBody>
      </p:sp>
      <p:sp>
        <p:nvSpPr>
          <p:cNvPr id="17" name="Content Placeholder 10"/>
          <p:cNvSpPr>
            <a:spLocks noGrp="1"/>
          </p:cNvSpPr>
          <p:nvPr>
            <p:ph sz="quarter" idx="13"/>
          </p:nvPr>
        </p:nvSpPr>
        <p:spPr>
          <a:xfrm>
            <a:off x="1280410" y="5757835"/>
            <a:ext cx="1992086" cy="600164"/>
          </a:xfrm>
        </p:spPr>
        <p:txBody>
          <a:bodyPr wrap="square">
            <a:spAutoFit/>
          </a:bodyPr>
          <a:lstStyle/>
          <a:p>
            <a:pPr algn="just">
              <a:lnSpc>
                <a:spcPct val="165000"/>
              </a:lnSpc>
              <a:spcBef>
                <a:spcPct val="0"/>
              </a:spcBef>
              <a:buFontTx/>
              <a:buNone/>
              <a:tabLst>
                <a:tab pos="800100" algn="l"/>
                <a:tab pos="3776663" algn="l"/>
              </a:tabLst>
            </a:pPr>
            <a:r>
              <a:rPr lang="en-US" sz="2000" dirty="0" smtClean="0">
                <a:solidFill>
                  <a:schemeClr val="tx1"/>
                </a:solidFill>
                <a:latin typeface="Times New Roman" pitchFamily="18" charset="0"/>
                <a:cs typeface="Times New Roman" pitchFamily="18" charset="0"/>
              </a:rPr>
              <a:t>(A) Rotation</a:t>
            </a:r>
          </a:p>
        </p:txBody>
      </p:sp>
      <p:sp>
        <p:nvSpPr>
          <p:cNvPr id="18" name="Content Placeholder 10"/>
          <p:cNvSpPr>
            <a:spLocks noGrp="1"/>
          </p:cNvSpPr>
          <p:nvPr>
            <p:ph sz="quarter" idx="13"/>
          </p:nvPr>
        </p:nvSpPr>
        <p:spPr>
          <a:xfrm>
            <a:off x="4160520" y="6191097"/>
            <a:ext cx="2301966" cy="533288"/>
          </a:xfrm>
        </p:spPr>
        <p:txBody>
          <a:bodyPr wrap="square">
            <a:spAutoFit/>
          </a:bodyPr>
          <a:lstStyle/>
          <a:p>
            <a:pPr algn="just">
              <a:lnSpc>
                <a:spcPct val="165000"/>
              </a:lnSpc>
              <a:spcBef>
                <a:spcPct val="0"/>
              </a:spcBef>
              <a:buNone/>
              <a:tabLst>
                <a:tab pos="800100" algn="l"/>
                <a:tab pos="3776663" algn="l"/>
              </a:tabLst>
            </a:pPr>
            <a:r>
              <a:rPr lang="en-US" sz="2000" dirty="0" smtClean="0">
                <a:solidFill>
                  <a:schemeClr val="tx1"/>
                </a:solidFill>
                <a:latin typeface="Times New Roman" pitchFamily="18" charset="0"/>
                <a:cs typeface="Times New Roman" pitchFamily="18" charset="0"/>
              </a:rPr>
              <a:t>(D)</a:t>
            </a:r>
            <a:r>
              <a:rPr lang="en-US" sz="2000" i="1" dirty="0" smtClean="0">
                <a:solidFill>
                  <a:schemeClr val="tx1"/>
                </a:solidFill>
                <a:latin typeface="Times New Roman" pitchFamily="18" charset="0"/>
                <a:cs typeface="Times New Roman" pitchFamily="18" charset="0"/>
              </a:rPr>
              <a:t> </a:t>
            </a:r>
            <a:r>
              <a:rPr lang="en-US" sz="2000" dirty="0" smtClean="0">
                <a:solidFill>
                  <a:schemeClr val="tx1"/>
                </a:solidFill>
                <a:latin typeface="Times New Roman" pitchFamily="18" charset="0"/>
                <a:cs typeface="Times New Roman" pitchFamily="18" charset="0"/>
              </a:rPr>
              <a:t>Enlargement.</a:t>
            </a:r>
          </a:p>
        </p:txBody>
      </p:sp>
      <p:sp>
        <p:nvSpPr>
          <p:cNvPr id="19" name="Content Placeholder 10"/>
          <p:cNvSpPr>
            <a:spLocks noGrp="1"/>
          </p:cNvSpPr>
          <p:nvPr>
            <p:ph sz="quarter" idx="13"/>
          </p:nvPr>
        </p:nvSpPr>
        <p:spPr>
          <a:xfrm>
            <a:off x="4145530" y="5777437"/>
            <a:ext cx="2407920" cy="600164"/>
          </a:xfrm>
        </p:spPr>
        <p:txBody>
          <a:bodyPr wrap="square">
            <a:spAutoFit/>
          </a:bodyPr>
          <a:lstStyle/>
          <a:p>
            <a:pPr algn="just">
              <a:lnSpc>
                <a:spcPct val="165000"/>
              </a:lnSpc>
              <a:spcBef>
                <a:spcPct val="0"/>
              </a:spcBef>
              <a:buNone/>
              <a:tabLst>
                <a:tab pos="800100" algn="l"/>
                <a:tab pos="3776663" algn="l"/>
              </a:tabLst>
            </a:pPr>
            <a:r>
              <a:rPr lang="en-US" sz="2000" dirty="0" smtClean="0">
                <a:solidFill>
                  <a:schemeClr val="tx1"/>
                </a:solidFill>
                <a:latin typeface="Times New Roman" pitchFamily="18" charset="0"/>
                <a:cs typeface="Times New Roman" pitchFamily="18" charset="0"/>
              </a:rPr>
              <a:t>(B) Reflection</a:t>
            </a:r>
          </a:p>
        </p:txBody>
      </p:sp>
      <p:sp>
        <p:nvSpPr>
          <p:cNvPr id="2" name="Rectangle 1"/>
          <p:cNvSpPr/>
          <p:nvPr/>
        </p:nvSpPr>
        <p:spPr>
          <a:xfrm>
            <a:off x="1306330" y="5142024"/>
            <a:ext cx="7136130" cy="707886"/>
          </a:xfrm>
          <a:prstGeom prst="rect">
            <a:avLst/>
          </a:prstGeom>
        </p:spPr>
        <p:txBody>
          <a:bodyPr wrap="square">
            <a:spAutoFit/>
          </a:bodyPr>
          <a:lstStyle/>
          <a:p>
            <a:r>
              <a:rPr lang="en-US" sz="2000" dirty="0" smtClean="0">
                <a:latin typeface="Times New Roman" pitchFamily="18" charset="0"/>
              </a:rPr>
              <a:t>What type of transformation maps triangle </a:t>
            </a:r>
            <a:r>
              <a:rPr lang="en-US" sz="2000" i="1" dirty="0" smtClean="0">
                <a:latin typeface="Times New Roman" pitchFamily="18" charset="0"/>
              </a:rPr>
              <a:t>ABC</a:t>
            </a:r>
            <a:r>
              <a:rPr lang="en-US" sz="2000" dirty="0" smtClean="0">
                <a:latin typeface="Times New Roman" pitchFamily="18" charset="0"/>
              </a:rPr>
              <a:t> onto triangle </a:t>
            </a:r>
            <a:r>
              <a:rPr lang="en-US" sz="2000" i="1" dirty="0" smtClean="0">
                <a:latin typeface="Times New Roman" pitchFamily="18" charset="0"/>
              </a:rPr>
              <a:t>A′B′C′ </a:t>
            </a:r>
            <a:r>
              <a:rPr lang="en-US" sz="2000" dirty="0" smtClean="0">
                <a:latin typeface="Times New Roman" pitchFamily="18" charset="0"/>
              </a:rPr>
              <a:t>in the figure above?</a:t>
            </a:r>
            <a:endParaRPr lang="en-US" sz="2000" dirty="0"/>
          </a:p>
        </p:txBody>
      </p:sp>
      <p:pic>
        <p:nvPicPr>
          <p:cNvPr id="12" name="Picture 2"/>
          <p:cNvPicPr>
            <a:picLocks noChangeAspect="1" noChangeArrowheads="1"/>
          </p:cNvPicPr>
          <p:nvPr/>
        </p:nvPicPr>
        <p:blipFill>
          <a:blip r:embed="rId4" cstate="print"/>
          <a:srcRect/>
          <a:stretch>
            <a:fillRect/>
          </a:stretch>
        </p:blipFill>
        <p:spPr bwMode="auto">
          <a:xfrm>
            <a:off x="1371600" y="2057400"/>
            <a:ext cx="2856357" cy="3121914"/>
          </a:xfrm>
          <a:prstGeom prst="rect">
            <a:avLst/>
          </a:prstGeom>
          <a:noFill/>
          <a:ln w="9525">
            <a:noFill/>
            <a:miter lim="800000"/>
            <a:headEnd/>
            <a:tailEnd/>
          </a:ln>
          <a:effectLst/>
        </p:spPr>
      </p:pic>
      <p:sp>
        <p:nvSpPr>
          <p:cNvPr id="10" name="TextBox 9"/>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5 Paper 1</a:t>
            </a:r>
          </a:p>
        </p:txBody>
      </p:sp>
    </p:spTree>
    <p:extLst>
      <p:ext uri="{BB962C8B-B14F-4D97-AF65-F5344CB8AC3E}">
        <p14:creationId xmlns:p14="http://schemas.microsoft.com/office/powerpoint/2010/main" xmlns="" val="714513420"/>
      </p:ext>
    </p:extLst>
  </p:cSld>
  <p:clrMapOvr>
    <a:masterClrMapping/>
  </p:clrMapOvr>
  <p:transition spd="slow">
    <p:strips dir="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11">
                                            <p:txEl>
                                              <p:pRg st="0" end="0"/>
                                            </p:txEl>
                                          </p:spTgt>
                                        </p:tgtEl>
                                        <p:attrNameLst>
                                          <p:attrName>style.visibility</p:attrName>
                                        </p:attrNameLst>
                                      </p:cBhvr>
                                      <p:to>
                                        <p:strVal val="visible"/>
                                      </p:to>
                                    </p:set>
                                    <p:anim calcmode="lin" valueType="num">
                                      <p:cBhvr>
                                        <p:cTn id="7" dur="500" fill="hold"/>
                                        <p:tgtEl>
                                          <p:spTgt spid="11">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11">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11">
                                            <p:txEl>
                                              <p:pRg st="0" end="0"/>
                                            </p:txEl>
                                          </p:spTgt>
                                        </p:tgtEl>
                                      </p:cBhvr>
                                    </p:animEffect>
                                  </p:childTnLst>
                                </p:cTn>
                              </p:par>
                              <p:par>
                                <p:cTn id="10" presetID="23" presetClass="entr" presetSubtype="16" fill="hold" nodeType="withEffect">
                                  <p:stCondLst>
                                    <p:cond delay="0"/>
                                  </p:stCondLst>
                                  <p:childTnLst>
                                    <p:set>
                                      <p:cBhvr>
                                        <p:cTn id="11" dur="1" fill="hold">
                                          <p:stCondLst>
                                            <p:cond delay="0"/>
                                          </p:stCondLst>
                                        </p:cTn>
                                        <p:tgtEl>
                                          <p:spTgt spid="12"/>
                                        </p:tgtEl>
                                        <p:attrNameLst>
                                          <p:attrName>style.visibility</p:attrName>
                                        </p:attrNameLst>
                                      </p:cBhvr>
                                      <p:to>
                                        <p:strVal val="visible"/>
                                      </p:to>
                                    </p:set>
                                    <p:anim calcmode="lin" valueType="num">
                                      <p:cBhvr>
                                        <p:cTn id="12" dur="500" fill="hold"/>
                                        <p:tgtEl>
                                          <p:spTgt spid="12"/>
                                        </p:tgtEl>
                                        <p:attrNameLst>
                                          <p:attrName>ppt_w</p:attrName>
                                        </p:attrNameLst>
                                      </p:cBhvr>
                                      <p:tavLst>
                                        <p:tav tm="0">
                                          <p:val>
                                            <p:fltVal val="0"/>
                                          </p:val>
                                        </p:tav>
                                        <p:tav tm="100000">
                                          <p:val>
                                            <p:strVal val="#ppt_w"/>
                                          </p:val>
                                        </p:tav>
                                      </p:tavLst>
                                    </p:anim>
                                    <p:anim calcmode="lin" valueType="num">
                                      <p:cBhvr>
                                        <p:cTn id="13" dur="500" fill="hold"/>
                                        <p:tgtEl>
                                          <p:spTgt spid="12"/>
                                        </p:tgtEl>
                                        <p:attrNameLst>
                                          <p:attrName>ppt_h</p:attrName>
                                        </p:attrNameLst>
                                      </p:cBhvr>
                                      <p:tavLst>
                                        <p:tav tm="0">
                                          <p:val>
                                            <p:fltVal val="0"/>
                                          </p:val>
                                        </p:tav>
                                        <p:tav tm="100000">
                                          <p:val>
                                            <p:strVal val="#ppt_h"/>
                                          </p:val>
                                        </p:tav>
                                      </p:tavLst>
                                    </p:anim>
                                  </p:childTnLst>
                                </p:cTn>
                              </p:par>
                              <p:par>
                                <p:cTn id="14" presetID="53" presetClass="entr" presetSubtype="16" fill="hold" grpId="0" nodeType="withEffect">
                                  <p:stCondLst>
                                    <p:cond delay="0"/>
                                  </p:stCondLst>
                                  <p:childTnLst>
                                    <p:set>
                                      <p:cBhvr>
                                        <p:cTn id="15" dur="1" fill="hold">
                                          <p:stCondLst>
                                            <p:cond delay="0"/>
                                          </p:stCondLst>
                                        </p:cTn>
                                        <p:tgtEl>
                                          <p:spTgt spid="2"/>
                                        </p:tgtEl>
                                        <p:attrNameLst>
                                          <p:attrName>style.visibility</p:attrName>
                                        </p:attrNameLst>
                                      </p:cBhvr>
                                      <p:to>
                                        <p:strVal val="visible"/>
                                      </p:to>
                                    </p:set>
                                    <p:anim calcmode="lin" valueType="num">
                                      <p:cBhvr>
                                        <p:cTn id="16" dur="500" fill="hold"/>
                                        <p:tgtEl>
                                          <p:spTgt spid="2"/>
                                        </p:tgtEl>
                                        <p:attrNameLst>
                                          <p:attrName>ppt_w</p:attrName>
                                        </p:attrNameLst>
                                      </p:cBhvr>
                                      <p:tavLst>
                                        <p:tav tm="0">
                                          <p:val>
                                            <p:fltVal val="0"/>
                                          </p:val>
                                        </p:tav>
                                        <p:tav tm="100000">
                                          <p:val>
                                            <p:strVal val="#ppt_w"/>
                                          </p:val>
                                        </p:tav>
                                      </p:tavLst>
                                    </p:anim>
                                    <p:anim calcmode="lin" valueType="num">
                                      <p:cBhvr>
                                        <p:cTn id="17" dur="500" fill="hold"/>
                                        <p:tgtEl>
                                          <p:spTgt spid="2"/>
                                        </p:tgtEl>
                                        <p:attrNameLst>
                                          <p:attrName>ppt_h</p:attrName>
                                        </p:attrNameLst>
                                      </p:cBhvr>
                                      <p:tavLst>
                                        <p:tav tm="0">
                                          <p:val>
                                            <p:fltVal val="0"/>
                                          </p:val>
                                        </p:tav>
                                        <p:tav tm="100000">
                                          <p:val>
                                            <p:strVal val="#ppt_h"/>
                                          </p:val>
                                        </p:tav>
                                      </p:tavLst>
                                    </p:anim>
                                    <p:animEffect transition="in" filter="fade">
                                      <p:cBhvr>
                                        <p:cTn id="18" dur="500"/>
                                        <p:tgtEl>
                                          <p:spTgt spid="2"/>
                                        </p:tgtEl>
                                      </p:cBhvr>
                                    </p:animEffect>
                                  </p:childTnLst>
                                </p:cTn>
                              </p:par>
                            </p:childTnLst>
                          </p:cTn>
                        </p:par>
                      </p:childTnLst>
                    </p:cTn>
                  </p:par>
                  <p:par>
                    <p:cTn id="19" fill="hold">
                      <p:stCondLst>
                        <p:cond delay="indefinite"/>
                      </p:stCondLst>
                      <p:childTnLst>
                        <p:par>
                          <p:cTn id="20" fill="hold">
                            <p:stCondLst>
                              <p:cond delay="0"/>
                            </p:stCondLst>
                            <p:childTnLst>
                              <p:par>
                                <p:cTn id="21" presetID="53" presetClass="entr" presetSubtype="16" fill="hold" grpId="0" nodeType="clickEffect">
                                  <p:stCondLst>
                                    <p:cond delay="0"/>
                                  </p:stCondLst>
                                  <p:childTnLst>
                                    <p:set>
                                      <p:cBhvr>
                                        <p:cTn id="22" dur="1" fill="hold">
                                          <p:stCondLst>
                                            <p:cond delay="0"/>
                                          </p:stCondLst>
                                        </p:cTn>
                                        <p:tgtEl>
                                          <p:spTgt spid="17">
                                            <p:txEl>
                                              <p:pRg st="0" end="0"/>
                                            </p:txEl>
                                          </p:spTgt>
                                        </p:tgtEl>
                                        <p:attrNameLst>
                                          <p:attrName>style.visibility</p:attrName>
                                        </p:attrNameLst>
                                      </p:cBhvr>
                                      <p:to>
                                        <p:strVal val="visible"/>
                                      </p:to>
                                    </p:set>
                                    <p:anim calcmode="lin" valueType="num">
                                      <p:cBhvr>
                                        <p:cTn id="23" dur="500" fill="hold"/>
                                        <p:tgtEl>
                                          <p:spTgt spid="17">
                                            <p:txEl>
                                              <p:pRg st="0" end="0"/>
                                            </p:txEl>
                                          </p:spTgt>
                                        </p:tgtEl>
                                        <p:attrNameLst>
                                          <p:attrName>ppt_w</p:attrName>
                                        </p:attrNameLst>
                                      </p:cBhvr>
                                      <p:tavLst>
                                        <p:tav tm="0">
                                          <p:val>
                                            <p:fltVal val="0"/>
                                          </p:val>
                                        </p:tav>
                                        <p:tav tm="100000">
                                          <p:val>
                                            <p:strVal val="#ppt_w"/>
                                          </p:val>
                                        </p:tav>
                                      </p:tavLst>
                                    </p:anim>
                                    <p:anim calcmode="lin" valueType="num">
                                      <p:cBhvr>
                                        <p:cTn id="24" dur="500" fill="hold"/>
                                        <p:tgtEl>
                                          <p:spTgt spid="17">
                                            <p:txEl>
                                              <p:pRg st="0" end="0"/>
                                            </p:txEl>
                                          </p:spTgt>
                                        </p:tgtEl>
                                        <p:attrNameLst>
                                          <p:attrName>ppt_h</p:attrName>
                                        </p:attrNameLst>
                                      </p:cBhvr>
                                      <p:tavLst>
                                        <p:tav tm="0">
                                          <p:val>
                                            <p:fltVal val="0"/>
                                          </p:val>
                                        </p:tav>
                                        <p:tav tm="100000">
                                          <p:val>
                                            <p:strVal val="#ppt_h"/>
                                          </p:val>
                                        </p:tav>
                                      </p:tavLst>
                                    </p:anim>
                                    <p:animEffect transition="in" filter="fade">
                                      <p:cBhvr>
                                        <p:cTn id="25" dur="500"/>
                                        <p:tgtEl>
                                          <p:spTgt spid="17">
                                            <p:txEl>
                                              <p:pRg st="0" end="0"/>
                                            </p:txEl>
                                          </p:spTgt>
                                        </p:tgtEl>
                                      </p:cBhvr>
                                    </p:animEffect>
                                  </p:childTnLst>
                                </p:cTn>
                              </p:par>
                              <p:par>
                                <p:cTn id="26" presetID="53" presetClass="entr" presetSubtype="16" fill="hold" grpId="0" nodeType="withEffect">
                                  <p:stCondLst>
                                    <p:cond delay="0"/>
                                  </p:stCondLst>
                                  <p:childTnLst>
                                    <p:set>
                                      <p:cBhvr>
                                        <p:cTn id="27" dur="1" fill="hold">
                                          <p:stCondLst>
                                            <p:cond delay="0"/>
                                          </p:stCondLst>
                                        </p:cTn>
                                        <p:tgtEl>
                                          <p:spTgt spid="19">
                                            <p:txEl>
                                              <p:pRg st="0" end="0"/>
                                            </p:txEl>
                                          </p:spTgt>
                                        </p:tgtEl>
                                        <p:attrNameLst>
                                          <p:attrName>style.visibility</p:attrName>
                                        </p:attrNameLst>
                                      </p:cBhvr>
                                      <p:to>
                                        <p:strVal val="visible"/>
                                      </p:to>
                                    </p:set>
                                    <p:anim calcmode="lin" valueType="num">
                                      <p:cBhvr>
                                        <p:cTn id="28" dur="500" fill="hold"/>
                                        <p:tgtEl>
                                          <p:spTgt spid="19">
                                            <p:txEl>
                                              <p:pRg st="0" end="0"/>
                                            </p:txEl>
                                          </p:spTgt>
                                        </p:tgtEl>
                                        <p:attrNameLst>
                                          <p:attrName>ppt_w</p:attrName>
                                        </p:attrNameLst>
                                      </p:cBhvr>
                                      <p:tavLst>
                                        <p:tav tm="0">
                                          <p:val>
                                            <p:fltVal val="0"/>
                                          </p:val>
                                        </p:tav>
                                        <p:tav tm="100000">
                                          <p:val>
                                            <p:strVal val="#ppt_w"/>
                                          </p:val>
                                        </p:tav>
                                      </p:tavLst>
                                    </p:anim>
                                    <p:anim calcmode="lin" valueType="num">
                                      <p:cBhvr>
                                        <p:cTn id="29" dur="500" fill="hold"/>
                                        <p:tgtEl>
                                          <p:spTgt spid="19">
                                            <p:txEl>
                                              <p:pRg st="0" end="0"/>
                                            </p:txEl>
                                          </p:spTgt>
                                        </p:tgtEl>
                                        <p:attrNameLst>
                                          <p:attrName>ppt_h</p:attrName>
                                        </p:attrNameLst>
                                      </p:cBhvr>
                                      <p:tavLst>
                                        <p:tav tm="0">
                                          <p:val>
                                            <p:fltVal val="0"/>
                                          </p:val>
                                        </p:tav>
                                        <p:tav tm="100000">
                                          <p:val>
                                            <p:strVal val="#ppt_h"/>
                                          </p:val>
                                        </p:tav>
                                      </p:tavLst>
                                    </p:anim>
                                    <p:animEffect transition="in" filter="fade">
                                      <p:cBhvr>
                                        <p:cTn id="30" dur="500"/>
                                        <p:tgtEl>
                                          <p:spTgt spid="19">
                                            <p:txEl>
                                              <p:pRg st="0" end="0"/>
                                            </p:txEl>
                                          </p:spTgt>
                                        </p:tgtEl>
                                      </p:cBhvr>
                                    </p:animEffect>
                                  </p:childTnLst>
                                </p:cTn>
                              </p:par>
                              <p:par>
                                <p:cTn id="31" presetID="53" presetClass="entr" presetSubtype="16" fill="hold" grpId="0" nodeType="withEffect">
                                  <p:stCondLst>
                                    <p:cond delay="0"/>
                                  </p:stCondLst>
                                  <p:childTnLst>
                                    <p:set>
                                      <p:cBhvr>
                                        <p:cTn id="32" dur="1" fill="hold">
                                          <p:stCondLst>
                                            <p:cond delay="0"/>
                                          </p:stCondLst>
                                        </p:cTn>
                                        <p:tgtEl>
                                          <p:spTgt spid="16">
                                            <p:txEl>
                                              <p:pRg st="0" end="0"/>
                                            </p:txEl>
                                          </p:spTgt>
                                        </p:tgtEl>
                                        <p:attrNameLst>
                                          <p:attrName>style.visibility</p:attrName>
                                        </p:attrNameLst>
                                      </p:cBhvr>
                                      <p:to>
                                        <p:strVal val="visible"/>
                                      </p:to>
                                    </p:set>
                                    <p:anim calcmode="lin" valueType="num">
                                      <p:cBhvr>
                                        <p:cTn id="33" dur="500" fill="hold"/>
                                        <p:tgtEl>
                                          <p:spTgt spid="16">
                                            <p:txEl>
                                              <p:pRg st="0" end="0"/>
                                            </p:txEl>
                                          </p:spTgt>
                                        </p:tgtEl>
                                        <p:attrNameLst>
                                          <p:attrName>ppt_w</p:attrName>
                                        </p:attrNameLst>
                                      </p:cBhvr>
                                      <p:tavLst>
                                        <p:tav tm="0">
                                          <p:val>
                                            <p:fltVal val="0"/>
                                          </p:val>
                                        </p:tav>
                                        <p:tav tm="100000">
                                          <p:val>
                                            <p:strVal val="#ppt_w"/>
                                          </p:val>
                                        </p:tav>
                                      </p:tavLst>
                                    </p:anim>
                                    <p:anim calcmode="lin" valueType="num">
                                      <p:cBhvr>
                                        <p:cTn id="34" dur="500" fill="hold"/>
                                        <p:tgtEl>
                                          <p:spTgt spid="16">
                                            <p:txEl>
                                              <p:pRg st="0" end="0"/>
                                            </p:txEl>
                                          </p:spTgt>
                                        </p:tgtEl>
                                        <p:attrNameLst>
                                          <p:attrName>ppt_h</p:attrName>
                                        </p:attrNameLst>
                                      </p:cBhvr>
                                      <p:tavLst>
                                        <p:tav tm="0">
                                          <p:val>
                                            <p:fltVal val="0"/>
                                          </p:val>
                                        </p:tav>
                                        <p:tav tm="100000">
                                          <p:val>
                                            <p:strVal val="#ppt_h"/>
                                          </p:val>
                                        </p:tav>
                                      </p:tavLst>
                                    </p:anim>
                                    <p:animEffect transition="in" filter="fade">
                                      <p:cBhvr>
                                        <p:cTn id="35" dur="500"/>
                                        <p:tgtEl>
                                          <p:spTgt spid="16">
                                            <p:txEl>
                                              <p:pRg st="0" end="0"/>
                                            </p:txEl>
                                          </p:spTgt>
                                        </p:tgtEl>
                                      </p:cBhvr>
                                    </p:animEffect>
                                  </p:childTnLst>
                                </p:cTn>
                              </p:par>
                              <p:par>
                                <p:cTn id="36" presetID="53" presetClass="entr" presetSubtype="16" fill="hold" grpId="0" nodeType="withEffect">
                                  <p:stCondLst>
                                    <p:cond delay="0"/>
                                  </p:stCondLst>
                                  <p:childTnLst>
                                    <p:set>
                                      <p:cBhvr>
                                        <p:cTn id="37" dur="1" fill="hold">
                                          <p:stCondLst>
                                            <p:cond delay="0"/>
                                          </p:stCondLst>
                                        </p:cTn>
                                        <p:tgtEl>
                                          <p:spTgt spid="18">
                                            <p:txEl>
                                              <p:pRg st="0" end="0"/>
                                            </p:txEl>
                                          </p:spTgt>
                                        </p:tgtEl>
                                        <p:attrNameLst>
                                          <p:attrName>style.visibility</p:attrName>
                                        </p:attrNameLst>
                                      </p:cBhvr>
                                      <p:to>
                                        <p:strVal val="visible"/>
                                      </p:to>
                                    </p:set>
                                    <p:anim calcmode="lin" valueType="num">
                                      <p:cBhvr>
                                        <p:cTn id="38" dur="500" fill="hold"/>
                                        <p:tgtEl>
                                          <p:spTgt spid="18">
                                            <p:txEl>
                                              <p:pRg st="0" end="0"/>
                                            </p:txEl>
                                          </p:spTgt>
                                        </p:tgtEl>
                                        <p:attrNameLst>
                                          <p:attrName>ppt_w</p:attrName>
                                        </p:attrNameLst>
                                      </p:cBhvr>
                                      <p:tavLst>
                                        <p:tav tm="0">
                                          <p:val>
                                            <p:fltVal val="0"/>
                                          </p:val>
                                        </p:tav>
                                        <p:tav tm="100000">
                                          <p:val>
                                            <p:strVal val="#ppt_w"/>
                                          </p:val>
                                        </p:tav>
                                      </p:tavLst>
                                    </p:anim>
                                    <p:anim calcmode="lin" valueType="num">
                                      <p:cBhvr>
                                        <p:cTn id="39" dur="500" fill="hold"/>
                                        <p:tgtEl>
                                          <p:spTgt spid="18">
                                            <p:txEl>
                                              <p:pRg st="0" end="0"/>
                                            </p:txEl>
                                          </p:spTgt>
                                        </p:tgtEl>
                                        <p:attrNameLst>
                                          <p:attrName>ppt_h</p:attrName>
                                        </p:attrNameLst>
                                      </p:cBhvr>
                                      <p:tavLst>
                                        <p:tav tm="0">
                                          <p:val>
                                            <p:fltVal val="0"/>
                                          </p:val>
                                        </p:tav>
                                        <p:tav tm="100000">
                                          <p:val>
                                            <p:strVal val="#ppt_h"/>
                                          </p:val>
                                        </p:tav>
                                      </p:tavLst>
                                    </p:anim>
                                    <p:animEffect transition="in" filter="fade">
                                      <p:cBhvr>
                                        <p:cTn id="40" dur="500"/>
                                        <p:tgtEl>
                                          <p:spTgt spid="18">
                                            <p:txEl>
                                              <p:pRg st="0" end="0"/>
                                            </p:txEl>
                                          </p:spTgt>
                                        </p:tgtEl>
                                      </p:cBhvr>
                                    </p:animEffect>
                                  </p:childTnLst>
                                </p:cTn>
                              </p:par>
                            </p:childTnLst>
                          </p:cTn>
                        </p:par>
                      </p:childTnLst>
                    </p:cTn>
                  </p:par>
                  <p:par>
                    <p:cTn id="41" fill="hold">
                      <p:stCondLst>
                        <p:cond delay="indefinite"/>
                      </p:stCondLst>
                      <p:childTnLst>
                        <p:par>
                          <p:cTn id="42" fill="hold">
                            <p:stCondLst>
                              <p:cond delay="0"/>
                            </p:stCondLst>
                            <p:childTnLst>
                              <p:par>
                                <p:cTn id="43" presetID="3" presetClass="entr" presetSubtype="10" fill="hold" grpId="0" nodeType="clickEffect">
                                  <p:stCondLst>
                                    <p:cond delay="0"/>
                                  </p:stCondLst>
                                  <p:childTnLst>
                                    <p:set>
                                      <p:cBhvr>
                                        <p:cTn id="44" dur="1" fill="hold">
                                          <p:stCondLst>
                                            <p:cond delay="0"/>
                                          </p:stCondLst>
                                        </p:cTn>
                                        <p:tgtEl>
                                          <p:spTgt spid="8"/>
                                        </p:tgtEl>
                                        <p:attrNameLst>
                                          <p:attrName>style.visibility</p:attrName>
                                        </p:attrNameLst>
                                      </p:cBhvr>
                                      <p:to>
                                        <p:strVal val="visible"/>
                                      </p:to>
                                    </p:set>
                                    <p:animEffect transition="in" filter="blinds(horizontal)">
                                      <p:cBhvr>
                                        <p:cTn id="45"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build="p"/>
      <p:bldP spid="8" grpId="0" animBg="1"/>
      <p:bldP spid="16" grpId="0" build="p"/>
      <p:bldP spid="17" grpId="0" build="p"/>
      <p:bldP spid="18" grpId="0" build="p"/>
      <p:bldP spid="19" grpId="0" build="p"/>
      <p:bldP spid="2" grpId="0"/>
    </p:bldLst>
  </p:timing>
</p:sld>
</file>

<file path=ppt/slides/slide9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Content Placeholder 10"/>
          <p:cNvSpPr>
            <a:spLocks noGrp="1"/>
          </p:cNvSpPr>
          <p:nvPr>
            <p:ph sz="quarter" idx="13"/>
          </p:nvPr>
        </p:nvSpPr>
        <p:spPr>
          <a:xfrm>
            <a:off x="685800" y="2754124"/>
            <a:ext cx="6494489" cy="800219"/>
          </a:xfrm>
        </p:spPr>
        <p:txBody>
          <a:bodyPr wrap="square">
            <a:spAutoFit/>
          </a:bodyPr>
          <a:lstStyle/>
          <a:p>
            <a:pPr marL="579438" indent="-579438" algn="just">
              <a:spcBef>
                <a:spcPct val="0"/>
              </a:spcBef>
              <a:buFontTx/>
              <a:buNone/>
              <a:tabLst>
                <a:tab pos="974725" algn="l"/>
                <a:tab pos="3776663" algn="l"/>
              </a:tabLst>
            </a:pPr>
            <a:r>
              <a:rPr lang="en-US" sz="2300" b="1" dirty="0" smtClean="0">
                <a:solidFill>
                  <a:schemeClr val="tx1"/>
                </a:solidFill>
                <a:latin typeface="Times New Roman" pitchFamily="18" charset="0"/>
                <a:cs typeface="Times New Roman" pitchFamily="18" charset="0"/>
              </a:rPr>
              <a:t>57.	</a:t>
            </a:r>
            <a:r>
              <a:rPr lang="en-US" sz="2300" dirty="0" smtClean="0">
                <a:solidFill>
                  <a:srgbClr val="00A99D"/>
                </a:solidFill>
                <a:latin typeface="Times New Roman" pitchFamily="18" charset="0"/>
                <a:cs typeface="Times New Roman" pitchFamily="18" charset="0"/>
              </a:rPr>
              <a:t>Triangle </a:t>
            </a:r>
            <a:r>
              <a:rPr lang="en-US" sz="2300" i="1" dirty="0" smtClean="0">
                <a:solidFill>
                  <a:srgbClr val="00A99D"/>
                </a:solidFill>
                <a:latin typeface="Times New Roman" pitchFamily="18" charset="0"/>
                <a:cs typeface="Times New Roman" pitchFamily="18" charset="0"/>
              </a:rPr>
              <a:t>ABC</a:t>
            </a:r>
            <a:r>
              <a:rPr lang="en-US" sz="2300" dirty="0" smtClean="0">
                <a:solidFill>
                  <a:srgbClr val="00A99D"/>
                </a:solidFill>
                <a:latin typeface="Times New Roman" pitchFamily="18" charset="0"/>
                <a:cs typeface="Times New Roman" pitchFamily="18" charset="0"/>
              </a:rPr>
              <a:t> is mapped onto triangle </a:t>
            </a:r>
            <a:r>
              <a:rPr lang="en-US" sz="2300" i="1" dirty="0" smtClean="0">
                <a:solidFill>
                  <a:srgbClr val="00A99D"/>
                </a:solidFill>
                <a:latin typeface="Times New Roman" pitchFamily="18" charset="0"/>
                <a:cs typeface="Times New Roman" pitchFamily="18" charset="0"/>
              </a:rPr>
              <a:t>A′B′C′</a:t>
            </a:r>
            <a:r>
              <a:rPr lang="en-US" sz="2300" dirty="0" smtClean="0">
                <a:solidFill>
                  <a:srgbClr val="00A99D"/>
                </a:solidFill>
                <a:latin typeface="Times New Roman" pitchFamily="18" charset="0"/>
                <a:cs typeface="Times New Roman" pitchFamily="18" charset="0"/>
              </a:rPr>
              <a:t> by a translation.</a:t>
            </a:r>
          </a:p>
        </p:txBody>
      </p:sp>
      <p:sp>
        <p:nvSpPr>
          <p:cNvPr id="3" name="TextBox 2"/>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5 Paper 1</a:t>
            </a:r>
          </a:p>
        </p:txBody>
      </p:sp>
    </p:spTree>
    <p:extLst>
      <p:ext uri="{BB962C8B-B14F-4D97-AF65-F5344CB8AC3E}">
        <p14:creationId xmlns:p14="http://schemas.microsoft.com/office/powerpoint/2010/main" xmlns="" val="714513420"/>
      </p:ext>
    </p:extLst>
  </p:cSld>
  <p:clrMapOvr>
    <a:masterClrMapping/>
  </p:clrMapOvr>
  <p:transition spd="slow">
    <p:strips dir="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11">
                                            <p:txEl>
                                              <p:pRg st="0" end="0"/>
                                            </p:txEl>
                                          </p:spTgt>
                                        </p:tgtEl>
                                        <p:attrNameLst>
                                          <p:attrName>style.visibility</p:attrName>
                                        </p:attrNameLst>
                                      </p:cBhvr>
                                      <p:to>
                                        <p:strVal val="visible"/>
                                      </p:to>
                                    </p:set>
                                    <p:anim calcmode="lin" valueType="num">
                                      <p:cBhvr>
                                        <p:cTn id="7" dur="500" fill="hold"/>
                                        <p:tgtEl>
                                          <p:spTgt spid="11">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11">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11">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build="p"/>
    </p:bldLst>
  </p:timing>
</p:sld>
</file>

<file path=ppt/slides/slide9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Content Placeholder 10"/>
          <p:cNvSpPr>
            <a:spLocks noGrp="1"/>
          </p:cNvSpPr>
          <p:nvPr>
            <p:ph sz="quarter" idx="13"/>
          </p:nvPr>
        </p:nvSpPr>
        <p:spPr>
          <a:xfrm>
            <a:off x="685800" y="2860804"/>
            <a:ext cx="6629400" cy="1154162"/>
          </a:xfrm>
        </p:spPr>
        <p:txBody>
          <a:bodyPr wrap="square">
            <a:spAutoFit/>
          </a:bodyPr>
          <a:lstStyle/>
          <a:p>
            <a:pPr marL="579438" indent="-579438" algn="just">
              <a:spcBef>
                <a:spcPct val="0"/>
              </a:spcBef>
              <a:buFontTx/>
              <a:buNone/>
              <a:tabLst>
                <a:tab pos="974725" algn="l"/>
                <a:tab pos="3776663" algn="l"/>
              </a:tabLst>
            </a:pPr>
            <a:r>
              <a:rPr lang="en-US" sz="2300" b="1" dirty="0" smtClean="0">
                <a:solidFill>
                  <a:schemeClr val="tx1"/>
                </a:solidFill>
                <a:latin typeface="Times New Roman" pitchFamily="18" charset="0"/>
                <a:cs typeface="Times New Roman" pitchFamily="18" charset="0"/>
              </a:rPr>
              <a:t>58.	</a:t>
            </a:r>
            <a:r>
              <a:rPr lang="en-US" sz="2300" dirty="0" smtClean="0">
                <a:solidFill>
                  <a:schemeClr val="tx1"/>
                </a:solidFill>
                <a:latin typeface="Times New Roman" pitchFamily="18" charset="0"/>
                <a:cs typeface="Times New Roman" pitchFamily="18" charset="0"/>
              </a:rPr>
              <a:t>A plane is heading in a direction of 045° and changes course in a clockwise direction to 180°. The angle through which the plane turns is</a:t>
            </a:r>
          </a:p>
        </p:txBody>
      </p:sp>
      <p:sp>
        <p:nvSpPr>
          <p:cNvPr id="8" name="Notched Right Arrow 7"/>
          <p:cNvSpPr/>
          <p:nvPr/>
        </p:nvSpPr>
        <p:spPr>
          <a:xfrm>
            <a:off x="7162800" y="6019800"/>
            <a:ext cx="1782315" cy="685800"/>
          </a:xfrm>
          <a:prstGeom prst="notchedRightArrow">
            <a:avLst/>
          </a:prstGeom>
          <a:blipFill>
            <a:blip r:embed="rId2" cstate="print">
              <a:extLst>
                <a:ext uri="{BEBA8EAE-BF5A-486C-A8C5-ECC9F3942E4B}">
                  <a14:imgProps xmlns:a14="http://schemas.microsoft.com/office/drawing/2010/main" xmlns="">
                    <a14:imgLayer r:embed="rId3">
                      <a14:imgEffect>
                        <a14:brightnessContrast bright="-20000" contrast="-20000"/>
                      </a14:imgEffect>
                    </a14:imgLayer>
                  </a14:imgProps>
                </a:ex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ANSWER</a:t>
            </a:r>
            <a:endParaRPr lang="en-US" sz="2000" b="1" dirty="0">
              <a:latin typeface="Times New Roman" pitchFamily="18" charset="0"/>
              <a:cs typeface="Times New Roman" pitchFamily="18" charset="0"/>
            </a:endParaRPr>
          </a:p>
        </p:txBody>
      </p:sp>
      <p:sp>
        <p:nvSpPr>
          <p:cNvPr id="16" name="Content Placeholder 10"/>
          <p:cNvSpPr>
            <a:spLocks noGrp="1"/>
          </p:cNvSpPr>
          <p:nvPr>
            <p:ph sz="quarter" idx="13"/>
          </p:nvPr>
        </p:nvSpPr>
        <p:spPr>
          <a:xfrm>
            <a:off x="4272280" y="4038600"/>
            <a:ext cx="1447800" cy="676339"/>
          </a:xfrm>
        </p:spPr>
        <p:txBody>
          <a:bodyPr wrap="square">
            <a:spAutoFit/>
          </a:bodyPr>
          <a:lstStyle/>
          <a:p>
            <a:pPr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(C) 225°</a:t>
            </a:r>
          </a:p>
        </p:txBody>
      </p:sp>
      <p:sp>
        <p:nvSpPr>
          <p:cNvPr id="17" name="Content Placeholder 10"/>
          <p:cNvSpPr>
            <a:spLocks noGrp="1"/>
          </p:cNvSpPr>
          <p:nvPr>
            <p:ph sz="quarter" idx="13"/>
          </p:nvPr>
        </p:nvSpPr>
        <p:spPr>
          <a:xfrm>
            <a:off x="1264920" y="4038600"/>
            <a:ext cx="1447800" cy="676339"/>
          </a:xfrm>
        </p:spPr>
        <p:txBody>
          <a:bodyPr wrap="square">
            <a:spAutoFit/>
          </a:bodyPr>
          <a:lstStyle/>
          <a:p>
            <a:pPr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(A) 90°</a:t>
            </a:r>
          </a:p>
        </p:txBody>
      </p:sp>
      <p:sp>
        <p:nvSpPr>
          <p:cNvPr id="18" name="Content Placeholder 10"/>
          <p:cNvSpPr>
            <a:spLocks noGrp="1"/>
          </p:cNvSpPr>
          <p:nvPr>
            <p:ph sz="quarter" idx="13"/>
          </p:nvPr>
        </p:nvSpPr>
        <p:spPr>
          <a:xfrm>
            <a:off x="5775960" y="4038600"/>
            <a:ext cx="1447800" cy="676339"/>
          </a:xfrm>
        </p:spPr>
        <p:txBody>
          <a:bodyPr wrap="square">
            <a:spAutoFit/>
          </a:bodyPr>
          <a:lstStyle/>
          <a:p>
            <a:pPr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(D) 315°</a:t>
            </a:r>
          </a:p>
        </p:txBody>
      </p:sp>
      <p:sp>
        <p:nvSpPr>
          <p:cNvPr id="19" name="Content Placeholder 10"/>
          <p:cNvSpPr>
            <a:spLocks noGrp="1"/>
          </p:cNvSpPr>
          <p:nvPr>
            <p:ph sz="quarter" idx="13"/>
          </p:nvPr>
        </p:nvSpPr>
        <p:spPr>
          <a:xfrm>
            <a:off x="2768600" y="4038600"/>
            <a:ext cx="1447800" cy="676339"/>
          </a:xfrm>
        </p:spPr>
        <p:txBody>
          <a:bodyPr wrap="square">
            <a:spAutoFit/>
          </a:bodyPr>
          <a:lstStyle/>
          <a:p>
            <a:pPr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(B) 135°</a:t>
            </a:r>
          </a:p>
        </p:txBody>
      </p:sp>
      <p:sp>
        <p:nvSpPr>
          <p:cNvPr id="9" name="TextBox 8"/>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5 Paper 1</a:t>
            </a:r>
          </a:p>
        </p:txBody>
      </p:sp>
    </p:spTree>
    <p:extLst>
      <p:ext uri="{BB962C8B-B14F-4D97-AF65-F5344CB8AC3E}">
        <p14:creationId xmlns:p14="http://schemas.microsoft.com/office/powerpoint/2010/main" xmlns="" val="714513420"/>
      </p:ext>
    </p:extLst>
  </p:cSld>
  <p:clrMapOvr>
    <a:masterClrMapping/>
  </p:clrMapOvr>
  <p:transition spd="slow">
    <p:strips dir="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11">
                                            <p:txEl>
                                              <p:pRg st="0" end="0"/>
                                            </p:txEl>
                                          </p:spTgt>
                                        </p:tgtEl>
                                        <p:attrNameLst>
                                          <p:attrName>style.visibility</p:attrName>
                                        </p:attrNameLst>
                                      </p:cBhvr>
                                      <p:to>
                                        <p:strVal val="visible"/>
                                      </p:to>
                                    </p:set>
                                    <p:anim calcmode="lin" valueType="num">
                                      <p:cBhvr>
                                        <p:cTn id="7" dur="500" fill="hold"/>
                                        <p:tgtEl>
                                          <p:spTgt spid="11">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11">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11">
                                            <p:txEl>
                                              <p:pRg st="0" end="0"/>
                                            </p:txEl>
                                          </p:spTgt>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17">
                                            <p:txEl>
                                              <p:pRg st="0" end="0"/>
                                            </p:txEl>
                                          </p:spTgt>
                                        </p:tgtEl>
                                        <p:attrNameLst>
                                          <p:attrName>style.visibility</p:attrName>
                                        </p:attrNameLst>
                                      </p:cBhvr>
                                      <p:to>
                                        <p:strVal val="visible"/>
                                      </p:to>
                                    </p:set>
                                    <p:anim calcmode="lin" valueType="num">
                                      <p:cBhvr>
                                        <p:cTn id="14" dur="500" fill="hold"/>
                                        <p:tgtEl>
                                          <p:spTgt spid="17">
                                            <p:txEl>
                                              <p:pRg st="0" end="0"/>
                                            </p:txEl>
                                          </p:spTgt>
                                        </p:tgtEl>
                                        <p:attrNameLst>
                                          <p:attrName>ppt_w</p:attrName>
                                        </p:attrNameLst>
                                      </p:cBhvr>
                                      <p:tavLst>
                                        <p:tav tm="0">
                                          <p:val>
                                            <p:fltVal val="0"/>
                                          </p:val>
                                        </p:tav>
                                        <p:tav tm="100000">
                                          <p:val>
                                            <p:strVal val="#ppt_w"/>
                                          </p:val>
                                        </p:tav>
                                      </p:tavLst>
                                    </p:anim>
                                    <p:anim calcmode="lin" valueType="num">
                                      <p:cBhvr>
                                        <p:cTn id="15" dur="500" fill="hold"/>
                                        <p:tgtEl>
                                          <p:spTgt spid="17">
                                            <p:txEl>
                                              <p:pRg st="0" end="0"/>
                                            </p:txEl>
                                          </p:spTgt>
                                        </p:tgtEl>
                                        <p:attrNameLst>
                                          <p:attrName>ppt_h</p:attrName>
                                        </p:attrNameLst>
                                      </p:cBhvr>
                                      <p:tavLst>
                                        <p:tav tm="0">
                                          <p:val>
                                            <p:fltVal val="0"/>
                                          </p:val>
                                        </p:tav>
                                        <p:tav tm="100000">
                                          <p:val>
                                            <p:strVal val="#ppt_h"/>
                                          </p:val>
                                        </p:tav>
                                      </p:tavLst>
                                    </p:anim>
                                    <p:animEffect transition="in" filter="fade">
                                      <p:cBhvr>
                                        <p:cTn id="16" dur="500"/>
                                        <p:tgtEl>
                                          <p:spTgt spid="17">
                                            <p:txEl>
                                              <p:pRg st="0" end="0"/>
                                            </p:txEl>
                                          </p:spTgt>
                                        </p:tgtEl>
                                      </p:cBhvr>
                                    </p:animEffect>
                                  </p:childTnLst>
                                </p:cTn>
                              </p:par>
                              <p:par>
                                <p:cTn id="17" presetID="53" presetClass="entr" presetSubtype="16" fill="hold" grpId="0" nodeType="withEffect">
                                  <p:stCondLst>
                                    <p:cond delay="0"/>
                                  </p:stCondLst>
                                  <p:childTnLst>
                                    <p:set>
                                      <p:cBhvr>
                                        <p:cTn id="18" dur="1" fill="hold">
                                          <p:stCondLst>
                                            <p:cond delay="0"/>
                                          </p:stCondLst>
                                        </p:cTn>
                                        <p:tgtEl>
                                          <p:spTgt spid="19">
                                            <p:txEl>
                                              <p:pRg st="0" end="0"/>
                                            </p:txEl>
                                          </p:spTgt>
                                        </p:tgtEl>
                                        <p:attrNameLst>
                                          <p:attrName>style.visibility</p:attrName>
                                        </p:attrNameLst>
                                      </p:cBhvr>
                                      <p:to>
                                        <p:strVal val="visible"/>
                                      </p:to>
                                    </p:set>
                                    <p:anim calcmode="lin" valueType="num">
                                      <p:cBhvr>
                                        <p:cTn id="19" dur="500" fill="hold"/>
                                        <p:tgtEl>
                                          <p:spTgt spid="19">
                                            <p:txEl>
                                              <p:pRg st="0" end="0"/>
                                            </p:txEl>
                                          </p:spTgt>
                                        </p:tgtEl>
                                        <p:attrNameLst>
                                          <p:attrName>ppt_w</p:attrName>
                                        </p:attrNameLst>
                                      </p:cBhvr>
                                      <p:tavLst>
                                        <p:tav tm="0">
                                          <p:val>
                                            <p:fltVal val="0"/>
                                          </p:val>
                                        </p:tav>
                                        <p:tav tm="100000">
                                          <p:val>
                                            <p:strVal val="#ppt_w"/>
                                          </p:val>
                                        </p:tav>
                                      </p:tavLst>
                                    </p:anim>
                                    <p:anim calcmode="lin" valueType="num">
                                      <p:cBhvr>
                                        <p:cTn id="20" dur="500" fill="hold"/>
                                        <p:tgtEl>
                                          <p:spTgt spid="19">
                                            <p:txEl>
                                              <p:pRg st="0" end="0"/>
                                            </p:txEl>
                                          </p:spTgt>
                                        </p:tgtEl>
                                        <p:attrNameLst>
                                          <p:attrName>ppt_h</p:attrName>
                                        </p:attrNameLst>
                                      </p:cBhvr>
                                      <p:tavLst>
                                        <p:tav tm="0">
                                          <p:val>
                                            <p:fltVal val="0"/>
                                          </p:val>
                                        </p:tav>
                                        <p:tav tm="100000">
                                          <p:val>
                                            <p:strVal val="#ppt_h"/>
                                          </p:val>
                                        </p:tav>
                                      </p:tavLst>
                                    </p:anim>
                                    <p:animEffect transition="in" filter="fade">
                                      <p:cBhvr>
                                        <p:cTn id="21" dur="500"/>
                                        <p:tgtEl>
                                          <p:spTgt spid="19">
                                            <p:txEl>
                                              <p:pRg st="0" end="0"/>
                                            </p:txEl>
                                          </p:spTgt>
                                        </p:tgtEl>
                                      </p:cBhvr>
                                    </p:animEffect>
                                  </p:childTnLst>
                                </p:cTn>
                              </p:par>
                              <p:par>
                                <p:cTn id="22" presetID="53" presetClass="entr" presetSubtype="16" fill="hold" grpId="0" nodeType="withEffect">
                                  <p:stCondLst>
                                    <p:cond delay="0"/>
                                  </p:stCondLst>
                                  <p:childTnLst>
                                    <p:set>
                                      <p:cBhvr>
                                        <p:cTn id="23" dur="1" fill="hold">
                                          <p:stCondLst>
                                            <p:cond delay="0"/>
                                          </p:stCondLst>
                                        </p:cTn>
                                        <p:tgtEl>
                                          <p:spTgt spid="16">
                                            <p:txEl>
                                              <p:pRg st="0" end="0"/>
                                            </p:txEl>
                                          </p:spTgt>
                                        </p:tgtEl>
                                        <p:attrNameLst>
                                          <p:attrName>style.visibility</p:attrName>
                                        </p:attrNameLst>
                                      </p:cBhvr>
                                      <p:to>
                                        <p:strVal val="visible"/>
                                      </p:to>
                                    </p:set>
                                    <p:anim calcmode="lin" valueType="num">
                                      <p:cBhvr>
                                        <p:cTn id="24" dur="500" fill="hold"/>
                                        <p:tgtEl>
                                          <p:spTgt spid="16">
                                            <p:txEl>
                                              <p:pRg st="0" end="0"/>
                                            </p:txEl>
                                          </p:spTgt>
                                        </p:tgtEl>
                                        <p:attrNameLst>
                                          <p:attrName>ppt_w</p:attrName>
                                        </p:attrNameLst>
                                      </p:cBhvr>
                                      <p:tavLst>
                                        <p:tav tm="0">
                                          <p:val>
                                            <p:fltVal val="0"/>
                                          </p:val>
                                        </p:tav>
                                        <p:tav tm="100000">
                                          <p:val>
                                            <p:strVal val="#ppt_w"/>
                                          </p:val>
                                        </p:tav>
                                      </p:tavLst>
                                    </p:anim>
                                    <p:anim calcmode="lin" valueType="num">
                                      <p:cBhvr>
                                        <p:cTn id="25" dur="500" fill="hold"/>
                                        <p:tgtEl>
                                          <p:spTgt spid="16">
                                            <p:txEl>
                                              <p:pRg st="0" end="0"/>
                                            </p:txEl>
                                          </p:spTgt>
                                        </p:tgtEl>
                                        <p:attrNameLst>
                                          <p:attrName>ppt_h</p:attrName>
                                        </p:attrNameLst>
                                      </p:cBhvr>
                                      <p:tavLst>
                                        <p:tav tm="0">
                                          <p:val>
                                            <p:fltVal val="0"/>
                                          </p:val>
                                        </p:tav>
                                        <p:tav tm="100000">
                                          <p:val>
                                            <p:strVal val="#ppt_h"/>
                                          </p:val>
                                        </p:tav>
                                      </p:tavLst>
                                    </p:anim>
                                    <p:animEffect transition="in" filter="fade">
                                      <p:cBhvr>
                                        <p:cTn id="26" dur="500"/>
                                        <p:tgtEl>
                                          <p:spTgt spid="16">
                                            <p:txEl>
                                              <p:pRg st="0" end="0"/>
                                            </p:txEl>
                                          </p:spTgt>
                                        </p:tgtEl>
                                      </p:cBhvr>
                                    </p:animEffect>
                                  </p:childTnLst>
                                </p:cTn>
                              </p:par>
                              <p:par>
                                <p:cTn id="27" presetID="53" presetClass="entr" presetSubtype="16" fill="hold" grpId="0" nodeType="withEffect">
                                  <p:stCondLst>
                                    <p:cond delay="0"/>
                                  </p:stCondLst>
                                  <p:childTnLst>
                                    <p:set>
                                      <p:cBhvr>
                                        <p:cTn id="28" dur="1" fill="hold">
                                          <p:stCondLst>
                                            <p:cond delay="0"/>
                                          </p:stCondLst>
                                        </p:cTn>
                                        <p:tgtEl>
                                          <p:spTgt spid="18">
                                            <p:txEl>
                                              <p:pRg st="0" end="0"/>
                                            </p:txEl>
                                          </p:spTgt>
                                        </p:tgtEl>
                                        <p:attrNameLst>
                                          <p:attrName>style.visibility</p:attrName>
                                        </p:attrNameLst>
                                      </p:cBhvr>
                                      <p:to>
                                        <p:strVal val="visible"/>
                                      </p:to>
                                    </p:set>
                                    <p:anim calcmode="lin" valueType="num">
                                      <p:cBhvr>
                                        <p:cTn id="29" dur="500" fill="hold"/>
                                        <p:tgtEl>
                                          <p:spTgt spid="18">
                                            <p:txEl>
                                              <p:pRg st="0" end="0"/>
                                            </p:txEl>
                                          </p:spTgt>
                                        </p:tgtEl>
                                        <p:attrNameLst>
                                          <p:attrName>ppt_w</p:attrName>
                                        </p:attrNameLst>
                                      </p:cBhvr>
                                      <p:tavLst>
                                        <p:tav tm="0">
                                          <p:val>
                                            <p:fltVal val="0"/>
                                          </p:val>
                                        </p:tav>
                                        <p:tav tm="100000">
                                          <p:val>
                                            <p:strVal val="#ppt_w"/>
                                          </p:val>
                                        </p:tav>
                                      </p:tavLst>
                                    </p:anim>
                                    <p:anim calcmode="lin" valueType="num">
                                      <p:cBhvr>
                                        <p:cTn id="30" dur="500" fill="hold"/>
                                        <p:tgtEl>
                                          <p:spTgt spid="18">
                                            <p:txEl>
                                              <p:pRg st="0" end="0"/>
                                            </p:txEl>
                                          </p:spTgt>
                                        </p:tgtEl>
                                        <p:attrNameLst>
                                          <p:attrName>ppt_h</p:attrName>
                                        </p:attrNameLst>
                                      </p:cBhvr>
                                      <p:tavLst>
                                        <p:tav tm="0">
                                          <p:val>
                                            <p:fltVal val="0"/>
                                          </p:val>
                                        </p:tav>
                                        <p:tav tm="100000">
                                          <p:val>
                                            <p:strVal val="#ppt_h"/>
                                          </p:val>
                                        </p:tav>
                                      </p:tavLst>
                                    </p:anim>
                                    <p:animEffect transition="in" filter="fade">
                                      <p:cBhvr>
                                        <p:cTn id="31" dur="500"/>
                                        <p:tgtEl>
                                          <p:spTgt spid="18">
                                            <p:txEl>
                                              <p:pRg st="0" end="0"/>
                                            </p:txEl>
                                          </p:spTgt>
                                        </p:tgtEl>
                                      </p:cBhvr>
                                    </p:animEffect>
                                  </p:childTnLst>
                                </p:cTn>
                              </p:par>
                            </p:childTnLst>
                          </p:cTn>
                        </p:par>
                      </p:childTnLst>
                    </p:cTn>
                  </p:par>
                  <p:par>
                    <p:cTn id="32" fill="hold">
                      <p:stCondLst>
                        <p:cond delay="indefinite"/>
                      </p:stCondLst>
                      <p:childTnLst>
                        <p:par>
                          <p:cTn id="33" fill="hold">
                            <p:stCondLst>
                              <p:cond delay="0"/>
                            </p:stCondLst>
                            <p:childTnLst>
                              <p:par>
                                <p:cTn id="34" presetID="3" presetClass="entr" presetSubtype="10" fill="hold" grpId="0" nodeType="clickEffect">
                                  <p:stCondLst>
                                    <p:cond delay="0"/>
                                  </p:stCondLst>
                                  <p:childTnLst>
                                    <p:set>
                                      <p:cBhvr>
                                        <p:cTn id="35" dur="1" fill="hold">
                                          <p:stCondLst>
                                            <p:cond delay="0"/>
                                          </p:stCondLst>
                                        </p:cTn>
                                        <p:tgtEl>
                                          <p:spTgt spid="8"/>
                                        </p:tgtEl>
                                        <p:attrNameLst>
                                          <p:attrName>style.visibility</p:attrName>
                                        </p:attrNameLst>
                                      </p:cBhvr>
                                      <p:to>
                                        <p:strVal val="visible"/>
                                      </p:to>
                                    </p:set>
                                    <p:animEffect transition="in" filter="blinds(horizontal)">
                                      <p:cBhvr>
                                        <p:cTn id="36"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build="p"/>
      <p:bldP spid="8" grpId="0" animBg="1"/>
      <p:bldP spid="16" grpId="0" build="p"/>
      <p:bldP spid="17" grpId="0" build="p"/>
      <p:bldP spid="18" grpId="0" build="p"/>
      <p:bldP spid="19" grpId="0" build="p"/>
    </p:bldLst>
  </p:timing>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Content Placeholder 10"/>
          <p:cNvSpPr>
            <a:spLocks noGrp="1"/>
          </p:cNvSpPr>
          <p:nvPr>
            <p:ph sz="quarter" idx="13"/>
          </p:nvPr>
        </p:nvSpPr>
        <p:spPr>
          <a:xfrm>
            <a:off x="685800" y="2781300"/>
            <a:ext cx="6048830" cy="446276"/>
          </a:xfrm>
        </p:spPr>
        <p:txBody>
          <a:bodyPr wrap="square">
            <a:spAutoFit/>
          </a:bodyPr>
          <a:lstStyle/>
          <a:p>
            <a:pPr marL="623888" indent="-623888" algn="just">
              <a:spcBef>
                <a:spcPct val="0"/>
              </a:spcBef>
              <a:buFontTx/>
              <a:buNone/>
              <a:tabLst>
                <a:tab pos="800100" algn="l"/>
                <a:tab pos="3776663" algn="l"/>
              </a:tabLst>
            </a:pPr>
            <a:r>
              <a:rPr lang="en-US" sz="2300" b="1" dirty="0" smtClean="0">
                <a:solidFill>
                  <a:schemeClr val="tx1"/>
                </a:solidFill>
                <a:latin typeface="Times New Roman" pitchFamily="18" charset="0"/>
                <a:cs typeface="Times New Roman" pitchFamily="18" charset="0"/>
              </a:rPr>
              <a:t>46.</a:t>
            </a:r>
            <a:r>
              <a:rPr lang="en-US" sz="2300" dirty="0" smtClean="0">
                <a:solidFill>
                  <a:schemeClr val="tx1"/>
                </a:solidFill>
                <a:latin typeface="Times New Roman" pitchFamily="18" charset="0"/>
                <a:cs typeface="Times New Roman" pitchFamily="18" charset="0"/>
              </a:rPr>
              <a:t> 	The straight lines </a:t>
            </a:r>
            <a:r>
              <a:rPr lang="en-US" sz="2300" i="1" dirty="0" smtClean="0">
                <a:solidFill>
                  <a:schemeClr val="tx1"/>
                </a:solidFill>
                <a:latin typeface="Times New Roman" pitchFamily="18" charset="0"/>
                <a:cs typeface="Times New Roman" pitchFamily="18" charset="0"/>
              </a:rPr>
              <a:t>y</a:t>
            </a:r>
            <a:r>
              <a:rPr lang="en-US" sz="2300" dirty="0" smtClean="0">
                <a:solidFill>
                  <a:schemeClr val="tx1"/>
                </a:solidFill>
                <a:latin typeface="Times New Roman" pitchFamily="18" charset="0"/>
                <a:cs typeface="Times New Roman" pitchFamily="18" charset="0"/>
              </a:rPr>
              <a:t> = 3 and </a:t>
            </a:r>
            <a:r>
              <a:rPr lang="en-US" sz="2300" i="1" dirty="0" smtClean="0">
                <a:solidFill>
                  <a:schemeClr val="tx1"/>
                </a:solidFill>
                <a:latin typeface="Times New Roman" pitchFamily="18" charset="0"/>
                <a:cs typeface="Times New Roman" pitchFamily="18" charset="0"/>
              </a:rPr>
              <a:t>x</a:t>
            </a:r>
            <a:r>
              <a:rPr lang="en-US" sz="2300" dirty="0" smtClean="0">
                <a:solidFill>
                  <a:schemeClr val="tx1"/>
                </a:solidFill>
                <a:latin typeface="Times New Roman" pitchFamily="18" charset="0"/>
                <a:cs typeface="Times New Roman" pitchFamily="18" charset="0"/>
              </a:rPr>
              <a:t> = 4 intersect at</a:t>
            </a:r>
          </a:p>
        </p:txBody>
      </p:sp>
      <p:sp>
        <p:nvSpPr>
          <p:cNvPr id="8" name="Notched Right Arrow 7"/>
          <p:cNvSpPr/>
          <p:nvPr/>
        </p:nvSpPr>
        <p:spPr>
          <a:xfrm>
            <a:off x="7162800" y="6019800"/>
            <a:ext cx="1782315" cy="685800"/>
          </a:xfrm>
          <a:prstGeom prst="notchedRightArrow">
            <a:avLst/>
          </a:prstGeom>
          <a:blipFill>
            <a:blip r:embed="rId2" cstate="print">
              <a:extLst>
                <a:ext uri="{BEBA8EAE-BF5A-486C-A8C5-ECC9F3942E4B}">
                  <a14:imgProps xmlns:a14="http://schemas.microsoft.com/office/drawing/2010/main" xmlns="">
                    <a14:imgLayer r:embed="rId3">
                      <a14:imgEffect>
                        <a14:brightnessContrast bright="-20000" contrast="-20000"/>
                      </a14:imgEffect>
                    </a14:imgLayer>
                  </a14:imgProps>
                </a:ex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ANSWER</a:t>
            </a:r>
            <a:endParaRPr lang="en-US" sz="2000" b="1" dirty="0">
              <a:latin typeface="Times New Roman" pitchFamily="18" charset="0"/>
              <a:cs typeface="Times New Roman" pitchFamily="18" charset="0"/>
            </a:endParaRPr>
          </a:p>
        </p:txBody>
      </p:sp>
      <p:sp>
        <p:nvSpPr>
          <p:cNvPr id="6" name="Content Placeholder 10"/>
          <p:cNvSpPr>
            <a:spLocks noGrp="1"/>
          </p:cNvSpPr>
          <p:nvPr>
            <p:ph sz="quarter" idx="13"/>
          </p:nvPr>
        </p:nvSpPr>
        <p:spPr>
          <a:xfrm>
            <a:off x="4275909" y="3476172"/>
            <a:ext cx="1417320" cy="599459"/>
          </a:xfrm>
        </p:spPr>
        <p:txBody>
          <a:bodyPr wrap="square">
            <a:spAutoFit/>
          </a:bodyPr>
          <a:lstStyle/>
          <a:p>
            <a:pPr algn="just">
              <a:lnSpc>
                <a:spcPct val="165000"/>
              </a:lnSpc>
              <a:spcBef>
                <a:spcPct val="0"/>
              </a:spcBef>
              <a:buFontTx/>
              <a:buNone/>
              <a:tabLst>
                <a:tab pos="3776663" algn="l"/>
              </a:tabLst>
            </a:pPr>
            <a:r>
              <a:rPr lang="en-US" sz="2300" dirty="0" smtClean="0">
                <a:solidFill>
                  <a:schemeClr val="tx1"/>
                </a:solidFill>
                <a:latin typeface="Times New Roman" pitchFamily="18" charset="0"/>
                <a:cs typeface="Times New Roman" pitchFamily="18" charset="0"/>
              </a:rPr>
              <a:t>(C) (3, 4)</a:t>
            </a:r>
          </a:p>
        </p:txBody>
      </p:sp>
      <p:sp>
        <p:nvSpPr>
          <p:cNvPr id="7" name="Content Placeholder 10"/>
          <p:cNvSpPr>
            <a:spLocks noGrp="1"/>
          </p:cNvSpPr>
          <p:nvPr>
            <p:ph sz="quarter" idx="13"/>
          </p:nvPr>
        </p:nvSpPr>
        <p:spPr>
          <a:xfrm>
            <a:off x="1310640" y="3476172"/>
            <a:ext cx="1447074" cy="676339"/>
          </a:xfrm>
        </p:spPr>
        <p:txBody>
          <a:bodyPr wrap="square">
            <a:spAutoFit/>
          </a:bodyPr>
          <a:lstStyle/>
          <a:p>
            <a:pPr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(A) (0, 0)</a:t>
            </a:r>
          </a:p>
        </p:txBody>
      </p:sp>
      <p:sp>
        <p:nvSpPr>
          <p:cNvPr id="9" name="Content Placeholder 10"/>
          <p:cNvSpPr>
            <a:spLocks noGrp="1"/>
          </p:cNvSpPr>
          <p:nvPr>
            <p:ph sz="quarter" idx="13"/>
          </p:nvPr>
        </p:nvSpPr>
        <p:spPr>
          <a:xfrm>
            <a:off x="5715000" y="3476172"/>
            <a:ext cx="1500777" cy="599459"/>
          </a:xfrm>
        </p:spPr>
        <p:txBody>
          <a:bodyPr wrap="square">
            <a:spAutoFit/>
          </a:bodyPr>
          <a:lstStyle/>
          <a:p>
            <a:pPr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(D) (4, 3)</a:t>
            </a:r>
          </a:p>
        </p:txBody>
      </p:sp>
      <p:sp>
        <p:nvSpPr>
          <p:cNvPr id="10" name="Content Placeholder 10"/>
          <p:cNvSpPr>
            <a:spLocks noGrp="1"/>
          </p:cNvSpPr>
          <p:nvPr>
            <p:ph sz="quarter" idx="13"/>
          </p:nvPr>
        </p:nvSpPr>
        <p:spPr>
          <a:xfrm>
            <a:off x="2838992" y="3476172"/>
            <a:ext cx="1442721" cy="676339"/>
          </a:xfrm>
        </p:spPr>
        <p:txBody>
          <a:bodyPr wrap="square">
            <a:spAutoFit/>
          </a:bodyPr>
          <a:lstStyle/>
          <a:p>
            <a:pPr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(B) (6, 8)</a:t>
            </a:r>
          </a:p>
        </p:txBody>
      </p:sp>
      <p:sp>
        <p:nvSpPr>
          <p:cNvPr id="12"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tabLst>
                <a:tab pos="393192" algn="r"/>
                <a:tab pos="640080" algn="l"/>
              </a:tabLst>
            </a:pPr>
            <a:r>
              <a:rPr lang="en-US" sz="1500" b="1" dirty="0" smtClean="0">
                <a:solidFill>
                  <a:schemeClr val="bg1"/>
                </a:solidFill>
                <a:latin typeface="Times New Roman" pitchFamily="18" charset="0"/>
                <a:cs typeface="Times New Roman" pitchFamily="18" charset="0"/>
              </a:rPr>
              <a:t>Revision Exam 1 Paper 1</a:t>
            </a:r>
          </a:p>
        </p:txBody>
      </p:sp>
    </p:spTree>
    <p:extLst>
      <p:ext uri="{BB962C8B-B14F-4D97-AF65-F5344CB8AC3E}">
        <p14:creationId xmlns:p14="http://schemas.microsoft.com/office/powerpoint/2010/main" xmlns="" val="714513420"/>
      </p:ext>
    </p:extLst>
  </p:cSld>
  <p:clrMapOvr>
    <a:masterClrMapping/>
  </p:clrMapOvr>
  <p:transition spd="slow">
    <p:strips dir="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11">
                                            <p:txEl>
                                              <p:pRg st="0" end="0"/>
                                            </p:txEl>
                                          </p:spTgt>
                                        </p:tgtEl>
                                        <p:attrNameLst>
                                          <p:attrName>style.visibility</p:attrName>
                                        </p:attrNameLst>
                                      </p:cBhvr>
                                      <p:to>
                                        <p:strVal val="visible"/>
                                      </p:to>
                                    </p:set>
                                    <p:anim calcmode="lin" valueType="num">
                                      <p:cBhvr>
                                        <p:cTn id="7" dur="500" fill="hold"/>
                                        <p:tgtEl>
                                          <p:spTgt spid="11">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11">
                                            <p:txEl>
                                              <p:pRg st="0" end="0"/>
                                            </p:txEl>
                                          </p:spTgt>
                                        </p:tgtEl>
                                        <p:attrNameLst>
                                          <p:attrName>ppt_h</p:attrName>
                                        </p:attrNameLst>
                                      </p:cBhvr>
                                      <p:tavLst>
                                        <p:tav tm="0">
                                          <p:val>
                                            <p:fltVal val="0"/>
                                          </p:val>
                                        </p:tav>
                                        <p:tav tm="100000">
                                          <p:val>
                                            <p:strVal val="#ppt_h"/>
                                          </p:val>
                                        </p:tav>
                                      </p:tavLst>
                                    </p:anim>
                                  </p:childTnLst>
                                </p:cTn>
                              </p:par>
                            </p:childTnLst>
                          </p:cTn>
                        </p:par>
                      </p:childTnLst>
                    </p:cTn>
                  </p:par>
                  <p:par>
                    <p:cTn id="9" fill="hold">
                      <p:stCondLst>
                        <p:cond delay="indefinite"/>
                      </p:stCondLst>
                      <p:childTnLst>
                        <p:par>
                          <p:cTn id="10" fill="hold">
                            <p:stCondLst>
                              <p:cond delay="0"/>
                            </p:stCondLst>
                            <p:childTnLst>
                              <p:par>
                                <p:cTn id="11" presetID="53" presetClass="entr" presetSubtype="16" fill="hold" grpId="0" nodeType="clickEffect">
                                  <p:stCondLst>
                                    <p:cond delay="0"/>
                                  </p:stCondLst>
                                  <p:childTnLst>
                                    <p:set>
                                      <p:cBhvr>
                                        <p:cTn id="12" dur="1" fill="hold">
                                          <p:stCondLst>
                                            <p:cond delay="0"/>
                                          </p:stCondLst>
                                        </p:cTn>
                                        <p:tgtEl>
                                          <p:spTgt spid="7">
                                            <p:txEl>
                                              <p:pRg st="0" end="0"/>
                                            </p:txEl>
                                          </p:spTgt>
                                        </p:tgtEl>
                                        <p:attrNameLst>
                                          <p:attrName>style.visibility</p:attrName>
                                        </p:attrNameLst>
                                      </p:cBhvr>
                                      <p:to>
                                        <p:strVal val="visible"/>
                                      </p:to>
                                    </p:set>
                                    <p:anim calcmode="lin" valueType="num">
                                      <p:cBhvr>
                                        <p:cTn id="13" dur="500" fill="hold"/>
                                        <p:tgtEl>
                                          <p:spTgt spid="7">
                                            <p:txEl>
                                              <p:pRg st="0" end="0"/>
                                            </p:txEl>
                                          </p:spTgt>
                                        </p:tgtEl>
                                        <p:attrNameLst>
                                          <p:attrName>ppt_w</p:attrName>
                                        </p:attrNameLst>
                                      </p:cBhvr>
                                      <p:tavLst>
                                        <p:tav tm="0">
                                          <p:val>
                                            <p:fltVal val="0"/>
                                          </p:val>
                                        </p:tav>
                                        <p:tav tm="100000">
                                          <p:val>
                                            <p:strVal val="#ppt_w"/>
                                          </p:val>
                                        </p:tav>
                                      </p:tavLst>
                                    </p:anim>
                                    <p:anim calcmode="lin" valueType="num">
                                      <p:cBhvr>
                                        <p:cTn id="14" dur="500" fill="hold"/>
                                        <p:tgtEl>
                                          <p:spTgt spid="7">
                                            <p:txEl>
                                              <p:pRg st="0" end="0"/>
                                            </p:txEl>
                                          </p:spTgt>
                                        </p:tgtEl>
                                        <p:attrNameLst>
                                          <p:attrName>ppt_h</p:attrName>
                                        </p:attrNameLst>
                                      </p:cBhvr>
                                      <p:tavLst>
                                        <p:tav tm="0">
                                          <p:val>
                                            <p:fltVal val="0"/>
                                          </p:val>
                                        </p:tav>
                                        <p:tav tm="100000">
                                          <p:val>
                                            <p:strVal val="#ppt_h"/>
                                          </p:val>
                                        </p:tav>
                                      </p:tavLst>
                                    </p:anim>
                                    <p:animEffect transition="in" filter="fade">
                                      <p:cBhvr>
                                        <p:cTn id="15" dur="500"/>
                                        <p:tgtEl>
                                          <p:spTgt spid="7">
                                            <p:txEl>
                                              <p:pRg st="0" end="0"/>
                                            </p:txEl>
                                          </p:spTgt>
                                        </p:tgtEl>
                                      </p:cBhvr>
                                    </p:animEffect>
                                  </p:childTnLst>
                                </p:cTn>
                              </p:par>
                              <p:par>
                                <p:cTn id="16" presetID="53" presetClass="entr" presetSubtype="16" fill="hold" grpId="0" nodeType="withEffect">
                                  <p:stCondLst>
                                    <p:cond delay="0"/>
                                  </p:stCondLst>
                                  <p:childTnLst>
                                    <p:set>
                                      <p:cBhvr>
                                        <p:cTn id="17" dur="1" fill="hold">
                                          <p:stCondLst>
                                            <p:cond delay="0"/>
                                          </p:stCondLst>
                                        </p:cTn>
                                        <p:tgtEl>
                                          <p:spTgt spid="10">
                                            <p:txEl>
                                              <p:pRg st="0" end="0"/>
                                            </p:txEl>
                                          </p:spTgt>
                                        </p:tgtEl>
                                        <p:attrNameLst>
                                          <p:attrName>style.visibility</p:attrName>
                                        </p:attrNameLst>
                                      </p:cBhvr>
                                      <p:to>
                                        <p:strVal val="visible"/>
                                      </p:to>
                                    </p:set>
                                    <p:anim calcmode="lin" valueType="num">
                                      <p:cBhvr>
                                        <p:cTn id="18" dur="500" fill="hold"/>
                                        <p:tgtEl>
                                          <p:spTgt spid="10">
                                            <p:txEl>
                                              <p:pRg st="0" end="0"/>
                                            </p:txEl>
                                          </p:spTgt>
                                        </p:tgtEl>
                                        <p:attrNameLst>
                                          <p:attrName>ppt_w</p:attrName>
                                        </p:attrNameLst>
                                      </p:cBhvr>
                                      <p:tavLst>
                                        <p:tav tm="0">
                                          <p:val>
                                            <p:fltVal val="0"/>
                                          </p:val>
                                        </p:tav>
                                        <p:tav tm="100000">
                                          <p:val>
                                            <p:strVal val="#ppt_w"/>
                                          </p:val>
                                        </p:tav>
                                      </p:tavLst>
                                    </p:anim>
                                    <p:anim calcmode="lin" valueType="num">
                                      <p:cBhvr>
                                        <p:cTn id="19" dur="500" fill="hold"/>
                                        <p:tgtEl>
                                          <p:spTgt spid="10">
                                            <p:txEl>
                                              <p:pRg st="0" end="0"/>
                                            </p:txEl>
                                          </p:spTgt>
                                        </p:tgtEl>
                                        <p:attrNameLst>
                                          <p:attrName>ppt_h</p:attrName>
                                        </p:attrNameLst>
                                      </p:cBhvr>
                                      <p:tavLst>
                                        <p:tav tm="0">
                                          <p:val>
                                            <p:fltVal val="0"/>
                                          </p:val>
                                        </p:tav>
                                        <p:tav tm="100000">
                                          <p:val>
                                            <p:strVal val="#ppt_h"/>
                                          </p:val>
                                        </p:tav>
                                      </p:tavLst>
                                    </p:anim>
                                    <p:animEffect transition="in" filter="fade">
                                      <p:cBhvr>
                                        <p:cTn id="20" dur="500"/>
                                        <p:tgtEl>
                                          <p:spTgt spid="10">
                                            <p:txEl>
                                              <p:pRg st="0" end="0"/>
                                            </p:txEl>
                                          </p:spTgt>
                                        </p:tgtEl>
                                      </p:cBhvr>
                                    </p:animEffect>
                                  </p:childTnLst>
                                </p:cTn>
                              </p:par>
                              <p:par>
                                <p:cTn id="21" presetID="53" presetClass="entr" presetSubtype="16" fill="hold" grpId="0" nodeType="withEffect">
                                  <p:stCondLst>
                                    <p:cond delay="0"/>
                                  </p:stCondLst>
                                  <p:childTnLst>
                                    <p:set>
                                      <p:cBhvr>
                                        <p:cTn id="22" dur="1" fill="hold">
                                          <p:stCondLst>
                                            <p:cond delay="0"/>
                                          </p:stCondLst>
                                        </p:cTn>
                                        <p:tgtEl>
                                          <p:spTgt spid="6">
                                            <p:txEl>
                                              <p:pRg st="0" end="0"/>
                                            </p:txEl>
                                          </p:spTgt>
                                        </p:tgtEl>
                                        <p:attrNameLst>
                                          <p:attrName>style.visibility</p:attrName>
                                        </p:attrNameLst>
                                      </p:cBhvr>
                                      <p:to>
                                        <p:strVal val="visible"/>
                                      </p:to>
                                    </p:set>
                                    <p:anim calcmode="lin" valueType="num">
                                      <p:cBhvr>
                                        <p:cTn id="23" dur="500" fill="hold"/>
                                        <p:tgtEl>
                                          <p:spTgt spid="6">
                                            <p:txEl>
                                              <p:pRg st="0" end="0"/>
                                            </p:txEl>
                                          </p:spTgt>
                                        </p:tgtEl>
                                        <p:attrNameLst>
                                          <p:attrName>ppt_w</p:attrName>
                                        </p:attrNameLst>
                                      </p:cBhvr>
                                      <p:tavLst>
                                        <p:tav tm="0">
                                          <p:val>
                                            <p:fltVal val="0"/>
                                          </p:val>
                                        </p:tav>
                                        <p:tav tm="100000">
                                          <p:val>
                                            <p:strVal val="#ppt_w"/>
                                          </p:val>
                                        </p:tav>
                                      </p:tavLst>
                                    </p:anim>
                                    <p:anim calcmode="lin" valueType="num">
                                      <p:cBhvr>
                                        <p:cTn id="24" dur="500" fill="hold"/>
                                        <p:tgtEl>
                                          <p:spTgt spid="6">
                                            <p:txEl>
                                              <p:pRg st="0" end="0"/>
                                            </p:txEl>
                                          </p:spTgt>
                                        </p:tgtEl>
                                        <p:attrNameLst>
                                          <p:attrName>ppt_h</p:attrName>
                                        </p:attrNameLst>
                                      </p:cBhvr>
                                      <p:tavLst>
                                        <p:tav tm="0">
                                          <p:val>
                                            <p:fltVal val="0"/>
                                          </p:val>
                                        </p:tav>
                                        <p:tav tm="100000">
                                          <p:val>
                                            <p:strVal val="#ppt_h"/>
                                          </p:val>
                                        </p:tav>
                                      </p:tavLst>
                                    </p:anim>
                                    <p:animEffect transition="in" filter="fade">
                                      <p:cBhvr>
                                        <p:cTn id="25" dur="500"/>
                                        <p:tgtEl>
                                          <p:spTgt spid="6">
                                            <p:txEl>
                                              <p:pRg st="0" end="0"/>
                                            </p:txEl>
                                          </p:spTgt>
                                        </p:tgtEl>
                                      </p:cBhvr>
                                    </p:animEffect>
                                  </p:childTnLst>
                                </p:cTn>
                              </p:par>
                              <p:par>
                                <p:cTn id="26" presetID="53" presetClass="entr" presetSubtype="16" fill="hold" grpId="0" nodeType="withEffect">
                                  <p:stCondLst>
                                    <p:cond delay="0"/>
                                  </p:stCondLst>
                                  <p:childTnLst>
                                    <p:set>
                                      <p:cBhvr>
                                        <p:cTn id="27" dur="1" fill="hold">
                                          <p:stCondLst>
                                            <p:cond delay="0"/>
                                          </p:stCondLst>
                                        </p:cTn>
                                        <p:tgtEl>
                                          <p:spTgt spid="9">
                                            <p:txEl>
                                              <p:pRg st="0" end="0"/>
                                            </p:txEl>
                                          </p:spTgt>
                                        </p:tgtEl>
                                        <p:attrNameLst>
                                          <p:attrName>style.visibility</p:attrName>
                                        </p:attrNameLst>
                                      </p:cBhvr>
                                      <p:to>
                                        <p:strVal val="visible"/>
                                      </p:to>
                                    </p:set>
                                    <p:anim calcmode="lin" valueType="num">
                                      <p:cBhvr>
                                        <p:cTn id="28" dur="500" fill="hold"/>
                                        <p:tgtEl>
                                          <p:spTgt spid="9">
                                            <p:txEl>
                                              <p:pRg st="0" end="0"/>
                                            </p:txEl>
                                          </p:spTgt>
                                        </p:tgtEl>
                                        <p:attrNameLst>
                                          <p:attrName>ppt_w</p:attrName>
                                        </p:attrNameLst>
                                      </p:cBhvr>
                                      <p:tavLst>
                                        <p:tav tm="0">
                                          <p:val>
                                            <p:fltVal val="0"/>
                                          </p:val>
                                        </p:tav>
                                        <p:tav tm="100000">
                                          <p:val>
                                            <p:strVal val="#ppt_w"/>
                                          </p:val>
                                        </p:tav>
                                      </p:tavLst>
                                    </p:anim>
                                    <p:anim calcmode="lin" valueType="num">
                                      <p:cBhvr>
                                        <p:cTn id="29" dur="500" fill="hold"/>
                                        <p:tgtEl>
                                          <p:spTgt spid="9">
                                            <p:txEl>
                                              <p:pRg st="0" end="0"/>
                                            </p:txEl>
                                          </p:spTgt>
                                        </p:tgtEl>
                                        <p:attrNameLst>
                                          <p:attrName>ppt_h</p:attrName>
                                        </p:attrNameLst>
                                      </p:cBhvr>
                                      <p:tavLst>
                                        <p:tav tm="0">
                                          <p:val>
                                            <p:fltVal val="0"/>
                                          </p:val>
                                        </p:tav>
                                        <p:tav tm="100000">
                                          <p:val>
                                            <p:strVal val="#ppt_h"/>
                                          </p:val>
                                        </p:tav>
                                      </p:tavLst>
                                    </p:anim>
                                    <p:animEffect transition="in" filter="fade">
                                      <p:cBhvr>
                                        <p:cTn id="30" dur="500"/>
                                        <p:tgtEl>
                                          <p:spTgt spid="9">
                                            <p:txEl>
                                              <p:pRg st="0" end="0"/>
                                            </p:txEl>
                                          </p:spTgt>
                                        </p:tgtEl>
                                      </p:cBhvr>
                                    </p:animEffect>
                                  </p:childTnLst>
                                </p:cTn>
                              </p:par>
                            </p:childTnLst>
                          </p:cTn>
                        </p:par>
                      </p:childTnLst>
                    </p:cTn>
                  </p:par>
                  <p:par>
                    <p:cTn id="31" fill="hold">
                      <p:stCondLst>
                        <p:cond delay="indefinite"/>
                      </p:stCondLst>
                      <p:childTnLst>
                        <p:par>
                          <p:cTn id="32" fill="hold">
                            <p:stCondLst>
                              <p:cond delay="0"/>
                            </p:stCondLst>
                            <p:childTnLst>
                              <p:par>
                                <p:cTn id="33" presetID="3" presetClass="entr" presetSubtype="10" fill="hold" grpId="1" nodeType="clickEffect">
                                  <p:stCondLst>
                                    <p:cond delay="0"/>
                                  </p:stCondLst>
                                  <p:childTnLst>
                                    <p:set>
                                      <p:cBhvr>
                                        <p:cTn id="34" dur="1" fill="hold">
                                          <p:stCondLst>
                                            <p:cond delay="0"/>
                                          </p:stCondLst>
                                        </p:cTn>
                                        <p:tgtEl>
                                          <p:spTgt spid="8"/>
                                        </p:tgtEl>
                                        <p:attrNameLst>
                                          <p:attrName>style.visibility</p:attrName>
                                        </p:attrNameLst>
                                      </p:cBhvr>
                                      <p:to>
                                        <p:strVal val="visible"/>
                                      </p:to>
                                    </p:set>
                                    <p:animEffect transition="in" filter="blinds(horizontal)">
                                      <p:cBhvr>
                                        <p:cTn id="35"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build="allAtOnce"/>
      <p:bldP spid="8" grpId="1" animBg="1"/>
      <p:bldP spid="6" grpId="0" build="p"/>
      <p:bldP spid="7" grpId="0" build="p"/>
      <p:bldP spid="9" grpId="0" build="p"/>
      <p:bldP spid="10" grpId="0" build="p"/>
    </p:bldLst>
  </p:timing>
</p:sld>
</file>

<file path=ppt/slides/slide9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Content Placeholder 10"/>
          <p:cNvSpPr>
            <a:spLocks noGrp="1"/>
          </p:cNvSpPr>
          <p:nvPr>
            <p:ph sz="quarter" idx="13"/>
          </p:nvPr>
        </p:nvSpPr>
        <p:spPr>
          <a:xfrm>
            <a:off x="685800" y="2860804"/>
            <a:ext cx="6629400" cy="446276"/>
          </a:xfrm>
        </p:spPr>
        <p:txBody>
          <a:bodyPr wrap="square">
            <a:spAutoFit/>
          </a:bodyPr>
          <a:lstStyle/>
          <a:p>
            <a:pPr marL="579438" indent="-579438" algn="just">
              <a:spcBef>
                <a:spcPct val="0"/>
              </a:spcBef>
              <a:buFontTx/>
              <a:buNone/>
              <a:tabLst>
                <a:tab pos="974725" algn="l"/>
                <a:tab pos="3776663" algn="l"/>
              </a:tabLst>
            </a:pPr>
            <a:r>
              <a:rPr lang="en-US" sz="2300" b="1" dirty="0" smtClean="0">
                <a:solidFill>
                  <a:schemeClr val="tx1"/>
                </a:solidFill>
                <a:latin typeface="Times New Roman" pitchFamily="18" charset="0"/>
                <a:cs typeface="Times New Roman" pitchFamily="18" charset="0"/>
              </a:rPr>
              <a:t>58.	</a:t>
            </a:r>
            <a:endParaRPr lang="en-US" sz="2300" dirty="0" smtClean="0">
              <a:solidFill>
                <a:schemeClr val="tx1"/>
              </a:solidFill>
              <a:latin typeface="Times New Roman" pitchFamily="18" charset="0"/>
              <a:cs typeface="Times New Roman" pitchFamily="18" charset="0"/>
            </a:endParaRPr>
          </a:p>
        </p:txBody>
      </p:sp>
      <p:sp>
        <p:nvSpPr>
          <p:cNvPr id="20" name="Content Placeholder 10"/>
          <p:cNvSpPr>
            <a:spLocks noGrp="1"/>
          </p:cNvSpPr>
          <p:nvPr>
            <p:ph sz="quarter" idx="13"/>
          </p:nvPr>
        </p:nvSpPr>
        <p:spPr>
          <a:xfrm>
            <a:off x="685800" y="5410200"/>
            <a:ext cx="6629400" cy="1154162"/>
          </a:xfrm>
        </p:spPr>
        <p:txBody>
          <a:bodyPr wrap="square">
            <a:spAutoFit/>
          </a:bodyPr>
          <a:lstStyle/>
          <a:p>
            <a:pPr marL="579438" indent="-579438">
              <a:spcBef>
                <a:spcPct val="0"/>
              </a:spcBef>
              <a:buFontTx/>
              <a:buNone/>
              <a:tabLst>
                <a:tab pos="974725" algn="l"/>
                <a:tab pos="3776663" algn="l"/>
              </a:tabLst>
            </a:pPr>
            <a:r>
              <a:rPr lang="en-US" sz="2300" b="1" dirty="0" smtClean="0">
                <a:solidFill>
                  <a:schemeClr val="tx1"/>
                </a:solidFill>
                <a:latin typeface="Times New Roman" pitchFamily="18" charset="0"/>
                <a:cs typeface="Times New Roman" pitchFamily="18" charset="0"/>
              </a:rPr>
              <a:t>	</a:t>
            </a:r>
            <a:r>
              <a:rPr lang="en-US" sz="2300" dirty="0" smtClean="0">
                <a:solidFill>
                  <a:schemeClr val="tx1"/>
                </a:solidFill>
                <a:latin typeface="Times New Roman" pitchFamily="18" charset="0"/>
                <a:cs typeface="Times New Roman" pitchFamily="18" charset="0"/>
              </a:rPr>
              <a:t>The angle through which the</a:t>
            </a:r>
            <a:br>
              <a:rPr lang="en-US" sz="2300" dirty="0" smtClean="0">
                <a:solidFill>
                  <a:schemeClr val="tx1"/>
                </a:solidFill>
                <a:latin typeface="Times New Roman" pitchFamily="18" charset="0"/>
                <a:cs typeface="Times New Roman" pitchFamily="18" charset="0"/>
              </a:rPr>
            </a:br>
            <a:r>
              <a:rPr lang="en-US" sz="2300" dirty="0" smtClean="0">
                <a:solidFill>
                  <a:schemeClr val="tx1"/>
                </a:solidFill>
                <a:latin typeface="Times New Roman" pitchFamily="18" charset="0"/>
                <a:cs typeface="Times New Roman" pitchFamily="18" charset="0"/>
              </a:rPr>
              <a:t>	                       plane turns = 180° − 45°</a:t>
            </a:r>
            <a:br>
              <a:rPr lang="en-US" sz="2300" dirty="0" smtClean="0">
                <a:solidFill>
                  <a:schemeClr val="tx1"/>
                </a:solidFill>
                <a:latin typeface="Times New Roman" pitchFamily="18" charset="0"/>
                <a:cs typeface="Times New Roman" pitchFamily="18" charset="0"/>
              </a:rPr>
            </a:br>
            <a:r>
              <a:rPr lang="en-US" sz="2300" dirty="0" smtClean="0">
                <a:solidFill>
                  <a:schemeClr val="tx1"/>
                </a:solidFill>
                <a:latin typeface="Times New Roman" pitchFamily="18" charset="0"/>
                <a:cs typeface="Times New Roman" pitchFamily="18" charset="0"/>
              </a:rPr>
              <a:t>		   </a:t>
            </a:r>
            <a:r>
              <a:rPr lang="en-US" sz="1100" dirty="0" smtClean="0">
                <a:solidFill>
                  <a:schemeClr val="tx1"/>
                </a:solidFill>
                <a:latin typeface="Times New Roman" pitchFamily="18" charset="0"/>
                <a:cs typeface="Times New Roman" pitchFamily="18" charset="0"/>
              </a:rPr>
              <a:t> </a:t>
            </a:r>
            <a:r>
              <a:rPr lang="en-US" sz="2300" dirty="0" smtClean="0">
                <a:solidFill>
                  <a:schemeClr val="tx1"/>
                </a:solidFill>
                <a:latin typeface="Times New Roman" pitchFamily="18" charset="0"/>
                <a:cs typeface="Times New Roman" pitchFamily="18" charset="0"/>
              </a:rPr>
              <a:t>= </a:t>
            </a:r>
            <a:r>
              <a:rPr lang="en-US" sz="2300" dirty="0" smtClean="0">
                <a:solidFill>
                  <a:srgbClr val="00A99D"/>
                </a:solidFill>
                <a:latin typeface="Times New Roman" pitchFamily="18" charset="0"/>
                <a:cs typeface="Times New Roman" pitchFamily="18" charset="0"/>
              </a:rPr>
              <a:t>135°</a:t>
            </a:r>
            <a:r>
              <a:rPr lang="en-US" sz="2300" dirty="0" smtClean="0">
                <a:solidFill>
                  <a:schemeClr val="tx1"/>
                </a:solidFill>
                <a:latin typeface="Times New Roman" pitchFamily="18" charset="0"/>
                <a:cs typeface="Times New Roman" pitchFamily="18" charset="0"/>
              </a:rPr>
              <a:t> </a:t>
            </a:r>
          </a:p>
        </p:txBody>
      </p:sp>
      <p:pic>
        <p:nvPicPr>
          <p:cNvPr id="6" name="Picture 2"/>
          <p:cNvPicPr>
            <a:picLocks noChangeAspect="1" noChangeArrowheads="1"/>
          </p:cNvPicPr>
          <p:nvPr/>
        </p:nvPicPr>
        <p:blipFill>
          <a:blip r:embed="rId2" cstate="print"/>
          <a:srcRect/>
          <a:stretch>
            <a:fillRect/>
          </a:stretch>
        </p:blipFill>
        <p:spPr bwMode="auto">
          <a:xfrm>
            <a:off x="1316260" y="2971800"/>
            <a:ext cx="1503140" cy="2490216"/>
          </a:xfrm>
          <a:prstGeom prst="rect">
            <a:avLst/>
          </a:prstGeom>
          <a:noFill/>
          <a:ln w="9525">
            <a:noFill/>
            <a:miter lim="800000"/>
            <a:headEnd/>
            <a:tailEnd/>
          </a:ln>
          <a:effectLst/>
        </p:spPr>
      </p:pic>
      <p:sp>
        <p:nvSpPr>
          <p:cNvPr id="5" name="TextBox 4"/>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5 Paper 1</a:t>
            </a:r>
          </a:p>
        </p:txBody>
      </p:sp>
    </p:spTree>
    <p:extLst>
      <p:ext uri="{BB962C8B-B14F-4D97-AF65-F5344CB8AC3E}">
        <p14:creationId xmlns:p14="http://schemas.microsoft.com/office/powerpoint/2010/main" xmlns="" val="714513420"/>
      </p:ext>
    </p:extLst>
  </p:cSld>
  <p:clrMapOvr>
    <a:masterClrMapping/>
  </p:clrMapOvr>
  <p:transition spd="slow">
    <p:strips dir="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15">
                                            <p:txEl>
                                              <p:pRg st="0" end="0"/>
                                            </p:txEl>
                                          </p:spTgt>
                                        </p:tgtEl>
                                        <p:attrNameLst>
                                          <p:attrName>style.visibility</p:attrName>
                                        </p:attrNameLst>
                                      </p:cBhvr>
                                      <p:to>
                                        <p:strVal val="visible"/>
                                      </p:to>
                                    </p:set>
                                    <p:anim calcmode="lin" valueType="num">
                                      <p:cBhvr>
                                        <p:cTn id="7" dur="500" fill="hold"/>
                                        <p:tgtEl>
                                          <p:spTgt spid="15">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15">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15">
                                            <p:txEl>
                                              <p:pRg st="0" end="0"/>
                                            </p:txEl>
                                          </p:spTgt>
                                        </p:tgtEl>
                                      </p:cBhvr>
                                    </p:animEffect>
                                  </p:childTnLst>
                                </p:cTn>
                              </p:par>
                              <p:par>
                                <p:cTn id="10" presetID="23" presetClass="entr" presetSubtype="16" fill="hold" nodeType="withEffect">
                                  <p:stCondLst>
                                    <p:cond delay="0"/>
                                  </p:stCondLst>
                                  <p:childTnLst>
                                    <p:set>
                                      <p:cBhvr>
                                        <p:cTn id="11" dur="1" fill="hold">
                                          <p:stCondLst>
                                            <p:cond delay="0"/>
                                          </p:stCondLst>
                                        </p:cTn>
                                        <p:tgtEl>
                                          <p:spTgt spid="6"/>
                                        </p:tgtEl>
                                        <p:attrNameLst>
                                          <p:attrName>style.visibility</p:attrName>
                                        </p:attrNameLst>
                                      </p:cBhvr>
                                      <p:to>
                                        <p:strVal val="visible"/>
                                      </p:to>
                                    </p:set>
                                    <p:anim calcmode="lin" valueType="num">
                                      <p:cBhvr>
                                        <p:cTn id="12" dur="500" fill="hold"/>
                                        <p:tgtEl>
                                          <p:spTgt spid="6"/>
                                        </p:tgtEl>
                                        <p:attrNameLst>
                                          <p:attrName>ppt_w</p:attrName>
                                        </p:attrNameLst>
                                      </p:cBhvr>
                                      <p:tavLst>
                                        <p:tav tm="0">
                                          <p:val>
                                            <p:fltVal val="0"/>
                                          </p:val>
                                        </p:tav>
                                        <p:tav tm="100000">
                                          <p:val>
                                            <p:strVal val="#ppt_w"/>
                                          </p:val>
                                        </p:tav>
                                      </p:tavLst>
                                    </p:anim>
                                    <p:anim calcmode="lin" valueType="num">
                                      <p:cBhvr>
                                        <p:cTn id="13" dur="500" fill="hold"/>
                                        <p:tgtEl>
                                          <p:spTgt spid="6"/>
                                        </p:tgtEl>
                                        <p:attrNameLst>
                                          <p:attrName>ppt_h</p:attrName>
                                        </p:attrNameLst>
                                      </p:cBhvr>
                                      <p:tavLst>
                                        <p:tav tm="0">
                                          <p:val>
                                            <p:fltVal val="0"/>
                                          </p:val>
                                        </p:tav>
                                        <p:tav tm="100000">
                                          <p:val>
                                            <p:strVal val="#ppt_h"/>
                                          </p:val>
                                        </p:tav>
                                      </p:tavLst>
                                    </p:anim>
                                  </p:childTnLst>
                                </p:cTn>
                              </p:par>
                              <p:par>
                                <p:cTn id="14" presetID="53" presetClass="entr" presetSubtype="16" fill="hold" grpId="0" nodeType="withEffect">
                                  <p:stCondLst>
                                    <p:cond delay="0"/>
                                  </p:stCondLst>
                                  <p:childTnLst>
                                    <p:set>
                                      <p:cBhvr>
                                        <p:cTn id="15" dur="1" fill="hold">
                                          <p:stCondLst>
                                            <p:cond delay="0"/>
                                          </p:stCondLst>
                                        </p:cTn>
                                        <p:tgtEl>
                                          <p:spTgt spid="20">
                                            <p:txEl>
                                              <p:pRg st="0" end="0"/>
                                            </p:txEl>
                                          </p:spTgt>
                                        </p:tgtEl>
                                        <p:attrNameLst>
                                          <p:attrName>style.visibility</p:attrName>
                                        </p:attrNameLst>
                                      </p:cBhvr>
                                      <p:to>
                                        <p:strVal val="visible"/>
                                      </p:to>
                                    </p:set>
                                    <p:anim calcmode="lin" valueType="num">
                                      <p:cBhvr>
                                        <p:cTn id="16" dur="500" fill="hold"/>
                                        <p:tgtEl>
                                          <p:spTgt spid="20">
                                            <p:txEl>
                                              <p:pRg st="0" end="0"/>
                                            </p:txEl>
                                          </p:spTgt>
                                        </p:tgtEl>
                                        <p:attrNameLst>
                                          <p:attrName>ppt_w</p:attrName>
                                        </p:attrNameLst>
                                      </p:cBhvr>
                                      <p:tavLst>
                                        <p:tav tm="0">
                                          <p:val>
                                            <p:fltVal val="0"/>
                                          </p:val>
                                        </p:tav>
                                        <p:tav tm="100000">
                                          <p:val>
                                            <p:strVal val="#ppt_w"/>
                                          </p:val>
                                        </p:tav>
                                      </p:tavLst>
                                    </p:anim>
                                    <p:anim calcmode="lin" valueType="num">
                                      <p:cBhvr>
                                        <p:cTn id="17" dur="500" fill="hold"/>
                                        <p:tgtEl>
                                          <p:spTgt spid="20">
                                            <p:txEl>
                                              <p:pRg st="0" end="0"/>
                                            </p:txEl>
                                          </p:spTgt>
                                        </p:tgtEl>
                                        <p:attrNameLst>
                                          <p:attrName>ppt_h</p:attrName>
                                        </p:attrNameLst>
                                      </p:cBhvr>
                                      <p:tavLst>
                                        <p:tav tm="0">
                                          <p:val>
                                            <p:fltVal val="0"/>
                                          </p:val>
                                        </p:tav>
                                        <p:tav tm="100000">
                                          <p:val>
                                            <p:strVal val="#ppt_h"/>
                                          </p:val>
                                        </p:tav>
                                      </p:tavLst>
                                    </p:anim>
                                    <p:animEffect transition="in" filter="fade">
                                      <p:cBhvr>
                                        <p:cTn id="18" dur="500"/>
                                        <p:tgtEl>
                                          <p:spTgt spid="20">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build="p"/>
      <p:bldP spid="20" grpId="0" build="p"/>
    </p:bldLst>
  </p:timing>
</p:sld>
</file>

<file path=ppt/slides/slide9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Content Placeholder 10"/>
          <p:cNvSpPr>
            <a:spLocks noGrp="1"/>
          </p:cNvSpPr>
          <p:nvPr>
            <p:ph sz="quarter" idx="13"/>
          </p:nvPr>
        </p:nvSpPr>
        <p:spPr>
          <a:xfrm>
            <a:off x="685800" y="2865120"/>
            <a:ext cx="6644390" cy="800219"/>
          </a:xfrm>
        </p:spPr>
        <p:txBody>
          <a:bodyPr wrap="square">
            <a:spAutoFit/>
          </a:bodyPr>
          <a:lstStyle/>
          <a:p>
            <a:pPr marL="579438" indent="-579438">
              <a:spcBef>
                <a:spcPct val="0"/>
              </a:spcBef>
              <a:buFontTx/>
              <a:buNone/>
              <a:tabLst>
                <a:tab pos="974725" algn="l"/>
                <a:tab pos="3776663" algn="l"/>
              </a:tabLst>
            </a:pPr>
            <a:r>
              <a:rPr lang="en-US" sz="2300" b="1" dirty="0" smtClean="0">
                <a:solidFill>
                  <a:schemeClr val="tx1"/>
                </a:solidFill>
                <a:latin typeface="Times New Roman" pitchFamily="18" charset="0"/>
                <a:cs typeface="Times New Roman" pitchFamily="18" charset="0"/>
              </a:rPr>
              <a:t>59.	</a:t>
            </a:r>
            <a:r>
              <a:rPr lang="en-US" sz="2300" dirty="0" smtClean="0">
                <a:solidFill>
                  <a:schemeClr val="tx1"/>
                </a:solidFill>
                <a:latin typeface="Times New Roman" pitchFamily="18" charset="0"/>
                <a:cs typeface="Times New Roman" pitchFamily="18" charset="0"/>
              </a:rPr>
              <a:t>In a triangle, angle </a:t>
            </a:r>
            <a:r>
              <a:rPr lang="en-US" sz="2300" i="1" dirty="0" smtClean="0">
                <a:solidFill>
                  <a:schemeClr val="tx1"/>
                </a:solidFill>
                <a:latin typeface="Times New Roman" pitchFamily="18" charset="0"/>
                <a:cs typeface="Times New Roman" pitchFamily="18" charset="0"/>
              </a:rPr>
              <a:t>A</a:t>
            </a:r>
            <a:r>
              <a:rPr lang="en-US" sz="2300" dirty="0" smtClean="0">
                <a:solidFill>
                  <a:schemeClr val="tx1"/>
                </a:solidFill>
                <a:latin typeface="Times New Roman" pitchFamily="18" charset="0"/>
                <a:cs typeface="Times New Roman" pitchFamily="18" charset="0"/>
              </a:rPr>
              <a:t> = 2</a:t>
            </a:r>
            <a:r>
              <a:rPr lang="en-US" sz="2300" i="1" dirty="0" smtClean="0">
                <a:solidFill>
                  <a:schemeClr val="tx1"/>
                </a:solidFill>
                <a:latin typeface="Times New Roman" pitchFamily="18" charset="0"/>
                <a:cs typeface="Times New Roman" pitchFamily="18" charset="0"/>
              </a:rPr>
              <a:t>x</a:t>
            </a:r>
            <a:r>
              <a:rPr lang="en-US" sz="2300" dirty="0" smtClean="0">
                <a:solidFill>
                  <a:schemeClr val="tx1"/>
                </a:solidFill>
                <a:latin typeface="Times New Roman" pitchFamily="18" charset="0"/>
                <a:cs typeface="Times New Roman" pitchFamily="18" charset="0"/>
              </a:rPr>
              <a:t>° and angle </a:t>
            </a:r>
            <a:r>
              <a:rPr lang="en-US" sz="2300" i="1" dirty="0" smtClean="0">
                <a:solidFill>
                  <a:schemeClr val="tx1"/>
                </a:solidFill>
                <a:latin typeface="Times New Roman" pitchFamily="18" charset="0"/>
                <a:cs typeface="Times New Roman" pitchFamily="18" charset="0"/>
              </a:rPr>
              <a:t>B</a:t>
            </a:r>
            <a:r>
              <a:rPr lang="en-US" sz="2300" dirty="0" smtClean="0">
                <a:solidFill>
                  <a:schemeClr val="tx1"/>
                </a:solidFill>
                <a:latin typeface="Times New Roman" pitchFamily="18" charset="0"/>
                <a:cs typeface="Times New Roman" pitchFamily="18" charset="0"/>
              </a:rPr>
              <a:t> = 3</a:t>
            </a:r>
            <a:r>
              <a:rPr lang="en-US" sz="2300" i="1" dirty="0" smtClean="0">
                <a:solidFill>
                  <a:schemeClr val="tx1"/>
                </a:solidFill>
                <a:latin typeface="Times New Roman" pitchFamily="18" charset="0"/>
                <a:cs typeface="Times New Roman" pitchFamily="18" charset="0"/>
              </a:rPr>
              <a:t>x</a:t>
            </a:r>
            <a:r>
              <a:rPr lang="en-US" sz="2300" dirty="0" smtClean="0">
                <a:solidFill>
                  <a:schemeClr val="tx1"/>
                </a:solidFill>
                <a:latin typeface="Times New Roman" pitchFamily="18" charset="0"/>
                <a:cs typeface="Times New Roman" pitchFamily="18" charset="0"/>
              </a:rPr>
              <a:t>°. The size of angle </a:t>
            </a:r>
            <a:r>
              <a:rPr lang="en-US" sz="2300" i="1" dirty="0" smtClean="0">
                <a:solidFill>
                  <a:schemeClr val="tx1"/>
                </a:solidFill>
                <a:latin typeface="Times New Roman" pitchFamily="18" charset="0"/>
                <a:cs typeface="Times New Roman" pitchFamily="18" charset="0"/>
              </a:rPr>
              <a:t>C</a:t>
            </a:r>
            <a:r>
              <a:rPr lang="en-US" sz="2300" dirty="0" smtClean="0">
                <a:solidFill>
                  <a:schemeClr val="tx1"/>
                </a:solidFill>
                <a:latin typeface="Times New Roman" pitchFamily="18" charset="0"/>
                <a:cs typeface="Times New Roman" pitchFamily="18" charset="0"/>
              </a:rPr>
              <a:t> is</a:t>
            </a:r>
          </a:p>
        </p:txBody>
      </p:sp>
      <p:sp>
        <p:nvSpPr>
          <p:cNvPr id="8" name="Notched Right Arrow 7"/>
          <p:cNvSpPr/>
          <p:nvPr/>
        </p:nvSpPr>
        <p:spPr>
          <a:xfrm>
            <a:off x="7162800" y="6019800"/>
            <a:ext cx="1782315" cy="685800"/>
          </a:xfrm>
          <a:prstGeom prst="notchedRightArrow">
            <a:avLst/>
          </a:prstGeom>
          <a:blipFill>
            <a:blip r:embed="rId2" cstate="print">
              <a:extLst>
                <a:ext uri="{BEBA8EAE-BF5A-486C-A8C5-ECC9F3942E4B}">
                  <a14:imgProps xmlns:a14="http://schemas.microsoft.com/office/drawing/2010/main" xmlns="">
                    <a14:imgLayer r:embed="rId3">
                      <a14:imgEffect>
                        <a14:brightnessContrast bright="-20000" contrast="-20000"/>
                      </a14:imgEffect>
                    </a14:imgLayer>
                  </a14:imgProps>
                </a:ex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ANSWER</a:t>
            </a:r>
            <a:endParaRPr lang="en-US" sz="2000" b="1" dirty="0">
              <a:latin typeface="Times New Roman" pitchFamily="18" charset="0"/>
              <a:cs typeface="Times New Roman" pitchFamily="18" charset="0"/>
            </a:endParaRPr>
          </a:p>
        </p:txBody>
      </p:sp>
      <p:sp>
        <p:nvSpPr>
          <p:cNvPr id="6" name="Content Placeholder 10"/>
          <p:cNvSpPr>
            <a:spLocks noGrp="1"/>
          </p:cNvSpPr>
          <p:nvPr>
            <p:ph sz="quarter" idx="13"/>
          </p:nvPr>
        </p:nvSpPr>
        <p:spPr>
          <a:xfrm>
            <a:off x="1264920" y="4613941"/>
            <a:ext cx="3444240" cy="599459"/>
          </a:xfrm>
        </p:spPr>
        <p:txBody>
          <a:bodyPr wrap="square">
            <a:spAutoFit/>
          </a:bodyPr>
          <a:lstStyle/>
          <a:p>
            <a:pPr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(C) </a:t>
            </a:r>
          </a:p>
        </p:txBody>
      </p:sp>
      <p:sp>
        <p:nvSpPr>
          <p:cNvPr id="7" name="Content Placeholder 10"/>
          <p:cNvSpPr>
            <a:spLocks noGrp="1"/>
          </p:cNvSpPr>
          <p:nvPr>
            <p:ph sz="quarter" idx="13"/>
          </p:nvPr>
        </p:nvSpPr>
        <p:spPr>
          <a:xfrm>
            <a:off x="1264920" y="3743261"/>
            <a:ext cx="3444240" cy="599459"/>
          </a:xfrm>
        </p:spPr>
        <p:txBody>
          <a:bodyPr wrap="square">
            <a:spAutoFit/>
          </a:bodyPr>
          <a:lstStyle/>
          <a:p>
            <a:pPr>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(A) 30°</a:t>
            </a:r>
            <a:endParaRPr lang="en-US" sz="2300" baseline="30000" dirty="0" smtClean="0">
              <a:solidFill>
                <a:schemeClr val="tx1"/>
              </a:solidFill>
              <a:latin typeface="Times New Roman" pitchFamily="18" charset="0"/>
              <a:cs typeface="Times New Roman" pitchFamily="18" charset="0"/>
            </a:endParaRPr>
          </a:p>
        </p:txBody>
      </p:sp>
      <p:sp>
        <p:nvSpPr>
          <p:cNvPr id="9" name="Content Placeholder 10"/>
          <p:cNvSpPr>
            <a:spLocks noGrp="1"/>
          </p:cNvSpPr>
          <p:nvPr>
            <p:ph sz="quarter" idx="13"/>
          </p:nvPr>
        </p:nvSpPr>
        <p:spPr>
          <a:xfrm>
            <a:off x="4419600" y="4613941"/>
            <a:ext cx="3124200" cy="676339"/>
          </a:xfrm>
        </p:spPr>
        <p:txBody>
          <a:bodyPr wrap="square">
            <a:spAutoFit/>
          </a:bodyPr>
          <a:lstStyle/>
          <a:p>
            <a:pPr algn="just">
              <a:lnSpc>
                <a:spcPct val="165000"/>
              </a:lnSpc>
              <a:spcBef>
                <a:spcPct val="0"/>
              </a:spcBef>
              <a:buNone/>
              <a:tabLst>
                <a:tab pos="800100" algn="l"/>
                <a:tab pos="3776663" algn="l"/>
              </a:tabLst>
            </a:pPr>
            <a:r>
              <a:rPr lang="en-US" sz="2300" dirty="0" smtClean="0">
                <a:solidFill>
                  <a:schemeClr val="tx1"/>
                </a:solidFill>
                <a:latin typeface="Times New Roman" pitchFamily="18" charset="0"/>
                <a:cs typeface="Times New Roman" pitchFamily="18" charset="0"/>
              </a:rPr>
              <a:t>(D)</a:t>
            </a:r>
          </a:p>
        </p:txBody>
      </p:sp>
      <p:sp>
        <p:nvSpPr>
          <p:cNvPr id="10" name="Content Placeholder 10"/>
          <p:cNvSpPr>
            <a:spLocks noGrp="1"/>
          </p:cNvSpPr>
          <p:nvPr>
            <p:ph sz="quarter" idx="13"/>
          </p:nvPr>
        </p:nvSpPr>
        <p:spPr>
          <a:xfrm>
            <a:off x="4419600" y="3743261"/>
            <a:ext cx="3124200" cy="676339"/>
          </a:xfrm>
        </p:spPr>
        <p:txBody>
          <a:bodyPr wrap="square">
            <a:spAutoFit/>
          </a:bodyPr>
          <a:lstStyle/>
          <a:p>
            <a:pPr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(B) 45°</a:t>
            </a:r>
          </a:p>
        </p:txBody>
      </p:sp>
      <p:pic>
        <p:nvPicPr>
          <p:cNvPr id="65538" name="Picture 2" descr="D:\Deepak\Powerpoint\20110226\Art\New.wmf"/>
          <p:cNvPicPr>
            <a:picLocks noChangeAspect="1" noChangeArrowheads="1"/>
          </p:cNvPicPr>
          <p:nvPr/>
        </p:nvPicPr>
        <p:blipFill>
          <a:blip r:embed="rId4" cstate="print"/>
          <a:srcRect/>
          <a:stretch>
            <a:fillRect/>
          </a:stretch>
        </p:blipFill>
        <p:spPr bwMode="auto">
          <a:xfrm>
            <a:off x="1828800" y="4609060"/>
            <a:ext cx="914400" cy="787400"/>
          </a:xfrm>
          <a:prstGeom prst="rect">
            <a:avLst/>
          </a:prstGeom>
          <a:noFill/>
        </p:spPr>
      </p:pic>
      <p:pic>
        <p:nvPicPr>
          <p:cNvPr id="65539" name="Picture 3" descr="D:\Deepak\Powerpoint\20110226\Art\New.wmf"/>
          <p:cNvPicPr>
            <a:picLocks noChangeAspect="1" noChangeArrowheads="1"/>
          </p:cNvPicPr>
          <p:nvPr/>
        </p:nvPicPr>
        <p:blipFill>
          <a:blip r:embed="rId5" cstate="print"/>
          <a:srcRect/>
          <a:stretch>
            <a:fillRect/>
          </a:stretch>
        </p:blipFill>
        <p:spPr bwMode="auto">
          <a:xfrm>
            <a:off x="4967990" y="4868680"/>
            <a:ext cx="1333500" cy="342900"/>
          </a:xfrm>
          <a:prstGeom prst="rect">
            <a:avLst/>
          </a:prstGeom>
          <a:noFill/>
        </p:spPr>
      </p:pic>
      <p:sp>
        <p:nvSpPr>
          <p:cNvPr id="12" name="TextBox 11"/>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5 Paper 1</a:t>
            </a:r>
          </a:p>
        </p:txBody>
      </p:sp>
    </p:spTree>
    <p:extLst>
      <p:ext uri="{BB962C8B-B14F-4D97-AF65-F5344CB8AC3E}">
        <p14:creationId xmlns:p14="http://schemas.microsoft.com/office/powerpoint/2010/main" xmlns="" val="714513420"/>
      </p:ext>
    </p:extLst>
  </p:cSld>
  <p:clrMapOvr>
    <a:masterClrMapping/>
  </p:clrMapOvr>
  <p:transition spd="slow">
    <p:strips dir="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11">
                                            <p:txEl>
                                              <p:pRg st="0" end="0"/>
                                            </p:txEl>
                                          </p:spTgt>
                                        </p:tgtEl>
                                        <p:attrNameLst>
                                          <p:attrName>style.visibility</p:attrName>
                                        </p:attrNameLst>
                                      </p:cBhvr>
                                      <p:to>
                                        <p:strVal val="visible"/>
                                      </p:to>
                                    </p:set>
                                    <p:anim calcmode="lin" valueType="num">
                                      <p:cBhvr>
                                        <p:cTn id="7" dur="500" fill="hold"/>
                                        <p:tgtEl>
                                          <p:spTgt spid="11">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11">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11">
                                            <p:txEl>
                                              <p:pRg st="0" end="0"/>
                                            </p:txEl>
                                          </p:spTgt>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7">
                                            <p:txEl>
                                              <p:pRg st="0" end="0"/>
                                            </p:txEl>
                                          </p:spTgt>
                                        </p:tgtEl>
                                        <p:attrNameLst>
                                          <p:attrName>style.visibility</p:attrName>
                                        </p:attrNameLst>
                                      </p:cBhvr>
                                      <p:to>
                                        <p:strVal val="visible"/>
                                      </p:to>
                                    </p:set>
                                    <p:anim calcmode="lin" valueType="num">
                                      <p:cBhvr>
                                        <p:cTn id="14" dur="500" fill="hold"/>
                                        <p:tgtEl>
                                          <p:spTgt spid="7">
                                            <p:txEl>
                                              <p:pRg st="0" end="0"/>
                                            </p:txEl>
                                          </p:spTgt>
                                        </p:tgtEl>
                                        <p:attrNameLst>
                                          <p:attrName>ppt_w</p:attrName>
                                        </p:attrNameLst>
                                      </p:cBhvr>
                                      <p:tavLst>
                                        <p:tav tm="0">
                                          <p:val>
                                            <p:fltVal val="0"/>
                                          </p:val>
                                        </p:tav>
                                        <p:tav tm="100000">
                                          <p:val>
                                            <p:strVal val="#ppt_w"/>
                                          </p:val>
                                        </p:tav>
                                      </p:tavLst>
                                    </p:anim>
                                    <p:anim calcmode="lin" valueType="num">
                                      <p:cBhvr>
                                        <p:cTn id="15" dur="500" fill="hold"/>
                                        <p:tgtEl>
                                          <p:spTgt spid="7">
                                            <p:txEl>
                                              <p:pRg st="0" end="0"/>
                                            </p:txEl>
                                          </p:spTgt>
                                        </p:tgtEl>
                                        <p:attrNameLst>
                                          <p:attrName>ppt_h</p:attrName>
                                        </p:attrNameLst>
                                      </p:cBhvr>
                                      <p:tavLst>
                                        <p:tav tm="0">
                                          <p:val>
                                            <p:fltVal val="0"/>
                                          </p:val>
                                        </p:tav>
                                        <p:tav tm="100000">
                                          <p:val>
                                            <p:strVal val="#ppt_h"/>
                                          </p:val>
                                        </p:tav>
                                      </p:tavLst>
                                    </p:anim>
                                    <p:animEffect transition="in" filter="fade">
                                      <p:cBhvr>
                                        <p:cTn id="16" dur="500"/>
                                        <p:tgtEl>
                                          <p:spTgt spid="7">
                                            <p:txEl>
                                              <p:pRg st="0" end="0"/>
                                            </p:txEl>
                                          </p:spTgt>
                                        </p:tgtEl>
                                      </p:cBhvr>
                                    </p:animEffect>
                                  </p:childTnLst>
                                </p:cTn>
                              </p:par>
                              <p:par>
                                <p:cTn id="17" presetID="53" presetClass="entr" presetSubtype="16" fill="hold" grpId="0" nodeType="withEffect">
                                  <p:stCondLst>
                                    <p:cond delay="0"/>
                                  </p:stCondLst>
                                  <p:childTnLst>
                                    <p:set>
                                      <p:cBhvr>
                                        <p:cTn id="18" dur="1" fill="hold">
                                          <p:stCondLst>
                                            <p:cond delay="0"/>
                                          </p:stCondLst>
                                        </p:cTn>
                                        <p:tgtEl>
                                          <p:spTgt spid="10">
                                            <p:txEl>
                                              <p:pRg st="0" end="0"/>
                                            </p:txEl>
                                          </p:spTgt>
                                        </p:tgtEl>
                                        <p:attrNameLst>
                                          <p:attrName>style.visibility</p:attrName>
                                        </p:attrNameLst>
                                      </p:cBhvr>
                                      <p:to>
                                        <p:strVal val="visible"/>
                                      </p:to>
                                    </p:set>
                                    <p:anim calcmode="lin" valueType="num">
                                      <p:cBhvr>
                                        <p:cTn id="19" dur="500" fill="hold"/>
                                        <p:tgtEl>
                                          <p:spTgt spid="10">
                                            <p:txEl>
                                              <p:pRg st="0" end="0"/>
                                            </p:txEl>
                                          </p:spTgt>
                                        </p:tgtEl>
                                        <p:attrNameLst>
                                          <p:attrName>ppt_w</p:attrName>
                                        </p:attrNameLst>
                                      </p:cBhvr>
                                      <p:tavLst>
                                        <p:tav tm="0">
                                          <p:val>
                                            <p:fltVal val="0"/>
                                          </p:val>
                                        </p:tav>
                                        <p:tav tm="100000">
                                          <p:val>
                                            <p:strVal val="#ppt_w"/>
                                          </p:val>
                                        </p:tav>
                                      </p:tavLst>
                                    </p:anim>
                                    <p:anim calcmode="lin" valueType="num">
                                      <p:cBhvr>
                                        <p:cTn id="20" dur="500" fill="hold"/>
                                        <p:tgtEl>
                                          <p:spTgt spid="10">
                                            <p:txEl>
                                              <p:pRg st="0" end="0"/>
                                            </p:txEl>
                                          </p:spTgt>
                                        </p:tgtEl>
                                        <p:attrNameLst>
                                          <p:attrName>ppt_h</p:attrName>
                                        </p:attrNameLst>
                                      </p:cBhvr>
                                      <p:tavLst>
                                        <p:tav tm="0">
                                          <p:val>
                                            <p:fltVal val="0"/>
                                          </p:val>
                                        </p:tav>
                                        <p:tav tm="100000">
                                          <p:val>
                                            <p:strVal val="#ppt_h"/>
                                          </p:val>
                                        </p:tav>
                                      </p:tavLst>
                                    </p:anim>
                                    <p:animEffect transition="in" filter="fade">
                                      <p:cBhvr>
                                        <p:cTn id="21" dur="500"/>
                                        <p:tgtEl>
                                          <p:spTgt spid="10">
                                            <p:txEl>
                                              <p:pRg st="0" end="0"/>
                                            </p:txEl>
                                          </p:spTgt>
                                        </p:tgtEl>
                                      </p:cBhvr>
                                    </p:animEffect>
                                  </p:childTnLst>
                                </p:cTn>
                              </p:par>
                              <p:par>
                                <p:cTn id="22" presetID="53" presetClass="entr" presetSubtype="16" fill="hold" grpId="0" nodeType="withEffect">
                                  <p:stCondLst>
                                    <p:cond delay="0"/>
                                  </p:stCondLst>
                                  <p:childTnLst>
                                    <p:set>
                                      <p:cBhvr>
                                        <p:cTn id="23" dur="1" fill="hold">
                                          <p:stCondLst>
                                            <p:cond delay="0"/>
                                          </p:stCondLst>
                                        </p:cTn>
                                        <p:tgtEl>
                                          <p:spTgt spid="6">
                                            <p:txEl>
                                              <p:pRg st="0" end="0"/>
                                            </p:txEl>
                                          </p:spTgt>
                                        </p:tgtEl>
                                        <p:attrNameLst>
                                          <p:attrName>style.visibility</p:attrName>
                                        </p:attrNameLst>
                                      </p:cBhvr>
                                      <p:to>
                                        <p:strVal val="visible"/>
                                      </p:to>
                                    </p:set>
                                    <p:anim calcmode="lin" valueType="num">
                                      <p:cBhvr>
                                        <p:cTn id="24" dur="500" fill="hold"/>
                                        <p:tgtEl>
                                          <p:spTgt spid="6">
                                            <p:txEl>
                                              <p:pRg st="0" end="0"/>
                                            </p:txEl>
                                          </p:spTgt>
                                        </p:tgtEl>
                                        <p:attrNameLst>
                                          <p:attrName>ppt_w</p:attrName>
                                        </p:attrNameLst>
                                      </p:cBhvr>
                                      <p:tavLst>
                                        <p:tav tm="0">
                                          <p:val>
                                            <p:fltVal val="0"/>
                                          </p:val>
                                        </p:tav>
                                        <p:tav tm="100000">
                                          <p:val>
                                            <p:strVal val="#ppt_w"/>
                                          </p:val>
                                        </p:tav>
                                      </p:tavLst>
                                    </p:anim>
                                    <p:anim calcmode="lin" valueType="num">
                                      <p:cBhvr>
                                        <p:cTn id="25" dur="500" fill="hold"/>
                                        <p:tgtEl>
                                          <p:spTgt spid="6">
                                            <p:txEl>
                                              <p:pRg st="0" end="0"/>
                                            </p:txEl>
                                          </p:spTgt>
                                        </p:tgtEl>
                                        <p:attrNameLst>
                                          <p:attrName>ppt_h</p:attrName>
                                        </p:attrNameLst>
                                      </p:cBhvr>
                                      <p:tavLst>
                                        <p:tav tm="0">
                                          <p:val>
                                            <p:fltVal val="0"/>
                                          </p:val>
                                        </p:tav>
                                        <p:tav tm="100000">
                                          <p:val>
                                            <p:strVal val="#ppt_h"/>
                                          </p:val>
                                        </p:tav>
                                      </p:tavLst>
                                    </p:anim>
                                    <p:animEffect transition="in" filter="fade">
                                      <p:cBhvr>
                                        <p:cTn id="26" dur="500"/>
                                        <p:tgtEl>
                                          <p:spTgt spid="6">
                                            <p:txEl>
                                              <p:pRg st="0" end="0"/>
                                            </p:txEl>
                                          </p:spTgt>
                                        </p:tgtEl>
                                      </p:cBhvr>
                                    </p:animEffect>
                                  </p:childTnLst>
                                </p:cTn>
                              </p:par>
                              <p:par>
                                <p:cTn id="27" presetID="23" presetClass="entr" presetSubtype="16" fill="hold" nodeType="withEffect">
                                  <p:stCondLst>
                                    <p:cond delay="0"/>
                                  </p:stCondLst>
                                  <p:childTnLst>
                                    <p:set>
                                      <p:cBhvr>
                                        <p:cTn id="28" dur="1" fill="hold">
                                          <p:stCondLst>
                                            <p:cond delay="0"/>
                                          </p:stCondLst>
                                        </p:cTn>
                                        <p:tgtEl>
                                          <p:spTgt spid="65538"/>
                                        </p:tgtEl>
                                        <p:attrNameLst>
                                          <p:attrName>style.visibility</p:attrName>
                                        </p:attrNameLst>
                                      </p:cBhvr>
                                      <p:to>
                                        <p:strVal val="visible"/>
                                      </p:to>
                                    </p:set>
                                    <p:anim calcmode="lin" valueType="num">
                                      <p:cBhvr>
                                        <p:cTn id="29" dur="500" fill="hold"/>
                                        <p:tgtEl>
                                          <p:spTgt spid="65538"/>
                                        </p:tgtEl>
                                        <p:attrNameLst>
                                          <p:attrName>ppt_w</p:attrName>
                                        </p:attrNameLst>
                                      </p:cBhvr>
                                      <p:tavLst>
                                        <p:tav tm="0">
                                          <p:val>
                                            <p:fltVal val="0"/>
                                          </p:val>
                                        </p:tav>
                                        <p:tav tm="100000">
                                          <p:val>
                                            <p:strVal val="#ppt_w"/>
                                          </p:val>
                                        </p:tav>
                                      </p:tavLst>
                                    </p:anim>
                                    <p:anim calcmode="lin" valueType="num">
                                      <p:cBhvr>
                                        <p:cTn id="30" dur="500" fill="hold"/>
                                        <p:tgtEl>
                                          <p:spTgt spid="65538"/>
                                        </p:tgtEl>
                                        <p:attrNameLst>
                                          <p:attrName>ppt_h</p:attrName>
                                        </p:attrNameLst>
                                      </p:cBhvr>
                                      <p:tavLst>
                                        <p:tav tm="0">
                                          <p:val>
                                            <p:fltVal val="0"/>
                                          </p:val>
                                        </p:tav>
                                        <p:tav tm="100000">
                                          <p:val>
                                            <p:strVal val="#ppt_h"/>
                                          </p:val>
                                        </p:tav>
                                      </p:tavLst>
                                    </p:anim>
                                  </p:childTnLst>
                                </p:cTn>
                              </p:par>
                              <p:par>
                                <p:cTn id="31" presetID="53" presetClass="entr" presetSubtype="16" fill="hold" grpId="0" nodeType="withEffect">
                                  <p:stCondLst>
                                    <p:cond delay="0"/>
                                  </p:stCondLst>
                                  <p:childTnLst>
                                    <p:set>
                                      <p:cBhvr>
                                        <p:cTn id="32" dur="1" fill="hold">
                                          <p:stCondLst>
                                            <p:cond delay="0"/>
                                          </p:stCondLst>
                                        </p:cTn>
                                        <p:tgtEl>
                                          <p:spTgt spid="9">
                                            <p:txEl>
                                              <p:pRg st="0" end="0"/>
                                            </p:txEl>
                                          </p:spTgt>
                                        </p:tgtEl>
                                        <p:attrNameLst>
                                          <p:attrName>style.visibility</p:attrName>
                                        </p:attrNameLst>
                                      </p:cBhvr>
                                      <p:to>
                                        <p:strVal val="visible"/>
                                      </p:to>
                                    </p:set>
                                    <p:anim calcmode="lin" valueType="num">
                                      <p:cBhvr>
                                        <p:cTn id="33" dur="500" fill="hold"/>
                                        <p:tgtEl>
                                          <p:spTgt spid="9">
                                            <p:txEl>
                                              <p:pRg st="0" end="0"/>
                                            </p:txEl>
                                          </p:spTgt>
                                        </p:tgtEl>
                                        <p:attrNameLst>
                                          <p:attrName>ppt_w</p:attrName>
                                        </p:attrNameLst>
                                      </p:cBhvr>
                                      <p:tavLst>
                                        <p:tav tm="0">
                                          <p:val>
                                            <p:fltVal val="0"/>
                                          </p:val>
                                        </p:tav>
                                        <p:tav tm="100000">
                                          <p:val>
                                            <p:strVal val="#ppt_w"/>
                                          </p:val>
                                        </p:tav>
                                      </p:tavLst>
                                    </p:anim>
                                    <p:anim calcmode="lin" valueType="num">
                                      <p:cBhvr>
                                        <p:cTn id="34" dur="500" fill="hold"/>
                                        <p:tgtEl>
                                          <p:spTgt spid="9">
                                            <p:txEl>
                                              <p:pRg st="0" end="0"/>
                                            </p:txEl>
                                          </p:spTgt>
                                        </p:tgtEl>
                                        <p:attrNameLst>
                                          <p:attrName>ppt_h</p:attrName>
                                        </p:attrNameLst>
                                      </p:cBhvr>
                                      <p:tavLst>
                                        <p:tav tm="0">
                                          <p:val>
                                            <p:fltVal val="0"/>
                                          </p:val>
                                        </p:tav>
                                        <p:tav tm="100000">
                                          <p:val>
                                            <p:strVal val="#ppt_h"/>
                                          </p:val>
                                        </p:tav>
                                      </p:tavLst>
                                    </p:anim>
                                    <p:animEffect transition="in" filter="fade">
                                      <p:cBhvr>
                                        <p:cTn id="35" dur="500"/>
                                        <p:tgtEl>
                                          <p:spTgt spid="9">
                                            <p:txEl>
                                              <p:pRg st="0" end="0"/>
                                            </p:txEl>
                                          </p:spTgt>
                                        </p:tgtEl>
                                      </p:cBhvr>
                                    </p:animEffect>
                                  </p:childTnLst>
                                </p:cTn>
                              </p:par>
                              <p:par>
                                <p:cTn id="36" presetID="23" presetClass="entr" presetSubtype="16" fill="hold" nodeType="withEffect">
                                  <p:stCondLst>
                                    <p:cond delay="0"/>
                                  </p:stCondLst>
                                  <p:childTnLst>
                                    <p:set>
                                      <p:cBhvr>
                                        <p:cTn id="37" dur="1" fill="hold">
                                          <p:stCondLst>
                                            <p:cond delay="0"/>
                                          </p:stCondLst>
                                        </p:cTn>
                                        <p:tgtEl>
                                          <p:spTgt spid="65539"/>
                                        </p:tgtEl>
                                        <p:attrNameLst>
                                          <p:attrName>style.visibility</p:attrName>
                                        </p:attrNameLst>
                                      </p:cBhvr>
                                      <p:to>
                                        <p:strVal val="visible"/>
                                      </p:to>
                                    </p:set>
                                    <p:anim calcmode="lin" valueType="num">
                                      <p:cBhvr>
                                        <p:cTn id="38" dur="500" fill="hold"/>
                                        <p:tgtEl>
                                          <p:spTgt spid="65539"/>
                                        </p:tgtEl>
                                        <p:attrNameLst>
                                          <p:attrName>ppt_w</p:attrName>
                                        </p:attrNameLst>
                                      </p:cBhvr>
                                      <p:tavLst>
                                        <p:tav tm="0">
                                          <p:val>
                                            <p:fltVal val="0"/>
                                          </p:val>
                                        </p:tav>
                                        <p:tav tm="100000">
                                          <p:val>
                                            <p:strVal val="#ppt_w"/>
                                          </p:val>
                                        </p:tav>
                                      </p:tavLst>
                                    </p:anim>
                                    <p:anim calcmode="lin" valueType="num">
                                      <p:cBhvr>
                                        <p:cTn id="39" dur="500" fill="hold"/>
                                        <p:tgtEl>
                                          <p:spTgt spid="65539"/>
                                        </p:tgtEl>
                                        <p:attrNameLst>
                                          <p:attrName>ppt_h</p:attrName>
                                        </p:attrNameLst>
                                      </p:cBhvr>
                                      <p:tavLst>
                                        <p:tav tm="0">
                                          <p:val>
                                            <p:fltVal val="0"/>
                                          </p:val>
                                        </p:tav>
                                        <p:tav tm="100000">
                                          <p:val>
                                            <p:strVal val="#ppt_h"/>
                                          </p:val>
                                        </p:tav>
                                      </p:tavLst>
                                    </p:anim>
                                  </p:childTnLst>
                                </p:cTn>
                              </p:par>
                            </p:childTnLst>
                          </p:cTn>
                        </p:par>
                      </p:childTnLst>
                    </p:cTn>
                  </p:par>
                  <p:par>
                    <p:cTn id="40" fill="hold">
                      <p:stCondLst>
                        <p:cond delay="indefinite"/>
                      </p:stCondLst>
                      <p:childTnLst>
                        <p:par>
                          <p:cTn id="41" fill="hold">
                            <p:stCondLst>
                              <p:cond delay="0"/>
                            </p:stCondLst>
                            <p:childTnLst>
                              <p:par>
                                <p:cTn id="42" presetID="3" presetClass="entr" presetSubtype="10" fill="hold" grpId="0" nodeType="clickEffect">
                                  <p:stCondLst>
                                    <p:cond delay="0"/>
                                  </p:stCondLst>
                                  <p:childTnLst>
                                    <p:set>
                                      <p:cBhvr>
                                        <p:cTn id="43" dur="1" fill="hold">
                                          <p:stCondLst>
                                            <p:cond delay="0"/>
                                          </p:stCondLst>
                                        </p:cTn>
                                        <p:tgtEl>
                                          <p:spTgt spid="8"/>
                                        </p:tgtEl>
                                        <p:attrNameLst>
                                          <p:attrName>style.visibility</p:attrName>
                                        </p:attrNameLst>
                                      </p:cBhvr>
                                      <p:to>
                                        <p:strVal val="visible"/>
                                      </p:to>
                                    </p:set>
                                    <p:animEffect transition="in" filter="blinds(horizontal)">
                                      <p:cBhvr>
                                        <p:cTn id="44"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build="p"/>
      <p:bldP spid="8" grpId="0" animBg="1"/>
      <p:bldP spid="6" grpId="0" build="p"/>
      <p:bldP spid="7" grpId="0" build="p"/>
      <p:bldP spid="9" grpId="0" build="p"/>
      <p:bldP spid="10" grpId="0" build="p"/>
    </p:bldLst>
  </p:timing>
</p:sld>
</file>

<file path=ppt/slides/slide9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Content Placeholder 10"/>
          <p:cNvSpPr>
            <a:spLocks noGrp="1"/>
          </p:cNvSpPr>
          <p:nvPr>
            <p:ph sz="quarter" idx="13"/>
          </p:nvPr>
        </p:nvSpPr>
        <p:spPr>
          <a:xfrm>
            <a:off x="685800" y="2255520"/>
            <a:ext cx="6644390" cy="446276"/>
          </a:xfrm>
        </p:spPr>
        <p:txBody>
          <a:bodyPr wrap="square">
            <a:spAutoFit/>
          </a:bodyPr>
          <a:lstStyle/>
          <a:p>
            <a:pPr marL="579438" indent="-579438">
              <a:spcBef>
                <a:spcPct val="0"/>
              </a:spcBef>
              <a:buFontTx/>
              <a:buNone/>
              <a:tabLst>
                <a:tab pos="974725" algn="l"/>
                <a:tab pos="3776663" algn="l"/>
              </a:tabLst>
            </a:pPr>
            <a:r>
              <a:rPr lang="en-US" sz="2300" b="1" dirty="0" smtClean="0">
                <a:solidFill>
                  <a:schemeClr val="tx1"/>
                </a:solidFill>
                <a:latin typeface="Times New Roman" pitchFamily="18" charset="0"/>
                <a:cs typeface="Times New Roman" pitchFamily="18" charset="0"/>
              </a:rPr>
              <a:t>59.	</a:t>
            </a:r>
            <a:endParaRPr lang="en-US" sz="2300" dirty="0" smtClean="0">
              <a:solidFill>
                <a:schemeClr val="tx1"/>
              </a:solidFill>
              <a:latin typeface="Times New Roman" pitchFamily="18" charset="0"/>
              <a:cs typeface="Times New Roman" pitchFamily="18" charset="0"/>
            </a:endParaRPr>
          </a:p>
        </p:txBody>
      </p:sp>
      <p:pic>
        <p:nvPicPr>
          <p:cNvPr id="9" name="Picture 2"/>
          <p:cNvPicPr>
            <a:picLocks noChangeAspect="1" noChangeArrowheads="1"/>
          </p:cNvPicPr>
          <p:nvPr/>
        </p:nvPicPr>
        <p:blipFill>
          <a:blip r:embed="rId2" cstate="print"/>
          <a:srcRect/>
          <a:stretch>
            <a:fillRect/>
          </a:stretch>
        </p:blipFill>
        <p:spPr bwMode="auto">
          <a:xfrm>
            <a:off x="1845468" y="2362198"/>
            <a:ext cx="2995613" cy="1824038"/>
          </a:xfrm>
          <a:prstGeom prst="rect">
            <a:avLst/>
          </a:prstGeom>
          <a:noFill/>
          <a:ln w="9525">
            <a:noFill/>
            <a:miter lim="800000"/>
            <a:headEnd/>
            <a:tailEnd/>
          </a:ln>
          <a:effectLst/>
        </p:spPr>
      </p:pic>
      <p:sp>
        <p:nvSpPr>
          <p:cNvPr id="5" name="TextBox 4"/>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5 Paper 1</a:t>
            </a:r>
          </a:p>
        </p:txBody>
      </p:sp>
      <p:pic>
        <p:nvPicPr>
          <p:cNvPr id="2513922" name="Picture 2" descr="Z:\CARRIBEAN\MATHEMATICS_VOL-1_PPT_DESIGN\Incoming\Volume_01\Equations\Revision_Exam_5\Q59-Ans.wmf"/>
          <p:cNvPicPr>
            <a:picLocks noChangeAspect="1" noChangeArrowheads="1"/>
          </p:cNvPicPr>
          <p:nvPr/>
        </p:nvPicPr>
        <p:blipFill>
          <a:blip r:embed="rId3" cstate="print"/>
          <a:srcRect/>
          <a:stretch>
            <a:fillRect/>
          </a:stretch>
        </p:blipFill>
        <p:spPr bwMode="auto">
          <a:xfrm>
            <a:off x="1841500" y="4343400"/>
            <a:ext cx="5321300" cy="2362200"/>
          </a:xfrm>
          <a:prstGeom prst="rect">
            <a:avLst/>
          </a:prstGeom>
          <a:noFill/>
        </p:spPr>
      </p:pic>
    </p:spTree>
    <p:extLst>
      <p:ext uri="{BB962C8B-B14F-4D97-AF65-F5344CB8AC3E}">
        <p14:creationId xmlns:p14="http://schemas.microsoft.com/office/powerpoint/2010/main" xmlns="" val="714513420"/>
      </p:ext>
    </p:extLst>
  </p:cSld>
  <p:clrMapOvr>
    <a:masterClrMapping/>
  </p:clrMapOvr>
  <p:transition spd="slow">
    <p:strips dir="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17">
                                            <p:txEl>
                                              <p:pRg st="0" end="0"/>
                                            </p:txEl>
                                          </p:spTgt>
                                        </p:tgtEl>
                                        <p:attrNameLst>
                                          <p:attrName>style.visibility</p:attrName>
                                        </p:attrNameLst>
                                      </p:cBhvr>
                                      <p:to>
                                        <p:strVal val="visible"/>
                                      </p:to>
                                    </p:set>
                                    <p:anim calcmode="lin" valueType="num">
                                      <p:cBhvr>
                                        <p:cTn id="7" dur="500" fill="hold"/>
                                        <p:tgtEl>
                                          <p:spTgt spid="17">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17">
                                            <p:txEl>
                                              <p:pRg st="0" end="0"/>
                                            </p:txEl>
                                          </p:spTgt>
                                        </p:tgtEl>
                                        <p:attrNameLst>
                                          <p:attrName>ppt_h</p:attrName>
                                        </p:attrNameLst>
                                      </p:cBhvr>
                                      <p:tavLst>
                                        <p:tav tm="0">
                                          <p:val>
                                            <p:fltVal val="0"/>
                                          </p:val>
                                        </p:tav>
                                        <p:tav tm="100000">
                                          <p:val>
                                            <p:strVal val="#ppt_h"/>
                                          </p:val>
                                        </p:tav>
                                      </p:tavLst>
                                    </p:anim>
                                  </p:childTnLst>
                                </p:cTn>
                              </p:par>
                              <p:par>
                                <p:cTn id="9" presetID="23" presetClass="entr" presetSubtype="16" fill="hold" nodeType="withEffect">
                                  <p:stCondLst>
                                    <p:cond delay="0"/>
                                  </p:stCondLst>
                                  <p:childTnLst>
                                    <p:set>
                                      <p:cBhvr>
                                        <p:cTn id="10" dur="1" fill="hold">
                                          <p:stCondLst>
                                            <p:cond delay="0"/>
                                          </p:stCondLst>
                                        </p:cTn>
                                        <p:tgtEl>
                                          <p:spTgt spid="9"/>
                                        </p:tgtEl>
                                        <p:attrNameLst>
                                          <p:attrName>style.visibility</p:attrName>
                                        </p:attrNameLst>
                                      </p:cBhvr>
                                      <p:to>
                                        <p:strVal val="visible"/>
                                      </p:to>
                                    </p:set>
                                    <p:anim calcmode="lin" valueType="num">
                                      <p:cBhvr>
                                        <p:cTn id="11" dur="500" fill="hold"/>
                                        <p:tgtEl>
                                          <p:spTgt spid="9"/>
                                        </p:tgtEl>
                                        <p:attrNameLst>
                                          <p:attrName>ppt_w</p:attrName>
                                        </p:attrNameLst>
                                      </p:cBhvr>
                                      <p:tavLst>
                                        <p:tav tm="0">
                                          <p:val>
                                            <p:fltVal val="0"/>
                                          </p:val>
                                        </p:tav>
                                        <p:tav tm="100000">
                                          <p:val>
                                            <p:strVal val="#ppt_w"/>
                                          </p:val>
                                        </p:tav>
                                      </p:tavLst>
                                    </p:anim>
                                    <p:anim calcmode="lin" valueType="num">
                                      <p:cBhvr>
                                        <p:cTn id="12" dur="500" fill="hold"/>
                                        <p:tgtEl>
                                          <p:spTgt spid="9"/>
                                        </p:tgtEl>
                                        <p:attrNameLst>
                                          <p:attrName>ppt_h</p:attrName>
                                        </p:attrNameLst>
                                      </p:cBhvr>
                                      <p:tavLst>
                                        <p:tav tm="0">
                                          <p:val>
                                            <p:fltVal val="0"/>
                                          </p:val>
                                        </p:tav>
                                        <p:tav tm="100000">
                                          <p:val>
                                            <p:strVal val="#ppt_h"/>
                                          </p:val>
                                        </p:tav>
                                      </p:tavLst>
                                    </p:anim>
                                  </p:childTnLst>
                                </p:cTn>
                              </p:par>
                              <p:par>
                                <p:cTn id="13" presetID="53" presetClass="entr" presetSubtype="0" fill="hold" nodeType="withEffect">
                                  <p:stCondLst>
                                    <p:cond delay="0"/>
                                  </p:stCondLst>
                                  <p:childTnLst>
                                    <p:set>
                                      <p:cBhvr>
                                        <p:cTn id="14" dur="1" fill="hold">
                                          <p:stCondLst>
                                            <p:cond delay="0"/>
                                          </p:stCondLst>
                                        </p:cTn>
                                        <p:tgtEl>
                                          <p:spTgt spid="2513922"/>
                                        </p:tgtEl>
                                        <p:attrNameLst>
                                          <p:attrName>style.visibility</p:attrName>
                                        </p:attrNameLst>
                                      </p:cBhvr>
                                      <p:to>
                                        <p:strVal val="visible"/>
                                      </p:to>
                                    </p:set>
                                    <p:anim calcmode="lin" valueType="num">
                                      <p:cBhvr>
                                        <p:cTn id="15" dur="500" fill="hold"/>
                                        <p:tgtEl>
                                          <p:spTgt spid="2513922"/>
                                        </p:tgtEl>
                                        <p:attrNameLst>
                                          <p:attrName>ppt_w</p:attrName>
                                        </p:attrNameLst>
                                      </p:cBhvr>
                                      <p:tavLst>
                                        <p:tav tm="0">
                                          <p:val>
                                            <p:fltVal val="0"/>
                                          </p:val>
                                        </p:tav>
                                        <p:tav tm="100000">
                                          <p:val>
                                            <p:strVal val="#ppt_w"/>
                                          </p:val>
                                        </p:tav>
                                      </p:tavLst>
                                    </p:anim>
                                    <p:anim calcmode="lin" valueType="num">
                                      <p:cBhvr>
                                        <p:cTn id="16" dur="500" fill="hold"/>
                                        <p:tgtEl>
                                          <p:spTgt spid="2513922"/>
                                        </p:tgtEl>
                                        <p:attrNameLst>
                                          <p:attrName>ppt_h</p:attrName>
                                        </p:attrNameLst>
                                      </p:cBhvr>
                                      <p:tavLst>
                                        <p:tav tm="0">
                                          <p:val>
                                            <p:fltVal val="0"/>
                                          </p:val>
                                        </p:tav>
                                        <p:tav tm="100000">
                                          <p:val>
                                            <p:strVal val="#ppt_h"/>
                                          </p:val>
                                        </p:tav>
                                      </p:tavLst>
                                    </p:anim>
                                    <p:animEffect transition="in" filter="fade">
                                      <p:cBhvr>
                                        <p:cTn id="17" dur="500"/>
                                        <p:tgtEl>
                                          <p:spTgt spid="25139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build="p"/>
    </p:bldLst>
  </p:timing>
</p:sld>
</file>

<file path=ppt/slides/slide9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Content Placeholder 10"/>
          <p:cNvSpPr>
            <a:spLocks noGrp="1"/>
          </p:cNvSpPr>
          <p:nvPr>
            <p:ph sz="quarter" idx="13"/>
          </p:nvPr>
        </p:nvSpPr>
        <p:spPr>
          <a:xfrm>
            <a:off x="685800" y="2156460"/>
            <a:ext cx="7818120" cy="3077766"/>
          </a:xfrm>
        </p:spPr>
        <p:txBody>
          <a:bodyPr wrap="square">
            <a:spAutoFit/>
          </a:bodyPr>
          <a:lstStyle/>
          <a:p>
            <a:pPr marL="579438" indent="-579438" algn="just">
              <a:spcBef>
                <a:spcPct val="0"/>
              </a:spcBef>
              <a:buFontTx/>
              <a:buNone/>
              <a:tabLst>
                <a:tab pos="974725" algn="l"/>
                <a:tab pos="3776663" algn="l"/>
              </a:tabLst>
            </a:pPr>
            <a:r>
              <a:rPr lang="en-US" sz="2300" b="1" dirty="0" smtClean="0">
                <a:solidFill>
                  <a:schemeClr val="tx1"/>
                </a:solidFill>
                <a:latin typeface="Times New Roman" pitchFamily="18" charset="0"/>
                <a:cs typeface="Times New Roman" pitchFamily="18" charset="0"/>
              </a:rPr>
              <a:t>60.	</a:t>
            </a:r>
          </a:p>
          <a:p>
            <a:pPr marL="579438" indent="-579438" algn="just">
              <a:spcBef>
                <a:spcPct val="0"/>
              </a:spcBef>
              <a:buFontTx/>
              <a:buNone/>
              <a:tabLst>
                <a:tab pos="974725" algn="l"/>
                <a:tab pos="3776663" algn="l"/>
              </a:tabLst>
            </a:pPr>
            <a:endParaRPr lang="en-US" sz="2300" b="1" dirty="0" smtClean="0">
              <a:solidFill>
                <a:schemeClr val="tx1"/>
              </a:solidFill>
              <a:latin typeface="Times New Roman" pitchFamily="18" charset="0"/>
              <a:cs typeface="Times New Roman" pitchFamily="18" charset="0"/>
            </a:endParaRPr>
          </a:p>
          <a:p>
            <a:pPr marL="579438" indent="-579438" algn="just">
              <a:spcBef>
                <a:spcPct val="0"/>
              </a:spcBef>
              <a:buFontTx/>
              <a:buNone/>
              <a:tabLst>
                <a:tab pos="974725" algn="l"/>
                <a:tab pos="3776663" algn="l"/>
              </a:tabLst>
            </a:pPr>
            <a:endParaRPr lang="en-US" sz="2300" b="1" dirty="0" smtClean="0">
              <a:solidFill>
                <a:schemeClr val="tx1"/>
              </a:solidFill>
              <a:latin typeface="Times New Roman" pitchFamily="18" charset="0"/>
              <a:cs typeface="Times New Roman" pitchFamily="18" charset="0"/>
            </a:endParaRPr>
          </a:p>
          <a:p>
            <a:pPr marL="579438" indent="-579438" algn="just">
              <a:spcBef>
                <a:spcPct val="0"/>
              </a:spcBef>
              <a:buFontTx/>
              <a:buNone/>
              <a:tabLst>
                <a:tab pos="974725" algn="l"/>
                <a:tab pos="3776663" algn="l"/>
              </a:tabLst>
            </a:pPr>
            <a:endParaRPr lang="en-US" sz="2300" b="1" dirty="0" smtClean="0">
              <a:solidFill>
                <a:schemeClr val="tx1"/>
              </a:solidFill>
              <a:latin typeface="Times New Roman" pitchFamily="18" charset="0"/>
              <a:cs typeface="Times New Roman" pitchFamily="18" charset="0"/>
            </a:endParaRPr>
          </a:p>
          <a:p>
            <a:pPr marL="579438" indent="-579438" algn="just">
              <a:spcBef>
                <a:spcPct val="0"/>
              </a:spcBef>
              <a:buFontTx/>
              <a:buNone/>
              <a:tabLst>
                <a:tab pos="974725" algn="l"/>
                <a:tab pos="3776663" algn="l"/>
              </a:tabLst>
            </a:pPr>
            <a:endParaRPr lang="en-US" sz="2300" b="1" dirty="0" smtClean="0">
              <a:solidFill>
                <a:schemeClr val="tx1"/>
              </a:solidFill>
              <a:latin typeface="Times New Roman" pitchFamily="18" charset="0"/>
              <a:cs typeface="Times New Roman" pitchFamily="18" charset="0"/>
            </a:endParaRPr>
          </a:p>
          <a:p>
            <a:pPr marL="579438" indent="-579438" algn="just">
              <a:spcBef>
                <a:spcPct val="0"/>
              </a:spcBef>
              <a:buFontTx/>
              <a:buNone/>
              <a:tabLst>
                <a:tab pos="974725" algn="l"/>
                <a:tab pos="3776663" algn="l"/>
              </a:tabLst>
            </a:pPr>
            <a:endParaRPr lang="en-US" sz="2300" b="1" dirty="0" smtClean="0">
              <a:solidFill>
                <a:schemeClr val="tx1"/>
              </a:solidFill>
              <a:latin typeface="Times New Roman" pitchFamily="18" charset="0"/>
              <a:cs typeface="Times New Roman" pitchFamily="18" charset="0"/>
            </a:endParaRPr>
          </a:p>
          <a:p>
            <a:pPr marL="579438" indent="-579438" algn="just">
              <a:spcBef>
                <a:spcPct val="0"/>
              </a:spcBef>
              <a:buFontTx/>
              <a:buNone/>
              <a:tabLst>
                <a:tab pos="974725" algn="l"/>
                <a:tab pos="3776663" algn="l"/>
              </a:tabLst>
            </a:pPr>
            <a:endParaRPr lang="en-US" sz="1000" b="1" dirty="0" smtClean="0">
              <a:solidFill>
                <a:schemeClr val="tx1"/>
              </a:solidFill>
              <a:latin typeface="Times New Roman" pitchFamily="18" charset="0"/>
              <a:cs typeface="Times New Roman" pitchFamily="18" charset="0"/>
            </a:endParaRPr>
          </a:p>
          <a:p>
            <a:pPr marL="579438" indent="-579438">
              <a:spcBef>
                <a:spcPct val="0"/>
              </a:spcBef>
              <a:buFontTx/>
              <a:buNone/>
              <a:tabLst>
                <a:tab pos="974725" algn="l"/>
                <a:tab pos="3776663" algn="l"/>
              </a:tabLst>
            </a:pPr>
            <a:r>
              <a:rPr lang="en-US" sz="2300" dirty="0" smtClean="0">
                <a:solidFill>
                  <a:schemeClr val="tx1"/>
                </a:solidFill>
                <a:latin typeface="Times New Roman" pitchFamily="18" charset="0"/>
                <a:cs typeface="Times New Roman" pitchFamily="18" charset="0"/>
              </a:rPr>
              <a:t>	In the diagram above </a:t>
            </a:r>
            <a:r>
              <a:rPr lang="en-US" sz="2300" i="1" dirty="0" smtClean="0">
                <a:solidFill>
                  <a:schemeClr val="tx1"/>
                </a:solidFill>
                <a:latin typeface="Times New Roman" pitchFamily="18" charset="0"/>
                <a:cs typeface="Times New Roman" pitchFamily="18" charset="0"/>
              </a:rPr>
              <a:t>CÂB</a:t>
            </a:r>
            <a:r>
              <a:rPr lang="en-US" sz="2300" dirty="0" smtClean="0">
                <a:solidFill>
                  <a:schemeClr val="tx1"/>
                </a:solidFill>
                <a:latin typeface="Times New Roman" pitchFamily="18" charset="0"/>
                <a:cs typeface="Times New Roman" pitchFamily="18" charset="0"/>
              </a:rPr>
              <a:t> = 38° and </a:t>
            </a:r>
            <a:r>
              <a:rPr lang="en-US" sz="2300" i="1" dirty="0" smtClean="0">
                <a:solidFill>
                  <a:schemeClr val="tx1"/>
                </a:solidFill>
                <a:latin typeface="Times New Roman" pitchFamily="18" charset="0"/>
                <a:cs typeface="Times New Roman" pitchFamily="18" charset="0"/>
              </a:rPr>
              <a:t>AC</a:t>
            </a:r>
            <a:r>
              <a:rPr lang="en-US" sz="2300" dirty="0" smtClean="0">
                <a:solidFill>
                  <a:schemeClr val="tx1"/>
                </a:solidFill>
                <a:latin typeface="Times New Roman" pitchFamily="18" charset="0"/>
                <a:cs typeface="Times New Roman" pitchFamily="18" charset="0"/>
              </a:rPr>
              <a:t> passes</a:t>
            </a:r>
            <a:br>
              <a:rPr lang="en-US" sz="2300" dirty="0" smtClean="0">
                <a:solidFill>
                  <a:schemeClr val="tx1"/>
                </a:solidFill>
                <a:latin typeface="Times New Roman" pitchFamily="18" charset="0"/>
                <a:cs typeface="Times New Roman" pitchFamily="18" charset="0"/>
              </a:rPr>
            </a:br>
            <a:r>
              <a:rPr lang="en-US" sz="2300" dirty="0" smtClean="0">
                <a:solidFill>
                  <a:schemeClr val="tx1"/>
                </a:solidFill>
                <a:latin typeface="Times New Roman" pitchFamily="18" charset="0"/>
                <a:cs typeface="Times New Roman" pitchFamily="18" charset="0"/>
              </a:rPr>
              <a:t>through the centre of the circle </a:t>
            </a:r>
            <a:r>
              <a:rPr lang="en-US" sz="2300" i="1" dirty="0" smtClean="0">
                <a:solidFill>
                  <a:schemeClr val="tx1"/>
                </a:solidFill>
                <a:latin typeface="Times New Roman" pitchFamily="18" charset="0"/>
                <a:cs typeface="Times New Roman" pitchFamily="18" charset="0"/>
              </a:rPr>
              <a:t>O</a:t>
            </a:r>
            <a:r>
              <a:rPr lang="en-US" sz="2300" dirty="0" smtClean="0">
                <a:solidFill>
                  <a:schemeClr val="tx1"/>
                </a:solidFill>
                <a:latin typeface="Times New Roman" pitchFamily="18" charset="0"/>
                <a:cs typeface="Times New Roman" pitchFamily="18" charset="0"/>
              </a:rPr>
              <a:t>. Angle </a:t>
            </a:r>
            <a:r>
              <a:rPr lang="en-US" sz="2300" i="1" dirty="0" smtClean="0">
                <a:solidFill>
                  <a:schemeClr val="tx1"/>
                </a:solidFill>
                <a:latin typeface="Times New Roman" pitchFamily="18" charset="0"/>
                <a:cs typeface="Times New Roman" pitchFamily="18" charset="0"/>
              </a:rPr>
              <a:t>ADB</a:t>
            </a:r>
            <a:r>
              <a:rPr lang="en-US" sz="2300" dirty="0" smtClean="0">
                <a:solidFill>
                  <a:schemeClr val="tx1"/>
                </a:solidFill>
                <a:latin typeface="Times New Roman" pitchFamily="18" charset="0"/>
                <a:cs typeface="Times New Roman" pitchFamily="18" charset="0"/>
              </a:rPr>
              <a:t> is</a:t>
            </a:r>
          </a:p>
        </p:txBody>
      </p:sp>
      <p:sp>
        <p:nvSpPr>
          <p:cNvPr id="8" name="Notched Right Arrow 7"/>
          <p:cNvSpPr/>
          <p:nvPr/>
        </p:nvSpPr>
        <p:spPr>
          <a:xfrm>
            <a:off x="7162800" y="6019800"/>
            <a:ext cx="1782315" cy="685800"/>
          </a:xfrm>
          <a:prstGeom prst="notchedRightArrow">
            <a:avLst/>
          </a:prstGeom>
          <a:blipFill>
            <a:blip r:embed="rId2" cstate="print">
              <a:extLst>
                <a:ext uri="{BEBA8EAE-BF5A-486C-A8C5-ECC9F3942E4B}">
                  <a14:imgProps xmlns:a14="http://schemas.microsoft.com/office/drawing/2010/main" xmlns="">
                    <a14:imgLayer r:embed="rId3">
                      <a14:imgEffect>
                        <a14:brightnessContrast bright="-20000" contrast="-20000"/>
                      </a14:imgEffect>
                    </a14:imgLayer>
                  </a14:imgProps>
                </a:ex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ANSWER</a:t>
            </a:r>
            <a:endParaRPr lang="en-US" sz="2000" b="1" dirty="0">
              <a:latin typeface="Times New Roman" pitchFamily="18" charset="0"/>
              <a:cs typeface="Times New Roman" pitchFamily="18" charset="0"/>
            </a:endParaRPr>
          </a:p>
        </p:txBody>
      </p:sp>
      <p:sp>
        <p:nvSpPr>
          <p:cNvPr id="16" name="Content Placeholder 10"/>
          <p:cNvSpPr>
            <a:spLocks noGrp="1"/>
          </p:cNvSpPr>
          <p:nvPr>
            <p:ph sz="quarter" idx="13"/>
          </p:nvPr>
        </p:nvSpPr>
        <p:spPr>
          <a:xfrm>
            <a:off x="4272280" y="5334000"/>
            <a:ext cx="1447800" cy="676339"/>
          </a:xfrm>
        </p:spPr>
        <p:txBody>
          <a:bodyPr wrap="square">
            <a:spAutoFit/>
          </a:bodyPr>
          <a:lstStyle/>
          <a:p>
            <a:pPr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(C) 76°</a:t>
            </a:r>
          </a:p>
        </p:txBody>
      </p:sp>
      <p:sp>
        <p:nvSpPr>
          <p:cNvPr id="17" name="Content Placeholder 10"/>
          <p:cNvSpPr>
            <a:spLocks noGrp="1"/>
          </p:cNvSpPr>
          <p:nvPr>
            <p:ph sz="quarter" idx="13"/>
          </p:nvPr>
        </p:nvSpPr>
        <p:spPr>
          <a:xfrm>
            <a:off x="1264920" y="5334000"/>
            <a:ext cx="1447800" cy="600164"/>
          </a:xfrm>
        </p:spPr>
        <p:txBody>
          <a:bodyPr wrap="square">
            <a:spAutoFit/>
          </a:bodyPr>
          <a:lstStyle/>
          <a:p>
            <a:pPr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(A) 38°</a:t>
            </a:r>
          </a:p>
        </p:txBody>
      </p:sp>
      <p:sp>
        <p:nvSpPr>
          <p:cNvPr id="18" name="Content Placeholder 10"/>
          <p:cNvSpPr>
            <a:spLocks noGrp="1"/>
          </p:cNvSpPr>
          <p:nvPr>
            <p:ph sz="quarter" idx="13"/>
          </p:nvPr>
        </p:nvSpPr>
        <p:spPr>
          <a:xfrm>
            <a:off x="5593080" y="5334000"/>
            <a:ext cx="1447800" cy="676339"/>
          </a:xfrm>
        </p:spPr>
        <p:txBody>
          <a:bodyPr wrap="square">
            <a:spAutoFit/>
          </a:bodyPr>
          <a:lstStyle/>
          <a:p>
            <a:pPr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(D) 90°</a:t>
            </a:r>
          </a:p>
        </p:txBody>
      </p:sp>
      <p:sp>
        <p:nvSpPr>
          <p:cNvPr id="19" name="Content Placeholder 10"/>
          <p:cNvSpPr>
            <a:spLocks noGrp="1"/>
          </p:cNvSpPr>
          <p:nvPr>
            <p:ph sz="quarter" idx="13"/>
          </p:nvPr>
        </p:nvSpPr>
        <p:spPr>
          <a:xfrm>
            <a:off x="2768600" y="5334000"/>
            <a:ext cx="1447800" cy="600164"/>
          </a:xfrm>
        </p:spPr>
        <p:txBody>
          <a:bodyPr wrap="square">
            <a:spAutoFit/>
          </a:bodyPr>
          <a:lstStyle/>
          <a:p>
            <a:pPr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(B) 52°</a:t>
            </a:r>
          </a:p>
        </p:txBody>
      </p:sp>
      <p:pic>
        <p:nvPicPr>
          <p:cNvPr id="10" name="Picture 2"/>
          <p:cNvPicPr>
            <a:picLocks noChangeAspect="1" noChangeArrowheads="1"/>
          </p:cNvPicPr>
          <p:nvPr/>
        </p:nvPicPr>
        <p:blipFill>
          <a:blip r:embed="rId4" cstate="print"/>
          <a:srcRect/>
          <a:stretch>
            <a:fillRect/>
          </a:stretch>
        </p:blipFill>
        <p:spPr bwMode="auto">
          <a:xfrm>
            <a:off x="1295400" y="2258704"/>
            <a:ext cx="2166747" cy="2061972"/>
          </a:xfrm>
          <a:prstGeom prst="rect">
            <a:avLst/>
          </a:prstGeom>
          <a:noFill/>
          <a:ln w="9525">
            <a:noFill/>
            <a:miter lim="800000"/>
            <a:headEnd/>
            <a:tailEnd/>
          </a:ln>
          <a:effectLst/>
        </p:spPr>
      </p:pic>
      <p:sp>
        <p:nvSpPr>
          <p:cNvPr id="9" name="TextBox 8"/>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5 Paper 1</a:t>
            </a:r>
          </a:p>
        </p:txBody>
      </p:sp>
    </p:spTree>
    <p:extLst>
      <p:ext uri="{BB962C8B-B14F-4D97-AF65-F5344CB8AC3E}">
        <p14:creationId xmlns:p14="http://schemas.microsoft.com/office/powerpoint/2010/main" xmlns="" val="714513420"/>
      </p:ext>
    </p:extLst>
  </p:cSld>
  <p:clrMapOvr>
    <a:masterClrMapping/>
  </p:clrMapOvr>
  <p:transition spd="slow">
    <p:strips dir="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11">
                                            <p:txEl>
                                              <p:pRg st="0" end="0"/>
                                            </p:txEl>
                                          </p:spTgt>
                                        </p:tgtEl>
                                        <p:attrNameLst>
                                          <p:attrName>style.visibility</p:attrName>
                                        </p:attrNameLst>
                                      </p:cBhvr>
                                      <p:to>
                                        <p:strVal val="visible"/>
                                      </p:to>
                                    </p:set>
                                    <p:anim calcmode="lin" valueType="num">
                                      <p:cBhvr>
                                        <p:cTn id="7" dur="500" fill="hold"/>
                                        <p:tgtEl>
                                          <p:spTgt spid="11">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11">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11">
                                            <p:txEl>
                                              <p:pRg st="0" end="0"/>
                                            </p:txEl>
                                          </p:spTgt>
                                        </p:tgtEl>
                                      </p:cBhvr>
                                    </p:animEffect>
                                  </p:childTnLst>
                                </p:cTn>
                              </p:par>
                              <p:par>
                                <p:cTn id="10" presetID="23" presetClass="entr" presetSubtype="16" fill="hold" nodeType="withEffect">
                                  <p:stCondLst>
                                    <p:cond delay="0"/>
                                  </p:stCondLst>
                                  <p:childTnLst>
                                    <p:set>
                                      <p:cBhvr>
                                        <p:cTn id="11" dur="1" fill="hold">
                                          <p:stCondLst>
                                            <p:cond delay="0"/>
                                          </p:stCondLst>
                                        </p:cTn>
                                        <p:tgtEl>
                                          <p:spTgt spid="10"/>
                                        </p:tgtEl>
                                        <p:attrNameLst>
                                          <p:attrName>style.visibility</p:attrName>
                                        </p:attrNameLst>
                                      </p:cBhvr>
                                      <p:to>
                                        <p:strVal val="visible"/>
                                      </p:to>
                                    </p:set>
                                    <p:anim calcmode="lin" valueType="num">
                                      <p:cBhvr>
                                        <p:cTn id="12" dur="500" fill="hold"/>
                                        <p:tgtEl>
                                          <p:spTgt spid="10"/>
                                        </p:tgtEl>
                                        <p:attrNameLst>
                                          <p:attrName>ppt_w</p:attrName>
                                        </p:attrNameLst>
                                      </p:cBhvr>
                                      <p:tavLst>
                                        <p:tav tm="0">
                                          <p:val>
                                            <p:fltVal val="0"/>
                                          </p:val>
                                        </p:tav>
                                        <p:tav tm="100000">
                                          <p:val>
                                            <p:strVal val="#ppt_w"/>
                                          </p:val>
                                        </p:tav>
                                      </p:tavLst>
                                    </p:anim>
                                    <p:anim calcmode="lin" valueType="num">
                                      <p:cBhvr>
                                        <p:cTn id="13" dur="500" fill="hold"/>
                                        <p:tgtEl>
                                          <p:spTgt spid="10"/>
                                        </p:tgtEl>
                                        <p:attrNameLst>
                                          <p:attrName>ppt_h</p:attrName>
                                        </p:attrNameLst>
                                      </p:cBhvr>
                                      <p:tavLst>
                                        <p:tav tm="0">
                                          <p:val>
                                            <p:fltVal val="0"/>
                                          </p:val>
                                        </p:tav>
                                        <p:tav tm="100000">
                                          <p:val>
                                            <p:strVal val="#ppt_h"/>
                                          </p:val>
                                        </p:tav>
                                      </p:tavLst>
                                    </p:anim>
                                  </p:childTnLst>
                                </p:cTn>
                              </p:par>
                              <p:par>
                                <p:cTn id="14" presetID="53" presetClass="entr" presetSubtype="16" fill="hold" grpId="0" nodeType="withEffect">
                                  <p:stCondLst>
                                    <p:cond delay="0"/>
                                  </p:stCondLst>
                                  <p:childTnLst>
                                    <p:set>
                                      <p:cBhvr>
                                        <p:cTn id="15" dur="1" fill="hold">
                                          <p:stCondLst>
                                            <p:cond delay="0"/>
                                          </p:stCondLst>
                                        </p:cTn>
                                        <p:tgtEl>
                                          <p:spTgt spid="11">
                                            <p:txEl>
                                              <p:pRg st="7" end="7"/>
                                            </p:txEl>
                                          </p:spTgt>
                                        </p:tgtEl>
                                        <p:attrNameLst>
                                          <p:attrName>style.visibility</p:attrName>
                                        </p:attrNameLst>
                                      </p:cBhvr>
                                      <p:to>
                                        <p:strVal val="visible"/>
                                      </p:to>
                                    </p:set>
                                    <p:anim calcmode="lin" valueType="num">
                                      <p:cBhvr>
                                        <p:cTn id="16" dur="500" fill="hold"/>
                                        <p:tgtEl>
                                          <p:spTgt spid="11">
                                            <p:txEl>
                                              <p:pRg st="7" end="7"/>
                                            </p:txEl>
                                          </p:spTgt>
                                        </p:tgtEl>
                                        <p:attrNameLst>
                                          <p:attrName>ppt_w</p:attrName>
                                        </p:attrNameLst>
                                      </p:cBhvr>
                                      <p:tavLst>
                                        <p:tav tm="0">
                                          <p:val>
                                            <p:fltVal val="0"/>
                                          </p:val>
                                        </p:tav>
                                        <p:tav tm="100000">
                                          <p:val>
                                            <p:strVal val="#ppt_w"/>
                                          </p:val>
                                        </p:tav>
                                      </p:tavLst>
                                    </p:anim>
                                    <p:anim calcmode="lin" valueType="num">
                                      <p:cBhvr>
                                        <p:cTn id="17" dur="500" fill="hold"/>
                                        <p:tgtEl>
                                          <p:spTgt spid="11">
                                            <p:txEl>
                                              <p:pRg st="7" end="7"/>
                                            </p:txEl>
                                          </p:spTgt>
                                        </p:tgtEl>
                                        <p:attrNameLst>
                                          <p:attrName>ppt_h</p:attrName>
                                        </p:attrNameLst>
                                      </p:cBhvr>
                                      <p:tavLst>
                                        <p:tav tm="0">
                                          <p:val>
                                            <p:fltVal val="0"/>
                                          </p:val>
                                        </p:tav>
                                        <p:tav tm="100000">
                                          <p:val>
                                            <p:strVal val="#ppt_h"/>
                                          </p:val>
                                        </p:tav>
                                      </p:tavLst>
                                    </p:anim>
                                    <p:animEffect transition="in" filter="fade">
                                      <p:cBhvr>
                                        <p:cTn id="18" dur="500"/>
                                        <p:tgtEl>
                                          <p:spTgt spid="11">
                                            <p:txEl>
                                              <p:pRg st="7" end="7"/>
                                            </p:txEl>
                                          </p:spTgt>
                                        </p:tgtEl>
                                      </p:cBhvr>
                                    </p:animEffect>
                                  </p:childTnLst>
                                </p:cTn>
                              </p:par>
                            </p:childTnLst>
                          </p:cTn>
                        </p:par>
                      </p:childTnLst>
                    </p:cTn>
                  </p:par>
                  <p:par>
                    <p:cTn id="19" fill="hold">
                      <p:stCondLst>
                        <p:cond delay="indefinite"/>
                      </p:stCondLst>
                      <p:childTnLst>
                        <p:par>
                          <p:cTn id="20" fill="hold">
                            <p:stCondLst>
                              <p:cond delay="0"/>
                            </p:stCondLst>
                            <p:childTnLst>
                              <p:par>
                                <p:cTn id="21" presetID="53" presetClass="entr" presetSubtype="16" fill="hold" grpId="0" nodeType="clickEffect">
                                  <p:stCondLst>
                                    <p:cond delay="0"/>
                                  </p:stCondLst>
                                  <p:childTnLst>
                                    <p:set>
                                      <p:cBhvr>
                                        <p:cTn id="22" dur="1" fill="hold">
                                          <p:stCondLst>
                                            <p:cond delay="0"/>
                                          </p:stCondLst>
                                        </p:cTn>
                                        <p:tgtEl>
                                          <p:spTgt spid="17">
                                            <p:txEl>
                                              <p:pRg st="0" end="0"/>
                                            </p:txEl>
                                          </p:spTgt>
                                        </p:tgtEl>
                                        <p:attrNameLst>
                                          <p:attrName>style.visibility</p:attrName>
                                        </p:attrNameLst>
                                      </p:cBhvr>
                                      <p:to>
                                        <p:strVal val="visible"/>
                                      </p:to>
                                    </p:set>
                                    <p:anim calcmode="lin" valueType="num">
                                      <p:cBhvr>
                                        <p:cTn id="23" dur="500" fill="hold"/>
                                        <p:tgtEl>
                                          <p:spTgt spid="17">
                                            <p:txEl>
                                              <p:pRg st="0" end="0"/>
                                            </p:txEl>
                                          </p:spTgt>
                                        </p:tgtEl>
                                        <p:attrNameLst>
                                          <p:attrName>ppt_w</p:attrName>
                                        </p:attrNameLst>
                                      </p:cBhvr>
                                      <p:tavLst>
                                        <p:tav tm="0">
                                          <p:val>
                                            <p:fltVal val="0"/>
                                          </p:val>
                                        </p:tav>
                                        <p:tav tm="100000">
                                          <p:val>
                                            <p:strVal val="#ppt_w"/>
                                          </p:val>
                                        </p:tav>
                                      </p:tavLst>
                                    </p:anim>
                                    <p:anim calcmode="lin" valueType="num">
                                      <p:cBhvr>
                                        <p:cTn id="24" dur="500" fill="hold"/>
                                        <p:tgtEl>
                                          <p:spTgt spid="17">
                                            <p:txEl>
                                              <p:pRg st="0" end="0"/>
                                            </p:txEl>
                                          </p:spTgt>
                                        </p:tgtEl>
                                        <p:attrNameLst>
                                          <p:attrName>ppt_h</p:attrName>
                                        </p:attrNameLst>
                                      </p:cBhvr>
                                      <p:tavLst>
                                        <p:tav tm="0">
                                          <p:val>
                                            <p:fltVal val="0"/>
                                          </p:val>
                                        </p:tav>
                                        <p:tav tm="100000">
                                          <p:val>
                                            <p:strVal val="#ppt_h"/>
                                          </p:val>
                                        </p:tav>
                                      </p:tavLst>
                                    </p:anim>
                                    <p:animEffect transition="in" filter="fade">
                                      <p:cBhvr>
                                        <p:cTn id="25" dur="500"/>
                                        <p:tgtEl>
                                          <p:spTgt spid="17">
                                            <p:txEl>
                                              <p:pRg st="0" end="0"/>
                                            </p:txEl>
                                          </p:spTgt>
                                        </p:tgtEl>
                                      </p:cBhvr>
                                    </p:animEffect>
                                  </p:childTnLst>
                                </p:cTn>
                              </p:par>
                              <p:par>
                                <p:cTn id="26" presetID="53" presetClass="entr" presetSubtype="16" fill="hold" grpId="0" nodeType="withEffect">
                                  <p:stCondLst>
                                    <p:cond delay="0"/>
                                  </p:stCondLst>
                                  <p:childTnLst>
                                    <p:set>
                                      <p:cBhvr>
                                        <p:cTn id="27" dur="1" fill="hold">
                                          <p:stCondLst>
                                            <p:cond delay="0"/>
                                          </p:stCondLst>
                                        </p:cTn>
                                        <p:tgtEl>
                                          <p:spTgt spid="19">
                                            <p:txEl>
                                              <p:pRg st="0" end="0"/>
                                            </p:txEl>
                                          </p:spTgt>
                                        </p:tgtEl>
                                        <p:attrNameLst>
                                          <p:attrName>style.visibility</p:attrName>
                                        </p:attrNameLst>
                                      </p:cBhvr>
                                      <p:to>
                                        <p:strVal val="visible"/>
                                      </p:to>
                                    </p:set>
                                    <p:anim calcmode="lin" valueType="num">
                                      <p:cBhvr>
                                        <p:cTn id="28" dur="500" fill="hold"/>
                                        <p:tgtEl>
                                          <p:spTgt spid="19">
                                            <p:txEl>
                                              <p:pRg st="0" end="0"/>
                                            </p:txEl>
                                          </p:spTgt>
                                        </p:tgtEl>
                                        <p:attrNameLst>
                                          <p:attrName>ppt_w</p:attrName>
                                        </p:attrNameLst>
                                      </p:cBhvr>
                                      <p:tavLst>
                                        <p:tav tm="0">
                                          <p:val>
                                            <p:fltVal val="0"/>
                                          </p:val>
                                        </p:tav>
                                        <p:tav tm="100000">
                                          <p:val>
                                            <p:strVal val="#ppt_w"/>
                                          </p:val>
                                        </p:tav>
                                      </p:tavLst>
                                    </p:anim>
                                    <p:anim calcmode="lin" valueType="num">
                                      <p:cBhvr>
                                        <p:cTn id="29" dur="500" fill="hold"/>
                                        <p:tgtEl>
                                          <p:spTgt spid="19">
                                            <p:txEl>
                                              <p:pRg st="0" end="0"/>
                                            </p:txEl>
                                          </p:spTgt>
                                        </p:tgtEl>
                                        <p:attrNameLst>
                                          <p:attrName>ppt_h</p:attrName>
                                        </p:attrNameLst>
                                      </p:cBhvr>
                                      <p:tavLst>
                                        <p:tav tm="0">
                                          <p:val>
                                            <p:fltVal val="0"/>
                                          </p:val>
                                        </p:tav>
                                        <p:tav tm="100000">
                                          <p:val>
                                            <p:strVal val="#ppt_h"/>
                                          </p:val>
                                        </p:tav>
                                      </p:tavLst>
                                    </p:anim>
                                    <p:animEffect transition="in" filter="fade">
                                      <p:cBhvr>
                                        <p:cTn id="30" dur="500"/>
                                        <p:tgtEl>
                                          <p:spTgt spid="19">
                                            <p:txEl>
                                              <p:pRg st="0" end="0"/>
                                            </p:txEl>
                                          </p:spTgt>
                                        </p:tgtEl>
                                      </p:cBhvr>
                                    </p:animEffect>
                                  </p:childTnLst>
                                </p:cTn>
                              </p:par>
                              <p:par>
                                <p:cTn id="31" presetID="53" presetClass="entr" presetSubtype="16" fill="hold" grpId="0" nodeType="withEffect">
                                  <p:stCondLst>
                                    <p:cond delay="0"/>
                                  </p:stCondLst>
                                  <p:childTnLst>
                                    <p:set>
                                      <p:cBhvr>
                                        <p:cTn id="32" dur="1" fill="hold">
                                          <p:stCondLst>
                                            <p:cond delay="0"/>
                                          </p:stCondLst>
                                        </p:cTn>
                                        <p:tgtEl>
                                          <p:spTgt spid="16">
                                            <p:txEl>
                                              <p:pRg st="0" end="0"/>
                                            </p:txEl>
                                          </p:spTgt>
                                        </p:tgtEl>
                                        <p:attrNameLst>
                                          <p:attrName>style.visibility</p:attrName>
                                        </p:attrNameLst>
                                      </p:cBhvr>
                                      <p:to>
                                        <p:strVal val="visible"/>
                                      </p:to>
                                    </p:set>
                                    <p:anim calcmode="lin" valueType="num">
                                      <p:cBhvr>
                                        <p:cTn id="33" dur="500" fill="hold"/>
                                        <p:tgtEl>
                                          <p:spTgt spid="16">
                                            <p:txEl>
                                              <p:pRg st="0" end="0"/>
                                            </p:txEl>
                                          </p:spTgt>
                                        </p:tgtEl>
                                        <p:attrNameLst>
                                          <p:attrName>ppt_w</p:attrName>
                                        </p:attrNameLst>
                                      </p:cBhvr>
                                      <p:tavLst>
                                        <p:tav tm="0">
                                          <p:val>
                                            <p:fltVal val="0"/>
                                          </p:val>
                                        </p:tav>
                                        <p:tav tm="100000">
                                          <p:val>
                                            <p:strVal val="#ppt_w"/>
                                          </p:val>
                                        </p:tav>
                                      </p:tavLst>
                                    </p:anim>
                                    <p:anim calcmode="lin" valueType="num">
                                      <p:cBhvr>
                                        <p:cTn id="34" dur="500" fill="hold"/>
                                        <p:tgtEl>
                                          <p:spTgt spid="16">
                                            <p:txEl>
                                              <p:pRg st="0" end="0"/>
                                            </p:txEl>
                                          </p:spTgt>
                                        </p:tgtEl>
                                        <p:attrNameLst>
                                          <p:attrName>ppt_h</p:attrName>
                                        </p:attrNameLst>
                                      </p:cBhvr>
                                      <p:tavLst>
                                        <p:tav tm="0">
                                          <p:val>
                                            <p:fltVal val="0"/>
                                          </p:val>
                                        </p:tav>
                                        <p:tav tm="100000">
                                          <p:val>
                                            <p:strVal val="#ppt_h"/>
                                          </p:val>
                                        </p:tav>
                                      </p:tavLst>
                                    </p:anim>
                                    <p:animEffect transition="in" filter="fade">
                                      <p:cBhvr>
                                        <p:cTn id="35" dur="500"/>
                                        <p:tgtEl>
                                          <p:spTgt spid="16">
                                            <p:txEl>
                                              <p:pRg st="0" end="0"/>
                                            </p:txEl>
                                          </p:spTgt>
                                        </p:tgtEl>
                                      </p:cBhvr>
                                    </p:animEffect>
                                  </p:childTnLst>
                                </p:cTn>
                              </p:par>
                              <p:par>
                                <p:cTn id="36" presetID="53" presetClass="entr" presetSubtype="16" fill="hold" grpId="0" nodeType="withEffect">
                                  <p:stCondLst>
                                    <p:cond delay="0"/>
                                  </p:stCondLst>
                                  <p:childTnLst>
                                    <p:set>
                                      <p:cBhvr>
                                        <p:cTn id="37" dur="1" fill="hold">
                                          <p:stCondLst>
                                            <p:cond delay="0"/>
                                          </p:stCondLst>
                                        </p:cTn>
                                        <p:tgtEl>
                                          <p:spTgt spid="18">
                                            <p:txEl>
                                              <p:pRg st="0" end="0"/>
                                            </p:txEl>
                                          </p:spTgt>
                                        </p:tgtEl>
                                        <p:attrNameLst>
                                          <p:attrName>style.visibility</p:attrName>
                                        </p:attrNameLst>
                                      </p:cBhvr>
                                      <p:to>
                                        <p:strVal val="visible"/>
                                      </p:to>
                                    </p:set>
                                    <p:anim calcmode="lin" valueType="num">
                                      <p:cBhvr>
                                        <p:cTn id="38" dur="500" fill="hold"/>
                                        <p:tgtEl>
                                          <p:spTgt spid="18">
                                            <p:txEl>
                                              <p:pRg st="0" end="0"/>
                                            </p:txEl>
                                          </p:spTgt>
                                        </p:tgtEl>
                                        <p:attrNameLst>
                                          <p:attrName>ppt_w</p:attrName>
                                        </p:attrNameLst>
                                      </p:cBhvr>
                                      <p:tavLst>
                                        <p:tav tm="0">
                                          <p:val>
                                            <p:fltVal val="0"/>
                                          </p:val>
                                        </p:tav>
                                        <p:tav tm="100000">
                                          <p:val>
                                            <p:strVal val="#ppt_w"/>
                                          </p:val>
                                        </p:tav>
                                      </p:tavLst>
                                    </p:anim>
                                    <p:anim calcmode="lin" valueType="num">
                                      <p:cBhvr>
                                        <p:cTn id="39" dur="500" fill="hold"/>
                                        <p:tgtEl>
                                          <p:spTgt spid="18">
                                            <p:txEl>
                                              <p:pRg st="0" end="0"/>
                                            </p:txEl>
                                          </p:spTgt>
                                        </p:tgtEl>
                                        <p:attrNameLst>
                                          <p:attrName>ppt_h</p:attrName>
                                        </p:attrNameLst>
                                      </p:cBhvr>
                                      <p:tavLst>
                                        <p:tav tm="0">
                                          <p:val>
                                            <p:fltVal val="0"/>
                                          </p:val>
                                        </p:tav>
                                        <p:tav tm="100000">
                                          <p:val>
                                            <p:strVal val="#ppt_h"/>
                                          </p:val>
                                        </p:tav>
                                      </p:tavLst>
                                    </p:anim>
                                    <p:animEffect transition="in" filter="fade">
                                      <p:cBhvr>
                                        <p:cTn id="40" dur="500"/>
                                        <p:tgtEl>
                                          <p:spTgt spid="18">
                                            <p:txEl>
                                              <p:pRg st="0" end="0"/>
                                            </p:txEl>
                                          </p:spTgt>
                                        </p:tgtEl>
                                      </p:cBhvr>
                                    </p:animEffect>
                                  </p:childTnLst>
                                </p:cTn>
                              </p:par>
                            </p:childTnLst>
                          </p:cTn>
                        </p:par>
                      </p:childTnLst>
                    </p:cTn>
                  </p:par>
                  <p:par>
                    <p:cTn id="41" fill="hold">
                      <p:stCondLst>
                        <p:cond delay="indefinite"/>
                      </p:stCondLst>
                      <p:childTnLst>
                        <p:par>
                          <p:cTn id="42" fill="hold">
                            <p:stCondLst>
                              <p:cond delay="0"/>
                            </p:stCondLst>
                            <p:childTnLst>
                              <p:par>
                                <p:cTn id="43" presetID="3" presetClass="entr" presetSubtype="10" fill="hold" grpId="0" nodeType="clickEffect">
                                  <p:stCondLst>
                                    <p:cond delay="0"/>
                                  </p:stCondLst>
                                  <p:childTnLst>
                                    <p:set>
                                      <p:cBhvr>
                                        <p:cTn id="44" dur="1" fill="hold">
                                          <p:stCondLst>
                                            <p:cond delay="0"/>
                                          </p:stCondLst>
                                        </p:cTn>
                                        <p:tgtEl>
                                          <p:spTgt spid="8"/>
                                        </p:tgtEl>
                                        <p:attrNameLst>
                                          <p:attrName>style.visibility</p:attrName>
                                        </p:attrNameLst>
                                      </p:cBhvr>
                                      <p:to>
                                        <p:strVal val="visible"/>
                                      </p:to>
                                    </p:set>
                                    <p:animEffect transition="in" filter="blinds(horizontal)">
                                      <p:cBhvr>
                                        <p:cTn id="45"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build="p"/>
      <p:bldP spid="8" grpId="0" animBg="1"/>
      <p:bldP spid="16" grpId="0" build="p"/>
      <p:bldP spid="17" grpId="0" build="p"/>
      <p:bldP spid="18" grpId="0" build="p"/>
      <p:bldP spid="19" grpId="0" build="p"/>
    </p:bldLst>
  </p:timing>
</p:sld>
</file>

<file path=ppt/slides/slide9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 name="Content Placeholder 10"/>
          <p:cNvSpPr>
            <a:spLocks noGrp="1"/>
          </p:cNvSpPr>
          <p:nvPr>
            <p:ph sz="quarter" idx="13"/>
          </p:nvPr>
        </p:nvSpPr>
        <p:spPr>
          <a:xfrm>
            <a:off x="685800" y="2156460"/>
            <a:ext cx="7818120" cy="446276"/>
          </a:xfrm>
        </p:spPr>
        <p:txBody>
          <a:bodyPr wrap="square">
            <a:spAutoFit/>
          </a:bodyPr>
          <a:lstStyle/>
          <a:p>
            <a:pPr marL="579438" indent="-579438" algn="just">
              <a:spcBef>
                <a:spcPct val="0"/>
              </a:spcBef>
              <a:buFontTx/>
              <a:buNone/>
              <a:tabLst>
                <a:tab pos="974725" algn="l"/>
                <a:tab pos="3776663" algn="l"/>
              </a:tabLst>
            </a:pPr>
            <a:r>
              <a:rPr lang="en-US" sz="2300" b="1" dirty="0" smtClean="0">
                <a:solidFill>
                  <a:schemeClr val="tx1"/>
                </a:solidFill>
                <a:latin typeface="Times New Roman" pitchFamily="18" charset="0"/>
                <a:cs typeface="Times New Roman" pitchFamily="18" charset="0"/>
              </a:rPr>
              <a:t>60.	</a:t>
            </a:r>
            <a:endParaRPr lang="en-US" sz="2300" dirty="0" smtClean="0">
              <a:solidFill>
                <a:schemeClr val="tx1"/>
              </a:solidFill>
              <a:latin typeface="Times New Roman" pitchFamily="18" charset="0"/>
              <a:cs typeface="Times New Roman" pitchFamily="18" charset="0"/>
            </a:endParaRPr>
          </a:p>
        </p:txBody>
      </p:sp>
      <p:pic>
        <p:nvPicPr>
          <p:cNvPr id="68612" name="Picture 4" descr="D:\Deepak\Powerpoint\20110226\Art\New.wmf"/>
          <p:cNvPicPr>
            <a:picLocks noChangeAspect="1" noChangeArrowheads="1"/>
          </p:cNvPicPr>
          <p:nvPr/>
        </p:nvPicPr>
        <p:blipFill>
          <a:blip r:embed="rId2" cstate="print"/>
          <a:srcRect/>
          <a:stretch>
            <a:fillRect/>
          </a:stretch>
        </p:blipFill>
        <p:spPr bwMode="auto">
          <a:xfrm>
            <a:off x="1524000" y="4373540"/>
            <a:ext cx="4699000" cy="2476500"/>
          </a:xfrm>
          <a:prstGeom prst="rect">
            <a:avLst/>
          </a:prstGeom>
          <a:noFill/>
        </p:spPr>
      </p:pic>
      <p:pic>
        <p:nvPicPr>
          <p:cNvPr id="6" name="Picture 2"/>
          <p:cNvPicPr>
            <a:picLocks noChangeAspect="1" noChangeArrowheads="1"/>
          </p:cNvPicPr>
          <p:nvPr/>
        </p:nvPicPr>
        <p:blipFill>
          <a:blip r:embed="rId3" cstate="print"/>
          <a:srcRect/>
          <a:stretch>
            <a:fillRect/>
          </a:stretch>
        </p:blipFill>
        <p:spPr bwMode="auto">
          <a:xfrm>
            <a:off x="1447800" y="2209800"/>
            <a:ext cx="2217039" cy="2103882"/>
          </a:xfrm>
          <a:prstGeom prst="rect">
            <a:avLst/>
          </a:prstGeom>
          <a:noFill/>
          <a:ln w="9525">
            <a:noFill/>
            <a:miter lim="800000"/>
            <a:headEnd/>
            <a:tailEnd/>
          </a:ln>
          <a:effectLst/>
        </p:spPr>
      </p:pic>
      <p:sp>
        <p:nvSpPr>
          <p:cNvPr id="5" name="TextBox 4"/>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5 Paper 1</a:t>
            </a:r>
          </a:p>
        </p:txBody>
      </p:sp>
    </p:spTree>
    <p:extLst>
      <p:ext uri="{BB962C8B-B14F-4D97-AF65-F5344CB8AC3E}">
        <p14:creationId xmlns:p14="http://schemas.microsoft.com/office/powerpoint/2010/main" xmlns="" val="714513420"/>
      </p:ext>
    </p:extLst>
  </p:cSld>
  <p:clrMapOvr>
    <a:masterClrMapping/>
  </p:clrMapOvr>
  <p:transition spd="slow">
    <p:strips dir="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20">
                                            <p:txEl>
                                              <p:pRg st="0" end="0"/>
                                            </p:txEl>
                                          </p:spTgt>
                                        </p:tgtEl>
                                        <p:attrNameLst>
                                          <p:attrName>style.visibility</p:attrName>
                                        </p:attrNameLst>
                                      </p:cBhvr>
                                      <p:to>
                                        <p:strVal val="visible"/>
                                      </p:to>
                                    </p:set>
                                    <p:anim calcmode="lin" valueType="num">
                                      <p:cBhvr>
                                        <p:cTn id="7" dur="500" fill="hold"/>
                                        <p:tgtEl>
                                          <p:spTgt spid="20">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20">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20">
                                            <p:txEl>
                                              <p:pRg st="0" end="0"/>
                                            </p:txEl>
                                          </p:spTgt>
                                        </p:tgtEl>
                                      </p:cBhvr>
                                    </p:animEffect>
                                  </p:childTnLst>
                                </p:cTn>
                              </p:par>
                              <p:par>
                                <p:cTn id="10" presetID="23" presetClass="entr" presetSubtype="16" fill="hold" nodeType="withEffect">
                                  <p:stCondLst>
                                    <p:cond delay="0"/>
                                  </p:stCondLst>
                                  <p:childTnLst>
                                    <p:set>
                                      <p:cBhvr>
                                        <p:cTn id="11" dur="1" fill="hold">
                                          <p:stCondLst>
                                            <p:cond delay="0"/>
                                          </p:stCondLst>
                                        </p:cTn>
                                        <p:tgtEl>
                                          <p:spTgt spid="6"/>
                                        </p:tgtEl>
                                        <p:attrNameLst>
                                          <p:attrName>style.visibility</p:attrName>
                                        </p:attrNameLst>
                                      </p:cBhvr>
                                      <p:to>
                                        <p:strVal val="visible"/>
                                      </p:to>
                                    </p:set>
                                    <p:anim calcmode="lin" valueType="num">
                                      <p:cBhvr>
                                        <p:cTn id="12" dur="500" fill="hold"/>
                                        <p:tgtEl>
                                          <p:spTgt spid="6"/>
                                        </p:tgtEl>
                                        <p:attrNameLst>
                                          <p:attrName>ppt_w</p:attrName>
                                        </p:attrNameLst>
                                      </p:cBhvr>
                                      <p:tavLst>
                                        <p:tav tm="0">
                                          <p:val>
                                            <p:fltVal val="0"/>
                                          </p:val>
                                        </p:tav>
                                        <p:tav tm="100000">
                                          <p:val>
                                            <p:strVal val="#ppt_w"/>
                                          </p:val>
                                        </p:tav>
                                      </p:tavLst>
                                    </p:anim>
                                    <p:anim calcmode="lin" valueType="num">
                                      <p:cBhvr>
                                        <p:cTn id="13" dur="500" fill="hold"/>
                                        <p:tgtEl>
                                          <p:spTgt spid="6"/>
                                        </p:tgtEl>
                                        <p:attrNameLst>
                                          <p:attrName>ppt_h</p:attrName>
                                        </p:attrNameLst>
                                      </p:cBhvr>
                                      <p:tavLst>
                                        <p:tav tm="0">
                                          <p:val>
                                            <p:fltVal val="0"/>
                                          </p:val>
                                        </p:tav>
                                        <p:tav tm="100000">
                                          <p:val>
                                            <p:strVal val="#ppt_h"/>
                                          </p:val>
                                        </p:tav>
                                      </p:tavLst>
                                    </p:anim>
                                  </p:childTnLst>
                                </p:cTn>
                              </p:par>
                              <p:par>
                                <p:cTn id="14" presetID="23" presetClass="entr" presetSubtype="16" fill="hold" nodeType="withEffect">
                                  <p:stCondLst>
                                    <p:cond delay="0"/>
                                  </p:stCondLst>
                                  <p:childTnLst>
                                    <p:set>
                                      <p:cBhvr>
                                        <p:cTn id="15" dur="1" fill="hold">
                                          <p:stCondLst>
                                            <p:cond delay="0"/>
                                          </p:stCondLst>
                                        </p:cTn>
                                        <p:tgtEl>
                                          <p:spTgt spid="68612"/>
                                        </p:tgtEl>
                                        <p:attrNameLst>
                                          <p:attrName>style.visibility</p:attrName>
                                        </p:attrNameLst>
                                      </p:cBhvr>
                                      <p:to>
                                        <p:strVal val="visible"/>
                                      </p:to>
                                    </p:set>
                                    <p:anim calcmode="lin" valueType="num">
                                      <p:cBhvr>
                                        <p:cTn id="16" dur="500" fill="hold"/>
                                        <p:tgtEl>
                                          <p:spTgt spid="68612"/>
                                        </p:tgtEl>
                                        <p:attrNameLst>
                                          <p:attrName>ppt_w</p:attrName>
                                        </p:attrNameLst>
                                      </p:cBhvr>
                                      <p:tavLst>
                                        <p:tav tm="0">
                                          <p:val>
                                            <p:fltVal val="0"/>
                                          </p:val>
                                        </p:tav>
                                        <p:tav tm="100000">
                                          <p:val>
                                            <p:strVal val="#ppt_w"/>
                                          </p:val>
                                        </p:tav>
                                      </p:tavLst>
                                    </p:anim>
                                    <p:anim calcmode="lin" valueType="num">
                                      <p:cBhvr>
                                        <p:cTn id="17" dur="500" fill="hold"/>
                                        <p:tgtEl>
                                          <p:spTgt spid="68612"/>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build="p"/>
    </p:bldLst>
  </p:timing>
</p:sld>
</file>

<file path=ppt/slides/slide9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9"/>
          <p:cNvSpPr>
            <a:spLocks noGrp="1"/>
          </p:cNvSpPr>
          <p:nvPr>
            <p:ph type="ctrTitle"/>
          </p:nvPr>
        </p:nvSpPr>
        <p:spPr>
          <a:xfrm>
            <a:off x="685800" y="1981200"/>
            <a:ext cx="7772400" cy="2554545"/>
          </a:xfrm>
        </p:spPr>
        <p:txBody>
          <a:bodyPr wrap="square" anchor="ctr">
            <a:spAutoFit/>
          </a:bodyPr>
          <a:lstStyle/>
          <a:p>
            <a:r>
              <a:rPr lang="en-US" sz="3200" b="1" dirty="0" smtClean="0">
                <a:solidFill>
                  <a:schemeClr val="tx1">
                    <a:lumMod val="95000"/>
                    <a:lumOff val="5000"/>
                  </a:schemeClr>
                </a:solidFill>
                <a:latin typeface="Times New Roman" pitchFamily="18" charset="0"/>
                <a:cs typeface="Times New Roman" pitchFamily="18" charset="0"/>
              </a:rPr>
              <a:t>REVISION EXAMINATION 5</a:t>
            </a:r>
            <a:br>
              <a:rPr lang="en-US" sz="3200" b="1" dirty="0" smtClean="0">
                <a:solidFill>
                  <a:schemeClr val="tx1">
                    <a:lumMod val="95000"/>
                    <a:lumOff val="5000"/>
                  </a:schemeClr>
                </a:solidFill>
                <a:latin typeface="Times New Roman" pitchFamily="18" charset="0"/>
                <a:cs typeface="Times New Roman" pitchFamily="18" charset="0"/>
              </a:rPr>
            </a:br>
            <a:r>
              <a:rPr lang="en-US" sz="3200" b="1" dirty="0" smtClean="0">
                <a:solidFill>
                  <a:schemeClr val="tx1">
                    <a:lumMod val="95000"/>
                    <a:lumOff val="5000"/>
                  </a:schemeClr>
                </a:solidFill>
                <a:latin typeface="Times New Roman" pitchFamily="18" charset="0"/>
                <a:cs typeface="Times New Roman" pitchFamily="18" charset="0"/>
              </a:rPr>
              <a:t>MATHEMATICS</a:t>
            </a:r>
            <a:br>
              <a:rPr lang="en-US" sz="3200" b="1" dirty="0" smtClean="0">
                <a:solidFill>
                  <a:schemeClr val="tx1">
                    <a:lumMod val="95000"/>
                    <a:lumOff val="5000"/>
                  </a:schemeClr>
                </a:solidFill>
                <a:latin typeface="Times New Roman" pitchFamily="18" charset="0"/>
                <a:cs typeface="Times New Roman" pitchFamily="18" charset="0"/>
              </a:rPr>
            </a:br>
            <a:r>
              <a:rPr lang="en-US" sz="3200" b="1" dirty="0" smtClean="0">
                <a:solidFill>
                  <a:schemeClr val="tx1">
                    <a:lumMod val="95000"/>
                    <a:lumOff val="5000"/>
                  </a:schemeClr>
                </a:solidFill>
                <a:latin typeface="Times New Roman" pitchFamily="18" charset="0"/>
                <a:cs typeface="Times New Roman" pitchFamily="18" charset="0"/>
              </a:rPr>
              <a:t>Paper 2</a:t>
            </a:r>
            <a:br>
              <a:rPr lang="en-US" sz="3200" b="1" dirty="0" smtClean="0">
                <a:solidFill>
                  <a:schemeClr val="tx1">
                    <a:lumMod val="95000"/>
                    <a:lumOff val="5000"/>
                  </a:schemeClr>
                </a:solidFill>
                <a:latin typeface="Times New Roman" pitchFamily="18" charset="0"/>
                <a:cs typeface="Times New Roman" pitchFamily="18" charset="0"/>
              </a:rPr>
            </a:br>
            <a:r>
              <a:rPr lang="en-US" sz="3200" b="1" dirty="0" smtClean="0">
                <a:solidFill>
                  <a:schemeClr val="tx1">
                    <a:lumMod val="95000"/>
                    <a:lumOff val="5000"/>
                  </a:schemeClr>
                </a:solidFill>
                <a:latin typeface="Times New Roman" pitchFamily="18" charset="0"/>
                <a:cs typeface="Times New Roman" pitchFamily="18" charset="0"/>
              </a:rPr>
              <a:t>2 hours 40 minutes</a:t>
            </a:r>
            <a:br>
              <a:rPr lang="en-US" sz="3200" b="1" dirty="0" smtClean="0">
                <a:solidFill>
                  <a:schemeClr val="tx1">
                    <a:lumMod val="95000"/>
                    <a:lumOff val="5000"/>
                  </a:schemeClr>
                </a:solidFill>
                <a:latin typeface="Times New Roman" pitchFamily="18" charset="0"/>
                <a:cs typeface="Times New Roman" pitchFamily="18" charset="0"/>
              </a:rPr>
            </a:br>
            <a:r>
              <a:rPr lang="en-US" sz="3200" b="1" dirty="0" smtClean="0">
                <a:solidFill>
                  <a:schemeClr val="tx1">
                    <a:lumMod val="95000"/>
                    <a:lumOff val="5000"/>
                  </a:schemeClr>
                </a:solidFill>
                <a:latin typeface="Times New Roman" pitchFamily="18" charset="0"/>
                <a:cs typeface="Times New Roman" pitchFamily="18" charset="0"/>
              </a:rPr>
              <a:t>Answer ALL the questions</a:t>
            </a:r>
            <a:endParaRPr lang="en-US" sz="3200" b="1" dirty="0">
              <a:solidFill>
                <a:schemeClr val="tx1">
                  <a:lumMod val="95000"/>
                  <a:lumOff val="5000"/>
                </a:schemeClr>
              </a:solidFill>
              <a:latin typeface="Times New Roman" pitchFamily="18" charset="0"/>
              <a:cs typeface="Times New Roman" pitchFamily="18" charset="0"/>
            </a:endParaRPr>
          </a:p>
        </p:txBody>
      </p:sp>
      <p:sp>
        <p:nvSpPr>
          <p:cNvPr id="4" name="Action Button: Home 3">
            <a:hlinkClick r:id="" action="ppaction://hlinkshowjump?jump=firstslide" highlightClick="1"/>
          </p:cNvPr>
          <p:cNvSpPr/>
          <p:nvPr/>
        </p:nvSpPr>
        <p:spPr>
          <a:xfrm>
            <a:off x="0" y="6248400"/>
            <a:ext cx="971552" cy="609600"/>
          </a:xfrm>
          <a:prstGeom prst="actionButtonHome">
            <a:avLst/>
          </a:prstGeom>
        </p:spPr>
        <p:style>
          <a:lnRef idx="2">
            <a:schemeClr val="dk1"/>
          </a:lnRef>
          <a:fillRef idx="1">
            <a:schemeClr val="lt1"/>
          </a:fillRef>
          <a:effectRef idx="0">
            <a:schemeClr val="dk1"/>
          </a:effectRef>
          <a:fontRef idx="minor">
            <a:schemeClr val="dk1"/>
          </a:fontRef>
        </p:style>
        <p:txBody>
          <a:bodyPr rtlCol="0" anchor="ctr"/>
          <a:lstStyle/>
          <a:p>
            <a:pPr algn="ctr"/>
            <a:endParaRPr lang="en-US"/>
          </a:p>
        </p:txBody>
      </p:sp>
      <p:sp>
        <p:nvSpPr>
          <p:cNvPr id="7" name="Notched Right Arrow 6">
            <a:hlinkClick r:id="rId3" action="ppaction://hlinksldjump"/>
          </p:cNvPr>
          <p:cNvSpPr/>
          <p:nvPr/>
        </p:nvSpPr>
        <p:spPr>
          <a:xfrm>
            <a:off x="7235370" y="6150426"/>
            <a:ext cx="1782315" cy="685800"/>
          </a:xfrm>
          <a:prstGeom prst="notchedRightArrow">
            <a:avLst/>
          </a:prstGeom>
          <a:blipFill>
            <a:blip r:embed="rId4" cstate="print">
              <a:extLst>
                <a:ext uri="{BEBA8EAE-BF5A-486C-A8C5-ECC9F3942E4B}">
                  <a14:imgProps xmlns:a14="http://schemas.microsoft.com/office/drawing/2010/main" xmlns="">
                    <a14:imgLayer r:embed="rId5">
                      <a14:imgEffect>
                        <a14:brightnessContrast bright="-20000" contrast="-20000"/>
                      </a14:imgEffect>
                    </a14:imgLayer>
                  </a14:imgProps>
                </a:ex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NEXT</a:t>
            </a:r>
            <a:endParaRPr lang="en-US" sz="2000" b="1" dirty="0">
              <a:latin typeface="Times New Roman" pitchFamily="18" charset="0"/>
              <a:cs typeface="Times New Roman" pitchFamily="18" charset="0"/>
            </a:endParaRPr>
          </a:p>
        </p:txBody>
      </p:sp>
    </p:spTree>
    <p:extLst>
      <p:ext uri="{BB962C8B-B14F-4D97-AF65-F5344CB8AC3E}">
        <p14:creationId xmlns:p14="http://schemas.microsoft.com/office/powerpoint/2010/main" xmlns="" val="4130750871"/>
      </p:ext>
    </p:extLst>
  </p:cSld>
  <p:clrMapOvr>
    <a:masterClrMapping/>
  </p:clrMapOvr>
  <p:transition/>
  <p:timing>
    <p:tnLst>
      <p:par>
        <p:cTn id="1" dur="indefinite" restart="never" nodeType="tmRoot"/>
      </p:par>
    </p:tnLst>
  </p:timing>
</p:sld>
</file>

<file path=ppt/slides/slide9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Content Placeholder 10"/>
          <p:cNvSpPr>
            <a:spLocks noGrp="1"/>
          </p:cNvSpPr>
          <p:nvPr>
            <p:ph sz="quarter" idx="13"/>
          </p:nvPr>
        </p:nvSpPr>
        <p:spPr>
          <a:xfrm>
            <a:off x="457200" y="2819400"/>
            <a:ext cx="6187440" cy="446276"/>
          </a:xfrm>
        </p:spPr>
        <p:txBody>
          <a:bodyPr wrap="square">
            <a:spAutoFit/>
          </a:bodyPr>
          <a:lstStyle/>
          <a:p>
            <a:pPr marL="457200" indent="-457200" algn="just">
              <a:spcBef>
                <a:spcPct val="0"/>
              </a:spcBef>
              <a:buFontTx/>
              <a:buNone/>
              <a:tabLst>
                <a:tab pos="974725" algn="l"/>
                <a:tab pos="1036638" algn="l"/>
                <a:tab pos="3913188" algn="l"/>
              </a:tabLst>
            </a:pPr>
            <a:r>
              <a:rPr lang="en-US" sz="2300" b="1" dirty="0" smtClean="0">
                <a:solidFill>
                  <a:schemeClr val="tx1"/>
                </a:solidFill>
                <a:latin typeface="Times New Roman" pitchFamily="18" charset="0"/>
                <a:cs typeface="Times New Roman" pitchFamily="18" charset="0"/>
              </a:rPr>
              <a:t>1.</a:t>
            </a:r>
            <a:r>
              <a:rPr lang="en-US" sz="2300" dirty="0" smtClean="0">
                <a:solidFill>
                  <a:schemeClr val="tx1"/>
                </a:solidFill>
                <a:latin typeface="Times New Roman" pitchFamily="18" charset="0"/>
                <a:cs typeface="Times New Roman" pitchFamily="18" charset="0"/>
              </a:rPr>
              <a:t>	(a)	 </a:t>
            </a:r>
            <a:r>
              <a:rPr lang="en-US" sz="2300" dirty="0">
                <a:solidFill>
                  <a:schemeClr val="tx1"/>
                </a:solidFill>
                <a:latin typeface="Times New Roman" pitchFamily="18" charset="0"/>
                <a:cs typeface="Times New Roman" pitchFamily="18" charset="0"/>
              </a:rPr>
              <a:t>Calculate the exact value of</a:t>
            </a:r>
            <a:endParaRPr lang="en-US" sz="2300" dirty="0" smtClean="0">
              <a:solidFill>
                <a:schemeClr val="tx1"/>
              </a:solidFill>
              <a:latin typeface="Times New Roman" pitchFamily="18" charset="0"/>
              <a:cs typeface="Times New Roman" pitchFamily="18" charset="0"/>
            </a:endParaRPr>
          </a:p>
        </p:txBody>
      </p:sp>
      <p:sp>
        <p:nvSpPr>
          <p:cNvPr id="9" name="Rectangle 8"/>
          <p:cNvSpPr/>
          <p:nvPr/>
        </p:nvSpPr>
        <p:spPr>
          <a:xfrm>
            <a:off x="6324600" y="3684495"/>
            <a:ext cx="1378081" cy="446276"/>
          </a:xfrm>
          <a:prstGeom prst="rect">
            <a:avLst/>
          </a:prstGeom>
        </p:spPr>
        <p:txBody>
          <a:bodyPr wrap="square" anchor="t" anchorCtr="1">
            <a:spAutoFit/>
          </a:bodyPr>
          <a:lstStyle/>
          <a:p>
            <a:pPr indent="-4800600" algn="r">
              <a:buFontTx/>
              <a:buNone/>
            </a:pPr>
            <a:r>
              <a:rPr lang="en-US" sz="2300" dirty="0" smtClean="0">
                <a:latin typeface="Times New Roman" pitchFamily="18" charset="0"/>
                <a:cs typeface="Times New Roman" pitchFamily="18" charset="0"/>
              </a:rPr>
              <a:t>(4 </a:t>
            </a:r>
            <a:r>
              <a:rPr lang="en-US" sz="2300" dirty="0">
                <a:latin typeface="Times New Roman" pitchFamily="18" charset="0"/>
                <a:cs typeface="Times New Roman" pitchFamily="18" charset="0"/>
              </a:rPr>
              <a:t>marks)</a:t>
            </a:r>
          </a:p>
        </p:txBody>
      </p:sp>
      <p:sp>
        <p:nvSpPr>
          <p:cNvPr id="10" name="Notched Right Arrow 9"/>
          <p:cNvSpPr/>
          <p:nvPr/>
        </p:nvSpPr>
        <p:spPr>
          <a:xfrm>
            <a:off x="7162800" y="6019800"/>
            <a:ext cx="1782315" cy="685800"/>
          </a:xfrm>
          <a:prstGeom prst="notchedRightArrow">
            <a:avLst/>
          </a:prstGeom>
          <a:blipFill>
            <a:blip r:embed="rId2" cstate="prin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ANSWER</a:t>
            </a:r>
            <a:endParaRPr lang="en-US" sz="2000" b="1" dirty="0">
              <a:latin typeface="Times New Roman" pitchFamily="18" charset="0"/>
              <a:cs typeface="Times New Roman" pitchFamily="18" charset="0"/>
            </a:endParaRPr>
          </a:p>
        </p:txBody>
      </p:sp>
      <p:pic>
        <p:nvPicPr>
          <p:cNvPr id="1026" name="Picture 2" descr="\\172.16.2.26\Conver\CARRIBEAN\MATHEMATICS_VOL-1_PPT_DESIGN\Incoming\Volume_01\Equations\Revision_Exam_5_Paper_2\Eqn001.wmf"/>
          <p:cNvPicPr>
            <a:picLocks noChangeAspect="1" noChangeArrowheads="1"/>
          </p:cNvPicPr>
          <p:nvPr/>
        </p:nvPicPr>
        <p:blipFill>
          <a:blip r:embed="rId3" cstate="print">
            <a:extLst>
              <a:ext uri="{28A0092B-C50C-407E-A947-70E740481C1C}">
                <a14:useLocalDpi xmlns:a14="http://schemas.microsoft.com/office/drawing/2010/main" xmlns="" val="0"/>
              </a:ext>
            </a:extLst>
          </a:blip>
          <a:srcRect/>
          <a:stretch>
            <a:fillRect/>
          </a:stretch>
        </p:blipFill>
        <p:spPr bwMode="auto">
          <a:xfrm>
            <a:off x="2514600" y="3454400"/>
            <a:ext cx="1752600" cy="774700"/>
          </a:xfrm>
          <a:prstGeom prst="rect">
            <a:avLst/>
          </a:prstGeom>
          <a:noFill/>
          <a:extLst>
            <a:ext uri="{909E8E84-426E-40DD-AFC4-6F175D3DCCD1}">
              <a14:hiddenFill xmlns:a14="http://schemas.microsoft.com/office/drawing/2010/main" xmlns="">
                <a:solidFill>
                  <a:srgbClr val="FFFFFF"/>
                </a:solidFill>
              </a14:hiddenFill>
            </a:ext>
          </a:extLst>
        </p:spPr>
      </p:pic>
      <p:sp>
        <p:nvSpPr>
          <p:cNvPr id="6" name="TextBox 5"/>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5 Paper 2</a:t>
            </a:r>
          </a:p>
        </p:txBody>
      </p:sp>
    </p:spTree>
    <p:extLst>
      <p:ext uri="{BB962C8B-B14F-4D97-AF65-F5344CB8AC3E}">
        <p14:creationId xmlns:p14="http://schemas.microsoft.com/office/powerpoint/2010/main" xmlns="" val="71451342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p:cTn id="7" dur="500" fill="hold"/>
                                        <p:tgtEl>
                                          <p:spTgt spid="9"/>
                                        </p:tgtEl>
                                        <p:attrNameLst>
                                          <p:attrName>ppt_w</p:attrName>
                                        </p:attrNameLst>
                                      </p:cBhvr>
                                      <p:tavLst>
                                        <p:tav tm="0">
                                          <p:val>
                                            <p:fltVal val="0"/>
                                          </p:val>
                                        </p:tav>
                                        <p:tav tm="100000">
                                          <p:val>
                                            <p:strVal val="#ppt_w"/>
                                          </p:val>
                                        </p:tav>
                                      </p:tavLst>
                                    </p:anim>
                                    <p:anim calcmode="lin" valueType="num">
                                      <p:cBhvr>
                                        <p:cTn id="8" dur="500" fill="hold"/>
                                        <p:tgtEl>
                                          <p:spTgt spid="9"/>
                                        </p:tgtEl>
                                        <p:attrNameLst>
                                          <p:attrName>ppt_h</p:attrName>
                                        </p:attrNameLst>
                                      </p:cBhvr>
                                      <p:tavLst>
                                        <p:tav tm="0">
                                          <p:val>
                                            <p:fltVal val="0"/>
                                          </p:val>
                                        </p:tav>
                                        <p:tav tm="100000">
                                          <p:val>
                                            <p:strVal val="#ppt_h"/>
                                          </p:val>
                                        </p:tav>
                                      </p:tavLst>
                                    </p:anim>
                                    <p:animEffect transition="in" filter="fade">
                                      <p:cBhvr>
                                        <p:cTn id="9" dur="500"/>
                                        <p:tgtEl>
                                          <p:spTgt spid="9"/>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7">
                                            <p:txEl>
                                              <p:pRg st="0" end="0"/>
                                            </p:txEl>
                                          </p:spTgt>
                                        </p:tgtEl>
                                        <p:attrNameLst>
                                          <p:attrName>style.visibility</p:attrName>
                                        </p:attrNameLst>
                                      </p:cBhvr>
                                      <p:to>
                                        <p:strVal val="visible"/>
                                      </p:to>
                                    </p:set>
                                    <p:anim calcmode="lin" valueType="num">
                                      <p:cBhvr>
                                        <p:cTn id="12" dur="500" fill="hold"/>
                                        <p:tgtEl>
                                          <p:spTgt spid="7">
                                            <p:txEl>
                                              <p:pRg st="0" end="0"/>
                                            </p:txEl>
                                          </p:spTgt>
                                        </p:tgtEl>
                                        <p:attrNameLst>
                                          <p:attrName>ppt_w</p:attrName>
                                        </p:attrNameLst>
                                      </p:cBhvr>
                                      <p:tavLst>
                                        <p:tav tm="0">
                                          <p:val>
                                            <p:fltVal val="0"/>
                                          </p:val>
                                        </p:tav>
                                        <p:tav tm="100000">
                                          <p:val>
                                            <p:strVal val="#ppt_w"/>
                                          </p:val>
                                        </p:tav>
                                      </p:tavLst>
                                    </p:anim>
                                    <p:anim calcmode="lin" valueType="num">
                                      <p:cBhvr>
                                        <p:cTn id="13" dur="500" fill="hold"/>
                                        <p:tgtEl>
                                          <p:spTgt spid="7">
                                            <p:txEl>
                                              <p:pRg st="0" end="0"/>
                                            </p:txEl>
                                          </p:spTgt>
                                        </p:tgtEl>
                                        <p:attrNameLst>
                                          <p:attrName>ppt_h</p:attrName>
                                        </p:attrNameLst>
                                      </p:cBhvr>
                                      <p:tavLst>
                                        <p:tav tm="0">
                                          <p:val>
                                            <p:fltVal val="0"/>
                                          </p:val>
                                        </p:tav>
                                        <p:tav tm="100000">
                                          <p:val>
                                            <p:strVal val="#ppt_h"/>
                                          </p:val>
                                        </p:tav>
                                      </p:tavLst>
                                    </p:anim>
                                    <p:animEffect transition="in" filter="fade">
                                      <p:cBhvr>
                                        <p:cTn id="14" dur="500"/>
                                        <p:tgtEl>
                                          <p:spTgt spid="7">
                                            <p:txEl>
                                              <p:pRg st="0" end="0"/>
                                            </p:txEl>
                                          </p:spTgt>
                                        </p:tgtEl>
                                      </p:cBhvr>
                                    </p:animEffect>
                                  </p:childTnLst>
                                </p:cTn>
                              </p:par>
                            </p:childTnLst>
                          </p:cTn>
                        </p:par>
                      </p:childTnLst>
                    </p:cTn>
                  </p:par>
                  <p:par>
                    <p:cTn id="15" fill="hold">
                      <p:stCondLst>
                        <p:cond delay="indefinite"/>
                      </p:stCondLst>
                      <p:childTnLst>
                        <p:par>
                          <p:cTn id="16" fill="hold">
                            <p:stCondLst>
                              <p:cond delay="0"/>
                            </p:stCondLst>
                            <p:childTnLst>
                              <p:par>
                                <p:cTn id="17" presetID="53" presetClass="entr" presetSubtype="16" fill="hold" nodeType="clickEffect">
                                  <p:stCondLst>
                                    <p:cond delay="0"/>
                                  </p:stCondLst>
                                  <p:childTnLst>
                                    <p:set>
                                      <p:cBhvr>
                                        <p:cTn id="18" dur="1" fill="hold">
                                          <p:stCondLst>
                                            <p:cond delay="0"/>
                                          </p:stCondLst>
                                        </p:cTn>
                                        <p:tgtEl>
                                          <p:spTgt spid="1026"/>
                                        </p:tgtEl>
                                        <p:attrNameLst>
                                          <p:attrName>style.visibility</p:attrName>
                                        </p:attrNameLst>
                                      </p:cBhvr>
                                      <p:to>
                                        <p:strVal val="visible"/>
                                      </p:to>
                                    </p:set>
                                    <p:anim calcmode="lin" valueType="num">
                                      <p:cBhvr>
                                        <p:cTn id="19" dur="500" fill="hold"/>
                                        <p:tgtEl>
                                          <p:spTgt spid="1026"/>
                                        </p:tgtEl>
                                        <p:attrNameLst>
                                          <p:attrName>ppt_w</p:attrName>
                                        </p:attrNameLst>
                                      </p:cBhvr>
                                      <p:tavLst>
                                        <p:tav tm="0">
                                          <p:val>
                                            <p:fltVal val="0"/>
                                          </p:val>
                                        </p:tav>
                                        <p:tav tm="100000">
                                          <p:val>
                                            <p:strVal val="#ppt_w"/>
                                          </p:val>
                                        </p:tav>
                                      </p:tavLst>
                                    </p:anim>
                                    <p:anim calcmode="lin" valueType="num">
                                      <p:cBhvr>
                                        <p:cTn id="20" dur="500" fill="hold"/>
                                        <p:tgtEl>
                                          <p:spTgt spid="1026"/>
                                        </p:tgtEl>
                                        <p:attrNameLst>
                                          <p:attrName>ppt_h</p:attrName>
                                        </p:attrNameLst>
                                      </p:cBhvr>
                                      <p:tavLst>
                                        <p:tav tm="0">
                                          <p:val>
                                            <p:fltVal val="0"/>
                                          </p:val>
                                        </p:tav>
                                        <p:tav tm="100000">
                                          <p:val>
                                            <p:strVal val="#ppt_h"/>
                                          </p:val>
                                        </p:tav>
                                      </p:tavLst>
                                    </p:anim>
                                    <p:animEffect transition="in" filter="fade">
                                      <p:cBhvr>
                                        <p:cTn id="21" dur="500"/>
                                        <p:tgtEl>
                                          <p:spTgt spid="1026"/>
                                        </p:tgtEl>
                                      </p:cBhvr>
                                    </p:animEffect>
                                  </p:childTnLst>
                                </p:cTn>
                              </p:par>
                            </p:childTnLst>
                          </p:cTn>
                        </p:par>
                      </p:childTnLst>
                    </p:cTn>
                  </p:par>
                  <p:par>
                    <p:cTn id="22" fill="hold">
                      <p:stCondLst>
                        <p:cond delay="indefinite"/>
                      </p:stCondLst>
                      <p:childTnLst>
                        <p:par>
                          <p:cTn id="23" fill="hold">
                            <p:stCondLst>
                              <p:cond delay="0"/>
                            </p:stCondLst>
                            <p:childTnLst>
                              <p:par>
                                <p:cTn id="24" presetID="3" presetClass="entr" presetSubtype="10" fill="hold" grpId="0" nodeType="clickEffect">
                                  <p:stCondLst>
                                    <p:cond delay="0"/>
                                  </p:stCondLst>
                                  <p:childTnLst>
                                    <p:set>
                                      <p:cBhvr>
                                        <p:cTn id="25" dur="1" fill="hold">
                                          <p:stCondLst>
                                            <p:cond delay="0"/>
                                          </p:stCondLst>
                                        </p:cTn>
                                        <p:tgtEl>
                                          <p:spTgt spid="10"/>
                                        </p:tgtEl>
                                        <p:attrNameLst>
                                          <p:attrName>style.visibility</p:attrName>
                                        </p:attrNameLst>
                                      </p:cBhvr>
                                      <p:to>
                                        <p:strVal val="visible"/>
                                      </p:to>
                                    </p:set>
                                    <p:animEffect transition="in" filter="blinds(horizontal)">
                                      <p:cBhvr>
                                        <p:cTn id="26"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build="p"/>
      <p:bldP spid="9" grpId="0"/>
      <p:bldP spid="10" grpId="0" animBg="1"/>
    </p:bldLst>
  </p:timing>
</p:sld>
</file>

<file path=ppt/slides/slide9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6" name="Elbow Connector 5"/>
          <p:cNvCxnSpPr/>
          <p:nvPr/>
        </p:nvCxnSpPr>
        <p:spPr>
          <a:xfrm rot="10800000">
            <a:off x="2895601" y="4807385"/>
            <a:ext cx="385763" cy="228600"/>
          </a:xfrm>
          <a:prstGeom prst="bentConnector3">
            <a:avLst/>
          </a:prstGeom>
          <a:ln>
            <a:solidFill>
              <a:srgbClr val="FF0000"/>
            </a:solidFill>
            <a:tailEnd type="arrow"/>
          </a:ln>
        </p:spPr>
        <p:style>
          <a:lnRef idx="1">
            <a:schemeClr val="accent1"/>
          </a:lnRef>
          <a:fillRef idx="0">
            <a:schemeClr val="accent1"/>
          </a:fillRef>
          <a:effectRef idx="0">
            <a:schemeClr val="accent1"/>
          </a:effectRef>
          <a:fontRef idx="minor">
            <a:schemeClr val="tx1"/>
          </a:fontRef>
        </p:style>
      </p:cxnSp>
      <p:cxnSp>
        <p:nvCxnSpPr>
          <p:cNvPr id="3" name="Straight Arrow Connector 2"/>
          <p:cNvCxnSpPr/>
          <p:nvPr/>
        </p:nvCxnSpPr>
        <p:spPr>
          <a:xfrm flipH="1">
            <a:off x="2886074" y="2678548"/>
            <a:ext cx="425447" cy="0"/>
          </a:xfrm>
          <a:prstGeom prst="straightConnector1">
            <a:avLst/>
          </a:prstGeom>
          <a:ln>
            <a:solidFill>
              <a:srgbClr val="FA0000"/>
            </a:solidFill>
            <a:tailEnd type="arrow"/>
          </a:ln>
        </p:spPr>
        <p:style>
          <a:lnRef idx="1">
            <a:schemeClr val="accent1"/>
          </a:lnRef>
          <a:fillRef idx="0">
            <a:schemeClr val="accent1"/>
          </a:fillRef>
          <a:effectRef idx="0">
            <a:schemeClr val="accent1"/>
          </a:effectRef>
          <a:fontRef idx="minor">
            <a:schemeClr val="tx1"/>
          </a:fontRef>
        </p:style>
      </p:cxnSp>
      <p:sp>
        <p:nvSpPr>
          <p:cNvPr id="16" name="Rectangle 15"/>
          <p:cNvSpPr/>
          <p:nvPr/>
        </p:nvSpPr>
        <p:spPr>
          <a:xfrm>
            <a:off x="660400" y="1947446"/>
            <a:ext cx="670376" cy="338554"/>
          </a:xfrm>
          <a:prstGeom prst="rect">
            <a:avLst/>
          </a:prstGeom>
        </p:spPr>
        <p:txBody>
          <a:bodyPr wrap="none">
            <a:spAutoFit/>
          </a:bodyPr>
          <a:lstStyle/>
          <a:p>
            <a:r>
              <a:rPr lang="en-US" sz="1600" b="1" dirty="0">
                <a:latin typeface="Times New Roman" pitchFamily="18" charset="0"/>
                <a:cs typeface="Times New Roman" pitchFamily="18" charset="0"/>
              </a:rPr>
              <a:t>1</a:t>
            </a:r>
            <a:r>
              <a:rPr lang="en-US" sz="1600" b="1" dirty="0" smtClean="0">
                <a:latin typeface="Times New Roman" pitchFamily="18" charset="0"/>
                <a:cs typeface="Times New Roman" pitchFamily="18" charset="0"/>
              </a:rPr>
              <a:t>.</a:t>
            </a:r>
            <a:r>
              <a:rPr lang="en-US" sz="1600" dirty="0">
                <a:latin typeface="Times New Roman" pitchFamily="18" charset="0"/>
                <a:cs typeface="Times New Roman" pitchFamily="18" charset="0"/>
              </a:rPr>
              <a:t> </a:t>
            </a:r>
            <a:r>
              <a:rPr lang="en-US" sz="1600" dirty="0" smtClean="0">
                <a:latin typeface="Times New Roman" pitchFamily="18" charset="0"/>
                <a:cs typeface="Times New Roman" pitchFamily="18" charset="0"/>
              </a:rPr>
              <a:t> (</a:t>
            </a:r>
            <a:r>
              <a:rPr lang="en-US" sz="1600" dirty="0">
                <a:latin typeface="Times New Roman" pitchFamily="18" charset="0"/>
                <a:cs typeface="Times New Roman" pitchFamily="18" charset="0"/>
              </a:rPr>
              <a:t>a)</a:t>
            </a:r>
            <a:endParaRPr lang="en-US" sz="1600" dirty="0"/>
          </a:p>
        </p:txBody>
      </p:sp>
      <p:sp>
        <p:nvSpPr>
          <p:cNvPr id="17" name="Rectangle 16"/>
          <p:cNvSpPr/>
          <p:nvPr/>
        </p:nvSpPr>
        <p:spPr>
          <a:xfrm>
            <a:off x="3197606" y="2898004"/>
            <a:ext cx="2474118" cy="877163"/>
          </a:xfrm>
          <a:prstGeom prst="rect">
            <a:avLst/>
          </a:prstGeom>
        </p:spPr>
        <p:txBody>
          <a:bodyPr wrap="square">
            <a:spAutoFit/>
          </a:bodyPr>
          <a:lstStyle/>
          <a:p>
            <a:r>
              <a:rPr lang="en-US" sz="1700" dirty="0">
                <a:solidFill>
                  <a:srgbClr val="FF0000"/>
                </a:solidFill>
                <a:latin typeface="Times New Roman" pitchFamily="18" charset="0"/>
                <a:cs typeface="Times New Roman" pitchFamily="18" charset="0"/>
              </a:rPr>
              <a:t>Invert the fraction that is</a:t>
            </a:r>
          </a:p>
          <a:p>
            <a:r>
              <a:rPr lang="en-US" sz="1700" dirty="0">
                <a:solidFill>
                  <a:srgbClr val="FF0000"/>
                </a:solidFill>
                <a:latin typeface="Times New Roman" pitchFamily="18" charset="0"/>
                <a:cs typeface="Times New Roman" pitchFamily="18" charset="0"/>
              </a:rPr>
              <a:t>the divisor and multiply</a:t>
            </a:r>
          </a:p>
          <a:p>
            <a:r>
              <a:rPr lang="en-US" sz="1700" dirty="0" smtClean="0">
                <a:solidFill>
                  <a:srgbClr val="FF0000"/>
                </a:solidFill>
                <a:latin typeface="Times New Roman" pitchFamily="18" charset="0"/>
                <a:cs typeface="Times New Roman" pitchFamily="18" charset="0"/>
              </a:rPr>
              <a:t>Instead of </a:t>
            </a:r>
            <a:r>
              <a:rPr lang="en-US" sz="1700" dirty="0">
                <a:solidFill>
                  <a:srgbClr val="FF0000"/>
                </a:solidFill>
                <a:latin typeface="Times New Roman" pitchFamily="18" charset="0"/>
                <a:cs typeface="Times New Roman" pitchFamily="18" charset="0"/>
              </a:rPr>
              <a:t>divide.</a:t>
            </a:r>
          </a:p>
        </p:txBody>
      </p:sp>
      <p:cxnSp>
        <p:nvCxnSpPr>
          <p:cNvPr id="8" name="Straight Connector 7"/>
          <p:cNvCxnSpPr/>
          <p:nvPr/>
        </p:nvCxnSpPr>
        <p:spPr>
          <a:xfrm rot="5400000">
            <a:off x="3619500" y="5041904"/>
            <a:ext cx="533400" cy="0"/>
          </a:xfrm>
          <a:prstGeom prst="line">
            <a:avLst/>
          </a:prstGeom>
          <a:ln>
            <a:solidFill>
              <a:srgbClr val="FF0000"/>
            </a:solidFill>
          </a:ln>
        </p:spPr>
        <p:style>
          <a:lnRef idx="1">
            <a:schemeClr val="accent1"/>
          </a:lnRef>
          <a:fillRef idx="0">
            <a:schemeClr val="accent1"/>
          </a:fillRef>
          <a:effectRef idx="0">
            <a:schemeClr val="accent1"/>
          </a:effectRef>
          <a:fontRef idx="minor">
            <a:schemeClr val="tx1"/>
          </a:fontRef>
        </p:style>
      </p:cxnSp>
      <p:pic>
        <p:nvPicPr>
          <p:cNvPr id="23" name="Picture 4" descr="\\172.16.2.26\Conver\CARRIBEAN\MATHEMATICS_VOL-1_PPT_DESIGN\Incoming\Volume_01\Equations\Revision_Exam_5_Paper_2\Eqn002a.wmf"/>
          <p:cNvPicPr>
            <a:picLocks noChangeAspect="1" noChangeArrowheads="1"/>
          </p:cNvPicPr>
          <p:nvPr/>
        </p:nvPicPr>
        <p:blipFill>
          <a:blip r:embed="rId2" cstate="print"/>
          <a:srcRect/>
          <a:stretch>
            <a:fillRect/>
          </a:stretch>
        </p:blipFill>
        <p:spPr bwMode="auto">
          <a:xfrm>
            <a:off x="1597200" y="1847272"/>
            <a:ext cx="3835400" cy="4978400"/>
          </a:xfrm>
          <a:prstGeom prst="rect">
            <a:avLst/>
          </a:prstGeom>
          <a:noFill/>
        </p:spPr>
      </p:pic>
      <p:sp>
        <p:nvSpPr>
          <p:cNvPr id="9" name="TextBox 8"/>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5 Paper 2</a:t>
            </a:r>
          </a:p>
        </p:txBody>
      </p:sp>
    </p:spTree>
    <p:extLst>
      <p:ext uri="{BB962C8B-B14F-4D97-AF65-F5344CB8AC3E}">
        <p14:creationId xmlns:p14="http://schemas.microsoft.com/office/powerpoint/2010/main" xmlns="" val="403007898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16"/>
                                        </p:tgtEl>
                                        <p:attrNameLst>
                                          <p:attrName>style.visibility</p:attrName>
                                        </p:attrNameLst>
                                      </p:cBhvr>
                                      <p:to>
                                        <p:strVal val="visible"/>
                                      </p:to>
                                    </p:set>
                                    <p:anim calcmode="lin" valueType="num">
                                      <p:cBhvr>
                                        <p:cTn id="7" dur="500" fill="hold"/>
                                        <p:tgtEl>
                                          <p:spTgt spid="16"/>
                                        </p:tgtEl>
                                        <p:attrNameLst>
                                          <p:attrName>ppt_w</p:attrName>
                                        </p:attrNameLst>
                                      </p:cBhvr>
                                      <p:tavLst>
                                        <p:tav tm="0">
                                          <p:val>
                                            <p:fltVal val="0"/>
                                          </p:val>
                                        </p:tav>
                                        <p:tav tm="100000">
                                          <p:val>
                                            <p:strVal val="#ppt_w"/>
                                          </p:val>
                                        </p:tav>
                                      </p:tavLst>
                                    </p:anim>
                                    <p:anim calcmode="lin" valueType="num">
                                      <p:cBhvr>
                                        <p:cTn id="8" dur="500" fill="hold"/>
                                        <p:tgtEl>
                                          <p:spTgt spid="16"/>
                                        </p:tgtEl>
                                        <p:attrNameLst>
                                          <p:attrName>ppt_h</p:attrName>
                                        </p:attrNameLst>
                                      </p:cBhvr>
                                      <p:tavLst>
                                        <p:tav tm="0">
                                          <p:val>
                                            <p:fltVal val="0"/>
                                          </p:val>
                                        </p:tav>
                                        <p:tav tm="100000">
                                          <p:val>
                                            <p:strVal val="#ppt_h"/>
                                          </p:val>
                                        </p:tav>
                                      </p:tavLst>
                                    </p:anim>
                                    <p:animEffect transition="in" filter="fade">
                                      <p:cBhvr>
                                        <p:cTn id="9" dur="500"/>
                                        <p:tgtEl>
                                          <p:spTgt spid="16"/>
                                        </p:tgtEl>
                                      </p:cBhvr>
                                    </p:animEffect>
                                  </p:childTnLst>
                                </p:cTn>
                              </p:par>
                              <p:par>
                                <p:cTn id="10" presetID="53" presetClass="entr" presetSubtype="16" fill="hold" nodeType="withEffect">
                                  <p:stCondLst>
                                    <p:cond delay="0"/>
                                  </p:stCondLst>
                                  <p:childTnLst>
                                    <p:set>
                                      <p:cBhvr>
                                        <p:cTn id="11" dur="1" fill="hold">
                                          <p:stCondLst>
                                            <p:cond delay="0"/>
                                          </p:stCondLst>
                                        </p:cTn>
                                        <p:tgtEl>
                                          <p:spTgt spid="3"/>
                                        </p:tgtEl>
                                        <p:attrNameLst>
                                          <p:attrName>style.visibility</p:attrName>
                                        </p:attrNameLst>
                                      </p:cBhvr>
                                      <p:to>
                                        <p:strVal val="visible"/>
                                      </p:to>
                                    </p:set>
                                    <p:anim calcmode="lin" valueType="num">
                                      <p:cBhvr>
                                        <p:cTn id="12" dur="500" fill="hold"/>
                                        <p:tgtEl>
                                          <p:spTgt spid="3"/>
                                        </p:tgtEl>
                                        <p:attrNameLst>
                                          <p:attrName>ppt_w</p:attrName>
                                        </p:attrNameLst>
                                      </p:cBhvr>
                                      <p:tavLst>
                                        <p:tav tm="0">
                                          <p:val>
                                            <p:fltVal val="0"/>
                                          </p:val>
                                        </p:tav>
                                        <p:tav tm="100000">
                                          <p:val>
                                            <p:strVal val="#ppt_w"/>
                                          </p:val>
                                        </p:tav>
                                      </p:tavLst>
                                    </p:anim>
                                    <p:anim calcmode="lin" valueType="num">
                                      <p:cBhvr>
                                        <p:cTn id="13" dur="500" fill="hold"/>
                                        <p:tgtEl>
                                          <p:spTgt spid="3"/>
                                        </p:tgtEl>
                                        <p:attrNameLst>
                                          <p:attrName>ppt_h</p:attrName>
                                        </p:attrNameLst>
                                      </p:cBhvr>
                                      <p:tavLst>
                                        <p:tav tm="0">
                                          <p:val>
                                            <p:fltVal val="0"/>
                                          </p:val>
                                        </p:tav>
                                        <p:tav tm="100000">
                                          <p:val>
                                            <p:strVal val="#ppt_h"/>
                                          </p:val>
                                        </p:tav>
                                      </p:tavLst>
                                    </p:anim>
                                    <p:animEffect transition="in" filter="fade">
                                      <p:cBhvr>
                                        <p:cTn id="14" dur="500"/>
                                        <p:tgtEl>
                                          <p:spTgt spid="3"/>
                                        </p:tgtEl>
                                      </p:cBhvr>
                                    </p:animEffect>
                                  </p:childTnLst>
                                </p:cTn>
                              </p:par>
                              <p:par>
                                <p:cTn id="15" presetID="53" presetClass="entr" presetSubtype="16" fill="hold" nodeType="withEffect">
                                  <p:stCondLst>
                                    <p:cond delay="0"/>
                                  </p:stCondLst>
                                  <p:childTnLst>
                                    <p:set>
                                      <p:cBhvr>
                                        <p:cTn id="16" dur="1" fill="hold">
                                          <p:stCondLst>
                                            <p:cond delay="0"/>
                                          </p:stCondLst>
                                        </p:cTn>
                                        <p:tgtEl>
                                          <p:spTgt spid="6"/>
                                        </p:tgtEl>
                                        <p:attrNameLst>
                                          <p:attrName>style.visibility</p:attrName>
                                        </p:attrNameLst>
                                      </p:cBhvr>
                                      <p:to>
                                        <p:strVal val="visible"/>
                                      </p:to>
                                    </p:set>
                                    <p:anim calcmode="lin" valueType="num">
                                      <p:cBhvr>
                                        <p:cTn id="17" dur="500" fill="hold"/>
                                        <p:tgtEl>
                                          <p:spTgt spid="6"/>
                                        </p:tgtEl>
                                        <p:attrNameLst>
                                          <p:attrName>ppt_w</p:attrName>
                                        </p:attrNameLst>
                                      </p:cBhvr>
                                      <p:tavLst>
                                        <p:tav tm="0">
                                          <p:val>
                                            <p:fltVal val="0"/>
                                          </p:val>
                                        </p:tav>
                                        <p:tav tm="100000">
                                          <p:val>
                                            <p:strVal val="#ppt_w"/>
                                          </p:val>
                                        </p:tav>
                                      </p:tavLst>
                                    </p:anim>
                                    <p:anim calcmode="lin" valueType="num">
                                      <p:cBhvr>
                                        <p:cTn id="18" dur="500" fill="hold"/>
                                        <p:tgtEl>
                                          <p:spTgt spid="6"/>
                                        </p:tgtEl>
                                        <p:attrNameLst>
                                          <p:attrName>ppt_h</p:attrName>
                                        </p:attrNameLst>
                                      </p:cBhvr>
                                      <p:tavLst>
                                        <p:tav tm="0">
                                          <p:val>
                                            <p:fltVal val="0"/>
                                          </p:val>
                                        </p:tav>
                                        <p:tav tm="100000">
                                          <p:val>
                                            <p:strVal val="#ppt_h"/>
                                          </p:val>
                                        </p:tav>
                                      </p:tavLst>
                                    </p:anim>
                                    <p:animEffect transition="in" filter="fade">
                                      <p:cBhvr>
                                        <p:cTn id="19" dur="500"/>
                                        <p:tgtEl>
                                          <p:spTgt spid="6"/>
                                        </p:tgtEl>
                                      </p:cBhvr>
                                    </p:animEffect>
                                  </p:childTnLst>
                                </p:cTn>
                              </p:par>
                              <p:par>
                                <p:cTn id="20" presetID="23" presetClass="entr" presetSubtype="16" fill="hold" nodeType="withEffect">
                                  <p:stCondLst>
                                    <p:cond delay="0"/>
                                  </p:stCondLst>
                                  <p:childTnLst>
                                    <p:set>
                                      <p:cBhvr>
                                        <p:cTn id="21" dur="1" fill="hold">
                                          <p:stCondLst>
                                            <p:cond delay="0"/>
                                          </p:stCondLst>
                                        </p:cTn>
                                        <p:tgtEl>
                                          <p:spTgt spid="8"/>
                                        </p:tgtEl>
                                        <p:attrNameLst>
                                          <p:attrName>style.visibility</p:attrName>
                                        </p:attrNameLst>
                                      </p:cBhvr>
                                      <p:to>
                                        <p:strVal val="visible"/>
                                      </p:to>
                                    </p:set>
                                    <p:anim calcmode="lin" valueType="num">
                                      <p:cBhvr>
                                        <p:cTn id="22" dur="500" fill="hold"/>
                                        <p:tgtEl>
                                          <p:spTgt spid="8"/>
                                        </p:tgtEl>
                                        <p:attrNameLst>
                                          <p:attrName>ppt_w</p:attrName>
                                        </p:attrNameLst>
                                      </p:cBhvr>
                                      <p:tavLst>
                                        <p:tav tm="0">
                                          <p:val>
                                            <p:fltVal val="0"/>
                                          </p:val>
                                        </p:tav>
                                        <p:tav tm="100000">
                                          <p:val>
                                            <p:strVal val="#ppt_w"/>
                                          </p:val>
                                        </p:tav>
                                      </p:tavLst>
                                    </p:anim>
                                    <p:anim calcmode="lin" valueType="num">
                                      <p:cBhvr>
                                        <p:cTn id="23" dur="500" fill="hold"/>
                                        <p:tgtEl>
                                          <p:spTgt spid="8"/>
                                        </p:tgtEl>
                                        <p:attrNameLst>
                                          <p:attrName>ppt_h</p:attrName>
                                        </p:attrNameLst>
                                      </p:cBhvr>
                                      <p:tavLst>
                                        <p:tav tm="0">
                                          <p:val>
                                            <p:fltVal val="0"/>
                                          </p:val>
                                        </p:tav>
                                        <p:tav tm="100000">
                                          <p:val>
                                            <p:strVal val="#ppt_h"/>
                                          </p:val>
                                        </p:tav>
                                      </p:tavLst>
                                    </p:anim>
                                  </p:childTnLst>
                                </p:cTn>
                              </p:par>
                              <p:par>
                                <p:cTn id="24" presetID="53" presetClass="entr" presetSubtype="16" fill="hold" grpId="0" nodeType="withEffect">
                                  <p:stCondLst>
                                    <p:cond delay="0"/>
                                  </p:stCondLst>
                                  <p:childTnLst>
                                    <p:set>
                                      <p:cBhvr>
                                        <p:cTn id="25" dur="1" fill="hold">
                                          <p:stCondLst>
                                            <p:cond delay="0"/>
                                          </p:stCondLst>
                                        </p:cTn>
                                        <p:tgtEl>
                                          <p:spTgt spid="17"/>
                                        </p:tgtEl>
                                        <p:attrNameLst>
                                          <p:attrName>style.visibility</p:attrName>
                                        </p:attrNameLst>
                                      </p:cBhvr>
                                      <p:to>
                                        <p:strVal val="visible"/>
                                      </p:to>
                                    </p:set>
                                    <p:anim calcmode="lin" valueType="num">
                                      <p:cBhvr>
                                        <p:cTn id="26" dur="500" fill="hold"/>
                                        <p:tgtEl>
                                          <p:spTgt spid="17"/>
                                        </p:tgtEl>
                                        <p:attrNameLst>
                                          <p:attrName>ppt_w</p:attrName>
                                        </p:attrNameLst>
                                      </p:cBhvr>
                                      <p:tavLst>
                                        <p:tav tm="0">
                                          <p:val>
                                            <p:fltVal val="0"/>
                                          </p:val>
                                        </p:tav>
                                        <p:tav tm="100000">
                                          <p:val>
                                            <p:strVal val="#ppt_w"/>
                                          </p:val>
                                        </p:tav>
                                      </p:tavLst>
                                    </p:anim>
                                    <p:anim calcmode="lin" valueType="num">
                                      <p:cBhvr>
                                        <p:cTn id="27" dur="500" fill="hold"/>
                                        <p:tgtEl>
                                          <p:spTgt spid="17"/>
                                        </p:tgtEl>
                                        <p:attrNameLst>
                                          <p:attrName>ppt_h</p:attrName>
                                        </p:attrNameLst>
                                      </p:cBhvr>
                                      <p:tavLst>
                                        <p:tav tm="0">
                                          <p:val>
                                            <p:fltVal val="0"/>
                                          </p:val>
                                        </p:tav>
                                        <p:tav tm="100000">
                                          <p:val>
                                            <p:strVal val="#ppt_h"/>
                                          </p:val>
                                        </p:tav>
                                      </p:tavLst>
                                    </p:anim>
                                    <p:animEffect transition="in" filter="fade">
                                      <p:cBhvr>
                                        <p:cTn id="28" dur="500"/>
                                        <p:tgtEl>
                                          <p:spTgt spid="17"/>
                                        </p:tgtEl>
                                      </p:cBhvr>
                                    </p:animEffect>
                                  </p:childTnLst>
                                </p:cTn>
                              </p:par>
                              <p:par>
                                <p:cTn id="29" presetID="23" presetClass="entr" presetSubtype="16" fill="hold" nodeType="withEffect">
                                  <p:stCondLst>
                                    <p:cond delay="0"/>
                                  </p:stCondLst>
                                  <p:childTnLst>
                                    <p:set>
                                      <p:cBhvr>
                                        <p:cTn id="30" dur="1" fill="hold">
                                          <p:stCondLst>
                                            <p:cond delay="0"/>
                                          </p:stCondLst>
                                        </p:cTn>
                                        <p:tgtEl>
                                          <p:spTgt spid="23"/>
                                        </p:tgtEl>
                                        <p:attrNameLst>
                                          <p:attrName>style.visibility</p:attrName>
                                        </p:attrNameLst>
                                      </p:cBhvr>
                                      <p:to>
                                        <p:strVal val="visible"/>
                                      </p:to>
                                    </p:set>
                                    <p:anim calcmode="lin" valueType="num">
                                      <p:cBhvr>
                                        <p:cTn id="31" dur="500" fill="hold"/>
                                        <p:tgtEl>
                                          <p:spTgt spid="23"/>
                                        </p:tgtEl>
                                        <p:attrNameLst>
                                          <p:attrName>ppt_w</p:attrName>
                                        </p:attrNameLst>
                                      </p:cBhvr>
                                      <p:tavLst>
                                        <p:tav tm="0">
                                          <p:val>
                                            <p:fltVal val="0"/>
                                          </p:val>
                                        </p:tav>
                                        <p:tav tm="100000">
                                          <p:val>
                                            <p:strVal val="#ppt_w"/>
                                          </p:val>
                                        </p:tav>
                                      </p:tavLst>
                                    </p:anim>
                                    <p:anim calcmode="lin" valueType="num">
                                      <p:cBhvr>
                                        <p:cTn id="32" dur="500" fill="hold"/>
                                        <p:tgtEl>
                                          <p:spTgt spid="23"/>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p:bldP spid="17" grpId="0"/>
    </p:bldLst>
  </p:timing>
</p:sld>
</file>

<file path=ppt/slides/slide9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a:xfrm>
            <a:off x="1371600" y="2590800"/>
            <a:ext cx="5334000" cy="1323439"/>
          </a:xfrm>
          <a:prstGeom prst="rect">
            <a:avLst/>
          </a:prstGeom>
        </p:spPr>
        <p:txBody>
          <a:bodyPr wrap="square">
            <a:spAutoFit/>
          </a:bodyPr>
          <a:lstStyle/>
          <a:p>
            <a:r>
              <a:rPr lang="en-US" sz="2000" dirty="0" smtClean="0">
                <a:latin typeface="Times New Roman" pitchFamily="18" charset="0"/>
                <a:cs typeface="Times New Roman" pitchFamily="18" charset="0"/>
              </a:rPr>
              <a:t>The </a:t>
            </a:r>
            <a:r>
              <a:rPr lang="en-US" sz="2000" dirty="0">
                <a:latin typeface="Times New Roman" pitchFamily="18" charset="0"/>
                <a:cs typeface="Times New Roman" pitchFamily="18" charset="0"/>
              </a:rPr>
              <a:t>students and teachers of St </a:t>
            </a:r>
            <a:r>
              <a:rPr lang="en-US" sz="2000" dirty="0" smtClean="0">
                <a:latin typeface="Times New Roman" pitchFamily="18" charset="0"/>
                <a:cs typeface="Times New Roman" pitchFamily="18" charset="0"/>
              </a:rPr>
              <a:t>Stephen’s College </a:t>
            </a:r>
            <a:br>
              <a:rPr lang="en-US" sz="2000" dirty="0" smtClean="0">
                <a:latin typeface="Times New Roman" pitchFamily="18" charset="0"/>
                <a:cs typeface="Times New Roman" pitchFamily="18" charset="0"/>
              </a:rPr>
            </a:br>
            <a:r>
              <a:rPr lang="en-US" sz="2000" dirty="0" smtClean="0">
                <a:latin typeface="Times New Roman" pitchFamily="18" charset="0"/>
                <a:cs typeface="Times New Roman" pitchFamily="18" charset="0"/>
              </a:rPr>
              <a:t>went </a:t>
            </a:r>
            <a:r>
              <a:rPr lang="en-US" sz="2000" dirty="0">
                <a:latin typeface="Times New Roman" pitchFamily="18" charset="0"/>
                <a:cs typeface="Times New Roman" pitchFamily="18" charset="0"/>
              </a:rPr>
              <a:t>on a field trip in three </a:t>
            </a:r>
            <a:r>
              <a:rPr lang="en-US" sz="2000" dirty="0" smtClean="0">
                <a:latin typeface="Times New Roman" pitchFamily="18" charset="0"/>
                <a:cs typeface="Times New Roman" pitchFamily="18" charset="0"/>
              </a:rPr>
              <a:t>buses, A</a:t>
            </a:r>
            <a:r>
              <a:rPr lang="en-US" sz="2000" dirty="0">
                <a:latin typeface="Times New Roman" pitchFamily="18" charset="0"/>
                <a:cs typeface="Times New Roman" pitchFamily="18" charset="0"/>
              </a:rPr>
              <a:t>, B and C. The </a:t>
            </a:r>
            <a:r>
              <a:rPr lang="en-US" sz="2000" dirty="0" smtClean="0">
                <a:latin typeface="Times New Roman" pitchFamily="18" charset="0"/>
                <a:cs typeface="Times New Roman" pitchFamily="18" charset="0"/>
              </a:rPr>
              <a:t>table below </a:t>
            </a:r>
            <a:r>
              <a:rPr lang="en-US" sz="2000" dirty="0">
                <a:latin typeface="Times New Roman" pitchFamily="18" charset="0"/>
                <a:cs typeface="Times New Roman" pitchFamily="18" charset="0"/>
              </a:rPr>
              <a:t>shows the </a:t>
            </a:r>
            <a:r>
              <a:rPr lang="en-US" sz="2000" dirty="0" smtClean="0">
                <a:latin typeface="Times New Roman" pitchFamily="18" charset="0"/>
                <a:cs typeface="Times New Roman" pitchFamily="18" charset="0"/>
              </a:rPr>
              <a:t>number of teacher </a:t>
            </a:r>
            <a:r>
              <a:rPr lang="en-US" sz="2000" dirty="0">
                <a:latin typeface="Times New Roman" pitchFamily="18" charset="0"/>
                <a:cs typeface="Times New Roman" pitchFamily="18" charset="0"/>
              </a:rPr>
              <a:t>and students in each bus</a:t>
            </a:r>
            <a:r>
              <a:rPr lang="en-US" sz="2000" dirty="0" smtClean="0">
                <a:latin typeface="Times New Roman" pitchFamily="18" charset="0"/>
                <a:cs typeface="Times New Roman" pitchFamily="18" charset="0"/>
              </a:rPr>
              <a:t>.</a:t>
            </a:r>
            <a:endParaRPr lang="en-US" sz="2000" dirty="0">
              <a:latin typeface="Times New Roman" pitchFamily="18" charset="0"/>
              <a:cs typeface="Times New Roman" pitchFamily="18" charset="0"/>
            </a:endParaRPr>
          </a:p>
        </p:txBody>
      </p:sp>
      <p:sp>
        <p:nvSpPr>
          <p:cNvPr id="4" name="Content Placeholder 10"/>
          <p:cNvSpPr txBox="1">
            <a:spLocks/>
          </p:cNvSpPr>
          <p:nvPr/>
        </p:nvSpPr>
        <p:spPr>
          <a:xfrm>
            <a:off x="533400" y="2590800"/>
            <a:ext cx="1219200" cy="400110"/>
          </a:xfrm>
          <a:prstGeom prst="rect">
            <a:avLst/>
          </a:prstGeom>
        </p:spPr>
        <p:txBody>
          <a:bodyPr wrap="square">
            <a:spAutoFit/>
          </a:bodyPr>
          <a:lstStyle>
            <a:lvl1pPr marL="274320" indent="-274320" algn="l" defTabSz="914400" rtl="0" eaLnBrk="1" latinLnBrk="0" hangingPunct="1">
              <a:spcBef>
                <a:spcPct val="20000"/>
              </a:spcBef>
              <a:buClr>
                <a:schemeClr val="accent1"/>
              </a:buClr>
              <a:buSzPct val="100000"/>
              <a:buFont typeface="Symbol" pitchFamily="18" charset="2"/>
              <a:buChar char=""/>
              <a:defRPr sz="2400" kern="1200">
                <a:solidFill>
                  <a:schemeClr val="tx2"/>
                </a:solidFill>
                <a:latin typeface="+mn-lt"/>
                <a:ea typeface="+mn-ea"/>
                <a:cs typeface="+mn-cs"/>
              </a:defRPr>
            </a:lvl1pPr>
            <a:lvl2pPr marL="576263" indent="-274320" algn="l" defTabSz="914400" rtl="0" eaLnBrk="1" latinLnBrk="0" hangingPunct="1">
              <a:spcBef>
                <a:spcPct val="20000"/>
              </a:spcBef>
              <a:buClr>
                <a:schemeClr val="accent1"/>
              </a:buClr>
              <a:buSzPct val="100000"/>
              <a:buFont typeface="Symbol" pitchFamily="18" charset="2"/>
              <a:buChar char=""/>
              <a:defRPr sz="2200" kern="1200">
                <a:solidFill>
                  <a:schemeClr val="tx2"/>
                </a:solidFill>
                <a:latin typeface="+mn-lt"/>
                <a:ea typeface="+mn-ea"/>
                <a:cs typeface="+mn-cs"/>
              </a:defRPr>
            </a:lvl2pPr>
            <a:lvl3pPr marL="855663" indent="-228600" algn="l" defTabSz="914400" rtl="0" eaLnBrk="1" latinLnBrk="0" hangingPunct="1">
              <a:spcBef>
                <a:spcPct val="20000"/>
              </a:spcBef>
              <a:buClr>
                <a:schemeClr val="accent1"/>
              </a:buClr>
              <a:buSzPct val="100000"/>
              <a:buFont typeface="Symbol" pitchFamily="18" charset="2"/>
              <a:buChar char=""/>
              <a:defRPr sz="2000" kern="1200">
                <a:solidFill>
                  <a:schemeClr val="tx2"/>
                </a:solidFill>
                <a:latin typeface="+mn-lt"/>
                <a:ea typeface="+mn-ea"/>
                <a:cs typeface="+mn-cs"/>
              </a:defRPr>
            </a:lvl3pPr>
            <a:lvl4pPr marL="1143000" indent="-228600" algn="l" defTabSz="914400" rtl="0" eaLnBrk="1" latinLnBrk="0" hangingPunct="1">
              <a:spcBef>
                <a:spcPct val="20000"/>
              </a:spcBef>
              <a:buClr>
                <a:schemeClr val="accent1"/>
              </a:buClr>
              <a:buSzPct val="100000"/>
              <a:buFont typeface="Symbol" pitchFamily="18" charset="2"/>
              <a:buChar char=""/>
              <a:defRPr sz="1800" kern="1200">
                <a:solidFill>
                  <a:schemeClr val="tx2"/>
                </a:solidFill>
                <a:latin typeface="+mn-lt"/>
                <a:ea typeface="+mn-ea"/>
                <a:cs typeface="+mn-cs"/>
              </a:defRPr>
            </a:lvl4pPr>
            <a:lvl5pPr marL="1463040" indent="-228600" algn="l" defTabSz="914400" rtl="0" eaLnBrk="1" latinLnBrk="0" hangingPunct="1">
              <a:spcBef>
                <a:spcPct val="20000"/>
              </a:spcBef>
              <a:buClr>
                <a:schemeClr val="accent1"/>
              </a:buClr>
              <a:buSzPct val="100000"/>
              <a:buFont typeface="Symbol" pitchFamily="18" charset="2"/>
              <a:buChar char=""/>
              <a:defRPr sz="1600" kern="1200">
                <a:solidFill>
                  <a:schemeClr val="tx2"/>
                </a:solidFill>
                <a:latin typeface="+mn-lt"/>
                <a:ea typeface="+mn-ea"/>
                <a:cs typeface="+mn-cs"/>
              </a:defRPr>
            </a:lvl5pPr>
            <a:lvl6pPr marL="178308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6pPr>
            <a:lvl7pPr marL="210312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7pPr>
            <a:lvl8pPr marL="242316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8pPr>
            <a:lvl9pPr marL="274320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9pPr>
          </a:lstStyle>
          <a:p>
            <a:pPr marL="457200" indent="-457200" algn="just">
              <a:spcBef>
                <a:spcPct val="0"/>
              </a:spcBef>
              <a:buFontTx/>
              <a:buNone/>
              <a:tabLst>
                <a:tab pos="974725" algn="l"/>
                <a:tab pos="1036638" algn="l"/>
                <a:tab pos="3913188" algn="l"/>
              </a:tabLst>
            </a:pPr>
            <a:r>
              <a:rPr lang="en-US" sz="2000" b="1" dirty="0" smtClean="0">
                <a:solidFill>
                  <a:schemeClr val="tx1"/>
                </a:solidFill>
                <a:latin typeface="Times New Roman" pitchFamily="18" charset="0"/>
                <a:cs typeface="Times New Roman" pitchFamily="18" charset="0"/>
              </a:rPr>
              <a:t>1.</a:t>
            </a:r>
            <a:r>
              <a:rPr lang="en-US" sz="2000" dirty="0">
                <a:solidFill>
                  <a:schemeClr val="tx1"/>
                </a:solidFill>
                <a:latin typeface="Times New Roman" pitchFamily="18" charset="0"/>
                <a:cs typeface="Times New Roman" pitchFamily="18" charset="0"/>
              </a:rPr>
              <a:t> </a:t>
            </a:r>
            <a:r>
              <a:rPr lang="en-US" sz="2000" dirty="0" smtClean="0">
                <a:solidFill>
                  <a:schemeClr val="tx1"/>
                </a:solidFill>
                <a:latin typeface="Times New Roman" pitchFamily="18" charset="0"/>
                <a:cs typeface="Times New Roman" pitchFamily="18" charset="0"/>
              </a:rPr>
              <a:t> (b)</a:t>
            </a:r>
          </a:p>
        </p:txBody>
      </p:sp>
      <p:sp>
        <p:nvSpPr>
          <p:cNvPr id="6" name="Rectangle 5"/>
          <p:cNvSpPr/>
          <p:nvPr/>
        </p:nvSpPr>
        <p:spPr>
          <a:xfrm>
            <a:off x="1371600" y="5791200"/>
            <a:ext cx="4038600" cy="1015663"/>
          </a:xfrm>
          <a:prstGeom prst="rect">
            <a:avLst/>
          </a:prstGeom>
        </p:spPr>
        <p:txBody>
          <a:bodyPr wrap="square">
            <a:spAutoFit/>
          </a:bodyPr>
          <a:lstStyle/>
          <a:p>
            <a:pPr>
              <a:tabLst>
                <a:tab pos="365125" algn="l"/>
              </a:tabLst>
            </a:pPr>
            <a:r>
              <a:rPr lang="en-US" sz="2000" dirty="0">
                <a:latin typeface="Times New Roman" pitchFamily="18" charset="0"/>
                <a:cs typeface="Times New Roman" pitchFamily="18" charset="0"/>
              </a:rPr>
              <a:t>(i) </a:t>
            </a:r>
            <a:r>
              <a:rPr lang="en-US" sz="2000" dirty="0" smtClean="0">
                <a:latin typeface="Times New Roman" pitchFamily="18" charset="0"/>
                <a:cs typeface="Times New Roman" pitchFamily="18" charset="0"/>
              </a:rPr>
              <a:t> The </a:t>
            </a:r>
            <a:r>
              <a:rPr lang="en-US" sz="2000" dirty="0">
                <a:latin typeface="Times New Roman" pitchFamily="18" charset="0"/>
                <a:cs typeface="Times New Roman" pitchFamily="18" charset="0"/>
              </a:rPr>
              <a:t>ratio of teachers to students </a:t>
            </a:r>
            <a:r>
              <a:rPr lang="en-US" sz="2000" dirty="0" smtClean="0">
                <a:latin typeface="Times New Roman" pitchFamily="18" charset="0"/>
                <a:cs typeface="Times New Roman" pitchFamily="18" charset="0"/>
              </a:rPr>
              <a:t>	on Bus C was </a:t>
            </a:r>
            <a:r>
              <a:rPr lang="en-US" sz="2000" dirty="0">
                <a:latin typeface="Times New Roman" pitchFamily="18" charset="0"/>
                <a:cs typeface="Times New Roman" pitchFamily="18" charset="0"/>
              </a:rPr>
              <a:t>3:14. How many </a:t>
            </a:r>
            <a:r>
              <a:rPr lang="en-US" sz="2000" dirty="0" smtClean="0">
                <a:latin typeface="Times New Roman" pitchFamily="18" charset="0"/>
                <a:cs typeface="Times New Roman" pitchFamily="18" charset="0"/>
              </a:rPr>
              <a:t>	teachers were </a:t>
            </a:r>
            <a:r>
              <a:rPr lang="en-US" sz="2000" dirty="0">
                <a:latin typeface="Times New Roman" pitchFamily="18" charset="0"/>
                <a:cs typeface="Times New Roman" pitchFamily="18" charset="0"/>
              </a:rPr>
              <a:t>on Bus C?</a:t>
            </a:r>
          </a:p>
        </p:txBody>
      </p:sp>
      <p:sp>
        <p:nvSpPr>
          <p:cNvPr id="7" name="Notched Right Arrow 6"/>
          <p:cNvSpPr/>
          <p:nvPr/>
        </p:nvSpPr>
        <p:spPr>
          <a:xfrm>
            <a:off x="7162800" y="6019800"/>
            <a:ext cx="1782315" cy="685800"/>
          </a:xfrm>
          <a:prstGeom prst="notchedRightArrow">
            <a:avLst/>
          </a:prstGeom>
          <a:blipFill>
            <a:blip r:embed="rId2" cstate="prin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ANSWER</a:t>
            </a:r>
            <a:endParaRPr lang="en-US" sz="2000" b="1" dirty="0">
              <a:latin typeface="Times New Roman" pitchFamily="18" charset="0"/>
              <a:cs typeface="Times New Roman" pitchFamily="18" charset="0"/>
            </a:endParaRPr>
          </a:p>
        </p:txBody>
      </p:sp>
      <p:graphicFrame>
        <p:nvGraphicFramePr>
          <p:cNvPr id="8" name="Table 7"/>
          <p:cNvGraphicFramePr>
            <a:graphicFrameLocks noGrp="1"/>
          </p:cNvGraphicFramePr>
          <p:nvPr>
            <p:extLst>
              <p:ext uri="{D42A27DB-BD31-4B8C-83A1-F6EECF244321}">
                <p14:modId xmlns:p14="http://schemas.microsoft.com/office/powerpoint/2010/main" xmlns="" val="2769129738"/>
              </p:ext>
            </p:extLst>
          </p:nvPr>
        </p:nvGraphicFramePr>
        <p:xfrm>
          <a:off x="1485519" y="4053840"/>
          <a:ext cx="3115056" cy="1584960"/>
        </p:xfrm>
        <a:graphic>
          <a:graphicData uri="http://schemas.openxmlformats.org/drawingml/2006/table">
            <a:tbl>
              <a:tblPr firstRow="1" bandRow="1">
                <a:tableStyleId>{5C22544A-7EE6-4342-B048-85BDC9FD1C3A}</a:tableStyleId>
              </a:tblPr>
              <a:tblGrid>
                <a:gridCol w="905256"/>
                <a:gridCol w="1143000"/>
                <a:gridCol w="1066800"/>
              </a:tblGrid>
              <a:tr h="370840">
                <a:tc>
                  <a:txBody>
                    <a:bodyPr/>
                    <a:lstStyle/>
                    <a:p>
                      <a:endParaRPr lang="en-US" sz="2000" b="0" dirty="0">
                        <a:solidFill>
                          <a:schemeClr val="tx1"/>
                        </a:solidFill>
                        <a:latin typeface="Times New Roman" pitchFamily="18" charset="0"/>
                        <a:cs typeface="Times New Roman" pitchFamily="18" charset="0"/>
                      </a:endParaRPr>
                    </a:p>
                  </a:txBody>
                  <a:tcPr>
                    <a:lnL w="12700" cap="flat" cmpd="sng" algn="ctr">
                      <a:solidFill>
                        <a:srgbClr val="FA0000"/>
                      </a:solidFill>
                      <a:prstDash val="solid"/>
                      <a:round/>
                      <a:headEnd type="none" w="med" len="med"/>
                      <a:tailEnd type="none" w="med" len="med"/>
                    </a:lnL>
                    <a:lnR w="12700" cap="flat" cmpd="sng" algn="ctr">
                      <a:solidFill>
                        <a:srgbClr val="FA0000"/>
                      </a:solidFill>
                      <a:prstDash val="solid"/>
                      <a:round/>
                      <a:headEnd type="none" w="med" len="med"/>
                      <a:tailEnd type="none" w="med" len="med"/>
                    </a:lnR>
                    <a:lnT w="12700" cap="flat" cmpd="sng" algn="ctr">
                      <a:solidFill>
                        <a:srgbClr val="FA0000"/>
                      </a:solidFill>
                      <a:prstDash val="solid"/>
                      <a:round/>
                      <a:headEnd type="none" w="med" len="med"/>
                      <a:tailEnd type="none" w="med" len="med"/>
                    </a:lnT>
                    <a:lnB w="12700" cap="flat" cmpd="sng" algn="ctr">
                      <a:solidFill>
                        <a:srgbClr val="FA0000"/>
                      </a:solidFill>
                      <a:prstDash val="solid"/>
                      <a:round/>
                      <a:headEnd type="none" w="med" len="med"/>
                      <a:tailEnd type="none" w="med" len="med"/>
                    </a:lnB>
                    <a:noFill/>
                  </a:tcPr>
                </a:tc>
                <a:tc>
                  <a:txBody>
                    <a:bodyPr/>
                    <a:lstStyle/>
                    <a:p>
                      <a:r>
                        <a:rPr lang="en-US" sz="2000" b="0" dirty="0" smtClean="0">
                          <a:solidFill>
                            <a:schemeClr val="tx1"/>
                          </a:solidFill>
                          <a:latin typeface="Times New Roman" pitchFamily="18" charset="0"/>
                          <a:cs typeface="Times New Roman" pitchFamily="18" charset="0"/>
                        </a:rPr>
                        <a:t>Teachers</a:t>
                      </a:r>
                      <a:endParaRPr lang="en-US" sz="2000" b="0" dirty="0">
                        <a:solidFill>
                          <a:schemeClr val="tx1"/>
                        </a:solidFill>
                        <a:latin typeface="Times New Roman" pitchFamily="18" charset="0"/>
                        <a:cs typeface="Times New Roman" pitchFamily="18" charset="0"/>
                      </a:endParaRPr>
                    </a:p>
                  </a:txBody>
                  <a:tcPr>
                    <a:lnL w="12700" cap="flat" cmpd="sng" algn="ctr">
                      <a:solidFill>
                        <a:srgbClr val="FA0000"/>
                      </a:solidFill>
                      <a:prstDash val="solid"/>
                      <a:round/>
                      <a:headEnd type="none" w="med" len="med"/>
                      <a:tailEnd type="none" w="med" len="med"/>
                    </a:lnL>
                    <a:lnR w="12700" cap="flat" cmpd="sng" algn="ctr">
                      <a:solidFill>
                        <a:srgbClr val="FA0000"/>
                      </a:solidFill>
                      <a:prstDash val="solid"/>
                      <a:round/>
                      <a:headEnd type="none" w="med" len="med"/>
                      <a:tailEnd type="none" w="med" len="med"/>
                    </a:lnR>
                    <a:lnT w="12700" cap="flat" cmpd="sng" algn="ctr">
                      <a:solidFill>
                        <a:srgbClr val="FA0000"/>
                      </a:solidFill>
                      <a:prstDash val="solid"/>
                      <a:round/>
                      <a:headEnd type="none" w="med" len="med"/>
                      <a:tailEnd type="none" w="med" len="med"/>
                    </a:lnT>
                    <a:lnB w="12700" cap="flat" cmpd="sng" algn="ctr">
                      <a:solidFill>
                        <a:srgbClr val="FA0000"/>
                      </a:solidFill>
                      <a:prstDash val="solid"/>
                      <a:round/>
                      <a:headEnd type="none" w="med" len="med"/>
                      <a:tailEnd type="none" w="med" len="med"/>
                    </a:lnB>
                    <a:noFill/>
                  </a:tcPr>
                </a:tc>
                <a:tc>
                  <a:txBody>
                    <a:bodyPr/>
                    <a:lstStyle/>
                    <a:p>
                      <a:r>
                        <a:rPr lang="en-US" sz="2000" b="0" dirty="0" smtClean="0">
                          <a:solidFill>
                            <a:schemeClr val="tx1"/>
                          </a:solidFill>
                          <a:latin typeface="Times New Roman" pitchFamily="18" charset="0"/>
                          <a:cs typeface="Times New Roman" pitchFamily="18" charset="0"/>
                        </a:rPr>
                        <a:t>Students</a:t>
                      </a:r>
                      <a:endParaRPr lang="en-US" sz="2000" b="0" dirty="0">
                        <a:solidFill>
                          <a:schemeClr val="tx1"/>
                        </a:solidFill>
                        <a:latin typeface="Times New Roman" pitchFamily="18" charset="0"/>
                        <a:cs typeface="Times New Roman" pitchFamily="18" charset="0"/>
                      </a:endParaRPr>
                    </a:p>
                  </a:txBody>
                  <a:tcPr>
                    <a:lnL w="12700" cap="flat" cmpd="sng" algn="ctr">
                      <a:solidFill>
                        <a:srgbClr val="FA0000"/>
                      </a:solidFill>
                      <a:prstDash val="solid"/>
                      <a:round/>
                      <a:headEnd type="none" w="med" len="med"/>
                      <a:tailEnd type="none" w="med" len="med"/>
                    </a:lnL>
                    <a:lnR w="12700" cap="flat" cmpd="sng" algn="ctr">
                      <a:solidFill>
                        <a:srgbClr val="FA0000"/>
                      </a:solidFill>
                      <a:prstDash val="solid"/>
                      <a:round/>
                      <a:headEnd type="none" w="med" len="med"/>
                      <a:tailEnd type="none" w="med" len="med"/>
                    </a:lnR>
                    <a:lnT w="12700" cap="flat" cmpd="sng" algn="ctr">
                      <a:solidFill>
                        <a:srgbClr val="FA0000"/>
                      </a:solidFill>
                      <a:prstDash val="solid"/>
                      <a:round/>
                      <a:headEnd type="none" w="med" len="med"/>
                      <a:tailEnd type="none" w="med" len="med"/>
                    </a:lnT>
                    <a:lnB w="12700" cap="flat" cmpd="sng" algn="ctr">
                      <a:solidFill>
                        <a:srgbClr val="FA0000"/>
                      </a:solidFill>
                      <a:prstDash val="solid"/>
                      <a:round/>
                      <a:headEnd type="none" w="med" len="med"/>
                      <a:tailEnd type="none" w="med" len="med"/>
                    </a:lnB>
                    <a:noFill/>
                  </a:tcPr>
                </a:tc>
              </a:tr>
              <a:tr h="370840">
                <a:tc>
                  <a:txBody>
                    <a:bodyPr/>
                    <a:lstStyle/>
                    <a:p>
                      <a:r>
                        <a:rPr lang="en-US" sz="2000" b="0" dirty="0" smtClean="0">
                          <a:solidFill>
                            <a:schemeClr val="tx1"/>
                          </a:solidFill>
                          <a:latin typeface="Times New Roman" pitchFamily="18" charset="0"/>
                          <a:cs typeface="Times New Roman" pitchFamily="18" charset="0"/>
                        </a:rPr>
                        <a:t>Bus A</a:t>
                      </a:r>
                      <a:endParaRPr lang="en-US" sz="2000" b="0" dirty="0">
                        <a:solidFill>
                          <a:schemeClr val="tx1"/>
                        </a:solidFill>
                        <a:latin typeface="Times New Roman" pitchFamily="18" charset="0"/>
                        <a:cs typeface="Times New Roman" pitchFamily="18" charset="0"/>
                      </a:endParaRPr>
                    </a:p>
                  </a:txBody>
                  <a:tcPr>
                    <a:lnL w="12700" cap="flat" cmpd="sng" algn="ctr">
                      <a:solidFill>
                        <a:srgbClr val="FA0000"/>
                      </a:solidFill>
                      <a:prstDash val="solid"/>
                      <a:round/>
                      <a:headEnd type="none" w="med" len="med"/>
                      <a:tailEnd type="none" w="med" len="med"/>
                    </a:lnL>
                    <a:lnR w="12700" cap="flat" cmpd="sng" algn="ctr">
                      <a:solidFill>
                        <a:srgbClr val="FA0000"/>
                      </a:solidFill>
                      <a:prstDash val="solid"/>
                      <a:round/>
                      <a:headEnd type="none" w="med" len="med"/>
                      <a:tailEnd type="none" w="med" len="med"/>
                    </a:lnR>
                    <a:lnT w="12700" cap="flat" cmpd="sng" algn="ctr">
                      <a:solidFill>
                        <a:srgbClr val="FA0000"/>
                      </a:solidFill>
                      <a:prstDash val="solid"/>
                      <a:round/>
                      <a:headEnd type="none" w="med" len="med"/>
                      <a:tailEnd type="none" w="med" len="med"/>
                    </a:lnT>
                    <a:lnB w="12700" cap="flat" cmpd="sng" algn="ctr">
                      <a:solidFill>
                        <a:srgbClr val="FA0000"/>
                      </a:solidFill>
                      <a:prstDash val="solid"/>
                      <a:round/>
                      <a:headEnd type="none" w="med" len="med"/>
                      <a:tailEnd type="none" w="med" len="med"/>
                    </a:lnB>
                    <a:noFill/>
                  </a:tcPr>
                </a:tc>
                <a:tc>
                  <a:txBody>
                    <a:bodyPr/>
                    <a:lstStyle/>
                    <a:p>
                      <a:r>
                        <a:rPr lang="en-US" sz="2000" b="0" dirty="0" smtClean="0">
                          <a:solidFill>
                            <a:schemeClr val="tx1"/>
                          </a:solidFill>
                          <a:latin typeface="Times New Roman" pitchFamily="18" charset="0"/>
                          <a:cs typeface="Times New Roman" pitchFamily="18" charset="0"/>
                        </a:rPr>
                        <a:t>8</a:t>
                      </a:r>
                      <a:endParaRPr lang="en-US" sz="2000" b="0" dirty="0">
                        <a:solidFill>
                          <a:schemeClr val="tx1"/>
                        </a:solidFill>
                        <a:latin typeface="Times New Roman" pitchFamily="18" charset="0"/>
                        <a:cs typeface="Times New Roman" pitchFamily="18" charset="0"/>
                      </a:endParaRPr>
                    </a:p>
                  </a:txBody>
                  <a:tcPr anchor="ctr" anchorCtr="1">
                    <a:lnL w="12700" cap="flat" cmpd="sng" algn="ctr">
                      <a:solidFill>
                        <a:srgbClr val="FA0000"/>
                      </a:solidFill>
                      <a:prstDash val="solid"/>
                      <a:round/>
                      <a:headEnd type="none" w="med" len="med"/>
                      <a:tailEnd type="none" w="med" len="med"/>
                    </a:lnL>
                    <a:lnR w="12700" cap="flat" cmpd="sng" algn="ctr">
                      <a:solidFill>
                        <a:srgbClr val="FA0000"/>
                      </a:solidFill>
                      <a:prstDash val="solid"/>
                      <a:round/>
                      <a:headEnd type="none" w="med" len="med"/>
                      <a:tailEnd type="none" w="med" len="med"/>
                    </a:lnR>
                    <a:lnT w="12700" cap="flat" cmpd="sng" algn="ctr">
                      <a:solidFill>
                        <a:srgbClr val="FA0000"/>
                      </a:solidFill>
                      <a:prstDash val="solid"/>
                      <a:round/>
                      <a:headEnd type="none" w="med" len="med"/>
                      <a:tailEnd type="none" w="med" len="med"/>
                    </a:lnT>
                    <a:lnB w="12700" cap="flat" cmpd="sng" algn="ctr">
                      <a:solidFill>
                        <a:srgbClr val="FA0000"/>
                      </a:solidFill>
                      <a:prstDash val="solid"/>
                      <a:round/>
                      <a:headEnd type="none" w="med" len="med"/>
                      <a:tailEnd type="none" w="med" len="med"/>
                    </a:lnB>
                    <a:noFill/>
                  </a:tcPr>
                </a:tc>
                <a:tc>
                  <a:txBody>
                    <a:bodyPr/>
                    <a:lstStyle/>
                    <a:p>
                      <a:r>
                        <a:rPr lang="en-US" sz="2000" b="0" dirty="0" smtClean="0">
                          <a:solidFill>
                            <a:schemeClr val="tx1"/>
                          </a:solidFill>
                          <a:latin typeface="Times New Roman" pitchFamily="18" charset="0"/>
                          <a:cs typeface="Times New Roman" pitchFamily="18" charset="0"/>
                        </a:rPr>
                        <a:t>61</a:t>
                      </a:r>
                      <a:endParaRPr lang="en-US" sz="2000" b="0" dirty="0">
                        <a:solidFill>
                          <a:schemeClr val="tx1"/>
                        </a:solidFill>
                        <a:latin typeface="Times New Roman" pitchFamily="18" charset="0"/>
                        <a:cs typeface="Times New Roman" pitchFamily="18" charset="0"/>
                      </a:endParaRPr>
                    </a:p>
                  </a:txBody>
                  <a:tcPr anchor="ctr" anchorCtr="1">
                    <a:lnL w="12700" cap="flat" cmpd="sng" algn="ctr">
                      <a:solidFill>
                        <a:srgbClr val="FA0000"/>
                      </a:solidFill>
                      <a:prstDash val="solid"/>
                      <a:round/>
                      <a:headEnd type="none" w="med" len="med"/>
                      <a:tailEnd type="none" w="med" len="med"/>
                    </a:lnL>
                    <a:lnR w="12700" cap="flat" cmpd="sng" algn="ctr">
                      <a:solidFill>
                        <a:srgbClr val="FA0000"/>
                      </a:solidFill>
                      <a:prstDash val="solid"/>
                      <a:round/>
                      <a:headEnd type="none" w="med" len="med"/>
                      <a:tailEnd type="none" w="med" len="med"/>
                    </a:lnR>
                    <a:lnT w="12700" cap="flat" cmpd="sng" algn="ctr">
                      <a:solidFill>
                        <a:srgbClr val="FA0000"/>
                      </a:solidFill>
                      <a:prstDash val="solid"/>
                      <a:round/>
                      <a:headEnd type="none" w="med" len="med"/>
                      <a:tailEnd type="none" w="med" len="med"/>
                    </a:lnT>
                    <a:lnB w="12700" cap="flat" cmpd="sng" algn="ctr">
                      <a:solidFill>
                        <a:srgbClr val="FA0000"/>
                      </a:solidFill>
                      <a:prstDash val="solid"/>
                      <a:round/>
                      <a:headEnd type="none" w="med" len="med"/>
                      <a:tailEnd type="none" w="med" len="med"/>
                    </a:lnB>
                    <a:noFill/>
                  </a:tcPr>
                </a:tc>
              </a:tr>
              <a:tr h="370840">
                <a:tc>
                  <a:txBody>
                    <a:bodyPr/>
                    <a:lstStyle/>
                    <a:p>
                      <a:r>
                        <a:rPr lang="en-US" sz="2000" b="0" dirty="0" smtClean="0">
                          <a:solidFill>
                            <a:schemeClr val="tx1"/>
                          </a:solidFill>
                          <a:latin typeface="Times New Roman" pitchFamily="18" charset="0"/>
                          <a:cs typeface="Times New Roman" pitchFamily="18" charset="0"/>
                        </a:rPr>
                        <a:t>Bus B</a:t>
                      </a:r>
                      <a:endParaRPr lang="en-US" sz="2000" b="0" dirty="0">
                        <a:solidFill>
                          <a:schemeClr val="tx1"/>
                        </a:solidFill>
                        <a:latin typeface="Times New Roman" pitchFamily="18" charset="0"/>
                        <a:cs typeface="Times New Roman" pitchFamily="18" charset="0"/>
                      </a:endParaRPr>
                    </a:p>
                  </a:txBody>
                  <a:tcPr>
                    <a:lnL w="12700" cap="flat" cmpd="sng" algn="ctr">
                      <a:solidFill>
                        <a:srgbClr val="FA0000"/>
                      </a:solidFill>
                      <a:prstDash val="solid"/>
                      <a:round/>
                      <a:headEnd type="none" w="med" len="med"/>
                      <a:tailEnd type="none" w="med" len="med"/>
                    </a:lnL>
                    <a:lnR w="12700" cap="flat" cmpd="sng" algn="ctr">
                      <a:solidFill>
                        <a:srgbClr val="FA0000"/>
                      </a:solidFill>
                      <a:prstDash val="solid"/>
                      <a:round/>
                      <a:headEnd type="none" w="med" len="med"/>
                      <a:tailEnd type="none" w="med" len="med"/>
                    </a:lnR>
                    <a:lnT w="12700" cap="flat" cmpd="sng" algn="ctr">
                      <a:solidFill>
                        <a:srgbClr val="FA0000"/>
                      </a:solidFill>
                      <a:prstDash val="solid"/>
                      <a:round/>
                      <a:headEnd type="none" w="med" len="med"/>
                      <a:tailEnd type="none" w="med" len="med"/>
                    </a:lnT>
                    <a:lnB w="12700" cap="flat" cmpd="sng" algn="ctr">
                      <a:solidFill>
                        <a:srgbClr val="FA0000"/>
                      </a:solidFill>
                      <a:prstDash val="solid"/>
                      <a:round/>
                      <a:headEnd type="none" w="med" len="med"/>
                      <a:tailEnd type="none" w="med" len="med"/>
                    </a:lnB>
                    <a:noFill/>
                  </a:tcPr>
                </a:tc>
                <a:tc>
                  <a:txBody>
                    <a:bodyPr/>
                    <a:lstStyle/>
                    <a:p>
                      <a:r>
                        <a:rPr lang="en-US" sz="2000" b="0" dirty="0" smtClean="0">
                          <a:solidFill>
                            <a:schemeClr val="tx1"/>
                          </a:solidFill>
                          <a:latin typeface="Times New Roman" pitchFamily="18" charset="0"/>
                          <a:cs typeface="Times New Roman" pitchFamily="18" charset="0"/>
                        </a:rPr>
                        <a:t>5</a:t>
                      </a:r>
                      <a:endParaRPr lang="en-US" sz="2000" b="0" dirty="0">
                        <a:solidFill>
                          <a:schemeClr val="tx1"/>
                        </a:solidFill>
                        <a:latin typeface="Times New Roman" pitchFamily="18" charset="0"/>
                        <a:cs typeface="Times New Roman" pitchFamily="18" charset="0"/>
                      </a:endParaRPr>
                    </a:p>
                  </a:txBody>
                  <a:tcPr anchor="ctr" anchorCtr="1">
                    <a:lnL w="12700" cap="flat" cmpd="sng" algn="ctr">
                      <a:solidFill>
                        <a:srgbClr val="FA0000"/>
                      </a:solidFill>
                      <a:prstDash val="solid"/>
                      <a:round/>
                      <a:headEnd type="none" w="med" len="med"/>
                      <a:tailEnd type="none" w="med" len="med"/>
                    </a:lnL>
                    <a:lnR w="12700" cap="flat" cmpd="sng" algn="ctr">
                      <a:solidFill>
                        <a:srgbClr val="FA0000"/>
                      </a:solidFill>
                      <a:prstDash val="solid"/>
                      <a:round/>
                      <a:headEnd type="none" w="med" len="med"/>
                      <a:tailEnd type="none" w="med" len="med"/>
                    </a:lnR>
                    <a:lnT w="12700" cap="flat" cmpd="sng" algn="ctr">
                      <a:solidFill>
                        <a:srgbClr val="FA0000"/>
                      </a:solidFill>
                      <a:prstDash val="solid"/>
                      <a:round/>
                      <a:headEnd type="none" w="med" len="med"/>
                      <a:tailEnd type="none" w="med" len="med"/>
                    </a:lnT>
                    <a:lnB w="12700" cap="flat" cmpd="sng" algn="ctr">
                      <a:solidFill>
                        <a:srgbClr val="FA0000"/>
                      </a:solidFill>
                      <a:prstDash val="solid"/>
                      <a:round/>
                      <a:headEnd type="none" w="med" len="med"/>
                      <a:tailEnd type="none" w="med" len="med"/>
                    </a:lnB>
                    <a:noFill/>
                  </a:tcPr>
                </a:tc>
                <a:tc>
                  <a:txBody>
                    <a:bodyPr/>
                    <a:lstStyle/>
                    <a:p>
                      <a:r>
                        <a:rPr lang="en-US" sz="2000" b="0" dirty="0" smtClean="0">
                          <a:solidFill>
                            <a:schemeClr val="tx1"/>
                          </a:solidFill>
                          <a:latin typeface="Times New Roman" pitchFamily="18" charset="0"/>
                          <a:cs typeface="Times New Roman" pitchFamily="18" charset="0"/>
                        </a:rPr>
                        <a:t>58</a:t>
                      </a:r>
                      <a:endParaRPr lang="en-US" sz="2000" b="0" dirty="0">
                        <a:solidFill>
                          <a:schemeClr val="tx1"/>
                        </a:solidFill>
                        <a:latin typeface="Times New Roman" pitchFamily="18" charset="0"/>
                        <a:cs typeface="Times New Roman" pitchFamily="18" charset="0"/>
                      </a:endParaRPr>
                    </a:p>
                  </a:txBody>
                  <a:tcPr anchor="ctr" anchorCtr="1">
                    <a:lnL w="12700" cap="flat" cmpd="sng" algn="ctr">
                      <a:solidFill>
                        <a:srgbClr val="FA0000"/>
                      </a:solidFill>
                      <a:prstDash val="solid"/>
                      <a:round/>
                      <a:headEnd type="none" w="med" len="med"/>
                      <a:tailEnd type="none" w="med" len="med"/>
                    </a:lnL>
                    <a:lnR w="12700" cap="flat" cmpd="sng" algn="ctr">
                      <a:solidFill>
                        <a:srgbClr val="FA0000"/>
                      </a:solidFill>
                      <a:prstDash val="solid"/>
                      <a:round/>
                      <a:headEnd type="none" w="med" len="med"/>
                      <a:tailEnd type="none" w="med" len="med"/>
                    </a:lnR>
                    <a:lnT w="12700" cap="flat" cmpd="sng" algn="ctr">
                      <a:solidFill>
                        <a:srgbClr val="FA0000"/>
                      </a:solidFill>
                      <a:prstDash val="solid"/>
                      <a:round/>
                      <a:headEnd type="none" w="med" len="med"/>
                      <a:tailEnd type="none" w="med" len="med"/>
                    </a:lnT>
                    <a:lnB w="12700" cap="flat" cmpd="sng" algn="ctr">
                      <a:solidFill>
                        <a:srgbClr val="FA0000"/>
                      </a:solidFill>
                      <a:prstDash val="solid"/>
                      <a:round/>
                      <a:headEnd type="none" w="med" len="med"/>
                      <a:tailEnd type="none" w="med" len="med"/>
                    </a:lnB>
                    <a:noFill/>
                  </a:tcPr>
                </a:tc>
              </a:tr>
              <a:tr h="370840">
                <a:tc>
                  <a:txBody>
                    <a:bodyPr/>
                    <a:lstStyle/>
                    <a:p>
                      <a:r>
                        <a:rPr lang="en-US" sz="2000" b="0" dirty="0" smtClean="0">
                          <a:solidFill>
                            <a:schemeClr val="tx1"/>
                          </a:solidFill>
                          <a:latin typeface="Times New Roman" pitchFamily="18" charset="0"/>
                          <a:cs typeface="Times New Roman" pitchFamily="18" charset="0"/>
                        </a:rPr>
                        <a:t>Bus C</a:t>
                      </a:r>
                      <a:endParaRPr lang="en-US" sz="2000" b="0" dirty="0">
                        <a:solidFill>
                          <a:schemeClr val="tx1"/>
                        </a:solidFill>
                        <a:latin typeface="Times New Roman" pitchFamily="18" charset="0"/>
                        <a:cs typeface="Times New Roman" pitchFamily="18" charset="0"/>
                      </a:endParaRPr>
                    </a:p>
                  </a:txBody>
                  <a:tcPr>
                    <a:lnL w="12700" cap="flat" cmpd="sng" algn="ctr">
                      <a:solidFill>
                        <a:srgbClr val="FA0000"/>
                      </a:solidFill>
                      <a:prstDash val="solid"/>
                      <a:round/>
                      <a:headEnd type="none" w="med" len="med"/>
                      <a:tailEnd type="none" w="med" len="med"/>
                    </a:lnL>
                    <a:lnR w="12700" cap="flat" cmpd="sng" algn="ctr">
                      <a:solidFill>
                        <a:srgbClr val="FA0000"/>
                      </a:solidFill>
                      <a:prstDash val="solid"/>
                      <a:round/>
                      <a:headEnd type="none" w="med" len="med"/>
                      <a:tailEnd type="none" w="med" len="med"/>
                    </a:lnR>
                    <a:lnT w="12700" cap="flat" cmpd="sng" algn="ctr">
                      <a:solidFill>
                        <a:srgbClr val="FA0000"/>
                      </a:solidFill>
                      <a:prstDash val="solid"/>
                      <a:round/>
                      <a:headEnd type="none" w="med" len="med"/>
                      <a:tailEnd type="none" w="med" len="med"/>
                    </a:lnT>
                    <a:lnB w="12700" cap="flat" cmpd="sng" algn="ctr">
                      <a:solidFill>
                        <a:srgbClr val="FA0000"/>
                      </a:solidFill>
                      <a:prstDash val="solid"/>
                      <a:round/>
                      <a:headEnd type="none" w="med" len="med"/>
                      <a:tailEnd type="none" w="med" len="med"/>
                    </a:lnB>
                    <a:noFill/>
                  </a:tcPr>
                </a:tc>
                <a:tc>
                  <a:txBody>
                    <a:bodyPr/>
                    <a:lstStyle/>
                    <a:p>
                      <a:endParaRPr lang="en-US" sz="2000" b="0" dirty="0">
                        <a:solidFill>
                          <a:schemeClr val="tx1"/>
                        </a:solidFill>
                        <a:latin typeface="Times New Roman" pitchFamily="18" charset="0"/>
                        <a:cs typeface="Times New Roman" pitchFamily="18" charset="0"/>
                      </a:endParaRPr>
                    </a:p>
                  </a:txBody>
                  <a:tcPr anchor="ctr" anchorCtr="1">
                    <a:lnL w="12700" cap="flat" cmpd="sng" algn="ctr">
                      <a:solidFill>
                        <a:srgbClr val="FA0000"/>
                      </a:solidFill>
                      <a:prstDash val="solid"/>
                      <a:round/>
                      <a:headEnd type="none" w="med" len="med"/>
                      <a:tailEnd type="none" w="med" len="med"/>
                    </a:lnL>
                    <a:lnR w="12700" cap="flat" cmpd="sng" algn="ctr">
                      <a:solidFill>
                        <a:srgbClr val="FA0000"/>
                      </a:solidFill>
                      <a:prstDash val="solid"/>
                      <a:round/>
                      <a:headEnd type="none" w="med" len="med"/>
                      <a:tailEnd type="none" w="med" len="med"/>
                    </a:lnR>
                    <a:lnT w="12700" cap="flat" cmpd="sng" algn="ctr">
                      <a:solidFill>
                        <a:srgbClr val="FA0000"/>
                      </a:solidFill>
                      <a:prstDash val="solid"/>
                      <a:round/>
                      <a:headEnd type="none" w="med" len="med"/>
                      <a:tailEnd type="none" w="med" len="med"/>
                    </a:lnT>
                    <a:lnB w="12700" cap="flat" cmpd="sng" algn="ctr">
                      <a:solidFill>
                        <a:srgbClr val="FA0000"/>
                      </a:solidFill>
                      <a:prstDash val="solid"/>
                      <a:round/>
                      <a:headEnd type="none" w="med" len="med"/>
                      <a:tailEnd type="none" w="med" len="med"/>
                    </a:lnB>
                    <a:noFill/>
                  </a:tcPr>
                </a:tc>
                <a:tc>
                  <a:txBody>
                    <a:bodyPr/>
                    <a:lstStyle/>
                    <a:p>
                      <a:r>
                        <a:rPr lang="en-US" sz="2000" b="0" dirty="0" smtClean="0">
                          <a:solidFill>
                            <a:schemeClr val="tx1"/>
                          </a:solidFill>
                          <a:latin typeface="Times New Roman" pitchFamily="18" charset="0"/>
                          <a:cs typeface="Times New Roman" pitchFamily="18" charset="0"/>
                        </a:rPr>
                        <a:t>56</a:t>
                      </a:r>
                      <a:endParaRPr lang="en-US" sz="2000" b="0" dirty="0">
                        <a:solidFill>
                          <a:schemeClr val="tx1"/>
                        </a:solidFill>
                        <a:latin typeface="Times New Roman" pitchFamily="18" charset="0"/>
                        <a:cs typeface="Times New Roman" pitchFamily="18" charset="0"/>
                      </a:endParaRPr>
                    </a:p>
                  </a:txBody>
                  <a:tcPr anchor="ctr" anchorCtr="1">
                    <a:lnL w="12700" cap="flat" cmpd="sng" algn="ctr">
                      <a:solidFill>
                        <a:srgbClr val="FA0000"/>
                      </a:solidFill>
                      <a:prstDash val="solid"/>
                      <a:round/>
                      <a:headEnd type="none" w="med" len="med"/>
                      <a:tailEnd type="none" w="med" len="med"/>
                    </a:lnL>
                    <a:lnR w="12700" cap="flat" cmpd="sng" algn="ctr">
                      <a:solidFill>
                        <a:srgbClr val="FA0000"/>
                      </a:solidFill>
                      <a:prstDash val="solid"/>
                      <a:round/>
                      <a:headEnd type="none" w="med" len="med"/>
                      <a:tailEnd type="none" w="med" len="med"/>
                    </a:lnR>
                    <a:lnT w="12700" cap="flat" cmpd="sng" algn="ctr">
                      <a:solidFill>
                        <a:srgbClr val="FA0000"/>
                      </a:solidFill>
                      <a:prstDash val="solid"/>
                      <a:round/>
                      <a:headEnd type="none" w="med" len="med"/>
                      <a:tailEnd type="none" w="med" len="med"/>
                    </a:lnT>
                    <a:lnB w="12700" cap="flat" cmpd="sng" algn="ctr">
                      <a:solidFill>
                        <a:srgbClr val="FA0000"/>
                      </a:solidFill>
                      <a:prstDash val="solid"/>
                      <a:round/>
                      <a:headEnd type="none" w="med" len="med"/>
                      <a:tailEnd type="none" w="med" len="med"/>
                    </a:lnB>
                    <a:noFill/>
                  </a:tcPr>
                </a:tc>
              </a:tr>
            </a:tbl>
          </a:graphicData>
        </a:graphic>
      </p:graphicFrame>
      <p:sp>
        <p:nvSpPr>
          <p:cNvPr id="9" name="Rectangle 8"/>
          <p:cNvSpPr/>
          <p:nvPr/>
        </p:nvSpPr>
        <p:spPr>
          <a:xfrm>
            <a:off x="2738664" y="5324475"/>
            <a:ext cx="457200" cy="228600"/>
          </a:xfrm>
          <a:prstGeom prst="rect">
            <a:avLst/>
          </a:prstGeom>
          <a:noFill/>
          <a:ln w="12700">
            <a:solidFill>
              <a:srgbClr val="FA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p:cNvSpPr/>
          <p:nvPr/>
        </p:nvSpPr>
        <p:spPr>
          <a:xfrm>
            <a:off x="5342970" y="6400805"/>
            <a:ext cx="1911482" cy="400110"/>
          </a:xfrm>
          <a:prstGeom prst="rect">
            <a:avLst/>
          </a:prstGeom>
        </p:spPr>
        <p:txBody>
          <a:bodyPr wrap="square" anchor="t" anchorCtr="1">
            <a:spAutoFit/>
          </a:bodyPr>
          <a:lstStyle/>
          <a:p>
            <a:pPr indent="-4800600" algn="r">
              <a:buFontTx/>
              <a:buNone/>
            </a:pPr>
            <a:r>
              <a:rPr lang="en-US" sz="2000" dirty="0" smtClean="0">
                <a:latin typeface="Times New Roman" pitchFamily="18" charset="0"/>
                <a:cs typeface="Times New Roman" pitchFamily="18" charset="0"/>
              </a:rPr>
              <a:t>(2 </a:t>
            </a:r>
            <a:r>
              <a:rPr lang="en-US" sz="2000" dirty="0">
                <a:latin typeface="Times New Roman" pitchFamily="18" charset="0"/>
                <a:cs typeface="Times New Roman" pitchFamily="18" charset="0"/>
              </a:rPr>
              <a:t>marks)</a:t>
            </a:r>
          </a:p>
        </p:txBody>
      </p:sp>
      <p:sp>
        <p:nvSpPr>
          <p:cNvPr id="10" name="TextBox 9"/>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5 Paper 2</a:t>
            </a:r>
          </a:p>
        </p:txBody>
      </p:sp>
    </p:spTree>
    <p:extLst>
      <p:ext uri="{BB962C8B-B14F-4D97-AF65-F5344CB8AC3E}">
        <p14:creationId xmlns:p14="http://schemas.microsoft.com/office/powerpoint/2010/main" xmlns="" val="457796953"/>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11"/>
                                        </p:tgtEl>
                                        <p:attrNameLst>
                                          <p:attrName>style.visibility</p:attrName>
                                        </p:attrNameLst>
                                      </p:cBhvr>
                                      <p:to>
                                        <p:strVal val="visible"/>
                                      </p:to>
                                    </p:set>
                                    <p:anim calcmode="lin" valueType="num">
                                      <p:cBhvr>
                                        <p:cTn id="7" dur="500" fill="hold"/>
                                        <p:tgtEl>
                                          <p:spTgt spid="11"/>
                                        </p:tgtEl>
                                        <p:attrNameLst>
                                          <p:attrName>ppt_w</p:attrName>
                                        </p:attrNameLst>
                                      </p:cBhvr>
                                      <p:tavLst>
                                        <p:tav tm="0">
                                          <p:val>
                                            <p:fltVal val="0"/>
                                          </p:val>
                                        </p:tav>
                                        <p:tav tm="100000">
                                          <p:val>
                                            <p:strVal val="#ppt_w"/>
                                          </p:val>
                                        </p:tav>
                                      </p:tavLst>
                                    </p:anim>
                                    <p:anim calcmode="lin" valueType="num">
                                      <p:cBhvr>
                                        <p:cTn id="8" dur="500" fill="hold"/>
                                        <p:tgtEl>
                                          <p:spTgt spid="11"/>
                                        </p:tgtEl>
                                        <p:attrNameLst>
                                          <p:attrName>ppt_h</p:attrName>
                                        </p:attrNameLst>
                                      </p:cBhvr>
                                      <p:tavLst>
                                        <p:tav tm="0">
                                          <p:val>
                                            <p:fltVal val="0"/>
                                          </p:val>
                                        </p:tav>
                                        <p:tav tm="100000">
                                          <p:val>
                                            <p:strVal val="#ppt_h"/>
                                          </p:val>
                                        </p:tav>
                                      </p:tavLst>
                                    </p:anim>
                                    <p:animEffect transition="in" filter="fade">
                                      <p:cBhvr>
                                        <p:cTn id="9" dur="500"/>
                                        <p:tgtEl>
                                          <p:spTgt spid="11"/>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4"/>
                                        </p:tgtEl>
                                        <p:attrNameLst>
                                          <p:attrName>style.visibility</p:attrName>
                                        </p:attrNameLst>
                                      </p:cBhvr>
                                      <p:to>
                                        <p:strVal val="visible"/>
                                      </p:to>
                                    </p:set>
                                    <p:anim calcmode="lin" valueType="num">
                                      <p:cBhvr>
                                        <p:cTn id="12" dur="500" fill="hold"/>
                                        <p:tgtEl>
                                          <p:spTgt spid="4"/>
                                        </p:tgtEl>
                                        <p:attrNameLst>
                                          <p:attrName>ppt_w</p:attrName>
                                        </p:attrNameLst>
                                      </p:cBhvr>
                                      <p:tavLst>
                                        <p:tav tm="0">
                                          <p:val>
                                            <p:fltVal val="0"/>
                                          </p:val>
                                        </p:tav>
                                        <p:tav tm="100000">
                                          <p:val>
                                            <p:strVal val="#ppt_w"/>
                                          </p:val>
                                        </p:tav>
                                      </p:tavLst>
                                    </p:anim>
                                    <p:anim calcmode="lin" valueType="num">
                                      <p:cBhvr>
                                        <p:cTn id="13" dur="500" fill="hold"/>
                                        <p:tgtEl>
                                          <p:spTgt spid="4"/>
                                        </p:tgtEl>
                                        <p:attrNameLst>
                                          <p:attrName>ppt_h</p:attrName>
                                        </p:attrNameLst>
                                      </p:cBhvr>
                                      <p:tavLst>
                                        <p:tav tm="0">
                                          <p:val>
                                            <p:fltVal val="0"/>
                                          </p:val>
                                        </p:tav>
                                        <p:tav tm="100000">
                                          <p:val>
                                            <p:strVal val="#ppt_h"/>
                                          </p:val>
                                        </p:tav>
                                      </p:tavLst>
                                    </p:anim>
                                    <p:animEffect transition="in" filter="fade">
                                      <p:cBhvr>
                                        <p:cTn id="14" dur="500"/>
                                        <p:tgtEl>
                                          <p:spTgt spid="4"/>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3"/>
                                        </p:tgtEl>
                                        <p:attrNameLst>
                                          <p:attrName>style.visibility</p:attrName>
                                        </p:attrNameLst>
                                      </p:cBhvr>
                                      <p:to>
                                        <p:strVal val="visible"/>
                                      </p:to>
                                    </p:set>
                                    <p:anim calcmode="lin" valueType="num">
                                      <p:cBhvr>
                                        <p:cTn id="17" dur="500" fill="hold"/>
                                        <p:tgtEl>
                                          <p:spTgt spid="3"/>
                                        </p:tgtEl>
                                        <p:attrNameLst>
                                          <p:attrName>ppt_w</p:attrName>
                                        </p:attrNameLst>
                                      </p:cBhvr>
                                      <p:tavLst>
                                        <p:tav tm="0">
                                          <p:val>
                                            <p:fltVal val="0"/>
                                          </p:val>
                                        </p:tav>
                                        <p:tav tm="100000">
                                          <p:val>
                                            <p:strVal val="#ppt_w"/>
                                          </p:val>
                                        </p:tav>
                                      </p:tavLst>
                                    </p:anim>
                                    <p:anim calcmode="lin" valueType="num">
                                      <p:cBhvr>
                                        <p:cTn id="18" dur="500" fill="hold"/>
                                        <p:tgtEl>
                                          <p:spTgt spid="3"/>
                                        </p:tgtEl>
                                        <p:attrNameLst>
                                          <p:attrName>ppt_h</p:attrName>
                                        </p:attrNameLst>
                                      </p:cBhvr>
                                      <p:tavLst>
                                        <p:tav tm="0">
                                          <p:val>
                                            <p:fltVal val="0"/>
                                          </p:val>
                                        </p:tav>
                                        <p:tav tm="100000">
                                          <p:val>
                                            <p:strVal val="#ppt_h"/>
                                          </p:val>
                                        </p:tav>
                                      </p:tavLst>
                                    </p:anim>
                                    <p:animEffect transition="in" filter="fade">
                                      <p:cBhvr>
                                        <p:cTn id="19" dur="500"/>
                                        <p:tgtEl>
                                          <p:spTgt spid="3"/>
                                        </p:tgtEl>
                                      </p:cBhvr>
                                    </p:animEffect>
                                  </p:childTnLst>
                                </p:cTn>
                              </p:par>
                              <p:par>
                                <p:cTn id="20" presetID="53" presetClass="entr" presetSubtype="16" fill="hold" nodeType="withEffect">
                                  <p:stCondLst>
                                    <p:cond delay="0"/>
                                  </p:stCondLst>
                                  <p:childTnLst>
                                    <p:set>
                                      <p:cBhvr>
                                        <p:cTn id="21" dur="1" fill="hold">
                                          <p:stCondLst>
                                            <p:cond delay="0"/>
                                          </p:stCondLst>
                                        </p:cTn>
                                        <p:tgtEl>
                                          <p:spTgt spid="8"/>
                                        </p:tgtEl>
                                        <p:attrNameLst>
                                          <p:attrName>style.visibility</p:attrName>
                                        </p:attrNameLst>
                                      </p:cBhvr>
                                      <p:to>
                                        <p:strVal val="visible"/>
                                      </p:to>
                                    </p:set>
                                    <p:anim calcmode="lin" valueType="num">
                                      <p:cBhvr>
                                        <p:cTn id="22" dur="500" fill="hold"/>
                                        <p:tgtEl>
                                          <p:spTgt spid="8"/>
                                        </p:tgtEl>
                                        <p:attrNameLst>
                                          <p:attrName>ppt_w</p:attrName>
                                        </p:attrNameLst>
                                      </p:cBhvr>
                                      <p:tavLst>
                                        <p:tav tm="0">
                                          <p:val>
                                            <p:fltVal val="0"/>
                                          </p:val>
                                        </p:tav>
                                        <p:tav tm="100000">
                                          <p:val>
                                            <p:strVal val="#ppt_w"/>
                                          </p:val>
                                        </p:tav>
                                      </p:tavLst>
                                    </p:anim>
                                    <p:anim calcmode="lin" valueType="num">
                                      <p:cBhvr>
                                        <p:cTn id="23" dur="500" fill="hold"/>
                                        <p:tgtEl>
                                          <p:spTgt spid="8"/>
                                        </p:tgtEl>
                                        <p:attrNameLst>
                                          <p:attrName>ppt_h</p:attrName>
                                        </p:attrNameLst>
                                      </p:cBhvr>
                                      <p:tavLst>
                                        <p:tav tm="0">
                                          <p:val>
                                            <p:fltVal val="0"/>
                                          </p:val>
                                        </p:tav>
                                        <p:tav tm="100000">
                                          <p:val>
                                            <p:strVal val="#ppt_h"/>
                                          </p:val>
                                        </p:tav>
                                      </p:tavLst>
                                    </p:anim>
                                    <p:animEffect transition="in" filter="fade">
                                      <p:cBhvr>
                                        <p:cTn id="24" dur="500"/>
                                        <p:tgtEl>
                                          <p:spTgt spid="8"/>
                                        </p:tgtEl>
                                      </p:cBhvr>
                                    </p:animEffect>
                                  </p:childTnLst>
                                </p:cTn>
                              </p:par>
                              <p:par>
                                <p:cTn id="25" presetID="53" presetClass="entr" presetSubtype="16" fill="hold" grpId="0" nodeType="withEffect">
                                  <p:stCondLst>
                                    <p:cond delay="0"/>
                                  </p:stCondLst>
                                  <p:childTnLst>
                                    <p:set>
                                      <p:cBhvr>
                                        <p:cTn id="26" dur="1" fill="hold">
                                          <p:stCondLst>
                                            <p:cond delay="0"/>
                                          </p:stCondLst>
                                        </p:cTn>
                                        <p:tgtEl>
                                          <p:spTgt spid="9"/>
                                        </p:tgtEl>
                                        <p:attrNameLst>
                                          <p:attrName>style.visibility</p:attrName>
                                        </p:attrNameLst>
                                      </p:cBhvr>
                                      <p:to>
                                        <p:strVal val="visible"/>
                                      </p:to>
                                    </p:set>
                                    <p:anim calcmode="lin" valueType="num">
                                      <p:cBhvr>
                                        <p:cTn id="27" dur="500" fill="hold"/>
                                        <p:tgtEl>
                                          <p:spTgt spid="9"/>
                                        </p:tgtEl>
                                        <p:attrNameLst>
                                          <p:attrName>ppt_w</p:attrName>
                                        </p:attrNameLst>
                                      </p:cBhvr>
                                      <p:tavLst>
                                        <p:tav tm="0">
                                          <p:val>
                                            <p:fltVal val="0"/>
                                          </p:val>
                                        </p:tav>
                                        <p:tav tm="100000">
                                          <p:val>
                                            <p:strVal val="#ppt_w"/>
                                          </p:val>
                                        </p:tav>
                                      </p:tavLst>
                                    </p:anim>
                                    <p:anim calcmode="lin" valueType="num">
                                      <p:cBhvr>
                                        <p:cTn id="28" dur="500" fill="hold"/>
                                        <p:tgtEl>
                                          <p:spTgt spid="9"/>
                                        </p:tgtEl>
                                        <p:attrNameLst>
                                          <p:attrName>ppt_h</p:attrName>
                                        </p:attrNameLst>
                                      </p:cBhvr>
                                      <p:tavLst>
                                        <p:tav tm="0">
                                          <p:val>
                                            <p:fltVal val="0"/>
                                          </p:val>
                                        </p:tav>
                                        <p:tav tm="100000">
                                          <p:val>
                                            <p:strVal val="#ppt_h"/>
                                          </p:val>
                                        </p:tav>
                                      </p:tavLst>
                                    </p:anim>
                                    <p:animEffect transition="in" filter="fade">
                                      <p:cBhvr>
                                        <p:cTn id="29" dur="500"/>
                                        <p:tgtEl>
                                          <p:spTgt spid="9"/>
                                        </p:tgtEl>
                                      </p:cBhvr>
                                    </p:animEffect>
                                  </p:childTnLst>
                                </p:cTn>
                              </p:par>
                            </p:childTnLst>
                          </p:cTn>
                        </p:par>
                      </p:childTnLst>
                    </p:cTn>
                  </p:par>
                  <p:par>
                    <p:cTn id="30" fill="hold">
                      <p:stCondLst>
                        <p:cond delay="indefinite"/>
                      </p:stCondLst>
                      <p:childTnLst>
                        <p:par>
                          <p:cTn id="31" fill="hold">
                            <p:stCondLst>
                              <p:cond delay="0"/>
                            </p:stCondLst>
                            <p:childTnLst>
                              <p:par>
                                <p:cTn id="32" presetID="53" presetClass="entr" presetSubtype="16" fill="hold" grpId="0" nodeType="clickEffect">
                                  <p:stCondLst>
                                    <p:cond delay="0"/>
                                  </p:stCondLst>
                                  <p:childTnLst>
                                    <p:set>
                                      <p:cBhvr>
                                        <p:cTn id="33" dur="1" fill="hold">
                                          <p:stCondLst>
                                            <p:cond delay="0"/>
                                          </p:stCondLst>
                                        </p:cTn>
                                        <p:tgtEl>
                                          <p:spTgt spid="6"/>
                                        </p:tgtEl>
                                        <p:attrNameLst>
                                          <p:attrName>style.visibility</p:attrName>
                                        </p:attrNameLst>
                                      </p:cBhvr>
                                      <p:to>
                                        <p:strVal val="visible"/>
                                      </p:to>
                                    </p:set>
                                    <p:anim calcmode="lin" valueType="num">
                                      <p:cBhvr>
                                        <p:cTn id="34" dur="500" fill="hold"/>
                                        <p:tgtEl>
                                          <p:spTgt spid="6"/>
                                        </p:tgtEl>
                                        <p:attrNameLst>
                                          <p:attrName>ppt_w</p:attrName>
                                        </p:attrNameLst>
                                      </p:cBhvr>
                                      <p:tavLst>
                                        <p:tav tm="0">
                                          <p:val>
                                            <p:fltVal val="0"/>
                                          </p:val>
                                        </p:tav>
                                        <p:tav tm="100000">
                                          <p:val>
                                            <p:strVal val="#ppt_w"/>
                                          </p:val>
                                        </p:tav>
                                      </p:tavLst>
                                    </p:anim>
                                    <p:anim calcmode="lin" valueType="num">
                                      <p:cBhvr>
                                        <p:cTn id="35" dur="500" fill="hold"/>
                                        <p:tgtEl>
                                          <p:spTgt spid="6"/>
                                        </p:tgtEl>
                                        <p:attrNameLst>
                                          <p:attrName>ppt_h</p:attrName>
                                        </p:attrNameLst>
                                      </p:cBhvr>
                                      <p:tavLst>
                                        <p:tav tm="0">
                                          <p:val>
                                            <p:fltVal val="0"/>
                                          </p:val>
                                        </p:tav>
                                        <p:tav tm="100000">
                                          <p:val>
                                            <p:strVal val="#ppt_h"/>
                                          </p:val>
                                        </p:tav>
                                      </p:tavLst>
                                    </p:anim>
                                    <p:animEffect transition="in" filter="fade">
                                      <p:cBhvr>
                                        <p:cTn id="36" dur="500"/>
                                        <p:tgtEl>
                                          <p:spTgt spid="6"/>
                                        </p:tgtEl>
                                      </p:cBhvr>
                                    </p:animEffect>
                                  </p:childTnLst>
                                </p:cTn>
                              </p:par>
                            </p:childTnLst>
                          </p:cTn>
                        </p:par>
                      </p:childTnLst>
                    </p:cTn>
                  </p:par>
                  <p:par>
                    <p:cTn id="37" fill="hold">
                      <p:stCondLst>
                        <p:cond delay="indefinite"/>
                      </p:stCondLst>
                      <p:childTnLst>
                        <p:par>
                          <p:cTn id="38" fill="hold">
                            <p:stCondLst>
                              <p:cond delay="0"/>
                            </p:stCondLst>
                            <p:childTnLst>
                              <p:par>
                                <p:cTn id="39" presetID="3" presetClass="entr" presetSubtype="10" fill="hold" grpId="0" nodeType="clickEffect">
                                  <p:stCondLst>
                                    <p:cond delay="0"/>
                                  </p:stCondLst>
                                  <p:childTnLst>
                                    <p:set>
                                      <p:cBhvr>
                                        <p:cTn id="40" dur="1" fill="hold">
                                          <p:stCondLst>
                                            <p:cond delay="0"/>
                                          </p:stCondLst>
                                        </p:cTn>
                                        <p:tgtEl>
                                          <p:spTgt spid="7"/>
                                        </p:tgtEl>
                                        <p:attrNameLst>
                                          <p:attrName>style.visibility</p:attrName>
                                        </p:attrNameLst>
                                      </p:cBhvr>
                                      <p:to>
                                        <p:strVal val="visible"/>
                                      </p:to>
                                    </p:set>
                                    <p:animEffect transition="in" filter="blinds(horizontal)">
                                      <p:cBhvr>
                                        <p:cTn id="41"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6" grpId="0"/>
      <p:bldP spid="7" grpId="0" animBg="1"/>
      <p:bldP spid="9" grpId="0" animBg="1"/>
      <p:bldP spid="11" grpId="0"/>
    </p:bldLst>
  </p:timing>
</p:sld>
</file>

<file path=ppt/slides/slide9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a:xfrm>
            <a:off x="1371600" y="2590800"/>
            <a:ext cx="5751896" cy="446276"/>
          </a:xfrm>
          <a:prstGeom prst="rect">
            <a:avLst/>
          </a:prstGeom>
        </p:spPr>
        <p:txBody>
          <a:bodyPr wrap="none">
            <a:spAutoFit/>
          </a:bodyPr>
          <a:lstStyle/>
          <a:p>
            <a:r>
              <a:rPr lang="en-US" sz="2300" dirty="0" smtClean="0">
                <a:latin typeface="Times New Roman" pitchFamily="18" charset="0"/>
                <a:cs typeface="Times New Roman" pitchFamily="18" charset="0"/>
              </a:rPr>
              <a:t>(</a:t>
            </a:r>
            <a:r>
              <a:rPr lang="en-US" sz="2300" dirty="0">
                <a:latin typeface="Times New Roman" pitchFamily="18" charset="0"/>
                <a:cs typeface="Times New Roman" pitchFamily="18" charset="0"/>
              </a:rPr>
              <a:t>i) </a:t>
            </a:r>
            <a:r>
              <a:rPr lang="en-US" sz="2300" dirty="0" smtClean="0">
                <a:latin typeface="Times New Roman" pitchFamily="18" charset="0"/>
                <a:cs typeface="Times New Roman" pitchFamily="18" charset="0"/>
              </a:rPr>
              <a:t>  Let </a:t>
            </a:r>
            <a:r>
              <a:rPr lang="en-US" sz="2300" dirty="0">
                <a:latin typeface="Times New Roman" pitchFamily="18" charset="0"/>
                <a:cs typeface="Times New Roman" pitchFamily="18" charset="0"/>
              </a:rPr>
              <a:t>the number of teachers on Bus </a:t>
            </a:r>
            <a:r>
              <a:rPr lang="en-US" sz="2300" dirty="0" smtClean="0">
                <a:latin typeface="Times New Roman" pitchFamily="18" charset="0"/>
                <a:cs typeface="Times New Roman" pitchFamily="18" charset="0"/>
              </a:rPr>
              <a:t>C = </a:t>
            </a:r>
            <a:r>
              <a:rPr lang="en-US" sz="2300" i="1" dirty="0" smtClean="0">
                <a:latin typeface="Times New Roman" pitchFamily="18" charset="0"/>
                <a:cs typeface="Times New Roman" pitchFamily="18" charset="0"/>
              </a:rPr>
              <a:t>x</a:t>
            </a:r>
            <a:r>
              <a:rPr lang="en-US" sz="2300" dirty="0">
                <a:latin typeface="Times New Roman" pitchFamily="18" charset="0"/>
                <a:cs typeface="Times New Roman" pitchFamily="18" charset="0"/>
              </a:rPr>
              <a:t>.</a:t>
            </a:r>
          </a:p>
        </p:txBody>
      </p:sp>
      <p:sp>
        <p:nvSpPr>
          <p:cNvPr id="4" name="Content Placeholder 10"/>
          <p:cNvSpPr txBox="1">
            <a:spLocks/>
          </p:cNvSpPr>
          <p:nvPr/>
        </p:nvSpPr>
        <p:spPr>
          <a:xfrm>
            <a:off x="533400" y="2590800"/>
            <a:ext cx="1219200" cy="446276"/>
          </a:xfrm>
          <a:prstGeom prst="rect">
            <a:avLst/>
          </a:prstGeom>
        </p:spPr>
        <p:txBody>
          <a:bodyPr wrap="square">
            <a:spAutoFit/>
          </a:bodyPr>
          <a:lstStyle>
            <a:lvl1pPr marL="274320" indent="-274320" algn="l" defTabSz="914400" rtl="0" eaLnBrk="1" latinLnBrk="0" hangingPunct="1">
              <a:spcBef>
                <a:spcPct val="20000"/>
              </a:spcBef>
              <a:buClr>
                <a:schemeClr val="accent1"/>
              </a:buClr>
              <a:buSzPct val="100000"/>
              <a:buFont typeface="Symbol" pitchFamily="18" charset="2"/>
              <a:buChar char=""/>
              <a:defRPr sz="2400" kern="1200">
                <a:solidFill>
                  <a:schemeClr val="tx2"/>
                </a:solidFill>
                <a:latin typeface="+mn-lt"/>
                <a:ea typeface="+mn-ea"/>
                <a:cs typeface="+mn-cs"/>
              </a:defRPr>
            </a:lvl1pPr>
            <a:lvl2pPr marL="576263" indent="-274320" algn="l" defTabSz="914400" rtl="0" eaLnBrk="1" latinLnBrk="0" hangingPunct="1">
              <a:spcBef>
                <a:spcPct val="20000"/>
              </a:spcBef>
              <a:buClr>
                <a:schemeClr val="accent1"/>
              </a:buClr>
              <a:buSzPct val="100000"/>
              <a:buFont typeface="Symbol" pitchFamily="18" charset="2"/>
              <a:buChar char=""/>
              <a:defRPr sz="2200" kern="1200">
                <a:solidFill>
                  <a:schemeClr val="tx2"/>
                </a:solidFill>
                <a:latin typeface="+mn-lt"/>
                <a:ea typeface="+mn-ea"/>
                <a:cs typeface="+mn-cs"/>
              </a:defRPr>
            </a:lvl2pPr>
            <a:lvl3pPr marL="855663" indent="-228600" algn="l" defTabSz="914400" rtl="0" eaLnBrk="1" latinLnBrk="0" hangingPunct="1">
              <a:spcBef>
                <a:spcPct val="20000"/>
              </a:spcBef>
              <a:buClr>
                <a:schemeClr val="accent1"/>
              </a:buClr>
              <a:buSzPct val="100000"/>
              <a:buFont typeface="Symbol" pitchFamily="18" charset="2"/>
              <a:buChar char=""/>
              <a:defRPr sz="2000" kern="1200">
                <a:solidFill>
                  <a:schemeClr val="tx2"/>
                </a:solidFill>
                <a:latin typeface="+mn-lt"/>
                <a:ea typeface="+mn-ea"/>
                <a:cs typeface="+mn-cs"/>
              </a:defRPr>
            </a:lvl3pPr>
            <a:lvl4pPr marL="1143000" indent="-228600" algn="l" defTabSz="914400" rtl="0" eaLnBrk="1" latinLnBrk="0" hangingPunct="1">
              <a:spcBef>
                <a:spcPct val="20000"/>
              </a:spcBef>
              <a:buClr>
                <a:schemeClr val="accent1"/>
              </a:buClr>
              <a:buSzPct val="100000"/>
              <a:buFont typeface="Symbol" pitchFamily="18" charset="2"/>
              <a:buChar char=""/>
              <a:defRPr sz="1800" kern="1200">
                <a:solidFill>
                  <a:schemeClr val="tx2"/>
                </a:solidFill>
                <a:latin typeface="+mn-lt"/>
                <a:ea typeface="+mn-ea"/>
                <a:cs typeface="+mn-cs"/>
              </a:defRPr>
            </a:lvl4pPr>
            <a:lvl5pPr marL="1463040" indent="-228600" algn="l" defTabSz="914400" rtl="0" eaLnBrk="1" latinLnBrk="0" hangingPunct="1">
              <a:spcBef>
                <a:spcPct val="20000"/>
              </a:spcBef>
              <a:buClr>
                <a:schemeClr val="accent1"/>
              </a:buClr>
              <a:buSzPct val="100000"/>
              <a:buFont typeface="Symbol" pitchFamily="18" charset="2"/>
              <a:buChar char=""/>
              <a:defRPr sz="1600" kern="1200">
                <a:solidFill>
                  <a:schemeClr val="tx2"/>
                </a:solidFill>
                <a:latin typeface="+mn-lt"/>
                <a:ea typeface="+mn-ea"/>
                <a:cs typeface="+mn-cs"/>
              </a:defRPr>
            </a:lvl5pPr>
            <a:lvl6pPr marL="178308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6pPr>
            <a:lvl7pPr marL="210312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7pPr>
            <a:lvl8pPr marL="242316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8pPr>
            <a:lvl9pPr marL="274320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9pPr>
          </a:lstStyle>
          <a:p>
            <a:pPr marL="457200" indent="-457200" algn="just">
              <a:spcBef>
                <a:spcPct val="0"/>
              </a:spcBef>
              <a:buFontTx/>
              <a:buNone/>
              <a:tabLst>
                <a:tab pos="974725" algn="l"/>
                <a:tab pos="1036638" algn="l"/>
                <a:tab pos="3913188" algn="l"/>
              </a:tabLst>
            </a:pPr>
            <a:r>
              <a:rPr lang="en-US" sz="2300" b="1" dirty="0" smtClean="0">
                <a:solidFill>
                  <a:schemeClr val="tx1"/>
                </a:solidFill>
                <a:latin typeface="Times New Roman" pitchFamily="18" charset="0"/>
                <a:cs typeface="Times New Roman" pitchFamily="18" charset="0"/>
              </a:rPr>
              <a:t>1.</a:t>
            </a:r>
            <a:r>
              <a:rPr lang="en-US" sz="2300" dirty="0">
                <a:solidFill>
                  <a:schemeClr val="tx1"/>
                </a:solidFill>
                <a:latin typeface="Times New Roman" pitchFamily="18" charset="0"/>
                <a:cs typeface="Times New Roman" pitchFamily="18" charset="0"/>
              </a:rPr>
              <a:t> </a:t>
            </a:r>
            <a:r>
              <a:rPr lang="en-US" sz="2300" dirty="0" smtClean="0">
                <a:solidFill>
                  <a:schemeClr val="tx1"/>
                </a:solidFill>
                <a:latin typeface="Times New Roman" pitchFamily="18" charset="0"/>
                <a:cs typeface="Times New Roman" pitchFamily="18" charset="0"/>
              </a:rPr>
              <a:t> (b)</a:t>
            </a:r>
          </a:p>
        </p:txBody>
      </p:sp>
      <p:sp>
        <p:nvSpPr>
          <p:cNvPr id="5" name="Rectangle 4"/>
          <p:cNvSpPr/>
          <p:nvPr/>
        </p:nvSpPr>
        <p:spPr>
          <a:xfrm>
            <a:off x="1828800" y="5638800"/>
            <a:ext cx="4982454" cy="446276"/>
          </a:xfrm>
          <a:prstGeom prst="rect">
            <a:avLst/>
          </a:prstGeom>
        </p:spPr>
        <p:txBody>
          <a:bodyPr wrap="none">
            <a:spAutoFit/>
          </a:bodyPr>
          <a:lstStyle/>
          <a:p>
            <a:r>
              <a:rPr lang="en-US" sz="2300" dirty="0">
                <a:latin typeface="Times New Roman" pitchFamily="18" charset="0"/>
                <a:cs typeface="Times New Roman" pitchFamily="18" charset="0"/>
              </a:rPr>
              <a:t>Hence, there were </a:t>
            </a:r>
            <a:r>
              <a:rPr lang="en-US" sz="2300" dirty="0">
                <a:solidFill>
                  <a:srgbClr val="FF0000"/>
                </a:solidFill>
                <a:latin typeface="Times New Roman" pitchFamily="18" charset="0"/>
                <a:cs typeface="Times New Roman" pitchFamily="18" charset="0"/>
              </a:rPr>
              <a:t>12</a:t>
            </a:r>
            <a:r>
              <a:rPr lang="en-US" sz="2300" dirty="0">
                <a:latin typeface="Times New Roman" pitchFamily="18" charset="0"/>
                <a:cs typeface="Times New Roman" pitchFamily="18" charset="0"/>
              </a:rPr>
              <a:t> teachers on Bus </a:t>
            </a:r>
            <a:r>
              <a:rPr lang="en-US" sz="2300" dirty="0">
                <a:solidFill>
                  <a:srgbClr val="FF0000"/>
                </a:solidFill>
                <a:latin typeface="Times New Roman" pitchFamily="18" charset="0"/>
                <a:cs typeface="Times New Roman" pitchFamily="18" charset="0"/>
              </a:rPr>
              <a:t>C</a:t>
            </a:r>
            <a:r>
              <a:rPr lang="en-US" sz="2300" dirty="0">
                <a:latin typeface="Times New Roman" pitchFamily="18" charset="0"/>
                <a:cs typeface="Times New Roman" pitchFamily="18" charset="0"/>
              </a:rPr>
              <a:t>.</a:t>
            </a:r>
          </a:p>
        </p:txBody>
      </p:sp>
      <p:pic>
        <p:nvPicPr>
          <p:cNvPr id="9" name="Picture 3" descr="\\172.16.2.26\Conver\CARRIBEAN\MATHEMATICS_VOL-1_PPT_DESIGN\Incoming\Volume_01\Equations\Revision_Exam_5_Paper_2\Eqn006.wmf"/>
          <p:cNvPicPr>
            <a:picLocks noChangeAspect="1" noChangeArrowheads="1"/>
          </p:cNvPicPr>
          <p:nvPr/>
        </p:nvPicPr>
        <p:blipFill>
          <a:blip r:embed="rId2" cstate="print"/>
          <a:srcRect/>
          <a:stretch>
            <a:fillRect/>
          </a:stretch>
        </p:blipFill>
        <p:spPr bwMode="auto">
          <a:xfrm>
            <a:off x="1935020" y="3151908"/>
            <a:ext cx="2438400" cy="2171700"/>
          </a:xfrm>
          <a:prstGeom prst="rect">
            <a:avLst/>
          </a:prstGeom>
          <a:noFill/>
        </p:spPr>
      </p:pic>
      <p:sp>
        <p:nvSpPr>
          <p:cNvPr id="6" name="TextBox 5"/>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5 Paper 2</a:t>
            </a:r>
          </a:p>
        </p:txBody>
      </p:sp>
    </p:spTree>
    <p:extLst>
      <p:ext uri="{BB962C8B-B14F-4D97-AF65-F5344CB8AC3E}">
        <p14:creationId xmlns:p14="http://schemas.microsoft.com/office/powerpoint/2010/main" xmlns="" val="3206813515"/>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500" fill="hold"/>
                                        <p:tgtEl>
                                          <p:spTgt spid="4"/>
                                        </p:tgtEl>
                                        <p:attrNameLst>
                                          <p:attrName>ppt_w</p:attrName>
                                        </p:attrNameLst>
                                      </p:cBhvr>
                                      <p:tavLst>
                                        <p:tav tm="0">
                                          <p:val>
                                            <p:fltVal val="0"/>
                                          </p:val>
                                        </p:tav>
                                        <p:tav tm="100000">
                                          <p:val>
                                            <p:strVal val="#ppt_w"/>
                                          </p:val>
                                        </p:tav>
                                      </p:tavLst>
                                    </p:anim>
                                    <p:anim calcmode="lin" valueType="num">
                                      <p:cBhvr>
                                        <p:cTn id="8" dur="500" fill="hold"/>
                                        <p:tgtEl>
                                          <p:spTgt spid="4"/>
                                        </p:tgtEl>
                                        <p:attrNameLst>
                                          <p:attrName>ppt_h</p:attrName>
                                        </p:attrNameLst>
                                      </p:cBhvr>
                                      <p:tavLst>
                                        <p:tav tm="0">
                                          <p:val>
                                            <p:fltVal val="0"/>
                                          </p:val>
                                        </p:tav>
                                        <p:tav tm="100000">
                                          <p:val>
                                            <p:strVal val="#ppt_h"/>
                                          </p:val>
                                        </p:tav>
                                      </p:tavLst>
                                    </p:anim>
                                    <p:animEffect transition="in" filter="fade">
                                      <p:cBhvr>
                                        <p:cTn id="9" dur="500"/>
                                        <p:tgtEl>
                                          <p:spTgt spid="4"/>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3"/>
                                        </p:tgtEl>
                                        <p:attrNameLst>
                                          <p:attrName>style.visibility</p:attrName>
                                        </p:attrNameLst>
                                      </p:cBhvr>
                                      <p:to>
                                        <p:strVal val="visible"/>
                                      </p:to>
                                    </p:set>
                                    <p:anim calcmode="lin" valueType="num">
                                      <p:cBhvr>
                                        <p:cTn id="12" dur="500" fill="hold"/>
                                        <p:tgtEl>
                                          <p:spTgt spid="3"/>
                                        </p:tgtEl>
                                        <p:attrNameLst>
                                          <p:attrName>ppt_w</p:attrName>
                                        </p:attrNameLst>
                                      </p:cBhvr>
                                      <p:tavLst>
                                        <p:tav tm="0">
                                          <p:val>
                                            <p:fltVal val="0"/>
                                          </p:val>
                                        </p:tav>
                                        <p:tav tm="100000">
                                          <p:val>
                                            <p:strVal val="#ppt_w"/>
                                          </p:val>
                                        </p:tav>
                                      </p:tavLst>
                                    </p:anim>
                                    <p:anim calcmode="lin" valueType="num">
                                      <p:cBhvr>
                                        <p:cTn id="13" dur="500" fill="hold"/>
                                        <p:tgtEl>
                                          <p:spTgt spid="3"/>
                                        </p:tgtEl>
                                        <p:attrNameLst>
                                          <p:attrName>ppt_h</p:attrName>
                                        </p:attrNameLst>
                                      </p:cBhvr>
                                      <p:tavLst>
                                        <p:tav tm="0">
                                          <p:val>
                                            <p:fltVal val="0"/>
                                          </p:val>
                                        </p:tav>
                                        <p:tav tm="100000">
                                          <p:val>
                                            <p:strVal val="#ppt_h"/>
                                          </p:val>
                                        </p:tav>
                                      </p:tavLst>
                                    </p:anim>
                                    <p:animEffect transition="in" filter="fade">
                                      <p:cBhvr>
                                        <p:cTn id="14" dur="500"/>
                                        <p:tgtEl>
                                          <p:spTgt spid="3"/>
                                        </p:tgtEl>
                                      </p:cBhvr>
                                    </p:animEffect>
                                  </p:childTnLst>
                                </p:cTn>
                              </p:par>
                              <p:par>
                                <p:cTn id="15" presetID="23" presetClass="entr" presetSubtype="16" fill="hold" nodeType="withEffect">
                                  <p:stCondLst>
                                    <p:cond delay="0"/>
                                  </p:stCondLst>
                                  <p:childTnLst>
                                    <p:set>
                                      <p:cBhvr>
                                        <p:cTn id="16" dur="1" fill="hold">
                                          <p:stCondLst>
                                            <p:cond delay="0"/>
                                          </p:stCondLst>
                                        </p:cTn>
                                        <p:tgtEl>
                                          <p:spTgt spid="9"/>
                                        </p:tgtEl>
                                        <p:attrNameLst>
                                          <p:attrName>style.visibility</p:attrName>
                                        </p:attrNameLst>
                                      </p:cBhvr>
                                      <p:to>
                                        <p:strVal val="visible"/>
                                      </p:to>
                                    </p:set>
                                    <p:anim calcmode="lin" valueType="num">
                                      <p:cBhvr>
                                        <p:cTn id="17" dur="500" fill="hold"/>
                                        <p:tgtEl>
                                          <p:spTgt spid="9"/>
                                        </p:tgtEl>
                                        <p:attrNameLst>
                                          <p:attrName>ppt_w</p:attrName>
                                        </p:attrNameLst>
                                      </p:cBhvr>
                                      <p:tavLst>
                                        <p:tav tm="0">
                                          <p:val>
                                            <p:fltVal val="0"/>
                                          </p:val>
                                        </p:tav>
                                        <p:tav tm="100000">
                                          <p:val>
                                            <p:strVal val="#ppt_w"/>
                                          </p:val>
                                        </p:tav>
                                      </p:tavLst>
                                    </p:anim>
                                    <p:anim calcmode="lin" valueType="num">
                                      <p:cBhvr>
                                        <p:cTn id="18" dur="500" fill="hold"/>
                                        <p:tgtEl>
                                          <p:spTgt spid="9"/>
                                        </p:tgtEl>
                                        <p:attrNameLst>
                                          <p:attrName>ppt_h</p:attrName>
                                        </p:attrNameLst>
                                      </p:cBhvr>
                                      <p:tavLst>
                                        <p:tav tm="0">
                                          <p:val>
                                            <p:fltVal val="0"/>
                                          </p:val>
                                        </p:tav>
                                        <p:tav tm="100000">
                                          <p:val>
                                            <p:strVal val="#ppt_h"/>
                                          </p:val>
                                        </p:tav>
                                      </p:tavLst>
                                    </p:anim>
                                  </p:childTnLst>
                                </p:cTn>
                              </p:par>
                              <p:par>
                                <p:cTn id="19" presetID="53" presetClass="entr" presetSubtype="16" fill="hold" grpId="0" nodeType="withEffect">
                                  <p:stCondLst>
                                    <p:cond delay="0"/>
                                  </p:stCondLst>
                                  <p:childTnLst>
                                    <p:set>
                                      <p:cBhvr>
                                        <p:cTn id="20" dur="1" fill="hold">
                                          <p:stCondLst>
                                            <p:cond delay="0"/>
                                          </p:stCondLst>
                                        </p:cTn>
                                        <p:tgtEl>
                                          <p:spTgt spid="5"/>
                                        </p:tgtEl>
                                        <p:attrNameLst>
                                          <p:attrName>style.visibility</p:attrName>
                                        </p:attrNameLst>
                                      </p:cBhvr>
                                      <p:to>
                                        <p:strVal val="visible"/>
                                      </p:to>
                                    </p:set>
                                    <p:anim calcmode="lin" valueType="num">
                                      <p:cBhvr>
                                        <p:cTn id="21" dur="500" fill="hold"/>
                                        <p:tgtEl>
                                          <p:spTgt spid="5"/>
                                        </p:tgtEl>
                                        <p:attrNameLst>
                                          <p:attrName>ppt_w</p:attrName>
                                        </p:attrNameLst>
                                      </p:cBhvr>
                                      <p:tavLst>
                                        <p:tav tm="0">
                                          <p:val>
                                            <p:fltVal val="0"/>
                                          </p:val>
                                        </p:tav>
                                        <p:tav tm="100000">
                                          <p:val>
                                            <p:strVal val="#ppt_w"/>
                                          </p:val>
                                        </p:tav>
                                      </p:tavLst>
                                    </p:anim>
                                    <p:anim calcmode="lin" valueType="num">
                                      <p:cBhvr>
                                        <p:cTn id="22" dur="500" fill="hold"/>
                                        <p:tgtEl>
                                          <p:spTgt spid="5"/>
                                        </p:tgtEl>
                                        <p:attrNameLst>
                                          <p:attrName>ppt_h</p:attrName>
                                        </p:attrNameLst>
                                      </p:cBhvr>
                                      <p:tavLst>
                                        <p:tav tm="0">
                                          <p:val>
                                            <p:fltVal val="0"/>
                                          </p:val>
                                        </p:tav>
                                        <p:tav tm="100000">
                                          <p:val>
                                            <p:strVal val="#ppt_h"/>
                                          </p:val>
                                        </p:tav>
                                      </p:tavLst>
                                    </p:anim>
                                    <p:animEffect transition="in" filter="fade">
                                      <p:cBhvr>
                                        <p:cTn id="23"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5" grpId="0"/>
    </p:bldLst>
  </p:timing>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Content Placeholder 10"/>
          <p:cNvSpPr>
            <a:spLocks noGrp="1"/>
          </p:cNvSpPr>
          <p:nvPr>
            <p:ph sz="quarter" idx="13"/>
          </p:nvPr>
        </p:nvSpPr>
        <p:spPr>
          <a:xfrm>
            <a:off x="838200" y="2590800"/>
            <a:ext cx="4241800" cy="623248"/>
          </a:xfrm>
        </p:spPr>
        <p:txBody>
          <a:bodyPr wrap="square">
            <a:spAutoFit/>
          </a:bodyPr>
          <a:lstStyle/>
          <a:p>
            <a:pPr marL="566738" indent="-566738">
              <a:lnSpc>
                <a:spcPct val="150000"/>
              </a:lnSpc>
              <a:spcBef>
                <a:spcPct val="0"/>
              </a:spcBef>
              <a:buNone/>
              <a:tabLst>
                <a:tab pos="1481138" algn="l"/>
              </a:tabLst>
            </a:pPr>
            <a:r>
              <a:rPr lang="en-US" sz="2300" b="1" dirty="0" smtClean="0">
                <a:solidFill>
                  <a:schemeClr val="tx1"/>
                </a:solidFill>
                <a:latin typeface="Times New Roman" pitchFamily="18" charset="0"/>
                <a:cs typeface="Times New Roman" pitchFamily="18" charset="0"/>
              </a:rPr>
              <a:t>46.</a:t>
            </a:r>
            <a:r>
              <a:rPr lang="en-US" sz="2300" dirty="0" smtClean="0">
                <a:solidFill>
                  <a:schemeClr val="tx1"/>
                </a:solidFill>
                <a:latin typeface="Times New Roman" pitchFamily="18" charset="0"/>
                <a:cs typeface="Times New Roman" pitchFamily="18" charset="0"/>
              </a:rPr>
              <a:t>	</a:t>
            </a:r>
            <a:endParaRPr lang="en-US" sz="2300" dirty="0" smtClean="0">
              <a:solidFill>
                <a:srgbClr val="16F65B"/>
              </a:solidFill>
              <a:latin typeface="Times New Roman" pitchFamily="18" charset="0"/>
              <a:cs typeface="Times New Roman" pitchFamily="18" charset="0"/>
            </a:endParaRPr>
          </a:p>
        </p:txBody>
      </p:sp>
      <p:pic>
        <p:nvPicPr>
          <p:cNvPr id="5" name="Picture 2"/>
          <p:cNvPicPr>
            <a:picLocks noChangeAspect="1" noChangeArrowheads="1"/>
          </p:cNvPicPr>
          <p:nvPr/>
        </p:nvPicPr>
        <p:blipFill>
          <a:blip r:embed="rId2" cstate="print"/>
          <a:srcRect/>
          <a:stretch>
            <a:fillRect/>
          </a:stretch>
        </p:blipFill>
        <p:spPr bwMode="auto">
          <a:xfrm>
            <a:off x="1600200" y="2743200"/>
            <a:ext cx="3857625" cy="2762250"/>
          </a:xfrm>
          <a:prstGeom prst="rect">
            <a:avLst/>
          </a:prstGeom>
          <a:noFill/>
          <a:ln w="9525">
            <a:noFill/>
            <a:miter lim="800000"/>
            <a:headEnd/>
            <a:tailEnd/>
          </a:ln>
          <a:effectLst/>
        </p:spPr>
      </p:pic>
      <p:sp>
        <p:nvSpPr>
          <p:cNvPr id="4"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tabLst>
                <a:tab pos="393192" algn="r"/>
                <a:tab pos="640080" algn="l"/>
              </a:tabLst>
            </a:pPr>
            <a:r>
              <a:rPr lang="en-US" sz="1500" b="1" dirty="0" smtClean="0">
                <a:solidFill>
                  <a:schemeClr val="bg1"/>
                </a:solidFill>
                <a:latin typeface="Times New Roman" pitchFamily="18" charset="0"/>
                <a:cs typeface="Times New Roman" pitchFamily="18" charset="0"/>
              </a:rPr>
              <a:t>Revision Exam 1 Paper 1</a:t>
            </a:r>
          </a:p>
        </p:txBody>
      </p:sp>
    </p:spTree>
    <p:extLst>
      <p:ext uri="{BB962C8B-B14F-4D97-AF65-F5344CB8AC3E}">
        <p14:creationId xmlns:p14="http://schemas.microsoft.com/office/powerpoint/2010/main" xmlns="" val="1862447457"/>
      </p:ext>
    </p:extLst>
  </p:cSld>
  <p:clrMapOvr>
    <a:masterClrMapping/>
  </p:clrMapOvr>
  <p:transition spd="slow">
    <p:strips dir="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11">
                                            <p:txEl>
                                              <p:pRg st="0" end="0"/>
                                            </p:txEl>
                                          </p:spTgt>
                                        </p:tgtEl>
                                        <p:attrNameLst>
                                          <p:attrName>style.visibility</p:attrName>
                                        </p:attrNameLst>
                                      </p:cBhvr>
                                      <p:to>
                                        <p:strVal val="visible"/>
                                      </p:to>
                                    </p:set>
                                    <p:anim calcmode="lin" valueType="num">
                                      <p:cBhvr>
                                        <p:cTn id="7" dur="500" fill="hold"/>
                                        <p:tgtEl>
                                          <p:spTgt spid="11">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11">
                                            <p:txEl>
                                              <p:pRg st="0" end="0"/>
                                            </p:txEl>
                                          </p:spTgt>
                                        </p:tgtEl>
                                        <p:attrNameLst>
                                          <p:attrName>ppt_h</p:attrName>
                                        </p:attrNameLst>
                                      </p:cBhvr>
                                      <p:tavLst>
                                        <p:tav tm="0">
                                          <p:val>
                                            <p:fltVal val="0"/>
                                          </p:val>
                                        </p:tav>
                                        <p:tav tm="100000">
                                          <p:val>
                                            <p:strVal val="#ppt_h"/>
                                          </p:val>
                                        </p:tav>
                                      </p:tavLst>
                                    </p:anim>
                                  </p:childTnLst>
                                </p:cTn>
                              </p:par>
                              <p:par>
                                <p:cTn id="9" presetID="23" presetClass="entr" presetSubtype="16" fill="hold" nodeType="with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p:cTn id="11" dur="500" fill="hold"/>
                                        <p:tgtEl>
                                          <p:spTgt spid="5"/>
                                        </p:tgtEl>
                                        <p:attrNameLst>
                                          <p:attrName>ppt_w</p:attrName>
                                        </p:attrNameLst>
                                      </p:cBhvr>
                                      <p:tavLst>
                                        <p:tav tm="0">
                                          <p:val>
                                            <p:fltVal val="0"/>
                                          </p:val>
                                        </p:tav>
                                        <p:tav tm="100000">
                                          <p:val>
                                            <p:strVal val="#ppt_w"/>
                                          </p:val>
                                        </p:tav>
                                      </p:tavLst>
                                    </p:anim>
                                    <p:anim calcmode="lin" valueType="num">
                                      <p:cBhvr>
                                        <p:cTn id="12" dur="500" fill="hold"/>
                                        <p:tgtEl>
                                          <p:spTgt spid="5"/>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build="p"/>
    </p:bldLst>
  </p:timing>
</p:sld>
</file>

<file path=ppt/slides/slide9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a:xfrm>
            <a:off x="1447800" y="5771733"/>
            <a:ext cx="5943600" cy="707886"/>
          </a:xfrm>
          <a:prstGeom prst="rect">
            <a:avLst/>
          </a:prstGeom>
        </p:spPr>
        <p:txBody>
          <a:bodyPr wrap="square">
            <a:spAutoFit/>
          </a:bodyPr>
          <a:lstStyle/>
          <a:p>
            <a:pPr>
              <a:tabLst>
                <a:tab pos="581025" algn="l"/>
              </a:tabLst>
            </a:pPr>
            <a:r>
              <a:rPr lang="en-US" sz="2000" dirty="0">
                <a:latin typeface="Times New Roman" pitchFamily="18" charset="0"/>
                <a:cs typeface="Times New Roman" pitchFamily="18" charset="0"/>
              </a:rPr>
              <a:t>(</a:t>
            </a:r>
            <a:r>
              <a:rPr lang="en-US" sz="2000" dirty="0" smtClean="0">
                <a:latin typeface="Times New Roman" pitchFamily="18" charset="0"/>
                <a:cs typeface="Times New Roman" pitchFamily="18" charset="0"/>
              </a:rPr>
              <a:t>ii)  What </a:t>
            </a:r>
            <a:r>
              <a:rPr lang="en-US" sz="2000" dirty="0">
                <a:latin typeface="Times New Roman" pitchFamily="18" charset="0"/>
                <a:cs typeface="Times New Roman" pitchFamily="18" charset="0"/>
              </a:rPr>
              <a:t>is the total number of </a:t>
            </a:r>
            <a:r>
              <a:rPr lang="en-US" sz="2000" dirty="0" smtClean="0">
                <a:latin typeface="Times New Roman" pitchFamily="18" charset="0"/>
                <a:cs typeface="Times New Roman" pitchFamily="18" charset="0"/>
              </a:rPr>
              <a:t>passengers </a:t>
            </a:r>
            <a:br>
              <a:rPr lang="en-US" sz="2000" dirty="0" smtClean="0">
                <a:latin typeface="Times New Roman" pitchFamily="18" charset="0"/>
                <a:cs typeface="Times New Roman" pitchFamily="18" charset="0"/>
              </a:rPr>
            </a:br>
            <a:r>
              <a:rPr lang="en-US" sz="2000" dirty="0" smtClean="0">
                <a:latin typeface="Times New Roman" pitchFamily="18" charset="0"/>
                <a:cs typeface="Times New Roman" pitchFamily="18" charset="0"/>
              </a:rPr>
              <a:t>       who went on </a:t>
            </a:r>
            <a:r>
              <a:rPr lang="en-US" sz="2000" dirty="0">
                <a:latin typeface="Times New Roman" pitchFamily="18" charset="0"/>
                <a:cs typeface="Times New Roman" pitchFamily="18" charset="0"/>
              </a:rPr>
              <a:t>the field trip?</a:t>
            </a:r>
          </a:p>
        </p:txBody>
      </p:sp>
      <p:sp>
        <p:nvSpPr>
          <p:cNvPr id="5" name="Rectangle 4"/>
          <p:cNvSpPr/>
          <p:nvPr/>
        </p:nvSpPr>
        <p:spPr>
          <a:xfrm>
            <a:off x="5952563" y="6127375"/>
            <a:ext cx="1125072" cy="400110"/>
          </a:xfrm>
          <a:prstGeom prst="rect">
            <a:avLst/>
          </a:prstGeom>
        </p:spPr>
        <p:txBody>
          <a:bodyPr wrap="square" anchor="t" anchorCtr="1">
            <a:spAutoFit/>
          </a:bodyPr>
          <a:lstStyle/>
          <a:p>
            <a:pPr indent="-4800600" algn="r">
              <a:buFontTx/>
              <a:buNone/>
            </a:pPr>
            <a:r>
              <a:rPr lang="en-US" sz="2000" dirty="0" smtClean="0">
                <a:latin typeface="Times New Roman" pitchFamily="18" charset="0"/>
                <a:cs typeface="Times New Roman" pitchFamily="18" charset="0"/>
              </a:rPr>
              <a:t>(1 mark)</a:t>
            </a:r>
            <a:endParaRPr lang="en-US" sz="2000" dirty="0">
              <a:latin typeface="Times New Roman" pitchFamily="18" charset="0"/>
              <a:cs typeface="Times New Roman" pitchFamily="18" charset="0"/>
            </a:endParaRPr>
          </a:p>
        </p:txBody>
      </p:sp>
      <p:sp>
        <p:nvSpPr>
          <p:cNvPr id="6" name="Notched Right Arrow 5"/>
          <p:cNvSpPr/>
          <p:nvPr/>
        </p:nvSpPr>
        <p:spPr>
          <a:xfrm>
            <a:off x="7162800" y="6019800"/>
            <a:ext cx="1782315" cy="685800"/>
          </a:xfrm>
          <a:prstGeom prst="notchedRightArrow">
            <a:avLst/>
          </a:prstGeom>
          <a:blipFill>
            <a:blip r:embed="rId2" cstate="prin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ANSWER</a:t>
            </a:r>
            <a:endParaRPr lang="en-US" sz="2000" b="1" dirty="0">
              <a:latin typeface="Times New Roman" pitchFamily="18" charset="0"/>
              <a:cs typeface="Times New Roman" pitchFamily="18" charset="0"/>
            </a:endParaRPr>
          </a:p>
        </p:txBody>
      </p:sp>
      <p:sp>
        <p:nvSpPr>
          <p:cNvPr id="7" name="TextBox 6"/>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5 Paper 2</a:t>
            </a:r>
          </a:p>
        </p:txBody>
      </p:sp>
      <p:sp>
        <p:nvSpPr>
          <p:cNvPr id="8" name="Rectangle 7"/>
          <p:cNvSpPr/>
          <p:nvPr/>
        </p:nvSpPr>
        <p:spPr>
          <a:xfrm>
            <a:off x="1371600" y="2590800"/>
            <a:ext cx="5334000" cy="1323439"/>
          </a:xfrm>
          <a:prstGeom prst="rect">
            <a:avLst/>
          </a:prstGeom>
        </p:spPr>
        <p:txBody>
          <a:bodyPr wrap="square">
            <a:spAutoFit/>
          </a:bodyPr>
          <a:lstStyle/>
          <a:p>
            <a:r>
              <a:rPr lang="en-US" sz="2000" dirty="0" smtClean="0">
                <a:latin typeface="Times New Roman" pitchFamily="18" charset="0"/>
                <a:cs typeface="Times New Roman" pitchFamily="18" charset="0"/>
              </a:rPr>
              <a:t>The </a:t>
            </a:r>
            <a:r>
              <a:rPr lang="en-US" sz="2000" dirty="0">
                <a:latin typeface="Times New Roman" pitchFamily="18" charset="0"/>
                <a:cs typeface="Times New Roman" pitchFamily="18" charset="0"/>
              </a:rPr>
              <a:t>students and teachers of St </a:t>
            </a:r>
            <a:r>
              <a:rPr lang="en-US" sz="2000" dirty="0" smtClean="0">
                <a:latin typeface="Times New Roman" pitchFamily="18" charset="0"/>
                <a:cs typeface="Times New Roman" pitchFamily="18" charset="0"/>
              </a:rPr>
              <a:t>Stephen’s College </a:t>
            </a:r>
            <a:br>
              <a:rPr lang="en-US" sz="2000" dirty="0" smtClean="0">
                <a:latin typeface="Times New Roman" pitchFamily="18" charset="0"/>
                <a:cs typeface="Times New Roman" pitchFamily="18" charset="0"/>
              </a:rPr>
            </a:br>
            <a:r>
              <a:rPr lang="en-US" sz="2000" dirty="0" smtClean="0">
                <a:latin typeface="Times New Roman" pitchFamily="18" charset="0"/>
                <a:cs typeface="Times New Roman" pitchFamily="18" charset="0"/>
              </a:rPr>
              <a:t>went </a:t>
            </a:r>
            <a:r>
              <a:rPr lang="en-US" sz="2000" dirty="0">
                <a:latin typeface="Times New Roman" pitchFamily="18" charset="0"/>
                <a:cs typeface="Times New Roman" pitchFamily="18" charset="0"/>
              </a:rPr>
              <a:t>on a field trip in three </a:t>
            </a:r>
            <a:r>
              <a:rPr lang="en-US" sz="2000" dirty="0" smtClean="0">
                <a:latin typeface="Times New Roman" pitchFamily="18" charset="0"/>
                <a:cs typeface="Times New Roman" pitchFamily="18" charset="0"/>
              </a:rPr>
              <a:t>buses, A</a:t>
            </a:r>
            <a:r>
              <a:rPr lang="en-US" sz="2000" dirty="0">
                <a:latin typeface="Times New Roman" pitchFamily="18" charset="0"/>
                <a:cs typeface="Times New Roman" pitchFamily="18" charset="0"/>
              </a:rPr>
              <a:t>, B and C. The </a:t>
            </a:r>
            <a:r>
              <a:rPr lang="en-US" sz="2000" dirty="0" smtClean="0">
                <a:latin typeface="Times New Roman" pitchFamily="18" charset="0"/>
                <a:cs typeface="Times New Roman" pitchFamily="18" charset="0"/>
              </a:rPr>
              <a:t>table below </a:t>
            </a:r>
            <a:r>
              <a:rPr lang="en-US" sz="2000" dirty="0">
                <a:latin typeface="Times New Roman" pitchFamily="18" charset="0"/>
                <a:cs typeface="Times New Roman" pitchFamily="18" charset="0"/>
              </a:rPr>
              <a:t>shows the </a:t>
            </a:r>
            <a:r>
              <a:rPr lang="en-US" sz="2000" dirty="0" smtClean="0">
                <a:latin typeface="Times New Roman" pitchFamily="18" charset="0"/>
                <a:cs typeface="Times New Roman" pitchFamily="18" charset="0"/>
              </a:rPr>
              <a:t>number of teacher </a:t>
            </a:r>
            <a:r>
              <a:rPr lang="en-US" sz="2000" dirty="0">
                <a:latin typeface="Times New Roman" pitchFamily="18" charset="0"/>
                <a:cs typeface="Times New Roman" pitchFamily="18" charset="0"/>
              </a:rPr>
              <a:t>and students in each bus</a:t>
            </a:r>
            <a:r>
              <a:rPr lang="en-US" sz="2000" dirty="0" smtClean="0">
                <a:latin typeface="Times New Roman" pitchFamily="18" charset="0"/>
                <a:cs typeface="Times New Roman" pitchFamily="18" charset="0"/>
              </a:rPr>
              <a:t>.</a:t>
            </a:r>
            <a:endParaRPr lang="en-US" sz="2000" dirty="0">
              <a:latin typeface="Times New Roman" pitchFamily="18" charset="0"/>
              <a:cs typeface="Times New Roman" pitchFamily="18" charset="0"/>
            </a:endParaRPr>
          </a:p>
        </p:txBody>
      </p:sp>
      <p:sp>
        <p:nvSpPr>
          <p:cNvPr id="9" name="Content Placeholder 10"/>
          <p:cNvSpPr txBox="1">
            <a:spLocks/>
          </p:cNvSpPr>
          <p:nvPr/>
        </p:nvSpPr>
        <p:spPr>
          <a:xfrm>
            <a:off x="533400" y="2590800"/>
            <a:ext cx="1219200" cy="400110"/>
          </a:xfrm>
          <a:prstGeom prst="rect">
            <a:avLst/>
          </a:prstGeom>
        </p:spPr>
        <p:txBody>
          <a:bodyPr wrap="square">
            <a:spAutoFit/>
          </a:bodyPr>
          <a:lstStyle>
            <a:lvl1pPr marL="274320" indent="-274320" algn="l" defTabSz="914400" rtl="0" eaLnBrk="1" latinLnBrk="0" hangingPunct="1">
              <a:spcBef>
                <a:spcPct val="20000"/>
              </a:spcBef>
              <a:buClr>
                <a:schemeClr val="accent1"/>
              </a:buClr>
              <a:buSzPct val="100000"/>
              <a:buFont typeface="Symbol" pitchFamily="18" charset="2"/>
              <a:buChar char=""/>
              <a:defRPr sz="2400" kern="1200">
                <a:solidFill>
                  <a:schemeClr val="tx2"/>
                </a:solidFill>
                <a:latin typeface="+mn-lt"/>
                <a:ea typeface="+mn-ea"/>
                <a:cs typeface="+mn-cs"/>
              </a:defRPr>
            </a:lvl1pPr>
            <a:lvl2pPr marL="576263" indent="-274320" algn="l" defTabSz="914400" rtl="0" eaLnBrk="1" latinLnBrk="0" hangingPunct="1">
              <a:spcBef>
                <a:spcPct val="20000"/>
              </a:spcBef>
              <a:buClr>
                <a:schemeClr val="accent1"/>
              </a:buClr>
              <a:buSzPct val="100000"/>
              <a:buFont typeface="Symbol" pitchFamily="18" charset="2"/>
              <a:buChar char=""/>
              <a:defRPr sz="2200" kern="1200">
                <a:solidFill>
                  <a:schemeClr val="tx2"/>
                </a:solidFill>
                <a:latin typeface="+mn-lt"/>
                <a:ea typeface="+mn-ea"/>
                <a:cs typeface="+mn-cs"/>
              </a:defRPr>
            </a:lvl2pPr>
            <a:lvl3pPr marL="855663" indent="-228600" algn="l" defTabSz="914400" rtl="0" eaLnBrk="1" latinLnBrk="0" hangingPunct="1">
              <a:spcBef>
                <a:spcPct val="20000"/>
              </a:spcBef>
              <a:buClr>
                <a:schemeClr val="accent1"/>
              </a:buClr>
              <a:buSzPct val="100000"/>
              <a:buFont typeface="Symbol" pitchFamily="18" charset="2"/>
              <a:buChar char=""/>
              <a:defRPr sz="2000" kern="1200">
                <a:solidFill>
                  <a:schemeClr val="tx2"/>
                </a:solidFill>
                <a:latin typeface="+mn-lt"/>
                <a:ea typeface="+mn-ea"/>
                <a:cs typeface="+mn-cs"/>
              </a:defRPr>
            </a:lvl3pPr>
            <a:lvl4pPr marL="1143000" indent="-228600" algn="l" defTabSz="914400" rtl="0" eaLnBrk="1" latinLnBrk="0" hangingPunct="1">
              <a:spcBef>
                <a:spcPct val="20000"/>
              </a:spcBef>
              <a:buClr>
                <a:schemeClr val="accent1"/>
              </a:buClr>
              <a:buSzPct val="100000"/>
              <a:buFont typeface="Symbol" pitchFamily="18" charset="2"/>
              <a:buChar char=""/>
              <a:defRPr sz="1800" kern="1200">
                <a:solidFill>
                  <a:schemeClr val="tx2"/>
                </a:solidFill>
                <a:latin typeface="+mn-lt"/>
                <a:ea typeface="+mn-ea"/>
                <a:cs typeface="+mn-cs"/>
              </a:defRPr>
            </a:lvl4pPr>
            <a:lvl5pPr marL="1463040" indent="-228600" algn="l" defTabSz="914400" rtl="0" eaLnBrk="1" latinLnBrk="0" hangingPunct="1">
              <a:spcBef>
                <a:spcPct val="20000"/>
              </a:spcBef>
              <a:buClr>
                <a:schemeClr val="accent1"/>
              </a:buClr>
              <a:buSzPct val="100000"/>
              <a:buFont typeface="Symbol" pitchFamily="18" charset="2"/>
              <a:buChar char=""/>
              <a:defRPr sz="1600" kern="1200">
                <a:solidFill>
                  <a:schemeClr val="tx2"/>
                </a:solidFill>
                <a:latin typeface="+mn-lt"/>
                <a:ea typeface="+mn-ea"/>
                <a:cs typeface="+mn-cs"/>
              </a:defRPr>
            </a:lvl5pPr>
            <a:lvl6pPr marL="178308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6pPr>
            <a:lvl7pPr marL="210312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7pPr>
            <a:lvl8pPr marL="242316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8pPr>
            <a:lvl9pPr marL="274320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9pPr>
          </a:lstStyle>
          <a:p>
            <a:pPr marL="457200" indent="-457200" algn="just">
              <a:spcBef>
                <a:spcPct val="0"/>
              </a:spcBef>
              <a:buFontTx/>
              <a:buNone/>
              <a:tabLst>
                <a:tab pos="974725" algn="l"/>
                <a:tab pos="1036638" algn="l"/>
                <a:tab pos="3913188" algn="l"/>
              </a:tabLst>
            </a:pPr>
            <a:r>
              <a:rPr lang="en-US" sz="2000" b="1" dirty="0" smtClean="0">
                <a:solidFill>
                  <a:schemeClr val="tx1"/>
                </a:solidFill>
                <a:latin typeface="Times New Roman" pitchFamily="18" charset="0"/>
                <a:cs typeface="Times New Roman" pitchFamily="18" charset="0"/>
              </a:rPr>
              <a:t>1.</a:t>
            </a:r>
            <a:r>
              <a:rPr lang="en-US" sz="2000" dirty="0">
                <a:solidFill>
                  <a:schemeClr val="tx1"/>
                </a:solidFill>
                <a:latin typeface="Times New Roman" pitchFamily="18" charset="0"/>
                <a:cs typeface="Times New Roman" pitchFamily="18" charset="0"/>
              </a:rPr>
              <a:t> </a:t>
            </a:r>
            <a:r>
              <a:rPr lang="en-US" sz="2000" dirty="0" smtClean="0">
                <a:solidFill>
                  <a:schemeClr val="tx1"/>
                </a:solidFill>
                <a:latin typeface="Times New Roman" pitchFamily="18" charset="0"/>
                <a:cs typeface="Times New Roman" pitchFamily="18" charset="0"/>
              </a:rPr>
              <a:t> (b)</a:t>
            </a:r>
          </a:p>
        </p:txBody>
      </p:sp>
      <p:graphicFrame>
        <p:nvGraphicFramePr>
          <p:cNvPr id="10" name="Table 9"/>
          <p:cNvGraphicFramePr>
            <a:graphicFrameLocks noGrp="1"/>
          </p:cNvGraphicFramePr>
          <p:nvPr>
            <p:extLst>
              <p:ext uri="{D42A27DB-BD31-4B8C-83A1-F6EECF244321}">
                <p14:modId xmlns:p14="http://schemas.microsoft.com/office/powerpoint/2010/main" xmlns="" val="2769129738"/>
              </p:ext>
            </p:extLst>
          </p:nvPr>
        </p:nvGraphicFramePr>
        <p:xfrm>
          <a:off x="1485519" y="4053840"/>
          <a:ext cx="3115056" cy="1584960"/>
        </p:xfrm>
        <a:graphic>
          <a:graphicData uri="http://schemas.openxmlformats.org/drawingml/2006/table">
            <a:tbl>
              <a:tblPr firstRow="1" bandRow="1">
                <a:tableStyleId>{5C22544A-7EE6-4342-B048-85BDC9FD1C3A}</a:tableStyleId>
              </a:tblPr>
              <a:tblGrid>
                <a:gridCol w="905256"/>
                <a:gridCol w="1143000"/>
                <a:gridCol w="1066800"/>
              </a:tblGrid>
              <a:tr h="370840">
                <a:tc>
                  <a:txBody>
                    <a:bodyPr/>
                    <a:lstStyle/>
                    <a:p>
                      <a:endParaRPr lang="en-US" sz="2000" b="0" dirty="0">
                        <a:solidFill>
                          <a:schemeClr val="tx1"/>
                        </a:solidFill>
                        <a:latin typeface="Times New Roman" pitchFamily="18" charset="0"/>
                        <a:cs typeface="Times New Roman" pitchFamily="18" charset="0"/>
                      </a:endParaRPr>
                    </a:p>
                  </a:txBody>
                  <a:tcPr>
                    <a:lnL w="12700" cap="flat" cmpd="sng" algn="ctr">
                      <a:solidFill>
                        <a:srgbClr val="FA0000"/>
                      </a:solidFill>
                      <a:prstDash val="solid"/>
                      <a:round/>
                      <a:headEnd type="none" w="med" len="med"/>
                      <a:tailEnd type="none" w="med" len="med"/>
                    </a:lnL>
                    <a:lnR w="12700" cap="flat" cmpd="sng" algn="ctr">
                      <a:solidFill>
                        <a:srgbClr val="FA0000"/>
                      </a:solidFill>
                      <a:prstDash val="solid"/>
                      <a:round/>
                      <a:headEnd type="none" w="med" len="med"/>
                      <a:tailEnd type="none" w="med" len="med"/>
                    </a:lnR>
                    <a:lnT w="12700" cap="flat" cmpd="sng" algn="ctr">
                      <a:solidFill>
                        <a:srgbClr val="FA0000"/>
                      </a:solidFill>
                      <a:prstDash val="solid"/>
                      <a:round/>
                      <a:headEnd type="none" w="med" len="med"/>
                      <a:tailEnd type="none" w="med" len="med"/>
                    </a:lnT>
                    <a:lnB w="12700" cap="flat" cmpd="sng" algn="ctr">
                      <a:solidFill>
                        <a:srgbClr val="FA0000"/>
                      </a:solidFill>
                      <a:prstDash val="solid"/>
                      <a:round/>
                      <a:headEnd type="none" w="med" len="med"/>
                      <a:tailEnd type="none" w="med" len="med"/>
                    </a:lnB>
                    <a:noFill/>
                  </a:tcPr>
                </a:tc>
                <a:tc>
                  <a:txBody>
                    <a:bodyPr/>
                    <a:lstStyle/>
                    <a:p>
                      <a:r>
                        <a:rPr lang="en-US" sz="2000" b="0" dirty="0" smtClean="0">
                          <a:solidFill>
                            <a:schemeClr val="tx1"/>
                          </a:solidFill>
                          <a:latin typeface="Times New Roman" pitchFamily="18" charset="0"/>
                          <a:cs typeface="Times New Roman" pitchFamily="18" charset="0"/>
                        </a:rPr>
                        <a:t>Teachers</a:t>
                      </a:r>
                      <a:endParaRPr lang="en-US" sz="2000" b="0" dirty="0">
                        <a:solidFill>
                          <a:schemeClr val="tx1"/>
                        </a:solidFill>
                        <a:latin typeface="Times New Roman" pitchFamily="18" charset="0"/>
                        <a:cs typeface="Times New Roman" pitchFamily="18" charset="0"/>
                      </a:endParaRPr>
                    </a:p>
                  </a:txBody>
                  <a:tcPr>
                    <a:lnL w="12700" cap="flat" cmpd="sng" algn="ctr">
                      <a:solidFill>
                        <a:srgbClr val="FA0000"/>
                      </a:solidFill>
                      <a:prstDash val="solid"/>
                      <a:round/>
                      <a:headEnd type="none" w="med" len="med"/>
                      <a:tailEnd type="none" w="med" len="med"/>
                    </a:lnL>
                    <a:lnR w="12700" cap="flat" cmpd="sng" algn="ctr">
                      <a:solidFill>
                        <a:srgbClr val="FA0000"/>
                      </a:solidFill>
                      <a:prstDash val="solid"/>
                      <a:round/>
                      <a:headEnd type="none" w="med" len="med"/>
                      <a:tailEnd type="none" w="med" len="med"/>
                    </a:lnR>
                    <a:lnT w="12700" cap="flat" cmpd="sng" algn="ctr">
                      <a:solidFill>
                        <a:srgbClr val="FA0000"/>
                      </a:solidFill>
                      <a:prstDash val="solid"/>
                      <a:round/>
                      <a:headEnd type="none" w="med" len="med"/>
                      <a:tailEnd type="none" w="med" len="med"/>
                    </a:lnT>
                    <a:lnB w="12700" cap="flat" cmpd="sng" algn="ctr">
                      <a:solidFill>
                        <a:srgbClr val="FA0000"/>
                      </a:solidFill>
                      <a:prstDash val="solid"/>
                      <a:round/>
                      <a:headEnd type="none" w="med" len="med"/>
                      <a:tailEnd type="none" w="med" len="med"/>
                    </a:lnB>
                    <a:noFill/>
                  </a:tcPr>
                </a:tc>
                <a:tc>
                  <a:txBody>
                    <a:bodyPr/>
                    <a:lstStyle/>
                    <a:p>
                      <a:r>
                        <a:rPr lang="en-US" sz="2000" b="0" dirty="0" smtClean="0">
                          <a:solidFill>
                            <a:schemeClr val="tx1"/>
                          </a:solidFill>
                          <a:latin typeface="Times New Roman" pitchFamily="18" charset="0"/>
                          <a:cs typeface="Times New Roman" pitchFamily="18" charset="0"/>
                        </a:rPr>
                        <a:t>Students</a:t>
                      </a:r>
                      <a:endParaRPr lang="en-US" sz="2000" b="0" dirty="0">
                        <a:solidFill>
                          <a:schemeClr val="tx1"/>
                        </a:solidFill>
                        <a:latin typeface="Times New Roman" pitchFamily="18" charset="0"/>
                        <a:cs typeface="Times New Roman" pitchFamily="18" charset="0"/>
                      </a:endParaRPr>
                    </a:p>
                  </a:txBody>
                  <a:tcPr>
                    <a:lnL w="12700" cap="flat" cmpd="sng" algn="ctr">
                      <a:solidFill>
                        <a:srgbClr val="FA0000"/>
                      </a:solidFill>
                      <a:prstDash val="solid"/>
                      <a:round/>
                      <a:headEnd type="none" w="med" len="med"/>
                      <a:tailEnd type="none" w="med" len="med"/>
                    </a:lnL>
                    <a:lnR w="12700" cap="flat" cmpd="sng" algn="ctr">
                      <a:solidFill>
                        <a:srgbClr val="FA0000"/>
                      </a:solidFill>
                      <a:prstDash val="solid"/>
                      <a:round/>
                      <a:headEnd type="none" w="med" len="med"/>
                      <a:tailEnd type="none" w="med" len="med"/>
                    </a:lnR>
                    <a:lnT w="12700" cap="flat" cmpd="sng" algn="ctr">
                      <a:solidFill>
                        <a:srgbClr val="FA0000"/>
                      </a:solidFill>
                      <a:prstDash val="solid"/>
                      <a:round/>
                      <a:headEnd type="none" w="med" len="med"/>
                      <a:tailEnd type="none" w="med" len="med"/>
                    </a:lnT>
                    <a:lnB w="12700" cap="flat" cmpd="sng" algn="ctr">
                      <a:solidFill>
                        <a:srgbClr val="FA0000"/>
                      </a:solidFill>
                      <a:prstDash val="solid"/>
                      <a:round/>
                      <a:headEnd type="none" w="med" len="med"/>
                      <a:tailEnd type="none" w="med" len="med"/>
                    </a:lnB>
                    <a:noFill/>
                  </a:tcPr>
                </a:tc>
              </a:tr>
              <a:tr h="370840">
                <a:tc>
                  <a:txBody>
                    <a:bodyPr/>
                    <a:lstStyle/>
                    <a:p>
                      <a:r>
                        <a:rPr lang="en-US" sz="2000" b="0" dirty="0" smtClean="0">
                          <a:solidFill>
                            <a:schemeClr val="tx1"/>
                          </a:solidFill>
                          <a:latin typeface="Times New Roman" pitchFamily="18" charset="0"/>
                          <a:cs typeface="Times New Roman" pitchFamily="18" charset="0"/>
                        </a:rPr>
                        <a:t>Bus A</a:t>
                      </a:r>
                      <a:endParaRPr lang="en-US" sz="2000" b="0" dirty="0">
                        <a:solidFill>
                          <a:schemeClr val="tx1"/>
                        </a:solidFill>
                        <a:latin typeface="Times New Roman" pitchFamily="18" charset="0"/>
                        <a:cs typeface="Times New Roman" pitchFamily="18" charset="0"/>
                      </a:endParaRPr>
                    </a:p>
                  </a:txBody>
                  <a:tcPr>
                    <a:lnL w="12700" cap="flat" cmpd="sng" algn="ctr">
                      <a:solidFill>
                        <a:srgbClr val="FA0000"/>
                      </a:solidFill>
                      <a:prstDash val="solid"/>
                      <a:round/>
                      <a:headEnd type="none" w="med" len="med"/>
                      <a:tailEnd type="none" w="med" len="med"/>
                    </a:lnL>
                    <a:lnR w="12700" cap="flat" cmpd="sng" algn="ctr">
                      <a:solidFill>
                        <a:srgbClr val="FA0000"/>
                      </a:solidFill>
                      <a:prstDash val="solid"/>
                      <a:round/>
                      <a:headEnd type="none" w="med" len="med"/>
                      <a:tailEnd type="none" w="med" len="med"/>
                    </a:lnR>
                    <a:lnT w="12700" cap="flat" cmpd="sng" algn="ctr">
                      <a:solidFill>
                        <a:srgbClr val="FA0000"/>
                      </a:solidFill>
                      <a:prstDash val="solid"/>
                      <a:round/>
                      <a:headEnd type="none" w="med" len="med"/>
                      <a:tailEnd type="none" w="med" len="med"/>
                    </a:lnT>
                    <a:lnB w="12700" cap="flat" cmpd="sng" algn="ctr">
                      <a:solidFill>
                        <a:srgbClr val="FA0000"/>
                      </a:solidFill>
                      <a:prstDash val="solid"/>
                      <a:round/>
                      <a:headEnd type="none" w="med" len="med"/>
                      <a:tailEnd type="none" w="med" len="med"/>
                    </a:lnB>
                    <a:noFill/>
                  </a:tcPr>
                </a:tc>
                <a:tc>
                  <a:txBody>
                    <a:bodyPr/>
                    <a:lstStyle/>
                    <a:p>
                      <a:r>
                        <a:rPr lang="en-US" sz="2000" b="0" dirty="0" smtClean="0">
                          <a:solidFill>
                            <a:schemeClr val="tx1"/>
                          </a:solidFill>
                          <a:latin typeface="Times New Roman" pitchFamily="18" charset="0"/>
                          <a:cs typeface="Times New Roman" pitchFamily="18" charset="0"/>
                        </a:rPr>
                        <a:t>8</a:t>
                      </a:r>
                      <a:endParaRPr lang="en-US" sz="2000" b="0" dirty="0">
                        <a:solidFill>
                          <a:schemeClr val="tx1"/>
                        </a:solidFill>
                        <a:latin typeface="Times New Roman" pitchFamily="18" charset="0"/>
                        <a:cs typeface="Times New Roman" pitchFamily="18" charset="0"/>
                      </a:endParaRPr>
                    </a:p>
                  </a:txBody>
                  <a:tcPr anchor="ctr" anchorCtr="1">
                    <a:lnL w="12700" cap="flat" cmpd="sng" algn="ctr">
                      <a:solidFill>
                        <a:srgbClr val="FA0000"/>
                      </a:solidFill>
                      <a:prstDash val="solid"/>
                      <a:round/>
                      <a:headEnd type="none" w="med" len="med"/>
                      <a:tailEnd type="none" w="med" len="med"/>
                    </a:lnL>
                    <a:lnR w="12700" cap="flat" cmpd="sng" algn="ctr">
                      <a:solidFill>
                        <a:srgbClr val="FA0000"/>
                      </a:solidFill>
                      <a:prstDash val="solid"/>
                      <a:round/>
                      <a:headEnd type="none" w="med" len="med"/>
                      <a:tailEnd type="none" w="med" len="med"/>
                    </a:lnR>
                    <a:lnT w="12700" cap="flat" cmpd="sng" algn="ctr">
                      <a:solidFill>
                        <a:srgbClr val="FA0000"/>
                      </a:solidFill>
                      <a:prstDash val="solid"/>
                      <a:round/>
                      <a:headEnd type="none" w="med" len="med"/>
                      <a:tailEnd type="none" w="med" len="med"/>
                    </a:lnT>
                    <a:lnB w="12700" cap="flat" cmpd="sng" algn="ctr">
                      <a:solidFill>
                        <a:srgbClr val="FA0000"/>
                      </a:solidFill>
                      <a:prstDash val="solid"/>
                      <a:round/>
                      <a:headEnd type="none" w="med" len="med"/>
                      <a:tailEnd type="none" w="med" len="med"/>
                    </a:lnB>
                    <a:noFill/>
                  </a:tcPr>
                </a:tc>
                <a:tc>
                  <a:txBody>
                    <a:bodyPr/>
                    <a:lstStyle/>
                    <a:p>
                      <a:r>
                        <a:rPr lang="en-US" sz="2000" b="0" dirty="0" smtClean="0">
                          <a:solidFill>
                            <a:schemeClr val="tx1"/>
                          </a:solidFill>
                          <a:latin typeface="Times New Roman" pitchFamily="18" charset="0"/>
                          <a:cs typeface="Times New Roman" pitchFamily="18" charset="0"/>
                        </a:rPr>
                        <a:t>61</a:t>
                      </a:r>
                      <a:endParaRPr lang="en-US" sz="2000" b="0" dirty="0">
                        <a:solidFill>
                          <a:schemeClr val="tx1"/>
                        </a:solidFill>
                        <a:latin typeface="Times New Roman" pitchFamily="18" charset="0"/>
                        <a:cs typeface="Times New Roman" pitchFamily="18" charset="0"/>
                      </a:endParaRPr>
                    </a:p>
                  </a:txBody>
                  <a:tcPr anchor="ctr" anchorCtr="1">
                    <a:lnL w="12700" cap="flat" cmpd="sng" algn="ctr">
                      <a:solidFill>
                        <a:srgbClr val="FA0000"/>
                      </a:solidFill>
                      <a:prstDash val="solid"/>
                      <a:round/>
                      <a:headEnd type="none" w="med" len="med"/>
                      <a:tailEnd type="none" w="med" len="med"/>
                    </a:lnL>
                    <a:lnR w="12700" cap="flat" cmpd="sng" algn="ctr">
                      <a:solidFill>
                        <a:srgbClr val="FA0000"/>
                      </a:solidFill>
                      <a:prstDash val="solid"/>
                      <a:round/>
                      <a:headEnd type="none" w="med" len="med"/>
                      <a:tailEnd type="none" w="med" len="med"/>
                    </a:lnR>
                    <a:lnT w="12700" cap="flat" cmpd="sng" algn="ctr">
                      <a:solidFill>
                        <a:srgbClr val="FA0000"/>
                      </a:solidFill>
                      <a:prstDash val="solid"/>
                      <a:round/>
                      <a:headEnd type="none" w="med" len="med"/>
                      <a:tailEnd type="none" w="med" len="med"/>
                    </a:lnT>
                    <a:lnB w="12700" cap="flat" cmpd="sng" algn="ctr">
                      <a:solidFill>
                        <a:srgbClr val="FA0000"/>
                      </a:solidFill>
                      <a:prstDash val="solid"/>
                      <a:round/>
                      <a:headEnd type="none" w="med" len="med"/>
                      <a:tailEnd type="none" w="med" len="med"/>
                    </a:lnB>
                    <a:noFill/>
                  </a:tcPr>
                </a:tc>
              </a:tr>
              <a:tr h="370840">
                <a:tc>
                  <a:txBody>
                    <a:bodyPr/>
                    <a:lstStyle/>
                    <a:p>
                      <a:r>
                        <a:rPr lang="en-US" sz="2000" b="0" dirty="0" smtClean="0">
                          <a:solidFill>
                            <a:schemeClr val="tx1"/>
                          </a:solidFill>
                          <a:latin typeface="Times New Roman" pitchFamily="18" charset="0"/>
                          <a:cs typeface="Times New Roman" pitchFamily="18" charset="0"/>
                        </a:rPr>
                        <a:t>Bus B</a:t>
                      </a:r>
                      <a:endParaRPr lang="en-US" sz="2000" b="0" dirty="0">
                        <a:solidFill>
                          <a:schemeClr val="tx1"/>
                        </a:solidFill>
                        <a:latin typeface="Times New Roman" pitchFamily="18" charset="0"/>
                        <a:cs typeface="Times New Roman" pitchFamily="18" charset="0"/>
                      </a:endParaRPr>
                    </a:p>
                  </a:txBody>
                  <a:tcPr>
                    <a:lnL w="12700" cap="flat" cmpd="sng" algn="ctr">
                      <a:solidFill>
                        <a:srgbClr val="FA0000"/>
                      </a:solidFill>
                      <a:prstDash val="solid"/>
                      <a:round/>
                      <a:headEnd type="none" w="med" len="med"/>
                      <a:tailEnd type="none" w="med" len="med"/>
                    </a:lnL>
                    <a:lnR w="12700" cap="flat" cmpd="sng" algn="ctr">
                      <a:solidFill>
                        <a:srgbClr val="FA0000"/>
                      </a:solidFill>
                      <a:prstDash val="solid"/>
                      <a:round/>
                      <a:headEnd type="none" w="med" len="med"/>
                      <a:tailEnd type="none" w="med" len="med"/>
                    </a:lnR>
                    <a:lnT w="12700" cap="flat" cmpd="sng" algn="ctr">
                      <a:solidFill>
                        <a:srgbClr val="FA0000"/>
                      </a:solidFill>
                      <a:prstDash val="solid"/>
                      <a:round/>
                      <a:headEnd type="none" w="med" len="med"/>
                      <a:tailEnd type="none" w="med" len="med"/>
                    </a:lnT>
                    <a:lnB w="12700" cap="flat" cmpd="sng" algn="ctr">
                      <a:solidFill>
                        <a:srgbClr val="FA0000"/>
                      </a:solidFill>
                      <a:prstDash val="solid"/>
                      <a:round/>
                      <a:headEnd type="none" w="med" len="med"/>
                      <a:tailEnd type="none" w="med" len="med"/>
                    </a:lnB>
                    <a:noFill/>
                  </a:tcPr>
                </a:tc>
                <a:tc>
                  <a:txBody>
                    <a:bodyPr/>
                    <a:lstStyle/>
                    <a:p>
                      <a:r>
                        <a:rPr lang="en-US" sz="2000" b="0" dirty="0" smtClean="0">
                          <a:solidFill>
                            <a:schemeClr val="tx1"/>
                          </a:solidFill>
                          <a:latin typeface="Times New Roman" pitchFamily="18" charset="0"/>
                          <a:cs typeface="Times New Roman" pitchFamily="18" charset="0"/>
                        </a:rPr>
                        <a:t>5</a:t>
                      </a:r>
                      <a:endParaRPr lang="en-US" sz="2000" b="0" dirty="0">
                        <a:solidFill>
                          <a:schemeClr val="tx1"/>
                        </a:solidFill>
                        <a:latin typeface="Times New Roman" pitchFamily="18" charset="0"/>
                        <a:cs typeface="Times New Roman" pitchFamily="18" charset="0"/>
                      </a:endParaRPr>
                    </a:p>
                  </a:txBody>
                  <a:tcPr anchor="ctr" anchorCtr="1">
                    <a:lnL w="12700" cap="flat" cmpd="sng" algn="ctr">
                      <a:solidFill>
                        <a:srgbClr val="FA0000"/>
                      </a:solidFill>
                      <a:prstDash val="solid"/>
                      <a:round/>
                      <a:headEnd type="none" w="med" len="med"/>
                      <a:tailEnd type="none" w="med" len="med"/>
                    </a:lnL>
                    <a:lnR w="12700" cap="flat" cmpd="sng" algn="ctr">
                      <a:solidFill>
                        <a:srgbClr val="FA0000"/>
                      </a:solidFill>
                      <a:prstDash val="solid"/>
                      <a:round/>
                      <a:headEnd type="none" w="med" len="med"/>
                      <a:tailEnd type="none" w="med" len="med"/>
                    </a:lnR>
                    <a:lnT w="12700" cap="flat" cmpd="sng" algn="ctr">
                      <a:solidFill>
                        <a:srgbClr val="FA0000"/>
                      </a:solidFill>
                      <a:prstDash val="solid"/>
                      <a:round/>
                      <a:headEnd type="none" w="med" len="med"/>
                      <a:tailEnd type="none" w="med" len="med"/>
                    </a:lnT>
                    <a:lnB w="12700" cap="flat" cmpd="sng" algn="ctr">
                      <a:solidFill>
                        <a:srgbClr val="FA0000"/>
                      </a:solidFill>
                      <a:prstDash val="solid"/>
                      <a:round/>
                      <a:headEnd type="none" w="med" len="med"/>
                      <a:tailEnd type="none" w="med" len="med"/>
                    </a:lnB>
                    <a:noFill/>
                  </a:tcPr>
                </a:tc>
                <a:tc>
                  <a:txBody>
                    <a:bodyPr/>
                    <a:lstStyle/>
                    <a:p>
                      <a:r>
                        <a:rPr lang="en-US" sz="2000" b="0" dirty="0" smtClean="0">
                          <a:solidFill>
                            <a:schemeClr val="tx1"/>
                          </a:solidFill>
                          <a:latin typeface="Times New Roman" pitchFamily="18" charset="0"/>
                          <a:cs typeface="Times New Roman" pitchFamily="18" charset="0"/>
                        </a:rPr>
                        <a:t>58</a:t>
                      </a:r>
                      <a:endParaRPr lang="en-US" sz="2000" b="0" dirty="0">
                        <a:solidFill>
                          <a:schemeClr val="tx1"/>
                        </a:solidFill>
                        <a:latin typeface="Times New Roman" pitchFamily="18" charset="0"/>
                        <a:cs typeface="Times New Roman" pitchFamily="18" charset="0"/>
                      </a:endParaRPr>
                    </a:p>
                  </a:txBody>
                  <a:tcPr anchor="ctr" anchorCtr="1">
                    <a:lnL w="12700" cap="flat" cmpd="sng" algn="ctr">
                      <a:solidFill>
                        <a:srgbClr val="FA0000"/>
                      </a:solidFill>
                      <a:prstDash val="solid"/>
                      <a:round/>
                      <a:headEnd type="none" w="med" len="med"/>
                      <a:tailEnd type="none" w="med" len="med"/>
                    </a:lnL>
                    <a:lnR w="12700" cap="flat" cmpd="sng" algn="ctr">
                      <a:solidFill>
                        <a:srgbClr val="FA0000"/>
                      </a:solidFill>
                      <a:prstDash val="solid"/>
                      <a:round/>
                      <a:headEnd type="none" w="med" len="med"/>
                      <a:tailEnd type="none" w="med" len="med"/>
                    </a:lnR>
                    <a:lnT w="12700" cap="flat" cmpd="sng" algn="ctr">
                      <a:solidFill>
                        <a:srgbClr val="FA0000"/>
                      </a:solidFill>
                      <a:prstDash val="solid"/>
                      <a:round/>
                      <a:headEnd type="none" w="med" len="med"/>
                      <a:tailEnd type="none" w="med" len="med"/>
                    </a:lnT>
                    <a:lnB w="12700" cap="flat" cmpd="sng" algn="ctr">
                      <a:solidFill>
                        <a:srgbClr val="FA0000"/>
                      </a:solidFill>
                      <a:prstDash val="solid"/>
                      <a:round/>
                      <a:headEnd type="none" w="med" len="med"/>
                      <a:tailEnd type="none" w="med" len="med"/>
                    </a:lnB>
                    <a:noFill/>
                  </a:tcPr>
                </a:tc>
              </a:tr>
              <a:tr h="370840">
                <a:tc>
                  <a:txBody>
                    <a:bodyPr/>
                    <a:lstStyle/>
                    <a:p>
                      <a:r>
                        <a:rPr lang="en-US" sz="2000" b="0" dirty="0" smtClean="0">
                          <a:solidFill>
                            <a:schemeClr val="tx1"/>
                          </a:solidFill>
                          <a:latin typeface="Times New Roman" pitchFamily="18" charset="0"/>
                          <a:cs typeface="Times New Roman" pitchFamily="18" charset="0"/>
                        </a:rPr>
                        <a:t>Bus C</a:t>
                      </a:r>
                      <a:endParaRPr lang="en-US" sz="2000" b="0" dirty="0">
                        <a:solidFill>
                          <a:schemeClr val="tx1"/>
                        </a:solidFill>
                        <a:latin typeface="Times New Roman" pitchFamily="18" charset="0"/>
                        <a:cs typeface="Times New Roman" pitchFamily="18" charset="0"/>
                      </a:endParaRPr>
                    </a:p>
                  </a:txBody>
                  <a:tcPr>
                    <a:lnL w="12700" cap="flat" cmpd="sng" algn="ctr">
                      <a:solidFill>
                        <a:srgbClr val="FA0000"/>
                      </a:solidFill>
                      <a:prstDash val="solid"/>
                      <a:round/>
                      <a:headEnd type="none" w="med" len="med"/>
                      <a:tailEnd type="none" w="med" len="med"/>
                    </a:lnL>
                    <a:lnR w="12700" cap="flat" cmpd="sng" algn="ctr">
                      <a:solidFill>
                        <a:srgbClr val="FA0000"/>
                      </a:solidFill>
                      <a:prstDash val="solid"/>
                      <a:round/>
                      <a:headEnd type="none" w="med" len="med"/>
                      <a:tailEnd type="none" w="med" len="med"/>
                    </a:lnR>
                    <a:lnT w="12700" cap="flat" cmpd="sng" algn="ctr">
                      <a:solidFill>
                        <a:srgbClr val="FA0000"/>
                      </a:solidFill>
                      <a:prstDash val="solid"/>
                      <a:round/>
                      <a:headEnd type="none" w="med" len="med"/>
                      <a:tailEnd type="none" w="med" len="med"/>
                    </a:lnT>
                    <a:lnB w="12700" cap="flat" cmpd="sng" algn="ctr">
                      <a:solidFill>
                        <a:srgbClr val="FA0000"/>
                      </a:solidFill>
                      <a:prstDash val="solid"/>
                      <a:round/>
                      <a:headEnd type="none" w="med" len="med"/>
                      <a:tailEnd type="none" w="med" len="med"/>
                    </a:lnB>
                    <a:noFill/>
                  </a:tcPr>
                </a:tc>
                <a:tc>
                  <a:txBody>
                    <a:bodyPr/>
                    <a:lstStyle/>
                    <a:p>
                      <a:endParaRPr lang="en-US" sz="2000" b="0" dirty="0">
                        <a:solidFill>
                          <a:schemeClr val="tx1"/>
                        </a:solidFill>
                        <a:latin typeface="Times New Roman" pitchFamily="18" charset="0"/>
                        <a:cs typeface="Times New Roman" pitchFamily="18" charset="0"/>
                      </a:endParaRPr>
                    </a:p>
                  </a:txBody>
                  <a:tcPr anchor="ctr" anchorCtr="1">
                    <a:lnL w="12700" cap="flat" cmpd="sng" algn="ctr">
                      <a:solidFill>
                        <a:srgbClr val="FA0000"/>
                      </a:solidFill>
                      <a:prstDash val="solid"/>
                      <a:round/>
                      <a:headEnd type="none" w="med" len="med"/>
                      <a:tailEnd type="none" w="med" len="med"/>
                    </a:lnL>
                    <a:lnR w="12700" cap="flat" cmpd="sng" algn="ctr">
                      <a:solidFill>
                        <a:srgbClr val="FA0000"/>
                      </a:solidFill>
                      <a:prstDash val="solid"/>
                      <a:round/>
                      <a:headEnd type="none" w="med" len="med"/>
                      <a:tailEnd type="none" w="med" len="med"/>
                    </a:lnR>
                    <a:lnT w="12700" cap="flat" cmpd="sng" algn="ctr">
                      <a:solidFill>
                        <a:srgbClr val="FA0000"/>
                      </a:solidFill>
                      <a:prstDash val="solid"/>
                      <a:round/>
                      <a:headEnd type="none" w="med" len="med"/>
                      <a:tailEnd type="none" w="med" len="med"/>
                    </a:lnT>
                    <a:lnB w="12700" cap="flat" cmpd="sng" algn="ctr">
                      <a:solidFill>
                        <a:srgbClr val="FA0000"/>
                      </a:solidFill>
                      <a:prstDash val="solid"/>
                      <a:round/>
                      <a:headEnd type="none" w="med" len="med"/>
                      <a:tailEnd type="none" w="med" len="med"/>
                    </a:lnB>
                    <a:noFill/>
                  </a:tcPr>
                </a:tc>
                <a:tc>
                  <a:txBody>
                    <a:bodyPr/>
                    <a:lstStyle/>
                    <a:p>
                      <a:r>
                        <a:rPr lang="en-US" sz="2000" b="0" dirty="0" smtClean="0">
                          <a:solidFill>
                            <a:schemeClr val="tx1"/>
                          </a:solidFill>
                          <a:latin typeface="Times New Roman" pitchFamily="18" charset="0"/>
                          <a:cs typeface="Times New Roman" pitchFamily="18" charset="0"/>
                        </a:rPr>
                        <a:t>56</a:t>
                      </a:r>
                      <a:endParaRPr lang="en-US" sz="2000" b="0" dirty="0">
                        <a:solidFill>
                          <a:schemeClr val="tx1"/>
                        </a:solidFill>
                        <a:latin typeface="Times New Roman" pitchFamily="18" charset="0"/>
                        <a:cs typeface="Times New Roman" pitchFamily="18" charset="0"/>
                      </a:endParaRPr>
                    </a:p>
                  </a:txBody>
                  <a:tcPr anchor="ctr" anchorCtr="1">
                    <a:lnL w="12700" cap="flat" cmpd="sng" algn="ctr">
                      <a:solidFill>
                        <a:srgbClr val="FA0000"/>
                      </a:solidFill>
                      <a:prstDash val="solid"/>
                      <a:round/>
                      <a:headEnd type="none" w="med" len="med"/>
                      <a:tailEnd type="none" w="med" len="med"/>
                    </a:lnL>
                    <a:lnR w="12700" cap="flat" cmpd="sng" algn="ctr">
                      <a:solidFill>
                        <a:srgbClr val="FA0000"/>
                      </a:solidFill>
                      <a:prstDash val="solid"/>
                      <a:round/>
                      <a:headEnd type="none" w="med" len="med"/>
                      <a:tailEnd type="none" w="med" len="med"/>
                    </a:lnR>
                    <a:lnT w="12700" cap="flat" cmpd="sng" algn="ctr">
                      <a:solidFill>
                        <a:srgbClr val="FA0000"/>
                      </a:solidFill>
                      <a:prstDash val="solid"/>
                      <a:round/>
                      <a:headEnd type="none" w="med" len="med"/>
                      <a:tailEnd type="none" w="med" len="med"/>
                    </a:lnT>
                    <a:lnB w="12700" cap="flat" cmpd="sng" algn="ctr">
                      <a:solidFill>
                        <a:srgbClr val="FA0000"/>
                      </a:solidFill>
                      <a:prstDash val="solid"/>
                      <a:round/>
                      <a:headEnd type="none" w="med" len="med"/>
                      <a:tailEnd type="none" w="med" len="med"/>
                    </a:lnB>
                    <a:noFill/>
                  </a:tcPr>
                </a:tc>
              </a:tr>
            </a:tbl>
          </a:graphicData>
        </a:graphic>
      </p:graphicFrame>
    </p:spTree>
    <p:extLst>
      <p:ext uri="{BB962C8B-B14F-4D97-AF65-F5344CB8AC3E}">
        <p14:creationId xmlns:p14="http://schemas.microsoft.com/office/powerpoint/2010/main" xmlns="" val="3248497393"/>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p:cTn id="7" dur="500" fill="hold"/>
                                        <p:tgtEl>
                                          <p:spTgt spid="5"/>
                                        </p:tgtEl>
                                        <p:attrNameLst>
                                          <p:attrName>ppt_w</p:attrName>
                                        </p:attrNameLst>
                                      </p:cBhvr>
                                      <p:tavLst>
                                        <p:tav tm="0">
                                          <p:val>
                                            <p:fltVal val="0"/>
                                          </p:val>
                                        </p:tav>
                                        <p:tav tm="100000">
                                          <p:val>
                                            <p:strVal val="#ppt_w"/>
                                          </p:val>
                                        </p:tav>
                                      </p:tavLst>
                                    </p:anim>
                                    <p:anim calcmode="lin" valueType="num">
                                      <p:cBhvr>
                                        <p:cTn id="8" dur="500" fill="hold"/>
                                        <p:tgtEl>
                                          <p:spTgt spid="5"/>
                                        </p:tgtEl>
                                        <p:attrNameLst>
                                          <p:attrName>ppt_h</p:attrName>
                                        </p:attrNameLst>
                                      </p:cBhvr>
                                      <p:tavLst>
                                        <p:tav tm="0">
                                          <p:val>
                                            <p:fltVal val="0"/>
                                          </p:val>
                                        </p:tav>
                                        <p:tav tm="100000">
                                          <p:val>
                                            <p:strVal val="#ppt_h"/>
                                          </p:val>
                                        </p:tav>
                                      </p:tavLst>
                                    </p:anim>
                                    <p:animEffect transition="in" filter="fade">
                                      <p:cBhvr>
                                        <p:cTn id="9" dur="500"/>
                                        <p:tgtEl>
                                          <p:spTgt spid="5"/>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9"/>
                                        </p:tgtEl>
                                        <p:attrNameLst>
                                          <p:attrName>style.visibility</p:attrName>
                                        </p:attrNameLst>
                                      </p:cBhvr>
                                      <p:to>
                                        <p:strVal val="visible"/>
                                      </p:to>
                                    </p:set>
                                    <p:anim calcmode="lin" valueType="num">
                                      <p:cBhvr>
                                        <p:cTn id="12" dur="500" fill="hold"/>
                                        <p:tgtEl>
                                          <p:spTgt spid="9"/>
                                        </p:tgtEl>
                                        <p:attrNameLst>
                                          <p:attrName>ppt_w</p:attrName>
                                        </p:attrNameLst>
                                      </p:cBhvr>
                                      <p:tavLst>
                                        <p:tav tm="0">
                                          <p:val>
                                            <p:fltVal val="0"/>
                                          </p:val>
                                        </p:tav>
                                        <p:tav tm="100000">
                                          <p:val>
                                            <p:strVal val="#ppt_w"/>
                                          </p:val>
                                        </p:tav>
                                      </p:tavLst>
                                    </p:anim>
                                    <p:anim calcmode="lin" valueType="num">
                                      <p:cBhvr>
                                        <p:cTn id="13" dur="500" fill="hold"/>
                                        <p:tgtEl>
                                          <p:spTgt spid="9"/>
                                        </p:tgtEl>
                                        <p:attrNameLst>
                                          <p:attrName>ppt_h</p:attrName>
                                        </p:attrNameLst>
                                      </p:cBhvr>
                                      <p:tavLst>
                                        <p:tav tm="0">
                                          <p:val>
                                            <p:fltVal val="0"/>
                                          </p:val>
                                        </p:tav>
                                        <p:tav tm="100000">
                                          <p:val>
                                            <p:strVal val="#ppt_h"/>
                                          </p:val>
                                        </p:tav>
                                      </p:tavLst>
                                    </p:anim>
                                    <p:animEffect transition="in" filter="fade">
                                      <p:cBhvr>
                                        <p:cTn id="14" dur="500"/>
                                        <p:tgtEl>
                                          <p:spTgt spid="9"/>
                                        </p:tgtEl>
                                      </p:cBhvr>
                                    </p:animEffect>
                                  </p:childTnLst>
                                </p:cTn>
                              </p:par>
                              <p:par>
                                <p:cTn id="15" presetID="53" presetClass="entr" presetSubtype="16" fill="hold" nodeType="withEffect">
                                  <p:stCondLst>
                                    <p:cond delay="0"/>
                                  </p:stCondLst>
                                  <p:childTnLst>
                                    <p:set>
                                      <p:cBhvr>
                                        <p:cTn id="16" dur="1" fill="hold">
                                          <p:stCondLst>
                                            <p:cond delay="0"/>
                                          </p:stCondLst>
                                        </p:cTn>
                                        <p:tgtEl>
                                          <p:spTgt spid="10"/>
                                        </p:tgtEl>
                                        <p:attrNameLst>
                                          <p:attrName>style.visibility</p:attrName>
                                        </p:attrNameLst>
                                      </p:cBhvr>
                                      <p:to>
                                        <p:strVal val="visible"/>
                                      </p:to>
                                    </p:set>
                                    <p:anim calcmode="lin" valueType="num">
                                      <p:cBhvr>
                                        <p:cTn id="17" dur="500" fill="hold"/>
                                        <p:tgtEl>
                                          <p:spTgt spid="10"/>
                                        </p:tgtEl>
                                        <p:attrNameLst>
                                          <p:attrName>ppt_w</p:attrName>
                                        </p:attrNameLst>
                                      </p:cBhvr>
                                      <p:tavLst>
                                        <p:tav tm="0">
                                          <p:val>
                                            <p:fltVal val="0"/>
                                          </p:val>
                                        </p:tav>
                                        <p:tav tm="100000">
                                          <p:val>
                                            <p:strVal val="#ppt_w"/>
                                          </p:val>
                                        </p:tav>
                                      </p:tavLst>
                                    </p:anim>
                                    <p:anim calcmode="lin" valueType="num">
                                      <p:cBhvr>
                                        <p:cTn id="18" dur="500" fill="hold"/>
                                        <p:tgtEl>
                                          <p:spTgt spid="10"/>
                                        </p:tgtEl>
                                        <p:attrNameLst>
                                          <p:attrName>ppt_h</p:attrName>
                                        </p:attrNameLst>
                                      </p:cBhvr>
                                      <p:tavLst>
                                        <p:tav tm="0">
                                          <p:val>
                                            <p:fltVal val="0"/>
                                          </p:val>
                                        </p:tav>
                                        <p:tav tm="100000">
                                          <p:val>
                                            <p:strVal val="#ppt_h"/>
                                          </p:val>
                                        </p:tav>
                                      </p:tavLst>
                                    </p:anim>
                                    <p:animEffect transition="in" filter="fade">
                                      <p:cBhvr>
                                        <p:cTn id="19" dur="500"/>
                                        <p:tgtEl>
                                          <p:spTgt spid="10"/>
                                        </p:tgtEl>
                                      </p:cBhvr>
                                    </p:animEffect>
                                  </p:childTnLst>
                                </p:cTn>
                              </p:par>
                              <p:par>
                                <p:cTn id="20" presetID="53" presetClass="entr" presetSubtype="16" fill="hold" grpId="0" nodeType="withEffect">
                                  <p:stCondLst>
                                    <p:cond delay="0"/>
                                  </p:stCondLst>
                                  <p:childTnLst>
                                    <p:set>
                                      <p:cBhvr>
                                        <p:cTn id="21" dur="1" fill="hold">
                                          <p:stCondLst>
                                            <p:cond delay="0"/>
                                          </p:stCondLst>
                                        </p:cTn>
                                        <p:tgtEl>
                                          <p:spTgt spid="8"/>
                                        </p:tgtEl>
                                        <p:attrNameLst>
                                          <p:attrName>style.visibility</p:attrName>
                                        </p:attrNameLst>
                                      </p:cBhvr>
                                      <p:to>
                                        <p:strVal val="visible"/>
                                      </p:to>
                                    </p:set>
                                    <p:anim calcmode="lin" valueType="num">
                                      <p:cBhvr>
                                        <p:cTn id="22" dur="500" fill="hold"/>
                                        <p:tgtEl>
                                          <p:spTgt spid="8"/>
                                        </p:tgtEl>
                                        <p:attrNameLst>
                                          <p:attrName>ppt_w</p:attrName>
                                        </p:attrNameLst>
                                      </p:cBhvr>
                                      <p:tavLst>
                                        <p:tav tm="0">
                                          <p:val>
                                            <p:fltVal val="0"/>
                                          </p:val>
                                        </p:tav>
                                        <p:tav tm="100000">
                                          <p:val>
                                            <p:strVal val="#ppt_w"/>
                                          </p:val>
                                        </p:tav>
                                      </p:tavLst>
                                    </p:anim>
                                    <p:anim calcmode="lin" valueType="num">
                                      <p:cBhvr>
                                        <p:cTn id="23" dur="500" fill="hold"/>
                                        <p:tgtEl>
                                          <p:spTgt spid="8"/>
                                        </p:tgtEl>
                                        <p:attrNameLst>
                                          <p:attrName>ppt_h</p:attrName>
                                        </p:attrNameLst>
                                      </p:cBhvr>
                                      <p:tavLst>
                                        <p:tav tm="0">
                                          <p:val>
                                            <p:fltVal val="0"/>
                                          </p:val>
                                        </p:tav>
                                        <p:tav tm="100000">
                                          <p:val>
                                            <p:strVal val="#ppt_h"/>
                                          </p:val>
                                        </p:tav>
                                      </p:tavLst>
                                    </p:anim>
                                    <p:animEffect transition="in" filter="fade">
                                      <p:cBhvr>
                                        <p:cTn id="24" dur="500"/>
                                        <p:tgtEl>
                                          <p:spTgt spid="8"/>
                                        </p:tgtEl>
                                      </p:cBhvr>
                                    </p:animEffect>
                                  </p:childTnLst>
                                </p:cTn>
                              </p:par>
                            </p:childTnLst>
                          </p:cTn>
                        </p:par>
                      </p:childTnLst>
                    </p:cTn>
                  </p:par>
                  <p:par>
                    <p:cTn id="25" fill="hold">
                      <p:stCondLst>
                        <p:cond delay="indefinite"/>
                      </p:stCondLst>
                      <p:childTnLst>
                        <p:par>
                          <p:cTn id="26" fill="hold">
                            <p:stCondLst>
                              <p:cond delay="0"/>
                            </p:stCondLst>
                            <p:childTnLst>
                              <p:par>
                                <p:cTn id="27" presetID="53" presetClass="entr" presetSubtype="0" fill="hold" grpId="0" nodeType="clickEffect">
                                  <p:stCondLst>
                                    <p:cond delay="0"/>
                                  </p:stCondLst>
                                  <p:childTnLst>
                                    <p:set>
                                      <p:cBhvr>
                                        <p:cTn id="28" dur="1" fill="hold">
                                          <p:stCondLst>
                                            <p:cond delay="0"/>
                                          </p:stCondLst>
                                        </p:cTn>
                                        <p:tgtEl>
                                          <p:spTgt spid="3"/>
                                        </p:tgtEl>
                                        <p:attrNameLst>
                                          <p:attrName>style.visibility</p:attrName>
                                        </p:attrNameLst>
                                      </p:cBhvr>
                                      <p:to>
                                        <p:strVal val="visible"/>
                                      </p:to>
                                    </p:set>
                                    <p:anim calcmode="lin" valueType="num">
                                      <p:cBhvr>
                                        <p:cTn id="29" dur="500" fill="hold"/>
                                        <p:tgtEl>
                                          <p:spTgt spid="3"/>
                                        </p:tgtEl>
                                        <p:attrNameLst>
                                          <p:attrName>ppt_w</p:attrName>
                                        </p:attrNameLst>
                                      </p:cBhvr>
                                      <p:tavLst>
                                        <p:tav tm="0">
                                          <p:val>
                                            <p:fltVal val="0"/>
                                          </p:val>
                                        </p:tav>
                                        <p:tav tm="100000">
                                          <p:val>
                                            <p:strVal val="#ppt_w"/>
                                          </p:val>
                                        </p:tav>
                                      </p:tavLst>
                                    </p:anim>
                                    <p:anim calcmode="lin" valueType="num">
                                      <p:cBhvr>
                                        <p:cTn id="30" dur="500" fill="hold"/>
                                        <p:tgtEl>
                                          <p:spTgt spid="3"/>
                                        </p:tgtEl>
                                        <p:attrNameLst>
                                          <p:attrName>ppt_h</p:attrName>
                                        </p:attrNameLst>
                                      </p:cBhvr>
                                      <p:tavLst>
                                        <p:tav tm="0">
                                          <p:val>
                                            <p:fltVal val="0"/>
                                          </p:val>
                                        </p:tav>
                                        <p:tav tm="100000">
                                          <p:val>
                                            <p:strVal val="#ppt_h"/>
                                          </p:val>
                                        </p:tav>
                                      </p:tavLst>
                                    </p:anim>
                                    <p:animEffect transition="in" filter="fade">
                                      <p:cBhvr>
                                        <p:cTn id="31" dur="500"/>
                                        <p:tgtEl>
                                          <p:spTgt spid="3"/>
                                        </p:tgtEl>
                                      </p:cBhvr>
                                    </p:animEffect>
                                  </p:childTnLst>
                                </p:cTn>
                              </p:par>
                            </p:childTnLst>
                          </p:cTn>
                        </p:par>
                      </p:childTnLst>
                    </p:cTn>
                  </p:par>
                  <p:par>
                    <p:cTn id="32" fill="hold">
                      <p:stCondLst>
                        <p:cond delay="indefinite"/>
                      </p:stCondLst>
                      <p:childTnLst>
                        <p:par>
                          <p:cTn id="33" fill="hold">
                            <p:stCondLst>
                              <p:cond delay="0"/>
                            </p:stCondLst>
                            <p:childTnLst>
                              <p:par>
                                <p:cTn id="34" presetID="53" presetClass="entr" presetSubtype="0" fill="hold" grpId="0" nodeType="clickEffect">
                                  <p:stCondLst>
                                    <p:cond delay="0"/>
                                  </p:stCondLst>
                                  <p:childTnLst>
                                    <p:set>
                                      <p:cBhvr>
                                        <p:cTn id="35" dur="1" fill="hold">
                                          <p:stCondLst>
                                            <p:cond delay="0"/>
                                          </p:stCondLst>
                                        </p:cTn>
                                        <p:tgtEl>
                                          <p:spTgt spid="6"/>
                                        </p:tgtEl>
                                        <p:attrNameLst>
                                          <p:attrName>style.visibility</p:attrName>
                                        </p:attrNameLst>
                                      </p:cBhvr>
                                      <p:to>
                                        <p:strVal val="visible"/>
                                      </p:to>
                                    </p:set>
                                    <p:anim calcmode="lin" valueType="num">
                                      <p:cBhvr>
                                        <p:cTn id="36" dur="500" fill="hold"/>
                                        <p:tgtEl>
                                          <p:spTgt spid="6"/>
                                        </p:tgtEl>
                                        <p:attrNameLst>
                                          <p:attrName>ppt_w</p:attrName>
                                        </p:attrNameLst>
                                      </p:cBhvr>
                                      <p:tavLst>
                                        <p:tav tm="0">
                                          <p:val>
                                            <p:fltVal val="0"/>
                                          </p:val>
                                        </p:tav>
                                        <p:tav tm="100000">
                                          <p:val>
                                            <p:strVal val="#ppt_w"/>
                                          </p:val>
                                        </p:tav>
                                      </p:tavLst>
                                    </p:anim>
                                    <p:anim calcmode="lin" valueType="num">
                                      <p:cBhvr>
                                        <p:cTn id="37" dur="500" fill="hold"/>
                                        <p:tgtEl>
                                          <p:spTgt spid="6"/>
                                        </p:tgtEl>
                                        <p:attrNameLst>
                                          <p:attrName>ppt_h</p:attrName>
                                        </p:attrNameLst>
                                      </p:cBhvr>
                                      <p:tavLst>
                                        <p:tav tm="0">
                                          <p:val>
                                            <p:fltVal val="0"/>
                                          </p:val>
                                        </p:tav>
                                        <p:tav tm="100000">
                                          <p:val>
                                            <p:strVal val="#ppt_h"/>
                                          </p:val>
                                        </p:tav>
                                      </p:tavLst>
                                    </p:anim>
                                    <p:animEffect transition="in" filter="fade">
                                      <p:cBhvr>
                                        <p:cTn id="38"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5" grpId="0"/>
      <p:bldP spid="6" grpId="0" animBg="1"/>
      <p:bldP spid="8" grpId="0"/>
      <p:bldP spid="9" grpId="0"/>
    </p:bldLst>
  </p:timing>
</p:sld>
</file>

<file path=ppt/slides/slide9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Table 2"/>
          <p:cNvGraphicFramePr>
            <a:graphicFrameLocks noGrp="1"/>
          </p:cNvGraphicFramePr>
          <p:nvPr>
            <p:extLst>
              <p:ext uri="{D42A27DB-BD31-4B8C-83A1-F6EECF244321}">
                <p14:modId xmlns:p14="http://schemas.microsoft.com/office/powerpoint/2010/main" xmlns="" val="2409219965"/>
              </p:ext>
            </p:extLst>
          </p:nvPr>
        </p:nvGraphicFramePr>
        <p:xfrm>
          <a:off x="1790315" y="2568714"/>
          <a:ext cx="3848484" cy="2209800"/>
        </p:xfrm>
        <a:graphic>
          <a:graphicData uri="http://schemas.openxmlformats.org/drawingml/2006/table">
            <a:tbl>
              <a:tblPr firstRow="1" bandRow="1">
                <a:tableStyleId>{5C22544A-7EE6-4342-B048-85BDC9FD1C3A}</a:tableStyleId>
              </a:tblPr>
              <a:tblGrid>
                <a:gridCol w="1271374"/>
                <a:gridCol w="1281711"/>
                <a:gridCol w="1295399"/>
              </a:tblGrid>
              <a:tr h="370840">
                <a:tc>
                  <a:txBody>
                    <a:bodyPr/>
                    <a:lstStyle/>
                    <a:p>
                      <a:endParaRPr lang="en-US" sz="2300" b="0" baseline="0" dirty="0">
                        <a:solidFill>
                          <a:schemeClr val="tx1"/>
                        </a:solidFill>
                        <a:latin typeface="Times New Roman" pitchFamily="18" charset="0"/>
                        <a:cs typeface="Times New Roman" pitchFamily="18" charset="0"/>
                      </a:endParaRPr>
                    </a:p>
                  </a:txBody>
                  <a:tcPr>
                    <a:lnL w="12700" cap="flat" cmpd="sng" algn="ctr">
                      <a:solidFill>
                        <a:srgbClr val="FA0000"/>
                      </a:solidFill>
                      <a:prstDash val="solid"/>
                      <a:round/>
                      <a:headEnd type="none" w="med" len="med"/>
                      <a:tailEnd type="none" w="med" len="med"/>
                    </a:lnL>
                    <a:lnR w="12700" cap="flat" cmpd="sng" algn="ctr">
                      <a:solidFill>
                        <a:srgbClr val="FA0000"/>
                      </a:solidFill>
                      <a:prstDash val="solid"/>
                      <a:round/>
                      <a:headEnd type="none" w="med" len="med"/>
                      <a:tailEnd type="none" w="med" len="med"/>
                    </a:lnR>
                    <a:lnT w="12700" cap="flat" cmpd="sng" algn="ctr">
                      <a:solidFill>
                        <a:srgbClr val="FA0000"/>
                      </a:solidFill>
                      <a:prstDash val="solid"/>
                      <a:round/>
                      <a:headEnd type="none" w="med" len="med"/>
                      <a:tailEnd type="none" w="med" len="med"/>
                    </a:lnT>
                    <a:lnB w="12700" cap="flat" cmpd="sng" algn="ctr">
                      <a:solidFill>
                        <a:srgbClr val="FA0000"/>
                      </a:solidFill>
                      <a:prstDash val="solid"/>
                      <a:round/>
                      <a:headEnd type="none" w="med" len="med"/>
                      <a:tailEnd type="none" w="med" len="med"/>
                    </a:lnB>
                    <a:noFill/>
                  </a:tcPr>
                </a:tc>
                <a:tc>
                  <a:txBody>
                    <a:bodyPr/>
                    <a:lstStyle/>
                    <a:p>
                      <a:r>
                        <a:rPr lang="en-US" sz="2300" b="0" baseline="0" dirty="0" smtClean="0">
                          <a:solidFill>
                            <a:schemeClr val="tx1"/>
                          </a:solidFill>
                          <a:latin typeface="Times New Roman" pitchFamily="18" charset="0"/>
                          <a:cs typeface="Times New Roman" pitchFamily="18" charset="0"/>
                        </a:rPr>
                        <a:t>Teachers</a:t>
                      </a:r>
                      <a:endParaRPr lang="en-US" sz="2300" b="0" baseline="0" dirty="0">
                        <a:solidFill>
                          <a:schemeClr val="tx1"/>
                        </a:solidFill>
                        <a:latin typeface="Times New Roman" pitchFamily="18" charset="0"/>
                        <a:cs typeface="Times New Roman" pitchFamily="18" charset="0"/>
                      </a:endParaRPr>
                    </a:p>
                  </a:txBody>
                  <a:tcPr>
                    <a:lnL w="12700" cap="flat" cmpd="sng" algn="ctr">
                      <a:solidFill>
                        <a:srgbClr val="FA0000"/>
                      </a:solidFill>
                      <a:prstDash val="solid"/>
                      <a:round/>
                      <a:headEnd type="none" w="med" len="med"/>
                      <a:tailEnd type="none" w="med" len="med"/>
                    </a:lnL>
                    <a:lnR w="12700" cap="flat" cmpd="sng" algn="ctr">
                      <a:solidFill>
                        <a:srgbClr val="FA0000"/>
                      </a:solidFill>
                      <a:prstDash val="solid"/>
                      <a:round/>
                      <a:headEnd type="none" w="med" len="med"/>
                      <a:tailEnd type="none" w="med" len="med"/>
                    </a:lnR>
                    <a:lnT w="12700" cap="flat" cmpd="sng" algn="ctr">
                      <a:solidFill>
                        <a:srgbClr val="FA0000"/>
                      </a:solidFill>
                      <a:prstDash val="solid"/>
                      <a:round/>
                      <a:headEnd type="none" w="med" len="med"/>
                      <a:tailEnd type="none" w="med" len="med"/>
                    </a:lnT>
                    <a:lnB w="12700" cap="flat" cmpd="sng" algn="ctr">
                      <a:solidFill>
                        <a:srgbClr val="FA0000"/>
                      </a:solidFill>
                      <a:prstDash val="solid"/>
                      <a:round/>
                      <a:headEnd type="none" w="med" len="med"/>
                      <a:tailEnd type="none" w="med" len="med"/>
                    </a:lnB>
                    <a:noFill/>
                  </a:tcPr>
                </a:tc>
                <a:tc>
                  <a:txBody>
                    <a:bodyPr/>
                    <a:lstStyle/>
                    <a:p>
                      <a:r>
                        <a:rPr lang="en-US" sz="2300" b="0" baseline="0" dirty="0" smtClean="0">
                          <a:solidFill>
                            <a:schemeClr val="tx1"/>
                          </a:solidFill>
                          <a:latin typeface="Times New Roman" pitchFamily="18" charset="0"/>
                          <a:cs typeface="Times New Roman" pitchFamily="18" charset="0"/>
                        </a:rPr>
                        <a:t>Students</a:t>
                      </a:r>
                      <a:endParaRPr lang="en-US" sz="2300" b="0" baseline="0" dirty="0">
                        <a:solidFill>
                          <a:schemeClr val="tx1"/>
                        </a:solidFill>
                        <a:latin typeface="Times New Roman" pitchFamily="18" charset="0"/>
                        <a:cs typeface="Times New Roman" pitchFamily="18" charset="0"/>
                      </a:endParaRPr>
                    </a:p>
                  </a:txBody>
                  <a:tcPr>
                    <a:lnL w="12700" cap="flat" cmpd="sng" algn="ctr">
                      <a:solidFill>
                        <a:srgbClr val="FA0000"/>
                      </a:solidFill>
                      <a:prstDash val="solid"/>
                      <a:round/>
                      <a:headEnd type="none" w="med" len="med"/>
                      <a:tailEnd type="none" w="med" len="med"/>
                    </a:lnL>
                    <a:lnR w="12700" cap="flat" cmpd="sng" algn="ctr">
                      <a:solidFill>
                        <a:srgbClr val="FA0000"/>
                      </a:solidFill>
                      <a:prstDash val="solid"/>
                      <a:round/>
                      <a:headEnd type="none" w="med" len="med"/>
                      <a:tailEnd type="none" w="med" len="med"/>
                    </a:lnR>
                    <a:lnT w="12700" cap="flat" cmpd="sng" algn="ctr">
                      <a:solidFill>
                        <a:srgbClr val="FA0000"/>
                      </a:solidFill>
                      <a:prstDash val="solid"/>
                      <a:round/>
                      <a:headEnd type="none" w="med" len="med"/>
                      <a:tailEnd type="none" w="med" len="med"/>
                    </a:lnT>
                    <a:lnB w="12700" cap="flat" cmpd="sng" algn="ctr">
                      <a:solidFill>
                        <a:srgbClr val="FA0000"/>
                      </a:solidFill>
                      <a:prstDash val="solid"/>
                      <a:round/>
                      <a:headEnd type="none" w="med" len="med"/>
                      <a:tailEnd type="none" w="med" len="med"/>
                    </a:lnB>
                    <a:noFill/>
                  </a:tcPr>
                </a:tc>
              </a:tr>
              <a:tr h="370840">
                <a:tc>
                  <a:txBody>
                    <a:bodyPr/>
                    <a:lstStyle/>
                    <a:p>
                      <a:r>
                        <a:rPr lang="en-US" sz="2300" b="0" baseline="0" dirty="0" smtClean="0">
                          <a:solidFill>
                            <a:schemeClr val="tx1"/>
                          </a:solidFill>
                          <a:latin typeface="Times New Roman" pitchFamily="18" charset="0"/>
                          <a:cs typeface="Times New Roman" pitchFamily="18" charset="0"/>
                        </a:rPr>
                        <a:t>Bus A</a:t>
                      </a:r>
                      <a:endParaRPr lang="en-US" sz="2300" b="0" baseline="0" dirty="0">
                        <a:solidFill>
                          <a:schemeClr val="tx1"/>
                        </a:solidFill>
                        <a:latin typeface="Times New Roman" pitchFamily="18" charset="0"/>
                        <a:cs typeface="Times New Roman" pitchFamily="18" charset="0"/>
                      </a:endParaRPr>
                    </a:p>
                  </a:txBody>
                  <a:tcPr>
                    <a:lnL w="12700" cap="flat" cmpd="sng" algn="ctr">
                      <a:solidFill>
                        <a:srgbClr val="FA0000"/>
                      </a:solidFill>
                      <a:prstDash val="solid"/>
                      <a:round/>
                      <a:headEnd type="none" w="med" len="med"/>
                      <a:tailEnd type="none" w="med" len="med"/>
                    </a:lnL>
                    <a:lnR w="12700" cap="flat" cmpd="sng" algn="ctr">
                      <a:solidFill>
                        <a:srgbClr val="FA0000"/>
                      </a:solidFill>
                      <a:prstDash val="solid"/>
                      <a:round/>
                      <a:headEnd type="none" w="med" len="med"/>
                      <a:tailEnd type="none" w="med" len="med"/>
                    </a:lnR>
                    <a:lnT w="12700" cap="flat" cmpd="sng" algn="ctr">
                      <a:solidFill>
                        <a:srgbClr val="FA0000"/>
                      </a:solidFill>
                      <a:prstDash val="solid"/>
                      <a:round/>
                      <a:headEnd type="none" w="med" len="med"/>
                      <a:tailEnd type="none" w="med" len="med"/>
                    </a:lnT>
                    <a:lnB w="12700" cap="flat" cmpd="sng" algn="ctr">
                      <a:solidFill>
                        <a:srgbClr val="FA0000"/>
                      </a:solidFill>
                      <a:prstDash val="solid"/>
                      <a:round/>
                      <a:headEnd type="none" w="med" len="med"/>
                      <a:tailEnd type="none" w="med" len="med"/>
                    </a:lnB>
                    <a:noFill/>
                  </a:tcPr>
                </a:tc>
                <a:tc>
                  <a:txBody>
                    <a:bodyPr/>
                    <a:lstStyle/>
                    <a:p>
                      <a:r>
                        <a:rPr lang="en-US" sz="2300" b="0" baseline="0" dirty="0" smtClean="0">
                          <a:solidFill>
                            <a:schemeClr val="tx1"/>
                          </a:solidFill>
                          <a:latin typeface="Times New Roman" pitchFamily="18" charset="0"/>
                          <a:cs typeface="Times New Roman" pitchFamily="18" charset="0"/>
                        </a:rPr>
                        <a:t>8</a:t>
                      </a:r>
                      <a:endParaRPr lang="en-US" sz="2300" b="0" baseline="0" dirty="0">
                        <a:solidFill>
                          <a:schemeClr val="tx1"/>
                        </a:solidFill>
                        <a:latin typeface="Times New Roman" pitchFamily="18" charset="0"/>
                        <a:cs typeface="Times New Roman" pitchFamily="18" charset="0"/>
                      </a:endParaRPr>
                    </a:p>
                  </a:txBody>
                  <a:tcPr anchor="ctr" anchorCtr="1">
                    <a:lnL w="12700" cap="flat" cmpd="sng" algn="ctr">
                      <a:solidFill>
                        <a:srgbClr val="FA0000"/>
                      </a:solidFill>
                      <a:prstDash val="solid"/>
                      <a:round/>
                      <a:headEnd type="none" w="med" len="med"/>
                      <a:tailEnd type="none" w="med" len="med"/>
                    </a:lnL>
                    <a:lnR w="12700" cap="flat" cmpd="sng" algn="ctr">
                      <a:solidFill>
                        <a:srgbClr val="FA0000"/>
                      </a:solidFill>
                      <a:prstDash val="solid"/>
                      <a:round/>
                      <a:headEnd type="none" w="med" len="med"/>
                      <a:tailEnd type="none" w="med" len="med"/>
                    </a:lnR>
                    <a:lnT w="12700" cap="flat" cmpd="sng" algn="ctr">
                      <a:solidFill>
                        <a:srgbClr val="FA0000"/>
                      </a:solidFill>
                      <a:prstDash val="solid"/>
                      <a:round/>
                      <a:headEnd type="none" w="med" len="med"/>
                      <a:tailEnd type="none" w="med" len="med"/>
                    </a:lnT>
                    <a:lnB w="12700" cap="flat" cmpd="sng" algn="ctr">
                      <a:solidFill>
                        <a:srgbClr val="FA0000"/>
                      </a:solidFill>
                      <a:prstDash val="solid"/>
                      <a:round/>
                      <a:headEnd type="none" w="med" len="med"/>
                      <a:tailEnd type="none" w="med" len="med"/>
                    </a:lnB>
                    <a:noFill/>
                  </a:tcPr>
                </a:tc>
                <a:tc>
                  <a:txBody>
                    <a:bodyPr/>
                    <a:lstStyle/>
                    <a:p>
                      <a:r>
                        <a:rPr lang="en-US" sz="2300" b="0" baseline="0" dirty="0" smtClean="0">
                          <a:solidFill>
                            <a:schemeClr val="tx1"/>
                          </a:solidFill>
                          <a:latin typeface="Times New Roman" pitchFamily="18" charset="0"/>
                          <a:cs typeface="Times New Roman" pitchFamily="18" charset="0"/>
                        </a:rPr>
                        <a:t>61</a:t>
                      </a:r>
                      <a:endParaRPr lang="en-US" sz="2300" b="0" baseline="0" dirty="0">
                        <a:solidFill>
                          <a:schemeClr val="tx1"/>
                        </a:solidFill>
                        <a:latin typeface="Times New Roman" pitchFamily="18" charset="0"/>
                        <a:cs typeface="Times New Roman" pitchFamily="18" charset="0"/>
                      </a:endParaRPr>
                    </a:p>
                  </a:txBody>
                  <a:tcPr anchor="ctr" anchorCtr="1">
                    <a:lnL w="12700" cap="flat" cmpd="sng" algn="ctr">
                      <a:solidFill>
                        <a:srgbClr val="FA0000"/>
                      </a:solidFill>
                      <a:prstDash val="solid"/>
                      <a:round/>
                      <a:headEnd type="none" w="med" len="med"/>
                      <a:tailEnd type="none" w="med" len="med"/>
                    </a:lnL>
                    <a:lnR w="12700" cap="flat" cmpd="sng" algn="ctr">
                      <a:solidFill>
                        <a:srgbClr val="FA0000"/>
                      </a:solidFill>
                      <a:prstDash val="solid"/>
                      <a:round/>
                      <a:headEnd type="none" w="med" len="med"/>
                      <a:tailEnd type="none" w="med" len="med"/>
                    </a:lnR>
                    <a:lnT w="12700" cap="flat" cmpd="sng" algn="ctr">
                      <a:solidFill>
                        <a:srgbClr val="FA0000"/>
                      </a:solidFill>
                      <a:prstDash val="solid"/>
                      <a:round/>
                      <a:headEnd type="none" w="med" len="med"/>
                      <a:tailEnd type="none" w="med" len="med"/>
                    </a:lnT>
                    <a:lnB w="12700" cap="flat" cmpd="sng" algn="ctr">
                      <a:solidFill>
                        <a:srgbClr val="FA0000"/>
                      </a:solidFill>
                      <a:prstDash val="solid"/>
                      <a:round/>
                      <a:headEnd type="none" w="med" len="med"/>
                      <a:tailEnd type="none" w="med" len="med"/>
                    </a:lnB>
                    <a:noFill/>
                  </a:tcPr>
                </a:tc>
              </a:tr>
              <a:tr h="370840">
                <a:tc>
                  <a:txBody>
                    <a:bodyPr/>
                    <a:lstStyle/>
                    <a:p>
                      <a:r>
                        <a:rPr lang="en-US" sz="2300" b="0" baseline="0" dirty="0" smtClean="0">
                          <a:solidFill>
                            <a:schemeClr val="tx1"/>
                          </a:solidFill>
                          <a:latin typeface="Times New Roman" pitchFamily="18" charset="0"/>
                          <a:cs typeface="Times New Roman" pitchFamily="18" charset="0"/>
                        </a:rPr>
                        <a:t>Bus B</a:t>
                      </a:r>
                      <a:endParaRPr lang="en-US" sz="2300" b="0" baseline="0" dirty="0">
                        <a:solidFill>
                          <a:schemeClr val="tx1"/>
                        </a:solidFill>
                        <a:latin typeface="Times New Roman" pitchFamily="18" charset="0"/>
                        <a:cs typeface="Times New Roman" pitchFamily="18" charset="0"/>
                      </a:endParaRPr>
                    </a:p>
                  </a:txBody>
                  <a:tcPr>
                    <a:lnL w="12700" cap="flat" cmpd="sng" algn="ctr">
                      <a:solidFill>
                        <a:srgbClr val="FA0000"/>
                      </a:solidFill>
                      <a:prstDash val="solid"/>
                      <a:round/>
                      <a:headEnd type="none" w="med" len="med"/>
                      <a:tailEnd type="none" w="med" len="med"/>
                    </a:lnL>
                    <a:lnR w="12700" cap="flat" cmpd="sng" algn="ctr">
                      <a:solidFill>
                        <a:srgbClr val="FA0000"/>
                      </a:solidFill>
                      <a:prstDash val="solid"/>
                      <a:round/>
                      <a:headEnd type="none" w="med" len="med"/>
                      <a:tailEnd type="none" w="med" len="med"/>
                    </a:lnR>
                    <a:lnT w="12700" cap="flat" cmpd="sng" algn="ctr">
                      <a:solidFill>
                        <a:srgbClr val="FA0000"/>
                      </a:solidFill>
                      <a:prstDash val="solid"/>
                      <a:round/>
                      <a:headEnd type="none" w="med" len="med"/>
                      <a:tailEnd type="none" w="med" len="med"/>
                    </a:lnT>
                    <a:lnB w="12700" cap="flat" cmpd="sng" algn="ctr">
                      <a:solidFill>
                        <a:srgbClr val="FA0000"/>
                      </a:solidFill>
                      <a:prstDash val="solid"/>
                      <a:round/>
                      <a:headEnd type="none" w="med" len="med"/>
                      <a:tailEnd type="none" w="med" len="med"/>
                    </a:lnB>
                    <a:noFill/>
                  </a:tcPr>
                </a:tc>
                <a:tc>
                  <a:txBody>
                    <a:bodyPr/>
                    <a:lstStyle/>
                    <a:p>
                      <a:r>
                        <a:rPr lang="en-US" sz="2300" b="0" baseline="0" dirty="0" smtClean="0">
                          <a:solidFill>
                            <a:schemeClr val="tx1"/>
                          </a:solidFill>
                          <a:latin typeface="Times New Roman" pitchFamily="18" charset="0"/>
                          <a:cs typeface="Times New Roman" pitchFamily="18" charset="0"/>
                        </a:rPr>
                        <a:t>5</a:t>
                      </a:r>
                      <a:endParaRPr lang="en-US" sz="2300" b="0" baseline="0" dirty="0">
                        <a:solidFill>
                          <a:schemeClr val="tx1"/>
                        </a:solidFill>
                        <a:latin typeface="Times New Roman" pitchFamily="18" charset="0"/>
                        <a:cs typeface="Times New Roman" pitchFamily="18" charset="0"/>
                      </a:endParaRPr>
                    </a:p>
                  </a:txBody>
                  <a:tcPr anchor="ctr" anchorCtr="1">
                    <a:lnL w="12700" cap="flat" cmpd="sng" algn="ctr">
                      <a:solidFill>
                        <a:srgbClr val="FA0000"/>
                      </a:solidFill>
                      <a:prstDash val="solid"/>
                      <a:round/>
                      <a:headEnd type="none" w="med" len="med"/>
                      <a:tailEnd type="none" w="med" len="med"/>
                    </a:lnL>
                    <a:lnR w="12700" cap="flat" cmpd="sng" algn="ctr">
                      <a:solidFill>
                        <a:srgbClr val="FA0000"/>
                      </a:solidFill>
                      <a:prstDash val="solid"/>
                      <a:round/>
                      <a:headEnd type="none" w="med" len="med"/>
                      <a:tailEnd type="none" w="med" len="med"/>
                    </a:lnR>
                    <a:lnT w="12700" cap="flat" cmpd="sng" algn="ctr">
                      <a:solidFill>
                        <a:srgbClr val="FA0000"/>
                      </a:solidFill>
                      <a:prstDash val="solid"/>
                      <a:round/>
                      <a:headEnd type="none" w="med" len="med"/>
                      <a:tailEnd type="none" w="med" len="med"/>
                    </a:lnT>
                    <a:lnB w="12700" cap="flat" cmpd="sng" algn="ctr">
                      <a:solidFill>
                        <a:srgbClr val="FA0000"/>
                      </a:solidFill>
                      <a:prstDash val="solid"/>
                      <a:round/>
                      <a:headEnd type="none" w="med" len="med"/>
                      <a:tailEnd type="none" w="med" len="med"/>
                    </a:lnB>
                    <a:noFill/>
                  </a:tcPr>
                </a:tc>
                <a:tc>
                  <a:txBody>
                    <a:bodyPr/>
                    <a:lstStyle/>
                    <a:p>
                      <a:r>
                        <a:rPr lang="en-US" sz="2300" b="0" baseline="0" dirty="0" smtClean="0">
                          <a:solidFill>
                            <a:schemeClr val="tx1"/>
                          </a:solidFill>
                          <a:latin typeface="Times New Roman" pitchFamily="18" charset="0"/>
                          <a:cs typeface="Times New Roman" pitchFamily="18" charset="0"/>
                        </a:rPr>
                        <a:t>58</a:t>
                      </a:r>
                      <a:endParaRPr lang="en-US" sz="2300" b="0" baseline="0" dirty="0">
                        <a:solidFill>
                          <a:schemeClr val="tx1"/>
                        </a:solidFill>
                        <a:latin typeface="Times New Roman" pitchFamily="18" charset="0"/>
                        <a:cs typeface="Times New Roman" pitchFamily="18" charset="0"/>
                      </a:endParaRPr>
                    </a:p>
                  </a:txBody>
                  <a:tcPr anchor="ctr" anchorCtr="1">
                    <a:lnL w="12700" cap="flat" cmpd="sng" algn="ctr">
                      <a:solidFill>
                        <a:srgbClr val="FA0000"/>
                      </a:solidFill>
                      <a:prstDash val="solid"/>
                      <a:round/>
                      <a:headEnd type="none" w="med" len="med"/>
                      <a:tailEnd type="none" w="med" len="med"/>
                    </a:lnL>
                    <a:lnR w="12700" cap="flat" cmpd="sng" algn="ctr">
                      <a:solidFill>
                        <a:srgbClr val="FA0000"/>
                      </a:solidFill>
                      <a:prstDash val="solid"/>
                      <a:round/>
                      <a:headEnd type="none" w="med" len="med"/>
                      <a:tailEnd type="none" w="med" len="med"/>
                    </a:lnR>
                    <a:lnT w="12700" cap="flat" cmpd="sng" algn="ctr">
                      <a:solidFill>
                        <a:srgbClr val="FA0000"/>
                      </a:solidFill>
                      <a:prstDash val="solid"/>
                      <a:round/>
                      <a:headEnd type="none" w="med" len="med"/>
                      <a:tailEnd type="none" w="med" len="med"/>
                    </a:lnT>
                    <a:lnB w="12700" cap="flat" cmpd="sng" algn="ctr">
                      <a:solidFill>
                        <a:srgbClr val="FA0000"/>
                      </a:solidFill>
                      <a:prstDash val="solid"/>
                      <a:round/>
                      <a:headEnd type="none" w="med" len="med"/>
                      <a:tailEnd type="none" w="med" len="med"/>
                    </a:lnB>
                    <a:noFill/>
                  </a:tcPr>
                </a:tc>
              </a:tr>
              <a:tr h="370840">
                <a:tc>
                  <a:txBody>
                    <a:bodyPr/>
                    <a:lstStyle/>
                    <a:p>
                      <a:r>
                        <a:rPr lang="en-US" sz="2300" b="0" baseline="0" dirty="0" smtClean="0">
                          <a:solidFill>
                            <a:schemeClr val="tx1"/>
                          </a:solidFill>
                          <a:latin typeface="Times New Roman" pitchFamily="18" charset="0"/>
                          <a:cs typeface="Times New Roman" pitchFamily="18" charset="0"/>
                        </a:rPr>
                        <a:t>Bus C</a:t>
                      </a:r>
                      <a:endParaRPr lang="en-US" sz="2300" b="0" baseline="0" dirty="0">
                        <a:solidFill>
                          <a:schemeClr val="tx1"/>
                        </a:solidFill>
                        <a:latin typeface="Times New Roman" pitchFamily="18" charset="0"/>
                        <a:cs typeface="Times New Roman" pitchFamily="18" charset="0"/>
                      </a:endParaRPr>
                    </a:p>
                  </a:txBody>
                  <a:tcPr>
                    <a:lnL w="12700" cap="flat" cmpd="sng" algn="ctr">
                      <a:solidFill>
                        <a:srgbClr val="FA0000"/>
                      </a:solidFill>
                      <a:prstDash val="solid"/>
                      <a:round/>
                      <a:headEnd type="none" w="med" len="med"/>
                      <a:tailEnd type="none" w="med" len="med"/>
                    </a:lnL>
                    <a:lnR w="12700" cap="flat" cmpd="sng" algn="ctr">
                      <a:solidFill>
                        <a:srgbClr val="FA0000"/>
                      </a:solidFill>
                      <a:prstDash val="solid"/>
                      <a:round/>
                      <a:headEnd type="none" w="med" len="med"/>
                      <a:tailEnd type="none" w="med" len="med"/>
                    </a:lnR>
                    <a:lnT w="12700" cap="flat" cmpd="sng" algn="ctr">
                      <a:solidFill>
                        <a:srgbClr val="FA0000"/>
                      </a:solidFill>
                      <a:prstDash val="solid"/>
                      <a:round/>
                      <a:headEnd type="none" w="med" len="med"/>
                      <a:tailEnd type="none" w="med" len="med"/>
                    </a:lnT>
                    <a:lnB w="12700" cap="flat" cmpd="sng" algn="ctr">
                      <a:solidFill>
                        <a:srgbClr val="FA0000"/>
                      </a:solidFill>
                      <a:prstDash val="solid"/>
                      <a:round/>
                      <a:headEnd type="none" w="med" len="med"/>
                      <a:tailEnd type="none" w="med" len="med"/>
                    </a:lnB>
                    <a:noFill/>
                  </a:tcPr>
                </a:tc>
                <a:tc>
                  <a:txBody>
                    <a:bodyPr/>
                    <a:lstStyle/>
                    <a:p>
                      <a:r>
                        <a:rPr lang="en-US" sz="2300" b="0" baseline="0" dirty="0" smtClean="0">
                          <a:solidFill>
                            <a:schemeClr val="tx1"/>
                          </a:solidFill>
                          <a:latin typeface="Times New Roman" pitchFamily="18" charset="0"/>
                          <a:cs typeface="Times New Roman" pitchFamily="18" charset="0"/>
                        </a:rPr>
                        <a:t>12</a:t>
                      </a:r>
                      <a:endParaRPr lang="en-US" sz="2300" b="0" baseline="0" dirty="0">
                        <a:solidFill>
                          <a:schemeClr val="tx1"/>
                        </a:solidFill>
                        <a:latin typeface="Times New Roman" pitchFamily="18" charset="0"/>
                        <a:cs typeface="Times New Roman" pitchFamily="18" charset="0"/>
                      </a:endParaRPr>
                    </a:p>
                  </a:txBody>
                  <a:tcPr anchor="ctr" anchorCtr="1">
                    <a:lnL w="12700" cap="flat" cmpd="sng" algn="ctr">
                      <a:solidFill>
                        <a:srgbClr val="FA0000"/>
                      </a:solidFill>
                      <a:prstDash val="solid"/>
                      <a:round/>
                      <a:headEnd type="none" w="med" len="med"/>
                      <a:tailEnd type="none" w="med" len="med"/>
                    </a:lnL>
                    <a:lnR w="12700" cap="flat" cmpd="sng" algn="ctr">
                      <a:solidFill>
                        <a:srgbClr val="FA0000"/>
                      </a:solidFill>
                      <a:prstDash val="solid"/>
                      <a:round/>
                      <a:headEnd type="none" w="med" len="med"/>
                      <a:tailEnd type="none" w="med" len="med"/>
                    </a:lnR>
                    <a:lnT w="12700" cap="flat" cmpd="sng" algn="ctr">
                      <a:solidFill>
                        <a:srgbClr val="FA0000"/>
                      </a:solidFill>
                      <a:prstDash val="solid"/>
                      <a:round/>
                      <a:headEnd type="none" w="med" len="med"/>
                      <a:tailEnd type="none" w="med" len="med"/>
                    </a:lnT>
                    <a:lnB w="12700" cap="flat" cmpd="sng" algn="ctr">
                      <a:solidFill>
                        <a:srgbClr val="FA0000"/>
                      </a:solidFill>
                      <a:prstDash val="solid"/>
                      <a:round/>
                      <a:headEnd type="none" w="med" len="med"/>
                      <a:tailEnd type="none" w="med" len="med"/>
                    </a:lnB>
                    <a:noFill/>
                  </a:tcPr>
                </a:tc>
                <a:tc>
                  <a:txBody>
                    <a:bodyPr/>
                    <a:lstStyle/>
                    <a:p>
                      <a:r>
                        <a:rPr lang="en-US" sz="2300" b="0" baseline="0" dirty="0" smtClean="0">
                          <a:solidFill>
                            <a:schemeClr val="tx1"/>
                          </a:solidFill>
                          <a:latin typeface="Times New Roman" pitchFamily="18" charset="0"/>
                          <a:cs typeface="Times New Roman" pitchFamily="18" charset="0"/>
                        </a:rPr>
                        <a:t>56</a:t>
                      </a:r>
                      <a:endParaRPr lang="en-US" sz="2300" b="0" baseline="0" dirty="0">
                        <a:solidFill>
                          <a:schemeClr val="tx1"/>
                        </a:solidFill>
                        <a:latin typeface="Times New Roman" pitchFamily="18" charset="0"/>
                        <a:cs typeface="Times New Roman" pitchFamily="18" charset="0"/>
                      </a:endParaRPr>
                    </a:p>
                  </a:txBody>
                  <a:tcPr anchor="ctr" anchorCtr="1">
                    <a:lnL w="12700" cap="flat" cmpd="sng" algn="ctr">
                      <a:solidFill>
                        <a:srgbClr val="FA0000"/>
                      </a:solidFill>
                      <a:prstDash val="solid"/>
                      <a:round/>
                      <a:headEnd type="none" w="med" len="med"/>
                      <a:tailEnd type="none" w="med" len="med"/>
                    </a:lnL>
                    <a:lnR w="12700" cap="flat" cmpd="sng" algn="ctr">
                      <a:solidFill>
                        <a:srgbClr val="FA0000"/>
                      </a:solidFill>
                      <a:prstDash val="solid"/>
                      <a:round/>
                      <a:headEnd type="none" w="med" len="med"/>
                      <a:tailEnd type="none" w="med" len="med"/>
                    </a:lnR>
                    <a:lnT w="12700" cap="flat" cmpd="sng" algn="ctr">
                      <a:solidFill>
                        <a:srgbClr val="FA0000"/>
                      </a:solidFill>
                      <a:prstDash val="solid"/>
                      <a:round/>
                      <a:headEnd type="none" w="med" len="med"/>
                      <a:tailEnd type="none" w="med" len="med"/>
                    </a:lnT>
                    <a:lnB w="12700" cap="flat" cmpd="sng" algn="ctr">
                      <a:solidFill>
                        <a:srgbClr val="FA0000"/>
                      </a:solidFill>
                      <a:prstDash val="solid"/>
                      <a:round/>
                      <a:headEnd type="none" w="med" len="med"/>
                      <a:tailEnd type="none" w="med" len="med"/>
                    </a:lnB>
                    <a:noFill/>
                  </a:tcPr>
                </a:tc>
              </a:tr>
              <a:tr h="370840">
                <a:tc>
                  <a:txBody>
                    <a:bodyPr/>
                    <a:lstStyle/>
                    <a:p>
                      <a:r>
                        <a:rPr lang="en-US" sz="2300" b="0" baseline="0" dirty="0" smtClean="0">
                          <a:solidFill>
                            <a:schemeClr val="tx1"/>
                          </a:solidFill>
                          <a:latin typeface="Times New Roman" pitchFamily="18" charset="0"/>
                          <a:cs typeface="Times New Roman" pitchFamily="18" charset="0"/>
                        </a:rPr>
                        <a:t>Total</a:t>
                      </a:r>
                      <a:endParaRPr lang="en-US" sz="2300" b="0" baseline="0" dirty="0">
                        <a:solidFill>
                          <a:schemeClr val="tx1"/>
                        </a:solidFill>
                        <a:latin typeface="Times New Roman" pitchFamily="18" charset="0"/>
                        <a:cs typeface="Times New Roman" pitchFamily="18" charset="0"/>
                      </a:endParaRPr>
                    </a:p>
                  </a:txBody>
                  <a:tcPr>
                    <a:lnL w="12700" cap="flat" cmpd="sng" algn="ctr">
                      <a:solidFill>
                        <a:srgbClr val="FA0000"/>
                      </a:solidFill>
                      <a:prstDash val="solid"/>
                      <a:round/>
                      <a:headEnd type="none" w="med" len="med"/>
                      <a:tailEnd type="none" w="med" len="med"/>
                    </a:lnL>
                    <a:lnR w="12700" cap="flat" cmpd="sng" algn="ctr">
                      <a:solidFill>
                        <a:srgbClr val="FA0000"/>
                      </a:solidFill>
                      <a:prstDash val="solid"/>
                      <a:round/>
                      <a:headEnd type="none" w="med" len="med"/>
                      <a:tailEnd type="none" w="med" len="med"/>
                    </a:lnR>
                    <a:lnT w="12700" cap="flat" cmpd="sng" algn="ctr">
                      <a:solidFill>
                        <a:srgbClr val="FA0000"/>
                      </a:solidFill>
                      <a:prstDash val="solid"/>
                      <a:round/>
                      <a:headEnd type="none" w="med" len="med"/>
                      <a:tailEnd type="none" w="med" len="med"/>
                    </a:lnT>
                    <a:lnB w="12700" cap="flat" cmpd="sng" algn="ctr">
                      <a:solidFill>
                        <a:srgbClr val="FA0000"/>
                      </a:solidFill>
                      <a:prstDash val="solid"/>
                      <a:round/>
                      <a:headEnd type="none" w="med" len="med"/>
                      <a:tailEnd type="none" w="med" len="med"/>
                    </a:lnB>
                    <a:noFill/>
                  </a:tcPr>
                </a:tc>
                <a:tc>
                  <a:txBody>
                    <a:bodyPr/>
                    <a:lstStyle/>
                    <a:p>
                      <a:r>
                        <a:rPr lang="en-US" sz="2300" b="0" baseline="0" dirty="0" smtClean="0">
                          <a:solidFill>
                            <a:schemeClr val="tx1"/>
                          </a:solidFill>
                          <a:latin typeface="Times New Roman" pitchFamily="18" charset="0"/>
                          <a:cs typeface="Times New Roman" pitchFamily="18" charset="0"/>
                        </a:rPr>
                        <a:t>25</a:t>
                      </a:r>
                      <a:endParaRPr lang="en-US" sz="2300" b="0" baseline="0" dirty="0">
                        <a:solidFill>
                          <a:schemeClr val="tx1"/>
                        </a:solidFill>
                        <a:latin typeface="Times New Roman" pitchFamily="18" charset="0"/>
                        <a:cs typeface="Times New Roman" pitchFamily="18" charset="0"/>
                      </a:endParaRPr>
                    </a:p>
                  </a:txBody>
                  <a:tcPr anchor="ctr" anchorCtr="1">
                    <a:lnL w="12700" cap="flat" cmpd="sng" algn="ctr">
                      <a:solidFill>
                        <a:srgbClr val="FA0000"/>
                      </a:solidFill>
                      <a:prstDash val="solid"/>
                      <a:round/>
                      <a:headEnd type="none" w="med" len="med"/>
                      <a:tailEnd type="none" w="med" len="med"/>
                    </a:lnL>
                    <a:lnR w="12700" cap="flat" cmpd="sng" algn="ctr">
                      <a:solidFill>
                        <a:srgbClr val="FA0000"/>
                      </a:solidFill>
                      <a:prstDash val="solid"/>
                      <a:round/>
                      <a:headEnd type="none" w="med" len="med"/>
                      <a:tailEnd type="none" w="med" len="med"/>
                    </a:lnR>
                    <a:lnT w="12700" cap="flat" cmpd="sng" algn="ctr">
                      <a:solidFill>
                        <a:srgbClr val="FA0000"/>
                      </a:solidFill>
                      <a:prstDash val="solid"/>
                      <a:round/>
                      <a:headEnd type="none" w="med" len="med"/>
                      <a:tailEnd type="none" w="med" len="med"/>
                    </a:lnT>
                    <a:lnB w="12700" cap="flat" cmpd="sng" algn="ctr">
                      <a:solidFill>
                        <a:srgbClr val="FA0000"/>
                      </a:solidFill>
                      <a:prstDash val="solid"/>
                      <a:round/>
                      <a:headEnd type="none" w="med" len="med"/>
                      <a:tailEnd type="none" w="med" len="med"/>
                    </a:lnB>
                    <a:noFill/>
                  </a:tcPr>
                </a:tc>
                <a:tc>
                  <a:txBody>
                    <a:bodyPr/>
                    <a:lstStyle/>
                    <a:p>
                      <a:r>
                        <a:rPr lang="en-US" sz="2300" b="0" baseline="0" dirty="0" smtClean="0">
                          <a:solidFill>
                            <a:schemeClr val="tx1"/>
                          </a:solidFill>
                          <a:latin typeface="Times New Roman" pitchFamily="18" charset="0"/>
                          <a:cs typeface="Times New Roman" pitchFamily="18" charset="0"/>
                        </a:rPr>
                        <a:t>175</a:t>
                      </a:r>
                      <a:endParaRPr lang="en-US" sz="2300" b="0" baseline="0" dirty="0">
                        <a:solidFill>
                          <a:schemeClr val="tx1"/>
                        </a:solidFill>
                        <a:latin typeface="Times New Roman" pitchFamily="18" charset="0"/>
                        <a:cs typeface="Times New Roman" pitchFamily="18" charset="0"/>
                      </a:endParaRPr>
                    </a:p>
                  </a:txBody>
                  <a:tcPr anchor="ctr" anchorCtr="1">
                    <a:lnL w="12700" cap="flat" cmpd="sng" algn="ctr">
                      <a:solidFill>
                        <a:srgbClr val="FA0000"/>
                      </a:solidFill>
                      <a:prstDash val="solid"/>
                      <a:round/>
                      <a:headEnd type="none" w="med" len="med"/>
                      <a:tailEnd type="none" w="med" len="med"/>
                    </a:lnL>
                    <a:lnR w="12700" cap="flat" cmpd="sng" algn="ctr">
                      <a:solidFill>
                        <a:srgbClr val="FA0000"/>
                      </a:solidFill>
                      <a:prstDash val="solid"/>
                      <a:round/>
                      <a:headEnd type="none" w="med" len="med"/>
                      <a:tailEnd type="none" w="med" len="med"/>
                    </a:lnR>
                    <a:lnT w="12700" cap="flat" cmpd="sng" algn="ctr">
                      <a:solidFill>
                        <a:srgbClr val="FA0000"/>
                      </a:solidFill>
                      <a:prstDash val="solid"/>
                      <a:round/>
                      <a:headEnd type="none" w="med" len="med"/>
                      <a:tailEnd type="none" w="med" len="med"/>
                    </a:lnT>
                    <a:lnB w="12700" cap="flat" cmpd="sng" algn="ctr">
                      <a:solidFill>
                        <a:srgbClr val="FA0000"/>
                      </a:solidFill>
                      <a:prstDash val="solid"/>
                      <a:round/>
                      <a:headEnd type="none" w="med" len="med"/>
                      <a:tailEnd type="none" w="med" len="med"/>
                    </a:lnB>
                    <a:noFill/>
                  </a:tcPr>
                </a:tc>
              </a:tr>
            </a:tbl>
          </a:graphicData>
        </a:graphic>
      </p:graphicFrame>
      <p:sp>
        <p:nvSpPr>
          <p:cNvPr id="5" name="Content Placeholder 10"/>
          <p:cNvSpPr txBox="1">
            <a:spLocks/>
          </p:cNvSpPr>
          <p:nvPr/>
        </p:nvSpPr>
        <p:spPr>
          <a:xfrm>
            <a:off x="304800" y="2425779"/>
            <a:ext cx="914400" cy="446276"/>
          </a:xfrm>
          <a:prstGeom prst="rect">
            <a:avLst/>
          </a:prstGeom>
        </p:spPr>
        <p:txBody>
          <a:bodyPr wrap="square">
            <a:spAutoFit/>
          </a:bodyPr>
          <a:lstStyle>
            <a:lvl1pPr marL="274320" indent="-274320" algn="l" defTabSz="914400" rtl="0" eaLnBrk="1" latinLnBrk="0" hangingPunct="1">
              <a:spcBef>
                <a:spcPct val="20000"/>
              </a:spcBef>
              <a:buClr>
                <a:schemeClr val="accent1"/>
              </a:buClr>
              <a:buSzPct val="100000"/>
              <a:buFont typeface="Symbol" pitchFamily="18" charset="2"/>
              <a:buChar char=""/>
              <a:defRPr sz="2400" kern="1200">
                <a:solidFill>
                  <a:schemeClr val="tx2"/>
                </a:solidFill>
                <a:latin typeface="+mn-lt"/>
                <a:ea typeface="+mn-ea"/>
                <a:cs typeface="+mn-cs"/>
              </a:defRPr>
            </a:lvl1pPr>
            <a:lvl2pPr marL="576263" indent="-274320" algn="l" defTabSz="914400" rtl="0" eaLnBrk="1" latinLnBrk="0" hangingPunct="1">
              <a:spcBef>
                <a:spcPct val="20000"/>
              </a:spcBef>
              <a:buClr>
                <a:schemeClr val="accent1"/>
              </a:buClr>
              <a:buSzPct val="100000"/>
              <a:buFont typeface="Symbol" pitchFamily="18" charset="2"/>
              <a:buChar char=""/>
              <a:defRPr sz="2200" kern="1200">
                <a:solidFill>
                  <a:schemeClr val="tx2"/>
                </a:solidFill>
                <a:latin typeface="+mn-lt"/>
                <a:ea typeface="+mn-ea"/>
                <a:cs typeface="+mn-cs"/>
              </a:defRPr>
            </a:lvl2pPr>
            <a:lvl3pPr marL="855663" indent="-228600" algn="l" defTabSz="914400" rtl="0" eaLnBrk="1" latinLnBrk="0" hangingPunct="1">
              <a:spcBef>
                <a:spcPct val="20000"/>
              </a:spcBef>
              <a:buClr>
                <a:schemeClr val="accent1"/>
              </a:buClr>
              <a:buSzPct val="100000"/>
              <a:buFont typeface="Symbol" pitchFamily="18" charset="2"/>
              <a:buChar char=""/>
              <a:defRPr sz="2000" kern="1200">
                <a:solidFill>
                  <a:schemeClr val="tx2"/>
                </a:solidFill>
                <a:latin typeface="+mn-lt"/>
                <a:ea typeface="+mn-ea"/>
                <a:cs typeface="+mn-cs"/>
              </a:defRPr>
            </a:lvl3pPr>
            <a:lvl4pPr marL="1143000" indent="-228600" algn="l" defTabSz="914400" rtl="0" eaLnBrk="1" latinLnBrk="0" hangingPunct="1">
              <a:spcBef>
                <a:spcPct val="20000"/>
              </a:spcBef>
              <a:buClr>
                <a:schemeClr val="accent1"/>
              </a:buClr>
              <a:buSzPct val="100000"/>
              <a:buFont typeface="Symbol" pitchFamily="18" charset="2"/>
              <a:buChar char=""/>
              <a:defRPr sz="1800" kern="1200">
                <a:solidFill>
                  <a:schemeClr val="tx2"/>
                </a:solidFill>
                <a:latin typeface="+mn-lt"/>
                <a:ea typeface="+mn-ea"/>
                <a:cs typeface="+mn-cs"/>
              </a:defRPr>
            </a:lvl4pPr>
            <a:lvl5pPr marL="1463040" indent="-228600" algn="l" defTabSz="914400" rtl="0" eaLnBrk="1" latinLnBrk="0" hangingPunct="1">
              <a:spcBef>
                <a:spcPct val="20000"/>
              </a:spcBef>
              <a:buClr>
                <a:schemeClr val="accent1"/>
              </a:buClr>
              <a:buSzPct val="100000"/>
              <a:buFont typeface="Symbol" pitchFamily="18" charset="2"/>
              <a:buChar char=""/>
              <a:defRPr sz="1600" kern="1200">
                <a:solidFill>
                  <a:schemeClr val="tx2"/>
                </a:solidFill>
                <a:latin typeface="+mn-lt"/>
                <a:ea typeface="+mn-ea"/>
                <a:cs typeface="+mn-cs"/>
              </a:defRPr>
            </a:lvl5pPr>
            <a:lvl6pPr marL="178308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6pPr>
            <a:lvl7pPr marL="210312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7pPr>
            <a:lvl8pPr marL="242316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8pPr>
            <a:lvl9pPr marL="274320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9pPr>
          </a:lstStyle>
          <a:p>
            <a:pPr marL="457200" indent="-457200" algn="just">
              <a:spcBef>
                <a:spcPct val="0"/>
              </a:spcBef>
              <a:buFontTx/>
              <a:buNone/>
              <a:tabLst>
                <a:tab pos="974725" algn="l"/>
                <a:tab pos="1036638" algn="l"/>
                <a:tab pos="3913188" algn="l"/>
              </a:tabLst>
            </a:pPr>
            <a:r>
              <a:rPr lang="en-US" sz="2300" b="1" dirty="0" smtClean="0">
                <a:solidFill>
                  <a:schemeClr val="tx1"/>
                </a:solidFill>
                <a:latin typeface="Times New Roman" pitchFamily="18" charset="0"/>
                <a:cs typeface="Times New Roman" pitchFamily="18" charset="0"/>
              </a:rPr>
              <a:t>1.</a:t>
            </a:r>
            <a:r>
              <a:rPr lang="en-US" sz="2300" dirty="0">
                <a:solidFill>
                  <a:schemeClr val="tx1"/>
                </a:solidFill>
                <a:latin typeface="Times New Roman" pitchFamily="18" charset="0"/>
                <a:cs typeface="Times New Roman" pitchFamily="18" charset="0"/>
              </a:rPr>
              <a:t> </a:t>
            </a:r>
            <a:r>
              <a:rPr lang="en-US" sz="2300" dirty="0" smtClean="0">
                <a:solidFill>
                  <a:schemeClr val="tx1"/>
                </a:solidFill>
                <a:latin typeface="Times New Roman" pitchFamily="18" charset="0"/>
                <a:cs typeface="Times New Roman" pitchFamily="18" charset="0"/>
              </a:rPr>
              <a:t> (b)</a:t>
            </a:r>
          </a:p>
        </p:txBody>
      </p:sp>
      <p:sp>
        <p:nvSpPr>
          <p:cNvPr id="6" name="Rectangle 5"/>
          <p:cNvSpPr/>
          <p:nvPr/>
        </p:nvSpPr>
        <p:spPr>
          <a:xfrm>
            <a:off x="1733550" y="4914781"/>
            <a:ext cx="5581650" cy="800219"/>
          </a:xfrm>
          <a:prstGeom prst="rect">
            <a:avLst/>
          </a:prstGeom>
        </p:spPr>
        <p:txBody>
          <a:bodyPr wrap="square">
            <a:spAutoFit/>
          </a:bodyPr>
          <a:lstStyle/>
          <a:p>
            <a:r>
              <a:rPr lang="en-US" sz="2300" dirty="0">
                <a:latin typeface="Times New Roman" pitchFamily="18" charset="0"/>
                <a:cs typeface="Times New Roman" pitchFamily="18" charset="0"/>
              </a:rPr>
              <a:t>The total number of passengers who </a:t>
            </a:r>
            <a:r>
              <a:rPr lang="en-US" sz="2300" dirty="0" smtClean="0">
                <a:latin typeface="Times New Roman" pitchFamily="18" charset="0"/>
                <a:cs typeface="Times New Roman" pitchFamily="18" charset="0"/>
              </a:rPr>
              <a:t>went </a:t>
            </a:r>
            <a:br>
              <a:rPr lang="en-US" sz="2300" dirty="0" smtClean="0">
                <a:latin typeface="Times New Roman" pitchFamily="18" charset="0"/>
                <a:cs typeface="Times New Roman" pitchFamily="18" charset="0"/>
              </a:rPr>
            </a:br>
            <a:r>
              <a:rPr lang="en-US" sz="2300" dirty="0" smtClean="0">
                <a:latin typeface="Times New Roman" pitchFamily="18" charset="0"/>
                <a:cs typeface="Times New Roman" pitchFamily="18" charset="0"/>
              </a:rPr>
              <a:t>on </a:t>
            </a:r>
            <a:r>
              <a:rPr lang="en-US" sz="2300" dirty="0">
                <a:latin typeface="Times New Roman" pitchFamily="18" charset="0"/>
                <a:cs typeface="Times New Roman" pitchFamily="18" charset="0"/>
              </a:rPr>
              <a:t>the field </a:t>
            </a:r>
            <a:r>
              <a:rPr lang="en-US" sz="2300" dirty="0" smtClean="0">
                <a:latin typeface="Times New Roman" pitchFamily="18" charset="0"/>
                <a:cs typeface="Times New Roman" pitchFamily="18" charset="0"/>
              </a:rPr>
              <a:t>trip = 25 + 175 = </a:t>
            </a:r>
            <a:r>
              <a:rPr lang="en-US" sz="2300" dirty="0" smtClean="0">
                <a:solidFill>
                  <a:srgbClr val="FF0000"/>
                </a:solidFill>
                <a:latin typeface="Times New Roman" pitchFamily="18" charset="0"/>
                <a:cs typeface="Times New Roman" pitchFamily="18" charset="0"/>
              </a:rPr>
              <a:t>200</a:t>
            </a:r>
            <a:endParaRPr lang="en-US" sz="2300" dirty="0">
              <a:solidFill>
                <a:srgbClr val="FF0000"/>
              </a:solidFill>
              <a:latin typeface="Times New Roman" pitchFamily="18" charset="0"/>
              <a:cs typeface="Times New Roman" pitchFamily="18" charset="0"/>
            </a:endParaRPr>
          </a:p>
        </p:txBody>
      </p:sp>
      <p:sp>
        <p:nvSpPr>
          <p:cNvPr id="8" name="Rectangle 7"/>
          <p:cNvSpPr/>
          <p:nvPr/>
        </p:nvSpPr>
        <p:spPr>
          <a:xfrm>
            <a:off x="1123322" y="2447032"/>
            <a:ext cx="617477" cy="446276"/>
          </a:xfrm>
          <a:prstGeom prst="rect">
            <a:avLst/>
          </a:prstGeom>
        </p:spPr>
        <p:txBody>
          <a:bodyPr wrap="none">
            <a:spAutoFit/>
          </a:bodyPr>
          <a:lstStyle/>
          <a:p>
            <a:r>
              <a:rPr lang="en-US" sz="2300" dirty="0">
                <a:latin typeface="Times New Roman" pitchFamily="18" charset="0"/>
                <a:cs typeface="Times New Roman" pitchFamily="18" charset="0"/>
              </a:rPr>
              <a:t>(</a:t>
            </a:r>
            <a:r>
              <a:rPr lang="en-US" sz="2300" dirty="0" smtClean="0">
                <a:latin typeface="Times New Roman" pitchFamily="18" charset="0"/>
                <a:cs typeface="Times New Roman" pitchFamily="18" charset="0"/>
              </a:rPr>
              <a:t>ii) </a:t>
            </a:r>
            <a:endParaRPr lang="en-US" sz="2300" dirty="0"/>
          </a:p>
        </p:txBody>
      </p:sp>
      <p:sp>
        <p:nvSpPr>
          <p:cNvPr id="7" name="TextBox 6"/>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5 Paper 2</a:t>
            </a:r>
          </a:p>
        </p:txBody>
      </p:sp>
    </p:spTree>
    <p:extLst>
      <p:ext uri="{BB962C8B-B14F-4D97-AF65-F5344CB8AC3E}">
        <p14:creationId xmlns:p14="http://schemas.microsoft.com/office/powerpoint/2010/main" xmlns="" val="1299276508"/>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p:cTn id="7" dur="500" fill="hold"/>
                                        <p:tgtEl>
                                          <p:spTgt spid="5"/>
                                        </p:tgtEl>
                                        <p:attrNameLst>
                                          <p:attrName>ppt_w</p:attrName>
                                        </p:attrNameLst>
                                      </p:cBhvr>
                                      <p:tavLst>
                                        <p:tav tm="0">
                                          <p:val>
                                            <p:fltVal val="0"/>
                                          </p:val>
                                        </p:tav>
                                        <p:tav tm="100000">
                                          <p:val>
                                            <p:strVal val="#ppt_w"/>
                                          </p:val>
                                        </p:tav>
                                      </p:tavLst>
                                    </p:anim>
                                    <p:anim calcmode="lin" valueType="num">
                                      <p:cBhvr>
                                        <p:cTn id="8" dur="500" fill="hold"/>
                                        <p:tgtEl>
                                          <p:spTgt spid="5"/>
                                        </p:tgtEl>
                                        <p:attrNameLst>
                                          <p:attrName>ppt_h</p:attrName>
                                        </p:attrNameLst>
                                      </p:cBhvr>
                                      <p:tavLst>
                                        <p:tav tm="0">
                                          <p:val>
                                            <p:fltVal val="0"/>
                                          </p:val>
                                        </p:tav>
                                        <p:tav tm="100000">
                                          <p:val>
                                            <p:strVal val="#ppt_h"/>
                                          </p:val>
                                        </p:tav>
                                      </p:tavLst>
                                    </p:anim>
                                    <p:animEffect transition="in" filter="fade">
                                      <p:cBhvr>
                                        <p:cTn id="9" dur="500"/>
                                        <p:tgtEl>
                                          <p:spTgt spid="5"/>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8"/>
                                        </p:tgtEl>
                                        <p:attrNameLst>
                                          <p:attrName>style.visibility</p:attrName>
                                        </p:attrNameLst>
                                      </p:cBhvr>
                                      <p:to>
                                        <p:strVal val="visible"/>
                                      </p:to>
                                    </p:set>
                                    <p:anim calcmode="lin" valueType="num">
                                      <p:cBhvr>
                                        <p:cTn id="12" dur="500" fill="hold"/>
                                        <p:tgtEl>
                                          <p:spTgt spid="8"/>
                                        </p:tgtEl>
                                        <p:attrNameLst>
                                          <p:attrName>ppt_w</p:attrName>
                                        </p:attrNameLst>
                                      </p:cBhvr>
                                      <p:tavLst>
                                        <p:tav tm="0">
                                          <p:val>
                                            <p:fltVal val="0"/>
                                          </p:val>
                                        </p:tav>
                                        <p:tav tm="100000">
                                          <p:val>
                                            <p:strVal val="#ppt_w"/>
                                          </p:val>
                                        </p:tav>
                                      </p:tavLst>
                                    </p:anim>
                                    <p:anim calcmode="lin" valueType="num">
                                      <p:cBhvr>
                                        <p:cTn id="13" dur="500" fill="hold"/>
                                        <p:tgtEl>
                                          <p:spTgt spid="8"/>
                                        </p:tgtEl>
                                        <p:attrNameLst>
                                          <p:attrName>ppt_h</p:attrName>
                                        </p:attrNameLst>
                                      </p:cBhvr>
                                      <p:tavLst>
                                        <p:tav tm="0">
                                          <p:val>
                                            <p:fltVal val="0"/>
                                          </p:val>
                                        </p:tav>
                                        <p:tav tm="100000">
                                          <p:val>
                                            <p:strVal val="#ppt_h"/>
                                          </p:val>
                                        </p:tav>
                                      </p:tavLst>
                                    </p:anim>
                                    <p:animEffect transition="in" filter="fade">
                                      <p:cBhvr>
                                        <p:cTn id="14" dur="500"/>
                                        <p:tgtEl>
                                          <p:spTgt spid="8"/>
                                        </p:tgtEl>
                                      </p:cBhvr>
                                    </p:animEffect>
                                  </p:childTnLst>
                                </p:cTn>
                              </p:par>
                              <p:par>
                                <p:cTn id="15" presetID="53" presetClass="entr" presetSubtype="16" fill="hold" nodeType="withEffect">
                                  <p:stCondLst>
                                    <p:cond delay="0"/>
                                  </p:stCondLst>
                                  <p:childTnLst>
                                    <p:set>
                                      <p:cBhvr>
                                        <p:cTn id="16" dur="1" fill="hold">
                                          <p:stCondLst>
                                            <p:cond delay="0"/>
                                          </p:stCondLst>
                                        </p:cTn>
                                        <p:tgtEl>
                                          <p:spTgt spid="3"/>
                                        </p:tgtEl>
                                        <p:attrNameLst>
                                          <p:attrName>style.visibility</p:attrName>
                                        </p:attrNameLst>
                                      </p:cBhvr>
                                      <p:to>
                                        <p:strVal val="visible"/>
                                      </p:to>
                                    </p:set>
                                    <p:anim calcmode="lin" valueType="num">
                                      <p:cBhvr>
                                        <p:cTn id="17" dur="500" fill="hold"/>
                                        <p:tgtEl>
                                          <p:spTgt spid="3"/>
                                        </p:tgtEl>
                                        <p:attrNameLst>
                                          <p:attrName>ppt_w</p:attrName>
                                        </p:attrNameLst>
                                      </p:cBhvr>
                                      <p:tavLst>
                                        <p:tav tm="0">
                                          <p:val>
                                            <p:fltVal val="0"/>
                                          </p:val>
                                        </p:tav>
                                        <p:tav tm="100000">
                                          <p:val>
                                            <p:strVal val="#ppt_w"/>
                                          </p:val>
                                        </p:tav>
                                      </p:tavLst>
                                    </p:anim>
                                    <p:anim calcmode="lin" valueType="num">
                                      <p:cBhvr>
                                        <p:cTn id="18" dur="500" fill="hold"/>
                                        <p:tgtEl>
                                          <p:spTgt spid="3"/>
                                        </p:tgtEl>
                                        <p:attrNameLst>
                                          <p:attrName>ppt_h</p:attrName>
                                        </p:attrNameLst>
                                      </p:cBhvr>
                                      <p:tavLst>
                                        <p:tav tm="0">
                                          <p:val>
                                            <p:fltVal val="0"/>
                                          </p:val>
                                        </p:tav>
                                        <p:tav tm="100000">
                                          <p:val>
                                            <p:strVal val="#ppt_h"/>
                                          </p:val>
                                        </p:tav>
                                      </p:tavLst>
                                    </p:anim>
                                    <p:animEffect transition="in" filter="fade">
                                      <p:cBhvr>
                                        <p:cTn id="19" dur="500"/>
                                        <p:tgtEl>
                                          <p:spTgt spid="3"/>
                                        </p:tgtEl>
                                      </p:cBhvr>
                                    </p:animEffect>
                                  </p:childTnLst>
                                </p:cTn>
                              </p:par>
                              <p:par>
                                <p:cTn id="20" presetID="53" presetClass="entr" presetSubtype="16" fill="hold" grpId="0" nodeType="withEffect">
                                  <p:stCondLst>
                                    <p:cond delay="0"/>
                                  </p:stCondLst>
                                  <p:childTnLst>
                                    <p:set>
                                      <p:cBhvr>
                                        <p:cTn id="21" dur="1" fill="hold">
                                          <p:stCondLst>
                                            <p:cond delay="0"/>
                                          </p:stCondLst>
                                        </p:cTn>
                                        <p:tgtEl>
                                          <p:spTgt spid="6"/>
                                        </p:tgtEl>
                                        <p:attrNameLst>
                                          <p:attrName>style.visibility</p:attrName>
                                        </p:attrNameLst>
                                      </p:cBhvr>
                                      <p:to>
                                        <p:strVal val="visible"/>
                                      </p:to>
                                    </p:set>
                                    <p:anim calcmode="lin" valueType="num">
                                      <p:cBhvr>
                                        <p:cTn id="22" dur="500" fill="hold"/>
                                        <p:tgtEl>
                                          <p:spTgt spid="6"/>
                                        </p:tgtEl>
                                        <p:attrNameLst>
                                          <p:attrName>ppt_w</p:attrName>
                                        </p:attrNameLst>
                                      </p:cBhvr>
                                      <p:tavLst>
                                        <p:tav tm="0">
                                          <p:val>
                                            <p:fltVal val="0"/>
                                          </p:val>
                                        </p:tav>
                                        <p:tav tm="100000">
                                          <p:val>
                                            <p:strVal val="#ppt_w"/>
                                          </p:val>
                                        </p:tav>
                                      </p:tavLst>
                                    </p:anim>
                                    <p:anim calcmode="lin" valueType="num">
                                      <p:cBhvr>
                                        <p:cTn id="23" dur="500" fill="hold"/>
                                        <p:tgtEl>
                                          <p:spTgt spid="6"/>
                                        </p:tgtEl>
                                        <p:attrNameLst>
                                          <p:attrName>ppt_h</p:attrName>
                                        </p:attrNameLst>
                                      </p:cBhvr>
                                      <p:tavLst>
                                        <p:tav tm="0">
                                          <p:val>
                                            <p:fltVal val="0"/>
                                          </p:val>
                                        </p:tav>
                                        <p:tav tm="100000">
                                          <p:val>
                                            <p:strVal val="#ppt_h"/>
                                          </p:val>
                                        </p:tav>
                                      </p:tavLst>
                                    </p:anim>
                                    <p:animEffect transition="in" filter="fade">
                                      <p:cBhvr>
                                        <p:cTn id="24"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P spid="8" grpId="0"/>
    </p:bldLst>
  </p:timing>
</p:sld>
</file>

<file path=ppt/slides/slide9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a:xfrm>
            <a:off x="1354533" y="5755143"/>
            <a:ext cx="5930965" cy="707886"/>
          </a:xfrm>
          <a:prstGeom prst="rect">
            <a:avLst/>
          </a:prstGeom>
        </p:spPr>
        <p:txBody>
          <a:bodyPr wrap="square">
            <a:spAutoFit/>
          </a:bodyPr>
          <a:lstStyle/>
          <a:p>
            <a:pPr>
              <a:tabLst>
                <a:tab pos="657225" algn="l"/>
              </a:tabLst>
            </a:pPr>
            <a:r>
              <a:rPr lang="en-US" sz="2000" dirty="0">
                <a:latin typeface="Times New Roman" pitchFamily="18" charset="0"/>
                <a:cs typeface="Times New Roman" pitchFamily="18" charset="0"/>
              </a:rPr>
              <a:t>(iii) </a:t>
            </a:r>
            <a:r>
              <a:rPr lang="en-US" sz="2000" dirty="0" smtClean="0">
                <a:latin typeface="Times New Roman" pitchFamily="18" charset="0"/>
                <a:cs typeface="Times New Roman" pitchFamily="18" charset="0"/>
              </a:rPr>
              <a:t> What </a:t>
            </a:r>
            <a:r>
              <a:rPr lang="en-US" sz="2000" dirty="0">
                <a:latin typeface="Times New Roman" pitchFamily="18" charset="0"/>
                <a:cs typeface="Times New Roman" pitchFamily="18" charset="0"/>
              </a:rPr>
              <a:t>percentage of </a:t>
            </a:r>
            <a:r>
              <a:rPr lang="en-US" sz="2000" dirty="0" smtClean="0">
                <a:latin typeface="Times New Roman" pitchFamily="18" charset="0"/>
                <a:cs typeface="Times New Roman" pitchFamily="18" charset="0"/>
              </a:rPr>
              <a:t>the passengers</a:t>
            </a:r>
            <a:br>
              <a:rPr lang="en-US" sz="2000" dirty="0" smtClean="0">
                <a:latin typeface="Times New Roman" pitchFamily="18" charset="0"/>
                <a:cs typeface="Times New Roman" pitchFamily="18" charset="0"/>
              </a:rPr>
            </a:br>
            <a:r>
              <a:rPr lang="en-US" sz="2000" dirty="0" smtClean="0">
                <a:latin typeface="Times New Roman" pitchFamily="18" charset="0"/>
                <a:cs typeface="Times New Roman" pitchFamily="18" charset="0"/>
              </a:rPr>
              <a:t>        on the field </a:t>
            </a:r>
            <a:r>
              <a:rPr lang="en-US" sz="2000" dirty="0">
                <a:latin typeface="Times New Roman" pitchFamily="18" charset="0"/>
                <a:cs typeface="Times New Roman" pitchFamily="18" charset="0"/>
              </a:rPr>
              <a:t>trip </a:t>
            </a:r>
            <a:r>
              <a:rPr lang="en-US" sz="2000" dirty="0" smtClean="0">
                <a:latin typeface="Times New Roman" pitchFamily="18" charset="0"/>
                <a:cs typeface="Times New Roman" pitchFamily="18" charset="0"/>
              </a:rPr>
              <a:t>were students</a:t>
            </a:r>
            <a:r>
              <a:rPr lang="en-US" sz="2000" dirty="0">
                <a:latin typeface="Times New Roman" pitchFamily="18" charset="0"/>
                <a:cs typeface="Times New Roman" pitchFamily="18" charset="0"/>
              </a:rPr>
              <a:t>?</a:t>
            </a:r>
          </a:p>
        </p:txBody>
      </p:sp>
      <p:sp>
        <p:nvSpPr>
          <p:cNvPr id="4" name="Rectangle 3"/>
          <p:cNvSpPr/>
          <p:nvPr/>
        </p:nvSpPr>
        <p:spPr>
          <a:xfrm>
            <a:off x="5351930" y="6082560"/>
            <a:ext cx="1725706" cy="707886"/>
          </a:xfrm>
          <a:prstGeom prst="rect">
            <a:avLst/>
          </a:prstGeom>
        </p:spPr>
        <p:txBody>
          <a:bodyPr wrap="square" anchor="t" anchorCtr="1">
            <a:spAutoFit/>
          </a:bodyPr>
          <a:lstStyle/>
          <a:p>
            <a:pPr indent="-4800600" algn="r">
              <a:buFontTx/>
              <a:buNone/>
            </a:pPr>
            <a:r>
              <a:rPr lang="en-US" sz="2000" dirty="0" smtClean="0">
                <a:latin typeface="Times New Roman" pitchFamily="18" charset="0"/>
                <a:cs typeface="Times New Roman" pitchFamily="18" charset="0"/>
              </a:rPr>
              <a:t>(3 </a:t>
            </a:r>
            <a:r>
              <a:rPr lang="en-US" sz="2000" dirty="0">
                <a:latin typeface="Times New Roman" pitchFamily="18" charset="0"/>
                <a:cs typeface="Times New Roman" pitchFamily="18" charset="0"/>
              </a:rPr>
              <a:t>marks</a:t>
            </a:r>
            <a:r>
              <a:rPr lang="en-US" sz="2000" dirty="0" smtClean="0">
                <a:latin typeface="Times New Roman" pitchFamily="18" charset="0"/>
                <a:cs typeface="Times New Roman" pitchFamily="18" charset="0"/>
              </a:rPr>
              <a:t>)</a:t>
            </a:r>
          </a:p>
          <a:p>
            <a:pPr indent="-4800600" algn="r"/>
            <a:r>
              <a:rPr lang="en-US" sz="2000" dirty="0" smtClean="0">
                <a:latin typeface="Times New Roman" pitchFamily="18" charset="0"/>
                <a:cs typeface="Times New Roman" pitchFamily="18" charset="0"/>
              </a:rPr>
              <a:t>Total 10 marks</a:t>
            </a:r>
            <a:endParaRPr lang="en-US" sz="2000" dirty="0">
              <a:latin typeface="Times New Roman" pitchFamily="18" charset="0"/>
              <a:cs typeface="Times New Roman" pitchFamily="18" charset="0"/>
            </a:endParaRPr>
          </a:p>
        </p:txBody>
      </p:sp>
      <p:sp>
        <p:nvSpPr>
          <p:cNvPr id="6" name="Notched Right Arrow 5"/>
          <p:cNvSpPr/>
          <p:nvPr/>
        </p:nvSpPr>
        <p:spPr>
          <a:xfrm>
            <a:off x="7162800" y="6019800"/>
            <a:ext cx="1782315" cy="685800"/>
          </a:xfrm>
          <a:prstGeom prst="notchedRightArrow">
            <a:avLst/>
          </a:prstGeom>
          <a:blipFill>
            <a:blip r:embed="rId2" cstate="prin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ANSWER</a:t>
            </a:r>
            <a:endParaRPr lang="en-US" sz="2000" b="1" dirty="0">
              <a:latin typeface="Times New Roman" pitchFamily="18" charset="0"/>
              <a:cs typeface="Times New Roman" pitchFamily="18" charset="0"/>
            </a:endParaRPr>
          </a:p>
        </p:txBody>
      </p:sp>
      <p:sp>
        <p:nvSpPr>
          <p:cNvPr id="7" name="TextBox 6"/>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5 Paper 2</a:t>
            </a:r>
          </a:p>
        </p:txBody>
      </p:sp>
      <p:sp>
        <p:nvSpPr>
          <p:cNvPr id="8" name="Rectangle 7"/>
          <p:cNvSpPr/>
          <p:nvPr/>
        </p:nvSpPr>
        <p:spPr>
          <a:xfrm>
            <a:off x="1371600" y="2590800"/>
            <a:ext cx="5334000" cy="1323439"/>
          </a:xfrm>
          <a:prstGeom prst="rect">
            <a:avLst/>
          </a:prstGeom>
        </p:spPr>
        <p:txBody>
          <a:bodyPr wrap="square">
            <a:spAutoFit/>
          </a:bodyPr>
          <a:lstStyle/>
          <a:p>
            <a:r>
              <a:rPr lang="en-US" sz="2000" dirty="0" smtClean="0">
                <a:latin typeface="Times New Roman" pitchFamily="18" charset="0"/>
                <a:cs typeface="Times New Roman" pitchFamily="18" charset="0"/>
              </a:rPr>
              <a:t>The </a:t>
            </a:r>
            <a:r>
              <a:rPr lang="en-US" sz="2000" dirty="0">
                <a:latin typeface="Times New Roman" pitchFamily="18" charset="0"/>
                <a:cs typeface="Times New Roman" pitchFamily="18" charset="0"/>
              </a:rPr>
              <a:t>students and teachers of St </a:t>
            </a:r>
            <a:r>
              <a:rPr lang="en-US" sz="2000" dirty="0" smtClean="0">
                <a:latin typeface="Times New Roman" pitchFamily="18" charset="0"/>
                <a:cs typeface="Times New Roman" pitchFamily="18" charset="0"/>
              </a:rPr>
              <a:t>Stephen’s College </a:t>
            </a:r>
            <a:br>
              <a:rPr lang="en-US" sz="2000" dirty="0" smtClean="0">
                <a:latin typeface="Times New Roman" pitchFamily="18" charset="0"/>
                <a:cs typeface="Times New Roman" pitchFamily="18" charset="0"/>
              </a:rPr>
            </a:br>
            <a:r>
              <a:rPr lang="en-US" sz="2000" dirty="0" smtClean="0">
                <a:latin typeface="Times New Roman" pitchFamily="18" charset="0"/>
                <a:cs typeface="Times New Roman" pitchFamily="18" charset="0"/>
              </a:rPr>
              <a:t>went </a:t>
            </a:r>
            <a:r>
              <a:rPr lang="en-US" sz="2000" dirty="0">
                <a:latin typeface="Times New Roman" pitchFamily="18" charset="0"/>
                <a:cs typeface="Times New Roman" pitchFamily="18" charset="0"/>
              </a:rPr>
              <a:t>on a field trip in three </a:t>
            </a:r>
            <a:r>
              <a:rPr lang="en-US" sz="2000" dirty="0" smtClean="0">
                <a:latin typeface="Times New Roman" pitchFamily="18" charset="0"/>
                <a:cs typeface="Times New Roman" pitchFamily="18" charset="0"/>
              </a:rPr>
              <a:t>buses, A</a:t>
            </a:r>
            <a:r>
              <a:rPr lang="en-US" sz="2000" dirty="0">
                <a:latin typeface="Times New Roman" pitchFamily="18" charset="0"/>
                <a:cs typeface="Times New Roman" pitchFamily="18" charset="0"/>
              </a:rPr>
              <a:t>, B and C. The </a:t>
            </a:r>
            <a:r>
              <a:rPr lang="en-US" sz="2000" dirty="0" smtClean="0">
                <a:latin typeface="Times New Roman" pitchFamily="18" charset="0"/>
                <a:cs typeface="Times New Roman" pitchFamily="18" charset="0"/>
              </a:rPr>
              <a:t>table below </a:t>
            </a:r>
            <a:r>
              <a:rPr lang="en-US" sz="2000" dirty="0">
                <a:latin typeface="Times New Roman" pitchFamily="18" charset="0"/>
                <a:cs typeface="Times New Roman" pitchFamily="18" charset="0"/>
              </a:rPr>
              <a:t>shows the </a:t>
            </a:r>
            <a:r>
              <a:rPr lang="en-US" sz="2000" dirty="0" smtClean="0">
                <a:latin typeface="Times New Roman" pitchFamily="18" charset="0"/>
                <a:cs typeface="Times New Roman" pitchFamily="18" charset="0"/>
              </a:rPr>
              <a:t>number of teacher </a:t>
            </a:r>
            <a:r>
              <a:rPr lang="en-US" sz="2000" dirty="0">
                <a:latin typeface="Times New Roman" pitchFamily="18" charset="0"/>
                <a:cs typeface="Times New Roman" pitchFamily="18" charset="0"/>
              </a:rPr>
              <a:t>and students in each bus</a:t>
            </a:r>
            <a:r>
              <a:rPr lang="en-US" sz="2000" dirty="0" smtClean="0">
                <a:latin typeface="Times New Roman" pitchFamily="18" charset="0"/>
                <a:cs typeface="Times New Roman" pitchFamily="18" charset="0"/>
              </a:rPr>
              <a:t>.</a:t>
            </a:r>
            <a:endParaRPr lang="en-US" sz="2000" dirty="0">
              <a:latin typeface="Times New Roman" pitchFamily="18" charset="0"/>
              <a:cs typeface="Times New Roman" pitchFamily="18" charset="0"/>
            </a:endParaRPr>
          </a:p>
        </p:txBody>
      </p:sp>
      <p:sp>
        <p:nvSpPr>
          <p:cNvPr id="9" name="Content Placeholder 10"/>
          <p:cNvSpPr txBox="1">
            <a:spLocks/>
          </p:cNvSpPr>
          <p:nvPr/>
        </p:nvSpPr>
        <p:spPr>
          <a:xfrm>
            <a:off x="533400" y="2590800"/>
            <a:ext cx="1219200" cy="400110"/>
          </a:xfrm>
          <a:prstGeom prst="rect">
            <a:avLst/>
          </a:prstGeom>
        </p:spPr>
        <p:txBody>
          <a:bodyPr wrap="square">
            <a:spAutoFit/>
          </a:bodyPr>
          <a:lstStyle>
            <a:lvl1pPr marL="274320" indent="-274320" algn="l" defTabSz="914400" rtl="0" eaLnBrk="1" latinLnBrk="0" hangingPunct="1">
              <a:spcBef>
                <a:spcPct val="20000"/>
              </a:spcBef>
              <a:buClr>
                <a:schemeClr val="accent1"/>
              </a:buClr>
              <a:buSzPct val="100000"/>
              <a:buFont typeface="Symbol" pitchFamily="18" charset="2"/>
              <a:buChar char=""/>
              <a:defRPr sz="2400" kern="1200">
                <a:solidFill>
                  <a:schemeClr val="tx2"/>
                </a:solidFill>
                <a:latin typeface="+mn-lt"/>
                <a:ea typeface="+mn-ea"/>
                <a:cs typeface="+mn-cs"/>
              </a:defRPr>
            </a:lvl1pPr>
            <a:lvl2pPr marL="576263" indent="-274320" algn="l" defTabSz="914400" rtl="0" eaLnBrk="1" latinLnBrk="0" hangingPunct="1">
              <a:spcBef>
                <a:spcPct val="20000"/>
              </a:spcBef>
              <a:buClr>
                <a:schemeClr val="accent1"/>
              </a:buClr>
              <a:buSzPct val="100000"/>
              <a:buFont typeface="Symbol" pitchFamily="18" charset="2"/>
              <a:buChar char=""/>
              <a:defRPr sz="2200" kern="1200">
                <a:solidFill>
                  <a:schemeClr val="tx2"/>
                </a:solidFill>
                <a:latin typeface="+mn-lt"/>
                <a:ea typeface="+mn-ea"/>
                <a:cs typeface="+mn-cs"/>
              </a:defRPr>
            </a:lvl2pPr>
            <a:lvl3pPr marL="855663" indent="-228600" algn="l" defTabSz="914400" rtl="0" eaLnBrk="1" latinLnBrk="0" hangingPunct="1">
              <a:spcBef>
                <a:spcPct val="20000"/>
              </a:spcBef>
              <a:buClr>
                <a:schemeClr val="accent1"/>
              </a:buClr>
              <a:buSzPct val="100000"/>
              <a:buFont typeface="Symbol" pitchFamily="18" charset="2"/>
              <a:buChar char=""/>
              <a:defRPr sz="2000" kern="1200">
                <a:solidFill>
                  <a:schemeClr val="tx2"/>
                </a:solidFill>
                <a:latin typeface="+mn-lt"/>
                <a:ea typeface="+mn-ea"/>
                <a:cs typeface="+mn-cs"/>
              </a:defRPr>
            </a:lvl3pPr>
            <a:lvl4pPr marL="1143000" indent="-228600" algn="l" defTabSz="914400" rtl="0" eaLnBrk="1" latinLnBrk="0" hangingPunct="1">
              <a:spcBef>
                <a:spcPct val="20000"/>
              </a:spcBef>
              <a:buClr>
                <a:schemeClr val="accent1"/>
              </a:buClr>
              <a:buSzPct val="100000"/>
              <a:buFont typeface="Symbol" pitchFamily="18" charset="2"/>
              <a:buChar char=""/>
              <a:defRPr sz="1800" kern="1200">
                <a:solidFill>
                  <a:schemeClr val="tx2"/>
                </a:solidFill>
                <a:latin typeface="+mn-lt"/>
                <a:ea typeface="+mn-ea"/>
                <a:cs typeface="+mn-cs"/>
              </a:defRPr>
            </a:lvl4pPr>
            <a:lvl5pPr marL="1463040" indent="-228600" algn="l" defTabSz="914400" rtl="0" eaLnBrk="1" latinLnBrk="0" hangingPunct="1">
              <a:spcBef>
                <a:spcPct val="20000"/>
              </a:spcBef>
              <a:buClr>
                <a:schemeClr val="accent1"/>
              </a:buClr>
              <a:buSzPct val="100000"/>
              <a:buFont typeface="Symbol" pitchFamily="18" charset="2"/>
              <a:buChar char=""/>
              <a:defRPr sz="1600" kern="1200">
                <a:solidFill>
                  <a:schemeClr val="tx2"/>
                </a:solidFill>
                <a:latin typeface="+mn-lt"/>
                <a:ea typeface="+mn-ea"/>
                <a:cs typeface="+mn-cs"/>
              </a:defRPr>
            </a:lvl5pPr>
            <a:lvl6pPr marL="178308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6pPr>
            <a:lvl7pPr marL="210312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7pPr>
            <a:lvl8pPr marL="242316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8pPr>
            <a:lvl9pPr marL="274320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9pPr>
          </a:lstStyle>
          <a:p>
            <a:pPr marL="457200" indent="-457200" algn="just">
              <a:spcBef>
                <a:spcPct val="0"/>
              </a:spcBef>
              <a:buFontTx/>
              <a:buNone/>
              <a:tabLst>
                <a:tab pos="974725" algn="l"/>
                <a:tab pos="1036638" algn="l"/>
                <a:tab pos="3913188" algn="l"/>
              </a:tabLst>
            </a:pPr>
            <a:r>
              <a:rPr lang="en-US" sz="2000" b="1" dirty="0" smtClean="0">
                <a:solidFill>
                  <a:schemeClr val="tx1"/>
                </a:solidFill>
                <a:latin typeface="Times New Roman" pitchFamily="18" charset="0"/>
                <a:cs typeface="Times New Roman" pitchFamily="18" charset="0"/>
              </a:rPr>
              <a:t>1.</a:t>
            </a:r>
            <a:r>
              <a:rPr lang="en-US" sz="2000" dirty="0">
                <a:solidFill>
                  <a:schemeClr val="tx1"/>
                </a:solidFill>
                <a:latin typeface="Times New Roman" pitchFamily="18" charset="0"/>
                <a:cs typeface="Times New Roman" pitchFamily="18" charset="0"/>
              </a:rPr>
              <a:t> </a:t>
            </a:r>
            <a:r>
              <a:rPr lang="en-US" sz="2000" dirty="0" smtClean="0">
                <a:solidFill>
                  <a:schemeClr val="tx1"/>
                </a:solidFill>
                <a:latin typeface="Times New Roman" pitchFamily="18" charset="0"/>
                <a:cs typeface="Times New Roman" pitchFamily="18" charset="0"/>
              </a:rPr>
              <a:t> (b)</a:t>
            </a:r>
          </a:p>
        </p:txBody>
      </p:sp>
      <p:graphicFrame>
        <p:nvGraphicFramePr>
          <p:cNvPr id="10" name="Table 9"/>
          <p:cNvGraphicFramePr>
            <a:graphicFrameLocks noGrp="1"/>
          </p:cNvGraphicFramePr>
          <p:nvPr>
            <p:extLst>
              <p:ext uri="{D42A27DB-BD31-4B8C-83A1-F6EECF244321}">
                <p14:modId xmlns:p14="http://schemas.microsoft.com/office/powerpoint/2010/main" xmlns="" val="2769129738"/>
              </p:ext>
            </p:extLst>
          </p:nvPr>
        </p:nvGraphicFramePr>
        <p:xfrm>
          <a:off x="1485519" y="4053840"/>
          <a:ext cx="3115056" cy="1584960"/>
        </p:xfrm>
        <a:graphic>
          <a:graphicData uri="http://schemas.openxmlformats.org/drawingml/2006/table">
            <a:tbl>
              <a:tblPr firstRow="1" bandRow="1">
                <a:tableStyleId>{5C22544A-7EE6-4342-B048-85BDC9FD1C3A}</a:tableStyleId>
              </a:tblPr>
              <a:tblGrid>
                <a:gridCol w="905256"/>
                <a:gridCol w="1143000"/>
                <a:gridCol w="1066800"/>
              </a:tblGrid>
              <a:tr h="370840">
                <a:tc>
                  <a:txBody>
                    <a:bodyPr/>
                    <a:lstStyle/>
                    <a:p>
                      <a:endParaRPr lang="en-US" sz="2000" b="0" dirty="0">
                        <a:solidFill>
                          <a:schemeClr val="tx1"/>
                        </a:solidFill>
                        <a:latin typeface="Times New Roman" pitchFamily="18" charset="0"/>
                        <a:cs typeface="Times New Roman" pitchFamily="18" charset="0"/>
                      </a:endParaRPr>
                    </a:p>
                  </a:txBody>
                  <a:tcPr>
                    <a:lnL w="12700" cap="flat" cmpd="sng" algn="ctr">
                      <a:solidFill>
                        <a:srgbClr val="FA0000"/>
                      </a:solidFill>
                      <a:prstDash val="solid"/>
                      <a:round/>
                      <a:headEnd type="none" w="med" len="med"/>
                      <a:tailEnd type="none" w="med" len="med"/>
                    </a:lnL>
                    <a:lnR w="12700" cap="flat" cmpd="sng" algn="ctr">
                      <a:solidFill>
                        <a:srgbClr val="FA0000"/>
                      </a:solidFill>
                      <a:prstDash val="solid"/>
                      <a:round/>
                      <a:headEnd type="none" w="med" len="med"/>
                      <a:tailEnd type="none" w="med" len="med"/>
                    </a:lnR>
                    <a:lnT w="12700" cap="flat" cmpd="sng" algn="ctr">
                      <a:solidFill>
                        <a:srgbClr val="FA0000"/>
                      </a:solidFill>
                      <a:prstDash val="solid"/>
                      <a:round/>
                      <a:headEnd type="none" w="med" len="med"/>
                      <a:tailEnd type="none" w="med" len="med"/>
                    </a:lnT>
                    <a:lnB w="12700" cap="flat" cmpd="sng" algn="ctr">
                      <a:solidFill>
                        <a:srgbClr val="FA0000"/>
                      </a:solidFill>
                      <a:prstDash val="solid"/>
                      <a:round/>
                      <a:headEnd type="none" w="med" len="med"/>
                      <a:tailEnd type="none" w="med" len="med"/>
                    </a:lnB>
                    <a:noFill/>
                  </a:tcPr>
                </a:tc>
                <a:tc>
                  <a:txBody>
                    <a:bodyPr/>
                    <a:lstStyle/>
                    <a:p>
                      <a:r>
                        <a:rPr lang="en-US" sz="2000" b="0" dirty="0" smtClean="0">
                          <a:solidFill>
                            <a:schemeClr val="tx1"/>
                          </a:solidFill>
                          <a:latin typeface="Times New Roman" pitchFamily="18" charset="0"/>
                          <a:cs typeface="Times New Roman" pitchFamily="18" charset="0"/>
                        </a:rPr>
                        <a:t>Teachers</a:t>
                      </a:r>
                      <a:endParaRPr lang="en-US" sz="2000" b="0" dirty="0">
                        <a:solidFill>
                          <a:schemeClr val="tx1"/>
                        </a:solidFill>
                        <a:latin typeface="Times New Roman" pitchFamily="18" charset="0"/>
                        <a:cs typeface="Times New Roman" pitchFamily="18" charset="0"/>
                      </a:endParaRPr>
                    </a:p>
                  </a:txBody>
                  <a:tcPr>
                    <a:lnL w="12700" cap="flat" cmpd="sng" algn="ctr">
                      <a:solidFill>
                        <a:srgbClr val="FA0000"/>
                      </a:solidFill>
                      <a:prstDash val="solid"/>
                      <a:round/>
                      <a:headEnd type="none" w="med" len="med"/>
                      <a:tailEnd type="none" w="med" len="med"/>
                    </a:lnL>
                    <a:lnR w="12700" cap="flat" cmpd="sng" algn="ctr">
                      <a:solidFill>
                        <a:srgbClr val="FA0000"/>
                      </a:solidFill>
                      <a:prstDash val="solid"/>
                      <a:round/>
                      <a:headEnd type="none" w="med" len="med"/>
                      <a:tailEnd type="none" w="med" len="med"/>
                    </a:lnR>
                    <a:lnT w="12700" cap="flat" cmpd="sng" algn="ctr">
                      <a:solidFill>
                        <a:srgbClr val="FA0000"/>
                      </a:solidFill>
                      <a:prstDash val="solid"/>
                      <a:round/>
                      <a:headEnd type="none" w="med" len="med"/>
                      <a:tailEnd type="none" w="med" len="med"/>
                    </a:lnT>
                    <a:lnB w="12700" cap="flat" cmpd="sng" algn="ctr">
                      <a:solidFill>
                        <a:srgbClr val="FA0000"/>
                      </a:solidFill>
                      <a:prstDash val="solid"/>
                      <a:round/>
                      <a:headEnd type="none" w="med" len="med"/>
                      <a:tailEnd type="none" w="med" len="med"/>
                    </a:lnB>
                    <a:noFill/>
                  </a:tcPr>
                </a:tc>
                <a:tc>
                  <a:txBody>
                    <a:bodyPr/>
                    <a:lstStyle/>
                    <a:p>
                      <a:r>
                        <a:rPr lang="en-US" sz="2000" b="0" dirty="0" smtClean="0">
                          <a:solidFill>
                            <a:schemeClr val="tx1"/>
                          </a:solidFill>
                          <a:latin typeface="Times New Roman" pitchFamily="18" charset="0"/>
                          <a:cs typeface="Times New Roman" pitchFamily="18" charset="0"/>
                        </a:rPr>
                        <a:t>Students</a:t>
                      </a:r>
                      <a:endParaRPr lang="en-US" sz="2000" b="0" dirty="0">
                        <a:solidFill>
                          <a:schemeClr val="tx1"/>
                        </a:solidFill>
                        <a:latin typeface="Times New Roman" pitchFamily="18" charset="0"/>
                        <a:cs typeface="Times New Roman" pitchFamily="18" charset="0"/>
                      </a:endParaRPr>
                    </a:p>
                  </a:txBody>
                  <a:tcPr>
                    <a:lnL w="12700" cap="flat" cmpd="sng" algn="ctr">
                      <a:solidFill>
                        <a:srgbClr val="FA0000"/>
                      </a:solidFill>
                      <a:prstDash val="solid"/>
                      <a:round/>
                      <a:headEnd type="none" w="med" len="med"/>
                      <a:tailEnd type="none" w="med" len="med"/>
                    </a:lnL>
                    <a:lnR w="12700" cap="flat" cmpd="sng" algn="ctr">
                      <a:solidFill>
                        <a:srgbClr val="FA0000"/>
                      </a:solidFill>
                      <a:prstDash val="solid"/>
                      <a:round/>
                      <a:headEnd type="none" w="med" len="med"/>
                      <a:tailEnd type="none" w="med" len="med"/>
                    </a:lnR>
                    <a:lnT w="12700" cap="flat" cmpd="sng" algn="ctr">
                      <a:solidFill>
                        <a:srgbClr val="FA0000"/>
                      </a:solidFill>
                      <a:prstDash val="solid"/>
                      <a:round/>
                      <a:headEnd type="none" w="med" len="med"/>
                      <a:tailEnd type="none" w="med" len="med"/>
                    </a:lnT>
                    <a:lnB w="12700" cap="flat" cmpd="sng" algn="ctr">
                      <a:solidFill>
                        <a:srgbClr val="FA0000"/>
                      </a:solidFill>
                      <a:prstDash val="solid"/>
                      <a:round/>
                      <a:headEnd type="none" w="med" len="med"/>
                      <a:tailEnd type="none" w="med" len="med"/>
                    </a:lnB>
                    <a:noFill/>
                  </a:tcPr>
                </a:tc>
              </a:tr>
              <a:tr h="370840">
                <a:tc>
                  <a:txBody>
                    <a:bodyPr/>
                    <a:lstStyle/>
                    <a:p>
                      <a:r>
                        <a:rPr lang="en-US" sz="2000" b="0" dirty="0" smtClean="0">
                          <a:solidFill>
                            <a:schemeClr val="tx1"/>
                          </a:solidFill>
                          <a:latin typeface="Times New Roman" pitchFamily="18" charset="0"/>
                          <a:cs typeface="Times New Roman" pitchFamily="18" charset="0"/>
                        </a:rPr>
                        <a:t>Bus A</a:t>
                      </a:r>
                      <a:endParaRPr lang="en-US" sz="2000" b="0" dirty="0">
                        <a:solidFill>
                          <a:schemeClr val="tx1"/>
                        </a:solidFill>
                        <a:latin typeface="Times New Roman" pitchFamily="18" charset="0"/>
                        <a:cs typeface="Times New Roman" pitchFamily="18" charset="0"/>
                      </a:endParaRPr>
                    </a:p>
                  </a:txBody>
                  <a:tcPr>
                    <a:lnL w="12700" cap="flat" cmpd="sng" algn="ctr">
                      <a:solidFill>
                        <a:srgbClr val="FA0000"/>
                      </a:solidFill>
                      <a:prstDash val="solid"/>
                      <a:round/>
                      <a:headEnd type="none" w="med" len="med"/>
                      <a:tailEnd type="none" w="med" len="med"/>
                    </a:lnL>
                    <a:lnR w="12700" cap="flat" cmpd="sng" algn="ctr">
                      <a:solidFill>
                        <a:srgbClr val="FA0000"/>
                      </a:solidFill>
                      <a:prstDash val="solid"/>
                      <a:round/>
                      <a:headEnd type="none" w="med" len="med"/>
                      <a:tailEnd type="none" w="med" len="med"/>
                    </a:lnR>
                    <a:lnT w="12700" cap="flat" cmpd="sng" algn="ctr">
                      <a:solidFill>
                        <a:srgbClr val="FA0000"/>
                      </a:solidFill>
                      <a:prstDash val="solid"/>
                      <a:round/>
                      <a:headEnd type="none" w="med" len="med"/>
                      <a:tailEnd type="none" w="med" len="med"/>
                    </a:lnT>
                    <a:lnB w="12700" cap="flat" cmpd="sng" algn="ctr">
                      <a:solidFill>
                        <a:srgbClr val="FA0000"/>
                      </a:solidFill>
                      <a:prstDash val="solid"/>
                      <a:round/>
                      <a:headEnd type="none" w="med" len="med"/>
                      <a:tailEnd type="none" w="med" len="med"/>
                    </a:lnB>
                    <a:noFill/>
                  </a:tcPr>
                </a:tc>
                <a:tc>
                  <a:txBody>
                    <a:bodyPr/>
                    <a:lstStyle/>
                    <a:p>
                      <a:r>
                        <a:rPr lang="en-US" sz="2000" b="0" dirty="0" smtClean="0">
                          <a:solidFill>
                            <a:schemeClr val="tx1"/>
                          </a:solidFill>
                          <a:latin typeface="Times New Roman" pitchFamily="18" charset="0"/>
                          <a:cs typeface="Times New Roman" pitchFamily="18" charset="0"/>
                        </a:rPr>
                        <a:t>8</a:t>
                      </a:r>
                      <a:endParaRPr lang="en-US" sz="2000" b="0" dirty="0">
                        <a:solidFill>
                          <a:schemeClr val="tx1"/>
                        </a:solidFill>
                        <a:latin typeface="Times New Roman" pitchFamily="18" charset="0"/>
                        <a:cs typeface="Times New Roman" pitchFamily="18" charset="0"/>
                      </a:endParaRPr>
                    </a:p>
                  </a:txBody>
                  <a:tcPr anchor="ctr" anchorCtr="1">
                    <a:lnL w="12700" cap="flat" cmpd="sng" algn="ctr">
                      <a:solidFill>
                        <a:srgbClr val="FA0000"/>
                      </a:solidFill>
                      <a:prstDash val="solid"/>
                      <a:round/>
                      <a:headEnd type="none" w="med" len="med"/>
                      <a:tailEnd type="none" w="med" len="med"/>
                    </a:lnL>
                    <a:lnR w="12700" cap="flat" cmpd="sng" algn="ctr">
                      <a:solidFill>
                        <a:srgbClr val="FA0000"/>
                      </a:solidFill>
                      <a:prstDash val="solid"/>
                      <a:round/>
                      <a:headEnd type="none" w="med" len="med"/>
                      <a:tailEnd type="none" w="med" len="med"/>
                    </a:lnR>
                    <a:lnT w="12700" cap="flat" cmpd="sng" algn="ctr">
                      <a:solidFill>
                        <a:srgbClr val="FA0000"/>
                      </a:solidFill>
                      <a:prstDash val="solid"/>
                      <a:round/>
                      <a:headEnd type="none" w="med" len="med"/>
                      <a:tailEnd type="none" w="med" len="med"/>
                    </a:lnT>
                    <a:lnB w="12700" cap="flat" cmpd="sng" algn="ctr">
                      <a:solidFill>
                        <a:srgbClr val="FA0000"/>
                      </a:solidFill>
                      <a:prstDash val="solid"/>
                      <a:round/>
                      <a:headEnd type="none" w="med" len="med"/>
                      <a:tailEnd type="none" w="med" len="med"/>
                    </a:lnB>
                    <a:noFill/>
                  </a:tcPr>
                </a:tc>
                <a:tc>
                  <a:txBody>
                    <a:bodyPr/>
                    <a:lstStyle/>
                    <a:p>
                      <a:r>
                        <a:rPr lang="en-US" sz="2000" b="0" dirty="0" smtClean="0">
                          <a:solidFill>
                            <a:schemeClr val="tx1"/>
                          </a:solidFill>
                          <a:latin typeface="Times New Roman" pitchFamily="18" charset="0"/>
                          <a:cs typeface="Times New Roman" pitchFamily="18" charset="0"/>
                        </a:rPr>
                        <a:t>61</a:t>
                      </a:r>
                      <a:endParaRPr lang="en-US" sz="2000" b="0" dirty="0">
                        <a:solidFill>
                          <a:schemeClr val="tx1"/>
                        </a:solidFill>
                        <a:latin typeface="Times New Roman" pitchFamily="18" charset="0"/>
                        <a:cs typeface="Times New Roman" pitchFamily="18" charset="0"/>
                      </a:endParaRPr>
                    </a:p>
                  </a:txBody>
                  <a:tcPr anchor="ctr" anchorCtr="1">
                    <a:lnL w="12700" cap="flat" cmpd="sng" algn="ctr">
                      <a:solidFill>
                        <a:srgbClr val="FA0000"/>
                      </a:solidFill>
                      <a:prstDash val="solid"/>
                      <a:round/>
                      <a:headEnd type="none" w="med" len="med"/>
                      <a:tailEnd type="none" w="med" len="med"/>
                    </a:lnL>
                    <a:lnR w="12700" cap="flat" cmpd="sng" algn="ctr">
                      <a:solidFill>
                        <a:srgbClr val="FA0000"/>
                      </a:solidFill>
                      <a:prstDash val="solid"/>
                      <a:round/>
                      <a:headEnd type="none" w="med" len="med"/>
                      <a:tailEnd type="none" w="med" len="med"/>
                    </a:lnR>
                    <a:lnT w="12700" cap="flat" cmpd="sng" algn="ctr">
                      <a:solidFill>
                        <a:srgbClr val="FA0000"/>
                      </a:solidFill>
                      <a:prstDash val="solid"/>
                      <a:round/>
                      <a:headEnd type="none" w="med" len="med"/>
                      <a:tailEnd type="none" w="med" len="med"/>
                    </a:lnT>
                    <a:lnB w="12700" cap="flat" cmpd="sng" algn="ctr">
                      <a:solidFill>
                        <a:srgbClr val="FA0000"/>
                      </a:solidFill>
                      <a:prstDash val="solid"/>
                      <a:round/>
                      <a:headEnd type="none" w="med" len="med"/>
                      <a:tailEnd type="none" w="med" len="med"/>
                    </a:lnB>
                    <a:noFill/>
                  </a:tcPr>
                </a:tc>
              </a:tr>
              <a:tr h="370840">
                <a:tc>
                  <a:txBody>
                    <a:bodyPr/>
                    <a:lstStyle/>
                    <a:p>
                      <a:r>
                        <a:rPr lang="en-US" sz="2000" b="0" dirty="0" smtClean="0">
                          <a:solidFill>
                            <a:schemeClr val="tx1"/>
                          </a:solidFill>
                          <a:latin typeface="Times New Roman" pitchFamily="18" charset="0"/>
                          <a:cs typeface="Times New Roman" pitchFamily="18" charset="0"/>
                        </a:rPr>
                        <a:t>Bus B</a:t>
                      </a:r>
                      <a:endParaRPr lang="en-US" sz="2000" b="0" dirty="0">
                        <a:solidFill>
                          <a:schemeClr val="tx1"/>
                        </a:solidFill>
                        <a:latin typeface="Times New Roman" pitchFamily="18" charset="0"/>
                        <a:cs typeface="Times New Roman" pitchFamily="18" charset="0"/>
                      </a:endParaRPr>
                    </a:p>
                  </a:txBody>
                  <a:tcPr>
                    <a:lnL w="12700" cap="flat" cmpd="sng" algn="ctr">
                      <a:solidFill>
                        <a:srgbClr val="FA0000"/>
                      </a:solidFill>
                      <a:prstDash val="solid"/>
                      <a:round/>
                      <a:headEnd type="none" w="med" len="med"/>
                      <a:tailEnd type="none" w="med" len="med"/>
                    </a:lnL>
                    <a:lnR w="12700" cap="flat" cmpd="sng" algn="ctr">
                      <a:solidFill>
                        <a:srgbClr val="FA0000"/>
                      </a:solidFill>
                      <a:prstDash val="solid"/>
                      <a:round/>
                      <a:headEnd type="none" w="med" len="med"/>
                      <a:tailEnd type="none" w="med" len="med"/>
                    </a:lnR>
                    <a:lnT w="12700" cap="flat" cmpd="sng" algn="ctr">
                      <a:solidFill>
                        <a:srgbClr val="FA0000"/>
                      </a:solidFill>
                      <a:prstDash val="solid"/>
                      <a:round/>
                      <a:headEnd type="none" w="med" len="med"/>
                      <a:tailEnd type="none" w="med" len="med"/>
                    </a:lnT>
                    <a:lnB w="12700" cap="flat" cmpd="sng" algn="ctr">
                      <a:solidFill>
                        <a:srgbClr val="FA0000"/>
                      </a:solidFill>
                      <a:prstDash val="solid"/>
                      <a:round/>
                      <a:headEnd type="none" w="med" len="med"/>
                      <a:tailEnd type="none" w="med" len="med"/>
                    </a:lnB>
                    <a:noFill/>
                  </a:tcPr>
                </a:tc>
                <a:tc>
                  <a:txBody>
                    <a:bodyPr/>
                    <a:lstStyle/>
                    <a:p>
                      <a:r>
                        <a:rPr lang="en-US" sz="2000" b="0" dirty="0" smtClean="0">
                          <a:solidFill>
                            <a:schemeClr val="tx1"/>
                          </a:solidFill>
                          <a:latin typeface="Times New Roman" pitchFamily="18" charset="0"/>
                          <a:cs typeface="Times New Roman" pitchFamily="18" charset="0"/>
                        </a:rPr>
                        <a:t>5</a:t>
                      </a:r>
                      <a:endParaRPr lang="en-US" sz="2000" b="0" dirty="0">
                        <a:solidFill>
                          <a:schemeClr val="tx1"/>
                        </a:solidFill>
                        <a:latin typeface="Times New Roman" pitchFamily="18" charset="0"/>
                        <a:cs typeface="Times New Roman" pitchFamily="18" charset="0"/>
                      </a:endParaRPr>
                    </a:p>
                  </a:txBody>
                  <a:tcPr anchor="ctr" anchorCtr="1">
                    <a:lnL w="12700" cap="flat" cmpd="sng" algn="ctr">
                      <a:solidFill>
                        <a:srgbClr val="FA0000"/>
                      </a:solidFill>
                      <a:prstDash val="solid"/>
                      <a:round/>
                      <a:headEnd type="none" w="med" len="med"/>
                      <a:tailEnd type="none" w="med" len="med"/>
                    </a:lnL>
                    <a:lnR w="12700" cap="flat" cmpd="sng" algn="ctr">
                      <a:solidFill>
                        <a:srgbClr val="FA0000"/>
                      </a:solidFill>
                      <a:prstDash val="solid"/>
                      <a:round/>
                      <a:headEnd type="none" w="med" len="med"/>
                      <a:tailEnd type="none" w="med" len="med"/>
                    </a:lnR>
                    <a:lnT w="12700" cap="flat" cmpd="sng" algn="ctr">
                      <a:solidFill>
                        <a:srgbClr val="FA0000"/>
                      </a:solidFill>
                      <a:prstDash val="solid"/>
                      <a:round/>
                      <a:headEnd type="none" w="med" len="med"/>
                      <a:tailEnd type="none" w="med" len="med"/>
                    </a:lnT>
                    <a:lnB w="12700" cap="flat" cmpd="sng" algn="ctr">
                      <a:solidFill>
                        <a:srgbClr val="FA0000"/>
                      </a:solidFill>
                      <a:prstDash val="solid"/>
                      <a:round/>
                      <a:headEnd type="none" w="med" len="med"/>
                      <a:tailEnd type="none" w="med" len="med"/>
                    </a:lnB>
                    <a:noFill/>
                  </a:tcPr>
                </a:tc>
                <a:tc>
                  <a:txBody>
                    <a:bodyPr/>
                    <a:lstStyle/>
                    <a:p>
                      <a:r>
                        <a:rPr lang="en-US" sz="2000" b="0" dirty="0" smtClean="0">
                          <a:solidFill>
                            <a:schemeClr val="tx1"/>
                          </a:solidFill>
                          <a:latin typeface="Times New Roman" pitchFamily="18" charset="0"/>
                          <a:cs typeface="Times New Roman" pitchFamily="18" charset="0"/>
                        </a:rPr>
                        <a:t>58</a:t>
                      </a:r>
                      <a:endParaRPr lang="en-US" sz="2000" b="0" dirty="0">
                        <a:solidFill>
                          <a:schemeClr val="tx1"/>
                        </a:solidFill>
                        <a:latin typeface="Times New Roman" pitchFamily="18" charset="0"/>
                        <a:cs typeface="Times New Roman" pitchFamily="18" charset="0"/>
                      </a:endParaRPr>
                    </a:p>
                  </a:txBody>
                  <a:tcPr anchor="ctr" anchorCtr="1">
                    <a:lnL w="12700" cap="flat" cmpd="sng" algn="ctr">
                      <a:solidFill>
                        <a:srgbClr val="FA0000"/>
                      </a:solidFill>
                      <a:prstDash val="solid"/>
                      <a:round/>
                      <a:headEnd type="none" w="med" len="med"/>
                      <a:tailEnd type="none" w="med" len="med"/>
                    </a:lnL>
                    <a:lnR w="12700" cap="flat" cmpd="sng" algn="ctr">
                      <a:solidFill>
                        <a:srgbClr val="FA0000"/>
                      </a:solidFill>
                      <a:prstDash val="solid"/>
                      <a:round/>
                      <a:headEnd type="none" w="med" len="med"/>
                      <a:tailEnd type="none" w="med" len="med"/>
                    </a:lnR>
                    <a:lnT w="12700" cap="flat" cmpd="sng" algn="ctr">
                      <a:solidFill>
                        <a:srgbClr val="FA0000"/>
                      </a:solidFill>
                      <a:prstDash val="solid"/>
                      <a:round/>
                      <a:headEnd type="none" w="med" len="med"/>
                      <a:tailEnd type="none" w="med" len="med"/>
                    </a:lnT>
                    <a:lnB w="12700" cap="flat" cmpd="sng" algn="ctr">
                      <a:solidFill>
                        <a:srgbClr val="FA0000"/>
                      </a:solidFill>
                      <a:prstDash val="solid"/>
                      <a:round/>
                      <a:headEnd type="none" w="med" len="med"/>
                      <a:tailEnd type="none" w="med" len="med"/>
                    </a:lnB>
                    <a:noFill/>
                  </a:tcPr>
                </a:tc>
              </a:tr>
              <a:tr h="370840">
                <a:tc>
                  <a:txBody>
                    <a:bodyPr/>
                    <a:lstStyle/>
                    <a:p>
                      <a:r>
                        <a:rPr lang="en-US" sz="2000" b="0" dirty="0" smtClean="0">
                          <a:solidFill>
                            <a:schemeClr val="tx1"/>
                          </a:solidFill>
                          <a:latin typeface="Times New Roman" pitchFamily="18" charset="0"/>
                          <a:cs typeface="Times New Roman" pitchFamily="18" charset="0"/>
                        </a:rPr>
                        <a:t>Bus C</a:t>
                      </a:r>
                      <a:endParaRPr lang="en-US" sz="2000" b="0" dirty="0">
                        <a:solidFill>
                          <a:schemeClr val="tx1"/>
                        </a:solidFill>
                        <a:latin typeface="Times New Roman" pitchFamily="18" charset="0"/>
                        <a:cs typeface="Times New Roman" pitchFamily="18" charset="0"/>
                      </a:endParaRPr>
                    </a:p>
                  </a:txBody>
                  <a:tcPr>
                    <a:lnL w="12700" cap="flat" cmpd="sng" algn="ctr">
                      <a:solidFill>
                        <a:srgbClr val="FA0000"/>
                      </a:solidFill>
                      <a:prstDash val="solid"/>
                      <a:round/>
                      <a:headEnd type="none" w="med" len="med"/>
                      <a:tailEnd type="none" w="med" len="med"/>
                    </a:lnL>
                    <a:lnR w="12700" cap="flat" cmpd="sng" algn="ctr">
                      <a:solidFill>
                        <a:srgbClr val="FA0000"/>
                      </a:solidFill>
                      <a:prstDash val="solid"/>
                      <a:round/>
                      <a:headEnd type="none" w="med" len="med"/>
                      <a:tailEnd type="none" w="med" len="med"/>
                    </a:lnR>
                    <a:lnT w="12700" cap="flat" cmpd="sng" algn="ctr">
                      <a:solidFill>
                        <a:srgbClr val="FA0000"/>
                      </a:solidFill>
                      <a:prstDash val="solid"/>
                      <a:round/>
                      <a:headEnd type="none" w="med" len="med"/>
                      <a:tailEnd type="none" w="med" len="med"/>
                    </a:lnT>
                    <a:lnB w="12700" cap="flat" cmpd="sng" algn="ctr">
                      <a:solidFill>
                        <a:srgbClr val="FA0000"/>
                      </a:solidFill>
                      <a:prstDash val="solid"/>
                      <a:round/>
                      <a:headEnd type="none" w="med" len="med"/>
                      <a:tailEnd type="none" w="med" len="med"/>
                    </a:lnB>
                    <a:noFill/>
                  </a:tcPr>
                </a:tc>
                <a:tc>
                  <a:txBody>
                    <a:bodyPr/>
                    <a:lstStyle/>
                    <a:p>
                      <a:endParaRPr lang="en-US" sz="2000" b="0" dirty="0">
                        <a:solidFill>
                          <a:schemeClr val="tx1"/>
                        </a:solidFill>
                        <a:latin typeface="Times New Roman" pitchFamily="18" charset="0"/>
                        <a:cs typeface="Times New Roman" pitchFamily="18" charset="0"/>
                      </a:endParaRPr>
                    </a:p>
                  </a:txBody>
                  <a:tcPr anchor="ctr" anchorCtr="1">
                    <a:lnL w="12700" cap="flat" cmpd="sng" algn="ctr">
                      <a:solidFill>
                        <a:srgbClr val="FA0000"/>
                      </a:solidFill>
                      <a:prstDash val="solid"/>
                      <a:round/>
                      <a:headEnd type="none" w="med" len="med"/>
                      <a:tailEnd type="none" w="med" len="med"/>
                    </a:lnL>
                    <a:lnR w="12700" cap="flat" cmpd="sng" algn="ctr">
                      <a:solidFill>
                        <a:srgbClr val="FA0000"/>
                      </a:solidFill>
                      <a:prstDash val="solid"/>
                      <a:round/>
                      <a:headEnd type="none" w="med" len="med"/>
                      <a:tailEnd type="none" w="med" len="med"/>
                    </a:lnR>
                    <a:lnT w="12700" cap="flat" cmpd="sng" algn="ctr">
                      <a:solidFill>
                        <a:srgbClr val="FA0000"/>
                      </a:solidFill>
                      <a:prstDash val="solid"/>
                      <a:round/>
                      <a:headEnd type="none" w="med" len="med"/>
                      <a:tailEnd type="none" w="med" len="med"/>
                    </a:lnT>
                    <a:lnB w="12700" cap="flat" cmpd="sng" algn="ctr">
                      <a:solidFill>
                        <a:srgbClr val="FA0000"/>
                      </a:solidFill>
                      <a:prstDash val="solid"/>
                      <a:round/>
                      <a:headEnd type="none" w="med" len="med"/>
                      <a:tailEnd type="none" w="med" len="med"/>
                    </a:lnB>
                    <a:noFill/>
                  </a:tcPr>
                </a:tc>
                <a:tc>
                  <a:txBody>
                    <a:bodyPr/>
                    <a:lstStyle/>
                    <a:p>
                      <a:r>
                        <a:rPr lang="en-US" sz="2000" b="0" dirty="0" smtClean="0">
                          <a:solidFill>
                            <a:schemeClr val="tx1"/>
                          </a:solidFill>
                          <a:latin typeface="Times New Roman" pitchFamily="18" charset="0"/>
                          <a:cs typeface="Times New Roman" pitchFamily="18" charset="0"/>
                        </a:rPr>
                        <a:t>56</a:t>
                      </a:r>
                      <a:endParaRPr lang="en-US" sz="2000" b="0" dirty="0">
                        <a:solidFill>
                          <a:schemeClr val="tx1"/>
                        </a:solidFill>
                        <a:latin typeface="Times New Roman" pitchFamily="18" charset="0"/>
                        <a:cs typeface="Times New Roman" pitchFamily="18" charset="0"/>
                      </a:endParaRPr>
                    </a:p>
                  </a:txBody>
                  <a:tcPr anchor="ctr" anchorCtr="1">
                    <a:lnL w="12700" cap="flat" cmpd="sng" algn="ctr">
                      <a:solidFill>
                        <a:srgbClr val="FA0000"/>
                      </a:solidFill>
                      <a:prstDash val="solid"/>
                      <a:round/>
                      <a:headEnd type="none" w="med" len="med"/>
                      <a:tailEnd type="none" w="med" len="med"/>
                    </a:lnL>
                    <a:lnR w="12700" cap="flat" cmpd="sng" algn="ctr">
                      <a:solidFill>
                        <a:srgbClr val="FA0000"/>
                      </a:solidFill>
                      <a:prstDash val="solid"/>
                      <a:round/>
                      <a:headEnd type="none" w="med" len="med"/>
                      <a:tailEnd type="none" w="med" len="med"/>
                    </a:lnR>
                    <a:lnT w="12700" cap="flat" cmpd="sng" algn="ctr">
                      <a:solidFill>
                        <a:srgbClr val="FA0000"/>
                      </a:solidFill>
                      <a:prstDash val="solid"/>
                      <a:round/>
                      <a:headEnd type="none" w="med" len="med"/>
                      <a:tailEnd type="none" w="med" len="med"/>
                    </a:lnT>
                    <a:lnB w="12700" cap="flat" cmpd="sng" algn="ctr">
                      <a:solidFill>
                        <a:srgbClr val="FA0000"/>
                      </a:solidFill>
                      <a:prstDash val="solid"/>
                      <a:round/>
                      <a:headEnd type="none" w="med" len="med"/>
                      <a:tailEnd type="none" w="med" len="med"/>
                    </a:lnB>
                    <a:noFill/>
                  </a:tcPr>
                </a:tc>
              </a:tr>
            </a:tbl>
          </a:graphicData>
        </a:graphic>
      </p:graphicFrame>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500" fill="hold"/>
                                        <p:tgtEl>
                                          <p:spTgt spid="4"/>
                                        </p:tgtEl>
                                        <p:attrNameLst>
                                          <p:attrName>ppt_w</p:attrName>
                                        </p:attrNameLst>
                                      </p:cBhvr>
                                      <p:tavLst>
                                        <p:tav tm="0">
                                          <p:val>
                                            <p:fltVal val="0"/>
                                          </p:val>
                                        </p:tav>
                                        <p:tav tm="100000">
                                          <p:val>
                                            <p:strVal val="#ppt_w"/>
                                          </p:val>
                                        </p:tav>
                                      </p:tavLst>
                                    </p:anim>
                                    <p:anim calcmode="lin" valueType="num">
                                      <p:cBhvr>
                                        <p:cTn id="8" dur="500" fill="hold"/>
                                        <p:tgtEl>
                                          <p:spTgt spid="4"/>
                                        </p:tgtEl>
                                        <p:attrNameLst>
                                          <p:attrName>ppt_h</p:attrName>
                                        </p:attrNameLst>
                                      </p:cBhvr>
                                      <p:tavLst>
                                        <p:tav tm="0">
                                          <p:val>
                                            <p:fltVal val="0"/>
                                          </p:val>
                                        </p:tav>
                                        <p:tav tm="100000">
                                          <p:val>
                                            <p:strVal val="#ppt_h"/>
                                          </p:val>
                                        </p:tav>
                                      </p:tavLst>
                                    </p:anim>
                                  </p:childTnLst>
                                </p:cTn>
                              </p:par>
                              <p:par>
                                <p:cTn id="9" presetID="53" presetClass="entr" presetSubtype="16" fill="hold" grpId="0" nodeType="withEffect">
                                  <p:stCondLst>
                                    <p:cond delay="0"/>
                                  </p:stCondLst>
                                  <p:childTnLst>
                                    <p:set>
                                      <p:cBhvr>
                                        <p:cTn id="10" dur="1" fill="hold">
                                          <p:stCondLst>
                                            <p:cond delay="0"/>
                                          </p:stCondLst>
                                        </p:cTn>
                                        <p:tgtEl>
                                          <p:spTgt spid="9"/>
                                        </p:tgtEl>
                                        <p:attrNameLst>
                                          <p:attrName>style.visibility</p:attrName>
                                        </p:attrNameLst>
                                      </p:cBhvr>
                                      <p:to>
                                        <p:strVal val="visible"/>
                                      </p:to>
                                    </p:set>
                                    <p:anim calcmode="lin" valueType="num">
                                      <p:cBhvr>
                                        <p:cTn id="11" dur="500" fill="hold"/>
                                        <p:tgtEl>
                                          <p:spTgt spid="9"/>
                                        </p:tgtEl>
                                        <p:attrNameLst>
                                          <p:attrName>ppt_w</p:attrName>
                                        </p:attrNameLst>
                                      </p:cBhvr>
                                      <p:tavLst>
                                        <p:tav tm="0">
                                          <p:val>
                                            <p:fltVal val="0"/>
                                          </p:val>
                                        </p:tav>
                                        <p:tav tm="100000">
                                          <p:val>
                                            <p:strVal val="#ppt_w"/>
                                          </p:val>
                                        </p:tav>
                                      </p:tavLst>
                                    </p:anim>
                                    <p:anim calcmode="lin" valueType="num">
                                      <p:cBhvr>
                                        <p:cTn id="12" dur="500" fill="hold"/>
                                        <p:tgtEl>
                                          <p:spTgt spid="9"/>
                                        </p:tgtEl>
                                        <p:attrNameLst>
                                          <p:attrName>ppt_h</p:attrName>
                                        </p:attrNameLst>
                                      </p:cBhvr>
                                      <p:tavLst>
                                        <p:tav tm="0">
                                          <p:val>
                                            <p:fltVal val="0"/>
                                          </p:val>
                                        </p:tav>
                                        <p:tav tm="100000">
                                          <p:val>
                                            <p:strVal val="#ppt_h"/>
                                          </p:val>
                                        </p:tav>
                                      </p:tavLst>
                                    </p:anim>
                                    <p:animEffect transition="in" filter="fade">
                                      <p:cBhvr>
                                        <p:cTn id="13" dur="500"/>
                                        <p:tgtEl>
                                          <p:spTgt spid="9"/>
                                        </p:tgtEl>
                                      </p:cBhvr>
                                    </p:animEffect>
                                  </p:childTnLst>
                                </p:cTn>
                              </p:par>
                              <p:par>
                                <p:cTn id="14" presetID="53" presetClass="entr" presetSubtype="16" fill="hold" grpId="0" nodeType="withEffect">
                                  <p:stCondLst>
                                    <p:cond delay="0"/>
                                  </p:stCondLst>
                                  <p:childTnLst>
                                    <p:set>
                                      <p:cBhvr>
                                        <p:cTn id="15" dur="1" fill="hold">
                                          <p:stCondLst>
                                            <p:cond delay="0"/>
                                          </p:stCondLst>
                                        </p:cTn>
                                        <p:tgtEl>
                                          <p:spTgt spid="8"/>
                                        </p:tgtEl>
                                        <p:attrNameLst>
                                          <p:attrName>style.visibility</p:attrName>
                                        </p:attrNameLst>
                                      </p:cBhvr>
                                      <p:to>
                                        <p:strVal val="visible"/>
                                      </p:to>
                                    </p:set>
                                    <p:anim calcmode="lin" valueType="num">
                                      <p:cBhvr>
                                        <p:cTn id="16" dur="500" fill="hold"/>
                                        <p:tgtEl>
                                          <p:spTgt spid="8"/>
                                        </p:tgtEl>
                                        <p:attrNameLst>
                                          <p:attrName>ppt_w</p:attrName>
                                        </p:attrNameLst>
                                      </p:cBhvr>
                                      <p:tavLst>
                                        <p:tav tm="0">
                                          <p:val>
                                            <p:fltVal val="0"/>
                                          </p:val>
                                        </p:tav>
                                        <p:tav tm="100000">
                                          <p:val>
                                            <p:strVal val="#ppt_w"/>
                                          </p:val>
                                        </p:tav>
                                      </p:tavLst>
                                    </p:anim>
                                    <p:anim calcmode="lin" valueType="num">
                                      <p:cBhvr>
                                        <p:cTn id="17" dur="500" fill="hold"/>
                                        <p:tgtEl>
                                          <p:spTgt spid="8"/>
                                        </p:tgtEl>
                                        <p:attrNameLst>
                                          <p:attrName>ppt_h</p:attrName>
                                        </p:attrNameLst>
                                      </p:cBhvr>
                                      <p:tavLst>
                                        <p:tav tm="0">
                                          <p:val>
                                            <p:fltVal val="0"/>
                                          </p:val>
                                        </p:tav>
                                        <p:tav tm="100000">
                                          <p:val>
                                            <p:strVal val="#ppt_h"/>
                                          </p:val>
                                        </p:tav>
                                      </p:tavLst>
                                    </p:anim>
                                    <p:animEffect transition="in" filter="fade">
                                      <p:cBhvr>
                                        <p:cTn id="18" dur="500"/>
                                        <p:tgtEl>
                                          <p:spTgt spid="8"/>
                                        </p:tgtEl>
                                      </p:cBhvr>
                                    </p:animEffect>
                                  </p:childTnLst>
                                </p:cTn>
                              </p:par>
                              <p:par>
                                <p:cTn id="19" presetID="53" presetClass="entr" presetSubtype="16" fill="hold" nodeType="withEffect">
                                  <p:stCondLst>
                                    <p:cond delay="0"/>
                                  </p:stCondLst>
                                  <p:childTnLst>
                                    <p:set>
                                      <p:cBhvr>
                                        <p:cTn id="20" dur="1" fill="hold">
                                          <p:stCondLst>
                                            <p:cond delay="0"/>
                                          </p:stCondLst>
                                        </p:cTn>
                                        <p:tgtEl>
                                          <p:spTgt spid="10"/>
                                        </p:tgtEl>
                                        <p:attrNameLst>
                                          <p:attrName>style.visibility</p:attrName>
                                        </p:attrNameLst>
                                      </p:cBhvr>
                                      <p:to>
                                        <p:strVal val="visible"/>
                                      </p:to>
                                    </p:set>
                                    <p:anim calcmode="lin" valueType="num">
                                      <p:cBhvr>
                                        <p:cTn id="21" dur="500" fill="hold"/>
                                        <p:tgtEl>
                                          <p:spTgt spid="10"/>
                                        </p:tgtEl>
                                        <p:attrNameLst>
                                          <p:attrName>ppt_w</p:attrName>
                                        </p:attrNameLst>
                                      </p:cBhvr>
                                      <p:tavLst>
                                        <p:tav tm="0">
                                          <p:val>
                                            <p:fltVal val="0"/>
                                          </p:val>
                                        </p:tav>
                                        <p:tav tm="100000">
                                          <p:val>
                                            <p:strVal val="#ppt_w"/>
                                          </p:val>
                                        </p:tav>
                                      </p:tavLst>
                                    </p:anim>
                                    <p:anim calcmode="lin" valueType="num">
                                      <p:cBhvr>
                                        <p:cTn id="22" dur="500" fill="hold"/>
                                        <p:tgtEl>
                                          <p:spTgt spid="10"/>
                                        </p:tgtEl>
                                        <p:attrNameLst>
                                          <p:attrName>ppt_h</p:attrName>
                                        </p:attrNameLst>
                                      </p:cBhvr>
                                      <p:tavLst>
                                        <p:tav tm="0">
                                          <p:val>
                                            <p:fltVal val="0"/>
                                          </p:val>
                                        </p:tav>
                                        <p:tav tm="100000">
                                          <p:val>
                                            <p:strVal val="#ppt_h"/>
                                          </p:val>
                                        </p:tav>
                                      </p:tavLst>
                                    </p:anim>
                                    <p:animEffect transition="in" filter="fade">
                                      <p:cBhvr>
                                        <p:cTn id="23" dur="500"/>
                                        <p:tgtEl>
                                          <p:spTgt spid="10"/>
                                        </p:tgtEl>
                                      </p:cBhvr>
                                    </p:animEffect>
                                  </p:childTnLst>
                                </p:cTn>
                              </p:par>
                            </p:childTnLst>
                          </p:cTn>
                        </p:par>
                      </p:childTnLst>
                    </p:cTn>
                  </p:par>
                  <p:par>
                    <p:cTn id="24" fill="hold">
                      <p:stCondLst>
                        <p:cond delay="indefinite"/>
                      </p:stCondLst>
                      <p:childTnLst>
                        <p:par>
                          <p:cTn id="25" fill="hold">
                            <p:stCondLst>
                              <p:cond delay="0"/>
                            </p:stCondLst>
                            <p:childTnLst>
                              <p:par>
                                <p:cTn id="26" presetID="53" presetClass="entr" presetSubtype="0" fill="hold" grpId="0" nodeType="clickEffect">
                                  <p:stCondLst>
                                    <p:cond delay="0"/>
                                  </p:stCondLst>
                                  <p:childTnLst>
                                    <p:set>
                                      <p:cBhvr>
                                        <p:cTn id="27" dur="1" fill="hold">
                                          <p:stCondLst>
                                            <p:cond delay="0"/>
                                          </p:stCondLst>
                                        </p:cTn>
                                        <p:tgtEl>
                                          <p:spTgt spid="3"/>
                                        </p:tgtEl>
                                        <p:attrNameLst>
                                          <p:attrName>style.visibility</p:attrName>
                                        </p:attrNameLst>
                                      </p:cBhvr>
                                      <p:to>
                                        <p:strVal val="visible"/>
                                      </p:to>
                                    </p:set>
                                    <p:anim calcmode="lin" valueType="num">
                                      <p:cBhvr>
                                        <p:cTn id="28" dur="500" fill="hold"/>
                                        <p:tgtEl>
                                          <p:spTgt spid="3"/>
                                        </p:tgtEl>
                                        <p:attrNameLst>
                                          <p:attrName>ppt_w</p:attrName>
                                        </p:attrNameLst>
                                      </p:cBhvr>
                                      <p:tavLst>
                                        <p:tav tm="0">
                                          <p:val>
                                            <p:fltVal val="0"/>
                                          </p:val>
                                        </p:tav>
                                        <p:tav tm="100000">
                                          <p:val>
                                            <p:strVal val="#ppt_w"/>
                                          </p:val>
                                        </p:tav>
                                      </p:tavLst>
                                    </p:anim>
                                    <p:anim calcmode="lin" valueType="num">
                                      <p:cBhvr>
                                        <p:cTn id="29" dur="500" fill="hold"/>
                                        <p:tgtEl>
                                          <p:spTgt spid="3"/>
                                        </p:tgtEl>
                                        <p:attrNameLst>
                                          <p:attrName>ppt_h</p:attrName>
                                        </p:attrNameLst>
                                      </p:cBhvr>
                                      <p:tavLst>
                                        <p:tav tm="0">
                                          <p:val>
                                            <p:fltVal val="0"/>
                                          </p:val>
                                        </p:tav>
                                        <p:tav tm="100000">
                                          <p:val>
                                            <p:strVal val="#ppt_h"/>
                                          </p:val>
                                        </p:tav>
                                      </p:tavLst>
                                    </p:anim>
                                    <p:animEffect transition="in" filter="fade">
                                      <p:cBhvr>
                                        <p:cTn id="30" dur="500"/>
                                        <p:tgtEl>
                                          <p:spTgt spid="3"/>
                                        </p:tgtEl>
                                      </p:cBhvr>
                                    </p:animEffect>
                                  </p:childTnLst>
                                </p:cTn>
                              </p:par>
                            </p:childTnLst>
                          </p:cTn>
                        </p:par>
                      </p:childTnLst>
                    </p:cTn>
                  </p:par>
                  <p:par>
                    <p:cTn id="31" fill="hold">
                      <p:stCondLst>
                        <p:cond delay="indefinite"/>
                      </p:stCondLst>
                      <p:childTnLst>
                        <p:par>
                          <p:cTn id="32" fill="hold">
                            <p:stCondLst>
                              <p:cond delay="0"/>
                            </p:stCondLst>
                            <p:childTnLst>
                              <p:par>
                                <p:cTn id="33" presetID="53" presetClass="entr" presetSubtype="0" fill="hold" grpId="0" nodeType="clickEffect">
                                  <p:stCondLst>
                                    <p:cond delay="0"/>
                                  </p:stCondLst>
                                  <p:childTnLst>
                                    <p:set>
                                      <p:cBhvr>
                                        <p:cTn id="34" dur="1" fill="hold">
                                          <p:stCondLst>
                                            <p:cond delay="0"/>
                                          </p:stCondLst>
                                        </p:cTn>
                                        <p:tgtEl>
                                          <p:spTgt spid="6"/>
                                        </p:tgtEl>
                                        <p:attrNameLst>
                                          <p:attrName>style.visibility</p:attrName>
                                        </p:attrNameLst>
                                      </p:cBhvr>
                                      <p:to>
                                        <p:strVal val="visible"/>
                                      </p:to>
                                    </p:set>
                                    <p:anim calcmode="lin" valueType="num">
                                      <p:cBhvr>
                                        <p:cTn id="35" dur="500" fill="hold"/>
                                        <p:tgtEl>
                                          <p:spTgt spid="6"/>
                                        </p:tgtEl>
                                        <p:attrNameLst>
                                          <p:attrName>ppt_w</p:attrName>
                                        </p:attrNameLst>
                                      </p:cBhvr>
                                      <p:tavLst>
                                        <p:tav tm="0">
                                          <p:val>
                                            <p:fltVal val="0"/>
                                          </p:val>
                                        </p:tav>
                                        <p:tav tm="100000">
                                          <p:val>
                                            <p:strVal val="#ppt_w"/>
                                          </p:val>
                                        </p:tav>
                                      </p:tavLst>
                                    </p:anim>
                                    <p:anim calcmode="lin" valueType="num">
                                      <p:cBhvr>
                                        <p:cTn id="36" dur="500" fill="hold"/>
                                        <p:tgtEl>
                                          <p:spTgt spid="6"/>
                                        </p:tgtEl>
                                        <p:attrNameLst>
                                          <p:attrName>ppt_h</p:attrName>
                                        </p:attrNameLst>
                                      </p:cBhvr>
                                      <p:tavLst>
                                        <p:tav tm="0">
                                          <p:val>
                                            <p:fltVal val="0"/>
                                          </p:val>
                                        </p:tav>
                                        <p:tav tm="100000">
                                          <p:val>
                                            <p:strVal val="#ppt_h"/>
                                          </p:val>
                                        </p:tav>
                                      </p:tavLst>
                                    </p:anim>
                                    <p:animEffect transition="in" filter="fade">
                                      <p:cBhvr>
                                        <p:cTn id="3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6" grpId="0" animBg="1"/>
      <p:bldP spid="8" grpId="0"/>
      <p:bldP spid="9" grpId="0"/>
    </p:bldLst>
  </p:timing>
</p:sld>
</file>

<file path=ppt/slides/slide9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a:xfrm>
            <a:off x="1123322" y="2609850"/>
            <a:ext cx="6324600" cy="800219"/>
          </a:xfrm>
          <a:prstGeom prst="rect">
            <a:avLst/>
          </a:prstGeom>
        </p:spPr>
        <p:txBody>
          <a:bodyPr wrap="square">
            <a:spAutoFit/>
          </a:bodyPr>
          <a:lstStyle/>
          <a:p>
            <a:pPr>
              <a:tabLst>
                <a:tab pos="504825" algn="l"/>
              </a:tabLst>
            </a:pPr>
            <a:r>
              <a:rPr lang="en-US" sz="2300" dirty="0">
                <a:latin typeface="Times New Roman" pitchFamily="18" charset="0"/>
                <a:cs typeface="Times New Roman" pitchFamily="18" charset="0"/>
              </a:rPr>
              <a:t>(iii) </a:t>
            </a:r>
            <a:r>
              <a:rPr lang="en-US" sz="2300" dirty="0" smtClean="0">
                <a:latin typeface="Times New Roman" pitchFamily="18" charset="0"/>
                <a:cs typeface="Times New Roman" pitchFamily="18" charset="0"/>
              </a:rPr>
              <a:t> The </a:t>
            </a:r>
            <a:r>
              <a:rPr lang="en-US" sz="2300" dirty="0">
                <a:latin typeface="Times New Roman" pitchFamily="18" charset="0"/>
                <a:cs typeface="Times New Roman" pitchFamily="18" charset="0"/>
              </a:rPr>
              <a:t>percentage of the passengers </a:t>
            </a:r>
            <a:r>
              <a:rPr lang="en-US" sz="2300" dirty="0" smtClean="0">
                <a:latin typeface="Times New Roman" pitchFamily="18" charset="0"/>
                <a:cs typeface="Times New Roman" pitchFamily="18" charset="0"/>
              </a:rPr>
              <a:t>on the </a:t>
            </a:r>
            <a:br>
              <a:rPr lang="en-US" sz="2300" dirty="0" smtClean="0">
                <a:latin typeface="Times New Roman" pitchFamily="18" charset="0"/>
                <a:cs typeface="Times New Roman" pitchFamily="18" charset="0"/>
              </a:rPr>
            </a:br>
            <a:r>
              <a:rPr lang="en-US" sz="2300" dirty="0" smtClean="0">
                <a:latin typeface="Times New Roman" pitchFamily="18" charset="0"/>
                <a:cs typeface="Times New Roman" pitchFamily="18" charset="0"/>
              </a:rPr>
              <a:t>	 field </a:t>
            </a:r>
            <a:r>
              <a:rPr lang="en-US" sz="2300" dirty="0">
                <a:latin typeface="Times New Roman" pitchFamily="18" charset="0"/>
                <a:cs typeface="Times New Roman" pitchFamily="18" charset="0"/>
              </a:rPr>
              <a:t>trip who </a:t>
            </a:r>
            <a:r>
              <a:rPr lang="en-US" sz="2300" dirty="0" smtClean="0">
                <a:latin typeface="Times New Roman" pitchFamily="18" charset="0"/>
                <a:cs typeface="Times New Roman" pitchFamily="18" charset="0"/>
              </a:rPr>
              <a:t>were </a:t>
            </a:r>
            <a:r>
              <a:rPr lang="en-US" sz="2300" dirty="0">
                <a:latin typeface="Times New Roman" pitchFamily="18" charset="0"/>
                <a:cs typeface="Times New Roman" pitchFamily="18" charset="0"/>
              </a:rPr>
              <a:t>students</a:t>
            </a:r>
          </a:p>
        </p:txBody>
      </p:sp>
      <p:sp>
        <p:nvSpPr>
          <p:cNvPr id="5" name="Content Placeholder 10"/>
          <p:cNvSpPr txBox="1">
            <a:spLocks/>
          </p:cNvSpPr>
          <p:nvPr/>
        </p:nvSpPr>
        <p:spPr>
          <a:xfrm>
            <a:off x="304800" y="2590800"/>
            <a:ext cx="914400" cy="446276"/>
          </a:xfrm>
          <a:prstGeom prst="rect">
            <a:avLst/>
          </a:prstGeom>
        </p:spPr>
        <p:txBody>
          <a:bodyPr wrap="square">
            <a:spAutoFit/>
          </a:bodyPr>
          <a:lstStyle>
            <a:lvl1pPr marL="274320" indent="-274320" algn="l" defTabSz="914400" rtl="0" eaLnBrk="1" latinLnBrk="0" hangingPunct="1">
              <a:spcBef>
                <a:spcPct val="20000"/>
              </a:spcBef>
              <a:buClr>
                <a:schemeClr val="accent1"/>
              </a:buClr>
              <a:buSzPct val="100000"/>
              <a:buFont typeface="Symbol" pitchFamily="18" charset="2"/>
              <a:buChar char=""/>
              <a:defRPr sz="2400" kern="1200">
                <a:solidFill>
                  <a:schemeClr val="tx2"/>
                </a:solidFill>
                <a:latin typeface="+mn-lt"/>
                <a:ea typeface="+mn-ea"/>
                <a:cs typeface="+mn-cs"/>
              </a:defRPr>
            </a:lvl1pPr>
            <a:lvl2pPr marL="576263" indent="-274320" algn="l" defTabSz="914400" rtl="0" eaLnBrk="1" latinLnBrk="0" hangingPunct="1">
              <a:spcBef>
                <a:spcPct val="20000"/>
              </a:spcBef>
              <a:buClr>
                <a:schemeClr val="accent1"/>
              </a:buClr>
              <a:buSzPct val="100000"/>
              <a:buFont typeface="Symbol" pitchFamily="18" charset="2"/>
              <a:buChar char=""/>
              <a:defRPr sz="2200" kern="1200">
                <a:solidFill>
                  <a:schemeClr val="tx2"/>
                </a:solidFill>
                <a:latin typeface="+mn-lt"/>
                <a:ea typeface="+mn-ea"/>
                <a:cs typeface="+mn-cs"/>
              </a:defRPr>
            </a:lvl2pPr>
            <a:lvl3pPr marL="855663" indent="-228600" algn="l" defTabSz="914400" rtl="0" eaLnBrk="1" latinLnBrk="0" hangingPunct="1">
              <a:spcBef>
                <a:spcPct val="20000"/>
              </a:spcBef>
              <a:buClr>
                <a:schemeClr val="accent1"/>
              </a:buClr>
              <a:buSzPct val="100000"/>
              <a:buFont typeface="Symbol" pitchFamily="18" charset="2"/>
              <a:buChar char=""/>
              <a:defRPr sz="2000" kern="1200">
                <a:solidFill>
                  <a:schemeClr val="tx2"/>
                </a:solidFill>
                <a:latin typeface="+mn-lt"/>
                <a:ea typeface="+mn-ea"/>
                <a:cs typeface="+mn-cs"/>
              </a:defRPr>
            </a:lvl3pPr>
            <a:lvl4pPr marL="1143000" indent="-228600" algn="l" defTabSz="914400" rtl="0" eaLnBrk="1" latinLnBrk="0" hangingPunct="1">
              <a:spcBef>
                <a:spcPct val="20000"/>
              </a:spcBef>
              <a:buClr>
                <a:schemeClr val="accent1"/>
              </a:buClr>
              <a:buSzPct val="100000"/>
              <a:buFont typeface="Symbol" pitchFamily="18" charset="2"/>
              <a:buChar char=""/>
              <a:defRPr sz="1800" kern="1200">
                <a:solidFill>
                  <a:schemeClr val="tx2"/>
                </a:solidFill>
                <a:latin typeface="+mn-lt"/>
                <a:ea typeface="+mn-ea"/>
                <a:cs typeface="+mn-cs"/>
              </a:defRPr>
            </a:lvl4pPr>
            <a:lvl5pPr marL="1463040" indent="-228600" algn="l" defTabSz="914400" rtl="0" eaLnBrk="1" latinLnBrk="0" hangingPunct="1">
              <a:spcBef>
                <a:spcPct val="20000"/>
              </a:spcBef>
              <a:buClr>
                <a:schemeClr val="accent1"/>
              </a:buClr>
              <a:buSzPct val="100000"/>
              <a:buFont typeface="Symbol" pitchFamily="18" charset="2"/>
              <a:buChar char=""/>
              <a:defRPr sz="1600" kern="1200">
                <a:solidFill>
                  <a:schemeClr val="tx2"/>
                </a:solidFill>
                <a:latin typeface="+mn-lt"/>
                <a:ea typeface="+mn-ea"/>
                <a:cs typeface="+mn-cs"/>
              </a:defRPr>
            </a:lvl5pPr>
            <a:lvl6pPr marL="178308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6pPr>
            <a:lvl7pPr marL="210312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7pPr>
            <a:lvl8pPr marL="242316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8pPr>
            <a:lvl9pPr marL="274320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9pPr>
          </a:lstStyle>
          <a:p>
            <a:pPr marL="457200" indent="-457200" algn="just">
              <a:spcBef>
                <a:spcPct val="0"/>
              </a:spcBef>
              <a:buFontTx/>
              <a:buNone/>
              <a:tabLst>
                <a:tab pos="974725" algn="l"/>
                <a:tab pos="1036638" algn="l"/>
                <a:tab pos="3913188" algn="l"/>
              </a:tabLst>
            </a:pPr>
            <a:r>
              <a:rPr lang="en-US" sz="2300" b="1" dirty="0" smtClean="0">
                <a:solidFill>
                  <a:schemeClr val="tx1"/>
                </a:solidFill>
                <a:latin typeface="Times New Roman" pitchFamily="18" charset="0"/>
                <a:cs typeface="Times New Roman" pitchFamily="18" charset="0"/>
              </a:rPr>
              <a:t>1.</a:t>
            </a:r>
            <a:r>
              <a:rPr lang="en-US" sz="2300" dirty="0">
                <a:solidFill>
                  <a:schemeClr val="tx1"/>
                </a:solidFill>
                <a:latin typeface="Times New Roman" pitchFamily="18" charset="0"/>
                <a:cs typeface="Times New Roman" pitchFamily="18" charset="0"/>
              </a:rPr>
              <a:t> </a:t>
            </a:r>
            <a:r>
              <a:rPr lang="en-US" sz="2300" dirty="0" smtClean="0">
                <a:solidFill>
                  <a:schemeClr val="tx1"/>
                </a:solidFill>
                <a:latin typeface="Times New Roman" pitchFamily="18" charset="0"/>
                <a:cs typeface="Times New Roman" pitchFamily="18" charset="0"/>
              </a:rPr>
              <a:t> (b)</a:t>
            </a:r>
          </a:p>
        </p:txBody>
      </p:sp>
      <p:pic>
        <p:nvPicPr>
          <p:cNvPr id="2" name="Picture 2" descr="\\172.16.2.26\conver\CARRIBEAN\MATHEMATICS_VOL-1_PPT_DESIGN\Incoming\Volume_01\Equations\Revision_Exam_5_Paper_2\Eqn007.wmf"/>
          <p:cNvPicPr>
            <a:picLocks noChangeAspect="1" noChangeArrowheads="1"/>
          </p:cNvPicPr>
          <p:nvPr/>
        </p:nvPicPr>
        <p:blipFill>
          <a:blip r:embed="rId2" cstate="print"/>
          <a:srcRect/>
          <a:stretch>
            <a:fillRect/>
          </a:stretch>
        </p:blipFill>
        <p:spPr bwMode="auto">
          <a:xfrm>
            <a:off x="3625403" y="3505200"/>
            <a:ext cx="1701800" cy="1143000"/>
          </a:xfrm>
          <a:prstGeom prst="rect">
            <a:avLst/>
          </a:prstGeom>
          <a:noFill/>
        </p:spPr>
      </p:pic>
      <p:sp>
        <p:nvSpPr>
          <p:cNvPr id="6" name="TextBox 5"/>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5 Paper 2</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p:cTn id="7" dur="500" fill="hold"/>
                                        <p:tgtEl>
                                          <p:spTgt spid="5"/>
                                        </p:tgtEl>
                                        <p:attrNameLst>
                                          <p:attrName>ppt_w</p:attrName>
                                        </p:attrNameLst>
                                      </p:cBhvr>
                                      <p:tavLst>
                                        <p:tav tm="0">
                                          <p:val>
                                            <p:fltVal val="0"/>
                                          </p:val>
                                        </p:tav>
                                        <p:tav tm="100000">
                                          <p:val>
                                            <p:strVal val="#ppt_w"/>
                                          </p:val>
                                        </p:tav>
                                      </p:tavLst>
                                    </p:anim>
                                    <p:anim calcmode="lin" valueType="num">
                                      <p:cBhvr>
                                        <p:cTn id="8" dur="500" fill="hold"/>
                                        <p:tgtEl>
                                          <p:spTgt spid="5"/>
                                        </p:tgtEl>
                                        <p:attrNameLst>
                                          <p:attrName>ppt_h</p:attrName>
                                        </p:attrNameLst>
                                      </p:cBhvr>
                                      <p:tavLst>
                                        <p:tav tm="0">
                                          <p:val>
                                            <p:fltVal val="0"/>
                                          </p:val>
                                        </p:tav>
                                        <p:tav tm="100000">
                                          <p:val>
                                            <p:strVal val="#ppt_h"/>
                                          </p:val>
                                        </p:tav>
                                      </p:tavLst>
                                    </p:anim>
                                    <p:animEffect transition="in" filter="fade">
                                      <p:cBhvr>
                                        <p:cTn id="9" dur="500"/>
                                        <p:tgtEl>
                                          <p:spTgt spid="5"/>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3"/>
                                        </p:tgtEl>
                                        <p:attrNameLst>
                                          <p:attrName>style.visibility</p:attrName>
                                        </p:attrNameLst>
                                      </p:cBhvr>
                                      <p:to>
                                        <p:strVal val="visible"/>
                                      </p:to>
                                    </p:set>
                                    <p:anim calcmode="lin" valueType="num">
                                      <p:cBhvr>
                                        <p:cTn id="12" dur="500" fill="hold"/>
                                        <p:tgtEl>
                                          <p:spTgt spid="3"/>
                                        </p:tgtEl>
                                        <p:attrNameLst>
                                          <p:attrName>ppt_w</p:attrName>
                                        </p:attrNameLst>
                                      </p:cBhvr>
                                      <p:tavLst>
                                        <p:tav tm="0">
                                          <p:val>
                                            <p:fltVal val="0"/>
                                          </p:val>
                                        </p:tav>
                                        <p:tav tm="100000">
                                          <p:val>
                                            <p:strVal val="#ppt_w"/>
                                          </p:val>
                                        </p:tav>
                                      </p:tavLst>
                                    </p:anim>
                                    <p:anim calcmode="lin" valueType="num">
                                      <p:cBhvr>
                                        <p:cTn id="13" dur="500" fill="hold"/>
                                        <p:tgtEl>
                                          <p:spTgt spid="3"/>
                                        </p:tgtEl>
                                        <p:attrNameLst>
                                          <p:attrName>ppt_h</p:attrName>
                                        </p:attrNameLst>
                                      </p:cBhvr>
                                      <p:tavLst>
                                        <p:tav tm="0">
                                          <p:val>
                                            <p:fltVal val="0"/>
                                          </p:val>
                                        </p:tav>
                                        <p:tav tm="100000">
                                          <p:val>
                                            <p:strVal val="#ppt_h"/>
                                          </p:val>
                                        </p:tav>
                                      </p:tavLst>
                                    </p:anim>
                                    <p:animEffect transition="in" filter="fade">
                                      <p:cBhvr>
                                        <p:cTn id="14" dur="500"/>
                                        <p:tgtEl>
                                          <p:spTgt spid="3"/>
                                        </p:tgtEl>
                                      </p:cBhvr>
                                    </p:animEffect>
                                  </p:childTnLst>
                                </p:cTn>
                              </p:par>
                              <p:par>
                                <p:cTn id="15" presetID="23" presetClass="entr" presetSubtype="16" fill="hold" nodeType="withEffect">
                                  <p:stCondLst>
                                    <p:cond delay="0"/>
                                  </p:stCondLst>
                                  <p:childTnLst>
                                    <p:set>
                                      <p:cBhvr>
                                        <p:cTn id="16" dur="1" fill="hold">
                                          <p:stCondLst>
                                            <p:cond delay="0"/>
                                          </p:stCondLst>
                                        </p:cTn>
                                        <p:tgtEl>
                                          <p:spTgt spid="2"/>
                                        </p:tgtEl>
                                        <p:attrNameLst>
                                          <p:attrName>style.visibility</p:attrName>
                                        </p:attrNameLst>
                                      </p:cBhvr>
                                      <p:to>
                                        <p:strVal val="visible"/>
                                      </p:to>
                                    </p:set>
                                    <p:anim calcmode="lin" valueType="num">
                                      <p:cBhvr>
                                        <p:cTn id="17" dur="500" fill="hold"/>
                                        <p:tgtEl>
                                          <p:spTgt spid="2"/>
                                        </p:tgtEl>
                                        <p:attrNameLst>
                                          <p:attrName>ppt_w</p:attrName>
                                        </p:attrNameLst>
                                      </p:cBhvr>
                                      <p:tavLst>
                                        <p:tav tm="0">
                                          <p:val>
                                            <p:fltVal val="0"/>
                                          </p:val>
                                        </p:tav>
                                        <p:tav tm="100000">
                                          <p:val>
                                            <p:strVal val="#ppt_w"/>
                                          </p:val>
                                        </p:tav>
                                      </p:tavLst>
                                    </p:anim>
                                    <p:anim calcmode="lin" valueType="num">
                                      <p:cBhvr>
                                        <p:cTn id="18" dur="500" fill="hold"/>
                                        <p:tgtEl>
                                          <p:spTgt spid="2"/>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5" grpId="0"/>
    </p:bldLst>
  </p:timing>
</p:sld>
</file>

<file path=ppt/slides/slide9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a:xfrm>
            <a:off x="1381125" y="2733675"/>
            <a:ext cx="4935967" cy="800219"/>
          </a:xfrm>
          <a:prstGeom prst="rect">
            <a:avLst/>
          </a:prstGeom>
        </p:spPr>
        <p:txBody>
          <a:bodyPr wrap="none">
            <a:spAutoFit/>
          </a:bodyPr>
          <a:lstStyle/>
          <a:p>
            <a:pPr algn="just"/>
            <a:r>
              <a:rPr lang="en-US" sz="2300" dirty="0" smtClean="0">
                <a:latin typeface="Times New Roman" pitchFamily="18" charset="0"/>
                <a:cs typeface="Times New Roman" pitchFamily="18" charset="0"/>
              </a:rPr>
              <a:t>If </a:t>
            </a:r>
            <a:r>
              <a:rPr lang="en-US" sz="2300" i="1" dirty="0" smtClean="0">
                <a:latin typeface="Times New Roman" pitchFamily="18" charset="0"/>
                <a:cs typeface="Times New Roman" pitchFamily="18" charset="0"/>
              </a:rPr>
              <a:t>a</a:t>
            </a:r>
            <a:r>
              <a:rPr lang="en-US" sz="2300" dirty="0" smtClean="0">
                <a:latin typeface="Times New Roman" pitchFamily="18" charset="0"/>
                <a:cs typeface="Times New Roman" pitchFamily="18" charset="0"/>
              </a:rPr>
              <a:t> = 5</a:t>
            </a:r>
            <a:r>
              <a:rPr lang="en-US" sz="2300" dirty="0">
                <a:latin typeface="Times New Roman" pitchFamily="18" charset="0"/>
                <a:cs typeface="Times New Roman" pitchFamily="18" charset="0"/>
              </a:rPr>
              <a:t>, </a:t>
            </a:r>
            <a:r>
              <a:rPr lang="en-US" sz="2300" i="1" dirty="0" smtClean="0">
                <a:latin typeface="Times New Roman" pitchFamily="18" charset="0"/>
                <a:cs typeface="Times New Roman" pitchFamily="18" charset="0"/>
              </a:rPr>
              <a:t>b </a:t>
            </a:r>
            <a:r>
              <a:rPr lang="en-US" sz="2300" dirty="0" smtClean="0">
                <a:latin typeface="Times New Roman" pitchFamily="18" charset="0"/>
                <a:cs typeface="Times New Roman" pitchFamily="18" charset="0"/>
              </a:rPr>
              <a:t>= </a:t>
            </a:r>
            <a:r>
              <a:rPr lang="en-US" sz="2300" dirty="0" smtClean="0">
                <a:latin typeface="Times New Roman"/>
                <a:cs typeface="Times New Roman"/>
              </a:rPr>
              <a:t>–</a:t>
            </a:r>
            <a:r>
              <a:rPr lang="en-US" sz="2300" i="1" dirty="0" smtClean="0">
                <a:latin typeface="Times New Roman"/>
                <a:cs typeface="Times New Roman"/>
              </a:rPr>
              <a:t> </a:t>
            </a:r>
            <a:r>
              <a:rPr lang="en-US" sz="2300" dirty="0" smtClean="0">
                <a:latin typeface="Times New Roman" pitchFamily="18" charset="0"/>
                <a:cs typeface="Times New Roman" pitchFamily="18" charset="0"/>
              </a:rPr>
              <a:t>4 </a:t>
            </a:r>
            <a:r>
              <a:rPr lang="en-US" sz="2300" dirty="0">
                <a:latin typeface="Times New Roman" pitchFamily="18" charset="0"/>
                <a:cs typeface="Times New Roman" pitchFamily="18" charset="0"/>
              </a:rPr>
              <a:t>and </a:t>
            </a:r>
            <a:r>
              <a:rPr lang="en-US" sz="2300" i="1" dirty="0" smtClean="0">
                <a:latin typeface="Times New Roman" pitchFamily="18" charset="0"/>
                <a:cs typeface="Times New Roman" pitchFamily="18" charset="0"/>
              </a:rPr>
              <a:t>c</a:t>
            </a:r>
            <a:r>
              <a:rPr lang="en-US" sz="2300" dirty="0" smtClean="0">
                <a:latin typeface="Times New Roman" pitchFamily="18" charset="0"/>
                <a:cs typeface="Times New Roman" pitchFamily="18" charset="0"/>
              </a:rPr>
              <a:t> = 3</a:t>
            </a:r>
            <a:r>
              <a:rPr lang="en-US" sz="2300" dirty="0">
                <a:latin typeface="Times New Roman" pitchFamily="18" charset="0"/>
                <a:cs typeface="Times New Roman" pitchFamily="18" charset="0"/>
              </a:rPr>
              <a:t>, calculate </a:t>
            </a:r>
            <a:r>
              <a:rPr lang="en-US" sz="2300" dirty="0" smtClean="0">
                <a:latin typeface="Times New Roman" pitchFamily="18" charset="0"/>
                <a:cs typeface="Times New Roman" pitchFamily="18" charset="0"/>
              </a:rPr>
              <a:t>the</a:t>
            </a:r>
          </a:p>
          <a:p>
            <a:pPr algn="just"/>
            <a:r>
              <a:rPr lang="en-US" sz="2300" dirty="0" smtClean="0">
                <a:latin typeface="Times New Roman" pitchFamily="18" charset="0"/>
                <a:cs typeface="Times New Roman" pitchFamily="18" charset="0"/>
              </a:rPr>
              <a:t>value of:</a:t>
            </a:r>
            <a:endParaRPr lang="en-US" sz="2300" dirty="0">
              <a:latin typeface="Times New Roman" pitchFamily="18" charset="0"/>
              <a:cs typeface="Times New Roman" pitchFamily="18" charset="0"/>
            </a:endParaRPr>
          </a:p>
        </p:txBody>
      </p:sp>
      <p:sp>
        <p:nvSpPr>
          <p:cNvPr id="4" name="Content Placeholder 10"/>
          <p:cNvSpPr txBox="1">
            <a:spLocks/>
          </p:cNvSpPr>
          <p:nvPr/>
        </p:nvSpPr>
        <p:spPr>
          <a:xfrm>
            <a:off x="533400" y="2733675"/>
            <a:ext cx="1219200" cy="446276"/>
          </a:xfrm>
          <a:prstGeom prst="rect">
            <a:avLst/>
          </a:prstGeom>
        </p:spPr>
        <p:txBody>
          <a:bodyPr wrap="square">
            <a:spAutoFit/>
          </a:bodyPr>
          <a:lstStyle>
            <a:lvl1pPr marL="274320" indent="-274320" algn="l" defTabSz="914400" rtl="0" eaLnBrk="1" latinLnBrk="0" hangingPunct="1">
              <a:spcBef>
                <a:spcPct val="20000"/>
              </a:spcBef>
              <a:buClr>
                <a:schemeClr val="accent1"/>
              </a:buClr>
              <a:buSzPct val="100000"/>
              <a:buFont typeface="Symbol" pitchFamily="18" charset="2"/>
              <a:buChar char=""/>
              <a:defRPr sz="2400" kern="1200">
                <a:solidFill>
                  <a:schemeClr val="tx2"/>
                </a:solidFill>
                <a:latin typeface="+mn-lt"/>
                <a:ea typeface="+mn-ea"/>
                <a:cs typeface="+mn-cs"/>
              </a:defRPr>
            </a:lvl1pPr>
            <a:lvl2pPr marL="576263" indent="-274320" algn="l" defTabSz="914400" rtl="0" eaLnBrk="1" latinLnBrk="0" hangingPunct="1">
              <a:spcBef>
                <a:spcPct val="20000"/>
              </a:spcBef>
              <a:buClr>
                <a:schemeClr val="accent1"/>
              </a:buClr>
              <a:buSzPct val="100000"/>
              <a:buFont typeface="Symbol" pitchFamily="18" charset="2"/>
              <a:buChar char=""/>
              <a:defRPr sz="2200" kern="1200">
                <a:solidFill>
                  <a:schemeClr val="tx2"/>
                </a:solidFill>
                <a:latin typeface="+mn-lt"/>
                <a:ea typeface="+mn-ea"/>
                <a:cs typeface="+mn-cs"/>
              </a:defRPr>
            </a:lvl2pPr>
            <a:lvl3pPr marL="855663" indent="-228600" algn="l" defTabSz="914400" rtl="0" eaLnBrk="1" latinLnBrk="0" hangingPunct="1">
              <a:spcBef>
                <a:spcPct val="20000"/>
              </a:spcBef>
              <a:buClr>
                <a:schemeClr val="accent1"/>
              </a:buClr>
              <a:buSzPct val="100000"/>
              <a:buFont typeface="Symbol" pitchFamily="18" charset="2"/>
              <a:buChar char=""/>
              <a:defRPr sz="2000" kern="1200">
                <a:solidFill>
                  <a:schemeClr val="tx2"/>
                </a:solidFill>
                <a:latin typeface="+mn-lt"/>
                <a:ea typeface="+mn-ea"/>
                <a:cs typeface="+mn-cs"/>
              </a:defRPr>
            </a:lvl3pPr>
            <a:lvl4pPr marL="1143000" indent="-228600" algn="l" defTabSz="914400" rtl="0" eaLnBrk="1" latinLnBrk="0" hangingPunct="1">
              <a:spcBef>
                <a:spcPct val="20000"/>
              </a:spcBef>
              <a:buClr>
                <a:schemeClr val="accent1"/>
              </a:buClr>
              <a:buSzPct val="100000"/>
              <a:buFont typeface="Symbol" pitchFamily="18" charset="2"/>
              <a:buChar char=""/>
              <a:defRPr sz="1800" kern="1200">
                <a:solidFill>
                  <a:schemeClr val="tx2"/>
                </a:solidFill>
                <a:latin typeface="+mn-lt"/>
                <a:ea typeface="+mn-ea"/>
                <a:cs typeface="+mn-cs"/>
              </a:defRPr>
            </a:lvl4pPr>
            <a:lvl5pPr marL="1463040" indent="-228600" algn="l" defTabSz="914400" rtl="0" eaLnBrk="1" latinLnBrk="0" hangingPunct="1">
              <a:spcBef>
                <a:spcPct val="20000"/>
              </a:spcBef>
              <a:buClr>
                <a:schemeClr val="accent1"/>
              </a:buClr>
              <a:buSzPct val="100000"/>
              <a:buFont typeface="Symbol" pitchFamily="18" charset="2"/>
              <a:buChar char=""/>
              <a:defRPr sz="1600" kern="1200">
                <a:solidFill>
                  <a:schemeClr val="tx2"/>
                </a:solidFill>
                <a:latin typeface="+mn-lt"/>
                <a:ea typeface="+mn-ea"/>
                <a:cs typeface="+mn-cs"/>
              </a:defRPr>
            </a:lvl5pPr>
            <a:lvl6pPr marL="178308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6pPr>
            <a:lvl7pPr marL="210312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7pPr>
            <a:lvl8pPr marL="242316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8pPr>
            <a:lvl9pPr marL="274320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9pPr>
          </a:lstStyle>
          <a:p>
            <a:pPr marL="457200" indent="-457200" algn="just">
              <a:spcBef>
                <a:spcPct val="0"/>
              </a:spcBef>
              <a:buFontTx/>
              <a:buNone/>
              <a:tabLst>
                <a:tab pos="974725" algn="l"/>
                <a:tab pos="1036638" algn="l"/>
                <a:tab pos="3913188" algn="l"/>
              </a:tabLst>
            </a:pPr>
            <a:r>
              <a:rPr lang="en-US" sz="2300" b="1" dirty="0" smtClean="0">
                <a:solidFill>
                  <a:schemeClr val="tx1"/>
                </a:solidFill>
                <a:latin typeface="Times New Roman" pitchFamily="18" charset="0"/>
                <a:cs typeface="Times New Roman" pitchFamily="18" charset="0"/>
              </a:rPr>
              <a:t>2.</a:t>
            </a:r>
            <a:r>
              <a:rPr lang="en-US" sz="2300" dirty="0" smtClean="0">
                <a:solidFill>
                  <a:schemeClr val="tx1"/>
                </a:solidFill>
                <a:latin typeface="Times New Roman" pitchFamily="18" charset="0"/>
                <a:cs typeface="Times New Roman" pitchFamily="18" charset="0"/>
              </a:rPr>
              <a:t>  (a)</a:t>
            </a:r>
          </a:p>
        </p:txBody>
      </p:sp>
      <p:sp>
        <p:nvSpPr>
          <p:cNvPr id="5" name="Rectangle 4"/>
          <p:cNvSpPr/>
          <p:nvPr/>
        </p:nvSpPr>
        <p:spPr>
          <a:xfrm>
            <a:off x="1381125" y="3735199"/>
            <a:ext cx="1324402" cy="446276"/>
          </a:xfrm>
          <a:prstGeom prst="rect">
            <a:avLst/>
          </a:prstGeom>
        </p:spPr>
        <p:txBody>
          <a:bodyPr wrap="none">
            <a:spAutoFit/>
          </a:bodyPr>
          <a:lstStyle/>
          <a:p>
            <a:pPr algn="just"/>
            <a:r>
              <a:rPr lang="en-US" sz="2300" dirty="0">
                <a:latin typeface="Times New Roman" pitchFamily="18" charset="0"/>
                <a:cs typeface="Times New Roman" pitchFamily="18" charset="0"/>
              </a:rPr>
              <a:t>(i) </a:t>
            </a:r>
            <a:r>
              <a:rPr lang="en-US" sz="2300" dirty="0" smtClean="0">
                <a:latin typeface="Times New Roman" pitchFamily="18" charset="0"/>
                <a:cs typeface="Times New Roman" pitchFamily="18" charset="0"/>
              </a:rPr>
              <a:t>2</a:t>
            </a:r>
            <a:r>
              <a:rPr lang="en-US" sz="2300" i="1" dirty="0" smtClean="0">
                <a:latin typeface="Times New Roman" pitchFamily="18" charset="0"/>
                <a:cs typeface="Times New Roman" pitchFamily="18" charset="0"/>
              </a:rPr>
              <a:t>a + b</a:t>
            </a:r>
            <a:endParaRPr lang="en-US" sz="2300" dirty="0">
              <a:latin typeface="Times New Roman" pitchFamily="18" charset="0"/>
              <a:cs typeface="Times New Roman" pitchFamily="18" charset="0"/>
            </a:endParaRPr>
          </a:p>
        </p:txBody>
      </p:sp>
      <p:sp>
        <p:nvSpPr>
          <p:cNvPr id="8" name="Rectangle 7"/>
          <p:cNvSpPr/>
          <p:nvPr/>
        </p:nvSpPr>
        <p:spPr>
          <a:xfrm>
            <a:off x="5257800" y="3702425"/>
            <a:ext cx="1676400" cy="446276"/>
          </a:xfrm>
          <a:prstGeom prst="rect">
            <a:avLst/>
          </a:prstGeom>
        </p:spPr>
        <p:txBody>
          <a:bodyPr wrap="square" anchor="t" anchorCtr="1">
            <a:spAutoFit/>
          </a:bodyPr>
          <a:lstStyle/>
          <a:p>
            <a:pPr indent="-4800600" algn="r">
              <a:buFontTx/>
              <a:buNone/>
            </a:pPr>
            <a:r>
              <a:rPr lang="en-US" sz="2300" dirty="0" smtClean="0">
                <a:latin typeface="Times New Roman" pitchFamily="18" charset="0"/>
                <a:cs typeface="Times New Roman" pitchFamily="18" charset="0"/>
              </a:rPr>
              <a:t>(3 </a:t>
            </a:r>
            <a:r>
              <a:rPr lang="en-US" sz="2300" dirty="0">
                <a:latin typeface="Times New Roman" pitchFamily="18" charset="0"/>
                <a:cs typeface="Times New Roman" pitchFamily="18" charset="0"/>
              </a:rPr>
              <a:t>marks)</a:t>
            </a:r>
          </a:p>
        </p:txBody>
      </p:sp>
      <p:sp>
        <p:nvSpPr>
          <p:cNvPr id="10" name="Notched Right Arrow 9"/>
          <p:cNvSpPr/>
          <p:nvPr/>
        </p:nvSpPr>
        <p:spPr>
          <a:xfrm>
            <a:off x="7162800" y="6019800"/>
            <a:ext cx="1782315" cy="685800"/>
          </a:xfrm>
          <a:prstGeom prst="notchedRightArrow">
            <a:avLst/>
          </a:prstGeom>
          <a:blipFill>
            <a:blip r:embed="rId2" cstate="prin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ANSWER</a:t>
            </a:r>
            <a:endParaRPr lang="en-US" sz="2000" b="1" dirty="0">
              <a:latin typeface="Times New Roman" pitchFamily="18" charset="0"/>
              <a:cs typeface="Times New Roman" pitchFamily="18" charset="0"/>
            </a:endParaRPr>
          </a:p>
        </p:txBody>
      </p:sp>
      <p:sp>
        <p:nvSpPr>
          <p:cNvPr id="7" name="TextBox 6"/>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5 Paper 2</a:t>
            </a:r>
          </a:p>
        </p:txBody>
      </p:sp>
    </p:spTree>
    <p:extLst>
      <p:ext uri="{BB962C8B-B14F-4D97-AF65-F5344CB8AC3E}">
        <p14:creationId xmlns:p14="http://schemas.microsoft.com/office/powerpoint/2010/main" xmlns="" val="4077305763"/>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p:cTn id="7" dur="500" fill="hold"/>
                                        <p:tgtEl>
                                          <p:spTgt spid="8"/>
                                        </p:tgtEl>
                                        <p:attrNameLst>
                                          <p:attrName>ppt_w</p:attrName>
                                        </p:attrNameLst>
                                      </p:cBhvr>
                                      <p:tavLst>
                                        <p:tav tm="0">
                                          <p:val>
                                            <p:fltVal val="0"/>
                                          </p:val>
                                        </p:tav>
                                        <p:tav tm="100000">
                                          <p:val>
                                            <p:strVal val="#ppt_w"/>
                                          </p:val>
                                        </p:tav>
                                      </p:tavLst>
                                    </p:anim>
                                    <p:anim calcmode="lin" valueType="num">
                                      <p:cBhvr>
                                        <p:cTn id="8" dur="500" fill="hold"/>
                                        <p:tgtEl>
                                          <p:spTgt spid="8"/>
                                        </p:tgtEl>
                                        <p:attrNameLst>
                                          <p:attrName>ppt_h</p:attrName>
                                        </p:attrNameLst>
                                      </p:cBhvr>
                                      <p:tavLst>
                                        <p:tav tm="0">
                                          <p:val>
                                            <p:fltVal val="0"/>
                                          </p:val>
                                        </p:tav>
                                        <p:tav tm="100000">
                                          <p:val>
                                            <p:strVal val="#ppt_h"/>
                                          </p:val>
                                        </p:tav>
                                      </p:tavLst>
                                    </p:anim>
                                  </p:childTnLst>
                                </p:cTn>
                              </p:par>
                              <p:par>
                                <p:cTn id="9" presetID="23" presetClass="entr" presetSubtype="16" fill="hold" grpId="0" nodeType="withEffect">
                                  <p:stCondLst>
                                    <p:cond delay="0"/>
                                  </p:stCondLst>
                                  <p:childTnLst>
                                    <p:set>
                                      <p:cBhvr>
                                        <p:cTn id="10" dur="1" fill="hold">
                                          <p:stCondLst>
                                            <p:cond delay="0"/>
                                          </p:stCondLst>
                                        </p:cTn>
                                        <p:tgtEl>
                                          <p:spTgt spid="4"/>
                                        </p:tgtEl>
                                        <p:attrNameLst>
                                          <p:attrName>style.visibility</p:attrName>
                                        </p:attrNameLst>
                                      </p:cBhvr>
                                      <p:to>
                                        <p:strVal val="visible"/>
                                      </p:to>
                                    </p:set>
                                    <p:anim calcmode="lin" valueType="num">
                                      <p:cBhvr>
                                        <p:cTn id="11" dur="500" fill="hold"/>
                                        <p:tgtEl>
                                          <p:spTgt spid="4"/>
                                        </p:tgtEl>
                                        <p:attrNameLst>
                                          <p:attrName>ppt_w</p:attrName>
                                        </p:attrNameLst>
                                      </p:cBhvr>
                                      <p:tavLst>
                                        <p:tav tm="0">
                                          <p:val>
                                            <p:fltVal val="0"/>
                                          </p:val>
                                        </p:tav>
                                        <p:tav tm="100000">
                                          <p:val>
                                            <p:strVal val="#ppt_w"/>
                                          </p:val>
                                        </p:tav>
                                      </p:tavLst>
                                    </p:anim>
                                    <p:anim calcmode="lin" valueType="num">
                                      <p:cBhvr>
                                        <p:cTn id="12" dur="500" fill="hold"/>
                                        <p:tgtEl>
                                          <p:spTgt spid="4"/>
                                        </p:tgtEl>
                                        <p:attrNameLst>
                                          <p:attrName>ppt_h</p:attrName>
                                        </p:attrNameLst>
                                      </p:cBhvr>
                                      <p:tavLst>
                                        <p:tav tm="0">
                                          <p:val>
                                            <p:fltVal val="0"/>
                                          </p:val>
                                        </p:tav>
                                        <p:tav tm="100000">
                                          <p:val>
                                            <p:strVal val="#ppt_h"/>
                                          </p:val>
                                        </p:tav>
                                      </p:tavLst>
                                    </p:anim>
                                  </p:childTnLst>
                                </p:cTn>
                              </p:par>
                              <p:par>
                                <p:cTn id="13" presetID="23" presetClass="entr" presetSubtype="16" fill="hold" grpId="0" nodeType="withEffect">
                                  <p:stCondLst>
                                    <p:cond delay="0"/>
                                  </p:stCondLst>
                                  <p:childTnLst>
                                    <p:set>
                                      <p:cBhvr>
                                        <p:cTn id="14" dur="1" fill="hold">
                                          <p:stCondLst>
                                            <p:cond delay="0"/>
                                          </p:stCondLst>
                                        </p:cTn>
                                        <p:tgtEl>
                                          <p:spTgt spid="5"/>
                                        </p:tgtEl>
                                        <p:attrNameLst>
                                          <p:attrName>style.visibility</p:attrName>
                                        </p:attrNameLst>
                                      </p:cBhvr>
                                      <p:to>
                                        <p:strVal val="visible"/>
                                      </p:to>
                                    </p:set>
                                    <p:anim calcmode="lin" valueType="num">
                                      <p:cBhvr>
                                        <p:cTn id="15" dur="500" fill="hold"/>
                                        <p:tgtEl>
                                          <p:spTgt spid="5"/>
                                        </p:tgtEl>
                                        <p:attrNameLst>
                                          <p:attrName>ppt_w</p:attrName>
                                        </p:attrNameLst>
                                      </p:cBhvr>
                                      <p:tavLst>
                                        <p:tav tm="0">
                                          <p:val>
                                            <p:fltVal val="0"/>
                                          </p:val>
                                        </p:tav>
                                        <p:tav tm="100000">
                                          <p:val>
                                            <p:strVal val="#ppt_w"/>
                                          </p:val>
                                        </p:tav>
                                      </p:tavLst>
                                    </p:anim>
                                    <p:anim calcmode="lin" valueType="num">
                                      <p:cBhvr>
                                        <p:cTn id="16" dur="500" fill="hold"/>
                                        <p:tgtEl>
                                          <p:spTgt spid="5"/>
                                        </p:tgtEl>
                                        <p:attrNameLst>
                                          <p:attrName>ppt_h</p:attrName>
                                        </p:attrNameLst>
                                      </p:cBhvr>
                                      <p:tavLst>
                                        <p:tav tm="0">
                                          <p:val>
                                            <p:fltVal val="0"/>
                                          </p:val>
                                        </p:tav>
                                        <p:tav tm="100000">
                                          <p:val>
                                            <p:strVal val="#ppt_h"/>
                                          </p:val>
                                        </p:tav>
                                      </p:tavLst>
                                    </p:anim>
                                  </p:childTnLst>
                                </p:cTn>
                              </p:par>
                              <p:par>
                                <p:cTn id="17" presetID="23" presetClass="entr" presetSubtype="16" fill="hold" grpId="0" nodeType="withEffect">
                                  <p:stCondLst>
                                    <p:cond delay="0"/>
                                  </p:stCondLst>
                                  <p:childTnLst>
                                    <p:set>
                                      <p:cBhvr>
                                        <p:cTn id="18" dur="1" fill="hold">
                                          <p:stCondLst>
                                            <p:cond delay="0"/>
                                          </p:stCondLst>
                                        </p:cTn>
                                        <p:tgtEl>
                                          <p:spTgt spid="3"/>
                                        </p:tgtEl>
                                        <p:attrNameLst>
                                          <p:attrName>style.visibility</p:attrName>
                                        </p:attrNameLst>
                                      </p:cBhvr>
                                      <p:to>
                                        <p:strVal val="visible"/>
                                      </p:to>
                                    </p:set>
                                    <p:anim calcmode="lin" valueType="num">
                                      <p:cBhvr>
                                        <p:cTn id="19" dur="500" fill="hold"/>
                                        <p:tgtEl>
                                          <p:spTgt spid="3"/>
                                        </p:tgtEl>
                                        <p:attrNameLst>
                                          <p:attrName>ppt_w</p:attrName>
                                        </p:attrNameLst>
                                      </p:cBhvr>
                                      <p:tavLst>
                                        <p:tav tm="0">
                                          <p:val>
                                            <p:fltVal val="0"/>
                                          </p:val>
                                        </p:tav>
                                        <p:tav tm="100000">
                                          <p:val>
                                            <p:strVal val="#ppt_w"/>
                                          </p:val>
                                        </p:tav>
                                      </p:tavLst>
                                    </p:anim>
                                    <p:anim calcmode="lin" valueType="num">
                                      <p:cBhvr>
                                        <p:cTn id="20" dur="500" fill="hold"/>
                                        <p:tgtEl>
                                          <p:spTgt spid="3"/>
                                        </p:tgtEl>
                                        <p:attrNameLst>
                                          <p:attrName>ppt_h</p:attrName>
                                        </p:attrNameLst>
                                      </p:cBhvr>
                                      <p:tavLst>
                                        <p:tav tm="0">
                                          <p:val>
                                            <p:fltVal val="0"/>
                                          </p:val>
                                        </p:tav>
                                        <p:tav tm="100000">
                                          <p:val>
                                            <p:strVal val="#ppt_h"/>
                                          </p:val>
                                        </p:tav>
                                      </p:tavLst>
                                    </p:anim>
                                  </p:childTnLst>
                                </p:cTn>
                              </p:par>
                            </p:childTnLst>
                          </p:cTn>
                        </p:par>
                      </p:childTnLst>
                    </p:cTn>
                  </p:par>
                  <p:par>
                    <p:cTn id="21" fill="hold">
                      <p:stCondLst>
                        <p:cond delay="indefinite"/>
                      </p:stCondLst>
                      <p:childTnLst>
                        <p:par>
                          <p:cTn id="22" fill="hold">
                            <p:stCondLst>
                              <p:cond delay="0"/>
                            </p:stCondLst>
                            <p:childTnLst>
                              <p:par>
                                <p:cTn id="23" presetID="3" presetClass="entr" presetSubtype="10" fill="hold" grpId="0" nodeType="clickEffect">
                                  <p:stCondLst>
                                    <p:cond delay="0"/>
                                  </p:stCondLst>
                                  <p:childTnLst>
                                    <p:set>
                                      <p:cBhvr>
                                        <p:cTn id="24" dur="1" fill="hold">
                                          <p:stCondLst>
                                            <p:cond delay="0"/>
                                          </p:stCondLst>
                                        </p:cTn>
                                        <p:tgtEl>
                                          <p:spTgt spid="10"/>
                                        </p:tgtEl>
                                        <p:attrNameLst>
                                          <p:attrName>style.visibility</p:attrName>
                                        </p:attrNameLst>
                                      </p:cBhvr>
                                      <p:to>
                                        <p:strVal val="visible"/>
                                      </p:to>
                                    </p:set>
                                    <p:animEffect transition="in" filter="blinds(horizontal)">
                                      <p:cBhvr>
                                        <p:cTn id="25"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5" grpId="0"/>
      <p:bldP spid="8" grpId="0"/>
      <p:bldP spid="10" grpId="0" animBg="1"/>
    </p:bldLst>
  </p:timing>
</p:sld>
</file>

<file path=ppt/slides/slide9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6"/>
          <p:cNvSpPr/>
          <p:nvPr/>
        </p:nvSpPr>
        <p:spPr>
          <a:xfrm>
            <a:off x="475488" y="2590800"/>
            <a:ext cx="4572000" cy="1621470"/>
          </a:xfrm>
          <a:prstGeom prst="rect">
            <a:avLst/>
          </a:prstGeom>
        </p:spPr>
        <p:txBody>
          <a:bodyPr>
            <a:spAutoFit/>
          </a:bodyPr>
          <a:lstStyle/>
          <a:p>
            <a:pPr>
              <a:lnSpc>
                <a:spcPct val="150000"/>
              </a:lnSpc>
            </a:pPr>
            <a:r>
              <a:rPr lang="en-US" sz="2300" b="1" dirty="0">
                <a:latin typeface="Times New Roman" pitchFamily="18" charset="0"/>
                <a:cs typeface="Times New Roman" pitchFamily="18" charset="0"/>
              </a:rPr>
              <a:t>2. </a:t>
            </a:r>
            <a:r>
              <a:rPr lang="en-US" sz="2300" b="1" dirty="0" smtClean="0">
                <a:latin typeface="Times New Roman" pitchFamily="18" charset="0"/>
                <a:cs typeface="Times New Roman" pitchFamily="18" charset="0"/>
              </a:rPr>
              <a:t> </a:t>
            </a:r>
            <a:r>
              <a:rPr lang="en-US" sz="2300" dirty="0" smtClean="0">
                <a:latin typeface="Times New Roman" pitchFamily="18" charset="0"/>
                <a:cs typeface="Times New Roman" pitchFamily="18" charset="0"/>
              </a:rPr>
              <a:t>(a</a:t>
            </a:r>
            <a:r>
              <a:rPr lang="en-US" sz="2300" dirty="0">
                <a:latin typeface="Times New Roman" pitchFamily="18" charset="0"/>
                <a:cs typeface="Times New Roman" pitchFamily="18" charset="0"/>
              </a:rPr>
              <a:t>) </a:t>
            </a:r>
            <a:r>
              <a:rPr lang="en-US" sz="2300" dirty="0" smtClean="0">
                <a:latin typeface="Times New Roman" pitchFamily="18" charset="0"/>
                <a:cs typeface="Times New Roman" pitchFamily="18" charset="0"/>
              </a:rPr>
              <a:t> (</a:t>
            </a:r>
            <a:r>
              <a:rPr lang="en-US" sz="2300" dirty="0">
                <a:latin typeface="Times New Roman" pitchFamily="18" charset="0"/>
                <a:cs typeface="Times New Roman" pitchFamily="18" charset="0"/>
              </a:rPr>
              <a:t>i) </a:t>
            </a:r>
            <a:r>
              <a:rPr lang="en-US" sz="2300" dirty="0" smtClean="0">
                <a:latin typeface="Times New Roman" pitchFamily="18" charset="0"/>
                <a:cs typeface="Times New Roman" pitchFamily="18" charset="0"/>
              </a:rPr>
              <a:t> 2</a:t>
            </a:r>
            <a:r>
              <a:rPr lang="en-US" sz="2300" i="1" dirty="0" smtClean="0">
                <a:latin typeface="Times New Roman" pitchFamily="18" charset="0"/>
                <a:cs typeface="Times New Roman" pitchFamily="18" charset="0"/>
              </a:rPr>
              <a:t>a + b = </a:t>
            </a:r>
            <a:r>
              <a:rPr lang="en-US" sz="2300" dirty="0" smtClean="0">
                <a:latin typeface="Times New Roman" pitchFamily="18" charset="0"/>
                <a:cs typeface="Times New Roman" pitchFamily="18" charset="0"/>
              </a:rPr>
              <a:t>2(5) + (</a:t>
            </a:r>
            <a:r>
              <a:rPr lang="en-US" sz="2300" dirty="0" smtClean="0">
                <a:latin typeface="Times New Roman"/>
                <a:cs typeface="Times New Roman"/>
              </a:rPr>
              <a:t>–</a:t>
            </a:r>
            <a:r>
              <a:rPr lang="en-US" sz="2300" dirty="0" smtClean="0">
                <a:latin typeface="Times New Roman" pitchFamily="18" charset="0"/>
                <a:cs typeface="Times New Roman" pitchFamily="18" charset="0"/>
              </a:rPr>
              <a:t>4</a:t>
            </a:r>
            <a:r>
              <a:rPr lang="en-US" sz="2300" dirty="0">
                <a:latin typeface="Times New Roman" pitchFamily="18" charset="0"/>
                <a:cs typeface="Times New Roman" pitchFamily="18" charset="0"/>
              </a:rPr>
              <a:t>)</a:t>
            </a:r>
          </a:p>
          <a:p>
            <a:pPr>
              <a:lnSpc>
                <a:spcPct val="150000"/>
              </a:lnSpc>
              <a:tabLst>
                <a:tab pos="2139950" algn="l"/>
              </a:tabLst>
            </a:pPr>
            <a:r>
              <a:rPr lang="en-US" sz="2300" dirty="0" smtClean="0">
                <a:latin typeface="Times New Roman" pitchFamily="18" charset="0"/>
                <a:cs typeface="Times New Roman" pitchFamily="18" charset="0"/>
              </a:rPr>
              <a:t>	= 10 </a:t>
            </a:r>
            <a:r>
              <a:rPr lang="en-US" sz="2300" dirty="0" smtClean="0">
                <a:latin typeface="Times New Roman"/>
                <a:cs typeface="Times New Roman"/>
              </a:rPr>
              <a:t>– </a:t>
            </a:r>
            <a:r>
              <a:rPr lang="en-US" sz="2300" dirty="0" smtClean="0">
                <a:latin typeface="Times New Roman" pitchFamily="18" charset="0"/>
                <a:cs typeface="Times New Roman" pitchFamily="18" charset="0"/>
              </a:rPr>
              <a:t>4</a:t>
            </a:r>
            <a:endParaRPr lang="en-US" sz="2300" dirty="0">
              <a:latin typeface="Times New Roman" pitchFamily="18" charset="0"/>
              <a:cs typeface="Times New Roman" pitchFamily="18" charset="0"/>
            </a:endParaRPr>
          </a:p>
          <a:p>
            <a:pPr>
              <a:lnSpc>
                <a:spcPct val="150000"/>
              </a:lnSpc>
              <a:tabLst>
                <a:tab pos="2139950" algn="l"/>
              </a:tabLst>
            </a:pPr>
            <a:r>
              <a:rPr lang="en-US" sz="2300" dirty="0">
                <a:latin typeface="Times New Roman" pitchFamily="18" charset="0"/>
                <a:cs typeface="Times New Roman" pitchFamily="18" charset="0"/>
              </a:rPr>
              <a:t> </a:t>
            </a:r>
            <a:r>
              <a:rPr lang="en-US" sz="2300" dirty="0" smtClean="0">
                <a:latin typeface="Times New Roman" pitchFamily="18" charset="0"/>
                <a:cs typeface="Times New Roman" pitchFamily="18" charset="0"/>
              </a:rPr>
              <a:t>	= </a:t>
            </a:r>
            <a:r>
              <a:rPr lang="en-US" sz="2300" dirty="0" smtClean="0">
                <a:solidFill>
                  <a:srgbClr val="FF0000"/>
                </a:solidFill>
                <a:latin typeface="Times New Roman" pitchFamily="18" charset="0"/>
                <a:cs typeface="Times New Roman" pitchFamily="18" charset="0"/>
              </a:rPr>
              <a:t>6</a:t>
            </a:r>
            <a:endParaRPr lang="en-US" sz="2300" dirty="0">
              <a:solidFill>
                <a:srgbClr val="FF0000"/>
              </a:solidFill>
              <a:latin typeface="Times New Roman" pitchFamily="18" charset="0"/>
              <a:cs typeface="Times New Roman" pitchFamily="18" charset="0"/>
            </a:endParaRPr>
          </a:p>
        </p:txBody>
      </p:sp>
      <p:sp>
        <p:nvSpPr>
          <p:cNvPr id="3" name="TextBox 2"/>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5 Paper 2</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nodeType="withEffect">
                                  <p:stCondLst>
                                    <p:cond delay="0"/>
                                  </p:stCondLst>
                                  <p:childTnLst>
                                    <p:set>
                                      <p:cBhvr>
                                        <p:cTn id="6" dur="1" fill="hold">
                                          <p:stCondLst>
                                            <p:cond delay="0"/>
                                          </p:stCondLst>
                                        </p:cTn>
                                        <p:tgtEl>
                                          <p:spTgt spid="7">
                                            <p:txEl>
                                              <p:pRg st="0" end="0"/>
                                            </p:txEl>
                                          </p:spTgt>
                                        </p:tgtEl>
                                        <p:attrNameLst>
                                          <p:attrName>style.visibility</p:attrName>
                                        </p:attrNameLst>
                                      </p:cBhvr>
                                      <p:to>
                                        <p:strVal val="visible"/>
                                      </p:to>
                                    </p:set>
                                    <p:anim calcmode="lin" valueType="num">
                                      <p:cBhvr>
                                        <p:cTn id="7" dur="500" fill="hold"/>
                                        <p:tgtEl>
                                          <p:spTgt spid="7">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7">
                                            <p:txEl>
                                              <p:pRg st="0" end="0"/>
                                            </p:txEl>
                                          </p:spTgt>
                                        </p:tgtEl>
                                        <p:attrNameLst>
                                          <p:attrName>ppt_h</p:attrName>
                                        </p:attrNameLst>
                                      </p:cBhvr>
                                      <p:tavLst>
                                        <p:tav tm="0">
                                          <p:val>
                                            <p:fltVal val="0"/>
                                          </p:val>
                                        </p:tav>
                                        <p:tav tm="100000">
                                          <p:val>
                                            <p:strVal val="#ppt_h"/>
                                          </p:val>
                                        </p:tav>
                                      </p:tavLst>
                                    </p:anim>
                                  </p:childTnLst>
                                </p:cTn>
                              </p:par>
                              <p:par>
                                <p:cTn id="9" presetID="23" presetClass="entr" presetSubtype="16" fill="hold" nodeType="withEffect">
                                  <p:stCondLst>
                                    <p:cond delay="0"/>
                                  </p:stCondLst>
                                  <p:childTnLst>
                                    <p:set>
                                      <p:cBhvr>
                                        <p:cTn id="10" dur="1" fill="hold">
                                          <p:stCondLst>
                                            <p:cond delay="0"/>
                                          </p:stCondLst>
                                        </p:cTn>
                                        <p:tgtEl>
                                          <p:spTgt spid="7">
                                            <p:txEl>
                                              <p:pRg st="1" end="1"/>
                                            </p:txEl>
                                          </p:spTgt>
                                        </p:tgtEl>
                                        <p:attrNameLst>
                                          <p:attrName>style.visibility</p:attrName>
                                        </p:attrNameLst>
                                      </p:cBhvr>
                                      <p:to>
                                        <p:strVal val="visible"/>
                                      </p:to>
                                    </p:set>
                                    <p:anim calcmode="lin" valueType="num">
                                      <p:cBhvr>
                                        <p:cTn id="11" dur="500" fill="hold"/>
                                        <p:tgtEl>
                                          <p:spTgt spid="7">
                                            <p:txEl>
                                              <p:pRg st="1" end="1"/>
                                            </p:txEl>
                                          </p:spTgt>
                                        </p:tgtEl>
                                        <p:attrNameLst>
                                          <p:attrName>ppt_w</p:attrName>
                                        </p:attrNameLst>
                                      </p:cBhvr>
                                      <p:tavLst>
                                        <p:tav tm="0">
                                          <p:val>
                                            <p:fltVal val="0"/>
                                          </p:val>
                                        </p:tav>
                                        <p:tav tm="100000">
                                          <p:val>
                                            <p:strVal val="#ppt_w"/>
                                          </p:val>
                                        </p:tav>
                                      </p:tavLst>
                                    </p:anim>
                                    <p:anim calcmode="lin" valueType="num">
                                      <p:cBhvr>
                                        <p:cTn id="12" dur="500" fill="hold"/>
                                        <p:tgtEl>
                                          <p:spTgt spid="7">
                                            <p:txEl>
                                              <p:pRg st="1" end="1"/>
                                            </p:txEl>
                                          </p:spTgt>
                                        </p:tgtEl>
                                        <p:attrNameLst>
                                          <p:attrName>ppt_h</p:attrName>
                                        </p:attrNameLst>
                                      </p:cBhvr>
                                      <p:tavLst>
                                        <p:tav tm="0">
                                          <p:val>
                                            <p:fltVal val="0"/>
                                          </p:val>
                                        </p:tav>
                                        <p:tav tm="100000">
                                          <p:val>
                                            <p:strVal val="#ppt_h"/>
                                          </p:val>
                                        </p:tav>
                                      </p:tavLst>
                                    </p:anim>
                                  </p:childTnLst>
                                </p:cTn>
                              </p:par>
                              <p:par>
                                <p:cTn id="13" presetID="23" presetClass="entr" presetSubtype="16" fill="hold" nodeType="withEffect">
                                  <p:stCondLst>
                                    <p:cond delay="0"/>
                                  </p:stCondLst>
                                  <p:childTnLst>
                                    <p:set>
                                      <p:cBhvr>
                                        <p:cTn id="14" dur="1" fill="hold">
                                          <p:stCondLst>
                                            <p:cond delay="0"/>
                                          </p:stCondLst>
                                        </p:cTn>
                                        <p:tgtEl>
                                          <p:spTgt spid="7">
                                            <p:txEl>
                                              <p:pRg st="2" end="2"/>
                                            </p:txEl>
                                          </p:spTgt>
                                        </p:tgtEl>
                                        <p:attrNameLst>
                                          <p:attrName>style.visibility</p:attrName>
                                        </p:attrNameLst>
                                      </p:cBhvr>
                                      <p:to>
                                        <p:strVal val="visible"/>
                                      </p:to>
                                    </p:set>
                                    <p:anim calcmode="lin" valueType="num">
                                      <p:cBhvr>
                                        <p:cTn id="15" dur="500" fill="hold"/>
                                        <p:tgtEl>
                                          <p:spTgt spid="7">
                                            <p:txEl>
                                              <p:pRg st="2" end="2"/>
                                            </p:txEl>
                                          </p:spTgt>
                                        </p:tgtEl>
                                        <p:attrNameLst>
                                          <p:attrName>ppt_w</p:attrName>
                                        </p:attrNameLst>
                                      </p:cBhvr>
                                      <p:tavLst>
                                        <p:tav tm="0">
                                          <p:val>
                                            <p:fltVal val="0"/>
                                          </p:val>
                                        </p:tav>
                                        <p:tav tm="100000">
                                          <p:val>
                                            <p:strVal val="#ppt_w"/>
                                          </p:val>
                                        </p:tav>
                                      </p:tavLst>
                                    </p:anim>
                                    <p:anim calcmode="lin" valueType="num">
                                      <p:cBhvr>
                                        <p:cTn id="16" dur="500" fill="hold"/>
                                        <p:tgtEl>
                                          <p:spTgt spid="7">
                                            <p:txEl>
                                              <p:pRg st="2" end="2"/>
                                            </p:txEl>
                                          </p:spTgt>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5"/>
          <p:cNvSpPr/>
          <p:nvPr/>
        </p:nvSpPr>
        <p:spPr>
          <a:xfrm>
            <a:off x="1369092" y="3675483"/>
            <a:ext cx="543739" cy="446276"/>
          </a:xfrm>
          <a:prstGeom prst="rect">
            <a:avLst/>
          </a:prstGeom>
        </p:spPr>
        <p:txBody>
          <a:bodyPr wrap="none">
            <a:spAutoFit/>
          </a:bodyPr>
          <a:lstStyle/>
          <a:p>
            <a:pPr algn="just"/>
            <a:r>
              <a:rPr lang="en-US" sz="2300" dirty="0" smtClean="0">
                <a:latin typeface="Times New Roman" pitchFamily="18" charset="0"/>
                <a:cs typeface="Times New Roman" pitchFamily="18" charset="0"/>
              </a:rPr>
              <a:t>(ii)</a:t>
            </a:r>
            <a:endParaRPr lang="en-US" sz="2300" dirty="0">
              <a:latin typeface="Times New Roman" pitchFamily="18" charset="0"/>
              <a:cs typeface="Times New Roman" pitchFamily="18" charset="0"/>
            </a:endParaRPr>
          </a:p>
        </p:txBody>
      </p:sp>
      <p:pic>
        <p:nvPicPr>
          <p:cNvPr id="7" name="Picture 2" descr="\\172.16.2.26\Conver\CARRIBEAN\MATHEMATICS_VOL-1_PPT_DESIGN\Incoming\Volume_01\Equations\Revision_Exam_5_Paper_2\Eqn009.wmf"/>
          <p:cNvPicPr>
            <a:picLocks noChangeAspect="1" noChangeArrowheads="1"/>
          </p:cNvPicPr>
          <p:nvPr/>
        </p:nvPicPr>
        <p:blipFill>
          <a:blip r:embed="rId2" cstate="print">
            <a:extLst>
              <a:ext uri="{28A0092B-C50C-407E-A947-70E740481C1C}">
                <a14:useLocalDpi xmlns:a14="http://schemas.microsoft.com/office/drawing/2010/main" xmlns="" val="0"/>
              </a:ext>
            </a:extLst>
          </a:blip>
          <a:srcRect/>
          <a:stretch>
            <a:fillRect/>
          </a:stretch>
        </p:blipFill>
        <p:spPr bwMode="auto">
          <a:xfrm>
            <a:off x="2053482" y="3668222"/>
            <a:ext cx="342900" cy="749300"/>
          </a:xfrm>
          <a:prstGeom prst="rect">
            <a:avLst/>
          </a:prstGeom>
          <a:noFill/>
          <a:extLst>
            <a:ext uri="{909E8E84-426E-40DD-AFC4-6F175D3DCCD1}">
              <a14:hiddenFill xmlns:a14="http://schemas.microsoft.com/office/drawing/2010/main" xmlns="">
                <a:solidFill>
                  <a:srgbClr val="FFFFFF"/>
                </a:solidFill>
              </a14:hiddenFill>
            </a:ext>
          </a:extLst>
        </p:spPr>
      </p:pic>
      <p:sp>
        <p:nvSpPr>
          <p:cNvPr id="8" name="Rectangle 7"/>
          <p:cNvSpPr/>
          <p:nvPr/>
        </p:nvSpPr>
        <p:spPr>
          <a:xfrm>
            <a:off x="6172202" y="3744724"/>
            <a:ext cx="1371598" cy="446276"/>
          </a:xfrm>
          <a:prstGeom prst="rect">
            <a:avLst/>
          </a:prstGeom>
        </p:spPr>
        <p:txBody>
          <a:bodyPr wrap="square" anchor="t" anchorCtr="1">
            <a:spAutoFit/>
          </a:bodyPr>
          <a:lstStyle/>
          <a:p>
            <a:pPr indent="-4800600" algn="r">
              <a:buFontTx/>
              <a:buNone/>
            </a:pPr>
            <a:r>
              <a:rPr lang="en-US" sz="2300" dirty="0" smtClean="0">
                <a:latin typeface="Times New Roman" pitchFamily="18" charset="0"/>
                <a:cs typeface="Times New Roman" pitchFamily="18" charset="0"/>
              </a:rPr>
              <a:t>(2 </a:t>
            </a:r>
            <a:r>
              <a:rPr lang="en-US" sz="2300" dirty="0">
                <a:latin typeface="Times New Roman" pitchFamily="18" charset="0"/>
                <a:cs typeface="Times New Roman" pitchFamily="18" charset="0"/>
              </a:rPr>
              <a:t>marks)</a:t>
            </a:r>
          </a:p>
        </p:txBody>
      </p:sp>
      <p:sp>
        <p:nvSpPr>
          <p:cNvPr id="10" name="Notched Right Arrow 9"/>
          <p:cNvSpPr/>
          <p:nvPr/>
        </p:nvSpPr>
        <p:spPr>
          <a:xfrm>
            <a:off x="7162800" y="6019800"/>
            <a:ext cx="1782315" cy="685800"/>
          </a:xfrm>
          <a:prstGeom prst="notchedRightArrow">
            <a:avLst/>
          </a:prstGeom>
          <a:blipFill>
            <a:blip r:embed="rId3" cstate="prin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ANSWER</a:t>
            </a:r>
            <a:endParaRPr lang="en-US" sz="2000" b="1" dirty="0">
              <a:latin typeface="Times New Roman" pitchFamily="18" charset="0"/>
              <a:cs typeface="Times New Roman" pitchFamily="18" charset="0"/>
            </a:endParaRPr>
          </a:p>
        </p:txBody>
      </p:sp>
      <p:sp>
        <p:nvSpPr>
          <p:cNvPr id="11" name="TextBox 10"/>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5 Paper 2</a:t>
            </a:r>
          </a:p>
        </p:txBody>
      </p:sp>
      <p:sp>
        <p:nvSpPr>
          <p:cNvPr id="12" name="Rectangle 11"/>
          <p:cNvSpPr/>
          <p:nvPr/>
        </p:nvSpPr>
        <p:spPr>
          <a:xfrm>
            <a:off x="1381125" y="2733675"/>
            <a:ext cx="4935967" cy="800219"/>
          </a:xfrm>
          <a:prstGeom prst="rect">
            <a:avLst/>
          </a:prstGeom>
        </p:spPr>
        <p:txBody>
          <a:bodyPr wrap="none">
            <a:spAutoFit/>
          </a:bodyPr>
          <a:lstStyle/>
          <a:p>
            <a:pPr algn="just"/>
            <a:r>
              <a:rPr lang="en-US" sz="2300" dirty="0" smtClean="0">
                <a:latin typeface="Times New Roman" pitchFamily="18" charset="0"/>
                <a:cs typeface="Times New Roman" pitchFamily="18" charset="0"/>
              </a:rPr>
              <a:t>If </a:t>
            </a:r>
            <a:r>
              <a:rPr lang="en-US" sz="2300" i="1" dirty="0" smtClean="0">
                <a:latin typeface="Times New Roman" pitchFamily="18" charset="0"/>
                <a:cs typeface="Times New Roman" pitchFamily="18" charset="0"/>
              </a:rPr>
              <a:t>a</a:t>
            </a:r>
            <a:r>
              <a:rPr lang="en-US" sz="2300" dirty="0" smtClean="0">
                <a:latin typeface="Times New Roman" pitchFamily="18" charset="0"/>
                <a:cs typeface="Times New Roman" pitchFamily="18" charset="0"/>
              </a:rPr>
              <a:t> = 5</a:t>
            </a:r>
            <a:r>
              <a:rPr lang="en-US" sz="2300" dirty="0">
                <a:latin typeface="Times New Roman" pitchFamily="18" charset="0"/>
                <a:cs typeface="Times New Roman" pitchFamily="18" charset="0"/>
              </a:rPr>
              <a:t>, </a:t>
            </a:r>
            <a:r>
              <a:rPr lang="en-US" sz="2300" i="1" dirty="0" smtClean="0">
                <a:latin typeface="Times New Roman" pitchFamily="18" charset="0"/>
                <a:cs typeface="Times New Roman" pitchFamily="18" charset="0"/>
              </a:rPr>
              <a:t>b </a:t>
            </a:r>
            <a:r>
              <a:rPr lang="en-US" sz="2300" dirty="0" smtClean="0">
                <a:latin typeface="Times New Roman" pitchFamily="18" charset="0"/>
                <a:cs typeface="Times New Roman" pitchFamily="18" charset="0"/>
              </a:rPr>
              <a:t>= </a:t>
            </a:r>
            <a:r>
              <a:rPr lang="en-US" sz="2300" dirty="0" smtClean="0">
                <a:latin typeface="Times New Roman"/>
                <a:cs typeface="Times New Roman"/>
              </a:rPr>
              <a:t>–</a:t>
            </a:r>
            <a:r>
              <a:rPr lang="en-US" sz="2300" i="1" dirty="0" smtClean="0">
                <a:latin typeface="Times New Roman"/>
                <a:cs typeface="Times New Roman"/>
              </a:rPr>
              <a:t> </a:t>
            </a:r>
            <a:r>
              <a:rPr lang="en-US" sz="2300" dirty="0" smtClean="0">
                <a:latin typeface="Times New Roman" pitchFamily="18" charset="0"/>
                <a:cs typeface="Times New Roman" pitchFamily="18" charset="0"/>
              </a:rPr>
              <a:t>4 </a:t>
            </a:r>
            <a:r>
              <a:rPr lang="en-US" sz="2300" dirty="0">
                <a:latin typeface="Times New Roman" pitchFamily="18" charset="0"/>
                <a:cs typeface="Times New Roman" pitchFamily="18" charset="0"/>
              </a:rPr>
              <a:t>and </a:t>
            </a:r>
            <a:r>
              <a:rPr lang="en-US" sz="2300" i="1" dirty="0" smtClean="0">
                <a:latin typeface="Times New Roman" pitchFamily="18" charset="0"/>
                <a:cs typeface="Times New Roman" pitchFamily="18" charset="0"/>
              </a:rPr>
              <a:t>c</a:t>
            </a:r>
            <a:r>
              <a:rPr lang="en-US" sz="2300" dirty="0" smtClean="0">
                <a:latin typeface="Times New Roman" pitchFamily="18" charset="0"/>
                <a:cs typeface="Times New Roman" pitchFamily="18" charset="0"/>
              </a:rPr>
              <a:t> = 3</a:t>
            </a:r>
            <a:r>
              <a:rPr lang="en-US" sz="2300" dirty="0">
                <a:latin typeface="Times New Roman" pitchFamily="18" charset="0"/>
                <a:cs typeface="Times New Roman" pitchFamily="18" charset="0"/>
              </a:rPr>
              <a:t>, calculate </a:t>
            </a:r>
            <a:r>
              <a:rPr lang="en-US" sz="2300" dirty="0" smtClean="0">
                <a:latin typeface="Times New Roman" pitchFamily="18" charset="0"/>
                <a:cs typeface="Times New Roman" pitchFamily="18" charset="0"/>
              </a:rPr>
              <a:t>the</a:t>
            </a:r>
          </a:p>
          <a:p>
            <a:pPr algn="just"/>
            <a:r>
              <a:rPr lang="en-US" sz="2300" dirty="0" smtClean="0">
                <a:latin typeface="Times New Roman" pitchFamily="18" charset="0"/>
                <a:cs typeface="Times New Roman" pitchFamily="18" charset="0"/>
              </a:rPr>
              <a:t>value of:</a:t>
            </a:r>
            <a:endParaRPr lang="en-US" sz="2300" dirty="0">
              <a:latin typeface="Times New Roman" pitchFamily="18" charset="0"/>
              <a:cs typeface="Times New Roman" pitchFamily="18" charset="0"/>
            </a:endParaRPr>
          </a:p>
        </p:txBody>
      </p:sp>
      <p:sp>
        <p:nvSpPr>
          <p:cNvPr id="13" name="Content Placeholder 10"/>
          <p:cNvSpPr txBox="1">
            <a:spLocks/>
          </p:cNvSpPr>
          <p:nvPr/>
        </p:nvSpPr>
        <p:spPr>
          <a:xfrm>
            <a:off x="533400" y="2733675"/>
            <a:ext cx="1219200" cy="446276"/>
          </a:xfrm>
          <a:prstGeom prst="rect">
            <a:avLst/>
          </a:prstGeom>
        </p:spPr>
        <p:txBody>
          <a:bodyPr wrap="square">
            <a:spAutoFit/>
          </a:bodyPr>
          <a:lstStyle>
            <a:lvl1pPr marL="274320" indent="-274320" algn="l" defTabSz="914400" rtl="0" eaLnBrk="1" latinLnBrk="0" hangingPunct="1">
              <a:spcBef>
                <a:spcPct val="20000"/>
              </a:spcBef>
              <a:buClr>
                <a:schemeClr val="accent1"/>
              </a:buClr>
              <a:buSzPct val="100000"/>
              <a:buFont typeface="Symbol" pitchFamily="18" charset="2"/>
              <a:buChar char=""/>
              <a:defRPr sz="2400" kern="1200">
                <a:solidFill>
                  <a:schemeClr val="tx2"/>
                </a:solidFill>
                <a:latin typeface="+mn-lt"/>
                <a:ea typeface="+mn-ea"/>
                <a:cs typeface="+mn-cs"/>
              </a:defRPr>
            </a:lvl1pPr>
            <a:lvl2pPr marL="576263" indent="-274320" algn="l" defTabSz="914400" rtl="0" eaLnBrk="1" latinLnBrk="0" hangingPunct="1">
              <a:spcBef>
                <a:spcPct val="20000"/>
              </a:spcBef>
              <a:buClr>
                <a:schemeClr val="accent1"/>
              </a:buClr>
              <a:buSzPct val="100000"/>
              <a:buFont typeface="Symbol" pitchFamily="18" charset="2"/>
              <a:buChar char=""/>
              <a:defRPr sz="2200" kern="1200">
                <a:solidFill>
                  <a:schemeClr val="tx2"/>
                </a:solidFill>
                <a:latin typeface="+mn-lt"/>
                <a:ea typeface="+mn-ea"/>
                <a:cs typeface="+mn-cs"/>
              </a:defRPr>
            </a:lvl2pPr>
            <a:lvl3pPr marL="855663" indent="-228600" algn="l" defTabSz="914400" rtl="0" eaLnBrk="1" latinLnBrk="0" hangingPunct="1">
              <a:spcBef>
                <a:spcPct val="20000"/>
              </a:spcBef>
              <a:buClr>
                <a:schemeClr val="accent1"/>
              </a:buClr>
              <a:buSzPct val="100000"/>
              <a:buFont typeface="Symbol" pitchFamily="18" charset="2"/>
              <a:buChar char=""/>
              <a:defRPr sz="2000" kern="1200">
                <a:solidFill>
                  <a:schemeClr val="tx2"/>
                </a:solidFill>
                <a:latin typeface="+mn-lt"/>
                <a:ea typeface="+mn-ea"/>
                <a:cs typeface="+mn-cs"/>
              </a:defRPr>
            </a:lvl3pPr>
            <a:lvl4pPr marL="1143000" indent="-228600" algn="l" defTabSz="914400" rtl="0" eaLnBrk="1" latinLnBrk="0" hangingPunct="1">
              <a:spcBef>
                <a:spcPct val="20000"/>
              </a:spcBef>
              <a:buClr>
                <a:schemeClr val="accent1"/>
              </a:buClr>
              <a:buSzPct val="100000"/>
              <a:buFont typeface="Symbol" pitchFamily="18" charset="2"/>
              <a:buChar char=""/>
              <a:defRPr sz="1800" kern="1200">
                <a:solidFill>
                  <a:schemeClr val="tx2"/>
                </a:solidFill>
                <a:latin typeface="+mn-lt"/>
                <a:ea typeface="+mn-ea"/>
                <a:cs typeface="+mn-cs"/>
              </a:defRPr>
            </a:lvl4pPr>
            <a:lvl5pPr marL="1463040" indent="-228600" algn="l" defTabSz="914400" rtl="0" eaLnBrk="1" latinLnBrk="0" hangingPunct="1">
              <a:spcBef>
                <a:spcPct val="20000"/>
              </a:spcBef>
              <a:buClr>
                <a:schemeClr val="accent1"/>
              </a:buClr>
              <a:buSzPct val="100000"/>
              <a:buFont typeface="Symbol" pitchFamily="18" charset="2"/>
              <a:buChar char=""/>
              <a:defRPr sz="1600" kern="1200">
                <a:solidFill>
                  <a:schemeClr val="tx2"/>
                </a:solidFill>
                <a:latin typeface="+mn-lt"/>
                <a:ea typeface="+mn-ea"/>
                <a:cs typeface="+mn-cs"/>
              </a:defRPr>
            </a:lvl5pPr>
            <a:lvl6pPr marL="178308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6pPr>
            <a:lvl7pPr marL="210312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7pPr>
            <a:lvl8pPr marL="242316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8pPr>
            <a:lvl9pPr marL="274320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9pPr>
          </a:lstStyle>
          <a:p>
            <a:pPr marL="457200" indent="-457200" algn="just">
              <a:spcBef>
                <a:spcPct val="0"/>
              </a:spcBef>
              <a:buFontTx/>
              <a:buNone/>
              <a:tabLst>
                <a:tab pos="974725" algn="l"/>
                <a:tab pos="1036638" algn="l"/>
                <a:tab pos="3913188" algn="l"/>
              </a:tabLst>
            </a:pPr>
            <a:r>
              <a:rPr lang="en-US" sz="2300" b="1" dirty="0" smtClean="0">
                <a:solidFill>
                  <a:schemeClr val="tx1"/>
                </a:solidFill>
                <a:latin typeface="Times New Roman" pitchFamily="18" charset="0"/>
                <a:cs typeface="Times New Roman" pitchFamily="18" charset="0"/>
              </a:rPr>
              <a:t>2.</a:t>
            </a:r>
            <a:r>
              <a:rPr lang="en-US" sz="2300" dirty="0" smtClean="0">
                <a:solidFill>
                  <a:schemeClr val="tx1"/>
                </a:solidFill>
                <a:latin typeface="Times New Roman" pitchFamily="18" charset="0"/>
                <a:cs typeface="Times New Roman" pitchFamily="18" charset="0"/>
              </a:rPr>
              <a:t>  (a)</a:t>
            </a:r>
          </a:p>
        </p:txBody>
      </p:sp>
    </p:spTree>
    <p:extLst>
      <p:ext uri="{BB962C8B-B14F-4D97-AF65-F5344CB8AC3E}">
        <p14:creationId xmlns:p14="http://schemas.microsoft.com/office/powerpoint/2010/main" xmlns="" val="3340008283"/>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13"/>
                                        </p:tgtEl>
                                        <p:attrNameLst>
                                          <p:attrName>style.visibility</p:attrName>
                                        </p:attrNameLst>
                                      </p:cBhvr>
                                      <p:to>
                                        <p:strVal val="visible"/>
                                      </p:to>
                                    </p:set>
                                    <p:anim calcmode="lin" valueType="num">
                                      <p:cBhvr>
                                        <p:cTn id="7" dur="500" fill="hold"/>
                                        <p:tgtEl>
                                          <p:spTgt spid="13"/>
                                        </p:tgtEl>
                                        <p:attrNameLst>
                                          <p:attrName>ppt_w</p:attrName>
                                        </p:attrNameLst>
                                      </p:cBhvr>
                                      <p:tavLst>
                                        <p:tav tm="0">
                                          <p:val>
                                            <p:fltVal val="0"/>
                                          </p:val>
                                        </p:tav>
                                        <p:tav tm="100000">
                                          <p:val>
                                            <p:strVal val="#ppt_w"/>
                                          </p:val>
                                        </p:tav>
                                      </p:tavLst>
                                    </p:anim>
                                    <p:anim calcmode="lin" valueType="num">
                                      <p:cBhvr>
                                        <p:cTn id="8" dur="500" fill="hold"/>
                                        <p:tgtEl>
                                          <p:spTgt spid="13"/>
                                        </p:tgtEl>
                                        <p:attrNameLst>
                                          <p:attrName>ppt_h</p:attrName>
                                        </p:attrNameLst>
                                      </p:cBhvr>
                                      <p:tavLst>
                                        <p:tav tm="0">
                                          <p:val>
                                            <p:fltVal val="0"/>
                                          </p:val>
                                        </p:tav>
                                        <p:tav tm="100000">
                                          <p:val>
                                            <p:strVal val="#ppt_h"/>
                                          </p:val>
                                        </p:tav>
                                      </p:tavLst>
                                    </p:anim>
                                  </p:childTnLst>
                                </p:cTn>
                              </p:par>
                              <p:par>
                                <p:cTn id="9" presetID="23" presetClass="entr" presetSubtype="16" fill="hold" grpId="0" nodeType="withEffect">
                                  <p:stCondLst>
                                    <p:cond delay="0"/>
                                  </p:stCondLst>
                                  <p:childTnLst>
                                    <p:set>
                                      <p:cBhvr>
                                        <p:cTn id="10" dur="1" fill="hold">
                                          <p:stCondLst>
                                            <p:cond delay="0"/>
                                          </p:stCondLst>
                                        </p:cTn>
                                        <p:tgtEl>
                                          <p:spTgt spid="12"/>
                                        </p:tgtEl>
                                        <p:attrNameLst>
                                          <p:attrName>style.visibility</p:attrName>
                                        </p:attrNameLst>
                                      </p:cBhvr>
                                      <p:to>
                                        <p:strVal val="visible"/>
                                      </p:to>
                                    </p:set>
                                    <p:anim calcmode="lin" valueType="num">
                                      <p:cBhvr>
                                        <p:cTn id="11" dur="500" fill="hold"/>
                                        <p:tgtEl>
                                          <p:spTgt spid="12"/>
                                        </p:tgtEl>
                                        <p:attrNameLst>
                                          <p:attrName>ppt_w</p:attrName>
                                        </p:attrNameLst>
                                      </p:cBhvr>
                                      <p:tavLst>
                                        <p:tav tm="0">
                                          <p:val>
                                            <p:fltVal val="0"/>
                                          </p:val>
                                        </p:tav>
                                        <p:tav tm="100000">
                                          <p:val>
                                            <p:strVal val="#ppt_w"/>
                                          </p:val>
                                        </p:tav>
                                      </p:tavLst>
                                    </p:anim>
                                    <p:anim calcmode="lin" valueType="num">
                                      <p:cBhvr>
                                        <p:cTn id="12" dur="500" fill="hold"/>
                                        <p:tgtEl>
                                          <p:spTgt spid="12"/>
                                        </p:tgtEl>
                                        <p:attrNameLst>
                                          <p:attrName>ppt_h</p:attrName>
                                        </p:attrNameLst>
                                      </p:cBhvr>
                                      <p:tavLst>
                                        <p:tav tm="0">
                                          <p:val>
                                            <p:fltVal val="0"/>
                                          </p:val>
                                        </p:tav>
                                        <p:tav tm="100000">
                                          <p:val>
                                            <p:strVal val="#ppt_h"/>
                                          </p:val>
                                        </p:tav>
                                      </p:tavLst>
                                    </p:anim>
                                  </p:childTnLst>
                                </p:cTn>
                              </p:par>
                              <p:par>
                                <p:cTn id="13" presetID="23" presetClass="entr" presetSubtype="16" fill="hold" grpId="0" nodeType="withEffect">
                                  <p:stCondLst>
                                    <p:cond delay="0"/>
                                  </p:stCondLst>
                                  <p:childTnLst>
                                    <p:set>
                                      <p:cBhvr>
                                        <p:cTn id="14" dur="1" fill="hold">
                                          <p:stCondLst>
                                            <p:cond delay="0"/>
                                          </p:stCondLst>
                                        </p:cTn>
                                        <p:tgtEl>
                                          <p:spTgt spid="8"/>
                                        </p:tgtEl>
                                        <p:attrNameLst>
                                          <p:attrName>style.visibility</p:attrName>
                                        </p:attrNameLst>
                                      </p:cBhvr>
                                      <p:to>
                                        <p:strVal val="visible"/>
                                      </p:to>
                                    </p:set>
                                    <p:anim calcmode="lin" valueType="num">
                                      <p:cBhvr>
                                        <p:cTn id="15" dur="500" fill="hold"/>
                                        <p:tgtEl>
                                          <p:spTgt spid="8"/>
                                        </p:tgtEl>
                                        <p:attrNameLst>
                                          <p:attrName>ppt_w</p:attrName>
                                        </p:attrNameLst>
                                      </p:cBhvr>
                                      <p:tavLst>
                                        <p:tav tm="0">
                                          <p:val>
                                            <p:fltVal val="0"/>
                                          </p:val>
                                        </p:tav>
                                        <p:tav tm="100000">
                                          <p:val>
                                            <p:strVal val="#ppt_w"/>
                                          </p:val>
                                        </p:tav>
                                      </p:tavLst>
                                    </p:anim>
                                    <p:anim calcmode="lin" valueType="num">
                                      <p:cBhvr>
                                        <p:cTn id="16" dur="500" fill="hold"/>
                                        <p:tgtEl>
                                          <p:spTgt spid="8"/>
                                        </p:tgtEl>
                                        <p:attrNameLst>
                                          <p:attrName>ppt_h</p:attrName>
                                        </p:attrNameLst>
                                      </p:cBhvr>
                                      <p:tavLst>
                                        <p:tav tm="0">
                                          <p:val>
                                            <p:fltVal val="0"/>
                                          </p:val>
                                        </p:tav>
                                        <p:tav tm="100000">
                                          <p:val>
                                            <p:strVal val="#ppt_h"/>
                                          </p:val>
                                        </p:tav>
                                      </p:tavLst>
                                    </p:anim>
                                  </p:childTnLst>
                                </p:cTn>
                              </p:par>
                            </p:childTnLst>
                          </p:cTn>
                        </p:par>
                      </p:childTnLst>
                    </p:cTn>
                  </p:par>
                  <p:par>
                    <p:cTn id="17" fill="hold">
                      <p:stCondLst>
                        <p:cond delay="indefinite"/>
                      </p:stCondLst>
                      <p:childTnLst>
                        <p:par>
                          <p:cTn id="18" fill="hold">
                            <p:stCondLst>
                              <p:cond delay="0"/>
                            </p:stCondLst>
                            <p:childTnLst>
                              <p:par>
                                <p:cTn id="19" presetID="23" presetClass="entr" presetSubtype="16" fill="hold" grpId="0" nodeType="clickEffect">
                                  <p:stCondLst>
                                    <p:cond delay="0"/>
                                  </p:stCondLst>
                                  <p:childTnLst>
                                    <p:set>
                                      <p:cBhvr>
                                        <p:cTn id="20" dur="1" fill="hold">
                                          <p:stCondLst>
                                            <p:cond delay="0"/>
                                          </p:stCondLst>
                                        </p:cTn>
                                        <p:tgtEl>
                                          <p:spTgt spid="6"/>
                                        </p:tgtEl>
                                        <p:attrNameLst>
                                          <p:attrName>style.visibility</p:attrName>
                                        </p:attrNameLst>
                                      </p:cBhvr>
                                      <p:to>
                                        <p:strVal val="visible"/>
                                      </p:to>
                                    </p:set>
                                    <p:anim calcmode="lin" valueType="num">
                                      <p:cBhvr>
                                        <p:cTn id="21" dur="500" fill="hold"/>
                                        <p:tgtEl>
                                          <p:spTgt spid="6"/>
                                        </p:tgtEl>
                                        <p:attrNameLst>
                                          <p:attrName>ppt_w</p:attrName>
                                        </p:attrNameLst>
                                      </p:cBhvr>
                                      <p:tavLst>
                                        <p:tav tm="0">
                                          <p:val>
                                            <p:fltVal val="0"/>
                                          </p:val>
                                        </p:tav>
                                        <p:tav tm="100000">
                                          <p:val>
                                            <p:strVal val="#ppt_w"/>
                                          </p:val>
                                        </p:tav>
                                      </p:tavLst>
                                    </p:anim>
                                    <p:anim calcmode="lin" valueType="num">
                                      <p:cBhvr>
                                        <p:cTn id="22" dur="500" fill="hold"/>
                                        <p:tgtEl>
                                          <p:spTgt spid="6"/>
                                        </p:tgtEl>
                                        <p:attrNameLst>
                                          <p:attrName>ppt_h</p:attrName>
                                        </p:attrNameLst>
                                      </p:cBhvr>
                                      <p:tavLst>
                                        <p:tav tm="0">
                                          <p:val>
                                            <p:fltVal val="0"/>
                                          </p:val>
                                        </p:tav>
                                        <p:tav tm="100000">
                                          <p:val>
                                            <p:strVal val="#ppt_h"/>
                                          </p:val>
                                        </p:tav>
                                      </p:tavLst>
                                    </p:anim>
                                  </p:childTnLst>
                                </p:cTn>
                              </p:par>
                              <p:par>
                                <p:cTn id="23" presetID="23" presetClass="entr" presetSubtype="16" fill="hold" nodeType="withEffect">
                                  <p:stCondLst>
                                    <p:cond delay="0"/>
                                  </p:stCondLst>
                                  <p:childTnLst>
                                    <p:set>
                                      <p:cBhvr>
                                        <p:cTn id="24" dur="1" fill="hold">
                                          <p:stCondLst>
                                            <p:cond delay="0"/>
                                          </p:stCondLst>
                                        </p:cTn>
                                        <p:tgtEl>
                                          <p:spTgt spid="7"/>
                                        </p:tgtEl>
                                        <p:attrNameLst>
                                          <p:attrName>style.visibility</p:attrName>
                                        </p:attrNameLst>
                                      </p:cBhvr>
                                      <p:to>
                                        <p:strVal val="visible"/>
                                      </p:to>
                                    </p:set>
                                    <p:anim calcmode="lin" valueType="num">
                                      <p:cBhvr>
                                        <p:cTn id="25" dur="500" fill="hold"/>
                                        <p:tgtEl>
                                          <p:spTgt spid="7"/>
                                        </p:tgtEl>
                                        <p:attrNameLst>
                                          <p:attrName>ppt_w</p:attrName>
                                        </p:attrNameLst>
                                      </p:cBhvr>
                                      <p:tavLst>
                                        <p:tav tm="0">
                                          <p:val>
                                            <p:fltVal val="0"/>
                                          </p:val>
                                        </p:tav>
                                        <p:tav tm="100000">
                                          <p:val>
                                            <p:strVal val="#ppt_w"/>
                                          </p:val>
                                        </p:tav>
                                      </p:tavLst>
                                    </p:anim>
                                    <p:anim calcmode="lin" valueType="num">
                                      <p:cBhvr>
                                        <p:cTn id="26" dur="500" fill="hold"/>
                                        <p:tgtEl>
                                          <p:spTgt spid="7"/>
                                        </p:tgtEl>
                                        <p:attrNameLst>
                                          <p:attrName>ppt_h</p:attrName>
                                        </p:attrNameLst>
                                      </p:cBhvr>
                                      <p:tavLst>
                                        <p:tav tm="0">
                                          <p:val>
                                            <p:fltVal val="0"/>
                                          </p:val>
                                        </p:tav>
                                        <p:tav tm="100000">
                                          <p:val>
                                            <p:strVal val="#ppt_h"/>
                                          </p:val>
                                        </p:tav>
                                      </p:tavLst>
                                    </p:anim>
                                  </p:childTnLst>
                                </p:cTn>
                              </p:par>
                            </p:childTnLst>
                          </p:cTn>
                        </p:par>
                      </p:childTnLst>
                    </p:cTn>
                  </p:par>
                  <p:par>
                    <p:cTn id="27" fill="hold">
                      <p:stCondLst>
                        <p:cond delay="indefinite"/>
                      </p:stCondLst>
                      <p:childTnLst>
                        <p:par>
                          <p:cTn id="28" fill="hold">
                            <p:stCondLst>
                              <p:cond delay="0"/>
                            </p:stCondLst>
                            <p:childTnLst>
                              <p:par>
                                <p:cTn id="29" presetID="3" presetClass="entr" presetSubtype="10" fill="hold" grpId="0" nodeType="clickEffect">
                                  <p:stCondLst>
                                    <p:cond delay="0"/>
                                  </p:stCondLst>
                                  <p:childTnLst>
                                    <p:set>
                                      <p:cBhvr>
                                        <p:cTn id="30" dur="1" fill="hold">
                                          <p:stCondLst>
                                            <p:cond delay="0"/>
                                          </p:stCondLst>
                                        </p:cTn>
                                        <p:tgtEl>
                                          <p:spTgt spid="10"/>
                                        </p:tgtEl>
                                        <p:attrNameLst>
                                          <p:attrName>style.visibility</p:attrName>
                                        </p:attrNameLst>
                                      </p:cBhvr>
                                      <p:to>
                                        <p:strVal val="visible"/>
                                      </p:to>
                                    </p:set>
                                    <p:animEffect transition="in" filter="blinds(horizontal)">
                                      <p:cBhvr>
                                        <p:cTn id="31"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8" grpId="0"/>
      <p:bldP spid="10" grpId="0" animBg="1"/>
      <p:bldP spid="12" grpId="0"/>
      <p:bldP spid="13" grpId="0"/>
    </p:bldLst>
  </p:timing>
</p:sld>
</file>

<file path=ppt/slides/slide9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descr="\\172.16.2.26\Conver\CARRIBEAN\MATHEMATICS_VOL-1_PPT_DESIGN\Incoming\Volume_01\Equations\Revision_Exam_5_Paper_2\Eqn012.wmf"/>
          <p:cNvPicPr>
            <a:picLocks noChangeAspect="1" noChangeArrowheads="1"/>
          </p:cNvPicPr>
          <p:nvPr/>
        </p:nvPicPr>
        <p:blipFill>
          <a:blip r:embed="rId2" cstate="print">
            <a:extLst>
              <a:ext uri="{28A0092B-C50C-407E-A947-70E740481C1C}">
                <a14:useLocalDpi xmlns:a14="http://schemas.microsoft.com/office/drawing/2010/main" xmlns="" val="0"/>
              </a:ext>
            </a:extLst>
          </a:blip>
          <a:srcRect/>
          <a:stretch>
            <a:fillRect/>
          </a:stretch>
        </p:blipFill>
        <p:spPr bwMode="auto">
          <a:xfrm>
            <a:off x="2059169" y="2438400"/>
            <a:ext cx="1397000" cy="2362200"/>
          </a:xfrm>
          <a:prstGeom prst="rect">
            <a:avLst/>
          </a:prstGeom>
          <a:noFill/>
          <a:extLst>
            <a:ext uri="{909E8E84-426E-40DD-AFC4-6F175D3DCCD1}">
              <a14:hiddenFill xmlns:a14="http://schemas.microsoft.com/office/drawing/2010/main" xmlns="">
                <a:solidFill>
                  <a:srgbClr val="FFFFFF"/>
                </a:solidFill>
              </a14:hiddenFill>
            </a:ext>
          </a:extLst>
        </p:spPr>
      </p:pic>
      <p:sp>
        <p:nvSpPr>
          <p:cNvPr id="4" name="Rectangle 3"/>
          <p:cNvSpPr/>
          <p:nvPr/>
        </p:nvSpPr>
        <p:spPr>
          <a:xfrm>
            <a:off x="1327299" y="2552956"/>
            <a:ext cx="691215" cy="446276"/>
          </a:xfrm>
          <a:prstGeom prst="rect">
            <a:avLst/>
          </a:prstGeom>
        </p:spPr>
        <p:txBody>
          <a:bodyPr wrap="none">
            <a:spAutoFit/>
          </a:bodyPr>
          <a:lstStyle/>
          <a:p>
            <a:r>
              <a:rPr lang="en-US" sz="2300" dirty="0">
                <a:latin typeface="Times New Roman" pitchFamily="18" charset="0"/>
                <a:cs typeface="Times New Roman" pitchFamily="18" charset="0"/>
              </a:rPr>
              <a:t> (</a:t>
            </a:r>
            <a:r>
              <a:rPr lang="en-US" sz="2300" dirty="0" smtClean="0">
                <a:latin typeface="Times New Roman" pitchFamily="18" charset="0"/>
                <a:cs typeface="Times New Roman" pitchFamily="18" charset="0"/>
              </a:rPr>
              <a:t>ii) </a:t>
            </a:r>
            <a:endParaRPr lang="en-US" sz="2300" dirty="0"/>
          </a:p>
        </p:txBody>
      </p:sp>
      <p:sp>
        <p:nvSpPr>
          <p:cNvPr id="7" name="Rectangle 6"/>
          <p:cNvSpPr/>
          <p:nvPr/>
        </p:nvSpPr>
        <p:spPr>
          <a:xfrm>
            <a:off x="457200" y="2525524"/>
            <a:ext cx="1219200" cy="446276"/>
          </a:xfrm>
          <a:prstGeom prst="rect">
            <a:avLst/>
          </a:prstGeom>
        </p:spPr>
        <p:txBody>
          <a:bodyPr wrap="square">
            <a:spAutoFit/>
          </a:bodyPr>
          <a:lstStyle/>
          <a:p>
            <a:pPr marL="457200" indent="-457200" algn="just">
              <a:spcBef>
                <a:spcPct val="0"/>
              </a:spcBef>
              <a:buFontTx/>
              <a:buNone/>
              <a:tabLst>
                <a:tab pos="974725" algn="l"/>
                <a:tab pos="1036638" algn="l"/>
                <a:tab pos="3913188" algn="l"/>
              </a:tabLst>
            </a:pPr>
            <a:r>
              <a:rPr lang="en-US" sz="2300" b="1" dirty="0" smtClean="0">
                <a:latin typeface="Times New Roman" pitchFamily="18" charset="0"/>
                <a:cs typeface="Times New Roman" pitchFamily="18" charset="0"/>
              </a:rPr>
              <a:t>2.   </a:t>
            </a:r>
            <a:r>
              <a:rPr lang="en-US" sz="2300" dirty="0" smtClean="0">
                <a:latin typeface="Times New Roman" pitchFamily="18" charset="0"/>
                <a:cs typeface="Times New Roman" pitchFamily="18" charset="0"/>
              </a:rPr>
              <a:t>(a)</a:t>
            </a:r>
          </a:p>
        </p:txBody>
      </p:sp>
      <p:sp>
        <p:nvSpPr>
          <p:cNvPr id="5" name="TextBox 4"/>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5 Paper 2</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500" fill="hold"/>
                                        <p:tgtEl>
                                          <p:spTgt spid="7"/>
                                        </p:tgtEl>
                                        <p:attrNameLst>
                                          <p:attrName>ppt_w</p:attrName>
                                        </p:attrNameLst>
                                      </p:cBhvr>
                                      <p:tavLst>
                                        <p:tav tm="0">
                                          <p:val>
                                            <p:fltVal val="0"/>
                                          </p:val>
                                        </p:tav>
                                        <p:tav tm="100000">
                                          <p:val>
                                            <p:strVal val="#ppt_w"/>
                                          </p:val>
                                        </p:tav>
                                      </p:tavLst>
                                    </p:anim>
                                    <p:anim calcmode="lin" valueType="num">
                                      <p:cBhvr>
                                        <p:cTn id="8" dur="500" fill="hold"/>
                                        <p:tgtEl>
                                          <p:spTgt spid="7"/>
                                        </p:tgtEl>
                                        <p:attrNameLst>
                                          <p:attrName>ppt_h</p:attrName>
                                        </p:attrNameLst>
                                      </p:cBhvr>
                                      <p:tavLst>
                                        <p:tav tm="0">
                                          <p:val>
                                            <p:fltVal val="0"/>
                                          </p:val>
                                        </p:tav>
                                        <p:tav tm="100000">
                                          <p:val>
                                            <p:strVal val="#ppt_h"/>
                                          </p:val>
                                        </p:tav>
                                      </p:tavLst>
                                    </p:anim>
                                  </p:childTnLst>
                                </p:cTn>
                              </p:par>
                              <p:par>
                                <p:cTn id="9" presetID="23" presetClass="entr" presetSubtype="16" fill="hold" grpId="0" nodeType="withEffect">
                                  <p:stCondLst>
                                    <p:cond delay="0"/>
                                  </p:stCondLst>
                                  <p:childTnLst>
                                    <p:set>
                                      <p:cBhvr>
                                        <p:cTn id="10" dur="1" fill="hold">
                                          <p:stCondLst>
                                            <p:cond delay="0"/>
                                          </p:stCondLst>
                                        </p:cTn>
                                        <p:tgtEl>
                                          <p:spTgt spid="4"/>
                                        </p:tgtEl>
                                        <p:attrNameLst>
                                          <p:attrName>style.visibility</p:attrName>
                                        </p:attrNameLst>
                                      </p:cBhvr>
                                      <p:to>
                                        <p:strVal val="visible"/>
                                      </p:to>
                                    </p:set>
                                    <p:anim calcmode="lin" valueType="num">
                                      <p:cBhvr>
                                        <p:cTn id="11" dur="500" fill="hold"/>
                                        <p:tgtEl>
                                          <p:spTgt spid="4"/>
                                        </p:tgtEl>
                                        <p:attrNameLst>
                                          <p:attrName>ppt_w</p:attrName>
                                        </p:attrNameLst>
                                      </p:cBhvr>
                                      <p:tavLst>
                                        <p:tav tm="0">
                                          <p:val>
                                            <p:fltVal val="0"/>
                                          </p:val>
                                        </p:tav>
                                        <p:tav tm="100000">
                                          <p:val>
                                            <p:strVal val="#ppt_w"/>
                                          </p:val>
                                        </p:tav>
                                      </p:tavLst>
                                    </p:anim>
                                    <p:anim calcmode="lin" valueType="num">
                                      <p:cBhvr>
                                        <p:cTn id="12" dur="500" fill="hold"/>
                                        <p:tgtEl>
                                          <p:spTgt spid="4"/>
                                        </p:tgtEl>
                                        <p:attrNameLst>
                                          <p:attrName>ppt_h</p:attrName>
                                        </p:attrNameLst>
                                      </p:cBhvr>
                                      <p:tavLst>
                                        <p:tav tm="0">
                                          <p:val>
                                            <p:fltVal val="0"/>
                                          </p:val>
                                        </p:tav>
                                        <p:tav tm="100000">
                                          <p:val>
                                            <p:strVal val="#ppt_h"/>
                                          </p:val>
                                        </p:tav>
                                      </p:tavLst>
                                    </p:anim>
                                  </p:childTnLst>
                                </p:cTn>
                              </p:par>
                              <p:par>
                                <p:cTn id="13" presetID="23" presetClass="entr" presetSubtype="16" fill="hold" nodeType="withEffect">
                                  <p:stCondLst>
                                    <p:cond delay="0"/>
                                  </p:stCondLst>
                                  <p:childTnLst>
                                    <p:set>
                                      <p:cBhvr>
                                        <p:cTn id="14" dur="1" fill="hold">
                                          <p:stCondLst>
                                            <p:cond delay="0"/>
                                          </p:stCondLst>
                                        </p:cTn>
                                        <p:tgtEl>
                                          <p:spTgt spid="3"/>
                                        </p:tgtEl>
                                        <p:attrNameLst>
                                          <p:attrName>style.visibility</p:attrName>
                                        </p:attrNameLst>
                                      </p:cBhvr>
                                      <p:to>
                                        <p:strVal val="visible"/>
                                      </p:to>
                                    </p:set>
                                    <p:anim calcmode="lin" valueType="num">
                                      <p:cBhvr>
                                        <p:cTn id="15" dur="500" fill="hold"/>
                                        <p:tgtEl>
                                          <p:spTgt spid="3"/>
                                        </p:tgtEl>
                                        <p:attrNameLst>
                                          <p:attrName>ppt_w</p:attrName>
                                        </p:attrNameLst>
                                      </p:cBhvr>
                                      <p:tavLst>
                                        <p:tav tm="0">
                                          <p:val>
                                            <p:fltVal val="0"/>
                                          </p:val>
                                        </p:tav>
                                        <p:tav tm="100000">
                                          <p:val>
                                            <p:strVal val="#ppt_w"/>
                                          </p:val>
                                        </p:tav>
                                      </p:tavLst>
                                    </p:anim>
                                    <p:anim calcmode="lin" valueType="num">
                                      <p:cBhvr>
                                        <p:cTn id="16" dur="500" fill="hold"/>
                                        <p:tgtEl>
                                          <p:spTgt spid="3"/>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7" grpId="0"/>
    </p:bldLst>
  </p:timing>
</p:sld>
</file>

<file path=ppt/slides/slide9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a:xfrm>
            <a:off x="1371600" y="2895600"/>
            <a:ext cx="2986715" cy="446276"/>
          </a:xfrm>
          <a:prstGeom prst="rect">
            <a:avLst/>
          </a:prstGeom>
        </p:spPr>
        <p:txBody>
          <a:bodyPr wrap="none">
            <a:spAutoFit/>
          </a:bodyPr>
          <a:lstStyle/>
          <a:p>
            <a:r>
              <a:rPr lang="en-US" sz="2300" dirty="0" smtClean="0">
                <a:latin typeface="Times New Roman" pitchFamily="18" charset="0"/>
                <a:cs typeface="Times New Roman" pitchFamily="18" charset="0"/>
              </a:rPr>
              <a:t>Simplify </a:t>
            </a:r>
            <a:r>
              <a:rPr lang="en-US" sz="2300" dirty="0">
                <a:latin typeface="Times New Roman" pitchFamily="18" charset="0"/>
                <a:cs typeface="Times New Roman" pitchFamily="18" charset="0"/>
              </a:rPr>
              <a:t>the </a:t>
            </a:r>
            <a:r>
              <a:rPr lang="en-US" sz="2300" dirty="0" smtClean="0">
                <a:latin typeface="Times New Roman" pitchFamily="18" charset="0"/>
                <a:cs typeface="Times New Roman" pitchFamily="18" charset="0"/>
              </a:rPr>
              <a:t>expression</a:t>
            </a:r>
            <a:endParaRPr lang="en-US" sz="2300" dirty="0">
              <a:latin typeface="Times New Roman" pitchFamily="18" charset="0"/>
              <a:cs typeface="Times New Roman" pitchFamily="18" charset="0"/>
            </a:endParaRPr>
          </a:p>
        </p:txBody>
      </p:sp>
      <p:sp>
        <p:nvSpPr>
          <p:cNvPr id="4" name="Content Placeholder 10"/>
          <p:cNvSpPr txBox="1">
            <a:spLocks/>
          </p:cNvSpPr>
          <p:nvPr/>
        </p:nvSpPr>
        <p:spPr>
          <a:xfrm>
            <a:off x="533400" y="2895600"/>
            <a:ext cx="914400" cy="446276"/>
          </a:xfrm>
          <a:prstGeom prst="rect">
            <a:avLst/>
          </a:prstGeom>
        </p:spPr>
        <p:txBody>
          <a:bodyPr wrap="square">
            <a:spAutoFit/>
          </a:bodyPr>
          <a:lstStyle>
            <a:lvl1pPr marL="274320" indent="-274320" algn="l" defTabSz="914400" rtl="0" eaLnBrk="1" latinLnBrk="0" hangingPunct="1">
              <a:spcBef>
                <a:spcPct val="20000"/>
              </a:spcBef>
              <a:buClr>
                <a:schemeClr val="accent1"/>
              </a:buClr>
              <a:buSzPct val="100000"/>
              <a:buFont typeface="Symbol" pitchFamily="18" charset="2"/>
              <a:buChar char=""/>
              <a:defRPr sz="2400" kern="1200">
                <a:solidFill>
                  <a:schemeClr val="tx2"/>
                </a:solidFill>
                <a:latin typeface="+mn-lt"/>
                <a:ea typeface="+mn-ea"/>
                <a:cs typeface="+mn-cs"/>
              </a:defRPr>
            </a:lvl1pPr>
            <a:lvl2pPr marL="576263" indent="-274320" algn="l" defTabSz="914400" rtl="0" eaLnBrk="1" latinLnBrk="0" hangingPunct="1">
              <a:spcBef>
                <a:spcPct val="20000"/>
              </a:spcBef>
              <a:buClr>
                <a:schemeClr val="accent1"/>
              </a:buClr>
              <a:buSzPct val="100000"/>
              <a:buFont typeface="Symbol" pitchFamily="18" charset="2"/>
              <a:buChar char=""/>
              <a:defRPr sz="2200" kern="1200">
                <a:solidFill>
                  <a:schemeClr val="tx2"/>
                </a:solidFill>
                <a:latin typeface="+mn-lt"/>
                <a:ea typeface="+mn-ea"/>
                <a:cs typeface="+mn-cs"/>
              </a:defRPr>
            </a:lvl2pPr>
            <a:lvl3pPr marL="855663" indent="-228600" algn="l" defTabSz="914400" rtl="0" eaLnBrk="1" latinLnBrk="0" hangingPunct="1">
              <a:spcBef>
                <a:spcPct val="20000"/>
              </a:spcBef>
              <a:buClr>
                <a:schemeClr val="accent1"/>
              </a:buClr>
              <a:buSzPct val="100000"/>
              <a:buFont typeface="Symbol" pitchFamily="18" charset="2"/>
              <a:buChar char=""/>
              <a:defRPr sz="2000" kern="1200">
                <a:solidFill>
                  <a:schemeClr val="tx2"/>
                </a:solidFill>
                <a:latin typeface="+mn-lt"/>
                <a:ea typeface="+mn-ea"/>
                <a:cs typeface="+mn-cs"/>
              </a:defRPr>
            </a:lvl3pPr>
            <a:lvl4pPr marL="1143000" indent="-228600" algn="l" defTabSz="914400" rtl="0" eaLnBrk="1" latinLnBrk="0" hangingPunct="1">
              <a:spcBef>
                <a:spcPct val="20000"/>
              </a:spcBef>
              <a:buClr>
                <a:schemeClr val="accent1"/>
              </a:buClr>
              <a:buSzPct val="100000"/>
              <a:buFont typeface="Symbol" pitchFamily="18" charset="2"/>
              <a:buChar char=""/>
              <a:defRPr sz="1800" kern="1200">
                <a:solidFill>
                  <a:schemeClr val="tx2"/>
                </a:solidFill>
                <a:latin typeface="+mn-lt"/>
                <a:ea typeface="+mn-ea"/>
                <a:cs typeface="+mn-cs"/>
              </a:defRPr>
            </a:lvl4pPr>
            <a:lvl5pPr marL="1463040" indent="-228600" algn="l" defTabSz="914400" rtl="0" eaLnBrk="1" latinLnBrk="0" hangingPunct="1">
              <a:spcBef>
                <a:spcPct val="20000"/>
              </a:spcBef>
              <a:buClr>
                <a:schemeClr val="accent1"/>
              </a:buClr>
              <a:buSzPct val="100000"/>
              <a:buFont typeface="Symbol" pitchFamily="18" charset="2"/>
              <a:buChar char=""/>
              <a:defRPr sz="1600" kern="1200">
                <a:solidFill>
                  <a:schemeClr val="tx2"/>
                </a:solidFill>
                <a:latin typeface="+mn-lt"/>
                <a:ea typeface="+mn-ea"/>
                <a:cs typeface="+mn-cs"/>
              </a:defRPr>
            </a:lvl5pPr>
            <a:lvl6pPr marL="178308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6pPr>
            <a:lvl7pPr marL="210312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7pPr>
            <a:lvl8pPr marL="242316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8pPr>
            <a:lvl9pPr marL="274320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9pPr>
          </a:lstStyle>
          <a:p>
            <a:pPr marL="457200" indent="-457200" algn="just">
              <a:spcBef>
                <a:spcPct val="0"/>
              </a:spcBef>
              <a:buFontTx/>
              <a:buNone/>
              <a:tabLst>
                <a:tab pos="974725" algn="l"/>
                <a:tab pos="1036638" algn="l"/>
                <a:tab pos="3913188" algn="l"/>
              </a:tabLst>
            </a:pPr>
            <a:r>
              <a:rPr lang="en-US" sz="2300" b="1" dirty="0" smtClean="0">
                <a:solidFill>
                  <a:schemeClr val="tx1"/>
                </a:solidFill>
                <a:latin typeface="Times New Roman" pitchFamily="18" charset="0"/>
                <a:cs typeface="Times New Roman" pitchFamily="18" charset="0"/>
              </a:rPr>
              <a:t>2.</a:t>
            </a:r>
            <a:r>
              <a:rPr lang="en-US" sz="2300" dirty="0" smtClean="0">
                <a:solidFill>
                  <a:schemeClr val="tx1"/>
                </a:solidFill>
                <a:latin typeface="Times New Roman" pitchFamily="18" charset="0"/>
                <a:cs typeface="Times New Roman" pitchFamily="18" charset="0"/>
              </a:rPr>
              <a:t>  (b)</a:t>
            </a:r>
          </a:p>
        </p:txBody>
      </p:sp>
      <p:sp>
        <p:nvSpPr>
          <p:cNvPr id="5" name="Rectangle 4"/>
          <p:cNvSpPr/>
          <p:nvPr/>
        </p:nvSpPr>
        <p:spPr>
          <a:xfrm>
            <a:off x="1344457" y="3361944"/>
            <a:ext cx="1874231" cy="446276"/>
          </a:xfrm>
          <a:prstGeom prst="rect">
            <a:avLst/>
          </a:prstGeom>
        </p:spPr>
        <p:txBody>
          <a:bodyPr wrap="none">
            <a:spAutoFit/>
          </a:bodyPr>
          <a:lstStyle/>
          <a:p>
            <a:r>
              <a:rPr lang="en-US" sz="2300" dirty="0" smtClean="0">
                <a:latin typeface="Times New Roman" pitchFamily="18" charset="0"/>
                <a:cs typeface="Times New Roman" pitchFamily="18" charset="0"/>
              </a:rPr>
              <a:t>5(4</a:t>
            </a:r>
            <a:r>
              <a:rPr lang="en-US" sz="2300" i="1" dirty="0" smtClean="0">
                <a:latin typeface="Times New Roman" pitchFamily="18" charset="0"/>
                <a:cs typeface="Times New Roman" pitchFamily="18" charset="0"/>
              </a:rPr>
              <a:t>y + </a:t>
            </a:r>
            <a:r>
              <a:rPr lang="en-US" sz="2300" dirty="0" smtClean="0">
                <a:latin typeface="Times New Roman" pitchFamily="18" charset="0"/>
                <a:cs typeface="Times New Roman" pitchFamily="18" charset="0"/>
              </a:rPr>
              <a:t>3) </a:t>
            </a:r>
            <a:r>
              <a:rPr lang="en-US" sz="2300" dirty="0" smtClean="0">
                <a:latin typeface="Times New Roman"/>
                <a:cs typeface="Times New Roman"/>
              </a:rPr>
              <a:t>– </a:t>
            </a:r>
            <a:r>
              <a:rPr lang="en-US" sz="2300" dirty="0" smtClean="0">
                <a:latin typeface="Times New Roman" pitchFamily="18" charset="0"/>
                <a:cs typeface="Times New Roman" pitchFamily="18" charset="0"/>
              </a:rPr>
              <a:t>7</a:t>
            </a:r>
            <a:r>
              <a:rPr lang="en-US" sz="2300" i="1" dirty="0" smtClean="0">
                <a:latin typeface="Times New Roman" pitchFamily="18" charset="0"/>
                <a:cs typeface="Times New Roman" pitchFamily="18" charset="0"/>
              </a:rPr>
              <a:t>y</a:t>
            </a:r>
            <a:endParaRPr lang="en-US" sz="2300" dirty="0">
              <a:latin typeface="Times New Roman" pitchFamily="18" charset="0"/>
              <a:cs typeface="Times New Roman" pitchFamily="18" charset="0"/>
            </a:endParaRPr>
          </a:p>
        </p:txBody>
      </p:sp>
      <p:sp>
        <p:nvSpPr>
          <p:cNvPr id="6" name="Notched Right Arrow 5"/>
          <p:cNvSpPr/>
          <p:nvPr/>
        </p:nvSpPr>
        <p:spPr>
          <a:xfrm>
            <a:off x="7162800" y="6019800"/>
            <a:ext cx="1782315" cy="685800"/>
          </a:xfrm>
          <a:prstGeom prst="notchedRightArrow">
            <a:avLst/>
          </a:prstGeom>
          <a:blipFill>
            <a:blip r:embed="rId2" cstate="prin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ANSWER</a:t>
            </a:r>
            <a:endParaRPr lang="en-US" sz="2000" b="1" dirty="0">
              <a:latin typeface="Times New Roman" pitchFamily="18" charset="0"/>
              <a:cs typeface="Times New Roman" pitchFamily="18" charset="0"/>
            </a:endParaRPr>
          </a:p>
        </p:txBody>
      </p:sp>
      <p:sp>
        <p:nvSpPr>
          <p:cNvPr id="8" name="Rectangle 7"/>
          <p:cNvSpPr/>
          <p:nvPr/>
        </p:nvSpPr>
        <p:spPr>
          <a:xfrm>
            <a:off x="5937118" y="3334870"/>
            <a:ext cx="1378082" cy="446276"/>
          </a:xfrm>
          <a:prstGeom prst="rect">
            <a:avLst/>
          </a:prstGeom>
        </p:spPr>
        <p:txBody>
          <a:bodyPr wrap="square" anchor="t" anchorCtr="1">
            <a:spAutoFit/>
          </a:bodyPr>
          <a:lstStyle/>
          <a:p>
            <a:pPr indent="-4800600" algn="r">
              <a:buFontTx/>
              <a:buNone/>
            </a:pPr>
            <a:r>
              <a:rPr lang="en-US" sz="2300" dirty="0" smtClean="0">
                <a:latin typeface="Times New Roman" pitchFamily="18" charset="0"/>
                <a:cs typeface="Times New Roman" pitchFamily="18" charset="0"/>
              </a:rPr>
              <a:t>(2 </a:t>
            </a:r>
            <a:r>
              <a:rPr lang="en-US" sz="2300" dirty="0">
                <a:latin typeface="Times New Roman" pitchFamily="18" charset="0"/>
                <a:cs typeface="Times New Roman" pitchFamily="18" charset="0"/>
              </a:rPr>
              <a:t>marks)</a:t>
            </a:r>
          </a:p>
        </p:txBody>
      </p:sp>
      <p:sp>
        <p:nvSpPr>
          <p:cNvPr id="7" name="TextBox 6"/>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5 Paper 2</a:t>
            </a:r>
          </a:p>
        </p:txBody>
      </p:sp>
    </p:spTree>
    <p:extLst>
      <p:ext uri="{BB962C8B-B14F-4D97-AF65-F5344CB8AC3E}">
        <p14:creationId xmlns:p14="http://schemas.microsoft.com/office/powerpoint/2010/main" xmlns="" val="3192306802"/>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p:cTn id="7" dur="500" fill="hold"/>
                                        <p:tgtEl>
                                          <p:spTgt spid="8"/>
                                        </p:tgtEl>
                                        <p:attrNameLst>
                                          <p:attrName>ppt_w</p:attrName>
                                        </p:attrNameLst>
                                      </p:cBhvr>
                                      <p:tavLst>
                                        <p:tav tm="0">
                                          <p:val>
                                            <p:fltVal val="0"/>
                                          </p:val>
                                        </p:tav>
                                        <p:tav tm="100000">
                                          <p:val>
                                            <p:strVal val="#ppt_w"/>
                                          </p:val>
                                        </p:tav>
                                      </p:tavLst>
                                    </p:anim>
                                    <p:anim calcmode="lin" valueType="num">
                                      <p:cBhvr>
                                        <p:cTn id="8" dur="500" fill="hold"/>
                                        <p:tgtEl>
                                          <p:spTgt spid="8"/>
                                        </p:tgtEl>
                                        <p:attrNameLst>
                                          <p:attrName>ppt_h</p:attrName>
                                        </p:attrNameLst>
                                      </p:cBhvr>
                                      <p:tavLst>
                                        <p:tav tm="0">
                                          <p:val>
                                            <p:fltVal val="0"/>
                                          </p:val>
                                        </p:tav>
                                        <p:tav tm="100000">
                                          <p:val>
                                            <p:strVal val="#ppt_h"/>
                                          </p:val>
                                        </p:tav>
                                      </p:tavLst>
                                    </p:anim>
                                    <p:animEffect transition="in" filter="fade">
                                      <p:cBhvr>
                                        <p:cTn id="9" dur="500"/>
                                        <p:tgtEl>
                                          <p:spTgt spid="8"/>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4"/>
                                        </p:tgtEl>
                                        <p:attrNameLst>
                                          <p:attrName>style.visibility</p:attrName>
                                        </p:attrNameLst>
                                      </p:cBhvr>
                                      <p:to>
                                        <p:strVal val="visible"/>
                                      </p:to>
                                    </p:set>
                                    <p:anim calcmode="lin" valueType="num">
                                      <p:cBhvr>
                                        <p:cTn id="12" dur="500" fill="hold"/>
                                        <p:tgtEl>
                                          <p:spTgt spid="4"/>
                                        </p:tgtEl>
                                        <p:attrNameLst>
                                          <p:attrName>ppt_w</p:attrName>
                                        </p:attrNameLst>
                                      </p:cBhvr>
                                      <p:tavLst>
                                        <p:tav tm="0">
                                          <p:val>
                                            <p:fltVal val="0"/>
                                          </p:val>
                                        </p:tav>
                                        <p:tav tm="100000">
                                          <p:val>
                                            <p:strVal val="#ppt_w"/>
                                          </p:val>
                                        </p:tav>
                                      </p:tavLst>
                                    </p:anim>
                                    <p:anim calcmode="lin" valueType="num">
                                      <p:cBhvr>
                                        <p:cTn id="13" dur="500" fill="hold"/>
                                        <p:tgtEl>
                                          <p:spTgt spid="4"/>
                                        </p:tgtEl>
                                        <p:attrNameLst>
                                          <p:attrName>ppt_h</p:attrName>
                                        </p:attrNameLst>
                                      </p:cBhvr>
                                      <p:tavLst>
                                        <p:tav tm="0">
                                          <p:val>
                                            <p:fltVal val="0"/>
                                          </p:val>
                                        </p:tav>
                                        <p:tav tm="100000">
                                          <p:val>
                                            <p:strVal val="#ppt_h"/>
                                          </p:val>
                                        </p:tav>
                                      </p:tavLst>
                                    </p:anim>
                                    <p:animEffect transition="in" filter="fade">
                                      <p:cBhvr>
                                        <p:cTn id="14" dur="500"/>
                                        <p:tgtEl>
                                          <p:spTgt spid="4"/>
                                        </p:tgtEl>
                                      </p:cBhvr>
                                    </p:animEffect>
                                  </p:childTnLst>
                                </p:cTn>
                              </p:par>
                              <p:par>
                                <p:cTn id="15" presetID="23" presetClass="entr" presetSubtype="16" fill="hold" grpId="0" nodeType="withEffect">
                                  <p:stCondLst>
                                    <p:cond delay="0"/>
                                  </p:stCondLst>
                                  <p:childTnLst>
                                    <p:set>
                                      <p:cBhvr>
                                        <p:cTn id="16" dur="1" fill="hold">
                                          <p:stCondLst>
                                            <p:cond delay="0"/>
                                          </p:stCondLst>
                                        </p:cTn>
                                        <p:tgtEl>
                                          <p:spTgt spid="3"/>
                                        </p:tgtEl>
                                        <p:attrNameLst>
                                          <p:attrName>style.visibility</p:attrName>
                                        </p:attrNameLst>
                                      </p:cBhvr>
                                      <p:to>
                                        <p:strVal val="visible"/>
                                      </p:to>
                                    </p:set>
                                    <p:anim calcmode="lin" valueType="num">
                                      <p:cBhvr>
                                        <p:cTn id="17" dur="500" fill="hold"/>
                                        <p:tgtEl>
                                          <p:spTgt spid="3"/>
                                        </p:tgtEl>
                                        <p:attrNameLst>
                                          <p:attrName>ppt_w</p:attrName>
                                        </p:attrNameLst>
                                      </p:cBhvr>
                                      <p:tavLst>
                                        <p:tav tm="0">
                                          <p:val>
                                            <p:fltVal val="0"/>
                                          </p:val>
                                        </p:tav>
                                        <p:tav tm="100000">
                                          <p:val>
                                            <p:strVal val="#ppt_w"/>
                                          </p:val>
                                        </p:tav>
                                      </p:tavLst>
                                    </p:anim>
                                    <p:anim calcmode="lin" valueType="num">
                                      <p:cBhvr>
                                        <p:cTn id="18" dur="500" fill="hold"/>
                                        <p:tgtEl>
                                          <p:spTgt spid="3"/>
                                        </p:tgtEl>
                                        <p:attrNameLst>
                                          <p:attrName>ppt_h</p:attrName>
                                        </p:attrNameLst>
                                      </p:cBhvr>
                                      <p:tavLst>
                                        <p:tav tm="0">
                                          <p:val>
                                            <p:fltVal val="0"/>
                                          </p:val>
                                        </p:tav>
                                        <p:tav tm="100000">
                                          <p:val>
                                            <p:strVal val="#ppt_h"/>
                                          </p:val>
                                        </p:tav>
                                      </p:tavLst>
                                    </p:anim>
                                  </p:childTnLst>
                                </p:cTn>
                              </p:par>
                              <p:par>
                                <p:cTn id="19" presetID="23" presetClass="entr" presetSubtype="16" fill="hold" grpId="0" nodeType="withEffect">
                                  <p:stCondLst>
                                    <p:cond delay="0"/>
                                  </p:stCondLst>
                                  <p:childTnLst>
                                    <p:set>
                                      <p:cBhvr>
                                        <p:cTn id="20" dur="1" fill="hold">
                                          <p:stCondLst>
                                            <p:cond delay="0"/>
                                          </p:stCondLst>
                                        </p:cTn>
                                        <p:tgtEl>
                                          <p:spTgt spid="5"/>
                                        </p:tgtEl>
                                        <p:attrNameLst>
                                          <p:attrName>style.visibility</p:attrName>
                                        </p:attrNameLst>
                                      </p:cBhvr>
                                      <p:to>
                                        <p:strVal val="visible"/>
                                      </p:to>
                                    </p:set>
                                    <p:anim calcmode="lin" valueType="num">
                                      <p:cBhvr>
                                        <p:cTn id="21" dur="500" fill="hold"/>
                                        <p:tgtEl>
                                          <p:spTgt spid="5"/>
                                        </p:tgtEl>
                                        <p:attrNameLst>
                                          <p:attrName>ppt_w</p:attrName>
                                        </p:attrNameLst>
                                      </p:cBhvr>
                                      <p:tavLst>
                                        <p:tav tm="0">
                                          <p:val>
                                            <p:fltVal val="0"/>
                                          </p:val>
                                        </p:tav>
                                        <p:tav tm="100000">
                                          <p:val>
                                            <p:strVal val="#ppt_w"/>
                                          </p:val>
                                        </p:tav>
                                      </p:tavLst>
                                    </p:anim>
                                    <p:anim calcmode="lin" valueType="num">
                                      <p:cBhvr>
                                        <p:cTn id="22" dur="500" fill="hold"/>
                                        <p:tgtEl>
                                          <p:spTgt spid="5"/>
                                        </p:tgtEl>
                                        <p:attrNameLst>
                                          <p:attrName>ppt_h</p:attrName>
                                        </p:attrNameLst>
                                      </p:cBhvr>
                                      <p:tavLst>
                                        <p:tav tm="0">
                                          <p:val>
                                            <p:fltVal val="0"/>
                                          </p:val>
                                        </p:tav>
                                        <p:tav tm="100000">
                                          <p:val>
                                            <p:strVal val="#ppt_h"/>
                                          </p:val>
                                        </p:tav>
                                      </p:tavLst>
                                    </p:anim>
                                  </p:childTnLst>
                                </p:cTn>
                              </p:par>
                            </p:childTnLst>
                          </p:cTn>
                        </p:par>
                      </p:childTnLst>
                    </p:cTn>
                  </p:par>
                  <p:par>
                    <p:cTn id="23" fill="hold">
                      <p:stCondLst>
                        <p:cond delay="indefinite"/>
                      </p:stCondLst>
                      <p:childTnLst>
                        <p:par>
                          <p:cTn id="24" fill="hold">
                            <p:stCondLst>
                              <p:cond delay="0"/>
                            </p:stCondLst>
                            <p:childTnLst>
                              <p:par>
                                <p:cTn id="25" presetID="3" presetClass="entr" presetSubtype="10" fill="hold" grpId="0" nodeType="clickEffect">
                                  <p:stCondLst>
                                    <p:cond delay="0"/>
                                  </p:stCondLst>
                                  <p:childTnLst>
                                    <p:set>
                                      <p:cBhvr>
                                        <p:cTn id="26" dur="1" fill="hold">
                                          <p:stCondLst>
                                            <p:cond delay="0"/>
                                          </p:stCondLst>
                                        </p:cTn>
                                        <p:tgtEl>
                                          <p:spTgt spid="6"/>
                                        </p:tgtEl>
                                        <p:attrNameLst>
                                          <p:attrName>style.visibility</p:attrName>
                                        </p:attrNameLst>
                                      </p:cBhvr>
                                      <p:to>
                                        <p:strVal val="visible"/>
                                      </p:to>
                                    </p:set>
                                    <p:animEffect transition="in" filter="blinds(horizontal)">
                                      <p:cBhvr>
                                        <p:cTn id="2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5" grpId="0"/>
      <p:bldP spid="6" grpId="0" animBg="1"/>
      <p:bldP spid="8" grpId="0"/>
    </p:bldLst>
  </p:timing>
</p:sld>
</file>

<file path=ppt/slides/slide9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a:xfrm>
            <a:off x="1371600" y="2895600"/>
            <a:ext cx="2286000" cy="1508105"/>
          </a:xfrm>
          <a:prstGeom prst="rect">
            <a:avLst/>
          </a:prstGeom>
        </p:spPr>
        <p:txBody>
          <a:bodyPr wrap="square">
            <a:spAutoFit/>
          </a:bodyPr>
          <a:lstStyle/>
          <a:p>
            <a:r>
              <a:rPr lang="es-ES" sz="2300" dirty="0" smtClean="0">
                <a:latin typeface="Times New Roman" pitchFamily="18" charset="0"/>
                <a:cs typeface="Times New Roman" pitchFamily="18" charset="0"/>
              </a:rPr>
              <a:t> 5 (4</a:t>
            </a:r>
            <a:r>
              <a:rPr lang="es-ES" sz="2300" i="1" dirty="0" smtClean="0">
                <a:latin typeface="Times New Roman" pitchFamily="18" charset="0"/>
                <a:cs typeface="Times New Roman" pitchFamily="18" charset="0"/>
              </a:rPr>
              <a:t>y + </a:t>
            </a:r>
            <a:r>
              <a:rPr lang="es-ES" sz="2300" dirty="0" smtClean="0">
                <a:latin typeface="Times New Roman" pitchFamily="18" charset="0"/>
                <a:cs typeface="Times New Roman" pitchFamily="18" charset="0"/>
              </a:rPr>
              <a:t>3</a:t>
            </a:r>
            <a:r>
              <a:rPr lang="es-ES" sz="2300" dirty="0">
                <a:latin typeface="Times New Roman" pitchFamily="18" charset="0"/>
                <a:cs typeface="Times New Roman" pitchFamily="18" charset="0"/>
              </a:rPr>
              <a:t>) </a:t>
            </a:r>
            <a:r>
              <a:rPr lang="es-ES" sz="2300" dirty="0">
                <a:latin typeface="Times New Roman"/>
                <a:cs typeface="Times New Roman"/>
              </a:rPr>
              <a:t>–</a:t>
            </a:r>
            <a:r>
              <a:rPr lang="es-ES" sz="2300" dirty="0" smtClean="0">
                <a:latin typeface="Times New Roman" pitchFamily="18" charset="0"/>
                <a:cs typeface="Times New Roman" pitchFamily="18" charset="0"/>
              </a:rPr>
              <a:t> </a:t>
            </a:r>
            <a:r>
              <a:rPr lang="es-ES" sz="2300" dirty="0">
                <a:latin typeface="Times New Roman" pitchFamily="18" charset="0"/>
                <a:cs typeface="Times New Roman" pitchFamily="18" charset="0"/>
              </a:rPr>
              <a:t>7</a:t>
            </a:r>
            <a:r>
              <a:rPr lang="es-ES" sz="2300" i="1" dirty="0">
                <a:latin typeface="Times New Roman" pitchFamily="18" charset="0"/>
                <a:cs typeface="Times New Roman" pitchFamily="18" charset="0"/>
              </a:rPr>
              <a:t>y</a:t>
            </a:r>
          </a:p>
          <a:p>
            <a:r>
              <a:rPr lang="en-US" sz="2300" dirty="0">
                <a:latin typeface="Times New Roman" pitchFamily="18" charset="0"/>
                <a:cs typeface="Times New Roman" pitchFamily="18" charset="0"/>
              </a:rPr>
              <a:t> </a:t>
            </a:r>
            <a:r>
              <a:rPr lang="en-US" sz="2300" dirty="0" smtClean="0">
                <a:latin typeface="Times New Roman" pitchFamily="18" charset="0"/>
                <a:cs typeface="Times New Roman" pitchFamily="18" charset="0"/>
              </a:rPr>
              <a:t>= 20</a:t>
            </a:r>
            <a:r>
              <a:rPr lang="en-US" sz="2300" i="1" dirty="0" smtClean="0">
                <a:latin typeface="Times New Roman" pitchFamily="18" charset="0"/>
                <a:cs typeface="Times New Roman" pitchFamily="18" charset="0"/>
              </a:rPr>
              <a:t>y +</a:t>
            </a:r>
            <a:r>
              <a:rPr lang="en-US" sz="2300" dirty="0" smtClean="0">
                <a:latin typeface="Times New Roman" pitchFamily="18" charset="0"/>
                <a:cs typeface="Times New Roman" pitchFamily="18" charset="0"/>
              </a:rPr>
              <a:t> </a:t>
            </a:r>
            <a:r>
              <a:rPr lang="en-US" sz="2300" dirty="0">
                <a:latin typeface="Times New Roman" pitchFamily="18" charset="0"/>
                <a:cs typeface="Times New Roman" pitchFamily="18" charset="0"/>
              </a:rPr>
              <a:t>15 </a:t>
            </a:r>
            <a:r>
              <a:rPr lang="es-ES" sz="2300" dirty="0">
                <a:latin typeface="Times New Roman"/>
                <a:cs typeface="Times New Roman"/>
              </a:rPr>
              <a:t>–</a:t>
            </a:r>
            <a:r>
              <a:rPr lang="en-US" sz="2300" dirty="0" smtClean="0">
                <a:latin typeface="Times New Roman" pitchFamily="18" charset="0"/>
                <a:cs typeface="Times New Roman" pitchFamily="18" charset="0"/>
              </a:rPr>
              <a:t> </a:t>
            </a:r>
            <a:r>
              <a:rPr lang="en-US" sz="2300" dirty="0">
                <a:latin typeface="Times New Roman" pitchFamily="18" charset="0"/>
                <a:cs typeface="Times New Roman" pitchFamily="18" charset="0"/>
              </a:rPr>
              <a:t>7</a:t>
            </a:r>
            <a:r>
              <a:rPr lang="en-US" sz="2300" i="1" dirty="0">
                <a:latin typeface="Times New Roman" pitchFamily="18" charset="0"/>
                <a:cs typeface="Times New Roman" pitchFamily="18" charset="0"/>
              </a:rPr>
              <a:t>y</a:t>
            </a:r>
          </a:p>
          <a:p>
            <a:r>
              <a:rPr lang="en-US" sz="2300" dirty="0">
                <a:latin typeface="Times New Roman" pitchFamily="18" charset="0"/>
                <a:cs typeface="Times New Roman" pitchFamily="18" charset="0"/>
              </a:rPr>
              <a:t> </a:t>
            </a:r>
            <a:r>
              <a:rPr lang="en-US" sz="2300" dirty="0" smtClean="0">
                <a:latin typeface="Times New Roman" pitchFamily="18" charset="0"/>
                <a:cs typeface="Times New Roman" pitchFamily="18" charset="0"/>
              </a:rPr>
              <a:t>= 20</a:t>
            </a:r>
            <a:r>
              <a:rPr lang="en-US" sz="2300" i="1" dirty="0" smtClean="0">
                <a:latin typeface="Times New Roman" pitchFamily="18" charset="0"/>
                <a:cs typeface="Times New Roman" pitchFamily="18" charset="0"/>
              </a:rPr>
              <a:t>y </a:t>
            </a:r>
            <a:r>
              <a:rPr lang="es-ES" sz="2300" dirty="0">
                <a:latin typeface="Times New Roman"/>
                <a:cs typeface="Times New Roman"/>
              </a:rPr>
              <a:t>–</a:t>
            </a:r>
            <a:r>
              <a:rPr lang="en-US" sz="2300" dirty="0" smtClean="0">
                <a:latin typeface="Times New Roman" pitchFamily="18" charset="0"/>
                <a:cs typeface="Times New Roman" pitchFamily="18" charset="0"/>
              </a:rPr>
              <a:t> </a:t>
            </a:r>
            <a:r>
              <a:rPr lang="en-US" sz="2300" dirty="0">
                <a:latin typeface="Times New Roman" pitchFamily="18" charset="0"/>
                <a:cs typeface="Times New Roman" pitchFamily="18" charset="0"/>
              </a:rPr>
              <a:t>7</a:t>
            </a:r>
            <a:r>
              <a:rPr lang="en-US" sz="2300" i="1" dirty="0">
                <a:latin typeface="Times New Roman" pitchFamily="18" charset="0"/>
                <a:cs typeface="Times New Roman" pitchFamily="18" charset="0"/>
              </a:rPr>
              <a:t>y </a:t>
            </a:r>
            <a:r>
              <a:rPr lang="es-ES" sz="2300" dirty="0" smtClean="0">
                <a:latin typeface="Times New Roman"/>
                <a:cs typeface="Times New Roman"/>
              </a:rPr>
              <a:t>+</a:t>
            </a:r>
            <a:r>
              <a:rPr lang="en-US" sz="2300" dirty="0" smtClean="0">
                <a:latin typeface="Times New Roman" pitchFamily="18" charset="0"/>
                <a:cs typeface="Times New Roman" pitchFamily="18" charset="0"/>
              </a:rPr>
              <a:t> </a:t>
            </a:r>
            <a:r>
              <a:rPr lang="en-US" sz="2300" dirty="0">
                <a:latin typeface="Times New Roman" pitchFamily="18" charset="0"/>
                <a:cs typeface="Times New Roman" pitchFamily="18" charset="0"/>
              </a:rPr>
              <a:t>15</a:t>
            </a:r>
          </a:p>
          <a:p>
            <a:r>
              <a:rPr lang="en-US" sz="2300" dirty="0">
                <a:latin typeface="Times New Roman" pitchFamily="18" charset="0"/>
                <a:cs typeface="Times New Roman" pitchFamily="18" charset="0"/>
              </a:rPr>
              <a:t> </a:t>
            </a:r>
            <a:r>
              <a:rPr lang="en-US" sz="2300" dirty="0" smtClean="0">
                <a:latin typeface="Times New Roman" pitchFamily="18" charset="0"/>
                <a:cs typeface="Times New Roman" pitchFamily="18" charset="0"/>
              </a:rPr>
              <a:t>= </a:t>
            </a:r>
            <a:r>
              <a:rPr lang="en-US" sz="2300" dirty="0" smtClean="0">
                <a:solidFill>
                  <a:srgbClr val="FF0000"/>
                </a:solidFill>
                <a:latin typeface="Times New Roman" pitchFamily="18" charset="0"/>
                <a:cs typeface="Times New Roman" pitchFamily="18" charset="0"/>
              </a:rPr>
              <a:t>13</a:t>
            </a:r>
            <a:r>
              <a:rPr lang="en-US" sz="2300" i="1" dirty="0" smtClean="0">
                <a:solidFill>
                  <a:srgbClr val="FF0000"/>
                </a:solidFill>
                <a:latin typeface="Times New Roman" pitchFamily="18" charset="0"/>
                <a:cs typeface="Times New Roman" pitchFamily="18" charset="0"/>
              </a:rPr>
              <a:t>y +</a:t>
            </a:r>
            <a:r>
              <a:rPr lang="en-US" sz="2300" dirty="0" smtClean="0">
                <a:solidFill>
                  <a:srgbClr val="FF0000"/>
                </a:solidFill>
                <a:latin typeface="Times New Roman" pitchFamily="18" charset="0"/>
                <a:cs typeface="Times New Roman" pitchFamily="18" charset="0"/>
              </a:rPr>
              <a:t> </a:t>
            </a:r>
            <a:r>
              <a:rPr lang="en-US" sz="2300" dirty="0">
                <a:solidFill>
                  <a:srgbClr val="FF0000"/>
                </a:solidFill>
                <a:latin typeface="Times New Roman" pitchFamily="18" charset="0"/>
                <a:cs typeface="Times New Roman" pitchFamily="18" charset="0"/>
              </a:rPr>
              <a:t>15</a:t>
            </a:r>
          </a:p>
        </p:txBody>
      </p:sp>
      <p:sp>
        <p:nvSpPr>
          <p:cNvPr id="4" name="Content Placeholder 10"/>
          <p:cNvSpPr txBox="1">
            <a:spLocks/>
          </p:cNvSpPr>
          <p:nvPr/>
        </p:nvSpPr>
        <p:spPr>
          <a:xfrm>
            <a:off x="533400" y="2895600"/>
            <a:ext cx="1219200" cy="446276"/>
          </a:xfrm>
          <a:prstGeom prst="rect">
            <a:avLst/>
          </a:prstGeom>
        </p:spPr>
        <p:txBody>
          <a:bodyPr wrap="square">
            <a:spAutoFit/>
          </a:bodyPr>
          <a:lstStyle>
            <a:lvl1pPr marL="274320" indent="-274320" algn="l" defTabSz="914400" rtl="0" eaLnBrk="1" latinLnBrk="0" hangingPunct="1">
              <a:spcBef>
                <a:spcPct val="20000"/>
              </a:spcBef>
              <a:buClr>
                <a:schemeClr val="accent1"/>
              </a:buClr>
              <a:buSzPct val="100000"/>
              <a:buFont typeface="Symbol" pitchFamily="18" charset="2"/>
              <a:buChar char=""/>
              <a:defRPr sz="2400" kern="1200">
                <a:solidFill>
                  <a:schemeClr val="tx2"/>
                </a:solidFill>
                <a:latin typeface="+mn-lt"/>
                <a:ea typeface="+mn-ea"/>
                <a:cs typeface="+mn-cs"/>
              </a:defRPr>
            </a:lvl1pPr>
            <a:lvl2pPr marL="576263" indent="-274320" algn="l" defTabSz="914400" rtl="0" eaLnBrk="1" latinLnBrk="0" hangingPunct="1">
              <a:spcBef>
                <a:spcPct val="20000"/>
              </a:spcBef>
              <a:buClr>
                <a:schemeClr val="accent1"/>
              </a:buClr>
              <a:buSzPct val="100000"/>
              <a:buFont typeface="Symbol" pitchFamily="18" charset="2"/>
              <a:buChar char=""/>
              <a:defRPr sz="2200" kern="1200">
                <a:solidFill>
                  <a:schemeClr val="tx2"/>
                </a:solidFill>
                <a:latin typeface="+mn-lt"/>
                <a:ea typeface="+mn-ea"/>
                <a:cs typeface="+mn-cs"/>
              </a:defRPr>
            </a:lvl2pPr>
            <a:lvl3pPr marL="855663" indent="-228600" algn="l" defTabSz="914400" rtl="0" eaLnBrk="1" latinLnBrk="0" hangingPunct="1">
              <a:spcBef>
                <a:spcPct val="20000"/>
              </a:spcBef>
              <a:buClr>
                <a:schemeClr val="accent1"/>
              </a:buClr>
              <a:buSzPct val="100000"/>
              <a:buFont typeface="Symbol" pitchFamily="18" charset="2"/>
              <a:buChar char=""/>
              <a:defRPr sz="2000" kern="1200">
                <a:solidFill>
                  <a:schemeClr val="tx2"/>
                </a:solidFill>
                <a:latin typeface="+mn-lt"/>
                <a:ea typeface="+mn-ea"/>
                <a:cs typeface="+mn-cs"/>
              </a:defRPr>
            </a:lvl3pPr>
            <a:lvl4pPr marL="1143000" indent="-228600" algn="l" defTabSz="914400" rtl="0" eaLnBrk="1" latinLnBrk="0" hangingPunct="1">
              <a:spcBef>
                <a:spcPct val="20000"/>
              </a:spcBef>
              <a:buClr>
                <a:schemeClr val="accent1"/>
              </a:buClr>
              <a:buSzPct val="100000"/>
              <a:buFont typeface="Symbol" pitchFamily="18" charset="2"/>
              <a:buChar char=""/>
              <a:defRPr sz="1800" kern="1200">
                <a:solidFill>
                  <a:schemeClr val="tx2"/>
                </a:solidFill>
                <a:latin typeface="+mn-lt"/>
                <a:ea typeface="+mn-ea"/>
                <a:cs typeface="+mn-cs"/>
              </a:defRPr>
            </a:lvl4pPr>
            <a:lvl5pPr marL="1463040" indent="-228600" algn="l" defTabSz="914400" rtl="0" eaLnBrk="1" latinLnBrk="0" hangingPunct="1">
              <a:spcBef>
                <a:spcPct val="20000"/>
              </a:spcBef>
              <a:buClr>
                <a:schemeClr val="accent1"/>
              </a:buClr>
              <a:buSzPct val="100000"/>
              <a:buFont typeface="Symbol" pitchFamily="18" charset="2"/>
              <a:buChar char=""/>
              <a:defRPr sz="1600" kern="1200">
                <a:solidFill>
                  <a:schemeClr val="tx2"/>
                </a:solidFill>
                <a:latin typeface="+mn-lt"/>
                <a:ea typeface="+mn-ea"/>
                <a:cs typeface="+mn-cs"/>
              </a:defRPr>
            </a:lvl5pPr>
            <a:lvl6pPr marL="178308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6pPr>
            <a:lvl7pPr marL="210312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7pPr>
            <a:lvl8pPr marL="242316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8pPr>
            <a:lvl9pPr marL="274320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9pPr>
          </a:lstStyle>
          <a:p>
            <a:pPr marL="457200" indent="-457200" algn="just">
              <a:spcBef>
                <a:spcPct val="0"/>
              </a:spcBef>
              <a:buFontTx/>
              <a:buNone/>
              <a:tabLst>
                <a:tab pos="974725" algn="l"/>
                <a:tab pos="1036638" algn="l"/>
                <a:tab pos="3913188" algn="l"/>
              </a:tabLst>
            </a:pPr>
            <a:r>
              <a:rPr lang="en-US" sz="2300" b="1" dirty="0" smtClean="0">
                <a:solidFill>
                  <a:schemeClr val="tx1"/>
                </a:solidFill>
                <a:latin typeface="Times New Roman" pitchFamily="18" charset="0"/>
                <a:cs typeface="Times New Roman" pitchFamily="18" charset="0"/>
              </a:rPr>
              <a:t>2.</a:t>
            </a:r>
            <a:r>
              <a:rPr lang="en-US" sz="2300" dirty="0" smtClean="0">
                <a:solidFill>
                  <a:schemeClr val="tx1"/>
                </a:solidFill>
                <a:latin typeface="Times New Roman" pitchFamily="18" charset="0"/>
                <a:cs typeface="Times New Roman" pitchFamily="18" charset="0"/>
              </a:rPr>
              <a:t>  (b) </a:t>
            </a:r>
          </a:p>
        </p:txBody>
      </p:sp>
      <p:sp>
        <p:nvSpPr>
          <p:cNvPr id="5" name="Rectangle 4"/>
          <p:cNvSpPr/>
          <p:nvPr/>
        </p:nvSpPr>
        <p:spPr>
          <a:xfrm>
            <a:off x="3657600" y="2895600"/>
            <a:ext cx="3124200" cy="1154162"/>
          </a:xfrm>
          <a:prstGeom prst="rect">
            <a:avLst/>
          </a:prstGeom>
        </p:spPr>
        <p:txBody>
          <a:bodyPr wrap="square">
            <a:spAutoFit/>
          </a:bodyPr>
          <a:lstStyle/>
          <a:p>
            <a:r>
              <a:rPr lang="en-US" sz="2300" dirty="0">
                <a:solidFill>
                  <a:srgbClr val="FF0000"/>
                </a:solidFill>
                <a:latin typeface="Times New Roman" pitchFamily="18" charset="0"/>
                <a:cs typeface="Times New Roman" pitchFamily="18" charset="0"/>
              </a:rPr>
              <a:t>Use the distributive </a:t>
            </a:r>
            <a:r>
              <a:rPr lang="en-US" sz="2300" dirty="0" smtClean="0">
                <a:solidFill>
                  <a:srgbClr val="FF0000"/>
                </a:solidFill>
                <a:latin typeface="Times New Roman" pitchFamily="18" charset="0"/>
                <a:cs typeface="Times New Roman" pitchFamily="18" charset="0"/>
              </a:rPr>
              <a:t>law</a:t>
            </a:r>
          </a:p>
          <a:p>
            <a:r>
              <a:rPr lang="en-US" sz="2300" dirty="0" smtClean="0">
                <a:solidFill>
                  <a:srgbClr val="FF0000"/>
                </a:solidFill>
                <a:latin typeface="Times New Roman" pitchFamily="18" charset="0"/>
                <a:cs typeface="Times New Roman" pitchFamily="18" charset="0"/>
              </a:rPr>
              <a:t>Group </a:t>
            </a:r>
            <a:r>
              <a:rPr lang="en-US" sz="2300" dirty="0">
                <a:solidFill>
                  <a:srgbClr val="FF0000"/>
                </a:solidFill>
                <a:latin typeface="Times New Roman" pitchFamily="18" charset="0"/>
                <a:cs typeface="Times New Roman" pitchFamily="18" charset="0"/>
              </a:rPr>
              <a:t>like terms.</a:t>
            </a:r>
          </a:p>
          <a:p>
            <a:r>
              <a:rPr lang="en-US" sz="2300" dirty="0">
                <a:solidFill>
                  <a:srgbClr val="FF0000"/>
                </a:solidFill>
                <a:latin typeface="Times New Roman" pitchFamily="18" charset="0"/>
                <a:cs typeface="Times New Roman" pitchFamily="18" charset="0"/>
              </a:rPr>
              <a:t>Add like terms.</a:t>
            </a:r>
          </a:p>
        </p:txBody>
      </p:sp>
      <p:sp>
        <p:nvSpPr>
          <p:cNvPr id="6" name="TextBox 5"/>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5 Paper 2</a:t>
            </a:r>
          </a:p>
        </p:txBody>
      </p:sp>
    </p:spTree>
    <p:extLst>
      <p:ext uri="{BB962C8B-B14F-4D97-AF65-F5344CB8AC3E}">
        <p14:creationId xmlns:p14="http://schemas.microsoft.com/office/powerpoint/2010/main" xmlns="" val="3417572324"/>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500" fill="hold"/>
                                        <p:tgtEl>
                                          <p:spTgt spid="4"/>
                                        </p:tgtEl>
                                        <p:attrNameLst>
                                          <p:attrName>ppt_w</p:attrName>
                                        </p:attrNameLst>
                                      </p:cBhvr>
                                      <p:tavLst>
                                        <p:tav tm="0">
                                          <p:val>
                                            <p:fltVal val="0"/>
                                          </p:val>
                                        </p:tav>
                                        <p:tav tm="100000">
                                          <p:val>
                                            <p:strVal val="#ppt_w"/>
                                          </p:val>
                                        </p:tav>
                                      </p:tavLst>
                                    </p:anim>
                                    <p:anim calcmode="lin" valueType="num">
                                      <p:cBhvr>
                                        <p:cTn id="8" dur="500" fill="hold"/>
                                        <p:tgtEl>
                                          <p:spTgt spid="4"/>
                                        </p:tgtEl>
                                        <p:attrNameLst>
                                          <p:attrName>ppt_h</p:attrName>
                                        </p:attrNameLst>
                                      </p:cBhvr>
                                      <p:tavLst>
                                        <p:tav tm="0">
                                          <p:val>
                                            <p:fltVal val="0"/>
                                          </p:val>
                                        </p:tav>
                                        <p:tav tm="100000">
                                          <p:val>
                                            <p:strVal val="#ppt_h"/>
                                          </p:val>
                                        </p:tav>
                                      </p:tavLst>
                                    </p:anim>
                                    <p:animEffect transition="in" filter="fade">
                                      <p:cBhvr>
                                        <p:cTn id="9" dur="500"/>
                                        <p:tgtEl>
                                          <p:spTgt spid="4"/>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3"/>
                                        </p:tgtEl>
                                        <p:attrNameLst>
                                          <p:attrName>style.visibility</p:attrName>
                                        </p:attrNameLst>
                                      </p:cBhvr>
                                      <p:to>
                                        <p:strVal val="visible"/>
                                      </p:to>
                                    </p:set>
                                    <p:anim calcmode="lin" valueType="num">
                                      <p:cBhvr>
                                        <p:cTn id="12" dur="500" fill="hold"/>
                                        <p:tgtEl>
                                          <p:spTgt spid="3"/>
                                        </p:tgtEl>
                                        <p:attrNameLst>
                                          <p:attrName>ppt_w</p:attrName>
                                        </p:attrNameLst>
                                      </p:cBhvr>
                                      <p:tavLst>
                                        <p:tav tm="0">
                                          <p:val>
                                            <p:fltVal val="0"/>
                                          </p:val>
                                        </p:tav>
                                        <p:tav tm="100000">
                                          <p:val>
                                            <p:strVal val="#ppt_w"/>
                                          </p:val>
                                        </p:tav>
                                      </p:tavLst>
                                    </p:anim>
                                    <p:anim calcmode="lin" valueType="num">
                                      <p:cBhvr>
                                        <p:cTn id="13" dur="500" fill="hold"/>
                                        <p:tgtEl>
                                          <p:spTgt spid="3"/>
                                        </p:tgtEl>
                                        <p:attrNameLst>
                                          <p:attrName>ppt_h</p:attrName>
                                        </p:attrNameLst>
                                      </p:cBhvr>
                                      <p:tavLst>
                                        <p:tav tm="0">
                                          <p:val>
                                            <p:fltVal val="0"/>
                                          </p:val>
                                        </p:tav>
                                        <p:tav tm="100000">
                                          <p:val>
                                            <p:strVal val="#ppt_h"/>
                                          </p:val>
                                        </p:tav>
                                      </p:tavLst>
                                    </p:anim>
                                    <p:animEffect transition="in" filter="fade">
                                      <p:cBhvr>
                                        <p:cTn id="14" dur="500"/>
                                        <p:tgtEl>
                                          <p:spTgt spid="3"/>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5"/>
                                        </p:tgtEl>
                                        <p:attrNameLst>
                                          <p:attrName>style.visibility</p:attrName>
                                        </p:attrNameLst>
                                      </p:cBhvr>
                                      <p:to>
                                        <p:strVal val="visible"/>
                                      </p:to>
                                    </p:set>
                                    <p:anim calcmode="lin" valueType="num">
                                      <p:cBhvr>
                                        <p:cTn id="17" dur="500" fill="hold"/>
                                        <p:tgtEl>
                                          <p:spTgt spid="5"/>
                                        </p:tgtEl>
                                        <p:attrNameLst>
                                          <p:attrName>ppt_w</p:attrName>
                                        </p:attrNameLst>
                                      </p:cBhvr>
                                      <p:tavLst>
                                        <p:tav tm="0">
                                          <p:val>
                                            <p:fltVal val="0"/>
                                          </p:val>
                                        </p:tav>
                                        <p:tav tm="100000">
                                          <p:val>
                                            <p:strVal val="#ppt_w"/>
                                          </p:val>
                                        </p:tav>
                                      </p:tavLst>
                                    </p:anim>
                                    <p:anim calcmode="lin" valueType="num">
                                      <p:cBhvr>
                                        <p:cTn id="18" dur="500" fill="hold"/>
                                        <p:tgtEl>
                                          <p:spTgt spid="5"/>
                                        </p:tgtEl>
                                        <p:attrNameLst>
                                          <p:attrName>ppt_h</p:attrName>
                                        </p:attrNameLst>
                                      </p:cBhvr>
                                      <p:tavLst>
                                        <p:tav tm="0">
                                          <p:val>
                                            <p:fltVal val="0"/>
                                          </p:val>
                                        </p:tav>
                                        <p:tav tm="100000">
                                          <p:val>
                                            <p:strVal val="#ppt_h"/>
                                          </p:val>
                                        </p:tav>
                                      </p:tavLst>
                                    </p:anim>
                                    <p:animEffect transition="in" filter="fade">
                                      <p:cBhvr>
                                        <p:cTn id="19"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5" grpId="0"/>
    </p:bldLst>
  </p:timing>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 name="Content Placeholder 10"/>
          <p:cNvSpPr>
            <a:spLocks noGrp="1"/>
          </p:cNvSpPr>
          <p:nvPr>
            <p:ph sz="quarter" idx="13"/>
          </p:nvPr>
        </p:nvSpPr>
        <p:spPr>
          <a:xfrm>
            <a:off x="685800" y="2781300"/>
            <a:ext cx="6048830" cy="800219"/>
          </a:xfrm>
        </p:spPr>
        <p:txBody>
          <a:bodyPr wrap="square">
            <a:spAutoFit/>
          </a:bodyPr>
          <a:lstStyle/>
          <a:p>
            <a:pPr marL="623888" indent="-623888" algn="just">
              <a:spcBef>
                <a:spcPct val="0"/>
              </a:spcBef>
              <a:buFontTx/>
              <a:buNone/>
              <a:tabLst>
                <a:tab pos="800100" algn="l"/>
                <a:tab pos="3776663" algn="l"/>
              </a:tabLst>
            </a:pPr>
            <a:r>
              <a:rPr lang="en-US" sz="2300" b="1" dirty="0" smtClean="0">
                <a:solidFill>
                  <a:schemeClr val="tx1"/>
                </a:solidFill>
                <a:latin typeface="Times New Roman" pitchFamily="18" charset="0"/>
                <a:cs typeface="Times New Roman" pitchFamily="18" charset="0"/>
              </a:rPr>
              <a:t>47.</a:t>
            </a:r>
            <a:r>
              <a:rPr lang="en-US" sz="2300" dirty="0" smtClean="0">
                <a:solidFill>
                  <a:schemeClr val="tx1"/>
                </a:solidFill>
                <a:latin typeface="Times New Roman" pitchFamily="18" charset="0"/>
                <a:cs typeface="Times New Roman" pitchFamily="18" charset="0"/>
              </a:rPr>
              <a:t> 	Which of the following relation diagrams represents a function?</a:t>
            </a:r>
          </a:p>
        </p:txBody>
      </p:sp>
      <p:sp>
        <p:nvSpPr>
          <p:cNvPr id="26" name="Content Placeholder 10"/>
          <p:cNvSpPr>
            <a:spLocks noGrp="1"/>
          </p:cNvSpPr>
          <p:nvPr>
            <p:ph sz="quarter" idx="13"/>
          </p:nvPr>
        </p:nvSpPr>
        <p:spPr>
          <a:xfrm>
            <a:off x="1310640" y="3476172"/>
            <a:ext cx="1447074" cy="676339"/>
          </a:xfrm>
        </p:spPr>
        <p:txBody>
          <a:bodyPr wrap="square">
            <a:spAutoFit/>
          </a:bodyPr>
          <a:lstStyle/>
          <a:p>
            <a:pPr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(A)</a:t>
            </a:r>
          </a:p>
        </p:txBody>
      </p:sp>
      <p:pic>
        <p:nvPicPr>
          <p:cNvPr id="6" name="Picture 2"/>
          <p:cNvPicPr>
            <a:picLocks noChangeAspect="1" noChangeArrowheads="1"/>
          </p:cNvPicPr>
          <p:nvPr/>
        </p:nvPicPr>
        <p:blipFill>
          <a:blip r:embed="rId2" cstate="print"/>
          <a:srcRect/>
          <a:stretch>
            <a:fillRect/>
          </a:stretch>
        </p:blipFill>
        <p:spPr bwMode="auto">
          <a:xfrm>
            <a:off x="2514600" y="3657600"/>
            <a:ext cx="2705100" cy="1733550"/>
          </a:xfrm>
          <a:prstGeom prst="rect">
            <a:avLst/>
          </a:prstGeom>
          <a:noFill/>
          <a:ln w="9525">
            <a:noFill/>
            <a:miter lim="800000"/>
            <a:headEnd/>
            <a:tailEnd/>
          </a:ln>
          <a:effectLst/>
        </p:spPr>
      </p:pic>
      <p:sp>
        <p:nvSpPr>
          <p:cNvPr id="5"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tabLst>
                <a:tab pos="393192" algn="r"/>
                <a:tab pos="640080" algn="l"/>
              </a:tabLst>
            </a:pPr>
            <a:r>
              <a:rPr lang="en-US" sz="1500" b="1" dirty="0" smtClean="0">
                <a:solidFill>
                  <a:schemeClr val="bg1"/>
                </a:solidFill>
                <a:latin typeface="Times New Roman" pitchFamily="18" charset="0"/>
                <a:cs typeface="Times New Roman" pitchFamily="18" charset="0"/>
              </a:rPr>
              <a:t>Revision Exam 1 Paper 1</a:t>
            </a:r>
          </a:p>
        </p:txBody>
      </p:sp>
    </p:spTree>
    <p:extLst>
      <p:ext uri="{BB962C8B-B14F-4D97-AF65-F5344CB8AC3E}">
        <p14:creationId xmlns:p14="http://schemas.microsoft.com/office/powerpoint/2010/main" xmlns="" val="714513420"/>
      </p:ext>
    </p:extLst>
  </p:cSld>
  <p:clrMapOvr>
    <a:masterClrMapping/>
  </p:clrMapOvr>
  <p:transition spd="slow">
    <p:strips dir="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24">
                                            <p:txEl>
                                              <p:pRg st="0" end="0"/>
                                            </p:txEl>
                                          </p:spTgt>
                                        </p:tgtEl>
                                        <p:attrNameLst>
                                          <p:attrName>style.visibility</p:attrName>
                                        </p:attrNameLst>
                                      </p:cBhvr>
                                      <p:to>
                                        <p:strVal val="visible"/>
                                      </p:to>
                                    </p:set>
                                    <p:anim calcmode="lin" valueType="num">
                                      <p:cBhvr>
                                        <p:cTn id="7" dur="500" fill="hold"/>
                                        <p:tgtEl>
                                          <p:spTgt spid="24">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24">
                                            <p:txEl>
                                              <p:pRg st="0" end="0"/>
                                            </p:txEl>
                                          </p:spTgt>
                                        </p:tgtEl>
                                        <p:attrNameLst>
                                          <p:attrName>ppt_h</p:attrName>
                                        </p:attrNameLst>
                                      </p:cBhvr>
                                      <p:tavLst>
                                        <p:tav tm="0">
                                          <p:val>
                                            <p:fltVal val="0"/>
                                          </p:val>
                                        </p:tav>
                                        <p:tav tm="100000">
                                          <p:val>
                                            <p:strVal val="#ppt_h"/>
                                          </p:val>
                                        </p:tav>
                                      </p:tavLst>
                                    </p:anim>
                                  </p:childTnLst>
                                </p:cTn>
                              </p:par>
                            </p:childTnLst>
                          </p:cTn>
                        </p:par>
                      </p:childTnLst>
                    </p:cTn>
                  </p:par>
                  <p:par>
                    <p:cTn id="9" fill="hold">
                      <p:stCondLst>
                        <p:cond delay="indefinite"/>
                      </p:stCondLst>
                      <p:childTnLst>
                        <p:par>
                          <p:cTn id="10" fill="hold">
                            <p:stCondLst>
                              <p:cond delay="0"/>
                            </p:stCondLst>
                            <p:childTnLst>
                              <p:par>
                                <p:cTn id="11" presetID="53" presetClass="entr" presetSubtype="16" fill="hold" grpId="0" nodeType="clickEffect">
                                  <p:stCondLst>
                                    <p:cond delay="0"/>
                                  </p:stCondLst>
                                  <p:childTnLst>
                                    <p:set>
                                      <p:cBhvr>
                                        <p:cTn id="12" dur="1" fill="hold">
                                          <p:stCondLst>
                                            <p:cond delay="0"/>
                                          </p:stCondLst>
                                        </p:cTn>
                                        <p:tgtEl>
                                          <p:spTgt spid="26">
                                            <p:txEl>
                                              <p:pRg st="0" end="0"/>
                                            </p:txEl>
                                          </p:spTgt>
                                        </p:tgtEl>
                                        <p:attrNameLst>
                                          <p:attrName>style.visibility</p:attrName>
                                        </p:attrNameLst>
                                      </p:cBhvr>
                                      <p:to>
                                        <p:strVal val="visible"/>
                                      </p:to>
                                    </p:set>
                                    <p:anim calcmode="lin" valueType="num">
                                      <p:cBhvr>
                                        <p:cTn id="13" dur="500" fill="hold"/>
                                        <p:tgtEl>
                                          <p:spTgt spid="26">
                                            <p:txEl>
                                              <p:pRg st="0" end="0"/>
                                            </p:txEl>
                                          </p:spTgt>
                                        </p:tgtEl>
                                        <p:attrNameLst>
                                          <p:attrName>ppt_w</p:attrName>
                                        </p:attrNameLst>
                                      </p:cBhvr>
                                      <p:tavLst>
                                        <p:tav tm="0">
                                          <p:val>
                                            <p:fltVal val="0"/>
                                          </p:val>
                                        </p:tav>
                                        <p:tav tm="100000">
                                          <p:val>
                                            <p:strVal val="#ppt_w"/>
                                          </p:val>
                                        </p:tav>
                                      </p:tavLst>
                                    </p:anim>
                                    <p:anim calcmode="lin" valueType="num">
                                      <p:cBhvr>
                                        <p:cTn id="14" dur="500" fill="hold"/>
                                        <p:tgtEl>
                                          <p:spTgt spid="26">
                                            <p:txEl>
                                              <p:pRg st="0" end="0"/>
                                            </p:txEl>
                                          </p:spTgt>
                                        </p:tgtEl>
                                        <p:attrNameLst>
                                          <p:attrName>ppt_h</p:attrName>
                                        </p:attrNameLst>
                                      </p:cBhvr>
                                      <p:tavLst>
                                        <p:tav tm="0">
                                          <p:val>
                                            <p:fltVal val="0"/>
                                          </p:val>
                                        </p:tav>
                                        <p:tav tm="100000">
                                          <p:val>
                                            <p:strVal val="#ppt_h"/>
                                          </p:val>
                                        </p:tav>
                                      </p:tavLst>
                                    </p:anim>
                                    <p:animEffect transition="in" filter="fade">
                                      <p:cBhvr>
                                        <p:cTn id="15" dur="500"/>
                                        <p:tgtEl>
                                          <p:spTgt spid="26">
                                            <p:txEl>
                                              <p:pRg st="0" end="0"/>
                                            </p:txEl>
                                          </p:spTgt>
                                        </p:tgtEl>
                                      </p:cBhvr>
                                    </p:animEffect>
                                  </p:childTnLst>
                                </p:cTn>
                              </p:par>
                              <p:par>
                                <p:cTn id="16" presetID="23" presetClass="entr" presetSubtype="16" fill="hold" nodeType="withEffect">
                                  <p:stCondLst>
                                    <p:cond delay="0"/>
                                  </p:stCondLst>
                                  <p:childTnLst>
                                    <p:set>
                                      <p:cBhvr>
                                        <p:cTn id="17" dur="1" fill="hold">
                                          <p:stCondLst>
                                            <p:cond delay="0"/>
                                          </p:stCondLst>
                                        </p:cTn>
                                        <p:tgtEl>
                                          <p:spTgt spid="6"/>
                                        </p:tgtEl>
                                        <p:attrNameLst>
                                          <p:attrName>style.visibility</p:attrName>
                                        </p:attrNameLst>
                                      </p:cBhvr>
                                      <p:to>
                                        <p:strVal val="visible"/>
                                      </p:to>
                                    </p:set>
                                    <p:anim calcmode="lin" valueType="num">
                                      <p:cBhvr>
                                        <p:cTn id="18" dur="500" fill="hold"/>
                                        <p:tgtEl>
                                          <p:spTgt spid="6"/>
                                        </p:tgtEl>
                                        <p:attrNameLst>
                                          <p:attrName>ppt_w</p:attrName>
                                        </p:attrNameLst>
                                      </p:cBhvr>
                                      <p:tavLst>
                                        <p:tav tm="0">
                                          <p:val>
                                            <p:fltVal val="0"/>
                                          </p:val>
                                        </p:tav>
                                        <p:tav tm="100000">
                                          <p:val>
                                            <p:strVal val="#ppt_w"/>
                                          </p:val>
                                        </p:tav>
                                      </p:tavLst>
                                    </p:anim>
                                    <p:anim calcmode="lin" valueType="num">
                                      <p:cBhvr>
                                        <p:cTn id="19" dur="500" fill="hold"/>
                                        <p:tgtEl>
                                          <p:spTgt spid="6"/>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build="allAtOnce"/>
      <p:bldP spid="26" grpId="0" build="p"/>
    </p:bldLst>
  </p:timing>
</p:sld>
</file>

<file path=ppt/slides/slide9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a:xfrm>
            <a:off x="1447800" y="2895600"/>
            <a:ext cx="4572000" cy="800219"/>
          </a:xfrm>
          <a:prstGeom prst="rect">
            <a:avLst/>
          </a:prstGeom>
        </p:spPr>
        <p:txBody>
          <a:bodyPr>
            <a:spAutoFit/>
          </a:bodyPr>
          <a:lstStyle/>
          <a:p>
            <a:r>
              <a:rPr lang="en-US" sz="2300" dirty="0" smtClean="0">
                <a:latin typeface="Times New Roman" pitchFamily="18" charset="0"/>
                <a:cs typeface="Times New Roman" pitchFamily="18" charset="0"/>
              </a:rPr>
              <a:t>Solve </a:t>
            </a:r>
            <a:r>
              <a:rPr lang="en-US" sz="2300" dirty="0">
                <a:latin typeface="Times New Roman" pitchFamily="18" charset="0"/>
                <a:cs typeface="Times New Roman" pitchFamily="18" charset="0"/>
              </a:rPr>
              <a:t>the inequality</a:t>
            </a:r>
          </a:p>
          <a:p>
            <a:r>
              <a:rPr lang="en-US" sz="2300" dirty="0">
                <a:latin typeface="Times New Roman" pitchFamily="18" charset="0"/>
                <a:cs typeface="Times New Roman" pitchFamily="18" charset="0"/>
              </a:rPr>
              <a:t>2</a:t>
            </a:r>
            <a:r>
              <a:rPr lang="en-US" sz="2300" i="1" dirty="0">
                <a:latin typeface="Times New Roman" pitchFamily="18" charset="0"/>
                <a:cs typeface="Times New Roman" pitchFamily="18" charset="0"/>
              </a:rPr>
              <a:t>x </a:t>
            </a:r>
            <a:r>
              <a:rPr lang="en-US" sz="2300" i="1" dirty="0" smtClean="0">
                <a:latin typeface="Times New Roman" pitchFamily="18" charset="0"/>
                <a:cs typeface="Times New Roman" pitchFamily="18" charset="0"/>
              </a:rPr>
              <a:t>+</a:t>
            </a:r>
            <a:r>
              <a:rPr lang="en-US" sz="2300" dirty="0" smtClean="0">
                <a:latin typeface="Times New Roman" pitchFamily="18" charset="0"/>
                <a:cs typeface="Times New Roman" pitchFamily="18" charset="0"/>
              </a:rPr>
              <a:t> </a:t>
            </a:r>
            <a:r>
              <a:rPr lang="en-US" sz="2300" dirty="0">
                <a:latin typeface="Times New Roman" pitchFamily="18" charset="0"/>
                <a:cs typeface="Times New Roman" pitchFamily="18" charset="0"/>
              </a:rPr>
              <a:t>10 </a:t>
            </a:r>
            <a:r>
              <a:rPr lang="en-US" sz="2300" dirty="0" smtClean="0">
                <a:latin typeface="Times New Roman"/>
                <a:cs typeface="Times New Roman"/>
                <a:sym typeface="Symbol"/>
              </a:rPr>
              <a:t>≥</a:t>
            </a:r>
            <a:r>
              <a:rPr lang="en-US" sz="2300" dirty="0" smtClean="0">
                <a:latin typeface="Times New Roman" pitchFamily="18" charset="0"/>
                <a:cs typeface="Times New Roman" pitchFamily="18" charset="0"/>
              </a:rPr>
              <a:t> </a:t>
            </a:r>
            <a:r>
              <a:rPr lang="en-US" sz="2300" dirty="0">
                <a:latin typeface="Times New Roman" pitchFamily="18" charset="0"/>
                <a:cs typeface="Times New Roman" pitchFamily="18" charset="0"/>
              </a:rPr>
              <a:t>7</a:t>
            </a:r>
            <a:r>
              <a:rPr lang="en-US" sz="2300" i="1" dirty="0">
                <a:latin typeface="Times New Roman" pitchFamily="18" charset="0"/>
                <a:cs typeface="Times New Roman" pitchFamily="18" charset="0"/>
              </a:rPr>
              <a:t>x</a:t>
            </a:r>
            <a:endParaRPr lang="en-US" sz="2300" dirty="0">
              <a:latin typeface="Times New Roman" pitchFamily="18" charset="0"/>
              <a:cs typeface="Times New Roman" pitchFamily="18" charset="0"/>
            </a:endParaRPr>
          </a:p>
        </p:txBody>
      </p:sp>
      <p:sp>
        <p:nvSpPr>
          <p:cNvPr id="4" name="Content Placeholder 10"/>
          <p:cNvSpPr txBox="1">
            <a:spLocks/>
          </p:cNvSpPr>
          <p:nvPr/>
        </p:nvSpPr>
        <p:spPr>
          <a:xfrm>
            <a:off x="533400" y="2895600"/>
            <a:ext cx="1219200" cy="446276"/>
          </a:xfrm>
          <a:prstGeom prst="rect">
            <a:avLst/>
          </a:prstGeom>
        </p:spPr>
        <p:txBody>
          <a:bodyPr wrap="square">
            <a:spAutoFit/>
          </a:bodyPr>
          <a:lstStyle>
            <a:lvl1pPr marL="274320" indent="-274320" algn="l" defTabSz="914400" rtl="0" eaLnBrk="1" latinLnBrk="0" hangingPunct="1">
              <a:spcBef>
                <a:spcPct val="20000"/>
              </a:spcBef>
              <a:buClr>
                <a:schemeClr val="accent1"/>
              </a:buClr>
              <a:buSzPct val="100000"/>
              <a:buFont typeface="Symbol" pitchFamily="18" charset="2"/>
              <a:buChar char=""/>
              <a:defRPr sz="2400" kern="1200">
                <a:solidFill>
                  <a:schemeClr val="tx2"/>
                </a:solidFill>
                <a:latin typeface="+mn-lt"/>
                <a:ea typeface="+mn-ea"/>
                <a:cs typeface="+mn-cs"/>
              </a:defRPr>
            </a:lvl1pPr>
            <a:lvl2pPr marL="576263" indent="-274320" algn="l" defTabSz="914400" rtl="0" eaLnBrk="1" latinLnBrk="0" hangingPunct="1">
              <a:spcBef>
                <a:spcPct val="20000"/>
              </a:spcBef>
              <a:buClr>
                <a:schemeClr val="accent1"/>
              </a:buClr>
              <a:buSzPct val="100000"/>
              <a:buFont typeface="Symbol" pitchFamily="18" charset="2"/>
              <a:buChar char=""/>
              <a:defRPr sz="2200" kern="1200">
                <a:solidFill>
                  <a:schemeClr val="tx2"/>
                </a:solidFill>
                <a:latin typeface="+mn-lt"/>
                <a:ea typeface="+mn-ea"/>
                <a:cs typeface="+mn-cs"/>
              </a:defRPr>
            </a:lvl2pPr>
            <a:lvl3pPr marL="855663" indent="-228600" algn="l" defTabSz="914400" rtl="0" eaLnBrk="1" latinLnBrk="0" hangingPunct="1">
              <a:spcBef>
                <a:spcPct val="20000"/>
              </a:spcBef>
              <a:buClr>
                <a:schemeClr val="accent1"/>
              </a:buClr>
              <a:buSzPct val="100000"/>
              <a:buFont typeface="Symbol" pitchFamily="18" charset="2"/>
              <a:buChar char=""/>
              <a:defRPr sz="2000" kern="1200">
                <a:solidFill>
                  <a:schemeClr val="tx2"/>
                </a:solidFill>
                <a:latin typeface="+mn-lt"/>
                <a:ea typeface="+mn-ea"/>
                <a:cs typeface="+mn-cs"/>
              </a:defRPr>
            </a:lvl3pPr>
            <a:lvl4pPr marL="1143000" indent="-228600" algn="l" defTabSz="914400" rtl="0" eaLnBrk="1" latinLnBrk="0" hangingPunct="1">
              <a:spcBef>
                <a:spcPct val="20000"/>
              </a:spcBef>
              <a:buClr>
                <a:schemeClr val="accent1"/>
              </a:buClr>
              <a:buSzPct val="100000"/>
              <a:buFont typeface="Symbol" pitchFamily="18" charset="2"/>
              <a:buChar char=""/>
              <a:defRPr sz="1800" kern="1200">
                <a:solidFill>
                  <a:schemeClr val="tx2"/>
                </a:solidFill>
                <a:latin typeface="+mn-lt"/>
                <a:ea typeface="+mn-ea"/>
                <a:cs typeface="+mn-cs"/>
              </a:defRPr>
            </a:lvl4pPr>
            <a:lvl5pPr marL="1463040" indent="-228600" algn="l" defTabSz="914400" rtl="0" eaLnBrk="1" latinLnBrk="0" hangingPunct="1">
              <a:spcBef>
                <a:spcPct val="20000"/>
              </a:spcBef>
              <a:buClr>
                <a:schemeClr val="accent1"/>
              </a:buClr>
              <a:buSzPct val="100000"/>
              <a:buFont typeface="Symbol" pitchFamily="18" charset="2"/>
              <a:buChar char=""/>
              <a:defRPr sz="1600" kern="1200">
                <a:solidFill>
                  <a:schemeClr val="tx2"/>
                </a:solidFill>
                <a:latin typeface="+mn-lt"/>
                <a:ea typeface="+mn-ea"/>
                <a:cs typeface="+mn-cs"/>
              </a:defRPr>
            </a:lvl5pPr>
            <a:lvl6pPr marL="178308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6pPr>
            <a:lvl7pPr marL="210312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7pPr>
            <a:lvl8pPr marL="242316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8pPr>
            <a:lvl9pPr marL="274320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9pPr>
          </a:lstStyle>
          <a:p>
            <a:pPr marL="457200" indent="-457200" algn="just">
              <a:spcBef>
                <a:spcPct val="0"/>
              </a:spcBef>
              <a:buFontTx/>
              <a:buNone/>
              <a:tabLst>
                <a:tab pos="974725" algn="l"/>
                <a:tab pos="1036638" algn="l"/>
                <a:tab pos="3913188" algn="l"/>
              </a:tabLst>
            </a:pPr>
            <a:r>
              <a:rPr lang="en-US" sz="2300" b="1" dirty="0" smtClean="0">
                <a:solidFill>
                  <a:schemeClr val="tx1"/>
                </a:solidFill>
                <a:latin typeface="Times New Roman" pitchFamily="18" charset="0"/>
                <a:cs typeface="Times New Roman" pitchFamily="18" charset="0"/>
              </a:rPr>
              <a:t>2.</a:t>
            </a:r>
            <a:r>
              <a:rPr lang="en-US" sz="2300" dirty="0" smtClean="0">
                <a:solidFill>
                  <a:schemeClr val="tx1"/>
                </a:solidFill>
                <a:latin typeface="Times New Roman" pitchFamily="18" charset="0"/>
                <a:cs typeface="Times New Roman" pitchFamily="18" charset="0"/>
              </a:rPr>
              <a:t>  (c)</a:t>
            </a:r>
          </a:p>
        </p:txBody>
      </p:sp>
      <p:sp>
        <p:nvSpPr>
          <p:cNvPr id="5" name="Rectangle 4"/>
          <p:cNvSpPr/>
          <p:nvPr/>
        </p:nvSpPr>
        <p:spPr>
          <a:xfrm>
            <a:off x="5470953" y="3231785"/>
            <a:ext cx="2063882" cy="800219"/>
          </a:xfrm>
          <a:prstGeom prst="rect">
            <a:avLst/>
          </a:prstGeom>
        </p:spPr>
        <p:txBody>
          <a:bodyPr wrap="square" anchor="t" anchorCtr="1">
            <a:spAutoFit/>
          </a:bodyPr>
          <a:lstStyle/>
          <a:p>
            <a:pPr indent="-4800600" algn="r">
              <a:buFontTx/>
              <a:buNone/>
            </a:pPr>
            <a:r>
              <a:rPr lang="en-US" sz="2300" dirty="0" smtClean="0">
                <a:latin typeface="Times New Roman" pitchFamily="18" charset="0"/>
                <a:cs typeface="Times New Roman" pitchFamily="18" charset="0"/>
              </a:rPr>
              <a:t>(3 marks)</a:t>
            </a:r>
          </a:p>
          <a:p>
            <a:pPr indent="-4800600" algn="r">
              <a:buFontTx/>
              <a:buNone/>
            </a:pPr>
            <a:r>
              <a:rPr lang="en-US" sz="2300" dirty="0" smtClean="0">
                <a:latin typeface="Times New Roman" pitchFamily="18" charset="0"/>
                <a:cs typeface="Times New Roman" pitchFamily="18" charset="0"/>
              </a:rPr>
              <a:t>Total 10 marks</a:t>
            </a:r>
          </a:p>
        </p:txBody>
      </p:sp>
      <p:sp>
        <p:nvSpPr>
          <p:cNvPr id="6" name="Notched Right Arrow 5"/>
          <p:cNvSpPr/>
          <p:nvPr/>
        </p:nvSpPr>
        <p:spPr>
          <a:xfrm>
            <a:off x="7162800" y="6019800"/>
            <a:ext cx="1782315" cy="685800"/>
          </a:xfrm>
          <a:prstGeom prst="notchedRightArrow">
            <a:avLst/>
          </a:prstGeom>
          <a:blipFill>
            <a:blip r:embed="rId2" cstate="prin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ANSWER</a:t>
            </a:r>
            <a:endParaRPr lang="en-US" sz="2000" b="1" dirty="0">
              <a:latin typeface="Times New Roman" pitchFamily="18" charset="0"/>
              <a:cs typeface="Times New Roman" pitchFamily="18" charset="0"/>
            </a:endParaRPr>
          </a:p>
        </p:txBody>
      </p:sp>
      <p:sp>
        <p:nvSpPr>
          <p:cNvPr id="7" name="TextBox 6"/>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5 Paper 2</a:t>
            </a:r>
          </a:p>
        </p:txBody>
      </p:sp>
    </p:spTree>
    <p:extLst>
      <p:ext uri="{BB962C8B-B14F-4D97-AF65-F5344CB8AC3E}">
        <p14:creationId xmlns:p14="http://schemas.microsoft.com/office/powerpoint/2010/main" xmlns="" val="136132596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p:cTn id="7" dur="500" fill="hold"/>
                                        <p:tgtEl>
                                          <p:spTgt spid="5"/>
                                        </p:tgtEl>
                                        <p:attrNameLst>
                                          <p:attrName>ppt_w</p:attrName>
                                        </p:attrNameLst>
                                      </p:cBhvr>
                                      <p:tavLst>
                                        <p:tav tm="0">
                                          <p:val>
                                            <p:fltVal val="0"/>
                                          </p:val>
                                        </p:tav>
                                        <p:tav tm="100000">
                                          <p:val>
                                            <p:strVal val="#ppt_w"/>
                                          </p:val>
                                        </p:tav>
                                      </p:tavLst>
                                    </p:anim>
                                    <p:anim calcmode="lin" valueType="num">
                                      <p:cBhvr>
                                        <p:cTn id="8" dur="500" fill="hold"/>
                                        <p:tgtEl>
                                          <p:spTgt spid="5"/>
                                        </p:tgtEl>
                                        <p:attrNameLst>
                                          <p:attrName>ppt_h</p:attrName>
                                        </p:attrNameLst>
                                      </p:cBhvr>
                                      <p:tavLst>
                                        <p:tav tm="0">
                                          <p:val>
                                            <p:fltVal val="0"/>
                                          </p:val>
                                        </p:tav>
                                        <p:tav tm="100000">
                                          <p:val>
                                            <p:strVal val="#ppt_h"/>
                                          </p:val>
                                        </p:tav>
                                      </p:tavLst>
                                    </p:anim>
                                    <p:animEffect transition="in" filter="fade">
                                      <p:cBhvr>
                                        <p:cTn id="9" dur="500"/>
                                        <p:tgtEl>
                                          <p:spTgt spid="5"/>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4"/>
                                        </p:tgtEl>
                                        <p:attrNameLst>
                                          <p:attrName>style.visibility</p:attrName>
                                        </p:attrNameLst>
                                      </p:cBhvr>
                                      <p:to>
                                        <p:strVal val="visible"/>
                                      </p:to>
                                    </p:set>
                                    <p:anim calcmode="lin" valueType="num">
                                      <p:cBhvr>
                                        <p:cTn id="12" dur="500" fill="hold"/>
                                        <p:tgtEl>
                                          <p:spTgt spid="4"/>
                                        </p:tgtEl>
                                        <p:attrNameLst>
                                          <p:attrName>ppt_w</p:attrName>
                                        </p:attrNameLst>
                                      </p:cBhvr>
                                      <p:tavLst>
                                        <p:tav tm="0">
                                          <p:val>
                                            <p:fltVal val="0"/>
                                          </p:val>
                                        </p:tav>
                                        <p:tav tm="100000">
                                          <p:val>
                                            <p:strVal val="#ppt_w"/>
                                          </p:val>
                                        </p:tav>
                                      </p:tavLst>
                                    </p:anim>
                                    <p:anim calcmode="lin" valueType="num">
                                      <p:cBhvr>
                                        <p:cTn id="13" dur="500" fill="hold"/>
                                        <p:tgtEl>
                                          <p:spTgt spid="4"/>
                                        </p:tgtEl>
                                        <p:attrNameLst>
                                          <p:attrName>ppt_h</p:attrName>
                                        </p:attrNameLst>
                                      </p:cBhvr>
                                      <p:tavLst>
                                        <p:tav tm="0">
                                          <p:val>
                                            <p:fltVal val="0"/>
                                          </p:val>
                                        </p:tav>
                                        <p:tav tm="100000">
                                          <p:val>
                                            <p:strVal val="#ppt_h"/>
                                          </p:val>
                                        </p:tav>
                                      </p:tavLst>
                                    </p:anim>
                                    <p:animEffect transition="in" filter="fade">
                                      <p:cBhvr>
                                        <p:cTn id="14" dur="500"/>
                                        <p:tgtEl>
                                          <p:spTgt spid="4"/>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3"/>
                                        </p:tgtEl>
                                        <p:attrNameLst>
                                          <p:attrName>style.visibility</p:attrName>
                                        </p:attrNameLst>
                                      </p:cBhvr>
                                      <p:to>
                                        <p:strVal val="visible"/>
                                      </p:to>
                                    </p:set>
                                    <p:anim calcmode="lin" valueType="num">
                                      <p:cBhvr>
                                        <p:cTn id="17" dur="500" fill="hold"/>
                                        <p:tgtEl>
                                          <p:spTgt spid="3"/>
                                        </p:tgtEl>
                                        <p:attrNameLst>
                                          <p:attrName>ppt_w</p:attrName>
                                        </p:attrNameLst>
                                      </p:cBhvr>
                                      <p:tavLst>
                                        <p:tav tm="0">
                                          <p:val>
                                            <p:fltVal val="0"/>
                                          </p:val>
                                        </p:tav>
                                        <p:tav tm="100000">
                                          <p:val>
                                            <p:strVal val="#ppt_w"/>
                                          </p:val>
                                        </p:tav>
                                      </p:tavLst>
                                    </p:anim>
                                    <p:anim calcmode="lin" valueType="num">
                                      <p:cBhvr>
                                        <p:cTn id="18" dur="500" fill="hold"/>
                                        <p:tgtEl>
                                          <p:spTgt spid="3"/>
                                        </p:tgtEl>
                                        <p:attrNameLst>
                                          <p:attrName>ppt_h</p:attrName>
                                        </p:attrNameLst>
                                      </p:cBhvr>
                                      <p:tavLst>
                                        <p:tav tm="0">
                                          <p:val>
                                            <p:fltVal val="0"/>
                                          </p:val>
                                        </p:tav>
                                        <p:tav tm="100000">
                                          <p:val>
                                            <p:strVal val="#ppt_h"/>
                                          </p:val>
                                        </p:tav>
                                      </p:tavLst>
                                    </p:anim>
                                    <p:animEffect transition="in" filter="fade">
                                      <p:cBhvr>
                                        <p:cTn id="19" dur="500"/>
                                        <p:tgtEl>
                                          <p:spTgt spid="3"/>
                                        </p:tgtEl>
                                      </p:cBhvr>
                                    </p:animEffect>
                                  </p:childTnLst>
                                </p:cTn>
                              </p:par>
                            </p:childTnLst>
                          </p:cTn>
                        </p:par>
                      </p:childTnLst>
                    </p:cTn>
                  </p:par>
                  <p:par>
                    <p:cTn id="20" fill="hold">
                      <p:stCondLst>
                        <p:cond delay="indefinite"/>
                      </p:stCondLst>
                      <p:childTnLst>
                        <p:par>
                          <p:cTn id="21" fill="hold">
                            <p:stCondLst>
                              <p:cond delay="0"/>
                            </p:stCondLst>
                            <p:childTnLst>
                              <p:par>
                                <p:cTn id="22" presetID="3" presetClass="entr" presetSubtype="10" fill="hold" grpId="0" nodeType="clickEffect">
                                  <p:stCondLst>
                                    <p:cond delay="0"/>
                                  </p:stCondLst>
                                  <p:childTnLst>
                                    <p:set>
                                      <p:cBhvr>
                                        <p:cTn id="23" dur="1" fill="hold">
                                          <p:stCondLst>
                                            <p:cond delay="0"/>
                                          </p:stCondLst>
                                        </p:cTn>
                                        <p:tgtEl>
                                          <p:spTgt spid="6"/>
                                        </p:tgtEl>
                                        <p:attrNameLst>
                                          <p:attrName>style.visibility</p:attrName>
                                        </p:attrNameLst>
                                      </p:cBhvr>
                                      <p:to>
                                        <p:strVal val="visible"/>
                                      </p:to>
                                    </p:set>
                                    <p:animEffect transition="in" filter="blinds(horizontal)">
                                      <p:cBhvr>
                                        <p:cTn id="24"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5" grpId="0"/>
      <p:bldP spid="6" grpId="0" animBg="1"/>
    </p:bldLst>
  </p:timing>
</p:sld>
</file>

<file path=ppt/slides/slide9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Content Placeholder 10"/>
          <p:cNvSpPr txBox="1">
            <a:spLocks/>
          </p:cNvSpPr>
          <p:nvPr/>
        </p:nvSpPr>
        <p:spPr>
          <a:xfrm>
            <a:off x="533400" y="2895600"/>
            <a:ext cx="1219200" cy="446276"/>
          </a:xfrm>
          <a:prstGeom prst="rect">
            <a:avLst/>
          </a:prstGeom>
        </p:spPr>
        <p:txBody>
          <a:bodyPr wrap="square">
            <a:spAutoFit/>
          </a:bodyPr>
          <a:lstStyle>
            <a:lvl1pPr marL="274320" indent="-274320" algn="l" defTabSz="914400" rtl="0" eaLnBrk="1" latinLnBrk="0" hangingPunct="1">
              <a:spcBef>
                <a:spcPct val="20000"/>
              </a:spcBef>
              <a:buClr>
                <a:schemeClr val="accent1"/>
              </a:buClr>
              <a:buSzPct val="100000"/>
              <a:buFont typeface="Symbol" pitchFamily="18" charset="2"/>
              <a:buChar char=""/>
              <a:defRPr sz="2400" kern="1200">
                <a:solidFill>
                  <a:schemeClr val="tx2"/>
                </a:solidFill>
                <a:latin typeface="+mn-lt"/>
                <a:ea typeface="+mn-ea"/>
                <a:cs typeface="+mn-cs"/>
              </a:defRPr>
            </a:lvl1pPr>
            <a:lvl2pPr marL="576263" indent="-274320" algn="l" defTabSz="914400" rtl="0" eaLnBrk="1" latinLnBrk="0" hangingPunct="1">
              <a:spcBef>
                <a:spcPct val="20000"/>
              </a:spcBef>
              <a:buClr>
                <a:schemeClr val="accent1"/>
              </a:buClr>
              <a:buSzPct val="100000"/>
              <a:buFont typeface="Symbol" pitchFamily="18" charset="2"/>
              <a:buChar char=""/>
              <a:defRPr sz="2200" kern="1200">
                <a:solidFill>
                  <a:schemeClr val="tx2"/>
                </a:solidFill>
                <a:latin typeface="+mn-lt"/>
                <a:ea typeface="+mn-ea"/>
                <a:cs typeface="+mn-cs"/>
              </a:defRPr>
            </a:lvl2pPr>
            <a:lvl3pPr marL="855663" indent="-228600" algn="l" defTabSz="914400" rtl="0" eaLnBrk="1" latinLnBrk="0" hangingPunct="1">
              <a:spcBef>
                <a:spcPct val="20000"/>
              </a:spcBef>
              <a:buClr>
                <a:schemeClr val="accent1"/>
              </a:buClr>
              <a:buSzPct val="100000"/>
              <a:buFont typeface="Symbol" pitchFamily="18" charset="2"/>
              <a:buChar char=""/>
              <a:defRPr sz="2000" kern="1200">
                <a:solidFill>
                  <a:schemeClr val="tx2"/>
                </a:solidFill>
                <a:latin typeface="+mn-lt"/>
                <a:ea typeface="+mn-ea"/>
                <a:cs typeface="+mn-cs"/>
              </a:defRPr>
            </a:lvl3pPr>
            <a:lvl4pPr marL="1143000" indent="-228600" algn="l" defTabSz="914400" rtl="0" eaLnBrk="1" latinLnBrk="0" hangingPunct="1">
              <a:spcBef>
                <a:spcPct val="20000"/>
              </a:spcBef>
              <a:buClr>
                <a:schemeClr val="accent1"/>
              </a:buClr>
              <a:buSzPct val="100000"/>
              <a:buFont typeface="Symbol" pitchFamily="18" charset="2"/>
              <a:buChar char=""/>
              <a:defRPr sz="1800" kern="1200">
                <a:solidFill>
                  <a:schemeClr val="tx2"/>
                </a:solidFill>
                <a:latin typeface="+mn-lt"/>
                <a:ea typeface="+mn-ea"/>
                <a:cs typeface="+mn-cs"/>
              </a:defRPr>
            </a:lvl4pPr>
            <a:lvl5pPr marL="1463040" indent="-228600" algn="l" defTabSz="914400" rtl="0" eaLnBrk="1" latinLnBrk="0" hangingPunct="1">
              <a:spcBef>
                <a:spcPct val="20000"/>
              </a:spcBef>
              <a:buClr>
                <a:schemeClr val="accent1"/>
              </a:buClr>
              <a:buSzPct val="100000"/>
              <a:buFont typeface="Symbol" pitchFamily="18" charset="2"/>
              <a:buChar char=""/>
              <a:defRPr sz="1600" kern="1200">
                <a:solidFill>
                  <a:schemeClr val="tx2"/>
                </a:solidFill>
                <a:latin typeface="+mn-lt"/>
                <a:ea typeface="+mn-ea"/>
                <a:cs typeface="+mn-cs"/>
              </a:defRPr>
            </a:lvl5pPr>
            <a:lvl6pPr marL="178308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6pPr>
            <a:lvl7pPr marL="210312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7pPr>
            <a:lvl8pPr marL="242316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8pPr>
            <a:lvl9pPr marL="274320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9pPr>
          </a:lstStyle>
          <a:p>
            <a:pPr marL="457200" indent="-457200" algn="just">
              <a:spcBef>
                <a:spcPct val="0"/>
              </a:spcBef>
              <a:buFontTx/>
              <a:buNone/>
              <a:tabLst>
                <a:tab pos="974725" algn="l"/>
                <a:tab pos="1036638" algn="l"/>
                <a:tab pos="3913188" algn="l"/>
              </a:tabLst>
            </a:pPr>
            <a:r>
              <a:rPr lang="en-US" sz="2300" b="1" dirty="0" smtClean="0">
                <a:solidFill>
                  <a:schemeClr val="tx1"/>
                </a:solidFill>
                <a:latin typeface="Times New Roman" pitchFamily="18" charset="0"/>
                <a:cs typeface="Times New Roman" pitchFamily="18" charset="0"/>
              </a:rPr>
              <a:t>2.</a:t>
            </a:r>
            <a:r>
              <a:rPr lang="en-US" sz="2300" dirty="0" smtClean="0">
                <a:solidFill>
                  <a:schemeClr val="tx1"/>
                </a:solidFill>
                <a:latin typeface="Times New Roman" pitchFamily="18" charset="0"/>
                <a:cs typeface="Times New Roman" pitchFamily="18" charset="0"/>
              </a:rPr>
              <a:t>  (c)</a:t>
            </a:r>
          </a:p>
        </p:txBody>
      </p:sp>
      <p:pic>
        <p:nvPicPr>
          <p:cNvPr id="6146" name="Picture 2" descr="\\172.16.2.26\Conver\CARRIBEAN\MATHEMATICS_VOL-1_PPT_DESIGN\Incoming\Volume_01\Equations\Revision_Exam_5_Paper_2\Eqn018.wmf"/>
          <p:cNvPicPr>
            <a:picLocks noChangeAspect="1" noChangeArrowheads="1"/>
          </p:cNvPicPr>
          <p:nvPr/>
        </p:nvPicPr>
        <p:blipFill>
          <a:blip r:embed="rId2" cstate="print">
            <a:extLst>
              <a:ext uri="{28A0092B-C50C-407E-A947-70E740481C1C}">
                <a14:useLocalDpi xmlns:a14="http://schemas.microsoft.com/office/drawing/2010/main" xmlns="" val="0"/>
              </a:ext>
            </a:extLst>
          </a:blip>
          <a:srcRect/>
          <a:stretch>
            <a:fillRect/>
          </a:stretch>
        </p:blipFill>
        <p:spPr bwMode="auto">
          <a:xfrm>
            <a:off x="1456944" y="3002788"/>
            <a:ext cx="4914900" cy="2882900"/>
          </a:xfrm>
          <a:prstGeom prst="rect">
            <a:avLst/>
          </a:prstGeom>
          <a:noFill/>
          <a:extLst>
            <a:ext uri="{909E8E84-426E-40DD-AFC4-6F175D3DCCD1}">
              <a14:hiddenFill xmlns:a14="http://schemas.microsoft.com/office/drawing/2010/main" xmlns="">
                <a:solidFill>
                  <a:srgbClr val="FFFFFF"/>
                </a:solidFill>
              </a14:hiddenFill>
            </a:ext>
          </a:extLst>
        </p:spPr>
      </p:pic>
      <p:sp>
        <p:nvSpPr>
          <p:cNvPr id="5" name="TextBox 4"/>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5 Paper 2</a:t>
            </a:r>
          </a:p>
        </p:txBody>
      </p:sp>
    </p:spTree>
    <p:extLst>
      <p:ext uri="{BB962C8B-B14F-4D97-AF65-F5344CB8AC3E}">
        <p14:creationId xmlns:p14="http://schemas.microsoft.com/office/powerpoint/2010/main" xmlns="" val="637585016"/>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500" fill="hold"/>
                                        <p:tgtEl>
                                          <p:spTgt spid="4"/>
                                        </p:tgtEl>
                                        <p:attrNameLst>
                                          <p:attrName>ppt_w</p:attrName>
                                        </p:attrNameLst>
                                      </p:cBhvr>
                                      <p:tavLst>
                                        <p:tav tm="0">
                                          <p:val>
                                            <p:fltVal val="0"/>
                                          </p:val>
                                        </p:tav>
                                        <p:tav tm="100000">
                                          <p:val>
                                            <p:strVal val="#ppt_w"/>
                                          </p:val>
                                        </p:tav>
                                      </p:tavLst>
                                    </p:anim>
                                    <p:anim calcmode="lin" valueType="num">
                                      <p:cBhvr>
                                        <p:cTn id="8" dur="500" fill="hold"/>
                                        <p:tgtEl>
                                          <p:spTgt spid="4"/>
                                        </p:tgtEl>
                                        <p:attrNameLst>
                                          <p:attrName>ppt_h</p:attrName>
                                        </p:attrNameLst>
                                      </p:cBhvr>
                                      <p:tavLst>
                                        <p:tav tm="0">
                                          <p:val>
                                            <p:fltVal val="0"/>
                                          </p:val>
                                        </p:tav>
                                        <p:tav tm="100000">
                                          <p:val>
                                            <p:strVal val="#ppt_h"/>
                                          </p:val>
                                        </p:tav>
                                      </p:tavLst>
                                    </p:anim>
                                    <p:animEffect transition="in" filter="fade">
                                      <p:cBhvr>
                                        <p:cTn id="9" dur="500"/>
                                        <p:tgtEl>
                                          <p:spTgt spid="4"/>
                                        </p:tgtEl>
                                      </p:cBhvr>
                                    </p:animEffect>
                                  </p:childTnLst>
                                </p:cTn>
                              </p:par>
                              <p:par>
                                <p:cTn id="10" presetID="53" presetClass="entr" presetSubtype="16" fill="hold" nodeType="withEffect">
                                  <p:stCondLst>
                                    <p:cond delay="0"/>
                                  </p:stCondLst>
                                  <p:childTnLst>
                                    <p:set>
                                      <p:cBhvr>
                                        <p:cTn id="11" dur="1" fill="hold">
                                          <p:stCondLst>
                                            <p:cond delay="0"/>
                                          </p:stCondLst>
                                        </p:cTn>
                                        <p:tgtEl>
                                          <p:spTgt spid="6146"/>
                                        </p:tgtEl>
                                        <p:attrNameLst>
                                          <p:attrName>style.visibility</p:attrName>
                                        </p:attrNameLst>
                                      </p:cBhvr>
                                      <p:to>
                                        <p:strVal val="visible"/>
                                      </p:to>
                                    </p:set>
                                    <p:anim calcmode="lin" valueType="num">
                                      <p:cBhvr>
                                        <p:cTn id="12" dur="500" fill="hold"/>
                                        <p:tgtEl>
                                          <p:spTgt spid="6146"/>
                                        </p:tgtEl>
                                        <p:attrNameLst>
                                          <p:attrName>ppt_w</p:attrName>
                                        </p:attrNameLst>
                                      </p:cBhvr>
                                      <p:tavLst>
                                        <p:tav tm="0">
                                          <p:val>
                                            <p:fltVal val="0"/>
                                          </p:val>
                                        </p:tav>
                                        <p:tav tm="100000">
                                          <p:val>
                                            <p:strVal val="#ppt_w"/>
                                          </p:val>
                                        </p:tav>
                                      </p:tavLst>
                                    </p:anim>
                                    <p:anim calcmode="lin" valueType="num">
                                      <p:cBhvr>
                                        <p:cTn id="13" dur="500" fill="hold"/>
                                        <p:tgtEl>
                                          <p:spTgt spid="6146"/>
                                        </p:tgtEl>
                                        <p:attrNameLst>
                                          <p:attrName>ppt_h</p:attrName>
                                        </p:attrNameLst>
                                      </p:cBhvr>
                                      <p:tavLst>
                                        <p:tav tm="0">
                                          <p:val>
                                            <p:fltVal val="0"/>
                                          </p:val>
                                        </p:tav>
                                        <p:tav tm="100000">
                                          <p:val>
                                            <p:strVal val="#ppt_h"/>
                                          </p:val>
                                        </p:tav>
                                      </p:tavLst>
                                    </p:anim>
                                    <p:animEffect transition="in" filter="fade">
                                      <p:cBhvr>
                                        <p:cTn id="14" dur="500"/>
                                        <p:tgtEl>
                                          <p:spTgt spid="61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9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Content Placeholder 10"/>
          <p:cNvSpPr txBox="1">
            <a:spLocks/>
          </p:cNvSpPr>
          <p:nvPr/>
        </p:nvSpPr>
        <p:spPr>
          <a:xfrm>
            <a:off x="304800" y="2556522"/>
            <a:ext cx="457200" cy="400110"/>
          </a:xfrm>
          <a:prstGeom prst="rect">
            <a:avLst/>
          </a:prstGeom>
        </p:spPr>
        <p:txBody>
          <a:bodyPr wrap="square">
            <a:spAutoFit/>
          </a:bodyPr>
          <a:lstStyle>
            <a:lvl1pPr marL="274320" indent="-274320" algn="l" defTabSz="914400" rtl="0" eaLnBrk="1" latinLnBrk="0" hangingPunct="1">
              <a:spcBef>
                <a:spcPct val="20000"/>
              </a:spcBef>
              <a:buClr>
                <a:schemeClr val="accent1"/>
              </a:buClr>
              <a:buSzPct val="100000"/>
              <a:buFont typeface="Symbol" pitchFamily="18" charset="2"/>
              <a:buChar char=""/>
              <a:defRPr sz="2400" kern="1200">
                <a:solidFill>
                  <a:schemeClr val="tx2"/>
                </a:solidFill>
                <a:latin typeface="+mn-lt"/>
                <a:ea typeface="+mn-ea"/>
                <a:cs typeface="+mn-cs"/>
              </a:defRPr>
            </a:lvl1pPr>
            <a:lvl2pPr marL="576263" indent="-274320" algn="l" defTabSz="914400" rtl="0" eaLnBrk="1" latinLnBrk="0" hangingPunct="1">
              <a:spcBef>
                <a:spcPct val="20000"/>
              </a:spcBef>
              <a:buClr>
                <a:schemeClr val="accent1"/>
              </a:buClr>
              <a:buSzPct val="100000"/>
              <a:buFont typeface="Symbol" pitchFamily="18" charset="2"/>
              <a:buChar char=""/>
              <a:defRPr sz="2200" kern="1200">
                <a:solidFill>
                  <a:schemeClr val="tx2"/>
                </a:solidFill>
                <a:latin typeface="+mn-lt"/>
                <a:ea typeface="+mn-ea"/>
                <a:cs typeface="+mn-cs"/>
              </a:defRPr>
            </a:lvl2pPr>
            <a:lvl3pPr marL="855663" indent="-228600" algn="l" defTabSz="914400" rtl="0" eaLnBrk="1" latinLnBrk="0" hangingPunct="1">
              <a:spcBef>
                <a:spcPct val="20000"/>
              </a:spcBef>
              <a:buClr>
                <a:schemeClr val="accent1"/>
              </a:buClr>
              <a:buSzPct val="100000"/>
              <a:buFont typeface="Symbol" pitchFamily="18" charset="2"/>
              <a:buChar char=""/>
              <a:defRPr sz="2000" kern="1200">
                <a:solidFill>
                  <a:schemeClr val="tx2"/>
                </a:solidFill>
                <a:latin typeface="+mn-lt"/>
                <a:ea typeface="+mn-ea"/>
                <a:cs typeface="+mn-cs"/>
              </a:defRPr>
            </a:lvl3pPr>
            <a:lvl4pPr marL="1143000" indent="-228600" algn="l" defTabSz="914400" rtl="0" eaLnBrk="1" latinLnBrk="0" hangingPunct="1">
              <a:spcBef>
                <a:spcPct val="20000"/>
              </a:spcBef>
              <a:buClr>
                <a:schemeClr val="accent1"/>
              </a:buClr>
              <a:buSzPct val="100000"/>
              <a:buFont typeface="Symbol" pitchFamily="18" charset="2"/>
              <a:buChar char=""/>
              <a:defRPr sz="1800" kern="1200">
                <a:solidFill>
                  <a:schemeClr val="tx2"/>
                </a:solidFill>
                <a:latin typeface="+mn-lt"/>
                <a:ea typeface="+mn-ea"/>
                <a:cs typeface="+mn-cs"/>
              </a:defRPr>
            </a:lvl4pPr>
            <a:lvl5pPr marL="1463040" indent="-228600" algn="l" defTabSz="914400" rtl="0" eaLnBrk="1" latinLnBrk="0" hangingPunct="1">
              <a:spcBef>
                <a:spcPct val="20000"/>
              </a:spcBef>
              <a:buClr>
                <a:schemeClr val="accent1"/>
              </a:buClr>
              <a:buSzPct val="100000"/>
              <a:buFont typeface="Symbol" pitchFamily="18" charset="2"/>
              <a:buChar char=""/>
              <a:defRPr sz="1600" kern="1200">
                <a:solidFill>
                  <a:schemeClr val="tx2"/>
                </a:solidFill>
                <a:latin typeface="+mn-lt"/>
                <a:ea typeface="+mn-ea"/>
                <a:cs typeface="+mn-cs"/>
              </a:defRPr>
            </a:lvl5pPr>
            <a:lvl6pPr marL="178308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6pPr>
            <a:lvl7pPr marL="210312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7pPr>
            <a:lvl8pPr marL="242316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8pPr>
            <a:lvl9pPr marL="274320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9pPr>
          </a:lstStyle>
          <a:p>
            <a:pPr marL="457200" indent="-457200" algn="just">
              <a:spcBef>
                <a:spcPct val="0"/>
              </a:spcBef>
              <a:buFontTx/>
              <a:buNone/>
              <a:tabLst>
                <a:tab pos="974725" algn="l"/>
                <a:tab pos="1036638" algn="l"/>
                <a:tab pos="3913188" algn="l"/>
              </a:tabLst>
            </a:pPr>
            <a:r>
              <a:rPr lang="en-US" sz="2000" b="1" dirty="0" smtClean="0">
                <a:solidFill>
                  <a:schemeClr val="tx1"/>
                </a:solidFill>
                <a:latin typeface="Times New Roman" pitchFamily="18" charset="0"/>
                <a:cs typeface="Times New Roman" pitchFamily="18" charset="0"/>
              </a:rPr>
              <a:t>3.</a:t>
            </a:r>
            <a:r>
              <a:rPr lang="en-US" sz="2000" dirty="0" smtClean="0">
                <a:solidFill>
                  <a:schemeClr val="tx1"/>
                </a:solidFill>
                <a:latin typeface="Times New Roman" pitchFamily="18" charset="0"/>
                <a:cs typeface="Times New Roman" pitchFamily="18" charset="0"/>
              </a:rPr>
              <a:t> </a:t>
            </a:r>
          </a:p>
        </p:txBody>
      </p:sp>
      <p:sp>
        <p:nvSpPr>
          <p:cNvPr id="14" name="Rectangle 13"/>
          <p:cNvSpPr/>
          <p:nvPr/>
        </p:nvSpPr>
        <p:spPr>
          <a:xfrm>
            <a:off x="685800" y="2590800"/>
            <a:ext cx="5486400" cy="707886"/>
          </a:xfrm>
          <a:prstGeom prst="rect">
            <a:avLst/>
          </a:prstGeom>
        </p:spPr>
        <p:txBody>
          <a:bodyPr wrap="square">
            <a:spAutoFit/>
          </a:bodyPr>
          <a:lstStyle/>
          <a:p>
            <a:r>
              <a:rPr lang="en-US" sz="2000" dirty="0" smtClean="0">
                <a:latin typeface="Times New Roman" pitchFamily="18" charset="0"/>
                <a:cs typeface="Times New Roman" pitchFamily="18" charset="0"/>
              </a:rPr>
              <a:t>In the diagram below, a digital camera is advertised for a cash price of $1 200.</a:t>
            </a:r>
            <a:endParaRPr lang="en-US" sz="2000" dirty="0">
              <a:latin typeface="Times New Roman" pitchFamily="18" charset="0"/>
              <a:cs typeface="Times New Roman" pitchFamily="18" charset="0"/>
            </a:endParaRPr>
          </a:p>
        </p:txBody>
      </p:sp>
      <p:sp>
        <p:nvSpPr>
          <p:cNvPr id="15" name="Rectangle 14"/>
          <p:cNvSpPr/>
          <p:nvPr/>
        </p:nvSpPr>
        <p:spPr>
          <a:xfrm>
            <a:off x="6835590" y="5480735"/>
            <a:ext cx="1172116" cy="400110"/>
          </a:xfrm>
          <a:prstGeom prst="rect">
            <a:avLst/>
          </a:prstGeom>
        </p:spPr>
        <p:txBody>
          <a:bodyPr wrap="none">
            <a:spAutoFit/>
          </a:bodyPr>
          <a:lstStyle/>
          <a:p>
            <a:pPr indent="-4800600" algn="r">
              <a:buFontTx/>
              <a:buNone/>
            </a:pPr>
            <a:r>
              <a:rPr lang="en-US" sz="2000" dirty="0" smtClean="0">
                <a:latin typeface="Times New Roman" pitchFamily="18" charset="0"/>
                <a:cs typeface="Times New Roman" pitchFamily="18" charset="0"/>
              </a:rPr>
              <a:t>(3 marks)</a:t>
            </a:r>
            <a:endParaRPr lang="en-US" sz="2000" dirty="0">
              <a:latin typeface="Times New Roman" pitchFamily="18" charset="0"/>
              <a:cs typeface="Times New Roman" pitchFamily="18" charset="0"/>
            </a:endParaRPr>
          </a:p>
        </p:txBody>
      </p:sp>
      <p:sp>
        <p:nvSpPr>
          <p:cNvPr id="18" name="Rectangle 17"/>
          <p:cNvSpPr/>
          <p:nvPr/>
        </p:nvSpPr>
        <p:spPr>
          <a:xfrm>
            <a:off x="1258824" y="4338776"/>
            <a:ext cx="6477000" cy="1528624"/>
          </a:xfrm>
          <a:prstGeom prst="rect">
            <a:avLst/>
          </a:prstGeom>
        </p:spPr>
        <p:txBody>
          <a:bodyPr wrap="square">
            <a:spAutoFit/>
          </a:bodyPr>
          <a:lstStyle/>
          <a:p>
            <a:r>
              <a:rPr lang="en-US" sz="2000" dirty="0" smtClean="0">
                <a:latin typeface="Times New Roman" pitchFamily="18" charset="0"/>
                <a:cs typeface="Times New Roman" pitchFamily="18" charset="0"/>
              </a:rPr>
              <a:t>The </a:t>
            </a:r>
            <a:r>
              <a:rPr lang="en-US" sz="2000" dirty="0">
                <a:latin typeface="Times New Roman" pitchFamily="18" charset="0"/>
                <a:cs typeface="Times New Roman" pitchFamily="18" charset="0"/>
              </a:rPr>
              <a:t>digital camera can be bought on </a:t>
            </a:r>
            <a:r>
              <a:rPr lang="en-US" sz="2000" dirty="0" smtClean="0">
                <a:latin typeface="Times New Roman" pitchFamily="18" charset="0"/>
                <a:cs typeface="Times New Roman" pitchFamily="18" charset="0"/>
              </a:rPr>
              <a:t>hire purchase </a:t>
            </a:r>
            <a:r>
              <a:rPr lang="en-US" sz="2000" dirty="0">
                <a:latin typeface="Times New Roman" pitchFamily="18" charset="0"/>
                <a:cs typeface="Times New Roman" pitchFamily="18" charset="0"/>
              </a:rPr>
              <a:t>by paying a deposit of $120 </a:t>
            </a:r>
            <a:r>
              <a:rPr lang="en-US" sz="2000" dirty="0" smtClean="0">
                <a:latin typeface="Times New Roman" pitchFamily="18" charset="0"/>
                <a:cs typeface="Times New Roman" pitchFamily="18" charset="0"/>
              </a:rPr>
              <a:t>followed by </a:t>
            </a:r>
            <a:r>
              <a:rPr lang="en-US" sz="2000" dirty="0">
                <a:latin typeface="Times New Roman" pitchFamily="18" charset="0"/>
                <a:cs typeface="Times New Roman" pitchFamily="18" charset="0"/>
              </a:rPr>
              <a:t>24 monthly payments of $54.</a:t>
            </a:r>
          </a:p>
          <a:p>
            <a:pPr>
              <a:lnSpc>
                <a:spcPts val="1600"/>
              </a:lnSpc>
            </a:pPr>
            <a:endParaRPr lang="en-US" sz="2000" dirty="0" smtClean="0">
              <a:latin typeface="Times New Roman" pitchFamily="18" charset="0"/>
              <a:cs typeface="Times New Roman" pitchFamily="18" charset="0"/>
            </a:endParaRPr>
          </a:p>
          <a:p>
            <a:r>
              <a:rPr lang="en-US" sz="2000" dirty="0" smtClean="0">
                <a:latin typeface="Times New Roman" pitchFamily="18" charset="0"/>
                <a:cs typeface="Times New Roman" pitchFamily="18" charset="0"/>
              </a:rPr>
              <a:t>Calculate </a:t>
            </a:r>
            <a:r>
              <a:rPr lang="en-US" sz="2000" dirty="0">
                <a:latin typeface="Times New Roman" pitchFamily="18" charset="0"/>
                <a:cs typeface="Times New Roman" pitchFamily="18" charset="0"/>
              </a:rPr>
              <a:t>the total amount paid if </a:t>
            </a:r>
            <a:r>
              <a:rPr lang="en-US" sz="2000" dirty="0" smtClean="0">
                <a:latin typeface="Times New Roman" pitchFamily="18" charset="0"/>
                <a:cs typeface="Times New Roman" pitchFamily="18" charset="0"/>
              </a:rPr>
              <a:t>the digital </a:t>
            </a:r>
            <a:br>
              <a:rPr lang="en-US" sz="2000" dirty="0" smtClean="0">
                <a:latin typeface="Times New Roman" pitchFamily="18" charset="0"/>
                <a:cs typeface="Times New Roman" pitchFamily="18" charset="0"/>
              </a:rPr>
            </a:br>
            <a:r>
              <a:rPr lang="en-US" sz="2000" dirty="0" smtClean="0">
                <a:latin typeface="Times New Roman" pitchFamily="18" charset="0"/>
                <a:cs typeface="Times New Roman" pitchFamily="18" charset="0"/>
              </a:rPr>
              <a:t>camera </a:t>
            </a:r>
            <a:r>
              <a:rPr lang="en-US" sz="2000" dirty="0">
                <a:latin typeface="Times New Roman" pitchFamily="18" charset="0"/>
                <a:cs typeface="Times New Roman" pitchFamily="18" charset="0"/>
              </a:rPr>
              <a:t>is bought on hire purchase.</a:t>
            </a:r>
          </a:p>
        </p:txBody>
      </p:sp>
      <p:sp>
        <p:nvSpPr>
          <p:cNvPr id="19" name="Content Placeholder 10"/>
          <p:cNvSpPr txBox="1">
            <a:spLocks/>
          </p:cNvSpPr>
          <p:nvPr/>
        </p:nvSpPr>
        <p:spPr>
          <a:xfrm>
            <a:off x="762000" y="4316267"/>
            <a:ext cx="533400" cy="400110"/>
          </a:xfrm>
          <a:prstGeom prst="rect">
            <a:avLst/>
          </a:prstGeom>
        </p:spPr>
        <p:txBody>
          <a:bodyPr wrap="square">
            <a:spAutoFit/>
          </a:bodyPr>
          <a:lstStyle>
            <a:lvl1pPr marL="274320" indent="-274320" algn="l" defTabSz="914400" rtl="0" eaLnBrk="1" latinLnBrk="0" hangingPunct="1">
              <a:spcBef>
                <a:spcPct val="20000"/>
              </a:spcBef>
              <a:buClr>
                <a:schemeClr val="accent1"/>
              </a:buClr>
              <a:buSzPct val="100000"/>
              <a:buFont typeface="Symbol" pitchFamily="18" charset="2"/>
              <a:buChar char=""/>
              <a:defRPr sz="2400" kern="1200">
                <a:solidFill>
                  <a:schemeClr val="tx2"/>
                </a:solidFill>
                <a:latin typeface="+mn-lt"/>
                <a:ea typeface="+mn-ea"/>
                <a:cs typeface="+mn-cs"/>
              </a:defRPr>
            </a:lvl1pPr>
            <a:lvl2pPr marL="576263" indent="-274320" algn="l" defTabSz="914400" rtl="0" eaLnBrk="1" latinLnBrk="0" hangingPunct="1">
              <a:spcBef>
                <a:spcPct val="20000"/>
              </a:spcBef>
              <a:buClr>
                <a:schemeClr val="accent1"/>
              </a:buClr>
              <a:buSzPct val="100000"/>
              <a:buFont typeface="Symbol" pitchFamily="18" charset="2"/>
              <a:buChar char=""/>
              <a:defRPr sz="2200" kern="1200">
                <a:solidFill>
                  <a:schemeClr val="tx2"/>
                </a:solidFill>
                <a:latin typeface="+mn-lt"/>
                <a:ea typeface="+mn-ea"/>
                <a:cs typeface="+mn-cs"/>
              </a:defRPr>
            </a:lvl2pPr>
            <a:lvl3pPr marL="855663" indent="-228600" algn="l" defTabSz="914400" rtl="0" eaLnBrk="1" latinLnBrk="0" hangingPunct="1">
              <a:spcBef>
                <a:spcPct val="20000"/>
              </a:spcBef>
              <a:buClr>
                <a:schemeClr val="accent1"/>
              </a:buClr>
              <a:buSzPct val="100000"/>
              <a:buFont typeface="Symbol" pitchFamily="18" charset="2"/>
              <a:buChar char=""/>
              <a:defRPr sz="2000" kern="1200">
                <a:solidFill>
                  <a:schemeClr val="tx2"/>
                </a:solidFill>
                <a:latin typeface="+mn-lt"/>
                <a:ea typeface="+mn-ea"/>
                <a:cs typeface="+mn-cs"/>
              </a:defRPr>
            </a:lvl3pPr>
            <a:lvl4pPr marL="1143000" indent="-228600" algn="l" defTabSz="914400" rtl="0" eaLnBrk="1" latinLnBrk="0" hangingPunct="1">
              <a:spcBef>
                <a:spcPct val="20000"/>
              </a:spcBef>
              <a:buClr>
                <a:schemeClr val="accent1"/>
              </a:buClr>
              <a:buSzPct val="100000"/>
              <a:buFont typeface="Symbol" pitchFamily="18" charset="2"/>
              <a:buChar char=""/>
              <a:defRPr sz="1800" kern="1200">
                <a:solidFill>
                  <a:schemeClr val="tx2"/>
                </a:solidFill>
                <a:latin typeface="+mn-lt"/>
                <a:ea typeface="+mn-ea"/>
                <a:cs typeface="+mn-cs"/>
              </a:defRPr>
            </a:lvl4pPr>
            <a:lvl5pPr marL="1463040" indent="-228600" algn="l" defTabSz="914400" rtl="0" eaLnBrk="1" latinLnBrk="0" hangingPunct="1">
              <a:spcBef>
                <a:spcPct val="20000"/>
              </a:spcBef>
              <a:buClr>
                <a:schemeClr val="accent1"/>
              </a:buClr>
              <a:buSzPct val="100000"/>
              <a:buFont typeface="Symbol" pitchFamily="18" charset="2"/>
              <a:buChar char=""/>
              <a:defRPr sz="1600" kern="1200">
                <a:solidFill>
                  <a:schemeClr val="tx2"/>
                </a:solidFill>
                <a:latin typeface="+mn-lt"/>
                <a:ea typeface="+mn-ea"/>
                <a:cs typeface="+mn-cs"/>
              </a:defRPr>
            </a:lvl5pPr>
            <a:lvl6pPr marL="178308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6pPr>
            <a:lvl7pPr marL="210312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7pPr>
            <a:lvl8pPr marL="242316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8pPr>
            <a:lvl9pPr marL="274320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9pPr>
          </a:lstStyle>
          <a:p>
            <a:pPr marL="457200" indent="-457200" algn="just">
              <a:spcBef>
                <a:spcPct val="0"/>
              </a:spcBef>
              <a:buFontTx/>
              <a:buNone/>
              <a:tabLst>
                <a:tab pos="974725" algn="l"/>
                <a:tab pos="1036638" algn="l"/>
                <a:tab pos="3913188" algn="l"/>
              </a:tabLst>
            </a:pPr>
            <a:r>
              <a:rPr lang="en-US" sz="2000" dirty="0" smtClean="0">
                <a:solidFill>
                  <a:schemeClr val="tx1"/>
                </a:solidFill>
                <a:latin typeface="Times New Roman" pitchFamily="18" charset="0"/>
                <a:cs typeface="Times New Roman" pitchFamily="18" charset="0"/>
              </a:rPr>
              <a:t>(a) </a:t>
            </a:r>
          </a:p>
        </p:txBody>
      </p:sp>
      <p:sp>
        <p:nvSpPr>
          <p:cNvPr id="20" name="Content Placeholder 10"/>
          <p:cNvSpPr txBox="1">
            <a:spLocks/>
          </p:cNvSpPr>
          <p:nvPr/>
        </p:nvSpPr>
        <p:spPr>
          <a:xfrm>
            <a:off x="798576" y="5154467"/>
            <a:ext cx="582168" cy="400110"/>
          </a:xfrm>
          <a:prstGeom prst="rect">
            <a:avLst/>
          </a:prstGeom>
        </p:spPr>
        <p:txBody>
          <a:bodyPr wrap="square">
            <a:spAutoFit/>
          </a:bodyPr>
          <a:lstStyle>
            <a:lvl1pPr marL="274320" indent="-274320" algn="l" defTabSz="914400" rtl="0" eaLnBrk="1" latinLnBrk="0" hangingPunct="1">
              <a:spcBef>
                <a:spcPct val="20000"/>
              </a:spcBef>
              <a:buClr>
                <a:schemeClr val="accent1"/>
              </a:buClr>
              <a:buSzPct val="100000"/>
              <a:buFont typeface="Symbol" pitchFamily="18" charset="2"/>
              <a:buChar char=""/>
              <a:defRPr sz="2400" kern="1200">
                <a:solidFill>
                  <a:schemeClr val="tx2"/>
                </a:solidFill>
                <a:latin typeface="+mn-lt"/>
                <a:ea typeface="+mn-ea"/>
                <a:cs typeface="+mn-cs"/>
              </a:defRPr>
            </a:lvl1pPr>
            <a:lvl2pPr marL="576263" indent="-274320" algn="l" defTabSz="914400" rtl="0" eaLnBrk="1" latinLnBrk="0" hangingPunct="1">
              <a:spcBef>
                <a:spcPct val="20000"/>
              </a:spcBef>
              <a:buClr>
                <a:schemeClr val="accent1"/>
              </a:buClr>
              <a:buSzPct val="100000"/>
              <a:buFont typeface="Symbol" pitchFamily="18" charset="2"/>
              <a:buChar char=""/>
              <a:defRPr sz="2200" kern="1200">
                <a:solidFill>
                  <a:schemeClr val="tx2"/>
                </a:solidFill>
                <a:latin typeface="+mn-lt"/>
                <a:ea typeface="+mn-ea"/>
                <a:cs typeface="+mn-cs"/>
              </a:defRPr>
            </a:lvl2pPr>
            <a:lvl3pPr marL="855663" indent="-228600" algn="l" defTabSz="914400" rtl="0" eaLnBrk="1" latinLnBrk="0" hangingPunct="1">
              <a:spcBef>
                <a:spcPct val="20000"/>
              </a:spcBef>
              <a:buClr>
                <a:schemeClr val="accent1"/>
              </a:buClr>
              <a:buSzPct val="100000"/>
              <a:buFont typeface="Symbol" pitchFamily="18" charset="2"/>
              <a:buChar char=""/>
              <a:defRPr sz="2000" kern="1200">
                <a:solidFill>
                  <a:schemeClr val="tx2"/>
                </a:solidFill>
                <a:latin typeface="+mn-lt"/>
                <a:ea typeface="+mn-ea"/>
                <a:cs typeface="+mn-cs"/>
              </a:defRPr>
            </a:lvl3pPr>
            <a:lvl4pPr marL="1143000" indent="-228600" algn="l" defTabSz="914400" rtl="0" eaLnBrk="1" latinLnBrk="0" hangingPunct="1">
              <a:spcBef>
                <a:spcPct val="20000"/>
              </a:spcBef>
              <a:buClr>
                <a:schemeClr val="accent1"/>
              </a:buClr>
              <a:buSzPct val="100000"/>
              <a:buFont typeface="Symbol" pitchFamily="18" charset="2"/>
              <a:buChar char=""/>
              <a:defRPr sz="1800" kern="1200">
                <a:solidFill>
                  <a:schemeClr val="tx2"/>
                </a:solidFill>
                <a:latin typeface="+mn-lt"/>
                <a:ea typeface="+mn-ea"/>
                <a:cs typeface="+mn-cs"/>
              </a:defRPr>
            </a:lvl4pPr>
            <a:lvl5pPr marL="1463040" indent="-228600" algn="l" defTabSz="914400" rtl="0" eaLnBrk="1" latinLnBrk="0" hangingPunct="1">
              <a:spcBef>
                <a:spcPct val="20000"/>
              </a:spcBef>
              <a:buClr>
                <a:schemeClr val="accent1"/>
              </a:buClr>
              <a:buSzPct val="100000"/>
              <a:buFont typeface="Symbol" pitchFamily="18" charset="2"/>
              <a:buChar char=""/>
              <a:defRPr sz="1600" kern="1200">
                <a:solidFill>
                  <a:schemeClr val="tx2"/>
                </a:solidFill>
                <a:latin typeface="+mn-lt"/>
                <a:ea typeface="+mn-ea"/>
                <a:cs typeface="+mn-cs"/>
              </a:defRPr>
            </a:lvl5pPr>
            <a:lvl6pPr marL="178308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6pPr>
            <a:lvl7pPr marL="210312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7pPr>
            <a:lvl8pPr marL="242316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8pPr>
            <a:lvl9pPr marL="274320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9pPr>
          </a:lstStyle>
          <a:p>
            <a:pPr marL="457200" indent="-457200" algn="just">
              <a:spcBef>
                <a:spcPct val="0"/>
              </a:spcBef>
              <a:buFontTx/>
              <a:buNone/>
              <a:tabLst>
                <a:tab pos="974725" algn="l"/>
                <a:tab pos="1036638" algn="l"/>
                <a:tab pos="3913188" algn="l"/>
              </a:tabLst>
            </a:pPr>
            <a:r>
              <a:rPr lang="en-US" sz="2000" dirty="0" smtClean="0">
                <a:solidFill>
                  <a:schemeClr val="tx1"/>
                </a:solidFill>
                <a:latin typeface="Times New Roman" pitchFamily="18" charset="0"/>
                <a:cs typeface="Times New Roman" pitchFamily="18" charset="0"/>
              </a:rPr>
              <a:t>(i)</a:t>
            </a:r>
          </a:p>
        </p:txBody>
      </p:sp>
      <p:sp>
        <p:nvSpPr>
          <p:cNvPr id="9" name="Notched Right Arrow 8"/>
          <p:cNvSpPr/>
          <p:nvPr/>
        </p:nvSpPr>
        <p:spPr>
          <a:xfrm>
            <a:off x="7162800" y="6019800"/>
            <a:ext cx="1782315" cy="685800"/>
          </a:xfrm>
          <a:prstGeom prst="notchedRightArrow">
            <a:avLst/>
          </a:prstGeom>
          <a:blipFill>
            <a:blip r:embed="rId2" cstate="prin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ANSWER</a:t>
            </a:r>
            <a:endParaRPr lang="en-US" sz="2000" b="1" dirty="0">
              <a:latin typeface="Times New Roman" pitchFamily="18" charset="0"/>
              <a:cs typeface="Times New Roman" pitchFamily="18" charset="0"/>
            </a:endParaRPr>
          </a:p>
        </p:txBody>
      </p:sp>
      <p:pic>
        <p:nvPicPr>
          <p:cNvPr id="4098" name="Picture 2"/>
          <p:cNvPicPr>
            <a:picLocks noChangeAspect="1" noChangeArrowheads="1"/>
          </p:cNvPicPr>
          <p:nvPr/>
        </p:nvPicPr>
        <p:blipFill>
          <a:blip r:embed="rId3" cstate="print"/>
          <a:srcRect/>
          <a:stretch>
            <a:fillRect/>
          </a:stretch>
        </p:blipFill>
        <p:spPr bwMode="auto">
          <a:xfrm>
            <a:off x="3476625" y="3857172"/>
            <a:ext cx="607695" cy="428625"/>
          </a:xfrm>
          <a:prstGeom prst="rect">
            <a:avLst/>
          </a:prstGeom>
          <a:noFill/>
          <a:ln w="9525">
            <a:noFill/>
            <a:miter lim="800000"/>
            <a:headEnd/>
            <a:tailEnd/>
          </a:ln>
          <a:effectLst/>
        </p:spPr>
      </p:pic>
      <p:grpSp>
        <p:nvGrpSpPr>
          <p:cNvPr id="2" name="Group 18"/>
          <p:cNvGrpSpPr>
            <a:grpSpLocks noChangeAspect="1"/>
          </p:cNvGrpSpPr>
          <p:nvPr/>
        </p:nvGrpSpPr>
        <p:grpSpPr bwMode="auto">
          <a:xfrm>
            <a:off x="3352799" y="3463925"/>
            <a:ext cx="1800225" cy="900113"/>
            <a:chOff x="2112" y="2205"/>
            <a:chExt cx="1088" cy="544"/>
          </a:xfrm>
        </p:grpSpPr>
        <p:sp>
          <p:nvSpPr>
            <p:cNvPr id="4113" name="AutoShape 17"/>
            <p:cNvSpPr>
              <a:spLocks noChangeAspect="1" noChangeArrowheads="1" noTextEdit="1"/>
            </p:cNvSpPr>
            <p:nvPr/>
          </p:nvSpPr>
          <p:spPr bwMode="auto">
            <a:xfrm>
              <a:off x="2112" y="2205"/>
              <a:ext cx="1088" cy="544"/>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119" name="Line 23"/>
            <p:cNvSpPr>
              <a:spLocks noChangeShapeType="1"/>
            </p:cNvSpPr>
            <p:nvPr/>
          </p:nvSpPr>
          <p:spPr bwMode="auto">
            <a:xfrm>
              <a:off x="2132" y="2225"/>
              <a:ext cx="1" cy="505"/>
            </a:xfrm>
            <a:prstGeom prst="line">
              <a:avLst/>
            </a:prstGeom>
            <a:noFill/>
            <a:ln w="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20" name="Line 24"/>
            <p:cNvSpPr>
              <a:spLocks noChangeShapeType="1"/>
            </p:cNvSpPr>
            <p:nvPr/>
          </p:nvSpPr>
          <p:spPr bwMode="auto">
            <a:xfrm>
              <a:off x="3173" y="2225"/>
              <a:ext cx="1" cy="505"/>
            </a:xfrm>
            <a:prstGeom prst="line">
              <a:avLst/>
            </a:prstGeom>
            <a:noFill/>
            <a:ln w="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21" name="Line 25"/>
            <p:cNvSpPr>
              <a:spLocks noChangeShapeType="1"/>
            </p:cNvSpPr>
            <p:nvPr/>
          </p:nvSpPr>
          <p:spPr bwMode="auto">
            <a:xfrm>
              <a:off x="2128" y="2229"/>
              <a:ext cx="1049" cy="1"/>
            </a:xfrm>
            <a:prstGeom prst="line">
              <a:avLst/>
            </a:prstGeom>
            <a:noFill/>
            <a:ln w="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22" name="Line 26"/>
            <p:cNvSpPr>
              <a:spLocks noChangeShapeType="1"/>
            </p:cNvSpPr>
            <p:nvPr/>
          </p:nvSpPr>
          <p:spPr bwMode="auto">
            <a:xfrm>
              <a:off x="2128" y="2726"/>
              <a:ext cx="1049" cy="1"/>
            </a:xfrm>
            <a:prstGeom prst="line">
              <a:avLst/>
            </a:prstGeom>
            <a:noFill/>
            <a:ln w="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23" name="Rectangle 27"/>
            <p:cNvSpPr>
              <a:spLocks noChangeArrowheads="1"/>
            </p:cNvSpPr>
            <p:nvPr/>
          </p:nvSpPr>
          <p:spPr bwMode="auto">
            <a:xfrm>
              <a:off x="2159" y="2239"/>
              <a:ext cx="1040" cy="194"/>
            </a:xfrm>
            <a:prstGeom prst="rect">
              <a:avLst/>
            </a:prstGeom>
            <a:noFill/>
            <a:ln w="9525">
              <a:noFill/>
              <a:miter lim="800000"/>
              <a:headEnd/>
              <a:tailEnd/>
            </a:ln>
          </p:spPr>
          <p:txBody>
            <a:bodyPr vert="horz" wrap="none" lIns="0" tIns="0" rIns="0" bIns="0" numCol="1" anchor="t"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2000" b="0" i="0" u="none" strike="noStrike" cap="none" normalizeH="0" baseline="0" dirty="0" smtClean="0">
                  <a:ln>
                    <a:noFill/>
                  </a:ln>
                  <a:solidFill>
                    <a:srgbClr val="000000"/>
                  </a:solidFill>
                  <a:effectLst/>
                  <a:latin typeface="Times New Roman" pitchFamily="18" charset="0"/>
                </a:rPr>
                <a:t>CASH	PRICE</a:t>
              </a:r>
              <a:endParaRPr kumimoji="0" lang="en-US" sz="1800" b="0" i="0" u="none" strike="noStrike" cap="none" normalizeH="0" baseline="0" dirty="0" smtClean="0">
                <a:ln>
                  <a:noFill/>
                </a:ln>
                <a:solidFill>
                  <a:schemeClr val="tx1"/>
                </a:solidFill>
                <a:effectLst/>
                <a:latin typeface="Arial" pitchFamily="34" charset="0"/>
              </a:endParaRPr>
            </a:p>
          </p:txBody>
        </p:sp>
      </p:grpSp>
      <p:sp>
        <p:nvSpPr>
          <p:cNvPr id="35" name="Rectangle 28"/>
          <p:cNvSpPr>
            <a:spLocks noChangeArrowheads="1"/>
          </p:cNvSpPr>
          <p:nvPr/>
        </p:nvSpPr>
        <p:spPr bwMode="auto">
          <a:xfrm>
            <a:off x="3502025" y="3990976"/>
            <a:ext cx="1564531" cy="307777"/>
          </a:xfrm>
          <a:prstGeom prst="rect">
            <a:avLst/>
          </a:prstGeom>
          <a:noFill/>
          <a:ln w="9525">
            <a:noFill/>
            <a:miter lim="800000"/>
            <a:headEnd/>
            <a:tailEnd/>
          </a:ln>
        </p:spPr>
        <p:txBody>
          <a:bodyPr vert="horz" wrap="none" lIns="0" tIns="0" rIns="0" bIns="0" numCol="1" anchor="t"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2000" b="0" i="0" u="none" strike="noStrike" cap="none" normalizeH="0" baseline="0" dirty="0" smtClean="0">
                <a:ln>
                  <a:noFill/>
                </a:ln>
                <a:solidFill>
                  <a:srgbClr val="000000"/>
                </a:solidFill>
                <a:effectLst/>
                <a:latin typeface="Times New Roman" pitchFamily="18" charset="0"/>
              </a:rPr>
              <a:t>	$1200</a:t>
            </a:r>
            <a:endParaRPr kumimoji="0" lang="en-US" sz="1800" b="0" i="0" u="none" strike="noStrike" cap="none" normalizeH="0" baseline="0" dirty="0" smtClean="0">
              <a:ln>
                <a:noFill/>
              </a:ln>
              <a:solidFill>
                <a:schemeClr val="tx1"/>
              </a:solidFill>
              <a:effectLst/>
              <a:latin typeface="Arial" pitchFamily="34" charset="0"/>
            </a:endParaRPr>
          </a:p>
        </p:txBody>
      </p:sp>
      <p:sp>
        <p:nvSpPr>
          <p:cNvPr id="21" name="TextBox 20"/>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5 Paper 2</a:t>
            </a:r>
          </a:p>
        </p:txBody>
      </p:sp>
    </p:spTree>
    <p:extLst>
      <p:ext uri="{BB962C8B-B14F-4D97-AF65-F5344CB8AC3E}">
        <p14:creationId xmlns:p14="http://schemas.microsoft.com/office/powerpoint/2010/main" xmlns="" val="47321152"/>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15"/>
                                        </p:tgtEl>
                                        <p:attrNameLst>
                                          <p:attrName>style.visibility</p:attrName>
                                        </p:attrNameLst>
                                      </p:cBhvr>
                                      <p:to>
                                        <p:strVal val="visible"/>
                                      </p:to>
                                    </p:set>
                                    <p:anim calcmode="lin" valueType="num">
                                      <p:cBhvr>
                                        <p:cTn id="7" dur="500" fill="hold"/>
                                        <p:tgtEl>
                                          <p:spTgt spid="15"/>
                                        </p:tgtEl>
                                        <p:attrNameLst>
                                          <p:attrName>ppt_w</p:attrName>
                                        </p:attrNameLst>
                                      </p:cBhvr>
                                      <p:tavLst>
                                        <p:tav tm="0">
                                          <p:val>
                                            <p:fltVal val="0"/>
                                          </p:val>
                                        </p:tav>
                                        <p:tav tm="100000">
                                          <p:val>
                                            <p:strVal val="#ppt_w"/>
                                          </p:val>
                                        </p:tav>
                                      </p:tavLst>
                                    </p:anim>
                                    <p:anim calcmode="lin" valueType="num">
                                      <p:cBhvr>
                                        <p:cTn id="8" dur="500" fill="hold"/>
                                        <p:tgtEl>
                                          <p:spTgt spid="15"/>
                                        </p:tgtEl>
                                        <p:attrNameLst>
                                          <p:attrName>ppt_h</p:attrName>
                                        </p:attrNameLst>
                                      </p:cBhvr>
                                      <p:tavLst>
                                        <p:tav tm="0">
                                          <p:val>
                                            <p:fltVal val="0"/>
                                          </p:val>
                                        </p:tav>
                                        <p:tav tm="100000">
                                          <p:val>
                                            <p:strVal val="#ppt_h"/>
                                          </p:val>
                                        </p:tav>
                                      </p:tavLst>
                                    </p:anim>
                                  </p:childTnLst>
                                </p:cTn>
                              </p:par>
                              <p:par>
                                <p:cTn id="9" presetID="53" presetClass="entr" presetSubtype="16" fill="hold" grpId="0" nodeType="withEffect">
                                  <p:stCondLst>
                                    <p:cond delay="0"/>
                                  </p:stCondLst>
                                  <p:childTnLst>
                                    <p:set>
                                      <p:cBhvr>
                                        <p:cTn id="10" dur="1" fill="hold">
                                          <p:stCondLst>
                                            <p:cond delay="0"/>
                                          </p:stCondLst>
                                        </p:cTn>
                                        <p:tgtEl>
                                          <p:spTgt spid="11"/>
                                        </p:tgtEl>
                                        <p:attrNameLst>
                                          <p:attrName>style.visibility</p:attrName>
                                        </p:attrNameLst>
                                      </p:cBhvr>
                                      <p:to>
                                        <p:strVal val="visible"/>
                                      </p:to>
                                    </p:set>
                                    <p:anim calcmode="lin" valueType="num">
                                      <p:cBhvr>
                                        <p:cTn id="11" dur="500" fill="hold"/>
                                        <p:tgtEl>
                                          <p:spTgt spid="11"/>
                                        </p:tgtEl>
                                        <p:attrNameLst>
                                          <p:attrName>ppt_w</p:attrName>
                                        </p:attrNameLst>
                                      </p:cBhvr>
                                      <p:tavLst>
                                        <p:tav tm="0">
                                          <p:val>
                                            <p:fltVal val="0"/>
                                          </p:val>
                                        </p:tav>
                                        <p:tav tm="100000">
                                          <p:val>
                                            <p:strVal val="#ppt_w"/>
                                          </p:val>
                                        </p:tav>
                                      </p:tavLst>
                                    </p:anim>
                                    <p:anim calcmode="lin" valueType="num">
                                      <p:cBhvr>
                                        <p:cTn id="12" dur="500" fill="hold"/>
                                        <p:tgtEl>
                                          <p:spTgt spid="11"/>
                                        </p:tgtEl>
                                        <p:attrNameLst>
                                          <p:attrName>ppt_h</p:attrName>
                                        </p:attrNameLst>
                                      </p:cBhvr>
                                      <p:tavLst>
                                        <p:tav tm="0">
                                          <p:val>
                                            <p:fltVal val="0"/>
                                          </p:val>
                                        </p:tav>
                                        <p:tav tm="100000">
                                          <p:val>
                                            <p:strVal val="#ppt_h"/>
                                          </p:val>
                                        </p:tav>
                                      </p:tavLst>
                                    </p:anim>
                                    <p:animEffect transition="in" filter="fade">
                                      <p:cBhvr>
                                        <p:cTn id="13" dur="500"/>
                                        <p:tgtEl>
                                          <p:spTgt spid="11"/>
                                        </p:tgtEl>
                                      </p:cBhvr>
                                    </p:animEffect>
                                  </p:childTnLst>
                                </p:cTn>
                              </p:par>
                              <p:par>
                                <p:cTn id="14" presetID="23" presetClass="entr" presetSubtype="16" fill="hold" grpId="0" nodeType="withEffect">
                                  <p:stCondLst>
                                    <p:cond delay="0"/>
                                  </p:stCondLst>
                                  <p:childTnLst>
                                    <p:set>
                                      <p:cBhvr>
                                        <p:cTn id="15" dur="1" fill="hold">
                                          <p:stCondLst>
                                            <p:cond delay="0"/>
                                          </p:stCondLst>
                                        </p:cTn>
                                        <p:tgtEl>
                                          <p:spTgt spid="14"/>
                                        </p:tgtEl>
                                        <p:attrNameLst>
                                          <p:attrName>style.visibility</p:attrName>
                                        </p:attrNameLst>
                                      </p:cBhvr>
                                      <p:to>
                                        <p:strVal val="visible"/>
                                      </p:to>
                                    </p:set>
                                    <p:anim calcmode="lin" valueType="num">
                                      <p:cBhvr>
                                        <p:cTn id="16" dur="500" fill="hold"/>
                                        <p:tgtEl>
                                          <p:spTgt spid="14"/>
                                        </p:tgtEl>
                                        <p:attrNameLst>
                                          <p:attrName>ppt_w</p:attrName>
                                        </p:attrNameLst>
                                      </p:cBhvr>
                                      <p:tavLst>
                                        <p:tav tm="0">
                                          <p:val>
                                            <p:fltVal val="0"/>
                                          </p:val>
                                        </p:tav>
                                        <p:tav tm="100000">
                                          <p:val>
                                            <p:strVal val="#ppt_w"/>
                                          </p:val>
                                        </p:tav>
                                      </p:tavLst>
                                    </p:anim>
                                    <p:anim calcmode="lin" valueType="num">
                                      <p:cBhvr>
                                        <p:cTn id="17" dur="500" fill="hold"/>
                                        <p:tgtEl>
                                          <p:spTgt spid="14"/>
                                        </p:tgtEl>
                                        <p:attrNameLst>
                                          <p:attrName>ppt_h</p:attrName>
                                        </p:attrNameLst>
                                      </p:cBhvr>
                                      <p:tavLst>
                                        <p:tav tm="0">
                                          <p:val>
                                            <p:fltVal val="0"/>
                                          </p:val>
                                        </p:tav>
                                        <p:tav tm="100000">
                                          <p:val>
                                            <p:strVal val="#ppt_h"/>
                                          </p:val>
                                        </p:tav>
                                      </p:tavLst>
                                    </p:anim>
                                  </p:childTnLst>
                                </p:cTn>
                              </p:par>
                              <p:par>
                                <p:cTn id="18" presetID="23" presetClass="entr" presetSubtype="16" fill="hold" nodeType="withEffect">
                                  <p:stCondLst>
                                    <p:cond delay="0"/>
                                  </p:stCondLst>
                                  <p:childTnLst>
                                    <p:set>
                                      <p:cBhvr>
                                        <p:cTn id="19" dur="1" fill="hold">
                                          <p:stCondLst>
                                            <p:cond delay="0"/>
                                          </p:stCondLst>
                                        </p:cTn>
                                        <p:tgtEl>
                                          <p:spTgt spid="4098"/>
                                        </p:tgtEl>
                                        <p:attrNameLst>
                                          <p:attrName>style.visibility</p:attrName>
                                        </p:attrNameLst>
                                      </p:cBhvr>
                                      <p:to>
                                        <p:strVal val="visible"/>
                                      </p:to>
                                    </p:set>
                                    <p:anim calcmode="lin" valueType="num">
                                      <p:cBhvr>
                                        <p:cTn id="20" dur="500" fill="hold"/>
                                        <p:tgtEl>
                                          <p:spTgt spid="4098"/>
                                        </p:tgtEl>
                                        <p:attrNameLst>
                                          <p:attrName>ppt_w</p:attrName>
                                        </p:attrNameLst>
                                      </p:cBhvr>
                                      <p:tavLst>
                                        <p:tav tm="0">
                                          <p:val>
                                            <p:fltVal val="0"/>
                                          </p:val>
                                        </p:tav>
                                        <p:tav tm="100000">
                                          <p:val>
                                            <p:strVal val="#ppt_w"/>
                                          </p:val>
                                        </p:tav>
                                      </p:tavLst>
                                    </p:anim>
                                    <p:anim calcmode="lin" valueType="num">
                                      <p:cBhvr>
                                        <p:cTn id="21" dur="500" fill="hold"/>
                                        <p:tgtEl>
                                          <p:spTgt spid="4098"/>
                                        </p:tgtEl>
                                        <p:attrNameLst>
                                          <p:attrName>ppt_h</p:attrName>
                                        </p:attrNameLst>
                                      </p:cBhvr>
                                      <p:tavLst>
                                        <p:tav tm="0">
                                          <p:val>
                                            <p:fltVal val="0"/>
                                          </p:val>
                                        </p:tav>
                                        <p:tav tm="100000">
                                          <p:val>
                                            <p:strVal val="#ppt_h"/>
                                          </p:val>
                                        </p:tav>
                                      </p:tavLst>
                                    </p:anim>
                                  </p:childTnLst>
                                </p:cTn>
                              </p:par>
                              <p:par>
                                <p:cTn id="22" presetID="23" presetClass="entr" presetSubtype="16" fill="hold" nodeType="withEffect">
                                  <p:stCondLst>
                                    <p:cond delay="0"/>
                                  </p:stCondLst>
                                  <p:childTnLst>
                                    <p:set>
                                      <p:cBhvr>
                                        <p:cTn id="23" dur="1" fill="hold">
                                          <p:stCondLst>
                                            <p:cond delay="0"/>
                                          </p:stCondLst>
                                        </p:cTn>
                                        <p:tgtEl>
                                          <p:spTgt spid="2"/>
                                        </p:tgtEl>
                                        <p:attrNameLst>
                                          <p:attrName>style.visibility</p:attrName>
                                        </p:attrNameLst>
                                      </p:cBhvr>
                                      <p:to>
                                        <p:strVal val="visible"/>
                                      </p:to>
                                    </p:set>
                                    <p:anim calcmode="lin" valueType="num">
                                      <p:cBhvr>
                                        <p:cTn id="24" dur="500" fill="hold"/>
                                        <p:tgtEl>
                                          <p:spTgt spid="2"/>
                                        </p:tgtEl>
                                        <p:attrNameLst>
                                          <p:attrName>ppt_w</p:attrName>
                                        </p:attrNameLst>
                                      </p:cBhvr>
                                      <p:tavLst>
                                        <p:tav tm="0">
                                          <p:val>
                                            <p:fltVal val="0"/>
                                          </p:val>
                                        </p:tav>
                                        <p:tav tm="100000">
                                          <p:val>
                                            <p:strVal val="#ppt_w"/>
                                          </p:val>
                                        </p:tav>
                                      </p:tavLst>
                                    </p:anim>
                                    <p:anim calcmode="lin" valueType="num">
                                      <p:cBhvr>
                                        <p:cTn id="25" dur="500" fill="hold"/>
                                        <p:tgtEl>
                                          <p:spTgt spid="2"/>
                                        </p:tgtEl>
                                        <p:attrNameLst>
                                          <p:attrName>ppt_h</p:attrName>
                                        </p:attrNameLst>
                                      </p:cBhvr>
                                      <p:tavLst>
                                        <p:tav tm="0">
                                          <p:val>
                                            <p:fltVal val="0"/>
                                          </p:val>
                                        </p:tav>
                                        <p:tav tm="100000">
                                          <p:val>
                                            <p:strVal val="#ppt_h"/>
                                          </p:val>
                                        </p:tav>
                                      </p:tavLst>
                                    </p:anim>
                                  </p:childTnLst>
                                </p:cTn>
                              </p:par>
                              <p:par>
                                <p:cTn id="26" presetID="23" presetClass="entr" presetSubtype="16" fill="hold" grpId="0" nodeType="withEffect">
                                  <p:stCondLst>
                                    <p:cond delay="0"/>
                                  </p:stCondLst>
                                  <p:childTnLst>
                                    <p:set>
                                      <p:cBhvr>
                                        <p:cTn id="27" dur="1" fill="hold">
                                          <p:stCondLst>
                                            <p:cond delay="0"/>
                                          </p:stCondLst>
                                        </p:cTn>
                                        <p:tgtEl>
                                          <p:spTgt spid="35"/>
                                        </p:tgtEl>
                                        <p:attrNameLst>
                                          <p:attrName>style.visibility</p:attrName>
                                        </p:attrNameLst>
                                      </p:cBhvr>
                                      <p:to>
                                        <p:strVal val="visible"/>
                                      </p:to>
                                    </p:set>
                                    <p:anim calcmode="lin" valueType="num">
                                      <p:cBhvr>
                                        <p:cTn id="28" dur="500" fill="hold"/>
                                        <p:tgtEl>
                                          <p:spTgt spid="35"/>
                                        </p:tgtEl>
                                        <p:attrNameLst>
                                          <p:attrName>ppt_w</p:attrName>
                                        </p:attrNameLst>
                                      </p:cBhvr>
                                      <p:tavLst>
                                        <p:tav tm="0">
                                          <p:val>
                                            <p:fltVal val="0"/>
                                          </p:val>
                                        </p:tav>
                                        <p:tav tm="100000">
                                          <p:val>
                                            <p:strVal val="#ppt_w"/>
                                          </p:val>
                                        </p:tav>
                                      </p:tavLst>
                                    </p:anim>
                                    <p:anim calcmode="lin" valueType="num">
                                      <p:cBhvr>
                                        <p:cTn id="29" dur="500" fill="hold"/>
                                        <p:tgtEl>
                                          <p:spTgt spid="35"/>
                                        </p:tgtEl>
                                        <p:attrNameLst>
                                          <p:attrName>ppt_h</p:attrName>
                                        </p:attrNameLst>
                                      </p:cBhvr>
                                      <p:tavLst>
                                        <p:tav tm="0">
                                          <p:val>
                                            <p:fltVal val="0"/>
                                          </p:val>
                                        </p:tav>
                                        <p:tav tm="100000">
                                          <p:val>
                                            <p:strVal val="#ppt_h"/>
                                          </p:val>
                                        </p:tav>
                                      </p:tavLst>
                                    </p:anim>
                                  </p:childTnLst>
                                </p:cTn>
                              </p:par>
                            </p:childTnLst>
                          </p:cTn>
                        </p:par>
                      </p:childTnLst>
                    </p:cTn>
                  </p:par>
                  <p:par>
                    <p:cTn id="30" fill="hold">
                      <p:stCondLst>
                        <p:cond delay="indefinite"/>
                      </p:stCondLst>
                      <p:childTnLst>
                        <p:par>
                          <p:cTn id="31" fill="hold">
                            <p:stCondLst>
                              <p:cond delay="0"/>
                            </p:stCondLst>
                            <p:childTnLst>
                              <p:par>
                                <p:cTn id="32" presetID="53" presetClass="entr" presetSubtype="16" fill="hold" grpId="0" nodeType="clickEffect">
                                  <p:stCondLst>
                                    <p:cond delay="0"/>
                                  </p:stCondLst>
                                  <p:childTnLst>
                                    <p:set>
                                      <p:cBhvr>
                                        <p:cTn id="33" dur="1" fill="hold">
                                          <p:stCondLst>
                                            <p:cond delay="0"/>
                                          </p:stCondLst>
                                        </p:cTn>
                                        <p:tgtEl>
                                          <p:spTgt spid="19"/>
                                        </p:tgtEl>
                                        <p:attrNameLst>
                                          <p:attrName>style.visibility</p:attrName>
                                        </p:attrNameLst>
                                      </p:cBhvr>
                                      <p:to>
                                        <p:strVal val="visible"/>
                                      </p:to>
                                    </p:set>
                                    <p:anim calcmode="lin" valueType="num">
                                      <p:cBhvr>
                                        <p:cTn id="34" dur="500" fill="hold"/>
                                        <p:tgtEl>
                                          <p:spTgt spid="19"/>
                                        </p:tgtEl>
                                        <p:attrNameLst>
                                          <p:attrName>ppt_w</p:attrName>
                                        </p:attrNameLst>
                                      </p:cBhvr>
                                      <p:tavLst>
                                        <p:tav tm="0">
                                          <p:val>
                                            <p:fltVal val="0"/>
                                          </p:val>
                                        </p:tav>
                                        <p:tav tm="100000">
                                          <p:val>
                                            <p:strVal val="#ppt_w"/>
                                          </p:val>
                                        </p:tav>
                                      </p:tavLst>
                                    </p:anim>
                                    <p:anim calcmode="lin" valueType="num">
                                      <p:cBhvr>
                                        <p:cTn id="35" dur="500" fill="hold"/>
                                        <p:tgtEl>
                                          <p:spTgt spid="19"/>
                                        </p:tgtEl>
                                        <p:attrNameLst>
                                          <p:attrName>ppt_h</p:attrName>
                                        </p:attrNameLst>
                                      </p:cBhvr>
                                      <p:tavLst>
                                        <p:tav tm="0">
                                          <p:val>
                                            <p:fltVal val="0"/>
                                          </p:val>
                                        </p:tav>
                                        <p:tav tm="100000">
                                          <p:val>
                                            <p:strVal val="#ppt_h"/>
                                          </p:val>
                                        </p:tav>
                                      </p:tavLst>
                                    </p:anim>
                                    <p:animEffect transition="in" filter="fade">
                                      <p:cBhvr>
                                        <p:cTn id="36" dur="500"/>
                                        <p:tgtEl>
                                          <p:spTgt spid="19"/>
                                        </p:tgtEl>
                                      </p:cBhvr>
                                    </p:animEffect>
                                  </p:childTnLst>
                                </p:cTn>
                              </p:par>
                              <p:par>
                                <p:cTn id="37" presetID="53" presetClass="entr" presetSubtype="16" fill="hold" grpId="0" nodeType="withEffect">
                                  <p:stCondLst>
                                    <p:cond delay="0"/>
                                  </p:stCondLst>
                                  <p:childTnLst>
                                    <p:set>
                                      <p:cBhvr>
                                        <p:cTn id="38" dur="1" fill="hold">
                                          <p:stCondLst>
                                            <p:cond delay="0"/>
                                          </p:stCondLst>
                                        </p:cTn>
                                        <p:tgtEl>
                                          <p:spTgt spid="18">
                                            <p:txEl>
                                              <p:pRg st="0" end="0"/>
                                            </p:txEl>
                                          </p:spTgt>
                                        </p:tgtEl>
                                        <p:attrNameLst>
                                          <p:attrName>style.visibility</p:attrName>
                                        </p:attrNameLst>
                                      </p:cBhvr>
                                      <p:to>
                                        <p:strVal val="visible"/>
                                      </p:to>
                                    </p:set>
                                    <p:anim calcmode="lin" valueType="num">
                                      <p:cBhvr>
                                        <p:cTn id="39" dur="500" fill="hold"/>
                                        <p:tgtEl>
                                          <p:spTgt spid="18">
                                            <p:txEl>
                                              <p:pRg st="0" end="0"/>
                                            </p:txEl>
                                          </p:spTgt>
                                        </p:tgtEl>
                                        <p:attrNameLst>
                                          <p:attrName>ppt_w</p:attrName>
                                        </p:attrNameLst>
                                      </p:cBhvr>
                                      <p:tavLst>
                                        <p:tav tm="0">
                                          <p:val>
                                            <p:fltVal val="0"/>
                                          </p:val>
                                        </p:tav>
                                        <p:tav tm="100000">
                                          <p:val>
                                            <p:strVal val="#ppt_w"/>
                                          </p:val>
                                        </p:tav>
                                      </p:tavLst>
                                    </p:anim>
                                    <p:anim calcmode="lin" valueType="num">
                                      <p:cBhvr>
                                        <p:cTn id="40" dur="500" fill="hold"/>
                                        <p:tgtEl>
                                          <p:spTgt spid="18">
                                            <p:txEl>
                                              <p:pRg st="0" end="0"/>
                                            </p:txEl>
                                          </p:spTgt>
                                        </p:tgtEl>
                                        <p:attrNameLst>
                                          <p:attrName>ppt_h</p:attrName>
                                        </p:attrNameLst>
                                      </p:cBhvr>
                                      <p:tavLst>
                                        <p:tav tm="0">
                                          <p:val>
                                            <p:fltVal val="0"/>
                                          </p:val>
                                        </p:tav>
                                        <p:tav tm="100000">
                                          <p:val>
                                            <p:strVal val="#ppt_h"/>
                                          </p:val>
                                        </p:tav>
                                      </p:tavLst>
                                    </p:anim>
                                    <p:animEffect transition="in" filter="fade">
                                      <p:cBhvr>
                                        <p:cTn id="41" dur="500"/>
                                        <p:tgtEl>
                                          <p:spTgt spid="18">
                                            <p:txEl>
                                              <p:pRg st="0" end="0"/>
                                            </p:txEl>
                                          </p:spTgt>
                                        </p:tgtEl>
                                      </p:cBhvr>
                                    </p:animEffect>
                                  </p:childTnLst>
                                </p:cTn>
                              </p:par>
                              <p:par>
                                <p:cTn id="42" presetID="53" presetClass="entr" presetSubtype="16" fill="hold" grpId="0" nodeType="withEffect">
                                  <p:stCondLst>
                                    <p:cond delay="0"/>
                                  </p:stCondLst>
                                  <p:childTnLst>
                                    <p:set>
                                      <p:cBhvr>
                                        <p:cTn id="43" dur="1" fill="hold">
                                          <p:stCondLst>
                                            <p:cond delay="0"/>
                                          </p:stCondLst>
                                        </p:cTn>
                                        <p:tgtEl>
                                          <p:spTgt spid="20"/>
                                        </p:tgtEl>
                                        <p:attrNameLst>
                                          <p:attrName>style.visibility</p:attrName>
                                        </p:attrNameLst>
                                      </p:cBhvr>
                                      <p:to>
                                        <p:strVal val="visible"/>
                                      </p:to>
                                    </p:set>
                                    <p:anim calcmode="lin" valueType="num">
                                      <p:cBhvr>
                                        <p:cTn id="44" dur="500" fill="hold"/>
                                        <p:tgtEl>
                                          <p:spTgt spid="20"/>
                                        </p:tgtEl>
                                        <p:attrNameLst>
                                          <p:attrName>ppt_w</p:attrName>
                                        </p:attrNameLst>
                                      </p:cBhvr>
                                      <p:tavLst>
                                        <p:tav tm="0">
                                          <p:val>
                                            <p:fltVal val="0"/>
                                          </p:val>
                                        </p:tav>
                                        <p:tav tm="100000">
                                          <p:val>
                                            <p:strVal val="#ppt_w"/>
                                          </p:val>
                                        </p:tav>
                                      </p:tavLst>
                                    </p:anim>
                                    <p:anim calcmode="lin" valueType="num">
                                      <p:cBhvr>
                                        <p:cTn id="45" dur="500" fill="hold"/>
                                        <p:tgtEl>
                                          <p:spTgt spid="20"/>
                                        </p:tgtEl>
                                        <p:attrNameLst>
                                          <p:attrName>ppt_h</p:attrName>
                                        </p:attrNameLst>
                                      </p:cBhvr>
                                      <p:tavLst>
                                        <p:tav tm="0">
                                          <p:val>
                                            <p:fltVal val="0"/>
                                          </p:val>
                                        </p:tav>
                                        <p:tav tm="100000">
                                          <p:val>
                                            <p:strVal val="#ppt_h"/>
                                          </p:val>
                                        </p:tav>
                                      </p:tavLst>
                                    </p:anim>
                                    <p:animEffect transition="in" filter="fade">
                                      <p:cBhvr>
                                        <p:cTn id="46" dur="500"/>
                                        <p:tgtEl>
                                          <p:spTgt spid="20"/>
                                        </p:tgtEl>
                                      </p:cBhvr>
                                    </p:animEffect>
                                  </p:childTnLst>
                                </p:cTn>
                              </p:par>
                              <p:par>
                                <p:cTn id="47" presetID="53" presetClass="entr" presetSubtype="16" fill="hold" grpId="0" nodeType="withEffect">
                                  <p:stCondLst>
                                    <p:cond delay="0"/>
                                  </p:stCondLst>
                                  <p:childTnLst>
                                    <p:set>
                                      <p:cBhvr>
                                        <p:cTn id="48" dur="1" fill="hold">
                                          <p:stCondLst>
                                            <p:cond delay="0"/>
                                          </p:stCondLst>
                                        </p:cTn>
                                        <p:tgtEl>
                                          <p:spTgt spid="18">
                                            <p:txEl>
                                              <p:pRg st="2" end="2"/>
                                            </p:txEl>
                                          </p:spTgt>
                                        </p:tgtEl>
                                        <p:attrNameLst>
                                          <p:attrName>style.visibility</p:attrName>
                                        </p:attrNameLst>
                                      </p:cBhvr>
                                      <p:to>
                                        <p:strVal val="visible"/>
                                      </p:to>
                                    </p:set>
                                    <p:anim calcmode="lin" valueType="num">
                                      <p:cBhvr>
                                        <p:cTn id="49" dur="500" fill="hold"/>
                                        <p:tgtEl>
                                          <p:spTgt spid="18">
                                            <p:txEl>
                                              <p:pRg st="2" end="2"/>
                                            </p:txEl>
                                          </p:spTgt>
                                        </p:tgtEl>
                                        <p:attrNameLst>
                                          <p:attrName>ppt_w</p:attrName>
                                        </p:attrNameLst>
                                      </p:cBhvr>
                                      <p:tavLst>
                                        <p:tav tm="0">
                                          <p:val>
                                            <p:fltVal val="0"/>
                                          </p:val>
                                        </p:tav>
                                        <p:tav tm="100000">
                                          <p:val>
                                            <p:strVal val="#ppt_w"/>
                                          </p:val>
                                        </p:tav>
                                      </p:tavLst>
                                    </p:anim>
                                    <p:anim calcmode="lin" valueType="num">
                                      <p:cBhvr>
                                        <p:cTn id="50" dur="500" fill="hold"/>
                                        <p:tgtEl>
                                          <p:spTgt spid="18">
                                            <p:txEl>
                                              <p:pRg st="2" end="2"/>
                                            </p:txEl>
                                          </p:spTgt>
                                        </p:tgtEl>
                                        <p:attrNameLst>
                                          <p:attrName>ppt_h</p:attrName>
                                        </p:attrNameLst>
                                      </p:cBhvr>
                                      <p:tavLst>
                                        <p:tav tm="0">
                                          <p:val>
                                            <p:fltVal val="0"/>
                                          </p:val>
                                        </p:tav>
                                        <p:tav tm="100000">
                                          <p:val>
                                            <p:strVal val="#ppt_h"/>
                                          </p:val>
                                        </p:tav>
                                      </p:tavLst>
                                    </p:anim>
                                    <p:animEffect transition="in" filter="fade">
                                      <p:cBhvr>
                                        <p:cTn id="51" dur="500"/>
                                        <p:tgtEl>
                                          <p:spTgt spid="18">
                                            <p:txEl>
                                              <p:pRg st="2" end="2"/>
                                            </p:txEl>
                                          </p:spTgt>
                                        </p:tgtEl>
                                      </p:cBhvr>
                                    </p:animEffect>
                                  </p:childTnLst>
                                </p:cTn>
                              </p:par>
                            </p:childTnLst>
                          </p:cTn>
                        </p:par>
                      </p:childTnLst>
                    </p:cTn>
                  </p:par>
                  <p:par>
                    <p:cTn id="52" fill="hold">
                      <p:stCondLst>
                        <p:cond delay="indefinite"/>
                      </p:stCondLst>
                      <p:childTnLst>
                        <p:par>
                          <p:cTn id="53" fill="hold">
                            <p:stCondLst>
                              <p:cond delay="0"/>
                            </p:stCondLst>
                            <p:childTnLst>
                              <p:par>
                                <p:cTn id="54" presetID="3" presetClass="entr" presetSubtype="10" fill="hold" grpId="0" nodeType="clickEffect">
                                  <p:stCondLst>
                                    <p:cond delay="0"/>
                                  </p:stCondLst>
                                  <p:childTnLst>
                                    <p:set>
                                      <p:cBhvr>
                                        <p:cTn id="55" dur="1" fill="hold">
                                          <p:stCondLst>
                                            <p:cond delay="0"/>
                                          </p:stCondLst>
                                        </p:cTn>
                                        <p:tgtEl>
                                          <p:spTgt spid="9"/>
                                        </p:tgtEl>
                                        <p:attrNameLst>
                                          <p:attrName>style.visibility</p:attrName>
                                        </p:attrNameLst>
                                      </p:cBhvr>
                                      <p:to>
                                        <p:strVal val="visible"/>
                                      </p:to>
                                    </p:set>
                                    <p:animEffect transition="in" filter="blinds(horizontal)">
                                      <p:cBhvr>
                                        <p:cTn id="56"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14" grpId="0"/>
      <p:bldP spid="15" grpId="0"/>
      <p:bldP spid="18" grpId="0" build="p"/>
      <p:bldP spid="19" grpId="0"/>
      <p:bldP spid="20" grpId="0"/>
      <p:bldP spid="9" grpId="0" animBg="1"/>
      <p:bldP spid="35" grpId="0"/>
    </p:bldLst>
  </p:timing>
</p:sld>
</file>

<file path=ppt/slides/slide9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10"/>
          <p:cNvSpPr txBox="1">
            <a:spLocks/>
          </p:cNvSpPr>
          <p:nvPr/>
        </p:nvSpPr>
        <p:spPr>
          <a:xfrm>
            <a:off x="533400" y="2362200"/>
            <a:ext cx="1524000" cy="446276"/>
          </a:xfrm>
          <a:prstGeom prst="rect">
            <a:avLst/>
          </a:prstGeom>
        </p:spPr>
        <p:txBody>
          <a:bodyPr wrap="square">
            <a:spAutoFit/>
          </a:bodyPr>
          <a:lstStyle>
            <a:lvl1pPr marL="274320" indent="-274320" algn="l" defTabSz="914400" rtl="0" eaLnBrk="1" latinLnBrk="0" hangingPunct="1">
              <a:spcBef>
                <a:spcPct val="20000"/>
              </a:spcBef>
              <a:buClr>
                <a:schemeClr val="accent1"/>
              </a:buClr>
              <a:buSzPct val="100000"/>
              <a:buFont typeface="Symbol" pitchFamily="18" charset="2"/>
              <a:buChar char=""/>
              <a:defRPr sz="2400" kern="1200">
                <a:solidFill>
                  <a:schemeClr val="tx2"/>
                </a:solidFill>
                <a:latin typeface="+mn-lt"/>
                <a:ea typeface="+mn-ea"/>
                <a:cs typeface="+mn-cs"/>
              </a:defRPr>
            </a:lvl1pPr>
            <a:lvl2pPr marL="576263" indent="-274320" algn="l" defTabSz="914400" rtl="0" eaLnBrk="1" latinLnBrk="0" hangingPunct="1">
              <a:spcBef>
                <a:spcPct val="20000"/>
              </a:spcBef>
              <a:buClr>
                <a:schemeClr val="accent1"/>
              </a:buClr>
              <a:buSzPct val="100000"/>
              <a:buFont typeface="Symbol" pitchFamily="18" charset="2"/>
              <a:buChar char=""/>
              <a:defRPr sz="2200" kern="1200">
                <a:solidFill>
                  <a:schemeClr val="tx2"/>
                </a:solidFill>
                <a:latin typeface="+mn-lt"/>
                <a:ea typeface="+mn-ea"/>
                <a:cs typeface="+mn-cs"/>
              </a:defRPr>
            </a:lvl2pPr>
            <a:lvl3pPr marL="855663" indent="-228600" algn="l" defTabSz="914400" rtl="0" eaLnBrk="1" latinLnBrk="0" hangingPunct="1">
              <a:spcBef>
                <a:spcPct val="20000"/>
              </a:spcBef>
              <a:buClr>
                <a:schemeClr val="accent1"/>
              </a:buClr>
              <a:buSzPct val="100000"/>
              <a:buFont typeface="Symbol" pitchFamily="18" charset="2"/>
              <a:buChar char=""/>
              <a:defRPr sz="2000" kern="1200">
                <a:solidFill>
                  <a:schemeClr val="tx2"/>
                </a:solidFill>
                <a:latin typeface="+mn-lt"/>
                <a:ea typeface="+mn-ea"/>
                <a:cs typeface="+mn-cs"/>
              </a:defRPr>
            </a:lvl3pPr>
            <a:lvl4pPr marL="1143000" indent="-228600" algn="l" defTabSz="914400" rtl="0" eaLnBrk="1" latinLnBrk="0" hangingPunct="1">
              <a:spcBef>
                <a:spcPct val="20000"/>
              </a:spcBef>
              <a:buClr>
                <a:schemeClr val="accent1"/>
              </a:buClr>
              <a:buSzPct val="100000"/>
              <a:buFont typeface="Symbol" pitchFamily="18" charset="2"/>
              <a:buChar char=""/>
              <a:defRPr sz="1800" kern="1200">
                <a:solidFill>
                  <a:schemeClr val="tx2"/>
                </a:solidFill>
                <a:latin typeface="+mn-lt"/>
                <a:ea typeface="+mn-ea"/>
                <a:cs typeface="+mn-cs"/>
              </a:defRPr>
            </a:lvl4pPr>
            <a:lvl5pPr marL="1463040" indent="-228600" algn="l" defTabSz="914400" rtl="0" eaLnBrk="1" latinLnBrk="0" hangingPunct="1">
              <a:spcBef>
                <a:spcPct val="20000"/>
              </a:spcBef>
              <a:buClr>
                <a:schemeClr val="accent1"/>
              </a:buClr>
              <a:buSzPct val="100000"/>
              <a:buFont typeface="Symbol" pitchFamily="18" charset="2"/>
              <a:buChar char=""/>
              <a:defRPr sz="1600" kern="1200">
                <a:solidFill>
                  <a:schemeClr val="tx2"/>
                </a:solidFill>
                <a:latin typeface="+mn-lt"/>
                <a:ea typeface="+mn-ea"/>
                <a:cs typeface="+mn-cs"/>
              </a:defRPr>
            </a:lvl5pPr>
            <a:lvl6pPr marL="178308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6pPr>
            <a:lvl7pPr marL="210312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7pPr>
            <a:lvl8pPr marL="242316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8pPr>
            <a:lvl9pPr marL="274320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9pPr>
          </a:lstStyle>
          <a:p>
            <a:pPr marL="457200" indent="-457200" algn="just">
              <a:spcBef>
                <a:spcPct val="0"/>
              </a:spcBef>
              <a:buFontTx/>
              <a:buNone/>
              <a:tabLst>
                <a:tab pos="974725" algn="l"/>
                <a:tab pos="1036638" algn="l"/>
                <a:tab pos="3913188" algn="l"/>
              </a:tabLst>
            </a:pPr>
            <a:r>
              <a:rPr lang="en-US" sz="2300" b="1" dirty="0" smtClean="0">
                <a:solidFill>
                  <a:schemeClr val="tx1"/>
                </a:solidFill>
                <a:latin typeface="Times New Roman" pitchFamily="18" charset="0"/>
                <a:cs typeface="Times New Roman" pitchFamily="18" charset="0"/>
              </a:rPr>
              <a:t>3.</a:t>
            </a:r>
            <a:r>
              <a:rPr lang="en-US" sz="2300" dirty="0" smtClean="0">
                <a:solidFill>
                  <a:schemeClr val="tx1"/>
                </a:solidFill>
                <a:latin typeface="Times New Roman" pitchFamily="18" charset="0"/>
                <a:cs typeface="Times New Roman" pitchFamily="18" charset="0"/>
              </a:rPr>
              <a:t>  (a)  (i)</a:t>
            </a:r>
          </a:p>
        </p:txBody>
      </p:sp>
      <p:sp>
        <p:nvSpPr>
          <p:cNvPr id="4" name="Rectangle 3"/>
          <p:cNvSpPr/>
          <p:nvPr/>
        </p:nvSpPr>
        <p:spPr>
          <a:xfrm>
            <a:off x="1796901" y="2362200"/>
            <a:ext cx="4572000" cy="1508105"/>
          </a:xfrm>
          <a:prstGeom prst="rect">
            <a:avLst/>
          </a:prstGeom>
        </p:spPr>
        <p:txBody>
          <a:bodyPr>
            <a:spAutoFit/>
          </a:bodyPr>
          <a:lstStyle/>
          <a:p>
            <a:r>
              <a:rPr lang="en-US" sz="2300" dirty="0">
                <a:latin typeface="Times New Roman" pitchFamily="18" charset="0"/>
                <a:cs typeface="Times New Roman" pitchFamily="18" charset="0"/>
              </a:rPr>
              <a:t>The </a:t>
            </a:r>
            <a:r>
              <a:rPr lang="en-US" sz="2300" dirty="0" smtClean="0">
                <a:latin typeface="Times New Roman" pitchFamily="18" charset="0"/>
                <a:cs typeface="Times New Roman" pitchFamily="18" charset="0"/>
              </a:rPr>
              <a:t>deposit = $</a:t>
            </a:r>
            <a:r>
              <a:rPr lang="en-US" sz="2300" dirty="0">
                <a:latin typeface="Times New Roman" pitchFamily="18" charset="0"/>
                <a:cs typeface="Times New Roman" pitchFamily="18" charset="0"/>
              </a:rPr>
              <a:t>120</a:t>
            </a:r>
          </a:p>
          <a:p>
            <a:r>
              <a:rPr lang="en-US" sz="2300" dirty="0">
                <a:latin typeface="Times New Roman" pitchFamily="18" charset="0"/>
                <a:cs typeface="Times New Roman" pitchFamily="18" charset="0"/>
              </a:rPr>
              <a:t>The total amount of the</a:t>
            </a:r>
          </a:p>
          <a:p>
            <a:r>
              <a:rPr lang="en-US" sz="2300" dirty="0">
                <a:latin typeface="Times New Roman" pitchFamily="18" charset="0"/>
                <a:cs typeface="Times New Roman" pitchFamily="18" charset="0"/>
              </a:rPr>
              <a:t>monthly </a:t>
            </a:r>
            <a:r>
              <a:rPr lang="en-US" sz="2300" dirty="0" smtClean="0">
                <a:latin typeface="Times New Roman" pitchFamily="18" charset="0"/>
                <a:cs typeface="Times New Roman" pitchFamily="18" charset="0"/>
              </a:rPr>
              <a:t>payments = $54 </a:t>
            </a:r>
            <a:r>
              <a:rPr lang="en-US" sz="2300" dirty="0" smtClean="0">
                <a:latin typeface="Times New Roman" pitchFamily="18" charset="0"/>
                <a:cs typeface="Times New Roman" pitchFamily="18" charset="0"/>
                <a:sym typeface="Symbol"/>
              </a:rPr>
              <a:t> 24</a:t>
            </a:r>
          </a:p>
          <a:p>
            <a:pPr>
              <a:tabLst>
                <a:tab pos="2239963" algn="l"/>
              </a:tabLst>
            </a:pPr>
            <a:r>
              <a:rPr lang="en-US" sz="2300" dirty="0">
                <a:latin typeface="Times New Roman" pitchFamily="18" charset="0"/>
                <a:cs typeface="Times New Roman" pitchFamily="18" charset="0"/>
                <a:sym typeface="Symbol"/>
              </a:rPr>
              <a:t>	</a:t>
            </a:r>
            <a:r>
              <a:rPr lang="en-US" sz="2300" dirty="0" smtClean="0">
                <a:latin typeface="Times New Roman" pitchFamily="18" charset="0"/>
                <a:cs typeface="Times New Roman" pitchFamily="18" charset="0"/>
                <a:sym typeface="Symbol"/>
              </a:rPr>
              <a:t>= </a:t>
            </a:r>
            <a:r>
              <a:rPr lang="en-US" sz="2300" dirty="0" smtClean="0">
                <a:solidFill>
                  <a:srgbClr val="FA0000"/>
                </a:solidFill>
                <a:latin typeface="Times New Roman" pitchFamily="18" charset="0"/>
                <a:cs typeface="Times New Roman" pitchFamily="18" charset="0"/>
                <a:sym typeface="Symbol"/>
              </a:rPr>
              <a:t>$1 296</a:t>
            </a:r>
            <a:endParaRPr lang="en-US" sz="2300" dirty="0">
              <a:solidFill>
                <a:srgbClr val="FA0000"/>
              </a:solidFill>
              <a:latin typeface="Times New Roman" pitchFamily="18" charset="0"/>
              <a:cs typeface="Times New Roman" pitchFamily="18" charset="0"/>
            </a:endParaRPr>
          </a:p>
        </p:txBody>
      </p:sp>
      <p:sp>
        <p:nvSpPr>
          <p:cNvPr id="5" name="Rectangle 4"/>
          <p:cNvSpPr/>
          <p:nvPr/>
        </p:nvSpPr>
        <p:spPr>
          <a:xfrm>
            <a:off x="1796901" y="3743325"/>
            <a:ext cx="6324600" cy="1154162"/>
          </a:xfrm>
          <a:prstGeom prst="rect">
            <a:avLst/>
          </a:prstGeom>
        </p:spPr>
        <p:txBody>
          <a:bodyPr wrap="square">
            <a:spAutoFit/>
          </a:bodyPr>
          <a:lstStyle/>
          <a:p>
            <a:r>
              <a:rPr lang="en-US" sz="2300" dirty="0">
                <a:latin typeface="Times New Roman" pitchFamily="18" charset="0"/>
                <a:cs typeface="Times New Roman" pitchFamily="18" charset="0"/>
              </a:rPr>
              <a:t>The total amount paid if the digital</a:t>
            </a:r>
          </a:p>
          <a:p>
            <a:r>
              <a:rPr lang="en-US" sz="2300" dirty="0">
                <a:latin typeface="Times New Roman" pitchFamily="18" charset="0"/>
                <a:cs typeface="Times New Roman" pitchFamily="18" charset="0"/>
              </a:rPr>
              <a:t>camera is bought on hire </a:t>
            </a:r>
            <a:r>
              <a:rPr lang="en-US" sz="2300" dirty="0" smtClean="0">
                <a:latin typeface="Times New Roman" pitchFamily="18" charset="0"/>
                <a:cs typeface="Times New Roman" pitchFamily="18" charset="0"/>
              </a:rPr>
              <a:t>purchase = </a:t>
            </a:r>
            <a:r>
              <a:rPr lang="en-US" sz="2300" dirty="0" smtClean="0">
                <a:latin typeface="Times New Roman" pitchFamily="18" charset="0"/>
                <a:cs typeface="Times New Roman"/>
              </a:rPr>
              <a:t>$(120 + 1 296)</a:t>
            </a:r>
          </a:p>
          <a:p>
            <a:pPr>
              <a:tabLst>
                <a:tab pos="3548063" algn="l"/>
              </a:tabLst>
            </a:pPr>
            <a:r>
              <a:rPr lang="en-US" sz="2300" dirty="0" smtClean="0">
                <a:latin typeface="Times New Roman" pitchFamily="18" charset="0"/>
                <a:cs typeface="Times New Roman"/>
              </a:rPr>
              <a:t>	       </a:t>
            </a:r>
            <a:r>
              <a:rPr lang="en-US" sz="400" dirty="0" smtClean="0">
                <a:latin typeface="Times New Roman" pitchFamily="18" charset="0"/>
                <a:cs typeface="Times New Roman"/>
              </a:rPr>
              <a:t> </a:t>
            </a:r>
            <a:r>
              <a:rPr lang="en-US" sz="2300" dirty="0" smtClean="0">
                <a:latin typeface="Times New Roman" pitchFamily="18" charset="0"/>
                <a:cs typeface="Times New Roman"/>
              </a:rPr>
              <a:t>= </a:t>
            </a:r>
            <a:r>
              <a:rPr lang="en-US" sz="2300" dirty="0" smtClean="0">
                <a:solidFill>
                  <a:srgbClr val="FA0000"/>
                </a:solidFill>
                <a:latin typeface="Times New Roman" pitchFamily="18" charset="0"/>
                <a:cs typeface="Times New Roman"/>
              </a:rPr>
              <a:t>$1 416</a:t>
            </a:r>
            <a:endParaRPr lang="en-US" sz="2300" dirty="0">
              <a:solidFill>
                <a:srgbClr val="FA0000"/>
              </a:solidFill>
              <a:latin typeface="Times New Roman" pitchFamily="18" charset="0"/>
              <a:cs typeface="Times New Roman" pitchFamily="18" charset="0"/>
            </a:endParaRPr>
          </a:p>
        </p:txBody>
      </p:sp>
      <p:sp>
        <p:nvSpPr>
          <p:cNvPr id="6" name="TextBox 5"/>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5 Paper 2</a:t>
            </a:r>
          </a:p>
        </p:txBody>
      </p:sp>
    </p:spTree>
    <p:extLst>
      <p:ext uri="{BB962C8B-B14F-4D97-AF65-F5344CB8AC3E}">
        <p14:creationId xmlns:p14="http://schemas.microsoft.com/office/powerpoint/2010/main" xmlns="" val="1783389611"/>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fltVal val="0"/>
                                          </p:val>
                                        </p:tav>
                                        <p:tav tm="100000">
                                          <p:val>
                                            <p:strVal val="#ppt_w"/>
                                          </p:val>
                                        </p:tav>
                                      </p:tavLst>
                                    </p:anim>
                                    <p:anim calcmode="lin" valueType="num">
                                      <p:cBhvr>
                                        <p:cTn id="8" dur="500" fill="hold"/>
                                        <p:tgtEl>
                                          <p:spTgt spid="3"/>
                                        </p:tgtEl>
                                        <p:attrNameLst>
                                          <p:attrName>ppt_h</p:attrName>
                                        </p:attrNameLst>
                                      </p:cBhvr>
                                      <p:tavLst>
                                        <p:tav tm="0">
                                          <p:val>
                                            <p:fltVal val="0"/>
                                          </p:val>
                                        </p:tav>
                                        <p:tav tm="100000">
                                          <p:val>
                                            <p:strVal val="#ppt_h"/>
                                          </p:val>
                                        </p:tav>
                                      </p:tavLst>
                                    </p:anim>
                                    <p:animEffect transition="in" filter="fade">
                                      <p:cBhvr>
                                        <p:cTn id="9" dur="500"/>
                                        <p:tgtEl>
                                          <p:spTgt spid="3"/>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4"/>
                                        </p:tgtEl>
                                        <p:attrNameLst>
                                          <p:attrName>style.visibility</p:attrName>
                                        </p:attrNameLst>
                                      </p:cBhvr>
                                      <p:to>
                                        <p:strVal val="visible"/>
                                      </p:to>
                                    </p:set>
                                    <p:anim calcmode="lin" valueType="num">
                                      <p:cBhvr>
                                        <p:cTn id="12" dur="500" fill="hold"/>
                                        <p:tgtEl>
                                          <p:spTgt spid="4"/>
                                        </p:tgtEl>
                                        <p:attrNameLst>
                                          <p:attrName>ppt_w</p:attrName>
                                        </p:attrNameLst>
                                      </p:cBhvr>
                                      <p:tavLst>
                                        <p:tav tm="0">
                                          <p:val>
                                            <p:fltVal val="0"/>
                                          </p:val>
                                        </p:tav>
                                        <p:tav tm="100000">
                                          <p:val>
                                            <p:strVal val="#ppt_w"/>
                                          </p:val>
                                        </p:tav>
                                      </p:tavLst>
                                    </p:anim>
                                    <p:anim calcmode="lin" valueType="num">
                                      <p:cBhvr>
                                        <p:cTn id="13" dur="500" fill="hold"/>
                                        <p:tgtEl>
                                          <p:spTgt spid="4"/>
                                        </p:tgtEl>
                                        <p:attrNameLst>
                                          <p:attrName>ppt_h</p:attrName>
                                        </p:attrNameLst>
                                      </p:cBhvr>
                                      <p:tavLst>
                                        <p:tav tm="0">
                                          <p:val>
                                            <p:fltVal val="0"/>
                                          </p:val>
                                        </p:tav>
                                        <p:tav tm="100000">
                                          <p:val>
                                            <p:strVal val="#ppt_h"/>
                                          </p:val>
                                        </p:tav>
                                      </p:tavLst>
                                    </p:anim>
                                    <p:animEffect transition="in" filter="fade">
                                      <p:cBhvr>
                                        <p:cTn id="14" dur="500"/>
                                        <p:tgtEl>
                                          <p:spTgt spid="4"/>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5"/>
                                        </p:tgtEl>
                                        <p:attrNameLst>
                                          <p:attrName>style.visibility</p:attrName>
                                        </p:attrNameLst>
                                      </p:cBhvr>
                                      <p:to>
                                        <p:strVal val="visible"/>
                                      </p:to>
                                    </p:set>
                                    <p:anim calcmode="lin" valueType="num">
                                      <p:cBhvr>
                                        <p:cTn id="17" dur="500" fill="hold"/>
                                        <p:tgtEl>
                                          <p:spTgt spid="5"/>
                                        </p:tgtEl>
                                        <p:attrNameLst>
                                          <p:attrName>ppt_w</p:attrName>
                                        </p:attrNameLst>
                                      </p:cBhvr>
                                      <p:tavLst>
                                        <p:tav tm="0">
                                          <p:val>
                                            <p:fltVal val="0"/>
                                          </p:val>
                                        </p:tav>
                                        <p:tav tm="100000">
                                          <p:val>
                                            <p:strVal val="#ppt_w"/>
                                          </p:val>
                                        </p:tav>
                                      </p:tavLst>
                                    </p:anim>
                                    <p:anim calcmode="lin" valueType="num">
                                      <p:cBhvr>
                                        <p:cTn id="18" dur="500" fill="hold"/>
                                        <p:tgtEl>
                                          <p:spTgt spid="5"/>
                                        </p:tgtEl>
                                        <p:attrNameLst>
                                          <p:attrName>ppt_h</p:attrName>
                                        </p:attrNameLst>
                                      </p:cBhvr>
                                      <p:tavLst>
                                        <p:tav tm="0">
                                          <p:val>
                                            <p:fltVal val="0"/>
                                          </p:val>
                                        </p:tav>
                                        <p:tav tm="100000">
                                          <p:val>
                                            <p:strVal val="#ppt_h"/>
                                          </p:val>
                                        </p:tav>
                                      </p:tavLst>
                                    </p:anim>
                                    <p:animEffect transition="in" filter="fade">
                                      <p:cBhvr>
                                        <p:cTn id="19"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5" grpId="0"/>
    </p:bldLst>
  </p:timing>
</p:sld>
</file>

<file path=ppt/slides/slide9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a:xfrm>
            <a:off x="662327" y="4236771"/>
            <a:ext cx="6705600" cy="1015663"/>
          </a:xfrm>
          <a:prstGeom prst="rect">
            <a:avLst/>
          </a:prstGeom>
        </p:spPr>
        <p:txBody>
          <a:bodyPr wrap="square">
            <a:spAutoFit/>
          </a:bodyPr>
          <a:lstStyle/>
          <a:p>
            <a:pPr>
              <a:tabLst>
                <a:tab pos="493713" algn="l"/>
              </a:tabLst>
            </a:pPr>
            <a:r>
              <a:rPr lang="en-US" sz="2000" dirty="0">
                <a:latin typeface="Times New Roman" pitchFamily="18" charset="0"/>
                <a:cs typeface="Times New Roman" pitchFamily="18" charset="0"/>
              </a:rPr>
              <a:t>(ii) </a:t>
            </a:r>
            <a:r>
              <a:rPr lang="en-US" sz="2000" dirty="0" smtClean="0">
                <a:latin typeface="Times New Roman" pitchFamily="18" charset="0"/>
                <a:cs typeface="Times New Roman" pitchFamily="18" charset="0"/>
              </a:rPr>
              <a:t>  Calculate </a:t>
            </a:r>
            <a:r>
              <a:rPr lang="en-US" sz="2000" dirty="0">
                <a:latin typeface="Times New Roman" pitchFamily="18" charset="0"/>
                <a:cs typeface="Times New Roman" pitchFamily="18" charset="0"/>
              </a:rPr>
              <a:t>the extra amount paid </a:t>
            </a:r>
            <a:r>
              <a:rPr lang="en-US" sz="2000" dirty="0" smtClean="0">
                <a:latin typeface="Times New Roman" pitchFamily="18" charset="0"/>
                <a:cs typeface="Times New Roman" pitchFamily="18" charset="0"/>
              </a:rPr>
              <a:t>when buying </a:t>
            </a:r>
            <a:br>
              <a:rPr lang="en-US" sz="2000" dirty="0" smtClean="0">
                <a:latin typeface="Times New Roman" pitchFamily="18" charset="0"/>
                <a:cs typeface="Times New Roman" pitchFamily="18" charset="0"/>
              </a:rPr>
            </a:br>
            <a:r>
              <a:rPr lang="en-US" sz="2000" dirty="0" smtClean="0">
                <a:latin typeface="Times New Roman" pitchFamily="18" charset="0"/>
                <a:cs typeface="Times New Roman" pitchFamily="18" charset="0"/>
              </a:rPr>
              <a:t>	 the digital </a:t>
            </a:r>
            <a:r>
              <a:rPr lang="en-US" sz="2000" dirty="0">
                <a:latin typeface="Times New Roman" pitchFamily="18" charset="0"/>
                <a:cs typeface="Times New Roman" pitchFamily="18" charset="0"/>
              </a:rPr>
              <a:t>camera on hire </a:t>
            </a:r>
            <a:r>
              <a:rPr lang="en-US" sz="2000" dirty="0" smtClean="0">
                <a:latin typeface="Times New Roman" pitchFamily="18" charset="0"/>
                <a:cs typeface="Times New Roman" pitchFamily="18" charset="0"/>
              </a:rPr>
              <a:t>purchase compared</a:t>
            </a:r>
            <a:br>
              <a:rPr lang="en-US" sz="2000" dirty="0" smtClean="0">
                <a:latin typeface="Times New Roman" pitchFamily="18" charset="0"/>
                <a:cs typeface="Times New Roman" pitchFamily="18" charset="0"/>
              </a:rPr>
            </a:br>
            <a:r>
              <a:rPr lang="en-US" sz="2000" dirty="0" smtClean="0">
                <a:latin typeface="Times New Roman" pitchFamily="18" charset="0"/>
                <a:cs typeface="Times New Roman" pitchFamily="18" charset="0"/>
              </a:rPr>
              <a:t> 	 to the cash </a:t>
            </a:r>
            <a:r>
              <a:rPr lang="en-US" sz="2000" dirty="0">
                <a:latin typeface="Times New Roman" pitchFamily="18" charset="0"/>
                <a:cs typeface="Times New Roman" pitchFamily="18" charset="0"/>
              </a:rPr>
              <a:t>price.</a:t>
            </a:r>
          </a:p>
        </p:txBody>
      </p:sp>
      <p:sp>
        <p:nvSpPr>
          <p:cNvPr id="4" name="Rectangle 3"/>
          <p:cNvSpPr/>
          <p:nvPr/>
        </p:nvSpPr>
        <p:spPr>
          <a:xfrm>
            <a:off x="6544230" y="4885765"/>
            <a:ext cx="1371600" cy="400110"/>
          </a:xfrm>
          <a:prstGeom prst="rect">
            <a:avLst/>
          </a:prstGeom>
        </p:spPr>
        <p:txBody>
          <a:bodyPr wrap="square" anchor="t" anchorCtr="1">
            <a:spAutoFit/>
          </a:bodyPr>
          <a:lstStyle/>
          <a:p>
            <a:pPr indent="-4800600" algn="r">
              <a:buFontTx/>
              <a:buNone/>
            </a:pPr>
            <a:r>
              <a:rPr lang="en-US" sz="2000" dirty="0" smtClean="0">
                <a:latin typeface="Times New Roman" pitchFamily="18" charset="0"/>
                <a:cs typeface="Times New Roman" pitchFamily="18" charset="0"/>
              </a:rPr>
              <a:t>(1 mark)</a:t>
            </a:r>
            <a:endParaRPr lang="en-US" sz="2000" dirty="0">
              <a:latin typeface="Times New Roman" pitchFamily="18" charset="0"/>
              <a:cs typeface="Times New Roman" pitchFamily="18" charset="0"/>
            </a:endParaRPr>
          </a:p>
        </p:txBody>
      </p:sp>
      <p:sp>
        <p:nvSpPr>
          <p:cNvPr id="5" name="Notched Right Arrow 4"/>
          <p:cNvSpPr/>
          <p:nvPr/>
        </p:nvSpPr>
        <p:spPr>
          <a:xfrm>
            <a:off x="7162800" y="6019800"/>
            <a:ext cx="1782315" cy="685800"/>
          </a:xfrm>
          <a:prstGeom prst="notchedRightArrow">
            <a:avLst/>
          </a:prstGeom>
          <a:blipFill>
            <a:blip r:embed="rId2" cstate="prin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ANSWER</a:t>
            </a:r>
            <a:endParaRPr lang="en-US" sz="2000" b="1" dirty="0">
              <a:latin typeface="Times New Roman" pitchFamily="18" charset="0"/>
              <a:cs typeface="Times New Roman" pitchFamily="18" charset="0"/>
            </a:endParaRPr>
          </a:p>
        </p:txBody>
      </p:sp>
      <p:sp>
        <p:nvSpPr>
          <p:cNvPr id="7" name="TextBox 6"/>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5 Paper 2</a:t>
            </a:r>
          </a:p>
        </p:txBody>
      </p:sp>
      <p:sp>
        <p:nvSpPr>
          <p:cNvPr id="10" name="Content Placeholder 10"/>
          <p:cNvSpPr txBox="1">
            <a:spLocks/>
          </p:cNvSpPr>
          <p:nvPr/>
        </p:nvSpPr>
        <p:spPr>
          <a:xfrm>
            <a:off x="304800" y="2556522"/>
            <a:ext cx="457200" cy="400110"/>
          </a:xfrm>
          <a:prstGeom prst="rect">
            <a:avLst/>
          </a:prstGeom>
        </p:spPr>
        <p:txBody>
          <a:bodyPr wrap="square">
            <a:spAutoFit/>
          </a:bodyPr>
          <a:lstStyle>
            <a:lvl1pPr marL="274320" indent="-274320" algn="l" defTabSz="914400" rtl="0" eaLnBrk="1" latinLnBrk="0" hangingPunct="1">
              <a:spcBef>
                <a:spcPct val="20000"/>
              </a:spcBef>
              <a:buClr>
                <a:schemeClr val="accent1"/>
              </a:buClr>
              <a:buSzPct val="100000"/>
              <a:buFont typeface="Symbol" pitchFamily="18" charset="2"/>
              <a:buChar char=""/>
              <a:defRPr sz="2400" kern="1200">
                <a:solidFill>
                  <a:schemeClr val="tx2"/>
                </a:solidFill>
                <a:latin typeface="+mn-lt"/>
                <a:ea typeface="+mn-ea"/>
                <a:cs typeface="+mn-cs"/>
              </a:defRPr>
            </a:lvl1pPr>
            <a:lvl2pPr marL="576263" indent="-274320" algn="l" defTabSz="914400" rtl="0" eaLnBrk="1" latinLnBrk="0" hangingPunct="1">
              <a:spcBef>
                <a:spcPct val="20000"/>
              </a:spcBef>
              <a:buClr>
                <a:schemeClr val="accent1"/>
              </a:buClr>
              <a:buSzPct val="100000"/>
              <a:buFont typeface="Symbol" pitchFamily="18" charset="2"/>
              <a:buChar char=""/>
              <a:defRPr sz="2200" kern="1200">
                <a:solidFill>
                  <a:schemeClr val="tx2"/>
                </a:solidFill>
                <a:latin typeface="+mn-lt"/>
                <a:ea typeface="+mn-ea"/>
                <a:cs typeface="+mn-cs"/>
              </a:defRPr>
            </a:lvl2pPr>
            <a:lvl3pPr marL="855663" indent="-228600" algn="l" defTabSz="914400" rtl="0" eaLnBrk="1" latinLnBrk="0" hangingPunct="1">
              <a:spcBef>
                <a:spcPct val="20000"/>
              </a:spcBef>
              <a:buClr>
                <a:schemeClr val="accent1"/>
              </a:buClr>
              <a:buSzPct val="100000"/>
              <a:buFont typeface="Symbol" pitchFamily="18" charset="2"/>
              <a:buChar char=""/>
              <a:defRPr sz="2000" kern="1200">
                <a:solidFill>
                  <a:schemeClr val="tx2"/>
                </a:solidFill>
                <a:latin typeface="+mn-lt"/>
                <a:ea typeface="+mn-ea"/>
                <a:cs typeface="+mn-cs"/>
              </a:defRPr>
            </a:lvl3pPr>
            <a:lvl4pPr marL="1143000" indent="-228600" algn="l" defTabSz="914400" rtl="0" eaLnBrk="1" latinLnBrk="0" hangingPunct="1">
              <a:spcBef>
                <a:spcPct val="20000"/>
              </a:spcBef>
              <a:buClr>
                <a:schemeClr val="accent1"/>
              </a:buClr>
              <a:buSzPct val="100000"/>
              <a:buFont typeface="Symbol" pitchFamily="18" charset="2"/>
              <a:buChar char=""/>
              <a:defRPr sz="1800" kern="1200">
                <a:solidFill>
                  <a:schemeClr val="tx2"/>
                </a:solidFill>
                <a:latin typeface="+mn-lt"/>
                <a:ea typeface="+mn-ea"/>
                <a:cs typeface="+mn-cs"/>
              </a:defRPr>
            </a:lvl4pPr>
            <a:lvl5pPr marL="1463040" indent="-228600" algn="l" defTabSz="914400" rtl="0" eaLnBrk="1" latinLnBrk="0" hangingPunct="1">
              <a:spcBef>
                <a:spcPct val="20000"/>
              </a:spcBef>
              <a:buClr>
                <a:schemeClr val="accent1"/>
              </a:buClr>
              <a:buSzPct val="100000"/>
              <a:buFont typeface="Symbol" pitchFamily="18" charset="2"/>
              <a:buChar char=""/>
              <a:defRPr sz="1600" kern="1200">
                <a:solidFill>
                  <a:schemeClr val="tx2"/>
                </a:solidFill>
                <a:latin typeface="+mn-lt"/>
                <a:ea typeface="+mn-ea"/>
                <a:cs typeface="+mn-cs"/>
              </a:defRPr>
            </a:lvl5pPr>
            <a:lvl6pPr marL="178308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6pPr>
            <a:lvl7pPr marL="210312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7pPr>
            <a:lvl8pPr marL="242316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8pPr>
            <a:lvl9pPr marL="274320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9pPr>
          </a:lstStyle>
          <a:p>
            <a:pPr marL="457200" indent="-457200" algn="just">
              <a:spcBef>
                <a:spcPct val="0"/>
              </a:spcBef>
              <a:buFontTx/>
              <a:buNone/>
              <a:tabLst>
                <a:tab pos="974725" algn="l"/>
                <a:tab pos="1036638" algn="l"/>
                <a:tab pos="3913188" algn="l"/>
              </a:tabLst>
            </a:pPr>
            <a:r>
              <a:rPr lang="en-US" sz="2000" b="1" dirty="0" smtClean="0">
                <a:solidFill>
                  <a:schemeClr val="tx1"/>
                </a:solidFill>
                <a:latin typeface="Times New Roman" pitchFamily="18" charset="0"/>
                <a:cs typeface="Times New Roman" pitchFamily="18" charset="0"/>
              </a:rPr>
              <a:t>3.</a:t>
            </a:r>
            <a:r>
              <a:rPr lang="en-US" sz="2000" dirty="0" smtClean="0">
                <a:solidFill>
                  <a:schemeClr val="tx1"/>
                </a:solidFill>
                <a:latin typeface="Times New Roman" pitchFamily="18" charset="0"/>
                <a:cs typeface="Times New Roman" pitchFamily="18" charset="0"/>
              </a:rPr>
              <a:t> </a:t>
            </a:r>
          </a:p>
        </p:txBody>
      </p:sp>
      <p:sp>
        <p:nvSpPr>
          <p:cNvPr id="11" name="Rectangle 10"/>
          <p:cNvSpPr/>
          <p:nvPr/>
        </p:nvSpPr>
        <p:spPr>
          <a:xfrm>
            <a:off x="685800" y="2590800"/>
            <a:ext cx="5486400" cy="707886"/>
          </a:xfrm>
          <a:prstGeom prst="rect">
            <a:avLst/>
          </a:prstGeom>
        </p:spPr>
        <p:txBody>
          <a:bodyPr wrap="square">
            <a:spAutoFit/>
          </a:bodyPr>
          <a:lstStyle/>
          <a:p>
            <a:r>
              <a:rPr lang="en-US" sz="2000" dirty="0" smtClean="0">
                <a:latin typeface="Times New Roman" pitchFamily="18" charset="0"/>
                <a:cs typeface="Times New Roman" pitchFamily="18" charset="0"/>
              </a:rPr>
              <a:t>In the diagram below, a digital camera is advertised for a cash price of $1 200.</a:t>
            </a:r>
            <a:endParaRPr lang="en-US" sz="2000" dirty="0">
              <a:latin typeface="Times New Roman" pitchFamily="18" charset="0"/>
              <a:cs typeface="Times New Roman" pitchFamily="18" charset="0"/>
            </a:endParaRPr>
          </a:p>
        </p:txBody>
      </p:sp>
      <p:pic>
        <p:nvPicPr>
          <p:cNvPr id="8" name="Picture 2"/>
          <p:cNvPicPr>
            <a:picLocks noChangeAspect="1" noChangeArrowheads="1"/>
          </p:cNvPicPr>
          <p:nvPr/>
        </p:nvPicPr>
        <p:blipFill>
          <a:blip r:embed="rId3" cstate="print"/>
          <a:srcRect/>
          <a:stretch>
            <a:fillRect/>
          </a:stretch>
        </p:blipFill>
        <p:spPr bwMode="auto">
          <a:xfrm>
            <a:off x="2499440" y="3730172"/>
            <a:ext cx="607695" cy="428625"/>
          </a:xfrm>
          <a:prstGeom prst="rect">
            <a:avLst/>
          </a:prstGeom>
          <a:noFill/>
          <a:ln w="9525">
            <a:noFill/>
            <a:miter lim="800000"/>
            <a:headEnd/>
            <a:tailEnd/>
          </a:ln>
          <a:effectLst/>
        </p:spPr>
      </p:pic>
      <p:grpSp>
        <p:nvGrpSpPr>
          <p:cNvPr id="9" name="Group 18"/>
          <p:cNvGrpSpPr>
            <a:grpSpLocks noChangeAspect="1"/>
          </p:cNvGrpSpPr>
          <p:nvPr/>
        </p:nvGrpSpPr>
        <p:grpSpPr bwMode="auto">
          <a:xfrm>
            <a:off x="2375614" y="3336925"/>
            <a:ext cx="1800225" cy="900113"/>
            <a:chOff x="2112" y="2205"/>
            <a:chExt cx="1088" cy="544"/>
          </a:xfrm>
        </p:grpSpPr>
        <p:sp>
          <p:nvSpPr>
            <p:cNvPr id="12" name="AutoShape 17"/>
            <p:cNvSpPr>
              <a:spLocks noChangeAspect="1" noChangeArrowheads="1" noTextEdit="1"/>
            </p:cNvSpPr>
            <p:nvPr/>
          </p:nvSpPr>
          <p:spPr bwMode="auto">
            <a:xfrm>
              <a:off x="2112" y="2205"/>
              <a:ext cx="1088" cy="544"/>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 name="Line 23"/>
            <p:cNvSpPr>
              <a:spLocks noChangeShapeType="1"/>
            </p:cNvSpPr>
            <p:nvPr/>
          </p:nvSpPr>
          <p:spPr bwMode="auto">
            <a:xfrm>
              <a:off x="2132" y="2225"/>
              <a:ext cx="1" cy="505"/>
            </a:xfrm>
            <a:prstGeom prst="line">
              <a:avLst/>
            </a:prstGeom>
            <a:noFill/>
            <a:ln w="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 name="Line 24"/>
            <p:cNvSpPr>
              <a:spLocks noChangeShapeType="1"/>
            </p:cNvSpPr>
            <p:nvPr/>
          </p:nvSpPr>
          <p:spPr bwMode="auto">
            <a:xfrm>
              <a:off x="3173" y="2225"/>
              <a:ext cx="1" cy="505"/>
            </a:xfrm>
            <a:prstGeom prst="line">
              <a:avLst/>
            </a:prstGeom>
            <a:noFill/>
            <a:ln w="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 name="Line 25"/>
            <p:cNvSpPr>
              <a:spLocks noChangeShapeType="1"/>
            </p:cNvSpPr>
            <p:nvPr/>
          </p:nvSpPr>
          <p:spPr bwMode="auto">
            <a:xfrm>
              <a:off x="2128" y="2229"/>
              <a:ext cx="1049" cy="1"/>
            </a:xfrm>
            <a:prstGeom prst="line">
              <a:avLst/>
            </a:prstGeom>
            <a:noFill/>
            <a:ln w="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 name="Line 26"/>
            <p:cNvSpPr>
              <a:spLocks noChangeShapeType="1"/>
            </p:cNvSpPr>
            <p:nvPr/>
          </p:nvSpPr>
          <p:spPr bwMode="auto">
            <a:xfrm>
              <a:off x="2128" y="2726"/>
              <a:ext cx="1049" cy="1"/>
            </a:xfrm>
            <a:prstGeom prst="line">
              <a:avLst/>
            </a:prstGeom>
            <a:noFill/>
            <a:ln w="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 name="Rectangle 27"/>
            <p:cNvSpPr>
              <a:spLocks noChangeArrowheads="1"/>
            </p:cNvSpPr>
            <p:nvPr/>
          </p:nvSpPr>
          <p:spPr bwMode="auto">
            <a:xfrm>
              <a:off x="2159" y="2239"/>
              <a:ext cx="1040" cy="194"/>
            </a:xfrm>
            <a:prstGeom prst="rect">
              <a:avLst/>
            </a:prstGeom>
            <a:noFill/>
            <a:ln w="9525">
              <a:noFill/>
              <a:miter lim="800000"/>
              <a:headEnd/>
              <a:tailEnd/>
            </a:ln>
          </p:spPr>
          <p:txBody>
            <a:bodyPr vert="horz" wrap="none" lIns="0" tIns="0" rIns="0" bIns="0" numCol="1" anchor="t"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2000" b="0" i="0" u="none" strike="noStrike" cap="none" normalizeH="0" baseline="0" dirty="0" smtClean="0">
                  <a:ln>
                    <a:noFill/>
                  </a:ln>
                  <a:solidFill>
                    <a:srgbClr val="000000"/>
                  </a:solidFill>
                  <a:effectLst/>
                  <a:latin typeface="Times New Roman" pitchFamily="18" charset="0"/>
                </a:rPr>
                <a:t>CASH	PRICE</a:t>
              </a:r>
              <a:endParaRPr kumimoji="0" lang="en-US" sz="1800" b="0" i="0" u="none" strike="noStrike" cap="none" normalizeH="0" baseline="0" dirty="0" smtClean="0">
                <a:ln>
                  <a:noFill/>
                </a:ln>
                <a:solidFill>
                  <a:schemeClr val="tx1"/>
                </a:solidFill>
                <a:effectLst/>
                <a:latin typeface="Arial" pitchFamily="34" charset="0"/>
              </a:endParaRPr>
            </a:p>
          </p:txBody>
        </p:sp>
      </p:grpSp>
      <p:sp>
        <p:nvSpPr>
          <p:cNvPr id="18" name="Rectangle 28"/>
          <p:cNvSpPr>
            <a:spLocks noChangeArrowheads="1"/>
          </p:cNvSpPr>
          <p:nvPr/>
        </p:nvSpPr>
        <p:spPr bwMode="auto">
          <a:xfrm>
            <a:off x="2524840" y="3863976"/>
            <a:ext cx="1564531" cy="307777"/>
          </a:xfrm>
          <a:prstGeom prst="rect">
            <a:avLst/>
          </a:prstGeom>
          <a:noFill/>
          <a:ln w="9525">
            <a:noFill/>
            <a:miter lim="800000"/>
            <a:headEnd/>
            <a:tailEnd/>
          </a:ln>
        </p:spPr>
        <p:txBody>
          <a:bodyPr vert="horz" wrap="none" lIns="0" tIns="0" rIns="0" bIns="0" numCol="1" anchor="t"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2000" b="0" i="0" u="none" strike="noStrike" cap="none" normalizeH="0" baseline="0" dirty="0" smtClean="0">
                <a:ln>
                  <a:noFill/>
                </a:ln>
                <a:solidFill>
                  <a:srgbClr val="000000"/>
                </a:solidFill>
                <a:effectLst/>
                <a:latin typeface="Times New Roman" pitchFamily="18" charset="0"/>
              </a:rPr>
              <a:t>	$1200</a:t>
            </a:r>
            <a:endParaRPr kumimoji="0" lang="en-US" sz="1800" b="0" i="0" u="none" strike="noStrike" cap="none" normalizeH="0" baseline="0" dirty="0" smtClean="0">
              <a:ln>
                <a:noFill/>
              </a:ln>
              <a:solidFill>
                <a:schemeClr val="tx1"/>
              </a:solidFill>
              <a:effectLst/>
              <a:latin typeface="Arial" pitchFamily="34"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500" fill="hold"/>
                                        <p:tgtEl>
                                          <p:spTgt spid="4"/>
                                        </p:tgtEl>
                                        <p:attrNameLst>
                                          <p:attrName>ppt_w</p:attrName>
                                        </p:attrNameLst>
                                      </p:cBhvr>
                                      <p:tavLst>
                                        <p:tav tm="0">
                                          <p:val>
                                            <p:fltVal val="0"/>
                                          </p:val>
                                        </p:tav>
                                        <p:tav tm="100000">
                                          <p:val>
                                            <p:strVal val="#ppt_w"/>
                                          </p:val>
                                        </p:tav>
                                      </p:tavLst>
                                    </p:anim>
                                    <p:anim calcmode="lin" valueType="num">
                                      <p:cBhvr>
                                        <p:cTn id="8" dur="500" fill="hold"/>
                                        <p:tgtEl>
                                          <p:spTgt spid="4"/>
                                        </p:tgtEl>
                                        <p:attrNameLst>
                                          <p:attrName>ppt_h</p:attrName>
                                        </p:attrNameLst>
                                      </p:cBhvr>
                                      <p:tavLst>
                                        <p:tav tm="0">
                                          <p:val>
                                            <p:fltVal val="0"/>
                                          </p:val>
                                        </p:tav>
                                        <p:tav tm="100000">
                                          <p:val>
                                            <p:strVal val="#ppt_h"/>
                                          </p:val>
                                        </p:tav>
                                      </p:tavLst>
                                    </p:anim>
                                    <p:animEffect transition="in" filter="fade">
                                      <p:cBhvr>
                                        <p:cTn id="9" dur="500"/>
                                        <p:tgtEl>
                                          <p:spTgt spid="4"/>
                                        </p:tgtEl>
                                      </p:cBhvr>
                                    </p:animEffect>
                                  </p:childTnLst>
                                </p:cTn>
                              </p:par>
                              <p:par>
                                <p:cTn id="10" presetID="53" presetClass="entr" presetSubtype="0" fill="hold" grpId="0" nodeType="withEffect">
                                  <p:stCondLst>
                                    <p:cond delay="0"/>
                                  </p:stCondLst>
                                  <p:childTnLst>
                                    <p:set>
                                      <p:cBhvr>
                                        <p:cTn id="11" dur="1" fill="hold">
                                          <p:stCondLst>
                                            <p:cond delay="0"/>
                                          </p:stCondLst>
                                        </p:cTn>
                                        <p:tgtEl>
                                          <p:spTgt spid="10"/>
                                        </p:tgtEl>
                                        <p:attrNameLst>
                                          <p:attrName>style.visibility</p:attrName>
                                        </p:attrNameLst>
                                      </p:cBhvr>
                                      <p:to>
                                        <p:strVal val="visible"/>
                                      </p:to>
                                    </p:set>
                                    <p:anim calcmode="lin" valueType="num">
                                      <p:cBhvr>
                                        <p:cTn id="12" dur="500" fill="hold"/>
                                        <p:tgtEl>
                                          <p:spTgt spid="10"/>
                                        </p:tgtEl>
                                        <p:attrNameLst>
                                          <p:attrName>ppt_w</p:attrName>
                                        </p:attrNameLst>
                                      </p:cBhvr>
                                      <p:tavLst>
                                        <p:tav tm="0">
                                          <p:val>
                                            <p:fltVal val="0"/>
                                          </p:val>
                                        </p:tav>
                                        <p:tav tm="100000">
                                          <p:val>
                                            <p:strVal val="#ppt_w"/>
                                          </p:val>
                                        </p:tav>
                                      </p:tavLst>
                                    </p:anim>
                                    <p:anim calcmode="lin" valueType="num">
                                      <p:cBhvr>
                                        <p:cTn id="13" dur="500" fill="hold"/>
                                        <p:tgtEl>
                                          <p:spTgt spid="10"/>
                                        </p:tgtEl>
                                        <p:attrNameLst>
                                          <p:attrName>ppt_h</p:attrName>
                                        </p:attrNameLst>
                                      </p:cBhvr>
                                      <p:tavLst>
                                        <p:tav tm="0">
                                          <p:val>
                                            <p:fltVal val="0"/>
                                          </p:val>
                                        </p:tav>
                                        <p:tav tm="100000">
                                          <p:val>
                                            <p:strVal val="#ppt_h"/>
                                          </p:val>
                                        </p:tav>
                                      </p:tavLst>
                                    </p:anim>
                                    <p:animEffect transition="in" filter="fade">
                                      <p:cBhvr>
                                        <p:cTn id="14" dur="500"/>
                                        <p:tgtEl>
                                          <p:spTgt spid="10"/>
                                        </p:tgtEl>
                                      </p:cBhvr>
                                    </p:animEffect>
                                  </p:childTnLst>
                                </p:cTn>
                              </p:par>
                              <p:par>
                                <p:cTn id="15" presetID="53" presetClass="entr" presetSubtype="0" fill="hold" grpId="0" nodeType="withEffect">
                                  <p:stCondLst>
                                    <p:cond delay="0"/>
                                  </p:stCondLst>
                                  <p:childTnLst>
                                    <p:set>
                                      <p:cBhvr>
                                        <p:cTn id="16" dur="1" fill="hold">
                                          <p:stCondLst>
                                            <p:cond delay="0"/>
                                          </p:stCondLst>
                                        </p:cTn>
                                        <p:tgtEl>
                                          <p:spTgt spid="11"/>
                                        </p:tgtEl>
                                        <p:attrNameLst>
                                          <p:attrName>style.visibility</p:attrName>
                                        </p:attrNameLst>
                                      </p:cBhvr>
                                      <p:to>
                                        <p:strVal val="visible"/>
                                      </p:to>
                                    </p:set>
                                    <p:anim calcmode="lin" valueType="num">
                                      <p:cBhvr>
                                        <p:cTn id="17" dur="500" fill="hold"/>
                                        <p:tgtEl>
                                          <p:spTgt spid="11"/>
                                        </p:tgtEl>
                                        <p:attrNameLst>
                                          <p:attrName>ppt_w</p:attrName>
                                        </p:attrNameLst>
                                      </p:cBhvr>
                                      <p:tavLst>
                                        <p:tav tm="0">
                                          <p:val>
                                            <p:fltVal val="0"/>
                                          </p:val>
                                        </p:tav>
                                        <p:tav tm="100000">
                                          <p:val>
                                            <p:strVal val="#ppt_w"/>
                                          </p:val>
                                        </p:tav>
                                      </p:tavLst>
                                    </p:anim>
                                    <p:anim calcmode="lin" valueType="num">
                                      <p:cBhvr>
                                        <p:cTn id="18" dur="500" fill="hold"/>
                                        <p:tgtEl>
                                          <p:spTgt spid="11"/>
                                        </p:tgtEl>
                                        <p:attrNameLst>
                                          <p:attrName>ppt_h</p:attrName>
                                        </p:attrNameLst>
                                      </p:cBhvr>
                                      <p:tavLst>
                                        <p:tav tm="0">
                                          <p:val>
                                            <p:fltVal val="0"/>
                                          </p:val>
                                        </p:tav>
                                        <p:tav tm="100000">
                                          <p:val>
                                            <p:strVal val="#ppt_h"/>
                                          </p:val>
                                        </p:tav>
                                      </p:tavLst>
                                    </p:anim>
                                    <p:animEffect transition="in" filter="fade">
                                      <p:cBhvr>
                                        <p:cTn id="19" dur="500"/>
                                        <p:tgtEl>
                                          <p:spTgt spid="11"/>
                                        </p:tgtEl>
                                      </p:cBhvr>
                                    </p:animEffect>
                                  </p:childTnLst>
                                </p:cTn>
                              </p:par>
                              <p:par>
                                <p:cTn id="20" presetID="53" presetClass="entr" presetSubtype="0" fill="hold" nodeType="withEffect">
                                  <p:stCondLst>
                                    <p:cond delay="0"/>
                                  </p:stCondLst>
                                  <p:childTnLst>
                                    <p:set>
                                      <p:cBhvr>
                                        <p:cTn id="21" dur="1" fill="hold">
                                          <p:stCondLst>
                                            <p:cond delay="0"/>
                                          </p:stCondLst>
                                        </p:cTn>
                                        <p:tgtEl>
                                          <p:spTgt spid="8"/>
                                        </p:tgtEl>
                                        <p:attrNameLst>
                                          <p:attrName>style.visibility</p:attrName>
                                        </p:attrNameLst>
                                      </p:cBhvr>
                                      <p:to>
                                        <p:strVal val="visible"/>
                                      </p:to>
                                    </p:set>
                                    <p:anim calcmode="lin" valueType="num">
                                      <p:cBhvr>
                                        <p:cTn id="22" dur="500" fill="hold"/>
                                        <p:tgtEl>
                                          <p:spTgt spid="8"/>
                                        </p:tgtEl>
                                        <p:attrNameLst>
                                          <p:attrName>ppt_w</p:attrName>
                                        </p:attrNameLst>
                                      </p:cBhvr>
                                      <p:tavLst>
                                        <p:tav tm="0">
                                          <p:val>
                                            <p:fltVal val="0"/>
                                          </p:val>
                                        </p:tav>
                                        <p:tav tm="100000">
                                          <p:val>
                                            <p:strVal val="#ppt_w"/>
                                          </p:val>
                                        </p:tav>
                                      </p:tavLst>
                                    </p:anim>
                                    <p:anim calcmode="lin" valueType="num">
                                      <p:cBhvr>
                                        <p:cTn id="23" dur="500" fill="hold"/>
                                        <p:tgtEl>
                                          <p:spTgt spid="8"/>
                                        </p:tgtEl>
                                        <p:attrNameLst>
                                          <p:attrName>ppt_h</p:attrName>
                                        </p:attrNameLst>
                                      </p:cBhvr>
                                      <p:tavLst>
                                        <p:tav tm="0">
                                          <p:val>
                                            <p:fltVal val="0"/>
                                          </p:val>
                                        </p:tav>
                                        <p:tav tm="100000">
                                          <p:val>
                                            <p:strVal val="#ppt_h"/>
                                          </p:val>
                                        </p:tav>
                                      </p:tavLst>
                                    </p:anim>
                                    <p:animEffect transition="in" filter="fade">
                                      <p:cBhvr>
                                        <p:cTn id="24" dur="500"/>
                                        <p:tgtEl>
                                          <p:spTgt spid="8"/>
                                        </p:tgtEl>
                                      </p:cBhvr>
                                    </p:animEffect>
                                  </p:childTnLst>
                                </p:cTn>
                              </p:par>
                              <p:par>
                                <p:cTn id="25" presetID="53" presetClass="entr" presetSubtype="0" fill="hold" nodeType="withEffect">
                                  <p:stCondLst>
                                    <p:cond delay="0"/>
                                  </p:stCondLst>
                                  <p:childTnLst>
                                    <p:set>
                                      <p:cBhvr>
                                        <p:cTn id="26" dur="1" fill="hold">
                                          <p:stCondLst>
                                            <p:cond delay="0"/>
                                          </p:stCondLst>
                                        </p:cTn>
                                        <p:tgtEl>
                                          <p:spTgt spid="9"/>
                                        </p:tgtEl>
                                        <p:attrNameLst>
                                          <p:attrName>style.visibility</p:attrName>
                                        </p:attrNameLst>
                                      </p:cBhvr>
                                      <p:to>
                                        <p:strVal val="visible"/>
                                      </p:to>
                                    </p:set>
                                    <p:anim calcmode="lin" valueType="num">
                                      <p:cBhvr>
                                        <p:cTn id="27" dur="500" fill="hold"/>
                                        <p:tgtEl>
                                          <p:spTgt spid="9"/>
                                        </p:tgtEl>
                                        <p:attrNameLst>
                                          <p:attrName>ppt_w</p:attrName>
                                        </p:attrNameLst>
                                      </p:cBhvr>
                                      <p:tavLst>
                                        <p:tav tm="0">
                                          <p:val>
                                            <p:fltVal val="0"/>
                                          </p:val>
                                        </p:tav>
                                        <p:tav tm="100000">
                                          <p:val>
                                            <p:strVal val="#ppt_w"/>
                                          </p:val>
                                        </p:tav>
                                      </p:tavLst>
                                    </p:anim>
                                    <p:anim calcmode="lin" valueType="num">
                                      <p:cBhvr>
                                        <p:cTn id="28" dur="500" fill="hold"/>
                                        <p:tgtEl>
                                          <p:spTgt spid="9"/>
                                        </p:tgtEl>
                                        <p:attrNameLst>
                                          <p:attrName>ppt_h</p:attrName>
                                        </p:attrNameLst>
                                      </p:cBhvr>
                                      <p:tavLst>
                                        <p:tav tm="0">
                                          <p:val>
                                            <p:fltVal val="0"/>
                                          </p:val>
                                        </p:tav>
                                        <p:tav tm="100000">
                                          <p:val>
                                            <p:strVal val="#ppt_h"/>
                                          </p:val>
                                        </p:tav>
                                      </p:tavLst>
                                    </p:anim>
                                    <p:animEffect transition="in" filter="fade">
                                      <p:cBhvr>
                                        <p:cTn id="29" dur="500"/>
                                        <p:tgtEl>
                                          <p:spTgt spid="9"/>
                                        </p:tgtEl>
                                      </p:cBhvr>
                                    </p:animEffect>
                                  </p:childTnLst>
                                </p:cTn>
                              </p:par>
                              <p:par>
                                <p:cTn id="30" presetID="53" presetClass="entr" presetSubtype="0" fill="hold" grpId="0" nodeType="withEffect">
                                  <p:stCondLst>
                                    <p:cond delay="0"/>
                                  </p:stCondLst>
                                  <p:childTnLst>
                                    <p:set>
                                      <p:cBhvr>
                                        <p:cTn id="31" dur="1" fill="hold">
                                          <p:stCondLst>
                                            <p:cond delay="0"/>
                                          </p:stCondLst>
                                        </p:cTn>
                                        <p:tgtEl>
                                          <p:spTgt spid="18"/>
                                        </p:tgtEl>
                                        <p:attrNameLst>
                                          <p:attrName>style.visibility</p:attrName>
                                        </p:attrNameLst>
                                      </p:cBhvr>
                                      <p:to>
                                        <p:strVal val="visible"/>
                                      </p:to>
                                    </p:set>
                                    <p:anim calcmode="lin" valueType="num">
                                      <p:cBhvr>
                                        <p:cTn id="32" dur="500" fill="hold"/>
                                        <p:tgtEl>
                                          <p:spTgt spid="18"/>
                                        </p:tgtEl>
                                        <p:attrNameLst>
                                          <p:attrName>ppt_w</p:attrName>
                                        </p:attrNameLst>
                                      </p:cBhvr>
                                      <p:tavLst>
                                        <p:tav tm="0">
                                          <p:val>
                                            <p:fltVal val="0"/>
                                          </p:val>
                                        </p:tav>
                                        <p:tav tm="100000">
                                          <p:val>
                                            <p:strVal val="#ppt_w"/>
                                          </p:val>
                                        </p:tav>
                                      </p:tavLst>
                                    </p:anim>
                                    <p:anim calcmode="lin" valueType="num">
                                      <p:cBhvr>
                                        <p:cTn id="33" dur="500" fill="hold"/>
                                        <p:tgtEl>
                                          <p:spTgt spid="18"/>
                                        </p:tgtEl>
                                        <p:attrNameLst>
                                          <p:attrName>ppt_h</p:attrName>
                                        </p:attrNameLst>
                                      </p:cBhvr>
                                      <p:tavLst>
                                        <p:tav tm="0">
                                          <p:val>
                                            <p:fltVal val="0"/>
                                          </p:val>
                                        </p:tav>
                                        <p:tav tm="100000">
                                          <p:val>
                                            <p:strVal val="#ppt_h"/>
                                          </p:val>
                                        </p:tav>
                                      </p:tavLst>
                                    </p:anim>
                                    <p:animEffect transition="in" filter="fade">
                                      <p:cBhvr>
                                        <p:cTn id="34" dur="500"/>
                                        <p:tgtEl>
                                          <p:spTgt spid="18"/>
                                        </p:tgtEl>
                                      </p:cBhvr>
                                    </p:animEffect>
                                  </p:childTnLst>
                                </p:cTn>
                              </p:par>
                            </p:childTnLst>
                          </p:cTn>
                        </p:par>
                      </p:childTnLst>
                    </p:cTn>
                  </p:par>
                  <p:par>
                    <p:cTn id="35" fill="hold">
                      <p:stCondLst>
                        <p:cond delay="indefinite"/>
                      </p:stCondLst>
                      <p:childTnLst>
                        <p:par>
                          <p:cTn id="36" fill="hold">
                            <p:stCondLst>
                              <p:cond delay="0"/>
                            </p:stCondLst>
                            <p:childTnLst>
                              <p:par>
                                <p:cTn id="37" presetID="53" presetClass="entr" presetSubtype="0" fill="hold" grpId="0" nodeType="clickEffect">
                                  <p:stCondLst>
                                    <p:cond delay="0"/>
                                  </p:stCondLst>
                                  <p:childTnLst>
                                    <p:set>
                                      <p:cBhvr>
                                        <p:cTn id="38" dur="1" fill="hold">
                                          <p:stCondLst>
                                            <p:cond delay="0"/>
                                          </p:stCondLst>
                                        </p:cTn>
                                        <p:tgtEl>
                                          <p:spTgt spid="3"/>
                                        </p:tgtEl>
                                        <p:attrNameLst>
                                          <p:attrName>style.visibility</p:attrName>
                                        </p:attrNameLst>
                                      </p:cBhvr>
                                      <p:to>
                                        <p:strVal val="visible"/>
                                      </p:to>
                                    </p:set>
                                    <p:anim calcmode="lin" valueType="num">
                                      <p:cBhvr>
                                        <p:cTn id="39" dur="500" fill="hold"/>
                                        <p:tgtEl>
                                          <p:spTgt spid="3"/>
                                        </p:tgtEl>
                                        <p:attrNameLst>
                                          <p:attrName>ppt_w</p:attrName>
                                        </p:attrNameLst>
                                      </p:cBhvr>
                                      <p:tavLst>
                                        <p:tav tm="0">
                                          <p:val>
                                            <p:fltVal val="0"/>
                                          </p:val>
                                        </p:tav>
                                        <p:tav tm="100000">
                                          <p:val>
                                            <p:strVal val="#ppt_w"/>
                                          </p:val>
                                        </p:tav>
                                      </p:tavLst>
                                    </p:anim>
                                    <p:anim calcmode="lin" valueType="num">
                                      <p:cBhvr>
                                        <p:cTn id="40" dur="500" fill="hold"/>
                                        <p:tgtEl>
                                          <p:spTgt spid="3"/>
                                        </p:tgtEl>
                                        <p:attrNameLst>
                                          <p:attrName>ppt_h</p:attrName>
                                        </p:attrNameLst>
                                      </p:cBhvr>
                                      <p:tavLst>
                                        <p:tav tm="0">
                                          <p:val>
                                            <p:fltVal val="0"/>
                                          </p:val>
                                        </p:tav>
                                        <p:tav tm="100000">
                                          <p:val>
                                            <p:strVal val="#ppt_h"/>
                                          </p:val>
                                        </p:tav>
                                      </p:tavLst>
                                    </p:anim>
                                    <p:animEffect transition="in" filter="fade">
                                      <p:cBhvr>
                                        <p:cTn id="41" dur="500"/>
                                        <p:tgtEl>
                                          <p:spTgt spid="3"/>
                                        </p:tgtEl>
                                      </p:cBhvr>
                                    </p:animEffect>
                                  </p:childTnLst>
                                </p:cTn>
                              </p:par>
                            </p:childTnLst>
                          </p:cTn>
                        </p:par>
                      </p:childTnLst>
                    </p:cTn>
                  </p:par>
                  <p:par>
                    <p:cTn id="42" fill="hold">
                      <p:stCondLst>
                        <p:cond delay="indefinite"/>
                      </p:stCondLst>
                      <p:childTnLst>
                        <p:par>
                          <p:cTn id="43" fill="hold">
                            <p:stCondLst>
                              <p:cond delay="0"/>
                            </p:stCondLst>
                            <p:childTnLst>
                              <p:par>
                                <p:cTn id="44" presetID="3" presetClass="entr" presetSubtype="10" fill="hold" grpId="0" nodeType="clickEffect">
                                  <p:stCondLst>
                                    <p:cond delay="0"/>
                                  </p:stCondLst>
                                  <p:childTnLst>
                                    <p:set>
                                      <p:cBhvr>
                                        <p:cTn id="45" dur="1" fill="hold">
                                          <p:stCondLst>
                                            <p:cond delay="0"/>
                                          </p:stCondLst>
                                        </p:cTn>
                                        <p:tgtEl>
                                          <p:spTgt spid="5"/>
                                        </p:tgtEl>
                                        <p:attrNameLst>
                                          <p:attrName>style.visibility</p:attrName>
                                        </p:attrNameLst>
                                      </p:cBhvr>
                                      <p:to>
                                        <p:strVal val="visible"/>
                                      </p:to>
                                    </p:set>
                                    <p:animEffect transition="in" filter="blinds(horizontal)">
                                      <p:cBhvr>
                                        <p:cTn id="46"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5" grpId="0" animBg="1"/>
      <p:bldP spid="10" grpId="0"/>
      <p:bldP spid="11" grpId="0"/>
      <p:bldP spid="18" grpId="0"/>
    </p:bldLst>
  </p:timing>
</p:sld>
</file>

<file path=ppt/slides/slide9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a:xfrm>
            <a:off x="1756278" y="2558901"/>
            <a:ext cx="6358128" cy="1508105"/>
          </a:xfrm>
          <a:prstGeom prst="rect">
            <a:avLst/>
          </a:prstGeom>
        </p:spPr>
        <p:txBody>
          <a:bodyPr wrap="square">
            <a:spAutoFit/>
          </a:bodyPr>
          <a:lstStyle/>
          <a:p>
            <a:pPr>
              <a:tabLst>
                <a:tab pos="3543300" algn="l"/>
              </a:tabLst>
            </a:pPr>
            <a:r>
              <a:rPr lang="en-US" sz="2300" dirty="0" smtClean="0">
                <a:latin typeface="Times New Roman" pitchFamily="18" charset="0"/>
                <a:cs typeface="Times New Roman" pitchFamily="18" charset="0"/>
              </a:rPr>
              <a:t>The </a:t>
            </a:r>
            <a:r>
              <a:rPr lang="en-US" sz="2300" dirty="0">
                <a:latin typeface="Times New Roman" pitchFamily="18" charset="0"/>
                <a:cs typeface="Times New Roman" pitchFamily="18" charset="0"/>
              </a:rPr>
              <a:t>extra amount paid when </a:t>
            </a:r>
            <a:r>
              <a:rPr lang="en-US" sz="2300" dirty="0" smtClean="0">
                <a:latin typeface="Times New Roman" pitchFamily="18" charset="0"/>
                <a:cs typeface="Times New Roman" pitchFamily="18" charset="0"/>
              </a:rPr>
              <a:t>buying the </a:t>
            </a:r>
            <a:br>
              <a:rPr lang="en-US" sz="2300" dirty="0" smtClean="0">
                <a:latin typeface="Times New Roman" pitchFamily="18" charset="0"/>
                <a:cs typeface="Times New Roman" pitchFamily="18" charset="0"/>
              </a:rPr>
            </a:br>
            <a:r>
              <a:rPr lang="en-US" sz="2300" dirty="0" smtClean="0">
                <a:latin typeface="Times New Roman" pitchFamily="18" charset="0"/>
                <a:cs typeface="Times New Roman" pitchFamily="18" charset="0"/>
              </a:rPr>
              <a:t>digital </a:t>
            </a:r>
            <a:r>
              <a:rPr lang="en-US" sz="2300" dirty="0">
                <a:latin typeface="Times New Roman" pitchFamily="18" charset="0"/>
                <a:cs typeface="Times New Roman" pitchFamily="18" charset="0"/>
              </a:rPr>
              <a:t>camera on hire </a:t>
            </a:r>
            <a:r>
              <a:rPr lang="en-US" sz="2300" dirty="0" smtClean="0">
                <a:latin typeface="Times New Roman" pitchFamily="18" charset="0"/>
                <a:cs typeface="Times New Roman" pitchFamily="18" charset="0"/>
              </a:rPr>
              <a:t>purchase compared </a:t>
            </a:r>
            <a:br>
              <a:rPr lang="en-US" sz="2300" dirty="0" smtClean="0">
                <a:latin typeface="Times New Roman" pitchFamily="18" charset="0"/>
                <a:cs typeface="Times New Roman" pitchFamily="18" charset="0"/>
              </a:rPr>
            </a:br>
            <a:r>
              <a:rPr lang="en-US" sz="2300" dirty="0" smtClean="0">
                <a:latin typeface="Times New Roman" pitchFamily="18" charset="0"/>
                <a:cs typeface="Times New Roman" pitchFamily="18" charset="0"/>
              </a:rPr>
              <a:t>to the </a:t>
            </a:r>
            <a:r>
              <a:rPr lang="en-US" sz="2300" dirty="0">
                <a:latin typeface="Times New Roman" pitchFamily="18" charset="0"/>
                <a:cs typeface="Times New Roman" pitchFamily="18" charset="0"/>
              </a:rPr>
              <a:t>cash </a:t>
            </a:r>
            <a:r>
              <a:rPr lang="en-US" sz="2300" dirty="0" smtClean="0">
                <a:latin typeface="Times New Roman" pitchFamily="18" charset="0"/>
                <a:cs typeface="Times New Roman" pitchFamily="18" charset="0"/>
              </a:rPr>
              <a:t>price 	= $(</a:t>
            </a:r>
            <a:r>
              <a:rPr lang="en-US" sz="2300" dirty="0">
                <a:latin typeface="Times New Roman" pitchFamily="18" charset="0"/>
                <a:cs typeface="Times New Roman" pitchFamily="18" charset="0"/>
              </a:rPr>
              <a:t>1 416 </a:t>
            </a:r>
            <a:r>
              <a:rPr lang="en-US" sz="2300" dirty="0" smtClean="0">
                <a:latin typeface="Times New Roman"/>
                <a:cs typeface="Times New Roman"/>
              </a:rPr>
              <a:t>–</a:t>
            </a:r>
            <a:r>
              <a:rPr lang="en-US" sz="2300" dirty="0" smtClean="0">
                <a:latin typeface="Times New Roman" pitchFamily="18" charset="0"/>
                <a:cs typeface="Times New Roman" pitchFamily="18" charset="0"/>
              </a:rPr>
              <a:t> </a:t>
            </a:r>
            <a:r>
              <a:rPr lang="en-US" sz="2300" dirty="0">
                <a:latin typeface="Times New Roman" pitchFamily="18" charset="0"/>
                <a:cs typeface="Times New Roman" pitchFamily="18" charset="0"/>
              </a:rPr>
              <a:t>1 200)</a:t>
            </a:r>
          </a:p>
          <a:p>
            <a:pPr>
              <a:tabLst>
                <a:tab pos="3543300" algn="l"/>
              </a:tabLst>
            </a:pPr>
            <a:r>
              <a:rPr lang="en-US" sz="2300" dirty="0" smtClean="0">
                <a:latin typeface="Times New Roman" pitchFamily="18" charset="0"/>
                <a:cs typeface="Times New Roman" pitchFamily="18" charset="0"/>
              </a:rPr>
              <a:t>	= </a:t>
            </a:r>
            <a:r>
              <a:rPr lang="en-US" sz="2300" dirty="0" smtClean="0">
                <a:solidFill>
                  <a:srgbClr val="FA0000"/>
                </a:solidFill>
                <a:latin typeface="Times New Roman" pitchFamily="18" charset="0"/>
                <a:cs typeface="Times New Roman" pitchFamily="18" charset="0"/>
              </a:rPr>
              <a:t>$</a:t>
            </a:r>
            <a:r>
              <a:rPr lang="en-US" sz="2300" dirty="0">
                <a:solidFill>
                  <a:srgbClr val="FA0000"/>
                </a:solidFill>
                <a:latin typeface="Times New Roman" pitchFamily="18" charset="0"/>
                <a:cs typeface="Times New Roman" pitchFamily="18" charset="0"/>
              </a:rPr>
              <a:t>216</a:t>
            </a:r>
          </a:p>
        </p:txBody>
      </p:sp>
      <p:sp>
        <p:nvSpPr>
          <p:cNvPr id="4" name="Content Placeholder 10"/>
          <p:cNvSpPr txBox="1">
            <a:spLocks/>
          </p:cNvSpPr>
          <p:nvPr/>
        </p:nvSpPr>
        <p:spPr>
          <a:xfrm>
            <a:off x="457200" y="2525524"/>
            <a:ext cx="1447800" cy="446276"/>
          </a:xfrm>
          <a:prstGeom prst="rect">
            <a:avLst/>
          </a:prstGeom>
        </p:spPr>
        <p:txBody>
          <a:bodyPr wrap="square">
            <a:spAutoFit/>
          </a:bodyPr>
          <a:lstStyle>
            <a:lvl1pPr marL="274320" indent="-274320" algn="l" defTabSz="914400" rtl="0" eaLnBrk="1" latinLnBrk="0" hangingPunct="1">
              <a:spcBef>
                <a:spcPct val="20000"/>
              </a:spcBef>
              <a:buClr>
                <a:schemeClr val="accent1"/>
              </a:buClr>
              <a:buSzPct val="100000"/>
              <a:buFont typeface="Symbol" pitchFamily="18" charset="2"/>
              <a:buChar char=""/>
              <a:defRPr sz="2400" kern="1200">
                <a:solidFill>
                  <a:schemeClr val="tx2"/>
                </a:solidFill>
                <a:latin typeface="+mn-lt"/>
                <a:ea typeface="+mn-ea"/>
                <a:cs typeface="+mn-cs"/>
              </a:defRPr>
            </a:lvl1pPr>
            <a:lvl2pPr marL="576263" indent="-274320" algn="l" defTabSz="914400" rtl="0" eaLnBrk="1" latinLnBrk="0" hangingPunct="1">
              <a:spcBef>
                <a:spcPct val="20000"/>
              </a:spcBef>
              <a:buClr>
                <a:schemeClr val="accent1"/>
              </a:buClr>
              <a:buSzPct val="100000"/>
              <a:buFont typeface="Symbol" pitchFamily="18" charset="2"/>
              <a:buChar char=""/>
              <a:defRPr sz="2200" kern="1200">
                <a:solidFill>
                  <a:schemeClr val="tx2"/>
                </a:solidFill>
                <a:latin typeface="+mn-lt"/>
                <a:ea typeface="+mn-ea"/>
                <a:cs typeface="+mn-cs"/>
              </a:defRPr>
            </a:lvl2pPr>
            <a:lvl3pPr marL="855663" indent="-228600" algn="l" defTabSz="914400" rtl="0" eaLnBrk="1" latinLnBrk="0" hangingPunct="1">
              <a:spcBef>
                <a:spcPct val="20000"/>
              </a:spcBef>
              <a:buClr>
                <a:schemeClr val="accent1"/>
              </a:buClr>
              <a:buSzPct val="100000"/>
              <a:buFont typeface="Symbol" pitchFamily="18" charset="2"/>
              <a:buChar char=""/>
              <a:defRPr sz="2000" kern="1200">
                <a:solidFill>
                  <a:schemeClr val="tx2"/>
                </a:solidFill>
                <a:latin typeface="+mn-lt"/>
                <a:ea typeface="+mn-ea"/>
                <a:cs typeface="+mn-cs"/>
              </a:defRPr>
            </a:lvl3pPr>
            <a:lvl4pPr marL="1143000" indent="-228600" algn="l" defTabSz="914400" rtl="0" eaLnBrk="1" latinLnBrk="0" hangingPunct="1">
              <a:spcBef>
                <a:spcPct val="20000"/>
              </a:spcBef>
              <a:buClr>
                <a:schemeClr val="accent1"/>
              </a:buClr>
              <a:buSzPct val="100000"/>
              <a:buFont typeface="Symbol" pitchFamily="18" charset="2"/>
              <a:buChar char=""/>
              <a:defRPr sz="1800" kern="1200">
                <a:solidFill>
                  <a:schemeClr val="tx2"/>
                </a:solidFill>
                <a:latin typeface="+mn-lt"/>
                <a:ea typeface="+mn-ea"/>
                <a:cs typeface="+mn-cs"/>
              </a:defRPr>
            </a:lvl4pPr>
            <a:lvl5pPr marL="1463040" indent="-228600" algn="l" defTabSz="914400" rtl="0" eaLnBrk="1" latinLnBrk="0" hangingPunct="1">
              <a:spcBef>
                <a:spcPct val="20000"/>
              </a:spcBef>
              <a:buClr>
                <a:schemeClr val="accent1"/>
              </a:buClr>
              <a:buSzPct val="100000"/>
              <a:buFont typeface="Symbol" pitchFamily="18" charset="2"/>
              <a:buChar char=""/>
              <a:defRPr sz="1600" kern="1200">
                <a:solidFill>
                  <a:schemeClr val="tx2"/>
                </a:solidFill>
                <a:latin typeface="+mn-lt"/>
                <a:ea typeface="+mn-ea"/>
                <a:cs typeface="+mn-cs"/>
              </a:defRPr>
            </a:lvl5pPr>
            <a:lvl6pPr marL="178308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6pPr>
            <a:lvl7pPr marL="210312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7pPr>
            <a:lvl8pPr marL="242316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8pPr>
            <a:lvl9pPr marL="274320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9pPr>
          </a:lstStyle>
          <a:p>
            <a:pPr marL="457200" indent="-457200" algn="just">
              <a:spcBef>
                <a:spcPct val="0"/>
              </a:spcBef>
              <a:buFontTx/>
              <a:buNone/>
              <a:tabLst>
                <a:tab pos="974725" algn="l"/>
                <a:tab pos="1036638" algn="l"/>
                <a:tab pos="3913188" algn="l"/>
              </a:tabLst>
            </a:pPr>
            <a:r>
              <a:rPr lang="en-US" sz="2300" b="1" dirty="0" smtClean="0">
                <a:solidFill>
                  <a:schemeClr val="tx1"/>
                </a:solidFill>
                <a:latin typeface="Times New Roman" pitchFamily="18" charset="0"/>
                <a:cs typeface="Times New Roman" pitchFamily="18" charset="0"/>
              </a:rPr>
              <a:t>3.</a:t>
            </a:r>
            <a:r>
              <a:rPr lang="en-US" sz="2300" dirty="0" smtClean="0">
                <a:solidFill>
                  <a:schemeClr val="tx1"/>
                </a:solidFill>
                <a:latin typeface="Times New Roman" pitchFamily="18" charset="0"/>
                <a:cs typeface="Times New Roman" pitchFamily="18" charset="0"/>
              </a:rPr>
              <a:t>  (a)  (ii) </a:t>
            </a:r>
          </a:p>
        </p:txBody>
      </p:sp>
      <p:sp>
        <p:nvSpPr>
          <p:cNvPr id="5" name="TextBox 4"/>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5 Paper 2</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500" fill="hold"/>
                                        <p:tgtEl>
                                          <p:spTgt spid="4"/>
                                        </p:tgtEl>
                                        <p:attrNameLst>
                                          <p:attrName>ppt_w</p:attrName>
                                        </p:attrNameLst>
                                      </p:cBhvr>
                                      <p:tavLst>
                                        <p:tav tm="0">
                                          <p:val>
                                            <p:fltVal val="0"/>
                                          </p:val>
                                        </p:tav>
                                        <p:tav tm="100000">
                                          <p:val>
                                            <p:strVal val="#ppt_w"/>
                                          </p:val>
                                        </p:tav>
                                      </p:tavLst>
                                    </p:anim>
                                    <p:anim calcmode="lin" valueType="num">
                                      <p:cBhvr>
                                        <p:cTn id="8" dur="500" fill="hold"/>
                                        <p:tgtEl>
                                          <p:spTgt spid="4"/>
                                        </p:tgtEl>
                                        <p:attrNameLst>
                                          <p:attrName>ppt_h</p:attrName>
                                        </p:attrNameLst>
                                      </p:cBhvr>
                                      <p:tavLst>
                                        <p:tav tm="0">
                                          <p:val>
                                            <p:fltVal val="0"/>
                                          </p:val>
                                        </p:tav>
                                        <p:tav tm="100000">
                                          <p:val>
                                            <p:strVal val="#ppt_h"/>
                                          </p:val>
                                        </p:tav>
                                      </p:tavLst>
                                    </p:anim>
                                  </p:childTnLst>
                                </p:cTn>
                              </p:par>
                              <p:par>
                                <p:cTn id="9" presetID="23" presetClass="entr" presetSubtype="16" fill="hold" grpId="0" nodeType="with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p:cTn id="11" dur="500" fill="hold"/>
                                        <p:tgtEl>
                                          <p:spTgt spid="3"/>
                                        </p:tgtEl>
                                        <p:attrNameLst>
                                          <p:attrName>ppt_w</p:attrName>
                                        </p:attrNameLst>
                                      </p:cBhvr>
                                      <p:tavLst>
                                        <p:tav tm="0">
                                          <p:val>
                                            <p:fltVal val="0"/>
                                          </p:val>
                                        </p:tav>
                                        <p:tav tm="100000">
                                          <p:val>
                                            <p:strVal val="#ppt_w"/>
                                          </p:val>
                                        </p:tav>
                                      </p:tavLst>
                                    </p:anim>
                                    <p:anim calcmode="lin" valueType="num">
                                      <p:cBhvr>
                                        <p:cTn id="12" dur="500" fill="hold"/>
                                        <p:tgtEl>
                                          <p:spTgt spid="3"/>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Lst>
  </p:timing>
</p:sld>
</file>

<file path=ppt/slides/slide9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10"/>
          <p:cNvSpPr txBox="1">
            <a:spLocks/>
          </p:cNvSpPr>
          <p:nvPr/>
        </p:nvSpPr>
        <p:spPr>
          <a:xfrm>
            <a:off x="457200" y="2808655"/>
            <a:ext cx="457200" cy="400110"/>
          </a:xfrm>
          <a:prstGeom prst="rect">
            <a:avLst/>
          </a:prstGeom>
        </p:spPr>
        <p:txBody>
          <a:bodyPr wrap="square">
            <a:spAutoFit/>
          </a:bodyPr>
          <a:lstStyle>
            <a:lvl1pPr marL="274320" indent="-274320" algn="l" defTabSz="914400" rtl="0" eaLnBrk="1" latinLnBrk="0" hangingPunct="1">
              <a:spcBef>
                <a:spcPct val="20000"/>
              </a:spcBef>
              <a:buClr>
                <a:schemeClr val="accent1"/>
              </a:buClr>
              <a:buSzPct val="100000"/>
              <a:buFont typeface="Symbol" pitchFamily="18" charset="2"/>
              <a:buChar char=""/>
              <a:defRPr sz="2400" kern="1200">
                <a:solidFill>
                  <a:schemeClr val="tx2"/>
                </a:solidFill>
                <a:latin typeface="+mn-lt"/>
                <a:ea typeface="+mn-ea"/>
                <a:cs typeface="+mn-cs"/>
              </a:defRPr>
            </a:lvl1pPr>
            <a:lvl2pPr marL="576263" indent="-274320" algn="l" defTabSz="914400" rtl="0" eaLnBrk="1" latinLnBrk="0" hangingPunct="1">
              <a:spcBef>
                <a:spcPct val="20000"/>
              </a:spcBef>
              <a:buClr>
                <a:schemeClr val="accent1"/>
              </a:buClr>
              <a:buSzPct val="100000"/>
              <a:buFont typeface="Symbol" pitchFamily="18" charset="2"/>
              <a:buChar char=""/>
              <a:defRPr sz="2200" kern="1200">
                <a:solidFill>
                  <a:schemeClr val="tx2"/>
                </a:solidFill>
                <a:latin typeface="+mn-lt"/>
                <a:ea typeface="+mn-ea"/>
                <a:cs typeface="+mn-cs"/>
              </a:defRPr>
            </a:lvl2pPr>
            <a:lvl3pPr marL="855663" indent="-228600" algn="l" defTabSz="914400" rtl="0" eaLnBrk="1" latinLnBrk="0" hangingPunct="1">
              <a:spcBef>
                <a:spcPct val="20000"/>
              </a:spcBef>
              <a:buClr>
                <a:schemeClr val="accent1"/>
              </a:buClr>
              <a:buSzPct val="100000"/>
              <a:buFont typeface="Symbol" pitchFamily="18" charset="2"/>
              <a:buChar char=""/>
              <a:defRPr sz="2000" kern="1200">
                <a:solidFill>
                  <a:schemeClr val="tx2"/>
                </a:solidFill>
                <a:latin typeface="+mn-lt"/>
                <a:ea typeface="+mn-ea"/>
                <a:cs typeface="+mn-cs"/>
              </a:defRPr>
            </a:lvl3pPr>
            <a:lvl4pPr marL="1143000" indent="-228600" algn="l" defTabSz="914400" rtl="0" eaLnBrk="1" latinLnBrk="0" hangingPunct="1">
              <a:spcBef>
                <a:spcPct val="20000"/>
              </a:spcBef>
              <a:buClr>
                <a:schemeClr val="accent1"/>
              </a:buClr>
              <a:buSzPct val="100000"/>
              <a:buFont typeface="Symbol" pitchFamily="18" charset="2"/>
              <a:buChar char=""/>
              <a:defRPr sz="1800" kern="1200">
                <a:solidFill>
                  <a:schemeClr val="tx2"/>
                </a:solidFill>
                <a:latin typeface="+mn-lt"/>
                <a:ea typeface="+mn-ea"/>
                <a:cs typeface="+mn-cs"/>
              </a:defRPr>
            </a:lvl4pPr>
            <a:lvl5pPr marL="1463040" indent="-228600" algn="l" defTabSz="914400" rtl="0" eaLnBrk="1" latinLnBrk="0" hangingPunct="1">
              <a:spcBef>
                <a:spcPct val="20000"/>
              </a:spcBef>
              <a:buClr>
                <a:schemeClr val="accent1"/>
              </a:buClr>
              <a:buSzPct val="100000"/>
              <a:buFont typeface="Symbol" pitchFamily="18" charset="2"/>
              <a:buChar char=""/>
              <a:defRPr sz="1600" kern="1200">
                <a:solidFill>
                  <a:schemeClr val="tx2"/>
                </a:solidFill>
                <a:latin typeface="+mn-lt"/>
                <a:ea typeface="+mn-ea"/>
                <a:cs typeface="+mn-cs"/>
              </a:defRPr>
            </a:lvl5pPr>
            <a:lvl6pPr marL="178308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6pPr>
            <a:lvl7pPr marL="210312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7pPr>
            <a:lvl8pPr marL="242316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8pPr>
            <a:lvl9pPr marL="274320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9pPr>
          </a:lstStyle>
          <a:p>
            <a:pPr marL="457200" indent="-457200" algn="just">
              <a:spcBef>
                <a:spcPct val="0"/>
              </a:spcBef>
              <a:buFontTx/>
              <a:buNone/>
              <a:tabLst>
                <a:tab pos="974725" algn="l"/>
                <a:tab pos="1036638" algn="l"/>
                <a:tab pos="3913188" algn="l"/>
              </a:tabLst>
            </a:pPr>
            <a:r>
              <a:rPr lang="en-US" sz="2000" b="1" dirty="0" smtClean="0">
                <a:solidFill>
                  <a:schemeClr val="tx1"/>
                </a:solidFill>
                <a:latin typeface="Times New Roman" pitchFamily="18" charset="0"/>
                <a:cs typeface="Times New Roman" pitchFamily="18" charset="0"/>
              </a:rPr>
              <a:t>3.</a:t>
            </a:r>
            <a:r>
              <a:rPr lang="en-US" sz="2000" dirty="0" smtClean="0">
                <a:solidFill>
                  <a:schemeClr val="tx1"/>
                </a:solidFill>
                <a:latin typeface="Times New Roman" pitchFamily="18" charset="0"/>
                <a:cs typeface="Times New Roman" pitchFamily="18" charset="0"/>
              </a:rPr>
              <a:t> </a:t>
            </a:r>
          </a:p>
        </p:txBody>
      </p:sp>
      <p:sp>
        <p:nvSpPr>
          <p:cNvPr id="4" name="Rectangle 3"/>
          <p:cNvSpPr/>
          <p:nvPr/>
        </p:nvSpPr>
        <p:spPr>
          <a:xfrm>
            <a:off x="1371600" y="2818181"/>
            <a:ext cx="5943600" cy="800219"/>
          </a:xfrm>
          <a:prstGeom prst="rect">
            <a:avLst/>
          </a:prstGeom>
        </p:spPr>
        <p:txBody>
          <a:bodyPr wrap="square">
            <a:spAutoFit/>
          </a:bodyPr>
          <a:lstStyle/>
          <a:p>
            <a:r>
              <a:rPr lang="en-US" sz="2300" dirty="0" smtClean="0">
                <a:latin typeface="Times New Roman" pitchFamily="18" charset="0"/>
                <a:cs typeface="Times New Roman" pitchFamily="18" charset="0"/>
              </a:rPr>
              <a:t>Daniel </a:t>
            </a:r>
            <a:r>
              <a:rPr lang="en-US" sz="2300" dirty="0">
                <a:latin typeface="Times New Roman" pitchFamily="18" charset="0"/>
                <a:cs typeface="Times New Roman" pitchFamily="18" charset="0"/>
              </a:rPr>
              <a:t>started a bank account with a </a:t>
            </a:r>
            <a:r>
              <a:rPr lang="en-US" sz="2300" dirty="0" smtClean="0">
                <a:latin typeface="Times New Roman" pitchFamily="18" charset="0"/>
                <a:cs typeface="Times New Roman" pitchFamily="18" charset="0"/>
              </a:rPr>
              <a:t>deposit </a:t>
            </a:r>
            <a:br>
              <a:rPr lang="en-US" sz="2300" dirty="0" smtClean="0">
                <a:latin typeface="Times New Roman" pitchFamily="18" charset="0"/>
                <a:cs typeface="Times New Roman" pitchFamily="18" charset="0"/>
              </a:rPr>
            </a:br>
            <a:r>
              <a:rPr lang="en-US" sz="2300" dirty="0" smtClean="0">
                <a:latin typeface="Times New Roman" pitchFamily="18" charset="0"/>
                <a:cs typeface="Times New Roman" pitchFamily="18" charset="0"/>
              </a:rPr>
              <a:t>of </a:t>
            </a:r>
            <a:r>
              <a:rPr lang="en-US" sz="2300" dirty="0">
                <a:latin typeface="Times New Roman" pitchFamily="18" charset="0"/>
                <a:cs typeface="Times New Roman" pitchFamily="18" charset="0"/>
              </a:rPr>
              <a:t>$150. He deposited $50 a month </a:t>
            </a:r>
            <a:r>
              <a:rPr lang="en-US" sz="2300" dirty="0" smtClean="0">
                <a:latin typeface="Times New Roman" pitchFamily="18" charset="0"/>
                <a:cs typeface="Times New Roman" pitchFamily="18" charset="0"/>
              </a:rPr>
              <a:t>for 9 </a:t>
            </a:r>
            <a:r>
              <a:rPr lang="en-US" sz="2300" dirty="0">
                <a:latin typeface="Times New Roman" pitchFamily="18" charset="0"/>
                <a:cs typeface="Times New Roman" pitchFamily="18" charset="0"/>
              </a:rPr>
              <a:t>months</a:t>
            </a:r>
            <a:r>
              <a:rPr lang="en-US" sz="2300" dirty="0" smtClean="0">
                <a:latin typeface="Times New Roman" pitchFamily="18" charset="0"/>
                <a:cs typeface="Times New Roman" pitchFamily="18" charset="0"/>
              </a:rPr>
              <a:t>.</a:t>
            </a:r>
          </a:p>
        </p:txBody>
      </p:sp>
      <p:sp>
        <p:nvSpPr>
          <p:cNvPr id="5" name="Content Placeholder 10"/>
          <p:cNvSpPr txBox="1">
            <a:spLocks/>
          </p:cNvSpPr>
          <p:nvPr/>
        </p:nvSpPr>
        <p:spPr>
          <a:xfrm>
            <a:off x="837819" y="2776258"/>
            <a:ext cx="533400" cy="446276"/>
          </a:xfrm>
          <a:prstGeom prst="rect">
            <a:avLst/>
          </a:prstGeom>
        </p:spPr>
        <p:txBody>
          <a:bodyPr wrap="square">
            <a:spAutoFit/>
          </a:bodyPr>
          <a:lstStyle>
            <a:lvl1pPr marL="274320" indent="-274320" algn="l" defTabSz="914400" rtl="0" eaLnBrk="1" latinLnBrk="0" hangingPunct="1">
              <a:spcBef>
                <a:spcPct val="20000"/>
              </a:spcBef>
              <a:buClr>
                <a:schemeClr val="accent1"/>
              </a:buClr>
              <a:buSzPct val="100000"/>
              <a:buFont typeface="Symbol" pitchFamily="18" charset="2"/>
              <a:buChar char=""/>
              <a:defRPr sz="2400" kern="1200">
                <a:solidFill>
                  <a:schemeClr val="tx2"/>
                </a:solidFill>
                <a:latin typeface="+mn-lt"/>
                <a:ea typeface="+mn-ea"/>
                <a:cs typeface="+mn-cs"/>
              </a:defRPr>
            </a:lvl1pPr>
            <a:lvl2pPr marL="576263" indent="-274320" algn="l" defTabSz="914400" rtl="0" eaLnBrk="1" latinLnBrk="0" hangingPunct="1">
              <a:spcBef>
                <a:spcPct val="20000"/>
              </a:spcBef>
              <a:buClr>
                <a:schemeClr val="accent1"/>
              </a:buClr>
              <a:buSzPct val="100000"/>
              <a:buFont typeface="Symbol" pitchFamily="18" charset="2"/>
              <a:buChar char=""/>
              <a:defRPr sz="2200" kern="1200">
                <a:solidFill>
                  <a:schemeClr val="tx2"/>
                </a:solidFill>
                <a:latin typeface="+mn-lt"/>
                <a:ea typeface="+mn-ea"/>
                <a:cs typeface="+mn-cs"/>
              </a:defRPr>
            </a:lvl2pPr>
            <a:lvl3pPr marL="855663" indent="-228600" algn="l" defTabSz="914400" rtl="0" eaLnBrk="1" latinLnBrk="0" hangingPunct="1">
              <a:spcBef>
                <a:spcPct val="20000"/>
              </a:spcBef>
              <a:buClr>
                <a:schemeClr val="accent1"/>
              </a:buClr>
              <a:buSzPct val="100000"/>
              <a:buFont typeface="Symbol" pitchFamily="18" charset="2"/>
              <a:buChar char=""/>
              <a:defRPr sz="2000" kern="1200">
                <a:solidFill>
                  <a:schemeClr val="tx2"/>
                </a:solidFill>
                <a:latin typeface="+mn-lt"/>
                <a:ea typeface="+mn-ea"/>
                <a:cs typeface="+mn-cs"/>
              </a:defRPr>
            </a:lvl3pPr>
            <a:lvl4pPr marL="1143000" indent="-228600" algn="l" defTabSz="914400" rtl="0" eaLnBrk="1" latinLnBrk="0" hangingPunct="1">
              <a:spcBef>
                <a:spcPct val="20000"/>
              </a:spcBef>
              <a:buClr>
                <a:schemeClr val="accent1"/>
              </a:buClr>
              <a:buSzPct val="100000"/>
              <a:buFont typeface="Symbol" pitchFamily="18" charset="2"/>
              <a:buChar char=""/>
              <a:defRPr sz="1800" kern="1200">
                <a:solidFill>
                  <a:schemeClr val="tx2"/>
                </a:solidFill>
                <a:latin typeface="+mn-lt"/>
                <a:ea typeface="+mn-ea"/>
                <a:cs typeface="+mn-cs"/>
              </a:defRPr>
            </a:lvl4pPr>
            <a:lvl5pPr marL="1463040" indent="-228600" algn="l" defTabSz="914400" rtl="0" eaLnBrk="1" latinLnBrk="0" hangingPunct="1">
              <a:spcBef>
                <a:spcPct val="20000"/>
              </a:spcBef>
              <a:buClr>
                <a:schemeClr val="accent1"/>
              </a:buClr>
              <a:buSzPct val="100000"/>
              <a:buFont typeface="Symbol" pitchFamily="18" charset="2"/>
              <a:buChar char=""/>
              <a:defRPr sz="1600" kern="1200">
                <a:solidFill>
                  <a:schemeClr val="tx2"/>
                </a:solidFill>
                <a:latin typeface="+mn-lt"/>
                <a:ea typeface="+mn-ea"/>
                <a:cs typeface="+mn-cs"/>
              </a:defRPr>
            </a:lvl5pPr>
            <a:lvl6pPr marL="178308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6pPr>
            <a:lvl7pPr marL="210312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7pPr>
            <a:lvl8pPr marL="242316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8pPr>
            <a:lvl9pPr marL="274320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9pPr>
          </a:lstStyle>
          <a:p>
            <a:pPr marL="457200" indent="-457200" algn="just">
              <a:spcBef>
                <a:spcPct val="0"/>
              </a:spcBef>
              <a:buFontTx/>
              <a:buNone/>
              <a:tabLst>
                <a:tab pos="974725" algn="l"/>
                <a:tab pos="1036638" algn="l"/>
                <a:tab pos="3913188" algn="l"/>
              </a:tabLst>
            </a:pPr>
            <a:r>
              <a:rPr lang="en-US" sz="2300" dirty="0" smtClean="0">
                <a:solidFill>
                  <a:schemeClr val="tx1"/>
                </a:solidFill>
                <a:latin typeface="Times New Roman" pitchFamily="18" charset="0"/>
                <a:cs typeface="Times New Roman" pitchFamily="18" charset="0"/>
              </a:rPr>
              <a:t>(b) </a:t>
            </a:r>
          </a:p>
        </p:txBody>
      </p:sp>
      <p:sp>
        <p:nvSpPr>
          <p:cNvPr id="6" name="Content Placeholder 10"/>
          <p:cNvSpPr txBox="1">
            <a:spLocks/>
          </p:cNvSpPr>
          <p:nvPr/>
        </p:nvSpPr>
        <p:spPr>
          <a:xfrm>
            <a:off x="865632" y="3873032"/>
            <a:ext cx="582168" cy="446276"/>
          </a:xfrm>
          <a:prstGeom prst="rect">
            <a:avLst/>
          </a:prstGeom>
        </p:spPr>
        <p:txBody>
          <a:bodyPr wrap="square">
            <a:spAutoFit/>
          </a:bodyPr>
          <a:lstStyle>
            <a:lvl1pPr marL="274320" indent="-274320" algn="l" defTabSz="914400" rtl="0" eaLnBrk="1" latinLnBrk="0" hangingPunct="1">
              <a:spcBef>
                <a:spcPct val="20000"/>
              </a:spcBef>
              <a:buClr>
                <a:schemeClr val="accent1"/>
              </a:buClr>
              <a:buSzPct val="100000"/>
              <a:buFont typeface="Symbol" pitchFamily="18" charset="2"/>
              <a:buChar char=""/>
              <a:defRPr sz="2400" kern="1200">
                <a:solidFill>
                  <a:schemeClr val="tx2"/>
                </a:solidFill>
                <a:latin typeface="+mn-lt"/>
                <a:ea typeface="+mn-ea"/>
                <a:cs typeface="+mn-cs"/>
              </a:defRPr>
            </a:lvl1pPr>
            <a:lvl2pPr marL="576263" indent="-274320" algn="l" defTabSz="914400" rtl="0" eaLnBrk="1" latinLnBrk="0" hangingPunct="1">
              <a:spcBef>
                <a:spcPct val="20000"/>
              </a:spcBef>
              <a:buClr>
                <a:schemeClr val="accent1"/>
              </a:buClr>
              <a:buSzPct val="100000"/>
              <a:buFont typeface="Symbol" pitchFamily="18" charset="2"/>
              <a:buChar char=""/>
              <a:defRPr sz="2200" kern="1200">
                <a:solidFill>
                  <a:schemeClr val="tx2"/>
                </a:solidFill>
                <a:latin typeface="+mn-lt"/>
                <a:ea typeface="+mn-ea"/>
                <a:cs typeface="+mn-cs"/>
              </a:defRPr>
            </a:lvl2pPr>
            <a:lvl3pPr marL="855663" indent="-228600" algn="l" defTabSz="914400" rtl="0" eaLnBrk="1" latinLnBrk="0" hangingPunct="1">
              <a:spcBef>
                <a:spcPct val="20000"/>
              </a:spcBef>
              <a:buClr>
                <a:schemeClr val="accent1"/>
              </a:buClr>
              <a:buSzPct val="100000"/>
              <a:buFont typeface="Symbol" pitchFamily="18" charset="2"/>
              <a:buChar char=""/>
              <a:defRPr sz="2000" kern="1200">
                <a:solidFill>
                  <a:schemeClr val="tx2"/>
                </a:solidFill>
                <a:latin typeface="+mn-lt"/>
                <a:ea typeface="+mn-ea"/>
                <a:cs typeface="+mn-cs"/>
              </a:defRPr>
            </a:lvl3pPr>
            <a:lvl4pPr marL="1143000" indent="-228600" algn="l" defTabSz="914400" rtl="0" eaLnBrk="1" latinLnBrk="0" hangingPunct="1">
              <a:spcBef>
                <a:spcPct val="20000"/>
              </a:spcBef>
              <a:buClr>
                <a:schemeClr val="accent1"/>
              </a:buClr>
              <a:buSzPct val="100000"/>
              <a:buFont typeface="Symbol" pitchFamily="18" charset="2"/>
              <a:buChar char=""/>
              <a:defRPr sz="1800" kern="1200">
                <a:solidFill>
                  <a:schemeClr val="tx2"/>
                </a:solidFill>
                <a:latin typeface="+mn-lt"/>
                <a:ea typeface="+mn-ea"/>
                <a:cs typeface="+mn-cs"/>
              </a:defRPr>
            </a:lvl4pPr>
            <a:lvl5pPr marL="1463040" indent="-228600" algn="l" defTabSz="914400" rtl="0" eaLnBrk="1" latinLnBrk="0" hangingPunct="1">
              <a:spcBef>
                <a:spcPct val="20000"/>
              </a:spcBef>
              <a:buClr>
                <a:schemeClr val="accent1"/>
              </a:buClr>
              <a:buSzPct val="100000"/>
              <a:buFont typeface="Symbol" pitchFamily="18" charset="2"/>
              <a:buChar char=""/>
              <a:defRPr sz="1600" kern="1200">
                <a:solidFill>
                  <a:schemeClr val="tx2"/>
                </a:solidFill>
                <a:latin typeface="+mn-lt"/>
                <a:ea typeface="+mn-ea"/>
                <a:cs typeface="+mn-cs"/>
              </a:defRPr>
            </a:lvl5pPr>
            <a:lvl6pPr marL="178308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6pPr>
            <a:lvl7pPr marL="210312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7pPr>
            <a:lvl8pPr marL="242316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8pPr>
            <a:lvl9pPr marL="274320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9pPr>
          </a:lstStyle>
          <a:p>
            <a:pPr marL="457200" indent="-457200" algn="just">
              <a:spcBef>
                <a:spcPct val="0"/>
              </a:spcBef>
              <a:buFontTx/>
              <a:buNone/>
              <a:tabLst>
                <a:tab pos="974725" algn="l"/>
                <a:tab pos="1036638" algn="l"/>
                <a:tab pos="3913188" algn="l"/>
              </a:tabLst>
            </a:pPr>
            <a:r>
              <a:rPr lang="en-US" sz="2300" dirty="0" smtClean="0">
                <a:solidFill>
                  <a:schemeClr val="tx1"/>
                </a:solidFill>
                <a:latin typeface="Times New Roman" pitchFamily="18" charset="0"/>
                <a:cs typeface="Times New Roman" pitchFamily="18" charset="0"/>
              </a:rPr>
              <a:t>(i)</a:t>
            </a:r>
          </a:p>
        </p:txBody>
      </p:sp>
      <p:sp>
        <p:nvSpPr>
          <p:cNvPr id="10" name="Rectangle 9"/>
          <p:cNvSpPr/>
          <p:nvPr/>
        </p:nvSpPr>
        <p:spPr>
          <a:xfrm>
            <a:off x="6613953" y="5221940"/>
            <a:ext cx="1911482" cy="446276"/>
          </a:xfrm>
          <a:prstGeom prst="rect">
            <a:avLst/>
          </a:prstGeom>
        </p:spPr>
        <p:txBody>
          <a:bodyPr wrap="square" anchor="t" anchorCtr="1">
            <a:spAutoFit/>
          </a:bodyPr>
          <a:lstStyle/>
          <a:p>
            <a:pPr indent="-4800600" algn="r">
              <a:buFontTx/>
              <a:buNone/>
            </a:pPr>
            <a:r>
              <a:rPr lang="en-US" sz="2300" dirty="0" smtClean="0">
                <a:latin typeface="Times New Roman" pitchFamily="18" charset="0"/>
                <a:cs typeface="Times New Roman" pitchFamily="18" charset="0"/>
              </a:rPr>
              <a:t>(2 marks)</a:t>
            </a:r>
            <a:endParaRPr lang="en-US" sz="2300" dirty="0">
              <a:latin typeface="Times New Roman" pitchFamily="18" charset="0"/>
              <a:cs typeface="Times New Roman" pitchFamily="18" charset="0"/>
            </a:endParaRPr>
          </a:p>
        </p:txBody>
      </p:sp>
      <p:sp>
        <p:nvSpPr>
          <p:cNvPr id="11" name="Notched Right Arrow 10"/>
          <p:cNvSpPr/>
          <p:nvPr/>
        </p:nvSpPr>
        <p:spPr>
          <a:xfrm>
            <a:off x="7162800" y="6019800"/>
            <a:ext cx="1782315" cy="685800"/>
          </a:xfrm>
          <a:prstGeom prst="notchedRightArrow">
            <a:avLst/>
          </a:prstGeom>
          <a:blipFill>
            <a:blip r:embed="rId2" cstate="prin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ANSWER</a:t>
            </a:r>
            <a:endParaRPr lang="en-US" sz="2000" b="1" dirty="0">
              <a:latin typeface="Times New Roman" pitchFamily="18" charset="0"/>
              <a:cs typeface="Times New Roman" pitchFamily="18" charset="0"/>
            </a:endParaRPr>
          </a:p>
        </p:txBody>
      </p:sp>
      <p:sp>
        <p:nvSpPr>
          <p:cNvPr id="8"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5 Paper 2</a:t>
            </a:r>
          </a:p>
        </p:txBody>
      </p:sp>
      <p:sp>
        <p:nvSpPr>
          <p:cNvPr id="9" name="Rectangle 8"/>
          <p:cNvSpPr/>
          <p:nvPr/>
        </p:nvSpPr>
        <p:spPr>
          <a:xfrm>
            <a:off x="1371600" y="3905577"/>
            <a:ext cx="5943600" cy="1661993"/>
          </a:xfrm>
          <a:prstGeom prst="rect">
            <a:avLst/>
          </a:prstGeom>
        </p:spPr>
        <p:txBody>
          <a:bodyPr wrap="square">
            <a:spAutoFit/>
          </a:bodyPr>
          <a:lstStyle/>
          <a:p>
            <a:r>
              <a:rPr lang="en-US" sz="2300" dirty="0" smtClean="0">
                <a:latin typeface="Times New Roman" pitchFamily="18" charset="0"/>
                <a:cs typeface="Times New Roman" pitchFamily="18" charset="0"/>
              </a:rPr>
              <a:t>Calculate </a:t>
            </a:r>
            <a:r>
              <a:rPr lang="en-US" sz="2300" dirty="0">
                <a:latin typeface="Times New Roman" pitchFamily="18" charset="0"/>
                <a:cs typeface="Times New Roman" pitchFamily="18" charset="0"/>
              </a:rPr>
              <a:t>the total amount deposited </a:t>
            </a:r>
            <a:r>
              <a:rPr lang="en-US" sz="2300" dirty="0" smtClean="0">
                <a:latin typeface="Times New Roman" pitchFamily="18" charset="0"/>
                <a:cs typeface="Times New Roman" pitchFamily="18" charset="0"/>
              </a:rPr>
              <a:t>at the </a:t>
            </a:r>
            <a:r>
              <a:rPr lang="en-US" sz="2300" dirty="0">
                <a:latin typeface="Times New Roman" pitchFamily="18" charset="0"/>
                <a:cs typeface="Times New Roman" pitchFamily="18" charset="0"/>
              </a:rPr>
              <a:t>end of 9 months</a:t>
            </a:r>
            <a:r>
              <a:rPr lang="en-US" sz="2300" dirty="0" smtClean="0">
                <a:latin typeface="Times New Roman" pitchFamily="18" charset="0"/>
                <a:cs typeface="Times New Roman" pitchFamily="18" charset="0"/>
              </a:rPr>
              <a:t>.</a:t>
            </a:r>
          </a:p>
          <a:p>
            <a:pPr>
              <a:spcBef>
                <a:spcPts val="1200"/>
              </a:spcBef>
            </a:pPr>
            <a:r>
              <a:rPr lang="en-US" sz="2300" dirty="0" smtClean="0">
                <a:latin typeface="Times New Roman" pitchFamily="18" charset="0"/>
                <a:cs typeface="Times New Roman" pitchFamily="18" charset="0"/>
              </a:rPr>
              <a:t>The </a:t>
            </a:r>
            <a:r>
              <a:rPr lang="en-US" sz="2300" dirty="0">
                <a:latin typeface="Times New Roman" pitchFamily="18" charset="0"/>
                <a:cs typeface="Times New Roman" pitchFamily="18" charset="0"/>
              </a:rPr>
              <a:t>bank pays simple interest </a:t>
            </a:r>
            <a:r>
              <a:rPr lang="en-US" sz="2300" dirty="0" smtClean="0">
                <a:latin typeface="Times New Roman" pitchFamily="18" charset="0"/>
                <a:cs typeface="Times New Roman" pitchFamily="18" charset="0"/>
              </a:rPr>
              <a:t>quarterly at </a:t>
            </a:r>
            <a:r>
              <a:rPr lang="en-US" sz="2300" dirty="0">
                <a:latin typeface="Times New Roman" pitchFamily="18" charset="0"/>
                <a:cs typeface="Times New Roman" pitchFamily="18" charset="0"/>
              </a:rPr>
              <a:t>a rate of 5% per annum</a:t>
            </a:r>
            <a:r>
              <a:rPr lang="en-US" sz="2300" dirty="0" smtClean="0">
                <a:latin typeface="Times New Roman" pitchFamily="18" charset="0"/>
                <a:cs typeface="Times New Roman" pitchFamily="18" charset="0"/>
              </a:rPr>
              <a:t>.</a:t>
            </a:r>
            <a:endParaRPr lang="en-US" sz="2300" dirty="0">
              <a:latin typeface="Times New Roman" pitchFamily="18" charset="0"/>
              <a:cs typeface="Times New Roman" pitchFamily="18" charset="0"/>
            </a:endParaRPr>
          </a:p>
        </p:txBody>
      </p:sp>
    </p:spTree>
    <p:extLst>
      <p:ext uri="{BB962C8B-B14F-4D97-AF65-F5344CB8AC3E}">
        <p14:creationId xmlns:p14="http://schemas.microsoft.com/office/powerpoint/2010/main" xmlns="" val="10968398"/>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p:cTn id="7" dur="500" fill="hold"/>
                                        <p:tgtEl>
                                          <p:spTgt spid="10"/>
                                        </p:tgtEl>
                                        <p:attrNameLst>
                                          <p:attrName>ppt_w</p:attrName>
                                        </p:attrNameLst>
                                      </p:cBhvr>
                                      <p:tavLst>
                                        <p:tav tm="0">
                                          <p:val>
                                            <p:fltVal val="0"/>
                                          </p:val>
                                        </p:tav>
                                        <p:tav tm="100000">
                                          <p:val>
                                            <p:strVal val="#ppt_w"/>
                                          </p:val>
                                        </p:tav>
                                      </p:tavLst>
                                    </p:anim>
                                    <p:anim calcmode="lin" valueType="num">
                                      <p:cBhvr>
                                        <p:cTn id="8" dur="500" fill="hold"/>
                                        <p:tgtEl>
                                          <p:spTgt spid="10"/>
                                        </p:tgtEl>
                                        <p:attrNameLst>
                                          <p:attrName>ppt_h</p:attrName>
                                        </p:attrNameLst>
                                      </p:cBhvr>
                                      <p:tavLst>
                                        <p:tav tm="0">
                                          <p:val>
                                            <p:fltVal val="0"/>
                                          </p:val>
                                        </p:tav>
                                        <p:tav tm="100000">
                                          <p:val>
                                            <p:strVal val="#ppt_h"/>
                                          </p:val>
                                        </p:tav>
                                      </p:tavLst>
                                    </p:anim>
                                  </p:childTnLst>
                                </p:cTn>
                              </p:par>
                              <p:par>
                                <p:cTn id="9" presetID="23" presetClass="entr" presetSubtype="16" fill="hold" grpId="0" nodeType="with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p:cTn id="11" dur="500" fill="hold"/>
                                        <p:tgtEl>
                                          <p:spTgt spid="3"/>
                                        </p:tgtEl>
                                        <p:attrNameLst>
                                          <p:attrName>ppt_w</p:attrName>
                                        </p:attrNameLst>
                                      </p:cBhvr>
                                      <p:tavLst>
                                        <p:tav tm="0">
                                          <p:val>
                                            <p:fltVal val="0"/>
                                          </p:val>
                                        </p:tav>
                                        <p:tav tm="100000">
                                          <p:val>
                                            <p:strVal val="#ppt_w"/>
                                          </p:val>
                                        </p:tav>
                                      </p:tavLst>
                                    </p:anim>
                                    <p:anim calcmode="lin" valueType="num">
                                      <p:cBhvr>
                                        <p:cTn id="12" dur="500" fill="hold"/>
                                        <p:tgtEl>
                                          <p:spTgt spid="3"/>
                                        </p:tgtEl>
                                        <p:attrNameLst>
                                          <p:attrName>ppt_h</p:attrName>
                                        </p:attrNameLst>
                                      </p:cBhvr>
                                      <p:tavLst>
                                        <p:tav tm="0">
                                          <p:val>
                                            <p:fltVal val="0"/>
                                          </p:val>
                                        </p:tav>
                                        <p:tav tm="100000">
                                          <p:val>
                                            <p:strVal val="#ppt_h"/>
                                          </p:val>
                                        </p:tav>
                                      </p:tavLst>
                                    </p:anim>
                                  </p:childTnLst>
                                </p:cTn>
                              </p:par>
                              <p:par>
                                <p:cTn id="13" presetID="23" presetClass="entr" presetSubtype="16" fill="hold" grpId="0" nodeType="withEffect">
                                  <p:stCondLst>
                                    <p:cond delay="0"/>
                                  </p:stCondLst>
                                  <p:childTnLst>
                                    <p:set>
                                      <p:cBhvr>
                                        <p:cTn id="14" dur="1" fill="hold">
                                          <p:stCondLst>
                                            <p:cond delay="0"/>
                                          </p:stCondLst>
                                        </p:cTn>
                                        <p:tgtEl>
                                          <p:spTgt spid="5"/>
                                        </p:tgtEl>
                                        <p:attrNameLst>
                                          <p:attrName>style.visibility</p:attrName>
                                        </p:attrNameLst>
                                      </p:cBhvr>
                                      <p:to>
                                        <p:strVal val="visible"/>
                                      </p:to>
                                    </p:set>
                                    <p:anim calcmode="lin" valueType="num">
                                      <p:cBhvr>
                                        <p:cTn id="15" dur="500" fill="hold"/>
                                        <p:tgtEl>
                                          <p:spTgt spid="5"/>
                                        </p:tgtEl>
                                        <p:attrNameLst>
                                          <p:attrName>ppt_w</p:attrName>
                                        </p:attrNameLst>
                                      </p:cBhvr>
                                      <p:tavLst>
                                        <p:tav tm="0">
                                          <p:val>
                                            <p:fltVal val="0"/>
                                          </p:val>
                                        </p:tav>
                                        <p:tav tm="100000">
                                          <p:val>
                                            <p:strVal val="#ppt_w"/>
                                          </p:val>
                                        </p:tav>
                                      </p:tavLst>
                                    </p:anim>
                                    <p:anim calcmode="lin" valueType="num">
                                      <p:cBhvr>
                                        <p:cTn id="16" dur="500" fill="hold"/>
                                        <p:tgtEl>
                                          <p:spTgt spid="5"/>
                                        </p:tgtEl>
                                        <p:attrNameLst>
                                          <p:attrName>ppt_h</p:attrName>
                                        </p:attrNameLst>
                                      </p:cBhvr>
                                      <p:tavLst>
                                        <p:tav tm="0">
                                          <p:val>
                                            <p:fltVal val="0"/>
                                          </p:val>
                                        </p:tav>
                                        <p:tav tm="100000">
                                          <p:val>
                                            <p:strVal val="#ppt_h"/>
                                          </p:val>
                                        </p:tav>
                                      </p:tavLst>
                                    </p:anim>
                                  </p:childTnLst>
                                </p:cTn>
                              </p:par>
                              <p:par>
                                <p:cTn id="17" presetID="23" presetClass="entr" presetSubtype="16" fill="hold" nodeType="withEffect">
                                  <p:stCondLst>
                                    <p:cond delay="0"/>
                                  </p:stCondLst>
                                  <p:childTnLst>
                                    <p:set>
                                      <p:cBhvr>
                                        <p:cTn id="18" dur="1" fill="hold">
                                          <p:stCondLst>
                                            <p:cond delay="0"/>
                                          </p:stCondLst>
                                        </p:cTn>
                                        <p:tgtEl>
                                          <p:spTgt spid="4">
                                            <p:txEl>
                                              <p:pRg st="0" end="0"/>
                                            </p:txEl>
                                          </p:spTgt>
                                        </p:tgtEl>
                                        <p:attrNameLst>
                                          <p:attrName>style.visibility</p:attrName>
                                        </p:attrNameLst>
                                      </p:cBhvr>
                                      <p:to>
                                        <p:strVal val="visible"/>
                                      </p:to>
                                    </p:set>
                                    <p:anim calcmode="lin" valueType="num">
                                      <p:cBhvr>
                                        <p:cTn id="19" dur="500" fill="hold"/>
                                        <p:tgtEl>
                                          <p:spTgt spid="4">
                                            <p:txEl>
                                              <p:pRg st="0" end="0"/>
                                            </p:txEl>
                                          </p:spTgt>
                                        </p:tgtEl>
                                        <p:attrNameLst>
                                          <p:attrName>ppt_w</p:attrName>
                                        </p:attrNameLst>
                                      </p:cBhvr>
                                      <p:tavLst>
                                        <p:tav tm="0">
                                          <p:val>
                                            <p:fltVal val="0"/>
                                          </p:val>
                                        </p:tav>
                                        <p:tav tm="100000">
                                          <p:val>
                                            <p:strVal val="#ppt_w"/>
                                          </p:val>
                                        </p:tav>
                                      </p:tavLst>
                                    </p:anim>
                                    <p:anim calcmode="lin" valueType="num">
                                      <p:cBhvr>
                                        <p:cTn id="20" dur="500" fill="hold"/>
                                        <p:tgtEl>
                                          <p:spTgt spid="4">
                                            <p:txEl>
                                              <p:pRg st="0" end="0"/>
                                            </p:txEl>
                                          </p:spTgt>
                                        </p:tgtEl>
                                        <p:attrNameLst>
                                          <p:attrName>ppt_h</p:attrName>
                                        </p:attrNameLst>
                                      </p:cBhvr>
                                      <p:tavLst>
                                        <p:tav tm="0">
                                          <p:val>
                                            <p:fltVal val="0"/>
                                          </p:val>
                                        </p:tav>
                                        <p:tav tm="100000">
                                          <p:val>
                                            <p:strVal val="#ppt_h"/>
                                          </p:val>
                                        </p:tav>
                                      </p:tavLst>
                                    </p:anim>
                                  </p:childTnLst>
                                </p:cTn>
                              </p:par>
                            </p:childTnLst>
                          </p:cTn>
                        </p:par>
                      </p:childTnLst>
                    </p:cTn>
                  </p:par>
                  <p:par>
                    <p:cTn id="21" fill="hold">
                      <p:stCondLst>
                        <p:cond delay="indefinite"/>
                      </p:stCondLst>
                      <p:childTnLst>
                        <p:par>
                          <p:cTn id="22" fill="hold">
                            <p:stCondLst>
                              <p:cond delay="0"/>
                            </p:stCondLst>
                            <p:childTnLst>
                              <p:par>
                                <p:cTn id="23" presetID="23" presetClass="entr" presetSubtype="16" fill="hold" grpId="0" nodeType="clickEffect">
                                  <p:stCondLst>
                                    <p:cond delay="0"/>
                                  </p:stCondLst>
                                  <p:childTnLst>
                                    <p:set>
                                      <p:cBhvr>
                                        <p:cTn id="24" dur="1" fill="hold">
                                          <p:stCondLst>
                                            <p:cond delay="0"/>
                                          </p:stCondLst>
                                        </p:cTn>
                                        <p:tgtEl>
                                          <p:spTgt spid="6"/>
                                        </p:tgtEl>
                                        <p:attrNameLst>
                                          <p:attrName>style.visibility</p:attrName>
                                        </p:attrNameLst>
                                      </p:cBhvr>
                                      <p:to>
                                        <p:strVal val="visible"/>
                                      </p:to>
                                    </p:set>
                                    <p:anim calcmode="lin" valueType="num">
                                      <p:cBhvr>
                                        <p:cTn id="25" dur="500" fill="hold"/>
                                        <p:tgtEl>
                                          <p:spTgt spid="6"/>
                                        </p:tgtEl>
                                        <p:attrNameLst>
                                          <p:attrName>ppt_w</p:attrName>
                                        </p:attrNameLst>
                                      </p:cBhvr>
                                      <p:tavLst>
                                        <p:tav tm="0">
                                          <p:val>
                                            <p:fltVal val="0"/>
                                          </p:val>
                                        </p:tav>
                                        <p:tav tm="100000">
                                          <p:val>
                                            <p:strVal val="#ppt_w"/>
                                          </p:val>
                                        </p:tav>
                                      </p:tavLst>
                                    </p:anim>
                                    <p:anim calcmode="lin" valueType="num">
                                      <p:cBhvr>
                                        <p:cTn id="26" dur="500" fill="hold"/>
                                        <p:tgtEl>
                                          <p:spTgt spid="6"/>
                                        </p:tgtEl>
                                        <p:attrNameLst>
                                          <p:attrName>ppt_h</p:attrName>
                                        </p:attrNameLst>
                                      </p:cBhvr>
                                      <p:tavLst>
                                        <p:tav tm="0">
                                          <p:val>
                                            <p:fltVal val="0"/>
                                          </p:val>
                                        </p:tav>
                                        <p:tav tm="100000">
                                          <p:val>
                                            <p:strVal val="#ppt_h"/>
                                          </p:val>
                                        </p:tav>
                                      </p:tavLst>
                                    </p:anim>
                                  </p:childTnLst>
                                </p:cTn>
                              </p:par>
                              <p:par>
                                <p:cTn id="27" presetID="23" presetClass="entr" presetSubtype="16" fill="hold" nodeType="withEffect">
                                  <p:stCondLst>
                                    <p:cond delay="0"/>
                                  </p:stCondLst>
                                  <p:childTnLst>
                                    <p:set>
                                      <p:cBhvr>
                                        <p:cTn id="28" dur="1" fill="hold">
                                          <p:stCondLst>
                                            <p:cond delay="0"/>
                                          </p:stCondLst>
                                        </p:cTn>
                                        <p:tgtEl>
                                          <p:spTgt spid="9">
                                            <p:txEl>
                                              <p:pRg st="0" end="0"/>
                                            </p:txEl>
                                          </p:spTgt>
                                        </p:tgtEl>
                                        <p:attrNameLst>
                                          <p:attrName>style.visibility</p:attrName>
                                        </p:attrNameLst>
                                      </p:cBhvr>
                                      <p:to>
                                        <p:strVal val="visible"/>
                                      </p:to>
                                    </p:set>
                                    <p:anim calcmode="lin" valueType="num">
                                      <p:cBhvr>
                                        <p:cTn id="29" dur="500" fill="hold"/>
                                        <p:tgtEl>
                                          <p:spTgt spid="9">
                                            <p:txEl>
                                              <p:pRg st="0" end="0"/>
                                            </p:txEl>
                                          </p:spTgt>
                                        </p:tgtEl>
                                        <p:attrNameLst>
                                          <p:attrName>ppt_w</p:attrName>
                                        </p:attrNameLst>
                                      </p:cBhvr>
                                      <p:tavLst>
                                        <p:tav tm="0">
                                          <p:val>
                                            <p:fltVal val="0"/>
                                          </p:val>
                                        </p:tav>
                                        <p:tav tm="100000">
                                          <p:val>
                                            <p:strVal val="#ppt_w"/>
                                          </p:val>
                                        </p:tav>
                                      </p:tavLst>
                                    </p:anim>
                                    <p:anim calcmode="lin" valueType="num">
                                      <p:cBhvr>
                                        <p:cTn id="30" dur="500" fill="hold"/>
                                        <p:tgtEl>
                                          <p:spTgt spid="9">
                                            <p:txEl>
                                              <p:pRg st="0" end="0"/>
                                            </p:txEl>
                                          </p:spTgt>
                                        </p:tgtEl>
                                        <p:attrNameLst>
                                          <p:attrName>ppt_h</p:attrName>
                                        </p:attrNameLst>
                                      </p:cBhvr>
                                      <p:tavLst>
                                        <p:tav tm="0">
                                          <p:val>
                                            <p:fltVal val="0"/>
                                          </p:val>
                                        </p:tav>
                                        <p:tav tm="100000">
                                          <p:val>
                                            <p:strVal val="#ppt_h"/>
                                          </p:val>
                                        </p:tav>
                                      </p:tavLst>
                                    </p:anim>
                                  </p:childTnLst>
                                </p:cTn>
                              </p:par>
                              <p:par>
                                <p:cTn id="31" presetID="23" presetClass="entr" presetSubtype="16" fill="hold" nodeType="withEffect">
                                  <p:stCondLst>
                                    <p:cond delay="0"/>
                                  </p:stCondLst>
                                  <p:childTnLst>
                                    <p:set>
                                      <p:cBhvr>
                                        <p:cTn id="32" dur="1" fill="hold">
                                          <p:stCondLst>
                                            <p:cond delay="0"/>
                                          </p:stCondLst>
                                        </p:cTn>
                                        <p:tgtEl>
                                          <p:spTgt spid="9">
                                            <p:txEl>
                                              <p:pRg st="1" end="1"/>
                                            </p:txEl>
                                          </p:spTgt>
                                        </p:tgtEl>
                                        <p:attrNameLst>
                                          <p:attrName>style.visibility</p:attrName>
                                        </p:attrNameLst>
                                      </p:cBhvr>
                                      <p:to>
                                        <p:strVal val="visible"/>
                                      </p:to>
                                    </p:set>
                                    <p:anim calcmode="lin" valueType="num">
                                      <p:cBhvr>
                                        <p:cTn id="33" dur="500" fill="hold"/>
                                        <p:tgtEl>
                                          <p:spTgt spid="9">
                                            <p:txEl>
                                              <p:pRg st="1" end="1"/>
                                            </p:txEl>
                                          </p:spTgt>
                                        </p:tgtEl>
                                        <p:attrNameLst>
                                          <p:attrName>ppt_w</p:attrName>
                                        </p:attrNameLst>
                                      </p:cBhvr>
                                      <p:tavLst>
                                        <p:tav tm="0">
                                          <p:val>
                                            <p:fltVal val="0"/>
                                          </p:val>
                                        </p:tav>
                                        <p:tav tm="100000">
                                          <p:val>
                                            <p:strVal val="#ppt_w"/>
                                          </p:val>
                                        </p:tav>
                                      </p:tavLst>
                                    </p:anim>
                                    <p:anim calcmode="lin" valueType="num">
                                      <p:cBhvr>
                                        <p:cTn id="34" dur="500" fill="hold"/>
                                        <p:tgtEl>
                                          <p:spTgt spid="9">
                                            <p:txEl>
                                              <p:pRg st="1" end="1"/>
                                            </p:txEl>
                                          </p:spTgt>
                                        </p:tgtEl>
                                        <p:attrNameLst>
                                          <p:attrName>ppt_h</p:attrName>
                                        </p:attrNameLst>
                                      </p:cBhvr>
                                      <p:tavLst>
                                        <p:tav tm="0">
                                          <p:val>
                                            <p:fltVal val="0"/>
                                          </p:val>
                                        </p:tav>
                                        <p:tav tm="100000">
                                          <p:val>
                                            <p:strVal val="#ppt_h"/>
                                          </p:val>
                                        </p:tav>
                                      </p:tavLst>
                                    </p:anim>
                                  </p:childTnLst>
                                </p:cTn>
                              </p:par>
                            </p:childTnLst>
                          </p:cTn>
                        </p:par>
                      </p:childTnLst>
                    </p:cTn>
                  </p:par>
                  <p:par>
                    <p:cTn id="35" fill="hold">
                      <p:stCondLst>
                        <p:cond delay="indefinite"/>
                      </p:stCondLst>
                      <p:childTnLst>
                        <p:par>
                          <p:cTn id="36" fill="hold">
                            <p:stCondLst>
                              <p:cond delay="0"/>
                            </p:stCondLst>
                            <p:childTnLst>
                              <p:par>
                                <p:cTn id="37" presetID="3" presetClass="entr" presetSubtype="10" fill="hold" grpId="0" nodeType="clickEffect">
                                  <p:stCondLst>
                                    <p:cond delay="0"/>
                                  </p:stCondLst>
                                  <p:childTnLst>
                                    <p:set>
                                      <p:cBhvr>
                                        <p:cTn id="38" dur="1" fill="hold">
                                          <p:stCondLst>
                                            <p:cond delay="0"/>
                                          </p:stCondLst>
                                        </p:cTn>
                                        <p:tgtEl>
                                          <p:spTgt spid="11"/>
                                        </p:tgtEl>
                                        <p:attrNameLst>
                                          <p:attrName>style.visibility</p:attrName>
                                        </p:attrNameLst>
                                      </p:cBhvr>
                                      <p:to>
                                        <p:strVal val="visible"/>
                                      </p:to>
                                    </p:set>
                                    <p:animEffect transition="in" filter="blinds(horizontal)">
                                      <p:cBhvr>
                                        <p:cTn id="39"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5" grpId="0"/>
      <p:bldP spid="6" grpId="0"/>
      <p:bldP spid="10" grpId="0"/>
      <p:bldP spid="11" grpId="0" animBg="1"/>
    </p:bldLst>
  </p:timing>
</p:sld>
</file>

<file path=ppt/slides/slide9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a:xfrm>
            <a:off x="1648587" y="3143071"/>
            <a:ext cx="5638800" cy="1508105"/>
          </a:xfrm>
          <a:prstGeom prst="rect">
            <a:avLst/>
          </a:prstGeom>
        </p:spPr>
        <p:txBody>
          <a:bodyPr wrap="square">
            <a:spAutoFit/>
          </a:bodyPr>
          <a:lstStyle/>
          <a:p>
            <a:r>
              <a:rPr lang="en-US" sz="2300" dirty="0">
                <a:latin typeface="Times New Roman" pitchFamily="18" charset="0"/>
                <a:cs typeface="Times New Roman" pitchFamily="18" charset="0"/>
              </a:rPr>
              <a:t>The total amount deposited</a:t>
            </a:r>
          </a:p>
          <a:p>
            <a:r>
              <a:rPr lang="en-US" sz="2300" dirty="0">
                <a:latin typeface="Times New Roman" pitchFamily="18" charset="0"/>
                <a:cs typeface="Times New Roman" pitchFamily="18" charset="0"/>
              </a:rPr>
              <a:t>at the end of 9 </a:t>
            </a:r>
            <a:r>
              <a:rPr lang="en-US" sz="2300" dirty="0" smtClean="0">
                <a:latin typeface="Times New Roman" pitchFamily="18" charset="0"/>
                <a:cs typeface="Times New Roman" pitchFamily="18" charset="0"/>
              </a:rPr>
              <a:t>months = $(150 + 50 </a:t>
            </a:r>
            <a:r>
              <a:rPr lang="en-US" sz="2300" dirty="0" smtClean="0">
                <a:latin typeface="Times New Roman" pitchFamily="18" charset="0"/>
                <a:cs typeface="Times New Roman" pitchFamily="18" charset="0"/>
                <a:sym typeface="Symbol"/>
              </a:rPr>
              <a:t> 9</a:t>
            </a:r>
            <a:r>
              <a:rPr lang="en-US" sz="2300" dirty="0" smtClean="0">
                <a:latin typeface="Times New Roman" pitchFamily="18" charset="0"/>
                <a:cs typeface="Times New Roman" pitchFamily="18" charset="0"/>
              </a:rPr>
              <a:t>)</a:t>
            </a:r>
          </a:p>
          <a:p>
            <a:pPr>
              <a:tabLst>
                <a:tab pos="2676525" algn="l"/>
              </a:tabLst>
            </a:pPr>
            <a:r>
              <a:rPr lang="en-US" sz="2300" dirty="0" smtClean="0">
                <a:latin typeface="Times New Roman" pitchFamily="18" charset="0"/>
                <a:cs typeface="Times New Roman" pitchFamily="18" charset="0"/>
              </a:rPr>
              <a:t>	= $(</a:t>
            </a:r>
            <a:r>
              <a:rPr lang="en-US" sz="2300" dirty="0">
                <a:latin typeface="Times New Roman" pitchFamily="18" charset="0"/>
                <a:cs typeface="Times New Roman" pitchFamily="18" charset="0"/>
              </a:rPr>
              <a:t>150 + </a:t>
            </a:r>
            <a:r>
              <a:rPr lang="en-US" sz="2300" dirty="0" smtClean="0">
                <a:latin typeface="Times New Roman" pitchFamily="18" charset="0"/>
                <a:cs typeface="Times New Roman" pitchFamily="18" charset="0"/>
              </a:rPr>
              <a:t>450)</a:t>
            </a:r>
          </a:p>
          <a:p>
            <a:pPr>
              <a:tabLst>
                <a:tab pos="2676525" algn="l"/>
              </a:tabLst>
            </a:pPr>
            <a:r>
              <a:rPr lang="en-US" sz="2300" dirty="0">
                <a:latin typeface="Times New Roman" pitchFamily="18" charset="0"/>
                <a:cs typeface="Times New Roman" pitchFamily="18" charset="0"/>
              </a:rPr>
              <a:t>	</a:t>
            </a:r>
            <a:r>
              <a:rPr lang="en-US" sz="2300" dirty="0" smtClean="0">
                <a:latin typeface="Times New Roman" pitchFamily="18" charset="0"/>
                <a:cs typeface="Times New Roman" pitchFamily="18" charset="0"/>
              </a:rPr>
              <a:t>= </a:t>
            </a:r>
            <a:r>
              <a:rPr lang="en-US" sz="2300" dirty="0" smtClean="0">
                <a:solidFill>
                  <a:srgbClr val="FA0000"/>
                </a:solidFill>
                <a:latin typeface="Times New Roman" pitchFamily="18" charset="0"/>
                <a:cs typeface="Times New Roman" pitchFamily="18" charset="0"/>
              </a:rPr>
              <a:t>$600</a:t>
            </a:r>
            <a:endParaRPr lang="en-US" sz="2300" dirty="0">
              <a:solidFill>
                <a:srgbClr val="FA0000"/>
              </a:solidFill>
              <a:latin typeface="Times New Roman" pitchFamily="18" charset="0"/>
              <a:cs typeface="Times New Roman" pitchFamily="18" charset="0"/>
            </a:endParaRPr>
          </a:p>
        </p:txBody>
      </p:sp>
      <p:sp>
        <p:nvSpPr>
          <p:cNvPr id="7" name="Content Placeholder 10"/>
          <p:cNvSpPr txBox="1">
            <a:spLocks/>
          </p:cNvSpPr>
          <p:nvPr/>
        </p:nvSpPr>
        <p:spPr>
          <a:xfrm>
            <a:off x="457200" y="3143071"/>
            <a:ext cx="457200" cy="446276"/>
          </a:xfrm>
          <a:prstGeom prst="rect">
            <a:avLst/>
          </a:prstGeom>
        </p:spPr>
        <p:txBody>
          <a:bodyPr wrap="square">
            <a:spAutoFit/>
          </a:bodyPr>
          <a:lstStyle>
            <a:lvl1pPr marL="274320" indent="-274320" algn="l" defTabSz="914400" rtl="0" eaLnBrk="1" latinLnBrk="0" hangingPunct="1">
              <a:spcBef>
                <a:spcPct val="20000"/>
              </a:spcBef>
              <a:buClr>
                <a:schemeClr val="accent1"/>
              </a:buClr>
              <a:buSzPct val="100000"/>
              <a:buFont typeface="Symbol" pitchFamily="18" charset="2"/>
              <a:buChar char=""/>
              <a:defRPr sz="2400" kern="1200">
                <a:solidFill>
                  <a:schemeClr val="tx2"/>
                </a:solidFill>
                <a:latin typeface="+mn-lt"/>
                <a:ea typeface="+mn-ea"/>
                <a:cs typeface="+mn-cs"/>
              </a:defRPr>
            </a:lvl1pPr>
            <a:lvl2pPr marL="576263" indent="-274320" algn="l" defTabSz="914400" rtl="0" eaLnBrk="1" latinLnBrk="0" hangingPunct="1">
              <a:spcBef>
                <a:spcPct val="20000"/>
              </a:spcBef>
              <a:buClr>
                <a:schemeClr val="accent1"/>
              </a:buClr>
              <a:buSzPct val="100000"/>
              <a:buFont typeface="Symbol" pitchFamily="18" charset="2"/>
              <a:buChar char=""/>
              <a:defRPr sz="2200" kern="1200">
                <a:solidFill>
                  <a:schemeClr val="tx2"/>
                </a:solidFill>
                <a:latin typeface="+mn-lt"/>
                <a:ea typeface="+mn-ea"/>
                <a:cs typeface="+mn-cs"/>
              </a:defRPr>
            </a:lvl2pPr>
            <a:lvl3pPr marL="855663" indent="-228600" algn="l" defTabSz="914400" rtl="0" eaLnBrk="1" latinLnBrk="0" hangingPunct="1">
              <a:spcBef>
                <a:spcPct val="20000"/>
              </a:spcBef>
              <a:buClr>
                <a:schemeClr val="accent1"/>
              </a:buClr>
              <a:buSzPct val="100000"/>
              <a:buFont typeface="Symbol" pitchFamily="18" charset="2"/>
              <a:buChar char=""/>
              <a:defRPr sz="2000" kern="1200">
                <a:solidFill>
                  <a:schemeClr val="tx2"/>
                </a:solidFill>
                <a:latin typeface="+mn-lt"/>
                <a:ea typeface="+mn-ea"/>
                <a:cs typeface="+mn-cs"/>
              </a:defRPr>
            </a:lvl3pPr>
            <a:lvl4pPr marL="1143000" indent="-228600" algn="l" defTabSz="914400" rtl="0" eaLnBrk="1" latinLnBrk="0" hangingPunct="1">
              <a:spcBef>
                <a:spcPct val="20000"/>
              </a:spcBef>
              <a:buClr>
                <a:schemeClr val="accent1"/>
              </a:buClr>
              <a:buSzPct val="100000"/>
              <a:buFont typeface="Symbol" pitchFamily="18" charset="2"/>
              <a:buChar char=""/>
              <a:defRPr sz="1800" kern="1200">
                <a:solidFill>
                  <a:schemeClr val="tx2"/>
                </a:solidFill>
                <a:latin typeface="+mn-lt"/>
                <a:ea typeface="+mn-ea"/>
                <a:cs typeface="+mn-cs"/>
              </a:defRPr>
            </a:lvl4pPr>
            <a:lvl5pPr marL="1463040" indent="-228600" algn="l" defTabSz="914400" rtl="0" eaLnBrk="1" latinLnBrk="0" hangingPunct="1">
              <a:spcBef>
                <a:spcPct val="20000"/>
              </a:spcBef>
              <a:buClr>
                <a:schemeClr val="accent1"/>
              </a:buClr>
              <a:buSzPct val="100000"/>
              <a:buFont typeface="Symbol" pitchFamily="18" charset="2"/>
              <a:buChar char=""/>
              <a:defRPr sz="1600" kern="1200">
                <a:solidFill>
                  <a:schemeClr val="tx2"/>
                </a:solidFill>
                <a:latin typeface="+mn-lt"/>
                <a:ea typeface="+mn-ea"/>
                <a:cs typeface="+mn-cs"/>
              </a:defRPr>
            </a:lvl5pPr>
            <a:lvl6pPr marL="178308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6pPr>
            <a:lvl7pPr marL="210312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7pPr>
            <a:lvl8pPr marL="242316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8pPr>
            <a:lvl9pPr marL="274320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9pPr>
          </a:lstStyle>
          <a:p>
            <a:pPr marL="457200" indent="-457200" algn="just">
              <a:spcBef>
                <a:spcPct val="0"/>
              </a:spcBef>
              <a:buFontTx/>
              <a:buNone/>
              <a:tabLst>
                <a:tab pos="974725" algn="l"/>
                <a:tab pos="1036638" algn="l"/>
                <a:tab pos="3913188" algn="l"/>
              </a:tabLst>
            </a:pPr>
            <a:r>
              <a:rPr lang="en-US" sz="2300" b="1" dirty="0" smtClean="0">
                <a:solidFill>
                  <a:schemeClr val="tx1"/>
                </a:solidFill>
                <a:latin typeface="Times New Roman" pitchFamily="18" charset="0"/>
                <a:cs typeface="Times New Roman" pitchFamily="18" charset="0"/>
              </a:rPr>
              <a:t>3.</a:t>
            </a:r>
            <a:r>
              <a:rPr lang="en-US" sz="2300" dirty="0" smtClean="0">
                <a:solidFill>
                  <a:schemeClr val="tx1"/>
                </a:solidFill>
                <a:latin typeface="Times New Roman" pitchFamily="18" charset="0"/>
                <a:cs typeface="Times New Roman" pitchFamily="18" charset="0"/>
              </a:rPr>
              <a:t> </a:t>
            </a:r>
          </a:p>
        </p:txBody>
      </p:sp>
      <p:sp>
        <p:nvSpPr>
          <p:cNvPr id="8" name="Content Placeholder 10"/>
          <p:cNvSpPr txBox="1">
            <a:spLocks/>
          </p:cNvSpPr>
          <p:nvPr/>
        </p:nvSpPr>
        <p:spPr>
          <a:xfrm>
            <a:off x="771144" y="3143071"/>
            <a:ext cx="533400" cy="446276"/>
          </a:xfrm>
          <a:prstGeom prst="rect">
            <a:avLst/>
          </a:prstGeom>
        </p:spPr>
        <p:txBody>
          <a:bodyPr wrap="square">
            <a:spAutoFit/>
          </a:bodyPr>
          <a:lstStyle>
            <a:lvl1pPr marL="274320" indent="-274320" algn="l" defTabSz="914400" rtl="0" eaLnBrk="1" latinLnBrk="0" hangingPunct="1">
              <a:spcBef>
                <a:spcPct val="20000"/>
              </a:spcBef>
              <a:buClr>
                <a:schemeClr val="accent1"/>
              </a:buClr>
              <a:buSzPct val="100000"/>
              <a:buFont typeface="Symbol" pitchFamily="18" charset="2"/>
              <a:buChar char=""/>
              <a:defRPr sz="2400" kern="1200">
                <a:solidFill>
                  <a:schemeClr val="tx2"/>
                </a:solidFill>
                <a:latin typeface="+mn-lt"/>
                <a:ea typeface="+mn-ea"/>
                <a:cs typeface="+mn-cs"/>
              </a:defRPr>
            </a:lvl1pPr>
            <a:lvl2pPr marL="576263" indent="-274320" algn="l" defTabSz="914400" rtl="0" eaLnBrk="1" latinLnBrk="0" hangingPunct="1">
              <a:spcBef>
                <a:spcPct val="20000"/>
              </a:spcBef>
              <a:buClr>
                <a:schemeClr val="accent1"/>
              </a:buClr>
              <a:buSzPct val="100000"/>
              <a:buFont typeface="Symbol" pitchFamily="18" charset="2"/>
              <a:buChar char=""/>
              <a:defRPr sz="2200" kern="1200">
                <a:solidFill>
                  <a:schemeClr val="tx2"/>
                </a:solidFill>
                <a:latin typeface="+mn-lt"/>
                <a:ea typeface="+mn-ea"/>
                <a:cs typeface="+mn-cs"/>
              </a:defRPr>
            </a:lvl2pPr>
            <a:lvl3pPr marL="855663" indent="-228600" algn="l" defTabSz="914400" rtl="0" eaLnBrk="1" latinLnBrk="0" hangingPunct="1">
              <a:spcBef>
                <a:spcPct val="20000"/>
              </a:spcBef>
              <a:buClr>
                <a:schemeClr val="accent1"/>
              </a:buClr>
              <a:buSzPct val="100000"/>
              <a:buFont typeface="Symbol" pitchFamily="18" charset="2"/>
              <a:buChar char=""/>
              <a:defRPr sz="2000" kern="1200">
                <a:solidFill>
                  <a:schemeClr val="tx2"/>
                </a:solidFill>
                <a:latin typeface="+mn-lt"/>
                <a:ea typeface="+mn-ea"/>
                <a:cs typeface="+mn-cs"/>
              </a:defRPr>
            </a:lvl3pPr>
            <a:lvl4pPr marL="1143000" indent="-228600" algn="l" defTabSz="914400" rtl="0" eaLnBrk="1" latinLnBrk="0" hangingPunct="1">
              <a:spcBef>
                <a:spcPct val="20000"/>
              </a:spcBef>
              <a:buClr>
                <a:schemeClr val="accent1"/>
              </a:buClr>
              <a:buSzPct val="100000"/>
              <a:buFont typeface="Symbol" pitchFamily="18" charset="2"/>
              <a:buChar char=""/>
              <a:defRPr sz="1800" kern="1200">
                <a:solidFill>
                  <a:schemeClr val="tx2"/>
                </a:solidFill>
                <a:latin typeface="+mn-lt"/>
                <a:ea typeface="+mn-ea"/>
                <a:cs typeface="+mn-cs"/>
              </a:defRPr>
            </a:lvl4pPr>
            <a:lvl5pPr marL="1463040" indent="-228600" algn="l" defTabSz="914400" rtl="0" eaLnBrk="1" latinLnBrk="0" hangingPunct="1">
              <a:spcBef>
                <a:spcPct val="20000"/>
              </a:spcBef>
              <a:buClr>
                <a:schemeClr val="accent1"/>
              </a:buClr>
              <a:buSzPct val="100000"/>
              <a:buFont typeface="Symbol" pitchFamily="18" charset="2"/>
              <a:buChar char=""/>
              <a:defRPr sz="1600" kern="1200">
                <a:solidFill>
                  <a:schemeClr val="tx2"/>
                </a:solidFill>
                <a:latin typeface="+mn-lt"/>
                <a:ea typeface="+mn-ea"/>
                <a:cs typeface="+mn-cs"/>
              </a:defRPr>
            </a:lvl5pPr>
            <a:lvl6pPr marL="178308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6pPr>
            <a:lvl7pPr marL="210312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7pPr>
            <a:lvl8pPr marL="242316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8pPr>
            <a:lvl9pPr marL="274320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9pPr>
          </a:lstStyle>
          <a:p>
            <a:pPr marL="457200" indent="-457200" algn="just">
              <a:spcBef>
                <a:spcPct val="0"/>
              </a:spcBef>
              <a:buFontTx/>
              <a:buNone/>
              <a:tabLst>
                <a:tab pos="974725" algn="l"/>
                <a:tab pos="1036638" algn="l"/>
                <a:tab pos="3913188" algn="l"/>
              </a:tabLst>
            </a:pPr>
            <a:r>
              <a:rPr lang="en-US" sz="2300" dirty="0" smtClean="0">
                <a:solidFill>
                  <a:schemeClr val="tx1"/>
                </a:solidFill>
                <a:latin typeface="Times New Roman" pitchFamily="18" charset="0"/>
                <a:cs typeface="Times New Roman" pitchFamily="18" charset="0"/>
              </a:rPr>
              <a:t>(b) </a:t>
            </a:r>
          </a:p>
        </p:txBody>
      </p:sp>
      <p:sp>
        <p:nvSpPr>
          <p:cNvPr id="9" name="Content Placeholder 10"/>
          <p:cNvSpPr txBox="1">
            <a:spLocks/>
          </p:cNvSpPr>
          <p:nvPr/>
        </p:nvSpPr>
        <p:spPr>
          <a:xfrm>
            <a:off x="1219200" y="3143071"/>
            <a:ext cx="582168" cy="446276"/>
          </a:xfrm>
          <a:prstGeom prst="rect">
            <a:avLst/>
          </a:prstGeom>
        </p:spPr>
        <p:txBody>
          <a:bodyPr wrap="square">
            <a:spAutoFit/>
          </a:bodyPr>
          <a:lstStyle>
            <a:lvl1pPr marL="274320" indent="-274320" algn="l" defTabSz="914400" rtl="0" eaLnBrk="1" latinLnBrk="0" hangingPunct="1">
              <a:spcBef>
                <a:spcPct val="20000"/>
              </a:spcBef>
              <a:buClr>
                <a:schemeClr val="accent1"/>
              </a:buClr>
              <a:buSzPct val="100000"/>
              <a:buFont typeface="Symbol" pitchFamily="18" charset="2"/>
              <a:buChar char=""/>
              <a:defRPr sz="2400" kern="1200">
                <a:solidFill>
                  <a:schemeClr val="tx2"/>
                </a:solidFill>
                <a:latin typeface="+mn-lt"/>
                <a:ea typeface="+mn-ea"/>
                <a:cs typeface="+mn-cs"/>
              </a:defRPr>
            </a:lvl1pPr>
            <a:lvl2pPr marL="576263" indent="-274320" algn="l" defTabSz="914400" rtl="0" eaLnBrk="1" latinLnBrk="0" hangingPunct="1">
              <a:spcBef>
                <a:spcPct val="20000"/>
              </a:spcBef>
              <a:buClr>
                <a:schemeClr val="accent1"/>
              </a:buClr>
              <a:buSzPct val="100000"/>
              <a:buFont typeface="Symbol" pitchFamily="18" charset="2"/>
              <a:buChar char=""/>
              <a:defRPr sz="2200" kern="1200">
                <a:solidFill>
                  <a:schemeClr val="tx2"/>
                </a:solidFill>
                <a:latin typeface="+mn-lt"/>
                <a:ea typeface="+mn-ea"/>
                <a:cs typeface="+mn-cs"/>
              </a:defRPr>
            </a:lvl2pPr>
            <a:lvl3pPr marL="855663" indent="-228600" algn="l" defTabSz="914400" rtl="0" eaLnBrk="1" latinLnBrk="0" hangingPunct="1">
              <a:spcBef>
                <a:spcPct val="20000"/>
              </a:spcBef>
              <a:buClr>
                <a:schemeClr val="accent1"/>
              </a:buClr>
              <a:buSzPct val="100000"/>
              <a:buFont typeface="Symbol" pitchFamily="18" charset="2"/>
              <a:buChar char=""/>
              <a:defRPr sz="2000" kern="1200">
                <a:solidFill>
                  <a:schemeClr val="tx2"/>
                </a:solidFill>
                <a:latin typeface="+mn-lt"/>
                <a:ea typeface="+mn-ea"/>
                <a:cs typeface="+mn-cs"/>
              </a:defRPr>
            </a:lvl3pPr>
            <a:lvl4pPr marL="1143000" indent="-228600" algn="l" defTabSz="914400" rtl="0" eaLnBrk="1" latinLnBrk="0" hangingPunct="1">
              <a:spcBef>
                <a:spcPct val="20000"/>
              </a:spcBef>
              <a:buClr>
                <a:schemeClr val="accent1"/>
              </a:buClr>
              <a:buSzPct val="100000"/>
              <a:buFont typeface="Symbol" pitchFamily="18" charset="2"/>
              <a:buChar char=""/>
              <a:defRPr sz="1800" kern="1200">
                <a:solidFill>
                  <a:schemeClr val="tx2"/>
                </a:solidFill>
                <a:latin typeface="+mn-lt"/>
                <a:ea typeface="+mn-ea"/>
                <a:cs typeface="+mn-cs"/>
              </a:defRPr>
            </a:lvl4pPr>
            <a:lvl5pPr marL="1463040" indent="-228600" algn="l" defTabSz="914400" rtl="0" eaLnBrk="1" latinLnBrk="0" hangingPunct="1">
              <a:spcBef>
                <a:spcPct val="20000"/>
              </a:spcBef>
              <a:buClr>
                <a:schemeClr val="accent1"/>
              </a:buClr>
              <a:buSzPct val="100000"/>
              <a:buFont typeface="Symbol" pitchFamily="18" charset="2"/>
              <a:buChar char=""/>
              <a:defRPr sz="1600" kern="1200">
                <a:solidFill>
                  <a:schemeClr val="tx2"/>
                </a:solidFill>
                <a:latin typeface="+mn-lt"/>
                <a:ea typeface="+mn-ea"/>
                <a:cs typeface="+mn-cs"/>
              </a:defRPr>
            </a:lvl5pPr>
            <a:lvl6pPr marL="178308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6pPr>
            <a:lvl7pPr marL="210312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7pPr>
            <a:lvl8pPr marL="242316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8pPr>
            <a:lvl9pPr marL="274320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9pPr>
          </a:lstStyle>
          <a:p>
            <a:pPr marL="457200" indent="-457200" algn="just">
              <a:spcBef>
                <a:spcPct val="0"/>
              </a:spcBef>
              <a:buFontTx/>
              <a:buNone/>
              <a:tabLst>
                <a:tab pos="974725" algn="l"/>
                <a:tab pos="1036638" algn="l"/>
                <a:tab pos="3913188" algn="l"/>
              </a:tabLst>
            </a:pPr>
            <a:r>
              <a:rPr lang="en-US" sz="2300" dirty="0" smtClean="0">
                <a:solidFill>
                  <a:schemeClr val="tx1"/>
                </a:solidFill>
                <a:latin typeface="Times New Roman" pitchFamily="18" charset="0"/>
                <a:cs typeface="Times New Roman" pitchFamily="18" charset="0"/>
              </a:rPr>
              <a:t>(i)</a:t>
            </a:r>
          </a:p>
        </p:txBody>
      </p:sp>
      <p:sp>
        <p:nvSpPr>
          <p:cNvPr id="6" name="TextBox 5"/>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5 Paper 2</a:t>
            </a:r>
          </a:p>
        </p:txBody>
      </p:sp>
    </p:spTree>
    <p:extLst>
      <p:ext uri="{BB962C8B-B14F-4D97-AF65-F5344CB8AC3E}">
        <p14:creationId xmlns:p14="http://schemas.microsoft.com/office/powerpoint/2010/main" xmlns="" val="3396368425"/>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500" fill="hold"/>
                                        <p:tgtEl>
                                          <p:spTgt spid="7"/>
                                        </p:tgtEl>
                                        <p:attrNameLst>
                                          <p:attrName>ppt_w</p:attrName>
                                        </p:attrNameLst>
                                      </p:cBhvr>
                                      <p:tavLst>
                                        <p:tav tm="0">
                                          <p:val>
                                            <p:fltVal val="0"/>
                                          </p:val>
                                        </p:tav>
                                        <p:tav tm="100000">
                                          <p:val>
                                            <p:strVal val="#ppt_w"/>
                                          </p:val>
                                        </p:tav>
                                      </p:tavLst>
                                    </p:anim>
                                    <p:anim calcmode="lin" valueType="num">
                                      <p:cBhvr>
                                        <p:cTn id="8" dur="500" fill="hold"/>
                                        <p:tgtEl>
                                          <p:spTgt spid="7"/>
                                        </p:tgtEl>
                                        <p:attrNameLst>
                                          <p:attrName>ppt_h</p:attrName>
                                        </p:attrNameLst>
                                      </p:cBhvr>
                                      <p:tavLst>
                                        <p:tav tm="0">
                                          <p:val>
                                            <p:fltVal val="0"/>
                                          </p:val>
                                        </p:tav>
                                        <p:tav tm="100000">
                                          <p:val>
                                            <p:strVal val="#ppt_h"/>
                                          </p:val>
                                        </p:tav>
                                      </p:tavLst>
                                    </p:anim>
                                    <p:animEffect transition="in" filter="fade">
                                      <p:cBhvr>
                                        <p:cTn id="9" dur="500"/>
                                        <p:tgtEl>
                                          <p:spTgt spid="7"/>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8"/>
                                        </p:tgtEl>
                                        <p:attrNameLst>
                                          <p:attrName>style.visibility</p:attrName>
                                        </p:attrNameLst>
                                      </p:cBhvr>
                                      <p:to>
                                        <p:strVal val="visible"/>
                                      </p:to>
                                    </p:set>
                                    <p:anim calcmode="lin" valueType="num">
                                      <p:cBhvr>
                                        <p:cTn id="12" dur="500" fill="hold"/>
                                        <p:tgtEl>
                                          <p:spTgt spid="8"/>
                                        </p:tgtEl>
                                        <p:attrNameLst>
                                          <p:attrName>ppt_w</p:attrName>
                                        </p:attrNameLst>
                                      </p:cBhvr>
                                      <p:tavLst>
                                        <p:tav tm="0">
                                          <p:val>
                                            <p:fltVal val="0"/>
                                          </p:val>
                                        </p:tav>
                                        <p:tav tm="100000">
                                          <p:val>
                                            <p:strVal val="#ppt_w"/>
                                          </p:val>
                                        </p:tav>
                                      </p:tavLst>
                                    </p:anim>
                                    <p:anim calcmode="lin" valueType="num">
                                      <p:cBhvr>
                                        <p:cTn id="13" dur="500" fill="hold"/>
                                        <p:tgtEl>
                                          <p:spTgt spid="8"/>
                                        </p:tgtEl>
                                        <p:attrNameLst>
                                          <p:attrName>ppt_h</p:attrName>
                                        </p:attrNameLst>
                                      </p:cBhvr>
                                      <p:tavLst>
                                        <p:tav tm="0">
                                          <p:val>
                                            <p:fltVal val="0"/>
                                          </p:val>
                                        </p:tav>
                                        <p:tav tm="100000">
                                          <p:val>
                                            <p:strVal val="#ppt_h"/>
                                          </p:val>
                                        </p:tav>
                                      </p:tavLst>
                                    </p:anim>
                                    <p:animEffect transition="in" filter="fade">
                                      <p:cBhvr>
                                        <p:cTn id="14" dur="500"/>
                                        <p:tgtEl>
                                          <p:spTgt spid="8"/>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9"/>
                                        </p:tgtEl>
                                        <p:attrNameLst>
                                          <p:attrName>style.visibility</p:attrName>
                                        </p:attrNameLst>
                                      </p:cBhvr>
                                      <p:to>
                                        <p:strVal val="visible"/>
                                      </p:to>
                                    </p:set>
                                    <p:anim calcmode="lin" valueType="num">
                                      <p:cBhvr>
                                        <p:cTn id="17" dur="500" fill="hold"/>
                                        <p:tgtEl>
                                          <p:spTgt spid="9"/>
                                        </p:tgtEl>
                                        <p:attrNameLst>
                                          <p:attrName>ppt_w</p:attrName>
                                        </p:attrNameLst>
                                      </p:cBhvr>
                                      <p:tavLst>
                                        <p:tav tm="0">
                                          <p:val>
                                            <p:fltVal val="0"/>
                                          </p:val>
                                        </p:tav>
                                        <p:tav tm="100000">
                                          <p:val>
                                            <p:strVal val="#ppt_w"/>
                                          </p:val>
                                        </p:tav>
                                      </p:tavLst>
                                    </p:anim>
                                    <p:anim calcmode="lin" valueType="num">
                                      <p:cBhvr>
                                        <p:cTn id="18" dur="500" fill="hold"/>
                                        <p:tgtEl>
                                          <p:spTgt spid="9"/>
                                        </p:tgtEl>
                                        <p:attrNameLst>
                                          <p:attrName>ppt_h</p:attrName>
                                        </p:attrNameLst>
                                      </p:cBhvr>
                                      <p:tavLst>
                                        <p:tav tm="0">
                                          <p:val>
                                            <p:fltVal val="0"/>
                                          </p:val>
                                        </p:tav>
                                        <p:tav tm="100000">
                                          <p:val>
                                            <p:strVal val="#ppt_h"/>
                                          </p:val>
                                        </p:tav>
                                      </p:tavLst>
                                    </p:anim>
                                    <p:animEffect transition="in" filter="fade">
                                      <p:cBhvr>
                                        <p:cTn id="19" dur="500"/>
                                        <p:tgtEl>
                                          <p:spTgt spid="9"/>
                                        </p:tgtEl>
                                      </p:cBhvr>
                                    </p:animEffect>
                                  </p:childTnLst>
                                </p:cTn>
                              </p:par>
                              <p:par>
                                <p:cTn id="20" presetID="53" presetClass="entr" presetSubtype="16" fill="hold" grpId="0" nodeType="withEffect">
                                  <p:stCondLst>
                                    <p:cond delay="0"/>
                                  </p:stCondLst>
                                  <p:childTnLst>
                                    <p:set>
                                      <p:cBhvr>
                                        <p:cTn id="21" dur="1" fill="hold">
                                          <p:stCondLst>
                                            <p:cond delay="0"/>
                                          </p:stCondLst>
                                        </p:cTn>
                                        <p:tgtEl>
                                          <p:spTgt spid="3"/>
                                        </p:tgtEl>
                                        <p:attrNameLst>
                                          <p:attrName>style.visibility</p:attrName>
                                        </p:attrNameLst>
                                      </p:cBhvr>
                                      <p:to>
                                        <p:strVal val="visible"/>
                                      </p:to>
                                    </p:set>
                                    <p:anim calcmode="lin" valueType="num">
                                      <p:cBhvr>
                                        <p:cTn id="22" dur="500" fill="hold"/>
                                        <p:tgtEl>
                                          <p:spTgt spid="3"/>
                                        </p:tgtEl>
                                        <p:attrNameLst>
                                          <p:attrName>ppt_w</p:attrName>
                                        </p:attrNameLst>
                                      </p:cBhvr>
                                      <p:tavLst>
                                        <p:tav tm="0">
                                          <p:val>
                                            <p:fltVal val="0"/>
                                          </p:val>
                                        </p:tav>
                                        <p:tav tm="100000">
                                          <p:val>
                                            <p:strVal val="#ppt_w"/>
                                          </p:val>
                                        </p:tav>
                                      </p:tavLst>
                                    </p:anim>
                                    <p:anim calcmode="lin" valueType="num">
                                      <p:cBhvr>
                                        <p:cTn id="23" dur="500" fill="hold"/>
                                        <p:tgtEl>
                                          <p:spTgt spid="3"/>
                                        </p:tgtEl>
                                        <p:attrNameLst>
                                          <p:attrName>ppt_h</p:attrName>
                                        </p:attrNameLst>
                                      </p:cBhvr>
                                      <p:tavLst>
                                        <p:tav tm="0">
                                          <p:val>
                                            <p:fltVal val="0"/>
                                          </p:val>
                                        </p:tav>
                                        <p:tav tm="100000">
                                          <p:val>
                                            <p:strVal val="#ppt_h"/>
                                          </p:val>
                                        </p:tav>
                                      </p:tavLst>
                                    </p:anim>
                                    <p:animEffect transition="in" filter="fade">
                                      <p:cBhvr>
                                        <p:cTn id="24"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7" grpId="0"/>
      <p:bldP spid="8" grpId="0"/>
      <p:bldP spid="9" grpId="0"/>
    </p:bldLst>
  </p:timing>
</p:sld>
</file>

<file path=ppt/slides/slide9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10"/>
          <p:cNvSpPr txBox="1">
            <a:spLocks/>
          </p:cNvSpPr>
          <p:nvPr/>
        </p:nvSpPr>
        <p:spPr>
          <a:xfrm>
            <a:off x="457200" y="2875862"/>
            <a:ext cx="457200" cy="446276"/>
          </a:xfrm>
          <a:prstGeom prst="rect">
            <a:avLst/>
          </a:prstGeom>
        </p:spPr>
        <p:txBody>
          <a:bodyPr wrap="square">
            <a:spAutoFit/>
          </a:bodyPr>
          <a:lstStyle>
            <a:lvl1pPr marL="274320" indent="-274320" algn="l" defTabSz="914400" rtl="0" eaLnBrk="1" latinLnBrk="0" hangingPunct="1">
              <a:spcBef>
                <a:spcPct val="20000"/>
              </a:spcBef>
              <a:buClr>
                <a:schemeClr val="accent1"/>
              </a:buClr>
              <a:buSzPct val="100000"/>
              <a:buFont typeface="Symbol" pitchFamily="18" charset="2"/>
              <a:buChar char=""/>
              <a:defRPr sz="2400" kern="1200">
                <a:solidFill>
                  <a:schemeClr val="tx2"/>
                </a:solidFill>
                <a:latin typeface="+mn-lt"/>
                <a:ea typeface="+mn-ea"/>
                <a:cs typeface="+mn-cs"/>
              </a:defRPr>
            </a:lvl1pPr>
            <a:lvl2pPr marL="576263" indent="-274320" algn="l" defTabSz="914400" rtl="0" eaLnBrk="1" latinLnBrk="0" hangingPunct="1">
              <a:spcBef>
                <a:spcPct val="20000"/>
              </a:spcBef>
              <a:buClr>
                <a:schemeClr val="accent1"/>
              </a:buClr>
              <a:buSzPct val="100000"/>
              <a:buFont typeface="Symbol" pitchFamily="18" charset="2"/>
              <a:buChar char=""/>
              <a:defRPr sz="2200" kern="1200">
                <a:solidFill>
                  <a:schemeClr val="tx2"/>
                </a:solidFill>
                <a:latin typeface="+mn-lt"/>
                <a:ea typeface="+mn-ea"/>
                <a:cs typeface="+mn-cs"/>
              </a:defRPr>
            </a:lvl2pPr>
            <a:lvl3pPr marL="855663" indent="-228600" algn="l" defTabSz="914400" rtl="0" eaLnBrk="1" latinLnBrk="0" hangingPunct="1">
              <a:spcBef>
                <a:spcPct val="20000"/>
              </a:spcBef>
              <a:buClr>
                <a:schemeClr val="accent1"/>
              </a:buClr>
              <a:buSzPct val="100000"/>
              <a:buFont typeface="Symbol" pitchFamily="18" charset="2"/>
              <a:buChar char=""/>
              <a:defRPr sz="2000" kern="1200">
                <a:solidFill>
                  <a:schemeClr val="tx2"/>
                </a:solidFill>
                <a:latin typeface="+mn-lt"/>
                <a:ea typeface="+mn-ea"/>
                <a:cs typeface="+mn-cs"/>
              </a:defRPr>
            </a:lvl3pPr>
            <a:lvl4pPr marL="1143000" indent="-228600" algn="l" defTabSz="914400" rtl="0" eaLnBrk="1" latinLnBrk="0" hangingPunct="1">
              <a:spcBef>
                <a:spcPct val="20000"/>
              </a:spcBef>
              <a:buClr>
                <a:schemeClr val="accent1"/>
              </a:buClr>
              <a:buSzPct val="100000"/>
              <a:buFont typeface="Symbol" pitchFamily="18" charset="2"/>
              <a:buChar char=""/>
              <a:defRPr sz="1800" kern="1200">
                <a:solidFill>
                  <a:schemeClr val="tx2"/>
                </a:solidFill>
                <a:latin typeface="+mn-lt"/>
                <a:ea typeface="+mn-ea"/>
                <a:cs typeface="+mn-cs"/>
              </a:defRPr>
            </a:lvl4pPr>
            <a:lvl5pPr marL="1463040" indent="-228600" algn="l" defTabSz="914400" rtl="0" eaLnBrk="1" latinLnBrk="0" hangingPunct="1">
              <a:spcBef>
                <a:spcPct val="20000"/>
              </a:spcBef>
              <a:buClr>
                <a:schemeClr val="accent1"/>
              </a:buClr>
              <a:buSzPct val="100000"/>
              <a:buFont typeface="Symbol" pitchFamily="18" charset="2"/>
              <a:buChar char=""/>
              <a:defRPr sz="1600" kern="1200">
                <a:solidFill>
                  <a:schemeClr val="tx2"/>
                </a:solidFill>
                <a:latin typeface="+mn-lt"/>
                <a:ea typeface="+mn-ea"/>
                <a:cs typeface="+mn-cs"/>
              </a:defRPr>
            </a:lvl5pPr>
            <a:lvl6pPr marL="178308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6pPr>
            <a:lvl7pPr marL="210312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7pPr>
            <a:lvl8pPr marL="242316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8pPr>
            <a:lvl9pPr marL="274320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9pPr>
          </a:lstStyle>
          <a:p>
            <a:pPr marL="457200" indent="-457200" algn="just">
              <a:spcBef>
                <a:spcPct val="0"/>
              </a:spcBef>
              <a:buFontTx/>
              <a:buNone/>
              <a:tabLst>
                <a:tab pos="974725" algn="l"/>
                <a:tab pos="1036638" algn="l"/>
                <a:tab pos="3913188" algn="l"/>
              </a:tabLst>
            </a:pPr>
            <a:r>
              <a:rPr lang="en-US" sz="2300" b="1" dirty="0" smtClean="0">
                <a:solidFill>
                  <a:schemeClr val="tx1"/>
                </a:solidFill>
                <a:latin typeface="Times New Roman" pitchFamily="18" charset="0"/>
                <a:cs typeface="Times New Roman" pitchFamily="18" charset="0"/>
              </a:rPr>
              <a:t>3.</a:t>
            </a:r>
            <a:r>
              <a:rPr lang="en-US" sz="2300" dirty="0" smtClean="0">
                <a:solidFill>
                  <a:schemeClr val="tx1"/>
                </a:solidFill>
                <a:latin typeface="Times New Roman" pitchFamily="18" charset="0"/>
                <a:cs typeface="Times New Roman" pitchFamily="18" charset="0"/>
              </a:rPr>
              <a:t> </a:t>
            </a:r>
          </a:p>
        </p:txBody>
      </p:sp>
      <p:sp>
        <p:nvSpPr>
          <p:cNvPr id="4" name="Rectangle 3"/>
          <p:cNvSpPr/>
          <p:nvPr/>
        </p:nvSpPr>
        <p:spPr>
          <a:xfrm>
            <a:off x="1371600" y="2906653"/>
            <a:ext cx="5943600" cy="800219"/>
          </a:xfrm>
          <a:prstGeom prst="rect">
            <a:avLst/>
          </a:prstGeom>
        </p:spPr>
        <p:txBody>
          <a:bodyPr wrap="square">
            <a:spAutoFit/>
          </a:bodyPr>
          <a:lstStyle/>
          <a:p>
            <a:r>
              <a:rPr lang="en-US" sz="2300" dirty="0" smtClean="0">
                <a:latin typeface="Times New Roman" pitchFamily="18" charset="0"/>
                <a:cs typeface="Times New Roman" pitchFamily="18" charset="0"/>
              </a:rPr>
              <a:t>Daniel </a:t>
            </a:r>
            <a:r>
              <a:rPr lang="en-US" sz="2300" dirty="0">
                <a:latin typeface="Times New Roman" pitchFamily="18" charset="0"/>
                <a:cs typeface="Times New Roman" pitchFamily="18" charset="0"/>
              </a:rPr>
              <a:t>started a bank account with a </a:t>
            </a:r>
            <a:r>
              <a:rPr lang="en-US" sz="2300" dirty="0" smtClean="0">
                <a:latin typeface="Times New Roman" pitchFamily="18" charset="0"/>
                <a:cs typeface="Times New Roman" pitchFamily="18" charset="0"/>
              </a:rPr>
              <a:t>deposit </a:t>
            </a:r>
            <a:br>
              <a:rPr lang="en-US" sz="2300" dirty="0" smtClean="0">
                <a:latin typeface="Times New Roman" pitchFamily="18" charset="0"/>
                <a:cs typeface="Times New Roman" pitchFamily="18" charset="0"/>
              </a:rPr>
            </a:br>
            <a:r>
              <a:rPr lang="en-US" sz="2300" dirty="0" smtClean="0">
                <a:latin typeface="Times New Roman" pitchFamily="18" charset="0"/>
                <a:cs typeface="Times New Roman" pitchFamily="18" charset="0"/>
              </a:rPr>
              <a:t>of </a:t>
            </a:r>
            <a:r>
              <a:rPr lang="en-US" sz="2300" dirty="0">
                <a:latin typeface="Times New Roman" pitchFamily="18" charset="0"/>
                <a:cs typeface="Times New Roman" pitchFamily="18" charset="0"/>
              </a:rPr>
              <a:t>$150. He deposited $50 a month </a:t>
            </a:r>
            <a:r>
              <a:rPr lang="en-US" sz="2300" dirty="0" smtClean="0">
                <a:latin typeface="Times New Roman" pitchFamily="18" charset="0"/>
                <a:cs typeface="Times New Roman" pitchFamily="18" charset="0"/>
              </a:rPr>
              <a:t>for 9 </a:t>
            </a:r>
            <a:r>
              <a:rPr lang="en-US" sz="2300" dirty="0">
                <a:latin typeface="Times New Roman" pitchFamily="18" charset="0"/>
                <a:cs typeface="Times New Roman" pitchFamily="18" charset="0"/>
              </a:rPr>
              <a:t>months</a:t>
            </a:r>
            <a:r>
              <a:rPr lang="en-US" sz="2300" dirty="0" smtClean="0">
                <a:latin typeface="Times New Roman" pitchFamily="18" charset="0"/>
                <a:cs typeface="Times New Roman" pitchFamily="18" charset="0"/>
              </a:rPr>
              <a:t>.</a:t>
            </a:r>
            <a:endParaRPr lang="en-US" sz="2300" dirty="0">
              <a:latin typeface="Times New Roman" pitchFamily="18" charset="0"/>
              <a:cs typeface="Times New Roman" pitchFamily="18" charset="0"/>
            </a:endParaRPr>
          </a:p>
        </p:txBody>
      </p:sp>
      <p:sp>
        <p:nvSpPr>
          <p:cNvPr id="5" name="Content Placeholder 10"/>
          <p:cNvSpPr txBox="1">
            <a:spLocks/>
          </p:cNvSpPr>
          <p:nvPr/>
        </p:nvSpPr>
        <p:spPr>
          <a:xfrm>
            <a:off x="837819" y="2864731"/>
            <a:ext cx="533400" cy="446276"/>
          </a:xfrm>
          <a:prstGeom prst="rect">
            <a:avLst/>
          </a:prstGeom>
        </p:spPr>
        <p:txBody>
          <a:bodyPr wrap="square">
            <a:spAutoFit/>
          </a:bodyPr>
          <a:lstStyle>
            <a:lvl1pPr marL="274320" indent="-274320" algn="l" defTabSz="914400" rtl="0" eaLnBrk="1" latinLnBrk="0" hangingPunct="1">
              <a:spcBef>
                <a:spcPct val="20000"/>
              </a:spcBef>
              <a:buClr>
                <a:schemeClr val="accent1"/>
              </a:buClr>
              <a:buSzPct val="100000"/>
              <a:buFont typeface="Symbol" pitchFamily="18" charset="2"/>
              <a:buChar char=""/>
              <a:defRPr sz="2400" kern="1200">
                <a:solidFill>
                  <a:schemeClr val="tx2"/>
                </a:solidFill>
                <a:latin typeface="+mn-lt"/>
                <a:ea typeface="+mn-ea"/>
                <a:cs typeface="+mn-cs"/>
              </a:defRPr>
            </a:lvl1pPr>
            <a:lvl2pPr marL="576263" indent="-274320" algn="l" defTabSz="914400" rtl="0" eaLnBrk="1" latinLnBrk="0" hangingPunct="1">
              <a:spcBef>
                <a:spcPct val="20000"/>
              </a:spcBef>
              <a:buClr>
                <a:schemeClr val="accent1"/>
              </a:buClr>
              <a:buSzPct val="100000"/>
              <a:buFont typeface="Symbol" pitchFamily="18" charset="2"/>
              <a:buChar char=""/>
              <a:defRPr sz="2200" kern="1200">
                <a:solidFill>
                  <a:schemeClr val="tx2"/>
                </a:solidFill>
                <a:latin typeface="+mn-lt"/>
                <a:ea typeface="+mn-ea"/>
                <a:cs typeface="+mn-cs"/>
              </a:defRPr>
            </a:lvl2pPr>
            <a:lvl3pPr marL="855663" indent="-228600" algn="l" defTabSz="914400" rtl="0" eaLnBrk="1" latinLnBrk="0" hangingPunct="1">
              <a:spcBef>
                <a:spcPct val="20000"/>
              </a:spcBef>
              <a:buClr>
                <a:schemeClr val="accent1"/>
              </a:buClr>
              <a:buSzPct val="100000"/>
              <a:buFont typeface="Symbol" pitchFamily="18" charset="2"/>
              <a:buChar char=""/>
              <a:defRPr sz="2000" kern="1200">
                <a:solidFill>
                  <a:schemeClr val="tx2"/>
                </a:solidFill>
                <a:latin typeface="+mn-lt"/>
                <a:ea typeface="+mn-ea"/>
                <a:cs typeface="+mn-cs"/>
              </a:defRPr>
            </a:lvl3pPr>
            <a:lvl4pPr marL="1143000" indent="-228600" algn="l" defTabSz="914400" rtl="0" eaLnBrk="1" latinLnBrk="0" hangingPunct="1">
              <a:spcBef>
                <a:spcPct val="20000"/>
              </a:spcBef>
              <a:buClr>
                <a:schemeClr val="accent1"/>
              </a:buClr>
              <a:buSzPct val="100000"/>
              <a:buFont typeface="Symbol" pitchFamily="18" charset="2"/>
              <a:buChar char=""/>
              <a:defRPr sz="1800" kern="1200">
                <a:solidFill>
                  <a:schemeClr val="tx2"/>
                </a:solidFill>
                <a:latin typeface="+mn-lt"/>
                <a:ea typeface="+mn-ea"/>
                <a:cs typeface="+mn-cs"/>
              </a:defRPr>
            </a:lvl4pPr>
            <a:lvl5pPr marL="1463040" indent="-228600" algn="l" defTabSz="914400" rtl="0" eaLnBrk="1" latinLnBrk="0" hangingPunct="1">
              <a:spcBef>
                <a:spcPct val="20000"/>
              </a:spcBef>
              <a:buClr>
                <a:schemeClr val="accent1"/>
              </a:buClr>
              <a:buSzPct val="100000"/>
              <a:buFont typeface="Symbol" pitchFamily="18" charset="2"/>
              <a:buChar char=""/>
              <a:defRPr sz="1600" kern="1200">
                <a:solidFill>
                  <a:schemeClr val="tx2"/>
                </a:solidFill>
                <a:latin typeface="+mn-lt"/>
                <a:ea typeface="+mn-ea"/>
                <a:cs typeface="+mn-cs"/>
              </a:defRPr>
            </a:lvl5pPr>
            <a:lvl6pPr marL="178308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6pPr>
            <a:lvl7pPr marL="210312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7pPr>
            <a:lvl8pPr marL="242316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8pPr>
            <a:lvl9pPr marL="274320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9pPr>
          </a:lstStyle>
          <a:p>
            <a:pPr marL="457200" indent="-457200" algn="just">
              <a:spcBef>
                <a:spcPct val="0"/>
              </a:spcBef>
              <a:buFontTx/>
              <a:buNone/>
              <a:tabLst>
                <a:tab pos="974725" algn="l"/>
                <a:tab pos="1036638" algn="l"/>
                <a:tab pos="3913188" algn="l"/>
              </a:tabLst>
            </a:pPr>
            <a:r>
              <a:rPr lang="en-US" sz="2300" dirty="0" smtClean="0">
                <a:solidFill>
                  <a:schemeClr val="tx1"/>
                </a:solidFill>
                <a:latin typeface="Times New Roman" pitchFamily="18" charset="0"/>
                <a:cs typeface="Times New Roman" pitchFamily="18" charset="0"/>
              </a:rPr>
              <a:t>(b) </a:t>
            </a:r>
          </a:p>
        </p:txBody>
      </p:sp>
      <p:sp>
        <p:nvSpPr>
          <p:cNvPr id="6" name="Content Placeholder 10"/>
          <p:cNvSpPr txBox="1">
            <a:spLocks/>
          </p:cNvSpPr>
          <p:nvPr/>
        </p:nvSpPr>
        <p:spPr>
          <a:xfrm>
            <a:off x="865632" y="3961505"/>
            <a:ext cx="582168" cy="446276"/>
          </a:xfrm>
          <a:prstGeom prst="rect">
            <a:avLst/>
          </a:prstGeom>
        </p:spPr>
        <p:txBody>
          <a:bodyPr wrap="square">
            <a:spAutoFit/>
          </a:bodyPr>
          <a:lstStyle>
            <a:lvl1pPr marL="274320" indent="-274320" algn="l" defTabSz="914400" rtl="0" eaLnBrk="1" latinLnBrk="0" hangingPunct="1">
              <a:spcBef>
                <a:spcPct val="20000"/>
              </a:spcBef>
              <a:buClr>
                <a:schemeClr val="accent1"/>
              </a:buClr>
              <a:buSzPct val="100000"/>
              <a:buFont typeface="Symbol" pitchFamily="18" charset="2"/>
              <a:buChar char=""/>
              <a:defRPr sz="2400" kern="1200">
                <a:solidFill>
                  <a:schemeClr val="tx2"/>
                </a:solidFill>
                <a:latin typeface="+mn-lt"/>
                <a:ea typeface="+mn-ea"/>
                <a:cs typeface="+mn-cs"/>
              </a:defRPr>
            </a:lvl1pPr>
            <a:lvl2pPr marL="576263" indent="-274320" algn="l" defTabSz="914400" rtl="0" eaLnBrk="1" latinLnBrk="0" hangingPunct="1">
              <a:spcBef>
                <a:spcPct val="20000"/>
              </a:spcBef>
              <a:buClr>
                <a:schemeClr val="accent1"/>
              </a:buClr>
              <a:buSzPct val="100000"/>
              <a:buFont typeface="Symbol" pitchFamily="18" charset="2"/>
              <a:buChar char=""/>
              <a:defRPr sz="2200" kern="1200">
                <a:solidFill>
                  <a:schemeClr val="tx2"/>
                </a:solidFill>
                <a:latin typeface="+mn-lt"/>
                <a:ea typeface="+mn-ea"/>
                <a:cs typeface="+mn-cs"/>
              </a:defRPr>
            </a:lvl2pPr>
            <a:lvl3pPr marL="855663" indent="-228600" algn="l" defTabSz="914400" rtl="0" eaLnBrk="1" latinLnBrk="0" hangingPunct="1">
              <a:spcBef>
                <a:spcPct val="20000"/>
              </a:spcBef>
              <a:buClr>
                <a:schemeClr val="accent1"/>
              </a:buClr>
              <a:buSzPct val="100000"/>
              <a:buFont typeface="Symbol" pitchFamily="18" charset="2"/>
              <a:buChar char=""/>
              <a:defRPr sz="2000" kern="1200">
                <a:solidFill>
                  <a:schemeClr val="tx2"/>
                </a:solidFill>
                <a:latin typeface="+mn-lt"/>
                <a:ea typeface="+mn-ea"/>
                <a:cs typeface="+mn-cs"/>
              </a:defRPr>
            </a:lvl3pPr>
            <a:lvl4pPr marL="1143000" indent="-228600" algn="l" defTabSz="914400" rtl="0" eaLnBrk="1" latinLnBrk="0" hangingPunct="1">
              <a:spcBef>
                <a:spcPct val="20000"/>
              </a:spcBef>
              <a:buClr>
                <a:schemeClr val="accent1"/>
              </a:buClr>
              <a:buSzPct val="100000"/>
              <a:buFont typeface="Symbol" pitchFamily="18" charset="2"/>
              <a:buChar char=""/>
              <a:defRPr sz="1800" kern="1200">
                <a:solidFill>
                  <a:schemeClr val="tx2"/>
                </a:solidFill>
                <a:latin typeface="+mn-lt"/>
                <a:ea typeface="+mn-ea"/>
                <a:cs typeface="+mn-cs"/>
              </a:defRPr>
            </a:lvl4pPr>
            <a:lvl5pPr marL="1463040" indent="-228600" algn="l" defTabSz="914400" rtl="0" eaLnBrk="1" latinLnBrk="0" hangingPunct="1">
              <a:spcBef>
                <a:spcPct val="20000"/>
              </a:spcBef>
              <a:buClr>
                <a:schemeClr val="accent1"/>
              </a:buClr>
              <a:buSzPct val="100000"/>
              <a:buFont typeface="Symbol" pitchFamily="18" charset="2"/>
              <a:buChar char=""/>
              <a:defRPr sz="1600" kern="1200">
                <a:solidFill>
                  <a:schemeClr val="tx2"/>
                </a:solidFill>
                <a:latin typeface="+mn-lt"/>
                <a:ea typeface="+mn-ea"/>
                <a:cs typeface="+mn-cs"/>
              </a:defRPr>
            </a:lvl5pPr>
            <a:lvl6pPr marL="178308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6pPr>
            <a:lvl7pPr marL="210312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7pPr>
            <a:lvl8pPr marL="242316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8pPr>
            <a:lvl9pPr marL="274320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9pPr>
          </a:lstStyle>
          <a:p>
            <a:pPr marL="457200" indent="-457200" algn="just">
              <a:spcBef>
                <a:spcPct val="0"/>
              </a:spcBef>
              <a:buFontTx/>
              <a:buNone/>
              <a:tabLst>
                <a:tab pos="974725" algn="l"/>
                <a:tab pos="1036638" algn="l"/>
                <a:tab pos="3913188" algn="l"/>
              </a:tabLst>
            </a:pPr>
            <a:r>
              <a:rPr lang="en-US" sz="2300" dirty="0" smtClean="0">
                <a:solidFill>
                  <a:schemeClr val="tx1"/>
                </a:solidFill>
                <a:latin typeface="Times New Roman" pitchFamily="18" charset="0"/>
                <a:cs typeface="Times New Roman" pitchFamily="18" charset="0"/>
              </a:rPr>
              <a:t>(ii)</a:t>
            </a:r>
          </a:p>
        </p:txBody>
      </p:sp>
      <p:sp>
        <p:nvSpPr>
          <p:cNvPr id="10" name="Rectangle 9"/>
          <p:cNvSpPr/>
          <p:nvPr/>
        </p:nvSpPr>
        <p:spPr>
          <a:xfrm>
            <a:off x="6145315" y="4354486"/>
            <a:ext cx="2057400" cy="800219"/>
          </a:xfrm>
          <a:prstGeom prst="rect">
            <a:avLst/>
          </a:prstGeom>
        </p:spPr>
        <p:txBody>
          <a:bodyPr wrap="square" anchor="t" anchorCtr="1">
            <a:spAutoFit/>
          </a:bodyPr>
          <a:lstStyle/>
          <a:p>
            <a:pPr indent="-4800600" algn="r"/>
            <a:r>
              <a:rPr lang="en-US" sz="2300" dirty="0" smtClean="0">
                <a:latin typeface="Times New Roman" pitchFamily="18" charset="0"/>
                <a:cs typeface="Times New Roman" pitchFamily="18" charset="0"/>
              </a:rPr>
              <a:t>(4 marks)</a:t>
            </a:r>
          </a:p>
          <a:p>
            <a:pPr indent="-4800600" algn="r">
              <a:buFontTx/>
              <a:buNone/>
            </a:pPr>
            <a:r>
              <a:rPr lang="en-US" sz="2300" dirty="0" smtClean="0">
                <a:latin typeface="Times New Roman" pitchFamily="18" charset="0"/>
                <a:cs typeface="Times New Roman" pitchFamily="18" charset="0"/>
              </a:rPr>
              <a:t>Total 10 marks</a:t>
            </a:r>
          </a:p>
        </p:txBody>
      </p:sp>
      <p:sp>
        <p:nvSpPr>
          <p:cNvPr id="8" name="Notched Right Arrow 7"/>
          <p:cNvSpPr/>
          <p:nvPr/>
        </p:nvSpPr>
        <p:spPr>
          <a:xfrm>
            <a:off x="7162800" y="6019800"/>
            <a:ext cx="1782315" cy="685800"/>
          </a:xfrm>
          <a:prstGeom prst="notchedRightArrow">
            <a:avLst/>
          </a:prstGeom>
          <a:blipFill>
            <a:blip r:embed="rId2" cstate="prin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ANSWER</a:t>
            </a:r>
            <a:endParaRPr lang="en-US" sz="2000" b="1" dirty="0">
              <a:latin typeface="Times New Roman" pitchFamily="18" charset="0"/>
              <a:cs typeface="Times New Roman" pitchFamily="18" charset="0"/>
            </a:endParaRPr>
          </a:p>
        </p:txBody>
      </p:sp>
      <p:sp>
        <p:nvSpPr>
          <p:cNvPr id="9" name="TextBox 8"/>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5 Paper 2</a:t>
            </a:r>
          </a:p>
        </p:txBody>
      </p:sp>
      <p:sp>
        <p:nvSpPr>
          <p:cNvPr id="11" name="Rectangle 10"/>
          <p:cNvSpPr/>
          <p:nvPr/>
        </p:nvSpPr>
        <p:spPr>
          <a:xfrm>
            <a:off x="1371600" y="3984804"/>
            <a:ext cx="5943600" cy="800219"/>
          </a:xfrm>
          <a:prstGeom prst="rect">
            <a:avLst/>
          </a:prstGeom>
        </p:spPr>
        <p:txBody>
          <a:bodyPr wrap="square">
            <a:spAutoFit/>
          </a:bodyPr>
          <a:lstStyle/>
          <a:p>
            <a:r>
              <a:rPr lang="en-US" sz="2300" dirty="0" smtClean="0">
                <a:latin typeface="Times New Roman" pitchFamily="18" charset="0"/>
                <a:cs typeface="Times New Roman" pitchFamily="18" charset="0"/>
              </a:rPr>
              <a:t>Calculate </a:t>
            </a:r>
            <a:r>
              <a:rPr lang="en-US" sz="2300" dirty="0">
                <a:latin typeface="Times New Roman" pitchFamily="18" charset="0"/>
                <a:cs typeface="Times New Roman" pitchFamily="18" charset="0"/>
              </a:rPr>
              <a:t>the amount in the bank </a:t>
            </a:r>
            <a:r>
              <a:rPr lang="en-US" sz="2300" dirty="0" smtClean="0">
                <a:latin typeface="Times New Roman" pitchFamily="18" charset="0"/>
                <a:cs typeface="Times New Roman" pitchFamily="18" charset="0"/>
              </a:rPr>
              <a:t>after the </a:t>
            </a:r>
            <a:r>
              <a:rPr lang="en-US" sz="2300" dirty="0">
                <a:latin typeface="Times New Roman" pitchFamily="18" charset="0"/>
                <a:cs typeface="Times New Roman" pitchFamily="18" charset="0"/>
              </a:rPr>
              <a:t>interest was added.</a:t>
            </a:r>
          </a:p>
        </p:txBody>
      </p:sp>
    </p:spTree>
    <p:extLst>
      <p:ext uri="{BB962C8B-B14F-4D97-AF65-F5344CB8AC3E}">
        <p14:creationId xmlns:p14="http://schemas.microsoft.com/office/powerpoint/2010/main" xmlns="" val="10968398"/>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p:cTn id="7" dur="500" fill="hold"/>
                                        <p:tgtEl>
                                          <p:spTgt spid="10"/>
                                        </p:tgtEl>
                                        <p:attrNameLst>
                                          <p:attrName>ppt_w</p:attrName>
                                        </p:attrNameLst>
                                      </p:cBhvr>
                                      <p:tavLst>
                                        <p:tav tm="0">
                                          <p:val>
                                            <p:fltVal val="0"/>
                                          </p:val>
                                        </p:tav>
                                        <p:tav tm="100000">
                                          <p:val>
                                            <p:strVal val="#ppt_w"/>
                                          </p:val>
                                        </p:tav>
                                      </p:tavLst>
                                    </p:anim>
                                    <p:anim calcmode="lin" valueType="num">
                                      <p:cBhvr>
                                        <p:cTn id="8" dur="500" fill="hold"/>
                                        <p:tgtEl>
                                          <p:spTgt spid="10"/>
                                        </p:tgtEl>
                                        <p:attrNameLst>
                                          <p:attrName>ppt_h</p:attrName>
                                        </p:attrNameLst>
                                      </p:cBhvr>
                                      <p:tavLst>
                                        <p:tav tm="0">
                                          <p:val>
                                            <p:fltVal val="0"/>
                                          </p:val>
                                        </p:tav>
                                        <p:tav tm="100000">
                                          <p:val>
                                            <p:strVal val="#ppt_h"/>
                                          </p:val>
                                        </p:tav>
                                      </p:tavLst>
                                    </p:anim>
                                  </p:childTnLst>
                                </p:cTn>
                              </p:par>
                              <p:par>
                                <p:cTn id="9" presetID="23" presetClass="entr" presetSubtype="16" fill="hold" grpId="0" nodeType="with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p:cTn id="11" dur="500" fill="hold"/>
                                        <p:tgtEl>
                                          <p:spTgt spid="3"/>
                                        </p:tgtEl>
                                        <p:attrNameLst>
                                          <p:attrName>ppt_w</p:attrName>
                                        </p:attrNameLst>
                                      </p:cBhvr>
                                      <p:tavLst>
                                        <p:tav tm="0">
                                          <p:val>
                                            <p:fltVal val="0"/>
                                          </p:val>
                                        </p:tav>
                                        <p:tav tm="100000">
                                          <p:val>
                                            <p:strVal val="#ppt_w"/>
                                          </p:val>
                                        </p:tav>
                                      </p:tavLst>
                                    </p:anim>
                                    <p:anim calcmode="lin" valueType="num">
                                      <p:cBhvr>
                                        <p:cTn id="12" dur="500" fill="hold"/>
                                        <p:tgtEl>
                                          <p:spTgt spid="3"/>
                                        </p:tgtEl>
                                        <p:attrNameLst>
                                          <p:attrName>ppt_h</p:attrName>
                                        </p:attrNameLst>
                                      </p:cBhvr>
                                      <p:tavLst>
                                        <p:tav tm="0">
                                          <p:val>
                                            <p:fltVal val="0"/>
                                          </p:val>
                                        </p:tav>
                                        <p:tav tm="100000">
                                          <p:val>
                                            <p:strVal val="#ppt_h"/>
                                          </p:val>
                                        </p:tav>
                                      </p:tavLst>
                                    </p:anim>
                                  </p:childTnLst>
                                </p:cTn>
                              </p:par>
                              <p:par>
                                <p:cTn id="13" presetID="23" presetClass="entr" presetSubtype="16" fill="hold" grpId="0" nodeType="withEffect">
                                  <p:stCondLst>
                                    <p:cond delay="0"/>
                                  </p:stCondLst>
                                  <p:childTnLst>
                                    <p:set>
                                      <p:cBhvr>
                                        <p:cTn id="14" dur="1" fill="hold">
                                          <p:stCondLst>
                                            <p:cond delay="0"/>
                                          </p:stCondLst>
                                        </p:cTn>
                                        <p:tgtEl>
                                          <p:spTgt spid="5"/>
                                        </p:tgtEl>
                                        <p:attrNameLst>
                                          <p:attrName>style.visibility</p:attrName>
                                        </p:attrNameLst>
                                      </p:cBhvr>
                                      <p:to>
                                        <p:strVal val="visible"/>
                                      </p:to>
                                    </p:set>
                                    <p:anim calcmode="lin" valueType="num">
                                      <p:cBhvr>
                                        <p:cTn id="15" dur="500" fill="hold"/>
                                        <p:tgtEl>
                                          <p:spTgt spid="5"/>
                                        </p:tgtEl>
                                        <p:attrNameLst>
                                          <p:attrName>ppt_w</p:attrName>
                                        </p:attrNameLst>
                                      </p:cBhvr>
                                      <p:tavLst>
                                        <p:tav tm="0">
                                          <p:val>
                                            <p:fltVal val="0"/>
                                          </p:val>
                                        </p:tav>
                                        <p:tav tm="100000">
                                          <p:val>
                                            <p:strVal val="#ppt_w"/>
                                          </p:val>
                                        </p:tav>
                                      </p:tavLst>
                                    </p:anim>
                                    <p:anim calcmode="lin" valueType="num">
                                      <p:cBhvr>
                                        <p:cTn id="16" dur="500" fill="hold"/>
                                        <p:tgtEl>
                                          <p:spTgt spid="5"/>
                                        </p:tgtEl>
                                        <p:attrNameLst>
                                          <p:attrName>ppt_h</p:attrName>
                                        </p:attrNameLst>
                                      </p:cBhvr>
                                      <p:tavLst>
                                        <p:tav tm="0">
                                          <p:val>
                                            <p:fltVal val="0"/>
                                          </p:val>
                                        </p:tav>
                                        <p:tav tm="100000">
                                          <p:val>
                                            <p:strVal val="#ppt_h"/>
                                          </p:val>
                                        </p:tav>
                                      </p:tavLst>
                                    </p:anim>
                                  </p:childTnLst>
                                </p:cTn>
                              </p:par>
                              <p:par>
                                <p:cTn id="17" presetID="23" presetClass="entr" presetSubtype="16" fill="hold" nodeType="withEffect">
                                  <p:stCondLst>
                                    <p:cond delay="0"/>
                                  </p:stCondLst>
                                  <p:childTnLst>
                                    <p:set>
                                      <p:cBhvr>
                                        <p:cTn id="18" dur="1" fill="hold">
                                          <p:stCondLst>
                                            <p:cond delay="0"/>
                                          </p:stCondLst>
                                        </p:cTn>
                                        <p:tgtEl>
                                          <p:spTgt spid="4">
                                            <p:txEl>
                                              <p:pRg st="0" end="0"/>
                                            </p:txEl>
                                          </p:spTgt>
                                        </p:tgtEl>
                                        <p:attrNameLst>
                                          <p:attrName>style.visibility</p:attrName>
                                        </p:attrNameLst>
                                      </p:cBhvr>
                                      <p:to>
                                        <p:strVal val="visible"/>
                                      </p:to>
                                    </p:set>
                                    <p:anim calcmode="lin" valueType="num">
                                      <p:cBhvr>
                                        <p:cTn id="19" dur="500" fill="hold"/>
                                        <p:tgtEl>
                                          <p:spTgt spid="4">
                                            <p:txEl>
                                              <p:pRg st="0" end="0"/>
                                            </p:txEl>
                                          </p:spTgt>
                                        </p:tgtEl>
                                        <p:attrNameLst>
                                          <p:attrName>ppt_w</p:attrName>
                                        </p:attrNameLst>
                                      </p:cBhvr>
                                      <p:tavLst>
                                        <p:tav tm="0">
                                          <p:val>
                                            <p:fltVal val="0"/>
                                          </p:val>
                                        </p:tav>
                                        <p:tav tm="100000">
                                          <p:val>
                                            <p:strVal val="#ppt_w"/>
                                          </p:val>
                                        </p:tav>
                                      </p:tavLst>
                                    </p:anim>
                                    <p:anim calcmode="lin" valueType="num">
                                      <p:cBhvr>
                                        <p:cTn id="20" dur="500" fill="hold"/>
                                        <p:tgtEl>
                                          <p:spTgt spid="4">
                                            <p:txEl>
                                              <p:pRg st="0" end="0"/>
                                            </p:txEl>
                                          </p:spTgt>
                                        </p:tgtEl>
                                        <p:attrNameLst>
                                          <p:attrName>ppt_h</p:attrName>
                                        </p:attrNameLst>
                                      </p:cBhvr>
                                      <p:tavLst>
                                        <p:tav tm="0">
                                          <p:val>
                                            <p:fltVal val="0"/>
                                          </p:val>
                                        </p:tav>
                                        <p:tav tm="100000">
                                          <p:val>
                                            <p:strVal val="#ppt_h"/>
                                          </p:val>
                                        </p:tav>
                                      </p:tavLst>
                                    </p:anim>
                                  </p:childTnLst>
                                </p:cTn>
                              </p:par>
                            </p:childTnLst>
                          </p:cTn>
                        </p:par>
                      </p:childTnLst>
                    </p:cTn>
                  </p:par>
                  <p:par>
                    <p:cTn id="21" fill="hold">
                      <p:stCondLst>
                        <p:cond delay="indefinite"/>
                      </p:stCondLst>
                      <p:childTnLst>
                        <p:par>
                          <p:cTn id="22" fill="hold">
                            <p:stCondLst>
                              <p:cond delay="0"/>
                            </p:stCondLst>
                            <p:childTnLst>
                              <p:par>
                                <p:cTn id="23" presetID="23" presetClass="entr" presetSubtype="16" fill="hold" grpId="0" nodeType="clickEffect">
                                  <p:stCondLst>
                                    <p:cond delay="0"/>
                                  </p:stCondLst>
                                  <p:childTnLst>
                                    <p:set>
                                      <p:cBhvr>
                                        <p:cTn id="24" dur="1" fill="hold">
                                          <p:stCondLst>
                                            <p:cond delay="0"/>
                                          </p:stCondLst>
                                        </p:cTn>
                                        <p:tgtEl>
                                          <p:spTgt spid="6"/>
                                        </p:tgtEl>
                                        <p:attrNameLst>
                                          <p:attrName>style.visibility</p:attrName>
                                        </p:attrNameLst>
                                      </p:cBhvr>
                                      <p:to>
                                        <p:strVal val="visible"/>
                                      </p:to>
                                    </p:set>
                                    <p:anim calcmode="lin" valueType="num">
                                      <p:cBhvr>
                                        <p:cTn id="25" dur="500" fill="hold"/>
                                        <p:tgtEl>
                                          <p:spTgt spid="6"/>
                                        </p:tgtEl>
                                        <p:attrNameLst>
                                          <p:attrName>ppt_w</p:attrName>
                                        </p:attrNameLst>
                                      </p:cBhvr>
                                      <p:tavLst>
                                        <p:tav tm="0">
                                          <p:val>
                                            <p:fltVal val="0"/>
                                          </p:val>
                                        </p:tav>
                                        <p:tav tm="100000">
                                          <p:val>
                                            <p:strVal val="#ppt_w"/>
                                          </p:val>
                                        </p:tav>
                                      </p:tavLst>
                                    </p:anim>
                                    <p:anim calcmode="lin" valueType="num">
                                      <p:cBhvr>
                                        <p:cTn id="26" dur="500" fill="hold"/>
                                        <p:tgtEl>
                                          <p:spTgt spid="6"/>
                                        </p:tgtEl>
                                        <p:attrNameLst>
                                          <p:attrName>ppt_h</p:attrName>
                                        </p:attrNameLst>
                                      </p:cBhvr>
                                      <p:tavLst>
                                        <p:tav tm="0">
                                          <p:val>
                                            <p:fltVal val="0"/>
                                          </p:val>
                                        </p:tav>
                                        <p:tav tm="100000">
                                          <p:val>
                                            <p:strVal val="#ppt_h"/>
                                          </p:val>
                                        </p:tav>
                                      </p:tavLst>
                                    </p:anim>
                                  </p:childTnLst>
                                </p:cTn>
                              </p:par>
                              <p:par>
                                <p:cTn id="27" presetID="23" presetClass="entr" presetSubtype="16" fill="hold" nodeType="withEffect">
                                  <p:stCondLst>
                                    <p:cond delay="0"/>
                                  </p:stCondLst>
                                  <p:childTnLst>
                                    <p:set>
                                      <p:cBhvr>
                                        <p:cTn id="28" dur="1" fill="hold">
                                          <p:stCondLst>
                                            <p:cond delay="0"/>
                                          </p:stCondLst>
                                        </p:cTn>
                                        <p:tgtEl>
                                          <p:spTgt spid="11">
                                            <p:txEl>
                                              <p:pRg st="0" end="0"/>
                                            </p:txEl>
                                          </p:spTgt>
                                        </p:tgtEl>
                                        <p:attrNameLst>
                                          <p:attrName>style.visibility</p:attrName>
                                        </p:attrNameLst>
                                      </p:cBhvr>
                                      <p:to>
                                        <p:strVal val="visible"/>
                                      </p:to>
                                    </p:set>
                                    <p:anim calcmode="lin" valueType="num">
                                      <p:cBhvr>
                                        <p:cTn id="29" dur="500" fill="hold"/>
                                        <p:tgtEl>
                                          <p:spTgt spid="11">
                                            <p:txEl>
                                              <p:pRg st="0" end="0"/>
                                            </p:txEl>
                                          </p:spTgt>
                                        </p:tgtEl>
                                        <p:attrNameLst>
                                          <p:attrName>ppt_w</p:attrName>
                                        </p:attrNameLst>
                                      </p:cBhvr>
                                      <p:tavLst>
                                        <p:tav tm="0">
                                          <p:val>
                                            <p:fltVal val="0"/>
                                          </p:val>
                                        </p:tav>
                                        <p:tav tm="100000">
                                          <p:val>
                                            <p:strVal val="#ppt_w"/>
                                          </p:val>
                                        </p:tav>
                                      </p:tavLst>
                                    </p:anim>
                                    <p:anim calcmode="lin" valueType="num">
                                      <p:cBhvr>
                                        <p:cTn id="30" dur="500" fill="hold"/>
                                        <p:tgtEl>
                                          <p:spTgt spid="11">
                                            <p:txEl>
                                              <p:pRg st="0" end="0"/>
                                            </p:txEl>
                                          </p:spTgt>
                                        </p:tgtEl>
                                        <p:attrNameLst>
                                          <p:attrName>ppt_h</p:attrName>
                                        </p:attrNameLst>
                                      </p:cBhvr>
                                      <p:tavLst>
                                        <p:tav tm="0">
                                          <p:val>
                                            <p:fltVal val="0"/>
                                          </p:val>
                                        </p:tav>
                                        <p:tav tm="100000">
                                          <p:val>
                                            <p:strVal val="#ppt_h"/>
                                          </p:val>
                                        </p:tav>
                                      </p:tavLst>
                                    </p:anim>
                                  </p:childTnLst>
                                </p:cTn>
                              </p:par>
                            </p:childTnLst>
                          </p:cTn>
                        </p:par>
                      </p:childTnLst>
                    </p:cTn>
                  </p:par>
                  <p:par>
                    <p:cTn id="31" fill="hold">
                      <p:stCondLst>
                        <p:cond delay="indefinite"/>
                      </p:stCondLst>
                      <p:childTnLst>
                        <p:par>
                          <p:cTn id="32" fill="hold">
                            <p:stCondLst>
                              <p:cond delay="0"/>
                            </p:stCondLst>
                            <p:childTnLst>
                              <p:par>
                                <p:cTn id="33" presetID="3" presetClass="entr" presetSubtype="10" fill="hold" grpId="0" nodeType="clickEffect">
                                  <p:stCondLst>
                                    <p:cond delay="0"/>
                                  </p:stCondLst>
                                  <p:childTnLst>
                                    <p:set>
                                      <p:cBhvr>
                                        <p:cTn id="34" dur="1" fill="hold">
                                          <p:stCondLst>
                                            <p:cond delay="0"/>
                                          </p:stCondLst>
                                        </p:cTn>
                                        <p:tgtEl>
                                          <p:spTgt spid="8"/>
                                        </p:tgtEl>
                                        <p:attrNameLst>
                                          <p:attrName>style.visibility</p:attrName>
                                        </p:attrNameLst>
                                      </p:cBhvr>
                                      <p:to>
                                        <p:strVal val="visible"/>
                                      </p:to>
                                    </p:set>
                                    <p:animEffect transition="in" filter="blinds(horizontal)">
                                      <p:cBhvr>
                                        <p:cTn id="35"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5" grpId="0"/>
      <p:bldP spid="6" grpId="0"/>
      <p:bldP spid="10" grpId="0"/>
      <p:bldP spid="8" grpId="0" animBg="1"/>
    </p:bldLst>
  </p:timing>
</p:sld>
</file>

<file path=ppt/slides/slide9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a:xfrm>
            <a:off x="1648587" y="2295525"/>
            <a:ext cx="5638800" cy="1200329"/>
          </a:xfrm>
          <a:prstGeom prst="rect">
            <a:avLst/>
          </a:prstGeom>
        </p:spPr>
        <p:txBody>
          <a:bodyPr wrap="square">
            <a:spAutoFit/>
          </a:bodyPr>
          <a:lstStyle/>
          <a:p>
            <a:r>
              <a:rPr lang="en-US" dirty="0">
                <a:latin typeface="Times New Roman" pitchFamily="18" charset="0"/>
                <a:cs typeface="Times New Roman" pitchFamily="18" charset="0"/>
              </a:rPr>
              <a:t>The total amount deposited</a:t>
            </a:r>
          </a:p>
          <a:p>
            <a:r>
              <a:rPr lang="en-US" dirty="0">
                <a:latin typeface="Times New Roman" pitchFamily="18" charset="0"/>
                <a:cs typeface="Times New Roman" pitchFamily="18" charset="0"/>
              </a:rPr>
              <a:t>at the end of 9 </a:t>
            </a:r>
            <a:r>
              <a:rPr lang="en-US" dirty="0" smtClean="0">
                <a:latin typeface="Times New Roman" pitchFamily="18" charset="0"/>
                <a:cs typeface="Times New Roman" pitchFamily="18" charset="0"/>
              </a:rPr>
              <a:t>months             = $(150 + 50 </a:t>
            </a:r>
            <a:r>
              <a:rPr lang="en-US" dirty="0" smtClean="0">
                <a:latin typeface="Times New Roman" pitchFamily="18" charset="0"/>
                <a:cs typeface="Times New Roman" pitchFamily="18" charset="0"/>
                <a:sym typeface="Symbol"/>
              </a:rPr>
              <a:t> 9</a:t>
            </a:r>
            <a:r>
              <a:rPr lang="en-US" dirty="0" smtClean="0">
                <a:latin typeface="Times New Roman" pitchFamily="18" charset="0"/>
                <a:cs typeface="Times New Roman" pitchFamily="18" charset="0"/>
              </a:rPr>
              <a:t>)</a:t>
            </a:r>
          </a:p>
          <a:p>
            <a:pPr>
              <a:tabLst>
                <a:tab pos="2057400" algn="l"/>
              </a:tabLst>
            </a:pPr>
            <a:r>
              <a:rPr lang="en-US" dirty="0" smtClean="0">
                <a:latin typeface="Times New Roman" pitchFamily="18" charset="0"/>
                <a:cs typeface="Times New Roman" pitchFamily="18" charset="0"/>
              </a:rPr>
              <a:t>	         </a:t>
            </a:r>
            <a:r>
              <a:rPr lang="en-US" sz="1100" dirty="0" smtClean="0">
                <a:latin typeface="Times New Roman" pitchFamily="18" charset="0"/>
                <a:cs typeface="Times New Roman" pitchFamily="18" charset="0"/>
              </a:rPr>
              <a:t>      </a:t>
            </a:r>
            <a:r>
              <a:rPr lang="en-US" dirty="0" smtClean="0">
                <a:latin typeface="Times New Roman" pitchFamily="18" charset="0"/>
                <a:cs typeface="Times New Roman" pitchFamily="18" charset="0"/>
              </a:rPr>
              <a:t>= $(150 + 450)</a:t>
            </a:r>
          </a:p>
          <a:p>
            <a:pPr>
              <a:tabLst>
                <a:tab pos="2057400" algn="l"/>
                <a:tab pos="2114550" algn="l"/>
              </a:tabLst>
            </a:pPr>
            <a:r>
              <a:rPr lang="en-US" sz="900" dirty="0">
                <a:latin typeface="Times New Roman" pitchFamily="18" charset="0"/>
                <a:cs typeface="Times New Roman" pitchFamily="18" charset="0"/>
              </a:rPr>
              <a:t>	</a:t>
            </a:r>
            <a:r>
              <a:rPr lang="en-US" sz="900" dirty="0" smtClean="0">
                <a:latin typeface="Times New Roman" pitchFamily="18" charset="0"/>
                <a:cs typeface="Times New Roman" pitchFamily="18" charset="0"/>
              </a:rPr>
              <a:t>                         </a:t>
            </a:r>
            <a:r>
              <a:rPr lang="en-US" sz="300" dirty="0" smtClean="0">
                <a:latin typeface="Times New Roman" pitchFamily="18" charset="0"/>
                <a:cs typeface="Times New Roman" pitchFamily="18" charset="0"/>
              </a:rPr>
              <a:t> </a:t>
            </a:r>
            <a:r>
              <a:rPr lang="en-US" dirty="0" smtClean="0">
                <a:latin typeface="Times New Roman" pitchFamily="18" charset="0"/>
                <a:cs typeface="Times New Roman" pitchFamily="18" charset="0"/>
              </a:rPr>
              <a:t>= </a:t>
            </a:r>
            <a:r>
              <a:rPr lang="en-US" dirty="0" smtClean="0">
                <a:solidFill>
                  <a:srgbClr val="FA0000"/>
                </a:solidFill>
                <a:latin typeface="Times New Roman" pitchFamily="18" charset="0"/>
                <a:cs typeface="Times New Roman" pitchFamily="18" charset="0"/>
              </a:rPr>
              <a:t>$600</a:t>
            </a:r>
            <a:endParaRPr lang="en-US" dirty="0">
              <a:solidFill>
                <a:srgbClr val="FA0000"/>
              </a:solidFill>
              <a:latin typeface="Times New Roman" pitchFamily="18" charset="0"/>
              <a:cs typeface="Times New Roman" pitchFamily="18" charset="0"/>
            </a:endParaRPr>
          </a:p>
        </p:txBody>
      </p:sp>
      <p:sp>
        <p:nvSpPr>
          <p:cNvPr id="7" name="Content Placeholder 10"/>
          <p:cNvSpPr txBox="1">
            <a:spLocks/>
          </p:cNvSpPr>
          <p:nvPr/>
        </p:nvSpPr>
        <p:spPr>
          <a:xfrm>
            <a:off x="457200" y="2295525"/>
            <a:ext cx="457200" cy="369332"/>
          </a:xfrm>
          <a:prstGeom prst="rect">
            <a:avLst/>
          </a:prstGeom>
        </p:spPr>
        <p:txBody>
          <a:bodyPr wrap="square">
            <a:spAutoFit/>
          </a:bodyPr>
          <a:lstStyle>
            <a:lvl1pPr marL="274320" indent="-274320" algn="l" defTabSz="914400" rtl="0" eaLnBrk="1" latinLnBrk="0" hangingPunct="1">
              <a:spcBef>
                <a:spcPct val="20000"/>
              </a:spcBef>
              <a:buClr>
                <a:schemeClr val="accent1"/>
              </a:buClr>
              <a:buSzPct val="100000"/>
              <a:buFont typeface="Symbol" pitchFamily="18" charset="2"/>
              <a:buChar char=""/>
              <a:defRPr sz="2400" kern="1200">
                <a:solidFill>
                  <a:schemeClr val="tx2"/>
                </a:solidFill>
                <a:latin typeface="+mn-lt"/>
                <a:ea typeface="+mn-ea"/>
                <a:cs typeface="+mn-cs"/>
              </a:defRPr>
            </a:lvl1pPr>
            <a:lvl2pPr marL="576263" indent="-274320" algn="l" defTabSz="914400" rtl="0" eaLnBrk="1" latinLnBrk="0" hangingPunct="1">
              <a:spcBef>
                <a:spcPct val="20000"/>
              </a:spcBef>
              <a:buClr>
                <a:schemeClr val="accent1"/>
              </a:buClr>
              <a:buSzPct val="100000"/>
              <a:buFont typeface="Symbol" pitchFamily="18" charset="2"/>
              <a:buChar char=""/>
              <a:defRPr sz="2200" kern="1200">
                <a:solidFill>
                  <a:schemeClr val="tx2"/>
                </a:solidFill>
                <a:latin typeface="+mn-lt"/>
                <a:ea typeface="+mn-ea"/>
                <a:cs typeface="+mn-cs"/>
              </a:defRPr>
            </a:lvl2pPr>
            <a:lvl3pPr marL="855663" indent="-228600" algn="l" defTabSz="914400" rtl="0" eaLnBrk="1" latinLnBrk="0" hangingPunct="1">
              <a:spcBef>
                <a:spcPct val="20000"/>
              </a:spcBef>
              <a:buClr>
                <a:schemeClr val="accent1"/>
              </a:buClr>
              <a:buSzPct val="100000"/>
              <a:buFont typeface="Symbol" pitchFamily="18" charset="2"/>
              <a:buChar char=""/>
              <a:defRPr sz="2000" kern="1200">
                <a:solidFill>
                  <a:schemeClr val="tx2"/>
                </a:solidFill>
                <a:latin typeface="+mn-lt"/>
                <a:ea typeface="+mn-ea"/>
                <a:cs typeface="+mn-cs"/>
              </a:defRPr>
            </a:lvl3pPr>
            <a:lvl4pPr marL="1143000" indent="-228600" algn="l" defTabSz="914400" rtl="0" eaLnBrk="1" latinLnBrk="0" hangingPunct="1">
              <a:spcBef>
                <a:spcPct val="20000"/>
              </a:spcBef>
              <a:buClr>
                <a:schemeClr val="accent1"/>
              </a:buClr>
              <a:buSzPct val="100000"/>
              <a:buFont typeface="Symbol" pitchFamily="18" charset="2"/>
              <a:buChar char=""/>
              <a:defRPr sz="1800" kern="1200">
                <a:solidFill>
                  <a:schemeClr val="tx2"/>
                </a:solidFill>
                <a:latin typeface="+mn-lt"/>
                <a:ea typeface="+mn-ea"/>
                <a:cs typeface="+mn-cs"/>
              </a:defRPr>
            </a:lvl4pPr>
            <a:lvl5pPr marL="1463040" indent="-228600" algn="l" defTabSz="914400" rtl="0" eaLnBrk="1" latinLnBrk="0" hangingPunct="1">
              <a:spcBef>
                <a:spcPct val="20000"/>
              </a:spcBef>
              <a:buClr>
                <a:schemeClr val="accent1"/>
              </a:buClr>
              <a:buSzPct val="100000"/>
              <a:buFont typeface="Symbol" pitchFamily="18" charset="2"/>
              <a:buChar char=""/>
              <a:defRPr sz="1600" kern="1200">
                <a:solidFill>
                  <a:schemeClr val="tx2"/>
                </a:solidFill>
                <a:latin typeface="+mn-lt"/>
                <a:ea typeface="+mn-ea"/>
                <a:cs typeface="+mn-cs"/>
              </a:defRPr>
            </a:lvl5pPr>
            <a:lvl6pPr marL="178308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6pPr>
            <a:lvl7pPr marL="210312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7pPr>
            <a:lvl8pPr marL="242316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8pPr>
            <a:lvl9pPr marL="274320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9pPr>
          </a:lstStyle>
          <a:p>
            <a:pPr marL="457200" indent="-457200" algn="just">
              <a:spcBef>
                <a:spcPct val="0"/>
              </a:spcBef>
              <a:buFontTx/>
              <a:buNone/>
              <a:tabLst>
                <a:tab pos="974725" algn="l"/>
                <a:tab pos="1036638" algn="l"/>
                <a:tab pos="3913188" algn="l"/>
              </a:tabLst>
            </a:pPr>
            <a:r>
              <a:rPr lang="en-US" sz="1800" b="1" dirty="0" smtClean="0">
                <a:solidFill>
                  <a:schemeClr val="tx1"/>
                </a:solidFill>
                <a:latin typeface="Times New Roman" pitchFamily="18" charset="0"/>
                <a:cs typeface="Times New Roman" pitchFamily="18" charset="0"/>
              </a:rPr>
              <a:t>3.</a:t>
            </a:r>
            <a:r>
              <a:rPr lang="en-US" sz="1800" dirty="0" smtClean="0">
                <a:solidFill>
                  <a:schemeClr val="tx1"/>
                </a:solidFill>
                <a:latin typeface="Times New Roman" pitchFamily="18" charset="0"/>
                <a:cs typeface="Times New Roman" pitchFamily="18" charset="0"/>
              </a:rPr>
              <a:t> </a:t>
            </a:r>
          </a:p>
        </p:txBody>
      </p:sp>
      <p:sp>
        <p:nvSpPr>
          <p:cNvPr id="8" name="Content Placeholder 10"/>
          <p:cNvSpPr txBox="1">
            <a:spLocks/>
          </p:cNvSpPr>
          <p:nvPr/>
        </p:nvSpPr>
        <p:spPr>
          <a:xfrm>
            <a:off x="771144" y="2295525"/>
            <a:ext cx="533400" cy="369332"/>
          </a:xfrm>
          <a:prstGeom prst="rect">
            <a:avLst/>
          </a:prstGeom>
        </p:spPr>
        <p:txBody>
          <a:bodyPr wrap="square">
            <a:spAutoFit/>
          </a:bodyPr>
          <a:lstStyle>
            <a:lvl1pPr marL="274320" indent="-274320" algn="l" defTabSz="914400" rtl="0" eaLnBrk="1" latinLnBrk="0" hangingPunct="1">
              <a:spcBef>
                <a:spcPct val="20000"/>
              </a:spcBef>
              <a:buClr>
                <a:schemeClr val="accent1"/>
              </a:buClr>
              <a:buSzPct val="100000"/>
              <a:buFont typeface="Symbol" pitchFamily="18" charset="2"/>
              <a:buChar char=""/>
              <a:defRPr sz="2400" kern="1200">
                <a:solidFill>
                  <a:schemeClr val="tx2"/>
                </a:solidFill>
                <a:latin typeface="+mn-lt"/>
                <a:ea typeface="+mn-ea"/>
                <a:cs typeface="+mn-cs"/>
              </a:defRPr>
            </a:lvl1pPr>
            <a:lvl2pPr marL="576263" indent="-274320" algn="l" defTabSz="914400" rtl="0" eaLnBrk="1" latinLnBrk="0" hangingPunct="1">
              <a:spcBef>
                <a:spcPct val="20000"/>
              </a:spcBef>
              <a:buClr>
                <a:schemeClr val="accent1"/>
              </a:buClr>
              <a:buSzPct val="100000"/>
              <a:buFont typeface="Symbol" pitchFamily="18" charset="2"/>
              <a:buChar char=""/>
              <a:defRPr sz="2200" kern="1200">
                <a:solidFill>
                  <a:schemeClr val="tx2"/>
                </a:solidFill>
                <a:latin typeface="+mn-lt"/>
                <a:ea typeface="+mn-ea"/>
                <a:cs typeface="+mn-cs"/>
              </a:defRPr>
            </a:lvl2pPr>
            <a:lvl3pPr marL="855663" indent="-228600" algn="l" defTabSz="914400" rtl="0" eaLnBrk="1" latinLnBrk="0" hangingPunct="1">
              <a:spcBef>
                <a:spcPct val="20000"/>
              </a:spcBef>
              <a:buClr>
                <a:schemeClr val="accent1"/>
              </a:buClr>
              <a:buSzPct val="100000"/>
              <a:buFont typeface="Symbol" pitchFamily="18" charset="2"/>
              <a:buChar char=""/>
              <a:defRPr sz="2000" kern="1200">
                <a:solidFill>
                  <a:schemeClr val="tx2"/>
                </a:solidFill>
                <a:latin typeface="+mn-lt"/>
                <a:ea typeface="+mn-ea"/>
                <a:cs typeface="+mn-cs"/>
              </a:defRPr>
            </a:lvl3pPr>
            <a:lvl4pPr marL="1143000" indent="-228600" algn="l" defTabSz="914400" rtl="0" eaLnBrk="1" latinLnBrk="0" hangingPunct="1">
              <a:spcBef>
                <a:spcPct val="20000"/>
              </a:spcBef>
              <a:buClr>
                <a:schemeClr val="accent1"/>
              </a:buClr>
              <a:buSzPct val="100000"/>
              <a:buFont typeface="Symbol" pitchFamily="18" charset="2"/>
              <a:buChar char=""/>
              <a:defRPr sz="1800" kern="1200">
                <a:solidFill>
                  <a:schemeClr val="tx2"/>
                </a:solidFill>
                <a:latin typeface="+mn-lt"/>
                <a:ea typeface="+mn-ea"/>
                <a:cs typeface="+mn-cs"/>
              </a:defRPr>
            </a:lvl4pPr>
            <a:lvl5pPr marL="1463040" indent="-228600" algn="l" defTabSz="914400" rtl="0" eaLnBrk="1" latinLnBrk="0" hangingPunct="1">
              <a:spcBef>
                <a:spcPct val="20000"/>
              </a:spcBef>
              <a:buClr>
                <a:schemeClr val="accent1"/>
              </a:buClr>
              <a:buSzPct val="100000"/>
              <a:buFont typeface="Symbol" pitchFamily="18" charset="2"/>
              <a:buChar char=""/>
              <a:defRPr sz="1600" kern="1200">
                <a:solidFill>
                  <a:schemeClr val="tx2"/>
                </a:solidFill>
                <a:latin typeface="+mn-lt"/>
                <a:ea typeface="+mn-ea"/>
                <a:cs typeface="+mn-cs"/>
              </a:defRPr>
            </a:lvl5pPr>
            <a:lvl6pPr marL="178308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6pPr>
            <a:lvl7pPr marL="210312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7pPr>
            <a:lvl8pPr marL="242316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8pPr>
            <a:lvl9pPr marL="274320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9pPr>
          </a:lstStyle>
          <a:p>
            <a:pPr marL="457200" indent="-457200" algn="just">
              <a:spcBef>
                <a:spcPct val="0"/>
              </a:spcBef>
              <a:buFontTx/>
              <a:buNone/>
              <a:tabLst>
                <a:tab pos="974725" algn="l"/>
                <a:tab pos="1036638" algn="l"/>
                <a:tab pos="3913188" algn="l"/>
              </a:tabLst>
            </a:pPr>
            <a:r>
              <a:rPr lang="en-US" sz="1800" dirty="0" smtClean="0">
                <a:solidFill>
                  <a:schemeClr val="tx1"/>
                </a:solidFill>
                <a:latin typeface="Times New Roman" pitchFamily="18" charset="0"/>
                <a:cs typeface="Times New Roman" pitchFamily="18" charset="0"/>
              </a:rPr>
              <a:t>(b) </a:t>
            </a:r>
          </a:p>
        </p:txBody>
      </p:sp>
      <p:sp>
        <p:nvSpPr>
          <p:cNvPr id="9" name="Content Placeholder 10"/>
          <p:cNvSpPr txBox="1">
            <a:spLocks/>
          </p:cNvSpPr>
          <p:nvPr/>
        </p:nvSpPr>
        <p:spPr>
          <a:xfrm>
            <a:off x="1219200" y="2295525"/>
            <a:ext cx="582168" cy="369332"/>
          </a:xfrm>
          <a:prstGeom prst="rect">
            <a:avLst/>
          </a:prstGeom>
        </p:spPr>
        <p:txBody>
          <a:bodyPr wrap="square">
            <a:spAutoFit/>
          </a:bodyPr>
          <a:lstStyle>
            <a:lvl1pPr marL="274320" indent="-274320" algn="l" defTabSz="914400" rtl="0" eaLnBrk="1" latinLnBrk="0" hangingPunct="1">
              <a:spcBef>
                <a:spcPct val="20000"/>
              </a:spcBef>
              <a:buClr>
                <a:schemeClr val="accent1"/>
              </a:buClr>
              <a:buSzPct val="100000"/>
              <a:buFont typeface="Symbol" pitchFamily="18" charset="2"/>
              <a:buChar char=""/>
              <a:defRPr sz="2400" kern="1200">
                <a:solidFill>
                  <a:schemeClr val="tx2"/>
                </a:solidFill>
                <a:latin typeface="+mn-lt"/>
                <a:ea typeface="+mn-ea"/>
                <a:cs typeface="+mn-cs"/>
              </a:defRPr>
            </a:lvl1pPr>
            <a:lvl2pPr marL="576263" indent="-274320" algn="l" defTabSz="914400" rtl="0" eaLnBrk="1" latinLnBrk="0" hangingPunct="1">
              <a:spcBef>
                <a:spcPct val="20000"/>
              </a:spcBef>
              <a:buClr>
                <a:schemeClr val="accent1"/>
              </a:buClr>
              <a:buSzPct val="100000"/>
              <a:buFont typeface="Symbol" pitchFamily="18" charset="2"/>
              <a:buChar char=""/>
              <a:defRPr sz="2200" kern="1200">
                <a:solidFill>
                  <a:schemeClr val="tx2"/>
                </a:solidFill>
                <a:latin typeface="+mn-lt"/>
                <a:ea typeface="+mn-ea"/>
                <a:cs typeface="+mn-cs"/>
              </a:defRPr>
            </a:lvl2pPr>
            <a:lvl3pPr marL="855663" indent="-228600" algn="l" defTabSz="914400" rtl="0" eaLnBrk="1" latinLnBrk="0" hangingPunct="1">
              <a:spcBef>
                <a:spcPct val="20000"/>
              </a:spcBef>
              <a:buClr>
                <a:schemeClr val="accent1"/>
              </a:buClr>
              <a:buSzPct val="100000"/>
              <a:buFont typeface="Symbol" pitchFamily="18" charset="2"/>
              <a:buChar char=""/>
              <a:defRPr sz="2000" kern="1200">
                <a:solidFill>
                  <a:schemeClr val="tx2"/>
                </a:solidFill>
                <a:latin typeface="+mn-lt"/>
                <a:ea typeface="+mn-ea"/>
                <a:cs typeface="+mn-cs"/>
              </a:defRPr>
            </a:lvl3pPr>
            <a:lvl4pPr marL="1143000" indent="-228600" algn="l" defTabSz="914400" rtl="0" eaLnBrk="1" latinLnBrk="0" hangingPunct="1">
              <a:spcBef>
                <a:spcPct val="20000"/>
              </a:spcBef>
              <a:buClr>
                <a:schemeClr val="accent1"/>
              </a:buClr>
              <a:buSzPct val="100000"/>
              <a:buFont typeface="Symbol" pitchFamily="18" charset="2"/>
              <a:buChar char=""/>
              <a:defRPr sz="1800" kern="1200">
                <a:solidFill>
                  <a:schemeClr val="tx2"/>
                </a:solidFill>
                <a:latin typeface="+mn-lt"/>
                <a:ea typeface="+mn-ea"/>
                <a:cs typeface="+mn-cs"/>
              </a:defRPr>
            </a:lvl4pPr>
            <a:lvl5pPr marL="1463040" indent="-228600" algn="l" defTabSz="914400" rtl="0" eaLnBrk="1" latinLnBrk="0" hangingPunct="1">
              <a:spcBef>
                <a:spcPct val="20000"/>
              </a:spcBef>
              <a:buClr>
                <a:schemeClr val="accent1"/>
              </a:buClr>
              <a:buSzPct val="100000"/>
              <a:buFont typeface="Symbol" pitchFamily="18" charset="2"/>
              <a:buChar char=""/>
              <a:defRPr sz="1600" kern="1200">
                <a:solidFill>
                  <a:schemeClr val="tx2"/>
                </a:solidFill>
                <a:latin typeface="+mn-lt"/>
                <a:ea typeface="+mn-ea"/>
                <a:cs typeface="+mn-cs"/>
              </a:defRPr>
            </a:lvl5pPr>
            <a:lvl6pPr marL="178308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6pPr>
            <a:lvl7pPr marL="210312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7pPr>
            <a:lvl8pPr marL="242316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8pPr>
            <a:lvl9pPr marL="274320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9pPr>
          </a:lstStyle>
          <a:p>
            <a:pPr marL="457200" indent="-457200" algn="just">
              <a:spcBef>
                <a:spcPct val="0"/>
              </a:spcBef>
              <a:buFontTx/>
              <a:buNone/>
              <a:tabLst>
                <a:tab pos="974725" algn="l"/>
                <a:tab pos="1036638" algn="l"/>
                <a:tab pos="3913188" algn="l"/>
              </a:tabLst>
            </a:pPr>
            <a:r>
              <a:rPr lang="en-US" sz="1800" dirty="0" smtClean="0">
                <a:solidFill>
                  <a:schemeClr val="tx1"/>
                </a:solidFill>
                <a:latin typeface="Times New Roman" pitchFamily="18" charset="0"/>
                <a:cs typeface="Times New Roman" pitchFamily="18" charset="0"/>
              </a:rPr>
              <a:t>(i)</a:t>
            </a:r>
          </a:p>
        </p:txBody>
      </p:sp>
      <p:sp>
        <p:nvSpPr>
          <p:cNvPr id="10" name="Content Placeholder 10"/>
          <p:cNvSpPr txBox="1">
            <a:spLocks/>
          </p:cNvSpPr>
          <p:nvPr/>
        </p:nvSpPr>
        <p:spPr>
          <a:xfrm>
            <a:off x="1346200" y="3592699"/>
            <a:ext cx="582168" cy="369332"/>
          </a:xfrm>
          <a:prstGeom prst="rect">
            <a:avLst/>
          </a:prstGeom>
        </p:spPr>
        <p:txBody>
          <a:bodyPr wrap="square">
            <a:spAutoFit/>
          </a:bodyPr>
          <a:lstStyle>
            <a:lvl1pPr marL="274320" indent="-274320" algn="l" defTabSz="914400" rtl="0" eaLnBrk="1" latinLnBrk="0" hangingPunct="1">
              <a:spcBef>
                <a:spcPct val="20000"/>
              </a:spcBef>
              <a:buClr>
                <a:schemeClr val="accent1"/>
              </a:buClr>
              <a:buSzPct val="100000"/>
              <a:buFont typeface="Symbol" pitchFamily="18" charset="2"/>
              <a:buChar char=""/>
              <a:defRPr sz="2400" kern="1200">
                <a:solidFill>
                  <a:schemeClr val="tx2"/>
                </a:solidFill>
                <a:latin typeface="+mn-lt"/>
                <a:ea typeface="+mn-ea"/>
                <a:cs typeface="+mn-cs"/>
              </a:defRPr>
            </a:lvl1pPr>
            <a:lvl2pPr marL="576263" indent="-274320" algn="l" defTabSz="914400" rtl="0" eaLnBrk="1" latinLnBrk="0" hangingPunct="1">
              <a:spcBef>
                <a:spcPct val="20000"/>
              </a:spcBef>
              <a:buClr>
                <a:schemeClr val="accent1"/>
              </a:buClr>
              <a:buSzPct val="100000"/>
              <a:buFont typeface="Symbol" pitchFamily="18" charset="2"/>
              <a:buChar char=""/>
              <a:defRPr sz="2200" kern="1200">
                <a:solidFill>
                  <a:schemeClr val="tx2"/>
                </a:solidFill>
                <a:latin typeface="+mn-lt"/>
                <a:ea typeface="+mn-ea"/>
                <a:cs typeface="+mn-cs"/>
              </a:defRPr>
            </a:lvl2pPr>
            <a:lvl3pPr marL="855663" indent="-228600" algn="l" defTabSz="914400" rtl="0" eaLnBrk="1" latinLnBrk="0" hangingPunct="1">
              <a:spcBef>
                <a:spcPct val="20000"/>
              </a:spcBef>
              <a:buClr>
                <a:schemeClr val="accent1"/>
              </a:buClr>
              <a:buSzPct val="100000"/>
              <a:buFont typeface="Symbol" pitchFamily="18" charset="2"/>
              <a:buChar char=""/>
              <a:defRPr sz="2000" kern="1200">
                <a:solidFill>
                  <a:schemeClr val="tx2"/>
                </a:solidFill>
                <a:latin typeface="+mn-lt"/>
                <a:ea typeface="+mn-ea"/>
                <a:cs typeface="+mn-cs"/>
              </a:defRPr>
            </a:lvl3pPr>
            <a:lvl4pPr marL="1143000" indent="-228600" algn="l" defTabSz="914400" rtl="0" eaLnBrk="1" latinLnBrk="0" hangingPunct="1">
              <a:spcBef>
                <a:spcPct val="20000"/>
              </a:spcBef>
              <a:buClr>
                <a:schemeClr val="accent1"/>
              </a:buClr>
              <a:buSzPct val="100000"/>
              <a:buFont typeface="Symbol" pitchFamily="18" charset="2"/>
              <a:buChar char=""/>
              <a:defRPr sz="1800" kern="1200">
                <a:solidFill>
                  <a:schemeClr val="tx2"/>
                </a:solidFill>
                <a:latin typeface="+mn-lt"/>
                <a:ea typeface="+mn-ea"/>
                <a:cs typeface="+mn-cs"/>
              </a:defRPr>
            </a:lvl4pPr>
            <a:lvl5pPr marL="1463040" indent="-228600" algn="l" defTabSz="914400" rtl="0" eaLnBrk="1" latinLnBrk="0" hangingPunct="1">
              <a:spcBef>
                <a:spcPct val="20000"/>
              </a:spcBef>
              <a:buClr>
                <a:schemeClr val="accent1"/>
              </a:buClr>
              <a:buSzPct val="100000"/>
              <a:buFont typeface="Symbol" pitchFamily="18" charset="2"/>
              <a:buChar char=""/>
              <a:defRPr sz="1600" kern="1200">
                <a:solidFill>
                  <a:schemeClr val="tx2"/>
                </a:solidFill>
                <a:latin typeface="+mn-lt"/>
                <a:ea typeface="+mn-ea"/>
                <a:cs typeface="+mn-cs"/>
              </a:defRPr>
            </a:lvl5pPr>
            <a:lvl6pPr marL="178308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6pPr>
            <a:lvl7pPr marL="210312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7pPr>
            <a:lvl8pPr marL="242316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8pPr>
            <a:lvl9pPr marL="274320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9pPr>
          </a:lstStyle>
          <a:p>
            <a:pPr marL="457200" indent="-457200" algn="just">
              <a:spcBef>
                <a:spcPct val="0"/>
              </a:spcBef>
              <a:buFontTx/>
              <a:buNone/>
              <a:tabLst>
                <a:tab pos="974725" algn="l"/>
                <a:tab pos="1036638" algn="l"/>
                <a:tab pos="3913188" algn="l"/>
              </a:tabLst>
            </a:pPr>
            <a:r>
              <a:rPr lang="en-US" sz="1800" dirty="0" smtClean="0">
                <a:solidFill>
                  <a:schemeClr val="tx1"/>
                </a:solidFill>
                <a:latin typeface="Times New Roman" pitchFamily="18" charset="0"/>
                <a:cs typeface="Times New Roman" pitchFamily="18" charset="0"/>
              </a:rPr>
              <a:t>(ii)</a:t>
            </a:r>
          </a:p>
        </p:txBody>
      </p:sp>
      <p:sp>
        <p:nvSpPr>
          <p:cNvPr id="11" name="Rectangle 10"/>
          <p:cNvSpPr/>
          <p:nvPr/>
        </p:nvSpPr>
        <p:spPr>
          <a:xfrm>
            <a:off x="1747879" y="3592699"/>
            <a:ext cx="2685351" cy="369332"/>
          </a:xfrm>
          <a:prstGeom prst="rect">
            <a:avLst/>
          </a:prstGeom>
        </p:spPr>
        <p:txBody>
          <a:bodyPr wrap="none">
            <a:spAutoFit/>
          </a:bodyPr>
          <a:lstStyle/>
          <a:p>
            <a:r>
              <a:rPr lang="en-US" dirty="0">
                <a:latin typeface="Times New Roman" pitchFamily="18" charset="0"/>
                <a:cs typeface="Times New Roman" pitchFamily="18" charset="0"/>
              </a:rPr>
              <a:t>The simple </a:t>
            </a:r>
            <a:r>
              <a:rPr lang="en-US" dirty="0" smtClean="0">
                <a:latin typeface="Times New Roman" pitchFamily="18" charset="0"/>
                <a:cs typeface="Times New Roman" pitchFamily="18" charset="0"/>
              </a:rPr>
              <a:t>interest earned</a:t>
            </a:r>
            <a:r>
              <a:rPr lang="en-US" dirty="0">
                <a:latin typeface="Times New Roman" pitchFamily="18" charset="0"/>
                <a:cs typeface="Times New Roman" pitchFamily="18" charset="0"/>
              </a:rPr>
              <a:t>,</a:t>
            </a:r>
          </a:p>
        </p:txBody>
      </p:sp>
      <p:sp>
        <p:nvSpPr>
          <p:cNvPr id="12" name="Rectangle 11"/>
          <p:cNvSpPr/>
          <p:nvPr/>
        </p:nvSpPr>
        <p:spPr>
          <a:xfrm>
            <a:off x="1648587" y="5846278"/>
            <a:ext cx="7086600" cy="923330"/>
          </a:xfrm>
          <a:prstGeom prst="rect">
            <a:avLst/>
          </a:prstGeom>
        </p:spPr>
        <p:txBody>
          <a:bodyPr wrap="square">
            <a:spAutoFit/>
          </a:bodyPr>
          <a:lstStyle/>
          <a:p>
            <a:r>
              <a:rPr lang="en-US" dirty="0">
                <a:latin typeface="Times New Roman" pitchFamily="18" charset="0"/>
                <a:cs typeface="Times New Roman" pitchFamily="18" charset="0"/>
              </a:rPr>
              <a:t>The amount in the bank after the </a:t>
            </a:r>
            <a:r>
              <a:rPr lang="en-US" dirty="0" smtClean="0">
                <a:latin typeface="Times New Roman" pitchFamily="18" charset="0"/>
                <a:cs typeface="Times New Roman" pitchFamily="18" charset="0"/>
              </a:rPr>
              <a:t>interest was </a:t>
            </a:r>
            <a:r>
              <a:rPr lang="en-US" dirty="0">
                <a:latin typeface="Times New Roman" pitchFamily="18" charset="0"/>
                <a:cs typeface="Times New Roman" pitchFamily="18" charset="0"/>
              </a:rPr>
              <a:t>added, </a:t>
            </a:r>
            <a:r>
              <a:rPr lang="en-US" i="1" dirty="0" smtClean="0">
                <a:latin typeface="Times New Roman" pitchFamily="18" charset="0"/>
                <a:cs typeface="Times New Roman" pitchFamily="18" charset="0"/>
              </a:rPr>
              <a:t>A = P </a:t>
            </a:r>
            <a:r>
              <a:rPr lang="en-US" dirty="0" smtClean="0">
                <a:latin typeface="Times New Roman" pitchFamily="18" charset="0"/>
                <a:cs typeface="Times New Roman" pitchFamily="18" charset="0"/>
              </a:rPr>
              <a:t>+</a:t>
            </a:r>
            <a:r>
              <a:rPr lang="en-US" i="1" dirty="0" smtClean="0">
                <a:latin typeface="Times New Roman" pitchFamily="18" charset="0"/>
                <a:cs typeface="Times New Roman" pitchFamily="18" charset="0"/>
              </a:rPr>
              <a:t> I</a:t>
            </a:r>
            <a:endParaRPr lang="en-US" i="1" dirty="0">
              <a:latin typeface="Times New Roman" pitchFamily="18" charset="0"/>
              <a:cs typeface="Times New Roman" pitchFamily="18" charset="0"/>
            </a:endParaRPr>
          </a:p>
          <a:p>
            <a:pPr>
              <a:tabLst>
                <a:tab pos="5065713" algn="l"/>
              </a:tabLst>
            </a:pPr>
            <a:r>
              <a:rPr lang="en-US" dirty="0" smtClean="0">
                <a:latin typeface="Times New Roman" pitchFamily="18" charset="0"/>
                <a:cs typeface="Times New Roman" pitchFamily="18" charset="0"/>
              </a:rPr>
              <a:t>	= </a:t>
            </a:r>
            <a:r>
              <a:rPr lang="en-US" dirty="0">
                <a:latin typeface="Times New Roman" pitchFamily="18" charset="0"/>
                <a:cs typeface="Times New Roman" pitchFamily="18" charset="0"/>
              </a:rPr>
              <a:t>$(600 </a:t>
            </a:r>
            <a:r>
              <a:rPr lang="en-US" dirty="0" smtClean="0">
                <a:latin typeface="Times New Roman" pitchFamily="18" charset="0"/>
                <a:cs typeface="Times New Roman" pitchFamily="18" charset="0"/>
              </a:rPr>
              <a:t>+ </a:t>
            </a:r>
            <a:r>
              <a:rPr lang="en-US" dirty="0">
                <a:latin typeface="Times New Roman" pitchFamily="18" charset="0"/>
                <a:cs typeface="Times New Roman" pitchFamily="18" charset="0"/>
              </a:rPr>
              <a:t>22.50)</a:t>
            </a:r>
          </a:p>
          <a:p>
            <a:pPr>
              <a:tabLst>
                <a:tab pos="5056188" algn="l"/>
              </a:tabLst>
            </a:pPr>
            <a:r>
              <a:rPr lang="en-US" dirty="0" smtClean="0">
                <a:latin typeface="Times New Roman" pitchFamily="18" charset="0"/>
                <a:cs typeface="Times New Roman" pitchFamily="18" charset="0"/>
              </a:rPr>
              <a:t>	= </a:t>
            </a:r>
            <a:r>
              <a:rPr lang="en-US" dirty="0">
                <a:solidFill>
                  <a:srgbClr val="FA0000"/>
                </a:solidFill>
                <a:latin typeface="Times New Roman" pitchFamily="18" charset="0"/>
                <a:cs typeface="Times New Roman" pitchFamily="18" charset="0"/>
              </a:rPr>
              <a:t>$622.50</a:t>
            </a:r>
          </a:p>
        </p:txBody>
      </p:sp>
      <p:pic>
        <p:nvPicPr>
          <p:cNvPr id="8196" name="Picture 4" descr="\\172.16.2.26\Conver\CARRIBEAN\MATHEMATICS_VOL-1_PPT_DESIGN\Incoming\Volume_01\Equations\Revision_Exam_5_Paper_2\Eqn020.wmf"/>
          <p:cNvPicPr>
            <a:picLocks noChangeAspect="1" noChangeArrowheads="1"/>
          </p:cNvPicPr>
          <p:nvPr/>
        </p:nvPicPr>
        <p:blipFill>
          <a:blip r:embed="rId2" cstate="print">
            <a:extLst>
              <a:ext uri="{28A0092B-C50C-407E-A947-70E740481C1C}">
                <a14:useLocalDpi xmlns:a14="http://schemas.microsoft.com/office/drawing/2010/main" xmlns="" val="0"/>
              </a:ext>
            </a:extLst>
          </a:blip>
          <a:srcRect/>
          <a:stretch>
            <a:fillRect/>
          </a:stretch>
        </p:blipFill>
        <p:spPr bwMode="auto">
          <a:xfrm>
            <a:off x="4334164" y="3510280"/>
            <a:ext cx="1587500" cy="2247900"/>
          </a:xfrm>
          <a:prstGeom prst="rect">
            <a:avLst/>
          </a:prstGeom>
          <a:noFill/>
          <a:extLst>
            <a:ext uri="{909E8E84-426E-40DD-AFC4-6F175D3DCCD1}">
              <a14:hiddenFill xmlns:a14="http://schemas.microsoft.com/office/drawing/2010/main" xmlns="">
                <a:solidFill>
                  <a:srgbClr val="FFFFFF"/>
                </a:solidFill>
              </a14:hiddenFill>
            </a:ext>
          </a:extLst>
        </p:spPr>
      </p:pic>
      <p:sp>
        <p:nvSpPr>
          <p:cNvPr id="13" name="TextBox 12"/>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5 Paper 2</a:t>
            </a:r>
          </a:p>
        </p:txBody>
      </p:sp>
    </p:spTree>
    <p:extLst>
      <p:ext uri="{BB962C8B-B14F-4D97-AF65-F5344CB8AC3E}">
        <p14:creationId xmlns:p14="http://schemas.microsoft.com/office/powerpoint/2010/main" xmlns="" val="3396368425"/>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500" fill="hold"/>
                                        <p:tgtEl>
                                          <p:spTgt spid="7"/>
                                        </p:tgtEl>
                                        <p:attrNameLst>
                                          <p:attrName>ppt_w</p:attrName>
                                        </p:attrNameLst>
                                      </p:cBhvr>
                                      <p:tavLst>
                                        <p:tav tm="0">
                                          <p:val>
                                            <p:fltVal val="0"/>
                                          </p:val>
                                        </p:tav>
                                        <p:tav tm="100000">
                                          <p:val>
                                            <p:strVal val="#ppt_w"/>
                                          </p:val>
                                        </p:tav>
                                      </p:tavLst>
                                    </p:anim>
                                    <p:anim calcmode="lin" valueType="num">
                                      <p:cBhvr>
                                        <p:cTn id="8" dur="500" fill="hold"/>
                                        <p:tgtEl>
                                          <p:spTgt spid="7"/>
                                        </p:tgtEl>
                                        <p:attrNameLst>
                                          <p:attrName>ppt_h</p:attrName>
                                        </p:attrNameLst>
                                      </p:cBhvr>
                                      <p:tavLst>
                                        <p:tav tm="0">
                                          <p:val>
                                            <p:fltVal val="0"/>
                                          </p:val>
                                        </p:tav>
                                        <p:tav tm="100000">
                                          <p:val>
                                            <p:strVal val="#ppt_h"/>
                                          </p:val>
                                        </p:tav>
                                      </p:tavLst>
                                    </p:anim>
                                    <p:animEffect transition="in" filter="fade">
                                      <p:cBhvr>
                                        <p:cTn id="9" dur="500"/>
                                        <p:tgtEl>
                                          <p:spTgt spid="7"/>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8"/>
                                        </p:tgtEl>
                                        <p:attrNameLst>
                                          <p:attrName>style.visibility</p:attrName>
                                        </p:attrNameLst>
                                      </p:cBhvr>
                                      <p:to>
                                        <p:strVal val="visible"/>
                                      </p:to>
                                    </p:set>
                                    <p:anim calcmode="lin" valueType="num">
                                      <p:cBhvr>
                                        <p:cTn id="12" dur="500" fill="hold"/>
                                        <p:tgtEl>
                                          <p:spTgt spid="8"/>
                                        </p:tgtEl>
                                        <p:attrNameLst>
                                          <p:attrName>ppt_w</p:attrName>
                                        </p:attrNameLst>
                                      </p:cBhvr>
                                      <p:tavLst>
                                        <p:tav tm="0">
                                          <p:val>
                                            <p:fltVal val="0"/>
                                          </p:val>
                                        </p:tav>
                                        <p:tav tm="100000">
                                          <p:val>
                                            <p:strVal val="#ppt_w"/>
                                          </p:val>
                                        </p:tav>
                                      </p:tavLst>
                                    </p:anim>
                                    <p:anim calcmode="lin" valueType="num">
                                      <p:cBhvr>
                                        <p:cTn id="13" dur="500" fill="hold"/>
                                        <p:tgtEl>
                                          <p:spTgt spid="8"/>
                                        </p:tgtEl>
                                        <p:attrNameLst>
                                          <p:attrName>ppt_h</p:attrName>
                                        </p:attrNameLst>
                                      </p:cBhvr>
                                      <p:tavLst>
                                        <p:tav tm="0">
                                          <p:val>
                                            <p:fltVal val="0"/>
                                          </p:val>
                                        </p:tav>
                                        <p:tav tm="100000">
                                          <p:val>
                                            <p:strVal val="#ppt_h"/>
                                          </p:val>
                                        </p:tav>
                                      </p:tavLst>
                                    </p:anim>
                                    <p:animEffect transition="in" filter="fade">
                                      <p:cBhvr>
                                        <p:cTn id="14" dur="500"/>
                                        <p:tgtEl>
                                          <p:spTgt spid="8"/>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9"/>
                                        </p:tgtEl>
                                        <p:attrNameLst>
                                          <p:attrName>style.visibility</p:attrName>
                                        </p:attrNameLst>
                                      </p:cBhvr>
                                      <p:to>
                                        <p:strVal val="visible"/>
                                      </p:to>
                                    </p:set>
                                    <p:anim calcmode="lin" valueType="num">
                                      <p:cBhvr>
                                        <p:cTn id="17" dur="500" fill="hold"/>
                                        <p:tgtEl>
                                          <p:spTgt spid="9"/>
                                        </p:tgtEl>
                                        <p:attrNameLst>
                                          <p:attrName>ppt_w</p:attrName>
                                        </p:attrNameLst>
                                      </p:cBhvr>
                                      <p:tavLst>
                                        <p:tav tm="0">
                                          <p:val>
                                            <p:fltVal val="0"/>
                                          </p:val>
                                        </p:tav>
                                        <p:tav tm="100000">
                                          <p:val>
                                            <p:strVal val="#ppt_w"/>
                                          </p:val>
                                        </p:tav>
                                      </p:tavLst>
                                    </p:anim>
                                    <p:anim calcmode="lin" valueType="num">
                                      <p:cBhvr>
                                        <p:cTn id="18" dur="500" fill="hold"/>
                                        <p:tgtEl>
                                          <p:spTgt spid="9"/>
                                        </p:tgtEl>
                                        <p:attrNameLst>
                                          <p:attrName>ppt_h</p:attrName>
                                        </p:attrNameLst>
                                      </p:cBhvr>
                                      <p:tavLst>
                                        <p:tav tm="0">
                                          <p:val>
                                            <p:fltVal val="0"/>
                                          </p:val>
                                        </p:tav>
                                        <p:tav tm="100000">
                                          <p:val>
                                            <p:strVal val="#ppt_h"/>
                                          </p:val>
                                        </p:tav>
                                      </p:tavLst>
                                    </p:anim>
                                    <p:animEffect transition="in" filter="fade">
                                      <p:cBhvr>
                                        <p:cTn id="19" dur="500"/>
                                        <p:tgtEl>
                                          <p:spTgt spid="9"/>
                                        </p:tgtEl>
                                      </p:cBhvr>
                                    </p:animEffect>
                                  </p:childTnLst>
                                </p:cTn>
                              </p:par>
                              <p:par>
                                <p:cTn id="20" presetID="53" presetClass="entr" presetSubtype="16" fill="hold" grpId="0" nodeType="withEffect">
                                  <p:stCondLst>
                                    <p:cond delay="0"/>
                                  </p:stCondLst>
                                  <p:childTnLst>
                                    <p:set>
                                      <p:cBhvr>
                                        <p:cTn id="21" dur="1" fill="hold">
                                          <p:stCondLst>
                                            <p:cond delay="0"/>
                                          </p:stCondLst>
                                        </p:cTn>
                                        <p:tgtEl>
                                          <p:spTgt spid="3"/>
                                        </p:tgtEl>
                                        <p:attrNameLst>
                                          <p:attrName>style.visibility</p:attrName>
                                        </p:attrNameLst>
                                      </p:cBhvr>
                                      <p:to>
                                        <p:strVal val="visible"/>
                                      </p:to>
                                    </p:set>
                                    <p:anim calcmode="lin" valueType="num">
                                      <p:cBhvr>
                                        <p:cTn id="22" dur="500" fill="hold"/>
                                        <p:tgtEl>
                                          <p:spTgt spid="3"/>
                                        </p:tgtEl>
                                        <p:attrNameLst>
                                          <p:attrName>ppt_w</p:attrName>
                                        </p:attrNameLst>
                                      </p:cBhvr>
                                      <p:tavLst>
                                        <p:tav tm="0">
                                          <p:val>
                                            <p:fltVal val="0"/>
                                          </p:val>
                                        </p:tav>
                                        <p:tav tm="100000">
                                          <p:val>
                                            <p:strVal val="#ppt_w"/>
                                          </p:val>
                                        </p:tav>
                                      </p:tavLst>
                                    </p:anim>
                                    <p:anim calcmode="lin" valueType="num">
                                      <p:cBhvr>
                                        <p:cTn id="23" dur="500" fill="hold"/>
                                        <p:tgtEl>
                                          <p:spTgt spid="3"/>
                                        </p:tgtEl>
                                        <p:attrNameLst>
                                          <p:attrName>ppt_h</p:attrName>
                                        </p:attrNameLst>
                                      </p:cBhvr>
                                      <p:tavLst>
                                        <p:tav tm="0">
                                          <p:val>
                                            <p:fltVal val="0"/>
                                          </p:val>
                                        </p:tav>
                                        <p:tav tm="100000">
                                          <p:val>
                                            <p:strVal val="#ppt_h"/>
                                          </p:val>
                                        </p:tav>
                                      </p:tavLst>
                                    </p:anim>
                                    <p:animEffect transition="in" filter="fade">
                                      <p:cBhvr>
                                        <p:cTn id="24" dur="500"/>
                                        <p:tgtEl>
                                          <p:spTgt spid="3"/>
                                        </p:tgtEl>
                                      </p:cBhvr>
                                    </p:animEffect>
                                  </p:childTnLst>
                                </p:cTn>
                              </p:par>
                              <p:par>
                                <p:cTn id="25" presetID="53" presetClass="entr" presetSubtype="16" fill="hold" grpId="0" nodeType="withEffect">
                                  <p:stCondLst>
                                    <p:cond delay="0"/>
                                  </p:stCondLst>
                                  <p:childTnLst>
                                    <p:set>
                                      <p:cBhvr>
                                        <p:cTn id="26" dur="1" fill="hold">
                                          <p:stCondLst>
                                            <p:cond delay="0"/>
                                          </p:stCondLst>
                                        </p:cTn>
                                        <p:tgtEl>
                                          <p:spTgt spid="10"/>
                                        </p:tgtEl>
                                        <p:attrNameLst>
                                          <p:attrName>style.visibility</p:attrName>
                                        </p:attrNameLst>
                                      </p:cBhvr>
                                      <p:to>
                                        <p:strVal val="visible"/>
                                      </p:to>
                                    </p:set>
                                    <p:anim calcmode="lin" valueType="num">
                                      <p:cBhvr>
                                        <p:cTn id="27" dur="500" fill="hold"/>
                                        <p:tgtEl>
                                          <p:spTgt spid="10"/>
                                        </p:tgtEl>
                                        <p:attrNameLst>
                                          <p:attrName>ppt_w</p:attrName>
                                        </p:attrNameLst>
                                      </p:cBhvr>
                                      <p:tavLst>
                                        <p:tav tm="0">
                                          <p:val>
                                            <p:fltVal val="0"/>
                                          </p:val>
                                        </p:tav>
                                        <p:tav tm="100000">
                                          <p:val>
                                            <p:strVal val="#ppt_w"/>
                                          </p:val>
                                        </p:tav>
                                      </p:tavLst>
                                    </p:anim>
                                    <p:anim calcmode="lin" valueType="num">
                                      <p:cBhvr>
                                        <p:cTn id="28" dur="500" fill="hold"/>
                                        <p:tgtEl>
                                          <p:spTgt spid="10"/>
                                        </p:tgtEl>
                                        <p:attrNameLst>
                                          <p:attrName>ppt_h</p:attrName>
                                        </p:attrNameLst>
                                      </p:cBhvr>
                                      <p:tavLst>
                                        <p:tav tm="0">
                                          <p:val>
                                            <p:fltVal val="0"/>
                                          </p:val>
                                        </p:tav>
                                        <p:tav tm="100000">
                                          <p:val>
                                            <p:strVal val="#ppt_h"/>
                                          </p:val>
                                        </p:tav>
                                      </p:tavLst>
                                    </p:anim>
                                    <p:animEffect transition="in" filter="fade">
                                      <p:cBhvr>
                                        <p:cTn id="29" dur="500"/>
                                        <p:tgtEl>
                                          <p:spTgt spid="10"/>
                                        </p:tgtEl>
                                      </p:cBhvr>
                                    </p:animEffect>
                                  </p:childTnLst>
                                </p:cTn>
                              </p:par>
                              <p:par>
                                <p:cTn id="30" presetID="53" presetClass="entr" presetSubtype="16" fill="hold" grpId="0" nodeType="withEffect">
                                  <p:stCondLst>
                                    <p:cond delay="0"/>
                                  </p:stCondLst>
                                  <p:childTnLst>
                                    <p:set>
                                      <p:cBhvr>
                                        <p:cTn id="31" dur="1" fill="hold">
                                          <p:stCondLst>
                                            <p:cond delay="0"/>
                                          </p:stCondLst>
                                        </p:cTn>
                                        <p:tgtEl>
                                          <p:spTgt spid="11"/>
                                        </p:tgtEl>
                                        <p:attrNameLst>
                                          <p:attrName>style.visibility</p:attrName>
                                        </p:attrNameLst>
                                      </p:cBhvr>
                                      <p:to>
                                        <p:strVal val="visible"/>
                                      </p:to>
                                    </p:set>
                                    <p:anim calcmode="lin" valueType="num">
                                      <p:cBhvr>
                                        <p:cTn id="32" dur="500" fill="hold"/>
                                        <p:tgtEl>
                                          <p:spTgt spid="11"/>
                                        </p:tgtEl>
                                        <p:attrNameLst>
                                          <p:attrName>ppt_w</p:attrName>
                                        </p:attrNameLst>
                                      </p:cBhvr>
                                      <p:tavLst>
                                        <p:tav tm="0">
                                          <p:val>
                                            <p:fltVal val="0"/>
                                          </p:val>
                                        </p:tav>
                                        <p:tav tm="100000">
                                          <p:val>
                                            <p:strVal val="#ppt_w"/>
                                          </p:val>
                                        </p:tav>
                                      </p:tavLst>
                                    </p:anim>
                                    <p:anim calcmode="lin" valueType="num">
                                      <p:cBhvr>
                                        <p:cTn id="33" dur="500" fill="hold"/>
                                        <p:tgtEl>
                                          <p:spTgt spid="11"/>
                                        </p:tgtEl>
                                        <p:attrNameLst>
                                          <p:attrName>ppt_h</p:attrName>
                                        </p:attrNameLst>
                                      </p:cBhvr>
                                      <p:tavLst>
                                        <p:tav tm="0">
                                          <p:val>
                                            <p:fltVal val="0"/>
                                          </p:val>
                                        </p:tav>
                                        <p:tav tm="100000">
                                          <p:val>
                                            <p:strVal val="#ppt_h"/>
                                          </p:val>
                                        </p:tav>
                                      </p:tavLst>
                                    </p:anim>
                                    <p:animEffect transition="in" filter="fade">
                                      <p:cBhvr>
                                        <p:cTn id="34" dur="500"/>
                                        <p:tgtEl>
                                          <p:spTgt spid="11"/>
                                        </p:tgtEl>
                                      </p:cBhvr>
                                    </p:animEffect>
                                  </p:childTnLst>
                                </p:cTn>
                              </p:par>
                              <p:par>
                                <p:cTn id="35" presetID="53" presetClass="entr" presetSubtype="16" fill="hold" nodeType="withEffect">
                                  <p:stCondLst>
                                    <p:cond delay="0"/>
                                  </p:stCondLst>
                                  <p:childTnLst>
                                    <p:set>
                                      <p:cBhvr>
                                        <p:cTn id="36" dur="1" fill="hold">
                                          <p:stCondLst>
                                            <p:cond delay="0"/>
                                          </p:stCondLst>
                                        </p:cTn>
                                        <p:tgtEl>
                                          <p:spTgt spid="8196"/>
                                        </p:tgtEl>
                                        <p:attrNameLst>
                                          <p:attrName>style.visibility</p:attrName>
                                        </p:attrNameLst>
                                      </p:cBhvr>
                                      <p:to>
                                        <p:strVal val="visible"/>
                                      </p:to>
                                    </p:set>
                                    <p:anim calcmode="lin" valueType="num">
                                      <p:cBhvr>
                                        <p:cTn id="37" dur="500" fill="hold"/>
                                        <p:tgtEl>
                                          <p:spTgt spid="8196"/>
                                        </p:tgtEl>
                                        <p:attrNameLst>
                                          <p:attrName>ppt_w</p:attrName>
                                        </p:attrNameLst>
                                      </p:cBhvr>
                                      <p:tavLst>
                                        <p:tav tm="0">
                                          <p:val>
                                            <p:fltVal val="0"/>
                                          </p:val>
                                        </p:tav>
                                        <p:tav tm="100000">
                                          <p:val>
                                            <p:strVal val="#ppt_w"/>
                                          </p:val>
                                        </p:tav>
                                      </p:tavLst>
                                    </p:anim>
                                    <p:anim calcmode="lin" valueType="num">
                                      <p:cBhvr>
                                        <p:cTn id="38" dur="500" fill="hold"/>
                                        <p:tgtEl>
                                          <p:spTgt spid="8196"/>
                                        </p:tgtEl>
                                        <p:attrNameLst>
                                          <p:attrName>ppt_h</p:attrName>
                                        </p:attrNameLst>
                                      </p:cBhvr>
                                      <p:tavLst>
                                        <p:tav tm="0">
                                          <p:val>
                                            <p:fltVal val="0"/>
                                          </p:val>
                                        </p:tav>
                                        <p:tav tm="100000">
                                          <p:val>
                                            <p:strVal val="#ppt_h"/>
                                          </p:val>
                                        </p:tav>
                                      </p:tavLst>
                                    </p:anim>
                                    <p:animEffect transition="in" filter="fade">
                                      <p:cBhvr>
                                        <p:cTn id="39" dur="500"/>
                                        <p:tgtEl>
                                          <p:spTgt spid="8196"/>
                                        </p:tgtEl>
                                      </p:cBhvr>
                                    </p:animEffect>
                                  </p:childTnLst>
                                </p:cTn>
                              </p:par>
                              <p:par>
                                <p:cTn id="40" presetID="53" presetClass="entr" presetSubtype="16" fill="hold" grpId="0" nodeType="withEffect">
                                  <p:stCondLst>
                                    <p:cond delay="0"/>
                                  </p:stCondLst>
                                  <p:childTnLst>
                                    <p:set>
                                      <p:cBhvr>
                                        <p:cTn id="41" dur="1" fill="hold">
                                          <p:stCondLst>
                                            <p:cond delay="0"/>
                                          </p:stCondLst>
                                        </p:cTn>
                                        <p:tgtEl>
                                          <p:spTgt spid="12"/>
                                        </p:tgtEl>
                                        <p:attrNameLst>
                                          <p:attrName>style.visibility</p:attrName>
                                        </p:attrNameLst>
                                      </p:cBhvr>
                                      <p:to>
                                        <p:strVal val="visible"/>
                                      </p:to>
                                    </p:set>
                                    <p:anim calcmode="lin" valueType="num">
                                      <p:cBhvr>
                                        <p:cTn id="42" dur="500" fill="hold"/>
                                        <p:tgtEl>
                                          <p:spTgt spid="12"/>
                                        </p:tgtEl>
                                        <p:attrNameLst>
                                          <p:attrName>ppt_w</p:attrName>
                                        </p:attrNameLst>
                                      </p:cBhvr>
                                      <p:tavLst>
                                        <p:tav tm="0">
                                          <p:val>
                                            <p:fltVal val="0"/>
                                          </p:val>
                                        </p:tav>
                                        <p:tav tm="100000">
                                          <p:val>
                                            <p:strVal val="#ppt_w"/>
                                          </p:val>
                                        </p:tav>
                                      </p:tavLst>
                                    </p:anim>
                                    <p:anim calcmode="lin" valueType="num">
                                      <p:cBhvr>
                                        <p:cTn id="43" dur="500" fill="hold"/>
                                        <p:tgtEl>
                                          <p:spTgt spid="12"/>
                                        </p:tgtEl>
                                        <p:attrNameLst>
                                          <p:attrName>ppt_h</p:attrName>
                                        </p:attrNameLst>
                                      </p:cBhvr>
                                      <p:tavLst>
                                        <p:tav tm="0">
                                          <p:val>
                                            <p:fltVal val="0"/>
                                          </p:val>
                                        </p:tav>
                                        <p:tav tm="100000">
                                          <p:val>
                                            <p:strVal val="#ppt_h"/>
                                          </p:val>
                                        </p:tav>
                                      </p:tavLst>
                                    </p:anim>
                                    <p:animEffect transition="in" filter="fade">
                                      <p:cBhvr>
                                        <p:cTn id="44"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7" grpId="0"/>
      <p:bldP spid="8" grpId="0"/>
      <p:bldP spid="9" grpId="0"/>
      <p:bldP spid="10" grpId="0"/>
      <p:bldP spid="11" grpId="0"/>
      <p:bldP spid="12" grpId="0"/>
    </p:bldLst>
  </p:timing>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Content Placeholder 10"/>
          <p:cNvSpPr>
            <a:spLocks noGrp="1"/>
          </p:cNvSpPr>
          <p:nvPr>
            <p:ph sz="quarter" idx="13"/>
          </p:nvPr>
        </p:nvSpPr>
        <p:spPr>
          <a:xfrm>
            <a:off x="685800" y="2781300"/>
            <a:ext cx="6048830" cy="446276"/>
          </a:xfrm>
        </p:spPr>
        <p:txBody>
          <a:bodyPr wrap="square">
            <a:spAutoFit/>
          </a:bodyPr>
          <a:lstStyle/>
          <a:p>
            <a:pPr marL="623888" indent="-623888" algn="just">
              <a:spcBef>
                <a:spcPct val="0"/>
              </a:spcBef>
              <a:buFontTx/>
              <a:buNone/>
              <a:tabLst>
                <a:tab pos="800100" algn="l"/>
                <a:tab pos="3776663" algn="l"/>
              </a:tabLst>
            </a:pPr>
            <a:r>
              <a:rPr lang="en-US" sz="2300" b="1" dirty="0" smtClean="0">
                <a:solidFill>
                  <a:schemeClr val="tx1"/>
                </a:solidFill>
                <a:latin typeface="Times New Roman" pitchFamily="18" charset="0"/>
                <a:cs typeface="Times New Roman" pitchFamily="18" charset="0"/>
              </a:rPr>
              <a:t>47.</a:t>
            </a:r>
            <a:r>
              <a:rPr lang="en-US" sz="2300" dirty="0" smtClean="0">
                <a:solidFill>
                  <a:schemeClr val="tx1"/>
                </a:solidFill>
                <a:latin typeface="Times New Roman" pitchFamily="18" charset="0"/>
                <a:cs typeface="Times New Roman" pitchFamily="18" charset="0"/>
              </a:rPr>
              <a:t> 	</a:t>
            </a:r>
          </a:p>
        </p:txBody>
      </p:sp>
      <p:sp>
        <p:nvSpPr>
          <p:cNvPr id="19" name="Content Placeholder 10"/>
          <p:cNvSpPr>
            <a:spLocks noGrp="1"/>
          </p:cNvSpPr>
          <p:nvPr>
            <p:ph sz="quarter" idx="13"/>
          </p:nvPr>
        </p:nvSpPr>
        <p:spPr>
          <a:xfrm>
            <a:off x="1310640" y="2619828"/>
            <a:ext cx="1447074" cy="599459"/>
          </a:xfrm>
        </p:spPr>
        <p:txBody>
          <a:bodyPr wrap="square">
            <a:spAutoFit/>
          </a:bodyPr>
          <a:lstStyle/>
          <a:p>
            <a:pPr algn="just">
              <a:lnSpc>
                <a:spcPct val="165000"/>
              </a:lnSpc>
              <a:spcBef>
                <a:spcPct val="0"/>
              </a:spcBef>
              <a:buFontTx/>
              <a:buNone/>
              <a:tabLst>
                <a:tab pos="800100" algn="l"/>
                <a:tab pos="3776663" algn="l"/>
              </a:tabLst>
            </a:pPr>
            <a:r>
              <a:rPr lang="en-US" sz="2300" dirty="0" smtClean="0">
                <a:solidFill>
                  <a:schemeClr val="tx1"/>
                </a:solidFill>
                <a:latin typeface="Times New Roman" pitchFamily="18" charset="0"/>
                <a:cs typeface="Times New Roman" pitchFamily="18" charset="0"/>
              </a:rPr>
              <a:t>(B)</a:t>
            </a:r>
          </a:p>
        </p:txBody>
      </p:sp>
      <p:pic>
        <p:nvPicPr>
          <p:cNvPr id="6" name="Picture 2"/>
          <p:cNvPicPr>
            <a:picLocks noChangeAspect="1" noChangeArrowheads="1"/>
          </p:cNvPicPr>
          <p:nvPr/>
        </p:nvPicPr>
        <p:blipFill>
          <a:blip r:embed="rId2" cstate="print"/>
          <a:srcRect/>
          <a:stretch>
            <a:fillRect/>
          </a:stretch>
        </p:blipFill>
        <p:spPr bwMode="auto">
          <a:xfrm>
            <a:off x="2514600" y="2819400"/>
            <a:ext cx="2714625" cy="1762125"/>
          </a:xfrm>
          <a:prstGeom prst="rect">
            <a:avLst/>
          </a:prstGeom>
          <a:noFill/>
          <a:ln w="9525">
            <a:noFill/>
            <a:miter lim="800000"/>
            <a:headEnd/>
            <a:tailEnd/>
          </a:ln>
          <a:effectLst/>
        </p:spPr>
      </p:pic>
      <p:sp>
        <p:nvSpPr>
          <p:cNvPr id="5"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tabLst>
                <a:tab pos="393192" algn="r"/>
                <a:tab pos="640080" algn="l"/>
              </a:tabLst>
            </a:pPr>
            <a:r>
              <a:rPr lang="en-US" sz="1500" b="1" dirty="0" smtClean="0">
                <a:solidFill>
                  <a:schemeClr val="bg1"/>
                </a:solidFill>
                <a:latin typeface="Times New Roman" pitchFamily="18" charset="0"/>
                <a:cs typeface="Times New Roman" pitchFamily="18" charset="0"/>
              </a:rPr>
              <a:t>Revision Exam 1 Paper 1</a:t>
            </a:r>
          </a:p>
        </p:txBody>
      </p:sp>
    </p:spTree>
    <p:extLst>
      <p:ext uri="{BB962C8B-B14F-4D97-AF65-F5344CB8AC3E}">
        <p14:creationId xmlns:p14="http://schemas.microsoft.com/office/powerpoint/2010/main" xmlns="" val="714513420"/>
      </p:ext>
    </p:extLst>
  </p:cSld>
  <p:clrMapOvr>
    <a:masterClrMapping/>
  </p:clrMapOvr>
  <p:transition spd="slow">
    <p:strips dir="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17">
                                            <p:txEl>
                                              <p:pRg st="0" end="0"/>
                                            </p:txEl>
                                          </p:spTgt>
                                        </p:tgtEl>
                                        <p:attrNameLst>
                                          <p:attrName>style.visibility</p:attrName>
                                        </p:attrNameLst>
                                      </p:cBhvr>
                                      <p:to>
                                        <p:strVal val="visible"/>
                                      </p:to>
                                    </p:set>
                                    <p:anim calcmode="lin" valueType="num">
                                      <p:cBhvr>
                                        <p:cTn id="7" dur="500" fill="hold"/>
                                        <p:tgtEl>
                                          <p:spTgt spid="17">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17">
                                            <p:txEl>
                                              <p:pRg st="0" end="0"/>
                                            </p:txEl>
                                          </p:spTgt>
                                        </p:tgtEl>
                                        <p:attrNameLst>
                                          <p:attrName>ppt_h</p:attrName>
                                        </p:attrNameLst>
                                      </p:cBhvr>
                                      <p:tavLst>
                                        <p:tav tm="0">
                                          <p:val>
                                            <p:fltVal val="0"/>
                                          </p:val>
                                        </p:tav>
                                        <p:tav tm="100000">
                                          <p:val>
                                            <p:strVal val="#ppt_h"/>
                                          </p:val>
                                        </p:tav>
                                      </p:tavLst>
                                    </p:anim>
                                  </p:childTnLst>
                                </p:cTn>
                              </p:par>
                              <p:par>
                                <p:cTn id="9" presetID="23" presetClass="entr" presetSubtype="16" fill="hold" grpId="0" nodeType="withEffect">
                                  <p:stCondLst>
                                    <p:cond delay="0"/>
                                  </p:stCondLst>
                                  <p:childTnLst>
                                    <p:set>
                                      <p:cBhvr>
                                        <p:cTn id="10" dur="1" fill="hold">
                                          <p:stCondLst>
                                            <p:cond delay="0"/>
                                          </p:stCondLst>
                                        </p:cTn>
                                        <p:tgtEl>
                                          <p:spTgt spid="19">
                                            <p:txEl>
                                              <p:pRg st="0" end="0"/>
                                            </p:txEl>
                                          </p:spTgt>
                                        </p:tgtEl>
                                        <p:attrNameLst>
                                          <p:attrName>style.visibility</p:attrName>
                                        </p:attrNameLst>
                                      </p:cBhvr>
                                      <p:to>
                                        <p:strVal val="visible"/>
                                      </p:to>
                                    </p:set>
                                    <p:anim calcmode="lin" valueType="num">
                                      <p:cBhvr>
                                        <p:cTn id="11" dur="500" fill="hold"/>
                                        <p:tgtEl>
                                          <p:spTgt spid="19">
                                            <p:txEl>
                                              <p:pRg st="0" end="0"/>
                                            </p:txEl>
                                          </p:spTgt>
                                        </p:tgtEl>
                                        <p:attrNameLst>
                                          <p:attrName>ppt_w</p:attrName>
                                        </p:attrNameLst>
                                      </p:cBhvr>
                                      <p:tavLst>
                                        <p:tav tm="0">
                                          <p:val>
                                            <p:fltVal val="0"/>
                                          </p:val>
                                        </p:tav>
                                        <p:tav tm="100000">
                                          <p:val>
                                            <p:strVal val="#ppt_w"/>
                                          </p:val>
                                        </p:tav>
                                      </p:tavLst>
                                    </p:anim>
                                    <p:anim calcmode="lin" valueType="num">
                                      <p:cBhvr>
                                        <p:cTn id="12" dur="500" fill="hold"/>
                                        <p:tgtEl>
                                          <p:spTgt spid="19">
                                            <p:txEl>
                                              <p:pRg st="0" end="0"/>
                                            </p:txEl>
                                          </p:spTgt>
                                        </p:tgtEl>
                                        <p:attrNameLst>
                                          <p:attrName>ppt_h</p:attrName>
                                        </p:attrNameLst>
                                      </p:cBhvr>
                                      <p:tavLst>
                                        <p:tav tm="0">
                                          <p:val>
                                            <p:fltVal val="0"/>
                                          </p:val>
                                        </p:tav>
                                        <p:tav tm="100000">
                                          <p:val>
                                            <p:strVal val="#ppt_h"/>
                                          </p:val>
                                        </p:tav>
                                      </p:tavLst>
                                    </p:anim>
                                  </p:childTnLst>
                                </p:cTn>
                              </p:par>
                              <p:par>
                                <p:cTn id="13" presetID="23" presetClass="entr" presetSubtype="16" fill="hold" nodeType="withEffect">
                                  <p:stCondLst>
                                    <p:cond delay="0"/>
                                  </p:stCondLst>
                                  <p:childTnLst>
                                    <p:set>
                                      <p:cBhvr>
                                        <p:cTn id="14" dur="1" fill="hold">
                                          <p:stCondLst>
                                            <p:cond delay="0"/>
                                          </p:stCondLst>
                                        </p:cTn>
                                        <p:tgtEl>
                                          <p:spTgt spid="6"/>
                                        </p:tgtEl>
                                        <p:attrNameLst>
                                          <p:attrName>style.visibility</p:attrName>
                                        </p:attrNameLst>
                                      </p:cBhvr>
                                      <p:to>
                                        <p:strVal val="visible"/>
                                      </p:to>
                                    </p:set>
                                    <p:anim calcmode="lin" valueType="num">
                                      <p:cBhvr>
                                        <p:cTn id="15" dur="500" fill="hold"/>
                                        <p:tgtEl>
                                          <p:spTgt spid="6"/>
                                        </p:tgtEl>
                                        <p:attrNameLst>
                                          <p:attrName>ppt_w</p:attrName>
                                        </p:attrNameLst>
                                      </p:cBhvr>
                                      <p:tavLst>
                                        <p:tav tm="0">
                                          <p:val>
                                            <p:fltVal val="0"/>
                                          </p:val>
                                        </p:tav>
                                        <p:tav tm="100000">
                                          <p:val>
                                            <p:strVal val="#ppt_w"/>
                                          </p:val>
                                        </p:tav>
                                      </p:tavLst>
                                    </p:anim>
                                    <p:anim calcmode="lin" valueType="num">
                                      <p:cBhvr>
                                        <p:cTn id="16" dur="500" fill="hold"/>
                                        <p:tgtEl>
                                          <p:spTgt spid="6"/>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build="p"/>
      <p:bldP spid="19" grpId="0" build="p"/>
    </p:bldLst>
  </p:timing>
</p:sld>
</file>

<file path=ppt/slides/slide9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10"/>
          <p:cNvSpPr txBox="1">
            <a:spLocks/>
          </p:cNvSpPr>
          <p:nvPr/>
        </p:nvSpPr>
        <p:spPr>
          <a:xfrm>
            <a:off x="457200" y="2776258"/>
            <a:ext cx="457200" cy="446276"/>
          </a:xfrm>
          <a:prstGeom prst="rect">
            <a:avLst/>
          </a:prstGeom>
        </p:spPr>
        <p:txBody>
          <a:bodyPr wrap="square">
            <a:spAutoFit/>
          </a:bodyPr>
          <a:lstStyle>
            <a:lvl1pPr marL="274320" indent="-274320" algn="l" defTabSz="914400" rtl="0" eaLnBrk="1" latinLnBrk="0" hangingPunct="1">
              <a:spcBef>
                <a:spcPct val="20000"/>
              </a:spcBef>
              <a:buClr>
                <a:schemeClr val="accent1"/>
              </a:buClr>
              <a:buSzPct val="100000"/>
              <a:buFont typeface="Symbol" pitchFamily="18" charset="2"/>
              <a:buChar char=""/>
              <a:defRPr sz="2400" kern="1200">
                <a:solidFill>
                  <a:schemeClr val="tx2"/>
                </a:solidFill>
                <a:latin typeface="+mn-lt"/>
                <a:ea typeface="+mn-ea"/>
                <a:cs typeface="+mn-cs"/>
              </a:defRPr>
            </a:lvl1pPr>
            <a:lvl2pPr marL="576263" indent="-274320" algn="l" defTabSz="914400" rtl="0" eaLnBrk="1" latinLnBrk="0" hangingPunct="1">
              <a:spcBef>
                <a:spcPct val="20000"/>
              </a:spcBef>
              <a:buClr>
                <a:schemeClr val="accent1"/>
              </a:buClr>
              <a:buSzPct val="100000"/>
              <a:buFont typeface="Symbol" pitchFamily="18" charset="2"/>
              <a:buChar char=""/>
              <a:defRPr sz="2200" kern="1200">
                <a:solidFill>
                  <a:schemeClr val="tx2"/>
                </a:solidFill>
                <a:latin typeface="+mn-lt"/>
                <a:ea typeface="+mn-ea"/>
                <a:cs typeface="+mn-cs"/>
              </a:defRPr>
            </a:lvl2pPr>
            <a:lvl3pPr marL="855663" indent="-228600" algn="l" defTabSz="914400" rtl="0" eaLnBrk="1" latinLnBrk="0" hangingPunct="1">
              <a:spcBef>
                <a:spcPct val="20000"/>
              </a:spcBef>
              <a:buClr>
                <a:schemeClr val="accent1"/>
              </a:buClr>
              <a:buSzPct val="100000"/>
              <a:buFont typeface="Symbol" pitchFamily="18" charset="2"/>
              <a:buChar char=""/>
              <a:defRPr sz="2000" kern="1200">
                <a:solidFill>
                  <a:schemeClr val="tx2"/>
                </a:solidFill>
                <a:latin typeface="+mn-lt"/>
                <a:ea typeface="+mn-ea"/>
                <a:cs typeface="+mn-cs"/>
              </a:defRPr>
            </a:lvl3pPr>
            <a:lvl4pPr marL="1143000" indent="-228600" algn="l" defTabSz="914400" rtl="0" eaLnBrk="1" latinLnBrk="0" hangingPunct="1">
              <a:spcBef>
                <a:spcPct val="20000"/>
              </a:spcBef>
              <a:buClr>
                <a:schemeClr val="accent1"/>
              </a:buClr>
              <a:buSzPct val="100000"/>
              <a:buFont typeface="Symbol" pitchFamily="18" charset="2"/>
              <a:buChar char=""/>
              <a:defRPr sz="1800" kern="1200">
                <a:solidFill>
                  <a:schemeClr val="tx2"/>
                </a:solidFill>
                <a:latin typeface="+mn-lt"/>
                <a:ea typeface="+mn-ea"/>
                <a:cs typeface="+mn-cs"/>
              </a:defRPr>
            </a:lvl4pPr>
            <a:lvl5pPr marL="1463040" indent="-228600" algn="l" defTabSz="914400" rtl="0" eaLnBrk="1" latinLnBrk="0" hangingPunct="1">
              <a:spcBef>
                <a:spcPct val="20000"/>
              </a:spcBef>
              <a:buClr>
                <a:schemeClr val="accent1"/>
              </a:buClr>
              <a:buSzPct val="100000"/>
              <a:buFont typeface="Symbol" pitchFamily="18" charset="2"/>
              <a:buChar char=""/>
              <a:defRPr sz="1600" kern="1200">
                <a:solidFill>
                  <a:schemeClr val="tx2"/>
                </a:solidFill>
                <a:latin typeface="+mn-lt"/>
                <a:ea typeface="+mn-ea"/>
                <a:cs typeface="+mn-cs"/>
              </a:defRPr>
            </a:lvl5pPr>
            <a:lvl6pPr marL="178308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6pPr>
            <a:lvl7pPr marL="210312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7pPr>
            <a:lvl8pPr marL="242316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8pPr>
            <a:lvl9pPr marL="274320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9pPr>
          </a:lstStyle>
          <a:p>
            <a:pPr marL="457200" indent="-457200" algn="just">
              <a:spcBef>
                <a:spcPct val="0"/>
              </a:spcBef>
              <a:buFontTx/>
              <a:buNone/>
              <a:tabLst>
                <a:tab pos="974725" algn="l"/>
                <a:tab pos="1036638" algn="l"/>
                <a:tab pos="3913188" algn="l"/>
              </a:tabLst>
            </a:pPr>
            <a:r>
              <a:rPr lang="en-US" sz="2300" b="1" dirty="0" smtClean="0">
                <a:solidFill>
                  <a:schemeClr val="tx1"/>
                </a:solidFill>
                <a:latin typeface="Times New Roman" pitchFamily="18" charset="0"/>
                <a:cs typeface="Times New Roman" pitchFamily="18" charset="0"/>
              </a:rPr>
              <a:t>4.</a:t>
            </a:r>
            <a:r>
              <a:rPr lang="en-US" sz="2300" dirty="0" smtClean="0">
                <a:solidFill>
                  <a:schemeClr val="tx1"/>
                </a:solidFill>
                <a:latin typeface="Times New Roman" pitchFamily="18" charset="0"/>
                <a:cs typeface="Times New Roman" pitchFamily="18" charset="0"/>
              </a:rPr>
              <a:t> </a:t>
            </a:r>
          </a:p>
        </p:txBody>
      </p:sp>
      <p:sp>
        <p:nvSpPr>
          <p:cNvPr id="4" name="Content Placeholder 10"/>
          <p:cNvSpPr txBox="1">
            <a:spLocks/>
          </p:cNvSpPr>
          <p:nvPr/>
        </p:nvSpPr>
        <p:spPr>
          <a:xfrm>
            <a:off x="837819" y="2776258"/>
            <a:ext cx="533400" cy="446276"/>
          </a:xfrm>
          <a:prstGeom prst="rect">
            <a:avLst/>
          </a:prstGeom>
        </p:spPr>
        <p:txBody>
          <a:bodyPr wrap="square">
            <a:spAutoFit/>
          </a:bodyPr>
          <a:lstStyle>
            <a:lvl1pPr marL="274320" indent="-274320" algn="l" defTabSz="914400" rtl="0" eaLnBrk="1" latinLnBrk="0" hangingPunct="1">
              <a:spcBef>
                <a:spcPct val="20000"/>
              </a:spcBef>
              <a:buClr>
                <a:schemeClr val="accent1"/>
              </a:buClr>
              <a:buSzPct val="100000"/>
              <a:buFont typeface="Symbol" pitchFamily="18" charset="2"/>
              <a:buChar char=""/>
              <a:defRPr sz="2400" kern="1200">
                <a:solidFill>
                  <a:schemeClr val="tx2"/>
                </a:solidFill>
                <a:latin typeface="+mn-lt"/>
                <a:ea typeface="+mn-ea"/>
                <a:cs typeface="+mn-cs"/>
              </a:defRPr>
            </a:lvl1pPr>
            <a:lvl2pPr marL="576263" indent="-274320" algn="l" defTabSz="914400" rtl="0" eaLnBrk="1" latinLnBrk="0" hangingPunct="1">
              <a:spcBef>
                <a:spcPct val="20000"/>
              </a:spcBef>
              <a:buClr>
                <a:schemeClr val="accent1"/>
              </a:buClr>
              <a:buSzPct val="100000"/>
              <a:buFont typeface="Symbol" pitchFamily="18" charset="2"/>
              <a:buChar char=""/>
              <a:defRPr sz="2200" kern="1200">
                <a:solidFill>
                  <a:schemeClr val="tx2"/>
                </a:solidFill>
                <a:latin typeface="+mn-lt"/>
                <a:ea typeface="+mn-ea"/>
                <a:cs typeface="+mn-cs"/>
              </a:defRPr>
            </a:lvl2pPr>
            <a:lvl3pPr marL="855663" indent="-228600" algn="l" defTabSz="914400" rtl="0" eaLnBrk="1" latinLnBrk="0" hangingPunct="1">
              <a:spcBef>
                <a:spcPct val="20000"/>
              </a:spcBef>
              <a:buClr>
                <a:schemeClr val="accent1"/>
              </a:buClr>
              <a:buSzPct val="100000"/>
              <a:buFont typeface="Symbol" pitchFamily="18" charset="2"/>
              <a:buChar char=""/>
              <a:defRPr sz="2000" kern="1200">
                <a:solidFill>
                  <a:schemeClr val="tx2"/>
                </a:solidFill>
                <a:latin typeface="+mn-lt"/>
                <a:ea typeface="+mn-ea"/>
                <a:cs typeface="+mn-cs"/>
              </a:defRPr>
            </a:lvl3pPr>
            <a:lvl4pPr marL="1143000" indent="-228600" algn="l" defTabSz="914400" rtl="0" eaLnBrk="1" latinLnBrk="0" hangingPunct="1">
              <a:spcBef>
                <a:spcPct val="20000"/>
              </a:spcBef>
              <a:buClr>
                <a:schemeClr val="accent1"/>
              </a:buClr>
              <a:buSzPct val="100000"/>
              <a:buFont typeface="Symbol" pitchFamily="18" charset="2"/>
              <a:buChar char=""/>
              <a:defRPr sz="1800" kern="1200">
                <a:solidFill>
                  <a:schemeClr val="tx2"/>
                </a:solidFill>
                <a:latin typeface="+mn-lt"/>
                <a:ea typeface="+mn-ea"/>
                <a:cs typeface="+mn-cs"/>
              </a:defRPr>
            </a:lvl4pPr>
            <a:lvl5pPr marL="1463040" indent="-228600" algn="l" defTabSz="914400" rtl="0" eaLnBrk="1" latinLnBrk="0" hangingPunct="1">
              <a:spcBef>
                <a:spcPct val="20000"/>
              </a:spcBef>
              <a:buClr>
                <a:schemeClr val="accent1"/>
              </a:buClr>
              <a:buSzPct val="100000"/>
              <a:buFont typeface="Symbol" pitchFamily="18" charset="2"/>
              <a:buChar char=""/>
              <a:defRPr sz="1600" kern="1200">
                <a:solidFill>
                  <a:schemeClr val="tx2"/>
                </a:solidFill>
                <a:latin typeface="+mn-lt"/>
                <a:ea typeface="+mn-ea"/>
                <a:cs typeface="+mn-cs"/>
              </a:defRPr>
            </a:lvl5pPr>
            <a:lvl6pPr marL="178308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6pPr>
            <a:lvl7pPr marL="210312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7pPr>
            <a:lvl8pPr marL="242316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8pPr>
            <a:lvl9pPr marL="274320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9pPr>
          </a:lstStyle>
          <a:p>
            <a:pPr marL="457200" indent="-457200" algn="just">
              <a:spcBef>
                <a:spcPct val="0"/>
              </a:spcBef>
              <a:buFontTx/>
              <a:buNone/>
              <a:tabLst>
                <a:tab pos="974725" algn="l"/>
                <a:tab pos="1036638" algn="l"/>
                <a:tab pos="3913188" algn="l"/>
              </a:tabLst>
            </a:pPr>
            <a:r>
              <a:rPr lang="en-US" sz="2300" dirty="0" smtClean="0">
                <a:solidFill>
                  <a:schemeClr val="tx1"/>
                </a:solidFill>
                <a:latin typeface="Times New Roman" pitchFamily="18" charset="0"/>
                <a:cs typeface="Times New Roman" pitchFamily="18" charset="0"/>
              </a:rPr>
              <a:t>(a) </a:t>
            </a:r>
          </a:p>
        </p:txBody>
      </p:sp>
      <p:sp>
        <p:nvSpPr>
          <p:cNvPr id="5" name="Rectangle 4"/>
          <p:cNvSpPr/>
          <p:nvPr/>
        </p:nvSpPr>
        <p:spPr>
          <a:xfrm>
            <a:off x="1371600" y="2776258"/>
            <a:ext cx="4209807" cy="446276"/>
          </a:xfrm>
          <a:prstGeom prst="rect">
            <a:avLst/>
          </a:prstGeom>
        </p:spPr>
        <p:txBody>
          <a:bodyPr wrap="none">
            <a:spAutoFit/>
          </a:bodyPr>
          <a:lstStyle/>
          <a:p>
            <a:r>
              <a:rPr lang="en-US" sz="2300" dirty="0">
                <a:latin typeface="Times New Roman" pitchFamily="18" charset="0"/>
                <a:cs typeface="Times New Roman" pitchFamily="18" charset="0"/>
              </a:rPr>
              <a:t>Solve the simultaneous equations:</a:t>
            </a:r>
          </a:p>
        </p:txBody>
      </p:sp>
      <p:sp>
        <p:nvSpPr>
          <p:cNvPr id="6" name="Rectangle 5"/>
          <p:cNvSpPr/>
          <p:nvPr/>
        </p:nvSpPr>
        <p:spPr>
          <a:xfrm>
            <a:off x="2514600" y="3314581"/>
            <a:ext cx="1647703" cy="800219"/>
          </a:xfrm>
          <a:prstGeom prst="rect">
            <a:avLst/>
          </a:prstGeom>
        </p:spPr>
        <p:txBody>
          <a:bodyPr wrap="square">
            <a:spAutoFit/>
          </a:bodyPr>
          <a:lstStyle/>
          <a:p>
            <a:r>
              <a:rPr lang="en-US" sz="2300" i="1" dirty="0">
                <a:latin typeface="Times New Roman" pitchFamily="18" charset="0"/>
                <a:cs typeface="Times New Roman" pitchFamily="18" charset="0"/>
              </a:rPr>
              <a:t>x </a:t>
            </a:r>
            <a:r>
              <a:rPr lang="en-US" sz="2300" i="1" dirty="0" smtClean="0">
                <a:latin typeface="Times New Roman" pitchFamily="18" charset="0"/>
                <a:cs typeface="Times New Roman" pitchFamily="18" charset="0"/>
              </a:rPr>
              <a:t>+ </a:t>
            </a:r>
            <a:r>
              <a:rPr lang="en-US" sz="2300" dirty="0" smtClean="0">
                <a:latin typeface="Times New Roman" pitchFamily="18" charset="0"/>
                <a:cs typeface="Times New Roman" pitchFamily="18" charset="0"/>
              </a:rPr>
              <a:t>3</a:t>
            </a:r>
            <a:r>
              <a:rPr lang="en-US" sz="2300" i="1" dirty="0" smtClean="0">
                <a:latin typeface="Times New Roman" pitchFamily="18" charset="0"/>
                <a:cs typeface="Times New Roman" pitchFamily="18" charset="0"/>
              </a:rPr>
              <a:t>y = </a:t>
            </a:r>
            <a:r>
              <a:rPr lang="en-US" sz="2300" dirty="0" smtClean="0">
                <a:latin typeface="Times New Roman" pitchFamily="18" charset="0"/>
                <a:cs typeface="Times New Roman" pitchFamily="18" charset="0"/>
              </a:rPr>
              <a:t>2</a:t>
            </a:r>
            <a:endParaRPr lang="en-US" sz="2300" dirty="0">
              <a:latin typeface="Times New Roman" pitchFamily="18" charset="0"/>
              <a:cs typeface="Times New Roman" pitchFamily="18" charset="0"/>
            </a:endParaRPr>
          </a:p>
          <a:p>
            <a:r>
              <a:rPr lang="en-US" sz="2300" dirty="0" smtClean="0">
                <a:latin typeface="Times New Roman" pitchFamily="18" charset="0"/>
                <a:cs typeface="Times New Roman" pitchFamily="18" charset="0"/>
              </a:rPr>
              <a:t>4</a:t>
            </a:r>
            <a:r>
              <a:rPr lang="en-US" sz="2300" i="1" dirty="0" smtClean="0">
                <a:latin typeface="Times New Roman" pitchFamily="18" charset="0"/>
                <a:cs typeface="Times New Roman" pitchFamily="18" charset="0"/>
              </a:rPr>
              <a:t>x + y = </a:t>
            </a:r>
            <a:r>
              <a:rPr lang="en-US" sz="2300" dirty="0" smtClean="0">
                <a:latin typeface="Times New Roman" pitchFamily="18" charset="0"/>
                <a:cs typeface="Times New Roman" pitchFamily="18" charset="0"/>
              </a:rPr>
              <a:t>32</a:t>
            </a:r>
            <a:endParaRPr lang="en-US" sz="2300" dirty="0">
              <a:latin typeface="Times New Roman" pitchFamily="18" charset="0"/>
              <a:cs typeface="Times New Roman" pitchFamily="18" charset="0"/>
            </a:endParaRPr>
          </a:p>
        </p:txBody>
      </p:sp>
      <p:sp>
        <p:nvSpPr>
          <p:cNvPr id="7" name="Notched Right Arrow 6"/>
          <p:cNvSpPr/>
          <p:nvPr/>
        </p:nvSpPr>
        <p:spPr>
          <a:xfrm>
            <a:off x="7162800" y="6019800"/>
            <a:ext cx="1782315" cy="685800"/>
          </a:xfrm>
          <a:prstGeom prst="notchedRightArrow">
            <a:avLst/>
          </a:prstGeom>
          <a:blipFill>
            <a:blip r:embed="rId2" cstate="prin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ANSWER</a:t>
            </a:r>
            <a:endParaRPr lang="en-US" sz="2000" b="1" dirty="0">
              <a:latin typeface="Times New Roman" pitchFamily="18" charset="0"/>
              <a:cs typeface="Times New Roman" pitchFamily="18" charset="0"/>
            </a:endParaRPr>
          </a:p>
        </p:txBody>
      </p:sp>
      <p:sp>
        <p:nvSpPr>
          <p:cNvPr id="8" name="Rectangle 7"/>
          <p:cNvSpPr/>
          <p:nvPr/>
        </p:nvSpPr>
        <p:spPr>
          <a:xfrm>
            <a:off x="6573613" y="3684495"/>
            <a:ext cx="1530482" cy="446276"/>
          </a:xfrm>
          <a:prstGeom prst="rect">
            <a:avLst/>
          </a:prstGeom>
        </p:spPr>
        <p:txBody>
          <a:bodyPr wrap="square" anchor="t" anchorCtr="1">
            <a:spAutoFit/>
          </a:bodyPr>
          <a:lstStyle/>
          <a:p>
            <a:pPr indent="-4800600" algn="r">
              <a:buFontTx/>
              <a:buNone/>
            </a:pPr>
            <a:r>
              <a:rPr lang="en-US" sz="2300" dirty="0" smtClean="0">
                <a:latin typeface="Times New Roman" pitchFamily="18" charset="0"/>
                <a:cs typeface="Times New Roman" pitchFamily="18" charset="0"/>
              </a:rPr>
              <a:t>(5 </a:t>
            </a:r>
            <a:r>
              <a:rPr lang="en-US" sz="2300" dirty="0">
                <a:latin typeface="Times New Roman" pitchFamily="18" charset="0"/>
                <a:cs typeface="Times New Roman" pitchFamily="18" charset="0"/>
              </a:rPr>
              <a:t>marks)</a:t>
            </a:r>
          </a:p>
        </p:txBody>
      </p:sp>
      <p:sp>
        <p:nvSpPr>
          <p:cNvPr id="9" name="TextBox 8"/>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5 Paper 2</a:t>
            </a:r>
          </a:p>
        </p:txBody>
      </p:sp>
    </p:spTree>
    <p:extLst>
      <p:ext uri="{BB962C8B-B14F-4D97-AF65-F5344CB8AC3E}">
        <p14:creationId xmlns:p14="http://schemas.microsoft.com/office/powerpoint/2010/main" xmlns="" val="1809970942"/>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p:cTn id="7" dur="500" fill="hold"/>
                                        <p:tgtEl>
                                          <p:spTgt spid="8"/>
                                        </p:tgtEl>
                                        <p:attrNameLst>
                                          <p:attrName>ppt_w</p:attrName>
                                        </p:attrNameLst>
                                      </p:cBhvr>
                                      <p:tavLst>
                                        <p:tav tm="0">
                                          <p:val>
                                            <p:fltVal val="0"/>
                                          </p:val>
                                        </p:tav>
                                        <p:tav tm="100000">
                                          <p:val>
                                            <p:strVal val="#ppt_w"/>
                                          </p:val>
                                        </p:tav>
                                      </p:tavLst>
                                    </p:anim>
                                    <p:anim calcmode="lin" valueType="num">
                                      <p:cBhvr>
                                        <p:cTn id="8" dur="500" fill="hold"/>
                                        <p:tgtEl>
                                          <p:spTgt spid="8"/>
                                        </p:tgtEl>
                                        <p:attrNameLst>
                                          <p:attrName>ppt_h</p:attrName>
                                        </p:attrNameLst>
                                      </p:cBhvr>
                                      <p:tavLst>
                                        <p:tav tm="0">
                                          <p:val>
                                            <p:fltVal val="0"/>
                                          </p:val>
                                        </p:tav>
                                        <p:tav tm="100000">
                                          <p:val>
                                            <p:strVal val="#ppt_h"/>
                                          </p:val>
                                        </p:tav>
                                      </p:tavLst>
                                    </p:anim>
                                    <p:animEffect transition="in" filter="fade">
                                      <p:cBhvr>
                                        <p:cTn id="9" dur="500"/>
                                        <p:tgtEl>
                                          <p:spTgt spid="8"/>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3"/>
                                        </p:tgtEl>
                                        <p:attrNameLst>
                                          <p:attrName>style.visibility</p:attrName>
                                        </p:attrNameLst>
                                      </p:cBhvr>
                                      <p:to>
                                        <p:strVal val="visible"/>
                                      </p:to>
                                    </p:set>
                                    <p:anim calcmode="lin" valueType="num">
                                      <p:cBhvr>
                                        <p:cTn id="12" dur="500" fill="hold"/>
                                        <p:tgtEl>
                                          <p:spTgt spid="3"/>
                                        </p:tgtEl>
                                        <p:attrNameLst>
                                          <p:attrName>ppt_w</p:attrName>
                                        </p:attrNameLst>
                                      </p:cBhvr>
                                      <p:tavLst>
                                        <p:tav tm="0">
                                          <p:val>
                                            <p:fltVal val="0"/>
                                          </p:val>
                                        </p:tav>
                                        <p:tav tm="100000">
                                          <p:val>
                                            <p:strVal val="#ppt_w"/>
                                          </p:val>
                                        </p:tav>
                                      </p:tavLst>
                                    </p:anim>
                                    <p:anim calcmode="lin" valueType="num">
                                      <p:cBhvr>
                                        <p:cTn id="13" dur="500" fill="hold"/>
                                        <p:tgtEl>
                                          <p:spTgt spid="3"/>
                                        </p:tgtEl>
                                        <p:attrNameLst>
                                          <p:attrName>ppt_h</p:attrName>
                                        </p:attrNameLst>
                                      </p:cBhvr>
                                      <p:tavLst>
                                        <p:tav tm="0">
                                          <p:val>
                                            <p:fltVal val="0"/>
                                          </p:val>
                                        </p:tav>
                                        <p:tav tm="100000">
                                          <p:val>
                                            <p:strVal val="#ppt_h"/>
                                          </p:val>
                                        </p:tav>
                                      </p:tavLst>
                                    </p:anim>
                                    <p:animEffect transition="in" filter="fade">
                                      <p:cBhvr>
                                        <p:cTn id="14" dur="500"/>
                                        <p:tgtEl>
                                          <p:spTgt spid="3"/>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4"/>
                                        </p:tgtEl>
                                        <p:attrNameLst>
                                          <p:attrName>style.visibility</p:attrName>
                                        </p:attrNameLst>
                                      </p:cBhvr>
                                      <p:to>
                                        <p:strVal val="visible"/>
                                      </p:to>
                                    </p:set>
                                    <p:anim calcmode="lin" valueType="num">
                                      <p:cBhvr>
                                        <p:cTn id="17" dur="500" fill="hold"/>
                                        <p:tgtEl>
                                          <p:spTgt spid="4"/>
                                        </p:tgtEl>
                                        <p:attrNameLst>
                                          <p:attrName>ppt_w</p:attrName>
                                        </p:attrNameLst>
                                      </p:cBhvr>
                                      <p:tavLst>
                                        <p:tav tm="0">
                                          <p:val>
                                            <p:fltVal val="0"/>
                                          </p:val>
                                        </p:tav>
                                        <p:tav tm="100000">
                                          <p:val>
                                            <p:strVal val="#ppt_w"/>
                                          </p:val>
                                        </p:tav>
                                      </p:tavLst>
                                    </p:anim>
                                    <p:anim calcmode="lin" valueType="num">
                                      <p:cBhvr>
                                        <p:cTn id="18" dur="500" fill="hold"/>
                                        <p:tgtEl>
                                          <p:spTgt spid="4"/>
                                        </p:tgtEl>
                                        <p:attrNameLst>
                                          <p:attrName>ppt_h</p:attrName>
                                        </p:attrNameLst>
                                      </p:cBhvr>
                                      <p:tavLst>
                                        <p:tav tm="0">
                                          <p:val>
                                            <p:fltVal val="0"/>
                                          </p:val>
                                        </p:tav>
                                        <p:tav tm="100000">
                                          <p:val>
                                            <p:strVal val="#ppt_h"/>
                                          </p:val>
                                        </p:tav>
                                      </p:tavLst>
                                    </p:anim>
                                    <p:animEffect transition="in" filter="fade">
                                      <p:cBhvr>
                                        <p:cTn id="19" dur="500"/>
                                        <p:tgtEl>
                                          <p:spTgt spid="4"/>
                                        </p:tgtEl>
                                      </p:cBhvr>
                                    </p:animEffect>
                                  </p:childTnLst>
                                </p:cTn>
                              </p:par>
                              <p:par>
                                <p:cTn id="20" presetID="53" presetClass="entr" presetSubtype="16" fill="hold" grpId="0" nodeType="withEffect">
                                  <p:stCondLst>
                                    <p:cond delay="0"/>
                                  </p:stCondLst>
                                  <p:childTnLst>
                                    <p:set>
                                      <p:cBhvr>
                                        <p:cTn id="21" dur="1" fill="hold">
                                          <p:stCondLst>
                                            <p:cond delay="0"/>
                                          </p:stCondLst>
                                        </p:cTn>
                                        <p:tgtEl>
                                          <p:spTgt spid="5"/>
                                        </p:tgtEl>
                                        <p:attrNameLst>
                                          <p:attrName>style.visibility</p:attrName>
                                        </p:attrNameLst>
                                      </p:cBhvr>
                                      <p:to>
                                        <p:strVal val="visible"/>
                                      </p:to>
                                    </p:set>
                                    <p:anim calcmode="lin" valueType="num">
                                      <p:cBhvr>
                                        <p:cTn id="22" dur="500" fill="hold"/>
                                        <p:tgtEl>
                                          <p:spTgt spid="5"/>
                                        </p:tgtEl>
                                        <p:attrNameLst>
                                          <p:attrName>ppt_w</p:attrName>
                                        </p:attrNameLst>
                                      </p:cBhvr>
                                      <p:tavLst>
                                        <p:tav tm="0">
                                          <p:val>
                                            <p:fltVal val="0"/>
                                          </p:val>
                                        </p:tav>
                                        <p:tav tm="100000">
                                          <p:val>
                                            <p:strVal val="#ppt_w"/>
                                          </p:val>
                                        </p:tav>
                                      </p:tavLst>
                                    </p:anim>
                                    <p:anim calcmode="lin" valueType="num">
                                      <p:cBhvr>
                                        <p:cTn id="23" dur="500" fill="hold"/>
                                        <p:tgtEl>
                                          <p:spTgt spid="5"/>
                                        </p:tgtEl>
                                        <p:attrNameLst>
                                          <p:attrName>ppt_h</p:attrName>
                                        </p:attrNameLst>
                                      </p:cBhvr>
                                      <p:tavLst>
                                        <p:tav tm="0">
                                          <p:val>
                                            <p:fltVal val="0"/>
                                          </p:val>
                                        </p:tav>
                                        <p:tav tm="100000">
                                          <p:val>
                                            <p:strVal val="#ppt_h"/>
                                          </p:val>
                                        </p:tav>
                                      </p:tavLst>
                                    </p:anim>
                                    <p:animEffect transition="in" filter="fade">
                                      <p:cBhvr>
                                        <p:cTn id="24" dur="500"/>
                                        <p:tgtEl>
                                          <p:spTgt spid="5"/>
                                        </p:tgtEl>
                                      </p:cBhvr>
                                    </p:animEffect>
                                  </p:childTnLst>
                                </p:cTn>
                              </p:par>
                              <p:par>
                                <p:cTn id="25" presetID="53" presetClass="entr" presetSubtype="16" fill="hold" grpId="0" nodeType="withEffect">
                                  <p:stCondLst>
                                    <p:cond delay="0"/>
                                  </p:stCondLst>
                                  <p:childTnLst>
                                    <p:set>
                                      <p:cBhvr>
                                        <p:cTn id="26" dur="1" fill="hold">
                                          <p:stCondLst>
                                            <p:cond delay="0"/>
                                          </p:stCondLst>
                                        </p:cTn>
                                        <p:tgtEl>
                                          <p:spTgt spid="6"/>
                                        </p:tgtEl>
                                        <p:attrNameLst>
                                          <p:attrName>style.visibility</p:attrName>
                                        </p:attrNameLst>
                                      </p:cBhvr>
                                      <p:to>
                                        <p:strVal val="visible"/>
                                      </p:to>
                                    </p:set>
                                    <p:anim calcmode="lin" valueType="num">
                                      <p:cBhvr>
                                        <p:cTn id="27" dur="500" fill="hold"/>
                                        <p:tgtEl>
                                          <p:spTgt spid="6"/>
                                        </p:tgtEl>
                                        <p:attrNameLst>
                                          <p:attrName>ppt_w</p:attrName>
                                        </p:attrNameLst>
                                      </p:cBhvr>
                                      <p:tavLst>
                                        <p:tav tm="0">
                                          <p:val>
                                            <p:fltVal val="0"/>
                                          </p:val>
                                        </p:tav>
                                        <p:tav tm="100000">
                                          <p:val>
                                            <p:strVal val="#ppt_w"/>
                                          </p:val>
                                        </p:tav>
                                      </p:tavLst>
                                    </p:anim>
                                    <p:anim calcmode="lin" valueType="num">
                                      <p:cBhvr>
                                        <p:cTn id="28" dur="500" fill="hold"/>
                                        <p:tgtEl>
                                          <p:spTgt spid="6"/>
                                        </p:tgtEl>
                                        <p:attrNameLst>
                                          <p:attrName>ppt_h</p:attrName>
                                        </p:attrNameLst>
                                      </p:cBhvr>
                                      <p:tavLst>
                                        <p:tav tm="0">
                                          <p:val>
                                            <p:fltVal val="0"/>
                                          </p:val>
                                        </p:tav>
                                        <p:tav tm="100000">
                                          <p:val>
                                            <p:strVal val="#ppt_h"/>
                                          </p:val>
                                        </p:tav>
                                      </p:tavLst>
                                    </p:anim>
                                    <p:animEffect transition="in" filter="fade">
                                      <p:cBhvr>
                                        <p:cTn id="29" dur="500"/>
                                        <p:tgtEl>
                                          <p:spTgt spid="6"/>
                                        </p:tgtEl>
                                      </p:cBhvr>
                                    </p:animEffect>
                                  </p:childTnLst>
                                </p:cTn>
                              </p:par>
                            </p:childTnLst>
                          </p:cTn>
                        </p:par>
                      </p:childTnLst>
                    </p:cTn>
                  </p:par>
                  <p:par>
                    <p:cTn id="30" fill="hold">
                      <p:stCondLst>
                        <p:cond delay="indefinite"/>
                      </p:stCondLst>
                      <p:childTnLst>
                        <p:par>
                          <p:cTn id="31" fill="hold">
                            <p:stCondLst>
                              <p:cond delay="0"/>
                            </p:stCondLst>
                            <p:childTnLst>
                              <p:par>
                                <p:cTn id="32" presetID="3" presetClass="entr" presetSubtype="10" fill="hold" grpId="0" nodeType="clickEffect">
                                  <p:stCondLst>
                                    <p:cond delay="0"/>
                                  </p:stCondLst>
                                  <p:childTnLst>
                                    <p:set>
                                      <p:cBhvr>
                                        <p:cTn id="33" dur="1" fill="hold">
                                          <p:stCondLst>
                                            <p:cond delay="0"/>
                                          </p:stCondLst>
                                        </p:cTn>
                                        <p:tgtEl>
                                          <p:spTgt spid="7"/>
                                        </p:tgtEl>
                                        <p:attrNameLst>
                                          <p:attrName>style.visibility</p:attrName>
                                        </p:attrNameLst>
                                      </p:cBhvr>
                                      <p:to>
                                        <p:strVal val="visible"/>
                                      </p:to>
                                    </p:set>
                                    <p:animEffect transition="in" filter="blinds(horizontal)">
                                      <p:cBhvr>
                                        <p:cTn id="34"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5" grpId="0"/>
      <p:bldP spid="6" grpId="0"/>
      <p:bldP spid="7" grpId="0" animBg="1"/>
      <p:bldP spid="8" grpId="0"/>
    </p:bldLst>
  </p:timing>
</p:sld>
</file>

<file path=ppt/slides/slide9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Rectangle 12"/>
          <p:cNvSpPr/>
          <p:nvPr/>
        </p:nvSpPr>
        <p:spPr>
          <a:xfrm>
            <a:off x="990601" y="2946148"/>
            <a:ext cx="914400" cy="400110"/>
          </a:xfrm>
          <a:prstGeom prst="rect">
            <a:avLst/>
          </a:prstGeom>
        </p:spPr>
        <p:txBody>
          <a:bodyPr wrap="square">
            <a:spAutoFit/>
          </a:bodyPr>
          <a:lstStyle/>
          <a:p>
            <a:r>
              <a:rPr lang="en-US" sz="2000" dirty="0" smtClean="0">
                <a:latin typeface="Times New Roman" pitchFamily="18" charset="0"/>
                <a:cs typeface="Times New Roman" pitchFamily="18" charset="0"/>
                <a:sym typeface="Wingdings 2"/>
              </a:rPr>
              <a:t> </a:t>
            </a:r>
            <a:r>
              <a:rPr lang="en-US" sz="2000" dirty="0" smtClean="0">
                <a:latin typeface="Times New Roman" pitchFamily="18" charset="0"/>
                <a:cs typeface="Times New Roman" pitchFamily="18" charset="0"/>
                <a:sym typeface="Symbol"/>
              </a:rPr>
              <a:t> 3:</a:t>
            </a:r>
            <a:endParaRPr lang="en-US" sz="2000" dirty="0">
              <a:latin typeface="Times New Roman" pitchFamily="18" charset="0"/>
              <a:cs typeface="Times New Roman" pitchFamily="18" charset="0"/>
            </a:endParaRPr>
          </a:p>
        </p:txBody>
      </p:sp>
      <p:sp>
        <p:nvSpPr>
          <p:cNvPr id="26" name="Rectangle 25"/>
          <p:cNvSpPr/>
          <p:nvPr/>
        </p:nvSpPr>
        <p:spPr>
          <a:xfrm>
            <a:off x="990600" y="3313176"/>
            <a:ext cx="901577" cy="400110"/>
          </a:xfrm>
          <a:prstGeom prst="rect">
            <a:avLst/>
          </a:prstGeom>
        </p:spPr>
        <p:txBody>
          <a:bodyPr wrap="square">
            <a:spAutoFit/>
          </a:bodyPr>
          <a:lstStyle/>
          <a:p>
            <a:r>
              <a:rPr lang="en-US" sz="2000" dirty="0" smtClean="0">
                <a:latin typeface="Times New Roman"/>
                <a:cs typeface="Times New Roman"/>
                <a:sym typeface="Wingdings 2"/>
              </a:rPr>
              <a:t> </a:t>
            </a:r>
            <a:r>
              <a:rPr lang="en-US" sz="2000" dirty="0" smtClean="0">
                <a:latin typeface="Times New Roman"/>
                <a:cs typeface="Times New Roman"/>
                <a:sym typeface="Symbol"/>
              </a:rPr>
              <a:t>–</a:t>
            </a:r>
            <a:r>
              <a:rPr lang="en-US" sz="2000" dirty="0" smtClean="0">
                <a:latin typeface="Times New Roman" pitchFamily="18" charset="0"/>
                <a:cs typeface="Times New Roman" pitchFamily="18" charset="0"/>
                <a:sym typeface="Symbol"/>
              </a:rPr>
              <a:t> 1:</a:t>
            </a:r>
            <a:endParaRPr lang="en-US" sz="2000" dirty="0">
              <a:latin typeface="Times New Roman" pitchFamily="18" charset="0"/>
              <a:cs typeface="Times New Roman" pitchFamily="18" charset="0"/>
            </a:endParaRPr>
          </a:p>
        </p:txBody>
      </p:sp>
      <p:sp>
        <p:nvSpPr>
          <p:cNvPr id="27" name="Rectangle 26"/>
          <p:cNvSpPr/>
          <p:nvPr/>
        </p:nvSpPr>
        <p:spPr>
          <a:xfrm>
            <a:off x="1038222" y="3717731"/>
            <a:ext cx="990600" cy="400110"/>
          </a:xfrm>
          <a:prstGeom prst="rect">
            <a:avLst/>
          </a:prstGeom>
        </p:spPr>
        <p:txBody>
          <a:bodyPr wrap="square">
            <a:spAutoFit/>
          </a:bodyPr>
          <a:lstStyle/>
          <a:p>
            <a:r>
              <a:rPr lang="en-US" sz="2000" dirty="0" smtClean="0">
                <a:latin typeface="Times New Roman"/>
                <a:cs typeface="Times New Roman"/>
                <a:sym typeface="Symbol"/>
              </a:rPr>
              <a:t>÷</a:t>
            </a:r>
            <a:r>
              <a:rPr lang="en-US" sz="2000" dirty="0" smtClean="0">
                <a:latin typeface="Times New Roman" pitchFamily="18" charset="0"/>
                <a:cs typeface="Times New Roman" pitchFamily="18" charset="0"/>
                <a:sym typeface="Symbol"/>
              </a:rPr>
              <a:t> 11:</a:t>
            </a:r>
            <a:endParaRPr lang="en-US" sz="2000" dirty="0">
              <a:latin typeface="Times New Roman" pitchFamily="18" charset="0"/>
              <a:cs typeface="Times New Roman" pitchFamily="18" charset="0"/>
            </a:endParaRPr>
          </a:p>
        </p:txBody>
      </p:sp>
      <p:sp>
        <p:nvSpPr>
          <p:cNvPr id="28" name="Content Placeholder 10"/>
          <p:cNvSpPr txBox="1">
            <a:spLocks/>
          </p:cNvSpPr>
          <p:nvPr/>
        </p:nvSpPr>
        <p:spPr>
          <a:xfrm>
            <a:off x="533781" y="2179320"/>
            <a:ext cx="457200" cy="400110"/>
          </a:xfrm>
          <a:prstGeom prst="rect">
            <a:avLst/>
          </a:prstGeom>
        </p:spPr>
        <p:txBody>
          <a:bodyPr wrap="square">
            <a:spAutoFit/>
          </a:bodyPr>
          <a:lstStyle>
            <a:lvl1pPr marL="274320" indent="-274320" algn="l" defTabSz="914400" rtl="0" eaLnBrk="1" latinLnBrk="0" hangingPunct="1">
              <a:spcBef>
                <a:spcPct val="20000"/>
              </a:spcBef>
              <a:buClr>
                <a:schemeClr val="accent1"/>
              </a:buClr>
              <a:buSzPct val="100000"/>
              <a:buFont typeface="Symbol" pitchFamily="18" charset="2"/>
              <a:buChar char=""/>
              <a:defRPr sz="2400" kern="1200">
                <a:solidFill>
                  <a:schemeClr val="tx2"/>
                </a:solidFill>
                <a:latin typeface="+mn-lt"/>
                <a:ea typeface="+mn-ea"/>
                <a:cs typeface="+mn-cs"/>
              </a:defRPr>
            </a:lvl1pPr>
            <a:lvl2pPr marL="576263" indent="-274320" algn="l" defTabSz="914400" rtl="0" eaLnBrk="1" latinLnBrk="0" hangingPunct="1">
              <a:spcBef>
                <a:spcPct val="20000"/>
              </a:spcBef>
              <a:buClr>
                <a:schemeClr val="accent1"/>
              </a:buClr>
              <a:buSzPct val="100000"/>
              <a:buFont typeface="Symbol" pitchFamily="18" charset="2"/>
              <a:buChar char=""/>
              <a:defRPr sz="2200" kern="1200">
                <a:solidFill>
                  <a:schemeClr val="tx2"/>
                </a:solidFill>
                <a:latin typeface="+mn-lt"/>
                <a:ea typeface="+mn-ea"/>
                <a:cs typeface="+mn-cs"/>
              </a:defRPr>
            </a:lvl2pPr>
            <a:lvl3pPr marL="855663" indent="-228600" algn="l" defTabSz="914400" rtl="0" eaLnBrk="1" latinLnBrk="0" hangingPunct="1">
              <a:spcBef>
                <a:spcPct val="20000"/>
              </a:spcBef>
              <a:buClr>
                <a:schemeClr val="accent1"/>
              </a:buClr>
              <a:buSzPct val="100000"/>
              <a:buFont typeface="Symbol" pitchFamily="18" charset="2"/>
              <a:buChar char=""/>
              <a:defRPr sz="2000" kern="1200">
                <a:solidFill>
                  <a:schemeClr val="tx2"/>
                </a:solidFill>
                <a:latin typeface="+mn-lt"/>
                <a:ea typeface="+mn-ea"/>
                <a:cs typeface="+mn-cs"/>
              </a:defRPr>
            </a:lvl3pPr>
            <a:lvl4pPr marL="1143000" indent="-228600" algn="l" defTabSz="914400" rtl="0" eaLnBrk="1" latinLnBrk="0" hangingPunct="1">
              <a:spcBef>
                <a:spcPct val="20000"/>
              </a:spcBef>
              <a:buClr>
                <a:schemeClr val="accent1"/>
              </a:buClr>
              <a:buSzPct val="100000"/>
              <a:buFont typeface="Symbol" pitchFamily="18" charset="2"/>
              <a:buChar char=""/>
              <a:defRPr sz="1800" kern="1200">
                <a:solidFill>
                  <a:schemeClr val="tx2"/>
                </a:solidFill>
                <a:latin typeface="+mn-lt"/>
                <a:ea typeface="+mn-ea"/>
                <a:cs typeface="+mn-cs"/>
              </a:defRPr>
            </a:lvl4pPr>
            <a:lvl5pPr marL="1463040" indent="-228600" algn="l" defTabSz="914400" rtl="0" eaLnBrk="1" latinLnBrk="0" hangingPunct="1">
              <a:spcBef>
                <a:spcPct val="20000"/>
              </a:spcBef>
              <a:buClr>
                <a:schemeClr val="accent1"/>
              </a:buClr>
              <a:buSzPct val="100000"/>
              <a:buFont typeface="Symbol" pitchFamily="18" charset="2"/>
              <a:buChar char=""/>
              <a:defRPr sz="1600" kern="1200">
                <a:solidFill>
                  <a:schemeClr val="tx2"/>
                </a:solidFill>
                <a:latin typeface="+mn-lt"/>
                <a:ea typeface="+mn-ea"/>
                <a:cs typeface="+mn-cs"/>
              </a:defRPr>
            </a:lvl5pPr>
            <a:lvl6pPr marL="178308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6pPr>
            <a:lvl7pPr marL="210312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7pPr>
            <a:lvl8pPr marL="242316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8pPr>
            <a:lvl9pPr marL="274320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9pPr>
          </a:lstStyle>
          <a:p>
            <a:pPr marL="457200" indent="-457200" algn="just">
              <a:spcBef>
                <a:spcPct val="0"/>
              </a:spcBef>
              <a:buFontTx/>
              <a:buNone/>
              <a:tabLst>
                <a:tab pos="974725" algn="l"/>
                <a:tab pos="1036638" algn="l"/>
                <a:tab pos="3913188" algn="l"/>
              </a:tabLst>
            </a:pPr>
            <a:r>
              <a:rPr lang="en-US" sz="2000" b="1" dirty="0" smtClean="0">
                <a:solidFill>
                  <a:schemeClr val="tx1"/>
                </a:solidFill>
                <a:latin typeface="Times New Roman" pitchFamily="18" charset="0"/>
                <a:cs typeface="Times New Roman" pitchFamily="18" charset="0"/>
              </a:rPr>
              <a:t>4.</a:t>
            </a:r>
            <a:r>
              <a:rPr lang="en-US" sz="2000" dirty="0" smtClean="0">
                <a:solidFill>
                  <a:schemeClr val="tx1"/>
                </a:solidFill>
                <a:latin typeface="Times New Roman" pitchFamily="18" charset="0"/>
                <a:cs typeface="Times New Roman" pitchFamily="18" charset="0"/>
              </a:rPr>
              <a:t> </a:t>
            </a:r>
          </a:p>
        </p:txBody>
      </p:sp>
      <p:sp>
        <p:nvSpPr>
          <p:cNvPr id="29" name="Content Placeholder 10"/>
          <p:cNvSpPr txBox="1">
            <a:spLocks/>
          </p:cNvSpPr>
          <p:nvPr/>
        </p:nvSpPr>
        <p:spPr>
          <a:xfrm>
            <a:off x="914400" y="2179320"/>
            <a:ext cx="533400" cy="400110"/>
          </a:xfrm>
          <a:prstGeom prst="rect">
            <a:avLst/>
          </a:prstGeom>
        </p:spPr>
        <p:txBody>
          <a:bodyPr wrap="square">
            <a:spAutoFit/>
          </a:bodyPr>
          <a:lstStyle>
            <a:lvl1pPr marL="274320" indent="-274320" algn="l" defTabSz="914400" rtl="0" eaLnBrk="1" latinLnBrk="0" hangingPunct="1">
              <a:spcBef>
                <a:spcPct val="20000"/>
              </a:spcBef>
              <a:buClr>
                <a:schemeClr val="accent1"/>
              </a:buClr>
              <a:buSzPct val="100000"/>
              <a:buFont typeface="Symbol" pitchFamily="18" charset="2"/>
              <a:buChar char=""/>
              <a:defRPr sz="2400" kern="1200">
                <a:solidFill>
                  <a:schemeClr val="tx2"/>
                </a:solidFill>
                <a:latin typeface="+mn-lt"/>
                <a:ea typeface="+mn-ea"/>
                <a:cs typeface="+mn-cs"/>
              </a:defRPr>
            </a:lvl1pPr>
            <a:lvl2pPr marL="576263" indent="-274320" algn="l" defTabSz="914400" rtl="0" eaLnBrk="1" latinLnBrk="0" hangingPunct="1">
              <a:spcBef>
                <a:spcPct val="20000"/>
              </a:spcBef>
              <a:buClr>
                <a:schemeClr val="accent1"/>
              </a:buClr>
              <a:buSzPct val="100000"/>
              <a:buFont typeface="Symbol" pitchFamily="18" charset="2"/>
              <a:buChar char=""/>
              <a:defRPr sz="2200" kern="1200">
                <a:solidFill>
                  <a:schemeClr val="tx2"/>
                </a:solidFill>
                <a:latin typeface="+mn-lt"/>
                <a:ea typeface="+mn-ea"/>
                <a:cs typeface="+mn-cs"/>
              </a:defRPr>
            </a:lvl2pPr>
            <a:lvl3pPr marL="855663" indent="-228600" algn="l" defTabSz="914400" rtl="0" eaLnBrk="1" latinLnBrk="0" hangingPunct="1">
              <a:spcBef>
                <a:spcPct val="20000"/>
              </a:spcBef>
              <a:buClr>
                <a:schemeClr val="accent1"/>
              </a:buClr>
              <a:buSzPct val="100000"/>
              <a:buFont typeface="Symbol" pitchFamily="18" charset="2"/>
              <a:buChar char=""/>
              <a:defRPr sz="2000" kern="1200">
                <a:solidFill>
                  <a:schemeClr val="tx2"/>
                </a:solidFill>
                <a:latin typeface="+mn-lt"/>
                <a:ea typeface="+mn-ea"/>
                <a:cs typeface="+mn-cs"/>
              </a:defRPr>
            </a:lvl3pPr>
            <a:lvl4pPr marL="1143000" indent="-228600" algn="l" defTabSz="914400" rtl="0" eaLnBrk="1" latinLnBrk="0" hangingPunct="1">
              <a:spcBef>
                <a:spcPct val="20000"/>
              </a:spcBef>
              <a:buClr>
                <a:schemeClr val="accent1"/>
              </a:buClr>
              <a:buSzPct val="100000"/>
              <a:buFont typeface="Symbol" pitchFamily="18" charset="2"/>
              <a:buChar char=""/>
              <a:defRPr sz="1800" kern="1200">
                <a:solidFill>
                  <a:schemeClr val="tx2"/>
                </a:solidFill>
                <a:latin typeface="+mn-lt"/>
                <a:ea typeface="+mn-ea"/>
                <a:cs typeface="+mn-cs"/>
              </a:defRPr>
            </a:lvl4pPr>
            <a:lvl5pPr marL="1463040" indent="-228600" algn="l" defTabSz="914400" rtl="0" eaLnBrk="1" latinLnBrk="0" hangingPunct="1">
              <a:spcBef>
                <a:spcPct val="20000"/>
              </a:spcBef>
              <a:buClr>
                <a:schemeClr val="accent1"/>
              </a:buClr>
              <a:buSzPct val="100000"/>
              <a:buFont typeface="Symbol" pitchFamily="18" charset="2"/>
              <a:buChar char=""/>
              <a:defRPr sz="1600" kern="1200">
                <a:solidFill>
                  <a:schemeClr val="tx2"/>
                </a:solidFill>
                <a:latin typeface="+mn-lt"/>
                <a:ea typeface="+mn-ea"/>
                <a:cs typeface="+mn-cs"/>
              </a:defRPr>
            </a:lvl5pPr>
            <a:lvl6pPr marL="178308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6pPr>
            <a:lvl7pPr marL="210312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7pPr>
            <a:lvl8pPr marL="242316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8pPr>
            <a:lvl9pPr marL="274320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9pPr>
          </a:lstStyle>
          <a:p>
            <a:pPr marL="457200" indent="-457200" algn="just">
              <a:spcBef>
                <a:spcPct val="0"/>
              </a:spcBef>
              <a:buFontTx/>
              <a:buNone/>
              <a:tabLst>
                <a:tab pos="974725" algn="l"/>
                <a:tab pos="1036638" algn="l"/>
                <a:tab pos="3913188" algn="l"/>
              </a:tabLst>
            </a:pPr>
            <a:r>
              <a:rPr lang="en-US" sz="2000" dirty="0" smtClean="0">
                <a:solidFill>
                  <a:schemeClr val="tx1"/>
                </a:solidFill>
                <a:latin typeface="Times New Roman" pitchFamily="18" charset="0"/>
                <a:cs typeface="Times New Roman" pitchFamily="18" charset="0"/>
              </a:rPr>
              <a:t>(a) </a:t>
            </a:r>
          </a:p>
        </p:txBody>
      </p:sp>
      <p:pic>
        <p:nvPicPr>
          <p:cNvPr id="9227" name="Picture 11" descr="\\172.16.2.26\Conver\CARRIBEAN\MATHEMATICS_VOL-1_PPT_DESIGN\Incoming\Volume_01\Equations\Revision_Exam_5_Paper_2\Eqn025.wmf"/>
          <p:cNvPicPr>
            <a:picLocks noChangeAspect="1" noChangeArrowheads="1"/>
          </p:cNvPicPr>
          <p:nvPr/>
        </p:nvPicPr>
        <p:blipFill>
          <a:blip r:embed="rId2" cstate="print">
            <a:extLst>
              <a:ext uri="{28A0092B-C50C-407E-A947-70E740481C1C}">
                <a14:useLocalDpi xmlns:a14="http://schemas.microsoft.com/office/drawing/2010/main" xmlns="" val="0"/>
              </a:ext>
            </a:extLst>
          </a:blip>
          <a:srcRect/>
          <a:stretch>
            <a:fillRect/>
          </a:stretch>
        </p:blipFill>
        <p:spPr bwMode="auto">
          <a:xfrm>
            <a:off x="3456432" y="4100286"/>
            <a:ext cx="1066800" cy="609600"/>
          </a:xfrm>
          <a:prstGeom prst="rect">
            <a:avLst/>
          </a:prstGeom>
          <a:noFill/>
          <a:extLst>
            <a:ext uri="{909E8E84-426E-40DD-AFC4-6F175D3DCCD1}">
              <a14:hiddenFill xmlns:a14="http://schemas.microsoft.com/office/drawing/2010/main" xmlns="">
                <a:solidFill>
                  <a:srgbClr val="FFFFFF"/>
                </a:solidFill>
              </a14:hiddenFill>
            </a:ext>
          </a:extLst>
        </p:spPr>
      </p:pic>
      <p:pic>
        <p:nvPicPr>
          <p:cNvPr id="9229" name="Picture 13" descr="\\172.16.2.26\Conver\CARRIBEAN\MATHEMATICS_VOL-1_PPT_DESIGN\Incoming\Volume_01\Equations\Revision_Exam_5_Paper_2\Eqn024.wmf"/>
          <p:cNvPicPr>
            <a:picLocks noChangeAspect="1" noChangeArrowheads="1"/>
          </p:cNvPicPr>
          <p:nvPr/>
        </p:nvPicPr>
        <p:blipFill>
          <a:blip r:embed="rId3" cstate="print">
            <a:extLst>
              <a:ext uri="{28A0092B-C50C-407E-A947-70E740481C1C}">
                <a14:useLocalDpi xmlns:a14="http://schemas.microsoft.com/office/drawing/2010/main" xmlns="" val="0"/>
              </a:ext>
            </a:extLst>
          </a:blip>
          <a:srcRect/>
          <a:stretch>
            <a:fillRect/>
          </a:stretch>
        </p:blipFill>
        <p:spPr bwMode="auto">
          <a:xfrm>
            <a:off x="2016760" y="2279650"/>
            <a:ext cx="2451100" cy="1816100"/>
          </a:xfrm>
          <a:prstGeom prst="rect">
            <a:avLst/>
          </a:prstGeom>
          <a:noFill/>
          <a:extLst>
            <a:ext uri="{909E8E84-426E-40DD-AFC4-6F175D3DCCD1}">
              <a14:hiddenFill xmlns:a14="http://schemas.microsoft.com/office/drawing/2010/main" xmlns="">
                <a:solidFill>
                  <a:srgbClr val="FFFFFF"/>
                </a:solidFill>
              </a14:hiddenFill>
            </a:ext>
          </a:extLst>
        </p:spPr>
      </p:pic>
      <p:sp>
        <p:nvSpPr>
          <p:cNvPr id="18" name="TextBox 17"/>
          <p:cNvSpPr txBox="1"/>
          <p:nvPr/>
        </p:nvSpPr>
        <p:spPr>
          <a:xfrm>
            <a:off x="4127202" y="2154337"/>
            <a:ext cx="1600200" cy="1220847"/>
          </a:xfrm>
          <a:prstGeom prst="rect">
            <a:avLst/>
          </a:prstGeom>
          <a:noFill/>
        </p:spPr>
        <p:txBody>
          <a:bodyPr wrap="square" rtlCol="0">
            <a:spAutoFit/>
          </a:bodyPr>
          <a:lstStyle/>
          <a:p>
            <a:pPr>
              <a:spcBef>
                <a:spcPts val="400"/>
              </a:spcBef>
              <a:spcAft>
                <a:spcPts val="400"/>
              </a:spcAft>
            </a:pPr>
            <a:r>
              <a:rPr lang="en-US" sz="2000" dirty="0" smtClean="0">
                <a:latin typeface="Times New Roman" pitchFamily="18" charset="0"/>
                <a:sym typeface="Symbol"/>
              </a:rPr>
              <a:t> </a:t>
            </a:r>
            <a:r>
              <a:rPr lang="en-US" sz="2000" dirty="0" smtClean="0">
                <a:latin typeface="Times New Roman" pitchFamily="18" charset="0"/>
                <a:sym typeface="Wingdings 2"/>
              </a:rPr>
              <a:t></a:t>
            </a:r>
          </a:p>
          <a:p>
            <a:pPr>
              <a:spcBef>
                <a:spcPts val="400"/>
              </a:spcBef>
              <a:spcAft>
                <a:spcPts val="400"/>
              </a:spcAft>
            </a:pPr>
            <a:r>
              <a:rPr lang="en-US" sz="2000" dirty="0" smtClean="0">
                <a:latin typeface="Times New Roman" pitchFamily="18" charset="0"/>
                <a:sym typeface="Symbol"/>
              </a:rPr>
              <a:t> </a:t>
            </a:r>
            <a:r>
              <a:rPr lang="en-US" sz="2000" dirty="0" smtClean="0">
                <a:latin typeface="Times New Roman" pitchFamily="18" charset="0"/>
                <a:sym typeface="Wingdings 2"/>
              </a:rPr>
              <a:t></a:t>
            </a:r>
          </a:p>
          <a:p>
            <a:pPr>
              <a:spcBef>
                <a:spcPts val="400"/>
              </a:spcBef>
              <a:spcAft>
                <a:spcPts val="400"/>
              </a:spcAft>
            </a:pPr>
            <a:r>
              <a:rPr lang="en-US" sz="2000" dirty="0" smtClean="0">
                <a:latin typeface="Times New Roman" pitchFamily="18" charset="0"/>
                <a:sym typeface="Symbol"/>
              </a:rPr>
              <a:t> </a:t>
            </a:r>
            <a:r>
              <a:rPr lang="en-US" sz="2000" dirty="0" smtClean="0">
                <a:latin typeface="Times New Roman" pitchFamily="18" charset="0"/>
                <a:sym typeface="Wingdings 2"/>
              </a:rPr>
              <a:t></a:t>
            </a:r>
            <a:endParaRPr lang="en-US" sz="2000" dirty="0">
              <a:latin typeface="Times New Roman" pitchFamily="18" charset="0"/>
            </a:endParaRPr>
          </a:p>
        </p:txBody>
      </p:sp>
      <p:pic>
        <p:nvPicPr>
          <p:cNvPr id="12" name="Picture 2" descr="\\172.16.2.26\Conver\CARRIBEAN\MATHEMATICS_VOL-1_PPT_DESIGN\Incoming\Volume_01\Equations\Revision_Exam_5_Paper_2\Eqn026.wmf"/>
          <p:cNvPicPr>
            <a:picLocks noChangeAspect="1" noChangeArrowheads="1"/>
          </p:cNvPicPr>
          <p:nvPr/>
        </p:nvPicPr>
        <p:blipFill>
          <a:blip r:embed="rId4" cstate="print"/>
          <a:srcRect/>
          <a:stretch>
            <a:fillRect/>
          </a:stretch>
        </p:blipFill>
        <p:spPr bwMode="auto">
          <a:xfrm>
            <a:off x="2432628" y="4879104"/>
            <a:ext cx="3111500" cy="1651000"/>
          </a:xfrm>
          <a:prstGeom prst="rect">
            <a:avLst/>
          </a:prstGeom>
          <a:noFill/>
        </p:spPr>
      </p:pic>
      <p:sp>
        <p:nvSpPr>
          <p:cNvPr id="11" name="Rectangle 10"/>
          <p:cNvSpPr/>
          <p:nvPr/>
        </p:nvSpPr>
        <p:spPr>
          <a:xfrm>
            <a:off x="1038222" y="4205031"/>
            <a:ext cx="990600" cy="400110"/>
          </a:xfrm>
          <a:prstGeom prst="rect">
            <a:avLst/>
          </a:prstGeom>
        </p:spPr>
        <p:txBody>
          <a:bodyPr wrap="square">
            <a:spAutoFit/>
          </a:bodyPr>
          <a:lstStyle/>
          <a:p>
            <a:r>
              <a:rPr lang="en-US" sz="2000" dirty="0" smtClean="0">
                <a:latin typeface="Times New Roman"/>
                <a:cs typeface="Times New Roman"/>
                <a:sym typeface="Symbol"/>
              </a:rPr>
              <a:t></a:t>
            </a:r>
            <a:endParaRPr lang="en-US" sz="2000" dirty="0">
              <a:latin typeface="Times New Roman" pitchFamily="18" charset="0"/>
              <a:cs typeface="Times New Roman" pitchFamily="18" charset="0"/>
            </a:endParaRPr>
          </a:p>
        </p:txBody>
      </p:sp>
      <p:sp>
        <p:nvSpPr>
          <p:cNvPr id="14" name="TextBox 13"/>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5 Paper 2</a:t>
            </a:r>
          </a:p>
        </p:txBody>
      </p:sp>
    </p:spTree>
    <p:extLst>
      <p:ext uri="{BB962C8B-B14F-4D97-AF65-F5344CB8AC3E}">
        <p14:creationId xmlns:p14="http://schemas.microsoft.com/office/powerpoint/2010/main" xmlns="" val="276361226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28"/>
                                        </p:tgtEl>
                                        <p:attrNameLst>
                                          <p:attrName>style.visibility</p:attrName>
                                        </p:attrNameLst>
                                      </p:cBhvr>
                                      <p:to>
                                        <p:strVal val="visible"/>
                                      </p:to>
                                    </p:set>
                                    <p:anim calcmode="lin" valueType="num">
                                      <p:cBhvr>
                                        <p:cTn id="7" dur="500" fill="hold"/>
                                        <p:tgtEl>
                                          <p:spTgt spid="28"/>
                                        </p:tgtEl>
                                        <p:attrNameLst>
                                          <p:attrName>ppt_w</p:attrName>
                                        </p:attrNameLst>
                                      </p:cBhvr>
                                      <p:tavLst>
                                        <p:tav tm="0">
                                          <p:val>
                                            <p:fltVal val="0"/>
                                          </p:val>
                                        </p:tav>
                                        <p:tav tm="100000">
                                          <p:val>
                                            <p:strVal val="#ppt_w"/>
                                          </p:val>
                                        </p:tav>
                                      </p:tavLst>
                                    </p:anim>
                                    <p:anim calcmode="lin" valueType="num">
                                      <p:cBhvr>
                                        <p:cTn id="8" dur="500" fill="hold"/>
                                        <p:tgtEl>
                                          <p:spTgt spid="28"/>
                                        </p:tgtEl>
                                        <p:attrNameLst>
                                          <p:attrName>ppt_h</p:attrName>
                                        </p:attrNameLst>
                                      </p:cBhvr>
                                      <p:tavLst>
                                        <p:tav tm="0">
                                          <p:val>
                                            <p:fltVal val="0"/>
                                          </p:val>
                                        </p:tav>
                                        <p:tav tm="100000">
                                          <p:val>
                                            <p:strVal val="#ppt_h"/>
                                          </p:val>
                                        </p:tav>
                                      </p:tavLst>
                                    </p:anim>
                                    <p:animEffect transition="in" filter="fade">
                                      <p:cBhvr>
                                        <p:cTn id="9" dur="500"/>
                                        <p:tgtEl>
                                          <p:spTgt spid="28"/>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29"/>
                                        </p:tgtEl>
                                        <p:attrNameLst>
                                          <p:attrName>style.visibility</p:attrName>
                                        </p:attrNameLst>
                                      </p:cBhvr>
                                      <p:to>
                                        <p:strVal val="visible"/>
                                      </p:to>
                                    </p:set>
                                    <p:anim calcmode="lin" valueType="num">
                                      <p:cBhvr>
                                        <p:cTn id="12" dur="500" fill="hold"/>
                                        <p:tgtEl>
                                          <p:spTgt spid="29"/>
                                        </p:tgtEl>
                                        <p:attrNameLst>
                                          <p:attrName>ppt_w</p:attrName>
                                        </p:attrNameLst>
                                      </p:cBhvr>
                                      <p:tavLst>
                                        <p:tav tm="0">
                                          <p:val>
                                            <p:fltVal val="0"/>
                                          </p:val>
                                        </p:tav>
                                        <p:tav tm="100000">
                                          <p:val>
                                            <p:strVal val="#ppt_w"/>
                                          </p:val>
                                        </p:tav>
                                      </p:tavLst>
                                    </p:anim>
                                    <p:anim calcmode="lin" valueType="num">
                                      <p:cBhvr>
                                        <p:cTn id="13" dur="500" fill="hold"/>
                                        <p:tgtEl>
                                          <p:spTgt spid="29"/>
                                        </p:tgtEl>
                                        <p:attrNameLst>
                                          <p:attrName>ppt_h</p:attrName>
                                        </p:attrNameLst>
                                      </p:cBhvr>
                                      <p:tavLst>
                                        <p:tav tm="0">
                                          <p:val>
                                            <p:fltVal val="0"/>
                                          </p:val>
                                        </p:tav>
                                        <p:tav tm="100000">
                                          <p:val>
                                            <p:strVal val="#ppt_h"/>
                                          </p:val>
                                        </p:tav>
                                      </p:tavLst>
                                    </p:anim>
                                    <p:animEffect transition="in" filter="fade">
                                      <p:cBhvr>
                                        <p:cTn id="14" dur="500"/>
                                        <p:tgtEl>
                                          <p:spTgt spid="29"/>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13"/>
                                        </p:tgtEl>
                                        <p:attrNameLst>
                                          <p:attrName>style.visibility</p:attrName>
                                        </p:attrNameLst>
                                      </p:cBhvr>
                                      <p:to>
                                        <p:strVal val="visible"/>
                                      </p:to>
                                    </p:set>
                                    <p:anim calcmode="lin" valueType="num">
                                      <p:cBhvr>
                                        <p:cTn id="17" dur="500" fill="hold"/>
                                        <p:tgtEl>
                                          <p:spTgt spid="13"/>
                                        </p:tgtEl>
                                        <p:attrNameLst>
                                          <p:attrName>ppt_w</p:attrName>
                                        </p:attrNameLst>
                                      </p:cBhvr>
                                      <p:tavLst>
                                        <p:tav tm="0">
                                          <p:val>
                                            <p:fltVal val="0"/>
                                          </p:val>
                                        </p:tav>
                                        <p:tav tm="100000">
                                          <p:val>
                                            <p:strVal val="#ppt_w"/>
                                          </p:val>
                                        </p:tav>
                                      </p:tavLst>
                                    </p:anim>
                                    <p:anim calcmode="lin" valueType="num">
                                      <p:cBhvr>
                                        <p:cTn id="18" dur="500" fill="hold"/>
                                        <p:tgtEl>
                                          <p:spTgt spid="13"/>
                                        </p:tgtEl>
                                        <p:attrNameLst>
                                          <p:attrName>ppt_h</p:attrName>
                                        </p:attrNameLst>
                                      </p:cBhvr>
                                      <p:tavLst>
                                        <p:tav tm="0">
                                          <p:val>
                                            <p:fltVal val="0"/>
                                          </p:val>
                                        </p:tav>
                                        <p:tav tm="100000">
                                          <p:val>
                                            <p:strVal val="#ppt_h"/>
                                          </p:val>
                                        </p:tav>
                                      </p:tavLst>
                                    </p:anim>
                                    <p:animEffect transition="in" filter="fade">
                                      <p:cBhvr>
                                        <p:cTn id="19" dur="500"/>
                                        <p:tgtEl>
                                          <p:spTgt spid="13"/>
                                        </p:tgtEl>
                                      </p:cBhvr>
                                    </p:animEffect>
                                  </p:childTnLst>
                                </p:cTn>
                              </p:par>
                              <p:par>
                                <p:cTn id="20" presetID="23" presetClass="entr" presetSubtype="16" fill="hold" grpId="0" nodeType="withEffect">
                                  <p:stCondLst>
                                    <p:cond delay="0"/>
                                  </p:stCondLst>
                                  <p:childTnLst>
                                    <p:set>
                                      <p:cBhvr>
                                        <p:cTn id="21" dur="1" fill="hold">
                                          <p:stCondLst>
                                            <p:cond delay="0"/>
                                          </p:stCondLst>
                                        </p:cTn>
                                        <p:tgtEl>
                                          <p:spTgt spid="18"/>
                                        </p:tgtEl>
                                        <p:attrNameLst>
                                          <p:attrName>style.visibility</p:attrName>
                                        </p:attrNameLst>
                                      </p:cBhvr>
                                      <p:to>
                                        <p:strVal val="visible"/>
                                      </p:to>
                                    </p:set>
                                    <p:anim calcmode="lin" valueType="num">
                                      <p:cBhvr>
                                        <p:cTn id="22" dur="500" fill="hold"/>
                                        <p:tgtEl>
                                          <p:spTgt spid="18"/>
                                        </p:tgtEl>
                                        <p:attrNameLst>
                                          <p:attrName>ppt_w</p:attrName>
                                        </p:attrNameLst>
                                      </p:cBhvr>
                                      <p:tavLst>
                                        <p:tav tm="0">
                                          <p:val>
                                            <p:fltVal val="0"/>
                                          </p:val>
                                        </p:tav>
                                        <p:tav tm="100000">
                                          <p:val>
                                            <p:strVal val="#ppt_w"/>
                                          </p:val>
                                        </p:tav>
                                      </p:tavLst>
                                    </p:anim>
                                    <p:anim calcmode="lin" valueType="num">
                                      <p:cBhvr>
                                        <p:cTn id="23" dur="500" fill="hold"/>
                                        <p:tgtEl>
                                          <p:spTgt spid="18"/>
                                        </p:tgtEl>
                                        <p:attrNameLst>
                                          <p:attrName>ppt_h</p:attrName>
                                        </p:attrNameLst>
                                      </p:cBhvr>
                                      <p:tavLst>
                                        <p:tav tm="0">
                                          <p:val>
                                            <p:fltVal val="0"/>
                                          </p:val>
                                        </p:tav>
                                        <p:tav tm="100000">
                                          <p:val>
                                            <p:strVal val="#ppt_h"/>
                                          </p:val>
                                        </p:tav>
                                      </p:tavLst>
                                    </p:anim>
                                  </p:childTnLst>
                                </p:cTn>
                              </p:par>
                              <p:par>
                                <p:cTn id="24" presetID="53" presetClass="entr" presetSubtype="16" fill="hold" nodeType="withEffect">
                                  <p:stCondLst>
                                    <p:cond delay="0"/>
                                  </p:stCondLst>
                                  <p:childTnLst>
                                    <p:set>
                                      <p:cBhvr>
                                        <p:cTn id="25" dur="1" fill="hold">
                                          <p:stCondLst>
                                            <p:cond delay="0"/>
                                          </p:stCondLst>
                                        </p:cTn>
                                        <p:tgtEl>
                                          <p:spTgt spid="9229"/>
                                        </p:tgtEl>
                                        <p:attrNameLst>
                                          <p:attrName>style.visibility</p:attrName>
                                        </p:attrNameLst>
                                      </p:cBhvr>
                                      <p:to>
                                        <p:strVal val="visible"/>
                                      </p:to>
                                    </p:set>
                                    <p:anim calcmode="lin" valueType="num">
                                      <p:cBhvr>
                                        <p:cTn id="26" dur="500" fill="hold"/>
                                        <p:tgtEl>
                                          <p:spTgt spid="9229"/>
                                        </p:tgtEl>
                                        <p:attrNameLst>
                                          <p:attrName>ppt_w</p:attrName>
                                        </p:attrNameLst>
                                      </p:cBhvr>
                                      <p:tavLst>
                                        <p:tav tm="0">
                                          <p:val>
                                            <p:fltVal val="0"/>
                                          </p:val>
                                        </p:tav>
                                        <p:tav tm="100000">
                                          <p:val>
                                            <p:strVal val="#ppt_w"/>
                                          </p:val>
                                        </p:tav>
                                      </p:tavLst>
                                    </p:anim>
                                    <p:anim calcmode="lin" valueType="num">
                                      <p:cBhvr>
                                        <p:cTn id="27" dur="500" fill="hold"/>
                                        <p:tgtEl>
                                          <p:spTgt spid="9229"/>
                                        </p:tgtEl>
                                        <p:attrNameLst>
                                          <p:attrName>ppt_h</p:attrName>
                                        </p:attrNameLst>
                                      </p:cBhvr>
                                      <p:tavLst>
                                        <p:tav tm="0">
                                          <p:val>
                                            <p:fltVal val="0"/>
                                          </p:val>
                                        </p:tav>
                                        <p:tav tm="100000">
                                          <p:val>
                                            <p:strVal val="#ppt_h"/>
                                          </p:val>
                                        </p:tav>
                                      </p:tavLst>
                                    </p:anim>
                                    <p:animEffect transition="in" filter="fade">
                                      <p:cBhvr>
                                        <p:cTn id="28" dur="500"/>
                                        <p:tgtEl>
                                          <p:spTgt spid="9229"/>
                                        </p:tgtEl>
                                      </p:cBhvr>
                                    </p:animEffect>
                                  </p:childTnLst>
                                </p:cTn>
                              </p:par>
                              <p:par>
                                <p:cTn id="29" presetID="53" presetClass="entr" presetSubtype="16" fill="hold" grpId="0" nodeType="withEffect">
                                  <p:stCondLst>
                                    <p:cond delay="0"/>
                                  </p:stCondLst>
                                  <p:childTnLst>
                                    <p:set>
                                      <p:cBhvr>
                                        <p:cTn id="30" dur="1" fill="hold">
                                          <p:stCondLst>
                                            <p:cond delay="0"/>
                                          </p:stCondLst>
                                        </p:cTn>
                                        <p:tgtEl>
                                          <p:spTgt spid="26"/>
                                        </p:tgtEl>
                                        <p:attrNameLst>
                                          <p:attrName>style.visibility</p:attrName>
                                        </p:attrNameLst>
                                      </p:cBhvr>
                                      <p:to>
                                        <p:strVal val="visible"/>
                                      </p:to>
                                    </p:set>
                                    <p:anim calcmode="lin" valueType="num">
                                      <p:cBhvr>
                                        <p:cTn id="31" dur="500" fill="hold"/>
                                        <p:tgtEl>
                                          <p:spTgt spid="26"/>
                                        </p:tgtEl>
                                        <p:attrNameLst>
                                          <p:attrName>ppt_w</p:attrName>
                                        </p:attrNameLst>
                                      </p:cBhvr>
                                      <p:tavLst>
                                        <p:tav tm="0">
                                          <p:val>
                                            <p:fltVal val="0"/>
                                          </p:val>
                                        </p:tav>
                                        <p:tav tm="100000">
                                          <p:val>
                                            <p:strVal val="#ppt_w"/>
                                          </p:val>
                                        </p:tav>
                                      </p:tavLst>
                                    </p:anim>
                                    <p:anim calcmode="lin" valueType="num">
                                      <p:cBhvr>
                                        <p:cTn id="32" dur="500" fill="hold"/>
                                        <p:tgtEl>
                                          <p:spTgt spid="26"/>
                                        </p:tgtEl>
                                        <p:attrNameLst>
                                          <p:attrName>ppt_h</p:attrName>
                                        </p:attrNameLst>
                                      </p:cBhvr>
                                      <p:tavLst>
                                        <p:tav tm="0">
                                          <p:val>
                                            <p:fltVal val="0"/>
                                          </p:val>
                                        </p:tav>
                                        <p:tav tm="100000">
                                          <p:val>
                                            <p:strVal val="#ppt_h"/>
                                          </p:val>
                                        </p:tav>
                                      </p:tavLst>
                                    </p:anim>
                                    <p:animEffect transition="in" filter="fade">
                                      <p:cBhvr>
                                        <p:cTn id="33" dur="500"/>
                                        <p:tgtEl>
                                          <p:spTgt spid="26"/>
                                        </p:tgtEl>
                                      </p:cBhvr>
                                    </p:animEffect>
                                  </p:childTnLst>
                                </p:cTn>
                              </p:par>
                              <p:par>
                                <p:cTn id="34" presetID="53" presetClass="entr" presetSubtype="16" fill="hold" grpId="0" nodeType="withEffect">
                                  <p:stCondLst>
                                    <p:cond delay="0"/>
                                  </p:stCondLst>
                                  <p:childTnLst>
                                    <p:set>
                                      <p:cBhvr>
                                        <p:cTn id="35" dur="1" fill="hold">
                                          <p:stCondLst>
                                            <p:cond delay="0"/>
                                          </p:stCondLst>
                                        </p:cTn>
                                        <p:tgtEl>
                                          <p:spTgt spid="27"/>
                                        </p:tgtEl>
                                        <p:attrNameLst>
                                          <p:attrName>style.visibility</p:attrName>
                                        </p:attrNameLst>
                                      </p:cBhvr>
                                      <p:to>
                                        <p:strVal val="visible"/>
                                      </p:to>
                                    </p:set>
                                    <p:anim calcmode="lin" valueType="num">
                                      <p:cBhvr>
                                        <p:cTn id="36" dur="500" fill="hold"/>
                                        <p:tgtEl>
                                          <p:spTgt spid="27"/>
                                        </p:tgtEl>
                                        <p:attrNameLst>
                                          <p:attrName>ppt_w</p:attrName>
                                        </p:attrNameLst>
                                      </p:cBhvr>
                                      <p:tavLst>
                                        <p:tav tm="0">
                                          <p:val>
                                            <p:fltVal val="0"/>
                                          </p:val>
                                        </p:tav>
                                        <p:tav tm="100000">
                                          <p:val>
                                            <p:strVal val="#ppt_w"/>
                                          </p:val>
                                        </p:tav>
                                      </p:tavLst>
                                    </p:anim>
                                    <p:anim calcmode="lin" valueType="num">
                                      <p:cBhvr>
                                        <p:cTn id="37" dur="500" fill="hold"/>
                                        <p:tgtEl>
                                          <p:spTgt spid="27"/>
                                        </p:tgtEl>
                                        <p:attrNameLst>
                                          <p:attrName>ppt_h</p:attrName>
                                        </p:attrNameLst>
                                      </p:cBhvr>
                                      <p:tavLst>
                                        <p:tav tm="0">
                                          <p:val>
                                            <p:fltVal val="0"/>
                                          </p:val>
                                        </p:tav>
                                        <p:tav tm="100000">
                                          <p:val>
                                            <p:strVal val="#ppt_h"/>
                                          </p:val>
                                        </p:tav>
                                      </p:tavLst>
                                    </p:anim>
                                    <p:animEffect transition="in" filter="fade">
                                      <p:cBhvr>
                                        <p:cTn id="38" dur="500"/>
                                        <p:tgtEl>
                                          <p:spTgt spid="27"/>
                                        </p:tgtEl>
                                      </p:cBhvr>
                                    </p:animEffect>
                                  </p:childTnLst>
                                </p:cTn>
                              </p:par>
                              <p:par>
                                <p:cTn id="39" presetID="53" presetClass="entr" presetSubtype="16" fill="hold" nodeType="withEffect">
                                  <p:stCondLst>
                                    <p:cond delay="0"/>
                                  </p:stCondLst>
                                  <p:childTnLst>
                                    <p:set>
                                      <p:cBhvr>
                                        <p:cTn id="40" dur="1" fill="hold">
                                          <p:stCondLst>
                                            <p:cond delay="0"/>
                                          </p:stCondLst>
                                        </p:cTn>
                                        <p:tgtEl>
                                          <p:spTgt spid="9227"/>
                                        </p:tgtEl>
                                        <p:attrNameLst>
                                          <p:attrName>style.visibility</p:attrName>
                                        </p:attrNameLst>
                                      </p:cBhvr>
                                      <p:to>
                                        <p:strVal val="visible"/>
                                      </p:to>
                                    </p:set>
                                    <p:anim calcmode="lin" valueType="num">
                                      <p:cBhvr>
                                        <p:cTn id="41" dur="500" fill="hold"/>
                                        <p:tgtEl>
                                          <p:spTgt spid="9227"/>
                                        </p:tgtEl>
                                        <p:attrNameLst>
                                          <p:attrName>ppt_w</p:attrName>
                                        </p:attrNameLst>
                                      </p:cBhvr>
                                      <p:tavLst>
                                        <p:tav tm="0">
                                          <p:val>
                                            <p:fltVal val="0"/>
                                          </p:val>
                                        </p:tav>
                                        <p:tav tm="100000">
                                          <p:val>
                                            <p:strVal val="#ppt_w"/>
                                          </p:val>
                                        </p:tav>
                                      </p:tavLst>
                                    </p:anim>
                                    <p:anim calcmode="lin" valueType="num">
                                      <p:cBhvr>
                                        <p:cTn id="42" dur="500" fill="hold"/>
                                        <p:tgtEl>
                                          <p:spTgt spid="9227"/>
                                        </p:tgtEl>
                                        <p:attrNameLst>
                                          <p:attrName>ppt_h</p:attrName>
                                        </p:attrNameLst>
                                      </p:cBhvr>
                                      <p:tavLst>
                                        <p:tav tm="0">
                                          <p:val>
                                            <p:fltVal val="0"/>
                                          </p:val>
                                        </p:tav>
                                        <p:tav tm="100000">
                                          <p:val>
                                            <p:strVal val="#ppt_h"/>
                                          </p:val>
                                        </p:tav>
                                      </p:tavLst>
                                    </p:anim>
                                    <p:animEffect transition="in" filter="fade">
                                      <p:cBhvr>
                                        <p:cTn id="43" dur="500"/>
                                        <p:tgtEl>
                                          <p:spTgt spid="9227"/>
                                        </p:tgtEl>
                                      </p:cBhvr>
                                    </p:animEffect>
                                  </p:childTnLst>
                                </p:cTn>
                              </p:par>
                              <p:par>
                                <p:cTn id="44" presetID="53" presetClass="entr" presetSubtype="16" fill="hold" grpId="0" nodeType="withEffect">
                                  <p:stCondLst>
                                    <p:cond delay="0"/>
                                  </p:stCondLst>
                                  <p:childTnLst>
                                    <p:set>
                                      <p:cBhvr>
                                        <p:cTn id="45" dur="1" fill="hold">
                                          <p:stCondLst>
                                            <p:cond delay="0"/>
                                          </p:stCondLst>
                                        </p:cTn>
                                        <p:tgtEl>
                                          <p:spTgt spid="11"/>
                                        </p:tgtEl>
                                        <p:attrNameLst>
                                          <p:attrName>style.visibility</p:attrName>
                                        </p:attrNameLst>
                                      </p:cBhvr>
                                      <p:to>
                                        <p:strVal val="visible"/>
                                      </p:to>
                                    </p:set>
                                    <p:anim calcmode="lin" valueType="num">
                                      <p:cBhvr>
                                        <p:cTn id="46" dur="500" fill="hold"/>
                                        <p:tgtEl>
                                          <p:spTgt spid="11"/>
                                        </p:tgtEl>
                                        <p:attrNameLst>
                                          <p:attrName>ppt_w</p:attrName>
                                        </p:attrNameLst>
                                      </p:cBhvr>
                                      <p:tavLst>
                                        <p:tav tm="0">
                                          <p:val>
                                            <p:fltVal val="0"/>
                                          </p:val>
                                        </p:tav>
                                        <p:tav tm="100000">
                                          <p:val>
                                            <p:strVal val="#ppt_w"/>
                                          </p:val>
                                        </p:tav>
                                      </p:tavLst>
                                    </p:anim>
                                    <p:anim calcmode="lin" valueType="num">
                                      <p:cBhvr>
                                        <p:cTn id="47" dur="500" fill="hold"/>
                                        <p:tgtEl>
                                          <p:spTgt spid="11"/>
                                        </p:tgtEl>
                                        <p:attrNameLst>
                                          <p:attrName>ppt_h</p:attrName>
                                        </p:attrNameLst>
                                      </p:cBhvr>
                                      <p:tavLst>
                                        <p:tav tm="0">
                                          <p:val>
                                            <p:fltVal val="0"/>
                                          </p:val>
                                        </p:tav>
                                        <p:tav tm="100000">
                                          <p:val>
                                            <p:strVal val="#ppt_h"/>
                                          </p:val>
                                        </p:tav>
                                      </p:tavLst>
                                    </p:anim>
                                    <p:animEffect transition="in" filter="fade">
                                      <p:cBhvr>
                                        <p:cTn id="48" dur="500"/>
                                        <p:tgtEl>
                                          <p:spTgt spid="11"/>
                                        </p:tgtEl>
                                      </p:cBhvr>
                                    </p:animEffect>
                                  </p:childTnLst>
                                </p:cTn>
                              </p:par>
                              <p:par>
                                <p:cTn id="49" presetID="23" presetClass="entr" presetSubtype="16" fill="hold" nodeType="withEffect">
                                  <p:stCondLst>
                                    <p:cond delay="0"/>
                                  </p:stCondLst>
                                  <p:childTnLst>
                                    <p:set>
                                      <p:cBhvr>
                                        <p:cTn id="50" dur="1" fill="hold">
                                          <p:stCondLst>
                                            <p:cond delay="0"/>
                                          </p:stCondLst>
                                        </p:cTn>
                                        <p:tgtEl>
                                          <p:spTgt spid="12"/>
                                        </p:tgtEl>
                                        <p:attrNameLst>
                                          <p:attrName>style.visibility</p:attrName>
                                        </p:attrNameLst>
                                      </p:cBhvr>
                                      <p:to>
                                        <p:strVal val="visible"/>
                                      </p:to>
                                    </p:set>
                                    <p:anim calcmode="lin" valueType="num">
                                      <p:cBhvr>
                                        <p:cTn id="51" dur="500" fill="hold"/>
                                        <p:tgtEl>
                                          <p:spTgt spid="12"/>
                                        </p:tgtEl>
                                        <p:attrNameLst>
                                          <p:attrName>ppt_w</p:attrName>
                                        </p:attrNameLst>
                                      </p:cBhvr>
                                      <p:tavLst>
                                        <p:tav tm="0">
                                          <p:val>
                                            <p:fltVal val="0"/>
                                          </p:val>
                                        </p:tav>
                                        <p:tav tm="100000">
                                          <p:val>
                                            <p:strVal val="#ppt_w"/>
                                          </p:val>
                                        </p:tav>
                                      </p:tavLst>
                                    </p:anim>
                                    <p:anim calcmode="lin" valueType="num">
                                      <p:cBhvr>
                                        <p:cTn id="52" dur="500" fill="hold"/>
                                        <p:tgtEl>
                                          <p:spTgt spid="12"/>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p:bldP spid="26" grpId="0"/>
      <p:bldP spid="27" grpId="0"/>
      <p:bldP spid="28" grpId="0"/>
      <p:bldP spid="29" grpId="0"/>
      <p:bldP spid="18" grpId="0"/>
      <p:bldP spid="11" grpId="0"/>
    </p:bldLst>
  </p:timing>
</p:sld>
</file>

<file path=ppt/slides/slide9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a:xfrm>
            <a:off x="1294739" y="2931426"/>
            <a:ext cx="5876925" cy="1154162"/>
          </a:xfrm>
          <a:prstGeom prst="rect">
            <a:avLst/>
          </a:prstGeom>
        </p:spPr>
        <p:txBody>
          <a:bodyPr wrap="square">
            <a:spAutoFit/>
          </a:bodyPr>
          <a:lstStyle/>
          <a:p>
            <a:r>
              <a:rPr lang="en-US" sz="2300" dirty="0">
                <a:latin typeface="Times New Roman" pitchFamily="18" charset="0"/>
                <a:cs typeface="Times New Roman" pitchFamily="18" charset="0"/>
              </a:rPr>
              <a:t>Jane is </a:t>
            </a:r>
            <a:r>
              <a:rPr lang="en-US" sz="2300" i="1" dirty="0">
                <a:latin typeface="Times New Roman" pitchFamily="18" charset="0"/>
                <a:cs typeface="Times New Roman" pitchFamily="18" charset="0"/>
              </a:rPr>
              <a:t>k </a:t>
            </a:r>
            <a:r>
              <a:rPr lang="en-US" sz="2300" dirty="0">
                <a:latin typeface="Times New Roman" pitchFamily="18" charset="0"/>
                <a:cs typeface="Times New Roman" pitchFamily="18" charset="0"/>
              </a:rPr>
              <a:t>years old. Jean-Paul is 5 years </a:t>
            </a:r>
            <a:r>
              <a:rPr lang="en-US" sz="2300" dirty="0" smtClean="0">
                <a:latin typeface="Times New Roman" pitchFamily="18" charset="0"/>
                <a:cs typeface="Times New Roman" pitchFamily="18" charset="0"/>
              </a:rPr>
              <a:t>older</a:t>
            </a:r>
            <a:br>
              <a:rPr lang="en-US" sz="2300" dirty="0" smtClean="0">
                <a:latin typeface="Times New Roman" pitchFamily="18" charset="0"/>
                <a:cs typeface="Times New Roman" pitchFamily="18" charset="0"/>
              </a:rPr>
            </a:br>
            <a:r>
              <a:rPr lang="en-US" sz="2300" dirty="0" smtClean="0">
                <a:latin typeface="Times New Roman" pitchFamily="18" charset="0"/>
                <a:cs typeface="Times New Roman" pitchFamily="18" charset="0"/>
              </a:rPr>
              <a:t>than </a:t>
            </a:r>
            <a:r>
              <a:rPr lang="en-US" sz="2300" dirty="0">
                <a:latin typeface="Times New Roman" pitchFamily="18" charset="0"/>
                <a:cs typeface="Times New Roman" pitchFamily="18" charset="0"/>
              </a:rPr>
              <a:t>Jane. </a:t>
            </a:r>
            <a:r>
              <a:rPr lang="en-US" sz="2300" dirty="0" smtClean="0">
                <a:latin typeface="Times New Roman" pitchFamily="18" charset="0"/>
                <a:cs typeface="Times New Roman" pitchFamily="18" charset="0"/>
              </a:rPr>
              <a:t>Paula </a:t>
            </a:r>
            <a:r>
              <a:rPr lang="en-US" sz="2300" dirty="0">
                <a:latin typeface="Times New Roman" pitchFamily="18" charset="0"/>
                <a:cs typeface="Times New Roman" pitchFamily="18" charset="0"/>
              </a:rPr>
              <a:t>is twice as old as </a:t>
            </a:r>
            <a:r>
              <a:rPr lang="en-US" sz="2300" dirty="0" smtClean="0">
                <a:latin typeface="Times New Roman" pitchFamily="18" charset="0"/>
                <a:cs typeface="Times New Roman" pitchFamily="18" charset="0"/>
              </a:rPr>
              <a:t>Jean-Paul.</a:t>
            </a:r>
            <a:br>
              <a:rPr lang="en-US" sz="2300" dirty="0" smtClean="0">
                <a:latin typeface="Times New Roman" pitchFamily="18" charset="0"/>
                <a:cs typeface="Times New Roman" pitchFamily="18" charset="0"/>
              </a:rPr>
            </a:br>
            <a:r>
              <a:rPr lang="en-US" sz="2300" dirty="0" smtClean="0">
                <a:latin typeface="Times New Roman" pitchFamily="18" charset="0"/>
                <a:cs typeface="Times New Roman" pitchFamily="18" charset="0"/>
              </a:rPr>
              <a:t>Write </a:t>
            </a:r>
            <a:r>
              <a:rPr lang="en-US" sz="2300" dirty="0">
                <a:latin typeface="Times New Roman" pitchFamily="18" charset="0"/>
                <a:cs typeface="Times New Roman" pitchFamily="18" charset="0"/>
              </a:rPr>
              <a:t>an expression in terms of </a:t>
            </a:r>
            <a:r>
              <a:rPr lang="en-US" sz="2300" i="1" dirty="0">
                <a:latin typeface="Times New Roman" pitchFamily="18" charset="0"/>
                <a:cs typeface="Times New Roman" pitchFamily="18" charset="0"/>
              </a:rPr>
              <a:t>k </a:t>
            </a:r>
            <a:r>
              <a:rPr lang="en-US" sz="2300" dirty="0">
                <a:latin typeface="Times New Roman" pitchFamily="18" charset="0"/>
                <a:cs typeface="Times New Roman" pitchFamily="18" charset="0"/>
              </a:rPr>
              <a:t>for:</a:t>
            </a:r>
          </a:p>
        </p:txBody>
      </p:sp>
      <p:sp>
        <p:nvSpPr>
          <p:cNvPr id="4" name="Rectangle 3"/>
          <p:cNvSpPr/>
          <p:nvPr/>
        </p:nvSpPr>
        <p:spPr>
          <a:xfrm>
            <a:off x="1734907" y="4324290"/>
            <a:ext cx="2013436" cy="446276"/>
          </a:xfrm>
          <a:prstGeom prst="rect">
            <a:avLst/>
          </a:prstGeom>
        </p:spPr>
        <p:txBody>
          <a:bodyPr wrap="none">
            <a:spAutoFit/>
          </a:bodyPr>
          <a:lstStyle/>
          <a:p>
            <a:r>
              <a:rPr lang="en-US" sz="2300" dirty="0">
                <a:latin typeface="Times New Roman" pitchFamily="18" charset="0"/>
                <a:cs typeface="Times New Roman" pitchFamily="18" charset="0"/>
              </a:rPr>
              <a:t>Jean-Paul’s age</a:t>
            </a:r>
          </a:p>
        </p:txBody>
      </p:sp>
      <p:sp>
        <p:nvSpPr>
          <p:cNvPr id="10" name="Content Placeholder 10"/>
          <p:cNvSpPr txBox="1">
            <a:spLocks/>
          </p:cNvSpPr>
          <p:nvPr/>
        </p:nvSpPr>
        <p:spPr>
          <a:xfrm>
            <a:off x="425301" y="2921460"/>
            <a:ext cx="457200" cy="446276"/>
          </a:xfrm>
          <a:prstGeom prst="rect">
            <a:avLst/>
          </a:prstGeom>
        </p:spPr>
        <p:txBody>
          <a:bodyPr wrap="square">
            <a:spAutoFit/>
          </a:bodyPr>
          <a:lstStyle>
            <a:lvl1pPr marL="274320" indent="-274320" algn="l" defTabSz="914400" rtl="0" eaLnBrk="1" latinLnBrk="0" hangingPunct="1">
              <a:spcBef>
                <a:spcPct val="20000"/>
              </a:spcBef>
              <a:buClr>
                <a:schemeClr val="accent1"/>
              </a:buClr>
              <a:buSzPct val="100000"/>
              <a:buFont typeface="Symbol" pitchFamily="18" charset="2"/>
              <a:buChar char=""/>
              <a:defRPr sz="2400" kern="1200">
                <a:solidFill>
                  <a:schemeClr val="tx2"/>
                </a:solidFill>
                <a:latin typeface="+mn-lt"/>
                <a:ea typeface="+mn-ea"/>
                <a:cs typeface="+mn-cs"/>
              </a:defRPr>
            </a:lvl1pPr>
            <a:lvl2pPr marL="576263" indent="-274320" algn="l" defTabSz="914400" rtl="0" eaLnBrk="1" latinLnBrk="0" hangingPunct="1">
              <a:spcBef>
                <a:spcPct val="20000"/>
              </a:spcBef>
              <a:buClr>
                <a:schemeClr val="accent1"/>
              </a:buClr>
              <a:buSzPct val="100000"/>
              <a:buFont typeface="Symbol" pitchFamily="18" charset="2"/>
              <a:buChar char=""/>
              <a:defRPr sz="2200" kern="1200">
                <a:solidFill>
                  <a:schemeClr val="tx2"/>
                </a:solidFill>
                <a:latin typeface="+mn-lt"/>
                <a:ea typeface="+mn-ea"/>
                <a:cs typeface="+mn-cs"/>
              </a:defRPr>
            </a:lvl2pPr>
            <a:lvl3pPr marL="855663" indent="-228600" algn="l" defTabSz="914400" rtl="0" eaLnBrk="1" latinLnBrk="0" hangingPunct="1">
              <a:spcBef>
                <a:spcPct val="20000"/>
              </a:spcBef>
              <a:buClr>
                <a:schemeClr val="accent1"/>
              </a:buClr>
              <a:buSzPct val="100000"/>
              <a:buFont typeface="Symbol" pitchFamily="18" charset="2"/>
              <a:buChar char=""/>
              <a:defRPr sz="2000" kern="1200">
                <a:solidFill>
                  <a:schemeClr val="tx2"/>
                </a:solidFill>
                <a:latin typeface="+mn-lt"/>
                <a:ea typeface="+mn-ea"/>
                <a:cs typeface="+mn-cs"/>
              </a:defRPr>
            </a:lvl3pPr>
            <a:lvl4pPr marL="1143000" indent="-228600" algn="l" defTabSz="914400" rtl="0" eaLnBrk="1" latinLnBrk="0" hangingPunct="1">
              <a:spcBef>
                <a:spcPct val="20000"/>
              </a:spcBef>
              <a:buClr>
                <a:schemeClr val="accent1"/>
              </a:buClr>
              <a:buSzPct val="100000"/>
              <a:buFont typeface="Symbol" pitchFamily="18" charset="2"/>
              <a:buChar char=""/>
              <a:defRPr sz="1800" kern="1200">
                <a:solidFill>
                  <a:schemeClr val="tx2"/>
                </a:solidFill>
                <a:latin typeface="+mn-lt"/>
                <a:ea typeface="+mn-ea"/>
                <a:cs typeface="+mn-cs"/>
              </a:defRPr>
            </a:lvl4pPr>
            <a:lvl5pPr marL="1463040" indent="-228600" algn="l" defTabSz="914400" rtl="0" eaLnBrk="1" latinLnBrk="0" hangingPunct="1">
              <a:spcBef>
                <a:spcPct val="20000"/>
              </a:spcBef>
              <a:buClr>
                <a:schemeClr val="accent1"/>
              </a:buClr>
              <a:buSzPct val="100000"/>
              <a:buFont typeface="Symbol" pitchFamily="18" charset="2"/>
              <a:buChar char=""/>
              <a:defRPr sz="1600" kern="1200">
                <a:solidFill>
                  <a:schemeClr val="tx2"/>
                </a:solidFill>
                <a:latin typeface="+mn-lt"/>
                <a:ea typeface="+mn-ea"/>
                <a:cs typeface="+mn-cs"/>
              </a:defRPr>
            </a:lvl5pPr>
            <a:lvl6pPr marL="178308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6pPr>
            <a:lvl7pPr marL="210312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7pPr>
            <a:lvl8pPr marL="242316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8pPr>
            <a:lvl9pPr marL="274320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9pPr>
          </a:lstStyle>
          <a:p>
            <a:pPr marL="457200" indent="-457200" algn="just">
              <a:spcBef>
                <a:spcPct val="0"/>
              </a:spcBef>
              <a:buFontTx/>
              <a:buNone/>
              <a:tabLst>
                <a:tab pos="974725" algn="l"/>
                <a:tab pos="1036638" algn="l"/>
                <a:tab pos="3913188" algn="l"/>
              </a:tabLst>
            </a:pPr>
            <a:r>
              <a:rPr lang="en-US" sz="2300" b="1" dirty="0" smtClean="0">
                <a:solidFill>
                  <a:schemeClr val="tx1"/>
                </a:solidFill>
                <a:latin typeface="Times New Roman" pitchFamily="18" charset="0"/>
                <a:cs typeface="Times New Roman" pitchFamily="18" charset="0"/>
              </a:rPr>
              <a:t>4.</a:t>
            </a:r>
            <a:r>
              <a:rPr lang="en-US" sz="2300" dirty="0" smtClean="0">
                <a:solidFill>
                  <a:schemeClr val="tx1"/>
                </a:solidFill>
                <a:latin typeface="Times New Roman" pitchFamily="18" charset="0"/>
                <a:cs typeface="Times New Roman" pitchFamily="18" charset="0"/>
              </a:rPr>
              <a:t> </a:t>
            </a:r>
          </a:p>
        </p:txBody>
      </p:sp>
      <p:sp>
        <p:nvSpPr>
          <p:cNvPr id="11" name="Content Placeholder 10"/>
          <p:cNvSpPr txBox="1">
            <a:spLocks/>
          </p:cNvSpPr>
          <p:nvPr/>
        </p:nvSpPr>
        <p:spPr>
          <a:xfrm>
            <a:off x="761619" y="2921460"/>
            <a:ext cx="533400" cy="446276"/>
          </a:xfrm>
          <a:prstGeom prst="rect">
            <a:avLst/>
          </a:prstGeom>
        </p:spPr>
        <p:txBody>
          <a:bodyPr wrap="square">
            <a:spAutoFit/>
          </a:bodyPr>
          <a:lstStyle>
            <a:lvl1pPr marL="274320" indent="-274320" algn="l" defTabSz="914400" rtl="0" eaLnBrk="1" latinLnBrk="0" hangingPunct="1">
              <a:spcBef>
                <a:spcPct val="20000"/>
              </a:spcBef>
              <a:buClr>
                <a:schemeClr val="accent1"/>
              </a:buClr>
              <a:buSzPct val="100000"/>
              <a:buFont typeface="Symbol" pitchFamily="18" charset="2"/>
              <a:buChar char=""/>
              <a:defRPr sz="2400" kern="1200">
                <a:solidFill>
                  <a:schemeClr val="tx2"/>
                </a:solidFill>
                <a:latin typeface="+mn-lt"/>
                <a:ea typeface="+mn-ea"/>
                <a:cs typeface="+mn-cs"/>
              </a:defRPr>
            </a:lvl1pPr>
            <a:lvl2pPr marL="576263" indent="-274320" algn="l" defTabSz="914400" rtl="0" eaLnBrk="1" latinLnBrk="0" hangingPunct="1">
              <a:spcBef>
                <a:spcPct val="20000"/>
              </a:spcBef>
              <a:buClr>
                <a:schemeClr val="accent1"/>
              </a:buClr>
              <a:buSzPct val="100000"/>
              <a:buFont typeface="Symbol" pitchFamily="18" charset="2"/>
              <a:buChar char=""/>
              <a:defRPr sz="2200" kern="1200">
                <a:solidFill>
                  <a:schemeClr val="tx2"/>
                </a:solidFill>
                <a:latin typeface="+mn-lt"/>
                <a:ea typeface="+mn-ea"/>
                <a:cs typeface="+mn-cs"/>
              </a:defRPr>
            </a:lvl2pPr>
            <a:lvl3pPr marL="855663" indent="-228600" algn="l" defTabSz="914400" rtl="0" eaLnBrk="1" latinLnBrk="0" hangingPunct="1">
              <a:spcBef>
                <a:spcPct val="20000"/>
              </a:spcBef>
              <a:buClr>
                <a:schemeClr val="accent1"/>
              </a:buClr>
              <a:buSzPct val="100000"/>
              <a:buFont typeface="Symbol" pitchFamily="18" charset="2"/>
              <a:buChar char=""/>
              <a:defRPr sz="2000" kern="1200">
                <a:solidFill>
                  <a:schemeClr val="tx2"/>
                </a:solidFill>
                <a:latin typeface="+mn-lt"/>
                <a:ea typeface="+mn-ea"/>
                <a:cs typeface="+mn-cs"/>
              </a:defRPr>
            </a:lvl3pPr>
            <a:lvl4pPr marL="1143000" indent="-228600" algn="l" defTabSz="914400" rtl="0" eaLnBrk="1" latinLnBrk="0" hangingPunct="1">
              <a:spcBef>
                <a:spcPct val="20000"/>
              </a:spcBef>
              <a:buClr>
                <a:schemeClr val="accent1"/>
              </a:buClr>
              <a:buSzPct val="100000"/>
              <a:buFont typeface="Symbol" pitchFamily="18" charset="2"/>
              <a:buChar char=""/>
              <a:defRPr sz="1800" kern="1200">
                <a:solidFill>
                  <a:schemeClr val="tx2"/>
                </a:solidFill>
                <a:latin typeface="+mn-lt"/>
                <a:ea typeface="+mn-ea"/>
                <a:cs typeface="+mn-cs"/>
              </a:defRPr>
            </a:lvl4pPr>
            <a:lvl5pPr marL="1463040" indent="-228600" algn="l" defTabSz="914400" rtl="0" eaLnBrk="1" latinLnBrk="0" hangingPunct="1">
              <a:spcBef>
                <a:spcPct val="20000"/>
              </a:spcBef>
              <a:buClr>
                <a:schemeClr val="accent1"/>
              </a:buClr>
              <a:buSzPct val="100000"/>
              <a:buFont typeface="Symbol" pitchFamily="18" charset="2"/>
              <a:buChar char=""/>
              <a:defRPr sz="1600" kern="1200">
                <a:solidFill>
                  <a:schemeClr val="tx2"/>
                </a:solidFill>
                <a:latin typeface="+mn-lt"/>
                <a:ea typeface="+mn-ea"/>
                <a:cs typeface="+mn-cs"/>
              </a:defRPr>
            </a:lvl5pPr>
            <a:lvl6pPr marL="178308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6pPr>
            <a:lvl7pPr marL="210312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7pPr>
            <a:lvl8pPr marL="242316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8pPr>
            <a:lvl9pPr marL="274320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9pPr>
          </a:lstStyle>
          <a:p>
            <a:pPr marL="457200" indent="-457200" algn="just">
              <a:spcBef>
                <a:spcPct val="0"/>
              </a:spcBef>
              <a:buFontTx/>
              <a:buNone/>
              <a:tabLst>
                <a:tab pos="974725" algn="l"/>
                <a:tab pos="1036638" algn="l"/>
                <a:tab pos="3913188" algn="l"/>
              </a:tabLst>
            </a:pPr>
            <a:r>
              <a:rPr lang="en-US" sz="2300" dirty="0" smtClean="0">
                <a:solidFill>
                  <a:schemeClr val="tx1"/>
                </a:solidFill>
                <a:latin typeface="Times New Roman" pitchFamily="18" charset="0"/>
                <a:cs typeface="Times New Roman" pitchFamily="18" charset="0"/>
              </a:rPr>
              <a:t>(b) </a:t>
            </a:r>
          </a:p>
        </p:txBody>
      </p:sp>
      <p:sp>
        <p:nvSpPr>
          <p:cNvPr id="17" name="Notched Right Arrow 16"/>
          <p:cNvSpPr/>
          <p:nvPr/>
        </p:nvSpPr>
        <p:spPr>
          <a:xfrm>
            <a:off x="7162800" y="6019800"/>
            <a:ext cx="1782315" cy="685800"/>
          </a:xfrm>
          <a:prstGeom prst="notchedRightArrow">
            <a:avLst/>
          </a:prstGeom>
          <a:blipFill>
            <a:blip r:embed="rId2" cstate="prin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ANSWER</a:t>
            </a:r>
            <a:endParaRPr lang="en-US" sz="2000" b="1" dirty="0">
              <a:latin typeface="Times New Roman" pitchFamily="18" charset="0"/>
              <a:cs typeface="Times New Roman" pitchFamily="18" charset="0"/>
            </a:endParaRPr>
          </a:p>
        </p:txBody>
      </p:sp>
      <p:sp>
        <p:nvSpPr>
          <p:cNvPr id="18" name="Content Placeholder 10"/>
          <p:cNvSpPr txBox="1">
            <a:spLocks/>
          </p:cNvSpPr>
          <p:nvPr/>
        </p:nvSpPr>
        <p:spPr>
          <a:xfrm>
            <a:off x="1295400" y="4324290"/>
            <a:ext cx="476691" cy="400110"/>
          </a:xfrm>
          <a:prstGeom prst="rect">
            <a:avLst/>
          </a:prstGeom>
        </p:spPr>
        <p:txBody>
          <a:bodyPr wrap="square">
            <a:spAutoFit/>
          </a:bodyPr>
          <a:lstStyle>
            <a:lvl1pPr marL="274320" indent="-274320" algn="l" defTabSz="914400" rtl="0" eaLnBrk="1" latinLnBrk="0" hangingPunct="1">
              <a:spcBef>
                <a:spcPct val="20000"/>
              </a:spcBef>
              <a:buClr>
                <a:schemeClr val="accent1"/>
              </a:buClr>
              <a:buSzPct val="100000"/>
              <a:buFont typeface="Symbol" pitchFamily="18" charset="2"/>
              <a:buChar char=""/>
              <a:defRPr sz="2400" kern="1200">
                <a:solidFill>
                  <a:schemeClr val="tx2"/>
                </a:solidFill>
                <a:latin typeface="+mn-lt"/>
                <a:ea typeface="+mn-ea"/>
                <a:cs typeface="+mn-cs"/>
              </a:defRPr>
            </a:lvl1pPr>
            <a:lvl2pPr marL="576263" indent="-274320" algn="l" defTabSz="914400" rtl="0" eaLnBrk="1" latinLnBrk="0" hangingPunct="1">
              <a:spcBef>
                <a:spcPct val="20000"/>
              </a:spcBef>
              <a:buClr>
                <a:schemeClr val="accent1"/>
              </a:buClr>
              <a:buSzPct val="100000"/>
              <a:buFont typeface="Symbol" pitchFamily="18" charset="2"/>
              <a:buChar char=""/>
              <a:defRPr sz="2200" kern="1200">
                <a:solidFill>
                  <a:schemeClr val="tx2"/>
                </a:solidFill>
                <a:latin typeface="+mn-lt"/>
                <a:ea typeface="+mn-ea"/>
                <a:cs typeface="+mn-cs"/>
              </a:defRPr>
            </a:lvl2pPr>
            <a:lvl3pPr marL="855663" indent="-228600" algn="l" defTabSz="914400" rtl="0" eaLnBrk="1" latinLnBrk="0" hangingPunct="1">
              <a:spcBef>
                <a:spcPct val="20000"/>
              </a:spcBef>
              <a:buClr>
                <a:schemeClr val="accent1"/>
              </a:buClr>
              <a:buSzPct val="100000"/>
              <a:buFont typeface="Symbol" pitchFamily="18" charset="2"/>
              <a:buChar char=""/>
              <a:defRPr sz="2000" kern="1200">
                <a:solidFill>
                  <a:schemeClr val="tx2"/>
                </a:solidFill>
                <a:latin typeface="+mn-lt"/>
                <a:ea typeface="+mn-ea"/>
                <a:cs typeface="+mn-cs"/>
              </a:defRPr>
            </a:lvl3pPr>
            <a:lvl4pPr marL="1143000" indent="-228600" algn="l" defTabSz="914400" rtl="0" eaLnBrk="1" latinLnBrk="0" hangingPunct="1">
              <a:spcBef>
                <a:spcPct val="20000"/>
              </a:spcBef>
              <a:buClr>
                <a:schemeClr val="accent1"/>
              </a:buClr>
              <a:buSzPct val="100000"/>
              <a:buFont typeface="Symbol" pitchFamily="18" charset="2"/>
              <a:buChar char=""/>
              <a:defRPr sz="1800" kern="1200">
                <a:solidFill>
                  <a:schemeClr val="tx2"/>
                </a:solidFill>
                <a:latin typeface="+mn-lt"/>
                <a:ea typeface="+mn-ea"/>
                <a:cs typeface="+mn-cs"/>
              </a:defRPr>
            </a:lvl4pPr>
            <a:lvl5pPr marL="1463040" indent="-228600" algn="l" defTabSz="914400" rtl="0" eaLnBrk="1" latinLnBrk="0" hangingPunct="1">
              <a:spcBef>
                <a:spcPct val="20000"/>
              </a:spcBef>
              <a:buClr>
                <a:schemeClr val="accent1"/>
              </a:buClr>
              <a:buSzPct val="100000"/>
              <a:buFont typeface="Symbol" pitchFamily="18" charset="2"/>
              <a:buChar char=""/>
              <a:defRPr sz="1600" kern="1200">
                <a:solidFill>
                  <a:schemeClr val="tx2"/>
                </a:solidFill>
                <a:latin typeface="+mn-lt"/>
                <a:ea typeface="+mn-ea"/>
                <a:cs typeface="+mn-cs"/>
              </a:defRPr>
            </a:lvl5pPr>
            <a:lvl6pPr marL="178308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6pPr>
            <a:lvl7pPr marL="210312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7pPr>
            <a:lvl8pPr marL="242316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8pPr>
            <a:lvl9pPr marL="274320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9pPr>
          </a:lstStyle>
          <a:p>
            <a:pPr marL="457200" indent="-457200" algn="just">
              <a:spcBef>
                <a:spcPct val="0"/>
              </a:spcBef>
              <a:buFontTx/>
              <a:buNone/>
              <a:tabLst>
                <a:tab pos="974725" algn="l"/>
                <a:tab pos="1036638" algn="l"/>
                <a:tab pos="3913188" algn="l"/>
              </a:tabLst>
            </a:pPr>
            <a:r>
              <a:rPr lang="en-US" sz="2000" dirty="0" smtClean="0">
                <a:solidFill>
                  <a:schemeClr val="tx1"/>
                </a:solidFill>
                <a:latin typeface="Times New Roman" pitchFamily="18" charset="0"/>
                <a:cs typeface="Times New Roman" pitchFamily="18" charset="0"/>
              </a:rPr>
              <a:t>(i)</a:t>
            </a:r>
          </a:p>
        </p:txBody>
      </p:sp>
      <p:sp>
        <p:nvSpPr>
          <p:cNvPr id="23" name="Rectangle 22"/>
          <p:cNvSpPr/>
          <p:nvPr/>
        </p:nvSpPr>
        <p:spPr>
          <a:xfrm>
            <a:off x="6824633" y="4354324"/>
            <a:ext cx="1297400" cy="446276"/>
          </a:xfrm>
          <a:prstGeom prst="rect">
            <a:avLst/>
          </a:prstGeom>
        </p:spPr>
        <p:txBody>
          <a:bodyPr wrap="square" anchor="t" anchorCtr="1">
            <a:spAutoFit/>
          </a:bodyPr>
          <a:lstStyle/>
          <a:p>
            <a:pPr indent="-4800600" algn="r">
              <a:buFontTx/>
              <a:buNone/>
            </a:pPr>
            <a:r>
              <a:rPr lang="en-US" sz="2300" dirty="0" smtClean="0">
                <a:latin typeface="Times New Roman" pitchFamily="18" charset="0"/>
                <a:cs typeface="Times New Roman" pitchFamily="18" charset="0"/>
              </a:rPr>
              <a:t>(1 mark)</a:t>
            </a:r>
            <a:endParaRPr lang="en-US" sz="2300" dirty="0">
              <a:latin typeface="Times New Roman" pitchFamily="18" charset="0"/>
              <a:cs typeface="Times New Roman" pitchFamily="18" charset="0"/>
            </a:endParaRPr>
          </a:p>
        </p:txBody>
      </p:sp>
      <p:sp>
        <p:nvSpPr>
          <p:cNvPr id="9" name="TextBox 8"/>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5 Paper 2</a:t>
            </a:r>
          </a:p>
        </p:txBody>
      </p:sp>
    </p:spTree>
    <p:extLst>
      <p:ext uri="{BB962C8B-B14F-4D97-AF65-F5344CB8AC3E}">
        <p14:creationId xmlns:p14="http://schemas.microsoft.com/office/powerpoint/2010/main" xmlns="" val="1830941685"/>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23"/>
                                        </p:tgtEl>
                                        <p:attrNameLst>
                                          <p:attrName>style.visibility</p:attrName>
                                        </p:attrNameLst>
                                      </p:cBhvr>
                                      <p:to>
                                        <p:strVal val="visible"/>
                                      </p:to>
                                    </p:set>
                                    <p:anim calcmode="lin" valueType="num">
                                      <p:cBhvr>
                                        <p:cTn id="7" dur="500" fill="hold"/>
                                        <p:tgtEl>
                                          <p:spTgt spid="23"/>
                                        </p:tgtEl>
                                        <p:attrNameLst>
                                          <p:attrName>ppt_w</p:attrName>
                                        </p:attrNameLst>
                                      </p:cBhvr>
                                      <p:tavLst>
                                        <p:tav tm="0">
                                          <p:val>
                                            <p:fltVal val="0"/>
                                          </p:val>
                                        </p:tav>
                                        <p:tav tm="100000">
                                          <p:val>
                                            <p:strVal val="#ppt_w"/>
                                          </p:val>
                                        </p:tav>
                                      </p:tavLst>
                                    </p:anim>
                                    <p:anim calcmode="lin" valueType="num">
                                      <p:cBhvr>
                                        <p:cTn id="8" dur="500" fill="hold"/>
                                        <p:tgtEl>
                                          <p:spTgt spid="23"/>
                                        </p:tgtEl>
                                        <p:attrNameLst>
                                          <p:attrName>ppt_h</p:attrName>
                                        </p:attrNameLst>
                                      </p:cBhvr>
                                      <p:tavLst>
                                        <p:tav tm="0">
                                          <p:val>
                                            <p:fltVal val="0"/>
                                          </p:val>
                                        </p:tav>
                                        <p:tav tm="100000">
                                          <p:val>
                                            <p:strVal val="#ppt_h"/>
                                          </p:val>
                                        </p:tav>
                                      </p:tavLst>
                                    </p:anim>
                                    <p:animEffect transition="in" filter="fade">
                                      <p:cBhvr>
                                        <p:cTn id="9" dur="500"/>
                                        <p:tgtEl>
                                          <p:spTgt spid="23"/>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10"/>
                                        </p:tgtEl>
                                        <p:attrNameLst>
                                          <p:attrName>style.visibility</p:attrName>
                                        </p:attrNameLst>
                                      </p:cBhvr>
                                      <p:to>
                                        <p:strVal val="visible"/>
                                      </p:to>
                                    </p:set>
                                    <p:anim calcmode="lin" valueType="num">
                                      <p:cBhvr>
                                        <p:cTn id="12" dur="500" fill="hold"/>
                                        <p:tgtEl>
                                          <p:spTgt spid="10"/>
                                        </p:tgtEl>
                                        <p:attrNameLst>
                                          <p:attrName>ppt_w</p:attrName>
                                        </p:attrNameLst>
                                      </p:cBhvr>
                                      <p:tavLst>
                                        <p:tav tm="0">
                                          <p:val>
                                            <p:fltVal val="0"/>
                                          </p:val>
                                        </p:tav>
                                        <p:tav tm="100000">
                                          <p:val>
                                            <p:strVal val="#ppt_w"/>
                                          </p:val>
                                        </p:tav>
                                      </p:tavLst>
                                    </p:anim>
                                    <p:anim calcmode="lin" valueType="num">
                                      <p:cBhvr>
                                        <p:cTn id="13" dur="500" fill="hold"/>
                                        <p:tgtEl>
                                          <p:spTgt spid="10"/>
                                        </p:tgtEl>
                                        <p:attrNameLst>
                                          <p:attrName>ppt_h</p:attrName>
                                        </p:attrNameLst>
                                      </p:cBhvr>
                                      <p:tavLst>
                                        <p:tav tm="0">
                                          <p:val>
                                            <p:fltVal val="0"/>
                                          </p:val>
                                        </p:tav>
                                        <p:tav tm="100000">
                                          <p:val>
                                            <p:strVal val="#ppt_h"/>
                                          </p:val>
                                        </p:tav>
                                      </p:tavLst>
                                    </p:anim>
                                    <p:animEffect transition="in" filter="fade">
                                      <p:cBhvr>
                                        <p:cTn id="14" dur="500"/>
                                        <p:tgtEl>
                                          <p:spTgt spid="10"/>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11"/>
                                        </p:tgtEl>
                                        <p:attrNameLst>
                                          <p:attrName>style.visibility</p:attrName>
                                        </p:attrNameLst>
                                      </p:cBhvr>
                                      <p:to>
                                        <p:strVal val="visible"/>
                                      </p:to>
                                    </p:set>
                                    <p:anim calcmode="lin" valueType="num">
                                      <p:cBhvr>
                                        <p:cTn id="17" dur="500" fill="hold"/>
                                        <p:tgtEl>
                                          <p:spTgt spid="11"/>
                                        </p:tgtEl>
                                        <p:attrNameLst>
                                          <p:attrName>ppt_w</p:attrName>
                                        </p:attrNameLst>
                                      </p:cBhvr>
                                      <p:tavLst>
                                        <p:tav tm="0">
                                          <p:val>
                                            <p:fltVal val="0"/>
                                          </p:val>
                                        </p:tav>
                                        <p:tav tm="100000">
                                          <p:val>
                                            <p:strVal val="#ppt_w"/>
                                          </p:val>
                                        </p:tav>
                                      </p:tavLst>
                                    </p:anim>
                                    <p:anim calcmode="lin" valueType="num">
                                      <p:cBhvr>
                                        <p:cTn id="18" dur="500" fill="hold"/>
                                        <p:tgtEl>
                                          <p:spTgt spid="11"/>
                                        </p:tgtEl>
                                        <p:attrNameLst>
                                          <p:attrName>ppt_h</p:attrName>
                                        </p:attrNameLst>
                                      </p:cBhvr>
                                      <p:tavLst>
                                        <p:tav tm="0">
                                          <p:val>
                                            <p:fltVal val="0"/>
                                          </p:val>
                                        </p:tav>
                                        <p:tav tm="100000">
                                          <p:val>
                                            <p:strVal val="#ppt_h"/>
                                          </p:val>
                                        </p:tav>
                                      </p:tavLst>
                                    </p:anim>
                                    <p:animEffect transition="in" filter="fade">
                                      <p:cBhvr>
                                        <p:cTn id="19" dur="500"/>
                                        <p:tgtEl>
                                          <p:spTgt spid="11"/>
                                        </p:tgtEl>
                                      </p:cBhvr>
                                    </p:animEffect>
                                  </p:childTnLst>
                                </p:cTn>
                              </p:par>
                              <p:par>
                                <p:cTn id="20" presetID="53" presetClass="entr" presetSubtype="16" fill="hold" grpId="0" nodeType="withEffect">
                                  <p:stCondLst>
                                    <p:cond delay="0"/>
                                  </p:stCondLst>
                                  <p:childTnLst>
                                    <p:set>
                                      <p:cBhvr>
                                        <p:cTn id="21" dur="1" fill="hold">
                                          <p:stCondLst>
                                            <p:cond delay="0"/>
                                          </p:stCondLst>
                                        </p:cTn>
                                        <p:tgtEl>
                                          <p:spTgt spid="3"/>
                                        </p:tgtEl>
                                        <p:attrNameLst>
                                          <p:attrName>style.visibility</p:attrName>
                                        </p:attrNameLst>
                                      </p:cBhvr>
                                      <p:to>
                                        <p:strVal val="visible"/>
                                      </p:to>
                                    </p:set>
                                    <p:anim calcmode="lin" valueType="num">
                                      <p:cBhvr>
                                        <p:cTn id="22" dur="500" fill="hold"/>
                                        <p:tgtEl>
                                          <p:spTgt spid="3"/>
                                        </p:tgtEl>
                                        <p:attrNameLst>
                                          <p:attrName>ppt_w</p:attrName>
                                        </p:attrNameLst>
                                      </p:cBhvr>
                                      <p:tavLst>
                                        <p:tav tm="0">
                                          <p:val>
                                            <p:fltVal val="0"/>
                                          </p:val>
                                        </p:tav>
                                        <p:tav tm="100000">
                                          <p:val>
                                            <p:strVal val="#ppt_w"/>
                                          </p:val>
                                        </p:tav>
                                      </p:tavLst>
                                    </p:anim>
                                    <p:anim calcmode="lin" valueType="num">
                                      <p:cBhvr>
                                        <p:cTn id="23" dur="500" fill="hold"/>
                                        <p:tgtEl>
                                          <p:spTgt spid="3"/>
                                        </p:tgtEl>
                                        <p:attrNameLst>
                                          <p:attrName>ppt_h</p:attrName>
                                        </p:attrNameLst>
                                      </p:cBhvr>
                                      <p:tavLst>
                                        <p:tav tm="0">
                                          <p:val>
                                            <p:fltVal val="0"/>
                                          </p:val>
                                        </p:tav>
                                        <p:tav tm="100000">
                                          <p:val>
                                            <p:strVal val="#ppt_h"/>
                                          </p:val>
                                        </p:tav>
                                      </p:tavLst>
                                    </p:anim>
                                    <p:animEffect transition="in" filter="fade">
                                      <p:cBhvr>
                                        <p:cTn id="24" dur="500"/>
                                        <p:tgtEl>
                                          <p:spTgt spid="3"/>
                                        </p:tgtEl>
                                      </p:cBhvr>
                                    </p:animEffect>
                                  </p:childTnLst>
                                </p:cTn>
                              </p:par>
                            </p:childTnLst>
                          </p:cTn>
                        </p:par>
                      </p:childTnLst>
                    </p:cTn>
                  </p:par>
                  <p:par>
                    <p:cTn id="25" fill="hold">
                      <p:stCondLst>
                        <p:cond delay="indefinite"/>
                      </p:stCondLst>
                      <p:childTnLst>
                        <p:par>
                          <p:cTn id="26" fill="hold">
                            <p:stCondLst>
                              <p:cond delay="0"/>
                            </p:stCondLst>
                            <p:childTnLst>
                              <p:par>
                                <p:cTn id="27" presetID="53" presetClass="entr" presetSubtype="16" fill="hold" grpId="0" nodeType="clickEffect">
                                  <p:stCondLst>
                                    <p:cond delay="0"/>
                                  </p:stCondLst>
                                  <p:childTnLst>
                                    <p:set>
                                      <p:cBhvr>
                                        <p:cTn id="28" dur="1" fill="hold">
                                          <p:stCondLst>
                                            <p:cond delay="0"/>
                                          </p:stCondLst>
                                        </p:cTn>
                                        <p:tgtEl>
                                          <p:spTgt spid="18"/>
                                        </p:tgtEl>
                                        <p:attrNameLst>
                                          <p:attrName>style.visibility</p:attrName>
                                        </p:attrNameLst>
                                      </p:cBhvr>
                                      <p:to>
                                        <p:strVal val="visible"/>
                                      </p:to>
                                    </p:set>
                                    <p:anim calcmode="lin" valueType="num">
                                      <p:cBhvr>
                                        <p:cTn id="29" dur="500" fill="hold"/>
                                        <p:tgtEl>
                                          <p:spTgt spid="18"/>
                                        </p:tgtEl>
                                        <p:attrNameLst>
                                          <p:attrName>ppt_w</p:attrName>
                                        </p:attrNameLst>
                                      </p:cBhvr>
                                      <p:tavLst>
                                        <p:tav tm="0">
                                          <p:val>
                                            <p:fltVal val="0"/>
                                          </p:val>
                                        </p:tav>
                                        <p:tav tm="100000">
                                          <p:val>
                                            <p:strVal val="#ppt_w"/>
                                          </p:val>
                                        </p:tav>
                                      </p:tavLst>
                                    </p:anim>
                                    <p:anim calcmode="lin" valueType="num">
                                      <p:cBhvr>
                                        <p:cTn id="30" dur="500" fill="hold"/>
                                        <p:tgtEl>
                                          <p:spTgt spid="18"/>
                                        </p:tgtEl>
                                        <p:attrNameLst>
                                          <p:attrName>ppt_h</p:attrName>
                                        </p:attrNameLst>
                                      </p:cBhvr>
                                      <p:tavLst>
                                        <p:tav tm="0">
                                          <p:val>
                                            <p:fltVal val="0"/>
                                          </p:val>
                                        </p:tav>
                                        <p:tav tm="100000">
                                          <p:val>
                                            <p:strVal val="#ppt_h"/>
                                          </p:val>
                                        </p:tav>
                                      </p:tavLst>
                                    </p:anim>
                                    <p:animEffect transition="in" filter="fade">
                                      <p:cBhvr>
                                        <p:cTn id="31" dur="500"/>
                                        <p:tgtEl>
                                          <p:spTgt spid="18"/>
                                        </p:tgtEl>
                                      </p:cBhvr>
                                    </p:animEffect>
                                  </p:childTnLst>
                                </p:cTn>
                              </p:par>
                              <p:par>
                                <p:cTn id="32" presetID="53" presetClass="entr" presetSubtype="16" fill="hold" grpId="0" nodeType="withEffect">
                                  <p:stCondLst>
                                    <p:cond delay="0"/>
                                  </p:stCondLst>
                                  <p:childTnLst>
                                    <p:set>
                                      <p:cBhvr>
                                        <p:cTn id="33" dur="1" fill="hold">
                                          <p:stCondLst>
                                            <p:cond delay="0"/>
                                          </p:stCondLst>
                                        </p:cTn>
                                        <p:tgtEl>
                                          <p:spTgt spid="4"/>
                                        </p:tgtEl>
                                        <p:attrNameLst>
                                          <p:attrName>style.visibility</p:attrName>
                                        </p:attrNameLst>
                                      </p:cBhvr>
                                      <p:to>
                                        <p:strVal val="visible"/>
                                      </p:to>
                                    </p:set>
                                    <p:anim calcmode="lin" valueType="num">
                                      <p:cBhvr>
                                        <p:cTn id="34" dur="500" fill="hold"/>
                                        <p:tgtEl>
                                          <p:spTgt spid="4"/>
                                        </p:tgtEl>
                                        <p:attrNameLst>
                                          <p:attrName>ppt_w</p:attrName>
                                        </p:attrNameLst>
                                      </p:cBhvr>
                                      <p:tavLst>
                                        <p:tav tm="0">
                                          <p:val>
                                            <p:fltVal val="0"/>
                                          </p:val>
                                        </p:tav>
                                        <p:tav tm="100000">
                                          <p:val>
                                            <p:strVal val="#ppt_w"/>
                                          </p:val>
                                        </p:tav>
                                      </p:tavLst>
                                    </p:anim>
                                    <p:anim calcmode="lin" valueType="num">
                                      <p:cBhvr>
                                        <p:cTn id="35" dur="500" fill="hold"/>
                                        <p:tgtEl>
                                          <p:spTgt spid="4"/>
                                        </p:tgtEl>
                                        <p:attrNameLst>
                                          <p:attrName>ppt_h</p:attrName>
                                        </p:attrNameLst>
                                      </p:cBhvr>
                                      <p:tavLst>
                                        <p:tav tm="0">
                                          <p:val>
                                            <p:fltVal val="0"/>
                                          </p:val>
                                        </p:tav>
                                        <p:tav tm="100000">
                                          <p:val>
                                            <p:strVal val="#ppt_h"/>
                                          </p:val>
                                        </p:tav>
                                      </p:tavLst>
                                    </p:anim>
                                    <p:animEffect transition="in" filter="fade">
                                      <p:cBhvr>
                                        <p:cTn id="36" dur="500"/>
                                        <p:tgtEl>
                                          <p:spTgt spid="4"/>
                                        </p:tgtEl>
                                      </p:cBhvr>
                                    </p:animEffect>
                                  </p:childTnLst>
                                </p:cTn>
                              </p:par>
                            </p:childTnLst>
                          </p:cTn>
                        </p:par>
                      </p:childTnLst>
                    </p:cTn>
                  </p:par>
                  <p:par>
                    <p:cTn id="37" fill="hold">
                      <p:stCondLst>
                        <p:cond delay="indefinite"/>
                      </p:stCondLst>
                      <p:childTnLst>
                        <p:par>
                          <p:cTn id="38" fill="hold">
                            <p:stCondLst>
                              <p:cond delay="0"/>
                            </p:stCondLst>
                            <p:childTnLst>
                              <p:par>
                                <p:cTn id="39" presetID="3" presetClass="entr" presetSubtype="10" fill="hold" grpId="0" nodeType="clickEffect">
                                  <p:stCondLst>
                                    <p:cond delay="0"/>
                                  </p:stCondLst>
                                  <p:childTnLst>
                                    <p:set>
                                      <p:cBhvr>
                                        <p:cTn id="40" dur="1" fill="hold">
                                          <p:stCondLst>
                                            <p:cond delay="0"/>
                                          </p:stCondLst>
                                        </p:cTn>
                                        <p:tgtEl>
                                          <p:spTgt spid="17"/>
                                        </p:tgtEl>
                                        <p:attrNameLst>
                                          <p:attrName>style.visibility</p:attrName>
                                        </p:attrNameLst>
                                      </p:cBhvr>
                                      <p:to>
                                        <p:strVal val="visible"/>
                                      </p:to>
                                    </p:set>
                                    <p:animEffect transition="in" filter="blinds(horizontal)">
                                      <p:cBhvr>
                                        <p:cTn id="41"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10" grpId="0"/>
      <p:bldP spid="11" grpId="0"/>
      <p:bldP spid="17" grpId="0" animBg="1"/>
      <p:bldP spid="18" grpId="0"/>
      <p:bldP spid="23" grpId="0"/>
    </p:bldLst>
  </p:timing>
</p:sld>
</file>

<file path=ppt/slides/slide9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a:xfrm>
            <a:off x="1822275" y="3017157"/>
            <a:ext cx="4674678" cy="446276"/>
          </a:xfrm>
          <a:prstGeom prst="rect">
            <a:avLst/>
          </a:prstGeom>
        </p:spPr>
        <p:txBody>
          <a:bodyPr wrap="none">
            <a:spAutoFit/>
          </a:bodyPr>
          <a:lstStyle/>
          <a:p>
            <a:r>
              <a:rPr lang="en-US" sz="2300" dirty="0">
                <a:latin typeface="Times New Roman" pitchFamily="18" charset="0"/>
                <a:cs typeface="Times New Roman" pitchFamily="18" charset="0"/>
              </a:rPr>
              <a:t>Jean-Paul’s </a:t>
            </a:r>
            <a:r>
              <a:rPr lang="en-US" sz="2300" dirty="0" smtClean="0">
                <a:latin typeface="Times New Roman" pitchFamily="18" charset="0"/>
                <a:cs typeface="Times New Roman" pitchFamily="18" charset="0"/>
              </a:rPr>
              <a:t>age	 =  </a:t>
            </a:r>
            <a:r>
              <a:rPr lang="en-US" sz="2300" dirty="0" smtClean="0">
                <a:solidFill>
                  <a:srgbClr val="FA0000"/>
                </a:solidFill>
                <a:latin typeface="Times New Roman" pitchFamily="18" charset="0"/>
                <a:cs typeface="Times New Roman" pitchFamily="18" charset="0"/>
              </a:rPr>
              <a:t>(</a:t>
            </a:r>
            <a:r>
              <a:rPr lang="en-US" sz="2300" i="1" dirty="0" smtClean="0">
                <a:solidFill>
                  <a:srgbClr val="FA0000"/>
                </a:solidFill>
                <a:latin typeface="Times New Roman" pitchFamily="18" charset="0"/>
                <a:cs typeface="Times New Roman" pitchFamily="18" charset="0"/>
              </a:rPr>
              <a:t>k + </a:t>
            </a:r>
            <a:r>
              <a:rPr lang="en-US" sz="2300" dirty="0" smtClean="0">
                <a:solidFill>
                  <a:srgbClr val="FA0000"/>
                </a:solidFill>
                <a:latin typeface="Times New Roman" pitchFamily="18" charset="0"/>
                <a:cs typeface="Times New Roman" pitchFamily="18" charset="0"/>
              </a:rPr>
              <a:t>5)</a:t>
            </a:r>
            <a:r>
              <a:rPr lang="en-US" sz="2300" dirty="0" smtClean="0">
                <a:latin typeface="Times New Roman" pitchFamily="18" charset="0"/>
                <a:cs typeface="Times New Roman" pitchFamily="18" charset="0"/>
              </a:rPr>
              <a:t> years          </a:t>
            </a:r>
            <a:endParaRPr lang="en-US" sz="2300" dirty="0">
              <a:latin typeface="Times New Roman" pitchFamily="18" charset="0"/>
              <a:cs typeface="Times New Roman" pitchFamily="18" charset="0"/>
            </a:endParaRPr>
          </a:p>
        </p:txBody>
      </p:sp>
      <p:sp>
        <p:nvSpPr>
          <p:cNvPr id="4" name="Content Placeholder 10"/>
          <p:cNvSpPr txBox="1">
            <a:spLocks/>
          </p:cNvSpPr>
          <p:nvPr/>
        </p:nvSpPr>
        <p:spPr>
          <a:xfrm>
            <a:off x="1353800" y="2989725"/>
            <a:ext cx="476691" cy="446276"/>
          </a:xfrm>
          <a:prstGeom prst="rect">
            <a:avLst/>
          </a:prstGeom>
        </p:spPr>
        <p:txBody>
          <a:bodyPr wrap="square">
            <a:spAutoFit/>
          </a:bodyPr>
          <a:lstStyle>
            <a:lvl1pPr marL="274320" indent="-274320" algn="l" defTabSz="914400" rtl="0" eaLnBrk="1" latinLnBrk="0" hangingPunct="1">
              <a:spcBef>
                <a:spcPct val="20000"/>
              </a:spcBef>
              <a:buClr>
                <a:schemeClr val="accent1"/>
              </a:buClr>
              <a:buSzPct val="100000"/>
              <a:buFont typeface="Symbol" pitchFamily="18" charset="2"/>
              <a:buChar char=""/>
              <a:defRPr sz="2400" kern="1200">
                <a:solidFill>
                  <a:schemeClr val="tx2"/>
                </a:solidFill>
                <a:latin typeface="+mn-lt"/>
                <a:ea typeface="+mn-ea"/>
                <a:cs typeface="+mn-cs"/>
              </a:defRPr>
            </a:lvl1pPr>
            <a:lvl2pPr marL="576263" indent="-274320" algn="l" defTabSz="914400" rtl="0" eaLnBrk="1" latinLnBrk="0" hangingPunct="1">
              <a:spcBef>
                <a:spcPct val="20000"/>
              </a:spcBef>
              <a:buClr>
                <a:schemeClr val="accent1"/>
              </a:buClr>
              <a:buSzPct val="100000"/>
              <a:buFont typeface="Symbol" pitchFamily="18" charset="2"/>
              <a:buChar char=""/>
              <a:defRPr sz="2200" kern="1200">
                <a:solidFill>
                  <a:schemeClr val="tx2"/>
                </a:solidFill>
                <a:latin typeface="+mn-lt"/>
                <a:ea typeface="+mn-ea"/>
                <a:cs typeface="+mn-cs"/>
              </a:defRPr>
            </a:lvl2pPr>
            <a:lvl3pPr marL="855663" indent="-228600" algn="l" defTabSz="914400" rtl="0" eaLnBrk="1" latinLnBrk="0" hangingPunct="1">
              <a:spcBef>
                <a:spcPct val="20000"/>
              </a:spcBef>
              <a:buClr>
                <a:schemeClr val="accent1"/>
              </a:buClr>
              <a:buSzPct val="100000"/>
              <a:buFont typeface="Symbol" pitchFamily="18" charset="2"/>
              <a:buChar char=""/>
              <a:defRPr sz="2000" kern="1200">
                <a:solidFill>
                  <a:schemeClr val="tx2"/>
                </a:solidFill>
                <a:latin typeface="+mn-lt"/>
                <a:ea typeface="+mn-ea"/>
                <a:cs typeface="+mn-cs"/>
              </a:defRPr>
            </a:lvl3pPr>
            <a:lvl4pPr marL="1143000" indent="-228600" algn="l" defTabSz="914400" rtl="0" eaLnBrk="1" latinLnBrk="0" hangingPunct="1">
              <a:spcBef>
                <a:spcPct val="20000"/>
              </a:spcBef>
              <a:buClr>
                <a:schemeClr val="accent1"/>
              </a:buClr>
              <a:buSzPct val="100000"/>
              <a:buFont typeface="Symbol" pitchFamily="18" charset="2"/>
              <a:buChar char=""/>
              <a:defRPr sz="1800" kern="1200">
                <a:solidFill>
                  <a:schemeClr val="tx2"/>
                </a:solidFill>
                <a:latin typeface="+mn-lt"/>
                <a:ea typeface="+mn-ea"/>
                <a:cs typeface="+mn-cs"/>
              </a:defRPr>
            </a:lvl4pPr>
            <a:lvl5pPr marL="1463040" indent="-228600" algn="l" defTabSz="914400" rtl="0" eaLnBrk="1" latinLnBrk="0" hangingPunct="1">
              <a:spcBef>
                <a:spcPct val="20000"/>
              </a:spcBef>
              <a:buClr>
                <a:schemeClr val="accent1"/>
              </a:buClr>
              <a:buSzPct val="100000"/>
              <a:buFont typeface="Symbol" pitchFamily="18" charset="2"/>
              <a:buChar char=""/>
              <a:defRPr sz="1600" kern="1200">
                <a:solidFill>
                  <a:schemeClr val="tx2"/>
                </a:solidFill>
                <a:latin typeface="+mn-lt"/>
                <a:ea typeface="+mn-ea"/>
                <a:cs typeface="+mn-cs"/>
              </a:defRPr>
            </a:lvl5pPr>
            <a:lvl6pPr marL="178308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6pPr>
            <a:lvl7pPr marL="210312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7pPr>
            <a:lvl8pPr marL="242316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8pPr>
            <a:lvl9pPr marL="274320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9pPr>
          </a:lstStyle>
          <a:p>
            <a:pPr marL="457200" indent="-457200" algn="just">
              <a:spcBef>
                <a:spcPct val="0"/>
              </a:spcBef>
              <a:buFontTx/>
              <a:buNone/>
              <a:tabLst>
                <a:tab pos="974725" algn="l"/>
                <a:tab pos="1036638" algn="l"/>
                <a:tab pos="3913188" algn="l"/>
              </a:tabLst>
            </a:pPr>
            <a:r>
              <a:rPr lang="en-US" sz="2300" dirty="0" smtClean="0">
                <a:solidFill>
                  <a:schemeClr val="tx1"/>
                </a:solidFill>
                <a:latin typeface="Times New Roman" pitchFamily="18" charset="0"/>
                <a:cs typeface="Times New Roman" pitchFamily="18" charset="0"/>
              </a:rPr>
              <a:t>(i)</a:t>
            </a:r>
          </a:p>
        </p:txBody>
      </p:sp>
      <p:sp>
        <p:nvSpPr>
          <p:cNvPr id="6" name="TextBox 5"/>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5 Paper 2</a:t>
            </a:r>
          </a:p>
        </p:txBody>
      </p:sp>
      <p:sp>
        <p:nvSpPr>
          <p:cNvPr id="5" name="Content Placeholder 10"/>
          <p:cNvSpPr txBox="1">
            <a:spLocks/>
          </p:cNvSpPr>
          <p:nvPr/>
        </p:nvSpPr>
        <p:spPr>
          <a:xfrm>
            <a:off x="457200" y="2984589"/>
            <a:ext cx="457200" cy="446276"/>
          </a:xfrm>
          <a:prstGeom prst="rect">
            <a:avLst/>
          </a:prstGeom>
        </p:spPr>
        <p:txBody>
          <a:bodyPr wrap="square">
            <a:spAutoFit/>
          </a:bodyPr>
          <a:lstStyle>
            <a:lvl1pPr marL="274320" indent="-274320" algn="l" defTabSz="914400" rtl="0" eaLnBrk="1" latinLnBrk="0" hangingPunct="1">
              <a:spcBef>
                <a:spcPct val="20000"/>
              </a:spcBef>
              <a:buClr>
                <a:schemeClr val="accent1"/>
              </a:buClr>
              <a:buSzPct val="100000"/>
              <a:buFont typeface="Symbol" pitchFamily="18" charset="2"/>
              <a:buChar char=""/>
              <a:defRPr sz="2400" kern="1200">
                <a:solidFill>
                  <a:schemeClr val="tx2"/>
                </a:solidFill>
                <a:latin typeface="+mn-lt"/>
                <a:ea typeface="+mn-ea"/>
                <a:cs typeface="+mn-cs"/>
              </a:defRPr>
            </a:lvl1pPr>
            <a:lvl2pPr marL="576263" indent="-274320" algn="l" defTabSz="914400" rtl="0" eaLnBrk="1" latinLnBrk="0" hangingPunct="1">
              <a:spcBef>
                <a:spcPct val="20000"/>
              </a:spcBef>
              <a:buClr>
                <a:schemeClr val="accent1"/>
              </a:buClr>
              <a:buSzPct val="100000"/>
              <a:buFont typeface="Symbol" pitchFamily="18" charset="2"/>
              <a:buChar char=""/>
              <a:defRPr sz="2200" kern="1200">
                <a:solidFill>
                  <a:schemeClr val="tx2"/>
                </a:solidFill>
                <a:latin typeface="+mn-lt"/>
                <a:ea typeface="+mn-ea"/>
                <a:cs typeface="+mn-cs"/>
              </a:defRPr>
            </a:lvl2pPr>
            <a:lvl3pPr marL="855663" indent="-228600" algn="l" defTabSz="914400" rtl="0" eaLnBrk="1" latinLnBrk="0" hangingPunct="1">
              <a:spcBef>
                <a:spcPct val="20000"/>
              </a:spcBef>
              <a:buClr>
                <a:schemeClr val="accent1"/>
              </a:buClr>
              <a:buSzPct val="100000"/>
              <a:buFont typeface="Symbol" pitchFamily="18" charset="2"/>
              <a:buChar char=""/>
              <a:defRPr sz="2000" kern="1200">
                <a:solidFill>
                  <a:schemeClr val="tx2"/>
                </a:solidFill>
                <a:latin typeface="+mn-lt"/>
                <a:ea typeface="+mn-ea"/>
                <a:cs typeface="+mn-cs"/>
              </a:defRPr>
            </a:lvl3pPr>
            <a:lvl4pPr marL="1143000" indent="-228600" algn="l" defTabSz="914400" rtl="0" eaLnBrk="1" latinLnBrk="0" hangingPunct="1">
              <a:spcBef>
                <a:spcPct val="20000"/>
              </a:spcBef>
              <a:buClr>
                <a:schemeClr val="accent1"/>
              </a:buClr>
              <a:buSzPct val="100000"/>
              <a:buFont typeface="Symbol" pitchFamily="18" charset="2"/>
              <a:buChar char=""/>
              <a:defRPr sz="1800" kern="1200">
                <a:solidFill>
                  <a:schemeClr val="tx2"/>
                </a:solidFill>
                <a:latin typeface="+mn-lt"/>
                <a:ea typeface="+mn-ea"/>
                <a:cs typeface="+mn-cs"/>
              </a:defRPr>
            </a:lvl4pPr>
            <a:lvl5pPr marL="1463040" indent="-228600" algn="l" defTabSz="914400" rtl="0" eaLnBrk="1" latinLnBrk="0" hangingPunct="1">
              <a:spcBef>
                <a:spcPct val="20000"/>
              </a:spcBef>
              <a:buClr>
                <a:schemeClr val="accent1"/>
              </a:buClr>
              <a:buSzPct val="100000"/>
              <a:buFont typeface="Symbol" pitchFamily="18" charset="2"/>
              <a:buChar char=""/>
              <a:defRPr sz="1600" kern="1200">
                <a:solidFill>
                  <a:schemeClr val="tx2"/>
                </a:solidFill>
                <a:latin typeface="+mn-lt"/>
                <a:ea typeface="+mn-ea"/>
                <a:cs typeface="+mn-cs"/>
              </a:defRPr>
            </a:lvl5pPr>
            <a:lvl6pPr marL="178308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6pPr>
            <a:lvl7pPr marL="210312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7pPr>
            <a:lvl8pPr marL="242316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8pPr>
            <a:lvl9pPr marL="274320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9pPr>
          </a:lstStyle>
          <a:p>
            <a:pPr marL="457200" indent="-457200" algn="just">
              <a:spcBef>
                <a:spcPct val="0"/>
              </a:spcBef>
              <a:buFontTx/>
              <a:buNone/>
              <a:tabLst>
                <a:tab pos="974725" algn="l"/>
                <a:tab pos="1036638" algn="l"/>
                <a:tab pos="3913188" algn="l"/>
              </a:tabLst>
            </a:pPr>
            <a:r>
              <a:rPr lang="en-US" sz="2300" b="1" dirty="0" smtClean="0">
                <a:solidFill>
                  <a:schemeClr val="tx1"/>
                </a:solidFill>
                <a:latin typeface="Times New Roman" pitchFamily="18" charset="0"/>
                <a:cs typeface="Times New Roman" pitchFamily="18" charset="0"/>
              </a:rPr>
              <a:t>4.</a:t>
            </a:r>
            <a:r>
              <a:rPr lang="en-US" sz="2300" dirty="0" smtClean="0">
                <a:solidFill>
                  <a:schemeClr val="tx1"/>
                </a:solidFill>
                <a:latin typeface="Times New Roman" pitchFamily="18" charset="0"/>
                <a:cs typeface="Times New Roman" pitchFamily="18" charset="0"/>
              </a:rPr>
              <a:t> </a:t>
            </a:r>
          </a:p>
        </p:txBody>
      </p:sp>
      <p:sp>
        <p:nvSpPr>
          <p:cNvPr id="7" name="Content Placeholder 10"/>
          <p:cNvSpPr txBox="1">
            <a:spLocks/>
          </p:cNvSpPr>
          <p:nvPr/>
        </p:nvSpPr>
        <p:spPr>
          <a:xfrm>
            <a:off x="861235" y="2995222"/>
            <a:ext cx="533400" cy="446276"/>
          </a:xfrm>
          <a:prstGeom prst="rect">
            <a:avLst/>
          </a:prstGeom>
        </p:spPr>
        <p:txBody>
          <a:bodyPr wrap="square">
            <a:spAutoFit/>
          </a:bodyPr>
          <a:lstStyle>
            <a:lvl1pPr marL="274320" indent="-274320" algn="l" defTabSz="914400" rtl="0" eaLnBrk="1" latinLnBrk="0" hangingPunct="1">
              <a:spcBef>
                <a:spcPct val="20000"/>
              </a:spcBef>
              <a:buClr>
                <a:schemeClr val="accent1"/>
              </a:buClr>
              <a:buSzPct val="100000"/>
              <a:buFont typeface="Symbol" pitchFamily="18" charset="2"/>
              <a:buChar char=""/>
              <a:defRPr sz="2400" kern="1200">
                <a:solidFill>
                  <a:schemeClr val="tx2"/>
                </a:solidFill>
                <a:latin typeface="+mn-lt"/>
                <a:ea typeface="+mn-ea"/>
                <a:cs typeface="+mn-cs"/>
              </a:defRPr>
            </a:lvl1pPr>
            <a:lvl2pPr marL="576263" indent="-274320" algn="l" defTabSz="914400" rtl="0" eaLnBrk="1" latinLnBrk="0" hangingPunct="1">
              <a:spcBef>
                <a:spcPct val="20000"/>
              </a:spcBef>
              <a:buClr>
                <a:schemeClr val="accent1"/>
              </a:buClr>
              <a:buSzPct val="100000"/>
              <a:buFont typeface="Symbol" pitchFamily="18" charset="2"/>
              <a:buChar char=""/>
              <a:defRPr sz="2200" kern="1200">
                <a:solidFill>
                  <a:schemeClr val="tx2"/>
                </a:solidFill>
                <a:latin typeface="+mn-lt"/>
                <a:ea typeface="+mn-ea"/>
                <a:cs typeface="+mn-cs"/>
              </a:defRPr>
            </a:lvl2pPr>
            <a:lvl3pPr marL="855663" indent="-228600" algn="l" defTabSz="914400" rtl="0" eaLnBrk="1" latinLnBrk="0" hangingPunct="1">
              <a:spcBef>
                <a:spcPct val="20000"/>
              </a:spcBef>
              <a:buClr>
                <a:schemeClr val="accent1"/>
              </a:buClr>
              <a:buSzPct val="100000"/>
              <a:buFont typeface="Symbol" pitchFamily="18" charset="2"/>
              <a:buChar char=""/>
              <a:defRPr sz="2000" kern="1200">
                <a:solidFill>
                  <a:schemeClr val="tx2"/>
                </a:solidFill>
                <a:latin typeface="+mn-lt"/>
                <a:ea typeface="+mn-ea"/>
                <a:cs typeface="+mn-cs"/>
              </a:defRPr>
            </a:lvl3pPr>
            <a:lvl4pPr marL="1143000" indent="-228600" algn="l" defTabSz="914400" rtl="0" eaLnBrk="1" latinLnBrk="0" hangingPunct="1">
              <a:spcBef>
                <a:spcPct val="20000"/>
              </a:spcBef>
              <a:buClr>
                <a:schemeClr val="accent1"/>
              </a:buClr>
              <a:buSzPct val="100000"/>
              <a:buFont typeface="Symbol" pitchFamily="18" charset="2"/>
              <a:buChar char=""/>
              <a:defRPr sz="1800" kern="1200">
                <a:solidFill>
                  <a:schemeClr val="tx2"/>
                </a:solidFill>
                <a:latin typeface="+mn-lt"/>
                <a:ea typeface="+mn-ea"/>
                <a:cs typeface="+mn-cs"/>
              </a:defRPr>
            </a:lvl4pPr>
            <a:lvl5pPr marL="1463040" indent="-228600" algn="l" defTabSz="914400" rtl="0" eaLnBrk="1" latinLnBrk="0" hangingPunct="1">
              <a:spcBef>
                <a:spcPct val="20000"/>
              </a:spcBef>
              <a:buClr>
                <a:schemeClr val="accent1"/>
              </a:buClr>
              <a:buSzPct val="100000"/>
              <a:buFont typeface="Symbol" pitchFamily="18" charset="2"/>
              <a:buChar char=""/>
              <a:defRPr sz="1600" kern="1200">
                <a:solidFill>
                  <a:schemeClr val="tx2"/>
                </a:solidFill>
                <a:latin typeface="+mn-lt"/>
                <a:ea typeface="+mn-ea"/>
                <a:cs typeface="+mn-cs"/>
              </a:defRPr>
            </a:lvl5pPr>
            <a:lvl6pPr marL="178308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6pPr>
            <a:lvl7pPr marL="210312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7pPr>
            <a:lvl8pPr marL="242316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8pPr>
            <a:lvl9pPr marL="274320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9pPr>
          </a:lstStyle>
          <a:p>
            <a:pPr marL="457200" indent="-457200" algn="just">
              <a:spcBef>
                <a:spcPct val="0"/>
              </a:spcBef>
              <a:buFontTx/>
              <a:buNone/>
              <a:tabLst>
                <a:tab pos="974725" algn="l"/>
                <a:tab pos="1036638" algn="l"/>
                <a:tab pos="3913188" algn="l"/>
              </a:tabLst>
            </a:pPr>
            <a:r>
              <a:rPr lang="en-US" sz="2300" dirty="0" smtClean="0">
                <a:solidFill>
                  <a:schemeClr val="tx1"/>
                </a:solidFill>
                <a:latin typeface="Times New Roman" pitchFamily="18" charset="0"/>
                <a:cs typeface="Times New Roman" pitchFamily="18" charset="0"/>
              </a:rPr>
              <a:t>(b) </a:t>
            </a:r>
          </a:p>
        </p:txBody>
      </p:sp>
    </p:spTree>
    <p:extLst>
      <p:ext uri="{BB962C8B-B14F-4D97-AF65-F5344CB8AC3E}">
        <p14:creationId xmlns:p14="http://schemas.microsoft.com/office/powerpoint/2010/main" xmlns="" val="1111393471"/>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500" fill="hold"/>
                                        <p:tgtEl>
                                          <p:spTgt spid="4"/>
                                        </p:tgtEl>
                                        <p:attrNameLst>
                                          <p:attrName>ppt_w</p:attrName>
                                        </p:attrNameLst>
                                      </p:cBhvr>
                                      <p:tavLst>
                                        <p:tav tm="0">
                                          <p:val>
                                            <p:fltVal val="0"/>
                                          </p:val>
                                        </p:tav>
                                        <p:tav tm="100000">
                                          <p:val>
                                            <p:strVal val="#ppt_w"/>
                                          </p:val>
                                        </p:tav>
                                      </p:tavLst>
                                    </p:anim>
                                    <p:anim calcmode="lin" valueType="num">
                                      <p:cBhvr>
                                        <p:cTn id="8" dur="500" fill="hold"/>
                                        <p:tgtEl>
                                          <p:spTgt spid="4"/>
                                        </p:tgtEl>
                                        <p:attrNameLst>
                                          <p:attrName>ppt_h</p:attrName>
                                        </p:attrNameLst>
                                      </p:cBhvr>
                                      <p:tavLst>
                                        <p:tav tm="0">
                                          <p:val>
                                            <p:fltVal val="0"/>
                                          </p:val>
                                        </p:tav>
                                        <p:tav tm="100000">
                                          <p:val>
                                            <p:strVal val="#ppt_h"/>
                                          </p:val>
                                        </p:tav>
                                      </p:tavLst>
                                    </p:anim>
                                    <p:animEffect transition="in" filter="fade">
                                      <p:cBhvr>
                                        <p:cTn id="9" dur="500"/>
                                        <p:tgtEl>
                                          <p:spTgt spid="4"/>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3"/>
                                        </p:tgtEl>
                                        <p:attrNameLst>
                                          <p:attrName>style.visibility</p:attrName>
                                        </p:attrNameLst>
                                      </p:cBhvr>
                                      <p:to>
                                        <p:strVal val="visible"/>
                                      </p:to>
                                    </p:set>
                                    <p:anim calcmode="lin" valueType="num">
                                      <p:cBhvr>
                                        <p:cTn id="12" dur="500" fill="hold"/>
                                        <p:tgtEl>
                                          <p:spTgt spid="3"/>
                                        </p:tgtEl>
                                        <p:attrNameLst>
                                          <p:attrName>ppt_w</p:attrName>
                                        </p:attrNameLst>
                                      </p:cBhvr>
                                      <p:tavLst>
                                        <p:tav tm="0">
                                          <p:val>
                                            <p:fltVal val="0"/>
                                          </p:val>
                                        </p:tav>
                                        <p:tav tm="100000">
                                          <p:val>
                                            <p:strVal val="#ppt_w"/>
                                          </p:val>
                                        </p:tav>
                                      </p:tavLst>
                                    </p:anim>
                                    <p:anim calcmode="lin" valueType="num">
                                      <p:cBhvr>
                                        <p:cTn id="13" dur="500" fill="hold"/>
                                        <p:tgtEl>
                                          <p:spTgt spid="3"/>
                                        </p:tgtEl>
                                        <p:attrNameLst>
                                          <p:attrName>ppt_h</p:attrName>
                                        </p:attrNameLst>
                                      </p:cBhvr>
                                      <p:tavLst>
                                        <p:tav tm="0">
                                          <p:val>
                                            <p:fltVal val="0"/>
                                          </p:val>
                                        </p:tav>
                                        <p:tav tm="100000">
                                          <p:val>
                                            <p:strVal val="#ppt_h"/>
                                          </p:val>
                                        </p:tav>
                                      </p:tavLst>
                                    </p:anim>
                                    <p:animEffect transition="in" filter="fade">
                                      <p:cBhvr>
                                        <p:cTn id="14" dur="500"/>
                                        <p:tgtEl>
                                          <p:spTgt spid="3"/>
                                        </p:tgtEl>
                                      </p:cBhvr>
                                    </p:animEffect>
                                  </p:childTnLst>
                                </p:cTn>
                              </p:par>
                              <p:par>
                                <p:cTn id="15" presetID="23" presetClass="entr" presetSubtype="16" fill="hold" grpId="0" nodeType="withEffect">
                                  <p:stCondLst>
                                    <p:cond delay="0"/>
                                  </p:stCondLst>
                                  <p:childTnLst>
                                    <p:set>
                                      <p:cBhvr>
                                        <p:cTn id="16" dur="1" fill="hold">
                                          <p:stCondLst>
                                            <p:cond delay="0"/>
                                          </p:stCondLst>
                                        </p:cTn>
                                        <p:tgtEl>
                                          <p:spTgt spid="5"/>
                                        </p:tgtEl>
                                        <p:attrNameLst>
                                          <p:attrName>style.visibility</p:attrName>
                                        </p:attrNameLst>
                                      </p:cBhvr>
                                      <p:to>
                                        <p:strVal val="visible"/>
                                      </p:to>
                                    </p:set>
                                    <p:anim calcmode="lin" valueType="num">
                                      <p:cBhvr>
                                        <p:cTn id="17" dur="500" fill="hold"/>
                                        <p:tgtEl>
                                          <p:spTgt spid="5"/>
                                        </p:tgtEl>
                                        <p:attrNameLst>
                                          <p:attrName>ppt_w</p:attrName>
                                        </p:attrNameLst>
                                      </p:cBhvr>
                                      <p:tavLst>
                                        <p:tav tm="0">
                                          <p:val>
                                            <p:fltVal val="0"/>
                                          </p:val>
                                        </p:tav>
                                        <p:tav tm="100000">
                                          <p:val>
                                            <p:strVal val="#ppt_w"/>
                                          </p:val>
                                        </p:tav>
                                      </p:tavLst>
                                    </p:anim>
                                    <p:anim calcmode="lin" valueType="num">
                                      <p:cBhvr>
                                        <p:cTn id="18" dur="500" fill="hold"/>
                                        <p:tgtEl>
                                          <p:spTgt spid="5"/>
                                        </p:tgtEl>
                                        <p:attrNameLst>
                                          <p:attrName>ppt_h</p:attrName>
                                        </p:attrNameLst>
                                      </p:cBhvr>
                                      <p:tavLst>
                                        <p:tav tm="0">
                                          <p:val>
                                            <p:fltVal val="0"/>
                                          </p:val>
                                        </p:tav>
                                        <p:tav tm="100000">
                                          <p:val>
                                            <p:strVal val="#ppt_h"/>
                                          </p:val>
                                        </p:tav>
                                      </p:tavLst>
                                    </p:anim>
                                  </p:childTnLst>
                                </p:cTn>
                              </p:par>
                              <p:par>
                                <p:cTn id="19" presetID="23" presetClass="entr" presetSubtype="16" fill="hold" grpId="0" nodeType="withEffect">
                                  <p:stCondLst>
                                    <p:cond delay="0"/>
                                  </p:stCondLst>
                                  <p:childTnLst>
                                    <p:set>
                                      <p:cBhvr>
                                        <p:cTn id="20" dur="1" fill="hold">
                                          <p:stCondLst>
                                            <p:cond delay="0"/>
                                          </p:stCondLst>
                                        </p:cTn>
                                        <p:tgtEl>
                                          <p:spTgt spid="7"/>
                                        </p:tgtEl>
                                        <p:attrNameLst>
                                          <p:attrName>style.visibility</p:attrName>
                                        </p:attrNameLst>
                                      </p:cBhvr>
                                      <p:to>
                                        <p:strVal val="visible"/>
                                      </p:to>
                                    </p:set>
                                    <p:anim calcmode="lin" valueType="num">
                                      <p:cBhvr>
                                        <p:cTn id="21" dur="500" fill="hold"/>
                                        <p:tgtEl>
                                          <p:spTgt spid="7"/>
                                        </p:tgtEl>
                                        <p:attrNameLst>
                                          <p:attrName>ppt_w</p:attrName>
                                        </p:attrNameLst>
                                      </p:cBhvr>
                                      <p:tavLst>
                                        <p:tav tm="0">
                                          <p:val>
                                            <p:fltVal val="0"/>
                                          </p:val>
                                        </p:tav>
                                        <p:tav tm="100000">
                                          <p:val>
                                            <p:strVal val="#ppt_w"/>
                                          </p:val>
                                        </p:tav>
                                      </p:tavLst>
                                    </p:anim>
                                    <p:anim calcmode="lin" valueType="num">
                                      <p:cBhvr>
                                        <p:cTn id="22" dur="500" fill="hold"/>
                                        <p:tgtEl>
                                          <p:spTgt spid="7"/>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5" grpId="0"/>
      <p:bldP spid="7" grpId="0"/>
    </p:bldLst>
  </p:timing>
</p:sld>
</file>

<file path=ppt/slides/slide9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a:xfrm>
            <a:off x="1256406" y="4301173"/>
            <a:ext cx="2508160" cy="446276"/>
          </a:xfrm>
          <a:prstGeom prst="rect">
            <a:avLst/>
          </a:prstGeom>
        </p:spPr>
        <p:txBody>
          <a:bodyPr wrap="square">
            <a:spAutoFit/>
          </a:bodyPr>
          <a:lstStyle/>
          <a:p>
            <a:r>
              <a:rPr lang="en-US" sz="2300" dirty="0" smtClean="0">
                <a:latin typeface="Times New Roman" pitchFamily="18" charset="0"/>
                <a:cs typeface="Times New Roman" pitchFamily="18" charset="0"/>
              </a:rPr>
              <a:t>(ii)  Paula’s ages</a:t>
            </a:r>
            <a:endParaRPr lang="en-US" sz="2300" dirty="0">
              <a:latin typeface="Times New Roman" pitchFamily="18" charset="0"/>
              <a:cs typeface="Times New Roman" pitchFamily="18" charset="0"/>
            </a:endParaRPr>
          </a:p>
        </p:txBody>
      </p:sp>
      <p:sp>
        <p:nvSpPr>
          <p:cNvPr id="17" name="Notched Right Arrow 16"/>
          <p:cNvSpPr/>
          <p:nvPr/>
        </p:nvSpPr>
        <p:spPr>
          <a:xfrm>
            <a:off x="7162800" y="6019800"/>
            <a:ext cx="1782315" cy="685800"/>
          </a:xfrm>
          <a:prstGeom prst="notchedRightArrow">
            <a:avLst/>
          </a:prstGeom>
          <a:blipFill>
            <a:blip r:embed="rId2" cstate="prin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ANSWER</a:t>
            </a:r>
            <a:endParaRPr lang="en-US" sz="2000" b="1" dirty="0">
              <a:latin typeface="Times New Roman" pitchFamily="18" charset="0"/>
              <a:cs typeface="Times New Roman" pitchFamily="18" charset="0"/>
            </a:endParaRPr>
          </a:p>
        </p:txBody>
      </p:sp>
      <p:sp>
        <p:nvSpPr>
          <p:cNvPr id="23" name="Rectangle 22"/>
          <p:cNvSpPr/>
          <p:nvPr/>
        </p:nvSpPr>
        <p:spPr>
          <a:xfrm>
            <a:off x="6584575" y="4352365"/>
            <a:ext cx="1259541" cy="446276"/>
          </a:xfrm>
          <a:prstGeom prst="rect">
            <a:avLst/>
          </a:prstGeom>
        </p:spPr>
        <p:txBody>
          <a:bodyPr wrap="square" anchor="t" anchorCtr="1">
            <a:spAutoFit/>
          </a:bodyPr>
          <a:lstStyle/>
          <a:p>
            <a:pPr indent="-4800600" algn="r">
              <a:buFontTx/>
              <a:buNone/>
            </a:pPr>
            <a:r>
              <a:rPr lang="en-US" sz="2300" dirty="0" smtClean="0">
                <a:latin typeface="Times New Roman" pitchFamily="18" charset="0"/>
                <a:cs typeface="Times New Roman" pitchFamily="18" charset="0"/>
              </a:rPr>
              <a:t>(1 mark)</a:t>
            </a:r>
            <a:endParaRPr lang="en-US" sz="2300" dirty="0">
              <a:latin typeface="Times New Roman" pitchFamily="18" charset="0"/>
              <a:cs typeface="Times New Roman" pitchFamily="18" charset="0"/>
            </a:endParaRPr>
          </a:p>
        </p:txBody>
      </p:sp>
      <p:sp>
        <p:nvSpPr>
          <p:cNvPr id="7" name="TextBox 6"/>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5 Paper 2</a:t>
            </a:r>
          </a:p>
        </p:txBody>
      </p:sp>
      <p:sp>
        <p:nvSpPr>
          <p:cNvPr id="8" name="Rectangle 7"/>
          <p:cNvSpPr/>
          <p:nvPr/>
        </p:nvSpPr>
        <p:spPr>
          <a:xfrm>
            <a:off x="1294739" y="2931426"/>
            <a:ext cx="5876925" cy="1154162"/>
          </a:xfrm>
          <a:prstGeom prst="rect">
            <a:avLst/>
          </a:prstGeom>
        </p:spPr>
        <p:txBody>
          <a:bodyPr wrap="square">
            <a:spAutoFit/>
          </a:bodyPr>
          <a:lstStyle/>
          <a:p>
            <a:r>
              <a:rPr lang="en-US" sz="2300" dirty="0">
                <a:latin typeface="Times New Roman" pitchFamily="18" charset="0"/>
                <a:cs typeface="Times New Roman" pitchFamily="18" charset="0"/>
              </a:rPr>
              <a:t>Jane is </a:t>
            </a:r>
            <a:r>
              <a:rPr lang="en-US" sz="2300" i="1" dirty="0">
                <a:latin typeface="Times New Roman" pitchFamily="18" charset="0"/>
                <a:cs typeface="Times New Roman" pitchFamily="18" charset="0"/>
              </a:rPr>
              <a:t>k </a:t>
            </a:r>
            <a:r>
              <a:rPr lang="en-US" sz="2300" dirty="0">
                <a:latin typeface="Times New Roman" pitchFamily="18" charset="0"/>
                <a:cs typeface="Times New Roman" pitchFamily="18" charset="0"/>
              </a:rPr>
              <a:t>years old. Jean-Paul is 5 years </a:t>
            </a:r>
            <a:r>
              <a:rPr lang="en-US" sz="2300" dirty="0" smtClean="0">
                <a:latin typeface="Times New Roman" pitchFamily="18" charset="0"/>
                <a:cs typeface="Times New Roman" pitchFamily="18" charset="0"/>
              </a:rPr>
              <a:t>older</a:t>
            </a:r>
            <a:br>
              <a:rPr lang="en-US" sz="2300" dirty="0" smtClean="0">
                <a:latin typeface="Times New Roman" pitchFamily="18" charset="0"/>
                <a:cs typeface="Times New Roman" pitchFamily="18" charset="0"/>
              </a:rPr>
            </a:br>
            <a:r>
              <a:rPr lang="en-US" sz="2300" dirty="0" smtClean="0">
                <a:latin typeface="Times New Roman" pitchFamily="18" charset="0"/>
                <a:cs typeface="Times New Roman" pitchFamily="18" charset="0"/>
              </a:rPr>
              <a:t>than </a:t>
            </a:r>
            <a:r>
              <a:rPr lang="en-US" sz="2300" dirty="0">
                <a:latin typeface="Times New Roman" pitchFamily="18" charset="0"/>
                <a:cs typeface="Times New Roman" pitchFamily="18" charset="0"/>
              </a:rPr>
              <a:t>Jane. </a:t>
            </a:r>
            <a:r>
              <a:rPr lang="en-US" sz="2300" dirty="0" smtClean="0">
                <a:latin typeface="Times New Roman" pitchFamily="18" charset="0"/>
                <a:cs typeface="Times New Roman" pitchFamily="18" charset="0"/>
              </a:rPr>
              <a:t>Paula </a:t>
            </a:r>
            <a:r>
              <a:rPr lang="en-US" sz="2300" dirty="0">
                <a:latin typeface="Times New Roman" pitchFamily="18" charset="0"/>
                <a:cs typeface="Times New Roman" pitchFamily="18" charset="0"/>
              </a:rPr>
              <a:t>is twice as old as </a:t>
            </a:r>
            <a:r>
              <a:rPr lang="en-US" sz="2300" dirty="0" smtClean="0">
                <a:latin typeface="Times New Roman" pitchFamily="18" charset="0"/>
                <a:cs typeface="Times New Roman" pitchFamily="18" charset="0"/>
              </a:rPr>
              <a:t>Jean-Paul.</a:t>
            </a:r>
            <a:br>
              <a:rPr lang="en-US" sz="2300" dirty="0" smtClean="0">
                <a:latin typeface="Times New Roman" pitchFamily="18" charset="0"/>
                <a:cs typeface="Times New Roman" pitchFamily="18" charset="0"/>
              </a:rPr>
            </a:br>
            <a:r>
              <a:rPr lang="en-US" sz="2300" dirty="0" smtClean="0">
                <a:latin typeface="Times New Roman" pitchFamily="18" charset="0"/>
                <a:cs typeface="Times New Roman" pitchFamily="18" charset="0"/>
              </a:rPr>
              <a:t>Write </a:t>
            </a:r>
            <a:r>
              <a:rPr lang="en-US" sz="2300" dirty="0">
                <a:latin typeface="Times New Roman" pitchFamily="18" charset="0"/>
                <a:cs typeface="Times New Roman" pitchFamily="18" charset="0"/>
              </a:rPr>
              <a:t>an expression in terms of </a:t>
            </a:r>
            <a:r>
              <a:rPr lang="en-US" sz="2300" i="1" dirty="0">
                <a:latin typeface="Times New Roman" pitchFamily="18" charset="0"/>
                <a:cs typeface="Times New Roman" pitchFamily="18" charset="0"/>
              </a:rPr>
              <a:t>k </a:t>
            </a:r>
            <a:r>
              <a:rPr lang="en-US" sz="2300" dirty="0">
                <a:latin typeface="Times New Roman" pitchFamily="18" charset="0"/>
                <a:cs typeface="Times New Roman" pitchFamily="18" charset="0"/>
              </a:rPr>
              <a:t>for:</a:t>
            </a:r>
          </a:p>
        </p:txBody>
      </p:sp>
      <p:sp>
        <p:nvSpPr>
          <p:cNvPr id="9" name="Content Placeholder 10"/>
          <p:cNvSpPr txBox="1">
            <a:spLocks/>
          </p:cNvSpPr>
          <p:nvPr/>
        </p:nvSpPr>
        <p:spPr>
          <a:xfrm>
            <a:off x="425301" y="2921460"/>
            <a:ext cx="457200" cy="446276"/>
          </a:xfrm>
          <a:prstGeom prst="rect">
            <a:avLst/>
          </a:prstGeom>
        </p:spPr>
        <p:txBody>
          <a:bodyPr wrap="square">
            <a:spAutoFit/>
          </a:bodyPr>
          <a:lstStyle>
            <a:lvl1pPr marL="274320" indent="-274320" algn="l" defTabSz="914400" rtl="0" eaLnBrk="1" latinLnBrk="0" hangingPunct="1">
              <a:spcBef>
                <a:spcPct val="20000"/>
              </a:spcBef>
              <a:buClr>
                <a:schemeClr val="accent1"/>
              </a:buClr>
              <a:buSzPct val="100000"/>
              <a:buFont typeface="Symbol" pitchFamily="18" charset="2"/>
              <a:buChar char=""/>
              <a:defRPr sz="2400" kern="1200">
                <a:solidFill>
                  <a:schemeClr val="tx2"/>
                </a:solidFill>
                <a:latin typeface="+mn-lt"/>
                <a:ea typeface="+mn-ea"/>
                <a:cs typeface="+mn-cs"/>
              </a:defRPr>
            </a:lvl1pPr>
            <a:lvl2pPr marL="576263" indent="-274320" algn="l" defTabSz="914400" rtl="0" eaLnBrk="1" latinLnBrk="0" hangingPunct="1">
              <a:spcBef>
                <a:spcPct val="20000"/>
              </a:spcBef>
              <a:buClr>
                <a:schemeClr val="accent1"/>
              </a:buClr>
              <a:buSzPct val="100000"/>
              <a:buFont typeface="Symbol" pitchFamily="18" charset="2"/>
              <a:buChar char=""/>
              <a:defRPr sz="2200" kern="1200">
                <a:solidFill>
                  <a:schemeClr val="tx2"/>
                </a:solidFill>
                <a:latin typeface="+mn-lt"/>
                <a:ea typeface="+mn-ea"/>
                <a:cs typeface="+mn-cs"/>
              </a:defRPr>
            </a:lvl2pPr>
            <a:lvl3pPr marL="855663" indent="-228600" algn="l" defTabSz="914400" rtl="0" eaLnBrk="1" latinLnBrk="0" hangingPunct="1">
              <a:spcBef>
                <a:spcPct val="20000"/>
              </a:spcBef>
              <a:buClr>
                <a:schemeClr val="accent1"/>
              </a:buClr>
              <a:buSzPct val="100000"/>
              <a:buFont typeface="Symbol" pitchFamily="18" charset="2"/>
              <a:buChar char=""/>
              <a:defRPr sz="2000" kern="1200">
                <a:solidFill>
                  <a:schemeClr val="tx2"/>
                </a:solidFill>
                <a:latin typeface="+mn-lt"/>
                <a:ea typeface="+mn-ea"/>
                <a:cs typeface="+mn-cs"/>
              </a:defRPr>
            </a:lvl3pPr>
            <a:lvl4pPr marL="1143000" indent="-228600" algn="l" defTabSz="914400" rtl="0" eaLnBrk="1" latinLnBrk="0" hangingPunct="1">
              <a:spcBef>
                <a:spcPct val="20000"/>
              </a:spcBef>
              <a:buClr>
                <a:schemeClr val="accent1"/>
              </a:buClr>
              <a:buSzPct val="100000"/>
              <a:buFont typeface="Symbol" pitchFamily="18" charset="2"/>
              <a:buChar char=""/>
              <a:defRPr sz="1800" kern="1200">
                <a:solidFill>
                  <a:schemeClr val="tx2"/>
                </a:solidFill>
                <a:latin typeface="+mn-lt"/>
                <a:ea typeface="+mn-ea"/>
                <a:cs typeface="+mn-cs"/>
              </a:defRPr>
            </a:lvl4pPr>
            <a:lvl5pPr marL="1463040" indent="-228600" algn="l" defTabSz="914400" rtl="0" eaLnBrk="1" latinLnBrk="0" hangingPunct="1">
              <a:spcBef>
                <a:spcPct val="20000"/>
              </a:spcBef>
              <a:buClr>
                <a:schemeClr val="accent1"/>
              </a:buClr>
              <a:buSzPct val="100000"/>
              <a:buFont typeface="Symbol" pitchFamily="18" charset="2"/>
              <a:buChar char=""/>
              <a:defRPr sz="1600" kern="1200">
                <a:solidFill>
                  <a:schemeClr val="tx2"/>
                </a:solidFill>
                <a:latin typeface="+mn-lt"/>
                <a:ea typeface="+mn-ea"/>
                <a:cs typeface="+mn-cs"/>
              </a:defRPr>
            </a:lvl5pPr>
            <a:lvl6pPr marL="178308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6pPr>
            <a:lvl7pPr marL="210312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7pPr>
            <a:lvl8pPr marL="242316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8pPr>
            <a:lvl9pPr marL="274320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9pPr>
          </a:lstStyle>
          <a:p>
            <a:pPr marL="457200" indent="-457200" algn="just">
              <a:spcBef>
                <a:spcPct val="0"/>
              </a:spcBef>
              <a:buFontTx/>
              <a:buNone/>
              <a:tabLst>
                <a:tab pos="974725" algn="l"/>
                <a:tab pos="1036638" algn="l"/>
                <a:tab pos="3913188" algn="l"/>
              </a:tabLst>
            </a:pPr>
            <a:r>
              <a:rPr lang="en-US" sz="2300" b="1" dirty="0" smtClean="0">
                <a:solidFill>
                  <a:schemeClr val="tx1"/>
                </a:solidFill>
                <a:latin typeface="Times New Roman" pitchFamily="18" charset="0"/>
                <a:cs typeface="Times New Roman" pitchFamily="18" charset="0"/>
              </a:rPr>
              <a:t>4.</a:t>
            </a:r>
            <a:r>
              <a:rPr lang="en-US" sz="2300" dirty="0" smtClean="0">
                <a:solidFill>
                  <a:schemeClr val="tx1"/>
                </a:solidFill>
                <a:latin typeface="Times New Roman" pitchFamily="18" charset="0"/>
                <a:cs typeface="Times New Roman" pitchFamily="18" charset="0"/>
              </a:rPr>
              <a:t> </a:t>
            </a:r>
          </a:p>
        </p:txBody>
      </p:sp>
      <p:sp>
        <p:nvSpPr>
          <p:cNvPr id="12" name="Content Placeholder 10"/>
          <p:cNvSpPr txBox="1">
            <a:spLocks/>
          </p:cNvSpPr>
          <p:nvPr/>
        </p:nvSpPr>
        <p:spPr>
          <a:xfrm>
            <a:off x="761619" y="2921460"/>
            <a:ext cx="533400" cy="446276"/>
          </a:xfrm>
          <a:prstGeom prst="rect">
            <a:avLst/>
          </a:prstGeom>
        </p:spPr>
        <p:txBody>
          <a:bodyPr wrap="square">
            <a:spAutoFit/>
          </a:bodyPr>
          <a:lstStyle>
            <a:lvl1pPr marL="274320" indent="-274320" algn="l" defTabSz="914400" rtl="0" eaLnBrk="1" latinLnBrk="0" hangingPunct="1">
              <a:spcBef>
                <a:spcPct val="20000"/>
              </a:spcBef>
              <a:buClr>
                <a:schemeClr val="accent1"/>
              </a:buClr>
              <a:buSzPct val="100000"/>
              <a:buFont typeface="Symbol" pitchFamily="18" charset="2"/>
              <a:buChar char=""/>
              <a:defRPr sz="2400" kern="1200">
                <a:solidFill>
                  <a:schemeClr val="tx2"/>
                </a:solidFill>
                <a:latin typeface="+mn-lt"/>
                <a:ea typeface="+mn-ea"/>
                <a:cs typeface="+mn-cs"/>
              </a:defRPr>
            </a:lvl1pPr>
            <a:lvl2pPr marL="576263" indent="-274320" algn="l" defTabSz="914400" rtl="0" eaLnBrk="1" latinLnBrk="0" hangingPunct="1">
              <a:spcBef>
                <a:spcPct val="20000"/>
              </a:spcBef>
              <a:buClr>
                <a:schemeClr val="accent1"/>
              </a:buClr>
              <a:buSzPct val="100000"/>
              <a:buFont typeface="Symbol" pitchFamily="18" charset="2"/>
              <a:buChar char=""/>
              <a:defRPr sz="2200" kern="1200">
                <a:solidFill>
                  <a:schemeClr val="tx2"/>
                </a:solidFill>
                <a:latin typeface="+mn-lt"/>
                <a:ea typeface="+mn-ea"/>
                <a:cs typeface="+mn-cs"/>
              </a:defRPr>
            </a:lvl2pPr>
            <a:lvl3pPr marL="855663" indent="-228600" algn="l" defTabSz="914400" rtl="0" eaLnBrk="1" latinLnBrk="0" hangingPunct="1">
              <a:spcBef>
                <a:spcPct val="20000"/>
              </a:spcBef>
              <a:buClr>
                <a:schemeClr val="accent1"/>
              </a:buClr>
              <a:buSzPct val="100000"/>
              <a:buFont typeface="Symbol" pitchFamily="18" charset="2"/>
              <a:buChar char=""/>
              <a:defRPr sz="2000" kern="1200">
                <a:solidFill>
                  <a:schemeClr val="tx2"/>
                </a:solidFill>
                <a:latin typeface="+mn-lt"/>
                <a:ea typeface="+mn-ea"/>
                <a:cs typeface="+mn-cs"/>
              </a:defRPr>
            </a:lvl3pPr>
            <a:lvl4pPr marL="1143000" indent="-228600" algn="l" defTabSz="914400" rtl="0" eaLnBrk="1" latinLnBrk="0" hangingPunct="1">
              <a:spcBef>
                <a:spcPct val="20000"/>
              </a:spcBef>
              <a:buClr>
                <a:schemeClr val="accent1"/>
              </a:buClr>
              <a:buSzPct val="100000"/>
              <a:buFont typeface="Symbol" pitchFamily="18" charset="2"/>
              <a:buChar char=""/>
              <a:defRPr sz="1800" kern="1200">
                <a:solidFill>
                  <a:schemeClr val="tx2"/>
                </a:solidFill>
                <a:latin typeface="+mn-lt"/>
                <a:ea typeface="+mn-ea"/>
                <a:cs typeface="+mn-cs"/>
              </a:defRPr>
            </a:lvl4pPr>
            <a:lvl5pPr marL="1463040" indent="-228600" algn="l" defTabSz="914400" rtl="0" eaLnBrk="1" latinLnBrk="0" hangingPunct="1">
              <a:spcBef>
                <a:spcPct val="20000"/>
              </a:spcBef>
              <a:buClr>
                <a:schemeClr val="accent1"/>
              </a:buClr>
              <a:buSzPct val="100000"/>
              <a:buFont typeface="Symbol" pitchFamily="18" charset="2"/>
              <a:buChar char=""/>
              <a:defRPr sz="1600" kern="1200">
                <a:solidFill>
                  <a:schemeClr val="tx2"/>
                </a:solidFill>
                <a:latin typeface="+mn-lt"/>
                <a:ea typeface="+mn-ea"/>
                <a:cs typeface="+mn-cs"/>
              </a:defRPr>
            </a:lvl5pPr>
            <a:lvl6pPr marL="178308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6pPr>
            <a:lvl7pPr marL="210312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7pPr>
            <a:lvl8pPr marL="242316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8pPr>
            <a:lvl9pPr marL="274320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9pPr>
          </a:lstStyle>
          <a:p>
            <a:pPr marL="457200" indent="-457200" algn="just">
              <a:spcBef>
                <a:spcPct val="0"/>
              </a:spcBef>
              <a:buFontTx/>
              <a:buNone/>
              <a:tabLst>
                <a:tab pos="974725" algn="l"/>
                <a:tab pos="1036638" algn="l"/>
                <a:tab pos="3913188" algn="l"/>
              </a:tabLst>
            </a:pPr>
            <a:r>
              <a:rPr lang="en-US" sz="2300" dirty="0" smtClean="0">
                <a:solidFill>
                  <a:schemeClr val="tx1"/>
                </a:solidFill>
                <a:latin typeface="Times New Roman" pitchFamily="18" charset="0"/>
                <a:cs typeface="Times New Roman" pitchFamily="18" charset="0"/>
              </a:rPr>
              <a:t>(b) </a:t>
            </a:r>
          </a:p>
        </p:txBody>
      </p:sp>
    </p:spTree>
    <p:extLst>
      <p:ext uri="{BB962C8B-B14F-4D97-AF65-F5344CB8AC3E}">
        <p14:creationId xmlns:p14="http://schemas.microsoft.com/office/powerpoint/2010/main" xmlns="" val="1830941685"/>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23"/>
                                        </p:tgtEl>
                                        <p:attrNameLst>
                                          <p:attrName>style.visibility</p:attrName>
                                        </p:attrNameLst>
                                      </p:cBhvr>
                                      <p:to>
                                        <p:strVal val="visible"/>
                                      </p:to>
                                    </p:set>
                                    <p:anim calcmode="lin" valueType="num">
                                      <p:cBhvr>
                                        <p:cTn id="7" dur="500" fill="hold"/>
                                        <p:tgtEl>
                                          <p:spTgt spid="23"/>
                                        </p:tgtEl>
                                        <p:attrNameLst>
                                          <p:attrName>ppt_w</p:attrName>
                                        </p:attrNameLst>
                                      </p:cBhvr>
                                      <p:tavLst>
                                        <p:tav tm="0">
                                          <p:val>
                                            <p:fltVal val="0"/>
                                          </p:val>
                                        </p:tav>
                                        <p:tav tm="100000">
                                          <p:val>
                                            <p:strVal val="#ppt_w"/>
                                          </p:val>
                                        </p:tav>
                                      </p:tavLst>
                                    </p:anim>
                                    <p:anim calcmode="lin" valueType="num">
                                      <p:cBhvr>
                                        <p:cTn id="8" dur="500" fill="hold"/>
                                        <p:tgtEl>
                                          <p:spTgt spid="23"/>
                                        </p:tgtEl>
                                        <p:attrNameLst>
                                          <p:attrName>ppt_h</p:attrName>
                                        </p:attrNameLst>
                                      </p:cBhvr>
                                      <p:tavLst>
                                        <p:tav tm="0">
                                          <p:val>
                                            <p:fltVal val="0"/>
                                          </p:val>
                                        </p:tav>
                                        <p:tav tm="100000">
                                          <p:val>
                                            <p:strVal val="#ppt_h"/>
                                          </p:val>
                                        </p:tav>
                                      </p:tavLst>
                                    </p:anim>
                                    <p:animEffect transition="in" filter="fade">
                                      <p:cBhvr>
                                        <p:cTn id="9" dur="500"/>
                                        <p:tgtEl>
                                          <p:spTgt spid="23"/>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9"/>
                                        </p:tgtEl>
                                        <p:attrNameLst>
                                          <p:attrName>style.visibility</p:attrName>
                                        </p:attrNameLst>
                                      </p:cBhvr>
                                      <p:to>
                                        <p:strVal val="visible"/>
                                      </p:to>
                                    </p:set>
                                    <p:anim calcmode="lin" valueType="num">
                                      <p:cBhvr>
                                        <p:cTn id="12" dur="500" fill="hold"/>
                                        <p:tgtEl>
                                          <p:spTgt spid="9"/>
                                        </p:tgtEl>
                                        <p:attrNameLst>
                                          <p:attrName>ppt_w</p:attrName>
                                        </p:attrNameLst>
                                      </p:cBhvr>
                                      <p:tavLst>
                                        <p:tav tm="0">
                                          <p:val>
                                            <p:fltVal val="0"/>
                                          </p:val>
                                        </p:tav>
                                        <p:tav tm="100000">
                                          <p:val>
                                            <p:strVal val="#ppt_w"/>
                                          </p:val>
                                        </p:tav>
                                      </p:tavLst>
                                    </p:anim>
                                    <p:anim calcmode="lin" valueType="num">
                                      <p:cBhvr>
                                        <p:cTn id="13" dur="500" fill="hold"/>
                                        <p:tgtEl>
                                          <p:spTgt spid="9"/>
                                        </p:tgtEl>
                                        <p:attrNameLst>
                                          <p:attrName>ppt_h</p:attrName>
                                        </p:attrNameLst>
                                      </p:cBhvr>
                                      <p:tavLst>
                                        <p:tav tm="0">
                                          <p:val>
                                            <p:fltVal val="0"/>
                                          </p:val>
                                        </p:tav>
                                        <p:tav tm="100000">
                                          <p:val>
                                            <p:strVal val="#ppt_h"/>
                                          </p:val>
                                        </p:tav>
                                      </p:tavLst>
                                    </p:anim>
                                    <p:animEffect transition="in" filter="fade">
                                      <p:cBhvr>
                                        <p:cTn id="14" dur="500"/>
                                        <p:tgtEl>
                                          <p:spTgt spid="9"/>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12"/>
                                        </p:tgtEl>
                                        <p:attrNameLst>
                                          <p:attrName>style.visibility</p:attrName>
                                        </p:attrNameLst>
                                      </p:cBhvr>
                                      <p:to>
                                        <p:strVal val="visible"/>
                                      </p:to>
                                    </p:set>
                                    <p:anim calcmode="lin" valueType="num">
                                      <p:cBhvr>
                                        <p:cTn id="17" dur="500" fill="hold"/>
                                        <p:tgtEl>
                                          <p:spTgt spid="12"/>
                                        </p:tgtEl>
                                        <p:attrNameLst>
                                          <p:attrName>ppt_w</p:attrName>
                                        </p:attrNameLst>
                                      </p:cBhvr>
                                      <p:tavLst>
                                        <p:tav tm="0">
                                          <p:val>
                                            <p:fltVal val="0"/>
                                          </p:val>
                                        </p:tav>
                                        <p:tav tm="100000">
                                          <p:val>
                                            <p:strVal val="#ppt_w"/>
                                          </p:val>
                                        </p:tav>
                                      </p:tavLst>
                                    </p:anim>
                                    <p:anim calcmode="lin" valueType="num">
                                      <p:cBhvr>
                                        <p:cTn id="18" dur="500" fill="hold"/>
                                        <p:tgtEl>
                                          <p:spTgt spid="12"/>
                                        </p:tgtEl>
                                        <p:attrNameLst>
                                          <p:attrName>ppt_h</p:attrName>
                                        </p:attrNameLst>
                                      </p:cBhvr>
                                      <p:tavLst>
                                        <p:tav tm="0">
                                          <p:val>
                                            <p:fltVal val="0"/>
                                          </p:val>
                                        </p:tav>
                                        <p:tav tm="100000">
                                          <p:val>
                                            <p:strVal val="#ppt_h"/>
                                          </p:val>
                                        </p:tav>
                                      </p:tavLst>
                                    </p:anim>
                                    <p:animEffect transition="in" filter="fade">
                                      <p:cBhvr>
                                        <p:cTn id="19" dur="500"/>
                                        <p:tgtEl>
                                          <p:spTgt spid="12"/>
                                        </p:tgtEl>
                                      </p:cBhvr>
                                    </p:animEffect>
                                  </p:childTnLst>
                                </p:cTn>
                              </p:par>
                              <p:par>
                                <p:cTn id="20" presetID="53" presetClass="entr" presetSubtype="16" fill="hold" grpId="0" nodeType="withEffect">
                                  <p:stCondLst>
                                    <p:cond delay="0"/>
                                  </p:stCondLst>
                                  <p:childTnLst>
                                    <p:set>
                                      <p:cBhvr>
                                        <p:cTn id="21" dur="1" fill="hold">
                                          <p:stCondLst>
                                            <p:cond delay="0"/>
                                          </p:stCondLst>
                                        </p:cTn>
                                        <p:tgtEl>
                                          <p:spTgt spid="8"/>
                                        </p:tgtEl>
                                        <p:attrNameLst>
                                          <p:attrName>style.visibility</p:attrName>
                                        </p:attrNameLst>
                                      </p:cBhvr>
                                      <p:to>
                                        <p:strVal val="visible"/>
                                      </p:to>
                                    </p:set>
                                    <p:anim calcmode="lin" valueType="num">
                                      <p:cBhvr>
                                        <p:cTn id="22" dur="500" fill="hold"/>
                                        <p:tgtEl>
                                          <p:spTgt spid="8"/>
                                        </p:tgtEl>
                                        <p:attrNameLst>
                                          <p:attrName>ppt_w</p:attrName>
                                        </p:attrNameLst>
                                      </p:cBhvr>
                                      <p:tavLst>
                                        <p:tav tm="0">
                                          <p:val>
                                            <p:fltVal val="0"/>
                                          </p:val>
                                        </p:tav>
                                        <p:tav tm="100000">
                                          <p:val>
                                            <p:strVal val="#ppt_w"/>
                                          </p:val>
                                        </p:tav>
                                      </p:tavLst>
                                    </p:anim>
                                    <p:anim calcmode="lin" valueType="num">
                                      <p:cBhvr>
                                        <p:cTn id="23" dur="500" fill="hold"/>
                                        <p:tgtEl>
                                          <p:spTgt spid="8"/>
                                        </p:tgtEl>
                                        <p:attrNameLst>
                                          <p:attrName>ppt_h</p:attrName>
                                        </p:attrNameLst>
                                      </p:cBhvr>
                                      <p:tavLst>
                                        <p:tav tm="0">
                                          <p:val>
                                            <p:fltVal val="0"/>
                                          </p:val>
                                        </p:tav>
                                        <p:tav tm="100000">
                                          <p:val>
                                            <p:strVal val="#ppt_h"/>
                                          </p:val>
                                        </p:tav>
                                      </p:tavLst>
                                    </p:anim>
                                    <p:animEffect transition="in" filter="fade">
                                      <p:cBhvr>
                                        <p:cTn id="24" dur="500"/>
                                        <p:tgtEl>
                                          <p:spTgt spid="8"/>
                                        </p:tgtEl>
                                      </p:cBhvr>
                                    </p:animEffect>
                                  </p:childTnLst>
                                </p:cTn>
                              </p:par>
                            </p:childTnLst>
                          </p:cTn>
                        </p:par>
                      </p:childTnLst>
                    </p:cTn>
                  </p:par>
                  <p:par>
                    <p:cTn id="25" fill="hold">
                      <p:stCondLst>
                        <p:cond delay="indefinite"/>
                      </p:stCondLst>
                      <p:childTnLst>
                        <p:par>
                          <p:cTn id="26" fill="hold">
                            <p:stCondLst>
                              <p:cond delay="0"/>
                            </p:stCondLst>
                            <p:childTnLst>
                              <p:par>
                                <p:cTn id="27" presetID="53" presetClass="entr" presetSubtype="0" fill="hold" grpId="0" nodeType="clickEffect">
                                  <p:stCondLst>
                                    <p:cond delay="0"/>
                                  </p:stCondLst>
                                  <p:childTnLst>
                                    <p:set>
                                      <p:cBhvr>
                                        <p:cTn id="28" dur="1" fill="hold">
                                          <p:stCondLst>
                                            <p:cond delay="0"/>
                                          </p:stCondLst>
                                        </p:cTn>
                                        <p:tgtEl>
                                          <p:spTgt spid="5"/>
                                        </p:tgtEl>
                                        <p:attrNameLst>
                                          <p:attrName>style.visibility</p:attrName>
                                        </p:attrNameLst>
                                      </p:cBhvr>
                                      <p:to>
                                        <p:strVal val="visible"/>
                                      </p:to>
                                    </p:set>
                                    <p:anim calcmode="lin" valueType="num">
                                      <p:cBhvr>
                                        <p:cTn id="29" dur="500" fill="hold"/>
                                        <p:tgtEl>
                                          <p:spTgt spid="5"/>
                                        </p:tgtEl>
                                        <p:attrNameLst>
                                          <p:attrName>ppt_w</p:attrName>
                                        </p:attrNameLst>
                                      </p:cBhvr>
                                      <p:tavLst>
                                        <p:tav tm="0">
                                          <p:val>
                                            <p:fltVal val="0"/>
                                          </p:val>
                                        </p:tav>
                                        <p:tav tm="100000">
                                          <p:val>
                                            <p:strVal val="#ppt_w"/>
                                          </p:val>
                                        </p:tav>
                                      </p:tavLst>
                                    </p:anim>
                                    <p:anim calcmode="lin" valueType="num">
                                      <p:cBhvr>
                                        <p:cTn id="30" dur="500" fill="hold"/>
                                        <p:tgtEl>
                                          <p:spTgt spid="5"/>
                                        </p:tgtEl>
                                        <p:attrNameLst>
                                          <p:attrName>ppt_h</p:attrName>
                                        </p:attrNameLst>
                                      </p:cBhvr>
                                      <p:tavLst>
                                        <p:tav tm="0">
                                          <p:val>
                                            <p:fltVal val="0"/>
                                          </p:val>
                                        </p:tav>
                                        <p:tav tm="100000">
                                          <p:val>
                                            <p:strVal val="#ppt_h"/>
                                          </p:val>
                                        </p:tav>
                                      </p:tavLst>
                                    </p:anim>
                                    <p:animEffect transition="in" filter="fade">
                                      <p:cBhvr>
                                        <p:cTn id="31" dur="500"/>
                                        <p:tgtEl>
                                          <p:spTgt spid="5"/>
                                        </p:tgtEl>
                                      </p:cBhvr>
                                    </p:animEffect>
                                  </p:childTnLst>
                                </p:cTn>
                              </p:par>
                            </p:childTnLst>
                          </p:cTn>
                        </p:par>
                      </p:childTnLst>
                    </p:cTn>
                  </p:par>
                  <p:par>
                    <p:cTn id="32" fill="hold">
                      <p:stCondLst>
                        <p:cond delay="indefinite"/>
                      </p:stCondLst>
                      <p:childTnLst>
                        <p:par>
                          <p:cTn id="33" fill="hold">
                            <p:stCondLst>
                              <p:cond delay="0"/>
                            </p:stCondLst>
                            <p:childTnLst>
                              <p:par>
                                <p:cTn id="34" presetID="53" presetClass="entr" presetSubtype="0" fill="hold" grpId="0" nodeType="clickEffect">
                                  <p:stCondLst>
                                    <p:cond delay="0"/>
                                  </p:stCondLst>
                                  <p:childTnLst>
                                    <p:set>
                                      <p:cBhvr>
                                        <p:cTn id="35" dur="1" fill="hold">
                                          <p:stCondLst>
                                            <p:cond delay="0"/>
                                          </p:stCondLst>
                                        </p:cTn>
                                        <p:tgtEl>
                                          <p:spTgt spid="17"/>
                                        </p:tgtEl>
                                        <p:attrNameLst>
                                          <p:attrName>style.visibility</p:attrName>
                                        </p:attrNameLst>
                                      </p:cBhvr>
                                      <p:to>
                                        <p:strVal val="visible"/>
                                      </p:to>
                                    </p:set>
                                    <p:anim calcmode="lin" valueType="num">
                                      <p:cBhvr>
                                        <p:cTn id="36" dur="500" fill="hold"/>
                                        <p:tgtEl>
                                          <p:spTgt spid="17"/>
                                        </p:tgtEl>
                                        <p:attrNameLst>
                                          <p:attrName>ppt_w</p:attrName>
                                        </p:attrNameLst>
                                      </p:cBhvr>
                                      <p:tavLst>
                                        <p:tav tm="0">
                                          <p:val>
                                            <p:fltVal val="0"/>
                                          </p:val>
                                        </p:tav>
                                        <p:tav tm="100000">
                                          <p:val>
                                            <p:strVal val="#ppt_w"/>
                                          </p:val>
                                        </p:tav>
                                      </p:tavLst>
                                    </p:anim>
                                    <p:anim calcmode="lin" valueType="num">
                                      <p:cBhvr>
                                        <p:cTn id="37" dur="500" fill="hold"/>
                                        <p:tgtEl>
                                          <p:spTgt spid="17"/>
                                        </p:tgtEl>
                                        <p:attrNameLst>
                                          <p:attrName>ppt_h</p:attrName>
                                        </p:attrNameLst>
                                      </p:cBhvr>
                                      <p:tavLst>
                                        <p:tav tm="0">
                                          <p:val>
                                            <p:fltVal val="0"/>
                                          </p:val>
                                        </p:tav>
                                        <p:tav tm="100000">
                                          <p:val>
                                            <p:strVal val="#ppt_h"/>
                                          </p:val>
                                        </p:tav>
                                      </p:tavLst>
                                    </p:anim>
                                    <p:animEffect transition="in" filter="fade">
                                      <p:cBhvr>
                                        <p:cTn id="38"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17" grpId="0" animBg="1"/>
      <p:bldP spid="23" grpId="0"/>
      <p:bldP spid="8" grpId="0"/>
      <p:bldP spid="9" grpId="0"/>
      <p:bldP spid="12" grpId="0"/>
    </p:bldLst>
  </p:timing>
</p:sld>
</file>

<file path=ppt/slides/slide9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a:xfrm>
            <a:off x="1858603" y="3005118"/>
            <a:ext cx="3648499" cy="446276"/>
          </a:xfrm>
          <a:prstGeom prst="rect">
            <a:avLst/>
          </a:prstGeom>
        </p:spPr>
        <p:txBody>
          <a:bodyPr wrap="none">
            <a:spAutoFit/>
          </a:bodyPr>
          <a:lstStyle/>
          <a:p>
            <a:r>
              <a:rPr lang="en-US" sz="2300" dirty="0">
                <a:latin typeface="Times New Roman" pitchFamily="18" charset="0"/>
                <a:cs typeface="Times New Roman" pitchFamily="18" charset="0"/>
              </a:rPr>
              <a:t>Paula’s </a:t>
            </a:r>
            <a:r>
              <a:rPr lang="en-US" sz="2300" dirty="0" smtClean="0">
                <a:latin typeface="Times New Roman" pitchFamily="18" charset="0"/>
                <a:cs typeface="Times New Roman" pitchFamily="18" charset="0"/>
              </a:rPr>
              <a:t>age = </a:t>
            </a:r>
            <a:r>
              <a:rPr lang="en-US" sz="2300" dirty="0" smtClean="0">
                <a:solidFill>
                  <a:srgbClr val="FA0000"/>
                </a:solidFill>
                <a:latin typeface="Times New Roman" pitchFamily="18" charset="0"/>
                <a:cs typeface="Times New Roman" pitchFamily="18" charset="0"/>
              </a:rPr>
              <a:t>2 (</a:t>
            </a:r>
            <a:r>
              <a:rPr lang="en-US" sz="2300" i="1" dirty="0" smtClean="0">
                <a:solidFill>
                  <a:srgbClr val="FA0000"/>
                </a:solidFill>
                <a:latin typeface="Times New Roman" pitchFamily="18" charset="0"/>
                <a:cs typeface="Times New Roman" pitchFamily="18" charset="0"/>
              </a:rPr>
              <a:t>k + 5</a:t>
            </a:r>
            <a:r>
              <a:rPr lang="en-US" sz="2300" dirty="0" smtClean="0">
                <a:solidFill>
                  <a:srgbClr val="FA0000"/>
                </a:solidFill>
                <a:latin typeface="Times New Roman" pitchFamily="18" charset="0"/>
                <a:cs typeface="Times New Roman" pitchFamily="18" charset="0"/>
              </a:rPr>
              <a:t>)</a:t>
            </a:r>
            <a:r>
              <a:rPr lang="en-US" sz="2300" dirty="0" smtClean="0">
                <a:latin typeface="Times New Roman" pitchFamily="18" charset="0"/>
                <a:cs typeface="Times New Roman" pitchFamily="18" charset="0"/>
              </a:rPr>
              <a:t> years </a:t>
            </a:r>
            <a:endParaRPr lang="en-US" sz="2300" dirty="0">
              <a:latin typeface="Times New Roman" pitchFamily="18" charset="0"/>
              <a:cs typeface="Times New Roman" pitchFamily="18" charset="0"/>
            </a:endParaRPr>
          </a:p>
        </p:txBody>
      </p:sp>
      <p:sp>
        <p:nvSpPr>
          <p:cNvPr id="7" name="Content Placeholder 10"/>
          <p:cNvSpPr txBox="1">
            <a:spLocks/>
          </p:cNvSpPr>
          <p:nvPr/>
        </p:nvSpPr>
        <p:spPr>
          <a:xfrm>
            <a:off x="1343787" y="2984519"/>
            <a:ext cx="561213" cy="446276"/>
          </a:xfrm>
          <a:prstGeom prst="rect">
            <a:avLst/>
          </a:prstGeom>
        </p:spPr>
        <p:txBody>
          <a:bodyPr wrap="square">
            <a:spAutoFit/>
          </a:bodyPr>
          <a:lstStyle>
            <a:lvl1pPr marL="274320" indent="-274320" algn="l" defTabSz="914400" rtl="0" eaLnBrk="1" latinLnBrk="0" hangingPunct="1">
              <a:spcBef>
                <a:spcPct val="20000"/>
              </a:spcBef>
              <a:buClr>
                <a:schemeClr val="accent1"/>
              </a:buClr>
              <a:buSzPct val="100000"/>
              <a:buFont typeface="Symbol" pitchFamily="18" charset="2"/>
              <a:buChar char=""/>
              <a:defRPr sz="2400" kern="1200">
                <a:solidFill>
                  <a:schemeClr val="tx2"/>
                </a:solidFill>
                <a:latin typeface="+mn-lt"/>
                <a:ea typeface="+mn-ea"/>
                <a:cs typeface="+mn-cs"/>
              </a:defRPr>
            </a:lvl1pPr>
            <a:lvl2pPr marL="576263" indent="-274320" algn="l" defTabSz="914400" rtl="0" eaLnBrk="1" latinLnBrk="0" hangingPunct="1">
              <a:spcBef>
                <a:spcPct val="20000"/>
              </a:spcBef>
              <a:buClr>
                <a:schemeClr val="accent1"/>
              </a:buClr>
              <a:buSzPct val="100000"/>
              <a:buFont typeface="Symbol" pitchFamily="18" charset="2"/>
              <a:buChar char=""/>
              <a:defRPr sz="2200" kern="1200">
                <a:solidFill>
                  <a:schemeClr val="tx2"/>
                </a:solidFill>
                <a:latin typeface="+mn-lt"/>
                <a:ea typeface="+mn-ea"/>
                <a:cs typeface="+mn-cs"/>
              </a:defRPr>
            </a:lvl2pPr>
            <a:lvl3pPr marL="855663" indent="-228600" algn="l" defTabSz="914400" rtl="0" eaLnBrk="1" latinLnBrk="0" hangingPunct="1">
              <a:spcBef>
                <a:spcPct val="20000"/>
              </a:spcBef>
              <a:buClr>
                <a:schemeClr val="accent1"/>
              </a:buClr>
              <a:buSzPct val="100000"/>
              <a:buFont typeface="Symbol" pitchFamily="18" charset="2"/>
              <a:buChar char=""/>
              <a:defRPr sz="2000" kern="1200">
                <a:solidFill>
                  <a:schemeClr val="tx2"/>
                </a:solidFill>
                <a:latin typeface="+mn-lt"/>
                <a:ea typeface="+mn-ea"/>
                <a:cs typeface="+mn-cs"/>
              </a:defRPr>
            </a:lvl3pPr>
            <a:lvl4pPr marL="1143000" indent="-228600" algn="l" defTabSz="914400" rtl="0" eaLnBrk="1" latinLnBrk="0" hangingPunct="1">
              <a:spcBef>
                <a:spcPct val="20000"/>
              </a:spcBef>
              <a:buClr>
                <a:schemeClr val="accent1"/>
              </a:buClr>
              <a:buSzPct val="100000"/>
              <a:buFont typeface="Symbol" pitchFamily="18" charset="2"/>
              <a:buChar char=""/>
              <a:defRPr sz="1800" kern="1200">
                <a:solidFill>
                  <a:schemeClr val="tx2"/>
                </a:solidFill>
                <a:latin typeface="+mn-lt"/>
                <a:ea typeface="+mn-ea"/>
                <a:cs typeface="+mn-cs"/>
              </a:defRPr>
            </a:lvl4pPr>
            <a:lvl5pPr marL="1463040" indent="-228600" algn="l" defTabSz="914400" rtl="0" eaLnBrk="1" latinLnBrk="0" hangingPunct="1">
              <a:spcBef>
                <a:spcPct val="20000"/>
              </a:spcBef>
              <a:buClr>
                <a:schemeClr val="accent1"/>
              </a:buClr>
              <a:buSzPct val="100000"/>
              <a:buFont typeface="Symbol" pitchFamily="18" charset="2"/>
              <a:buChar char=""/>
              <a:defRPr sz="1600" kern="1200">
                <a:solidFill>
                  <a:schemeClr val="tx2"/>
                </a:solidFill>
                <a:latin typeface="+mn-lt"/>
                <a:ea typeface="+mn-ea"/>
                <a:cs typeface="+mn-cs"/>
              </a:defRPr>
            </a:lvl5pPr>
            <a:lvl6pPr marL="178308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6pPr>
            <a:lvl7pPr marL="210312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7pPr>
            <a:lvl8pPr marL="242316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8pPr>
            <a:lvl9pPr marL="274320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9pPr>
          </a:lstStyle>
          <a:p>
            <a:pPr marL="457200" indent="-457200" algn="just">
              <a:spcBef>
                <a:spcPct val="0"/>
              </a:spcBef>
              <a:buFontTx/>
              <a:buNone/>
              <a:tabLst>
                <a:tab pos="974725" algn="l"/>
                <a:tab pos="1036638" algn="l"/>
                <a:tab pos="3913188" algn="l"/>
              </a:tabLst>
            </a:pPr>
            <a:r>
              <a:rPr lang="en-US" sz="2300" dirty="0" smtClean="0">
                <a:solidFill>
                  <a:schemeClr val="tx1"/>
                </a:solidFill>
                <a:latin typeface="Times New Roman" pitchFamily="18" charset="0"/>
                <a:cs typeface="Times New Roman" pitchFamily="18" charset="0"/>
              </a:rPr>
              <a:t>(ii)</a:t>
            </a:r>
          </a:p>
        </p:txBody>
      </p:sp>
      <p:sp>
        <p:nvSpPr>
          <p:cNvPr id="9" name="Content Placeholder 10"/>
          <p:cNvSpPr txBox="1">
            <a:spLocks/>
          </p:cNvSpPr>
          <p:nvPr/>
        </p:nvSpPr>
        <p:spPr>
          <a:xfrm>
            <a:off x="457200" y="2984589"/>
            <a:ext cx="457200" cy="446276"/>
          </a:xfrm>
          <a:prstGeom prst="rect">
            <a:avLst/>
          </a:prstGeom>
        </p:spPr>
        <p:txBody>
          <a:bodyPr wrap="square">
            <a:spAutoFit/>
          </a:bodyPr>
          <a:lstStyle>
            <a:lvl1pPr marL="274320" indent="-274320" algn="l" defTabSz="914400" rtl="0" eaLnBrk="1" latinLnBrk="0" hangingPunct="1">
              <a:spcBef>
                <a:spcPct val="20000"/>
              </a:spcBef>
              <a:buClr>
                <a:schemeClr val="accent1"/>
              </a:buClr>
              <a:buSzPct val="100000"/>
              <a:buFont typeface="Symbol" pitchFamily="18" charset="2"/>
              <a:buChar char=""/>
              <a:defRPr sz="2400" kern="1200">
                <a:solidFill>
                  <a:schemeClr val="tx2"/>
                </a:solidFill>
                <a:latin typeface="+mn-lt"/>
                <a:ea typeface="+mn-ea"/>
                <a:cs typeface="+mn-cs"/>
              </a:defRPr>
            </a:lvl1pPr>
            <a:lvl2pPr marL="576263" indent="-274320" algn="l" defTabSz="914400" rtl="0" eaLnBrk="1" latinLnBrk="0" hangingPunct="1">
              <a:spcBef>
                <a:spcPct val="20000"/>
              </a:spcBef>
              <a:buClr>
                <a:schemeClr val="accent1"/>
              </a:buClr>
              <a:buSzPct val="100000"/>
              <a:buFont typeface="Symbol" pitchFamily="18" charset="2"/>
              <a:buChar char=""/>
              <a:defRPr sz="2200" kern="1200">
                <a:solidFill>
                  <a:schemeClr val="tx2"/>
                </a:solidFill>
                <a:latin typeface="+mn-lt"/>
                <a:ea typeface="+mn-ea"/>
                <a:cs typeface="+mn-cs"/>
              </a:defRPr>
            </a:lvl2pPr>
            <a:lvl3pPr marL="855663" indent="-228600" algn="l" defTabSz="914400" rtl="0" eaLnBrk="1" latinLnBrk="0" hangingPunct="1">
              <a:spcBef>
                <a:spcPct val="20000"/>
              </a:spcBef>
              <a:buClr>
                <a:schemeClr val="accent1"/>
              </a:buClr>
              <a:buSzPct val="100000"/>
              <a:buFont typeface="Symbol" pitchFamily="18" charset="2"/>
              <a:buChar char=""/>
              <a:defRPr sz="2000" kern="1200">
                <a:solidFill>
                  <a:schemeClr val="tx2"/>
                </a:solidFill>
                <a:latin typeface="+mn-lt"/>
                <a:ea typeface="+mn-ea"/>
                <a:cs typeface="+mn-cs"/>
              </a:defRPr>
            </a:lvl3pPr>
            <a:lvl4pPr marL="1143000" indent="-228600" algn="l" defTabSz="914400" rtl="0" eaLnBrk="1" latinLnBrk="0" hangingPunct="1">
              <a:spcBef>
                <a:spcPct val="20000"/>
              </a:spcBef>
              <a:buClr>
                <a:schemeClr val="accent1"/>
              </a:buClr>
              <a:buSzPct val="100000"/>
              <a:buFont typeface="Symbol" pitchFamily="18" charset="2"/>
              <a:buChar char=""/>
              <a:defRPr sz="1800" kern="1200">
                <a:solidFill>
                  <a:schemeClr val="tx2"/>
                </a:solidFill>
                <a:latin typeface="+mn-lt"/>
                <a:ea typeface="+mn-ea"/>
                <a:cs typeface="+mn-cs"/>
              </a:defRPr>
            </a:lvl4pPr>
            <a:lvl5pPr marL="1463040" indent="-228600" algn="l" defTabSz="914400" rtl="0" eaLnBrk="1" latinLnBrk="0" hangingPunct="1">
              <a:spcBef>
                <a:spcPct val="20000"/>
              </a:spcBef>
              <a:buClr>
                <a:schemeClr val="accent1"/>
              </a:buClr>
              <a:buSzPct val="100000"/>
              <a:buFont typeface="Symbol" pitchFamily="18" charset="2"/>
              <a:buChar char=""/>
              <a:defRPr sz="1600" kern="1200">
                <a:solidFill>
                  <a:schemeClr val="tx2"/>
                </a:solidFill>
                <a:latin typeface="+mn-lt"/>
                <a:ea typeface="+mn-ea"/>
                <a:cs typeface="+mn-cs"/>
              </a:defRPr>
            </a:lvl5pPr>
            <a:lvl6pPr marL="178308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6pPr>
            <a:lvl7pPr marL="210312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7pPr>
            <a:lvl8pPr marL="242316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8pPr>
            <a:lvl9pPr marL="274320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9pPr>
          </a:lstStyle>
          <a:p>
            <a:pPr marL="457200" indent="-457200" algn="just">
              <a:spcBef>
                <a:spcPct val="0"/>
              </a:spcBef>
              <a:buFontTx/>
              <a:buNone/>
              <a:tabLst>
                <a:tab pos="974725" algn="l"/>
                <a:tab pos="1036638" algn="l"/>
                <a:tab pos="3913188" algn="l"/>
              </a:tabLst>
            </a:pPr>
            <a:r>
              <a:rPr lang="en-US" sz="2300" b="1" dirty="0" smtClean="0">
                <a:solidFill>
                  <a:schemeClr val="tx1"/>
                </a:solidFill>
                <a:latin typeface="Times New Roman" pitchFamily="18" charset="0"/>
                <a:cs typeface="Times New Roman" pitchFamily="18" charset="0"/>
              </a:rPr>
              <a:t>4.</a:t>
            </a:r>
            <a:r>
              <a:rPr lang="en-US" sz="2300" dirty="0" smtClean="0">
                <a:solidFill>
                  <a:schemeClr val="tx1"/>
                </a:solidFill>
                <a:latin typeface="Times New Roman" pitchFamily="18" charset="0"/>
                <a:cs typeface="Times New Roman" pitchFamily="18" charset="0"/>
              </a:rPr>
              <a:t> </a:t>
            </a:r>
          </a:p>
        </p:txBody>
      </p:sp>
      <p:sp>
        <p:nvSpPr>
          <p:cNvPr id="10" name="Content Placeholder 10"/>
          <p:cNvSpPr txBox="1">
            <a:spLocks/>
          </p:cNvSpPr>
          <p:nvPr/>
        </p:nvSpPr>
        <p:spPr>
          <a:xfrm>
            <a:off x="861235" y="2995222"/>
            <a:ext cx="533400" cy="446276"/>
          </a:xfrm>
          <a:prstGeom prst="rect">
            <a:avLst/>
          </a:prstGeom>
        </p:spPr>
        <p:txBody>
          <a:bodyPr wrap="square">
            <a:spAutoFit/>
          </a:bodyPr>
          <a:lstStyle>
            <a:lvl1pPr marL="274320" indent="-274320" algn="l" defTabSz="914400" rtl="0" eaLnBrk="1" latinLnBrk="0" hangingPunct="1">
              <a:spcBef>
                <a:spcPct val="20000"/>
              </a:spcBef>
              <a:buClr>
                <a:schemeClr val="accent1"/>
              </a:buClr>
              <a:buSzPct val="100000"/>
              <a:buFont typeface="Symbol" pitchFamily="18" charset="2"/>
              <a:buChar char=""/>
              <a:defRPr sz="2400" kern="1200">
                <a:solidFill>
                  <a:schemeClr val="tx2"/>
                </a:solidFill>
                <a:latin typeface="+mn-lt"/>
                <a:ea typeface="+mn-ea"/>
                <a:cs typeface="+mn-cs"/>
              </a:defRPr>
            </a:lvl1pPr>
            <a:lvl2pPr marL="576263" indent="-274320" algn="l" defTabSz="914400" rtl="0" eaLnBrk="1" latinLnBrk="0" hangingPunct="1">
              <a:spcBef>
                <a:spcPct val="20000"/>
              </a:spcBef>
              <a:buClr>
                <a:schemeClr val="accent1"/>
              </a:buClr>
              <a:buSzPct val="100000"/>
              <a:buFont typeface="Symbol" pitchFamily="18" charset="2"/>
              <a:buChar char=""/>
              <a:defRPr sz="2200" kern="1200">
                <a:solidFill>
                  <a:schemeClr val="tx2"/>
                </a:solidFill>
                <a:latin typeface="+mn-lt"/>
                <a:ea typeface="+mn-ea"/>
                <a:cs typeface="+mn-cs"/>
              </a:defRPr>
            </a:lvl2pPr>
            <a:lvl3pPr marL="855663" indent="-228600" algn="l" defTabSz="914400" rtl="0" eaLnBrk="1" latinLnBrk="0" hangingPunct="1">
              <a:spcBef>
                <a:spcPct val="20000"/>
              </a:spcBef>
              <a:buClr>
                <a:schemeClr val="accent1"/>
              </a:buClr>
              <a:buSzPct val="100000"/>
              <a:buFont typeface="Symbol" pitchFamily="18" charset="2"/>
              <a:buChar char=""/>
              <a:defRPr sz="2000" kern="1200">
                <a:solidFill>
                  <a:schemeClr val="tx2"/>
                </a:solidFill>
                <a:latin typeface="+mn-lt"/>
                <a:ea typeface="+mn-ea"/>
                <a:cs typeface="+mn-cs"/>
              </a:defRPr>
            </a:lvl3pPr>
            <a:lvl4pPr marL="1143000" indent="-228600" algn="l" defTabSz="914400" rtl="0" eaLnBrk="1" latinLnBrk="0" hangingPunct="1">
              <a:spcBef>
                <a:spcPct val="20000"/>
              </a:spcBef>
              <a:buClr>
                <a:schemeClr val="accent1"/>
              </a:buClr>
              <a:buSzPct val="100000"/>
              <a:buFont typeface="Symbol" pitchFamily="18" charset="2"/>
              <a:buChar char=""/>
              <a:defRPr sz="1800" kern="1200">
                <a:solidFill>
                  <a:schemeClr val="tx2"/>
                </a:solidFill>
                <a:latin typeface="+mn-lt"/>
                <a:ea typeface="+mn-ea"/>
                <a:cs typeface="+mn-cs"/>
              </a:defRPr>
            </a:lvl4pPr>
            <a:lvl5pPr marL="1463040" indent="-228600" algn="l" defTabSz="914400" rtl="0" eaLnBrk="1" latinLnBrk="0" hangingPunct="1">
              <a:spcBef>
                <a:spcPct val="20000"/>
              </a:spcBef>
              <a:buClr>
                <a:schemeClr val="accent1"/>
              </a:buClr>
              <a:buSzPct val="100000"/>
              <a:buFont typeface="Symbol" pitchFamily="18" charset="2"/>
              <a:buChar char=""/>
              <a:defRPr sz="1600" kern="1200">
                <a:solidFill>
                  <a:schemeClr val="tx2"/>
                </a:solidFill>
                <a:latin typeface="+mn-lt"/>
                <a:ea typeface="+mn-ea"/>
                <a:cs typeface="+mn-cs"/>
              </a:defRPr>
            </a:lvl5pPr>
            <a:lvl6pPr marL="178308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6pPr>
            <a:lvl7pPr marL="210312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7pPr>
            <a:lvl8pPr marL="242316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8pPr>
            <a:lvl9pPr marL="274320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9pPr>
          </a:lstStyle>
          <a:p>
            <a:pPr marL="457200" indent="-457200" algn="just">
              <a:spcBef>
                <a:spcPct val="0"/>
              </a:spcBef>
              <a:buFontTx/>
              <a:buNone/>
              <a:tabLst>
                <a:tab pos="974725" algn="l"/>
                <a:tab pos="1036638" algn="l"/>
                <a:tab pos="3913188" algn="l"/>
              </a:tabLst>
            </a:pPr>
            <a:r>
              <a:rPr lang="en-US" sz="2300" dirty="0" smtClean="0">
                <a:solidFill>
                  <a:schemeClr val="tx1"/>
                </a:solidFill>
                <a:latin typeface="Times New Roman" pitchFamily="18" charset="0"/>
                <a:cs typeface="Times New Roman" pitchFamily="18" charset="0"/>
              </a:rPr>
              <a:t>(b) </a:t>
            </a:r>
          </a:p>
        </p:txBody>
      </p:sp>
      <p:sp>
        <p:nvSpPr>
          <p:cNvPr id="6" name="TextBox 5"/>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5 Paper 2</a:t>
            </a:r>
          </a:p>
        </p:txBody>
      </p:sp>
    </p:spTree>
    <p:extLst>
      <p:ext uri="{BB962C8B-B14F-4D97-AF65-F5344CB8AC3E}">
        <p14:creationId xmlns:p14="http://schemas.microsoft.com/office/powerpoint/2010/main" xmlns="" val="1111393471"/>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p:cTn id="7" dur="500" fill="hold"/>
                                        <p:tgtEl>
                                          <p:spTgt spid="9"/>
                                        </p:tgtEl>
                                        <p:attrNameLst>
                                          <p:attrName>ppt_w</p:attrName>
                                        </p:attrNameLst>
                                      </p:cBhvr>
                                      <p:tavLst>
                                        <p:tav tm="0">
                                          <p:val>
                                            <p:fltVal val="0"/>
                                          </p:val>
                                        </p:tav>
                                        <p:tav tm="100000">
                                          <p:val>
                                            <p:strVal val="#ppt_w"/>
                                          </p:val>
                                        </p:tav>
                                      </p:tavLst>
                                    </p:anim>
                                    <p:anim calcmode="lin" valueType="num">
                                      <p:cBhvr>
                                        <p:cTn id="8" dur="500" fill="hold"/>
                                        <p:tgtEl>
                                          <p:spTgt spid="9"/>
                                        </p:tgtEl>
                                        <p:attrNameLst>
                                          <p:attrName>ppt_h</p:attrName>
                                        </p:attrNameLst>
                                      </p:cBhvr>
                                      <p:tavLst>
                                        <p:tav tm="0">
                                          <p:val>
                                            <p:fltVal val="0"/>
                                          </p:val>
                                        </p:tav>
                                        <p:tav tm="100000">
                                          <p:val>
                                            <p:strVal val="#ppt_h"/>
                                          </p:val>
                                        </p:tav>
                                      </p:tavLst>
                                    </p:anim>
                                  </p:childTnLst>
                                </p:cTn>
                              </p:par>
                              <p:par>
                                <p:cTn id="9" presetID="23" presetClass="entr" presetSubtype="16" fill="hold" grpId="0" nodeType="withEffect">
                                  <p:stCondLst>
                                    <p:cond delay="0"/>
                                  </p:stCondLst>
                                  <p:childTnLst>
                                    <p:set>
                                      <p:cBhvr>
                                        <p:cTn id="10" dur="1" fill="hold">
                                          <p:stCondLst>
                                            <p:cond delay="0"/>
                                          </p:stCondLst>
                                        </p:cTn>
                                        <p:tgtEl>
                                          <p:spTgt spid="10"/>
                                        </p:tgtEl>
                                        <p:attrNameLst>
                                          <p:attrName>style.visibility</p:attrName>
                                        </p:attrNameLst>
                                      </p:cBhvr>
                                      <p:to>
                                        <p:strVal val="visible"/>
                                      </p:to>
                                    </p:set>
                                    <p:anim calcmode="lin" valueType="num">
                                      <p:cBhvr>
                                        <p:cTn id="11" dur="500" fill="hold"/>
                                        <p:tgtEl>
                                          <p:spTgt spid="10"/>
                                        </p:tgtEl>
                                        <p:attrNameLst>
                                          <p:attrName>ppt_w</p:attrName>
                                        </p:attrNameLst>
                                      </p:cBhvr>
                                      <p:tavLst>
                                        <p:tav tm="0">
                                          <p:val>
                                            <p:fltVal val="0"/>
                                          </p:val>
                                        </p:tav>
                                        <p:tav tm="100000">
                                          <p:val>
                                            <p:strVal val="#ppt_w"/>
                                          </p:val>
                                        </p:tav>
                                      </p:tavLst>
                                    </p:anim>
                                    <p:anim calcmode="lin" valueType="num">
                                      <p:cBhvr>
                                        <p:cTn id="12" dur="500" fill="hold"/>
                                        <p:tgtEl>
                                          <p:spTgt spid="10"/>
                                        </p:tgtEl>
                                        <p:attrNameLst>
                                          <p:attrName>ppt_h</p:attrName>
                                        </p:attrNameLst>
                                      </p:cBhvr>
                                      <p:tavLst>
                                        <p:tav tm="0">
                                          <p:val>
                                            <p:fltVal val="0"/>
                                          </p:val>
                                        </p:tav>
                                        <p:tav tm="100000">
                                          <p:val>
                                            <p:strVal val="#ppt_h"/>
                                          </p:val>
                                        </p:tav>
                                      </p:tavLst>
                                    </p:anim>
                                  </p:childTnLst>
                                </p:cTn>
                              </p:par>
                              <p:par>
                                <p:cTn id="13" presetID="23" presetClass="entr" presetSubtype="16" fill="hold" grpId="0" nodeType="withEffect">
                                  <p:stCondLst>
                                    <p:cond delay="0"/>
                                  </p:stCondLst>
                                  <p:childTnLst>
                                    <p:set>
                                      <p:cBhvr>
                                        <p:cTn id="14" dur="1" fill="hold">
                                          <p:stCondLst>
                                            <p:cond delay="0"/>
                                          </p:stCondLst>
                                        </p:cTn>
                                        <p:tgtEl>
                                          <p:spTgt spid="7"/>
                                        </p:tgtEl>
                                        <p:attrNameLst>
                                          <p:attrName>style.visibility</p:attrName>
                                        </p:attrNameLst>
                                      </p:cBhvr>
                                      <p:to>
                                        <p:strVal val="visible"/>
                                      </p:to>
                                    </p:set>
                                    <p:anim calcmode="lin" valueType="num">
                                      <p:cBhvr>
                                        <p:cTn id="15" dur="500" fill="hold"/>
                                        <p:tgtEl>
                                          <p:spTgt spid="7"/>
                                        </p:tgtEl>
                                        <p:attrNameLst>
                                          <p:attrName>ppt_w</p:attrName>
                                        </p:attrNameLst>
                                      </p:cBhvr>
                                      <p:tavLst>
                                        <p:tav tm="0">
                                          <p:val>
                                            <p:fltVal val="0"/>
                                          </p:val>
                                        </p:tav>
                                        <p:tav tm="100000">
                                          <p:val>
                                            <p:strVal val="#ppt_w"/>
                                          </p:val>
                                        </p:tav>
                                      </p:tavLst>
                                    </p:anim>
                                    <p:anim calcmode="lin" valueType="num">
                                      <p:cBhvr>
                                        <p:cTn id="16" dur="500" fill="hold"/>
                                        <p:tgtEl>
                                          <p:spTgt spid="7"/>
                                        </p:tgtEl>
                                        <p:attrNameLst>
                                          <p:attrName>ppt_h</p:attrName>
                                        </p:attrNameLst>
                                      </p:cBhvr>
                                      <p:tavLst>
                                        <p:tav tm="0">
                                          <p:val>
                                            <p:fltVal val="0"/>
                                          </p:val>
                                        </p:tav>
                                        <p:tav tm="100000">
                                          <p:val>
                                            <p:strVal val="#ppt_h"/>
                                          </p:val>
                                        </p:tav>
                                      </p:tavLst>
                                    </p:anim>
                                  </p:childTnLst>
                                </p:cTn>
                              </p:par>
                              <p:par>
                                <p:cTn id="17" presetID="23" presetClass="entr" presetSubtype="16" fill="hold" grpId="0" nodeType="withEffect">
                                  <p:stCondLst>
                                    <p:cond delay="0"/>
                                  </p:stCondLst>
                                  <p:childTnLst>
                                    <p:set>
                                      <p:cBhvr>
                                        <p:cTn id="18" dur="1" fill="hold">
                                          <p:stCondLst>
                                            <p:cond delay="0"/>
                                          </p:stCondLst>
                                        </p:cTn>
                                        <p:tgtEl>
                                          <p:spTgt spid="5"/>
                                        </p:tgtEl>
                                        <p:attrNameLst>
                                          <p:attrName>style.visibility</p:attrName>
                                        </p:attrNameLst>
                                      </p:cBhvr>
                                      <p:to>
                                        <p:strVal val="visible"/>
                                      </p:to>
                                    </p:set>
                                    <p:anim calcmode="lin" valueType="num">
                                      <p:cBhvr>
                                        <p:cTn id="19" dur="500" fill="hold"/>
                                        <p:tgtEl>
                                          <p:spTgt spid="5"/>
                                        </p:tgtEl>
                                        <p:attrNameLst>
                                          <p:attrName>ppt_w</p:attrName>
                                        </p:attrNameLst>
                                      </p:cBhvr>
                                      <p:tavLst>
                                        <p:tav tm="0">
                                          <p:val>
                                            <p:fltVal val="0"/>
                                          </p:val>
                                        </p:tav>
                                        <p:tav tm="100000">
                                          <p:val>
                                            <p:strVal val="#ppt_w"/>
                                          </p:val>
                                        </p:tav>
                                      </p:tavLst>
                                    </p:anim>
                                    <p:anim calcmode="lin" valueType="num">
                                      <p:cBhvr>
                                        <p:cTn id="20" dur="500" fill="hold"/>
                                        <p:tgtEl>
                                          <p:spTgt spid="5"/>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7" grpId="0"/>
      <p:bldP spid="9" grpId="0"/>
      <p:bldP spid="10" grpId="0"/>
    </p:bldLst>
  </p:timing>
</p:sld>
</file>

<file path=ppt/slides/slide9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5"/>
          <p:cNvSpPr/>
          <p:nvPr/>
        </p:nvSpPr>
        <p:spPr>
          <a:xfrm>
            <a:off x="1282998" y="4240821"/>
            <a:ext cx="6608134" cy="800219"/>
          </a:xfrm>
          <a:prstGeom prst="rect">
            <a:avLst/>
          </a:prstGeom>
        </p:spPr>
        <p:txBody>
          <a:bodyPr wrap="square">
            <a:spAutoFit/>
          </a:bodyPr>
          <a:lstStyle/>
          <a:p>
            <a:r>
              <a:rPr lang="en-US" sz="2300" dirty="0" smtClean="0">
                <a:latin typeface="Times New Roman" pitchFamily="18" charset="0"/>
                <a:cs typeface="Times New Roman" pitchFamily="18" charset="0"/>
              </a:rPr>
              <a:t>(iii)  The </a:t>
            </a:r>
            <a:r>
              <a:rPr lang="en-US" sz="2300" dirty="0">
                <a:latin typeface="Times New Roman" pitchFamily="18" charset="0"/>
                <a:cs typeface="Times New Roman" pitchFamily="18" charset="0"/>
              </a:rPr>
              <a:t>sum of the ages of Jane, </a:t>
            </a:r>
            <a:r>
              <a:rPr lang="en-US" sz="2300" dirty="0" smtClean="0">
                <a:latin typeface="Times New Roman" pitchFamily="18" charset="0"/>
                <a:cs typeface="Times New Roman" pitchFamily="18" charset="0"/>
              </a:rPr>
              <a:t>Jean-Paul </a:t>
            </a:r>
            <a:br>
              <a:rPr lang="en-US" sz="2300" dirty="0" smtClean="0">
                <a:latin typeface="Times New Roman" pitchFamily="18" charset="0"/>
                <a:cs typeface="Times New Roman" pitchFamily="18" charset="0"/>
              </a:rPr>
            </a:br>
            <a:r>
              <a:rPr lang="en-US" sz="2300" dirty="0" smtClean="0">
                <a:latin typeface="Times New Roman" pitchFamily="18" charset="0"/>
                <a:cs typeface="Times New Roman" pitchFamily="18" charset="0"/>
              </a:rPr>
              <a:t>        and Paula</a:t>
            </a:r>
            <a:endParaRPr lang="en-US" sz="2300" dirty="0">
              <a:latin typeface="Times New Roman" pitchFamily="18" charset="0"/>
              <a:cs typeface="Times New Roman" pitchFamily="18" charset="0"/>
            </a:endParaRPr>
          </a:p>
        </p:txBody>
      </p:sp>
      <p:sp>
        <p:nvSpPr>
          <p:cNvPr id="7" name="Rectangle 6"/>
          <p:cNvSpPr/>
          <p:nvPr/>
        </p:nvSpPr>
        <p:spPr>
          <a:xfrm>
            <a:off x="1850066" y="4959664"/>
            <a:ext cx="4152099" cy="446276"/>
          </a:xfrm>
          <a:prstGeom prst="rect">
            <a:avLst/>
          </a:prstGeom>
        </p:spPr>
        <p:txBody>
          <a:bodyPr wrap="none">
            <a:spAutoFit/>
          </a:bodyPr>
          <a:lstStyle/>
          <a:p>
            <a:r>
              <a:rPr lang="en-US" sz="2300" dirty="0">
                <a:latin typeface="Times New Roman" pitchFamily="18" charset="0"/>
                <a:cs typeface="Times New Roman" pitchFamily="18" charset="0"/>
              </a:rPr>
              <a:t>The sum of their ages is 75 years.</a:t>
            </a:r>
          </a:p>
        </p:txBody>
      </p:sp>
      <p:sp>
        <p:nvSpPr>
          <p:cNvPr id="17" name="Notched Right Arrow 16"/>
          <p:cNvSpPr/>
          <p:nvPr/>
        </p:nvSpPr>
        <p:spPr>
          <a:xfrm>
            <a:off x="7162800" y="6019800"/>
            <a:ext cx="1782315" cy="685800"/>
          </a:xfrm>
          <a:prstGeom prst="notchedRightArrow">
            <a:avLst/>
          </a:prstGeom>
          <a:blipFill>
            <a:blip r:embed="rId2" cstate="prin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ANSWER</a:t>
            </a:r>
            <a:endParaRPr lang="en-US" sz="2000" b="1" dirty="0">
              <a:latin typeface="Times New Roman" pitchFamily="18" charset="0"/>
              <a:cs typeface="Times New Roman" pitchFamily="18" charset="0"/>
            </a:endParaRPr>
          </a:p>
        </p:txBody>
      </p:sp>
      <p:sp>
        <p:nvSpPr>
          <p:cNvPr id="23" name="Rectangle 22"/>
          <p:cNvSpPr/>
          <p:nvPr/>
        </p:nvSpPr>
        <p:spPr>
          <a:xfrm>
            <a:off x="7055224" y="4972889"/>
            <a:ext cx="1250576" cy="446276"/>
          </a:xfrm>
          <a:prstGeom prst="rect">
            <a:avLst/>
          </a:prstGeom>
        </p:spPr>
        <p:txBody>
          <a:bodyPr wrap="square" anchor="t" anchorCtr="1">
            <a:spAutoFit/>
          </a:bodyPr>
          <a:lstStyle/>
          <a:p>
            <a:pPr indent="-4800600" algn="r">
              <a:buFontTx/>
              <a:buNone/>
            </a:pPr>
            <a:r>
              <a:rPr lang="en-US" sz="2300" dirty="0" smtClean="0">
                <a:latin typeface="Times New Roman" pitchFamily="18" charset="0"/>
                <a:cs typeface="Times New Roman" pitchFamily="18" charset="0"/>
              </a:rPr>
              <a:t>(1 mark)</a:t>
            </a:r>
            <a:endParaRPr lang="en-US" sz="2300" dirty="0">
              <a:latin typeface="Times New Roman" pitchFamily="18" charset="0"/>
              <a:cs typeface="Times New Roman" pitchFamily="18" charset="0"/>
            </a:endParaRPr>
          </a:p>
        </p:txBody>
      </p:sp>
      <p:sp>
        <p:nvSpPr>
          <p:cNvPr id="8" name="TextBox 7"/>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5 Paper 2</a:t>
            </a:r>
          </a:p>
        </p:txBody>
      </p:sp>
      <p:sp>
        <p:nvSpPr>
          <p:cNvPr id="9" name="Rectangle 8"/>
          <p:cNvSpPr/>
          <p:nvPr/>
        </p:nvSpPr>
        <p:spPr>
          <a:xfrm>
            <a:off x="1294739" y="2931426"/>
            <a:ext cx="5876925" cy="1154162"/>
          </a:xfrm>
          <a:prstGeom prst="rect">
            <a:avLst/>
          </a:prstGeom>
        </p:spPr>
        <p:txBody>
          <a:bodyPr wrap="square">
            <a:spAutoFit/>
          </a:bodyPr>
          <a:lstStyle/>
          <a:p>
            <a:r>
              <a:rPr lang="en-US" sz="2300" dirty="0">
                <a:latin typeface="Times New Roman" pitchFamily="18" charset="0"/>
                <a:cs typeface="Times New Roman" pitchFamily="18" charset="0"/>
              </a:rPr>
              <a:t>Jane is </a:t>
            </a:r>
            <a:r>
              <a:rPr lang="en-US" sz="2300" i="1" dirty="0">
                <a:latin typeface="Times New Roman" pitchFamily="18" charset="0"/>
                <a:cs typeface="Times New Roman" pitchFamily="18" charset="0"/>
              </a:rPr>
              <a:t>k </a:t>
            </a:r>
            <a:r>
              <a:rPr lang="en-US" sz="2300" dirty="0">
                <a:latin typeface="Times New Roman" pitchFamily="18" charset="0"/>
                <a:cs typeface="Times New Roman" pitchFamily="18" charset="0"/>
              </a:rPr>
              <a:t>years old. Jean-Paul is 5 years </a:t>
            </a:r>
            <a:r>
              <a:rPr lang="en-US" sz="2300" dirty="0" smtClean="0">
                <a:latin typeface="Times New Roman" pitchFamily="18" charset="0"/>
                <a:cs typeface="Times New Roman" pitchFamily="18" charset="0"/>
              </a:rPr>
              <a:t>older</a:t>
            </a:r>
            <a:br>
              <a:rPr lang="en-US" sz="2300" dirty="0" smtClean="0">
                <a:latin typeface="Times New Roman" pitchFamily="18" charset="0"/>
                <a:cs typeface="Times New Roman" pitchFamily="18" charset="0"/>
              </a:rPr>
            </a:br>
            <a:r>
              <a:rPr lang="en-US" sz="2300" dirty="0" smtClean="0">
                <a:latin typeface="Times New Roman" pitchFamily="18" charset="0"/>
                <a:cs typeface="Times New Roman" pitchFamily="18" charset="0"/>
              </a:rPr>
              <a:t>than </a:t>
            </a:r>
            <a:r>
              <a:rPr lang="en-US" sz="2300" dirty="0">
                <a:latin typeface="Times New Roman" pitchFamily="18" charset="0"/>
                <a:cs typeface="Times New Roman" pitchFamily="18" charset="0"/>
              </a:rPr>
              <a:t>Jane. </a:t>
            </a:r>
            <a:r>
              <a:rPr lang="en-US" sz="2300" dirty="0" smtClean="0">
                <a:latin typeface="Times New Roman" pitchFamily="18" charset="0"/>
                <a:cs typeface="Times New Roman" pitchFamily="18" charset="0"/>
              </a:rPr>
              <a:t>Paula </a:t>
            </a:r>
            <a:r>
              <a:rPr lang="en-US" sz="2300" dirty="0">
                <a:latin typeface="Times New Roman" pitchFamily="18" charset="0"/>
                <a:cs typeface="Times New Roman" pitchFamily="18" charset="0"/>
              </a:rPr>
              <a:t>is twice as old as </a:t>
            </a:r>
            <a:r>
              <a:rPr lang="en-US" sz="2300" dirty="0" smtClean="0">
                <a:latin typeface="Times New Roman" pitchFamily="18" charset="0"/>
                <a:cs typeface="Times New Roman" pitchFamily="18" charset="0"/>
              </a:rPr>
              <a:t>Jean-Paul.</a:t>
            </a:r>
            <a:br>
              <a:rPr lang="en-US" sz="2300" dirty="0" smtClean="0">
                <a:latin typeface="Times New Roman" pitchFamily="18" charset="0"/>
                <a:cs typeface="Times New Roman" pitchFamily="18" charset="0"/>
              </a:rPr>
            </a:br>
            <a:r>
              <a:rPr lang="en-US" sz="2300" dirty="0" smtClean="0">
                <a:latin typeface="Times New Roman" pitchFamily="18" charset="0"/>
                <a:cs typeface="Times New Roman" pitchFamily="18" charset="0"/>
              </a:rPr>
              <a:t>Write </a:t>
            </a:r>
            <a:r>
              <a:rPr lang="en-US" sz="2300" dirty="0">
                <a:latin typeface="Times New Roman" pitchFamily="18" charset="0"/>
                <a:cs typeface="Times New Roman" pitchFamily="18" charset="0"/>
              </a:rPr>
              <a:t>an expression in terms of </a:t>
            </a:r>
            <a:r>
              <a:rPr lang="en-US" sz="2300" i="1" dirty="0">
                <a:latin typeface="Times New Roman" pitchFamily="18" charset="0"/>
                <a:cs typeface="Times New Roman" pitchFamily="18" charset="0"/>
              </a:rPr>
              <a:t>k </a:t>
            </a:r>
            <a:r>
              <a:rPr lang="en-US" sz="2300" dirty="0">
                <a:latin typeface="Times New Roman" pitchFamily="18" charset="0"/>
                <a:cs typeface="Times New Roman" pitchFamily="18" charset="0"/>
              </a:rPr>
              <a:t>for:</a:t>
            </a:r>
          </a:p>
        </p:txBody>
      </p:sp>
      <p:sp>
        <p:nvSpPr>
          <p:cNvPr id="12" name="Content Placeholder 10"/>
          <p:cNvSpPr txBox="1">
            <a:spLocks/>
          </p:cNvSpPr>
          <p:nvPr/>
        </p:nvSpPr>
        <p:spPr>
          <a:xfrm>
            <a:off x="425301" y="2921460"/>
            <a:ext cx="457200" cy="446276"/>
          </a:xfrm>
          <a:prstGeom prst="rect">
            <a:avLst/>
          </a:prstGeom>
        </p:spPr>
        <p:txBody>
          <a:bodyPr wrap="square">
            <a:spAutoFit/>
          </a:bodyPr>
          <a:lstStyle>
            <a:lvl1pPr marL="274320" indent="-274320" algn="l" defTabSz="914400" rtl="0" eaLnBrk="1" latinLnBrk="0" hangingPunct="1">
              <a:spcBef>
                <a:spcPct val="20000"/>
              </a:spcBef>
              <a:buClr>
                <a:schemeClr val="accent1"/>
              </a:buClr>
              <a:buSzPct val="100000"/>
              <a:buFont typeface="Symbol" pitchFamily="18" charset="2"/>
              <a:buChar char=""/>
              <a:defRPr sz="2400" kern="1200">
                <a:solidFill>
                  <a:schemeClr val="tx2"/>
                </a:solidFill>
                <a:latin typeface="+mn-lt"/>
                <a:ea typeface="+mn-ea"/>
                <a:cs typeface="+mn-cs"/>
              </a:defRPr>
            </a:lvl1pPr>
            <a:lvl2pPr marL="576263" indent="-274320" algn="l" defTabSz="914400" rtl="0" eaLnBrk="1" latinLnBrk="0" hangingPunct="1">
              <a:spcBef>
                <a:spcPct val="20000"/>
              </a:spcBef>
              <a:buClr>
                <a:schemeClr val="accent1"/>
              </a:buClr>
              <a:buSzPct val="100000"/>
              <a:buFont typeface="Symbol" pitchFamily="18" charset="2"/>
              <a:buChar char=""/>
              <a:defRPr sz="2200" kern="1200">
                <a:solidFill>
                  <a:schemeClr val="tx2"/>
                </a:solidFill>
                <a:latin typeface="+mn-lt"/>
                <a:ea typeface="+mn-ea"/>
                <a:cs typeface="+mn-cs"/>
              </a:defRPr>
            </a:lvl2pPr>
            <a:lvl3pPr marL="855663" indent="-228600" algn="l" defTabSz="914400" rtl="0" eaLnBrk="1" latinLnBrk="0" hangingPunct="1">
              <a:spcBef>
                <a:spcPct val="20000"/>
              </a:spcBef>
              <a:buClr>
                <a:schemeClr val="accent1"/>
              </a:buClr>
              <a:buSzPct val="100000"/>
              <a:buFont typeface="Symbol" pitchFamily="18" charset="2"/>
              <a:buChar char=""/>
              <a:defRPr sz="2000" kern="1200">
                <a:solidFill>
                  <a:schemeClr val="tx2"/>
                </a:solidFill>
                <a:latin typeface="+mn-lt"/>
                <a:ea typeface="+mn-ea"/>
                <a:cs typeface="+mn-cs"/>
              </a:defRPr>
            </a:lvl3pPr>
            <a:lvl4pPr marL="1143000" indent="-228600" algn="l" defTabSz="914400" rtl="0" eaLnBrk="1" latinLnBrk="0" hangingPunct="1">
              <a:spcBef>
                <a:spcPct val="20000"/>
              </a:spcBef>
              <a:buClr>
                <a:schemeClr val="accent1"/>
              </a:buClr>
              <a:buSzPct val="100000"/>
              <a:buFont typeface="Symbol" pitchFamily="18" charset="2"/>
              <a:buChar char=""/>
              <a:defRPr sz="1800" kern="1200">
                <a:solidFill>
                  <a:schemeClr val="tx2"/>
                </a:solidFill>
                <a:latin typeface="+mn-lt"/>
                <a:ea typeface="+mn-ea"/>
                <a:cs typeface="+mn-cs"/>
              </a:defRPr>
            </a:lvl4pPr>
            <a:lvl5pPr marL="1463040" indent="-228600" algn="l" defTabSz="914400" rtl="0" eaLnBrk="1" latinLnBrk="0" hangingPunct="1">
              <a:spcBef>
                <a:spcPct val="20000"/>
              </a:spcBef>
              <a:buClr>
                <a:schemeClr val="accent1"/>
              </a:buClr>
              <a:buSzPct val="100000"/>
              <a:buFont typeface="Symbol" pitchFamily="18" charset="2"/>
              <a:buChar char=""/>
              <a:defRPr sz="1600" kern="1200">
                <a:solidFill>
                  <a:schemeClr val="tx2"/>
                </a:solidFill>
                <a:latin typeface="+mn-lt"/>
                <a:ea typeface="+mn-ea"/>
                <a:cs typeface="+mn-cs"/>
              </a:defRPr>
            </a:lvl5pPr>
            <a:lvl6pPr marL="178308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6pPr>
            <a:lvl7pPr marL="210312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7pPr>
            <a:lvl8pPr marL="242316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8pPr>
            <a:lvl9pPr marL="274320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9pPr>
          </a:lstStyle>
          <a:p>
            <a:pPr marL="457200" indent="-457200" algn="just">
              <a:spcBef>
                <a:spcPct val="0"/>
              </a:spcBef>
              <a:buFontTx/>
              <a:buNone/>
              <a:tabLst>
                <a:tab pos="974725" algn="l"/>
                <a:tab pos="1036638" algn="l"/>
                <a:tab pos="3913188" algn="l"/>
              </a:tabLst>
            </a:pPr>
            <a:r>
              <a:rPr lang="en-US" sz="2300" b="1" dirty="0" smtClean="0">
                <a:solidFill>
                  <a:schemeClr val="tx1"/>
                </a:solidFill>
                <a:latin typeface="Times New Roman" pitchFamily="18" charset="0"/>
                <a:cs typeface="Times New Roman" pitchFamily="18" charset="0"/>
              </a:rPr>
              <a:t>4.</a:t>
            </a:r>
            <a:r>
              <a:rPr lang="en-US" sz="2300" dirty="0" smtClean="0">
                <a:solidFill>
                  <a:schemeClr val="tx1"/>
                </a:solidFill>
                <a:latin typeface="Times New Roman" pitchFamily="18" charset="0"/>
                <a:cs typeface="Times New Roman" pitchFamily="18" charset="0"/>
              </a:rPr>
              <a:t> </a:t>
            </a:r>
          </a:p>
        </p:txBody>
      </p:sp>
      <p:sp>
        <p:nvSpPr>
          <p:cNvPr id="13" name="Content Placeholder 10"/>
          <p:cNvSpPr txBox="1">
            <a:spLocks/>
          </p:cNvSpPr>
          <p:nvPr/>
        </p:nvSpPr>
        <p:spPr>
          <a:xfrm>
            <a:off x="761619" y="2921460"/>
            <a:ext cx="533400" cy="446276"/>
          </a:xfrm>
          <a:prstGeom prst="rect">
            <a:avLst/>
          </a:prstGeom>
        </p:spPr>
        <p:txBody>
          <a:bodyPr wrap="square">
            <a:spAutoFit/>
          </a:bodyPr>
          <a:lstStyle>
            <a:lvl1pPr marL="274320" indent="-274320" algn="l" defTabSz="914400" rtl="0" eaLnBrk="1" latinLnBrk="0" hangingPunct="1">
              <a:spcBef>
                <a:spcPct val="20000"/>
              </a:spcBef>
              <a:buClr>
                <a:schemeClr val="accent1"/>
              </a:buClr>
              <a:buSzPct val="100000"/>
              <a:buFont typeface="Symbol" pitchFamily="18" charset="2"/>
              <a:buChar char=""/>
              <a:defRPr sz="2400" kern="1200">
                <a:solidFill>
                  <a:schemeClr val="tx2"/>
                </a:solidFill>
                <a:latin typeface="+mn-lt"/>
                <a:ea typeface="+mn-ea"/>
                <a:cs typeface="+mn-cs"/>
              </a:defRPr>
            </a:lvl1pPr>
            <a:lvl2pPr marL="576263" indent="-274320" algn="l" defTabSz="914400" rtl="0" eaLnBrk="1" latinLnBrk="0" hangingPunct="1">
              <a:spcBef>
                <a:spcPct val="20000"/>
              </a:spcBef>
              <a:buClr>
                <a:schemeClr val="accent1"/>
              </a:buClr>
              <a:buSzPct val="100000"/>
              <a:buFont typeface="Symbol" pitchFamily="18" charset="2"/>
              <a:buChar char=""/>
              <a:defRPr sz="2200" kern="1200">
                <a:solidFill>
                  <a:schemeClr val="tx2"/>
                </a:solidFill>
                <a:latin typeface="+mn-lt"/>
                <a:ea typeface="+mn-ea"/>
                <a:cs typeface="+mn-cs"/>
              </a:defRPr>
            </a:lvl2pPr>
            <a:lvl3pPr marL="855663" indent="-228600" algn="l" defTabSz="914400" rtl="0" eaLnBrk="1" latinLnBrk="0" hangingPunct="1">
              <a:spcBef>
                <a:spcPct val="20000"/>
              </a:spcBef>
              <a:buClr>
                <a:schemeClr val="accent1"/>
              </a:buClr>
              <a:buSzPct val="100000"/>
              <a:buFont typeface="Symbol" pitchFamily="18" charset="2"/>
              <a:buChar char=""/>
              <a:defRPr sz="2000" kern="1200">
                <a:solidFill>
                  <a:schemeClr val="tx2"/>
                </a:solidFill>
                <a:latin typeface="+mn-lt"/>
                <a:ea typeface="+mn-ea"/>
                <a:cs typeface="+mn-cs"/>
              </a:defRPr>
            </a:lvl3pPr>
            <a:lvl4pPr marL="1143000" indent="-228600" algn="l" defTabSz="914400" rtl="0" eaLnBrk="1" latinLnBrk="0" hangingPunct="1">
              <a:spcBef>
                <a:spcPct val="20000"/>
              </a:spcBef>
              <a:buClr>
                <a:schemeClr val="accent1"/>
              </a:buClr>
              <a:buSzPct val="100000"/>
              <a:buFont typeface="Symbol" pitchFamily="18" charset="2"/>
              <a:buChar char=""/>
              <a:defRPr sz="1800" kern="1200">
                <a:solidFill>
                  <a:schemeClr val="tx2"/>
                </a:solidFill>
                <a:latin typeface="+mn-lt"/>
                <a:ea typeface="+mn-ea"/>
                <a:cs typeface="+mn-cs"/>
              </a:defRPr>
            </a:lvl4pPr>
            <a:lvl5pPr marL="1463040" indent="-228600" algn="l" defTabSz="914400" rtl="0" eaLnBrk="1" latinLnBrk="0" hangingPunct="1">
              <a:spcBef>
                <a:spcPct val="20000"/>
              </a:spcBef>
              <a:buClr>
                <a:schemeClr val="accent1"/>
              </a:buClr>
              <a:buSzPct val="100000"/>
              <a:buFont typeface="Symbol" pitchFamily="18" charset="2"/>
              <a:buChar char=""/>
              <a:defRPr sz="1600" kern="1200">
                <a:solidFill>
                  <a:schemeClr val="tx2"/>
                </a:solidFill>
                <a:latin typeface="+mn-lt"/>
                <a:ea typeface="+mn-ea"/>
                <a:cs typeface="+mn-cs"/>
              </a:defRPr>
            </a:lvl5pPr>
            <a:lvl6pPr marL="178308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6pPr>
            <a:lvl7pPr marL="210312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7pPr>
            <a:lvl8pPr marL="242316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8pPr>
            <a:lvl9pPr marL="274320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9pPr>
          </a:lstStyle>
          <a:p>
            <a:pPr marL="457200" indent="-457200" algn="just">
              <a:spcBef>
                <a:spcPct val="0"/>
              </a:spcBef>
              <a:buFontTx/>
              <a:buNone/>
              <a:tabLst>
                <a:tab pos="974725" algn="l"/>
                <a:tab pos="1036638" algn="l"/>
                <a:tab pos="3913188" algn="l"/>
              </a:tabLst>
            </a:pPr>
            <a:r>
              <a:rPr lang="en-US" sz="2300" dirty="0" smtClean="0">
                <a:solidFill>
                  <a:schemeClr val="tx1"/>
                </a:solidFill>
                <a:latin typeface="Times New Roman" pitchFamily="18" charset="0"/>
                <a:cs typeface="Times New Roman" pitchFamily="18" charset="0"/>
              </a:rPr>
              <a:t>(b) </a:t>
            </a:r>
          </a:p>
        </p:txBody>
      </p:sp>
    </p:spTree>
    <p:extLst>
      <p:ext uri="{BB962C8B-B14F-4D97-AF65-F5344CB8AC3E}">
        <p14:creationId xmlns:p14="http://schemas.microsoft.com/office/powerpoint/2010/main" xmlns="" val="1830941685"/>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withEffect">
                                  <p:stCondLst>
                                    <p:cond delay="0"/>
                                  </p:stCondLst>
                                  <p:childTnLst>
                                    <p:set>
                                      <p:cBhvr>
                                        <p:cTn id="6" dur="1" fill="hold">
                                          <p:stCondLst>
                                            <p:cond delay="0"/>
                                          </p:stCondLst>
                                        </p:cTn>
                                        <p:tgtEl>
                                          <p:spTgt spid="23"/>
                                        </p:tgtEl>
                                        <p:attrNameLst>
                                          <p:attrName>style.visibility</p:attrName>
                                        </p:attrNameLst>
                                      </p:cBhvr>
                                      <p:to>
                                        <p:strVal val="visible"/>
                                      </p:to>
                                    </p:set>
                                    <p:anim calcmode="lin" valueType="num">
                                      <p:cBhvr>
                                        <p:cTn id="7" dur="500" fill="hold"/>
                                        <p:tgtEl>
                                          <p:spTgt spid="23"/>
                                        </p:tgtEl>
                                        <p:attrNameLst>
                                          <p:attrName>ppt_w</p:attrName>
                                        </p:attrNameLst>
                                      </p:cBhvr>
                                      <p:tavLst>
                                        <p:tav tm="0">
                                          <p:val>
                                            <p:fltVal val="0"/>
                                          </p:val>
                                        </p:tav>
                                        <p:tav tm="100000">
                                          <p:val>
                                            <p:strVal val="#ppt_w"/>
                                          </p:val>
                                        </p:tav>
                                      </p:tavLst>
                                    </p:anim>
                                    <p:anim calcmode="lin" valueType="num">
                                      <p:cBhvr>
                                        <p:cTn id="8" dur="500" fill="hold"/>
                                        <p:tgtEl>
                                          <p:spTgt spid="23"/>
                                        </p:tgtEl>
                                        <p:attrNameLst>
                                          <p:attrName>ppt_h</p:attrName>
                                        </p:attrNameLst>
                                      </p:cBhvr>
                                      <p:tavLst>
                                        <p:tav tm="0">
                                          <p:val>
                                            <p:fltVal val="0"/>
                                          </p:val>
                                        </p:tav>
                                        <p:tav tm="100000">
                                          <p:val>
                                            <p:strVal val="#ppt_h"/>
                                          </p:val>
                                        </p:tav>
                                      </p:tavLst>
                                    </p:anim>
                                    <p:animEffect transition="in" filter="fade">
                                      <p:cBhvr>
                                        <p:cTn id="9" dur="500"/>
                                        <p:tgtEl>
                                          <p:spTgt spid="23"/>
                                        </p:tgtEl>
                                      </p:cBhvr>
                                    </p:animEffect>
                                  </p:childTnLst>
                                </p:cTn>
                              </p:par>
                              <p:par>
                                <p:cTn id="10" presetID="53" presetClass="entr" presetSubtype="0" fill="hold" grpId="0" nodeType="withEffect">
                                  <p:stCondLst>
                                    <p:cond delay="0"/>
                                  </p:stCondLst>
                                  <p:childTnLst>
                                    <p:set>
                                      <p:cBhvr>
                                        <p:cTn id="11" dur="1" fill="hold">
                                          <p:stCondLst>
                                            <p:cond delay="0"/>
                                          </p:stCondLst>
                                        </p:cTn>
                                        <p:tgtEl>
                                          <p:spTgt spid="9"/>
                                        </p:tgtEl>
                                        <p:attrNameLst>
                                          <p:attrName>style.visibility</p:attrName>
                                        </p:attrNameLst>
                                      </p:cBhvr>
                                      <p:to>
                                        <p:strVal val="visible"/>
                                      </p:to>
                                    </p:set>
                                    <p:anim calcmode="lin" valueType="num">
                                      <p:cBhvr>
                                        <p:cTn id="12" dur="500" fill="hold"/>
                                        <p:tgtEl>
                                          <p:spTgt spid="9"/>
                                        </p:tgtEl>
                                        <p:attrNameLst>
                                          <p:attrName>ppt_w</p:attrName>
                                        </p:attrNameLst>
                                      </p:cBhvr>
                                      <p:tavLst>
                                        <p:tav tm="0">
                                          <p:val>
                                            <p:fltVal val="0"/>
                                          </p:val>
                                        </p:tav>
                                        <p:tav tm="100000">
                                          <p:val>
                                            <p:strVal val="#ppt_w"/>
                                          </p:val>
                                        </p:tav>
                                      </p:tavLst>
                                    </p:anim>
                                    <p:anim calcmode="lin" valueType="num">
                                      <p:cBhvr>
                                        <p:cTn id="13" dur="500" fill="hold"/>
                                        <p:tgtEl>
                                          <p:spTgt spid="9"/>
                                        </p:tgtEl>
                                        <p:attrNameLst>
                                          <p:attrName>ppt_h</p:attrName>
                                        </p:attrNameLst>
                                      </p:cBhvr>
                                      <p:tavLst>
                                        <p:tav tm="0">
                                          <p:val>
                                            <p:fltVal val="0"/>
                                          </p:val>
                                        </p:tav>
                                        <p:tav tm="100000">
                                          <p:val>
                                            <p:strVal val="#ppt_h"/>
                                          </p:val>
                                        </p:tav>
                                      </p:tavLst>
                                    </p:anim>
                                    <p:animEffect transition="in" filter="fade">
                                      <p:cBhvr>
                                        <p:cTn id="14" dur="500"/>
                                        <p:tgtEl>
                                          <p:spTgt spid="9"/>
                                        </p:tgtEl>
                                      </p:cBhvr>
                                    </p:animEffect>
                                  </p:childTnLst>
                                </p:cTn>
                              </p:par>
                              <p:par>
                                <p:cTn id="15" presetID="53" presetClass="entr" presetSubtype="0" fill="hold" grpId="0" nodeType="withEffect">
                                  <p:stCondLst>
                                    <p:cond delay="0"/>
                                  </p:stCondLst>
                                  <p:childTnLst>
                                    <p:set>
                                      <p:cBhvr>
                                        <p:cTn id="16" dur="1" fill="hold">
                                          <p:stCondLst>
                                            <p:cond delay="0"/>
                                          </p:stCondLst>
                                        </p:cTn>
                                        <p:tgtEl>
                                          <p:spTgt spid="13"/>
                                        </p:tgtEl>
                                        <p:attrNameLst>
                                          <p:attrName>style.visibility</p:attrName>
                                        </p:attrNameLst>
                                      </p:cBhvr>
                                      <p:to>
                                        <p:strVal val="visible"/>
                                      </p:to>
                                    </p:set>
                                    <p:anim calcmode="lin" valueType="num">
                                      <p:cBhvr>
                                        <p:cTn id="17" dur="500" fill="hold"/>
                                        <p:tgtEl>
                                          <p:spTgt spid="13"/>
                                        </p:tgtEl>
                                        <p:attrNameLst>
                                          <p:attrName>ppt_w</p:attrName>
                                        </p:attrNameLst>
                                      </p:cBhvr>
                                      <p:tavLst>
                                        <p:tav tm="0">
                                          <p:val>
                                            <p:fltVal val="0"/>
                                          </p:val>
                                        </p:tav>
                                        <p:tav tm="100000">
                                          <p:val>
                                            <p:strVal val="#ppt_w"/>
                                          </p:val>
                                        </p:tav>
                                      </p:tavLst>
                                    </p:anim>
                                    <p:anim calcmode="lin" valueType="num">
                                      <p:cBhvr>
                                        <p:cTn id="18" dur="500" fill="hold"/>
                                        <p:tgtEl>
                                          <p:spTgt spid="13"/>
                                        </p:tgtEl>
                                        <p:attrNameLst>
                                          <p:attrName>ppt_h</p:attrName>
                                        </p:attrNameLst>
                                      </p:cBhvr>
                                      <p:tavLst>
                                        <p:tav tm="0">
                                          <p:val>
                                            <p:fltVal val="0"/>
                                          </p:val>
                                        </p:tav>
                                        <p:tav tm="100000">
                                          <p:val>
                                            <p:strVal val="#ppt_h"/>
                                          </p:val>
                                        </p:tav>
                                      </p:tavLst>
                                    </p:anim>
                                    <p:animEffect transition="in" filter="fade">
                                      <p:cBhvr>
                                        <p:cTn id="19" dur="500"/>
                                        <p:tgtEl>
                                          <p:spTgt spid="13"/>
                                        </p:tgtEl>
                                      </p:cBhvr>
                                    </p:animEffect>
                                  </p:childTnLst>
                                </p:cTn>
                              </p:par>
                              <p:par>
                                <p:cTn id="20" presetID="53" presetClass="entr" presetSubtype="0" fill="hold" grpId="0" nodeType="withEffect">
                                  <p:stCondLst>
                                    <p:cond delay="0"/>
                                  </p:stCondLst>
                                  <p:childTnLst>
                                    <p:set>
                                      <p:cBhvr>
                                        <p:cTn id="21" dur="1" fill="hold">
                                          <p:stCondLst>
                                            <p:cond delay="0"/>
                                          </p:stCondLst>
                                        </p:cTn>
                                        <p:tgtEl>
                                          <p:spTgt spid="12"/>
                                        </p:tgtEl>
                                        <p:attrNameLst>
                                          <p:attrName>style.visibility</p:attrName>
                                        </p:attrNameLst>
                                      </p:cBhvr>
                                      <p:to>
                                        <p:strVal val="visible"/>
                                      </p:to>
                                    </p:set>
                                    <p:anim calcmode="lin" valueType="num">
                                      <p:cBhvr>
                                        <p:cTn id="22" dur="500" fill="hold"/>
                                        <p:tgtEl>
                                          <p:spTgt spid="12"/>
                                        </p:tgtEl>
                                        <p:attrNameLst>
                                          <p:attrName>ppt_w</p:attrName>
                                        </p:attrNameLst>
                                      </p:cBhvr>
                                      <p:tavLst>
                                        <p:tav tm="0">
                                          <p:val>
                                            <p:fltVal val="0"/>
                                          </p:val>
                                        </p:tav>
                                        <p:tav tm="100000">
                                          <p:val>
                                            <p:strVal val="#ppt_w"/>
                                          </p:val>
                                        </p:tav>
                                      </p:tavLst>
                                    </p:anim>
                                    <p:anim calcmode="lin" valueType="num">
                                      <p:cBhvr>
                                        <p:cTn id="23" dur="500" fill="hold"/>
                                        <p:tgtEl>
                                          <p:spTgt spid="12"/>
                                        </p:tgtEl>
                                        <p:attrNameLst>
                                          <p:attrName>ppt_h</p:attrName>
                                        </p:attrNameLst>
                                      </p:cBhvr>
                                      <p:tavLst>
                                        <p:tav tm="0">
                                          <p:val>
                                            <p:fltVal val="0"/>
                                          </p:val>
                                        </p:tav>
                                        <p:tav tm="100000">
                                          <p:val>
                                            <p:strVal val="#ppt_h"/>
                                          </p:val>
                                        </p:tav>
                                      </p:tavLst>
                                    </p:anim>
                                    <p:animEffect transition="in" filter="fade">
                                      <p:cBhvr>
                                        <p:cTn id="24" dur="500"/>
                                        <p:tgtEl>
                                          <p:spTgt spid="12"/>
                                        </p:tgtEl>
                                      </p:cBhvr>
                                    </p:animEffect>
                                  </p:childTnLst>
                                </p:cTn>
                              </p:par>
                            </p:childTnLst>
                          </p:cTn>
                        </p:par>
                      </p:childTnLst>
                    </p:cTn>
                  </p:par>
                  <p:par>
                    <p:cTn id="25" fill="hold">
                      <p:stCondLst>
                        <p:cond delay="indefinite"/>
                      </p:stCondLst>
                      <p:childTnLst>
                        <p:par>
                          <p:cTn id="26" fill="hold">
                            <p:stCondLst>
                              <p:cond delay="0"/>
                            </p:stCondLst>
                            <p:childTnLst>
                              <p:par>
                                <p:cTn id="27" presetID="53" presetClass="entr" presetSubtype="0" fill="hold" grpId="0" nodeType="clickEffect">
                                  <p:stCondLst>
                                    <p:cond delay="0"/>
                                  </p:stCondLst>
                                  <p:childTnLst>
                                    <p:set>
                                      <p:cBhvr>
                                        <p:cTn id="28" dur="1" fill="hold">
                                          <p:stCondLst>
                                            <p:cond delay="0"/>
                                          </p:stCondLst>
                                        </p:cTn>
                                        <p:tgtEl>
                                          <p:spTgt spid="6"/>
                                        </p:tgtEl>
                                        <p:attrNameLst>
                                          <p:attrName>style.visibility</p:attrName>
                                        </p:attrNameLst>
                                      </p:cBhvr>
                                      <p:to>
                                        <p:strVal val="visible"/>
                                      </p:to>
                                    </p:set>
                                    <p:anim calcmode="lin" valueType="num">
                                      <p:cBhvr>
                                        <p:cTn id="29" dur="500" fill="hold"/>
                                        <p:tgtEl>
                                          <p:spTgt spid="6"/>
                                        </p:tgtEl>
                                        <p:attrNameLst>
                                          <p:attrName>ppt_w</p:attrName>
                                        </p:attrNameLst>
                                      </p:cBhvr>
                                      <p:tavLst>
                                        <p:tav tm="0">
                                          <p:val>
                                            <p:fltVal val="0"/>
                                          </p:val>
                                        </p:tav>
                                        <p:tav tm="100000">
                                          <p:val>
                                            <p:strVal val="#ppt_w"/>
                                          </p:val>
                                        </p:tav>
                                      </p:tavLst>
                                    </p:anim>
                                    <p:anim calcmode="lin" valueType="num">
                                      <p:cBhvr>
                                        <p:cTn id="30" dur="500" fill="hold"/>
                                        <p:tgtEl>
                                          <p:spTgt spid="6"/>
                                        </p:tgtEl>
                                        <p:attrNameLst>
                                          <p:attrName>ppt_h</p:attrName>
                                        </p:attrNameLst>
                                      </p:cBhvr>
                                      <p:tavLst>
                                        <p:tav tm="0">
                                          <p:val>
                                            <p:fltVal val="0"/>
                                          </p:val>
                                        </p:tav>
                                        <p:tav tm="100000">
                                          <p:val>
                                            <p:strVal val="#ppt_h"/>
                                          </p:val>
                                        </p:tav>
                                      </p:tavLst>
                                    </p:anim>
                                    <p:animEffect transition="in" filter="fade">
                                      <p:cBhvr>
                                        <p:cTn id="31" dur="500"/>
                                        <p:tgtEl>
                                          <p:spTgt spid="6"/>
                                        </p:tgtEl>
                                      </p:cBhvr>
                                    </p:animEffect>
                                  </p:childTnLst>
                                </p:cTn>
                              </p:par>
                              <p:par>
                                <p:cTn id="32" presetID="53" presetClass="entr" presetSubtype="0" fill="hold" grpId="0" nodeType="withEffect">
                                  <p:stCondLst>
                                    <p:cond delay="0"/>
                                  </p:stCondLst>
                                  <p:childTnLst>
                                    <p:set>
                                      <p:cBhvr>
                                        <p:cTn id="33" dur="1" fill="hold">
                                          <p:stCondLst>
                                            <p:cond delay="0"/>
                                          </p:stCondLst>
                                        </p:cTn>
                                        <p:tgtEl>
                                          <p:spTgt spid="7"/>
                                        </p:tgtEl>
                                        <p:attrNameLst>
                                          <p:attrName>style.visibility</p:attrName>
                                        </p:attrNameLst>
                                      </p:cBhvr>
                                      <p:to>
                                        <p:strVal val="visible"/>
                                      </p:to>
                                    </p:set>
                                    <p:anim calcmode="lin" valueType="num">
                                      <p:cBhvr>
                                        <p:cTn id="34" dur="500" fill="hold"/>
                                        <p:tgtEl>
                                          <p:spTgt spid="7"/>
                                        </p:tgtEl>
                                        <p:attrNameLst>
                                          <p:attrName>ppt_w</p:attrName>
                                        </p:attrNameLst>
                                      </p:cBhvr>
                                      <p:tavLst>
                                        <p:tav tm="0">
                                          <p:val>
                                            <p:fltVal val="0"/>
                                          </p:val>
                                        </p:tav>
                                        <p:tav tm="100000">
                                          <p:val>
                                            <p:strVal val="#ppt_w"/>
                                          </p:val>
                                        </p:tav>
                                      </p:tavLst>
                                    </p:anim>
                                    <p:anim calcmode="lin" valueType="num">
                                      <p:cBhvr>
                                        <p:cTn id="35" dur="500" fill="hold"/>
                                        <p:tgtEl>
                                          <p:spTgt spid="7"/>
                                        </p:tgtEl>
                                        <p:attrNameLst>
                                          <p:attrName>ppt_h</p:attrName>
                                        </p:attrNameLst>
                                      </p:cBhvr>
                                      <p:tavLst>
                                        <p:tav tm="0">
                                          <p:val>
                                            <p:fltVal val="0"/>
                                          </p:val>
                                        </p:tav>
                                        <p:tav tm="100000">
                                          <p:val>
                                            <p:strVal val="#ppt_h"/>
                                          </p:val>
                                        </p:tav>
                                      </p:tavLst>
                                    </p:anim>
                                    <p:animEffect transition="in" filter="fade">
                                      <p:cBhvr>
                                        <p:cTn id="36" dur="500"/>
                                        <p:tgtEl>
                                          <p:spTgt spid="7"/>
                                        </p:tgtEl>
                                      </p:cBhvr>
                                    </p:animEffect>
                                  </p:childTnLst>
                                </p:cTn>
                              </p:par>
                            </p:childTnLst>
                          </p:cTn>
                        </p:par>
                      </p:childTnLst>
                    </p:cTn>
                  </p:par>
                  <p:par>
                    <p:cTn id="37" fill="hold">
                      <p:stCondLst>
                        <p:cond delay="indefinite"/>
                      </p:stCondLst>
                      <p:childTnLst>
                        <p:par>
                          <p:cTn id="38" fill="hold">
                            <p:stCondLst>
                              <p:cond delay="0"/>
                            </p:stCondLst>
                            <p:childTnLst>
                              <p:par>
                                <p:cTn id="39" presetID="53" presetClass="entr" presetSubtype="0" fill="hold" grpId="0" nodeType="clickEffect">
                                  <p:stCondLst>
                                    <p:cond delay="0"/>
                                  </p:stCondLst>
                                  <p:childTnLst>
                                    <p:set>
                                      <p:cBhvr>
                                        <p:cTn id="40" dur="1" fill="hold">
                                          <p:stCondLst>
                                            <p:cond delay="0"/>
                                          </p:stCondLst>
                                        </p:cTn>
                                        <p:tgtEl>
                                          <p:spTgt spid="17"/>
                                        </p:tgtEl>
                                        <p:attrNameLst>
                                          <p:attrName>style.visibility</p:attrName>
                                        </p:attrNameLst>
                                      </p:cBhvr>
                                      <p:to>
                                        <p:strVal val="visible"/>
                                      </p:to>
                                    </p:set>
                                    <p:anim calcmode="lin" valueType="num">
                                      <p:cBhvr>
                                        <p:cTn id="41" dur="500" fill="hold"/>
                                        <p:tgtEl>
                                          <p:spTgt spid="17"/>
                                        </p:tgtEl>
                                        <p:attrNameLst>
                                          <p:attrName>ppt_w</p:attrName>
                                        </p:attrNameLst>
                                      </p:cBhvr>
                                      <p:tavLst>
                                        <p:tav tm="0">
                                          <p:val>
                                            <p:fltVal val="0"/>
                                          </p:val>
                                        </p:tav>
                                        <p:tav tm="100000">
                                          <p:val>
                                            <p:strVal val="#ppt_w"/>
                                          </p:val>
                                        </p:tav>
                                      </p:tavLst>
                                    </p:anim>
                                    <p:anim calcmode="lin" valueType="num">
                                      <p:cBhvr>
                                        <p:cTn id="42" dur="500" fill="hold"/>
                                        <p:tgtEl>
                                          <p:spTgt spid="17"/>
                                        </p:tgtEl>
                                        <p:attrNameLst>
                                          <p:attrName>ppt_h</p:attrName>
                                        </p:attrNameLst>
                                      </p:cBhvr>
                                      <p:tavLst>
                                        <p:tav tm="0">
                                          <p:val>
                                            <p:fltVal val="0"/>
                                          </p:val>
                                        </p:tav>
                                        <p:tav tm="100000">
                                          <p:val>
                                            <p:strVal val="#ppt_h"/>
                                          </p:val>
                                        </p:tav>
                                      </p:tavLst>
                                    </p:anim>
                                    <p:animEffect transition="in" filter="fade">
                                      <p:cBhvr>
                                        <p:cTn id="43"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7" grpId="0"/>
      <p:bldP spid="17" grpId="0" animBg="1"/>
      <p:bldP spid="23" grpId="0"/>
      <p:bldP spid="9" grpId="0"/>
      <p:bldP spid="12" grpId="0"/>
      <p:bldP spid="13" grpId="0"/>
    </p:bldLst>
  </p:timing>
</p:sld>
</file>

<file path=ppt/slides/slide9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extBox 6"/>
          <p:cNvSpPr txBox="1"/>
          <p:nvPr/>
        </p:nvSpPr>
        <p:spPr>
          <a:xfrm>
            <a:off x="381000" y="2667000"/>
            <a:ext cx="1676400" cy="446276"/>
          </a:xfrm>
          <a:prstGeom prst="rect">
            <a:avLst/>
          </a:prstGeom>
          <a:noFill/>
        </p:spPr>
        <p:txBody>
          <a:bodyPr wrap="square" rtlCol="0">
            <a:spAutoFit/>
          </a:bodyPr>
          <a:lstStyle/>
          <a:p>
            <a:r>
              <a:rPr lang="en-US" sz="2300" b="1" dirty="0" smtClean="0">
                <a:latin typeface="Times New Roman" pitchFamily="18" charset="0"/>
              </a:rPr>
              <a:t>4.</a:t>
            </a:r>
            <a:r>
              <a:rPr lang="en-US" sz="2300" dirty="0" smtClean="0">
                <a:latin typeface="Times New Roman" pitchFamily="18" charset="0"/>
              </a:rPr>
              <a:t>   (b)   (iii)</a:t>
            </a:r>
            <a:endParaRPr lang="en-US" sz="2300" b="1" dirty="0">
              <a:latin typeface="Times New Roman" pitchFamily="18" charset="0"/>
            </a:endParaRPr>
          </a:p>
        </p:txBody>
      </p:sp>
      <p:sp>
        <p:nvSpPr>
          <p:cNvPr id="8" name="Rectangle 7"/>
          <p:cNvSpPr/>
          <p:nvPr/>
        </p:nvSpPr>
        <p:spPr>
          <a:xfrm>
            <a:off x="1982969" y="2660809"/>
            <a:ext cx="5562600" cy="2603661"/>
          </a:xfrm>
          <a:prstGeom prst="rect">
            <a:avLst/>
          </a:prstGeom>
        </p:spPr>
        <p:txBody>
          <a:bodyPr wrap="square">
            <a:spAutoFit/>
          </a:bodyPr>
          <a:lstStyle/>
          <a:p>
            <a:pPr>
              <a:lnSpc>
                <a:spcPct val="120000"/>
              </a:lnSpc>
            </a:pPr>
            <a:r>
              <a:rPr lang="en-US" sz="2300" dirty="0" smtClean="0">
                <a:latin typeface="Times New Roman" pitchFamily="18" charset="0"/>
                <a:cs typeface="Times New Roman" pitchFamily="18" charset="0"/>
              </a:rPr>
              <a:t>The sum of the ages of Jane, Jean-Paul </a:t>
            </a:r>
            <a:br>
              <a:rPr lang="en-US" sz="2300" dirty="0" smtClean="0">
                <a:latin typeface="Times New Roman" pitchFamily="18" charset="0"/>
                <a:cs typeface="Times New Roman" pitchFamily="18" charset="0"/>
              </a:rPr>
            </a:br>
            <a:r>
              <a:rPr lang="en-US" sz="2300" dirty="0" smtClean="0">
                <a:latin typeface="Times New Roman" pitchFamily="18" charset="0"/>
                <a:cs typeface="Times New Roman" pitchFamily="18" charset="0"/>
              </a:rPr>
              <a:t>and Paula</a:t>
            </a:r>
          </a:p>
          <a:p>
            <a:pPr>
              <a:lnSpc>
                <a:spcPct val="120000"/>
              </a:lnSpc>
            </a:pPr>
            <a:r>
              <a:rPr lang="en-US" sz="2300" dirty="0" smtClean="0">
                <a:latin typeface="Times New Roman" pitchFamily="18" charset="0"/>
                <a:cs typeface="Times New Roman" pitchFamily="18" charset="0"/>
              </a:rPr>
              <a:t>	= [</a:t>
            </a:r>
            <a:r>
              <a:rPr lang="en-US" sz="2300" i="1" dirty="0" smtClean="0">
                <a:latin typeface="Times New Roman" pitchFamily="18" charset="0"/>
                <a:cs typeface="Times New Roman" pitchFamily="18" charset="0"/>
              </a:rPr>
              <a:t>k +</a:t>
            </a:r>
            <a:r>
              <a:rPr lang="en-US" sz="2300" dirty="0" smtClean="0">
                <a:latin typeface="Times New Roman" pitchFamily="18" charset="0"/>
                <a:cs typeface="Times New Roman" pitchFamily="18" charset="0"/>
              </a:rPr>
              <a:t> (</a:t>
            </a:r>
            <a:r>
              <a:rPr lang="en-US" sz="2300" i="1" dirty="0" smtClean="0">
                <a:latin typeface="Times New Roman" pitchFamily="18" charset="0"/>
                <a:cs typeface="Times New Roman" pitchFamily="18" charset="0"/>
              </a:rPr>
              <a:t>k +</a:t>
            </a:r>
            <a:r>
              <a:rPr lang="en-US" sz="2300" dirty="0" smtClean="0">
                <a:latin typeface="Times New Roman" pitchFamily="18" charset="0"/>
                <a:cs typeface="Times New Roman" pitchFamily="18" charset="0"/>
              </a:rPr>
              <a:t> 5) + 2(</a:t>
            </a:r>
            <a:r>
              <a:rPr lang="en-US" sz="2300" i="1" dirty="0" smtClean="0">
                <a:latin typeface="Times New Roman" pitchFamily="18" charset="0"/>
                <a:cs typeface="Times New Roman" pitchFamily="18" charset="0"/>
              </a:rPr>
              <a:t>k +</a:t>
            </a:r>
            <a:r>
              <a:rPr lang="en-US" sz="2300" dirty="0" smtClean="0">
                <a:latin typeface="Times New Roman" pitchFamily="18" charset="0"/>
                <a:cs typeface="Times New Roman" pitchFamily="18" charset="0"/>
              </a:rPr>
              <a:t> 5)] years</a:t>
            </a:r>
          </a:p>
          <a:p>
            <a:pPr>
              <a:lnSpc>
                <a:spcPct val="120000"/>
              </a:lnSpc>
            </a:pPr>
            <a:r>
              <a:rPr lang="en-US" sz="2300" dirty="0" smtClean="0">
                <a:latin typeface="Times New Roman" pitchFamily="18" charset="0"/>
                <a:cs typeface="Times New Roman" pitchFamily="18" charset="0"/>
              </a:rPr>
              <a:t>	= (</a:t>
            </a:r>
            <a:r>
              <a:rPr lang="en-US" sz="2300" i="1" dirty="0" smtClean="0">
                <a:latin typeface="Times New Roman" pitchFamily="18" charset="0"/>
                <a:cs typeface="Times New Roman" pitchFamily="18" charset="0"/>
              </a:rPr>
              <a:t>k +</a:t>
            </a:r>
            <a:r>
              <a:rPr lang="en-US" sz="2300" dirty="0" smtClean="0">
                <a:latin typeface="Times New Roman" pitchFamily="18" charset="0"/>
                <a:cs typeface="Times New Roman" pitchFamily="18" charset="0"/>
              </a:rPr>
              <a:t> </a:t>
            </a:r>
            <a:r>
              <a:rPr lang="en-US" sz="2300" i="1" dirty="0" smtClean="0">
                <a:latin typeface="Times New Roman" pitchFamily="18" charset="0"/>
                <a:cs typeface="Times New Roman" pitchFamily="18" charset="0"/>
              </a:rPr>
              <a:t>k +</a:t>
            </a:r>
            <a:r>
              <a:rPr lang="en-US" sz="2300" dirty="0" smtClean="0">
                <a:latin typeface="Times New Roman" pitchFamily="18" charset="0"/>
                <a:cs typeface="Times New Roman" pitchFamily="18" charset="0"/>
              </a:rPr>
              <a:t> 5 + 2</a:t>
            </a:r>
            <a:r>
              <a:rPr lang="en-US" sz="2300" i="1" dirty="0" smtClean="0">
                <a:latin typeface="Times New Roman" pitchFamily="18" charset="0"/>
                <a:cs typeface="Times New Roman" pitchFamily="18" charset="0"/>
              </a:rPr>
              <a:t>k +</a:t>
            </a:r>
            <a:r>
              <a:rPr lang="en-US" sz="2300" dirty="0" smtClean="0">
                <a:latin typeface="Times New Roman" pitchFamily="18" charset="0"/>
                <a:cs typeface="Times New Roman" pitchFamily="18" charset="0"/>
              </a:rPr>
              <a:t> 10) years</a:t>
            </a:r>
          </a:p>
          <a:p>
            <a:pPr>
              <a:lnSpc>
                <a:spcPct val="120000"/>
              </a:lnSpc>
            </a:pPr>
            <a:r>
              <a:rPr lang="en-US" sz="2300" dirty="0" smtClean="0">
                <a:latin typeface="Times New Roman" pitchFamily="18" charset="0"/>
                <a:cs typeface="Times New Roman" pitchFamily="18" charset="0"/>
              </a:rPr>
              <a:t>	= (2</a:t>
            </a:r>
            <a:r>
              <a:rPr lang="en-US" sz="2300" i="1" dirty="0" smtClean="0">
                <a:latin typeface="Times New Roman" pitchFamily="18" charset="0"/>
                <a:cs typeface="Times New Roman" pitchFamily="18" charset="0"/>
              </a:rPr>
              <a:t>k +</a:t>
            </a:r>
            <a:r>
              <a:rPr lang="en-US" sz="2300" dirty="0" smtClean="0">
                <a:latin typeface="Times New Roman" pitchFamily="18" charset="0"/>
                <a:cs typeface="Times New Roman" pitchFamily="18" charset="0"/>
              </a:rPr>
              <a:t> 2</a:t>
            </a:r>
            <a:r>
              <a:rPr lang="en-US" sz="2300" i="1" dirty="0" smtClean="0">
                <a:latin typeface="Times New Roman" pitchFamily="18" charset="0"/>
                <a:cs typeface="Times New Roman" pitchFamily="18" charset="0"/>
              </a:rPr>
              <a:t>k +</a:t>
            </a:r>
            <a:r>
              <a:rPr lang="en-US" sz="2300" dirty="0" smtClean="0">
                <a:latin typeface="Times New Roman" pitchFamily="18" charset="0"/>
                <a:cs typeface="Times New Roman" pitchFamily="18" charset="0"/>
              </a:rPr>
              <a:t> 5 + 10) years</a:t>
            </a:r>
          </a:p>
          <a:p>
            <a:pPr>
              <a:lnSpc>
                <a:spcPct val="120000"/>
              </a:lnSpc>
            </a:pPr>
            <a:r>
              <a:rPr lang="en-US" sz="2300" dirty="0" smtClean="0">
                <a:latin typeface="Times New Roman" pitchFamily="18" charset="0"/>
                <a:cs typeface="Times New Roman" pitchFamily="18" charset="0"/>
              </a:rPr>
              <a:t>	= </a:t>
            </a:r>
            <a:r>
              <a:rPr lang="en-US" sz="2300" dirty="0" smtClean="0">
                <a:solidFill>
                  <a:srgbClr val="FA0000"/>
                </a:solidFill>
                <a:latin typeface="Times New Roman" pitchFamily="18" charset="0"/>
                <a:cs typeface="Times New Roman" pitchFamily="18" charset="0"/>
              </a:rPr>
              <a:t>(4</a:t>
            </a:r>
            <a:r>
              <a:rPr lang="en-US" sz="2300" i="1" dirty="0" smtClean="0">
                <a:solidFill>
                  <a:srgbClr val="FA0000"/>
                </a:solidFill>
                <a:latin typeface="Times New Roman" pitchFamily="18" charset="0"/>
                <a:cs typeface="Times New Roman" pitchFamily="18" charset="0"/>
              </a:rPr>
              <a:t>k +</a:t>
            </a:r>
            <a:r>
              <a:rPr lang="en-US" sz="2300" dirty="0" smtClean="0">
                <a:solidFill>
                  <a:srgbClr val="FA0000"/>
                </a:solidFill>
                <a:latin typeface="Times New Roman" pitchFamily="18" charset="0"/>
                <a:cs typeface="Times New Roman" pitchFamily="18" charset="0"/>
              </a:rPr>
              <a:t> 15)</a:t>
            </a:r>
            <a:r>
              <a:rPr lang="en-US" sz="2300" dirty="0" smtClean="0">
                <a:latin typeface="Times New Roman" pitchFamily="18" charset="0"/>
                <a:cs typeface="Times New Roman" pitchFamily="18" charset="0"/>
              </a:rPr>
              <a:t> years</a:t>
            </a:r>
            <a:endParaRPr lang="en-US" sz="2300" dirty="0">
              <a:latin typeface="Times New Roman" pitchFamily="18" charset="0"/>
              <a:cs typeface="Times New Roman" pitchFamily="18" charset="0"/>
            </a:endParaRPr>
          </a:p>
        </p:txBody>
      </p:sp>
      <p:sp>
        <p:nvSpPr>
          <p:cNvPr id="4" name="TextBox 3"/>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5 Paper 2</a:t>
            </a:r>
          </a:p>
        </p:txBody>
      </p:sp>
    </p:spTree>
    <p:extLst>
      <p:ext uri="{BB962C8B-B14F-4D97-AF65-F5344CB8AC3E}">
        <p14:creationId xmlns:p14="http://schemas.microsoft.com/office/powerpoint/2010/main" xmlns="" val="1111393471"/>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500" fill="hold"/>
                                        <p:tgtEl>
                                          <p:spTgt spid="7"/>
                                        </p:tgtEl>
                                        <p:attrNameLst>
                                          <p:attrName>ppt_w</p:attrName>
                                        </p:attrNameLst>
                                      </p:cBhvr>
                                      <p:tavLst>
                                        <p:tav tm="0">
                                          <p:val>
                                            <p:fltVal val="0"/>
                                          </p:val>
                                        </p:tav>
                                        <p:tav tm="100000">
                                          <p:val>
                                            <p:strVal val="#ppt_w"/>
                                          </p:val>
                                        </p:tav>
                                      </p:tavLst>
                                    </p:anim>
                                    <p:anim calcmode="lin" valueType="num">
                                      <p:cBhvr>
                                        <p:cTn id="8" dur="500" fill="hold"/>
                                        <p:tgtEl>
                                          <p:spTgt spid="7"/>
                                        </p:tgtEl>
                                        <p:attrNameLst>
                                          <p:attrName>ppt_h</p:attrName>
                                        </p:attrNameLst>
                                      </p:cBhvr>
                                      <p:tavLst>
                                        <p:tav tm="0">
                                          <p:val>
                                            <p:fltVal val="0"/>
                                          </p:val>
                                        </p:tav>
                                        <p:tav tm="100000">
                                          <p:val>
                                            <p:strVal val="#ppt_h"/>
                                          </p:val>
                                        </p:tav>
                                      </p:tavLst>
                                    </p:anim>
                                  </p:childTnLst>
                                </p:cTn>
                              </p:par>
                              <p:par>
                                <p:cTn id="9" presetID="23" presetClass="entr" presetSubtype="16" fill="hold" nodeType="withEffect">
                                  <p:stCondLst>
                                    <p:cond delay="0"/>
                                  </p:stCondLst>
                                  <p:childTnLst>
                                    <p:set>
                                      <p:cBhvr>
                                        <p:cTn id="10" dur="1" fill="hold">
                                          <p:stCondLst>
                                            <p:cond delay="0"/>
                                          </p:stCondLst>
                                        </p:cTn>
                                        <p:tgtEl>
                                          <p:spTgt spid="8">
                                            <p:txEl>
                                              <p:pRg st="0" end="0"/>
                                            </p:txEl>
                                          </p:spTgt>
                                        </p:tgtEl>
                                        <p:attrNameLst>
                                          <p:attrName>style.visibility</p:attrName>
                                        </p:attrNameLst>
                                      </p:cBhvr>
                                      <p:to>
                                        <p:strVal val="visible"/>
                                      </p:to>
                                    </p:set>
                                    <p:anim calcmode="lin" valueType="num">
                                      <p:cBhvr>
                                        <p:cTn id="11" dur="500" fill="hold"/>
                                        <p:tgtEl>
                                          <p:spTgt spid="8">
                                            <p:txEl>
                                              <p:pRg st="0" end="0"/>
                                            </p:txEl>
                                          </p:spTgt>
                                        </p:tgtEl>
                                        <p:attrNameLst>
                                          <p:attrName>ppt_w</p:attrName>
                                        </p:attrNameLst>
                                      </p:cBhvr>
                                      <p:tavLst>
                                        <p:tav tm="0">
                                          <p:val>
                                            <p:fltVal val="0"/>
                                          </p:val>
                                        </p:tav>
                                        <p:tav tm="100000">
                                          <p:val>
                                            <p:strVal val="#ppt_w"/>
                                          </p:val>
                                        </p:tav>
                                      </p:tavLst>
                                    </p:anim>
                                    <p:anim calcmode="lin" valueType="num">
                                      <p:cBhvr>
                                        <p:cTn id="12" dur="500" fill="hold"/>
                                        <p:tgtEl>
                                          <p:spTgt spid="8">
                                            <p:txEl>
                                              <p:pRg st="0" end="0"/>
                                            </p:txEl>
                                          </p:spTgt>
                                        </p:tgtEl>
                                        <p:attrNameLst>
                                          <p:attrName>ppt_h</p:attrName>
                                        </p:attrNameLst>
                                      </p:cBhvr>
                                      <p:tavLst>
                                        <p:tav tm="0">
                                          <p:val>
                                            <p:fltVal val="0"/>
                                          </p:val>
                                        </p:tav>
                                        <p:tav tm="100000">
                                          <p:val>
                                            <p:strVal val="#ppt_h"/>
                                          </p:val>
                                        </p:tav>
                                      </p:tavLst>
                                    </p:anim>
                                  </p:childTnLst>
                                </p:cTn>
                              </p:par>
                              <p:par>
                                <p:cTn id="13" presetID="23" presetClass="entr" presetSubtype="16" fill="hold" nodeType="withEffect">
                                  <p:stCondLst>
                                    <p:cond delay="0"/>
                                  </p:stCondLst>
                                  <p:childTnLst>
                                    <p:set>
                                      <p:cBhvr>
                                        <p:cTn id="14" dur="1" fill="hold">
                                          <p:stCondLst>
                                            <p:cond delay="0"/>
                                          </p:stCondLst>
                                        </p:cTn>
                                        <p:tgtEl>
                                          <p:spTgt spid="8">
                                            <p:txEl>
                                              <p:pRg st="0" end="0"/>
                                            </p:txEl>
                                          </p:spTgt>
                                        </p:tgtEl>
                                        <p:attrNameLst>
                                          <p:attrName>style.visibility</p:attrName>
                                        </p:attrNameLst>
                                      </p:cBhvr>
                                      <p:to>
                                        <p:strVal val="visible"/>
                                      </p:to>
                                    </p:set>
                                    <p:anim calcmode="lin" valueType="num">
                                      <p:cBhvr>
                                        <p:cTn id="15" dur="500" fill="hold"/>
                                        <p:tgtEl>
                                          <p:spTgt spid="8">
                                            <p:txEl>
                                              <p:pRg st="0" end="0"/>
                                            </p:txEl>
                                          </p:spTgt>
                                        </p:tgtEl>
                                        <p:attrNameLst>
                                          <p:attrName>ppt_w</p:attrName>
                                        </p:attrNameLst>
                                      </p:cBhvr>
                                      <p:tavLst>
                                        <p:tav tm="0">
                                          <p:val>
                                            <p:fltVal val="0"/>
                                          </p:val>
                                        </p:tav>
                                        <p:tav tm="100000">
                                          <p:val>
                                            <p:strVal val="#ppt_w"/>
                                          </p:val>
                                        </p:tav>
                                      </p:tavLst>
                                    </p:anim>
                                    <p:anim calcmode="lin" valueType="num">
                                      <p:cBhvr>
                                        <p:cTn id="16" dur="500" fill="hold"/>
                                        <p:tgtEl>
                                          <p:spTgt spid="8">
                                            <p:txEl>
                                              <p:pRg st="0" end="0"/>
                                            </p:txEl>
                                          </p:spTgt>
                                        </p:tgtEl>
                                        <p:attrNameLst>
                                          <p:attrName>ppt_h</p:attrName>
                                        </p:attrNameLst>
                                      </p:cBhvr>
                                      <p:tavLst>
                                        <p:tav tm="0">
                                          <p:val>
                                            <p:fltVal val="0"/>
                                          </p:val>
                                        </p:tav>
                                        <p:tav tm="100000">
                                          <p:val>
                                            <p:strVal val="#ppt_h"/>
                                          </p:val>
                                        </p:tav>
                                      </p:tavLst>
                                    </p:anim>
                                  </p:childTnLst>
                                </p:cTn>
                              </p:par>
                              <p:par>
                                <p:cTn id="17" presetID="23" presetClass="entr" presetSubtype="16" fill="hold" nodeType="withEffect">
                                  <p:stCondLst>
                                    <p:cond delay="0"/>
                                  </p:stCondLst>
                                  <p:childTnLst>
                                    <p:set>
                                      <p:cBhvr>
                                        <p:cTn id="18" dur="1" fill="hold">
                                          <p:stCondLst>
                                            <p:cond delay="0"/>
                                          </p:stCondLst>
                                        </p:cTn>
                                        <p:tgtEl>
                                          <p:spTgt spid="8">
                                            <p:txEl>
                                              <p:pRg st="1" end="1"/>
                                            </p:txEl>
                                          </p:spTgt>
                                        </p:tgtEl>
                                        <p:attrNameLst>
                                          <p:attrName>style.visibility</p:attrName>
                                        </p:attrNameLst>
                                      </p:cBhvr>
                                      <p:to>
                                        <p:strVal val="visible"/>
                                      </p:to>
                                    </p:set>
                                    <p:anim calcmode="lin" valueType="num">
                                      <p:cBhvr>
                                        <p:cTn id="19" dur="500" fill="hold"/>
                                        <p:tgtEl>
                                          <p:spTgt spid="8">
                                            <p:txEl>
                                              <p:pRg st="1" end="1"/>
                                            </p:txEl>
                                          </p:spTgt>
                                        </p:tgtEl>
                                        <p:attrNameLst>
                                          <p:attrName>ppt_w</p:attrName>
                                        </p:attrNameLst>
                                      </p:cBhvr>
                                      <p:tavLst>
                                        <p:tav tm="0">
                                          <p:val>
                                            <p:fltVal val="0"/>
                                          </p:val>
                                        </p:tav>
                                        <p:tav tm="100000">
                                          <p:val>
                                            <p:strVal val="#ppt_w"/>
                                          </p:val>
                                        </p:tav>
                                      </p:tavLst>
                                    </p:anim>
                                    <p:anim calcmode="lin" valueType="num">
                                      <p:cBhvr>
                                        <p:cTn id="20" dur="500" fill="hold"/>
                                        <p:tgtEl>
                                          <p:spTgt spid="8">
                                            <p:txEl>
                                              <p:pRg st="1" end="1"/>
                                            </p:txEl>
                                          </p:spTgt>
                                        </p:tgtEl>
                                        <p:attrNameLst>
                                          <p:attrName>ppt_h</p:attrName>
                                        </p:attrNameLst>
                                      </p:cBhvr>
                                      <p:tavLst>
                                        <p:tav tm="0">
                                          <p:val>
                                            <p:fltVal val="0"/>
                                          </p:val>
                                        </p:tav>
                                        <p:tav tm="100000">
                                          <p:val>
                                            <p:strVal val="#ppt_h"/>
                                          </p:val>
                                        </p:tav>
                                      </p:tavLst>
                                    </p:anim>
                                  </p:childTnLst>
                                </p:cTn>
                              </p:par>
                              <p:par>
                                <p:cTn id="21" presetID="23" presetClass="entr" presetSubtype="16" fill="hold" nodeType="withEffect">
                                  <p:stCondLst>
                                    <p:cond delay="0"/>
                                  </p:stCondLst>
                                  <p:childTnLst>
                                    <p:set>
                                      <p:cBhvr>
                                        <p:cTn id="22" dur="1" fill="hold">
                                          <p:stCondLst>
                                            <p:cond delay="0"/>
                                          </p:stCondLst>
                                        </p:cTn>
                                        <p:tgtEl>
                                          <p:spTgt spid="8">
                                            <p:txEl>
                                              <p:pRg st="2" end="2"/>
                                            </p:txEl>
                                          </p:spTgt>
                                        </p:tgtEl>
                                        <p:attrNameLst>
                                          <p:attrName>style.visibility</p:attrName>
                                        </p:attrNameLst>
                                      </p:cBhvr>
                                      <p:to>
                                        <p:strVal val="visible"/>
                                      </p:to>
                                    </p:set>
                                    <p:anim calcmode="lin" valueType="num">
                                      <p:cBhvr>
                                        <p:cTn id="23" dur="500" fill="hold"/>
                                        <p:tgtEl>
                                          <p:spTgt spid="8">
                                            <p:txEl>
                                              <p:pRg st="2" end="2"/>
                                            </p:txEl>
                                          </p:spTgt>
                                        </p:tgtEl>
                                        <p:attrNameLst>
                                          <p:attrName>ppt_w</p:attrName>
                                        </p:attrNameLst>
                                      </p:cBhvr>
                                      <p:tavLst>
                                        <p:tav tm="0">
                                          <p:val>
                                            <p:fltVal val="0"/>
                                          </p:val>
                                        </p:tav>
                                        <p:tav tm="100000">
                                          <p:val>
                                            <p:strVal val="#ppt_w"/>
                                          </p:val>
                                        </p:tav>
                                      </p:tavLst>
                                    </p:anim>
                                    <p:anim calcmode="lin" valueType="num">
                                      <p:cBhvr>
                                        <p:cTn id="24" dur="500" fill="hold"/>
                                        <p:tgtEl>
                                          <p:spTgt spid="8">
                                            <p:txEl>
                                              <p:pRg st="2" end="2"/>
                                            </p:txEl>
                                          </p:spTgt>
                                        </p:tgtEl>
                                        <p:attrNameLst>
                                          <p:attrName>ppt_h</p:attrName>
                                        </p:attrNameLst>
                                      </p:cBhvr>
                                      <p:tavLst>
                                        <p:tav tm="0">
                                          <p:val>
                                            <p:fltVal val="0"/>
                                          </p:val>
                                        </p:tav>
                                        <p:tav tm="100000">
                                          <p:val>
                                            <p:strVal val="#ppt_h"/>
                                          </p:val>
                                        </p:tav>
                                      </p:tavLst>
                                    </p:anim>
                                  </p:childTnLst>
                                </p:cTn>
                              </p:par>
                              <p:par>
                                <p:cTn id="25" presetID="23" presetClass="entr" presetSubtype="16" fill="hold" nodeType="withEffect">
                                  <p:stCondLst>
                                    <p:cond delay="0"/>
                                  </p:stCondLst>
                                  <p:childTnLst>
                                    <p:set>
                                      <p:cBhvr>
                                        <p:cTn id="26" dur="1" fill="hold">
                                          <p:stCondLst>
                                            <p:cond delay="0"/>
                                          </p:stCondLst>
                                        </p:cTn>
                                        <p:tgtEl>
                                          <p:spTgt spid="8">
                                            <p:txEl>
                                              <p:pRg st="3" end="3"/>
                                            </p:txEl>
                                          </p:spTgt>
                                        </p:tgtEl>
                                        <p:attrNameLst>
                                          <p:attrName>style.visibility</p:attrName>
                                        </p:attrNameLst>
                                      </p:cBhvr>
                                      <p:to>
                                        <p:strVal val="visible"/>
                                      </p:to>
                                    </p:set>
                                    <p:anim calcmode="lin" valueType="num">
                                      <p:cBhvr>
                                        <p:cTn id="27" dur="500" fill="hold"/>
                                        <p:tgtEl>
                                          <p:spTgt spid="8">
                                            <p:txEl>
                                              <p:pRg st="3" end="3"/>
                                            </p:txEl>
                                          </p:spTgt>
                                        </p:tgtEl>
                                        <p:attrNameLst>
                                          <p:attrName>ppt_w</p:attrName>
                                        </p:attrNameLst>
                                      </p:cBhvr>
                                      <p:tavLst>
                                        <p:tav tm="0">
                                          <p:val>
                                            <p:fltVal val="0"/>
                                          </p:val>
                                        </p:tav>
                                        <p:tav tm="100000">
                                          <p:val>
                                            <p:strVal val="#ppt_w"/>
                                          </p:val>
                                        </p:tav>
                                      </p:tavLst>
                                    </p:anim>
                                    <p:anim calcmode="lin" valueType="num">
                                      <p:cBhvr>
                                        <p:cTn id="28" dur="500" fill="hold"/>
                                        <p:tgtEl>
                                          <p:spTgt spid="8">
                                            <p:txEl>
                                              <p:pRg st="3" end="3"/>
                                            </p:txEl>
                                          </p:spTgt>
                                        </p:tgtEl>
                                        <p:attrNameLst>
                                          <p:attrName>ppt_h</p:attrName>
                                        </p:attrNameLst>
                                      </p:cBhvr>
                                      <p:tavLst>
                                        <p:tav tm="0">
                                          <p:val>
                                            <p:fltVal val="0"/>
                                          </p:val>
                                        </p:tav>
                                        <p:tav tm="100000">
                                          <p:val>
                                            <p:strVal val="#ppt_h"/>
                                          </p:val>
                                        </p:tav>
                                      </p:tavLst>
                                    </p:anim>
                                  </p:childTnLst>
                                </p:cTn>
                              </p:par>
                              <p:par>
                                <p:cTn id="29" presetID="23" presetClass="entr" presetSubtype="16" fill="hold" nodeType="withEffect">
                                  <p:stCondLst>
                                    <p:cond delay="0"/>
                                  </p:stCondLst>
                                  <p:childTnLst>
                                    <p:set>
                                      <p:cBhvr>
                                        <p:cTn id="30" dur="1" fill="hold">
                                          <p:stCondLst>
                                            <p:cond delay="0"/>
                                          </p:stCondLst>
                                        </p:cTn>
                                        <p:tgtEl>
                                          <p:spTgt spid="8">
                                            <p:txEl>
                                              <p:pRg st="4" end="4"/>
                                            </p:txEl>
                                          </p:spTgt>
                                        </p:tgtEl>
                                        <p:attrNameLst>
                                          <p:attrName>style.visibility</p:attrName>
                                        </p:attrNameLst>
                                      </p:cBhvr>
                                      <p:to>
                                        <p:strVal val="visible"/>
                                      </p:to>
                                    </p:set>
                                    <p:anim calcmode="lin" valueType="num">
                                      <p:cBhvr>
                                        <p:cTn id="31" dur="500" fill="hold"/>
                                        <p:tgtEl>
                                          <p:spTgt spid="8">
                                            <p:txEl>
                                              <p:pRg st="4" end="4"/>
                                            </p:txEl>
                                          </p:spTgt>
                                        </p:tgtEl>
                                        <p:attrNameLst>
                                          <p:attrName>ppt_w</p:attrName>
                                        </p:attrNameLst>
                                      </p:cBhvr>
                                      <p:tavLst>
                                        <p:tav tm="0">
                                          <p:val>
                                            <p:fltVal val="0"/>
                                          </p:val>
                                        </p:tav>
                                        <p:tav tm="100000">
                                          <p:val>
                                            <p:strVal val="#ppt_w"/>
                                          </p:val>
                                        </p:tav>
                                      </p:tavLst>
                                    </p:anim>
                                    <p:anim calcmode="lin" valueType="num">
                                      <p:cBhvr>
                                        <p:cTn id="32" dur="500" fill="hold"/>
                                        <p:tgtEl>
                                          <p:spTgt spid="8">
                                            <p:txEl>
                                              <p:pRg st="4" end="4"/>
                                            </p:txEl>
                                          </p:spTgt>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9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a:xfrm>
            <a:off x="1270635" y="3872783"/>
            <a:ext cx="5434965" cy="1154162"/>
          </a:xfrm>
          <a:prstGeom prst="rect">
            <a:avLst/>
          </a:prstGeom>
        </p:spPr>
        <p:txBody>
          <a:bodyPr wrap="square">
            <a:spAutoFit/>
          </a:bodyPr>
          <a:lstStyle/>
          <a:p>
            <a:r>
              <a:rPr lang="en-US" sz="2300" dirty="0" smtClean="0">
                <a:latin typeface="Times New Roman" pitchFamily="18" charset="0"/>
                <a:cs typeface="Times New Roman" pitchFamily="18" charset="0"/>
              </a:rPr>
              <a:t>(iv)  Write an equation in terms of </a:t>
            </a:r>
            <a:r>
              <a:rPr lang="en-US" sz="2300" i="1" dirty="0" smtClean="0">
                <a:latin typeface="Times New Roman" pitchFamily="18" charset="0"/>
                <a:cs typeface="Times New Roman" pitchFamily="18" charset="0"/>
              </a:rPr>
              <a:t>k </a:t>
            </a:r>
            <a:r>
              <a:rPr lang="en-US" sz="2300" dirty="0" smtClean="0">
                <a:latin typeface="Times New Roman" pitchFamily="18" charset="0"/>
                <a:cs typeface="Times New Roman" pitchFamily="18" charset="0"/>
              </a:rPr>
              <a:t>to</a:t>
            </a:r>
            <a:br>
              <a:rPr lang="en-US" sz="2300" dirty="0" smtClean="0">
                <a:latin typeface="Times New Roman" pitchFamily="18" charset="0"/>
                <a:cs typeface="Times New Roman" pitchFamily="18" charset="0"/>
              </a:rPr>
            </a:br>
            <a:r>
              <a:rPr lang="en-US" sz="2300" dirty="0" smtClean="0">
                <a:latin typeface="Times New Roman" pitchFamily="18" charset="0"/>
                <a:cs typeface="Times New Roman" pitchFamily="18" charset="0"/>
              </a:rPr>
              <a:t>        represent this statement and solve it</a:t>
            </a:r>
            <a:br>
              <a:rPr lang="en-US" sz="2300" dirty="0" smtClean="0">
                <a:latin typeface="Times New Roman" pitchFamily="18" charset="0"/>
                <a:cs typeface="Times New Roman" pitchFamily="18" charset="0"/>
              </a:rPr>
            </a:br>
            <a:r>
              <a:rPr lang="en-US" sz="2300" dirty="0" smtClean="0">
                <a:latin typeface="Times New Roman" pitchFamily="18" charset="0"/>
                <a:cs typeface="Times New Roman" pitchFamily="18" charset="0"/>
              </a:rPr>
              <a:t>        to determine Jane’s age.</a:t>
            </a:r>
            <a:endParaRPr lang="en-US" sz="2300" dirty="0">
              <a:latin typeface="Times New Roman" pitchFamily="18" charset="0"/>
              <a:cs typeface="Times New Roman" pitchFamily="18" charset="0"/>
            </a:endParaRPr>
          </a:p>
        </p:txBody>
      </p:sp>
      <p:sp>
        <p:nvSpPr>
          <p:cNvPr id="17" name="Notched Right Arrow 16"/>
          <p:cNvSpPr/>
          <p:nvPr/>
        </p:nvSpPr>
        <p:spPr>
          <a:xfrm>
            <a:off x="7162800" y="6019800"/>
            <a:ext cx="1782315" cy="685800"/>
          </a:xfrm>
          <a:prstGeom prst="notchedRightArrow">
            <a:avLst/>
          </a:prstGeom>
          <a:blipFill>
            <a:blip r:embed="rId2" cstate="print">
              <a:extLst/>
            </a:blip>
            <a:tile tx="0" ty="0" sx="100000" sy="100000" flip="none" algn="tl"/>
          </a:blipFill>
          <a:ln>
            <a:solidFill>
              <a:schemeClr val="tx1">
                <a:lumMod val="85000"/>
                <a:lumOff val="15000"/>
              </a:schemeClr>
            </a:solidFill>
          </a:ln>
          <a:scene3d>
            <a:camera prst="orthographicFront"/>
            <a:lightRig rig="threePt" dir="t"/>
          </a:scene3d>
          <a:sp3d>
            <a:bevelT w="139700" h="139700" prst="divo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000" b="1" dirty="0" smtClean="0">
                <a:solidFill>
                  <a:schemeClr val="tx1"/>
                </a:solidFill>
                <a:latin typeface="Times New Roman" pitchFamily="18" charset="0"/>
                <a:cs typeface="Times New Roman" pitchFamily="18" charset="0"/>
              </a:rPr>
              <a:t>ANSWER</a:t>
            </a:r>
            <a:endParaRPr lang="en-US" sz="2000" b="1" dirty="0">
              <a:latin typeface="Times New Roman" pitchFamily="18" charset="0"/>
              <a:cs typeface="Times New Roman" pitchFamily="18" charset="0"/>
            </a:endParaRPr>
          </a:p>
        </p:txBody>
      </p:sp>
      <p:sp>
        <p:nvSpPr>
          <p:cNvPr id="23" name="Rectangle 22"/>
          <p:cNvSpPr/>
          <p:nvPr/>
        </p:nvSpPr>
        <p:spPr>
          <a:xfrm>
            <a:off x="6037730" y="4630270"/>
            <a:ext cx="2063882" cy="800219"/>
          </a:xfrm>
          <a:prstGeom prst="rect">
            <a:avLst/>
          </a:prstGeom>
        </p:spPr>
        <p:txBody>
          <a:bodyPr wrap="square" anchor="t" anchorCtr="1">
            <a:spAutoFit/>
          </a:bodyPr>
          <a:lstStyle/>
          <a:p>
            <a:pPr indent="-4800600" algn="r">
              <a:buFontTx/>
              <a:buNone/>
            </a:pPr>
            <a:r>
              <a:rPr lang="en-US" sz="2300" dirty="0" smtClean="0">
                <a:latin typeface="Times New Roman" pitchFamily="18" charset="0"/>
                <a:cs typeface="Times New Roman" pitchFamily="18" charset="0"/>
              </a:rPr>
              <a:t>(2 marks)</a:t>
            </a:r>
          </a:p>
          <a:p>
            <a:pPr indent="-4800600" algn="r">
              <a:buFontTx/>
              <a:buNone/>
            </a:pPr>
            <a:r>
              <a:rPr lang="en-US" sz="2300" dirty="0" smtClean="0">
                <a:latin typeface="Times New Roman" pitchFamily="18" charset="0"/>
                <a:cs typeface="Times New Roman" pitchFamily="18" charset="0"/>
              </a:rPr>
              <a:t>Total 10 marks</a:t>
            </a:r>
            <a:endParaRPr lang="en-US" sz="2300" dirty="0">
              <a:latin typeface="Times New Roman" pitchFamily="18" charset="0"/>
              <a:cs typeface="Times New Roman" pitchFamily="18" charset="0"/>
            </a:endParaRPr>
          </a:p>
        </p:txBody>
      </p:sp>
      <p:sp>
        <p:nvSpPr>
          <p:cNvPr id="7" name="TextBox 6"/>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5 Paper 2</a:t>
            </a:r>
          </a:p>
        </p:txBody>
      </p:sp>
      <p:sp>
        <p:nvSpPr>
          <p:cNvPr id="8" name="Rectangle 7"/>
          <p:cNvSpPr/>
          <p:nvPr/>
        </p:nvSpPr>
        <p:spPr>
          <a:xfrm>
            <a:off x="1294739" y="2510071"/>
            <a:ext cx="5876925" cy="1154162"/>
          </a:xfrm>
          <a:prstGeom prst="rect">
            <a:avLst/>
          </a:prstGeom>
        </p:spPr>
        <p:txBody>
          <a:bodyPr wrap="square">
            <a:spAutoFit/>
          </a:bodyPr>
          <a:lstStyle/>
          <a:p>
            <a:r>
              <a:rPr lang="en-US" sz="2300" dirty="0">
                <a:latin typeface="Times New Roman" pitchFamily="18" charset="0"/>
                <a:cs typeface="Times New Roman" pitchFamily="18" charset="0"/>
              </a:rPr>
              <a:t>Jane is </a:t>
            </a:r>
            <a:r>
              <a:rPr lang="en-US" sz="2300" i="1" dirty="0">
                <a:latin typeface="Times New Roman" pitchFamily="18" charset="0"/>
                <a:cs typeface="Times New Roman" pitchFamily="18" charset="0"/>
              </a:rPr>
              <a:t>k </a:t>
            </a:r>
            <a:r>
              <a:rPr lang="en-US" sz="2300" dirty="0">
                <a:latin typeface="Times New Roman" pitchFamily="18" charset="0"/>
                <a:cs typeface="Times New Roman" pitchFamily="18" charset="0"/>
              </a:rPr>
              <a:t>years old. Jean-Paul is 5 years </a:t>
            </a:r>
            <a:r>
              <a:rPr lang="en-US" sz="2300" dirty="0" smtClean="0">
                <a:latin typeface="Times New Roman" pitchFamily="18" charset="0"/>
                <a:cs typeface="Times New Roman" pitchFamily="18" charset="0"/>
              </a:rPr>
              <a:t>older</a:t>
            </a:r>
            <a:br>
              <a:rPr lang="en-US" sz="2300" dirty="0" smtClean="0">
                <a:latin typeface="Times New Roman" pitchFamily="18" charset="0"/>
                <a:cs typeface="Times New Roman" pitchFamily="18" charset="0"/>
              </a:rPr>
            </a:br>
            <a:r>
              <a:rPr lang="en-US" sz="2300" dirty="0" smtClean="0">
                <a:latin typeface="Times New Roman" pitchFamily="18" charset="0"/>
                <a:cs typeface="Times New Roman" pitchFamily="18" charset="0"/>
              </a:rPr>
              <a:t>than </a:t>
            </a:r>
            <a:r>
              <a:rPr lang="en-US" sz="2300" dirty="0">
                <a:latin typeface="Times New Roman" pitchFamily="18" charset="0"/>
                <a:cs typeface="Times New Roman" pitchFamily="18" charset="0"/>
              </a:rPr>
              <a:t>Jane. </a:t>
            </a:r>
            <a:r>
              <a:rPr lang="en-US" sz="2300" dirty="0" smtClean="0">
                <a:latin typeface="Times New Roman" pitchFamily="18" charset="0"/>
                <a:cs typeface="Times New Roman" pitchFamily="18" charset="0"/>
              </a:rPr>
              <a:t>Paula </a:t>
            </a:r>
            <a:r>
              <a:rPr lang="en-US" sz="2300" dirty="0">
                <a:latin typeface="Times New Roman" pitchFamily="18" charset="0"/>
                <a:cs typeface="Times New Roman" pitchFamily="18" charset="0"/>
              </a:rPr>
              <a:t>is twice as old as </a:t>
            </a:r>
            <a:r>
              <a:rPr lang="en-US" sz="2300" dirty="0" smtClean="0">
                <a:latin typeface="Times New Roman" pitchFamily="18" charset="0"/>
                <a:cs typeface="Times New Roman" pitchFamily="18" charset="0"/>
              </a:rPr>
              <a:t>Jean-Paul.</a:t>
            </a:r>
            <a:br>
              <a:rPr lang="en-US" sz="2300" dirty="0" smtClean="0">
                <a:latin typeface="Times New Roman" pitchFamily="18" charset="0"/>
                <a:cs typeface="Times New Roman" pitchFamily="18" charset="0"/>
              </a:rPr>
            </a:br>
            <a:r>
              <a:rPr lang="en-US" sz="2300" dirty="0" smtClean="0">
                <a:latin typeface="Times New Roman" pitchFamily="18" charset="0"/>
                <a:cs typeface="Times New Roman" pitchFamily="18" charset="0"/>
              </a:rPr>
              <a:t>Write </a:t>
            </a:r>
            <a:r>
              <a:rPr lang="en-US" sz="2300" dirty="0">
                <a:latin typeface="Times New Roman" pitchFamily="18" charset="0"/>
                <a:cs typeface="Times New Roman" pitchFamily="18" charset="0"/>
              </a:rPr>
              <a:t>an expression in terms of </a:t>
            </a:r>
            <a:r>
              <a:rPr lang="en-US" sz="2300" i="1" dirty="0">
                <a:latin typeface="Times New Roman" pitchFamily="18" charset="0"/>
                <a:cs typeface="Times New Roman" pitchFamily="18" charset="0"/>
              </a:rPr>
              <a:t>k </a:t>
            </a:r>
            <a:r>
              <a:rPr lang="en-US" sz="2300" dirty="0">
                <a:latin typeface="Times New Roman" pitchFamily="18" charset="0"/>
                <a:cs typeface="Times New Roman" pitchFamily="18" charset="0"/>
              </a:rPr>
              <a:t>for:</a:t>
            </a:r>
          </a:p>
        </p:txBody>
      </p:sp>
      <p:sp>
        <p:nvSpPr>
          <p:cNvPr id="9" name="Content Placeholder 10"/>
          <p:cNvSpPr txBox="1">
            <a:spLocks/>
          </p:cNvSpPr>
          <p:nvPr/>
        </p:nvSpPr>
        <p:spPr>
          <a:xfrm>
            <a:off x="425301" y="2500105"/>
            <a:ext cx="457200" cy="446276"/>
          </a:xfrm>
          <a:prstGeom prst="rect">
            <a:avLst/>
          </a:prstGeom>
        </p:spPr>
        <p:txBody>
          <a:bodyPr wrap="square">
            <a:spAutoFit/>
          </a:bodyPr>
          <a:lstStyle>
            <a:lvl1pPr marL="274320" indent="-274320" algn="l" defTabSz="914400" rtl="0" eaLnBrk="1" latinLnBrk="0" hangingPunct="1">
              <a:spcBef>
                <a:spcPct val="20000"/>
              </a:spcBef>
              <a:buClr>
                <a:schemeClr val="accent1"/>
              </a:buClr>
              <a:buSzPct val="100000"/>
              <a:buFont typeface="Symbol" pitchFamily="18" charset="2"/>
              <a:buChar char=""/>
              <a:defRPr sz="2400" kern="1200">
                <a:solidFill>
                  <a:schemeClr val="tx2"/>
                </a:solidFill>
                <a:latin typeface="+mn-lt"/>
                <a:ea typeface="+mn-ea"/>
                <a:cs typeface="+mn-cs"/>
              </a:defRPr>
            </a:lvl1pPr>
            <a:lvl2pPr marL="576263" indent="-274320" algn="l" defTabSz="914400" rtl="0" eaLnBrk="1" latinLnBrk="0" hangingPunct="1">
              <a:spcBef>
                <a:spcPct val="20000"/>
              </a:spcBef>
              <a:buClr>
                <a:schemeClr val="accent1"/>
              </a:buClr>
              <a:buSzPct val="100000"/>
              <a:buFont typeface="Symbol" pitchFamily="18" charset="2"/>
              <a:buChar char=""/>
              <a:defRPr sz="2200" kern="1200">
                <a:solidFill>
                  <a:schemeClr val="tx2"/>
                </a:solidFill>
                <a:latin typeface="+mn-lt"/>
                <a:ea typeface="+mn-ea"/>
                <a:cs typeface="+mn-cs"/>
              </a:defRPr>
            </a:lvl2pPr>
            <a:lvl3pPr marL="855663" indent="-228600" algn="l" defTabSz="914400" rtl="0" eaLnBrk="1" latinLnBrk="0" hangingPunct="1">
              <a:spcBef>
                <a:spcPct val="20000"/>
              </a:spcBef>
              <a:buClr>
                <a:schemeClr val="accent1"/>
              </a:buClr>
              <a:buSzPct val="100000"/>
              <a:buFont typeface="Symbol" pitchFamily="18" charset="2"/>
              <a:buChar char=""/>
              <a:defRPr sz="2000" kern="1200">
                <a:solidFill>
                  <a:schemeClr val="tx2"/>
                </a:solidFill>
                <a:latin typeface="+mn-lt"/>
                <a:ea typeface="+mn-ea"/>
                <a:cs typeface="+mn-cs"/>
              </a:defRPr>
            </a:lvl3pPr>
            <a:lvl4pPr marL="1143000" indent="-228600" algn="l" defTabSz="914400" rtl="0" eaLnBrk="1" latinLnBrk="0" hangingPunct="1">
              <a:spcBef>
                <a:spcPct val="20000"/>
              </a:spcBef>
              <a:buClr>
                <a:schemeClr val="accent1"/>
              </a:buClr>
              <a:buSzPct val="100000"/>
              <a:buFont typeface="Symbol" pitchFamily="18" charset="2"/>
              <a:buChar char=""/>
              <a:defRPr sz="1800" kern="1200">
                <a:solidFill>
                  <a:schemeClr val="tx2"/>
                </a:solidFill>
                <a:latin typeface="+mn-lt"/>
                <a:ea typeface="+mn-ea"/>
                <a:cs typeface="+mn-cs"/>
              </a:defRPr>
            </a:lvl4pPr>
            <a:lvl5pPr marL="1463040" indent="-228600" algn="l" defTabSz="914400" rtl="0" eaLnBrk="1" latinLnBrk="0" hangingPunct="1">
              <a:spcBef>
                <a:spcPct val="20000"/>
              </a:spcBef>
              <a:buClr>
                <a:schemeClr val="accent1"/>
              </a:buClr>
              <a:buSzPct val="100000"/>
              <a:buFont typeface="Symbol" pitchFamily="18" charset="2"/>
              <a:buChar char=""/>
              <a:defRPr sz="1600" kern="1200">
                <a:solidFill>
                  <a:schemeClr val="tx2"/>
                </a:solidFill>
                <a:latin typeface="+mn-lt"/>
                <a:ea typeface="+mn-ea"/>
                <a:cs typeface="+mn-cs"/>
              </a:defRPr>
            </a:lvl5pPr>
            <a:lvl6pPr marL="178308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6pPr>
            <a:lvl7pPr marL="210312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7pPr>
            <a:lvl8pPr marL="242316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8pPr>
            <a:lvl9pPr marL="274320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9pPr>
          </a:lstStyle>
          <a:p>
            <a:pPr marL="457200" indent="-457200" algn="just">
              <a:spcBef>
                <a:spcPct val="0"/>
              </a:spcBef>
              <a:buFontTx/>
              <a:buNone/>
              <a:tabLst>
                <a:tab pos="974725" algn="l"/>
                <a:tab pos="1036638" algn="l"/>
                <a:tab pos="3913188" algn="l"/>
              </a:tabLst>
            </a:pPr>
            <a:r>
              <a:rPr lang="en-US" sz="2300" b="1" dirty="0" smtClean="0">
                <a:solidFill>
                  <a:schemeClr val="tx1"/>
                </a:solidFill>
                <a:latin typeface="Times New Roman" pitchFamily="18" charset="0"/>
                <a:cs typeface="Times New Roman" pitchFamily="18" charset="0"/>
              </a:rPr>
              <a:t>4.</a:t>
            </a:r>
            <a:r>
              <a:rPr lang="en-US" sz="2300" dirty="0" smtClean="0">
                <a:solidFill>
                  <a:schemeClr val="tx1"/>
                </a:solidFill>
                <a:latin typeface="Times New Roman" pitchFamily="18" charset="0"/>
                <a:cs typeface="Times New Roman" pitchFamily="18" charset="0"/>
              </a:rPr>
              <a:t> </a:t>
            </a:r>
          </a:p>
        </p:txBody>
      </p:sp>
      <p:sp>
        <p:nvSpPr>
          <p:cNvPr id="12" name="Content Placeholder 10"/>
          <p:cNvSpPr txBox="1">
            <a:spLocks/>
          </p:cNvSpPr>
          <p:nvPr/>
        </p:nvSpPr>
        <p:spPr>
          <a:xfrm>
            <a:off x="761619" y="2500105"/>
            <a:ext cx="533400" cy="446276"/>
          </a:xfrm>
          <a:prstGeom prst="rect">
            <a:avLst/>
          </a:prstGeom>
        </p:spPr>
        <p:txBody>
          <a:bodyPr wrap="square">
            <a:spAutoFit/>
          </a:bodyPr>
          <a:lstStyle>
            <a:lvl1pPr marL="274320" indent="-274320" algn="l" defTabSz="914400" rtl="0" eaLnBrk="1" latinLnBrk="0" hangingPunct="1">
              <a:spcBef>
                <a:spcPct val="20000"/>
              </a:spcBef>
              <a:buClr>
                <a:schemeClr val="accent1"/>
              </a:buClr>
              <a:buSzPct val="100000"/>
              <a:buFont typeface="Symbol" pitchFamily="18" charset="2"/>
              <a:buChar char=""/>
              <a:defRPr sz="2400" kern="1200">
                <a:solidFill>
                  <a:schemeClr val="tx2"/>
                </a:solidFill>
                <a:latin typeface="+mn-lt"/>
                <a:ea typeface="+mn-ea"/>
                <a:cs typeface="+mn-cs"/>
              </a:defRPr>
            </a:lvl1pPr>
            <a:lvl2pPr marL="576263" indent="-274320" algn="l" defTabSz="914400" rtl="0" eaLnBrk="1" latinLnBrk="0" hangingPunct="1">
              <a:spcBef>
                <a:spcPct val="20000"/>
              </a:spcBef>
              <a:buClr>
                <a:schemeClr val="accent1"/>
              </a:buClr>
              <a:buSzPct val="100000"/>
              <a:buFont typeface="Symbol" pitchFamily="18" charset="2"/>
              <a:buChar char=""/>
              <a:defRPr sz="2200" kern="1200">
                <a:solidFill>
                  <a:schemeClr val="tx2"/>
                </a:solidFill>
                <a:latin typeface="+mn-lt"/>
                <a:ea typeface="+mn-ea"/>
                <a:cs typeface="+mn-cs"/>
              </a:defRPr>
            </a:lvl2pPr>
            <a:lvl3pPr marL="855663" indent="-228600" algn="l" defTabSz="914400" rtl="0" eaLnBrk="1" latinLnBrk="0" hangingPunct="1">
              <a:spcBef>
                <a:spcPct val="20000"/>
              </a:spcBef>
              <a:buClr>
                <a:schemeClr val="accent1"/>
              </a:buClr>
              <a:buSzPct val="100000"/>
              <a:buFont typeface="Symbol" pitchFamily="18" charset="2"/>
              <a:buChar char=""/>
              <a:defRPr sz="2000" kern="1200">
                <a:solidFill>
                  <a:schemeClr val="tx2"/>
                </a:solidFill>
                <a:latin typeface="+mn-lt"/>
                <a:ea typeface="+mn-ea"/>
                <a:cs typeface="+mn-cs"/>
              </a:defRPr>
            </a:lvl3pPr>
            <a:lvl4pPr marL="1143000" indent="-228600" algn="l" defTabSz="914400" rtl="0" eaLnBrk="1" latinLnBrk="0" hangingPunct="1">
              <a:spcBef>
                <a:spcPct val="20000"/>
              </a:spcBef>
              <a:buClr>
                <a:schemeClr val="accent1"/>
              </a:buClr>
              <a:buSzPct val="100000"/>
              <a:buFont typeface="Symbol" pitchFamily="18" charset="2"/>
              <a:buChar char=""/>
              <a:defRPr sz="1800" kern="1200">
                <a:solidFill>
                  <a:schemeClr val="tx2"/>
                </a:solidFill>
                <a:latin typeface="+mn-lt"/>
                <a:ea typeface="+mn-ea"/>
                <a:cs typeface="+mn-cs"/>
              </a:defRPr>
            </a:lvl4pPr>
            <a:lvl5pPr marL="1463040" indent="-228600" algn="l" defTabSz="914400" rtl="0" eaLnBrk="1" latinLnBrk="0" hangingPunct="1">
              <a:spcBef>
                <a:spcPct val="20000"/>
              </a:spcBef>
              <a:buClr>
                <a:schemeClr val="accent1"/>
              </a:buClr>
              <a:buSzPct val="100000"/>
              <a:buFont typeface="Symbol" pitchFamily="18" charset="2"/>
              <a:buChar char=""/>
              <a:defRPr sz="1600" kern="1200">
                <a:solidFill>
                  <a:schemeClr val="tx2"/>
                </a:solidFill>
                <a:latin typeface="+mn-lt"/>
                <a:ea typeface="+mn-ea"/>
                <a:cs typeface="+mn-cs"/>
              </a:defRPr>
            </a:lvl5pPr>
            <a:lvl6pPr marL="178308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6pPr>
            <a:lvl7pPr marL="210312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7pPr>
            <a:lvl8pPr marL="242316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8pPr>
            <a:lvl9pPr marL="274320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9pPr>
          </a:lstStyle>
          <a:p>
            <a:pPr marL="457200" indent="-457200" algn="just">
              <a:spcBef>
                <a:spcPct val="0"/>
              </a:spcBef>
              <a:buFontTx/>
              <a:buNone/>
              <a:tabLst>
                <a:tab pos="974725" algn="l"/>
                <a:tab pos="1036638" algn="l"/>
                <a:tab pos="3913188" algn="l"/>
              </a:tabLst>
            </a:pPr>
            <a:r>
              <a:rPr lang="en-US" sz="2300" dirty="0" smtClean="0">
                <a:solidFill>
                  <a:schemeClr val="tx1"/>
                </a:solidFill>
                <a:latin typeface="Times New Roman" pitchFamily="18" charset="0"/>
                <a:cs typeface="Times New Roman" pitchFamily="18" charset="0"/>
              </a:rPr>
              <a:t>(b) </a:t>
            </a:r>
          </a:p>
        </p:txBody>
      </p:sp>
    </p:spTree>
    <p:extLst>
      <p:ext uri="{BB962C8B-B14F-4D97-AF65-F5344CB8AC3E}">
        <p14:creationId xmlns:p14="http://schemas.microsoft.com/office/powerpoint/2010/main" xmlns="" val="1830941685"/>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23"/>
                                        </p:tgtEl>
                                        <p:attrNameLst>
                                          <p:attrName>style.visibility</p:attrName>
                                        </p:attrNameLst>
                                      </p:cBhvr>
                                      <p:to>
                                        <p:strVal val="visible"/>
                                      </p:to>
                                    </p:set>
                                    <p:anim calcmode="lin" valueType="num">
                                      <p:cBhvr>
                                        <p:cTn id="7" dur="500" fill="hold"/>
                                        <p:tgtEl>
                                          <p:spTgt spid="23"/>
                                        </p:tgtEl>
                                        <p:attrNameLst>
                                          <p:attrName>ppt_w</p:attrName>
                                        </p:attrNameLst>
                                      </p:cBhvr>
                                      <p:tavLst>
                                        <p:tav tm="0">
                                          <p:val>
                                            <p:fltVal val="0"/>
                                          </p:val>
                                        </p:tav>
                                        <p:tav tm="100000">
                                          <p:val>
                                            <p:strVal val="#ppt_w"/>
                                          </p:val>
                                        </p:tav>
                                      </p:tavLst>
                                    </p:anim>
                                    <p:anim calcmode="lin" valueType="num">
                                      <p:cBhvr>
                                        <p:cTn id="8" dur="500" fill="hold"/>
                                        <p:tgtEl>
                                          <p:spTgt spid="23"/>
                                        </p:tgtEl>
                                        <p:attrNameLst>
                                          <p:attrName>ppt_h</p:attrName>
                                        </p:attrNameLst>
                                      </p:cBhvr>
                                      <p:tavLst>
                                        <p:tav tm="0">
                                          <p:val>
                                            <p:fltVal val="0"/>
                                          </p:val>
                                        </p:tav>
                                        <p:tav tm="100000">
                                          <p:val>
                                            <p:strVal val="#ppt_h"/>
                                          </p:val>
                                        </p:tav>
                                      </p:tavLst>
                                    </p:anim>
                                    <p:animEffect transition="in" filter="fade">
                                      <p:cBhvr>
                                        <p:cTn id="9" dur="500"/>
                                        <p:tgtEl>
                                          <p:spTgt spid="23"/>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9"/>
                                        </p:tgtEl>
                                        <p:attrNameLst>
                                          <p:attrName>style.visibility</p:attrName>
                                        </p:attrNameLst>
                                      </p:cBhvr>
                                      <p:to>
                                        <p:strVal val="visible"/>
                                      </p:to>
                                    </p:set>
                                    <p:anim calcmode="lin" valueType="num">
                                      <p:cBhvr>
                                        <p:cTn id="12" dur="500" fill="hold"/>
                                        <p:tgtEl>
                                          <p:spTgt spid="9"/>
                                        </p:tgtEl>
                                        <p:attrNameLst>
                                          <p:attrName>ppt_w</p:attrName>
                                        </p:attrNameLst>
                                      </p:cBhvr>
                                      <p:tavLst>
                                        <p:tav tm="0">
                                          <p:val>
                                            <p:fltVal val="0"/>
                                          </p:val>
                                        </p:tav>
                                        <p:tav tm="100000">
                                          <p:val>
                                            <p:strVal val="#ppt_w"/>
                                          </p:val>
                                        </p:tav>
                                      </p:tavLst>
                                    </p:anim>
                                    <p:anim calcmode="lin" valueType="num">
                                      <p:cBhvr>
                                        <p:cTn id="13" dur="500" fill="hold"/>
                                        <p:tgtEl>
                                          <p:spTgt spid="9"/>
                                        </p:tgtEl>
                                        <p:attrNameLst>
                                          <p:attrName>ppt_h</p:attrName>
                                        </p:attrNameLst>
                                      </p:cBhvr>
                                      <p:tavLst>
                                        <p:tav tm="0">
                                          <p:val>
                                            <p:fltVal val="0"/>
                                          </p:val>
                                        </p:tav>
                                        <p:tav tm="100000">
                                          <p:val>
                                            <p:strVal val="#ppt_h"/>
                                          </p:val>
                                        </p:tav>
                                      </p:tavLst>
                                    </p:anim>
                                    <p:animEffect transition="in" filter="fade">
                                      <p:cBhvr>
                                        <p:cTn id="14" dur="500"/>
                                        <p:tgtEl>
                                          <p:spTgt spid="9"/>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12"/>
                                        </p:tgtEl>
                                        <p:attrNameLst>
                                          <p:attrName>style.visibility</p:attrName>
                                        </p:attrNameLst>
                                      </p:cBhvr>
                                      <p:to>
                                        <p:strVal val="visible"/>
                                      </p:to>
                                    </p:set>
                                    <p:anim calcmode="lin" valueType="num">
                                      <p:cBhvr>
                                        <p:cTn id="17" dur="500" fill="hold"/>
                                        <p:tgtEl>
                                          <p:spTgt spid="12"/>
                                        </p:tgtEl>
                                        <p:attrNameLst>
                                          <p:attrName>ppt_w</p:attrName>
                                        </p:attrNameLst>
                                      </p:cBhvr>
                                      <p:tavLst>
                                        <p:tav tm="0">
                                          <p:val>
                                            <p:fltVal val="0"/>
                                          </p:val>
                                        </p:tav>
                                        <p:tav tm="100000">
                                          <p:val>
                                            <p:strVal val="#ppt_w"/>
                                          </p:val>
                                        </p:tav>
                                      </p:tavLst>
                                    </p:anim>
                                    <p:anim calcmode="lin" valueType="num">
                                      <p:cBhvr>
                                        <p:cTn id="18" dur="500" fill="hold"/>
                                        <p:tgtEl>
                                          <p:spTgt spid="12"/>
                                        </p:tgtEl>
                                        <p:attrNameLst>
                                          <p:attrName>ppt_h</p:attrName>
                                        </p:attrNameLst>
                                      </p:cBhvr>
                                      <p:tavLst>
                                        <p:tav tm="0">
                                          <p:val>
                                            <p:fltVal val="0"/>
                                          </p:val>
                                        </p:tav>
                                        <p:tav tm="100000">
                                          <p:val>
                                            <p:strVal val="#ppt_h"/>
                                          </p:val>
                                        </p:tav>
                                      </p:tavLst>
                                    </p:anim>
                                    <p:animEffect transition="in" filter="fade">
                                      <p:cBhvr>
                                        <p:cTn id="19" dur="500"/>
                                        <p:tgtEl>
                                          <p:spTgt spid="12"/>
                                        </p:tgtEl>
                                      </p:cBhvr>
                                    </p:animEffect>
                                  </p:childTnLst>
                                </p:cTn>
                              </p:par>
                              <p:par>
                                <p:cTn id="20" presetID="53" presetClass="entr" presetSubtype="16" fill="hold" grpId="0" nodeType="withEffect">
                                  <p:stCondLst>
                                    <p:cond delay="0"/>
                                  </p:stCondLst>
                                  <p:childTnLst>
                                    <p:set>
                                      <p:cBhvr>
                                        <p:cTn id="21" dur="1" fill="hold">
                                          <p:stCondLst>
                                            <p:cond delay="0"/>
                                          </p:stCondLst>
                                        </p:cTn>
                                        <p:tgtEl>
                                          <p:spTgt spid="8"/>
                                        </p:tgtEl>
                                        <p:attrNameLst>
                                          <p:attrName>style.visibility</p:attrName>
                                        </p:attrNameLst>
                                      </p:cBhvr>
                                      <p:to>
                                        <p:strVal val="visible"/>
                                      </p:to>
                                    </p:set>
                                    <p:anim calcmode="lin" valueType="num">
                                      <p:cBhvr>
                                        <p:cTn id="22" dur="500" fill="hold"/>
                                        <p:tgtEl>
                                          <p:spTgt spid="8"/>
                                        </p:tgtEl>
                                        <p:attrNameLst>
                                          <p:attrName>ppt_w</p:attrName>
                                        </p:attrNameLst>
                                      </p:cBhvr>
                                      <p:tavLst>
                                        <p:tav tm="0">
                                          <p:val>
                                            <p:fltVal val="0"/>
                                          </p:val>
                                        </p:tav>
                                        <p:tav tm="100000">
                                          <p:val>
                                            <p:strVal val="#ppt_w"/>
                                          </p:val>
                                        </p:tav>
                                      </p:tavLst>
                                    </p:anim>
                                    <p:anim calcmode="lin" valueType="num">
                                      <p:cBhvr>
                                        <p:cTn id="23" dur="500" fill="hold"/>
                                        <p:tgtEl>
                                          <p:spTgt spid="8"/>
                                        </p:tgtEl>
                                        <p:attrNameLst>
                                          <p:attrName>ppt_h</p:attrName>
                                        </p:attrNameLst>
                                      </p:cBhvr>
                                      <p:tavLst>
                                        <p:tav tm="0">
                                          <p:val>
                                            <p:fltVal val="0"/>
                                          </p:val>
                                        </p:tav>
                                        <p:tav tm="100000">
                                          <p:val>
                                            <p:strVal val="#ppt_h"/>
                                          </p:val>
                                        </p:tav>
                                      </p:tavLst>
                                    </p:anim>
                                    <p:animEffect transition="in" filter="fade">
                                      <p:cBhvr>
                                        <p:cTn id="24" dur="500"/>
                                        <p:tgtEl>
                                          <p:spTgt spid="8"/>
                                        </p:tgtEl>
                                      </p:cBhvr>
                                    </p:animEffect>
                                  </p:childTnLst>
                                </p:cTn>
                              </p:par>
                            </p:childTnLst>
                          </p:cTn>
                        </p:par>
                      </p:childTnLst>
                    </p:cTn>
                  </p:par>
                  <p:par>
                    <p:cTn id="25" fill="hold">
                      <p:stCondLst>
                        <p:cond delay="indefinite"/>
                      </p:stCondLst>
                      <p:childTnLst>
                        <p:par>
                          <p:cTn id="26" fill="hold">
                            <p:stCondLst>
                              <p:cond delay="0"/>
                            </p:stCondLst>
                            <p:childTnLst>
                              <p:par>
                                <p:cTn id="27" presetID="53" presetClass="entr" presetSubtype="0" fill="hold" grpId="0" nodeType="clickEffect">
                                  <p:stCondLst>
                                    <p:cond delay="0"/>
                                  </p:stCondLst>
                                  <p:childTnLst>
                                    <p:set>
                                      <p:cBhvr>
                                        <p:cTn id="28" dur="1" fill="hold">
                                          <p:stCondLst>
                                            <p:cond delay="0"/>
                                          </p:stCondLst>
                                        </p:cTn>
                                        <p:tgtEl>
                                          <p:spTgt spid="3"/>
                                        </p:tgtEl>
                                        <p:attrNameLst>
                                          <p:attrName>style.visibility</p:attrName>
                                        </p:attrNameLst>
                                      </p:cBhvr>
                                      <p:to>
                                        <p:strVal val="visible"/>
                                      </p:to>
                                    </p:set>
                                    <p:anim calcmode="lin" valueType="num">
                                      <p:cBhvr>
                                        <p:cTn id="29" dur="500" fill="hold"/>
                                        <p:tgtEl>
                                          <p:spTgt spid="3"/>
                                        </p:tgtEl>
                                        <p:attrNameLst>
                                          <p:attrName>ppt_w</p:attrName>
                                        </p:attrNameLst>
                                      </p:cBhvr>
                                      <p:tavLst>
                                        <p:tav tm="0">
                                          <p:val>
                                            <p:fltVal val="0"/>
                                          </p:val>
                                        </p:tav>
                                        <p:tav tm="100000">
                                          <p:val>
                                            <p:strVal val="#ppt_w"/>
                                          </p:val>
                                        </p:tav>
                                      </p:tavLst>
                                    </p:anim>
                                    <p:anim calcmode="lin" valueType="num">
                                      <p:cBhvr>
                                        <p:cTn id="30" dur="500" fill="hold"/>
                                        <p:tgtEl>
                                          <p:spTgt spid="3"/>
                                        </p:tgtEl>
                                        <p:attrNameLst>
                                          <p:attrName>ppt_h</p:attrName>
                                        </p:attrNameLst>
                                      </p:cBhvr>
                                      <p:tavLst>
                                        <p:tav tm="0">
                                          <p:val>
                                            <p:fltVal val="0"/>
                                          </p:val>
                                        </p:tav>
                                        <p:tav tm="100000">
                                          <p:val>
                                            <p:strVal val="#ppt_h"/>
                                          </p:val>
                                        </p:tav>
                                      </p:tavLst>
                                    </p:anim>
                                    <p:animEffect transition="in" filter="fade">
                                      <p:cBhvr>
                                        <p:cTn id="31" dur="500"/>
                                        <p:tgtEl>
                                          <p:spTgt spid="3"/>
                                        </p:tgtEl>
                                      </p:cBhvr>
                                    </p:animEffect>
                                  </p:childTnLst>
                                </p:cTn>
                              </p:par>
                            </p:childTnLst>
                          </p:cTn>
                        </p:par>
                      </p:childTnLst>
                    </p:cTn>
                  </p:par>
                  <p:par>
                    <p:cTn id="32" fill="hold">
                      <p:stCondLst>
                        <p:cond delay="indefinite"/>
                      </p:stCondLst>
                      <p:childTnLst>
                        <p:par>
                          <p:cTn id="33" fill="hold">
                            <p:stCondLst>
                              <p:cond delay="0"/>
                            </p:stCondLst>
                            <p:childTnLst>
                              <p:par>
                                <p:cTn id="34" presetID="53" presetClass="entr" presetSubtype="0" fill="hold" grpId="0" nodeType="clickEffect">
                                  <p:stCondLst>
                                    <p:cond delay="0"/>
                                  </p:stCondLst>
                                  <p:childTnLst>
                                    <p:set>
                                      <p:cBhvr>
                                        <p:cTn id="35" dur="1" fill="hold">
                                          <p:stCondLst>
                                            <p:cond delay="0"/>
                                          </p:stCondLst>
                                        </p:cTn>
                                        <p:tgtEl>
                                          <p:spTgt spid="17"/>
                                        </p:tgtEl>
                                        <p:attrNameLst>
                                          <p:attrName>style.visibility</p:attrName>
                                        </p:attrNameLst>
                                      </p:cBhvr>
                                      <p:to>
                                        <p:strVal val="visible"/>
                                      </p:to>
                                    </p:set>
                                    <p:anim calcmode="lin" valueType="num">
                                      <p:cBhvr>
                                        <p:cTn id="36" dur="500" fill="hold"/>
                                        <p:tgtEl>
                                          <p:spTgt spid="17"/>
                                        </p:tgtEl>
                                        <p:attrNameLst>
                                          <p:attrName>ppt_w</p:attrName>
                                        </p:attrNameLst>
                                      </p:cBhvr>
                                      <p:tavLst>
                                        <p:tav tm="0">
                                          <p:val>
                                            <p:fltVal val="0"/>
                                          </p:val>
                                        </p:tav>
                                        <p:tav tm="100000">
                                          <p:val>
                                            <p:strVal val="#ppt_w"/>
                                          </p:val>
                                        </p:tav>
                                      </p:tavLst>
                                    </p:anim>
                                    <p:anim calcmode="lin" valueType="num">
                                      <p:cBhvr>
                                        <p:cTn id="37" dur="500" fill="hold"/>
                                        <p:tgtEl>
                                          <p:spTgt spid="17"/>
                                        </p:tgtEl>
                                        <p:attrNameLst>
                                          <p:attrName>ppt_h</p:attrName>
                                        </p:attrNameLst>
                                      </p:cBhvr>
                                      <p:tavLst>
                                        <p:tav tm="0">
                                          <p:val>
                                            <p:fltVal val="0"/>
                                          </p:val>
                                        </p:tav>
                                        <p:tav tm="100000">
                                          <p:val>
                                            <p:strVal val="#ppt_h"/>
                                          </p:val>
                                        </p:tav>
                                      </p:tavLst>
                                    </p:anim>
                                    <p:animEffect transition="in" filter="fade">
                                      <p:cBhvr>
                                        <p:cTn id="38"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17" grpId="0" animBg="1"/>
      <p:bldP spid="23" grpId="0"/>
      <p:bldP spid="8" grpId="0"/>
      <p:bldP spid="9" grpId="0"/>
      <p:bldP spid="12" grpId="0"/>
    </p:bldLst>
  </p:timing>
</p:sld>
</file>

<file path=ppt/slides/slide9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extBox 6"/>
          <p:cNvSpPr txBox="1"/>
          <p:nvPr/>
        </p:nvSpPr>
        <p:spPr>
          <a:xfrm>
            <a:off x="381000" y="2667000"/>
            <a:ext cx="1524000" cy="446276"/>
          </a:xfrm>
          <a:prstGeom prst="rect">
            <a:avLst/>
          </a:prstGeom>
          <a:noFill/>
        </p:spPr>
        <p:txBody>
          <a:bodyPr wrap="square" rtlCol="0">
            <a:spAutoFit/>
          </a:bodyPr>
          <a:lstStyle/>
          <a:p>
            <a:r>
              <a:rPr lang="en-US" sz="2300" b="1" dirty="0" smtClean="0">
                <a:latin typeface="Times New Roman" pitchFamily="18" charset="0"/>
              </a:rPr>
              <a:t>4.</a:t>
            </a:r>
            <a:r>
              <a:rPr lang="en-US" sz="2300" dirty="0" smtClean="0">
                <a:latin typeface="Times New Roman" pitchFamily="18" charset="0"/>
              </a:rPr>
              <a:t>  (b)  (iv)</a:t>
            </a:r>
            <a:endParaRPr lang="en-US" sz="2300" b="1" dirty="0">
              <a:latin typeface="Times New Roman" pitchFamily="18" charset="0"/>
            </a:endParaRPr>
          </a:p>
        </p:txBody>
      </p:sp>
      <p:sp>
        <p:nvSpPr>
          <p:cNvPr id="8" name="Rectangle 7"/>
          <p:cNvSpPr/>
          <p:nvPr/>
        </p:nvSpPr>
        <p:spPr>
          <a:xfrm>
            <a:off x="1857375" y="2677924"/>
            <a:ext cx="2085827" cy="446276"/>
          </a:xfrm>
          <a:prstGeom prst="rect">
            <a:avLst/>
          </a:prstGeom>
        </p:spPr>
        <p:txBody>
          <a:bodyPr wrap="none">
            <a:spAutoFit/>
          </a:bodyPr>
          <a:lstStyle/>
          <a:p>
            <a:r>
              <a:rPr lang="en-US" sz="2300" dirty="0" smtClean="0">
                <a:latin typeface="Times New Roman" pitchFamily="18" charset="0"/>
                <a:cs typeface="Times New Roman" pitchFamily="18" charset="0"/>
              </a:rPr>
              <a:t>The equation is:</a:t>
            </a:r>
            <a:endParaRPr lang="en-US" sz="2300" dirty="0">
              <a:latin typeface="Times New Roman" pitchFamily="18" charset="0"/>
              <a:cs typeface="Times New Roman" pitchFamily="18" charset="0"/>
            </a:endParaRPr>
          </a:p>
        </p:txBody>
      </p:sp>
      <p:pic>
        <p:nvPicPr>
          <p:cNvPr id="14" name="Picture 3" descr="\\172.16.2.26\conver\CARRIBEAN\MATHEMATICS_VOL-1_PPT_DESIGN\Incoming\Volume_01\Equations\Revision_Exam_5_Paper_2\Eqn027.wmf"/>
          <p:cNvPicPr>
            <a:picLocks noChangeAspect="1" noChangeArrowheads="1"/>
          </p:cNvPicPr>
          <p:nvPr/>
        </p:nvPicPr>
        <p:blipFill>
          <a:blip r:embed="rId2" cstate="print"/>
          <a:srcRect/>
          <a:stretch>
            <a:fillRect/>
          </a:stretch>
        </p:blipFill>
        <p:spPr bwMode="auto">
          <a:xfrm>
            <a:off x="1955800" y="3276600"/>
            <a:ext cx="3606800" cy="1943100"/>
          </a:xfrm>
          <a:prstGeom prst="rect">
            <a:avLst/>
          </a:prstGeom>
          <a:noFill/>
        </p:spPr>
      </p:pic>
      <p:sp>
        <p:nvSpPr>
          <p:cNvPr id="5" name="TextBox 4"/>
          <p:cNvSpPr txBox="1"/>
          <p:nvPr/>
        </p:nvSpPr>
        <p:spPr>
          <a:xfrm>
            <a:off x="304800" y="304800"/>
            <a:ext cx="3581400" cy="32316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tabLst>
                <a:tab pos="393192" algn="r"/>
                <a:tab pos="640080" algn="l"/>
              </a:tabLst>
            </a:pPr>
            <a:r>
              <a:rPr lang="en-US" sz="1500" b="1" dirty="0" smtClean="0">
                <a:solidFill>
                  <a:schemeClr val="bg1"/>
                </a:solidFill>
                <a:latin typeface="Times New Roman" pitchFamily="18" charset="0"/>
                <a:cs typeface="Times New Roman" pitchFamily="18" charset="0"/>
              </a:rPr>
              <a:t>Revision Exam 5 Paper 2</a:t>
            </a:r>
          </a:p>
        </p:txBody>
      </p:sp>
    </p:spTree>
    <p:extLst>
      <p:ext uri="{BB962C8B-B14F-4D97-AF65-F5344CB8AC3E}">
        <p14:creationId xmlns:p14="http://schemas.microsoft.com/office/powerpoint/2010/main" xmlns="" val="1111393471"/>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500" fill="hold"/>
                                        <p:tgtEl>
                                          <p:spTgt spid="7"/>
                                        </p:tgtEl>
                                        <p:attrNameLst>
                                          <p:attrName>ppt_w</p:attrName>
                                        </p:attrNameLst>
                                      </p:cBhvr>
                                      <p:tavLst>
                                        <p:tav tm="0">
                                          <p:val>
                                            <p:fltVal val="0"/>
                                          </p:val>
                                        </p:tav>
                                        <p:tav tm="100000">
                                          <p:val>
                                            <p:strVal val="#ppt_w"/>
                                          </p:val>
                                        </p:tav>
                                      </p:tavLst>
                                    </p:anim>
                                    <p:anim calcmode="lin" valueType="num">
                                      <p:cBhvr>
                                        <p:cTn id="8" dur="500" fill="hold"/>
                                        <p:tgtEl>
                                          <p:spTgt spid="7"/>
                                        </p:tgtEl>
                                        <p:attrNameLst>
                                          <p:attrName>ppt_h</p:attrName>
                                        </p:attrNameLst>
                                      </p:cBhvr>
                                      <p:tavLst>
                                        <p:tav tm="0">
                                          <p:val>
                                            <p:fltVal val="0"/>
                                          </p:val>
                                        </p:tav>
                                        <p:tav tm="100000">
                                          <p:val>
                                            <p:strVal val="#ppt_h"/>
                                          </p:val>
                                        </p:tav>
                                      </p:tavLst>
                                    </p:anim>
                                  </p:childTnLst>
                                </p:cTn>
                              </p:par>
                              <p:par>
                                <p:cTn id="9" presetID="23" presetClass="entr" presetSubtype="16" fill="hold" grpId="0" nodeType="withEffect">
                                  <p:stCondLst>
                                    <p:cond delay="0"/>
                                  </p:stCondLst>
                                  <p:childTnLst>
                                    <p:set>
                                      <p:cBhvr>
                                        <p:cTn id="10" dur="1" fill="hold">
                                          <p:stCondLst>
                                            <p:cond delay="0"/>
                                          </p:stCondLst>
                                        </p:cTn>
                                        <p:tgtEl>
                                          <p:spTgt spid="8"/>
                                        </p:tgtEl>
                                        <p:attrNameLst>
                                          <p:attrName>style.visibility</p:attrName>
                                        </p:attrNameLst>
                                      </p:cBhvr>
                                      <p:to>
                                        <p:strVal val="visible"/>
                                      </p:to>
                                    </p:set>
                                    <p:anim calcmode="lin" valueType="num">
                                      <p:cBhvr>
                                        <p:cTn id="11" dur="500" fill="hold"/>
                                        <p:tgtEl>
                                          <p:spTgt spid="8"/>
                                        </p:tgtEl>
                                        <p:attrNameLst>
                                          <p:attrName>ppt_w</p:attrName>
                                        </p:attrNameLst>
                                      </p:cBhvr>
                                      <p:tavLst>
                                        <p:tav tm="0">
                                          <p:val>
                                            <p:fltVal val="0"/>
                                          </p:val>
                                        </p:tav>
                                        <p:tav tm="100000">
                                          <p:val>
                                            <p:strVal val="#ppt_w"/>
                                          </p:val>
                                        </p:tav>
                                      </p:tavLst>
                                    </p:anim>
                                    <p:anim calcmode="lin" valueType="num">
                                      <p:cBhvr>
                                        <p:cTn id="12" dur="500" fill="hold"/>
                                        <p:tgtEl>
                                          <p:spTgt spid="8"/>
                                        </p:tgtEl>
                                        <p:attrNameLst>
                                          <p:attrName>ppt_h</p:attrName>
                                        </p:attrNameLst>
                                      </p:cBhvr>
                                      <p:tavLst>
                                        <p:tav tm="0">
                                          <p:val>
                                            <p:fltVal val="0"/>
                                          </p:val>
                                        </p:tav>
                                        <p:tav tm="100000">
                                          <p:val>
                                            <p:strVal val="#ppt_h"/>
                                          </p:val>
                                        </p:tav>
                                      </p:tavLst>
                                    </p:anim>
                                  </p:childTnLst>
                                </p:cTn>
                              </p:par>
                              <p:par>
                                <p:cTn id="13" presetID="23" presetClass="entr" presetSubtype="16" fill="hold" nodeType="withEffect">
                                  <p:stCondLst>
                                    <p:cond delay="0"/>
                                  </p:stCondLst>
                                  <p:childTnLst>
                                    <p:set>
                                      <p:cBhvr>
                                        <p:cTn id="14" dur="1" fill="hold">
                                          <p:stCondLst>
                                            <p:cond delay="0"/>
                                          </p:stCondLst>
                                        </p:cTn>
                                        <p:tgtEl>
                                          <p:spTgt spid="14"/>
                                        </p:tgtEl>
                                        <p:attrNameLst>
                                          <p:attrName>style.visibility</p:attrName>
                                        </p:attrNameLst>
                                      </p:cBhvr>
                                      <p:to>
                                        <p:strVal val="visible"/>
                                      </p:to>
                                    </p:set>
                                    <p:anim calcmode="lin" valueType="num">
                                      <p:cBhvr>
                                        <p:cTn id="15" dur="500" fill="hold"/>
                                        <p:tgtEl>
                                          <p:spTgt spid="14"/>
                                        </p:tgtEl>
                                        <p:attrNameLst>
                                          <p:attrName>ppt_w</p:attrName>
                                        </p:attrNameLst>
                                      </p:cBhvr>
                                      <p:tavLst>
                                        <p:tav tm="0">
                                          <p:val>
                                            <p:fltVal val="0"/>
                                          </p:val>
                                        </p:tav>
                                        <p:tav tm="100000">
                                          <p:val>
                                            <p:strVal val="#ppt_w"/>
                                          </p:val>
                                        </p:tav>
                                      </p:tavLst>
                                    </p:anim>
                                    <p:anim calcmode="lin" valueType="num">
                                      <p:cBhvr>
                                        <p:cTn id="16" dur="500" fill="hold"/>
                                        <p:tgtEl>
                                          <p:spTgt spid="14"/>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Lst>
  </p:timing>
</p:sld>
</file>

<file path=ppt/theme/_rels/theme1.xml.rels><?xml version="1.0" encoding="UTF-8" standalone="yes"?>
<Relationships xmlns="http://schemas.openxmlformats.org/package/2006/relationships"><Relationship Id="rId1" Type="http://schemas.openxmlformats.org/officeDocument/2006/relationships/image" Target="../media/image1.jpeg"/></Relationships>
</file>

<file path=ppt/theme/_rels/theme2.xml.rels><?xml version="1.0" encoding="UTF-8" standalone="yes"?>
<Relationships xmlns="http://schemas.openxmlformats.org/package/2006/relationships"><Relationship Id="rId1" Type="http://schemas.openxmlformats.org/officeDocument/2006/relationships/image" Target="../media/image1.jpeg"/></Relationships>
</file>

<file path=ppt/theme/_rels/theme3.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image" Target="../media/image3.jpeg"/></Relationships>
</file>

<file path=ppt/theme/theme1.xml><?xml version="1.0" encoding="utf-8"?>
<a:theme xmlns:a="http://schemas.openxmlformats.org/drawingml/2006/main" name="Waveform">
  <a:themeElements>
    <a:clrScheme name="Urban">
      <a:dk1>
        <a:sysClr val="windowText" lastClr="000000"/>
      </a:dk1>
      <a:lt1>
        <a:sysClr val="window" lastClr="FFFFFF"/>
      </a:lt1>
      <a:dk2>
        <a:srgbClr val="424456"/>
      </a:dk2>
      <a:lt2>
        <a:srgbClr val="DEDEDE"/>
      </a:lt2>
      <a:accent1>
        <a:srgbClr val="53548A"/>
      </a:accent1>
      <a:accent2>
        <a:srgbClr val="438086"/>
      </a:accent2>
      <a:accent3>
        <a:srgbClr val="A04DA3"/>
      </a:accent3>
      <a:accent4>
        <a:srgbClr val="C4652D"/>
      </a:accent4>
      <a:accent5>
        <a:srgbClr val="8B5D3D"/>
      </a:accent5>
      <a:accent6>
        <a:srgbClr val="5C92B5"/>
      </a:accent6>
      <a:hlink>
        <a:srgbClr val="67AFBD"/>
      </a:hlink>
      <a:folHlink>
        <a:srgbClr val="C2A874"/>
      </a:folHlink>
    </a:clrScheme>
    <a:fontScheme name="Waveform">
      <a:majorFont>
        <a:latin typeface="Candara"/>
        <a:ea typeface=""/>
        <a:cs typeface=""/>
        <a:font script="Jpan" typeface="HGP明朝E"/>
        <a:font script="Hang" typeface="HY그래픽M"/>
        <a:font script="Hans" typeface="华文新魏"/>
        <a:font script="Hant" typeface="標楷體"/>
        <a:font script="Arab" typeface="Arial"/>
        <a:font script="Hebr" typeface="Arial"/>
        <a:font script="Thai" typeface="Kodchiang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ajorFont>
      <a:minorFont>
        <a:latin typeface="Candara"/>
        <a:ea typeface=""/>
        <a:cs typeface=""/>
        <a:font script="Jpan" typeface="HGP明朝E"/>
        <a:font script="Hang" typeface="HY그래픽M"/>
        <a:font script="Hans" typeface="华文楷体"/>
        <a:font script="Hant" typeface="標楷體"/>
        <a:font script="Arab" typeface="Arial"/>
        <a:font script="Hebr" typeface="Arial"/>
        <a:font script="Thai" typeface="Kodchiang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inorFont>
    </a:fontScheme>
    <a:fmtScheme name="Adjacency">
      <a:fillStyleLst>
        <a:solidFill>
          <a:schemeClr val="phClr"/>
        </a:solidFill>
        <a:solidFill>
          <a:schemeClr val="phClr">
            <a:tint val="55000"/>
          </a:schemeClr>
        </a:solidFill>
        <a:solidFill>
          <a:schemeClr val="phClr"/>
        </a:solidFill>
      </a:fillStyleLst>
      <a:lnStyleLst>
        <a:ln w="12700"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effectStyle>
        <a:effectStyle>
          <a:effectLst>
            <a:outerShdw blurRad="50800" dist="25400" algn="bl" rotWithShape="0">
              <a:srgbClr val="000000">
                <a:alpha val="60000"/>
              </a:srgbClr>
            </a:outerShdw>
          </a:effectLst>
        </a:effectStyle>
        <a:effectStyle>
          <a:effectLst/>
          <a:scene3d>
            <a:camera prst="orthographicFront">
              <a:rot lat="0" lon="0" rev="0"/>
            </a:camera>
            <a:lightRig rig="brightRoom" dir="tl">
              <a:rot lat="0" lon="0" rev="1800000"/>
            </a:lightRig>
          </a:scene3d>
          <a:sp3d contourW="10160" prstMaterial="dkEdge">
            <a:bevelT w="38100" h="50800" prst="angle"/>
            <a:contourClr>
              <a:schemeClr val="phClr">
                <a:shade val="40000"/>
                <a:satMod val="150000"/>
              </a:schemeClr>
            </a:contourClr>
          </a:sp3d>
        </a:effectStyle>
      </a:effectStyleLst>
      <a:bgFillStyleLst>
        <a:solidFill>
          <a:schemeClr val="phClr"/>
        </a:solidFill>
        <a:gradFill rotWithShape="1">
          <a:gsLst>
            <a:gs pos="40000">
              <a:schemeClr val="phClr">
                <a:tint val="94000"/>
                <a:shade val="94000"/>
                <a:alpha val="100000"/>
                <a:satMod val="114000"/>
                <a:lumMod val="114000"/>
              </a:schemeClr>
            </a:gs>
            <a:gs pos="74000">
              <a:schemeClr val="phClr">
                <a:tint val="94000"/>
                <a:shade val="94000"/>
                <a:satMod val="128000"/>
                <a:lumMod val="100000"/>
              </a:schemeClr>
            </a:gs>
            <a:gs pos="100000">
              <a:schemeClr val="phClr">
                <a:tint val="98000"/>
                <a:shade val="100000"/>
                <a:hueMod val="98000"/>
                <a:satMod val="100000"/>
                <a:lumMod val="74000"/>
              </a:schemeClr>
            </a:gs>
          </a:gsLst>
          <a:path path="circle">
            <a:fillToRect l="20000" t="-40000" r="20000" b="140000"/>
          </a:path>
        </a:gradFill>
        <a:blipFill rotWithShape="1">
          <a:blip xmlns:r="http://schemas.openxmlformats.org/officeDocument/2006/relationships" r:embed="rId1">
            <a:duotone>
              <a:schemeClr val="phClr">
                <a:tint val="96000"/>
                <a:satMod val="130000"/>
                <a:lumMod val="50000"/>
              </a:schemeClr>
              <a:schemeClr val="phClr">
                <a:tint val="96000"/>
                <a:satMod val="114000"/>
                <a:lumMod val="114000"/>
              </a:schemeClr>
            </a:duotone>
          </a:blip>
          <a:stretch/>
        </a:blipFill>
      </a:bgFillStyleLst>
    </a:fmtScheme>
  </a:themeElements>
  <a:objectDefaults>
    <a:txDef>
      <a:spPr>
        <a:noFill/>
      </a:spPr>
      <a:bodyPr wrap="square" rtlCol="0">
        <a:spAutoFit/>
      </a:bodyPr>
      <a:lstStyle>
        <a:defPPr algn="l">
          <a:tabLst>
            <a:tab pos="393192" algn="r"/>
            <a:tab pos="640080" algn="l"/>
          </a:tabLst>
          <a:defRPr sz="1500" b="1" dirty="0" smtClean="0">
            <a:solidFill>
              <a:schemeClr val="bg1"/>
            </a:solidFill>
            <a:latin typeface="Times New Roman" pitchFamily="18" charset="0"/>
            <a:cs typeface="Times New Roman" pitchFamily="18" charset="0"/>
          </a:defRPr>
        </a:defPPr>
      </a:lstStyle>
    </a:txDef>
  </a:objectDefaults>
  <a:extraClrSchemeLst/>
</a:theme>
</file>

<file path=ppt/theme/theme2.xml><?xml version="1.0" encoding="utf-8"?>
<a:theme xmlns:a="http://schemas.openxmlformats.org/drawingml/2006/main" name="1_Waveform">
  <a:themeElements>
    <a:clrScheme name="Urban">
      <a:dk1>
        <a:sysClr val="windowText" lastClr="000000"/>
      </a:dk1>
      <a:lt1>
        <a:sysClr val="window" lastClr="FFFFFF"/>
      </a:lt1>
      <a:dk2>
        <a:srgbClr val="424456"/>
      </a:dk2>
      <a:lt2>
        <a:srgbClr val="DEDEDE"/>
      </a:lt2>
      <a:accent1>
        <a:srgbClr val="53548A"/>
      </a:accent1>
      <a:accent2>
        <a:srgbClr val="438086"/>
      </a:accent2>
      <a:accent3>
        <a:srgbClr val="A04DA3"/>
      </a:accent3>
      <a:accent4>
        <a:srgbClr val="C4652D"/>
      </a:accent4>
      <a:accent5>
        <a:srgbClr val="8B5D3D"/>
      </a:accent5>
      <a:accent6>
        <a:srgbClr val="5C92B5"/>
      </a:accent6>
      <a:hlink>
        <a:srgbClr val="67AFBD"/>
      </a:hlink>
      <a:folHlink>
        <a:srgbClr val="C2A874"/>
      </a:folHlink>
    </a:clrScheme>
    <a:fontScheme name="Waveform">
      <a:majorFont>
        <a:latin typeface="Candara"/>
        <a:ea typeface=""/>
        <a:cs typeface=""/>
        <a:font script="Jpan" typeface="HGP明朝E"/>
        <a:font script="Hang" typeface="HY그래픽M"/>
        <a:font script="Hans" typeface="华文新魏"/>
        <a:font script="Hant" typeface="標楷體"/>
        <a:font script="Arab" typeface="Arial"/>
        <a:font script="Hebr" typeface="Arial"/>
        <a:font script="Thai" typeface="Kodchiang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ajorFont>
      <a:minorFont>
        <a:latin typeface="Candara"/>
        <a:ea typeface=""/>
        <a:cs typeface=""/>
        <a:font script="Jpan" typeface="HGP明朝E"/>
        <a:font script="Hang" typeface="HY그래픽M"/>
        <a:font script="Hans" typeface="华文楷体"/>
        <a:font script="Hant" typeface="標楷體"/>
        <a:font script="Arab" typeface="Arial"/>
        <a:font script="Hebr" typeface="Arial"/>
        <a:font script="Thai" typeface="Kodchiang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inorFont>
    </a:fontScheme>
    <a:fmtScheme name="Adjacency">
      <a:fillStyleLst>
        <a:solidFill>
          <a:schemeClr val="phClr"/>
        </a:solidFill>
        <a:solidFill>
          <a:schemeClr val="phClr">
            <a:tint val="55000"/>
          </a:schemeClr>
        </a:solidFill>
        <a:solidFill>
          <a:schemeClr val="phClr"/>
        </a:solidFill>
      </a:fillStyleLst>
      <a:lnStyleLst>
        <a:ln w="12700"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effectStyle>
        <a:effectStyle>
          <a:effectLst>
            <a:outerShdw blurRad="50800" dist="25400" algn="bl" rotWithShape="0">
              <a:srgbClr val="000000">
                <a:alpha val="60000"/>
              </a:srgbClr>
            </a:outerShdw>
          </a:effectLst>
        </a:effectStyle>
        <a:effectStyle>
          <a:effectLst/>
          <a:scene3d>
            <a:camera prst="orthographicFront">
              <a:rot lat="0" lon="0" rev="0"/>
            </a:camera>
            <a:lightRig rig="brightRoom" dir="tl">
              <a:rot lat="0" lon="0" rev="1800000"/>
            </a:lightRig>
          </a:scene3d>
          <a:sp3d contourW="10160" prstMaterial="dkEdge">
            <a:bevelT w="38100" h="50800" prst="angle"/>
            <a:contourClr>
              <a:schemeClr val="phClr">
                <a:shade val="40000"/>
                <a:satMod val="150000"/>
              </a:schemeClr>
            </a:contourClr>
          </a:sp3d>
        </a:effectStyle>
      </a:effectStyleLst>
      <a:bgFillStyleLst>
        <a:solidFill>
          <a:schemeClr val="phClr"/>
        </a:solidFill>
        <a:gradFill rotWithShape="1">
          <a:gsLst>
            <a:gs pos="40000">
              <a:schemeClr val="phClr">
                <a:tint val="94000"/>
                <a:shade val="94000"/>
                <a:alpha val="100000"/>
                <a:satMod val="114000"/>
                <a:lumMod val="114000"/>
              </a:schemeClr>
            </a:gs>
            <a:gs pos="74000">
              <a:schemeClr val="phClr">
                <a:tint val="94000"/>
                <a:shade val="94000"/>
                <a:satMod val="128000"/>
                <a:lumMod val="100000"/>
              </a:schemeClr>
            </a:gs>
            <a:gs pos="100000">
              <a:schemeClr val="phClr">
                <a:tint val="98000"/>
                <a:shade val="100000"/>
                <a:hueMod val="98000"/>
                <a:satMod val="100000"/>
                <a:lumMod val="74000"/>
              </a:schemeClr>
            </a:gs>
          </a:gsLst>
          <a:path path="circle">
            <a:fillToRect l="20000" t="-40000" r="20000" b="140000"/>
          </a:path>
        </a:gradFill>
        <a:blipFill rotWithShape="1">
          <a:blip xmlns:r="http://schemas.openxmlformats.org/officeDocument/2006/relationships" r:embed="rId1">
            <a:duotone>
              <a:schemeClr val="phClr">
                <a:tint val="96000"/>
                <a:satMod val="130000"/>
                <a:lumMod val="50000"/>
              </a:schemeClr>
              <a:schemeClr val="phClr">
                <a:tint val="96000"/>
                <a:satMod val="114000"/>
                <a:lumMod val="114000"/>
              </a:schemeClr>
            </a:duotone>
          </a:blip>
          <a:stretch/>
        </a:blipFill>
      </a:bgFillStyleLst>
    </a:fmtScheme>
  </a:themeElements>
  <a:objectDefaults/>
  <a:extraClrSchemeLst/>
</a:theme>
</file>

<file path=ppt/theme/theme3.xml><?xml version="1.0" encoding="utf-8"?>
<a:theme xmlns:a="http://schemas.openxmlformats.org/drawingml/2006/main" name="Trek">
  <a:themeElements>
    <a:clrScheme name="Custom 2">
      <a:dk1>
        <a:sysClr val="windowText" lastClr="000000"/>
      </a:dk1>
      <a:lt1>
        <a:sysClr val="window" lastClr="FFFFFF"/>
      </a:lt1>
      <a:dk2>
        <a:srgbClr val="464646"/>
      </a:dk2>
      <a:lt2>
        <a:srgbClr val="AEB1CF"/>
      </a:lt2>
      <a:accent1>
        <a:srgbClr val="53548A"/>
      </a:accent1>
      <a:accent2>
        <a:srgbClr val="DA1F28"/>
      </a:accent2>
      <a:accent3>
        <a:srgbClr val="EB641B"/>
      </a:accent3>
      <a:accent4>
        <a:srgbClr val="39639D"/>
      </a:accent4>
      <a:accent5>
        <a:srgbClr val="474B78"/>
      </a:accent5>
      <a:accent6>
        <a:srgbClr val="7D3C4A"/>
      </a:accent6>
      <a:hlink>
        <a:srgbClr val="FF8119"/>
      </a:hlink>
      <a:folHlink>
        <a:srgbClr val="44B9E8"/>
      </a:folHlink>
    </a:clrScheme>
    <a:fontScheme name="Trek">
      <a:majorFont>
        <a:latin typeface="Franklin Gothic Medium"/>
        <a:ea typeface=""/>
        <a:cs typeface=""/>
        <a:font script="Jpan" typeface="HG創英角ｺﾞｼｯｸUB"/>
        <a:font script="Hang" typeface="돋움"/>
        <a:font script="Hans" typeface="隶书"/>
        <a:font script="Hant" typeface="微軟正黑體"/>
        <a:font script="Arab" typeface="Tahoma"/>
        <a:font script="Hebr" typeface="Aharoni"/>
        <a:font script="Thai" typeface="Lily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Franklin Gothic Book"/>
        <a:ea typeface=""/>
        <a:cs typeface=""/>
        <a:font script="Jpan" typeface="HGｺﾞｼｯｸE"/>
        <a:font script="Hang" typeface="돋움"/>
        <a:font script="Hans" typeface="华文楷体"/>
        <a:font script="Hant" typeface="微軟正黑體"/>
        <a:font script="Arab" typeface="Tahoma"/>
        <a:font script="Hebr" typeface="Aharoni"/>
        <a:font script="Thai" typeface="Lily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minorFont>
    </a:fontScheme>
    <a:fmtScheme name="Trek">
      <a:fillStyleLst>
        <a:solidFill>
          <a:schemeClr val="phClr"/>
        </a:solidFill>
        <a:gradFill rotWithShape="1">
          <a:gsLst>
            <a:gs pos="0">
              <a:schemeClr val="phClr">
                <a:tint val="30000"/>
                <a:satMod val="250000"/>
              </a:schemeClr>
            </a:gs>
            <a:gs pos="72000">
              <a:schemeClr val="phClr">
                <a:tint val="75000"/>
                <a:satMod val="210000"/>
              </a:schemeClr>
            </a:gs>
            <a:gs pos="100000">
              <a:schemeClr val="phClr">
                <a:tint val="85000"/>
                <a:satMod val="210000"/>
              </a:schemeClr>
            </a:gs>
          </a:gsLst>
          <a:lin ang="5400000" scaled="1"/>
        </a:gradFill>
        <a:gradFill rotWithShape="1">
          <a:gsLst>
            <a:gs pos="0">
              <a:schemeClr val="phClr">
                <a:tint val="75000"/>
                <a:shade val="85000"/>
                <a:satMod val="230000"/>
              </a:schemeClr>
            </a:gs>
            <a:gs pos="25000">
              <a:schemeClr val="phClr">
                <a:tint val="90000"/>
                <a:shade val="70000"/>
                <a:satMod val="220000"/>
              </a:schemeClr>
            </a:gs>
            <a:gs pos="50000">
              <a:schemeClr val="phClr">
                <a:tint val="90000"/>
                <a:shade val="58000"/>
                <a:satMod val="225000"/>
              </a:schemeClr>
            </a:gs>
            <a:gs pos="65000">
              <a:schemeClr val="phClr">
                <a:tint val="90000"/>
                <a:shade val="58000"/>
                <a:satMod val="225000"/>
              </a:schemeClr>
            </a:gs>
            <a:gs pos="80000">
              <a:schemeClr val="phClr">
                <a:tint val="90000"/>
                <a:shade val="69000"/>
                <a:satMod val="220000"/>
              </a:schemeClr>
            </a:gs>
            <a:gs pos="100000">
              <a:schemeClr val="phClr">
                <a:tint val="77000"/>
                <a:shade val="80000"/>
                <a:satMod val="230000"/>
              </a:schemeClr>
            </a:gs>
          </a:gsLst>
          <a:lin ang="5400000" scaled="1"/>
        </a:gradFill>
      </a:fillStyleLst>
      <a:lnStyleLst>
        <a:ln w="10000" cap="flat" cmpd="sng" algn="ctr">
          <a:solidFill>
            <a:schemeClr val="ph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76200" dist="50800" dir="5400000" rotWithShape="0">
              <a:srgbClr val="4E3B30">
                <a:alpha val="60000"/>
              </a:srgbClr>
            </a:outerShdw>
          </a:effectLst>
        </a:effectStyle>
        <a:effectStyle>
          <a:effectLst>
            <a:outerShdw blurRad="76200" dist="50800" dir="5400000" rotWithShape="0">
              <a:srgbClr val="4E3B30">
                <a:alpha val="60000"/>
              </a:srgbClr>
            </a:outerShdw>
          </a:effectLst>
          <a:scene3d>
            <a:camera prst="orthographicFront">
              <a:rot lat="0" lon="0" rev="0"/>
            </a:camera>
            <a:lightRig rig="threePt" dir="tl">
              <a:rot lat="0" lon="0" rev="0"/>
            </a:lightRig>
          </a:scene3d>
          <a:sp3d prstMaterial="metal">
            <a:bevelT w="10000" h="10000"/>
          </a:sp3d>
        </a:effectStyle>
        <a:effectStyle>
          <a:effectLst>
            <a:outerShdw blurRad="76200" dist="50800" dir="5400000" rotWithShape="0">
              <a:srgbClr val="4E3B30">
                <a:alpha val="60000"/>
              </a:srgbClr>
            </a:outerShdw>
          </a:effectLst>
          <a:scene3d>
            <a:camera prst="obliqueTopLeft" fov="600000">
              <a:rot lat="0" lon="0" rev="0"/>
            </a:camera>
            <a:lightRig rig="balanced" dir="t">
              <a:rot lat="0" lon="0" rev="19200000"/>
            </a:lightRig>
          </a:scene3d>
          <a:sp3d contourW="12700" prstMaterial="matte">
            <a:bevelT w="60000" h="50800"/>
            <a:contourClr>
              <a:schemeClr val="phClr">
                <a:shade val="60000"/>
                <a:satMod val="110000"/>
              </a:schemeClr>
            </a:contourClr>
          </a:sp3d>
        </a:effectStyle>
      </a:effectStyleLst>
      <a:bgFillStyleLst>
        <a:solidFill>
          <a:schemeClr val="phClr"/>
        </a:solidFill>
        <a:blipFill>
          <a:blip xmlns:r="http://schemas.openxmlformats.org/officeDocument/2006/relationships" r:embed="rId1">
            <a:duotone>
              <a:schemeClr val="phClr">
                <a:shade val="90000"/>
                <a:satMod val="150000"/>
              </a:schemeClr>
              <a:schemeClr val="phClr">
                <a:tint val="88000"/>
                <a:satMod val="105000"/>
              </a:schemeClr>
            </a:duotone>
          </a:blip>
          <a:tile tx="0" ty="0" sx="95000" sy="95000" flip="none" algn="t"/>
        </a:blipFill>
        <a:blipFill>
          <a:blip xmlns:r="http://schemas.openxmlformats.org/officeDocument/2006/relationships" r:embed="rId2">
            <a:duotone>
              <a:schemeClr val="phClr">
                <a:shade val="30000"/>
                <a:satMod val="455000"/>
              </a:schemeClr>
              <a:schemeClr val="phClr">
                <a:tint val="95000"/>
                <a:satMod val="120000"/>
              </a:schemeClr>
            </a:duotone>
          </a:blip>
          <a:stretch>
            <a:fillRect/>
          </a:stretch>
        </a:blipFill>
      </a:bgFillStyleLst>
    </a:fmtScheme>
  </a:themeElements>
  <a:objectDefaults/>
  <a:extraClrSchemeLst/>
</a:theme>
</file>

<file path=ppt/theme/theme4.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5.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emplate/>
  <TotalTime>9519</TotalTime>
  <Words>28096</Words>
  <Application>Microsoft Office PowerPoint</Application>
  <PresentationFormat>On-screen Show (4:3)</PresentationFormat>
  <Paragraphs>6429</Paragraphs>
  <Slides>1053</Slides>
  <Notes>5</Notes>
  <HiddenSlides>1</HiddenSlides>
  <MMClips>0</MMClips>
  <ScaleCrop>false</ScaleCrop>
  <HeadingPairs>
    <vt:vector size="8" baseType="variant">
      <vt:variant>
        <vt:lpstr>Theme</vt:lpstr>
      </vt:variant>
      <vt:variant>
        <vt:i4>3</vt:i4>
      </vt:variant>
      <vt:variant>
        <vt:lpstr>Embedded OLE Servers</vt:lpstr>
      </vt:variant>
      <vt:variant>
        <vt:i4>1</vt:i4>
      </vt:variant>
      <vt:variant>
        <vt:lpstr>Slide Titles</vt:lpstr>
      </vt:variant>
      <vt:variant>
        <vt:i4>1053</vt:i4>
      </vt:variant>
      <vt:variant>
        <vt:lpstr>Custom Shows</vt:lpstr>
      </vt:variant>
      <vt:variant>
        <vt:i4>1</vt:i4>
      </vt:variant>
    </vt:vector>
  </HeadingPairs>
  <TitlesOfParts>
    <vt:vector size="1058" baseType="lpstr">
      <vt:lpstr>Waveform</vt:lpstr>
      <vt:lpstr>1_Waveform</vt:lpstr>
      <vt:lpstr>Trek</vt:lpstr>
      <vt:lpstr>Equation</vt:lpstr>
      <vt:lpstr>Slide 1</vt:lpstr>
      <vt:lpstr>REVISION EXAMINATION 1 MATHEMATICS Paper 1 90 minutes Answer ALL the questions</vt:lpstr>
      <vt:lpstr>Slide 3</vt:lpstr>
      <vt:lpstr>Slide 4</vt:lpstr>
      <vt:lpstr>Slide 5</vt:lpstr>
      <vt:lpstr>Slide 6</vt:lpstr>
      <vt:lpstr>Slide 7</vt:lpstr>
      <vt:lpstr>Slide 8</vt:lpstr>
      <vt:lpstr>Slide 9</vt:lpstr>
      <vt:lpstr>Slide 10</vt:lpstr>
      <vt:lpstr>Slide 11</vt:lpstr>
      <vt:lpstr>Slide 12</vt:lpstr>
      <vt:lpstr>Slide 13</vt:lpstr>
      <vt:lpstr>Slide 14</vt:lpstr>
      <vt:lpstr>Slide 15</vt:lpstr>
      <vt:lpstr>Slide 16</vt:lpstr>
      <vt:lpstr>Slide 17</vt:lpstr>
      <vt:lpstr>Slide 18</vt:lpstr>
      <vt:lpstr>Slide 19</vt:lpstr>
      <vt:lpstr>Slide 20</vt:lpstr>
      <vt:lpstr>Slide 21</vt:lpstr>
      <vt:lpstr>Slide 22</vt:lpstr>
      <vt:lpstr>Slide 23</vt:lpstr>
      <vt:lpstr>Slide 24</vt:lpstr>
      <vt:lpstr>Slide 25</vt:lpstr>
      <vt:lpstr>Slide 26</vt:lpstr>
      <vt:lpstr>Slide 27</vt:lpstr>
      <vt:lpstr>Slide 28</vt:lpstr>
      <vt:lpstr>Slide 29</vt:lpstr>
      <vt:lpstr>Slide 30</vt:lpstr>
      <vt:lpstr>Slide 31</vt:lpstr>
      <vt:lpstr>Slide 32</vt:lpstr>
      <vt:lpstr>Slide 33</vt:lpstr>
      <vt:lpstr>Slide 34</vt:lpstr>
      <vt:lpstr>Slide 35</vt:lpstr>
      <vt:lpstr>Slide 36</vt:lpstr>
      <vt:lpstr>Slide 37</vt:lpstr>
      <vt:lpstr>Slide 38</vt:lpstr>
      <vt:lpstr>Slide 39</vt:lpstr>
      <vt:lpstr>Slide 40</vt:lpstr>
      <vt:lpstr>Slide 41</vt:lpstr>
      <vt:lpstr>Slide 42</vt:lpstr>
      <vt:lpstr>Slide 43</vt:lpstr>
      <vt:lpstr>Slide 44</vt:lpstr>
      <vt:lpstr>Slide 45</vt:lpstr>
      <vt:lpstr>Slide 46</vt:lpstr>
      <vt:lpstr>Slide 47</vt:lpstr>
      <vt:lpstr>Slide 48</vt:lpstr>
      <vt:lpstr>Slide 49</vt:lpstr>
      <vt:lpstr>Slide 50</vt:lpstr>
      <vt:lpstr>Slide 51</vt:lpstr>
      <vt:lpstr>Slide 52</vt:lpstr>
      <vt:lpstr>Slide 53</vt:lpstr>
      <vt:lpstr>Slide 54</vt:lpstr>
      <vt:lpstr>Slide 55</vt:lpstr>
      <vt:lpstr>Slide 56</vt:lpstr>
      <vt:lpstr>Slide 57</vt:lpstr>
      <vt:lpstr>Slide 58</vt:lpstr>
      <vt:lpstr>Slide 59</vt:lpstr>
      <vt:lpstr>Slide 60</vt:lpstr>
      <vt:lpstr>Slide 61</vt:lpstr>
      <vt:lpstr>Slide 62</vt:lpstr>
      <vt:lpstr>Slide 63</vt:lpstr>
      <vt:lpstr>Slide 64</vt:lpstr>
      <vt:lpstr>Slide 65</vt:lpstr>
      <vt:lpstr>Slide 66</vt:lpstr>
      <vt:lpstr>Slide 67</vt:lpstr>
      <vt:lpstr>Slide 68</vt:lpstr>
      <vt:lpstr>Slide 69</vt:lpstr>
      <vt:lpstr>Slide 70</vt:lpstr>
      <vt:lpstr>Slide 71</vt:lpstr>
      <vt:lpstr>Slide 72</vt:lpstr>
      <vt:lpstr>Slide 73</vt:lpstr>
      <vt:lpstr>Slide 74</vt:lpstr>
      <vt:lpstr>Slide 75</vt:lpstr>
      <vt:lpstr>Slide 76</vt:lpstr>
      <vt:lpstr>Slide 77</vt:lpstr>
      <vt:lpstr>Slide 78</vt:lpstr>
      <vt:lpstr>Slide 79</vt:lpstr>
      <vt:lpstr>Slide 80</vt:lpstr>
      <vt:lpstr>Slide 81</vt:lpstr>
      <vt:lpstr>Slide 82</vt:lpstr>
      <vt:lpstr>Slide 83</vt:lpstr>
      <vt:lpstr>Slide 84</vt:lpstr>
      <vt:lpstr>Slide 85</vt:lpstr>
      <vt:lpstr>Slide 86</vt:lpstr>
      <vt:lpstr>Slide 87</vt:lpstr>
      <vt:lpstr>Slide 88</vt:lpstr>
      <vt:lpstr>Slide 89</vt:lpstr>
      <vt:lpstr>Slide 90</vt:lpstr>
      <vt:lpstr>Slide 91</vt:lpstr>
      <vt:lpstr>Slide 92</vt:lpstr>
      <vt:lpstr>Slide 93</vt:lpstr>
      <vt:lpstr>Slide 94</vt:lpstr>
      <vt:lpstr>Slide 95</vt:lpstr>
      <vt:lpstr>Slide 96</vt:lpstr>
      <vt:lpstr>Slide 97</vt:lpstr>
      <vt:lpstr>Slide 98</vt:lpstr>
      <vt:lpstr>Slide 99</vt:lpstr>
      <vt:lpstr>Slide 100</vt:lpstr>
      <vt:lpstr>Slide 101</vt:lpstr>
      <vt:lpstr>Slide 102</vt:lpstr>
      <vt:lpstr>Slide 103</vt:lpstr>
      <vt:lpstr>Slide 104</vt:lpstr>
      <vt:lpstr>Slide 105</vt:lpstr>
      <vt:lpstr>Slide 106</vt:lpstr>
      <vt:lpstr>Slide 107</vt:lpstr>
      <vt:lpstr>Slide 108</vt:lpstr>
      <vt:lpstr>Slide 109</vt:lpstr>
      <vt:lpstr>Slide 110</vt:lpstr>
      <vt:lpstr>Slide 111</vt:lpstr>
      <vt:lpstr>Slide 112</vt:lpstr>
      <vt:lpstr>Slide 113</vt:lpstr>
      <vt:lpstr>Slide 114</vt:lpstr>
      <vt:lpstr>Slide 115</vt:lpstr>
      <vt:lpstr>Slide 116</vt:lpstr>
      <vt:lpstr>Slide 117</vt:lpstr>
      <vt:lpstr>Slide 118</vt:lpstr>
      <vt:lpstr>Slide 119</vt:lpstr>
      <vt:lpstr>Slide 120</vt:lpstr>
      <vt:lpstr>Slide 121</vt:lpstr>
      <vt:lpstr>Slide 122</vt:lpstr>
      <vt:lpstr>Slide 123</vt:lpstr>
      <vt:lpstr>Slide 124</vt:lpstr>
      <vt:lpstr>Slide 125</vt:lpstr>
      <vt:lpstr>Slide 126</vt:lpstr>
      <vt:lpstr>Slide 127</vt:lpstr>
      <vt:lpstr>Slide 128</vt:lpstr>
      <vt:lpstr>REVISION EXAMINATION 1 MATHEMATICS Paper 2 2 hours 40 minutes Answer ALL the questions</vt:lpstr>
      <vt:lpstr>Slide 130</vt:lpstr>
      <vt:lpstr>Slide 131</vt:lpstr>
      <vt:lpstr>Slide 132</vt:lpstr>
      <vt:lpstr>Slide 133</vt:lpstr>
      <vt:lpstr>1. (c)   A computer virus damaged 70% of the computers in an  office. If 18 computers were not damaged, calculate how many computers were in the office altogether.</vt:lpstr>
      <vt:lpstr>Slide 135</vt:lpstr>
      <vt:lpstr>1. (d)   Calculate </vt:lpstr>
      <vt:lpstr>Slide 137</vt:lpstr>
      <vt:lpstr>2. (a) If p = 4 and q = – 3, calculate the value of 5p + 2q.</vt:lpstr>
      <vt:lpstr>2. (a)     5p + 2q = 5(4) + 2(–3)</vt:lpstr>
      <vt:lpstr>Slide 140</vt:lpstr>
      <vt:lpstr>Slide 141</vt:lpstr>
      <vt:lpstr>Slide 142</vt:lpstr>
      <vt:lpstr>Slide 143</vt:lpstr>
      <vt:lpstr>2. (d)   Simplify</vt:lpstr>
      <vt:lpstr>Slide 145</vt:lpstr>
      <vt:lpstr>Slide 146</vt:lpstr>
      <vt:lpstr>Slide 147</vt:lpstr>
      <vt:lpstr>3. (b) The cash price of a computer game is $628.  The hire purchase price is 10% deposit and  12 monthly payments of $56.52.</vt:lpstr>
      <vt:lpstr>Slide 149</vt:lpstr>
      <vt:lpstr>Slide 150</vt:lpstr>
      <vt:lpstr>Slide 151</vt:lpstr>
      <vt:lpstr>Slide 152</vt:lpstr>
      <vt:lpstr>Slide 153</vt:lpstr>
      <vt:lpstr>Slide 154</vt:lpstr>
      <vt:lpstr>Slide 155</vt:lpstr>
      <vt:lpstr>Slide 156</vt:lpstr>
      <vt:lpstr>Slide 157</vt:lpstr>
      <vt:lpstr>Slide 158</vt:lpstr>
      <vt:lpstr>Slide 159</vt:lpstr>
      <vt:lpstr>Slide 160</vt:lpstr>
      <vt:lpstr>Slide 161</vt:lpstr>
      <vt:lpstr>Slide 162</vt:lpstr>
      <vt:lpstr>Slide 163</vt:lpstr>
      <vt:lpstr>Slide 164</vt:lpstr>
      <vt:lpstr>Slide 165</vt:lpstr>
      <vt:lpstr>Slide 166</vt:lpstr>
      <vt:lpstr>Slide 167</vt:lpstr>
      <vt:lpstr>Slide 168</vt:lpstr>
      <vt:lpstr>Slide 169</vt:lpstr>
      <vt:lpstr>Slide 170</vt:lpstr>
      <vt:lpstr>Slide 171</vt:lpstr>
      <vt:lpstr>Slide 172</vt:lpstr>
      <vt:lpstr>Slide 173</vt:lpstr>
      <vt:lpstr>Slide 174</vt:lpstr>
      <vt:lpstr>Slide 175</vt:lpstr>
      <vt:lpstr>Slide 176</vt:lpstr>
      <vt:lpstr>Slide 177</vt:lpstr>
      <vt:lpstr>Slide 178</vt:lpstr>
      <vt:lpstr>Slide 179</vt:lpstr>
      <vt:lpstr>Slide 180</vt:lpstr>
      <vt:lpstr>Slide 181</vt:lpstr>
      <vt:lpstr>Slide 182</vt:lpstr>
      <vt:lpstr>Slide 183</vt:lpstr>
      <vt:lpstr>Slide 184</vt:lpstr>
      <vt:lpstr>Slide 185</vt:lpstr>
      <vt:lpstr>Slide 186</vt:lpstr>
      <vt:lpstr>9.  The marks obtained by 100 pupils on a test are shown below.</vt:lpstr>
      <vt:lpstr>9.  (a)   The completed frequency table is shown, below.</vt:lpstr>
      <vt:lpstr>   (b)  Using the frequency distribution, state</vt:lpstr>
      <vt:lpstr>Slide 190</vt:lpstr>
      <vt:lpstr>       (c) On graph paper, draw a histogram to illustrate the frequency distribution.</vt:lpstr>
      <vt:lpstr>Slide 192</vt:lpstr>
      <vt:lpstr>Slide 193</vt:lpstr>
      <vt:lpstr>Slide 194</vt:lpstr>
      <vt:lpstr>Slide 195</vt:lpstr>
      <vt:lpstr>Slide 196</vt:lpstr>
      <vt:lpstr>Slide 197</vt:lpstr>
      <vt:lpstr>Slide 198</vt:lpstr>
      <vt:lpstr>Slide 199</vt:lpstr>
      <vt:lpstr>Slide 200</vt:lpstr>
      <vt:lpstr>Slide 201</vt:lpstr>
      <vt:lpstr>Slide 202</vt:lpstr>
      <vt:lpstr>Slide 203</vt:lpstr>
      <vt:lpstr>Slide 204</vt:lpstr>
      <vt:lpstr>Slide 205</vt:lpstr>
      <vt:lpstr>Slide 206</vt:lpstr>
      <vt:lpstr>Slide 207</vt:lpstr>
      <vt:lpstr>Slide 208</vt:lpstr>
      <vt:lpstr>REVISION EXAMINATION 2 MATHEMATICS Paper 1 90 minutes Answer ALL the questions</vt:lpstr>
      <vt:lpstr>Slide 210</vt:lpstr>
      <vt:lpstr>Slide 211</vt:lpstr>
      <vt:lpstr>Slide 212</vt:lpstr>
      <vt:lpstr>Slide 213</vt:lpstr>
      <vt:lpstr>Slide 214</vt:lpstr>
      <vt:lpstr>Slide 215</vt:lpstr>
      <vt:lpstr>Slide 216</vt:lpstr>
      <vt:lpstr>Slide 217</vt:lpstr>
      <vt:lpstr>Slide 218</vt:lpstr>
      <vt:lpstr>Slide 219</vt:lpstr>
      <vt:lpstr>Slide 220</vt:lpstr>
      <vt:lpstr>Slide 221</vt:lpstr>
      <vt:lpstr>Slide 222</vt:lpstr>
      <vt:lpstr>Slide 223</vt:lpstr>
      <vt:lpstr>Slide 224</vt:lpstr>
      <vt:lpstr>Slide 225</vt:lpstr>
      <vt:lpstr>Slide 226</vt:lpstr>
      <vt:lpstr>Slide 227</vt:lpstr>
      <vt:lpstr>Slide 228</vt:lpstr>
      <vt:lpstr>Slide 229</vt:lpstr>
      <vt:lpstr>Slide 230</vt:lpstr>
      <vt:lpstr>Slide 231</vt:lpstr>
      <vt:lpstr>Slide 232</vt:lpstr>
      <vt:lpstr>Slide 233</vt:lpstr>
      <vt:lpstr>Slide 234</vt:lpstr>
      <vt:lpstr>Slide 235</vt:lpstr>
      <vt:lpstr>Slide 236</vt:lpstr>
      <vt:lpstr>Slide 237</vt:lpstr>
      <vt:lpstr>Slide 238</vt:lpstr>
      <vt:lpstr>Slide 239</vt:lpstr>
      <vt:lpstr>Slide 240</vt:lpstr>
      <vt:lpstr>Slide 241</vt:lpstr>
      <vt:lpstr>Slide 242</vt:lpstr>
      <vt:lpstr>Slide 243</vt:lpstr>
      <vt:lpstr>Slide 244</vt:lpstr>
      <vt:lpstr>Slide 245</vt:lpstr>
      <vt:lpstr>Slide 246</vt:lpstr>
      <vt:lpstr>Slide 247</vt:lpstr>
      <vt:lpstr>Slide 248</vt:lpstr>
      <vt:lpstr>Slide 249</vt:lpstr>
      <vt:lpstr>Slide 250</vt:lpstr>
      <vt:lpstr>Slide 251</vt:lpstr>
      <vt:lpstr>Slide 252</vt:lpstr>
      <vt:lpstr>Slide 253</vt:lpstr>
      <vt:lpstr>Slide 254</vt:lpstr>
      <vt:lpstr>Slide 255</vt:lpstr>
      <vt:lpstr>Slide 256</vt:lpstr>
      <vt:lpstr>Slide 257</vt:lpstr>
      <vt:lpstr>Slide 258</vt:lpstr>
      <vt:lpstr>Slide 259</vt:lpstr>
      <vt:lpstr>Slide 260</vt:lpstr>
      <vt:lpstr>Slide 261</vt:lpstr>
      <vt:lpstr>Slide 262</vt:lpstr>
      <vt:lpstr>Slide 263</vt:lpstr>
      <vt:lpstr>Slide 264</vt:lpstr>
      <vt:lpstr>Slide 265</vt:lpstr>
      <vt:lpstr>Slide 266</vt:lpstr>
      <vt:lpstr>Slide 267</vt:lpstr>
      <vt:lpstr>Slide 268</vt:lpstr>
      <vt:lpstr>Slide 269</vt:lpstr>
      <vt:lpstr>Slide 270</vt:lpstr>
      <vt:lpstr>Slide 271</vt:lpstr>
      <vt:lpstr>Slide 272</vt:lpstr>
      <vt:lpstr>Slide 273</vt:lpstr>
      <vt:lpstr>Slide 274</vt:lpstr>
      <vt:lpstr>Slide 275</vt:lpstr>
      <vt:lpstr>Slide 276</vt:lpstr>
      <vt:lpstr>Slide 277</vt:lpstr>
      <vt:lpstr>Slide 278</vt:lpstr>
      <vt:lpstr>Slide 279</vt:lpstr>
      <vt:lpstr>Slide 280</vt:lpstr>
      <vt:lpstr>Slide 281</vt:lpstr>
      <vt:lpstr>Slide 282</vt:lpstr>
      <vt:lpstr>Slide 283</vt:lpstr>
      <vt:lpstr>Slide 284</vt:lpstr>
      <vt:lpstr>Slide 285</vt:lpstr>
      <vt:lpstr>Slide 286</vt:lpstr>
      <vt:lpstr>Slide 287</vt:lpstr>
      <vt:lpstr>Slide 288</vt:lpstr>
      <vt:lpstr>Slide 289</vt:lpstr>
      <vt:lpstr>Slide 290</vt:lpstr>
      <vt:lpstr>Slide 291</vt:lpstr>
      <vt:lpstr>Slide 292</vt:lpstr>
      <vt:lpstr>Slide 293</vt:lpstr>
      <vt:lpstr>Slide 294</vt:lpstr>
      <vt:lpstr>Slide 295</vt:lpstr>
      <vt:lpstr>Slide 296</vt:lpstr>
      <vt:lpstr>Slide 297</vt:lpstr>
      <vt:lpstr>Slide 298</vt:lpstr>
      <vt:lpstr>Slide 299</vt:lpstr>
      <vt:lpstr>Slide 300</vt:lpstr>
      <vt:lpstr>Slide 301</vt:lpstr>
      <vt:lpstr>Slide 302</vt:lpstr>
      <vt:lpstr>Slide 303</vt:lpstr>
      <vt:lpstr>Slide 304</vt:lpstr>
      <vt:lpstr>Slide 305</vt:lpstr>
      <vt:lpstr>Slide 306</vt:lpstr>
      <vt:lpstr>Slide 307</vt:lpstr>
      <vt:lpstr>Slide 308</vt:lpstr>
      <vt:lpstr>Slide 309</vt:lpstr>
      <vt:lpstr>Slide 310</vt:lpstr>
      <vt:lpstr>Slide 311</vt:lpstr>
      <vt:lpstr>Slide 312</vt:lpstr>
      <vt:lpstr>Slide 313</vt:lpstr>
      <vt:lpstr>Slide 314</vt:lpstr>
      <vt:lpstr>Slide 315</vt:lpstr>
      <vt:lpstr>Slide 316</vt:lpstr>
      <vt:lpstr>Slide 317</vt:lpstr>
      <vt:lpstr>Slide 318</vt:lpstr>
      <vt:lpstr>Slide 319</vt:lpstr>
      <vt:lpstr>Slide 320</vt:lpstr>
      <vt:lpstr>Slide 321</vt:lpstr>
      <vt:lpstr>Slide 322</vt:lpstr>
      <vt:lpstr>Slide 323</vt:lpstr>
      <vt:lpstr>Slide 324</vt:lpstr>
      <vt:lpstr>Slide 325</vt:lpstr>
      <vt:lpstr>Slide 326</vt:lpstr>
      <vt:lpstr>Slide 327</vt:lpstr>
      <vt:lpstr>Slide 328</vt:lpstr>
      <vt:lpstr>Slide 329</vt:lpstr>
      <vt:lpstr>Slide 330</vt:lpstr>
      <vt:lpstr>Slide 331</vt:lpstr>
      <vt:lpstr>REVISION EXAMINATION 2 MATHEMATICS Paper 2 2 hours 40 minutes Answer All the questions</vt:lpstr>
      <vt:lpstr>Slide 333</vt:lpstr>
      <vt:lpstr>Slide 334</vt:lpstr>
      <vt:lpstr>Slide 335</vt:lpstr>
      <vt:lpstr>Slide 336</vt:lpstr>
      <vt:lpstr>Slide 337</vt:lpstr>
      <vt:lpstr>Slide 338</vt:lpstr>
      <vt:lpstr>Slide 339</vt:lpstr>
      <vt:lpstr>Slide 340</vt:lpstr>
      <vt:lpstr>Slide 341</vt:lpstr>
      <vt:lpstr>Slide 342</vt:lpstr>
      <vt:lpstr>Slide 343</vt:lpstr>
      <vt:lpstr>Slide 344</vt:lpstr>
      <vt:lpstr>Slide 345</vt:lpstr>
      <vt:lpstr>Slide 346</vt:lpstr>
      <vt:lpstr>Slide 347</vt:lpstr>
      <vt:lpstr>Slide 348</vt:lpstr>
      <vt:lpstr>Slide 349</vt:lpstr>
      <vt:lpstr>Slide 350</vt:lpstr>
      <vt:lpstr>Slide 351</vt:lpstr>
      <vt:lpstr>Slide 352</vt:lpstr>
      <vt:lpstr>Slide 353</vt:lpstr>
      <vt:lpstr>Slide 354</vt:lpstr>
      <vt:lpstr>Slide 355</vt:lpstr>
      <vt:lpstr>Slide 356</vt:lpstr>
      <vt:lpstr>Slide 357</vt:lpstr>
      <vt:lpstr>Slide 358</vt:lpstr>
      <vt:lpstr>Slide 359</vt:lpstr>
      <vt:lpstr>Slide 360</vt:lpstr>
      <vt:lpstr>Slide 361</vt:lpstr>
      <vt:lpstr>Slide 362</vt:lpstr>
      <vt:lpstr>Slide 363</vt:lpstr>
      <vt:lpstr>Slide 364</vt:lpstr>
      <vt:lpstr>Slide 365</vt:lpstr>
      <vt:lpstr>Slide 366</vt:lpstr>
      <vt:lpstr>Slide 367</vt:lpstr>
      <vt:lpstr>Slide 368</vt:lpstr>
      <vt:lpstr>Slide 369</vt:lpstr>
      <vt:lpstr>Slide 370</vt:lpstr>
      <vt:lpstr>Slide 371</vt:lpstr>
      <vt:lpstr>Slide 372</vt:lpstr>
      <vt:lpstr>Slide 373</vt:lpstr>
      <vt:lpstr>Slide 374</vt:lpstr>
      <vt:lpstr>Slide 375</vt:lpstr>
      <vt:lpstr>Slide 376</vt:lpstr>
      <vt:lpstr>Slide 377</vt:lpstr>
      <vt:lpstr>Slide 378</vt:lpstr>
      <vt:lpstr>Slide 379</vt:lpstr>
      <vt:lpstr>Slide 380</vt:lpstr>
      <vt:lpstr>Slide 381</vt:lpstr>
      <vt:lpstr>Slide 382</vt:lpstr>
      <vt:lpstr>Slide 383</vt:lpstr>
      <vt:lpstr>Slide 384</vt:lpstr>
      <vt:lpstr>Slide 385</vt:lpstr>
      <vt:lpstr>Slide 386</vt:lpstr>
      <vt:lpstr>Slide 387</vt:lpstr>
      <vt:lpstr>Slide 388</vt:lpstr>
      <vt:lpstr>Slide 389</vt:lpstr>
      <vt:lpstr>Slide 390</vt:lpstr>
      <vt:lpstr>Slide 391</vt:lpstr>
      <vt:lpstr>Slide 392</vt:lpstr>
      <vt:lpstr>Slide 393</vt:lpstr>
      <vt:lpstr>Slide 394</vt:lpstr>
      <vt:lpstr>Slide 395</vt:lpstr>
      <vt:lpstr>Slide 396</vt:lpstr>
      <vt:lpstr>Slide 397</vt:lpstr>
      <vt:lpstr>Slide 398</vt:lpstr>
      <vt:lpstr>Slide 399</vt:lpstr>
      <vt:lpstr>Slide 400</vt:lpstr>
      <vt:lpstr>Slide 401</vt:lpstr>
      <vt:lpstr>Slide 402</vt:lpstr>
      <vt:lpstr>Slide 403</vt:lpstr>
      <vt:lpstr>Slide 404</vt:lpstr>
      <vt:lpstr>Slide 405</vt:lpstr>
      <vt:lpstr>REVISION EXAMINATION 3 MATHEMATICS Paper 1 90 minutes Answer ALL the questions</vt:lpstr>
      <vt:lpstr>Slide 407</vt:lpstr>
      <vt:lpstr>Slide 408</vt:lpstr>
      <vt:lpstr>Slide 409</vt:lpstr>
      <vt:lpstr>Slide 410</vt:lpstr>
      <vt:lpstr>Slide 411</vt:lpstr>
      <vt:lpstr>Slide 412</vt:lpstr>
      <vt:lpstr>Slide 413</vt:lpstr>
      <vt:lpstr>Slide 414</vt:lpstr>
      <vt:lpstr>Slide 415</vt:lpstr>
      <vt:lpstr>Slide 416</vt:lpstr>
      <vt:lpstr>Slide 417</vt:lpstr>
      <vt:lpstr>Slide 418</vt:lpstr>
      <vt:lpstr>Slide 419</vt:lpstr>
      <vt:lpstr>Slide 420</vt:lpstr>
      <vt:lpstr>Slide 421</vt:lpstr>
      <vt:lpstr>Slide 422</vt:lpstr>
      <vt:lpstr>Slide 423</vt:lpstr>
      <vt:lpstr>Slide 424</vt:lpstr>
      <vt:lpstr>Slide 425</vt:lpstr>
      <vt:lpstr>Slide 426</vt:lpstr>
      <vt:lpstr>Slide 427</vt:lpstr>
      <vt:lpstr>Slide 428</vt:lpstr>
      <vt:lpstr>Slide 429</vt:lpstr>
      <vt:lpstr>Slide 430</vt:lpstr>
      <vt:lpstr>Slide 431</vt:lpstr>
      <vt:lpstr>Slide 432</vt:lpstr>
      <vt:lpstr>Slide 433</vt:lpstr>
      <vt:lpstr>Slide 434</vt:lpstr>
      <vt:lpstr>Slide 435</vt:lpstr>
      <vt:lpstr>Slide 436</vt:lpstr>
      <vt:lpstr>Slide 437</vt:lpstr>
      <vt:lpstr>Slide 438</vt:lpstr>
      <vt:lpstr>Slide 439</vt:lpstr>
      <vt:lpstr>Slide 440</vt:lpstr>
      <vt:lpstr>Slide 441</vt:lpstr>
      <vt:lpstr>Slide 442</vt:lpstr>
      <vt:lpstr>Slide 443</vt:lpstr>
      <vt:lpstr>Slide 444</vt:lpstr>
      <vt:lpstr>Slide 445</vt:lpstr>
      <vt:lpstr>Slide 446</vt:lpstr>
      <vt:lpstr>Slide 447</vt:lpstr>
      <vt:lpstr>Slide 448</vt:lpstr>
      <vt:lpstr>Slide 449</vt:lpstr>
      <vt:lpstr>Slide 450</vt:lpstr>
      <vt:lpstr>Slide 451</vt:lpstr>
      <vt:lpstr>Slide 452</vt:lpstr>
      <vt:lpstr>Slide 453</vt:lpstr>
      <vt:lpstr>Slide 454</vt:lpstr>
      <vt:lpstr>Slide 455</vt:lpstr>
      <vt:lpstr>Slide 456</vt:lpstr>
      <vt:lpstr>Slide 457</vt:lpstr>
      <vt:lpstr>Slide 458</vt:lpstr>
      <vt:lpstr>Slide 459</vt:lpstr>
      <vt:lpstr>Slide 460</vt:lpstr>
      <vt:lpstr>Slide 461</vt:lpstr>
      <vt:lpstr>Slide 462</vt:lpstr>
      <vt:lpstr>Slide 463</vt:lpstr>
      <vt:lpstr>Slide 464</vt:lpstr>
      <vt:lpstr>Slide 465</vt:lpstr>
      <vt:lpstr>Slide 466</vt:lpstr>
      <vt:lpstr>Slide 467</vt:lpstr>
      <vt:lpstr>Slide 468</vt:lpstr>
      <vt:lpstr>Slide 469</vt:lpstr>
      <vt:lpstr>Slide 470</vt:lpstr>
      <vt:lpstr>Slide 471</vt:lpstr>
      <vt:lpstr>Slide 472</vt:lpstr>
      <vt:lpstr>Slide 473</vt:lpstr>
      <vt:lpstr>Slide 474</vt:lpstr>
      <vt:lpstr>Slide 475</vt:lpstr>
      <vt:lpstr>Slide 476</vt:lpstr>
      <vt:lpstr>Slide 477</vt:lpstr>
      <vt:lpstr>Slide 478</vt:lpstr>
      <vt:lpstr>Slide 479</vt:lpstr>
      <vt:lpstr>Slide 480</vt:lpstr>
      <vt:lpstr>Slide 481</vt:lpstr>
      <vt:lpstr>Slide 482</vt:lpstr>
      <vt:lpstr>Slide 483</vt:lpstr>
      <vt:lpstr>Slide 484</vt:lpstr>
      <vt:lpstr>Slide 485</vt:lpstr>
      <vt:lpstr>Slide 486</vt:lpstr>
      <vt:lpstr>Slide 487</vt:lpstr>
      <vt:lpstr>Slide 488</vt:lpstr>
      <vt:lpstr>Slide 489</vt:lpstr>
      <vt:lpstr>Slide 490</vt:lpstr>
      <vt:lpstr>Slide 491</vt:lpstr>
      <vt:lpstr>Slide 492</vt:lpstr>
      <vt:lpstr>Slide 493</vt:lpstr>
      <vt:lpstr>Slide 494</vt:lpstr>
      <vt:lpstr>Slide 495</vt:lpstr>
      <vt:lpstr>Slide 496</vt:lpstr>
      <vt:lpstr>Slide 497</vt:lpstr>
      <vt:lpstr>Slide 498</vt:lpstr>
      <vt:lpstr>Slide 499</vt:lpstr>
      <vt:lpstr>Slide 500</vt:lpstr>
      <vt:lpstr>Slide 501</vt:lpstr>
      <vt:lpstr>Slide 502</vt:lpstr>
      <vt:lpstr>Slide 503</vt:lpstr>
      <vt:lpstr>Slide 504</vt:lpstr>
      <vt:lpstr>Slide 505</vt:lpstr>
      <vt:lpstr>Slide 506</vt:lpstr>
      <vt:lpstr>Slide 507</vt:lpstr>
      <vt:lpstr>Slide 508</vt:lpstr>
      <vt:lpstr>Slide 509</vt:lpstr>
      <vt:lpstr>Slide 510</vt:lpstr>
      <vt:lpstr>Slide 511</vt:lpstr>
      <vt:lpstr>Slide 512</vt:lpstr>
      <vt:lpstr>Slide 513</vt:lpstr>
      <vt:lpstr>Slide 514</vt:lpstr>
      <vt:lpstr>Slide 515</vt:lpstr>
      <vt:lpstr>Slide 516</vt:lpstr>
      <vt:lpstr>Slide 517</vt:lpstr>
      <vt:lpstr>Slide 518</vt:lpstr>
      <vt:lpstr>Slide 519</vt:lpstr>
      <vt:lpstr>Slide 520</vt:lpstr>
      <vt:lpstr>Slide 521</vt:lpstr>
      <vt:lpstr>Slide 522</vt:lpstr>
      <vt:lpstr>Slide 523</vt:lpstr>
      <vt:lpstr>Slide 524</vt:lpstr>
      <vt:lpstr>Slide 525</vt:lpstr>
      <vt:lpstr>Slide 526</vt:lpstr>
      <vt:lpstr>Slide 527</vt:lpstr>
      <vt:lpstr>Slide 528</vt:lpstr>
      <vt:lpstr>Slide 529</vt:lpstr>
      <vt:lpstr>Slide 530</vt:lpstr>
      <vt:lpstr>Slide 531</vt:lpstr>
      <vt:lpstr>Slide 532</vt:lpstr>
      <vt:lpstr>Slide 533</vt:lpstr>
      <vt:lpstr>Slide 534</vt:lpstr>
      <vt:lpstr>Slide 535</vt:lpstr>
      <vt:lpstr>Slide 536</vt:lpstr>
      <vt:lpstr>Slide 537</vt:lpstr>
      <vt:lpstr>Slide 538</vt:lpstr>
      <vt:lpstr>Slide 539</vt:lpstr>
      <vt:lpstr>REVISION EXAMINATION 3 MATHEMATICS Paper 2 2 hours 40 minutes Answer ALL the questions</vt:lpstr>
      <vt:lpstr>Slide 541</vt:lpstr>
      <vt:lpstr>Slide 542</vt:lpstr>
      <vt:lpstr>Slide 543</vt:lpstr>
      <vt:lpstr>Slide 544</vt:lpstr>
      <vt:lpstr>Slide 545</vt:lpstr>
      <vt:lpstr>Slide 546</vt:lpstr>
      <vt:lpstr>Slide 547</vt:lpstr>
      <vt:lpstr>Slide 548</vt:lpstr>
      <vt:lpstr>Slide 549</vt:lpstr>
      <vt:lpstr>Slide 550</vt:lpstr>
      <vt:lpstr>Slide 551</vt:lpstr>
      <vt:lpstr>Slide 552</vt:lpstr>
      <vt:lpstr>Slide 553</vt:lpstr>
      <vt:lpstr>Slide 554</vt:lpstr>
      <vt:lpstr>Slide 555</vt:lpstr>
      <vt:lpstr>Slide 556</vt:lpstr>
      <vt:lpstr>Slide 557</vt:lpstr>
      <vt:lpstr>Slide 558</vt:lpstr>
      <vt:lpstr>Slide 559</vt:lpstr>
      <vt:lpstr>Slide 560</vt:lpstr>
      <vt:lpstr>Slide 561</vt:lpstr>
      <vt:lpstr>Slide 562</vt:lpstr>
      <vt:lpstr>Slide 563</vt:lpstr>
      <vt:lpstr>Slide 564</vt:lpstr>
      <vt:lpstr>Slide 565</vt:lpstr>
      <vt:lpstr>Slide 566</vt:lpstr>
      <vt:lpstr>Slide 567</vt:lpstr>
      <vt:lpstr>Slide 568</vt:lpstr>
      <vt:lpstr>Slide 569</vt:lpstr>
      <vt:lpstr>Slide 570</vt:lpstr>
      <vt:lpstr>Slide 571</vt:lpstr>
      <vt:lpstr>Slide 572</vt:lpstr>
      <vt:lpstr>Slide 573</vt:lpstr>
      <vt:lpstr>Slide 574</vt:lpstr>
      <vt:lpstr>Slide 575</vt:lpstr>
      <vt:lpstr>Slide 576</vt:lpstr>
      <vt:lpstr>Slide 577</vt:lpstr>
      <vt:lpstr>Slide 578</vt:lpstr>
      <vt:lpstr>Slide 579</vt:lpstr>
      <vt:lpstr>Slide 580</vt:lpstr>
      <vt:lpstr>Slide 581</vt:lpstr>
      <vt:lpstr>Slide 582</vt:lpstr>
      <vt:lpstr>Slide 583</vt:lpstr>
      <vt:lpstr>Slide 584</vt:lpstr>
      <vt:lpstr>Slide 585</vt:lpstr>
      <vt:lpstr>Slide 586</vt:lpstr>
      <vt:lpstr>Slide 587</vt:lpstr>
      <vt:lpstr>Slide 588</vt:lpstr>
      <vt:lpstr>Slide 589</vt:lpstr>
      <vt:lpstr>Slide 590</vt:lpstr>
      <vt:lpstr>Slide 591</vt:lpstr>
      <vt:lpstr>Slide 592</vt:lpstr>
      <vt:lpstr>Slide 593</vt:lpstr>
      <vt:lpstr>Slide 594</vt:lpstr>
      <vt:lpstr>Slide 595</vt:lpstr>
      <vt:lpstr>Slide 596</vt:lpstr>
      <vt:lpstr>Slide 597</vt:lpstr>
      <vt:lpstr>Slide 598</vt:lpstr>
      <vt:lpstr>Slide 599</vt:lpstr>
      <vt:lpstr>Slide 600</vt:lpstr>
      <vt:lpstr>Slide 601</vt:lpstr>
      <vt:lpstr>Slide 602</vt:lpstr>
      <vt:lpstr>Slide 603</vt:lpstr>
      <vt:lpstr>Slide 604</vt:lpstr>
      <vt:lpstr>Slide 605</vt:lpstr>
      <vt:lpstr>Slide 606</vt:lpstr>
      <vt:lpstr>Slide 607</vt:lpstr>
      <vt:lpstr>Slide 608</vt:lpstr>
      <vt:lpstr>Slide 609</vt:lpstr>
      <vt:lpstr>Slide 610</vt:lpstr>
      <vt:lpstr>Slide 611</vt:lpstr>
      <vt:lpstr>Slide 612</vt:lpstr>
      <vt:lpstr>Slide 613</vt:lpstr>
      <vt:lpstr>Slide 614</vt:lpstr>
      <vt:lpstr>Slide 615</vt:lpstr>
      <vt:lpstr>Slide 616</vt:lpstr>
      <vt:lpstr>Slide 617</vt:lpstr>
      <vt:lpstr>Slide 618</vt:lpstr>
      <vt:lpstr>Slide 619</vt:lpstr>
      <vt:lpstr>REVISION EXAMINATION 4 MATHEMATICS Paper 1 90 minutes Answer ALL the questions</vt:lpstr>
      <vt:lpstr>Slide 621</vt:lpstr>
      <vt:lpstr>Slide 622</vt:lpstr>
      <vt:lpstr>Slide 623</vt:lpstr>
      <vt:lpstr>Slide 624</vt:lpstr>
      <vt:lpstr>Slide 625</vt:lpstr>
      <vt:lpstr>Slide 626</vt:lpstr>
      <vt:lpstr>Slide 627</vt:lpstr>
      <vt:lpstr>Slide 628</vt:lpstr>
      <vt:lpstr>Slide 629</vt:lpstr>
      <vt:lpstr>Slide 630</vt:lpstr>
      <vt:lpstr>Slide 631</vt:lpstr>
      <vt:lpstr>Slide 632</vt:lpstr>
      <vt:lpstr>Slide 633</vt:lpstr>
      <vt:lpstr>Slide 634</vt:lpstr>
      <vt:lpstr>Slide 635</vt:lpstr>
      <vt:lpstr>Slide 636</vt:lpstr>
      <vt:lpstr>Slide 637</vt:lpstr>
      <vt:lpstr>Slide 638</vt:lpstr>
      <vt:lpstr>Slide 639</vt:lpstr>
      <vt:lpstr>Slide 640</vt:lpstr>
      <vt:lpstr>Slide 641</vt:lpstr>
      <vt:lpstr>Slide 642</vt:lpstr>
      <vt:lpstr>Slide 643</vt:lpstr>
      <vt:lpstr>Slide 644</vt:lpstr>
      <vt:lpstr>Slide 645</vt:lpstr>
      <vt:lpstr>Slide 646</vt:lpstr>
      <vt:lpstr>Slide 647</vt:lpstr>
      <vt:lpstr>Slide 648</vt:lpstr>
      <vt:lpstr>Slide 649</vt:lpstr>
      <vt:lpstr>Slide 650</vt:lpstr>
      <vt:lpstr>Slide 651</vt:lpstr>
      <vt:lpstr>Slide 652</vt:lpstr>
      <vt:lpstr>Slide 653</vt:lpstr>
      <vt:lpstr>Slide 654</vt:lpstr>
      <vt:lpstr>Slide 655</vt:lpstr>
      <vt:lpstr>Slide 656</vt:lpstr>
      <vt:lpstr>Slide 657</vt:lpstr>
      <vt:lpstr>Slide 658</vt:lpstr>
      <vt:lpstr>Slide 659</vt:lpstr>
      <vt:lpstr>Slide 660</vt:lpstr>
      <vt:lpstr>Slide 661</vt:lpstr>
      <vt:lpstr>Slide 662</vt:lpstr>
      <vt:lpstr>Slide 663</vt:lpstr>
      <vt:lpstr>Slide 664</vt:lpstr>
      <vt:lpstr>Slide 665</vt:lpstr>
      <vt:lpstr>Slide 666</vt:lpstr>
      <vt:lpstr>Slide 667</vt:lpstr>
      <vt:lpstr>Slide 668</vt:lpstr>
      <vt:lpstr>Slide 669</vt:lpstr>
      <vt:lpstr>Slide 670</vt:lpstr>
      <vt:lpstr>Slide 671</vt:lpstr>
      <vt:lpstr>Slide 672</vt:lpstr>
      <vt:lpstr>Slide 673</vt:lpstr>
      <vt:lpstr>Slide 674</vt:lpstr>
      <vt:lpstr>Slide 675</vt:lpstr>
      <vt:lpstr>Slide 676</vt:lpstr>
      <vt:lpstr>Slide 677</vt:lpstr>
      <vt:lpstr>Slide 678</vt:lpstr>
      <vt:lpstr>Slide 679</vt:lpstr>
      <vt:lpstr>Slide 680</vt:lpstr>
      <vt:lpstr>Slide 681</vt:lpstr>
      <vt:lpstr>Slide 682</vt:lpstr>
      <vt:lpstr>Slide 683</vt:lpstr>
      <vt:lpstr>Slide 684</vt:lpstr>
      <vt:lpstr>Slide 685</vt:lpstr>
      <vt:lpstr>Slide 686</vt:lpstr>
      <vt:lpstr>Slide 687</vt:lpstr>
      <vt:lpstr>Slide 688</vt:lpstr>
      <vt:lpstr>Slide 689</vt:lpstr>
      <vt:lpstr>Slide 690</vt:lpstr>
      <vt:lpstr>Slide 691</vt:lpstr>
      <vt:lpstr>Slide 692</vt:lpstr>
      <vt:lpstr>Slide 693</vt:lpstr>
      <vt:lpstr>Slide 694</vt:lpstr>
      <vt:lpstr>Slide 695</vt:lpstr>
      <vt:lpstr>Slide 696</vt:lpstr>
      <vt:lpstr>Slide 697</vt:lpstr>
      <vt:lpstr>Slide 698</vt:lpstr>
      <vt:lpstr>Slide 699</vt:lpstr>
      <vt:lpstr>Slide 700</vt:lpstr>
      <vt:lpstr>Slide 701</vt:lpstr>
      <vt:lpstr>Slide 702</vt:lpstr>
      <vt:lpstr>Slide 703</vt:lpstr>
      <vt:lpstr>Slide 704</vt:lpstr>
      <vt:lpstr>Slide 705</vt:lpstr>
      <vt:lpstr>Slide 706</vt:lpstr>
      <vt:lpstr>Slide 707</vt:lpstr>
      <vt:lpstr>Slide 708</vt:lpstr>
      <vt:lpstr>Slide 709</vt:lpstr>
      <vt:lpstr>Slide 710</vt:lpstr>
      <vt:lpstr>Slide 711</vt:lpstr>
      <vt:lpstr>Slide 712</vt:lpstr>
      <vt:lpstr>Slide 713</vt:lpstr>
      <vt:lpstr>Slide 714</vt:lpstr>
      <vt:lpstr>Slide 715</vt:lpstr>
      <vt:lpstr>Slide 716</vt:lpstr>
      <vt:lpstr>Slide 717</vt:lpstr>
      <vt:lpstr>Slide 718</vt:lpstr>
      <vt:lpstr>Slide 719</vt:lpstr>
      <vt:lpstr>Slide 720</vt:lpstr>
      <vt:lpstr>Slide 721</vt:lpstr>
      <vt:lpstr>Slide 722</vt:lpstr>
      <vt:lpstr>Slide 723</vt:lpstr>
      <vt:lpstr>Slide 724</vt:lpstr>
      <vt:lpstr>Slide 725</vt:lpstr>
      <vt:lpstr>Slide 726</vt:lpstr>
      <vt:lpstr>Slide 727</vt:lpstr>
      <vt:lpstr>Slide 728</vt:lpstr>
      <vt:lpstr>Slide 729</vt:lpstr>
      <vt:lpstr>Slide 730</vt:lpstr>
      <vt:lpstr>Slide 731</vt:lpstr>
      <vt:lpstr>Slide 732</vt:lpstr>
      <vt:lpstr>Slide 733</vt:lpstr>
      <vt:lpstr>Slide 734</vt:lpstr>
      <vt:lpstr>Slide 735</vt:lpstr>
      <vt:lpstr>Slide 736</vt:lpstr>
      <vt:lpstr>Slide 737</vt:lpstr>
      <vt:lpstr>Slide 738</vt:lpstr>
      <vt:lpstr>Slide 739</vt:lpstr>
      <vt:lpstr>Slide 740</vt:lpstr>
      <vt:lpstr>Slide 741</vt:lpstr>
      <vt:lpstr>Slide 742</vt:lpstr>
      <vt:lpstr>Slide 743</vt:lpstr>
      <vt:lpstr>Slide 744</vt:lpstr>
      <vt:lpstr>REVISION EXAMINATION 4 MATHEMATICS Paper 2 2 hours 40 minutes Answer ALL the questions</vt:lpstr>
      <vt:lpstr>Slide 746</vt:lpstr>
      <vt:lpstr>Slide 747</vt:lpstr>
      <vt:lpstr>Slide 748</vt:lpstr>
      <vt:lpstr>Slide 749</vt:lpstr>
      <vt:lpstr>Slide 750</vt:lpstr>
      <vt:lpstr>Slide 751</vt:lpstr>
      <vt:lpstr>Slide 752</vt:lpstr>
      <vt:lpstr>Slide 753</vt:lpstr>
      <vt:lpstr>Slide 754</vt:lpstr>
      <vt:lpstr>Slide 755</vt:lpstr>
      <vt:lpstr>Slide 756</vt:lpstr>
      <vt:lpstr>Slide 757</vt:lpstr>
      <vt:lpstr>Slide 758</vt:lpstr>
      <vt:lpstr>Slide 759</vt:lpstr>
      <vt:lpstr>Slide 760</vt:lpstr>
      <vt:lpstr>Slide 761</vt:lpstr>
      <vt:lpstr>Slide 762</vt:lpstr>
      <vt:lpstr>Slide 763</vt:lpstr>
      <vt:lpstr>Slide 764</vt:lpstr>
      <vt:lpstr>Slide 765</vt:lpstr>
      <vt:lpstr>Slide 766</vt:lpstr>
      <vt:lpstr>Slide 767</vt:lpstr>
      <vt:lpstr>Slide 768</vt:lpstr>
      <vt:lpstr>Slide 769</vt:lpstr>
      <vt:lpstr>Slide 770</vt:lpstr>
      <vt:lpstr>Slide 771</vt:lpstr>
      <vt:lpstr>Slide 772</vt:lpstr>
      <vt:lpstr>Slide 773</vt:lpstr>
      <vt:lpstr>Slide 774</vt:lpstr>
      <vt:lpstr>Slide 775</vt:lpstr>
      <vt:lpstr>Slide 776</vt:lpstr>
      <vt:lpstr>Slide 777</vt:lpstr>
      <vt:lpstr>Slide 778</vt:lpstr>
      <vt:lpstr>Slide 779</vt:lpstr>
      <vt:lpstr>Slide 780</vt:lpstr>
      <vt:lpstr>Slide 781</vt:lpstr>
      <vt:lpstr>Slide 782</vt:lpstr>
      <vt:lpstr>Slide 783</vt:lpstr>
      <vt:lpstr>Slide 784</vt:lpstr>
      <vt:lpstr>Slide 785</vt:lpstr>
      <vt:lpstr>Slide 786</vt:lpstr>
      <vt:lpstr>Slide 787</vt:lpstr>
      <vt:lpstr>Slide 788</vt:lpstr>
      <vt:lpstr>Slide 789</vt:lpstr>
      <vt:lpstr>Slide 790</vt:lpstr>
      <vt:lpstr>Slide 791</vt:lpstr>
      <vt:lpstr>Slide 792</vt:lpstr>
      <vt:lpstr>Slide 793</vt:lpstr>
      <vt:lpstr>Slide 794</vt:lpstr>
      <vt:lpstr>Slide 795</vt:lpstr>
      <vt:lpstr>Slide 796</vt:lpstr>
      <vt:lpstr>Slide 797</vt:lpstr>
      <vt:lpstr>Slide 798</vt:lpstr>
      <vt:lpstr>Slide 799</vt:lpstr>
      <vt:lpstr>Slide 800</vt:lpstr>
      <vt:lpstr>Slide 801</vt:lpstr>
      <vt:lpstr>Slide 802</vt:lpstr>
      <vt:lpstr>Slide 803</vt:lpstr>
      <vt:lpstr>Slide 804</vt:lpstr>
      <vt:lpstr>Slide 805</vt:lpstr>
      <vt:lpstr>Slide 806</vt:lpstr>
      <vt:lpstr>Slide 807</vt:lpstr>
      <vt:lpstr>Slide 808</vt:lpstr>
      <vt:lpstr>Slide 809</vt:lpstr>
      <vt:lpstr>Slide 810</vt:lpstr>
      <vt:lpstr>Slide 811</vt:lpstr>
      <vt:lpstr>Slide 812</vt:lpstr>
      <vt:lpstr>Slide 813</vt:lpstr>
      <vt:lpstr>Slide 814</vt:lpstr>
      <vt:lpstr>Slide 815</vt:lpstr>
      <vt:lpstr>Slide 816</vt:lpstr>
      <vt:lpstr>Slide 817</vt:lpstr>
      <vt:lpstr>Slide 818</vt:lpstr>
      <vt:lpstr>Slide 819</vt:lpstr>
      <vt:lpstr>Slide 820</vt:lpstr>
      <vt:lpstr>Slide 821</vt:lpstr>
      <vt:lpstr>Slide 822</vt:lpstr>
      <vt:lpstr>Slide 823</vt:lpstr>
      <vt:lpstr>Slide 824</vt:lpstr>
      <vt:lpstr>Slide 825</vt:lpstr>
      <vt:lpstr>Slide 826</vt:lpstr>
      <vt:lpstr>Slide 827</vt:lpstr>
      <vt:lpstr>Slide 828</vt:lpstr>
      <vt:lpstr>Slide 829</vt:lpstr>
      <vt:lpstr>Slide 830</vt:lpstr>
      <vt:lpstr>REVISION EXAMINATION 5 MATHEMATICS Paper 1 90 minutes Answer ALL the questions</vt:lpstr>
      <vt:lpstr>Slide 832</vt:lpstr>
      <vt:lpstr>Slide 833</vt:lpstr>
      <vt:lpstr>Slide 834</vt:lpstr>
      <vt:lpstr>Slide 835</vt:lpstr>
      <vt:lpstr>Slide 836</vt:lpstr>
      <vt:lpstr>Slide 837</vt:lpstr>
      <vt:lpstr>Slide 838</vt:lpstr>
      <vt:lpstr>Slide 839</vt:lpstr>
      <vt:lpstr>Slide 840</vt:lpstr>
      <vt:lpstr>Slide 841</vt:lpstr>
      <vt:lpstr>Slide 842</vt:lpstr>
      <vt:lpstr>Slide 843</vt:lpstr>
      <vt:lpstr>Slide 844</vt:lpstr>
      <vt:lpstr>Slide 845</vt:lpstr>
      <vt:lpstr>Slide 846</vt:lpstr>
      <vt:lpstr>Slide 847</vt:lpstr>
      <vt:lpstr>Slide 848</vt:lpstr>
      <vt:lpstr>Slide 849</vt:lpstr>
      <vt:lpstr>Slide 850</vt:lpstr>
      <vt:lpstr>Slide 851</vt:lpstr>
      <vt:lpstr>Slide 852</vt:lpstr>
      <vt:lpstr>Slide 853</vt:lpstr>
      <vt:lpstr>Slide 854</vt:lpstr>
      <vt:lpstr>Slide 855</vt:lpstr>
      <vt:lpstr>Slide 856</vt:lpstr>
      <vt:lpstr>Slide 857</vt:lpstr>
      <vt:lpstr>Slide 858</vt:lpstr>
      <vt:lpstr>Slide 859</vt:lpstr>
      <vt:lpstr>Slide 860</vt:lpstr>
      <vt:lpstr>Slide 861</vt:lpstr>
      <vt:lpstr>Slide 862</vt:lpstr>
      <vt:lpstr>Slide 863</vt:lpstr>
      <vt:lpstr>Slide 864</vt:lpstr>
      <vt:lpstr>Slide 865</vt:lpstr>
      <vt:lpstr>Slide 866</vt:lpstr>
      <vt:lpstr>Slide 867</vt:lpstr>
      <vt:lpstr>Slide 868</vt:lpstr>
      <vt:lpstr>Slide 869</vt:lpstr>
      <vt:lpstr>Slide 870</vt:lpstr>
      <vt:lpstr>Slide 871</vt:lpstr>
      <vt:lpstr>Slide 872</vt:lpstr>
      <vt:lpstr>Slide 873</vt:lpstr>
      <vt:lpstr>Slide 874</vt:lpstr>
      <vt:lpstr>Slide 875</vt:lpstr>
      <vt:lpstr>Slide 876</vt:lpstr>
      <vt:lpstr>Slide 877</vt:lpstr>
      <vt:lpstr>Slide 878</vt:lpstr>
      <vt:lpstr>Slide 879</vt:lpstr>
      <vt:lpstr>Slide 880</vt:lpstr>
      <vt:lpstr>Slide 881</vt:lpstr>
      <vt:lpstr>Slide 882</vt:lpstr>
      <vt:lpstr>Slide 883</vt:lpstr>
      <vt:lpstr>Slide 884</vt:lpstr>
      <vt:lpstr>Slide 885</vt:lpstr>
      <vt:lpstr>Slide 886</vt:lpstr>
      <vt:lpstr>Slide 887</vt:lpstr>
      <vt:lpstr>Slide 888</vt:lpstr>
      <vt:lpstr>Slide 889</vt:lpstr>
      <vt:lpstr>Slide 890</vt:lpstr>
      <vt:lpstr>Slide 891</vt:lpstr>
      <vt:lpstr>Slide 892</vt:lpstr>
      <vt:lpstr>Slide 893</vt:lpstr>
      <vt:lpstr>Slide 894</vt:lpstr>
      <vt:lpstr>Slide 895</vt:lpstr>
      <vt:lpstr>Slide 896</vt:lpstr>
      <vt:lpstr>Slide 897</vt:lpstr>
      <vt:lpstr>Slide 898</vt:lpstr>
      <vt:lpstr>Slide 899</vt:lpstr>
      <vt:lpstr>Slide 900</vt:lpstr>
      <vt:lpstr>Slide 901</vt:lpstr>
      <vt:lpstr>Slide 902</vt:lpstr>
      <vt:lpstr>Slide 903</vt:lpstr>
      <vt:lpstr>Slide 904</vt:lpstr>
      <vt:lpstr>Slide 905</vt:lpstr>
      <vt:lpstr>Slide 906</vt:lpstr>
      <vt:lpstr>Slide 907</vt:lpstr>
      <vt:lpstr>Slide 908</vt:lpstr>
      <vt:lpstr>Slide 909</vt:lpstr>
      <vt:lpstr>Slide 910</vt:lpstr>
      <vt:lpstr>Slide 911</vt:lpstr>
      <vt:lpstr>Slide 912</vt:lpstr>
      <vt:lpstr>Slide 913</vt:lpstr>
      <vt:lpstr>Slide 914</vt:lpstr>
      <vt:lpstr>Slide 915</vt:lpstr>
      <vt:lpstr>Slide 916</vt:lpstr>
      <vt:lpstr>Slide 917</vt:lpstr>
      <vt:lpstr>Slide 918</vt:lpstr>
      <vt:lpstr>Slide 919</vt:lpstr>
      <vt:lpstr>Slide 920</vt:lpstr>
      <vt:lpstr>Slide 921</vt:lpstr>
      <vt:lpstr>Slide 922</vt:lpstr>
      <vt:lpstr>Slide 923</vt:lpstr>
      <vt:lpstr>Slide 924</vt:lpstr>
      <vt:lpstr>Slide 925</vt:lpstr>
      <vt:lpstr>Slide 926</vt:lpstr>
      <vt:lpstr>Slide 927</vt:lpstr>
      <vt:lpstr>Slide 928</vt:lpstr>
      <vt:lpstr>Slide 929</vt:lpstr>
      <vt:lpstr>Slide 930</vt:lpstr>
      <vt:lpstr>Slide 931</vt:lpstr>
      <vt:lpstr>Slide 932</vt:lpstr>
      <vt:lpstr>Slide 933</vt:lpstr>
      <vt:lpstr>Slide 934</vt:lpstr>
      <vt:lpstr>Slide 935</vt:lpstr>
      <vt:lpstr>Slide 936</vt:lpstr>
      <vt:lpstr>Slide 937</vt:lpstr>
      <vt:lpstr>Slide 938</vt:lpstr>
      <vt:lpstr>Slide 939</vt:lpstr>
      <vt:lpstr>Slide 940</vt:lpstr>
      <vt:lpstr>Slide 941</vt:lpstr>
      <vt:lpstr>Slide 942</vt:lpstr>
      <vt:lpstr>Slide 943</vt:lpstr>
      <vt:lpstr>Slide 944</vt:lpstr>
      <vt:lpstr>Slide 945</vt:lpstr>
      <vt:lpstr>Slide 946</vt:lpstr>
      <vt:lpstr>Slide 947</vt:lpstr>
      <vt:lpstr>Slide 948</vt:lpstr>
      <vt:lpstr>Slide 949</vt:lpstr>
      <vt:lpstr>Slide 950</vt:lpstr>
      <vt:lpstr>Slide 951</vt:lpstr>
      <vt:lpstr>Slide 952</vt:lpstr>
      <vt:lpstr>Slide 953</vt:lpstr>
      <vt:lpstr>Slide 954</vt:lpstr>
      <vt:lpstr>Slide 955</vt:lpstr>
      <vt:lpstr>Slide 956</vt:lpstr>
      <vt:lpstr>Slide 957</vt:lpstr>
      <vt:lpstr>Slide 958</vt:lpstr>
      <vt:lpstr>Slide 959</vt:lpstr>
      <vt:lpstr>Slide 960</vt:lpstr>
      <vt:lpstr>Slide 961</vt:lpstr>
      <vt:lpstr>Slide 962</vt:lpstr>
      <vt:lpstr>Slide 963</vt:lpstr>
      <vt:lpstr>Slide 964</vt:lpstr>
      <vt:lpstr>REVISION EXAMINATION 5 MATHEMATICS Paper 2 2 hours 40 minutes Answer ALL the questions</vt:lpstr>
      <vt:lpstr>Slide 966</vt:lpstr>
      <vt:lpstr>Slide 967</vt:lpstr>
      <vt:lpstr>Slide 968</vt:lpstr>
      <vt:lpstr>Slide 969</vt:lpstr>
      <vt:lpstr>Slide 970</vt:lpstr>
      <vt:lpstr>Slide 971</vt:lpstr>
      <vt:lpstr>Slide 972</vt:lpstr>
      <vt:lpstr>Slide 973</vt:lpstr>
      <vt:lpstr>Slide 974</vt:lpstr>
      <vt:lpstr>Slide 975</vt:lpstr>
      <vt:lpstr>Slide 976</vt:lpstr>
      <vt:lpstr>Slide 977</vt:lpstr>
      <vt:lpstr>Slide 978</vt:lpstr>
      <vt:lpstr>Slide 979</vt:lpstr>
      <vt:lpstr>Slide 980</vt:lpstr>
      <vt:lpstr>Slide 981</vt:lpstr>
      <vt:lpstr>Slide 982</vt:lpstr>
      <vt:lpstr>Slide 983</vt:lpstr>
      <vt:lpstr>Slide 984</vt:lpstr>
      <vt:lpstr>Slide 985</vt:lpstr>
      <vt:lpstr>Slide 986</vt:lpstr>
      <vt:lpstr>Slide 987</vt:lpstr>
      <vt:lpstr>Slide 988</vt:lpstr>
      <vt:lpstr>Slide 989</vt:lpstr>
      <vt:lpstr>Slide 990</vt:lpstr>
      <vt:lpstr>Slide 991</vt:lpstr>
      <vt:lpstr>Slide 992</vt:lpstr>
      <vt:lpstr>Slide 993</vt:lpstr>
      <vt:lpstr>Slide 994</vt:lpstr>
      <vt:lpstr>Slide 995</vt:lpstr>
      <vt:lpstr>Slide 996</vt:lpstr>
      <vt:lpstr>Slide 997</vt:lpstr>
      <vt:lpstr>Slide 998</vt:lpstr>
      <vt:lpstr>Slide 999</vt:lpstr>
      <vt:lpstr>Slide 1000</vt:lpstr>
      <vt:lpstr>Slide 1001</vt:lpstr>
      <vt:lpstr>Slide 1002</vt:lpstr>
      <vt:lpstr>Slide 1003</vt:lpstr>
      <vt:lpstr>Slide 1004</vt:lpstr>
      <vt:lpstr>Slide 1005</vt:lpstr>
      <vt:lpstr>Slide 1006</vt:lpstr>
      <vt:lpstr>Slide 1007</vt:lpstr>
      <vt:lpstr>Slide 1008</vt:lpstr>
      <vt:lpstr>Slide 1009</vt:lpstr>
      <vt:lpstr>Slide 1010</vt:lpstr>
      <vt:lpstr>Slide 1011</vt:lpstr>
      <vt:lpstr>Slide 1012</vt:lpstr>
      <vt:lpstr>Slide 1013</vt:lpstr>
      <vt:lpstr>Slide 1014</vt:lpstr>
      <vt:lpstr>Slide 1015</vt:lpstr>
      <vt:lpstr>Slide 1016</vt:lpstr>
      <vt:lpstr>Slide 1017</vt:lpstr>
      <vt:lpstr>Slide 1018</vt:lpstr>
      <vt:lpstr>Slide 1019</vt:lpstr>
      <vt:lpstr>Slide 1020</vt:lpstr>
      <vt:lpstr>Slide 1021</vt:lpstr>
      <vt:lpstr>Slide 1022</vt:lpstr>
      <vt:lpstr>Slide 1023</vt:lpstr>
      <vt:lpstr>Slide 1024</vt:lpstr>
      <vt:lpstr>Slide 1025</vt:lpstr>
      <vt:lpstr>Slide 1026</vt:lpstr>
      <vt:lpstr>Slide 1027</vt:lpstr>
      <vt:lpstr>Slide 1028</vt:lpstr>
      <vt:lpstr>Slide 1029</vt:lpstr>
      <vt:lpstr>Slide 1030</vt:lpstr>
      <vt:lpstr>Slide 1031</vt:lpstr>
      <vt:lpstr>Slide 1032</vt:lpstr>
      <vt:lpstr>Slide 1033</vt:lpstr>
      <vt:lpstr>Slide 1034</vt:lpstr>
      <vt:lpstr>Slide 1035</vt:lpstr>
      <vt:lpstr>Slide 1036</vt:lpstr>
      <vt:lpstr>Slide 1037</vt:lpstr>
      <vt:lpstr>Slide 1038</vt:lpstr>
      <vt:lpstr>Slide 1039</vt:lpstr>
      <vt:lpstr>Slide 1040</vt:lpstr>
      <vt:lpstr>Slide 1041</vt:lpstr>
      <vt:lpstr>Slide 1042</vt:lpstr>
      <vt:lpstr>Slide 1043</vt:lpstr>
      <vt:lpstr>Slide 1044</vt:lpstr>
      <vt:lpstr>Slide 1045</vt:lpstr>
      <vt:lpstr>Slide 1046</vt:lpstr>
      <vt:lpstr>Slide 1047</vt:lpstr>
      <vt:lpstr>Slide 1048</vt:lpstr>
      <vt:lpstr>Slide 1049</vt:lpstr>
      <vt:lpstr>Slide 1050</vt:lpstr>
      <vt:lpstr>Slide 1051</vt:lpstr>
      <vt:lpstr>Slide 1052</vt:lpstr>
      <vt:lpstr>Slide 1053</vt:lpstr>
      <vt:lpstr>Custom Show 1</vt:lpstr>
    </vt:vector>
  </TitlesOfParts>
  <Company>dia</Company>
  <LinksUpToDate>false</LinksUpToDate>
  <SharedDoc>false</SharedDoc>
  <HyperlinksChanged>false</HyperlinksChanged>
  <AppVersion>12.0000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REVISION EXAMINATION 1 MATHEMATICS Paper 2 2 hours 40 minutes Answer ALL the questions</dc:title>
  <dc:creator>1234</dc:creator>
  <cp:lastModifiedBy>GkGk61Ggb563J1F</cp:lastModifiedBy>
  <cp:revision>1710</cp:revision>
  <cp:lastPrinted>2011-02-23T19:58:11Z</cp:lastPrinted>
  <dcterms:created xsi:type="dcterms:W3CDTF">2011-02-03T09:44:42Z</dcterms:created>
  <dcterms:modified xsi:type="dcterms:W3CDTF">2012-03-29T16:03:04Z</dcterms:modified>
</cp:coreProperties>
</file>